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autoCompressPictures="0">
  <p:sldMasterIdLst>
    <p:sldMasterId id="2147483660" r:id="rId4"/>
  </p:sldMasterIdLst>
  <p:notesMasterIdLst>
    <p:notesMasterId r:id="rId25"/>
  </p:notesMasterIdLst>
  <p:sldIdLst>
    <p:sldId id="278" r:id="rId5"/>
    <p:sldId id="272" r:id="rId6"/>
    <p:sldId id="303" r:id="rId7"/>
    <p:sldId id="390" r:id="rId8"/>
    <p:sldId id="333" r:id="rId9"/>
    <p:sldId id="416" r:id="rId10"/>
    <p:sldId id="420" r:id="rId11"/>
    <p:sldId id="419" r:id="rId12"/>
    <p:sldId id="325" r:id="rId13"/>
    <p:sldId id="410" r:id="rId14"/>
    <p:sldId id="403" r:id="rId15"/>
    <p:sldId id="446" r:id="rId16"/>
    <p:sldId id="381" r:id="rId17"/>
    <p:sldId id="382" r:id="rId18"/>
    <p:sldId id="335" r:id="rId19"/>
    <p:sldId id="404" r:id="rId20"/>
    <p:sldId id="405" r:id="rId21"/>
    <p:sldId id="286" r:id="rId22"/>
    <p:sldId id="264" r:id="rId23"/>
    <p:sldId id="265" r:id="rId24"/>
  </p:sldIdLst>
  <p:sldSz cx="10691813" cy="7559675"/>
  <p:notesSz cx="6858000" cy="9144000"/>
  <p:embeddedFontLst>
    <p:embeddedFont>
      <p:font typeface="Abeezee" panose="020B0604020202020204" charset="0"/>
      <p:regular r:id="rId26"/>
      <p:italic r:id="rId27"/>
    </p:embeddedFont>
    <p:embeddedFont>
      <p:font typeface="Calibri" panose="020F0502020204030204" pitchFamily="34" charset="0"/>
      <p:regular r:id="rId28"/>
      <p:bold r:id="rId29"/>
      <p:italic r:id="rId30"/>
      <p:boldItalic r:id="rId31"/>
    </p:embeddedFont>
    <p:embeddedFont>
      <p:font typeface="Londrina Solid" panose="020B0604020202020204" charset="0"/>
      <p:regular r:id="rId32"/>
    </p:embeddedFont>
    <p:embeddedFont>
      <p:font typeface="LondrinaSolid-Black" panose="020B0604020202020204" charset="0"/>
      <p:bold r:id="rId33"/>
    </p:embeddedFont>
    <p:embeddedFont>
      <p:font typeface="LondrinaSolid-Regular" panose="020B0604020202020204" charset="0"/>
      <p:regular r:id="rId34"/>
      <p:bold r:id="rId35"/>
      <p:italic r:id="rId36"/>
      <p:boldItalic r:id="rId37"/>
    </p:embeddedFont>
    <p:embeddedFont>
      <p:font typeface="Roboto Condensed" panose="02000000000000000000" pitchFamily="2" charset="0"/>
      <p:regular r:id="rId38"/>
      <p:bold r:id="rId39"/>
      <p:italic r:id="rId40"/>
      <p:boldItalic r:id="rId41"/>
    </p:embeddedFont>
    <p:embeddedFont>
      <p:font typeface="Roboto Condensed Medium" panose="02000000000000000000" pitchFamily="2" charset="0"/>
      <p:regular r:id="rId42"/>
      <p:italic r:id="rId43"/>
    </p:embeddedFont>
  </p:embeddedFont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657" userDrawn="1">
          <p15:clr>
            <a:srgbClr val="A4A3A4"/>
          </p15:clr>
        </p15:guide>
        <p15:guide id="2" pos="336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CACD00"/>
    <a:srgbClr val="9FA9B1"/>
    <a:srgbClr val="75838C"/>
    <a:srgbClr val="CAD3DA"/>
    <a:srgbClr val="C2CEE3"/>
    <a:srgbClr val="0C7FF0"/>
    <a:srgbClr val="B4B900"/>
    <a:srgbClr val="E2DFDF"/>
    <a:srgbClr val="FFEB7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7" d="100"/>
          <a:sy n="97" d="100"/>
        </p:scale>
        <p:origin x="726" y="90"/>
      </p:cViewPr>
      <p:guideLst>
        <p:guide orient="horz" pos="657"/>
        <p:guide pos="3368"/>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font" Target="fonts/font1.fntdata"/><Relationship Id="rId39" Type="http://schemas.openxmlformats.org/officeDocument/2006/relationships/font" Target="fonts/font14.fntdata"/><Relationship Id="rId21" Type="http://schemas.openxmlformats.org/officeDocument/2006/relationships/slide" Target="slides/slide17.xml"/><Relationship Id="rId34" Type="http://schemas.openxmlformats.org/officeDocument/2006/relationships/font" Target="fonts/font9.fntdata"/><Relationship Id="rId42" Type="http://schemas.openxmlformats.org/officeDocument/2006/relationships/font" Target="fonts/font17.fntdata"/><Relationship Id="rId47" Type="http://schemas.openxmlformats.org/officeDocument/2006/relationships/tableStyles" Target="tableStyle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font" Target="fonts/font4.fntdata"/><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font" Target="fonts/font7.fntdata"/><Relationship Id="rId37" Type="http://schemas.openxmlformats.org/officeDocument/2006/relationships/font" Target="fonts/font12.fntdata"/><Relationship Id="rId40" Type="http://schemas.openxmlformats.org/officeDocument/2006/relationships/font" Target="fonts/font15.fntdata"/><Relationship Id="rId45"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font" Target="fonts/font3.fntdata"/><Relationship Id="rId36" Type="http://schemas.openxmlformats.org/officeDocument/2006/relationships/font" Target="fonts/font11.fntdata"/><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font" Target="fonts/font6.fntdata"/><Relationship Id="rId44"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font" Target="fonts/font10.fntdata"/><Relationship Id="rId43" Type="http://schemas.openxmlformats.org/officeDocument/2006/relationships/font" Target="fonts/font18.fntdata"/><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notesMaster" Target="notesMasters/notesMaster1.xml"/><Relationship Id="rId33" Type="http://schemas.openxmlformats.org/officeDocument/2006/relationships/font" Target="fonts/font8.fntdata"/><Relationship Id="rId38" Type="http://schemas.openxmlformats.org/officeDocument/2006/relationships/font" Target="fonts/font13.fntdata"/><Relationship Id="rId46" Type="http://schemas.openxmlformats.org/officeDocument/2006/relationships/theme" Target="theme/theme1.xml"/><Relationship Id="rId20" Type="http://schemas.openxmlformats.org/officeDocument/2006/relationships/slide" Target="slides/slide16.xml"/><Relationship Id="rId41" Type="http://schemas.openxmlformats.org/officeDocument/2006/relationships/font" Target="fonts/font1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b="0" i="0">
                <a:latin typeface="Roboto Condensed" panose="02000000000000000000" pitchFamily="2" charset="0"/>
              </a:defRPr>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b="0" i="0">
                <a:latin typeface="Roboto Condensed" panose="02000000000000000000" pitchFamily="2" charset="0"/>
              </a:defRPr>
            </a:lvl1pPr>
          </a:lstStyle>
          <a:p>
            <a:fld id="{0FD58998-2919-A54F-AF05-76A49D1D8303}" type="datetimeFigureOut">
              <a:rPr lang="en-US" smtClean="0"/>
              <a:pPr/>
              <a:t>2/27/2026</a:t>
            </a:fld>
            <a:endParaRPr lang="en-US"/>
          </a:p>
        </p:txBody>
      </p:sp>
      <p:sp>
        <p:nvSpPr>
          <p:cNvPr id="4" name="Slide Image Placeholder 3"/>
          <p:cNvSpPr>
            <a:spLocks noGrp="1" noRot="1" noChangeAspect="1"/>
          </p:cNvSpPr>
          <p:nvPr>
            <p:ph type="sldImg" idx="2"/>
          </p:nvPr>
        </p:nvSpPr>
        <p:spPr>
          <a:xfrm>
            <a:off x="1246188" y="1143000"/>
            <a:ext cx="4365625"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b="0" i="0">
                <a:latin typeface="Roboto Condensed" panose="02000000000000000000" pitchFamily="2" charset="0"/>
              </a:defRPr>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b="0" i="0">
                <a:latin typeface="Roboto Condensed" panose="02000000000000000000" pitchFamily="2" charset="0"/>
              </a:defRPr>
            </a:lvl1pPr>
          </a:lstStyle>
          <a:p>
            <a:fld id="{6DE7656D-EB89-994E-9FD9-E613F8085428}" type="slidenum">
              <a:rPr lang="en-US" smtClean="0"/>
              <a:pPr/>
              <a:t>‹#›</a:t>
            </a:fld>
            <a:endParaRPr lang="en-US"/>
          </a:p>
        </p:txBody>
      </p:sp>
    </p:spTree>
    <p:extLst>
      <p:ext uri="{BB962C8B-B14F-4D97-AF65-F5344CB8AC3E}">
        <p14:creationId xmlns:p14="http://schemas.microsoft.com/office/powerpoint/2010/main" val="3404245256"/>
      </p:ext>
    </p:extLst>
  </p:cSld>
  <p:clrMap bg1="lt1" tx1="dk1" bg2="lt2" tx2="dk2" accent1="accent1" accent2="accent2" accent3="accent3" accent4="accent4" accent5="accent5" accent6="accent6" hlink="hlink" folHlink="folHlink"/>
  <p:notesStyle>
    <a:lvl1pPr marL="0" algn="l" defTabSz="914400" rtl="0" eaLnBrk="1" latinLnBrk="0" hangingPunct="1">
      <a:defRPr sz="1200" b="0" i="0" kern="1200">
        <a:solidFill>
          <a:schemeClr val="tx1"/>
        </a:solidFill>
        <a:latin typeface="Roboto Condensed" panose="02000000000000000000" pitchFamily="2" charset="0"/>
        <a:ea typeface="+mn-ea"/>
        <a:cs typeface="+mn-cs"/>
      </a:defRPr>
    </a:lvl1pPr>
    <a:lvl2pPr marL="457200" algn="l" defTabSz="914400" rtl="0" eaLnBrk="1" latinLnBrk="0" hangingPunct="1">
      <a:defRPr sz="1200" b="0" i="0" kern="1200">
        <a:solidFill>
          <a:schemeClr val="tx1"/>
        </a:solidFill>
        <a:latin typeface="Roboto Condensed" panose="02000000000000000000" pitchFamily="2" charset="0"/>
        <a:ea typeface="+mn-ea"/>
        <a:cs typeface="+mn-cs"/>
      </a:defRPr>
    </a:lvl2pPr>
    <a:lvl3pPr marL="914400" algn="l" defTabSz="914400" rtl="0" eaLnBrk="1" latinLnBrk="0" hangingPunct="1">
      <a:defRPr sz="1200" b="0" i="0" kern="1200">
        <a:solidFill>
          <a:schemeClr val="tx1"/>
        </a:solidFill>
        <a:latin typeface="Roboto Condensed" panose="02000000000000000000" pitchFamily="2" charset="0"/>
        <a:ea typeface="+mn-ea"/>
        <a:cs typeface="+mn-cs"/>
      </a:defRPr>
    </a:lvl3pPr>
    <a:lvl4pPr marL="1371600" algn="l" defTabSz="914400" rtl="0" eaLnBrk="1" latinLnBrk="0" hangingPunct="1">
      <a:defRPr sz="1200" b="0" i="0" kern="1200">
        <a:solidFill>
          <a:schemeClr val="tx1"/>
        </a:solidFill>
        <a:latin typeface="Roboto Condensed" panose="02000000000000000000" pitchFamily="2" charset="0"/>
        <a:ea typeface="+mn-ea"/>
        <a:cs typeface="+mn-cs"/>
      </a:defRPr>
    </a:lvl4pPr>
    <a:lvl5pPr marL="1828800" algn="l" defTabSz="914400" rtl="0" eaLnBrk="1" latinLnBrk="0" hangingPunct="1">
      <a:defRPr sz="1200" b="0" i="0" kern="1200">
        <a:solidFill>
          <a:schemeClr val="tx1"/>
        </a:solidFill>
        <a:latin typeface="Roboto Condensed" panose="02000000000000000000" pitchFamily="2"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E7656D-EB89-994E-9FD9-E613F8085428}" type="slidenum">
              <a:rPr lang="en-US" smtClean="0"/>
              <a:t>1</a:t>
            </a:fld>
            <a:endParaRPr lang="en-US"/>
          </a:p>
        </p:txBody>
      </p:sp>
    </p:spTree>
    <p:extLst>
      <p:ext uri="{BB962C8B-B14F-4D97-AF65-F5344CB8AC3E}">
        <p14:creationId xmlns:p14="http://schemas.microsoft.com/office/powerpoint/2010/main" val="9312985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E7656D-EB89-994E-9FD9-E613F8085428}" type="slidenum">
              <a:rPr lang="en-US" smtClean="0"/>
              <a:t>14</a:t>
            </a:fld>
            <a:endParaRPr lang="en-US"/>
          </a:p>
        </p:txBody>
      </p:sp>
    </p:spTree>
    <p:extLst>
      <p:ext uri="{BB962C8B-B14F-4D97-AF65-F5344CB8AC3E}">
        <p14:creationId xmlns:p14="http://schemas.microsoft.com/office/powerpoint/2010/main" val="9867044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E7656D-EB89-994E-9FD9-E613F8085428}" type="slidenum">
              <a:rPr lang="en-US" smtClean="0"/>
              <a:t>15</a:t>
            </a:fld>
            <a:endParaRPr lang="en-US"/>
          </a:p>
        </p:txBody>
      </p:sp>
    </p:spTree>
    <p:extLst>
      <p:ext uri="{BB962C8B-B14F-4D97-AF65-F5344CB8AC3E}">
        <p14:creationId xmlns:p14="http://schemas.microsoft.com/office/powerpoint/2010/main" val="20711265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7A09CC-BE64-79D4-9E45-3C88B10ACB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096BA9E-057D-4ED3-DA70-8887828C94FB}"/>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DC734BC5-DF27-EDAF-97B9-7B6ED51767B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D5916C3-9BE1-FB2E-7992-DA2E887E0C15}"/>
              </a:ext>
            </a:extLst>
          </p:cNvPr>
          <p:cNvSpPr>
            <a:spLocks noGrp="1"/>
          </p:cNvSpPr>
          <p:nvPr>
            <p:ph type="sldNum" sz="quarter" idx="5"/>
          </p:nvPr>
        </p:nvSpPr>
        <p:spPr/>
        <p:txBody>
          <a:bodyPr/>
          <a:lstStyle/>
          <a:p>
            <a:fld id="{6DE7656D-EB89-994E-9FD9-E613F8085428}" type="slidenum">
              <a:rPr lang="en-US" smtClean="0"/>
              <a:t>16</a:t>
            </a:fld>
            <a:endParaRPr lang="en-US"/>
          </a:p>
        </p:txBody>
      </p:sp>
    </p:spTree>
    <p:extLst>
      <p:ext uri="{BB962C8B-B14F-4D97-AF65-F5344CB8AC3E}">
        <p14:creationId xmlns:p14="http://schemas.microsoft.com/office/powerpoint/2010/main" val="38037374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9E9FDF-A600-01C5-2D07-1A435C4F475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3ED6188-AE19-B78E-43B8-EE9EE6D1DDFD}"/>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BD828BBD-EC9D-9CE1-0454-8E4A8028C1A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B29EE70-D9D4-A8B2-B05C-D88FA207FE6C}"/>
              </a:ext>
            </a:extLst>
          </p:cNvPr>
          <p:cNvSpPr>
            <a:spLocks noGrp="1"/>
          </p:cNvSpPr>
          <p:nvPr>
            <p:ph type="sldNum" sz="quarter" idx="5"/>
          </p:nvPr>
        </p:nvSpPr>
        <p:spPr/>
        <p:txBody>
          <a:bodyPr/>
          <a:lstStyle/>
          <a:p>
            <a:fld id="{6DE7656D-EB89-994E-9FD9-E613F8085428}" type="slidenum">
              <a:rPr lang="en-US" smtClean="0"/>
              <a:t>17</a:t>
            </a:fld>
            <a:endParaRPr lang="en-US"/>
          </a:p>
        </p:txBody>
      </p:sp>
    </p:spTree>
    <p:extLst>
      <p:ext uri="{BB962C8B-B14F-4D97-AF65-F5344CB8AC3E}">
        <p14:creationId xmlns:p14="http://schemas.microsoft.com/office/powerpoint/2010/main" val="40832140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E7656D-EB89-994E-9FD9-E613F8085428}" type="slidenum">
              <a:rPr lang="en-US" smtClean="0"/>
              <a:t>18</a:t>
            </a:fld>
            <a:endParaRPr lang="en-US"/>
          </a:p>
        </p:txBody>
      </p:sp>
    </p:spTree>
    <p:extLst>
      <p:ext uri="{BB962C8B-B14F-4D97-AF65-F5344CB8AC3E}">
        <p14:creationId xmlns:p14="http://schemas.microsoft.com/office/powerpoint/2010/main" val="23908591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US"/>
              <a:t>A</a:t>
            </a:r>
          </a:p>
        </p:txBody>
      </p:sp>
      <p:sp>
        <p:nvSpPr>
          <p:cNvPr id="4" name="Slide Number Placeholder 3"/>
          <p:cNvSpPr>
            <a:spLocks noGrp="1"/>
          </p:cNvSpPr>
          <p:nvPr>
            <p:ph type="sldNum" sz="quarter" idx="5"/>
          </p:nvPr>
        </p:nvSpPr>
        <p:spPr/>
        <p:txBody>
          <a:bodyPr/>
          <a:lstStyle/>
          <a:p>
            <a:fld id="{6DE7656D-EB89-994E-9FD9-E613F8085428}" type="slidenum">
              <a:rPr lang="en-US" smtClean="0"/>
              <a:t>19</a:t>
            </a:fld>
            <a:endParaRPr lang="en-US"/>
          </a:p>
        </p:txBody>
      </p:sp>
    </p:spTree>
    <p:extLst>
      <p:ext uri="{BB962C8B-B14F-4D97-AF65-F5344CB8AC3E}">
        <p14:creationId xmlns:p14="http://schemas.microsoft.com/office/powerpoint/2010/main" val="405909717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E7656D-EB89-994E-9FD9-E613F8085428}" type="slidenum">
              <a:rPr lang="en-US" smtClean="0"/>
              <a:t>20</a:t>
            </a:fld>
            <a:endParaRPr lang="en-US"/>
          </a:p>
        </p:txBody>
      </p:sp>
    </p:spTree>
    <p:extLst>
      <p:ext uri="{BB962C8B-B14F-4D97-AF65-F5344CB8AC3E}">
        <p14:creationId xmlns:p14="http://schemas.microsoft.com/office/powerpoint/2010/main" val="18246124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E7656D-EB89-994E-9FD9-E613F8085428}" type="slidenum">
              <a:rPr lang="en-US" smtClean="0"/>
              <a:t>2</a:t>
            </a:fld>
            <a:endParaRPr lang="en-US"/>
          </a:p>
        </p:txBody>
      </p:sp>
    </p:spTree>
    <p:extLst>
      <p:ext uri="{BB962C8B-B14F-4D97-AF65-F5344CB8AC3E}">
        <p14:creationId xmlns:p14="http://schemas.microsoft.com/office/powerpoint/2010/main" val="42022803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E7656D-EB89-994E-9FD9-E613F8085428}" type="slidenum">
              <a:rPr lang="en-US" smtClean="0"/>
              <a:t>3</a:t>
            </a:fld>
            <a:endParaRPr lang="en-US"/>
          </a:p>
        </p:txBody>
      </p:sp>
    </p:spTree>
    <p:extLst>
      <p:ext uri="{BB962C8B-B14F-4D97-AF65-F5344CB8AC3E}">
        <p14:creationId xmlns:p14="http://schemas.microsoft.com/office/powerpoint/2010/main" val="35204121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631671-78FA-E64E-2F6C-CAFFF3DDE2C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ABCAFE7-4577-01AF-9B43-0454879AB8F8}"/>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1BF04A24-853A-CCC3-0A73-85F67613FC39}"/>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4933D6A-14C5-B293-F9F4-C15868928DFE}"/>
              </a:ext>
            </a:extLst>
          </p:cNvPr>
          <p:cNvSpPr>
            <a:spLocks noGrp="1"/>
          </p:cNvSpPr>
          <p:nvPr>
            <p:ph type="sldNum" sz="quarter" idx="5"/>
          </p:nvPr>
        </p:nvSpPr>
        <p:spPr/>
        <p:txBody>
          <a:bodyPr/>
          <a:lstStyle/>
          <a:p>
            <a:fld id="{6DE7656D-EB89-994E-9FD9-E613F8085428}" type="slidenum">
              <a:rPr lang="en-US" smtClean="0"/>
              <a:t>4</a:t>
            </a:fld>
            <a:endParaRPr lang="en-US"/>
          </a:p>
        </p:txBody>
      </p:sp>
    </p:spTree>
    <p:extLst>
      <p:ext uri="{BB962C8B-B14F-4D97-AF65-F5344CB8AC3E}">
        <p14:creationId xmlns:p14="http://schemas.microsoft.com/office/powerpoint/2010/main" val="32727486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B86D2D-374A-96C1-B5AF-A5B32DA84E6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7318365-94A9-D971-7EA3-D7183FCA60C3}"/>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29A2ED5E-D481-5350-385E-64EFC313D46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18B3D0B-955B-34D0-BA81-3113528FFC84}"/>
              </a:ext>
            </a:extLst>
          </p:cNvPr>
          <p:cNvSpPr>
            <a:spLocks noGrp="1"/>
          </p:cNvSpPr>
          <p:nvPr>
            <p:ph type="sldNum" sz="quarter" idx="5"/>
          </p:nvPr>
        </p:nvSpPr>
        <p:spPr/>
        <p:txBody>
          <a:bodyPr/>
          <a:lstStyle/>
          <a:p>
            <a:fld id="{6DE7656D-EB89-994E-9FD9-E613F8085428}" type="slidenum">
              <a:rPr lang="en-US" smtClean="0"/>
              <a:t>6</a:t>
            </a:fld>
            <a:endParaRPr lang="en-US"/>
          </a:p>
        </p:txBody>
      </p:sp>
    </p:spTree>
    <p:extLst>
      <p:ext uri="{BB962C8B-B14F-4D97-AF65-F5344CB8AC3E}">
        <p14:creationId xmlns:p14="http://schemas.microsoft.com/office/powerpoint/2010/main" val="139156805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3F45FD-AF4A-C0D1-1A4F-1E4ADDDC13D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F1A6512-F91D-1F64-7029-3739EAA24A93}"/>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16FD9CEB-A77B-243E-228C-1D326EDDF0FF}"/>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5745A26-8E21-8DF0-06EF-39A9CB2C5217}"/>
              </a:ext>
            </a:extLst>
          </p:cNvPr>
          <p:cNvSpPr>
            <a:spLocks noGrp="1"/>
          </p:cNvSpPr>
          <p:nvPr>
            <p:ph type="sldNum" sz="quarter" idx="5"/>
          </p:nvPr>
        </p:nvSpPr>
        <p:spPr/>
        <p:txBody>
          <a:bodyPr/>
          <a:lstStyle/>
          <a:p>
            <a:fld id="{6DE7656D-EB89-994E-9FD9-E613F8085428}" type="slidenum">
              <a:rPr lang="en-US" smtClean="0"/>
              <a:t>7</a:t>
            </a:fld>
            <a:endParaRPr lang="en-US"/>
          </a:p>
        </p:txBody>
      </p:sp>
    </p:spTree>
    <p:extLst>
      <p:ext uri="{BB962C8B-B14F-4D97-AF65-F5344CB8AC3E}">
        <p14:creationId xmlns:p14="http://schemas.microsoft.com/office/powerpoint/2010/main" val="40744577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812A49-EA18-0AD6-5FBD-40AF9A13CD1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B05EA8A-EAA6-13BA-16FF-07AD8DC72BDB}"/>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CD7F8F2A-9B54-6707-DA4E-0F0172D78F6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4E12A2B-B250-7874-132E-AB4536D9A354}"/>
              </a:ext>
            </a:extLst>
          </p:cNvPr>
          <p:cNvSpPr>
            <a:spLocks noGrp="1"/>
          </p:cNvSpPr>
          <p:nvPr>
            <p:ph type="sldNum" sz="quarter" idx="5"/>
          </p:nvPr>
        </p:nvSpPr>
        <p:spPr/>
        <p:txBody>
          <a:bodyPr/>
          <a:lstStyle/>
          <a:p>
            <a:fld id="{6DE7656D-EB89-994E-9FD9-E613F8085428}" type="slidenum">
              <a:rPr lang="en-US" smtClean="0"/>
              <a:t>8</a:t>
            </a:fld>
            <a:endParaRPr lang="en-US"/>
          </a:p>
        </p:txBody>
      </p:sp>
    </p:spTree>
    <p:extLst>
      <p:ext uri="{BB962C8B-B14F-4D97-AF65-F5344CB8AC3E}">
        <p14:creationId xmlns:p14="http://schemas.microsoft.com/office/powerpoint/2010/main" val="37708050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E7656D-EB89-994E-9FD9-E613F8085428}" type="slidenum">
              <a:rPr lang="en-US" smtClean="0"/>
              <a:t>9</a:t>
            </a:fld>
            <a:endParaRPr lang="en-US"/>
          </a:p>
        </p:txBody>
      </p:sp>
    </p:spTree>
    <p:extLst>
      <p:ext uri="{BB962C8B-B14F-4D97-AF65-F5344CB8AC3E}">
        <p14:creationId xmlns:p14="http://schemas.microsoft.com/office/powerpoint/2010/main" val="32094822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E7656D-EB89-994E-9FD9-E613F8085428}" type="slidenum">
              <a:rPr lang="en-US" smtClean="0"/>
              <a:pPr/>
              <a:t>11</a:t>
            </a:fld>
            <a:endParaRPr lang="en-US"/>
          </a:p>
        </p:txBody>
      </p:sp>
    </p:spTree>
    <p:extLst>
      <p:ext uri="{BB962C8B-B14F-4D97-AF65-F5344CB8AC3E}">
        <p14:creationId xmlns:p14="http://schemas.microsoft.com/office/powerpoint/2010/main" val="21218393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801886" y="1237197"/>
            <a:ext cx="9088041" cy="2631887"/>
          </a:xfrm>
        </p:spPr>
        <p:txBody>
          <a:bodyPr anchor="b"/>
          <a:lstStyle>
            <a:lvl1pPr algn="ctr">
              <a:defRPr sz="6614"/>
            </a:lvl1pPr>
          </a:lstStyle>
          <a:p>
            <a:r>
              <a:rPr lang="en-GB"/>
              <a:t>Click to edit Master title style</a:t>
            </a:r>
            <a:endParaRPr lang="en-US"/>
          </a:p>
        </p:txBody>
      </p:sp>
      <p:sp>
        <p:nvSpPr>
          <p:cNvPr id="3" name="Subtitle 2"/>
          <p:cNvSpPr>
            <a:spLocks noGrp="1"/>
          </p:cNvSpPr>
          <p:nvPr>
            <p:ph type="subTitle" idx="1"/>
          </p:nvPr>
        </p:nvSpPr>
        <p:spPr>
          <a:xfrm>
            <a:off x="1336477" y="3970580"/>
            <a:ext cx="8018860" cy="1825171"/>
          </a:xfrm>
        </p:spPr>
        <p:txBody>
          <a:bodyPr/>
          <a:lstStyle>
            <a:lvl1pPr marL="0" indent="0" algn="ctr">
              <a:buNone/>
              <a:defRPr sz="2646"/>
            </a:lvl1pPr>
            <a:lvl2pPr marL="503972" indent="0" algn="ctr">
              <a:buNone/>
              <a:defRPr sz="2205"/>
            </a:lvl2pPr>
            <a:lvl3pPr marL="1007943" indent="0" algn="ctr">
              <a:buNone/>
              <a:defRPr sz="1984"/>
            </a:lvl3pPr>
            <a:lvl4pPr marL="1511915" indent="0" algn="ctr">
              <a:buNone/>
              <a:defRPr sz="1764"/>
            </a:lvl4pPr>
            <a:lvl5pPr marL="2015886" indent="0" algn="ctr">
              <a:buNone/>
              <a:defRPr sz="1764"/>
            </a:lvl5pPr>
            <a:lvl6pPr marL="2519858" indent="0" algn="ctr">
              <a:buNone/>
              <a:defRPr sz="1764"/>
            </a:lvl6pPr>
            <a:lvl7pPr marL="3023829" indent="0" algn="ctr">
              <a:buNone/>
              <a:defRPr sz="1764"/>
            </a:lvl7pPr>
            <a:lvl8pPr marL="3527801" indent="0" algn="ctr">
              <a:buNone/>
              <a:defRPr sz="1764"/>
            </a:lvl8pPr>
            <a:lvl9pPr marL="4031772" indent="0" algn="ctr">
              <a:buNone/>
              <a:defRPr sz="1764"/>
            </a:lvl9pPr>
          </a:lstStyle>
          <a:p>
            <a:r>
              <a:rPr lang="en-GB"/>
              <a:t>Click to edit Master subtitle style</a:t>
            </a:r>
            <a:endParaRPr lang="en-US"/>
          </a:p>
        </p:txBody>
      </p:sp>
      <p:sp>
        <p:nvSpPr>
          <p:cNvPr id="4" name="Date Placeholder 3"/>
          <p:cNvSpPr>
            <a:spLocks noGrp="1"/>
          </p:cNvSpPr>
          <p:nvPr>
            <p:ph type="dt" sz="half" idx="10"/>
          </p:nvPr>
        </p:nvSpPr>
        <p:spPr/>
        <p:txBody>
          <a:bodyPr/>
          <a:lstStyle/>
          <a:p>
            <a:fld id="{211B7890-274C-7F42-B68D-77A7E6FE1093}" type="datetimeFigureOut">
              <a:rPr lang="en-US" smtClean="0"/>
              <a:t>2/27/2026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13562747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211B7890-274C-7F42-B68D-77A7E6FE1093}" type="datetimeFigureOut">
              <a:rPr lang="en-US" smtClean="0"/>
              <a:t>2/27/2026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41306582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651329" y="402483"/>
            <a:ext cx="2305422" cy="640647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735063" y="402483"/>
            <a:ext cx="6782619" cy="640647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211B7890-274C-7F42-B68D-77A7E6FE1093}" type="datetimeFigureOut">
              <a:rPr lang="en-US" smtClean="0"/>
              <a:t>2/27/2026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36232184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p>
            <a:fld id="{211B7890-274C-7F42-B68D-77A7E6FE1093}" type="datetimeFigureOut">
              <a:rPr lang="en-US" smtClean="0"/>
              <a:t>2/27/2026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16952303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9494" y="1884671"/>
            <a:ext cx="9221689" cy="3144614"/>
          </a:xfrm>
        </p:spPr>
        <p:txBody>
          <a:bodyPr anchor="b"/>
          <a:lstStyle>
            <a:lvl1pPr>
              <a:defRPr sz="6614"/>
            </a:lvl1pPr>
          </a:lstStyle>
          <a:p>
            <a:r>
              <a:rPr lang="en-GB"/>
              <a:t>Click to edit Master title style</a:t>
            </a:r>
            <a:endParaRPr lang="en-US"/>
          </a:p>
        </p:txBody>
      </p:sp>
      <p:sp>
        <p:nvSpPr>
          <p:cNvPr id="3" name="Text Placeholder 2"/>
          <p:cNvSpPr>
            <a:spLocks noGrp="1"/>
          </p:cNvSpPr>
          <p:nvPr>
            <p:ph type="body" idx="1"/>
          </p:nvPr>
        </p:nvSpPr>
        <p:spPr>
          <a:xfrm>
            <a:off x="729494" y="5059035"/>
            <a:ext cx="9221689" cy="1653678"/>
          </a:xfrm>
        </p:spPr>
        <p:txBody>
          <a:bodyPr/>
          <a:lstStyle>
            <a:lvl1pPr marL="0" indent="0">
              <a:buNone/>
              <a:defRPr sz="2646">
                <a:solidFill>
                  <a:schemeClr val="tx1"/>
                </a:solidFill>
              </a:defRPr>
            </a:lvl1pPr>
            <a:lvl2pPr marL="503972" indent="0">
              <a:buNone/>
              <a:defRPr sz="2205">
                <a:solidFill>
                  <a:schemeClr val="tx1">
                    <a:tint val="75000"/>
                  </a:schemeClr>
                </a:solidFill>
              </a:defRPr>
            </a:lvl2pPr>
            <a:lvl3pPr marL="1007943" indent="0">
              <a:buNone/>
              <a:defRPr sz="1984">
                <a:solidFill>
                  <a:schemeClr val="tx1">
                    <a:tint val="75000"/>
                  </a:schemeClr>
                </a:solidFill>
              </a:defRPr>
            </a:lvl3pPr>
            <a:lvl4pPr marL="1511915" indent="0">
              <a:buNone/>
              <a:defRPr sz="1764">
                <a:solidFill>
                  <a:schemeClr val="tx1">
                    <a:tint val="75000"/>
                  </a:schemeClr>
                </a:solidFill>
              </a:defRPr>
            </a:lvl4pPr>
            <a:lvl5pPr marL="2015886" indent="0">
              <a:buNone/>
              <a:defRPr sz="1764">
                <a:solidFill>
                  <a:schemeClr val="tx1">
                    <a:tint val="75000"/>
                  </a:schemeClr>
                </a:solidFill>
              </a:defRPr>
            </a:lvl5pPr>
            <a:lvl6pPr marL="2519858" indent="0">
              <a:buNone/>
              <a:defRPr sz="1764">
                <a:solidFill>
                  <a:schemeClr val="tx1">
                    <a:tint val="75000"/>
                  </a:schemeClr>
                </a:solidFill>
              </a:defRPr>
            </a:lvl6pPr>
            <a:lvl7pPr marL="3023829" indent="0">
              <a:buNone/>
              <a:defRPr sz="1764">
                <a:solidFill>
                  <a:schemeClr val="tx1">
                    <a:tint val="75000"/>
                  </a:schemeClr>
                </a:solidFill>
              </a:defRPr>
            </a:lvl7pPr>
            <a:lvl8pPr marL="3527801" indent="0">
              <a:buNone/>
              <a:defRPr sz="1764">
                <a:solidFill>
                  <a:schemeClr val="tx1">
                    <a:tint val="75000"/>
                  </a:schemeClr>
                </a:solidFill>
              </a:defRPr>
            </a:lvl8pPr>
            <a:lvl9pPr marL="4031772" indent="0">
              <a:buNone/>
              <a:defRPr sz="1764">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fld id="{211B7890-274C-7F42-B68D-77A7E6FE1093}" type="datetimeFigureOut">
              <a:rPr lang="en-US" smtClean="0"/>
              <a:t>2/27/2026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22685531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735062" y="2012414"/>
            <a:ext cx="4544021" cy="47965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5412730" y="2012414"/>
            <a:ext cx="4544021" cy="47965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p:cNvSpPr>
            <a:spLocks noGrp="1"/>
          </p:cNvSpPr>
          <p:nvPr>
            <p:ph type="dt" sz="half" idx="10"/>
          </p:nvPr>
        </p:nvSpPr>
        <p:spPr/>
        <p:txBody>
          <a:bodyPr/>
          <a:lstStyle/>
          <a:p>
            <a:fld id="{211B7890-274C-7F42-B68D-77A7E6FE1093}" type="datetimeFigureOut">
              <a:rPr lang="en-US" smtClean="0"/>
              <a:t>2/27/2026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5542223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736455" y="402484"/>
            <a:ext cx="9221689" cy="1461188"/>
          </a:xfrm>
        </p:spPr>
        <p:txBody>
          <a:bodyPr/>
          <a:lstStyle/>
          <a:p>
            <a:r>
              <a:rPr lang="en-GB"/>
              <a:t>Click to edit Master title style</a:t>
            </a:r>
            <a:endParaRPr lang="en-US"/>
          </a:p>
        </p:txBody>
      </p:sp>
      <p:sp>
        <p:nvSpPr>
          <p:cNvPr id="3" name="Text Placeholder 2"/>
          <p:cNvSpPr>
            <a:spLocks noGrp="1"/>
          </p:cNvSpPr>
          <p:nvPr>
            <p:ph type="body" idx="1"/>
          </p:nvPr>
        </p:nvSpPr>
        <p:spPr>
          <a:xfrm>
            <a:off x="736456" y="1853171"/>
            <a:ext cx="4523137" cy="908210"/>
          </a:xfrm>
        </p:spPr>
        <p:txBody>
          <a:bodyPr anchor="b"/>
          <a:lstStyle>
            <a:lvl1pPr marL="0" indent="0">
              <a:buNone/>
              <a:defRPr sz="2646" b="1"/>
            </a:lvl1pPr>
            <a:lvl2pPr marL="503972" indent="0">
              <a:buNone/>
              <a:defRPr sz="2205" b="1"/>
            </a:lvl2pPr>
            <a:lvl3pPr marL="1007943" indent="0">
              <a:buNone/>
              <a:defRPr sz="1984" b="1"/>
            </a:lvl3pPr>
            <a:lvl4pPr marL="1511915" indent="0">
              <a:buNone/>
              <a:defRPr sz="1764" b="1"/>
            </a:lvl4pPr>
            <a:lvl5pPr marL="2015886" indent="0">
              <a:buNone/>
              <a:defRPr sz="1764" b="1"/>
            </a:lvl5pPr>
            <a:lvl6pPr marL="2519858" indent="0">
              <a:buNone/>
              <a:defRPr sz="1764" b="1"/>
            </a:lvl6pPr>
            <a:lvl7pPr marL="3023829" indent="0">
              <a:buNone/>
              <a:defRPr sz="1764" b="1"/>
            </a:lvl7pPr>
            <a:lvl8pPr marL="3527801" indent="0">
              <a:buNone/>
              <a:defRPr sz="1764" b="1"/>
            </a:lvl8pPr>
            <a:lvl9pPr marL="4031772" indent="0">
              <a:buNone/>
              <a:defRPr sz="1764" b="1"/>
            </a:lvl9pPr>
          </a:lstStyle>
          <a:p>
            <a:pPr lvl="0"/>
            <a:r>
              <a:rPr lang="en-GB"/>
              <a:t>Click to edit Master text styles</a:t>
            </a:r>
          </a:p>
        </p:txBody>
      </p:sp>
      <p:sp>
        <p:nvSpPr>
          <p:cNvPr id="4" name="Content Placeholder 3"/>
          <p:cNvSpPr>
            <a:spLocks noGrp="1"/>
          </p:cNvSpPr>
          <p:nvPr>
            <p:ph sz="half" idx="2"/>
          </p:nvPr>
        </p:nvSpPr>
        <p:spPr>
          <a:xfrm>
            <a:off x="736456" y="2761381"/>
            <a:ext cx="4523137" cy="4061576"/>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5412731" y="1853171"/>
            <a:ext cx="4545413" cy="908210"/>
          </a:xfrm>
        </p:spPr>
        <p:txBody>
          <a:bodyPr anchor="b"/>
          <a:lstStyle>
            <a:lvl1pPr marL="0" indent="0">
              <a:buNone/>
              <a:defRPr sz="2646" b="1"/>
            </a:lvl1pPr>
            <a:lvl2pPr marL="503972" indent="0">
              <a:buNone/>
              <a:defRPr sz="2205" b="1"/>
            </a:lvl2pPr>
            <a:lvl3pPr marL="1007943" indent="0">
              <a:buNone/>
              <a:defRPr sz="1984" b="1"/>
            </a:lvl3pPr>
            <a:lvl4pPr marL="1511915" indent="0">
              <a:buNone/>
              <a:defRPr sz="1764" b="1"/>
            </a:lvl4pPr>
            <a:lvl5pPr marL="2015886" indent="0">
              <a:buNone/>
              <a:defRPr sz="1764" b="1"/>
            </a:lvl5pPr>
            <a:lvl6pPr marL="2519858" indent="0">
              <a:buNone/>
              <a:defRPr sz="1764" b="1"/>
            </a:lvl6pPr>
            <a:lvl7pPr marL="3023829" indent="0">
              <a:buNone/>
              <a:defRPr sz="1764" b="1"/>
            </a:lvl7pPr>
            <a:lvl8pPr marL="3527801" indent="0">
              <a:buNone/>
              <a:defRPr sz="1764" b="1"/>
            </a:lvl8pPr>
            <a:lvl9pPr marL="4031772" indent="0">
              <a:buNone/>
              <a:defRPr sz="1764" b="1"/>
            </a:lvl9pPr>
          </a:lstStyle>
          <a:p>
            <a:pPr lvl="0"/>
            <a:r>
              <a:rPr lang="en-GB"/>
              <a:t>Click to edit Master text styles</a:t>
            </a:r>
          </a:p>
        </p:txBody>
      </p:sp>
      <p:sp>
        <p:nvSpPr>
          <p:cNvPr id="6" name="Content Placeholder 5"/>
          <p:cNvSpPr>
            <a:spLocks noGrp="1"/>
          </p:cNvSpPr>
          <p:nvPr>
            <p:ph sz="quarter" idx="4"/>
          </p:nvPr>
        </p:nvSpPr>
        <p:spPr>
          <a:xfrm>
            <a:off x="5412731" y="2761381"/>
            <a:ext cx="4545413" cy="4061576"/>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p:cNvSpPr>
            <a:spLocks noGrp="1"/>
          </p:cNvSpPr>
          <p:nvPr>
            <p:ph type="dt" sz="half" idx="10"/>
          </p:nvPr>
        </p:nvSpPr>
        <p:spPr/>
        <p:txBody>
          <a:bodyPr/>
          <a:lstStyle/>
          <a:p>
            <a:fld id="{211B7890-274C-7F42-B68D-77A7E6FE1093}" type="datetimeFigureOut">
              <a:rPr lang="en-US" smtClean="0"/>
              <a:t>2/27/2026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102637567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2"/>
          <p:cNvSpPr>
            <a:spLocks noGrp="1"/>
          </p:cNvSpPr>
          <p:nvPr>
            <p:ph type="dt" sz="half" idx="10"/>
          </p:nvPr>
        </p:nvSpPr>
        <p:spPr/>
        <p:txBody>
          <a:bodyPr/>
          <a:lstStyle/>
          <a:p>
            <a:fld id="{211B7890-274C-7F42-B68D-77A7E6FE1093}" type="datetimeFigureOut">
              <a:rPr lang="en-US" smtClean="0"/>
              <a:t>2/27/2026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7328511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11B7890-274C-7F42-B68D-77A7E6FE1093}" type="datetimeFigureOut">
              <a:rPr lang="en-US" smtClean="0"/>
              <a:t>2/27/2026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14181622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36455" y="503978"/>
            <a:ext cx="3448388" cy="1763924"/>
          </a:xfrm>
        </p:spPr>
        <p:txBody>
          <a:bodyPr anchor="b"/>
          <a:lstStyle>
            <a:lvl1pPr>
              <a:defRPr sz="3527"/>
            </a:lvl1pPr>
          </a:lstStyle>
          <a:p>
            <a:r>
              <a:rPr lang="en-GB"/>
              <a:t>Click to edit Master title style</a:t>
            </a:r>
            <a:endParaRPr lang="en-US"/>
          </a:p>
        </p:txBody>
      </p:sp>
      <p:sp>
        <p:nvSpPr>
          <p:cNvPr id="3" name="Content Placeholder 2"/>
          <p:cNvSpPr>
            <a:spLocks noGrp="1"/>
          </p:cNvSpPr>
          <p:nvPr>
            <p:ph idx="1"/>
          </p:nvPr>
        </p:nvSpPr>
        <p:spPr>
          <a:xfrm>
            <a:off x="4545413" y="1088455"/>
            <a:ext cx="5412730" cy="5372269"/>
          </a:xfrm>
        </p:spPr>
        <p:txBody>
          <a:bodyPr/>
          <a:lstStyle>
            <a:lvl1pPr>
              <a:defRPr sz="3527"/>
            </a:lvl1pPr>
            <a:lvl2pPr>
              <a:defRPr sz="3086"/>
            </a:lvl2pPr>
            <a:lvl3pPr>
              <a:defRPr sz="2646"/>
            </a:lvl3pPr>
            <a:lvl4pPr>
              <a:defRPr sz="2205"/>
            </a:lvl4pPr>
            <a:lvl5pPr>
              <a:defRPr sz="2205"/>
            </a:lvl5pPr>
            <a:lvl6pPr>
              <a:defRPr sz="2205"/>
            </a:lvl6pPr>
            <a:lvl7pPr>
              <a:defRPr sz="2205"/>
            </a:lvl7pPr>
            <a:lvl8pPr>
              <a:defRPr sz="2205"/>
            </a:lvl8pPr>
            <a:lvl9pPr>
              <a:defRPr sz="2205"/>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736455" y="2267902"/>
            <a:ext cx="3448388" cy="4201570"/>
          </a:xfrm>
        </p:spPr>
        <p:txBody>
          <a:bodyPr/>
          <a:lstStyle>
            <a:lvl1pPr marL="0" indent="0">
              <a:buNone/>
              <a:defRPr sz="1764"/>
            </a:lvl1pPr>
            <a:lvl2pPr marL="503972" indent="0">
              <a:buNone/>
              <a:defRPr sz="1543"/>
            </a:lvl2pPr>
            <a:lvl3pPr marL="1007943" indent="0">
              <a:buNone/>
              <a:defRPr sz="1323"/>
            </a:lvl3pPr>
            <a:lvl4pPr marL="1511915" indent="0">
              <a:buNone/>
              <a:defRPr sz="1102"/>
            </a:lvl4pPr>
            <a:lvl5pPr marL="2015886" indent="0">
              <a:buNone/>
              <a:defRPr sz="1102"/>
            </a:lvl5pPr>
            <a:lvl6pPr marL="2519858" indent="0">
              <a:buNone/>
              <a:defRPr sz="1102"/>
            </a:lvl6pPr>
            <a:lvl7pPr marL="3023829" indent="0">
              <a:buNone/>
              <a:defRPr sz="1102"/>
            </a:lvl7pPr>
            <a:lvl8pPr marL="3527801" indent="0">
              <a:buNone/>
              <a:defRPr sz="1102"/>
            </a:lvl8pPr>
            <a:lvl9pPr marL="4031772" indent="0">
              <a:buNone/>
              <a:defRPr sz="1102"/>
            </a:lvl9pPr>
          </a:lstStyle>
          <a:p>
            <a:pPr lvl="0"/>
            <a:r>
              <a:rPr lang="en-GB"/>
              <a:t>Click to edit Master text styles</a:t>
            </a:r>
          </a:p>
        </p:txBody>
      </p:sp>
      <p:sp>
        <p:nvSpPr>
          <p:cNvPr id="5" name="Date Placeholder 4"/>
          <p:cNvSpPr>
            <a:spLocks noGrp="1"/>
          </p:cNvSpPr>
          <p:nvPr>
            <p:ph type="dt" sz="half" idx="10"/>
          </p:nvPr>
        </p:nvSpPr>
        <p:spPr/>
        <p:txBody>
          <a:bodyPr/>
          <a:lstStyle/>
          <a:p>
            <a:fld id="{211B7890-274C-7F42-B68D-77A7E6FE1093}" type="datetimeFigureOut">
              <a:rPr lang="en-US" smtClean="0"/>
              <a:t>2/27/2026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19775138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36455" y="503978"/>
            <a:ext cx="3448388" cy="1763924"/>
          </a:xfrm>
        </p:spPr>
        <p:txBody>
          <a:bodyPr anchor="b"/>
          <a:lstStyle>
            <a:lvl1pPr>
              <a:defRPr sz="3527"/>
            </a:lvl1pPr>
          </a:lstStyle>
          <a:p>
            <a:r>
              <a:rPr lang="en-GB"/>
              <a:t>Click to edit Master title style</a:t>
            </a:r>
            <a:endParaRPr lang="en-US"/>
          </a:p>
        </p:txBody>
      </p:sp>
      <p:sp>
        <p:nvSpPr>
          <p:cNvPr id="3" name="Picture Placeholder 2"/>
          <p:cNvSpPr>
            <a:spLocks noGrp="1" noChangeAspect="1"/>
          </p:cNvSpPr>
          <p:nvPr>
            <p:ph type="pic" idx="1"/>
          </p:nvPr>
        </p:nvSpPr>
        <p:spPr>
          <a:xfrm>
            <a:off x="4545413" y="1088455"/>
            <a:ext cx="5412730" cy="5372269"/>
          </a:xfrm>
        </p:spPr>
        <p:txBody>
          <a:bodyPr anchor="t"/>
          <a:lstStyle>
            <a:lvl1pPr marL="0" indent="0">
              <a:buNone/>
              <a:defRPr sz="3527"/>
            </a:lvl1pPr>
            <a:lvl2pPr marL="503972" indent="0">
              <a:buNone/>
              <a:defRPr sz="3086"/>
            </a:lvl2pPr>
            <a:lvl3pPr marL="1007943" indent="0">
              <a:buNone/>
              <a:defRPr sz="2646"/>
            </a:lvl3pPr>
            <a:lvl4pPr marL="1511915" indent="0">
              <a:buNone/>
              <a:defRPr sz="2205"/>
            </a:lvl4pPr>
            <a:lvl5pPr marL="2015886" indent="0">
              <a:buNone/>
              <a:defRPr sz="2205"/>
            </a:lvl5pPr>
            <a:lvl6pPr marL="2519858" indent="0">
              <a:buNone/>
              <a:defRPr sz="2205"/>
            </a:lvl6pPr>
            <a:lvl7pPr marL="3023829" indent="0">
              <a:buNone/>
              <a:defRPr sz="2205"/>
            </a:lvl7pPr>
            <a:lvl8pPr marL="3527801" indent="0">
              <a:buNone/>
              <a:defRPr sz="2205"/>
            </a:lvl8pPr>
            <a:lvl9pPr marL="4031772" indent="0">
              <a:buNone/>
              <a:defRPr sz="2205"/>
            </a:lvl9pPr>
          </a:lstStyle>
          <a:p>
            <a:r>
              <a:rPr lang="en-GB"/>
              <a:t>Click icon to add picture</a:t>
            </a:r>
            <a:endParaRPr lang="en-US"/>
          </a:p>
        </p:txBody>
      </p:sp>
      <p:sp>
        <p:nvSpPr>
          <p:cNvPr id="4" name="Text Placeholder 3"/>
          <p:cNvSpPr>
            <a:spLocks noGrp="1"/>
          </p:cNvSpPr>
          <p:nvPr>
            <p:ph type="body" sz="half" idx="2"/>
          </p:nvPr>
        </p:nvSpPr>
        <p:spPr>
          <a:xfrm>
            <a:off x="736455" y="2267902"/>
            <a:ext cx="3448388" cy="4201570"/>
          </a:xfrm>
        </p:spPr>
        <p:txBody>
          <a:bodyPr/>
          <a:lstStyle>
            <a:lvl1pPr marL="0" indent="0">
              <a:buNone/>
              <a:defRPr sz="1764"/>
            </a:lvl1pPr>
            <a:lvl2pPr marL="503972" indent="0">
              <a:buNone/>
              <a:defRPr sz="1543"/>
            </a:lvl2pPr>
            <a:lvl3pPr marL="1007943" indent="0">
              <a:buNone/>
              <a:defRPr sz="1323"/>
            </a:lvl3pPr>
            <a:lvl4pPr marL="1511915" indent="0">
              <a:buNone/>
              <a:defRPr sz="1102"/>
            </a:lvl4pPr>
            <a:lvl5pPr marL="2015886" indent="0">
              <a:buNone/>
              <a:defRPr sz="1102"/>
            </a:lvl5pPr>
            <a:lvl6pPr marL="2519858" indent="0">
              <a:buNone/>
              <a:defRPr sz="1102"/>
            </a:lvl6pPr>
            <a:lvl7pPr marL="3023829" indent="0">
              <a:buNone/>
              <a:defRPr sz="1102"/>
            </a:lvl7pPr>
            <a:lvl8pPr marL="3527801" indent="0">
              <a:buNone/>
              <a:defRPr sz="1102"/>
            </a:lvl8pPr>
            <a:lvl9pPr marL="4031772" indent="0">
              <a:buNone/>
              <a:defRPr sz="1102"/>
            </a:lvl9pPr>
          </a:lstStyle>
          <a:p>
            <a:pPr lvl="0"/>
            <a:r>
              <a:rPr lang="en-GB"/>
              <a:t>Click to edit Master text styles</a:t>
            </a:r>
          </a:p>
        </p:txBody>
      </p:sp>
      <p:sp>
        <p:nvSpPr>
          <p:cNvPr id="5" name="Date Placeholder 4"/>
          <p:cNvSpPr>
            <a:spLocks noGrp="1"/>
          </p:cNvSpPr>
          <p:nvPr>
            <p:ph type="dt" sz="half" idx="10"/>
          </p:nvPr>
        </p:nvSpPr>
        <p:spPr/>
        <p:txBody>
          <a:bodyPr/>
          <a:lstStyle/>
          <a:p>
            <a:fld id="{211B7890-274C-7F42-B68D-77A7E6FE1093}" type="datetimeFigureOut">
              <a:rPr lang="en-US" smtClean="0"/>
              <a:t>2/27/2026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220970641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b="0" i="0">
                <a:solidFill>
                  <a:schemeClr val="tx1">
                    <a:tint val="75000"/>
                  </a:schemeClr>
                </a:solidFill>
                <a:latin typeface="Roboto Condensed" panose="02000000000000000000" pitchFamily="2" charset="0"/>
              </a:defRPr>
            </a:lvl1pPr>
          </a:lstStyle>
          <a:p>
            <a:fld id="{211B7890-274C-7F42-B68D-77A7E6FE1093}" type="datetimeFigureOut">
              <a:rPr lang="en-US" smtClean="0"/>
              <a:pPr/>
              <a:t>2/27/2026</a:t>
            </a:fld>
            <a:endParaRPr lang="en-US"/>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b="0" i="0">
                <a:solidFill>
                  <a:schemeClr val="tx1">
                    <a:tint val="75000"/>
                  </a:schemeClr>
                </a:solidFill>
                <a:latin typeface="Roboto Condensed" panose="02000000000000000000" pitchFamily="2" charset="0"/>
              </a:defRPr>
            </a:lvl1pPr>
          </a:lstStyle>
          <a:p>
            <a:endParaRPr lang="en-US"/>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b="0" i="0">
                <a:solidFill>
                  <a:schemeClr val="tx1">
                    <a:tint val="75000"/>
                  </a:schemeClr>
                </a:solidFill>
                <a:latin typeface="Roboto Condensed" panose="02000000000000000000" pitchFamily="2" charset="0"/>
              </a:defRPr>
            </a:lvl1pPr>
          </a:lstStyle>
          <a:p>
            <a:fld id="{36D618FF-E297-7A44-826A-DD16DDFF1CD0}" type="slidenum">
              <a:rPr lang="en-US" smtClean="0"/>
              <a:pPr/>
              <a:t>‹#›</a:t>
            </a:fld>
            <a:endParaRPr lang="en-US"/>
          </a:p>
        </p:txBody>
      </p:sp>
    </p:spTree>
    <p:extLst>
      <p:ext uri="{BB962C8B-B14F-4D97-AF65-F5344CB8AC3E}">
        <p14:creationId xmlns:p14="http://schemas.microsoft.com/office/powerpoint/2010/main" val="672124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1007943" rtl="0" eaLnBrk="1" latinLnBrk="0" hangingPunct="1">
        <a:lnSpc>
          <a:spcPct val="90000"/>
        </a:lnSpc>
        <a:spcBef>
          <a:spcPct val="0"/>
        </a:spcBef>
        <a:buNone/>
        <a:defRPr sz="4850" b="0" i="0" kern="1200">
          <a:solidFill>
            <a:schemeClr val="tx1"/>
          </a:solidFill>
          <a:latin typeface="Roboto Condensed" panose="02000000000000000000" pitchFamily="2" charset="0"/>
          <a:ea typeface="+mj-ea"/>
          <a:cs typeface="+mj-cs"/>
        </a:defRPr>
      </a:lvl1pPr>
    </p:titleStyle>
    <p:bodyStyle>
      <a:lvl1pPr marL="251986" indent="-251986" algn="l" defTabSz="1007943" rtl="0" eaLnBrk="1" latinLnBrk="0" hangingPunct="1">
        <a:lnSpc>
          <a:spcPct val="90000"/>
        </a:lnSpc>
        <a:spcBef>
          <a:spcPts val="1102"/>
        </a:spcBef>
        <a:buFont typeface="Arial" panose="020B0604020202020204" pitchFamily="34" charset="0"/>
        <a:buChar char="•"/>
        <a:defRPr sz="3086" b="0" i="0" kern="1200">
          <a:solidFill>
            <a:schemeClr val="tx1"/>
          </a:solidFill>
          <a:latin typeface="Roboto Condensed" panose="02000000000000000000" pitchFamily="2" charset="0"/>
          <a:ea typeface="+mn-ea"/>
          <a:cs typeface="+mn-cs"/>
        </a:defRPr>
      </a:lvl1pPr>
      <a:lvl2pPr marL="755957" indent="-251986" algn="l" defTabSz="1007943" rtl="0" eaLnBrk="1" latinLnBrk="0" hangingPunct="1">
        <a:lnSpc>
          <a:spcPct val="90000"/>
        </a:lnSpc>
        <a:spcBef>
          <a:spcPts val="551"/>
        </a:spcBef>
        <a:buFont typeface="Arial" panose="020B0604020202020204" pitchFamily="34" charset="0"/>
        <a:buChar char="•"/>
        <a:defRPr sz="2646" b="0" i="0" kern="1200">
          <a:solidFill>
            <a:schemeClr val="tx1"/>
          </a:solidFill>
          <a:latin typeface="Roboto Condensed" panose="02000000000000000000" pitchFamily="2" charset="0"/>
          <a:ea typeface="+mn-ea"/>
          <a:cs typeface="+mn-cs"/>
        </a:defRPr>
      </a:lvl2pPr>
      <a:lvl3pPr marL="1259929" indent="-251986" algn="l" defTabSz="1007943" rtl="0" eaLnBrk="1" latinLnBrk="0" hangingPunct="1">
        <a:lnSpc>
          <a:spcPct val="90000"/>
        </a:lnSpc>
        <a:spcBef>
          <a:spcPts val="551"/>
        </a:spcBef>
        <a:buFont typeface="Arial" panose="020B0604020202020204" pitchFamily="34" charset="0"/>
        <a:buChar char="•"/>
        <a:defRPr sz="2205" b="0" i="0" kern="1200">
          <a:solidFill>
            <a:schemeClr val="tx1"/>
          </a:solidFill>
          <a:latin typeface="Roboto Condensed" panose="02000000000000000000" pitchFamily="2" charset="0"/>
          <a:ea typeface="+mn-ea"/>
          <a:cs typeface="+mn-cs"/>
        </a:defRPr>
      </a:lvl3pPr>
      <a:lvl4pPr marL="1763900" indent="-251986" algn="l" defTabSz="1007943" rtl="0" eaLnBrk="1" latinLnBrk="0" hangingPunct="1">
        <a:lnSpc>
          <a:spcPct val="90000"/>
        </a:lnSpc>
        <a:spcBef>
          <a:spcPts val="551"/>
        </a:spcBef>
        <a:buFont typeface="Arial" panose="020B0604020202020204" pitchFamily="34" charset="0"/>
        <a:buChar char="•"/>
        <a:defRPr sz="1984" b="0" i="0" kern="1200">
          <a:solidFill>
            <a:schemeClr val="tx1"/>
          </a:solidFill>
          <a:latin typeface="Roboto Condensed" panose="02000000000000000000" pitchFamily="2" charset="0"/>
          <a:ea typeface="+mn-ea"/>
          <a:cs typeface="+mn-cs"/>
        </a:defRPr>
      </a:lvl4pPr>
      <a:lvl5pPr marL="2267872" indent="-251986" algn="l" defTabSz="1007943" rtl="0" eaLnBrk="1" latinLnBrk="0" hangingPunct="1">
        <a:lnSpc>
          <a:spcPct val="90000"/>
        </a:lnSpc>
        <a:spcBef>
          <a:spcPts val="551"/>
        </a:spcBef>
        <a:buFont typeface="Arial" panose="020B0604020202020204" pitchFamily="34" charset="0"/>
        <a:buChar char="•"/>
        <a:defRPr sz="1984" b="0" i="0" kern="1200">
          <a:solidFill>
            <a:schemeClr val="tx1"/>
          </a:solidFill>
          <a:latin typeface="Roboto Condensed" panose="02000000000000000000" pitchFamily="2" charset="0"/>
          <a:ea typeface="+mn-ea"/>
          <a:cs typeface="+mn-cs"/>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hyperlink" Target="http://www.youtube.com/watch?v=J34H9wn2_ms" TargetMode="External"/><Relationship Id="rId2" Type="http://schemas.openxmlformats.org/officeDocument/2006/relationships/notesSlide" Target="../notesSlides/notesSlide13.xml"/><Relationship Id="rId1" Type="http://schemas.openxmlformats.org/officeDocument/2006/relationships/slideLayout" Target="../slideLayouts/slideLayout2.xml"/><Relationship Id="rId5" Type="http://schemas.openxmlformats.org/officeDocument/2006/relationships/hyperlink" Target="https://sundayguardianlive.com/world/why-several-uk-schools-are-removing-skirts-from-uniforms-introducing-gender-neutral-dress-codes-for-students-170187/amp/" TargetMode="External"/><Relationship Id="rId4" Type="http://schemas.openxmlformats.org/officeDocument/2006/relationships/hyperlink" Target="http://www.picture-news.co.uk/discuss" TargetMode="External"/></Relationships>
</file>

<file path=ppt/slides/_rels/slide18.xml.rels><?xml version="1.0" encoding="UTF-8" standalone="yes"?>
<Relationships xmlns="http://schemas.openxmlformats.org/package/2006/relationships"><Relationship Id="rId8" Type="http://schemas.openxmlformats.org/officeDocument/2006/relationships/hyperlink" Target="http://www.picture-news.co.uk/discuss" TargetMode="External"/><Relationship Id="rId3" Type="http://schemas.openxmlformats.org/officeDocument/2006/relationships/image" Target="../media/image20.jpeg"/><Relationship Id="rId7" Type="http://schemas.openxmlformats.org/officeDocument/2006/relationships/hyperlink" Target="mailto:help@picture-news.co.uk?subject=This%20week's%20news" TargetMode="External"/><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hyperlink" Target="https://www.google.com/maps/place/Picture+News+Ltd./@54.0654073,-1.6041829,17z/data=!3m1!4b1!4m5!3m4!1s0x4879558c41026739:0xe9784a936f7748ed!8m2!3d54.0653775!4d-1.6019765" TargetMode="External"/><Relationship Id="rId5" Type="http://schemas.openxmlformats.org/officeDocument/2006/relationships/image" Target="../media/image22.svg"/><Relationship Id="rId4" Type="http://schemas.openxmlformats.org/officeDocument/2006/relationships/image" Target="../media/image21.png"/><Relationship Id="rId9" Type="http://schemas.openxmlformats.org/officeDocument/2006/relationships/hyperlink" Target="https://twitter.com/helppicture" TargetMode="External"/></Relationships>
</file>

<file path=ppt/slides/_rels/slide19.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3.jpeg"/><Relationship Id="rId7" Type="http://schemas.openxmlformats.org/officeDocument/2006/relationships/hyperlink" Target="https://twitter.com/helppicture" TargetMode="External"/><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hyperlink" Target="http://www.picture-news.co.uk/discuss" TargetMode="External"/><Relationship Id="rId5" Type="http://schemas.openxmlformats.org/officeDocument/2006/relationships/hyperlink" Target="mailto:help@picture-news.co.uk?subject=This%20week's%20news" TargetMode="External"/><Relationship Id="rId4" Type="http://schemas.openxmlformats.org/officeDocument/2006/relationships/hyperlink" Target="mailto:hello@picture-news-care.co.uk?subject=This%20week's%20news" TargetMode="External"/><Relationship Id="rId9" Type="http://schemas.openxmlformats.org/officeDocument/2006/relationships/image" Target="../media/image25.jpeg"/></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27.jpeg"/><Relationship Id="rId3" Type="http://schemas.openxmlformats.org/officeDocument/2006/relationships/hyperlink" Target="mailto:hello@picture-news-care.co.uk?subject=This%20week's%20news" TargetMode="External"/><Relationship Id="rId7" Type="http://schemas.openxmlformats.org/officeDocument/2006/relationships/image" Target="../media/image26.jpe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hyperlink" Target="https://twitter.com/helppicture" TargetMode="External"/><Relationship Id="rId5" Type="http://schemas.openxmlformats.org/officeDocument/2006/relationships/hyperlink" Target="http://www.picture-news.co.uk/discuss" TargetMode="External"/><Relationship Id="rId10" Type="http://schemas.openxmlformats.org/officeDocument/2006/relationships/image" Target="../media/image23.jpeg"/><Relationship Id="rId4" Type="http://schemas.openxmlformats.org/officeDocument/2006/relationships/hyperlink" Target="mailto:help@picture-news.co.uk?subject=This%20week's%20news" TargetMode="External"/><Relationship Id="rId9" Type="http://schemas.openxmlformats.org/officeDocument/2006/relationships/image" Target="../media/image28.png"/></Relationships>
</file>

<file path=ppt/slides/_rels/slide3.xml.rels><?xml version="1.0" encoding="UTF-8" standalone="yes"?>
<Relationships xmlns="http://schemas.openxmlformats.org/package/2006/relationships"><Relationship Id="rId3" Type="http://schemas.openxmlformats.org/officeDocument/2006/relationships/hyperlink" Target="https://sundayguardianlive.com/world/why-several-uk-schools-are-removing-skirts-from-uniforms-introducing-gender-neutral-dress-codes-for-students-170187/amp/" TargetMode="External"/><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hyperlink" Target="http://www.picture-news.co.uk/discuss" TargetMode="External"/><Relationship Id="rId4" Type="http://schemas.openxmlformats.org/officeDocument/2006/relationships/hyperlink" Target="http://www.youtube.com/watch?v=J34H9wn2_ms"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8.jpeg"/><Relationship Id="rId5" Type="http://schemas.openxmlformats.org/officeDocument/2006/relationships/image" Target="../media/image7.jpeg"/><Relationship Id="rId4" Type="http://schemas.openxmlformats.org/officeDocument/2006/relationships/image" Target="../media/image6.jpeg"/></Relationships>
</file>

<file path=ppt/slides/_rels/slide8.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jpeg"/><Relationship Id="rId7"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1.jpe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jpeg"/></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1BF2F71-365B-25E5-5460-B1E31F81E2C3}"/>
              </a:ext>
            </a:extLst>
          </p:cNvPr>
          <p:cNvSpPr/>
          <p:nvPr/>
        </p:nvSpPr>
        <p:spPr>
          <a:xfrm>
            <a:off x="-9094" y="-163"/>
            <a:ext cx="10710000" cy="75600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pic>
        <p:nvPicPr>
          <p:cNvPr id="3" name="Picture 2" descr="A group of students in uniform standing in front of a building&#10;&#10;AI-generated content may be incorrect.">
            <a:extLst>
              <a:ext uri="{FF2B5EF4-FFF2-40B4-BE49-F238E27FC236}">
                <a16:creationId xmlns:a16="http://schemas.microsoft.com/office/drawing/2014/main" id="{5A190678-2260-416D-CB1B-0F924DCB3535}"/>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305906" y="1919292"/>
            <a:ext cx="10076400" cy="4564972"/>
          </a:xfrm>
          <a:prstGeom prst="rect">
            <a:avLst/>
          </a:prstGeom>
        </p:spPr>
      </p:pic>
      <p:sp>
        <p:nvSpPr>
          <p:cNvPr id="6" name="Freeform 5">
            <a:extLst>
              <a:ext uri="{FF2B5EF4-FFF2-40B4-BE49-F238E27FC236}">
                <a16:creationId xmlns:a16="http://schemas.microsoft.com/office/drawing/2014/main" id="{FC4BFDC1-6E3F-B560-001F-EF74BF89EA3E}"/>
              </a:ext>
            </a:extLst>
          </p:cNvPr>
          <p:cNvSpPr/>
          <p:nvPr/>
        </p:nvSpPr>
        <p:spPr>
          <a:xfrm>
            <a:off x="7656698" y="6657023"/>
            <a:ext cx="3035117" cy="902652"/>
          </a:xfrm>
          <a:custGeom>
            <a:avLst/>
            <a:gdLst>
              <a:gd name="connsiteX0" fmla="*/ 1275626 w 2904956"/>
              <a:gd name="connsiteY0" fmla="*/ 134 h 882668"/>
              <a:gd name="connsiteX1" fmla="*/ 1973444 w 2904956"/>
              <a:gd name="connsiteY1" fmla="*/ 17090 h 882668"/>
              <a:gd name="connsiteX2" fmla="*/ 2752650 w 2904956"/>
              <a:gd name="connsiteY2" fmla="*/ 112235 h 882668"/>
              <a:gd name="connsiteX3" fmla="*/ 2904956 w 2904956"/>
              <a:gd name="connsiteY3" fmla="*/ 152984 h 882668"/>
              <a:gd name="connsiteX4" fmla="*/ 2904956 w 2904956"/>
              <a:gd name="connsiteY4" fmla="*/ 882668 h 882668"/>
              <a:gd name="connsiteX5" fmla="*/ 0 w 2904956"/>
              <a:gd name="connsiteY5" fmla="*/ 882668 h 882668"/>
              <a:gd name="connsiteX6" fmla="*/ 1012 w 2904956"/>
              <a:gd name="connsiteY6" fmla="*/ 871515 h 882668"/>
              <a:gd name="connsiteX7" fmla="*/ 76739 w 2904956"/>
              <a:gd name="connsiteY7" fmla="*/ 594871 h 882668"/>
              <a:gd name="connsiteX8" fmla="*/ 195637 w 2904956"/>
              <a:gd name="connsiteY8" fmla="*/ 323565 h 882668"/>
              <a:gd name="connsiteX9" fmla="*/ 642919 w 2904956"/>
              <a:gd name="connsiteY9" fmla="*/ 37187 h 882668"/>
              <a:gd name="connsiteX10" fmla="*/ 1275626 w 2904956"/>
              <a:gd name="connsiteY10" fmla="*/ 134 h 88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4956" h="882668">
                <a:moveTo>
                  <a:pt x="1275626" y="134"/>
                </a:moveTo>
                <a:cubicBezTo>
                  <a:pt x="1523330" y="-1123"/>
                  <a:pt x="1781886" y="6623"/>
                  <a:pt x="1973444" y="17090"/>
                </a:cubicBezTo>
                <a:cubicBezTo>
                  <a:pt x="2260780" y="32791"/>
                  <a:pt x="2539624" y="65919"/>
                  <a:pt x="2752650" y="112235"/>
                </a:cubicBezTo>
                <a:lnTo>
                  <a:pt x="2904956" y="152984"/>
                </a:lnTo>
                <a:lnTo>
                  <a:pt x="2904956" y="882668"/>
                </a:lnTo>
                <a:lnTo>
                  <a:pt x="0" y="882668"/>
                </a:lnTo>
                <a:lnTo>
                  <a:pt x="1012" y="871515"/>
                </a:lnTo>
                <a:cubicBezTo>
                  <a:pt x="19178" y="770508"/>
                  <a:pt x="52205" y="666885"/>
                  <a:pt x="76739" y="594871"/>
                </a:cubicBezTo>
                <a:cubicBezTo>
                  <a:pt x="125807" y="450844"/>
                  <a:pt x="123920" y="456706"/>
                  <a:pt x="195637" y="323565"/>
                </a:cubicBezTo>
                <a:cubicBezTo>
                  <a:pt x="267354" y="190424"/>
                  <a:pt x="346617" y="88266"/>
                  <a:pt x="642919" y="37187"/>
                </a:cubicBezTo>
                <a:cubicBezTo>
                  <a:pt x="791070" y="11648"/>
                  <a:pt x="1027922" y="1390"/>
                  <a:pt x="1275626" y="13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Roboto Condensed" panose="02000000000000000000" pitchFamily="2" charset="0"/>
            </a:endParaRPr>
          </a:p>
        </p:txBody>
      </p:sp>
      <p:sp>
        <p:nvSpPr>
          <p:cNvPr id="7" name="TextBox 26">
            <a:extLst>
              <a:ext uri="{FF2B5EF4-FFF2-40B4-BE49-F238E27FC236}">
                <a16:creationId xmlns:a16="http://schemas.microsoft.com/office/drawing/2014/main" id="{9E773367-CB76-FF3A-57E1-13D827288FA4}"/>
              </a:ext>
            </a:extLst>
          </p:cNvPr>
          <p:cNvSpPr txBox="1"/>
          <p:nvPr/>
        </p:nvSpPr>
        <p:spPr>
          <a:xfrm>
            <a:off x="6749610" y="6916816"/>
            <a:ext cx="3612470" cy="307777"/>
          </a:xfrm>
          <a:prstGeom prst="rect">
            <a:avLst/>
          </a:prstGeom>
        </p:spPr>
        <p:txBody>
          <a:bodyPr wrap="square" lIns="0" tIns="0" rIns="0" bIns="0" rtlCol="0" anchor="t">
            <a:spAutoFit/>
          </a:bodyPr>
          <a:lstStyle/>
          <a:p>
            <a:pPr algn="r"/>
            <a:r>
              <a:rPr lang="en-US" sz="2000">
                <a:latin typeface="Londrina Solid" pitchFamily="2" charset="77"/>
                <a:sym typeface="LondrinaSolid-Regular"/>
                <a:rtl val="0"/>
              </a:rPr>
              <a:t>2nd – 8th March 2026</a:t>
            </a:r>
          </a:p>
        </p:txBody>
      </p:sp>
      <p:sp>
        <p:nvSpPr>
          <p:cNvPr id="8" name="TextBox 7">
            <a:extLst>
              <a:ext uri="{FF2B5EF4-FFF2-40B4-BE49-F238E27FC236}">
                <a16:creationId xmlns:a16="http://schemas.microsoft.com/office/drawing/2014/main" id="{A262C4C6-7450-28FF-D942-F05450A74F63}"/>
              </a:ext>
            </a:extLst>
          </p:cNvPr>
          <p:cNvSpPr txBox="1"/>
          <p:nvPr/>
        </p:nvSpPr>
        <p:spPr>
          <a:xfrm>
            <a:off x="451820" y="6139203"/>
            <a:ext cx="766557" cy="246221"/>
          </a:xfrm>
          <a:prstGeom prst="rect">
            <a:avLst/>
          </a:prstGeom>
          <a:solidFill>
            <a:srgbClr val="FFFFFF">
              <a:alpha val="70000"/>
            </a:srgbClr>
          </a:solidFill>
        </p:spPr>
        <p:txBody>
          <a:bodyPr wrap="none" rtlCol="0">
            <a:spAutoFit/>
          </a:bodyPr>
          <a:lstStyle/>
          <a:p>
            <a:r>
              <a:rPr lang="en-US" sz="1000">
                <a:latin typeface="Roboto Condensed" panose="02000000000000000000" pitchFamily="2" charset="0"/>
                <a:ea typeface="Roboto Condensed" panose="02000000000000000000" pitchFamily="2" charset="0"/>
              </a:rPr>
              <a:t>Abby Bolter</a:t>
            </a:r>
          </a:p>
        </p:txBody>
      </p:sp>
      <p:sp>
        <p:nvSpPr>
          <p:cNvPr id="34" name="TextBox 26">
            <a:extLst>
              <a:ext uri="{FF2B5EF4-FFF2-40B4-BE49-F238E27FC236}">
                <a16:creationId xmlns:a16="http://schemas.microsoft.com/office/drawing/2014/main" id="{01FD3916-A444-853B-C9D4-B7661AA134D8}"/>
              </a:ext>
            </a:extLst>
          </p:cNvPr>
          <p:cNvSpPr txBox="1"/>
          <p:nvPr/>
        </p:nvSpPr>
        <p:spPr>
          <a:xfrm>
            <a:off x="365225" y="493455"/>
            <a:ext cx="8038902" cy="985591"/>
          </a:xfrm>
          <a:prstGeom prst="rect">
            <a:avLst/>
          </a:prstGeom>
        </p:spPr>
        <p:txBody>
          <a:bodyPr wrap="square" lIns="0" tIns="0" rIns="0" bIns="0" rtlCol="0" anchor="t">
            <a:spAutoFit/>
          </a:bodyPr>
          <a:lstStyle/>
          <a:p>
            <a:pPr>
              <a:lnSpc>
                <a:spcPct val="80000"/>
              </a:lnSpc>
            </a:pPr>
            <a:r>
              <a:rPr lang="en-US" sz="4000">
                <a:solidFill>
                  <a:schemeClr val="accent4"/>
                </a:solidFill>
                <a:latin typeface="Londrina Solid" pitchFamily="2" charset="77"/>
              </a:rPr>
              <a:t>What’s happening </a:t>
            </a:r>
            <a:br>
              <a:rPr lang="en-US" sz="4000">
                <a:solidFill>
                  <a:srgbClr val="FFFFFF"/>
                </a:solidFill>
                <a:latin typeface="Londrina Solid" pitchFamily="2" charset="77"/>
              </a:rPr>
            </a:br>
            <a:r>
              <a:rPr lang="en-US" sz="4000">
                <a:solidFill>
                  <a:srgbClr val="FFFFFF"/>
                </a:solidFill>
                <a:latin typeface="Londrina Solid" pitchFamily="2" charset="77"/>
              </a:rPr>
              <a:t>in the news this week?</a:t>
            </a:r>
            <a:endParaRPr lang="en-US" sz="4000">
              <a:solidFill>
                <a:srgbClr val="FFFFFF"/>
              </a:solidFill>
              <a:latin typeface="Londrina Solid" pitchFamily="2" charset="77"/>
              <a:sym typeface="LondrinaSolid-Regular"/>
              <a:rtl val="0"/>
            </a:endParaRPr>
          </a:p>
        </p:txBody>
      </p:sp>
      <p:sp>
        <p:nvSpPr>
          <p:cNvPr id="35" name="TextBox 34">
            <a:extLst>
              <a:ext uri="{FF2B5EF4-FFF2-40B4-BE49-F238E27FC236}">
                <a16:creationId xmlns:a16="http://schemas.microsoft.com/office/drawing/2014/main" id="{9319D79C-7A0E-3333-3039-532E201F10C3}"/>
              </a:ext>
            </a:extLst>
          </p:cNvPr>
          <p:cNvSpPr txBox="1"/>
          <p:nvPr/>
        </p:nvSpPr>
        <p:spPr>
          <a:xfrm>
            <a:off x="358096" y="6781235"/>
            <a:ext cx="6391513" cy="507831"/>
          </a:xfrm>
          <a:prstGeom prst="rect">
            <a:avLst/>
          </a:prstGeom>
          <a:noFill/>
        </p:spPr>
        <p:txBody>
          <a:bodyPr wrap="square" lIns="0" rtlCol="0">
            <a:spAutoFit/>
          </a:bodyPr>
          <a:lstStyle/>
          <a:p>
            <a:pPr>
              <a:lnSpc>
                <a:spcPct val="90000"/>
              </a:lnSpc>
            </a:pPr>
            <a:r>
              <a:rPr lang="en-US" sz="3000" spc="20">
                <a:solidFill>
                  <a:srgbClr val="FFFFFF"/>
                </a:solidFill>
                <a:latin typeface="Londrina Solid" pitchFamily="2" charset="77"/>
              </a:rPr>
              <a:t>Let’s have a look at this week’s poster!</a:t>
            </a:r>
          </a:p>
        </p:txBody>
      </p:sp>
      <p:grpSp>
        <p:nvGrpSpPr>
          <p:cNvPr id="36" name="Group 35">
            <a:extLst>
              <a:ext uri="{FF2B5EF4-FFF2-40B4-BE49-F238E27FC236}">
                <a16:creationId xmlns:a16="http://schemas.microsoft.com/office/drawing/2014/main" id="{6A5C8796-129E-D25A-FFBC-C86D322BC285}"/>
              </a:ext>
            </a:extLst>
          </p:cNvPr>
          <p:cNvGrpSpPr/>
          <p:nvPr/>
        </p:nvGrpSpPr>
        <p:grpSpPr>
          <a:xfrm>
            <a:off x="8181806" y="349751"/>
            <a:ext cx="2115566" cy="985590"/>
            <a:chOff x="290237" y="246066"/>
            <a:chExt cx="1886307" cy="878784"/>
          </a:xfrm>
        </p:grpSpPr>
        <p:grpSp>
          <p:nvGrpSpPr>
            <p:cNvPr id="37" name="Graphic 4">
              <a:extLst>
                <a:ext uri="{FF2B5EF4-FFF2-40B4-BE49-F238E27FC236}">
                  <a16:creationId xmlns:a16="http://schemas.microsoft.com/office/drawing/2014/main" id="{B34CCF36-96E5-8416-4DE2-4ED544FA5349}"/>
                </a:ext>
              </a:extLst>
            </p:cNvPr>
            <p:cNvGrpSpPr/>
            <p:nvPr/>
          </p:nvGrpSpPr>
          <p:grpSpPr>
            <a:xfrm>
              <a:off x="290237" y="246066"/>
              <a:ext cx="841860" cy="878784"/>
              <a:chOff x="2597366" y="355510"/>
              <a:chExt cx="519257" cy="542032"/>
            </a:xfrm>
          </p:grpSpPr>
          <p:sp>
            <p:nvSpPr>
              <p:cNvPr id="52" name="Freeform 51">
                <a:extLst>
                  <a:ext uri="{FF2B5EF4-FFF2-40B4-BE49-F238E27FC236}">
                    <a16:creationId xmlns:a16="http://schemas.microsoft.com/office/drawing/2014/main" id="{15F63261-D08C-2CF3-6B2A-A1F3903CE3CC}"/>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53" name="Freeform 52">
                <a:extLst>
                  <a:ext uri="{FF2B5EF4-FFF2-40B4-BE49-F238E27FC236}">
                    <a16:creationId xmlns:a16="http://schemas.microsoft.com/office/drawing/2014/main" id="{8F50A97A-0331-F9DF-BCE7-DDF7B9F045FD}"/>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endParaRPr lang="en-US">
                  <a:latin typeface="Roboto Condensed" panose="02000000000000000000" pitchFamily="2" charset="0"/>
                </a:endParaRPr>
              </a:p>
            </p:txBody>
          </p:sp>
          <p:sp>
            <p:nvSpPr>
              <p:cNvPr id="54" name="Freeform 53">
                <a:extLst>
                  <a:ext uri="{FF2B5EF4-FFF2-40B4-BE49-F238E27FC236}">
                    <a16:creationId xmlns:a16="http://schemas.microsoft.com/office/drawing/2014/main" id="{16109E39-1B2F-9114-3F70-5EBF3DCF6DAB}"/>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55" name="Freeform 54">
                <a:extLst>
                  <a:ext uri="{FF2B5EF4-FFF2-40B4-BE49-F238E27FC236}">
                    <a16:creationId xmlns:a16="http://schemas.microsoft.com/office/drawing/2014/main" id="{C805DE88-8CEA-AF1B-070C-FF3B88B71F64}"/>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endParaRPr lang="en-US">
                  <a:latin typeface="Roboto Condensed" panose="02000000000000000000" pitchFamily="2" charset="0"/>
                </a:endParaRPr>
              </a:p>
            </p:txBody>
          </p:sp>
          <p:sp>
            <p:nvSpPr>
              <p:cNvPr id="56" name="Freeform 55">
                <a:extLst>
                  <a:ext uri="{FF2B5EF4-FFF2-40B4-BE49-F238E27FC236}">
                    <a16:creationId xmlns:a16="http://schemas.microsoft.com/office/drawing/2014/main" id="{188B80F2-367F-5A02-4CF2-940CB126572A}"/>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endParaRPr lang="en-US">
                  <a:latin typeface="Roboto Condensed" panose="02000000000000000000" pitchFamily="2" charset="0"/>
                </a:endParaRPr>
              </a:p>
            </p:txBody>
          </p:sp>
          <p:sp>
            <p:nvSpPr>
              <p:cNvPr id="57" name="Freeform 56">
                <a:extLst>
                  <a:ext uri="{FF2B5EF4-FFF2-40B4-BE49-F238E27FC236}">
                    <a16:creationId xmlns:a16="http://schemas.microsoft.com/office/drawing/2014/main" id="{0380F80E-68BF-A026-C4E8-9AC370283E14}"/>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sp>
            <p:nvSpPr>
              <p:cNvPr id="58" name="Freeform 57">
                <a:extLst>
                  <a:ext uri="{FF2B5EF4-FFF2-40B4-BE49-F238E27FC236}">
                    <a16:creationId xmlns:a16="http://schemas.microsoft.com/office/drawing/2014/main" id="{62EF9978-F999-E6D8-D0D6-59A038777CA3}"/>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 name="Group 37">
              <a:extLst>
                <a:ext uri="{FF2B5EF4-FFF2-40B4-BE49-F238E27FC236}">
                  <a16:creationId xmlns:a16="http://schemas.microsoft.com/office/drawing/2014/main" id="{8A51AFB4-B2AE-F1FC-1165-E5F01ACAB457}"/>
                </a:ext>
              </a:extLst>
            </p:cNvPr>
            <p:cNvGrpSpPr/>
            <p:nvPr/>
          </p:nvGrpSpPr>
          <p:grpSpPr>
            <a:xfrm>
              <a:off x="1183950" y="520131"/>
              <a:ext cx="992594" cy="531194"/>
              <a:chOff x="1183950" y="520131"/>
              <a:chExt cx="992594" cy="531194"/>
            </a:xfrm>
          </p:grpSpPr>
          <p:grpSp>
            <p:nvGrpSpPr>
              <p:cNvPr id="39" name="Group 38">
                <a:extLst>
                  <a:ext uri="{FF2B5EF4-FFF2-40B4-BE49-F238E27FC236}">
                    <a16:creationId xmlns:a16="http://schemas.microsoft.com/office/drawing/2014/main" id="{7DDAC4E0-13C2-294F-56CF-55864B647F4C}"/>
                  </a:ext>
                </a:extLst>
              </p:cNvPr>
              <p:cNvGrpSpPr/>
              <p:nvPr/>
            </p:nvGrpSpPr>
            <p:grpSpPr>
              <a:xfrm>
                <a:off x="1183950" y="520131"/>
                <a:ext cx="992594" cy="239052"/>
                <a:chOff x="1183950" y="520131"/>
                <a:chExt cx="992594" cy="239052"/>
              </a:xfrm>
            </p:grpSpPr>
            <p:sp>
              <p:nvSpPr>
                <p:cNvPr id="45" name="Freeform 44">
                  <a:extLst>
                    <a:ext uri="{FF2B5EF4-FFF2-40B4-BE49-F238E27FC236}">
                      <a16:creationId xmlns:a16="http://schemas.microsoft.com/office/drawing/2014/main" id="{29849882-3B1E-136B-BA7A-ECEC1FD55B88}"/>
                    </a:ext>
                  </a:extLst>
                </p:cNvPr>
                <p:cNvSpPr/>
                <p:nvPr/>
              </p:nvSpPr>
              <p:spPr>
                <a:xfrm>
                  <a:off x="1183950" y="520131"/>
                  <a:ext cx="176904" cy="236692"/>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46" name="Freeform 45">
                  <a:extLst>
                    <a:ext uri="{FF2B5EF4-FFF2-40B4-BE49-F238E27FC236}">
                      <a16:creationId xmlns:a16="http://schemas.microsoft.com/office/drawing/2014/main" id="{DC2D2E72-72CA-55EA-CDB8-A8E1D70872AF}"/>
                    </a:ext>
                  </a:extLst>
                </p:cNvPr>
                <p:cNvSpPr/>
                <p:nvPr/>
              </p:nvSpPr>
              <p:spPr>
                <a:xfrm>
                  <a:off x="1379329" y="523195"/>
                  <a:ext cx="53990" cy="233532"/>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47" name="Freeform 46">
                  <a:extLst>
                    <a:ext uri="{FF2B5EF4-FFF2-40B4-BE49-F238E27FC236}">
                      <a16:creationId xmlns:a16="http://schemas.microsoft.com/office/drawing/2014/main" id="{BDC827A3-D2C6-92DB-E944-8A39060BE327}"/>
                    </a:ext>
                  </a:extLst>
                </p:cNvPr>
                <p:cNvSpPr/>
                <p:nvPr/>
              </p:nvSpPr>
              <p:spPr>
                <a:xfrm>
                  <a:off x="1452847" y="587251"/>
                  <a:ext cx="128274" cy="171582"/>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48" name="Freeform 47">
                  <a:extLst>
                    <a:ext uri="{FF2B5EF4-FFF2-40B4-BE49-F238E27FC236}">
                      <a16:creationId xmlns:a16="http://schemas.microsoft.com/office/drawing/2014/main" id="{0A4005E9-801A-35A8-51C6-1E00B0BC2A2B}"/>
                    </a:ext>
                  </a:extLst>
                </p:cNvPr>
                <p:cNvSpPr/>
                <p:nvPr/>
              </p:nvSpPr>
              <p:spPr>
                <a:xfrm>
                  <a:off x="1599119" y="538898"/>
                  <a:ext cx="115733" cy="218431"/>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49" name="Freeform 48">
                  <a:extLst>
                    <a:ext uri="{FF2B5EF4-FFF2-40B4-BE49-F238E27FC236}">
                      <a16:creationId xmlns:a16="http://schemas.microsoft.com/office/drawing/2014/main" id="{DA532D62-6E28-BEFF-1B2A-B8A687786E10}"/>
                    </a:ext>
                  </a:extLst>
                </p:cNvPr>
                <p:cNvSpPr/>
                <p:nvPr/>
              </p:nvSpPr>
              <p:spPr>
                <a:xfrm>
                  <a:off x="1737348" y="589454"/>
                  <a:ext cx="152397" cy="169729"/>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50" name="Freeform 49">
                  <a:extLst>
                    <a:ext uri="{FF2B5EF4-FFF2-40B4-BE49-F238E27FC236}">
                      <a16:creationId xmlns:a16="http://schemas.microsoft.com/office/drawing/2014/main" id="{E625D1EC-121E-69F6-FF49-F6EFD182DBF4}"/>
                    </a:ext>
                  </a:extLst>
                </p:cNvPr>
                <p:cNvSpPr/>
                <p:nvPr/>
              </p:nvSpPr>
              <p:spPr>
                <a:xfrm>
                  <a:off x="1912147" y="586677"/>
                  <a:ext cx="108171" cy="170051"/>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51" name="Freeform 50">
                  <a:extLst>
                    <a:ext uri="{FF2B5EF4-FFF2-40B4-BE49-F238E27FC236}">
                      <a16:creationId xmlns:a16="http://schemas.microsoft.com/office/drawing/2014/main" id="{52EA8920-116A-8CBB-2AB9-CC1A10665F1F}"/>
                    </a:ext>
                  </a:extLst>
                </p:cNvPr>
                <p:cNvSpPr/>
                <p:nvPr/>
              </p:nvSpPr>
              <p:spPr>
                <a:xfrm>
                  <a:off x="2030944" y="586581"/>
                  <a:ext cx="145600" cy="172252"/>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40" name="Group 39">
                <a:extLst>
                  <a:ext uri="{FF2B5EF4-FFF2-40B4-BE49-F238E27FC236}">
                    <a16:creationId xmlns:a16="http://schemas.microsoft.com/office/drawing/2014/main" id="{DEFE471A-A1F5-3F4E-F200-E94376626558}"/>
                  </a:ext>
                </a:extLst>
              </p:cNvPr>
              <p:cNvGrpSpPr/>
              <p:nvPr/>
            </p:nvGrpSpPr>
            <p:grpSpPr>
              <a:xfrm>
                <a:off x="1183950" y="814156"/>
                <a:ext cx="767021" cy="237169"/>
                <a:chOff x="1183950" y="814156"/>
                <a:chExt cx="767021" cy="237169"/>
              </a:xfrm>
            </p:grpSpPr>
            <p:sp>
              <p:nvSpPr>
                <p:cNvPr id="41" name="Freeform 40">
                  <a:extLst>
                    <a:ext uri="{FF2B5EF4-FFF2-40B4-BE49-F238E27FC236}">
                      <a16:creationId xmlns:a16="http://schemas.microsoft.com/office/drawing/2014/main" id="{E5556783-8171-152D-947C-046799E9D575}"/>
                    </a:ext>
                  </a:extLst>
                </p:cNvPr>
                <p:cNvSpPr/>
                <p:nvPr/>
              </p:nvSpPr>
              <p:spPr>
                <a:xfrm>
                  <a:off x="1183950" y="814156"/>
                  <a:ext cx="191071" cy="234968"/>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42" name="Freeform 41">
                  <a:extLst>
                    <a:ext uri="{FF2B5EF4-FFF2-40B4-BE49-F238E27FC236}">
                      <a16:creationId xmlns:a16="http://schemas.microsoft.com/office/drawing/2014/main" id="{4AD2942A-4279-DC95-B572-01CB7B682C4F}"/>
                    </a:ext>
                  </a:extLst>
                </p:cNvPr>
                <p:cNvSpPr/>
                <p:nvPr/>
              </p:nvSpPr>
              <p:spPr>
                <a:xfrm>
                  <a:off x="1396560" y="878978"/>
                  <a:ext cx="145600" cy="172252"/>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43" name="Freeform 42">
                  <a:extLst>
                    <a:ext uri="{FF2B5EF4-FFF2-40B4-BE49-F238E27FC236}">
                      <a16:creationId xmlns:a16="http://schemas.microsoft.com/office/drawing/2014/main" id="{CC4AD2F0-3ACF-1D0F-D4FF-0AD915834FBD}"/>
                    </a:ext>
                  </a:extLst>
                </p:cNvPr>
                <p:cNvSpPr/>
                <p:nvPr/>
              </p:nvSpPr>
              <p:spPr>
                <a:xfrm>
                  <a:off x="1549053" y="882233"/>
                  <a:ext cx="254634" cy="166890"/>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44" name="Freeform 43">
                  <a:extLst>
                    <a:ext uri="{FF2B5EF4-FFF2-40B4-BE49-F238E27FC236}">
                      <a16:creationId xmlns:a16="http://schemas.microsoft.com/office/drawing/2014/main" id="{0BEC333F-EC38-3A82-CC41-9BEF7DFD188E}"/>
                    </a:ext>
                  </a:extLst>
                </p:cNvPr>
                <p:cNvSpPr/>
                <p:nvPr/>
              </p:nvSpPr>
              <p:spPr>
                <a:xfrm>
                  <a:off x="1810194" y="879554"/>
                  <a:ext cx="140777" cy="171771"/>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grpSp>
    </p:spTree>
    <p:extLst>
      <p:ext uri="{BB962C8B-B14F-4D97-AF65-F5344CB8AC3E}">
        <p14:creationId xmlns:p14="http://schemas.microsoft.com/office/powerpoint/2010/main" val="272295280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alpha val="60000"/>
          </a:schemeClr>
        </a:solidFill>
        <a:effectLst/>
      </p:bgPr>
    </p:bg>
    <p:spTree>
      <p:nvGrpSpPr>
        <p:cNvPr id="1" name=""/>
        <p:cNvGrpSpPr/>
        <p:nvPr/>
      </p:nvGrpSpPr>
      <p:grpSpPr>
        <a:xfrm>
          <a:off x="0" y="0"/>
          <a:ext cx="0" cy="0"/>
          <a:chOff x="0" y="0"/>
          <a:chExt cx="0" cy="0"/>
        </a:xfrm>
      </p:grpSpPr>
      <p:pic>
        <p:nvPicPr>
          <p:cNvPr id="27" name="Picture 26" descr="A group of cartoon children&#10;&#10;AI-generated content may be incorrect.">
            <a:extLst>
              <a:ext uri="{FF2B5EF4-FFF2-40B4-BE49-F238E27FC236}">
                <a16:creationId xmlns:a16="http://schemas.microsoft.com/office/drawing/2014/main" id="{FC6CCABA-3149-0848-0783-03947AEB9E41}"/>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1939636" y="2708055"/>
            <a:ext cx="6806083" cy="4345474"/>
          </a:xfrm>
          <a:prstGeom prst="rect">
            <a:avLst/>
          </a:prstGeom>
        </p:spPr>
      </p:pic>
      <p:sp>
        <p:nvSpPr>
          <p:cNvPr id="4" name="TextBox 3">
            <a:extLst>
              <a:ext uri="{FF2B5EF4-FFF2-40B4-BE49-F238E27FC236}">
                <a16:creationId xmlns:a16="http://schemas.microsoft.com/office/drawing/2014/main" id="{623AACD1-B380-CD41-20F4-1FF6A3966392}"/>
              </a:ext>
            </a:extLst>
          </p:cNvPr>
          <p:cNvSpPr txBox="1"/>
          <p:nvPr/>
        </p:nvSpPr>
        <p:spPr>
          <a:xfrm>
            <a:off x="1607020" y="1786604"/>
            <a:ext cx="7477773" cy="769441"/>
          </a:xfrm>
          <a:prstGeom prst="rect">
            <a:avLst/>
          </a:prstGeom>
        </p:spPr>
        <p:txBody>
          <a:bodyPr wrap="square" lIns="0" tIns="0" rIns="0" bIns="0" rtlCol="0" anchor="t">
            <a:spAutoFit/>
          </a:bodyPr>
          <a:lstStyle/>
          <a:p>
            <a:pPr algn="ctr"/>
            <a:r>
              <a:rPr lang="en-GB" sz="2500" b="1">
                <a:latin typeface="ABeeZee" pitchFamily="2" charset="0"/>
              </a:rPr>
              <a:t>As well as clothes, school uniforms can also be about identity, fairness, comfort, and belonging.</a:t>
            </a:r>
          </a:p>
        </p:txBody>
      </p:sp>
      <p:grpSp>
        <p:nvGrpSpPr>
          <p:cNvPr id="5" name="Group 4">
            <a:extLst>
              <a:ext uri="{FF2B5EF4-FFF2-40B4-BE49-F238E27FC236}">
                <a16:creationId xmlns:a16="http://schemas.microsoft.com/office/drawing/2014/main" id="{92D03AFE-1A1C-CBC1-3CD8-A706FB2941EE}"/>
              </a:ext>
            </a:extLst>
          </p:cNvPr>
          <p:cNvGrpSpPr/>
          <p:nvPr/>
        </p:nvGrpSpPr>
        <p:grpSpPr>
          <a:xfrm>
            <a:off x="8554211" y="506146"/>
            <a:ext cx="1026190" cy="1142750"/>
            <a:chOff x="8641164" y="1237086"/>
            <a:chExt cx="1144287" cy="1274261"/>
          </a:xfrm>
        </p:grpSpPr>
        <p:sp>
          <p:nvSpPr>
            <p:cNvPr id="6" name="Freeform 5">
              <a:extLst>
                <a:ext uri="{FF2B5EF4-FFF2-40B4-BE49-F238E27FC236}">
                  <a16:creationId xmlns:a16="http://schemas.microsoft.com/office/drawing/2014/main" id="{B9F9BBA6-D411-EE13-6989-1451AC879D93}"/>
                </a:ext>
              </a:extLst>
            </p:cNvPr>
            <p:cNvSpPr/>
            <p:nvPr/>
          </p:nvSpPr>
          <p:spPr>
            <a:xfrm>
              <a:off x="8691986" y="1855785"/>
              <a:ext cx="266126" cy="94059"/>
            </a:xfrm>
            <a:custGeom>
              <a:avLst/>
              <a:gdLst>
                <a:gd name="connsiteX0" fmla="*/ 128300 w 266126"/>
                <a:gd name="connsiteY0" fmla="*/ 94023 h 94059"/>
                <a:gd name="connsiteX1" fmla="*/ 0 w 266126"/>
                <a:gd name="connsiteY1" fmla="*/ 38372 h 94059"/>
                <a:gd name="connsiteX2" fmla="*/ 36585 w 266126"/>
                <a:gd name="connsiteY2" fmla="*/ 0 h 94059"/>
                <a:gd name="connsiteX3" fmla="*/ 232845 w 266126"/>
                <a:gd name="connsiteY3" fmla="*/ 5209 h 94059"/>
                <a:gd name="connsiteX4" fmla="*/ 266127 w 266126"/>
                <a:gd name="connsiteY4" fmla="*/ 46376 h 94059"/>
                <a:gd name="connsiteX5" fmla="*/ 128300 w 266126"/>
                <a:gd name="connsiteY5" fmla="*/ 94023 h 9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126" h="94059">
                  <a:moveTo>
                    <a:pt x="128300" y="94023"/>
                  </a:moveTo>
                  <a:cubicBezTo>
                    <a:pt x="86761" y="93134"/>
                    <a:pt x="41920" y="78268"/>
                    <a:pt x="0" y="38372"/>
                  </a:cubicBezTo>
                  <a:lnTo>
                    <a:pt x="36585" y="0"/>
                  </a:lnTo>
                  <a:cubicBezTo>
                    <a:pt x="127919" y="87289"/>
                    <a:pt x="228653" y="8513"/>
                    <a:pt x="232845" y="5209"/>
                  </a:cubicBezTo>
                  <a:lnTo>
                    <a:pt x="266127" y="46376"/>
                  </a:lnTo>
                  <a:cubicBezTo>
                    <a:pt x="238180" y="69247"/>
                    <a:pt x="186353" y="95167"/>
                    <a:pt x="128300" y="94023"/>
                  </a:cubicBezTo>
                  <a:close/>
                </a:path>
              </a:pathLst>
            </a:custGeom>
            <a:solidFill>
              <a:schemeClr val="accent6"/>
            </a:solidFill>
            <a:ln w="12692" cap="flat">
              <a:noFill/>
              <a:prstDash val="solid"/>
              <a:miter/>
            </a:ln>
          </p:spPr>
          <p:txBody>
            <a:bodyPr rtlCol="0" anchor="ctr"/>
            <a:lstStyle/>
            <a:p>
              <a:endParaRPr lang="en-US">
                <a:solidFill>
                  <a:srgbClr val="FFFFFF"/>
                </a:solidFill>
                <a:latin typeface="Roboto Condensed" panose="02000000000000000000" pitchFamily="2" charset="0"/>
              </a:endParaRPr>
            </a:p>
          </p:txBody>
        </p:sp>
        <p:sp>
          <p:nvSpPr>
            <p:cNvPr id="7" name="Freeform 6">
              <a:extLst>
                <a:ext uri="{FF2B5EF4-FFF2-40B4-BE49-F238E27FC236}">
                  <a16:creationId xmlns:a16="http://schemas.microsoft.com/office/drawing/2014/main" id="{B76AF5A7-F4B5-7E0F-1620-99073AF70B72}"/>
                </a:ext>
              </a:extLst>
            </p:cNvPr>
            <p:cNvSpPr/>
            <p:nvPr/>
          </p:nvSpPr>
          <p:spPr>
            <a:xfrm>
              <a:off x="8641164" y="1796696"/>
              <a:ext cx="97198" cy="105440"/>
            </a:xfrm>
            <a:custGeom>
              <a:avLst/>
              <a:gdLst>
                <a:gd name="connsiteX0" fmla="*/ 54634 w 97198"/>
                <a:gd name="connsiteY0" fmla="*/ 102289 h 105440"/>
                <a:gd name="connsiteX1" fmla="*/ 96172 w 97198"/>
                <a:gd name="connsiteY1" fmla="*/ 64425 h 105440"/>
                <a:gd name="connsiteX2" fmla="*/ 11825 w 97198"/>
                <a:gd name="connsiteY2" fmla="*/ 8901 h 105440"/>
                <a:gd name="connsiteX3" fmla="*/ 54634 w 97198"/>
                <a:gd name="connsiteY3" fmla="*/ 102289 h 105440"/>
              </a:gdLst>
              <a:ahLst/>
              <a:cxnLst>
                <a:cxn ang="0">
                  <a:pos x="connsiteX0" y="connsiteY0"/>
                </a:cxn>
                <a:cxn ang="0">
                  <a:pos x="connsiteX1" y="connsiteY1"/>
                </a:cxn>
                <a:cxn ang="0">
                  <a:pos x="connsiteX2" y="connsiteY2"/>
                </a:cxn>
                <a:cxn ang="0">
                  <a:pos x="connsiteX3" y="connsiteY3"/>
                </a:cxn>
              </a:cxnLst>
              <a:rect l="l" t="t" r="r" b="b"/>
              <a:pathLst>
                <a:path w="97198" h="105440">
                  <a:moveTo>
                    <a:pt x="54634" y="102289"/>
                  </a:moveTo>
                  <a:cubicBezTo>
                    <a:pt x="80293" y="113851"/>
                    <a:pt x="102270" y="91870"/>
                    <a:pt x="96172" y="64425"/>
                  </a:cubicBezTo>
                  <a:cubicBezTo>
                    <a:pt x="87026" y="22877"/>
                    <a:pt x="37357" y="-18671"/>
                    <a:pt x="11825" y="8901"/>
                  </a:cubicBezTo>
                  <a:cubicBezTo>
                    <a:pt x="-16376" y="39395"/>
                    <a:pt x="9030" y="81706"/>
                    <a:pt x="54634" y="102289"/>
                  </a:cubicBezTo>
                  <a:close/>
                </a:path>
              </a:pathLst>
            </a:custGeom>
            <a:solidFill>
              <a:schemeClr val="accent6"/>
            </a:solidFill>
            <a:ln w="12692" cap="flat">
              <a:noFill/>
              <a:prstDash val="solid"/>
              <a:miter/>
            </a:ln>
          </p:spPr>
          <p:txBody>
            <a:bodyPr rtlCol="0" anchor="ctr"/>
            <a:lstStyle/>
            <a:p>
              <a:endParaRPr lang="en-US">
                <a:solidFill>
                  <a:srgbClr val="FFFFFF"/>
                </a:solidFill>
                <a:latin typeface="Roboto Condensed" panose="02000000000000000000" pitchFamily="2" charset="0"/>
              </a:endParaRPr>
            </a:p>
          </p:txBody>
        </p:sp>
        <p:grpSp>
          <p:nvGrpSpPr>
            <p:cNvPr id="8" name="Graphic 4">
              <a:extLst>
                <a:ext uri="{FF2B5EF4-FFF2-40B4-BE49-F238E27FC236}">
                  <a16:creationId xmlns:a16="http://schemas.microsoft.com/office/drawing/2014/main" id="{3378443A-70BA-DF0B-BCDE-3792270B4D09}"/>
                </a:ext>
              </a:extLst>
            </p:cNvPr>
            <p:cNvGrpSpPr/>
            <p:nvPr/>
          </p:nvGrpSpPr>
          <p:grpSpPr>
            <a:xfrm>
              <a:off x="9293413" y="2140339"/>
              <a:ext cx="161066" cy="371008"/>
              <a:chOff x="9293413" y="2140339"/>
              <a:chExt cx="161066" cy="371008"/>
            </a:xfrm>
            <a:solidFill>
              <a:srgbClr val="707927"/>
            </a:solidFill>
          </p:grpSpPr>
          <p:sp>
            <p:nvSpPr>
              <p:cNvPr id="22" name="Freeform 21">
                <a:extLst>
                  <a:ext uri="{FF2B5EF4-FFF2-40B4-BE49-F238E27FC236}">
                    <a16:creationId xmlns:a16="http://schemas.microsoft.com/office/drawing/2014/main" id="{FFDC01C1-D74F-E55B-7B86-D17BCC66107C}"/>
                  </a:ext>
                </a:extLst>
              </p:cNvPr>
              <p:cNvSpPr/>
              <p:nvPr/>
            </p:nvSpPr>
            <p:spPr>
              <a:xfrm>
                <a:off x="9293413" y="2140339"/>
                <a:ext cx="77641" cy="359004"/>
              </a:xfrm>
              <a:custGeom>
                <a:avLst/>
                <a:gdLst>
                  <a:gd name="connsiteX0" fmla="*/ 32704 w 77641"/>
                  <a:gd name="connsiteY0" fmla="*/ 358998 h 359004"/>
                  <a:gd name="connsiteX1" fmla="*/ 25971 w 77641"/>
                  <a:gd name="connsiteY1" fmla="*/ 357982 h 359004"/>
                  <a:gd name="connsiteX2" fmla="*/ 7806 w 77641"/>
                  <a:gd name="connsiteY2" fmla="*/ 325201 h 359004"/>
                  <a:gd name="connsiteX3" fmla="*/ 1327 w 77641"/>
                  <a:gd name="connsiteY3" fmla="*/ 34744 h 359004"/>
                  <a:gd name="connsiteX4" fmla="*/ 18350 w 77641"/>
                  <a:gd name="connsiteY4" fmla="*/ 1328 h 359004"/>
                  <a:gd name="connsiteX5" fmla="*/ 51759 w 77641"/>
                  <a:gd name="connsiteY5" fmla="*/ 18354 h 359004"/>
                  <a:gd name="connsiteX6" fmla="*/ 58872 w 77641"/>
                  <a:gd name="connsiteY6" fmla="*/ 339813 h 359004"/>
                  <a:gd name="connsiteX7" fmla="*/ 32704 w 77641"/>
                  <a:gd name="connsiteY7" fmla="*/ 358998 h 35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41" h="359004">
                    <a:moveTo>
                      <a:pt x="32704" y="358998"/>
                    </a:moveTo>
                    <a:cubicBezTo>
                      <a:pt x="30418" y="358998"/>
                      <a:pt x="28258" y="358617"/>
                      <a:pt x="25971" y="357982"/>
                    </a:cubicBezTo>
                    <a:cubicBezTo>
                      <a:pt x="11871" y="353916"/>
                      <a:pt x="3741" y="339304"/>
                      <a:pt x="7806" y="325201"/>
                    </a:cubicBezTo>
                    <a:cubicBezTo>
                      <a:pt x="48456" y="182641"/>
                      <a:pt x="1709" y="36269"/>
                      <a:pt x="1327" y="34744"/>
                    </a:cubicBezTo>
                    <a:cubicBezTo>
                      <a:pt x="-3245" y="20768"/>
                      <a:pt x="4376" y="5902"/>
                      <a:pt x="18350" y="1328"/>
                    </a:cubicBezTo>
                    <a:cubicBezTo>
                      <a:pt x="32323" y="-3246"/>
                      <a:pt x="47185" y="4377"/>
                      <a:pt x="51759" y="18354"/>
                    </a:cubicBezTo>
                    <a:cubicBezTo>
                      <a:pt x="53918" y="24961"/>
                      <a:pt x="103967" y="181751"/>
                      <a:pt x="58872" y="339813"/>
                    </a:cubicBezTo>
                    <a:cubicBezTo>
                      <a:pt x="55315" y="351629"/>
                      <a:pt x="44391" y="359253"/>
                      <a:pt x="32704" y="358998"/>
                    </a:cubicBezTo>
                    <a:close/>
                  </a:path>
                </a:pathLst>
              </a:custGeom>
              <a:solidFill>
                <a:schemeClr val="accent6"/>
              </a:solidFill>
              <a:ln w="12692" cap="flat">
                <a:noFill/>
                <a:prstDash val="solid"/>
                <a:miter/>
              </a:ln>
            </p:spPr>
            <p:txBody>
              <a:bodyPr rtlCol="0" anchor="ctr"/>
              <a:lstStyle/>
              <a:p>
                <a:endParaRPr lang="en-US">
                  <a:solidFill>
                    <a:srgbClr val="FFFFFF"/>
                  </a:solidFill>
                  <a:latin typeface="Roboto Condensed" panose="02000000000000000000" pitchFamily="2" charset="0"/>
                </a:endParaRPr>
              </a:p>
            </p:txBody>
          </p:sp>
          <p:sp>
            <p:nvSpPr>
              <p:cNvPr id="23" name="Freeform 22">
                <a:extLst>
                  <a:ext uri="{FF2B5EF4-FFF2-40B4-BE49-F238E27FC236}">
                    <a16:creationId xmlns:a16="http://schemas.microsoft.com/office/drawing/2014/main" id="{97797FA9-3A58-0AAB-CCEF-C33514982EE6}"/>
                  </a:ext>
                </a:extLst>
              </p:cNvPr>
              <p:cNvSpPr/>
              <p:nvPr/>
            </p:nvSpPr>
            <p:spPr>
              <a:xfrm>
                <a:off x="9307499" y="2435658"/>
                <a:ext cx="146980" cy="75689"/>
              </a:xfrm>
              <a:custGeom>
                <a:avLst/>
                <a:gdLst>
                  <a:gd name="connsiteX0" fmla="*/ 13537 w 146980"/>
                  <a:gd name="connsiteY0" fmla="*/ 63045 h 75689"/>
                  <a:gd name="connsiteX1" fmla="*/ 9345 w 146980"/>
                  <a:gd name="connsiteY1" fmla="*/ 30009 h 75689"/>
                  <a:gd name="connsiteX2" fmla="*/ 145266 w 146980"/>
                  <a:gd name="connsiteY2" fmla="*/ 32932 h 75689"/>
                  <a:gd name="connsiteX3" fmla="*/ 13537 w 146980"/>
                  <a:gd name="connsiteY3" fmla="*/ 63045 h 75689"/>
                </a:gdLst>
                <a:ahLst/>
                <a:cxnLst>
                  <a:cxn ang="0">
                    <a:pos x="connsiteX0" y="connsiteY0"/>
                  </a:cxn>
                  <a:cxn ang="0">
                    <a:pos x="connsiteX1" y="connsiteY1"/>
                  </a:cxn>
                  <a:cxn ang="0">
                    <a:pos x="connsiteX2" y="connsiteY2"/>
                  </a:cxn>
                  <a:cxn ang="0">
                    <a:pos x="connsiteX3" y="connsiteY3"/>
                  </a:cxn>
                </a:cxnLst>
                <a:rect l="l" t="t" r="r" b="b"/>
                <a:pathLst>
                  <a:path w="146980" h="75689">
                    <a:moveTo>
                      <a:pt x="13537" y="63045"/>
                    </a:moveTo>
                    <a:cubicBezTo>
                      <a:pt x="-2214" y="59106"/>
                      <a:pt x="-5010" y="37760"/>
                      <a:pt x="9345" y="30009"/>
                    </a:cubicBezTo>
                    <a:cubicBezTo>
                      <a:pt x="55203" y="5487"/>
                      <a:pt x="130277" y="-24372"/>
                      <a:pt x="145266" y="32932"/>
                    </a:cubicBezTo>
                    <a:cubicBezTo>
                      <a:pt x="160637" y="92014"/>
                      <a:pt x="69049" y="77021"/>
                      <a:pt x="13537" y="63045"/>
                    </a:cubicBezTo>
                    <a:close/>
                  </a:path>
                </a:pathLst>
              </a:custGeom>
              <a:solidFill>
                <a:schemeClr val="accent6"/>
              </a:solidFill>
              <a:ln w="12692" cap="flat">
                <a:noFill/>
                <a:prstDash val="solid"/>
                <a:miter/>
              </a:ln>
            </p:spPr>
            <p:txBody>
              <a:bodyPr rtlCol="0" anchor="ctr"/>
              <a:lstStyle/>
              <a:p>
                <a:endParaRPr lang="en-US">
                  <a:solidFill>
                    <a:srgbClr val="FFFFFF"/>
                  </a:solidFill>
                  <a:latin typeface="Roboto Condensed" panose="02000000000000000000" pitchFamily="2" charset="0"/>
                </a:endParaRPr>
              </a:p>
            </p:txBody>
          </p:sp>
        </p:grpSp>
        <p:grpSp>
          <p:nvGrpSpPr>
            <p:cNvPr id="9" name="Graphic 4">
              <a:extLst>
                <a:ext uri="{FF2B5EF4-FFF2-40B4-BE49-F238E27FC236}">
                  <a16:creationId xmlns:a16="http://schemas.microsoft.com/office/drawing/2014/main" id="{B0109136-06F0-4FF0-C076-6A7AC8C2D1A0}"/>
                </a:ext>
              </a:extLst>
            </p:cNvPr>
            <p:cNvGrpSpPr/>
            <p:nvPr/>
          </p:nvGrpSpPr>
          <p:grpSpPr>
            <a:xfrm>
              <a:off x="9010846" y="2137019"/>
              <a:ext cx="174215" cy="367323"/>
              <a:chOff x="9010846" y="2137019"/>
              <a:chExt cx="174215" cy="367323"/>
            </a:xfrm>
            <a:solidFill>
              <a:srgbClr val="707927"/>
            </a:solidFill>
          </p:grpSpPr>
          <p:sp>
            <p:nvSpPr>
              <p:cNvPr id="20" name="Freeform 19">
                <a:extLst>
                  <a:ext uri="{FF2B5EF4-FFF2-40B4-BE49-F238E27FC236}">
                    <a16:creationId xmlns:a16="http://schemas.microsoft.com/office/drawing/2014/main" id="{D0290C53-F5AD-8BAE-0F31-DB9E4E755504}"/>
                  </a:ext>
                </a:extLst>
              </p:cNvPr>
              <p:cNvSpPr/>
              <p:nvPr/>
            </p:nvSpPr>
            <p:spPr>
              <a:xfrm>
                <a:off x="9099907" y="2137019"/>
                <a:ext cx="85155" cy="358380"/>
              </a:xfrm>
              <a:custGeom>
                <a:avLst/>
                <a:gdLst>
                  <a:gd name="connsiteX0" fmla="*/ 38461 w 85155"/>
                  <a:gd name="connsiteY0" fmla="*/ 358380 h 358380"/>
                  <a:gd name="connsiteX1" fmla="*/ 13309 w 85155"/>
                  <a:gd name="connsiteY1" fmla="*/ 338051 h 358380"/>
                  <a:gd name="connsiteX2" fmla="*/ 33888 w 85155"/>
                  <a:gd name="connsiteY2" fmla="*/ 17227 h 358380"/>
                  <a:gd name="connsiteX3" fmla="*/ 67932 w 85155"/>
                  <a:gd name="connsiteY3" fmla="*/ 1726 h 358380"/>
                  <a:gd name="connsiteX4" fmla="*/ 83430 w 85155"/>
                  <a:gd name="connsiteY4" fmla="*/ 35778 h 358380"/>
                  <a:gd name="connsiteX5" fmla="*/ 83430 w 85155"/>
                  <a:gd name="connsiteY5" fmla="*/ 35778 h 358380"/>
                  <a:gd name="connsiteX6" fmla="*/ 64629 w 85155"/>
                  <a:gd name="connsiteY6" fmla="*/ 325726 h 358380"/>
                  <a:gd name="connsiteX7" fmla="*/ 45066 w 85155"/>
                  <a:gd name="connsiteY7" fmla="*/ 357618 h 358380"/>
                  <a:gd name="connsiteX8" fmla="*/ 38461 w 85155"/>
                  <a:gd name="connsiteY8" fmla="*/ 358380 h 35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55" h="358380">
                    <a:moveTo>
                      <a:pt x="38461" y="358380"/>
                    </a:moveTo>
                    <a:cubicBezTo>
                      <a:pt x="26774" y="358126"/>
                      <a:pt x="16103" y="349994"/>
                      <a:pt x="13309" y="338051"/>
                    </a:cubicBezTo>
                    <a:cubicBezTo>
                      <a:pt x="-25054" y="178338"/>
                      <a:pt x="31474" y="23707"/>
                      <a:pt x="33888" y="17227"/>
                    </a:cubicBezTo>
                    <a:cubicBezTo>
                      <a:pt x="38969" y="3505"/>
                      <a:pt x="54212" y="-3483"/>
                      <a:pt x="67932" y="1726"/>
                    </a:cubicBezTo>
                    <a:cubicBezTo>
                      <a:pt x="81651" y="6809"/>
                      <a:pt x="88637" y="22056"/>
                      <a:pt x="83430" y="35778"/>
                    </a:cubicBezTo>
                    <a:lnTo>
                      <a:pt x="83430" y="35778"/>
                    </a:lnTo>
                    <a:cubicBezTo>
                      <a:pt x="82921" y="37176"/>
                      <a:pt x="30204" y="182150"/>
                      <a:pt x="64629" y="325726"/>
                    </a:cubicBezTo>
                    <a:cubicBezTo>
                      <a:pt x="68059" y="339957"/>
                      <a:pt x="59294" y="354314"/>
                      <a:pt x="45066" y="357618"/>
                    </a:cubicBezTo>
                    <a:cubicBezTo>
                      <a:pt x="42907" y="358253"/>
                      <a:pt x="40620" y="358380"/>
                      <a:pt x="38461" y="358380"/>
                    </a:cubicBezTo>
                    <a:close/>
                  </a:path>
                </a:pathLst>
              </a:custGeom>
              <a:solidFill>
                <a:schemeClr val="accent6"/>
              </a:solidFill>
              <a:ln w="12692" cap="flat">
                <a:noFill/>
                <a:prstDash val="solid"/>
                <a:miter/>
              </a:ln>
            </p:spPr>
            <p:txBody>
              <a:bodyPr rtlCol="0" anchor="ctr"/>
              <a:lstStyle/>
              <a:p>
                <a:endParaRPr lang="en-US">
                  <a:solidFill>
                    <a:srgbClr val="FFFFFF"/>
                  </a:solidFill>
                  <a:latin typeface="Roboto Condensed" panose="02000000000000000000" pitchFamily="2" charset="0"/>
                </a:endParaRPr>
              </a:p>
            </p:txBody>
          </p:sp>
          <p:sp>
            <p:nvSpPr>
              <p:cNvPr id="21" name="Freeform 20">
                <a:extLst>
                  <a:ext uri="{FF2B5EF4-FFF2-40B4-BE49-F238E27FC236}">
                    <a16:creationId xmlns:a16="http://schemas.microsoft.com/office/drawing/2014/main" id="{E2DA3CD4-494F-03AA-94DD-14660977A9FE}"/>
                  </a:ext>
                </a:extLst>
              </p:cNvPr>
              <p:cNvSpPr/>
              <p:nvPr/>
            </p:nvSpPr>
            <p:spPr>
              <a:xfrm>
                <a:off x="9010846" y="2428332"/>
                <a:ext cx="146898" cy="76009"/>
              </a:xfrm>
              <a:custGeom>
                <a:avLst/>
                <a:gdLst>
                  <a:gd name="connsiteX0" fmla="*/ 132603 w 146898"/>
                  <a:gd name="connsiteY0" fmla="*/ 66686 h 76009"/>
                  <a:gd name="connsiteX1" fmla="*/ 138192 w 146898"/>
                  <a:gd name="connsiteY1" fmla="*/ 33905 h 76009"/>
                  <a:gd name="connsiteX2" fmla="*/ 2270 w 146898"/>
                  <a:gd name="connsiteY2" fmla="*/ 31110 h 76009"/>
                  <a:gd name="connsiteX3" fmla="*/ 132603 w 146898"/>
                  <a:gd name="connsiteY3" fmla="*/ 66686 h 76009"/>
                </a:gdLst>
                <a:ahLst/>
                <a:cxnLst>
                  <a:cxn ang="0">
                    <a:pos x="connsiteX0" y="connsiteY0"/>
                  </a:cxn>
                  <a:cxn ang="0">
                    <a:pos x="connsiteX1" y="connsiteY1"/>
                  </a:cxn>
                  <a:cxn ang="0">
                    <a:pos x="connsiteX2" y="connsiteY2"/>
                  </a:cxn>
                  <a:cxn ang="0">
                    <a:pos x="connsiteX3" y="connsiteY3"/>
                  </a:cxn>
                </a:cxnLst>
                <a:rect l="l" t="t" r="r" b="b"/>
                <a:pathLst>
                  <a:path w="146898" h="76009">
                    <a:moveTo>
                      <a:pt x="132603" y="66686"/>
                    </a:moveTo>
                    <a:cubicBezTo>
                      <a:pt x="148609" y="63382"/>
                      <a:pt x="152165" y="42164"/>
                      <a:pt x="138192" y="33905"/>
                    </a:cubicBezTo>
                    <a:cubicBezTo>
                      <a:pt x="93477" y="7477"/>
                      <a:pt x="19673" y="-25559"/>
                      <a:pt x="2270" y="31110"/>
                    </a:cubicBezTo>
                    <a:cubicBezTo>
                      <a:pt x="-15640" y="89430"/>
                      <a:pt x="76582" y="78375"/>
                      <a:pt x="132603" y="66686"/>
                    </a:cubicBezTo>
                    <a:close/>
                  </a:path>
                </a:pathLst>
              </a:custGeom>
              <a:solidFill>
                <a:schemeClr val="accent6"/>
              </a:solidFill>
              <a:ln w="12692" cap="flat">
                <a:noFill/>
                <a:prstDash val="solid"/>
                <a:miter/>
              </a:ln>
            </p:spPr>
            <p:txBody>
              <a:bodyPr rtlCol="0" anchor="ctr"/>
              <a:lstStyle/>
              <a:p>
                <a:endParaRPr lang="en-US">
                  <a:solidFill>
                    <a:srgbClr val="FFFFFF"/>
                  </a:solidFill>
                  <a:latin typeface="Roboto Condensed" panose="02000000000000000000" pitchFamily="2" charset="0"/>
                </a:endParaRPr>
              </a:p>
            </p:txBody>
          </p:sp>
        </p:grpSp>
        <p:grpSp>
          <p:nvGrpSpPr>
            <p:cNvPr id="10" name="Graphic 4">
              <a:extLst>
                <a:ext uri="{FF2B5EF4-FFF2-40B4-BE49-F238E27FC236}">
                  <a16:creationId xmlns:a16="http://schemas.microsoft.com/office/drawing/2014/main" id="{0ADC88E1-C63B-5C69-0667-D3B4B977945A}"/>
                </a:ext>
              </a:extLst>
            </p:cNvPr>
            <p:cNvGrpSpPr/>
            <p:nvPr/>
          </p:nvGrpSpPr>
          <p:grpSpPr>
            <a:xfrm>
              <a:off x="9583733" y="1951968"/>
              <a:ext cx="150322" cy="302128"/>
              <a:chOff x="9583733" y="1951968"/>
              <a:chExt cx="150322" cy="302128"/>
            </a:xfrm>
            <a:solidFill>
              <a:srgbClr val="707927"/>
            </a:solidFill>
          </p:grpSpPr>
          <p:sp>
            <p:nvSpPr>
              <p:cNvPr id="18" name="Freeform 17">
                <a:extLst>
                  <a:ext uri="{FF2B5EF4-FFF2-40B4-BE49-F238E27FC236}">
                    <a16:creationId xmlns:a16="http://schemas.microsoft.com/office/drawing/2014/main" id="{C8409201-F25F-8E5C-A6A5-75E55943B617}"/>
                  </a:ext>
                </a:extLst>
              </p:cNvPr>
              <p:cNvSpPr/>
              <p:nvPr/>
            </p:nvSpPr>
            <p:spPr>
              <a:xfrm>
                <a:off x="9583733" y="1951968"/>
                <a:ext cx="150322" cy="252084"/>
              </a:xfrm>
              <a:custGeom>
                <a:avLst/>
                <a:gdLst>
                  <a:gd name="connsiteX0" fmla="*/ 136049 w 150322"/>
                  <a:gd name="connsiteY0" fmla="*/ 252085 h 252084"/>
                  <a:gd name="connsiteX1" fmla="*/ 85745 w 150322"/>
                  <a:gd name="connsiteY1" fmla="*/ 235694 h 252084"/>
                  <a:gd name="connsiteX2" fmla="*/ 83078 w 150322"/>
                  <a:gd name="connsiteY2" fmla="*/ 111812 h 252084"/>
                  <a:gd name="connsiteX3" fmla="*/ 0 w 150322"/>
                  <a:gd name="connsiteY3" fmla="*/ 51713 h 252084"/>
                  <a:gd name="connsiteX4" fmla="*/ 11306 w 150322"/>
                  <a:gd name="connsiteY4" fmla="*/ 0 h 252084"/>
                  <a:gd name="connsiteX5" fmla="*/ 128681 w 150322"/>
                  <a:gd name="connsiteY5" fmla="*/ 85002 h 252084"/>
                  <a:gd name="connsiteX6" fmla="*/ 136049 w 150322"/>
                  <a:gd name="connsiteY6" fmla="*/ 252085 h 25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322" h="252084">
                    <a:moveTo>
                      <a:pt x="136049" y="252085"/>
                    </a:moveTo>
                    <a:lnTo>
                      <a:pt x="85745" y="235694"/>
                    </a:lnTo>
                    <a:cubicBezTo>
                      <a:pt x="102132" y="185506"/>
                      <a:pt x="101243" y="143958"/>
                      <a:pt x="83078" y="111812"/>
                    </a:cubicBezTo>
                    <a:cubicBezTo>
                      <a:pt x="56528" y="65054"/>
                      <a:pt x="509" y="51840"/>
                      <a:pt x="0" y="51713"/>
                    </a:cubicBezTo>
                    <a:lnTo>
                      <a:pt x="11306" y="0"/>
                    </a:lnTo>
                    <a:cubicBezTo>
                      <a:pt x="14482" y="635"/>
                      <a:pt x="90191" y="17788"/>
                      <a:pt x="128681" y="85002"/>
                    </a:cubicBezTo>
                    <a:cubicBezTo>
                      <a:pt x="154849" y="130743"/>
                      <a:pt x="157262" y="186904"/>
                      <a:pt x="136049" y="252085"/>
                    </a:cubicBezTo>
                    <a:close/>
                  </a:path>
                </a:pathLst>
              </a:custGeom>
              <a:solidFill>
                <a:schemeClr val="accent6"/>
              </a:solidFill>
              <a:ln w="12692" cap="flat">
                <a:noFill/>
                <a:prstDash val="solid"/>
                <a:miter/>
              </a:ln>
            </p:spPr>
            <p:txBody>
              <a:bodyPr rtlCol="0" anchor="ctr"/>
              <a:lstStyle/>
              <a:p>
                <a:endParaRPr lang="en-US">
                  <a:solidFill>
                    <a:srgbClr val="FFFFFF"/>
                  </a:solidFill>
                  <a:latin typeface="Roboto Condensed" panose="02000000000000000000" pitchFamily="2" charset="0"/>
                </a:endParaRPr>
              </a:p>
            </p:txBody>
          </p:sp>
          <p:sp>
            <p:nvSpPr>
              <p:cNvPr id="19" name="Freeform 18">
                <a:extLst>
                  <a:ext uri="{FF2B5EF4-FFF2-40B4-BE49-F238E27FC236}">
                    <a16:creationId xmlns:a16="http://schemas.microsoft.com/office/drawing/2014/main" id="{E281B27F-F83B-8CC4-764D-C1DFE41ACC04}"/>
                  </a:ext>
                </a:extLst>
              </p:cNvPr>
              <p:cNvSpPr/>
              <p:nvPr/>
            </p:nvSpPr>
            <p:spPr>
              <a:xfrm>
                <a:off x="9637199" y="2142219"/>
                <a:ext cx="89446" cy="111878"/>
              </a:xfrm>
              <a:custGeom>
                <a:avLst/>
                <a:gdLst>
                  <a:gd name="connsiteX0" fmla="*/ 41044 w 89446"/>
                  <a:gd name="connsiteY0" fmla="*/ 6564 h 111878"/>
                  <a:gd name="connsiteX1" fmla="*/ 89442 w 89446"/>
                  <a:gd name="connsiteY1" fmla="*/ 35025 h 111878"/>
                  <a:gd name="connsiteX2" fmla="*/ 18306 w 89446"/>
                  <a:gd name="connsiteY2" fmla="*/ 106686 h 111878"/>
                  <a:gd name="connsiteX3" fmla="*/ 41044 w 89446"/>
                  <a:gd name="connsiteY3" fmla="*/ 6564 h 111878"/>
                </a:gdLst>
                <a:ahLst/>
                <a:cxnLst>
                  <a:cxn ang="0">
                    <a:pos x="connsiteX0" y="connsiteY0"/>
                  </a:cxn>
                  <a:cxn ang="0">
                    <a:pos x="connsiteX1" y="connsiteY1"/>
                  </a:cxn>
                  <a:cxn ang="0">
                    <a:pos x="connsiteX2" y="connsiteY2"/>
                  </a:cxn>
                  <a:cxn ang="0">
                    <a:pos x="connsiteX3" y="connsiteY3"/>
                  </a:cxn>
                </a:cxnLst>
                <a:rect l="l" t="t" r="r" b="b"/>
                <a:pathLst>
                  <a:path w="89446" h="111878">
                    <a:moveTo>
                      <a:pt x="41044" y="6564"/>
                    </a:moveTo>
                    <a:cubicBezTo>
                      <a:pt x="63783" y="-10081"/>
                      <a:pt x="89824" y="6945"/>
                      <a:pt x="89442" y="35025"/>
                    </a:cubicBezTo>
                    <a:cubicBezTo>
                      <a:pt x="89061" y="77590"/>
                      <a:pt x="48920" y="128413"/>
                      <a:pt x="18306" y="106686"/>
                    </a:cubicBezTo>
                    <a:cubicBezTo>
                      <a:pt x="-15484" y="82672"/>
                      <a:pt x="649" y="36041"/>
                      <a:pt x="41044" y="6564"/>
                    </a:cubicBezTo>
                    <a:close/>
                  </a:path>
                </a:pathLst>
              </a:custGeom>
              <a:solidFill>
                <a:schemeClr val="accent6"/>
              </a:solidFill>
              <a:ln w="12692" cap="flat">
                <a:noFill/>
                <a:prstDash val="solid"/>
                <a:miter/>
              </a:ln>
            </p:spPr>
            <p:txBody>
              <a:bodyPr rtlCol="0" anchor="ctr"/>
              <a:lstStyle/>
              <a:p>
                <a:endParaRPr lang="en-US">
                  <a:solidFill>
                    <a:srgbClr val="FFFFFF"/>
                  </a:solidFill>
                  <a:latin typeface="Roboto Condensed" panose="02000000000000000000" pitchFamily="2" charset="0"/>
                </a:endParaRPr>
              </a:p>
            </p:txBody>
          </p:sp>
        </p:grpSp>
        <p:sp>
          <p:nvSpPr>
            <p:cNvPr id="11" name="Freeform 10">
              <a:extLst>
                <a:ext uri="{FF2B5EF4-FFF2-40B4-BE49-F238E27FC236}">
                  <a16:creationId xmlns:a16="http://schemas.microsoft.com/office/drawing/2014/main" id="{53057B86-8646-0330-9080-2F507392CF61}"/>
                </a:ext>
              </a:extLst>
            </p:cNvPr>
            <p:cNvSpPr/>
            <p:nvPr/>
          </p:nvSpPr>
          <p:spPr>
            <a:xfrm>
              <a:off x="8854711" y="1237086"/>
              <a:ext cx="930740" cy="969313"/>
            </a:xfrm>
            <a:custGeom>
              <a:avLst/>
              <a:gdLst>
                <a:gd name="connsiteX0" fmla="*/ 920837 w 930740"/>
                <a:gd name="connsiteY0" fmla="*/ 519338 h 969313"/>
                <a:gd name="connsiteX1" fmla="*/ 873963 w 930740"/>
                <a:gd name="connsiteY1" fmla="*/ 480204 h 969313"/>
                <a:gd name="connsiteX2" fmla="*/ 871549 w 930740"/>
                <a:gd name="connsiteY2" fmla="*/ 440943 h 969313"/>
                <a:gd name="connsiteX3" fmla="*/ 860878 w 930740"/>
                <a:gd name="connsiteY3" fmla="*/ 395202 h 969313"/>
                <a:gd name="connsiteX4" fmla="*/ 787837 w 930740"/>
                <a:gd name="connsiteY4" fmla="*/ 289743 h 969313"/>
                <a:gd name="connsiteX5" fmla="*/ 672240 w 930740"/>
                <a:gd name="connsiteY5" fmla="*/ 243875 h 969313"/>
                <a:gd name="connsiteX6" fmla="*/ 757096 w 930740"/>
                <a:gd name="connsiteY6" fmla="*/ 89880 h 969313"/>
                <a:gd name="connsiteX7" fmla="*/ 761033 w 930740"/>
                <a:gd name="connsiteY7" fmla="*/ 56082 h 969313"/>
                <a:gd name="connsiteX8" fmla="*/ 762431 w 930740"/>
                <a:gd name="connsiteY8" fmla="*/ 42360 h 969313"/>
                <a:gd name="connsiteX9" fmla="*/ 766496 w 930740"/>
                <a:gd name="connsiteY9" fmla="*/ 49 h 969313"/>
                <a:gd name="connsiteX10" fmla="*/ 675162 w 930740"/>
                <a:gd name="connsiteY10" fmla="*/ 7673 h 969313"/>
                <a:gd name="connsiteX11" fmla="*/ 642134 w 930740"/>
                <a:gd name="connsiteY11" fmla="*/ 16567 h 969313"/>
                <a:gd name="connsiteX12" fmla="*/ 516120 w 930740"/>
                <a:gd name="connsiteY12" fmla="*/ 114656 h 969313"/>
                <a:gd name="connsiteX13" fmla="*/ 480680 w 930740"/>
                <a:gd name="connsiteY13" fmla="*/ 235743 h 969313"/>
                <a:gd name="connsiteX14" fmla="*/ 331420 w 930740"/>
                <a:gd name="connsiteY14" fmla="*/ 176407 h 969313"/>
                <a:gd name="connsiteX15" fmla="*/ 212521 w 930740"/>
                <a:gd name="connsiteY15" fmla="*/ 188731 h 969313"/>
                <a:gd name="connsiteX16" fmla="*/ 97940 w 930740"/>
                <a:gd name="connsiteY16" fmla="*/ 295461 h 969313"/>
                <a:gd name="connsiteX17" fmla="*/ 90191 w 930740"/>
                <a:gd name="connsiteY17" fmla="*/ 311216 h 969313"/>
                <a:gd name="connsiteX18" fmla="*/ 87778 w 930740"/>
                <a:gd name="connsiteY18" fmla="*/ 324938 h 969313"/>
                <a:gd name="connsiteX19" fmla="*/ 22612 w 930740"/>
                <a:gd name="connsiteY19" fmla="*/ 348952 h 969313"/>
                <a:gd name="connsiteX20" fmla="*/ 0 w 930740"/>
                <a:gd name="connsiteY20" fmla="*/ 415277 h 969313"/>
                <a:gd name="connsiteX21" fmla="*/ 2922 w 930740"/>
                <a:gd name="connsiteY21" fmla="*/ 577531 h 969313"/>
                <a:gd name="connsiteX22" fmla="*/ 73169 w 930740"/>
                <a:gd name="connsiteY22" fmla="*/ 660628 h 969313"/>
                <a:gd name="connsiteX23" fmla="*/ 82696 w 930740"/>
                <a:gd name="connsiteY23" fmla="*/ 662915 h 969313"/>
                <a:gd name="connsiteX24" fmla="*/ 133000 w 930740"/>
                <a:gd name="connsiteY24" fmla="*/ 792261 h 969313"/>
                <a:gd name="connsiteX25" fmla="*/ 228018 w 930740"/>
                <a:gd name="connsiteY25" fmla="*/ 908774 h 969313"/>
                <a:gd name="connsiteX26" fmla="*/ 343107 w 930740"/>
                <a:gd name="connsiteY26" fmla="*/ 931390 h 969313"/>
                <a:gd name="connsiteX27" fmla="*/ 369656 w 930740"/>
                <a:gd name="connsiteY27" fmla="*/ 927705 h 969313"/>
                <a:gd name="connsiteX28" fmla="*/ 404335 w 930740"/>
                <a:gd name="connsiteY28" fmla="*/ 942190 h 969313"/>
                <a:gd name="connsiteX29" fmla="*/ 483220 w 930740"/>
                <a:gd name="connsiteY29" fmla="*/ 969254 h 969313"/>
                <a:gd name="connsiteX30" fmla="*/ 495923 w 930740"/>
                <a:gd name="connsiteY30" fmla="*/ 968491 h 969313"/>
                <a:gd name="connsiteX31" fmla="*/ 594117 w 930740"/>
                <a:gd name="connsiteY31" fmla="*/ 936600 h 969313"/>
                <a:gd name="connsiteX32" fmla="*/ 719241 w 930740"/>
                <a:gd name="connsiteY32" fmla="*/ 828981 h 969313"/>
                <a:gd name="connsiteX33" fmla="*/ 742106 w 930740"/>
                <a:gd name="connsiteY33" fmla="*/ 800901 h 969313"/>
                <a:gd name="connsiteX34" fmla="*/ 748585 w 930740"/>
                <a:gd name="connsiteY34" fmla="*/ 792515 h 969313"/>
                <a:gd name="connsiteX35" fmla="*/ 760144 w 930740"/>
                <a:gd name="connsiteY35" fmla="*/ 794929 h 969313"/>
                <a:gd name="connsiteX36" fmla="*/ 856560 w 930740"/>
                <a:gd name="connsiteY36" fmla="*/ 742962 h 969313"/>
                <a:gd name="connsiteX37" fmla="*/ 925664 w 930740"/>
                <a:gd name="connsiteY37" fmla="*/ 582233 h 969313"/>
                <a:gd name="connsiteX38" fmla="*/ 920837 w 930740"/>
                <a:gd name="connsiteY38" fmla="*/ 519338 h 96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0740" h="969313">
                  <a:moveTo>
                    <a:pt x="920837" y="519338"/>
                  </a:moveTo>
                  <a:cubicBezTo>
                    <a:pt x="910674" y="501042"/>
                    <a:pt x="895049" y="486938"/>
                    <a:pt x="873963" y="480204"/>
                  </a:cubicBezTo>
                  <a:cubicBezTo>
                    <a:pt x="873201" y="467498"/>
                    <a:pt x="872439" y="454793"/>
                    <a:pt x="871549" y="440943"/>
                  </a:cubicBezTo>
                  <a:cubicBezTo>
                    <a:pt x="869771" y="425061"/>
                    <a:pt x="865833" y="410068"/>
                    <a:pt x="860878" y="395202"/>
                  </a:cubicBezTo>
                  <a:cubicBezTo>
                    <a:pt x="845889" y="349334"/>
                    <a:pt x="822262" y="314901"/>
                    <a:pt x="787837" y="289743"/>
                  </a:cubicBezTo>
                  <a:cubicBezTo>
                    <a:pt x="754428" y="265729"/>
                    <a:pt x="716573" y="250101"/>
                    <a:pt x="672240" y="243875"/>
                  </a:cubicBezTo>
                  <a:cubicBezTo>
                    <a:pt x="718605" y="208807"/>
                    <a:pt x="746044" y="158491"/>
                    <a:pt x="757096" y="89880"/>
                  </a:cubicBezTo>
                  <a:cubicBezTo>
                    <a:pt x="759509" y="78317"/>
                    <a:pt x="759636" y="67644"/>
                    <a:pt x="761033" y="56082"/>
                  </a:cubicBezTo>
                  <a:cubicBezTo>
                    <a:pt x="762176" y="51889"/>
                    <a:pt x="762303" y="46553"/>
                    <a:pt x="762431" y="42360"/>
                  </a:cubicBezTo>
                  <a:lnTo>
                    <a:pt x="766496" y="49"/>
                  </a:lnTo>
                  <a:cubicBezTo>
                    <a:pt x="766496" y="49"/>
                    <a:pt x="711365" y="-1095"/>
                    <a:pt x="675162" y="7673"/>
                  </a:cubicBezTo>
                  <a:cubicBezTo>
                    <a:pt x="664491" y="9578"/>
                    <a:pt x="653821" y="12501"/>
                    <a:pt x="642134" y="16567"/>
                  </a:cubicBezTo>
                  <a:cubicBezTo>
                    <a:pt x="584462" y="35498"/>
                    <a:pt x="542416" y="69550"/>
                    <a:pt x="516120" y="114656"/>
                  </a:cubicBezTo>
                  <a:cubicBezTo>
                    <a:pt x="491985" y="156585"/>
                    <a:pt x="484617" y="200929"/>
                    <a:pt x="480680" y="235743"/>
                  </a:cubicBezTo>
                  <a:cubicBezTo>
                    <a:pt x="430503" y="203978"/>
                    <a:pt x="382105" y="184920"/>
                    <a:pt x="331420" y="176407"/>
                  </a:cubicBezTo>
                  <a:cubicBezTo>
                    <a:pt x="289119" y="170181"/>
                    <a:pt x="249867" y="173611"/>
                    <a:pt x="212521" y="188731"/>
                  </a:cubicBezTo>
                  <a:cubicBezTo>
                    <a:pt x="164376" y="207917"/>
                    <a:pt x="126522" y="244129"/>
                    <a:pt x="97940" y="295461"/>
                  </a:cubicBezTo>
                  <a:cubicBezTo>
                    <a:pt x="95654" y="300670"/>
                    <a:pt x="92478" y="306007"/>
                    <a:pt x="90191" y="311216"/>
                  </a:cubicBezTo>
                  <a:lnTo>
                    <a:pt x="87778" y="324938"/>
                  </a:lnTo>
                  <a:cubicBezTo>
                    <a:pt x="56020" y="322143"/>
                    <a:pt x="34552" y="336501"/>
                    <a:pt x="22612" y="348952"/>
                  </a:cubicBezTo>
                  <a:cubicBezTo>
                    <a:pt x="-126" y="373856"/>
                    <a:pt x="254" y="404604"/>
                    <a:pt x="0" y="415277"/>
                  </a:cubicBezTo>
                  <a:cubicBezTo>
                    <a:pt x="0" y="415277"/>
                    <a:pt x="2541" y="543607"/>
                    <a:pt x="2922" y="577531"/>
                  </a:cubicBezTo>
                  <a:cubicBezTo>
                    <a:pt x="4192" y="618952"/>
                    <a:pt x="32139" y="652369"/>
                    <a:pt x="73169" y="660628"/>
                  </a:cubicBezTo>
                  <a:cubicBezTo>
                    <a:pt x="76345" y="661771"/>
                    <a:pt x="79521" y="661771"/>
                    <a:pt x="82696" y="662915"/>
                  </a:cubicBezTo>
                  <a:cubicBezTo>
                    <a:pt x="96543" y="710943"/>
                    <a:pt x="113691" y="753635"/>
                    <a:pt x="133000" y="792261"/>
                  </a:cubicBezTo>
                  <a:cubicBezTo>
                    <a:pt x="152309" y="829743"/>
                    <a:pt x="180001" y="875865"/>
                    <a:pt x="228018" y="908774"/>
                  </a:cubicBezTo>
                  <a:cubicBezTo>
                    <a:pt x="263586" y="932788"/>
                    <a:pt x="302584" y="941047"/>
                    <a:pt x="343107" y="931390"/>
                  </a:cubicBezTo>
                  <a:cubicBezTo>
                    <a:pt x="351618" y="929484"/>
                    <a:pt x="360129" y="928595"/>
                    <a:pt x="369656" y="927705"/>
                  </a:cubicBezTo>
                  <a:cubicBezTo>
                    <a:pt x="380326" y="926816"/>
                    <a:pt x="390743" y="932407"/>
                    <a:pt x="404335" y="942190"/>
                  </a:cubicBezTo>
                  <a:cubicBezTo>
                    <a:pt x="427327" y="959597"/>
                    <a:pt x="453622" y="968618"/>
                    <a:pt x="483220" y="969254"/>
                  </a:cubicBezTo>
                  <a:cubicBezTo>
                    <a:pt x="487412" y="969381"/>
                    <a:pt x="491731" y="969381"/>
                    <a:pt x="495923" y="968491"/>
                  </a:cubicBezTo>
                  <a:cubicBezTo>
                    <a:pt x="528823" y="965950"/>
                    <a:pt x="559819" y="956040"/>
                    <a:pt x="594117" y="936600"/>
                  </a:cubicBezTo>
                  <a:cubicBezTo>
                    <a:pt x="637053" y="912077"/>
                    <a:pt x="675924" y="878915"/>
                    <a:pt x="719241" y="828981"/>
                  </a:cubicBezTo>
                  <a:cubicBezTo>
                    <a:pt x="727879" y="818562"/>
                    <a:pt x="735500" y="809160"/>
                    <a:pt x="742106" y="800901"/>
                  </a:cubicBezTo>
                  <a:lnTo>
                    <a:pt x="748585" y="792515"/>
                  </a:lnTo>
                  <a:lnTo>
                    <a:pt x="760144" y="794929"/>
                  </a:lnTo>
                  <a:cubicBezTo>
                    <a:pt x="803461" y="802171"/>
                    <a:pt x="837759" y="783875"/>
                    <a:pt x="856560" y="742962"/>
                  </a:cubicBezTo>
                  <a:cubicBezTo>
                    <a:pt x="866595" y="721997"/>
                    <a:pt x="916644" y="606501"/>
                    <a:pt x="925664" y="582233"/>
                  </a:cubicBezTo>
                  <a:cubicBezTo>
                    <a:pt x="933793" y="561903"/>
                    <a:pt x="932142" y="538651"/>
                    <a:pt x="920837" y="519338"/>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12" name="Freeform 11">
              <a:extLst>
                <a:ext uri="{FF2B5EF4-FFF2-40B4-BE49-F238E27FC236}">
                  <a16:creationId xmlns:a16="http://schemas.microsoft.com/office/drawing/2014/main" id="{2053B8A5-3594-FE4B-093D-68D89C9C21A5}"/>
                </a:ext>
              </a:extLst>
            </p:cNvPr>
            <p:cNvSpPr/>
            <p:nvPr/>
          </p:nvSpPr>
          <p:spPr>
            <a:xfrm>
              <a:off x="8969291" y="1449985"/>
              <a:ext cx="721283" cy="717496"/>
            </a:xfrm>
            <a:custGeom>
              <a:avLst/>
              <a:gdLst>
                <a:gd name="connsiteX0" fmla="*/ 393918 w 721283"/>
                <a:gd name="connsiteY0" fmla="*/ 466280 h 717496"/>
                <a:gd name="connsiteX1" fmla="*/ 398364 w 721283"/>
                <a:gd name="connsiteY1" fmla="*/ 254345 h 717496"/>
                <a:gd name="connsiteX2" fmla="*/ 720637 w 721283"/>
                <a:gd name="connsiteY2" fmla="*/ 298181 h 717496"/>
                <a:gd name="connsiteX3" fmla="*/ 710095 w 721283"/>
                <a:gd name="connsiteY3" fmla="*/ 194120 h 717496"/>
                <a:gd name="connsiteX4" fmla="*/ 651534 w 721283"/>
                <a:gd name="connsiteY4" fmla="*/ 108101 h 717496"/>
                <a:gd name="connsiteX5" fmla="*/ 522091 w 721283"/>
                <a:gd name="connsiteY5" fmla="*/ 67188 h 717496"/>
                <a:gd name="connsiteX6" fmla="*/ 393537 w 721283"/>
                <a:gd name="connsiteY6" fmla="*/ 83578 h 717496"/>
                <a:gd name="connsiteX7" fmla="*/ 381977 w 721283"/>
                <a:gd name="connsiteY7" fmla="*/ 80148 h 717496"/>
                <a:gd name="connsiteX8" fmla="*/ 214045 w 721283"/>
                <a:gd name="connsiteY8" fmla="*/ 2388 h 717496"/>
                <a:gd name="connsiteX9" fmla="*/ 116359 w 721283"/>
                <a:gd name="connsiteY9" fmla="*/ 12044 h 717496"/>
                <a:gd name="connsiteX10" fmla="*/ 22357 w 721283"/>
                <a:gd name="connsiteY10" fmla="*/ 101240 h 717496"/>
                <a:gd name="connsiteX11" fmla="*/ 0 w 721283"/>
                <a:gd name="connsiteY11" fmla="*/ 155875 h 717496"/>
                <a:gd name="connsiteX12" fmla="*/ 305506 w 721283"/>
                <a:gd name="connsiteY12" fmla="*/ 241767 h 717496"/>
                <a:gd name="connsiteX13" fmla="*/ 227129 w 721283"/>
                <a:gd name="connsiteY13" fmla="*/ 441503 h 717496"/>
                <a:gd name="connsiteX14" fmla="*/ 889 w 721283"/>
                <a:gd name="connsiteY14" fmla="*/ 416600 h 717496"/>
                <a:gd name="connsiteX15" fmla="*/ 56147 w 721283"/>
                <a:gd name="connsiteY15" fmla="*/ 561955 h 717496"/>
                <a:gd name="connsiteX16" fmla="*/ 138716 w 721283"/>
                <a:gd name="connsiteY16" fmla="*/ 664364 h 717496"/>
                <a:gd name="connsiteX17" fmla="*/ 222047 w 721283"/>
                <a:gd name="connsiteY17" fmla="*/ 681009 h 717496"/>
                <a:gd name="connsiteX18" fmla="*/ 257107 w 721283"/>
                <a:gd name="connsiteY18" fmla="*/ 676435 h 717496"/>
                <a:gd name="connsiteX19" fmla="*/ 315922 w 721283"/>
                <a:gd name="connsiteY19" fmla="*/ 698924 h 717496"/>
                <a:gd name="connsiteX20" fmla="*/ 380199 w 721283"/>
                <a:gd name="connsiteY20" fmla="*/ 717221 h 717496"/>
                <a:gd name="connsiteX21" fmla="*/ 461244 w 721283"/>
                <a:gd name="connsiteY21" fmla="*/ 690284 h 717496"/>
                <a:gd name="connsiteX22" fmla="*/ 576714 w 721283"/>
                <a:gd name="connsiteY22" fmla="*/ 590924 h 717496"/>
                <a:gd name="connsiteX23" fmla="*/ 619141 w 721283"/>
                <a:gd name="connsiteY23" fmla="*/ 537814 h 717496"/>
                <a:gd name="connsiteX24" fmla="*/ 393918 w 721283"/>
                <a:gd name="connsiteY24" fmla="*/ 466280 h 71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1283" h="717496">
                  <a:moveTo>
                    <a:pt x="393918" y="466280"/>
                  </a:moveTo>
                  <a:lnTo>
                    <a:pt x="398364" y="254345"/>
                  </a:lnTo>
                  <a:lnTo>
                    <a:pt x="720637" y="298181"/>
                  </a:lnTo>
                  <a:cubicBezTo>
                    <a:pt x="722416" y="263240"/>
                    <a:pt x="721019" y="228298"/>
                    <a:pt x="710095" y="194120"/>
                  </a:cubicBezTo>
                  <a:cubicBezTo>
                    <a:pt x="699170" y="159941"/>
                    <a:pt x="680751" y="129955"/>
                    <a:pt x="651534" y="108101"/>
                  </a:cubicBezTo>
                  <a:cubicBezTo>
                    <a:pt x="612917" y="79767"/>
                    <a:pt x="568711" y="68204"/>
                    <a:pt x="522091" y="67188"/>
                  </a:cubicBezTo>
                  <a:cubicBezTo>
                    <a:pt x="478647" y="65155"/>
                    <a:pt x="435076" y="71762"/>
                    <a:pt x="393537" y="83578"/>
                  </a:cubicBezTo>
                  <a:cubicBezTo>
                    <a:pt x="390361" y="84595"/>
                    <a:pt x="384010" y="82308"/>
                    <a:pt x="381977" y="80148"/>
                  </a:cubicBezTo>
                  <a:cubicBezTo>
                    <a:pt x="331928" y="42030"/>
                    <a:pt x="277433" y="12298"/>
                    <a:pt x="214045" y="2388"/>
                  </a:cubicBezTo>
                  <a:cubicBezTo>
                    <a:pt x="180255" y="-2567"/>
                    <a:pt x="147355" y="-26"/>
                    <a:pt x="116359" y="12044"/>
                  </a:cubicBezTo>
                  <a:cubicBezTo>
                    <a:pt x="73551" y="29197"/>
                    <a:pt x="43317" y="61343"/>
                    <a:pt x="22357" y="101240"/>
                  </a:cubicBezTo>
                  <a:cubicBezTo>
                    <a:pt x="13465" y="118011"/>
                    <a:pt x="7749" y="138087"/>
                    <a:pt x="0" y="155875"/>
                  </a:cubicBezTo>
                  <a:lnTo>
                    <a:pt x="305506" y="241767"/>
                  </a:lnTo>
                  <a:lnTo>
                    <a:pt x="227129" y="441503"/>
                  </a:lnTo>
                  <a:lnTo>
                    <a:pt x="889" y="416600"/>
                  </a:lnTo>
                  <a:cubicBezTo>
                    <a:pt x="1906" y="419776"/>
                    <a:pt x="27565" y="511513"/>
                    <a:pt x="56147" y="561955"/>
                  </a:cubicBezTo>
                  <a:cubicBezTo>
                    <a:pt x="77615" y="600581"/>
                    <a:pt x="101116" y="638190"/>
                    <a:pt x="138716" y="664364"/>
                  </a:cubicBezTo>
                  <a:cubicBezTo>
                    <a:pt x="164884" y="681898"/>
                    <a:pt x="191179" y="688760"/>
                    <a:pt x="222047" y="681009"/>
                  </a:cubicBezTo>
                  <a:cubicBezTo>
                    <a:pt x="233734" y="678087"/>
                    <a:pt x="244404" y="677197"/>
                    <a:pt x="257107" y="676435"/>
                  </a:cubicBezTo>
                  <a:cubicBezTo>
                    <a:pt x="279338" y="675800"/>
                    <a:pt x="298265" y="684694"/>
                    <a:pt x="315922" y="698924"/>
                  </a:cubicBezTo>
                  <a:cubicBezTo>
                    <a:pt x="334723" y="713155"/>
                    <a:pt x="356826" y="718873"/>
                    <a:pt x="380199" y="717221"/>
                  </a:cubicBezTo>
                  <a:cubicBezTo>
                    <a:pt x="409924" y="715696"/>
                    <a:pt x="436600" y="704642"/>
                    <a:pt x="461244" y="690284"/>
                  </a:cubicBezTo>
                  <a:cubicBezTo>
                    <a:pt x="506339" y="663729"/>
                    <a:pt x="543051" y="628407"/>
                    <a:pt x="576714" y="590924"/>
                  </a:cubicBezTo>
                  <a:cubicBezTo>
                    <a:pt x="591957" y="574280"/>
                    <a:pt x="605041" y="555475"/>
                    <a:pt x="619141" y="537814"/>
                  </a:cubicBezTo>
                  <a:lnTo>
                    <a:pt x="393918" y="466280"/>
                  </a:lnTo>
                  <a:close/>
                </a:path>
              </a:pathLst>
            </a:custGeom>
            <a:solidFill>
              <a:srgbClr val="AAB02A"/>
            </a:solidFill>
            <a:ln w="12692" cap="flat">
              <a:noFill/>
              <a:prstDash val="solid"/>
              <a:miter/>
            </a:ln>
          </p:spPr>
          <p:txBody>
            <a:bodyPr rtlCol="0" anchor="ctr"/>
            <a:lstStyle/>
            <a:p>
              <a:endParaRPr lang="en-US">
                <a:latin typeface="Roboto Condensed" panose="02000000000000000000" pitchFamily="2" charset="0"/>
              </a:endParaRPr>
            </a:p>
          </p:txBody>
        </p:sp>
        <p:sp>
          <p:nvSpPr>
            <p:cNvPr id="13" name="Freeform 12">
              <a:extLst>
                <a:ext uri="{FF2B5EF4-FFF2-40B4-BE49-F238E27FC236}">
                  <a16:creationId xmlns:a16="http://schemas.microsoft.com/office/drawing/2014/main" id="{FBFC387B-0E0D-A92E-6B9A-E2A9BBE46717}"/>
                </a:ext>
              </a:extLst>
            </p:cNvPr>
            <p:cNvSpPr/>
            <p:nvPr/>
          </p:nvSpPr>
          <p:spPr>
            <a:xfrm>
              <a:off x="8892693" y="1601248"/>
              <a:ext cx="852057" cy="395664"/>
            </a:xfrm>
            <a:custGeom>
              <a:avLst/>
              <a:gdLst>
                <a:gd name="connsiteX0" fmla="*/ 819340 w 852057"/>
                <a:gd name="connsiteY0" fmla="*/ 151619 h 395664"/>
                <a:gd name="connsiteX1" fmla="*/ 504815 w 852057"/>
                <a:gd name="connsiteY1" fmla="*/ 89869 h 395664"/>
                <a:gd name="connsiteX2" fmla="*/ 451970 w 852057"/>
                <a:gd name="connsiteY2" fmla="*/ 131163 h 395664"/>
                <a:gd name="connsiteX3" fmla="*/ 451462 w 852057"/>
                <a:gd name="connsiteY3" fmla="*/ 152382 h 395664"/>
                <a:gd name="connsiteX4" fmla="*/ 390234 w 852057"/>
                <a:gd name="connsiteY4" fmla="*/ 140438 h 395664"/>
                <a:gd name="connsiteX5" fmla="*/ 396840 w 852057"/>
                <a:gd name="connsiteY5" fmla="*/ 125699 h 395664"/>
                <a:gd name="connsiteX6" fmla="*/ 365336 w 852057"/>
                <a:gd name="connsiteY6" fmla="*/ 63568 h 395664"/>
                <a:gd name="connsiteX7" fmla="*/ 52971 w 852057"/>
                <a:gd name="connsiteY7" fmla="*/ 801 h 395664"/>
                <a:gd name="connsiteX8" fmla="*/ 12449 w 852057"/>
                <a:gd name="connsiteY8" fmla="*/ 12617 h 395664"/>
                <a:gd name="connsiteX9" fmla="*/ 0 w 852057"/>
                <a:gd name="connsiteY9" fmla="*/ 51624 h 395664"/>
                <a:gd name="connsiteX10" fmla="*/ 2921 w 852057"/>
                <a:gd name="connsiteY10" fmla="*/ 213878 h 395664"/>
                <a:gd name="connsiteX11" fmla="*/ 42174 w 852057"/>
                <a:gd name="connsiteY11" fmla="*/ 259238 h 395664"/>
                <a:gd name="connsiteX12" fmla="*/ 280735 w 852057"/>
                <a:gd name="connsiteY12" fmla="*/ 305615 h 395664"/>
                <a:gd name="connsiteX13" fmla="*/ 327863 w 852057"/>
                <a:gd name="connsiteY13" fmla="*/ 283252 h 395664"/>
                <a:gd name="connsiteX14" fmla="*/ 377912 w 852057"/>
                <a:gd name="connsiteY14" fmla="*/ 169789 h 395664"/>
                <a:gd name="connsiteX15" fmla="*/ 452859 w 852057"/>
                <a:gd name="connsiteY15" fmla="*/ 185163 h 395664"/>
                <a:gd name="connsiteX16" fmla="*/ 454638 w 852057"/>
                <a:gd name="connsiteY16" fmla="*/ 302819 h 395664"/>
                <a:gd name="connsiteX17" fmla="*/ 489698 w 852057"/>
                <a:gd name="connsiteY17" fmla="*/ 347036 h 395664"/>
                <a:gd name="connsiteX18" fmla="*/ 727116 w 852057"/>
                <a:gd name="connsiteY18" fmla="*/ 394429 h 395664"/>
                <a:gd name="connsiteX19" fmla="*/ 780722 w 852057"/>
                <a:gd name="connsiteY19" fmla="*/ 365841 h 395664"/>
                <a:gd name="connsiteX20" fmla="*/ 808542 w 852057"/>
                <a:gd name="connsiteY20" fmla="*/ 302819 h 395664"/>
                <a:gd name="connsiteX21" fmla="*/ 848683 w 852057"/>
                <a:gd name="connsiteY21" fmla="*/ 207271 h 395664"/>
                <a:gd name="connsiteX22" fmla="*/ 819340 w 852057"/>
                <a:gd name="connsiteY22" fmla="*/ 151619 h 395664"/>
                <a:gd name="connsiteX23" fmla="*/ 367623 w 852057"/>
                <a:gd name="connsiteY23" fmla="*/ 114645 h 395664"/>
                <a:gd name="connsiteX24" fmla="*/ 301948 w 852057"/>
                <a:gd name="connsiteY24" fmla="*/ 265845 h 395664"/>
                <a:gd name="connsiteX25" fmla="*/ 282640 w 852057"/>
                <a:gd name="connsiteY25" fmla="*/ 274993 h 395664"/>
                <a:gd name="connsiteX26" fmla="*/ 52590 w 852057"/>
                <a:gd name="connsiteY26" fmla="*/ 229888 h 395664"/>
                <a:gd name="connsiteX27" fmla="*/ 38871 w 852057"/>
                <a:gd name="connsiteY27" fmla="*/ 224297 h 395664"/>
                <a:gd name="connsiteX28" fmla="*/ 34933 w 852057"/>
                <a:gd name="connsiteY28" fmla="*/ 209431 h 395664"/>
                <a:gd name="connsiteX29" fmla="*/ 31884 w 852057"/>
                <a:gd name="connsiteY29" fmla="*/ 54674 h 395664"/>
                <a:gd name="connsiteX30" fmla="*/ 32011 w 852057"/>
                <a:gd name="connsiteY30" fmla="*/ 49337 h 395664"/>
                <a:gd name="connsiteX31" fmla="*/ 51447 w 852057"/>
                <a:gd name="connsiteY31" fmla="*/ 33836 h 395664"/>
                <a:gd name="connsiteX32" fmla="*/ 355428 w 852057"/>
                <a:gd name="connsiteY32" fmla="*/ 93172 h 395664"/>
                <a:gd name="connsiteX33" fmla="*/ 368004 w 852057"/>
                <a:gd name="connsiteY33" fmla="*/ 98763 h 395664"/>
                <a:gd name="connsiteX34" fmla="*/ 367623 w 852057"/>
                <a:gd name="connsiteY34" fmla="*/ 114645 h 395664"/>
                <a:gd name="connsiteX35" fmla="*/ 818323 w 852057"/>
                <a:gd name="connsiteY35" fmla="*/ 202570 h 395664"/>
                <a:gd name="connsiteX36" fmla="*/ 753792 w 852057"/>
                <a:gd name="connsiteY36" fmla="*/ 350721 h 395664"/>
                <a:gd name="connsiteX37" fmla="*/ 732324 w 852057"/>
                <a:gd name="connsiteY37" fmla="*/ 361902 h 395664"/>
                <a:gd name="connsiteX38" fmla="*/ 504306 w 852057"/>
                <a:gd name="connsiteY38" fmla="*/ 317939 h 395664"/>
                <a:gd name="connsiteX39" fmla="*/ 487539 w 852057"/>
                <a:gd name="connsiteY39" fmla="*/ 308029 h 395664"/>
                <a:gd name="connsiteX40" fmla="*/ 485760 w 852057"/>
                <a:gd name="connsiteY40" fmla="*/ 294179 h 395664"/>
                <a:gd name="connsiteX41" fmla="*/ 482712 w 852057"/>
                <a:gd name="connsiteY41" fmla="*/ 139422 h 395664"/>
                <a:gd name="connsiteX42" fmla="*/ 483982 w 852057"/>
                <a:gd name="connsiteY42" fmla="*/ 126716 h 395664"/>
                <a:gd name="connsiteX43" fmla="*/ 495795 w 852057"/>
                <a:gd name="connsiteY43" fmla="*/ 119601 h 395664"/>
                <a:gd name="connsiteX44" fmla="*/ 808161 w 852057"/>
                <a:gd name="connsiteY44" fmla="*/ 181224 h 395664"/>
                <a:gd name="connsiteX45" fmla="*/ 821753 w 852057"/>
                <a:gd name="connsiteY45" fmla="*/ 187831 h 395664"/>
                <a:gd name="connsiteX46" fmla="*/ 818323 w 852057"/>
                <a:gd name="connsiteY46" fmla="*/ 202570 h 39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2057" h="395664">
                  <a:moveTo>
                    <a:pt x="819340" y="151619"/>
                  </a:moveTo>
                  <a:cubicBezTo>
                    <a:pt x="811972" y="149332"/>
                    <a:pt x="581922" y="105243"/>
                    <a:pt x="504815" y="89869"/>
                  </a:cubicBezTo>
                  <a:cubicBezTo>
                    <a:pt x="475217" y="83897"/>
                    <a:pt x="453749" y="101558"/>
                    <a:pt x="451970" y="131163"/>
                  </a:cubicBezTo>
                  <a:lnTo>
                    <a:pt x="451462" y="152382"/>
                  </a:lnTo>
                  <a:cubicBezTo>
                    <a:pt x="430376" y="147681"/>
                    <a:pt x="410305" y="144123"/>
                    <a:pt x="390234" y="140438"/>
                  </a:cubicBezTo>
                  <a:cubicBezTo>
                    <a:pt x="392520" y="135229"/>
                    <a:pt x="394680" y="129892"/>
                    <a:pt x="396840" y="125699"/>
                  </a:cubicBezTo>
                  <a:cubicBezTo>
                    <a:pt x="408018" y="98382"/>
                    <a:pt x="399126" y="68523"/>
                    <a:pt x="365336" y="63568"/>
                  </a:cubicBezTo>
                  <a:cubicBezTo>
                    <a:pt x="347425" y="60010"/>
                    <a:pt x="60339" y="2071"/>
                    <a:pt x="52971" y="801"/>
                  </a:cubicBezTo>
                  <a:cubicBezTo>
                    <a:pt x="37092" y="-1613"/>
                    <a:pt x="23246" y="1182"/>
                    <a:pt x="12449" y="12617"/>
                  </a:cubicBezTo>
                  <a:cubicBezTo>
                    <a:pt x="1651" y="24052"/>
                    <a:pt x="254" y="36758"/>
                    <a:pt x="0" y="51624"/>
                  </a:cubicBezTo>
                  <a:lnTo>
                    <a:pt x="2921" y="213878"/>
                  </a:lnTo>
                  <a:cubicBezTo>
                    <a:pt x="3429" y="237257"/>
                    <a:pt x="19054" y="254537"/>
                    <a:pt x="42174" y="259238"/>
                  </a:cubicBezTo>
                  <a:cubicBezTo>
                    <a:pt x="52717" y="261525"/>
                    <a:pt x="229034" y="294942"/>
                    <a:pt x="280735" y="305615"/>
                  </a:cubicBezTo>
                  <a:cubicBezTo>
                    <a:pt x="298645" y="309172"/>
                    <a:pt x="321130" y="297991"/>
                    <a:pt x="327863" y="283252"/>
                  </a:cubicBezTo>
                  <a:cubicBezTo>
                    <a:pt x="333452" y="270674"/>
                    <a:pt x="366734" y="196090"/>
                    <a:pt x="377912" y="169789"/>
                  </a:cubicBezTo>
                  <a:cubicBezTo>
                    <a:pt x="403191" y="174617"/>
                    <a:pt x="428597" y="180335"/>
                    <a:pt x="452859" y="185163"/>
                  </a:cubicBezTo>
                  <a:cubicBezTo>
                    <a:pt x="454130" y="225441"/>
                    <a:pt x="454384" y="263685"/>
                    <a:pt x="454638" y="302819"/>
                  </a:cubicBezTo>
                  <a:cubicBezTo>
                    <a:pt x="455273" y="324038"/>
                    <a:pt x="469754" y="342335"/>
                    <a:pt x="489698" y="347036"/>
                  </a:cubicBezTo>
                  <a:cubicBezTo>
                    <a:pt x="543558" y="357709"/>
                    <a:pt x="716572" y="392142"/>
                    <a:pt x="727116" y="394429"/>
                  </a:cubicBezTo>
                  <a:cubicBezTo>
                    <a:pt x="753538" y="399257"/>
                    <a:pt x="770687" y="389982"/>
                    <a:pt x="780722" y="365841"/>
                  </a:cubicBezTo>
                  <a:cubicBezTo>
                    <a:pt x="789614" y="344876"/>
                    <a:pt x="799649" y="323784"/>
                    <a:pt x="808542" y="302819"/>
                  </a:cubicBezTo>
                  <a:cubicBezTo>
                    <a:pt x="821880" y="271309"/>
                    <a:pt x="836361" y="238782"/>
                    <a:pt x="848683" y="207271"/>
                  </a:cubicBezTo>
                  <a:cubicBezTo>
                    <a:pt x="858973" y="182241"/>
                    <a:pt x="844745" y="157464"/>
                    <a:pt x="819340" y="151619"/>
                  </a:cubicBezTo>
                  <a:close/>
                  <a:moveTo>
                    <a:pt x="367623" y="114645"/>
                  </a:moveTo>
                  <a:cubicBezTo>
                    <a:pt x="346409" y="165088"/>
                    <a:pt x="324178" y="215530"/>
                    <a:pt x="301948" y="265845"/>
                  </a:cubicBezTo>
                  <a:cubicBezTo>
                    <a:pt x="298645" y="274231"/>
                    <a:pt x="291151" y="276264"/>
                    <a:pt x="282640" y="274993"/>
                  </a:cubicBezTo>
                  <a:cubicBezTo>
                    <a:pt x="228779" y="264321"/>
                    <a:pt x="75836" y="233572"/>
                    <a:pt x="52590" y="229888"/>
                  </a:cubicBezTo>
                  <a:cubicBezTo>
                    <a:pt x="45222" y="228617"/>
                    <a:pt x="41030" y="227474"/>
                    <a:pt x="38871" y="224297"/>
                  </a:cubicBezTo>
                  <a:cubicBezTo>
                    <a:pt x="35822" y="220993"/>
                    <a:pt x="34806" y="216801"/>
                    <a:pt x="34933" y="209431"/>
                  </a:cubicBezTo>
                  <a:cubicBezTo>
                    <a:pt x="34424" y="184020"/>
                    <a:pt x="32392" y="80085"/>
                    <a:pt x="31884" y="54674"/>
                  </a:cubicBezTo>
                  <a:lnTo>
                    <a:pt x="32011" y="49337"/>
                  </a:lnTo>
                  <a:cubicBezTo>
                    <a:pt x="32265" y="34471"/>
                    <a:pt x="36585" y="31422"/>
                    <a:pt x="51447" y="33836"/>
                  </a:cubicBezTo>
                  <a:cubicBezTo>
                    <a:pt x="117883" y="46923"/>
                    <a:pt x="320495" y="87201"/>
                    <a:pt x="355428" y="93172"/>
                  </a:cubicBezTo>
                  <a:cubicBezTo>
                    <a:pt x="361779" y="94316"/>
                    <a:pt x="365972" y="95459"/>
                    <a:pt x="368004" y="98763"/>
                  </a:cubicBezTo>
                  <a:cubicBezTo>
                    <a:pt x="372196" y="99906"/>
                    <a:pt x="372069" y="105116"/>
                    <a:pt x="367623" y="114645"/>
                  </a:cubicBezTo>
                  <a:close/>
                  <a:moveTo>
                    <a:pt x="818323" y="202570"/>
                  </a:moveTo>
                  <a:cubicBezTo>
                    <a:pt x="808288" y="226711"/>
                    <a:pt x="764843" y="325436"/>
                    <a:pt x="753792" y="350721"/>
                  </a:cubicBezTo>
                  <a:cubicBezTo>
                    <a:pt x="749346" y="361267"/>
                    <a:pt x="744011" y="364316"/>
                    <a:pt x="732324" y="361902"/>
                  </a:cubicBezTo>
                  <a:cubicBezTo>
                    <a:pt x="656361" y="347544"/>
                    <a:pt x="580397" y="332170"/>
                    <a:pt x="504306" y="317939"/>
                  </a:cubicBezTo>
                  <a:cubicBezTo>
                    <a:pt x="494779" y="315652"/>
                    <a:pt x="489571" y="313365"/>
                    <a:pt x="487539" y="308029"/>
                  </a:cubicBezTo>
                  <a:cubicBezTo>
                    <a:pt x="485506" y="304852"/>
                    <a:pt x="485633" y="300532"/>
                    <a:pt x="485760" y="294179"/>
                  </a:cubicBezTo>
                  <a:cubicBezTo>
                    <a:pt x="484744" y="242212"/>
                    <a:pt x="483727" y="191389"/>
                    <a:pt x="482712" y="139422"/>
                  </a:cubicBezTo>
                  <a:cubicBezTo>
                    <a:pt x="482838" y="135229"/>
                    <a:pt x="481822" y="130909"/>
                    <a:pt x="483982" y="126716"/>
                  </a:cubicBezTo>
                  <a:cubicBezTo>
                    <a:pt x="486141" y="122523"/>
                    <a:pt x="489444" y="117314"/>
                    <a:pt x="495795" y="119601"/>
                  </a:cubicBezTo>
                  <a:cubicBezTo>
                    <a:pt x="521074" y="124429"/>
                    <a:pt x="730038" y="165850"/>
                    <a:pt x="808161" y="181224"/>
                  </a:cubicBezTo>
                  <a:cubicBezTo>
                    <a:pt x="815528" y="182495"/>
                    <a:pt x="819720" y="184655"/>
                    <a:pt x="821753" y="187831"/>
                  </a:cubicBezTo>
                  <a:cubicBezTo>
                    <a:pt x="822769" y="191008"/>
                    <a:pt x="821626" y="195201"/>
                    <a:pt x="818323" y="202570"/>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14" name="Freeform 13">
              <a:extLst>
                <a:ext uri="{FF2B5EF4-FFF2-40B4-BE49-F238E27FC236}">
                  <a16:creationId xmlns:a16="http://schemas.microsoft.com/office/drawing/2014/main" id="{7EC38360-51A8-BBFE-A55E-A00301FB1E76}"/>
                </a:ext>
              </a:extLst>
            </p:cNvPr>
            <p:cNvSpPr/>
            <p:nvPr/>
          </p:nvSpPr>
          <p:spPr>
            <a:xfrm>
              <a:off x="9165438" y="1941942"/>
              <a:ext cx="206928" cy="81980"/>
            </a:xfrm>
            <a:custGeom>
              <a:avLst/>
              <a:gdLst>
                <a:gd name="connsiteX0" fmla="*/ 107707 w 206928"/>
                <a:gd name="connsiteY0" fmla="*/ 81942 h 81980"/>
                <a:gd name="connsiteX1" fmla="*/ 85986 w 206928"/>
                <a:gd name="connsiteY1" fmla="*/ 79909 h 81980"/>
                <a:gd name="connsiteX2" fmla="*/ 749 w 206928"/>
                <a:gd name="connsiteY2" fmla="*/ 14473 h 81980"/>
                <a:gd name="connsiteX3" fmla="*/ 6720 w 206928"/>
                <a:gd name="connsiteY3" fmla="*/ 751 h 81980"/>
                <a:gd name="connsiteX4" fmla="*/ 20438 w 206928"/>
                <a:gd name="connsiteY4" fmla="*/ 6596 h 81980"/>
                <a:gd name="connsiteX5" fmla="*/ 89670 w 206928"/>
                <a:gd name="connsiteY5" fmla="*/ 58944 h 81980"/>
                <a:gd name="connsiteX6" fmla="*/ 190785 w 206928"/>
                <a:gd name="connsiteY6" fmla="*/ 39250 h 81980"/>
                <a:gd name="connsiteX7" fmla="*/ 205393 w 206928"/>
                <a:gd name="connsiteY7" fmla="*/ 42807 h 81980"/>
                <a:gd name="connsiteX8" fmla="*/ 201837 w 206928"/>
                <a:gd name="connsiteY8" fmla="*/ 57292 h 81980"/>
                <a:gd name="connsiteX9" fmla="*/ 107707 w 206928"/>
                <a:gd name="connsiteY9" fmla="*/ 81942 h 8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928" h="81980">
                  <a:moveTo>
                    <a:pt x="107707" y="81942"/>
                  </a:moveTo>
                  <a:cubicBezTo>
                    <a:pt x="100594" y="81814"/>
                    <a:pt x="93354" y="81179"/>
                    <a:pt x="85986" y="79909"/>
                  </a:cubicBezTo>
                  <a:cubicBezTo>
                    <a:pt x="22725" y="68219"/>
                    <a:pt x="1638" y="16760"/>
                    <a:pt x="749" y="14473"/>
                  </a:cubicBezTo>
                  <a:cubicBezTo>
                    <a:pt x="-1410" y="9010"/>
                    <a:pt x="1258" y="2911"/>
                    <a:pt x="6720" y="751"/>
                  </a:cubicBezTo>
                  <a:cubicBezTo>
                    <a:pt x="12182" y="-1409"/>
                    <a:pt x="18279" y="1259"/>
                    <a:pt x="20438" y="6596"/>
                  </a:cubicBezTo>
                  <a:cubicBezTo>
                    <a:pt x="21200" y="8502"/>
                    <a:pt x="38477" y="49541"/>
                    <a:pt x="89670" y="58944"/>
                  </a:cubicBezTo>
                  <a:cubicBezTo>
                    <a:pt x="142768" y="67838"/>
                    <a:pt x="190277" y="39504"/>
                    <a:pt x="190785" y="39250"/>
                  </a:cubicBezTo>
                  <a:cubicBezTo>
                    <a:pt x="195866" y="36200"/>
                    <a:pt x="202345" y="37852"/>
                    <a:pt x="205393" y="42807"/>
                  </a:cubicBezTo>
                  <a:cubicBezTo>
                    <a:pt x="208442" y="47763"/>
                    <a:pt x="206791" y="54370"/>
                    <a:pt x="201837" y="57292"/>
                  </a:cubicBezTo>
                  <a:cubicBezTo>
                    <a:pt x="199804" y="58690"/>
                    <a:pt x="159155" y="83085"/>
                    <a:pt x="107707" y="81942"/>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15" name="Freeform 14">
              <a:extLst>
                <a:ext uri="{FF2B5EF4-FFF2-40B4-BE49-F238E27FC236}">
                  <a16:creationId xmlns:a16="http://schemas.microsoft.com/office/drawing/2014/main" id="{889FB963-5618-8C68-B3E1-17D1E1624F18}"/>
                </a:ext>
              </a:extLst>
            </p:cNvPr>
            <p:cNvSpPr/>
            <p:nvPr/>
          </p:nvSpPr>
          <p:spPr>
            <a:xfrm>
              <a:off x="9376096" y="1275253"/>
              <a:ext cx="202937" cy="219430"/>
            </a:xfrm>
            <a:custGeom>
              <a:avLst/>
              <a:gdLst>
                <a:gd name="connsiteX0" fmla="*/ 198 w 202937"/>
                <a:gd name="connsiteY0" fmla="*/ 219431 h 219430"/>
                <a:gd name="connsiteX1" fmla="*/ 44531 w 202937"/>
                <a:gd name="connsiteY1" fmla="*/ 74075 h 219430"/>
                <a:gd name="connsiteX2" fmla="*/ 202936 w 202937"/>
                <a:gd name="connsiteY2" fmla="*/ 0 h 219430"/>
                <a:gd name="connsiteX3" fmla="*/ 145519 w 202937"/>
                <a:gd name="connsiteY3" fmla="*/ 158824 h 219430"/>
                <a:gd name="connsiteX4" fmla="*/ 198 w 202937"/>
                <a:gd name="connsiteY4" fmla="*/ 219431 h 2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37" h="219430">
                  <a:moveTo>
                    <a:pt x="198" y="219431"/>
                  </a:moveTo>
                  <a:cubicBezTo>
                    <a:pt x="198" y="219431"/>
                    <a:pt x="-5519" y="138748"/>
                    <a:pt x="44531" y="74075"/>
                  </a:cubicBezTo>
                  <a:cubicBezTo>
                    <a:pt x="94580" y="9402"/>
                    <a:pt x="202936" y="0"/>
                    <a:pt x="202936" y="0"/>
                  </a:cubicBezTo>
                  <a:cubicBezTo>
                    <a:pt x="202936" y="0"/>
                    <a:pt x="203953" y="102791"/>
                    <a:pt x="145519" y="158824"/>
                  </a:cubicBezTo>
                  <a:cubicBezTo>
                    <a:pt x="87212" y="214857"/>
                    <a:pt x="198" y="219431"/>
                    <a:pt x="198" y="219431"/>
                  </a:cubicBezTo>
                  <a:close/>
                </a:path>
              </a:pathLst>
            </a:custGeom>
            <a:solidFill>
              <a:srgbClr val="CCC900"/>
            </a:solidFill>
            <a:ln w="12692" cap="flat">
              <a:noFill/>
              <a:prstDash val="solid"/>
              <a:miter/>
            </a:ln>
          </p:spPr>
          <p:txBody>
            <a:bodyPr rtlCol="0" anchor="ctr"/>
            <a:lstStyle/>
            <a:p>
              <a:endParaRPr lang="en-US">
                <a:latin typeface="Roboto Condensed" panose="02000000000000000000" pitchFamily="2" charset="0"/>
              </a:endParaRPr>
            </a:p>
          </p:txBody>
        </p:sp>
        <p:sp>
          <p:nvSpPr>
            <p:cNvPr id="16" name="Freeform 15">
              <a:extLst>
                <a:ext uri="{FF2B5EF4-FFF2-40B4-BE49-F238E27FC236}">
                  <a16:creationId xmlns:a16="http://schemas.microsoft.com/office/drawing/2014/main" id="{43832C87-61FA-10A5-BE48-401F59A616FE}"/>
                </a:ext>
              </a:extLst>
            </p:cNvPr>
            <p:cNvSpPr/>
            <p:nvPr/>
          </p:nvSpPr>
          <p:spPr>
            <a:xfrm rot="16944197">
              <a:off x="9066923" y="1730462"/>
              <a:ext cx="101627" cy="74205"/>
            </a:xfrm>
            <a:custGeom>
              <a:avLst/>
              <a:gdLst>
                <a:gd name="connsiteX0" fmla="*/ 101627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7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7" y="37103"/>
                  </a:moveTo>
                  <a:cubicBezTo>
                    <a:pt x="101627" y="57594"/>
                    <a:pt x="78878" y="74205"/>
                    <a:pt x="50814" y="74205"/>
                  </a:cubicBezTo>
                  <a:cubicBezTo>
                    <a:pt x="22749" y="74205"/>
                    <a:pt x="0" y="57594"/>
                    <a:pt x="0" y="37103"/>
                  </a:cubicBezTo>
                  <a:cubicBezTo>
                    <a:pt x="0" y="16611"/>
                    <a:pt x="22749" y="0"/>
                    <a:pt x="50814" y="0"/>
                  </a:cubicBezTo>
                  <a:cubicBezTo>
                    <a:pt x="78878" y="0"/>
                    <a:pt x="101627" y="16611"/>
                    <a:pt x="101627" y="3710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sp>
          <p:nvSpPr>
            <p:cNvPr id="17" name="Freeform 16">
              <a:extLst>
                <a:ext uri="{FF2B5EF4-FFF2-40B4-BE49-F238E27FC236}">
                  <a16:creationId xmlns:a16="http://schemas.microsoft.com/office/drawing/2014/main" id="{FE6D4A32-DE39-FCC2-5903-1C54B410CE84}"/>
                </a:ext>
              </a:extLst>
            </p:cNvPr>
            <p:cNvSpPr/>
            <p:nvPr/>
          </p:nvSpPr>
          <p:spPr>
            <a:xfrm rot="16944197">
              <a:off x="9435198" y="1803449"/>
              <a:ext cx="101627" cy="74205"/>
            </a:xfrm>
            <a:custGeom>
              <a:avLst/>
              <a:gdLst>
                <a:gd name="connsiteX0" fmla="*/ 101628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8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8" y="37103"/>
                  </a:moveTo>
                  <a:cubicBezTo>
                    <a:pt x="101628" y="57594"/>
                    <a:pt x="78878" y="74205"/>
                    <a:pt x="50814" y="74205"/>
                  </a:cubicBezTo>
                  <a:cubicBezTo>
                    <a:pt x="22750" y="74205"/>
                    <a:pt x="0" y="57594"/>
                    <a:pt x="0" y="37103"/>
                  </a:cubicBezTo>
                  <a:cubicBezTo>
                    <a:pt x="0" y="16611"/>
                    <a:pt x="22750" y="0"/>
                    <a:pt x="50814" y="0"/>
                  </a:cubicBezTo>
                  <a:cubicBezTo>
                    <a:pt x="78878" y="0"/>
                    <a:pt x="101628" y="16611"/>
                    <a:pt x="101628" y="3710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grpSp>
      <p:sp>
        <p:nvSpPr>
          <p:cNvPr id="24" name="TextBox 23">
            <a:extLst>
              <a:ext uri="{FF2B5EF4-FFF2-40B4-BE49-F238E27FC236}">
                <a16:creationId xmlns:a16="http://schemas.microsoft.com/office/drawing/2014/main" id="{1A06C9B6-1348-CE16-3E43-3473A001528B}"/>
              </a:ext>
            </a:extLst>
          </p:cNvPr>
          <p:cNvSpPr txBox="1"/>
          <p:nvPr/>
        </p:nvSpPr>
        <p:spPr>
          <a:xfrm>
            <a:off x="3661246" y="813578"/>
            <a:ext cx="3369321" cy="692497"/>
          </a:xfrm>
          <a:prstGeom prst="rect">
            <a:avLst/>
          </a:prstGeom>
          <a:noFill/>
        </p:spPr>
        <p:txBody>
          <a:bodyPr wrap="square" lIns="0" tIns="0" rIns="0" bIns="0" rtlCol="0">
            <a:spAutoFit/>
          </a:bodyPr>
          <a:lstStyle/>
          <a:p>
            <a:pPr algn="ctr">
              <a:lnSpc>
                <a:spcPct val="90000"/>
              </a:lnSpc>
            </a:pPr>
            <a:r>
              <a:rPr lang="en-US" sz="5000">
                <a:solidFill>
                  <a:schemeClr val="accent1">
                    <a:lumMod val="75000"/>
                  </a:schemeClr>
                </a:solidFill>
                <a:latin typeface="Londrina Solid" pitchFamily="2" charset="77"/>
              </a:rPr>
              <a:t>Reflection</a:t>
            </a:r>
          </a:p>
        </p:txBody>
      </p:sp>
      <p:sp>
        <p:nvSpPr>
          <p:cNvPr id="25" name="TextBox 24">
            <a:extLst>
              <a:ext uri="{FF2B5EF4-FFF2-40B4-BE49-F238E27FC236}">
                <a16:creationId xmlns:a16="http://schemas.microsoft.com/office/drawing/2014/main" id="{8E7E8120-B879-9FEB-BB8F-081635498D56}"/>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spTree>
    <p:extLst>
      <p:ext uri="{BB962C8B-B14F-4D97-AF65-F5344CB8AC3E}">
        <p14:creationId xmlns:p14="http://schemas.microsoft.com/office/powerpoint/2010/main" val="346968345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a:extLst>
              <a:ext uri="{FF2B5EF4-FFF2-40B4-BE49-F238E27FC236}">
                <a16:creationId xmlns:a16="http://schemas.microsoft.com/office/drawing/2014/main" id="{1AC1D88F-6F12-05DE-1FA7-075258E5125A}"/>
              </a:ext>
            </a:extLst>
          </p:cNvPr>
          <p:cNvSpPr/>
          <p:nvPr/>
        </p:nvSpPr>
        <p:spPr>
          <a:xfrm>
            <a:off x="507285" y="543929"/>
            <a:ext cx="5140026" cy="1221645"/>
          </a:xfrm>
          <a:custGeom>
            <a:avLst/>
            <a:gdLst>
              <a:gd name="connsiteX0" fmla="*/ 512725 w 4838734"/>
              <a:gd name="connsiteY0" fmla="*/ 47540 h 1442872"/>
              <a:gd name="connsiteX1" fmla="*/ 4380637 w 4838734"/>
              <a:gd name="connsiteY1" fmla="*/ 47540 h 1442872"/>
              <a:gd name="connsiteX2" fmla="*/ 4773829 w 4838734"/>
              <a:gd name="connsiteY2" fmla="*/ 513884 h 1442872"/>
              <a:gd name="connsiteX3" fmla="*/ 4746397 w 4838734"/>
              <a:gd name="connsiteY3" fmla="*/ 1080812 h 1442872"/>
              <a:gd name="connsiteX4" fmla="*/ 4426357 w 4838734"/>
              <a:gd name="connsiteY4" fmla="*/ 1373420 h 1442872"/>
              <a:gd name="connsiteX5" fmla="*/ 402997 w 4838734"/>
              <a:gd name="connsiteY5" fmla="*/ 1419140 h 1442872"/>
              <a:gd name="connsiteX6" fmla="*/ 110389 w 4838734"/>
              <a:gd name="connsiteY6" fmla="*/ 1062524 h 1442872"/>
              <a:gd name="connsiteX7" fmla="*/ 128677 w 4838734"/>
              <a:gd name="connsiteY7" fmla="*/ 331004 h 1442872"/>
              <a:gd name="connsiteX8" fmla="*/ 512725 w 4838734"/>
              <a:gd name="connsiteY8" fmla="*/ 47540 h 1442872"/>
              <a:gd name="connsiteX0" fmla="*/ 512725 w 4838734"/>
              <a:gd name="connsiteY0" fmla="*/ 37091 h 1432423"/>
              <a:gd name="connsiteX1" fmla="*/ 4380637 w 4838734"/>
              <a:gd name="connsiteY1" fmla="*/ 37091 h 1432423"/>
              <a:gd name="connsiteX2" fmla="*/ 4773829 w 4838734"/>
              <a:gd name="connsiteY2" fmla="*/ 503435 h 1432423"/>
              <a:gd name="connsiteX3" fmla="*/ 4746397 w 4838734"/>
              <a:gd name="connsiteY3" fmla="*/ 1070363 h 1432423"/>
              <a:gd name="connsiteX4" fmla="*/ 4426357 w 4838734"/>
              <a:gd name="connsiteY4" fmla="*/ 1362971 h 1432423"/>
              <a:gd name="connsiteX5" fmla="*/ 402997 w 4838734"/>
              <a:gd name="connsiteY5" fmla="*/ 1408691 h 1432423"/>
              <a:gd name="connsiteX6" fmla="*/ 110389 w 4838734"/>
              <a:gd name="connsiteY6" fmla="*/ 1052075 h 1432423"/>
              <a:gd name="connsiteX7" fmla="*/ 128677 w 4838734"/>
              <a:gd name="connsiteY7" fmla="*/ 320555 h 1432423"/>
              <a:gd name="connsiteX8" fmla="*/ 512725 w 4838734"/>
              <a:gd name="connsiteY8" fmla="*/ 37091 h 1432423"/>
              <a:gd name="connsiteX0" fmla="*/ 512725 w 4838734"/>
              <a:gd name="connsiteY0" fmla="*/ 37091 h 1432423"/>
              <a:gd name="connsiteX1" fmla="*/ 4380637 w 4838734"/>
              <a:gd name="connsiteY1" fmla="*/ 37091 h 1432423"/>
              <a:gd name="connsiteX2" fmla="*/ 4773829 w 4838734"/>
              <a:gd name="connsiteY2" fmla="*/ 503435 h 1432423"/>
              <a:gd name="connsiteX3" fmla="*/ 4746397 w 4838734"/>
              <a:gd name="connsiteY3" fmla="*/ 1070363 h 1432423"/>
              <a:gd name="connsiteX4" fmla="*/ 4426357 w 4838734"/>
              <a:gd name="connsiteY4" fmla="*/ 1362971 h 1432423"/>
              <a:gd name="connsiteX5" fmla="*/ 402997 w 4838734"/>
              <a:gd name="connsiteY5" fmla="*/ 1408691 h 1432423"/>
              <a:gd name="connsiteX6" fmla="*/ 110389 w 4838734"/>
              <a:gd name="connsiteY6" fmla="*/ 1052075 h 1432423"/>
              <a:gd name="connsiteX7" fmla="*/ 128677 w 4838734"/>
              <a:gd name="connsiteY7" fmla="*/ 320555 h 1432423"/>
              <a:gd name="connsiteX8" fmla="*/ 512725 w 4838734"/>
              <a:gd name="connsiteY8" fmla="*/ 37091 h 1432423"/>
              <a:gd name="connsiteX0" fmla="*/ 533686 w 4859695"/>
              <a:gd name="connsiteY0" fmla="*/ 37091 h 1432423"/>
              <a:gd name="connsiteX1" fmla="*/ 4401598 w 4859695"/>
              <a:gd name="connsiteY1" fmla="*/ 37091 h 1432423"/>
              <a:gd name="connsiteX2" fmla="*/ 4794790 w 4859695"/>
              <a:gd name="connsiteY2" fmla="*/ 503435 h 1432423"/>
              <a:gd name="connsiteX3" fmla="*/ 4767358 w 4859695"/>
              <a:gd name="connsiteY3" fmla="*/ 1070363 h 1432423"/>
              <a:gd name="connsiteX4" fmla="*/ 4447318 w 4859695"/>
              <a:gd name="connsiteY4" fmla="*/ 1362971 h 1432423"/>
              <a:gd name="connsiteX5" fmla="*/ 423958 w 4859695"/>
              <a:gd name="connsiteY5" fmla="*/ 1408691 h 1432423"/>
              <a:gd name="connsiteX6" fmla="*/ 131350 w 4859695"/>
              <a:gd name="connsiteY6" fmla="*/ 1052075 h 1432423"/>
              <a:gd name="connsiteX7" fmla="*/ 149638 w 4859695"/>
              <a:gd name="connsiteY7" fmla="*/ 320555 h 1432423"/>
              <a:gd name="connsiteX8" fmla="*/ 533686 w 4859695"/>
              <a:gd name="connsiteY8" fmla="*/ 37091 h 1432423"/>
              <a:gd name="connsiteX0" fmla="*/ 533686 w 4859695"/>
              <a:gd name="connsiteY0" fmla="*/ 37091 h 1432423"/>
              <a:gd name="connsiteX1" fmla="*/ 4401598 w 4859695"/>
              <a:gd name="connsiteY1" fmla="*/ 37091 h 1432423"/>
              <a:gd name="connsiteX2" fmla="*/ 4794790 w 4859695"/>
              <a:gd name="connsiteY2" fmla="*/ 503435 h 1432423"/>
              <a:gd name="connsiteX3" fmla="*/ 4767358 w 4859695"/>
              <a:gd name="connsiteY3" fmla="*/ 1070363 h 1432423"/>
              <a:gd name="connsiteX4" fmla="*/ 4447318 w 4859695"/>
              <a:gd name="connsiteY4" fmla="*/ 1362971 h 1432423"/>
              <a:gd name="connsiteX5" fmla="*/ 423958 w 4859695"/>
              <a:gd name="connsiteY5" fmla="*/ 1408691 h 1432423"/>
              <a:gd name="connsiteX6" fmla="*/ 131350 w 4859695"/>
              <a:gd name="connsiteY6" fmla="*/ 1052075 h 1432423"/>
              <a:gd name="connsiteX7" fmla="*/ 149638 w 4859695"/>
              <a:gd name="connsiteY7" fmla="*/ 320555 h 1432423"/>
              <a:gd name="connsiteX8" fmla="*/ 533686 w 4859695"/>
              <a:gd name="connsiteY8" fmla="*/ 37091 h 1432423"/>
              <a:gd name="connsiteX0" fmla="*/ 410315 w 4736324"/>
              <a:gd name="connsiteY0" fmla="*/ 37091 h 1416291"/>
              <a:gd name="connsiteX1" fmla="*/ 4278227 w 4736324"/>
              <a:gd name="connsiteY1" fmla="*/ 37091 h 1416291"/>
              <a:gd name="connsiteX2" fmla="*/ 4671419 w 4736324"/>
              <a:gd name="connsiteY2" fmla="*/ 503435 h 1416291"/>
              <a:gd name="connsiteX3" fmla="*/ 4643987 w 4736324"/>
              <a:gd name="connsiteY3" fmla="*/ 1070363 h 1416291"/>
              <a:gd name="connsiteX4" fmla="*/ 4323947 w 4736324"/>
              <a:gd name="connsiteY4" fmla="*/ 1362971 h 1416291"/>
              <a:gd name="connsiteX5" fmla="*/ 300587 w 4736324"/>
              <a:gd name="connsiteY5" fmla="*/ 1408691 h 1416291"/>
              <a:gd name="connsiteX6" fmla="*/ 7979 w 4736324"/>
              <a:gd name="connsiteY6" fmla="*/ 1052075 h 1416291"/>
              <a:gd name="connsiteX7" fmla="*/ 26267 w 4736324"/>
              <a:gd name="connsiteY7" fmla="*/ 320555 h 1416291"/>
              <a:gd name="connsiteX8" fmla="*/ 410315 w 4736324"/>
              <a:gd name="connsiteY8" fmla="*/ 37091 h 1416291"/>
              <a:gd name="connsiteX0" fmla="*/ 410315 w 4718315"/>
              <a:gd name="connsiteY0" fmla="*/ 37091 h 1411801"/>
              <a:gd name="connsiteX1" fmla="*/ 4278227 w 4718315"/>
              <a:gd name="connsiteY1" fmla="*/ 37091 h 1411801"/>
              <a:gd name="connsiteX2" fmla="*/ 4671419 w 4718315"/>
              <a:gd name="connsiteY2" fmla="*/ 503435 h 1411801"/>
              <a:gd name="connsiteX3" fmla="*/ 4643987 w 4718315"/>
              <a:gd name="connsiteY3" fmla="*/ 1070363 h 1411801"/>
              <a:gd name="connsiteX4" fmla="*/ 4323947 w 4718315"/>
              <a:gd name="connsiteY4" fmla="*/ 1362971 h 1411801"/>
              <a:gd name="connsiteX5" fmla="*/ 300587 w 4718315"/>
              <a:gd name="connsiteY5" fmla="*/ 1408691 h 1411801"/>
              <a:gd name="connsiteX6" fmla="*/ 7979 w 4718315"/>
              <a:gd name="connsiteY6" fmla="*/ 1052075 h 1411801"/>
              <a:gd name="connsiteX7" fmla="*/ 26267 w 4718315"/>
              <a:gd name="connsiteY7" fmla="*/ 320555 h 1411801"/>
              <a:gd name="connsiteX8" fmla="*/ 410315 w 4718315"/>
              <a:gd name="connsiteY8" fmla="*/ 37091 h 1411801"/>
              <a:gd name="connsiteX0" fmla="*/ 410315 w 4738389"/>
              <a:gd name="connsiteY0" fmla="*/ 37091 h 1411801"/>
              <a:gd name="connsiteX1" fmla="*/ 4278227 w 4738389"/>
              <a:gd name="connsiteY1" fmla="*/ 37091 h 1411801"/>
              <a:gd name="connsiteX2" fmla="*/ 4671419 w 4738389"/>
              <a:gd name="connsiteY2" fmla="*/ 503435 h 1411801"/>
              <a:gd name="connsiteX3" fmla="*/ 4643987 w 4738389"/>
              <a:gd name="connsiteY3" fmla="*/ 1070363 h 1411801"/>
              <a:gd name="connsiteX4" fmla="*/ 4323947 w 4738389"/>
              <a:gd name="connsiteY4" fmla="*/ 1362971 h 1411801"/>
              <a:gd name="connsiteX5" fmla="*/ 300587 w 4738389"/>
              <a:gd name="connsiteY5" fmla="*/ 1408691 h 1411801"/>
              <a:gd name="connsiteX6" fmla="*/ 7979 w 4738389"/>
              <a:gd name="connsiteY6" fmla="*/ 1052075 h 1411801"/>
              <a:gd name="connsiteX7" fmla="*/ 26267 w 4738389"/>
              <a:gd name="connsiteY7" fmla="*/ 320555 h 1411801"/>
              <a:gd name="connsiteX8" fmla="*/ 410315 w 4738389"/>
              <a:gd name="connsiteY8" fmla="*/ 37091 h 1411801"/>
              <a:gd name="connsiteX0" fmla="*/ 410315 w 4738389"/>
              <a:gd name="connsiteY0" fmla="*/ 37091 h 1411801"/>
              <a:gd name="connsiteX1" fmla="*/ 4278227 w 4738389"/>
              <a:gd name="connsiteY1" fmla="*/ 37091 h 1411801"/>
              <a:gd name="connsiteX2" fmla="*/ 4671419 w 4738389"/>
              <a:gd name="connsiteY2" fmla="*/ 503435 h 1411801"/>
              <a:gd name="connsiteX3" fmla="*/ 4643987 w 4738389"/>
              <a:gd name="connsiteY3" fmla="*/ 1070363 h 1411801"/>
              <a:gd name="connsiteX4" fmla="*/ 4323947 w 4738389"/>
              <a:gd name="connsiteY4" fmla="*/ 1362971 h 1411801"/>
              <a:gd name="connsiteX5" fmla="*/ 300587 w 4738389"/>
              <a:gd name="connsiteY5" fmla="*/ 1408691 h 1411801"/>
              <a:gd name="connsiteX6" fmla="*/ 7979 w 4738389"/>
              <a:gd name="connsiteY6" fmla="*/ 1052075 h 1411801"/>
              <a:gd name="connsiteX7" fmla="*/ 26267 w 4738389"/>
              <a:gd name="connsiteY7" fmla="*/ 320555 h 1411801"/>
              <a:gd name="connsiteX8" fmla="*/ 410315 w 4738389"/>
              <a:gd name="connsiteY8" fmla="*/ 37091 h 1411801"/>
              <a:gd name="connsiteX0" fmla="*/ 410315 w 4674092"/>
              <a:gd name="connsiteY0" fmla="*/ 6141 h 1380851"/>
              <a:gd name="connsiteX1" fmla="*/ 4278227 w 4674092"/>
              <a:gd name="connsiteY1" fmla="*/ 6141 h 1380851"/>
              <a:gd name="connsiteX2" fmla="*/ 4671419 w 4674092"/>
              <a:gd name="connsiteY2" fmla="*/ 472485 h 1380851"/>
              <a:gd name="connsiteX3" fmla="*/ 4643987 w 4674092"/>
              <a:gd name="connsiteY3" fmla="*/ 1039413 h 1380851"/>
              <a:gd name="connsiteX4" fmla="*/ 4323947 w 4674092"/>
              <a:gd name="connsiteY4" fmla="*/ 1332021 h 1380851"/>
              <a:gd name="connsiteX5" fmla="*/ 300587 w 4674092"/>
              <a:gd name="connsiteY5" fmla="*/ 1377741 h 1380851"/>
              <a:gd name="connsiteX6" fmla="*/ 7979 w 4674092"/>
              <a:gd name="connsiteY6" fmla="*/ 1021125 h 1380851"/>
              <a:gd name="connsiteX7" fmla="*/ 26267 w 4674092"/>
              <a:gd name="connsiteY7" fmla="*/ 289605 h 1380851"/>
              <a:gd name="connsiteX8" fmla="*/ 410315 w 4674092"/>
              <a:gd name="connsiteY8" fmla="*/ 6141 h 138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092" h="1380851">
                <a:moveTo>
                  <a:pt x="410315" y="6141"/>
                </a:moveTo>
                <a:cubicBezTo>
                  <a:pt x="729316" y="-4734"/>
                  <a:pt x="3942116" y="1154"/>
                  <a:pt x="4278227" y="6141"/>
                </a:cubicBezTo>
                <a:cubicBezTo>
                  <a:pt x="4614338" y="11128"/>
                  <a:pt x="4662414" y="295077"/>
                  <a:pt x="4671419" y="472485"/>
                </a:cubicBezTo>
                <a:cubicBezTo>
                  <a:pt x="4680424" y="649893"/>
                  <a:pt x="4665531" y="890961"/>
                  <a:pt x="4643987" y="1039413"/>
                </a:cubicBezTo>
                <a:cubicBezTo>
                  <a:pt x="4622443" y="1187865"/>
                  <a:pt x="4627015" y="1317197"/>
                  <a:pt x="4323947" y="1332021"/>
                </a:cubicBezTo>
                <a:cubicBezTo>
                  <a:pt x="4020879" y="1346845"/>
                  <a:pt x="536737" y="1393189"/>
                  <a:pt x="300587" y="1377741"/>
                </a:cubicBezTo>
                <a:cubicBezTo>
                  <a:pt x="64437" y="1362293"/>
                  <a:pt x="-8647" y="1218067"/>
                  <a:pt x="7979" y="1021125"/>
                </a:cubicBezTo>
                <a:cubicBezTo>
                  <a:pt x="-6568" y="829378"/>
                  <a:pt x="-1650" y="449902"/>
                  <a:pt x="26267" y="289605"/>
                </a:cubicBezTo>
                <a:cubicBezTo>
                  <a:pt x="54184" y="129308"/>
                  <a:pt x="91314" y="17016"/>
                  <a:pt x="410315" y="6141"/>
                </a:cubicBezTo>
                <a:close/>
              </a:path>
            </a:pathLst>
          </a:cu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4" name="TextBox 3">
            <a:extLst>
              <a:ext uri="{FF2B5EF4-FFF2-40B4-BE49-F238E27FC236}">
                <a16:creationId xmlns:a16="http://schemas.microsoft.com/office/drawing/2014/main" id="{D64ACF0F-6664-8DA1-F5E6-69544651C71E}"/>
              </a:ext>
            </a:extLst>
          </p:cNvPr>
          <p:cNvSpPr txBox="1"/>
          <p:nvPr/>
        </p:nvSpPr>
        <p:spPr>
          <a:xfrm>
            <a:off x="487144" y="695163"/>
            <a:ext cx="5213179" cy="900246"/>
          </a:xfrm>
          <a:prstGeom prst="rect">
            <a:avLst/>
          </a:prstGeom>
          <a:noFill/>
        </p:spPr>
        <p:txBody>
          <a:bodyPr wrap="square" lIns="0" tIns="0" rIns="0" bIns="0" rtlCol="0">
            <a:spAutoFit/>
          </a:bodyPr>
          <a:lstStyle/>
          <a:p>
            <a:pPr algn="ctr">
              <a:lnSpc>
                <a:spcPct val="90000"/>
              </a:lnSpc>
            </a:pPr>
            <a:r>
              <a:rPr lang="en-US" sz="6500">
                <a:solidFill>
                  <a:srgbClr val="FFFFFF"/>
                </a:solidFill>
                <a:latin typeface="Londrina Solid" pitchFamily="2" charset="77"/>
              </a:rPr>
              <a:t>Media Literacy</a:t>
            </a:r>
          </a:p>
        </p:txBody>
      </p:sp>
      <p:sp>
        <p:nvSpPr>
          <p:cNvPr id="7" name="Freeform 6">
            <a:extLst>
              <a:ext uri="{FF2B5EF4-FFF2-40B4-BE49-F238E27FC236}">
                <a16:creationId xmlns:a16="http://schemas.microsoft.com/office/drawing/2014/main" id="{A8ABD539-A3A6-910A-9A07-34337C2501C6}"/>
              </a:ext>
            </a:extLst>
          </p:cNvPr>
          <p:cNvSpPr>
            <a:spLocks/>
          </p:cNvSpPr>
          <p:nvPr/>
        </p:nvSpPr>
        <p:spPr>
          <a:xfrm flipH="1">
            <a:off x="7124909" y="4241412"/>
            <a:ext cx="3168000" cy="2886585"/>
          </a:xfrm>
          <a:custGeom>
            <a:avLst/>
            <a:gdLst>
              <a:gd name="connsiteX0" fmla="*/ 2200307 w 2868981"/>
              <a:gd name="connsiteY0" fmla="*/ 188930 h 2997526"/>
              <a:gd name="connsiteX1" fmla="*/ 843633 w 2868981"/>
              <a:gd name="connsiteY1" fmla="*/ 10666 h 2997526"/>
              <a:gd name="connsiteX2" fmla="*/ 1556 w 2868981"/>
              <a:gd name="connsiteY2" fmla="*/ 1098544 h 2997526"/>
              <a:gd name="connsiteX3" fmla="*/ 297153 w 2868981"/>
              <a:gd name="connsiteY3" fmla="*/ 2788427 h 2997526"/>
              <a:gd name="connsiteX4" fmla="*/ 1848436 w 2868981"/>
              <a:gd name="connsiteY4" fmla="*/ 2958432 h 2997526"/>
              <a:gd name="connsiteX5" fmla="*/ 2796075 w 2868981"/>
              <a:gd name="connsiteY5" fmla="*/ 2567344 h 2997526"/>
              <a:gd name="connsiteX6" fmla="*/ 2862130 w 2868981"/>
              <a:gd name="connsiteY6" fmla="*/ 1289005 h 2997526"/>
              <a:gd name="connsiteX7" fmla="*/ 2200307 w 2868981"/>
              <a:gd name="connsiteY7" fmla="*/ 188930 h 2997526"/>
              <a:gd name="connsiteX0" fmla="*/ 2200307 w 2872748"/>
              <a:gd name="connsiteY0" fmla="*/ 188930 h 2964694"/>
              <a:gd name="connsiteX1" fmla="*/ 843633 w 2872748"/>
              <a:gd name="connsiteY1" fmla="*/ 10666 h 2964694"/>
              <a:gd name="connsiteX2" fmla="*/ 1556 w 2872748"/>
              <a:gd name="connsiteY2" fmla="*/ 1098544 h 2964694"/>
              <a:gd name="connsiteX3" fmla="*/ 297153 w 2872748"/>
              <a:gd name="connsiteY3" fmla="*/ 2788427 h 2964694"/>
              <a:gd name="connsiteX4" fmla="*/ 1848436 w 2872748"/>
              <a:gd name="connsiteY4" fmla="*/ 2958432 h 2964694"/>
              <a:gd name="connsiteX5" fmla="*/ 2817620 w 2872748"/>
              <a:gd name="connsiteY5" fmla="*/ 2693863 h 2964694"/>
              <a:gd name="connsiteX6" fmla="*/ 2862130 w 2872748"/>
              <a:gd name="connsiteY6" fmla="*/ 1289005 h 2964694"/>
              <a:gd name="connsiteX7" fmla="*/ 2200307 w 2872748"/>
              <a:gd name="connsiteY7" fmla="*/ 188930 h 2964694"/>
              <a:gd name="connsiteX0" fmla="*/ 2200307 w 2872748"/>
              <a:gd name="connsiteY0" fmla="*/ 188930 h 2964231"/>
              <a:gd name="connsiteX1" fmla="*/ 843633 w 2872748"/>
              <a:gd name="connsiteY1" fmla="*/ 10666 h 2964231"/>
              <a:gd name="connsiteX2" fmla="*/ 1556 w 2872748"/>
              <a:gd name="connsiteY2" fmla="*/ 1098544 h 2964231"/>
              <a:gd name="connsiteX3" fmla="*/ 297153 w 2872748"/>
              <a:gd name="connsiteY3" fmla="*/ 2788427 h 2964231"/>
              <a:gd name="connsiteX4" fmla="*/ 1859208 w 2872748"/>
              <a:gd name="connsiteY4" fmla="*/ 2900924 h 2964231"/>
              <a:gd name="connsiteX5" fmla="*/ 2817620 w 2872748"/>
              <a:gd name="connsiteY5" fmla="*/ 2693863 h 2964231"/>
              <a:gd name="connsiteX6" fmla="*/ 2862130 w 2872748"/>
              <a:gd name="connsiteY6" fmla="*/ 1289005 h 2964231"/>
              <a:gd name="connsiteX7" fmla="*/ 2200307 w 2872748"/>
              <a:gd name="connsiteY7" fmla="*/ 188930 h 2964231"/>
              <a:gd name="connsiteX0" fmla="*/ 2246096 w 2918537"/>
              <a:gd name="connsiteY0" fmla="*/ 189007 h 2912130"/>
              <a:gd name="connsiteX1" fmla="*/ 889422 w 2918537"/>
              <a:gd name="connsiteY1" fmla="*/ 10743 h 2912130"/>
              <a:gd name="connsiteX2" fmla="*/ 47345 w 2918537"/>
              <a:gd name="connsiteY2" fmla="*/ 1098621 h 2912130"/>
              <a:gd name="connsiteX3" fmla="*/ 299853 w 2918537"/>
              <a:gd name="connsiteY3" fmla="*/ 2673487 h 2912130"/>
              <a:gd name="connsiteX4" fmla="*/ 1904997 w 2918537"/>
              <a:gd name="connsiteY4" fmla="*/ 2901001 h 2912130"/>
              <a:gd name="connsiteX5" fmla="*/ 2863409 w 2918537"/>
              <a:gd name="connsiteY5" fmla="*/ 2693940 h 2912130"/>
              <a:gd name="connsiteX6" fmla="*/ 2907919 w 2918537"/>
              <a:gd name="connsiteY6" fmla="*/ 1289082 h 2912130"/>
              <a:gd name="connsiteX7" fmla="*/ 2246096 w 2918537"/>
              <a:gd name="connsiteY7" fmla="*/ 189007 h 2912130"/>
              <a:gd name="connsiteX0" fmla="*/ 2246096 w 2918537"/>
              <a:gd name="connsiteY0" fmla="*/ 189007 h 2914080"/>
              <a:gd name="connsiteX1" fmla="*/ 889422 w 2918537"/>
              <a:gd name="connsiteY1" fmla="*/ 10743 h 2914080"/>
              <a:gd name="connsiteX2" fmla="*/ 47345 w 2918537"/>
              <a:gd name="connsiteY2" fmla="*/ 1098621 h 2914080"/>
              <a:gd name="connsiteX3" fmla="*/ 299853 w 2918537"/>
              <a:gd name="connsiteY3" fmla="*/ 2673487 h 2914080"/>
              <a:gd name="connsiteX4" fmla="*/ 1904997 w 2918537"/>
              <a:gd name="connsiteY4" fmla="*/ 2901001 h 2914080"/>
              <a:gd name="connsiteX5" fmla="*/ 2863409 w 2918537"/>
              <a:gd name="connsiteY5" fmla="*/ 2601927 h 2914080"/>
              <a:gd name="connsiteX6" fmla="*/ 2907919 w 2918537"/>
              <a:gd name="connsiteY6" fmla="*/ 1289082 h 2914080"/>
              <a:gd name="connsiteX7" fmla="*/ 2246096 w 2918537"/>
              <a:gd name="connsiteY7" fmla="*/ 189007 h 2914080"/>
              <a:gd name="connsiteX0" fmla="*/ 2244508 w 2916949"/>
              <a:gd name="connsiteY0" fmla="*/ 18680 h 2743753"/>
              <a:gd name="connsiteX1" fmla="*/ 866289 w 2916949"/>
              <a:gd name="connsiteY1" fmla="*/ 12943 h 2743753"/>
              <a:gd name="connsiteX2" fmla="*/ 45757 w 2916949"/>
              <a:gd name="connsiteY2" fmla="*/ 928294 h 2743753"/>
              <a:gd name="connsiteX3" fmla="*/ 298265 w 2916949"/>
              <a:gd name="connsiteY3" fmla="*/ 2503160 h 2743753"/>
              <a:gd name="connsiteX4" fmla="*/ 1903409 w 2916949"/>
              <a:gd name="connsiteY4" fmla="*/ 2730674 h 2743753"/>
              <a:gd name="connsiteX5" fmla="*/ 2861821 w 2916949"/>
              <a:gd name="connsiteY5" fmla="*/ 2431600 h 2743753"/>
              <a:gd name="connsiteX6" fmla="*/ 2906331 w 2916949"/>
              <a:gd name="connsiteY6" fmla="*/ 1118755 h 2743753"/>
              <a:gd name="connsiteX7" fmla="*/ 2244508 w 2916949"/>
              <a:gd name="connsiteY7" fmla="*/ 18680 h 2743753"/>
              <a:gd name="connsiteX0" fmla="*/ 2244508 w 2916949"/>
              <a:gd name="connsiteY0" fmla="*/ 11753 h 2736826"/>
              <a:gd name="connsiteX1" fmla="*/ 866289 w 2916949"/>
              <a:gd name="connsiteY1" fmla="*/ 6016 h 2736826"/>
              <a:gd name="connsiteX2" fmla="*/ 45757 w 2916949"/>
              <a:gd name="connsiteY2" fmla="*/ 921367 h 2736826"/>
              <a:gd name="connsiteX3" fmla="*/ 298265 w 2916949"/>
              <a:gd name="connsiteY3" fmla="*/ 2496233 h 2736826"/>
              <a:gd name="connsiteX4" fmla="*/ 1903409 w 2916949"/>
              <a:gd name="connsiteY4" fmla="*/ 2723747 h 2736826"/>
              <a:gd name="connsiteX5" fmla="*/ 2861821 w 2916949"/>
              <a:gd name="connsiteY5" fmla="*/ 2424673 h 2736826"/>
              <a:gd name="connsiteX6" fmla="*/ 2906331 w 2916949"/>
              <a:gd name="connsiteY6" fmla="*/ 1111828 h 2736826"/>
              <a:gd name="connsiteX7" fmla="*/ 2244508 w 2916949"/>
              <a:gd name="connsiteY7" fmla="*/ 11753 h 2736826"/>
              <a:gd name="connsiteX0" fmla="*/ 2244508 w 2935453"/>
              <a:gd name="connsiteY0" fmla="*/ 11753 h 2735497"/>
              <a:gd name="connsiteX1" fmla="*/ 866289 w 2935453"/>
              <a:gd name="connsiteY1" fmla="*/ 6016 h 2735497"/>
              <a:gd name="connsiteX2" fmla="*/ 45757 w 2935453"/>
              <a:gd name="connsiteY2" fmla="*/ 921367 h 2735497"/>
              <a:gd name="connsiteX3" fmla="*/ 298265 w 2935453"/>
              <a:gd name="connsiteY3" fmla="*/ 2496233 h 2735497"/>
              <a:gd name="connsiteX4" fmla="*/ 1903409 w 2935453"/>
              <a:gd name="connsiteY4" fmla="*/ 2723747 h 2735497"/>
              <a:gd name="connsiteX5" fmla="*/ 2886902 w 2935453"/>
              <a:gd name="connsiteY5" fmla="*/ 2518404 h 2735497"/>
              <a:gd name="connsiteX6" fmla="*/ 2906331 w 2935453"/>
              <a:gd name="connsiteY6" fmla="*/ 1111828 h 2735497"/>
              <a:gd name="connsiteX7" fmla="*/ 2244508 w 2935453"/>
              <a:gd name="connsiteY7" fmla="*/ 11753 h 2735497"/>
              <a:gd name="connsiteX0" fmla="*/ 2244099 w 2935044"/>
              <a:gd name="connsiteY0" fmla="*/ 11753 h 2779179"/>
              <a:gd name="connsiteX1" fmla="*/ 865880 w 2935044"/>
              <a:gd name="connsiteY1" fmla="*/ 6016 h 2779179"/>
              <a:gd name="connsiteX2" fmla="*/ 45348 w 2935044"/>
              <a:gd name="connsiteY2" fmla="*/ 921367 h 2779179"/>
              <a:gd name="connsiteX3" fmla="*/ 297856 w 2935044"/>
              <a:gd name="connsiteY3" fmla="*/ 2496233 h 2779179"/>
              <a:gd name="connsiteX4" fmla="*/ 1890459 w 2935044"/>
              <a:gd name="connsiteY4" fmla="*/ 2777307 h 2779179"/>
              <a:gd name="connsiteX5" fmla="*/ 2886493 w 2935044"/>
              <a:gd name="connsiteY5" fmla="*/ 2518404 h 2779179"/>
              <a:gd name="connsiteX6" fmla="*/ 2905922 w 2935044"/>
              <a:gd name="connsiteY6" fmla="*/ 1111828 h 2779179"/>
              <a:gd name="connsiteX7" fmla="*/ 2244099 w 2935044"/>
              <a:gd name="connsiteY7" fmla="*/ 11753 h 2779179"/>
              <a:gd name="connsiteX0" fmla="*/ 2224849 w 2915794"/>
              <a:gd name="connsiteY0" fmla="*/ 43759 h 2817504"/>
              <a:gd name="connsiteX1" fmla="*/ 846630 w 2915794"/>
              <a:gd name="connsiteY1" fmla="*/ 38022 h 2817504"/>
              <a:gd name="connsiteX2" fmla="*/ 50336 w 2915794"/>
              <a:gd name="connsiteY2" fmla="*/ 576421 h 2817504"/>
              <a:gd name="connsiteX3" fmla="*/ 278606 w 2915794"/>
              <a:gd name="connsiteY3" fmla="*/ 2528239 h 2817504"/>
              <a:gd name="connsiteX4" fmla="*/ 1871209 w 2915794"/>
              <a:gd name="connsiteY4" fmla="*/ 2809313 h 2817504"/>
              <a:gd name="connsiteX5" fmla="*/ 2867243 w 2915794"/>
              <a:gd name="connsiteY5" fmla="*/ 2550410 h 2817504"/>
              <a:gd name="connsiteX6" fmla="*/ 2886672 w 2915794"/>
              <a:gd name="connsiteY6" fmla="*/ 1143834 h 2817504"/>
              <a:gd name="connsiteX7" fmla="*/ 2224849 w 2915794"/>
              <a:gd name="connsiteY7" fmla="*/ 43759 h 2817504"/>
              <a:gd name="connsiteX0" fmla="*/ 2214076 w 2905021"/>
              <a:gd name="connsiteY0" fmla="*/ 43759 h 2817505"/>
              <a:gd name="connsiteX1" fmla="*/ 835857 w 2905021"/>
              <a:gd name="connsiteY1" fmla="*/ 38022 h 2817505"/>
              <a:gd name="connsiteX2" fmla="*/ 39563 w 2905021"/>
              <a:gd name="connsiteY2" fmla="*/ 576421 h 2817505"/>
              <a:gd name="connsiteX3" fmla="*/ 267833 w 2905021"/>
              <a:gd name="connsiteY3" fmla="*/ 2528239 h 2817505"/>
              <a:gd name="connsiteX4" fmla="*/ 1860436 w 2905021"/>
              <a:gd name="connsiteY4" fmla="*/ 2809313 h 2817505"/>
              <a:gd name="connsiteX5" fmla="*/ 2856470 w 2905021"/>
              <a:gd name="connsiteY5" fmla="*/ 2550410 h 2817505"/>
              <a:gd name="connsiteX6" fmla="*/ 2875899 w 2905021"/>
              <a:gd name="connsiteY6" fmla="*/ 1143834 h 2817505"/>
              <a:gd name="connsiteX7" fmla="*/ 2214076 w 2905021"/>
              <a:gd name="connsiteY7" fmla="*/ 43759 h 2817505"/>
              <a:gd name="connsiteX0" fmla="*/ 2243024 w 2933969"/>
              <a:gd name="connsiteY0" fmla="*/ 43759 h 2813990"/>
              <a:gd name="connsiteX1" fmla="*/ 864805 w 2933969"/>
              <a:gd name="connsiteY1" fmla="*/ 38022 h 2813990"/>
              <a:gd name="connsiteX2" fmla="*/ 68511 w 2933969"/>
              <a:gd name="connsiteY2" fmla="*/ 576421 h 2813990"/>
              <a:gd name="connsiteX3" fmla="*/ 248306 w 2933969"/>
              <a:gd name="connsiteY3" fmla="*/ 2483364 h 2813990"/>
              <a:gd name="connsiteX4" fmla="*/ 1889384 w 2933969"/>
              <a:gd name="connsiteY4" fmla="*/ 2809313 h 2813990"/>
              <a:gd name="connsiteX5" fmla="*/ 2885418 w 2933969"/>
              <a:gd name="connsiteY5" fmla="*/ 2550410 h 2813990"/>
              <a:gd name="connsiteX6" fmla="*/ 2904847 w 2933969"/>
              <a:gd name="connsiteY6" fmla="*/ 1143834 h 2813990"/>
              <a:gd name="connsiteX7" fmla="*/ 2243024 w 2933969"/>
              <a:gd name="connsiteY7" fmla="*/ 43759 h 2813990"/>
              <a:gd name="connsiteX0" fmla="*/ 2228465 w 2919410"/>
              <a:gd name="connsiteY0" fmla="*/ 43759 h 2814573"/>
              <a:gd name="connsiteX1" fmla="*/ 850246 w 2919410"/>
              <a:gd name="connsiteY1" fmla="*/ 38022 h 2814573"/>
              <a:gd name="connsiteX2" fmla="*/ 53952 w 2919410"/>
              <a:gd name="connsiteY2" fmla="*/ 576421 h 2814573"/>
              <a:gd name="connsiteX3" fmla="*/ 233747 w 2919410"/>
              <a:gd name="connsiteY3" fmla="*/ 2483364 h 2814573"/>
              <a:gd name="connsiteX4" fmla="*/ 1874825 w 2919410"/>
              <a:gd name="connsiteY4" fmla="*/ 2809313 h 2814573"/>
              <a:gd name="connsiteX5" fmla="*/ 2870859 w 2919410"/>
              <a:gd name="connsiteY5" fmla="*/ 2550410 h 2814573"/>
              <a:gd name="connsiteX6" fmla="*/ 2890288 w 2919410"/>
              <a:gd name="connsiteY6" fmla="*/ 1143834 h 2814573"/>
              <a:gd name="connsiteX7" fmla="*/ 2228465 w 2919410"/>
              <a:gd name="connsiteY7" fmla="*/ 43759 h 2814573"/>
              <a:gd name="connsiteX0" fmla="*/ 2218534 w 2909479"/>
              <a:gd name="connsiteY0" fmla="*/ 43759 h 2814573"/>
              <a:gd name="connsiteX1" fmla="*/ 840315 w 2909479"/>
              <a:gd name="connsiteY1" fmla="*/ 38022 h 2814573"/>
              <a:gd name="connsiteX2" fmla="*/ 44021 w 2909479"/>
              <a:gd name="connsiteY2" fmla="*/ 576421 h 2814573"/>
              <a:gd name="connsiteX3" fmla="*/ 223816 w 2909479"/>
              <a:gd name="connsiteY3" fmla="*/ 2483364 h 2814573"/>
              <a:gd name="connsiteX4" fmla="*/ 1864894 w 2909479"/>
              <a:gd name="connsiteY4" fmla="*/ 2809313 h 2814573"/>
              <a:gd name="connsiteX5" fmla="*/ 2860928 w 2909479"/>
              <a:gd name="connsiteY5" fmla="*/ 2550410 h 2814573"/>
              <a:gd name="connsiteX6" fmla="*/ 2880357 w 2909479"/>
              <a:gd name="connsiteY6" fmla="*/ 1143834 h 2814573"/>
              <a:gd name="connsiteX7" fmla="*/ 2218534 w 2909479"/>
              <a:gd name="connsiteY7" fmla="*/ 43759 h 2814573"/>
              <a:gd name="connsiteX0" fmla="*/ 2210356 w 2901301"/>
              <a:gd name="connsiteY0" fmla="*/ 43759 h 2817545"/>
              <a:gd name="connsiteX1" fmla="*/ 832137 w 2901301"/>
              <a:gd name="connsiteY1" fmla="*/ 38022 h 2817545"/>
              <a:gd name="connsiteX2" fmla="*/ 35843 w 2901301"/>
              <a:gd name="connsiteY2" fmla="*/ 576421 h 2817545"/>
              <a:gd name="connsiteX3" fmla="*/ 247955 w 2901301"/>
              <a:gd name="connsiteY3" fmla="*/ 2429515 h 2817545"/>
              <a:gd name="connsiteX4" fmla="*/ 1856716 w 2901301"/>
              <a:gd name="connsiteY4" fmla="*/ 2809313 h 2817545"/>
              <a:gd name="connsiteX5" fmla="*/ 2852750 w 2901301"/>
              <a:gd name="connsiteY5" fmla="*/ 2550410 h 2817545"/>
              <a:gd name="connsiteX6" fmla="*/ 2872179 w 2901301"/>
              <a:gd name="connsiteY6" fmla="*/ 1143834 h 2817545"/>
              <a:gd name="connsiteX7" fmla="*/ 2210356 w 2901301"/>
              <a:gd name="connsiteY7" fmla="*/ 43759 h 2817545"/>
              <a:gd name="connsiteX0" fmla="*/ 2187180 w 2878125"/>
              <a:gd name="connsiteY0" fmla="*/ 43759 h 2817545"/>
              <a:gd name="connsiteX1" fmla="*/ 808961 w 2878125"/>
              <a:gd name="connsiteY1" fmla="*/ 38022 h 2817545"/>
              <a:gd name="connsiteX2" fmla="*/ 12667 w 2878125"/>
              <a:gd name="connsiteY2" fmla="*/ 576421 h 2817545"/>
              <a:gd name="connsiteX3" fmla="*/ 224779 w 2878125"/>
              <a:gd name="connsiteY3" fmla="*/ 2429515 h 2817545"/>
              <a:gd name="connsiteX4" fmla="*/ 1833540 w 2878125"/>
              <a:gd name="connsiteY4" fmla="*/ 2809313 h 2817545"/>
              <a:gd name="connsiteX5" fmla="*/ 2829574 w 2878125"/>
              <a:gd name="connsiteY5" fmla="*/ 2550410 h 2817545"/>
              <a:gd name="connsiteX6" fmla="*/ 2849003 w 2878125"/>
              <a:gd name="connsiteY6" fmla="*/ 1143834 h 2817545"/>
              <a:gd name="connsiteX7" fmla="*/ 2187180 w 2878125"/>
              <a:gd name="connsiteY7" fmla="*/ 43759 h 2817545"/>
              <a:gd name="connsiteX0" fmla="*/ 2212251 w 2903196"/>
              <a:gd name="connsiteY0" fmla="*/ 43759 h 2820686"/>
              <a:gd name="connsiteX1" fmla="*/ 834032 w 2903196"/>
              <a:gd name="connsiteY1" fmla="*/ 38022 h 2820686"/>
              <a:gd name="connsiteX2" fmla="*/ 37738 w 2903196"/>
              <a:gd name="connsiteY2" fmla="*/ 576421 h 2820686"/>
              <a:gd name="connsiteX3" fmla="*/ 241771 w 2903196"/>
              <a:gd name="connsiteY3" fmla="*/ 2501315 h 2820686"/>
              <a:gd name="connsiteX4" fmla="*/ 1858611 w 2903196"/>
              <a:gd name="connsiteY4" fmla="*/ 2809313 h 2820686"/>
              <a:gd name="connsiteX5" fmla="*/ 2854645 w 2903196"/>
              <a:gd name="connsiteY5" fmla="*/ 2550410 h 2820686"/>
              <a:gd name="connsiteX6" fmla="*/ 2874074 w 2903196"/>
              <a:gd name="connsiteY6" fmla="*/ 1143834 h 2820686"/>
              <a:gd name="connsiteX7" fmla="*/ 2212251 w 2903196"/>
              <a:gd name="connsiteY7" fmla="*/ 43759 h 2820686"/>
              <a:gd name="connsiteX0" fmla="*/ 2204097 w 2895042"/>
              <a:gd name="connsiteY0" fmla="*/ 43759 h 2844347"/>
              <a:gd name="connsiteX1" fmla="*/ 825878 w 2895042"/>
              <a:gd name="connsiteY1" fmla="*/ 38022 h 2844347"/>
              <a:gd name="connsiteX2" fmla="*/ 29584 w 2895042"/>
              <a:gd name="connsiteY2" fmla="*/ 576421 h 2844347"/>
              <a:gd name="connsiteX3" fmla="*/ 233617 w 2895042"/>
              <a:gd name="connsiteY3" fmla="*/ 2501315 h 2844347"/>
              <a:gd name="connsiteX4" fmla="*/ 1850457 w 2895042"/>
              <a:gd name="connsiteY4" fmla="*/ 2809313 h 2844347"/>
              <a:gd name="connsiteX5" fmla="*/ 2846491 w 2895042"/>
              <a:gd name="connsiteY5" fmla="*/ 2550410 h 2844347"/>
              <a:gd name="connsiteX6" fmla="*/ 2865920 w 2895042"/>
              <a:gd name="connsiteY6" fmla="*/ 1143834 h 2844347"/>
              <a:gd name="connsiteX7" fmla="*/ 2204097 w 2895042"/>
              <a:gd name="connsiteY7" fmla="*/ 43759 h 2844347"/>
              <a:gd name="connsiteX0" fmla="*/ 2199281 w 2890226"/>
              <a:gd name="connsiteY0" fmla="*/ 37122 h 2806206"/>
              <a:gd name="connsiteX1" fmla="*/ 821062 w 2890226"/>
              <a:gd name="connsiteY1" fmla="*/ 31385 h 2806206"/>
              <a:gd name="connsiteX2" fmla="*/ 73243 w 2890226"/>
              <a:gd name="connsiteY2" fmla="*/ 480034 h 2806206"/>
              <a:gd name="connsiteX3" fmla="*/ 228801 w 2890226"/>
              <a:gd name="connsiteY3" fmla="*/ 2494678 h 2806206"/>
              <a:gd name="connsiteX4" fmla="*/ 1845641 w 2890226"/>
              <a:gd name="connsiteY4" fmla="*/ 2802676 h 2806206"/>
              <a:gd name="connsiteX5" fmla="*/ 2841675 w 2890226"/>
              <a:gd name="connsiteY5" fmla="*/ 2543773 h 2806206"/>
              <a:gd name="connsiteX6" fmla="*/ 2861104 w 2890226"/>
              <a:gd name="connsiteY6" fmla="*/ 1137197 h 2806206"/>
              <a:gd name="connsiteX7" fmla="*/ 2199281 w 2890226"/>
              <a:gd name="connsiteY7" fmla="*/ 37122 h 2806206"/>
              <a:gd name="connsiteX0" fmla="*/ 2172547 w 2863492"/>
              <a:gd name="connsiteY0" fmla="*/ 37122 h 2806207"/>
              <a:gd name="connsiteX1" fmla="*/ 794328 w 2863492"/>
              <a:gd name="connsiteY1" fmla="*/ 31385 h 2806207"/>
              <a:gd name="connsiteX2" fmla="*/ 46509 w 2863492"/>
              <a:gd name="connsiteY2" fmla="*/ 480034 h 2806207"/>
              <a:gd name="connsiteX3" fmla="*/ 202067 w 2863492"/>
              <a:gd name="connsiteY3" fmla="*/ 2494678 h 2806207"/>
              <a:gd name="connsiteX4" fmla="*/ 1818907 w 2863492"/>
              <a:gd name="connsiteY4" fmla="*/ 2802676 h 2806207"/>
              <a:gd name="connsiteX5" fmla="*/ 2814941 w 2863492"/>
              <a:gd name="connsiteY5" fmla="*/ 2543773 h 2806207"/>
              <a:gd name="connsiteX6" fmla="*/ 2834370 w 2863492"/>
              <a:gd name="connsiteY6" fmla="*/ 1137197 h 2806207"/>
              <a:gd name="connsiteX7" fmla="*/ 2172547 w 2863492"/>
              <a:gd name="connsiteY7" fmla="*/ 37122 h 2806207"/>
              <a:gd name="connsiteX0" fmla="*/ 2179349 w 2870294"/>
              <a:gd name="connsiteY0" fmla="*/ 37122 h 2811195"/>
              <a:gd name="connsiteX1" fmla="*/ 801130 w 2870294"/>
              <a:gd name="connsiteY1" fmla="*/ 31385 h 2811195"/>
              <a:gd name="connsiteX2" fmla="*/ 53311 w 2870294"/>
              <a:gd name="connsiteY2" fmla="*/ 480034 h 2811195"/>
              <a:gd name="connsiteX3" fmla="*/ 257344 w 2870294"/>
              <a:gd name="connsiteY3" fmla="*/ 2512629 h 2811195"/>
              <a:gd name="connsiteX4" fmla="*/ 1825709 w 2870294"/>
              <a:gd name="connsiteY4" fmla="*/ 2802676 h 2811195"/>
              <a:gd name="connsiteX5" fmla="*/ 2821743 w 2870294"/>
              <a:gd name="connsiteY5" fmla="*/ 2543773 h 2811195"/>
              <a:gd name="connsiteX6" fmla="*/ 2841172 w 2870294"/>
              <a:gd name="connsiteY6" fmla="*/ 1137197 h 2811195"/>
              <a:gd name="connsiteX7" fmla="*/ 2179349 w 2870294"/>
              <a:gd name="connsiteY7" fmla="*/ 37122 h 2811195"/>
              <a:gd name="connsiteX0" fmla="*/ 2162837 w 2853782"/>
              <a:gd name="connsiteY0" fmla="*/ 37122 h 2822748"/>
              <a:gd name="connsiteX1" fmla="*/ 784618 w 2853782"/>
              <a:gd name="connsiteY1" fmla="*/ 31385 h 2822748"/>
              <a:gd name="connsiteX2" fmla="*/ 36799 w 2853782"/>
              <a:gd name="connsiteY2" fmla="*/ 480034 h 2822748"/>
              <a:gd name="connsiteX3" fmla="*/ 240832 w 2853782"/>
              <a:gd name="connsiteY3" fmla="*/ 2512629 h 2822748"/>
              <a:gd name="connsiteX4" fmla="*/ 1809197 w 2853782"/>
              <a:gd name="connsiteY4" fmla="*/ 2802676 h 2822748"/>
              <a:gd name="connsiteX5" fmla="*/ 2805231 w 2853782"/>
              <a:gd name="connsiteY5" fmla="*/ 2543773 h 2822748"/>
              <a:gd name="connsiteX6" fmla="*/ 2824660 w 2853782"/>
              <a:gd name="connsiteY6" fmla="*/ 1137197 h 2822748"/>
              <a:gd name="connsiteX7" fmla="*/ 2162837 w 2853782"/>
              <a:gd name="connsiteY7" fmla="*/ 37122 h 2822748"/>
              <a:gd name="connsiteX0" fmla="*/ 2162837 w 2853782"/>
              <a:gd name="connsiteY0" fmla="*/ 21876 h 2807502"/>
              <a:gd name="connsiteX1" fmla="*/ 784618 w 2853782"/>
              <a:gd name="connsiteY1" fmla="*/ 16139 h 2807502"/>
              <a:gd name="connsiteX2" fmla="*/ 36799 w 2853782"/>
              <a:gd name="connsiteY2" fmla="*/ 464788 h 2807502"/>
              <a:gd name="connsiteX3" fmla="*/ 240832 w 2853782"/>
              <a:gd name="connsiteY3" fmla="*/ 2497383 h 2807502"/>
              <a:gd name="connsiteX4" fmla="*/ 1809197 w 2853782"/>
              <a:gd name="connsiteY4" fmla="*/ 2787430 h 2807502"/>
              <a:gd name="connsiteX5" fmla="*/ 2805231 w 2853782"/>
              <a:gd name="connsiteY5" fmla="*/ 2528527 h 2807502"/>
              <a:gd name="connsiteX6" fmla="*/ 2824660 w 2853782"/>
              <a:gd name="connsiteY6" fmla="*/ 1121951 h 2807502"/>
              <a:gd name="connsiteX7" fmla="*/ 2162837 w 2853782"/>
              <a:gd name="connsiteY7" fmla="*/ 21876 h 2807502"/>
              <a:gd name="connsiteX0" fmla="*/ 2157004 w 2847949"/>
              <a:gd name="connsiteY0" fmla="*/ 21876 h 2789846"/>
              <a:gd name="connsiteX1" fmla="*/ 778785 w 2847949"/>
              <a:gd name="connsiteY1" fmla="*/ 16139 h 2789846"/>
              <a:gd name="connsiteX2" fmla="*/ 30966 w 2847949"/>
              <a:gd name="connsiteY2" fmla="*/ 464788 h 2789846"/>
              <a:gd name="connsiteX3" fmla="*/ 234999 w 2847949"/>
              <a:gd name="connsiteY3" fmla="*/ 2497383 h 2789846"/>
              <a:gd name="connsiteX4" fmla="*/ 1803364 w 2847949"/>
              <a:gd name="connsiteY4" fmla="*/ 2787430 h 2789846"/>
              <a:gd name="connsiteX5" fmla="*/ 2799398 w 2847949"/>
              <a:gd name="connsiteY5" fmla="*/ 2528527 h 2789846"/>
              <a:gd name="connsiteX6" fmla="*/ 2818827 w 2847949"/>
              <a:gd name="connsiteY6" fmla="*/ 1121951 h 2789846"/>
              <a:gd name="connsiteX7" fmla="*/ 2157004 w 2847949"/>
              <a:gd name="connsiteY7" fmla="*/ 21876 h 2789846"/>
              <a:gd name="connsiteX0" fmla="*/ 2166649 w 2857594"/>
              <a:gd name="connsiteY0" fmla="*/ 21876 h 2798097"/>
              <a:gd name="connsiteX1" fmla="*/ 788430 w 2857594"/>
              <a:gd name="connsiteY1" fmla="*/ 16139 h 2798097"/>
              <a:gd name="connsiteX2" fmla="*/ 40611 w 2857594"/>
              <a:gd name="connsiteY2" fmla="*/ 464788 h 2798097"/>
              <a:gd name="connsiteX3" fmla="*/ 204249 w 2857594"/>
              <a:gd name="connsiteY3" fmla="*/ 2371732 h 2798097"/>
              <a:gd name="connsiteX4" fmla="*/ 1813009 w 2857594"/>
              <a:gd name="connsiteY4" fmla="*/ 2787430 h 2798097"/>
              <a:gd name="connsiteX5" fmla="*/ 2809043 w 2857594"/>
              <a:gd name="connsiteY5" fmla="*/ 2528527 h 2798097"/>
              <a:gd name="connsiteX6" fmla="*/ 2828472 w 2857594"/>
              <a:gd name="connsiteY6" fmla="*/ 1121951 h 2798097"/>
              <a:gd name="connsiteX7" fmla="*/ 2166649 w 2857594"/>
              <a:gd name="connsiteY7" fmla="*/ 21876 h 2798097"/>
              <a:gd name="connsiteX0" fmla="*/ 2196059 w 2887004"/>
              <a:gd name="connsiteY0" fmla="*/ 21876 h 2761900"/>
              <a:gd name="connsiteX1" fmla="*/ 817840 w 2887004"/>
              <a:gd name="connsiteY1" fmla="*/ 16139 h 2761900"/>
              <a:gd name="connsiteX2" fmla="*/ 70021 w 2887004"/>
              <a:gd name="connsiteY2" fmla="*/ 464788 h 2761900"/>
              <a:gd name="connsiteX3" fmla="*/ 233659 w 2887004"/>
              <a:gd name="connsiteY3" fmla="*/ 2371732 h 2761900"/>
              <a:gd name="connsiteX4" fmla="*/ 1850498 w 2887004"/>
              <a:gd name="connsiteY4" fmla="*/ 2742555 h 2761900"/>
              <a:gd name="connsiteX5" fmla="*/ 2838453 w 2887004"/>
              <a:gd name="connsiteY5" fmla="*/ 2528527 h 2761900"/>
              <a:gd name="connsiteX6" fmla="*/ 2857882 w 2887004"/>
              <a:gd name="connsiteY6" fmla="*/ 1121951 h 2761900"/>
              <a:gd name="connsiteX7" fmla="*/ 2196059 w 2887004"/>
              <a:gd name="connsiteY7" fmla="*/ 21876 h 2761900"/>
              <a:gd name="connsiteX0" fmla="*/ 2196059 w 2900689"/>
              <a:gd name="connsiteY0" fmla="*/ 21876 h 2761900"/>
              <a:gd name="connsiteX1" fmla="*/ 817840 w 2900689"/>
              <a:gd name="connsiteY1" fmla="*/ 16139 h 2761900"/>
              <a:gd name="connsiteX2" fmla="*/ 70021 w 2900689"/>
              <a:gd name="connsiteY2" fmla="*/ 464788 h 2761900"/>
              <a:gd name="connsiteX3" fmla="*/ 233659 w 2900689"/>
              <a:gd name="connsiteY3" fmla="*/ 2371732 h 2761900"/>
              <a:gd name="connsiteX4" fmla="*/ 1850498 w 2900689"/>
              <a:gd name="connsiteY4" fmla="*/ 2742555 h 2761900"/>
              <a:gd name="connsiteX5" fmla="*/ 2838453 w 2900689"/>
              <a:gd name="connsiteY5" fmla="*/ 2528527 h 2761900"/>
              <a:gd name="connsiteX6" fmla="*/ 2857882 w 2900689"/>
              <a:gd name="connsiteY6" fmla="*/ 1121951 h 2761900"/>
              <a:gd name="connsiteX7" fmla="*/ 2196059 w 2900689"/>
              <a:gd name="connsiteY7" fmla="*/ 21876 h 2761900"/>
              <a:gd name="connsiteX0" fmla="*/ 2196059 w 2900689"/>
              <a:gd name="connsiteY0" fmla="*/ 21876 h 2761900"/>
              <a:gd name="connsiteX1" fmla="*/ 817840 w 2900689"/>
              <a:gd name="connsiteY1" fmla="*/ 16139 h 2761900"/>
              <a:gd name="connsiteX2" fmla="*/ 70021 w 2900689"/>
              <a:gd name="connsiteY2" fmla="*/ 464788 h 2761900"/>
              <a:gd name="connsiteX3" fmla="*/ 233659 w 2900689"/>
              <a:gd name="connsiteY3" fmla="*/ 2371732 h 2761900"/>
              <a:gd name="connsiteX4" fmla="*/ 1850498 w 2900689"/>
              <a:gd name="connsiteY4" fmla="*/ 2742555 h 2761900"/>
              <a:gd name="connsiteX5" fmla="*/ 2838453 w 2900689"/>
              <a:gd name="connsiteY5" fmla="*/ 2528527 h 2761900"/>
              <a:gd name="connsiteX6" fmla="*/ 2857882 w 2900689"/>
              <a:gd name="connsiteY6" fmla="*/ 1121951 h 2761900"/>
              <a:gd name="connsiteX7" fmla="*/ 2196059 w 2900689"/>
              <a:gd name="connsiteY7" fmla="*/ 21876 h 2761900"/>
              <a:gd name="connsiteX0" fmla="*/ 2196059 w 2873862"/>
              <a:gd name="connsiteY0" fmla="*/ 21876 h 2761900"/>
              <a:gd name="connsiteX1" fmla="*/ 817840 w 2873862"/>
              <a:gd name="connsiteY1" fmla="*/ 16139 h 2761900"/>
              <a:gd name="connsiteX2" fmla="*/ 70021 w 2873862"/>
              <a:gd name="connsiteY2" fmla="*/ 464788 h 2761900"/>
              <a:gd name="connsiteX3" fmla="*/ 233659 w 2873862"/>
              <a:gd name="connsiteY3" fmla="*/ 2371732 h 2761900"/>
              <a:gd name="connsiteX4" fmla="*/ 1850498 w 2873862"/>
              <a:gd name="connsiteY4" fmla="*/ 2742555 h 2761900"/>
              <a:gd name="connsiteX5" fmla="*/ 2838453 w 2873862"/>
              <a:gd name="connsiteY5" fmla="*/ 2528527 h 2761900"/>
              <a:gd name="connsiteX6" fmla="*/ 2857882 w 2873862"/>
              <a:gd name="connsiteY6" fmla="*/ 1121951 h 2761900"/>
              <a:gd name="connsiteX7" fmla="*/ 2196059 w 2873862"/>
              <a:gd name="connsiteY7" fmla="*/ 21876 h 2761900"/>
              <a:gd name="connsiteX0" fmla="*/ 2196059 w 2862596"/>
              <a:gd name="connsiteY0" fmla="*/ 21876 h 2744127"/>
              <a:gd name="connsiteX1" fmla="*/ 817840 w 2862596"/>
              <a:gd name="connsiteY1" fmla="*/ 16139 h 2744127"/>
              <a:gd name="connsiteX2" fmla="*/ 70021 w 2862596"/>
              <a:gd name="connsiteY2" fmla="*/ 464788 h 2744127"/>
              <a:gd name="connsiteX3" fmla="*/ 233659 w 2862596"/>
              <a:gd name="connsiteY3" fmla="*/ 2371732 h 2744127"/>
              <a:gd name="connsiteX4" fmla="*/ 1850498 w 2862596"/>
              <a:gd name="connsiteY4" fmla="*/ 2742555 h 2744127"/>
              <a:gd name="connsiteX5" fmla="*/ 2798912 w 2862596"/>
              <a:gd name="connsiteY5" fmla="*/ 2331317 h 2744127"/>
              <a:gd name="connsiteX6" fmla="*/ 2857882 w 2862596"/>
              <a:gd name="connsiteY6" fmla="*/ 1121951 h 2744127"/>
              <a:gd name="connsiteX7" fmla="*/ 2196059 w 2862596"/>
              <a:gd name="connsiteY7" fmla="*/ 21876 h 2744127"/>
              <a:gd name="connsiteX0" fmla="*/ 2196059 w 2861696"/>
              <a:gd name="connsiteY0" fmla="*/ 21876 h 2744127"/>
              <a:gd name="connsiteX1" fmla="*/ 817840 w 2861696"/>
              <a:gd name="connsiteY1" fmla="*/ 16139 h 2744127"/>
              <a:gd name="connsiteX2" fmla="*/ 70021 w 2861696"/>
              <a:gd name="connsiteY2" fmla="*/ 464788 h 2744127"/>
              <a:gd name="connsiteX3" fmla="*/ 233659 w 2861696"/>
              <a:gd name="connsiteY3" fmla="*/ 2371732 h 2744127"/>
              <a:gd name="connsiteX4" fmla="*/ 1850498 w 2861696"/>
              <a:gd name="connsiteY4" fmla="*/ 2742555 h 2744127"/>
              <a:gd name="connsiteX5" fmla="*/ 2798912 w 2861696"/>
              <a:gd name="connsiteY5" fmla="*/ 2331317 h 2744127"/>
              <a:gd name="connsiteX6" fmla="*/ 2857882 w 2861696"/>
              <a:gd name="connsiteY6" fmla="*/ 1121951 h 2744127"/>
              <a:gd name="connsiteX7" fmla="*/ 2196059 w 2861696"/>
              <a:gd name="connsiteY7" fmla="*/ 21876 h 2744127"/>
              <a:gd name="connsiteX0" fmla="*/ 2196059 w 2861696"/>
              <a:gd name="connsiteY0" fmla="*/ 21876 h 2744127"/>
              <a:gd name="connsiteX1" fmla="*/ 817840 w 2861696"/>
              <a:gd name="connsiteY1" fmla="*/ 16139 h 2744127"/>
              <a:gd name="connsiteX2" fmla="*/ 70021 w 2861696"/>
              <a:gd name="connsiteY2" fmla="*/ 464788 h 2744127"/>
              <a:gd name="connsiteX3" fmla="*/ 233659 w 2861696"/>
              <a:gd name="connsiteY3" fmla="*/ 2371732 h 2744127"/>
              <a:gd name="connsiteX4" fmla="*/ 1850498 w 2861696"/>
              <a:gd name="connsiteY4" fmla="*/ 2742555 h 2744127"/>
              <a:gd name="connsiteX5" fmla="*/ 2798912 w 2861696"/>
              <a:gd name="connsiteY5" fmla="*/ 2331317 h 2744127"/>
              <a:gd name="connsiteX6" fmla="*/ 2857882 w 2861696"/>
              <a:gd name="connsiteY6" fmla="*/ 1121951 h 2744127"/>
              <a:gd name="connsiteX7" fmla="*/ 2196059 w 2861696"/>
              <a:gd name="connsiteY7" fmla="*/ 21876 h 2744127"/>
              <a:gd name="connsiteX0" fmla="*/ 2196059 w 2861019"/>
              <a:gd name="connsiteY0" fmla="*/ 21876 h 2748226"/>
              <a:gd name="connsiteX1" fmla="*/ 817840 w 2861019"/>
              <a:gd name="connsiteY1" fmla="*/ 16139 h 2748226"/>
              <a:gd name="connsiteX2" fmla="*/ 70021 w 2861019"/>
              <a:gd name="connsiteY2" fmla="*/ 464788 h 2748226"/>
              <a:gd name="connsiteX3" fmla="*/ 233659 w 2861019"/>
              <a:gd name="connsiteY3" fmla="*/ 2371732 h 2748226"/>
              <a:gd name="connsiteX4" fmla="*/ 1850498 w 2861019"/>
              <a:gd name="connsiteY4" fmla="*/ 2742555 h 2748226"/>
              <a:gd name="connsiteX5" fmla="*/ 2789028 w 2861019"/>
              <a:gd name="connsiteY5" fmla="*/ 2254623 h 2748226"/>
              <a:gd name="connsiteX6" fmla="*/ 2857882 w 2861019"/>
              <a:gd name="connsiteY6" fmla="*/ 1121951 h 2748226"/>
              <a:gd name="connsiteX7" fmla="*/ 2196059 w 2861019"/>
              <a:gd name="connsiteY7" fmla="*/ 21876 h 2748226"/>
              <a:gd name="connsiteX0" fmla="*/ 2196059 w 2861019"/>
              <a:gd name="connsiteY0" fmla="*/ 21876 h 2748226"/>
              <a:gd name="connsiteX1" fmla="*/ 817840 w 2861019"/>
              <a:gd name="connsiteY1" fmla="*/ 16139 h 2748226"/>
              <a:gd name="connsiteX2" fmla="*/ 70021 w 2861019"/>
              <a:gd name="connsiteY2" fmla="*/ 464788 h 2748226"/>
              <a:gd name="connsiteX3" fmla="*/ 233659 w 2861019"/>
              <a:gd name="connsiteY3" fmla="*/ 2371732 h 2748226"/>
              <a:gd name="connsiteX4" fmla="*/ 1850498 w 2861019"/>
              <a:gd name="connsiteY4" fmla="*/ 2742555 h 2748226"/>
              <a:gd name="connsiteX5" fmla="*/ 2789028 w 2861019"/>
              <a:gd name="connsiteY5" fmla="*/ 2254623 h 2748226"/>
              <a:gd name="connsiteX6" fmla="*/ 2857882 w 2861019"/>
              <a:gd name="connsiteY6" fmla="*/ 1121951 h 2748226"/>
              <a:gd name="connsiteX7" fmla="*/ 2196059 w 2861019"/>
              <a:gd name="connsiteY7" fmla="*/ 21876 h 2748226"/>
              <a:gd name="connsiteX0" fmla="*/ 2212999 w 2877959"/>
              <a:gd name="connsiteY0" fmla="*/ 21876 h 2698735"/>
              <a:gd name="connsiteX1" fmla="*/ 834780 w 2877959"/>
              <a:gd name="connsiteY1" fmla="*/ 16139 h 2698735"/>
              <a:gd name="connsiteX2" fmla="*/ 86961 w 2877959"/>
              <a:gd name="connsiteY2" fmla="*/ 464788 h 2698735"/>
              <a:gd name="connsiteX3" fmla="*/ 250599 w 2877959"/>
              <a:gd name="connsiteY3" fmla="*/ 2371732 h 2698735"/>
              <a:gd name="connsiteX4" fmla="*/ 2183763 w 2877959"/>
              <a:gd name="connsiteY4" fmla="*/ 2687775 h 2698735"/>
              <a:gd name="connsiteX5" fmla="*/ 2805968 w 2877959"/>
              <a:gd name="connsiteY5" fmla="*/ 2254623 h 2698735"/>
              <a:gd name="connsiteX6" fmla="*/ 2874822 w 2877959"/>
              <a:gd name="connsiteY6" fmla="*/ 1121951 h 2698735"/>
              <a:gd name="connsiteX7" fmla="*/ 2212999 w 2877959"/>
              <a:gd name="connsiteY7" fmla="*/ 21876 h 2698735"/>
              <a:gd name="connsiteX0" fmla="*/ 2212999 w 2877959"/>
              <a:gd name="connsiteY0" fmla="*/ 21876 h 2694119"/>
              <a:gd name="connsiteX1" fmla="*/ 834780 w 2877959"/>
              <a:gd name="connsiteY1" fmla="*/ 16139 h 2694119"/>
              <a:gd name="connsiteX2" fmla="*/ 86961 w 2877959"/>
              <a:gd name="connsiteY2" fmla="*/ 464788 h 2694119"/>
              <a:gd name="connsiteX3" fmla="*/ 250599 w 2877959"/>
              <a:gd name="connsiteY3" fmla="*/ 2371732 h 2694119"/>
              <a:gd name="connsiteX4" fmla="*/ 2183763 w 2877959"/>
              <a:gd name="connsiteY4" fmla="*/ 2687775 h 2694119"/>
              <a:gd name="connsiteX5" fmla="*/ 2805968 w 2877959"/>
              <a:gd name="connsiteY5" fmla="*/ 2254623 h 2694119"/>
              <a:gd name="connsiteX6" fmla="*/ 2874822 w 2877959"/>
              <a:gd name="connsiteY6" fmla="*/ 1121951 h 2694119"/>
              <a:gd name="connsiteX7" fmla="*/ 2212999 w 2877959"/>
              <a:gd name="connsiteY7" fmla="*/ 21876 h 2694119"/>
              <a:gd name="connsiteX0" fmla="*/ 2212999 w 2874822"/>
              <a:gd name="connsiteY0" fmla="*/ 21876 h 2694119"/>
              <a:gd name="connsiteX1" fmla="*/ 834780 w 2874822"/>
              <a:gd name="connsiteY1" fmla="*/ 16139 h 2694119"/>
              <a:gd name="connsiteX2" fmla="*/ 86961 w 2874822"/>
              <a:gd name="connsiteY2" fmla="*/ 464788 h 2694119"/>
              <a:gd name="connsiteX3" fmla="*/ 250599 w 2874822"/>
              <a:gd name="connsiteY3" fmla="*/ 2371732 h 2694119"/>
              <a:gd name="connsiteX4" fmla="*/ 2183763 w 2874822"/>
              <a:gd name="connsiteY4" fmla="*/ 2687775 h 2694119"/>
              <a:gd name="connsiteX5" fmla="*/ 2805968 w 2874822"/>
              <a:gd name="connsiteY5" fmla="*/ 2254623 h 2694119"/>
              <a:gd name="connsiteX6" fmla="*/ 2874822 w 2874822"/>
              <a:gd name="connsiteY6" fmla="*/ 1121951 h 2694119"/>
              <a:gd name="connsiteX7" fmla="*/ 2212999 w 2874822"/>
              <a:gd name="connsiteY7" fmla="*/ 21876 h 2694119"/>
              <a:gd name="connsiteX0" fmla="*/ 2212999 w 2876616"/>
              <a:gd name="connsiteY0" fmla="*/ 21876 h 2694119"/>
              <a:gd name="connsiteX1" fmla="*/ 834780 w 2876616"/>
              <a:gd name="connsiteY1" fmla="*/ 16139 h 2694119"/>
              <a:gd name="connsiteX2" fmla="*/ 86961 w 2876616"/>
              <a:gd name="connsiteY2" fmla="*/ 464788 h 2694119"/>
              <a:gd name="connsiteX3" fmla="*/ 250599 w 2876616"/>
              <a:gd name="connsiteY3" fmla="*/ 2371732 h 2694119"/>
              <a:gd name="connsiteX4" fmla="*/ 2183763 w 2876616"/>
              <a:gd name="connsiteY4" fmla="*/ 2687775 h 2694119"/>
              <a:gd name="connsiteX5" fmla="*/ 2805968 w 2876616"/>
              <a:gd name="connsiteY5" fmla="*/ 2254623 h 2694119"/>
              <a:gd name="connsiteX6" fmla="*/ 2874822 w 2876616"/>
              <a:gd name="connsiteY6" fmla="*/ 1121951 h 2694119"/>
              <a:gd name="connsiteX7" fmla="*/ 2212999 w 2876616"/>
              <a:gd name="connsiteY7" fmla="*/ 21876 h 26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6616" h="2694119">
                <a:moveTo>
                  <a:pt x="2212999" y="21876"/>
                </a:moveTo>
                <a:cubicBezTo>
                  <a:pt x="2212999" y="21876"/>
                  <a:pt x="1194576" y="-23262"/>
                  <a:pt x="834780" y="16139"/>
                </a:cubicBezTo>
                <a:cubicBezTo>
                  <a:pt x="488521" y="54058"/>
                  <a:pt x="184324" y="72189"/>
                  <a:pt x="86961" y="464788"/>
                </a:cubicBezTo>
                <a:cubicBezTo>
                  <a:pt x="-10402" y="857387"/>
                  <a:pt x="-98868" y="2001234"/>
                  <a:pt x="250599" y="2371732"/>
                </a:cubicBezTo>
                <a:cubicBezTo>
                  <a:pt x="600066" y="2742230"/>
                  <a:pt x="1827064" y="2696337"/>
                  <a:pt x="2183763" y="2687775"/>
                </a:cubicBezTo>
                <a:cubicBezTo>
                  <a:pt x="2540462" y="2679213"/>
                  <a:pt x="2778772" y="2593889"/>
                  <a:pt x="2805968" y="2254623"/>
                </a:cubicBezTo>
                <a:cubicBezTo>
                  <a:pt x="2849841" y="1767649"/>
                  <a:pt x="2850043" y="1638852"/>
                  <a:pt x="2874822" y="1121951"/>
                </a:cubicBezTo>
                <a:cubicBezTo>
                  <a:pt x="2890815" y="464990"/>
                  <a:pt x="2810164" y="42714"/>
                  <a:pt x="2212999" y="21876"/>
                </a:cubicBezTo>
                <a:close/>
              </a:path>
            </a:pathLst>
          </a:custGeom>
          <a:solidFill>
            <a:schemeClr val="accent1">
              <a:lumMod val="40000"/>
              <a:lumOff val="60000"/>
            </a:schemeClr>
          </a:solidFill>
          <a:ln w="25400" cap="flat">
            <a:noFill/>
            <a:prstDash val="solid"/>
            <a:miter/>
          </a:ln>
          <a:effectLst/>
        </p:spPr>
        <p:txBody>
          <a:bodyPr lIns="216000" rIns="180000" rtlCol="0" anchor="ctr" anchorCtr="0"/>
          <a:lstStyle/>
          <a:p>
            <a:endParaRPr lang="en-US" sz="1200">
              <a:latin typeface="Roboto Condensed" panose="02000000000000000000" pitchFamily="2" charset="0"/>
              <a:ea typeface="Roboto Condensed" panose="02000000000000000000" pitchFamily="2" charset="0"/>
            </a:endParaRPr>
          </a:p>
        </p:txBody>
      </p:sp>
      <p:sp>
        <p:nvSpPr>
          <p:cNvPr id="8" name="Freeform 7">
            <a:extLst>
              <a:ext uri="{FF2B5EF4-FFF2-40B4-BE49-F238E27FC236}">
                <a16:creationId xmlns:a16="http://schemas.microsoft.com/office/drawing/2014/main" id="{D557F533-3494-4AF4-20DC-02C1E8504B94}"/>
              </a:ext>
            </a:extLst>
          </p:cNvPr>
          <p:cNvSpPr>
            <a:spLocks/>
          </p:cNvSpPr>
          <p:nvPr/>
        </p:nvSpPr>
        <p:spPr>
          <a:xfrm>
            <a:off x="409831" y="4241412"/>
            <a:ext cx="3168000" cy="2886585"/>
          </a:xfrm>
          <a:custGeom>
            <a:avLst/>
            <a:gdLst>
              <a:gd name="connsiteX0" fmla="*/ 2416917 w 3083163"/>
              <a:gd name="connsiteY0" fmla="*/ 69610 h 2869720"/>
              <a:gd name="connsiteX1" fmla="*/ 943503 w 3083163"/>
              <a:gd name="connsiteY1" fmla="*/ 109 h 2869720"/>
              <a:gd name="connsiteX2" fmla="*/ 12504 w 3083163"/>
              <a:gd name="connsiteY2" fmla="*/ 471370 h 2869720"/>
              <a:gd name="connsiteX3" fmla="*/ 43881 w 3083163"/>
              <a:gd name="connsiteY3" fmla="*/ 1444895 h 2869720"/>
              <a:gd name="connsiteX4" fmla="*/ 185391 w 3083163"/>
              <a:gd name="connsiteY4" fmla="*/ 2364546 h 2869720"/>
              <a:gd name="connsiteX5" fmla="*/ 1102416 w 3083163"/>
              <a:gd name="connsiteY5" fmla="*/ 2866429 h 2869720"/>
              <a:gd name="connsiteX6" fmla="*/ 2599585 w 3083163"/>
              <a:gd name="connsiteY6" fmla="*/ 2609389 h 2869720"/>
              <a:gd name="connsiteX7" fmla="*/ 3044950 w 3083163"/>
              <a:gd name="connsiteY7" fmla="*/ 1324697 h 2869720"/>
              <a:gd name="connsiteX8" fmla="*/ 2416917 w 3083163"/>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93673"/>
              <a:gd name="connsiteX1" fmla="*/ 943503 w 3113812"/>
              <a:gd name="connsiteY1" fmla="*/ 109 h 2893673"/>
              <a:gd name="connsiteX2" fmla="*/ 12504 w 3113812"/>
              <a:gd name="connsiteY2" fmla="*/ 471370 h 2893673"/>
              <a:gd name="connsiteX3" fmla="*/ 43881 w 3113812"/>
              <a:gd name="connsiteY3" fmla="*/ 1444895 h 2893673"/>
              <a:gd name="connsiteX4" fmla="*/ 185391 w 3113812"/>
              <a:gd name="connsiteY4" fmla="*/ 2364546 h 2893673"/>
              <a:gd name="connsiteX5" fmla="*/ 1102416 w 3113812"/>
              <a:gd name="connsiteY5" fmla="*/ 2866429 h 2893673"/>
              <a:gd name="connsiteX6" fmla="*/ 2809910 w 3113812"/>
              <a:gd name="connsiteY6" fmla="*/ 2638411 h 2893673"/>
              <a:gd name="connsiteX7" fmla="*/ 3044950 w 3113812"/>
              <a:gd name="connsiteY7" fmla="*/ 1324697 h 2893673"/>
              <a:gd name="connsiteX8" fmla="*/ 2416917 w 3113812"/>
              <a:gd name="connsiteY8" fmla="*/ 69610 h 2893673"/>
              <a:gd name="connsiteX0" fmla="*/ 2414593 w 3111488"/>
              <a:gd name="connsiteY0" fmla="*/ 69610 h 2882217"/>
              <a:gd name="connsiteX1" fmla="*/ 941179 w 3111488"/>
              <a:gd name="connsiteY1" fmla="*/ 109 h 2882217"/>
              <a:gd name="connsiteX2" fmla="*/ 10180 w 3111488"/>
              <a:gd name="connsiteY2" fmla="*/ 471370 h 2882217"/>
              <a:gd name="connsiteX3" fmla="*/ 41557 w 3111488"/>
              <a:gd name="connsiteY3" fmla="*/ 1444895 h 2882217"/>
              <a:gd name="connsiteX4" fmla="*/ 199247 w 3111488"/>
              <a:gd name="connsiteY4" fmla="*/ 2519330 h 2882217"/>
              <a:gd name="connsiteX5" fmla="*/ 1100092 w 3111488"/>
              <a:gd name="connsiteY5" fmla="*/ 2866429 h 2882217"/>
              <a:gd name="connsiteX6" fmla="*/ 2807586 w 3111488"/>
              <a:gd name="connsiteY6" fmla="*/ 2638411 h 2882217"/>
              <a:gd name="connsiteX7" fmla="*/ 3042626 w 3111488"/>
              <a:gd name="connsiteY7" fmla="*/ 1324697 h 2882217"/>
              <a:gd name="connsiteX8" fmla="*/ 2414593 w 3111488"/>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31603"/>
              <a:gd name="connsiteY0" fmla="*/ 69610 h 2882217"/>
              <a:gd name="connsiteX1" fmla="*/ 941179 w 3131603"/>
              <a:gd name="connsiteY1" fmla="*/ 109 h 2882217"/>
              <a:gd name="connsiteX2" fmla="*/ 10180 w 3131603"/>
              <a:gd name="connsiteY2" fmla="*/ 471370 h 2882217"/>
              <a:gd name="connsiteX3" fmla="*/ 41557 w 3131603"/>
              <a:gd name="connsiteY3" fmla="*/ 1444895 h 2882217"/>
              <a:gd name="connsiteX4" fmla="*/ 199247 w 3131603"/>
              <a:gd name="connsiteY4" fmla="*/ 2519330 h 2882217"/>
              <a:gd name="connsiteX5" fmla="*/ 1100092 w 3131603"/>
              <a:gd name="connsiteY5" fmla="*/ 2866429 h 2882217"/>
              <a:gd name="connsiteX6" fmla="*/ 2807586 w 3131603"/>
              <a:gd name="connsiteY6" fmla="*/ 2638411 h 2882217"/>
              <a:gd name="connsiteX7" fmla="*/ 3066894 w 3131603"/>
              <a:gd name="connsiteY7" fmla="*/ 1392414 h 2882217"/>
              <a:gd name="connsiteX8" fmla="*/ 2414593 w 3131603"/>
              <a:gd name="connsiteY8" fmla="*/ 69610 h 2882217"/>
              <a:gd name="connsiteX0" fmla="*/ 2414593 w 3131603"/>
              <a:gd name="connsiteY0" fmla="*/ 69610 h 2901028"/>
              <a:gd name="connsiteX1" fmla="*/ 941179 w 3131603"/>
              <a:gd name="connsiteY1" fmla="*/ 109 h 2901028"/>
              <a:gd name="connsiteX2" fmla="*/ 10180 w 3131603"/>
              <a:gd name="connsiteY2" fmla="*/ 471370 h 2901028"/>
              <a:gd name="connsiteX3" fmla="*/ 41557 w 3131603"/>
              <a:gd name="connsiteY3" fmla="*/ 1444895 h 2901028"/>
              <a:gd name="connsiteX4" fmla="*/ 199247 w 3131603"/>
              <a:gd name="connsiteY4" fmla="*/ 2519330 h 2901028"/>
              <a:gd name="connsiteX5" fmla="*/ 1100092 w 3131603"/>
              <a:gd name="connsiteY5" fmla="*/ 2866429 h 2901028"/>
              <a:gd name="connsiteX6" fmla="*/ 2815676 w 3131603"/>
              <a:gd name="connsiteY6" fmla="*/ 2686780 h 2901028"/>
              <a:gd name="connsiteX7" fmla="*/ 3066894 w 3131603"/>
              <a:gd name="connsiteY7" fmla="*/ 1392414 h 2901028"/>
              <a:gd name="connsiteX8" fmla="*/ 2414593 w 3131603"/>
              <a:gd name="connsiteY8" fmla="*/ 69610 h 2901028"/>
              <a:gd name="connsiteX0" fmla="*/ 2414593 w 3131603"/>
              <a:gd name="connsiteY0" fmla="*/ 69610 h 2907113"/>
              <a:gd name="connsiteX1" fmla="*/ 941179 w 3131603"/>
              <a:gd name="connsiteY1" fmla="*/ 109 h 2907113"/>
              <a:gd name="connsiteX2" fmla="*/ 10180 w 3131603"/>
              <a:gd name="connsiteY2" fmla="*/ 471370 h 2907113"/>
              <a:gd name="connsiteX3" fmla="*/ 41557 w 3131603"/>
              <a:gd name="connsiteY3" fmla="*/ 1444895 h 2907113"/>
              <a:gd name="connsiteX4" fmla="*/ 199247 w 3131603"/>
              <a:gd name="connsiteY4" fmla="*/ 2519330 h 2907113"/>
              <a:gd name="connsiteX5" fmla="*/ 816961 w 3131603"/>
              <a:gd name="connsiteY5" fmla="*/ 2876103 h 2907113"/>
              <a:gd name="connsiteX6" fmla="*/ 2815676 w 3131603"/>
              <a:gd name="connsiteY6" fmla="*/ 2686780 h 2907113"/>
              <a:gd name="connsiteX7" fmla="*/ 3066894 w 3131603"/>
              <a:gd name="connsiteY7" fmla="*/ 1392414 h 2907113"/>
              <a:gd name="connsiteX8" fmla="*/ 2414593 w 3131603"/>
              <a:gd name="connsiteY8" fmla="*/ 69610 h 2907113"/>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877386"/>
              <a:gd name="connsiteX1" fmla="*/ 940504 w 3130928"/>
              <a:gd name="connsiteY1" fmla="*/ 109 h 2877386"/>
              <a:gd name="connsiteX2" fmla="*/ 9505 w 3130928"/>
              <a:gd name="connsiteY2" fmla="*/ 471370 h 2877386"/>
              <a:gd name="connsiteX3" fmla="*/ 40882 w 3130928"/>
              <a:gd name="connsiteY3" fmla="*/ 1444895 h 2877386"/>
              <a:gd name="connsiteX4" fmla="*/ 174304 w 3130928"/>
              <a:gd name="connsiteY4" fmla="*/ 2558026 h 2877386"/>
              <a:gd name="connsiteX5" fmla="*/ 775839 w 3130928"/>
              <a:gd name="connsiteY5" fmla="*/ 2828963 h 2877386"/>
              <a:gd name="connsiteX6" fmla="*/ 2815001 w 3130928"/>
              <a:gd name="connsiteY6" fmla="*/ 2686780 h 2877386"/>
              <a:gd name="connsiteX7" fmla="*/ 3066219 w 3130928"/>
              <a:gd name="connsiteY7" fmla="*/ 1392414 h 2877386"/>
              <a:gd name="connsiteX8" fmla="*/ 2413918 w 3130928"/>
              <a:gd name="connsiteY8" fmla="*/ 69610 h 2877386"/>
              <a:gd name="connsiteX0" fmla="*/ 2413918 w 3130928"/>
              <a:gd name="connsiteY0" fmla="*/ 69610 h 2857777"/>
              <a:gd name="connsiteX1" fmla="*/ 940504 w 3130928"/>
              <a:gd name="connsiteY1" fmla="*/ 109 h 2857777"/>
              <a:gd name="connsiteX2" fmla="*/ 9505 w 3130928"/>
              <a:gd name="connsiteY2" fmla="*/ 471370 h 2857777"/>
              <a:gd name="connsiteX3" fmla="*/ 40882 w 3130928"/>
              <a:gd name="connsiteY3" fmla="*/ 1444895 h 2857777"/>
              <a:gd name="connsiteX4" fmla="*/ 174304 w 3130928"/>
              <a:gd name="connsiteY4" fmla="*/ 2558026 h 2857777"/>
              <a:gd name="connsiteX5" fmla="*/ 775839 w 3130928"/>
              <a:gd name="connsiteY5" fmla="*/ 2828963 h 2857777"/>
              <a:gd name="connsiteX6" fmla="*/ 2815001 w 3130928"/>
              <a:gd name="connsiteY6" fmla="*/ 2686780 h 2857777"/>
              <a:gd name="connsiteX7" fmla="*/ 3066219 w 3130928"/>
              <a:gd name="connsiteY7" fmla="*/ 1392414 h 2857777"/>
              <a:gd name="connsiteX8" fmla="*/ 2413918 w 3130928"/>
              <a:gd name="connsiteY8" fmla="*/ 69610 h 2857777"/>
              <a:gd name="connsiteX0" fmla="*/ 2413918 w 3164519"/>
              <a:gd name="connsiteY0" fmla="*/ 69610 h 2857777"/>
              <a:gd name="connsiteX1" fmla="*/ 940504 w 3164519"/>
              <a:gd name="connsiteY1" fmla="*/ 109 h 2857777"/>
              <a:gd name="connsiteX2" fmla="*/ 9505 w 3164519"/>
              <a:gd name="connsiteY2" fmla="*/ 471370 h 2857777"/>
              <a:gd name="connsiteX3" fmla="*/ 40882 w 3164519"/>
              <a:gd name="connsiteY3" fmla="*/ 1444895 h 2857777"/>
              <a:gd name="connsiteX4" fmla="*/ 174304 w 3164519"/>
              <a:gd name="connsiteY4" fmla="*/ 2558026 h 2857777"/>
              <a:gd name="connsiteX5" fmla="*/ 775839 w 3164519"/>
              <a:gd name="connsiteY5" fmla="*/ 2828963 h 2857777"/>
              <a:gd name="connsiteX6" fmla="*/ 2815001 w 3164519"/>
              <a:gd name="connsiteY6" fmla="*/ 2686780 h 2857777"/>
              <a:gd name="connsiteX7" fmla="*/ 3112930 w 3164519"/>
              <a:gd name="connsiteY7" fmla="*/ 1371133 h 2857777"/>
              <a:gd name="connsiteX8" fmla="*/ 2413918 w 316451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62915"/>
              <a:gd name="connsiteX1" fmla="*/ 940504 w 3143759"/>
              <a:gd name="connsiteY1" fmla="*/ 109 h 2862915"/>
              <a:gd name="connsiteX2" fmla="*/ 9505 w 3143759"/>
              <a:gd name="connsiteY2" fmla="*/ 471370 h 2862915"/>
              <a:gd name="connsiteX3" fmla="*/ 40882 w 3143759"/>
              <a:gd name="connsiteY3" fmla="*/ 1444895 h 2862915"/>
              <a:gd name="connsiteX4" fmla="*/ 174304 w 3143759"/>
              <a:gd name="connsiteY4" fmla="*/ 2558026 h 2862915"/>
              <a:gd name="connsiteX5" fmla="*/ 775839 w 3143759"/>
              <a:gd name="connsiteY5" fmla="*/ 2828963 h 2862915"/>
              <a:gd name="connsiteX6" fmla="*/ 2852369 w 3143759"/>
              <a:gd name="connsiteY6" fmla="*/ 2697421 h 2862915"/>
              <a:gd name="connsiteX7" fmla="*/ 3112930 w 3143759"/>
              <a:gd name="connsiteY7" fmla="*/ 1371133 h 2862915"/>
              <a:gd name="connsiteX8" fmla="*/ 2413918 w 3143759"/>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3918 w 3143907"/>
              <a:gd name="connsiteY0" fmla="*/ 69610 h 2833464"/>
              <a:gd name="connsiteX1" fmla="*/ 940504 w 3143907"/>
              <a:gd name="connsiteY1" fmla="*/ 109 h 2833464"/>
              <a:gd name="connsiteX2" fmla="*/ 9505 w 3143907"/>
              <a:gd name="connsiteY2" fmla="*/ 471370 h 2833464"/>
              <a:gd name="connsiteX3" fmla="*/ 40882 w 3143907"/>
              <a:gd name="connsiteY3" fmla="*/ 1444895 h 2833464"/>
              <a:gd name="connsiteX4" fmla="*/ 174304 w 3143907"/>
              <a:gd name="connsiteY4" fmla="*/ 2558026 h 2833464"/>
              <a:gd name="connsiteX5" fmla="*/ 775839 w 3143907"/>
              <a:gd name="connsiteY5" fmla="*/ 2828963 h 2833464"/>
              <a:gd name="connsiteX6" fmla="*/ 2852369 w 3143907"/>
              <a:gd name="connsiteY6" fmla="*/ 2697421 h 2833464"/>
              <a:gd name="connsiteX7" fmla="*/ 3004285 w 3143907"/>
              <a:gd name="connsiteY7" fmla="*/ 2321032 h 2833464"/>
              <a:gd name="connsiteX8" fmla="*/ 3112930 w 3143907"/>
              <a:gd name="connsiteY8" fmla="*/ 1371133 h 2833464"/>
              <a:gd name="connsiteX9" fmla="*/ 2413918 w 3143907"/>
              <a:gd name="connsiteY9" fmla="*/ 69610 h 2833464"/>
              <a:gd name="connsiteX0" fmla="*/ 2413918 w 3143907"/>
              <a:gd name="connsiteY0" fmla="*/ 69610 h 2845085"/>
              <a:gd name="connsiteX1" fmla="*/ 940504 w 3143907"/>
              <a:gd name="connsiteY1" fmla="*/ 109 h 2845085"/>
              <a:gd name="connsiteX2" fmla="*/ 9505 w 3143907"/>
              <a:gd name="connsiteY2" fmla="*/ 471370 h 2845085"/>
              <a:gd name="connsiteX3" fmla="*/ 40882 w 3143907"/>
              <a:gd name="connsiteY3" fmla="*/ 1444895 h 2845085"/>
              <a:gd name="connsiteX4" fmla="*/ 174304 w 3143907"/>
              <a:gd name="connsiteY4" fmla="*/ 2558026 h 2845085"/>
              <a:gd name="connsiteX5" fmla="*/ 775839 w 3143907"/>
              <a:gd name="connsiteY5" fmla="*/ 2828963 h 2845085"/>
              <a:gd name="connsiteX6" fmla="*/ 2852369 w 3143907"/>
              <a:gd name="connsiteY6" fmla="*/ 2760490 h 2845085"/>
              <a:gd name="connsiteX7" fmla="*/ 3004285 w 3143907"/>
              <a:gd name="connsiteY7" fmla="*/ 2321032 h 2845085"/>
              <a:gd name="connsiteX8" fmla="*/ 3112930 w 3143907"/>
              <a:gd name="connsiteY8" fmla="*/ 1371133 h 2845085"/>
              <a:gd name="connsiteX9" fmla="*/ 2413918 w 3143907"/>
              <a:gd name="connsiteY9" fmla="*/ 69610 h 2845085"/>
              <a:gd name="connsiteX0" fmla="*/ 2413918 w 3166268"/>
              <a:gd name="connsiteY0" fmla="*/ 69610 h 2845085"/>
              <a:gd name="connsiteX1" fmla="*/ 940504 w 3166268"/>
              <a:gd name="connsiteY1" fmla="*/ 109 h 2845085"/>
              <a:gd name="connsiteX2" fmla="*/ 9505 w 3166268"/>
              <a:gd name="connsiteY2" fmla="*/ 471370 h 2845085"/>
              <a:gd name="connsiteX3" fmla="*/ 40882 w 3166268"/>
              <a:gd name="connsiteY3" fmla="*/ 1444895 h 2845085"/>
              <a:gd name="connsiteX4" fmla="*/ 174304 w 3166268"/>
              <a:gd name="connsiteY4" fmla="*/ 2558026 h 2845085"/>
              <a:gd name="connsiteX5" fmla="*/ 775839 w 3166268"/>
              <a:gd name="connsiteY5" fmla="*/ 2828963 h 2845085"/>
              <a:gd name="connsiteX6" fmla="*/ 2852369 w 3166268"/>
              <a:gd name="connsiteY6" fmla="*/ 2760490 h 2845085"/>
              <a:gd name="connsiteX7" fmla="*/ 3108170 w 3166268"/>
              <a:gd name="connsiteY7" fmla="*/ 2339052 h 2845085"/>
              <a:gd name="connsiteX8" fmla="*/ 3112930 w 3166268"/>
              <a:gd name="connsiteY8" fmla="*/ 1371133 h 2845085"/>
              <a:gd name="connsiteX9" fmla="*/ 2413918 w 3166268"/>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43231"/>
              <a:gd name="connsiteY0" fmla="*/ 69610 h 2845085"/>
              <a:gd name="connsiteX1" fmla="*/ 940504 w 3143231"/>
              <a:gd name="connsiteY1" fmla="*/ 109 h 2845085"/>
              <a:gd name="connsiteX2" fmla="*/ 9505 w 3143231"/>
              <a:gd name="connsiteY2" fmla="*/ 471370 h 2845085"/>
              <a:gd name="connsiteX3" fmla="*/ 40882 w 3143231"/>
              <a:gd name="connsiteY3" fmla="*/ 1444895 h 2845085"/>
              <a:gd name="connsiteX4" fmla="*/ 174304 w 3143231"/>
              <a:gd name="connsiteY4" fmla="*/ 2558026 h 2845085"/>
              <a:gd name="connsiteX5" fmla="*/ 775839 w 3143231"/>
              <a:gd name="connsiteY5" fmla="*/ 2828963 h 2845085"/>
              <a:gd name="connsiteX6" fmla="*/ 2852369 w 3143231"/>
              <a:gd name="connsiteY6" fmla="*/ 2760490 h 2845085"/>
              <a:gd name="connsiteX7" fmla="*/ 3117614 w 3143231"/>
              <a:gd name="connsiteY7" fmla="*/ 2230935 h 2845085"/>
              <a:gd name="connsiteX8" fmla="*/ 3056265 w 3143231"/>
              <a:gd name="connsiteY8" fmla="*/ 578270 h 2845085"/>
              <a:gd name="connsiteX9" fmla="*/ 2413918 w 3143231"/>
              <a:gd name="connsiteY9" fmla="*/ 69610 h 2845085"/>
              <a:gd name="connsiteX0" fmla="*/ 2413918 w 3143231"/>
              <a:gd name="connsiteY0" fmla="*/ 69610 h 2845085"/>
              <a:gd name="connsiteX1" fmla="*/ 940504 w 3143231"/>
              <a:gd name="connsiteY1" fmla="*/ 109 h 2845085"/>
              <a:gd name="connsiteX2" fmla="*/ 9505 w 3143231"/>
              <a:gd name="connsiteY2" fmla="*/ 471370 h 2845085"/>
              <a:gd name="connsiteX3" fmla="*/ 40882 w 3143231"/>
              <a:gd name="connsiteY3" fmla="*/ 1444895 h 2845085"/>
              <a:gd name="connsiteX4" fmla="*/ 174304 w 3143231"/>
              <a:gd name="connsiteY4" fmla="*/ 2558026 h 2845085"/>
              <a:gd name="connsiteX5" fmla="*/ 775839 w 3143231"/>
              <a:gd name="connsiteY5" fmla="*/ 2828963 h 2845085"/>
              <a:gd name="connsiteX6" fmla="*/ 2852369 w 3143231"/>
              <a:gd name="connsiteY6" fmla="*/ 2760490 h 2845085"/>
              <a:gd name="connsiteX7" fmla="*/ 3117614 w 3143231"/>
              <a:gd name="connsiteY7" fmla="*/ 2230935 h 2845085"/>
              <a:gd name="connsiteX8" fmla="*/ 3056265 w 3143231"/>
              <a:gd name="connsiteY8" fmla="*/ 578270 h 2845085"/>
              <a:gd name="connsiteX9" fmla="*/ 2413918 w 3143231"/>
              <a:gd name="connsiteY9" fmla="*/ 69610 h 2845085"/>
              <a:gd name="connsiteX0" fmla="*/ 2413918 w 3126834"/>
              <a:gd name="connsiteY0" fmla="*/ 69610 h 2845085"/>
              <a:gd name="connsiteX1" fmla="*/ 940504 w 3126834"/>
              <a:gd name="connsiteY1" fmla="*/ 109 h 2845085"/>
              <a:gd name="connsiteX2" fmla="*/ 9505 w 3126834"/>
              <a:gd name="connsiteY2" fmla="*/ 471370 h 2845085"/>
              <a:gd name="connsiteX3" fmla="*/ 40882 w 3126834"/>
              <a:gd name="connsiteY3" fmla="*/ 1444895 h 2845085"/>
              <a:gd name="connsiteX4" fmla="*/ 174304 w 3126834"/>
              <a:gd name="connsiteY4" fmla="*/ 2558026 h 2845085"/>
              <a:gd name="connsiteX5" fmla="*/ 775839 w 3126834"/>
              <a:gd name="connsiteY5" fmla="*/ 2828963 h 2845085"/>
              <a:gd name="connsiteX6" fmla="*/ 2852369 w 3126834"/>
              <a:gd name="connsiteY6" fmla="*/ 2760490 h 2845085"/>
              <a:gd name="connsiteX7" fmla="*/ 3117614 w 3126834"/>
              <a:gd name="connsiteY7" fmla="*/ 2230935 h 2845085"/>
              <a:gd name="connsiteX8" fmla="*/ 3056265 w 3126834"/>
              <a:gd name="connsiteY8" fmla="*/ 578270 h 2845085"/>
              <a:gd name="connsiteX9" fmla="*/ 2413918 w 3126834"/>
              <a:gd name="connsiteY9" fmla="*/ 69610 h 2845085"/>
              <a:gd name="connsiteX0" fmla="*/ 2413918 w 3126834"/>
              <a:gd name="connsiteY0" fmla="*/ 69610 h 2864474"/>
              <a:gd name="connsiteX1" fmla="*/ 940504 w 3126834"/>
              <a:gd name="connsiteY1" fmla="*/ 109 h 2864474"/>
              <a:gd name="connsiteX2" fmla="*/ 9505 w 3126834"/>
              <a:gd name="connsiteY2" fmla="*/ 471370 h 2864474"/>
              <a:gd name="connsiteX3" fmla="*/ 40882 w 3126834"/>
              <a:gd name="connsiteY3" fmla="*/ 1444895 h 2864474"/>
              <a:gd name="connsiteX4" fmla="*/ 174304 w 3126834"/>
              <a:gd name="connsiteY4" fmla="*/ 2558026 h 2864474"/>
              <a:gd name="connsiteX5" fmla="*/ 775839 w 3126834"/>
              <a:gd name="connsiteY5" fmla="*/ 2828963 h 2864474"/>
              <a:gd name="connsiteX6" fmla="*/ 2757928 w 3126834"/>
              <a:gd name="connsiteY6" fmla="*/ 2805538 h 2864474"/>
              <a:gd name="connsiteX7" fmla="*/ 3117614 w 3126834"/>
              <a:gd name="connsiteY7" fmla="*/ 2230935 h 2864474"/>
              <a:gd name="connsiteX8" fmla="*/ 3056265 w 3126834"/>
              <a:gd name="connsiteY8" fmla="*/ 578270 h 2864474"/>
              <a:gd name="connsiteX9" fmla="*/ 2413918 w 3126834"/>
              <a:gd name="connsiteY9" fmla="*/ 69610 h 2864474"/>
              <a:gd name="connsiteX0" fmla="*/ 2413918 w 3126834"/>
              <a:gd name="connsiteY0" fmla="*/ 69610 h 2864474"/>
              <a:gd name="connsiteX1" fmla="*/ 940504 w 3126834"/>
              <a:gd name="connsiteY1" fmla="*/ 109 h 2864474"/>
              <a:gd name="connsiteX2" fmla="*/ 9505 w 3126834"/>
              <a:gd name="connsiteY2" fmla="*/ 471370 h 2864474"/>
              <a:gd name="connsiteX3" fmla="*/ 40882 w 3126834"/>
              <a:gd name="connsiteY3" fmla="*/ 1444895 h 2864474"/>
              <a:gd name="connsiteX4" fmla="*/ 174304 w 3126834"/>
              <a:gd name="connsiteY4" fmla="*/ 2558026 h 2864474"/>
              <a:gd name="connsiteX5" fmla="*/ 775839 w 3126834"/>
              <a:gd name="connsiteY5" fmla="*/ 2828963 h 2864474"/>
              <a:gd name="connsiteX6" fmla="*/ 2757928 w 3126834"/>
              <a:gd name="connsiteY6" fmla="*/ 2805538 h 2864474"/>
              <a:gd name="connsiteX7" fmla="*/ 3117614 w 3126834"/>
              <a:gd name="connsiteY7" fmla="*/ 2230935 h 2864474"/>
              <a:gd name="connsiteX8" fmla="*/ 3056265 w 3126834"/>
              <a:gd name="connsiteY8" fmla="*/ 578270 h 2864474"/>
              <a:gd name="connsiteX9" fmla="*/ 2413918 w 3126834"/>
              <a:gd name="connsiteY9" fmla="*/ 69610 h 2864474"/>
              <a:gd name="connsiteX0" fmla="*/ 2412787 w 3125703"/>
              <a:gd name="connsiteY0" fmla="*/ 69610 h 2858945"/>
              <a:gd name="connsiteX1" fmla="*/ 939373 w 3125703"/>
              <a:gd name="connsiteY1" fmla="*/ 109 h 2858945"/>
              <a:gd name="connsiteX2" fmla="*/ 8374 w 3125703"/>
              <a:gd name="connsiteY2" fmla="*/ 471370 h 2858945"/>
              <a:gd name="connsiteX3" fmla="*/ 39751 w 3125703"/>
              <a:gd name="connsiteY3" fmla="*/ 1444895 h 2858945"/>
              <a:gd name="connsiteX4" fmla="*/ 125952 w 3125703"/>
              <a:gd name="connsiteY4" fmla="*/ 2648124 h 2858945"/>
              <a:gd name="connsiteX5" fmla="*/ 774708 w 3125703"/>
              <a:gd name="connsiteY5" fmla="*/ 2828963 h 2858945"/>
              <a:gd name="connsiteX6" fmla="*/ 2756797 w 3125703"/>
              <a:gd name="connsiteY6" fmla="*/ 2805538 h 2858945"/>
              <a:gd name="connsiteX7" fmla="*/ 3116483 w 3125703"/>
              <a:gd name="connsiteY7" fmla="*/ 2230935 h 2858945"/>
              <a:gd name="connsiteX8" fmla="*/ 3055134 w 3125703"/>
              <a:gd name="connsiteY8" fmla="*/ 578270 h 2858945"/>
              <a:gd name="connsiteX9" fmla="*/ 2412787 w 3125703"/>
              <a:gd name="connsiteY9" fmla="*/ 69610 h 2858945"/>
              <a:gd name="connsiteX0" fmla="*/ 2446638 w 3159554"/>
              <a:gd name="connsiteY0" fmla="*/ 60612 h 2849947"/>
              <a:gd name="connsiteX1" fmla="*/ 689901 w 3159554"/>
              <a:gd name="connsiteY1" fmla="*/ 120 h 2849947"/>
              <a:gd name="connsiteX2" fmla="*/ 42225 w 3159554"/>
              <a:gd name="connsiteY2" fmla="*/ 462372 h 2849947"/>
              <a:gd name="connsiteX3" fmla="*/ 73602 w 3159554"/>
              <a:gd name="connsiteY3" fmla="*/ 1435897 h 2849947"/>
              <a:gd name="connsiteX4" fmla="*/ 159803 w 3159554"/>
              <a:gd name="connsiteY4" fmla="*/ 2639126 h 2849947"/>
              <a:gd name="connsiteX5" fmla="*/ 808559 w 3159554"/>
              <a:gd name="connsiteY5" fmla="*/ 2819965 h 2849947"/>
              <a:gd name="connsiteX6" fmla="*/ 2790648 w 3159554"/>
              <a:gd name="connsiteY6" fmla="*/ 2796540 h 2849947"/>
              <a:gd name="connsiteX7" fmla="*/ 3150334 w 3159554"/>
              <a:gd name="connsiteY7" fmla="*/ 2221937 h 2849947"/>
              <a:gd name="connsiteX8" fmla="*/ 3088985 w 3159554"/>
              <a:gd name="connsiteY8" fmla="*/ 569272 h 2849947"/>
              <a:gd name="connsiteX9" fmla="*/ 2446638 w 3159554"/>
              <a:gd name="connsiteY9" fmla="*/ 60612 h 2849947"/>
              <a:gd name="connsiteX0" fmla="*/ 2430021 w 3142937"/>
              <a:gd name="connsiteY0" fmla="*/ 60603 h 2849938"/>
              <a:gd name="connsiteX1" fmla="*/ 673284 w 3142937"/>
              <a:gd name="connsiteY1" fmla="*/ 111 h 2849938"/>
              <a:gd name="connsiteX2" fmla="*/ 25608 w 3142937"/>
              <a:gd name="connsiteY2" fmla="*/ 462363 h 2849938"/>
              <a:gd name="connsiteX3" fmla="*/ 56985 w 3142937"/>
              <a:gd name="connsiteY3" fmla="*/ 1435888 h 2849938"/>
              <a:gd name="connsiteX4" fmla="*/ 143186 w 3142937"/>
              <a:gd name="connsiteY4" fmla="*/ 2639117 h 2849938"/>
              <a:gd name="connsiteX5" fmla="*/ 791942 w 3142937"/>
              <a:gd name="connsiteY5" fmla="*/ 2819956 h 2849938"/>
              <a:gd name="connsiteX6" fmla="*/ 2774031 w 3142937"/>
              <a:gd name="connsiteY6" fmla="*/ 2796531 h 2849938"/>
              <a:gd name="connsiteX7" fmla="*/ 3133717 w 3142937"/>
              <a:gd name="connsiteY7" fmla="*/ 2221928 h 2849938"/>
              <a:gd name="connsiteX8" fmla="*/ 3072368 w 3142937"/>
              <a:gd name="connsiteY8" fmla="*/ 569263 h 2849938"/>
              <a:gd name="connsiteX9" fmla="*/ 2430021 w 3142937"/>
              <a:gd name="connsiteY9" fmla="*/ 60603 h 2849938"/>
              <a:gd name="connsiteX0" fmla="*/ 2430021 w 3142937"/>
              <a:gd name="connsiteY0" fmla="*/ 61817 h 2851152"/>
              <a:gd name="connsiteX1" fmla="*/ 673284 w 3142937"/>
              <a:gd name="connsiteY1" fmla="*/ 1325 h 2851152"/>
              <a:gd name="connsiteX2" fmla="*/ 25608 w 3142937"/>
              <a:gd name="connsiteY2" fmla="*/ 463577 h 2851152"/>
              <a:gd name="connsiteX3" fmla="*/ 56985 w 3142937"/>
              <a:gd name="connsiteY3" fmla="*/ 1437102 h 2851152"/>
              <a:gd name="connsiteX4" fmla="*/ 143186 w 3142937"/>
              <a:gd name="connsiteY4" fmla="*/ 2640331 h 2851152"/>
              <a:gd name="connsiteX5" fmla="*/ 791942 w 3142937"/>
              <a:gd name="connsiteY5" fmla="*/ 2821170 h 2851152"/>
              <a:gd name="connsiteX6" fmla="*/ 2774031 w 3142937"/>
              <a:gd name="connsiteY6" fmla="*/ 2797745 h 2851152"/>
              <a:gd name="connsiteX7" fmla="*/ 3133717 w 3142937"/>
              <a:gd name="connsiteY7" fmla="*/ 2223142 h 2851152"/>
              <a:gd name="connsiteX8" fmla="*/ 3072368 w 3142937"/>
              <a:gd name="connsiteY8" fmla="*/ 570477 h 2851152"/>
              <a:gd name="connsiteX9" fmla="*/ 2430021 w 3142937"/>
              <a:gd name="connsiteY9" fmla="*/ 61817 h 2851152"/>
              <a:gd name="connsiteX0" fmla="*/ 2449501 w 3162417"/>
              <a:gd name="connsiteY0" fmla="*/ 61817 h 2851152"/>
              <a:gd name="connsiteX1" fmla="*/ 692764 w 3162417"/>
              <a:gd name="connsiteY1" fmla="*/ 1325 h 2851152"/>
              <a:gd name="connsiteX2" fmla="*/ 45088 w 3162417"/>
              <a:gd name="connsiteY2" fmla="*/ 463577 h 2851152"/>
              <a:gd name="connsiteX3" fmla="*/ 67021 w 3162417"/>
              <a:gd name="connsiteY3" fmla="*/ 1500171 h 2851152"/>
              <a:gd name="connsiteX4" fmla="*/ 162666 w 3162417"/>
              <a:gd name="connsiteY4" fmla="*/ 2640331 h 2851152"/>
              <a:gd name="connsiteX5" fmla="*/ 811422 w 3162417"/>
              <a:gd name="connsiteY5" fmla="*/ 2821170 h 2851152"/>
              <a:gd name="connsiteX6" fmla="*/ 2793511 w 3162417"/>
              <a:gd name="connsiteY6" fmla="*/ 2797745 h 2851152"/>
              <a:gd name="connsiteX7" fmla="*/ 3153197 w 3162417"/>
              <a:gd name="connsiteY7" fmla="*/ 2223142 h 2851152"/>
              <a:gd name="connsiteX8" fmla="*/ 3091848 w 3162417"/>
              <a:gd name="connsiteY8" fmla="*/ 570477 h 2851152"/>
              <a:gd name="connsiteX9" fmla="*/ 2449501 w 3162417"/>
              <a:gd name="connsiteY9" fmla="*/ 61817 h 2851152"/>
              <a:gd name="connsiteX0" fmla="*/ 2416064 w 3128980"/>
              <a:gd name="connsiteY0" fmla="*/ 61817 h 2851152"/>
              <a:gd name="connsiteX1" fmla="*/ 659327 w 3128980"/>
              <a:gd name="connsiteY1" fmla="*/ 1325 h 2851152"/>
              <a:gd name="connsiteX2" fmla="*/ 11651 w 3128980"/>
              <a:gd name="connsiteY2" fmla="*/ 463577 h 2851152"/>
              <a:gd name="connsiteX3" fmla="*/ 33584 w 3128980"/>
              <a:gd name="connsiteY3" fmla="*/ 1500171 h 2851152"/>
              <a:gd name="connsiteX4" fmla="*/ 129229 w 3128980"/>
              <a:gd name="connsiteY4" fmla="*/ 2640331 h 2851152"/>
              <a:gd name="connsiteX5" fmla="*/ 777985 w 3128980"/>
              <a:gd name="connsiteY5" fmla="*/ 2821170 h 2851152"/>
              <a:gd name="connsiteX6" fmla="*/ 2760074 w 3128980"/>
              <a:gd name="connsiteY6" fmla="*/ 2797745 h 2851152"/>
              <a:gd name="connsiteX7" fmla="*/ 3119760 w 3128980"/>
              <a:gd name="connsiteY7" fmla="*/ 2223142 h 2851152"/>
              <a:gd name="connsiteX8" fmla="*/ 3058411 w 3128980"/>
              <a:gd name="connsiteY8" fmla="*/ 570477 h 2851152"/>
              <a:gd name="connsiteX9" fmla="*/ 2416064 w 3128980"/>
              <a:gd name="connsiteY9" fmla="*/ 61817 h 2851152"/>
              <a:gd name="connsiteX0" fmla="*/ 2452587 w 3165503"/>
              <a:gd name="connsiteY0" fmla="*/ 61817 h 2851152"/>
              <a:gd name="connsiteX1" fmla="*/ 695850 w 3165503"/>
              <a:gd name="connsiteY1" fmla="*/ 1325 h 2851152"/>
              <a:gd name="connsiteX2" fmla="*/ 48174 w 3165503"/>
              <a:gd name="connsiteY2" fmla="*/ 463577 h 2851152"/>
              <a:gd name="connsiteX3" fmla="*/ 60663 w 3165503"/>
              <a:gd name="connsiteY3" fmla="*/ 1617299 h 2851152"/>
              <a:gd name="connsiteX4" fmla="*/ 165752 w 3165503"/>
              <a:gd name="connsiteY4" fmla="*/ 2640331 h 2851152"/>
              <a:gd name="connsiteX5" fmla="*/ 814508 w 3165503"/>
              <a:gd name="connsiteY5" fmla="*/ 2821170 h 2851152"/>
              <a:gd name="connsiteX6" fmla="*/ 2796597 w 3165503"/>
              <a:gd name="connsiteY6" fmla="*/ 2797745 h 2851152"/>
              <a:gd name="connsiteX7" fmla="*/ 3156283 w 3165503"/>
              <a:gd name="connsiteY7" fmla="*/ 2223142 h 2851152"/>
              <a:gd name="connsiteX8" fmla="*/ 3094934 w 3165503"/>
              <a:gd name="connsiteY8" fmla="*/ 570477 h 2851152"/>
              <a:gd name="connsiteX9" fmla="*/ 2452587 w 3165503"/>
              <a:gd name="connsiteY9" fmla="*/ 61817 h 2851152"/>
              <a:gd name="connsiteX0" fmla="*/ 2414834 w 3127750"/>
              <a:gd name="connsiteY0" fmla="*/ 61817 h 2851152"/>
              <a:gd name="connsiteX1" fmla="*/ 658097 w 3127750"/>
              <a:gd name="connsiteY1" fmla="*/ 1325 h 2851152"/>
              <a:gd name="connsiteX2" fmla="*/ 10421 w 3127750"/>
              <a:gd name="connsiteY2" fmla="*/ 463577 h 2851152"/>
              <a:gd name="connsiteX3" fmla="*/ 22910 w 3127750"/>
              <a:gd name="connsiteY3" fmla="*/ 1617299 h 2851152"/>
              <a:gd name="connsiteX4" fmla="*/ 127999 w 3127750"/>
              <a:gd name="connsiteY4" fmla="*/ 2640331 h 2851152"/>
              <a:gd name="connsiteX5" fmla="*/ 776755 w 3127750"/>
              <a:gd name="connsiteY5" fmla="*/ 2821170 h 2851152"/>
              <a:gd name="connsiteX6" fmla="*/ 2758844 w 3127750"/>
              <a:gd name="connsiteY6" fmla="*/ 2797745 h 2851152"/>
              <a:gd name="connsiteX7" fmla="*/ 3118530 w 3127750"/>
              <a:gd name="connsiteY7" fmla="*/ 2223142 h 2851152"/>
              <a:gd name="connsiteX8" fmla="*/ 3057181 w 3127750"/>
              <a:gd name="connsiteY8" fmla="*/ 570477 h 2851152"/>
              <a:gd name="connsiteX9" fmla="*/ 2414834 w 3127750"/>
              <a:gd name="connsiteY9" fmla="*/ 61817 h 2851152"/>
              <a:gd name="connsiteX0" fmla="*/ 2413135 w 3126051"/>
              <a:gd name="connsiteY0" fmla="*/ 61817 h 2851687"/>
              <a:gd name="connsiteX1" fmla="*/ 656398 w 3126051"/>
              <a:gd name="connsiteY1" fmla="*/ 1325 h 2851687"/>
              <a:gd name="connsiteX2" fmla="*/ 8722 w 3126051"/>
              <a:gd name="connsiteY2" fmla="*/ 463577 h 2851687"/>
              <a:gd name="connsiteX3" fmla="*/ 21211 w 3126051"/>
              <a:gd name="connsiteY3" fmla="*/ 1617299 h 2851687"/>
              <a:gd name="connsiteX4" fmla="*/ 79079 w 3126051"/>
              <a:gd name="connsiteY4" fmla="*/ 2631322 h 2851687"/>
              <a:gd name="connsiteX5" fmla="*/ 775056 w 3126051"/>
              <a:gd name="connsiteY5" fmla="*/ 2821170 h 2851687"/>
              <a:gd name="connsiteX6" fmla="*/ 2757145 w 3126051"/>
              <a:gd name="connsiteY6" fmla="*/ 2797745 h 2851687"/>
              <a:gd name="connsiteX7" fmla="*/ 3116831 w 3126051"/>
              <a:gd name="connsiteY7" fmla="*/ 2223142 h 2851687"/>
              <a:gd name="connsiteX8" fmla="*/ 3055482 w 3126051"/>
              <a:gd name="connsiteY8" fmla="*/ 570477 h 2851687"/>
              <a:gd name="connsiteX9" fmla="*/ 2413135 w 3126051"/>
              <a:gd name="connsiteY9" fmla="*/ 61817 h 2851687"/>
              <a:gd name="connsiteX0" fmla="*/ 2457809 w 3170725"/>
              <a:gd name="connsiteY0" fmla="*/ 50023 h 2839893"/>
              <a:gd name="connsiteX1" fmla="*/ 795057 w 3170725"/>
              <a:gd name="connsiteY1" fmla="*/ 1559 h 2839893"/>
              <a:gd name="connsiteX2" fmla="*/ 53396 w 3170725"/>
              <a:gd name="connsiteY2" fmla="*/ 451783 h 2839893"/>
              <a:gd name="connsiteX3" fmla="*/ 65885 w 3170725"/>
              <a:gd name="connsiteY3" fmla="*/ 1605505 h 2839893"/>
              <a:gd name="connsiteX4" fmla="*/ 123753 w 3170725"/>
              <a:gd name="connsiteY4" fmla="*/ 2619528 h 2839893"/>
              <a:gd name="connsiteX5" fmla="*/ 819730 w 3170725"/>
              <a:gd name="connsiteY5" fmla="*/ 2809376 h 2839893"/>
              <a:gd name="connsiteX6" fmla="*/ 2801819 w 3170725"/>
              <a:gd name="connsiteY6" fmla="*/ 2785951 h 2839893"/>
              <a:gd name="connsiteX7" fmla="*/ 3161505 w 3170725"/>
              <a:gd name="connsiteY7" fmla="*/ 2211348 h 2839893"/>
              <a:gd name="connsiteX8" fmla="*/ 3100156 w 3170725"/>
              <a:gd name="connsiteY8" fmla="*/ 558683 h 2839893"/>
              <a:gd name="connsiteX9" fmla="*/ 2457809 w 3170725"/>
              <a:gd name="connsiteY9" fmla="*/ 50023 h 2839893"/>
              <a:gd name="connsiteX0" fmla="*/ 2411608 w 3124524"/>
              <a:gd name="connsiteY0" fmla="*/ 64548 h 2854418"/>
              <a:gd name="connsiteX1" fmla="*/ 748856 w 3124524"/>
              <a:gd name="connsiteY1" fmla="*/ 16084 h 2854418"/>
              <a:gd name="connsiteX2" fmla="*/ 101180 w 3124524"/>
              <a:gd name="connsiteY2" fmla="*/ 394140 h 2854418"/>
              <a:gd name="connsiteX3" fmla="*/ 19684 w 3124524"/>
              <a:gd name="connsiteY3" fmla="*/ 1620030 h 2854418"/>
              <a:gd name="connsiteX4" fmla="*/ 77552 w 3124524"/>
              <a:gd name="connsiteY4" fmla="*/ 2634053 h 2854418"/>
              <a:gd name="connsiteX5" fmla="*/ 773529 w 3124524"/>
              <a:gd name="connsiteY5" fmla="*/ 2823901 h 2854418"/>
              <a:gd name="connsiteX6" fmla="*/ 2755618 w 3124524"/>
              <a:gd name="connsiteY6" fmla="*/ 2800476 h 2854418"/>
              <a:gd name="connsiteX7" fmla="*/ 3115304 w 3124524"/>
              <a:gd name="connsiteY7" fmla="*/ 2225873 h 2854418"/>
              <a:gd name="connsiteX8" fmla="*/ 3053955 w 3124524"/>
              <a:gd name="connsiteY8" fmla="*/ 573208 h 2854418"/>
              <a:gd name="connsiteX9" fmla="*/ 2411608 w 3124524"/>
              <a:gd name="connsiteY9" fmla="*/ 64548 h 2854418"/>
              <a:gd name="connsiteX0" fmla="*/ 2412130 w 3125046"/>
              <a:gd name="connsiteY0" fmla="*/ 62209 h 2852079"/>
              <a:gd name="connsiteX1" fmla="*/ 749378 w 3125046"/>
              <a:gd name="connsiteY1" fmla="*/ 13745 h 2852079"/>
              <a:gd name="connsiteX2" fmla="*/ 110246 w 3125046"/>
              <a:gd name="connsiteY2" fmla="*/ 355718 h 2852079"/>
              <a:gd name="connsiteX3" fmla="*/ 20206 w 3125046"/>
              <a:gd name="connsiteY3" fmla="*/ 1617691 h 2852079"/>
              <a:gd name="connsiteX4" fmla="*/ 78074 w 3125046"/>
              <a:gd name="connsiteY4" fmla="*/ 2631714 h 2852079"/>
              <a:gd name="connsiteX5" fmla="*/ 774051 w 3125046"/>
              <a:gd name="connsiteY5" fmla="*/ 2821562 h 2852079"/>
              <a:gd name="connsiteX6" fmla="*/ 2756140 w 3125046"/>
              <a:gd name="connsiteY6" fmla="*/ 2798137 h 2852079"/>
              <a:gd name="connsiteX7" fmla="*/ 3115826 w 3125046"/>
              <a:gd name="connsiteY7" fmla="*/ 2223534 h 2852079"/>
              <a:gd name="connsiteX8" fmla="*/ 3054477 w 3125046"/>
              <a:gd name="connsiteY8" fmla="*/ 570869 h 2852079"/>
              <a:gd name="connsiteX9" fmla="*/ 2412130 w 3125046"/>
              <a:gd name="connsiteY9" fmla="*/ 62209 h 2852079"/>
              <a:gd name="connsiteX0" fmla="*/ 2441551 w 3154467"/>
              <a:gd name="connsiteY0" fmla="*/ 62209 h 2852079"/>
              <a:gd name="connsiteX1" fmla="*/ 778799 w 3154467"/>
              <a:gd name="connsiteY1" fmla="*/ 13745 h 2852079"/>
              <a:gd name="connsiteX2" fmla="*/ 139667 w 3154467"/>
              <a:gd name="connsiteY2" fmla="*/ 355718 h 2852079"/>
              <a:gd name="connsiteX3" fmla="*/ 5517 w 3154467"/>
              <a:gd name="connsiteY3" fmla="*/ 1555595 h 2852079"/>
              <a:gd name="connsiteX4" fmla="*/ 107495 w 3154467"/>
              <a:gd name="connsiteY4" fmla="*/ 2631714 h 2852079"/>
              <a:gd name="connsiteX5" fmla="*/ 803472 w 3154467"/>
              <a:gd name="connsiteY5" fmla="*/ 2821562 h 2852079"/>
              <a:gd name="connsiteX6" fmla="*/ 2785561 w 3154467"/>
              <a:gd name="connsiteY6" fmla="*/ 2798137 h 2852079"/>
              <a:gd name="connsiteX7" fmla="*/ 3145247 w 3154467"/>
              <a:gd name="connsiteY7" fmla="*/ 2223534 h 2852079"/>
              <a:gd name="connsiteX8" fmla="*/ 3083898 w 3154467"/>
              <a:gd name="connsiteY8" fmla="*/ 570869 h 2852079"/>
              <a:gd name="connsiteX9" fmla="*/ 2441551 w 3154467"/>
              <a:gd name="connsiteY9" fmla="*/ 62209 h 285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4467" h="2852079">
                <a:moveTo>
                  <a:pt x="2441551" y="62209"/>
                </a:moveTo>
                <a:cubicBezTo>
                  <a:pt x="2441551" y="62209"/>
                  <a:pt x="1162446" y="-35173"/>
                  <a:pt x="778799" y="13745"/>
                </a:cubicBezTo>
                <a:cubicBezTo>
                  <a:pt x="395152" y="62663"/>
                  <a:pt x="268547" y="98743"/>
                  <a:pt x="139667" y="355718"/>
                </a:cubicBezTo>
                <a:cubicBezTo>
                  <a:pt x="10787" y="612693"/>
                  <a:pt x="10879" y="1176262"/>
                  <a:pt x="5517" y="1555595"/>
                </a:cubicBezTo>
                <a:cubicBezTo>
                  <a:pt x="155" y="1934928"/>
                  <a:pt x="-25498" y="2420719"/>
                  <a:pt x="107495" y="2631714"/>
                </a:cubicBezTo>
                <a:cubicBezTo>
                  <a:pt x="240488" y="2842709"/>
                  <a:pt x="357128" y="2793825"/>
                  <a:pt x="803472" y="2821562"/>
                </a:cubicBezTo>
                <a:cubicBezTo>
                  <a:pt x="1249816" y="2849299"/>
                  <a:pt x="2414153" y="2882792"/>
                  <a:pt x="2785561" y="2798137"/>
                </a:cubicBezTo>
                <a:cubicBezTo>
                  <a:pt x="3062528" y="2803580"/>
                  <a:pt x="3130153" y="2471611"/>
                  <a:pt x="3145247" y="2223534"/>
                </a:cubicBezTo>
                <a:cubicBezTo>
                  <a:pt x="3150897" y="1939418"/>
                  <a:pt x="3182293" y="946106"/>
                  <a:pt x="3083898" y="570869"/>
                </a:cubicBezTo>
                <a:cubicBezTo>
                  <a:pt x="3011410" y="346384"/>
                  <a:pt x="2834391" y="106414"/>
                  <a:pt x="2441551" y="62209"/>
                </a:cubicBezTo>
                <a:close/>
              </a:path>
            </a:pathLst>
          </a:custGeom>
          <a:solidFill>
            <a:schemeClr val="accent4">
              <a:lumMod val="60000"/>
              <a:lumOff val="40000"/>
            </a:schemeClr>
          </a:solidFill>
          <a:ln w="25400" cap="flat">
            <a:noFill/>
            <a:prstDash val="solid"/>
            <a:miter/>
          </a:ln>
          <a:effectLst/>
        </p:spPr>
        <p:txBody>
          <a:bodyPr lIns="216000" rIns="180000" rtlCol="0" anchor="ctr" anchorCtr="0"/>
          <a:lstStyle/>
          <a:p>
            <a:pPr>
              <a:spcAft>
                <a:spcPts val="800"/>
              </a:spcAft>
            </a:pPr>
            <a:endParaRPr lang="en-GB" sz="120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9" name="Freeform 8">
            <a:extLst>
              <a:ext uri="{FF2B5EF4-FFF2-40B4-BE49-F238E27FC236}">
                <a16:creationId xmlns:a16="http://schemas.microsoft.com/office/drawing/2014/main" id="{58BFA686-8567-90D5-EB00-75E6E0EC7827}"/>
              </a:ext>
            </a:extLst>
          </p:cNvPr>
          <p:cNvSpPr>
            <a:spLocks/>
          </p:cNvSpPr>
          <p:nvPr/>
        </p:nvSpPr>
        <p:spPr>
          <a:xfrm>
            <a:off x="3761906" y="4241412"/>
            <a:ext cx="3168000" cy="2886585"/>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42529 w 2911207"/>
              <a:gd name="connsiteY0" fmla="*/ 189569 h 3040492"/>
              <a:gd name="connsiteX1" fmla="*/ 885855 w 2911207"/>
              <a:gd name="connsiteY1" fmla="*/ 11305 h 3040492"/>
              <a:gd name="connsiteX2" fmla="*/ 43777 w 2911207"/>
              <a:gd name="connsiteY2" fmla="*/ 1099183 h 3040492"/>
              <a:gd name="connsiteX3" fmla="*/ 304571 w 2911207"/>
              <a:gd name="connsiteY3" fmla="*/ 2933372 h 3040492"/>
              <a:gd name="connsiteX4" fmla="*/ 1890657 w 2911207"/>
              <a:gd name="connsiteY4" fmla="*/ 2959070 h 3040492"/>
              <a:gd name="connsiteX5" fmla="*/ 2838296 w 2911207"/>
              <a:gd name="connsiteY5" fmla="*/ 2567983 h 3040492"/>
              <a:gd name="connsiteX6" fmla="*/ 2904352 w 2911207"/>
              <a:gd name="connsiteY6" fmla="*/ 1289644 h 3040492"/>
              <a:gd name="connsiteX7" fmla="*/ 2242529 w 2911207"/>
              <a:gd name="connsiteY7" fmla="*/ 189569 h 3040492"/>
              <a:gd name="connsiteX0" fmla="*/ 2229821 w 2898499"/>
              <a:gd name="connsiteY0" fmla="*/ 205418 h 3056341"/>
              <a:gd name="connsiteX1" fmla="*/ 699132 w 2898499"/>
              <a:gd name="connsiteY1" fmla="*/ 11120 h 3056341"/>
              <a:gd name="connsiteX2" fmla="*/ 31069 w 2898499"/>
              <a:gd name="connsiteY2" fmla="*/ 1115032 h 3056341"/>
              <a:gd name="connsiteX3" fmla="*/ 291863 w 2898499"/>
              <a:gd name="connsiteY3" fmla="*/ 2949221 h 3056341"/>
              <a:gd name="connsiteX4" fmla="*/ 1877949 w 2898499"/>
              <a:gd name="connsiteY4" fmla="*/ 2974919 h 3056341"/>
              <a:gd name="connsiteX5" fmla="*/ 2825588 w 2898499"/>
              <a:gd name="connsiteY5" fmla="*/ 2583832 h 3056341"/>
              <a:gd name="connsiteX6" fmla="*/ 2891644 w 2898499"/>
              <a:gd name="connsiteY6" fmla="*/ 1305493 h 3056341"/>
              <a:gd name="connsiteX7" fmla="*/ 2229821 w 2898499"/>
              <a:gd name="connsiteY7" fmla="*/ 205418 h 3056341"/>
              <a:gd name="connsiteX0" fmla="*/ 2209749 w 2878427"/>
              <a:gd name="connsiteY0" fmla="*/ 204816 h 3055739"/>
              <a:gd name="connsiteX1" fmla="*/ 679060 w 2878427"/>
              <a:gd name="connsiteY1" fmla="*/ 10518 h 3055739"/>
              <a:gd name="connsiteX2" fmla="*/ 10997 w 2878427"/>
              <a:gd name="connsiteY2" fmla="*/ 1114430 h 3055739"/>
              <a:gd name="connsiteX3" fmla="*/ 271791 w 2878427"/>
              <a:gd name="connsiteY3" fmla="*/ 2948619 h 3055739"/>
              <a:gd name="connsiteX4" fmla="*/ 1857877 w 2878427"/>
              <a:gd name="connsiteY4" fmla="*/ 2974317 h 3055739"/>
              <a:gd name="connsiteX5" fmla="*/ 2805516 w 2878427"/>
              <a:gd name="connsiteY5" fmla="*/ 2583230 h 3055739"/>
              <a:gd name="connsiteX6" fmla="*/ 2871572 w 2878427"/>
              <a:gd name="connsiteY6" fmla="*/ 1304891 h 3055739"/>
              <a:gd name="connsiteX7" fmla="*/ 2209749 w 2878427"/>
              <a:gd name="connsiteY7" fmla="*/ 204816 h 3055739"/>
              <a:gd name="connsiteX0" fmla="*/ 2266631 w 2881296"/>
              <a:gd name="connsiteY0" fmla="*/ 168360 h 3096859"/>
              <a:gd name="connsiteX1" fmla="*/ 679060 w 2881296"/>
              <a:gd name="connsiteY1" fmla="*/ 51638 h 3096859"/>
              <a:gd name="connsiteX2" fmla="*/ 10997 w 2881296"/>
              <a:gd name="connsiteY2" fmla="*/ 1155550 h 3096859"/>
              <a:gd name="connsiteX3" fmla="*/ 271791 w 2881296"/>
              <a:gd name="connsiteY3" fmla="*/ 2989739 h 3096859"/>
              <a:gd name="connsiteX4" fmla="*/ 1857877 w 2881296"/>
              <a:gd name="connsiteY4" fmla="*/ 3015437 h 3096859"/>
              <a:gd name="connsiteX5" fmla="*/ 2805516 w 2881296"/>
              <a:gd name="connsiteY5" fmla="*/ 2624350 h 3096859"/>
              <a:gd name="connsiteX6" fmla="*/ 2871572 w 2881296"/>
              <a:gd name="connsiteY6" fmla="*/ 1346011 h 3096859"/>
              <a:gd name="connsiteX7" fmla="*/ 2266631 w 2881296"/>
              <a:gd name="connsiteY7" fmla="*/ 168360 h 3096859"/>
              <a:gd name="connsiteX0" fmla="*/ 2271419 w 2886084"/>
              <a:gd name="connsiteY0" fmla="*/ 151626 h 3080125"/>
              <a:gd name="connsiteX1" fmla="*/ 472575 w 2886084"/>
              <a:gd name="connsiteY1" fmla="*/ 54298 h 3080125"/>
              <a:gd name="connsiteX2" fmla="*/ 15785 w 2886084"/>
              <a:gd name="connsiteY2" fmla="*/ 1138816 h 3080125"/>
              <a:gd name="connsiteX3" fmla="*/ 276579 w 2886084"/>
              <a:gd name="connsiteY3" fmla="*/ 2973005 h 3080125"/>
              <a:gd name="connsiteX4" fmla="*/ 1862665 w 2886084"/>
              <a:gd name="connsiteY4" fmla="*/ 2998703 h 3080125"/>
              <a:gd name="connsiteX5" fmla="*/ 2810304 w 2886084"/>
              <a:gd name="connsiteY5" fmla="*/ 2607616 h 3080125"/>
              <a:gd name="connsiteX6" fmla="*/ 2876360 w 2886084"/>
              <a:gd name="connsiteY6" fmla="*/ 1329277 h 3080125"/>
              <a:gd name="connsiteX7" fmla="*/ 2271419 w 2886084"/>
              <a:gd name="connsiteY7" fmla="*/ 151626 h 3080125"/>
              <a:gd name="connsiteX0" fmla="*/ 2271419 w 2881260"/>
              <a:gd name="connsiteY0" fmla="*/ 151626 h 3080125"/>
              <a:gd name="connsiteX1" fmla="*/ 472575 w 2881260"/>
              <a:gd name="connsiteY1" fmla="*/ 54298 h 3080125"/>
              <a:gd name="connsiteX2" fmla="*/ 15785 w 2881260"/>
              <a:gd name="connsiteY2" fmla="*/ 1138816 h 3080125"/>
              <a:gd name="connsiteX3" fmla="*/ 276579 w 2881260"/>
              <a:gd name="connsiteY3" fmla="*/ 2973005 h 3080125"/>
              <a:gd name="connsiteX4" fmla="*/ 1862665 w 2881260"/>
              <a:gd name="connsiteY4" fmla="*/ 2998703 h 3080125"/>
              <a:gd name="connsiteX5" fmla="*/ 2810304 w 2881260"/>
              <a:gd name="connsiteY5" fmla="*/ 2607616 h 3080125"/>
              <a:gd name="connsiteX6" fmla="*/ 2876360 w 2881260"/>
              <a:gd name="connsiteY6" fmla="*/ 1329277 h 3080125"/>
              <a:gd name="connsiteX7" fmla="*/ 2271419 w 2881260"/>
              <a:gd name="connsiteY7" fmla="*/ 151626 h 3080125"/>
              <a:gd name="connsiteX0" fmla="*/ 2374636 w 2884890"/>
              <a:gd name="connsiteY0" fmla="*/ 106271 h 3094777"/>
              <a:gd name="connsiteX1" fmla="*/ 472575 w 2884890"/>
              <a:gd name="connsiteY1" fmla="*/ 68950 h 3094777"/>
              <a:gd name="connsiteX2" fmla="*/ 15785 w 2884890"/>
              <a:gd name="connsiteY2" fmla="*/ 1153468 h 3094777"/>
              <a:gd name="connsiteX3" fmla="*/ 276579 w 2884890"/>
              <a:gd name="connsiteY3" fmla="*/ 2987657 h 3094777"/>
              <a:gd name="connsiteX4" fmla="*/ 1862665 w 2884890"/>
              <a:gd name="connsiteY4" fmla="*/ 3013355 h 3094777"/>
              <a:gd name="connsiteX5" fmla="*/ 2810304 w 2884890"/>
              <a:gd name="connsiteY5" fmla="*/ 2622268 h 3094777"/>
              <a:gd name="connsiteX6" fmla="*/ 2876360 w 2884890"/>
              <a:gd name="connsiteY6" fmla="*/ 1343929 h 3094777"/>
              <a:gd name="connsiteX7" fmla="*/ 2374636 w 2884890"/>
              <a:gd name="connsiteY7" fmla="*/ 106271 h 3094777"/>
              <a:gd name="connsiteX0" fmla="*/ 2373292 w 2883545"/>
              <a:gd name="connsiteY0" fmla="*/ 61237 h 3049743"/>
              <a:gd name="connsiteX1" fmla="*/ 452464 w 2883545"/>
              <a:gd name="connsiteY1" fmla="*/ 83923 h 3049743"/>
              <a:gd name="connsiteX2" fmla="*/ 14441 w 2883545"/>
              <a:gd name="connsiteY2" fmla="*/ 1108434 h 3049743"/>
              <a:gd name="connsiteX3" fmla="*/ 275235 w 2883545"/>
              <a:gd name="connsiteY3" fmla="*/ 2942623 h 3049743"/>
              <a:gd name="connsiteX4" fmla="*/ 1861321 w 2883545"/>
              <a:gd name="connsiteY4" fmla="*/ 2968321 h 3049743"/>
              <a:gd name="connsiteX5" fmla="*/ 2808960 w 2883545"/>
              <a:gd name="connsiteY5" fmla="*/ 2577234 h 3049743"/>
              <a:gd name="connsiteX6" fmla="*/ 2875016 w 2883545"/>
              <a:gd name="connsiteY6" fmla="*/ 1298895 h 3049743"/>
              <a:gd name="connsiteX7" fmla="*/ 2373292 w 2883545"/>
              <a:gd name="connsiteY7" fmla="*/ 61237 h 3049743"/>
              <a:gd name="connsiteX0" fmla="*/ 2384707 w 2894960"/>
              <a:gd name="connsiteY0" fmla="*/ 61237 h 3118765"/>
              <a:gd name="connsiteX1" fmla="*/ 463879 w 2894960"/>
              <a:gd name="connsiteY1" fmla="*/ 83923 h 3118765"/>
              <a:gd name="connsiteX2" fmla="*/ 25856 w 2894960"/>
              <a:gd name="connsiteY2" fmla="*/ 1108434 h 3118765"/>
              <a:gd name="connsiteX3" fmla="*/ 286650 w 2894960"/>
              <a:gd name="connsiteY3" fmla="*/ 2942623 h 3118765"/>
              <a:gd name="connsiteX4" fmla="*/ 2191768 w 2894960"/>
              <a:gd name="connsiteY4" fmla="*/ 3004326 h 3118765"/>
              <a:gd name="connsiteX5" fmla="*/ 2820375 w 2894960"/>
              <a:gd name="connsiteY5" fmla="*/ 2577234 h 3118765"/>
              <a:gd name="connsiteX6" fmla="*/ 2886431 w 2894960"/>
              <a:gd name="connsiteY6" fmla="*/ 1298895 h 3118765"/>
              <a:gd name="connsiteX7" fmla="*/ 2384707 w 2894960"/>
              <a:gd name="connsiteY7" fmla="*/ 61237 h 3118765"/>
              <a:gd name="connsiteX0" fmla="*/ 2388171 w 2898424"/>
              <a:gd name="connsiteY0" fmla="*/ 61237 h 3067679"/>
              <a:gd name="connsiteX1" fmla="*/ 467343 w 2898424"/>
              <a:gd name="connsiteY1" fmla="*/ 83923 h 3067679"/>
              <a:gd name="connsiteX2" fmla="*/ 29320 w 2898424"/>
              <a:gd name="connsiteY2" fmla="*/ 1108434 h 3067679"/>
              <a:gd name="connsiteX3" fmla="*/ 280730 w 2898424"/>
              <a:gd name="connsiteY3" fmla="*/ 2858613 h 3067679"/>
              <a:gd name="connsiteX4" fmla="*/ 2195232 w 2898424"/>
              <a:gd name="connsiteY4" fmla="*/ 3004326 h 3067679"/>
              <a:gd name="connsiteX5" fmla="*/ 2823839 w 2898424"/>
              <a:gd name="connsiteY5" fmla="*/ 2577234 h 3067679"/>
              <a:gd name="connsiteX6" fmla="*/ 2889895 w 2898424"/>
              <a:gd name="connsiteY6" fmla="*/ 1298895 h 3067679"/>
              <a:gd name="connsiteX7" fmla="*/ 2388171 w 2898424"/>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98566 w 2921701"/>
              <a:gd name="connsiteY0" fmla="*/ 72170 h 3069838"/>
              <a:gd name="connsiteX1" fmla="*/ 477738 w 2921701"/>
              <a:gd name="connsiteY1" fmla="*/ 94856 h 3069838"/>
              <a:gd name="connsiteX2" fmla="*/ 25841 w 2921701"/>
              <a:gd name="connsiteY2" fmla="*/ 1267812 h 3069838"/>
              <a:gd name="connsiteX3" fmla="*/ 291125 w 2921701"/>
              <a:gd name="connsiteY3" fmla="*/ 2869546 h 3069838"/>
              <a:gd name="connsiteX4" fmla="*/ 2205627 w 2921701"/>
              <a:gd name="connsiteY4" fmla="*/ 3015259 h 3069838"/>
              <a:gd name="connsiteX5" fmla="*/ 2834234 w 2921701"/>
              <a:gd name="connsiteY5" fmla="*/ 2588167 h 3069838"/>
              <a:gd name="connsiteX6" fmla="*/ 2900290 w 2921701"/>
              <a:gd name="connsiteY6" fmla="*/ 1309828 h 3069838"/>
              <a:gd name="connsiteX7" fmla="*/ 2398566 w 2921701"/>
              <a:gd name="connsiteY7" fmla="*/ 72170 h 3069838"/>
              <a:gd name="connsiteX0" fmla="*/ 2398566 w 2921701"/>
              <a:gd name="connsiteY0" fmla="*/ 118481 h 3116149"/>
              <a:gd name="connsiteX1" fmla="*/ 1037230 w 2921701"/>
              <a:gd name="connsiteY1" fmla="*/ 52313 h 3116149"/>
              <a:gd name="connsiteX2" fmla="*/ 477738 w 2921701"/>
              <a:gd name="connsiteY2" fmla="*/ 141167 h 3116149"/>
              <a:gd name="connsiteX3" fmla="*/ 25841 w 2921701"/>
              <a:gd name="connsiteY3" fmla="*/ 1314123 h 3116149"/>
              <a:gd name="connsiteX4" fmla="*/ 291125 w 2921701"/>
              <a:gd name="connsiteY4" fmla="*/ 2915857 h 3116149"/>
              <a:gd name="connsiteX5" fmla="*/ 2205627 w 2921701"/>
              <a:gd name="connsiteY5" fmla="*/ 3061570 h 3116149"/>
              <a:gd name="connsiteX6" fmla="*/ 2834234 w 2921701"/>
              <a:gd name="connsiteY6" fmla="*/ 2634478 h 3116149"/>
              <a:gd name="connsiteX7" fmla="*/ 2900290 w 2921701"/>
              <a:gd name="connsiteY7" fmla="*/ 1356139 h 3116149"/>
              <a:gd name="connsiteX8" fmla="*/ 2398566 w 2921701"/>
              <a:gd name="connsiteY8" fmla="*/ 118481 h 3116149"/>
              <a:gd name="connsiteX0" fmla="*/ 2404450 w 2927585"/>
              <a:gd name="connsiteY0" fmla="*/ 118481 h 3116149"/>
              <a:gd name="connsiteX1" fmla="*/ 1043114 w 2927585"/>
              <a:gd name="connsiteY1" fmla="*/ 52313 h 3116149"/>
              <a:gd name="connsiteX2" fmla="*/ 118196 w 2927585"/>
              <a:gd name="connsiteY2" fmla="*/ 502650 h 3116149"/>
              <a:gd name="connsiteX3" fmla="*/ 31725 w 2927585"/>
              <a:gd name="connsiteY3" fmla="*/ 1314123 h 3116149"/>
              <a:gd name="connsiteX4" fmla="*/ 297009 w 2927585"/>
              <a:gd name="connsiteY4" fmla="*/ 2915857 h 3116149"/>
              <a:gd name="connsiteX5" fmla="*/ 2211511 w 2927585"/>
              <a:gd name="connsiteY5" fmla="*/ 3061570 h 3116149"/>
              <a:gd name="connsiteX6" fmla="*/ 2840118 w 2927585"/>
              <a:gd name="connsiteY6" fmla="*/ 2634478 h 3116149"/>
              <a:gd name="connsiteX7" fmla="*/ 2906174 w 2927585"/>
              <a:gd name="connsiteY7" fmla="*/ 1356139 h 3116149"/>
              <a:gd name="connsiteX8" fmla="*/ 2404450 w 2927585"/>
              <a:gd name="connsiteY8" fmla="*/ 118481 h 3116149"/>
              <a:gd name="connsiteX0" fmla="*/ 2383857 w 2906992"/>
              <a:gd name="connsiteY0" fmla="*/ 118481 h 3116149"/>
              <a:gd name="connsiteX1" fmla="*/ 526092 w 2906992"/>
              <a:gd name="connsiteY1" fmla="*/ 52313 h 3116149"/>
              <a:gd name="connsiteX2" fmla="*/ 97603 w 2906992"/>
              <a:gd name="connsiteY2" fmla="*/ 502650 h 3116149"/>
              <a:gd name="connsiteX3" fmla="*/ 11132 w 2906992"/>
              <a:gd name="connsiteY3" fmla="*/ 1314123 h 3116149"/>
              <a:gd name="connsiteX4" fmla="*/ 276416 w 2906992"/>
              <a:gd name="connsiteY4" fmla="*/ 2915857 h 3116149"/>
              <a:gd name="connsiteX5" fmla="*/ 2190918 w 2906992"/>
              <a:gd name="connsiteY5" fmla="*/ 3061570 h 3116149"/>
              <a:gd name="connsiteX6" fmla="*/ 2819525 w 2906992"/>
              <a:gd name="connsiteY6" fmla="*/ 2634478 h 3116149"/>
              <a:gd name="connsiteX7" fmla="*/ 2885581 w 2906992"/>
              <a:gd name="connsiteY7" fmla="*/ 1356139 h 3116149"/>
              <a:gd name="connsiteX8" fmla="*/ 2383857 w 2906992"/>
              <a:gd name="connsiteY8" fmla="*/ 118481 h 3116149"/>
              <a:gd name="connsiteX0" fmla="*/ 2361189 w 2884324"/>
              <a:gd name="connsiteY0" fmla="*/ 118481 h 3075035"/>
              <a:gd name="connsiteX1" fmla="*/ 503424 w 2884324"/>
              <a:gd name="connsiteY1" fmla="*/ 52313 h 3075035"/>
              <a:gd name="connsiteX2" fmla="*/ 74935 w 2884324"/>
              <a:gd name="connsiteY2" fmla="*/ 502650 h 3075035"/>
              <a:gd name="connsiteX3" fmla="*/ 16042 w 2884324"/>
              <a:gd name="connsiteY3" fmla="*/ 2398571 h 3075035"/>
              <a:gd name="connsiteX4" fmla="*/ 253748 w 2884324"/>
              <a:gd name="connsiteY4" fmla="*/ 2915857 h 3075035"/>
              <a:gd name="connsiteX5" fmla="*/ 2168250 w 2884324"/>
              <a:gd name="connsiteY5" fmla="*/ 3061570 h 3075035"/>
              <a:gd name="connsiteX6" fmla="*/ 2796857 w 2884324"/>
              <a:gd name="connsiteY6" fmla="*/ 2634478 h 3075035"/>
              <a:gd name="connsiteX7" fmla="*/ 2862913 w 2884324"/>
              <a:gd name="connsiteY7" fmla="*/ 1356139 h 3075035"/>
              <a:gd name="connsiteX8" fmla="*/ 2361189 w 2884324"/>
              <a:gd name="connsiteY8" fmla="*/ 118481 h 3075035"/>
              <a:gd name="connsiteX0" fmla="*/ 2361188 w 2866698"/>
              <a:gd name="connsiteY0" fmla="*/ 118481 h 3075035"/>
              <a:gd name="connsiteX1" fmla="*/ 503423 w 2866698"/>
              <a:gd name="connsiteY1" fmla="*/ 52313 h 3075035"/>
              <a:gd name="connsiteX2" fmla="*/ 74934 w 2866698"/>
              <a:gd name="connsiteY2" fmla="*/ 502650 h 3075035"/>
              <a:gd name="connsiteX3" fmla="*/ 16041 w 2866698"/>
              <a:gd name="connsiteY3" fmla="*/ 2398571 h 3075035"/>
              <a:gd name="connsiteX4" fmla="*/ 253747 w 2866698"/>
              <a:gd name="connsiteY4" fmla="*/ 2915857 h 3075035"/>
              <a:gd name="connsiteX5" fmla="*/ 2168249 w 2866698"/>
              <a:gd name="connsiteY5" fmla="*/ 3061570 h 3075035"/>
              <a:gd name="connsiteX6" fmla="*/ 2796856 w 2866698"/>
              <a:gd name="connsiteY6" fmla="*/ 2634478 h 3075035"/>
              <a:gd name="connsiteX7" fmla="*/ 2828438 w 2866698"/>
              <a:gd name="connsiteY7" fmla="*/ 640550 h 3075035"/>
              <a:gd name="connsiteX8" fmla="*/ 2361188 w 2866698"/>
              <a:gd name="connsiteY8" fmla="*/ 118481 h 3075035"/>
              <a:gd name="connsiteX0" fmla="*/ 2223292 w 2866698"/>
              <a:gd name="connsiteY0" fmla="*/ 103541 h 3104358"/>
              <a:gd name="connsiteX1" fmla="*/ 503423 w 2866698"/>
              <a:gd name="connsiteY1" fmla="*/ 81636 h 3104358"/>
              <a:gd name="connsiteX2" fmla="*/ 74934 w 2866698"/>
              <a:gd name="connsiteY2" fmla="*/ 531973 h 3104358"/>
              <a:gd name="connsiteX3" fmla="*/ 16041 w 2866698"/>
              <a:gd name="connsiteY3" fmla="*/ 2427894 h 3104358"/>
              <a:gd name="connsiteX4" fmla="*/ 253747 w 2866698"/>
              <a:gd name="connsiteY4" fmla="*/ 2945180 h 3104358"/>
              <a:gd name="connsiteX5" fmla="*/ 2168249 w 2866698"/>
              <a:gd name="connsiteY5" fmla="*/ 3090893 h 3104358"/>
              <a:gd name="connsiteX6" fmla="*/ 2796856 w 2866698"/>
              <a:gd name="connsiteY6" fmla="*/ 2663801 h 3104358"/>
              <a:gd name="connsiteX7" fmla="*/ 2828438 w 2866698"/>
              <a:gd name="connsiteY7" fmla="*/ 669873 h 3104358"/>
              <a:gd name="connsiteX8" fmla="*/ 2223292 w 2866698"/>
              <a:gd name="connsiteY8" fmla="*/ 103541 h 3104358"/>
              <a:gd name="connsiteX0" fmla="*/ 2223292 w 2866698"/>
              <a:gd name="connsiteY0" fmla="*/ 103542 h 3104359"/>
              <a:gd name="connsiteX1" fmla="*/ 503423 w 2866698"/>
              <a:gd name="connsiteY1" fmla="*/ 81637 h 3104359"/>
              <a:gd name="connsiteX2" fmla="*/ 74934 w 2866698"/>
              <a:gd name="connsiteY2" fmla="*/ 531974 h 3104359"/>
              <a:gd name="connsiteX3" fmla="*/ 16041 w 2866698"/>
              <a:gd name="connsiteY3" fmla="*/ 2427895 h 3104359"/>
              <a:gd name="connsiteX4" fmla="*/ 253747 w 2866698"/>
              <a:gd name="connsiteY4" fmla="*/ 2945181 h 3104359"/>
              <a:gd name="connsiteX5" fmla="*/ 2168249 w 2866698"/>
              <a:gd name="connsiteY5" fmla="*/ 3090894 h 3104359"/>
              <a:gd name="connsiteX6" fmla="*/ 2796856 w 2866698"/>
              <a:gd name="connsiteY6" fmla="*/ 2663802 h 3104359"/>
              <a:gd name="connsiteX7" fmla="*/ 2828438 w 2866698"/>
              <a:gd name="connsiteY7" fmla="*/ 669874 h 3104359"/>
              <a:gd name="connsiteX8" fmla="*/ 2223292 w 2866698"/>
              <a:gd name="connsiteY8" fmla="*/ 103542 h 3104359"/>
              <a:gd name="connsiteX0" fmla="*/ 2235160 w 2878566"/>
              <a:gd name="connsiteY0" fmla="*/ 103542 h 3104359"/>
              <a:gd name="connsiteX1" fmla="*/ 515291 w 2878566"/>
              <a:gd name="connsiteY1" fmla="*/ 81637 h 3104359"/>
              <a:gd name="connsiteX2" fmla="*/ 59222 w 2878566"/>
              <a:gd name="connsiteY2" fmla="*/ 583615 h 3104359"/>
              <a:gd name="connsiteX3" fmla="*/ 27909 w 2878566"/>
              <a:gd name="connsiteY3" fmla="*/ 2427895 h 3104359"/>
              <a:gd name="connsiteX4" fmla="*/ 265615 w 2878566"/>
              <a:gd name="connsiteY4" fmla="*/ 2945181 h 3104359"/>
              <a:gd name="connsiteX5" fmla="*/ 2180117 w 2878566"/>
              <a:gd name="connsiteY5" fmla="*/ 3090894 h 3104359"/>
              <a:gd name="connsiteX6" fmla="*/ 2808724 w 2878566"/>
              <a:gd name="connsiteY6" fmla="*/ 2663802 h 3104359"/>
              <a:gd name="connsiteX7" fmla="*/ 2840306 w 2878566"/>
              <a:gd name="connsiteY7" fmla="*/ 669874 h 3104359"/>
              <a:gd name="connsiteX8" fmla="*/ 2235160 w 2878566"/>
              <a:gd name="connsiteY8" fmla="*/ 103542 h 3104359"/>
              <a:gd name="connsiteX0" fmla="*/ 2238017 w 2881423"/>
              <a:gd name="connsiteY0" fmla="*/ 103542 h 3104359"/>
              <a:gd name="connsiteX1" fmla="*/ 566411 w 2881423"/>
              <a:gd name="connsiteY1" fmla="*/ 81636 h 3104359"/>
              <a:gd name="connsiteX2" fmla="*/ 62079 w 2881423"/>
              <a:gd name="connsiteY2" fmla="*/ 583615 h 3104359"/>
              <a:gd name="connsiteX3" fmla="*/ 30766 w 2881423"/>
              <a:gd name="connsiteY3" fmla="*/ 2427895 h 3104359"/>
              <a:gd name="connsiteX4" fmla="*/ 268472 w 2881423"/>
              <a:gd name="connsiteY4" fmla="*/ 2945181 h 3104359"/>
              <a:gd name="connsiteX5" fmla="*/ 2182974 w 2881423"/>
              <a:gd name="connsiteY5" fmla="*/ 3090894 h 3104359"/>
              <a:gd name="connsiteX6" fmla="*/ 2811581 w 2881423"/>
              <a:gd name="connsiteY6" fmla="*/ 2663802 h 3104359"/>
              <a:gd name="connsiteX7" fmla="*/ 2843163 w 2881423"/>
              <a:gd name="connsiteY7" fmla="*/ 669874 h 3104359"/>
              <a:gd name="connsiteX8" fmla="*/ 2238017 w 2881423"/>
              <a:gd name="connsiteY8" fmla="*/ 103542 h 3104359"/>
              <a:gd name="connsiteX0" fmla="*/ 2238017 w 2881423"/>
              <a:gd name="connsiteY0" fmla="*/ 25308 h 3026125"/>
              <a:gd name="connsiteX1" fmla="*/ 566411 w 2881423"/>
              <a:gd name="connsiteY1" fmla="*/ 3402 h 3026125"/>
              <a:gd name="connsiteX2" fmla="*/ 62079 w 2881423"/>
              <a:gd name="connsiteY2" fmla="*/ 505381 h 3026125"/>
              <a:gd name="connsiteX3" fmla="*/ 30766 w 2881423"/>
              <a:gd name="connsiteY3" fmla="*/ 2349661 h 3026125"/>
              <a:gd name="connsiteX4" fmla="*/ 268472 w 2881423"/>
              <a:gd name="connsiteY4" fmla="*/ 2866947 h 3026125"/>
              <a:gd name="connsiteX5" fmla="*/ 2182974 w 2881423"/>
              <a:gd name="connsiteY5" fmla="*/ 3012660 h 3026125"/>
              <a:gd name="connsiteX6" fmla="*/ 2811581 w 2881423"/>
              <a:gd name="connsiteY6" fmla="*/ 2585568 h 3026125"/>
              <a:gd name="connsiteX7" fmla="*/ 2843163 w 2881423"/>
              <a:gd name="connsiteY7" fmla="*/ 591640 h 3026125"/>
              <a:gd name="connsiteX8" fmla="*/ 2238017 w 2881423"/>
              <a:gd name="connsiteY8" fmla="*/ 25308 h 3026125"/>
              <a:gd name="connsiteX0" fmla="*/ 2248143 w 2891549"/>
              <a:gd name="connsiteY0" fmla="*/ 25308 h 3045084"/>
              <a:gd name="connsiteX1" fmla="*/ 576537 w 2891549"/>
              <a:gd name="connsiteY1" fmla="*/ 3402 h 3045084"/>
              <a:gd name="connsiteX2" fmla="*/ 72205 w 2891549"/>
              <a:gd name="connsiteY2" fmla="*/ 505381 h 3045084"/>
              <a:gd name="connsiteX3" fmla="*/ 40892 w 2891549"/>
              <a:gd name="connsiteY3" fmla="*/ 2349661 h 3045084"/>
              <a:gd name="connsiteX4" fmla="*/ 430285 w 2891549"/>
              <a:gd name="connsiteY4" fmla="*/ 2940719 h 3045084"/>
              <a:gd name="connsiteX5" fmla="*/ 2193100 w 2891549"/>
              <a:gd name="connsiteY5" fmla="*/ 3012660 h 3045084"/>
              <a:gd name="connsiteX6" fmla="*/ 2821707 w 2891549"/>
              <a:gd name="connsiteY6" fmla="*/ 2585568 h 3045084"/>
              <a:gd name="connsiteX7" fmla="*/ 2853289 w 2891549"/>
              <a:gd name="connsiteY7" fmla="*/ 591640 h 3045084"/>
              <a:gd name="connsiteX8" fmla="*/ 2248143 w 2891549"/>
              <a:gd name="connsiteY8" fmla="*/ 25308 h 3045084"/>
              <a:gd name="connsiteX0" fmla="*/ 2248143 w 2891549"/>
              <a:gd name="connsiteY0" fmla="*/ 25308 h 3019937"/>
              <a:gd name="connsiteX1" fmla="*/ 576537 w 2891549"/>
              <a:gd name="connsiteY1" fmla="*/ 3402 h 3019937"/>
              <a:gd name="connsiteX2" fmla="*/ 72205 w 2891549"/>
              <a:gd name="connsiteY2" fmla="*/ 505381 h 3019937"/>
              <a:gd name="connsiteX3" fmla="*/ 40892 w 2891549"/>
              <a:gd name="connsiteY3" fmla="*/ 2349661 h 3019937"/>
              <a:gd name="connsiteX4" fmla="*/ 430285 w 2891549"/>
              <a:gd name="connsiteY4" fmla="*/ 2940719 h 3019937"/>
              <a:gd name="connsiteX5" fmla="*/ 2165521 w 2891549"/>
              <a:gd name="connsiteY5" fmla="*/ 2975774 h 3019937"/>
              <a:gd name="connsiteX6" fmla="*/ 2821707 w 2891549"/>
              <a:gd name="connsiteY6" fmla="*/ 2585568 h 3019937"/>
              <a:gd name="connsiteX7" fmla="*/ 2853289 w 2891549"/>
              <a:gd name="connsiteY7" fmla="*/ 591640 h 3019937"/>
              <a:gd name="connsiteX8" fmla="*/ 2248143 w 2891549"/>
              <a:gd name="connsiteY8" fmla="*/ 25308 h 3019937"/>
              <a:gd name="connsiteX0" fmla="*/ 2248143 w 2891549"/>
              <a:gd name="connsiteY0" fmla="*/ 25308 h 3010560"/>
              <a:gd name="connsiteX1" fmla="*/ 576537 w 2891549"/>
              <a:gd name="connsiteY1" fmla="*/ 3402 h 3010560"/>
              <a:gd name="connsiteX2" fmla="*/ 72205 w 2891549"/>
              <a:gd name="connsiteY2" fmla="*/ 505381 h 3010560"/>
              <a:gd name="connsiteX3" fmla="*/ 40892 w 2891549"/>
              <a:gd name="connsiteY3" fmla="*/ 2349661 h 3010560"/>
              <a:gd name="connsiteX4" fmla="*/ 430285 w 2891549"/>
              <a:gd name="connsiteY4" fmla="*/ 2940719 h 3010560"/>
              <a:gd name="connsiteX5" fmla="*/ 2165521 w 2891549"/>
              <a:gd name="connsiteY5" fmla="*/ 2975774 h 3010560"/>
              <a:gd name="connsiteX6" fmla="*/ 2821707 w 2891549"/>
              <a:gd name="connsiteY6" fmla="*/ 2585568 h 3010560"/>
              <a:gd name="connsiteX7" fmla="*/ 2853289 w 2891549"/>
              <a:gd name="connsiteY7" fmla="*/ 591640 h 3010560"/>
              <a:gd name="connsiteX8" fmla="*/ 2248143 w 2891549"/>
              <a:gd name="connsiteY8" fmla="*/ 25308 h 3010560"/>
              <a:gd name="connsiteX0" fmla="*/ 2248143 w 2891549"/>
              <a:gd name="connsiteY0" fmla="*/ 25308 h 2999877"/>
              <a:gd name="connsiteX1" fmla="*/ 576537 w 2891549"/>
              <a:gd name="connsiteY1" fmla="*/ 3402 h 2999877"/>
              <a:gd name="connsiteX2" fmla="*/ 72205 w 2891549"/>
              <a:gd name="connsiteY2" fmla="*/ 505381 h 2999877"/>
              <a:gd name="connsiteX3" fmla="*/ 40892 w 2891549"/>
              <a:gd name="connsiteY3" fmla="*/ 2349661 h 2999877"/>
              <a:gd name="connsiteX4" fmla="*/ 430285 w 2891549"/>
              <a:gd name="connsiteY4" fmla="*/ 2940719 h 2999877"/>
              <a:gd name="connsiteX5" fmla="*/ 2324102 w 2891549"/>
              <a:gd name="connsiteY5" fmla="*/ 2938889 h 2999877"/>
              <a:gd name="connsiteX6" fmla="*/ 2821707 w 2891549"/>
              <a:gd name="connsiteY6" fmla="*/ 2585568 h 2999877"/>
              <a:gd name="connsiteX7" fmla="*/ 2853289 w 2891549"/>
              <a:gd name="connsiteY7" fmla="*/ 591640 h 2999877"/>
              <a:gd name="connsiteX8" fmla="*/ 2248143 w 2891549"/>
              <a:gd name="connsiteY8" fmla="*/ 25308 h 2999877"/>
              <a:gd name="connsiteX0" fmla="*/ 2248143 w 2880674"/>
              <a:gd name="connsiteY0" fmla="*/ 25308 h 3008217"/>
              <a:gd name="connsiteX1" fmla="*/ 576537 w 2880674"/>
              <a:gd name="connsiteY1" fmla="*/ 3402 h 3008217"/>
              <a:gd name="connsiteX2" fmla="*/ 72205 w 2880674"/>
              <a:gd name="connsiteY2" fmla="*/ 505381 h 3008217"/>
              <a:gd name="connsiteX3" fmla="*/ 40892 w 2880674"/>
              <a:gd name="connsiteY3" fmla="*/ 2349661 h 3008217"/>
              <a:gd name="connsiteX4" fmla="*/ 430285 w 2880674"/>
              <a:gd name="connsiteY4" fmla="*/ 2940719 h 3008217"/>
              <a:gd name="connsiteX5" fmla="*/ 2324102 w 2880674"/>
              <a:gd name="connsiteY5" fmla="*/ 2938889 h 3008217"/>
              <a:gd name="connsiteX6" fmla="*/ 2801024 w 2880674"/>
              <a:gd name="connsiteY6" fmla="*/ 2438023 h 3008217"/>
              <a:gd name="connsiteX7" fmla="*/ 2853289 w 2880674"/>
              <a:gd name="connsiteY7" fmla="*/ 591640 h 3008217"/>
              <a:gd name="connsiteX8" fmla="*/ 2248143 w 2880674"/>
              <a:gd name="connsiteY8" fmla="*/ 25308 h 3008217"/>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0674" h="2999759">
                <a:moveTo>
                  <a:pt x="2248143" y="25308"/>
                </a:moveTo>
                <a:cubicBezTo>
                  <a:pt x="1716998" y="-7567"/>
                  <a:pt x="896675" y="-379"/>
                  <a:pt x="576537" y="3402"/>
                </a:cubicBezTo>
                <a:cubicBezTo>
                  <a:pt x="249504" y="58824"/>
                  <a:pt x="161479" y="114338"/>
                  <a:pt x="72205" y="505381"/>
                </a:cubicBezTo>
                <a:cubicBezTo>
                  <a:pt x="-17069" y="896424"/>
                  <a:pt x="-18788" y="1943771"/>
                  <a:pt x="40892" y="2349661"/>
                </a:cubicBezTo>
                <a:cubicBezTo>
                  <a:pt x="100572" y="2755551"/>
                  <a:pt x="160067" y="2864646"/>
                  <a:pt x="430285" y="2940719"/>
                </a:cubicBezTo>
                <a:cubicBezTo>
                  <a:pt x="700503" y="3016792"/>
                  <a:pt x="1928979" y="3022672"/>
                  <a:pt x="2324102" y="2938889"/>
                </a:cubicBezTo>
                <a:cubicBezTo>
                  <a:pt x="2719225" y="2855106"/>
                  <a:pt x="2714517" y="2722508"/>
                  <a:pt x="2801024" y="2438023"/>
                </a:cubicBezTo>
                <a:cubicBezTo>
                  <a:pt x="2919416" y="2048842"/>
                  <a:pt x="2877423" y="1348987"/>
                  <a:pt x="2853289" y="591640"/>
                </a:cubicBezTo>
                <a:cubicBezTo>
                  <a:pt x="2816593" y="319226"/>
                  <a:pt x="2694736" y="86962"/>
                  <a:pt x="2248143" y="25308"/>
                </a:cubicBezTo>
                <a:close/>
              </a:path>
            </a:pathLst>
          </a:custGeom>
          <a:solidFill>
            <a:schemeClr val="accent2">
              <a:lumMod val="40000"/>
              <a:lumOff val="60000"/>
            </a:schemeClr>
          </a:solidFill>
          <a:ln w="25400" cap="flat">
            <a:noFill/>
            <a:prstDash val="solid"/>
            <a:miter/>
          </a:ln>
          <a:effectLst/>
        </p:spPr>
        <p:txBody>
          <a:bodyPr lIns="216000" rIns="180000" rtlCol="0" anchor="ctr" anchorCtr="0"/>
          <a:lstStyle/>
          <a:p>
            <a:endParaRPr lang="en-GB" sz="120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19" name="TextBox 18">
            <a:extLst>
              <a:ext uri="{FF2B5EF4-FFF2-40B4-BE49-F238E27FC236}">
                <a16:creationId xmlns:a16="http://schemas.microsoft.com/office/drawing/2014/main" id="{42541660-F629-D774-96AE-766EF5540B18}"/>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sp>
        <p:nvSpPr>
          <p:cNvPr id="21" name="TextBox 20">
            <a:extLst>
              <a:ext uri="{FF2B5EF4-FFF2-40B4-BE49-F238E27FC236}">
                <a16:creationId xmlns:a16="http://schemas.microsoft.com/office/drawing/2014/main" id="{E6DF7292-5546-3055-0756-D8D0551EFA0F}"/>
              </a:ext>
            </a:extLst>
          </p:cNvPr>
          <p:cNvSpPr txBox="1"/>
          <p:nvPr/>
        </p:nvSpPr>
        <p:spPr>
          <a:xfrm>
            <a:off x="558284" y="4067116"/>
            <a:ext cx="2700634" cy="467685"/>
          </a:xfrm>
          <a:prstGeom prst="roundRect">
            <a:avLst>
              <a:gd name="adj" fmla="val 9716"/>
            </a:avLst>
          </a:prstGeom>
          <a:solidFill>
            <a:srgbClr val="FFC000"/>
          </a:solidFill>
        </p:spPr>
        <p:txBody>
          <a:bodyPr wrap="square" lIns="72000" tIns="36000" rIns="72000" bIns="36000" rtlCol="0">
            <a:spAutoFit/>
          </a:bodyPr>
          <a:lstStyle/>
          <a:p>
            <a:pPr algn="ctr"/>
            <a:r>
              <a:rPr lang="en-US" sz="2400">
                <a:latin typeface="Londrina Solid" pitchFamily="2" charset="77"/>
              </a:rPr>
              <a:t>Questions to Discuss</a:t>
            </a:r>
          </a:p>
        </p:txBody>
      </p:sp>
      <p:sp>
        <p:nvSpPr>
          <p:cNvPr id="23" name="TextBox 22">
            <a:extLst>
              <a:ext uri="{FF2B5EF4-FFF2-40B4-BE49-F238E27FC236}">
                <a16:creationId xmlns:a16="http://schemas.microsoft.com/office/drawing/2014/main" id="{AD7FE860-930D-4731-BFD5-B021F61D8B7F}"/>
              </a:ext>
            </a:extLst>
          </p:cNvPr>
          <p:cNvSpPr txBox="1"/>
          <p:nvPr/>
        </p:nvSpPr>
        <p:spPr>
          <a:xfrm>
            <a:off x="3910359" y="4067116"/>
            <a:ext cx="1435961" cy="467685"/>
          </a:xfrm>
          <a:prstGeom prst="roundRect">
            <a:avLst>
              <a:gd name="adj" fmla="val 9716"/>
            </a:avLst>
          </a:prstGeom>
          <a:solidFill>
            <a:schemeClr val="accent2"/>
          </a:solidFill>
        </p:spPr>
        <p:txBody>
          <a:bodyPr wrap="square" lIns="72000" tIns="36000" rIns="72000" bIns="36000" rtlCol="0">
            <a:spAutoFit/>
          </a:bodyPr>
          <a:lstStyle/>
          <a:p>
            <a:pPr algn="ctr"/>
            <a:r>
              <a:rPr lang="en-US" sz="2400">
                <a:latin typeface="Londrina Solid" pitchFamily="2" charset="77"/>
              </a:rPr>
              <a:t>Reflection</a:t>
            </a:r>
          </a:p>
        </p:txBody>
      </p:sp>
      <p:sp>
        <p:nvSpPr>
          <p:cNvPr id="26" name="TextBox 25">
            <a:extLst>
              <a:ext uri="{FF2B5EF4-FFF2-40B4-BE49-F238E27FC236}">
                <a16:creationId xmlns:a16="http://schemas.microsoft.com/office/drawing/2014/main" id="{1EFDC997-21E8-24AA-91CB-603FE7EC7B4E}"/>
              </a:ext>
            </a:extLst>
          </p:cNvPr>
          <p:cNvSpPr txBox="1"/>
          <p:nvPr/>
        </p:nvSpPr>
        <p:spPr>
          <a:xfrm>
            <a:off x="7273363" y="4067116"/>
            <a:ext cx="1135934" cy="467685"/>
          </a:xfrm>
          <a:prstGeom prst="roundRect">
            <a:avLst>
              <a:gd name="adj" fmla="val 9716"/>
            </a:avLst>
          </a:prstGeom>
          <a:solidFill>
            <a:schemeClr val="accent1"/>
          </a:solidFill>
        </p:spPr>
        <p:txBody>
          <a:bodyPr wrap="square" lIns="72000" tIns="36000" rIns="72000" bIns="36000" rtlCol="0">
            <a:spAutoFit/>
          </a:bodyPr>
          <a:lstStyle/>
          <a:p>
            <a:pPr algn="ctr"/>
            <a:r>
              <a:rPr lang="en-US" sz="2400">
                <a:latin typeface="Londrina Solid" pitchFamily="2" charset="77"/>
              </a:rPr>
              <a:t>Activity</a:t>
            </a:r>
          </a:p>
        </p:txBody>
      </p:sp>
      <p:sp>
        <p:nvSpPr>
          <p:cNvPr id="27" name="TextBox 26">
            <a:extLst>
              <a:ext uri="{FF2B5EF4-FFF2-40B4-BE49-F238E27FC236}">
                <a16:creationId xmlns:a16="http://schemas.microsoft.com/office/drawing/2014/main" id="{FB1F70C1-DE45-9006-177C-0B13CCB72608}"/>
              </a:ext>
            </a:extLst>
          </p:cNvPr>
          <p:cNvSpPr txBox="1"/>
          <p:nvPr/>
        </p:nvSpPr>
        <p:spPr>
          <a:xfrm>
            <a:off x="592030" y="4670511"/>
            <a:ext cx="2434199" cy="1636345"/>
          </a:xfrm>
          <a:prstGeom prst="rect">
            <a:avLst/>
          </a:prstGeom>
          <a:noFill/>
        </p:spPr>
        <p:txBody>
          <a:bodyPr wrap="square" lIns="0" tIns="0" rIns="0" bIns="0" rtlCol="0">
            <a:spAutoFit/>
          </a:bodyPr>
          <a:lstStyle/>
          <a:p>
            <a:pPr marL="285750" lvl="0" indent="-285750" defTabSz="914400" eaLnBrk="0" fontAlgn="base" hangingPunct="0">
              <a:lnSpc>
                <a:spcPct val="86000"/>
              </a:lnSpc>
              <a:spcBef>
                <a:spcPct val="0"/>
              </a:spcBef>
              <a:spcAft>
                <a:spcPts val="600"/>
              </a:spcAft>
              <a:buFont typeface="Arial" panose="020B0604020202020204" pitchFamily="34" charset="0"/>
              <a:buChar char="•"/>
            </a:pPr>
            <a:r>
              <a:rPr lang="en-US" altLang="en-US" sz="1400">
                <a:latin typeface="Roboto Condensed" panose="02000000000000000000" pitchFamily="2" charset="0"/>
                <a:ea typeface="Roboto Condensed" panose="02000000000000000000" pitchFamily="2" charset="0"/>
                <a:cs typeface="Roboto Condensed" panose="02000000000000000000" pitchFamily="2" charset="0"/>
              </a:rPr>
              <a:t>Why do people have different opinions and beliefs?</a:t>
            </a:r>
          </a:p>
          <a:p>
            <a:pPr marL="285750" indent="-285750" defTabSz="914400" eaLnBrk="0" fontAlgn="base" hangingPunct="0">
              <a:lnSpc>
                <a:spcPct val="86000"/>
              </a:lnSpc>
              <a:spcBef>
                <a:spcPct val="0"/>
              </a:spcBef>
              <a:spcAft>
                <a:spcPts val="600"/>
              </a:spcAft>
              <a:buFont typeface="Arial" panose="020B0604020202020204" pitchFamily="34" charset="0"/>
              <a:buChar char="•"/>
            </a:pPr>
            <a:r>
              <a:rPr lang="en-GB" sz="1400">
                <a:latin typeface="Roboto Condensed" panose="02000000000000000000" pitchFamily="2" charset="0"/>
                <a:ea typeface="Roboto Condensed" panose="02000000000000000000" pitchFamily="2" charset="0"/>
              </a:rPr>
              <a:t>Is it possible to change your opinion or belief about something? How? </a:t>
            </a:r>
            <a:endParaRPr lang="en-US" altLang="en-US" sz="1400">
              <a:latin typeface="Roboto Condensed" panose="02000000000000000000" pitchFamily="2" charset="0"/>
              <a:ea typeface="Roboto Condensed" panose="02000000000000000000" pitchFamily="2" charset="0"/>
              <a:cs typeface="Roboto Condensed" panose="02000000000000000000" pitchFamily="2" charset="0"/>
            </a:endParaRPr>
          </a:p>
          <a:p>
            <a:pPr marL="285750" lvl="0" indent="-285750" defTabSz="914400" eaLnBrk="0" fontAlgn="base" hangingPunct="0">
              <a:lnSpc>
                <a:spcPct val="86000"/>
              </a:lnSpc>
              <a:spcBef>
                <a:spcPct val="0"/>
              </a:spcBef>
              <a:spcAft>
                <a:spcPts val="600"/>
              </a:spcAft>
              <a:buFont typeface="Arial" panose="020B0604020202020204" pitchFamily="34" charset="0"/>
              <a:buChar char="•"/>
            </a:pPr>
            <a:r>
              <a:rPr lang="en-US" altLang="en-US" sz="1400">
                <a:latin typeface="Roboto Condensed" panose="02000000000000000000" pitchFamily="2" charset="0"/>
                <a:ea typeface="Roboto Condensed" panose="02000000000000000000" pitchFamily="2" charset="0"/>
                <a:cs typeface="Roboto Condensed" panose="02000000000000000000" pitchFamily="2" charset="0"/>
              </a:rPr>
              <a:t>Why is it important to consider the opinions and beliefs of others? </a:t>
            </a:r>
          </a:p>
        </p:txBody>
      </p:sp>
      <p:sp>
        <p:nvSpPr>
          <p:cNvPr id="28" name="TextBox 27">
            <a:extLst>
              <a:ext uri="{FF2B5EF4-FFF2-40B4-BE49-F238E27FC236}">
                <a16:creationId xmlns:a16="http://schemas.microsoft.com/office/drawing/2014/main" id="{99AFDB0A-ADBB-2CA2-003E-823703DA0031}"/>
              </a:ext>
            </a:extLst>
          </p:cNvPr>
          <p:cNvSpPr txBox="1"/>
          <p:nvPr/>
        </p:nvSpPr>
        <p:spPr>
          <a:xfrm>
            <a:off x="3976762" y="4670511"/>
            <a:ext cx="2437686" cy="1111843"/>
          </a:xfrm>
          <a:prstGeom prst="rect">
            <a:avLst/>
          </a:prstGeom>
          <a:noFill/>
        </p:spPr>
        <p:txBody>
          <a:bodyPr wrap="square" lIns="0" tIns="0" rIns="0" bIns="0" rtlCol="0">
            <a:spAutoFit/>
          </a:bodyPr>
          <a:lstStyle/>
          <a:p>
            <a:pPr lvl="0">
              <a:lnSpc>
                <a:spcPct val="86000"/>
              </a:lnSpc>
              <a:spcAft>
                <a:spcPts val="600"/>
              </a:spcAft>
              <a:buSzPts val="1000"/>
              <a:tabLst>
                <a:tab pos="457200" algn="l"/>
              </a:tabLst>
              <a:defRPr/>
            </a:pPr>
            <a:r>
              <a:rPr lang="en-US" sz="1400">
                <a:latin typeface="Roboto Condensed" panose="02000000000000000000" pitchFamily="2" charset="0"/>
                <a:ea typeface="Roboto Condensed" panose="02000000000000000000" pitchFamily="2" charset="0"/>
              </a:rPr>
              <a:t>Every person has their own way of thinking and feeling about the world. We should respect the opinions and beliefs of others, even when they are different from our own. </a:t>
            </a:r>
            <a:endParaRPr lang="en-GB" sz="1400">
              <a:solidFill>
                <a:srgbClr val="000000"/>
              </a:solidFill>
              <a:latin typeface="Roboto Condensed" panose="02000000000000000000" pitchFamily="2" charset="0"/>
              <a:ea typeface="Roboto Condensed" panose="02000000000000000000" pitchFamily="2" charset="0"/>
              <a:cs typeface="Roboto Condensed" panose="02000000000000000000" pitchFamily="2" charset="0"/>
            </a:endParaRPr>
          </a:p>
        </p:txBody>
      </p:sp>
      <p:sp>
        <p:nvSpPr>
          <p:cNvPr id="29" name="TextBox 28">
            <a:extLst>
              <a:ext uri="{FF2B5EF4-FFF2-40B4-BE49-F238E27FC236}">
                <a16:creationId xmlns:a16="http://schemas.microsoft.com/office/drawing/2014/main" id="{0EEE5AF1-1A57-A4F6-906F-20A17BD33228}"/>
              </a:ext>
            </a:extLst>
          </p:cNvPr>
          <p:cNvSpPr txBox="1"/>
          <p:nvPr/>
        </p:nvSpPr>
        <p:spPr>
          <a:xfrm>
            <a:off x="7339766" y="4670510"/>
            <a:ext cx="2735092" cy="2269211"/>
          </a:xfrm>
          <a:prstGeom prst="rect">
            <a:avLst/>
          </a:prstGeom>
          <a:noFill/>
        </p:spPr>
        <p:txBody>
          <a:bodyPr wrap="square" lIns="0" tIns="0" rIns="0" bIns="0" rtlCol="0">
            <a:spAutoFit/>
          </a:bodyPr>
          <a:lstStyle/>
          <a:p>
            <a:pPr>
              <a:lnSpc>
                <a:spcPct val="86000"/>
              </a:lnSpc>
              <a:spcAft>
                <a:spcPts val="600"/>
              </a:spcAft>
            </a:pPr>
            <a:r>
              <a:rPr lang="en-US" sz="1400">
                <a:latin typeface="Roboto Condensed" panose="02000000000000000000" pitchFamily="2" charset="0"/>
                <a:ea typeface="Roboto Condensed" panose="02000000000000000000" pitchFamily="2" charset="0"/>
              </a:rPr>
              <a:t>Discuss the difference between an open and a closed question. </a:t>
            </a:r>
          </a:p>
          <a:p>
            <a:pPr>
              <a:lnSpc>
                <a:spcPct val="86000"/>
              </a:lnSpc>
              <a:spcAft>
                <a:spcPts val="600"/>
              </a:spcAft>
            </a:pPr>
            <a:r>
              <a:rPr lang="en-GB" sz="1400">
                <a:latin typeface="Roboto Condensed" panose="02000000000000000000" pitchFamily="2" charset="0"/>
                <a:ea typeface="Roboto Condensed" panose="02000000000000000000" pitchFamily="2" charset="0"/>
              </a:rPr>
              <a:t>Which do you think is more helpful when trying to understand the opinions and beliefs of others? </a:t>
            </a:r>
          </a:p>
          <a:p>
            <a:pPr>
              <a:lnSpc>
                <a:spcPct val="86000"/>
              </a:lnSpc>
              <a:spcAft>
                <a:spcPts val="600"/>
              </a:spcAft>
            </a:pPr>
            <a:r>
              <a:rPr lang="en-GB" sz="1400">
                <a:latin typeface="Roboto Condensed" panose="02000000000000000000" pitchFamily="2" charset="0"/>
                <a:ea typeface="Roboto Condensed" panose="02000000000000000000" pitchFamily="2" charset="0"/>
              </a:rPr>
              <a:t>Which type of questions do you think reporters use? Why?</a:t>
            </a:r>
          </a:p>
          <a:p>
            <a:pPr>
              <a:lnSpc>
                <a:spcPct val="86000"/>
              </a:lnSpc>
              <a:spcAft>
                <a:spcPts val="600"/>
              </a:spcAft>
            </a:pPr>
            <a:r>
              <a:rPr lang="en-US" sz="1400">
                <a:latin typeface="Roboto Condensed" panose="02000000000000000000" pitchFamily="2" charset="0"/>
                <a:ea typeface="Roboto Condensed" panose="02000000000000000000" pitchFamily="2" charset="0"/>
              </a:rPr>
              <a:t>Write three open questions to explore differing opinions and beliefs on the changes to the uniform at Brynteg School. </a:t>
            </a:r>
            <a:endParaRPr lang="en-GB" sz="1400">
              <a:latin typeface="Roboto Condensed" panose="02000000000000000000" pitchFamily="2" charset="0"/>
              <a:ea typeface="Roboto Condensed" panose="02000000000000000000" pitchFamily="2" charset="0"/>
              <a:cs typeface="Roboto Condensed" panose="02000000000000000000" pitchFamily="2" charset="0"/>
            </a:endParaRPr>
          </a:p>
        </p:txBody>
      </p:sp>
      <p:sp>
        <p:nvSpPr>
          <p:cNvPr id="30" name="TextBox 29">
            <a:extLst>
              <a:ext uri="{FF2B5EF4-FFF2-40B4-BE49-F238E27FC236}">
                <a16:creationId xmlns:a16="http://schemas.microsoft.com/office/drawing/2014/main" id="{5CD25A92-FB80-D84F-04B5-CCCEA5650A78}"/>
              </a:ext>
            </a:extLst>
          </p:cNvPr>
          <p:cNvSpPr txBox="1"/>
          <p:nvPr/>
        </p:nvSpPr>
        <p:spPr>
          <a:xfrm>
            <a:off x="584700" y="1863934"/>
            <a:ext cx="3783628" cy="757130"/>
          </a:xfrm>
          <a:prstGeom prst="rect">
            <a:avLst/>
          </a:prstGeom>
          <a:noFill/>
        </p:spPr>
        <p:txBody>
          <a:bodyPr wrap="square" lIns="0" rtlCol="0">
            <a:spAutoFit/>
          </a:bodyPr>
          <a:lstStyle/>
          <a:p>
            <a:pPr lvl="0">
              <a:lnSpc>
                <a:spcPct val="90000"/>
              </a:lnSpc>
              <a:defRPr/>
            </a:pPr>
            <a:r>
              <a:rPr lang="en-GB" sz="2400">
                <a:solidFill>
                  <a:srgbClr val="323232"/>
                </a:solidFill>
                <a:latin typeface="Londrina Solid" pitchFamily="2" charset="77"/>
              </a:rPr>
              <a:t>I know that people have opinions and beliefs.</a:t>
            </a:r>
          </a:p>
        </p:txBody>
      </p:sp>
      <p:grpSp>
        <p:nvGrpSpPr>
          <p:cNvPr id="31" name="Group 30">
            <a:extLst>
              <a:ext uri="{FF2B5EF4-FFF2-40B4-BE49-F238E27FC236}">
                <a16:creationId xmlns:a16="http://schemas.microsoft.com/office/drawing/2014/main" id="{B8207E6D-51F2-9BA3-8A2C-4495BC5F9990}"/>
              </a:ext>
            </a:extLst>
          </p:cNvPr>
          <p:cNvGrpSpPr/>
          <p:nvPr/>
        </p:nvGrpSpPr>
        <p:grpSpPr>
          <a:xfrm>
            <a:off x="584709" y="2754560"/>
            <a:ext cx="4284329" cy="1150197"/>
            <a:chOff x="577999" y="2827318"/>
            <a:chExt cx="4284329" cy="1150197"/>
          </a:xfrm>
        </p:grpSpPr>
        <p:sp>
          <p:nvSpPr>
            <p:cNvPr id="32" name="TextBox 31">
              <a:extLst>
                <a:ext uri="{FF2B5EF4-FFF2-40B4-BE49-F238E27FC236}">
                  <a16:creationId xmlns:a16="http://schemas.microsoft.com/office/drawing/2014/main" id="{0CB7CD53-DC4A-70DB-E909-1A08480A59AE}"/>
                </a:ext>
              </a:extLst>
            </p:cNvPr>
            <p:cNvSpPr txBox="1"/>
            <p:nvPr/>
          </p:nvSpPr>
          <p:spPr>
            <a:xfrm>
              <a:off x="1694329" y="2992630"/>
              <a:ext cx="3167999" cy="984885"/>
            </a:xfrm>
            <a:prstGeom prst="rect">
              <a:avLst/>
            </a:prstGeom>
            <a:noFill/>
            <a:ln>
              <a:noFill/>
            </a:ln>
          </p:spPr>
          <p:txBody>
            <a:bodyPr wrap="square" lIns="0" tIns="0" rIns="0" bIns="0" rtlCol="0">
              <a:spAutoFit/>
            </a:bodyPr>
            <a:lstStyle/>
            <a:p>
              <a:pPr lvl="0">
                <a:defRPr/>
              </a:pPr>
              <a:r>
                <a:rPr lang="en-GB" sz="1600" b="1">
                  <a:solidFill>
                    <a:srgbClr val="000000"/>
                  </a:solidFill>
                  <a:latin typeface="Roboto Condensed" panose="02000000000000000000" pitchFamily="2" charset="0"/>
                  <a:ea typeface="Roboto Condensed" panose="02000000000000000000" pitchFamily="2" charset="0"/>
                </a:rPr>
                <a:t>Explanation: </a:t>
              </a:r>
              <a:r>
                <a:rPr lang="en-GB" sz="1600">
                  <a:solidFill>
                    <a:srgbClr val="000000"/>
                  </a:solidFill>
                  <a:latin typeface="Roboto Condensed" panose="02000000000000000000" pitchFamily="2" charset="0"/>
                  <a:ea typeface="Roboto Condensed" panose="02000000000000000000" pitchFamily="2" charset="0"/>
                </a:rPr>
                <a:t>Let’s </a:t>
              </a:r>
              <a:r>
                <a:rPr lang="en-US" sz="1600">
                  <a:latin typeface="Roboto Condensed" panose="02000000000000000000" pitchFamily="2" charset="0"/>
                  <a:ea typeface="Roboto Condensed" panose="02000000000000000000" pitchFamily="2" charset="0"/>
                </a:rPr>
                <a:t>explore why people have different opinions and beliefs about the new uniform at </a:t>
              </a:r>
              <a:r>
                <a:rPr lang="en-US" sz="1600" err="1">
                  <a:latin typeface="Roboto Condensed" panose="02000000000000000000" pitchFamily="2" charset="0"/>
                  <a:ea typeface="Roboto Condensed" panose="02000000000000000000" pitchFamily="2" charset="0"/>
                </a:rPr>
                <a:t>Brynteg</a:t>
              </a:r>
              <a:r>
                <a:rPr lang="en-US" sz="1600">
                  <a:latin typeface="Roboto Condensed" panose="02000000000000000000" pitchFamily="2" charset="0"/>
                  <a:ea typeface="Roboto Condensed" panose="02000000000000000000" pitchFamily="2" charset="0"/>
                </a:rPr>
                <a:t> School. </a:t>
              </a:r>
              <a:endParaRPr lang="en-GB">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endParaRPr>
            </a:p>
          </p:txBody>
        </p:sp>
        <p:grpSp>
          <p:nvGrpSpPr>
            <p:cNvPr id="33" name="Group 32">
              <a:extLst>
                <a:ext uri="{FF2B5EF4-FFF2-40B4-BE49-F238E27FC236}">
                  <a16:creationId xmlns:a16="http://schemas.microsoft.com/office/drawing/2014/main" id="{5E2927ED-27B6-7D9D-ED4F-86D7C7A4B76A}"/>
                </a:ext>
              </a:extLst>
            </p:cNvPr>
            <p:cNvGrpSpPr>
              <a:grpSpLocks noChangeAspect="1"/>
            </p:cNvGrpSpPr>
            <p:nvPr/>
          </p:nvGrpSpPr>
          <p:grpSpPr>
            <a:xfrm flipH="1">
              <a:off x="577999" y="2827318"/>
              <a:ext cx="986004" cy="1097992"/>
              <a:chOff x="8641164" y="1237086"/>
              <a:chExt cx="1144287" cy="1274261"/>
            </a:xfrm>
          </p:grpSpPr>
          <p:sp>
            <p:nvSpPr>
              <p:cNvPr id="34" name="Freeform 33">
                <a:extLst>
                  <a:ext uri="{FF2B5EF4-FFF2-40B4-BE49-F238E27FC236}">
                    <a16:creationId xmlns:a16="http://schemas.microsoft.com/office/drawing/2014/main" id="{66820BEF-E101-E916-411F-7B8FE736094B}"/>
                  </a:ext>
                </a:extLst>
              </p:cNvPr>
              <p:cNvSpPr/>
              <p:nvPr/>
            </p:nvSpPr>
            <p:spPr>
              <a:xfrm>
                <a:off x="8691986" y="1855785"/>
                <a:ext cx="266126" cy="94059"/>
              </a:xfrm>
              <a:custGeom>
                <a:avLst/>
                <a:gdLst>
                  <a:gd name="connsiteX0" fmla="*/ 128300 w 266126"/>
                  <a:gd name="connsiteY0" fmla="*/ 94023 h 94059"/>
                  <a:gd name="connsiteX1" fmla="*/ 0 w 266126"/>
                  <a:gd name="connsiteY1" fmla="*/ 38372 h 94059"/>
                  <a:gd name="connsiteX2" fmla="*/ 36585 w 266126"/>
                  <a:gd name="connsiteY2" fmla="*/ 0 h 94059"/>
                  <a:gd name="connsiteX3" fmla="*/ 232845 w 266126"/>
                  <a:gd name="connsiteY3" fmla="*/ 5209 h 94059"/>
                  <a:gd name="connsiteX4" fmla="*/ 266127 w 266126"/>
                  <a:gd name="connsiteY4" fmla="*/ 46376 h 94059"/>
                  <a:gd name="connsiteX5" fmla="*/ 128300 w 266126"/>
                  <a:gd name="connsiteY5" fmla="*/ 94023 h 9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126" h="94059">
                    <a:moveTo>
                      <a:pt x="128300" y="94023"/>
                    </a:moveTo>
                    <a:cubicBezTo>
                      <a:pt x="86761" y="93134"/>
                      <a:pt x="41920" y="78268"/>
                      <a:pt x="0" y="38372"/>
                    </a:cubicBezTo>
                    <a:lnTo>
                      <a:pt x="36585" y="0"/>
                    </a:lnTo>
                    <a:cubicBezTo>
                      <a:pt x="127919" y="87289"/>
                      <a:pt x="228653" y="8513"/>
                      <a:pt x="232845" y="5209"/>
                    </a:cubicBezTo>
                    <a:lnTo>
                      <a:pt x="266127" y="46376"/>
                    </a:lnTo>
                    <a:cubicBezTo>
                      <a:pt x="238180" y="69247"/>
                      <a:pt x="186353" y="95167"/>
                      <a:pt x="128300" y="94023"/>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35" name="Freeform 34">
                <a:extLst>
                  <a:ext uri="{FF2B5EF4-FFF2-40B4-BE49-F238E27FC236}">
                    <a16:creationId xmlns:a16="http://schemas.microsoft.com/office/drawing/2014/main" id="{68C55A41-1D6A-994A-AC9D-501C269F2301}"/>
                  </a:ext>
                </a:extLst>
              </p:cNvPr>
              <p:cNvSpPr/>
              <p:nvPr/>
            </p:nvSpPr>
            <p:spPr>
              <a:xfrm>
                <a:off x="8641164" y="1796696"/>
                <a:ext cx="97198" cy="105440"/>
              </a:xfrm>
              <a:custGeom>
                <a:avLst/>
                <a:gdLst>
                  <a:gd name="connsiteX0" fmla="*/ 54634 w 97198"/>
                  <a:gd name="connsiteY0" fmla="*/ 102289 h 105440"/>
                  <a:gd name="connsiteX1" fmla="*/ 96172 w 97198"/>
                  <a:gd name="connsiteY1" fmla="*/ 64425 h 105440"/>
                  <a:gd name="connsiteX2" fmla="*/ 11825 w 97198"/>
                  <a:gd name="connsiteY2" fmla="*/ 8901 h 105440"/>
                  <a:gd name="connsiteX3" fmla="*/ 54634 w 97198"/>
                  <a:gd name="connsiteY3" fmla="*/ 102289 h 105440"/>
                </a:gdLst>
                <a:ahLst/>
                <a:cxnLst>
                  <a:cxn ang="0">
                    <a:pos x="connsiteX0" y="connsiteY0"/>
                  </a:cxn>
                  <a:cxn ang="0">
                    <a:pos x="connsiteX1" y="connsiteY1"/>
                  </a:cxn>
                  <a:cxn ang="0">
                    <a:pos x="connsiteX2" y="connsiteY2"/>
                  </a:cxn>
                  <a:cxn ang="0">
                    <a:pos x="connsiteX3" y="connsiteY3"/>
                  </a:cxn>
                </a:cxnLst>
                <a:rect l="l" t="t" r="r" b="b"/>
                <a:pathLst>
                  <a:path w="97198" h="105440">
                    <a:moveTo>
                      <a:pt x="54634" y="102289"/>
                    </a:moveTo>
                    <a:cubicBezTo>
                      <a:pt x="80293" y="113851"/>
                      <a:pt x="102270" y="91870"/>
                      <a:pt x="96172" y="64425"/>
                    </a:cubicBezTo>
                    <a:cubicBezTo>
                      <a:pt x="87026" y="22877"/>
                      <a:pt x="37357" y="-18671"/>
                      <a:pt x="11825" y="8901"/>
                    </a:cubicBezTo>
                    <a:cubicBezTo>
                      <a:pt x="-16376" y="39395"/>
                      <a:pt x="9030" y="81706"/>
                      <a:pt x="54634" y="102289"/>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nvGrpSpPr>
              <p:cNvPr id="36" name="Graphic 4">
                <a:extLst>
                  <a:ext uri="{FF2B5EF4-FFF2-40B4-BE49-F238E27FC236}">
                    <a16:creationId xmlns:a16="http://schemas.microsoft.com/office/drawing/2014/main" id="{7BDEB6BE-015B-01AA-2E4A-F8191ED94BB4}"/>
                  </a:ext>
                </a:extLst>
              </p:cNvPr>
              <p:cNvGrpSpPr/>
              <p:nvPr/>
            </p:nvGrpSpPr>
            <p:grpSpPr>
              <a:xfrm>
                <a:off x="9293413" y="2140339"/>
                <a:ext cx="161066" cy="371008"/>
                <a:chOff x="9293413" y="2140339"/>
                <a:chExt cx="161066" cy="371008"/>
              </a:xfrm>
              <a:solidFill>
                <a:srgbClr val="707927"/>
              </a:solidFill>
            </p:grpSpPr>
            <p:sp>
              <p:nvSpPr>
                <p:cNvPr id="273" name="Freeform 272">
                  <a:extLst>
                    <a:ext uri="{FF2B5EF4-FFF2-40B4-BE49-F238E27FC236}">
                      <a16:creationId xmlns:a16="http://schemas.microsoft.com/office/drawing/2014/main" id="{FDFB5B1A-12F6-362D-4125-B213128DF70A}"/>
                    </a:ext>
                  </a:extLst>
                </p:cNvPr>
                <p:cNvSpPr/>
                <p:nvPr/>
              </p:nvSpPr>
              <p:spPr>
                <a:xfrm>
                  <a:off x="9293413" y="2140339"/>
                  <a:ext cx="77641" cy="359004"/>
                </a:xfrm>
                <a:custGeom>
                  <a:avLst/>
                  <a:gdLst>
                    <a:gd name="connsiteX0" fmla="*/ 32704 w 77641"/>
                    <a:gd name="connsiteY0" fmla="*/ 358998 h 359004"/>
                    <a:gd name="connsiteX1" fmla="*/ 25971 w 77641"/>
                    <a:gd name="connsiteY1" fmla="*/ 357982 h 359004"/>
                    <a:gd name="connsiteX2" fmla="*/ 7806 w 77641"/>
                    <a:gd name="connsiteY2" fmla="*/ 325201 h 359004"/>
                    <a:gd name="connsiteX3" fmla="*/ 1327 w 77641"/>
                    <a:gd name="connsiteY3" fmla="*/ 34744 h 359004"/>
                    <a:gd name="connsiteX4" fmla="*/ 18350 w 77641"/>
                    <a:gd name="connsiteY4" fmla="*/ 1328 h 359004"/>
                    <a:gd name="connsiteX5" fmla="*/ 51759 w 77641"/>
                    <a:gd name="connsiteY5" fmla="*/ 18354 h 359004"/>
                    <a:gd name="connsiteX6" fmla="*/ 58872 w 77641"/>
                    <a:gd name="connsiteY6" fmla="*/ 339813 h 359004"/>
                    <a:gd name="connsiteX7" fmla="*/ 32704 w 77641"/>
                    <a:gd name="connsiteY7" fmla="*/ 358998 h 35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41" h="359004">
                      <a:moveTo>
                        <a:pt x="32704" y="358998"/>
                      </a:moveTo>
                      <a:cubicBezTo>
                        <a:pt x="30418" y="358998"/>
                        <a:pt x="28258" y="358617"/>
                        <a:pt x="25971" y="357982"/>
                      </a:cubicBezTo>
                      <a:cubicBezTo>
                        <a:pt x="11871" y="353916"/>
                        <a:pt x="3741" y="339304"/>
                        <a:pt x="7806" y="325201"/>
                      </a:cubicBezTo>
                      <a:cubicBezTo>
                        <a:pt x="48456" y="182641"/>
                        <a:pt x="1709" y="36269"/>
                        <a:pt x="1327" y="34744"/>
                      </a:cubicBezTo>
                      <a:cubicBezTo>
                        <a:pt x="-3245" y="20768"/>
                        <a:pt x="4376" y="5902"/>
                        <a:pt x="18350" y="1328"/>
                      </a:cubicBezTo>
                      <a:cubicBezTo>
                        <a:pt x="32323" y="-3246"/>
                        <a:pt x="47185" y="4377"/>
                        <a:pt x="51759" y="18354"/>
                      </a:cubicBezTo>
                      <a:cubicBezTo>
                        <a:pt x="53918" y="24961"/>
                        <a:pt x="103967" y="181751"/>
                        <a:pt x="58872" y="339813"/>
                      </a:cubicBezTo>
                      <a:cubicBezTo>
                        <a:pt x="55315" y="351629"/>
                        <a:pt x="44391" y="359253"/>
                        <a:pt x="32704" y="358998"/>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74" name="Freeform 273">
                  <a:extLst>
                    <a:ext uri="{FF2B5EF4-FFF2-40B4-BE49-F238E27FC236}">
                      <a16:creationId xmlns:a16="http://schemas.microsoft.com/office/drawing/2014/main" id="{9FFB8018-99AD-9464-63A8-86FDE1A9757A}"/>
                    </a:ext>
                  </a:extLst>
                </p:cNvPr>
                <p:cNvSpPr/>
                <p:nvPr/>
              </p:nvSpPr>
              <p:spPr>
                <a:xfrm>
                  <a:off x="9307499" y="2435658"/>
                  <a:ext cx="146980" cy="75689"/>
                </a:xfrm>
                <a:custGeom>
                  <a:avLst/>
                  <a:gdLst>
                    <a:gd name="connsiteX0" fmla="*/ 13537 w 146980"/>
                    <a:gd name="connsiteY0" fmla="*/ 63045 h 75689"/>
                    <a:gd name="connsiteX1" fmla="*/ 9345 w 146980"/>
                    <a:gd name="connsiteY1" fmla="*/ 30009 h 75689"/>
                    <a:gd name="connsiteX2" fmla="*/ 145266 w 146980"/>
                    <a:gd name="connsiteY2" fmla="*/ 32932 h 75689"/>
                    <a:gd name="connsiteX3" fmla="*/ 13537 w 146980"/>
                    <a:gd name="connsiteY3" fmla="*/ 63045 h 75689"/>
                  </a:gdLst>
                  <a:ahLst/>
                  <a:cxnLst>
                    <a:cxn ang="0">
                      <a:pos x="connsiteX0" y="connsiteY0"/>
                    </a:cxn>
                    <a:cxn ang="0">
                      <a:pos x="connsiteX1" y="connsiteY1"/>
                    </a:cxn>
                    <a:cxn ang="0">
                      <a:pos x="connsiteX2" y="connsiteY2"/>
                    </a:cxn>
                    <a:cxn ang="0">
                      <a:pos x="connsiteX3" y="connsiteY3"/>
                    </a:cxn>
                  </a:cxnLst>
                  <a:rect l="l" t="t" r="r" b="b"/>
                  <a:pathLst>
                    <a:path w="146980" h="75689">
                      <a:moveTo>
                        <a:pt x="13537" y="63045"/>
                      </a:moveTo>
                      <a:cubicBezTo>
                        <a:pt x="-2214" y="59106"/>
                        <a:pt x="-5010" y="37760"/>
                        <a:pt x="9345" y="30009"/>
                      </a:cubicBezTo>
                      <a:cubicBezTo>
                        <a:pt x="55203" y="5487"/>
                        <a:pt x="130277" y="-24372"/>
                        <a:pt x="145266" y="32932"/>
                      </a:cubicBezTo>
                      <a:cubicBezTo>
                        <a:pt x="160637" y="92014"/>
                        <a:pt x="69049" y="77021"/>
                        <a:pt x="13537" y="63045"/>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7" name="Graphic 4">
                <a:extLst>
                  <a:ext uri="{FF2B5EF4-FFF2-40B4-BE49-F238E27FC236}">
                    <a16:creationId xmlns:a16="http://schemas.microsoft.com/office/drawing/2014/main" id="{9C579A41-2471-13A5-E185-35C32DBA363F}"/>
                  </a:ext>
                </a:extLst>
              </p:cNvPr>
              <p:cNvGrpSpPr/>
              <p:nvPr/>
            </p:nvGrpSpPr>
            <p:grpSpPr>
              <a:xfrm>
                <a:off x="9010846" y="2137019"/>
                <a:ext cx="174216" cy="367322"/>
                <a:chOff x="9010846" y="2137019"/>
                <a:chExt cx="174216" cy="367322"/>
              </a:xfrm>
              <a:solidFill>
                <a:srgbClr val="707927"/>
              </a:solidFill>
            </p:grpSpPr>
            <p:sp>
              <p:nvSpPr>
                <p:cNvPr id="271" name="Freeform 270">
                  <a:extLst>
                    <a:ext uri="{FF2B5EF4-FFF2-40B4-BE49-F238E27FC236}">
                      <a16:creationId xmlns:a16="http://schemas.microsoft.com/office/drawing/2014/main" id="{9372E81A-BCD7-60B8-4005-29C6D052B1CA}"/>
                    </a:ext>
                  </a:extLst>
                </p:cNvPr>
                <p:cNvSpPr/>
                <p:nvPr/>
              </p:nvSpPr>
              <p:spPr>
                <a:xfrm>
                  <a:off x="9099907" y="2137019"/>
                  <a:ext cx="85155" cy="358380"/>
                </a:xfrm>
                <a:custGeom>
                  <a:avLst/>
                  <a:gdLst>
                    <a:gd name="connsiteX0" fmla="*/ 38461 w 85155"/>
                    <a:gd name="connsiteY0" fmla="*/ 358380 h 358380"/>
                    <a:gd name="connsiteX1" fmla="*/ 13309 w 85155"/>
                    <a:gd name="connsiteY1" fmla="*/ 338051 h 358380"/>
                    <a:gd name="connsiteX2" fmla="*/ 33888 w 85155"/>
                    <a:gd name="connsiteY2" fmla="*/ 17227 h 358380"/>
                    <a:gd name="connsiteX3" fmla="*/ 67932 w 85155"/>
                    <a:gd name="connsiteY3" fmla="*/ 1726 h 358380"/>
                    <a:gd name="connsiteX4" fmla="*/ 83430 w 85155"/>
                    <a:gd name="connsiteY4" fmla="*/ 35778 h 358380"/>
                    <a:gd name="connsiteX5" fmla="*/ 83430 w 85155"/>
                    <a:gd name="connsiteY5" fmla="*/ 35778 h 358380"/>
                    <a:gd name="connsiteX6" fmla="*/ 64629 w 85155"/>
                    <a:gd name="connsiteY6" fmla="*/ 325726 h 358380"/>
                    <a:gd name="connsiteX7" fmla="*/ 45066 w 85155"/>
                    <a:gd name="connsiteY7" fmla="*/ 357618 h 358380"/>
                    <a:gd name="connsiteX8" fmla="*/ 38461 w 85155"/>
                    <a:gd name="connsiteY8" fmla="*/ 358380 h 35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55" h="358380">
                      <a:moveTo>
                        <a:pt x="38461" y="358380"/>
                      </a:moveTo>
                      <a:cubicBezTo>
                        <a:pt x="26774" y="358126"/>
                        <a:pt x="16103" y="349994"/>
                        <a:pt x="13309" y="338051"/>
                      </a:cubicBezTo>
                      <a:cubicBezTo>
                        <a:pt x="-25054" y="178338"/>
                        <a:pt x="31474" y="23707"/>
                        <a:pt x="33888" y="17227"/>
                      </a:cubicBezTo>
                      <a:cubicBezTo>
                        <a:pt x="38969" y="3505"/>
                        <a:pt x="54212" y="-3483"/>
                        <a:pt x="67932" y="1726"/>
                      </a:cubicBezTo>
                      <a:cubicBezTo>
                        <a:pt x="81651" y="6809"/>
                        <a:pt x="88637" y="22056"/>
                        <a:pt x="83430" y="35778"/>
                      </a:cubicBezTo>
                      <a:lnTo>
                        <a:pt x="83430" y="35778"/>
                      </a:lnTo>
                      <a:cubicBezTo>
                        <a:pt x="82921" y="37176"/>
                        <a:pt x="30204" y="182150"/>
                        <a:pt x="64629" y="325726"/>
                      </a:cubicBezTo>
                      <a:cubicBezTo>
                        <a:pt x="68059" y="339957"/>
                        <a:pt x="59294" y="354314"/>
                        <a:pt x="45066" y="357618"/>
                      </a:cubicBezTo>
                      <a:cubicBezTo>
                        <a:pt x="42907" y="358253"/>
                        <a:pt x="40620" y="358380"/>
                        <a:pt x="38461" y="358380"/>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72" name="Freeform 271">
                  <a:extLst>
                    <a:ext uri="{FF2B5EF4-FFF2-40B4-BE49-F238E27FC236}">
                      <a16:creationId xmlns:a16="http://schemas.microsoft.com/office/drawing/2014/main" id="{D1C41460-48AF-59B1-253B-9CDBDF9B23C1}"/>
                    </a:ext>
                  </a:extLst>
                </p:cNvPr>
                <p:cNvSpPr/>
                <p:nvPr/>
              </p:nvSpPr>
              <p:spPr>
                <a:xfrm>
                  <a:off x="9010846" y="2428332"/>
                  <a:ext cx="146898" cy="76009"/>
                </a:xfrm>
                <a:custGeom>
                  <a:avLst/>
                  <a:gdLst>
                    <a:gd name="connsiteX0" fmla="*/ 132603 w 146898"/>
                    <a:gd name="connsiteY0" fmla="*/ 66686 h 76009"/>
                    <a:gd name="connsiteX1" fmla="*/ 138192 w 146898"/>
                    <a:gd name="connsiteY1" fmla="*/ 33905 h 76009"/>
                    <a:gd name="connsiteX2" fmla="*/ 2270 w 146898"/>
                    <a:gd name="connsiteY2" fmla="*/ 31110 h 76009"/>
                    <a:gd name="connsiteX3" fmla="*/ 132603 w 146898"/>
                    <a:gd name="connsiteY3" fmla="*/ 66686 h 76009"/>
                  </a:gdLst>
                  <a:ahLst/>
                  <a:cxnLst>
                    <a:cxn ang="0">
                      <a:pos x="connsiteX0" y="connsiteY0"/>
                    </a:cxn>
                    <a:cxn ang="0">
                      <a:pos x="connsiteX1" y="connsiteY1"/>
                    </a:cxn>
                    <a:cxn ang="0">
                      <a:pos x="connsiteX2" y="connsiteY2"/>
                    </a:cxn>
                    <a:cxn ang="0">
                      <a:pos x="connsiteX3" y="connsiteY3"/>
                    </a:cxn>
                  </a:cxnLst>
                  <a:rect l="l" t="t" r="r" b="b"/>
                  <a:pathLst>
                    <a:path w="146898" h="76009">
                      <a:moveTo>
                        <a:pt x="132603" y="66686"/>
                      </a:moveTo>
                      <a:cubicBezTo>
                        <a:pt x="148609" y="63382"/>
                        <a:pt x="152165" y="42164"/>
                        <a:pt x="138192" y="33905"/>
                      </a:cubicBezTo>
                      <a:cubicBezTo>
                        <a:pt x="93477" y="7477"/>
                        <a:pt x="19673" y="-25559"/>
                        <a:pt x="2270" y="31110"/>
                      </a:cubicBezTo>
                      <a:cubicBezTo>
                        <a:pt x="-15640" y="89430"/>
                        <a:pt x="76582" y="78375"/>
                        <a:pt x="132603" y="66686"/>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53" name="Graphic 4">
                <a:extLst>
                  <a:ext uri="{FF2B5EF4-FFF2-40B4-BE49-F238E27FC236}">
                    <a16:creationId xmlns:a16="http://schemas.microsoft.com/office/drawing/2014/main" id="{3E544D7A-8968-DE53-93E2-3638F1B551AD}"/>
                  </a:ext>
                </a:extLst>
              </p:cNvPr>
              <p:cNvGrpSpPr/>
              <p:nvPr/>
            </p:nvGrpSpPr>
            <p:grpSpPr>
              <a:xfrm>
                <a:off x="9583733" y="1951968"/>
                <a:ext cx="150322" cy="302129"/>
                <a:chOff x="9583733" y="1951968"/>
                <a:chExt cx="150322" cy="302129"/>
              </a:xfrm>
              <a:solidFill>
                <a:srgbClr val="707927"/>
              </a:solidFill>
            </p:grpSpPr>
            <p:sp>
              <p:nvSpPr>
                <p:cNvPr id="269" name="Freeform 268">
                  <a:extLst>
                    <a:ext uri="{FF2B5EF4-FFF2-40B4-BE49-F238E27FC236}">
                      <a16:creationId xmlns:a16="http://schemas.microsoft.com/office/drawing/2014/main" id="{9B9F188A-ECDC-B996-9667-5786A006E673}"/>
                    </a:ext>
                  </a:extLst>
                </p:cNvPr>
                <p:cNvSpPr/>
                <p:nvPr/>
              </p:nvSpPr>
              <p:spPr>
                <a:xfrm>
                  <a:off x="9583733" y="1951968"/>
                  <a:ext cx="150322" cy="252084"/>
                </a:xfrm>
                <a:custGeom>
                  <a:avLst/>
                  <a:gdLst>
                    <a:gd name="connsiteX0" fmla="*/ 136049 w 150322"/>
                    <a:gd name="connsiteY0" fmla="*/ 252085 h 252084"/>
                    <a:gd name="connsiteX1" fmla="*/ 85745 w 150322"/>
                    <a:gd name="connsiteY1" fmla="*/ 235694 h 252084"/>
                    <a:gd name="connsiteX2" fmla="*/ 83078 w 150322"/>
                    <a:gd name="connsiteY2" fmla="*/ 111812 h 252084"/>
                    <a:gd name="connsiteX3" fmla="*/ 0 w 150322"/>
                    <a:gd name="connsiteY3" fmla="*/ 51713 h 252084"/>
                    <a:gd name="connsiteX4" fmla="*/ 11306 w 150322"/>
                    <a:gd name="connsiteY4" fmla="*/ 0 h 252084"/>
                    <a:gd name="connsiteX5" fmla="*/ 128681 w 150322"/>
                    <a:gd name="connsiteY5" fmla="*/ 85002 h 252084"/>
                    <a:gd name="connsiteX6" fmla="*/ 136049 w 150322"/>
                    <a:gd name="connsiteY6" fmla="*/ 252085 h 25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322" h="252084">
                      <a:moveTo>
                        <a:pt x="136049" y="252085"/>
                      </a:moveTo>
                      <a:lnTo>
                        <a:pt x="85745" y="235694"/>
                      </a:lnTo>
                      <a:cubicBezTo>
                        <a:pt x="102132" y="185506"/>
                        <a:pt x="101243" y="143958"/>
                        <a:pt x="83078" y="111812"/>
                      </a:cubicBezTo>
                      <a:cubicBezTo>
                        <a:pt x="56528" y="65054"/>
                        <a:pt x="509" y="51840"/>
                        <a:pt x="0" y="51713"/>
                      </a:cubicBezTo>
                      <a:lnTo>
                        <a:pt x="11306" y="0"/>
                      </a:lnTo>
                      <a:cubicBezTo>
                        <a:pt x="14482" y="635"/>
                        <a:pt x="90191" y="17788"/>
                        <a:pt x="128681" y="85002"/>
                      </a:cubicBezTo>
                      <a:cubicBezTo>
                        <a:pt x="154849" y="130743"/>
                        <a:pt x="157262" y="186904"/>
                        <a:pt x="136049" y="252085"/>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70" name="Freeform 269">
                  <a:extLst>
                    <a:ext uri="{FF2B5EF4-FFF2-40B4-BE49-F238E27FC236}">
                      <a16:creationId xmlns:a16="http://schemas.microsoft.com/office/drawing/2014/main" id="{68508501-B132-418A-9867-845565767192}"/>
                    </a:ext>
                  </a:extLst>
                </p:cNvPr>
                <p:cNvSpPr/>
                <p:nvPr/>
              </p:nvSpPr>
              <p:spPr>
                <a:xfrm>
                  <a:off x="9637199" y="2142219"/>
                  <a:ext cx="89446" cy="111878"/>
                </a:xfrm>
                <a:custGeom>
                  <a:avLst/>
                  <a:gdLst>
                    <a:gd name="connsiteX0" fmla="*/ 41044 w 89446"/>
                    <a:gd name="connsiteY0" fmla="*/ 6564 h 111878"/>
                    <a:gd name="connsiteX1" fmla="*/ 89442 w 89446"/>
                    <a:gd name="connsiteY1" fmla="*/ 35025 h 111878"/>
                    <a:gd name="connsiteX2" fmla="*/ 18306 w 89446"/>
                    <a:gd name="connsiteY2" fmla="*/ 106686 h 111878"/>
                    <a:gd name="connsiteX3" fmla="*/ 41044 w 89446"/>
                    <a:gd name="connsiteY3" fmla="*/ 6564 h 111878"/>
                  </a:gdLst>
                  <a:ahLst/>
                  <a:cxnLst>
                    <a:cxn ang="0">
                      <a:pos x="connsiteX0" y="connsiteY0"/>
                    </a:cxn>
                    <a:cxn ang="0">
                      <a:pos x="connsiteX1" y="connsiteY1"/>
                    </a:cxn>
                    <a:cxn ang="0">
                      <a:pos x="connsiteX2" y="connsiteY2"/>
                    </a:cxn>
                    <a:cxn ang="0">
                      <a:pos x="connsiteX3" y="connsiteY3"/>
                    </a:cxn>
                  </a:cxnLst>
                  <a:rect l="l" t="t" r="r" b="b"/>
                  <a:pathLst>
                    <a:path w="89446" h="111878">
                      <a:moveTo>
                        <a:pt x="41044" y="6564"/>
                      </a:moveTo>
                      <a:cubicBezTo>
                        <a:pt x="63783" y="-10081"/>
                        <a:pt x="89824" y="6945"/>
                        <a:pt x="89442" y="35025"/>
                      </a:cubicBezTo>
                      <a:cubicBezTo>
                        <a:pt x="89061" y="77590"/>
                        <a:pt x="48920" y="128413"/>
                        <a:pt x="18306" y="106686"/>
                      </a:cubicBezTo>
                      <a:cubicBezTo>
                        <a:pt x="-15484" y="82672"/>
                        <a:pt x="649" y="36041"/>
                        <a:pt x="41044" y="6564"/>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sp>
            <p:nvSpPr>
              <p:cNvPr id="262" name="Freeform 261">
                <a:extLst>
                  <a:ext uri="{FF2B5EF4-FFF2-40B4-BE49-F238E27FC236}">
                    <a16:creationId xmlns:a16="http://schemas.microsoft.com/office/drawing/2014/main" id="{5B50D998-1416-CBDA-B3D6-5CB258705F76}"/>
                  </a:ext>
                </a:extLst>
              </p:cNvPr>
              <p:cNvSpPr/>
              <p:nvPr/>
            </p:nvSpPr>
            <p:spPr>
              <a:xfrm>
                <a:off x="8854711" y="1237086"/>
                <a:ext cx="930740" cy="969313"/>
              </a:xfrm>
              <a:custGeom>
                <a:avLst/>
                <a:gdLst>
                  <a:gd name="connsiteX0" fmla="*/ 920837 w 930740"/>
                  <a:gd name="connsiteY0" fmla="*/ 519338 h 969313"/>
                  <a:gd name="connsiteX1" fmla="*/ 873963 w 930740"/>
                  <a:gd name="connsiteY1" fmla="*/ 480204 h 969313"/>
                  <a:gd name="connsiteX2" fmla="*/ 871549 w 930740"/>
                  <a:gd name="connsiteY2" fmla="*/ 440943 h 969313"/>
                  <a:gd name="connsiteX3" fmla="*/ 860878 w 930740"/>
                  <a:gd name="connsiteY3" fmla="*/ 395202 h 969313"/>
                  <a:gd name="connsiteX4" fmla="*/ 787837 w 930740"/>
                  <a:gd name="connsiteY4" fmla="*/ 289743 h 969313"/>
                  <a:gd name="connsiteX5" fmla="*/ 672240 w 930740"/>
                  <a:gd name="connsiteY5" fmla="*/ 243875 h 969313"/>
                  <a:gd name="connsiteX6" fmla="*/ 757096 w 930740"/>
                  <a:gd name="connsiteY6" fmla="*/ 89880 h 969313"/>
                  <a:gd name="connsiteX7" fmla="*/ 761033 w 930740"/>
                  <a:gd name="connsiteY7" fmla="*/ 56082 h 969313"/>
                  <a:gd name="connsiteX8" fmla="*/ 762431 w 930740"/>
                  <a:gd name="connsiteY8" fmla="*/ 42360 h 969313"/>
                  <a:gd name="connsiteX9" fmla="*/ 766496 w 930740"/>
                  <a:gd name="connsiteY9" fmla="*/ 49 h 969313"/>
                  <a:gd name="connsiteX10" fmla="*/ 675162 w 930740"/>
                  <a:gd name="connsiteY10" fmla="*/ 7673 h 969313"/>
                  <a:gd name="connsiteX11" fmla="*/ 642134 w 930740"/>
                  <a:gd name="connsiteY11" fmla="*/ 16567 h 969313"/>
                  <a:gd name="connsiteX12" fmla="*/ 516120 w 930740"/>
                  <a:gd name="connsiteY12" fmla="*/ 114656 h 969313"/>
                  <a:gd name="connsiteX13" fmla="*/ 480680 w 930740"/>
                  <a:gd name="connsiteY13" fmla="*/ 235743 h 969313"/>
                  <a:gd name="connsiteX14" fmla="*/ 331420 w 930740"/>
                  <a:gd name="connsiteY14" fmla="*/ 176407 h 969313"/>
                  <a:gd name="connsiteX15" fmla="*/ 212521 w 930740"/>
                  <a:gd name="connsiteY15" fmla="*/ 188731 h 969313"/>
                  <a:gd name="connsiteX16" fmla="*/ 97940 w 930740"/>
                  <a:gd name="connsiteY16" fmla="*/ 295461 h 969313"/>
                  <a:gd name="connsiteX17" fmla="*/ 90191 w 930740"/>
                  <a:gd name="connsiteY17" fmla="*/ 311216 h 969313"/>
                  <a:gd name="connsiteX18" fmla="*/ 87778 w 930740"/>
                  <a:gd name="connsiteY18" fmla="*/ 324938 h 969313"/>
                  <a:gd name="connsiteX19" fmla="*/ 22612 w 930740"/>
                  <a:gd name="connsiteY19" fmla="*/ 348952 h 969313"/>
                  <a:gd name="connsiteX20" fmla="*/ 0 w 930740"/>
                  <a:gd name="connsiteY20" fmla="*/ 415277 h 969313"/>
                  <a:gd name="connsiteX21" fmla="*/ 2922 w 930740"/>
                  <a:gd name="connsiteY21" fmla="*/ 577531 h 969313"/>
                  <a:gd name="connsiteX22" fmla="*/ 73169 w 930740"/>
                  <a:gd name="connsiteY22" fmla="*/ 660628 h 969313"/>
                  <a:gd name="connsiteX23" fmla="*/ 82696 w 930740"/>
                  <a:gd name="connsiteY23" fmla="*/ 662915 h 969313"/>
                  <a:gd name="connsiteX24" fmla="*/ 133000 w 930740"/>
                  <a:gd name="connsiteY24" fmla="*/ 792261 h 969313"/>
                  <a:gd name="connsiteX25" fmla="*/ 228018 w 930740"/>
                  <a:gd name="connsiteY25" fmla="*/ 908774 h 969313"/>
                  <a:gd name="connsiteX26" fmla="*/ 343107 w 930740"/>
                  <a:gd name="connsiteY26" fmla="*/ 931390 h 969313"/>
                  <a:gd name="connsiteX27" fmla="*/ 369656 w 930740"/>
                  <a:gd name="connsiteY27" fmla="*/ 927705 h 969313"/>
                  <a:gd name="connsiteX28" fmla="*/ 404335 w 930740"/>
                  <a:gd name="connsiteY28" fmla="*/ 942190 h 969313"/>
                  <a:gd name="connsiteX29" fmla="*/ 483220 w 930740"/>
                  <a:gd name="connsiteY29" fmla="*/ 969254 h 969313"/>
                  <a:gd name="connsiteX30" fmla="*/ 495923 w 930740"/>
                  <a:gd name="connsiteY30" fmla="*/ 968491 h 969313"/>
                  <a:gd name="connsiteX31" fmla="*/ 594117 w 930740"/>
                  <a:gd name="connsiteY31" fmla="*/ 936600 h 969313"/>
                  <a:gd name="connsiteX32" fmla="*/ 719241 w 930740"/>
                  <a:gd name="connsiteY32" fmla="*/ 828981 h 969313"/>
                  <a:gd name="connsiteX33" fmla="*/ 742106 w 930740"/>
                  <a:gd name="connsiteY33" fmla="*/ 800901 h 969313"/>
                  <a:gd name="connsiteX34" fmla="*/ 748585 w 930740"/>
                  <a:gd name="connsiteY34" fmla="*/ 792515 h 969313"/>
                  <a:gd name="connsiteX35" fmla="*/ 760144 w 930740"/>
                  <a:gd name="connsiteY35" fmla="*/ 794929 h 969313"/>
                  <a:gd name="connsiteX36" fmla="*/ 856560 w 930740"/>
                  <a:gd name="connsiteY36" fmla="*/ 742962 h 969313"/>
                  <a:gd name="connsiteX37" fmla="*/ 925664 w 930740"/>
                  <a:gd name="connsiteY37" fmla="*/ 582233 h 969313"/>
                  <a:gd name="connsiteX38" fmla="*/ 920837 w 930740"/>
                  <a:gd name="connsiteY38" fmla="*/ 519338 h 96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0740" h="969313">
                    <a:moveTo>
                      <a:pt x="920837" y="519338"/>
                    </a:moveTo>
                    <a:cubicBezTo>
                      <a:pt x="910674" y="501042"/>
                      <a:pt x="895049" y="486938"/>
                      <a:pt x="873963" y="480204"/>
                    </a:cubicBezTo>
                    <a:cubicBezTo>
                      <a:pt x="873201" y="467498"/>
                      <a:pt x="872439" y="454793"/>
                      <a:pt x="871549" y="440943"/>
                    </a:cubicBezTo>
                    <a:cubicBezTo>
                      <a:pt x="869771" y="425061"/>
                      <a:pt x="865833" y="410068"/>
                      <a:pt x="860878" y="395202"/>
                    </a:cubicBezTo>
                    <a:cubicBezTo>
                      <a:pt x="845889" y="349334"/>
                      <a:pt x="822262" y="314901"/>
                      <a:pt x="787837" y="289743"/>
                    </a:cubicBezTo>
                    <a:cubicBezTo>
                      <a:pt x="754428" y="265729"/>
                      <a:pt x="716573" y="250101"/>
                      <a:pt x="672240" y="243875"/>
                    </a:cubicBezTo>
                    <a:cubicBezTo>
                      <a:pt x="718605" y="208807"/>
                      <a:pt x="746044" y="158491"/>
                      <a:pt x="757096" y="89880"/>
                    </a:cubicBezTo>
                    <a:cubicBezTo>
                      <a:pt x="759509" y="78317"/>
                      <a:pt x="759636" y="67644"/>
                      <a:pt x="761033" y="56082"/>
                    </a:cubicBezTo>
                    <a:cubicBezTo>
                      <a:pt x="762176" y="51889"/>
                      <a:pt x="762303" y="46553"/>
                      <a:pt x="762431" y="42360"/>
                    </a:cubicBezTo>
                    <a:lnTo>
                      <a:pt x="766496" y="49"/>
                    </a:lnTo>
                    <a:cubicBezTo>
                      <a:pt x="766496" y="49"/>
                      <a:pt x="711365" y="-1095"/>
                      <a:pt x="675162" y="7673"/>
                    </a:cubicBezTo>
                    <a:cubicBezTo>
                      <a:pt x="664491" y="9578"/>
                      <a:pt x="653821" y="12501"/>
                      <a:pt x="642134" y="16567"/>
                    </a:cubicBezTo>
                    <a:cubicBezTo>
                      <a:pt x="584462" y="35498"/>
                      <a:pt x="542416" y="69550"/>
                      <a:pt x="516120" y="114656"/>
                    </a:cubicBezTo>
                    <a:cubicBezTo>
                      <a:pt x="491985" y="156585"/>
                      <a:pt x="484617" y="200929"/>
                      <a:pt x="480680" y="235743"/>
                    </a:cubicBezTo>
                    <a:cubicBezTo>
                      <a:pt x="430503" y="203978"/>
                      <a:pt x="382105" y="184920"/>
                      <a:pt x="331420" y="176407"/>
                    </a:cubicBezTo>
                    <a:cubicBezTo>
                      <a:pt x="289119" y="170181"/>
                      <a:pt x="249867" y="173611"/>
                      <a:pt x="212521" y="188731"/>
                    </a:cubicBezTo>
                    <a:cubicBezTo>
                      <a:pt x="164376" y="207917"/>
                      <a:pt x="126522" y="244129"/>
                      <a:pt x="97940" y="295461"/>
                    </a:cubicBezTo>
                    <a:cubicBezTo>
                      <a:pt x="95654" y="300670"/>
                      <a:pt x="92478" y="306007"/>
                      <a:pt x="90191" y="311216"/>
                    </a:cubicBezTo>
                    <a:lnTo>
                      <a:pt x="87778" y="324938"/>
                    </a:lnTo>
                    <a:cubicBezTo>
                      <a:pt x="56020" y="322143"/>
                      <a:pt x="34552" y="336501"/>
                      <a:pt x="22612" y="348952"/>
                    </a:cubicBezTo>
                    <a:cubicBezTo>
                      <a:pt x="-126" y="373856"/>
                      <a:pt x="254" y="404604"/>
                      <a:pt x="0" y="415277"/>
                    </a:cubicBezTo>
                    <a:cubicBezTo>
                      <a:pt x="0" y="415277"/>
                      <a:pt x="2541" y="543607"/>
                      <a:pt x="2922" y="577531"/>
                    </a:cubicBezTo>
                    <a:cubicBezTo>
                      <a:pt x="4192" y="618952"/>
                      <a:pt x="32139" y="652369"/>
                      <a:pt x="73169" y="660628"/>
                    </a:cubicBezTo>
                    <a:cubicBezTo>
                      <a:pt x="76345" y="661771"/>
                      <a:pt x="79521" y="661771"/>
                      <a:pt x="82696" y="662915"/>
                    </a:cubicBezTo>
                    <a:cubicBezTo>
                      <a:pt x="96543" y="710943"/>
                      <a:pt x="113691" y="753635"/>
                      <a:pt x="133000" y="792261"/>
                    </a:cubicBezTo>
                    <a:cubicBezTo>
                      <a:pt x="152309" y="829743"/>
                      <a:pt x="180001" y="875865"/>
                      <a:pt x="228018" y="908774"/>
                    </a:cubicBezTo>
                    <a:cubicBezTo>
                      <a:pt x="263586" y="932788"/>
                      <a:pt x="302584" y="941047"/>
                      <a:pt x="343107" y="931390"/>
                    </a:cubicBezTo>
                    <a:cubicBezTo>
                      <a:pt x="351618" y="929484"/>
                      <a:pt x="360129" y="928595"/>
                      <a:pt x="369656" y="927705"/>
                    </a:cubicBezTo>
                    <a:cubicBezTo>
                      <a:pt x="380326" y="926816"/>
                      <a:pt x="390743" y="932407"/>
                      <a:pt x="404335" y="942190"/>
                    </a:cubicBezTo>
                    <a:cubicBezTo>
                      <a:pt x="427327" y="959597"/>
                      <a:pt x="453622" y="968618"/>
                      <a:pt x="483220" y="969254"/>
                    </a:cubicBezTo>
                    <a:cubicBezTo>
                      <a:pt x="487412" y="969381"/>
                      <a:pt x="491731" y="969381"/>
                      <a:pt x="495923" y="968491"/>
                    </a:cubicBezTo>
                    <a:cubicBezTo>
                      <a:pt x="528823" y="965950"/>
                      <a:pt x="559819" y="956040"/>
                      <a:pt x="594117" y="936600"/>
                    </a:cubicBezTo>
                    <a:cubicBezTo>
                      <a:pt x="637053" y="912077"/>
                      <a:pt x="675924" y="878915"/>
                      <a:pt x="719241" y="828981"/>
                    </a:cubicBezTo>
                    <a:cubicBezTo>
                      <a:pt x="727879" y="818562"/>
                      <a:pt x="735500" y="809160"/>
                      <a:pt x="742106" y="800901"/>
                    </a:cubicBezTo>
                    <a:lnTo>
                      <a:pt x="748585" y="792515"/>
                    </a:lnTo>
                    <a:lnTo>
                      <a:pt x="760144" y="794929"/>
                    </a:lnTo>
                    <a:cubicBezTo>
                      <a:pt x="803461" y="802171"/>
                      <a:pt x="837759" y="783875"/>
                      <a:pt x="856560" y="742962"/>
                    </a:cubicBezTo>
                    <a:cubicBezTo>
                      <a:pt x="866595" y="721997"/>
                      <a:pt x="916644" y="606501"/>
                      <a:pt x="925664" y="582233"/>
                    </a:cubicBezTo>
                    <a:cubicBezTo>
                      <a:pt x="933793" y="561903"/>
                      <a:pt x="932142" y="538651"/>
                      <a:pt x="920837" y="519338"/>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263" name="Freeform 262">
                <a:extLst>
                  <a:ext uri="{FF2B5EF4-FFF2-40B4-BE49-F238E27FC236}">
                    <a16:creationId xmlns:a16="http://schemas.microsoft.com/office/drawing/2014/main" id="{32211F32-67EE-16DD-C9F2-ECB893F2D86F}"/>
                  </a:ext>
                </a:extLst>
              </p:cNvPr>
              <p:cNvSpPr/>
              <p:nvPr/>
            </p:nvSpPr>
            <p:spPr>
              <a:xfrm>
                <a:off x="8969291" y="1449985"/>
                <a:ext cx="721283" cy="717496"/>
              </a:xfrm>
              <a:custGeom>
                <a:avLst/>
                <a:gdLst>
                  <a:gd name="connsiteX0" fmla="*/ 393918 w 721283"/>
                  <a:gd name="connsiteY0" fmla="*/ 466280 h 717496"/>
                  <a:gd name="connsiteX1" fmla="*/ 398364 w 721283"/>
                  <a:gd name="connsiteY1" fmla="*/ 254345 h 717496"/>
                  <a:gd name="connsiteX2" fmla="*/ 720637 w 721283"/>
                  <a:gd name="connsiteY2" fmla="*/ 298181 h 717496"/>
                  <a:gd name="connsiteX3" fmla="*/ 710095 w 721283"/>
                  <a:gd name="connsiteY3" fmla="*/ 194120 h 717496"/>
                  <a:gd name="connsiteX4" fmla="*/ 651534 w 721283"/>
                  <a:gd name="connsiteY4" fmla="*/ 108101 h 717496"/>
                  <a:gd name="connsiteX5" fmla="*/ 522091 w 721283"/>
                  <a:gd name="connsiteY5" fmla="*/ 67188 h 717496"/>
                  <a:gd name="connsiteX6" fmla="*/ 393537 w 721283"/>
                  <a:gd name="connsiteY6" fmla="*/ 83578 h 717496"/>
                  <a:gd name="connsiteX7" fmla="*/ 381977 w 721283"/>
                  <a:gd name="connsiteY7" fmla="*/ 80148 h 717496"/>
                  <a:gd name="connsiteX8" fmla="*/ 214045 w 721283"/>
                  <a:gd name="connsiteY8" fmla="*/ 2388 h 717496"/>
                  <a:gd name="connsiteX9" fmla="*/ 116359 w 721283"/>
                  <a:gd name="connsiteY9" fmla="*/ 12044 h 717496"/>
                  <a:gd name="connsiteX10" fmla="*/ 22357 w 721283"/>
                  <a:gd name="connsiteY10" fmla="*/ 101240 h 717496"/>
                  <a:gd name="connsiteX11" fmla="*/ 0 w 721283"/>
                  <a:gd name="connsiteY11" fmla="*/ 155875 h 717496"/>
                  <a:gd name="connsiteX12" fmla="*/ 305506 w 721283"/>
                  <a:gd name="connsiteY12" fmla="*/ 241767 h 717496"/>
                  <a:gd name="connsiteX13" fmla="*/ 227129 w 721283"/>
                  <a:gd name="connsiteY13" fmla="*/ 441503 h 717496"/>
                  <a:gd name="connsiteX14" fmla="*/ 889 w 721283"/>
                  <a:gd name="connsiteY14" fmla="*/ 416600 h 717496"/>
                  <a:gd name="connsiteX15" fmla="*/ 56147 w 721283"/>
                  <a:gd name="connsiteY15" fmla="*/ 561955 h 717496"/>
                  <a:gd name="connsiteX16" fmla="*/ 138716 w 721283"/>
                  <a:gd name="connsiteY16" fmla="*/ 664364 h 717496"/>
                  <a:gd name="connsiteX17" fmla="*/ 222047 w 721283"/>
                  <a:gd name="connsiteY17" fmla="*/ 681009 h 717496"/>
                  <a:gd name="connsiteX18" fmla="*/ 257107 w 721283"/>
                  <a:gd name="connsiteY18" fmla="*/ 676435 h 717496"/>
                  <a:gd name="connsiteX19" fmla="*/ 315922 w 721283"/>
                  <a:gd name="connsiteY19" fmla="*/ 698924 h 717496"/>
                  <a:gd name="connsiteX20" fmla="*/ 380199 w 721283"/>
                  <a:gd name="connsiteY20" fmla="*/ 717221 h 717496"/>
                  <a:gd name="connsiteX21" fmla="*/ 461244 w 721283"/>
                  <a:gd name="connsiteY21" fmla="*/ 690284 h 717496"/>
                  <a:gd name="connsiteX22" fmla="*/ 576714 w 721283"/>
                  <a:gd name="connsiteY22" fmla="*/ 590924 h 717496"/>
                  <a:gd name="connsiteX23" fmla="*/ 619141 w 721283"/>
                  <a:gd name="connsiteY23" fmla="*/ 537814 h 717496"/>
                  <a:gd name="connsiteX24" fmla="*/ 393918 w 721283"/>
                  <a:gd name="connsiteY24" fmla="*/ 466280 h 71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1283" h="717496">
                    <a:moveTo>
                      <a:pt x="393918" y="466280"/>
                    </a:moveTo>
                    <a:lnTo>
                      <a:pt x="398364" y="254345"/>
                    </a:lnTo>
                    <a:lnTo>
                      <a:pt x="720637" y="298181"/>
                    </a:lnTo>
                    <a:cubicBezTo>
                      <a:pt x="722416" y="263240"/>
                      <a:pt x="721019" y="228298"/>
                      <a:pt x="710095" y="194120"/>
                    </a:cubicBezTo>
                    <a:cubicBezTo>
                      <a:pt x="699170" y="159941"/>
                      <a:pt x="680751" y="129955"/>
                      <a:pt x="651534" y="108101"/>
                    </a:cubicBezTo>
                    <a:cubicBezTo>
                      <a:pt x="612917" y="79767"/>
                      <a:pt x="568711" y="68204"/>
                      <a:pt x="522091" y="67188"/>
                    </a:cubicBezTo>
                    <a:cubicBezTo>
                      <a:pt x="478647" y="65155"/>
                      <a:pt x="435076" y="71762"/>
                      <a:pt x="393537" y="83578"/>
                    </a:cubicBezTo>
                    <a:cubicBezTo>
                      <a:pt x="390361" y="84595"/>
                      <a:pt x="384010" y="82308"/>
                      <a:pt x="381977" y="80148"/>
                    </a:cubicBezTo>
                    <a:cubicBezTo>
                      <a:pt x="331928" y="42030"/>
                      <a:pt x="277433" y="12298"/>
                      <a:pt x="214045" y="2388"/>
                    </a:cubicBezTo>
                    <a:cubicBezTo>
                      <a:pt x="180255" y="-2567"/>
                      <a:pt x="147355" y="-26"/>
                      <a:pt x="116359" y="12044"/>
                    </a:cubicBezTo>
                    <a:cubicBezTo>
                      <a:pt x="73551" y="29197"/>
                      <a:pt x="43317" y="61343"/>
                      <a:pt x="22357" y="101240"/>
                    </a:cubicBezTo>
                    <a:cubicBezTo>
                      <a:pt x="13465" y="118011"/>
                      <a:pt x="7749" y="138087"/>
                      <a:pt x="0" y="155875"/>
                    </a:cubicBezTo>
                    <a:lnTo>
                      <a:pt x="305506" y="241767"/>
                    </a:lnTo>
                    <a:lnTo>
                      <a:pt x="227129" y="441503"/>
                    </a:lnTo>
                    <a:lnTo>
                      <a:pt x="889" y="416600"/>
                    </a:lnTo>
                    <a:cubicBezTo>
                      <a:pt x="1906" y="419776"/>
                      <a:pt x="27565" y="511513"/>
                      <a:pt x="56147" y="561955"/>
                    </a:cubicBezTo>
                    <a:cubicBezTo>
                      <a:pt x="77615" y="600581"/>
                      <a:pt x="101116" y="638190"/>
                      <a:pt x="138716" y="664364"/>
                    </a:cubicBezTo>
                    <a:cubicBezTo>
                      <a:pt x="164884" y="681898"/>
                      <a:pt x="191179" y="688760"/>
                      <a:pt x="222047" y="681009"/>
                    </a:cubicBezTo>
                    <a:cubicBezTo>
                      <a:pt x="233734" y="678087"/>
                      <a:pt x="244404" y="677197"/>
                      <a:pt x="257107" y="676435"/>
                    </a:cubicBezTo>
                    <a:cubicBezTo>
                      <a:pt x="279338" y="675800"/>
                      <a:pt x="298265" y="684694"/>
                      <a:pt x="315922" y="698924"/>
                    </a:cubicBezTo>
                    <a:cubicBezTo>
                      <a:pt x="334723" y="713155"/>
                      <a:pt x="356826" y="718873"/>
                      <a:pt x="380199" y="717221"/>
                    </a:cubicBezTo>
                    <a:cubicBezTo>
                      <a:pt x="409924" y="715696"/>
                      <a:pt x="436600" y="704642"/>
                      <a:pt x="461244" y="690284"/>
                    </a:cubicBezTo>
                    <a:cubicBezTo>
                      <a:pt x="506339" y="663729"/>
                      <a:pt x="543051" y="628407"/>
                      <a:pt x="576714" y="590924"/>
                    </a:cubicBezTo>
                    <a:cubicBezTo>
                      <a:pt x="591957" y="574280"/>
                      <a:pt x="605041" y="555475"/>
                      <a:pt x="619141" y="537814"/>
                    </a:cubicBezTo>
                    <a:lnTo>
                      <a:pt x="393918" y="466280"/>
                    </a:lnTo>
                    <a:close/>
                  </a:path>
                </a:pathLst>
              </a:custGeom>
              <a:solidFill>
                <a:srgbClr val="AAB02A"/>
              </a:solidFill>
              <a:ln w="12692" cap="flat">
                <a:noFill/>
                <a:prstDash val="solid"/>
                <a:miter/>
              </a:ln>
            </p:spPr>
            <p:txBody>
              <a:bodyPr rtlCol="0" anchor="ctr"/>
              <a:lstStyle/>
              <a:p>
                <a:endParaRPr lang="en-US">
                  <a:latin typeface="Roboto Condensed" panose="02000000000000000000" pitchFamily="2" charset="0"/>
                </a:endParaRPr>
              </a:p>
            </p:txBody>
          </p:sp>
          <p:sp>
            <p:nvSpPr>
              <p:cNvPr id="264" name="Freeform 263">
                <a:extLst>
                  <a:ext uri="{FF2B5EF4-FFF2-40B4-BE49-F238E27FC236}">
                    <a16:creationId xmlns:a16="http://schemas.microsoft.com/office/drawing/2014/main" id="{27AABB74-0815-9EB4-2772-8B2E0B5015DA}"/>
                  </a:ext>
                </a:extLst>
              </p:cNvPr>
              <p:cNvSpPr/>
              <p:nvPr/>
            </p:nvSpPr>
            <p:spPr>
              <a:xfrm>
                <a:off x="8892693" y="1601248"/>
                <a:ext cx="852057" cy="395664"/>
              </a:xfrm>
              <a:custGeom>
                <a:avLst/>
                <a:gdLst>
                  <a:gd name="connsiteX0" fmla="*/ 819340 w 852057"/>
                  <a:gd name="connsiteY0" fmla="*/ 151619 h 395664"/>
                  <a:gd name="connsiteX1" fmla="*/ 504815 w 852057"/>
                  <a:gd name="connsiteY1" fmla="*/ 89869 h 395664"/>
                  <a:gd name="connsiteX2" fmla="*/ 451970 w 852057"/>
                  <a:gd name="connsiteY2" fmla="*/ 131163 h 395664"/>
                  <a:gd name="connsiteX3" fmla="*/ 451462 w 852057"/>
                  <a:gd name="connsiteY3" fmla="*/ 152382 h 395664"/>
                  <a:gd name="connsiteX4" fmla="*/ 390234 w 852057"/>
                  <a:gd name="connsiteY4" fmla="*/ 140438 h 395664"/>
                  <a:gd name="connsiteX5" fmla="*/ 396840 w 852057"/>
                  <a:gd name="connsiteY5" fmla="*/ 125699 h 395664"/>
                  <a:gd name="connsiteX6" fmla="*/ 365336 w 852057"/>
                  <a:gd name="connsiteY6" fmla="*/ 63568 h 395664"/>
                  <a:gd name="connsiteX7" fmla="*/ 52971 w 852057"/>
                  <a:gd name="connsiteY7" fmla="*/ 801 h 395664"/>
                  <a:gd name="connsiteX8" fmla="*/ 12449 w 852057"/>
                  <a:gd name="connsiteY8" fmla="*/ 12617 h 395664"/>
                  <a:gd name="connsiteX9" fmla="*/ 0 w 852057"/>
                  <a:gd name="connsiteY9" fmla="*/ 51624 h 395664"/>
                  <a:gd name="connsiteX10" fmla="*/ 2921 w 852057"/>
                  <a:gd name="connsiteY10" fmla="*/ 213878 h 395664"/>
                  <a:gd name="connsiteX11" fmla="*/ 42174 w 852057"/>
                  <a:gd name="connsiteY11" fmla="*/ 259238 h 395664"/>
                  <a:gd name="connsiteX12" fmla="*/ 280735 w 852057"/>
                  <a:gd name="connsiteY12" fmla="*/ 305615 h 395664"/>
                  <a:gd name="connsiteX13" fmla="*/ 327863 w 852057"/>
                  <a:gd name="connsiteY13" fmla="*/ 283252 h 395664"/>
                  <a:gd name="connsiteX14" fmla="*/ 377912 w 852057"/>
                  <a:gd name="connsiteY14" fmla="*/ 169789 h 395664"/>
                  <a:gd name="connsiteX15" fmla="*/ 452859 w 852057"/>
                  <a:gd name="connsiteY15" fmla="*/ 185163 h 395664"/>
                  <a:gd name="connsiteX16" fmla="*/ 454638 w 852057"/>
                  <a:gd name="connsiteY16" fmla="*/ 302819 h 395664"/>
                  <a:gd name="connsiteX17" fmla="*/ 489698 w 852057"/>
                  <a:gd name="connsiteY17" fmla="*/ 347036 h 395664"/>
                  <a:gd name="connsiteX18" fmla="*/ 727116 w 852057"/>
                  <a:gd name="connsiteY18" fmla="*/ 394429 h 395664"/>
                  <a:gd name="connsiteX19" fmla="*/ 780722 w 852057"/>
                  <a:gd name="connsiteY19" fmla="*/ 365841 h 395664"/>
                  <a:gd name="connsiteX20" fmla="*/ 808542 w 852057"/>
                  <a:gd name="connsiteY20" fmla="*/ 302819 h 395664"/>
                  <a:gd name="connsiteX21" fmla="*/ 848683 w 852057"/>
                  <a:gd name="connsiteY21" fmla="*/ 207271 h 395664"/>
                  <a:gd name="connsiteX22" fmla="*/ 819340 w 852057"/>
                  <a:gd name="connsiteY22" fmla="*/ 151619 h 395664"/>
                  <a:gd name="connsiteX23" fmla="*/ 367623 w 852057"/>
                  <a:gd name="connsiteY23" fmla="*/ 114645 h 395664"/>
                  <a:gd name="connsiteX24" fmla="*/ 301948 w 852057"/>
                  <a:gd name="connsiteY24" fmla="*/ 265845 h 395664"/>
                  <a:gd name="connsiteX25" fmla="*/ 282640 w 852057"/>
                  <a:gd name="connsiteY25" fmla="*/ 274993 h 395664"/>
                  <a:gd name="connsiteX26" fmla="*/ 52590 w 852057"/>
                  <a:gd name="connsiteY26" fmla="*/ 229888 h 395664"/>
                  <a:gd name="connsiteX27" fmla="*/ 38871 w 852057"/>
                  <a:gd name="connsiteY27" fmla="*/ 224297 h 395664"/>
                  <a:gd name="connsiteX28" fmla="*/ 34933 w 852057"/>
                  <a:gd name="connsiteY28" fmla="*/ 209431 h 395664"/>
                  <a:gd name="connsiteX29" fmla="*/ 31884 w 852057"/>
                  <a:gd name="connsiteY29" fmla="*/ 54674 h 395664"/>
                  <a:gd name="connsiteX30" fmla="*/ 32011 w 852057"/>
                  <a:gd name="connsiteY30" fmla="*/ 49337 h 395664"/>
                  <a:gd name="connsiteX31" fmla="*/ 51447 w 852057"/>
                  <a:gd name="connsiteY31" fmla="*/ 33836 h 395664"/>
                  <a:gd name="connsiteX32" fmla="*/ 355428 w 852057"/>
                  <a:gd name="connsiteY32" fmla="*/ 93172 h 395664"/>
                  <a:gd name="connsiteX33" fmla="*/ 368004 w 852057"/>
                  <a:gd name="connsiteY33" fmla="*/ 98763 h 395664"/>
                  <a:gd name="connsiteX34" fmla="*/ 367623 w 852057"/>
                  <a:gd name="connsiteY34" fmla="*/ 114645 h 395664"/>
                  <a:gd name="connsiteX35" fmla="*/ 818323 w 852057"/>
                  <a:gd name="connsiteY35" fmla="*/ 202570 h 395664"/>
                  <a:gd name="connsiteX36" fmla="*/ 753792 w 852057"/>
                  <a:gd name="connsiteY36" fmla="*/ 350721 h 395664"/>
                  <a:gd name="connsiteX37" fmla="*/ 732324 w 852057"/>
                  <a:gd name="connsiteY37" fmla="*/ 361902 h 395664"/>
                  <a:gd name="connsiteX38" fmla="*/ 504306 w 852057"/>
                  <a:gd name="connsiteY38" fmla="*/ 317939 h 395664"/>
                  <a:gd name="connsiteX39" fmla="*/ 487539 w 852057"/>
                  <a:gd name="connsiteY39" fmla="*/ 308029 h 395664"/>
                  <a:gd name="connsiteX40" fmla="*/ 485760 w 852057"/>
                  <a:gd name="connsiteY40" fmla="*/ 294179 h 395664"/>
                  <a:gd name="connsiteX41" fmla="*/ 482712 w 852057"/>
                  <a:gd name="connsiteY41" fmla="*/ 139422 h 395664"/>
                  <a:gd name="connsiteX42" fmla="*/ 483982 w 852057"/>
                  <a:gd name="connsiteY42" fmla="*/ 126716 h 395664"/>
                  <a:gd name="connsiteX43" fmla="*/ 495795 w 852057"/>
                  <a:gd name="connsiteY43" fmla="*/ 119601 h 395664"/>
                  <a:gd name="connsiteX44" fmla="*/ 808161 w 852057"/>
                  <a:gd name="connsiteY44" fmla="*/ 181224 h 395664"/>
                  <a:gd name="connsiteX45" fmla="*/ 821753 w 852057"/>
                  <a:gd name="connsiteY45" fmla="*/ 187831 h 395664"/>
                  <a:gd name="connsiteX46" fmla="*/ 818323 w 852057"/>
                  <a:gd name="connsiteY46" fmla="*/ 202570 h 39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2057" h="395664">
                    <a:moveTo>
                      <a:pt x="819340" y="151619"/>
                    </a:moveTo>
                    <a:cubicBezTo>
                      <a:pt x="811972" y="149332"/>
                      <a:pt x="581922" y="105243"/>
                      <a:pt x="504815" y="89869"/>
                    </a:cubicBezTo>
                    <a:cubicBezTo>
                      <a:pt x="475217" y="83897"/>
                      <a:pt x="453749" y="101558"/>
                      <a:pt x="451970" y="131163"/>
                    </a:cubicBezTo>
                    <a:lnTo>
                      <a:pt x="451462" y="152382"/>
                    </a:lnTo>
                    <a:cubicBezTo>
                      <a:pt x="430376" y="147681"/>
                      <a:pt x="410305" y="144123"/>
                      <a:pt x="390234" y="140438"/>
                    </a:cubicBezTo>
                    <a:cubicBezTo>
                      <a:pt x="392520" y="135229"/>
                      <a:pt x="394680" y="129892"/>
                      <a:pt x="396840" y="125699"/>
                    </a:cubicBezTo>
                    <a:cubicBezTo>
                      <a:pt x="408018" y="98382"/>
                      <a:pt x="399126" y="68523"/>
                      <a:pt x="365336" y="63568"/>
                    </a:cubicBezTo>
                    <a:cubicBezTo>
                      <a:pt x="347425" y="60010"/>
                      <a:pt x="60339" y="2071"/>
                      <a:pt x="52971" y="801"/>
                    </a:cubicBezTo>
                    <a:cubicBezTo>
                      <a:pt x="37092" y="-1613"/>
                      <a:pt x="23246" y="1182"/>
                      <a:pt x="12449" y="12617"/>
                    </a:cubicBezTo>
                    <a:cubicBezTo>
                      <a:pt x="1651" y="24052"/>
                      <a:pt x="254" y="36758"/>
                      <a:pt x="0" y="51624"/>
                    </a:cubicBezTo>
                    <a:lnTo>
                      <a:pt x="2921" y="213878"/>
                    </a:lnTo>
                    <a:cubicBezTo>
                      <a:pt x="3429" y="237257"/>
                      <a:pt x="19054" y="254537"/>
                      <a:pt x="42174" y="259238"/>
                    </a:cubicBezTo>
                    <a:cubicBezTo>
                      <a:pt x="52717" y="261525"/>
                      <a:pt x="229034" y="294942"/>
                      <a:pt x="280735" y="305615"/>
                    </a:cubicBezTo>
                    <a:cubicBezTo>
                      <a:pt x="298645" y="309172"/>
                      <a:pt x="321130" y="297991"/>
                      <a:pt x="327863" y="283252"/>
                    </a:cubicBezTo>
                    <a:cubicBezTo>
                      <a:pt x="333452" y="270674"/>
                      <a:pt x="366734" y="196090"/>
                      <a:pt x="377912" y="169789"/>
                    </a:cubicBezTo>
                    <a:cubicBezTo>
                      <a:pt x="403191" y="174617"/>
                      <a:pt x="428597" y="180335"/>
                      <a:pt x="452859" y="185163"/>
                    </a:cubicBezTo>
                    <a:cubicBezTo>
                      <a:pt x="454130" y="225441"/>
                      <a:pt x="454384" y="263685"/>
                      <a:pt x="454638" y="302819"/>
                    </a:cubicBezTo>
                    <a:cubicBezTo>
                      <a:pt x="455273" y="324038"/>
                      <a:pt x="469754" y="342335"/>
                      <a:pt x="489698" y="347036"/>
                    </a:cubicBezTo>
                    <a:cubicBezTo>
                      <a:pt x="543558" y="357709"/>
                      <a:pt x="716572" y="392142"/>
                      <a:pt x="727116" y="394429"/>
                    </a:cubicBezTo>
                    <a:cubicBezTo>
                      <a:pt x="753538" y="399257"/>
                      <a:pt x="770687" y="389982"/>
                      <a:pt x="780722" y="365841"/>
                    </a:cubicBezTo>
                    <a:cubicBezTo>
                      <a:pt x="789614" y="344876"/>
                      <a:pt x="799649" y="323784"/>
                      <a:pt x="808542" y="302819"/>
                    </a:cubicBezTo>
                    <a:cubicBezTo>
                      <a:pt x="821880" y="271309"/>
                      <a:pt x="836361" y="238782"/>
                      <a:pt x="848683" y="207271"/>
                    </a:cubicBezTo>
                    <a:cubicBezTo>
                      <a:pt x="858973" y="182241"/>
                      <a:pt x="844745" y="157464"/>
                      <a:pt x="819340" y="151619"/>
                    </a:cubicBezTo>
                    <a:close/>
                    <a:moveTo>
                      <a:pt x="367623" y="114645"/>
                    </a:moveTo>
                    <a:cubicBezTo>
                      <a:pt x="346409" y="165088"/>
                      <a:pt x="324178" y="215530"/>
                      <a:pt x="301948" y="265845"/>
                    </a:cubicBezTo>
                    <a:cubicBezTo>
                      <a:pt x="298645" y="274231"/>
                      <a:pt x="291151" y="276264"/>
                      <a:pt x="282640" y="274993"/>
                    </a:cubicBezTo>
                    <a:cubicBezTo>
                      <a:pt x="228779" y="264321"/>
                      <a:pt x="75836" y="233572"/>
                      <a:pt x="52590" y="229888"/>
                    </a:cubicBezTo>
                    <a:cubicBezTo>
                      <a:pt x="45222" y="228617"/>
                      <a:pt x="41030" y="227474"/>
                      <a:pt x="38871" y="224297"/>
                    </a:cubicBezTo>
                    <a:cubicBezTo>
                      <a:pt x="35822" y="220993"/>
                      <a:pt x="34806" y="216801"/>
                      <a:pt x="34933" y="209431"/>
                    </a:cubicBezTo>
                    <a:cubicBezTo>
                      <a:pt x="34424" y="184020"/>
                      <a:pt x="32392" y="80085"/>
                      <a:pt x="31884" y="54674"/>
                    </a:cubicBezTo>
                    <a:lnTo>
                      <a:pt x="32011" y="49337"/>
                    </a:lnTo>
                    <a:cubicBezTo>
                      <a:pt x="32265" y="34471"/>
                      <a:pt x="36585" y="31422"/>
                      <a:pt x="51447" y="33836"/>
                    </a:cubicBezTo>
                    <a:cubicBezTo>
                      <a:pt x="117883" y="46923"/>
                      <a:pt x="320495" y="87201"/>
                      <a:pt x="355428" y="93172"/>
                    </a:cubicBezTo>
                    <a:cubicBezTo>
                      <a:pt x="361779" y="94316"/>
                      <a:pt x="365972" y="95459"/>
                      <a:pt x="368004" y="98763"/>
                    </a:cubicBezTo>
                    <a:cubicBezTo>
                      <a:pt x="372196" y="99906"/>
                      <a:pt x="372069" y="105116"/>
                      <a:pt x="367623" y="114645"/>
                    </a:cubicBezTo>
                    <a:close/>
                    <a:moveTo>
                      <a:pt x="818323" y="202570"/>
                    </a:moveTo>
                    <a:cubicBezTo>
                      <a:pt x="808288" y="226711"/>
                      <a:pt x="764843" y="325436"/>
                      <a:pt x="753792" y="350721"/>
                    </a:cubicBezTo>
                    <a:cubicBezTo>
                      <a:pt x="749346" y="361267"/>
                      <a:pt x="744011" y="364316"/>
                      <a:pt x="732324" y="361902"/>
                    </a:cubicBezTo>
                    <a:cubicBezTo>
                      <a:pt x="656361" y="347544"/>
                      <a:pt x="580397" y="332170"/>
                      <a:pt x="504306" y="317939"/>
                    </a:cubicBezTo>
                    <a:cubicBezTo>
                      <a:pt x="494779" y="315652"/>
                      <a:pt x="489571" y="313365"/>
                      <a:pt x="487539" y="308029"/>
                    </a:cubicBezTo>
                    <a:cubicBezTo>
                      <a:pt x="485506" y="304852"/>
                      <a:pt x="485633" y="300532"/>
                      <a:pt x="485760" y="294179"/>
                    </a:cubicBezTo>
                    <a:cubicBezTo>
                      <a:pt x="484744" y="242212"/>
                      <a:pt x="483727" y="191389"/>
                      <a:pt x="482712" y="139422"/>
                    </a:cubicBezTo>
                    <a:cubicBezTo>
                      <a:pt x="482838" y="135229"/>
                      <a:pt x="481822" y="130909"/>
                      <a:pt x="483982" y="126716"/>
                    </a:cubicBezTo>
                    <a:cubicBezTo>
                      <a:pt x="486141" y="122523"/>
                      <a:pt x="489444" y="117314"/>
                      <a:pt x="495795" y="119601"/>
                    </a:cubicBezTo>
                    <a:cubicBezTo>
                      <a:pt x="521074" y="124429"/>
                      <a:pt x="730038" y="165850"/>
                      <a:pt x="808161" y="181224"/>
                    </a:cubicBezTo>
                    <a:cubicBezTo>
                      <a:pt x="815528" y="182495"/>
                      <a:pt x="819720" y="184655"/>
                      <a:pt x="821753" y="187831"/>
                    </a:cubicBezTo>
                    <a:cubicBezTo>
                      <a:pt x="822769" y="191008"/>
                      <a:pt x="821626" y="195201"/>
                      <a:pt x="818323" y="202570"/>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65" name="Freeform 264">
                <a:extLst>
                  <a:ext uri="{FF2B5EF4-FFF2-40B4-BE49-F238E27FC236}">
                    <a16:creationId xmlns:a16="http://schemas.microsoft.com/office/drawing/2014/main" id="{02E097BE-172C-759C-08ED-0900D1249367}"/>
                  </a:ext>
                </a:extLst>
              </p:cNvPr>
              <p:cNvSpPr/>
              <p:nvPr/>
            </p:nvSpPr>
            <p:spPr>
              <a:xfrm>
                <a:off x="9165438" y="1941942"/>
                <a:ext cx="206928" cy="81980"/>
              </a:xfrm>
              <a:custGeom>
                <a:avLst/>
                <a:gdLst>
                  <a:gd name="connsiteX0" fmla="*/ 107707 w 206928"/>
                  <a:gd name="connsiteY0" fmla="*/ 81942 h 81980"/>
                  <a:gd name="connsiteX1" fmla="*/ 85986 w 206928"/>
                  <a:gd name="connsiteY1" fmla="*/ 79909 h 81980"/>
                  <a:gd name="connsiteX2" fmla="*/ 749 w 206928"/>
                  <a:gd name="connsiteY2" fmla="*/ 14473 h 81980"/>
                  <a:gd name="connsiteX3" fmla="*/ 6720 w 206928"/>
                  <a:gd name="connsiteY3" fmla="*/ 751 h 81980"/>
                  <a:gd name="connsiteX4" fmla="*/ 20438 w 206928"/>
                  <a:gd name="connsiteY4" fmla="*/ 6596 h 81980"/>
                  <a:gd name="connsiteX5" fmla="*/ 89670 w 206928"/>
                  <a:gd name="connsiteY5" fmla="*/ 58944 h 81980"/>
                  <a:gd name="connsiteX6" fmla="*/ 190785 w 206928"/>
                  <a:gd name="connsiteY6" fmla="*/ 39250 h 81980"/>
                  <a:gd name="connsiteX7" fmla="*/ 205393 w 206928"/>
                  <a:gd name="connsiteY7" fmla="*/ 42807 h 81980"/>
                  <a:gd name="connsiteX8" fmla="*/ 201837 w 206928"/>
                  <a:gd name="connsiteY8" fmla="*/ 57292 h 81980"/>
                  <a:gd name="connsiteX9" fmla="*/ 107707 w 206928"/>
                  <a:gd name="connsiteY9" fmla="*/ 81942 h 8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928" h="81980">
                    <a:moveTo>
                      <a:pt x="107707" y="81942"/>
                    </a:moveTo>
                    <a:cubicBezTo>
                      <a:pt x="100594" y="81814"/>
                      <a:pt x="93354" y="81179"/>
                      <a:pt x="85986" y="79909"/>
                    </a:cubicBezTo>
                    <a:cubicBezTo>
                      <a:pt x="22725" y="68219"/>
                      <a:pt x="1638" y="16760"/>
                      <a:pt x="749" y="14473"/>
                    </a:cubicBezTo>
                    <a:cubicBezTo>
                      <a:pt x="-1410" y="9010"/>
                      <a:pt x="1258" y="2911"/>
                      <a:pt x="6720" y="751"/>
                    </a:cubicBezTo>
                    <a:cubicBezTo>
                      <a:pt x="12182" y="-1409"/>
                      <a:pt x="18279" y="1259"/>
                      <a:pt x="20438" y="6596"/>
                    </a:cubicBezTo>
                    <a:cubicBezTo>
                      <a:pt x="21200" y="8502"/>
                      <a:pt x="38477" y="49541"/>
                      <a:pt x="89670" y="58944"/>
                    </a:cubicBezTo>
                    <a:cubicBezTo>
                      <a:pt x="142768" y="67838"/>
                      <a:pt x="190277" y="39504"/>
                      <a:pt x="190785" y="39250"/>
                    </a:cubicBezTo>
                    <a:cubicBezTo>
                      <a:pt x="195866" y="36200"/>
                      <a:pt x="202345" y="37852"/>
                      <a:pt x="205393" y="42807"/>
                    </a:cubicBezTo>
                    <a:cubicBezTo>
                      <a:pt x="208442" y="47763"/>
                      <a:pt x="206791" y="54370"/>
                      <a:pt x="201837" y="57292"/>
                    </a:cubicBezTo>
                    <a:cubicBezTo>
                      <a:pt x="199804" y="58690"/>
                      <a:pt x="159155" y="83085"/>
                      <a:pt x="107707" y="81942"/>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66" name="Freeform 265">
                <a:extLst>
                  <a:ext uri="{FF2B5EF4-FFF2-40B4-BE49-F238E27FC236}">
                    <a16:creationId xmlns:a16="http://schemas.microsoft.com/office/drawing/2014/main" id="{D7AB0F17-361F-3EA7-C6DF-754365FA4B4D}"/>
                  </a:ext>
                </a:extLst>
              </p:cNvPr>
              <p:cNvSpPr/>
              <p:nvPr/>
            </p:nvSpPr>
            <p:spPr>
              <a:xfrm>
                <a:off x="9376096" y="1275253"/>
                <a:ext cx="202937" cy="219430"/>
              </a:xfrm>
              <a:custGeom>
                <a:avLst/>
                <a:gdLst>
                  <a:gd name="connsiteX0" fmla="*/ 198 w 202937"/>
                  <a:gd name="connsiteY0" fmla="*/ 219431 h 219430"/>
                  <a:gd name="connsiteX1" fmla="*/ 44531 w 202937"/>
                  <a:gd name="connsiteY1" fmla="*/ 74075 h 219430"/>
                  <a:gd name="connsiteX2" fmla="*/ 202936 w 202937"/>
                  <a:gd name="connsiteY2" fmla="*/ 0 h 219430"/>
                  <a:gd name="connsiteX3" fmla="*/ 145519 w 202937"/>
                  <a:gd name="connsiteY3" fmla="*/ 158824 h 219430"/>
                  <a:gd name="connsiteX4" fmla="*/ 198 w 202937"/>
                  <a:gd name="connsiteY4" fmla="*/ 219431 h 2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37" h="219430">
                    <a:moveTo>
                      <a:pt x="198" y="219431"/>
                    </a:moveTo>
                    <a:cubicBezTo>
                      <a:pt x="198" y="219431"/>
                      <a:pt x="-5519" y="138748"/>
                      <a:pt x="44531" y="74075"/>
                    </a:cubicBezTo>
                    <a:cubicBezTo>
                      <a:pt x="94580" y="9402"/>
                      <a:pt x="202936" y="0"/>
                      <a:pt x="202936" y="0"/>
                    </a:cubicBezTo>
                    <a:cubicBezTo>
                      <a:pt x="202936" y="0"/>
                      <a:pt x="203953" y="102791"/>
                      <a:pt x="145519" y="158824"/>
                    </a:cubicBezTo>
                    <a:cubicBezTo>
                      <a:pt x="87212" y="214857"/>
                      <a:pt x="198" y="219431"/>
                      <a:pt x="198" y="219431"/>
                    </a:cubicBezTo>
                    <a:close/>
                  </a:path>
                </a:pathLst>
              </a:custGeom>
              <a:solidFill>
                <a:srgbClr val="CCC900"/>
              </a:solidFill>
              <a:ln w="12692" cap="flat">
                <a:noFill/>
                <a:prstDash val="solid"/>
                <a:miter/>
              </a:ln>
            </p:spPr>
            <p:txBody>
              <a:bodyPr rtlCol="0" anchor="ctr"/>
              <a:lstStyle/>
              <a:p>
                <a:endParaRPr lang="en-US">
                  <a:latin typeface="Roboto Condensed" panose="02000000000000000000" pitchFamily="2" charset="0"/>
                </a:endParaRPr>
              </a:p>
            </p:txBody>
          </p:sp>
          <p:sp>
            <p:nvSpPr>
              <p:cNvPr id="267" name="Freeform 266">
                <a:extLst>
                  <a:ext uri="{FF2B5EF4-FFF2-40B4-BE49-F238E27FC236}">
                    <a16:creationId xmlns:a16="http://schemas.microsoft.com/office/drawing/2014/main" id="{08D587A1-CFC3-4423-2268-034B91D9294E}"/>
                  </a:ext>
                </a:extLst>
              </p:cNvPr>
              <p:cNvSpPr/>
              <p:nvPr/>
            </p:nvSpPr>
            <p:spPr>
              <a:xfrm rot="16944197">
                <a:off x="9066923" y="1730462"/>
                <a:ext cx="101627" cy="74205"/>
              </a:xfrm>
              <a:custGeom>
                <a:avLst/>
                <a:gdLst>
                  <a:gd name="connsiteX0" fmla="*/ 101627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7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7" y="37103"/>
                    </a:moveTo>
                    <a:cubicBezTo>
                      <a:pt x="101627" y="57594"/>
                      <a:pt x="78878" y="74205"/>
                      <a:pt x="50814" y="74205"/>
                    </a:cubicBezTo>
                    <a:cubicBezTo>
                      <a:pt x="22749" y="74205"/>
                      <a:pt x="0" y="57594"/>
                      <a:pt x="0" y="37103"/>
                    </a:cubicBezTo>
                    <a:cubicBezTo>
                      <a:pt x="0" y="16611"/>
                      <a:pt x="22749" y="0"/>
                      <a:pt x="50814" y="0"/>
                    </a:cubicBezTo>
                    <a:cubicBezTo>
                      <a:pt x="78878" y="0"/>
                      <a:pt x="101627" y="16611"/>
                      <a:pt x="101627" y="3710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sp>
            <p:nvSpPr>
              <p:cNvPr id="268" name="Freeform 267">
                <a:extLst>
                  <a:ext uri="{FF2B5EF4-FFF2-40B4-BE49-F238E27FC236}">
                    <a16:creationId xmlns:a16="http://schemas.microsoft.com/office/drawing/2014/main" id="{2D4D45A1-34F4-CAE1-82C6-6EC2FE6A615C}"/>
                  </a:ext>
                </a:extLst>
              </p:cNvPr>
              <p:cNvSpPr/>
              <p:nvPr/>
            </p:nvSpPr>
            <p:spPr>
              <a:xfrm rot="16944197">
                <a:off x="9435198" y="1803449"/>
                <a:ext cx="101627" cy="74205"/>
              </a:xfrm>
              <a:custGeom>
                <a:avLst/>
                <a:gdLst>
                  <a:gd name="connsiteX0" fmla="*/ 101628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8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8" y="37103"/>
                    </a:moveTo>
                    <a:cubicBezTo>
                      <a:pt x="101628" y="57594"/>
                      <a:pt x="78878" y="74205"/>
                      <a:pt x="50814" y="74205"/>
                    </a:cubicBezTo>
                    <a:cubicBezTo>
                      <a:pt x="22750" y="74205"/>
                      <a:pt x="0" y="57594"/>
                      <a:pt x="0" y="37103"/>
                    </a:cubicBezTo>
                    <a:cubicBezTo>
                      <a:pt x="0" y="16611"/>
                      <a:pt x="22750" y="0"/>
                      <a:pt x="50814" y="0"/>
                    </a:cubicBezTo>
                    <a:cubicBezTo>
                      <a:pt x="78878" y="0"/>
                      <a:pt x="101628" y="16611"/>
                      <a:pt x="101628" y="3710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grpSp>
      </p:grpSp>
      <p:grpSp>
        <p:nvGrpSpPr>
          <p:cNvPr id="278" name="Group 277">
            <a:extLst>
              <a:ext uri="{FF2B5EF4-FFF2-40B4-BE49-F238E27FC236}">
                <a16:creationId xmlns:a16="http://schemas.microsoft.com/office/drawing/2014/main" id="{EF2923FE-C9E0-8405-6C40-4FE9C3D22422}"/>
              </a:ext>
            </a:extLst>
          </p:cNvPr>
          <p:cNvGrpSpPr/>
          <p:nvPr/>
        </p:nvGrpSpPr>
        <p:grpSpPr>
          <a:xfrm>
            <a:off x="8844818" y="2164355"/>
            <a:ext cx="1440000" cy="1440000"/>
            <a:chOff x="8844818" y="2164355"/>
            <a:chExt cx="1440000" cy="1440000"/>
          </a:xfrm>
        </p:grpSpPr>
        <p:sp>
          <p:nvSpPr>
            <p:cNvPr id="279" name="Rounded Rectangle 278">
              <a:extLst>
                <a:ext uri="{FF2B5EF4-FFF2-40B4-BE49-F238E27FC236}">
                  <a16:creationId xmlns:a16="http://schemas.microsoft.com/office/drawing/2014/main" id="{9741C978-4352-562F-A5A0-EBD5DEDD5C53}"/>
                </a:ext>
              </a:extLst>
            </p:cNvPr>
            <p:cNvSpPr/>
            <p:nvPr/>
          </p:nvSpPr>
          <p:spPr>
            <a:xfrm>
              <a:off x="8844818" y="2164355"/>
              <a:ext cx="1440000" cy="1440000"/>
            </a:xfrm>
            <a:prstGeom prst="roundRect">
              <a:avLst>
                <a:gd name="adj" fmla="val 6588"/>
              </a:avLst>
            </a:prstGeom>
            <a:noFill/>
            <a:ln w="444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280" name="TextBox 279">
              <a:extLst>
                <a:ext uri="{FF2B5EF4-FFF2-40B4-BE49-F238E27FC236}">
                  <a16:creationId xmlns:a16="http://schemas.microsoft.com/office/drawing/2014/main" id="{9570C3E6-C793-C37E-65C0-1B1FE6364EE9}"/>
                </a:ext>
              </a:extLst>
            </p:cNvPr>
            <p:cNvSpPr txBox="1"/>
            <p:nvPr/>
          </p:nvSpPr>
          <p:spPr>
            <a:xfrm>
              <a:off x="8933018" y="3275629"/>
              <a:ext cx="1263600" cy="276999"/>
            </a:xfrm>
            <a:prstGeom prst="rect">
              <a:avLst/>
            </a:prstGeom>
            <a:noFill/>
          </p:spPr>
          <p:txBody>
            <a:bodyPr wrap="square" lIns="0" tIns="0" rIns="0" bIns="0" rtlCol="0">
              <a:spAutoFit/>
            </a:bodyPr>
            <a:lstStyle/>
            <a:p>
              <a:pPr algn="ctr"/>
              <a:r>
                <a:rPr lang="en-US" spc="90">
                  <a:latin typeface="Londrina Solid" pitchFamily="2" charset="77"/>
                  <a:sym typeface="LondrinaSolid-Black"/>
                  <a:rtl val="0"/>
                </a:rPr>
                <a:t>Act</a:t>
              </a:r>
              <a:endParaRPr lang="en-US" sz="1600" spc="90">
                <a:latin typeface="Londrina Solid" pitchFamily="2" charset="77"/>
                <a:sym typeface="LondrinaSolid-Black"/>
                <a:rtl val="0"/>
              </a:endParaRPr>
            </a:p>
          </p:txBody>
        </p:sp>
        <p:grpSp>
          <p:nvGrpSpPr>
            <p:cNvPr id="281" name="Group 280">
              <a:extLst>
                <a:ext uri="{FF2B5EF4-FFF2-40B4-BE49-F238E27FC236}">
                  <a16:creationId xmlns:a16="http://schemas.microsoft.com/office/drawing/2014/main" id="{1EA0F9A2-9F46-2A60-D40B-151B08BF7690}"/>
                </a:ext>
              </a:extLst>
            </p:cNvPr>
            <p:cNvGrpSpPr>
              <a:grpSpLocks noChangeAspect="1"/>
            </p:cNvGrpSpPr>
            <p:nvPr/>
          </p:nvGrpSpPr>
          <p:grpSpPr>
            <a:xfrm>
              <a:off x="8844818" y="2349535"/>
              <a:ext cx="1440000" cy="811632"/>
              <a:chOff x="10542246" y="4311794"/>
              <a:chExt cx="3105866" cy="1750569"/>
            </a:xfrm>
          </p:grpSpPr>
          <p:sp>
            <p:nvSpPr>
              <p:cNvPr id="282" name="Freeform 281">
                <a:extLst>
                  <a:ext uri="{FF2B5EF4-FFF2-40B4-BE49-F238E27FC236}">
                    <a16:creationId xmlns:a16="http://schemas.microsoft.com/office/drawing/2014/main" id="{DBA27EE8-9722-8B6D-794A-121FD368AA0B}"/>
                  </a:ext>
                </a:extLst>
              </p:cNvPr>
              <p:cNvSpPr/>
              <p:nvPr/>
            </p:nvSpPr>
            <p:spPr>
              <a:xfrm>
                <a:off x="10995172" y="4311794"/>
                <a:ext cx="1132837" cy="1750557"/>
              </a:xfrm>
              <a:custGeom>
                <a:avLst/>
                <a:gdLst>
                  <a:gd name="connsiteX0" fmla="*/ 415440 w 1132837"/>
                  <a:gd name="connsiteY0" fmla="*/ 30 h 1750557"/>
                  <a:gd name="connsiteX1" fmla="*/ 454837 w 1132837"/>
                  <a:gd name="connsiteY1" fmla="*/ 3862 h 1750557"/>
                  <a:gd name="connsiteX2" fmla="*/ 578553 w 1132837"/>
                  <a:gd name="connsiteY2" fmla="*/ 134320 h 1750557"/>
                  <a:gd name="connsiteX3" fmla="*/ 559009 w 1132837"/>
                  <a:gd name="connsiteY3" fmla="*/ 248552 h 1750557"/>
                  <a:gd name="connsiteX4" fmla="*/ 555886 w 1132837"/>
                  <a:gd name="connsiteY4" fmla="*/ 275064 h 1750557"/>
                  <a:gd name="connsiteX5" fmla="*/ 574431 w 1132837"/>
                  <a:gd name="connsiteY5" fmla="*/ 291786 h 1750557"/>
                  <a:gd name="connsiteX6" fmla="*/ 776476 w 1132837"/>
                  <a:gd name="connsiteY6" fmla="*/ 291786 h 1750557"/>
                  <a:gd name="connsiteX7" fmla="*/ 841200 w 1132837"/>
                  <a:gd name="connsiteY7" fmla="*/ 356582 h 1750557"/>
                  <a:gd name="connsiteX8" fmla="*/ 841200 w 1132837"/>
                  <a:gd name="connsiteY8" fmla="*/ 747289 h 1750557"/>
                  <a:gd name="connsiteX9" fmla="*/ 858287 w 1132837"/>
                  <a:gd name="connsiteY9" fmla="*/ 768290 h 1750557"/>
                  <a:gd name="connsiteX10" fmla="*/ 884722 w 1132837"/>
                  <a:gd name="connsiteY10" fmla="*/ 765554 h 1750557"/>
                  <a:gd name="connsiteX11" fmla="*/ 969423 w 1132837"/>
                  <a:gd name="connsiteY11" fmla="*/ 742729 h 1750557"/>
                  <a:gd name="connsiteX12" fmla="*/ 1128980 w 1132837"/>
                  <a:gd name="connsiteY12" fmla="*/ 941698 h 1750557"/>
                  <a:gd name="connsiteX13" fmla="*/ 998738 w 1132837"/>
                  <a:gd name="connsiteY13" fmla="*/ 1065629 h 1750557"/>
                  <a:gd name="connsiteX14" fmla="*/ 884722 w 1132837"/>
                  <a:gd name="connsiteY14" fmla="*/ 1046086 h 1750557"/>
                  <a:gd name="connsiteX15" fmla="*/ 858260 w 1132837"/>
                  <a:gd name="connsiteY15" fmla="*/ 1042967 h 1750557"/>
                  <a:gd name="connsiteX16" fmla="*/ 841200 w 1132837"/>
                  <a:gd name="connsiteY16" fmla="*/ 1061944 h 1750557"/>
                  <a:gd name="connsiteX17" fmla="*/ 841200 w 1132837"/>
                  <a:gd name="connsiteY17" fmla="*/ 1393686 h 1750557"/>
                  <a:gd name="connsiteX18" fmla="*/ 776476 w 1132837"/>
                  <a:gd name="connsiteY18" fmla="*/ 1458519 h 1750557"/>
                  <a:gd name="connsiteX19" fmla="*/ 574671 w 1132837"/>
                  <a:gd name="connsiteY19" fmla="*/ 1458519 h 1750557"/>
                  <a:gd name="connsiteX20" fmla="*/ 555886 w 1132837"/>
                  <a:gd name="connsiteY20" fmla="*/ 1475488 h 1750557"/>
                  <a:gd name="connsiteX21" fmla="*/ 559009 w 1132837"/>
                  <a:gd name="connsiteY21" fmla="*/ 1502004 h 1750557"/>
                  <a:gd name="connsiteX22" fmla="*/ 578553 w 1132837"/>
                  <a:gd name="connsiteY22" fmla="*/ 1616201 h 1750557"/>
                  <a:gd name="connsiteX23" fmla="*/ 454837 w 1132837"/>
                  <a:gd name="connsiteY23" fmla="*/ 1746695 h 1750557"/>
                  <a:gd name="connsiteX24" fmla="*/ 256193 w 1132837"/>
                  <a:gd name="connsiteY24" fmla="*/ 1586849 h 1750557"/>
                  <a:gd name="connsiteX25" fmla="*/ 278946 w 1132837"/>
                  <a:gd name="connsiteY25" fmla="*/ 1502004 h 1750557"/>
                  <a:gd name="connsiteX26" fmla="*/ 281713 w 1132837"/>
                  <a:gd name="connsiteY26" fmla="*/ 1475516 h 1750557"/>
                  <a:gd name="connsiteX27" fmla="*/ 260894 w 1132837"/>
                  <a:gd name="connsiteY27" fmla="*/ 1458519 h 1750557"/>
                  <a:gd name="connsiteX28" fmla="*/ 64724 w 1132837"/>
                  <a:gd name="connsiteY28" fmla="*/ 1458519 h 1750557"/>
                  <a:gd name="connsiteX29" fmla="*/ 48534 w 1132837"/>
                  <a:gd name="connsiteY29" fmla="*/ 1455923 h 1750557"/>
                  <a:gd name="connsiteX30" fmla="*/ 0 w 1132837"/>
                  <a:gd name="connsiteY30" fmla="*/ 1393686 h 1750557"/>
                  <a:gd name="connsiteX31" fmla="*/ 0 w 1132837"/>
                  <a:gd name="connsiteY31" fmla="*/ 356582 h 1750557"/>
                  <a:gd name="connsiteX32" fmla="*/ 64724 w 1132837"/>
                  <a:gd name="connsiteY32" fmla="*/ 291786 h 1750557"/>
                  <a:gd name="connsiteX33" fmla="*/ 261159 w 1132837"/>
                  <a:gd name="connsiteY33" fmla="*/ 291786 h 1750557"/>
                  <a:gd name="connsiteX34" fmla="*/ 281713 w 1132837"/>
                  <a:gd name="connsiteY34" fmla="*/ 275037 h 1750557"/>
                  <a:gd name="connsiteX35" fmla="*/ 278946 w 1132837"/>
                  <a:gd name="connsiteY35" fmla="*/ 248552 h 1750557"/>
                  <a:gd name="connsiteX36" fmla="*/ 256193 w 1132837"/>
                  <a:gd name="connsiteY36" fmla="*/ 163708 h 1750557"/>
                  <a:gd name="connsiteX37" fmla="*/ 415440 w 1132837"/>
                  <a:gd name="connsiteY37" fmla="*/ 30 h 175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2837" h="1750557">
                    <a:moveTo>
                      <a:pt x="415440" y="30"/>
                    </a:moveTo>
                    <a:cubicBezTo>
                      <a:pt x="428220" y="-213"/>
                      <a:pt x="441401" y="1009"/>
                      <a:pt x="454837" y="3862"/>
                    </a:cubicBezTo>
                    <a:cubicBezTo>
                      <a:pt x="516677" y="16879"/>
                      <a:pt x="565536" y="69055"/>
                      <a:pt x="578553" y="134320"/>
                    </a:cubicBezTo>
                    <a:cubicBezTo>
                      <a:pt x="588324" y="176725"/>
                      <a:pt x="578553" y="215884"/>
                      <a:pt x="559009" y="248552"/>
                    </a:cubicBezTo>
                    <a:cubicBezTo>
                      <a:pt x="553240" y="257242"/>
                      <a:pt x="552717" y="266933"/>
                      <a:pt x="555886" y="275064"/>
                    </a:cubicBezTo>
                    <a:lnTo>
                      <a:pt x="574431" y="291786"/>
                    </a:lnTo>
                    <a:lnTo>
                      <a:pt x="776476" y="291786"/>
                    </a:lnTo>
                    <a:cubicBezTo>
                      <a:pt x="812065" y="291786"/>
                      <a:pt x="841200" y="320957"/>
                      <a:pt x="841200" y="356582"/>
                    </a:cubicBezTo>
                    <a:lnTo>
                      <a:pt x="841200" y="747289"/>
                    </a:lnTo>
                    <a:lnTo>
                      <a:pt x="858287" y="768290"/>
                    </a:lnTo>
                    <a:cubicBezTo>
                      <a:pt x="866414" y="771783"/>
                      <a:pt x="876086" y="771305"/>
                      <a:pt x="884722" y="765554"/>
                    </a:cubicBezTo>
                    <a:cubicBezTo>
                      <a:pt x="910792" y="752501"/>
                      <a:pt x="936898" y="742729"/>
                      <a:pt x="969423" y="742729"/>
                    </a:cubicBezTo>
                    <a:cubicBezTo>
                      <a:pt x="1070386" y="742729"/>
                      <a:pt x="1151769" y="834064"/>
                      <a:pt x="1128980" y="941698"/>
                    </a:cubicBezTo>
                    <a:cubicBezTo>
                      <a:pt x="1115999" y="1003682"/>
                      <a:pt x="1063895" y="1052613"/>
                      <a:pt x="998738" y="1065629"/>
                    </a:cubicBezTo>
                    <a:cubicBezTo>
                      <a:pt x="956442" y="1075437"/>
                      <a:pt x="917355" y="1065629"/>
                      <a:pt x="884722" y="1046086"/>
                    </a:cubicBezTo>
                    <a:cubicBezTo>
                      <a:pt x="876050" y="1040317"/>
                      <a:pt x="866378" y="1039794"/>
                      <a:pt x="858260" y="1042967"/>
                    </a:cubicBezTo>
                    <a:lnTo>
                      <a:pt x="841200" y="1061944"/>
                    </a:lnTo>
                    <a:lnTo>
                      <a:pt x="841200" y="1393686"/>
                    </a:lnTo>
                    <a:cubicBezTo>
                      <a:pt x="841200" y="1429348"/>
                      <a:pt x="812065" y="1458519"/>
                      <a:pt x="776476" y="1458519"/>
                    </a:cubicBezTo>
                    <a:lnTo>
                      <a:pt x="574671" y="1458519"/>
                    </a:lnTo>
                    <a:lnTo>
                      <a:pt x="555886" y="1475488"/>
                    </a:lnTo>
                    <a:cubicBezTo>
                      <a:pt x="552717" y="1483624"/>
                      <a:pt x="553240" y="1493314"/>
                      <a:pt x="559009" y="1502004"/>
                    </a:cubicBezTo>
                    <a:cubicBezTo>
                      <a:pt x="578553" y="1534673"/>
                      <a:pt x="588324" y="1573832"/>
                      <a:pt x="578553" y="1616201"/>
                    </a:cubicBezTo>
                    <a:cubicBezTo>
                      <a:pt x="565536" y="1681466"/>
                      <a:pt x="516677" y="1733642"/>
                      <a:pt x="454837" y="1746695"/>
                    </a:cubicBezTo>
                    <a:cubicBezTo>
                      <a:pt x="347348" y="1769520"/>
                      <a:pt x="256193" y="1687956"/>
                      <a:pt x="256193" y="1586849"/>
                    </a:cubicBezTo>
                    <a:cubicBezTo>
                      <a:pt x="256193" y="1554253"/>
                      <a:pt x="265965" y="1528111"/>
                      <a:pt x="278946" y="1502004"/>
                    </a:cubicBezTo>
                    <a:cubicBezTo>
                      <a:pt x="284715" y="1493351"/>
                      <a:pt x="285202" y="1483660"/>
                      <a:pt x="281713" y="1475516"/>
                    </a:cubicBezTo>
                    <a:lnTo>
                      <a:pt x="260894" y="1458519"/>
                    </a:lnTo>
                    <a:lnTo>
                      <a:pt x="64724" y="1458519"/>
                    </a:lnTo>
                    <a:cubicBezTo>
                      <a:pt x="58883" y="1458519"/>
                      <a:pt x="53727" y="1457870"/>
                      <a:pt x="48534" y="1455923"/>
                    </a:cubicBezTo>
                    <a:cubicBezTo>
                      <a:pt x="20697" y="1449432"/>
                      <a:pt x="0" y="1423506"/>
                      <a:pt x="0" y="1393686"/>
                    </a:cubicBezTo>
                    <a:lnTo>
                      <a:pt x="0" y="356582"/>
                    </a:lnTo>
                    <a:cubicBezTo>
                      <a:pt x="0" y="320957"/>
                      <a:pt x="29135" y="291786"/>
                      <a:pt x="64724" y="291786"/>
                    </a:cubicBezTo>
                    <a:lnTo>
                      <a:pt x="261159" y="291786"/>
                    </a:lnTo>
                    <a:lnTo>
                      <a:pt x="281713" y="275037"/>
                    </a:lnTo>
                    <a:cubicBezTo>
                      <a:pt x="285202" y="266897"/>
                      <a:pt x="284715" y="257206"/>
                      <a:pt x="278946" y="248552"/>
                    </a:cubicBezTo>
                    <a:cubicBezTo>
                      <a:pt x="265965" y="222410"/>
                      <a:pt x="256193" y="196304"/>
                      <a:pt x="256193" y="163708"/>
                    </a:cubicBezTo>
                    <a:cubicBezTo>
                      <a:pt x="256193" y="75239"/>
                      <a:pt x="325984" y="1733"/>
                      <a:pt x="415440" y="30"/>
                    </a:cubicBezTo>
                    <a:close/>
                  </a:path>
                </a:pathLst>
              </a:custGeom>
              <a:noFill/>
              <a:ln w="25400" cap="flat">
                <a:solidFill>
                  <a:schemeClr val="accent3"/>
                </a:solidFill>
                <a:prstDash val="solid"/>
                <a:miter/>
              </a:ln>
            </p:spPr>
            <p:txBody>
              <a:bodyPr rtlCol="0" anchor="ctr"/>
              <a:lstStyle/>
              <a:p>
                <a:endParaRPr lang="en-US">
                  <a:latin typeface="Roboto Condensed" panose="02000000000000000000" pitchFamily="2" charset="0"/>
                </a:endParaRPr>
              </a:p>
            </p:txBody>
          </p:sp>
          <p:sp>
            <p:nvSpPr>
              <p:cNvPr id="283" name="Freeform 282">
                <a:extLst>
                  <a:ext uri="{FF2B5EF4-FFF2-40B4-BE49-F238E27FC236}">
                    <a16:creationId xmlns:a16="http://schemas.microsoft.com/office/drawing/2014/main" id="{82687208-287E-1F8D-52B0-E25947D2BFFE}"/>
                  </a:ext>
                </a:extLst>
              </p:cNvPr>
              <p:cNvSpPr/>
              <p:nvPr/>
            </p:nvSpPr>
            <p:spPr>
              <a:xfrm>
                <a:off x="12224610" y="4311794"/>
                <a:ext cx="970649" cy="1750569"/>
              </a:xfrm>
              <a:custGeom>
                <a:avLst/>
                <a:gdLst>
                  <a:gd name="connsiteX0" fmla="*/ 522229 w 970649"/>
                  <a:gd name="connsiteY0" fmla="*/ 3862 h 1750569"/>
                  <a:gd name="connsiteX1" fmla="*/ 645945 w 970649"/>
                  <a:gd name="connsiteY1" fmla="*/ 134320 h 1750569"/>
                  <a:gd name="connsiteX2" fmla="*/ 626329 w 970649"/>
                  <a:gd name="connsiteY2" fmla="*/ 248552 h 1750569"/>
                  <a:gd name="connsiteX3" fmla="*/ 623237 w 970649"/>
                  <a:gd name="connsiteY3" fmla="*/ 275064 h 1750569"/>
                  <a:gd name="connsiteX4" fmla="*/ 641627 w 970649"/>
                  <a:gd name="connsiteY4" fmla="*/ 291642 h 1750569"/>
                  <a:gd name="connsiteX5" fmla="*/ 905924 w 970649"/>
                  <a:gd name="connsiteY5" fmla="*/ 291642 h 1750569"/>
                  <a:gd name="connsiteX6" fmla="*/ 970649 w 970649"/>
                  <a:gd name="connsiteY6" fmla="*/ 356475 h 1750569"/>
                  <a:gd name="connsiteX7" fmla="*/ 970649 w 970649"/>
                  <a:gd name="connsiteY7" fmla="*/ 1393542 h 1750569"/>
                  <a:gd name="connsiteX8" fmla="*/ 905924 w 970649"/>
                  <a:gd name="connsiteY8" fmla="*/ 1458375 h 1750569"/>
                  <a:gd name="connsiteX9" fmla="*/ 642186 w 970649"/>
                  <a:gd name="connsiteY9" fmla="*/ 1458375 h 1750569"/>
                  <a:gd name="connsiteX10" fmla="*/ 623237 w 970649"/>
                  <a:gd name="connsiteY10" fmla="*/ 1475488 h 1750569"/>
                  <a:gd name="connsiteX11" fmla="*/ 626329 w 970649"/>
                  <a:gd name="connsiteY11" fmla="*/ 1502004 h 1750569"/>
                  <a:gd name="connsiteX12" fmla="*/ 645945 w 970649"/>
                  <a:gd name="connsiteY12" fmla="*/ 1616201 h 1750569"/>
                  <a:gd name="connsiteX13" fmla="*/ 522229 w 970649"/>
                  <a:gd name="connsiteY13" fmla="*/ 1746695 h 1750569"/>
                  <a:gd name="connsiteX14" fmla="*/ 323513 w 970649"/>
                  <a:gd name="connsiteY14" fmla="*/ 1586849 h 1750569"/>
                  <a:gd name="connsiteX15" fmla="*/ 346302 w 970649"/>
                  <a:gd name="connsiteY15" fmla="*/ 1502004 h 1750569"/>
                  <a:gd name="connsiteX16" fmla="*/ 349056 w 970649"/>
                  <a:gd name="connsiteY16" fmla="*/ 1475516 h 1750569"/>
                  <a:gd name="connsiteX17" fmla="*/ 328073 w 970649"/>
                  <a:gd name="connsiteY17" fmla="*/ 1458375 h 1750569"/>
                  <a:gd name="connsiteX18" fmla="*/ 64760 w 970649"/>
                  <a:gd name="connsiteY18" fmla="*/ 1458375 h 1750569"/>
                  <a:gd name="connsiteX19" fmla="*/ 36 w 970649"/>
                  <a:gd name="connsiteY19" fmla="*/ 1393542 h 1750569"/>
                  <a:gd name="connsiteX20" fmla="*/ 36 w 970649"/>
                  <a:gd name="connsiteY20" fmla="*/ 1062024 h 1750569"/>
                  <a:gd name="connsiteX21" fmla="*/ 43666 w 970649"/>
                  <a:gd name="connsiteY21" fmla="*/ 1046086 h 1750569"/>
                  <a:gd name="connsiteX22" fmla="*/ 157610 w 970649"/>
                  <a:gd name="connsiteY22" fmla="*/ 1065630 h 1750569"/>
                  <a:gd name="connsiteX23" fmla="*/ 287852 w 970649"/>
                  <a:gd name="connsiteY23" fmla="*/ 941698 h 1750569"/>
                  <a:gd name="connsiteX24" fmla="*/ 128295 w 970649"/>
                  <a:gd name="connsiteY24" fmla="*/ 742729 h 1750569"/>
                  <a:gd name="connsiteX25" fmla="*/ 43594 w 970649"/>
                  <a:gd name="connsiteY25" fmla="*/ 765554 h 1750569"/>
                  <a:gd name="connsiteX26" fmla="*/ 0 w 970649"/>
                  <a:gd name="connsiteY26" fmla="*/ 747200 h 1750569"/>
                  <a:gd name="connsiteX27" fmla="*/ 0 w 970649"/>
                  <a:gd name="connsiteY27" fmla="*/ 356475 h 1750569"/>
                  <a:gd name="connsiteX28" fmla="*/ 64688 w 970649"/>
                  <a:gd name="connsiteY28" fmla="*/ 291642 h 1750569"/>
                  <a:gd name="connsiteX29" fmla="*/ 328692 w 970649"/>
                  <a:gd name="connsiteY29" fmla="*/ 291642 h 1750569"/>
                  <a:gd name="connsiteX30" fmla="*/ 349056 w 970649"/>
                  <a:gd name="connsiteY30" fmla="*/ 275037 h 1750569"/>
                  <a:gd name="connsiteX31" fmla="*/ 346302 w 970649"/>
                  <a:gd name="connsiteY31" fmla="*/ 248552 h 1750569"/>
                  <a:gd name="connsiteX32" fmla="*/ 323513 w 970649"/>
                  <a:gd name="connsiteY32" fmla="*/ 163708 h 1750569"/>
                  <a:gd name="connsiteX33" fmla="*/ 522229 w 970649"/>
                  <a:gd name="connsiteY33" fmla="*/ 3862 h 175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70649" h="1750569">
                    <a:moveTo>
                      <a:pt x="522229" y="3862"/>
                    </a:moveTo>
                    <a:cubicBezTo>
                      <a:pt x="584069" y="16879"/>
                      <a:pt x="632928" y="69055"/>
                      <a:pt x="645945" y="134320"/>
                    </a:cubicBezTo>
                    <a:cubicBezTo>
                      <a:pt x="655716" y="176725"/>
                      <a:pt x="645945" y="215884"/>
                      <a:pt x="626329" y="248552"/>
                    </a:cubicBezTo>
                    <a:cubicBezTo>
                      <a:pt x="620578" y="257242"/>
                      <a:pt x="620064" y="266933"/>
                      <a:pt x="623237" y="275064"/>
                    </a:cubicBezTo>
                    <a:lnTo>
                      <a:pt x="641627" y="291642"/>
                    </a:lnTo>
                    <a:lnTo>
                      <a:pt x="905924" y="291642"/>
                    </a:lnTo>
                    <a:cubicBezTo>
                      <a:pt x="941658" y="291642"/>
                      <a:pt x="970649" y="320705"/>
                      <a:pt x="970649" y="356475"/>
                    </a:cubicBezTo>
                    <a:lnTo>
                      <a:pt x="970649" y="1393542"/>
                    </a:lnTo>
                    <a:cubicBezTo>
                      <a:pt x="970649" y="1429348"/>
                      <a:pt x="941658" y="1458375"/>
                      <a:pt x="905924" y="1458375"/>
                    </a:cubicBezTo>
                    <a:lnTo>
                      <a:pt x="642186" y="1458375"/>
                    </a:lnTo>
                    <a:lnTo>
                      <a:pt x="623237" y="1475488"/>
                    </a:lnTo>
                    <a:cubicBezTo>
                      <a:pt x="620064" y="1483624"/>
                      <a:pt x="620578" y="1493314"/>
                      <a:pt x="626329" y="1502004"/>
                    </a:cubicBezTo>
                    <a:cubicBezTo>
                      <a:pt x="645945" y="1534673"/>
                      <a:pt x="655716" y="1573832"/>
                      <a:pt x="645945" y="1616201"/>
                    </a:cubicBezTo>
                    <a:cubicBezTo>
                      <a:pt x="632928" y="1681466"/>
                      <a:pt x="584069" y="1733642"/>
                      <a:pt x="522229" y="1746695"/>
                    </a:cubicBezTo>
                    <a:cubicBezTo>
                      <a:pt x="414668" y="1769556"/>
                      <a:pt x="323513" y="1688028"/>
                      <a:pt x="323513" y="1586849"/>
                    </a:cubicBezTo>
                    <a:cubicBezTo>
                      <a:pt x="323513" y="1554253"/>
                      <a:pt x="333285" y="1528111"/>
                      <a:pt x="346302" y="1502004"/>
                    </a:cubicBezTo>
                    <a:cubicBezTo>
                      <a:pt x="352053" y="1493351"/>
                      <a:pt x="352540" y="1483660"/>
                      <a:pt x="349056" y="1475516"/>
                    </a:cubicBezTo>
                    <a:lnTo>
                      <a:pt x="328073" y="1458375"/>
                    </a:lnTo>
                    <a:lnTo>
                      <a:pt x="64760" y="1458375"/>
                    </a:lnTo>
                    <a:cubicBezTo>
                      <a:pt x="29027" y="1458375"/>
                      <a:pt x="36" y="1429348"/>
                      <a:pt x="36" y="1393542"/>
                    </a:cubicBezTo>
                    <a:lnTo>
                      <a:pt x="36" y="1062024"/>
                    </a:lnTo>
                    <a:cubicBezTo>
                      <a:pt x="4976" y="1043995"/>
                      <a:pt x="26395" y="1034547"/>
                      <a:pt x="43666" y="1046086"/>
                    </a:cubicBezTo>
                    <a:cubicBezTo>
                      <a:pt x="76191" y="1065630"/>
                      <a:pt x="115278" y="1075437"/>
                      <a:pt x="157610" y="1065630"/>
                    </a:cubicBezTo>
                    <a:cubicBezTo>
                      <a:pt x="222695" y="1052613"/>
                      <a:pt x="274871" y="1003682"/>
                      <a:pt x="287852" y="941698"/>
                    </a:cubicBezTo>
                    <a:cubicBezTo>
                      <a:pt x="310641" y="834064"/>
                      <a:pt x="229221" y="742729"/>
                      <a:pt x="128295" y="742729"/>
                    </a:cubicBezTo>
                    <a:cubicBezTo>
                      <a:pt x="95698" y="742729"/>
                      <a:pt x="69664" y="752501"/>
                      <a:pt x="43594" y="765554"/>
                    </a:cubicBezTo>
                    <a:cubicBezTo>
                      <a:pt x="26250" y="777056"/>
                      <a:pt x="4904" y="767465"/>
                      <a:pt x="0" y="747200"/>
                    </a:cubicBezTo>
                    <a:lnTo>
                      <a:pt x="0" y="356475"/>
                    </a:lnTo>
                    <a:cubicBezTo>
                      <a:pt x="0" y="320705"/>
                      <a:pt x="28955" y="291642"/>
                      <a:pt x="64688" y="291642"/>
                    </a:cubicBezTo>
                    <a:lnTo>
                      <a:pt x="328692" y="291642"/>
                    </a:lnTo>
                    <a:lnTo>
                      <a:pt x="349056" y="275037"/>
                    </a:lnTo>
                    <a:cubicBezTo>
                      <a:pt x="352540" y="266897"/>
                      <a:pt x="352053" y="257206"/>
                      <a:pt x="346302" y="248552"/>
                    </a:cubicBezTo>
                    <a:cubicBezTo>
                      <a:pt x="333285" y="222410"/>
                      <a:pt x="323513" y="196304"/>
                      <a:pt x="323513" y="163708"/>
                    </a:cubicBezTo>
                    <a:cubicBezTo>
                      <a:pt x="323513" y="62601"/>
                      <a:pt x="414668" y="-18963"/>
                      <a:pt x="522229" y="3862"/>
                    </a:cubicBezTo>
                    <a:close/>
                  </a:path>
                </a:pathLst>
              </a:custGeom>
              <a:noFill/>
              <a:ln w="25400" cap="flat">
                <a:solidFill>
                  <a:schemeClr val="accent3"/>
                </a:solidFill>
                <a:prstDash val="solid"/>
                <a:miter/>
              </a:ln>
            </p:spPr>
            <p:txBody>
              <a:bodyPr rtlCol="0" anchor="ctr"/>
              <a:lstStyle/>
              <a:p>
                <a:endParaRPr lang="en-US">
                  <a:latin typeface="Roboto Condensed" panose="02000000000000000000" pitchFamily="2" charset="0"/>
                </a:endParaRPr>
              </a:p>
            </p:txBody>
          </p:sp>
          <p:sp>
            <p:nvSpPr>
              <p:cNvPr id="284" name="Freeform 283">
                <a:extLst>
                  <a:ext uri="{FF2B5EF4-FFF2-40B4-BE49-F238E27FC236}">
                    <a16:creationId xmlns:a16="http://schemas.microsoft.com/office/drawing/2014/main" id="{929BB0F8-9BD6-310F-025B-D3188ABF6EF0}"/>
                  </a:ext>
                </a:extLst>
              </p:cNvPr>
              <p:cNvSpPr/>
              <p:nvPr/>
            </p:nvSpPr>
            <p:spPr>
              <a:xfrm>
                <a:off x="12677524" y="4878920"/>
                <a:ext cx="970588" cy="891248"/>
              </a:xfrm>
              <a:custGeom>
                <a:avLst/>
                <a:gdLst>
                  <a:gd name="connsiteX0" fmla="*/ 22836 w 970588"/>
                  <a:gd name="connsiteY0" fmla="*/ 304006 h 891248"/>
                  <a:gd name="connsiteX1" fmla="*/ 298429 w 970588"/>
                  <a:gd name="connsiteY1" fmla="*/ 643854 h 891248"/>
                  <a:gd name="connsiteX2" fmla="*/ 490871 w 970588"/>
                  <a:gd name="connsiteY2" fmla="*/ 764216 h 891248"/>
                  <a:gd name="connsiteX3" fmla="*/ 970588 w 970588"/>
                  <a:gd name="connsiteY3" fmla="*/ 891249 h 891248"/>
                  <a:gd name="connsiteX4" fmla="*/ 970588 w 970588"/>
                  <a:gd name="connsiteY4" fmla="*/ 474092 h 891248"/>
                  <a:gd name="connsiteX5" fmla="*/ 866092 w 970588"/>
                  <a:gd name="connsiteY5" fmla="*/ 433310 h 891248"/>
                  <a:gd name="connsiteX6" fmla="*/ 627279 w 970588"/>
                  <a:gd name="connsiteY6" fmla="*/ 64039 h 891248"/>
                  <a:gd name="connsiteX7" fmla="*/ 561256 w 970588"/>
                  <a:gd name="connsiteY7" fmla="*/ 14531 h 891248"/>
                  <a:gd name="connsiteX8" fmla="*/ 517662 w 970588"/>
                  <a:gd name="connsiteY8" fmla="*/ 0 h 891248"/>
                  <a:gd name="connsiteX9" fmla="*/ 517662 w 970588"/>
                  <a:gd name="connsiteY9" fmla="*/ 243068 h 891248"/>
                  <a:gd name="connsiteX10" fmla="*/ 452938 w 970588"/>
                  <a:gd name="connsiteY10" fmla="*/ 307900 h 891248"/>
                  <a:gd name="connsiteX11" fmla="*/ 372059 w 970588"/>
                  <a:gd name="connsiteY11" fmla="*/ 307900 h 891248"/>
                  <a:gd name="connsiteX12" fmla="*/ 173235 w 970588"/>
                  <a:gd name="connsiteY12" fmla="*/ 155879 h 891248"/>
                  <a:gd name="connsiteX13" fmla="*/ 32680 w 970588"/>
                  <a:gd name="connsiteY13" fmla="*/ 161540 h 891248"/>
                  <a:gd name="connsiteX14" fmla="*/ 22836 w 970588"/>
                  <a:gd name="connsiteY14" fmla="*/ 304006 h 89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0588" h="891248">
                    <a:moveTo>
                      <a:pt x="22836" y="304006"/>
                    </a:moveTo>
                    <a:lnTo>
                      <a:pt x="298429" y="643854"/>
                    </a:lnTo>
                    <a:cubicBezTo>
                      <a:pt x="346783" y="705044"/>
                      <a:pt x="414788" y="747557"/>
                      <a:pt x="490871" y="764216"/>
                    </a:cubicBezTo>
                    <a:lnTo>
                      <a:pt x="970588" y="891249"/>
                    </a:lnTo>
                    <a:lnTo>
                      <a:pt x="970588" y="474092"/>
                    </a:lnTo>
                    <a:lnTo>
                      <a:pt x="866092" y="433310"/>
                    </a:lnTo>
                    <a:lnTo>
                      <a:pt x="627279" y="64039"/>
                    </a:lnTo>
                    <a:cubicBezTo>
                      <a:pt x="611810" y="40205"/>
                      <a:pt x="588444" y="22608"/>
                      <a:pt x="561256" y="14531"/>
                    </a:cubicBezTo>
                    <a:lnTo>
                      <a:pt x="517662" y="0"/>
                    </a:lnTo>
                    <a:lnTo>
                      <a:pt x="517662" y="243068"/>
                    </a:lnTo>
                    <a:lnTo>
                      <a:pt x="452938" y="307900"/>
                    </a:lnTo>
                    <a:lnTo>
                      <a:pt x="372059" y="307900"/>
                    </a:lnTo>
                    <a:lnTo>
                      <a:pt x="173235" y="155879"/>
                    </a:lnTo>
                    <a:cubicBezTo>
                      <a:pt x="131696" y="121913"/>
                      <a:pt x="71371" y="124328"/>
                      <a:pt x="32680" y="161540"/>
                    </a:cubicBezTo>
                    <a:cubicBezTo>
                      <a:pt x="-6767" y="199365"/>
                      <a:pt x="-11058" y="261097"/>
                      <a:pt x="22836" y="304006"/>
                    </a:cubicBezTo>
                    <a:close/>
                  </a:path>
                </a:pathLst>
              </a:custGeom>
              <a:solidFill>
                <a:srgbClr val="FFFFFF"/>
              </a:solidFill>
              <a:ln w="25400" cap="flat">
                <a:solidFill>
                  <a:schemeClr val="accent3"/>
                </a:solidFill>
                <a:prstDash val="solid"/>
                <a:miter/>
              </a:ln>
            </p:spPr>
            <p:txBody>
              <a:bodyPr rtlCol="0" anchor="ctr"/>
              <a:lstStyle/>
              <a:p>
                <a:endParaRPr lang="en-US">
                  <a:latin typeface="Roboto Condensed" panose="02000000000000000000" pitchFamily="2" charset="0"/>
                </a:endParaRPr>
              </a:p>
            </p:txBody>
          </p:sp>
          <p:sp>
            <p:nvSpPr>
              <p:cNvPr id="285" name="Freeform 284">
                <a:extLst>
                  <a:ext uri="{FF2B5EF4-FFF2-40B4-BE49-F238E27FC236}">
                    <a16:creationId xmlns:a16="http://schemas.microsoft.com/office/drawing/2014/main" id="{2963434E-AC5B-2FDE-CE50-54CEAD681E42}"/>
                  </a:ext>
                </a:extLst>
              </p:cNvPr>
              <p:cNvSpPr/>
              <p:nvPr/>
            </p:nvSpPr>
            <p:spPr>
              <a:xfrm>
                <a:off x="10542246" y="4878920"/>
                <a:ext cx="970600" cy="891248"/>
              </a:xfrm>
              <a:custGeom>
                <a:avLst/>
                <a:gdLst>
                  <a:gd name="connsiteX0" fmla="*/ 937908 w 970600"/>
                  <a:gd name="connsiteY0" fmla="*/ 161540 h 891248"/>
                  <a:gd name="connsiteX1" fmla="*/ 797353 w 970600"/>
                  <a:gd name="connsiteY1" fmla="*/ 155879 h 891248"/>
                  <a:gd name="connsiteX2" fmla="*/ 598529 w 970600"/>
                  <a:gd name="connsiteY2" fmla="*/ 307900 h 891248"/>
                  <a:gd name="connsiteX3" fmla="*/ 517650 w 970600"/>
                  <a:gd name="connsiteY3" fmla="*/ 307900 h 891248"/>
                  <a:gd name="connsiteX4" fmla="*/ 452926 w 970600"/>
                  <a:gd name="connsiteY4" fmla="*/ 243068 h 891248"/>
                  <a:gd name="connsiteX5" fmla="*/ 452926 w 970600"/>
                  <a:gd name="connsiteY5" fmla="*/ 0 h 891248"/>
                  <a:gd name="connsiteX6" fmla="*/ 409260 w 970600"/>
                  <a:gd name="connsiteY6" fmla="*/ 14531 h 891248"/>
                  <a:gd name="connsiteX7" fmla="*/ 343273 w 970600"/>
                  <a:gd name="connsiteY7" fmla="*/ 64039 h 891248"/>
                  <a:gd name="connsiteX8" fmla="*/ 104424 w 970600"/>
                  <a:gd name="connsiteY8" fmla="*/ 433310 h 891248"/>
                  <a:gd name="connsiteX9" fmla="*/ 0 w 970600"/>
                  <a:gd name="connsiteY9" fmla="*/ 474092 h 891248"/>
                  <a:gd name="connsiteX10" fmla="*/ 0 w 970600"/>
                  <a:gd name="connsiteY10" fmla="*/ 891249 h 891248"/>
                  <a:gd name="connsiteX11" fmla="*/ 479717 w 970600"/>
                  <a:gd name="connsiteY11" fmla="*/ 764216 h 891248"/>
                  <a:gd name="connsiteX12" fmla="*/ 672159 w 970600"/>
                  <a:gd name="connsiteY12" fmla="*/ 643854 h 891248"/>
                  <a:gd name="connsiteX13" fmla="*/ 947752 w 970600"/>
                  <a:gd name="connsiteY13" fmla="*/ 304006 h 891248"/>
                  <a:gd name="connsiteX14" fmla="*/ 937908 w 970600"/>
                  <a:gd name="connsiteY14" fmla="*/ 161540 h 89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0600" h="891248">
                    <a:moveTo>
                      <a:pt x="937908" y="161540"/>
                    </a:moveTo>
                    <a:cubicBezTo>
                      <a:pt x="899217" y="124401"/>
                      <a:pt x="838964" y="121913"/>
                      <a:pt x="797353" y="155879"/>
                    </a:cubicBezTo>
                    <a:lnTo>
                      <a:pt x="598529" y="307900"/>
                    </a:lnTo>
                    <a:lnTo>
                      <a:pt x="517650" y="307900"/>
                    </a:lnTo>
                    <a:lnTo>
                      <a:pt x="452926" y="243068"/>
                    </a:lnTo>
                    <a:lnTo>
                      <a:pt x="452926" y="0"/>
                    </a:lnTo>
                    <a:lnTo>
                      <a:pt x="409260" y="14531"/>
                    </a:lnTo>
                    <a:cubicBezTo>
                      <a:pt x="382072" y="22681"/>
                      <a:pt x="358706" y="40241"/>
                      <a:pt x="343273" y="64039"/>
                    </a:cubicBezTo>
                    <a:lnTo>
                      <a:pt x="104424" y="433310"/>
                    </a:lnTo>
                    <a:lnTo>
                      <a:pt x="0" y="474092"/>
                    </a:lnTo>
                    <a:lnTo>
                      <a:pt x="0" y="891249"/>
                    </a:lnTo>
                    <a:lnTo>
                      <a:pt x="479717" y="764216"/>
                    </a:lnTo>
                    <a:cubicBezTo>
                      <a:pt x="555800" y="747557"/>
                      <a:pt x="623806" y="705044"/>
                      <a:pt x="672159" y="643854"/>
                    </a:cubicBezTo>
                    <a:lnTo>
                      <a:pt x="947752" y="304006"/>
                    </a:lnTo>
                    <a:cubicBezTo>
                      <a:pt x="981646" y="261097"/>
                      <a:pt x="977391" y="199365"/>
                      <a:pt x="937908" y="161540"/>
                    </a:cubicBezTo>
                    <a:close/>
                  </a:path>
                </a:pathLst>
              </a:custGeom>
              <a:solidFill>
                <a:srgbClr val="FFFFFF"/>
              </a:solidFill>
              <a:ln w="25400" cap="flat">
                <a:solidFill>
                  <a:schemeClr val="accent3"/>
                </a:solidFill>
                <a:prstDash val="solid"/>
                <a:miter/>
              </a:ln>
            </p:spPr>
            <p:txBody>
              <a:bodyPr rtlCol="0" anchor="ctr"/>
              <a:lstStyle/>
              <a:p>
                <a:endParaRPr lang="en-US">
                  <a:latin typeface="Roboto Condensed" panose="02000000000000000000" pitchFamily="2" charset="0"/>
                </a:endParaRPr>
              </a:p>
            </p:txBody>
          </p:sp>
        </p:grpSp>
      </p:grpSp>
      <p:sp>
        <p:nvSpPr>
          <p:cNvPr id="12" name="Rounded Rectangle 11">
            <a:extLst>
              <a:ext uri="{FF2B5EF4-FFF2-40B4-BE49-F238E27FC236}">
                <a16:creationId xmlns:a16="http://schemas.microsoft.com/office/drawing/2014/main" id="{404F5931-F4F0-78CA-196B-1DAF78B7E581}"/>
              </a:ext>
            </a:extLst>
          </p:cNvPr>
          <p:cNvSpPr/>
          <p:nvPr/>
        </p:nvSpPr>
        <p:spPr>
          <a:xfrm>
            <a:off x="7124909" y="2164355"/>
            <a:ext cx="1440000" cy="1440000"/>
          </a:xfrm>
          <a:prstGeom prst="roundRect">
            <a:avLst>
              <a:gd name="adj" fmla="val 6588"/>
            </a:avLst>
          </a:prstGeom>
          <a:noFill/>
          <a:ln w="44450">
            <a:solidFill>
              <a:srgbClr val="C0CD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13" name="TextBox 12">
            <a:extLst>
              <a:ext uri="{FF2B5EF4-FFF2-40B4-BE49-F238E27FC236}">
                <a16:creationId xmlns:a16="http://schemas.microsoft.com/office/drawing/2014/main" id="{856241D5-AE2F-6ADE-5E63-120211DC1029}"/>
              </a:ext>
            </a:extLst>
          </p:cNvPr>
          <p:cNvSpPr txBox="1"/>
          <p:nvPr/>
        </p:nvSpPr>
        <p:spPr>
          <a:xfrm>
            <a:off x="7213109" y="3275629"/>
            <a:ext cx="1263600" cy="276999"/>
          </a:xfrm>
          <a:prstGeom prst="rect">
            <a:avLst/>
          </a:prstGeom>
          <a:noFill/>
        </p:spPr>
        <p:txBody>
          <a:bodyPr wrap="square" lIns="0" tIns="0" rIns="0" bIns="0" rtlCol="0">
            <a:spAutoFit/>
          </a:bodyPr>
          <a:lstStyle/>
          <a:p>
            <a:pPr algn="ctr"/>
            <a:r>
              <a:rPr lang="en-US" spc="90">
                <a:latin typeface="Londrina Solid" pitchFamily="2" charset="77"/>
                <a:sym typeface="LondrinaSolid-Black"/>
                <a:rtl val="0"/>
              </a:rPr>
              <a:t>Research</a:t>
            </a:r>
            <a:endParaRPr lang="en-US" sz="1600" spc="90">
              <a:latin typeface="Londrina Solid" pitchFamily="2" charset="77"/>
              <a:sym typeface="LondrinaSolid-Black"/>
              <a:rtl val="0"/>
            </a:endParaRPr>
          </a:p>
        </p:txBody>
      </p:sp>
      <p:sp>
        <p:nvSpPr>
          <p:cNvPr id="14" name="Freeform 13">
            <a:extLst>
              <a:ext uri="{FF2B5EF4-FFF2-40B4-BE49-F238E27FC236}">
                <a16:creationId xmlns:a16="http://schemas.microsoft.com/office/drawing/2014/main" id="{FA5019BE-0847-BA54-D4C4-FEE0D6D13618}"/>
              </a:ext>
            </a:extLst>
          </p:cNvPr>
          <p:cNvSpPr>
            <a:spLocks noChangeAspect="1"/>
          </p:cNvSpPr>
          <p:nvPr/>
        </p:nvSpPr>
        <p:spPr>
          <a:xfrm>
            <a:off x="7467943" y="2324861"/>
            <a:ext cx="753933" cy="860981"/>
          </a:xfrm>
          <a:custGeom>
            <a:avLst/>
            <a:gdLst>
              <a:gd name="connsiteX0" fmla="*/ 1896946 w 1919373"/>
              <a:gd name="connsiteY0" fmla="*/ 1215627 h 2191901"/>
              <a:gd name="connsiteX1" fmla="*/ 1759132 w 1919373"/>
              <a:gd name="connsiteY1" fmla="*/ 1215627 h 2191901"/>
              <a:gd name="connsiteX2" fmla="*/ 1745862 w 1919373"/>
              <a:gd name="connsiteY2" fmla="*/ 1170879 h 2191901"/>
              <a:gd name="connsiteX3" fmla="*/ 1249522 w 1919373"/>
              <a:gd name="connsiteY3" fmla="*/ 1067176 h 2191901"/>
              <a:gd name="connsiteX4" fmla="*/ 1244943 w 1919373"/>
              <a:gd name="connsiteY4" fmla="*/ 909566 h 2191901"/>
              <a:gd name="connsiteX5" fmla="*/ 959687 w 1919373"/>
              <a:gd name="connsiteY5" fmla="*/ 0 h 2191901"/>
              <a:gd name="connsiteX6" fmla="*/ 674900 w 1919373"/>
              <a:gd name="connsiteY6" fmla="*/ 909566 h 2191901"/>
              <a:gd name="connsiteX7" fmla="*/ 670320 w 1919373"/>
              <a:gd name="connsiteY7" fmla="*/ 992247 h 2191901"/>
              <a:gd name="connsiteX8" fmla="*/ 670320 w 1919373"/>
              <a:gd name="connsiteY8" fmla="*/ 1010998 h 2191901"/>
              <a:gd name="connsiteX9" fmla="*/ 670320 w 1919373"/>
              <a:gd name="connsiteY9" fmla="*/ 1059856 h 2191901"/>
              <a:gd name="connsiteX10" fmla="*/ 177658 w 1919373"/>
              <a:gd name="connsiteY10" fmla="*/ 1174521 h 2191901"/>
              <a:gd name="connsiteX11" fmla="*/ 166192 w 1919373"/>
              <a:gd name="connsiteY11" fmla="*/ 1216096 h 2191901"/>
              <a:gd name="connsiteX12" fmla="*/ 22897 w 1919373"/>
              <a:gd name="connsiteY12" fmla="*/ 1216096 h 2191901"/>
              <a:gd name="connsiteX13" fmla="*/ 0 w 1919373"/>
              <a:gd name="connsiteY13" fmla="*/ 1238957 h 2191901"/>
              <a:gd name="connsiteX14" fmla="*/ 0 w 1919373"/>
              <a:gd name="connsiteY14" fmla="*/ 2169040 h 2191901"/>
              <a:gd name="connsiteX15" fmla="*/ 22897 w 1919373"/>
              <a:gd name="connsiteY15" fmla="*/ 2191901 h 2191901"/>
              <a:gd name="connsiteX16" fmla="*/ 1896477 w 1919373"/>
              <a:gd name="connsiteY16" fmla="*/ 2191901 h 2191901"/>
              <a:gd name="connsiteX17" fmla="*/ 1919374 w 1919373"/>
              <a:gd name="connsiteY17" fmla="*/ 2169040 h 2191901"/>
              <a:gd name="connsiteX18" fmla="*/ 1919374 w 1919373"/>
              <a:gd name="connsiteY18" fmla="*/ 1238957 h 2191901"/>
              <a:gd name="connsiteX19" fmla="*/ 1896477 w 1919373"/>
              <a:gd name="connsiteY19" fmla="*/ 1216096 h 2191901"/>
              <a:gd name="connsiteX20" fmla="*/ 1713806 w 1919373"/>
              <a:gd name="connsiteY20" fmla="*/ 1205603 h 2191901"/>
              <a:gd name="connsiteX21" fmla="*/ 1713806 w 1919373"/>
              <a:gd name="connsiteY21" fmla="*/ 2069015 h 2191901"/>
              <a:gd name="connsiteX22" fmla="*/ 971586 w 1919373"/>
              <a:gd name="connsiteY22" fmla="*/ 2115133 h 2191901"/>
              <a:gd name="connsiteX23" fmla="*/ 980745 w 1919373"/>
              <a:gd name="connsiteY23" fmla="*/ 1374175 h 2191901"/>
              <a:gd name="connsiteX24" fmla="*/ 1049904 w 1919373"/>
              <a:gd name="connsiteY24" fmla="*/ 1374175 h 2191901"/>
              <a:gd name="connsiteX25" fmla="*/ 1184509 w 1919373"/>
              <a:gd name="connsiteY25" fmla="*/ 1259943 h 2191901"/>
              <a:gd name="connsiteX26" fmla="*/ 1250424 w 1919373"/>
              <a:gd name="connsiteY26" fmla="*/ 1180471 h 2191901"/>
              <a:gd name="connsiteX27" fmla="*/ 1250424 w 1919373"/>
              <a:gd name="connsiteY27" fmla="*/ 1112393 h 2191901"/>
              <a:gd name="connsiteX28" fmla="*/ 1714275 w 1919373"/>
              <a:gd name="connsiteY28" fmla="*/ 1206036 h 2191901"/>
              <a:gd name="connsiteX29" fmla="*/ 853928 w 1919373"/>
              <a:gd name="connsiteY29" fmla="*/ 1326650 h 2191901"/>
              <a:gd name="connsiteX30" fmla="*/ 783868 w 1919373"/>
              <a:gd name="connsiteY30" fmla="*/ 1260880 h 2191901"/>
              <a:gd name="connsiteX31" fmla="*/ 1136444 w 1919373"/>
              <a:gd name="connsiteY31" fmla="*/ 1260880 h 2191901"/>
              <a:gd name="connsiteX32" fmla="*/ 1049436 w 1919373"/>
              <a:gd name="connsiteY32" fmla="*/ 1328021 h 2191901"/>
              <a:gd name="connsiteX33" fmla="*/ 853928 w 1919373"/>
              <a:gd name="connsiteY33" fmla="*/ 1326182 h 2191901"/>
              <a:gd name="connsiteX34" fmla="*/ 716114 w 1919373"/>
              <a:gd name="connsiteY34" fmla="*/ 1083619 h 2191901"/>
              <a:gd name="connsiteX35" fmla="*/ 716114 w 1919373"/>
              <a:gd name="connsiteY35" fmla="*/ 1024231 h 2191901"/>
              <a:gd name="connsiteX36" fmla="*/ 998161 w 1919373"/>
              <a:gd name="connsiteY36" fmla="*/ 1024231 h 2191901"/>
              <a:gd name="connsiteX37" fmla="*/ 1021058 w 1919373"/>
              <a:gd name="connsiteY37" fmla="*/ 1001370 h 2191901"/>
              <a:gd name="connsiteX38" fmla="*/ 998161 w 1919373"/>
              <a:gd name="connsiteY38" fmla="*/ 978545 h 2191901"/>
              <a:gd name="connsiteX39" fmla="*/ 716114 w 1919373"/>
              <a:gd name="connsiteY39" fmla="*/ 978545 h 2191901"/>
              <a:gd name="connsiteX40" fmla="*/ 750910 w 1919373"/>
              <a:gd name="connsiteY40" fmla="*/ 900443 h 2191901"/>
              <a:gd name="connsiteX41" fmla="*/ 1168463 w 1919373"/>
              <a:gd name="connsiteY41" fmla="*/ 900443 h 2191901"/>
              <a:gd name="connsiteX42" fmla="*/ 1197310 w 1919373"/>
              <a:gd name="connsiteY42" fmla="*/ 915948 h 2191901"/>
              <a:gd name="connsiteX43" fmla="*/ 1203728 w 1919373"/>
              <a:gd name="connsiteY43" fmla="*/ 935600 h 2191901"/>
              <a:gd name="connsiteX44" fmla="*/ 1203728 w 1919373"/>
              <a:gd name="connsiteY44" fmla="*/ 1101900 h 2191901"/>
              <a:gd name="connsiteX45" fmla="*/ 859878 w 1919373"/>
              <a:gd name="connsiteY45" fmla="*/ 1101900 h 2191901"/>
              <a:gd name="connsiteX46" fmla="*/ 836981 w 1919373"/>
              <a:gd name="connsiteY46" fmla="*/ 1124725 h 2191901"/>
              <a:gd name="connsiteX47" fmla="*/ 859878 w 1919373"/>
              <a:gd name="connsiteY47" fmla="*/ 1147586 h 2191901"/>
              <a:gd name="connsiteX48" fmla="*/ 1203728 w 1919373"/>
              <a:gd name="connsiteY48" fmla="*/ 1147586 h 2191901"/>
              <a:gd name="connsiteX49" fmla="*/ 1203728 w 1919373"/>
              <a:gd name="connsiteY49" fmla="*/ 1180002 h 2191901"/>
              <a:gd name="connsiteX50" fmla="*/ 1162514 w 1919373"/>
              <a:gd name="connsiteY50" fmla="*/ 1215195 h 2191901"/>
              <a:gd name="connsiteX51" fmla="*/ 757329 w 1919373"/>
              <a:gd name="connsiteY51" fmla="*/ 1215195 h 2191901"/>
              <a:gd name="connsiteX52" fmla="*/ 716114 w 1919373"/>
              <a:gd name="connsiteY52" fmla="*/ 1180002 h 2191901"/>
              <a:gd name="connsiteX53" fmla="*/ 716114 w 1919373"/>
              <a:gd name="connsiteY53" fmla="*/ 1083619 h 2191901"/>
              <a:gd name="connsiteX54" fmla="*/ 869037 w 1919373"/>
              <a:gd name="connsiteY54" fmla="*/ 587495 h 2191901"/>
              <a:gd name="connsiteX55" fmla="*/ 870876 w 1919373"/>
              <a:gd name="connsiteY55" fmla="*/ 590704 h 2191901"/>
              <a:gd name="connsiteX56" fmla="*/ 866729 w 1919373"/>
              <a:gd name="connsiteY56" fmla="*/ 590704 h 2191901"/>
              <a:gd name="connsiteX57" fmla="*/ 868568 w 1919373"/>
              <a:gd name="connsiteY57" fmla="*/ 587495 h 2191901"/>
              <a:gd name="connsiteX58" fmla="*/ 892835 w 1919373"/>
              <a:gd name="connsiteY58" fmla="*/ 506653 h 2191901"/>
              <a:gd name="connsiteX59" fmla="*/ 1002272 w 1919373"/>
              <a:gd name="connsiteY59" fmla="*/ 506653 h 2191901"/>
              <a:gd name="connsiteX60" fmla="*/ 892835 w 1919373"/>
              <a:gd name="connsiteY60" fmla="*/ 506653 h 2191901"/>
              <a:gd name="connsiteX61" fmla="*/ 1026539 w 1919373"/>
              <a:gd name="connsiteY61" fmla="*/ 587026 h 2191901"/>
              <a:gd name="connsiteX62" fmla="*/ 1028846 w 1919373"/>
              <a:gd name="connsiteY62" fmla="*/ 590704 h 2191901"/>
              <a:gd name="connsiteX63" fmla="*/ 1024267 w 1919373"/>
              <a:gd name="connsiteY63" fmla="*/ 590704 h 2191901"/>
              <a:gd name="connsiteX64" fmla="*/ 1026539 w 1919373"/>
              <a:gd name="connsiteY64" fmla="*/ 587026 h 2191901"/>
              <a:gd name="connsiteX65" fmla="*/ 1050337 w 1919373"/>
              <a:gd name="connsiteY65" fmla="*/ 506653 h 2191901"/>
              <a:gd name="connsiteX66" fmla="*/ 1160242 w 1919373"/>
              <a:gd name="connsiteY66" fmla="*/ 506653 h 2191901"/>
              <a:gd name="connsiteX67" fmla="*/ 1050337 w 1919373"/>
              <a:gd name="connsiteY67" fmla="*/ 506653 h 2191901"/>
              <a:gd name="connsiteX68" fmla="*/ 970685 w 1919373"/>
              <a:gd name="connsiteY68" fmla="*/ 854758 h 2191901"/>
              <a:gd name="connsiteX69" fmla="*/ 970685 w 1919373"/>
              <a:gd name="connsiteY69" fmla="*/ 636390 h 2191901"/>
              <a:gd name="connsiteX70" fmla="*/ 1101179 w 1919373"/>
              <a:gd name="connsiteY70" fmla="*/ 636390 h 2191901"/>
              <a:gd name="connsiteX71" fmla="*/ 1101179 w 1919373"/>
              <a:gd name="connsiteY71" fmla="*/ 854758 h 2191901"/>
              <a:gd name="connsiteX72" fmla="*/ 794396 w 1919373"/>
              <a:gd name="connsiteY72" fmla="*/ 854758 h 2191901"/>
              <a:gd name="connsiteX73" fmla="*/ 794396 w 1919373"/>
              <a:gd name="connsiteY73" fmla="*/ 636390 h 2191901"/>
              <a:gd name="connsiteX74" fmla="*/ 924891 w 1919373"/>
              <a:gd name="connsiteY74" fmla="*/ 636390 h 2191901"/>
              <a:gd name="connsiteX75" fmla="*/ 924891 w 1919373"/>
              <a:gd name="connsiteY75" fmla="*/ 854758 h 2191901"/>
              <a:gd name="connsiteX76" fmla="*/ 790286 w 1919373"/>
              <a:gd name="connsiteY76" fmla="*/ 590704 h 2191901"/>
              <a:gd name="connsiteX77" fmla="*/ 790286 w 1919373"/>
              <a:gd name="connsiteY77" fmla="*/ 423034 h 2191901"/>
              <a:gd name="connsiteX78" fmla="*/ 790286 w 1919373"/>
              <a:gd name="connsiteY78" fmla="*/ 590704 h 2191901"/>
              <a:gd name="connsiteX79" fmla="*/ 505030 w 1919373"/>
              <a:gd name="connsiteY79" fmla="*/ 499333 h 2191901"/>
              <a:gd name="connsiteX80" fmla="*/ 959687 w 1919373"/>
              <a:gd name="connsiteY80" fmla="*/ 45686 h 2191901"/>
              <a:gd name="connsiteX81" fmla="*/ 1219305 w 1919373"/>
              <a:gd name="connsiteY81" fmla="*/ 872571 h 2191901"/>
              <a:gd name="connsiteX82" fmla="*/ 1146973 w 1919373"/>
              <a:gd name="connsiteY82" fmla="*/ 854758 h 2191901"/>
              <a:gd name="connsiteX83" fmla="*/ 1146973 w 1919373"/>
              <a:gd name="connsiteY83" fmla="*/ 624491 h 2191901"/>
              <a:gd name="connsiteX84" fmla="*/ 1205567 w 1919373"/>
              <a:gd name="connsiteY84" fmla="*/ 507085 h 2191901"/>
              <a:gd name="connsiteX85" fmla="*/ 1026539 w 1919373"/>
              <a:gd name="connsiteY85" fmla="*/ 426676 h 2191901"/>
              <a:gd name="connsiteX86" fmla="*/ 869037 w 1919373"/>
              <a:gd name="connsiteY86" fmla="*/ 426676 h 2191901"/>
              <a:gd name="connsiteX87" fmla="*/ 689539 w 1919373"/>
              <a:gd name="connsiteY87" fmla="*/ 507554 h 2191901"/>
              <a:gd name="connsiteX88" fmla="*/ 748170 w 1919373"/>
              <a:gd name="connsiteY88" fmla="*/ 625428 h 2191901"/>
              <a:gd name="connsiteX89" fmla="*/ 748170 w 1919373"/>
              <a:gd name="connsiteY89" fmla="*/ 855659 h 2191901"/>
              <a:gd name="connsiteX90" fmla="*/ 700537 w 1919373"/>
              <a:gd name="connsiteY90" fmla="*/ 873003 h 2191901"/>
              <a:gd name="connsiteX91" fmla="*/ 505030 w 1919373"/>
              <a:gd name="connsiteY91" fmla="*/ 499802 h 2191901"/>
              <a:gd name="connsiteX92" fmla="*/ 211986 w 1919373"/>
              <a:gd name="connsiteY92" fmla="*/ 1207406 h 2191901"/>
              <a:gd name="connsiteX93" fmla="*/ 670320 w 1919373"/>
              <a:gd name="connsiteY93" fmla="*/ 1104641 h 2191901"/>
              <a:gd name="connsiteX94" fmla="*/ 671691 w 1919373"/>
              <a:gd name="connsiteY94" fmla="*/ 1195543 h 2191901"/>
              <a:gd name="connsiteX95" fmla="*/ 736235 w 1919373"/>
              <a:gd name="connsiteY95" fmla="*/ 1259510 h 2191901"/>
              <a:gd name="connsiteX96" fmla="*/ 844301 w 1919373"/>
              <a:gd name="connsiteY96" fmla="*/ 1370966 h 2191901"/>
              <a:gd name="connsiteX97" fmla="*/ 934050 w 1919373"/>
              <a:gd name="connsiteY97" fmla="*/ 1373706 h 2191901"/>
              <a:gd name="connsiteX98" fmla="*/ 924891 w 1919373"/>
              <a:gd name="connsiteY98" fmla="*/ 2109220 h 2191901"/>
              <a:gd name="connsiteX99" fmla="*/ 211517 w 1919373"/>
              <a:gd name="connsiteY99" fmla="*/ 2069015 h 2191901"/>
              <a:gd name="connsiteX100" fmla="*/ 211517 w 1919373"/>
              <a:gd name="connsiteY100" fmla="*/ 1207406 h 2191901"/>
              <a:gd name="connsiteX101" fmla="*/ 46227 w 1919373"/>
              <a:gd name="connsiteY101" fmla="*/ 2145747 h 2191901"/>
              <a:gd name="connsiteX102" fmla="*/ 46227 w 1919373"/>
              <a:gd name="connsiteY102" fmla="*/ 1261313 h 2191901"/>
              <a:gd name="connsiteX103" fmla="*/ 166661 w 1919373"/>
              <a:gd name="connsiteY103" fmla="*/ 1261313 h 2191901"/>
              <a:gd name="connsiteX104" fmla="*/ 166661 w 1919373"/>
              <a:gd name="connsiteY104" fmla="*/ 2102802 h 2191901"/>
              <a:gd name="connsiteX105" fmla="*/ 198248 w 1919373"/>
              <a:gd name="connsiteY105" fmla="*/ 2123823 h 2191901"/>
              <a:gd name="connsiteX106" fmla="*/ 419392 w 1919373"/>
              <a:gd name="connsiteY106" fmla="*/ 2055313 h 2191901"/>
              <a:gd name="connsiteX107" fmla="*/ 897883 w 1919373"/>
              <a:gd name="connsiteY107" fmla="*/ 2145314 h 2191901"/>
              <a:gd name="connsiteX108" fmla="*/ 46227 w 1919373"/>
              <a:gd name="connsiteY108" fmla="*/ 2145314 h 2191901"/>
              <a:gd name="connsiteX109" fmla="*/ 1874049 w 1919373"/>
              <a:gd name="connsiteY109" fmla="*/ 2145747 h 2191901"/>
              <a:gd name="connsiteX110" fmla="*/ 1007320 w 1919373"/>
              <a:gd name="connsiteY110" fmla="*/ 2145747 h 2191901"/>
              <a:gd name="connsiteX111" fmla="*/ 1535679 w 1919373"/>
              <a:gd name="connsiteY111" fmla="*/ 2067176 h 2191901"/>
              <a:gd name="connsiteX112" fmla="*/ 1713806 w 1919373"/>
              <a:gd name="connsiteY112" fmla="*/ 2118343 h 2191901"/>
              <a:gd name="connsiteX113" fmla="*/ 1749071 w 1919373"/>
              <a:gd name="connsiteY113" fmla="*/ 2121552 h 2191901"/>
              <a:gd name="connsiteX114" fmla="*/ 1759132 w 1919373"/>
              <a:gd name="connsiteY114" fmla="*/ 2102369 h 2191901"/>
              <a:gd name="connsiteX115" fmla="*/ 1759132 w 1919373"/>
              <a:gd name="connsiteY115" fmla="*/ 1260880 h 2191901"/>
              <a:gd name="connsiteX116" fmla="*/ 1874049 w 1919373"/>
              <a:gd name="connsiteY116" fmla="*/ 1260880 h 2191901"/>
              <a:gd name="connsiteX117" fmla="*/ 346158 w 1919373"/>
              <a:gd name="connsiteY117" fmla="*/ 1356795 h 2191901"/>
              <a:gd name="connsiteX118" fmla="*/ 363105 w 1919373"/>
              <a:gd name="connsiteY118" fmla="*/ 1329391 h 2191901"/>
              <a:gd name="connsiteX119" fmla="*/ 608517 w 1919373"/>
              <a:gd name="connsiteY119" fmla="*/ 1313850 h 2191901"/>
              <a:gd name="connsiteX120" fmla="*/ 628637 w 1919373"/>
              <a:gd name="connsiteY120" fmla="*/ 1338982 h 2191901"/>
              <a:gd name="connsiteX121" fmla="*/ 603469 w 1919373"/>
              <a:gd name="connsiteY121" fmla="*/ 1359103 h 2191901"/>
              <a:gd name="connsiteX122" fmla="*/ 368586 w 1919373"/>
              <a:gd name="connsiteY122" fmla="*/ 1374175 h 2191901"/>
              <a:gd name="connsiteX123" fmla="*/ 346158 w 1919373"/>
              <a:gd name="connsiteY123" fmla="*/ 1356795 h 2191901"/>
              <a:gd name="connsiteX124" fmla="*/ 1266938 w 1919373"/>
              <a:gd name="connsiteY124" fmla="*/ 1338982 h 2191901"/>
              <a:gd name="connsiteX125" fmla="*/ 1287059 w 1919373"/>
              <a:gd name="connsiteY125" fmla="*/ 1313850 h 2191901"/>
              <a:gd name="connsiteX126" fmla="*/ 1532470 w 1919373"/>
              <a:gd name="connsiteY126" fmla="*/ 1329391 h 2191901"/>
              <a:gd name="connsiteX127" fmla="*/ 1526989 w 1919373"/>
              <a:gd name="connsiteY127" fmla="*/ 1374608 h 2191901"/>
              <a:gd name="connsiteX128" fmla="*/ 1292107 w 1919373"/>
              <a:gd name="connsiteY128" fmla="*/ 1359535 h 2191901"/>
              <a:gd name="connsiteX129" fmla="*/ 1266938 w 1919373"/>
              <a:gd name="connsiteY129" fmla="*/ 1339451 h 2191901"/>
              <a:gd name="connsiteX130" fmla="*/ 346158 w 1919373"/>
              <a:gd name="connsiteY130" fmla="*/ 1576101 h 2191901"/>
              <a:gd name="connsiteX131" fmla="*/ 363105 w 1919373"/>
              <a:gd name="connsiteY131" fmla="*/ 1548660 h 2191901"/>
              <a:gd name="connsiteX132" fmla="*/ 734865 w 1919373"/>
              <a:gd name="connsiteY132" fmla="*/ 1548660 h 2191901"/>
              <a:gd name="connsiteX133" fmla="*/ 729384 w 1919373"/>
              <a:gd name="connsiteY133" fmla="*/ 1593913 h 2191901"/>
              <a:gd name="connsiteX134" fmla="*/ 374067 w 1919373"/>
              <a:gd name="connsiteY134" fmla="*/ 1593444 h 2191901"/>
              <a:gd name="connsiteX135" fmla="*/ 346591 w 1919373"/>
              <a:gd name="connsiteY135" fmla="*/ 1576533 h 2191901"/>
              <a:gd name="connsiteX136" fmla="*/ 751379 w 1919373"/>
              <a:gd name="connsiteY136" fmla="*/ 1795803 h 2191901"/>
              <a:gd name="connsiteX137" fmla="*/ 723903 w 1919373"/>
              <a:gd name="connsiteY137" fmla="*/ 1812714 h 2191901"/>
              <a:gd name="connsiteX138" fmla="*/ 373634 w 1919373"/>
              <a:gd name="connsiteY138" fmla="*/ 1812714 h 2191901"/>
              <a:gd name="connsiteX139" fmla="*/ 363105 w 1919373"/>
              <a:gd name="connsiteY139" fmla="*/ 1768398 h 2191901"/>
              <a:gd name="connsiteX140" fmla="*/ 734432 w 1919373"/>
              <a:gd name="connsiteY140" fmla="*/ 1768398 h 2191901"/>
              <a:gd name="connsiteX141" fmla="*/ 751379 w 1919373"/>
              <a:gd name="connsiteY141" fmla="*/ 1795803 h 2191901"/>
              <a:gd name="connsiteX142" fmla="*/ 1549418 w 1919373"/>
              <a:gd name="connsiteY142" fmla="*/ 1576101 h 2191901"/>
              <a:gd name="connsiteX143" fmla="*/ 1521941 w 1919373"/>
              <a:gd name="connsiteY143" fmla="*/ 1592976 h 2191901"/>
              <a:gd name="connsiteX144" fmla="*/ 1171673 w 1919373"/>
              <a:gd name="connsiteY144" fmla="*/ 1592976 h 2191901"/>
              <a:gd name="connsiteX145" fmla="*/ 1161144 w 1919373"/>
              <a:gd name="connsiteY145" fmla="*/ 1548660 h 2191901"/>
              <a:gd name="connsiteX146" fmla="*/ 1532939 w 1919373"/>
              <a:gd name="connsiteY146" fmla="*/ 1548660 h 2191901"/>
              <a:gd name="connsiteX147" fmla="*/ 1549886 w 1919373"/>
              <a:gd name="connsiteY147" fmla="*/ 1576101 h 2191901"/>
              <a:gd name="connsiteX148" fmla="*/ 1549418 w 1919373"/>
              <a:gd name="connsiteY148" fmla="*/ 1795803 h 2191901"/>
              <a:gd name="connsiteX149" fmla="*/ 1521941 w 1919373"/>
              <a:gd name="connsiteY149" fmla="*/ 1812714 h 2191901"/>
              <a:gd name="connsiteX150" fmla="*/ 1171673 w 1919373"/>
              <a:gd name="connsiteY150" fmla="*/ 1812714 h 2191901"/>
              <a:gd name="connsiteX151" fmla="*/ 1161144 w 1919373"/>
              <a:gd name="connsiteY151" fmla="*/ 1768398 h 2191901"/>
              <a:gd name="connsiteX152" fmla="*/ 1532470 w 1919373"/>
              <a:gd name="connsiteY152" fmla="*/ 1768398 h 2191901"/>
              <a:gd name="connsiteX153" fmla="*/ 1549418 w 1919373"/>
              <a:gd name="connsiteY153" fmla="*/ 1795803 h 219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919373" h="2191901">
                <a:moveTo>
                  <a:pt x="1896946" y="1215627"/>
                </a:moveTo>
                <a:lnTo>
                  <a:pt x="1759132" y="1215627"/>
                </a:lnTo>
                <a:cubicBezTo>
                  <a:pt x="1758663" y="1201493"/>
                  <a:pt x="1763242" y="1177262"/>
                  <a:pt x="1745862" y="1170879"/>
                </a:cubicBezTo>
                <a:cubicBezTo>
                  <a:pt x="1579634" y="1091840"/>
                  <a:pt x="1412541" y="1057585"/>
                  <a:pt x="1249522" y="1067176"/>
                </a:cubicBezTo>
                <a:cubicBezTo>
                  <a:pt x="1248152" y="1047056"/>
                  <a:pt x="1253633" y="926009"/>
                  <a:pt x="1244943" y="909566"/>
                </a:cubicBezTo>
                <a:cubicBezTo>
                  <a:pt x="1645585" y="632712"/>
                  <a:pt x="1447770" y="1370"/>
                  <a:pt x="959687" y="0"/>
                </a:cubicBezTo>
                <a:cubicBezTo>
                  <a:pt x="472073" y="1370"/>
                  <a:pt x="274258" y="632712"/>
                  <a:pt x="674900" y="909566"/>
                </a:cubicBezTo>
                <a:cubicBezTo>
                  <a:pt x="667111" y="926477"/>
                  <a:pt x="671222" y="973966"/>
                  <a:pt x="670320" y="992247"/>
                </a:cubicBezTo>
                <a:cubicBezTo>
                  <a:pt x="667580" y="997728"/>
                  <a:pt x="667580" y="1005481"/>
                  <a:pt x="670320" y="1010998"/>
                </a:cubicBezTo>
                <a:cubicBezTo>
                  <a:pt x="670320" y="1010998"/>
                  <a:pt x="670320" y="1059856"/>
                  <a:pt x="670320" y="1059856"/>
                </a:cubicBezTo>
                <a:cubicBezTo>
                  <a:pt x="407060" y="1045253"/>
                  <a:pt x="187250" y="1169040"/>
                  <a:pt x="177658" y="1174521"/>
                </a:cubicBezTo>
                <a:cubicBezTo>
                  <a:pt x="162983" y="1181372"/>
                  <a:pt x="166661" y="1202863"/>
                  <a:pt x="166192" y="1216096"/>
                </a:cubicBezTo>
                <a:lnTo>
                  <a:pt x="22897" y="1216096"/>
                </a:lnTo>
                <a:cubicBezTo>
                  <a:pt x="10060" y="1216096"/>
                  <a:pt x="0" y="1226156"/>
                  <a:pt x="0" y="1238957"/>
                </a:cubicBezTo>
                <a:lnTo>
                  <a:pt x="0" y="2169040"/>
                </a:lnTo>
                <a:cubicBezTo>
                  <a:pt x="0" y="2181841"/>
                  <a:pt x="10060" y="2191901"/>
                  <a:pt x="22897" y="2191901"/>
                </a:cubicBezTo>
                <a:lnTo>
                  <a:pt x="1896477" y="2191901"/>
                </a:lnTo>
                <a:cubicBezTo>
                  <a:pt x="1909314" y="2191901"/>
                  <a:pt x="1919374" y="2181841"/>
                  <a:pt x="1919374" y="2169040"/>
                </a:cubicBezTo>
                <a:lnTo>
                  <a:pt x="1919374" y="1238957"/>
                </a:lnTo>
                <a:cubicBezTo>
                  <a:pt x="1919374" y="1226156"/>
                  <a:pt x="1909314" y="1216096"/>
                  <a:pt x="1896477" y="1216096"/>
                </a:cubicBezTo>
                <a:close/>
                <a:moveTo>
                  <a:pt x="1713806" y="1205603"/>
                </a:moveTo>
                <a:lnTo>
                  <a:pt x="1713806" y="2069015"/>
                </a:lnTo>
                <a:cubicBezTo>
                  <a:pt x="1477554" y="1985396"/>
                  <a:pt x="1180399" y="1947932"/>
                  <a:pt x="971586" y="2115133"/>
                </a:cubicBezTo>
                <a:cubicBezTo>
                  <a:pt x="972956" y="2000036"/>
                  <a:pt x="979375" y="1477878"/>
                  <a:pt x="980745" y="1374175"/>
                </a:cubicBezTo>
                <a:lnTo>
                  <a:pt x="1049904" y="1374175"/>
                </a:lnTo>
                <a:cubicBezTo>
                  <a:pt x="1114917" y="1375545"/>
                  <a:pt x="1174449" y="1323910"/>
                  <a:pt x="1184509" y="1259943"/>
                </a:cubicBezTo>
                <a:cubicBezTo>
                  <a:pt x="1221577" y="1252659"/>
                  <a:pt x="1250892" y="1218368"/>
                  <a:pt x="1250424" y="1180471"/>
                </a:cubicBezTo>
                <a:cubicBezTo>
                  <a:pt x="1250424" y="1168572"/>
                  <a:pt x="1250424" y="1122922"/>
                  <a:pt x="1250424" y="1112393"/>
                </a:cubicBezTo>
                <a:cubicBezTo>
                  <a:pt x="1402913" y="1103270"/>
                  <a:pt x="1558576" y="1134316"/>
                  <a:pt x="1714275" y="1206036"/>
                </a:cubicBezTo>
                <a:close/>
                <a:moveTo>
                  <a:pt x="853928" y="1326650"/>
                </a:moveTo>
                <a:cubicBezTo>
                  <a:pt x="820503" y="1320268"/>
                  <a:pt x="791656" y="1294234"/>
                  <a:pt x="783868" y="1260880"/>
                </a:cubicBezTo>
                <a:lnTo>
                  <a:pt x="1136444" y="1260880"/>
                </a:lnTo>
                <a:cubicBezTo>
                  <a:pt x="1127285" y="1300148"/>
                  <a:pt x="1089280" y="1328922"/>
                  <a:pt x="1049436" y="1328021"/>
                </a:cubicBezTo>
                <a:cubicBezTo>
                  <a:pt x="998161" y="1326650"/>
                  <a:pt x="904302" y="1330761"/>
                  <a:pt x="853928" y="1326182"/>
                </a:cubicBezTo>
                <a:close/>
                <a:moveTo>
                  <a:pt x="716114" y="1083619"/>
                </a:moveTo>
                <a:lnTo>
                  <a:pt x="716114" y="1024231"/>
                </a:lnTo>
                <a:lnTo>
                  <a:pt x="998161" y="1024231"/>
                </a:lnTo>
                <a:cubicBezTo>
                  <a:pt x="1010962" y="1024231"/>
                  <a:pt x="1021058" y="1014171"/>
                  <a:pt x="1021058" y="1001370"/>
                </a:cubicBezTo>
                <a:cubicBezTo>
                  <a:pt x="1021058" y="988606"/>
                  <a:pt x="1010962" y="978545"/>
                  <a:pt x="998161" y="978545"/>
                </a:cubicBezTo>
                <a:lnTo>
                  <a:pt x="716114" y="978545"/>
                </a:lnTo>
                <a:cubicBezTo>
                  <a:pt x="716114" y="949771"/>
                  <a:pt x="708326" y="902246"/>
                  <a:pt x="750910" y="900443"/>
                </a:cubicBezTo>
                <a:cubicBezTo>
                  <a:pt x="750910" y="900443"/>
                  <a:pt x="1168463" y="900443"/>
                  <a:pt x="1168463" y="900443"/>
                </a:cubicBezTo>
                <a:cubicBezTo>
                  <a:pt x="1179930" y="900443"/>
                  <a:pt x="1190928" y="905924"/>
                  <a:pt x="1197310" y="915948"/>
                </a:cubicBezTo>
                <a:cubicBezTo>
                  <a:pt x="1201457" y="921429"/>
                  <a:pt x="1203728" y="927848"/>
                  <a:pt x="1203728" y="935600"/>
                </a:cubicBezTo>
                <a:lnTo>
                  <a:pt x="1203728" y="1101900"/>
                </a:lnTo>
                <a:lnTo>
                  <a:pt x="859878" y="1101900"/>
                </a:lnTo>
                <a:cubicBezTo>
                  <a:pt x="847041" y="1101900"/>
                  <a:pt x="836981" y="1111924"/>
                  <a:pt x="836981" y="1124725"/>
                </a:cubicBezTo>
                <a:cubicBezTo>
                  <a:pt x="836981" y="1137526"/>
                  <a:pt x="847041" y="1147586"/>
                  <a:pt x="859878" y="1147586"/>
                </a:cubicBezTo>
                <a:lnTo>
                  <a:pt x="1203728" y="1147586"/>
                </a:lnTo>
                <a:cubicBezTo>
                  <a:pt x="1203728" y="1147586"/>
                  <a:pt x="1203728" y="1180002"/>
                  <a:pt x="1203728" y="1180002"/>
                </a:cubicBezTo>
                <a:cubicBezTo>
                  <a:pt x="1203728" y="1201925"/>
                  <a:pt x="1183572" y="1217935"/>
                  <a:pt x="1162514" y="1215195"/>
                </a:cubicBezTo>
                <a:cubicBezTo>
                  <a:pt x="1162514" y="1215195"/>
                  <a:pt x="757329" y="1215195"/>
                  <a:pt x="757329" y="1215195"/>
                </a:cubicBezTo>
                <a:cubicBezTo>
                  <a:pt x="735802" y="1217935"/>
                  <a:pt x="715646" y="1202394"/>
                  <a:pt x="716114" y="1180002"/>
                </a:cubicBezTo>
                <a:cubicBezTo>
                  <a:pt x="716114" y="1180002"/>
                  <a:pt x="716114" y="1083619"/>
                  <a:pt x="716114" y="1083619"/>
                </a:cubicBezTo>
                <a:close/>
                <a:moveTo>
                  <a:pt x="869037" y="587495"/>
                </a:moveTo>
                <a:cubicBezTo>
                  <a:pt x="869037" y="587495"/>
                  <a:pt x="870407" y="589767"/>
                  <a:pt x="870876" y="590704"/>
                </a:cubicBezTo>
                <a:lnTo>
                  <a:pt x="866729" y="590704"/>
                </a:lnTo>
                <a:cubicBezTo>
                  <a:pt x="866729" y="590704"/>
                  <a:pt x="868135" y="588396"/>
                  <a:pt x="868568" y="587495"/>
                </a:cubicBezTo>
                <a:close/>
                <a:moveTo>
                  <a:pt x="892835" y="506653"/>
                </a:moveTo>
                <a:cubicBezTo>
                  <a:pt x="895576" y="396098"/>
                  <a:pt x="999531" y="396098"/>
                  <a:pt x="1002272" y="506653"/>
                </a:cubicBezTo>
                <a:cubicBezTo>
                  <a:pt x="999531" y="617207"/>
                  <a:pt x="895576" y="617207"/>
                  <a:pt x="892835" y="506653"/>
                </a:cubicBezTo>
                <a:close/>
                <a:moveTo>
                  <a:pt x="1026539" y="587026"/>
                </a:moveTo>
                <a:cubicBezTo>
                  <a:pt x="1026539" y="587026"/>
                  <a:pt x="1027909" y="589334"/>
                  <a:pt x="1028846" y="590704"/>
                </a:cubicBezTo>
                <a:lnTo>
                  <a:pt x="1024267" y="590704"/>
                </a:lnTo>
                <a:cubicBezTo>
                  <a:pt x="1024267" y="590704"/>
                  <a:pt x="1025637" y="588396"/>
                  <a:pt x="1026539" y="587026"/>
                </a:cubicBezTo>
                <a:close/>
                <a:moveTo>
                  <a:pt x="1050337" y="506653"/>
                </a:moveTo>
                <a:cubicBezTo>
                  <a:pt x="1053114" y="396098"/>
                  <a:pt x="1157033" y="396098"/>
                  <a:pt x="1160242" y="506653"/>
                </a:cubicBezTo>
                <a:cubicBezTo>
                  <a:pt x="1157502" y="617207"/>
                  <a:pt x="1053546" y="617207"/>
                  <a:pt x="1050337" y="506653"/>
                </a:cubicBezTo>
                <a:close/>
                <a:moveTo>
                  <a:pt x="970685" y="854758"/>
                </a:moveTo>
                <a:lnTo>
                  <a:pt x="970685" y="636390"/>
                </a:lnTo>
                <a:lnTo>
                  <a:pt x="1101179" y="636390"/>
                </a:lnTo>
                <a:lnTo>
                  <a:pt x="1101179" y="854758"/>
                </a:lnTo>
                <a:close/>
                <a:moveTo>
                  <a:pt x="794396" y="854758"/>
                </a:moveTo>
                <a:lnTo>
                  <a:pt x="794396" y="636390"/>
                </a:lnTo>
                <a:lnTo>
                  <a:pt x="924891" y="636390"/>
                </a:lnTo>
                <a:lnTo>
                  <a:pt x="924891" y="854758"/>
                </a:lnTo>
                <a:close/>
                <a:moveTo>
                  <a:pt x="790286" y="590704"/>
                </a:moveTo>
                <a:cubicBezTo>
                  <a:pt x="718386" y="587495"/>
                  <a:pt x="718386" y="425774"/>
                  <a:pt x="790286" y="423034"/>
                </a:cubicBezTo>
                <a:cubicBezTo>
                  <a:pt x="862150" y="426243"/>
                  <a:pt x="862150" y="587964"/>
                  <a:pt x="790286" y="590704"/>
                </a:cubicBezTo>
                <a:close/>
                <a:moveTo>
                  <a:pt x="505030" y="499333"/>
                </a:moveTo>
                <a:cubicBezTo>
                  <a:pt x="505030" y="248981"/>
                  <a:pt x="709227" y="45686"/>
                  <a:pt x="959687" y="45686"/>
                </a:cubicBezTo>
                <a:cubicBezTo>
                  <a:pt x="1403382" y="46623"/>
                  <a:pt x="1582843" y="620849"/>
                  <a:pt x="1219305" y="872571"/>
                </a:cubicBezTo>
                <a:cubicBezTo>
                  <a:pt x="1198716" y="857029"/>
                  <a:pt x="1172141" y="852919"/>
                  <a:pt x="1146973" y="854758"/>
                </a:cubicBezTo>
                <a:lnTo>
                  <a:pt x="1146973" y="624491"/>
                </a:lnTo>
                <a:cubicBezTo>
                  <a:pt x="1181300" y="603938"/>
                  <a:pt x="1205567" y="559189"/>
                  <a:pt x="1205567" y="507085"/>
                </a:cubicBezTo>
                <a:cubicBezTo>
                  <a:pt x="1208308" y="392889"/>
                  <a:pt x="1087910" y="327083"/>
                  <a:pt x="1026539" y="426676"/>
                </a:cubicBezTo>
                <a:cubicBezTo>
                  <a:pt x="991274" y="362276"/>
                  <a:pt x="904734" y="361807"/>
                  <a:pt x="869037" y="426676"/>
                </a:cubicBezTo>
                <a:cubicBezTo>
                  <a:pt x="807666" y="327552"/>
                  <a:pt x="686330" y="391988"/>
                  <a:pt x="689539" y="507554"/>
                </a:cubicBezTo>
                <a:cubicBezTo>
                  <a:pt x="689539" y="560560"/>
                  <a:pt x="713374" y="605308"/>
                  <a:pt x="748170" y="625428"/>
                </a:cubicBezTo>
                <a:lnTo>
                  <a:pt x="748170" y="855659"/>
                </a:lnTo>
                <a:cubicBezTo>
                  <a:pt x="730754" y="856128"/>
                  <a:pt x="714275" y="862979"/>
                  <a:pt x="700537" y="873003"/>
                </a:cubicBezTo>
                <a:cubicBezTo>
                  <a:pt x="577831" y="788050"/>
                  <a:pt x="505030" y="650092"/>
                  <a:pt x="505030" y="499802"/>
                </a:cubicBezTo>
                <a:close/>
                <a:moveTo>
                  <a:pt x="211986" y="1207406"/>
                </a:moveTo>
                <a:cubicBezTo>
                  <a:pt x="260051" y="1182742"/>
                  <a:pt x="452385" y="1091840"/>
                  <a:pt x="670320" y="1104641"/>
                </a:cubicBezTo>
                <a:cubicBezTo>
                  <a:pt x="670789" y="1116504"/>
                  <a:pt x="668950" y="1185050"/>
                  <a:pt x="671691" y="1195543"/>
                </a:cubicBezTo>
                <a:cubicBezTo>
                  <a:pt x="678109" y="1227527"/>
                  <a:pt x="704215" y="1253561"/>
                  <a:pt x="736235" y="1259510"/>
                </a:cubicBezTo>
                <a:cubicBezTo>
                  <a:pt x="745862" y="1314319"/>
                  <a:pt x="789348" y="1360473"/>
                  <a:pt x="844301" y="1370966"/>
                </a:cubicBezTo>
                <a:cubicBezTo>
                  <a:pt x="862150" y="1375545"/>
                  <a:pt x="915263" y="1372805"/>
                  <a:pt x="934050" y="1373706"/>
                </a:cubicBezTo>
                <a:lnTo>
                  <a:pt x="924891" y="2109220"/>
                </a:lnTo>
                <a:cubicBezTo>
                  <a:pt x="729384" y="1936069"/>
                  <a:pt x="437277" y="1982656"/>
                  <a:pt x="211517" y="2069015"/>
                </a:cubicBezTo>
                <a:lnTo>
                  <a:pt x="211517" y="1207406"/>
                </a:lnTo>
                <a:close/>
                <a:moveTo>
                  <a:pt x="46227" y="2145747"/>
                </a:moveTo>
                <a:lnTo>
                  <a:pt x="46227" y="1261313"/>
                </a:lnTo>
                <a:lnTo>
                  <a:pt x="166661" y="1261313"/>
                </a:lnTo>
                <a:lnTo>
                  <a:pt x="166661" y="2102802"/>
                </a:lnTo>
                <a:cubicBezTo>
                  <a:pt x="166661" y="2118343"/>
                  <a:pt x="183608" y="2130206"/>
                  <a:pt x="198248" y="2123823"/>
                </a:cubicBezTo>
                <a:cubicBezTo>
                  <a:pt x="271049" y="2094580"/>
                  <a:pt x="343850" y="2071287"/>
                  <a:pt x="419392" y="2055313"/>
                </a:cubicBezTo>
                <a:cubicBezTo>
                  <a:pt x="581041" y="2021490"/>
                  <a:pt x="771067" y="2028341"/>
                  <a:pt x="897883" y="2145314"/>
                </a:cubicBezTo>
                <a:lnTo>
                  <a:pt x="46227" y="2145314"/>
                </a:lnTo>
                <a:close/>
                <a:moveTo>
                  <a:pt x="1874049" y="2145747"/>
                </a:moveTo>
                <a:lnTo>
                  <a:pt x="1007320" y="2145747"/>
                </a:lnTo>
                <a:cubicBezTo>
                  <a:pt x="1155194" y="2029279"/>
                  <a:pt x="1359427" y="2031082"/>
                  <a:pt x="1535679" y="2067176"/>
                </a:cubicBezTo>
                <a:cubicBezTo>
                  <a:pt x="1596113" y="2079977"/>
                  <a:pt x="1656113" y="2096888"/>
                  <a:pt x="1713806" y="2118343"/>
                </a:cubicBezTo>
                <a:cubicBezTo>
                  <a:pt x="1731655" y="2124725"/>
                  <a:pt x="1734396" y="2129304"/>
                  <a:pt x="1749071" y="2121552"/>
                </a:cubicBezTo>
                <a:cubicBezTo>
                  <a:pt x="1755454" y="2117441"/>
                  <a:pt x="1759132" y="2110121"/>
                  <a:pt x="1759132" y="2102369"/>
                </a:cubicBezTo>
                <a:lnTo>
                  <a:pt x="1759132" y="1260880"/>
                </a:lnTo>
                <a:lnTo>
                  <a:pt x="1874049" y="1260880"/>
                </a:lnTo>
                <a:close/>
                <a:moveTo>
                  <a:pt x="346158" y="1356795"/>
                </a:moveTo>
                <a:cubicBezTo>
                  <a:pt x="343418" y="1344463"/>
                  <a:pt x="350737" y="1332131"/>
                  <a:pt x="363105" y="1329391"/>
                </a:cubicBezTo>
                <a:cubicBezTo>
                  <a:pt x="443659" y="1310208"/>
                  <a:pt x="526088" y="1305196"/>
                  <a:pt x="608517" y="1313850"/>
                </a:cubicBezTo>
                <a:cubicBezTo>
                  <a:pt x="620885" y="1315220"/>
                  <a:pt x="630044" y="1326650"/>
                  <a:pt x="628637" y="1338982"/>
                </a:cubicBezTo>
                <a:cubicBezTo>
                  <a:pt x="627267" y="1351314"/>
                  <a:pt x="615368" y="1360473"/>
                  <a:pt x="603469" y="1359103"/>
                </a:cubicBezTo>
                <a:cubicBezTo>
                  <a:pt x="524249" y="1349944"/>
                  <a:pt x="445967" y="1356795"/>
                  <a:pt x="368586" y="1374175"/>
                </a:cubicBezTo>
                <a:cubicBezTo>
                  <a:pt x="358057" y="1374175"/>
                  <a:pt x="348898" y="1367324"/>
                  <a:pt x="346158" y="1356795"/>
                </a:cubicBezTo>
                <a:close/>
                <a:moveTo>
                  <a:pt x="1266938" y="1338982"/>
                </a:moveTo>
                <a:cubicBezTo>
                  <a:pt x="1265532" y="1326650"/>
                  <a:pt x="1274691" y="1315220"/>
                  <a:pt x="1287059" y="1313850"/>
                </a:cubicBezTo>
                <a:cubicBezTo>
                  <a:pt x="1369487" y="1304727"/>
                  <a:pt x="1451916" y="1309739"/>
                  <a:pt x="1532470" y="1329391"/>
                </a:cubicBezTo>
                <a:cubicBezTo>
                  <a:pt x="1558576" y="1334872"/>
                  <a:pt x="1553564" y="1375077"/>
                  <a:pt x="1526989" y="1374608"/>
                </a:cubicBezTo>
                <a:cubicBezTo>
                  <a:pt x="1449609" y="1357264"/>
                  <a:pt x="1370858" y="1350413"/>
                  <a:pt x="1292107" y="1359535"/>
                </a:cubicBezTo>
                <a:cubicBezTo>
                  <a:pt x="1279739" y="1360906"/>
                  <a:pt x="1268308" y="1351783"/>
                  <a:pt x="1266938" y="1339451"/>
                </a:cubicBezTo>
                <a:close/>
                <a:moveTo>
                  <a:pt x="346158" y="1576101"/>
                </a:moveTo>
                <a:cubicBezTo>
                  <a:pt x="343418" y="1563733"/>
                  <a:pt x="350737" y="1551401"/>
                  <a:pt x="363105" y="1548660"/>
                </a:cubicBezTo>
                <a:cubicBezTo>
                  <a:pt x="484441" y="1519453"/>
                  <a:pt x="613096" y="1519453"/>
                  <a:pt x="734865" y="1548660"/>
                </a:cubicBezTo>
                <a:cubicBezTo>
                  <a:pt x="760971" y="1554141"/>
                  <a:pt x="755922" y="1594346"/>
                  <a:pt x="729384" y="1593913"/>
                </a:cubicBezTo>
                <a:cubicBezTo>
                  <a:pt x="613096" y="1566942"/>
                  <a:pt x="490390" y="1564670"/>
                  <a:pt x="374067" y="1593444"/>
                </a:cubicBezTo>
                <a:cubicBezTo>
                  <a:pt x="361266" y="1596185"/>
                  <a:pt x="349367" y="1588865"/>
                  <a:pt x="346591" y="1576533"/>
                </a:cubicBezTo>
                <a:close/>
                <a:moveTo>
                  <a:pt x="751379" y="1795803"/>
                </a:moveTo>
                <a:cubicBezTo>
                  <a:pt x="748603" y="1808171"/>
                  <a:pt x="735802" y="1815454"/>
                  <a:pt x="723903" y="1812714"/>
                </a:cubicBezTo>
                <a:cubicBezTo>
                  <a:pt x="609418" y="1785310"/>
                  <a:pt x="488083" y="1785310"/>
                  <a:pt x="373634" y="1812714"/>
                </a:cubicBezTo>
                <a:cubicBezTo>
                  <a:pt x="344319" y="1819565"/>
                  <a:pt x="333790" y="1775250"/>
                  <a:pt x="363105" y="1768398"/>
                </a:cubicBezTo>
                <a:cubicBezTo>
                  <a:pt x="484441" y="1739155"/>
                  <a:pt x="613096" y="1739155"/>
                  <a:pt x="734432" y="1768398"/>
                </a:cubicBezTo>
                <a:cubicBezTo>
                  <a:pt x="746800" y="1771139"/>
                  <a:pt x="754120" y="1783471"/>
                  <a:pt x="751379" y="1795803"/>
                </a:cubicBezTo>
                <a:close/>
                <a:moveTo>
                  <a:pt x="1549418" y="1576101"/>
                </a:moveTo>
                <a:cubicBezTo>
                  <a:pt x="1546677" y="1588432"/>
                  <a:pt x="1533876" y="1595716"/>
                  <a:pt x="1521941" y="1592976"/>
                </a:cubicBezTo>
                <a:cubicBezTo>
                  <a:pt x="1407493" y="1565572"/>
                  <a:pt x="1286157" y="1565572"/>
                  <a:pt x="1171673" y="1592976"/>
                </a:cubicBezTo>
                <a:cubicBezTo>
                  <a:pt x="1142393" y="1599827"/>
                  <a:pt x="1131864" y="1555511"/>
                  <a:pt x="1161144" y="1548660"/>
                </a:cubicBezTo>
                <a:cubicBezTo>
                  <a:pt x="1282479" y="1519453"/>
                  <a:pt x="1411135" y="1519453"/>
                  <a:pt x="1532939" y="1548660"/>
                </a:cubicBezTo>
                <a:cubicBezTo>
                  <a:pt x="1545307" y="1551401"/>
                  <a:pt x="1552627" y="1563733"/>
                  <a:pt x="1549886" y="1576101"/>
                </a:cubicBezTo>
                <a:close/>
                <a:moveTo>
                  <a:pt x="1549418" y="1795803"/>
                </a:moveTo>
                <a:cubicBezTo>
                  <a:pt x="1546677" y="1808171"/>
                  <a:pt x="1533876" y="1815454"/>
                  <a:pt x="1521941" y="1812714"/>
                </a:cubicBezTo>
                <a:cubicBezTo>
                  <a:pt x="1407493" y="1785310"/>
                  <a:pt x="1286157" y="1785310"/>
                  <a:pt x="1171673" y="1812714"/>
                </a:cubicBezTo>
                <a:cubicBezTo>
                  <a:pt x="1142393" y="1819565"/>
                  <a:pt x="1131864" y="1775250"/>
                  <a:pt x="1161144" y="1768398"/>
                </a:cubicBezTo>
                <a:cubicBezTo>
                  <a:pt x="1282479" y="1739155"/>
                  <a:pt x="1411135" y="1739155"/>
                  <a:pt x="1532470" y="1768398"/>
                </a:cubicBezTo>
                <a:cubicBezTo>
                  <a:pt x="1544838" y="1771139"/>
                  <a:pt x="1552158" y="1783471"/>
                  <a:pt x="1549418" y="1795803"/>
                </a:cubicBezTo>
                <a:close/>
              </a:path>
            </a:pathLst>
          </a:custGeom>
          <a:solidFill>
            <a:srgbClr val="C0CD60"/>
          </a:solidFill>
          <a:ln w="6350" cap="flat">
            <a:solidFill>
              <a:srgbClr val="C0CD60"/>
            </a:solidFill>
            <a:prstDash val="solid"/>
            <a:miter/>
          </a:ln>
        </p:spPr>
        <p:txBody>
          <a:bodyPr rtlCol="0" anchor="ctr"/>
          <a:lstStyle/>
          <a:p>
            <a:endParaRPr lang="en-US">
              <a:latin typeface="Roboto Condensed" panose="02000000000000000000" pitchFamily="2" charset="0"/>
            </a:endParaRPr>
          </a:p>
        </p:txBody>
      </p:sp>
      <p:grpSp>
        <p:nvGrpSpPr>
          <p:cNvPr id="40" name="Group 39">
            <a:extLst>
              <a:ext uri="{FF2B5EF4-FFF2-40B4-BE49-F238E27FC236}">
                <a16:creationId xmlns:a16="http://schemas.microsoft.com/office/drawing/2014/main" id="{6E401B43-A5E2-C3C6-6827-2C4AB14EA778}"/>
              </a:ext>
            </a:extLst>
          </p:cNvPr>
          <p:cNvGrpSpPr/>
          <p:nvPr/>
        </p:nvGrpSpPr>
        <p:grpSpPr>
          <a:xfrm>
            <a:off x="8844818" y="486889"/>
            <a:ext cx="1440000" cy="1440000"/>
            <a:chOff x="8844818" y="486889"/>
            <a:chExt cx="1440000" cy="1440000"/>
          </a:xfrm>
        </p:grpSpPr>
        <p:sp>
          <p:nvSpPr>
            <p:cNvPr id="41" name="Rounded Rectangle 40">
              <a:extLst>
                <a:ext uri="{FF2B5EF4-FFF2-40B4-BE49-F238E27FC236}">
                  <a16:creationId xmlns:a16="http://schemas.microsoft.com/office/drawing/2014/main" id="{F0D3B334-5129-DDF0-142F-4A16B83A9C51}"/>
                </a:ext>
              </a:extLst>
            </p:cNvPr>
            <p:cNvSpPr/>
            <p:nvPr/>
          </p:nvSpPr>
          <p:spPr>
            <a:xfrm>
              <a:off x="8844818" y="486889"/>
              <a:ext cx="1440000" cy="1440000"/>
            </a:xfrm>
            <a:prstGeom prst="roundRect">
              <a:avLst>
                <a:gd name="adj" fmla="val 6588"/>
              </a:avLst>
            </a:prstGeom>
            <a:solidFill>
              <a:schemeClr val="accent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42" name="TextBox 41">
              <a:extLst>
                <a:ext uri="{FF2B5EF4-FFF2-40B4-BE49-F238E27FC236}">
                  <a16:creationId xmlns:a16="http://schemas.microsoft.com/office/drawing/2014/main" id="{23DC77BE-76CC-53E4-D2E2-4CE50BF7C48D}"/>
                </a:ext>
              </a:extLst>
            </p:cNvPr>
            <p:cNvSpPr txBox="1"/>
            <p:nvPr/>
          </p:nvSpPr>
          <p:spPr>
            <a:xfrm>
              <a:off x="8933018" y="1598163"/>
              <a:ext cx="1263600" cy="276999"/>
            </a:xfrm>
            <a:prstGeom prst="rect">
              <a:avLst/>
            </a:prstGeom>
            <a:noFill/>
          </p:spPr>
          <p:txBody>
            <a:bodyPr wrap="square" lIns="0" tIns="0" rIns="0" bIns="0" rtlCol="0">
              <a:spAutoFit/>
            </a:bodyPr>
            <a:lstStyle/>
            <a:p>
              <a:pPr algn="ctr"/>
              <a:r>
                <a:rPr lang="en-US" spc="90">
                  <a:solidFill>
                    <a:srgbClr val="FFFFFF"/>
                  </a:solidFill>
                  <a:latin typeface="Londrina Solid" pitchFamily="2" charset="77"/>
                  <a:sym typeface="LondrinaSolid-Black"/>
                  <a:rtl val="0"/>
                </a:rPr>
                <a:t>Evaluate</a:t>
              </a:r>
              <a:endParaRPr lang="en-US" sz="1600" spc="90">
                <a:solidFill>
                  <a:srgbClr val="FFFFFF"/>
                </a:solidFill>
                <a:latin typeface="Londrina Solid" pitchFamily="2" charset="77"/>
                <a:sym typeface="LondrinaSolid-Black"/>
                <a:rtl val="0"/>
              </a:endParaRPr>
            </a:p>
          </p:txBody>
        </p:sp>
        <p:sp>
          <p:nvSpPr>
            <p:cNvPr id="43" name="Freeform 42">
              <a:extLst>
                <a:ext uri="{FF2B5EF4-FFF2-40B4-BE49-F238E27FC236}">
                  <a16:creationId xmlns:a16="http://schemas.microsoft.com/office/drawing/2014/main" id="{4D3FFC0F-4E9F-013F-5AC0-813BC9D9F69F}"/>
                </a:ext>
              </a:extLst>
            </p:cNvPr>
            <p:cNvSpPr/>
            <p:nvPr/>
          </p:nvSpPr>
          <p:spPr>
            <a:xfrm>
              <a:off x="9351665" y="898936"/>
              <a:ext cx="130908" cy="98044"/>
            </a:xfrm>
            <a:custGeom>
              <a:avLst/>
              <a:gdLst>
                <a:gd name="connsiteX0" fmla="*/ 246493 w 312844"/>
                <a:gd name="connsiteY0" fmla="*/ 10926 h 234305"/>
                <a:gd name="connsiteX1" fmla="*/ 117405 w 312844"/>
                <a:gd name="connsiteY1" fmla="*/ 139833 h 234305"/>
                <a:gd name="connsiteX2" fmla="*/ 66744 w 312844"/>
                <a:gd name="connsiteY2" fmla="*/ 89208 h 234305"/>
                <a:gd name="connsiteX3" fmla="*/ 60794 w 312844"/>
                <a:gd name="connsiteY3" fmla="*/ 84376 h 234305"/>
                <a:gd name="connsiteX4" fmla="*/ 54015 w 312844"/>
                <a:gd name="connsiteY4" fmla="*/ 80806 h 234305"/>
                <a:gd name="connsiteX5" fmla="*/ 46695 w 312844"/>
                <a:gd name="connsiteY5" fmla="*/ 78643 h 234305"/>
                <a:gd name="connsiteX6" fmla="*/ 39087 w 312844"/>
                <a:gd name="connsiteY6" fmla="*/ 77922 h 234305"/>
                <a:gd name="connsiteX7" fmla="*/ 31443 w 312844"/>
                <a:gd name="connsiteY7" fmla="*/ 78679 h 234305"/>
                <a:gd name="connsiteX8" fmla="*/ 24123 w 312844"/>
                <a:gd name="connsiteY8" fmla="*/ 80914 h 234305"/>
                <a:gd name="connsiteX9" fmla="*/ 17380 w 312844"/>
                <a:gd name="connsiteY9" fmla="*/ 84520 h 234305"/>
                <a:gd name="connsiteX10" fmla="*/ 11466 w 312844"/>
                <a:gd name="connsiteY10" fmla="*/ 89388 h 234305"/>
                <a:gd name="connsiteX11" fmla="*/ 6635 w 312844"/>
                <a:gd name="connsiteY11" fmla="*/ 95302 h 234305"/>
                <a:gd name="connsiteX12" fmla="*/ 2993 w 312844"/>
                <a:gd name="connsiteY12" fmla="*/ 102008 h 234305"/>
                <a:gd name="connsiteX13" fmla="*/ 757 w 312844"/>
                <a:gd name="connsiteY13" fmla="*/ 109328 h 234305"/>
                <a:gd name="connsiteX14" fmla="*/ 0 w 312844"/>
                <a:gd name="connsiteY14" fmla="*/ 116936 h 234305"/>
                <a:gd name="connsiteX15" fmla="*/ 721 w 312844"/>
                <a:gd name="connsiteY15" fmla="*/ 124545 h 234305"/>
                <a:gd name="connsiteX16" fmla="*/ 2921 w 312844"/>
                <a:gd name="connsiteY16" fmla="*/ 131865 h 234305"/>
                <a:gd name="connsiteX17" fmla="*/ 6490 w 312844"/>
                <a:gd name="connsiteY17" fmla="*/ 138643 h 234305"/>
                <a:gd name="connsiteX18" fmla="*/ 11322 w 312844"/>
                <a:gd name="connsiteY18" fmla="*/ 144557 h 234305"/>
                <a:gd name="connsiteX19" fmla="*/ 89713 w 312844"/>
                <a:gd name="connsiteY19" fmla="*/ 222839 h 234305"/>
                <a:gd name="connsiteX20" fmla="*/ 95662 w 312844"/>
                <a:gd name="connsiteY20" fmla="*/ 227707 h 234305"/>
                <a:gd name="connsiteX21" fmla="*/ 102405 w 312844"/>
                <a:gd name="connsiteY21" fmla="*/ 231349 h 234305"/>
                <a:gd name="connsiteX22" fmla="*/ 109761 w 312844"/>
                <a:gd name="connsiteY22" fmla="*/ 233585 h 234305"/>
                <a:gd name="connsiteX23" fmla="*/ 117405 w 312844"/>
                <a:gd name="connsiteY23" fmla="*/ 234306 h 234305"/>
                <a:gd name="connsiteX24" fmla="*/ 125086 w 312844"/>
                <a:gd name="connsiteY24" fmla="*/ 233585 h 234305"/>
                <a:gd name="connsiteX25" fmla="*/ 132405 w 312844"/>
                <a:gd name="connsiteY25" fmla="*/ 231349 h 234305"/>
                <a:gd name="connsiteX26" fmla="*/ 139184 w 312844"/>
                <a:gd name="connsiteY26" fmla="*/ 227707 h 234305"/>
                <a:gd name="connsiteX27" fmla="*/ 145134 w 312844"/>
                <a:gd name="connsiteY27" fmla="*/ 222839 h 234305"/>
                <a:gd name="connsiteX28" fmla="*/ 301915 w 312844"/>
                <a:gd name="connsiteY28" fmla="*/ 66275 h 234305"/>
                <a:gd name="connsiteX29" fmla="*/ 306638 w 312844"/>
                <a:gd name="connsiteY29" fmla="*/ 60325 h 234305"/>
                <a:gd name="connsiteX30" fmla="*/ 310100 w 312844"/>
                <a:gd name="connsiteY30" fmla="*/ 53582 h 234305"/>
                <a:gd name="connsiteX31" fmla="*/ 312191 w 312844"/>
                <a:gd name="connsiteY31" fmla="*/ 46299 h 234305"/>
                <a:gd name="connsiteX32" fmla="*/ 312840 w 312844"/>
                <a:gd name="connsiteY32" fmla="*/ 38762 h 234305"/>
                <a:gd name="connsiteX33" fmla="*/ 312047 w 312844"/>
                <a:gd name="connsiteY33" fmla="*/ 31226 h 234305"/>
                <a:gd name="connsiteX34" fmla="*/ 309775 w 312844"/>
                <a:gd name="connsiteY34" fmla="*/ 23979 h 234305"/>
                <a:gd name="connsiteX35" fmla="*/ 306170 w 312844"/>
                <a:gd name="connsiteY35" fmla="*/ 17344 h 234305"/>
                <a:gd name="connsiteX36" fmla="*/ 301374 w 312844"/>
                <a:gd name="connsiteY36" fmla="*/ 11466 h 234305"/>
                <a:gd name="connsiteX37" fmla="*/ 295496 w 312844"/>
                <a:gd name="connsiteY37" fmla="*/ 6671 h 234305"/>
                <a:gd name="connsiteX38" fmla="*/ 288826 w 312844"/>
                <a:gd name="connsiteY38" fmla="*/ 3065 h 234305"/>
                <a:gd name="connsiteX39" fmla="*/ 281578 w 312844"/>
                <a:gd name="connsiteY39" fmla="*/ 829 h 234305"/>
                <a:gd name="connsiteX40" fmla="*/ 274042 w 312844"/>
                <a:gd name="connsiteY40" fmla="*/ 0 h 234305"/>
                <a:gd name="connsiteX41" fmla="*/ 266506 w 312844"/>
                <a:gd name="connsiteY41" fmla="*/ 685 h 234305"/>
                <a:gd name="connsiteX42" fmla="*/ 259186 w 312844"/>
                <a:gd name="connsiteY42" fmla="*/ 2776 h 234305"/>
                <a:gd name="connsiteX43" fmla="*/ 252443 w 312844"/>
                <a:gd name="connsiteY43" fmla="*/ 6238 h 234305"/>
                <a:gd name="connsiteX44" fmla="*/ 246493 w 312844"/>
                <a:gd name="connsiteY44" fmla="*/ 10926 h 23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12844" h="234305">
                  <a:moveTo>
                    <a:pt x="246493" y="10926"/>
                  </a:moveTo>
                  <a:lnTo>
                    <a:pt x="117405" y="139833"/>
                  </a:lnTo>
                  <a:lnTo>
                    <a:pt x="66744" y="89208"/>
                  </a:lnTo>
                  <a:cubicBezTo>
                    <a:pt x="64905" y="87405"/>
                    <a:pt x="62921" y="85818"/>
                    <a:pt x="60794" y="84376"/>
                  </a:cubicBezTo>
                  <a:cubicBezTo>
                    <a:pt x="58667" y="82970"/>
                    <a:pt x="56395" y="81780"/>
                    <a:pt x="54015" y="80806"/>
                  </a:cubicBezTo>
                  <a:cubicBezTo>
                    <a:pt x="51635" y="79869"/>
                    <a:pt x="49219" y="79112"/>
                    <a:pt x="46695" y="78643"/>
                  </a:cubicBezTo>
                  <a:cubicBezTo>
                    <a:pt x="44171" y="78138"/>
                    <a:pt x="41647" y="77922"/>
                    <a:pt x="39087" y="77922"/>
                  </a:cubicBezTo>
                  <a:cubicBezTo>
                    <a:pt x="36491" y="77922"/>
                    <a:pt x="33967" y="78174"/>
                    <a:pt x="31443" y="78679"/>
                  </a:cubicBezTo>
                  <a:cubicBezTo>
                    <a:pt x="28955" y="79184"/>
                    <a:pt x="26503" y="79941"/>
                    <a:pt x="24123" y="80914"/>
                  </a:cubicBezTo>
                  <a:cubicBezTo>
                    <a:pt x="21779" y="81888"/>
                    <a:pt x="19507" y="83114"/>
                    <a:pt x="17380" y="84520"/>
                  </a:cubicBezTo>
                  <a:cubicBezTo>
                    <a:pt x="15253" y="85963"/>
                    <a:pt x="13305" y="87549"/>
                    <a:pt x="11466" y="89388"/>
                  </a:cubicBezTo>
                  <a:cubicBezTo>
                    <a:pt x="9664" y="91191"/>
                    <a:pt x="8041" y="93174"/>
                    <a:pt x="6635" y="95302"/>
                  </a:cubicBezTo>
                  <a:cubicBezTo>
                    <a:pt x="5192" y="97429"/>
                    <a:pt x="4002" y="99665"/>
                    <a:pt x="2993" y="102008"/>
                  </a:cubicBezTo>
                  <a:cubicBezTo>
                    <a:pt x="2019" y="104388"/>
                    <a:pt x="1262" y="106804"/>
                    <a:pt x="757" y="109328"/>
                  </a:cubicBezTo>
                  <a:cubicBezTo>
                    <a:pt x="252" y="111852"/>
                    <a:pt x="0" y="114376"/>
                    <a:pt x="0" y="116936"/>
                  </a:cubicBezTo>
                  <a:cubicBezTo>
                    <a:pt x="0" y="119497"/>
                    <a:pt x="216" y="122021"/>
                    <a:pt x="721" y="124545"/>
                  </a:cubicBezTo>
                  <a:cubicBezTo>
                    <a:pt x="1226" y="127069"/>
                    <a:pt x="1947" y="129485"/>
                    <a:pt x="2921" y="131865"/>
                  </a:cubicBezTo>
                  <a:cubicBezTo>
                    <a:pt x="3894" y="134244"/>
                    <a:pt x="5084" y="136480"/>
                    <a:pt x="6490" y="138643"/>
                  </a:cubicBezTo>
                  <a:cubicBezTo>
                    <a:pt x="7897" y="140771"/>
                    <a:pt x="9519" y="142754"/>
                    <a:pt x="11322" y="144557"/>
                  </a:cubicBezTo>
                  <a:lnTo>
                    <a:pt x="89713" y="222839"/>
                  </a:lnTo>
                  <a:cubicBezTo>
                    <a:pt x="91516" y="224678"/>
                    <a:pt x="93499" y="226301"/>
                    <a:pt x="95662" y="227707"/>
                  </a:cubicBezTo>
                  <a:cubicBezTo>
                    <a:pt x="97790" y="229149"/>
                    <a:pt x="100061" y="230375"/>
                    <a:pt x="102405" y="231349"/>
                  </a:cubicBezTo>
                  <a:cubicBezTo>
                    <a:pt x="104785" y="232322"/>
                    <a:pt x="107237" y="233080"/>
                    <a:pt x="109761" y="233585"/>
                  </a:cubicBezTo>
                  <a:cubicBezTo>
                    <a:pt x="112285" y="234089"/>
                    <a:pt x="114845" y="234306"/>
                    <a:pt x="117405" y="234306"/>
                  </a:cubicBezTo>
                  <a:cubicBezTo>
                    <a:pt x="120001" y="234306"/>
                    <a:pt x="122525" y="234089"/>
                    <a:pt x="125086" y="233585"/>
                  </a:cubicBezTo>
                  <a:cubicBezTo>
                    <a:pt x="127610" y="233080"/>
                    <a:pt x="130026" y="232322"/>
                    <a:pt x="132405" y="231349"/>
                  </a:cubicBezTo>
                  <a:cubicBezTo>
                    <a:pt x="134785" y="230375"/>
                    <a:pt x="137057" y="229149"/>
                    <a:pt x="139184" y="227707"/>
                  </a:cubicBezTo>
                  <a:cubicBezTo>
                    <a:pt x="141348" y="226301"/>
                    <a:pt x="143331" y="224678"/>
                    <a:pt x="145134" y="222839"/>
                  </a:cubicBezTo>
                  <a:lnTo>
                    <a:pt x="301915" y="66275"/>
                  </a:lnTo>
                  <a:cubicBezTo>
                    <a:pt x="303682" y="64436"/>
                    <a:pt x="305268" y="62453"/>
                    <a:pt x="306638" y="60325"/>
                  </a:cubicBezTo>
                  <a:cubicBezTo>
                    <a:pt x="308008" y="58198"/>
                    <a:pt x="309162" y="55926"/>
                    <a:pt x="310100" y="53582"/>
                  </a:cubicBezTo>
                  <a:cubicBezTo>
                    <a:pt x="311037" y="51239"/>
                    <a:pt x="311722" y="48787"/>
                    <a:pt x="312191" y="46299"/>
                  </a:cubicBezTo>
                  <a:cubicBezTo>
                    <a:pt x="312660" y="43811"/>
                    <a:pt x="312876" y="41287"/>
                    <a:pt x="312840" y="38762"/>
                  </a:cubicBezTo>
                  <a:cubicBezTo>
                    <a:pt x="312804" y="36238"/>
                    <a:pt x="312552" y="33714"/>
                    <a:pt x="312047" y="31226"/>
                  </a:cubicBezTo>
                  <a:cubicBezTo>
                    <a:pt x="311506" y="28738"/>
                    <a:pt x="310785" y="26322"/>
                    <a:pt x="309775" y="23979"/>
                  </a:cubicBezTo>
                  <a:cubicBezTo>
                    <a:pt x="308802" y="21671"/>
                    <a:pt x="307612" y="19435"/>
                    <a:pt x="306170" y="17344"/>
                  </a:cubicBezTo>
                  <a:cubicBezTo>
                    <a:pt x="304763" y="15217"/>
                    <a:pt x="303177" y="13269"/>
                    <a:pt x="301374" y="11466"/>
                  </a:cubicBezTo>
                  <a:cubicBezTo>
                    <a:pt x="299571" y="9700"/>
                    <a:pt x="297624" y="8077"/>
                    <a:pt x="295496" y="6671"/>
                  </a:cubicBezTo>
                  <a:cubicBezTo>
                    <a:pt x="293405" y="5264"/>
                    <a:pt x="291169" y="4039"/>
                    <a:pt x="288826" y="3065"/>
                  </a:cubicBezTo>
                  <a:cubicBezTo>
                    <a:pt x="286482" y="2091"/>
                    <a:pt x="284066" y="1334"/>
                    <a:pt x="281578" y="829"/>
                  </a:cubicBezTo>
                  <a:cubicBezTo>
                    <a:pt x="279090" y="325"/>
                    <a:pt x="276602" y="36"/>
                    <a:pt x="274042" y="0"/>
                  </a:cubicBezTo>
                  <a:cubicBezTo>
                    <a:pt x="271518" y="0"/>
                    <a:pt x="268994" y="216"/>
                    <a:pt x="266506" y="685"/>
                  </a:cubicBezTo>
                  <a:cubicBezTo>
                    <a:pt x="263982" y="1118"/>
                    <a:pt x="261566" y="1839"/>
                    <a:pt x="259186" y="2776"/>
                  </a:cubicBezTo>
                  <a:cubicBezTo>
                    <a:pt x="256842" y="3714"/>
                    <a:pt x="254606" y="4868"/>
                    <a:pt x="252443" y="6238"/>
                  </a:cubicBezTo>
                  <a:cubicBezTo>
                    <a:pt x="250315" y="7608"/>
                    <a:pt x="248332" y="9159"/>
                    <a:pt x="246493" y="10926"/>
                  </a:cubicBezTo>
                  <a:close/>
                </a:path>
              </a:pathLst>
            </a:custGeom>
            <a:solidFill>
              <a:srgbClr val="FFFFFF"/>
            </a:solidFill>
            <a:ln w="9231" cap="flat">
              <a:noFill/>
              <a:prstDash val="solid"/>
              <a:miter/>
            </a:ln>
          </p:spPr>
          <p:txBody>
            <a:bodyPr rtlCol="0" anchor="ctr"/>
            <a:lstStyle/>
            <a:p>
              <a:endParaRPr lang="en-US">
                <a:latin typeface="Roboto Condensed" panose="02000000000000000000" pitchFamily="2" charset="0"/>
              </a:endParaRPr>
            </a:p>
          </p:txBody>
        </p:sp>
        <p:sp>
          <p:nvSpPr>
            <p:cNvPr id="44" name="Freeform 43">
              <a:extLst>
                <a:ext uri="{FF2B5EF4-FFF2-40B4-BE49-F238E27FC236}">
                  <a16:creationId xmlns:a16="http://schemas.microsoft.com/office/drawing/2014/main" id="{CF4056C8-942D-67AF-0D79-723A8093F2C2}"/>
                </a:ext>
              </a:extLst>
            </p:cNvPr>
            <p:cNvSpPr/>
            <p:nvPr/>
          </p:nvSpPr>
          <p:spPr>
            <a:xfrm>
              <a:off x="9351665" y="1095505"/>
              <a:ext cx="130908" cy="98045"/>
            </a:xfrm>
            <a:custGeom>
              <a:avLst/>
              <a:gdLst>
                <a:gd name="connsiteX0" fmla="*/ 246493 w 312844"/>
                <a:gd name="connsiteY0" fmla="*/ 10893 h 234309"/>
                <a:gd name="connsiteX1" fmla="*/ 117405 w 312844"/>
                <a:gd name="connsiteY1" fmla="*/ 139801 h 234309"/>
                <a:gd name="connsiteX2" fmla="*/ 66744 w 312844"/>
                <a:gd name="connsiteY2" fmla="*/ 89212 h 234309"/>
                <a:gd name="connsiteX3" fmla="*/ 60794 w 312844"/>
                <a:gd name="connsiteY3" fmla="*/ 84380 h 234309"/>
                <a:gd name="connsiteX4" fmla="*/ 54015 w 312844"/>
                <a:gd name="connsiteY4" fmla="*/ 80810 h 234309"/>
                <a:gd name="connsiteX5" fmla="*/ 46695 w 312844"/>
                <a:gd name="connsiteY5" fmla="*/ 78611 h 234309"/>
                <a:gd name="connsiteX6" fmla="*/ 39087 w 312844"/>
                <a:gd name="connsiteY6" fmla="*/ 77889 h 234309"/>
                <a:gd name="connsiteX7" fmla="*/ 31443 w 312844"/>
                <a:gd name="connsiteY7" fmla="*/ 78683 h 234309"/>
                <a:gd name="connsiteX8" fmla="*/ 24123 w 312844"/>
                <a:gd name="connsiteY8" fmla="*/ 80918 h 234309"/>
                <a:gd name="connsiteX9" fmla="*/ 17380 w 312844"/>
                <a:gd name="connsiteY9" fmla="*/ 84524 h 234309"/>
                <a:gd name="connsiteX10" fmla="*/ 11466 w 312844"/>
                <a:gd name="connsiteY10" fmla="*/ 89356 h 234309"/>
                <a:gd name="connsiteX11" fmla="*/ 6635 w 312844"/>
                <a:gd name="connsiteY11" fmla="*/ 95269 h 234309"/>
                <a:gd name="connsiteX12" fmla="*/ 2993 w 312844"/>
                <a:gd name="connsiteY12" fmla="*/ 102012 h 234309"/>
                <a:gd name="connsiteX13" fmla="*/ 757 w 312844"/>
                <a:gd name="connsiteY13" fmla="*/ 109332 h 234309"/>
                <a:gd name="connsiteX14" fmla="*/ 0 w 312844"/>
                <a:gd name="connsiteY14" fmla="*/ 116940 h 234309"/>
                <a:gd name="connsiteX15" fmla="*/ 721 w 312844"/>
                <a:gd name="connsiteY15" fmla="*/ 124549 h 234309"/>
                <a:gd name="connsiteX16" fmla="*/ 2921 w 312844"/>
                <a:gd name="connsiteY16" fmla="*/ 131868 h 234309"/>
                <a:gd name="connsiteX17" fmla="*/ 6490 w 312844"/>
                <a:gd name="connsiteY17" fmla="*/ 138611 h 234309"/>
                <a:gd name="connsiteX18" fmla="*/ 11322 w 312844"/>
                <a:gd name="connsiteY18" fmla="*/ 144561 h 234309"/>
                <a:gd name="connsiteX19" fmla="*/ 89713 w 312844"/>
                <a:gd name="connsiteY19" fmla="*/ 222843 h 234309"/>
                <a:gd name="connsiteX20" fmla="*/ 95662 w 312844"/>
                <a:gd name="connsiteY20" fmla="*/ 227711 h 234309"/>
                <a:gd name="connsiteX21" fmla="*/ 102405 w 312844"/>
                <a:gd name="connsiteY21" fmla="*/ 231317 h 234309"/>
                <a:gd name="connsiteX22" fmla="*/ 109761 w 312844"/>
                <a:gd name="connsiteY22" fmla="*/ 233552 h 234309"/>
                <a:gd name="connsiteX23" fmla="*/ 117405 w 312844"/>
                <a:gd name="connsiteY23" fmla="*/ 234310 h 234309"/>
                <a:gd name="connsiteX24" fmla="*/ 125086 w 312844"/>
                <a:gd name="connsiteY24" fmla="*/ 233552 h 234309"/>
                <a:gd name="connsiteX25" fmla="*/ 132405 w 312844"/>
                <a:gd name="connsiteY25" fmla="*/ 231317 h 234309"/>
                <a:gd name="connsiteX26" fmla="*/ 139184 w 312844"/>
                <a:gd name="connsiteY26" fmla="*/ 227711 h 234309"/>
                <a:gd name="connsiteX27" fmla="*/ 145134 w 312844"/>
                <a:gd name="connsiteY27" fmla="*/ 222843 h 234309"/>
                <a:gd name="connsiteX28" fmla="*/ 301915 w 312844"/>
                <a:gd name="connsiteY28" fmla="*/ 66279 h 234309"/>
                <a:gd name="connsiteX29" fmla="*/ 306638 w 312844"/>
                <a:gd name="connsiteY29" fmla="*/ 60329 h 234309"/>
                <a:gd name="connsiteX30" fmla="*/ 310100 w 312844"/>
                <a:gd name="connsiteY30" fmla="*/ 53586 h 234309"/>
                <a:gd name="connsiteX31" fmla="*/ 312191 w 312844"/>
                <a:gd name="connsiteY31" fmla="*/ 46302 h 234309"/>
                <a:gd name="connsiteX32" fmla="*/ 312840 w 312844"/>
                <a:gd name="connsiteY32" fmla="*/ 38766 h 234309"/>
                <a:gd name="connsiteX33" fmla="*/ 312047 w 312844"/>
                <a:gd name="connsiteY33" fmla="*/ 31230 h 234309"/>
                <a:gd name="connsiteX34" fmla="*/ 309775 w 312844"/>
                <a:gd name="connsiteY34" fmla="*/ 23983 h 234309"/>
                <a:gd name="connsiteX35" fmla="*/ 306170 w 312844"/>
                <a:gd name="connsiteY35" fmla="*/ 17312 h 234309"/>
                <a:gd name="connsiteX36" fmla="*/ 301374 w 312844"/>
                <a:gd name="connsiteY36" fmla="*/ 11470 h 234309"/>
                <a:gd name="connsiteX37" fmla="*/ 295496 w 312844"/>
                <a:gd name="connsiteY37" fmla="*/ 6639 h 234309"/>
                <a:gd name="connsiteX38" fmla="*/ 288826 w 312844"/>
                <a:gd name="connsiteY38" fmla="*/ 3069 h 234309"/>
                <a:gd name="connsiteX39" fmla="*/ 281578 w 312844"/>
                <a:gd name="connsiteY39" fmla="*/ 797 h 234309"/>
                <a:gd name="connsiteX40" fmla="*/ 274042 w 312844"/>
                <a:gd name="connsiteY40" fmla="*/ 4 h 234309"/>
                <a:gd name="connsiteX41" fmla="*/ 266506 w 312844"/>
                <a:gd name="connsiteY41" fmla="*/ 653 h 234309"/>
                <a:gd name="connsiteX42" fmla="*/ 259186 w 312844"/>
                <a:gd name="connsiteY42" fmla="*/ 2744 h 234309"/>
                <a:gd name="connsiteX43" fmla="*/ 252443 w 312844"/>
                <a:gd name="connsiteY43" fmla="*/ 6206 h 234309"/>
                <a:gd name="connsiteX44" fmla="*/ 246493 w 312844"/>
                <a:gd name="connsiteY44" fmla="*/ 10893 h 23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12844" h="234309">
                  <a:moveTo>
                    <a:pt x="246493" y="10893"/>
                  </a:moveTo>
                  <a:lnTo>
                    <a:pt x="117405" y="139801"/>
                  </a:lnTo>
                  <a:lnTo>
                    <a:pt x="66744" y="89212"/>
                  </a:lnTo>
                  <a:cubicBezTo>
                    <a:pt x="64905" y="87409"/>
                    <a:pt x="62921" y="85786"/>
                    <a:pt x="60794" y="84380"/>
                  </a:cubicBezTo>
                  <a:cubicBezTo>
                    <a:pt x="58667" y="82974"/>
                    <a:pt x="56395" y="81784"/>
                    <a:pt x="54015" y="80810"/>
                  </a:cubicBezTo>
                  <a:cubicBezTo>
                    <a:pt x="51635" y="79837"/>
                    <a:pt x="49219" y="79115"/>
                    <a:pt x="46695" y="78611"/>
                  </a:cubicBezTo>
                  <a:cubicBezTo>
                    <a:pt x="44171" y="78142"/>
                    <a:pt x="41647" y="77889"/>
                    <a:pt x="39087" y="77889"/>
                  </a:cubicBezTo>
                  <a:cubicBezTo>
                    <a:pt x="36527" y="77925"/>
                    <a:pt x="33967" y="78178"/>
                    <a:pt x="31443" y="78683"/>
                  </a:cubicBezTo>
                  <a:cubicBezTo>
                    <a:pt x="28955" y="79188"/>
                    <a:pt x="26503" y="79909"/>
                    <a:pt x="24123" y="80918"/>
                  </a:cubicBezTo>
                  <a:cubicBezTo>
                    <a:pt x="21779" y="81892"/>
                    <a:pt x="19507" y="83082"/>
                    <a:pt x="17380" y="84524"/>
                  </a:cubicBezTo>
                  <a:cubicBezTo>
                    <a:pt x="15253" y="85930"/>
                    <a:pt x="13305" y="87553"/>
                    <a:pt x="11466" y="89356"/>
                  </a:cubicBezTo>
                  <a:cubicBezTo>
                    <a:pt x="9664" y="91195"/>
                    <a:pt x="8041" y="93142"/>
                    <a:pt x="6635" y="95269"/>
                  </a:cubicBezTo>
                  <a:cubicBezTo>
                    <a:pt x="5192" y="97397"/>
                    <a:pt x="4002" y="99632"/>
                    <a:pt x="2993" y="102012"/>
                  </a:cubicBezTo>
                  <a:cubicBezTo>
                    <a:pt x="2019" y="104392"/>
                    <a:pt x="1262" y="106808"/>
                    <a:pt x="757" y="109332"/>
                  </a:cubicBezTo>
                  <a:cubicBezTo>
                    <a:pt x="252" y="111820"/>
                    <a:pt x="0" y="114380"/>
                    <a:pt x="0" y="116940"/>
                  </a:cubicBezTo>
                  <a:cubicBezTo>
                    <a:pt x="0" y="119500"/>
                    <a:pt x="216" y="122025"/>
                    <a:pt x="721" y="124549"/>
                  </a:cubicBezTo>
                  <a:cubicBezTo>
                    <a:pt x="1226" y="127037"/>
                    <a:pt x="1947" y="129489"/>
                    <a:pt x="2921" y="131868"/>
                  </a:cubicBezTo>
                  <a:cubicBezTo>
                    <a:pt x="3894" y="134212"/>
                    <a:pt x="5084" y="136484"/>
                    <a:pt x="6490" y="138611"/>
                  </a:cubicBezTo>
                  <a:cubicBezTo>
                    <a:pt x="7897" y="140739"/>
                    <a:pt x="9519" y="142722"/>
                    <a:pt x="11322" y="144561"/>
                  </a:cubicBezTo>
                  <a:lnTo>
                    <a:pt x="89713" y="222843"/>
                  </a:lnTo>
                  <a:cubicBezTo>
                    <a:pt x="91516" y="224646"/>
                    <a:pt x="93499" y="226269"/>
                    <a:pt x="95662" y="227711"/>
                  </a:cubicBezTo>
                  <a:cubicBezTo>
                    <a:pt x="97790" y="229153"/>
                    <a:pt x="100061" y="230343"/>
                    <a:pt x="102405" y="231317"/>
                  </a:cubicBezTo>
                  <a:cubicBezTo>
                    <a:pt x="104785" y="232326"/>
                    <a:pt x="107237" y="233048"/>
                    <a:pt x="109761" y="233552"/>
                  </a:cubicBezTo>
                  <a:cubicBezTo>
                    <a:pt x="112285" y="234057"/>
                    <a:pt x="114845" y="234310"/>
                    <a:pt x="117405" y="234310"/>
                  </a:cubicBezTo>
                  <a:cubicBezTo>
                    <a:pt x="120001" y="234310"/>
                    <a:pt x="122525" y="234057"/>
                    <a:pt x="125086" y="233552"/>
                  </a:cubicBezTo>
                  <a:cubicBezTo>
                    <a:pt x="127610" y="233048"/>
                    <a:pt x="130026" y="232326"/>
                    <a:pt x="132405" y="231317"/>
                  </a:cubicBezTo>
                  <a:cubicBezTo>
                    <a:pt x="134785" y="230343"/>
                    <a:pt x="137057" y="229153"/>
                    <a:pt x="139184" y="227711"/>
                  </a:cubicBezTo>
                  <a:cubicBezTo>
                    <a:pt x="141348" y="226269"/>
                    <a:pt x="143331" y="224646"/>
                    <a:pt x="145134" y="222843"/>
                  </a:cubicBezTo>
                  <a:lnTo>
                    <a:pt x="301915" y="66279"/>
                  </a:lnTo>
                  <a:cubicBezTo>
                    <a:pt x="303682" y="64440"/>
                    <a:pt x="305268" y="62457"/>
                    <a:pt x="306638" y="60329"/>
                  </a:cubicBezTo>
                  <a:cubicBezTo>
                    <a:pt x="308008" y="58166"/>
                    <a:pt x="309162" y="55930"/>
                    <a:pt x="310100" y="53586"/>
                  </a:cubicBezTo>
                  <a:cubicBezTo>
                    <a:pt x="311037" y="51206"/>
                    <a:pt x="311722" y="48791"/>
                    <a:pt x="312191" y="46302"/>
                  </a:cubicBezTo>
                  <a:cubicBezTo>
                    <a:pt x="312660" y="43814"/>
                    <a:pt x="312876" y="41290"/>
                    <a:pt x="312840" y="38766"/>
                  </a:cubicBezTo>
                  <a:cubicBezTo>
                    <a:pt x="312804" y="36206"/>
                    <a:pt x="312552" y="33718"/>
                    <a:pt x="312047" y="31230"/>
                  </a:cubicBezTo>
                  <a:cubicBezTo>
                    <a:pt x="311506" y="28742"/>
                    <a:pt x="310785" y="26326"/>
                    <a:pt x="309775" y="23983"/>
                  </a:cubicBezTo>
                  <a:cubicBezTo>
                    <a:pt x="308802" y="21639"/>
                    <a:pt x="307612" y="19439"/>
                    <a:pt x="306170" y="17312"/>
                  </a:cubicBezTo>
                  <a:cubicBezTo>
                    <a:pt x="304763" y="15220"/>
                    <a:pt x="303177" y="13273"/>
                    <a:pt x="301374" y="11470"/>
                  </a:cubicBezTo>
                  <a:cubicBezTo>
                    <a:pt x="299571" y="9667"/>
                    <a:pt x="297624" y="8081"/>
                    <a:pt x="295496" y="6639"/>
                  </a:cubicBezTo>
                  <a:cubicBezTo>
                    <a:pt x="293405" y="5232"/>
                    <a:pt x="291169" y="4042"/>
                    <a:pt x="288826" y="3069"/>
                  </a:cubicBezTo>
                  <a:cubicBezTo>
                    <a:pt x="286482" y="2059"/>
                    <a:pt x="284066" y="1338"/>
                    <a:pt x="281578" y="797"/>
                  </a:cubicBezTo>
                  <a:cubicBezTo>
                    <a:pt x="279090" y="292"/>
                    <a:pt x="276602" y="40"/>
                    <a:pt x="274042" y="4"/>
                  </a:cubicBezTo>
                  <a:cubicBezTo>
                    <a:pt x="271518" y="-32"/>
                    <a:pt x="268994" y="184"/>
                    <a:pt x="266506" y="653"/>
                  </a:cubicBezTo>
                  <a:cubicBezTo>
                    <a:pt x="263982" y="1122"/>
                    <a:pt x="261566" y="1807"/>
                    <a:pt x="259186" y="2744"/>
                  </a:cubicBezTo>
                  <a:cubicBezTo>
                    <a:pt x="256842" y="3682"/>
                    <a:pt x="254606" y="4836"/>
                    <a:pt x="252443" y="6206"/>
                  </a:cubicBezTo>
                  <a:cubicBezTo>
                    <a:pt x="250315" y="7576"/>
                    <a:pt x="248332" y="9163"/>
                    <a:pt x="246493" y="10893"/>
                  </a:cubicBezTo>
                  <a:close/>
                </a:path>
              </a:pathLst>
            </a:custGeom>
            <a:solidFill>
              <a:srgbClr val="FFFFFF"/>
            </a:solidFill>
            <a:ln w="9231" cap="flat">
              <a:noFill/>
              <a:prstDash val="solid"/>
              <a:miter/>
            </a:ln>
          </p:spPr>
          <p:txBody>
            <a:bodyPr rtlCol="0" anchor="ctr"/>
            <a:lstStyle/>
            <a:p>
              <a:endParaRPr lang="en-US">
                <a:latin typeface="Roboto Condensed" panose="02000000000000000000" pitchFamily="2" charset="0"/>
              </a:endParaRPr>
            </a:p>
          </p:txBody>
        </p:sp>
        <p:sp>
          <p:nvSpPr>
            <p:cNvPr id="45" name="Freeform 44">
              <a:extLst>
                <a:ext uri="{FF2B5EF4-FFF2-40B4-BE49-F238E27FC236}">
                  <a16:creationId xmlns:a16="http://schemas.microsoft.com/office/drawing/2014/main" id="{82FA43E7-0EED-6BBC-780A-DBB8DADBA464}"/>
                </a:ext>
              </a:extLst>
            </p:cNvPr>
            <p:cNvSpPr/>
            <p:nvPr/>
          </p:nvSpPr>
          <p:spPr>
            <a:xfrm>
              <a:off x="9351665" y="1292076"/>
              <a:ext cx="130908" cy="98045"/>
            </a:xfrm>
            <a:custGeom>
              <a:avLst/>
              <a:gdLst>
                <a:gd name="connsiteX0" fmla="*/ 246493 w 312844"/>
                <a:gd name="connsiteY0" fmla="*/ 10893 h 234309"/>
                <a:gd name="connsiteX1" fmla="*/ 117405 w 312844"/>
                <a:gd name="connsiteY1" fmla="*/ 139801 h 234309"/>
                <a:gd name="connsiteX2" fmla="*/ 66744 w 312844"/>
                <a:gd name="connsiteY2" fmla="*/ 89176 h 234309"/>
                <a:gd name="connsiteX3" fmla="*/ 60794 w 312844"/>
                <a:gd name="connsiteY3" fmla="*/ 84380 h 234309"/>
                <a:gd name="connsiteX4" fmla="*/ 54015 w 312844"/>
                <a:gd name="connsiteY4" fmla="*/ 80810 h 234309"/>
                <a:gd name="connsiteX5" fmla="*/ 46695 w 312844"/>
                <a:gd name="connsiteY5" fmla="*/ 78611 h 234309"/>
                <a:gd name="connsiteX6" fmla="*/ 39087 w 312844"/>
                <a:gd name="connsiteY6" fmla="*/ 77889 h 234309"/>
                <a:gd name="connsiteX7" fmla="*/ 31443 w 312844"/>
                <a:gd name="connsiteY7" fmla="*/ 78647 h 234309"/>
                <a:gd name="connsiteX8" fmla="*/ 24123 w 312844"/>
                <a:gd name="connsiteY8" fmla="*/ 80882 h 234309"/>
                <a:gd name="connsiteX9" fmla="*/ 17380 w 312844"/>
                <a:gd name="connsiteY9" fmla="*/ 84524 h 234309"/>
                <a:gd name="connsiteX10" fmla="*/ 11466 w 312844"/>
                <a:gd name="connsiteY10" fmla="*/ 89356 h 234309"/>
                <a:gd name="connsiteX11" fmla="*/ 6635 w 312844"/>
                <a:gd name="connsiteY11" fmla="*/ 95269 h 234309"/>
                <a:gd name="connsiteX12" fmla="*/ 2993 w 312844"/>
                <a:gd name="connsiteY12" fmla="*/ 102012 h 234309"/>
                <a:gd name="connsiteX13" fmla="*/ 757 w 312844"/>
                <a:gd name="connsiteY13" fmla="*/ 109296 h 234309"/>
                <a:gd name="connsiteX14" fmla="*/ 0 w 312844"/>
                <a:gd name="connsiteY14" fmla="*/ 116904 h 234309"/>
                <a:gd name="connsiteX15" fmla="*/ 721 w 312844"/>
                <a:gd name="connsiteY15" fmla="*/ 124513 h 234309"/>
                <a:gd name="connsiteX16" fmla="*/ 2921 w 312844"/>
                <a:gd name="connsiteY16" fmla="*/ 131832 h 234309"/>
                <a:gd name="connsiteX17" fmla="*/ 6490 w 312844"/>
                <a:gd name="connsiteY17" fmla="*/ 138611 h 234309"/>
                <a:gd name="connsiteX18" fmla="*/ 11322 w 312844"/>
                <a:gd name="connsiteY18" fmla="*/ 144525 h 234309"/>
                <a:gd name="connsiteX19" fmla="*/ 89713 w 312844"/>
                <a:gd name="connsiteY19" fmla="*/ 222843 h 234309"/>
                <a:gd name="connsiteX20" fmla="*/ 95662 w 312844"/>
                <a:gd name="connsiteY20" fmla="*/ 227711 h 234309"/>
                <a:gd name="connsiteX21" fmla="*/ 102405 w 312844"/>
                <a:gd name="connsiteY21" fmla="*/ 231317 h 234309"/>
                <a:gd name="connsiteX22" fmla="*/ 109761 w 312844"/>
                <a:gd name="connsiteY22" fmla="*/ 233552 h 234309"/>
                <a:gd name="connsiteX23" fmla="*/ 117405 w 312844"/>
                <a:gd name="connsiteY23" fmla="*/ 234310 h 234309"/>
                <a:gd name="connsiteX24" fmla="*/ 125086 w 312844"/>
                <a:gd name="connsiteY24" fmla="*/ 233552 h 234309"/>
                <a:gd name="connsiteX25" fmla="*/ 132405 w 312844"/>
                <a:gd name="connsiteY25" fmla="*/ 231317 h 234309"/>
                <a:gd name="connsiteX26" fmla="*/ 139184 w 312844"/>
                <a:gd name="connsiteY26" fmla="*/ 227711 h 234309"/>
                <a:gd name="connsiteX27" fmla="*/ 145134 w 312844"/>
                <a:gd name="connsiteY27" fmla="*/ 222843 h 234309"/>
                <a:gd name="connsiteX28" fmla="*/ 301915 w 312844"/>
                <a:gd name="connsiteY28" fmla="*/ 66243 h 234309"/>
                <a:gd name="connsiteX29" fmla="*/ 306638 w 312844"/>
                <a:gd name="connsiteY29" fmla="*/ 60293 h 234309"/>
                <a:gd name="connsiteX30" fmla="*/ 310100 w 312844"/>
                <a:gd name="connsiteY30" fmla="*/ 53550 h 234309"/>
                <a:gd name="connsiteX31" fmla="*/ 312191 w 312844"/>
                <a:gd name="connsiteY31" fmla="*/ 46266 h 234309"/>
                <a:gd name="connsiteX32" fmla="*/ 312840 w 312844"/>
                <a:gd name="connsiteY32" fmla="*/ 38730 h 234309"/>
                <a:gd name="connsiteX33" fmla="*/ 312047 w 312844"/>
                <a:gd name="connsiteY33" fmla="*/ 31194 h 234309"/>
                <a:gd name="connsiteX34" fmla="*/ 309775 w 312844"/>
                <a:gd name="connsiteY34" fmla="*/ 23983 h 234309"/>
                <a:gd name="connsiteX35" fmla="*/ 306206 w 312844"/>
                <a:gd name="connsiteY35" fmla="*/ 17312 h 234309"/>
                <a:gd name="connsiteX36" fmla="*/ 301374 w 312844"/>
                <a:gd name="connsiteY36" fmla="*/ 11470 h 234309"/>
                <a:gd name="connsiteX37" fmla="*/ 295496 w 312844"/>
                <a:gd name="connsiteY37" fmla="*/ 6639 h 234309"/>
                <a:gd name="connsiteX38" fmla="*/ 288826 w 312844"/>
                <a:gd name="connsiteY38" fmla="*/ 3033 h 234309"/>
                <a:gd name="connsiteX39" fmla="*/ 281578 w 312844"/>
                <a:gd name="connsiteY39" fmla="*/ 797 h 234309"/>
                <a:gd name="connsiteX40" fmla="*/ 274042 w 312844"/>
                <a:gd name="connsiteY40" fmla="*/ 4 h 234309"/>
                <a:gd name="connsiteX41" fmla="*/ 266506 w 312844"/>
                <a:gd name="connsiteY41" fmla="*/ 653 h 234309"/>
                <a:gd name="connsiteX42" fmla="*/ 259186 w 312844"/>
                <a:gd name="connsiteY42" fmla="*/ 2744 h 234309"/>
                <a:gd name="connsiteX43" fmla="*/ 252443 w 312844"/>
                <a:gd name="connsiteY43" fmla="*/ 6206 h 234309"/>
                <a:gd name="connsiteX44" fmla="*/ 246493 w 312844"/>
                <a:gd name="connsiteY44" fmla="*/ 10893 h 23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12844" h="234309">
                  <a:moveTo>
                    <a:pt x="246493" y="10893"/>
                  </a:moveTo>
                  <a:lnTo>
                    <a:pt x="117405" y="139801"/>
                  </a:lnTo>
                  <a:lnTo>
                    <a:pt x="66744" y="89176"/>
                  </a:lnTo>
                  <a:cubicBezTo>
                    <a:pt x="64905" y="87373"/>
                    <a:pt x="62921" y="85786"/>
                    <a:pt x="60794" y="84380"/>
                  </a:cubicBezTo>
                  <a:cubicBezTo>
                    <a:pt x="58667" y="82974"/>
                    <a:pt x="56395" y="81784"/>
                    <a:pt x="54015" y="80810"/>
                  </a:cubicBezTo>
                  <a:cubicBezTo>
                    <a:pt x="51635" y="79837"/>
                    <a:pt x="49219" y="79115"/>
                    <a:pt x="46695" y="78611"/>
                  </a:cubicBezTo>
                  <a:cubicBezTo>
                    <a:pt x="44171" y="78142"/>
                    <a:pt x="41647" y="77889"/>
                    <a:pt x="39087" y="77889"/>
                  </a:cubicBezTo>
                  <a:cubicBezTo>
                    <a:pt x="36527" y="77889"/>
                    <a:pt x="33967" y="78142"/>
                    <a:pt x="31443" y="78647"/>
                  </a:cubicBezTo>
                  <a:cubicBezTo>
                    <a:pt x="28955" y="79151"/>
                    <a:pt x="26503" y="79909"/>
                    <a:pt x="24123" y="80882"/>
                  </a:cubicBezTo>
                  <a:cubicBezTo>
                    <a:pt x="21779" y="81892"/>
                    <a:pt x="19507" y="83082"/>
                    <a:pt x="17380" y="84524"/>
                  </a:cubicBezTo>
                  <a:cubicBezTo>
                    <a:pt x="15253" y="85930"/>
                    <a:pt x="13305" y="87553"/>
                    <a:pt x="11466" y="89356"/>
                  </a:cubicBezTo>
                  <a:cubicBezTo>
                    <a:pt x="9664" y="91159"/>
                    <a:pt x="8041" y="93142"/>
                    <a:pt x="6635" y="95269"/>
                  </a:cubicBezTo>
                  <a:cubicBezTo>
                    <a:pt x="5192" y="97397"/>
                    <a:pt x="4002" y="99632"/>
                    <a:pt x="2993" y="102012"/>
                  </a:cubicBezTo>
                  <a:cubicBezTo>
                    <a:pt x="2019" y="104356"/>
                    <a:pt x="1262" y="106808"/>
                    <a:pt x="757" y="109296"/>
                  </a:cubicBezTo>
                  <a:cubicBezTo>
                    <a:pt x="252" y="111820"/>
                    <a:pt x="0" y="114344"/>
                    <a:pt x="0" y="116904"/>
                  </a:cubicBezTo>
                  <a:cubicBezTo>
                    <a:pt x="0" y="119464"/>
                    <a:pt x="216" y="122025"/>
                    <a:pt x="721" y="124513"/>
                  </a:cubicBezTo>
                  <a:cubicBezTo>
                    <a:pt x="1226" y="127037"/>
                    <a:pt x="1947" y="129489"/>
                    <a:pt x="2921" y="131832"/>
                  </a:cubicBezTo>
                  <a:cubicBezTo>
                    <a:pt x="3894" y="134212"/>
                    <a:pt x="5084" y="136484"/>
                    <a:pt x="6490" y="138611"/>
                  </a:cubicBezTo>
                  <a:cubicBezTo>
                    <a:pt x="7897" y="140739"/>
                    <a:pt x="9519" y="142722"/>
                    <a:pt x="11322" y="144525"/>
                  </a:cubicBezTo>
                  <a:lnTo>
                    <a:pt x="89713" y="222843"/>
                  </a:lnTo>
                  <a:cubicBezTo>
                    <a:pt x="91516" y="224646"/>
                    <a:pt x="93499" y="226269"/>
                    <a:pt x="95662" y="227711"/>
                  </a:cubicBezTo>
                  <a:cubicBezTo>
                    <a:pt x="97790" y="229117"/>
                    <a:pt x="100061" y="230343"/>
                    <a:pt x="102405" y="231317"/>
                  </a:cubicBezTo>
                  <a:cubicBezTo>
                    <a:pt x="104785" y="232290"/>
                    <a:pt x="107237" y="233048"/>
                    <a:pt x="109761" y="233552"/>
                  </a:cubicBezTo>
                  <a:cubicBezTo>
                    <a:pt x="112285" y="234057"/>
                    <a:pt x="114845" y="234310"/>
                    <a:pt x="117405" y="234310"/>
                  </a:cubicBezTo>
                  <a:cubicBezTo>
                    <a:pt x="120001" y="234310"/>
                    <a:pt x="122525" y="234057"/>
                    <a:pt x="125086" y="233552"/>
                  </a:cubicBezTo>
                  <a:cubicBezTo>
                    <a:pt x="127610" y="233048"/>
                    <a:pt x="130026" y="232290"/>
                    <a:pt x="132405" y="231317"/>
                  </a:cubicBezTo>
                  <a:cubicBezTo>
                    <a:pt x="134785" y="230343"/>
                    <a:pt x="137057" y="229117"/>
                    <a:pt x="139184" y="227711"/>
                  </a:cubicBezTo>
                  <a:cubicBezTo>
                    <a:pt x="141348" y="226269"/>
                    <a:pt x="143331" y="224646"/>
                    <a:pt x="145134" y="222843"/>
                  </a:cubicBezTo>
                  <a:lnTo>
                    <a:pt x="301915" y="66243"/>
                  </a:lnTo>
                  <a:cubicBezTo>
                    <a:pt x="303682" y="64404"/>
                    <a:pt x="305268" y="62420"/>
                    <a:pt x="306638" y="60293"/>
                  </a:cubicBezTo>
                  <a:cubicBezTo>
                    <a:pt x="308008" y="58166"/>
                    <a:pt x="309162" y="55930"/>
                    <a:pt x="310100" y="53550"/>
                  </a:cubicBezTo>
                  <a:cubicBezTo>
                    <a:pt x="311037" y="51206"/>
                    <a:pt x="311722" y="48791"/>
                    <a:pt x="312191" y="46266"/>
                  </a:cubicBezTo>
                  <a:cubicBezTo>
                    <a:pt x="312660" y="43778"/>
                    <a:pt x="312876" y="41290"/>
                    <a:pt x="312840" y="38730"/>
                  </a:cubicBezTo>
                  <a:cubicBezTo>
                    <a:pt x="312840" y="36206"/>
                    <a:pt x="312552" y="33682"/>
                    <a:pt x="312047" y="31194"/>
                  </a:cubicBezTo>
                  <a:cubicBezTo>
                    <a:pt x="311506" y="28706"/>
                    <a:pt x="310785" y="26326"/>
                    <a:pt x="309775" y="23983"/>
                  </a:cubicBezTo>
                  <a:cubicBezTo>
                    <a:pt x="308802" y="21639"/>
                    <a:pt x="307612" y="19403"/>
                    <a:pt x="306206" y="17312"/>
                  </a:cubicBezTo>
                  <a:cubicBezTo>
                    <a:pt x="304763" y="15184"/>
                    <a:pt x="303177" y="13237"/>
                    <a:pt x="301374" y="11470"/>
                  </a:cubicBezTo>
                  <a:cubicBezTo>
                    <a:pt x="299571" y="9667"/>
                    <a:pt x="297624" y="8045"/>
                    <a:pt x="295496" y="6639"/>
                  </a:cubicBezTo>
                  <a:cubicBezTo>
                    <a:pt x="293405" y="5232"/>
                    <a:pt x="291169" y="4042"/>
                    <a:pt x="288826" y="3033"/>
                  </a:cubicBezTo>
                  <a:cubicBezTo>
                    <a:pt x="286482" y="2059"/>
                    <a:pt x="284066" y="1302"/>
                    <a:pt x="281578" y="797"/>
                  </a:cubicBezTo>
                  <a:cubicBezTo>
                    <a:pt x="279090" y="292"/>
                    <a:pt x="276602" y="4"/>
                    <a:pt x="274042" y="4"/>
                  </a:cubicBezTo>
                  <a:cubicBezTo>
                    <a:pt x="271518" y="-32"/>
                    <a:pt x="268994" y="184"/>
                    <a:pt x="266506" y="653"/>
                  </a:cubicBezTo>
                  <a:cubicBezTo>
                    <a:pt x="263982" y="1122"/>
                    <a:pt x="261566" y="1807"/>
                    <a:pt x="259186" y="2744"/>
                  </a:cubicBezTo>
                  <a:cubicBezTo>
                    <a:pt x="256842" y="3682"/>
                    <a:pt x="254606" y="4836"/>
                    <a:pt x="252443" y="6206"/>
                  </a:cubicBezTo>
                  <a:cubicBezTo>
                    <a:pt x="250315" y="7576"/>
                    <a:pt x="248332" y="9127"/>
                    <a:pt x="246493" y="10893"/>
                  </a:cubicBezTo>
                  <a:close/>
                </a:path>
              </a:pathLst>
            </a:custGeom>
            <a:solidFill>
              <a:srgbClr val="FFFFFF"/>
            </a:solidFill>
            <a:ln w="9231" cap="flat">
              <a:noFill/>
              <a:prstDash val="solid"/>
              <a:miter/>
            </a:ln>
          </p:spPr>
          <p:txBody>
            <a:bodyPr rtlCol="0" anchor="ctr"/>
            <a:lstStyle/>
            <a:p>
              <a:endParaRPr lang="en-US">
                <a:latin typeface="Roboto Condensed" panose="02000000000000000000" pitchFamily="2" charset="0"/>
              </a:endParaRPr>
            </a:p>
          </p:txBody>
        </p:sp>
        <p:sp>
          <p:nvSpPr>
            <p:cNvPr id="46" name="Freeform 45">
              <a:extLst>
                <a:ext uri="{FF2B5EF4-FFF2-40B4-BE49-F238E27FC236}">
                  <a16:creationId xmlns:a16="http://schemas.microsoft.com/office/drawing/2014/main" id="{B4F8FD40-FFC3-DAF4-8386-B15845FB8832}"/>
                </a:ext>
              </a:extLst>
            </p:cNvPr>
            <p:cNvSpPr/>
            <p:nvPr/>
          </p:nvSpPr>
          <p:spPr>
            <a:xfrm>
              <a:off x="9548417" y="931467"/>
              <a:ext cx="229629" cy="32757"/>
            </a:xfrm>
            <a:custGeom>
              <a:avLst/>
              <a:gdLst>
                <a:gd name="connsiteX0" fmla="*/ 0 w 548768"/>
                <a:gd name="connsiteY0" fmla="*/ 39159 h 78282"/>
                <a:gd name="connsiteX1" fmla="*/ 757 w 548768"/>
                <a:gd name="connsiteY1" fmla="*/ 46767 h 78282"/>
                <a:gd name="connsiteX2" fmla="*/ 2993 w 548768"/>
                <a:gd name="connsiteY2" fmla="*/ 54123 h 78282"/>
                <a:gd name="connsiteX3" fmla="*/ 6599 w 548768"/>
                <a:gd name="connsiteY3" fmla="*/ 60902 h 78282"/>
                <a:gd name="connsiteX4" fmla="*/ 11503 w 548768"/>
                <a:gd name="connsiteY4" fmla="*/ 66816 h 78282"/>
                <a:gd name="connsiteX5" fmla="*/ 17416 w 548768"/>
                <a:gd name="connsiteY5" fmla="*/ 71684 h 78282"/>
                <a:gd name="connsiteX6" fmla="*/ 24195 w 548768"/>
                <a:gd name="connsiteY6" fmla="*/ 75325 h 78282"/>
                <a:gd name="connsiteX7" fmla="*/ 31551 w 548768"/>
                <a:gd name="connsiteY7" fmla="*/ 77525 h 78282"/>
                <a:gd name="connsiteX8" fmla="*/ 39195 w 548768"/>
                <a:gd name="connsiteY8" fmla="*/ 78282 h 78282"/>
                <a:gd name="connsiteX9" fmla="*/ 509573 w 548768"/>
                <a:gd name="connsiteY9" fmla="*/ 78282 h 78282"/>
                <a:gd name="connsiteX10" fmla="*/ 517218 w 548768"/>
                <a:gd name="connsiteY10" fmla="*/ 77525 h 78282"/>
                <a:gd name="connsiteX11" fmla="*/ 524574 w 548768"/>
                <a:gd name="connsiteY11" fmla="*/ 75325 h 78282"/>
                <a:gd name="connsiteX12" fmla="*/ 531352 w 548768"/>
                <a:gd name="connsiteY12" fmla="*/ 71684 h 78282"/>
                <a:gd name="connsiteX13" fmla="*/ 537302 w 548768"/>
                <a:gd name="connsiteY13" fmla="*/ 66816 h 78282"/>
                <a:gd name="connsiteX14" fmla="*/ 542170 w 548768"/>
                <a:gd name="connsiteY14" fmla="*/ 60902 h 78282"/>
                <a:gd name="connsiteX15" fmla="*/ 545812 w 548768"/>
                <a:gd name="connsiteY15" fmla="*/ 54123 h 78282"/>
                <a:gd name="connsiteX16" fmla="*/ 548047 w 548768"/>
                <a:gd name="connsiteY16" fmla="*/ 46767 h 78282"/>
                <a:gd name="connsiteX17" fmla="*/ 548769 w 548768"/>
                <a:gd name="connsiteY17" fmla="*/ 39159 h 78282"/>
                <a:gd name="connsiteX18" fmla="*/ 548047 w 548768"/>
                <a:gd name="connsiteY18" fmla="*/ 31515 h 78282"/>
                <a:gd name="connsiteX19" fmla="*/ 545812 w 548768"/>
                <a:gd name="connsiteY19" fmla="*/ 24159 h 78282"/>
                <a:gd name="connsiteX20" fmla="*/ 542170 w 548768"/>
                <a:gd name="connsiteY20" fmla="*/ 17380 h 78282"/>
                <a:gd name="connsiteX21" fmla="*/ 537302 w 548768"/>
                <a:gd name="connsiteY21" fmla="*/ 11466 h 78282"/>
                <a:gd name="connsiteX22" fmla="*/ 531352 w 548768"/>
                <a:gd name="connsiteY22" fmla="*/ 6599 h 78282"/>
                <a:gd name="connsiteX23" fmla="*/ 524574 w 548768"/>
                <a:gd name="connsiteY23" fmla="*/ 2993 h 78282"/>
                <a:gd name="connsiteX24" fmla="*/ 517218 w 548768"/>
                <a:gd name="connsiteY24" fmla="*/ 757 h 78282"/>
                <a:gd name="connsiteX25" fmla="*/ 509573 w 548768"/>
                <a:gd name="connsiteY25" fmla="*/ 0 h 78282"/>
                <a:gd name="connsiteX26" fmla="*/ 39195 w 548768"/>
                <a:gd name="connsiteY26" fmla="*/ 0 h 78282"/>
                <a:gd name="connsiteX27" fmla="*/ 31551 w 548768"/>
                <a:gd name="connsiteY27" fmla="*/ 757 h 78282"/>
                <a:gd name="connsiteX28" fmla="*/ 24195 w 548768"/>
                <a:gd name="connsiteY28" fmla="*/ 2993 h 78282"/>
                <a:gd name="connsiteX29" fmla="*/ 17416 w 548768"/>
                <a:gd name="connsiteY29" fmla="*/ 6599 h 78282"/>
                <a:gd name="connsiteX30" fmla="*/ 11503 w 548768"/>
                <a:gd name="connsiteY30" fmla="*/ 11466 h 78282"/>
                <a:gd name="connsiteX31" fmla="*/ 6599 w 548768"/>
                <a:gd name="connsiteY31" fmla="*/ 17380 h 78282"/>
                <a:gd name="connsiteX32" fmla="*/ 2993 w 548768"/>
                <a:gd name="connsiteY32" fmla="*/ 24159 h 78282"/>
                <a:gd name="connsiteX33" fmla="*/ 757 w 548768"/>
                <a:gd name="connsiteY33" fmla="*/ 31515 h 78282"/>
                <a:gd name="connsiteX34" fmla="*/ 0 w 548768"/>
                <a:gd name="connsiteY34" fmla="*/ 39159 h 7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8768" h="78282">
                  <a:moveTo>
                    <a:pt x="0" y="39159"/>
                  </a:moveTo>
                  <a:cubicBezTo>
                    <a:pt x="0" y="41719"/>
                    <a:pt x="252" y="44279"/>
                    <a:pt x="757" y="46767"/>
                  </a:cubicBezTo>
                  <a:cubicBezTo>
                    <a:pt x="1262" y="49291"/>
                    <a:pt x="2019" y="51743"/>
                    <a:pt x="2993" y="54123"/>
                  </a:cubicBezTo>
                  <a:cubicBezTo>
                    <a:pt x="3966" y="56503"/>
                    <a:pt x="5192" y="58775"/>
                    <a:pt x="6599" y="60902"/>
                  </a:cubicBezTo>
                  <a:cubicBezTo>
                    <a:pt x="8041" y="63030"/>
                    <a:pt x="9664" y="65013"/>
                    <a:pt x="11503" y="66816"/>
                  </a:cubicBezTo>
                  <a:cubicBezTo>
                    <a:pt x="13305" y="68655"/>
                    <a:pt x="15289" y="70277"/>
                    <a:pt x="17416" y="71684"/>
                  </a:cubicBezTo>
                  <a:cubicBezTo>
                    <a:pt x="19580" y="73126"/>
                    <a:pt x="21815" y="74316"/>
                    <a:pt x="24195" y="75325"/>
                  </a:cubicBezTo>
                  <a:cubicBezTo>
                    <a:pt x="26575" y="76299"/>
                    <a:pt x="29027" y="77056"/>
                    <a:pt x="31551" y="77525"/>
                  </a:cubicBezTo>
                  <a:cubicBezTo>
                    <a:pt x="34075" y="78030"/>
                    <a:pt x="36635" y="78282"/>
                    <a:pt x="39195" y="78282"/>
                  </a:cubicBezTo>
                  <a:lnTo>
                    <a:pt x="509573" y="78282"/>
                  </a:lnTo>
                  <a:cubicBezTo>
                    <a:pt x="512170" y="78282"/>
                    <a:pt x="514694" y="78030"/>
                    <a:pt x="517218" y="77525"/>
                  </a:cubicBezTo>
                  <a:cubicBezTo>
                    <a:pt x="519742" y="77020"/>
                    <a:pt x="522194" y="76299"/>
                    <a:pt x="524574" y="75325"/>
                  </a:cubicBezTo>
                  <a:cubicBezTo>
                    <a:pt x="526953" y="74316"/>
                    <a:pt x="529225" y="73126"/>
                    <a:pt x="531352" y="71684"/>
                  </a:cubicBezTo>
                  <a:cubicBezTo>
                    <a:pt x="533516" y="70277"/>
                    <a:pt x="535499" y="68655"/>
                    <a:pt x="537302" y="66816"/>
                  </a:cubicBezTo>
                  <a:cubicBezTo>
                    <a:pt x="539105" y="65013"/>
                    <a:pt x="540764" y="63030"/>
                    <a:pt x="542170" y="60902"/>
                  </a:cubicBezTo>
                  <a:cubicBezTo>
                    <a:pt x="543612" y="58739"/>
                    <a:pt x="544802" y="56503"/>
                    <a:pt x="545812" y="54123"/>
                  </a:cubicBezTo>
                  <a:cubicBezTo>
                    <a:pt x="546785" y="51743"/>
                    <a:pt x="547543" y="49291"/>
                    <a:pt x="548047" y="46767"/>
                  </a:cubicBezTo>
                  <a:cubicBezTo>
                    <a:pt x="548516" y="44243"/>
                    <a:pt x="548769" y="41719"/>
                    <a:pt x="548769" y="39159"/>
                  </a:cubicBezTo>
                  <a:cubicBezTo>
                    <a:pt x="548769" y="36563"/>
                    <a:pt x="548516" y="34039"/>
                    <a:pt x="548047" y="31515"/>
                  </a:cubicBezTo>
                  <a:cubicBezTo>
                    <a:pt x="547543" y="28991"/>
                    <a:pt x="546785" y="26539"/>
                    <a:pt x="545812" y="24159"/>
                  </a:cubicBezTo>
                  <a:cubicBezTo>
                    <a:pt x="544802" y="21779"/>
                    <a:pt x="543612" y="19544"/>
                    <a:pt x="542170" y="17380"/>
                  </a:cubicBezTo>
                  <a:cubicBezTo>
                    <a:pt x="540764" y="15253"/>
                    <a:pt x="539105" y="13269"/>
                    <a:pt x="537302" y="11466"/>
                  </a:cubicBezTo>
                  <a:cubicBezTo>
                    <a:pt x="535499" y="9664"/>
                    <a:pt x="533516" y="8041"/>
                    <a:pt x="531352" y="6599"/>
                  </a:cubicBezTo>
                  <a:cubicBezTo>
                    <a:pt x="529225" y="5156"/>
                    <a:pt x="526953" y="3966"/>
                    <a:pt x="524574" y="2993"/>
                  </a:cubicBezTo>
                  <a:cubicBezTo>
                    <a:pt x="522194" y="1983"/>
                    <a:pt x="519742" y="1262"/>
                    <a:pt x="517218" y="757"/>
                  </a:cubicBezTo>
                  <a:cubicBezTo>
                    <a:pt x="514694" y="252"/>
                    <a:pt x="512170" y="0"/>
                    <a:pt x="509573" y="0"/>
                  </a:cubicBezTo>
                  <a:lnTo>
                    <a:pt x="39195" y="0"/>
                  </a:lnTo>
                  <a:cubicBezTo>
                    <a:pt x="36635" y="0"/>
                    <a:pt x="34075" y="252"/>
                    <a:pt x="31551" y="757"/>
                  </a:cubicBezTo>
                  <a:cubicBezTo>
                    <a:pt x="29027" y="1262"/>
                    <a:pt x="26575" y="1983"/>
                    <a:pt x="24195" y="2993"/>
                  </a:cubicBezTo>
                  <a:cubicBezTo>
                    <a:pt x="21815" y="3966"/>
                    <a:pt x="19580" y="5156"/>
                    <a:pt x="17416" y="6599"/>
                  </a:cubicBezTo>
                  <a:cubicBezTo>
                    <a:pt x="15289" y="8005"/>
                    <a:pt x="13305" y="9628"/>
                    <a:pt x="11503" y="11466"/>
                  </a:cubicBezTo>
                  <a:cubicBezTo>
                    <a:pt x="9664" y="13269"/>
                    <a:pt x="8041" y="15253"/>
                    <a:pt x="6599" y="17380"/>
                  </a:cubicBezTo>
                  <a:cubicBezTo>
                    <a:pt x="5192" y="19544"/>
                    <a:pt x="3966" y="21779"/>
                    <a:pt x="2993" y="24159"/>
                  </a:cubicBezTo>
                  <a:cubicBezTo>
                    <a:pt x="2019" y="26539"/>
                    <a:pt x="1262" y="28991"/>
                    <a:pt x="757" y="31515"/>
                  </a:cubicBezTo>
                  <a:cubicBezTo>
                    <a:pt x="252" y="34039"/>
                    <a:pt x="0" y="36563"/>
                    <a:pt x="0" y="39159"/>
                  </a:cubicBezTo>
                  <a:close/>
                </a:path>
              </a:pathLst>
            </a:custGeom>
            <a:solidFill>
              <a:srgbClr val="FFFFFF"/>
            </a:solidFill>
            <a:ln w="9231" cap="flat">
              <a:noFill/>
              <a:prstDash val="solid"/>
              <a:miter/>
            </a:ln>
          </p:spPr>
          <p:txBody>
            <a:bodyPr rtlCol="0" anchor="ctr"/>
            <a:lstStyle/>
            <a:p>
              <a:endParaRPr lang="en-US">
                <a:latin typeface="Roboto Condensed" panose="02000000000000000000" pitchFamily="2" charset="0"/>
              </a:endParaRPr>
            </a:p>
          </p:txBody>
        </p:sp>
        <p:sp>
          <p:nvSpPr>
            <p:cNvPr id="47" name="Freeform 46">
              <a:extLst>
                <a:ext uri="{FF2B5EF4-FFF2-40B4-BE49-F238E27FC236}">
                  <a16:creationId xmlns:a16="http://schemas.microsoft.com/office/drawing/2014/main" id="{27B367F3-A33D-E14E-9861-94FF220AE34E}"/>
                </a:ext>
              </a:extLst>
            </p:cNvPr>
            <p:cNvSpPr/>
            <p:nvPr/>
          </p:nvSpPr>
          <p:spPr>
            <a:xfrm>
              <a:off x="9548417" y="1128037"/>
              <a:ext cx="229312" cy="32757"/>
            </a:xfrm>
            <a:custGeom>
              <a:avLst/>
              <a:gdLst>
                <a:gd name="connsiteX0" fmla="*/ 509573 w 548011"/>
                <a:gd name="connsiteY0" fmla="*/ 0 h 78282"/>
                <a:gd name="connsiteX1" fmla="*/ 39195 w 548011"/>
                <a:gd name="connsiteY1" fmla="*/ 0 h 78282"/>
                <a:gd name="connsiteX2" fmla="*/ 31551 w 548011"/>
                <a:gd name="connsiteY2" fmla="*/ 721 h 78282"/>
                <a:gd name="connsiteX3" fmla="*/ 24195 w 548011"/>
                <a:gd name="connsiteY3" fmla="*/ 2957 h 78282"/>
                <a:gd name="connsiteX4" fmla="*/ 17416 w 548011"/>
                <a:gd name="connsiteY4" fmla="*/ 6599 h 78282"/>
                <a:gd name="connsiteX5" fmla="*/ 11503 w 548011"/>
                <a:gd name="connsiteY5" fmla="*/ 11466 h 78282"/>
                <a:gd name="connsiteX6" fmla="*/ 6599 w 548011"/>
                <a:gd name="connsiteY6" fmla="*/ 17380 h 78282"/>
                <a:gd name="connsiteX7" fmla="*/ 2993 w 548011"/>
                <a:gd name="connsiteY7" fmla="*/ 24159 h 78282"/>
                <a:gd name="connsiteX8" fmla="*/ 757 w 548011"/>
                <a:gd name="connsiteY8" fmla="*/ 31479 h 78282"/>
                <a:gd name="connsiteX9" fmla="*/ 0 w 548011"/>
                <a:gd name="connsiteY9" fmla="*/ 39123 h 78282"/>
                <a:gd name="connsiteX10" fmla="*/ 757 w 548011"/>
                <a:gd name="connsiteY10" fmla="*/ 46767 h 78282"/>
                <a:gd name="connsiteX11" fmla="*/ 2993 w 548011"/>
                <a:gd name="connsiteY11" fmla="*/ 54123 h 78282"/>
                <a:gd name="connsiteX12" fmla="*/ 6599 w 548011"/>
                <a:gd name="connsiteY12" fmla="*/ 60866 h 78282"/>
                <a:gd name="connsiteX13" fmla="*/ 11503 w 548011"/>
                <a:gd name="connsiteY13" fmla="*/ 66816 h 78282"/>
                <a:gd name="connsiteX14" fmla="*/ 17416 w 548011"/>
                <a:gd name="connsiteY14" fmla="*/ 71684 h 78282"/>
                <a:gd name="connsiteX15" fmla="*/ 24195 w 548011"/>
                <a:gd name="connsiteY15" fmla="*/ 75289 h 78282"/>
                <a:gd name="connsiteX16" fmla="*/ 31551 w 548011"/>
                <a:gd name="connsiteY16" fmla="*/ 77525 h 78282"/>
                <a:gd name="connsiteX17" fmla="*/ 39195 w 548011"/>
                <a:gd name="connsiteY17" fmla="*/ 78282 h 78282"/>
                <a:gd name="connsiteX18" fmla="*/ 509573 w 548011"/>
                <a:gd name="connsiteY18" fmla="*/ 78282 h 78282"/>
                <a:gd name="connsiteX19" fmla="*/ 517110 w 548011"/>
                <a:gd name="connsiteY19" fmla="*/ 77381 h 78282"/>
                <a:gd name="connsiteX20" fmla="*/ 524357 w 548011"/>
                <a:gd name="connsiteY20" fmla="*/ 75073 h 78282"/>
                <a:gd name="connsiteX21" fmla="*/ 530992 w 548011"/>
                <a:gd name="connsiteY21" fmla="*/ 71431 h 78282"/>
                <a:gd name="connsiteX22" fmla="*/ 536797 w 548011"/>
                <a:gd name="connsiteY22" fmla="*/ 66563 h 78282"/>
                <a:gd name="connsiteX23" fmla="*/ 541593 w 548011"/>
                <a:gd name="connsiteY23" fmla="*/ 60650 h 78282"/>
                <a:gd name="connsiteX24" fmla="*/ 545127 w 548011"/>
                <a:gd name="connsiteY24" fmla="*/ 53943 h 78282"/>
                <a:gd name="connsiteX25" fmla="*/ 547290 w 548011"/>
                <a:gd name="connsiteY25" fmla="*/ 46695 h 78282"/>
                <a:gd name="connsiteX26" fmla="*/ 548011 w 548011"/>
                <a:gd name="connsiteY26" fmla="*/ 39123 h 78282"/>
                <a:gd name="connsiteX27" fmla="*/ 547290 w 548011"/>
                <a:gd name="connsiteY27" fmla="*/ 31587 h 78282"/>
                <a:gd name="connsiteX28" fmla="*/ 545127 w 548011"/>
                <a:gd name="connsiteY28" fmla="*/ 24339 h 78282"/>
                <a:gd name="connsiteX29" fmla="*/ 541593 w 548011"/>
                <a:gd name="connsiteY29" fmla="*/ 17632 h 78282"/>
                <a:gd name="connsiteX30" fmla="*/ 536797 w 548011"/>
                <a:gd name="connsiteY30" fmla="*/ 11719 h 78282"/>
                <a:gd name="connsiteX31" fmla="*/ 530992 w 548011"/>
                <a:gd name="connsiteY31" fmla="*/ 6851 h 78282"/>
                <a:gd name="connsiteX32" fmla="*/ 524357 w 548011"/>
                <a:gd name="connsiteY32" fmla="*/ 3173 h 78282"/>
                <a:gd name="connsiteX33" fmla="*/ 517110 w 548011"/>
                <a:gd name="connsiteY33" fmla="*/ 865 h 78282"/>
                <a:gd name="connsiteX34" fmla="*/ 509573 w 548011"/>
                <a:gd name="connsiteY34" fmla="*/ 0 h 7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8011" h="78282">
                  <a:moveTo>
                    <a:pt x="509573" y="0"/>
                  </a:moveTo>
                  <a:lnTo>
                    <a:pt x="39195" y="0"/>
                  </a:lnTo>
                  <a:cubicBezTo>
                    <a:pt x="36635" y="0"/>
                    <a:pt x="34075" y="252"/>
                    <a:pt x="31551" y="721"/>
                  </a:cubicBezTo>
                  <a:cubicBezTo>
                    <a:pt x="29027" y="1226"/>
                    <a:pt x="26575" y="1983"/>
                    <a:pt x="24195" y="2957"/>
                  </a:cubicBezTo>
                  <a:cubicBezTo>
                    <a:pt x="21815" y="3966"/>
                    <a:pt x="19580" y="5156"/>
                    <a:pt x="17416" y="6599"/>
                  </a:cubicBezTo>
                  <a:cubicBezTo>
                    <a:pt x="15289" y="8005"/>
                    <a:pt x="13305" y="9628"/>
                    <a:pt x="11503" y="11466"/>
                  </a:cubicBezTo>
                  <a:cubicBezTo>
                    <a:pt x="9664" y="13269"/>
                    <a:pt x="8041" y="15253"/>
                    <a:pt x="6599" y="17380"/>
                  </a:cubicBezTo>
                  <a:cubicBezTo>
                    <a:pt x="5192" y="19507"/>
                    <a:pt x="3966" y="21779"/>
                    <a:pt x="2993" y="24159"/>
                  </a:cubicBezTo>
                  <a:cubicBezTo>
                    <a:pt x="2019" y="26539"/>
                    <a:pt x="1262" y="28991"/>
                    <a:pt x="757" y="31479"/>
                  </a:cubicBezTo>
                  <a:cubicBezTo>
                    <a:pt x="252" y="34003"/>
                    <a:pt x="0" y="36563"/>
                    <a:pt x="0" y="39123"/>
                  </a:cubicBezTo>
                  <a:cubicBezTo>
                    <a:pt x="0" y="41719"/>
                    <a:pt x="252" y="44243"/>
                    <a:pt x="757" y="46767"/>
                  </a:cubicBezTo>
                  <a:cubicBezTo>
                    <a:pt x="1262" y="49291"/>
                    <a:pt x="2019" y="51743"/>
                    <a:pt x="2993" y="54123"/>
                  </a:cubicBezTo>
                  <a:cubicBezTo>
                    <a:pt x="3966" y="56503"/>
                    <a:pt x="5192" y="58739"/>
                    <a:pt x="6599" y="60866"/>
                  </a:cubicBezTo>
                  <a:cubicBezTo>
                    <a:pt x="8041" y="63030"/>
                    <a:pt x="9664" y="64977"/>
                    <a:pt x="11503" y="66816"/>
                  </a:cubicBezTo>
                  <a:cubicBezTo>
                    <a:pt x="13305" y="68619"/>
                    <a:pt x="15289" y="70241"/>
                    <a:pt x="17416" y="71684"/>
                  </a:cubicBezTo>
                  <a:cubicBezTo>
                    <a:pt x="19580" y="73126"/>
                    <a:pt x="21815" y="74316"/>
                    <a:pt x="24195" y="75289"/>
                  </a:cubicBezTo>
                  <a:cubicBezTo>
                    <a:pt x="26575" y="76299"/>
                    <a:pt x="29027" y="77020"/>
                    <a:pt x="31551" y="77525"/>
                  </a:cubicBezTo>
                  <a:cubicBezTo>
                    <a:pt x="34075" y="78030"/>
                    <a:pt x="36635" y="78282"/>
                    <a:pt x="39195" y="78282"/>
                  </a:cubicBezTo>
                  <a:lnTo>
                    <a:pt x="509573" y="78282"/>
                  </a:lnTo>
                  <a:cubicBezTo>
                    <a:pt x="512134" y="78246"/>
                    <a:pt x="514658" y="77922"/>
                    <a:pt x="517110" y="77381"/>
                  </a:cubicBezTo>
                  <a:cubicBezTo>
                    <a:pt x="519598" y="76876"/>
                    <a:pt x="522013" y="76083"/>
                    <a:pt x="524357" y="75073"/>
                  </a:cubicBezTo>
                  <a:cubicBezTo>
                    <a:pt x="526701" y="74063"/>
                    <a:pt x="528901" y="72873"/>
                    <a:pt x="530992" y="71431"/>
                  </a:cubicBezTo>
                  <a:cubicBezTo>
                    <a:pt x="533083" y="69989"/>
                    <a:pt x="535030" y="68366"/>
                    <a:pt x="536797" y="66563"/>
                  </a:cubicBezTo>
                  <a:cubicBezTo>
                    <a:pt x="538600" y="64724"/>
                    <a:pt x="540187" y="62777"/>
                    <a:pt x="541593" y="60650"/>
                  </a:cubicBezTo>
                  <a:cubicBezTo>
                    <a:pt x="542963" y="58522"/>
                    <a:pt x="544153" y="56287"/>
                    <a:pt x="545127" y="53943"/>
                  </a:cubicBezTo>
                  <a:cubicBezTo>
                    <a:pt x="546064" y="51599"/>
                    <a:pt x="546821" y="49183"/>
                    <a:pt x="547290" y="46695"/>
                  </a:cubicBezTo>
                  <a:cubicBezTo>
                    <a:pt x="547795" y="44171"/>
                    <a:pt x="548011" y="41683"/>
                    <a:pt x="548011" y="39123"/>
                  </a:cubicBezTo>
                  <a:cubicBezTo>
                    <a:pt x="548011" y="36599"/>
                    <a:pt x="547795" y="34075"/>
                    <a:pt x="547290" y="31587"/>
                  </a:cubicBezTo>
                  <a:cubicBezTo>
                    <a:pt x="546821" y="29099"/>
                    <a:pt x="546064" y="26683"/>
                    <a:pt x="545127" y="24339"/>
                  </a:cubicBezTo>
                  <a:cubicBezTo>
                    <a:pt x="544153" y="21959"/>
                    <a:pt x="542963" y="19724"/>
                    <a:pt x="541593" y="17632"/>
                  </a:cubicBezTo>
                  <a:cubicBezTo>
                    <a:pt x="540187" y="15505"/>
                    <a:pt x="538600" y="13522"/>
                    <a:pt x="536797" y="11719"/>
                  </a:cubicBezTo>
                  <a:cubicBezTo>
                    <a:pt x="535030" y="9916"/>
                    <a:pt x="533083" y="8293"/>
                    <a:pt x="530992" y="6851"/>
                  </a:cubicBezTo>
                  <a:cubicBezTo>
                    <a:pt x="528901" y="5409"/>
                    <a:pt x="526701" y="4183"/>
                    <a:pt x="524357" y="3173"/>
                  </a:cubicBezTo>
                  <a:cubicBezTo>
                    <a:pt x="522013" y="2163"/>
                    <a:pt x="519598" y="1406"/>
                    <a:pt x="517110" y="865"/>
                  </a:cubicBezTo>
                  <a:cubicBezTo>
                    <a:pt x="514658" y="325"/>
                    <a:pt x="512134" y="36"/>
                    <a:pt x="509573" y="0"/>
                  </a:cubicBezTo>
                  <a:close/>
                </a:path>
              </a:pathLst>
            </a:custGeom>
            <a:solidFill>
              <a:srgbClr val="FFFFFF"/>
            </a:solidFill>
            <a:ln w="9231" cap="flat">
              <a:noFill/>
              <a:prstDash val="solid"/>
              <a:miter/>
            </a:ln>
          </p:spPr>
          <p:txBody>
            <a:bodyPr rtlCol="0" anchor="ctr"/>
            <a:lstStyle/>
            <a:p>
              <a:endParaRPr lang="en-US">
                <a:latin typeface="Roboto Condensed" panose="02000000000000000000" pitchFamily="2" charset="0"/>
              </a:endParaRPr>
            </a:p>
          </p:txBody>
        </p:sp>
        <p:sp>
          <p:nvSpPr>
            <p:cNvPr id="48" name="Freeform 47">
              <a:extLst>
                <a:ext uri="{FF2B5EF4-FFF2-40B4-BE49-F238E27FC236}">
                  <a16:creationId xmlns:a16="http://schemas.microsoft.com/office/drawing/2014/main" id="{D5DF6399-C08D-BE09-4F36-AF958086B471}"/>
                </a:ext>
              </a:extLst>
            </p:cNvPr>
            <p:cNvSpPr/>
            <p:nvPr/>
          </p:nvSpPr>
          <p:spPr>
            <a:xfrm>
              <a:off x="9548417" y="1324592"/>
              <a:ext cx="229312" cy="32772"/>
            </a:xfrm>
            <a:custGeom>
              <a:avLst/>
              <a:gdLst>
                <a:gd name="connsiteX0" fmla="*/ 509573 w 548011"/>
                <a:gd name="connsiteY0" fmla="*/ 0 h 78318"/>
                <a:gd name="connsiteX1" fmla="*/ 39195 w 548011"/>
                <a:gd name="connsiteY1" fmla="*/ 0 h 78318"/>
                <a:gd name="connsiteX2" fmla="*/ 31551 w 548011"/>
                <a:gd name="connsiteY2" fmla="*/ 757 h 78318"/>
                <a:gd name="connsiteX3" fmla="*/ 24195 w 548011"/>
                <a:gd name="connsiteY3" fmla="*/ 2993 h 78318"/>
                <a:gd name="connsiteX4" fmla="*/ 17416 w 548011"/>
                <a:gd name="connsiteY4" fmla="*/ 6599 h 78318"/>
                <a:gd name="connsiteX5" fmla="*/ 11503 w 548011"/>
                <a:gd name="connsiteY5" fmla="*/ 11466 h 78318"/>
                <a:gd name="connsiteX6" fmla="*/ 6599 w 548011"/>
                <a:gd name="connsiteY6" fmla="*/ 17416 h 78318"/>
                <a:gd name="connsiteX7" fmla="*/ 2993 w 548011"/>
                <a:gd name="connsiteY7" fmla="*/ 24159 h 78318"/>
                <a:gd name="connsiteX8" fmla="*/ 757 w 548011"/>
                <a:gd name="connsiteY8" fmla="*/ 31515 h 78318"/>
                <a:gd name="connsiteX9" fmla="*/ 0 w 548011"/>
                <a:gd name="connsiteY9" fmla="*/ 39159 h 78318"/>
                <a:gd name="connsiteX10" fmla="*/ 757 w 548011"/>
                <a:gd name="connsiteY10" fmla="*/ 46803 h 78318"/>
                <a:gd name="connsiteX11" fmla="*/ 2993 w 548011"/>
                <a:gd name="connsiteY11" fmla="*/ 54123 h 78318"/>
                <a:gd name="connsiteX12" fmla="*/ 6599 w 548011"/>
                <a:gd name="connsiteY12" fmla="*/ 60902 h 78318"/>
                <a:gd name="connsiteX13" fmla="*/ 11503 w 548011"/>
                <a:gd name="connsiteY13" fmla="*/ 66852 h 78318"/>
                <a:gd name="connsiteX14" fmla="*/ 17416 w 548011"/>
                <a:gd name="connsiteY14" fmla="*/ 71720 h 78318"/>
                <a:gd name="connsiteX15" fmla="*/ 24195 w 548011"/>
                <a:gd name="connsiteY15" fmla="*/ 75325 h 78318"/>
                <a:gd name="connsiteX16" fmla="*/ 31551 w 548011"/>
                <a:gd name="connsiteY16" fmla="*/ 77561 h 78318"/>
                <a:gd name="connsiteX17" fmla="*/ 39195 w 548011"/>
                <a:gd name="connsiteY17" fmla="*/ 78318 h 78318"/>
                <a:gd name="connsiteX18" fmla="*/ 509573 w 548011"/>
                <a:gd name="connsiteY18" fmla="*/ 78318 h 78318"/>
                <a:gd name="connsiteX19" fmla="*/ 517110 w 548011"/>
                <a:gd name="connsiteY19" fmla="*/ 77417 h 78318"/>
                <a:gd name="connsiteX20" fmla="*/ 524357 w 548011"/>
                <a:gd name="connsiteY20" fmla="*/ 75109 h 78318"/>
                <a:gd name="connsiteX21" fmla="*/ 530992 w 548011"/>
                <a:gd name="connsiteY21" fmla="*/ 71431 h 78318"/>
                <a:gd name="connsiteX22" fmla="*/ 536797 w 548011"/>
                <a:gd name="connsiteY22" fmla="*/ 66563 h 78318"/>
                <a:gd name="connsiteX23" fmla="*/ 541593 w 548011"/>
                <a:gd name="connsiteY23" fmla="*/ 60686 h 78318"/>
                <a:gd name="connsiteX24" fmla="*/ 545127 w 548011"/>
                <a:gd name="connsiteY24" fmla="*/ 53943 h 78318"/>
                <a:gd name="connsiteX25" fmla="*/ 547290 w 548011"/>
                <a:gd name="connsiteY25" fmla="*/ 46695 h 78318"/>
                <a:gd name="connsiteX26" fmla="*/ 548011 w 548011"/>
                <a:gd name="connsiteY26" fmla="*/ 39159 h 78318"/>
                <a:gd name="connsiteX27" fmla="*/ 547290 w 548011"/>
                <a:gd name="connsiteY27" fmla="*/ 31623 h 78318"/>
                <a:gd name="connsiteX28" fmla="*/ 545127 w 548011"/>
                <a:gd name="connsiteY28" fmla="*/ 24339 h 78318"/>
                <a:gd name="connsiteX29" fmla="*/ 541593 w 548011"/>
                <a:gd name="connsiteY29" fmla="*/ 17632 h 78318"/>
                <a:gd name="connsiteX30" fmla="*/ 536797 w 548011"/>
                <a:gd name="connsiteY30" fmla="*/ 11755 h 78318"/>
                <a:gd name="connsiteX31" fmla="*/ 530992 w 548011"/>
                <a:gd name="connsiteY31" fmla="*/ 6851 h 78318"/>
                <a:gd name="connsiteX32" fmla="*/ 524357 w 548011"/>
                <a:gd name="connsiteY32" fmla="*/ 3209 h 78318"/>
                <a:gd name="connsiteX33" fmla="*/ 517110 w 548011"/>
                <a:gd name="connsiteY33" fmla="*/ 901 h 78318"/>
                <a:gd name="connsiteX34" fmla="*/ 509573 w 548011"/>
                <a:gd name="connsiteY34" fmla="*/ 0 h 7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8011" h="78318">
                  <a:moveTo>
                    <a:pt x="509573" y="0"/>
                  </a:moveTo>
                  <a:lnTo>
                    <a:pt x="39195" y="0"/>
                  </a:lnTo>
                  <a:cubicBezTo>
                    <a:pt x="36635" y="0"/>
                    <a:pt x="34075" y="252"/>
                    <a:pt x="31551" y="757"/>
                  </a:cubicBezTo>
                  <a:cubicBezTo>
                    <a:pt x="29027" y="1262"/>
                    <a:pt x="26575" y="2019"/>
                    <a:pt x="24195" y="2993"/>
                  </a:cubicBezTo>
                  <a:cubicBezTo>
                    <a:pt x="21815" y="3966"/>
                    <a:pt x="19580" y="5192"/>
                    <a:pt x="17416" y="6599"/>
                  </a:cubicBezTo>
                  <a:cubicBezTo>
                    <a:pt x="15289" y="8041"/>
                    <a:pt x="13305" y="9664"/>
                    <a:pt x="11503" y="11466"/>
                  </a:cubicBezTo>
                  <a:cubicBezTo>
                    <a:pt x="9664" y="13305"/>
                    <a:pt x="8041" y="15253"/>
                    <a:pt x="6599" y="17416"/>
                  </a:cubicBezTo>
                  <a:cubicBezTo>
                    <a:pt x="5192" y="19544"/>
                    <a:pt x="3966" y="21815"/>
                    <a:pt x="2993" y="24159"/>
                  </a:cubicBezTo>
                  <a:cubicBezTo>
                    <a:pt x="2019" y="26539"/>
                    <a:pt x="1262" y="28991"/>
                    <a:pt x="757" y="31515"/>
                  </a:cubicBezTo>
                  <a:cubicBezTo>
                    <a:pt x="252" y="34039"/>
                    <a:pt x="0" y="36599"/>
                    <a:pt x="0" y="39159"/>
                  </a:cubicBezTo>
                  <a:cubicBezTo>
                    <a:pt x="0" y="41719"/>
                    <a:pt x="252" y="44279"/>
                    <a:pt x="757" y="46803"/>
                  </a:cubicBezTo>
                  <a:cubicBezTo>
                    <a:pt x="1262" y="49328"/>
                    <a:pt x="2019" y="51743"/>
                    <a:pt x="2993" y="54123"/>
                  </a:cubicBezTo>
                  <a:cubicBezTo>
                    <a:pt x="3966" y="56503"/>
                    <a:pt x="5192" y="58775"/>
                    <a:pt x="6599" y="60902"/>
                  </a:cubicBezTo>
                  <a:cubicBezTo>
                    <a:pt x="8041" y="63030"/>
                    <a:pt x="9664" y="65013"/>
                    <a:pt x="11503" y="66852"/>
                  </a:cubicBezTo>
                  <a:cubicBezTo>
                    <a:pt x="13305" y="68655"/>
                    <a:pt x="15289" y="70277"/>
                    <a:pt x="17416" y="71720"/>
                  </a:cubicBezTo>
                  <a:cubicBezTo>
                    <a:pt x="19580" y="73126"/>
                    <a:pt x="21815" y="74352"/>
                    <a:pt x="24195" y="75325"/>
                  </a:cubicBezTo>
                  <a:cubicBezTo>
                    <a:pt x="26575" y="76299"/>
                    <a:pt x="29027" y="77056"/>
                    <a:pt x="31551" y="77561"/>
                  </a:cubicBezTo>
                  <a:cubicBezTo>
                    <a:pt x="34075" y="78066"/>
                    <a:pt x="36635" y="78318"/>
                    <a:pt x="39195" y="78318"/>
                  </a:cubicBezTo>
                  <a:lnTo>
                    <a:pt x="509573" y="78318"/>
                  </a:lnTo>
                  <a:cubicBezTo>
                    <a:pt x="512134" y="78246"/>
                    <a:pt x="514658" y="77958"/>
                    <a:pt x="517110" y="77417"/>
                  </a:cubicBezTo>
                  <a:cubicBezTo>
                    <a:pt x="519598" y="76876"/>
                    <a:pt x="522013" y="76119"/>
                    <a:pt x="524357" y="75109"/>
                  </a:cubicBezTo>
                  <a:cubicBezTo>
                    <a:pt x="526701" y="74099"/>
                    <a:pt x="528901" y="72873"/>
                    <a:pt x="530992" y="71431"/>
                  </a:cubicBezTo>
                  <a:cubicBezTo>
                    <a:pt x="533083" y="69989"/>
                    <a:pt x="535030" y="68366"/>
                    <a:pt x="536797" y="66563"/>
                  </a:cubicBezTo>
                  <a:cubicBezTo>
                    <a:pt x="538600" y="64760"/>
                    <a:pt x="540187" y="62777"/>
                    <a:pt x="541593" y="60686"/>
                  </a:cubicBezTo>
                  <a:cubicBezTo>
                    <a:pt x="542963" y="58558"/>
                    <a:pt x="544153" y="56323"/>
                    <a:pt x="545127" y="53943"/>
                  </a:cubicBezTo>
                  <a:cubicBezTo>
                    <a:pt x="546064" y="51599"/>
                    <a:pt x="546785" y="49183"/>
                    <a:pt x="547290" y="46695"/>
                  </a:cubicBezTo>
                  <a:cubicBezTo>
                    <a:pt x="547795" y="44207"/>
                    <a:pt x="548011" y="41683"/>
                    <a:pt x="548011" y="39159"/>
                  </a:cubicBezTo>
                  <a:cubicBezTo>
                    <a:pt x="548011" y="36599"/>
                    <a:pt x="547795" y="34111"/>
                    <a:pt x="547290" y="31623"/>
                  </a:cubicBezTo>
                  <a:cubicBezTo>
                    <a:pt x="546785" y="29135"/>
                    <a:pt x="546064" y="26683"/>
                    <a:pt x="545127" y="24339"/>
                  </a:cubicBezTo>
                  <a:cubicBezTo>
                    <a:pt x="544153" y="21995"/>
                    <a:pt x="542963" y="19760"/>
                    <a:pt x="541593" y="17632"/>
                  </a:cubicBezTo>
                  <a:cubicBezTo>
                    <a:pt x="540187" y="15505"/>
                    <a:pt x="538600" y="13558"/>
                    <a:pt x="536797" y="11755"/>
                  </a:cubicBezTo>
                  <a:cubicBezTo>
                    <a:pt x="535030" y="9916"/>
                    <a:pt x="533083" y="8293"/>
                    <a:pt x="530992" y="6851"/>
                  </a:cubicBezTo>
                  <a:cubicBezTo>
                    <a:pt x="528901" y="5445"/>
                    <a:pt x="526701" y="4219"/>
                    <a:pt x="524357" y="3209"/>
                  </a:cubicBezTo>
                  <a:cubicBezTo>
                    <a:pt x="522013" y="2200"/>
                    <a:pt x="519598" y="1442"/>
                    <a:pt x="517110" y="901"/>
                  </a:cubicBezTo>
                  <a:cubicBezTo>
                    <a:pt x="514658" y="361"/>
                    <a:pt x="512134" y="72"/>
                    <a:pt x="509573" y="0"/>
                  </a:cubicBezTo>
                  <a:close/>
                </a:path>
              </a:pathLst>
            </a:custGeom>
            <a:solidFill>
              <a:srgbClr val="FFFFFF"/>
            </a:solidFill>
            <a:ln w="9231" cap="flat">
              <a:noFill/>
              <a:prstDash val="solid"/>
              <a:miter/>
            </a:ln>
          </p:spPr>
          <p:txBody>
            <a:bodyPr rtlCol="0" anchor="ctr"/>
            <a:lstStyle/>
            <a:p>
              <a:endParaRPr lang="en-US">
                <a:latin typeface="Roboto Condensed" panose="02000000000000000000" pitchFamily="2" charset="0"/>
              </a:endParaRPr>
            </a:p>
          </p:txBody>
        </p:sp>
        <p:sp>
          <p:nvSpPr>
            <p:cNvPr id="49" name="Freeform 48">
              <a:extLst>
                <a:ext uri="{FF2B5EF4-FFF2-40B4-BE49-F238E27FC236}">
                  <a16:creationId xmlns:a16="http://schemas.microsoft.com/office/drawing/2014/main" id="{5370C43E-FE8B-3A01-4D01-C7AB3A255BCF}"/>
                </a:ext>
              </a:extLst>
            </p:cNvPr>
            <p:cNvSpPr/>
            <p:nvPr/>
          </p:nvSpPr>
          <p:spPr>
            <a:xfrm>
              <a:off x="9244976" y="604533"/>
              <a:ext cx="639684" cy="916630"/>
            </a:xfrm>
            <a:custGeom>
              <a:avLst/>
              <a:gdLst>
                <a:gd name="connsiteX0" fmla="*/ 1104100 w 1528720"/>
                <a:gd name="connsiteY0" fmla="*/ 154978 h 2190566"/>
                <a:gd name="connsiteX1" fmla="*/ 956406 w 1528720"/>
                <a:gd name="connsiteY1" fmla="*/ 154978 h 2190566"/>
                <a:gd name="connsiteX2" fmla="*/ 946670 w 1528720"/>
                <a:gd name="connsiteY2" fmla="*/ 123138 h 2190566"/>
                <a:gd name="connsiteX3" fmla="*/ 931670 w 1528720"/>
                <a:gd name="connsiteY3" fmla="*/ 93391 h 2190566"/>
                <a:gd name="connsiteX4" fmla="*/ 911874 w 1528720"/>
                <a:gd name="connsiteY4" fmla="*/ 66635 h 2190566"/>
                <a:gd name="connsiteX5" fmla="*/ 887823 w 1528720"/>
                <a:gd name="connsiteY5" fmla="*/ 43594 h 2190566"/>
                <a:gd name="connsiteX6" fmla="*/ 860203 w 1528720"/>
                <a:gd name="connsiteY6" fmla="*/ 24952 h 2190566"/>
                <a:gd name="connsiteX7" fmla="*/ 829842 w 1528720"/>
                <a:gd name="connsiteY7" fmla="*/ 11214 h 2190566"/>
                <a:gd name="connsiteX8" fmla="*/ 797570 w 1528720"/>
                <a:gd name="connsiteY8" fmla="*/ 2849 h 2190566"/>
                <a:gd name="connsiteX9" fmla="*/ 764360 w 1528720"/>
                <a:gd name="connsiteY9" fmla="*/ 0 h 2190566"/>
                <a:gd name="connsiteX10" fmla="*/ 731151 w 1528720"/>
                <a:gd name="connsiteY10" fmla="*/ 2849 h 2190566"/>
                <a:gd name="connsiteX11" fmla="*/ 698915 w 1528720"/>
                <a:gd name="connsiteY11" fmla="*/ 11214 h 2190566"/>
                <a:gd name="connsiteX12" fmla="*/ 668518 w 1528720"/>
                <a:gd name="connsiteY12" fmla="*/ 24952 h 2190566"/>
                <a:gd name="connsiteX13" fmla="*/ 640933 w 1528720"/>
                <a:gd name="connsiteY13" fmla="*/ 43594 h 2190566"/>
                <a:gd name="connsiteX14" fmla="*/ 616846 w 1528720"/>
                <a:gd name="connsiteY14" fmla="*/ 66635 h 2190566"/>
                <a:gd name="connsiteX15" fmla="*/ 597050 w 1528720"/>
                <a:gd name="connsiteY15" fmla="*/ 93427 h 2190566"/>
                <a:gd name="connsiteX16" fmla="*/ 582050 w 1528720"/>
                <a:gd name="connsiteY16" fmla="*/ 123138 h 2190566"/>
                <a:gd name="connsiteX17" fmla="*/ 572315 w 1528720"/>
                <a:gd name="connsiteY17" fmla="*/ 154978 h 2190566"/>
                <a:gd name="connsiteX18" fmla="*/ 424620 w 1528720"/>
                <a:gd name="connsiteY18" fmla="*/ 154978 h 2190566"/>
                <a:gd name="connsiteX19" fmla="*/ 409368 w 1528720"/>
                <a:gd name="connsiteY19" fmla="*/ 156492 h 2190566"/>
                <a:gd name="connsiteX20" fmla="*/ 394656 w 1528720"/>
                <a:gd name="connsiteY20" fmla="*/ 160963 h 2190566"/>
                <a:gd name="connsiteX21" fmla="*/ 381098 w 1528720"/>
                <a:gd name="connsiteY21" fmla="*/ 168175 h 2190566"/>
                <a:gd name="connsiteX22" fmla="*/ 369235 w 1528720"/>
                <a:gd name="connsiteY22" fmla="*/ 177911 h 2190566"/>
                <a:gd name="connsiteX23" fmla="*/ 359463 w 1528720"/>
                <a:gd name="connsiteY23" fmla="*/ 189774 h 2190566"/>
                <a:gd name="connsiteX24" fmla="*/ 352216 w 1528720"/>
                <a:gd name="connsiteY24" fmla="*/ 203332 h 2190566"/>
                <a:gd name="connsiteX25" fmla="*/ 347781 w 1528720"/>
                <a:gd name="connsiteY25" fmla="*/ 218007 h 2190566"/>
                <a:gd name="connsiteX26" fmla="*/ 346230 w 1528720"/>
                <a:gd name="connsiteY26" fmla="*/ 233260 h 2190566"/>
                <a:gd name="connsiteX27" fmla="*/ 346230 w 1528720"/>
                <a:gd name="connsiteY27" fmla="*/ 272419 h 2190566"/>
                <a:gd name="connsiteX28" fmla="*/ 156781 w 1528720"/>
                <a:gd name="connsiteY28" fmla="*/ 272419 h 2190566"/>
                <a:gd name="connsiteX29" fmla="*/ 141420 w 1528720"/>
                <a:gd name="connsiteY29" fmla="*/ 273176 h 2190566"/>
                <a:gd name="connsiteX30" fmla="*/ 126203 w 1528720"/>
                <a:gd name="connsiteY30" fmla="*/ 275448 h 2190566"/>
                <a:gd name="connsiteX31" fmla="*/ 111311 w 1528720"/>
                <a:gd name="connsiteY31" fmla="*/ 279198 h 2190566"/>
                <a:gd name="connsiteX32" fmla="*/ 96816 w 1528720"/>
                <a:gd name="connsiteY32" fmla="*/ 284390 h 2190566"/>
                <a:gd name="connsiteX33" fmla="*/ 82934 w 1528720"/>
                <a:gd name="connsiteY33" fmla="*/ 290953 h 2190566"/>
                <a:gd name="connsiteX34" fmla="*/ 69736 w 1528720"/>
                <a:gd name="connsiteY34" fmla="*/ 298850 h 2190566"/>
                <a:gd name="connsiteX35" fmla="*/ 57368 w 1528720"/>
                <a:gd name="connsiteY35" fmla="*/ 308008 h 2190566"/>
                <a:gd name="connsiteX36" fmla="*/ 45974 w 1528720"/>
                <a:gd name="connsiteY36" fmla="*/ 318321 h 2190566"/>
                <a:gd name="connsiteX37" fmla="*/ 35661 w 1528720"/>
                <a:gd name="connsiteY37" fmla="*/ 329715 h 2190566"/>
                <a:gd name="connsiteX38" fmla="*/ 26467 w 1528720"/>
                <a:gd name="connsiteY38" fmla="*/ 342047 h 2190566"/>
                <a:gd name="connsiteX39" fmla="*/ 18570 w 1528720"/>
                <a:gd name="connsiteY39" fmla="*/ 355209 h 2190566"/>
                <a:gd name="connsiteX40" fmla="*/ 11971 w 1528720"/>
                <a:gd name="connsiteY40" fmla="*/ 369091 h 2190566"/>
                <a:gd name="connsiteX41" fmla="*/ 6779 w 1528720"/>
                <a:gd name="connsiteY41" fmla="*/ 383550 h 2190566"/>
                <a:gd name="connsiteX42" fmla="*/ 3029 w 1528720"/>
                <a:gd name="connsiteY42" fmla="*/ 398442 h 2190566"/>
                <a:gd name="connsiteX43" fmla="*/ 757 w 1528720"/>
                <a:gd name="connsiteY43" fmla="*/ 413659 h 2190566"/>
                <a:gd name="connsiteX44" fmla="*/ 0 w 1528720"/>
                <a:gd name="connsiteY44" fmla="*/ 428983 h 2190566"/>
                <a:gd name="connsiteX45" fmla="*/ 0 w 1528720"/>
                <a:gd name="connsiteY45" fmla="*/ 2033967 h 2190566"/>
                <a:gd name="connsiteX46" fmla="*/ 757 w 1528720"/>
                <a:gd name="connsiteY46" fmla="*/ 2049327 h 2190566"/>
                <a:gd name="connsiteX47" fmla="*/ 3029 w 1528720"/>
                <a:gd name="connsiteY47" fmla="*/ 2064508 h 2190566"/>
                <a:gd name="connsiteX48" fmla="*/ 6779 w 1528720"/>
                <a:gd name="connsiteY48" fmla="*/ 2079400 h 2190566"/>
                <a:gd name="connsiteX49" fmla="*/ 11971 w 1528720"/>
                <a:gd name="connsiteY49" fmla="*/ 2093859 h 2190566"/>
                <a:gd name="connsiteX50" fmla="*/ 18570 w 1528720"/>
                <a:gd name="connsiteY50" fmla="*/ 2107742 h 2190566"/>
                <a:gd name="connsiteX51" fmla="*/ 26467 w 1528720"/>
                <a:gd name="connsiteY51" fmla="*/ 2120939 h 2190566"/>
                <a:gd name="connsiteX52" fmla="*/ 35661 w 1528720"/>
                <a:gd name="connsiteY52" fmla="*/ 2133271 h 2190566"/>
                <a:gd name="connsiteX53" fmla="*/ 45974 w 1528720"/>
                <a:gd name="connsiteY53" fmla="*/ 2144665 h 2190566"/>
                <a:gd name="connsiteX54" fmla="*/ 57368 w 1528720"/>
                <a:gd name="connsiteY54" fmla="*/ 2154978 h 2190566"/>
                <a:gd name="connsiteX55" fmla="*/ 69736 w 1528720"/>
                <a:gd name="connsiteY55" fmla="*/ 2164136 h 2190566"/>
                <a:gd name="connsiteX56" fmla="*/ 82934 w 1528720"/>
                <a:gd name="connsiteY56" fmla="*/ 2172033 h 2190566"/>
                <a:gd name="connsiteX57" fmla="*/ 96816 w 1528720"/>
                <a:gd name="connsiteY57" fmla="*/ 2178596 h 2190566"/>
                <a:gd name="connsiteX58" fmla="*/ 111311 w 1528720"/>
                <a:gd name="connsiteY58" fmla="*/ 2183788 h 2190566"/>
                <a:gd name="connsiteX59" fmla="*/ 126203 w 1528720"/>
                <a:gd name="connsiteY59" fmla="*/ 2187538 h 2190566"/>
                <a:gd name="connsiteX60" fmla="*/ 141420 w 1528720"/>
                <a:gd name="connsiteY60" fmla="*/ 2189810 h 2190566"/>
                <a:gd name="connsiteX61" fmla="*/ 156781 w 1528720"/>
                <a:gd name="connsiteY61" fmla="*/ 2190567 h 2190566"/>
                <a:gd name="connsiteX62" fmla="*/ 1371939 w 1528720"/>
                <a:gd name="connsiteY62" fmla="*/ 2190567 h 2190566"/>
                <a:gd name="connsiteX63" fmla="*/ 1387300 w 1528720"/>
                <a:gd name="connsiteY63" fmla="*/ 2189810 h 2190566"/>
                <a:gd name="connsiteX64" fmla="*/ 1402517 w 1528720"/>
                <a:gd name="connsiteY64" fmla="*/ 2187538 h 2190566"/>
                <a:gd name="connsiteX65" fmla="*/ 1417445 w 1528720"/>
                <a:gd name="connsiteY65" fmla="*/ 2183788 h 2190566"/>
                <a:gd name="connsiteX66" fmla="*/ 1431904 w 1528720"/>
                <a:gd name="connsiteY66" fmla="*/ 2178596 h 2190566"/>
                <a:gd name="connsiteX67" fmla="*/ 1445823 w 1528720"/>
                <a:gd name="connsiteY67" fmla="*/ 2172033 h 2190566"/>
                <a:gd name="connsiteX68" fmla="*/ 1459020 w 1528720"/>
                <a:gd name="connsiteY68" fmla="*/ 2164136 h 2190566"/>
                <a:gd name="connsiteX69" fmla="*/ 1471352 w 1528720"/>
                <a:gd name="connsiteY69" fmla="*/ 2154978 h 2190566"/>
                <a:gd name="connsiteX70" fmla="*/ 1482782 w 1528720"/>
                <a:gd name="connsiteY70" fmla="*/ 2144665 h 2190566"/>
                <a:gd name="connsiteX71" fmla="*/ 1493095 w 1528720"/>
                <a:gd name="connsiteY71" fmla="*/ 2133271 h 2190566"/>
                <a:gd name="connsiteX72" fmla="*/ 1502253 w 1528720"/>
                <a:gd name="connsiteY72" fmla="*/ 2120939 h 2190566"/>
                <a:gd name="connsiteX73" fmla="*/ 1510186 w 1528720"/>
                <a:gd name="connsiteY73" fmla="*/ 2107742 h 2190566"/>
                <a:gd name="connsiteX74" fmla="*/ 1516749 w 1528720"/>
                <a:gd name="connsiteY74" fmla="*/ 2093859 h 2190566"/>
                <a:gd name="connsiteX75" fmla="*/ 1521941 w 1528720"/>
                <a:gd name="connsiteY75" fmla="*/ 2079400 h 2190566"/>
                <a:gd name="connsiteX76" fmla="*/ 1525691 w 1528720"/>
                <a:gd name="connsiteY76" fmla="*/ 2064508 h 2190566"/>
                <a:gd name="connsiteX77" fmla="*/ 1527963 w 1528720"/>
                <a:gd name="connsiteY77" fmla="*/ 2049327 h 2190566"/>
                <a:gd name="connsiteX78" fmla="*/ 1528720 w 1528720"/>
                <a:gd name="connsiteY78" fmla="*/ 2033967 h 2190566"/>
                <a:gd name="connsiteX79" fmla="*/ 1528720 w 1528720"/>
                <a:gd name="connsiteY79" fmla="*/ 428983 h 2190566"/>
                <a:gd name="connsiteX80" fmla="*/ 1527963 w 1528720"/>
                <a:gd name="connsiteY80" fmla="*/ 413659 h 2190566"/>
                <a:gd name="connsiteX81" fmla="*/ 1525691 w 1528720"/>
                <a:gd name="connsiteY81" fmla="*/ 398442 h 2190566"/>
                <a:gd name="connsiteX82" fmla="*/ 1521941 w 1528720"/>
                <a:gd name="connsiteY82" fmla="*/ 383550 h 2190566"/>
                <a:gd name="connsiteX83" fmla="*/ 1516749 w 1528720"/>
                <a:gd name="connsiteY83" fmla="*/ 369091 h 2190566"/>
                <a:gd name="connsiteX84" fmla="*/ 1510186 w 1528720"/>
                <a:gd name="connsiteY84" fmla="*/ 355209 h 2190566"/>
                <a:gd name="connsiteX85" fmla="*/ 1502253 w 1528720"/>
                <a:gd name="connsiteY85" fmla="*/ 342047 h 2190566"/>
                <a:gd name="connsiteX86" fmla="*/ 1493095 w 1528720"/>
                <a:gd name="connsiteY86" fmla="*/ 329715 h 2190566"/>
                <a:gd name="connsiteX87" fmla="*/ 1482782 w 1528720"/>
                <a:gd name="connsiteY87" fmla="*/ 318321 h 2190566"/>
                <a:gd name="connsiteX88" fmla="*/ 1471352 w 1528720"/>
                <a:gd name="connsiteY88" fmla="*/ 308008 h 2190566"/>
                <a:gd name="connsiteX89" fmla="*/ 1459020 w 1528720"/>
                <a:gd name="connsiteY89" fmla="*/ 298850 h 2190566"/>
                <a:gd name="connsiteX90" fmla="*/ 1445823 w 1528720"/>
                <a:gd name="connsiteY90" fmla="*/ 290953 h 2190566"/>
                <a:gd name="connsiteX91" fmla="*/ 1431904 w 1528720"/>
                <a:gd name="connsiteY91" fmla="*/ 284390 h 2190566"/>
                <a:gd name="connsiteX92" fmla="*/ 1417445 w 1528720"/>
                <a:gd name="connsiteY92" fmla="*/ 279198 h 2190566"/>
                <a:gd name="connsiteX93" fmla="*/ 1402517 w 1528720"/>
                <a:gd name="connsiteY93" fmla="*/ 275448 h 2190566"/>
                <a:gd name="connsiteX94" fmla="*/ 1387300 w 1528720"/>
                <a:gd name="connsiteY94" fmla="*/ 273176 h 2190566"/>
                <a:gd name="connsiteX95" fmla="*/ 1371939 w 1528720"/>
                <a:gd name="connsiteY95" fmla="*/ 272419 h 2190566"/>
                <a:gd name="connsiteX96" fmla="*/ 1182490 w 1528720"/>
                <a:gd name="connsiteY96" fmla="*/ 272419 h 2190566"/>
                <a:gd name="connsiteX97" fmla="*/ 1182490 w 1528720"/>
                <a:gd name="connsiteY97" fmla="*/ 233260 h 2190566"/>
                <a:gd name="connsiteX98" fmla="*/ 1180976 w 1528720"/>
                <a:gd name="connsiteY98" fmla="*/ 218007 h 2190566"/>
                <a:gd name="connsiteX99" fmla="*/ 1176504 w 1528720"/>
                <a:gd name="connsiteY99" fmla="*/ 203332 h 2190566"/>
                <a:gd name="connsiteX100" fmla="*/ 1169257 w 1528720"/>
                <a:gd name="connsiteY100" fmla="*/ 189774 h 2190566"/>
                <a:gd name="connsiteX101" fmla="*/ 1159521 w 1528720"/>
                <a:gd name="connsiteY101" fmla="*/ 177911 h 2190566"/>
                <a:gd name="connsiteX102" fmla="*/ 1147622 w 1528720"/>
                <a:gd name="connsiteY102" fmla="*/ 168211 h 2190566"/>
                <a:gd name="connsiteX103" fmla="*/ 1134100 w 1528720"/>
                <a:gd name="connsiteY103" fmla="*/ 160963 h 2190566"/>
                <a:gd name="connsiteX104" fmla="*/ 1119388 w 1528720"/>
                <a:gd name="connsiteY104" fmla="*/ 156492 h 2190566"/>
                <a:gd name="connsiteX105" fmla="*/ 1104100 w 1528720"/>
                <a:gd name="connsiteY105" fmla="*/ 154978 h 2190566"/>
                <a:gd name="connsiteX106" fmla="*/ 424620 w 1528720"/>
                <a:gd name="connsiteY106" fmla="*/ 233260 h 2190566"/>
                <a:gd name="connsiteX107" fmla="*/ 607579 w 1528720"/>
                <a:gd name="connsiteY107" fmla="*/ 233260 h 2190566"/>
                <a:gd name="connsiteX108" fmla="*/ 615224 w 1528720"/>
                <a:gd name="connsiteY108" fmla="*/ 232503 h 2190566"/>
                <a:gd name="connsiteX109" fmla="*/ 622580 w 1528720"/>
                <a:gd name="connsiteY109" fmla="*/ 230303 h 2190566"/>
                <a:gd name="connsiteX110" fmla="*/ 629358 w 1528720"/>
                <a:gd name="connsiteY110" fmla="*/ 226661 h 2190566"/>
                <a:gd name="connsiteX111" fmla="*/ 635308 w 1528720"/>
                <a:gd name="connsiteY111" fmla="*/ 221794 h 2190566"/>
                <a:gd name="connsiteX112" fmla="*/ 640176 w 1528720"/>
                <a:gd name="connsiteY112" fmla="*/ 215880 h 2190566"/>
                <a:gd name="connsiteX113" fmla="*/ 643782 w 1528720"/>
                <a:gd name="connsiteY113" fmla="*/ 209101 h 2190566"/>
                <a:gd name="connsiteX114" fmla="*/ 646017 w 1528720"/>
                <a:gd name="connsiteY114" fmla="*/ 201745 h 2190566"/>
                <a:gd name="connsiteX115" fmla="*/ 646775 w 1528720"/>
                <a:gd name="connsiteY115" fmla="*/ 194101 h 2190566"/>
                <a:gd name="connsiteX116" fmla="*/ 649263 w 1528720"/>
                <a:gd name="connsiteY116" fmla="*/ 171384 h 2190566"/>
                <a:gd name="connsiteX117" fmla="*/ 656114 w 1528720"/>
                <a:gd name="connsiteY117" fmla="*/ 149569 h 2190566"/>
                <a:gd name="connsiteX118" fmla="*/ 667039 w 1528720"/>
                <a:gd name="connsiteY118" fmla="*/ 129521 h 2190566"/>
                <a:gd name="connsiteX119" fmla="*/ 681679 w 1528720"/>
                <a:gd name="connsiteY119" fmla="*/ 111924 h 2190566"/>
                <a:gd name="connsiteX120" fmla="*/ 699455 w 1528720"/>
                <a:gd name="connsiteY120" fmla="*/ 97501 h 2190566"/>
                <a:gd name="connsiteX121" fmla="*/ 719684 w 1528720"/>
                <a:gd name="connsiteY121" fmla="*/ 86792 h 2190566"/>
                <a:gd name="connsiteX122" fmla="*/ 741571 w 1528720"/>
                <a:gd name="connsiteY122" fmla="*/ 80229 h 2190566"/>
                <a:gd name="connsiteX123" fmla="*/ 764360 w 1528720"/>
                <a:gd name="connsiteY123" fmla="*/ 77994 h 2190566"/>
                <a:gd name="connsiteX124" fmla="*/ 787149 w 1528720"/>
                <a:gd name="connsiteY124" fmla="*/ 80229 h 2190566"/>
                <a:gd name="connsiteX125" fmla="*/ 809072 w 1528720"/>
                <a:gd name="connsiteY125" fmla="*/ 86792 h 2190566"/>
                <a:gd name="connsiteX126" fmla="*/ 829301 w 1528720"/>
                <a:gd name="connsiteY126" fmla="*/ 97501 h 2190566"/>
                <a:gd name="connsiteX127" fmla="*/ 847077 w 1528720"/>
                <a:gd name="connsiteY127" fmla="*/ 111924 h 2190566"/>
                <a:gd name="connsiteX128" fmla="*/ 861681 w 1528720"/>
                <a:gd name="connsiteY128" fmla="*/ 129521 h 2190566"/>
                <a:gd name="connsiteX129" fmla="*/ 872643 w 1528720"/>
                <a:gd name="connsiteY129" fmla="*/ 149569 h 2190566"/>
                <a:gd name="connsiteX130" fmla="*/ 879494 w 1528720"/>
                <a:gd name="connsiteY130" fmla="*/ 171384 h 2190566"/>
                <a:gd name="connsiteX131" fmla="*/ 881982 w 1528720"/>
                <a:gd name="connsiteY131" fmla="*/ 194137 h 2190566"/>
                <a:gd name="connsiteX132" fmla="*/ 882703 w 1528720"/>
                <a:gd name="connsiteY132" fmla="*/ 201745 h 2190566"/>
                <a:gd name="connsiteX133" fmla="*/ 884938 w 1528720"/>
                <a:gd name="connsiteY133" fmla="*/ 209101 h 2190566"/>
                <a:gd name="connsiteX134" fmla="*/ 888580 w 1528720"/>
                <a:gd name="connsiteY134" fmla="*/ 215880 h 2190566"/>
                <a:gd name="connsiteX135" fmla="*/ 893448 w 1528720"/>
                <a:gd name="connsiteY135" fmla="*/ 221794 h 2190566"/>
                <a:gd name="connsiteX136" fmla="*/ 899398 w 1528720"/>
                <a:gd name="connsiteY136" fmla="*/ 226661 h 2190566"/>
                <a:gd name="connsiteX137" fmla="*/ 906177 w 1528720"/>
                <a:gd name="connsiteY137" fmla="*/ 230303 h 2190566"/>
                <a:gd name="connsiteX138" fmla="*/ 913533 w 1528720"/>
                <a:gd name="connsiteY138" fmla="*/ 232503 h 2190566"/>
                <a:gd name="connsiteX139" fmla="*/ 921177 w 1528720"/>
                <a:gd name="connsiteY139" fmla="*/ 233260 h 2190566"/>
                <a:gd name="connsiteX140" fmla="*/ 1104100 w 1528720"/>
                <a:gd name="connsiteY140" fmla="*/ 233260 h 2190566"/>
                <a:gd name="connsiteX141" fmla="*/ 1104100 w 1528720"/>
                <a:gd name="connsiteY141" fmla="*/ 389860 h 2190566"/>
                <a:gd name="connsiteX142" fmla="*/ 424620 w 1528720"/>
                <a:gd name="connsiteY142" fmla="*/ 389860 h 2190566"/>
                <a:gd name="connsiteX143" fmla="*/ 1371939 w 1528720"/>
                <a:gd name="connsiteY143" fmla="*/ 350701 h 2190566"/>
                <a:gd name="connsiteX144" fmla="*/ 1387228 w 1528720"/>
                <a:gd name="connsiteY144" fmla="*/ 352216 h 2190566"/>
                <a:gd name="connsiteX145" fmla="*/ 1401940 w 1528720"/>
                <a:gd name="connsiteY145" fmla="*/ 356687 h 2190566"/>
                <a:gd name="connsiteX146" fmla="*/ 1415462 w 1528720"/>
                <a:gd name="connsiteY146" fmla="*/ 363935 h 2190566"/>
                <a:gd name="connsiteX147" fmla="*/ 1427361 w 1528720"/>
                <a:gd name="connsiteY147" fmla="*/ 373670 h 2190566"/>
                <a:gd name="connsiteX148" fmla="*/ 1437096 w 1528720"/>
                <a:gd name="connsiteY148" fmla="*/ 385533 h 2190566"/>
                <a:gd name="connsiteX149" fmla="*/ 1444344 w 1528720"/>
                <a:gd name="connsiteY149" fmla="*/ 399055 h 2190566"/>
                <a:gd name="connsiteX150" fmla="*/ 1448815 w 1528720"/>
                <a:gd name="connsiteY150" fmla="*/ 413731 h 2190566"/>
                <a:gd name="connsiteX151" fmla="*/ 1450330 w 1528720"/>
                <a:gd name="connsiteY151" fmla="*/ 428983 h 2190566"/>
                <a:gd name="connsiteX152" fmla="*/ 1450330 w 1528720"/>
                <a:gd name="connsiteY152" fmla="*/ 2033967 h 2190566"/>
                <a:gd name="connsiteX153" fmla="*/ 1448815 w 1528720"/>
                <a:gd name="connsiteY153" fmla="*/ 2049255 h 2190566"/>
                <a:gd name="connsiteX154" fmla="*/ 1444344 w 1528720"/>
                <a:gd name="connsiteY154" fmla="*/ 2063931 h 2190566"/>
                <a:gd name="connsiteX155" fmla="*/ 1437096 w 1528720"/>
                <a:gd name="connsiteY155" fmla="*/ 2077453 h 2190566"/>
                <a:gd name="connsiteX156" fmla="*/ 1427361 w 1528720"/>
                <a:gd name="connsiteY156" fmla="*/ 2089316 h 2190566"/>
                <a:gd name="connsiteX157" fmla="*/ 1415462 w 1528720"/>
                <a:gd name="connsiteY157" fmla="*/ 2099052 h 2190566"/>
                <a:gd name="connsiteX158" fmla="*/ 1401940 w 1528720"/>
                <a:gd name="connsiteY158" fmla="*/ 2106299 h 2190566"/>
                <a:gd name="connsiteX159" fmla="*/ 1387228 w 1528720"/>
                <a:gd name="connsiteY159" fmla="*/ 2110734 h 2190566"/>
                <a:gd name="connsiteX160" fmla="*/ 1371939 w 1528720"/>
                <a:gd name="connsiteY160" fmla="*/ 2112285 h 2190566"/>
                <a:gd name="connsiteX161" fmla="*/ 156781 w 1528720"/>
                <a:gd name="connsiteY161" fmla="*/ 2112285 h 2190566"/>
                <a:gd name="connsiteX162" fmla="*/ 141492 w 1528720"/>
                <a:gd name="connsiteY162" fmla="*/ 2110734 h 2190566"/>
                <a:gd name="connsiteX163" fmla="*/ 126816 w 1528720"/>
                <a:gd name="connsiteY163" fmla="*/ 2106299 h 2190566"/>
                <a:gd name="connsiteX164" fmla="*/ 113259 w 1528720"/>
                <a:gd name="connsiteY164" fmla="*/ 2099052 h 2190566"/>
                <a:gd name="connsiteX165" fmla="*/ 101395 w 1528720"/>
                <a:gd name="connsiteY165" fmla="*/ 2089316 h 2190566"/>
                <a:gd name="connsiteX166" fmla="*/ 91624 w 1528720"/>
                <a:gd name="connsiteY166" fmla="*/ 2077453 h 2190566"/>
                <a:gd name="connsiteX167" fmla="*/ 84376 w 1528720"/>
                <a:gd name="connsiteY167" fmla="*/ 2063931 h 2190566"/>
                <a:gd name="connsiteX168" fmla="*/ 79905 w 1528720"/>
                <a:gd name="connsiteY168" fmla="*/ 2049255 h 2190566"/>
                <a:gd name="connsiteX169" fmla="*/ 78390 w 1528720"/>
                <a:gd name="connsiteY169" fmla="*/ 2033967 h 2190566"/>
                <a:gd name="connsiteX170" fmla="*/ 78390 w 1528720"/>
                <a:gd name="connsiteY170" fmla="*/ 428983 h 2190566"/>
                <a:gd name="connsiteX171" fmla="*/ 79905 w 1528720"/>
                <a:gd name="connsiteY171" fmla="*/ 413731 h 2190566"/>
                <a:gd name="connsiteX172" fmla="*/ 84376 w 1528720"/>
                <a:gd name="connsiteY172" fmla="*/ 399055 h 2190566"/>
                <a:gd name="connsiteX173" fmla="*/ 91624 w 1528720"/>
                <a:gd name="connsiteY173" fmla="*/ 385533 h 2190566"/>
                <a:gd name="connsiteX174" fmla="*/ 101395 w 1528720"/>
                <a:gd name="connsiteY174" fmla="*/ 373670 h 2190566"/>
                <a:gd name="connsiteX175" fmla="*/ 113259 w 1528720"/>
                <a:gd name="connsiteY175" fmla="*/ 363935 h 2190566"/>
                <a:gd name="connsiteX176" fmla="*/ 126816 w 1528720"/>
                <a:gd name="connsiteY176" fmla="*/ 356687 h 2190566"/>
                <a:gd name="connsiteX177" fmla="*/ 141492 w 1528720"/>
                <a:gd name="connsiteY177" fmla="*/ 352216 h 2190566"/>
                <a:gd name="connsiteX178" fmla="*/ 156781 w 1528720"/>
                <a:gd name="connsiteY178" fmla="*/ 350701 h 2190566"/>
                <a:gd name="connsiteX179" fmla="*/ 346230 w 1528720"/>
                <a:gd name="connsiteY179" fmla="*/ 350701 h 2190566"/>
                <a:gd name="connsiteX180" fmla="*/ 346230 w 1528720"/>
                <a:gd name="connsiteY180" fmla="*/ 389860 h 2190566"/>
                <a:gd name="connsiteX181" fmla="*/ 347781 w 1528720"/>
                <a:gd name="connsiteY181" fmla="*/ 405113 h 2190566"/>
                <a:gd name="connsiteX182" fmla="*/ 352216 w 1528720"/>
                <a:gd name="connsiteY182" fmla="*/ 419789 h 2190566"/>
                <a:gd name="connsiteX183" fmla="*/ 359463 w 1528720"/>
                <a:gd name="connsiteY183" fmla="*/ 433310 h 2190566"/>
                <a:gd name="connsiteX184" fmla="*/ 369235 w 1528720"/>
                <a:gd name="connsiteY184" fmla="*/ 445174 h 2190566"/>
                <a:gd name="connsiteX185" fmla="*/ 381098 w 1528720"/>
                <a:gd name="connsiteY185" fmla="*/ 454909 h 2190566"/>
                <a:gd name="connsiteX186" fmla="*/ 394656 w 1528720"/>
                <a:gd name="connsiteY186" fmla="*/ 462157 h 2190566"/>
                <a:gd name="connsiteX187" fmla="*/ 409368 w 1528720"/>
                <a:gd name="connsiteY187" fmla="*/ 466628 h 2190566"/>
                <a:gd name="connsiteX188" fmla="*/ 424620 w 1528720"/>
                <a:gd name="connsiteY188" fmla="*/ 468143 h 2190566"/>
                <a:gd name="connsiteX189" fmla="*/ 1104100 w 1528720"/>
                <a:gd name="connsiteY189" fmla="*/ 468143 h 2190566"/>
                <a:gd name="connsiteX190" fmla="*/ 1119388 w 1528720"/>
                <a:gd name="connsiteY190" fmla="*/ 466628 h 2190566"/>
                <a:gd name="connsiteX191" fmla="*/ 1134100 w 1528720"/>
                <a:gd name="connsiteY191" fmla="*/ 462157 h 2190566"/>
                <a:gd name="connsiteX192" fmla="*/ 1147622 w 1528720"/>
                <a:gd name="connsiteY192" fmla="*/ 454909 h 2190566"/>
                <a:gd name="connsiteX193" fmla="*/ 1159521 w 1528720"/>
                <a:gd name="connsiteY193" fmla="*/ 445174 h 2190566"/>
                <a:gd name="connsiteX194" fmla="*/ 1169257 w 1528720"/>
                <a:gd name="connsiteY194" fmla="*/ 433310 h 2190566"/>
                <a:gd name="connsiteX195" fmla="*/ 1176504 w 1528720"/>
                <a:gd name="connsiteY195" fmla="*/ 419789 h 2190566"/>
                <a:gd name="connsiteX196" fmla="*/ 1180976 w 1528720"/>
                <a:gd name="connsiteY196" fmla="*/ 405113 h 2190566"/>
                <a:gd name="connsiteX197" fmla="*/ 1182490 w 1528720"/>
                <a:gd name="connsiteY197" fmla="*/ 389860 h 2190566"/>
                <a:gd name="connsiteX198" fmla="*/ 1182490 w 1528720"/>
                <a:gd name="connsiteY198" fmla="*/ 350701 h 219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528720" h="2190566">
                  <a:moveTo>
                    <a:pt x="1104100" y="154978"/>
                  </a:moveTo>
                  <a:lnTo>
                    <a:pt x="956406" y="154978"/>
                  </a:lnTo>
                  <a:cubicBezTo>
                    <a:pt x="954062" y="144088"/>
                    <a:pt x="950817" y="133487"/>
                    <a:pt x="946670" y="123138"/>
                  </a:cubicBezTo>
                  <a:cubicBezTo>
                    <a:pt x="942523" y="112790"/>
                    <a:pt x="937511" y="102874"/>
                    <a:pt x="931670" y="93391"/>
                  </a:cubicBezTo>
                  <a:cubicBezTo>
                    <a:pt x="925828" y="83907"/>
                    <a:pt x="919230" y="75001"/>
                    <a:pt x="911874" y="66635"/>
                  </a:cubicBezTo>
                  <a:cubicBezTo>
                    <a:pt x="904518" y="58270"/>
                    <a:pt x="896513" y="50590"/>
                    <a:pt x="887823" y="43594"/>
                  </a:cubicBezTo>
                  <a:cubicBezTo>
                    <a:pt x="879133" y="36599"/>
                    <a:pt x="869938" y="30361"/>
                    <a:pt x="860203" y="24952"/>
                  </a:cubicBezTo>
                  <a:cubicBezTo>
                    <a:pt x="850467" y="19507"/>
                    <a:pt x="840371" y="14928"/>
                    <a:pt x="829842" y="11214"/>
                  </a:cubicBezTo>
                  <a:cubicBezTo>
                    <a:pt x="819313" y="7500"/>
                    <a:pt x="808567" y="4724"/>
                    <a:pt x="797570" y="2849"/>
                  </a:cubicBezTo>
                  <a:cubicBezTo>
                    <a:pt x="786608" y="938"/>
                    <a:pt x="775538" y="0"/>
                    <a:pt x="764360" y="0"/>
                  </a:cubicBezTo>
                  <a:cubicBezTo>
                    <a:pt x="753218" y="0"/>
                    <a:pt x="742148" y="938"/>
                    <a:pt x="731151" y="2849"/>
                  </a:cubicBezTo>
                  <a:cubicBezTo>
                    <a:pt x="720153" y="4724"/>
                    <a:pt x="709407" y="7500"/>
                    <a:pt x="698915" y="11214"/>
                  </a:cubicBezTo>
                  <a:cubicBezTo>
                    <a:pt x="688386" y="14928"/>
                    <a:pt x="678253" y="19507"/>
                    <a:pt x="668518" y="24952"/>
                  </a:cubicBezTo>
                  <a:cubicBezTo>
                    <a:pt x="658782" y="30397"/>
                    <a:pt x="649587" y="36599"/>
                    <a:pt x="640933" y="43594"/>
                  </a:cubicBezTo>
                  <a:cubicBezTo>
                    <a:pt x="632243" y="50590"/>
                    <a:pt x="624238" y="58270"/>
                    <a:pt x="616846" y="66635"/>
                  </a:cubicBezTo>
                  <a:cubicBezTo>
                    <a:pt x="609490" y="75001"/>
                    <a:pt x="602892" y="83907"/>
                    <a:pt x="597050" y="93427"/>
                  </a:cubicBezTo>
                  <a:cubicBezTo>
                    <a:pt x="591209" y="102910"/>
                    <a:pt x="586197" y="112790"/>
                    <a:pt x="582050" y="123138"/>
                  </a:cubicBezTo>
                  <a:cubicBezTo>
                    <a:pt x="577904" y="133487"/>
                    <a:pt x="574658" y="144088"/>
                    <a:pt x="572315" y="154978"/>
                  </a:cubicBezTo>
                  <a:lnTo>
                    <a:pt x="424620" y="154978"/>
                  </a:lnTo>
                  <a:cubicBezTo>
                    <a:pt x="419500" y="154978"/>
                    <a:pt x="414380" y="155483"/>
                    <a:pt x="409368" y="156492"/>
                  </a:cubicBezTo>
                  <a:cubicBezTo>
                    <a:pt x="404320" y="157502"/>
                    <a:pt x="399416" y="158980"/>
                    <a:pt x="394656" y="160963"/>
                  </a:cubicBezTo>
                  <a:cubicBezTo>
                    <a:pt x="389896" y="162911"/>
                    <a:pt x="385389" y="165326"/>
                    <a:pt x="381098" y="168175"/>
                  </a:cubicBezTo>
                  <a:cubicBezTo>
                    <a:pt x="376843" y="171060"/>
                    <a:pt x="372877" y="174305"/>
                    <a:pt x="369235" y="177911"/>
                  </a:cubicBezTo>
                  <a:cubicBezTo>
                    <a:pt x="365593" y="181553"/>
                    <a:pt x="362348" y="185519"/>
                    <a:pt x="359463" y="189774"/>
                  </a:cubicBezTo>
                  <a:cubicBezTo>
                    <a:pt x="356615" y="194065"/>
                    <a:pt x="354199" y="198572"/>
                    <a:pt x="352216" y="203332"/>
                  </a:cubicBezTo>
                  <a:cubicBezTo>
                    <a:pt x="350269" y="208055"/>
                    <a:pt x="348754" y="212959"/>
                    <a:pt x="347781" y="218007"/>
                  </a:cubicBezTo>
                  <a:cubicBezTo>
                    <a:pt x="346771" y="223019"/>
                    <a:pt x="346230" y="228140"/>
                    <a:pt x="346230" y="233260"/>
                  </a:cubicBezTo>
                  <a:lnTo>
                    <a:pt x="346230" y="272419"/>
                  </a:lnTo>
                  <a:lnTo>
                    <a:pt x="156781" y="272419"/>
                  </a:lnTo>
                  <a:cubicBezTo>
                    <a:pt x="151660" y="272419"/>
                    <a:pt x="146540" y="272672"/>
                    <a:pt x="141420" y="273176"/>
                  </a:cubicBezTo>
                  <a:cubicBezTo>
                    <a:pt x="136336" y="273681"/>
                    <a:pt x="131252" y="274438"/>
                    <a:pt x="126203" y="275448"/>
                  </a:cubicBezTo>
                  <a:cubicBezTo>
                    <a:pt x="121191" y="276458"/>
                    <a:pt x="116215" y="277684"/>
                    <a:pt x="111311" y="279198"/>
                  </a:cubicBezTo>
                  <a:cubicBezTo>
                    <a:pt x="106371" y="280676"/>
                    <a:pt x="101576" y="282407"/>
                    <a:pt x="96816" y="284390"/>
                  </a:cubicBezTo>
                  <a:cubicBezTo>
                    <a:pt x="92092" y="286338"/>
                    <a:pt x="87441" y="288537"/>
                    <a:pt x="82934" y="290953"/>
                  </a:cubicBezTo>
                  <a:cubicBezTo>
                    <a:pt x="78390" y="293369"/>
                    <a:pt x="73991" y="296001"/>
                    <a:pt x="69736" y="298850"/>
                  </a:cubicBezTo>
                  <a:cubicBezTo>
                    <a:pt x="65445" y="301698"/>
                    <a:pt x="61335" y="304763"/>
                    <a:pt x="57368" y="308008"/>
                  </a:cubicBezTo>
                  <a:cubicBezTo>
                    <a:pt x="53402" y="311254"/>
                    <a:pt x="49616" y="314679"/>
                    <a:pt x="45974" y="318321"/>
                  </a:cubicBezTo>
                  <a:cubicBezTo>
                    <a:pt x="42332" y="321963"/>
                    <a:pt x="38907" y="325749"/>
                    <a:pt x="35661" y="329715"/>
                  </a:cubicBezTo>
                  <a:cubicBezTo>
                    <a:pt x="32380" y="333682"/>
                    <a:pt x="29315" y="337792"/>
                    <a:pt x="26467" y="342047"/>
                  </a:cubicBezTo>
                  <a:cubicBezTo>
                    <a:pt x="23618" y="346302"/>
                    <a:pt x="20986" y="350701"/>
                    <a:pt x="18570" y="355209"/>
                  </a:cubicBezTo>
                  <a:cubicBezTo>
                    <a:pt x="16154" y="359716"/>
                    <a:pt x="13954" y="364367"/>
                    <a:pt x="11971" y="369091"/>
                  </a:cubicBezTo>
                  <a:cubicBezTo>
                    <a:pt x="10024" y="373815"/>
                    <a:pt x="8293" y="378646"/>
                    <a:pt x="6779" y="383550"/>
                  </a:cubicBezTo>
                  <a:cubicBezTo>
                    <a:pt x="5301" y="388454"/>
                    <a:pt x="4039" y="393430"/>
                    <a:pt x="3029" y="398442"/>
                  </a:cubicBezTo>
                  <a:cubicBezTo>
                    <a:pt x="2055" y="403490"/>
                    <a:pt x="1298" y="408539"/>
                    <a:pt x="757" y="413659"/>
                  </a:cubicBezTo>
                  <a:cubicBezTo>
                    <a:pt x="252" y="418743"/>
                    <a:pt x="0" y="423863"/>
                    <a:pt x="0" y="428983"/>
                  </a:cubicBezTo>
                  <a:lnTo>
                    <a:pt x="0" y="2033967"/>
                  </a:lnTo>
                  <a:cubicBezTo>
                    <a:pt x="0" y="2039087"/>
                    <a:pt x="252" y="2044207"/>
                    <a:pt x="757" y="2049327"/>
                  </a:cubicBezTo>
                  <a:cubicBezTo>
                    <a:pt x="1298" y="2054412"/>
                    <a:pt x="2055" y="2059496"/>
                    <a:pt x="3029" y="2064508"/>
                  </a:cubicBezTo>
                  <a:cubicBezTo>
                    <a:pt x="4039" y="2069556"/>
                    <a:pt x="5301" y="2074496"/>
                    <a:pt x="6779" y="2079400"/>
                  </a:cubicBezTo>
                  <a:cubicBezTo>
                    <a:pt x="8293" y="2084304"/>
                    <a:pt x="10024" y="2089135"/>
                    <a:pt x="11971" y="2093859"/>
                  </a:cubicBezTo>
                  <a:cubicBezTo>
                    <a:pt x="13954" y="2098619"/>
                    <a:pt x="16154" y="2103234"/>
                    <a:pt x="18570" y="2107742"/>
                  </a:cubicBezTo>
                  <a:cubicBezTo>
                    <a:pt x="20986" y="2112285"/>
                    <a:pt x="23618" y="2116684"/>
                    <a:pt x="26467" y="2120939"/>
                  </a:cubicBezTo>
                  <a:cubicBezTo>
                    <a:pt x="29315" y="2125194"/>
                    <a:pt x="32380" y="2129304"/>
                    <a:pt x="35661" y="2133271"/>
                  </a:cubicBezTo>
                  <a:cubicBezTo>
                    <a:pt x="38907" y="2137237"/>
                    <a:pt x="42332" y="2141023"/>
                    <a:pt x="45974" y="2144665"/>
                  </a:cubicBezTo>
                  <a:cubicBezTo>
                    <a:pt x="49616" y="2148271"/>
                    <a:pt x="53402" y="2151732"/>
                    <a:pt x="57368" y="2154978"/>
                  </a:cubicBezTo>
                  <a:cubicBezTo>
                    <a:pt x="61335" y="2158223"/>
                    <a:pt x="65445" y="2161288"/>
                    <a:pt x="69736" y="2164136"/>
                  </a:cubicBezTo>
                  <a:cubicBezTo>
                    <a:pt x="73991" y="2166985"/>
                    <a:pt x="78390" y="2169617"/>
                    <a:pt x="82934" y="2172033"/>
                  </a:cubicBezTo>
                  <a:cubicBezTo>
                    <a:pt x="87441" y="2174449"/>
                    <a:pt x="92092" y="2176649"/>
                    <a:pt x="96816" y="2178596"/>
                  </a:cubicBezTo>
                  <a:cubicBezTo>
                    <a:pt x="101576" y="2180579"/>
                    <a:pt x="106371" y="2182274"/>
                    <a:pt x="111311" y="2183788"/>
                  </a:cubicBezTo>
                  <a:cubicBezTo>
                    <a:pt x="116215" y="2185266"/>
                    <a:pt x="121191" y="2186529"/>
                    <a:pt x="126203" y="2187538"/>
                  </a:cubicBezTo>
                  <a:cubicBezTo>
                    <a:pt x="131252" y="2188548"/>
                    <a:pt x="136336" y="2189269"/>
                    <a:pt x="141420" y="2189810"/>
                  </a:cubicBezTo>
                  <a:cubicBezTo>
                    <a:pt x="146540" y="2190315"/>
                    <a:pt x="151660" y="2190567"/>
                    <a:pt x="156781" y="2190567"/>
                  </a:cubicBezTo>
                  <a:lnTo>
                    <a:pt x="1371939" y="2190567"/>
                  </a:lnTo>
                  <a:cubicBezTo>
                    <a:pt x="1377060" y="2190567"/>
                    <a:pt x="1382216" y="2190315"/>
                    <a:pt x="1387300" y="2189810"/>
                  </a:cubicBezTo>
                  <a:cubicBezTo>
                    <a:pt x="1392420" y="2189269"/>
                    <a:pt x="1397505" y="2188548"/>
                    <a:pt x="1402517" y="2187538"/>
                  </a:cubicBezTo>
                  <a:cubicBezTo>
                    <a:pt x="1407565" y="2186529"/>
                    <a:pt x="1412541" y="2185266"/>
                    <a:pt x="1417445" y="2183788"/>
                  </a:cubicBezTo>
                  <a:cubicBezTo>
                    <a:pt x="1422349" y="2182274"/>
                    <a:pt x="1427180" y="2180579"/>
                    <a:pt x="1431904" y="2178596"/>
                  </a:cubicBezTo>
                  <a:cubicBezTo>
                    <a:pt x="1436664" y="2176649"/>
                    <a:pt x="1441279" y="2174449"/>
                    <a:pt x="1445823" y="2172033"/>
                  </a:cubicBezTo>
                  <a:cubicBezTo>
                    <a:pt x="1450366" y="2169617"/>
                    <a:pt x="1454729" y="2166985"/>
                    <a:pt x="1459020" y="2164136"/>
                  </a:cubicBezTo>
                  <a:cubicBezTo>
                    <a:pt x="1463275" y="2161288"/>
                    <a:pt x="1467385" y="2158223"/>
                    <a:pt x="1471352" y="2154978"/>
                  </a:cubicBezTo>
                  <a:cubicBezTo>
                    <a:pt x="1475318" y="2151732"/>
                    <a:pt x="1479140" y="2148271"/>
                    <a:pt x="1482782" y="2144665"/>
                  </a:cubicBezTo>
                  <a:cubicBezTo>
                    <a:pt x="1486388" y="2141023"/>
                    <a:pt x="1489849" y="2137237"/>
                    <a:pt x="1493095" y="2133271"/>
                  </a:cubicBezTo>
                  <a:cubicBezTo>
                    <a:pt x="1496340" y="2129304"/>
                    <a:pt x="1499405" y="2125194"/>
                    <a:pt x="1502253" y="2120939"/>
                  </a:cubicBezTo>
                  <a:cubicBezTo>
                    <a:pt x="1505102" y="2116684"/>
                    <a:pt x="1507734" y="2112285"/>
                    <a:pt x="1510186" y="2107742"/>
                  </a:cubicBezTo>
                  <a:cubicBezTo>
                    <a:pt x="1512602" y="2103234"/>
                    <a:pt x="1514802" y="2098619"/>
                    <a:pt x="1516749" y="2093859"/>
                  </a:cubicBezTo>
                  <a:cubicBezTo>
                    <a:pt x="1518732" y="2089135"/>
                    <a:pt x="1520463" y="2084304"/>
                    <a:pt x="1521941" y="2079400"/>
                  </a:cubicBezTo>
                  <a:cubicBezTo>
                    <a:pt x="1523456" y="2074496"/>
                    <a:pt x="1524682" y="2069556"/>
                    <a:pt x="1525691" y="2064508"/>
                  </a:cubicBezTo>
                  <a:cubicBezTo>
                    <a:pt x="1526701" y="2059496"/>
                    <a:pt x="1527458" y="2054412"/>
                    <a:pt x="1527963" y="2049327"/>
                  </a:cubicBezTo>
                  <a:cubicBezTo>
                    <a:pt x="1528468" y="2044207"/>
                    <a:pt x="1528720" y="2039087"/>
                    <a:pt x="1528720" y="2033967"/>
                  </a:cubicBezTo>
                  <a:lnTo>
                    <a:pt x="1528720" y="428983"/>
                  </a:lnTo>
                  <a:cubicBezTo>
                    <a:pt x="1528720" y="423863"/>
                    <a:pt x="1528468" y="418743"/>
                    <a:pt x="1527963" y="413659"/>
                  </a:cubicBezTo>
                  <a:cubicBezTo>
                    <a:pt x="1527458" y="408539"/>
                    <a:pt x="1526701" y="403490"/>
                    <a:pt x="1525691" y="398442"/>
                  </a:cubicBezTo>
                  <a:cubicBezTo>
                    <a:pt x="1524682" y="393430"/>
                    <a:pt x="1523456" y="388454"/>
                    <a:pt x="1521941" y="383550"/>
                  </a:cubicBezTo>
                  <a:cubicBezTo>
                    <a:pt x="1520463" y="378646"/>
                    <a:pt x="1518732" y="373815"/>
                    <a:pt x="1516749" y="369091"/>
                  </a:cubicBezTo>
                  <a:cubicBezTo>
                    <a:pt x="1514802" y="364367"/>
                    <a:pt x="1512602" y="359716"/>
                    <a:pt x="1510186" y="355209"/>
                  </a:cubicBezTo>
                  <a:cubicBezTo>
                    <a:pt x="1507734" y="350701"/>
                    <a:pt x="1505102" y="346302"/>
                    <a:pt x="1502253" y="342047"/>
                  </a:cubicBezTo>
                  <a:cubicBezTo>
                    <a:pt x="1499405" y="337792"/>
                    <a:pt x="1496340" y="333682"/>
                    <a:pt x="1493095" y="329715"/>
                  </a:cubicBezTo>
                  <a:cubicBezTo>
                    <a:pt x="1489849" y="325749"/>
                    <a:pt x="1486388" y="321963"/>
                    <a:pt x="1482782" y="318321"/>
                  </a:cubicBezTo>
                  <a:cubicBezTo>
                    <a:pt x="1479140" y="314679"/>
                    <a:pt x="1475318" y="311254"/>
                    <a:pt x="1471352" y="308008"/>
                  </a:cubicBezTo>
                  <a:cubicBezTo>
                    <a:pt x="1467385" y="304763"/>
                    <a:pt x="1463275" y="301698"/>
                    <a:pt x="1459020" y="298850"/>
                  </a:cubicBezTo>
                  <a:cubicBezTo>
                    <a:pt x="1454729" y="296001"/>
                    <a:pt x="1450366" y="293369"/>
                    <a:pt x="1445823" y="290953"/>
                  </a:cubicBezTo>
                  <a:cubicBezTo>
                    <a:pt x="1441279" y="288537"/>
                    <a:pt x="1436664" y="286338"/>
                    <a:pt x="1431904" y="284390"/>
                  </a:cubicBezTo>
                  <a:cubicBezTo>
                    <a:pt x="1427180" y="282407"/>
                    <a:pt x="1422349" y="280676"/>
                    <a:pt x="1417445" y="279198"/>
                  </a:cubicBezTo>
                  <a:cubicBezTo>
                    <a:pt x="1412541" y="277684"/>
                    <a:pt x="1407565" y="276458"/>
                    <a:pt x="1402517" y="275448"/>
                  </a:cubicBezTo>
                  <a:cubicBezTo>
                    <a:pt x="1397505" y="274438"/>
                    <a:pt x="1392420" y="273681"/>
                    <a:pt x="1387300" y="273176"/>
                  </a:cubicBezTo>
                  <a:cubicBezTo>
                    <a:pt x="1382216" y="272672"/>
                    <a:pt x="1377060" y="272419"/>
                    <a:pt x="1371939" y="272419"/>
                  </a:cubicBezTo>
                  <a:lnTo>
                    <a:pt x="1182490" y="272419"/>
                  </a:lnTo>
                  <a:lnTo>
                    <a:pt x="1182490" y="233260"/>
                  </a:lnTo>
                  <a:cubicBezTo>
                    <a:pt x="1182490" y="228140"/>
                    <a:pt x="1181985" y="223019"/>
                    <a:pt x="1180976" y="218007"/>
                  </a:cubicBezTo>
                  <a:cubicBezTo>
                    <a:pt x="1179966" y="212959"/>
                    <a:pt x="1178488" y="208055"/>
                    <a:pt x="1176504" y="203332"/>
                  </a:cubicBezTo>
                  <a:cubicBezTo>
                    <a:pt x="1174521" y="198572"/>
                    <a:pt x="1172105" y="194065"/>
                    <a:pt x="1169257" y="189774"/>
                  </a:cubicBezTo>
                  <a:cubicBezTo>
                    <a:pt x="1166408" y="185519"/>
                    <a:pt x="1163163" y="181553"/>
                    <a:pt x="1159521" y="177911"/>
                  </a:cubicBezTo>
                  <a:cubicBezTo>
                    <a:pt x="1155879" y="174305"/>
                    <a:pt x="1151913" y="171060"/>
                    <a:pt x="1147622" y="168211"/>
                  </a:cubicBezTo>
                  <a:cubicBezTo>
                    <a:pt x="1143367" y="165326"/>
                    <a:pt x="1138860" y="162911"/>
                    <a:pt x="1134100" y="160963"/>
                  </a:cubicBezTo>
                  <a:cubicBezTo>
                    <a:pt x="1129340" y="158980"/>
                    <a:pt x="1124436" y="157502"/>
                    <a:pt x="1119388" y="156492"/>
                  </a:cubicBezTo>
                  <a:cubicBezTo>
                    <a:pt x="1114340" y="155483"/>
                    <a:pt x="1109256" y="154978"/>
                    <a:pt x="1104100" y="154978"/>
                  </a:cubicBezTo>
                  <a:close/>
                  <a:moveTo>
                    <a:pt x="424620" y="233260"/>
                  </a:moveTo>
                  <a:lnTo>
                    <a:pt x="607579" y="233260"/>
                  </a:lnTo>
                  <a:cubicBezTo>
                    <a:pt x="610139" y="233260"/>
                    <a:pt x="612700" y="233008"/>
                    <a:pt x="615224" y="232503"/>
                  </a:cubicBezTo>
                  <a:cubicBezTo>
                    <a:pt x="617748" y="231998"/>
                    <a:pt x="620200" y="231277"/>
                    <a:pt x="622580" y="230303"/>
                  </a:cubicBezTo>
                  <a:cubicBezTo>
                    <a:pt x="624959" y="229294"/>
                    <a:pt x="627231" y="228104"/>
                    <a:pt x="629358" y="226661"/>
                  </a:cubicBezTo>
                  <a:cubicBezTo>
                    <a:pt x="631486" y="225255"/>
                    <a:pt x="633469" y="223632"/>
                    <a:pt x="635308" y="221794"/>
                  </a:cubicBezTo>
                  <a:cubicBezTo>
                    <a:pt x="637111" y="219991"/>
                    <a:pt x="638734" y="218007"/>
                    <a:pt x="640176" y="215880"/>
                  </a:cubicBezTo>
                  <a:cubicBezTo>
                    <a:pt x="641618" y="213716"/>
                    <a:pt x="642808" y="211481"/>
                    <a:pt x="643782" y="209101"/>
                  </a:cubicBezTo>
                  <a:cubicBezTo>
                    <a:pt x="644791" y="206721"/>
                    <a:pt x="645513" y="204269"/>
                    <a:pt x="646017" y="201745"/>
                  </a:cubicBezTo>
                  <a:cubicBezTo>
                    <a:pt x="646522" y="199221"/>
                    <a:pt x="646775" y="196697"/>
                    <a:pt x="646775" y="194101"/>
                  </a:cubicBezTo>
                  <a:cubicBezTo>
                    <a:pt x="646847" y="186457"/>
                    <a:pt x="647676" y="178884"/>
                    <a:pt x="649263" y="171384"/>
                  </a:cubicBezTo>
                  <a:cubicBezTo>
                    <a:pt x="650813" y="163884"/>
                    <a:pt x="653121" y="156636"/>
                    <a:pt x="656114" y="149569"/>
                  </a:cubicBezTo>
                  <a:cubicBezTo>
                    <a:pt x="659106" y="142538"/>
                    <a:pt x="662748" y="135831"/>
                    <a:pt x="667039" y="129521"/>
                  </a:cubicBezTo>
                  <a:cubicBezTo>
                    <a:pt x="671366" y="123175"/>
                    <a:pt x="676234" y="117297"/>
                    <a:pt x="681679" y="111924"/>
                  </a:cubicBezTo>
                  <a:cubicBezTo>
                    <a:pt x="687124" y="106552"/>
                    <a:pt x="693037" y="101720"/>
                    <a:pt x="699455" y="97501"/>
                  </a:cubicBezTo>
                  <a:cubicBezTo>
                    <a:pt x="705838" y="93282"/>
                    <a:pt x="712581" y="89713"/>
                    <a:pt x="719684" y="86792"/>
                  </a:cubicBezTo>
                  <a:cubicBezTo>
                    <a:pt x="726751" y="83907"/>
                    <a:pt x="734071" y="81708"/>
                    <a:pt x="741571" y="80229"/>
                  </a:cubicBezTo>
                  <a:cubicBezTo>
                    <a:pt x="749107" y="78715"/>
                    <a:pt x="756716" y="77994"/>
                    <a:pt x="764360" y="77994"/>
                  </a:cubicBezTo>
                  <a:cubicBezTo>
                    <a:pt x="772040" y="77994"/>
                    <a:pt x="779613" y="78715"/>
                    <a:pt x="787149" y="80229"/>
                  </a:cubicBezTo>
                  <a:cubicBezTo>
                    <a:pt x="794685" y="81708"/>
                    <a:pt x="801969" y="83907"/>
                    <a:pt x="809072" y="86792"/>
                  </a:cubicBezTo>
                  <a:cubicBezTo>
                    <a:pt x="816176" y="89713"/>
                    <a:pt x="822918" y="93282"/>
                    <a:pt x="829301" y="97501"/>
                  </a:cubicBezTo>
                  <a:cubicBezTo>
                    <a:pt x="835683" y="101756"/>
                    <a:pt x="841597" y="106552"/>
                    <a:pt x="847077" y="111924"/>
                  </a:cubicBezTo>
                  <a:cubicBezTo>
                    <a:pt x="852522" y="117297"/>
                    <a:pt x="857390" y="123175"/>
                    <a:pt x="861681" y="129521"/>
                  </a:cubicBezTo>
                  <a:cubicBezTo>
                    <a:pt x="866008" y="135831"/>
                    <a:pt x="869650" y="142538"/>
                    <a:pt x="872643" y="149569"/>
                  </a:cubicBezTo>
                  <a:cubicBezTo>
                    <a:pt x="875635" y="156636"/>
                    <a:pt x="877907" y="163884"/>
                    <a:pt x="879494" y="171384"/>
                  </a:cubicBezTo>
                  <a:cubicBezTo>
                    <a:pt x="881044" y="178884"/>
                    <a:pt x="881873" y="186457"/>
                    <a:pt x="881982" y="194137"/>
                  </a:cubicBezTo>
                  <a:cubicBezTo>
                    <a:pt x="881982" y="196697"/>
                    <a:pt x="882198" y="199221"/>
                    <a:pt x="882703" y="201745"/>
                  </a:cubicBezTo>
                  <a:cubicBezTo>
                    <a:pt x="883208" y="204269"/>
                    <a:pt x="883965" y="206721"/>
                    <a:pt x="884938" y="209101"/>
                  </a:cubicBezTo>
                  <a:cubicBezTo>
                    <a:pt x="885948" y="211481"/>
                    <a:pt x="887138" y="213716"/>
                    <a:pt x="888580" y="215880"/>
                  </a:cubicBezTo>
                  <a:cubicBezTo>
                    <a:pt x="889987" y="218007"/>
                    <a:pt x="891609" y="219991"/>
                    <a:pt x="893448" y="221794"/>
                  </a:cubicBezTo>
                  <a:cubicBezTo>
                    <a:pt x="895251" y="223632"/>
                    <a:pt x="897234" y="225255"/>
                    <a:pt x="899398" y="226661"/>
                  </a:cubicBezTo>
                  <a:cubicBezTo>
                    <a:pt x="901525" y="228104"/>
                    <a:pt x="903797" y="229294"/>
                    <a:pt x="906177" y="230303"/>
                  </a:cubicBezTo>
                  <a:cubicBezTo>
                    <a:pt x="908556" y="231277"/>
                    <a:pt x="911008" y="231998"/>
                    <a:pt x="913533" y="232503"/>
                  </a:cubicBezTo>
                  <a:cubicBezTo>
                    <a:pt x="916057" y="233008"/>
                    <a:pt x="918581" y="233260"/>
                    <a:pt x="921177" y="233260"/>
                  </a:cubicBezTo>
                  <a:lnTo>
                    <a:pt x="1104100" y="233260"/>
                  </a:lnTo>
                  <a:lnTo>
                    <a:pt x="1104100" y="389860"/>
                  </a:lnTo>
                  <a:lnTo>
                    <a:pt x="424620" y="389860"/>
                  </a:lnTo>
                  <a:close/>
                  <a:moveTo>
                    <a:pt x="1371939" y="350701"/>
                  </a:moveTo>
                  <a:cubicBezTo>
                    <a:pt x="1377096" y="350701"/>
                    <a:pt x="1382180" y="351206"/>
                    <a:pt x="1387228" y="352216"/>
                  </a:cubicBezTo>
                  <a:cubicBezTo>
                    <a:pt x="1392276" y="353225"/>
                    <a:pt x="1397180" y="354704"/>
                    <a:pt x="1401940" y="356687"/>
                  </a:cubicBezTo>
                  <a:cubicBezTo>
                    <a:pt x="1406699" y="358670"/>
                    <a:pt x="1411207" y="361050"/>
                    <a:pt x="1415462" y="363935"/>
                  </a:cubicBezTo>
                  <a:cubicBezTo>
                    <a:pt x="1419753" y="366783"/>
                    <a:pt x="1423719" y="370028"/>
                    <a:pt x="1427361" y="373670"/>
                  </a:cubicBezTo>
                  <a:cubicBezTo>
                    <a:pt x="1431003" y="377276"/>
                    <a:pt x="1434248" y="381243"/>
                    <a:pt x="1437096" y="385533"/>
                  </a:cubicBezTo>
                  <a:cubicBezTo>
                    <a:pt x="1439945" y="389788"/>
                    <a:pt x="1442361" y="394296"/>
                    <a:pt x="1444344" y="399055"/>
                  </a:cubicBezTo>
                  <a:cubicBezTo>
                    <a:pt x="1446327" y="403779"/>
                    <a:pt x="1447806" y="408683"/>
                    <a:pt x="1448815" y="413731"/>
                  </a:cubicBezTo>
                  <a:cubicBezTo>
                    <a:pt x="1449825" y="418779"/>
                    <a:pt x="1450330" y="423863"/>
                    <a:pt x="1450330" y="428983"/>
                  </a:cubicBezTo>
                  <a:lnTo>
                    <a:pt x="1450330" y="2033967"/>
                  </a:lnTo>
                  <a:cubicBezTo>
                    <a:pt x="1450330" y="2039123"/>
                    <a:pt x="1449825" y="2044207"/>
                    <a:pt x="1448815" y="2049255"/>
                  </a:cubicBezTo>
                  <a:cubicBezTo>
                    <a:pt x="1447806" y="2054267"/>
                    <a:pt x="1446327" y="2059171"/>
                    <a:pt x="1444344" y="2063931"/>
                  </a:cubicBezTo>
                  <a:cubicBezTo>
                    <a:pt x="1442361" y="2068654"/>
                    <a:pt x="1439945" y="2073198"/>
                    <a:pt x="1437096" y="2077453"/>
                  </a:cubicBezTo>
                  <a:cubicBezTo>
                    <a:pt x="1434248" y="2081744"/>
                    <a:pt x="1431003" y="2085674"/>
                    <a:pt x="1427361" y="2089316"/>
                  </a:cubicBezTo>
                  <a:cubicBezTo>
                    <a:pt x="1423719" y="2092958"/>
                    <a:pt x="1419753" y="2096203"/>
                    <a:pt x="1415462" y="2099052"/>
                  </a:cubicBezTo>
                  <a:cubicBezTo>
                    <a:pt x="1411207" y="2101900"/>
                    <a:pt x="1406699" y="2104316"/>
                    <a:pt x="1401940" y="2106299"/>
                  </a:cubicBezTo>
                  <a:cubicBezTo>
                    <a:pt x="1397180" y="2108246"/>
                    <a:pt x="1392276" y="2109761"/>
                    <a:pt x="1387228" y="2110734"/>
                  </a:cubicBezTo>
                  <a:cubicBezTo>
                    <a:pt x="1382180" y="2111744"/>
                    <a:pt x="1377096" y="2112249"/>
                    <a:pt x="1371939" y="2112285"/>
                  </a:cubicBezTo>
                  <a:lnTo>
                    <a:pt x="156781" y="2112285"/>
                  </a:lnTo>
                  <a:cubicBezTo>
                    <a:pt x="151660" y="2112249"/>
                    <a:pt x="146540" y="2111744"/>
                    <a:pt x="141492" y="2110734"/>
                  </a:cubicBezTo>
                  <a:cubicBezTo>
                    <a:pt x="136444" y="2109761"/>
                    <a:pt x="131576" y="2108246"/>
                    <a:pt x="126816" y="2106299"/>
                  </a:cubicBezTo>
                  <a:cubicBezTo>
                    <a:pt x="122057" y="2104316"/>
                    <a:pt x="117549" y="2101900"/>
                    <a:pt x="113259" y="2099052"/>
                  </a:cubicBezTo>
                  <a:cubicBezTo>
                    <a:pt x="108968" y="2096203"/>
                    <a:pt x="105037" y="2092958"/>
                    <a:pt x="101395" y="2089316"/>
                  </a:cubicBezTo>
                  <a:cubicBezTo>
                    <a:pt x="97754" y="2085674"/>
                    <a:pt x="94508" y="2081744"/>
                    <a:pt x="91624" y="2077453"/>
                  </a:cubicBezTo>
                  <a:cubicBezTo>
                    <a:pt x="88775" y="2073198"/>
                    <a:pt x="86359" y="2068654"/>
                    <a:pt x="84376" y="2063931"/>
                  </a:cubicBezTo>
                  <a:cubicBezTo>
                    <a:pt x="82429" y="2059171"/>
                    <a:pt x="80914" y="2054303"/>
                    <a:pt x="79905" y="2049255"/>
                  </a:cubicBezTo>
                  <a:cubicBezTo>
                    <a:pt x="78895" y="2044207"/>
                    <a:pt x="78390" y="2039123"/>
                    <a:pt x="78390" y="2033967"/>
                  </a:cubicBezTo>
                  <a:lnTo>
                    <a:pt x="78390" y="428983"/>
                  </a:lnTo>
                  <a:cubicBezTo>
                    <a:pt x="78390" y="423863"/>
                    <a:pt x="78895" y="418779"/>
                    <a:pt x="79905" y="413731"/>
                  </a:cubicBezTo>
                  <a:cubicBezTo>
                    <a:pt x="80914" y="408683"/>
                    <a:pt x="82429" y="403779"/>
                    <a:pt x="84376" y="399055"/>
                  </a:cubicBezTo>
                  <a:cubicBezTo>
                    <a:pt x="86359" y="394296"/>
                    <a:pt x="88775" y="389788"/>
                    <a:pt x="91624" y="385533"/>
                  </a:cubicBezTo>
                  <a:cubicBezTo>
                    <a:pt x="94508" y="381243"/>
                    <a:pt x="97754" y="377276"/>
                    <a:pt x="101395" y="373670"/>
                  </a:cubicBezTo>
                  <a:cubicBezTo>
                    <a:pt x="105037" y="370028"/>
                    <a:pt x="108968" y="366783"/>
                    <a:pt x="113259" y="363935"/>
                  </a:cubicBezTo>
                  <a:cubicBezTo>
                    <a:pt x="117549" y="361050"/>
                    <a:pt x="122057" y="358670"/>
                    <a:pt x="126816" y="356687"/>
                  </a:cubicBezTo>
                  <a:cubicBezTo>
                    <a:pt x="131576" y="354704"/>
                    <a:pt x="136444" y="353225"/>
                    <a:pt x="141492" y="352216"/>
                  </a:cubicBezTo>
                  <a:cubicBezTo>
                    <a:pt x="146540" y="351206"/>
                    <a:pt x="151660" y="350701"/>
                    <a:pt x="156781" y="350701"/>
                  </a:cubicBezTo>
                  <a:lnTo>
                    <a:pt x="346230" y="350701"/>
                  </a:lnTo>
                  <a:lnTo>
                    <a:pt x="346230" y="389860"/>
                  </a:lnTo>
                  <a:cubicBezTo>
                    <a:pt x="346230" y="394981"/>
                    <a:pt x="346771" y="400065"/>
                    <a:pt x="347781" y="405113"/>
                  </a:cubicBezTo>
                  <a:cubicBezTo>
                    <a:pt x="348754" y="410161"/>
                    <a:pt x="350269" y="415065"/>
                    <a:pt x="352216" y="419789"/>
                  </a:cubicBezTo>
                  <a:cubicBezTo>
                    <a:pt x="354199" y="424548"/>
                    <a:pt x="356615" y="429056"/>
                    <a:pt x="359463" y="433310"/>
                  </a:cubicBezTo>
                  <a:cubicBezTo>
                    <a:pt x="362348" y="437601"/>
                    <a:pt x="365593" y="441532"/>
                    <a:pt x="369235" y="445174"/>
                  </a:cubicBezTo>
                  <a:cubicBezTo>
                    <a:pt x="372877" y="448815"/>
                    <a:pt x="376843" y="452061"/>
                    <a:pt x="381098" y="454909"/>
                  </a:cubicBezTo>
                  <a:cubicBezTo>
                    <a:pt x="385389" y="457758"/>
                    <a:pt x="389896" y="460174"/>
                    <a:pt x="394656" y="462157"/>
                  </a:cubicBezTo>
                  <a:cubicBezTo>
                    <a:pt x="399416" y="464140"/>
                    <a:pt x="404320" y="465619"/>
                    <a:pt x="409368" y="466628"/>
                  </a:cubicBezTo>
                  <a:cubicBezTo>
                    <a:pt x="414380" y="467638"/>
                    <a:pt x="419500" y="468143"/>
                    <a:pt x="424620" y="468143"/>
                  </a:cubicBezTo>
                  <a:lnTo>
                    <a:pt x="1104100" y="468143"/>
                  </a:lnTo>
                  <a:cubicBezTo>
                    <a:pt x="1109256" y="468143"/>
                    <a:pt x="1114340" y="467638"/>
                    <a:pt x="1119388" y="466628"/>
                  </a:cubicBezTo>
                  <a:cubicBezTo>
                    <a:pt x="1124436" y="465619"/>
                    <a:pt x="1129340" y="464140"/>
                    <a:pt x="1134100" y="462157"/>
                  </a:cubicBezTo>
                  <a:cubicBezTo>
                    <a:pt x="1138860" y="460174"/>
                    <a:pt x="1143367" y="457758"/>
                    <a:pt x="1147622" y="454909"/>
                  </a:cubicBezTo>
                  <a:cubicBezTo>
                    <a:pt x="1151913" y="452061"/>
                    <a:pt x="1155879" y="448815"/>
                    <a:pt x="1159521" y="445174"/>
                  </a:cubicBezTo>
                  <a:cubicBezTo>
                    <a:pt x="1163163" y="441532"/>
                    <a:pt x="1166408" y="437601"/>
                    <a:pt x="1169257" y="433310"/>
                  </a:cubicBezTo>
                  <a:cubicBezTo>
                    <a:pt x="1172105" y="429056"/>
                    <a:pt x="1174521" y="424548"/>
                    <a:pt x="1176504" y="419789"/>
                  </a:cubicBezTo>
                  <a:cubicBezTo>
                    <a:pt x="1178488" y="415065"/>
                    <a:pt x="1179966" y="410161"/>
                    <a:pt x="1180976" y="405113"/>
                  </a:cubicBezTo>
                  <a:cubicBezTo>
                    <a:pt x="1181985" y="400065"/>
                    <a:pt x="1182490" y="394981"/>
                    <a:pt x="1182490" y="389860"/>
                  </a:cubicBezTo>
                  <a:lnTo>
                    <a:pt x="1182490" y="350701"/>
                  </a:lnTo>
                  <a:close/>
                </a:path>
              </a:pathLst>
            </a:custGeom>
            <a:solidFill>
              <a:srgbClr val="FFFFFF"/>
            </a:solidFill>
            <a:ln w="9231" cap="flat">
              <a:noFill/>
              <a:prstDash val="solid"/>
              <a:miter/>
            </a:ln>
          </p:spPr>
          <p:txBody>
            <a:bodyPr rtlCol="0" anchor="ctr"/>
            <a:lstStyle/>
            <a:p>
              <a:endParaRPr lang="en-US">
                <a:latin typeface="Roboto Condensed" panose="02000000000000000000" pitchFamily="2" charset="0"/>
              </a:endParaRPr>
            </a:p>
          </p:txBody>
        </p:sp>
      </p:grpSp>
      <p:sp>
        <p:nvSpPr>
          <p:cNvPr id="50" name="Rounded Rectangle 49">
            <a:extLst>
              <a:ext uri="{FF2B5EF4-FFF2-40B4-BE49-F238E27FC236}">
                <a16:creationId xmlns:a16="http://schemas.microsoft.com/office/drawing/2014/main" id="{5C993D40-ADEC-BBAB-A8C4-5DD6EBCD2F99}"/>
              </a:ext>
            </a:extLst>
          </p:cNvPr>
          <p:cNvSpPr/>
          <p:nvPr/>
        </p:nvSpPr>
        <p:spPr>
          <a:xfrm>
            <a:off x="7124909" y="486889"/>
            <a:ext cx="1440000" cy="1440000"/>
          </a:xfrm>
          <a:prstGeom prst="roundRect">
            <a:avLst>
              <a:gd name="adj" fmla="val 6588"/>
            </a:avLst>
          </a:prstGeom>
          <a:solidFill>
            <a:srgbClr val="FFFFFF"/>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51" name="TextBox 50">
            <a:extLst>
              <a:ext uri="{FF2B5EF4-FFF2-40B4-BE49-F238E27FC236}">
                <a16:creationId xmlns:a16="http://schemas.microsoft.com/office/drawing/2014/main" id="{98E96B99-3CD2-F816-E473-5D5E0B5AC535}"/>
              </a:ext>
            </a:extLst>
          </p:cNvPr>
          <p:cNvSpPr txBox="1"/>
          <p:nvPr/>
        </p:nvSpPr>
        <p:spPr>
          <a:xfrm>
            <a:off x="7213109" y="1598163"/>
            <a:ext cx="1263600" cy="276999"/>
          </a:xfrm>
          <a:prstGeom prst="rect">
            <a:avLst/>
          </a:prstGeom>
          <a:noFill/>
        </p:spPr>
        <p:txBody>
          <a:bodyPr wrap="square" lIns="0" tIns="0" rIns="0" bIns="0" rtlCol="0">
            <a:spAutoFit/>
          </a:bodyPr>
          <a:lstStyle/>
          <a:p>
            <a:pPr algn="ctr"/>
            <a:r>
              <a:rPr lang="en-US" spc="90">
                <a:latin typeface="Londrina Solid" pitchFamily="2" charset="77"/>
                <a:sym typeface="LondrinaSolid-Black"/>
                <a:rtl val="0"/>
              </a:rPr>
              <a:t>Analyse</a:t>
            </a:r>
            <a:endParaRPr lang="en-US" sz="1600" spc="90">
              <a:latin typeface="Londrina Solid" pitchFamily="2" charset="77"/>
              <a:sym typeface="LondrinaSolid-Black"/>
              <a:rtl val="0"/>
            </a:endParaRPr>
          </a:p>
        </p:txBody>
      </p:sp>
      <p:sp>
        <p:nvSpPr>
          <p:cNvPr id="52" name="Freeform 51">
            <a:extLst>
              <a:ext uri="{FF2B5EF4-FFF2-40B4-BE49-F238E27FC236}">
                <a16:creationId xmlns:a16="http://schemas.microsoft.com/office/drawing/2014/main" id="{583C2BE0-401A-CD6B-B6DA-584944E5C378}"/>
              </a:ext>
            </a:extLst>
          </p:cNvPr>
          <p:cNvSpPr/>
          <p:nvPr/>
        </p:nvSpPr>
        <p:spPr>
          <a:xfrm>
            <a:off x="7412815" y="631898"/>
            <a:ext cx="864189" cy="861900"/>
          </a:xfrm>
          <a:custGeom>
            <a:avLst/>
            <a:gdLst>
              <a:gd name="connsiteX0" fmla="*/ 2148352 w 2197976"/>
              <a:gd name="connsiteY0" fmla="*/ 1903112 h 2192153"/>
              <a:gd name="connsiteX1" fmla="*/ 1709921 w 2197976"/>
              <a:gd name="connsiteY1" fmla="*/ 1465907 h 2192153"/>
              <a:gd name="connsiteX2" fmla="*/ 1619199 w 2197976"/>
              <a:gd name="connsiteY2" fmla="*/ 1375437 h 2192153"/>
              <a:gd name="connsiteX3" fmla="*/ 1582384 w 2197976"/>
              <a:gd name="connsiteY3" fmla="*/ 1375437 h 2192153"/>
              <a:gd name="connsiteX4" fmla="*/ 1568573 w 2197976"/>
              <a:gd name="connsiteY4" fmla="*/ 1389211 h 2192153"/>
              <a:gd name="connsiteX5" fmla="*/ 1563020 w 2197976"/>
              <a:gd name="connsiteY5" fmla="*/ 1380846 h 2192153"/>
              <a:gd name="connsiteX6" fmla="*/ 1451384 w 2197976"/>
              <a:gd name="connsiteY6" fmla="*/ 1269462 h 2192153"/>
              <a:gd name="connsiteX7" fmla="*/ 1603874 w 2197976"/>
              <a:gd name="connsiteY7" fmla="*/ 799733 h 2192153"/>
              <a:gd name="connsiteX8" fmla="*/ 1369208 w 2197976"/>
              <a:gd name="connsiteY8" fmla="*/ 233945 h 2192153"/>
              <a:gd name="connsiteX9" fmla="*/ 801942 w 2197976"/>
              <a:gd name="connsiteY9" fmla="*/ 0 h 2192153"/>
              <a:gd name="connsiteX10" fmla="*/ 234603 w 2197976"/>
              <a:gd name="connsiteY10" fmla="*/ 234017 h 2192153"/>
              <a:gd name="connsiteX11" fmla="*/ 234603 w 2197976"/>
              <a:gd name="connsiteY11" fmla="*/ 1365593 h 2192153"/>
              <a:gd name="connsiteX12" fmla="*/ 801942 w 2197976"/>
              <a:gd name="connsiteY12" fmla="*/ 1599538 h 2192153"/>
              <a:gd name="connsiteX13" fmla="*/ 1272933 w 2197976"/>
              <a:gd name="connsiteY13" fmla="*/ 1447481 h 2192153"/>
              <a:gd name="connsiteX14" fmla="*/ 1384605 w 2197976"/>
              <a:gd name="connsiteY14" fmla="*/ 1558865 h 2192153"/>
              <a:gd name="connsiteX15" fmla="*/ 1392934 w 2197976"/>
              <a:gd name="connsiteY15" fmla="*/ 1564418 h 2192153"/>
              <a:gd name="connsiteX16" fmla="*/ 1379232 w 2197976"/>
              <a:gd name="connsiteY16" fmla="*/ 1578084 h 2192153"/>
              <a:gd name="connsiteX17" fmla="*/ 1379232 w 2197976"/>
              <a:gd name="connsiteY17" fmla="*/ 1614827 h 2192153"/>
              <a:gd name="connsiteX18" fmla="*/ 1473452 w 2197976"/>
              <a:gd name="connsiteY18" fmla="*/ 1708794 h 2192153"/>
              <a:gd name="connsiteX19" fmla="*/ 1908313 w 2197976"/>
              <a:gd name="connsiteY19" fmla="*/ 2142538 h 2192153"/>
              <a:gd name="connsiteX20" fmla="*/ 2028314 w 2197976"/>
              <a:gd name="connsiteY20" fmla="*/ 2192154 h 2192153"/>
              <a:gd name="connsiteX21" fmla="*/ 2148352 w 2197976"/>
              <a:gd name="connsiteY21" fmla="*/ 2142538 h 2192153"/>
              <a:gd name="connsiteX22" fmla="*/ 2148352 w 2197976"/>
              <a:gd name="connsiteY22" fmla="*/ 1903112 h 2192153"/>
              <a:gd name="connsiteX23" fmla="*/ 271382 w 2197976"/>
              <a:gd name="connsiteY23" fmla="*/ 1328778 h 2192153"/>
              <a:gd name="connsiteX24" fmla="*/ 271382 w 2197976"/>
              <a:gd name="connsiteY24" fmla="*/ 270688 h 2192153"/>
              <a:gd name="connsiteX25" fmla="*/ 801906 w 2197976"/>
              <a:gd name="connsiteY25" fmla="*/ 51888 h 2192153"/>
              <a:gd name="connsiteX26" fmla="*/ 1332321 w 2197976"/>
              <a:gd name="connsiteY26" fmla="*/ 270616 h 2192153"/>
              <a:gd name="connsiteX27" fmla="*/ 1551698 w 2197976"/>
              <a:gd name="connsiteY27" fmla="*/ 799697 h 2192153"/>
              <a:gd name="connsiteX28" fmla="*/ 1332321 w 2197976"/>
              <a:gd name="connsiteY28" fmla="*/ 1328706 h 2192153"/>
              <a:gd name="connsiteX29" fmla="*/ 801870 w 2197976"/>
              <a:gd name="connsiteY29" fmla="*/ 1547470 h 2192153"/>
              <a:gd name="connsiteX30" fmla="*/ 271382 w 2197976"/>
              <a:gd name="connsiteY30" fmla="*/ 1328778 h 2192153"/>
              <a:gd name="connsiteX31" fmla="*/ 1421384 w 2197976"/>
              <a:gd name="connsiteY31" fmla="*/ 1522085 h 2192153"/>
              <a:gd name="connsiteX32" fmla="*/ 1314364 w 2197976"/>
              <a:gd name="connsiteY32" fmla="*/ 1415281 h 2192153"/>
              <a:gd name="connsiteX33" fmla="*/ 1369208 w 2197976"/>
              <a:gd name="connsiteY33" fmla="*/ 1365485 h 2192153"/>
              <a:gd name="connsiteX34" fmla="*/ 1419149 w 2197976"/>
              <a:gd name="connsiteY34" fmla="*/ 1310821 h 2192153"/>
              <a:gd name="connsiteX35" fmla="*/ 1526169 w 2197976"/>
              <a:gd name="connsiteY35" fmla="*/ 1417589 h 2192153"/>
              <a:gd name="connsiteX36" fmla="*/ 1534498 w 2197976"/>
              <a:gd name="connsiteY36" fmla="*/ 1423142 h 2192153"/>
              <a:gd name="connsiteX37" fmla="*/ 1426937 w 2197976"/>
              <a:gd name="connsiteY37" fmla="*/ 1530415 h 2192153"/>
              <a:gd name="connsiteX38" fmla="*/ 1421384 w 2197976"/>
              <a:gd name="connsiteY38" fmla="*/ 1522085 h 2192153"/>
              <a:gd name="connsiteX39" fmla="*/ 1600773 w 2197976"/>
              <a:gd name="connsiteY39" fmla="*/ 1430534 h 2192153"/>
              <a:gd name="connsiteX40" fmla="*/ 1655221 w 2197976"/>
              <a:gd name="connsiteY40" fmla="*/ 1484801 h 2192153"/>
              <a:gd name="connsiteX41" fmla="*/ 1491301 w 2197976"/>
              <a:gd name="connsiteY41" fmla="*/ 1653085 h 2192153"/>
              <a:gd name="connsiteX42" fmla="*/ 1434473 w 2197976"/>
              <a:gd name="connsiteY42" fmla="*/ 1596401 h 2192153"/>
              <a:gd name="connsiteX43" fmla="*/ 2111501 w 2197976"/>
              <a:gd name="connsiteY43" fmla="*/ 2105794 h 2192153"/>
              <a:gd name="connsiteX44" fmla="*/ 2028314 w 2197976"/>
              <a:gd name="connsiteY44" fmla="*/ 2140158 h 2192153"/>
              <a:gd name="connsiteX45" fmla="*/ 1945128 w 2197976"/>
              <a:gd name="connsiteY45" fmla="*/ 2105794 h 2192153"/>
              <a:gd name="connsiteX46" fmla="*/ 1528152 w 2197976"/>
              <a:gd name="connsiteY46" fmla="*/ 1689828 h 2192153"/>
              <a:gd name="connsiteX47" fmla="*/ 1692072 w 2197976"/>
              <a:gd name="connsiteY47" fmla="*/ 1521509 h 2192153"/>
              <a:gd name="connsiteX48" fmla="*/ 2111537 w 2197976"/>
              <a:gd name="connsiteY48" fmla="*/ 1939855 h 2192153"/>
              <a:gd name="connsiteX49" fmla="*/ 2111501 w 2197976"/>
              <a:gd name="connsiteY49" fmla="*/ 2105794 h 219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197976" h="2192153">
                <a:moveTo>
                  <a:pt x="2148352" y="1903112"/>
                </a:moveTo>
                <a:lnTo>
                  <a:pt x="1709921" y="1465907"/>
                </a:lnTo>
                <a:lnTo>
                  <a:pt x="1619199" y="1375437"/>
                </a:lnTo>
                <a:cubicBezTo>
                  <a:pt x="1609427" y="1365665"/>
                  <a:pt x="1592155" y="1365665"/>
                  <a:pt x="1582384" y="1375437"/>
                </a:cubicBezTo>
                <a:lnTo>
                  <a:pt x="1568573" y="1389211"/>
                </a:lnTo>
                <a:cubicBezTo>
                  <a:pt x="1567275" y="1386182"/>
                  <a:pt x="1565472" y="1383334"/>
                  <a:pt x="1563020" y="1380846"/>
                </a:cubicBezTo>
                <a:lnTo>
                  <a:pt x="1451384" y="1269462"/>
                </a:lnTo>
                <a:cubicBezTo>
                  <a:pt x="1550328" y="1133884"/>
                  <a:pt x="1603874" y="971045"/>
                  <a:pt x="1603874" y="799733"/>
                </a:cubicBezTo>
                <a:cubicBezTo>
                  <a:pt x="1603874" y="585800"/>
                  <a:pt x="1520544" y="384812"/>
                  <a:pt x="1369208" y="233945"/>
                </a:cubicBezTo>
                <a:cubicBezTo>
                  <a:pt x="1217908" y="83078"/>
                  <a:pt x="1016451" y="0"/>
                  <a:pt x="801942" y="0"/>
                </a:cubicBezTo>
                <a:cubicBezTo>
                  <a:pt x="587432" y="0"/>
                  <a:pt x="385903" y="83114"/>
                  <a:pt x="234603" y="234017"/>
                </a:cubicBezTo>
                <a:cubicBezTo>
                  <a:pt x="-78201" y="545956"/>
                  <a:pt x="-78201" y="1053582"/>
                  <a:pt x="234603" y="1365593"/>
                </a:cubicBezTo>
                <a:cubicBezTo>
                  <a:pt x="385939" y="1516460"/>
                  <a:pt x="587432" y="1599538"/>
                  <a:pt x="801942" y="1599538"/>
                </a:cubicBezTo>
                <a:cubicBezTo>
                  <a:pt x="973686" y="1599538"/>
                  <a:pt x="1136958" y="1546136"/>
                  <a:pt x="1272933" y="1447481"/>
                </a:cubicBezTo>
                <a:lnTo>
                  <a:pt x="1384605" y="1558865"/>
                </a:lnTo>
                <a:cubicBezTo>
                  <a:pt x="1387057" y="1561353"/>
                  <a:pt x="1389905" y="1563156"/>
                  <a:pt x="1392934" y="1564418"/>
                </a:cubicBezTo>
                <a:lnTo>
                  <a:pt x="1379232" y="1578084"/>
                </a:lnTo>
                <a:cubicBezTo>
                  <a:pt x="1369064" y="1588252"/>
                  <a:pt x="1369064" y="1604659"/>
                  <a:pt x="1379232" y="1614827"/>
                </a:cubicBezTo>
                <a:lnTo>
                  <a:pt x="1473452" y="1708794"/>
                </a:lnTo>
                <a:lnTo>
                  <a:pt x="1908313" y="2142538"/>
                </a:lnTo>
                <a:cubicBezTo>
                  <a:pt x="1940333" y="2174521"/>
                  <a:pt x="1982989" y="2192154"/>
                  <a:pt x="2028314" y="2192154"/>
                </a:cubicBezTo>
                <a:cubicBezTo>
                  <a:pt x="2073639" y="2192154"/>
                  <a:pt x="2116296" y="2174521"/>
                  <a:pt x="2148352" y="2142538"/>
                </a:cubicBezTo>
                <a:cubicBezTo>
                  <a:pt x="2214519" y="2076479"/>
                  <a:pt x="2214519" y="1969098"/>
                  <a:pt x="2148352" y="1903112"/>
                </a:cubicBezTo>
                <a:close/>
                <a:moveTo>
                  <a:pt x="271382" y="1328778"/>
                </a:moveTo>
                <a:cubicBezTo>
                  <a:pt x="-21085" y="1037032"/>
                  <a:pt x="-21085" y="562399"/>
                  <a:pt x="271382" y="270688"/>
                </a:cubicBezTo>
                <a:cubicBezTo>
                  <a:pt x="412875" y="129593"/>
                  <a:pt x="601278" y="51888"/>
                  <a:pt x="801906" y="51888"/>
                </a:cubicBezTo>
                <a:cubicBezTo>
                  <a:pt x="1002497" y="51888"/>
                  <a:pt x="1190901" y="129593"/>
                  <a:pt x="1332321" y="270616"/>
                </a:cubicBezTo>
                <a:cubicBezTo>
                  <a:pt x="1473813" y="411712"/>
                  <a:pt x="1551698" y="599611"/>
                  <a:pt x="1551698" y="799697"/>
                </a:cubicBezTo>
                <a:cubicBezTo>
                  <a:pt x="1551698" y="999747"/>
                  <a:pt x="1473813" y="1187646"/>
                  <a:pt x="1332321" y="1328706"/>
                </a:cubicBezTo>
                <a:cubicBezTo>
                  <a:pt x="1190865" y="1469801"/>
                  <a:pt x="1002497" y="1547470"/>
                  <a:pt x="801870" y="1547470"/>
                </a:cubicBezTo>
                <a:cubicBezTo>
                  <a:pt x="601314" y="1547506"/>
                  <a:pt x="412875" y="1469837"/>
                  <a:pt x="271382" y="1328778"/>
                </a:cubicBezTo>
                <a:close/>
                <a:moveTo>
                  <a:pt x="1421384" y="1522085"/>
                </a:moveTo>
                <a:lnTo>
                  <a:pt x="1314364" y="1415281"/>
                </a:lnTo>
                <a:cubicBezTo>
                  <a:pt x="1333258" y="1399596"/>
                  <a:pt x="1351612" y="1383081"/>
                  <a:pt x="1369208" y="1365485"/>
                </a:cubicBezTo>
                <a:cubicBezTo>
                  <a:pt x="1386768" y="1347925"/>
                  <a:pt x="1403391" y="1329643"/>
                  <a:pt x="1419149" y="1310821"/>
                </a:cubicBezTo>
                <a:lnTo>
                  <a:pt x="1526169" y="1417589"/>
                </a:lnTo>
                <a:cubicBezTo>
                  <a:pt x="1528621" y="1420077"/>
                  <a:pt x="1531470" y="1421880"/>
                  <a:pt x="1534498" y="1423142"/>
                </a:cubicBezTo>
                <a:lnTo>
                  <a:pt x="1426937" y="1530415"/>
                </a:lnTo>
                <a:cubicBezTo>
                  <a:pt x="1425675" y="1527422"/>
                  <a:pt x="1423872" y="1524573"/>
                  <a:pt x="1421384" y="1522085"/>
                </a:cubicBezTo>
                <a:close/>
                <a:moveTo>
                  <a:pt x="1600773" y="1430534"/>
                </a:moveTo>
                <a:lnTo>
                  <a:pt x="1655221" y="1484801"/>
                </a:lnTo>
                <a:lnTo>
                  <a:pt x="1491301" y="1653085"/>
                </a:lnTo>
                <a:lnTo>
                  <a:pt x="1434473" y="1596401"/>
                </a:lnTo>
                <a:close/>
                <a:moveTo>
                  <a:pt x="2111501" y="2105794"/>
                </a:moveTo>
                <a:cubicBezTo>
                  <a:pt x="2089253" y="2127934"/>
                  <a:pt x="2059721" y="2140158"/>
                  <a:pt x="2028314" y="2140158"/>
                </a:cubicBezTo>
                <a:cubicBezTo>
                  <a:pt x="1996908" y="2140158"/>
                  <a:pt x="1967340" y="2127934"/>
                  <a:pt x="1945128" y="2105794"/>
                </a:cubicBezTo>
                <a:lnTo>
                  <a:pt x="1528152" y="1689828"/>
                </a:lnTo>
                <a:lnTo>
                  <a:pt x="1692072" y="1521509"/>
                </a:lnTo>
                <a:lnTo>
                  <a:pt x="2111537" y="1939855"/>
                </a:lnTo>
                <a:cubicBezTo>
                  <a:pt x="2157330" y="1985577"/>
                  <a:pt x="2157330" y="2060001"/>
                  <a:pt x="2111501" y="2105794"/>
                </a:cubicBezTo>
                <a:close/>
              </a:path>
            </a:pathLst>
          </a:custGeom>
          <a:solidFill>
            <a:schemeClr val="bg1"/>
          </a:solidFill>
          <a:ln w="12700" cap="flat">
            <a:solidFill>
              <a:schemeClr val="bg1"/>
            </a:solidFill>
            <a:prstDash val="solid"/>
            <a:miter/>
          </a:ln>
        </p:spPr>
        <p:txBody>
          <a:bodyPr rtlCol="0" anchor="ctr"/>
          <a:lstStyle/>
          <a:p>
            <a:endParaRPr lang="en-US">
              <a:latin typeface="Roboto Condensed" panose="02000000000000000000" pitchFamily="2" charset="0"/>
            </a:endParaRPr>
          </a:p>
        </p:txBody>
      </p:sp>
      <p:pic>
        <p:nvPicPr>
          <p:cNvPr id="3" name="Picture 2" descr="A group of people in uniform&#10;&#10;AI-generated content may be incorrect.">
            <a:extLst>
              <a:ext uri="{FF2B5EF4-FFF2-40B4-BE49-F238E27FC236}">
                <a16:creationId xmlns:a16="http://schemas.microsoft.com/office/drawing/2014/main" id="{144B0254-FB69-F6AC-130D-0B0A03453FB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rot="233486">
            <a:off x="5042514" y="2033040"/>
            <a:ext cx="1579047" cy="1615281"/>
          </a:xfrm>
          <a:prstGeom prst="rect">
            <a:avLst/>
          </a:prstGeom>
          <a:ln w="12700">
            <a:solidFill>
              <a:schemeClr val="accent5"/>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76956983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a:extLst>
              <a:ext uri="{FF2B5EF4-FFF2-40B4-BE49-F238E27FC236}">
                <a16:creationId xmlns:a16="http://schemas.microsoft.com/office/drawing/2014/main" id="{97C596A5-094D-6F1A-FBCA-8E5FB759E8A8}"/>
              </a:ext>
            </a:extLst>
          </p:cNvPr>
          <p:cNvSpPr/>
          <p:nvPr/>
        </p:nvSpPr>
        <p:spPr>
          <a:xfrm>
            <a:off x="370486" y="2848432"/>
            <a:ext cx="9947740" cy="4261383"/>
          </a:xfrm>
          <a:custGeom>
            <a:avLst/>
            <a:gdLst>
              <a:gd name="connsiteX0" fmla="*/ 107409 w 10026261"/>
              <a:gd name="connsiteY0" fmla="*/ 751881 h 4451752"/>
              <a:gd name="connsiteX1" fmla="*/ 995941 w 10026261"/>
              <a:gd name="connsiteY1" fmla="*/ 24881 h 4451752"/>
              <a:gd name="connsiteX2" fmla="*/ 5011041 w 10026261"/>
              <a:gd name="connsiteY2" fmla="*/ 55374 h 4451752"/>
              <a:gd name="connsiteX3" fmla="*/ 8263615 w 10026261"/>
              <a:gd name="connsiteY3" fmla="*/ 29201 h 4451752"/>
              <a:gd name="connsiteX4" fmla="*/ 9111500 w 10026261"/>
              <a:gd name="connsiteY4" fmla="*/ 251672 h 4451752"/>
              <a:gd name="connsiteX5" fmla="*/ 9858147 w 10026261"/>
              <a:gd name="connsiteY5" fmla="*/ 1167854 h 4451752"/>
              <a:gd name="connsiteX6" fmla="*/ 10022643 w 10026261"/>
              <a:gd name="connsiteY6" fmla="*/ 3288247 h 4451752"/>
              <a:gd name="connsiteX7" fmla="*/ 9389810 w 10026261"/>
              <a:gd name="connsiteY7" fmla="*/ 4243689 h 4451752"/>
              <a:gd name="connsiteX8" fmla="*/ 5631045 w 10026261"/>
              <a:gd name="connsiteY8" fmla="*/ 4367184 h 4451752"/>
              <a:gd name="connsiteX9" fmla="*/ 1125506 w 10026261"/>
              <a:gd name="connsiteY9" fmla="*/ 4400727 h 4451752"/>
              <a:gd name="connsiteX10" fmla="*/ 62442 w 10026261"/>
              <a:gd name="connsiteY10" fmla="*/ 3157255 h 4451752"/>
              <a:gd name="connsiteX11" fmla="*/ 49740 w 10026261"/>
              <a:gd name="connsiteY11" fmla="*/ 1010689 h 4451752"/>
              <a:gd name="connsiteX12" fmla="*/ 107409 w 10026261"/>
              <a:gd name="connsiteY12" fmla="*/ 751881 h 4451752"/>
              <a:gd name="connsiteX0" fmla="*/ 107409 w 10022772"/>
              <a:gd name="connsiteY0" fmla="*/ 751881 h 4419426"/>
              <a:gd name="connsiteX1" fmla="*/ 995941 w 10022772"/>
              <a:gd name="connsiteY1" fmla="*/ 24881 h 4419426"/>
              <a:gd name="connsiteX2" fmla="*/ 5011041 w 10022772"/>
              <a:gd name="connsiteY2" fmla="*/ 55374 h 4419426"/>
              <a:gd name="connsiteX3" fmla="*/ 8263615 w 10022772"/>
              <a:gd name="connsiteY3" fmla="*/ 29201 h 4419426"/>
              <a:gd name="connsiteX4" fmla="*/ 9111500 w 10022772"/>
              <a:gd name="connsiteY4" fmla="*/ 251672 h 4419426"/>
              <a:gd name="connsiteX5" fmla="*/ 9858147 w 10022772"/>
              <a:gd name="connsiteY5" fmla="*/ 1167854 h 4419426"/>
              <a:gd name="connsiteX6" fmla="*/ 10014861 w 10022772"/>
              <a:gd name="connsiteY6" fmla="*/ 3354395 h 4419426"/>
              <a:gd name="connsiteX7" fmla="*/ 9389810 w 10022772"/>
              <a:gd name="connsiteY7" fmla="*/ 4243689 h 4419426"/>
              <a:gd name="connsiteX8" fmla="*/ 5631045 w 10022772"/>
              <a:gd name="connsiteY8" fmla="*/ 4367184 h 4419426"/>
              <a:gd name="connsiteX9" fmla="*/ 1125506 w 10022772"/>
              <a:gd name="connsiteY9" fmla="*/ 4400727 h 4419426"/>
              <a:gd name="connsiteX10" fmla="*/ 62442 w 10022772"/>
              <a:gd name="connsiteY10" fmla="*/ 3157255 h 4419426"/>
              <a:gd name="connsiteX11" fmla="*/ 49740 w 10022772"/>
              <a:gd name="connsiteY11" fmla="*/ 1010689 h 4419426"/>
              <a:gd name="connsiteX12" fmla="*/ 107409 w 10022772"/>
              <a:gd name="connsiteY12" fmla="*/ 751881 h 4419426"/>
              <a:gd name="connsiteX0" fmla="*/ 107409 w 10019239"/>
              <a:gd name="connsiteY0" fmla="*/ 751881 h 4419426"/>
              <a:gd name="connsiteX1" fmla="*/ 995941 w 10019239"/>
              <a:gd name="connsiteY1" fmla="*/ 24881 h 4419426"/>
              <a:gd name="connsiteX2" fmla="*/ 5011041 w 10019239"/>
              <a:gd name="connsiteY2" fmla="*/ 55374 h 4419426"/>
              <a:gd name="connsiteX3" fmla="*/ 8263615 w 10019239"/>
              <a:gd name="connsiteY3" fmla="*/ 29201 h 4419426"/>
              <a:gd name="connsiteX4" fmla="*/ 9111500 w 10019239"/>
              <a:gd name="connsiteY4" fmla="*/ 251672 h 4419426"/>
              <a:gd name="connsiteX5" fmla="*/ 9858147 w 10019239"/>
              <a:gd name="connsiteY5" fmla="*/ 1167854 h 4419426"/>
              <a:gd name="connsiteX6" fmla="*/ 10010970 w 10019239"/>
              <a:gd name="connsiteY6" fmla="*/ 3373850 h 4419426"/>
              <a:gd name="connsiteX7" fmla="*/ 9389810 w 10019239"/>
              <a:gd name="connsiteY7" fmla="*/ 4243689 h 4419426"/>
              <a:gd name="connsiteX8" fmla="*/ 5631045 w 10019239"/>
              <a:gd name="connsiteY8" fmla="*/ 4367184 h 4419426"/>
              <a:gd name="connsiteX9" fmla="*/ 1125506 w 10019239"/>
              <a:gd name="connsiteY9" fmla="*/ 4400727 h 4419426"/>
              <a:gd name="connsiteX10" fmla="*/ 62442 w 10019239"/>
              <a:gd name="connsiteY10" fmla="*/ 3157255 h 4419426"/>
              <a:gd name="connsiteX11" fmla="*/ 49740 w 10019239"/>
              <a:gd name="connsiteY11" fmla="*/ 1010689 h 4419426"/>
              <a:gd name="connsiteX12" fmla="*/ 107409 w 10019239"/>
              <a:gd name="connsiteY12" fmla="*/ 751881 h 4419426"/>
              <a:gd name="connsiteX0" fmla="*/ 107409 w 10014837"/>
              <a:gd name="connsiteY0" fmla="*/ 751881 h 4419426"/>
              <a:gd name="connsiteX1" fmla="*/ 995941 w 10014837"/>
              <a:gd name="connsiteY1" fmla="*/ 24881 h 4419426"/>
              <a:gd name="connsiteX2" fmla="*/ 5011041 w 10014837"/>
              <a:gd name="connsiteY2" fmla="*/ 55374 h 4419426"/>
              <a:gd name="connsiteX3" fmla="*/ 8263615 w 10014837"/>
              <a:gd name="connsiteY3" fmla="*/ 29201 h 4419426"/>
              <a:gd name="connsiteX4" fmla="*/ 9111500 w 10014837"/>
              <a:gd name="connsiteY4" fmla="*/ 251672 h 4419426"/>
              <a:gd name="connsiteX5" fmla="*/ 9858147 w 10014837"/>
              <a:gd name="connsiteY5" fmla="*/ 1167854 h 4419426"/>
              <a:gd name="connsiteX6" fmla="*/ 10010970 w 10014837"/>
              <a:gd name="connsiteY6" fmla="*/ 3373850 h 4419426"/>
              <a:gd name="connsiteX7" fmla="*/ 9389810 w 10014837"/>
              <a:gd name="connsiteY7" fmla="*/ 4243689 h 4419426"/>
              <a:gd name="connsiteX8" fmla="*/ 5631045 w 10014837"/>
              <a:gd name="connsiteY8" fmla="*/ 4367184 h 4419426"/>
              <a:gd name="connsiteX9" fmla="*/ 1125506 w 10014837"/>
              <a:gd name="connsiteY9" fmla="*/ 4400727 h 4419426"/>
              <a:gd name="connsiteX10" fmla="*/ 62442 w 10014837"/>
              <a:gd name="connsiteY10" fmla="*/ 3157255 h 4419426"/>
              <a:gd name="connsiteX11" fmla="*/ 49740 w 10014837"/>
              <a:gd name="connsiteY11" fmla="*/ 1010689 h 4419426"/>
              <a:gd name="connsiteX12" fmla="*/ 107409 w 10014837"/>
              <a:gd name="connsiteY12" fmla="*/ 751881 h 4419426"/>
              <a:gd name="connsiteX0" fmla="*/ 107409 w 10014837"/>
              <a:gd name="connsiteY0" fmla="*/ 751881 h 4438300"/>
              <a:gd name="connsiteX1" fmla="*/ 995941 w 10014837"/>
              <a:gd name="connsiteY1" fmla="*/ 24881 h 4438300"/>
              <a:gd name="connsiteX2" fmla="*/ 5011041 w 10014837"/>
              <a:gd name="connsiteY2" fmla="*/ 55374 h 4438300"/>
              <a:gd name="connsiteX3" fmla="*/ 8263615 w 10014837"/>
              <a:gd name="connsiteY3" fmla="*/ 29201 h 4438300"/>
              <a:gd name="connsiteX4" fmla="*/ 9111500 w 10014837"/>
              <a:gd name="connsiteY4" fmla="*/ 251672 h 4438300"/>
              <a:gd name="connsiteX5" fmla="*/ 9858147 w 10014837"/>
              <a:gd name="connsiteY5" fmla="*/ 1167854 h 4438300"/>
              <a:gd name="connsiteX6" fmla="*/ 10010970 w 10014837"/>
              <a:gd name="connsiteY6" fmla="*/ 3373850 h 4438300"/>
              <a:gd name="connsiteX7" fmla="*/ 8833896 w 10014837"/>
              <a:gd name="connsiteY7" fmla="*/ 3853724 h 4438300"/>
              <a:gd name="connsiteX8" fmla="*/ 5631045 w 10014837"/>
              <a:gd name="connsiteY8" fmla="*/ 4367184 h 4438300"/>
              <a:gd name="connsiteX9" fmla="*/ 1125506 w 10014837"/>
              <a:gd name="connsiteY9" fmla="*/ 4400727 h 4438300"/>
              <a:gd name="connsiteX10" fmla="*/ 62442 w 10014837"/>
              <a:gd name="connsiteY10" fmla="*/ 3157255 h 4438300"/>
              <a:gd name="connsiteX11" fmla="*/ 49740 w 10014837"/>
              <a:gd name="connsiteY11" fmla="*/ 1010689 h 4438300"/>
              <a:gd name="connsiteX12" fmla="*/ 107409 w 10014837"/>
              <a:gd name="connsiteY12" fmla="*/ 751881 h 4438300"/>
              <a:gd name="connsiteX0" fmla="*/ 107409 w 9914524"/>
              <a:gd name="connsiteY0" fmla="*/ 751881 h 4438300"/>
              <a:gd name="connsiteX1" fmla="*/ 995941 w 9914524"/>
              <a:gd name="connsiteY1" fmla="*/ 24881 h 4438300"/>
              <a:gd name="connsiteX2" fmla="*/ 5011041 w 9914524"/>
              <a:gd name="connsiteY2" fmla="*/ 55374 h 4438300"/>
              <a:gd name="connsiteX3" fmla="*/ 8263615 w 9914524"/>
              <a:gd name="connsiteY3" fmla="*/ 29201 h 4438300"/>
              <a:gd name="connsiteX4" fmla="*/ 9111500 w 9914524"/>
              <a:gd name="connsiteY4" fmla="*/ 251672 h 4438300"/>
              <a:gd name="connsiteX5" fmla="*/ 9858147 w 9914524"/>
              <a:gd name="connsiteY5" fmla="*/ 1167854 h 4438300"/>
              <a:gd name="connsiteX6" fmla="*/ 9852137 w 9914524"/>
              <a:gd name="connsiteY6" fmla="*/ 2567027 h 4438300"/>
              <a:gd name="connsiteX7" fmla="*/ 8833896 w 9914524"/>
              <a:gd name="connsiteY7" fmla="*/ 3853724 h 4438300"/>
              <a:gd name="connsiteX8" fmla="*/ 5631045 w 9914524"/>
              <a:gd name="connsiteY8" fmla="*/ 4367184 h 4438300"/>
              <a:gd name="connsiteX9" fmla="*/ 1125506 w 9914524"/>
              <a:gd name="connsiteY9" fmla="*/ 4400727 h 4438300"/>
              <a:gd name="connsiteX10" fmla="*/ 62442 w 9914524"/>
              <a:gd name="connsiteY10" fmla="*/ 3157255 h 4438300"/>
              <a:gd name="connsiteX11" fmla="*/ 49740 w 9914524"/>
              <a:gd name="connsiteY11" fmla="*/ 1010689 h 4438300"/>
              <a:gd name="connsiteX12" fmla="*/ 107409 w 9914524"/>
              <a:gd name="connsiteY12" fmla="*/ 751881 h 4438300"/>
              <a:gd name="connsiteX0" fmla="*/ 107409 w 9914524"/>
              <a:gd name="connsiteY0" fmla="*/ 751881 h 4385857"/>
              <a:gd name="connsiteX1" fmla="*/ 995941 w 9914524"/>
              <a:gd name="connsiteY1" fmla="*/ 24881 h 4385857"/>
              <a:gd name="connsiteX2" fmla="*/ 5011041 w 9914524"/>
              <a:gd name="connsiteY2" fmla="*/ 55374 h 4385857"/>
              <a:gd name="connsiteX3" fmla="*/ 8263615 w 9914524"/>
              <a:gd name="connsiteY3" fmla="*/ 29201 h 4385857"/>
              <a:gd name="connsiteX4" fmla="*/ 9111500 w 9914524"/>
              <a:gd name="connsiteY4" fmla="*/ 251672 h 4385857"/>
              <a:gd name="connsiteX5" fmla="*/ 9858147 w 9914524"/>
              <a:gd name="connsiteY5" fmla="*/ 1167854 h 4385857"/>
              <a:gd name="connsiteX6" fmla="*/ 9852137 w 9914524"/>
              <a:gd name="connsiteY6" fmla="*/ 2567027 h 4385857"/>
              <a:gd name="connsiteX7" fmla="*/ 8833896 w 9914524"/>
              <a:gd name="connsiteY7" fmla="*/ 3853724 h 4385857"/>
              <a:gd name="connsiteX8" fmla="*/ 5631045 w 9914524"/>
              <a:gd name="connsiteY8" fmla="*/ 4367184 h 4385857"/>
              <a:gd name="connsiteX9" fmla="*/ 1077855 w 9914524"/>
              <a:gd name="connsiteY9" fmla="*/ 4252809 h 4385857"/>
              <a:gd name="connsiteX10" fmla="*/ 62442 w 9914524"/>
              <a:gd name="connsiteY10" fmla="*/ 3157255 h 4385857"/>
              <a:gd name="connsiteX11" fmla="*/ 49740 w 9914524"/>
              <a:gd name="connsiteY11" fmla="*/ 1010689 h 4385857"/>
              <a:gd name="connsiteX12" fmla="*/ 107409 w 9914524"/>
              <a:gd name="connsiteY12" fmla="*/ 751881 h 4385857"/>
              <a:gd name="connsiteX0" fmla="*/ 107409 w 9914524"/>
              <a:gd name="connsiteY0" fmla="*/ 751881 h 4426575"/>
              <a:gd name="connsiteX1" fmla="*/ 995941 w 9914524"/>
              <a:gd name="connsiteY1" fmla="*/ 24881 h 4426575"/>
              <a:gd name="connsiteX2" fmla="*/ 5011041 w 9914524"/>
              <a:gd name="connsiteY2" fmla="*/ 55374 h 4426575"/>
              <a:gd name="connsiteX3" fmla="*/ 8263615 w 9914524"/>
              <a:gd name="connsiteY3" fmla="*/ 29201 h 4426575"/>
              <a:gd name="connsiteX4" fmla="*/ 9111500 w 9914524"/>
              <a:gd name="connsiteY4" fmla="*/ 251672 h 4426575"/>
              <a:gd name="connsiteX5" fmla="*/ 9858147 w 9914524"/>
              <a:gd name="connsiteY5" fmla="*/ 1167854 h 4426575"/>
              <a:gd name="connsiteX6" fmla="*/ 9852137 w 9914524"/>
              <a:gd name="connsiteY6" fmla="*/ 2567027 h 4426575"/>
              <a:gd name="connsiteX7" fmla="*/ 8833896 w 9914524"/>
              <a:gd name="connsiteY7" fmla="*/ 3853724 h 4426575"/>
              <a:gd name="connsiteX8" fmla="*/ 5631045 w 9914524"/>
              <a:gd name="connsiteY8" fmla="*/ 4367184 h 4426575"/>
              <a:gd name="connsiteX9" fmla="*/ 1077855 w 9914524"/>
              <a:gd name="connsiteY9" fmla="*/ 4252809 h 4426575"/>
              <a:gd name="connsiteX10" fmla="*/ 62442 w 9914524"/>
              <a:gd name="connsiteY10" fmla="*/ 2915208 h 4426575"/>
              <a:gd name="connsiteX11" fmla="*/ 49740 w 9914524"/>
              <a:gd name="connsiteY11" fmla="*/ 1010689 h 4426575"/>
              <a:gd name="connsiteX12" fmla="*/ 107409 w 9914524"/>
              <a:gd name="connsiteY12" fmla="*/ 751881 h 4426575"/>
              <a:gd name="connsiteX0" fmla="*/ 122717 w 9929832"/>
              <a:gd name="connsiteY0" fmla="*/ 751881 h 4426575"/>
              <a:gd name="connsiteX1" fmla="*/ 1011249 w 9929832"/>
              <a:gd name="connsiteY1" fmla="*/ 24881 h 4426575"/>
              <a:gd name="connsiteX2" fmla="*/ 5026349 w 9929832"/>
              <a:gd name="connsiteY2" fmla="*/ 55374 h 4426575"/>
              <a:gd name="connsiteX3" fmla="*/ 8278923 w 9929832"/>
              <a:gd name="connsiteY3" fmla="*/ 29201 h 4426575"/>
              <a:gd name="connsiteX4" fmla="*/ 9126808 w 9929832"/>
              <a:gd name="connsiteY4" fmla="*/ 251672 h 4426575"/>
              <a:gd name="connsiteX5" fmla="*/ 9873455 w 9929832"/>
              <a:gd name="connsiteY5" fmla="*/ 1167854 h 4426575"/>
              <a:gd name="connsiteX6" fmla="*/ 9867445 w 9929832"/>
              <a:gd name="connsiteY6" fmla="*/ 2567027 h 4426575"/>
              <a:gd name="connsiteX7" fmla="*/ 8849204 w 9929832"/>
              <a:gd name="connsiteY7" fmla="*/ 3853724 h 4426575"/>
              <a:gd name="connsiteX8" fmla="*/ 5646353 w 9929832"/>
              <a:gd name="connsiteY8" fmla="*/ 4367184 h 4426575"/>
              <a:gd name="connsiteX9" fmla="*/ 1093163 w 9929832"/>
              <a:gd name="connsiteY9" fmla="*/ 4252809 h 4426575"/>
              <a:gd name="connsiteX10" fmla="*/ 77750 w 9929832"/>
              <a:gd name="connsiteY10" fmla="*/ 2915208 h 4426575"/>
              <a:gd name="connsiteX11" fmla="*/ 65048 w 9929832"/>
              <a:gd name="connsiteY11" fmla="*/ 1010689 h 4426575"/>
              <a:gd name="connsiteX12" fmla="*/ 122717 w 9929832"/>
              <a:gd name="connsiteY12" fmla="*/ 751881 h 4426575"/>
              <a:gd name="connsiteX0" fmla="*/ 122717 w 9929832"/>
              <a:gd name="connsiteY0" fmla="*/ 751881 h 4426575"/>
              <a:gd name="connsiteX1" fmla="*/ 1011249 w 9929832"/>
              <a:gd name="connsiteY1" fmla="*/ 24881 h 4426575"/>
              <a:gd name="connsiteX2" fmla="*/ 5026349 w 9929832"/>
              <a:gd name="connsiteY2" fmla="*/ 55374 h 4426575"/>
              <a:gd name="connsiteX3" fmla="*/ 8278923 w 9929832"/>
              <a:gd name="connsiteY3" fmla="*/ 29201 h 4426575"/>
              <a:gd name="connsiteX4" fmla="*/ 9126808 w 9929832"/>
              <a:gd name="connsiteY4" fmla="*/ 251672 h 4426575"/>
              <a:gd name="connsiteX5" fmla="*/ 9873455 w 9929832"/>
              <a:gd name="connsiteY5" fmla="*/ 1167854 h 4426575"/>
              <a:gd name="connsiteX6" fmla="*/ 9867445 w 9929832"/>
              <a:gd name="connsiteY6" fmla="*/ 2567027 h 4426575"/>
              <a:gd name="connsiteX7" fmla="*/ 8849204 w 9929832"/>
              <a:gd name="connsiteY7" fmla="*/ 3853724 h 4426575"/>
              <a:gd name="connsiteX8" fmla="*/ 5646353 w 9929832"/>
              <a:gd name="connsiteY8" fmla="*/ 4367184 h 4426575"/>
              <a:gd name="connsiteX9" fmla="*/ 1093163 w 9929832"/>
              <a:gd name="connsiteY9" fmla="*/ 4252809 h 4426575"/>
              <a:gd name="connsiteX10" fmla="*/ 77750 w 9929832"/>
              <a:gd name="connsiteY10" fmla="*/ 2915208 h 4426575"/>
              <a:gd name="connsiteX11" fmla="*/ 65048 w 9929832"/>
              <a:gd name="connsiteY11" fmla="*/ 1010689 h 4426575"/>
              <a:gd name="connsiteX12" fmla="*/ 122717 w 9929832"/>
              <a:gd name="connsiteY12" fmla="*/ 751881 h 4426575"/>
              <a:gd name="connsiteX0" fmla="*/ 66834 w 9873949"/>
              <a:gd name="connsiteY0" fmla="*/ 751881 h 4426575"/>
              <a:gd name="connsiteX1" fmla="*/ 955366 w 9873949"/>
              <a:gd name="connsiteY1" fmla="*/ 24881 h 4426575"/>
              <a:gd name="connsiteX2" fmla="*/ 4970466 w 9873949"/>
              <a:gd name="connsiteY2" fmla="*/ 55374 h 4426575"/>
              <a:gd name="connsiteX3" fmla="*/ 8223040 w 9873949"/>
              <a:gd name="connsiteY3" fmla="*/ 29201 h 4426575"/>
              <a:gd name="connsiteX4" fmla="*/ 9070925 w 9873949"/>
              <a:gd name="connsiteY4" fmla="*/ 251672 h 4426575"/>
              <a:gd name="connsiteX5" fmla="*/ 9817572 w 9873949"/>
              <a:gd name="connsiteY5" fmla="*/ 1167854 h 4426575"/>
              <a:gd name="connsiteX6" fmla="*/ 9811562 w 9873949"/>
              <a:gd name="connsiteY6" fmla="*/ 2567027 h 4426575"/>
              <a:gd name="connsiteX7" fmla="*/ 8793321 w 9873949"/>
              <a:gd name="connsiteY7" fmla="*/ 3853724 h 4426575"/>
              <a:gd name="connsiteX8" fmla="*/ 5590470 w 9873949"/>
              <a:gd name="connsiteY8" fmla="*/ 4367184 h 4426575"/>
              <a:gd name="connsiteX9" fmla="*/ 1037280 w 9873949"/>
              <a:gd name="connsiteY9" fmla="*/ 4252809 h 4426575"/>
              <a:gd name="connsiteX10" fmla="*/ 21867 w 9873949"/>
              <a:gd name="connsiteY10" fmla="*/ 2915208 h 4426575"/>
              <a:gd name="connsiteX11" fmla="*/ 9165 w 9873949"/>
              <a:gd name="connsiteY11" fmla="*/ 1010689 h 4426575"/>
              <a:gd name="connsiteX12" fmla="*/ 66834 w 9873949"/>
              <a:gd name="connsiteY12" fmla="*/ 751881 h 4426575"/>
              <a:gd name="connsiteX0" fmla="*/ 66832 w 9873947"/>
              <a:gd name="connsiteY0" fmla="*/ 751881 h 4371175"/>
              <a:gd name="connsiteX1" fmla="*/ 955364 w 9873947"/>
              <a:gd name="connsiteY1" fmla="*/ 24881 h 4371175"/>
              <a:gd name="connsiteX2" fmla="*/ 4970464 w 9873947"/>
              <a:gd name="connsiteY2" fmla="*/ 55374 h 4371175"/>
              <a:gd name="connsiteX3" fmla="*/ 8223038 w 9873947"/>
              <a:gd name="connsiteY3" fmla="*/ 29201 h 4371175"/>
              <a:gd name="connsiteX4" fmla="*/ 9070923 w 9873947"/>
              <a:gd name="connsiteY4" fmla="*/ 251672 h 4371175"/>
              <a:gd name="connsiteX5" fmla="*/ 9817570 w 9873947"/>
              <a:gd name="connsiteY5" fmla="*/ 1167854 h 4371175"/>
              <a:gd name="connsiteX6" fmla="*/ 9811560 w 9873947"/>
              <a:gd name="connsiteY6" fmla="*/ 2567027 h 4371175"/>
              <a:gd name="connsiteX7" fmla="*/ 8793319 w 9873947"/>
              <a:gd name="connsiteY7" fmla="*/ 3853724 h 4371175"/>
              <a:gd name="connsiteX8" fmla="*/ 5568542 w 9873947"/>
              <a:gd name="connsiteY8" fmla="*/ 4259607 h 4371175"/>
              <a:gd name="connsiteX9" fmla="*/ 1037278 w 9873947"/>
              <a:gd name="connsiteY9" fmla="*/ 4252809 h 4371175"/>
              <a:gd name="connsiteX10" fmla="*/ 21865 w 9873947"/>
              <a:gd name="connsiteY10" fmla="*/ 2915208 h 4371175"/>
              <a:gd name="connsiteX11" fmla="*/ 9163 w 9873947"/>
              <a:gd name="connsiteY11" fmla="*/ 1010689 h 4371175"/>
              <a:gd name="connsiteX12" fmla="*/ 66832 w 9873947"/>
              <a:gd name="connsiteY12" fmla="*/ 751881 h 4371175"/>
              <a:gd name="connsiteX0" fmla="*/ 66832 w 9873947"/>
              <a:gd name="connsiteY0" fmla="*/ 751881 h 4305677"/>
              <a:gd name="connsiteX1" fmla="*/ 955364 w 9873947"/>
              <a:gd name="connsiteY1" fmla="*/ 24881 h 4305677"/>
              <a:gd name="connsiteX2" fmla="*/ 4970464 w 9873947"/>
              <a:gd name="connsiteY2" fmla="*/ 55374 h 4305677"/>
              <a:gd name="connsiteX3" fmla="*/ 8223038 w 9873947"/>
              <a:gd name="connsiteY3" fmla="*/ 29201 h 4305677"/>
              <a:gd name="connsiteX4" fmla="*/ 9070923 w 9873947"/>
              <a:gd name="connsiteY4" fmla="*/ 251672 h 4305677"/>
              <a:gd name="connsiteX5" fmla="*/ 9817570 w 9873947"/>
              <a:gd name="connsiteY5" fmla="*/ 1167854 h 4305677"/>
              <a:gd name="connsiteX6" fmla="*/ 9811560 w 9873947"/>
              <a:gd name="connsiteY6" fmla="*/ 2567027 h 4305677"/>
              <a:gd name="connsiteX7" fmla="*/ 8793319 w 9873947"/>
              <a:gd name="connsiteY7" fmla="*/ 3853724 h 4305677"/>
              <a:gd name="connsiteX8" fmla="*/ 5568542 w 9873947"/>
              <a:gd name="connsiteY8" fmla="*/ 4259607 h 4305677"/>
              <a:gd name="connsiteX9" fmla="*/ 971498 w 9873947"/>
              <a:gd name="connsiteY9" fmla="*/ 4145233 h 4305677"/>
              <a:gd name="connsiteX10" fmla="*/ 21865 w 9873947"/>
              <a:gd name="connsiteY10" fmla="*/ 2915208 h 4305677"/>
              <a:gd name="connsiteX11" fmla="*/ 9163 w 9873947"/>
              <a:gd name="connsiteY11" fmla="*/ 1010689 h 4305677"/>
              <a:gd name="connsiteX12" fmla="*/ 66832 w 9873947"/>
              <a:gd name="connsiteY12" fmla="*/ 751881 h 4305677"/>
              <a:gd name="connsiteX0" fmla="*/ 66832 w 9873947"/>
              <a:gd name="connsiteY0" fmla="*/ 753657 h 4307453"/>
              <a:gd name="connsiteX1" fmla="*/ 955364 w 9873947"/>
              <a:gd name="connsiteY1" fmla="*/ 26657 h 4307453"/>
              <a:gd name="connsiteX2" fmla="*/ 4902480 w 9873947"/>
              <a:gd name="connsiteY2" fmla="*/ 0 h 4307453"/>
              <a:gd name="connsiteX3" fmla="*/ 8223038 w 9873947"/>
              <a:gd name="connsiteY3" fmla="*/ 30977 h 4307453"/>
              <a:gd name="connsiteX4" fmla="*/ 9070923 w 9873947"/>
              <a:gd name="connsiteY4" fmla="*/ 253448 h 4307453"/>
              <a:gd name="connsiteX5" fmla="*/ 9817570 w 9873947"/>
              <a:gd name="connsiteY5" fmla="*/ 1169630 h 4307453"/>
              <a:gd name="connsiteX6" fmla="*/ 9811560 w 9873947"/>
              <a:gd name="connsiteY6" fmla="*/ 2568803 h 4307453"/>
              <a:gd name="connsiteX7" fmla="*/ 8793319 w 9873947"/>
              <a:gd name="connsiteY7" fmla="*/ 3855500 h 4307453"/>
              <a:gd name="connsiteX8" fmla="*/ 5568542 w 9873947"/>
              <a:gd name="connsiteY8" fmla="*/ 4261383 h 4307453"/>
              <a:gd name="connsiteX9" fmla="*/ 971498 w 9873947"/>
              <a:gd name="connsiteY9" fmla="*/ 4147009 h 4307453"/>
              <a:gd name="connsiteX10" fmla="*/ 21865 w 9873947"/>
              <a:gd name="connsiteY10" fmla="*/ 2916984 h 4307453"/>
              <a:gd name="connsiteX11" fmla="*/ 9163 w 9873947"/>
              <a:gd name="connsiteY11" fmla="*/ 1012465 h 4307453"/>
              <a:gd name="connsiteX12" fmla="*/ 66832 w 9873947"/>
              <a:gd name="connsiteY12" fmla="*/ 753657 h 4307453"/>
              <a:gd name="connsiteX0" fmla="*/ 66832 w 9861364"/>
              <a:gd name="connsiteY0" fmla="*/ 753657 h 4307453"/>
              <a:gd name="connsiteX1" fmla="*/ 955364 w 9861364"/>
              <a:gd name="connsiteY1" fmla="*/ 26657 h 4307453"/>
              <a:gd name="connsiteX2" fmla="*/ 4902480 w 9861364"/>
              <a:gd name="connsiteY2" fmla="*/ 0 h 4307453"/>
              <a:gd name="connsiteX3" fmla="*/ 8223038 w 9861364"/>
              <a:gd name="connsiteY3" fmla="*/ 30977 h 4307453"/>
              <a:gd name="connsiteX4" fmla="*/ 9240884 w 9861364"/>
              <a:gd name="connsiteY4" fmla="*/ 276308 h 4307453"/>
              <a:gd name="connsiteX5" fmla="*/ 9817570 w 9861364"/>
              <a:gd name="connsiteY5" fmla="*/ 1169630 h 4307453"/>
              <a:gd name="connsiteX6" fmla="*/ 9811560 w 9861364"/>
              <a:gd name="connsiteY6" fmla="*/ 2568803 h 4307453"/>
              <a:gd name="connsiteX7" fmla="*/ 8793319 w 9861364"/>
              <a:gd name="connsiteY7" fmla="*/ 3855500 h 4307453"/>
              <a:gd name="connsiteX8" fmla="*/ 5568542 w 9861364"/>
              <a:gd name="connsiteY8" fmla="*/ 4261383 h 4307453"/>
              <a:gd name="connsiteX9" fmla="*/ 971498 w 9861364"/>
              <a:gd name="connsiteY9" fmla="*/ 4147009 h 4307453"/>
              <a:gd name="connsiteX10" fmla="*/ 21865 w 9861364"/>
              <a:gd name="connsiteY10" fmla="*/ 2916984 h 4307453"/>
              <a:gd name="connsiteX11" fmla="*/ 9163 w 9861364"/>
              <a:gd name="connsiteY11" fmla="*/ 1012465 h 4307453"/>
              <a:gd name="connsiteX12" fmla="*/ 66832 w 9861364"/>
              <a:gd name="connsiteY12" fmla="*/ 753657 h 4307453"/>
              <a:gd name="connsiteX0" fmla="*/ 66832 w 9861364"/>
              <a:gd name="connsiteY0" fmla="*/ 753657 h 4261383"/>
              <a:gd name="connsiteX1" fmla="*/ 955364 w 9861364"/>
              <a:gd name="connsiteY1" fmla="*/ 26657 h 4261383"/>
              <a:gd name="connsiteX2" fmla="*/ 4902480 w 9861364"/>
              <a:gd name="connsiteY2" fmla="*/ 0 h 4261383"/>
              <a:gd name="connsiteX3" fmla="*/ 8223038 w 9861364"/>
              <a:gd name="connsiteY3" fmla="*/ 30977 h 4261383"/>
              <a:gd name="connsiteX4" fmla="*/ 9240884 w 9861364"/>
              <a:gd name="connsiteY4" fmla="*/ 276308 h 4261383"/>
              <a:gd name="connsiteX5" fmla="*/ 9817570 w 9861364"/>
              <a:gd name="connsiteY5" fmla="*/ 1169630 h 4261383"/>
              <a:gd name="connsiteX6" fmla="*/ 9811560 w 9861364"/>
              <a:gd name="connsiteY6" fmla="*/ 2568803 h 4261383"/>
              <a:gd name="connsiteX7" fmla="*/ 8804650 w 9861364"/>
              <a:gd name="connsiteY7" fmla="*/ 3912650 h 4261383"/>
              <a:gd name="connsiteX8" fmla="*/ 5568542 w 9861364"/>
              <a:gd name="connsiteY8" fmla="*/ 4261383 h 4261383"/>
              <a:gd name="connsiteX9" fmla="*/ 971498 w 9861364"/>
              <a:gd name="connsiteY9" fmla="*/ 4147009 h 4261383"/>
              <a:gd name="connsiteX10" fmla="*/ 21865 w 9861364"/>
              <a:gd name="connsiteY10" fmla="*/ 2916984 h 4261383"/>
              <a:gd name="connsiteX11" fmla="*/ 9163 w 9861364"/>
              <a:gd name="connsiteY11" fmla="*/ 1012465 h 4261383"/>
              <a:gd name="connsiteX12" fmla="*/ 66832 w 9861364"/>
              <a:gd name="connsiteY12" fmla="*/ 753657 h 4261383"/>
              <a:gd name="connsiteX0" fmla="*/ 66832 w 9861364"/>
              <a:gd name="connsiteY0" fmla="*/ 753657 h 4261383"/>
              <a:gd name="connsiteX1" fmla="*/ 955364 w 9861364"/>
              <a:gd name="connsiteY1" fmla="*/ 26657 h 4261383"/>
              <a:gd name="connsiteX2" fmla="*/ 4902480 w 9861364"/>
              <a:gd name="connsiteY2" fmla="*/ 0 h 4261383"/>
              <a:gd name="connsiteX3" fmla="*/ 8223038 w 9861364"/>
              <a:gd name="connsiteY3" fmla="*/ 30977 h 4261383"/>
              <a:gd name="connsiteX4" fmla="*/ 9240884 w 9861364"/>
              <a:gd name="connsiteY4" fmla="*/ 276308 h 4261383"/>
              <a:gd name="connsiteX5" fmla="*/ 9817570 w 9861364"/>
              <a:gd name="connsiteY5" fmla="*/ 1169630 h 4261383"/>
              <a:gd name="connsiteX6" fmla="*/ 9811560 w 9861364"/>
              <a:gd name="connsiteY6" fmla="*/ 2568803 h 4261383"/>
              <a:gd name="connsiteX7" fmla="*/ 8804650 w 9861364"/>
              <a:gd name="connsiteY7" fmla="*/ 3912650 h 4261383"/>
              <a:gd name="connsiteX8" fmla="*/ 5568542 w 9861364"/>
              <a:gd name="connsiteY8" fmla="*/ 4261383 h 4261383"/>
              <a:gd name="connsiteX9" fmla="*/ 971498 w 9861364"/>
              <a:gd name="connsiteY9" fmla="*/ 4147009 h 4261383"/>
              <a:gd name="connsiteX10" fmla="*/ 21865 w 9861364"/>
              <a:gd name="connsiteY10" fmla="*/ 2916984 h 4261383"/>
              <a:gd name="connsiteX11" fmla="*/ 9163 w 9861364"/>
              <a:gd name="connsiteY11" fmla="*/ 1012465 h 4261383"/>
              <a:gd name="connsiteX12" fmla="*/ 66832 w 9861364"/>
              <a:gd name="connsiteY12" fmla="*/ 753657 h 426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61364" h="4261383">
                <a:moveTo>
                  <a:pt x="66832" y="753657"/>
                </a:moveTo>
                <a:cubicBezTo>
                  <a:pt x="166292" y="329299"/>
                  <a:pt x="533137" y="30088"/>
                  <a:pt x="955364" y="26657"/>
                </a:cubicBezTo>
                <a:lnTo>
                  <a:pt x="4902480" y="0"/>
                </a:lnTo>
                <a:lnTo>
                  <a:pt x="8223038" y="30977"/>
                </a:lnTo>
                <a:cubicBezTo>
                  <a:pt x="8946105" y="77028"/>
                  <a:pt x="8924595" y="106183"/>
                  <a:pt x="9240884" y="276308"/>
                </a:cubicBezTo>
                <a:cubicBezTo>
                  <a:pt x="9557174" y="446432"/>
                  <a:pt x="9722457" y="787548"/>
                  <a:pt x="9817570" y="1169630"/>
                </a:cubicBezTo>
                <a:cubicBezTo>
                  <a:pt x="9912683" y="1551713"/>
                  <a:pt x="9825292" y="1886765"/>
                  <a:pt x="9811560" y="2568803"/>
                </a:cubicBezTo>
                <a:cubicBezTo>
                  <a:pt x="9789458" y="3175610"/>
                  <a:pt x="9511820" y="3630553"/>
                  <a:pt x="8804650" y="3912650"/>
                </a:cubicBezTo>
                <a:cubicBezTo>
                  <a:pt x="8097480" y="4194747"/>
                  <a:pt x="6874067" y="4222323"/>
                  <a:pt x="5568542" y="4261383"/>
                </a:cubicBezTo>
                <a:cubicBezTo>
                  <a:pt x="4036194" y="4223258"/>
                  <a:pt x="1756016" y="4253714"/>
                  <a:pt x="971498" y="4147009"/>
                </a:cubicBezTo>
                <a:cubicBezTo>
                  <a:pt x="186980" y="4040304"/>
                  <a:pt x="108659" y="3457709"/>
                  <a:pt x="21865" y="2916984"/>
                </a:cubicBezTo>
                <a:cubicBezTo>
                  <a:pt x="-6868" y="2157840"/>
                  <a:pt x="-2989" y="1908964"/>
                  <a:pt x="9163" y="1012465"/>
                </a:cubicBezTo>
                <a:cubicBezTo>
                  <a:pt x="29741" y="917175"/>
                  <a:pt x="48668" y="831286"/>
                  <a:pt x="66832" y="753657"/>
                </a:cubicBezTo>
                <a:close/>
              </a:path>
            </a:pathLst>
          </a:custGeom>
          <a:solidFill>
            <a:schemeClr val="bg1">
              <a:alpha val="15000"/>
            </a:scheme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 name="TextBox 4">
            <a:extLst>
              <a:ext uri="{FF2B5EF4-FFF2-40B4-BE49-F238E27FC236}">
                <a16:creationId xmlns:a16="http://schemas.microsoft.com/office/drawing/2014/main" id="{C0B93E28-EA12-A5F4-5C92-8F9F6ABD4E9B}"/>
              </a:ext>
            </a:extLst>
          </p:cNvPr>
          <p:cNvSpPr txBox="1"/>
          <p:nvPr/>
        </p:nvSpPr>
        <p:spPr>
          <a:xfrm>
            <a:off x="762728" y="3536959"/>
            <a:ext cx="9166357" cy="715132"/>
          </a:xfrm>
          <a:prstGeom prst="rect">
            <a:avLst/>
          </a:prstGeom>
          <a:noFill/>
        </p:spPr>
        <p:txBody>
          <a:bodyPr wrap="square" lIns="0" tIns="0" rIns="0" bIns="0" rtlCol="0">
            <a:spAutoFit/>
          </a:bodyPr>
          <a:lstStyle/>
          <a:p>
            <a:pPr algn="ctr">
              <a:lnSpc>
                <a:spcPct val="80000"/>
              </a:lnSpc>
            </a:pPr>
            <a:r>
              <a:rPr lang="en-US" sz="5800" baseline="0" dirty="0">
                <a:solidFill>
                  <a:schemeClr val="bg1"/>
                </a:solidFill>
                <a:latin typeface="Londrina Solid" pitchFamily="2" charset="77"/>
                <a:sym typeface="LondrinaSolid-Black"/>
                <a:rtl val="0"/>
              </a:rPr>
              <a:t>Mutual Respect</a:t>
            </a:r>
          </a:p>
        </p:txBody>
      </p:sp>
      <p:grpSp>
        <p:nvGrpSpPr>
          <p:cNvPr id="6" name="Group 5">
            <a:extLst>
              <a:ext uri="{FF2B5EF4-FFF2-40B4-BE49-F238E27FC236}">
                <a16:creationId xmlns:a16="http://schemas.microsoft.com/office/drawing/2014/main" id="{29FD96B3-9470-F8D7-D186-EF0AC9516B65}"/>
              </a:ext>
            </a:extLst>
          </p:cNvPr>
          <p:cNvGrpSpPr/>
          <p:nvPr/>
        </p:nvGrpSpPr>
        <p:grpSpPr>
          <a:xfrm>
            <a:off x="604432" y="364237"/>
            <a:ext cx="9438533" cy="2373381"/>
            <a:chOff x="604432" y="364237"/>
            <a:chExt cx="9438533" cy="2373381"/>
          </a:xfrm>
        </p:grpSpPr>
        <p:grpSp>
          <p:nvGrpSpPr>
            <p:cNvPr id="7" name="Group 6">
              <a:extLst>
                <a:ext uri="{FF2B5EF4-FFF2-40B4-BE49-F238E27FC236}">
                  <a16:creationId xmlns:a16="http://schemas.microsoft.com/office/drawing/2014/main" id="{0BDFB2EC-B71E-954C-9503-59A9A34EAEEF}"/>
                </a:ext>
              </a:extLst>
            </p:cNvPr>
            <p:cNvGrpSpPr/>
            <p:nvPr/>
          </p:nvGrpSpPr>
          <p:grpSpPr>
            <a:xfrm>
              <a:off x="4801078" y="442865"/>
              <a:ext cx="371455" cy="227370"/>
              <a:chOff x="-938868" y="-3837834"/>
              <a:chExt cx="6638877" cy="4063706"/>
            </a:xfrm>
          </p:grpSpPr>
          <p:sp>
            <p:nvSpPr>
              <p:cNvPr id="47" name="Freeform 46">
                <a:extLst>
                  <a:ext uri="{FF2B5EF4-FFF2-40B4-BE49-F238E27FC236}">
                    <a16:creationId xmlns:a16="http://schemas.microsoft.com/office/drawing/2014/main" id="{6E0D0B59-A0C3-D7E3-7480-2E068B8882CD}"/>
                  </a:ext>
                </a:extLst>
              </p:cNvPr>
              <p:cNvSpPr/>
              <p:nvPr/>
            </p:nvSpPr>
            <p:spPr>
              <a:xfrm>
                <a:off x="-698324" y="-3837834"/>
                <a:ext cx="6398333" cy="4063706"/>
              </a:xfrm>
              <a:custGeom>
                <a:avLst/>
                <a:gdLst>
                  <a:gd name="connsiteX0" fmla="*/ 57945 w 6398333"/>
                  <a:gd name="connsiteY0" fmla="*/ 4002006 h 4063706"/>
                  <a:gd name="connsiteX1" fmla="*/ 0 w 6398333"/>
                  <a:gd name="connsiteY1" fmla="*/ 2928617 h 4063706"/>
                  <a:gd name="connsiteX2" fmla="*/ 60361 w 6398333"/>
                  <a:gd name="connsiteY2" fmla="*/ 2007931 h 4063706"/>
                  <a:gd name="connsiteX3" fmla="*/ 48823 w 6398333"/>
                  <a:gd name="connsiteY3" fmla="*/ 1123646 h 4063706"/>
                  <a:gd name="connsiteX4" fmla="*/ 37356 w 6398333"/>
                  <a:gd name="connsiteY4" fmla="*/ 63087 h 4063706"/>
                  <a:gd name="connsiteX5" fmla="*/ 364151 w 6398333"/>
                  <a:gd name="connsiteY5" fmla="*/ 41932 h 4063706"/>
                  <a:gd name="connsiteX6" fmla="*/ 819817 w 6398333"/>
                  <a:gd name="connsiteY6" fmla="*/ 51266 h 4063706"/>
                  <a:gd name="connsiteX7" fmla="*/ 1884001 w 6398333"/>
                  <a:gd name="connsiteY7" fmla="*/ 29137 h 4063706"/>
                  <a:gd name="connsiteX8" fmla="*/ 2558504 w 6398333"/>
                  <a:gd name="connsiteY8" fmla="*/ 58618 h 4063706"/>
                  <a:gd name="connsiteX9" fmla="*/ 3593444 w 6398333"/>
                  <a:gd name="connsiteY9" fmla="*/ 114337 h 4063706"/>
                  <a:gd name="connsiteX10" fmla="*/ 4276926 w 6398333"/>
                  <a:gd name="connsiteY10" fmla="*/ 70259 h 4063706"/>
                  <a:gd name="connsiteX11" fmla="*/ 4872282 w 6398333"/>
                  <a:gd name="connsiteY11" fmla="*/ 197 h 4063706"/>
                  <a:gd name="connsiteX12" fmla="*/ 5807593 w 6398333"/>
                  <a:gd name="connsiteY12" fmla="*/ 39121 h 4063706"/>
                  <a:gd name="connsiteX13" fmla="*/ 6240904 w 6398333"/>
                  <a:gd name="connsiteY13" fmla="*/ 37391 h 4063706"/>
                  <a:gd name="connsiteX14" fmla="*/ 6276096 w 6398333"/>
                  <a:gd name="connsiteY14" fmla="*/ 770919 h 4063706"/>
                  <a:gd name="connsiteX15" fmla="*/ 6244473 w 6398333"/>
                  <a:gd name="connsiteY15" fmla="*/ 1442531 h 4063706"/>
                  <a:gd name="connsiteX16" fmla="*/ 6182562 w 6398333"/>
                  <a:gd name="connsiteY16" fmla="*/ 1901828 h 4063706"/>
                  <a:gd name="connsiteX17" fmla="*/ 6247755 w 6398333"/>
                  <a:gd name="connsiteY17" fmla="*/ 2411402 h 4063706"/>
                  <a:gd name="connsiteX18" fmla="*/ 6305844 w 6398333"/>
                  <a:gd name="connsiteY18" fmla="*/ 2673307 h 4063706"/>
                  <a:gd name="connsiteX19" fmla="*/ 6349186 w 6398333"/>
                  <a:gd name="connsiteY19" fmla="*/ 2801899 h 4063706"/>
                  <a:gd name="connsiteX20" fmla="*/ 6373381 w 6398333"/>
                  <a:gd name="connsiteY20" fmla="*/ 2935465 h 4063706"/>
                  <a:gd name="connsiteX21" fmla="*/ 6377888 w 6398333"/>
                  <a:gd name="connsiteY21" fmla="*/ 3071120 h 4063706"/>
                  <a:gd name="connsiteX22" fmla="*/ 6362600 w 6398333"/>
                  <a:gd name="connsiteY22" fmla="*/ 3205947 h 4063706"/>
                  <a:gd name="connsiteX23" fmla="*/ 6398333 w 6398333"/>
                  <a:gd name="connsiteY23" fmla="*/ 3565449 h 4063706"/>
                  <a:gd name="connsiteX24" fmla="*/ 6332203 w 6398333"/>
                  <a:gd name="connsiteY24" fmla="*/ 3958037 h 4063706"/>
                  <a:gd name="connsiteX25" fmla="*/ 5640680 w 6398333"/>
                  <a:gd name="connsiteY25" fmla="*/ 4063707 h 4063706"/>
                  <a:gd name="connsiteX26" fmla="*/ 4006021 w 6398333"/>
                  <a:gd name="connsiteY26" fmla="*/ 3968957 h 4063706"/>
                  <a:gd name="connsiteX27" fmla="*/ 3557386 w 6398333"/>
                  <a:gd name="connsiteY27" fmla="*/ 3975552 h 4063706"/>
                  <a:gd name="connsiteX28" fmla="*/ 3063967 w 6398333"/>
                  <a:gd name="connsiteY28" fmla="*/ 4027955 h 4063706"/>
                  <a:gd name="connsiteX29" fmla="*/ 2583132 w 6398333"/>
                  <a:gd name="connsiteY29" fmla="*/ 4050912 h 4063706"/>
                  <a:gd name="connsiteX30" fmla="*/ 1844661 w 6398333"/>
                  <a:gd name="connsiteY30" fmla="*/ 4052318 h 4063706"/>
                  <a:gd name="connsiteX31" fmla="*/ 1402517 w 6398333"/>
                  <a:gd name="connsiteY31" fmla="*/ 4032208 h 4063706"/>
                  <a:gd name="connsiteX32" fmla="*/ 882919 w 6398333"/>
                  <a:gd name="connsiteY32" fmla="*/ 4007988 h 4063706"/>
                  <a:gd name="connsiteX33" fmla="*/ 68222 w 6398333"/>
                  <a:gd name="connsiteY33" fmla="*/ 4014476 h 4063706"/>
                  <a:gd name="connsiteX34" fmla="*/ 57945 w 6398333"/>
                  <a:gd name="connsiteY34" fmla="*/ 4002006 h 406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98333" h="4063706">
                    <a:moveTo>
                      <a:pt x="57945" y="4002006"/>
                    </a:moveTo>
                    <a:cubicBezTo>
                      <a:pt x="20084" y="3645207"/>
                      <a:pt x="757" y="3287398"/>
                      <a:pt x="0" y="2928617"/>
                    </a:cubicBezTo>
                    <a:cubicBezTo>
                      <a:pt x="36311" y="2622779"/>
                      <a:pt x="56431" y="2315896"/>
                      <a:pt x="60361" y="2007931"/>
                    </a:cubicBezTo>
                    <a:cubicBezTo>
                      <a:pt x="32741" y="1713482"/>
                      <a:pt x="28883" y="1418708"/>
                      <a:pt x="48823" y="1123646"/>
                    </a:cubicBezTo>
                    <a:cubicBezTo>
                      <a:pt x="20481" y="770379"/>
                      <a:pt x="16659" y="416895"/>
                      <a:pt x="37356" y="63087"/>
                    </a:cubicBezTo>
                    <a:cubicBezTo>
                      <a:pt x="144990" y="36129"/>
                      <a:pt x="253921" y="29065"/>
                      <a:pt x="364151" y="41932"/>
                    </a:cubicBezTo>
                    <a:cubicBezTo>
                      <a:pt x="364115" y="42040"/>
                      <a:pt x="819817" y="51266"/>
                      <a:pt x="819817" y="51266"/>
                    </a:cubicBezTo>
                    <a:cubicBezTo>
                      <a:pt x="1174125" y="31084"/>
                      <a:pt x="1528864" y="23695"/>
                      <a:pt x="1884001" y="29137"/>
                    </a:cubicBezTo>
                    <a:cubicBezTo>
                      <a:pt x="1888869" y="24380"/>
                      <a:pt x="2558504" y="58618"/>
                      <a:pt x="2558504" y="58618"/>
                    </a:cubicBezTo>
                    <a:cubicBezTo>
                      <a:pt x="2902210" y="101290"/>
                      <a:pt x="3247178" y="119851"/>
                      <a:pt x="3593444" y="114337"/>
                    </a:cubicBezTo>
                    <a:cubicBezTo>
                      <a:pt x="3595860" y="103993"/>
                      <a:pt x="4276926" y="70259"/>
                      <a:pt x="4276926" y="70259"/>
                    </a:cubicBezTo>
                    <a:lnTo>
                      <a:pt x="4872282" y="197"/>
                    </a:lnTo>
                    <a:cubicBezTo>
                      <a:pt x="5184437" y="-1785"/>
                      <a:pt x="5496195" y="11189"/>
                      <a:pt x="5807593" y="39121"/>
                    </a:cubicBezTo>
                    <a:cubicBezTo>
                      <a:pt x="5816716" y="42040"/>
                      <a:pt x="6240904" y="37391"/>
                      <a:pt x="6240904" y="37391"/>
                    </a:cubicBezTo>
                    <a:cubicBezTo>
                      <a:pt x="6246312" y="282140"/>
                      <a:pt x="6258031" y="526674"/>
                      <a:pt x="6276096" y="770919"/>
                    </a:cubicBezTo>
                    <a:cubicBezTo>
                      <a:pt x="6270832" y="994585"/>
                      <a:pt x="6260988" y="1218792"/>
                      <a:pt x="6244473" y="1442531"/>
                    </a:cubicBezTo>
                    <a:cubicBezTo>
                      <a:pt x="6209100" y="1593648"/>
                      <a:pt x="6188439" y="1746747"/>
                      <a:pt x="6182562" y="1901828"/>
                    </a:cubicBezTo>
                    <a:cubicBezTo>
                      <a:pt x="6216564" y="2070137"/>
                      <a:pt x="6238308" y="2239995"/>
                      <a:pt x="6247755" y="2411402"/>
                    </a:cubicBezTo>
                    <a:cubicBezTo>
                      <a:pt x="6266469" y="2505828"/>
                      <a:pt x="6284029" y="2590126"/>
                      <a:pt x="6305844" y="2673307"/>
                    </a:cubicBezTo>
                    <a:cubicBezTo>
                      <a:pt x="6323441" y="2715114"/>
                      <a:pt x="6337900" y="2758002"/>
                      <a:pt x="6349186" y="2801899"/>
                    </a:cubicBezTo>
                    <a:cubicBezTo>
                      <a:pt x="6360508" y="2845832"/>
                      <a:pt x="6368586" y="2890342"/>
                      <a:pt x="6373381" y="2935465"/>
                    </a:cubicBezTo>
                    <a:cubicBezTo>
                      <a:pt x="6378177" y="2980551"/>
                      <a:pt x="6379691" y="3025782"/>
                      <a:pt x="6377888" y="3071120"/>
                    </a:cubicBezTo>
                    <a:cubicBezTo>
                      <a:pt x="6376086" y="3116423"/>
                      <a:pt x="6370965" y="3161365"/>
                      <a:pt x="6362600" y="3205947"/>
                    </a:cubicBezTo>
                    <a:cubicBezTo>
                      <a:pt x="6384956" y="3324736"/>
                      <a:pt x="6396891" y="3444570"/>
                      <a:pt x="6398333" y="3565449"/>
                    </a:cubicBezTo>
                    <a:cubicBezTo>
                      <a:pt x="6373021" y="3698979"/>
                      <a:pt x="6352612" y="3828508"/>
                      <a:pt x="6332203" y="3958037"/>
                    </a:cubicBezTo>
                    <a:cubicBezTo>
                      <a:pt x="6106299" y="4028279"/>
                      <a:pt x="5873796" y="4057904"/>
                      <a:pt x="5640680" y="4063707"/>
                    </a:cubicBezTo>
                    <a:cubicBezTo>
                      <a:pt x="5088126" y="4045795"/>
                      <a:pt x="4546460" y="4014512"/>
                      <a:pt x="4006021" y="3968957"/>
                    </a:cubicBezTo>
                    <a:cubicBezTo>
                      <a:pt x="3837413" y="3971516"/>
                      <a:pt x="3697400" y="3973534"/>
                      <a:pt x="3557386" y="3975552"/>
                    </a:cubicBezTo>
                    <a:cubicBezTo>
                      <a:pt x="3555114" y="3974075"/>
                      <a:pt x="3063967" y="4027955"/>
                      <a:pt x="3063967" y="4027955"/>
                    </a:cubicBezTo>
                    <a:lnTo>
                      <a:pt x="2583132" y="4050912"/>
                    </a:lnTo>
                    <a:lnTo>
                      <a:pt x="1844661" y="4052318"/>
                    </a:lnTo>
                    <a:lnTo>
                      <a:pt x="1402517" y="4032208"/>
                    </a:lnTo>
                    <a:lnTo>
                      <a:pt x="882919" y="4007988"/>
                    </a:lnTo>
                    <a:lnTo>
                      <a:pt x="68222" y="4014476"/>
                    </a:lnTo>
                    <a:cubicBezTo>
                      <a:pt x="59640" y="4008745"/>
                      <a:pt x="58811" y="4005394"/>
                      <a:pt x="57945" y="4002006"/>
                    </a:cubicBezTo>
                    <a:close/>
                  </a:path>
                </a:pathLst>
              </a:custGeom>
              <a:solidFill>
                <a:srgbClr val="025594"/>
              </a:solidFill>
              <a:ln w="9231" cap="flat">
                <a:noFill/>
                <a:prstDash val="solid"/>
                <a:miter/>
              </a:ln>
            </p:spPr>
            <p:txBody>
              <a:bodyPr rtlCol="0" anchor="ctr"/>
              <a:lstStyle/>
              <a:p>
                <a:endParaRPr lang="en-US" dirty="0">
                  <a:latin typeface="Roboto Condensed" panose="02000000000000000000" pitchFamily="2" charset="0"/>
                </a:endParaRPr>
              </a:p>
            </p:txBody>
          </p:sp>
          <p:sp>
            <p:nvSpPr>
              <p:cNvPr id="48" name="Freeform 47">
                <a:extLst>
                  <a:ext uri="{FF2B5EF4-FFF2-40B4-BE49-F238E27FC236}">
                    <a16:creationId xmlns:a16="http://schemas.microsoft.com/office/drawing/2014/main" id="{1AD813B8-6984-0C29-50BD-A54056FFD8BE}"/>
                  </a:ext>
                </a:extLst>
              </p:cNvPr>
              <p:cNvSpPr/>
              <p:nvPr/>
            </p:nvSpPr>
            <p:spPr>
              <a:xfrm>
                <a:off x="-938868" y="-3825167"/>
                <a:ext cx="6617638" cy="4047760"/>
              </a:xfrm>
              <a:custGeom>
                <a:avLst/>
                <a:gdLst>
                  <a:gd name="connsiteX0" fmla="*/ 6489849 w 6617638"/>
                  <a:gd name="connsiteY0" fmla="*/ 3613114 h 4047760"/>
                  <a:gd name="connsiteX1" fmla="*/ 5928676 w 6617638"/>
                  <a:gd name="connsiteY1" fmla="*/ 3202326 h 4047760"/>
                  <a:gd name="connsiteX2" fmla="*/ 5261169 w 6617638"/>
                  <a:gd name="connsiteY2" fmla="*/ 2678769 h 4047760"/>
                  <a:gd name="connsiteX3" fmla="*/ 4887390 w 6617638"/>
                  <a:gd name="connsiteY3" fmla="*/ 2421080 h 4047760"/>
                  <a:gd name="connsiteX4" fmla="*/ 5241697 w 6617638"/>
                  <a:gd name="connsiteY4" fmla="*/ 2415170 h 4047760"/>
                  <a:gd name="connsiteX5" fmla="*/ 5905347 w 6617638"/>
                  <a:gd name="connsiteY5" fmla="*/ 2411169 h 4047760"/>
                  <a:gd name="connsiteX6" fmla="*/ 6482529 w 6617638"/>
                  <a:gd name="connsiteY6" fmla="*/ 2417837 h 4047760"/>
                  <a:gd name="connsiteX7" fmla="*/ 6484981 w 6617638"/>
                  <a:gd name="connsiteY7" fmla="*/ 2259764 h 4047760"/>
                  <a:gd name="connsiteX8" fmla="*/ 6434211 w 6617638"/>
                  <a:gd name="connsiteY8" fmla="*/ 2014149 h 4047760"/>
                  <a:gd name="connsiteX9" fmla="*/ 6431218 w 6617638"/>
                  <a:gd name="connsiteY9" fmla="*/ 1769760 h 4047760"/>
                  <a:gd name="connsiteX10" fmla="*/ 6493743 w 6617638"/>
                  <a:gd name="connsiteY10" fmla="*/ 1465832 h 4047760"/>
                  <a:gd name="connsiteX11" fmla="*/ 6361807 w 6617638"/>
                  <a:gd name="connsiteY11" fmla="*/ 1459957 h 4047760"/>
                  <a:gd name="connsiteX12" fmla="*/ 5819781 w 6617638"/>
                  <a:gd name="connsiteY12" fmla="*/ 1461074 h 4047760"/>
                  <a:gd name="connsiteX13" fmla="*/ 5058522 w 6617638"/>
                  <a:gd name="connsiteY13" fmla="*/ 1464534 h 4047760"/>
                  <a:gd name="connsiteX14" fmla="*/ 4836909 w 6617638"/>
                  <a:gd name="connsiteY14" fmla="*/ 1472355 h 4047760"/>
                  <a:gd name="connsiteX15" fmla="*/ 5123715 w 6617638"/>
                  <a:gd name="connsiteY15" fmla="*/ 1280440 h 4047760"/>
                  <a:gd name="connsiteX16" fmla="*/ 6147585 w 6617638"/>
                  <a:gd name="connsiteY16" fmla="*/ 610163 h 4047760"/>
                  <a:gd name="connsiteX17" fmla="*/ 6487541 w 6617638"/>
                  <a:gd name="connsiteY17" fmla="*/ 415545 h 4047760"/>
                  <a:gd name="connsiteX18" fmla="*/ 6484801 w 6617638"/>
                  <a:gd name="connsiteY18" fmla="*/ 26273 h 4047760"/>
                  <a:gd name="connsiteX19" fmla="*/ 6067428 w 6617638"/>
                  <a:gd name="connsiteY19" fmla="*/ 12902 h 4047760"/>
                  <a:gd name="connsiteX20" fmla="*/ 5876609 w 6617638"/>
                  <a:gd name="connsiteY20" fmla="*/ 0 h 4047760"/>
                  <a:gd name="connsiteX21" fmla="*/ 5346662 w 6617638"/>
                  <a:gd name="connsiteY21" fmla="*/ 329769 h 4047760"/>
                  <a:gd name="connsiteX22" fmla="*/ 4353189 w 6617638"/>
                  <a:gd name="connsiteY22" fmla="*/ 961015 h 4047760"/>
                  <a:gd name="connsiteX23" fmla="*/ 3901200 w 6617638"/>
                  <a:gd name="connsiteY23" fmla="*/ 1243860 h 4047760"/>
                  <a:gd name="connsiteX24" fmla="*/ 3915155 w 6617638"/>
                  <a:gd name="connsiteY24" fmla="*/ 543164 h 4047760"/>
                  <a:gd name="connsiteX25" fmla="*/ 3875635 w 6617638"/>
                  <a:gd name="connsiteY25" fmla="*/ 87866 h 4047760"/>
                  <a:gd name="connsiteX26" fmla="*/ 3783831 w 6617638"/>
                  <a:gd name="connsiteY26" fmla="*/ 90317 h 4047760"/>
                  <a:gd name="connsiteX27" fmla="*/ 2850395 w 6617638"/>
                  <a:gd name="connsiteY27" fmla="*/ 44366 h 4047760"/>
                  <a:gd name="connsiteX28" fmla="*/ 2904121 w 6617638"/>
                  <a:gd name="connsiteY28" fmla="*/ 729168 h 4047760"/>
                  <a:gd name="connsiteX29" fmla="*/ 2914975 w 6617638"/>
                  <a:gd name="connsiteY29" fmla="*/ 1279179 h 4047760"/>
                  <a:gd name="connsiteX30" fmla="*/ 2697580 w 6617638"/>
                  <a:gd name="connsiteY30" fmla="*/ 1177653 h 4047760"/>
                  <a:gd name="connsiteX31" fmla="*/ 1735189 w 6617638"/>
                  <a:gd name="connsiteY31" fmla="*/ 646419 h 4047760"/>
                  <a:gd name="connsiteX32" fmla="*/ 1304943 w 6617638"/>
                  <a:gd name="connsiteY32" fmla="*/ 418933 h 4047760"/>
                  <a:gd name="connsiteX33" fmla="*/ 583348 w 6617638"/>
                  <a:gd name="connsiteY33" fmla="*/ 33914 h 4047760"/>
                  <a:gd name="connsiteX34" fmla="*/ 287924 w 6617638"/>
                  <a:gd name="connsiteY34" fmla="*/ 37446 h 4047760"/>
                  <a:gd name="connsiteX35" fmla="*/ 282047 w 6617638"/>
                  <a:gd name="connsiteY35" fmla="*/ 68080 h 4047760"/>
                  <a:gd name="connsiteX36" fmla="*/ 288321 w 6617638"/>
                  <a:gd name="connsiteY36" fmla="*/ 32580 h 4047760"/>
                  <a:gd name="connsiteX37" fmla="*/ 39412 w 6617638"/>
                  <a:gd name="connsiteY37" fmla="*/ 40942 h 4047760"/>
                  <a:gd name="connsiteX38" fmla="*/ 31984 w 6617638"/>
                  <a:gd name="connsiteY38" fmla="*/ 778147 h 4047760"/>
                  <a:gd name="connsiteX39" fmla="*/ 48967 w 6617638"/>
                  <a:gd name="connsiteY39" fmla="*/ 1045926 h 4047760"/>
                  <a:gd name="connsiteX40" fmla="*/ 53005 w 6617638"/>
                  <a:gd name="connsiteY40" fmla="*/ 1340267 h 4047760"/>
                  <a:gd name="connsiteX41" fmla="*/ 48138 w 6617638"/>
                  <a:gd name="connsiteY41" fmla="*/ 1785690 h 4047760"/>
                  <a:gd name="connsiteX42" fmla="*/ 32669 w 6617638"/>
                  <a:gd name="connsiteY42" fmla="*/ 2266359 h 4047760"/>
                  <a:gd name="connsiteX43" fmla="*/ 0 w 6617638"/>
                  <a:gd name="connsiteY43" fmla="*/ 2770167 h 4047760"/>
                  <a:gd name="connsiteX44" fmla="*/ 14315 w 6617638"/>
                  <a:gd name="connsiteY44" fmla="*/ 3149455 h 4047760"/>
                  <a:gd name="connsiteX45" fmla="*/ 68655 w 6617638"/>
                  <a:gd name="connsiteY45" fmla="*/ 3873577 h 4047760"/>
                  <a:gd name="connsiteX46" fmla="*/ 72621 w 6617638"/>
                  <a:gd name="connsiteY46" fmla="*/ 4047760 h 4047760"/>
                  <a:gd name="connsiteX47" fmla="*/ 301410 w 6617638"/>
                  <a:gd name="connsiteY47" fmla="*/ 4008801 h 4047760"/>
                  <a:gd name="connsiteX48" fmla="*/ 301338 w 6617638"/>
                  <a:gd name="connsiteY48" fmla="*/ 4007683 h 4047760"/>
                  <a:gd name="connsiteX49" fmla="*/ 718999 w 6617638"/>
                  <a:gd name="connsiteY49" fmla="*/ 4001412 h 4047760"/>
                  <a:gd name="connsiteX50" fmla="*/ 913533 w 6617638"/>
                  <a:gd name="connsiteY50" fmla="*/ 3991790 h 4047760"/>
                  <a:gd name="connsiteX51" fmla="*/ 1114484 w 6617638"/>
                  <a:gd name="connsiteY51" fmla="*/ 3845394 h 4047760"/>
                  <a:gd name="connsiteX52" fmla="*/ 1639671 w 6617638"/>
                  <a:gd name="connsiteY52" fmla="*/ 3473494 h 4047760"/>
                  <a:gd name="connsiteX53" fmla="*/ 2349259 w 6617638"/>
                  <a:gd name="connsiteY53" fmla="*/ 2977471 h 4047760"/>
                  <a:gd name="connsiteX54" fmla="*/ 2878267 w 6617638"/>
                  <a:gd name="connsiteY54" fmla="*/ 2573963 h 4047760"/>
                  <a:gd name="connsiteX55" fmla="*/ 2886994 w 6617638"/>
                  <a:gd name="connsiteY55" fmla="*/ 2654478 h 4047760"/>
                  <a:gd name="connsiteX56" fmla="*/ 2890852 w 6617638"/>
                  <a:gd name="connsiteY56" fmla="*/ 3321800 h 4047760"/>
                  <a:gd name="connsiteX57" fmla="*/ 2908304 w 6617638"/>
                  <a:gd name="connsiteY57" fmla="*/ 3787729 h 4047760"/>
                  <a:gd name="connsiteX58" fmla="*/ 2901525 w 6617638"/>
                  <a:gd name="connsiteY58" fmla="*/ 4029416 h 4047760"/>
                  <a:gd name="connsiteX59" fmla="*/ 3397937 w 6617638"/>
                  <a:gd name="connsiteY59" fmla="*/ 4004187 h 4047760"/>
                  <a:gd name="connsiteX60" fmla="*/ 3948797 w 6617638"/>
                  <a:gd name="connsiteY60" fmla="*/ 3955569 h 4047760"/>
                  <a:gd name="connsiteX61" fmla="*/ 3934554 w 6617638"/>
                  <a:gd name="connsiteY61" fmla="*/ 3780161 h 4047760"/>
                  <a:gd name="connsiteX62" fmla="*/ 3917354 w 6617638"/>
                  <a:gd name="connsiteY62" fmla="*/ 3064328 h 4047760"/>
                  <a:gd name="connsiteX63" fmla="*/ 3904878 w 6617638"/>
                  <a:gd name="connsiteY63" fmla="*/ 2550501 h 4047760"/>
                  <a:gd name="connsiteX64" fmla="*/ 3946309 w 6617638"/>
                  <a:gd name="connsiteY64" fmla="*/ 2564305 h 4047760"/>
                  <a:gd name="connsiteX65" fmla="*/ 4527999 w 6617638"/>
                  <a:gd name="connsiteY65" fmla="*/ 3009331 h 4047760"/>
                  <a:gd name="connsiteX66" fmla="*/ 5377961 w 6617638"/>
                  <a:gd name="connsiteY66" fmla="*/ 3635639 h 4047760"/>
                  <a:gd name="connsiteX67" fmla="*/ 5869830 w 6617638"/>
                  <a:gd name="connsiteY67" fmla="*/ 4037453 h 4047760"/>
                  <a:gd name="connsiteX68" fmla="*/ 6225867 w 6617638"/>
                  <a:gd name="connsiteY68" fmla="*/ 4028767 h 4047760"/>
                  <a:gd name="connsiteX69" fmla="*/ 6573900 w 6617638"/>
                  <a:gd name="connsiteY69" fmla="*/ 3953190 h 4047760"/>
                  <a:gd name="connsiteX70" fmla="*/ 6617639 w 6617638"/>
                  <a:gd name="connsiteY70" fmla="*/ 3699358 h 4047760"/>
                  <a:gd name="connsiteX71" fmla="*/ 1210796 w 6617638"/>
                  <a:gd name="connsiteY71" fmla="*/ 2997581 h 4047760"/>
                  <a:gd name="connsiteX72" fmla="*/ 1086143 w 6617638"/>
                  <a:gd name="connsiteY72" fmla="*/ 3080222 h 4047760"/>
                  <a:gd name="connsiteX73" fmla="*/ 263008 w 6617638"/>
                  <a:gd name="connsiteY73" fmla="*/ 3595130 h 4047760"/>
                  <a:gd name="connsiteX74" fmla="*/ 244222 w 6617638"/>
                  <a:gd name="connsiteY74" fmla="*/ 3392655 h 4047760"/>
                  <a:gd name="connsiteX75" fmla="*/ 244186 w 6617638"/>
                  <a:gd name="connsiteY75" fmla="*/ 2989472 h 4047760"/>
                  <a:gd name="connsiteX76" fmla="*/ 292864 w 6617638"/>
                  <a:gd name="connsiteY76" fmla="*/ 2199036 h 4047760"/>
                  <a:gd name="connsiteX77" fmla="*/ 283164 w 6617638"/>
                  <a:gd name="connsiteY77" fmla="*/ 2413512 h 4047760"/>
                  <a:gd name="connsiteX78" fmla="*/ 698338 w 6617638"/>
                  <a:gd name="connsiteY78" fmla="*/ 2410701 h 4047760"/>
                  <a:gd name="connsiteX79" fmla="*/ 1227130 w 6617638"/>
                  <a:gd name="connsiteY79" fmla="*/ 2392500 h 4047760"/>
                  <a:gd name="connsiteX80" fmla="*/ 1907403 w 6617638"/>
                  <a:gd name="connsiteY80" fmla="*/ 2379886 h 4047760"/>
                  <a:gd name="connsiteX81" fmla="*/ 2095265 w 6617638"/>
                  <a:gd name="connsiteY81" fmla="*/ 2362875 h 4047760"/>
                  <a:gd name="connsiteX82" fmla="*/ 1900083 w 6617638"/>
                  <a:gd name="connsiteY82" fmla="*/ 1508864 h 4047760"/>
                  <a:gd name="connsiteX83" fmla="*/ 1055854 w 6617638"/>
                  <a:gd name="connsiteY83" fmla="*/ 1497115 h 4047760"/>
                  <a:gd name="connsiteX84" fmla="*/ 277395 w 6617638"/>
                  <a:gd name="connsiteY84" fmla="*/ 1486807 h 4047760"/>
                  <a:gd name="connsiteX85" fmla="*/ 271013 w 6617638"/>
                  <a:gd name="connsiteY85" fmla="*/ 1364486 h 4047760"/>
                  <a:gd name="connsiteX86" fmla="*/ 275773 w 6617638"/>
                  <a:gd name="connsiteY86" fmla="*/ 783408 h 4047760"/>
                  <a:gd name="connsiteX87" fmla="*/ 266145 w 6617638"/>
                  <a:gd name="connsiteY87" fmla="*/ 587349 h 4047760"/>
                  <a:gd name="connsiteX88" fmla="*/ 315220 w 6617638"/>
                  <a:gd name="connsiteY88" fmla="*/ 611136 h 4047760"/>
                  <a:gd name="connsiteX89" fmla="*/ 1136047 w 6617638"/>
                  <a:gd name="connsiteY89" fmla="*/ 1033384 h 4047760"/>
                  <a:gd name="connsiteX90" fmla="*/ 1841885 w 6617638"/>
                  <a:gd name="connsiteY90" fmla="*/ 1350034 h 4047760"/>
                  <a:gd name="connsiteX91" fmla="*/ 2195291 w 6617638"/>
                  <a:gd name="connsiteY91" fmla="*/ 1497511 h 404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617638" h="4047760">
                    <a:moveTo>
                      <a:pt x="6489849" y="3613114"/>
                    </a:moveTo>
                    <a:lnTo>
                      <a:pt x="5928676" y="3202326"/>
                    </a:lnTo>
                    <a:lnTo>
                      <a:pt x="5261169" y="2678769"/>
                    </a:lnTo>
                    <a:lnTo>
                      <a:pt x="4887390" y="2421080"/>
                    </a:lnTo>
                    <a:lnTo>
                      <a:pt x="5241697" y="2415170"/>
                    </a:lnTo>
                    <a:lnTo>
                      <a:pt x="5905347" y="2411169"/>
                    </a:lnTo>
                    <a:cubicBezTo>
                      <a:pt x="6097537" y="2430451"/>
                      <a:pt x="6289943" y="2432685"/>
                      <a:pt x="6482529" y="2417837"/>
                    </a:cubicBezTo>
                    <a:cubicBezTo>
                      <a:pt x="6484188" y="2363344"/>
                      <a:pt x="6483286" y="2311518"/>
                      <a:pt x="6484981" y="2259764"/>
                    </a:cubicBezTo>
                    <a:cubicBezTo>
                      <a:pt x="6469152" y="2174457"/>
                      <a:pt x="6448058" y="2094952"/>
                      <a:pt x="6434211" y="2014149"/>
                    </a:cubicBezTo>
                    <a:cubicBezTo>
                      <a:pt x="6420329" y="1933347"/>
                      <a:pt x="6413802" y="1849841"/>
                      <a:pt x="6431218" y="1769760"/>
                    </a:cubicBezTo>
                    <a:cubicBezTo>
                      <a:pt x="6429884" y="1771526"/>
                      <a:pt x="6493743" y="1465832"/>
                      <a:pt x="6493743" y="1465832"/>
                    </a:cubicBezTo>
                    <a:lnTo>
                      <a:pt x="6361807" y="1459957"/>
                    </a:lnTo>
                    <a:lnTo>
                      <a:pt x="5819781" y="1461074"/>
                    </a:lnTo>
                    <a:lnTo>
                      <a:pt x="5058522" y="1464534"/>
                    </a:lnTo>
                    <a:lnTo>
                      <a:pt x="4836909" y="1472355"/>
                    </a:lnTo>
                    <a:lnTo>
                      <a:pt x="5123715" y="1280440"/>
                    </a:lnTo>
                    <a:lnTo>
                      <a:pt x="6147585" y="610163"/>
                    </a:lnTo>
                    <a:lnTo>
                      <a:pt x="6487541" y="415545"/>
                    </a:lnTo>
                    <a:lnTo>
                      <a:pt x="6484801" y="26273"/>
                    </a:lnTo>
                    <a:lnTo>
                      <a:pt x="6067428" y="12902"/>
                    </a:lnTo>
                    <a:lnTo>
                      <a:pt x="5876609" y="0"/>
                    </a:lnTo>
                    <a:lnTo>
                      <a:pt x="5346662" y="329769"/>
                    </a:lnTo>
                    <a:lnTo>
                      <a:pt x="4353189" y="961015"/>
                    </a:lnTo>
                    <a:lnTo>
                      <a:pt x="3901200" y="1243860"/>
                    </a:lnTo>
                    <a:lnTo>
                      <a:pt x="3915155" y="543164"/>
                    </a:lnTo>
                    <a:lnTo>
                      <a:pt x="3875635" y="87866"/>
                    </a:lnTo>
                    <a:lnTo>
                      <a:pt x="3783831" y="90317"/>
                    </a:lnTo>
                    <a:cubicBezTo>
                      <a:pt x="3471171" y="105706"/>
                      <a:pt x="3160026" y="90389"/>
                      <a:pt x="2850395" y="44366"/>
                    </a:cubicBezTo>
                    <a:cubicBezTo>
                      <a:pt x="2846392" y="47681"/>
                      <a:pt x="2904121" y="729168"/>
                      <a:pt x="2904121" y="729168"/>
                    </a:cubicBezTo>
                    <a:lnTo>
                      <a:pt x="2914975" y="1279179"/>
                    </a:lnTo>
                    <a:lnTo>
                      <a:pt x="2697580" y="1177653"/>
                    </a:lnTo>
                    <a:lnTo>
                      <a:pt x="1735189" y="646419"/>
                    </a:lnTo>
                    <a:lnTo>
                      <a:pt x="1304943" y="418933"/>
                    </a:lnTo>
                    <a:lnTo>
                      <a:pt x="583348" y="33914"/>
                    </a:lnTo>
                    <a:lnTo>
                      <a:pt x="287924" y="37446"/>
                    </a:lnTo>
                    <a:cubicBezTo>
                      <a:pt x="285797" y="47609"/>
                      <a:pt x="284030" y="57881"/>
                      <a:pt x="282047" y="68080"/>
                    </a:cubicBezTo>
                    <a:cubicBezTo>
                      <a:pt x="284030" y="56223"/>
                      <a:pt x="286085" y="44402"/>
                      <a:pt x="288321" y="32580"/>
                    </a:cubicBezTo>
                    <a:cubicBezTo>
                      <a:pt x="288321" y="32580"/>
                      <a:pt x="36527" y="32761"/>
                      <a:pt x="39412" y="40942"/>
                    </a:cubicBezTo>
                    <a:lnTo>
                      <a:pt x="31984" y="778147"/>
                    </a:lnTo>
                    <a:lnTo>
                      <a:pt x="48967" y="1045926"/>
                    </a:lnTo>
                    <a:lnTo>
                      <a:pt x="53005" y="1340267"/>
                    </a:lnTo>
                    <a:lnTo>
                      <a:pt x="48138" y="1785690"/>
                    </a:lnTo>
                    <a:lnTo>
                      <a:pt x="32669" y="2266359"/>
                    </a:lnTo>
                    <a:lnTo>
                      <a:pt x="0" y="2770167"/>
                    </a:lnTo>
                    <a:lnTo>
                      <a:pt x="14315" y="3149455"/>
                    </a:lnTo>
                    <a:lnTo>
                      <a:pt x="68655" y="3873577"/>
                    </a:lnTo>
                    <a:lnTo>
                      <a:pt x="72621" y="4047760"/>
                    </a:lnTo>
                    <a:lnTo>
                      <a:pt x="301410" y="4008801"/>
                    </a:lnTo>
                    <a:lnTo>
                      <a:pt x="301338" y="4007683"/>
                    </a:lnTo>
                    <a:lnTo>
                      <a:pt x="718999" y="4001412"/>
                    </a:lnTo>
                    <a:lnTo>
                      <a:pt x="913533" y="3991790"/>
                    </a:lnTo>
                    <a:lnTo>
                      <a:pt x="1114484" y="3845394"/>
                    </a:lnTo>
                    <a:lnTo>
                      <a:pt x="1639671" y="3473494"/>
                    </a:lnTo>
                    <a:lnTo>
                      <a:pt x="2349259" y="2977471"/>
                    </a:lnTo>
                    <a:lnTo>
                      <a:pt x="2878267" y="2573963"/>
                    </a:lnTo>
                    <a:lnTo>
                      <a:pt x="2886994" y="2654478"/>
                    </a:lnTo>
                    <a:lnTo>
                      <a:pt x="2890852" y="3321800"/>
                    </a:lnTo>
                    <a:lnTo>
                      <a:pt x="2908304" y="3787729"/>
                    </a:lnTo>
                    <a:lnTo>
                      <a:pt x="2901525" y="4029416"/>
                    </a:lnTo>
                    <a:lnTo>
                      <a:pt x="3397937" y="4004187"/>
                    </a:lnTo>
                    <a:lnTo>
                      <a:pt x="3948797" y="3955569"/>
                    </a:lnTo>
                    <a:lnTo>
                      <a:pt x="3934554" y="3780161"/>
                    </a:lnTo>
                    <a:lnTo>
                      <a:pt x="3917354" y="3064328"/>
                    </a:lnTo>
                    <a:lnTo>
                      <a:pt x="3904878" y="2550501"/>
                    </a:lnTo>
                    <a:lnTo>
                      <a:pt x="3946309" y="2564305"/>
                    </a:lnTo>
                    <a:lnTo>
                      <a:pt x="4527999" y="3009331"/>
                    </a:lnTo>
                    <a:lnTo>
                      <a:pt x="5377961" y="3635639"/>
                    </a:lnTo>
                    <a:lnTo>
                      <a:pt x="5869830" y="4037453"/>
                    </a:lnTo>
                    <a:cubicBezTo>
                      <a:pt x="5988785" y="4045850"/>
                      <a:pt x="6107453" y="4042967"/>
                      <a:pt x="6225867" y="4028767"/>
                    </a:cubicBezTo>
                    <a:cubicBezTo>
                      <a:pt x="6344282" y="4014603"/>
                      <a:pt x="6460281" y="3989411"/>
                      <a:pt x="6573900" y="3953190"/>
                    </a:cubicBezTo>
                    <a:cubicBezTo>
                      <a:pt x="6572819" y="3936468"/>
                      <a:pt x="6617639" y="3699358"/>
                      <a:pt x="6617639" y="3699358"/>
                    </a:cubicBezTo>
                    <a:close/>
                    <a:moveTo>
                      <a:pt x="1210796" y="2997581"/>
                    </a:moveTo>
                    <a:lnTo>
                      <a:pt x="1086143" y="3080222"/>
                    </a:lnTo>
                    <a:lnTo>
                      <a:pt x="263008" y="3595130"/>
                    </a:lnTo>
                    <a:lnTo>
                      <a:pt x="244222" y="3392655"/>
                    </a:lnTo>
                    <a:lnTo>
                      <a:pt x="244186" y="2989472"/>
                    </a:lnTo>
                    <a:lnTo>
                      <a:pt x="292864" y="2199036"/>
                    </a:lnTo>
                    <a:lnTo>
                      <a:pt x="283164" y="2413512"/>
                    </a:lnTo>
                    <a:lnTo>
                      <a:pt x="698338" y="2410701"/>
                    </a:lnTo>
                    <a:lnTo>
                      <a:pt x="1227130" y="2392500"/>
                    </a:lnTo>
                    <a:lnTo>
                      <a:pt x="1907403" y="2379886"/>
                    </a:lnTo>
                    <a:lnTo>
                      <a:pt x="2095265" y="2362875"/>
                    </a:lnTo>
                    <a:close/>
                    <a:moveTo>
                      <a:pt x="1900083" y="1508864"/>
                    </a:moveTo>
                    <a:lnTo>
                      <a:pt x="1055854" y="1497115"/>
                    </a:lnTo>
                    <a:lnTo>
                      <a:pt x="277395" y="1486807"/>
                    </a:lnTo>
                    <a:lnTo>
                      <a:pt x="271013" y="1364486"/>
                    </a:lnTo>
                    <a:lnTo>
                      <a:pt x="275773" y="783408"/>
                    </a:lnTo>
                    <a:cubicBezTo>
                      <a:pt x="275773" y="783408"/>
                      <a:pt x="270905" y="687902"/>
                      <a:pt x="266145" y="587349"/>
                    </a:cubicBezTo>
                    <a:cubicBezTo>
                      <a:pt x="285039" y="597044"/>
                      <a:pt x="315220" y="611136"/>
                      <a:pt x="315220" y="611136"/>
                    </a:cubicBezTo>
                    <a:lnTo>
                      <a:pt x="1136047" y="1033384"/>
                    </a:lnTo>
                    <a:lnTo>
                      <a:pt x="1841885" y="1350034"/>
                    </a:lnTo>
                    <a:lnTo>
                      <a:pt x="2195291" y="1497511"/>
                    </a:lnTo>
                    <a:close/>
                  </a:path>
                </a:pathLst>
              </a:custGeom>
              <a:solidFill>
                <a:srgbClr val="FFF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49" name="Freeform 48">
                <a:extLst>
                  <a:ext uri="{FF2B5EF4-FFF2-40B4-BE49-F238E27FC236}">
                    <a16:creationId xmlns:a16="http://schemas.microsoft.com/office/drawing/2014/main" id="{732414E7-D49F-0BF2-9534-B463479927AF}"/>
                  </a:ext>
                </a:extLst>
              </p:cNvPr>
              <p:cNvSpPr/>
              <p:nvPr/>
            </p:nvSpPr>
            <p:spPr>
              <a:xfrm>
                <a:off x="-681046" y="-3808084"/>
                <a:ext cx="6327714" cy="4002781"/>
              </a:xfrm>
              <a:custGeom>
                <a:avLst/>
                <a:gdLst>
                  <a:gd name="connsiteX0" fmla="*/ 4184611 w 6327714"/>
                  <a:gd name="connsiteY0" fmla="*/ 1387084 h 4002781"/>
                  <a:gd name="connsiteX1" fmla="*/ 3664112 w 6327714"/>
                  <a:gd name="connsiteY1" fmla="*/ 1383588 h 4002781"/>
                  <a:gd name="connsiteX2" fmla="*/ 3765724 w 6327714"/>
                  <a:gd name="connsiteY2" fmla="*/ 1284837 h 4002781"/>
                  <a:gd name="connsiteX3" fmla="*/ 4068179 w 6327714"/>
                  <a:gd name="connsiteY3" fmla="*/ 1109717 h 4002781"/>
                  <a:gd name="connsiteX4" fmla="*/ 4719930 w 6327714"/>
                  <a:gd name="connsiteY4" fmla="*/ 714896 h 4002781"/>
                  <a:gd name="connsiteX5" fmla="*/ 5354409 w 6327714"/>
                  <a:gd name="connsiteY5" fmla="*/ 328111 h 4002781"/>
                  <a:gd name="connsiteX6" fmla="*/ 5812671 w 6327714"/>
                  <a:gd name="connsiteY6" fmla="*/ 0 h 4002781"/>
                  <a:gd name="connsiteX7" fmla="*/ 6194419 w 6327714"/>
                  <a:gd name="connsiteY7" fmla="*/ 6235 h 4002781"/>
                  <a:gd name="connsiteX8" fmla="*/ 6223770 w 6327714"/>
                  <a:gd name="connsiteY8" fmla="*/ 24039 h 4002781"/>
                  <a:gd name="connsiteX9" fmla="*/ 5656936 w 6327714"/>
                  <a:gd name="connsiteY9" fmla="*/ 401922 h 4002781"/>
                  <a:gd name="connsiteX10" fmla="*/ 4655097 w 6327714"/>
                  <a:gd name="connsiteY10" fmla="*/ 1088922 h 4002781"/>
                  <a:gd name="connsiteX11" fmla="*/ 3534159 w 6327714"/>
                  <a:gd name="connsiteY11" fmla="*/ 3153852 h 4002781"/>
                  <a:gd name="connsiteX12" fmla="*/ 3517103 w 6327714"/>
                  <a:gd name="connsiteY12" fmla="*/ 2802315 h 4002781"/>
                  <a:gd name="connsiteX13" fmla="*/ 3527740 w 6327714"/>
                  <a:gd name="connsiteY13" fmla="*/ 2192441 h 4002781"/>
                  <a:gd name="connsiteX14" fmla="*/ 4060823 w 6327714"/>
                  <a:gd name="connsiteY14" fmla="*/ 2208407 h 4002781"/>
                  <a:gd name="connsiteX15" fmla="*/ 4728512 w 6327714"/>
                  <a:gd name="connsiteY15" fmla="*/ 2222931 h 4002781"/>
                  <a:gd name="connsiteX16" fmla="*/ 5757755 w 6327714"/>
                  <a:gd name="connsiteY16" fmla="*/ 2207974 h 4002781"/>
                  <a:gd name="connsiteX17" fmla="*/ 6219587 w 6327714"/>
                  <a:gd name="connsiteY17" fmla="*/ 2200658 h 4002781"/>
                  <a:gd name="connsiteX18" fmla="*/ 6159803 w 6327714"/>
                  <a:gd name="connsiteY18" fmla="*/ 1880584 h 4002781"/>
                  <a:gd name="connsiteX19" fmla="*/ 6192471 w 6327714"/>
                  <a:gd name="connsiteY19" fmla="*/ 1610930 h 4002781"/>
                  <a:gd name="connsiteX20" fmla="*/ 5943166 w 6327714"/>
                  <a:gd name="connsiteY20" fmla="*/ 1589018 h 4002781"/>
                  <a:gd name="connsiteX21" fmla="*/ 5306992 w 6327714"/>
                  <a:gd name="connsiteY21" fmla="*/ 1585558 h 4002781"/>
                  <a:gd name="connsiteX22" fmla="*/ 4581647 w 6327714"/>
                  <a:gd name="connsiteY22" fmla="*/ 1581125 h 4002781"/>
                  <a:gd name="connsiteX23" fmla="*/ 4025559 w 6327714"/>
                  <a:gd name="connsiteY23" fmla="*/ 1549085 h 4002781"/>
                  <a:gd name="connsiteX24" fmla="*/ 3537223 w 6327714"/>
                  <a:gd name="connsiteY24" fmla="*/ 1547968 h 4002781"/>
                  <a:gd name="connsiteX25" fmla="*/ 3535673 w 6327714"/>
                  <a:gd name="connsiteY25" fmla="*/ 1031366 h 4002781"/>
                  <a:gd name="connsiteX26" fmla="*/ 3510649 w 6327714"/>
                  <a:gd name="connsiteY26" fmla="*/ 622849 h 4002781"/>
                  <a:gd name="connsiteX27" fmla="*/ 3484434 w 6327714"/>
                  <a:gd name="connsiteY27" fmla="*/ 79181 h 4002781"/>
                  <a:gd name="connsiteX28" fmla="*/ 2762623 w 6327714"/>
                  <a:gd name="connsiteY28" fmla="*/ 45411 h 4002781"/>
                  <a:gd name="connsiteX29" fmla="*/ 2795472 w 6327714"/>
                  <a:gd name="connsiteY29" fmla="*/ 661772 h 4002781"/>
                  <a:gd name="connsiteX30" fmla="*/ 2797167 w 6327714"/>
                  <a:gd name="connsiteY30" fmla="*/ 1526163 h 4002781"/>
                  <a:gd name="connsiteX31" fmla="*/ 2388268 w 6327714"/>
                  <a:gd name="connsiteY31" fmla="*/ 1572944 h 4002781"/>
                  <a:gd name="connsiteX32" fmla="*/ 2060283 w 6327714"/>
                  <a:gd name="connsiteY32" fmla="*/ 1564654 h 4002781"/>
                  <a:gd name="connsiteX33" fmla="*/ 1246487 w 6327714"/>
                  <a:gd name="connsiteY33" fmla="*/ 1581485 h 4002781"/>
                  <a:gd name="connsiteX34" fmla="*/ 467812 w 6327714"/>
                  <a:gd name="connsiteY34" fmla="*/ 1581485 h 4002781"/>
                  <a:gd name="connsiteX35" fmla="*/ 25992 w 6327714"/>
                  <a:gd name="connsiteY35" fmla="*/ 1608335 h 4002781"/>
                  <a:gd name="connsiteX36" fmla="*/ 44309 w 6327714"/>
                  <a:gd name="connsiteY36" fmla="*/ 1940158 h 4002781"/>
                  <a:gd name="connsiteX37" fmla="*/ 34393 w 6327714"/>
                  <a:gd name="connsiteY37" fmla="*/ 2247979 h 4002781"/>
                  <a:gd name="connsiteX38" fmla="*/ 705759 w 6327714"/>
                  <a:gd name="connsiteY38" fmla="*/ 2215470 h 4002781"/>
                  <a:gd name="connsiteX39" fmla="*/ 1697754 w 6327714"/>
                  <a:gd name="connsiteY39" fmla="*/ 2230319 h 4002781"/>
                  <a:gd name="connsiteX40" fmla="*/ 2430852 w 6327714"/>
                  <a:gd name="connsiteY40" fmla="*/ 2200802 h 4002781"/>
                  <a:gd name="connsiteX41" fmla="*/ 2765075 w 6327714"/>
                  <a:gd name="connsiteY41" fmla="*/ 2215398 h 4002781"/>
                  <a:gd name="connsiteX42" fmla="*/ 2772106 w 6327714"/>
                  <a:gd name="connsiteY42" fmla="*/ 3076041 h 4002781"/>
                  <a:gd name="connsiteX43" fmla="*/ 2780327 w 6327714"/>
                  <a:gd name="connsiteY43" fmla="*/ 3710459 h 4002781"/>
                  <a:gd name="connsiteX44" fmla="*/ 2789126 w 6327714"/>
                  <a:gd name="connsiteY44" fmla="*/ 4002782 h 4002781"/>
                  <a:gd name="connsiteX45" fmla="*/ 3160236 w 6327714"/>
                  <a:gd name="connsiteY45" fmla="*/ 3979932 h 4002781"/>
                  <a:gd name="connsiteX46" fmla="*/ 3559111 w 6327714"/>
                  <a:gd name="connsiteY46" fmla="*/ 3938126 h 4002781"/>
                  <a:gd name="connsiteX47" fmla="*/ 3529002 w 6327714"/>
                  <a:gd name="connsiteY47" fmla="*/ 3482324 h 4002781"/>
                  <a:gd name="connsiteX48" fmla="*/ 2111161 w 6327714"/>
                  <a:gd name="connsiteY48" fmla="*/ 2363524 h 4002781"/>
                  <a:gd name="connsiteX49" fmla="*/ 1687225 w 6327714"/>
                  <a:gd name="connsiteY49" fmla="*/ 2700645 h 4002781"/>
                  <a:gd name="connsiteX50" fmla="*/ 901086 w 6327714"/>
                  <a:gd name="connsiteY50" fmla="*/ 3269830 h 4002781"/>
                  <a:gd name="connsiteX51" fmla="*/ 294372 w 6327714"/>
                  <a:gd name="connsiteY51" fmla="*/ 3683717 h 4002781"/>
                  <a:gd name="connsiteX52" fmla="*/ 34538 w 6327714"/>
                  <a:gd name="connsiteY52" fmla="*/ 3879488 h 4002781"/>
                  <a:gd name="connsiteX53" fmla="*/ 39766 w 6327714"/>
                  <a:gd name="connsiteY53" fmla="*/ 3984690 h 4002781"/>
                  <a:gd name="connsiteX54" fmla="*/ 464278 w 6327714"/>
                  <a:gd name="connsiteY54" fmla="*/ 3980329 h 4002781"/>
                  <a:gd name="connsiteX55" fmla="*/ 979477 w 6327714"/>
                  <a:gd name="connsiteY55" fmla="*/ 3625007 h 4002781"/>
                  <a:gd name="connsiteX56" fmla="*/ 1617381 w 6327714"/>
                  <a:gd name="connsiteY56" fmla="*/ 3143725 h 4002781"/>
                  <a:gd name="connsiteX57" fmla="*/ 2283194 w 6327714"/>
                  <a:gd name="connsiteY57" fmla="*/ 2648315 h 4002781"/>
                  <a:gd name="connsiteX58" fmla="*/ 2621275 w 6327714"/>
                  <a:gd name="connsiteY58" fmla="*/ 2366083 h 4002781"/>
                  <a:gd name="connsiteX59" fmla="*/ 2309697 w 6327714"/>
                  <a:gd name="connsiteY59" fmla="*/ 2362659 h 4002781"/>
                  <a:gd name="connsiteX60" fmla="*/ 1505817 w 6327714"/>
                  <a:gd name="connsiteY60" fmla="*/ 1158516 h 4002781"/>
                  <a:gd name="connsiteX61" fmla="*/ 2046328 w 6327714"/>
                  <a:gd name="connsiteY61" fmla="*/ 1444892 h 4002781"/>
                  <a:gd name="connsiteX62" fmla="*/ 2512596 w 6327714"/>
                  <a:gd name="connsiteY62" fmla="*/ 1442514 h 4002781"/>
                  <a:gd name="connsiteX63" fmla="*/ 2099550 w 6327714"/>
                  <a:gd name="connsiteY63" fmla="*/ 1171382 h 4002781"/>
                  <a:gd name="connsiteX64" fmla="*/ 783933 w 6327714"/>
                  <a:gd name="connsiteY64" fmla="*/ 445062 h 4002781"/>
                  <a:gd name="connsiteX65" fmla="*/ 39946 w 6327714"/>
                  <a:gd name="connsiteY65" fmla="*/ 25481 h 4002781"/>
                  <a:gd name="connsiteX66" fmla="*/ 174 w 6327714"/>
                  <a:gd name="connsiteY66" fmla="*/ 408661 h 4002781"/>
                  <a:gd name="connsiteX67" fmla="*/ 558138 w 6327714"/>
                  <a:gd name="connsiteY67" fmla="*/ 684802 h 4002781"/>
                  <a:gd name="connsiteX68" fmla="*/ 6319324 w 6327714"/>
                  <a:gd name="connsiteY68" fmla="*/ 3831518 h 4002781"/>
                  <a:gd name="connsiteX69" fmla="*/ 5517319 w 6327714"/>
                  <a:gd name="connsiteY69" fmla="*/ 3230150 h 4002781"/>
                  <a:gd name="connsiteX70" fmla="*/ 4804017 w 6327714"/>
                  <a:gd name="connsiteY70" fmla="*/ 2674516 h 4002781"/>
                  <a:gd name="connsiteX71" fmla="*/ 4421224 w 6327714"/>
                  <a:gd name="connsiteY71" fmla="*/ 2346693 h 4002781"/>
                  <a:gd name="connsiteX72" fmla="*/ 3913238 w 6327714"/>
                  <a:gd name="connsiteY72" fmla="*/ 2321285 h 4002781"/>
                  <a:gd name="connsiteX73" fmla="*/ 4137627 w 6327714"/>
                  <a:gd name="connsiteY73" fmla="*/ 2500802 h 4002781"/>
                  <a:gd name="connsiteX74" fmla="*/ 4685422 w 6327714"/>
                  <a:gd name="connsiteY74" fmla="*/ 2980318 h 4002781"/>
                  <a:gd name="connsiteX75" fmla="*/ 5393676 w 6327714"/>
                  <a:gd name="connsiteY75" fmla="*/ 3541682 h 4002781"/>
                  <a:gd name="connsiteX76" fmla="*/ 5959175 w 6327714"/>
                  <a:gd name="connsiteY76" fmla="*/ 3996475 h 4002781"/>
                  <a:gd name="connsiteX77" fmla="*/ 6054225 w 6327714"/>
                  <a:gd name="connsiteY77" fmla="*/ 4002457 h 4002781"/>
                  <a:gd name="connsiteX78" fmla="*/ 6148949 w 6327714"/>
                  <a:gd name="connsiteY78" fmla="*/ 3992546 h 4002781"/>
                  <a:gd name="connsiteX79" fmla="*/ 6240681 w 6327714"/>
                  <a:gd name="connsiteY79" fmla="*/ 3966994 h 4002781"/>
                  <a:gd name="connsiteX80" fmla="*/ 6326896 w 6327714"/>
                  <a:gd name="connsiteY80" fmla="*/ 3926521 h 4002781"/>
                  <a:gd name="connsiteX81" fmla="*/ 6319324 w 6327714"/>
                  <a:gd name="connsiteY81" fmla="*/ 3831518 h 400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6327714" h="4002781">
                    <a:moveTo>
                      <a:pt x="4184611" y="1387084"/>
                    </a:moveTo>
                    <a:lnTo>
                      <a:pt x="3664112" y="1383588"/>
                    </a:lnTo>
                    <a:lnTo>
                      <a:pt x="3765724" y="1284837"/>
                    </a:lnTo>
                    <a:lnTo>
                      <a:pt x="4068179" y="1109717"/>
                    </a:lnTo>
                    <a:lnTo>
                      <a:pt x="4719930" y="714896"/>
                    </a:lnTo>
                    <a:lnTo>
                      <a:pt x="5354409" y="328111"/>
                    </a:lnTo>
                    <a:lnTo>
                      <a:pt x="5812671" y="0"/>
                    </a:lnTo>
                    <a:lnTo>
                      <a:pt x="6194419" y="6235"/>
                    </a:lnTo>
                    <a:lnTo>
                      <a:pt x="6223770" y="24039"/>
                    </a:lnTo>
                    <a:lnTo>
                      <a:pt x="5656936" y="401922"/>
                    </a:lnTo>
                    <a:lnTo>
                      <a:pt x="4655097" y="1088922"/>
                    </a:lnTo>
                    <a:close/>
                    <a:moveTo>
                      <a:pt x="3534159" y="3153852"/>
                    </a:moveTo>
                    <a:lnTo>
                      <a:pt x="3517103" y="2802315"/>
                    </a:lnTo>
                    <a:lnTo>
                      <a:pt x="3527740" y="2192441"/>
                    </a:lnTo>
                    <a:lnTo>
                      <a:pt x="4060823" y="2208407"/>
                    </a:lnTo>
                    <a:lnTo>
                      <a:pt x="4728512" y="2222931"/>
                    </a:lnTo>
                    <a:lnTo>
                      <a:pt x="5757755" y="2207974"/>
                    </a:lnTo>
                    <a:lnTo>
                      <a:pt x="6219587" y="2200658"/>
                    </a:lnTo>
                    <a:lnTo>
                      <a:pt x="6159803" y="1880584"/>
                    </a:lnTo>
                    <a:lnTo>
                      <a:pt x="6192471" y="1610930"/>
                    </a:lnTo>
                    <a:lnTo>
                      <a:pt x="5943166" y="1589018"/>
                    </a:lnTo>
                    <a:lnTo>
                      <a:pt x="5306992" y="1585558"/>
                    </a:lnTo>
                    <a:lnTo>
                      <a:pt x="4581647" y="1581125"/>
                    </a:lnTo>
                    <a:lnTo>
                      <a:pt x="4025559" y="1549085"/>
                    </a:lnTo>
                    <a:lnTo>
                      <a:pt x="3537223" y="1547968"/>
                    </a:lnTo>
                    <a:lnTo>
                      <a:pt x="3535673" y="1031366"/>
                    </a:lnTo>
                    <a:lnTo>
                      <a:pt x="3510649" y="622849"/>
                    </a:lnTo>
                    <a:lnTo>
                      <a:pt x="3484434" y="79181"/>
                    </a:lnTo>
                    <a:cubicBezTo>
                      <a:pt x="3242989" y="85776"/>
                      <a:pt x="3002409" y="74531"/>
                      <a:pt x="2762623" y="45411"/>
                    </a:cubicBezTo>
                    <a:cubicBezTo>
                      <a:pt x="2762371" y="47681"/>
                      <a:pt x="2795472" y="661772"/>
                      <a:pt x="2795472" y="661772"/>
                    </a:cubicBezTo>
                    <a:lnTo>
                      <a:pt x="2797167" y="1526163"/>
                    </a:lnTo>
                    <a:lnTo>
                      <a:pt x="2388268" y="1572944"/>
                    </a:lnTo>
                    <a:lnTo>
                      <a:pt x="2060283" y="1564654"/>
                    </a:lnTo>
                    <a:lnTo>
                      <a:pt x="1246487" y="1581485"/>
                    </a:lnTo>
                    <a:lnTo>
                      <a:pt x="467812" y="1581485"/>
                    </a:lnTo>
                    <a:lnTo>
                      <a:pt x="25992" y="1608335"/>
                    </a:lnTo>
                    <a:lnTo>
                      <a:pt x="44309" y="1940158"/>
                    </a:lnTo>
                    <a:lnTo>
                      <a:pt x="34393" y="2247979"/>
                    </a:lnTo>
                    <a:lnTo>
                      <a:pt x="705759" y="2215470"/>
                    </a:lnTo>
                    <a:lnTo>
                      <a:pt x="1697754" y="2230319"/>
                    </a:lnTo>
                    <a:lnTo>
                      <a:pt x="2430852" y="2200802"/>
                    </a:lnTo>
                    <a:lnTo>
                      <a:pt x="2765075" y="2215398"/>
                    </a:lnTo>
                    <a:lnTo>
                      <a:pt x="2772106" y="3076041"/>
                    </a:lnTo>
                    <a:lnTo>
                      <a:pt x="2780327" y="3710459"/>
                    </a:lnTo>
                    <a:lnTo>
                      <a:pt x="2789126" y="4002782"/>
                    </a:lnTo>
                    <a:lnTo>
                      <a:pt x="3160236" y="3979932"/>
                    </a:lnTo>
                    <a:lnTo>
                      <a:pt x="3559111" y="3938126"/>
                    </a:lnTo>
                    <a:lnTo>
                      <a:pt x="3529002" y="3482324"/>
                    </a:lnTo>
                    <a:close/>
                    <a:moveTo>
                      <a:pt x="2111161" y="2363524"/>
                    </a:moveTo>
                    <a:lnTo>
                      <a:pt x="1687225" y="2700645"/>
                    </a:lnTo>
                    <a:lnTo>
                      <a:pt x="901086" y="3269830"/>
                    </a:lnTo>
                    <a:lnTo>
                      <a:pt x="294372" y="3683717"/>
                    </a:lnTo>
                    <a:lnTo>
                      <a:pt x="34538" y="3879488"/>
                    </a:lnTo>
                    <a:lnTo>
                      <a:pt x="39766" y="3984690"/>
                    </a:lnTo>
                    <a:lnTo>
                      <a:pt x="464278" y="3980329"/>
                    </a:lnTo>
                    <a:lnTo>
                      <a:pt x="979477" y="3625007"/>
                    </a:lnTo>
                    <a:lnTo>
                      <a:pt x="1617381" y="3143725"/>
                    </a:lnTo>
                    <a:lnTo>
                      <a:pt x="2283194" y="2648315"/>
                    </a:lnTo>
                    <a:lnTo>
                      <a:pt x="2621275" y="2366083"/>
                    </a:lnTo>
                    <a:lnTo>
                      <a:pt x="2309697" y="2362659"/>
                    </a:lnTo>
                    <a:close/>
                    <a:moveTo>
                      <a:pt x="1505817" y="1158516"/>
                    </a:moveTo>
                    <a:lnTo>
                      <a:pt x="2046328" y="1444892"/>
                    </a:lnTo>
                    <a:lnTo>
                      <a:pt x="2512596" y="1442514"/>
                    </a:lnTo>
                    <a:lnTo>
                      <a:pt x="2099550" y="1171382"/>
                    </a:lnTo>
                    <a:lnTo>
                      <a:pt x="783933" y="445062"/>
                    </a:lnTo>
                    <a:cubicBezTo>
                      <a:pt x="783933" y="445062"/>
                      <a:pt x="37783" y="22201"/>
                      <a:pt x="39946" y="25481"/>
                    </a:cubicBezTo>
                    <a:cubicBezTo>
                      <a:pt x="11568" y="151658"/>
                      <a:pt x="-1701" y="279385"/>
                      <a:pt x="174" y="408661"/>
                    </a:cubicBezTo>
                    <a:lnTo>
                      <a:pt x="558138" y="684802"/>
                    </a:lnTo>
                    <a:close/>
                    <a:moveTo>
                      <a:pt x="6319324" y="3831518"/>
                    </a:moveTo>
                    <a:lnTo>
                      <a:pt x="5517319" y="3230150"/>
                    </a:lnTo>
                    <a:lnTo>
                      <a:pt x="4804017" y="2674516"/>
                    </a:lnTo>
                    <a:lnTo>
                      <a:pt x="4421224" y="2346693"/>
                    </a:lnTo>
                    <a:lnTo>
                      <a:pt x="3913238" y="2321285"/>
                    </a:lnTo>
                    <a:lnTo>
                      <a:pt x="4137627" y="2500802"/>
                    </a:lnTo>
                    <a:lnTo>
                      <a:pt x="4685422" y="2980318"/>
                    </a:lnTo>
                    <a:lnTo>
                      <a:pt x="5393676" y="3541682"/>
                    </a:lnTo>
                    <a:lnTo>
                      <a:pt x="5959175" y="3996475"/>
                    </a:lnTo>
                    <a:cubicBezTo>
                      <a:pt x="5990690" y="4001124"/>
                      <a:pt x="6022349" y="4003142"/>
                      <a:pt x="6054225" y="4002457"/>
                    </a:cubicBezTo>
                    <a:cubicBezTo>
                      <a:pt x="6086064" y="4001809"/>
                      <a:pt x="6117651" y="3998493"/>
                      <a:pt x="6148949" y="3992546"/>
                    </a:cubicBezTo>
                    <a:cubicBezTo>
                      <a:pt x="6180248" y="3986600"/>
                      <a:pt x="6210825" y="3978094"/>
                      <a:pt x="6240681" y="3966994"/>
                    </a:cubicBezTo>
                    <a:cubicBezTo>
                      <a:pt x="6270537" y="3955893"/>
                      <a:pt x="6299276" y="3942414"/>
                      <a:pt x="6326896" y="3926521"/>
                    </a:cubicBezTo>
                    <a:cubicBezTo>
                      <a:pt x="6330826" y="3924682"/>
                      <a:pt x="6319324" y="3831518"/>
                      <a:pt x="6319324" y="3831518"/>
                    </a:cubicBezTo>
                    <a:close/>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grpSp>
        <p:sp>
          <p:nvSpPr>
            <p:cNvPr id="8" name="Freeform 7">
              <a:extLst>
                <a:ext uri="{FF2B5EF4-FFF2-40B4-BE49-F238E27FC236}">
                  <a16:creationId xmlns:a16="http://schemas.microsoft.com/office/drawing/2014/main" id="{2AD8DB72-3229-0FE1-5262-79754BF3DF70}"/>
                </a:ext>
              </a:extLst>
            </p:cNvPr>
            <p:cNvSpPr/>
            <p:nvPr/>
          </p:nvSpPr>
          <p:spPr>
            <a:xfrm rot="331125">
              <a:off x="7264808" y="683177"/>
              <a:ext cx="2778157" cy="1764461"/>
            </a:xfrm>
            <a:custGeom>
              <a:avLst/>
              <a:gdLst>
                <a:gd name="connsiteX0" fmla="*/ 57945 w 6398333"/>
                <a:gd name="connsiteY0" fmla="*/ 4002006 h 4063706"/>
                <a:gd name="connsiteX1" fmla="*/ 0 w 6398333"/>
                <a:gd name="connsiteY1" fmla="*/ 2928617 h 4063706"/>
                <a:gd name="connsiteX2" fmla="*/ 60361 w 6398333"/>
                <a:gd name="connsiteY2" fmla="*/ 2007931 h 4063706"/>
                <a:gd name="connsiteX3" fmla="*/ 48823 w 6398333"/>
                <a:gd name="connsiteY3" fmla="*/ 1123646 h 4063706"/>
                <a:gd name="connsiteX4" fmla="*/ 37356 w 6398333"/>
                <a:gd name="connsiteY4" fmla="*/ 63087 h 4063706"/>
                <a:gd name="connsiteX5" fmla="*/ 364151 w 6398333"/>
                <a:gd name="connsiteY5" fmla="*/ 41932 h 4063706"/>
                <a:gd name="connsiteX6" fmla="*/ 819817 w 6398333"/>
                <a:gd name="connsiteY6" fmla="*/ 51266 h 4063706"/>
                <a:gd name="connsiteX7" fmla="*/ 1884001 w 6398333"/>
                <a:gd name="connsiteY7" fmla="*/ 29137 h 4063706"/>
                <a:gd name="connsiteX8" fmla="*/ 2558504 w 6398333"/>
                <a:gd name="connsiteY8" fmla="*/ 58618 h 4063706"/>
                <a:gd name="connsiteX9" fmla="*/ 3593444 w 6398333"/>
                <a:gd name="connsiteY9" fmla="*/ 114337 h 4063706"/>
                <a:gd name="connsiteX10" fmla="*/ 4276926 w 6398333"/>
                <a:gd name="connsiteY10" fmla="*/ 70259 h 4063706"/>
                <a:gd name="connsiteX11" fmla="*/ 4872282 w 6398333"/>
                <a:gd name="connsiteY11" fmla="*/ 197 h 4063706"/>
                <a:gd name="connsiteX12" fmla="*/ 5807593 w 6398333"/>
                <a:gd name="connsiteY12" fmla="*/ 39121 h 4063706"/>
                <a:gd name="connsiteX13" fmla="*/ 6240904 w 6398333"/>
                <a:gd name="connsiteY13" fmla="*/ 37391 h 4063706"/>
                <a:gd name="connsiteX14" fmla="*/ 6276096 w 6398333"/>
                <a:gd name="connsiteY14" fmla="*/ 770919 h 4063706"/>
                <a:gd name="connsiteX15" fmla="*/ 6244473 w 6398333"/>
                <a:gd name="connsiteY15" fmla="*/ 1442531 h 4063706"/>
                <a:gd name="connsiteX16" fmla="*/ 6182562 w 6398333"/>
                <a:gd name="connsiteY16" fmla="*/ 1901828 h 4063706"/>
                <a:gd name="connsiteX17" fmla="*/ 6247755 w 6398333"/>
                <a:gd name="connsiteY17" fmla="*/ 2411402 h 4063706"/>
                <a:gd name="connsiteX18" fmla="*/ 6305844 w 6398333"/>
                <a:gd name="connsiteY18" fmla="*/ 2673307 h 4063706"/>
                <a:gd name="connsiteX19" fmla="*/ 6349186 w 6398333"/>
                <a:gd name="connsiteY19" fmla="*/ 2801899 h 4063706"/>
                <a:gd name="connsiteX20" fmla="*/ 6373381 w 6398333"/>
                <a:gd name="connsiteY20" fmla="*/ 2935465 h 4063706"/>
                <a:gd name="connsiteX21" fmla="*/ 6377888 w 6398333"/>
                <a:gd name="connsiteY21" fmla="*/ 3071120 h 4063706"/>
                <a:gd name="connsiteX22" fmla="*/ 6362600 w 6398333"/>
                <a:gd name="connsiteY22" fmla="*/ 3205947 h 4063706"/>
                <a:gd name="connsiteX23" fmla="*/ 6398333 w 6398333"/>
                <a:gd name="connsiteY23" fmla="*/ 3565449 h 4063706"/>
                <a:gd name="connsiteX24" fmla="*/ 6332203 w 6398333"/>
                <a:gd name="connsiteY24" fmla="*/ 3958037 h 4063706"/>
                <a:gd name="connsiteX25" fmla="*/ 5640680 w 6398333"/>
                <a:gd name="connsiteY25" fmla="*/ 4063707 h 4063706"/>
                <a:gd name="connsiteX26" fmla="*/ 4006021 w 6398333"/>
                <a:gd name="connsiteY26" fmla="*/ 3968957 h 4063706"/>
                <a:gd name="connsiteX27" fmla="*/ 3557386 w 6398333"/>
                <a:gd name="connsiteY27" fmla="*/ 3975552 h 4063706"/>
                <a:gd name="connsiteX28" fmla="*/ 3063967 w 6398333"/>
                <a:gd name="connsiteY28" fmla="*/ 4027955 h 4063706"/>
                <a:gd name="connsiteX29" fmla="*/ 2583132 w 6398333"/>
                <a:gd name="connsiteY29" fmla="*/ 4050912 h 4063706"/>
                <a:gd name="connsiteX30" fmla="*/ 1844661 w 6398333"/>
                <a:gd name="connsiteY30" fmla="*/ 4052318 h 4063706"/>
                <a:gd name="connsiteX31" fmla="*/ 1402517 w 6398333"/>
                <a:gd name="connsiteY31" fmla="*/ 4032208 h 4063706"/>
                <a:gd name="connsiteX32" fmla="*/ 882919 w 6398333"/>
                <a:gd name="connsiteY32" fmla="*/ 4007988 h 4063706"/>
                <a:gd name="connsiteX33" fmla="*/ 68222 w 6398333"/>
                <a:gd name="connsiteY33" fmla="*/ 4014476 h 4063706"/>
                <a:gd name="connsiteX34" fmla="*/ 57945 w 6398333"/>
                <a:gd name="connsiteY34" fmla="*/ 4002006 h 406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98333" h="4063706">
                  <a:moveTo>
                    <a:pt x="57945" y="4002006"/>
                  </a:moveTo>
                  <a:cubicBezTo>
                    <a:pt x="20084" y="3645207"/>
                    <a:pt x="757" y="3287398"/>
                    <a:pt x="0" y="2928617"/>
                  </a:cubicBezTo>
                  <a:cubicBezTo>
                    <a:pt x="36311" y="2622779"/>
                    <a:pt x="56431" y="2315896"/>
                    <a:pt x="60361" y="2007931"/>
                  </a:cubicBezTo>
                  <a:cubicBezTo>
                    <a:pt x="32741" y="1713482"/>
                    <a:pt x="28883" y="1418708"/>
                    <a:pt x="48823" y="1123646"/>
                  </a:cubicBezTo>
                  <a:cubicBezTo>
                    <a:pt x="20481" y="770379"/>
                    <a:pt x="16659" y="416895"/>
                    <a:pt x="37356" y="63087"/>
                  </a:cubicBezTo>
                  <a:cubicBezTo>
                    <a:pt x="144990" y="36129"/>
                    <a:pt x="253921" y="29065"/>
                    <a:pt x="364151" y="41932"/>
                  </a:cubicBezTo>
                  <a:cubicBezTo>
                    <a:pt x="364115" y="42040"/>
                    <a:pt x="819817" y="51266"/>
                    <a:pt x="819817" y="51266"/>
                  </a:cubicBezTo>
                  <a:cubicBezTo>
                    <a:pt x="1174125" y="31084"/>
                    <a:pt x="1528864" y="23695"/>
                    <a:pt x="1884001" y="29137"/>
                  </a:cubicBezTo>
                  <a:cubicBezTo>
                    <a:pt x="1888869" y="24380"/>
                    <a:pt x="2558504" y="58618"/>
                    <a:pt x="2558504" y="58618"/>
                  </a:cubicBezTo>
                  <a:cubicBezTo>
                    <a:pt x="2902210" y="101290"/>
                    <a:pt x="3247178" y="119851"/>
                    <a:pt x="3593444" y="114337"/>
                  </a:cubicBezTo>
                  <a:cubicBezTo>
                    <a:pt x="3595860" y="103993"/>
                    <a:pt x="4276926" y="70259"/>
                    <a:pt x="4276926" y="70259"/>
                  </a:cubicBezTo>
                  <a:lnTo>
                    <a:pt x="4872282" y="197"/>
                  </a:lnTo>
                  <a:cubicBezTo>
                    <a:pt x="5184437" y="-1785"/>
                    <a:pt x="5496195" y="11189"/>
                    <a:pt x="5807593" y="39121"/>
                  </a:cubicBezTo>
                  <a:cubicBezTo>
                    <a:pt x="5816716" y="42040"/>
                    <a:pt x="6240904" y="37391"/>
                    <a:pt x="6240904" y="37391"/>
                  </a:cubicBezTo>
                  <a:cubicBezTo>
                    <a:pt x="6246312" y="282140"/>
                    <a:pt x="6258031" y="526674"/>
                    <a:pt x="6276096" y="770919"/>
                  </a:cubicBezTo>
                  <a:cubicBezTo>
                    <a:pt x="6270832" y="994585"/>
                    <a:pt x="6260988" y="1218792"/>
                    <a:pt x="6244473" y="1442531"/>
                  </a:cubicBezTo>
                  <a:cubicBezTo>
                    <a:pt x="6209100" y="1593648"/>
                    <a:pt x="6188439" y="1746747"/>
                    <a:pt x="6182562" y="1901828"/>
                  </a:cubicBezTo>
                  <a:cubicBezTo>
                    <a:pt x="6216564" y="2070137"/>
                    <a:pt x="6238308" y="2239995"/>
                    <a:pt x="6247755" y="2411402"/>
                  </a:cubicBezTo>
                  <a:cubicBezTo>
                    <a:pt x="6266469" y="2505828"/>
                    <a:pt x="6284029" y="2590126"/>
                    <a:pt x="6305844" y="2673307"/>
                  </a:cubicBezTo>
                  <a:cubicBezTo>
                    <a:pt x="6323441" y="2715114"/>
                    <a:pt x="6337900" y="2758002"/>
                    <a:pt x="6349186" y="2801899"/>
                  </a:cubicBezTo>
                  <a:cubicBezTo>
                    <a:pt x="6360508" y="2845832"/>
                    <a:pt x="6368586" y="2890342"/>
                    <a:pt x="6373381" y="2935465"/>
                  </a:cubicBezTo>
                  <a:cubicBezTo>
                    <a:pt x="6378177" y="2980551"/>
                    <a:pt x="6379691" y="3025782"/>
                    <a:pt x="6377888" y="3071120"/>
                  </a:cubicBezTo>
                  <a:cubicBezTo>
                    <a:pt x="6376086" y="3116423"/>
                    <a:pt x="6370965" y="3161365"/>
                    <a:pt x="6362600" y="3205947"/>
                  </a:cubicBezTo>
                  <a:cubicBezTo>
                    <a:pt x="6384956" y="3324736"/>
                    <a:pt x="6396891" y="3444570"/>
                    <a:pt x="6398333" y="3565449"/>
                  </a:cubicBezTo>
                  <a:cubicBezTo>
                    <a:pt x="6373021" y="3698979"/>
                    <a:pt x="6352612" y="3828508"/>
                    <a:pt x="6332203" y="3958037"/>
                  </a:cubicBezTo>
                  <a:cubicBezTo>
                    <a:pt x="6106299" y="4028279"/>
                    <a:pt x="5873796" y="4057904"/>
                    <a:pt x="5640680" y="4063707"/>
                  </a:cubicBezTo>
                  <a:cubicBezTo>
                    <a:pt x="5088126" y="4045795"/>
                    <a:pt x="4546460" y="4014512"/>
                    <a:pt x="4006021" y="3968957"/>
                  </a:cubicBezTo>
                  <a:cubicBezTo>
                    <a:pt x="3837413" y="3971516"/>
                    <a:pt x="3697400" y="3973534"/>
                    <a:pt x="3557386" y="3975552"/>
                  </a:cubicBezTo>
                  <a:cubicBezTo>
                    <a:pt x="3555114" y="3974075"/>
                    <a:pt x="3063967" y="4027955"/>
                    <a:pt x="3063967" y="4027955"/>
                  </a:cubicBezTo>
                  <a:lnTo>
                    <a:pt x="2583132" y="4050912"/>
                  </a:lnTo>
                  <a:lnTo>
                    <a:pt x="1844661" y="4052318"/>
                  </a:lnTo>
                  <a:lnTo>
                    <a:pt x="1402517" y="4032208"/>
                  </a:lnTo>
                  <a:lnTo>
                    <a:pt x="882919" y="4007988"/>
                  </a:lnTo>
                  <a:lnTo>
                    <a:pt x="68222" y="4014476"/>
                  </a:lnTo>
                  <a:cubicBezTo>
                    <a:pt x="59640" y="4008745"/>
                    <a:pt x="58811" y="4005394"/>
                    <a:pt x="57945" y="4002006"/>
                  </a:cubicBezTo>
                  <a:close/>
                </a:path>
              </a:pathLst>
            </a:custGeom>
            <a:solidFill>
              <a:srgbClr val="025594"/>
            </a:solidFill>
            <a:ln w="9231" cap="flat">
              <a:noFill/>
              <a:prstDash val="solid"/>
              <a:miter/>
            </a:ln>
          </p:spPr>
          <p:txBody>
            <a:bodyPr rtlCol="0" anchor="ctr"/>
            <a:lstStyle/>
            <a:p>
              <a:endParaRPr lang="en-US" dirty="0">
                <a:latin typeface="Roboto Condensed" panose="02000000000000000000" pitchFamily="2" charset="0"/>
              </a:endParaRPr>
            </a:p>
          </p:txBody>
        </p:sp>
        <p:sp>
          <p:nvSpPr>
            <p:cNvPr id="9" name="Freeform 8">
              <a:extLst>
                <a:ext uri="{FF2B5EF4-FFF2-40B4-BE49-F238E27FC236}">
                  <a16:creationId xmlns:a16="http://schemas.microsoft.com/office/drawing/2014/main" id="{0EF7A7EA-A15F-FE84-B295-92C7A88F1085}"/>
                </a:ext>
              </a:extLst>
            </p:cNvPr>
            <p:cNvSpPr/>
            <p:nvPr/>
          </p:nvSpPr>
          <p:spPr>
            <a:xfrm rot="331125">
              <a:off x="7160431" y="683202"/>
              <a:ext cx="2873379" cy="1757537"/>
            </a:xfrm>
            <a:custGeom>
              <a:avLst/>
              <a:gdLst>
                <a:gd name="connsiteX0" fmla="*/ 6489849 w 6617638"/>
                <a:gd name="connsiteY0" fmla="*/ 3613114 h 4047760"/>
                <a:gd name="connsiteX1" fmla="*/ 5928676 w 6617638"/>
                <a:gd name="connsiteY1" fmla="*/ 3202326 h 4047760"/>
                <a:gd name="connsiteX2" fmla="*/ 5261169 w 6617638"/>
                <a:gd name="connsiteY2" fmla="*/ 2678769 h 4047760"/>
                <a:gd name="connsiteX3" fmla="*/ 4887390 w 6617638"/>
                <a:gd name="connsiteY3" fmla="*/ 2421080 h 4047760"/>
                <a:gd name="connsiteX4" fmla="*/ 5241697 w 6617638"/>
                <a:gd name="connsiteY4" fmla="*/ 2415170 h 4047760"/>
                <a:gd name="connsiteX5" fmla="*/ 5905347 w 6617638"/>
                <a:gd name="connsiteY5" fmla="*/ 2411169 h 4047760"/>
                <a:gd name="connsiteX6" fmla="*/ 6482529 w 6617638"/>
                <a:gd name="connsiteY6" fmla="*/ 2417837 h 4047760"/>
                <a:gd name="connsiteX7" fmla="*/ 6484981 w 6617638"/>
                <a:gd name="connsiteY7" fmla="*/ 2259764 h 4047760"/>
                <a:gd name="connsiteX8" fmla="*/ 6434211 w 6617638"/>
                <a:gd name="connsiteY8" fmla="*/ 2014149 h 4047760"/>
                <a:gd name="connsiteX9" fmla="*/ 6431218 w 6617638"/>
                <a:gd name="connsiteY9" fmla="*/ 1769760 h 4047760"/>
                <a:gd name="connsiteX10" fmla="*/ 6493743 w 6617638"/>
                <a:gd name="connsiteY10" fmla="*/ 1465832 h 4047760"/>
                <a:gd name="connsiteX11" fmla="*/ 6361807 w 6617638"/>
                <a:gd name="connsiteY11" fmla="*/ 1459957 h 4047760"/>
                <a:gd name="connsiteX12" fmla="*/ 5819781 w 6617638"/>
                <a:gd name="connsiteY12" fmla="*/ 1461074 h 4047760"/>
                <a:gd name="connsiteX13" fmla="*/ 5058522 w 6617638"/>
                <a:gd name="connsiteY13" fmla="*/ 1464534 h 4047760"/>
                <a:gd name="connsiteX14" fmla="*/ 4836909 w 6617638"/>
                <a:gd name="connsiteY14" fmla="*/ 1472355 h 4047760"/>
                <a:gd name="connsiteX15" fmla="*/ 5123715 w 6617638"/>
                <a:gd name="connsiteY15" fmla="*/ 1280440 h 4047760"/>
                <a:gd name="connsiteX16" fmla="*/ 6147585 w 6617638"/>
                <a:gd name="connsiteY16" fmla="*/ 610163 h 4047760"/>
                <a:gd name="connsiteX17" fmla="*/ 6487541 w 6617638"/>
                <a:gd name="connsiteY17" fmla="*/ 415545 h 4047760"/>
                <a:gd name="connsiteX18" fmla="*/ 6484801 w 6617638"/>
                <a:gd name="connsiteY18" fmla="*/ 26273 h 4047760"/>
                <a:gd name="connsiteX19" fmla="*/ 6067428 w 6617638"/>
                <a:gd name="connsiteY19" fmla="*/ 12902 h 4047760"/>
                <a:gd name="connsiteX20" fmla="*/ 5876609 w 6617638"/>
                <a:gd name="connsiteY20" fmla="*/ 0 h 4047760"/>
                <a:gd name="connsiteX21" fmla="*/ 5346662 w 6617638"/>
                <a:gd name="connsiteY21" fmla="*/ 329769 h 4047760"/>
                <a:gd name="connsiteX22" fmla="*/ 4353189 w 6617638"/>
                <a:gd name="connsiteY22" fmla="*/ 961015 h 4047760"/>
                <a:gd name="connsiteX23" fmla="*/ 3901200 w 6617638"/>
                <a:gd name="connsiteY23" fmla="*/ 1243860 h 4047760"/>
                <a:gd name="connsiteX24" fmla="*/ 3915155 w 6617638"/>
                <a:gd name="connsiteY24" fmla="*/ 543164 h 4047760"/>
                <a:gd name="connsiteX25" fmla="*/ 3875635 w 6617638"/>
                <a:gd name="connsiteY25" fmla="*/ 87866 h 4047760"/>
                <a:gd name="connsiteX26" fmla="*/ 3783831 w 6617638"/>
                <a:gd name="connsiteY26" fmla="*/ 90317 h 4047760"/>
                <a:gd name="connsiteX27" fmla="*/ 2850395 w 6617638"/>
                <a:gd name="connsiteY27" fmla="*/ 44366 h 4047760"/>
                <a:gd name="connsiteX28" fmla="*/ 2904121 w 6617638"/>
                <a:gd name="connsiteY28" fmla="*/ 729168 h 4047760"/>
                <a:gd name="connsiteX29" fmla="*/ 2914975 w 6617638"/>
                <a:gd name="connsiteY29" fmla="*/ 1279179 h 4047760"/>
                <a:gd name="connsiteX30" fmla="*/ 2697580 w 6617638"/>
                <a:gd name="connsiteY30" fmla="*/ 1177653 h 4047760"/>
                <a:gd name="connsiteX31" fmla="*/ 1735189 w 6617638"/>
                <a:gd name="connsiteY31" fmla="*/ 646419 h 4047760"/>
                <a:gd name="connsiteX32" fmla="*/ 1304943 w 6617638"/>
                <a:gd name="connsiteY32" fmla="*/ 418933 h 4047760"/>
                <a:gd name="connsiteX33" fmla="*/ 583348 w 6617638"/>
                <a:gd name="connsiteY33" fmla="*/ 33914 h 4047760"/>
                <a:gd name="connsiteX34" fmla="*/ 287924 w 6617638"/>
                <a:gd name="connsiteY34" fmla="*/ 37446 h 4047760"/>
                <a:gd name="connsiteX35" fmla="*/ 282047 w 6617638"/>
                <a:gd name="connsiteY35" fmla="*/ 68080 h 4047760"/>
                <a:gd name="connsiteX36" fmla="*/ 288321 w 6617638"/>
                <a:gd name="connsiteY36" fmla="*/ 32580 h 4047760"/>
                <a:gd name="connsiteX37" fmla="*/ 39412 w 6617638"/>
                <a:gd name="connsiteY37" fmla="*/ 40942 h 4047760"/>
                <a:gd name="connsiteX38" fmla="*/ 31984 w 6617638"/>
                <a:gd name="connsiteY38" fmla="*/ 778147 h 4047760"/>
                <a:gd name="connsiteX39" fmla="*/ 48967 w 6617638"/>
                <a:gd name="connsiteY39" fmla="*/ 1045926 h 4047760"/>
                <a:gd name="connsiteX40" fmla="*/ 53005 w 6617638"/>
                <a:gd name="connsiteY40" fmla="*/ 1340267 h 4047760"/>
                <a:gd name="connsiteX41" fmla="*/ 48138 w 6617638"/>
                <a:gd name="connsiteY41" fmla="*/ 1785690 h 4047760"/>
                <a:gd name="connsiteX42" fmla="*/ 32669 w 6617638"/>
                <a:gd name="connsiteY42" fmla="*/ 2266359 h 4047760"/>
                <a:gd name="connsiteX43" fmla="*/ 0 w 6617638"/>
                <a:gd name="connsiteY43" fmla="*/ 2770167 h 4047760"/>
                <a:gd name="connsiteX44" fmla="*/ 14315 w 6617638"/>
                <a:gd name="connsiteY44" fmla="*/ 3149455 h 4047760"/>
                <a:gd name="connsiteX45" fmla="*/ 68655 w 6617638"/>
                <a:gd name="connsiteY45" fmla="*/ 3873577 h 4047760"/>
                <a:gd name="connsiteX46" fmla="*/ 72621 w 6617638"/>
                <a:gd name="connsiteY46" fmla="*/ 4047760 h 4047760"/>
                <a:gd name="connsiteX47" fmla="*/ 301410 w 6617638"/>
                <a:gd name="connsiteY47" fmla="*/ 4008801 h 4047760"/>
                <a:gd name="connsiteX48" fmla="*/ 301338 w 6617638"/>
                <a:gd name="connsiteY48" fmla="*/ 4007683 h 4047760"/>
                <a:gd name="connsiteX49" fmla="*/ 718999 w 6617638"/>
                <a:gd name="connsiteY49" fmla="*/ 4001412 h 4047760"/>
                <a:gd name="connsiteX50" fmla="*/ 913533 w 6617638"/>
                <a:gd name="connsiteY50" fmla="*/ 3991790 h 4047760"/>
                <a:gd name="connsiteX51" fmla="*/ 1114484 w 6617638"/>
                <a:gd name="connsiteY51" fmla="*/ 3845394 h 4047760"/>
                <a:gd name="connsiteX52" fmla="*/ 1639671 w 6617638"/>
                <a:gd name="connsiteY52" fmla="*/ 3473494 h 4047760"/>
                <a:gd name="connsiteX53" fmla="*/ 2349259 w 6617638"/>
                <a:gd name="connsiteY53" fmla="*/ 2977471 h 4047760"/>
                <a:gd name="connsiteX54" fmla="*/ 2878267 w 6617638"/>
                <a:gd name="connsiteY54" fmla="*/ 2573963 h 4047760"/>
                <a:gd name="connsiteX55" fmla="*/ 2886994 w 6617638"/>
                <a:gd name="connsiteY55" fmla="*/ 2654478 h 4047760"/>
                <a:gd name="connsiteX56" fmla="*/ 2890852 w 6617638"/>
                <a:gd name="connsiteY56" fmla="*/ 3321800 h 4047760"/>
                <a:gd name="connsiteX57" fmla="*/ 2908304 w 6617638"/>
                <a:gd name="connsiteY57" fmla="*/ 3787729 h 4047760"/>
                <a:gd name="connsiteX58" fmla="*/ 2901525 w 6617638"/>
                <a:gd name="connsiteY58" fmla="*/ 4029416 h 4047760"/>
                <a:gd name="connsiteX59" fmla="*/ 3397937 w 6617638"/>
                <a:gd name="connsiteY59" fmla="*/ 4004187 h 4047760"/>
                <a:gd name="connsiteX60" fmla="*/ 3948797 w 6617638"/>
                <a:gd name="connsiteY60" fmla="*/ 3955569 h 4047760"/>
                <a:gd name="connsiteX61" fmla="*/ 3934554 w 6617638"/>
                <a:gd name="connsiteY61" fmla="*/ 3780161 h 4047760"/>
                <a:gd name="connsiteX62" fmla="*/ 3917354 w 6617638"/>
                <a:gd name="connsiteY62" fmla="*/ 3064328 h 4047760"/>
                <a:gd name="connsiteX63" fmla="*/ 3904878 w 6617638"/>
                <a:gd name="connsiteY63" fmla="*/ 2550501 h 4047760"/>
                <a:gd name="connsiteX64" fmla="*/ 3946309 w 6617638"/>
                <a:gd name="connsiteY64" fmla="*/ 2564305 h 4047760"/>
                <a:gd name="connsiteX65" fmla="*/ 4527999 w 6617638"/>
                <a:gd name="connsiteY65" fmla="*/ 3009331 h 4047760"/>
                <a:gd name="connsiteX66" fmla="*/ 5377961 w 6617638"/>
                <a:gd name="connsiteY66" fmla="*/ 3635639 h 4047760"/>
                <a:gd name="connsiteX67" fmla="*/ 5869830 w 6617638"/>
                <a:gd name="connsiteY67" fmla="*/ 4037453 h 4047760"/>
                <a:gd name="connsiteX68" fmla="*/ 6225867 w 6617638"/>
                <a:gd name="connsiteY68" fmla="*/ 4028767 h 4047760"/>
                <a:gd name="connsiteX69" fmla="*/ 6573900 w 6617638"/>
                <a:gd name="connsiteY69" fmla="*/ 3953190 h 4047760"/>
                <a:gd name="connsiteX70" fmla="*/ 6617639 w 6617638"/>
                <a:gd name="connsiteY70" fmla="*/ 3699358 h 4047760"/>
                <a:gd name="connsiteX71" fmla="*/ 1210796 w 6617638"/>
                <a:gd name="connsiteY71" fmla="*/ 2997581 h 4047760"/>
                <a:gd name="connsiteX72" fmla="*/ 1086143 w 6617638"/>
                <a:gd name="connsiteY72" fmla="*/ 3080222 h 4047760"/>
                <a:gd name="connsiteX73" fmla="*/ 263008 w 6617638"/>
                <a:gd name="connsiteY73" fmla="*/ 3595130 h 4047760"/>
                <a:gd name="connsiteX74" fmla="*/ 244222 w 6617638"/>
                <a:gd name="connsiteY74" fmla="*/ 3392655 h 4047760"/>
                <a:gd name="connsiteX75" fmla="*/ 244186 w 6617638"/>
                <a:gd name="connsiteY75" fmla="*/ 2989472 h 4047760"/>
                <a:gd name="connsiteX76" fmla="*/ 292864 w 6617638"/>
                <a:gd name="connsiteY76" fmla="*/ 2199036 h 4047760"/>
                <a:gd name="connsiteX77" fmla="*/ 283164 w 6617638"/>
                <a:gd name="connsiteY77" fmla="*/ 2413512 h 4047760"/>
                <a:gd name="connsiteX78" fmla="*/ 698338 w 6617638"/>
                <a:gd name="connsiteY78" fmla="*/ 2410701 h 4047760"/>
                <a:gd name="connsiteX79" fmla="*/ 1227130 w 6617638"/>
                <a:gd name="connsiteY79" fmla="*/ 2392500 h 4047760"/>
                <a:gd name="connsiteX80" fmla="*/ 1907403 w 6617638"/>
                <a:gd name="connsiteY80" fmla="*/ 2379886 h 4047760"/>
                <a:gd name="connsiteX81" fmla="*/ 2095265 w 6617638"/>
                <a:gd name="connsiteY81" fmla="*/ 2362875 h 4047760"/>
                <a:gd name="connsiteX82" fmla="*/ 1900083 w 6617638"/>
                <a:gd name="connsiteY82" fmla="*/ 1508864 h 4047760"/>
                <a:gd name="connsiteX83" fmla="*/ 1055854 w 6617638"/>
                <a:gd name="connsiteY83" fmla="*/ 1497115 h 4047760"/>
                <a:gd name="connsiteX84" fmla="*/ 277395 w 6617638"/>
                <a:gd name="connsiteY84" fmla="*/ 1486807 h 4047760"/>
                <a:gd name="connsiteX85" fmla="*/ 271013 w 6617638"/>
                <a:gd name="connsiteY85" fmla="*/ 1364486 h 4047760"/>
                <a:gd name="connsiteX86" fmla="*/ 275773 w 6617638"/>
                <a:gd name="connsiteY86" fmla="*/ 783408 h 4047760"/>
                <a:gd name="connsiteX87" fmla="*/ 266145 w 6617638"/>
                <a:gd name="connsiteY87" fmla="*/ 587349 h 4047760"/>
                <a:gd name="connsiteX88" fmla="*/ 315220 w 6617638"/>
                <a:gd name="connsiteY88" fmla="*/ 611136 h 4047760"/>
                <a:gd name="connsiteX89" fmla="*/ 1136047 w 6617638"/>
                <a:gd name="connsiteY89" fmla="*/ 1033384 h 4047760"/>
                <a:gd name="connsiteX90" fmla="*/ 1841885 w 6617638"/>
                <a:gd name="connsiteY90" fmla="*/ 1350034 h 4047760"/>
                <a:gd name="connsiteX91" fmla="*/ 2195291 w 6617638"/>
                <a:gd name="connsiteY91" fmla="*/ 1497511 h 404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617638" h="4047760">
                  <a:moveTo>
                    <a:pt x="6489849" y="3613114"/>
                  </a:moveTo>
                  <a:lnTo>
                    <a:pt x="5928676" y="3202326"/>
                  </a:lnTo>
                  <a:lnTo>
                    <a:pt x="5261169" y="2678769"/>
                  </a:lnTo>
                  <a:lnTo>
                    <a:pt x="4887390" y="2421080"/>
                  </a:lnTo>
                  <a:lnTo>
                    <a:pt x="5241697" y="2415170"/>
                  </a:lnTo>
                  <a:lnTo>
                    <a:pt x="5905347" y="2411169"/>
                  </a:lnTo>
                  <a:cubicBezTo>
                    <a:pt x="6097537" y="2430451"/>
                    <a:pt x="6289943" y="2432685"/>
                    <a:pt x="6482529" y="2417837"/>
                  </a:cubicBezTo>
                  <a:cubicBezTo>
                    <a:pt x="6484188" y="2363344"/>
                    <a:pt x="6483286" y="2311518"/>
                    <a:pt x="6484981" y="2259764"/>
                  </a:cubicBezTo>
                  <a:cubicBezTo>
                    <a:pt x="6469152" y="2174457"/>
                    <a:pt x="6448058" y="2094952"/>
                    <a:pt x="6434211" y="2014149"/>
                  </a:cubicBezTo>
                  <a:cubicBezTo>
                    <a:pt x="6420329" y="1933347"/>
                    <a:pt x="6413802" y="1849841"/>
                    <a:pt x="6431218" y="1769760"/>
                  </a:cubicBezTo>
                  <a:cubicBezTo>
                    <a:pt x="6429884" y="1771526"/>
                    <a:pt x="6493743" y="1465832"/>
                    <a:pt x="6493743" y="1465832"/>
                  </a:cubicBezTo>
                  <a:lnTo>
                    <a:pt x="6361807" y="1459957"/>
                  </a:lnTo>
                  <a:lnTo>
                    <a:pt x="5819781" y="1461074"/>
                  </a:lnTo>
                  <a:lnTo>
                    <a:pt x="5058522" y="1464534"/>
                  </a:lnTo>
                  <a:lnTo>
                    <a:pt x="4836909" y="1472355"/>
                  </a:lnTo>
                  <a:lnTo>
                    <a:pt x="5123715" y="1280440"/>
                  </a:lnTo>
                  <a:lnTo>
                    <a:pt x="6147585" y="610163"/>
                  </a:lnTo>
                  <a:lnTo>
                    <a:pt x="6487541" y="415545"/>
                  </a:lnTo>
                  <a:lnTo>
                    <a:pt x="6484801" y="26273"/>
                  </a:lnTo>
                  <a:lnTo>
                    <a:pt x="6067428" y="12902"/>
                  </a:lnTo>
                  <a:lnTo>
                    <a:pt x="5876609" y="0"/>
                  </a:lnTo>
                  <a:lnTo>
                    <a:pt x="5346662" y="329769"/>
                  </a:lnTo>
                  <a:lnTo>
                    <a:pt x="4353189" y="961015"/>
                  </a:lnTo>
                  <a:lnTo>
                    <a:pt x="3901200" y="1243860"/>
                  </a:lnTo>
                  <a:lnTo>
                    <a:pt x="3915155" y="543164"/>
                  </a:lnTo>
                  <a:lnTo>
                    <a:pt x="3875635" y="87866"/>
                  </a:lnTo>
                  <a:lnTo>
                    <a:pt x="3783831" y="90317"/>
                  </a:lnTo>
                  <a:cubicBezTo>
                    <a:pt x="3471171" y="105706"/>
                    <a:pt x="3160026" y="90389"/>
                    <a:pt x="2850395" y="44366"/>
                  </a:cubicBezTo>
                  <a:cubicBezTo>
                    <a:pt x="2846392" y="47681"/>
                    <a:pt x="2904121" y="729168"/>
                    <a:pt x="2904121" y="729168"/>
                  </a:cubicBezTo>
                  <a:lnTo>
                    <a:pt x="2914975" y="1279179"/>
                  </a:lnTo>
                  <a:lnTo>
                    <a:pt x="2697580" y="1177653"/>
                  </a:lnTo>
                  <a:lnTo>
                    <a:pt x="1735189" y="646419"/>
                  </a:lnTo>
                  <a:lnTo>
                    <a:pt x="1304943" y="418933"/>
                  </a:lnTo>
                  <a:lnTo>
                    <a:pt x="583348" y="33914"/>
                  </a:lnTo>
                  <a:lnTo>
                    <a:pt x="287924" y="37446"/>
                  </a:lnTo>
                  <a:cubicBezTo>
                    <a:pt x="285797" y="47609"/>
                    <a:pt x="284030" y="57881"/>
                    <a:pt x="282047" y="68080"/>
                  </a:cubicBezTo>
                  <a:cubicBezTo>
                    <a:pt x="284030" y="56223"/>
                    <a:pt x="286085" y="44402"/>
                    <a:pt x="288321" y="32580"/>
                  </a:cubicBezTo>
                  <a:cubicBezTo>
                    <a:pt x="288321" y="32580"/>
                    <a:pt x="36527" y="32761"/>
                    <a:pt x="39412" y="40942"/>
                  </a:cubicBezTo>
                  <a:lnTo>
                    <a:pt x="31984" y="778147"/>
                  </a:lnTo>
                  <a:lnTo>
                    <a:pt x="48967" y="1045926"/>
                  </a:lnTo>
                  <a:lnTo>
                    <a:pt x="53005" y="1340267"/>
                  </a:lnTo>
                  <a:lnTo>
                    <a:pt x="48138" y="1785690"/>
                  </a:lnTo>
                  <a:lnTo>
                    <a:pt x="32669" y="2266359"/>
                  </a:lnTo>
                  <a:lnTo>
                    <a:pt x="0" y="2770167"/>
                  </a:lnTo>
                  <a:lnTo>
                    <a:pt x="14315" y="3149455"/>
                  </a:lnTo>
                  <a:lnTo>
                    <a:pt x="68655" y="3873577"/>
                  </a:lnTo>
                  <a:lnTo>
                    <a:pt x="72621" y="4047760"/>
                  </a:lnTo>
                  <a:lnTo>
                    <a:pt x="301410" y="4008801"/>
                  </a:lnTo>
                  <a:lnTo>
                    <a:pt x="301338" y="4007683"/>
                  </a:lnTo>
                  <a:lnTo>
                    <a:pt x="718999" y="4001412"/>
                  </a:lnTo>
                  <a:lnTo>
                    <a:pt x="913533" y="3991790"/>
                  </a:lnTo>
                  <a:lnTo>
                    <a:pt x="1114484" y="3845394"/>
                  </a:lnTo>
                  <a:lnTo>
                    <a:pt x="1639671" y="3473494"/>
                  </a:lnTo>
                  <a:lnTo>
                    <a:pt x="2349259" y="2977471"/>
                  </a:lnTo>
                  <a:lnTo>
                    <a:pt x="2878267" y="2573963"/>
                  </a:lnTo>
                  <a:lnTo>
                    <a:pt x="2886994" y="2654478"/>
                  </a:lnTo>
                  <a:lnTo>
                    <a:pt x="2890852" y="3321800"/>
                  </a:lnTo>
                  <a:lnTo>
                    <a:pt x="2908304" y="3787729"/>
                  </a:lnTo>
                  <a:lnTo>
                    <a:pt x="2901525" y="4029416"/>
                  </a:lnTo>
                  <a:lnTo>
                    <a:pt x="3397937" y="4004187"/>
                  </a:lnTo>
                  <a:lnTo>
                    <a:pt x="3948797" y="3955569"/>
                  </a:lnTo>
                  <a:lnTo>
                    <a:pt x="3934554" y="3780161"/>
                  </a:lnTo>
                  <a:lnTo>
                    <a:pt x="3917354" y="3064328"/>
                  </a:lnTo>
                  <a:lnTo>
                    <a:pt x="3904878" y="2550501"/>
                  </a:lnTo>
                  <a:lnTo>
                    <a:pt x="3946309" y="2564305"/>
                  </a:lnTo>
                  <a:lnTo>
                    <a:pt x="4527999" y="3009331"/>
                  </a:lnTo>
                  <a:lnTo>
                    <a:pt x="5377961" y="3635639"/>
                  </a:lnTo>
                  <a:lnTo>
                    <a:pt x="5869830" y="4037453"/>
                  </a:lnTo>
                  <a:cubicBezTo>
                    <a:pt x="5988785" y="4045850"/>
                    <a:pt x="6107453" y="4042967"/>
                    <a:pt x="6225867" y="4028767"/>
                  </a:cubicBezTo>
                  <a:cubicBezTo>
                    <a:pt x="6344282" y="4014603"/>
                    <a:pt x="6460281" y="3989411"/>
                    <a:pt x="6573900" y="3953190"/>
                  </a:cubicBezTo>
                  <a:cubicBezTo>
                    <a:pt x="6572819" y="3936468"/>
                    <a:pt x="6617639" y="3699358"/>
                    <a:pt x="6617639" y="3699358"/>
                  </a:cubicBezTo>
                  <a:close/>
                  <a:moveTo>
                    <a:pt x="1210796" y="2997581"/>
                  </a:moveTo>
                  <a:lnTo>
                    <a:pt x="1086143" y="3080222"/>
                  </a:lnTo>
                  <a:lnTo>
                    <a:pt x="263008" y="3595130"/>
                  </a:lnTo>
                  <a:lnTo>
                    <a:pt x="244222" y="3392655"/>
                  </a:lnTo>
                  <a:lnTo>
                    <a:pt x="244186" y="2989472"/>
                  </a:lnTo>
                  <a:lnTo>
                    <a:pt x="292864" y="2199036"/>
                  </a:lnTo>
                  <a:lnTo>
                    <a:pt x="283164" y="2413512"/>
                  </a:lnTo>
                  <a:lnTo>
                    <a:pt x="698338" y="2410701"/>
                  </a:lnTo>
                  <a:lnTo>
                    <a:pt x="1227130" y="2392500"/>
                  </a:lnTo>
                  <a:lnTo>
                    <a:pt x="1907403" y="2379886"/>
                  </a:lnTo>
                  <a:lnTo>
                    <a:pt x="2095265" y="2362875"/>
                  </a:lnTo>
                  <a:close/>
                  <a:moveTo>
                    <a:pt x="1900083" y="1508864"/>
                  </a:moveTo>
                  <a:lnTo>
                    <a:pt x="1055854" y="1497115"/>
                  </a:lnTo>
                  <a:lnTo>
                    <a:pt x="277395" y="1486807"/>
                  </a:lnTo>
                  <a:lnTo>
                    <a:pt x="271013" y="1364486"/>
                  </a:lnTo>
                  <a:lnTo>
                    <a:pt x="275773" y="783408"/>
                  </a:lnTo>
                  <a:cubicBezTo>
                    <a:pt x="275773" y="783408"/>
                    <a:pt x="270905" y="687902"/>
                    <a:pt x="266145" y="587349"/>
                  </a:cubicBezTo>
                  <a:cubicBezTo>
                    <a:pt x="285039" y="597044"/>
                    <a:pt x="315220" y="611136"/>
                    <a:pt x="315220" y="611136"/>
                  </a:cubicBezTo>
                  <a:lnTo>
                    <a:pt x="1136047" y="1033384"/>
                  </a:lnTo>
                  <a:lnTo>
                    <a:pt x="1841885" y="1350034"/>
                  </a:lnTo>
                  <a:lnTo>
                    <a:pt x="2195291" y="1497511"/>
                  </a:lnTo>
                  <a:close/>
                </a:path>
              </a:pathLst>
            </a:custGeom>
            <a:solidFill>
              <a:srgbClr val="FFF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10" name="Freeform 9">
              <a:extLst>
                <a:ext uri="{FF2B5EF4-FFF2-40B4-BE49-F238E27FC236}">
                  <a16:creationId xmlns:a16="http://schemas.microsoft.com/office/drawing/2014/main" id="{2C65FA37-39B8-8B0A-AE37-C7F154F5EDFB}"/>
                </a:ext>
              </a:extLst>
            </p:cNvPr>
            <p:cNvSpPr/>
            <p:nvPr/>
          </p:nvSpPr>
          <p:spPr>
            <a:xfrm rot="331125">
              <a:off x="7272376" y="695343"/>
              <a:ext cx="2747494" cy="1738007"/>
            </a:xfrm>
            <a:custGeom>
              <a:avLst/>
              <a:gdLst>
                <a:gd name="connsiteX0" fmla="*/ 4184611 w 6327714"/>
                <a:gd name="connsiteY0" fmla="*/ 1387084 h 4002781"/>
                <a:gd name="connsiteX1" fmla="*/ 3664112 w 6327714"/>
                <a:gd name="connsiteY1" fmla="*/ 1383588 h 4002781"/>
                <a:gd name="connsiteX2" fmla="*/ 3765724 w 6327714"/>
                <a:gd name="connsiteY2" fmla="*/ 1284837 h 4002781"/>
                <a:gd name="connsiteX3" fmla="*/ 4068179 w 6327714"/>
                <a:gd name="connsiteY3" fmla="*/ 1109717 h 4002781"/>
                <a:gd name="connsiteX4" fmla="*/ 4719930 w 6327714"/>
                <a:gd name="connsiteY4" fmla="*/ 714896 h 4002781"/>
                <a:gd name="connsiteX5" fmla="*/ 5354409 w 6327714"/>
                <a:gd name="connsiteY5" fmla="*/ 328111 h 4002781"/>
                <a:gd name="connsiteX6" fmla="*/ 5812671 w 6327714"/>
                <a:gd name="connsiteY6" fmla="*/ 0 h 4002781"/>
                <a:gd name="connsiteX7" fmla="*/ 6194419 w 6327714"/>
                <a:gd name="connsiteY7" fmla="*/ 6235 h 4002781"/>
                <a:gd name="connsiteX8" fmla="*/ 6223770 w 6327714"/>
                <a:gd name="connsiteY8" fmla="*/ 24039 h 4002781"/>
                <a:gd name="connsiteX9" fmla="*/ 5656936 w 6327714"/>
                <a:gd name="connsiteY9" fmla="*/ 401922 h 4002781"/>
                <a:gd name="connsiteX10" fmla="*/ 4655097 w 6327714"/>
                <a:gd name="connsiteY10" fmla="*/ 1088922 h 4002781"/>
                <a:gd name="connsiteX11" fmla="*/ 3534159 w 6327714"/>
                <a:gd name="connsiteY11" fmla="*/ 3153852 h 4002781"/>
                <a:gd name="connsiteX12" fmla="*/ 3517103 w 6327714"/>
                <a:gd name="connsiteY12" fmla="*/ 2802315 h 4002781"/>
                <a:gd name="connsiteX13" fmla="*/ 3527740 w 6327714"/>
                <a:gd name="connsiteY13" fmla="*/ 2192441 h 4002781"/>
                <a:gd name="connsiteX14" fmla="*/ 4060823 w 6327714"/>
                <a:gd name="connsiteY14" fmla="*/ 2208407 h 4002781"/>
                <a:gd name="connsiteX15" fmla="*/ 4728512 w 6327714"/>
                <a:gd name="connsiteY15" fmla="*/ 2222931 h 4002781"/>
                <a:gd name="connsiteX16" fmla="*/ 5757755 w 6327714"/>
                <a:gd name="connsiteY16" fmla="*/ 2207974 h 4002781"/>
                <a:gd name="connsiteX17" fmla="*/ 6219587 w 6327714"/>
                <a:gd name="connsiteY17" fmla="*/ 2200658 h 4002781"/>
                <a:gd name="connsiteX18" fmla="*/ 6159803 w 6327714"/>
                <a:gd name="connsiteY18" fmla="*/ 1880584 h 4002781"/>
                <a:gd name="connsiteX19" fmla="*/ 6192471 w 6327714"/>
                <a:gd name="connsiteY19" fmla="*/ 1610930 h 4002781"/>
                <a:gd name="connsiteX20" fmla="*/ 5943166 w 6327714"/>
                <a:gd name="connsiteY20" fmla="*/ 1589018 h 4002781"/>
                <a:gd name="connsiteX21" fmla="*/ 5306992 w 6327714"/>
                <a:gd name="connsiteY21" fmla="*/ 1585558 h 4002781"/>
                <a:gd name="connsiteX22" fmla="*/ 4581647 w 6327714"/>
                <a:gd name="connsiteY22" fmla="*/ 1581125 h 4002781"/>
                <a:gd name="connsiteX23" fmla="*/ 4025559 w 6327714"/>
                <a:gd name="connsiteY23" fmla="*/ 1549085 h 4002781"/>
                <a:gd name="connsiteX24" fmla="*/ 3537223 w 6327714"/>
                <a:gd name="connsiteY24" fmla="*/ 1547968 h 4002781"/>
                <a:gd name="connsiteX25" fmla="*/ 3535673 w 6327714"/>
                <a:gd name="connsiteY25" fmla="*/ 1031366 h 4002781"/>
                <a:gd name="connsiteX26" fmla="*/ 3510649 w 6327714"/>
                <a:gd name="connsiteY26" fmla="*/ 622849 h 4002781"/>
                <a:gd name="connsiteX27" fmla="*/ 3484434 w 6327714"/>
                <a:gd name="connsiteY27" fmla="*/ 79181 h 4002781"/>
                <a:gd name="connsiteX28" fmla="*/ 2762623 w 6327714"/>
                <a:gd name="connsiteY28" fmla="*/ 45411 h 4002781"/>
                <a:gd name="connsiteX29" fmla="*/ 2795472 w 6327714"/>
                <a:gd name="connsiteY29" fmla="*/ 661772 h 4002781"/>
                <a:gd name="connsiteX30" fmla="*/ 2797167 w 6327714"/>
                <a:gd name="connsiteY30" fmla="*/ 1526163 h 4002781"/>
                <a:gd name="connsiteX31" fmla="*/ 2388268 w 6327714"/>
                <a:gd name="connsiteY31" fmla="*/ 1572944 h 4002781"/>
                <a:gd name="connsiteX32" fmla="*/ 2060283 w 6327714"/>
                <a:gd name="connsiteY32" fmla="*/ 1564654 h 4002781"/>
                <a:gd name="connsiteX33" fmla="*/ 1246487 w 6327714"/>
                <a:gd name="connsiteY33" fmla="*/ 1581485 h 4002781"/>
                <a:gd name="connsiteX34" fmla="*/ 467812 w 6327714"/>
                <a:gd name="connsiteY34" fmla="*/ 1581485 h 4002781"/>
                <a:gd name="connsiteX35" fmla="*/ 25992 w 6327714"/>
                <a:gd name="connsiteY35" fmla="*/ 1608335 h 4002781"/>
                <a:gd name="connsiteX36" fmla="*/ 44309 w 6327714"/>
                <a:gd name="connsiteY36" fmla="*/ 1940158 h 4002781"/>
                <a:gd name="connsiteX37" fmla="*/ 34393 w 6327714"/>
                <a:gd name="connsiteY37" fmla="*/ 2247979 h 4002781"/>
                <a:gd name="connsiteX38" fmla="*/ 705759 w 6327714"/>
                <a:gd name="connsiteY38" fmla="*/ 2215470 h 4002781"/>
                <a:gd name="connsiteX39" fmla="*/ 1697754 w 6327714"/>
                <a:gd name="connsiteY39" fmla="*/ 2230319 h 4002781"/>
                <a:gd name="connsiteX40" fmla="*/ 2430852 w 6327714"/>
                <a:gd name="connsiteY40" fmla="*/ 2200802 h 4002781"/>
                <a:gd name="connsiteX41" fmla="*/ 2765075 w 6327714"/>
                <a:gd name="connsiteY41" fmla="*/ 2215398 h 4002781"/>
                <a:gd name="connsiteX42" fmla="*/ 2772106 w 6327714"/>
                <a:gd name="connsiteY42" fmla="*/ 3076041 h 4002781"/>
                <a:gd name="connsiteX43" fmla="*/ 2780327 w 6327714"/>
                <a:gd name="connsiteY43" fmla="*/ 3710459 h 4002781"/>
                <a:gd name="connsiteX44" fmla="*/ 2789126 w 6327714"/>
                <a:gd name="connsiteY44" fmla="*/ 4002782 h 4002781"/>
                <a:gd name="connsiteX45" fmla="*/ 3160236 w 6327714"/>
                <a:gd name="connsiteY45" fmla="*/ 3979932 h 4002781"/>
                <a:gd name="connsiteX46" fmla="*/ 3559111 w 6327714"/>
                <a:gd name="connsiteY46" fmla="*/ 3938126 h 4002781"/>
                <a:gd name="connsiteX47" fmla="*/ 3529002 w 6327714"/>
                <a:gd name="connsiteY47" fmla="*/ 3482324 h 4002781"/>
                <a:gd name="connsiteX48" fmla="*/ 2111161 w 6327714"/>
                <a:gd name="connsiteY48" fmla="*/ 2363524 h 4002781"/>
                <a:gd name="connsiteX49" fmla="*/ 1687225 w 6327714"/>
                <a:gd name="connsiteY49" fmla="*/ 2700645 h 4002781"/>
                <a:gd name="connsiteX50" fmla="*/ 901086 w 6327714"/>
                <a:gd name="connsiteY50" fmla="*/ 3269830 h 4002781"/>
                <a:gd name="connsiteX51" fmla="*/ 294372 w 6327714"/>
                <a:gd name="connsiteY51" fmla="*/ 3683717 h 4002781"/>
                <a:gd name="connsiteX52" fmla="*/ 34538 w 6327714"/>
                <a:gd name="connsiteY52" fmla="*/ 3879488 h 4002781"/>
                <a:gd name="connsiteX53" fmla="*/ 39766 w 6327714"/>
                <a:gd name="connsiteY53" fmla="*/ 3984690 h 4002781"/>
                <a:gd name="connsiteX54" fmla="*/ 464278 w 6327714"/>
                <a:gd name="connsiteY54" fmla="*/ 3980329 h 4002781"/>
                <a:gd name="connsiteX55" fmla="*/ 979477 w 6327714"/>
                <a:gd name="connsiteY55" fmla="*/ 3625007 h 4002781"/>
                <a:gd name="connsiteX56" fmla="*/ 1617381 w 6327714"/>
                <a:gd name="connsiteY56" fmla="*/ 3143725 h 4002781"/>
                <a:gd name="connsiteX57" fmla="*/ 2283194 w 6327714"/>
                <a:gd name="connsiteY57" fmla="*/ 2648315 h 4002781"/>
                <a:gd name="connsiteX58" fmla="*/ 2621275 w 6327714"/>
                <a:gd name="connsiteY58" fmla="*/ 2366083 h 4002781"/>
                <a:gd name="connsiteX59" fmla="*/ 2309697 w 6327714"/>
                <a:gd name="connsiteY59" fmla="*/ 2362659 h 4002781"/>
                <a:gd name="connsiteX60" fmla="*/ 1505817 w 6327714"/>
                <a:gd name="connsiteY60" fmla="*/ 1158516 h 4002781"/>
                <a:gd name="connsiteX61" fmla="*/ 2046328 w 6327714"/>
                <a:gd name="connsiteY61" fmla="*/ 1444892 h 4002781"/>
                <a:gd name="connsiteX62" fmla="*/ 2512596 w 6327714"/>
                <a:gd name="connsiteY62" fmla="*/ 1442514 h 4002781"/>
                <a:gd name="connsiteX63" fmla="*/ 2099550 w 6327714"/>
                <a:gd name="connsiteY63" fmla="*/ 1171382 h 4002781"/>
                <a:gd name="connsiteX64" fmla="*/ 783933 w 6327714"/>
                <a:gd name="connsiteY64" fmla="*/ 445062 h 4002781"/>
                <a:gd name="connsiteX65" fmla="*/ 39946 w 6327714"/>
                <a:gd name="connsiteY65" fmla="*/ 25481 h 4002781"/>
                <a:gd name="connsiteX66" fmla="*/ 174 w 6327714"/>
                <a:gd name="connsiteY66" fmla="*/ 408661 h 4002781"/>
                <a:gd name="connsiteX67" fmla="*/ 558138 w 6327714"/>
                <a:gd name="connsiteY67" fmla="*/ 684802 h 4002781"/>
                <a:gd name="connsiteX68" fmla="*/ 6319324 w 6327714"/>
                <a:gd name="connsiteY68" fmla="*/ 3831518 h 4002781"/>
                <a:gd name="connsiteX69" fmla="*/ 5517319 w 6327714"/>
                <a:gd name="connsiteY69" fmla="*/ 3230150 h 4002781"/>
                <a:gd name="connsiteX70" fmla="*/ 4804017 w 6327714"/>
                <a:gd name="connsiteY70" fmla="*/ 2674516 h 4002781"/>
                <a:gd name="connsiteX71" fmla="*/ 4421224 w 6327714"/>
                <a:gd name="connsiteY71" fmla="*/ 2346693 h 4002781"/>
                <a:gd name="connsiteX72" fmla="*/ 3913238 w 6327714"/>
                <a:gd name="connsiteY72" fmla="*/ 2321285 h 4002781"/>
                <a:gd name="connsiteX73" fmla="*/ 4137627 w 6327714"/>
                <a:gd name="connsiteY73" fmla="*/ 2500802 h 4002781"/>
                <a:gd name="connsiteX74" fmla="*/ 4685422 w 6327714"/>
                <a:gd name="connsiteY74" fmla="*/ 2980318 h 4002781"/>
                <a:gd name="connsiteX75" fmla="*/ 5393676 w 6327714"/>
                <a:gd name="connsiteY75" fmla="*/ 3541682 h 4002781"/>
                <a:gd name="connsiteX76" fmla="*/ 5959175 w 6327714"/>
                <a:gd name="connsiteY76" fmla="*/ 3996475 h 4002781"/>
                <a:gd name="connsiteX77" fmla="*/ 6054225 w 6327714"/>
                <a:gd name="connsiteY77" fmla="*/ 4002457 h 4002781"/>
                <a:gd name="connsiteX78" fmla="*/ 6148949 w 6327714"/>
                <a:gd name="connsiteY78" fmla="*/ 3992546 h 4002781"/>
                <a:gd name="connsiteX79" fmla="*/ 6240681 w 6327714"/>
                <a:gd name="connsiteY79" fmla="*/ 3966994 h 4002781"/>
                <a:gd name="connsiteX80" fmla="*/ 6326896 w 6327714"/>
                <a:gd name="connsiteY80" fmla="*/ 3926521 h 4002781"/>
                <a:gd name="connsiteX81" fmla="*/ 6319324 w 6327714"/>
                <a:gd name="connsiteY81" fmla="*/ 3831518 h 400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6327714" h="4002781">
                  <a:moveTo>
                    <a:pt x="4184611" y="1387084"/>
                  </a:moveTo>
                  <a:lnTo>
                    <a:pt x="3664112" y="1383588"/>
                  </a:lnTo>
                  <a:lnTo>
                    <a:pt x="3765724" y="1284837"/>
                  </a:lnTo>
                  <a:lnTo>
                    <a:pt x="4068179" y="1109717"/>
                  </a:lnTo>
                  <a:lnTo>
                    <a:pt x="4719930" y="714896"/>
                  </a:lnTo>
                  <a:lnTo>
                    <a:pt x="5354409" y="328111"/>
                  </a:lnTo>
                  <a:lnTo>
                    <a:pt x="5812671" y="0"/>
                  </a:lnTo>
                  <a:lnTo>
                    <a:pt x="6194419" y="6235"/>
                  </a:lnTo>
                  <a:lnTo>
                    <a:pt x="6223770" y="24039"/>
                  </a:lnTo>
                  <a:lnTo>
                    <a:pt x="5656936" y="401922"/>
                  </a:lnTo>
                  <a:lnTo>
                    <a:pt x="4655097" y="1088922"/>
                  </a:lnTo>
                  <a:close/>
                  <a:moveTo>
                    <a:pt x="3534159" y="3153852"/>
                  </a:moveTo>
                  <a:lnTo>
                    <a:pt x="3517103" y="2802315"/>
                  </a:lnTo>
                  <a:lnTo>
                    <a:pt x="3527740" y="2192441"/>
                  </a:lnTo>
                  <a:lnTo>
                    <a:pt x="4060823" y="2208407"/>
                  </a:lnTo>
                  <a:lnTo>
                    <a:pt x="4728512" y="2222931"/>
                  </a:lnTo>
                  <a:lnTo>
                    <a:pt x="5757755" y="2207974"/>
                  </a:lnTo>
                  <a:lnTo>
                    <a:pt x="6219587" y="2200658"/>
                  </a:lnTo>
                  <a:lnTo>
                    <a:pt x="6159803" y="1880584"/>
                  </a:lnTo>
                  <a:lnTo>
                    <a:pt x="6192471" y="1610930"/>
                  </a:lnTo>
                  <a:lnTo>
                    <a:pt x="5943166" y="1589018"/>
                  </a:lnTo>
                  <a:lnTo>
                    <a:pt x="5306992" y="1585558"/>
                  </a:lnTo>
                  <a:lnTo>
                    <a:pt x="4581647" y="1581125"/>
                  </a:lnTo>
                  <a:lnTo>
                    <a:pt x="4025559" y="1549085"/>
                  </a:lnTo>
                  <a:lnTo>
                    <a:pt x="3537223" y="1547968"/>
                  </a:lnTo>
                  <a:lnTo>
                    <a:pt x="3535673" y="1031366"/>
                  </a:lnTo>
                  <a:lnTo>
                    <a:pt x="3510649" y="622849"/>
                  </a:lnTo>
                  <a:lnTo>
                    <a:pt x="3484434" y="79181"/>
                  </a:lnTo>
                  <a:cubicBezTo>
                    <a:pt x="3242989" y="85776"/>
                    <a:pt x="3002409" y="74531"/>
                    <a:pt x="2762623" y="45411"/>
                  </a:cubicBezTo>
                  <a:cubicBezTo>
                    <a:pt x="2762371" y="47681"/>
                    <a:pt x="2795472" y="661772"/>
                    <a:pt x="2795472" y="661772"/>
                  </a:cubicBezTo>
                  <a:lnTo>
                    <a:pt x="2797167" y="1526163"/>
                  </a:lnTo>
                  <a:lnTo>
                    <a:pt x="2388268" y="1572944"/>
                  </a:lnTo>
                  <a:lnTo>
                    <a:pt x="2060283" y="1564654"/>
                  </a:lnTo>
                  <a:lnTo>
                    <a:pt x="1246487" y="1581485"/>
                  </a:lnTo>
                  <a:lnTo>
                    <a:pt x="467812" y="1581485"/>
                  </a:lnTo>
                  <a:lnTo>
                    <a:pt x="25992" y="1608335"/>
                  </a:lnTo>
                  <a:lnTo>
                    <a:pt x="44309" y="1940158"/>
                  </a:lnTo>
                  <a:lnTo>
                    <a:pt x="34393" y="2247979"/>
                  </a:lnTo>
                  <a:lnTo>
                    <a:pt x="705759" y="2215470"/>
                  </a:lnTo>
                  <a:lnTo>
                    <a:pt x="1697754" y="2230319"/>
                  </a:lnTo>
                  <a:lnTo>
                    <a:pt x="2430852" y="2200802"/>
                  </a:lnTo>
                  <a:lnTo>
                    <a:pt x="2765075" y="2215398"/>
                  </a:lnTo>
                  <a:lnTo>
                    <a:pt x="2772106" y="3076041"/>
                  </a:lnTo>
                  <a:lnTo>
                    <a:pt x="2780327" y="3710459"/>
                  </a:lnTo>
                  <a:lnTo>
                    <a:pt x="2789126" y="4002782"/>
                  </a:lnTo>
                  <a:lnTo>
                    <a:pt x="3160236" y="3979932"/>
                  </a:lnTo>
                  <a:lnTo>
                    <a:pt x="3559111" y="3938126"/>
                  </a:lnTo>
                  <a:lnTo>
                    <a:pt x="3529002" y="3482324"/>
                  </a:lnTo>
                  <a:close/>
                  <a:moveTo>
                    <a:pt x="2111161" y="2363524"/>
                  </a:moveTo>
                  <a:lnTo>
                    <a:pt x="1687225" y="2700645"/>
                  </a:lnTo>
                  <a:lnTo>
                    <a:pt x="901086" y="3269830"/>
                  </a:lnTo>
                  <a:lnTo>
                    <a:pt x="294372" y="3683717"/>
                  </a:lnTo>
                  <a:lnTo>
                    <a:pt x="34538" y="3879488"/>
                  </a:lnTo>
                  <a:lnTo>
                    <a:pt x="39766" y="3984690"/>
                  </a:lnTo>
                  <a:lnTo>
                    <a:pt x="464278" y="3980329"/>
                  </a:lnTo>
                  <a:lnTo>
                    <a:pt x="979477" y="3625007"/>
                  </a:lnTo>
                  <a:lnTo>
                    <a:pt x="1617381" y="3143725"/>
                  </a:lnTo>
                  <a:lnTo>
                    <a:pt x="2283194" y="2648315"/>
                  </a:lnTo>
                  <a:lnTo>
                    <a:pt x="2621275" y="2366083"/>
                  </a:lnTo>
                  <a:lnTo>
                    <a:pt x="2309697" y="2362659"/>
                  </a:lnTo>
                  <a:close/>
                  <a:moveTo>
                    <a:pt x="1505817" y="1158516"/>
                  </a:moveTo>
                  <a:lnTo>
                    <a:pt x="2046328" y="1444892"/>
                  </a:lnTo>
                  <a:lnTo>
                    <a:pt x="2512596" y="1442514"/>
                  </a:lnTo>
                  <a:lnTo>
                    <a:pt x="2099550" y="1171382"/>
                  </a:lnTo>
                  <a:lnTo>
                    <a:pt x="783933" y="445062"/>
                  </a:lnTo>
                  <a:cubicBezTo>
                    <a:pt x="783933" y="445062"/>
                    <a:pt x="37783" y="22201"/>
                    <a:pt x="39946" y="25481"/>
                  </a:cubicBezTo>
                  <a:cubicBezTo>
                    <a:pt x="11568" y="151658"/>
                    <a:pt x="-1701" y="279385"/>
                    <a:pt x="174" y="408661"/>
                  </a:cubicBezTo>
                  <a:lnTo>
                    <a:pt x="558138" y="684802"/>
                  </a:lnTo>
                  <a:close/>
                  <a:moveTo>
                    <a:pt x="6319324" y="3831518"/>
                  </a:moveTo>
                  <a:lnTo>
                    <a:pt x="5517319" y="3230150"/>
                  </a:lnTo>
                  <a:lnTo>
                    <a:pt x="4804017" y="2674516"/>
                  </a:lnTo>
                  <a:lnTo>
                    <a:pt x="4421224" y="2346693"/>
                  </a:lnTo>
                  <a:lnTo>
                    <a:pt x="3913238" y="2321285"/>
                  </a:lnTo>
                  <a:lnTo>
                    <a:pt x="4137627" y="2500802"/>
                  </a:lnTo>
                  <a:lnTo>
                    <a:pt x="4685422" y="2980318"/>
                  </a:lnTo>
                  <a:lnTo>
                    <a:pt x="5393676" y="3541682"/>
                  </a:lnTo>
                  <a:lnTo>
                    <a:pt x="5959175" y="3996475"/>
                  </a:lnTo>
                  <a:cubicBezTo>
                    <a:pt x="5990690" y="4001124"/>
                    <a:pt x="6022349" y="4003142"/>
                    <a:pt x="6054225" y="4002457"/>
                  </a:cubicBezTo>
                  <a:cubicBezTo>
                    <a:pt x="6086064" y="4001809"/>
                    <a:pt x="6117651" y="3998493"/>
                    <a:pt x="6148949" y="3992546"/>
                  </a:cubicBezTo>
                  <a:cubicBezTo>
                    <a:pt x="6180248" y="3986600"/>
                    <a:pt x="6210825" y="3978094"/>
                    <a:pt x="6240681" y="3966994"/>
                  </a:cubicBezTo>
                  <a:cubicBezTo>
                    <a:pt x="6270537" y="3955893"/>
                    <a:pt x="6299276" y="3942414"/>
                    <a:pt x="6326896" y="3926521"/>
                  </a:cubicBezTo>
                  <a:cubicBezTo>
                    <a:pt x="6330826" y="3924682"/>
                    <a:pt x="6319324" y="3831518"/>
                    <a:pt x="6319324" y="3831518"/>
                  </a:cubicBezTo>
                  <a:close/>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grpSp>
          <p:nvGrpSpPr>
            <p:cNvPr id="11" name="Graphic 4">
              <a:extLst>
                <a:ext uri="{FF2B5EF4-FFF2-40B4-BE49-F238E27FC236}">
                  <a16:creationId xmlns:a16="http://schemas.microsoft.com/office/drawing/2014/main" id="{3575E23C-FCCE-70EB-F5D5-ADF4B270A7AD}"/>
                </a:ext>
              </a:extLst>
            </p:cNvPr>
            <p:cNvGrpSpPr/>
            <p:nvPr/>
          </p:nvGrpSpPr>
          <p:grpSpPr>
            <a:xfrm>
              <a:off x="3997504" y="364237"/>
              <a:ext cx="2702024" cy="2373381"/>
              <a:chOff x="3996914" y="364237"/>
              <a:chExt cx="2702024" cy="2373381"/>
            </a:xfrm>
          </p:grpSpPr>
          <p:grpSp>
            <p:nvGrpSpPr>
              <p:cNvPr id="16" name="Graphic 4">
                <a:extLst>
                  <a:ext uri="{FF2B5EF4-FFF2-40B4-BE49-F238E27FC236}">
                    <a16:creationId xmlns:a16="http://schemas.microsoft.com/office/drawing/2014/main" id="{5AA4E873-55C7-9974-06FA-511FA515F7AA}"/>
                  </a:ext>
                </a:extLst>
              </p:cNvPr>
              <p:cNvGrpSpPr/>
              <p:nvPr/>
            </p:nvGrpSpPr>
            <p:grpSpPr>
              <a:xfrm>
                <a:off x="3996914" y="935725"/>
                <a:ext cx="2702024" cy="1621869"/>
                <a:chOff x="3996914" y="935725"/>
                <a:chExt cx="2702024" cy="1621869"/>
              </a:xfrm>
            </p:grpSpPr>
            <p:sp>
              <p:nvSpPr>
                <p:cNvPr id="43" name="Freeform 42">
                  <a:extLst>
                    <a:ext uri="{FF2B5EF4-FFF2-40B4-BE49-F238E27FC236}">
                      <a16:creationId xmlns:a16="http://schemas.microsoft.com/office/drawing/2014/main" id="{AFBC938C-841D-FA5F-F84E-1D210CA8E654}"/>
                    </a:ext>
                  </a:extLst>
                </p:cNvPr>
                <p:cNvSpPr/>
                <p:nvPr/>
              </p:nvSpPr>
              <p:spPr>
                <a:xfrm>
                  <a:off x="3996914" y="1034270"/>
                  <a:ext cx="2702024" cy="1467029"/>
                </a:xfrm>
                <a:custGeom>
                  <a:avLst/>
                  <a:gdLst>
                    <a:gd name="connsiteX0" fmla="*/ 5333 w 2702024"/>
                    <a:gd name="connsiteY0" fmla="*/ 204754 h 1467029"/>
                    <a:gd name="connsiteX1" fmla="*/ 48648 w 2702024"/>
                    <a:gd name="connsiteY1" fmla="*/ 56864 h 1467029"/>
                    <a:gd name="connsiteX2" fmla="*/ 193202 w 2702024"/>
                    <a:gd name="connsiteY2" fmla="*/ 23576 h 1467029"/>
                    <a:gd name="connsiteX3" fmla="*/ 1980428 w 2702024"/>
                    <a:gd name="connsiteY3" fmla="*/ 833 h 1467029"/>
                    <a:gd name="connsiteX4" fmla="*/ 2343844 w 2702024"/>
                    <a:gd name="connsiteY4" fmla="*/ 5026 h 1467029"/>
                    <a:gd name="connsiteX5" fmla="*/ 2677917 w 2702024"/>
                    <a:gd name="connsiteY5" fmla="*/ 168290 h 1467029"/>
                    <a:gd name="connsiteX6" fmla="*/ 2693033 w 2702024"/>
                    <a:gd name="connsiteY6" fmla="*/ 1163626 h 1467029"/>
                    <a:gd name="connsiteX7" fmla="*/ 2685157 w 2702024"/>
                    <a:gd name="connsiteY7" fmla="*/ 1239349 h 1467029"/>
                    <a:gd name="connsiteX8" fmla="*/ 2212882 w 2702024"/>
                    <a:gd name="connsiteY8" fmla="*/ 1432217 h 1467029"/>
                    <a:gd name="connsiteX9" fmla="*/ 593200 w 2702024"/>
                    <a:gd name="connsiteY9" fmla="*/ 1456484 h 1467029"/>
                    <a:gd name="connsiteX10" fmla="*/ 114447 w 2702024"/>
                    <a:gd name="connsiteY10" fmla="*/ 1444414 h 1467029"/>
                    <a:gd name="connsiteX11" fmla="*/ 49157 w 2702024"/>
                    <a:gd name="connsiteY11" fmla="*/ 1386858 h 1467029"/>
                    <a:gd name="connsiteX12" fmla="*/ 12193 w 2702024"/>
                    <a:gd name="connsiteY12" fmla="*/ 1244178 h 1467029"/>
                    <a:gd name="connsiteX13" fmla="*/ 4444 w 2702024"/>
                    <a:gd name="connsiteY13" fmla="*/ 944078 h 1467029"/>
                    <a:gd name="connsiteX14" fmla="*/ 1268 w 2702024"/>
                    <a:gd name="connsiteY14" fmla="*/ 482874 h 1467029"/>
                    <a:gd name="connsiteX15" fmla="*/ 5333 w 2702024"/>
                    <a:gd name="connsiteY15" fmla="*/ 204754 h 146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2024" h="1467029">
                      <a:moveTo>
                        <a:pt x="5333" y="204754"/>
                      </a:moveTo>
                      <a:cubicBezTo>
                        <a:pt x="4698" y="133604"/>
                        <a:pt x="22608" y="72745"/>
                        <a:pt x="48648" y="56864"/>
                      </a:cubicBezTo>
                      <a:cubicBezTo>
                        <a:pt x="79515" y="38060"/>
                        <a:pt x="127149" y="24592"/>
                        <a:pt x="193202" y="23576"/>
                      </a:cubicBezTo>
                      <a:cubicBezTo>
                        <a:pt x="627369" y="16461"/>
                        <a:pt x="1907263" y="2993"/>
                        <a:pt x="1980428" y="833"/>
                      </a:cubicBezTo>
                      <a:cubicBezTo>
                        <a:pt x="2067694" y="-1708"/>
                        <a:pt x="2111009" y="2104"/>
                        <a:pt x="2343844" y="5026"/>
                      </a:cubicBezTo>
                      <a:cubicBezTo>
                        <a:pt x="2576679" y="7948"/>
                        <a:pt x="2656069" y="85832"/>
                        <a:pt x="2677917" y="168290"/>
                      </a:cubicBezTo>
                      <a:cubicBezTo>
                        <a:pt x="2720469" y="329520"/>
                        <a:pt x="2693922" y="984607"/>
                        <a:pt x="2693033" y="1163626"/>
                      </a:cubicBezTo>
                      <a:cubicBezTo>
                        <a:pt x="2692905" y="1190434"/>
                        <a:pt x="2690492" y="1217115"/>
                        <a:pt x="2685157" y="1239349"/>
                      </a:cubicBezTo>
                      <a:cubicBezTo>
                        <a:pt x="2638158" y="1430692"/>
                        <a:pt x="2414215" y="1426245"/>
                        <a:pt x="2212882" y="1432217"/>
                      </a:cubicBezTo>
                      <a:cubicBezTo>
                        <a:pt x="1994401" y="1438696"/>
                        <a:pt x="821081" y="1446701"/>
                        <a:pt x="593200" y="1456484"/>
                      </a:cubicBezTo>
                      <a:cubicBezTo>
                        <a:pt x="365319" y="1466267"/>
                        <a:pt x="174783" y="1478845"/>
                        <a:pt x="114447" y="1444414"/>
                      </a:cubicBezTo>
                      <a:cubicBezTo>
                        <a:pt x="102125" y="1437426"/>
                        <a:pt x="62367" y="1404265"/>
                        <a:pt x="49157" y="1386858"/>
                      </a:cubicBezTo>
                      <a:cubicBezTo>
                        <a:pt x="14098" y="1340611"/>
                        <a:pt x="7111" y="1294999"/>
                        <a:pt x="12193" y="1244178"/>
                      </a:cubicBezTo>
                      <a:cubicBezTo>
                        <a:pt x="12827" y="1237317"/>
                        <a:pt x="8509" y="1084217"/>
                        <a:pt x="4444" y="944078"/>
                      </a:cubicBezTo>
                      <a:cubicBezTo>
                        <a:pt x="-129" y="790343"/>
                        <a:pt x="-1145" y="636354"/>
                        <a:pt x="1268" y="482874"/>
                      </a:cubicBezTo>
                      <a:lnTo>
                        <a:pt x="5333" y="204754"/>
                      </a:lnTo>
                      <a:close/>
                    </a:path>
                  </a:pathLst>
                </a:custGeom>
                <a:solidFill>
                  <a:schemeClr val="bg1"/>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4" name="Freeform 43">
                  <a:extLst>
                    <a:ext uri="{FF2B5EF4-FFF2-40B4-BE49-F238E27FC236}">
                      <a16:creationId xmlns:a16="http://schemas.microsoft.com/office/drawing/2014/main" id="{874AED9A-47E7-BFAC-D2A1-19082061B5AD}"/>
                    </a:ext>
                  </a:extLst>
                </p:cNvPr>
                <p:cNvSpPr/>
                <p:nvPr/>
              </p:nvSpPr>
              <p:spPr>
                <a:xfrm rot="-51567">
                  <a:off x="4000848" y="1160407"/>
                  <a:ext cx="2687478" cy="1240818"/>
                </a:xfrm>
                <a:custGeom>
                  <a:avLst/>
                  <a:gdLst>
                    <a:gd name="connsiteX0" fmla="*/ 0 w 2687478"/>
                    <a:gd name="connsiteY0" fmla="*/ 0 h 1240818"/>
                    <a:gd name="connsiteX1" fmla="*/ 2687479 w 2687478"/>
                    <a:gd name="connsiteY1" fmla="*/ 0 h 1240818"/>
                    <a:gd name="connsiteX2" fmla="*/ 2687479 w 2687478"/>
                    <a:gd name="connsiteY2" fmla="*/ 1240819 h 1240818"/>
                    <a:gd name="connsiteX3" fmla="*/ 0 w 2687478"/>
                    <a:gd name="connsiteY3" fmla="*/ 1240819 h 1240818"/>
                  </a:gdLst>
                  <a:ahLst/>
                  <a:cxnLst>
                    <a:cxn ang="0">
                      <a:pos x="connsiteX0" y="connsiteY0"/>
                    </a:cxn>
                    <a:cxn ang="0">
                      <a:pos x="connsiteX1" y="connsiteY1"/>
                    </a:cxn>
                    <a:cxn ang="0">
                      <a:pos x="connsiteX2" y="connsiteY2"/>
                    </a:cxn>
                    <a:cxn ang="0">
                      <a:pos x="connsiteX3" y="connsiteY3"/>
                    </a:cxn>
                  </a:cxnLst>
                  <a:rect l="l" t="t" r="r" b="b"/>
                  <a:pathLst>
                    <a:path w="2687478" h="1240818">
                      <a:moveTo>
                        <a:pt x="0" y="0"/>
                      </a:moveTo>
                      <a:lnTo>
                        <a:pt x="2687479" y="0"/>
                      </a:lnTo>
                      <a:lnTo>
                        <a:pt x="2687479" y="1240819"/>
                      </a:lnTo>
                      <a:lnTo>
                        <a:pt x="0" y="1240819"/>
                      </a:lnTo>
                      <a:close/>
                    </a:path>
                  </a:pathLst>
                </a:custGeom>
                <a:noFill/>
                <a:ln w="12692" cap="flat">
                  <a:noFill/>
                  <a:prstDash val="solid"/>
                  <a:miter/>
                </a:ln>
              </p:spPr>
              <p:txBody>
                <a:bodyPr rtlCol="0" anchor="ctr"/>
                <a:lstStyle/>
                <a:p>
                  <a:endParaRPr lang="en-US" dirty="0">
                    <a:latin typeface="Roboto Condensed" panose="02000000000000000000" pitchFamily="2" charset="0"/>
                  </a:endParaRPr>
                </a:p>
              </p:txBody>
            </p:sp>
            <p:sp>
              <p:nvSpPr>
                <p:cNvPr id="45" name="TextBox 44">
                  <a:extLst>
                    <a:ext uri="{FF2B5EF4-FFF2-40B4-BE49-F238E27FC236}">
                      <a16:creationId xmlns:a16="http://schemas.microsoft.com/office/drawing/2014/main" id="{D6EBA810-E753-1BFA-38BC-5F11426F0B22}"/>
                    </a:ext>
                  </a:extLst>
                </p:cNvPr>
                <p:cNvSpPr txBox="1"/>
                <p:nvPr/>
              </p:nvSpPr>
              <p:spPr>
                <a:xfrm rot="21548433">
                  <a:off x="4178691" y="935725"/>
                  <a:ext cx="2432076" cy="985206"/>
                </a:xfrm>
                <a:prstGeom prst="rect">
                  <a:avLst/>
                </a:prstGeom>
                <a:noFill/>
              </p:spPr>
              <p:txBody>
                <a:bodyPr wrap="none" rtlCol="0">
                  <a:spAutoFit/>
                </a:bodyPr>
                <a:lstStyle/>
                <a:p>
                  <a:pPr algn="l"/>
                  <a:r>
                    <a:rPr lang="en-US" sz="5802" spc="200" baseline="0" dirty="0">
                      <a:solidFill>
                        <a:srgbClr val="FFFFFF"/>
                      </a:solidFill>
                      <a:latin typeface="Londrina Solid" pitchFamily="2" charset="77"/>
                      <a:sym typeface="LondrinaSolid-Black"/>
                      <a:rtl val="0"/>
                    </a:rPr>
                    <a:t>British </a:t>
                  </a:r>
                </a:p>
              </p:txBody>
            </p:sp>
            <p:sp>
              <p:nvSpPr>
                <p:cNvPr id="46" name="TextBox 45">
                  <a:extLst>
                    <a:ext uri="{FF2B5EF4-FFF2-40B4-BE49-F238E27FC236}">
                      <a16:creationId xmlns:a16="http://schemas.microsoft.com/office/drawing/2014/main" id="{B1B5BBDB-D06D-4312-A543-93C8622B185C}"/>
                    </a:ext>
                  </a:extLst>
                </p:cNvPr>
                <p:cNvSpPr txBox="1"/>
                <p:nvPr/>
              </p:nvSpPr>
              <p:spPr>
                <a:xfrm rot="21548433">
                  <a:off x="4223977" y="1572388"/>
                  <a:ext cx="2165978" cy="985206"/>
                </a:xfrm>
                <a:prstGeom prst="rect">
                  <a:avLst/>
                </a:prstGeom>
                <a:noFill/>
              </p:spPr>
              <p:txBody>
                <a:bodyPr wrap="none" rtlCol="0">
                  <a:spAutoFit/>
                </a:bodyPr>
                <a:lstStyle/>
                <a:p>
                  <a:pPr algn="l"/>
                  <a:r>
                    <a:rPr lang="en-US" sz="5802" spc="200" baseline="0" dirty="0">
                      <a:solidFill>
                        <a:srgbClr val="FFFFFF"/>
                      </a:solidFill>
                      <a:latin typeface="Londrina Solid" pitchFamily="2" charset="77"/>
                      <a:sym typeface="LondrinaSolid-Black"/>
                      <a:rtl val="0"/>
                    </a:rPr>
                    <a:t>Values</a:t>
                  </a:r>
                </a:p>
              </p:txBody>
            </p:sp>
          </p:grpSp>
          <p:sp>
            <p:nvSpPr>
              <p:cNvPr id="17" name="Freeform 16">
                <a:extLst>
                  <a:ext uri="{FF2B5EF4-FFF2-40B4-BE49-F238E27FC236}">
                    <a16:creationId xmlns:a16="http://schemas.microsoft.com/office/drawing/2014/main" id="{36156DA9-985B-FEDA-9074-7FF6DF995AC7}"/>
                  </a:ext>
                </a:extLst>
              </p:cNvPr>
              <p:cNvSpPr/>
              <p:nvPr/>
            </p:nvSpPr>
            <p:spPr>
              <a:xfrm>
                <a:off x="4020919" y="2552502"/>
                <a:ext cx="2647940" cy="185116"/>
              </a:xfrm>
              <a:custGeom>
                <a:avLst/>
                <a:gdLst>
                  <a:gd name="connsiteX0" fmla="*/ 0 w 2647940"/>
                  <a:gd name="connsiteY0" fmla="*/ 0 h 185116"/>
                  <a:gd name="connsiteX1" fmla="*/ 2647941 w 2647940"/>
                  <a:gd name="connsiteY1" fmla="*/ 0 h 185116"/>
                  <a:gd name="connsiteX2" fmla="*/ 2647941 w 2647940"/>
                  <a:gd name="connsiteY2" fmla="*/ 185117 h 185116"/>
                  <a:gd name="connsiteX3" fmla="*/ 0 w 2647940"/>
                  <a:gd name="connsiteY3" fmla="*/ 185117 h 185116"/>
                </a:gdLst>
                <a:ahLst/>
                <a:cxnLst>
                  <a:cxn ang="0">
                    <a:pos x="connsiteX0" y="connsiteY0"/>
                  </a:cxn>
                  <a:cxn ang="0">
                    <a:pos x="connsiteX1" y="connsiteY1"/>
                  </a:cxn>
                  <a:cxn ang="0">
                    <a:pos x="connsiteX2" y="connsiteY2"/>
                  </a:cxn>
                  <a:cxn ang="0">
                    <a:pos x="connsiteX3" y="connsiteY3"/>
                  </a:cxn>
                </a:cxnLst>
                <a:rect l="l" t="t" r="r" b="b"/>
                <a:pathLst>
                  <a:path w="2647940" h="185116">
                    <a:moveTo>
                      <a:pt x="0" y="0"/>
                    </a:moveTo>
                    <a:lnTo>
                      <a:pt x="2647941" y="0"/>
                    </a:lnTo>
                    <a:lnTo>
                      <a:pt x="2647941" y="185117"/>
                    </a:lnTo>
                    <a:lnTo>
                      <a:pt x="0" y="185117"/>
                    </a:lnTo>
                    <a:close/>
                  </a:path>
                </a:pathLst>
              </a:custGeom>
              <a:noFill/>
              <a:ln w="12692" cap="flat">
                <a:noFill/>
                <a:prstDash val="solid"/>
                <a:miter/>
              </a:ln>
            </p:spPr>
            <p:txBody>
              <a:bodyPr rtlCol="0" anchor="ctr"/>
              <a:lstStyle/>
              <a:p>
                <a:endParaRPr lang="en-US" dirty="0">
                  <a:latin typeface="Roboto Condensed" panose="02000000000000000000" pitchFamily="2" charset="0"/>
                </a:endParaRPr>
              </a:p>
            </p:txBody>
          </p:sp>
          <p:grpSp>
            <p:nvGrpSpPr>
              <p:cNvPr id="18" name="Graphic 4">
                <a:extLst>
                  <a:ext uri="{FF2B5EF4-FFF2-40B4-BE49-F238E27FC236}">
                    <a16:creationId xmlns:a16="http://schemas.microsoft.com/office/drawing/2014/main" id="{EE37FFB8-C634-E094-4572-18EBD54768EB}"/>
                  </a:ext>
                </a:extLst>
              </p:cNvPr>
              <p:cNvGrpSpPr/>
              <p:nvPr/>
            </p:nvGrpSpPr>
            <p:grpSpPr>
              <a:xfrm>
                <a:off x="4826498" y="364237"/>
                <a:ext cx="1044473" cy="759313"/>
                <a:chOff x="4826498" y="364237"/>
                <a:chExt cx="1044473" cy="759313"/>
              </a:xfrm>
            </p:grpSpPr>
            <p:sp>
              <p:nvSpPr>
                <p:cNvPr id="19" name="Freeform 18">
                  <a:extLst>
                    <a:ext uri="{FF2B5EF4-FFF2-40B4-BE49-F238E27FC236}">
                      <a16:creationId xmlns:a16="http://schemas.microsoft.com/office/drawing/2014/main" id="{E643D737-309B-F6B6-22F8-4E6385B996E0}"/>
                    </a:ext>
                  </a:extLst>
                </p:cNvPr>
                <p:cNvSpPr/>
                <p:nvPr/>
              </p:nvSpPr>
              <p:spPr>
                <a:xfrm>
                  <a:off x="5219263" y="732843"/>
                  <a:ext cx="158652" cy="56049"/>
                </a:xfrm>
                <a:custGeom>
                  <a:avLst/>
                  <a:gdLst>
                    <a:gd name="connsiteX0" fmla="*/ 76468 w 158652"/>
                    <a:gd name="connsiteY0" fmla="*/ 56031 h 56049"/>
                    <a:gd name="connsiteX1" fmla="*/ 0 w 158652"/>
                    <a:gd name="connsiteY1" fmla="*/ 22870 h 56049"/>
                    <a:gd name="connsiteX2" fmla="*/ 21848 w 158652"/>
                    <a:gd name="connsiteY2" fmla="*/ 0 h 56049"/>
                    <a:gd name="connsiteX3" fmla="*/ 138837 w 158652"/>
                    <a:gd name="connsiteY3" fmla="*/ 3049 h 56049"/>
                    <a:gd name="connsiteX4" fmla="*/ 158653 w 158652"/>
                    <a:gd name="connsiteY4" fmla="*/ 27571 h 56049"/>
                    <a:gd name="connsiteX5" fmla="*/ 76468 w 158652"/>
                    <a:gd name="connsiteY5" fmla="*/ 56031 h 5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52" h="56049">
                      <a:moveTo>
                        <a:pt x="76468" y="56031"/>
                      </a:moveTo>
                      <a:cubicBezTo>
                        <a:pt x="51699" y="55522"/>
                        <a:pt x="24897" y="46629"/>
                        <a:pt x="0" y="22870"/>
                      </a:cubicBezTo>
                      <a:lnTo>
                        <a:pt x="21848" y="0"/>
                      </a:lnTo>
                      <a:cubicBezTo>
                        <a:pt x="76214" y="51965"/>
                        <a:pt x="136297" y="5082"/>
                        <a:pt x="138837" y="3049"/>
                      </a:cubicBezTo>
                      <a:lnTo>
                        <a:pt x="158653" y="27571"/>
                      </a:lnTo>
                      <a:cubicBezTo>
                        <a:pt x="141886" y="41165"/>
                        <a:pt x="111146" y="56666"/>
                        <a:pt x="76468" y="56031"/>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0" name="Freeform 19">
                  <a:extLst>
                    <a:ext uri="{FF2B5EF4-FFF2-40B4-BE49-F238E27FC236}">
                      <a16:creationId xmlns:a16="http://schemas.microsoft.com/office/drawing/2014/main" id="{7B7AF3A0-7746-5A30-92B8-16B7EB2DF02F}"/>
                    </a:ext>
                  </a:extLst>
                </p:cNvPr>
                <p:cNvSpPr/>
                <p:nvPr/>
              </p:nvSpPr>
              <p:spPr>
                <a:xfrm>
                  <a:off x="5188991" y="697511"/>
                  <a:ext cx="57917" cy="62862"/>
                </a:xfrm>
                <a:custGeom>
                  <a:avLst/>
                  <a:gdLst>
                    <a:gd name="connsiteX0" fmla="*/ 32558 w 57917"/>
                    <a:gd name="connsiteY0" fmla="*/ 60997 h 62862"/>
                    <a:gd name="connsiteX1" fmla="*/ 57328 w 57917"/>
                    <a:gd name="connsiteY1" fmla="*/ 38382 h 62862"/>
                    <a:gd name="connsiteX2" fmla="*/ 7027 w 57917"/>
                    <a:gd name="connsiteY2" fmla="*/ 5348 h 62862"/>
                    <a:gd name="connsiteX3" fmla="*/ 32558 w 57917"/>
                    <a:gd name="connsiteY3" fmla="*/ 60997 h 62862"/>
                  </a:gdLst>
                  <a:ahLst/>
                  <a:cxnLst>
                    <a:cxn ang="0">
                      <a:pos x="connsiteX0" y="connsiteY0"/>
                    </a:cxn>
                    <a:cxn ang="0">
                      <a:pos x="connsiteX1" y="connsiteY1"/>
                    </a:cxn>
                    <a:cxn ang="0">
                      <a:pos x="connsiteX2" y="connsiteY2"/>
                    </a:cxn>
                    <a:cxn ang="0">
                      <a:pos x="connsiteX3" y="connsiteY3"/>
                    </a:cxn>
                  </a:cxnLst>
                  <a:rect l="l" t="t" r="r" b="b"/>
                  <a:pathLst>
                    <a:path w="57917" h="62862">
                      <a:moveTo>
                        <a:pt x="32558" y="60997"/>
                      </a:moveTo>
                      <a:cubicBezTo>
                        <a:pt x="47801" y="67858"/>
                        <a:pt x="60885" y="54772"/>
                        <a:pt x="57328" y="38382"/>
                      </a:cubicBezTo>
                      <a:cubicBezTo>
                        <a:pt x="51866" y="13607"/>
                        <a:pt x="22269" y="-11169"/>
                        <a:pt x="7027" y="5348"/>
                      </a:cubicBezTo>
                      <a:cubicBezTo>
                        <a:pt x="-9740" y="23644"/>
                        <a:pt x="5375" y="48800"/>
                        <a:pt x="32558" y="60997"/>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21" name="Graphic 4">
                  <a:extLst>
                    <a:ext uri="{FF2B5EF4-FFF2-40B4-BE49-F238E27FC236}">
                      <a16:creationId xmlns:a16="http://schemas.microsoft.com/office/drawing/2014/main" id="{2AB185B0-A125-2741-61F9-93B125D690E2}"/>
                    </a:ext>
                  </a:extLst>
                </p:cNvPr>
                <p:cNvGrpSpPr/>
                <p:nvPr/>
              </p:nvGrpSpPr>
              <p:grpSpPr>
                <a:xfrm>
                  <a:off x="5409237" y="900447"/>
                  <a:ext cx="264418" cy="223103"/>
                  <a:chOff x="5409237" y="900447"/>
                  <a:chExt cx="264418" cy="223103"/>
                </a:xfrm>
                <a:solidFill>
                  <a:srgbClr val="707927"/>
                </a:solidFill>
              </p:grpSpPr>
              <p:grpSp>
                <p:nvGrpSpPr>
                  <p:cNvPr id="37" name="Graphic 4">
                    <a:extLst>
                      <a:ext uri="{FF2B5EF4-FFF2-40B4-BE49-F238E27FC236}">
                        <a16:creationId xmlns:a16="http://schemas.microsoft.com/office/drawing/2014/main" id="{9CCD7FE2-6720-9C1B-B90A-84D2E866F540}"/>
                      </a:ext>
                    </a:extLst>
                  </p:cNvPr>
                  <p:cNvGrpSpPr/>
                  <p:nvPr/>
                </p:nvGrpSpPr>
                <p:grpSpPr>
                  <a:xfrm>
                    <a:off x="5577587" y="902449"/>
                    <a:ext cx="96069" cy="221101"/>
                    <a:chOff x="5577587" y="902449"/>
                    <a:chExt cx="96069" cy="221101"/>
                  </a:xfrm>
                  <a:solidFill>
                    <a:srgbClr val="707927"/>
                  </a:solidFill>
                </p:grpSpPr>
                <p:sp>
                  <p:nvSpPr>
                    <p:cNvPr id="41" name="Freeform 40">
                      <a:extLst>
                        <a:ext uri="{FF2B5EF4-FFF2-40B4-BE49-F238E27FC236}">
                          <a16:creationId xmlns:a16="http://schemas.microsoft.com/office/drawing/2014/main" id="{FB8BE3EA-BEB9-6489-172A-57F88DDB6B4F}"/>
                        </a:ext>
                      </a:extLst>
                    </p:cNvPr>
                    <p:cNvSpPr/>
                    <p:nvPr/>
                  </p:nvSpPr>
                  <p:spPr>
                    <a:xfrm>
                      <a:off x="5577587" y="902449"/>
                      <a:ext cx="46286" cy="213970"/>
                    </a:xfrm>
                    <a:custGeom>
                      <a:avLst/>
                      <a:gdLst>
                        <a:gd name="connsiteX0" fmla="*/ 19572 w 46286"/>
                        <a:gd name="connsiteY0" fmla="*/ 213968 h 213970"/>
                        <a:gd name="connsiteX1" fmla="*/ 15507 w 46286"/>
                        <a:gd name="connsiteY1" fmla="*/ 213333 h 213970"/>
                        <a:gd name="connsiteX2" fmla="*/ 4710 w 46286"/>
                        <a:gd name="connsiteY2" fmla="*/ 193767 h 213970"/>
                        <a:gd name="connsiteX3" fmla="*/ 773 w 46286"/>
                        <a:gd name="connsiteY3" fmla="*/ 20720 h 213970"/>
                        <a:gd name="connsiteX4" fmla="*/ 10935 w 46286"/>
                        <a:gd name="connsiteY4" fmla="*/ 773 h 213970"/>
                        <a:gd name="connsiteX5" fmla="*/ 30878 w 46286"/>
                        <a:gd name="connsiteY5" fmla="*/ 10937 h 213970"/>
                        <a:gd name="connsiteX6" fmla="*/ 35069 w 46286"/>
                        <a:gd name="connsiteY6" fmla="*/ 202534 h 213970"/>
                        <a:gd name="connsiteX7" fmla="*/ 19572 w 46286"/>
                        <a:gd name="connsiteY7" fmla="*/ 213968 h 2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6" h="213970">
                          <a:moveTo>
                            <a:pt x="19572" y="213968"/>
                          </a:moveTo>
                          <a:cubicBezTo>
                            <a:pt x="18302" y="213968"/>
                            <a:pt x="16905" y="213714"/>
                            <a:pt x="15507" y="213333"/>
                          </a:cubicBezTo>
                          <a:cubicBezTo>
                            <a:pt x="7124" y="210919"/>
                            <a:pt x="2297" y="202152"/>
                            <a:pt x="4710" y="193767"/>
                          </a:cubicBezTo>
                          <a:cubicBezTo>
                            <a:pt x="28972" y="108768"/>
                            <a:pt x="1154" y="21610"/>
                            <a:pt x="773" y="20720"/>
                          </a:cubicBezTo>
                          <a:cubicBezTo>
                            <a:pt x="-1895" y="12462"/>
                            <a:pt x="2551" y="3568"/>
                            <a:pt x="10935" y="773"/>
                          </a:cubicBezTo>
                          <a:cubicBezTo>
                            <a:pt x="19191" y="-1895"/>
                            <a:pt x="28083" y="2552"/>
                            <a:pt x="30878" y="10937"/>
                          </a:cubicBezTo>
                          <a:cubicBezTo>
                            <a:pt x="32147" y="14876"/>
                            <a:pt x="61998" y="108387"/>
                            <a:pt x="35069" y="202534"/>
                          </a:cubicBezTo>
                          <a:cubicBezTo>
                            <a:pt x="33037" y="209521"/>
                            <a:pt x="26558" y="214095"/>
                            <a:pt x="19572" y="21396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2" name="Freeform 41">
                      <a:extLst>
                        <a:ext uri="{FF2B5EF4-FFF2-40B4-BE49-F238E27FC236}">
                          <a16:creationId xmlns:a16="http://schemas.microsoft.com/office/drawing/2014/main" id="{20EC82C1-F615-3F31-3E98-AC1FA7620992}"/>
                        </a:ext>
                      </a:extLst>
                    </p:cNvPr>
                    <p:cNvSpPr/>
                    <p:nvPr/>
                  </p:nvSpPr>
                  <p:spPr>
                    <a:xfrm>
                      <a:off x="5586033" y="1078471"/>
                      <a:ext cx="87623" cy="45079"/>
                    </a:xfrm>
                    <a:custGeom>
                      <a:avLst/>
                      <a:gdLst>
                        <a:gd name="connsiteX0" fmla="*/ 8078 w 87623"/>
                        <a:gd name="connsiteY0" fmla="*/ 37565 h 45079"/>
                        <a:gd name="connsiteX1" fmla="*/ 5538 w 87623"/>
                        <a:gd name="connsiteY1" fmla="*/ 17872 h 45079"/>
                        <a:gd name="connsiteX2" fmla="*/ 86579 w 87623"/>
                        <a:gd name="connsiteY2" fmla="*/ 19651 h 45079"/>
                        <a:gd name="connsiteX3" fmla="*/ 8078 w 87623"/>
                        <a:gd name="connsiteY3" fmla="*/ 37565 h 45079"/>
                      </a:gdLst>
                      <a:ahLst/>
                      <a:cxnLst>
                        <a:cxn ang="0">
                          <a:pos x="connsiteX0" y="connsiteY0"/>
                        </a:cxn>
                        <a:cxn ang="0">
                          <a:pos x="connsiteX1" y="connsiteY1"/>
                        </a:cxn>
                        <a:cxn ang="0">
                          <a:pos x="connsiteX2" y="connsiteY2"/>
                        </a:cxn>
                        <a:cxn ang="0">
                          <a:pos x="connsiteX3" y="connsiteY3"/>
                        </a:cxn>
                      </a:cxnLst>
                      <a:rect l="l" t="t" r="r" b="b"/>
                      <a:pathLst>
                        <a:path w="87623" h="45079">
                          <a:moveTo>
                            <a:pt x="8078" y="37565"/>
                          </a:moveTo>
                          <a:cubicBezTo>
                            <a:pt x="-1322" y="35151"/>
                            <a:pt x="-2973" y="22446"/>
                            <a:pt x="5538" y="17872"/>
                          </a:cubicBezTo>
                          <a:cubicBezTo>
                            <a:pt x="32848" y="3261"/>
                            <a:pt x="77560" y="-14527"/>
                            <a:pt x="86579" y="19651"/>
                          </a:cubicBezTo>
                          <a:cubicBezTo>
                            <a:pt x="95852" y="54844"/>
                            <a:pt x="41231" y="45824"/>
                            <a:pt x="8078" y="3756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38" name="Graphic 4">
                    <a:extLst>
                      <a:ext uri="{FF2B5EF4-FFF2-40B4-BE49-F238E27FC236}">
                        <a16:creationId xmlns:a16="http://schemas.microsoft.com/office/drawing/2014/main" id="{9896E4A0-5245-FF15-C378-BB45D93B6204}"/>
                      </a:ext>
                    </a:extLst>
                  </p:cNvPr>
                  <p:cNvGrpSpPr/>
                  <p:nvPr/>
                </p:nvGrpSpPr>
                <p:grpSpPr>
                  <a:xfrm>
                    <a:off x="5409237" y="900447"/>
                    <a:ext cx="103938" cy="218879"/>
                    <a:chOff x="5409237" y="900447"/>
                    <a:chExt cx="103938" cy="218879"/>
                  </a:xfrm>
                  <a:solidFill>
                    <a:srgbClr val="707927"/>
                  </a:solidFill>
                </p:grpSpPr>
                <p:sp>
                  <p:nvSpPr>
                    <p:cNvPr id="39" name="Freeform 38">
                      <a:extLst>
                        <a:ext uri="{FF2B5EF4-FFF2-40B4-BE49-F238E27FC236}">
                          <a16:creationId xmlns:a16="http://schemas.microsoft.com/office/drawing/2014/main" id="{AB60C124-D2C9-E665-CCEF-CB80192398DA}"/>
                        </a:ext>
                      </a:extLst>
                    </p:cNvPr>
                    <p:cNvSpPr/>
                    <p:nvPr/>
                  </p:nvSpPr>
                  <p:spPr>
                    <a:xfrm>
                      <a:off x="5462327" y="900447"/>
                      <a:ext cx="50849" cy="213556"/>
                    </a:xfrm>
                    <a:custGeom>
                      <a:avLst/>
                      <a:gdLst>
                        <a:gd name="connsiteX0" fmla="*/ 22924 w 50849"/>
                        <a:gd name="connsiteY0" fmla="*/ 213557 h 213556"/>
                        <a:gd name="connsiteX1" fmla="*/ 7936 w 50849"/>
                        <a:gd name="connsiteY1" fmla="*/ 201486 h 213556"/>
                        <a:gd name="connsiteX2" fmla="*/ 20257 w 50849"/>
                        <a:gd name="connsiteY2" fmla="*/ 10271 h 213556"/>
                        <a:gd name="connsiteX3" fmla="*/ 40580 w 50849"/>
                        <a:gd name="connsiteY3" fmla="*/ 996 h 213556"/>
                        <a:gd name="connsiteX4" fmla="*/ 49853 w 50849"/>
                        <a:gd name="connsiteY4" fmla="*/ 21325 h 213556"/>
                        <a:gd name="connsiteX5" fmla="*/ 49853 w 50849"/>
                        <a:gd name="connsiteY5" fmla="*/ 21325 h 213556"/>
                        <a:gd name="connsiteX6" fmla="*/ 38675 w 50849"/>
                        <a:gd name="connsiteY6" fmla="*/ 194117 h 213556"/>
                        <a:gd name="connsiteX7" fmla="*/ 26989 w 50849"/>
                        <a:gd name="connsiteY7" fmla="*/ 213175 h 213556"/>
                        <a:gd name="connsiteX8" fmla="*/ 22924 w 50849"/>
                        <a:gd name="connsiteY8" fmla="*/ 213557 h 2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49" h="213556">
                          <a:moveTo>
                            <a:pt x="22924" y="213557"/>
                          </a:moveTo>
                          <a:cubicBezTo>
                            <a:pt x="15938" y="213429"/>
                            <a:pt x="9587" y="208601"/>
                            <a:pt x="7936" y="201486"/>
                          </a:cubicBezTo>
                          <a:cubicBezTo>
                            <a:pt x="-14929" y="106323"/>
                            <a:pt x="18733" y="14210"/>
                            <a:pt x="20257" y="10271"/>
                          </a:cubicBezTo>
                          <a:cubicBezTo>
                            <a:pt x="23305" y="2140"/>
                            <a:pt x="32324" y="-2053"/>
                            <a:pt x="40580" y="996"/>
                          </a:cubicBezTo>
                          <a:cubicBezTo>
                            <a:pt x="48710" y="4046"/>
                            <a:pt x="52902" y="13066"/>
                            <a:pt x="49853" y="21325"/>
                          </a:cubicBezTo>
                          <a:lnTo>
                            <a:pt x="49853" y="21325"/>
                          </a:lnTo>
                          <a:cubicBezTo>
                            <a:pt x="49599" y="22214"/>
                            <a:pt x="18097" y="108483"/>
                            <a:pt x="38675" y="194117"/>
                          </a:cubicBezTo>
                          <a:cubicBezTo>
                            <a:pt x="40708" y="202630"/>
                            <a:pt x="35500" y="211142"/>
                            <a:pt x="26989" y="213175"/>
                          </a:cubicBezTo>
                          <a:cubicBezTo>
                            <a:pt x="25592" y="213429"/>
                            <a:pt x="24321" y="213557"/>
                            <a:pt x="22924" y="213557"/>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0" name="Freeform 39">
                      <a:extLst>
                        <a:ext uri="{FF2B5EF4-FFF2-40B4-BE49-F238E27FC236}">
                          <a16:creationId xmlns:a16="http://schemas.microsoft.com/office/drawing/2014/main" id="{D87D53BD-C68F-E6F3-7E61-3FB0DC72AAD5}"/>
                        </a:ext>
                      </a:extLst>
                    </p:cNvPr>
                    <p:cNvSpPr/>
                    <p:nvPr/>
                  </p:nvSpPr>
                  <p:spPr>
                    <a:xfrm>
                      <a:off x="5409237" y="1073975"/>
                      <a:ext cx="87585" cy="45351"/>
                    </a:xfrm>
                    <a:custGeom>
                      <a:avLst/>
                      <a:gdLst>
                        <a:gd name="connsiteX0" fmla="*/ 79062 w 87585"/>
                        <a:gd name="connsiteY0" fmla="*/ 39775 h 45351"/>
                        <a:gd name="connsiteX1" fmla="*/ 82365 w 87585"/>
                        <a:gd name="connsiteY1" fmla="*/ 20209 h 45351"/>
                        <a:gd name="connsiteX2" fmla="*/ 1324 w 87585"/>
                        <a:gd name="connsiteY2" fmla="*/ 18557 h 45351"/>
                        <a:gd name="connsiteX3" fmla="*/ 79062 w 87585"/>
                        <a:gd name="connsiteY3" fmla="*/ 39775 h 45351"/>
                      </a:gdLst>
                      <a:ahLst/>
                      <a:cxnLst>
                        <a:cxn ang="0">
                          <a:pos x="connsiteX0" y="connsiteY0"/>
                        </a:cxn>
                        <a:cxn ang="0">
                          <a:pos x="connsiteX1" y="connsiteY1"/>
                        </a:cxn>
                        <a:cxn ang="0">
                          <a:pos x="connsiteX2" y="connsiteY2"/>
                        </a:cxn>
                        <a:cxn ang="0">
                          <a:pos x="connsiteX3" y="connsiteY3"/>
                        </a:cxn>
                      </a:cxnLst>
                      <a:rect l="l" t="t" r="r" b="b"/>
                      <a:pathLst>
                        <a:path w="87585" h="45351">
                          <a:moveTo>
                            <a:pt x="79062" y="39775"/>
                          </a:moveTo>
                          <a:cubicBezTo>
                            <a:pt x="88589" y="37742"/>
                            <a:pt x="90749" y="25164"/>
                            <a:pt x="82365" y="20209"/>
                          </a:cubicBezTo>
                          <a:cubicBezTo>
                            <a:pt x="55690" y="4454"/>
                            <a:pt x="11740" y="-15239"/>
                            <a:pt x="1324" y="18557"/>
                          </a:cubicBezTo>
                          <a:cubicBezTo>
                            <a:pt x="-9219" y="53369"/>
                            <a:pt x="45655" y="46763"/>
                            <a:pt x="79062" y="3977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nvGrpSpPr>
                <p:cNvPr id="22" name="Graphic 4">
                  <a:extLst>
                    <a:ext uri="{FF2B5EF4-FFF2-40B4-BE49-F238E27FC236}">
                      <a16:creationId xmlns:a16="http://schemas.microsoft.com/office/drawing/2014/main" id="{FF879D1C-1178-2D1B-299F-7596AB6D1698}"/>
                    </a:ext>
                  </a:extLst>
                </p:cNvPr>
                <p:cNvGrpSpPr/>
                <p:nvPr/>
              </p:nvGrpSpPr>
              <p:grpSpPr>
                <a:xfrm>
                  <a:off x="5316310" y="364237"/>
                  <a:ext cx="554661" cy="605986"/>
                  <a:chOff x="5316310" y="364237"/>
                  <a:chExt cx="554661" cy="605986"/>
                </a:xfrm>
              </p:grpSpPr>
              <p:grpSp>
                <p:nvGrpSpPr>
                  <p:cNvPr id="27" name="Graphic 4">
                    <a:extLst>
                      <a:ext uri="{FF2B5EF4-FFF2-40B4-BE49-F238E27FC236}">
                        <a16:creationId xmlns:a16="http://schemas.microsoft.com/office/drawing/2014/main" id="{425A9FC3-E8E2-C611-78DE-D538F28F15D7}"/>
                      </a:ext>
                    </a:extLst>
                  </p:cNvPr>
                  <p:cNvGrpSpPr/>
                  <p:nvPr/>
                </p:nvGrpSpPr>
                <p:grpSpPr>
                  <a:xfrm>
                    <a:off x="5750604" y="790144"/>
                    <a:ext cx="89685" cy="180079"/>
                    <a:chOff x="5750604" y="790144"/>
                    <a:chExt cx="89685" cy="180079"/>
                  </a:xfrm>
                  <a:solidFill>
                    <a:srgbClr val="707927"/>
                  </a:solidFill>
                </p:grpSpPr>
                <p:sp>
                  <p:nvSpPr>
                    <p:cNvPr id="35" name="Freeform 34">
                      <a:extLst>
                        <a:ext uri="{FF2B5EF4-FFF2-40B4-BE49-F238E27FC236}">
                          <a16:creationId xmlns:a16="http://schemas.microsoft.com/office/drawing/2014/main" id="{5E5B3FAA-CDBF-C458-7854-C1DCE2DBB1C8}"/>
                        </a:ext>
                      </a:extLst>
                    </p:cNvPr>
                    <p:cNvSpPr/>
                    <p:nvPr/>
                  </p:nvSpPr>
                  <p:spPr>
                    <a:xfrm>
                      <a:off x="5750604" y="790144"/>
                      <a:ext cx="89685" cy="150304"/>
                    </a:xfrm>
                    <a:custGeom>
                      <a:avLst/>
                      <a:gdLst>
                        <a:gd name="connsiteX0" fmla="*/ 81168 w 89685"/>
                        <a:gd name="connsiteY0" fmla="*/ 150304 h 150304"/>
                        <a:gd name="connsiteX1" fmla="*/ 51191 w 89685"/>
                        <a:gd name="connsiteY1" fmla="*/ 140521 h 150304"/>
                        <a:gd name="connsiteX2" fmla="*/ 49540 w 89685"/>
                        <a:gd name="connsiteY2" fmla="*/ 66703 h 150304"/>
                        <a:gd name="connsiteX3" fmla="*/ 0 w 89685"/>
                        <a:gd name="connsiteY3" fmla="*/ 30874 h 150304"/>
                        <a:gd name="connsiteX4" fmla="*/ 6733 w 89685"/>
                        <a:gd name="connsiteY4" fmla="*/ 0 h 150304"/>
                        <a:gd name="connsiteX5" fmla="*/ 76723 w 89685"/>
                        <a:gd name="connsiteY5" fmla="*/ 50694 h 150304"/>
                        <a:gd name="connsiteX6" fmla="*/ 81168 w 89685"/>
                        <a:gd name="connsiteY6" fmla="*/ 150304 h 15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85" h="150304">
                          <a:moveTo>
                            <a:pt x="81168" y="150304"/>
                          </a:moveTo>
                          <a:lnTo>
                            <a:pt x="51191" y="140521"/>
                          </a:lnTo>
                          <a:cubicBezTo>
                            <a:pt x="60972" y="110664"/>
                            <a:pt x="60336" y="85761"/>
                            <a:pt x="49540" y="66703"/>
                          </a:cubicBezTo>
                          <a:cubicBezTo>
                            <a:pt x="33788" y="38878"/>
                            <a:pt x="381" y="31001"/>
                            <a:pt x="0" y="30874"/>
                          </a:cubicBezTo>
                          <a:lnTo>
                            <a:pt x="6733" y="0"/>
                          </a:lnTo>
                          <a:cubicBezTo>
                            <a:pt x="8638" y="381"/>
                            <a:pt x="53731" y="10672"/>
                            <a:pt x="76723" y="50694"/>
                          </a:cubicBezTo>
                          <a:cubicBezTo>
                            <a:pt x="92347" y="77884"/>
                            <a:pt x="93871" y="111426"/>
                            <a:pt x="81168" y="150304"/>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 name="Freeform 35">
                      <a:extLst>
                        <a:ext uri="{FF2B5EF4-FFF2-40B4-BE49-F238E27FC236}">
                          <a16:creationId xmlns:a16="http://schemas.microsoft.com/office/drawing/2014/main" id="{7E5D4E00-1D80-97BD-76F9-CE0B0D850FB6}"/>
                        </a:ext>
                      </a:extLst>
                    </p:cNvPr>
                    <p:cNvSpPr/>
                    <p:nvPr/>
                  </p:nvSpPr>
                  <p:spPr>
                    <a:xfrm>
                      <a:off x="5782562" y="903512"/>
                      <a:ext cx="53278" cy="66711"/>
                    </a:xfrm>
                    <a:custGeom>
                      <a:avLst/>
                      <a:gdLst>
                        <a:gd name="connsiteX0" fmla="*/ 24441 w 53278"/>
                        <a:gd name="connsiteY0" fmla="*/ 3902 h 66711"/>
                        <a:gd name="connsiteX1" fmla="*/ 53276 w 53278"/>
                        <a:gd name="connsiteY1" fmla="*/ 20927 h 66711"/>
                        <a:gd name="connsiteX2" fmla="*/ 10850 w 53278"/>
                        <a:gd name="connsiteY2" fmla="*/ 63617 h 66711"/>
                        <a:gd name="connsiteX3" fmla="*/ 24441 w 53278"/>
                        <a:gd name="connsiteY3" fmla="*/ 3902 h 66711"/>
                      </a:gdLst>
                      <a:ahLst/>
                      <a:cxnLst>
                        <a:cxn ang="0">
                          <a:pos x="connsiteX0" y="connsiteY0"/>
                        </a:cxn>
                        <a:cxn ang="0">
                          <a:pos x="connsiteX1" y="connsiteY1"/>
                        </a:cxn>
                        <a:cxn ang="0">
                          <a:pos x="connsiteX2" y="connsiteY2"/>
                        </a:cxn>
                        <a:cxn ang="0">
                          <a:pos x="connsiteX3" y="connsiteY3"/>
                        </a:cxn>
                      </a:cxnLst>
                      <a:rect l="l" t="t" r="r" b="b"/>
                      <a:pathLst>
                        <a:path w="53278" h="66711">
                          <a:moveTo>
                            <a:pt x="24441" y="3902"/>
                          </a:moveTo>
                          <a:cubicBezTo>
                            <a:pt x="38033" y="-6008"/>
                            <a:pt x="53529" y="4156"/>
                            <a:pt x="53276" y="20927"/>
                          </a:cubicBezTo>
                          <a:cubicBezTo>
                            <a:pt x="53021" y="46211"/>
                            <a:pt x="29141" y="76577"/>
                            <a:pt x="10850" y="63617"/>
                          </a:cubicBezTo>
                          <a:cubicBezTo>
                            <a:pt x="-9220" y="49260"/>
                            <a:pt x="434" y="21563"/>
                            <a:pt x="24441" y="3902"/>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28" name="Freeform 27">
                    <a:extLst>
                      <a:ext uri="{FF2B5EF4-FFF2-40B4-BE49-F238E27FC236}">
                        <a16:creationId xmlns:a16="http://schemas.microsoft.com/office/drawing/2014/main" id="{C7FA4A3E-9A4A-3B74-2389-72DDC8E54DF6}"/>
                      </a:ext>
                    </a:extLst>
                  </p:cNvPr>
                  <p:cNvSpPr/>
                  <p:nvPr/>
                </p:nvSpPr>
                <p:spPr>
                  <a:xfrm>
                    <a:off x="5316310" y="364237"/>
                    <a:ext cx="554661" cy="577365"/>
                  </a:xfrm>
                  <a:custGeom>
                    <a:avLst/>
                    <a:gdLst>
                      <a:gd name="connsiteX0" fmla="*/ 548743 w 554661"/>
                      <a:gd name="connsiteY0" fmla="*/ 309399 h 577365"/>
                      <a:gd name="connsiteX1" fmla="*/ 520798 w 554661"/>
                      <a:gd name="connsiteY1" fmla="*/ 286022 h 577365"/>
                      <a:gd name="connsiteX2" fmla="*/ 519401 w 554661"/>
                      <a:gd name="connsiteY2" fmla="*/ 262644 h 577365"/>
                      <a:gd name="connsiteX3" fmla="*/ 513049 w 554661"/>
                      <a:gd name="connsiteY3" fmla="*/ 235327 h 577365"/>
                      <a:gd name="connsiteX4" fmla="*/ 469480 w 554661"/>
                      <a:gd name="connsiteY4" fmla="*/ 172563 h 577365"/>
                      <a:gd name="connsiteX5" fmla="*/ 400633 w 554661"/>
                      <a:gd name="connsiteY5" fmla="*/ 145246 h 577365"/>
                      <a:gd name="connsiteX6" fmla="*/ 451189 w 554661"/>
                      <a:gd name="connsiteY6" fmla="*/ 53514 h 577365"/>
                      <a:gd name="connsiteX7" fmla="*/ 453475 w 554661"/>
                      <a:gd name="connsiteY7" fmla="*/ 33312 h 577365"/>
                      <a:gd name="connsiteX8" fmla="*/ 454237 w 554661"/>
                      <a:gd name="connsiteY8" fmla="*/ 25181 h 577365"/>
                      <a:gd name="connsiteX9" fmla="*/ 456651 w 554661"/>
                      <a:gd name="connsiteY9" fmla="*/ 24 h 577365"/>
                      <a:gd name="connsiteX10" fmla="*/ 402285 w 554661"/>
                      <a:gd name="connsiteY10" fmla="*/ 4598 h 577365"/>
                      <a:gd name="connsiteX11" fmla="*/ 382596 w 554661"/>
                      <a:gd name="connsiteY11" fmla="*/ 9808 h 577365"/>
                      <a:gd name="connsiteX12" fmla="*/ 307525 w 554661"/>
                      <a:gd name="connsiteY12" fmla="*/ 68252 h 577365"/>
                      <a:gd name="connsiteX13" fmla="*/ 286439 w 554661"/>
                      <a:gd name="connsiteY13" fmla="*/ 140418 h 577365"/>
                      <a:gd name="connsiteX14" fmla="*/ 197522 w 554661"/>
                      <a:gd name="connsiteY14" fmla="*/ 105098 h 577365"/>
                      <a:gd name="connsiteX15" fmla="*/ 126643 w 554661"/>
                      <a:gd name="connsiteY15" fmla="*/ 112467 h 577365"/>
                      <a:gd name="connsiteX16" fmla="*/ 58304 w 554661"/>
                      <a:gd name="connsiteY16" fmla="*/ 176120 h 577365"/>
                      <a:gd name="connsiteX17" fmla="*/ 53731 w 554661"/>
                      <a:gd name="connsiteY17" fmla="*/ 185522 h 577365"/>
                      <a:gd name="connsiteX18" fmla="*/ 52334 w 554661"/>
                      <a:gd name="connsiteY18" fmla="*/ 193654 h 577365"/>
                      <a:gd name="connsiteX19" fmla="*/ 13465 w 554661"/>
                      <a:gd name="connsiteY19" fmla="*/ 208011 h 577365"/>
                      <a:gd name="connsiteX20" fmla="*/ 0 w 554661"/>
                      <a:gd name="connsiteY20" fmla="*/ 247524 h 577365"/>
                      <a:gd name="connsiteX21" fmla="*/ 1778 w 554661"/>
                      <a:gd name="connsiteY21" fmla="*/ 344212 h 577365"/>
                      <a:gd name="connsiteX22" fmla="*/ 43696 w 554661"/>
                      <a:gd name="connsiteY22" fmla="*/ 393763 h 577365"/>
                      <a:gd name="connsiteX23" fmla="*/ 49412 w 554661"/>
                      <a:gd name="connsiteY23" fmla="*/ 395160 h 577365"/>
                      <a:gd name="connsiteX24" fmla="*/ 79263 w 554661"/>
                      <a:gd name="connsiteY24" fmla="*/ 471901 h 577365"/>
                      <a:gd name="connsiteX25" fmla="*/ 135915 w 554661"/>
                      <a:gd name="connsiteY25" fmla="*/ 541272 h 577365"/>
                      <a:gd name="connsiteX26" fmla="*/ 204508 w 554661"/>
                      <a:gd name="connsiteY26" fmla="*/ 554739 h 577365"/>
                      <a:gd name="connsiteX27" fmla="*/ 220386 w 554661"/>
                      <a:gd name="connsiteY27" fmla="*/ 552580 h 577365"/>
                      <a:gd name="connsiteX28" fmla="*/ 241091 w 554661"/>
                      <a:gd name="connsiteY28" fmla="*/ 561219 h 577365"/>
                      <a:gd name="connsiteX29" fmla="*/ 288090 w 554661"/>
                      <a:gd name="connsiteY29" fmla="*/ 577355 h 577365"/>
                      <a:gd name="connsiteX30" fmla="*/ 295712 w 554661"/>
                      <a:gd name="connsiteY30" fmla="*/ 576847 h 577365"/>
                      <a:gd name="connsiteX31" fmla="*/ 354270 w 554661"/>
                      <a:gd name="connsiteY31" fmla="*/ 557916 h 577365"/>
                      <a:gd name="connsiteX32" fmla="*/ 428833 w 554661"/>
                      <a:gd name="connsiteY32" fmla="*/ 493754 h 577365"/>
                      <a:gd name="connsiteX33" fmla="*/ 442424 w 554661"/>
                      <a:gd name="connsiteY33" fmla="*/ 476983 h 577365"/>
                      <a:gd name="connsiteX34" fmla="*/ 446362 w 554661"/>
                      <a:gd name="connsiteY34" fmla="*/ 472028 h 577365"/>
                      <a:gd name="connsiteX35" fmla="*/ 453221 w 554661"/>
                      <a:gd name="connsiteY35" fmla="*/ 473425 h 577365"/>
                      <a:gd name="connsiteX36" fmla="*/ 510763 w 554661"/>
                      <a:gd name="connsiteY36" fmla="*/ 442424 h 577365"/>
                      <a:gd name="connsiteX37" fmla="*/ 551919 w 554661"/>
                      <a:gd name="connsiteY37" fmla="*/ 346626 h 577365"/>
                      <a:gd name="connsiteX38" fmla="*/ 548743 w 554661"/>
                      <a:gd name="connsiteY38" fmla="*/ 309399 h 57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4661" h="577365">
                        <a:moveTo>
                          <a:pt x="548743" y="309399"/>
                        </a:moveTo>
                        <a:cubicBezTo>
                          <a:pt x="542646" y="298473"/>
                          <a:pt x="533373" y="290087"/>
                          <a:pt x="520798" y="286022"/>
                        </a:cubicBezTo>
                        <a:cubicBezTo>
                          <a:pt x="520290" y="278398"/>
                          <a:pt x="519909" y="270902"/>
                          <a:pt x="519401" y="262644"/>
                        </a:cubicBezTo>
                        <a:cubicBezTo>
                          <a:pt x="518385" y="253115"/>
                          <a:pt x="515971" y="244221"/>
                          <a:pt x="513049" y="235327"/>
                        </a:cubicBezTo>
                        <a:cubicBezTo>
                          <a:pt x="504158" y="208011"/>
                          <a:pt x="490058" y="187428"/>
                          <a:pt x="469480" y="172563"/>
                        </a:cubicBezTo>
                        <a:cubicBezTo>
                          <a:pt x="449538" y="158206"/>
                          <a:pt x="427054" y="148931"/>
                          <a:pt x="400633" y="145246"/>
                        </a:cubicBezTo>
                        <a:cubicBezTo>
                          <a:pt x="428198" y="124410"/>
                          <a:pt x="444584" y="94425"/>
                          <a:pt x="451189" y="53514"/>
                        </a:cubicBezTo>
                        <a:cubicBezTo>
                          <a:pt x="452586" y="46653"/>
                          <a:pt x="452713" y="40300"/>
                          <a:pt x="453475" y="33312"/>
                        </a:cubicBezTo>
                        <a:cubicBezTo>
                          <a:pt x="454111" y="30771"/>
                          <a:pt x="454237" y="27595"/>
                          <a:pt x="454237" y="25181"/>
                        </a:cubicBezTo>
                        <a:lnTo>
                          <a:pt x="456651" y="24"/>
                        </a:lnTo>
                        <a:cubicBezTo>
                          <a:pt x="456651" y="24"/>
                          <a:pt x="423879" y="-611"/>
                          <a:pt x="402285" y="4598"/>
                        </a:cubicBezTo>
                        <a:cubicBezTo>
                          <a:pt x="395933" y="5742"/>
                          <a:pt x="389582" y="7521"/>
                          <a:pt x="382596" y="9808"/>
                        </a:cubicBezTo>
                        <a:cubicBezTo>
                          <a:pt x="348299" y="21115"/>
                          <a:pt x="323149" y="41444"/>
                          <a:pt x="307525" y="68252"/>
                        </a:cubicBezTo>
                        <a:cubicBezTo>
                          <a:pt x="293044" y="93155"/>
                          <a:pt x="288725" y="119709"/>
                          <a:pt x="286439" y="140418"/>
                        </a:cubicBezTo>
                        <a:cubicBezTo>
                          <a:pt x="256461" y="121487"/>
                          <a:pt x="227754" y="110180"/>
                          <a:pt x="197522" y="105098"/>
                        </a:cubicBezTo>
                        <a:cubicBezTo>
                          <a:pt x="172371" y="101413"/>
                          <a:pt x="148872" y="103446"/>
                          <a:pt x="126643" y="112467"/>
                        </a:cubicBezTo>
                        <a:cubicBezTo>
                          <a:pt x="97935" y="123901"/>
                          <a:pt x="75452" y="145501"/>
                          <a:pt x="58304" y="176120"/>
                        </a:cubicBezTo>
                        <a:cubicBezTo>
                          <a:pt x="57034" y="179297"/>
                          <a:pt x="55001" y="182346"/>
                          <a:pt x="53731" y="185522"/>
                        </a:cubicBezTo>
                        <a:lnTo>
                          <a:pt x="52334" y="193654"/>
                        </a:lnTo>
                        <a:cubicBezTo>
                          <a:pt x="33407" y="192002"/>
                          <a:pt x="20578" y="200515"/>
                          <a:pt x="13465" y="208011"/>
                        </a:cubicBezTo>
                        <a:cubicBezTo>
                          <a:pt x="-127" y="222876"/>
                          <a:pt x="127" y="241172"/>
                          <a:pt x="0" y="247524"/>
                        </a:cubicBezTo>
                        <a:cubicBezTo>
                          <a:pt x="0" y="247524"/>
                          <a:pt x="1524" y="324010"/>
                          <a:pt x="1778" y="344212"/>
                        </a:cubicBezTo>
                        <a:cubicBezTo>
                          <a:pt x="2540" y="368860"/>
                          <a:pt x="19180" y="388808"/>
                          <a:pt x="43696" y="393763"/>
                        </a:cubicBezTo>
                        <a:cubicBezTo>
                          <a:pt x="45602" y="394398"/>
                          <a:pt x="47507" y="394525"/>
                          <a:pt x="49412" y="395160"/>
                        </a:cubicBezTo>
                        <a:cubicBezTo>
                          <a:pt x="57542" y="423493"/>
                          <a:pt x="67704" y="448904"/>
                          <a:pt x="79263" y="471901"/>
                        </a:cubicBezTo>
                        <a:cubicBezTo>
                          <a:pt x="90822" y="494262"/>
                          <a:pt x="107208" y="521706"/>
                          <a:pt x="135915" y="541272"/>
                        </a:cubicBezTo>
                        <a:cubicBezTo>
                          <a:pt x="157129" y="555629"/>
                          <a:pt x="180374" y="560584"/>
                          <a:pt x="204508" y="554739"/>
                        </a:cubicBezTo>
                        <a:cubicBezTo>
                          <a:pt x="209589" y="553596"/>
                          <a:pt x="214670" y="553088"/>
                          <a:pt x="220386" y="552580"/>
                        </a:cubicBezTo>
                        <a:cubicBezTo>
                          <a:pt x="226737" y="552071"/>
                          <a:pt x="232962" y="555375"/>
                          <a:pt x="241091" y="561219"/>
                        </a:cubicBezTo>
                        <a:cubicBezTo>
                          <a:pt x="254810" y="571638"/>
                          <a:pt x="270434" y="576974"/>
                          <a:pt x="288090" y="577355"/>
                        </a:cubicBezTo>
                        <a:cubicBezTo>
                          <a:pt x="290630" y="577355"/>
                          <a:pt x="293171" y="577482"/>
                          <a:pt x="295712" y="576847"/>
                        </a:cubicBezTo>
                        <a:cubicBezTo>
                          <a:pt x="315273" y="575322"/>
                          <a:pt x="333819" y="569478"/>
                          <a:pt x="354270" y="557916"/>
                        </a:cubicBezTo>
                        <a:cubicBezTo>
                          <a:pt x="379801" y="543305"/>
                          <a:pt x="403047" y="523611"/>
                          <a:pt x="428833" y="493754"/>
                        </a:cubicBezTo>
                        <a:cubicBezTo>
                          <a:pt x="434041" y="487528"/>
                          <a:pt x="438614" y="481938"/>
                          <a:pt x="442424" y="476983"/>
                        </a:cubicBezTo>
                        <a:lnTo>
                          <a:pt x="446362" y="472028"/>
                        </a:lnTo>
                        <a:lnTo>
                          <a:pt x="453221" y="473425"/>
                        </a:lnTo>
                        <a:cubicBezTo>
                          <a:pt x="479007" y="477745"/>
                          <a:pt x="499458" y="466819"/>
                          <a:pt x="510763" y="442424"/>
                        </a:cubicBezTo>
                        <a:cubicBezTo>
                          <a:pt x="516733" y="429973"/>
                          <a:pt x="546584" y="361110"/>
                          <a:pt x="551919" y="346626"/>
                        </a:cubicBezTo>
                        <a:cubicBezTo>
                          <a:pt x="556365" y="334810"/>
                          <a:pt x="555475" y="320834"/>
                          <a:pt x="548743" y="309399"/>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9" name="Freeform 28">
                    <a:extLst>
                      <a:ext uri="{FF2B5EF4-FFF2-40B4-BE49-F238E27FC236}">
                        <a16:creationId xmlns:a16="http://schemas.microsoft.com/office/drawing/2014/main" id="{ADBCCC55-0D35-0F76-4DF0-5D6A5113A13E}"/>
                      </a:ext>
                    </a:extLst>
                  </p:cNvPr>
                  <p:cNvSpPr/>
                  <p:nvPr/>
                </p:nvSpPr>
                <p:spPr>
                  <a:xfrm>
                    <a:off x="5384648" y="490903"/>
                    <a:ext cx="429712" cy="427480"/>
                  </a:xfrm>
                  <a:custGeom>
                    <a:avLst/>
                    <a:gdLst>
                      <a:gd name="connsiteX0" fmla="*/ 234613 w 429712"/>
                      <a:gd name="connsiteY0" fmla="*/ 277896 h 427480"/>
                      <a:gd name="connsiteX1" fmla="*/ 237281 w 429712"/>
                      <a:gd name="connsiteY1" fmla="*/ 151605 h 427480"/>
                      <a:gd name="connsiteX2" fmla="*/ 429341 w 429712"/>
                      <a:gd name="connsiteY2" fmla="*/ 177778 h 427480"/>
                      <a:gd name="connsiteX3" fmla="*/ 423117 w 429712"/>
                      <a:gd name="connsiteY3" fmla="*/ 115776 h 427480"/>
                      <a:gd name="connsiteX4" fmla="*/ 388185 w 429712"/>
                      <a:gd name="connsiteY4" fmla="*/ 64447 h 427480"/>
                      <a:gd name="connsiteX5" fmla="*/ 311082 w 429712"/>
                      <a:gd name="connsiteY5" fmla="*/ 40053 h 427480"/>
                      <a:gd name="connsiteX6" fmla="*/ 234486 w 429712"/>
                      <a:gd name="connsiteY6" fmla="*/ 49836 h 427480"/>
                      <a:gd name="connsiteX7" fmla="*/ 227627 w 429712"/>
                      <a:gd name="connsiteY7" fmla="*/ 47803 h 427480"/>
                      <a:gd name="connsiteX8" fmla="*/ 127532 w 429712"/>
                      <a:gd name="connsiteY8" fmla="*/ 1428 h 427480"/>
                      <a:gd name="connsiteX9" fmla="*/ 69355 w 429712"/>
                      <a:gd name="connsiteY9" fmla="*/ 7146 h 427480"/>
                      <a:gd name="connsiteX10" fmla="*/ 13338 w 429712"/>
                      <a:gd name="connsiteY10" fmla="*/ 60254 h 427480"/>
                      <a:gd name="connsiteX11" fmla="*/ 0 w 429712"/>
                      <a:gd name="connsiteY11" fmla="*/ 92780 h 427480"/>
                      <a:gd name="connsiteX12" fmla="*/ 182026 w 429712"/>
                      <a:gd name="connsiteY12" fmla="*/ 143982 h 427480"/>
                      <a:gd name="connsiteX13" fmla="*/ 135281 w 429712"/>
                      <a:gd name="connsiteY13" fmla="*/ 263031 h 427480"/>
                      <a:gd name="connsiteX14" fmla="*/ 508 w 429712"/>
                      <a:gd name="connsiteY14" fmla="*/ 248166 h 427480"/>
                      <a:gd name="connsiteX15" fmla="*/ 33407 w 429712"/>
                      <a:gd name="connsiteY15" fmla="*/ 334816 h 427480"/>
                      <a:gd name="connsiteX16" fmla="*/ 82693 w 429712"/>
                      <a:gd name="connsiteY16" fmla="*/ 395802 h 427480"/>
                      <a:gd name="connsiteX17" fmla="*/ 132359 w 429712"/>
                      <a:gd name="connsiteY17" fmla="*/ 405712 h 427480"/>
                      <a:gd name="connsiteX18" fmla="*/ 153318 w 429712"/>
                      <a:gd name="connsiteY18" fmla="*/ 403044 h 427480"/>
                      <a:gd name="connsiteX19" fmla="*/ 188377 w 429712"/>
                      <a:gd name="connsiteY19" fmla="*/ 416385 h 427480"/>
                      <a:gd name="connsiteX20" fmla="*/ 226611 w 429712"/>
                      <a:gd name="connsiteY20" fmla="*/ 427311 h 427480"/>
                      <a:gd name="connsiteX21" fmla="*/ 275007 w 429712"/>
                      <a:gd name="connsiteY21" fmla="*/ 411303 h 427480"/>
                      <a:gd name="connsiteX22" fmla="*/ 343854 w 429712"/>
                      <a:gd name="connsiteY22" fmla="*/ 352096 h 427480"/>
                      <a:gd name="connsiteX23" fmla="*/ 369132 w 429712"/>
                      <a:gd name="connsiteY23" fmla="*/ 320459 h 427480"/>
                      <a:gd name="connsiteX24" fmla="*/ 234613 w 429712"/>
                      <a:gd name="connsiteY24" fmla="*/ 277896 h 42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9712" h="427480">
                        <a:moveTo>
                          <a:pt x="234613" y="277896"/>
                        </a:moveTo>
                        <a:lnTo>
                          <a:pt x="237281" y="151605"/>
                        </a:lnTo>
                        <a:lnTo>
                          <a:pt x="429341" y="177778"/>
                        </a:lnTo>
                        <a:cubicBezTo>
                          <a:pt x="430357" y="156942"/>
                          <a:pt x="429595" y="136105"/>
                          <a:pt x="423117" y="115776"/>
                        </a:cubicBezTo>
                        <a:cubicBezTo>
                          <a:pt x="416639" y="95448"/>
                          <a:pt x="405588" y="77533"/>
                          <a:pt x="388185" y="64447"/>
                        </a:cubicBezTo>
                        <a:cubicBezTo>
                          <a:pt x="365194" y="47549"/>
                          <a:pt x="338773" y="40688"/>
                          <a:pt x="311082" y="40053"/>
                        </a:cubicBezTo>
                        <a:cubicBezTo>
                          <a:pt x="285169" y="38909"/>
                          <a:pt x="259256" y="42721"/>
                          <a:pt x="234486" y="49836"/>
                        </a:cubicBezTo>
                        <a:cubicBezTo>
                          <a:pt x="232581" y="50471"/>
                          <a:pt x="228770" y="49073"/>
                          <a:pt x="227627" y="47803"/>
                        </a:cubicBezTo>
                        <a:cubicBezTo>
                          <a:pt x="197776" y="25060"/>
                          <a:pt x="165385" y="7273"/>
                          <a:pt x="127532" y="1428"/>
                        </a:cubicBezTo>
                        <a:cubicBezTo>
                          <a:pt x="107335" y="-1494"/>
                          <a:pt x="87774" y="-96"/>
                          <a:pt x="69355" y="7146"/>
                        </a:cubicBezTo>
                        <a:cubicBezTo>
                          <a:pt x="43823" y="17310"/>
                          <a:pt x="25786" y="36495"/>
                          <a:pt x="13338" y="60254"/>
                        </a:cubicBezTo>
                        <a:cubicBezTo>
                          <a:pt x="8130" y="70291"/>
                          <a:pt x="4700" y="82234"/>
                          <a:pt x="0" y="92780"/>
                        </a:cubicBezTo>
                        <a:lnTo>
                          <a:pt x="182026" y="143982"/>
                        </a:lnTo>
                        <a:lnTo>
                          <a:pt x="135281" y="263031"/>
                        </a:lnTo>
                        <a:lnTo>
                          <a:pt x="508" y="248166"/>
                        </a:lnTo>
                        <a:cubicBezTo>
                          <a:pt x="1144" y="250072"/>
                          <a:pt x="16386" y="304705"/>
                          <a:pt x="33407" y="334816"/>
                        </a:cubicBezTo>
                        <a:cubicBezTo>
                          <a:pt x="46237" y="357813"/>
                          <a:pt x="60210" y="380174"/>
                          <a:pt x="82693" y="395802"/>
                        </a:cubicBezTo>
                        <a:cubicBezTo>
                          <a:pt x="98317" y="406220"/>
                          <a:pt x="113940" y="410413"/>
                          <a:pt x="132359" y="405712"/>
                        </a:cubicBezTo>
                        <a:cubicBezTo>
                          <a:pt x="139345" y="403933"/>
                          <a:pt x="145696" y="403425"/>
                          <a:pt x="153318" y="403044"/>
                        </a:cubicBezTo>
                        <a:cubicBezTo>
                          <a:pt x="166529" y="402663"/>
                          <a:pt x="177834" y="407999"/>
                          <a:pt x="188377" y="416385"/>
                        </a:cubicBezTo>
                        <a:cubicBezTo>
                          <a:pt x="199555" y="424770"/>
                          <a:pt x="212765" y="428328"/>
                          <a:pt x="226611" y="427311"/>
                        </a:cubicBezTo>
                        <a:cubicBezTo>
                          <a:pt x="244267" y="426422"/>
                          <a:pt x="260272" y="419815"/>
                          <a:pt x="275007" y="411303"/>
                        </a:cubicBezTo>
                        <a:cubicBezTo>
                          <a:pt x="301809" y="395421"/>
                          <a:pt x="323784" y="374457"/>
                          <a:pt x="343854" y="352096"/>
                        </a:cubicBezTo>
                        <a:cubicBezTo>
                          <a:pt x="352872" y="342185"/>
                          <a:pt x="360748" y="331005"/>
                          <a:pt x="369132" y="320459"/>
                        </a:cubicBezTo>
                        <a:lnTo>
                          <a:pt x="234613" y="277896"/>
                        </a:lnTo>
                        <a:close/>
                      </a:path>
                    </a:pathLst>
                  </a:custGeom>
                  <a:solidFill>
                    <a:srgbClr val="AAB02A"/>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0" name="Freeform 29">
                    <a:extLst>
                      <a:ext uri="{FF2B5EF4-FFF2-40B4-BE49-F238E27FC236}">
                        <a16:creationId xmlns:a16="http://schemas.microsoft.com/office/drawing/2014/main" id="{AC07DA94-720B-0546-9269-118FB04CFD61}"/>
                      </a:ext>
                    </a:extLst>
                  </p:cNvPr>
                  <p:cNvSpPr/>
                  <p:nvPr/>
                </p:nvSpPr>
                <p:spPr>
                  <a:xfrm>
                    <a:off x="5339047" y="581142"/>
                    <a:ext cx="507670" cy="235754"/>
                  </a:xfrm>
                  <a:custGeom>
                    <a:avLst/>
                    <a:gdLst>
                      <a:gd name="connsiteX0" fmla="*/ 488153 w 507670"/>
                      <a:gd name="connsiteY0" fmla="*/ 90334 h 235754"/>
                      <a:gd name="connsiteX1" fmla="*/ 300793 w 507670"/>
                      <a:gd name="connsiteY1" fmla="*/ 53489 h 235754"/>
                      <a:gd name="connsiteX2" fmla="*/ 269291 w 507670"/>
                      <a:gd name="connsiteY2" fmla="*/ 78137 h 235754"/>
                      <a:gd name="connsiteX3" fmla="*/ 269037 w 507670"/>
                      <a:gd name="connsiteY3" fmla="*/ 90716 h 235754"/>
                      <a:gd name="connsiteX4" fmla="*/ 232581 w 507670"/>
                      <a:gd name="connsiteY4" fmla="*/ 83601 h 235754"/>
                      <a:gd name="connsiteX5" fmla="*/ 236519 w 507670"/>
                      <a:gd name="connsiteY5" fmla="*/ 74834 h 235754"/>
                      <a:gd name="connsiteX6" fmla="*/ 217719 w 507670"/>
                      <a:gd name="connsiteY6" fmla="*/ 37861 h 235754"/>
                      <a:gd name="connsiteX7" fmla="*/ 31629 w 507670"/>
                      <a:gd name="connsiteY7" fmla="*/ 508 h 235754"/>
                      <a:gd name="connsiteX8" fmla="*/ 7494 w 507670"/>
                      <a:gd name="connsiteY8" fmla="*/ 7623 h 235754"/>
                      <a:gd name="connsiteX9" fmla="*/ 0 w 507670"/>
                      <a:gd name="connsiteY9" fmla="*/ 30873 h 235754"/>
                      <a:gd name="connsiteX10" fmla="*/ 1779 w 507670"/>
                      <a:gd name="connsiteY10" fmla="*/ 127561 h 235754"/>
                      <a:gd name="connsiteX11" fmla="*/ 25151 w 507670"/>
                      <a:gd name="connsiteY11" fmla="*/ 154623 h 235754"/>
                      <a:gd name="connsiteX12" fmla="*/ 167291 w 507670"/>
                      <a:gd name="connsiteY12" fmla="*/ 182194 h 235754"/>
                      <a:gd name="connsiteX13" fmla="*/ 195363 w 507670"/>
                      <a:gd name="connsiteY13" fmla="*/ 168853 h 235754"/>
                      <a:gd name="connsiteX14" fmla="*/ 225214 w 507670"/>
                      <a:gd name="connsiteY14" fmla="*/ 101261 h 235754"/>
                      <a:gd name="connsiteX15" fmla="*/ 269799 w 507670"/>
                      <a:gd name="connsiteY15" fmla="*/ 110409 h 235754"/>
                      <a:gd name="connsiteX16" fmla="*/ 270815 w 507670"/>
                      <a:gd name="connsiteY16" fmla="*/ 180542 h 235754"/>
                      <a:gd name="connsiteX17" fmla="*/ 291774 w 507670"/>
                      <a:gd name="connsiteY17" fmla="*/ 206842 h 235754"/>
                      <a:gd name="connsiteX18" fmla="*/ 433279 w 507670"/>
                      <a:gd name="connsiteY18" fmla="*/ 235048 h 235754"/>
                      <a:gd name="connsiteX19" fmla="*/ 465162 w 507670"/>
                      <a:gd name="connsiteY19" fmla="*/ 218023 h 235754"/>
                      <a:gd name="connsiteX20" fmla="*/ 481802 w 507670"/>
                      <a:gd name="connsiteY20" fmla="*/ 180415 h 235754"/>
                      <a:gd name="connsiteX21" fmla="*/ 505682 w 507670"/>
                      <a:gd name="connsiteY21" fmla="*/ 123495 h 235754"/>
                      <a:gd name="connsiteX22" fmla="*/ 488153 w 507670"/>
                      <a:gd name="connsiteY22" fmla="*/ 90334 h 235754"/>
                      <a:gd name="connsiteX23" fmla="*/ 218990 w 507670"/>
                      <a:gd name="connsiteY23" fmla="*/ 68227 h 235754"/>
                      <a:gd name="connsiteX24" fmla="*/ 179866 w 507670"/>
                      <a:gd name="connsiteY24" fmla="*/ 158308 h 235754"/>
                      <a:gd name="connsiteX25" fmla="*/ 168434 w 507670"/>
                      <a:gd name="connsiteY25" fmla="*/ 163771 h 235754"/>
                      <a:gd name="connsiteX26" fmla="*/ 31375 w 507670"/>
                      <a:gd name="connsiteY26" fmla="*/ 136836 h 235754"/>
                      <a:gd name="connsiteX27" fmla="*/ 23246 w 507670"/>
                      <a:gd name="connsiteY27" fmla="*/ 133533 h 235754"/>
                      <a:gd name="connsiteX28" fmla="*/ 20959 w 507670"/>
                      <a:gd name="connsiteY28" fmla="*/ 124639 h 235754"/>
                      <a:gd name="connsiteX29" fmla="*/ 19054 w 507670"/>
                      <a:gd name="connsiteY29" fmla="*/ 32398 h 235754"/>
                      <a:gd name="connsiteX30" fmla="*/ 19181 w 507670"/>
                      <a:gd name="connsiteY30" fmla="*/ 29222 h 235754"/>
                      <a:gd name="connsiteX31" fmla="*/ 30740 w 507670"/>
                      <a:gd name="connsiteY31" fmla="*/ 19947 h 235754"/>
                      <a:gd name="connsiteX32" fmla="*/ 211876 w 507670"/>
                      <a:gd name="connsiteY32" fmla="*/ 55395 h 235754"/>
                      <a:gd name="connsiteX33" fmla="*/ 219371 w 507670"/>
                      <a:gd name="connsiteY33" fmla="*/ 58698 h 235754"/>
                      <a:gd name="connsiteX34" fmla="*/ 218990 w 507670"/>
                      <a:gd name="connsiteY34" fmla="*/ 68227 h 235754"/>
                      <a:gd name="connsiteX35" fmla="*/ 487518 w 507670"/>
                      <a:gd name="connsiteY35" fmla="*/ 120700 h 235754"/>
                      <a:gd name="connsiteX36" fmla="*/ 449030 w 507670"/>
                      <a:gd name="connsiteY36" fmla="*/ 209002 h 235754"/>
                      <a:gd name="connsiteX37" fmla="*/ 436200 w 507670"/>
                      <a:gd name="connsiteY37" fmla="*/ 215736 h 235754"/>
                      <a:gd name="connsiteX38" fmla="*/ 300285 w 507670"/>
                      <a:gd name="connsiteY38" fmla="*/ 189563 h 235754"/>
                      <a:gd name="connsiteX39" fmla="*/ 290250 w 507670"/>
                      <a:gd name="connsiteY39" fmla="*/ 183719 h 235754"/>
                      <a:gd name="connsiteX40" fmla="*/ 289107 w 507670"/>
                      <a:gd name="connsiteY40" fmla="*/ 175460 h 235754"/>
                      <a:gd name="connsiteX41" fmla="*/ 287201 w 507670"/>
                      <a:gd name="connsiteY41" fmla="*/ 83219 h 235754"/>
                      <a:gd name="connsiteX42" fmla="*/ 287963 w 507670"/>
                      <a:gd name="connsiteY42" fmla="*/ 75596 h 235754"/>
                      <a:gd name="connsiteX43" fmla="*/ 294950 w 507670"/>
                      <a:gd name="connsiteY43" fmla="*/ 71276 h 235754"/>
                      <a:gd name="connsiteX44" fmla="*/ 481167 w 507670"/>
                      <a:gd name="connsiteY44" fmla="*/ 107995 h 235754"/>
                      <a:gd name="connsiteX45" fmla="*/ 489296 w 507670"/>
                      <a:gd name="connsiteY45" fmla="*/ 111934 h 235754"/>
                      <a:gd name="connsiteX46" fmla="*/ 487518 w 507670"/>
                      <a:gd name="connsiteY46" fmla="*/ 120700 h 23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07670" h="235754">
                        <a:moveTo>
                          <a:pt x="488153" y="90334"/>
                        </a:moveTo>
                        <a:cubicBezTo>
                          <a:pt x="483707" y="88937"/>
                          <a:pt x="346648" y="62764"/>
                          <a:pt x="300793" y="53489"/>
                        </a:cubicBezTo>
                        <a:cubicBezTo>
                          <a:pt x="283136" y="49931"/>
                          <a:pt x="270307" y="60477"/>
                          <a:pt x="269291" y="78137"/>
                        </a:cubicBezTo>
                        <a:lnTo>
                          <a:pt x="269037" y="90716"/>
                        </a:lnTo>
                        <a:cubicBezTo>
                          <a:pt x="256461" y="87920"/>
                          <a:pt x="244521" y="85761"/>
                          <a:pt x="232581" y="83601"/>
                        </a:cubicBezTo>
                        <a:cubicBezTo>
                          <a:pt x="233851" y="80424"/>
                          <a:pt x="235249" y="77375"/>
                          <a:pt x="236519" y="74834"/>
                        </a:cubicBezTo>
                        <a:cubicBezTo>
                          <a:pt x="243124" y="58571"/>
                          <a:pt x="237916" y="40784"/>
                          <a:pt x="217719" y="37861"/>
                        </a:cubicBezTo>
                        <a:cubicBezTo>
                          <a:pt x="207049" y="35701"/>
                          <a:pt x="35948" y="1143"/>
                          <a:pt x="31629" y="508"/>
                        </a:cubicBezTo>
                        <a:cubicBezTo>
                          <a:pt x="22229" y="-1017"/>
                          <a:pt x="13973" y="762"/>
                          <a:pt x="7494" y="7623"/>
                        </a:cubicBezTo>
                        <a:cubicBezTo>
                          <a:pt x="1016" y="14484"/>
                          <a:pt x="254" y="21980"/>
                          <a:pt x="0" y="30873"/>
                        </a:cubicBezTo>
                        <a:lnTo>
                          <a:pt x="1779" y="127561"/>
                        </a:lnTo>
                        <a:cubicBezTo>
                          <a:pt x="2160" y="141410"/>
                          <a:pt x="11432" y="151828"/>
                          <a:pt x="25151" y="154623"/>
                        </a:cubicBezTo>
                        <a:cubicBezTo>
                          <a:pt x="31375" y="156021"/>
                          <a:pt x="136424" y="175968"/>
                          <a:pt x="167291" y="182194"/>
                        </a:cubicBezTo>
                        <a:cubicBezTo>
                          <a:pt x="177961" y="184354"/>
                          <a:pt x="191425" y="177620"/>
                          <a:pt x="195363" y="168853"/>
                        </a:cubicBezTo>
                        <a:cubicBezTo>
                          <a:pt x="198666" y="161357"/>
                          <a:pt x="218608" y="116889"/>
                          <a:pt x="225214" y="101261"/>
                        </a:cubicBezTo>
                        <a:cubicBezTo>
                          <a:pt x="240329" y="104056"/>
                          <a:pt x="255445" y="107614"/>
                          <a:pt x="269799" y="110409"/>
                        </a:cubicBezTo>
                        <a:cubicBezTo>
                          <a:pt x="270561" y="134422"/>
                          <a:pt x="270688" y="157165"/>
                          <a:pt x="270815" y="180542"/>
                        </a:cubicBezTo>
                        <a:cubicBezTo>
                          <a:pt x="271196" y="193121"/>
                          <a:pt x="279834" y="204047"/>
                          <a:pt x="291774" y="206842"/>
                        </a:cubicBezTo>
                        <a:cubicBezTo>
                          <a:pt x="323911" y="213195"/>
                          <a:pt x="426928" y="233651"/>
                          <a:pt x="433279" y="235048"/>
                        </a:cubicBezTo>
                        <a:cubicBezTo>
                          <a:pt x="449030" y="237843"/>
                          <a:pt x="459191" y="232380"/>
                          <a:pt x="465162" y="218023"/>
                        </a:cubicBezTo>
                        <a:cubicBezTo>
                          <a:pt x="470497" y="205445"/>
                          <a:pt x="476467" y="192994"/>
                          <a:pt x="481802" y="180415"/>
                        </a:cubicBezTo>
                        <a:cubicBezTo>
                          <a:pt x="489804" y="161611"/>
                          <a:pt x="498442" y="142172"/>
                          <a:pt x="505682" y="123495"/>
                        </a:cubicBezTo>
                        <a:cubicBezTo>
                          <a:pt x="511780" y="108503"/>
                          <a:pt x="503269" y="93892"/>
                          <a:pt x="488153" y="90334"/>
                        </a:cubicBezTo>
                        <a:close/>
                        <a:moveTo>
                          <a:pt x="218990" y="68227"/>
                        </a:moveTo>
                        <a:cubicBezTo>
                          <a:pt x="206414" y="98339"/>
                          <a:pt x="193077" y="128323"/>
                          <a:pt x="179866" y="158308"/>
                        </a:cubicBezTo>
                        <a:cubicBezTo>
                          <a:pt x="177834" y="163263"/>
                          <a:pt x="173388" y="164534"/>
                          <a:pt x="168434" y="163771"/>
                        </a:cubicBezTo>
                        <a:cubicBezTo>
                          <a:pt x="136297" y="157419"/>
                          <a:pt x="45220" y="139123"/>
                          <a:pt x="31375" y="136836"/>
                        </a:cubicBezTo>
                        <a:cubicBezTo>
                          <a:pt x="26929" y="136074"/>
                          <a:pt x="24516" y="135438"/>
                          <a:pt x="23246" y="133533"/>
                        </a:cubicBezTo>
                        <a:cubicBezTo>
                          <a:pt x="21340" y="131627"/>
                          <a:pt x="20832" y="129086"/>
                          <a:pt x="20959" y="124639"/>
                        </a:cubicBezTo>
                        <a:cubicBezTo>
                          <a:pt x="20705" y="109520"/>
                          <a:pt x="19435" y="47517"/>
                          <a:pt x="19054" y="32398"/>
                        </a:cubicBezTo>
                        <a:lnTo>
                          <a:pt x="19181" y="29222"/>
                        </a:lnTo>
                        <a:cubicBezTo>
                          <a:pt x="19308" y="20328"/>
                          <a:pt x="21975" y="18549"/>
                          <a:pt x="30740" y="19947"/>
                        </a:cubicBezTo>
                        <a:cubicBezTo>
                          <a:pt x="70371" y="27697"/>
                          <a:pt x="191171" y="51710"/>
                          <a:pt x="211876" y="55395"/>
                        </a:cubicBezTo>
                        <a:cubicBezTo>
                          <a:pt x="215687" y="56157"/>
                          <a:pt x="218100" y="56792"/>
                          <a:pt x="219371" y="58698"/>
                        </a:cubicBezTo>
                        <a:cubicBezTo>
                          <a:pt x="221657" y="59460"/>
                          <a:pt x="221657" y="62637"/>
                          <a:pt x="218990" y="68227"/>
                        </a:cubicBezTo>
                        <a:close/>
                        <a:moveTo>
                          <a:pt x="487518" y="120700"/>
                        </a:moveTo>
                        <a:cubicBezTo>
                          <a:pt x="481548" y="135057"/>
                          <a:pt x="455635" y="193883"/>
                          <a:pt x="449030" y="209002"/>
                        </a:cubicBezTo>
                        <a:cubicBezTo>
                          <a:pt x="446362" y="215228"/>
                          <a:pt x="443187" y="217134"/>
                          <a:pt x="436200" y="215736"/>
                        </a:cubicBezTo>
                        <a:cubicBezTo>
                          <a:pt x="390853" y="207224"/>
                          <a:pt x="345632" y="198076"/>
                          <a:pt x="300285" y="189563"/>
                        </a:cubicBezTo>
                        <a:cubicBezTo>
                          <a:pt x="294569" y="188166"/>
                          <a:pt x="291520" y="186895"/>
                          <a:pt x="290250" y="183719"/>
                        </a:cubicBezTo>
                        <a:cubicBezTo>
                          <a:pt x="288979" y="181813"/>
                          <a:pt x="289107" y="179272"/>
                          <a:pt x="289107" y="175460"/>
                        </a:cubicBezTo>
                        <a:cubicBezTo>
                          <a:pt x="288472" y="144459"/>
                          <a:pt x="287836" y="114220"/>
                          <a:pt x="287201" y="83219"/>
                        </a:cubicBezTo>
                        <a:cubicBezTo>
                          <a:pt x="287201" y="80678"/>
                          <a:pt x="286693" y="78137"/>
                          <a:pt x="287963" y="75596"/>
                        </a:cubicBezTo>
                        <a:cubicBezTo>
                          <a:pt x="289234" y="73055"/>
                          <a:pt x="291266" y="70006"/>
                          <a:pt x="294950" y="71276"/>
                        </a:cubicBezTo>
                        <a:cubicBezTo>
                          <a:pt x="310065" y="74072"/>
                          <a:pt x="434549" y="98847"/>
                          <a:pt x="481167" y="107995"/>
                        </a:cubicBezTo>
                        <a:cubicBezTo>
                          <a:pt x="485613" y="108757"/>
                          <a:pt x="488026" y="110028"/>
                          <a:pt x="489296" y="111934"/>
                        </a:cubicBezTo>
                        <a:cubicBezTo>
                          <a:pt x="490185" y="113839"/>
                          <a:pt x="489550" y="116253"/>
                          <a:pt x="487518" y="120700"/>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1" name="Freeform 30">
                    <a:extLst>
                      <a:ext uri="{FF2B5EF4-FFF2-40B4-BE49-F238E27FC236}">
                        <a16:creationId xmlns:a16="http://schemas.microsoft.com/office/drawing/2014/main" id="{479B5DCF-AFC2-8D98-F449-07C6ABE30CD9}"/>
                      </a:ext>
                    </a:extLst>
                  </p:cNvPr>
                  <p:cNvSpPr/>
                  <p:nvPr/>
                </p:nvSpPr>
                <p:spPr>
                  <a:xfrm>
                    <a:off x="5501319" y="784108"/>
                    <a:ext cx="123170" cy="48873"/>
                  </a:xfrm>
                  <a:custGeom>
                    <a:avLst/>
                    <a:gdLst>
                      <a:gd name="connsiteX0" fmla="*/ 64212 w 123170"/>
                      <a:gd name="connsiteY0" fmla="*/ 48853 h 48873"/>
                      <a:gd name="connsiteX1" fmla="*/ 51255 w 123170"/>
                      <a:gd name="connsiteY1" fmla="*/ 47710 h 48873"/>
                      <a:gd name="connsiteX2" fmla="*/ 446 w 123170"/>
                      <a:gd name="connsiteY2" fmla="*/ 8704 h 48873"/>
                      <a:gd name="connsiteX3" fmla="*/ 4002 w 123170"/>
                      <a:gd name="connsiteY3" fmla="*/ 446 h 48873"/>
                      <a:gd name="connsiteX4" fmla="*/ 12132 w 123170"/>
                      <a:gd name="connsiteY4" fmla="*/ 4003 h 48873"/>
                      <a:gd name="connsiteX5" fmla="*/ 53415 w 123170"/>
                      <a:gd name="connsiteY5" fmla="*/ 35258 h 48873"/>
                      <a:gd name="connsiteX6" fmla="*/ 113624 w 123170"/>
                      <a:gd name="connsiteY6" fmla="*/ 23570 h 48873"/>
                      <a:gd name="connsiteX7" fmla="*/ 122262 w 123170"/>
                      <a:gd name="connsiteY7" fmla="*/ 25730 h 48873"/>
                      <a:gd name="connsiteX8" fmla="*/ 120102 w 123170"/>
                      <a:gd name="connsiteY8" fmla="*/ 34369 h 48873"/>
                      <a:gd name="connsiteX9" fmla="*/ 64212 w 123170"/>
                      <a:gd name="connsiteY9" fmla="*/ 48853 h 4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170" h="48873">
                        <a:moveTo>
                          <a:pt x="64212" y="48853"/>
                        </a:moveTo>
                        <a:cubicBezTo>
                          <a:pt x="60020" y="48726"/>
                          <a:pt x="55701" y="48345"/>
                          <a:pt x="51255" y="47710"/>
                        </a:cubicBezTo>
                        <a:cubicBezTo>
                          <a:pt x="13529" y="40722"/>
                          <a:pt x="954" y="9975"/>
                          <a:pt x="446" y="8704"/>
                        </a:cubicBezTo>
                        <a:cubicBezTo>
                          <a:pt x="-824" y="5401"/>
                          <a:pt x="700" y="1843"/>
                          <a:pt x="4002" y="446"/>
                        </a:cubicBezTo>
                        <a:cubicBezTo>
                          <a:pt x="7178" y="-825"/>
                          <a:pt x="10862" y="700"/>
                          <a:pt x="12132" y="4003"/>
                        </a:cubicBezTo>
                        <a:cubicBezTo>
                          <a:pt x="12640" y="5147"/>
                          <a:pt x="22929" y="29541"/>
                          <a:pt x="53415" y="35258"/>
                        </a:cubicBezTo>
                        <a:cubicBezTo>
                          <a:pt x="85044" y="40468"/>
                          <a:pt x="113370" y="23697"/>
                          <a:pt x="113624" y="23570"/>
                        </a:cubicBezTo>
                        <a:cubicBezTo>
                          <a:pt x="116673" y="21791"/>
                          <a:pt x="120483" y="22680"/>
                          <a:pt x="122262" y="25730"/>
                        </a:cubicBezTo>
                        <a:cubicBezTo>
                          <a:pt x="124040" y="28652"/>
                          <a:pt x="123151" y="32590"/>
                          <a:pt x="120102" y="34369"/>
                        </a:cubicBezTo>
                        <a:cubicBezTo>
                          <a:pt x="119213" y="35004"/>
                          <a:pt x="94951" y="49488"/>
                          <a:pt x="64212" y="48853"/>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2" name="Freeform 31">
                    <a:extLst>
                      <a:ext uri="{FF2B5EF4-FFF2-40B4-BE49-F238E27FC236}">
                        <a16:creationId xmlns:a16="http://schemas.microsoft.com/office/drawing/2014/main" id="{6F8EBB40-7DEA-579A-160C-1092AA46CD9F}"/>
                      </a:ext>
                    </a:extLst>
                  </p:cNvPr>
                  <p:cNvSpPr/>
                  <p:nvPr/>
                </p:nvSpPr>
                <p:spPr>
                  <a:xfrm>
                    <a:off x="5627017" y="386877"/>
                    <a:ext cx="120920" cy="130737"/>
                  </a:xfrm>
                  <a:custGeom>
                    <a:avLst/>
                    <a:gdLst>
                      <a:gd name="connsiteX0" fmla="*/ 120 w 120920"/>
                      <a:gd name="connsiteY0" fmla="*/ 130738 h 130737"/>
                      <a:gd name="connsiteX1" fmla="*/ 26541 w 120920"/>
                      <a:gd name="connsiteY1" fmla="*/ 44087 h 130737"/>
                      <a:gd name="connsiteX2" fmla="*/ 120919 w 120920"/>
                      <a:gd name="connsiteY2" fmla="*/ 0 h 130737"/>
                      <a:gd name="connsiteX3" fmla="*/ 86750 w 120920"/>
                      <a:gd name="connsiteY3" fmla="*/ 94655 h 130737"/>
                      <a:gd name="connsiteX4" fmla="*/ 120 w 120920"/>
                      <a:gd name="connsiteY4" fmla="*/ 130738 h 130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20" h="130737">
                        <a:moveTo>
                          <a:pt x="120" y="130738"/>
                        </a:moveTo>
                        <a:cubicBezTo>
                          <a:pt x="120" y="130738"/>
                          <a:pt x="-3310" y="82712"/>
                          <a:pt x="26541" y="44087"/>
                        </a:cubicBezTo>
                        <a:cubicBezTo>
                          <a:pt x="56391" y="5590"/>
                          <a:pt x="120919" y="0"/>
                          <a:pt x="120919" y="0"/>
                        </a:cubicBezTo>
                        <a:cubicBezTo>
                          <a:pt x="120919" y="0"/>
                          <a:pt x="121555" y="61240"/>
                          <a:pt x="86750" y="94655"/>
                        </a:cubicBezTo>
                        <a:cubicBezTo>
                          <a:pt x="51945" y="128070"/>
                          <a:pt x="120" y="130738"/>
                          <a:pt x="120" y="130738"/>
                        </a:cubicBezTo>
                        <a:close/>
                      </a:path>
                    </a:pathLst>
                  </a:custGeom>
                  <a:solidFill>
                    <a:srgbClr val="CCC9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3" name="Freeform 32">
                    <a:extLst>
                      <a:ext uri="{FF2B5EF4-FFF2-40B4-BE49-F238E27FC236}">
                        <a16:creationId xmlns:a16="http://schemas.microsoft.com/office/drawing/2014/main" id="{1AF05F4F-002C-1335-469A-7E32CC1C9951}"/>
                      </a:ext>
                    </a:extLst>
                  </p:cNvPr>
                  <p:cNvSpPr/>
                  <p:nvPr/>
                </p:nvSpPr>
                <p:spPr>
                  <a:xfrm rot="-4655803">
                    <a:off x="5442708" y="658097"/>
                    <a:ext cx="60719" cy="44216"/>
                  </a:xfrm>
                  <a:custGeom>
                    <a:avLst/>
                    <a:gdLst>
                      <a:gd name="connsiteX0" fmla="*/ 60720 w 60719"/>
                      <a:gd name="connsiteY0" fmla="*/ 22108 h 44216"/>
                      <a:gd name="connsiteX1" fmla="*/ 30360 w 60719"/>
                      <a:gd name="connsiteY1" fmla="*/ 44216 h 44216"/>
                      <a:gd name="connsiteX2" fmla="*/ 0 w 60719"/>
                      <a:gd name="connsiteY2" fmla="*/ 22108 h 44216"/>
                      <a:gd name="connsiteX3" fmla="*/ 30360 w 60719"/>
                      <a:gd name="connsiteY3" fmla="*/ 0 h 44216"/>
                      <a:gd name="connsiteX4" fmla="*/ 60720 w 60719"/>
                      <a:gd name="connsiteY4" fmla="*/ 22108 h 4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19" h="44216">
                        <a:moveTo>
                          <a:pt x="60720" y="22108"/>
                        </a:moveTo>
                        <a:cubicBezTo>
                          <a:pt x="60720" y="34318"/>
                          <a:pt x="47128" y="44216"/>
                          <a:pt x="30360" y="44216"/>
                        </a:cubicBezTo>
                        <a:cubicBezTo>
                          <a:pt x="13593" y="44216"/>
                          <a:pt x="0" y="34318"/>
                          <a:pt x="0" y="22108"/>
                        </a:cubicBezTo>
                        <a:cubicBezTo>
                          <a:pt x="0" y="9898"/>
                          <a:pt x="13592" y="0"/>
                          <a:pt x="30360" y="0"/>
                        </a:cubicBezTo>
                        <a:cubicBezTo>
                          <a:pt x="47127" y="0"/>
                          <a:pt x="60720" y="9898"/>
                          <a:pt x="60720" y="22108"/>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sp>
                <p:nvSpPr>
                  <p:cNvPr id="34" name="Freeform 33">
                    <a:extLst>
                      <a:ext uri="{FF2B5EF4-FFF2-40B4-BE49-F238E27FC236}">
                        <a16:creationId xmlns:a16="http://schemas.microsoft.com/office/drawing/2014/main" id="{D1618ECF-80D0-C005-F516-6166557603F1}"/>
                      </a:ext>
                    </a:extLst>
                  </p:cNvPr>
                  <p:cNvSpPr/>
                  <p:nvPr/>
                </p:nvSpPr>
                <p:spPr>
                  <a:xfrm rot="-4655803">
                    <a:off x="5662180" y="701565"/>
                    <a:ext cx="60719" cy="44216"/>
                  </a:xfrm>
                  <a:custGeom>
                    <a:avLst/>
                    <a:gdLst>
                      <a:gd name="connsiteX0" fmla="*/ 60720 w 60719"/>
                      <a:gd name="connsiteY0" fmla="*/ 22108 h 44216"/>
                      <a:gd name="connsiteX1" fmla="*/ 30360 w 60719"/>
                      <a:gd name="connsiteY1" fmla="*/ 44216 h 44216"/>
                      <a:gd name="connsiteX2" fmla="*/ 0 w 60719"/>
                      <a:gd name="connsiteY2" fmla="*/ 22108 h 44216"/>
                      <a:gd name="connsiteX3" fmla="*/ 30360 w 60719"/>
                      <a:gd name="connsiteY3" fmla="*/ 0 h 44216"/>
                      <a:gd name="connsiteX4" fmla="*/ 60720 w 60719"/>
                      <a:gd name="connsiteY4" fmla="*/ 22108 h 4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19" h="44216">
                        <a:moveTo>
                          <a:pt x="60720" y="22108"/>
                        </a:moveTo>
                        <a:cubicBezTo>
                          <a:pt x="60720" y="34318"/>
                          <a:pt x="47128" y="44216"/>
                          <a:pt x="30360" y="44216"/>
                        </a:cubicBezTo>
                        <a:cubicBezTo>
                          <a:pt x="13593" y="44216"/>
                          <a:pt x="0" y="34318"/>
                          <a:pt x="0" y="22108"/>
                        </a:cubicBezTo>
                        <a:cubicBezTo>
                          <a:pt x="0" y="9898"/>
                          <a:pt x="13592" y="0"/>
                          <a:pt x="30360" y="0"/>
                        </a:cubicBezTo>
                        <a:cubicBezTo>
                          <a:pt x="47127" y="0"/>
                          <a:pt x="60720" y="9898"/>
                          <a:pt x="60720" y="22108"/>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grpSp>
            <p:sp>
              <p:nvSpPr>
                <p:cNvPr id="23" name="Freeform 22">
                  <a:extLst>
                    <a:ext uri="{FF2B5EF4-FFF2-40B4-BE49-F238E27FC236}">
                      <a16:creationId xmlns:a16="http://schemas.microsoft.com/office/drawing/2014/main" id="{91049F2F-829C-9CE5-F9D4-810972B8A082}"/>
                    </a:ext>
                  </a:extLst>
                </p:cNvPr>
                <p:cNvSpPr/>
                <p:nvPr/>
              </p:nvSpPr>
              <p:spPr>
                <a:xfrm>
                  <a:off x="5176949" y="443008"/>
                  <a:ext cx="45759" cy="350750"/>
                </a:xfrm>
                <a:custGeom>
                  <a:avLst/>
                  <a:gdLst>
                    <a:gd name="connsiteX0" fmla="*/ 29485 w 45759"/>
                    <a:gd name="connsiteY0" fmla="*/ 350694 h 350750"/>
                    <a:gd name="connsiteX1" fmla="*/ 14115 w 45759"/>
                    <a:gd name="connsiteY1" fmla="*/ 335574 h 350750"/>
                    <a:gd name="connsiteX2" fmla="*/ 15 w 45759"/>
                    <a:gd name="connsiteY2" fmla="*/ 16543 h 350750"/>
                    <a:gd name="connsiteX3" fmla="*/ 15131 w 45759"/>
                    <a:gd name="connsiteY3" fmla="*/ 27 h 350750"/>
                    <a:gd name="connsiteX4" fmla="*/ 31644 w 45759"/>
                    <a:gd name="connsiteY4" fmla="*/ 15146 h 350750"/>
                    <a:gd name="connsiteX5" fmla="*/ 45744 w 45759"/>
                    <a:gd name="connsiteY5" fmla="*/ 334177 h 350750"/>
                    <a:gd name="connsiteX6" fmla="*/ 30628 w 45759"/>
                    <a:gd name="connsiteY6" fmla="*/ 350694 h 350750"/>
                    <a:gd name="connsiteX7" fmla="*/ 29485 w 45759"/>
                    <a:gd name="connsiteY7" fmla="*/ 350694 h 35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59" h="350750">
                      <a:moveTo>
                        <a:pt x="29485" y="350694"/>
                      </a:moveTo>
                      <a:cubicBezTo>
                        <a:pt x="21228" y="350567"/>
                        <a:pt x="14496" y="343960"/>
                        <a:pt x="14115" y="335574"/>
                      </a:cubicBezTo>
                      <a:lnTo>
                        <a:pt x="15" y="16543"/>
                      </a:lnTo>
                      <a:cubicBezTo>
                        <a:pt x="-366" y="7777"/>
                        <a:pt x="6367" y="408"/>
                        <a:pt x="15131" y="27"/>
                      </a:cubicBezTo>
                      <a:cubicBezTo>
                        <a:pt x="23769" y="-482"/>
                        <a:pt x="31263" y="6379"/>
                        <a:pt x="31644" y="15146"/>
                      </a:cubicBezTo>
                      <a:lnTo>
                        <a:pt x="45744" y="334177"/>
                      </a:lnTo>
                      <a:cubicBezTo>
                        <a:pt x="46125" y="342944"/>
                        <a:pt x="39393" y="350313"/>
                        <a:pt x="30628" y="350694"/>
                      </a:cubicBezTo>
                      <a:cubicBezTo>
                        <a:pt x="30247" y="350694"/>
                        <a:pt x="29866" y="350821"/>
                        <a:pt x="29485" y="350694"/>
                      </a:cubicBezTo>
                      <a:close/>
                    </a:path>
                  </a:pathLst>
                </a:custGeom>
                <a:solidFill>
                  <a:srgbClr val="005DA2"/>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24" name="Graphic 4">
                  <a:extLst>
                    <a:ext uri="{FF2B5EF4-FFF2-40B4-BE49-F238E27FC236}">
                      <a16:creationId xmlns:a16="http://schemas.microsoft.com/office/drawing/2014/main" id="{65AD0D8F-DFC9-7D5D-E15A-AA5915654ECA}"/>
                    </a:ext>
                  </a:extLst>
                </p:cNvPr>
                <p:cNvGrpSpPr/>
                <p:nvPr/>
              </p:nvGrpSpPr>
              <p:grpSpPr>
                <a:xfrm>
                  <a:off x="4826498" y="598675"/>
                  <a:ext cx="60978" cy="65209"/>
                  <a:chOff x="4826498" y="598675"/>
                  <a:chExt cx="60978" cy="65209"/>
                </a:xfrm>
              </p:grpSpPr>
              <p:sp>
                <p:nvSpPr>
                  <p:cNvPr id="25" name="Freeform 24">
                    <a:extLst>
                      <a:ext uri="{FF2B5EF4-FFF2-40B4-BE49-F238E27FC236}">
                        <a16:creationId xmlns:a16="http://schemas.microsoft.com/office/drawing/2014/main" id="{E18DCCC4-9BD1-5845-C6DF-11E1568E4987}"/>
                      </a:ext>
                    </a:extLst>
                  </p:cNvPr>
                  <p:cNvSpPr/>
                  <p:nvPr/>
                </p:nvSpPr>
                <p:spPr>
                  <a:xfrm>
                    <a:off x="4826498" y="661104"/>
                    <a:ext cx="2548" cy="2780"/>
                  </a:xfrm>
                  <a:custGeom>
                    <a:avLst/>
                    <a:gdLst>
                      <a:gd name="connsiteX0" fmla="*/ 2548 w 2548"/>
                      <a:gd name="connsiteY0" fmla="*/ 1860 h 2780"/>
                      <a:gd name="connsiteX1" fmla="*/ 2548 w 2548"/>
                      <a:gd name="connsiteY1" fmla="*/ 2749 h 2780"/>
                      <a:gd name="connsiteX2" fmla="*/ 7 w 2548"/>
                      <a:gd name="connsiteY2" fmla="*/ 1225 h 2780"/>
                      <a:gd name="connsiteX3" fmla="*/ 516 w 2548"/>
                      <a:gd name="connsiteY3" fmla="*/ 81 h 2780"/>
                      <a:gd name="connsiteX4" fmla="*/ 2548 w 2548"/>
                      <a:gd name="connsiteY4" fmla="*/ 1860 h 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 h="2780">
                        <a:moveTo>
                          <a:pt x="2548" y="1860"/>
                        </a:moveTo>
                        <a:cubicBezTo>
                          <a:pt x="2548" y="2114"/>
                          <a:pt x="2421" y="2368"/>
                          <a:pt x="2548" y="2749"/>
                        </a:cubicBezTo>
                        <a:cubicBezTo>
                          <a:pt x="1405" y="2749"/>
                          <a:pt x="-119" y="3130"/>
                          <a:pt x="7" y="1225"/>
                        </a:cubicBezTo>
                        <a:cubicBezTo>
                          <a:pt x="7" y="844"/>
                          <a:pt x="262" y="208"/>
                          <a:pt x="516" y="81"/>
                        </a:cubicBezTo>
                        <a:cubicBezTo>
                          <a:pt x="2167" y="-427"/>
                          <a:pt x="1659" y="1606"/>
                          <a:pt x="2548" y="1860"/>
                        </a:cubicBezTo>
                        <a:close/>
                      </a:path>
                    </a:pathLst>
                  </a:custGeom>
                  <a:solidFill>
                    <a:srgbClr val="005DA2"/>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6" name="Freeform 25">
                    <a:extLst>
                      <a:ext uri="{FF2B5EF4-FFF2-40B4-BE49-F238E27FC236}">
                        <a16:creationId xmlns:a16="http://schemas.microsoft.com/office/drawing/2014/main" id="{A0237A74-01B0-A301-2BE7-45FB487FD32E}"/>
                      </a:ext>
                    </a:extLst>
                  </p:cNvPr>
                  <p:cNvSpPr/>
                  <p:nvPr/>
                </p:nvSpPr>
                <p:spPr>
                  <a:xfrm>
                    <a:off x="4887223" y="598675"/>
                    <a:ext cx="253" cy="254"/>
                  </a:xfrm>
                  <a:custGeom>
                    <a:avLst/>
                    <a:gdLst>
                      <a:gd name="connsiteX0" fmla="*/ 0 w 253"/>
                      <a:gd name="connsiteY0" fmla="*/ 0 h 254"/>
                      <a:gd name="connsiteX1" fmla="*/ 254 w 253"/>
                      <a:gd name="connsiteY1" fmla="*/ 254 h 254"/>
                      <a:gd name="connsiteX2" fmla="*/ 0 w 253"/>
                      <a:gd name="connsiteY2" fmla="*/ 0 h 254"/>
                      <a:gd name="connsiteX3" fmla="*/ 0 w 253"/>
                      <a:gd name="connsiteY3" fmla="*/ 0 h 254"/>
                    </a:gdLst>
                    <a:ahLst/>
                    <a:cxnLst>
                      <a:cxn ang="0">
                        <a:pos x="connsiteX0" y="connsiteY0"/>
                      </a:cxn>
                      <a:cxn ang="0">
                        <a:pos x="connsiteX1" y="connsiteY1"/>
                      </a:cxn>
                      <a:cxn ang="0">
                        <a:pos x="connsiteX2" y="connsiteY2"/>
                      </a:cxn>
                      <a:cxn ang="0">
                        <a:pos x="connsiteX3" y="connsiteY3"/>
                      </a:cxn>
                    </a:cxnLst>
                    <a:rect l="l" t="t" r="r" b="b"/>
                    <a:pathLst>
                      <a:path w="253" h="254">
                        <a:moveTo>
                          <a:pt x="0" y="0"/>
                        </a:moveTo>
                        <a:cubicBezTo>
                          <a:pt x="127" y="127"/>
                          <a:pt x="254" y="127"/>
                          <a:pt x="254" y="254"/>
                        </a:cubicBezTo>
                        <a:cubicBezTo>
                          <a:pt x="254" y="127"/>
                          <a:pt x="127" y="0"/>
                          <a:pt x="0" y="0"/>
                        </a:cubicBezTo>
                        <a:cubicBezTo>
                          <a:pt x="0" y="0"/>
                          <a:pt x="0" y="0"/>
                          <a:pt x="0" y="0"/>
                        </a:cubicBezTo>
                        <a:close/>
                      </a:path>
                    </a:pathLst>
                  </a:custGeom>
                  <a:solidFill>
                    <a:srgbClr val="FAF9FA"/>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grpSp>
          <p:nvGrpSpPr>
            <p:cNvPr id="12" name="Group 11">
              <a:extLst>
                <a:ext uri="{FF2B5EF4-FFF2-40B4-BE49-F238E27FC236}">
                  <a16:creationId xmlns:a16="http://schemas.microsoft.com/office/drawing/2014/main" id="{0A7039FB-AC66-63DA-2799-C64929C332D6}"/>
                </a:ext>
              </a:extLst>
            </p:cNvPr>
            <p:cNvGrpSpPr/>
            <p:nvPr/>
          </p:nvGrpSpPr>
          <p:grpSpPr>
            <a:xfrm rot="21281049">
              <a:off x="604432" y="672438"/>
              <a:ext cx="2882601" cy="1764461"/>
              <a:chOff x="-938868" y="-3837834"/>
              <a:chExt cx="6638877" cy="4063706"/>
            </a:xfrm>
          </p:grpSpPr>
          <p:sp>
            <p:nvSpPr>
              <p:cNvPr id="13" name="Freeform 12">
                <a:extLst>
                  <a:ext uri="{FF2B5EF4-FFF2-40B4-BE49-F238E27FC236}">
                    <a16:creationId xmlns:a16="http://schemas.microsoft.com/office/drawing/2014/main" id="{2F6E370A-3A04-B50E-5C0A-58A418F04D26}"/>
                  </a:ext>
                </a:extLst>
              </p:cNvPr>
              <p:cNvSpPr/>
              <p:nvPr/>
            </p:nvSpPr>
            <p:spPr>
              <a:xfrm>
                <a:off x="-698324" y="-3837834"/>
                <a:ext cx="6398333" cy="4063706"/>
              </a:xfrm>
              <a:custGeom>
                <a:avLst/>
                <a:gdLst>
                  <a:gd name="connsiteX0" fmla="*/ 57945 w 6398333"/>
                  <a:gd name="connsiteY0" fmla="*/ 4002006 h 4063706"/>
                  <a:gd name="connsiteX1" fmla="*/ 0 w 6398333"/>
                  <a:gd name="connsiteY1" fmla="*/ 2928617 h 4063706"/>
                  <a:gd name="connsiteX2" fmla="*/ 60361 w 6398333"/>
                  <a:gd name="connsiteY2" fmla="*/ 2007931 h 4063706"/>
                  <a:gd name="connsiteX3" fmla="*/ 48823 w 6398333"/>
                  <a:gd name="connsiteY3" fmla="*/ 1123646 h 4063706"/>
                  <a:gd name="connsiteX4" fmla="*/ 37356 w 6398333"/>
                  <a:gd name="connsiteY4" fmla="*/ 63087 h 4063706"/>
                  <a:gd name="connsiteX5" fmla="*/ 364151 w 6398333"/>
                  <a:gd name="connsiteY5" fmla="*/ 41932 h 4063706"/>
                  <a:gd name="connsiteX6" fmla="*/ 819817 w 6398333"/>
                  <a:gd name="connsiteY6" fmla="*/ 51266 h 4063706"/>
                  <a:gd name="connsiteX7" fmla="*/ 1884001 w 6398333"/>
                  <a:gd name="connsiteY7" fmla="*/ 29137 h 4063706"/>
                  <a:gd name="connsiteX8" fmla="*/ 2558504 w 6398333"/>
                  <a:gd name="connsiteY8" fmla="*/ 58618 h 4063706"/>
                  <a:gd name="connsiteX9" fmla="*/ 3593444 w 6398333"/>
                  <a:gd name="connsiteY9" fmla="*/ 114337 h 4063706"/>
                  <a:gd name="connsiteX10" fmla="*/ 4276926 w 6398333"/>
                  <a:gd name="connsiteY10" fmla="*/ 70259 h 4063706"/>
                  <a:gd name="connsiteX11" fmla="*/ 4872282 w 6398333"/>
                  <a:gd name="connsiteY11" fmla="*/ 197 h 4063706"/>
                  <a:gd name="connsiteX12" fmla="*/ 5807593 w 6398333"/>
                  <a:gd name="connsiteY12" fmla="*/ 39121 h 4063706"/>
                  <a:gd name="connsiteX13" fmla="*/ 6240904 w 6398333"/>
                  <a:gd name="connsiteY13" fmla="*/ 37391 h 4063706"/>
                  <a:gd name="connsiteX14" fmla="*/ 6276096 w 6398333"/>
                  <a:gd name="connsiteY14" fmla="*/ 770919 h 4063706"/>
                  <a:gd name="connsiteX15" fmla="*/ 6244473 w 6398333"/>
                  <a:gd name="connsiteY15" fmla="*/ 1442531 h 4063706"/>
                  <a:gd name="connsiteX16" fmla="*/ 6182562 w 6398333"/>
                  <a:gd name="connsiteY16" fmla="*/ 1901828 h 4063706"/>
                  <a:gd name="connsiteX17" fmla="*/ 6247755 w 6398333"/>
                  <a:gd name="connsiteY17" fmla="*/ 2411402 h 4063706"/>
                  <a:gd name="connsiteX18" fmla="*/ 6305844 w 6398333"/>
                  <a:gd name="connsiteY18" fmla="*/ 2673307 h 4063706"/>
                  <a:gd name="connsiteX19" fmla="*/ 6349186 w 6398333"/>
                  <a:gd name="connsiteY19" fmla="*/ 2801899 h 4063706"/>
                  <a:gd name="connsiteX20" fmla="*/ 6373381 w 6398333"/>
                  <a:gd name="connsiteY20" fmla="*/ 2935465 h 4063706"/>
                  <a:gd name="connsiteX21" fmla="*/ 6377888 w 6398333"/>
                  <a:gd name="connsiteY21" fmla="*/ 3071120 h 4063706"/>
                  <a:gd name="connsiteX22" fmla="*/ 6362600 w 6398333"/>
                  <a:gd name="connsiteY22" fmla="*/ 3205947 h 4063706"/>
                  <a:gd name="connsiteX23" fmla="*/ 6398333 w 6398333"/>
                  <a:gd name="connsiteY23" fmla="*/ 3565449 h 4063706"/>
                  <a:gd name="connsiteX24" fmla="*/ 6332203 w 6398333"/>
                  <a:gd name="connsiteY24" fmla="*/ 3958037 h 4063706"/>
                  <a:gd name="connsiteX25" fmla="*/ 5640680 w 6398333"/>
                  <a:gd name="connsiteY25" fmla="*/ 4063707 h 4063706"/>
                  <a:gd name="connsiteX26" fmla="*/ 4006021 w 6398333"/>
                  <a:gd name="connsiteY26" fmla="*/ 3968957 h 4063706"/>
                  <a:gd name="connsiteX27" fmla="*/ 3557386 w 6398333"/>
                  <a:gd name="connsiteY27" fmla="*/ 3975552 h 4063706"/>
                  <a:gd name="connsiteX28" fmla="*/ 3063967 w 6398333"/>
                  <a:gd name="connsiteY28" fmla="*/ 4027955 h 4063706"/>
                  <a:gd name="connsiteX29" fmla="*/ 2583132 w 6398333"/>
                  <a:gd name="connsiteY29" fmla="*/ 4050912 h 4063706"/>
                  <a:gd name="connsiteX30" fmla="*/ 1844661 w 6398333"/>
                  <a:gd name="connsiteY30" fmla="*/ 4052318 h 4063706"/>
                  <a:gd name="connsiteX31" fmla="*/ 1402517 w 6398333"/>
                  <a:gd name="connsiteY31" fmla="*/ 4032208 h 4063706"/>
                  <a:gd name="connsiteX32" fmla="*/ 882919 w 6398333"/>
                  <a:gd name="connsiteY32" fmla="*/ 4007988 h 4063706"/>
                  <a:gd name="connsiteX33" fmla="*/ 68222 w 6398333"/>
                  <a:gd name="connsiteY33" fmla="*/ 4014476 h 4063706"/>
                  <a:gd name="connsiteX34" fmla="*/ 57945 w 6398333"/>
                  <a:gd name="connsiteY34" fmla="*/ 4002006 h 406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98333" h="4063706">
                    <a:moveTo>
                      <a:pt x="57945" y="4002006"/>
                    </a:moveTo>
                    <a:cubicBezTo>
                      <a:pt x="20084" y="3645207"/>
                      <a:pt x="757" y="3287398"/>
                      <a:pt x="0" y="2928617"/>
                    </a:cubicBezTo>
                    <a:cubicBezTo>
                      <a:pt x="36311" y="2622779"/>
                      <a:pt x="56431" y="2315896"/>
                      <a:pt x="60361" y="2007931"/>
                    </a:cubicBezTo>
                    <a:cubicBezTo>
                      <a:pt x="32741" y="1713482"/>
                      <a:pt x="28883" y="1418708"/>
                      <a:pt x="48823" y="1123646"/>
                    </a:cubicBezTo>
                    <a:cubicBezTo>
                      <a:pt x="20481" y="770379"/>
                      <a:pt x="16659" y="416895"/>
                      <a:pt x="37356" y="63087"/>
                    </a:cubicBezTo>
                    <a:cubicBezTo>
                      <a:pt x="144990" y="36129"/>
                      <a:pt x="253921" y="29065"/>
                      <a:pt x="364151" y="41932"/>
                    </a:cubicBezTo>
                    <a:cubicBezTo>
                      <a:pt x="364115" y="42040"/>
                      <a:pt x="819817" y="51266"/>
                      <a:pt x="819817" y="51266"/>
                    </a:cubicBezTo>
                    <a:cubicBezTo>
                      <a:pt x="1174125" y="31084"/>
                      <a:pt x="1528864" y="23695"/>
                      <a:pt x="1884001" y="29137"/>
                    </a:cubicBezTo>
                    <a:cubicBezTo>
                      <a:pt x="1888869" y="24380"/>
                      <a:pt x="2558504" y="58618"/>
                      <a:pt x="2558504" y="58618"/>
                    </a:cubicBezTo>
                    <a:cubicBezTo>
                      <a:pt x="2902210" y="101290"/>
                      <a:pt x="3247178" y="119851"/>
                      <a:pt x="3593444" y="114337"/>
                    </a:cubicBezTo>
                    <a:cubicBezTo>
                      <a:pt x="3595860" y="103993"/>
                      <a:pt x="4276926" y="70259"/>
                      <a:pt x="4276926" y="70259"/>
                    </a:cubicBezTo>
                    <a:lnTo>
                      <a:pt x="4872282" y="197"/>
                    </a:lnTo>
                    <a:cubicBezTo>
                      <a:pt x="5184437" y="-1785"/>
                      <a:pt x="5496195" y="11189"/>
                      <a:pt x="5807593" y="39121"/>
                    </a:cubicBezTo>
                    <a:cubicBezTo>
                      <a:pt x="5816716" y="42040"/>
                      <a:pt x="6240904" y="37391"/>
                      <a:pt x="6240904" y="37391"/>
                    </a:cubicBezTo>
                    <a:cubicBezTo>
                      <a:pt x="6246312" y="282140"/>
                      <a:pt x="6258031" y="526674"/>
                      <a:pt x="6276096" y="770919"/>
                    </a:cubicBezTo>
                    <a:cubicBezTo>
                      <a:pt x="6270832" y="994585"/>
                      <a:pt x="6260988" y="1218792"/>
                      <a:pt x="6244473" y="1442531"/>
                    </a:cubicBezTo>
                    <a:cubicBezTo>
                      <a:pt x="6209100" y="1593648"/>
                      <a:pt x="6188439" y="1746747"/>
                      <a:pt x="6182562" y="1901828"/>
                    </a:cubicBezTo>
                    <a:cubicBezTo>
                      <a:pt x="6216564" y="2070137"/>
                      <a:pt x="6238308" y="2239995"/>
                      <a:pt x="6247755" y="2411402"/>
                    </a:cubicBezTo>
                    <a:cubicBezTo>
                      <a:pt x="6266469" y="2505828"/>
                      <a:pt x="6284029" y="2590126"/>
                      <a:pt x="6305844" y="2673307"/>
                    </a:cubicBezTo>
                    <a:cubicBezTo>
                      <a:pt x="6323441" y="2715114"/>
                      <a:pt x="6337900" y="2758002"/>
                      <a:pt x="6349186" y="2801899"/>
                    </a:cubicBezTo>
                    <a:cubicBezTo>
                      <a:pt x="6360508" y="2845832"/>
                      <a:pt x="6368586" y="2890342"/>
                      <a:pt x="6373381" y="2935465"/>
                    </a:cubicBezTo>
                    <a:cubicBezTo>
                      <a:pt x="6378177" y="2980551"/>
                      <a:pt x="6379691" y="3025782"/>
                      <a:pt x="6377888" y="3071120"/>
                    </a:cubicBezTo>
                    <a:cubicBezTo>
                      <a:pt x="6376086" y="3116423"/>
                      <a:pt x="6370965" y="3161365"/>
                      <a:pt x="6362600" y="3205947"/>
                    </a:cubicBezTo>
                    <a:cubicBezTo>
                      <a:pt x="6384956" y="3324736"/>
                      <a:pt x="6396891" y="3444570"/>
                      <a:pt x="6398333" y="3565449"/>
                    </a:cubicBezTo>
                    <a:cubicBezTo>
                      <a:pt x="6373021" y="3698979"/>
                      <a:pt x="6352612" y="3828508"/>
                      <a:pt x="6332203" y="3958037"/>
                    </a:cubicBezTo>
                    <a:cubicBezTo>
                      <a:pt x="6106299" y="4028279"/>
                      <a:pt x="5873796" y="4057904"/>
                      <a:pt x="5640680" y="4063707"/>
                    </a:cubicBezTo>
                    <a:cubicBezTo>
                      <a:pt x="5088126" y="4045795"/>
                      <a:pt x="4546460" y="4014512"/>
                      <a:pt x="4006021" y="3968957"/>
                    </a:cubicBezTo>
                    <a:cubicBezTo>
                      <a:pt x="3837413" y="3971516"/>
                      <a:pt x="3697400" y="3973534"/>
                      <a:pt x="3557386" y="3975552"/>
                    </a:cubicBezTo>
                    <a:cubicBezTo>
                      <a:pt x="3555114" y="3974075"/>
                      <a:pt x="3063967" y="4027955"/>
                      <a:pt x="3063967" y="4027955"/>
                    </a:cubicBezTo>
                    <a:lnTo>
                      <a:pt x="2583132" y="4050912"/>
                    </a:lnTo>
                    <a:lnTo>
                      <a:pt x="1844661" y="4052318"/>
                    </a:lnTo>
                    <a:lnTo>
                      <a:pt x="1402517" y="4032208"/>
                    </a:lnTo>
                    <a:lnTo>
                      <a:pt x="882919" y="4007988"/>
                    </a:lnTo>
                    <a:lnTo>
                      <a:pt x="68222" y="4014476"/>
                    </a:lnTo>
                    <a:cubicBezTo>
                      <a:pt x="59640" y="4008745"/>
                      <a:pt x="58811" y="4005394"/>
                      <a:pt x="57945" y="4002006"/>
                    </a:cubicBezTo>
                    <a:close/>
                  </a:path>
                </a:pathLst>
              </a:custGeom>
              <a:solidFill>
                <a:srgbClr val="025594"/>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 name="Freeform 13">
                <a:extLst>
                  <a:ext uri="{FF2B5EF4-FFF2-40B4-BE49-F238E27FC236}">
                    <a16:creationId xmlns:a16="http://schemas.microsoft.com/office/drawing/2014/main" id="{0FB8E3E5-57F4-8675-2536-629C42D73F1B}"/>
                  </a:ext>
                </a:extLst>
              </p:cNvPr>
              <p:cNvSpPr/>
              <p:nvPr/>
            </p:nvSpPr>
            <p:spPr>
              <a:xfrm>
                <a:off x="-938868" y="-3825167"/>
                <a:ext cx="6617638" cy="4047760"/>
              </a:xfrm>
              <a:custGeom>
                <a:avLst/>
                <a:gdLst>
                  <a:gd name="connsiteX0" fmla="*/ 6489849 w 6617638"/>
                  <a:gd name="connsiteY0" fmla="*/ 3613114 h 4047760"/>
                  <a:gd name="connsiteX1" fmla="*/ 5928676 w 6617638"/>
                  <a:gd name="connsiteY1" fmla="*/ 3202326 h 4047760"/>
                  <a:gd name="connsiteX2" fmla="*/ 5261169 w 6617638"/>
                  <a:gd name="connsiteY2" fmla="*/ 2678769 h 4047760"/>
                  <a:gd name="connsiteX3" fmla="*/ 4887390 w 6617638"/>
                  <a:gd name="connsiteY3" fmla="*/ 2421080 h 4047760"/>
                  <a:gd name="connsiteX4" fmla="*/ 5241697 w 6617638"/>
                  <a:gd name="connsiteY4" fmla="*/ 2415170 h 4047760"/>
                  <a:gd name="connsiteX5" fmla="*/ 5905347 w 6617638"/>
                  <a:gd name="connsiteY5" fmla="*/ 2411169 h 4047760"/>
                  <a:gd name="connsiteX6" fmla="*/ 6482529 w 6617638"/>
                  <a:gd name="connsiteY6" fmla="*/ 2417837 h 4047760"/>
                  <a:gd name="connsiteX7" fmla="*/ 6484981 w 6617638"/>
                  <a:gd name="connsiteY7" fmla="*/ 2259764 h 4047760"/>
                  <a:gd name="connsiteX8" fmla="*/ 6434211 w 6617638"/>
                  <a:gd name="connsiteY8" fmla="*/ 2014149 h 4047760"/>
                  <a:gd name="connsiteX9" fmla="*/ 6431218 w 6617638"/>
                  <a:gd name="connsiteY9" fmla="*/ 1769760 h 4047760"/>
                  <a:gd name="connsiteX10" fmla="*/ 6493743 w 6617638"/>
                  <a:gd name="connsiteY10" fmla="*/ 1465832 h 4047760"/>
                  <a:gd name="connsiteX11" fmla="*/ 6361807 w 6617638"/>
                  <a:gd name="connsiteY11" fmla="*/ 1459957 h 4047760"/>
                  <a:gd name="connsiteX12" fmla="*/ 5819781 w 6617638"/>
                  <a:gd name="connsiteY12" fmla="*/ 1461074 h 4047760"/>
                  <a:gd name="connsiteX13" fmla="*/ 5058522 w 6617638"/>
                  <a:gd name="connsiteY13" fmla="*/ 1464534 h 4047760"/>
                  <a:gd name="connsiteX14" fmla="*/ 4836909 w 6617638"/>
                  <a:gd name="connsiteY14" fmla="*/ 1472355 h 4047760"/>
                  <a:gd name="connsiteX15" fmla="*/ 5123715 w 6617638"/>
                  <a:gd name="connsiteY15" fmla="*/ 1280440 h 4047760"/>
                  <a:gd name="connsiteX16" fmla="*/ 6147585 w 6617638"/>
                  <a:gd name="connsiteY16" fmla="*/ 610163 h 4047760"/>
                  <a:gd name="connsiteX17" fmla="*/ 6487541 w 6617638"/>
                  <a:gd name="connsiteY17" fmla="*/ 415545 h 4047760"/>
                  <a:gd name="connsiteX18" fmla="*/ 6484801 w 6617638"/>
                  <a:gd name="connsiteY18" fmla="*/ 26273 h 4047760"/>
                  <a:gd name="connsiteX19" fmla="*/ 6067428 w 6617638"/>
                  <a:gd name="connsiteY19" fmla="*/ 12902 h 4047760"/>
                  <a:gd name="connsiteX20" fmla="*/ 5876609 w 6617638"/>
                  <a:gd name="connsiteY20" fmla="*/ 0 h 4047760"/>
                  <a:gd name="connsiteX21" fmla="*/ 5346662 w 6617638"/>
                  <a:gd name="connsiteY21" fmla="*/ 329769 h 4047760"/>
                  <a:gd name="connsiteX22" fmla="*/ 4353189 w 6617638"/>
                  <a:gd name="connsiteY22" fmla="*/ 961015 h 4047760"/>
                  <a:gd name="connsiteX23" fmla="*/ 3901200 w 6617638"/>
                  <a:gd name="connsiteY23" fmla="*/ 1243860 h 4047760"/>
                  <a:gd name="connsiteX24" fmla="*/ 3915155 w 6617638"/>
                  <a:gd name="connsiteY24" fmla="*/ 543164 h 4047760"/>
                  <a:gd name="connsiteX25" fmla="*/ 3875635 w 6617638"/>
                  <a:gd name="connsiteY25" fmla="*/ 87866 h 4047760"/>
                  <a:gd name="connsiteX26" fmla="*/ 3783831 w 6617638"/>
                  <a:gd name="connsiteY26" fmla="*/ 90317 h 4047760"/>
                  <a:gd name="connsiteX27" fmla="*/ 2850395 w 6617638"/>
                  <a:gd name="connsiteY27" fmla="*/ 44366 h 4047760"/>
                  <a:gd name="connsiteX28" fmla="*/ 2904121 w 6617638"/>
                  <a:gd name="connsiteY28" fmla="*/ 729168 h 4047760"/>
                  <a:gd name="connsiteX29" fmla="*/ 2914975 w 6617638"/>
                  <a:gd name="connsiteY29" fmla="*/ 1279179 h 4047760"/>
                  <a:gd name="connsiteX30" fmla="*/ 2697580 w 6617638"/>
                  <a:gd name="connsiteY30" fmla="*/ 1177653 h 4047760"/>
                  <a:gd name="connsiteX31" fmla="*/ 1735189 w 6617638"/>
                  <a:gd name="connsiteY31" fmla="*/ 646419 h 4047760"/>
                  <a:gd name="connsiteX32" fmla="*/ 1304943 w 6617638"/>
                  <a:gd name="connsiteY32" fmla="*/ 418933 h 4047760"/>
                  <a:gd name="connsiteX33" fmla="*/ 583348 w 6617638"/>
                  <a:gd name="connsiteY33" fmla="*/ 33914 h 4047760"/>
                  <a:gd name="connsiteX34" fmla="*/ 287924 w 6617638"/>
                  <a:gd name="connsiteY34" fmla="*/ 37446 h 4047760"/>
                  <a:gd name="connsiteX35" fmla="*/ 282047 w 6617638"/>
                  <a:gd name="connsiteY35" fmla="*/ 68080 h 4047760"/>
                  <a:gd name="connsiteX36" fmla="*/ 288321 w 6617638"/>
                  <a:gd name="connsiteY36" fmla="*/ 32580 h 4047760"/>
                  <a:gd name="connsiteX37" fmla="*/ 39412 w 6617638"/>
                  <a:gd name="connsiteY37" fmla="*/ 40942 h 4047760"/>
                  <a:gd name="connsiteX38" fmla="*/ 31984 w 6617638"/>
                  <a:gd name="connsiteY38" fmla="*/ 778147 h 4047760"/>
                  <a:gd name="connsiteX39" fmla="*/ 48967 w 6617638"/>
                  <a:gd name="connsiteY39" fmla="*/ 1045926 h 4047760"/>
                  <a:gd name="connsiteX40" fmla="*/ 53005 w 6617638"/>
                  <a:gd name="connsiteY40" fmla="*/ 1340267 h 4047760"/>
                  <a:gd name="connsiteX41" fmla="*/ 48138 w 6617638"/>
                  <a:gd name="connsiteY41" fmla="*/ 1785690 h 4047760"/>
                  <a:gd name="connsiteX42" fmla="*/ 32669 w 6617638"/>
                  <a:gd name="connsiteY42" fmla="*/ 2266359 h 4047760"/>
                  <a:gd name="connsiteX43" fmla="*/ 0 w 6617638"/>
                  <a:gd name="connsiteY43" fmla="*/ 2770167 h 4047760"/>
                  <a:gd name="connsiteX44" fmla="*/ 14315 w 6617638"/>
                  <a:gd name="connsiteY44" fmla="*/ 3149455 h 4047760"/>
                  <a:gd name="connsiteX45" fmla="*/ 68655 w 6617638"/>
                  <a:gd name="connsiteY45" fmla="*/ 3873577 h 4047760"/>
                  <a:gd name="connsiteX46" fmla="*/ 72621 w 6617638"/>
                  <a:gd name="connsiteY46" fmla="*/ 4047760 h 4047760"/>
                  <a:gd name="connsiteX47" fmla="*/ 301410 w 6617638"/>
                  <a:gd name="connsiteY47" fmla="*/ 4008801 h 4047760"/>
                  <a:gd name="connsiteX48" fmla="*/ 301338 w 6617638"/>
                  <a:gd name="connsiteY48" fmla="*/ 4007683 h 4047760"/>
                  <a:gd name="connsiteX49" fmla="*/ 718999 w 6617638"/>
                  <a:gd name="connsiteY49" fmla="*/ 4001412 h 4047760"/>
                  <a:gd name="connsiteX50" fmla="*/ 913533 w 6617638"/>
                  <a:gd name="connsiteY50" fmla="*/ 3991790 h 4047760"/>
                  <a:gd name="connsiteX51" fmla="*/ 1114484 w 6617638"/>
                  <a:gd name="connsiteY51" fmla="*/ 3845394 h 4047760"/>
                  <a:gd name="connsiteX52" fmla="*/ 1639671 w 6617638"/>
                  <a:gd name="connsiteY52" fmla="*/ 3473494 h 4047760"/>
                  <a:gd name="connsiteX53" fmla="*/ 2349259 w 6617638"/>
                  <a:gd name="connsiteY53" fmla="*/ 2977471 h 4047760"/>
                  <a:gd name="connsiteX54" fmla="*/ 2878267 w 6617638"/>
                  <a:gd name="connsiteY54" fmla="*/ 2573963 h 4047760"/>
                  <a:gd name="connsiteX55" fmla="*/ 2886994 w 6617638"/>
                  <a:gd name="connsiteY55" fmla="*/ 2654478 h 4047760"/>
                  <a:gd name="connsiteX56" fmla="*/ 2890852 w 6617638"/>
                  <a:gd name="connsiteY56" fmla="*/ 3321800 h 4047760"/>
                  <a:gd name="connsiteX57" fmla="*/ 2908304 w 6617638"/>
                  <a:gd name="connsiteY57" fmla="*/ 3787729 h 4047760"/>
                  <a:gd name="connsiteX58" fmla="*/ 2901525 w 6617638"/>
                  <a:gd name="connsiteY58" fmla="*/ 4029416 h 4047760"/>
                  <a:gd name="connsiteX59" fmla="*/ 3397937 w 6617638"/>
                  <a:gd name="connsiteY59" fmla="*/ 4004187 h 4047760"/>
                  <a:gd name="connsiteX60" fmla="*/ 3948797 w 6617638"/>
                  <a:gd name="connsiteY60" fmla="*/ 3955569 h 4047760"/>
                  <a:gd name="connsiteX61" fmla="*/ 3934554 w 6617638"/>
                  <a:gd name="connsiteY61" fmla="*/ 3780161 h 4047760"/>
                  <a:gd name="connsiteX62" fmla="*/ 3917354 w 6617638"/>
                  <a:gd name="connsiteY62" fmla="*/ 3064328 h 4047760"/>
                  <a:gd name="connsiteX63" fmla="*/ 3904878 w 6617638"/>
                  <a:gd name="connsiteY63" fmla="*/ 2550501 h 4047760"/>
                  <a:gd name="connsiteX64" fmla="*/ 3946309 w 6617638"/>
                  <a:gd name="connsiteY64" fmla="*/ 2564305 h 4047760"/>
                  <a:gd name="connsiteX65" fmla="*/ 4527999 w 6617638"/>
                  <a:gd name="connsiteY65" fmla="*/ 3009331 h 4047760"/>
                  <a:gd name="connsiteX66" fmla="*/ 5377961 w 6617638"/>
                  <a:gd name="connsiteY66" fmla="*/ 3635639 h 4047760"/>
                  <a:gd name="connsiteX67" fmla="*/ 5869830 w 6617638"/>
                  <a:gd name="connsiteY67" fmla="*/ 4037453 h 4047760"/>
                  <a:gd name="connsiteX68" fmla="*/ 6225867 w 6617638"/>
                  <a:gd name="connsiteY68" fmla="*/ 4028767 h 4047760"/>
                  <a:gd name="connsiteX69" fmla="*/ 6573900 w 6617638"/>
                  <a:gd name="connsiteY69" fmla="*/ 3953190 h 4047760"/>
                  <a:gd name="connsiteX70" fmla="*/ 6617639 w 6617638"/>
                  <a:gd name="connsiteY70" fmla="*/ 3699358 h 4047760"/>
                  <a:gd name="connsiteX71" fmla="*/ 1210796 w 6617638"/>
                  <a:gd name="connsiteY71" fmla="*/ 2997581 h 4047760"/>
                  <a:gd name="connsiteX72" fmla="*/ 1086143 w 6617638"/>
                  <a:gd name="connsiteY72" fmla="*/ 3080222 h 4047760"/>
                  <a:gd name="connsiteX73" fmla="*/ 263008 w 6617638"/>
                  <a:gd name="connsiteY73" fmla="*/ 3595130 h 4047760"/>
                  <a:gd name="connsiteX74" fmla="*/ 244222 w 6617638"/>
                  <a:gd name="connsiteY74" fmla="*/ 3392655 h 4047760"/>
                  <a:gd name="connsiteX75" fmla="*/ 244186 w 6617638"/>
                  <a:gd name="connsiteY75" fmla="*/ 2989472 h 4047760"/>
                  <a:gd name="connsiteX76" fmla="*/ 292864 w 6617638"/>
                  <a:gd name="connsiteY76" fmla="*/ 2199036 h 4047760"/>
                  <a:gd name="connsiteX77" fmla="*/ 283164 w 6617638"/>
                  <a:gd name="connsiteY77" fmla="*/ 2413512 h 4047760"/>
                  <a:gd name="connsiteX78" fmla="*/ 698338 w 6617638"/>
                  <a:gd name="connsiteY78" fmla="*/ 2410701 h 4047760"/>
                  <a:gd name="connsiteX79" fmla="*/ 1227130 w 6617638"/>
                  <a:gd name="connsiteY79" fmla="*/ 2392500 h 4047760"/>
                  <a:gd name="connsiteX80" fmla="*/ 1907403 w 6617638"/>
                  <a:gd name="connsiteY80" fmla="*/ 2379886 h 4047760"/>
                  <a:gd name="connsiteX81" fmla="*/ 2095265 w 6617638"/>
                  <a:gd name="connsiteY81" fmla="*/ 2362875 h 4047760"/>
                  <a:gd name="connsiteX82" fmla="*/ 1900083 w 6617638"/>
                  <a:gd name="connsiteY82" fmla="*/ 1508864 h 4047760"/>
                  <a:gd name="connsiteX83" fmla="*/ 1055854 w 6617638"/>
                  <a:gd name="connsiteY83" fmla="*/ 1497115 h 4047760"/>
                  <a:gd name="connsiteX84" fmla="*/ 277395 w 6617638"/>
                  <a:gd name="connsiteY84" fmla="*/ 1486807 h 4047760"/>
                  <a:gd name="connsiteX85" fmla="*/ 271013 w 6617638"/>
                  <a:gd name="connsiteY85" fmla="*/ 1364486 h 4047760"/>
                  <a:gd name="connsiteX86" fmla="*/ 275773 w 6617638"/>
                  <a:gd name="connsiteY86" fmla="*/ 783408 h 4047760"/>
                  <a:gd name="connsiteX87" fmla="*/ 266145 w 6617638"/>
                  <a:gd name="connsiteY87" fmla="*/ 587349 h 4047760"/>
                  <a:gd name="connsiteX88" fmla="*/ 315220 w 6617638"/>
                  <a:gd name="connsiteY88" fmla="*/ 611136 h 4047760"/>
                  <a:gd name="connsiteX89" fmla="*/ 1136047 w 6617638"/>
                  <a:gd name="connsiteY89" fmla="*/ 1033384 h 4047760"/>
                  <a:gd name="connsiteX90" fmla="*/ 1841885 w 6617638"/>
                  <a:gd name="connsiteY90" fmla="*/ 1350034 h 4047760"/>
                  <a:gd name="connsiteX91" fmla="*/ 2195291 w 6617638"/>
                  <a:gd name="connsiteY91" fmla="*/ 1497511 h 404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617638" h="4047760">
                    <a:moveTo>
                      <a:pt x="6489849" y="3613114"/>
                    </a:moveTo>
                    <a:lnTo>
                      <a:pt x="5928676" y="3202326"/>
                    </a:lnTo>
                    <a:lnTo>
                      <a:pt x="5261169" y="2678769"/>
                    </a:lnTo>
                    <a:lnTo>
                      <a:pt x="4887390" y="2421080"/>
                    </a:lnTo>
                    <a:lnTo>
                      <a:pt x="5241697" y="2415170"/>
                    </a:lnTo>
                    <a:lnTo>
                      <a:pt x="5905347" y="2411169"/>
                    </a:lnTo>
                    <a:cubicBezTo>
                      <a:pt x="6097537" y="2430451"/>
                      <a:pt x="6289943" y="2432685"/>
                      <a:pt x="6482529" y="2417837"/>
                    </a:cubicBezTo>
                    <a:cubicBezTo>
                      <a:pt x="6484188" y="2363344"/>
                      <a:pt x="6483286" y="2311518"/>
                      <a:pt x="6484981" y="2259764"/>
                    </a:cubicBezTo>
                    <a:cubicBezTo>
                      <a:pt x="6469152" y="2174457"/>
                      <a:pt x="6448058" y="2094952"/>
                      <a:pt x="6434211" y="2014149"/>
                    </a:cubicBezTo>
                    <a:cubicBezTo>
                      <a:pt x="6420329" y="1933347"/>
                      <a:pt x="6413802" y="1849841"/>
                      <a:pt x="6431218" y="1769760"/>
                    </a:cubicBezTo>
                    <a:cubicBezTo>
                      <a:pt x="6429884" y="1771526"/>
                      <a:pt x="6493743" y="1465832"/>
                      <a:pt x="6493743" y="1465832"/>
                    </a:cubicBezTo>
                    <a:lnTo>
                      <a:pt x="6361807" y="1459957"/>
                    </a:lnTo>
                    <a:lnTo>
                      <a:pt x="5819781" y="1461074"/>
                    </a:lnTo>
                    <a:lnTo>
                      <a:pt x="5058522" y="1464534"/>
                    </a:lnTo>
                    <a:lnTo>
                      <a:pt x="4836909" y="1472355"/>
                    </a:lnTo>
                    <a:lnTo>
                      <a:pt x="5123715" y="1280440"/>
                    </a:lnTo>
                    <a:lnTo>
                      <a:pt x="6147585" y="610163"/>
                    </a:lnTo>
                    <a:lnTo>
                      <a:pt x="6487541" y="415545"/>
                    </a:lnTo>
                    <a:lnTo>
                      <a:pt x="6484801" y="26273"/>
                    </a:lnTo>
                    <a:lnTo>
                      <a:pt x="6067428" y="12902"/>
                    </a:lnTo>
                    <a:lnTo>
                      <a:pt x="5876609" y="0"/>
                    </a:lnTo>
                    <a:lnTo>
                      <a:pt x="5346662" y="329769"/>
                    </a:lnTo>
                    <a:lnTo>
                      <a:pt x="4353189" y="961015"/>
                    </a:lnTo>
                    <a:lnTo>
                      <a:pt x="3901200" y="1243860"/>
                    </a:lnTo>
                    <a:lnTo>
                      <a:pt x="3915155" y="543164"/>
                    </a:lnTo>
                    <a:lnTo>
                      <a:pt x="3875635" y="87866"/>
                    </a:lnTo>
                    <a:lnTo>
                      <a:pt x="3783831" y="90317"/>
                    </a:lnTo>
                    <a:cubicBezTo>
                      <a:pt x="3471171" y="105706"/>
                      <a:pt x="3160026" y="90389"/>
                      <a:pt x="2850395" y="44366"/>
                    </a:cubicBezTo>
                    <a:cubicBezTo>
                      <a:pt x="2846392" y="47681"/>
                      <a:pt x="2904121" y="729168"/>
                      <a:pt x="2904121" y="729168"/>
                    </a:cubicBezTo>
                    <a:lnTo>
                      <a:pt x="2914975" y="1279179"/>
                    </a:lnTo>
                    <a:lnTo>
                      <a:pt x="2697580" y="1177653"/>
                    </a:lnTo>
                    <a:lnTo>
                      <a:pt x="1735189" y="646419"/>
                    </a:lnTo>
                    <a:lnTo>
                      <a:pt x="1304943" y="418933"/>
                    </a:lnTo>
                    <a:lnTo>
                      <a:pt x="583348" y="33914"/>
                    </a:lnTo>
                    <a:lnTo>
                      <a:pt x="287924" y="37446"/>
                    </a:lnTo>
                    <a:cubicBezTo>
                      <a:pt x="285797" y="47609"/>
                      <a:pt x="284030" y="57881"/>
                      <a:pt x="282047" y="68080"/>
                    </a:cubicBezTo>
                    <a:cubicBezTo>
                      <a:pt x="284030" y="56223"/>
                      <a:pt x="286085" y="44402"/>
                      <a:pt x="288321" y="32580"/>
                    </a:cubicBezTo>
                    <a:cubicBezTo>
                      <a:pt x="288321" y="32580"/>
                      <a:pt x="36527" y="32761"/>
                      <a:pt x="39412" y="40942"/>
                    </a:cubicBezTo>
                    <a:lnTo>
                      <a:pt x="31984" y="778147"/>
                    </a:lnTo>
                    <a:lnTo>
                      <a:pt x="48967" y="1045926"/>
                    </a:lnTo>
                    <a:lnTo>
                      <a:pt x="53005" y="1340267"/>
                    </a:lnTo>
                    <a:lnTo>
                      <a:pt x="48138" y="1785690"/>
                    </a:lnTo>
                    <a:lnTo>
                      <a:pt x="32669" y="2266359"/>
                    </a:lnTo>
                    <a:lnTo>
                      <a:pt x="0" y="2770167"/>
                    </a:lnTo>
                    <a:lnTo>
                      <a:pt x="14315" y="3149455"/>
                    </a:lnTo>
                    <a:lnTo>
                      <a:pt x="68655" y="3873577"/>
                    </a:lnTo>
                    <a:lnTo>
                      <a:pt x="72621" y="4047760"/>
                    </a:lnTo>
                    <a:lnTo>
                      <a:pt x="301410" y="4008801"/>
                    </a:lnTo>
                    <a:lnTo>
                      <a:pt x="301338" y="4007683"/>
                    </a:lnTo>
                    <a:lnTo>
                      <a:pt x="718999" y="4001412"/>
                    </a:lnTo>
                    <a:lnTo>
                      <a:pt x="913533" y="3991790"/>
                    </a:lnTo>
                    <a:lnTo>
                      <a:pt x="1114484" y="3845394"/>
                    </a:lnTo>
                    <a:lnTo>
                      <a:pt x="1639671" y="3473494"/>
                    </a:lnTo>
                    <a:lnTo>
                      <a:pt x="2349259" y="2977471"/>
                    </a:lnTo>
                    <a:lnTo>
                      <a:pt x="2878267" y="2573963"/>
                    </a:lnTo>
                    <a:lnTo>
                      <a:pt x="2886994" y="2654478"/>
                    </a:lnTo>
                    <a:lnTo>
                      <a:pt x="2890852" y="3321800"/>
                    </a:lnTo>
                    <a:lnTo>
                      <a:pt x="2908304" y="3787729"/>
                    </a:lnTo>
                    <a:lnTo>
                      <a:pt x="2901525" y="4029416"/>
                    </a:lnTo>
                    <a:lnTo>
                      <a:pt x="3397937" y="4004187"/>
                    </a:lnTo>
                    <a:lnTo>
                      <a:pt x="3948797" y="3955569"/>
                    </a:lnTo>
                    <a:lnTo>
                      <a:pt x="3934554" y="3780161"/>
                    </a:lnTo>
                    <a:lnTo>
                      <a:pt x="3917354" y="3064328"/>
                    </a:lnTo>
                    <a:lnTo>
                      <a:pt x="3904878" y="2550501"/>
                    </a:lnTo>
                    <a:lnTo>
                      <a:pt x="3946309" y="2564305"/>
                    </a:lnTo>
                    <a:lnTo>
                      <a:pt x="4527999" y="3009331"/>
                    </a:lnTo>
                    <a:lnTo>
                      <a:pt x="5377961" y="3635639"/>
                    </a:lnTo>
                    <a:lnTo>
                      <a:pt x="5869830" y="4037453"/>
                    </a:lnTo>
                    <a:cubicBezTo>
                      <a:pt x="5988785" y="4045850"/>
                      <a:pt x="6107453" y="4042967"/>
                      <a:pt x="6225867" y="4028767"/>
                    </a:cubicBezTo>
                    <a:cubicBezTo>
                      <a:pt x="6344282" y="4014603"/>
                      <a:pt x="6460281" y="3989411"/>
                      <a:pt x="6573900" y="3953190"/>
                    </a:cubicBezTo>
                    <a:cubicBezTo>
                      <a:pt x="6572819" y="3936468"/>
                      <a:pt x="6617639" y="3699358"/>
                      <a:pt x="6617639" y="3699358"/>
                    </a:cubicBezTo>
                    <a:close/>
                    <a:moveTo>
                      <a:pt x="1210796" y="2997581"/>
                    </a:moveTo>
                    <a:lnTo>
                      <a:pt x="1086143" y="3080222"/>
                    </a:lnTo>
                    <a:lnTo>
                      <a:pt x="263008" y="3595130"/>
                    </a:lnTo>
                    <a:lnTo>
                      <a:pt x="244222" y="3392655"/>
                    </a:lnTo>
                    <a:lnTo>
                      <a:pt x="244186" y="2989472"/>
                    </a:lnTo>
                    <a:lnTo>
                      <a:pt x="292864" y="2199036"/>
                    </a:lnTo>
                    <a:lnTo>
                      <a:pt x="283164" y="2413512"/>
                    </a:lnTo>
                    <a:lnTo>
                      <a:pt x="698338" y="2410701"/>
                    </a:lnTo>
                    <a:lnTo>
                      <a:pt x="1227130" y="2392500"/>
                    </a:lnTo>
                    <a:lnTo>
                      <a:pt x="1907403" y="2379886"/>
                    </a:lnTo>
                    <a:lnTo>
                      <a:pt x="2095265" y="2362875"/>
                    </a:lnTo>
                    <a:close/>
                    <a:moveTo>
                      <a:pt x="1900083" y="1508864"/>
                    </a:moveTo>
                    <a:lnTo>
                      <a:pt x="1055854" y="1497115"/>
                    </a:lnTo>
                    <a:lnTo>
                      <a:pt x="277395" y="1486807"/>
                    </a:lnTo>
                    <a:lnTo>
                      <a:pt x="271013" y="1364486"/>
                    </a:lnTo>
                    <a:lnTo>
                      <a:pt x="275773" y="783408"/>
                    </a:lnTo>
                    <a:cubicBezTo>
                      <a:pt x="275773" y="783408"/>
                      <a:pt x="270905" y="687902"/>
                      <a:pt x="266145" y="587349"/>
                    </a:cubicBezTo>
                    <a:cubicBezTo>
                      <a:pt x="285039" y="597044"/>
                      <a:pt x="315220" y="611136"/>
                      <a:pt x="315220" y="611136"/>
                    </a:cubicBezTo>
                    <a:lnTo>
                      <a:pt x="1136047" y="1033384"/>
                    </a:lnTo>
                    <a:lnTo>
                      <a:pt x="1841885" y="1350034"/>
                    </a:lnTo>
                    <a:lnTo>
                      <a:pt x="2195291" y="1497511"/>
                    </a:lnTo>
                    <a:close/>
                  </a:path>
                </a:pathLst>
              </a:custGeom>
              <a:solidFill>
                <a:srgbClr val="FFF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 name="Freeform 14">
                <a:extLst>
                  <a:ext uri="{FF2B5EF4-FFF2-40B4-BE49-F238E27FC236}">
                    <a16:creationId xmlns:a16="http://schemas.microsoft.com/office/drawing/2014/main" id="{8E143D50-C22E-846C-66CF-5260677303ED}"/>
                  </a:ext>
                </a:extLst>
              </p:cNvPr>
              <p:cNvSpPr/>
              <p:nvPr/>
            </p:nvSpPr>
            <p:spPr>
              <a:xfrm>
                <a:off x="-681046" y="-3808084"/>
                <a:ext cx="6327714" cy="4002781"/>
              </a:xfrm>
              <a:custGeom>
                <a:avLst/>
                <a:gdLst>
                  <a:gd name="connsiteX0" fmla="*/ 4184611 w 6327714"/>
                  <a:gd name="connsiteY0" fmla="*/ 1387084 h 4002781"/>
                  <a:gd name="connsiteX1" fmla="*/ 3664112 w 6327714"/>
                  <a:gd name="connsiteY1" fmla="*/ 1383588 h 4002781"/>
                  <a:gd name="connsiteX2" fmla="*/ 3765724 w 6327714"/>
                  <a:gd name="connsiteY2" fmla="*/ 1284837 h 4002781"/>
                  <a:gd name="connsiteX3" fmla="*/ 4068179 w 6327714"/>
                  <a:gd name="connsiteY3" fmla="*/ 1109717 h 4002781"/>
                  <a:gd name="connsiteX4" fmla="*/ 4719930 w 6327714"/>
                  <a:gd name="connsiteY4" fmla="*/ 714896 h 4002781"/>
                  <a:gd name="connsiteX5" fmla="*/ 5354409 w 6327714"/>
                  <a:gd name="connsiteY5" fmla="*/ 328111 h 4002781"/>
                  <a:gd name="connsiteX6" fmla="*/ 5812671 w 6327714"/>
                  <a:gd name="connsiteY6" fmla="*/ 0 h 4002781"/>
                  <a:gd name="connsiteX7" fmla="*/ 6194419 w 6327714"/>
                  <a:gd name="connsiteY7" fmla="*/ 6235 h 4002781"/>
                  <a:gd name="connsiteX8" fmla="*/ 6223770 w 6327714"/>
                  <a:gd name="connsiteY8" fmla="*/ 24039 h 4002781"/>
                  <a:gd name="connsiteX9" fmla="*/ 5656936 w 6327714"/>
                  <a:gd name="connsiteY9" fmla="*/ 401922 h 4002781"/>
                  <a:gd name="connsiteX10" fmla="*/ 4655097 w 6327714"/>
                  <a:gd name="connsiteY10" fmla="*/ 1088922 h 4002781"/>
                  <a:gd name="connsiteX11" fmla="*/ 3534159 w 6327714"/>
                  <a:gd name="connsiteY11" fmla="*/ 3153852 h 4002781"/>
                  <a:gd name="connsiteX12" fmla="*/ 3517103 w 6327714"/>
                  <a:gd name="connsiteY12" fmla="*/ 2802315 h 4002781"/>
                  <a:gd name="connsiteX13" fmla="*/ 3527740 w 6327714"/>
                  <a:gd name="connsiteY13" fmla="*/ 2192441 h 4002781"/>
                  <a:gd name="connsiteX14" fmla="*/ 4060823 w 6327714"/>
                  <a:gd name="connsiteY14" fmla="*/ 2208407 h 4002781"/>
                  <a:gd name="connsiteX15" fmla="*/ 4728512 w 6327714"/>
                  <a:gd name="connsiteY15" fmla="*/ 2222931 h 4002781"/>
                  <a:gd name="connsiteX16" fmla="*/ 5757755 w 6327714"/>
                  <a:gd name="connsiteY16" fmla="*/ 2207974 h 4002781"/>
                  <a:gd name="connsiteX17" fmla="*/ 6219587 w 6327714"/>
                  <a:gd name="connsiteY17" fmla="*/ 2200658 h 4002781"/>
                  <a:gd name="connsiteX18" fmla="*/ 6159803 w 6327714"/>
                  <a:gd name="connsiteY18" fmla="*/ 1880584 h 4002781"/>
                  <a:gd name="connsiteX19" fmla="*/ 6192471 w 6327714"/>
                  <a:gd name="connsiteY19" fmla="*/ 1610930 h 4002781"/>
                  <a:gd name="connsiteX20" fmla="*/ 5943166 w 6327714"/>
                  <a:gd name="connsiteY20" fmla="*/ 1589018 h 4002781"/>
                  <a:gd name="connsiteX21" fmla="*/ 5306992 w 6327714"/>
                  <a:gd name="connsiteY21" fmla="*/ 1585558 h 4002781"/>
                  <a:gd name="connsiteX22" fmla="*/ 4581647 w 6327714"/>
                  <a:gd name="connsiteY22" fmla="*/ 1581125 h 4002781"/>
                  <a:gd name="connsiteX23" fmla="*/ 4025559 w 6327714"/>
                  <a:gd name="connsiteY23" fmla="*/ 1549085 h 4002781"/>
                  <a:gd name="connsiteX24" fmla="*/ 3537223 w 6327714"/>
                  <a:gd name="connsiteY24" fmla="*/ 1547968 h 4002781"/>
                  <a:gd name="connsiteX25" fmla="*/ 3535673 w 6327714"/>
                  <a:gd name="connsiteY25" fmla="*/ 1031366 h 4002781"/>
                  <a:gd name="connsiteX26" fmla="*/ 3510649 w 6327714"/>
                  <a:gd name="connsiteY26" fmla="*/ 622849 h 4002781"/>
                  <a:gd name="connsiteX27" fmla="*/ 3484434 w 6327714"/>
                  <a:gd name="connsiteY27" fmla="*/ 79181 h 4002781"/>
                  <a:gd name="connsiteX28" fmla="*/ 2762623 w 6327714"/>
                  <a:gd name="connsiteY28" fmla="*/ 45411 h 4002781"/>
                  <a:gd name="connsiteX29" fmla="*/ 2795472 w 6327714"/>
                  <a:gd name="connsiteY29" fmla="*/ 661772 h 4002781"/>
                  <a:gd name="connsiteX30" fmla="*/ 2797167 w 6327714"/>
                  <a:gd name="connsiteY30" fmla="*/ 1526163 h 4002781"/>
                  <a:gd name="connsiteX31" fmla="*/ 2388268 w 6327714"/>
                  <a:gd name="connsiteY31" fmla="*/ 1572944 h 4002781"/>
                  <a:gd name="connsiteX32" fmla="*/ 2060283 w 6327714"/>
                  <a:gd name="connsiteY32" fmla="*/ 1564654 h 4002781"/>
                  <a:gd name="connsiteX33" fmla="*/ 1246487 w 6327714"/>
                  <a:gd name="connsiteY33" fmla="*/ 1581485 h 4002781"/>
                  <a:gd name="connsiteX34" fmla="*/ 467812 w 6327714"/>
                  <a:gd name="connsiteY34" fmla="*/ 1581485 h 4002781"/>
                  <a:gd name="connsiteX35" fmla="*/ 25992 w 6327714"/>
                  <a:gd name="connsiteY35" fmla="*/ 1608335 h 4002781"/>
                  <a:gd name="connsiteX36" fmla="*/ 44309 w 6327714"/>
                  <a:gd name="connsiteY36" fmla="*/ 1940158 h 4002781"/>
                  <a:gd name="connsiteX37" fmla="*/ 34393 w 6327714"/>
                  <a:gd name="connsiteY37" fmla="*/ 2247979 h 4002781"/>
                  <a:gd name="connsiteX38" fmla="*/ 705759 w 6327714"/>
                  <a:gd name="connsiteY38" fmla="*/ 2215470 h 4002781"/>
                  <a:gd name="connsiteX39" fmla="*/ 1697754 w 6327714"/>
                  <a:gd name="connsiteY39" fmla="*/ 2230319 h 4002781"/>
                  <a:gd name="connsiteX40" fmla="*/ 2430852 w 6327714"/>
                  <a:gd name="connsiteY40" fmla="*/ 2200802 h 4002781"/>
                  <a:gd name="connsiteX41" fmla="*/ 2765075 w 6327714"/>
                  <a:gd name="connsiteY41" fmla="*/ 2215398 h 4002781"/>
                  <a:gd name="connsiteX42" fmla="*/ 2772106 w 6327714"/>
                  <a:gd name="connsiteY42" fmla="*/ 3076041 h 4002781"/>
                  <a:gd name="connsiteX43" fmla="*/ 2780327 w 6327714"/>
                  <a:gd name="connsiteY43" fmla="*/ 3710459 h 4002781"/>
                  <a:gd name="connsiteX44" fmla="*/ 2789126 w 6327714"/>
                  <a:gd name="connsiteY44" fmla="*/ 4002782 h 4002781"/>
                  <a:gd name="connsiteX45" fmla="*/ 3160236 w 6327714"/>
                  <a:gd name="connsiteY45" fmla="*/ 3979932 h 4002781"/>
                  <a:gd name="connsiteX46" fmla="*/ 3559111 w 6327714"/>
                  <a:gd name="connsiteY46" fmla="*/ 3938126 h 4002781"/>
                  <a:gd name="connsiteX47" fmla="*/ 3529002 w 6327714"/>
                  <a:gd name="connsiteY47" fmla="*/ 3482324 h 4002781"/>
                  <a:gd name="connsiteX48" fmla="*/ 2111161 w 6327714"/>
                  <a:gd name="connsiteY48" fmla="*/ 2363524 h 4002781"/>
                  <a:gd name="connsiteX49" fmla="*/ 1687225 w 6327714"/>
                  <a:gd name="connsiteY49" fmla="*/ 2700645 h 4002781"/>
                  <a:gd name="connsiteX50" fmla="*/ 901086 w 6327714"/>
                  <a:gd name="connsiteY50" fmla="*/ 3269830 h 4002781"/>
                  <a:gd name="connsiteX51" fmla="*/ 294372 w 6327714"/>
                  <a:gd name="connsiteY51" fmla="*/ 3683717 h 4002781"/>
                  <a:gd name="connsiteX52" fmla="*/ 34538 w 6327714"/>
                  <a:gd name="connsiteY52" fmla="*/ 3879488 h 4002781"/>
                  <a:gd name="connsiteX53" fmla="*/ 39766 w 6327714"/>
                  <a:gd name="connsiteY53" fmla="*/ 3984690 h 4002781"/>
                  <a:gd name="connsiteX54" fmla="*/ 464278 w 6327714"/>
                  <a:gd name="connsiteY54" fmla="*/ 3980329 h 4002781"/>
                  <a:gd name="connsiteX55" fmla="*/ 979477 w 6327714"/>
                  <a:gd name="connsiteY55" fmla="*/ 3625007 h 4002781"/>
                  <a:gd name="connsiteX56" fmla="*/ 1617381 w 6327714"/>
                  <a:gd name="connsiteY56" fmla="*/ 3143725 h 4002781"/>
                  <a:gd name="connsiteX57" fmla="*/ 2283194 w 6327714"/>
                  <a:gd name="connsiteY57" fmla="*/ 2648315 h 4002781"/>
                  <a:gd name="connsiteX58" fmla="*/ 2621275 w 6327714"/>
                  <a:gd name="connsiteY58" fmla="*/ 2366083 h 4002781"/>
                  <a:gd name="connsiteX59" fmla="*/ 2309697 w 6327714"/>
                  <a:gd name="connsiteY59" fmla="*/ 2362659 h 4002781"/>
                  <a:gd name="connsiteX60" fmla="*/ 1505817 w 6327714"/>
                  <a:gd name="connsiteY60" fmla="*/ 1158516 h 4002781"/>
                  <a:gd name="connsiteX61" fmla="*/ 2046328 w 6327714"/>
                  <a:gd name="connsiteY61" fmla="*/ 1444892 h 4002781"/>
                  <a:gd name="connsiteX62" fmla="*/ 2512596 w 6327714"/>
                  <a:gd name="connsiteY62" fmla="*/ 1442514 h 4002781"/>
                  <a:gd name="connsiteX63" fmla="*/ 2099550 w 6327714"/>
                  <a:gd name="connsiteY63" fmla="*/ 1171382 h 4002781"/>
                  <a:gd name="connsiteX64" fmla="*/ 783933 w 6327714"/>
                  <a:gd name="connsiteY64" fmla="*/ 445062 h 4002781"/>
                  <a:gd name="connsiteX65" fmla="*/ 39946 w 6327714"/>
                  <a:gd name="connsiteY65" fmla="*/ 25481 h 4002781"/>
                  <a:gd name="connsiteX66" fmla="*/ 174 w 6327714"/>
                  <a:gd name="connsiteY66" fmla="*/ 408661 h 4002781"/>
                  <a:gd name="connsiteX67" fmla="*/ 558138 w 6327714"/>
                  <a:gd name="connsiteY67" fmla="*/ 684802 h 4002781"/>
                  <a:gd name="connsiteX68" fmla="*/ 6319324 w 6327714"/>
                  <a:gd name="connsiteY68" fmla="*/ 3831518 h 4002781"/>
                  <a:gd name="connsiteX69" fmla="*/ 5517319 w 6327714"/>
                  <a:gd name="connsiteY69" fmla="*/ 3230150 h 4002781"/>
                  <a:gd name="connsiteX70" fmla="*/ 4804017 w 6327714"/>
                  <a:gd name="connsiteY70" fmla="*/ 2674516 h 4002781"/>
                  <a:gd name="connsiteX71" fmla="*/ 4421224 w 6327714"/>
                  <a:gd name="connsiteY71" fmla="*/ 2346693 h 4002781"/>
                  <a:gd name="connsiteX72" fmla="*/ 3913238 w 6327714"/>
                  <a:gd name="connsiteY72" fmla="*/ 2321285 h 4002781"/>
                  <a:gd name="connsiteX73" fmla="*/ 4137627 w 6327714"/>
                  <a:gd name="connsiteY73" fmla="*/ 2500802 h 4002781"/>
                  <a:gd name="connsiteX74" fmla="*/ 4685422 w 6327714"/>
                  <a:gd name="connsiteY74" fmla="*/ 2980318 h 4002781"/>
                  <a:gd name="connsiteX75" fmla="*/ 5393676 w 6327714"/>
                  <a:gd name="connsiteY75" fmla="*/ 3541682 h 4002781"/>
                  <a:gd name="connsiteX76" fmla="*/ 5959175 w 6327714"/>
                  <a:gd name="connsiteY76" fmla="*/ 3996475 h 4002781"/>
                  <a:gd name="connsiteX77" fmla="*/ 6054225 w 6327714"/>
                  <a:gd name="connsiteY77" fmla="*/ 4002457 h 4002781"/>
                  <a:gd name="connsiteX78" fmla="*/ 6148949 w 6327714"/>
                  <a:gd name="connsiteY78" fmla="*/ 3992546 h 4002781"/>
                  <a:gd name="connsiteX79" fmla="*/ 6240681 w 6327714"/>
                  <a:gd name="connsiteY79" fmla="*/ 3966994 h 4002781"/>
                  <a:gd name="connsiteX80" fmla="*/ 6326896 w 6327714"/>
                  <a:gd name="connsiteY80" fmla="*/ 3926521 h 4002781"/>
                  <a:gd name="connsiteX81" fmla="*/ 6319324 w 6327714"/>
                  <a:gd name="connsiteY81" fmla="*/ 3831518 h 400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6327714" h="4002781">
                    <a:moveTo>
                      <a:pt x="4184611" y="1387084"/>
                    </a:moveTo>
                    <a:lnTo>
                      <a:pt x="3664112" y="1383588"/>
                    </a:lnTo>
                    <a:lnTo>
                      <a:pt x="3765724" y="1284837"/>
                    </a:lnTo>
                    <a:lnTo>
                      <a:pt x="4068179" y="1109717"/>
                    </a:lnTo>
                    <a:lnTo>
                      <a:pt x="4719930" y="714896"/>
                    </a:lnTo>
                    <a:lnTo>
                      <a:pt x="5354409" y="328111"/>
                    </a:lnTo>
                    <a:lnTo>
                      <a:pt x="5812671" y="0"/>
                    </a:lnTo>
                    <a:lnTo>
                      <a:pt x="6194419" y="6235"/>
                    </a:lnTo>
                    <a:lnTo>
                      <a:pt x="6223770" y="24039"/>
                    </a:lnTo>
                    <a:lnTo>
                      <a:pt x="5656936" y="401922"/>
                    </a:lnTo>
                    <a:lnTo>
                      <a:pt x="4655097" y="1088922"/>
                    </a:lnTo>
                    <a:close/>
                    <a:moveTo>
                      <a:pt x="3534159" y="3153852"/>
                    </a:moveTo>
                    <a:lnTo>
                      <a:pt x="3517103" y="2802315"/>
                    </a:lnTo>
                    <a:lnTo>
                      <a:pt x="3527740" y="2192441"/>
                    </a:lnTo>
                    <a:lnTo>
                      <a:pt x="4060823" y="2208407"/>
                    </a:lnTo>
                    <a:lnTo>
                      <a:pt x="4728512" y="2222931"/>
                    </a:lnTo>
                    <a:lnTo>
                      <a:pt x="5757755" y="2207974"/>
                    </a:lnTo>
                    <a:lnTo>
                      <a:pt x="6219587" y="2200658"/>
                    </a:lnTo>
                    <a:lnTo>
                      <a:pt x="6159803" y="1880584"/>
                    </a:lnTo>
                    <a:lnTo>
                      <a:pt x="6192471" y="1610930"/>
                    </a:lnTo>
                    <a:lnTo>
                      <a:pt x="5943166" y="1589018"/>
                    </a:lnTo>
                    <a:lnTo>
                      <a:pt x="5306992" y="1585558"/>
                    </a:lnTo>
                    <a:lnTo>
                      <a:pt x="4581647" y="1581125"/>
                    </a:lnTo>
                    <a:lnTo>
                      <a:pt x="4025559" y="1549085"/>
                    </a:lnTo>
                    <a:lnTo>
                      <a:pt x="3537223" y="1547968"/>
                    </a:lnTo>
                    <a:lnTo>
                      <a:pt x="3535673" y="1031366"/>
                    </a:lnTo>
                    <a:lnTo>
                      <a:pt x="3510649" y="622849"/>
                    </a:lnTo>
                    <a:lnTo>
                      <a:pt x="3484434" y="79181"/>
                    </a:lnTo>
                    <a:cubicBezTo>
                      <a:pt x="3242989" y="85776"/>
                      <a:pt x="3002409" y="74531"/>
                      <a:pt x="2762623" y="45411"/>
                    </a:cubicBezTo>
                    <a:cubicBezTo>
                      <a:pt x="2762371" y="47681"/>
                      <a:pt x="2795472" y="661772"/>
                      <a:pt x="2795472" y="661772"/>
                    </a:cubicBezTo>
                    <a:lnTo>
                      <a:pt x="2797167" y="1526163"/>
                    </a:lnTo>
                    <a:lnTo>
                      <a:pt x="2388268" y="1572944"/>
                    </a:lnTo>
                    <a:lnTo>
                      <a:pt x="2060283" y="1564654"/>
                    </a:lnTo>
                    <a:lnTo>
                      <a:pt x="1246487" y="1581485"/>
                    </a:lnTo>
                    <a:lnTo>
                      <a:pt x="467812" y="1581485"/>
                    </a:lnTo>
                    <a:lnTo>
                      <a:pt x="25992" y="1608335"/>
                    </a:lnTo>
                    <a:lnTo>
                      <a:pt x="44309" y="1940158"/>
                    </a:lnTo>
                    <a:lnTo>
                      <a:pt x="34393" y="2247979"/>
                    </a:lnTo>
                    <a:lnTo>
                      <a:pt x="705759" y="2215470"/>
                    </a:lnTo>
                    <a:lnTo>
                      <a:pt x="1697754" y="2230319"/>
                    </a:lnTo>
                    <a:lnTo>
                      <a:pt x="2430852" y="2200802"/>
                    </a:lnTo>
                    <a:lnTo>
                      <a:pt x="2765075" y="2215398"/>
                    </a:lnTo>
                    <a:lnTo>
                      <a:pt x="2772106" y="3076041"/>
                    </a:lnTo>
                    <a:lnTo>
                      <a:pt x="2780327" y="3710459"/>
                    </a:lnTo>
                    <a:lnTo>
                      <a:pt x="2789126" y="4002782"/>
                    </a:lnTo>
                    <a:lnTo>
                      <a:pt x="3160236" y="3979932"/>
                    </a:lnTo>
                    <a:lnTo>
                      <a:pt x="3559111" y="3938126"/>
                    </a:lnTo>
                    <a:lnTo>
                      <a:pt x="3529002" y="3482324"/>
                    </a:lnTo>
                    <a:close/>
                    <a:moveTo>
                      <a:pt x="2111161" y="2363524"/>
                    </a:moveTo>
                    <a:lnTo>
                      <a:pt x="1687225" y="2700645"/>
                    </a:lnTo>
                    <a:lnTo>
                      <a:pt x="901086" y="3269830"/>
                    </a:lnTo>
                    <a:lnTo>
                      <a:pt x="294372" y="3683717"/>
                    </a:lnTo>
                    <a:lnTo>
                      <a:pt x="34538" y="3879488"/>
                    </a:lnTo>
                    <a:lnTo>
                      <a:pt x="39766" y="3984690"/>
                    </a:lnTo>
                    <a:lnTo>
                      <a:pt x="464278" y="3980329"/>
                    </a:lnTo>
                    <a:lnTo>
                      <a:pt x="979477" y="3625007"/>
                    </a:lnTo>
                    <a:lnTo>
                      <a:pt x="1617381" y="3143725"/>
                    </a:lnTo>
                    <a:lnTo>
                      <a:pt x="2283194" y="2648315"/>
                    </a:lnTo>
                    <a:lnTo>
                      <a:pt x="2621275" y="2366083"/>
                    </a:lnTo>
                    <a:lnTo>
                      <a:pt x="2309697" y="2362659"/>
                    </a:lnTo>
                    <a:close/>
                    <a:moveTo>
                      <a:pt x="1505817" y="1158516"/>
                    </a:moveTo>
                    <a:lnTo>
                      <a:pt x="2046328" y="1444892"/>
                    </a:lnTo>
                    <a:lnTo>
                      <a:pt x="2512596" y="1442514"/>
                    </a:lnTo>
                    <a:lnTo>
                      <a:pt x="2099550" y="1171382"/>
                    </a:lnTo>
                    <a:lnTo>
                      <a:pt x="783933" y="445062"/>
                    </a:lnTo>
                    <a:cubicBezTo>
                      <a:pt x="783933" y="445062"/>
                      <a:pt x="37783" y="22201"/>
                      <a:pt x="39946" y="25481"/>
                    </a:cubicBezTo>
                    <a:cubicBezTo>
                      <a:pt x="11568" y="151658"/>
                      <a:pt x="-1701" y="279385"/>
                      <a:pt x="174" y="408661"/>
                    </a:cubicBezTo>
                    <a:lnTo>
                      <a:pt x="558138" y="684802"/>
                    </a:lnTo>
                    <a:close/>
                    <a:moveTo>
                      <a:pt x="6319324" y="3831518"/>
                    </a:moveTo>
                    <a:lnTo>
                      <a:pt x="5517319" y="3230150"/>
                    </a:lnTo>
                    <a:lnTo>
                      <a:pt x="4804017" y="2674516"/>
                    </a:lnTo>
                    <a:lnTo>
                      <a:pt x="4421224" y="2346693"/>
                    </a:lnTo>
                    <a:lnTo>
                      <a:pt x="3913238" y="2321285"/>
                    </a:lnTo>
                    <a:lnTo>
                      <a:pt x="4137627" y="2500802"/>
                    </a:lnTo>
                    <a:lnTo>
                      <a:pt x="4685422" y="2980318"/>
                    </a:lnTo>
                    <a:lnTo>
                      <a:pt x="5393676" y="3541682"/>
                    </a:lnTo>
                    <a:lnTo>
                      <a:pt x="5959175" y="3996475"/>
                    </a:lnTo>
                    <a:cubicBezTo>
                      <a:pt x="5990690" y="4001124"/>
                      <a:pt x="6022349" y="4003142"/>
                      <a:pt x="6054225" y="4002457"/>
                    </a:cubicBezTo>
                    <a:cubicBezTo>
                      <a:pt x="6086064" y="4001809"/>
                      <a:pt x="6117651" y="3998493"/>
                      <a:pt x="6148949" y="3992546"/>
                    </a:cubicBezTo>
                    <a:cubicBezTo>
                      <a:pt x="6180248" y="3986600"/>
                      <a:pt x="6210825" y="3978094"/>
                      <a:pt x="6240681" y="3966994"/>
                    </a:cubicBezTo>
                    <a:cubicBezTo>
                      <a:pt x="6270537" y="3955893"/>
                      <a:pt x="6299276" y="3942414"/>
                      <a:pt x="6326896" y="3926521"/>
                    </a:cubicBezTo>
                    <a:cubicBezTo>
                      <a:pt x="6330826" y="3924682"/>
                      <a:pt x="6319324" y="3831518"/>
                      <a:pt x="6319324" y="3831518"/>
                    </a:cubicBezTo>
                    <a:close/>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grpSp>
      </p:grpSp>
      <p:sp>
        <p:nvSpPr>
          <p:cNvPr id="50" name="TextBox 49">
            <a:extLst>
              <a:ext uri="{FF2B5EF4-FFF2-40B4-BE49-F238E27FC236}">
                <a16:creationId xmlns:a16="http://schemas.microsoft.com/office/drawing/2014/main" id="{93949D8C-2ACE-8BD3-0964-3C72CCB3D506}"/>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solidFill>
                  <a:srgbClr val="323232"/>
                </a:solidFill>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sp>
        <p:nvSpPr>
          <p:cNvPr id="51" name="TextBox 50">
            <a:extLst>
              <a:ext uri="{FF2B5EF4-FFF2-40B4-BE49-F238E27FC236}">
                <a16:creationId xmlns:a16="http://schemas.microsoft.com/office/drawing/2014/main" id="{F771261E-5F8C-2BBE-D68E-A943F808ABA6}"/>
              </a:ext>
            </a:extLst>
          </p:cNvPr>
          <p:cNvSpPr txBox="1"/>
          <p:nvPr/>
        </p:nvSpPr>
        <p:spPr>
          <a:xfrm>
            <a:off x="983192" y="4399464"/>
            <a:ext cx="8725428" cy="1754326"/>
          </a:xfrm>
          <a:prstGeom prst="rect">
            <a:avLst/>
          </a:prstGeom>
          <a:noFill/>
          <a:ln>
            <a:noFill/>
          </a:ln>
        </p:spPr>
        <p:txBody>
          <a:bodyPr wrap="square" lIns="0" tIns="0" rIns="0" bIns="0" rtlCol="0">
            <a:spAutoFit/>
          </a:bodyPr>
          <a:lstStyle/>
          <a:p>
            <a:pPr algn="ctr"/>
            <a:r>
              <a:rPr lang="en-US" sz="3800" b="1" dirty="0" err="1">
                <a:latin typeface="ABeeZee" pitchFamily="2" charset="0"/>
              </a:rPr>
              <a:t>Brynteg</a:t>
            </a:r>
            <a:r>
              <a:rPr lang="en-US" sz="3800" b="1" dirty="0">
                <a:latin typeface="ABeeZee" pitchFamily="2" charset="0"/>
              </a:rPr>
              <a:t> School aims to show respect by making things equal for everyone with a single uniform.</a:t>
            </a:r>
            <a:endParaRPr lang="en-GB" sz="3800" b="1" spc="-10" dirty="0">
              <a:latin typeface="ABeeZee" pitchFamily="2"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25036759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a:extLst>
              <a:ext uri="{FF2B5EF4-FFF2-40B4-BE49-F238E27FC236}">
                <a16:creationId xmlns:a16="http://schemas.microsoft.com/office/drawing/2014/main" id="{0E28B390-6752-CDCC-413C-9E503E01DBEB}"/>
              </a:ext>
            </a:extLst>
          </p:cNvPr>
          <p:cNvSpPr/>
          <p:nvPr/>
        </p:nvSpPr>
        <p:spPr>
          <a:xfrm>
            <a:off x="507285" y="2369588"/>
            <a:ext cx="5313470" cy="4497246"/>
          </a:xfrm>
          <a:custGeom>
            <a:avLst/>
            <a:gdLst>
              <a:gd name="connsiteX0" fmla="*/ 107409 w 10026261"/>
              <a:gd name="connsiteY0" fmla="*/ 751881 h 4451752"/>
              <a:gd name="connsiteX1" fmla="*/ 995941 w 10026261"/>
              <a:gd name="connsiteY1" fmla="*/ 24881 h 4451752"/>
              <a:gd name="connsiteX2" fmla="*/ 5011041 w 10026261"/>
              <a:gd name="connsiteY2" fmla="*/ 55374 h 4451752"/>
              <a:gd name="connsiteX3" fmla="*/ 8263615 w 10026261"/>
              <a:gd name="connsiteY3" fmla="*/ 29201 h 4451752"/>
              <a:gd name="connsiteX4" fmla="*/ 9111500 w 10026261"/>
              <a:gd name="connsiteY4" fmla="*/ 251672 h 4451752"/>
              <a:gd name="connsiteX5" fmla="*/ 9858147 w 10026261"/>
              <a:gd name="connsiteY5" fmla="*/ 1167854 h 4451752"/>
              <a:gd name="connsiteX6" fmla="*/ 10022643 w 10026261"/>
              <a:gd name="connsiteY6" fmla="*/ 3288247 h 4451752"/>
              <a:gd name="connsiteX7" fmla="*/ 9389810 w 10026261"/>
              <a:gd name="connsiteY7" fmla="*/ 4243689 h 4451752"/>
              <a:gd name="connsiteX8" fmla="*/ 5631045 w 10026261"/>
              <a:gd name="connsiteY8" fmla="*/ 4367184 h 4451752"/>
              <a:gd name="connsiteX9" fmla="*/ 1125506 w 10026261"/>
              <a:gd name="connsiteY9" fmla="*/ 4400727 h 4451752"/>
              <a:gd name="connsiteX10" fmla="*/ 62442 w 10026261"/>
              <a:gd name="connsiteY10" fmla="*/ 3157255 h 4451752"/>
              <a:gd name="connsiteX11" fmla="*/ 49740 w 10026261"/>
              <a:gd name="connsiteY11" fmla="*/ 1010689 h 4451752"/>
              <a:gd name="connsiteX12" fmla="*/ 107409 w 10026261"/>
              <a:gd name="connsiteY12" fmla="*/ 751881 h 4451752"/>
              <a:gd name="connsiteX0" fmla="*/ 107409 w 10022772"/>
              <a:gd name="connsiteY0" fmla="*/ 751881 h 4419426"/>
              <a:gd name="connsiteX1" fmla="*/ 995941 w 10022772"/>
              <a:gd name="connsiteY1" fmla="*/ 24881 h 4419426"/>
              <a:gd name="connsiteX2" fmla="*/ 5011041 w 10022772"/>
              <a:gd name="connsiteY2" fmla="*/ 55374 h 4419426"/>
              <a:gd name="connsiteX3" fmla="*/ 8263615 w 10022772"/>
              <a:gd name="connsiteY3" fmla="*/ 29201 h 4419426"/>
              <a:gd name="connsiteX4" fmla="*/ 9111500 w 10022772"/>
              <a:gd name="connsiteY4" fmla="*/ 251672 h 4419426"/>
              <a:gd name="connsiteX5" fmla="*/ 9858147 w 10022772"/>
              <a:gd name="connsiteY5" fmla="*/ 1167854 h 4419426"/>
              <a:gd name="connsiteX6" fmla="*/ 10014861 w 10022772"/>
              <a:gd name="connsiteY6" fmla="*/ 3354395 h 4419426"/>
              <a:gd name="connsiteX7" fmla="*/ 9389810 w 10022772"/>
              <a:gd name="connsiteY7" fmla="*/ 4243689 h 4419426"/>
              <a:gd name="connsiteX8" fmla="*/ 5631045 w 10022772"/>
              <a:gd name="connsiteY8" fmla="*/ 4367184 h 4419426"/>
              <a:gd name="connsiteX9" fmla="*/ 1125506 w 10022772"/>
              <a:gd name="connsiteY9" fmla="*/ 4400727 h 4419426"/>
              <a:gd name="connsiteX10" fmla="*/ 62442 w 10022772"/>
              <a:gd name="connsiteY10" fmla="*/ 3157255 h 4419426"/>
              <a:gd name="connsiteX11" fmla="*/ 49740 w 10022772"/>
              <a:gd name="connsiteY11" fmla="*/ 1010689 h 4419426"/>
              <a:gd name="connsiteX12" fmla="*/ 107409 w 10022772"/>
              <a:gd name="connsiteY12" fmla="*/ 751881 h 4419426"/>
              <a:gd name="connsiteX0" fmla="*/ 107409 w 10019239"/>
              <a:gd name="connsiteY0" fmla="*/ 751881 h 4419426"/>
              <a:gd name="connsiteX1" fmla="*/ 995941 w 10019239"/>
              <a:gd name="connsiteY1" fmla="*/ 24881 h 4419426"/>
              <a:gd name="connsiteX2" fmla="*/ 5011041 w 10019239"/>
              <a:gd name="connsiteY2" fmla="*/ 55374 h 4419426"/>
              <a:gd name="connsiteX3" fmla="*/ 8263615 w 10019239"/>
              <a:gd name="connsiteY3" fmla="*/ 29201 h 4419426"/>
              <a:gd name="connsiteX4" fmla="*/ 9111500 w 10019239"/>
              <a:gd name="connsiteY4" fmla="*/ 251672 h 4419426"/>
              <a:gd name="connsiteX5" fmla="*/ 9858147 w 10019239"/>
              <a:gd name="connsiteY5" fmla="*/ 1167854 h 4419426"/>
              <a:gd name="connsiteX6" fmla="*/ 10010970 w 10019239"/>
              <a:gd name="connsiteY6" fmla="*/ 3373850 h 4419426"/>
              <a:gd name="connsiteX7" fmla="*/ 9389810 w 10019239"/>
              <a:gd name="connsiteY7" fmla="*/ 4243689 h 4419426"/>
              <a:gd name="connsiteX8" fmla="*/ 5631045 w 10019239"/>
              <a:gd name="connsiteY8" fmla="*/ 4367184 h 4419426"/>
              <a:gd name="connsiteX9" fmla="*/ 1125506 w 10019239"/>
              <a:gd name="connsiteY9" fmla="*/ 4400727 h 4419426"/>
              <a:gd name="connsiteX10" fmla="*/ 62442 w 10019239"/>
              <a:gd name="connsiteY10" fmla="*/ 3157255 h 4419426"/>
              <a:gd name="connsiteX11" fmla="*/ 49740 w 10019239"/>
              <a:gd name="connsiteY11" fmla="*/ 1010689 h 4419426"/>
              <a:gd name="connsiteX12" fmla="*/ 107409 w 10019239"/>
              <a:gd name="connsiteY12" fmla="*/ 751881 h 4419426"/>
              <a:gd name="connsiteX0" fmla="*/ 107409 w 10014837"/>
              <a:gd name="connsiteY0" fmla="*/ 751881 h 4419426"/>
              <a:gd name="connsiteX1" fmla="*/ 995941 w 10014837"/>
              <a:gd name="connsiteY1" fmla="*/ 24881 h 4419426"/>
              <a:gd name="connsiteX2" fmla="*/ 5011041 w 10014837"/>
              <a:gd name="connsiteY2" fmla="*/ 55374 h 4419426"/>
              <a:gd name="connsiteX3" fmla="*/ 8263615 w 10014837"/>
              <a:gd name="connsiteY3" fmla="*/ 29201 h 4419426"/>
              <a:gd name="connsiteX4" fmla="*/ 9111500 w 10014837"/>
              <a:gd name="connsiteY4" fmla="*/ 251672 h 4419426"/>
              <a:gd name="connsiteX5" fmla="*/ 9858147 w 10014837"/>
              <a:gd name="connsiteY5" fmla="*/ 1167854 h 4419426"/>
              <a:gd name="connsiteX6" fmla="*/ 10010970 w 10014837"/>
              <a:gd name="connsiteY6" fmla="*/ 3373850 h 4419426"/>
              <a:gd name="connsiteX7" fmla="*/ 9389810 w 10014837"/>
              <a:gd name="connsiteY7" fmla="*/ 4243689 h 4419426"/>
              <a:gd name="connsiteX8" fmla="*/ 5631045 w 10014837"/>
              <a:gd name="connsiteY8" fmla="*/ 4367184 h 4419426"/>
              <a:gd name="connsiteX9" fmla="*/ 1125506 w 10014837"/>
              <a:gd name="connsiteY9" fmla="*/ 4400727 h 4419426"/>
              <a:gd name="connsiteX10" fmla="*/ 62442 w 10014837"/>
              <a:gd name="connsiteY10" fmla="*/ 3157255 h 4419426"/>
              <a:gd name="connsiteX11" fmla="*/ 49740 w 10014837"/>
              <a:gd name="connsiteY11" fmla="*/ 1010689 h 4419426"/>
              <a:gd name="connsiteX12" fmla="*/ 107409 w 10014837"/>
              <a:gd name="connsiteY12" fmla="*/ 751881 h 4419426"/>
              <a:gd name="connsiteX0" fmla="*/ 107409 w 10014837"/>
              <a:gd name="connsiteY0" fmla="*/ 751881 h 4438300"/>
              <a:gd name="connsiteX1" fmla="*/ 995941 w 10014837"/>
              <a:gd name="connsiteY1" fmla="*/ 24881 h 4438300"/>
              <a:gd name="connsiteX2" fmla="*/ 5011041 w 10014837"/>
              <a:gd name="connsiteY2" fmla="*/ 55374 h 4438300"/>
              <a:gd name="connsiteX3" fmla="*/ 8263615 w 10014837"/>
              <a:gd name="connsiteY3" fmla="*/ 29201 h 4438300"/>
              <a:gd name="connsiteX4" fmla="*/ 9111500 w 10014837"/>
              <a:gd name="connsiteY4" fmla="*/ 251672 h 4438300"/>
              <a:gd name="connsiteX5" fmla="*/ 9858147 w 10014837"/>
              <a:gd name="connsiteY5" fmla="*/ 1167854 h 4438300"/>
              <a:gd name="connsiteX6" fmla="*/ 10010970 w 10014837"/>
              <a:gd name="connsiteY6" fmla="*/ 3373850 h 4438300"/>
              <a:gd name="connsiteX7" fmla="*/ 8833896 w 10014837"/>
              <a:gd name="connsiteY7" fmla="*/ 3853724 h 4438300"/>
              <a:gd name="connsiteX8" fmla="*/ 5631045 w 10014837"/>
              <a:gd name="connsiteY8" fmla="*/ 4367184 h 4438300"/>
              <a:gd name="connsiteX9" fmla="*/ 1125506 w 10014837"/>
              <a:gd name="connsiteY9" fmla="*/ 4400727 h 4438300"/>
              <a:gd name="connsiteX10" fmla="*/ 62442 w 10014837"/>
              <a:gd name="connsiteY10" fmla="*/ 3157255 h 4438300"/>
              <a:gd name="connsiteX11" fmla="*/ 49740 w 10014837"/>
              <a:gd name="connsiteY11" fmla="*/ 1010689 h 4438300"/>
              <a:gd name="connsiteX12" fmla="*/ 107409 w 10014837"/>
              <a:gd name="connsiteY12" fmla="*/ 751881 h 4438300"/>
              <a:gd name="connsiteX0" fmla="*/ 107409 w 9914524"/>
              <a:gd name="connsiteY0" fmla="*/ 751881 h 4438300"/>
              <a:gd name="connsiteX1" fmla="*/ 995941 w 9914524"/>
              <a:gd name="connsiteY1" fmla="*/ 24881 h 4438300"/>
              <a:gd name="connsiteX2" fmla="*/ 5011041 w 9914524"/>
              <a:gd name="connsiteY2" fmla="*/ 55374 h 4438300"/>
              <a:gd name="connsiteX3" fmla="*/ 8263615 w 9914524"/>
              <a:gd name="connsiteY3" fmla="*/ 29201 h 4438300"/>
              <a:gd name="connsiteX4" fmla="*/ 9111500 w 9914524"/>
              <a:gd name="connsiteY4" fmla="*/ 251672 h 4438300"/>
              <a:gd name="connsiteX5" fmla="*/ 9858147 w 9914524"/>
              <a:gd name="connsiteY5" fmla="*/ 1167854 h 4438300"/>
              <a:gd name="connsiteX6" fmla="*/ 9852137 w 9914524"/>
              <a:gd name="connsiteY6" fmla="*/ 2567027 h 4438300"/>
              <a:gd name="connsiteX7" fmla="*/ 8833896 w 9914524"/>
              <a:gd name="connsiteY7" fmla="*/ 3853724 h 4438300"/>
              <a:gd name="connsiteX8" fmla="*/ 5631045 w 9914524"/>
              <a:gd name="connsiteY8" fmla="*/ 4367184 h 4438300"/>
              <a:gd name="connsiteX9" fmla="*/ 1125506 w 9914524"/>
              <a:gd name="connsiteY9" fmla="*/ 4400727 h 4438300"/>
              <a:gd name="connsiteX10" fmla="*/ 62442 w 9914524"/>
              <a:gd name="connsiteY10" fmla="*/ 3157255 h 4438300"/>
              <a:gd name="connsiteX11" fmla="*/ 49740 w 9914524"/>
              <a:gd name="connsiteY11" fmla="*/ 1010689 h 4438300"/>
              <a:gd name="connsiteX12" fmla="*/ 107409 w 9914524"/>
              <a:gd name="connsiteY12" fmla="*/ 751881 h 4438300"/>
              <a:gd name="connsiteX0" fmla="*/ 107409 w 9914524"/>
              <a:gd name="connsiteY0" fmla="*/ 751881 h 4385857"/>
              <a:gd name="connsiteX1" fmla="*/ 995941 w 9914524"/>
              <a:gd name="connsiteY1" fmla="*/ 24881 h 4385857"/>
              <a:gd name="connsiteX2" fmla="*/ 5011041 w 9914524"/>
              <a:gd name="connsiteY2" fmla="*/ 55374 h 4385857"/>
              <a:gd name="connsiteX3" fmla="*/ 8263615 w 9914524"/>
              <a:gd name="connsiteY3" fmla="*/ 29201 h 4385857"/>
              <a:gd name="connsiteX4" fmla="*/ 9111500 w 9914524"/>
              <a:gd name="connsiteY4" fmla="*/ 251672 h 4385857"/>
              <a:gd name="connsiteX5" fmla="*/ 9858147 w 9914524"/>
              <a:gd name="connsiteY5" fmla="*/ 1167854 h 4385857"/>
              <a:gd name="connsiteX6" fmla="*/ 9852137 w 9914524"/>
              <a:gd name="connsiteY6" fmla="*/ 2567027 h 4385857"/>
              <a:gd name="connsiteX7" fmla="*/ 8833896 w 9914524"/>
              <a:gd name="connsiteY7" fmla="*/ 3853724 h 4385857"/>
              <a:gd name="connsiteX8" fmla="*/ 5631045 w 9914524"/>
              <a:gd name="connsiteY8" fmla="*/ 4367184 h 4385857"/>
              <a:gd name="connsiteX9" fmla="*/ 1077855 w 9914524"/>
              <a:gd name="connsiteY9" fmla="*/ 4252809 h 4385857"/>
              <a:gd name="connsiteX10" fmla="*/ 62442 w 9914524"/>
              <a:gd name="connsiteY10" fmla="*/ 3157255 h 4385857"/>
              <a:gd name="connsiteX11" fmla="*/ 49740 w 9914524"/>
              <a:gd name="connsiteY11" fmla="*/ 1010689 h 4385857"/>
              <a:gd name="connsiteX12" fmla="*/ 107409 w 9914524"/>
              <a:gd name="connsiteY12" fmla="*/ 751881 h 4385857"/>
              <a:gd name="connsiteX0" fmla="*/ 107409 w 9914524"/>
              <a:gd name="connsiteY0" fmla="*/ 751881 h 4426575"/>
              <a:gd name="connsiteX1" fmla="*/ 995941 w 9914524"/>
              <a:gd name="connsiteY1" fmla="*/ 24881 h 4426575"/>
              <a:gd name="connsiteX2" fmla="*/ 5011041 w 9914524"/>
              <a:gd name="connsiteY2" fmla="*/ 55374 h 4426575"/>
              <a:gd name="connsiteX3" fmla="*/ 8263615 w 9914524"/>
              <a:gd name="connsiteY3" fmla="*/ 29201 h 4426575"/>
              <a:gd name="connsiteX4" fmla="*/ 9111500 w 9914524"/>
              <a:gd name="connsiteY4" fmla="*/ 251672 h 4426575"/>
              <a:gd name="connsiteX5" fmla="*/ 9858147 w 9914524"/>
              <a:gd name="connsiteY5" fmla="*/ 1167854 h 4426575"/>
              <a:gd name="connsiteX6" fmla="*/ 9852137 w 9914524"/>
              <a:gd name="connsiteY6" fmla="*/ 2567027 h 4426575"/>
              <a:gd name="connsiteX7" fmla="*/ 8833896 w 9914524"/>
              <a:gd name="connsiteY7" fmla="*/ 3853724 h 4426575"/>
              <a:gd name="connsiteX8" fmla="*/ 5631045 w 9914524"/>
              <a:gd name="connsiteY8" fmla="*/ 4367184 h 4426575"/>
              <a:gd name="connsiteX9" fmla="*/ 1077855 w 9914524"/>
              <a:gd name="connsiteY9" fmla="*/ 4252809 h 4426575"/>
              <a:gd name="connsiteX10" fmla="*/ 62442 w 9914524"/>
              <a:gd name="connsiteY10" fmla="*/ 2915208 h 4426575"/>
              <a:gd name="connsiteX11" fmla="*/ 49740 w 9914524"/>
              <a:gd name="connsiteY11" fmla="*/ 1010689 h 4426575"/>
              <a:gd name="connsiteX12" fmla="*/ 107409 w 9914524"/>
              <a:gd name="connsiteY12" fmla="*/ 751881 h 4426575"/>
              <a:gd name="connsiteX0" fmla="*/ 122717 w 9929832"/>
              <a:gd name="connsiteY0" fmla="*/ 751881 h 4426575"/>
              <a:gd name="connsiteX1" fmla="*/ 1011249 w 9929832"/>
              <a:gd name="connsiteY1" fmla="*/ 24881 h 4426575"/>
              <a:gd name="connsiteX2" fmla="*/ 5026349 w 9929832"/>
              <a:gd name="connsiteY2" fmla="*/ 55374 h 4426575"/>
              <a:gd name="connsiteX3" fmla="*/ 8278923 w 9929832"/>
              <a:gd name="connsiteY3" fmla="*/ 29201 h 4426575"/>
              <a:gd name="connsiteX4" fmla="*/ 9126808 w 9929832"/>
              <a:gd name="connsiteY4" fmla="*/ 251672 h 4426575"/>
              <a:gd name="connsiteX5" fmla="*/ 9873455 w 9929832"/>
              <a:gd name="connsiteY5" fmla="*/ 1167854 h 4426575"/>
              <a:gd name="connsiteX6" fmla="*/ 9867445 w 9929832"/>
              <a:gd name="connsiteY6" fmla="*/ 2567027 h 4426575"/>
              <a:gd name="connsiteX7" fmla="*/ 8849204 w 9929832"/>
              <a:gd name="connsiteY7" fmla="*/ 3853724 h 4426575"/>
              <a:gd name="connsiteX8" fmla="*/ 5646353 w 9929832"/>
              <a:gd name="connsiteY8" fmla="*/ 4367184 h 4426575"/>
              <a:gd name="connsiteX9" fmla="*/ 1093163 w 9929832"/>
              <a:gd name="connsiteY9" fmla="*/ 4252809 h 4426575"/>
              <a:gd name="connsiteX10" fmla="*/ 77750 w 9929832"/>
              <a:gd name="connsiteY10" fmla="*/ 2915208 h 4426575"/>
              <a:gd name="connsiteX11" fmla="*/ 65048 w 9929832"/>
              <a:gd name="connsiteY11" fmla="*/ 1010689 h 4426575"/>
              <a:gd name="connsiteX12" fmla="*/ 122717 w 9929832"/>
              <a:gd name="connsiteY12" fmla="*/ 751881 h 4426575"/>
              <a:gd name="connsiteX0" fmla="*/ 122717 w 9929832"/>
              <a:gd name="connsiteY0" fmla="*/ 751881 h 4426575"/>
              <a:gd name="connsiteX1" fmla="*/ 1011249 w 9929832"/>
              <a:gd name="connsiteY1" fmla="*/ 24881 h 4426575"/>
              <a:gd name="connsiteX2" fmla="*/ 5026349 w 9929832"/>
              <a:gd name="connsiteY2" fmla="*/ 55374 h 4426575"/>
              <a:gd name="connsiteX3" fmla="*/ 8278923 w 9929832"/>
              <a:gd name="connsiteY3" fmla="*/ 29201 h 4426575"/>
              <a:gd name="connsiteX4" fmla="*/ 9126808 w 9929832"/>
              <a:gd name="connsiteY4" fmla="*/ 251672 h 4426575"/>
              <a:gd name="connsiteX5" fmla="*/ 9873455 w 9929832"/>
              <a:gd name="connsiteY5" fmla="*/ 1167854 h 4426575"/>
              <a:gd name="connsiteX6" fmla="*/ 9867445 w 9929832"/>
              <a:gd name="connsiteY6" fmla="*/ 2567027 h 4426575"/>
              <a:gd name="connsiteX7" fmla="*/ 8849204 w 9929832"/>
              <a:gd name="connsiteY7" fmla="*/ 3853724 h 4426575"/>
              <a:gd name="connsiteX8" fmla="*/ 5646353 w 9929832"/>
              <a:gd name="connsiteY8" fmla="*/ 4367184 h 4426575"/>
              <a:gd name="connsiteX9" fmla="*/ 1093163 w 9929832"/>
              <a:gd name="connsiteY9" fmla="*/ 4252809 h 4426575"/>
              <a:gd name="connsiteX10" fmla="*/ 77750 w 9929832"/>
              <a:gd name="connsiteY10" fmla="*/ 2915208 h 4426575"/>
              <a:gd name="connsiteX11" fmla="*/ 65048 w 9929832"/>
              <a:gd name="connsiteY11" fmla="*/ 1010689 h 4426575"/>
              <a:gd name="connsiteX12" fmla="*/ 122717 w 9929832"/>
              <a:gd name="connsiteY12" fmla="*/ 751881 h 4426575"/>
              <a:gd name="connsiteX0" fmla="*/ 66834 w 9873949"/>
              <a:gd name="connsiteY0" fmla="*/ 751881 h 4426575"/>
              <a:gd name="connsiteX1" fmla="*/ 955366 w 9873949"/>
              <a:gd name="connsiteY1" fmla="*/ 24881 h 4426575"/>
              <a:gd name="connsiteX2" fmla="*/ 4970466 w 9873949"/>
              <a:gd name="connsiteY2" fmla="*/ 55374 h 4426575"/>
              <a:gd name="connsiteX3" fmla="*/ 8223040 w 9873949"/>
              <a:gd name="connsiteY3" fmla="*/ 29201 h 4426575"/>
              <a:gd name="connsiteX4" fmla="*/ 9070925 w 9873949"/>
              <a:gd name="connsiteY4" fmla="*/ 251672 h 4426575"/>
              <a:gd name="connsiteX5" fmla="*/ 9817572 w 9873949"/>
              <a:gd name="connsiteY5" fmla="*/ 1167854 h 4426575"/>
              <a:gd name="connsiteX6" fmla="*/ 9811562 w 9873949"/>
              <a:gd name="connsiteY6" fmla="*/ 2567027 h 4426575"/>
              <a:gd name="connsiteX7" fmla="*/ 8793321 w 9873949"/>
              <a:gd name="connsiteY7" fmla="*/ 3853724 h 4426575"/>
              <a:gd name="connsiteX8" fmla="*/ 5590470 w 9873949"/>
              <a:gd name="connsiteY8" fmla="*/ 4367184 h 4426575"/>
              <a:gd name="connsiteX9" fmla="*/ 1037280 w 9873949"/>
              <a:gd name="connsiteY9" fmla="*/ 4252809 h 4426575"/>
              <a:gd name="connsiteX10" fmla="*/ 21867 w 9873949"/>
              <a:gd name="connsiteY10" fmla="*/ 2915208 h 4426575"/>
              <a:gd name="connsiteX11" fmla="*/ 9165 w 9873949"/>
              <a:gd name="connsiteY11" fmla="*/ 1010689 h 4426575"/>
              <a:gd name="connsiteX12" fmla="*/ 66834 w 9873949"/>
              <a:gd name="connsiteY12" fmla="*/ 751881 h 4426575"/>
              <a:gd name="connsiteX0" fmla="*/ 66832 w 9873947"/>
              <a:gd name="connsiteY0" fmla="*/ 751881 h 4371175"/>
              <a:gd name="connsiteX1" fmla="*/ 955364 w 9873947"/>
              <a:gd name="connsiteY1" fmla="*/ 24881 h 4371175"/>
              <a:gd name="connsiteX2" fmla="*/ 4970464 w 9873947"/>
              <a:gd name="connsiteY2" fmla="*/ 55374 h 4371175"/>
              <a:gd name="connsiteX3" fmla="*/ 8223038 w 9873947"/>
              <a:gd name="connsiteY3" fmla="*/ 29201 h 4371175"/>
              <a:gd name="connsiteX4" fmla="*/ 9070923 w 9873947"/>
              <a:gd name="connsiteY4" fmla="*/ 251672 h 4371175"/>
              <a:gd name="connsiteX5" fmla="*/ 9817570 w 9873947"/>
              <a:gd name="connsiteY5" fmla="*/ 1167854 h 4371175"/>
              <a:gd name="connsiteX6" fmla="*/ 9811560 w 9873947"/>
              <a:gd name="connsiteY6" fmla="*/ 2567027 h 4371175"/>
              <a:gd name="connsiteX7" fmla="*/ 8793319 w 9873947"/>
              <a:gd name="connsiteY7" fmla="*/ 3853724 h 4371175"/>
              <a:gd name="connsiteX8" fmla="*/ 5568542 w 9873947"/>
              <a:gd name="connsiteY8" fmla="*/ 4259607 h 4371175"/>
              <a:gd name="connsiteX9" fmla="*/ 1037278 w 9873947"/>
              <a:gd name="connsiteY9" fmla="*/ 4252809 h 4371175"/>
              <a:gd name="connsiteX10" fmla="*/ 21865 w 9873947"/>
              <a:gd name="connsiteY10" fmla="*/ 2915208 h 4371175"/>
              <a:gd name="connsiteX11" fmla="*/ 9163 w 9873947"/>
              <a:gd name="connsiteY11" fmla="*/ 1010689 h 4371175"/>
              <a:gd name="connsiteX12" fmla="*/ 66832 w 9873947"/>
              <a:gd name="connsiteY12" fmla="*/ 751881 h 4371175"/>
              <a:gd name="connsiteX0" fmla="*/ 66832 w 9873947"/>
              <a:gd name="connsiteY0" fmla="*/ 751881 h 4305677"/>
              <a:gd name="connsiteX1" fmla="*/ 955364 w 9873947"/>
              <a:gd name="connsiteY1" fmla="*/ 24881 h 4305677"/>
              <a:gd name="connsiteX2" fmla="*/ 4970464 w 9873947"/>
              <a:gd name="connsiteY2" fmla="*/ 55374 h 4305677"/>
              <a:gd name="connsiteX3" fmla="*/ 8223038 w 9873947"/>
              <a:gd name="connsiteY3" fmla="*/ 29201 h 4305677"/>
              <a:gd name="connsiteX4" fmla="*/ 9070923 w 9873947"/>
              <a:gd name="connsiteY4" fmla="*/ 251672 h 4305677"/>
              <a:gd name="connsiteX5" fmla="*/ 9817570 w 9873947"/>
              <a:gd name="connsiteY5" fmla="*/ 1167854 h 4305677"/>
              <a:gd name="connsiteX6" fmla="*/ 9811560 w 9873947"/>
              <a:gd name="connsiteY6" fmla="*/ 2567027 h 4305677"/>
              <a:gd name="connsiteX7" fmla="*/ 8793319 w 9873947"/>
              <a:gd name="connsiteY7" fmla="*/ 3853724 h 4305677"/>
              <a:gd name="connsiteX8" fmla="*/ 5568542 w 9873947"/>
              <a:gd name="connsiteY8" fmla="*/ 4259607 h 4305677"/>
              <a:gd name="connsiteX9" fmla="*/ 971498 w 9873947"/>
              <a:gd name="connsiteY9" fmla="*/ 4145233 h 4305677"/>
              <a:gd name="connsiteX10" fmla="*/ 21865 w 9873947"/>
              <a:gd name="connsiteY10" fmla="*/ 2915208 h 4305677"/>
              <a:gd name="connsiteX11" fmla="*/ 9163 w 9873947"/>
              <a:gd name="connsiteY11" fmla="*/ 1010689 h 4305677"/>
              <a:gd name="connsiteX12" fmla="*/ 66832 w 9873947"/>
              <a:gd name="connsiteY12" fmla="*/ 751881 h 4305677"/>
              <a:gd name="connsiteX0" fmla="*/ 66832 w 9873947"/>
              <a:gd name="connsiteY0" fmla="*/ 866789 h 4420585"/>
              <a:gd name="connsiteX1" fmla="*/ 955364 w 9873947"/>
              <a:gd name="connsiteY1" fmla="*/ 139789 h 4420585"/>
              <a:gd name="connsiteX2" fmla="*/ 4970465 w 9873947"/>
              <a:gd name="connsiteY2" fmla="*/ 465 h 4420585"/>
              <a:gd name="connsiteX3" fmla="*/ 8223038 w 9873947"/>
              <a:gd name="connsiteY3" fmla="*/ 144109 h 4420585"/>
              <a:gd name="connsiteX4" fmla="*/ 9070923 w 9873947"/>
              <a:gd name="connsiteY4" fmla="*/ 366580 h 4420585"/>
              <a:gd name="connsiteX5" fmla="*/ 9817570 w 9873947"/>
              <a:gd name="connsiteY5" fmla="*/ 1282762 h 4420585"/>
              <a:gd name="connsiteX6" fmla="*/ 9811560 w 9873947"/>
              <a:gd name="connsiteY6" fmla="*/ 2681935 h 4420585"/>
              <a:gd name="connsiteX7" fmla="*/ 8793319 w 9873947"/>
              <a:gd name="connsiteY7" fmla="*/ 3968632 h 4420585"/>
              <a:gd name="connsiteX8" fmla="*/ 5568542 w 9873947"/>
              <a:gd name="connsiteY8" fmla="*/ 4374515 h 4420585"/>
              <a:gd name="connsiteX9" fmla="*/ 971498 w 9873947"/>
              <a:gd name="connsiteY9" fmla="*/ 4260141 h 4420585"/>
              <a:gd name="connsiteX10" fmla="*/ 21865 w 9873947"/>
              <a:gd name="connsiteY10" fmla="*/ 3030116 h 4420585"/>
              <a:gd name="connsiteX11" fmla="*/ 9163 w 9873947"/>
              <a:gd name="connsiteY11" fmla="*/ 1125597 h 4420585"/>
              <a:gd name="connsiteX12" fmla="*/ 66832 w 9873947"/>
              <a:gd name="connsiteY12" fmla="*/ 866789 h 4420585"/>
              <a:gd name="connsiteX0" fmla="*/ 66832 w 9873947"/>
              <a:gd name="connsiteY0" fmla="*/ 867331 h 4421127"/>
              <a:gd name="connsiteX1" fmla="*/ 955364 w 9873947"/>
              <a:gd name="connsiteY1" fmla="*/ 140331 h 4421127"/>
              <a:gd name="connsiteX2" fmla="*/ 4970465 w 9873947"/>
              <a:gd name="connsiteY2" fmla="*/ 1007 h 4421127"/>
              <a:gd name="connsiteX3" fmla="*/ 8223038 w 9873947"/>
              <a:gd name="connsiteY3" fmla="*/ 144651 h 4421127"/>
              <a:gd name="connsiteX4" fmla="*/ 9070923 w 9873947"/>
              <a:gd name="connsiteY4" fmla="*/ 367122 h 4421127"/>
              <a:gd name="connsiteX5" fmla="*/ 9817570 w 9873947"/>
              <a:gd name="connsiteY5" fmla="*/ 1283304 h 4421127"/>
              <a:gd name="connsiteX6" fmla="*/ 9811560 w 9873947"/>
              <a:gd name="connsiteY6" fmla="*/ 2682477 h 4421127"/>
              <a:gd name="connsiteX7" fmla="*/ 8793319 w 9873947"/>
              <a:gd name="connsiteY7" fmla="*/ 3969174 h 4421127"/>
              <a:gd name="connsiteX8" fmla="*/ 5568542 w 9873947"/>
              <a:gd name="connsiteY8" fmla="*/ 4375057 h 4421127"/>
              <a:gd name="connsiteX9" fmla="*/ 971498 w 9873947"/>
              <a:gd name="connsiteY9" fmla="*/ 4260683 h 4421127"/>
              <a:gd name="connsiteX10" fmla="*/ 21865 w 9873947"/>
              <a:gd name="connsiteY10" fmla="*/ 3030658 h 4421127"/>
              <a:gd name="connsiteX11" fmla="*/ 9163 w 9873947"/>
              <a:gd name="connsiteY11" fmla="*/ 1126139 h 4421127"/>
              <a:gd name="connsiteX12" fmla="*/ 66832 w 9873947"/>
              <a:gd name="connsiteY12" fmla="*/ 867331 h 4421127"/>
              <a:gd name="connsiteX0" fmla="*/ 66832 w 9873947"/>
              <a:gd name="connsiteY0" fmla="*/ 867331 h 4421127"/>
              <a:gd name="connsiteX1" fmla="*/ 955364 w 9873947"/>
              <a:gd name="connsiteY1" fmla="*/ 140331 h 4421127"/>
              <a:gd name="connsiteX2" fmla="*/ 4970465 w 9873947"/>
              <a:gd name="connsiteY2" fmla="*/ 1007 h 4421127"/>
              <a:gd name="connsiteX3" fmla="*/ 8223038 w 9873947"/>
              <a:gd name="connsiteY3" fmla="*/ 144651 h 4421127"/>
              <a:gd name="connsiteX4" fmla="*/ 9070923 w 9873947"/>
              <a:gd name="connsiteY4" fmla="*/ 367122 h 4421127"/>
              <a:gd name="connsiteX5" fmla="*/ 9817570 w 9873947"/>
              <a:gd name="connsiteY5" fmla="*/ 1283304 h 4421127"/>
              <a:gd name="connsiteX6" fmla="*/ 9811560 w 9873947"/>
              <a:gd name="connsiteY6" fmla="*/ 2682477 h 4421127"/>
              <a:gd name="connsiteX7" fmla="*/ 8793319 w 9873947"/>
              <a:gd name="connsiteY7" fmla="*/ 3969174 h 4421127"/>
              <a:gd name="connsiteX8" fmla="*/ 5568542 w 9873947"/>
              <a:gd name="connsiteY8" fmla="*/ 4375057 h 4421127"/>
              <a:gd name="connsiteX9" fmla="*/ 971498 w 9873947"/>
              <a:gd name="connsiteY9" fmla="*/ 4260683 h 4421127"/>
              <a:gd name="connsiteX10" fmla="*/ 21865 w 9873947"/>
              <a:gd name="connsiteY10" fmla="*/ 3030658 h 4421127"/>
              <a:gd name="connsiteX11" fmla="*/ 9163 w 9873947"/>
              <a:gd name="connsiteY11" fmla="*/ 1126139 h 4421127"/>
              <a:gd name="connsiteX12" fmla="*/ 66832 w 9873947"/>
              <a:gd name="connsiteY12" fmla="*/ 867331 h 4421127"/>
              <a:gd name="connsiteX0" fmla="*/ 66832 w 9873947"/>
              <a:gd name="connsiteY0" fmla="*/ 867331 h 4421127"/>
              <a:gd name="connsiteX1" fmla="*/ 955364 w 9873947"/>
              <a:gd name="connsiteY1" fmla="*/ 140331 h 4421127"/>
              <a:gd name="connsiteX2" fmla="*/ 4970465 w 9873947"/>
              <a:gd name="connsiteY2" fmla="*/ 1007 h 4421127"/>
              <a:gd name="connsiteX3" fmla="*/ 8223038 w 9873947"/>
              <a:gd name="connsiteY3" fmla="*/ 144651 h 4421127"/>
              <a:gd name="connsiteX4" fmla="*/ 9070923 w 9873947"/>
              <a:gd name="connsiteY4" fmla="*/ 367122 h 4421127"/>
              <a:gd name="connsiteX5" fmla="*/ 9817570 w 9873947"/>
              <a:gd name="connsiteY5" fmla="*/ 1283304 h 4421127"/>
              <a:gd name="connsiteX6" fmla="*/ 9811560 w 9873947"/>
              <a:gd name="connsiteY6" fmla="*/ 2682477 h 4421127"/>
              <a:gd name="connsiteX7" fmla="*/ 8793319 w 9873947"/>
              <a:gd name="connsiteY7" fmla="*/ 3969174 h 4421127"/>
              <a:gd name="connsiteX8" fmla="*/ 5568542 w 9873947"/>
              <a:gd name="connsiteY8" fmla="*/ 4375057 h 4421127"/>
              <a:gd name="connsiteX9" fmla="*/ 971498 w 9873947"/>
              <a:gd name="connsiteY9" fmla="*/ 4260683 h 4421127"/>
              <a:gd name="connsiteX10" fmla="*/ 21865 w 9873947"/>
              <a:gd name="connsiteY10" fmla="*/ 3030658 h 4421127"/>
              <a:gd name="connsiteX11" fmla="*/ 9163 w 9873947"/>
              <a:gd name="connsiteY11" fmla="*/ 1126139 h 4421127"/>
              <a:gd name="connsiteX12" fmla="*/ 66832 w 9873947"/>
              <a:gd name="connsiteY12" fmla="*/ 867331 h 4421127"/>
              <a:gd name="connsiteX0" fmla="*/ 66832 w 9873947"/>
              <a:gd name="connsiteY0" fmla="*/ 867331 h 4421127"/>
              <a:gd name="connsiteX1" fmla="*/ 955364 w 9873947"/>
              <a:gd name="connsiteY1" fmla="*/ 140331 h 4421127"/>
              <a:gd name="connsiteX2" fmla="*/ 4970465 w 9873947"/>
              <a:gd name="connsiteY2" fmla="*/ 1007 h 4421127"/>
              <a:gd name="connsiteX3" fmla="*/ 8223038 w 9873947"/>
              <a:gd name="connsiteY3" fmla="*/ 144651 h 4421127"/>
              <a:gd name="connsiteX4" fmla="*/ 9070923 w 9873947"/>
              <a:gd name="connsiteY4" fmla="*/ 367122 h 4421127"/>
              <a:gd name="connsiteX5" fmla="*/ 9817570 w 9873947"/>
              <a:gd name="connsiteY5" fmla="*/ 1283304 h 4421127"/>
              <a:gd name="connsiteX6" fmla="*/ 9811560 w 9873947"/>
              <a:gd name="connsiteY6" fmla="*/ 2682477 h 4421127"/>
              <a:gd name="connsiteX7" fmla="*/ 8793319 w 9873947"/>
              <a:gd name="connsiteY7" fmla="*/ 3969174 h 4421127"/>
              <a:gd name="connsiteX8" fmla="*/ 5568542 w 9873947"/>
              <a:gd name="connsiteY8" fmla="*/ 4375057 h 4421127"/>
              <a:gd name="connsiteX9" fmla="*/ 971498 w 9873947"/>
              <a:gd name="connsiteY9" fmla="*/ 4260683 h 4421127"/>
              <a:gd name="connsiteX10" fmla="*/ 21865 w 9873947"/>
              <a:gd name="connsiteY10" fmla="*/ 3030658 h 4421127"/>
              <a:gd name="connsiteX11" fmla="*/ 9163 w 9873947"/>
              <a:gd name="connsiteY11" fmla="*/ 1126139 h 4421127"/>
              <a:gd name="connsiteX12" fmla="*/ 66832 w 9873947"/>
              <a:gd name="connsiteY12" fmla="*/ 867331 h 4421127"/>
              <a:gd name="connsiteX0" fmla="*/ 66832 w 9851686"/>
              <a:gd name="connsiteY0" fmla="*/ 867331 h 4421127"/>
              <a:gd name="connsiteX1" fmla="*/ 955364 w 9851686"/>
              <a:gd name="connsiteY1" fmla="*/ 140331 h 4421127"/>
              <a:gd name="connsiteX2" fmla="*/ 4970465 w 9851686"/>
              <a:gd name="connsiteY2" fmla="*/ 1007 h 4421127"/>
              <a:gd name="connsiteX3" fmla="*/ 8223038 w 9851686"/>
              <a:gd name="connsiteY3" fmla="*/ 144651 h 4421127"/>
              <a:gd name="connsiteX4" fmla="*/ 9070923 w 9851686"/>
              <a:gd name="connsiteY4" fmla="*/ 367122 h 4421127"/>
              <a:gd name="connsiteX5" fmla="*/ 9817570 w 9851686"/>
              <a:gd name="connsiteY5" fmla="*/ 1283304 h 4421127"/>
              <a:gd name="connsiteX6" fmla="*/ 9811560 w 9851686"/>
              <a:gd name="connsiteY6" fmla="*/ 2682477 h 4421127"/>
              <a:gd name="connsiteX7" fmla="*/ 8793319 w 9851686"/>
              <a:gd name="connsiteY7" fmla="*/ 3969174 h 4421127"/>
              <a:gd name="connsiteX8" fmla="*/ 5568542 w 9851686"/>
              <a:gd name="connsiteY8" fmla="*/ 4375057 h 4421127"/>
              <a:gd name="connsiteX9" fmla="*/ 971498 w 9851686"/>
              <a:gd name="connsiteY9" fmla="*/ 4260683 h 4421127"/>
              <a:gd name="connsiteX10" fmla="*/ 21865 w 9851686"/>
              <a:gd name="connsiteY10" fmla="*/ 3030658 h 4421127"/>
              <a:gd name="connsiteX11" fmla="*/ 9163 w 9851686"/>
              <a:gd name="connsiteY11" fmla="*/ 1126139 h 4421127"/>
              <a:gd name="connsiteX12" fmla="*/ 66832 w 9851686"/>
              <a:gd name="connsiteY12" fmla="*/ 867331 h 4421127"/>
              <a:gd name="connsiteX0" fmla="*/ 66832 w 9851686"/>
              <a:gd name="connsiteY0" fmla="*/ 866527 h 4420323"/>
              <a:gd name="connsiteX1" fmla="*/ 955364 w 9851686"/>
              <a:gd name="connsiteY1" fmla="*/ 139527 h 4420323"/>
              <a:gd name="connsiteX2" fmla="*/ 4970465 w 9851686"/>
              <a:gd name="connsiteY2" fmla="*/ 203 h 4420323"/>
              <a:gd name="connsiteX3" fmla="*/ 8305183 w 9851686"/>
              <a:gd name="connsiteY3" fmla="*/ 115084 h 4420323"/>
              <a:gd name="connsiteX4" fmla="*/ 9070923 w 9851686"/>
              <a:gd name="connsiteY4" fmla="*/ 366318 h 4420323"/>
              <a:gd name="connsiteX5" fmla="*/ 9817570 w 9851686"/>
              <a:gd name="connsiteY5" fmla="*/ 1282500 h 4420323"/>
              <a:gd name="connsiteX6" fmla="*/ 9811560 w 9851686"/>
              <a:gd name="connsiteY6" fmla="*/ 2681673 h 4420323"/>
              <a:gd name="connsiteX7" fmla="*/ 8793319 w 9851686"/>
              <a:gd name="connsiteY7" fmla="*/ 3968370 h 4420323"/>
              <a:gd name="connsiteX8" fmla="*/ 5568542 w 9851686"/>
              <a:gd name="connsiteY8" fmla="*/ 4374253 h 4420323"/>
              <a:gd name="connsiteX9" fmla="*/ 971498 w 9851686"/>
              <a:gd name="connsiteY9" fmla="*/ 4259879 h 4420323"/>
              <a:gd name="connsiteX10" fmla="*/ 21865 w 9851686"/>
              <a:gd name="connsiteY10" fmla="*/ 3029854 h 4420323"/>
              <a:gd name="connsiteX11" fmla="*/ 9163 w 9851686"/>
              <a:gd name="connsiteY11" fmla="*/ 1125335 h 4420323"/>
              <a:gd name="connsiteX12" fmla="*/ 66832 w 9851686"/>
              <a:gd name="connsiteY12" fmla="*/ 866527 h 4420323"/>
              <a:gd name="connsiteX0" fmla="*/ 66832 w 9854023"/>
              <a:gd name="connsiteY0" fmla="*/ 866539 h 4420335"/>
              <a:gd name="connsiteX1" fmla="*/ 955364 w 9854023"/>
              <a:gd name="connsiteY1" fmla="*/ 139539 h 4420335"/>
              <a:gd name="connsiteX2" fmla="*/ 4970465 w 9854023"/>
              <a:gd name="connsiteY2" fmla="*/ 215 h 4420335"/>
              <a:gd name="connsiteX3" fmla="*/ 8305183 w 9854023"/>
              <a:gd name="connsiteY3" fmla="*/ 115096 h 4420335"/>
              <a:gd name="connsiteX4" fmla="*/ 9340064 w 9854023"/>
              <a:gd name="connsiteY4" fmla="*/ 388078 h 4420335"/>
              <a:gd name="connsiteX5" fmla="*/ 9817570 w 9854023"/>
              <a:gd name="connsiteY5" fmla="*/ 1282512 h 4420335"/>
              <a:gd name="connsiteX6" fmla="*/ 9811560 w 9854023"/>
              <a:gd name="connsiteY6" fmla="*/ 2681685 h 4420335"/>
              <a:gd name="connsiteX7" fmla="*/ 8793319 w 9854023"/>
              <a:gd name="connsiteY7" fmla="*/ 3968382 h 4420335"/>
              <a:gd name="connsiteX8" fmla="*/ 5568542 w 9854023"/>
              <a:gd name="connsiteY8" fmla="*/ 4374265 h 4420335"/>
              <a:gd name="connsiteX9" fmla="*/ 971498 w 9854023"/>
              <a:gd name="connsiteY9" fmla="*/ 4259891 h 4420335"/>
              <a:gd name="connsiteX10" fmla="*/ 21865 w 9854023"/>
              <a:gd name="connsiteY10" fmla="*/ 3029866 h 4420335"/>
              <a:gd name="connsiteX11" fmla="*/ 9163 w 9854023"/>
              <a:gd name="connsiteY11" fmla="*/ 1125347 h 4420335"/>
              <a:gd name="connsiteX12" fmla="*/ 66832 w 9854023"/>
              <a:gd name="connsiteY12" fmla="*/ 866539 h 4420335"/>
              <a:gd name="connsiteX0" fmla="*/ 66832 w 9847894"/>
              <a:gd name="connsiteY0" fmla="*/ 866632 h 4420428"/>
              <a:gd name="connsiteX1" fmla="*/ 955364 w 9847894"/>
              <a:gd name="connsiteY1" fmla="*/ 139632 h 4420428"/>
              <a:gd name="connsiteX2" fmla="*/ 4970465 w 9847894"/>
              <a:gd name="connsiteY2" fmla="*/ 308 h 4420428"/>
              <a:gd name="connsiteX3" fmla="*/ 8305183 w 9847894"/>
              <a:gd name="connsiteY3" fmla="*/ 115189 h 4420428"/>
              <a:gd name="connsiteX4" fmla="*/ 9422878 w 9847894"/>
              <a:gd name="connsiteY4" fmla="*/ 496910 h 4420428"/>
              <a:gd name="connsiteX5" fmla="*/ 9817570 w 9847894"/>
              <a:gd name="connsiteY5" fmla="*/ 1282605 h 4420428"/>
              <a:gd name="connsiteX6" fmla="*/ 9811560 w 9847894"/>
              <a:gd name="connsiteY6" fmla="*/ 2681778 h 4420428"/>
              <a:gd name="connsiteX7" fmla="*/ 8793319 w 9847894"/>
              <a:gd name="connsiteY7" fmla="*/ 3968475 h 4420428"/>
              <a:gd name="connsiteX8" fmla="*/ 5568542 w 9847894"/>
              <a:gd name="connsiteY8" fmla="*/ 4374358 h 4420428"/>
              <a:gd name="connsiteX9" fmla="*/ 971498 w 9847894"/>
              <a:gd name="connsiteY9" fmla="*/ 4259984 h 4420428"/>
              <a:gd name="connsiteX10" fmla="*/ 21865 w 9847894"/>
              <a:gd name="connsiteY10" fmla="*/ 3029959 h 4420428"/>
              <a:gd name="connsiteX11" fmla="*/ 9163 w 9847894"/>
              <a:gd name="connsiteY11" fmla="*/ 1125440 h 4420428"/>
              <a:gd name="connsiteX12" fmla="*/ 66832 w 9847894"/>
              <a:gd name="connsiteY12" fmla="*/ 866632 h 4420428"/>
              <a:gd name="connsiteX0" fmla="*/ 66832 w 9847896"/>
              <a:gd name="connsiteY0" fmla="*/ 866632 h 4420428"/>
              <a:gd name="connsiteX1" fmla="*/ 955364 w 9847896"/>
              <a:gd name="connsiteY1" fmla="*/ 139632 h 4420428"/>
              <a:gd name="connsiteX2" fmla="*/ 4970465 w 9847896"/>
              <a:gd name="connsiteY2" fmla="*/ 308 h 4420428"/>
              <a:gd name="connsiteX3" fmla="*/ 8305183 w 9847896"/>
              <a:gd name="connsiteY3" fmla="*/ 115189 h 4420428"/>
              <a:gd name="connsiteX4" fmla="*/ 9422878 w 9847896"/>
              <a:gd name="connsiteY4" fmla="*/ 496910 h 4420428"/>
              <a:gd name="connsiteX5" fmla="*/ 9817570 w 9847896"/>
              <a:gd name="connsiteY5" fmla="*/ 1282605 h 4420428"/>
              <a:gd name="connsiteX6" fmla="*/ 9811560 w 9847896"/>
              <a:gd name="connsiteY6" fmla="*/ 2681778 h 4420428"/>
              <a:gd name="connsiteX7" fmla="*/ 8793319 w 9847896"/>
              <a:gd name="connsiteY7" fmla="*/ 3968475 h 4420428"/>
              <a:gd name="connsiteX8" fmla="*/ 5568542 w 9847896"/>
              <a:gd name="connsiteY8" fmla="*/ 4374358 h 4420428"/>
              <a:gd name="connsiteX9" fmla="*/ 971498 w 9847896"/>
              <a:gd name="connsiteY9" fmla="*/ 4259984 h 4420428"/>
              <a:gd name="connsiteX10" fmla="*/ 21865 w 9847896"/>
              <a:gd name="connsiteY10" fmla="*/ 3029959 h 4420428"/>
              <a:gd name="connsiteX11" fmla="*/ 9163 w 9847896"/>
              <a:gd name="connsiteY11" fmla="*/ 1125440 h 4420428"/>
              <a:gd name="connsiteX12" fmla="*/ 66832 w 9847896"/>
              <a:gd name="connsiteY12" fmla="*/ 866632 h 4420428"/>
              <a:gd name="connsiteX0" fmla="*/ 60163 w 9841225"/>
              <a:gd name="connsiteY0" fmla="*/ 866632 h 4420428"/>
              <a:gd name="connsiteX1" fmla="*/ 948695 w 9841225"/>
              <a:gd name="connsiteY1" fmla="*/ 139632 h 4420428"/>
              <a:gd name="connsiteX2" fmla="*/ 4963796 w 9841225"/>
              <a:gd name="connsiteY2" fmla="*/ 308 h 4420428"/>
              <a:gd name="connsiteX3" fmla="*/ 8298514 w 9841225"/>
              <a:gd name="connsiteY3" fmla="*/ 115189 h 4420428"/>
              <a:gd name="connsiteX4" fmla="*/ 9416209 w 9841225"/>
              <a:gd name="connsiteY4" fmla="*/ 496910 h 4420428"/>
              <a:gd name="connsiteX5" fmla="*/ 9810901 w 9841225"/>
              <a:gd name="connsiteY5" fmla="*/ 1282605 h 4420428"/>
              <a:gd name="connsiteX6" fmla="*/ 9804891 w 9841225"/>
              <a:gd name="connsiteY6" fmla="*/ 2681778 h 4420428"/>
              <a:gd name="connsiteX7" fmla="*/ 8786650 w 9841225"/>
              <a:gd name="connsiteY7" fmla="*/ 3968475 h 4420428"/>
              <a:gd name="connsiteX8" fmla="*/ 5561873 w 9841225"/>
              <a:gd name="connsiteY8" fmla="*/ 4374358 h 4420428"/>
              <a:gd name="connsiteX9" fmla="*/ 964829 w 9841225"/>
              <a:gd name="connsiteY9" fmla="*/ 4259984 h 4420428"/>
              <a:gd name="connsiteX10" fmla="*/ 15196 w 9841225"/>
              <a:gd name="connsiteY10" fmla="*/ 3029959 h 4420428"/>
              <a:gd name="connsiteX11" fmla="*/ 17255 w 9841225"/>
              <a:gd name="connsiteY11" fmla="*/ 1226237 h 4420428"/>
              <a:gd name="connsiteX12" fmla="*/ 60163 w 9841225"/>
              <a:gd name="connsiteY12" fmla="*/ 866632 h 4420428"/>
              <a:gd name="connsiteX0" fmla="*/ 60163 w 9834677"/>
              <a:gd name="connsiteY0" fmla="*/ 866632 h 4420428"/>
              <a:gd name="connsiteX1" fmla="*/ 948695 w 9834677"/>
              <a:gd name="connsiteY1" fmla="*/ 139632 h 4420428"/>
              <a:gd name="connsiteX2" fmla="*/ 4963796 w 9834677"/>
              <a:gd name="connsiteY2" fmla="*/ 308 h 4420428"/>
              <a:gd name="connsiteX3" fmla="*/ 8298514 w 9834677"/>
              <a:gd name="connsiteY3" fmla="*/ 115189 h 4420428"/>
              <a:gd name="connsiteX4" fmla="*/ 9416209 w 9834677"/>
              <a:gd name="connsiteY4" fmla="*/ 496910 h 4420428"/>
              <a:gd name="connsiteX5" fmla="*/ 9810901 w 9834677"/>
              <a:gd name="connsiteY5" fmla="*/ 1282605 h 4420428"/>
              <a:gd name="connsiteX6" fmla="*/ 9804891 w 9834677"/>
              <a:gd name="connsiteY6" fmla="*/ 2681778 h 4420428"/>
              <a:gd name="connsiteX7" fmla="*/ 8786650 w 9834677"/>
              <a:gd name="connsiteY7" fmla="*/ 3968475 h 4420428"/>
              <a:gd name="connsiteX8" fmla="*/ 5561873 w 9834677"/>
              <a:gd name="connsiteY8" fmla="*/ 4374358 h 4420428"/>
              <a:gd name="connsiteX9" fmla="*/ 964829 w 9834677"/>
              <a:gd name="connsiteY9" fmla="*/ 4259984 h 4420428"/>
              <a:gd name="connsiteX10" fmla="*/ 15196 w 9834677"/>
              <a:gd name="connsiteY10" fmla="*/ 3029959 h 4420428"/>
              <a:gd name="connsiteX11" fmla="*/ 17255 w 9834677"/>
              <a:gd name="connsiteY11" fmla="*/ 1226237 h 4420428"/>
              <a:gd name="connsiteX12" fmla="*/ 60163 w 9834677"/>
              <a:gd name="connsiteY12" fmla="*/ 866632 h 4420428"/>
              <a:gd name="connsiteX0" fmla="*/ 60163 w 9834677"/>
              <a:gd name="connsiteY0" fmla="*/ 866632 h 4374358"/>
              <a:gd name="connsiteX1" fmla="*/ 948695 w 9834677"/>
              <a:gd name="connsiteY1" fmla="*/ 139632 h 4374358"/>
              <a:gd name="connsiteX2" fmla="*/ 4963796 w 9834677"/>
              <a:gd name="connsiteY2" fmla="*/ 308 h 4374358"/>
              <a:gd name="connsiteX3" fmla="*/ 8298514 w 9834677"/>
              <a:gd name="connsiteY3" fmla="*/ 115189 h 4374358"/>
              <a:gd name="connsiteX4" fmla="*/ 9416209 w 9834677"/>
              <a:gd name="connsiteY4" fmla="*/ 496910 h 4374358"/>
              <a:gd name="connsiteX5" fmla="*/ 9810901 w 9834677"/>
              <a:gd name="connsiteY5" fmla="*/ 1282605 h 4374358"/>
              <a:gd name="connsiteX6" fmla="*/ 9804891 w 9834677"/>
              <a:gd name="connsiteY6" fmla="*/ 2681778 h 4374358"/>
              <a:gd name="connsiteX7" fmla="*/ 8742364 w 9834677"/>
              <a:gd name="connsiteY7" fmla="*/ 4014997 h 4374358"/>
              <a:gd name="connsiteX8" fmla="*/ 5561873 w 9834677"/>
              <a:gd name="connsiteY8" fmla="*/ 4374358 h 4374358"/>
              <a:gd name="connsiteX9" fmla="*/ 964829 w 9834677"/>
              <a:gd name="connsiteY9" fmla="*/ 4259984 h 4374358"/>
              <a:gd name="connsiteX10" fmla="*/ 15196 w 9834677"/>
              <a:gd name="connsiteY10" fmla="*/ 3029959 h 4374358"/>
              <a:gd name="connsiteX11" fmla="*/ 17255 w 9834677"/>
              <a:gd name="connsiteY11" fmla="*/ 1226237 h 4374358"/>
              <a:gd name="connsiteX12" fmla="*/ 60163 w 9834677"/>
              <a:gd name="connsiteY12" fmla="*/ 866632 h 4374358"/>
              <a:gd name="connsiteX0" fmla="*/ 60163 w 9834677"/>
              <a:gd name="connsiteY0" fmla="*/ 866632 h 4374358"/>
              <a:gd name="connsiteX1" fmla="*/ 948695 w 9834677"/>
              <a:gd name="connsiteY1" fmla="*/ 139632 h 4374358"/>
              <a:gd name="connsiteX2" fmla="*/ 4963796 w 9834677"/>
              <a:gd name="connsiteY2" fmla="*/ 308 h 4374358"/>
              <a:gd name="connsiteX3" fmla="*/ 8298514 w 9834677"/>
              <a:gd name="connsiteY3" fmla="*/ 115189 h 4374358"/>
              <a:gd name="connsiteX4" fmla="*/ 9416209 w 9834677"/>
              <a:gd name="connsiteY4" fmla="*/ 496910 h 4374358"/>
              <a:gd name="connsiteX5" fmla="*/ 9810901 w 9834677"/>
              <a:gd name="connsiteY5" fmla="*/ 1282605 h 4374358"/>
              <a:gd name="connsiteX6" fmla="*/ 9804891 w 9834677"/>
              <a:gd name="connsiteY6" fmla="*/ 2681778 h 4374358"/>
              <a:gd name="connsiteX7" fmla="*/ 8742364 w 9834677"/>
              <a:gd name="connsiteY7" fmla="*/ 4014997 h 4374358"/>
              <a:gd name="connsiteX8" fmla="*/ 5561873 w 9834677"/>
              <a:gd name="connsiteY8" fmla="*/ 4374358 h 4374358"/>
              <a:gd name="connsiteX9" fmla="*/ 964829 w 9834677"/>
              <a:gd name="connsiteY9" fmla="*/ 4259984 h 4374358"/>
              <a:gd name="connsiteX10" fmla="*/ 15196 w 9834677"/>
              <a:gd name="connsiteY10" fmla="*/ 3029959 h 4374358"/>
              <a:gd name="connsiteX11" fmla="*/ 17255 w 9834677"/>
              <a:gd name="connsiteY11" fmla="*/ 1226237 h 4374358"/>
              <a:gd name="connsiteX12" fmla="*/ 60163 w 9834677"/>
              <a:gd name="connsiteY12" fmla="*/ 866632 h 4374358"/>
              <a:gd name="connsiteX0" fmla="*/ 60163 w 9834677"/>
              <a:gd name="connsiteY0" fmla="*/ 866632 h 4374358"/>
              <a:gd name="connsiteX1" fmla="*/ 948695 w 9834677"/>
              <a:gd name="connsiteY1" fmla="*/ 139632 h 4374358"/>
              <a:gd name="connsiteX2" fmla="*/ 4963796 w 9834677"/>
              <a:gd name="connsiteY2" fmla="*/ 308 h 4374358"/>
              <a:gd name="connsiteX3" fmla="*/ 8298514 w 9834677"/>
              <a:gd name="connsiteY3" fmla="*/ 115189 h 4374358"/>
              <a:gd name="connsiteX4" fmla="*/ 9416209 w 9834677"/>
              <a:gd name="connsiteY4" fmla="*/ 496910 h 4374358"/>
              <a:gd name="connsiteX5" fmla="*/ 9810901 w 9834677"/>
              <a:gd name="connsiteY5" fmla="*/ 1282605 h 4374358"/>
              <a:gd name="connsiteX6" fmla="*/ 9804891 w 9834677"/>
              <a:gd name="connsiteY6" fmla="*/ 2681778 h 4374358"/>
              <a:gd name="connsiteX7" fmla="*/ 8742364 w 9834677"/>
              <a:gd name="connsiteY7" fmla="*/ 4014997 h 4374358"/>
              <a:gd name="connsiteX8" fmla="*/ 5561873 w 9834677"/>
              <a:gd name="connsiteY8" fmla="*/ 4374358 h 4374358"/>
              <a:gd name="connsiteX9" fmla="*/ 964829 w 9834677"/>
              <a:gd name="connsiteY9" fmla="*/ 4259984 h 4374358"/>
              <a:gd name="connsiteX10" fmla="*/ 15196 w 9834677"/>
              <a:gd name="connsiteY10" fmla="*/ 3029959 h 4374358"/>
              <a:gd name="connsiteX11" fmla="*/ 17255 w 9834677"/>
              <a:gd name="connsiteY11" fmla="*/ 1226237 h 4374358"/>
              <a:gd name="connsiteX12" fmla="*/ 60163 w 9834677"/>
              <a:gd name="connsiteY12" fmla="*/ 866632 h 4374358"/>
              <a:gd name="connsiteX0" fmla="*/ 60163 w 9834677"/>
              <a:gd name="connsiteY0" fmla="*/ 866632 h 4374358"/>
              <a:gd name="connsiteX1" fmla="*/ 948695 w 9834677"/>
              <a:gd name="connsiteY1" fmla="*/ 139632 h 4374358"/>
              <a:gd name="connsiteX2" fmla="*/ 4963796 w 9834677"/>
              <a:gd name="connsiteY2" fmla="*/ 308 h 4374358"/>
              <a:gd name="connsiteX3" fmla="*/ 8298514 w 9834677"/>
              <a:gd name="connsiteY3" fmla="*/ 115189 h 4374358"/>
              <a:gd name="connsiteX4" fmla="*/ 9416209 w 9834677"/>
              <a:gd name="connsiteY4" fmla="*/ 496910 h 4374358"/>
              <a:gd name="connsiteX5" fmla="*/ 9810901 w 9834677"/>
              <a:gd name="connsiteY5" fmla="*/ 1282605 h 4374358"/>
              <a:gd name="connsiteX6" fmla="*/ 9804891 w 9834677"/>
              <a:gd name="connsiteY6" fmla="*/ 2681778 h 4374358"/>
              <a:gd name="connsiteX7" fmla="*/ 8742364 w 9834677"/>
              <a:gd name="connsiteY7" fmla="*/ 4014997 h 4374358"/>
              <a:gd name="connsiteX8" fmla="*/ 5561873 w 9834677"/>
              <a:gd name="connsiteY8" fmla="*/ 4374358 h 4374358"/>
              <a:gd name="connsiteX9" fmla="*/ 964829 w 9834677"/>
              <a:gd name="connsiteY9" fmla="*/ 4259984 h 4374358"/>
              <a:gd name="connsiteX10" fmla="*/ 15196 w 9834677"/>
              <a:gd name="connsiteY10" fmla="*/ 3029959 h 4374358"/>
              <a:gd name="connsiteX11" fmla="*/ 17255 w 9834677"/>
              <a:gd name="connsiteY11" fmla="*/ 1226237 h 4374358"/>
              <a:gd name="connsiteX12" fmla="*/ 60163 w 9834677"/>
              <a:gd name="connsiteY12" fmla="*/ 866632 h 4374358"/>
              <a:gd name="connsiteX0" fmla="*/ 60163 w 9834677"/>
              <a:gd name="connsiteY0" fmla="*/ 866632 h 4374358"/>
              <a:gd name="connsiteX1" fmla="*/ 948695 w 9834677"/>
              <a:gd name="connsiteY1" fmla="*/ 139632 h 4374358"/>
              <a:gd name="connsiteX2" fmla="*/ 4963796 w 9834677"/>
              <a:gd name="connsiteY2" fmla="*/ 308 h 4374358"/>
              <a:gd name="connsiteX3" fmla="*/ 8298514 w 9834677"/>
              <a:gd name="connsiteY3" fmla="*/ 115189 h 4374358"/>
              <a:gd name="connsiteX4" fmla="*/ 9416209 w 9834677"/>
              <a:gd name="connsiteY4" fmla="*/ 496910 h 4374358"/>
              <a:gd name="connsiteX5" fmla="*/ 9810901 w 9834677"/>
              <a:gd name="connsiteY5" fmla="*/ 1282605 h 4374358"/>
              <a:gd name="connsiteX6" fmla="*/ 9804891 w 9834677"/>
              <a:gd name="connsiteY6" fmla="*/ 2681778 h 4374358"/>
              <a:gd name="connsiteX7" fmla="*/ 8742364 w 9834677"/>
              <a:gd name="connsiteY7" fmla="*/ 4014997 h 4374358"/>
              <a:gd name="connsiteX8" fmla="*/ 5561873 w 9834677"/>
              <a:gd name="connsiteY8" fmla="*/ 4374358 h 4374358"/>
              <a:gd name="connsiteX9" fmla="*/ 964829 w 9834677"/>
              <a:gd name="connsiteY9" fmla="*/ 4259984 h 4374358"/>
              <a:gd name="connsiteX10" fmla="*/ 15196 w 9834677"/>
              <a:gd name="connsiteY10" fmla="*/ 3029959 h 4374358"/>
              <a:gd name="connsiteX11" fmla="*/ 17255 w 9834677"/>
              <a:gd name="connsiteY11" fmla="*/ 1226237 h 4374358"/>
              <a:gd name="connsiteX12" fmla="*/ 60163 w 9834677"/>
              <a:gd name="connsiteY12" fmla="*/ 866632 h 4374358"/>
              <a:gd name="connsiteX0" fmla="*/ 60163 w 9834677"/>
              <a:gd name="connsiteY0" fmla="*/ 866632 h 4388311"/>
              <a:gd name="connsiteX1" fmla="*/ 948695 w 9834677"/>
              <a:gd name="connsiteY1" fmla="*/ 139632 h 4388311"/>
              <a:gd name="connsiteX2" fmla="*/ 4963796 w 9834677"/>
              <a:gd name="connsiteY2" fmla="*/ 308 h 4388311"/>
              <a:gd name="connsiteX3" fmla="*/ 8298514 w 9834677"/>
              <a:gd name="connsiteY3" fmla="*/ 115189 h 4388311"/>
              <a:gd name="connsiteX4" fmla="*/ 9416209 w 9834677"/>
              <a:gd name="connsiteY4" fmla="*/ 496910 h 4388311"/>
              <a:gd name="connsiteX5" fmla="*/ 9810901 w 9834677"/>
              <a:gd name="connsiteY5" fmla="*/ 1282605 h 4388311"/>
              <a:gd name="connsiteX6" fmla="*/ 9804891 w 9834677"/>
              <a:gd name="connsiteY6" fmla="*/ 2681778 h 4388311"/>
              <a:gd name="connsiteX7" fmla="*/ 8742364 w 9834677"/>
              <a:gd name="connsiteY7" fmla="*/ 4014997 h 4388311"/>
              <a:gd name="connsiteX8" fmla="*/ 5561873 w 9834677"/>
              <a:gd name="connsiteY8" fmla="*/ 4374358 h 4388311"/>
              <a:gd name="connsiteX9" fmla="*/ 964829 w 9834677"/>
              <a:gd name="connsiteY9" fmla="*/ 4259984 h 4388311"/>
              <a:gd name="connsiteX10" fmla="*/ 15196 w 9834677"/>
              <a:gd name="connsiteY10" fmla="*/ 3029959 h 4388311"/>
              <a:gd name="connsiteX11" fmla="*/ 17255 w 9834677"/>
              <a:gd name="connsiteY11" fmla="*/ 1226237 h 4388311"/>
              <a:gd name="connsiteX12" fmla="*/ 60163 w 9834677"/>
              <a:gd name="connsiteY12" fmla="*/ 866632 h 4388311"/>
              <a:gd name="connsiteX0" fmla="*/ 60163 w 9834677"/>
              <a:gd name="connsiteY0" fmla="*/ 866632 h 4385420"/>
              <a:gd name="connsiteX1" fmla="*/ 948695 w 9834677"/>
              <a:gd name="connsiteY1" fmla="*/ 139632 h 4385420"/>
              <a:gd name="connsiteX2" fmla="*/ 4963796 w 9834677"/>
              <a:gd name="connsiteY2" fmla="*/ 308 h 4385420"/>
              <a:gd name="connsiteX3" fmla="*/ 8298514 w 9834677"/>
              <a:gd name="connsiteY3" fmla="*/ 115189 h 4385420"/>
              <a:gd name="connsiteX4" fmla="*/ 9416209 w 9834677"/>
              <a:gd name="connsiteY4" fmla="*/ 496910 h 4385420"/>
              <a:gd name="connsiteX5" fmla="*/ 9810901 w 9834677"/>
              <a:gd name="connsiteY5" fmla="*/ 1282605 h 4385420"/>
              <a:gd name="connsiteX6" fmla="*/ 9804891 w 9834677"/>
              <a:gd name="connsiteY6" fmla="*/ 2681778 h 4385420"/>
              <a:gd name="connsiteX7" fmla="*/ 8742364 w 9834677"/>
              <a:gd name="connsiteY7" fmla="*/ 4014997 h 4385420"/>
              <a:gd name="connsiteX8" fmla="*/ 5561873 w 9834677"/>
              <a:gd name="connsiteY8" fmla="*/ 4374358 h 4385420"/>
              <a:gd name="connsiteX9" fmla="*/ 964829 w 9834677"/>
              <a:gd name="connsiteY9" fmla="*/ 4259984 h 4385420"/>
              <a:gd name="connsiteX10" fmla="*/ 15196 w 9834677"/>
              <a:gd name="connsiteY10" fmla="*/ 3029959 h 4385420"/>
              <a:gd name="connsiteX11" fmla="*/ 17255 w 9834677"/>
              <a:gd name="connsiteY11" fmla="*/ 1226237 h 4385420"/>
              <a:gd name="connsiteX12" fmla="*/ 60163 w 9834677"/>
              <a:gd name="connsiteY12" fmla="*/ 866632 h 438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4677" h="4385420">
                <a:moveTo>
                  <a:pt x="60163" y="866632"/>
                </a:moveTo>
                <a:cubicBezTo>
                  <a:pt x="159623" y="442274"/>
                  <a:pt x="426226" y="241034"/>
                  <a:pt x="948695" y="139632"/>
                </a:cubicBezTo>
                <a:cubicBezTo>
                  <a:pt x="1698964" y="58356"/>
                  <a:pt x="3738826" y="4382"/>
                  <a:pt x="4963796" y="308"/>
                </a:cubicBezTo>
                <a:cubicBezTo>
                  <a:pt x="6188766" y="-3766"/>
                  <a:pt x="7556445" y="32422"/>
                  <a:pt x="8298514" y="115189"/>
                </a:cubicBezTo>
                <a:cubicBezTo>
                  <a:pt x="9040583" y="197956"/>
                  <a:pt x="9184848" y="313215"/>
                  <a:pt x="9416209" y="496910"/>
                </a:cubicBezTo>
                <a:cubicBezTo>
                  <a:pt x="9647570" y="680605"/>
                  <a:pt x="9760884" y="895200"/>
                  <a:pt x="9810901" y="1282605"/>
                </a:cubicBezTo>
                <a:cubicBezTo>
                  <a:pt x="9860918" y="1670010"/>
                  <a:pt x="9818623" y="1999740"/>
                  <a:pt x="9804891" y="2681778"/>
                </a:cubicBezTo>
                <a:cubicBezTo>
                  <a:pt x="9782789" y="3288585"/>
                  <a:pt x="9449534" y="3732900"/>
                  <a:pt x="8742364" y="4014997"/>
                </a:cubicBezTo>
                <a:cubicBezTo>
                  <a:pt x="8035194" y="4297094"/>
                  <a:pt x="6672904" y="4360416"/>
                  <a:pt x="5561873" y="4374358"/>
                </a:cubicBezTo>
                <a:cubicBezTo>
                  <a:pt x="4450842" y="4388300"/>
                  <a:pt x="1865202" y="4415262"/>
                  <a:pt x="964829" y="4259984"/>
                </a:cubicBezTo>
                <a:cubicBezTo>
                  <a:pt x="64456" y="4104706"/>
                  <a:pt x="101990" y="3570684"/>
                  <a:pt x="15196" y="3029959"/>
                </a:cubicBezTo>
                <a:cubicBezTo>
                  <a:pt x="-13537" y="2270815"/>
                  <a:pt x="5103" y="2122736"/>
                  <a:pt x="17255" y="1226237"/>
                </a:cubicBezTo>
                <a:cubicBezTo>
                  <a:pt x="37833" y="1130947"/>
                  <a:pt x="41999" y="944261"/>
                  <a:pt x="60163" y="866632"/>
                </a:cubicBezTo>
                <a:close/>
              </a:path>
            </a:pathLst>
          </a:custGeom>
          <a:solidFill>
            <a:srgbClr val="A7B23B">
              <a:alpha val="15000"/>
            </a:srgbClr>
          </a:solidFill>
          <a:ln w="12692" cap="flat">
            <a:noFill/>
            <a:prstDash val="solid"/>
            <a:miter/>
          </a:ln>
        </p:spPr>
        <p:txBody>
          <a:bodyPr rtlCol="0" anchor="ctr"/>
          <a:lstStyle/>
          <a:p>
            <a:endParaRPr lang="en-US">
              <a:latin typeface="Roboto Condensed" panose="02000000000000000000" pitchFamily="2" charset="0"/>
            </a:endParaRPr>
          </a:p>
        </p:txBody>
      </p:sp>
      <p:sp>
        <p:nvSpPr>
          <p:cNvPr id="2240" name="Freeform 2239">
            <a:extLst>
              <a:ext uri="{FF2B5EF4-FFF2-40B4-BE49-F238E27FC236}">
                <a16:creationId xmlns:a16="http://schemas.microsoft.com/office/drawing/2014/main" id="{416D283B-F22D-7CC4-7971-B6250A1E1845}"/>
              </a:ext>
            </a:extLst>
          </p:cNvPr>
          <p:cNvSpPr/>
          <p:nvPr/>
        </p:nvSpPr>
        <p:spPr>
          <a:xfrm>
            <a:off x="507285" y="543929"/>
            <a:ext cx="5314908" cy="1673425"/>
          </a:xfrm>
          <a:custGeom>
            <a:avLst/>
            <a:gdLst>
              <a:gd name="connsiteX0" fmla="*/ 512725 w 4838734"/>
              <a:gd name="connsiteY0" fmla="*/ 47540 h 1442872"/>
              <a:gd name="connsiteX1" fmla="*/ 4380637 w 4838734"/>
              <a:gd name="connsiteY1" fmla="*/ 47540 h 1442872"/>
              <a:gd name="connsiteX2" fmla="*/ 4773829 w 4838734"/>
              <a:gd name="connsiteY2" fmla="*/ 513884 h 1442872"/>
              <a:gd name="connsiteX3" fmla="*/ 4746397 w 4838734"/>
              <a:gd name="connsiteY3" fmla="*/ 1080812 h 1442872"/>
              <a:gd name="connsiteX4" fmla="*/ 4426357 w 4838734"/>
              <a:gd name="connsiteY4" fmla="*/ 1373420 h 1442872"/>
              <a:gd name="connsiteX5" fmla="*/ 402997 w 4838734"/>
              <a:gd name="connsiteY5" fmla="*/ 1419140 h 1442872"/>
              <a:gd name="connsiteX6" fmla="*/ 110389 w 4838734"/>
              <a:gd name="connsiteY6" fmla="*/ 1062524 h 1442872"/>
              <a:gd name="connsiteX7" fmla="*/ 128677 w 4838734"/>
              <a:gd name="connsiteY7" fmla="*/ 331004 h 1442872"/>
              <a:gd name="connsiteX8" fmla="*/ 512725 w 4838734"/>
              <a:gd name="connsiteY8" fmla="*/ 47540 h 1442872"/>
              <a:gd name="connsiteX0" fmla="*/ 512725 w 4838734"/>
              <a:gd name="connsiteY0" fmla="*/ 37091 h 1432423"/>
              <a:gd name="connsiteX1" fmla="*/ 4380637 w 4838734"/>
              <a:gd name="connsiteY1" fmla="*/ 37091 h 1432423"/>
              <a:gd name="connsiteX2" fmla="*/ 4773829 w 4838734"/>
              <a:gd name="connsiteY2" fmla="*/ 503435 h 1432423"/>
              <a:gd name="connsiteX3" fmla="*/ 4746397 w 4838734"/>
              <a:gd name="connsiteY3" fmla="*/ 1070363 h 1432423"/>
              <a:gd name="connsiteX4" fmla="*/ 4426357 w 4838734"/>
              <a:gd name="connsiteY4" fmla="*/ 1362971 h 1432423"/>
              <a:gd name="connsiteX5" fmla="*/ 402997 w 4838734"/>
              <a:gd name="connsiteY5" fmla="*/ 1408691 h 1432423"/>
              <a:gd name="connsiteX6" fmla="*/ 110389 w 4838734"/>
              <a:gd name="connsiteY6" fmla="*/ 1052075 h 1432423"/>
              <a:gd name="connsiteX7" fmla="*/ 128677 w 4838734"/>
              <a:gd name="connsiteY7" fmla="*/ 320555 h 1432423"/>
              <a:gd name="connsiteX8" fmla="*/ 512725 w 4838734"/>
              <a:gd name="connsiteY8" fmla="*/ 37091 h 1432423"/>
              <a:gd name="connsiteX0" fmla="*/ 512725 w 4838734"/>
              <a:gd name="connsiteY0" fmla="*/ 37091 h 1432423"/>
              <a:gd name="connsiteX1" fmla="*/ 4380637 w 4838734"/>
              <a:gd name="connsiteY1" fmla="*/ 37091 h 1432423"/>
              <a:gd name="connsiteX2" fmla="*/ 4773829 w 4838734"/>
              <a:gd name="connsiteY2" fmla="*/ 503435 h 1432423"/>
              <a:gd name="connsiteX3" fmla="*/ 4746397 w 4838734"/>
              <a:gd name="connsiteY3" fmla="*/ 1070363 h 1432423"/>
              <a:gd name="connsiteX4" fmla="*/ 4426357 w 4838734"/>
              <a:gd name="connsiteY4" fmla="*/ 1362971 h 1432423"/>
              <a:gd name="connsiteX5" fmla="*/ 402997 w 4838734"/>
              <a:gd name="connsiteY5" fmla="*/ 1408691 h 1432423"/>
              <a:gd name="connsiteX6" fmla="*/ 110389 w 4838734"/>
              <a:gd name="connsiteY6" fmla="*/ 1052075 h 1432423"/>
              <a:gd name="connsiteX7" fmla="*/ 128677 w 4838734"/>
              <a:gd name="connsiteY7" fmla="*/ 320555 h 1432423"/>
              <a:gd name="connsiteX8" fmla="*/ 512725 w 4838734"/>
              <a:gd name="connsiteY8" fmla="*/ 37091 h 1432423"/>
              <a:gd name="connsiteX0" fmla="*/ 533686 w 4859695"/>
              <a:gd name="connsiteY0" fmla="*/ 37091 h 1432423"/>
              <a:gd name="connsiteX1" fmla="*/ 4401598 w 4859695"/>
              <a:gd name="connsiteY1" fmla="*/ 37091 h 1432423"/>
              <a:gd name="connsiteX2" fmla="*/ 4794790 w 4859695"/>
              <a:gd name="connsiteY2" fmla="*/ 503435 h 1432423"/>
              <a:gd name="connsiteX3" fmla="*/ 4767358 w 4859695"/>
              <a:gd name="connsiteY3" fmla="*/ 1070363 h 1432423"/>
              <a:gd name="connsiteX4" fmla="*/ 4447318 w 4859695"/>
              <a:gd name="connsiteY4" fmla="*/ 1362971 h 1432423"/>
              <a:gd name="connsiteX5" fmla="*/ 423958 w 4859695"/>
              <a:gd name="connsiteY5" fmla="*/ 1408691 h 1432423"/>
              <a:gd name="connsiteX6" fmla="*/ 131350 w 4859695"/>
              <a:gd name="connsiteY6" fmla="*/ 1052075 h 1432423"/>
              <a:gd name="connsiteX7" fmla="*/ 149638 w 4859695"/>
              <a:gd name="connsiteY7" fmla="*/ 320555 h 1432423"/>
              <a:gd name="connsiteX8" fmla="*/ 533686 w 4859695"/>
              <a:gd name="connsiteY8" fmla="*/ 37091 h 1432423"/>
              <a:gd name="connsiteX0" fmla="*/ 533686 w 4859695"/>
              <a:gd name="connsiteY0" fmla="*/ 37091 h 1432423"/>
              <a:gd name="connsiteX1" fmla="*/ 4401598 w 4859695"/>
              <a:gd name="connsiteY1" fmla="*/ 37091 h 1432423"/>
              <a:gd name="connsiteX2" fmla="*/ 4794790 w 4859695"/>
              <a:gd name="connsiteY2" fmla="*/ 503435 h 1432423"/>
              <a:gd name="connsiteX3" fmla="*/ 4767358 w 4859695"/>
              <a:gd name="connsiteY3" fmla="*/ 1070363 h 1432423"/>
              <a:gd name="connsiteX4" fmla="*/ 4447318 w 4859695"/>
              <a:gd name="connsiteY4" fmla="*/ 1362971 h 1432423"/>
              <a:gd name="connsiteX5" fmla="*/ 423958 w 4859695"/>
              <a:gd name="connsiteY5" fmla="*/ 1408691 h 1432423"/>
              <a:gd name="connsiteX6" fmla="*/ 131350 w 4859695"/>
              <a:gd name="connsiteY6" fmla="*/ 1052075 h 1432423"/>
              <a:gd name="connsiteX7" fmla="*/ 149638 w 4859695"/>
              <a:gd name="connsiteY7" fmla="*/ 320555 h 1432423"/>
              <a:gd name="connsiteX8" fmla="*/ 533686 w 4859695"/>
              <a:gd name="connsiteY8" fmla="*/ 37091 h 1432423"/>
              <a:gd name="connsiteX0" fmla="*/ 410315 w 4736324"/>
              <a:gd name="connsiteY0" fmla="*/ 37091 h 1416291"/>
              <a:gd name="connsiteX1" fmla="*/ 4278227 w 4736324"/>
              <a:gd name="connsiteY1" fmla="*/ 37091 h 1416291"/>
              <a:gd name="connsiteX2" fmla="*/ 4671419 w 4736324"/>
              <a:gd name="connsiteY2" fmla="*/ 503435 h 1416291"/>
              <a:gd name="connsiteX3" fmla="*/ 4643987 w 4736324"/>
              <a:gd name="connsiteY3" fmla="*/ 1070363 h 1416291"/>
              <a:gd name="connsiteX4" fmla="*/ 4323947 w 4736324"/>
              <a:gd name="connsiteY4" fmla="*/ 1362971 h 1416291"/>
              <a:gd name="connsiteX5" fmla="*/ 300587 w 4736324"/>
              <a:gd name="connsiteY5" fmla="*/ 1408691 h 1416291"/>
              <a:gd name="connsiteX6" fmla="*/ 7979 w 4736324"/>
              <a:gd name="connsiteY6" fmla="*/ 1052075 h 1416291"/>
              <a:gd name="connsiteX7" fmla="*/ 26267 w 4736324"/>
              <a:gd name="connsiteY7" fmla="*/ 320555 h 1416291"/>
              <a:gd name="connsiteX8" fmla="*/ 410315 w 4736324"/>
              <a:gd name="connsiteY8" fmla="*/ 37091 h 1416291"/>
              <a:gd name="connsiteX0" fmla="*/ 410315 w 4718315"/>
              <a:gd name="connsiteY0" fmla="*/ 37091 h 1411801"/>
              <a:gd name="connsiteX1" fmla="*/ 4278227 w 4718315"/>
              <a:gd name="connsiteY1" fmla="*/ 37091 h 1411801"/>
              <a:gd name="connsiteX2" fmla="*/ 4671419 w 4718315"/>
              <a:gd name="connsiteY2" fmla="*/ 503435 h 1411801"/>
              <a:gd name="connsiteX3" fmla="*/ 4643987 w 4718315"/>
              <a:gd name="connsiteY3" fmla="*/ 1070363 h 1411801"/>
              <a:gd name="connsiteX4" fmla="*/ 4323947 w 4718315"/>
              <a:gd name="connsiteY4" fmla="*/ 1362971 h 1411801"/>
              <a:gd name="connsiteX5" fmla="*/ 300587 w 4718315"/>
              <a:gd name="connsiteY5" fmla="*/ 1408691 h 1411801"/>
              <a:gd name="connsiteX6" fmla="*/ 7979 w 4718315"/>
              <a:gd name="connsiteY6" fmla="*/ 1052075 h 1411801"/>
              <a:gd name="connsiteX7" fmla="*/ 26267 w 4718315"/>
              <a:gd name="connsiteY7" fmla="*/ 320555 h 1411801"/>
              <a:gd name="connsiteX8" fmla="*/ 410315 w 4718315"/>
              <a:gd name="connsiteY8" fmla="*/ 37091 h 1411801"/>
              <a:gd name="connsiteX0" fmla="*/ 410315 w 4738389"/>
              <a:gd name="connsiteY0" fmla="*/ 37091 h 1411801"/>
              <a:gd name="connsiteX1" fmla="*/ 4278227 w 4738389"/>
              <a:gd name="connsiteY1" fmla="*/ 37091 h 1411801"/>
              <a:gd name="connsiteX2" fmla="*/ 4671419 w 4738389"/>
              <a:gd name="connsiteY2" fmla="*/ 503435 h 1411801"/>
              <a:gd name="connsiteX3" fmla="*/ 4643987 w 4738389"/>
              <a:gd name="connsiteY3" fmla="*/ 1070363 h 1411801"/>
              <a:gd name="connsiteX4" fmla="*/ 4323947 w 4738389"/>
              <a:gd name="connsiteY4" fmla="*/ 1362971 h 1411801"/>
              <a:gd name="connsiteX5" fmla="*/ 300587 w 4738389"/>
              <a:gd name="connsiteY5" fmla="*/ 1408691 h 1411801"/>
              <a:gd name="connsiteX6" fmla="*/ 7979 w 4738389"/>
              <a:gd name="connsiteY6" fmla="*/ 1052075 h 1411801"/>
              <a:gd name="connsiteX7" fmla="*/ 26267 w 4738389"/>
              <a:gd name="connsiteY7" fmla="*/ 320555 h 1411801"/>
              <a:gd name="connsiteX8" fmla="*/ 410315 w 4738389"/>
              <a:gd name="connsiteY8" fmla="*/ 37091 h 1411801"/>
              <a:gd name="connsiteX0" fmla="*/ 410315 w 4738389"/>
              <a:gd name="connsiteY0" fmla="*/ 37091 h 1411801"/>
              <a:gd name="connsiteX1" fmla="*/ 4278227 w 4738389"/>
              <a:gd name="connsiteY1" fmla="*/ 37091 h 1411801"/>
              <a:gd name="connsiteX2" fmla="*/ 4671419 w 4738389"/>
              <a:gd name="connsiteY2" fmla="*/ 503435 h 1411801"/>
              <a:gd name="connsiteX3" fmla="*/ 4643987 w 4738389"/>
              <a:gd name="connsiteY3" fmla="*/ 1070363 h 1411801"/>
              <a:gd name="connsiteX4" fmla="*/ 4323947 w 4738389"/>
              <a:gd name="connsiteY4" fmla="*/ 1362971 h 1411801"/>
              <a:gd name="connsiteX5" fmla="*/ 300587 w 4738389"/>
              <a:gd name="connsiteY5" fmla="*/ 1408691 h 1411801"/>
              <a:gd name="connsiteX6" fmla="*/ 7979 w 4738389"/>
              <a:gd name="connsiteY6" fmla="*/ 1052075 h 1411801"/>
              <a:gd name="connsiteX7" fmla="*/ 26267 w 4738389"/>
              <a:gd name="connsiteY7" fmla="*/ 320555 h 1411801"/>
              <a:gd name="connsiteX8" fmla="*/ 410315 w 4738389"/>
              <a:gd name="connsiteY8" fmla="*/ 37091 h 1411801"/>
              <a:gd name="connsiteX0" fmla="*/ 410315 w 4674092"/>
              <a:gd name="connsiteY0" fmla="*/ 6141 h 1380851"/>
              <a:gd name="connsiteX1" fmla="*/ 4278227 w 4674092"/>
              <a:gd name="connsiteY1" fmla="*/ 6141 h 1380851"/>
              <a:gd name="connsiteX2" fmla="*/ 4671419 w 4674092"/>
              <a:gd name="connsiteY2" fmla="*/ 472485 h 1380851"/>
              <a:gd name="connsiteX3" fmla="*/ 4643987 w 4674092"/>
              <a:gd name="connsiteY3" fmla="*/ 1039413 h 1380851"/>
              <a:gd name="connsiteX4" fmla="*/ 4323947 w 4674092"/>
              <a:gd name="connsiteY4" fmla="*/ 1332021 h 1380851"/>
              <a:gd name="connsiteX5" fmla="*/ 300587 w 4674092"/>
              <a:gd name="connsiteY5" fmla="*/ 1377741 h 1380851"/>
              <a:gd name="connsiteX6" fmla="*/ 7979 w 4674092"/>
              <a:gd name="connsiteY6" fmla="*/ 1021125 h 1380851"/>
              <a:gd name="connsiteX7" fmla="*/ 26267 w 4674092"/>
              <a:gd name="connsiteY7" fmla="*/ 289605 h 1380851"/>
              <a:gd name="connsiteX8" fmla="*/ 410315 w 4674092"/>
              <a:gd name="connsiteY8" fmla="*/ 6141 h 138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092" h="1380851">
                <a:moveTo>
                  <a:pt x="410315" y="6141"/>
                </a:moveTo>
                <a:cubicBezTo>
                  <a:pt x="729316" y="-4734"/>
                  <a:pt x="3942116" y="1154"/>
                  <a:pt x="4278227" y="6141"/>
                </a:cubicBezTo>
                <a:cubicBezTo>
                  <a:pt x="4614338" y="11128"/>
                  <a:pt x="4662414" y="295077"/>
                  <a:pt x="4671419" y="472485"/>
                </a:cubicBezTo>
                <a:cubicBezTo>
                  <a:pt x="4680424" y="649893"/>
                  <a:pt x="4665531" y="890961"/>
                  <a:pt x="4643987" y="1039413"/>
                </a:cubicBezTo>
                <a:cubicBezTo>
                  <a:pt x="4622443" y="1187865"/>
                  <a:pt x="4627015" y="1317197"/>
                  <a:pt x="4323947" y="1332021"/>
                </a:cubicBezTo>
                <a:cubicBezTo>
                  <a:pt x="4020879" y="1346845"/>
                  <a:pt x="536737" y="1393189"/>
                  <a:pt x="300587" y="1377741"/>
                </a:cubicBezTo>
                <a:cubicBezTo>
                  <a:pt x="64437" y="1362293"/>
                  <a:pt x="-8647" y="1218067"/>
                  <a:pt x="7979" y="1021125"/>
                </a:cubicBezTo>
                <a:cubicBezTo>
                  <a:pt x="-6568" y="829378"/>
                  <a:pt x="-1650" y="449902"/>
                  <a:pt x="26267" y="289605"/>
                </a:cubicBezTo>
                <a:cubicBezTo>
                  <a:pt x="54184" y="129308"/>
                  <a:pt x="91314" y="17016"/>
                  <a:pt x="410315" y="6141"/>
                </a:cubicBezTo>
                <a:close/>
              </a:path>
            </a:pathLst>
          </a:custGeom>
          <a:solidFill>
            <a:srgbClr val="BBD6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grpSp>
        <p:nvGrpSpPr>
          <p:cNvPr id="2241" name="Group 2240">
            <a:extLst>
              <a:ext uri="{FF2B5EF4-FFF2-40B4-BE49-F238E27FC236}">
                <a16:creationId xmlns:a16="http://schemas.microsoft.com/office/drawing/2014/main" id="{6CE75BBA-551D-A8BF-6C0F-07980CC10250}"/>
              </a:ext>
            </a:extLst>
          </p:cNvPr>
          <p:cNvGrpSpPr/>
          <p:nvPr/>
        </p:nvGrpSpPr>
        <p:grpSpPr>
          <a:xfrm>
            <a:off x="4666225" y="276117"/>
            <a:ext cx="1005735" cy="1119971"/>
            <a:chOff x="8641164" y="1237086"/>
            <a:chExt cx="1144287" cy="1274261"/>
          </a:xfrm>
        </p:grpSpPr>
        <p:sp>
          <p:nvSpPr>
            <p:cNvPr id="2243" name="Freeform 2242">
              <a:extLst>
                <a:ext uri="{FF2B5EF4-FFF2-40B4-BE49-F238E27FC236}">
                  <a16:creationId xmlns:a16="http://schemas.microsoft.com/office/drawing/2014/main" id="{C44B36F3-2628-F886-1F2C-AB700AA2B289}"/>
                </a:ext>
              </a:extLst>
            </p:cNvPr>
            <p:cNvSpPr/>
            <p:nvPr/>
          </p:nvSpPr>
          <p:spPr>
            <a:xfrm>
              <a:off x="8691986" y="1855785"/>
              <a:ext cx="266126" cy="94059"/>
            </a:xfrm>
            <a:custGeom>
              <a:avLst/>
              <a:gdLst>
                <a:gd name="connsiteX0" fmla="*/ 128300 w 266126"/>
                <a:gd name="connsiteY0" fmla="*/ 94023 h 94059"/>
                <a:gd name="connsiteX1" fmla="*/ 0 w 266126"/>
                <a:gd name="connsiteY1" fmla="*/ 38372 h 94059"/>
                <a:gd name="connsiteX2" fmla="*/ 36585 w 266126"/>
                <a:gd name="connsiteY2" fmla="*/ 0 h 94059"/>
                <a:gd name="connsiteX3" fmla="*/ 232845 w 266126"/>
                <a:gd name="connsiteY3" fmla="*/ 5209 h 94059"/>
                <a:gd name="connsiteX4" fmla="*/ 266127 w 266126"/>
                <a:gd name="connsiteY4" fmla="*/ 46376 h 94059"/>
                <a:gd name="connsiteX5" fmla="*/ 128300 w 266126"/>
                <a:gd name="connsiteY5" fmla="*/ 94023 h 9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126" h="94059">
                  <a:moveTo>
                    <a:pt x="128300" y="94023"/>
                  </a:moveTo>
                  <a:cubicBezTo>
                    <a:pt x="86761" y="93134"/>
                    <a:pt x="41920" y="78268"/>
                    <a:pt x="0" y="38372"/>
                  </a:cubicBezTo>
                  <a:lnTo>
                    <a:pt x="36585" y="0"/>
                  </a:lnTo>
                  <a:cubicBezTo>
                    <a:pt x="127919" y="87289"/>
                    <a:pt x="228653" y="8513"/>
                    <a:pt x="232845" y="5209"/>
                  </a:cubicBezTo>
                  <a:lnTo>
                    <a:pt x="266127" y="46376"/>
                  </a:lnTo>
                  <a:cubicBezTo>
                    <a:pt x="238180" y="69247"/>
                    <a:pt x="186353" y="95167"/>
                    <a:pt x="128300" y="94023"/>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244" name="Freeform 2243">
              <a:extLst>
                <a:ext uri="{FF2B5EF4-FFF2-40B4-BE49-F238E27FC236}">
                  <a16:creationId xmlns:a16="http://schemas.microsoft.com/office/drawing/2014/main" id="{D3D1950C-264D-EC5D-58FC-50727AAA6553}"/>
                </a:ext>
              </a:extLst>
            </p:cNvPr>
            <p:cNvSpPr/>
            <p:nvPr/>
          </p:nvSpPr>
          <p:spPr>
            <a:xfrm>
              <a:off x="8641164" y="1796696"/>
              <a:ext cx="97198" cy="105440"/>
            </a:xfrm>
            <a:custGeom>
              <a:avLst/>
              <a:gdLst>
                <a:gd name="connsiteX0" fmla="*/ 54634 w 97198"/>
                <a:gd name="connsiteY0" fmla="*/ 102289 h 105440"/>
                <a:gd name="connsiteX1" fmla="*/ 96172 w 97198"/>
                <a:gd name="connsiteY1" fmla="*/ 64425 h 105440"/>
                <a:gd name="connsiteX2" fmla="*/ 11825 w 97198"/>
                <a:gd name="connsiteY2" fmla="*/ 8901 h 105440"/>
                <a:gd name="connsiteX3" fmla="*/ 54634 w 97198"/>
                <a:gd name="connsiteY3" fmla="*/ 102289 h 105440"/>
              </a:gdLst>
              <a:ahLst/>
              <a:cxnLst>
                <a:cxn ang="0">
                  <a:pos x="connsiteX0" y="connsiteY0"/>
                </a:cxn>
                <a:cxn ang="0">
                  <a:pos x="connsiteX1" y="connsiteY1"/>
                </a:cxn>
                <a:cxn ang="0">
                  <a:pos x="connsiteX2" y="connsiteY2"/>
                </a:cxn>
                <a:cxn ang="0">
                  <a:pos x="connsiteX3" y="connsiteY3"/>
                </a:cxn>
              </a:cxnLst>
              <a:rect l="l" t="t" r="r" b="b"/>
              <a:pathLst>
                <a:path w="97198" h="105440">
                  <a:moveTo>
                    <a:pt x="54634" y="102289"/>
                  </a:moveTo>
                  <a:cubicBezTo>
                    <a:pt x="80293" y="113851"/>
                    <a:pt x="102270" y="91870"/>
                    <a:pt x="96172" y="64425"/>
                  </a:cubicBezTo>
                  <a:cubicBezTo>
                    <a:pt x="87026" y="22877"/>
                    <a:pt x="37357" y="-18671"/>
                    <a:pt x="11825" y="8901"/>
                  </a:cubicBezTo>
                  <a:cubicBezTo>
                    <a:pt x="-16376" y="39395"/>
                    <a:pt x="9030" y="81706"/>
                    <a:pt x="54634" y="102289"/>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nvGrpSpPr>
            <p:cNvPr id="2245" name="Graphic 4">
              <a:extLst>
                <a:ext uri="{FF2B5EF4-FFF2-40B4-BE49-F238E27FC236}">
                  <a16:creationId xmlns:a16="http://schemas.microsoft.com/office/drawing/2014/main" id="{FC8D9C89-8129-74B9-9F39-91909C2763BE}"/>
                </a:ext>
              </a:extLst>
            </p:cNvPr>
            <p:cNvGrpSpPr/>
            <p:nvPr/>
          </p:nvGrpSpPr>
          <p:grpSpPr>
            <a:xfrm>
              <a:off x="9293413" y="2140339"/>
              <a:ext cx="161066" cy="371008"/>
              <a:chOff x="9293413" y="2140339"/>
              <a:chExt cx="161066" cy="371008"/>
            </a:xfrm>
            <a:solidFill>
              <a:srgbClr val="707927"/>
            </a:solidFill>
          </p:grpSpPr>
          <p:sp>
            <p:nvSpPr>
              <p:cNvPr id="2259" name="Freeform 2258">
                <a:extLst>
                  <a:ext uri="{FF2B5EF4-FFF2-40B4-BE49-F238E27FC236}">
                    <a16:creationId xmlns:a16="http://schemas.microsoft.com/office/drawing/2014/main" id="{A0F64DD8-EFA5-5443-2F7E-9485EFB84A9E}"/>
                  </a:ext>
                </a:extLst>
              </p:cNvPr>
              <p:cNvSpPr/>
              <p:nvPr/>
            </p:nvSpPr>
            <p:spPr>
              <a:xfrm>
                <a:off x="9293413" y="2140339"/>
                <a:ext cx="77641" cy="359004"/>
              </a:xfrm>
              <a:custGeom>
                <a:avLst/>
                <a:gdLst>
                  <a:gd name="connsiteX0" fmla="*/ 32704 w 77641"/>
                  <a:gd name="connsiteY0" fmla="*/ 358998 h 359004"/>
                  <a:gd name="connsiteX1" fmla="*/ 25971 w 77641"/>
                  <a:gd name="connsiteY1" fmla="*/ 357982 h 359004"/>
                  <a:gd name="connsiteX2" fmla="*/ 7806 w 77641"/>
                  <a:gd name="connsiteY2" fmla="*/ 325201 h 359004"/>
                  <a:gd name="connsiteX3" fmla="*/ 1327 w 77641"/>
                  <a:gd name="connsiteY3" fmla="*/ 34744 h 359004"/>
                  <a:gd name="connsiteX4" fmla="*/ 18350 w 77641"/>
                  <a:gd name="connsiteY4" fmla="*/ 1328 h 359004"/>
                  <a:gd name="connsiteX5" fmla="*/ 51759 w 77641"/>
                  <a:gd name="connsiteY5" fmla="*/ 18354 h 359004"/>
                  <a:gd name="connsiteX6" fmla="*/ 58872 w 77641"/>
                  <a:gd name="connsiteY6" fmla="*/ 339813 h 359004"/>
                  <a:gd name="connsiteX7" fmla="*/ 32704 w 77641"/>
                  <a:gd name="connsiteY7" fmla="*/ 358998 h 35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41" h="359004">
                    <a:moveTo>
                      <a:pt x="32704" y="358998"/>
                    </a:moveTo>
                    <a:cubicBezTo>
                      <a:pt x="30418" y="358998"/>
                      <a:pt x="28258" y="358617"/>
                      <a:pt x="25971" y="357982"/>
                    </a:cubicBezTo>
                    <a:cubicBezTo>
                      <a:pt x="11871" y="353916"/>
                      <a:pt x="3741" y="339304"/>
                      <a:pt x="7806" y="325201"/>
                    </a:cubicBezTo>
                    <a:cubicBezTo>
                      <a:pt x="48456" y="182641"/>
                      <a:pt x="1709" y="36269"/>
                      <a:pt x="1327" y="34744"/>
                    </a:cubicBezTo>
                    <a:cubicBezTo>
                      <a:pt x="-3245" y="20768"/>
                      <a:pt x="4376" y="5902"/>
                      <a:pt x="18350" y="1328"/>
                    </a:cubicBezTo>
                    <a:cubicBezTo>
                      <a:pt x="32323" y="-3246"/>
                      <a:pt x="47185" y="4377"/>
                      <a:pt x="51759" y="18354"/>
                    </a:cubicBezTo>
                    <a:cubicBezTo>
                      <a:pt x="53918" y="24961"/>
                      <a:pt x="103967" y="181751"/>
                      <a:pt x="58872" y="339813"/>
                    </a:cubicBezTo>
                    <a:cubicBezTo>
                      <a:pt x="55315" y="351629"/>
                      <a:pt x="44391" y="359253"/>
                      <a:pt x="32704" y="358998"/>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260" name="Freeform 2259">
                <a:extLst>
                  <a:ext uri="{FF2B5EF4-FFF2-40B4-BE49-F238E27FC236}">
                    <a16:creationId xmlns:a16="http://schemas.microsoft.com/office/drawing/2014/main" id="{4406EC39-72F4-51C5-2938-4D5EA73F69D2}"/>
                  </a:ext>
                </a:extLst>
              </p:cNvPr>
              <p:cNvSpPr/>
              <p:nvPr/>
            </p:nvSpPr>
            <p:spPr>
              <a:xfrm>
                <a:off x="9307499" y="2435658"/>
                <a:ext cx="146980" cy="75689"/>
              </a:xfrm>
              <a:custGeom>
                <a:avLst/>
                <a:gdLst>
                  <a:gd name="connsiteX0" fmla="*/ 13537 w 146980"/>
                  <a:gd name="connsiteY0" fmla="*/ 63045 h 75689"/>
                  <a:gd name="connsiteX1" fmla="*/ 9345 w 146980"/>
                  <a:gd name="connsiteY1" fmla="*/ 30009 h 75689"/>
                  <a:gd name="connsiteX2" fmla="*/ 145266 w 146980"/>
                  <a:gd name="connsiteY2" fmla="*/ 32932 h 75689"/>
                  <a:gd name="connsiteX3" fmla="*/ 13537 w 146980"/>
                  <a:gd name="connsiteY3" fmla="*/ 63045 h 75689"/>
                </a:gdLst>
                <a:ahLst/>
                <a:cxnLst>
                  <a:cxn ang="0">
                    <a:pos x="connsiteX0" y="connsiteY0"/>
                  </a:cxn>
                  <a:cxn ang="0">
                    <a:pos x="connsiteX1" y="connsiteY1"/>
                  </a:cxn>
                  <a:cxn ang="0">
                    <a:pos x="connsiteX2" y="connsiteY2"/>
                  </a:cxn>
                  <a:cxn ang="0">
                    <a:pos x="connsiteX3" y="connsiteY3"/>
                  </a:cxn>
                </a:cxnLst>
                <a:rect l="l" t="t" r="r" b="b"/>
                <a:pathLst>
                  <a:path w="146980" h="75689">
                    <a:moveTo>
                      <a:pt x="13537" y="63045"/>
                    </a:moveTo>
                    <a:cubicBezTo>
                      <a:pt x="-2214" y="59106"/>
                      <a:pt x="-5010" y="37760"/>
                      <a:pt x="9345" y="30009"/>
                    </a:cubicBezTo>
                    <a:cubicBezTo>
                      <a:pt x="55203" y="5487"/>
                      <a:pt x="130277" y="-24372"/>
                      <a:pt x="145266" y="32932"/>
                    </a:cubicBezTo>
                    <a:cubicBezTo>
                      <a:pt x="160637" y="92014"/>
                      <a:pt x="69049" y="77021"/>
                      <a:pt x="13537" y="63045"/>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2246" name="Graphic 4">
              <a:extLst>
                <a:ext uri="{FF2B5EF4-FFF2-40B4-BE49-F238E27FC236}">
                  <a16:creationId xmlns:a16="http://schemas.microsoft.com/office/drawing/2014/main" id="{6213878F-2124-0DF2-EF68-09E97C6DC1CE}"/>
                </a:ext>
              </a:extLst>
            </p:cNvPr>
            <p:cNvGrpSpPr/>
            <p:nvPr/>
          </p:nvGrpSpPr>
          <p:grpSpPr>
            <a:xfrm>
              <a:off x="9010846" y="2137019"/>
              <a:ext cx="174215" cy="367323"/>
              <a:chOff x="9010846" y="2137019"/>
              <a:chExt cx="174215" cy="367323"/>
            </a:xfrm>
            <a:solidFill>
              <a:srgbClr val="707927"/>
            </a:solidFill>
          </p:grpSpPr>
          <p:sp>
            <p:nvSpPr>
              <p:cNvPr id="2257" name="Freeform 2256">
                <a:extLst>
                  <a:ext uri="{FF2B5EF4-FFF2-40B4-BE49-F238E27FC236}">
                    <a16:creationId xmlns:a16="http://schemas.microsoft.com/office/drawing/2014/main" id="{F708D41D-C7ED-8CF0-BCE3-82DA09B75390}"/>
                  </a:ext>
                </a:extLst>
              </p:cNvPr>
              <p:cNvSpPr/>
              <p:nvPr/>
            </p:nvSpPr>
            <p:spPr>
              <a:xfrm>
                <a:off x="9099907" y="2137019"/>
                <a:ext cx="85155" cy="358380"/>
              </a:xfrm>
              <a:custGeom>
                <a:avLst/>
                <a:gdLst>
                  <a:gd name="connsiteX0" fmla="*/ 38461 w 85155"/>
                  <a:gd name="connsiteY0" fmla="*/ 358380 h 358380"/>
                  <a:gd name="connsiteX1" fmla="*/ 13309 w 85155"/>
                  <a:gd name="connsiteY1" fmla="*/ 338051 h 358380"/>
                  <a:gd name="connsiteX2" fmla="*/ 33888 w 85155"/>
                  <a:gd name="connsiteY2" fmla="*/ 17227 h 358380"/>
                  <a:gd name="connsiteX3" fmla="*/ 67932 w 85155"/>
                  <a:gd name="connsiteY3" fmla="*/ 1726 h 358380"/>
                  <a:gd name="connsiteX4" fmla="*/ 83430 w 85155"/>
                  <a:gd name="connsiteY4" fmla="*/ 35778 h 358380"/>
                  <a:gd name="connsiteX5" fmla="*/ 83430 w 85155"/>
                  <a:gd name="connsiteY5" fmla="*/ 35778 h 358380"/>
                  <a:gd name="connsiteX6" fmla="*/ 64629 w 85155"/>
                  <a:gd name="connsiteY6" fmla="*/ 325726 h 358380"/>
                  <a:gd name="connsiteX7" fmla="*/ 45066 w 85155"/>
                  <a:gd name="connsiteY7" fmla="*/ 357618 h 358380"/>
                  <a:gd name="connsiteX8" fmla="*/ 38461 w 85155"/>
                  <a:gd name="connsiteY8" fmla="*/ 358380 h 35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55" h="358380">
                    <a:moveTo>
                      <a:pt x="38461" y="358380"/>
                    </a:moveTo>
                    <a:cubicBezTo>
                      <a:pt x="26774" y="358126"/>
                      <a:pt x="16103" y="349994"/>
                      <a:pt x="13309" y="338051"/>
                    </a:cubicBezTo>
                    <a:cubicBezTo>
                      <a:pt x="-25054" y="178338"/>
                      <a:pt x="31474" y="23707"/>
                      <a:pt x="33888" y="17227"/>
                    </a:cubicBezTo>
                    <a:cubicBezTo>
                      <a:pt x="38969" y="3505"/>
                      <a:pt x="54212" y="-3483"/>
                      <a:pt x="67932" y="1726"/>
                    </a:cubicBezTo>
                    <a:cubicBezTo>
                      <a:pt x="81651" y="6809"/>
                      <a:pt x="88637" y="22056"/>
                      <a:pt x="83430" y="35778"/>
                    </a:cubicBezTo>
                    <a:lnTo>
                      <a:pt x="83430" y="35778"/>
                    </a:lnTo>
                    <a:cubicBezTo>
                      <a:pt x="82921" y="37176"/>
                      <a:pt x="30204" y="182150"/>
                      <a:pt x="64629" y="325726"/>
                    </a:cubicBezTo>
                    <a:cubicBezTo>
                      <a:pt x="68059" y="339957"/>
                      <a:pt x="59294" y="354314"/>
                      <a:pt x="45066" y="357618"/>
                    </a:cubicBezTo>
                    <a:cubicBezTo>
                      <a:pt x="42907" y="358253"/>
                      <a:pt x="40620" y="358380"/>
                      <a:pt x="38461" y="358380"/>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258" name="Freeform 2257">
                <a:extLst>
                  <a:ext uri="{FF2B5EF4-FFF2-40B4-BE49-F238E27FC236}">
                    <a16:creationId xmlns:a16="http://schemas.microsoft.com/office/drawing/2014/main" id="{B1AF4273-EA2A-C5D3-72E7-F58D4FF55012}"/>
                  </a:ext>
                </a:extLst>
              </p:cNvPr>
              <p:cNvSpPr/>
              <p:nvPr/>
            </p:nvSpPr>
            <p:spPr>
              <a:xfrm>
                <a:off x="9010846" y="2428332"/>
                <a:ext cx="146898" cy="76009"/>
              </a:xfrm>
              <a:custGeom>
                <a:avLst/>
                <a:gdLst>
                  <a:gd name="connsiteX0" fmla="*/ 132603 w 146898"/>
                  <a:gd name="connsiteY0" fmla="*/ 66686 h 76009"/>
                  <a:gd name="connsiteX1" fmla="*/ 138192 w 146898"/>
                  <a:gd name="connsiteY1" fmla="*/ 33905 h 76009"/>
                  <a:gd name="connsiteX2" fmla="*/ 2270 w 146898"/>
                  <a:gd name="connsiteY2" fmla="*/ 31110 h 76009"/>
                  <a:gd name="connsiteX3" fmla="*/ 132603 w 146898"/>
                  <a:gd name="connsiteY3" fmla="*/ 66686 h 76009"/>
                </a:gdLst>
                <a:ahLst/>
                <a:cxnLst>
                  <a:cxn ang="0">
                    <a:pos x="connsiteX0" y="connsiteY0"/>
                  </a:cxn>
                  <a:cxn ang="0">
                    <a:pos x="connsiteX1" y="connsiteY1"/>
                  </a:cxn>
                  <a:cxn ang="0">
                    <a:pos x="connsiteX2" y="connsiteY2"/>
                  </a:cxn>
                  <a:cxn ang="0">
                    <a:pos x="connsiteX3" y="connsiteY3"/>
                  </a:cxn>
                </a:cxnLst>
                <a:rect l="l" t="t" r="r" b="b"/>
                <a:pathLst>
                  <a:path w="146898" h="76009">
                    <a:moveTo>
                      <a:pt x="132603" y="66686"/>
                    </a:moveTo>
                    <a:cubicBezTo>
                      <a:pt x="148609" y="63382"/>
                      <a:pt x="152165" y="42164"/>
                      <a:pt x="138192" y="33905"/>
                    </a:cubicBezTo>
                    <a:cubicBezTo>
                      <a:pt x="93477" y="7477"/>
                      <a:pt x="19673" y="-25559"/>
                      <a:pt x="2270" y="31110"/>
                    </a:cubicBezTo>
                    <a:cubicBezTo>
                      <a:pt x="-15640" y="89430"/>
                      <a:pt x="76582" y="78375"/>
                      <a:pt x="132603" y="66686"/>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2247" name="Graphic 4">
              <a:extLst>
                <a:ext uri="{FF2B5EF4-FFF2-40B4-BE49-F238E27FC236}">
                  <a16:creationId xmlns:a16="http://schemas.microsoft.com/office/drawing/2014/main" id="{FB2DB554-68E7-321A-FE87-C97839E69458}"/>
                </a:ext>
              </a:extLst>
            </p:cNvPr>
            <p:cNvGrpSpPr/>
            <p:nvPr/>
          </p:nvGrpSpPr>
          <p:grpSpPr>
            <a:xfrm>
              <a:off x="9583733" y="1951968"/>
              <a:ext cx="150322" cy="302128"/>
              <a:chOff x="9583733" y="1951968"/>
              <a:chExt cx="150322" cy="302128"/>
            </a:xfrm>
            <a:solidFill>
              <a:srgbClr val="707927"/>
            </a:solidFill>
          </p:grpSpPr>
          <p:sp>
            <p:nvSpPr>
              <p:cNvPr id="2255" name="Freeform 2254">
                <a:extLst>
                  <a:ext uri="{FF2B5EF4-FFF2-40B4-BE49-F238E27FC236}">
                    <a16:creationId xmlns:a16="http://schemas.microsoft.com/office/drawing/2014/main" id="{E9052602-02C7-C2E8-50DD-F32B12326310}"/>
                  </a:ext>
                </a:extLst>
              </p:cNvPr>
              <p:cNvSpPr/>
              <p:nvPr/>
            </p:nvSpPr>
            <p:spPr>
              <a:xfrm>
                <a:off x="9583733" y="1951968"/>
                <a:ext cx="150322" cy="252084"/>
              </a:xfrm>
              <a:custGeom>
                <a:avLst/>
                <a:gdLst>
                  <a:gd name="connsiteX0" fmla="*/ 136049 w 150322"/>
                  <a:gd name="connsiteY0" fmla="*/ 252085 h 252084"/>
                  <a:gd name="connsiteX1" fmla="*/ 85745 w 150322"/>
                  <a:gd name="connsiteY1" fmla="*/ 235694 h 252084"/>
                  <a:gd name="connsiteX2" fmla="*/ 83078 w 150322"/>
                  <a:gd name="connsiteY2" fmla="*/ 111812 h 252084"/>
                  <a:gd name="connsiteX3" fmla="*/ 0 w 150322"/>
                  <a:gd name="connsiteY3" fmla="*/ 51713 h 252084"/>
                  <a:gd name="connsiteX4" fmla="*/ 11306 w 150322"/>
                  <a:gd name="connsiteY4" fmla="*/ 0 h 252084"/>
                  <a:gd name="connsiteX5" fmla="*/ 128681 w 150322"/>
                  <a:gd name="connsiteY5" fmla="*/ 85002 h 252084"/>
                  <a:gd name="connsiteX6" fmla="*/ 136049 w 150322"/>
                  <a:gd name="connsiteY6" fmla="*/ 252085 h 25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322" h="252084">
                    <a:moveTo>
                      <a:pt x="136049" y="252085"/>
                    </a:moveTo>
                    <a:lnTo>
                      <a:pt x="85745" y="235694"/>
                    </a:lnTo>
                    <a:cubicBezTo>
                      <a:pt x="102132" y="185506"/>
                      <a:pt x="101243" y="143958"/>
                      <a:pt x="83078" y="111812"/>
                    </a:cubicBezTo>
                    <a:cubicBezTo>
                      <a:pt x="56528" y="65054"/>
                      <a:pt x="509" y="51840"/>
                      <a:pt x="0" y="51713"/>
                    </a:cubicBezTo>
                    <a:lnTo>
                      <a:pt x="11306" y="0"/>
                    </a:lnTo>
                    <a:cubicBezTo>
                      <a:pt x="14482" y="635"/>
                      <a:pt x="90191" y="17788"/>
                      <a:pt x="128681" y="85002"/>
                    </a:cubicBezTo>
                    <a:cubicBezTo>
                      <a:pt x="154849" y="130743"/>
                      <a:pt x="157262" y="186904"/>
                      <a:pt x="136049" y="252085"/>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256" name="Freeform 2255">
                <a:extLst>
                  <a:ext uri="{FF2B5EF4-FFF2-40B4-BE49-F238E27FC236}">
                    <a16:creationId xmlns:a16="http://schemas.microsoft.com/office/drawing/2014/main" id="{EB45F99E-04F3-12FC-3518-1E76D24F7C67}"/>
                  </a:ext>
                </a:extLst>
              </p:cNvPr>
              <p:cNvSpPr/>
              <p:nvPr/>
            </p:nvSpPr>
            <p:spPr>
              <a:xfrm>
                <a:off x="9637199" y="2142219"/>
                <a:ext cx="89446" cy="111878"/>
              </a:xfrm>
              <a:custGeom>
                <a:avLst/>
                <a:gdLst>
                  <a:gd name="connsiteX0" fmla="*/ 41044 w 89446"/>
                  <a:gd name="connsiteY0" fmla="*/ 6564 h 111878"/>
                  <a:gd name="connsiteX1" fmla="*/ 89442 w 89446"/>
                  <a:gd name="connsiteY1" fmla="*/ 35025 h 111878"/>
                  <a:gd name="connsiteX2" fmla="*/ 18306 w 89446"/>
                  <a:gd name="connsiteY2" fmla="*/ 106686 h 111878"/>
                  <a:gd name="connsiteX3" fmla="*/ 41044 w 89446"/>
                  <a:gd name="connsiteY3" fmla="*/ 6564 h 111878"/>
                </a:gdLst>
                <a:ahLst/>
                <a:cxnLst>
                  <a:cxn ang="0">
                    <a:pos x="connsiteX0" y="connsiteY0"/>
                  </a:cxn>
                  <a:cxn ang="0">
                    <a:pos x="connsiteX1" y="connsiteY1"/>
                  </a:cxn>
                  <a:cxn ang="0">
                    <a:pos x="connsiteX2" y="connsiteY2"/>
                  </a:cxn>
                  <a:cxn ang="0">
                    <a:pos x="connsiteX3" y="connsiteY3"/>
                  </a:cxn>
                </a:cxnLst>
                <a:rect l="l" t="t" r="r" b="b"/>
                <a:pathLst>
                  <a:path w="89446" h="111878">
                    <a:moveTo>
                      <a:pt x="41044" y="6564"/>
                    </a:moveTo>
                    <a:cubicBezTo>
                      <a:pt x="63783" y="-10081"/>
                      <a:pt x="89824" y="6945"/>
                      <a:pt x="89442" y="35025"/>
                    </a:cubicBezTo>
                    <a:cubicBezTo>
                      <a:pt x="89061" y="77590"/>
                      <a:pt x="48920" y="128413"/>
                      <a:pt x="18306" y="106686"/>
                    </a:cubicBezTo>
                    <a:cubicBezTo>
                      <a:pt x="-15484" y="82672"/>
                      <a:pt x="649" y="36041"/>
                      <a:pt x="41044" y="6564"/>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sp>
          <p:nvSpPr>
            <p:cNvPr id="2248" name="Freeform 2247">
              <a:extLst>
                <a:ext uri="{FF2B5EF4-FFF2-40B4-BE49-F238E27FC236}">
                  <a16:creationId xmlns:a16="http://schemas.microsoft.com/office/drawing/2014/main" id="{A79076A4-E5B6-54C6-FDDA-AB5B70CFCCB5}"/>
                </a:ext>
              </a:extLst>
            </p:cNvPr>
            <p:cNvSpPr/>
            <p:nvPr/>
          </p:nvSpPr>
          <p:spPr>
            <a:xfrm>
              <a:off x="8854711" y="1237086"/>
              <a:ext cx="930740" cy="969313"/>
            </a:xfrm>
            <a:custGeom>
              <a:avLst/>
              <a:gdLst>
                <a:gd name="connsiteX0" fmla="*/ 920837 w 930740"/>
                <a:gd name="connsiteY0" fmla="*/ 519338 h 969313"/>
                <a:gd name="connsiteX1" fmla="*/ 873963 w 930740"/>
                <a:gd name="connsiteY1" fmla="*/ 480204 h 969313"/>
                <a:gd name="connsiteX2" fmla="*/ 871549 w 930740"/>
                <a:gd name="connsiteY2" fmla="*/ 440943 h 969313"/>
                <a:gd name="connsiteX3" fmla="*/ 860878 w 930740"/>
                <a:gd name="connsiteY3" fmla="*/ 395202 h 969313"/>
                <a:gd name="connsiteX4" fmla="*/ 787837 w 930740"/>
                <a:gd name="connsiteY4" fmla="*/ 289743 h 969313"/>
                <a:gd name="connsiteX5" fmla="*/ 672240 w 930740"/>
                <a:gd name="connsiteY5" fmla="*/ 243875 h 969313"/>
                <a:gd name="connsiteX6" fmla="*/ 757096 w 930740"/>
                <a:gd name="connsiteY6" fmla="*/ 89880 h 969313"/>
                <a:gd name="connsiteX7" fmla="*/ 761033 w 930740"/>
                <a:gd name="connsiteY7" fmla="*/ 56082 h 969313"/>
                <a:gd name="connsiteX8" fmla="*/ 762431 w 930740"/>
                <a:gd name="connsiteY8" fmla="*/ 42360 h 969313"/>
                <a:gd name="connsiteX9" fmla="*/ 766496 w 930740"/>
                <a:gd name="connsiteY9" fmla="*/ 49 h 969313"/>
                <a:gd name="connsiteX10" fmla="*/ 675162 w 930740"/>
                <a:gd name="connsiteY10" fmla="*/ 7673 h 969313"/>
                <a:gd name="connsiteX11" fmla="*/ 642134 w 930740"/>
                <a:gd name="connsiteY11" fmla="*/ 16567 h 969313"/>
                <a:gd name="connsiteX12" fmla="*/ 516120 w 930740"/>
                <a:gd name="connsiteY12" fmla="*/ 114656 h 969313"/>
                <a:gd name="connsiteX13" fmla="*/ 480680 w 930740"/>
                <a:gd name="connsiteY13" fmla="*/ 235743 h 969313"/>
                <a:gd name="connsiteX14" fmla="*/ 331420 w 930740"/>
                <a:gd name="connsiteY14" fmla="*/ 176407 h 969313"/>
                <a:gd name="connsiteX15" fmla="*/ 212521 w 930740"/>
                <a:gd name="connsiteY15" fmla="*/ 188731 h 969313"/>
                <a:gd name="connsiteX16" fmla="*/ 97940 w 930740"/>
                <a:gd name="connsiteY16" fmla="*/ 295461 h 969313"/>
                <a:gd name="connsiteX17" fmla="*/ 90191 w 930740"/>
                <a:gd name="connsiteY17" fmla="*/ 311216 h 969313"/>
                <a:gd name="connsiteX18" fmla="*/ 87778 w 930740"/>
                <a:gd name="connsiteY18" fmla="*/ 324938 h 969313"/>
                <a:gd name="connsiteX19" fmla="*/ 22612 w 930740"/>
                <a:gd name="connsiteY19" fmla="*/ 348952 h 969313"/>
                <a:gd name="connsiteX20" fmla="*/ 0 w 930740"/>
                <a:gd name="connsiteY20" fmla="*/ 415277 h 969313"/>
                <a:gd name="connsiteX21" fmla="*/ 2922 w 930740"/>
                <a:gd name="connsiteY21" fmla="*/ 577531 h 969313"/>
                <a:gd name="connsiteX22" fmla="*/ 73169 w 930740"/>
                <a:gd name="connsiteY22" fmla="*/ 660628 h 969313"/>
                <a:gd name="connsiteX23" fmla="*/ 82696 w 930740"/>
                <a:gd name="connsiteY23" fmla="*/ 662915 h 969313"/>
                <a:gd name="connsiteX24" fmla="*/ 133000 w 930740"/>
                <a:gd name="connsiteY24" fmla="*/ 792261 h 969313"/>
                <a:gd name="connsiteX25" fmla="*/ 228018 w 930740"/>
                <a:gd name="connsiteY25" fmla="*/ 908774 h 969313"/>
                <a:gd name="connsiteX26" fmla="*/ 343107 w 930740"/>
                <a:gd name="connsiteY26" fmla="*/ 931390 h 969313"/>
                <a:gd name="connsiteX27" fmla="*/ 369656 w 930740"/>
                <a:gd name="connsiteY27" fmla="*/ 927705 h 969313"/>
                <a:gd name="connsiteX28" fmla="*/ 404335 w 930740"/>
                <a:gd name="connsiteY28" fmla="*/ 942190 h 969313"/>
                <a:gd name="connsiteX29" fmla="*/ 483220 w 930740"/>
                <a:gd name="connsiteY29" fmla="*/ 969254 h 969313"/>
                <a:gd name="connsiteX30" fmla="*/ 495923 w 930740"/>
                <a:gd name="connsiteY30" fmla="*/ 968491 h 969313"/>
                <a:gd name="connsiteX31" fmla="*/ 594117 w 930740"/>
                <a:gd name="connsiteY31" fmla="*/ 936600 h 969313"/>
                <a:gd name="connsiteX32" fmla="*/ 719241 w 930740"/>
                <a:gd name="connsiteY32" fmla="*/ 828981 h 969313"/>
                <a:gd name="connsiteX33" fmla="*/ 742106 w 930740"/>
                <a:gd name="connsiteY33" fmla="*/ 800901 h 969313"/>
                <a:gd name="connsiteX34" fmla="*/ 748585 w 930740"/>
                <a:gd name="connsiteY34" fmla="*/ 792515 h 969313"/>
                <a:gd name="connsiteX35" fmla="*/ 760144 w 930740"/>
                <a:gd name="connsiteY35" fmla="*/ 794929 h 969313"/>
                <a:gd name="connsiteX36" fmla="*/ 856560 w 930740"/>
                <a:gd name="connsiteY36" fmla="*/ 742962 h 969313"/>
                <a:gd name="connsiteX37" fmla="*/ 925664 w 930740"/>
                <a:gd name="connsiteY37" fmla="*/ 582233 h 969313"/>
                <a:gd name="connsiteX38" fmla="*/ 920837 w 930740"/>
                <a:gd name="connsiteY38" fmla="*/ 519338 h 96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0740" h="969313">
                  <a:moveTo>
                    <a:pt x="920837" y="519338"/>
                  </a:moveTo>
                  <a:cubicBezTo>
                    <a:pt x="910674" y="501042"/>
                    <a:pt x="895049" y="486938"/>
                    <a:pt x="873963" y="480204"/>
                  </a:cubicBezTo>
                  <a:cubicBezTo>
                    <a:pt x="873201" y="467498"/>
                    <a:pt x="872439" y="454793"/>
                    <a:pt x="871549" y="440943"/>
                  </a:cubicBezTo>
                  <a:cubicBezTo>
                    <a:pt x="869771" y="425061"/>
                    <a:pt x="865833" y="410068"/>
                    <a:pt x="860878" y="395202"/>
                  </a:cubicBezTo>
                  <a:cubicBezTo>
                    <a:pt x="845889" y="349334"/>
                    <a:pt x="822262" y="314901"/>
                    <a:pt x="787837" y="289743"/>
                  </a:cubicBezTo>
                  <a:cubicBezTo>
                    <a:pt x="754428" y="265729"/>
                    <a:pt x="716573" y="250101"/>
                    <a:pt x="672240" y="243875"/>
                  </a:cubicBezTo>
                  <a:cubicBezTo>
                    <a:pt x="718605" y="208807"/>
                    <a:pt x="746044" y="158491"/>
                    <a:pt x="757096" y="89880"/>
                  </a:cubicBezTo>
                  <a:cubicBezTo>
                    <a:pt x="759509" y="78317"/>
                    <a:pt x="759636" y="67644"/>
                    <a:pt x="761033" y="56082"/>
                  </a:cubicBezTo>
                  <a:cubicBezTo>
                    <a:pt x="762176" y="51889"/>
                    <a:pt x="762303" y="46553"/>
                    <a:pt x="762431" y="42360"/>
                  </a:cubicBezTo>
                  <a:lnTo>
                    <a:pt x="766496" y="49"/>
                  </a:lnTo>
                  <a:cubicBezTo>
                    <a:pt x="766496" y="49"/>
                    <a:pt x="711365" y="-1095"/>
                    <a:pt x="675162" y="7673"/>
                  </a:cubicBezTo>
                  <a:cubicBezTo>
                    <a:pt x="664491" y="9578"/>
                    <a:pt x="653821" y="12501"/>
                    <a:pt x="642134" y="16567"/>
                  </a:cubicBezTo>
                  <a:cubicBezTo>
                    <a:pt x="584462" y="35498"/>
                    <a:pt x="542416" y="69550"/>
                    <a:pt x="516120" y="114656"/>
                  </a:cubicBezTo>
                  <a:cubicBezTo>
                    <a:pt x="491985" y="156585"/>
                    <a:pt x="484617" y="200929"/>
                    <a:pt x="480680" y="235743"/>
                  </a:cubicBezTo>
                  <a:cubicBezTo>
                    <a:pt x="430503" y="203978"/>
                    <a:pt x="382105" y="184920"/>
                    <a:pt x="331420" y="176407"/>
                  </a:cubicBezTo>
                  <a:cubicBezTo>
                    <a:pt x="289119" y="170181"/>
                    <a:pt x="249867" y="173611"/>
                    <a:pt x="212521" y="188731"/>
                  </a:cubicBezTo>
                  <a:cubicBezTo>
                    <a:pt x="164376" y="207917"/>
                    <a:pt x="126522" y="244129"/>
                    <a:pt x="97940" y="295461"/>
                  </a:cubicBezTo>
                  <a:cubicBezTo>
                    <a:pt x="95654" y="300670"/>
                    <a:pt x="92478" y="306007"/>
                    <a:pt x="90191" y="311216"/>
                  </a:cubicBezTo>
                  <a:lnTo>
                    <a:pt x="87778" y="324938"/>
                  </a:lnTo>
                  <a:cubicBezTo>
                    <a:pt x="56020" y="322143"/>
                    <a:pt x="34552" y="336501"/>
                    <a:pt x="22612" y="348952"/>
                  </a:cubicBezTo>
                  <a:cubicBezTo>
                    <a:pt x="-126" y="373856"/>
                    <a:pt x="254" y="404604"/>
                    <a:pt x="0" y="415277"/>
                  </a:cubicBezTo>
                  <a:cubicBezTo>
                    <a:pt x="0" y="415277"/>
                    <a:pt x="2541" y="543607"/>
                    <a:pt x="2922" y="577531"/>
                  </a:cubicBezTo>
                  <a:cubicBezTo>
                    <a:pt x="4192" y="618952"/>
                    <a:pt x="32139" y="652369"/>
                    <a:pt x="73169" y="660628"/>
                  </a:cubicBezTo>
                  <a:cubicBezTo>
                    <a:pt x="76345" y="661771"/>
                    <a:pt x="79521" y="661771"/>
                    <a:pt x="82696" y="662915"/>
                  </a:cubicBezTo>
                  <a:cubicBezTo>
                    <a:pt x="96543" y="710943"/>
                    <a:pt x="113691" y="753635"/>
                    <a:pt x="133000" y="792261"/>
                  </a:cubicBezTo>
                  <a:cubicBezTo>
                    <a:pt x="152309" y="829743"/>
                    <a:pt x="180001" y="875865"/>
                    <a:pt x="228018" y="908774"/>
                  </a:cubicBezTo>
                  <a:cubicBezTo>
                    <a:pt x="263586" y="932788"/>
                    <a:pt x="302584" y="941047"/>
                    <a:pt x="343107" y="931390"/>
                  </a:cubicBezTo>
                  <a:cubicBezTo>
                    <a:pt x="351618" y="929484"/>
                    <a:pt x="360129" y="928595"/>
                    <a:pt x="369656" y="927705"/>
                  </a:cubicBezTo>
                  <a:cubicBezTo>
                    <a:pt x="380326" y="926816"/>
                    <a:pt x="390743" y="932407"/>
                    <a:pt x="404335" y="942190"/>
                  </a:cubicBezTo>
                  <a:cubicBezTo>
                    <a:pt x="427327" y="959597"/>
                    <a:pt x="453622" y="968618"/>
                    <a:pt x="483220" y="969254"/>
                  </a:cubicBezTo>
                  <a:cubicBezTo>
                    <a:pt x="487412" y="969381"/>
                    <a:pt x="491731" y="969381"/>
                    <a:pt x="495923" y="968491"/>
                  </a:cubicBezTo>
                  <a:cubicBezTo>
                    <a:pt x="528823" y="965950"/>
                    <a:pt x="559819" y="956040"/>
                    <a:pt x="594117" y="936600"/>
                  </a:cubicBezTo>
                  <a:cubicBezTo>
                    <a:pt x="637053" y="912077"/>
                    <a:pt x="675924" y="878915"/>
                    <a:pt x="719241" y="828981"/>
                  </a:cubicBezTo>
                  <a:cubicBezTo>
                    <a:pt x="727879" y="818562"/>
                    <a:pt x="735500" y="809160"/>
                    <a:pt x="742106" y="800901"/>
                  </a:cubicBezTo>
                  <a:lnTo>
                    <a:pt x="748585" y="792515"/>
                  </a:lnTo>
                  <a:lnTo>
                    <a:pt x="760144" y="794929"/>
                  </a:lnTo>
                  <a:cubicBezTo>
                    <a:pt x="803461" y="802171"/>
                    <a:pt x="837759" y="783875"/>
                    <a:pt x="856560" y="742962"/>
                  </a:cubicBezTo>
                  <a:cubicBezTo>
                    <a:pt x="866595" y="721997"/>
                    <a:pt x="916644" y="606501"/>
                    <a:pt x="925664" y="582233"/>
                  </a:cubicBezTo>
                  <a:cubicBezTo>
                    <a:pt x="933793" y="561903"/>
                    <a:pt x="932142" y="538651"/>
                    <a:pt x="920837" y="519338"/>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2249" name="Freeform 2248">
              <a:extLst>
                <a:ext uri="{FF2B5EF4-FFF2-40B4-BE49-F238E27FC236}">
                  <a16:creationId xmlns:a16="http://schemas.microsoft.com/office/drawing/2014/main" id="{3D0CA2EE-3D3F-87B0-DE69-8C1E875E3783}"/>
                </a:ext>
              </a:extLst>
            </p:cNvPr>
            <p:cNvSpPr/>
            <p:nvPr/>
          </p:nvSpPr>
          <p:spPr>
            <a:xfrm>
              <a:off x="8969291" y="1449985"/>
              <a:ext cx="721283" cy="717496"/>
            </a:xfrm>
            <a:custGeom>
              <a:avLst/>
              <a:gdLst>
                <a:gd name="connsiteX0" fmla="*/ 393918 w 721283"/>
                <a:gd name="connsiteY0" fmla="*/ 466280 h 717496"/>
                <a:gd name="connsiteX1" fmla="*/ 398364 w 721283"/>
                <a:gd name="connsiteY1" fmla="*/ 254345 h 717496"/>
                <a:gd name="connsiteX2" fmla="*/ 720637 w 721283"/>
                <a:gd name="connsiteY2" fmla="*/ 298181 h 717496"/>
                <a:gd name="connsiteX3" fmla="*/ 710095 w 721283"/>
                <a:gd name="connsiteY3" fmla="*/ 194120 h 717496"/>
                <a:gd name="connsiteX4" fmla="*/ 651534 w 721283"/>
                <a:gd name="connsiteY4" fmla="*/ 108101 h 717496"/>
                <a:gd name="connsiteX5" fmla="*/ 522091 w 721283"/>
                <a:gd name="connsiteY5" fmla="*/ 67188 h 717496"/>
                <a:gd name="connsiteX6" fmla="*/ 393537 w 721283"/>
                <a:gd name="connsiteY6" fmla="*/ 83578 h 717496"/>
                <a:gd name="connsiteX7" fmla="*/ 381977 w 721283"/>
                <a:gd name="connsiteY7" fmla="*/ 80148 h 717496"/>
                <a:gd name="connsiteX8" fmla="*/ 214045 w 721283"/>
                <a:gd name="connsiteY8" fmla="*/ 2388 h 717496"/>
                <a:gd name="connsiteX9" fmla="*/ 116359 w 721283"/>
                <a:gd name="connsiteY9" fmla="*/ 12044 h 717496"/>
                <a:gd name="connsiteX10" fmla="*/ 22357 w 721283"/>
                <a:gd name="connsiteY10" fmla="*/ 101240 h 717496"/>
                <a:gd name="connsiteX11" fmla="*/ 0 w 721283"/>
                <a:gd name="connsiteY11" fmla="*/ 155875 h 717496"/>
                <a:gd name="connsiteX12" fmla="*/ 305506 w 721283"/>
                <a:gd name="connsiteY12" fmla="*/ 241767 h 717496"/>
                <a:gd name="connsiteX13" fmla="*/ 227129 w 721283"/>
                <a:gd name="connsiteY13" fmla="*/ 441503 h 717496"/>
                <a:gd name="connsiteX14" fmla="*/ 889 w 721283"/>
                <a:gd name="connsiteY14" fmla="*/ 416600 h 717496"/>
                <a:gd name="connsiteX15" fmla="*/ 56147 w 721283"/>
                <a:gd name="connsiteY15" fmla="*/ 561955 h 717496"/>
                <a:gd name="connsiteX16" fmla="*/ 138716 w 721283"/>
                <a:gd name="connsiteY16" fmla="*/ 664364 h 717496"/>
                <a:gd name="connsiteX17" fmla="*/ 222047 w 721283"/>
                <a:gd name="connsiteY17" fmla="*/ 681009 h 717496"/>
                <a:gd name="connsiteX18" fmla="*/ 257107 w 721283"/>
                <a:gd name="connsiteY18" fmla="*/ 676435 h 717496"/>
                <a:gd name="connsiteX19" fmla="*/ 315922 w 721283"/>
                <a:gd name="connsiteY19" fmla="*/ 698924 h 717496"/>
                <a:gd name="connsiteX20" fmla="*/ 380199 w 721283"/>
                <a:gd name="connsiteY20" fmla="*/ 717221 h 717496"/>
                <a:gd name="connsiteX21" fmla="*/ 461244 w 721283"/>
                <a:gd name="connsiteY21" fmla="*/ 690284 h 717496"/>
                <a:gd name="connsiteX22" fmla="*/ 576714 w 721283"/>
                <a:gd name="connsiteY22" fmla="*/ 590924 h 717496"/>
                <a:gd name="connsiteX23" fmla="*/ 619141 w 721283"/>
                <a:gd name="connsiteY23" fmla="*/ 537814 h 717496"/>
                <a:gd name="connsiteX24" fmla="*/ 393918 w 721283"/>
                <a:gd name="connsiteY24" fmla="*/ 466280 h 71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1283" h="717496">
                  <a:moveTo>
                    <a:pt x="393918" y="466280"/>
                  </a:moveTo>
                  <a:lnTo>
                    <a:pt x="398364" y="254345"/>
                  </a:lnTo>
                  <a:lnTo>
                    <a:pt x="720637" y="298181"/>
                  </a:lnTo>
                  <a:cubicBezTo>
                    <a:pt x="722416" y="263240"/>
                    <a:pt x="721019" y="228298"/>
                    <a:pt x="710095" y="194120"/>
                  </a:cubicBezTo>
                  <a:cubicBezTo>
                    <a:pt x="699170" y="159941"/>
                    <a:pt x="680751" y="129955"/>
                    <a:pt x="651534" y="108101"/>
                  </a:cubicBezTo>
                  <a:cubicBezTo>
                    <a:pt x="612917" y="79767"/>
                    <a:pt x="568711" y="68204"/>
                    <a:pt x="522091" y="67188"/>
                  </a:cubicBezTo>
                  <a:cubicBezTo>
                    <a:pt x="478647" y="65155"/>
                    <a:pt x="435076" y="71762"/>
                    <a:pt x="393537" y="83578"/>
                  </a:cubicBezTo>
                  <a:cubicBezTo>
                    <a:pt x="390361" y="84595"/>
                    <a:pt x="384010" y="82308"/>
                    <a:pt x="381977" y="80148"/>
                  </a:cubicBezTo>
                  <a:cubicBezTo>
                    <a:pt x="331928" y="42030"/>
                    <a:pt x="277433" y="12298"/>
                    <a:pt x="214045" y="2388"/>
                  </a:cubicBezTo>
                  <a:cubicBezTo>
                    <a:pt x="180255" y="-2567"/>
                    <a:pt x="147355" y="-26"/>
                    <a:pt x="116359" y="12044"/>
                  </a:cubicBezTo>
                  <a:cubicBezTo>
                    <a:pt x="73551" y="29197"/>
                    <a:pt x="43317" y="61343"/>
                    <a:pt x="22357" y="101240"/>
                  </a:cubicBezTo>
                  <a:cubicBezTo>
                    <a:pt x="13465" y="118011"/>
                    <a:pt x="7749" y="138087"/>
                    <a:pt x="0" y="155875"/>
                  </a:cubicBezTo>
                  <a:lnTo>
                    <a:pt x="305506" y="241767"/>
                  </a:lnTo>
                  <a:lnTo>
                    <a:pt x="227129" y="441503"/>
                  </a:lnTo>
                  <a:lnTo>
                    <a:pt x="889" y="416600"/>
                  </a:lnTo>
                  <a:cubicBezTo>
                    <a:pt x="1906" y="419776"/>
                    <a:pt x="27565" y="511513"/>
                    <a:pt x="56147" y="561955"/>
                  </a:cubicBezTo>
                  <a:cubicBezTo>
                    <a:pt x="77615" y="600581"/>
                    <a:pt x="101116" y="638190"/>
                    <a:pt x="138716" y="664364"/>
                  </a:cubicBezTo>
                  <a:cubicBezTo>
                    <a:pt x="164884" y="681898"/>
                    <a:pt x="191179" y="688760"/>
                    <a:pt x="222047" y="681009"/>
                  </a:cubicBezTo>
                  <a:cubicBezTo>
                    <a:pt x="233734" y="678087"/>
                    <a:pt x="244404" y="677197"/>
                    <a:pt x="257107" y="676435"/>
                  </a:cubicBezTo>
                  <a:cubicBezTo>
                    <a:pt x="279338" y="675800"/>
                    <a:pt x="298265" y="684694"/>
                    <a:pt x="315922" y="698924"/>
                  </a:cubicBezTo>
                  <a:cubicBezTo>
                    <a:pt x="334723" y="713155"/>
                    <a:pt x="356826" y="718873"/>
                    <a:pt x="380199" y="717221"/>
                  </a:cubicBezTo>
                  <a:cubicBezTo>
                    <a:pt x="409924" y="715696"/>
                    <a:pt x="436600" y="704642"/>
                    <a:pt x="461244" y="690284"/>
                  </a:cubicBezTo>
                  <a:cubicBezTo>
                    <a:pt x="506339" y="663729"/>
                    <a:pt x="543051" y="628407"/>
                    <a:pt x="576714" y="590924"/>
                  </a:cubicBezTo>
                  <a:cubicBezTo>
                    <a:pt x="591957" y="574280"/>
                    <a:pt x="605041" y="555475"/>
                    <a:pt x="619141" y="537814"/>
                  </a:cubicBezTo>
                  <a:lnTo>
                    <a:pt x="393918" y="466280"/>
                  </a:lnTo>
                  <a:close/>
                </a:path>
              </a:pathLst>
            </a:custGeom>
            <a:solidFill>
              <a:srgbClr val="AAB02A"/>
            </a:solidFill>
            <a:ln w="12692" cap="flat">
              <a:noFill/>
              <a:prstDash val="solid"/>
              <a:miter/>
            </a:ln>
          </p:spPr>
          <p:txBody>
            <a:bodyPr rtlCol="0" anchor="ctr"/>
            <a:lstStyle/>
            <a:p>
              <a:endParaRPr lang="en-US">
                <a:latin typeface="Roboto Condensed" panose="02000000000000000000" pitchFamily="2" charset="0"/>
              </a:endParaRPr>
            </a:p>
          </p:txBody>
        </p:sp>
        <p:sp>
          <p:nvSpPr>
            <p:cNvPr id="2250" name="Freeform 2249">
              <a:extLst>
                <a:ext uri="{FF2B5EF4-FFF2-40B4-BE49-F238E27FC236}">
                  <a16:creationId xmlns:a16="http://schemas.microsoft.com/office/drawing/2014/main" id="{FFAA1202-90EB-0B3A-D06B-07B143B26C41}"/>
                </a:ext>
              </a:extLst>
            </p:cNvPr>
            <p:cNvSpPr/>
            <p:nvPr/>
          </p:nvSpPr>
          <p:spPr>
            <a:xfrm>
              <a:off x="8892693" y="1601248"/>
              <a:ext cx="852057" cy="395664"/>
            </a:xfrm>
            <a:custGeom>
              <a:avLst/>
              <a:gdLst>
                <a:gd name="connsiteX0" fmla="*/ 819340 w 852057"/>
                <a:gd name="connsiteY0" fmla="*/ 151619 h 395664"/>
                <a:gd name="connsiteX1" fmla="*/ 504815 w 852057"/>
                <a:gd name="connsiteY1" fmla="*/ 89869 h 395664"/>
                <a:gd name="connsiteX2" fmla="*/ 451970 w 852057"/>
                <a:gd name="connsiteY2" fmla="*/ 131163 h 395664"/>
                <a:gd name="connsiteX3" fmla="*/ 451462 w 852057"/>
                <a:gd name="connsiteY3" fmla="*/ 152382 h 395664"/>
                <a:gd name="connsiteX4" fmla="*/ 390234 w 852057"/>
                <a:gd name="connsiteY4" fmla="*/ 140438 h 395664"/>
                <a:gd name="connsiteX5" fmla="*/ 396840 w 852057"/>
                <a:gd name="connsiteY5" fmla="*/ 125699 h 395664"/>
                <a:gd name="connsiteX6" fmla="*/ 365336 w 852057"/>
                <a:gd name="connsiteY6" fmla="*/ 63568 h 395664"/>
                <a:gd name="connsiteX7" fmla="*/ 52971 w 852057"/>
                <a:gd name="connsiteY7" fmla="*/ 801 h 395664"/>
                <a:gd name="connsiteX8" fmla="*/ 12449 w 852057"/>
                <a:gd name="connsiteY8" fmla="*/ 12617 h 395664"/>
                <a:gd name="connsiteX9" fmla="*/ 0 w 852057"/>
                <a:gd name="connsiteY9" fmla="*/ 51624 h 395664"/>
                <a:gd name="connsiteX10" fmla="*/ 2921 w 852057"/>
                <a:gd name="connsiteY10" fmla="*/ 213878 h 395664"/>
                <a:gd name="connsiteX11" fmla="*/ 42174 w 852057"/>
                <a:gd name="connsiteY11" fmla="*/ 259238 h 395664"/>
                <a:gd name="connsiteX12" fmla="*/ 280735 w 852057"/>
                <a:gd name="connsiteY12" fmla="*/ 305615 h 395664"/>
                <a:gd name="connsiteX13" fmla="*/ 327863 w 852057"/>
                <a:gd name="connsiteY13" fmla="*/ 283252 h 395664"/>
                <a:gd name="connsiteX14" fmla="*/ 377912 w 852057"/>
                <a:gd name="connsiteY14" fmla="*/ 169789 h 395664"/>
                <a:gd name="connsiteX15" fmla="*/ 452859 w 852057"/>
                <a:gd name="connsiteY15" fmla="*/ 185163 h 395664"/>
                <a:gd name="connsiteX16" fmla="*/ 454638 w 852057"/>
                <a:gd name="connsiteY16" fmla="*/ 302819 h 395664"/>
                <a:gd name="connsiteX17" fmla="*/ 489698 w 852057"/>
                <a:gd name="connsiteY17" fmla="*/ 347036 h 395664"/>
                <a:gd name="connsiteX18" fmla="*/ 727116 w 852057"/>
                <a:gd name="connsiteY18" fmla="*/ 394429 h 395664"/>
                <a:gd name="connsiteX19" fmla="*/ 780722 w 852057"/>
                <a:gd name="connsiteY19" fmla="*/ 365841 h 395664"/>
                <a:gd name="connsiteX20" fmla="*/ 808542 w 852057"/>
                <a:gd name="connsiteY20" fmla="*/ 302819 h 395664"/>
                <a:gd name="connsiteX21" fmla="*/ 848683 w 852057"/>
                <a:gd name="connsiteY21" fmla="*/ 207271 h 395664"/>
                <a:gd name="connsiteX22" fmla="*/ 819340 w 852057"/>
                <a:gd name="connsiteY22" fmla="*/ 151619 h 395664"/>
                <a:gd name="connsiteX23" fmla="*/ 367623 w 852057"/>
                <a:gd name="connsiteY23" fmla="*/ 114645 h 395664"/>
                <a:gd name="connsiteX24" fmla="*/ 301948 w 852057"/>
                <a:gd name="connsiteY24" fmla="*/ 265845 h 395664"/>
                <a:gd name="connsiteX25" fmla="*/ 282640 w 852057"/>
                <a:gd name="connsiteY25" fmla="*/ 274993 h 395664"/>
                <a:gd name="connsiteX26" fmla="*/ 52590 w 852057"/>
                <a:gd name="connsiteY26" fmla="*/ 229888 h 395664"/>
                <a:gd name="connsiteX27" fmla="*/ 38871 w 852057"/>
                <a:gd name="connsiteY27" fmla="*/ 224297 h 395664"/>
                <a:gd name="connsiteX28" fmla="*/ 34933 w 852057"/>
                <a:gd name="connsiteY28" fmla="*/ 209431 h 395664"/>
                <a:gd name="connsiteX29" fmla="*/ 31884 w 852057"/>
                <a:gd name="connsiteY29" fmla="*/ 54674 h 395664"/>
                <a:gd name="connsiteX30" fmla="*/ 32011 w 852057"/>
                <a:gd name="connsiteY30" fmla="*/ 49337 h 395664"/>
                <a:gd name="connsiteX31" fmla="*/ 51447 w 852057"/>
                <a:gd name="connsiteY31" fmla="*/ 33836 h 395664"/>
                <a:gd name="connsiteX32" fmla="*/ 355428 w 852057"/>
                <a:gd name="connsiteY32" fmla="*/ 93172 h 395664"/>
                <a:gd name="connsiteX33" fmla="*/ 368004 w 852057"/>
                <a:gd name="connsiteY33" fmla="*/ 98763 h 395664"/>
                <a:gd name="connsiteX34" fmla="*/ 367623 w 852057"/>
                <a:gd name="connsiteY34" fmla="*/ 114645 h 395664"/>
                <a:gd name="connsiteX35" fmla="*/ 818323 w 852057"/>
                <a:gd name="connsiteY35" fmla="*/ 202570 h 395664"/>
                <a:gd name="connsiteX36" fmla="*/ 753792 w 852057"/>
                <a:gd name="connsiteY36" fmla="*/ 350721 h 395664"/>
                <a:gd name="connsiteX37" fmla="*/ 732324 w 852057"/>
                <a:gd name="connsiteY37" fmla="*/ 361902 h 395664"/>
                <a:gd name="connsiteX38" fmla="*/ 504306 w 852057"/>
                <a:gd name="connsiteY38" fmla="*/ 317939 h 395664"/>
                <a:gd name="connsiteX39" fmla="*/ 487539 w 852057"/>
                <a:gd name="connsiteY39" fmla="*/ 308029 h 395664"/>
                <a:gd name="connsiteX40" fmla="*/ 485760 w 852057"/>
                <a:gd name="connsiteY40" fmla="*/ 294179 h 395664"/>
                <a:gd name="connsiteX41" fmla="*/ 482712 w 852057"/>
                <a:gd name="connsiteY41" fmla="*/ 139422 h 395664"/>
                <a:gd name="connsiteX42" fmla="*/ 483982 w 852057"/>
                <a:gd name="connsiteY42" fmla="*/ 126716 h 395664"/>
                <a:gd name="connsiteX43" fmla="*/ 495795 w 852057"/>
                <a:gd name="connsiteY43" fmla="*/ 119601 h 395664"/>
                <a:gd name="connsiteX44" fmla="*/ 808161 w 852057"/>
                <a:gd name="connsiteY44" fmla="*/ 181224 h 395664"/>
                <a:gd name="connsiteX45" fmla="*/ 821753 w 852057"/>
                <a:gd name="connsiteY45" fmla="*/ 187831 h 395664"/>
                <a:gd name="connsiteX46" fmla="*/ 818323 w 852057"/>
                <a:gd name="connsiteY46" fmla="*/ 202570 h 39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2057" h="395664">
                  <a:moveTo>
                    <a:pt x="819340" y="151619"/>
                  </a:moveTo>
                  <a:cubicBezTo>
                    <a:pt x="811972" y="149332"/>
                    <a:pt x="581922" y="105243"/>
                    <a:pt x="504815" y="89869"/>
                  </a:cubicBezTo>
                  <a:cubicBezTo>
                    <a:pt x="475217" y="83897"/>
                    <a:pt x="453749" y="101558"/>
                    <a:pt x="451970" y="131163"/>
                  </a:cubicBezTo>
                  <a:lnTo>
                    <a:pt x="451462" y="152382"/>
                  </a:lnTo>
                  <a:cubicBezTo>
                    <a:pt x="430376" y="147681"/>
                    <a:pt x="410305" y="144123"/>
                    <a:pt x="390234" y="140438"/>
                  </a:cubicBezTo>
                  <a:cubicBezTo>
                    <a:pt x="392520" y="135229"/>
                    <a:pt x="394680" y="129892"/>
                    <a:pt x="396840" y="125699"/>
                  </a:cubicBezTo>
                  <a:cubicBezTo>
                    <a:pt x="408018" y="98382"/>
                    <a:pt x="399126" y="68523"/>
                    <a:pt x="365336" y="63568"/>
                  </a:cubicBezTo>
                  <a:cubicBezTo>
                    <a:pt x="347425" y="60010"/>
                    <a:pt x="60339" y="2071"/>
                    <a:pt x="52971" y="801"/>
                  </a:cubicBezTo>
                  <a:cubicBezTo>
                    <a:pt x="37092" y="-1613"/>
                    <a:pt x="23246" y="1182"/>
                    <a:pt x="12449" y="12617"/>
                  </a:cubicBezTo>
                  <a:cubicBezTo>
                    <a:pt x="1651" y="24052"/>
                    <a:pt x="254" y="36758"/>
                    <a:pt x="0" y="51624"/>
                  </a:cubicBezTo>
                  <a:lnTo>
                    <a:pt x="2921" y="213878"/>
                  </a:lnTo>
                  <a:cubicBezTo>
                    <a:pt x="3429" y="237257"/>
                    <a:pt x="19054" y="254537"/>
                    <a:pt x="42174" y="259238"/>
                  </a:cubicBezTo>
                  <a:cubicBezTo>
                    <a:pt x="52717" y="261525"/>
                    <a:pt x="229034" y="294942"/>
                    <a:pt x="280735" y="305615"/>
                  </a:cubicBezTo>
                  <a:cubicBezTo>
                    <a:pt x="298645" y="309172"/>
                    <a:pt x="321130" y="297991"/>
                    <a:pt x="327863" y="283252"/>
                  </a:cubicBezTo>
                  <a:cubicBezTo>
                    <a:pt x="333452" y="270674"/>
                    <a:pt x="366734" y="196090"/>
                    <a:pt x="377912" y="169789"/>
                  </a:cubicBezTo>
                  <a:cubicBezTo>
                    <a:pt x="403191" y="174617"/>
                    <a:pt x="428597" y="180335"/>
                    <a:pt x="452859" y="185163"/>
                  </a:cubicBezTo>
                  <a:cubicBezTo>
                    <a:pt x="454130" y="225441"/>
                    <a:pt x="454384" y="263685"/>
                    <a:pt x="454638" y="302819"/>
                  </a:cubicBezTo>
                  <a:cubicBezTo>
                    <a:pt x="455273" y="324038"/>
                    <a:pt x="469754" y="342335"/>
                    <a:pt x="489698" y="347036"/>
                  </a:cubicBezTo>
                  <a:cubicBezTo>
                    <a:pt x="543558" y="357709"/>
                    <a:pt x="716572" y="392142"/>
                    <a:pt x="727116" y="394429"/>
                  </a:cubicBezTo>
                  <a:cubicBezTo>
                    <a:pt x="753538" y="399257"/>
                    <a:pt x="770687" y="389982"/>
                    <a:pt x="780722" y="365841"/>
                  </a:cubicBezTo>
                  <a:cubicBezTo>
                    <a:pt x="789614" y="344876"/>
                    <a:pt x="799649" y="323784"/>
                    <a:pt x="808542" y="302819"/>
                  </a:cubicBezTo>
                  <a:cubicBezTo>
                    <a:pt x="821880" y="271309"/>
                    <a:pt x="836361" y="238782"/>
                    <a:pt x="848683" y="207271"/>
                  </a:cubicBezTo>
                  <a:cubicBezTo>
                    <a:pt x="858973" y="182241"/>
                    <a:pt x="844745" y="157464"/>
                    <a:pt x="819340" y="151619"/>
                  </a:cubicBezTo>
                  <a:close/>
                  <a:moveTo>
                    <a:pt x="367623" y="114645"/>
                  </a:moveTo>
                  <a:cubicBezTo>
                    <a:pt x="346409" y="165088"/>
                    <a:pt x="324178" y="215530"/>
                    <a:pt x="301948" y="265845"/>
                  </a:cubicBezTo>
                  <a:cubicBezTo>
                    <a:pt x="298645" y="274231"/>
                    <a:pt x="291151" y="276264"/>
                    <a:pt x="282640" y="274993"/>
                  </a:cubicBezTo>
                  <a:cubicBezTo>
                    <a:pt x="228779" y="264321"/>
                    <a:pt x="75836" y="233572"/>
                    <a:pt x="52590" y="229888"/>
                  </a:cubicBezTo>
                  <a:cubicBezTo>
                    <a:pt x="45222" y="228617"/>
                    <a:pt x="41030" y="227474"/>
                    <a:pt x="38871" y="224297"/>
                  </a:cubicBezTo>
                  <a:cubicBezTo>
                    <a:pt x="35822" y="220993"/>
                    <a:pt x="34806" y="216801"/>
                    <a:pt x="34933" y="209431"/>
                  </a:cubicBezTo>
                  <a:cubicBezTo>
                    <a:pt x="34424" y="184020"/>
                    <a:pt x="32392" y="80085"/>
                    <a:pt x="31884" y="54674"/>
                  </a:cubicBezTo>
                  <a:lnTo>
                    <a:pt x="32011" y="49337"/>
                  </a:lnTo>
                  <a:cubicBezTo>
                    <a:pt x="32265" y="34471"/>
                    <a:pt x="36585" y="31422"/>
                    <a:pt x="51447" y="33836"/>
                  </a:cubicBezTo>
                  <a:cubicBezTo>
                    <a:pt x="117883" y="46923"/>
                    <a:pt x="320495" y="87201"/>
                    <a:pt x="355428" y="93172"/>
                  </a:cubicBezTo>
                  <a:cubicBezTo>
                    <a:pt x="361779" y="94316"/>
                    <a:pt x="365972" y="95459"/>
                    <a:pt x="368004" y="98763"/>
                  </a:cubicBezTo>
                  <a:cubicBezTo>
                    <a:pt x="372196" y="99906"/>
                    <a:pt x="372069" y="105116"/>
                    <a:pt x="367623" y="114645"/>
                  </a:cubicBezTo>
                  <a:close/>
                  <a:moveTo>
                    <a:pt x="818323" y="202570"/>
                  </a:moveTo>
                  <a:cubicBezTo>
                    <a:pt x="808288" y="226711"/>
                    <a:pt x="764843" y="325436"/>
                    <a:pt x="753792" y="350721"/>
                  </a:cubicBezTo>
                  <a:cubicBezTo>
                    <a:pt x="749346" y="361267"/>
                    <a:pt x="744011" y="364316"/>
                    <a:pt x="732324" y="361902"/>
                  </a:cubicBezTo>
                  <a:cubicBezTo>
                    <a:pt x="656361" y="347544"/>
                    <a:pt x="580397" y="332170"/>
                    <a:pt x="504306" y="317939"/>
                  </a:cubicBezTo>
                  <a:cubicBezTo>
                    <a:pt x="494779" y="315652"/>
                    <a:pt x="489571" y="313365"/>
                    <a:pt x="487539" y="308029"/>
                  </a:cubicBezTo>
                  <a:cubicBezTo>
                    <a:pt x="485506" y="304852"/>
                    <a:pt x="485633" y="300532"/>
                    <a:pt x="485760" y="294179"/>
                  </a:cubicBezTo>
                  <a:cubicBezTo>
                    <a:pt x="484744" y="242212"/>
                    <a:pt x="483727" y="191389"/>
                    <a:pt x="482712" y="139422"/>
                  </a:cubicBezTo>
                  <a:cubicBezTo>
                    <a:pt x="482838" y="135229"/>
                    <a:pt x="481822" y="130909"/>
                    <a:pt x="483982" y="126716"/>
                  </a:cubicBezTo>
                  <a:cubicBezTo>
                    <a:pt x="486141" y="122523"/>
                    <a:pt x="489444" y="117314"/>
                    <a:pt x="495795" y="119601"/>
                  </a:cubicBezTo>
                  <a:cubicBezTo>
                    <a:pt x="521074" y="124429"/>
                    <a:pt x="730038" y="165850"/>
                    <a:pt x="808161" y="181224"/>
                  </a:cubicBezTo>
                  <a:cubicBezTo>
                    <a:pt x="815528" y="182495"/>
                    <a:pt x="819720" y="184655"/>
                    <a:pt x="821753" y="187831"/>
                  </a:cubicBezTo>
                  <a:cubicBezTo>
                    <a:pt x="822769" y="191008"/>
                    <a:pt x="821626" y="195201"/>
                    <a:pt x="818323" y="202570"/>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251" name="Freeform 2250">
              <a:extLst>
                <a:ext uri="{FF2B5EF4-FFF2-40B4-BE49-F238E27FC236}">
                  <a16:creationId xmlns:a16="http://schemas.microsoft.com/office/drawing/2014/main" id="{E90475C5-AA4B-3035-A70C-5CEC4F96A344}"/>
                </a:ext>
              </a:extLst>
            </p:cNvPr>
            <p:cNvSpPr/>
            <p:nvPr/>
          </p:nvSpPr>
          <p:spPr>
            <a:xfrm>
              <a:off x="9165438" y="1941942"/>
              <a:ext cx="206928" cy="81980"/>
            </a:xfrm>
            <a:custGeom>
              <a:avLst/>
              <a:gdLst>
                <a:gd name="connsiteX0" fmla="*/ 107707 w 206928"/>
                <a:gd name="connsiteY0" fmla="*/ 81942 h 81980"/>
                <a:gd name="connsiteX1" fmla="*/ 85986 w 206928"/>
                <a:gd name="connsiteY1" fmla="*/ 79909 h 81980"/>
                <a:gd name="connsiteX2" fmla="*/ 749 w 206928"/>
                <a:gd name="connsiteY2" fmla="*/ 14473 h 81980"/>
                <a:gd name="connsiteX3" fmla="*/ 6720 w 206928"/>
                <a:gd name="connsiteY3" fmla="*/ 751 h 81980"/>
                <a:gd name="connsiteX4" fmla="*/ 20438 w 206928"/>
                <a:gd name="connsiteY4" fmla="*/ 6596 h 81980"/>
                <a:gd name="connsiteX5" fmla="*/ 89670 w 206928"/>
                <a:gd name="connsiteY5" fmla="*/ 58944 h 81980"/>
                <a:gd name="connsiteX6" fmla="*/ 190785 w 206928"/>
                <a:gd name="connsiteY6" fmla="*/ 39250 h 81980"/>
                <a:gd name="connsiteX7" fmla="*/ 205393 w 206928"/>
                <a:gd name="connsiteY7" fmla="*/ 42807 h 81980"/>
                <a:gd name="connsiteX8" fmla="*/ 201837 w 206928"/>
                <a:gd name="connsiteY8" fmla="*/ 57292 h 81980"/>
                <a:gd name="connsiteX9" fmla="*/ 107707 w 206928"/>
                <a:gd name="connsiteY9" fmla="*/ 81942 h 8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928" h="81980">
                  <a:moveTo>
                    <a:pt x="107707" y="81942"/>
                  </a:moveTo>
                  <a:cubicBezTo>
                    <a:pt x="100594" y="81814"/>
                    <a:pt x="93354" y="81179"/>
                    <a:pt x="85986" y="79909"/>
                  </a:cubicBezTo>
                  <a:cubicBezTo>
                    <a:pt x="22725" y="68219"/>
                    <a:pt x="1638" y="16760"/>
                    <a:pt x="749" y="14473"/>
                  </a:cubicBezTo>
                  <a:cubicBezTo>
                    <a:pt x="-1410" y="9010"/>
                    <a:pt x="1258" y="2911"/>
                    <a:pt x="6720" y="751"/>
                  </a:cubicBezTo>
                  <a:cubicBezTo>
                    <a:pt x="12182" y="-1409"/>
                    <a:pt x="18279" y="1259"/>
                    <a:pt x="20438" y="6596"/>
                  </a:cubicBezTo>
                  <a:cubicBezTo>
                    <a:pt x="21200" y="8502"/>
                    <a:pt x="38477" y="49541"/>
                    <a:pt x="89670" y="58944"/>
                  </a:cubicBezTo>
                  <a:cubicBezTo>
                    <a:pt x="142768" y="67838"/>
                    <a:pt x="190277" y="39504"/>
                    <a:pt x="190785" y="39250"/>
                  </a:cubicBezTo>
                  <a:cubicBezTo>
                    <a:pt x="195866" y="36200"/>
                    <a:pt x="202345" y="37852"/>
                    <a:pt x="205393" y="42807"/>
                  </a:cubicBezTo>
                  <a:cubicBezTo>
                    <a:pt x="208442" y="47763"/>
                    <a:pt x="206791" y="54370"/>
                    <a:pt x="201837" y="57292"/>
                  </a:cubicBezTo>
                  <a:cubicBezTo>
                    <a:pt x="199804" y="58690"/>
                    <a:pt x="159155" y="83085"/>
                    <a:pt x="107707" y="81942"/>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252" name="Freeform 2251">
              <a:extLst>
                <a:ext uri="{FF2B5EF4-FFF2-40B4-BE49-F238E27FC236}">
                  <a16:creationId xmlns:a16="http://schemas.microsoft.com/office/drawing/2014/main" id="{C3D221CB-A3D9-A133-15A8-A3B06E7A50DC}"/>
                </a:ext>
              </a:extLst>
            </p:cNvPr>
            <p:cNvSpPr/>
            <p:nvPr/>
          </p:nvSpPr>
          <p:spPr>
            <a:xfrm>
              <a:off x="9376096" y="1275253"/>
              <a:ext cx="202937" cy="219430"/>
            </a:xfrm>
            <a:custGeom>
              <a:avLst/>
              <a:gdLst>
                <a:gd name="connsiteX0" fmla="*/ 198 w 202937"/>
                <a:gd name="connsiteY0" fmla="*/ 219431 h 219430"/>
                <a:gd name="connsiteX1" fmla="*/ 44531 w 202937"/>
                <a:gd name="connsiteY1" fmla="*/ 74075 h 219430"/>
                <a:gd name="connsiteX2" fmla="*/ 202936 w 202937"/>
                <a:gd name="connsiteY2" fmla="*/ 0 h 219430"/>
                <a:gd name="connsiteX3" fmla="*/ 145519 w 202937"/>
                <a:gd name="connsiteY3" fmla="*/ 158824 h 219430"/>
                <a:gd name="connsiteX4" fmla="*/ 198 w 202937"/>
                <a:gd name="connsiteY4" fmla="*/ 219431 h 2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37" h="219430">
                  <a:moveTo>
                    <a:pt x="198" y="219431"/>
                  </a:moveTo>
                  <a:cubicBezTo>
                    <a:pt x="198" y="219431"/>
                    <a:pt x="-5519" y="138748"/>
                    <a:pt x="44531" y="74075"/>
                  </a:cubicBezTo>
                  <a:cubicBezTo>
                    <a:pt x="94580" y="9402"/>
                    <a:pt x="202936" y="0"/>
                    <a:pt x="202936" y="0"/>
                  </a:cubicBezTo>
                  <a:cubicBezTo>
                    <a:pt x="202936" y="0"/>
                    <a:pt x="203953" y="102791"/>
                    <a:pt x="145519" y="158824"/>
                  </a:cubicBezTo>
                  <a:cubicBezTo>
                    <a:pt x="87212" y="214857"/>
                    <a:pt x="198" y="219431"/>
                    <a:pt x="198" y="219431"/>
                  </a:cubicBezTo>
                  <a:close/>
                </a:path>
              </a:pathLst>
            </a:custGeom>
            <a:solidFill>
              <a:srgbClr val="CCC900"/>
            </a:solidFill>
            <a:ln w="12692" cap="flat">
              <a:noFill/>
              <a:prstDash val="solid"/>
              <a:miter/>
            </a:ln>
          </p:spPr>
          <p:txBody>
            <a:bodyPr rtlCol="0" anchor="ctr"/>
            <a:lstStyle/>
            <a:p>
              <a:endParaRPr lang="en-US">
                <a:latin typeface="Roboto Condensed" panose="02000000000000000000" pitchFamily="2" charset="0"/>
              </a:endParaRPr>
            </a:p>
          </p:txBody>
        </p:sp>
        <p:sp>
          <p:nvSpPr>
            <p:cNvPr id="2253" name="Freeform 2252">
              <a:extLst>
                <a:ext uri="{FF2B5EF4-FFF2-40B4-BE49-F238E27FC236}">
                  <a16:creationId xmlns:a16="http://schemas.microsoft.com/office/drawing/2014/main" id="{43E56CA3-8CEB-7198-5088-42FEC75F3D3A}"/>
                </a:ext>
              </a:extLst>
            </p:cNvPr>
            <p:cNvSpPr/>
            <p:nvPr/>
          </p:nvSpPr>
          <p:spPr>
            <a:xfrm rot="16944197">
              <a:off x="9066923" y="1730462"/>
              <a:ext cx="101627" cy="74205"/>
            </a:xfrm>
            <a:custGeom>
              <a:avLst/>
              <a:gdLst>
                <a:gd name="connsiteX0" fmla="*/ 101627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7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7" y="37103"/>
                  </a:moveTo>
                  <a:cubicBezTo>
                    <a:pt x="101627" y="57594"/>
                    <a:pt x="78878" y="74205"/>
                    <a:pt x="50814" y="74205"/>
                  </a:cubicBezTo>
                  <a:cubicBezTo>
                    <a:pt x="22749" y="74205"/>
                    <a:pt x="0" y="57594"/>
                    <a:pt x="0" y="37103"/>
                  </a:cubicBezTo>
                  <a:cubicBezTo>
                    <a:pt x="0" y="16611"/>
                    <a:pt x="22749" y="0"/>
                    <a:pt x="50814" y="0"/>
                  </a:cubicBezTo>
                  <a:cubicBezTo>
                    <a:pt x="78878" y="0"/>
                    <a:pt x="101627" y="16611"/>
                    <a:pt x="101627" y="3710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sp>
          <p:nvSpPr>
            <p:cNvPr id="2254" name="Freeform 2253">
              <a:extLst>
                <a:ext uri="{FF2B5EF4-FFF2-40B4-BE49-F238E27FC236}">
                  <a16:creationId xmlns:a16="http://schemas.microsoft.com/office/drawing/2014/main" id="{F335EFC6-9018-32D6-7952-B95F2E366C86}"/>
                </a:ext>
              </a:extLst>
            </p:cNvPr>
            <p:cNvSpPr/>
            <p:nvPr/>
          </p:nvSpPr>
          <p:spPr>
            <a:xfrm rot="16944197">
              <a:off x="9435198" y="1803449"/>
              <a:ext cx="101627" cy="74205"/>
            </a:xfrm>
            <a:custGeom>
              <a:avLst/>
              <a:gdLst>
                <a:gd name="connsiteX0" fmla="*/ 101628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8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8" y="37103"/>
                  </a:moveTo>
                  <a:cubicBezTo>
                    <a:pt x="101628" y="57594"/>
                    <a:pt x="78878" y="74205"/>
                    <a:pt x="50814" y="74205"/>
                  </a:cubicBezTo>
                  <a:cubicBezTo>
                    <a:pt x="22750" y="74205"/>
                    <a:pt x="0" y="57594"/>
                    <a:pt x="0" y="37103"/>
                  </a:cubicBezTo>
                  <a:cubicBezTo>
                    <a:pt x="0" y="16611"/>
                    <a:pt x="22750" y="0"/>
                    <a:pt x="50814" y="0"/>
                  </a:cubicBezTo>
                  <a:cubicBezTo>
                    <a:pt x="78878" y="0"/>
                    <a:pt x="101628" y="16611"/>
                    <a:pt x="101628" y="3710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grpSp>
      <p:grpSp>
        <p:nvGrpSpPr>
          <p:cNvPr id="2261" name="Group 2260">
            <a:extLst>
              <a:ext uri="{FF2B5EF4-FFF2-40B4-BE49-F238E27FC236}">
                <a16:creationId xmlns:a16="http://schemas.microsoft.com/office/drawing/2014/main" id="{7287C675-FBB8-3B59-5483-1E86C9925DEF}"/>
              </a:ext>
            </a:extLst>
          </p:cNvPr>
          <p:cNvGrpSpPr/>
          <p:nvPr/>
        </p:nvGrpSpPr>
        <p:grpSpPr>
          <a:xfrm>
            <a:off x="662673" y="494815"/>
            <a:ext cx="5065810" cy="1656603"/>
            <a:chOff x="7436491" y="592087"/>
            <a:chExt cx="5065810" cy="1656603"/>
          </a:xfrm>
        </p:grpSpPr>
        <p:sp>
          <p:nvSpPr>
            <p:cNvPr id="2262" name="TextBox 2261">
              <a:extLst>
                <a:ext uri="{FF2B5EF4-FFF2-40B4-BE49-F238E27FC236}">
                  <a16:creationId xmlns:a16="http://schemas.microsoft.com/office/drawing/2014/main" id="{9E59DF44-C06F-6E2B-3865-5FA8EEBCB194}"/>
                </a:ext>
              </a:extLst>
            </p:cNvPr>
            <p:cNvSpPr txBox="1"/>
            <p:nvPr/>
          </p:nvSpPr>
          <p:spPr>
            <a:xfrm rot="21548433">
              <a:off x="7436591" y="592087"/>
              <a:ext cx="3304111" cy="985206"/>
            </a:xfrm>
            <a:prstGeom prst="rect">
              <a:avLst/>
            </a:prstGeom>
            <a:noFill/>
          </p:spPr>
          <p:txBody>
            <a:bodyPr wrap="none" rtlCol="0">
              <a:spAutoFit/>
            </a:bodyPr>
            <a:lstStyle/>
            <a:p>
              <a:r>
                <a:rPr lang="en-US" sz="5802" spc="200" baseline="0">
                  <a:solidFill>
                    <a:srgbClr val="FFFFFF"/>
                  </a:solidFill>
                  <a:latin typeface="Londrina Solid" pitchFamily="2" charset="77"/>
                  <a:sym typeface="LondrinaSolid-Black"/>
                  <a:rtl val="0"/>
                </a:rPr>
                <a:t>Protected</a:t>
              </a:r>
            </a:p>
          </p:txBody>
        </p:sp>
        <p:sp>
          <p:nvSpPr>
            <p:cNvPr id="2263" name="TextBox 2262">
              <a:extLst>
                <a:ext uri="{FF2B5EF4-FFF2-40B4-BE49-F238E27FC236}">
                  <a16:creationId xmlns:a16="http://schemas.microsoft.com/office/drawing/2014/main" id="{819FB3D3-2CF1-7C4A-2779-81802B253BEC}"/>
                </a:ext>
              </a:extLst>
            </p:cNvPr>
            <p:cNvSpPr txBox="1"/>
            <p:nvPr/>
          </p:nvSpPr>
          <p:spPr>
            <a:xfrm rot="21548433">
              <a:off x="7436491" y="1263484"/>
              <a:ext cx="5065810" cy="985206"/>
            </a:xfrm>
            <a:prstGeom prst="rect">
              <a:avLst/>
            </a:prstGeom>
            <a:noFill/>
          </p:spPr>
          <p:txBody>
            <a:bodyPr wrap="none" rtlCol="0">
              <a:spAutoFit/>
            </a:bodyPr>
            <a:lstStyle/>
            <a:p>
              <a:r>
                <a:rPr lang="en-US" sz="5802" spc="200" baseline="0">
                  <a:solidFill>
                    <a:srgbClr val="FFFFFF"/>
                  </a:solidFill>
                  <a:latin typeface="Londrina Solid" pitchFamily="2" charset="77"/>
                  <a:sym typeface="LondrinaSolid-Black"/>
                  <a:rtl val="0"/>
                </a:rPr>
                <a:t>Characteristics</a:t>
              </a:r>
            </a:p>
          </p:txBody>
        </p:sp>
      </p:grpSp>
      <p:sp>
        <p:nvSpPr>
          <p:cNvPr id="2264" name="TextBox 2263">
            <a:extLst>
              <a:ext uri="{FF2B5EF4-FFF2-40B4-BE49-F238E27FC236}">
                <a16:creationId xmlns:a16="http://schemas.microsoft.com/office/drawing/2014/main" id="{26186AFF-1768-6F90-7CA2-EF5F6FF6CD47}"/>
              </a:ext>
            </a:extLst>
          </p:cNvPr>
          <p:cNvSpPr txBox="1"/>
          <p:nvPr/>
        </p:nvSpPr>
        <p:spPr>
          <a:xfrm>
            <a:off x="836148" y="2965417"/>
            <a:ext cx="4584671" cy="3157788"/>
          </a:xfrm>
          <a:prstGeom prst="rect">
            <a:avLst/>
          </a:prstGeom>
          <a:noFill/>
          <a:ln>
            <a:noFill/>
          </a:ln>
        </p:spPr>
        <p:txBody>
          <a:bodyPr wrap="square" lIns="0" tIns="0" rIns="0" bIns="0" rtlCol="0">
            <a:spAutoFit/>
          </a:bodyPr>
          <a:lstStyle/>
          <a:p>
            <a:pPr algn="ctr">
              <a:lnSpc>
                <a:spcPct val="90000"/>
              </a:lnSpc>
            </a:pPr>
            <a:r>
              <a:rPr lang="en-US" sz="3800" b="1">
                <a:latin typeface="ABeeZee" pitchFamily="2" charset="0"/>
              </a:rPr>
              <a:t>The change in uniform at Brynteg School aims to treat everyone equally regardless of their sex. </a:t>
            </a:r>
            <a:endParaRPr lang="en-GB" sz="3800" b="1">
              <a:latin typeface="ABeeZee" pitchFamily="2" charset="0"/>
              <a:ea typeface="Calibri" panose="020F0502020204030204" pitchFamily="34" charset="0"/>
              <a:cs typeface="Times New Roman" panose="02020603050405020304" pitchFamily="18" charset="0"/>
            </a:endParaRPr>
          </a:p>
        </p:txBody>
      </p:sp>
      <p:sp>
        <p:nvSpPr>
          <p:cNvPr id="2265" name="TextBox 2264">
            <a:extLst>
              <a:ext uri="{FF2B5EF4-FFF2-40B4-BE49-F238E27FC236}">
                <a16:creationId xmlns:a16="http://schemas.microsoft.com/office/drawing/2014/main" id="{9049EFF5-A71E-A5FB-95A8-20348169F762}"/>
              </a:ext>
            </a:extLst>
          </p:cNvPr>
          <p:cNvSpPr txBox="1"/>
          <p:nvPr/>
        </p:nvSpPr>
        <p:spPr>
          <a:xfrm>
            <a:off x="9460489" y="7185123"/>
            <a:ext cx="870431" cy="215444"/>
          </a:xfrm>
          <a:prstGeom prst="rect">
            <a:avLst/>
          </a:prstGeom>
          <a:noFill/>
        </p:spPr>
        <p:txBody>
          <a:bodyPr wrap="none" lIns="0" rIns="0" rtlCol="0">
            <a:spAutoFit/>
          </a:bodyPr>
          <a:lstStyle/>
          <a:p>
            <a:pPr algn="r"/>
            <a:r>
              <a:rPr lang="en-US" sz="800">
                <a:solidFill>
                  <a:srgbClr val="323232"/>
                </a:solidFill>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grpSp>
        <p:nvGrpSpPr>
          <p:cNvPr id="2266" name="Group 2265">
            <a:extLst>
              <a:ext uri="{FF2B5EF4-FFF2-40B4-BE49-F238E27FC236}">
                <a16:creationId xmlns:a16="http://schemas.microsoft.com/office/drawing/2014/main" id="{8C77D2D9-9761-87A4-A199-AEB2FF077657}"/>
              </a:ext>
            </a:extLst>
          </p:cNvPr>
          <p:cNvGrpSpPr/>
          <p:nvPr/>
        </p:nvGrpSpPr>
        <p:grpSpPr>
          <a:xfrm>
            <a:off x="6100584" y="1049268"/>
            <a:ext cx="4082884" cy="5500809"/>
            <a:chOff x="6100584" y="1049268"/>
            <a:chExt cx="4082884" cy="5500809"/>
          </a:xfrm>
        </p:grpSpPr>
        <p:grpSp>
          <p:nvGrpSpPr>
            <p:cNvPr id="2267" name="Group 2266">
              <a:extLst>
                <a:ext uri="{FF2B5EF4-FFF2-40B4-BE49-F238E27FC236}">
                  <a16:creationId xmlns:a16="http://schemas.microsoft.com/office/drawing/2014/main" id="{1157C008-6135-C4A0-849B-D7B87E544E1F}"/>
                </a:ext>
              </a:extLst>
            </p:cNvPr>
            <p:cNvGrpSpPr/>
            <p:nvPr/>
          </p:nvGrpSpPr>
          <p:grpSpPr>
            <a:xfrm>
              <a:off x="7512026" y="2935673"/>
              <a:ext cx="1260000" cy="1728000"/>
              <a:chOff x="7512026" y="2935673"/>
              <a:chExt cx="1260000" cy="1728000"/>
            </a:xfrm>
          </p:grpSpPr>
          <p:grpSp>
            <p:nvGrpSpPr>
              <p:cNvPr id="2139" name="Group 2138">
                <a:extLst>
                  <a:ext uri="{FF2B5EF4-FFF2-40B4-BE49-F238E27FC236}">
                    <a16:creationId xmlns:a16="http://schemas.microsoft.com/office/drawing/2014/main" id="{92275DC5-B97B-6B82-D9FC-D346352A0265}"/>
                  </a:ext>
                </a:extLst>
              </p:cNvPr>
              <p:cNvGrpSpPr/>
              <p:nvPr/>
            </p:nvGrpSpPr>
            <p:grpSpPr>
              <a:xfrm>
                <a:off x="7732005" y="3156283"/>
                <a:ext cx="820042" cy="891325"/>
                <a:chOff x="7745418" y="3135975"/>
                <a:chExt cx="820042" cy="891325"/>
              </a:xfrm>
            </p:grpSpPr>
            <p:sp>
              <p:nvSpPr>
                <p:cNvPr id="2160" name="Oval 2159">
                  <a:extLst>
                    <a:ext uri="{FF2B5EF4-FFF2-40B4-BE49-F238E27FC236}">
                      <a16:creationId xmlns:a16="http://schemas.microsoft.com/office/drawing/2014/main" id="{3D60DDF0-B702-A008-6AE0-F8AA81570851}"/>
                    </a:ext>
                  </a:extLst>
                </p:cNvPr>
                <p:cNvSpPr>
                  <a:spLocks noChangeAspect="1"/>
                </p:cNvSpPr>
                <p:nvPr/>
              </p:nvSpPr>
              <p:spPr>
                <a:xfrm>
                  <a:off x="7946281" y="3304595"/>
                  <a:ext cx="432000" cy="432000"/>
                </a:xfrm>
                <a:prstGeom prst="ellipse">
                  <a:avLst/>
                </a:pr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61" name="Group 2160">
                  <a:extLst>
                    <a:ext uri="{FF2B5EF4-FFF2-40B4-BE49-F238E27FC236}">
                      <a16:creationId xmlns:a16="http://schemas.microsoft.com/office/drawing/2014/main" id="{69BFCFD3-CAB3-E5ED-36C6-343B0BE71D8F}"/>
                    </a:ext>
                  </a:extLst>
                </p:cNvPr>
                <p:cNvGrpSpPr/>
                <p:nvPr/>
              </p:nvGrpSpPr>
              <p:grpSpPr>
                <a:xfrm>
                  <a:off x="8046279" y="3746674"/>
                  <a:ext cx="232004" cy="280626"/>
                  <a:chOff x="8028239" y="3784893"/>
                  <a:chExt cx="232004" cy="280626"/>
                </a:xfrm>
              </p:grpSpPr>
              <p:cxnSp>
                <p:nvCxnSpPr>
                  <p:cNvPr id="2233" name="Straight Connector 2232">
                    <a:extLst>
                      <a:ext uri="{FF2B5EF4-FFF2-40B4-BE49-F238E27FC236}">
                        <a16:creationId xmlns:a16="http://schemas.microsoft.com/office/drawing/2014/main" id="{29C2487E-423C-DBEE-BF90-94DF967ED9F7}"/>
                      </a:ext>
                    </a:extLst>
                  </p:cNvPr>
                  <p:cNvCxnSpPr>
                    <a:cxnSpLocks/>
                  </p:cNvCxnSpPr>
                  <p:nvPr/>
                </p:nvCxnSpPr>
                <p:spPr>
                  <a:xfrm>
                    <a:off x="8144241" y="3784893"/>
                    <a:ext cx="0" cy="280626"/>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234" name="Straight Connector 2233">
                    <a:extLst>
                      <a:ext uri="{FF2B5EF4-FFF2-40B4-BE49-F238E27FC236}">
                        <a16:creationId xmlns:a16="http://schemas.microsoft.com/office/drawing/2014/main" id="{C7B52346-345B-D4BF-5FAC-1A2F8478C8E3}"/>
                      </a:ext>
                    </a:extLst>
                  </p:cNvPr>
                  <p:cNvCxnSpPr>
                    <a:cxnSpLocks/>
                  </p:cNvCxnSpPr>
                  <p:nvPr/>
                </p:nvCxnSpPr>
                <p:spPr>
                  <a:xfrm flipH="1">
                    <a:off x="8028239" y="3926681"/>
                    <a:ext cx="232004" cy="0"/>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2162" name="Group 2161">
                  <a:extLst>
                    <a:ext uri="{FF2B5EF4-FFF2-40B4-BE49-F238E27FC236}">
                      <a16:creationId xmlns:a16="http://schemas.microsoft.com/office/drawing/2014/main" id="{44C192B3-1A1C-49A3-76EE-B30114FCCFCD}"/>
                    </a:ext>
                  </a:extLst>
                </p:cNvPr>
                <p:cNvGrpSpPr/>
                <p:nvPr/>
              </p:nvGrpSpPr>
              <p:grpSpPr>
                <a:xfrm>
                  <a:off x="7745418" y="3135975"/>
                  <a:ext cx="270766" cy="230257"/>
                  <a:chOff x="-1453081" y="5661021"/>
                  <a:chExt cx="555693" cy="472557"/>
                </a:xfrm>
              </p:grpSpPr>
              <p:cxnSp>
                <p:nvCxnSpPr>
                  <p:cNvPr id="2168" name="Straight Connector 2167">
                    <a:extLst>
                      <a:ext uri="{FF2B5EF4-FFF2-40B4-BE49-F238E27FC236}">
                        <a16:creationId xmlns:a16="http://schemas.microsoft.com/office/drawing/2014/main" id="{44E44765-FB1B-C749-7676-8A1F5F55E8C3}"/>
                      </a:ext>
                    </a:extLst>
                  </p:cNvPr>
                  <p:cNvCxnSpPr>
                    <a:cxnSpLocks/>
                  </p:cNvCxnSpPr>
                  <p:nvPr/>
                </p:nvCxnSpPr>
                <p:spPr>
                  <a:xfrm rot="8100000" flipH="1">
                    <a:off x="-1373530" y="5974941"/>
                    <a:ext cx="476142" cy="0"/>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169" name="Group 2168">
                    <a:extLst>
                      <a:ext uri="{FF2B5EF4-FFF2-40B4-BE49-F238E27FC236}">
                        <a16:creationId xmlns:a16="http://schemas.microsoft.com/office/drawing/2014/main" id="{93DB144B-84DA-253E-EB0B-B770A599511A}"/>
                      </a:ext>
                    </a:extLst>
                  </p:cNvPr>
                  <p:cNvGrpSpPr/>
                  <p:nvPr/>
                </p:nvGrpSpPr>
                <p:grpSpPr>
                  <a:xfrm>
                    <a:off x="-1453081" y="5661021"/>
                    <a:ext cx="479977" cy="472557"/>
                    <a:chOff x="-1453081" y="5661021"/>
                    <a:chExt cx="479977" cy="472557"/>
                  </a:xfrm>
                </p:grpSpPr>
                <p:cxnSp>
                  <p:nvCxnSpPr>
                    <p:cNvPr id="2170" name="Straight Connector 2169">
                      <a:extLst>
                        <a:ext uri="{FF2B5EF4-FFF2-40B4-BE49-F238E27FC236}">
                          <a16:creationId xmlns:a16="http://schemas.microsoft.com/office/drawing/2014/main" id="{983AD940-A360-FAB3-A3DE-6A59DD7C07BC}"/>
                        </a:ext>
                      </a:extLst>
                    </p:cNvPr>
                    <p:cNvCxnSpPr>
                      <a:cxnSpLocks/>
                    </p:cNvCxnSpPr>
                    <p:nvPr/>
                  </p:nvCxnSpPr>
                  <p:spPr>
                    <a:xfrm flipH="1" flipV="1">
                      <a:off x="-1405860" y="5700823"/>
                      <a:ext cx="432756" cy="432755"/>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171" name="Group 2170">
                      <a:extLst>
                        <a:ext uri="{FF2B5EF4-FFF2-40B4-BE49-F238E27FC236}">
                          <a16:creationId xmlns:a16="http://schemas.microsoft.com/office/drawing/2014/main" id="{9C293216-69C0-BADC-3D39-DA078F7917CA}"/>
                        </a:ext>
                      </a:extLst>
                    </p:cNvPr>
                    <p:cNvGrpSpPr/>
                    <p:nvPr/>
                  </p:nvGrpSpPr>
                  <p:grpSpPr>
                    <a:xfrm>
                      <a:off x="-1453081" y="5661021"/>
                      <a:ext cx="344741" cy="346060"/>
                      <a:chOff x="-1453081" y="5661021"/>
                      <a:chExt cx="344741" cy="346060"/>
                    </a:xfrm>
                  </p:grpSpPr>
                  <p:cxnSp>
                    <p:nvCxnSpPr>
                      <p:cNvPr id="2231" name="Straight Connector 2230">
                        <a:extLst>
                          <a:ext uri="{FF2B5EF4-FFF2-40B4-BE49-F238E27FC236}">
                            <a16:creationId xmlns:a16="http://schemas.microsoft.com/office/drawing/2014/main" id="{F96B3E96-CF9E-2EC9-BF49-120FE572BF87}"/>
                          </a:ext>
                        </a:extLst>
                      </p:cNvPr>
                      <p:cNvCxnSpPr>
                        <a:cxnSpLocks/>
                      </p:cNvCxnSpPr>
                      <p:nvPr/>
                    </p:nvCxnSpPr>
                    <p:spPr>
                      <a:xfrm flipV="1">
                        <a:off x="-1453081" y="5661021"/>
                        <a:ext cx="344741" cy="0"/>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232" name="Straight Connector 2231">
                        <a:extLst>
                          <a:ext uri="{FF2B5EF4-FFF2-40B4-BE49-F238E27FC236}">
                            <a16:creationId xmlns:a16="http://schemas.microsoft.com/office/drawing/2014/main" id="{6E19D64D-8632-67F8-4CFD-A5B3F787264D}"/>
                          </a:ext>
                        </a:extLst>
                      </p:cNvPr>
                      <p:cNvCxnSpPr>
                        <a:cxnSpLocks/>
                      </p:cNvCxnSpPr>
                      <p:nvPr/>
                    </p:nvCxnSpPr>
                    <p:spPr>
                      <a:xfrm>
                        <a:off x="-1453081" y="5668455"/>
                        <a:ext cx="0" cy="338626"/>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grpSp>
            <p:grpSp>
              <p:nvGrpSpPr>
                <p:cNvPr id="2163" name="Group 2162">
                  <a:extLst>
                    <a:ext uri="{FF2B5EF4-FFF2-40B4-BE49-F238E27FC236}">
                      <a16:creationId xmlns:a16="http://schemas.microsoft.com/office/drawing/2014/main" id="{C92A2CFC-FF8E-9A79-A2A6-5657CBBEBFA1}"/>
                    </a:ext>
                  </a:extLst>
                </p:cNvPr>
                <p:cNvGrpSpPr/>
                <p:nvPr/>
              </p:nvGrpSpPr>
              <p:grpSpPr>
                <a:xfrm rot="5400000">
                  <a:off x="8333394" y="3137784"/>
                  <a:ext cx="233873" cy="230258"/>
                  <a:chOff x="-1453081" y="5661021"/>
                  <a:chExt cx="479979" cy="472559"/>
                </a:xfrm>
              </p:grpSpPr>
              <p:cxnSp>
                <p:nvCxnSpPr>
                  <p:cNvPr id="2164" name="Straight Connector 2163">
                    <a:extLst>
                      <a:ext uri="{FF2B5EF4-FFF2-40B4-BE49-F238E27FC236}">
                        <a16:creationId xmlns:a16="http://schemas.microsoft.com/office/drawing/2014/main" id="{F7DC9E3D-FA9F-5D16-50E5-6BDC268F5CA9}"/>
                      </a:ext>
                    </a:extLst>
                  </p:cNvPr>
                  <p:cNvCxnSpPr>
                    <a:cxnSpLocks/>
                  </p:cNvCxnSpPr>
                  <p:nvPr/>
                </p:nvCxnSpPr>
                <p:spPr>
                  <a:xfrm rot="16200000" flipV="1">
                    <a:off x="-1423648" y="5683034"/>
                    <a:ext cx="450545" cy="450547"/>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165" name="Group 2164">
                    <a:extLst>
                      <a:ext uri="{FF2B5EF4-FFF2-40B4-BE49-F238E27FC236}">
                        <a16:creationId xmlns:a16="http://schemas.microsoft.com/office/drawing/2014/main" id="{560F75A9-F308-7081-B231-5EFD4A5398E6}"/>
                      </a:ext>
                    </a:extLst>
                  </p:cNvPr>
                  <p:cNvGrpSpPr/>
                  <p:nvPr/>
                </p:nvGrpSpPr>
                <p:grpSpPr>
                  <a:xfrm>
                    <a:off x="-1453081" y="5661021"/>
                    <a:ext cx="344741" cy="346060"/>
                    <a:chOff x="-1453081" y="5661021"/>
                    <a:chExt cx="344741" cy="346060"/>
                  </a:xfrm>
                </p:grpSpPr>
                <p:cxnSp>
                  <p:nvCxnSpPr>
                    <p:cNvPr id="2166" name="Straight Connector 2165">
                      <a:extLst>
                        <a:ext uri="{FF2B5EF4-FFF2-40B4-BE49-F238E27FC236}">
                          <a16:creationId xmlns:a16="http://schemas.microsoft.com/office/drawing/2014/main" id="{90E7D9D6-FE29-0A78-2266-12E5A305B365}"/>
                        </a:ext>
                      </a:extLst>
                    </p:cNvPr>
                    <p:cNvCxnSpPr>
                      <a:cxnSpLocks/>
                    </p:cNvCxnSpPr>
                    <p:nvPr/>
                  </p:nvCxnSpPr>
                  <p:spPr>
                    <a:xfrm flipV="1">
                      <a:off x="-1453081" y="5661021"/>
                      <a:ext cx="344741" cy="0"/>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167" name="Straight Connector 2166">
                      <a:extLst>
                        <a:ext uri="{FF2B5EF4-FFF2-40B4-BE49-F238E27FC236}">
                          <a16:creationId xmlns:a16="http://schemas.microsoft.com/office/drawing/2014/main" id="{D5A96D2A-3C29-884D-0172-C0E7F0705EAE}"/>
                        </a:ext>
                      </a:extLst>
                    </p:cNvPr>
                    <p:cNvCxnSpPr>
                      <a:cxnSpLocks/>
                    </p:cNvCxnSpPr>
                    <p:nvPr/>
                  </p:nvCxnSpPr>
                  <p:spPr>
                    <a:xfrm>
                      <a:off x="-1453081" y="5668455"/>
                      <a:ext cx="0" cy="338626"/>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grpSp>
          <p:grpSp>
            <p:nvGrpSpPr>
              <p:cNvPr id="2140" name="Group 2139">
                <a:extLst>
                  <a:ext uri="{FF2B5EF4-FFF2-40B4-BE49-F238E27FC236}">
                    <a16:creationId xmlns:a16="http://schemas.microsoft.com/office/drawing/2014/main" id="{36BB8490-F0C0-055F-3E14-523A90643A51}"/>
                  </a:ext>
                </a:extLst>
              </p:cNvPr>
              <p:cNvGrpSpPr/>
              <p:nvPr/>
            </p:nvGrpSpPr>
            <p:grpSpPr>
              <a:xfrm>
                <a:off x="7649247" y="4183656"/>
                <a:ext cx="985559" cy="348189"/>
                <a:chOff x="7504305" y="4811163"/>
                <a:chExt cx="993439" cy="350974"/>
              </a:xfrm>
            </p:grpSpPr>
            <p:sp>
              <p:nvSpPr>
                <p:cNvPr id="2142" name="Freeform 2141">
                  <a:extLst>
                    <a:ext uri="{FF2B5EF4-FFF2-40B4-BE49-F238E27FC236}">
                      <a16:creationId xmlns:a16="http://schemas.microsoft.com/office/drawing/2014/main" id="{02A8B3F3-18B4-4AF0-EEA2-FF90F3914912}"/>
                    </a:ext>
                  </a:extLst>
                </p:cNvPr>
                <p:cNvSpPr/>
                <p:nvPr/>
              </p:nvSpPr>
              <p:spPr>
                <a:xfrm>
                  <a:off x="7760940" y="4812030"/>
                  <a:ext cx="79205" cy="132018"/>
                </a:xfrm>
                <a:custGeom>
                  <a:avLst/>
                  <a:gdLst>
                    <a:gd name="connsiteX0" fmla="*/ 39251 w 79205"/>
                    <a:gd name="connsiteY0" fmla="*/ 65198 h 132018"/>
                    <a:gd name="connsiteX1" fmla="*/ 47073 w 79205"/>
                    <a:gd name="connsiteY1" fmla="*/ 63446 h 132018"/>
                    <a:gd name="connsiteX2" fmla="*/ 58550 w 79205"/>
                    <a:gd name="connsiteY2" fmla="*/ 63446 h 132018"/>
                    <a:gd name="connsiteX3" fmla="*/ 69881 w 79205"/>
                    <a:gd name="connsiteY3" fmla="*/ 64103 h 132018"/>
                    <a:gd name="connsiteX4" fmla="*/ 77191 w 79205"/>
                    <a:gd name="connsiteY4" fmla="*/ 64541 h 132018"/>
                    <a:gd name="connsiteX5" fmla="*/ 77556 w 79205"/>
                    <a:gd name="connsiteY5" fmla="*/ 64541 h 132018"/>
                    <a:gd name="connsiteX6" fmla="*/ 77556 w 79205"/>
                    <a:gd name="connsiteY6" fmla="*/ 64541 h 132018"/>
                    <a:gd name="connsiteX7" fmla="*/ 79018 w 79205"/>
                    <a:gd name="connsiteY7" fmla="*/ 85211 h 132018"/>
                    <a:gd name="connsiteX8" fmla="*/ 77556 w 79205"/>
                    <a:gd name="connsiteY8" fmla="*/ 106100 h 132018"/>
                    <a:gd name="connsiteX9" fmla="*/ 71854 w 79205"/>
                    <a:gd name="connsiteY9" fmla="*/ 120708 h 132018"/>
                    <a:gd name="connsiteX10" fmla="*/ 60085 w 79205"/>
                    <a:gd name="connsiteY10" fmla="*/ 128012 h 132018"/>
                    <a:gd name="connsiteX11" fmla="*/ 50509 w 79205"/>
                    <a:gd name="connsiteY11" fmla="*/ 130276 h 132018"/>
                    <a:gd name="connsiteX12" fmla="*/ 40421 w 79205"/>
                    <a:gd name="connsiteY12" fmla="*/ 131737 h 132018"/>
                    <a:gd name="connsiteX13" fmla="*/ 30406 w 79205"/>
                    <a:gd name="connsiteY13" fmla="*/ 131737 h 132018"/>
                    <a:gd name="connsiteX14" fmla="*/ 21049 w 79205"/>
                    <a:gd name="connsiteY14" fmla="*/ 129326 h 132018"/>
                    <a:gd name="connsiteX15" fmla="*/ 9864 w 79205"/>
                    <a:gd name="connsiteY15" fmla="*/ 120854 h 132018"/>
                    <a:gd name="connsiteX16" fmla="*/ 3797 w 79205"/>
                    <a:gd name="connsiteY16" fmla="*/ 107634 h 132018"/>
                    <a:gd name="connsiteX17" fmla="*/ 2554 w 79205"/>
                    <a:gd name="connsiteY17" fmla="*/ 102010 h 132018"/>
                    <a:gd name="connsiteX18" fmla="*/ 1531 w 79205"/>
                    <a:gd name="connsiteY18" fmla="*/ 94706 h 132018"/>
                    <a:gd name="connsiteX19" fmla="*/ 654 w 79205"/>
                    <a:gd name="connsiteY19" fmla="*/ 84042 h 132018"/>
                    <a:gd name="connsiteX20" fmla="*/ -4 w 79205"/>
                    <a:gd name="connsiteY20" fmla="*/ 74547 h 132018"/>
                    <a:gd name="connsiteX21" fmla="*/ -4 w 79205"/>
                    <a:gd name="connsiteY21" fmla="*/ 64614 h 132018"/>
                    <a:gd name="connsiteX22" fmla="*/ -4 w 79205"/>
                    <a:gd name="connsiteY22" fmla="*/ 52563 h 132018"/>
                    <a:gd name="connsiteX23" fmla="*/ 580 w 79205"/>
                    <a:gd name="connsiteY23" fmla="*/ 40511 h 132018"/>
                    <a:gd name="connsiteX24" fmla="*/ 1823 w 79205"/>
                    <a:gd name="connsiteY24" fmla="*/ 28460 h 132018"/>
                    <a:gd name="connsiteX25" fmla="*/ 5113 w 79205"/>
                    <a:gd name="connsiteY25" fmla="*/ 16701 h 132018"/>
                    <a:gd name="connsiteX26" fmla="*/ 12423 w 79205"/>
                    <a:gd name="connsiteY26" fmla="*/ 7352 h 132018"/>
                    <a:gd name="connsiteX27" fmla="*/ 20683 w 79205"/>
                    <a:gd name="connsiteY27" fmla="*/ 2750 h 132018"/>
                    <a:gd name="connsiteX28" fmla="*/ 49924 w 79205"/>
                    <a:gd name="connsiteY28" fmla="*/ 1144 h 132018"/>
                    <a:gd name="connsiteX29" fmla="*/ 65714 w 79205"/>
                    <a:gd name="connsiteY29" fmla="*/ 8082 h 132018"/>
                    <a:gd name="connsiteX30" fmla="*/ 75656 w 79205"/>
                    <a:gd name="connsiteY30" fmla="*/ 21229 h 132018"/>
                    <a:gd name="connsiteX31" fmla="*/ 77703 w 79205"/>
                    <a:gd name="connsiteY31" fmla="*/ 40657 h 132018"/>
                    <a:gd name="connsiteX32" fmla="*/ 77703 w 79205"/>
                    <a:gd name="connsiteY32" fmla="*/ 41753 h 132018"/>
                    <a:gd name="connsiteX33" fmla="*/ 76094 w 79205"/>
                    <a:gd name="connsiteY33" fmla="*/ 42264 h 132018"/>
                    <a:gd name="connsiteX34" fmla="*/ 71854 w 79205"/>
                    <a:gd name="connsiteY34" fmla="*/ 42264 h 132018"/>
                    <a:gd name="connsiteX35" fmla="*/ 63302 w 79205"/>
                    <a:gd name="connsiteY35" fmla="*/ 42264 h 132018"/>
                    <a:gd name="connsiteX36" fmla="*/ 59281 w 79205"/>
                    <a:gd name="connsiteY36" fmla="*/ 42264 h 132018"/>
                    <a:gd name="connsiteX37" fmla="*/ 54529 w 79205"/>
                    <a:gd name="connsiteY37" fmla="*/ 41680 h 132018"/>
                    <a:gd name="connsiteX38" fmla="*/ 52994 w 79205"/>
                    <a:gd name="connsiteY38" fmla="*/ 37152 h 132018"/>
                    <a:gd name="connsiteX39" fmla="*/ 50363 w 79205"/>
                    <a:gd name="connsiteY39" fmla="*/ 32258 h 132018"/>
                    <a:gd name="connsiteX40" fmla="*/ 46781 w 79205"/>
                    <a:gd name="connsiteY40" fmla="*/ 28168 h 132018"/>
                    <a:gd name="connsiteX41" fmla="*/ 42029 w 79205"/>
                    <a:gd name="connsiteY41" fmla="*/ 26415 h 132018"/>
                    <a:gd name="connsiteX42" fmla="*/ 35962 w 79205"/>
                    <a:gd name="connsiteY42" fmla="*/ 26415 h 132018"/>
                    <a:gd name="connsiteX43" fmla="*/ 30771 w 79205"/>
                    <a:gd name="connsiteY43" fmla="*/ 28606 h 132018"/>
                    <a:gd name="connsiteX44" fmla="*/ 29748 w 79205"/>
                    <a:gd name="connsiteY44" fmla="*/ 30505 h 132018"/>
                    <a:gd name="connsiteX45" fmla="*/ 28724 w 79205"/>
                    <a:gd name="connsiteY45" fmla="*/ 33573 h 132018"/>
                    <a:gd name="connsiteX46" fmla="*/ 26605 w 79205"/>
                    <a:gd name="connsiteY46" fmla="*/ 44236 h 132018"/>
                    <a:gd name="connsiteX47" fmla="*/ 25435 w 79205"/>
                    <a:gd name="connsiteY47" fmla="*/ 57602 h 132018"/>
                    <a:gd name="connsiteX48" fmla="*/ 25435 w 79205"/>
                    <a:gd name="connsiteY48" fmla="*/ 72210 h 132018"/>
                    <a:gd name="connsiteX49" fmla="*/ 26166 w 79205"/>
                    <a:gd name="connsiteY49" fmla="*/ 86818 h 132018"/>
                    <a:gd name="connsiteX50" fmla="*/ 27628 w 79205"/>
                    <a:gd name="connsiteY50" fmla="*/ 95655 h 132018"/>
                    <a:gd name="connsiteX51" fmla="*/ 32233 w 79205"/>
                    <a:gd name="connsiteY51" fmla="*/ 102959 h 132018"/>
                    <a:gd name="connsiteX52" fmla="*/ 36473 w 79205"/>
                    <a:gd name="connsiteY52" fmla="*/ 104639 h 132018"/>
                    <a:gd name="connsiteX53" fmla="*/ 42248 w 79205"/>
                    <a:gd name="connsiteY53" fmla="*/ 104639 h 132018"/>
                    <a:gd name="connsiteX54" fmla="*/ 47877 w 79205"/>
                    <a:gd name="connsiteY54" fmla="*/ 103178 h 132018"/>
                    <a:gd name="connsiteX55" fmla="*/ 51386 w 79205"/>
                    <a:gd name="connsiteY55" fmla="*/ 100695 h 132018"/>
                    <a:gd name="connsiteX56" fmla="*/ 53579 w 79205"/>
                    <a:gd name="connsiteY56" fmla="*/ 96532 h 132018"/>
                    <a:gd name="connsiteX57" fmla="*/ 54018 w 79205"/>
                    <a:gd name="connsiteY57" fmla="*/ 94049 h 132018"/>
                    <a:gd name="connsiteX58" fmla="*/ 54383 w 79205"/>
                    <a:gd name="connsiteY58" fmla="*/ 90470 h 132018"/>
                    <a:gd name="connsiteX59" fmla="*/ 54383 w 79205"/>
                    <a:gd name="connsiteY59" fmla="*/ 87183 h 132018"/>
                    <a:gd name="connsiteX60" fmla="*/ 53798 w 79205"/>
                    <a:gd name="connsiteY60" fmla="*/ 85503 h 132018"/>
                    <a:gd name="connsiteX61" fmla="*/ 50728 w 79205"/>
                    <a:gd name="connsiteY61" fmla="*/ 85503 h 132018"/>
                    <a:gd name="connsiteX62" fmla="*/ 46634 w 79205"/>
                    <a:gd name="connsiteY62" fmla="*/ 85503 h 132018"/>
                    <a:gd name="connsiteX63" fmla="*/ 42833 w 79205"/>
                    <a:gd name="connsiteY63" fmla="*/ 85503 h 132018"/>
                    <a:gd name="connsiteX64" fmla="*/ 40128 w 79205"/>
                    <a:gd name="connsiteY64" fmla="*/ 84992 h 132018"/>
                    <a:gd name="connsiteX65" fmla="*/ 39690 w 79205"/>
                    <a:gd name="connsiteY65" fmla="*/ 79879 h 132018"/>
                    <a:gd name="connsiteX66" fmla="*/ 39690 w 79205"/>
                    <a:gd name="connsiteY66" fmla="*/ 75570 h 132018"/>
                    <a:gd name="connsiteX67" fmla="*/ 39690 w 79205"/>
                    <a:gd name="connsiteY67" fmla="*/ 71188 h 132018"/>
                    <a:gd name="connsiteX68" fmla="*/ 39324 w 79205"/>
                    <a:gd name="connsiteY68" fmla="*/ 65710 h 132018"/>
                    <a:gd name="connsiteX69" fmla="*/ 39324 w 79205"/>
                    <a:gd name="connsiteY69" fmla="*/ 65710 h 132018"/>
                    <a:gd name="connsiteX70" fmla="*/ 39324 w 79205"/>
                    <a:gd name="connsiteY70" fmla="*/ 65710 h 13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9205" h="132018">
                      <a:moveTo>
                        <a:pt x="39251" y="65198"/>
                      </a:moveTo>
                      <a:cubicBezTo>
                        <a:pt x="41693" y="64030"/>
                        <a:pt x="44368" y="63431"/>
                        <a:pt x="47073" y="63446"/>
                      </a:cubicBezTo>
                      <a:cubicBezTo>
                        <a:pt x="50655" y="63446"/>
                        <a:pt x="54383" y="63446"/>
                        <a:pt x="58550" y="63446"/>
                      </a:cubicBezTo>
                      <a:cubicBezTo>
                        <a:pt x="62717" y="63446"/>
                        <a:pt x="66372" y="63811"/>
                        <a:pt x="69881" y="64103"/>
                      </a:cubicBezTo>
                      <a:cubicBezTo>
                        <a:pt x="73390" y="64395"/>
                        <a:pt x="75729" y="64541"/>
                        <a:pt x="77191" y="64541"/>
                      </a:cubicBezTo>
                      <a:lnTo>
                        <a:pt x="77556" y="64541"/>
                      </a:lnTo>
                      <a:lnTo>
                        <a:pt x="77556" y="64541"/>
                      </a:lnTo>
                      <a:cubicBezTo>
                        <a:pt x="78287" y="71041"/>
                        <a:pt x="78799" y="77907"/>
                        <a:pt x="79018" y="85211"/>
                      </a:cubicBezTo>
                      <a:cubicBezTo>
                        <a:pt x="79318" y="92208"/>
                        <a:pt x="78828" y="99212"/>
                        <a:pt x="77556" y="106100"/>
                      </a:cubicBezTo>
                      <a:cubicBezTo>
                        <a:pt x="77432" y="111490"/>
                        <a:pt x="75414" y="116661"/>
                        <a:pt x="71854" y="120708"/>
                      </a:cubicBezTo>
                      <a:cubicBezTo>
                        <a:pt x="68536" y="124002"/>
                        <a:pt x="64508" y="126500"/>
                        <a:pt x="60085" y="128012"/>
                      </a:cubicBezTo>
                      <a:cubicBezTo>
                        <a:pt x="57015" y="128815"/>
                        <a:pt x="53871" y="129619"/>
                        <a:pt x="50509" y="130276"/>
                      </a:cubicBezTo>
                      <a:cubicBezTo>
                        <a:pt x="47175" y="130955"/>
                        <a:pt x="43805" y="131437"/>
                        <a:pt x="40421" y="131737"/>
                      </a:cubicBezTo>
                      <a:cubicBezTo>
                        <a:pt x="37087" y="132065"/>
                        <a:pt x="33739" y="132065"/>
                        <a:pt x="30406" y="131737"/>
                      </a:cubicBezTo>
                      <a:cubicBezTo>
                        <a:pt x="27189" y="131386"/>
                        <a:pt x="24039" y="130575"/>
                        <a:pt x="21049" y="129326"/>
                      </a:cubicBezTo>
                      <a:cubicBezTo>
                        <a:pt x="16597" y="127610"/>
                        <a:pt x="12723" y="124674"/>
                        <a:pt x="9864" y="120854"/>
                      </a:cubicBezTo>
                      <a:cubicBezTo>
                        <a:pt x="7072" y="116844"/>
                        <a:pt x="5018" y="112367"/>
                        <a:pt x="3797" y="107634"/>
                      </a:cubicBezTo>
                      <a:cubicBezTo>
                        <a:pt x="3431" y="106319"/>
                        <a:pt x="2993" y="104420"/>
                        <a:pt x="2554" y="102010"/>
                      </a:cubicBezTo>
                      <a:cubicBezTo>
                        <a:pt x="2116" y="99600"/>
                        <a:pt x="1823" y="97189"/>
                        <a:pt x="1531" y="94706"/>
                      </a:cubicBezTo>
                      <a:cubicBezTo>
                        <a:pt x="1165" y="90762"/>
                        <a:pt x="873" y="87402"/>
                        <a:pt x="654" y="84042"/>
                      </a:cubicBezTo>
                      <a:cubicBezTo>
                        <a:pt x="434" y="80683"/>
                        <a:pt x="215" y="77688"/>
                        <a:pt x="-4" y="74547"/>
                      </a:cubicBezTo>
                      <a:cubicBezTo>
                        <a:pt x="-224" y="71407"/>
                        <a:pt x="-4" y="68120"/>
                        <a:pt x="-4" y="64614"/>
                      </a:cubicBezTo>
                      <a:cubicBezTo>
                        <a:pt x="-4" y="61108"/>
                        <a:pt x="-4" y="57310"/>
                        <a:pt x="-4" y="52563"/>
                      </a:cubicBezTo>
                      <a:cubicBezTo>
                        <a:pt x="-4" y="47815"/>
                        <a:pt x="-4" y="44602"/>
                        <a:pt x="580" y="40511"/>
                      </a:cubicBezTo>
                      <a:cubicBezTo>
                        <a:pt x="1165" y="36421"/>
                        <a:pt x="1238" y="32404"/>
                        <a:pt x="1823" y="28460"/>
                      </a:cubicBezTo>
                      <a:cubicBezTo>
                        <a:pt x="2444" y="24421"/>
                        <a:pt x="3548" y="20477"/>
                        <a:pt x="5113" y="16701"/>
                      </a:cubicBezTo>
                      <a:cubicBezTo>
                        <a:pt x="6553" y="12917"/>
                        <a:pt x="9097" y="9660"/>
                        <a:pt x="12423" y="7352"/>
                      </a:cubicBezTo>
                      <a:cubicBezTo>
                        <a:pt x="14828" y="5263"/>
                        <a:pt x="17642" y="3700"/>
                        <a:pt x="20683" y="2750"/>
                      </a:cubicBezTo>
                      <a:cubicBezTo>
                        <a:pt x="30128" y="-303"/>
                        <a:pt x="40201" y="-858"/>
                        <a:pt x="49924" y="1144"/>
                      </a:cubicBezTo>
                      <a:cubicBezTo>
                        <a:pt x="55626" y="2290"/>
                        <a:pt x="61014" y="4657"/>
                        <a:pt x="65714" y="8082"/>
                      </a:cubicBezTo>
                      <a:cubicBezTo>
                        <a:pt x="70188" y="11449"/>
                        <a:pt x="73631" y="16007"/>
                        <a:pt x="75656" y="21229"/>
                      </a:cubicBezTo>
                      <a:cubicBezTo>
                        <a:pt x="77958" y="27430"/>
                        <a:pt x="78660" y="34113"/>
                        <a:pt x="77703" y="40657"/>
                      </a:cubicBezTo>
                      <a:lnTo>
                        <a:pt x="77703" y="41753"/>
                      </a:lnTo>
                      <a:cubicBezTo>
                        <a:pt x="77703" y="42118"/>
                        <a:pt x="76898" y="42264"/>
                        <a:pt x="76094" y="42264"/>
                      </a:cubicBezTo>
                      <a:lnTo>
                        <a:pt x="71854" y="42264"/>
                      </a:lnTo>
                      <a:lnTo>
                        <a:pt x="63302" y="42264"/>
                      </a:lnTo>
                      <a:lnTo>
                        <a:pt x="59281" y="42264"/>
                      </a:lnTo>
                      <a:lnTo>
                        <a:pt x="54529" y="41680"/>
                      </a:lnTo>
                      <a:cubicBezTo>
                        <a:pt x="54164" y="40438"/>
                        <a:pt x="53652" y="38978"/>
                        <a:pt x="52994" y="37152"/>
                      </a:cubicBezTo>
                      <a:cubicBezTo>
                        <a:pt x="52322" y="35421"/>
                        <a:pt x="51437" y="33777"/>
                        <a:pt x="50363" y="32258"/>
                      </a:cubicBezTo>
                      <a:cubicBezTo>
                        <a:pt x="49368" y="30732"/>
                        <a:pt x="48162" y="29358"/>
                        <a:pt x="46781" y="28168"/>
                      </a:cubicBezTo>
                      <a:cubicBezTo>
                        <a:pt x="45457" y="27036"/>
                        <a:pt x="43769" y="26415"/>
                        <a:pt x="42029" y="26415"/>
                      </a:cubicBezTo>
                      <a:lnTo>
                        <a:pt x="35962" y="26415"/>
                      </a:lnTo>
                      <a:cubicBezTo>
                        <a:pt x="34010" y="26422"/>
                        <a:pt x="32138" y="27211"/>
                        <a:pt x="30771" y="28606"/>
                      </a:cubicBezTo>
                      <a:cubicBezTo>
                        <a:pt x="30340" y="29183"/>
                        <a:pt x="29997" y="29826"/>
                        <a:pt x="29748" y="30505"/>
                      </a:cubicBezTo>
                      <a:cubicBezTo>
                        <a:pt x="29353" y="31506"/>
                        <a:pt x="29010" y="32536"/>
                        <a:pt x="28724" y="33573"/>
                      </a:cubicBezTo>
                      <a:cubicBezTo>
                        <a:pt x="27796" y="37079"/>
                        <a:pt x="27087" y="40643"/>
                        <a:pt x="26605" y="44236"/>
                      </a:cubicBezTo>
                      <a:cubicBezTo>
                        <a:pt x="26093" y="48399"/>
                        <a:pt x="25654" y="52855"/>
                        <a:pt x="25435" y="57602"/>
                      </a:cubicBezTo>
                      <a:cubicBezTo>
                        <a:pt x="25216" y="62350"/>
                        <a:pt x="25435" y="67170"/>
                        <a:pt x="25435" y="72210"/>
                      </a:cubicBezTo>
                      <a:cubicBezTo>
                        <a:pt x="25435" y="77250"/>
                        <a:pt x="25435" y="81997"/>
                        <a:pt x="26166" y="86818"/>
                      </a:cubicBezTo>
                      <a:cubicBezTo>
                        <a:pt x="26444" y="89798"/>
                        <a:pt x="26934" y="92749"/>
                        <a:pt x="27628" y="95655"/>
                      </a:cubicBezTo>
                      <a:cubicBezTo>
                        <a:pt x="28271" y="98548"/>
                        <a:pt x="29894" y="101133"/>
                        <a:pt x="32233" y="102959"/>
                      </a:cubicBezTo>
                      <a:cubicBezTo>
                        <a:pt x="33527" y="103785"/>
                        <a:pt x="34967" y="104354"/>
                        <a:pt x="36473" y="104639"/>
                      </a:cubicBezTo>
                      <a:cubicBezTo>
                        <a:pt x="38389" y="104924"/>
                        <a:pt x="40333" y="104924"/>
                        <a:pt x="42248" y="104639"/>
                      </a:cubicBezTo>
                      <a:cubicBezTo>
                        <a:pt x="44156" y="104289"/>
                        <a:pt x="46042" y="103799"/>
                        <a:pt x="47877" y="103178"/>
                      </a:cubicBezTo>
                      <a:cubicBezTo>
                        <a:pt x="49193" y="102572"/>
                        <a:pt x="50377" y="101732"/>
                        <a:pt x="51386" y="100695"/>
                      </a:cubicBezTo>
                      <a:cubicBezTo>
                        <a:pt x="52431" y="99497"/>
                        <a:pt x="53184" y="98073"/>
                        <a:pt x="53579" y="96532"/>
                      </a:cubicBezTo>
                      <a:cubicBezTo>
                        <a:pt x="53791" y="95714"/>
                        <a:pt x="53937" y="94889"/>
                        <a:pt x="54018" y="94049"/>
                      </a:cubicBezTo>
                      <a:cubicBezTo>
                        <a:pt x="54215" y="92865"/>
                        <a:pt x="54339" y="91668"/>
                        <a:pt x="54383" y="90470"/>
                      </a:cubicBezTo>
                      <a:cubicBezTo>
                        <a:pt x="54456" y="89374"/>
                        <a:pt x="54456" y="88279"/>
                        <a:pt x="54383" y="87183"/>
                      </a:cubicBezTo>
                      <a:cubicBezTo>
                        <a:pt x="54383" y="86234"/>
                        <a:pt x="54383" y="85649"/>
                        <a:pt x="53798" y="85503"/>
                      </a:cubicBezTo>
                      <a:cubicBezTo>
                        <a:pt x="52775" y="85423"/>
                        <a:pt x="51751" y="85423"/>
                        <a:pt x="50728" y="85503"/>
                      </a:cubicBezTo>
                      <a:lnTo>
                        <a:pt x="46634" y="85503"/>
                      </a:lnTo>
                      <a:lnTo>
                        <a:pt x="42833" y="85503"/>
                      </a:lnTo>
                      <a:cubicBezTo>
                        <a:pt x="41912" y="85489"/>
                        <a:pt x="40991" y="85313"/>
                        <a:pt x="40128" y="84992"/>
                      </a:cubicBezTo>
                      <a:cubicBezTo>
                        <a:pt x="40128" y="83020"/>
                        <a:pt x="39763" y="81340"/>
                        <a:pt x="39690" y="79879"/>
                      </a:cubicBezTo>
                      <a:cubicBezTo>
                        <a:pt x="39617" y="78440"/>
                        <a:pt x="39617" y="77009"/>
                        <a:pt x="39690" y="75570"/>
                      </a:cubicBezTo>
                      <a:cubicBezTo>
                        <a:pt x="39690" y="74109"/>
                        <a:pt x="39690" y="72721"/>
                        <a:pt x="39690" y="71188"/>
                      </a:cubicBezTo>
                      <a:cubicBezTo>
                        <a:pt x="39690" y="69654"/>
                        <a:pt x="39690" y="67901"/>
                        <a:pt x="39324" y="65710"/>
                      </a:cubicBezTo>
                      <a:lnTo>
                        <a:pt x="39324" y="65710"/>
                      </a:lnTo>
                      <a:cubicBezTo>
                        <a:pt x="39324" y="65710"/>
                        <a:pt x="39324" y="65710"/>
                        <a:pt x="39324" y="65710"/>
                      </a:cubicBezTo>
                      <a:close/>
                    </a:path>
                  </a:pathLst>
                </a:custGeom>
                <a:solidFill>
                  <a:srgbClr val="333233"/>
                </a:solidFill>
                <a:ln w="7301" cap="flat">
                  <a:noFill/>
                  <a:prstDash val="solid"/>
                  <a:miter/>
                </a:ln>
              </p:spPr>
              <p:txBody>
                <a:bodyPr rtlCol="0" anchor="ctr"/>
                <a:lstStyle/>
                <a:p>
                  <a:endParaRPr lang="en-US"/>
                </a:p>
              </p:txBody>
            </p:sp>
            <p:sp>
              <p:nvSpPr>
                <p:cNvPr id="2143" name="Freeform 2142">
                  <a:extLst>
                    <a:ext uri="{FF2B5EF4-FFF2-40B4-BE49-F238E27FC236}">
                      <a16:creationId xmlns:a16="http://schemas.microsoft.com/office/drawing/2014/main" id="{299203E0-4571-FE44-AFDD-2D9800EF6C86}"/>
                    </a:ext>
                  </a:extLst>
                </p:cNvPr>
                <p:cNvSpPr/>
                <p:nvPr/>
              </p:nvSpPr>
              <p:spPr>
                <a:xfrm>
                  <a:off x="7847461" y="4846562"/>
                  <a:ext cx="74746" cy="97330"/>
                </a:xfrm>
                <a:custGeom>
                  <a:avLst/>
                  <a:gdLst>
                    <a:gd name="connsiteX0" fmla="*/ 24296 w 74746"/>
                    <a:gd name="connsiteY0" fmla="*/ 48561 h 97330"/>
                    <a:gd name="connsiteX1" fmla="*/ 24296 w 74746"/>
                    <a:gd name="connsiteY1" fmla="*/ 51848 h 97330"/>
                    <a:gd name="connsiteX2" fmla="*/ 24734 w 74746"/>
                    <a:gd name="connsiteY2" fmla="*/ 60831 h 97330"/>
                    <a:gd name="connsiteX3" fmla="*/ 27074 w 74746"/>
                    <a:gd name="connsiteY3" fmla="*/ 67697 h 97330"/>
                    <a:gd name="connsiteX4" fmla="*/ 33287 w 74746"/>
                    <a:gd name="connsiteY4" fmla="*/ 73905 h 97330"/>
                    <a:gd name="connsiteX5" fmla="*/ 41255 w 74746"/>
                    <a:gd name="connsiteY5" fmla="*/ 75220 h 97330"/>
                    <a:gd name="connsiteX6" fmla="*/ 47761 w 74746"/>
                    <a:gd name="connsiteY6" fmla="*/ 70691 h 97330"/>
                    <a:gd name="connsiteX7" fmla="*/ 50027 w 74746"/>
                    <a:gd name="connsiteY7" fmla="*/ 59371 h 97330"/>
                    <a:gd name="connsiteX8" fmla="*/ 55072 w 74746"/>
                    <a:gd name="connsiteY8" fmla="*/ 59371 h 97330"/>
                    <a:gd name="connsiteX9" fmla="*/ 61578 w 74746"/>
                    <a:gd name="connsiteY9" fmla="*/ 59371 h 97330"/>
                    <a:gd name="connsiteX10" fmla="*/ 68084 w 74746"/>
                    <a:gd name="connsiteY10" fmla="*/ 59371 h 97330"/>
                    <a:gd name="connsiteX11" fmla="*/ 73274 w 74746"/>
                    <a:gd name="connsiteY11" fmla="*/ 59955 h 97330"/>
                    <a:gd name="connsiteX12" fmla="*/ 72543 w 74746"/>
                    <a:gd name="connsiteY12" fmla="*/ 69377 h 97330"/>
                    <a:gd name="connsiteX13" fmla="*/ 71593 w 74746"/>
                    <a:gd name="connsiteY13" fmla="*/ 77922 h 97330"/>
                    <a:gd name="connsiteX14" fmla="*/ 70204 w 74746"/>
                    <a:gd name="connsiteY14" fmla="*/ 84715 h 97330"/>
                    <a:gd name="connsiteX15" fmla="*/ 68084 w 74746"/>
                    <a:gd name="connsiteY15" fmla="*/ 88659 h 97330"/>
                    <a:gd name="connsiteX16" fmla="*/ 59969 w 74746"/>
                    <a:gd name="connsiteY16" fmla="*/ 94940 h 97330"/>
                    <a:gd name="connsiteX17" fmla="*/ 49150 w 74746"/>
                    <a:gd name="connsiteY17" fmla="*/ 97132 h 97330"/>
                    <a:gd name="connsiteX18" fmla="*/ 37089 w 74746"/>
                    <a:gd name="connsiteY18" fmla="*/ 97132 h 97330"/>
                    <a:gd name="connsiteX19" fmla="*/ 25758 w 74746"/>
                    <a:gd name="connsiteY19" fmla="*/ 96766 h 97330"/>
                    <a:gd name="connsiteX20" fmla="*/ 16181 w 74746"/>
                    <a:gd name="connsiteY20" fmla="*/ 93407 h 97330"/>
                    <a:gd name="connsiteX21" fmla="*/ 8287 w 74746"/>
                    <a:gd name="connsiteY21" fmla="*/ 84131 h 97330"/>
                    <a:gd name="connsiteX22" fmla="*/ 2950 w 74746"/>
                    <a:gd name="connsiteY22" fmla="*/ 71787 h 97330"/>
                    <a:gd name="connsiteX23" fmla="*/ 172 w 74746"/>
                    <a:gd name="connsiteY23" fmla="*/ 57545 h 97330"/>
                    <a:gd name="connsiteX24" fmla="*/ 172 w 74746"/>
                    <a:gd name="connsiteY24" fmla="*/ 42499 h 97330"/>
                    <a:gd name="connsiteX25" fmla="*/ 1342 w 74746"/>
                    <a:gd name="connsiteY25" fmla="*/ 29352 h 97330"/>
                    <a:gd name="connsiteX26" fmla="*/ 4266 w 74746"/>
                    <a:gd name="connsiteY26" fmla="*/ 16862 h 97330"/>
                    <a:gd name="connsiteX27" fmla="*/ 11576 w 74746"/>
                    <a:gd name="connsiteY27" fmla="*/ 7805 h 97330"/>
                    <a:gd name="connsiteX28" fmla="*/ 22834 w 74746"/>
                    <a:gd name="connsiteY28" fmla="*/ 2108 h 97330"/>
                    <a:gd name="connsiteX29" fmla="*/ 36065 w 74746"/>
                    <a:gd name="connsiteY29" fmla="*/ -10 h 97330"/>
                    <a:gd name="connsiteX30" fmla="*/ 49662 w 74746"/>
                    <a:gd name="connsiteY30" fmla="*/ 1451 h 97330"/>
                    <a:gd name="connsiteX31" fmla="*/ 63332 w 74746"/>
                    <a:gd name="connsiteY31" fmla="*/ 7367 h 97330"/>
                    <a:gd name="connsiteX32" fmla="*/ 71154 w 74746"/>
                    <a:gd name="connsiteY32" fmla="*/ 18031 h 97330"/>
                    <a:gd name="connsiteX33" fmla="*/ 74370 w 74746"/>
                    <a:gd name="connsiteY33" fmla="*/ 31835 h 97330"/>
                    <a:gd name="connsiteX34" fmla="*/ 74370 w 74746"/>
                    <a:gd name="connsiteY34" fmla="*/ 47100 h 97330"/>
                    <a:gd name="connsiteX35" fmla="*/ 69473 w 74746"/>
                    <a:gd name="connsiteY35" fmla="*/ 47831 h 97330"/>
                    <a:gd name="connsiteX36" fmla="*/ 60993 w 74746"/>
                    <a:gd name="connsiteY36" fmla="*/ 48561 h 97330"/>
                    <a:gd name="connsiteX37" fmla="*/ 50612 w 74746"/>
                    <a:gd name="connsiteY37" fmla="*/ 49072 h 97330"/>
                    <a:gd name="connsiteX38" fmla="*/ 40013 w 74746"/>
                    <a:gd name="connsiteY38" fmla="*/ 49072 h 97330"/>
                    <a:gd name="connsiteX39" fmla="*/ 30875 w 74746"/>
                    <a:gd name="connsiteY39" fmla="*/ 49072 h 97330"/>
                    <a:gd name="connsiteX40" fmla="*/ 24296 w 74746"/>
                    <a:gd name="connsiteY40" fmla="*/ 48561 h 97330"/>
                    <a:gd name="connsiteX41" fmla="*/ 46592 w 74746"/>
                    <a:gd name="connsiteY41" fmla="*/ 20003 h 97330"/>
                    <a:gd name="connsiteX42" fmla="*/ 43595 w 74746"/>
                    <a:gd name="connsiteY42" fmla="*/ 18688 h 97330"/>
                    <a:gd name="connsiteX43" fmla="*/ 40086 w 74746"/>
                    <a:gd name="connsiteY43" fmla="*/ 18177 h 97330"/>
                    <a:gd name="connsiteX44" fmla="*/ 32776 w 74746"/>
                    <a:gd name="connsiteY44" fmla="*/ 19126 h 97330"/>
                    <a:gd name="connsiteX45" fmla="*/ 28390 w 74746"/>
                    <a:gd name="connsiteY45" fmla="*/ 21683 h 97330"/>
                    <a:gd name="connsiteX46" fmla="*/ 25904 w 74746"/>
                    <a:gd name="connsiteY46" fmla="*/ 25554 h 97330"/>
                    <a:gd name="connsiteX47" fmla="*/ 24661 w 74746"/>
                    <a:gd name="connsiteY47" fmla="*/ 30155 h 97330"/>
                    <a:gd name="connsiteX48" fmla="*/ 24661 w 74746"/>
                    <a:gd name="connsiteY48" fmla="*/ 33004 h 97330"/>
                    <a:gd name="connsiteX49" fmla="*/ 26416 w 74746"/>
                    <a:gd name="connsiteY49" fmla="*/ 34099 h 97330"/>
                    <a:gd name="connsiteX50" fmla="*/ 31606 w 74746"/>
                    <a:gd name="connsiteY50" fmla="*/ 34099 h 97330"/>
                    <a:gd name="connsiteX51" fmla="*/ 42206 w 74746"/>
                    <a:gd name="connsiteY51" fmla="*/ 34099 h 97330"/>
                    <a:gd name="connsiteX52" fmla="*/ 49516 w 74746"/>
                    <a:gd name="connsiteY52" fmla="*/ 34099 h 97330"/>
                    <a:gd name="connsiteX53" fmla="*/ 52952 w 74746"/>
                    <a:gd name="connsiteY53" fmla="*/ 34099 h 97330"/>
                    <a:gd name="connsiteX54" fmla="*/ 53975 w 74746"/>
                    <a:gd name="connsiteY54" fmla="*/ 33588 h 97330"/>
                    <a:gd name="connsiteX55" fmla="*/ 53975 w 74746"/>
                    <a:gd name="connsiteY55" fmla="*/ 31616 h 97330"/>
                    <a:gd name="connsiteX56" fmla="*/ 52074 w 74746"/>
                    <a:gd name="connsiteY56" fmla="*/ 24312 h 97330"/>
                    <a:gd name="connsiteX57" fmla="*/ 46592 w 74746"/>
                    <a:gd name="connsiteY57" fmla="*/ 20003 h 9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746" h="97330">
                      <a:moveTo>
                        <a:pt x="24296" y="48561"/>
                      </a:moveTo>
                      <a:lnTo>
                        <a:pt x="24296" y="51848"/>
                      </a:lnTo>
                      <a:cubicBezTo>
                        <a:pt x="24296" y="55500"/>
                        <a:pt x="24442" y="58494"/>
                        <a:pt x="24734" y="60831"/>
                      </a:cubicBezTo>
                      <a:cubicBezTo>
                        <a:pt x="24968" y="63271"/>
                        <a:pt x="25765" y="65623"/>
                        <a:pt x="27074" y="67697"/>
                      </a:cubicBezTo>
                      <a:cubicBezTo>
                        <a:pt x="28411" y="70385"/>
                        <a:pt x="30597" y="72569"/>
                        <a:pt x="33287" y="73905"/>
                      </a:cubicBezTo>
                      <a:cubicBezTo>
                        <a:pt x="35722" y="75220"/>
                        <a:pt x="38529" y="75680"/>
                        <a:pt x="41255" y="75220"/>
                      </a:cubicBezTo>
                      <a:cubicBezTo>
                        <a:pt x="43945" y="74650"/>
                        <a:pt x="46299" y="73021"/>
                        <a:pt x="47761" y="70691"/>
                      </a:cubicBezTo>
                      <a:cubicBezTo>
                        <a:pt x="49750" y="67273"/>
                        <a:pt x="50547" y="63293"/>
                        <a:pt x="50027" y="59371"/>
                      </a:cubicBezTo>
                      <a:cubicBezTo>
                        <a:pt x="51709" y="59487"/>
                        <a:pt x="53390" y="59487"/>
                        <a:pt x="55072" y="59371"/>
                      </a:cubicBezTo>
                      <a:lnTo>
                        <a:pt x="61578" y="59371"/>
                      </a:lnTo>
                      <a:cubicBezTo>
                        <a:pt x="63844" y="59371"/>
                        <a:pt x="66037" y="59371"/>
                        <a:pt x="68084" y="59371"/>
                      </a:cubicBezTo>
                      <a:cubicBezTo>
                        <a:pt x="69831" y="59341"/>
                        <a:pt x="71578" y="59539"/>
                        <a:pt x="73274" y="59955"/>
                      </a:cubicBezTo>
                      <a:cubicBezTo>
                        <a:pt x="73274" y="63169"/>
                        <a:pt x="72762" y="66309"/>
                        <a:pt x="72543" y="69377"/>
                      </a:cubicBezTo>
                      <a:cubicBezTo>
                        <a:pt x="72324" y="72445"/>
                        <a:pt x="71958" y="75293"/>
                        <a:pt x="71593" y="77922"/>
                      </a:cubicBezTo>
                      <a:cubicBezTo>
                        <a:pt x="71307" y="80216"/>
                        <a:pt x="70847" y="82487"/>
                        <a:pt x="70204" y="84715"/>
                      </a:cubicBezTo>
                      <a:cubicBezTo>
                        <a:pt x="69926" y="86220"/>
                        <a:pt x="69187" y="87600"/>
                        <a:pt x="68084" y="88659"/>
                      </a:cubicBezTo>
                      <a:cubicBezTo>
                        <a:pt x="66095" y="91544"/>
                        <a:pt x="63259" y="93735"/>
                        <a:pt x="59969" y="94940"/>
                      </a:cubicBezTo>
                      <a:cubicBezTo>
                        <a:pt x="56475" y="96146"/>
                        <a:pt x="52835" y="96883"/>
                        <a:pt x="49150" y="97132"/>
                      </a:cubicBezTo>
                      <a:cubicBezTo>
                        <a:pt x="45130" y="97351"/>
                        <a:pt x="41109" y="97351"/>
                        <a:pt x="37089" y="97132"/>
                      </a:cubicBezTo>
                      <a:cubicBezTo>
                        <a:pt x="32995" y="97132"/>
                        <a:pt x="29194" y="96766"/>
                        <a:pt x="25758" y="96766"/>
                      </a:cubicBezTo>
                      <a:cubicBezTo>
                        <a:pt x="22381" y="96277"/>
                        <a:pt x="19128" y="95138"/>
                        <a:pt x="16181" y="93407"/>
                      </a:cubicBezTo>
                      <a:cubicBezTo>
                        <a:pt x="12907" y="90923"/>
                        <a:pt x="10209" y="87761"/>
                        <a:pt x="8287" y="84131"/>
                      </a:cubicBezTo>
                      <a:cubicBezTo>
                        <a:pt x="6013" y="80245"/>
                        <a:pt x="4222" y="76104"/>
                        <a:pt x="2950" y="71787"/>
                      </a:cubicBezTo>
                      <a:cubicBezTo>
                        <a:pt x="1547" y="67142"/>
                        <a:pt x="618" y="62373"/>
                        <a:pt x="172" y="57545"/>
                      </a:cubicBezTo>
                      <a:cubicBezTo>
                        <a:pt x="-193" y="52534"/>
                        <a:pt x="-193" y="47509"/>
                        <a:pt x="172" y="42499"/>
                      </a:cubicBezTo>
                      <a:cubicBezTo>
                        <a:pt x="172" y="37897"/>
                        <a:pt x="976" y="33515"/>
                        <a:pt x="1342" y="29352"/>
                      </a:cubicBezTo>
                      <a:cubicBezTo>
                        <a:pt x="1773" y="25079"/>
                        <a:pt x="2760" y="20879"/>
                        <a:pt x="4266" y="16862"/>
                      </a:cubicBezTo>
                      <a:cubicBezTo>
                        <a:pt x="5881" y="13261"/>
                        <a:pt x="8396" y="10143"/>
                        <a:pt x="11576" y="7805"/>
                      </a:cubicBezTo>
                      <a:cubicBezTo>
                        <a:pt x="14975" y="5278"/>
                        <a:pt x="18784" y="3350"/>
                        <a:pt x="22834" y="2108"/>
                      </a:cubicBezTo>
                      <a:cubicBezTo>
                        <a:pt x="27125" y="794"/>
                        <a:pt x="31577" y="85"/>
                        <a:pt x="36065" y="-10"/>
                      </a:cubicBezTo>
                      <a:cubicBezTo>
                        <a:pt x="40641" y="-156"/>
                        <a:pt x="45217" y="333"/>
                        <a:pt x="49662" y="1451"/>
                      </a:cubicBezTo>
                      <a:cubicBezTo>
                        <a:pt x="54677" y="2138"/>
                        <a:pt x="59399" y="4183"/>
                        <a:pt x="63332" y="7367"/>
                      </a:cubicBezTo>
                      <a:cubicBezTo>
                        <a:pt x="66717" y="10281"/>
                        <a:pt x="69399" y="13926"/>
                        <a:pt x="71154" y="18031"/>
                      </a:cubicBezTo>
                      <a:cubicBezTo>
                        <a:pt x="72967" y="22428"/>
                        <a:pt x="74056" y="27088"/>
                        <a:pt x="74370" y="31835"/>
                      </a:cubicBezTo>
                      <a:cubicBezTo>
                        <a:pt x="74736" y="36918"/>
                        <a:pt x="74736" y="42017"/>
                        <a:pt x="74370" y="47100"/>
                      </a:cubicBezTo>
                      <a:cubicBezTo>
                        <a:pt x="73493" y="47100"/>
                        <a:pt x="71885" y="47538"/>
                        <a:pt x="69473" y="47831"/>
                      </a:cubicBezTo>
                      <a:lnTo>
                        <a:pt x="60993" y="48561"/>
                      </a:lnTo>
                      <a:cubicBezTo>
                        <a:pt x="57776" y="48561"/>
                        <a:pt x="54268" y="48999"/>
                        <a:pt x="50612" y="49072"/>
                      </a:cubicBezTo>
                      <a:lnTo>
                        <a:pt x="40013" y="49072"/>
                      </a:lnTo>
                      <a:cubicBezTo>
                        <a:pt x="36650" y="49072"/>
                        <a:pt x="33580" y="49072"/>
                        <a:pt x="30875" y="49072"/>
                      </a:cubicBezTo>
                      <a:cubicBezTo>
                        <a:pt x="28675" y="49072"/>
                        <a:pt x="26474" y="48904"/>
                        <a:pt x="24296" y="48561"/>
                      </a:cubicBezTo>
                      <a:close/>
                      <a:moveTo>
                        <a:pt x="46592" y="20003"/>
                      </a:moveTo>
                      <a:cubicBezTo>
                        <a:pt x="45649" y="19440"/>
                        <a:pt x="44647" y="19002"/>
                        <a:pt x="43595" y="18688"/>
                      </a:cubicBezTo>
                      <a:cubicBezTo>
                        <a:pt x="42469" y="18308"/>
                        <a:pt x="41277" y="18133"/>
                        <a:pt x="40086" y="18177"/>
                      </a:cubicBezTo>
                      <a:cubicBezTo>
                        <a:pt x="37615" y="18082"/>
                        <a:pt x="35144" y="18403"/>
                        <a:pt x="32776" y="19126"/>
                      </a:cubicBezTo>
                      <a:cubicBezTo>
                        <a:pt x="31131" y="19616"/>
                        <a:pt x="29625" y="20492"/>
                        <a:pt x="28390" y="21683"/>
                      </a:cubicBezTo>
                      <a:cubicBezTo>
                        <a:pt x="27308" y="22793"/>
                        <a:pt x="26460" y="24108"/>
                        <a:pt x="25904" y="25554"/>
                      </a:cubicBezTo>
                      <a:cubicBezTo>
                        <a:pt x="25334" y="27044"/>
                        <a:pt x="24917" y="28585"/>
                        <a:pt x="24661" y="30155"/>
                      </a:cubicBezTo>
                      <a:cubicBezTo>
                        <a:pt x="24537" y="31097"/>
                        <a:pt x="24537" y="32062"/>
                        <a:pt x="24661" y="33004"/>
                      </a:cubicBezTo>
                      <a:cubicBezTo>
                        <a:pt x="24661" y="33515"/>
                        <a:pt x="25319" y="33953"/>
                        <a:pt x="26416" y="34099"/>
                      </a:cubicBezTo>
                      <a:cubicBezTo>
                        <a:pt x="28141" y="34231"/>
                        <a:pt x="29881" y="34231"/>
                        <a:pt x="31606" y="34099"/>
                      </a:cubicBezTo>
                      <a:lnTo>
                        <a:pt x="42206" y="34099"/>
                      </a:lnTo>
                      <a:cubicBezTo>
                        <a:pt x="45422" y="34099"/>
                        <a:pt x="47835" y="34099"/>
                        <a:pt x="49516" y="34099"/>
                      </a:cubicBezTo>
                      <a:cubicBezTo>
                        <a:pt x="50664" y="34165"/>
                        <a:pt x="51804" y="34165"/>
                        <a:pt x="52952" y="34099"/>
                      </a:cubicBezTo>
                      <a:cubicBezTo>
                        <a:pt x="53610" y="34099"/>
                        <a:pt x="53975" y="34099"/>
                        <a:pt x="53975" y="33588"/>
                      </a:cubicBezTo>
                      <a:lnTo>
                        <a:pt x="53975" y="31616"/>
                      </a:lnTo>
                      <a:cubicBezTo>
                        <a:pt x="53990" y="29060"/>
                        <a:pt x="53339" y="26540"/>
                        <a:pt x="52074" y="24312"/>
                      </a:cubicBezTo>
                      <a:cubicBezTo>
                        <a:pt x="50685" y="22391"/>
                        <a:pt x="48785" y="20901"/>
                        <a:pt x="46592" y="20003"/>
                      </a:cubicBezTo>
                      <a:close/>
                    </a:path>
                  </a:pathLst>
                </a:custGeom>
                <a:solidFill>
                  <a:srgbClr val="333233"/>
                </a:solidFill>
                <a:ln w="7301" cap="flat">
                  <a:noFill/>
                  <a:prstDash val="solid"/>
                  <a:miter/>
                </a:ln>
              </p:spPr>
              <p:txBody>
                <a:bodyPr rtlCol="0" anchor="ctr"/>
                <a:lstStyle/>
                <a:p>
                  <a:endParaRPr lang="en-US"/>
                </a:p>
              </p:txBody>
            </p:sp>
            <p:sp>
              <p:nvSpPr>
                <p:cNvPr id="2144" name="Freeform 2143">
                  <a:extLst>
                    <a:ext uri="{FF2B5EF4-FFF2-40B4-BE49-F238E27FC236}">
                      <a16:creationId xmlns:a16="http://schemas.microsoft.com/office/drawing/2014/main" id="{0DECBCD7-91D5-2F79-CA78-1D7264DE39AD}"/>
                    </a:ext>
                  </a:extLst>
                </p:cNvPr>
                <p:cNvSpPr/>
                <p:nvPr/>
              </p:nvSpPr>
              <p:spPr>
                <a:xfrm>
                  <a:off x="7932558" y="4849970"/>
                  <a:ext cx="70226" cy="92671"/>
                </a:xfrm>
                <a:custGeom>
                  <a:avLst/>
                  <a:gdLst>
                    <a:gd name="connsiteX0" fmla="*/ 24436 w 70226"/>
                    <a:gd name="connsiteY0" fmla="*/ 9290 h 92671"/>
                    <a:gd name="connsiteX1" fmla="*/ 26702 w 70226"/>
                    <a:gd name="connsiteY1" fmla="*/ 7975 h 92671"/>
                    <a:gd name="connsiteX2" fmla="*/ 29041 w 70226"/>
                    <a:gd name="connsiteY2" fmla="*/ 6515 h 92671"/>
                    <a:gd name="connsiteX3" fmla="*/ 47536 w 70226"/>
                    <a:gd name="connsiteY3" fmla="*/ 233 h 92671"/>
                    <a:gd name="connsiteX4" fmla="*/ 57405 w 70226"/>
                    <a:gd name="connsiteY4" fmla="*/ 1329 h 92671"/>
                    <a:gd name="connsiteX5" fmla="*/ 66031 w 70226"/>
                    <a:gd name="connsiteY5" fmla="*/ 5930 h 92671"/>
                    <a:gd name="connsiteX6" fmla="*/ 68882 w 70226"/>
                    <a:gd name="connsiteY6" fmla="*/ 13234 h 92671"/>
                    <a:gd name="connsiteX7" fmla="*/ 70125 w 70226"/>
                    <a:gd name="connsiteY7" fmla="*/ 25797 h 92671"/>
                    <a:gd name="connsiteX8" fmla="*/ 70125 w 70226"/>
                    <a:gd name="connsiteY8" fmla="*/ 41939 h 92671"/>
                    <a:gd name="connsiteX9" fmla="*/ 70125 w 70226"/>
                    <a:gd name="connsiteY9" fmla="*/ 59541 h 92671"/>
                    <a:gd name="connsiteX10" fmla="*/ 70125 w 70226"/>
                    <a:gd name="connsiteY10" fmla="*/ 76778 h 92671"/>
                    <a:gd name="connsiteX11" fmla="*/ 70125 w 70226"/>
                    <a:gd name="connsiteY11" fmla="*/ 91386 h 92671"/>
                    <a:gd name="connsiteX12" fmla="*/ 58574 w 70226"/>
                    <a:gd name="connsiteY12" fmla="*/ 92189 h 92671"/>
                    <a:gd name="connsiteX13" fmla="*/ 47098 w 70226"/>
                    <a:gd name="connsiteY13" fmla="*/ 92189 h 92671"/>
                    <a:gd name="connsiteX14" fmla="*/ 46732 w 70226"/>
                    <a:gd name="connsiteY14" fmla="*/ 82621 h 92671"/>
                    <a:gd name="connsiteX15" fmla="*/ 46732 w 70226"/>
                    <a:gd name="connsiteY15" fmla="*/ 71592 h 92671"/>
                    <a:gd name="connsiteX16" fmla="*/ 46732 w 70226"/>
                    <a:gd name="connsiteY16" fmla="*/ 60198 h 92671"/>
                    <a:gd name="connsiteX17" fmla="*/ 46293 w 70226"/>
                    <a:gd name="connsiteY17" fmla="*/ 49534 h 92671"/>
                    <a:gd name="connsiteX18" fmla="*/ 45928 w 70226"/>
                    <a:gd name="connsiteY18" fmla="*/ 44641 h 92671"/>
                    <a:gd name="connsiteX19" fmla="*/ 45270 w 70226"/>
                    <a:gd name="connsiteY19" fmla="*/ 39382 h 92671"/>
                    <a:gd name="connsiteX20" fmla="*/ 43954 w 70226"/>
                    <a:gd name="connsiteY20" fmla="*/ 34781 h 92671"/>
                    <a:gd name="connsiteX21" fmla="*/ 41688 w 70226"/>
                    <a:gd name="connsiteY21" fmla="*/ 31640 h 92671"/>
                    <a:gd name="connsiteX22" fmla="*/ 41322 w 70226"/>
                    <a:gd name="connsiteY22" fmla="*/ 31640 h 92671"/>
                    <a:gd name="connsiteX23" fmla="*/ 40957 w 70226"/>
                    <a:gd name="connsiteY23" fmla="*/ 31640 h 92671"/>
                    <a:gd name="connsiteX24" fmla="*/ 36644 w 70226"/>
                    <a:gd name="connsiteY24" fmla="*/ 30472 h 92671"/>
                    <a:gd name="connsiteX25" fmla="*/ 31015 w 70226"/>
                    <a:gd name="connsiteY25" fmla="*/ 30837 h 92671"/>
                    <a:gd name="connsiteX26" fmla="*/ 26044 w 70226"/>
                    <a:gd name="connsiteY26" fmla="*/ 34123 h 92671"/>
                    <a:gd name="connsiteX27" fmla="*/ 23486 w 70226"/>
                    <a:gd name="connsiteY27" fmla="*/ 41427 h 92671"/>
                    <a:gd name="connsiteX28" fmla="*/ 23486 w 70226"/>
                    <a:gd name="connsiteY28" fmla="*/ 54063 h 92671"/>
                    <a:gd name="connsiteX29" fmla="*/ 23997 w 70226"/>
                    <a:gd name="connsiteY29" fmla="*/ 66406 h 92671"/>
                    <a:gd name="connsiteX30" fmla="*/ 23997 w 70226"/>
                    <a:gd name="connsiteY30" fmla="*/ 78604 h 92671"/>
                    <a:gd name="connsiteX31" fmla="*/ 23266 w 70226"/>
                    <a:gd name="connsiteY31" fmla="*/ 90728 h 92671"/>
                    <a:gd name="connsiteX32" fmla="*/ 23266 w 70226"/>
                    <a:gd name="connsiteY32" fmla="*/ 91459 h 92671"/>
                    <a:gd name="connsiteX33" fmla="*/ 17857 w 70226"/>
                    <a:gd name="connsiteY33" fmla="*/ 92554 h 92671"/>
                    <a:gd name="connsiteX34" fmla="*/ 13178 w 70226"/>
                    <a:gd name="connsiteY34" fmla="*/ 92554 h 92671"/>
                    <a:gd name="connsiteX35" fmla="*/ 7842 w 70226"/>
                    <a:gd name="connsiteY35" fmla="*/ 92554 h 92671"/>
                    <a:gd name="connsiteX36" fmla="*/ 532 w 70226"/>
                    <a:gd name="connsiteY36" fmla="*/ 92554 h 92671"/>
                    <a:gd name="connsiteX37" fmla="*/ 93 w 70226"/>
                    <a:gd name="connsiteY37" fmla="*/ 47343 h 92671"/>
                    <a:gd name="connsiteX38" fmla="*/ 93 w 70226"/>
                    <a:gd name="connsiteY38" fmla="*/ 453 h 92671"/>
                    <a:gd name="connsiteX39" fmla="*/ 3821 w 70226"/>
                    <a:gd name="connsiteY39" fmla="*/ 453 h 92671"/>
                    <a:gd name="connsiteX40" fmla="*/ 9304 w 70226"/>
                    <a:gd name="connsiteY40" fmla="*/ 453 h 92671"/>
                    <a:gd name="connsiteX41" fmla="*/ 13032 w 70226"/>
                    <a:gd name="connsiteY41" fmla="*/ 453 h 92671"/>
                    <a:gd name="connsiteX42" fmla="*/ 15591 w 70226"/>
                    <a:gd name="connsiteY42" fmla="*/ 453 h 92671"/>
                    <a:gd name="connsiteX43" fmla="*/ 19246 w 70226"/>
                    <a:gd name="connsiteY43" fmla="*/ 14 h 92671"/>
                    <a:gd name="connsiteX44" fmla="*/ 22535 w 70226"/>
                    <a:gd name="connsiteY44" fmla="*/ 14 h 92671"/>
                    <a:gd name="connsiteX45" fmla="*/ 24070 w 70226"/>
                    <a:gd name="connsiteY45" fmla="*/ 672 h 92671"/>
                    <a:gd name="connsiteX46" fmla="*/ 24070 w 70226"/>
                    <a:gd name="connsiteY46" fmla="*/ 5858 h 92671"/>
                    <a:gd name="connsiteX47" fmla="*/ 24436 w 70226"/>
                    <a:gd name="connsiteY47" fmla="*/ 9290 h 9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226" h="92671">
                      <a:moveTo>
                        <a:pt x="24436" y="9290"/>
                      </a:moveTo>
                      <a:lnTo>
                        <a:pt x="26702" y="7975"/>
                      </a:lnTo>
                      <a:cubicBezTo>
                        <a:pt x="27521" y="7552"/>
                        <a:pt x="28303" y="7070"/>
                        <a:pt x="29041" y="6515"/>
                      </a:cubicBezTo>
                      <a:cubicBezTo>
                        <a:pt x="34495" y="2724"/>
                        <a:pt x="40906" y="547"/>
                        <a:pt x="47536" y="233"/>
                      </a:cubicBezTo>
                      <a:cubicBezTo>
                        <a:pt x="50862" y="153"/>
                        <a:pt x="54181" y="526"/>
                        <a:pt x="57405" y="1329"/>
                      </a:cubicBezTo>
                      <a:cubicBezTo>
                        <a:pt x="60585" y="2213"/>
                        <a:pt x="63531" y="3783"/>
                        <a:pt x="66031" y="5930"/>
                      </a:cubicBezTo>
                      <a:cubicBezTo>
                        <a:pt x="67734" y="8005"/>
                        <a:pt x="68728" y="10561"/>
                        <a:pt x="68882" y="13234"/>
                      </a:cubicBezTo>
                      <a:cubicBezTo>
                        <a:pt x="69620" y="17383"/>
                        <a:pt x="70037" y="21583"/>
                        <a:pt x="70125" y="25797"/>
                      </a:cubicBezTo>
                      <a:cubicBezTo>
                        <a:pt x="70125" y="30691"/>
                        <a:pt x="70125" y="36095"/>
                        <a:pt x="70125" y="41939"/>
                      </a:cubicBezTo>
                      <a:cubicBezTo>
                        <a:pt x="70125" y="47782"/>
                        <a:pt x="70125" y="53625"/>
                        <a:pt x="70125" y="59541"/>
                      </a:cubicBezTo>
                      <a:cubicBezTo>
                        <a:pt x="70125" y="65457"/>
                        <a:pt x="70125" y="71227"/>
                        <a:pt x="70125" y="76778"/>
                      </a:cubicBezTo>
                      <a:cubicBezTo>
                        <a:pt x="70125" y="82329"/>
                        <a:pt x="70125" y="87149"/>
                        <a:pt x="70125" y="91386"/>
                      </a:cubicBezTo>
                      <a:cubicBezTo>
                        <a:pt x="66301" y="91948"/>
                        <a:pt x="62442" y="92218"/>
                        <a:pt x="58574" y="92189"/>
                      </a:cubicBezTo>
                      <a:lnTo>
                        <a:pt x="47098" y="92189"/>
                      </a:lnTo>
                      <a:cubicBezTo>
                        <a:pt x="47098" y="89341"/>
                        <a:pt x="46732" y="86127"/>
                        <a:pt x="46732" y="82621"/>
                      </a:cubicBezTo>
                      <a:cubicBezTo>
                        <a:pt x="46732" y="79115"/>
                        <a:pt x="46732" y="75317"/>
                        <a:pt x="46732" y="71592"/>
                      </a:cubicBezTo>
                      <a:cubicBezTo>
                        <a:pt x="46732" y="67867"/>
                        <a:pt x="46732" y="64288"/>
                        <a:pt x="46732" y="60198"/>
                      </a:cubicBezTo>
                      <a:cubicBezTo>
                        <a:pt x="46732" y="56108"/>
                        <a:pt x="46732" y="52894"/>
                        <a:pt x="46293" y="49534"/>
                      </a:cubicBezTo>
                      <a:cubicBezTo>
                        <a:pt x="46293" y="48001"/>
                        <a:pt x="46293" y="46394"/>
                        <a:pt x="45928" y="44641"/>
                      </a:cubicBezTo>
                      <a:cubicBezTo>
                        <a:pt x="45562" y="42888"/>
                        <a:pt x="45928" y="41135"/>
                        <a:pt x="45270" y="39382"/>
                      </a:cubicBezTo>
                      <a:cubicBezTo>
                        <a:pt x="45007" y="37805"/>
                        <a:pt x="44568" y="36263"/>
                        <a:pt x="43954" y="34781"/>
                      </a:cubicBezTo>
                      <a:cubicBezTo>
                        <a:pt x="43494" y="33546"/>
                        <a:pt x="42711" y="32465"/>
                        <a:pt x="41688" y="31640"/>
                      </a:cubicBezTo>
                      <a:lnTo>
                        <a:pt x="41322" y="31640"/>
                      </a:lnTo>
                      <a:cubicBezTo>
                        <a:pt x="41322" y="31640"/>
                        <a:pt x="41322" y="31640"/>
                        <a:pt x="40957" y="31640"/>
                      </a:cubicBezTo>
                      <a:cubicBezTo>
                        <a:pt x="39575" y="31070"/>
                        <a:pt x="38128" y="30676"/>
                        <a:pt x="36644" y="30472"/>
                      </a:cubicBezTo>
                      <a:cubicBezTo>
                        <a:pt x="34765" y="30150"/>
                        <a:pt x="32835" y="30274"/>
                        <a:pt x="31015" y="30837"/>
                      </a:cubicBezTo>
                      <a:cubicBezTo>
                        <a:pt x="29093" y="31472"/>
                        <a:pt x="27382" y="32604"/>
                        <a:pt x="26044" y="34123"/>
                      </a:cubicBezTo>
                      <a:cubicBezTo>
                        <a:pt x="24436" y="36227"/>
                        <a:pt x="23537" y="38783"/>
                        <a:pt x="23486" y="41427"/>
                      </a:cubicBezTo>
                      <a:cubicBezTo>
                        <a:pt x="23266" y="45634"/>
                        <a:pt x="23266" y="49856"/>
                        <a:pt x="23486" y="54063"/>
                      </a:cubicBezTo>
                      <a:cubicBezTo>
                        <a:pt x="23486" y="58153"/>
                        <a:pt x="23486" y="62243"/>
                        <a:pt x="23997" y="66406"/>
                      </a:cubicBezTo>
                      <a:cubicBezTo>
                        <a:pt x="24509" y="70570"/>
                        <a:pt x="23997" y="74514"/>
                        <a:pt x="23997" y="78604"/>
                      </a:cubicBezTo>
                      <a:cubicBezTo>
                        <a:pt x="24012" y="82658"/>
                        <a:pt x="23763" y="86704"/>
                        <a:pt x="23266" y="90728"/>
                      </a:cubicBezTo>
                      <a:lnTo>
                        <a:pt x="23266" y="91459"/>
                      </a:lnTo>
                      <a:cubicBezTo>
                        <a:pt x="21512" y="92021"/>
                        <a:pt x="19692" y="92386"/>
                        <a:pt x="17857" y="92554"/>
                      </a:cubicBezTo>
                      <a:cubicBezTo>
                        <a:pt x="16300" y="92664"/>
                        <a:pt x="14736" y="92664"/>
                        <a:pt x="13178" y="92554"/>
                      </a:cubicBezTo>
                      <a:lnTo>
                        <a:pt x="7842" y="92554"/>
                      </a:lnTo>
                      <a:cubicBezTo>
                        <a:pt x="5408" y="92386"/>
                        <a:pt x="2966" y="92386"/>
                        <a:pt x="532" y="92554"/>
                      </a:cubicBezTo>
                      <a:cubicBezTo>
                        <a:pt x="532" y="77508"/>
                        <a:pt x="532" y="62389"/>
                        <a:pt x="93" y="47343"/>
                      </a:cubicBezTo>
                      <a:cubicBezTo>
                        <a:pt x="-345" y="32297"/>
                        <a:pt x="93" y="16594"/>
                        <a:pt x="93" y="453"/>
                      </a:cubicBezTo>
                      <a:lnTo>
                        <a:pt x="3821" y="453"/>
                      </a:lnTo>
                      <a:lnTo>
                        <a:pt x="9304" y="453"/>
                      </a:lnTo>
                      <a:lnTo>
                        <a:pt x="13032" y="453"/>
                      </a:lnTo>
                      <a:lnTo>
                        <a:pt x="15591" y="453"/>
                      </a:lnTo>
                      <a:lnTo>
                        <a:pt x="19246" y="14"/>
                      </a:lnTo>
                      <a:cubicBezTo>
                        <a:pt x="20342" y="-51"/>
                        <a:pt x="21439" y="-51"/>
                        <a:pt x="22535" y="14"/>
                      </a:cubicBezTo>
                      <a:cubicBezTo>
                        <a:pt x="23559" y="14"/>
                        <a:pt x="24070" y="233"/>
                        <a:pt x="24070" y="672"/>
                      </a:cubicBezTo>
                      <a:cubicBezTo>
                        <a:pt x="24158" y="2403"/>
                        <a:pt x="24158" y="4127"/>
                        <a:pt x="24070" y="5858"/>
                      </a:cubicBezTo>
                      <a:cubicBezTo>
                        <a:pt x="24129" y="7004"/>
                        <a:pt x="24253" y="8151"/>
                        <a:pt x="24436" y="9290"/>
                      </a:cubicBezTo>
                      <a:close/>
                    </a:path>
                  </a:pathLst>
                </a:custGeom>
                <a:solidFill>
                  <a:srgbClr val="333233"/>
                </a:solidFill>
                <a:ln w="7301" cap="flat">
                  <a:noFill/>
                  <a:prstDash val="solid"/>
                  <a:miter/>
                </a:ln>
              </p:spPr>
              <p:txBody>
                <a:bodyPr rtlCol="0" anchor="ctr"/>
                <a:lstStyle/>
                <a:p>
                  <a:endParaRPr lang="en-US"/>
                </a:p>
              </p:txBody>
            </p:sp>
            <p:sp>
              <p:nvSpPr>
                <p:cNvPr id="2145" name="Freeform 2144">
                  <a:extLst>
                    <a:ext uri="{FF2B5EF4-FFF2-40B4-BE49-F238E27FC236}">
                      <a16:creationId xmlns:a16="http://schemas.microsoft.com/office/drawing/2014/main" id="{7A8DB983-7026-F55B-CE53-4C51A42BBFE1}"/>
                    </a:ext>
                  </a:extLst>
                </p:cNvPr>
                <p:cNvSpPr/>
                <p:nvPr/>
              </p:nvSpPr>
              <p:spPr>
                <a:xfrm>
                  <a:off x="8012945" y="4811163"/>
                  <a:ext cx="75103" cy="129998"/>
                </a:xfrm>
                <a:custGeom>
                  <a:avLst/>
                  <a:gdLst>
                    <a:gd name="connsiteX0" fmla="*/ 50411 w 75103"/>
                    <a:gd name="connsiteY0" fmla="*/ 2814 h 129998"/>
                    <a:gd name="connsiteX1" fmla="*/ 50411 w 75103"/>
                    <a:gd name="connsiteY1" fmla="*/ 842 h 129998"/>
                    <a:gd name="connsiteX2" fmla="*/ 52897 w 75103"/>
                    <a:gd name="connsiteY2" fmla="*/ 330 h 129998"/>
                    <a:gd name="connsiteX3" fmla="*/ 58964 w 75103"/>
                    <a:gd name="connsiteY3" fmla="*/ -35 h 129998"/>
                    <a:gd name="connsiteX4" fmla="*/ 66640 w 75103"/>
                    <a:gd name="connsiteY4" fmla="*/ -35 h 129998"/>
                    <a:gd name="connsiteX5" fmla="*/ 73585 w 75103"/>
                    <a:gd name="connsiteY5" fmla="*/ 623 h 129998"/>
                    <a:gd name="connsiteX6" fmla="*/ 73585 w 75103"/>
                    <a:gd name="connsiteY6" fmla="*/ 12747 h 129998"/>
                    <a:gd name="connsiteX7" fmla="*/ 74535 w 75103"/>
                    <a:gd name="connsiteY7" fmla="*/ 73442 h 129998"/>
                    <a:gd name="connsiteX8" fmla="*/ 74535 w 75103"/>
                    <a:gd name="connsiteY8" fmla="*/ 129901 h 129998"/>
                    <a:gd name="connsiteX9" fmla="*/ 62034 w 75103"/>
                    <a:gd name="connsiteY9" fmla="*/ 129901 h 129998"/>
                    <a:gd name="connsiteX10" fmla="*/ 49753 w 75103"/>
                    <a:gd name="connsiteY10" fmla="*/ 129463 h 129998"/>
                    <a:gd name="connsiteX11" fmla="*/ 49753 w 75103"/>
                    <a:gd name="connsiteY11" fmla="*/ 128148 h 129998"/>
                    <a:gd name="connsiteX12" fmla="*/ 49753 w 75103"/>
                    <a:gd name="connsiteY12" fmla="*/ 125226 h 129998"/>
                    <a:gd name="connsiteX13" fmla="*/ 49753 w 75103"/>
                    <a:gd name="connsiteY13" fmla="*/ 122086 h 129998"/>
                    <a:gd name="connsiteX14" fmla="*/ 48949 w 75103"/>
                    <a:gd name="connsiteY14" fmla="*/ 120698 h 129998"/>
                    <a:gd name="connsiteX15" fmla="*/ 47926 w 75103"/>
                    <a:gd name="connsiteY15" fmla="*/ 121355 h 129998"/>
                    <a:gd name="connsiteX16" fmla="*/ 40616 w 75103"/>
                    <a:gd name="connsiteY16" fmla="*/ 128659 h 129998"/>
                    <a:gd name="connsiteX17" fmla="*/ 30820 w 75103"/>
                    <a:gd name="connsiteY17" fmla="*/ 129463 h 129998"/>
                    <a:gd name="connsiteX18" fmla="*/ 14299 w 75103"/>
                    <a:gd name="connsiteY18" fmla="*/ 124058 h 129998"/>
                    <a:gd name="connsiteX19" fmla="*/ 5162 w 75103"/>
                    <a:gd name="connsiteY19" fmla="*/ 112079 h 129998"/>
                    <a:gd name="connsiteX20" fmla="*/ 1141 w 75103"/>
                    <a:gd name="connsiteY20" fmla="*/ 95792 h 129998"/>
                    <a:gd name="connsiteX21" fmla="*/ -102 w 75103"/>
                    <a:gd name="connsiteY21" fmla="*/ 77605 h 129998"/>
                    <a:gd name="connsiteX22" fmla="*/ 702 w 75103"/>
                    <a:gd name="connsiteY22" fmla="*/ 65116 h 129998"/>
                    <a:gd name="connsiteX23" fmla="*/ 3334 w 75103"/>
                    <a:gd name="connsiteY23" fmla="*/ 54014 h 129998"/>
                    <a:gd name="connsiteX24" fmla="*/ 7939 w 75103"/>
                    <a:gd name="connsiteY24" fmla="*/ 45322 h 129998"/>
                    <a:gd name="connsiteX25" fmla="*/ 14811 w 75103"/>
                    <a:gd name="connsiteY25" fmla="*/ 40282 h 129998"/>
                    <a:gd name="connsiteX26" fmla="*/ 25776 w 75103"/>
                    <a:gd name="connsiteY26" fmla="*/ 37945 h 129998"/>
                    <a:gd name="connsiteX27" fmla="*/ 37107 w 75103"/>
                    <a:gd name="connsiteY27" fmla="*/ 37945 h 129998"/>
                    <a:gd name="connsiteX28" fmla="*/ 46098 w 75103"/>
                    <a:gd name="connsiteY28" fmla="*/ 39698 h 129998"/>
                    <a:gd name="connsiteX29" fmla="*/ 50192 w 75103"/>
                    <a:gd name="connsiteY29" fmla="*/ 42693 h 129998"/>
                    <a:gd name="connsiteX30" fmla="*/ 50192 w 75103"/>
                    <a:gd name="connsiteY30" fmla="*/ 28669 h 129998"/>
                    <a:gd name="connsiteX31" fmla="*/ 50192 w 75103"/>
                    <a:gd name="connsiteY31" fmla="*/ 20197 h 129998"/>
                    <a:gd name="connsiteX32" fmla="*/ 50192 w 75103"/>
                    <a:gd name="connsiteY32" fmla="*/ 15230 h 129998"/>
                    <a:gd name="connsiteX33" fmla="*/ 50192 w 75103"/>
                    <a:gd name="connsiteY33" fmla="*/ 11943 h 129998"/>
                    <a:gd name="connsiteX34" fmla="*/ 50192 w 75103"/>
                    <a:gd name="connsiteY34" fmla="*/ 8438 h 129998"/>
                    <a:gd name="connsiteX35" fmla="*/ 50411 w 75103"/>
                    <a:gd name="connsiteY35" fmla="*/ 2814 h 129998"/>
                    <a:gd name="connsiteX36" fmla="*/ 21902 w 75103"/>
                    <a:gd name="connsiteY36" fmla="*/ 72127 h 129998"/>
                    <a:gd name="connsiteX37" fmla="*/ 20805 w 75103"/>
                    <a:gd name="connsiteY37" fmla="*/ 77459 h 129998"/>
                    <a:gd name="connsiteX38" fmla="*/ 20805 w 75103"/>
                    <a:gd name="connsiteY38" fmla="*/ 82791 h 129998"/>
                    <a:gd name="connsiteX39" fmla="*/ 21902 w 75103"/>
                    <a:gd name="connsiteY39" fmla="*/ 91775 h 129998"/>
                    <a:gd name="connsiteX40" fmla="*/ 25264 w 75103"/>
                    <a:gd name="connsiteY40" fmla="*/ 99444 h 129998"/>
                    <a:gd name="connsiteX41" fmla="*/ 30601 w 75103"/>
                    <a:gd name="connsiteY41" fmla="*/ 104922 h 129998"/>
                    <a:gd name="connsiteX42" fmla="*/ 37546 w 75103"/>
                    <a:gd name="connsiteY42" fmla="*/ 106894 h 129998"/>
                    <a:gd name="connsiteX43" fmla="*/ 44856 w 75103"/>
                    <a:gd name="connsiteY43" fmla="*/ 104922 h 129998"/>
                    <a:gd name="connsiteX44" fmla="*/ 48876 w 75103"/>
                    <a:gd name="connsiteY44" fmla="*/ 99371 h 129998"/>
                    <a:gd name="connsiteX45" fmla="*/ 50558 w 75103"/>
                    <a:gd name="connsiteY45" fmla="*/ 91044 h 129998"/>
                    <a:gd name="connsiteX46" fmla="*/ 50558 w 75103"/>
                    <a:gd name="connsiteY46" fmla="*/ 80235 h 129998"/>
                    <a:gd name="connsiteX47" fmla="*/ 50558 w 75103"/>
                    <a:gd name="connsiteY47" fmla="*/ 68913 h 129998"/>
                    <a:gd name="connsiteX48" fmla="*/ 49169 w 75103"/>
                    <a:gd name="connsiteY48" fmla="*/ 62632 h 129998"/>
                    <a:gd name="connsiteX49" fmla="*/ 45733 w 75103"/>
                    <a:gd name="connsiteY49" fmla="*/ 59784 h 129998"/>
                    <a:gd name="connsiteX50" fmla="*/ 39592 w 75103"/>
                    <a:gd name="connsiteY50" fmla="*/ 59126 h 129998"/>
                    <a:gd name="connsiteX51" fmla="*/ 27531 w 75103"/>
                    <a:gd name="connsiteY51" fmla="*/ 62413 h 129998"/>
                    <a:gd name="connsiteX52" fmla="*/ 21902 w 75103"/>
                    <a:gd name="connsiteY52" fmla="*/ 72127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5103" h="129998">
                      <a:moveTo>
                        <a:pt x="50411" y="2814"/>
                      </a:moveTo>
                      <a:lnTo>
                        <a:pt x="50411" y="842"/>
                      </a:lnTo>
                      <a:cubicBezTo>
                        <a:pt x="50411" y="842"/>
                        <a:pt x="51289" y="842"/>
                        <a:pt x="52897" y="330"/>
                      </a:cubicBezTo>
                      <a:lnTo>
                        <a:pt x="58964" y="-35"/>
                      </a:lnTo>
                      <a:lnTo>
                        <a:pt x="66640" y="-35"/>
                      </a:lnTo>
                      <a:cubicBezTo>
                        <a:pt x="68972" y="2"/>
                        <a:pt x="71289" y="221"/>
                        <a:pt x="73585" y="623"/>
                      </a:cubicBezTo>
                      <a:lnTo>
                        <a:pt x="73585" y="12747"/>
                      </a:lnTo>
                      <a:cubicBezTo>
                        <a:pt x="73585" y="33271"/>
                        <a:pt x="73950" y="53429"/>
                        <a:pt x="74535" y="73442"/>
                      </a:cubicBezTo>
                      <a:cubicBezTo>
                        <a:pt x="75120" y="93455"/>
                        <a:pt x="75193" y="112226"/>
                        <a:pt x="74535" y="129901"/>
                      </a:cubicBezTo>
                      <a:cubicBezTo>
                        <a:pt x="70807" y="129901"/>
                        <a:pt x="66567" y="129901"/>
                        <a:pt x="62034" y="129901"/>
                      </a:cubicBezTo>
                      <a:cubicBezTo>
                        <a:pt x="57933" y="130061"/>
                        <a:pt x="53833" y="129915"/>
                        <a:pt x="49753" y="129463"/>
                      </a:cubicBezTo>
                      <a:cubicBezTo>
                        <a:pt x="49658" y="129032"/>
                        <a:pt x="49658" y="128579"/>
                        <a:pt x="49753" y="128148"/>
                      </a:cubicBezTo>
                      <a:cubicBezTo>
                        <a:pt x="49753" y="126906"/>
                        <a:pt x="49753" y="125957"/>
                        <a:pt x="49753" y="125226"/>
                      </a:cubicBezTo>
                      <a:cubicBezTo>
                        <a:pt x="49753" y="124496"/>
                        <a:pt x="49753" y="123400"/>
                        <a:pt x="49753" y="122086"/>
                      </a:cubicBezTo>
                      <a:cubicBezTo>
                        <a:pt x="49578" y="121574"/>
                        <a:pt x="49308" y="121100"/>
                        <a:pt x="48949" y="120698"/>
                      </a:cubicBezTo>
                      <a:cubicBezTo>
                        <a:pt x="48949" y="120698"/>
                        <a:pt x="48291" y="120698"/>
                        <a:pt x="47926" y="121355"/>
                      </a:cubicBezTo>
                      <a:cubicBezTo>
                        <a:pt x="46581" y="124678"/>
                        <a:pt x="43942" y="127315"/>
                        <a:pt x="40616" y="128659"/>
                      </a:cubicBezTo>
                      <a:cubicBezTo>
                        <a:pt x="37458" y="129703"/>
                        <a:pt x="34103" y="129974"/>
                        <a:pt x="30820" y="129463"/>
                      </a:cubicBezTo>
                      <a:cubicBezTo>
                        <a:pt x="24899" y="129346"/>
                        <a:pt x="19146" y="127461"/>
                        <a:pt x="14299" y="124058"/>
                      </a:cubicBezTo>
                      <a:cubicBezTo>
                        <a:pt x="10257" y="120932"/>
                        <a:pt x="7106" y="116805"/>
                        <a:pt x="5162" y="112079"/>
                      </a:cubicBezTo>
                      <a:cubicBezTo>
                        <a:pt x="3027" y="106879"/>
                        <a:pt x="1675" y="101387"/>
                        <a:pt x="1141" y="95792"/>
                      </a:cubicBezTo>
                      <a:cubicBezTo>
                        <a:pt x="410" y="89803"/>
                        <a:pt x="45" y="83740"/>
                        <a:pt x="-102" y="77605"/>
                      </a:cubicBezTo>
                      <a:cubicBezTo>
                        <a:pt x="-102" y="73427"/>
                        <a:pt x="169" y="69257"/>
                        <a:pt x="702" y="65116"/>
                      </a:cubicBezTo>
                      <a:cubicBezTo>
                        <a:pt x="1221" y="61339"/>
                        <a:pt x="2099" y="57622"/>
                        <a:pt x="3334" y="54014"/>
                      </a:cubicBezTo>
                      <a:cubicBezTo>
                        <a:pt x="4365" y="50880"/>
                        <a:pt x="5922" y="47937"/>
                        <a:pt x="7939" y="45322"/>
                      </a:cubicBezTo>
                      <a:cubicBezTo>
                        <a:pt x="9679" y="42999"/>
                        <a:pt x="12070" y="41246"/>
                        <a:pt x="14811" y="40282"/>
                      </a:cubicBezTo>
                      <a:cubicBezTo>
                        <a:pt x="18342" y="39011"/>
                        <a:pt x="22033" y="38223"/>
                        <a:pt x="25776" y="37945"/>
                      </a:cubicBezTo>
                      <a:cubicBezTo>
                        <a:pt x="29548" y="37653"/>
                        <a:pt x="33335" y="37653"/>
                        <a:pt x="37107" y="37945"/>
                      </a:cubicBezTo>
                      <a:cubicBezTo>
                        <a:pt x="40155" y="38201"/>
                        <a:pt x="43174" y="38792"/>
                        <a:pt x="46098" y="39698"/>
                      </a:cubicBezTo>
                      <a:cubicBezTo>
                        <a:pt x="48584" y="40575"/>
                        <a:pt x="49900" y="41597"/>
                        <a:pt x="50192" y="42693"/>
                      </a:cubicBezTo>
                      <a:cubicBezTo>
                        <a:pt x="50192" y="36901"/>
                        <a:pt x="50192" y="32226"/>
                        <a:pt x="50192" y="28669"/>
                      </a:cubicBezTo>
                      <a:lnTo>
                        <a:pt x="50192" y="20197"/>
                      </a:lnTo>
                      <a:cubicBezTo>
                        <a:pt x="50192" y="18079"/>
                        <a:pt x="50192" y="16399"/>
                        <a:pt x="50192" y="15230"/>
                      </a:cubicBezTo>
                      <a:cubicBezTo>
                        <a:pt x="50192" y="14062"/>
                        <a:pt x="50192" y="12966"/>
                        <a:pt x="50192" y="11943"/>
                      </a:cubicBezTo>
                      <a:cubicBezTo>
                        <a:pt x="50192" y="10921"/>
                        <a:pt x="50192" y="9752"/>
                        <a:pt x="50192" y="8438"/>
                      </a:cubicBezTo>
                      <a:cubicBezTo>
                        <a:pt x="50192" y="7123"/>
                        <a:pt x="50265" y="5297"/>
                        <a:pt x="50411" y="2814"/>
                      </a:cubicBezTo>
                      <a:close/>
                      <a:moveTo>
                        <a:pt x="21902" y="72127"/>
                      </a:moveTo>
                      <a:cubicBezTo>
                        <a:pt x="21251" y="73836"/>
                        <a:pt x="20878" y="75633"/>
                        <a:pt x="20805" y="77459"/>
                      </a:cubicBezTo>
                      <a:cubicBezTo>
                        <a:pt x="20805" y="79358"/>
                        <a:pt x="20805" y="81111"/>
                        <a:pt x="20805" y="82791"/>
                      </a:cubicBezTo>
                      <a:cubicBezTo>
                        <a:pt x="20798" y="85822"/>
                        <a:pt x="21163" y="88838"/>
                        <a:pt x="21902" y="91775"/>
                      </a:cubicBezTo>
                      <a:cubicBezTo>
                        <a:pt x="22567" y="94506"/>
                        <a:pt x="23707" y="97099"/>
                        <a:pt x="25264" y="99444"/>
                      </a:cubicBezTo>
                      <a:cubicBezTo>
                        <a:pt x="26632" y="101627"/>
                        <a:pt x="28452" y="103497"/>
                        <a:pt x="30601" y="104922"/>
                      </a:cubicBezTo>
                      <a:cubicBezTo>
                        <a:pt x="32677" y="106236"/>
                        <a:pt x="35089" y="106923"/>
                        <a:pt x="37546" y="106894"/>
                      </a:cubicBezTo>
                      <a:cubicBezTo>
                        <a:pt x="40133" y="107025"/>
                        <a:pt x="42692" y="106339"/>
                        <a:pt x="44856" y="104922"/>
                      </a:cubicBezTo>
                      <a:cubicBezTo>
                        <a:pt x="46683" y="103483"/>
                        <a:pt x="48079" y="101555"/>
                        <a:pt x="48876" y="99371"/>
                      </a:cubicBezTo>
                      <a:cubicBezTo>
                        <a:pt x="49870" y="96697"/>
                        <a:pt x="50441" y="93893"/>
                        <a:pt x="50558" y="91044"/>
                      </a:cubicBezTo>
                      <a:cubicBezTo>
                        <a:pt x="50558" y="87758"/>
                        <a:pt x="50558" y="84178"/>
                        <a:pt x="50558" y="80235"/>
                      </a:cubicBezTo>
                      <a:cubicBezTo>
                        <a:pt x="50558" y="76290"/>
                        <a:pt x="50558" y="71689"/>
                        <a:pt x="50558" y="68913"/>
                      </a:cubicBezTo>
                      <a:cubicBezTo>
                        <a:pt x="50477" y="66752"/>
                        <a:pt x="50009" y="64626"/>
                        <a:pt x="49169" y="62632"/>
                      </a:cubicBezTo>
                      <a:cubicBezTo>
                        <a:pt x="48540" y="61193"/>
                        <a:pt x="47268" y="60134"/>
                        <a:pt x="45733" y="59784"/>
                      </a:cubicBezTo>
                      <a:cubicBezTo>
                        <a:pt x="43723" y="59294"/>
                        <a:pt x="41661" y="59068"/>
                        <a:pt x="39592" y="59126"/>
                      </a:cubicBezTo>
                      <a:cubicBezTo>
                        <a:pt x="35323" y="58907"/>
                        <a:pt x="31098" y="60061"/>
                        <a:pt x="27531" y="62413"/>
                      </a:cubicBezTo>
                      <a:cubicBezTo>
                        <a:pt x="24373" y="64714"/>
                        <a:pt x="22326" y="68242"/>
                        <a:pt x="21902" y="72127"/>
                      </a:cubicBezTo>
                      <a:close/>
                    </a:path>
                  </a:pathLst>
                </a:custGeom>
                <a:solidFill>
                  <a:srgbClr val="333233"/>
                </a:solidFill>
                <a:ln w="7301" cap="flat">
                  <a:noFill/>
                  <a:prstDash val="solid"/>
                  <a:miter/>
                </a:ln>
              </p:spPr>
              <p:txBody>
                <a:bodyPr rtlCol="0" anchor="ctr"/>
                <a:lstStyle/>
                <a:p>
                  <a:endParaRPr lang="en-US"/>
                </a:p>
              </p:txBody>
            </p:sp>
            <p:sp>
              <p:nvSpPr>
                <p:cNvPr id="2146" name="Freeform 2145">
                  <a:extLst>
                    <a:ext uri="{FF2B5EF4-FFF2-40B4-BE49-F238E27FC236}">
                      <a16:creationId xmlns:a16="http://schemas.microsoft.com/office/drawing/2014/main" id="{EF1C549C-1D6D-1FB3-6F12-F83283735C14}"/>
                    </a:ext>
                  </a:extLst>
                </p:cNvPr>
                <p:cNvSpPr/>
                <p:nvPr/>
              </p:nvSpPr>
              <p:spPr>
                <a:xfrm>
                  <a:off x="8097768" y="4846781"/>
                  <a:ext cx="74520" cy="97111"/>
                </a:xfrm>
                <a:custGeom>
                  <a:avLst/>
                  <a:gdLst>
                    <a:gd name="connsiteX0" fmla="*/ 24874 w 74520"/>
                    <a:gd name="connsiteY0" fmla="*/ 48342 h 97111"/>
                    <a:gd name="connsiteX1" fmla="*/ 24874 w 74520"/>
                    <a:gd name="connsiteY1" fmla="*/ 51629 h 97111"/>
                    <a:gd name="connsiteX2" fmla="*/ 25313 w 74520"/>
                    <a:gd name="connsiteY2" fmla="*/ 60612 h 97111"/>
                    <a:gd name="connsiteX3" fmla="*/ 27652 w 74520"/>
                    <a:gd name="connsiteY3" fmla="*/ 67478 h 97111"/>
                    <a:gd name="connsiteX4" fmla="*/ 33865 w 74520"/>
                    <a:gd name="connsiteY4" fmla="*/ 73686 h 97111"/>
                    <a:gd name="connsiteX5" fmla="*/ 41834 w 74520"/>
                    <a:gd name="connsiteY5" fmla="*/ 75001 h 97111"/>
                    <a:gd name="connsiteX6" fmla="*/ 48340 w 74520"/>
                    <a:gd name="connsiteY6" fmla="*/ 70472 h 97111"/>
                    <a:gd name="connsiteX7" fmla="*/ 50606 w 74520"/>
                    <a:gd name="connsiteY7" fmla="*/ 59151 h 97111"/>
                    <a:gd name="connsiteX8" fmla="*/ 55577 w 74520"/>
                    <a:gd name="connsiteY8" fmla="*/ 59151 h 97111"/>
                    <a:gd name="connsiteX9" fmla="*/ 62156 w 74520"/>
                    <a:gd name="connsiteY9" fmla="*/ 59151 h 97111"/>
                    <a:gd name="connsiteX10" fmla="*/ 68662 w 74520"/>
                    <a:gd name="connsiteY10" fmla="*/ 59151 h 97111"/>
                    <a:gd name="connsiteX11" fmla="*/ 73852 w 74520"/>
                    <a:gd name="connsiteY11" fmla="*/ 59736 h 97111"/>
                    <a:gd name="connsiteX12" fmla="*/ 73121 w 74520"/>
                    <a:gd name="connsiteY12" fmla="*/ 69158 h 97111"/>
                    <a:gd name="connsiteX13" fmla="*/ 72171 w 74520"/>
                    <a:gd name="connsiteY13" fmla="*/ 77703 h 97111"/>
                    <a:gd name="connsiteX14" fmla="*/ 70782 w 74520"/>
                    <a:gd name="connsiteY14" fmla="*/ 84496 h 97111"/>
                    <a:gd name="connsiteX15" fmla="*/ 68662 w 74520"/>
                    <a:gd name="connsiteY15" fmla="*/ 88440 h 97111"/>
                    <a:gd name="connsiteX16" fmla="*/ 60548 w 74520"/>
                    <a:gd name="connsiteY16" fmla="*/ 94721 h 97111"/>
                    <a:gd name="connsiteX17" fmla="*/ 49729 w 74520"/>
                    <a:gd name="connsiteY17" fmla="*/ 96913 h 97111"/>
                    <a:gd name="connsiteX18" fmla="*/ 37667 w 74520"/>
                    <a:gd name="connsiteY18" fmla="*/ 96913 h 97111"/>
                    <a:gd name="connsiteX19" fmla="*/ 26336 w 74520"/>
                    <a:gd name="connsiteY19" fmla="*/ 96547 h 97111"/>
                    <a:gd name="connsiteX20" fmla="*/ 16760 w 74520"/>
                    <a:gd name="connsiteY20" fmla="*/ 93187 h 97111"/>
                    <a:gd name="connsiteX21" fmla="*/ 8499 w 74520"/>
                    <a:gd name="connsiteY21" fmla="*/ 84131 h 97111"/>
                    <a:gd name="connsiteX22" fmla="*/ 3163 w 74520"/>
                    <a:gd name="connsiteY22" fmla="*/ 71787 h 97111"/>
                    <a:gd name="connsiteX23" fmla="*/ 385 w 74520"/>
                    <a:gd name="connsiteY23" fmla="*/ 57545 h 97111"/>
                    <a:gd name="connsiteX24" fmla="*/ 19 w 74520"/>
                    <a:gd name="connsiteY24" fmla="*/ 42499 h 97111"/>
                    <a:gd name="connsiteX25" fmla="*/ 1189 w 74520"/>
                    <a:gd name="connsiteY25" fmla="*/ 29352 h 97111"/>
                    <a:gd name="connsiteX26" fmla="*/ 4040 w 74520"/>
                    <a:gd name="connsiteY26" fmla="*/ 16862 h 97111"/>
                    <a:gd name="connsiteX27" fmla="*/ 11350 w 74520"/>
                    <a:gd name="connsiteY27" fmla="*/ 7805 h 97111"/>
                    <a:gd name="connsiteX28" fmla="*/ 22608 w 74520"/>
                    <a:gd name="connsiteY28" fmla="*/ 2108 h 97111"/>
                    <a:gd name="connsiteX29" fmla="*/ 35839 w 74520"/>
                    <a:gd name="connsiteY29" fmla="*/ -10 h 97111"/>
                    <a:gd name="connsiteX30" fmla="*/ 49436 w 74520"/>
                    <a:gd name="connsiteY30" fmla="*/ 1451 h 97111"/>
                    <a:gd name="connsiteX31" fmla="*/ 63106 w 74520"/>
                    <a:gd name="connsiteY31" fmla="*/ 7367 h 97111"/>
                    <a:gd name="connsiteX32" fmla="*/ 70928 w 74520"/>
                    <a:gd name="connsiteY32" fmla="*/ 18031 h 97111"/>
                    <a:gd name="connsiteX33" fmla="*/ 74144 w 74520"/>
                    <a:gd name="connsiteY33" fmla="*/ 31835 h 97111"/>
                    <a:gd name="connsiteX34" fmla="*/ 74144 w 74520"/>
                    <a:gd name="connsiteY34" fmla="*/ 47100 h 97111"/>
                    <a:gd name="connsiteX35" fmla="*/ 69247 w 74520"/>
                    <a:gd name="connsiteY35" fmla="*/ 47831 h 97111"/>
                    <a:gd name="connsiteX36" fmla="*/ 60767 w 74520"/>
                    <a:gd name="connsiteY36" fmla="*/ 48561 h 97111"/>
                    <a:gd name="connsiteX37" fmla="*/ 50387 w 74520"/>
                    <a:gd name="connsiteY37" fmla="*/ 49072 h 97111"/>
                    <a:gd name="connsiteX38" fmla="*/ 39787 w 74520"/>
                    <a:gd name="connsiteY38" fmla="*/ 49072 h 97111"/>
                    <a:gd name="connsiteX39" fmla="*/ 30649 w 74520"/>
                    <a:gd name="connsiteY39" fmla="*/ 49072 h 97111"/>
                    <a:gd name="connsiteX40" fmla="*/ 24874 w 74520"/>
                    <a:gd name="connsiteY40" fmla="*/ 48342 h 97111"/>
                    <a:gd name="connsiteX41" fmla="*/ 47170 w 74520"/>
                    <a:gd name="connsiteY41" fmla="*/ 19784 h 97111"/>
                    <a:gd name="connsiteX42" fmla="*/ 44173 w 74520"/>
                    <a:gd name="connsiteY42" fmla="*/ 18469 h 97111"/>
                    <a:gd name="connsiteX43" fmla="*/ 40664 w 74520"/>
                    <a:gd name="connsiteY43" fmla="*/ 17958 h 97111"/>
                    <a:gd name="connsiteX44" fmla="*/ 33354 w 74520"/>
                    <a:gd name="connsiteY44" fmla="*/ 18907 h 97111"/>
                    <a:gd name="connsiteX45" fmla="*/ 28968 w 74520"/>
                    <a:gd name="connsiteY45" fmla="*/ 21464 h 97111"/>
                    <a:gd name="connsiteX46" fmla="*/ 26482 w 74520"/>
                    <a:gd name="connsiteY46" fmla="*/ 25335 h 97111"/>
                    <a:gd name="connsiteX47" fmla="*/ 25240 w 74520"/>
                    <a:gd name="connsiteY47" fmla="*/ 29936 h 97111"/>
                    <a:gd name="connsiteX48" fmla="*/ 25240 w 74520"/>
                    <a:gd name="connsiteY48" fmla="*/ 32785 h 97111"/>
                    <a:gd name="connsiteX49" fmla="*/ 26921 w 74520"/>
                    <a:gd name="connsiteY49" fmla="*/ 33880 h 97111"/>
                    <a:gd name="connsiteX50" fmla="*/ 32184 w 74520"/>
                    <a:gd name="connsiteY50" fmla="*/ 33880 h 97111"/>
                    <a:gd name="connsiteX51" fmla="*/ 43076 w 74520"/>
                    <a:gd name="connsiteY51" fmla="*/ 33880 h 97111"/>
                    <a:gd name="connsiteX52" fmla="*/ 50387 w 74520"/>
                    <a:gd name="connsiteY52" fmla="*/ 33880 h 97111"/>
                    <a:gd name="connsiteX53" fmla="*/ 53822 w 74520"/>
                    <a:gd name="connsiteY53" fmla="*/ 33880 h 97111"/>
                    <a:gd name="connsiteX54" fmla="*/ 54846 w 74520"/>
                    <a:gd name="connsiteY54" fmla="*/ 33369 h 97111"/>
                    <a:gd name="connsiteX55" fmla="*/ 54846 w 74520"/>
                    <a:gd name="connsiteY55" fmla="*/ 31397 h 97111"/>
                    <a:gd name="connsiteX56" fmla="*/ 52872 w 74520"/>
                    <a:gd name="connsiteY56" fmla="*/ 24093 h 97111"/>
                    <a:gd name="connsiteX57" fmla="*/ 47170 w 74520"/>
                    <a:gd name="connsiteY57" fmla="*/ 19784 h 9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520" h="97111">
                      <a:moveTo>
                        <a:pt x="24874" y="48342"/>
                      </a:moveTo>
                      <a:lnTo>
                        <a:pt x="24874" y="51629"/>
                      </a:lnTo>
                      <a:cubicBezTo>
                        <a:pt x="24874" y="55280"/>
                        <a:pt x="24874" y="58275"/>
                        <a:pt x="25313" y="60612"/>
                      </a:cubicBezTo>
                      <a:cubicBezTo>
                        <a:pt x="25547" y="63052"/>
                        <a:pt x="26343" y="65403"/>
                        <a:pt x="27652" y="67478"/>
                      </a:cubicBezTo>
                      <a:cubicBezTo>
                        <a:pt x="28990" y="70166"/>
                        <a:pt x="31175" y="72350"/>
                        <a:pt x="33865" y="73686"/>
                      </a:cubicBezTo>
                      <a:cubicBezTo>
                        <a:pt x="36300" y="75001"/>
                        <a:pt x="39107" y="75461"/>
                        <a:pt x="41834" y="75001"/>
                      </a:cubicBezTo>
                      <a:cubicBezTo>
                        <a:pt x="44516" y="74409"/>
                        <a:pt x="46856" y="72780"/>
                        <a:pt x="48340" y="70472"/>
                      </a:cubicBezTo>
                      <a:cubicBezTo>
                        <a:pt x="50328" y="67054"/>
                        <a:pt x="51125" y="63074"/>
                        <a:pt x="50606" y="59151"/>
                      </a:cubicBezTo>
                      <a:cubicBezTo>
                        <a:pt x="52258" y="59268"/>
                        <a:pt x="53925" y="59268"/>
                        <a:pt x="55577" y="59151"/>
                      </a:cubicBezTo>
                      <a:lnTo>
                        <a:pt x="62156" y="59151"/>
                      </a:lnTo>
                      <a:cubicBezTo>
                        <a:pt x="64422" y="59151"/>
                        <a:pt x="66615" y="59151"/>
                        <a:pt x="68662" y="59151"/>
                      </a:cubicBezTo>
                      <a:cubicBezTo>
                        <a:pt x="70409" y="59122"/>
                        <a:pt x="72156" y="59320"/>
                        <a:pt x="73852" y="59736"/>
                      </a:cubicBezTo>
                      <a:cubicBezTo>
                        <a:pt x="73852" y="62949"/>
                        <a:pt x="73340" y="66090"/>
                        <a:pt x="73121" y="69158"/>
                      </a:cubicBezTo>
                      <a:cubicBezTo>
                        <a:pt x="72902" y="72225"/>
                        <a:pt x="72536" y="75074"/>
                        <a:pt x="72171" y="77703"/>
                      </a:cubicBezTo>
                      <a:cubicBezTo>
                        <a:pt x="71849" y="79997"/>
                        <a:pt x="71388" y="82261"/>
                        <a:pt x="70782" y="84496"/>
                      </a:cubicBezTo>
                      <a:cubicBezTo>
                        <a:pt x="70453" y="85979"/>
                        <a:pt x="69722" y="87344"/>
                        <a:pt x="68662" y="88440"/>
                      </a:cubicBezTo>
                      <a:cubicBezTo>
                        <a:pt x="66673" y="91325"/>
                        <a:pt x="63837" y="93516"/>
                        <a:pt x="60548" y="94721"/>
                      </a:cubicBezTo>
                      <a:cubicBezTo>
                        <a:pt x="57053" y="95926"/>
                        <a:pt x="53413" y="96664"/>
                        <a:pt x="49729" y="96913"/>
                      </a:cubicBezTo>
                      <a:cubicBezTo>
                        <a:pt x="45708" y="97132"/>
                        <a:pt x="41687" y="97132"/>
                        <a:pt x="37667" y="96913"/>
                      </a:cubicBezTo>
                      <a:cubicBezTo>
                        <a:pt x="33573" y="96913"/>
                        <a:pt x="29772" y="96547"/>
                        <a:pt x="26336" y="96547"/>
                      </a:cubicBezTo>
                      <a:cubicBezTo>
                        <a:pt x="22952" y="96072"/>
                        <a:pt x="19698" y="94933"/>
                        <a:pt x="16760" y="93187"/>
                      </a:cubicBezTo>
                      <a:cubicBezTo>
                        <a:pt x="13375" y="90814"/>
                        <a:pt x="10553" y="87717"/>
                        <a:pt x="8499" y="84131"/>
                      </a:cubicBezTo>
                      <a:cubicBezTo>
                        <a:pt x="6197" y="80267"/>
                        <a:pt x="4398" y="76118"/>
                        <a:pt x="3163" y="71787"/>
                      </a:cubicBezTo>
                      <a:cubicBezTo>
                        <a:pt x="1759" y="67142"/>
                        <a:pt x="831" y="62373"/>
                        <a:pt x="385" y="57545"/>
                      </a:cubicBezTo>
                      <a:cubicBezTo>
                        <a:pt x="-105" y="52541"/>
                        <a:pt x="-222" y="47517"/>
                        <a:pt x="19" y="42499"/>
                      </a:cubicBezTo>
                      <a:cubicBezTo>
                        <a:pt x="385" y="37897"/>
                        <a:pt x="751" y="33515"/>
                        <a:pt x="1189" y="29352"/>
                      </a:cubicBezTo>
                      <a:cubicBezTo>
                        <a:pt x="1635" y="25086"/>
                        <a:pt x="2593" y="20894"/>
                        <a:pt x="4040" y="16862"/>
                      </a:cubicBezTo>
                      <a:cubicBezTo>
                        <a:pt x="5685" y="13283"/>
                        <a:pt x="8200" y="10172"/>
                        <a:pt x="11350" y="7805"/>
                      </a:cubicBezTo>
                      <a:cubicBezTo>
                        <a:pt x="14750" y="5278"/>
                        <a:pt x="18558" y="3350"/>
                        <a:pt x="22608" y="2108"/>
                      </a:cubicBezTo>
                      <a:cubicBezTo>
                        <a:pt x="26899" y="794"/>
                        <a:pt x="31351" y="85"/>
                        <a:pt x="35839" y="-10"/>
                      </a:cubicBezTo>
                      <a:cubicBezTo>
                        <a:pt x="40415" y="-156"/>
                        <a:pt x="44992" y="333"/>
                        <a:pt x="49436" y="1451"/>
                      </a:cubicBezTo>
                      <a:cubicBezTo>
                        <a:pt x="54444" y="2167"/>
                        <a:pt x="59159" y="4212"/>
                        <a:pt x="63106" y="7367"/>
                      </a:cubicBezTo>
                      <a:cubicBezTo>
                        <a:pt x="66498" y="10281"/>
                        <a:pt x="69174" y="13926"/>
                        <a:pt x="70928" y="18031"/>
                      </a:cubicBezTo>
                      <a:cubicBezTo>
                        <a:pt x="72741" y="22428"/>
                        <a:pt x="73830" y="27088"/>
                        <a:pt x="74144" y="31835"/>
                      </a:cubicBezTo>
                      <a:cubicBezTo>
                        <a:pt x="74510" y="36918"/>
                        <a:pt x="74510" y="42017"/>
                        <a:pt x="74144" y="47100"/>
                      </a:cubicBezTo>
                      <a:cubicBezTo>
                        <a:pt x="73267" y="47100"/>
                        <a:pt x="71659" y="47538"/>
                        <a:pt x="69247" y="47831"/>
                      </a:cubicBezTo>
                      <a:lnTo>
                        <a:pt x="60767" y="48561"/>
                      </a:lnTo>
                      <a:cubicBezTo>
                        <a:pt x="57551" y="48561"/>
                        <a:pt x="54042" y="48999"/>
                        <a:pt x="50387" y="49072"/>
                      </a:cubicBezTo>
                      <a:lnTo>
                        <a:pt x="39787" y="49072"/>
                      </a:lnTo>
                      <a:cubicBezTo>
                        <a:pt x="36424" y="49072"/>
                        <a:pt x="33354" y="49072"/>
                        <a:pt x="30649" y="49072"/>
                      </a:cubicBezTo>
                      <a:cubicBezTo>
                        <a:pt x="28712" y="48970"/>
                        <a:pt x="26782" y="48722"/>
                        <a:pt x="24874" y="48342"/>
                      </a:cubicBezTo>
                      <a:close/>
                      <a:moveTo>
                        <a:pt x="47170" y="19784"/>
                      </a:moveTo>
                      <a:cubicBezTo>
                        <a:pt x="46220" y="19236"/>
                        <a:pt x="45218" y="18798"/>
                        <a:pt x="44173" y="18469"/>
                      </a:cubicBezTo>
                      <a:cubicBezTo>
                        <a:pt x="43047" y="18089"/>
                        <a:pt x="41856" y="17914"/>
                        <a:pt x="40664" y="17958"/>
                      </a:cubicBezTo>
                      <a:cubicBezTo>
                        <a:pt x="38193" y="17863"/>
                        <a:pt x="35722" y="18184"/>
                        <a:pt x="33354" y="18907"/>
                      </a:cubicBezTo>
                      <a:cubicBezTo>
                        <a:pt x="31709" y="19397"/>
                        <a:pt x="30203" y="20273"/>
                        <a:pt x="28968" y="21464"/>
                      </a:cubicBezTo>
                      <a:cubicBezTo>
                        <a:pt x="27857" y="22552"/>
                        <a:pt x="27009" y="23874"/>
                        <a:pt x="26482" y="25335"/>
                      </a:cubicBezTo>
                      <a:cubicBezTo>
                        <a:pt x="25912" y="26825"/>
                        <a:pt x="25495" y="28366"/>
                        <a:pt x="25240" y="29936"/>
                      </a:cubicBezTo>
                      <a:cubicBezTo>
                        <a:pt x="25115" y="30878"/>
                        <a:pt x="25115" y="31842"/>
                        <a:pt x="25240" y="32785"/>
                      </a:cubicBezTo>
                      <a:cubicBezTo>
                        <a:pt x="25240" y="33296"/>
                        <a:pt x="25824" y="33734"/>
                        <a:pt x="26921" y="33880"/>
                      </a:cubicBezTo>
                      <a:cubicBezTo>
                        <a:pt x="28675" y="34012"/>
                        <a:pt x="30430" y="34012"/>
                        <a:pt x="32184" y="33880"/>
                      </a:cubicBezTo>
                      <a:lnTo>
                        <a:pt x="43076" y="33880"/>
                      </a:lnTo>
                      <a:cubicBezTo>
                        <a:pt x="46293" y="33880"/>
                        <a:pt x="48705" y="33880"/>
                        <a:pt x="50387" y="33880"/>
                      </a:cubicBezTo>
                      <a:cubicBezTo>
                        <a:pt x="51534" y="33946"/>
                        <a:pt x="52674" y="33946"/>
                        <a:pt x="53822" y="33880"/>
                      </a:cubicBezTo>
                      <a:cubicBezTo>
                        <a:pt x="54480" y="33880"/>
                        <a:pt x="54846" y="33880"/>
                        <a:pt x="54846" y="33369"/>
                      </a:cubicBezTo>
                      <a:lnTo>
                        <a:pt x="54846" y="31397"/>
                      </a:lnTo>
                      <a:cubicBezTo>
                        <a:pt x="54882" y="28826"/>
                        <a:pt x="54195" y="26299"/>
                        <a:pt x="52872" y="24093"/>
                      </a:cubicBezTo>
                      <a:cubicBezTo>
                        <a:pt x="51446" y="22114"/>
                        <a:pt x="49458" y="20616"/>
                        <a:pt x="47170" y="19784"/>
                      </a:cubicBezTo>
                      <a:close/>
                    </a:path>
                  </a:pathLst>
                </a:custGeom>
                <a:solidFill>
                  <a:srgbClr val="333233"/>
                </a:solidFill>
                <a:ln w="7301" cap="flat">
                  <a:noFill/>
                  <a:prstDash val="solid"/>
                  <a:miter/>
                </a:ln>
              </p:spPr>
              <p:txBody>
                <a:bodyPr rtlCol="0" anchor="ctr"/>
                <a:lstStyle/>
                <a:p>
                  <a:endParaRPr lang="en-US"/>
                </a:p>
              </p:txBody>
            </p:sp>
            <p:sp>
              <p:nvSpPr>
                <p:cNvPr id="2147" name="Freeform 2146">
                  <a:extLst>
                    <a:ext uri="{FF2B5EF4-FFF2-40B4-BE49-F238E27FC236}">
                      <a16:creationId xmlns:a16="http://schemas.microsoft.com/office/drawing/2014/main" id="{F0004A45-5D82-E220-3AF8-D0C180D885E3}"/>
                    </a:ext>
                  </a:extLst>
                </p:cNvPr>
                <p:cNvSpPr/>
                <p:nvPr/>
              </p:nvSpPr>
              <p:spPr>
                <a:xfrm>
                  <a:off x="8183004" y="4849162"/>
                  <a:ext cx="59699" cy="92603"/>
                </a:xfrm>
                <a:custGeom>
                  <a:avLst/>
                  <a:gdLst>
                    <a:gd name="connsiteX0" fmla="*/ 25605 w 59699"/>
                    <a:gd name="connsiteY0" fmla="*/ 6593 h 92603"/>
                    <a:gd name="connsiteX1" fmla="*/ 28968 w 59699"/>
                    <a:gd name="connsiteY1" fmla="*/ 5132 h 92603"/>
                    <a:gd name="connsiteX2" fmla="*/ 34232 w 59699"/>
                    <a:gd name="connsiteY2" fmla="*/ 3087 h 92603"/>
                    <a:gd name="connsiteX3" fmla="*/ 42126 w 59699"/>
                    <a:gd name="connsiteY3" fmla="*/ 1334 h 92603"/>
                    <a:gd name="connsiteX4" fmla="*/ 50460 w 59699"/>
                    <a:gd name="connsiteY4" fmla="*/ 531 h 92603"/>
                    <a:gd name="connsiteX5" fmla="*/ 56966 w 59699"/>
                    <a:gd name="connsiteY5" fmla="*/ 531 h 92603"/>
                    <a:gd name="connsiteX6" fmla="*/ 59598 w 59699"/>
                    <a:gd name="connsiteY6" fmla="*/ 531 h 92603"/>
                    <a:gd name="connsiteX7" fmla="*/ 59598 w 59699"/>
                    <a:gd name="connsiteY7" fmla="*/ 11560 h 92603"/>
                    <a:gd name="connsiteX8" fmla="*/ 59598 w 59699"/>
                    <a:gd name="connsiteY8" fmla="*/ 20105 h 92603"/>
                    <a:gd name="connsiteX9" fmla="*/ 59598 w 59699"/>
                    <a:gd name="connsiteY9" fmla="*/ 27044 h 92603"/>
                    <a:gd name="connsiteX10" fmla="*/ 59598 w 59699"/>
                    <a:gd name="connsiteY10" fmla="*/ 32887 h 92603"/>
                    <a:gd name="connsiteX11" fmla="*/ 57990 w 59699"/>
                    <a:gd name="connsiteY11" fmla="*/ 32376 h 92603"/>
                    <a:gd name="connsiteX12" fmla="*/ 56016 w 59699"/>
                    <a:gd name="connsiteY12" fmla="*/ 31719 h 92603"/>
                    <a:gd name="connsiteX13" fmla="*/ 54115 w 59699"/>
                    <a:gd name="connsiteY13" fmla="*/ 31061 h 92603"/>
                    <a:gd name="connsiteX14" fmla="*/ 49583 w 59699"/>
                    <a:gd name="connsiteY14" fmla="*/ 30185 h 92603"/>
                    <a:gd name="connsiteX15" fmla="*/ 47097 w 59699"/>
                    <a:gd name="connsiteY15" fmla="*/ 29819 h 92603"/>
                    <a:gd name="connsiteX16" fmla="*/ 38033 w 59699"/>
                    <a:gd name="connsiteY16" fmla="*/ 29235 h 92603"/>
                    <a:gd name="connsiteX17" fmla="*/ 30723 w 59699"/>
                    <a:gd name="connsiteY17" fmla="*/ 30550 h 92603"/>
                    <a:gd name="connsiteX18" fmla="*/ 25971 w 59699"/>
                    <a:gd name="connsiteY18" fmla="*/ 34567 h 92603"/>
                    <a:gd name="connsiteX19" fmla="*/ 24509 w 59699"/>
                    <a:gd name="connsiteY19" fmla="*/ 42455 h 92603"/>
                    <a:gd name="connsiteX20" fmla="*/ 24875 w 59699"/>
                    <a:gd name="connsiteY20" fmla="*/ 54580 h 92603"/>
                    <a:gd name="connsiteX21" fmla="*/ 24875 w 59699"/>
                    <a:gd name="connsiteY21" fmla="*/ 66120 h 92603"/>
                    <a:gd name="connsiteX22" fmla="*/ 24875 w 59699"/>
                    <a:gd name="connsiteY22" fmla="*/ 77879 h 92603"/>
                    <a:gd name="connsiteX23" fmla="*/ 24875 w 59699"/>
                    <a:gd name="connsiteY23" fmla="*/ 90661 h 92603"/>
                    <a:gd name="connsiteX24" fmla="*/ 24875 w 59699"/>
                    <a:gd name="connsiteY24" fmla="*/ 91391 h 92603"/>
                    <a:gd name="connsiteX25" fmla="*/ 19173 w 59699"/>
                    <a:gd name="connsiteY25" fmla="*/ 92487 h 92603"/>
                    <a:gd name="connsiteX26" fmla="*/ 13836 w 59699"/>
                    <a:gd name="connsiteY26" fmla="*/ 92487 h 92603"/>
                    <a:gd name="connsiteX27" fmla="*/ 7842 w 59699"/>
                    <a:gd name="connsiteY27" fmla="*/ 92487 h 92603"/>
                    <a:gd name="connsiteX28" fmla="*/ 532 w 59699"/>
                    <a:gd name="connsiteY28" fmla="*/ 92487 h 92603"/>
                    <a:gd name="connsiteX29" fmla="*/ 93 w 59699"/>
                    <a:gd name="connsiteY29" fmla="*/ 47276 h 92603"/>
                    <a:gd name="connsiteX30" fmla="*/ 93 w 59699"/>
                    <a:gd name="connsiteY30" fmla="*/ 385 h 92603"/>
                    <a:gd name="connsiteX31" fmla="*/ 3821 w 59699"/>
                    <a:gd name="connsiteY31" fmla="*/ 385 h 92603"/>
                    <a:gd name="connsiteX32" fmla="*/ 9304 w 59699"/>
                    <a:gd name="connsiteY32" fmla="*/ 385 h 92603"/>
                    <a:gd name="connsiteX33" fmla="*/ 12959 w 59699"/>
                    <a:gd name="connsiteY33" fmla="*/ 385 h 92603"/>
                    <a:gd name="connsiteX34" fmla="*/ 15664 w 59699"/>
                    <a:gd name="connsiteY34" fmla="*/ 385 h 92603"/>
                    <a:gd name="connsiteX35" fmla="*/ 19684 w 59699"/>
                    <a:gd name="connsiteY35" fmla="*/ 20 h 92603"/>
                    <a:gd name="connsiteX36" fmla="*/ 23413 w 59699"/>
                    <a:gd name="connsiteY36" fmla="*/ 20 h 92603"/>
                    <a:gd name="connsiteX37" fmla="*/ 24948 w 59699"/>
                    <a:gd name="connsiteY37" fmla="*/ 458 h 92603"/>
                    <a:gd name="connsiteX38" fmla="*/ 24948 w 59699"/>
                    <a:gd name="connsiteY38" fmla="*/ 3891 h 92603"/>
                    <a:gd name="connsiteX39" fmla="*/ 24948 w 59699"/>
                    <a:gd name="connsiteY39" fmla="*/ 4913 h 92603"/>
                    <a:gd name="connsiteX40" fmla="*/ 25605 w 59699"/>
                    <a:gd name="connsiteY40" fmla="*/ 6593 h 9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699" h="92603">
                      <a:moveTo>
                        <a:pt x="25605" y="6593"/>
                      </a:moveTo>
                      <a:lnTo>
                        <a:pt x="28968" y="5132"/>
                      </a:lnTo>
                      <a:cubicBezTo>
                        <a:pt x="30796" y="4402"/>
                        <a:pt x="32477" y="3672"/>
                        <a:pt x="34232" y="3087"/>
                      </a:cubicBezTo>
                      <a:cubicBezTo>
                        <a:pt x="36812" y="2306"/>
                        <a:pt x="39451" y="1714"/>
                        <a:pt x="42126" y="1334"/>
                      </a:cubicBezTo>
                      <a:cubicBezTo>
                        <a:pt x="44883" y="896"/>
                        <a:pt x="47668" y="633"/>
                        <a:pt x="50460" y="531"/>
                      </a:cubicBezTo>
                      <a:cubicBezTo>
                        <a:pt x="53019" y="531"/>
                        <a:pt x="55212" y="531"/>
                        <a:pt x="56966" y="531"/>
                      </a:cubicBezTo>
                      <a:cubicBezTo>
                        <a:pt x="57836" y="407"/>
                        <a:pt x="58728" y="407"/>
                        <a:pt x="59598" y="531"/>
                      </a:cubicBezTo>
                      <a:cubicBezTo>
                        <a:pt x="59598" y="4694"/>
                        <a:pt x="59598" y="8419"/>
                        <a:pt x="59598" y="11560"/>
                      </a:cubicBezTo>
                      <a:cubicBezTo>
                        <a:pt x="59598" y="14700"/>
                        <a:pt x="59598" y="17622"/>
                        <a:pt x="59598" y="20105"/>
                      </a:cubicBezTo>
                      <a:lnTo>
                        <a:pt x="59598" y="27044"/>
                      </a:lnTo>
                      <a:cubicBezTo>
                        <a:pt x="59598" y="29089"/>
                        <a:pt x="59598" y="31061"/>
                        <a:pt x="59598" y="32887"/>
                      </a:cubicBezTo>
                      <a:lnTo>
                        <a:pt x="57990" y="32376"/>
                      </a:lnTo>
                      <a:lnTo>
                        <a:pt x="56016" y="31719"/>
                      </a:lnTo>
                      <a:cubicBezTo>
                        <a:pt x="55365" y="31543"/>
                        <a:pt x="54729" y="31324"/>
                        <a:pt x="54115" y="31061"/>
                      </a:cubicBezTo>
                      <a:cubicBezTo>
                        <a:pt x="52617" y="30689"/>
                        <a:pt x="51111" y="30397"/>
                        <a:pt x="49583" y="30185"/>
                      </a:cubicBezTo>
                      <a:lnTo>
                        <a:pt x="47097" y="29819"/>
                      </a:lnTo>
                      <a:cubicBezTo>
                        <a:pt x="44093" y="29425"/>
                        <a:pt x="41067" y="29228"/>
                        <a:pt x="38033" y="29235"/>
                      </a:cubicBezTo>
                      <a:cubicBezTo>
                        <a:pt x="35533" y="29155"/>
                        <a:pt x="33040" y="29600"/>
                        <a:pt x="30723" y="30550"/>
                      </a:cubicBezTo>
                      <a:cubicBezTo>
                        <a:pt x="28749" y="31339"/>
                        <a:pt x="27082" y="32748"/>
                        <a:pt x="25971" y="34567"/>
                      </a:cubicBezTo>
                      <a:cubicBezTo>
                        <a:pt x="24758" y="37007"/>
                        <a:pt x="24253" y="39738"/>
                        <a:pt x="24509" y="42455"/>
                      </a:cubicBezTo>
                      <a:cubicBezTo>
                        <a:pt x="24509" y="46764"/>
                        <a:pt x="24509" y="50855"/>
                        <a:pt x="24875" y="54580"/>
                      </a:cubicBezTo>
                      <a:cubicBezTo>
                        <a:pt x="25240" y="58304"/>
                        <a:pt x="24875" y="62249"/>
                        <a:pt x="24875" y="66120"/>
                      </a:cubicBezTo>
                      <a:cubicBezTo>
                        <a:pt x="24875" y="69991"/>
                        <a:pt x="24875" y="73935"/>
                        <a:pt x="24875" y="77879"/>
                      </a:cubicBezTo>
                      <a:cubicBezTo>
                        <a:pt x="24875" y="81823"/>
                        <a:pt x="24875" y="86132"/>
                        <a:pt x="24875" y="90661"/>
                      </a:cubicBezTo>
                      <a:lnTo>
                        <a:pt x="24875" y="91391"/>
                      </a:lnTo>
                      <a:cubicBezTo>
                        <a:pt x="23018" y="91968"/>
                        <a:pt x="21110" y="92333"/>
                        <a:pt x="19173" y="92487"/>
                      </a:cubicBezTo>
                      <a:cubicBezTo>
                        <a:pt x="17396" y="92596"/>
                        <a:pt x="15613" y="92596"/>
                        <a:pt x="13836" y="92487"/>
                      </a:cubicBezTo>
                      <a:lnTo>
                        <a:pt x="7842" y="92487"/>
                      </a:lnTo>
                      <a:cubicBezTo>
                        <a:pt x="5408" y="92326"/>
                        <a:pt x="2966" y="92326"/>
                        <a:pt x="532" y="92487"/>
                      </a:cubicBezTo>
                      <a:cubicBezTo>
                        <a:pt x="532" y="77441"/>
                        <a:pt x="532" y="62322"/>
                        <a:pt x="93" y="47276"/>
                      </a:cubicBezTo>
                      <a:cubicBezTo>
                        <a:pt x="-345" y="32230"/>
                        <a:pt x="93" y="16526"/>
                        <a:pt x="93" y="385"/>
                      </a:cubicBezTo>
                      <a:lnTo>
                        <a:pt x="3821" y="385"/>
                      </a:lnTo>
                      <a:lnTo>
                        <a:pt x="9304" y="385"/>
                      </a:lnTo>
                      <a:lnTo>
                        <a:pt x="12959" y="385"/>
                      </a:lnTo>
                      <a:lnTo>
                        <a:pt x="15664" y="385"/>
                      </a:lnTo>
                      <a:lnTo>
                        <a:pt x="19684" y="20"/>
                      </a:lnTo>
                      <a:cubicBezTo>
                        <a:pt x="20927" y="-53"/>
                        <a:pt x="22170" y="-53"/>
                        <a:pt x="23413" y="20"/>
                      </a:cubicBezTo>
                      <a:cubicBezTo>
                        <a:pt x="24436" y="20"/>
                        <a:pt x="24948" y="166"/>
                        <a:pt x="24948" y="458"/>
                      </a:cubicBezTo>
                      <a:lnTo>
                        <a:pt x="24948" y="3891"/>
                      </a:lnTo>
                      <a:cubicBezTo>
                        <a:pt x="24911" y="4234"/>
                        <a:pt x="24911" y="4570"/>
                        <a:pt x="24948" y="4913"/>
                      </a:cubicBezTo>
                      <a:cubicBezTo>
                        <a:pt x="25218" y="5454"/>
                        <a:pt x="25437" y="6016"/>
                        <a:pt x="25605" y="6593"/>
                      </a:cubicBezTo>
                      <a:close/>
                    </a:path>
                  </a:pathLst>
                </a:custGeom>
                <a:solidFill>
                  <a:srgbClr val="333233"/>
                </a:solidFill>
                <a:ln w="7301" cap="flat">
                  <a:noFill/>
                  <a:prstDash val="solid"/>
                  <a:miter/>
                </a:ln>
              </p:spPr>
              <p:txBody>
                <a:bodyPr rtlCol="0" anchor="ctr"/>
                <a:lstStyle/>
                <a:p>
                  <a:endParaRPr lang="en-US"/>
                </a:p>
              </p:txBody>
            </p:sp>
            <p:sp>
              <p:nvSpPr>
                <p:cNvPr id="2148" name="Freeform 2147">
                  <a:extLst>
                    <a:ext uri="{FF2B5EF4-FFF2-40B4-BE49-F238E27FC236}">
                      <a16:creationId xmlns:a16="http://schemas.microsoft.com/office/drawing/2014/main" id="{AA8119A5-6C5B-6D37-1D3A-639ACF17FC85}"/>
                    </a:ext>
                  </a:extLst>
                </p:cNvPr>
                <p:cNvSpPr/>
                <p:nvPr/>
              </p:nvSpPr>
              <p:spPr>
                <a:xfrm>
                  <a:off x="7504305" y="4993221"/>
                  <a:ext cx="89476" cy="132154"/>
                </a:xfrm>
                <a:custGeom>
                  <a:avLst/>
                  <a:gdLst>
                    <a:gd name="connsiteX0" fmla="*/ 89374 w 89476"/>
                    <a:gd name="connsiteY0" fmla="*/ 131389 h 132154"/>
                    <a:gd name="connsiteX1" fmla="*/ 89374 w 89476"/>
                    <a:gd name="connsiteY1" fmla="*/ 131389 h 132154"/>
                    <a:gd name="connsiteX2" fmla="*/ 74754 w 89476"/>
                    <a:gd name="connsiteY2" fmla="*/ 131827 h 132154"/>
                    <a:gd name="connsiteX3" fmla="*/ 58526 w 89476"/>
                    <a:gd name="connsiteY3" fmla="*/ 131827 h 132154"/>
                    <a:gd name="connsiteX4" fmla="*/ 58526 w 89476"/>
                    <a:gd name="connsiteY4" fmla="*/ 131827 h 132154"/>
                    <a:gd name="connsiteX5" fmla="*/ 53920 w 89476"/>
                    <a:gd name="connsiteY5" fmla="*/ 121748 h 132154"/>
                    <a:gd name="connsiteX6" fmla="*/ 47853 w 89476"/>
                    <a:gd name="connsiteY6" fmla="*/ 109404 h 132154"/>
                    <a:gd name="connsiteX7" fmla="*/ 40543 w 89476"/>
                    <a:gd name="connsiteY7" fmla="*/ 96695 h 132154"/>
                    <a:gd name="connsiteX8" fmla="*/ 32794 w 89476"/>
                    <a:gd name="connsiteY8" fmla="*/ 85667 h 132154"/>
                    <a:gd name="connsiteX9" fmla="*/ 32794 w 89476"/>
                    <a:gd name="connsiteY9" fmla="*/ 85082 h 132154"/>
                    <a:gd name="connsiteX10" fmla="*/ 32209 w 89476"/>
                    <a:gd name="connsiteY10" fmla="*/ 95527 h 132154"/>
                    <a:gd name="connsiteX11" fmla="*/ 32209 w 89476"/>
                    <a:gd name="connsiteY11" fmla="*/ 108163 h 132154"/>
                    <a:gd name="connsiteX12" fmla="*/ 32794 w 89476"/>
                    <a:gd name="connsiteY12" fmla="*/ 120579 h 132154"/>
                    <a:gd name="connsiteX13" fmla="*/ 33379 w 89476"/>
                    <a:gd name="connsiteY13" fmla="*/ 130001 h 132154"/>
                    <a:gd name="connsiteX14" fmla="*/ 25191 w 89476"/>
                    <a:gd name="connsiteY14" fmla="*/ 131681 h 132154"/>
                    <a:gd name="connsiteX15" fmla="*/ 15176 w 89476"/>
                    <a:gd name="connsiteY15" fmla="*/ 132119 h 132154"/>
                    <a:gd name="connsiteX16" fmla="*/ 6258 w 89476"/>
                    <a:gd name="connsiteY16" fmla="*/ 132119 h 132154"/>
                    <a:gd name="connsiteX17" fmla="*/ 1360 w 89476"/>
                    <a:gd name="connsiteY17" fmla="*/ 132119 h 132154"/>
                    <a:gd name="connsiteX18" fmla="*/ 1872 w 89476"/>
                    <a:gd name="connsiteY18" fmla="*/ 127080 h 132154"/>
                    <a:gd name="connsiteX19" fmla="*/ 1872 w 89476"/>
                    <a:gd name="connsiteY19" fmla="*/ 113786 h 132154"/>
                    <a:gd name="connsiteX20" fmla="*/ 1872 w 89476"/>
                    <a:gd name="connsiteY20" fmla="*/ 94504 h 132154"/>
                    <a:gd name="connsiteX21" fmla="*/ 1872 w 89476"/>
                    <a:gd name="connsiteY21" fmla="*/ 72227 h 132154"/>
                    <a:gd name="connsiteX22" fmla="*/ 1506 w 89476"/>
                    <a:gd name="connsiteY22" fmla="*/ 49439 h 132154"/>
                    <a:gd name="connsiteX23" fmla="*/ 995 w 89476"/>
                    <a:gd name="connsiteY23" fmla="*/ 28697 h 132154"/>
                    <a:gd name="connsiteX24" fmla="*/ 556 w 89476"/>
                    <a:gd name="connsiteY24" fmla="*/ 12482 h 132154"/>
                    <a:gd name="connsiteX25" fmla="*/ -102 w 89476"/>
                    <a:gd name="connsiteY25" fmla="*/ 3352 h 132154"/>
                    <a:gd name="connsiteX26" fmla="*/ 22560 w 89476"/>
                    <a:gd name="connsiteY26" fmla="*/ 650 h 132154"/>
                    <a:gd name="connsiteX27" fmla="*/ 48365 w 89476"/>
                    <a:gd name="connsiteY27" fmla="*/ 650 h 132154"/>
                    <a:gd name="connsiteX28" fmla="*/ 67810 w 89476"/>
                    <a:gd name="connsiteY28" fmla="*/ 6931 h 132154"/>
                    <a:gd name="connsiteX29" fmla="*/ 81260 w 89476"/>
                    <a:gd name="connsiteY29" fmla="*/ 21100 h 132154"/>
                    <a:gd name="connsiteX30" fmla="*/ 86304 w 89476"/>
                    <a:gd name="connsiteY30" fmla="*/ 39725 h 132154"/>
                    <a:gd name="connsiteX31" fmla="*/ 80895 w 89476"/>
                    <a:gd name="connsiteY31" fmla="*/ 59519 h 132154"/>
                    <a:gd name="connsiteX32" fmla="*/ 71611 w 89476"/>
                    <a:gd name="connsiteY32" fmla="*/ 70548 h 132154"/>
                    <a:gd name="connsiteX33" fmla="*/ 56990 w 89476"/>
                    <a:gd name="connsiteY33" fmla="*/ 75514 h 132154"/>
                    <a:gd name="connsiteX34" fmla="*/ 56040 w 89476"/>
                    <a:gd name="connsiteY34" fmla="*/ 75514 h 132154"/>
                    <a:gd name="connsiteX35" fmla="*/ 56040 w 89476"/>
                    <a:gd name="connsiteY35" fmla="*/ 75514 h 132154"/>
                    <a:gd name="connsiteX36" fmla="*/ 64520 w 89476"/>
                    <a:gd name="connsiteY36" fmla="*/ 89026 h 132154"/>
                    <a:gd name="connsiteX37" fmla="*/ 73584 w 89476"/>
                    <a:gd name="connsiteY37" fmla="*/ 102538 h 132154"/>
                    <a:gd name="connsiteX38" fmla="*/ 81991 w 89476"/>
                    <a:gd name="connsiteY38" fmla="*/ 116416 h 132154"/>
                    <a:gd name="connsiteX39" fmla="*/ 89374 w 89476"/>
                    <a:gd name="connsiteY39" fmla="*/ 131389 h 132154"/>
                    <a:gd name="connsiteX40" fmla="*/ 27311 w 89476"/>
                    <a:gd name="connsiteY40" fmla="*/ 29135 h 132154"/>
                    <a:gd name="connsiteX41" fmla="*/ 27311 w 89476"/>
                    <a:gd name="connsiteY41" fmla="*/ 34540 h 132154"/>
                    <a:gd name="connsiteX42" fmla="*/ 27311 w 89476"/>
                    <a:gd name="connsiteY42" fmla="*/ 40748 h 132154"/>
                    <a:gd name="connsiteX43" fmla="*/ 27311 w 89476"/>
                    <a:gd name="connsiteY43" fmla="*/ 46810 h 132154"/>
                    <a:gd name="connsiteX44" fmla="*/ 27823 w 89476"/>
                    <a:gd name="connsiteY44" fmla="*/ 51777 h 132154"/>
                    <a:gd name="connsiteX45" fmla="*/ 27823 w 89476"/>
                    <a:gd name="connsiteY45" fmla="*/ 51777 h 132154"/>
                    <a:gd name="connsiteX46" fmla="*/ 37034 w 89476"/>
                    <a:gd name="connsiteY46" fmla="*/ 52288 h 132154"/>
                    <a:gd name="connsiteX47" fmla="*/ 46391 w 89476"/>
                    <a:gd name="connsiteY47" fmla="*/ 51777 h 132154"/>
                    <a:gd name="connsiteX48" fmla="*/ 51873 w 89476"/>
                    <a:gd name="connsiteY48" fmla="*/ 48198 h 132154"/>
                    <a:gd name="connsiteX49" fmla="*/ 54139 w 89476"/>
                    <a:gd name="connsiteY49" fmla="*/ 41916 h 132154"/>
                    <a:gd name="connsiteX50" fmla="*/ 53409 w 89476"/>
                    <a:gd name="connsiteY50" fmla="*/ 35124 h 132154"/>
                    <a:gd name="connsiteX51" fmla="*/ 49753 w 89476"/>
                    <a:gd name="connsiteY51" fmla="*/ 29719 h 132154"/>
                    <a:gd name="connsiteX52" fmla="*/ 39446 w 89476"/>
                    <a:gd name="connsiteY52" fmla="*/ 26286 h 132154"/>
                    <a:gd name="connsiteX53" fmla="*/ 27311 w 89476"/>
                    <a:gd name="connsiteY53" fmla="*/ 29135 h 1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476" h="132154">
                      <a:moveTo>
                        <a:pt x="89374" y="131389"/>
                      </a:moveTo>
                      <a:lnTo>
                        <a:pt x="89374" y="131389"/>
                      </a:lnTo>
                      <a:cubicBezTo>
                        <a:pt x="85061" y="131389"/>
                        <a:pt x="80310" y="131389"/>
                        <a:pt x="74754" y="131827"/>
                      </a:cubicBezTo>
                      <a:cubicBezTo>
                        <a:pt x="69352" y="132156"/>
                        <a:pt x="63928" y="132156"/>
                        <a:pt x="58526" y="131827"/>
                      </a:cubicBezTo>
                      <a:lnTo>
                        <a:pt x="58526" y="131827"/>
                      </a:lnTo>
                      <a:cubicBezTo>
                        <a:pt x="57305" y="129000"/>
                        <a:pt x="55770" y="125641"/>
                        <a:pt x="53920" y="121748"/>
                      </a:cubicBezTo>
                      <a:cubicBezTo>
                        <a:pt x="52020" y="117804"/>
                        <a:pt x="50046" y="113713"/>
                        <a:pt x="47853" y="109404"/>
                      </a:cubicBezTo>
                      <a:cubicBezTo>
                        <a:pt x="45660" y="105095"/>
                        <a:pt x="43247" y="100859"/>
                        <a:pt x="40543" y="96695"/>
                      </a:cubicBezTo>
                      <a:cubicBezTo>
                        <a:pt x="38211" y="92846"/>
                        <a:pt x="35623" y="89165"/>
                        <a:pt x="32794" y="85667"/>
                      </a:cubicBezTo>
                      <a:lnTo>
                        <a:pt x="32794" y="85082"/>
                      </a:lnTo>
                      <a:cubicBezTo>
                        <a:pt x="32341" y="88544"/>
                        <a:pt x="32150" y="92036"/>
                        <a:pt x="32209" y="95527"/>
                      </a:cubicBezTo>
                      <a:cubicBezTo>
                        <a:pt x="32209" y="99617"/>
                        <a:pt x="32209" y="103853"/>
                        <a:pt x="32209" y="108163"/>
                      </a:cubicBezTo>
                      <a:cubicBezTo>
                        <a:pt x="32209" y="112472"/>
                        <a:pt x="32575" y="116708"/>
                        <a:pt x="32794" y="120579"/>
                      </a:cubicBezTo>
                      <a:cubicBezTo>
                        <a:pt x="33013" y="124450"/>
                        <a:pt x="33232" y="127883"/>
                        <a:pt x="33379" y="130001"/>
                      </a:cubicBezTo>
                      <a:cubicBezTo>
                        <a:pt x="30747" y="130972"/>
                        <a:pt x="27991" y="131542"/>
                        <a:pt x="25191" y="131681"/>
                      </a:cubicBezTo>
                      <a:lnTo>
                        <a:pt x="15176" y="132119"/>
                      </a:lnTo>
                      <a:cubicBezTo>
                        <a:pt x="11814" y="132119"/>
                        <a:pt x="8890" y="132119"/>
                        <a:pt x="6258" y="132119"/>
                      </a:cubicBezTo>
                      <a:lnTo>
                        <a:pt x="1360" y="132119"/>
                      </a:lnTo>
                      <a:cubicBezTo>
                        <a:pt x="1850" y="130483"/>
                        <a:pt x="2018" y="128774"/>
                        <a:pt x="1872" y="127080"/>
                      </a:cubicBezTo>
                      <a:cubicBezTo>
                        <a:pt x="1872" y="123720"/>
                        <a:pt x="1872" y="119264"/>
                        <a:pt x="1872" y="113786"/>
                      </a:cubicBezTo>
                      <a:lnTo>
                        <a:pt x="1872" y="94504"/>
                      </a:lnTo>
                      <a:cubicBezTo>
                        <a:pt x="1872" y="87201"/>
                        <a:pt x="1872" y="79897"/>
                        <a:pt x="1872" y="72227"/>
                      </a:cubicBezTo>
                      <a:cubicBezTo>
                        <a:pt x="1872" y="64559"/>
                        <a:pt x="1872" y="56962"/>
                        <a:pt x="1506" y="49439"/>
                      </a:cubicBezTo>
                      <a:cubicBezTo>
                        <a:pt x="1141" y="41916"/>
                        <a:pt x="1141" y="34832"/>
                        <a:pt x="995" y="28697"/>
                      </a:cubicBezTo>
                      <a:cubicBezTo>
                        <a:pt x="849" y="22561"/>
                        <a:pt x="995" y="16937"/>
                        <a:pt x="556" y="12482"/>
                      </a:cubicBezTo>
                      <a:cubicBezTo>
                        <a:pt x="519" y="9429"/>
                        <a:pt x="300" y="6376"/>
                        <a:pt x="-102" y="3352"/>
                      </a:cubicBezTo>
                      <a:cubicBezTo>
                        <a:pt x="6770" y="2403"/>
                        <a:pt x="14518" y="1453"/>
                        <a:pt x="22560" y="650"/>
                      </a:cubicBezTo>
                      <a:cubicBezTo>
                        <a:pt x="31135" y="-263"/>
                        <a:pt x="39790" y="-263"/>
                        <a:pt x="48365" y="650"/>
                      </a:cubicBezTo>
                      <a:cubicBezTo>
                        <a:pt x="55295" y="935"/>
                        <a:pt x="62020" y="3111"/>
                        <a:pt x="67810" y="6931"/>
                      </a:cubicBezTo>
                      <a:cubicBezTo>
                        <a:pt x="73380" y="10495"/>
                        <a:pt x="77992" y="15360"/>
                        <a:pt x="81260" y="21100"/>
                      </a:cubicBezTo>
                      <a:cubicBezTo>
                        <a:pt x="84491" y="26783"/>
                        <a:pt x="86231" y="33188"/>
                        <a:pt x="86304" y="39725"/>
                      </a:cubicBezTo>
                      <a:cubicBezTo>
                        <a:pt x="86480" y="46708"/>
                        <a:pt x="84594" y="53588"/>
                        <a:pt x="80895" y="59519"/>
                      </a:cubicBezTo>
                      <a:cubicBezTo>
                        <a:pt x="78643" y="63828"/>
                        <a:pt x="75478" y="67597"/>
                        <a:pt x="71611" y="70548"/>
                      </a:cubicBezTo>
                      <a:cubicBezTo>
                        <a:pt x="67342" y="73630"/>
                        <a:pt x="62254" y="75354"/>
                        <a:pt x="56990" y="75514"/>
                      </a:cubicBezTo>
                      <a:lnTo>
                        <a:pt x="56040" y="75514"/>
                      </a:lnTo>
                      <a:lnTo>
                        <a:pt x="56040" y="75514"/>
                      </a:lnTo>
                      <a:cubicBezTo>
                        <a:pt x="58599" y="80043"/>
                        <a:pt x="61450" y="84498"/>
                        <a:pt x="64520" y="89026"/>
                      </a:cubicBezTo>
                      <a:cubicBezTo>
                        <a:pt x="67590" y="93555"/>
                        <a:pt x="70587" y="98010"/>
                        <a:pt x="73584" y="102538"/>
                      </a:cubicBezTo>
                      <a:cubicBezTo>
                        <a:pt x="76582" y="107067"/>
                        <a:pt x="79286" y="111668"/>
                        <a:pt x="81991" y="116416"/>
                      </a:cubicBezTo>
                      <a:cubicBezTo>
                        <a:pt x="84871" y="121193"/>
                        <a:pt x="87342" y="126196"/>
                        <a:pt x="89374" y="131389"/>
                      </a:cubicBezTo>
                      <a:close/>
                      <a:moveTo>
                        <a:pt x="27311" y="29135"/>
                      </a:moveTo>
                      <a:cubicBezTo>
                        <a:pt x="27311" y="30742"/>
                        <a:pt x="27311" y="32568"/>
                        <a:pt x="27311" y="34540"/>
                      </a:cubicBezTo>
                      <a:cubicBezTo>
                        <a:pt x="27311" y="36512"/>
                        <a:pt x="27311" y="38630"/>
                        <a:pt x="27311" y="40748"/>
                      </a:cubicBezTo>
                      <a:cubicBezTo>
                        <a:pt x="27311" y="42866"/>
                        <a:pt x="27311" y="44838"/>
                        <a:pt x="27311" y="46810"/>
                      </a:cubicBezTo>
                      <a:cubicBezTo>
                        <a:pt x="27340" y="48475"/>
                        <a:pt x="27516" y="50141"/>
                        <a:pt x="27823" y="51777"/>
                      </a:cubicBezTo>
                      <a:lnTo>
                        <a:pt x="27823" y="51777"/>
                      </a:lnTo>
                      <a:cubicBezTo>
                        <a:pt x="30674" y="51777"/>
                        <a:pt x="33744" y="52215"/>
                        <a:pt x="37034" y="52288"/>
                      </a:cubicBezTo>
                      <a:cubicBezTo>
                        <a:pt x="40162" y="52456"/>
                        <a:pt x="43298" y="52288"/>
                        <a:pt x="46391" y="51777"/>
                      </a:cubicBezTo>
                      <a:cubicBezTo>
                        <a:pt x="48620" y="51353"/>
                        <a:pt x="50587" y="50068"/>
                        <a:pt x="51873" y="48198"/>
                      </a:cubicBezTo>
                      <a:cubicBezTo>
                        <a:pt x="53131" y="46321"/>
                        <a:pt x="53906" y="44166"/>
                        <a:pt x="54139" y="41916"/>
                      </a:cubicBezTo>
                      <a:cubicBezTo>
                        <a:pt x="54366" y="39623"/>
                        <a:pt x="54118" y="37315"/>
                        <a:pt x="53409" y="35124"/>
                      </a:cubicBezTo>
                      <a:cubicBezTo>
                        <a:pt x="52765" y="32998"/>
                        <a:pt x="51486" y="31114"/>
                        <a:pt x="49753" y="29719"/>
                      </a:cubicBezTo>
                      <a:cubicBezTo>
                        <a:pt x="46932" y="27214"/>
                        <a:pt x="43204" y="25979"/>
                        <a:pt x="39446" y="26286"/>
                      </a:cubicBezTo>
                      <a:cubicBezTo>
                        <a:pt x="35272" y="26549"/>
                        <a:pt x="31164" y="27506"/>
                        <a:pt x="27311" y="29135"/>
                      </a:cubicBezTo>
                      <a:close/>
                    </a:path>
                  </a:pathLst>
                </a:custGeom>
                <a:solidFill>
                  <a:srgbClr val="333233"/>
                </a:solidFill>
                <a:ln w="7301" cap="flat">
                  <a:noFill/>
                  <a:prstDash val="solid"/>
                  <a:miter/>
                </a:ln>
              </p:spPr>
              <p:txBody>
                <a:bodyPr rtlCol="0" anchor="ctr"/>
                <a:lstStyle/>
                <a:p>
                  <a:endParaRPr lang="en-US"/>
                </a:p>
              </p:txBody>
            </p:sp>
            <p:sp>
              <p:nvSpPr>
                <p:cNvPr id="2149" name="Freeform 2148">
                  <a:extLst>
                    <a:ext uri="{FF2B5EF4-FFF2-40B4-BE49-F238E27FC236}">
                      <a16:creationId xmlns:a16="http://schemas.microsoft.com/office/drawing/2014/main" id="{4C8F1B55-47CB-B268-4603-8E396AAB6A6B}"/>
                    </a:ext>
                  </a:extLst>
                </p:cNvPr>
                <p:cNvSpPr/>
                <p:nvPr/>
              </p:nvSpPr>
              <p:spPr>
                <a:xfrm>
                  <a:off x="7597134" y="5030692"/>
                  <a:ext cx="74645" cy="97111"/>
                </a:xfrm>
                <a:custGeom>
                  <a:avLst/>
                  <a:gdLst>
                    <a:gd name="connsiteX0" fmla="*/ 24689 w 74645"/>
                    <a:gd name="connsiteY0" fmla="*/ 48269 h 97111"/>
                    <a:gd name="connsiteX1" fmla="*/ 24689 w 74645"/>
                    <a:gd name="connsiteY1" fmla="*/ 51555 h 97111"/>
                    <a:gd name="connsiteX2" fmla="*/ 25127 w 74645"/>
                    <a:gd name="connsiteY2" fmla="*/ 60539 h 97111"/>
                    <a:gd name="connsiteX3" fmla="*/ 27393 w 74645"/>
                    <a:gd name="connsiteY3" fmla="*/ 67332 h 97111"/>
                    <a:gd name="connsiteX4" fmla="*/ 33680 w 74645"/>
                    <a:gd name="connsiteY4" fmla="*/ 73613 h 97111"/>
                    <a:gd name="connsiteX5" fmla="*/ 41575 w 74645"/>
                    <a:gd name="connsiteY5" fmla="*/ 74928 h 97111"/>
                    <a:gd name="connsiteX6" fmla="*/ 48154 w 74645"/>
                    <a:gd name="connsiteY6" fmla="*/ 70399 h 97111"/>
                    <a:gd name="connsiteX7" fmla="*/ 50420 w 74645"/>
                    <a:gd name="connsiteY7" fmla="*/ 59078 h 97111"/>
                    <a:gd name="connsiteX8" fmla="*/ 55391 w 74645"/>
                    <a:gd name="connsiteY8" fmla="*/ 59078 h 97111"/>
                    <a:gd name="connsiteX9" fmla="*/ 61971 w 74645"/>
                    <a:gd name="connsiteY9" fmla="*/ 59078 h 97111"/>
                    <a:gd name="connsiteX10" fmla="*/ 68476 w 74645"/>
                    <a:gd name="connsiteY10" fmla="*/ 59078 h 97111"/>
                    <a:gd name="connsiteX11" fmla="*/ 73594 w 74645"/>
                    <a:gd name="connsiteY11" fmla="*/ 59736 h 97111"/>
                    <a:gd name="connsiteX12" fmla="*/ 72863 w 74645"/>
                    <a:gd name="connsiteY12" fmla="*/ 69158 h 97111"/>
                    <a:gd name="connsiteX13" fmla="*/ 71985 w 74645"/>
                    <a:gd name="connsiteY13" fmla="*/ 77703 h 97111"/>
                    <a:gd name="connsiteX14" fmla="*/ 70596 w 74645"/>
                    <a:gd name="connsiteY14" fmla="*/ 84496 h 97111"/>
                    <a:gd name="connsiteX15" fmla="*/ 68476 w 74645"/>
                    <a:gd name="connsiteY15" fmla="*/ 88440 h 97111"/>
                    <a:gd name="connsiteX16" fmla="*/ 60362 w 74645"/>
                    <a:gd name="connsiteY16" fmla="*/ 94648 h 97111"/>
                    <a:gd name="connsiteX17" fmla="*/ 49543 w 74645"/>
                    <a:gd name="connsiteY17" fmla="*/ 96912 h 97111"/>
                    <a:gd name="connsiteX18" fmla="*/ 37482 w 74645"/>
                    <a:gd name="connsiteY18" fmla="*/ 96912 h 97111"/>
                    <a:gd name="connsiteX19" fmla="*/ 26151 w 74645"/>
                    <a:gd name="connsiteY19" fmla="*/ 96547 h 97111"/>
                    <a:gd name="connsiteX20" fmla="*/ 16575 w 74645"/>
                    <a:gd name="connsiteY20" fmla="*/ 93187 h 97111"/>
                    <a:gd name="connsiteX21" fmla="*/ 8314 w 74645"/>
                    <a:gd name="connsiteY21" fmla="*/ 84131 h 97111"/>
                    <a:gd name="connsiteX22" fmla="*/ 2978 w 74645"/>
                    <a:gd name="connsiteY22" fmla="*/ 71787 h 97111"/>
                    <a:gd name="connsiteX23" fmla="*/ 200 w 74645"/>
                    <a:gd name="connsiteY23" fmla="*/ 57544 h 97111"/>
                    <a:gd name="connsiteX24" fmla="*/ 200 w 74645"/>
                    <a:gd name="connsiteY24" fmla="*/ 42426 h 97111"/>
                    <a:gd name="connsiteX25" fmla="*/ 1369 w 74645"/>
                    <a:gd name="connsiteY25" fmla="*/ 29279 h 97111"/>
                    <a:gd name="connsiteX26" fmla="*/ 4220 w 74645"/>
                    <a:gd name="connsiteY26" fmla="*/ 16862 h 97111"/>
                    <a:gd name="connsiteX27" fmla="*/ 11531 w 74645"/>
                    <a:gd name="connsiteY27" fmla="*/ 7805 h 97111"/>
                    <a:gd name="connsiteX28" fmla="*/ 22715 w 74645"/>
                    <a:gd name="connsiteY28" fmla="*/ 2108 h 97111"/>
                    <a:gd name="connsiteX29" fmla="*/ 36019 w 74645"/>
                    <a:gd name="connsiteY29" fmla="*/ -10 h 97111"/>
                    <a:gd name="connsiteX30" fmla="*/ 49616 w 74645"/>
                    <a:gd name="connsiteY30" fmla="*/ 1451 h 97111"/>
                    <a:gd name="connsiteX31" fmla="*/ 63213 w 74645"/>
                    <a:gd name="connsiteY31" fmla="*/ 7367 h 97111"/>
                    <a:gd name="connsiteX32" fmla="*/ 71035 w 74645"/>
                    <a:gd name="connsiteY32" fmla="*/ 18031 h 97111"/>
                    <a:gd name="connsiteX33" fmla="*/ 74325 w 74645"/>
                    <a:gd name="connsiteY33" fmla="*/ 31762 h 97111"/>
                    <a:gd name="connsiteX34" fmla="*/ 74325 w 74645"/>
                    <a:gd name="connsiteY34" fmla="*/ 47027 h 97111"/>
                    <a:gd name="connsiteX35" fmla="*/ 69427 w 74645"/>
                    <a:gd name="connsiteY35" fmla="*/ 47757 h 97111"/>
                    <a:gd name="connsiteX36" fmla="*/ 60947 w 74645"/>
                    <a:gd name="connsiteY36" fmla="*/ 48561 h 97111"/>
                    <a:gd name="connsiteX37" fmla="*/ 50567 w 74645"/>
                    <a:gd name="connsiteY37" fmla="*/ 49072 h 97111"/>
                    <a:gd name="connsiteX38" fmla="*/ 39967 w 74645"/>
                    <a:gd name="connsiteY38" fmla="*/ 49072 h 97111"/>
                    <a:gd name="connsiteX39" fmla="*/ 30829 w 74645"/>
                    <a:gd name="connsiteY39" fmla="*/ 49072 h 97111"/>
                    <a:gd name="connsiteX40" fmla="*/ 24689 w 74645"/>
                    <a:gd name="connsiteY40" fmla="*/ 48269 h 97111"/>
                    <a:gd name="connsiteX41" fmla="*/ 46619 w 74645"/>
                    <a:gd name="connsiteY41" fmla="*/ 19711 h 97111"/>
                    <a:gd name="connsiteX42" fmla="*/ 43695 w 74645"/>
                    <a:gd name="connsiteY42" fmla="*/ 18323 h 97111"/>
                    <a:gd name="connsiteX43" fmla="*/ 40186 w 74645"/>
                    <a:gd name="connsiteY43" fmla="*/ 17885 h 97111"/>
                    <a:gd name="connsiteX44" fmla="*/ 32876 w 74645"/>
                    <a:gd name="connsiteY44" fmla="*/ 18834 h 97111"/>
                    <a:gd name="connsiteX45" fmla="*/ 28490 w 74645"/>
                    <a:gd name="connsiteY45" fmla="*/ 21390 h 97111"/>
                    <a:gd name="connsiteX46" fmla="*/ 25932 w 74645"/>
                    <a:gd name="connsiteY46" fmla="*/ 25262 h 97111"/>
                    <a:gd name="connsiteX47" fmla="*/ 24762 w 74645"/>
                    <a:gd name="connsiteY47" fmla="*/ 29863 h 97111"/>
                    <a:gd name="connsiteX48" fmla="*/ 24762 w 74645"/>
                    <a:gd name="connsiteY48" fmla="*/ 32711 h 97111"/>
                    <a:gd name="connsiteX49" fmla="*/ 26443 w 74645"/>
                    <a:gd name="connsiteY49" fmla="*/ 33807 h 97111"/>
                    <a:gd name="connsiteX50" fmla="*/ 31706 w 74645"/>
                    <a:gd name="connsiteY50" fmla="*/ 33807 h 97111"/>
                    <a:gd name="connsiteX51" fmla="*/ 42306 w 74645"/>
                    <a:gd name="connsiteY51" fmla="*/ 33807 h 97111"/>
                    <a:gd name="connsiteX52" fmla="*/ 49616 w 74645"/>
                    <a:gd name="connsiteY52" fmla="*/ 33807 h 97111"/>
                    <a:gd name="connsiteX53" fmla="*/ 53052 w 74645"/>
                    <a:gd name="connsiteY53" fmla="*/ 33807 h 97111"/>
                    <a:gd name="connsiteX54" fmla="*/ 54075 w 74645"/>
                    <a:gd name="connsiteY54" fmla="*/ 33223 h 97111"/>
                    <a:gd name="connsiteX55" fmla="*/ 54075 w 74645"/>
                    <a:gd name="connsiteY55" fmla="*/ 31324 h 97111"/>
                    <a:gd name="connsiteX56" fmla="*/ 52102 w 74645"/>
                    <a:gd name="connsiteY56" fmla="*/ 24020 h 97111"/>
                    <a:gd name="connsiteX57" fmla="*/ 46619 w 74645"/>
                    <a:gd name="connsiteY57" fmla="*/ 19784 h 9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645" h="97111">
                      <a:moveTo>
                        <a:pt x="24689" y="48269"/>
                      </a:moveTo>
                      <a:lnTo>
                        <a:pt x="24689" y="51555"/>
                      </a:lnTo>
                      <a:cubicBezTo>
                        <a:pt x="24689" y="55207"/>
                        <a:pt x="24689" y="58202"/>
                        <a:pt x="25127" y="60539"/>
                      </a:cubicBezTo>
                      <a:cubicBezTo>
                        <a:pt x="25325" y="62949"/>
                        <a:pt x="26100" y="65287"/>
                        <a:pt x="27393" y="67332"/>
                      </a:cubicBezTo>
                      <a:cubicBezTo>
                        <a:pt x="28753" y="70049"/>
                        <a:pt x="30961" y="72254"/>
                        <a:pt x="33680" y="73613"/>
                      </a:cubicBezTo>
                      <a:cubicBezTo>
                        <a:pt x="36100" y="74884"/>
                        <a:pt x="38870" y="75344"/>
                        <a:pt x="41575" y="74928"/>
                      </a:cubicBezTo>
                      <a:cubicBezTo>
                        <a:pt x="44273" y="74336"/>
                        <a:pt x="46634" y="72707"/>
                        <a:pt x="48154" y="70399"/>
                      </a:cubicBezTo>
                      <a:cubicBezTo>
                        <a:pt x="50106" y="66967"/>
                        <a:pt x="50903" y="63001"/>
                        <a:pt x="50420" y="59078"/>
                      </a:cubicBezTo>
                      <a:cubicBezTo>
                        <a:pt x="52073" y="59195"/>
                        <a:pt x="53739" y="59195"/>
                        <a:pt x="55391" y="59078"/>
                      </a:cubicBezTo>
                      <a:lnTo>
                        <a:pt x="61971" y="59078"/>
                      </a:lnTo>
                      <a:cubicBezTo>
                        <a:pt x="64237" y="59078"/>
                        <a:pt x="66357" y="59078"/>
                        <a:pt x="68476" y="59078"/>
                      </a:cubicBezTo>
                      <a:cubicBezTo>
                        <a:pt x="70202" y="59108"/>
                        <a:pt x="71920" y="59327"/>
                        <a:pt x="73594" y="59736"/>
                      </a:cubicBezTo>
                      <a:cubicBezTo>
                        <a:pt x="73594" y="62949"/>
                        <a:pt x="73155" y="66090"/>
                        <a:pt x="72863" y="69158"/>
                      </a:cubicBezTo>
                      <a:cubicBezTo>
                        <a:pt x="72570" y="72225"/>
                        <a:pt x="72351" y="75074"/>
                        <a:pt x="71985" y="77703"/>
                      </a:cubicBezTo>
                      <a:cubicBezTo>
                        <a:pt x="71664" y="79997"/>
                        <a:pt x="71203" y="82261"/>
                        <a:pt x="70596" y="84496"/>
                      </a:cubicBezTo>
                      <a:cubicBezTo>
                        <a:pt x="70267" y="85978"/>
                        <a:pt x="69537" y="87344"/>
                        <a:pt x="68476" y="88440"/>
                      </a:cubicBezTo>
                      <a:cubicBezTo>
                        <a:pt x="66474" y="91296"/>
                        <a:pt x="63645" y="93465"/>
                        <a:pt x="60362" y="94648"/>
                      </a:cubicBezTo>
                      <a:cubicBezTo>
                        <a:pt x="56883" y="95912"/>
                        <a:pt x="53242" y="96679"/>
                        <a:pt x="49543" y="96912"/>
                      </a:cubicBezTo>
                      <a:cubicBezTo>
                        <a:pt x="45523" y="97131"/>
                        <a:pt x="41502" y="97131"/>
                        <a:pt x="37482" y="96912"/>
                      </a:cubicBezTo>
                      <a:cubicBezTo>
                        <a:pt x="33315" y="96912"/>
                        <a:pt x="29587" y="96547"/>
                        <a:pt x="26151" y="96547"/>
                      </a:cubicBezTo>
                      <a:cubicBezTo>
                        <a:pt x="22766" y="96072"/>
                        <a:pt x="19513" y="94933"/>
                        <a:pt x="16575" y="93187"/>
                      </a:cubicBezTo>
                      <a:cubicBezTo>
                        <a:pt x="13190" y="90806"/>
                        <a:pt x="10368" y="87717"/>
                        <a:pt x="8314" y="84131"/>
                      </a:cubicBezTo>
                      <a:cubicBezTo>
                        <a:pt x="6011" y="80267"/>
                        <a:pt x="4213" y="76118"/>
                        <a:pt x="2978" y="71787"/>
                      </a:cubicBezTo>
                      <a:cubicBezTo>
                        <a:pt x="1545" y="67156"/>
                        <a:pt x="609" y="62380"/>
                        <a:pt x="200" y="57544"/>
                      </a:cubicBezTo>
                      <a:cubicBezTo>
                        <a:pt x="-202" y="52512"/>
                        <a:pt x="-202" y="47458"/>
                        <a:pt x="200" y="42426"/>
                      </a:cubicBezTo>
                      <a:cubicBezTo>
                        <a:pt x="200" y="37897"/>
                        <a:pt x="931" y="33515"/>
                        <a:pt x="1369" y="29279"/>
                      </a:cubicBezTo>
                      <a:cubicBezTo>
                        <a:pt x="1815" y="25042"/>
                        <a:pt x="2773" y="20872"/>
                        <a:pt x="4220" y="16862"/>
                      </a:cubicBezTo>
                      <a:cubicBezTo>
                        <a:pt x="5843" y="13269"/>
                        <a:pt x="8358" y="10150"/>
                        <a:pt x="11531" y="7805"/>
                      </a:cubicBezTo>
                      <a:cubicBezTo>
                        <a:pt x="14871" y="5227"/>
                        <a:pt x="18665" y="3292"/>
                        <a:pt x="22715" y="2108"/>
                      </a:cubicBezTo>
                      <a:cubicBezTo>
                        <a:pt x="27021" y="757"/>
                        <a:pt x="31502" y="49"/>
                        <a:pt x="36019" y="-10"/>
                      </a:cubicBezTo>
                      <a:cubicBezTo>
                        <a:pt x="40596" y="-156"/>
                        <a:pt x="45172" y="333"/>
                        <a:pt x="49616" y="1451"/>
                      </a:cubicBezTo>
                      <a:cubicBezTo>
                        <a:pt x="54609" y="2116"/>
                        <a:pt x="59324" y="4168"/>
                        <a:pt x="63213" y="7367"/>
                      </a:cubicBezTo>
                      <a:cubicBezTo>
                        <a:pt x="66627" y="10252"/>
                        <a:pt x="69310" y="13911"/>
                        <a:pt x="71035" y="18031"/>
                      </a:cubicBezTo>
                      <a:cubicBezTo>
                        <a:pt x="72870" y="22398"/>
                        <a:pt x="73981" y="27036"/>
                        <a:pt x="74325" y="31762"/>
                      </a:cubicBezTo>
                      <a:cubicBezTo>
                        <a:pt x="74617" y="36845"/>
                        <a:pt x="74617" y="41944"/>
                        <a:pt x="74325" y="47027"/>
                      </a:cubicBezTo>
                      <a:cubicBezTo>
                        <a:pt x="72717" y="47421"/>
                        <a:pt x="71079" y="47662"/>
                        <a:pt x="69427" y="47757"/>
                      </a:cubicBezTo>
                      <a:lnTo>
                        <a:pt x="60947" y="48561"/>
                      </a:lnTo>
                      <a:lnTo>
                        <a:pt x="50567" y="49072"/>
                      </a:lnTo>
                      <a:lnTo>
                        <a:pt x="39967" y="49072"/>
                      </a:lnTo>
                      <a:cubicBezTo>
                        <a:pt x="36604" y="49072"/>
                        <a:pt x="33534" y="49072"/>
                        <a:pt x="30829" y="49072"/>
                      </a:cubicBezTo>
                      <a:cubicBezTo>
                        <a:pt x="28768" y="48926"/>
                        <a:pt x="26721" y="48656"/>
                        <a:pt x="24689" y="48269"/>
                      </a:cubicBezTo>
                      <a:close/>
                      <a:moveTo>
                        <a:pt x="46619" y="19711"/>
                      </a:moveTo>
                      <a:cubicBezTo>
                        <a:pt x="45691" y="19163"/>
                        <a:pt x="44711" y="18695"/>
                        <a:pt x="43695" y="18323"/>
                      </a:cubicBezTo>
                      <a:cubicBezTo>
                        <a:pt x="42555" y="18009"/>
                        <a:pt x="41371" y="17855"/>
                        <a:pt x="40186" y="17885"/>
                      </a:cubicBezTo>
                      <a:cubicBezTo>
                        <a:pt x="37716" y="17790"/>
                        <a:pt x="35245" y="18111"/>
                        <a:pt x="32876" y="18834"/>
                      </a:cubicBezTo>
                      <a:cubicBezTo>
                        <a:pt x="31231" y="19323"/>
                        <a:pt x="29725" y="20200"/>
                        <a:pt x="28490" y="21390"/>
                      </a:cubicBezTo>
                      <a:cubicBezTo>
                        <a:pt x="27357" y="22471"/>
                        <a:pt x="26487" y="23801"/>
                        <a:pt x="25932" y="25262"/>
                      </a:cubicBezTo>
                      <a:cubicBezTo>
                        <a:pt x="25420" y="26766"/>
                        <a:pt x="25032" y="28300"/>
                        <a:pt x="24762" y="29863"/>
                      </a:cubicBezTo>
                      <a:cubicBezTo>
                        <a:pt x="24638" y="30805"/>
                        <a:pt x="24638" y="31769"/>
                        <a:pt x="24762" y="32711"/>
                      </a:cubicBezTo>
                      <a:cubicBezTo>
                        <a:pt x="24762" y="33223"/>
                        <a:pt x="25347" y="33588"/>
                        <a:pt x="26443" y="33807"/>
                      </a:cubicBezTo>
                      <a:cubicBezTo>
                        <a:pt x="28198" y="33938"/>
                        <a:pt x="29952" y="33938"/>
                        <a:pt x="31706" y="33807"/>
                      </a:cubicBezTo>
                      <a:lnTo>
                        <a:pt x="42306" y="33807"/>
                      </a:lnTo>
                      <a:cubicBezTo>
                        <a:pt x="45523" y="33807"/>
                        <a:pt x="47862" y="33807"/>
                        <a:pt x="49616" y="33807"/>
                      </a:cubicBezTo>
                      <a:cubicBezTo>
                        <a:pt x="50764" y="33873"/>
                        <a:pt x="51904" y="33873"/>
                        <a:pt x="53052" y="33807"/>
                      </a:cubicBezTo>
                      <a:cubicBezTo>
                        <a:pt x="53710" y="33807"/>
                        <a:pt x="54075" y="33807"/>
                        <a:pt x="54075" y="33223"/>
                      </a:cubicBezTo>
                      <a:lnTo>
                        <a:pt x="54075" y="31324"/>
                      </a:lnTo>
                      <a:cubicBezTo>
                        <a:pt x="54134" y="28753"/>
                        <a:pt x="53447" y="26218"/>
                        <a:pt x="52102" y="24020"/>
                      </a:cubicBezTo>
                      <a:cubicBezTo>
                        <a:pt x="50713" y="22114"/>
                        <a:pt x="48812" y="20645"/>
                        <a:pt x="46619" y="19784"/>
                      </a:cubicBezTo>
                      <a:close/>
                    </a:path>
                  </a:pathLst>
                </a:custGeom>
                <a:solidFill>
                  <a:srgbClr val="333233"/>
                </a:solidFill>
                <a:ln w="7301" cap="flat">
                  <a:noFill/>
                  <a:prstDash val="solid"/>
                  <a:miter/>
                </a:ln>
              </p:spPr>
              <p:txBody>
                <a:bodyPr rtlCol="0" anchor="ctr"/>
                <a:lstStyle/>
                <a:p>
                  <a:endParaRPr lang="en-US"/>
                </a:p>
              </p:txBody>
            </p:sp>
            <p:sp>
              <p:nvSpPr>
                <p:cNvPr id="2150" name="Freeform 2149">
                  <a:extLst>
                    <a:ext uri="{FF2B5EF4-FFF2-40B4-BE49-F238E27FC236}">
                      <a16:creationId xmlns:a16="http://schemas.microsoft.com/office/drawing/2014/main" id="{4AC3B766-B099-C8EA-18D3-3BD304C0FEC2}"/>
                    </a:ext>
                  </a:extLst>
                </p:cNvPr>
                <p:cNvSpPr/>
                <p:nvPr/>
              </p:nvSpPr>
              <p:spPr>
                <a:xfrm>
                  <a:off x="7678650" y="5032616"/>
                  <a:ext cx="78389" cy="92846"/>
                </a:xfrm>
                <a:custGeom>
                  <a:avLst/>
                  <a:gdLst>
                    <a:gd name="connsiteX0" fmla="*/ 78045 w 78389"/>
                    <a:gd name="connsiteY0" fmla="*/ 915 h 92846"/>
                    <a:gd name="connsiteX1" fmla="*/ 78045 w 78389"/>
                    <a:gd name="connsiteY1" fmla="*/ 3179 h 92846"/>
                    <a:gd name="connsiteX2" fmla="*/ 78045 w 78389"/>
                    <a:gd name="connsiteY2" fmla="*/ 5370 h 92846"/>
                    <a:gd name="connsiteX3" fmla="*/ 78045 w 78389"/>
                    <a:gd name="connsiteY3" fmla="*/ 7196 h 92846"/>
                    <a:gd name="connsiteX4" fmla="*/ 78045 w 78389"/>
                    <a:gd name="connsiteY4" fmla="*/ 46271 h 92846"/>
                    <a:gd name="connsiteX5" fmla="*/ 77461 w 78389"/>
                    <a:gd name="connsiteY5" fmla="*/ 85201 h 92846"/>
                    <a:gd name="connsiteX6" fmla="*/ 77461 w 78389"/>
                    <a:gd name="connsiteY6" fmla="*/ 89949 h 92846"/>
                    <a:gd name="connsiteX7" fmla="*/ 75194 w 78389"/>
                    <a:gd name="connsiteY7" fmla="*/ 92724 h 92846"/>
                    <a:gd name="connsiteX8" fmla="*/ 72928 w 78389"/>
                    <a:gd name="connsiteY8" fmla="*/ 92724 h 92846"/>
                    <a:gd name="connsiteX9" fmla="*/ 66934 w 78389"/>
                    <a:gd name="connsiteY9" fmla="*/ 92724 h 92846"/>
                    <a:gd name="connsiteX10" fmla="*/ 61013 w 78389"/>
                    <a:gd name="connsiteY10" fmla="*/ 92724 h 92846"/>
                    <a:gd name="connsiteX11" fmla="*/ 56992 w 78389"/>
                    <a:gd name="connsiteY11" fmla="*/ 92724 h 92846"/>
                    <a:gd name="connsiteX12" fmla="*/ 53045 w 78389"/>
                    <a:gd name="connsiteY12" fmla="*/ 92724 h 92846"/>
                    <a:gd name="connsiteX13" fmla="*/ 51290 w 78389"/>
                    <a:gd name="connsiteY13" fmla="*/ 91263 h 92846"/>
                    <a:gd name="connsiteX14" fmla="*/ 50852 w 78389"/>
                    <a:gd name="connsiteY14" fmla="*/ 88707 h 92846"/>
                    <a:gd name="connsiteX15" fmla="*/ 51217 w 78389"/>
                    <a:gd name="connsiteY15" fmla="*/ 85347 h 92846"/>
                    <a:gd name="connsiteX16" fmla="*/ 51217 w 78389"/>
                    <a:gd name="connsiteY16" fmla="*/ 82280 h 92846"/>
                    <a:gd name="connsiteX17" fmla="*/ 40106 w 78389"/>
                    <a:gd name="connsiteY17" fmla="*/ 89583 h 92846"/>
                    <a:gd name="connsiteX18" fmla="*/ 26947 w 78389"/>
                    <a:gd name="connsiteY18" fmla="*/ 92651 h 92846"/>
                    <a:gd name="connsiteX19" fmla="*/ 14740 w 78389"/>
                    <a:gd name="connsiteY19" fmla="*/ 87758 h 92846"/>
                    <a:gd name="connsiteX20" fmla="*/ 6333 w 78389"/>
                    <a:gd name="connsiteY20" fmla="*/ 75414 h 92846"/>
                    <a:gd name="connsiteX21" fmla="*/ 1435 w 78389"/>
                    <a:gd name="connsiteY21" fmla="*/ 59419 h 92846"/>
                    <a:gd name="connsiteX22" fmla="*/ -100 w 78389"/>
                    <a:gd name="connsiteY22" fmla="*/ 43423 h 92846"/>
                    <a:gd name="connsiteX23" fmla="*/ 2239 w 78389"/>
                    <a:gd name="connsiteY23" fmla="*/ 26478 h 92846"/>
                    <a:gd name="connsiteX24" fmla="*/ 8818 w 78389"/>
                    <a:gd name="connsiteY24" fmla="*/ 13185 h 92846"/>
                    <a:gd name="connsiteX25" fmla="*/ 18687 w 78389"/>
                    <a:gd name="connsiteY25" fmla="*/ 4347 h 92846"/>
                    <a:gd name="connsiteX26" fmla="*/ 30822 w 78389"/>
                    <a:gd name="connsiteY26" fmla="*/ 915 h 92846"/>
                    <a:gd name="connsiteX27" fmla="*/ 38205 w 78389"/>
                    <a:gd name="connsiteY27" fmla="*/ 915 h 92846"/>
                    <a:gd name="connsiteX28" fmla="*/ 43468 w 78389"/>
                    <a:gd name="connsiteY28" fmla="*/ 1864 h 92846"/>
                    <a:gd name="connsiteX29" fmla="*/ 47708 w 78389"/>
                    <a:gd name="connsiteY29" fmla="*/ 4420 h 92846"/>
                    <a:gd name="connsiteX30" fmla="*/ 50852 w 78389"/>
                    <a:gd name="connsiteY30" fmla="*/ 9314 h 92846"/>
                    <a:gd name="connsiteX31" fmla="*/ 50852 w 78389"/>
                    <a:gd name="connsiteY31" fmla="*/ 4274 h 92846"/>
                    <a:gd name="connsiteX32" fmla="*/ 51363 w 78389"/>
                    <a:gd name="connsiteY32" fmla="*/ -35 h 92846"/>
                    <a:gd name="connsiteX33" fmla="*/ 52533 w 78389"/>
                    <a:gd name="connsiteY33" fmla="*/ -35 h 92846"/>
                    <a:gd name="connsiteX34" fmla="*/ 60136 w 78389"/>
                    <a:gd name="connsiteY34" fmla="*/ -35 h 92846"/>
                    <a:gd name="connsiteX35" fmla="*/ 67446 w 78389"/>
                    <a:gd name="connsiteY35" fmla="*/ -35 h 92846"/>
                    <a:gd name="connsiteX36" fmla="*/ 24462 w 78389"/>
                    <a:gd name="connsiteY36" fmla="*/ 37434 h 92846"/>
                    <a:gd name="connsiteX37" fmla="*/ 23585 w 78389"/>
                    <a:gd name="connsiteY37" fmla="*/ 42254 h 92846"/>
                    <a:gd name="connsiteX38" fmla="*/ 23585 w 78389"/>
                    <a:gd name="connsiteY38" fmla="*/ 47148 h 92846"/>
                    <a:gd name="connsiteX39" fmla="*/ 27971 w 78389"/>
                    <a:gd name="connsiteY39" fmla="*/ 61244 h 92846"/>
                    <a:gd name="connsiteX40" fmla="*/ 39959 w 78389"/>
                    <a:gd name="connsiteY40" fmla="*/ 67014 h 92846"/>
                    <a:gd name="connsiteX41" fmla="*/ 47270 w 78389"/>
                    <a:gd name="connsiteY41" fmla="*/ 65481 h 92846"/>
                    <a:gd name="connsiteX42" fmla="*/ 50559 w 78389"/>
                    <a:gd name="connsiteY42" fmla="*/ 61025 h 92846"/>
                    <a:gd name="connsiteX43" fmla="*/ 51656 w 78389"/>
                    <a:gd name="connsiteY43" fmla="*/ 54087 h 92846"/>
                    <a:gd name="connsiteX44" fmla="*/ 51656 w 78389"/>
                    <a:gd name="connsiteY44" fmla="*/ 44738 h 92846"/>
                    <a:gd name="connsiteX45" fmla="*/ 51656 w 78389"/>
                    <a:gd name="connsiteY45" fmla="*/ 34585 h 92846"/>
                    <a:gd name="connsiteX46" fmla="*/ 50779 w 78389"/>
                    <a:gd name="connsiteY46" fmla="*/ 28742 h 92846"/>
                    <a:gd name="connsiteX47" fmla="*/ 48001 w 78389"/>
                    <a:gd name="connsiteY47" fmla="*/ 26186 h 92846"/>
                    <a:gd name="connsiteX48" fmla="*/ 42226 w 78389"/>
                    <a:gd name="connsiteY48" fmla="*/ 25675 h 92846"/>
                    <a:gd name="connsiteX49" fmla="*/ 30310 w 78389"/>
                    <a:gd name="connsiteY49" fmla="*/ 29254 h 92846"/>
                    <a:gd name="connsiteX50" fmla="*/ 24462 w 78389"/>
                    <a:gd name="connsiteY50" fmla="*/ 37580 h 9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389" h="92846">
                      <a:moveTo>
                        <a:pt x="78045" y="915"/>
                      </a:moveTo>
                      <a:cubicBezTo>
                        <a:pt x="78045" y="1718"/>
                        <a:pt x="78045" y="2448"/>
                        <a:pt x="78045" y="3179"/>
                      </a:cubicBezTo>
                      <a:cubicBezTo>
                        <a:pt x="78045" y="3909"/>
                        <a:pt x="78045" y="4640"/>
                        <a:pt x="78045" y="5370"/>
                      </a:cubicBezTo>
                      <a:lnTo>
                        <a:pt x="78045" y="7196"/>
                      </a:lnTo>
                      <a:cubicBezTo>
                        <a:pt x="77680" y="20489"/>
                        <a:pt x="78045" y="33490"/>
                        <a:pt x="78045" y="46271"/>
                      </a:cubicBezTo>
                      <a:cubicBezTo>
                        <a:pt x="78506" y="59250"/>
                        <a:pt x="78308" y="72244"/>
                        <a:pt x="77461" y="85201"/>
                      </a:cubicBezTo>
                      <a:cubicBezTo>
                        <a:pt x="77461" y="86808"/>
                        <a:pt x="77461" y="88342"/>
                        <a:pt x="77461" y="89949"/>
                      </a:cubicBezTo>
                      <a:cubicBezTo>
                        <a:pt x="77592" y="91336"/>
                        <a:pt x="76583" y="92571"/>
                        <a:pt x="75194" y="92724"/>
                      </a:cubicBezTo>
                      <a:lnTo>
                        <a:pt x="72928" y="92724"/>
                      </a:lnTo>
                      <a:cubicBezTo>
                        <a:pt x="70933" y="92834"/>
                        <a:pt x="68930" y="92834"/>
                        <a:pt x="66934" y="92724"/>
                      </a:cubicBezTo>
                      <a:lnTo>
                        <a:pt x="61013" y="92724"/>
                      </a:lnTo>
                      <a:cubicBezTo>
                        <a:pt x="59675" y="92651"/>
                        <a:pt x="58330" y="92651"/>
                        <a:pt x="56992" y="92724"/>
                      </a:cubicBezTo>
                      <a:cubicBezTo>
                        <a:pt x="55676" y="92841"/>
                        <a:pt x="54360" y="92841"/>
                        <a:pt x="53045" y="92724"/>
                      </a:cubicBezTo>
                      <a:cubicBezTo>
                        <a:pt x="52270" y="92519"/>
                        <a:pt x="51634" y="91986"/>
                        <a:pt x="51290" y="91263"/>
                      </a:cubicBezTo>
                      <a:cubicBezTo>
                        <a:pt x="50990" y="90445"/>
                        <a:pt x="50844" y="89576"/>
                        <a:pt x="50852" y="88707"/>
                      </a:cubicBezTo>
                      <a:cubicBezTo>
                        <a:pt x="50837" y="87575"/>
                        <a:pt x="50961" y="86450"/>
                        <a:pt x="51217" y="85347"/>
                      </a:cubicBezTo>
                      <a:cubicBezTo>
                        <a:pt x="51349" y="84332"/>
                        <a:pt x="51349" y="83295"/>
                        <a:pt x="51217" y="82280"/>
                      </a:cubicBezTo>
                      <a:cubicBezTo>
                        <a:pt x="47950" y="85325"/>
                        <a:pt x="44192" y="87794"/>
                        <a:pt x="40106" y="89583"/>
                      </a:cubicBezTo>
                      <a:cubicBezTo>
                        <a:pt x="35990" y="91541"/>
                        <a:pt x="31502" y="92585"/>
                        <a:pt x="26947" y="92651"/>
                      </a:cubicBezTo>
                      <a:cubicBezTo>
                        <a:pt x="22379" y="92753"/>
                        <a:pt x="17971" y="90986"/>
                        <a:pt x="14740" y="87758"/>
                      </a:cubicBezTo>
                      <a:cubicBezTo>
                        <a:pt x="11179" y="84215"/>
                        <a:pt x="8328" y="80023"/>
                        <a:pt x="6333" y="75414"/>
                      </a:cubicBezTo>
                      <a:cubicBezTo>
                        <a:pt x="4052" y="70301"/>
                        <a:pt x="2407" y="64933"/>
                        <a:pt x="1435" y="59419"/>
                      </a:cubicBezTo>
                      <a:cubicBezTo>
                        <a:pt x="455" y="54145"/>
                        <a:pt x="-56" y="48791"/>
                        <a:pt x="-100" y="43423"/>
                      </a:cubicBezTo>
                      <a:cubicBezTo>
                        <a:pt x="-144" y="37689"/>
                        <a:pt x="645" y="31985"/>
                        <a:pt x="2239" y="26478"/>
                      </a:cubicBezTo>
                      <a:cubicBezTo>
                        <a:pt x="3672" y="21709"/>
                        <a:pt x="5894" y="17217"/>
                        <a:pt x="8818" y="13185"/>
                      </a:cubicBezTo>
                      <a:cubicBezTo>
                        <a:pt x="11421" y="9555"/>
                        <a:pt x="14791" y="6538"/>
                        <a:pt x="18687" y="4347"/>
                      </a:cubicBezTo>
                      <a:cubicBezTo>
                        <a:pt x="22379" y="2207"/>
                        <a:pt x="26553" y="1024"/>
                        <a:pt x="30822" y="915"/>
                      </a:cubicBezTo>
                      <a:lnTo>
                        <a:pt x="38205" y="915"/>
                      </a:lnTo>
                      <a:cubicBezTo>
                        <a:pt x="39996" y="958"/>
                        <a:pt x="41772" y="1273"/>
                        <a:pt x="43468" y="1864"/>
                      </a:cubicBezTo>
                      <a:cubicBezTo>
                        <a:pt x="45047" y="2412"/>
                        <a:pt x="46487" y="3281"/>
                        <a:pt x="47708" y="4420"/>
                      </a:cubicBezTo>
                      <a:cubicBezTo>
                        <a:pt x="49075" y="5823"/>
                        <a:pt x="50143" y="7488"/>
                        <a:pt x="50852" y="9314"/>
                      </a:cubicBezTo>
                      <a:cubicBezTo>
                        <a:pt x="50618" y="7641"/>
                        <a:pt x="50618" y="5947"/>
                        <a:pt x="50852" y="4274"/>
                      </a:cubicBezTo>
                      <a:cubicBezTo>
                        <a:pt x="51166" y="2857"/>
                        <a:pt x="51334" y="1419"/>
                        <a:pt x="51363" y="-35"/>
                      </a:cubicBezTo>
                      <a:cubicBezTo>
                        <a:pt x="51363" y="-35"/>
                        <a:pt x="51729" y="-35"/>
                        <a:pt x="52533" y="-35"/>
                      </a:cubicBezTo>
                      <a:lnTo>
                        <a:pt x="60136" y="-35"/>
                      </a:lnTo>
                      <a:lnTo>
                        <a:pt x="67446" y="-35"/>
                      </a:lnTo>
                      <a:close/>
                      <a:moveTo>
                        <a:pt x="24462" y="37434"/>
                      </a:moveTo>
                      <a:cubicBezTo>
                        <a:pt x="24023" y="39011"/>
                        <a:pt x="23731" y="40626"/>
                        <a:pt x="23585" y="42254"/>
                      </a:cubicBezTo>
                      <a:cubicBezTo>
                        <a:pt x="23585" y="43934"/>
                        <a:pt x="23585" y="45541"/>
                        <a:pt x="23585" y="47148"/>
                      </a:cubicBezTo>
                      <a:cubicBezTo>
                        <a:pt x="23431" y="52202"/>
                        <a:pt x="24974" y="57169"/>
                        <a:pt x="27971" y="61244"/>
                      </a:cubicBezTo>
                      <a:cubicBezTo>
                        <a:pt x="30741" y="65057"/>
                        <a:pt x="35244" y="67226"/>
                        <a:pt x="39959" y="67014"/>
                      </a:cubicBezTo>
                      <a:cubicBezTo>
                        <a:pt x="42496" y="67263"/>
                        <a:pt x="45047" y="66722"/>
                        <a:pt x="47270" y="65481"/>
                      </a:cubicBezTo>
                      <a:cubicBezTo>
                        <a:pt x="48812" y="64385"/>
                        <a:pt x="49967" y="62822"/>
                        <a:pt x="50559" y="61025"/>
                      </a:cubicBezTo>
                      <a:cubicBezTo>
                        <a:pt x="51305" y="58790"/>
                        <a:pt x="51678" y="56446"/>
                        <a:pt x="51656" y="54087"/>
                      </a:cubicBezTo>
                      <a:cubicBezTo>
                        <a:pt x="51656" y="51311"/>
                        <a:pt x="51656" y="48171"/>
                        <a:pt x="51656" y="44738"/>
                      </a:cubicBezTo>
                      <a:cubicBezTo>
                        <a:pt x="51656" y="41305"/>
                        <a:pt x="51656" y="37069"/>
                        <a:pt x="51656" y="34585"/>
                      </a:cubicBezTo>
                      <a:cubicBezTo>
                        <a:pt x="51670" y="32606"/>
                        <a:pt x="51378" y="30634"/>
                        <a:pt x="50779" y="28742"/>
                      </a:cubicBezTo>
                      <a:cubicBezTo>
                        <a:pt x="50318" y="27493"/>
                        <a:pt x="49280" y="26544"/>
                        <a:pt x="48001" y="26186"/>
                      </a:cubicBezTo>
                      <a:cubicBezTo>
                        <a:pt x="46107" y="25777"/>
                        <a:pt x="44163" y="25602"/>
                        <a:pt x="42226" y="25675"/>
                      </a:cubicBezTo>
                      <a:cubicBezTo>
                        <a:pt x="37957" y="25426"/>
                        <a:pt x="33739" y="26697"/>
                        <a:pt x="30310" y="29254"/>
                      </a:cubicBezTo>
                      <a:cubicBezTo>
                        <a:pt x="27423" y="31240"/>
                        <a:pt x="25346" y="34191"/>
                        <a:pt x="24462" y="37580"/>
                      </a:cubicBezTo>
                      <a:close/>
                    </a:path>
                  </a:pathLst>
                </a:custGeom>
                <a:solidFill>
                  <a:srgbClr val="333233"/>
                </a:solidFill>
                <a:ln w="7301" cap="flat">
                  <a:noFill/>
                  <a:prstDash val="solid"/>
                  <a:miter/>
                </a:ln>
              </p:spPr>
              <p:txBody>
                <a:bodyPr rtlCol="0" anchor="ctr"/>
                <a:lstStyle/>
                <a:p>
                  <a:endParaRPr lang="en-US"/>
                </a:p>
              </p:txBody>
            </p:sp>
            <p:sp>
              <p:nvSpPr>
                <p:cNvPr id="2151" name="Freeform 2150">
                  <a:extLst>
                    <a:ext uri="{FF2B5EF4-FFF2-40B4-BE49-F238E27FC236}">
                      <a16:creationId xmlns:a16="http://schemas.microsoft.com/office/drawing/2014/main" id="{4E6CD8FE-921C-DA45-3A37-FDC0905E658F}"/>
                    </a:ext>
                  </a:extLst>
                </p:cNvPr>
                <p:cNvSpPr/>
                <p:nvPr/>
              </p:nvSpPr>
              <p:spPr>
                <a:xfrm>
                  <a:off x="7765640" y="5029256"/>
                  <a:ext cx="78228" cy="98971"/>
                </a:xfrm>
                <a:custGeom>
                  <a:avLst/>
                  <a:gdLst>
                    <a:gd name="connsiteX0" fmla="*/ 78119 w 78228"/>
                    <a:gd name="connsiteY0" fmla="*/ 32248 h 98971"/>
                    <a:gd name="connsiteX1" fmla="*/ 65180 w 78228"/>
                    <a:gd name="connsiteY1" fmla="*/ 33344 h 98971"/>
                    <a:gd name="connsiteX2" fmla="*/ 51803 w 78228"/>
                    <a:gd name="connsiteY2" fmla="*/ 32248 h 98971"/>
                    <a:gd name="connsiteX3" fmla="*/ 51364 w 78228"/>
                    <a:gd name="connsiteY3" fmla="*/ 27866 h 98971"/>
                    <a:gd name="connsiteX4" fmla="*/ 48440 w 78228"/>
                    <a:gd name="connsiteY4" fmla="*/ 23995 h 98971"/>
                    <a:gd name="connsiteX5" fmla="*/ 43981 w 78228"/>
                    <a:gd name="connsiteY5" fmla="*/ 21511 h 98971"/>
                    <a:gd name="connsiteX6" fmla="*/ 39083 w 78228"/>
                    <a:gd name="connsiteY6" fmla="*/ 20854 h 98971"/>
                    <a:gd name="connsiteX7" fmla="*/ 32723 w 78228"/>
                    <a:gd name="connsiteY7" fmla="*/ 24068 h 98971"/>
                    <a:gd name="connsiteX8" fmla="*/ 30603 w 78228"/>
                    <a:gd name="connsiteY8" fmla="*/ 29473 h 98971"/>
                    <a:gd name="connsiteX9" fmla="*/ 32870 w 78228"/>
                    <a:gd name="connsiteY9" fmla="*/ 35389 h 98971"/>
                    <a:gd name="connsiteX10" fmla="*/ 39302 w 78228"/>
                    <a:gd name="connsiteY10" fmla="*/ 39844 h 98971"/>
                    <a:gd name="connsiteX11" fmla="*/ 58601 w 78228"/>
                    <a:gd name="connsiteY11" fmla="*/ 43788 h 98971"/>
                    <a:gd name="connsiteX12" fmla="*/ 71833 w 78228"/>
                    <a:gd name="connsiteY12" fmla="*/ 51749 h 98971"/>
                    <a:gd name="connsiteX13" fmla="*/ 76877 w 78228"/>
                    <a:gd name="connsiteY13" fmla="*/ 65262 h 98971"/>
                    <a:gd name="connsiteX14" fmla="*/ 74245 w 78228"/>
                    <a:gd name="connsiteY14" fmla="*/ 82279 h 98971"/>
                    <a:gd name="connsiteX15" fmla="*/ 61014 w 78228"/>
                    <a:gd name="connsiteY15" fmla="*/ 95134 h 98971"/>
                    <a:gd name="connsiteX16" fmla="*/ 41276 w 78228"/>
                    <a:gd name="connsiteY16" fmla="*/ 98859 h 98971"/>
                    <a:gd name="connsiteX17" fmla="*/ 24390 w 78228"/>
                    <a:gd name="connsiteY17" fmla="*/ 97179 h 98971"/>
                    <a:gd name="connsiteX18" fmla="*/ 11378 w 78228"/>
                    <a:gd name="connsiteY18" fmla="*/ 91117 h 98971"/>
                    <a:gd name="connsiteX19" fmla="*/ -99 w 78228"/>
                    <a:gd name="connsiteY19" fmla="*/ 67964 h 98971"/>
                    <a:gd name="connsiteX20" fmla="*/ -99 w 78228"/>
                    <a:gd name="connsiteY20" fmla="*/ 67014 h 98971"/>
                    <a:gd name="connsiteX21" fmla="*/ 13717 w 78228"/>
                    <a:gd name="connsiteY21" fmla="*/ 66576 h 98971"/>
                    <a:gd name="connsiteX22" fmla="*/ 27168 w 78228"/>
                    <a:gd name="connsiteY22" fmla="*/ 66576 h 98971"/>
                    <a:gd name="connsiteX23" fmla="*/ 31115 w 78228"/>
                    <a:gd name="connsiteY23" fmla="*/ 73442 h 98971"/>
                    <a:gd name="connsiteX24" fmla="*/ 39083 w 78228"/>
                    <a:gd name="connsiteY24" fmla="*/ 76582 h 98971"/>
                    <a:gd name="connsiteX25" fmla="*/ 46832 w 78228"/>
                    <a:gd name="connsiteY25" fmla="*/ 74976 h 98971"/>
                    <a:gd name="connsiteX26" fmla="*/ 50122 w 78228"/>
                    <a:gd name="connsiteY26" fmla="*/ 67672 h 98971"/>
                    <a:gd name="connsiteX27" fmla="*/ 48148 w 78228"/>
                    <a:gd name="connsiteY27" fmla="*/ 61025 h 98971"/>
                    <a:gd name="connsiteX28" fmla="*/ 41276 w 78228"/>
                    <a:gd name="connsiteY28" fmla="*/ 57592 h 98971"/>
                    <a:gd name="connsiteX29" fmla="*/ 31773 w 78228"/>
                    <a:gd name="connsiteY29" fmla="*/ 55547 h 98971"/>
                    <a:gd name="connsiteX30" fmla="*/ 21246 w 78228"/>
                    <a:gd name="connsiteY30" fmla="*/ 52407 h 98971"/>
                    <a:gd name="connsiteX31" fmla="*/ 6261 w 78228"/>
                    <a:gd name="connsiteY31" fmla="*/ 41451 h 98971"/>
                    <a:gd name="connsiteX32" fmla="*/ 6992 w 78228"/>
                    <a:gd name="connsiteY32" fmla="*/ 11213 h 98971"/>
                    <a:gd name="connsiteX33" fmla="*/ 20881 w 78228"/>
                    <a:gd name="connsiteY33" fmla="*/ 2010 h 98971"/>
                    <a:gd name="connsiteX34" fmla="*/ 29434 w 78228"/>
                    <a:gd name="connsiteY34" fmla="*/ 549 h 98971"/>
                    <a:gd name="connsiteX35" fmla="*/ 40180 w 78228"/>
                    <a:gd name="connsiteY35" fmla="*/ -35 h 98971"/>
                    <a:gd name="connsiteX36" fmla="*/ 51657 w 78228"/>
                    <a:gd name="connsiteY36" fmla="*/ 622 h 98971"/>
                    <a:gd name="connsiteX37" fmla="*/ 62110 w 78228"/>
                    <a:gd name="connsiteY37" fmla="*/ 2375 h 98971"/>
                    <a:gd name="connsiteX38" fmla="*/ 74464 w 78228"/>
                    <a:gd name="connsiteY38" fmla="*/ 14061 h 98971"/>
                    <a:gd name="connsiteX39" fmla="*/ 78119 w 78228"/>
                    <a:gd name="connsiteY39" fmla="*/ 32248 h 9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228" h="98971">
                      <a:moveTo>
                        <a:pt x="78119" y="32248"/>
                      </a:moveTo>
                      <a:cubicBezTo>
                        <a:pt x="73843" y="32935"/>
                        <a:pt x="69515" y="33300"/>
                        <a:pt x="65180" y="33344"/>
                      </a:cubicBezTo>
                      <a:cubicBezTo>
                        <a:pt x="60692" y="33512"/>
                        <a:pt x="56204" y="33146"/>
                        <a:pt x="51803" y="32248"/>
                      </a:cubicBezTo>
                      <a:cubicBezTo>
                        <a:pt x="52168" y="30780"/>
                        <a:pt x="52008" y="29231"/>
                        <a:pt x="51364" y="27866"/>
                      </a:cubicBezTo>
                      <a:cubicBezTo>
                        <a:pt x="50677" y="26383"/>
                        <a:pt x="49676" y="25061"/>
                        <a:pt x="48440" y="23995"/>
                      </a:cubicBezTo>
                      <a:cubicBezTo>
                        <a:pt x="47117" y="22899"/>
                        <a:pt x="45604" y="22059"/>
                        <a:pt x="43981" y="21511"/>
                      </a:cubicBezTo>
                      <a:cubicBezTo>
                        <a:pt x="42417" y="20942"/>
                        <a:pt x="40743" y="20715"/>
                        <a:pt x="39083" y="20854"/>
                      </a:cubicBezTo>
                      <a:cubicBezTo>
                        <a:pt x="36664" y="21190"/>
                        <a:pt x="34427" y="22322"/>
                        <a:pt x="32723" y="24068"/>
                      </a:cubicBezTo>
                      <a:cubicBezTo>
                        <a:pt x="31393" y="25558"/>
                        <a:pt x="30647" y="27479"/>
                        <a:pt x="30603" y="29473"/>
                      </a:cubicBezTo>
                      <a:cubicBezTo>
                        <a:pt x="30684" y="31642"/>
                        <a:pt x="31481" y="33716"/>
                        <a:pt x="32870" y="35389"/>
                      </a:cubicBezTo>
                      <a:cubicBezTo>
                        <a:pt x="34514" y="37485"/>
                        <a:pt x="36759" y="39041"/>
                        <a:pt x="39302" y="39844"/>
                      </a:cubicBezTo>
                      <a:cubicBezTo>
                        <a:pt x="45816" y="40720"/>
                        <a:pt x="52263" y="42035"/>
                        <a:pt x="58601" y="43788"/>
                      </a:cubicBezTo>
                      <a:cubicBezTo>
                        <a:pt x="63777" y="44898"/>
                        <a:pt x="68434" y="47696"/>
                        <a:pt x="71833" y="51749"/>
                      </a:cubicBezTo>
                      <a:cubicBezTo>
                        <a:pt x="74421" y="55861"/>
                        <a:pt x="76138" y="60463"/>
                        <a:pt x="76877" y="65262"/>
                      </a:cubicBezTo>
                      <a:cubicBezTo>
                        <a:pt x="77293" y="71061"/>
                        <a:pt x="76394" y="76875"/>
                        <a:pt x="74245" y="82279"/>
                      </a:cubicBezTo>
                      <a:cubicBezTo>
                        <a:pt x="71635" y="88093"/>
                        <a:pt x="66906" y="92695"/>
                        <a:pt x="61014" y="95134"/>
                      </a:cubicBezTo>
                      <a:cubicBezTo>
                        <a:pt x="54785" y="97807"/>
                        <a:pt x="48053" y="99078"/>
                        <a:pt x="41276" y="98859"/>
                      </a:cubicBezTo>
                      <a:cubicBezTo>
                        <a:pt x="35596" y="99159"/>
                        <a:pt x="29902" y="98589"/>
                        <a:pt x="24390" y="97179"/>
                      </a:cubicBezTo>
                      <a:cubicBezTo>
                        <a:pt x="19704" y="96018"/>
                        <a:pt x="15281" y="93958"/>
                        <a:pt x="11378" y="91117"/>
                      </a:cubicBezTo>
                      <a:cubicBezTo>
                        <a:pt x="4046" y="85690"/>
                        <a:pt x="-223" y="77079"/>
                        <a:pt x="-99" y="67964"/>
                      </a:cubicBezTo>
                      <a:lnTo>
                        <a:pt x="-99" y="67014"/>
                      </a:lnTo>
                      <a:cubicBezTo>
                        <a:pt x="4484" y="66489"/>
                        <a:pt x="9104" y="66335"/>
                        <a:pt x="13717" y="66576"/>
                      </a:cubicBezTo>
                      <a:cubicBezTo>
                        <a:pt x="18834" y="66576"/>
                        <a:pt x="23366" y="66576"/>
                        <a:pt x="27168" y="66576"/>
                      </a:cubicBezTo>
                      <a:cubicBezTo>
                        <a:pt x="27241" y="69381"/>
                        <a:pt x="28725" y="71966"/>
                        <a:pt x="31115" y="73442"/>
                      </a:cubicBezTo>
                      <a:cubicBezTo>
                        <a:pt x="33462" y="75151"/>
                        <a:pt x="36203" y="76232"/>
                        <a:pt x="39083" y="76582"/>
                      </a:cubicBezTo>
                      <a:cubicBezTo>
                        <a:pt x="41773" y="76919"/>
                        <a:pt x="44500" y="76349"/>
                        <a:pt x="46832" y="74976"/>
                      </a:cubicBezTo>
                      <a:cubicBezTo>
                        <a:pt x="49288" y="73413"/>
                        <a:pt x="50575" y="70542"/>
                        <a:pt x="50122" y="67672"/>
                      </a:cubicBezTo>
                      <a:cubicBezTo>
                        <a:pt x="50626" y="65269"/>
                        <a:pt x="49880" y="62771"/>
                        <a:pt x="48148" y="61025"/>
                      </a:cubicBezTo>
                      <a:cubicBezTo>
                        <a:pt x="46108" y="59440"/>
                        <a:pt x="43769" y="58272"/>
                        <a:pt x="41276" y="57592"/>
                      </a:cubicBezTo>
                      <a:cubicBezTo>
                        <a:pt x="38498" y="56862"/>
                        <a:pt x="35282" y="56132"/>
                        <a:pt x="31773" y="55547"/>
                      </a:cubicBezTo>
                      <a:cubicBezTo>
                        <a:pt x="28162" y="54890"/>
                        <a:pt x="24631" y="53838"/>
                        <a:pt x="21246" y="52407"/>
                      </a:cubicBezTo>
                      <a:cubicBezTo>
                        <a:pt x="15121" y="50617"/>
                        <a:pt x="9821" y="46739"/>
                        <a:pt x="6261" y="41451"/>
                      </a:cubicBezTo>
                      <a:cubicBezTo>
                        <a:pt x="142" y="32212"/>
                        <a:pt x="434" y="20146"/>
                        <a:pt x="6992" y="11213"/>
                      </a:cubicBezTo>
                      <a:cubicBezTo>
                        <a:pt x="10376" y="6589"/>
                        <a:pt x="15303" y="3325"/>
                        <a:pt x="20881" y="2010"/>
                      </a:cubicBezTo>
                      <a:cubicBezTo>
                        <a:pt x="23695" y="1331"/>
                        <a:pt x="26554" y="841"/>
                        <a:pt x="29434" y="549"/>
                      </a:cubicBezTo>
                      <a:cubicBezTo>
                        <a:pt x="33001" y="162"/>
                        <a:pt x="36590" y="-35"/>
                        <a:pt x="40180" y="-35"/>
                      </a:cubicBezTo>
                      <a:cubicBezTo>
                        <a:pt x="44018" y="-35"/>
                        <a:pt x="47848" y="184"/>
                        <a:pt x="51657" y="622"/>
                      </a:cubicBezTo>
                      <a:cubicBezTo>
                        <a:pt x="55173" y="1024"/>
                        <a:pt x="58660" y="1608"/>
                        <a:pt x="62110" y="2375"/>
                      </a:cubicBezTo>
                      <a:cubicBezTo>
                        <a:pt x="67563" y="4559"/>
                        <a:pt x="71986" y="8737"/>
                        <a:pt x="74464" y="14061"/>
                      </a:cubicBezTo>
                      <a:cubicBezTo>
                        <a:pt x="76994" y="19788"/>
                        <a:pt x="78236" y="25989"/>
                        <a:pt x="78119" y="32248"/>
                      </a:cubicBezTo>
                      <a:close/>
                    </a:path>
                  </a:pathLst>
                </a:custGeom>
                <a:solidFill>
                  <a:srgbClr val="333233"/>
                </a:solidFill>
                <a:ln w="7301" cap="flat">
                  <a:noFill/>
                  <a:prstDash val="solid"/>
                  <a:miter/>
                </a:ln>
              </p:spPr>
              <p:txBody>
                <a:bodyPr rtlCol="0" anchor="ctr"/>
                <a:lstStyle/>
                <a:p>
                  <a:endParaRPr lang="en-US"/>
                </a:p>
              </p:txBody>
            </p:sp>
            <p:sp>
              <p:nvSpPr>
                <p:cNvPr id="2152" name="Freeform 2151">
                  <a:extLst>
                    <a:ext uri="{FF2B5EF4-FFF2-40B4-BE49-F238E27FC236}">
                      <a16:creationId xmlns:a16="http://schemas.microsoft.com/office/drawing/2014/main" id="{F5EF4DDA-E7DA-7025-F882-C906E71C0B6F}"/>
                    </a:ext>
                  </a:extLst>
                </p:cNvPr>
                <p:cNvSpPr/>
                <p:nvPr/>
              </p:nvSpPr>
              <p:spPr>
                <a:xfrm>
                  <a:off x="7848536" y="5029238"/>
                  <a:ext cx="78150" cy="98990"/>
                </a:xfrm>
                <a:custGeom>
                  <a:avLst/>
                  <a:gdLst>
                    <a:gd name="connsiteX0" fmla="*/ 78047 w 78150"/>
                    <a:gd name="connsiteY0" fmla="*/ 32266 h 98990"/>
                    <a:gd name="connsiteX1" fmla="*/ 65108 w 78150"/>
                    <a:gd name="connsiteY1" fmla="*/ 33362 h 98990"/>
                    <a:gd name="connsiteX2" fmla="*/ 51730 w 78150"/>
                    <a:gd name="connsiteY2" fmla="*/ 32266 h 98990"/>
                    <a:gd name="connsiteX3" fmla="*/ 51292 w 78150"/>
                    <a:gd name="connsiteY3" fmla="*/ 27884 h 98990"/>
                    <a:gd name="connsiteX4" fmla="*/ 48368 w 78150"/>
                    <a:gd name="connsiteY4" fmla="*/ 24013 h 98990"/>
                    <a:gd name="connsiteX5" fmla="*/ 43909 w 78150"/>
                    <a:gd name="connsiteY5" fmla="*/ 21530 h 98990"/>
                    <a:gd name="connsiteX6" fmla="*/ 39084 w 78150"/>
                    <a:gd name="connsiteY6" fmla="*/ 20872 h 98990"/>
                    <a:gd name="connsiteX7" fmla="*/ 32651 w 78150"/>
                    <a:gd name="connsiteY7" fmla="*/ 24086 h 98990"/>
                    <a:gd name="connsiteX8" fmla="*/ 30531 w 78150"/>
                    <a:gd name="connsiteY8" fmla="*/ 29491 h 98990"/>
                    <a:gd name="connsiteX9" fmla="*/ 32797 w 78150"/>
                    <a:gd name="connsiteY9" fmla="*/ 35407 h 98990"/>
                    <a:gd name="connsiteX10" fmla="*/ 39230 w 78150"/>
                    <a:gd name="connsiteY10" fmla="*/ 39862 h 98990"/>
                    <a:gd name="connsiteX11" fmla="*/ 58529 w 78150"/>
                    <a:gd name="connsiteY11" fmla="*/ 43806 h 98990"/>
                    <a:gd name="connsiteX12" fmla="*/ 71833 w 78150"/>
                    <a:gd name="connsiteY12" fmla="*/ 51768 h 98990"/>
                    <a:gd name="connsiteX13" fmla="*/ 76804 w 78150"/>
                    <a:gd name="connsiteY13" fmla="*/ 65280 h 98990"/>
                    <a:gd name="connsiteX14" fmla="*/ 74173 w 78150"/>
                    <a:gd name="connsiteY14" fmla="*/ 82298 h 98990"/>
                    <a:gd name="connsiteX15" fmla="*/ 60941 w 78150"/>
                    <a:gd name="connsiteY15" fmla="*/ 95153 h 98990"/>
                    <a:gd name="connsiteX16" fmla="*/ 41277 w 78150"/>
                    <a:gd name="connsiteY16" fmla="*/ 98878 h 98990"/>
                    <a:gd name="connsiteX17" fmla="*/ 24317 w 78150"/>
                    <a:gd name="connsiteY17" fmla="*/ 97198 h 98990"/>
                    <a:gd name="connsiteX18" fmla="*/ 11305 w 78150"/>
                    <a:gd name="connsiteY18" fmla="*/ 91136 h 98990"/>
                    <a:gd name="connsiteX19" fmla="*/ -98 w 78150"/>
                    <a:gd name="connsiteY19" fmla="*/ 67982 h 98990"/>
                    <a:gd name="connsiteX20" fmla="*/ -98 w 78150"/>
                    <a:gd name="connsiteY20" fmla="*/ 67033 h 98990"/>
                    <a:gd name="connsiteX21" fmla="*/ 13718 w 78150"/>
                    <a:gd name="connsiteY21" fmla="*/ 66594 h 98990"/>
                    <a:gd name="connsiteX22" fmla="*/ 27168 w 78150"/>
                    <a:gd name="connsiteY22" fmla="*/ 66594 h 98990"/>
                    <a:gd name="connsiteX23" fmla="*/ 31116 w 78150"/>
                    <a:gd name="connsiteY23" fmla="*/ 73460 h 98990"/>
                    <a:gd name="connsiteX24" fmla="*/ 39157 w 78150"/>
                    <a:gd name="connsiteY24" fmla="*/ 76601 h 98990"/>
                    <a:gd name="connsiteX25" fmla="*/ 46833 w 78150"/>
                    <a:gd name="connsiteY25" fmla="*/ 74994 h 98990"/>
                    <a:gd name="connsiteX26" fmla="*/ 50122 w 78150"/>
                    <a:gd name="connsiteY26" fmla="*/ 67690 h 98990"/>
                    <a:gd name="connsiteX27" fmla="*/ 48149 w 78150"/>
                    <a:gd name="connsiteY27" fmla="*/ 61043 h 98990"/>
                    <a:gd name="connsiteX28" fmla="*/ 41350 w 78150"/>
                    <a:gd name="connsiteY28" fmla="*/ 57611 h 98990"/>
                    <a:gd name="connsiteX29" fmla="*/ 31774 w 78150"/>
                    <a:gd name="connsiteY29" fmla="*/ 55566 h 98990"/>
                    <a:gd name="connsiteX30" fmla="*/ 21247 w 78150"/>
                    <a:gd name="connsiteY30" fmla="*/ 52425 h 98990"/>
                    <a:gd name="connsiteX31" fmla="*/ 6261 w 78150"/>
                    <a:gd name="connsiteY31" fmla="*/ 41469 h 98990"/>
                    <a:gd name="connsiteX32" fmla="*/ 6992 w 78150"/>
                    <a:gd name="connsiteY32" fmla="*/ 11231 h 98990"/>
                    <a:gd name="connsiteX33" fmla="*/ 20882 w 78150"/>
                    <a:gd name="connsiteY33" fmla="*/ 2028 h 98990"/>
                    <a:gd name="connsiteX34" fmla="*/ 29435 w 78150"/>
                    <a:gd name="connsiteY34" fmla="*/ 567 h 98990"/>
                    <a:gd name="connsiteX35" fmla="*/ 51365 w 78150"/>
                    <a:gd name="connsiteY35" fmla="*/ 567 h 98990"/>
                    <a:gd name="connsiteX36" fmla="*/ 61819 w 78150"/>
                    <a:gd name="connsiteY36" fmla="*/ 2321 h 98990"/>
                    <a:gd name="connsiteX37" fmla="*/ 74173 w 78150"/>
                    <a:gd name="connsiteY37" fmla="*/ 14007 h 98990"/>
                    <a:gd name="connsiteX38" fmla="*/ 78047 w 78150"/>
                    <a:gd name="connsiteY38" fmla="*/ 32266 h 9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8150" h="98990">
                      <a:moveTo>
                        <a:pt x="78047" y="32266"/>
                      </a:moveTo>
                      <a:cubicBezTo>
                        <a:pt x="73771" y="32953"/>
                        <a:pt x="69443" y="33318"/>
                        <a:pt x="65108" y="33362"/>
                      </a:cubicBezTo>
                      <a:cubicBezTo>
                        <a:pt x="60620" y="33530"/>
                        <a:pt x="56131" y="33165"/>
                        <a:pt x="51730" y="32266"/>
                      </a:cubicBezTo>
                      <a:cubicBezTo>
                        <a:pt x="52096" y="30798"/>
                        <a:pt x="51935" y="29250"/>
                        <a:pt x="51292" y="27884"/>
                      </a:cubicBezTo>
                      <a:cubicBezTo>
                        <a:pt x="50605" y="26401"/>
                        <a:pt x="49603" y="25079"/>
                        <a:pt x="48368" y="24013"/>
                      </a:cubicBezTo>
                      <a:cubicBezTo>
                        <a:pt x="47045" y="22917"/>
                        <a:pt x="45532" y="22077"/>
                        <a:pt x="43909" y="21530"/>
                      </a:cubicBezTo>
                      <a:cubicBezTo>
                        <a:pt x="42366" y="20960"/>
                        <a:pt x="40722" y="20734"/>
                        <a:pt x="39084" y="20872"/>
                      </a:cubicBezTo>
                      <a:cubicBezTo>
                        <a:pt x="36642" y="21194"/>
                        <a:pt x="34376" y="22326"/>
                        <a:pt x="32651" y="24086"/>
                      </a:cubicBezTo>
                      <a:cubicBezTo>
                        <a:pt x="31321" y="25576"/>
                        <a:pt x="30575" y="27497"/>
                        <a:pt x="30531" y="29491"/>
                      </a:cubicBezTo>
                      <a:cubicBezTo>
                        <a:pt x="30611" y="31660"/>
                        <a:pt x="31408" y="33734"/>
                        <a:pt x="32797" y="35407"/>
                      </a:cubicBezTo>
                      <a:cubicBezTo>
                        <a:pt x="34442" y="37503"/>
                        <a:pt x="36686" y="39059"/>
                        <a:pt x="39230" y="39862"/>
                      </a:cubicBezTo>
                      <a:cubicBezTo>
                        <a:pt x="45743" y="40739"/>
                        <a:pt x="52191" y="42054"/>
                        <a:pt x="58529" y="43806"/>
                      </a:cubicBezTo>
                      <a:cubicBezTo>
                        <a:pt x="63719" y="44931"/>
                        <a:pt x="68390" y="47729"/>
                        <a:pt x="71833" y="51768"/>
                      </a:cubicBezTo>
                      <a:cubicBezTo>
                        <a:pt x="74370" y="55894"/>
                        <a:pt x="76059" y="60488"/>
                        <a:pt x="76804" y="65280"/>
                      </a:cubicBezTo>
                      <a:cubicBezTo>
                        <a:pt x="77221" y="71079"/>
                        <a:pt x="76322" y="76893"/>
                        <a:pt x="74173" y="82298"/>
                      </a:cubicBezTo>
                      <a:cubicBezTo>
                        <a:pt x="71563" y="88112"/>
                        <a:pt x="66833" y="92713"/>
                        <a:pt x="60941" y="95153"/>
                      </a:cubicBezTo>
                      <a:cubicBezTo>
                        <a:pt x="54742" y="97818"/>
                        <a:pt x="48024" y="99089"/>
                        <a:pt x="41277" y="98878"/>
                      </a:cubicBezTo>
                      <a:cubicBezTo>
                        <a:pt x="35575" y="99177"/>
                        <a:pt x="29851" y="98615"/>
                        <a:pt x="24317" y="97198"/>
                      </a:cubicBezTo>
                      <a:cubicBezTo>
                        <a:pt x="19632" y="96036"/>
                        <a:pt x="15209" y="93977"/>
                        <a:pt x="11305" y="91136"/>
                      </a:cubicBezTo>
                      <a:cubicBezTo>
                        <a:pt x="4003" y="85694"/>
                        <a:pt x="-237" y="77083"/>
                        <a:pt x="-98" y="67982"/>
                      </a:cubicBezTo>
                      <a:lnTo>
                        <a:pt x="-98" y="67033"/>
                      </a:lnTo>
                      <a:cubicBezTo>
                        <a:pt x="4485" y="66507"/>
                        <a:pt x="9105" y="66361"/>
                        <a:pt x="13718" y="66594"/>
                      </a:cubicBezTo>
                      <a:cubicBezTo>
                        <a:pt x="18835" y="66594"/>
                        <a:pt x="23367" y="66594"/>
                        <a:pt x="27168" y="66594"/>
                      </a:cubicBezTo>
                      <a:cubicBezTo>
                        <a:pt x="27241" y="69399"/>
                        <a:pt x="28725" y="71985"/>
                        <a:pt x="31116" y="73460"/>
                      </a:cubicBezTo>
                      <a:cubicBezTo>
                        <a:pt x="33477" y="75184"/>
                        <a:pt x="36247" y="76265"/>
                        <a:pt x="39157" y="76601"/>
                      </a:cubicBezTo>
                      <a:cubicBezTo>
                        <a:pt x="41825" y="76929"/>
                        <a:pt x="44523" y="76367"/>
                        <a:pt x="46833" y="74994"/>
                      </a:cubicBezTo>
                      <a:cubicBezTo>
                        <a:pt x="49289" y="73431"/>
                        <a:pt x="50576" y="70560"/>
                        <a:pt x="50122" y="67690"/>
                      </a:cubicBezTo>
                      <a:cubicBezTo>
                        <a:pt x="50627" y="65287"/>
                        <a:pt x="49881" y="62789"/>
                        <a:pt x="48149" y="61043"/>
                      </a:cubicBezTo>
                      <a:cubicBezTo>
                        <a:pt x="46124" y="59466"/>
                        <a:pt x="43821" y="58304"/>
                        <a:pt x="41350" y="57611"/>
                      </a:cubicBezTo>
                      <a:cubicBezTo>
                        <a:pt x="38499" y="56880"/>
                        <a:pt x="35283" y="56150"/>
                        <a:pt x="31774" y="55566"/>
                      </a:cubicBezTo>
                      <a:cubicBezTo>
                        <a:pt x="28163" y="54908"/>
                        <a:pt x="24632" y="53857"/>
                        <a:pt x="21247" y="52425"/>
                      </a:cubicBezTo>
                      <a:cubicBezTo>
                        <a:pt x="15121" y="50636"/>
                        <a:pt x="9821" y="46757"/>
                        <a:pt x="6261" y="41469"/>
                      </a:cubicBezTo>
                      <a:cubicBezTo>
                        <a:pt x="143" y="32230"/>
                        <a:pt x="435" y="20164"/>
                        <a:pt x="6992" y="11231"/>
                      </a:cubicBezTo>
                      <a:cubicBezTo>
                        <a:pt x="10377" y="6608"/>
                        <a:pt x="15304" y="3343"/>
                        <a:pt x="20882" y="2028"/>
                      </a:cubicBezTo>
                      <a:cubicBezTo>
                        <a:pt x="23696" y="1349"/>
                        <a:pt x="26554" y="860"/>
                        <a:pt x="29435" y="567"/>
                      </a:cubicBezTo>
                      <a:cubicBezTo>
                        <a:pt x="36723" y="-236"/>
                        <a:pt x="44077" y="-236"/>
                        <a:pt x="51365" y="567"/>
                      </a:cubicBezTo>
                      <a:cubicBezTo>
                        <a:pt x="54881" y="962"/>
                        <a:pt x="58368" y="1546"/>
                        <a:pt x="61819" y="2321"/>
                      </a:cubicBezTo>
                      <a:cubicBezTo>
                        <a:pt x="67272" y="4504"/>
                        <a:pt x="71695" y="8682"/>
                        <a:pt x="74173" y="14007"/>
                      </a:cubicBezTo>
                      <a:cubicBezTo>
                        <a:pt x="76790" y="19733"/>
                        <a:pt x="78105" y="25970"/>
                        <a:pt x="78047" y="32266"/>
                      </a:cubicBezTo>
                      <a:close/>
                    </a:path>
                  </a:pathLst>
                </a:custGeom>
                <a:solidFill>
                  <a:srgbClr val="333233"/>
                </a:solidFill>
                <a:ln w="7301" cap="flat">
                  <a:noFill/>
                  <a:prstDash val="solid"/>
                  <a:miter/>
                </a:ln>
              </p:spPr>
              <p:txBody>
                <a:bodyPr rtlCol="0" anchor="ctr"/>
                <a:lstStyle/>
                <a:p>
                  <a:endParaRPr lang="en-US"/>
                </a:p>
              </p:txBody>
            </p:sp>
            <p:sp>
              <p:nvSpPr>
                <p:cNvPr id="2153" name="Freeform 2152">
                  <a:extLst>
                    <a:ext uri="{FF2B5EF4-FFF2-40B4-BE49-F238E27FC236}">
                      <a16:creationId xmlns:a16="http://schemas.microsoft.com/office/drawing/2014/main" id="{6BD19436-E7A7-FE81-95CC-6AC3014658E4}"/>
                    </a:ext>
                  </a:extLst>
                </p:cNvPr>
                <p:cNvSpPr/>
                <p:nvPr/>
              </p:nvSpPr>
              <p:spPr>
                <a:xfrm>
                  <a:off x="7935233" y="4992591"/>
                  <a:ext cx="26101" cy="132747"/>
                </a:xfrm>
                <a:custGeom>
                  <a:avLst/>
                  <a:gdLst>
                    <a:gd name="connsiteX0" fmla="*/ 22857 w 26101"/>
                    <a:gd name="connsiteY0" fmla="*/ 40063 h 132747"/>
                    <a:gd name="connsiteX1" fmla="*/ 26000 w 26101"/>
                    <a:gd name="connsiteY1" fmla="*/ 40063 h 132747"/>
                    <a:gd name="connsiteX2" fmla="*/ 26000 w 26101"/>
                    <a:gd name="connsiteY2" fmla="*/ 40647 h 132747"/>
                    <a:gd name="connsiteX3" fmla="*/ 25196 w 26101"/>
                    <a:gd name="connsiteY3" fmla="*/ 86004 h 132747"/>
                    <a:gd name="connsiteX4" fmla="*/ 25854 w 26101"/>
                    <a:gd name="connsiteY4" fmla="*/ 131507 h 132747"/>
                    <a:gd name="connsiteX5" fmla="*/ 21248 w 26101"/>
                    <a:gd name="connsiteY5" fmla="*/ 132676 h 132747"/>
                    <a:gd name="connsiteX6" fmla="*/ 13207 w 26101"/>
                    <a:gd name="connsiteY6" fmla="*/ 132676 h 132747"/>
                    <a:gd name="connsiteX7" fmla="*/ 5020 w 26101"/>
                    <a:gd name="connsiteY7" fmla="*/ 132676 h 132747"/>
                    <a:gd name="connsiteX8" fmla="*/ -97 w 26101"/>
                    <a:gd name="connsiteY8" fmla="*/ 132676 h 132747"/>
                    <a:gd name="connsiteX9" fmla="*/ 707 w 26101"/>
                    <a:gd name="connsiteY9" fmla="*/ 109158 h 132747"/>
                    <a:gd name="connsiteX10" fmla="*/ 268 w 26101"/>
                    <a:gd name="connsiteY10" fmla="*/ 85420 h 132747"/>
                    <a:gd name="connsiteX11" fmla="*/ -97 w 26101"/>
                    <a:gd name="connsiteY11" fmla="*/ 62194 h 132747"/>
                    <a:gd name="connsiteX12" fmla="*/ 999 w 26101"/>
                    <a:gd name="connsiteY12" fmla="*/ 39844 h 132747"/>
                    <a:gd name="connsiteX13" fmla="*/ 999 w 26101"/>
                    <a:gd name="connsiteY13" fmla="*/ 39844 h 132747"/>
                    <a:gd name="connsiteX14" fmla="*/ 3485 w 26101"/>
                    <a:gd name="connsiteY14" fmla="*/ 39844 h 132747"/>
                    <a:gd name="connsiteX15" fmla="*/ 6116 w 26101"/>
                    <a:gd name="connsiteY15" fmla="*/ 39844 h 132747"/>
                    <a:gd name="connsiteX16" fmla="*/ 12769 w 26101"/>
                    <a:gd name="connsiteY16" fmla="*/ 40209 h 132747"/>
                    <a:gd name="connsiteX17" fmla="*/ 22857 w 26101"/>
                    <a:gd name="connsiteY17" fmla="*/ 40063 h 132747"/>
                    <a:gd name="connsiteX18" fmla="*/ 268 w 26101"/>
                    <a:gd name="connsiteY18" fmla="*/ -35 h 132747"/>
                    <a:gd name="connsiteX19" fmla="*/ 25269 w 26101"/>
                    <a:gd name="connsiteY19" fmla="*/ 549 h 132747"/>
                    <a:gd name="connsiteX20" fmla="*/ 25269 w 26101"/>
                    <a:gd name="connsiteY20" fmla="*/ 4493 h 132747"/>
                    <a:gd name="connsiteX21" fmla="*/ 25269 w 26101"/>
                    <a:gd name="connsiteY21" fmla="*/ 10702 h 132747"/>
                    <a:gd name="connsiteX22" fmla="*/ 25269 w 26101"/>
                    <a:gd name="connsiteY22" fmla="*/ 18006 h 132747"/>
                    <a:gd name="connsiteX23" fmla="*/ 25269 w 26101"/>
                    <a:gd name="connsiteY23" fmla="*/ 24360 h 132747"/>
                    <a:gd name="connsiteX24" fmla="*/ 21833 w 26101"/>
                    <a:gd name="connsiteY24" fmla="*/ 25821 h 132747"/>
                    <a:gd name="connsiteX25" fmla="*/ 15547 w 26101"/>
                    <a:gd name="connsiteY25" fmla="*/ 25821 h 132747"/>
                    <a:gd name="connsiteX26" fmla="*/ 8236 w 26101"/>
                    <a:gd name="connsiteY26" fmla="*/ 25821 h 132747"/>
                    <a:gd name="connsiteX27" fmla="*/ 926 w 26101"/>
                    <a:gd name="connsiteY27" fmla="*/ 25821 h 132747"/>
                    <a:gd name="connsiteX28" fmla="*/ 414 w 26101"/>
                    <a:gd name="connsiteY28" fmla="*/ 14646 h 132747"/>
                    <a:gd name="connsiteX29" fmla="*/ 414 w 26101"/>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01" h="132747">
                      <a:moveTo>
                        <a:pt x="22857" y="40063"/>
                      </a:moveTo>
                      <a:lnTo>
                        <a:pt x="26000" y="40063"/>
                      </a:lnTo>
                      <a:lnTo>
                        <a:pt x="26000" y="40647"/>
                      </a:lnTo>
                      <a:cubicBezTo>
                        <a:pt x="26000" y="55255"/>
                        <a:pt x="25635" y="70593"/>
                        <a:pt x="25196" y="86004"/>
                      </a:cubicBezTo>
                      <a:cubicBezTo>
                        <a:pt x="24757" y="101415"/>
                        <a:pt x="25196" y="116608"/>
                        <a:pt x="25854" y="131507"/>
                      </a:cubicBezTo>
                      <a:cubicBezTo>
                        <a:pt x="24509" y="132435"/>
                        <a:pt x="22871" y="132844"/>
                        <a:pt x="21248" y="132676"/>
                      </a:cubicBezTo>
                      <a:lnTo>
                        <a:pt x="13207" y="132676"/>
                      </a:lnTo>
                      <a:lnTo>
                        <a:pt x="5020" y="132676"/>
                      </a:lnTo>
                      <a:cubicBezTo>
                        <a:pt x="3324" y="132457"/>
                        <a:pt x="1599" y="132457"/>
                        <a:pt x="-97" y="132676"/>
                      </a:cubicBezTo>
                      <a:cubicBezTo>
                        <a:pt x="488" y="125007"/>
                        <a:pt x="780" y="117119"/>
                        <a:pt x="707" y="109158"/>
                      </a:cubicBezTo>
                      <a:cubicBezTo>
                        <a:pt x="634" y="101196"/>
                        <a:pt x="707" y="93308"/>
                        <a:pt x="268" y="85420"/>
                      </a:cubicBezTo>
                      <a:cubicBezTo>
                        <a:pt x="-170" y="77532"/>
                        <a:pt x="-97" y="69863"/>
                        <a:pt x="-97" y="62194"/>
                      </a:cubicBezTo>
                      <a:cubicBezTo>
                        <a:pt x="-104" y="54729"/>
                        <a:pt x="261" y="47272"/>
                        <a:pt x="999" y="39844"/>
                      </a:cubicBezTo>
                      <a:lnTo>
                        <a:pt x="999" y="39844"/>
                      </a:lnTo>
                      <a:cubicBezTo>
                        <a:pt x="1818" y="39691"/>
                        <a:pt x="2666" y="39691"/>
                        <a:pt x="3485" y="39844"/>
                      </a:cubicBezTo>
                      <a:lnTo>
                        <a:pt x="6116" y="39844"/>
                      </a:lnTo>
                      <a:lnTo>
                        <a:pt x="12769" y="40209"/>
                      </a:lnTo>
                      <a:cubicBezTo>
                        <a:pt x="15642" y="40260"/>
                        <a:pt x="19004" y="40209"/>
                        <a:pt x="22857" y="40063"/>
                      </a:cubicBezTo>
                      <a:close/>
                      <a:moveTo>
                        <a:pt x="268" y="-35"/>
                      </a:moveTo>
                      <a:lnTo>
                        <a:pt x="25269" y="549"/>
                      </a:lnTo>
                      <a:cubicBezTo>
                        <a:pt x="25269" y="1280"/>
                        <a:pt x="25269" y="2594"/>
                        <a:pt x="25269" y="4493"/>
                      </a:cubicBezTo>
                      <a:cubicBezTo>
                        <a:pt x="25269" y="6392"/>
                        <a:pt x="25269" y="8437"/>
                        <a:pt x="25269" y="10702"/>
                      </a:cubicBezTo>
                      <a:cubicBezTo>
                        <a:pt x="25269" y="12966"/>
                        <a:pt x="25269" y="15303"/>
                        <a:pt x="25269" y="18006"/>
                      </a:cubicBezTo>
                      <a:cubicBezTo>
                        <a:pt x="25269" y="20708"/>
                        <a:pt x="25269" y="22534"/>
                        <a:pt x="25269" y="24360"/>
                      </a:cubicBezTo>
                      <a:cubicBezTo>
                        <a:pt x="24363" y="25280"/>
                        <a:pt x="23127" y="25806"/>
                        <a:pt x="21833" y="25821"/>
                      </a:cubicBezTo>
                      <a:cubicBezTo>
                        <a:pt x="19743" y="25981"/>
                        <a:pt x="17637" y="25981"/>
                        <a:pt x="15547" y="25821"/>
                      </a:cubicBezTo>
                      <a:lnTo>
                        <a:pt x="8236" y="25821"/>
                      </a:lnTo>
                      <a:cubicBezTo>
                        <a:pt x="5802" y="25653"/>
                        <a:pt x="3361" y="25653"/>
                        <a:pt x="926" y="25821"/>
                      </a:cubicBezTo>
                      <a:cubicBezTo>
                        <a:pt x="926" y="22242"/>
                        <a:pt x="926" y="18517"/>
                        <a:pt x="414" y="14646"/>
                      </a:cubicBezTo>
                      <a:cubicBezTo>
                        <a:pt x="-97" y="10775"/>
                        <a:pt x="268" y="5589"/>
                        <a:pt x="414" y="-35"/>
                      </a:cubicBezTo>
                      <a:close/>
                    </a:path>
                  </a:pathLst>
                </a:custGeom>
                <a:solidFill>
                  <a:srgbClr val="333233"/>
                </a:solidFill>
                <a:ln w="7301" cap="flat">
                  <a:noFill/>
                  <a:prstDash val="solid"/>
                  <a:miter/>
                </a:ln>
              </p:spPr>
              <p:txBody>
                <a:bodyPr rtlCol="0" anchor="ctr"/>
                <a:lstStyle/>
                <a:p>
                  <a:endParaRPr lang="en-US"/>
                </a:p>
              </p:txBody>
            </p:sp>
            <p:sp>
              <p:nvSpPr>
                <p:cNvPr id="2154" name="Freeform 2153">
                  <a:extLst>
                    <a:ext uri="{FF2B5EF4-FFF2-40B4-BE49-F238E27FC236}">
                      <a16:creationId xmlns:a16="http://schemas.microsoft.com/office/drawing/2014/main" id="{70933319-8996-0933-09D4-02205EB69722}"/>
                    </a:ext>
                  </a:extLst>
                </p:cNvPr>
                <p:cNvSpPr/>
                <p:nvPr/>
              </p:nvSpPr>
              <p:spPr>
                <a:xfrm>
                  <a:off x="7971643" y="5032927"/>
                  <a:ext cx="76046" cy="129210"/>
                </a:xfrm>
                <a:custGeom>
                  <a:avLst/>
                  <a:gdLst>
                    <a:gd name="connsiteX0" fmla="*/ 53262 w 76046"/>
                    <a:gd name="connsiteY0" fmla="*/ 129006 h 129210"/>
                    <a:gd name="connsiteX1" fmla="*/ 46610 w 76046"/>
                    <a:gd name="connsiteY1" fmla="*/ 129006 h 129210"/>
                    <a:gd name="connsiteX2" fmla="*/ 34256 w 76046"/>
                    <a:gd name="connsiteY2" fmla="*/ 129006 h 129210"/>
                    <a:gd name="connsiteX3" fmla="*/ 18831 w 76046"/>
                    <a:gd name="connsiteY3" fmla="*/ 125354 h 129210"/>
                    <a:gd name="connsiteX4" fmla="*/ 7793 w 76046"/>
                    <a:gd name="connsiteY4" fmla="*/ 115421 h 129210"/>
                    <a:gd name="connsiteX5" fmla="*/ 6404 w 76046"/>
                    <a:gd name="connsiteY5" fmla="*/ 111988 h 129210"/>
                    <a:gd name="connsiteX6" fmla="*/ 5308 w 76046"/>
                    <a:gd name="connsiteY6" fmla="*/ 107679 h 129210"/>
                    <a:gd name="connsiteX7" fmla="*/ 4723 w 76046"/>
                    <a:gd name="connsiteY7" fmla="*/ 103442 h 129210"/>
                    <a:gd name="connsiteX8" fmla="*/ 4723 w 76046"/>
                    <a:gd name="connsiteY8" fmla="*/ 99937 h 129210"/>
                    <a:gd name="connsiteX9" fmla="*/ 9694 w 76046"/>
                    <a:gd name="connsiteY9" fmla="*/ 98914 h 129210"/>
                    <a:gd name="connsiteX10" fmla="*/ 16200 w 76046"/>
                    <a:gd name="connsiteY10" fmla="*/ 98914 h 129210"/>
                    <a:gd name="connsiteX11" fmla="*/ 22852 w 76046"/>
                    <a:gd name="connsiteY11" fmla="*/ 98914 h 129210"/>
                    <a:gd name="connsiteX12" fmla="*/ 28262 w 76046"/>
                    <a:gd name="connsiteY12" fmla="*/ 99571 h 129210"/>
                    <a:gd name="connsiteX13" fmla="*/ 31259 w 76046"/>
                    <a:gd name="connsiteY13" fmla="*/ 106875 h 129210"/>
                    <a:gd name="connsiteX14" fmla="*/ 38130 w 76046"/>
                    <a:gd name="connsiteY14" fmla="*/ 110089 h 129210"/>
                    <a:gd name="connsiteX15" fmla="*/ 45441 w 76046"/>
                    <a:gd name="connsiteY15" fmla="*/ 108263 h 129210"/>
                    <a:gd name="connsiteX16" fmla="*/ 50192 w 76046"/>
                    <a:gd name="connsiteY16" fmla="*/ 100959 h 129210"/>
                    <a:gd name="connsiteX17" fmla="*/ 50192 w 76046"/>
                    <a:gd name="connsiteY17" fmla="*/ 97234 h 129210"/>
                    <a:gd name="connsiteX18" fmla="*/ 50192 w 76046"/>
                    <a:gd name="connsiteY18" fmla="*/ 93801 h 129210"/>
                    <a:gd name="connsiteX19" fmla="*/ 50192 w 76046"/>
                    <a:gd name="connsiteY19" fmla="*/ 87374 h 129210"/>
                    <a:gd name="connsiteX20" fmla="*/ 45879 w 76046"/>
                    <a:gd name="connsiteY20" fmla="*/ 90295 h 129210"/>
                    <a:gd name="connsiteX21" fmla="*/ 40543 w 76046"/>
                    <a:gd name="connsiteY21" fmla="*/ 91610 h 129210"/>
                    <a:gd name="connsiteX22" fmla="*/ 34768 w 76046"/>
                    <a:gd name="connsiteY22" fmla="*/ 91975 h 129210"/>
                    <a:gd name="connsiteX23" fmla="*/ 29212 w 76046"/>
                    <a:gd name="connsiteY23" fmla="*/ 91975 h 129210"/>
                    <a:gd name="connsiteX24" fmla="*/ 21902 w 76046"/>
                    <a:gd name="connsiteY24" fmla="*/ 91464 h 129210"/>
                    <a:gd name="connsiteX25" fmla="*/ 15030 w 76046"/>
                    <a:gd name="connsiteY25" fmla="*/ 89638 h 129210"/>
                    <a:gd name="connsiteX26" fmla="*/ 9255 w 76046"/>
                    <a:gd name="connsiteY26" fmla="*/ 86132 h 129210"/>
                    <a:gd name="connsiteX27" fmla="*/ 5015 w 76046"/>
                    <a:gd name="connsiteY27" fmla="*/ 80435 h 129210"/>
                    <a:gd name="connsiteX28" fmla="*/ 1360 w 76046"/>
                    <a:gd name="connsiteY28" fmla="*/ 70064 h 129210"/>
                    <a:gd name="connsiteX29" fmla="*/ -102 w 76046"/>
                    <a:gd name="connsiteY29" fmla="*/ 58889 h 129210"/>
                    <a:gd name="connsiteX30" fmla="*/ 264 w 76046"/>
                    <a:gd name="connsiteY30" fmla="*/ 40337 h 129210"/>
                    <a:gd name="connsiteX31" fmla="*/ 3480 w 76046"/>
                    <a:gd name="connsiteY31" fmla="*/ 21712 h 129210"/>
                    <a:gd name="connsiteX32" fmla="*/ 12545 w 76046"/>
                    <a:gd name="connsiteY32" fmla="*/ 7105 h 129210"/>
                    <a:gd name="connsiteX33" fmla="*/ 30601 w 76046"/>
                    <a:gd name="connsiteY33" fmla="*/ 385 h 129210"/>
                    <a:gd name="connsiteX34" fmla="*/ 41566 w 76046"/>
                    <a:gd name="connsiteY34" fmla="*/ 1992 h 129210"/>
                    <a:gd name="connsiteX35" fmla="*/ 48876 w 76046"/>
                    <a:gd name="connsiteY35" fmla="*/ 9296 h 129210"/>
                    <a:gd name="connsiteX36" fmla="*/ 49753 w 76046"/>
                    <a:gd name="connsiteY36" fmla="*/ 8711 h 129210"/>
                    <a:gd name="connsiteX37" fmla="*/ 49753 w 76046"/>
                    <a:gd name="connsiteY37" fmla="*/ 6082 h 129210"/>
                    <a:gd name="connsiteX38" fmla="*/ 49753 w 76046"/>
                    <a:gd name="connsiteY38" fmla="*/ 3014 h 129210"/>
                    <a:gd name="connsiteX39" fmla="*/ 50192 w 76046"/>
                    <a:gd name="connsiteY39" fmla="*/ 458 h 129210"/>
                    <a:gd name="connsiteX40" fmla="*/ 62546 w 76046"/>
                    <a:gd name="connsiteY40" fmla="*/ 20 h 129210"/>
                    <a:gd name="connsiteX41" fmla="*/ 75047 w 76046"/>
                    <a:gd name="connsiteY41" fmla="*/ 20 h 129210"/>
                    <a:gd name="connsiteX42" fmla="*/ 75924 w 76046"/>
                    <a:gd name="connsiteY42" fmla="*/ 48152 h 129210"/>
                    <a:gd name="connsiteX43" fmla="*/ 74900 w 76046"/>
                    <a:gd name="connsiteY43" fmla="*/ 99717 h 129210"/>
                    <a:gd name="connsiteX44" fmla="*/ 74900 w 76046"/>
                    <a:gd name="connsiteY44" fmla="*/ 108409 h 129210"/>
                    <a:gd name="connsiteX45" fmla="*/ 73219 w 76046"/>
                    <a:gd name="connsiteY45" fmla="*/ 115713 h 129210"/>
                    <a:gd name="connsiteX46" fmla="*/ 62766 w 76046"/>
                    <a:gd name="connsiteY46" fmla="*/ 125938 h 129210"/>
                    <a:gd name="connsiteX47" fmla="*/ 57575 w 76046"/>
                    <a:gd name="connsiteY47" fmla="*/ 127837 h 129210"/>
                    <a:gd name="connsiteX48" fmla="*/ 53262 w 76046"/>
                    <a:gd name="connsiteY48" fmla="*/ 129006 h 129210"/>
                    <a:gd name="connsiteX49" fmla="*/ 21390 w 76046"/>
                    <a:gd name="connsiteY49" fmla="*/ 48663 h 129210"/>
                    <a:gd name="connsiteX50" fmla="*/ 21390 w 76046"/>
                    <a:gd name="connsiteY50" fmla="*/ 50270 h 129210"/>
                    <a:gd name="connsiteX51" fmla="*/ 26946 w 76046"/>
                    <a:gd name="connsiteY51" fmla="*/ 66266 h 129210"/>
                    <a:gd name="connsiteX52" fmla="*/ 35791 w 76046"/>
                    <a:gd name="connsiteY52" fmla="*/ 71159 h 129210"/>
                    <a:gd name="connsiteX53" fmla="*/ 46025 w 76046"/>
                    <a:gd name="connsiteY53" fmla="*/ 70502 h 129210"/>
                    <a:gd name="connsiteX54" fmla="*/ 48657 w 76046"/>
                    <a:gd name="connsiteY54" fmla="*/ 68749 h 129210"/>
                    <a:gd name="connsiteX55" fmla="*/ 50119 w 76046"/>
                    <a:gd name="connsiteY55" fmla="*/ 66047 h 129210"/>
                    <a:gd name="connsiteX56" fmla="*/ 50923 w 76046"/>
                    <a:gd name="connsiteY56" fmla="*/ 62687 h 129210"/>
                    <a:gd name="connsiteX57" fmla="*/ 51435 w 76046"/>
                    <a:gd name="connsiteY57" fmla="*/ 59327 h 129210"/>
                    <a:gd name="connsiteX58" fmla="*/ 51435 w 76046"/>
                    <a:gd name="connsiteY58" fmla="*/ 44281 h 129210"/>
                    <a:gd name="connsiteX59" fmla="*/ 49315 w 76046"/>
                    <a:gd name="connsiteY59" fmla="*/ 29673 h 129210"/>
                    <a:gd name="connsiteX60" fmla="*/ 45733 w 76046"/>
                    <a:gd name="connsiteY60" fmla="*/ 25364 h 129210"/>
                    <a:gd name="connsiteX61" fmla="*/ 40250 w 76046"/>
                    <a:gd name="connsiteY61" fmla="*/ 23465 h 129210"/>
                    <a:gd name="connsiteX62" fmla="*/ 34475 w 76046"/>
                    <a:gd name="connsiteY62" fmla="*/ 23903 h 129210"/>
                    <a:gd name="connsiteX63" fmla="*/ 29431 w 76046"/>
                    <a:gd name="connsiteY63" fmla="*/ 26606 h 129210"/>
                    <a:gd name="connsiteX64" fmla="*/ 24753 w 76046"/>
                    <a:gd name="connsiteY64" fmla="*/ 33471 h 129210"/>
                    <a:gd name="connsiteX65" fmla="*/ 22048 w 76046"/>
                    <a:gd name="connsiteY65" fmla="*/ 41506 h 129210"/>
                    <a:gd name="connsiteX66" fmla="*/ 21683 w 76046"/>
                    <a:gd name="connsiteY66" fmla="*/ 45085 h 12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6046" h="129210">
                      <a:moveTo>
                        <a:pt x="53262" y="129006"/>
                      </a:moveTo>
                      <a:cubicBezTo>
                        <a:pt x="51047" y="129232"/>
                        <a:pt x="48825" y="129232"/>
                        <a:pt x="46610" y="129006"/>
                      </a:cubicBezTo>
                      <a:cubicBezTo>
                        <a:pt x="43394" y="129006"/>
                        <a:pt x="39300" y="129006"/>
                        <a:pt x="34256" y="129006"/>
                      </a:cubicBezTo>
                      <a:cubicBezTo>
                        <a:pt x="28890" y="129094"/>
                        <a:pt x="23590" y="127837"/>
                        <a:pt x="18831" y="125354"/>
                      </a:cubicBezTo>
                      <a:cubicBezTo>
                        <a:pt x="14394" y="122995"/>
                        <a:pt x="10608" y="119584"/>
                        <a:pt x="7793" y="115421"/>
                      </a:cubicBezTo>
                      <a:cubicBezTo>
                        <a:pt x="7208" y="114325"/>
                        <a:pt x="6748" y="113178"/>
                        <a:pt x="6404" y="111988"/>
                      </a:cubicBezTo>
                      <a:cubicBezTo>
                        <a:pt x="5958" y="110571"/>
                        <a:pt x="5593" y="109132"/>
                        <a:pt x="5308" y="107679"/>
                      </a:cubicBezTo>
                      <a:cubicBezTo>
                        <a:pt x="5008" y="106284"/>
                        <a:pt x="4811" y="104867"/>
                        <a:pt x="4723" y="103442"/>
                      </a:cubicBezTo>
                      <a:cubicBezTo>
                        <a:pt x="4606" y="102274"/>
                        <a:pt x="4606" y="101105"/>
                        <a:pt x="4723" y="99937"/>
                      </a:cubicBezTo>
                      <a:cubicBezTo>
                        <a:pt x="6331" y="99396"/>
                        <a:pt x="8005" y="99053"/>
                        <a:pt x="9694" y="98914"/>
                      </a:cubicBezTo>
                      <a:cubicBezTo>
                        <a:pt x="11865" y="98804"/>
                        <a:pt x="14036" y="98804"/>
                        <a:pt x="16200" y="98914"/>
                      </a:cubicBezTo>
                      <a:cubicBezTo>
                        <a:pt x="18466" y="98914"/>
                        <a:pt x="20659" y="98914"/>
                        <a:pt x="22852" y="98914"/>
                      </a:cubicBezTo>
                      <a:cubicBezTo>
                        <a:pt x="24665" y="99024"/>
                        <a:pt x="26471" y="99243"/>
                        <a:pt x="28262" y="99571"/>
                      </a:cubicBezTo>
                      <a:cubicBezTo>
                        <a:pt x="28232" y="102310"/>
                        <a:pt x="29314" y="104947"/>
                        <a:pt x="31259" y="106875"/>
                      </a:cubicBezTo>
                      <a:cubicBezTo>
                        <a:pt x="33108" y="108701"/>
                        <a:pt x="35535" y="109841"/>
                        <a:pt x="38130" y="110089"/>
                      </a:cubicBezTo>
                      <a:cubicBezTo>
                        <a:pt x="40703" y="110344"/>
                        <a:pt x="43291" y="109695"/>
                        <a:pt x="45441" y="108263"/>
                      </a:cubicBezTo>
                      <a:cubicBezTo>
                        <a:pt x="47963" y="106583"/>
                        <a:pt x="49680" y="103939"/>
                        <a:pt x="50192" y="100959"/>
                      </a:cubicBezTo>
                      <a:cubicBezTo>
                        <a:pt x="50192" y="99790"/>
                        <a:pt x="50192" y="98476"/>
                        <a:pt x="50192" y="97234"/>
                      </a:cubicBezTo>
                      <a:cubicBezTo>
                        <a:pt x="50338" y="96095"/>
                        <a:pt x="50338" y="94941"/>
                        <a:pt x="50192" y="93801"/>
                      </a:cubicBezTo>
                      <a:cubicBezTo>
                        <a:pt x="49973" y="91661"/>
                        <a:pt x="49973" y="89514"/>
                        <a:pt x="50192" y="87374"/>
                      </a:cubicBezTo>
                      <a:cubicBezTo>
                        <a:pt x="49030" y="88703"/>
                        <a:pt x="47546" y="89704"/>
                        <a:pt x="45879" y="90295"/>
                      </a:cubicBezTo>
                      <a:cubicBezTo>
                        <a:pt x="44168" y="90975"/>
                        <a:pt x="42370" y="91413"/>
                        <a:pt x="40543" y="91610"/>
                      </a:cubicBezTo>
                      <a:cubicBezTo>
                        <a:pt x="38627" y="91844"/>
                        <a:pt x="36697" y="91968"/>
                        <a:pt x="34768" y="91975"/>
                      </a:cubicBezTo>
                      <a:lnTo>
                        <a:pt x="29212" y="91975"/>
                      </a:lnTo>
                      <a:cubicBezTo>
                        <a:pt x="26763" y="91997"/>
                        <a:pt x="24321" y="91829"/>
                        <a:pt x="21902" y="91464"/>
                      </a:cubicBezTo>
                      <a:cubicBezTo>
                        <a:pt x="19548" y="91121"/>
                        <a:pt x="17245" y="90507"/>
                        <a:pt x="15030" y="89638"/>
                      </a:cubicBezTo>
                      <a:cubicBezTo>
                        <a:pt x="12932" y="88776"/>
                        <a:pt x="10988" y="87593"/>
                        <a:pt x="9255" y="86132"/>
                      </a:cubicBezTo>
                      <a:cubicBezTo>
                        <a:pt x="7457" y="84547"/>
                        <a:pt x="6017" y="82612"/>
                        <a:pt x="5015" y="80435"/>
                      </a:cubicBezTo>
                      <a:cubicBezTo>
                        <a:pt x="3334" y="77156"/>
                        <a:pt x="2106" y="73672"/>
                        <a:pt x="1360" y="70064"/>
                      </a:cubicBezTo>
                      <a:cubicBezTo>
                        <a:pt x="615" y="66375"/>
                        <a:pt x="125" y="62643"/>
                        <a:pt x="-102" y="58889"/>
                      </a:cubicBezTo>
                      <a:cubicBezTo>
                        <a:pt x="-102" y="53119"/>
                        <a:pt x="-102" y="46984"/>
                        <a:pt x="264" y="40337"/>
                      </a:cubicBezTo>
                      <a:cubicBezTo>
                        <a:pt x="439" y="34005"/>
                        <a:pt x="1521" y="27738"/>
                        <a:pt x="3480" y="21712"/>
                      </a:cubicBezTo>
                      <a:cubicBezTo>
                        <a:pt x="5227" y="16161"/>
                        <a:pt x="8341" y="11136"/>
                        <a:pt x="12545" y="7105"/>
                      </a:cubicBezTo>
                      <a:cubicBezTo>
                        <a:pt x="17596" y="2832"/>
                        <a:pt x="23985" y="451"/>
                        <a:pt x="30601" y="385"/>
                      </a:cubicBezTo>
                      <a:cubicBezTo>
                        <a:pt x="34329" y="122"/>
                        <a:pt x="38072" y="670"/>
                        <a:pt x="41566" y="1992"/>
                      </a:cubicBezTo>
                      <a:cubicBezTo>
                        <a:pt x="44965" y="3226"/>
                        <a:pt x="47641" y="5899"/>
                        <a:pt x="48876" y="9296"/>
                      </a:cubicBezTo>
                      <a:cubicBezTo>
                        <a:pt x="49388" y="9296"/>
                        <a:pt x="49680" y="9296"/>
                        <a:pt x="49753" y="8711"/>
                      </a:cubicBezTo>
                      <a:lnTo>
                        <a:pt x="49753" y="6082"/>
                      </a:lnTo>
                      <a:lnTo>
                        <a:pt x="49753" y="3014"/>
                      </a:lnTo>
                      <a:cubicBezTo>
                        <a:pt x="49680" y="2138"/>
                        <a:pt x="49834" y="1261"/>
                        <a:pt x="50192" y="458"/>
                      </a:cubicBezTo>
                      <a:cubicBezTo>
                        <a:pt x="54293" y="20"/>
                        <a:pt x="58423" y="-126"/>
                        <a:pt x="62546" y="20"/>
                      </a:cubicBezTo>
                      <a:cubicBezTo>
                        <a:pt x="66713" y="20"/>
                        <a:pt x="70880" y="20"/>
                        <a:pt x="75047" y="20"/>
                      </a:cubicBezTo>
                      <a:cubicBezTo>
                        <a:pt x="75558" y="15358"/>
                        <a:pt x="75851" y="31353"/>
                        <a:pt x="75924" y="48152"/>
                      </a:cubicBezTo>
                      <a:cubicBezTo>
                        <a:pt x="75997" y="64951"/>
                        <a:pt x="75924" y="82042"/>
                        <a:pt x="74900" y="99717"/>
                      </a:cubicBezTo>
                      <a:cubicBezTo>
                        <a:pt x="74754" y="102610"/>
                        <a:pt x="74754" y="105517"/>
                        <a:pt x="74900" y="108409"/>
                      </a:cubicBezTo>
                      <a:cubicBezTo>
                        <a:pt x="75083" y="110958"/>
                        <a:pt x="74498" y="113500"/>
                        <a:pt x="73219" y="115713"/>
                      </a:cubicBezTo>
                      <a:cubicBezTo>
                        <a:pt x="70660" y="119949"/>
                        <a:pt x="67064" y="123470"/>
                        <a:pt x="62766" y="125938"/>
                      </a:cubicBezTo>
                      <a:cubicBezTo>
                        <a:pt x="61128" y="126793"/>
                        <a:pt x="59381" y="127435"/>
                        <a:pt x="57575" y="127837"/>
                      </a:cubicBezTo>
                      <a:cubicBezTo>
                        <a:pt x="56157" y="128305"/>
                        <a:pt x="54717" y="128692"/>
                        <a:pt x="53262" y="129006"/>
                      </a:cubicBezTo>
                      <a:close/>
                      <a:moveTo>
                        <a:pt x="21390" y="48663"/>
                      </a:moveTo>
                      <a:lnTo>
                        <a:pt x="21390" y="50270"/>
                      </a:lnTo>
                      <a:cubicBezTo>
                        <a:pt x="21215" y="56099"/>
                        <a:pt x="23196" y="61796"/>
                        <a:pt x="26946" y="66266"/>
                      </a:cubicBezTo>
                      <a:cubicBezTo>
                        <a:pt x="29131" y="68997"/>
                        <a:pt x="32311" y="70758"/>
                        <a:pt x="35791" y="71159"/>
                      </a:cubicBezTo>
                      <a:cubicBezTo>
                        <a:pt x="39205" y="71751"/>
                        <a:pt x="42714" y="71524"/>
                        <a:pt x="46025" y="70502"/>
                      </a:cubicBezTo>
                      <a:cubicBezTo>
                        <a:pt x="47063" y="70202"/>
                        <a:pt x="47977" y="69589"/>
                        <a:pt x="48657" y="68749"/>
                      </a:cubicBezTo>
                      <a:cubicBezTo>
                        <a:pt x="49286" y="67931"/>
                        <a:pt x="49783" y="67018"/>
                        <a:pt x="50119" y="66047"/>
                      </a:cubicBezTo>
                      <a:cubicBezTo>
                        <a:pt x="50499" y="64958"/>
                        <a:pt x="50770" y="63834"/>
                        <a:pt x="50923" y="62687"/>
                      </a:cubicBezTo>
                      <a:cubicBezTo>
                        <a:pt x="50923" y="61591"/>
                        <a:pt x="51289" y="60423"/>
                        <a:pt x="51435" y="59327"/>
                      </a:cubicBezTo>
                      <a:cubicBezTo>
                        <a:pt x="51435" y="54433"/>
                        <a:pt x="51435" y="49394"/>
                        <a:pt x="51435" y="44281"/>
                      </a:cubicBezTo>
                      <a:cubicBezTo>
                        <a:pt x="51259" y="39351"/>
                        <a:pt x="50543" y="34450"/>
                        <a:pt x="49315" y="29673"/>
                      </a:cubicBezTo>
                      <a:cubicBezTo>
                        <a:pt x="48591" y="27906"/>
                        <a:pt x="47341" y="26401"/>
                        <a:pt x="45733" y="25364"/>
                      </a:cubicBezTo>
                      <a:cubicBezTo>
                        <a:pt x="44066" y="24334"/>
                        <a:pt x="42195" y="23684"/>
                        <a:pt x="40250" y="23465"/>
                      </a:cubicBezTo>
                      <a:cubicBezTo>
                        <a:pt x="38313" y="23246"/>
                        <a:pt x="36354" y="23399"/>
                        <a:pt x="34475" y="23903"/>
                      </a:cubicBezTo>
                      <a:cubicBezTo>
                        <a:pt x="32626" y="24451"/>
                        <a:pt x="30908" y="25371"/>
                        <a:pt x="29431" y="26606"/>
                      </a:cubicBezTo>
                      <a:cubicBezTo>
                        <a:pt x="27575" y="28680"/>
                        <a:pt x="26003" y="30988"/>
                        <a:pt x="24753" y="33471"/>
                      </a:cubicBezTo>
                      <a:cubicBezTo>
                        <a:pt x="23437" y="35991"/>
                        <a:pt x="22530" y="38701"/>
                        <a:pt x="22048" y="41506"/>
                      </a:cubicBezTo>
                      <a:cubicBezTo>
                        <a:pt x="21821" y="42689"/>
                        <a:pt x="21697" y="43887"/>
                        <a:pt x="21683" y="45085"/>
                      </a:cubicBezTo>
                      <a:close/>
                    </a:path>
                  </a:pathLst>
                </a:custGeom>
                <a:solidFill>
                  <a:srgbClr val="333233"/>
                </a:solidFill>
                <a:ln w="7301" cap="flat">
                  <a:noFill/>
                  <a:prstDash val="solid"/>
                  <a:miter/>
                </a:ln>
              </p:spPr>
              <p:txBody>
                <a:bodyPr rtlCol="0" anchor="ctr"/>
                <a:lstStyle/>
                <a:p>
                  <a:endParaRPr lang="en-US"/>
                </a:p>
              </p:txBody>
            </p:sp>
            <p:sp>
              <p:nvSpPr>
                <p:cNvPr id="2155" name="Freeform 2154">
                  <a:extLst>
                    <a:ext uri="{FF2B5EF4-FFF2-40B4-BE49-F238E27FC236}">
                      <a16:creationId xmlns:a16="http://schemas.microsoft.com/office/drawing/2014/main" id="{A1664F2F-64CF-BF16-82E8-68EA122E4C5F}"/>
                    </a:ext>
                  </a:extLst>
                </p:cNvPr>
                <p:cNvSpPr/>
                <p:nvPr/>
              </p:nvSpPr>
              <p:spPr>
                <a:xfrm>
                  <a:off x="8060161" y="5033489"/>
                  <a:ext cx="70185" cy="92771"/>
                </a:xfrm>
                <a:custGeom>
                  <a:avLst/>
                  <a:gdLst>
                    <a:gd name="connsiteX0" fmla="*/ 24322 w 70185"/>
                    <a:gd name="connsiteY0" fmla="*/ 9683 h 92771"/>
                    <a:gd name="connsiteX1" fmla="*/ 26661 w 70185"/>
                    <a:gd name="connsiteY1" fmla="*/ 8368 h 92771"/>
                    <a:gd name="connsiteX2" fmla="*/ 28928 w 70185"/>
                    <a:gd name="connsiteY2" fmla="*/ 6907 h 92771"/>
                    <a:gd name="connsiteX3" fmla="*/ 37627 w 70185"/>
                    <a:gd name="connsiteY3" fmla="*/ 2452 h 92771"/>
                    <a:gd name="connsiteX4" fmla="*/ 57291 w 70185"/>
                    <a:gd name="connsiteY4" fmla="*/ 1722 h 92771"/>
                    <a:gd name="connsiteX5" fmla="*/ 65990 w 70185"/>
                    <a:gd name="connsiteY5" fmla="*/ 6323 h 92771"/>
                    <a:gd name="connsiteX6" fmla="*/ 68841 w 70185"/>
                    <a:gd name="connsiteY6" fmla="*/ 13262 h 92771"/>
                    <a:gd name="connsiteX7" fmla="*/ 70084 w 70185"/>
                    <a:gd name="connsiteY7" fmla="*/ 25824 h 92771"/>
                    <a:gd name="connsiteX8" fmla="*/ 70084 w 70185"/>
                    <a:gd name="connsiteY8" fmla="*/ 41893 h 92771"/>
                    <a:gd name="connsiteX9" fmla="*/ 70084 w 70185"/>
                    <a:gd name="connsiteY9" fmla="*/ 59568 h 92771"/>
                    <a:gd name="connsiteX10" fmla="*/ 69718 w 70185"/>
                    <a:gd name="connsiteY10" fmla="*/ 76805 h 92771"/>
                    <a:gd name="connsiteX11" fmla="*/ 69718 w 70185"/>
                    <a:gd name="connsiteY11" fmla="*/ 91413 h 92771"/>
                    <a:gd name="connsiteX12" fmla="*/ 58168 w 70185"/>
                    <a:gd name="connsiteY12" fmla="*/ 92216 h 92771"/>
                    <a:gd name="connsiteX13" fmla="*/ 46691 w 70185"/>
                    <a:gd name="connsiteY13" fmla="*/ 92216 h 92771"/>
                    <a:gd name="connsiteX14" fmla="*/ 46326 w 70185"/>
                    <a:gd name="connsiteY14" fmla="*/ 82721 h 92771"/>
                    <a:gd name="connsiteX15" fmla="*/ 46326 w 70185"/>
                    <a:gd name="connsiteY15" fmla="*/ 71693 h 92771"/>
                    <a:gd name="connsiteX16" fmla="*/ 46326 w 70185"/>
                    <a:gd name="connsiteY16" fmla="*/ 60225 h 92771"/>
                    <a:gd name="connsiteX17" fmla="*/ 45887 w 70185"/>
                    <a:gd name="connsiteY17" fmla="*/ 49562 h 92771"/>
                    <a:gd name="connsiteX18" fmla="*/ 45887 w 70185"/>
                    <a:gd name="connsiteY18" fmla="*/ 44741 h 92771"/>
                    <a:gd name="connsiteX19" fmla="*/ 45229 w 70185"/>
                    <a:gd name="connsiteY19" fmla="*/ 39483 h 92771"/>
                    <a:gd name="connsiteX20" fmla="*/ 43913 w 70185"/>
                    <a:gd name="connsiteY20" fmla="*/ 34881 h 92771"/>
                    <a:gd name="connsiteX21" fmla="*/ 41647 w 70185"/>
                    <a:gd name="connsiteY21" fmla="*/ 31740 h 92771"/>
                    <a:gd name="connsiteX22" fmla="*/ 41282 w 70185"/>
                    <a:gd name="connsiteY22" fmla="*/ 31740 h 92771"/>
                    <a:gd name="connsiteX23" fmla="*/ 36896 w 70185"/>
                    <a:gd name="connsiteY23" fmla="*/ 30572 h 92771"/>
                    <a:gd name="connsiteX24" fmla="*/ 31340 w 70185"/>
                    <a:gd name="connsiteY24" fmla="*/ 30937 h 92771"/>
                    <a:gd name="connsiteX25" fmla="*/ 26369 w 70185"/>
                    <a:gd name="connsiteY25" fmla="*/ 34224 h 92771"/>
                    <a:gd name="connsiteX26" fmla="*/ 23737 w 70185"/>
                    <a:gd name="connsiteY26" fmla="*/ 41528 h 92771"/>
                    <a:gd name="connsiteX27" fmla="*/ 23737 w 70185"/>
                    <a:gd name="connsiteY27" fmla="*/ 54090 h 92771"/>
                    <a:gd name="connsiteX28" fmla="*/ 24176 w 70185"/>
                    <a:gd name="connsiteY28" fmla="*/ 66434 h 92771"/>
                    <a:gd name="connsiteX29" fmla="*/ 24176 w 70185"/>
                    <a:gd name="connsiteY29" fmla="*/ 78704 h 92771"/>
                    <a:gd name="connsiteX30" fmla="*/ 23445 w 70185"/>
                    <a:gd name="connsiteY30" fmla="*/ 90829 h 92771"/>
                    <a:gd name="connsiteX31" fmla="*/ 23445 w 70185"/>
                    <a:gd name="connsiteY31" fmla="*/ 91559 h 92771"/>
                    <a:gd name="connsiteX32" fmla="*/ 18035 w 70185"/>
                    <a:gd name="connsiteY32" fmla="*/ 92655 h 92771"/>
                    <a:gd name="connsiteX33" fmla="*/ 13284 w 70185"/>
                    <a:gd name="connsiteY33" fmla="*/ 92655 h 92771"/>
                    <a:gd name="connsiteX34" fmla="*/ 7947 w 70185"/>
                    <a:gd name="connsiteY34" fmla="*/ 92655 h 92771"/>
                    <a:gd name="connsiteX35" fmla="*/ 637 w 70185"/>
                    <a:gd name="connsiteY35" fmla="*/ 92655 h 92771"/>
                    <a:gd name="connsiteX36" fmla="*/ 126 w 70185"/>
                    <a:gd name="connsiteY36" fmla="*/ 47444 h 92771"/>
                    <a:gd name="connsiteX37" fmla="*/ 126 w 70185"/>
                    <a:gd name="connsiteY37" fmla="*/ 480 h 92771"/>
                    <a:gd name="connsiteX38" fmla="*/ 3781 w 70185"/>
                    <a:gd name="connsiteY38" fmla="*/ 480 h 92771"/>
                    <a:gd name="connsiteX39" fmla="*/ 6558 w 70185"/>
                    <a:gd name="connsiteY39" fmla="*/ 480 h 92771"/>
                    <a:gd name="connsiteX40" fmla="*/ 9336 w 70185"/>
                    <a:gd name="connsiteY40" fmla="*/ 480 h 92771"/>
                    <a:gd name="connsiteX41" fmla="*/ 12991 w 70185"/>
                    <a:gd name="connsiteY41" fmla="*/ 480 h 92771"/>
                    <a:gd name="connsiteX42" fmla="*/ 15623 w 70185"/>
                    <a:gd name="connsiteY42" fmla="*/ 480 h 92771"/>
                    <a:gd name="connsiteX43" fmla="*/ 19278 w 70185"/>
                    <a:gd name="connsiteY43" fmla="*/ 42 h 92771"/>
                    <a:gd name="connsiteX44" fmla="*/ 22568 w 70185"/>
                    <a:gd name="connsiteY44" fmla="*/ 42 h 92771"/>
                    <a:gd name="connsiteX45" fmla="*/ 24103 w 70185"/>
                    <a:gd name="connsiteY45" fmla="*/ 699 h 92771"/>
                    <a:gd name="connsiteX46" fmla="*/ 24103 w 70185"/>
                    <a:gd name="connsiteY46" fmla="*/ 5885 h 92771"/>
                    <a:gd name="connsiteX47" fmla="*/ 24322 w 70185"/>
                    <a:gd name="connsiteY47" fmla="*/ 9683 h 9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185" h="92771">
                      <a:moveTo>
                        <a:pt x="24322" y="9683"/>
                      </a:moveTo>
                      <a:lnTo>
                        <a:pt x="26661" y="8368"/>
                      </a:lnTo>
                      <a:cubicBezTo>
                        <a:pt x="27466" y="7966"/>
                        <a:pt x="28226" y="7477"/>
                        <a:pt x="28928" y="6907"/>
                      </a:cubicBezTo>
                      <a:cubicBezTo>
                        <a:pt x="31603" y="5023"/>
                        <a:pt x="34535" y="3518"/>
                        <a:pt x="37627" y="2452"/>
                      </a:cubicBezTo>
                      <a:cubicBezTo>
                        <a:pt x="43964" y="268"/>
                        <a:pt x="50807" y="13"/>
                        <a:pt x="57291" y="1722"/>
                      </a:cubicBezTo>
                      <a:cubicBezTo>
                        <a:pt x="60493" y="2605"/>
                        <a:pt x="63461" y="4176"/>
                        <a:pt x="65990" y="6323"/>
                      </a:cubicBezTo>
                      <a:cubicBezTo>
                        <a:pt x="67562" y="8332"/>
                        <a:pt x="68549" y="10735"/>
                        <a:pt x="68841" y="13262"/>
                      </a:cubicBezTo>
                      <a:cubicBezTo>
                        <a:pt x="69579" y="17410"/>
                        <a:pt x="69996" y="21610"/>
                        <a:pt x="70084" y="25824"/>
                      </a:cubicBezTo>
                      <a:cubicBezTo>
                        <a:pt x="70084" y="30718"/>
                        <a:pt x="70084" y="36123"/>
                        <a:pt x="70084" y="41893"/>
                      </a:cubicBezTo>
                      <a:cubicBezTo>
                        <a:pt x="70084" y="47663"/>
                        <a:pt x="70084" y="53652"/>
                        <a:pt x="70084" y="59568"/>
                      </a:cubicBezTo>
                      <a:cubicBezTo>
                        <a:pt x="70084" y="65484"/>
                        <a:pt x="70084" y="71254"/>
                        <a:pt x="69718" y="76805"/>
                      </a:cubicBezTo>
                      <a:cubicBezTo>
                        <a:pt x="69353" y="82356"/>
                        <a:pt x="69718" y="87177"/>
                        <a:pt x="69718" y="91413"/>
                      </a:cubicBezTo>
                      <a:cubicBezTo>
                        <a:pt x="65895" y="91975"/>
                        <a:pt x="62035" y="92246"/>
                        <a:pt x="58168" y="92216"/>
                      </a:cubicBezTo>
                      <a:lnTo>
                        <a:pt x="46691" y="92216"/>
                      </a:lnTo>
                      <a:cubicBezTo>
                        <a:pt x="46406" y="89061"/>
                        <a:pt x="46289" y="85891"/>
                        <a:pt x="46326" y="82721"/>
                      </a:cubicBezTo>
                      <a:cubicBezTo>
                        <a:pt x="46326" y="79142"/>
                        <a:pt x="46326" y="75418"/>
                        <a:pt x="46326" y="71693"/>
                      </a:cubicBezTo>
                      <a:cubicBezTo>
                        <a:pt x="46326" y="67968"/>
                        <a:pt x="46326" y="64024"/>
                        <a:pt x="46326" y="60225"/>
                      </a:cubicBezTo>
                      <a:cubicBezTo>
                        <a:pt x="46326" y="56428"/>
                        <a:pt x="46326" y="52922"/>
                        <a:pt x="45887" y="49562"/>
                      </a:cubicBezTo>
                      <a:cubicBezTo>
                        <a:pt x="45887" y="48101"/>
                        <a:pt x="45887" y="46494"/>
                        <a:pt x="45887" y="44741"/>
                      </a:cubicBezTo>
                      <a:cubicBezTo>
                        <a:pt x="45887" y="42988"/>
                        <a:pt x="45522" y="41162"/>
                        <a:pt x="45229" y="39483"/>
                      </a:cubicBezTo>
                      <a:cubicBezTo>
                        <a:pt x="44973" y="37905"/>
                        <a:pt x="44535" y="36357"/>
                        <a:pt x="43913" y="34881"/>
                      </a:cubicBezTo>
                      <a:cubicBezTo>
                        <a:pt x="43453" y="33647"/>
                        <a:pt x="42671" y="32566"/>
                        <a:pt x="41647" y="31740"/>
                      </a:cubicBezTo>
                      <a:lnTo>
                        <a:pt x="41282" y="31740"/>
                      </a:lnTo>
                      <a:cubicBezTo>
                        <a:pt x="39886" y="31142"/>
                        <a:pt x="38409" y="30747"/>
                        <a:pt x="36896" y="30572"/>
                      </a:cubicBezTo>
                      <a:cubicBezTo>
                        <a:pt x="35039" y="30250"/>
                        <a:pt x="33138" y="30382"/>
                        <a:pt x="31340" y="30937"/>
                      </a:cubicBezTo>
                      <a:cubicBezTo>
                        <a:pt x="29388" y="31500"/>
                        <a:pt x="27648" y="32646"/>
                        <a:pt x="26369" y="34224"/>
                      </a:cubicBezTo>
                      <a:cubicBezTo>
                        <a:pt x="24732" y="36313"/>
                        <a:pt x="23810" y="38876"/>
                        <a:pt x="23737" y="41528"/>
                      </a:cubicBezTo>
                      <a:cubicBezTo>
                        <a:pt x="23737" y="45837"/>
                        <a:pt x="23737" y="50000"/>
                        <a:pt x="23737" y="54090"/>
                      </a:cubicBezTo>
                      <a:cubicBezTo>
                        <a:pt x="23737" y="58180"/>
                        <a:pt x="23737" y="62344"/>
                        <a:pt x="24176" y="66434"/>
                      </a:cubicBezTo>
                      <a:cubicBezTo>
                        <a:pt x="24614" y="70524"/>
                        <a:pt x="24176" y="74614"/>
                        <a:pt x="24176" y="78704"/>
                      </a:cubicBezTo>
                      <a:cubicBezTo>
                        <a:pt x="24183" y="82758"/>
                        <a:pt x="23942" y="86804"/>
                        <a:pt x="23445" y="90829"/>
                      </a:cubicBezTo>
                      <a:lnTo>
                        <a:pt x="23445" y="91559"/>
                      </a:lnTo>
                      <a:cubicBezTo>
                        <a:pt x="21676" y="92078"/>
                        <a:pt x="19870" y="92443"/>
                        <a:pt x="18035" y="92655"/>
                      </a:cubicBezTo>
                      <a:cubicBezTo>
                        <a:pt x="16456" y="92764"/>
                        <a:pt x="14863" y="92764"/>
                        <a:pt x="13284" y="92655"/>
                      </a:cubicBezTo>
                      <a:lnTo>
                        <a:pt x="7947" y="92655"/>
                      </a:lnTo>
                      <a:cubicBezTo>
                        <a:pt x="5513" y="92523"/>
                        <a:pt x="3072" y="92523"/>
                        <a:pt x="637" y="92655"/>
                      </a:cubicBezTo>
                      <a:cubicBezTo>
                        <a:pt x="637" y="77609"/>
                        <a:pt x="637" y="62490"/>
                        <a:pt x="126" y="47444"/>
                      </a:cubicBezTo>
                      <a:cubicBezTo>
                        <a:pt x="-386" y="32398"/>
                        <a:pt x="126" y="16695"/>
                        <a:pt x="126" y="480"/>
                      </a:cubicBezTo>
                      <a:lnTo>
                        <a:pt x="3781" y="480"/>
                      </a:lnTo>
                      <a:lnTo>
                        <a:pt x="6558" y="480"/>
                      </a:lnTo>
                      <a:lnTo>
                        <a:pt x="9336" y="480"/>
                      </a:lnTo>
                      <a:lnTo>
                        <a:pt x="12991" y="480"/>
                      </a:lnTo>
                      <a:lnTo>
                        <a:pt x="15623" y="480"/>
                      </a:lnTo>
                      <a:cubicBezTo>
                        <a:pt x="16829" y="261"/>
                        <a:pt x="18050" y="107"/>
                        <a:pt x="19278" y="42"/>
                      </a:cubicBezTo>
                      <a:cubicBezTo>
                        <a:pt x="20375" y="-61"/>
                        <a:pt x="21471" y="-61"/>
                        <a:pt x="22568" y="42"/>
                      </a:cubicBezTo>
                      <a:cubicBezTo>
                        <a:pt x="23591" y="42"/>
                        <a:pt x="24103" y="261"/>
                        <a:pt x="24103" y="699"/>
                      </a:cubicBezTo>
                      <a:cubicBezTo>
                        <a:pt x="24235" y="2423"/>
                        <a:pt x="24235" y="4161"/>
                        <a:pt x="24103" y="5885"/>
                      </a:cubicBezTo>
                      <a:cubicBezTo>
                        <a:pt x="24176" y="6396"/>
                        <a:pt x="24249" y="7930"/>
                        <a:pt x="24322" y="9683"/>
                      </a:cubicBezTo>
                      <a:close/>
                    </a:path>
                  </a:pathLst>
                </a:custGeom>
                <a:solidFill>
                  <a:srgbClr val="333233"/>
                </a:solidFill>
                <a:ln w="7301" cap="flat">
                  <a:noFill/>
                  <a:prstDash val="solid"/>
                  <a:miter/>
                </a:ln>
              </p:spPr>
              <p:txBody>
                <a:bodyPr rtlCol="0" anchor="ctr"/>
                <a:lstStyle/>
                <a:p>
                  <a:endParaRPr lang="en-US"/>
                </a:p>
              </p:txBody>
            </p:sp>
            <p:sp>
              <p:nvSpPr>
                <p:cNvPr id="2156" name="Freeform 2155">
                  <a:extLst>
                    <a:ext uri="{FF2B5EF4-FFF2-40B4-BE49-F238E27FC236}">
                      <a16:creationId xmlns:a16="http://schemas.microsoft.com/office/drawing/2014/main" id="{EBE099C4-BB17-36A4-BBE4-A7C681BCA6D1}"/>
                    </a:ext>
                  </a:extLst>
                </p:cNvPr>
                <p:cNvSpPr/>
                <p:nvPr/>
              </p:nvSpPr>
              <p:spPr>
                <a:xfrm>
                  <a:off x="8142505" y="5033927"/>
                  <a:ext cx="113575" cy="92771"/>
                </a:xfrm>
                <a:custGeom>
                  <a:avLst/>
                  <a:gdLst>
                    <a:gd name="connsiteX0" fmla="*/ 24655 w 113575"/>
                    <a:gd name="connsiteY0" fmla="*/ 9245 h 92771"/>
                    <a:gd name="connsiteX1" fmla="*/ 26921 w 113575"/>
                    <a:gd name="connsiteY1" fmla="*/ 7930 h 92771"/>
                    <a:gd name="connsiteX2" fmla="*/ 29261 w 113575"/>
                    <a:gd name="connsiteY2" fmla="*/ 6469 h 92771"/>
                    <a:gd name="connsiteX3" fmla="*/ 37887 w 113575"/>
                    <a:gd name="connsiteY3" fmla="*/ 2014 h 92771"/>
                    <a:gd name="connsiteX4" fmla="*/ 47755 w 113575"/>
                    <a:gd name="connsiteY4" fmla="*/ 188 h 92771"/>
                    <a:gd name="connsiteX5" fmla="*/ 57624 w 113575"/>
                    <a:gd name="connsiteY5" fmla="*/ 1283 h 92771"/>
                    <a:gd name="connsiteX6" fmla="*/ 66250 w 113575"/>
                    <a:gd name="connsiteY6" fmla="*/ 5885 h 92771"/>
                    <a:gd name="connsiteX7" fmla="*/ 68078 w 113575"/>
                    <a:gd name="connsiteY7" fmla="*/ 9026 h 92771"/>
                    <a:gd name="connsiteX8" fmla="*/ 70344 w 113575"/>
                    <a:gd name="connsiteY8" fmla="*/ 7857 h 92771"/>
                    <a:gd name="connsiteX9" fmla="*/ 72537 w 113575"/>
                    <a:gd name="connsiteY9" fmla="*/ 6469 h 92771"/>
                    <a:gd name="connsiteX10" fmla="*/ 81163 w 113575"/>
                    <a:gd name="connsiteY10" fmla="*/ 2014 h 92771"/>
                    <a:gd name="connsiteX11" fmla="*/ 91031 w 113575"/>
                    <a:gd name="connsiteY11" fmla="*/ 188 h 92771"/>
                    <a:gd name="connsiteX12" fmla="*/ 100681 w 113575"/>
                    <a:gd name="connsiteY12" fmla="*/ 1210 h 92771"/>
                    <a:gd name="connsiteX13" fmla="*/ 109380 w 113575"/>
                    <a:gd name="connsiteY13" fmla="*/ 5812 h 92771"/>
                    <a:gd name="connsiteX14" fmla="*/ 112231 w 113575"/>
                    <a:gd name="connsiteY14" fmla="*/ 12750 h 92771"/>
                    <a:gd name="connsiteX15" fmla="*/ 113474 w 113575"/>
                    <a:gd name="connsiteY15" fmla="*/ 25313 h 92771"/>
                    <a:gd name="connsiteX16" fmla="*/ 113474 w 113575"/>
                    <a:gd name="connsiteY16" fmla="*/ 41382 h 92771"/>
                    <a:gd name="connsiteX17" fmla="*/ 113474 w 113575"/>
                    <a:gd name="connsiteY17" fmla="*/ 59057 h 92771"/>
                    <a:gd name="connsiteX18" fmla="*/ 113108 w 113575"/>
                    <a:gd name="connsiteY18" fmla="*/ 76294 h 92771"/>
                    <a:gd name="connsiteX19" fmla="*/ 113108 w 113575"/>
                    <a:gd name="connsiteY19" fmla="*/ 90902 h 92771"/>
                    <a:gd name="connsiteX20" fmla="*/ 101558 w 113575"/>
                    <a:gd name="connsiteY20" fmla="*/ 91705 h 92771"/>
                    <a:gd name="connsiteX21" fmla="*/ 90081 w 113575"/>
                    <a:gd name="connsiteY21" fmla="*/ 91705 h 92771"/>
                    <a:gd name="connsiteX22" fmla="*/ 90081 w 113575"/>
                    <a:gd name="connsiteY22" fmla="*/ 82210 h 92771"/>
                    <a:gd name="connsiteX23" fmla="*/ 90081 w 113575"/>
                    <a:gd name="connsiteY23" fmla="*/ 71181 h 92771"/>
                    <a:gd name="connsiteX24" fmla="*/ 90081 w 113575"/>
                    <a:gd name="connsiteY24" fmla="*/ 59714 h 92771"/>
                    <a:gd name="connsiteX25" fmla="*/ 89642 w 113575"/>
                    <a:gd name="connsiteY25" fmla="*/ 49051 h 92771"/>
                    <a:gd name="connsiteX26" fmla="*/ 89277 w 113575"/>
                    <a:gd name="connsiteY26" fmla="*/ 44230 h 92771"/>
                    <a:gd name="connsiteX27" fmla="*/ 88619 w 113575"/>
                    <a:gd name="connsiteY27" fmla="*/ 38971 h 92771"/>
                    <a:gd name="connsiteX28" fmla="*/ 87303 w 113575"/>
                    <a:gd name="connsiteY28" fmla="*/ 34370 h 92771"/>
                    <a:gd name="connsiteX29" fmla="*/ 85037 w 113575"/>
                    <a:gd name="connsiteY29" fmla="*/ 31229 h 92771"/>
                    <a:gd name="connsiteX30" fmla="*/ 84672 w 113575"/>
                    <a:gd name="connsiteY30" fmla="*/ 31229 h 92771"/>
                    <a:gd name="connsiteX31" fmla="*/ 84306 w 113575"/>
                    <a:gd name="connsiteY31" fmla="*/ 31229 h 92771"/>
                    <a:gd name="connsiteX32" fmla="*/ 81528 w 113575"/>
                    <a:gd name="connsiteY32" fmla="*/ 30353 h 92771"/>
                    <a:gd name="connsiteX33" fmla="*/ 77946 w 113575"/>
                    <a:gd name="connsiteY33" fmla="*/ 29914 h 92771"/>
                    <a:gd name="connsiteX34" fmla="*/ 74072 w 113575"/>
                    <a:gd name="connsiteY34" fmla="*/ 30572 h 92771"/>
                    <a:gd name="connsiteX35" fmla="*/ 70490 w 113575"/>
                    <a:gd name="connsiteY35" fmla="*/ 32544 h 92771"/>
                    <a:gd name="connsiteX36" fmla="*/ 70490 w 113575"/>
                    <a:gd name="connsiteY36" fmla="*/ 47736 h 92771"/>
                    <a:gd name="connsiteX37" fmla="*/ 70125 w 113575"/>
                    <a:gd name="connsiteY37" fmla="*/ 63512 h 92771"/>
                    <a:gd name="connsiteX38" fmla="*/ 70125 w 113575"/>
                    <a:gd name="connsiteY38" fmla="*/ 78631 h 92771"/>
                    <a:gd name="connsiteX39" fmla="*/ 70125 w 113575"/>
                    <a:gd name="connsiteY39" fmla="*/ 91413 h 92771"/>
                    <a:gd name="connsiteX40" fmla="*/ 58574 w 113575"/>
                    <a:gd name="connsiteY40" fmla="*/ 92216 h 92771"/>
                    <a:gd name="connsiteX41" fmla="*/ 47098 w 113575"/>
                    <a:gd name="connsiteY41" fmla="*/ 92216 h 92771"/>
                    <a:gd name="connsiteX42" fmla="*/ 46732 w 113575"/>
                    <a:gd name="connsiteY42" fmla="*/ 82721 h 92771"/>
                    <a:gd name="connsiteX43" fmla="*/ 46732 w 113575"/>
                    <a:gd name="connsiteY43" fmla="*/ 71693 h 92771"/>
                    <a:gd name="connsiteX44" fmla="*/ 46732 w 113575"/>
                    <a:gd name="connsiteY44" fmla="*/ 60225 h 92771"/>
                    <a:gd name="connsiteX45" fmla="*/ 46293 w 113575"/>
                    <a:gd name="connsiteY45" fmla="*/ 49562 h 92771"/>
                    <a:gd name="connsiteX46" fmla="*/ 45928 w 113575"/>
                    <a:gd name="connsiteY46" fmla="*/ 44741 h 92771"/>
                    <a:gd name="connsiteX47" fmla="*/ 45270 w 113575"/>
                    <a:gd name="connsiteY47" fmla="*/ 39483 h 92771"/>
                    <a:gd name="connsiteX48" fmla="*/ 44027 w 113575"/>
                    <a:gd name="connsiteY48" fmla="*/ 34881 h 92771"/>
                    <a:gd name="connsiteX49" fmla="*/ 41688 w 113575"/>
                    <a:gd name="connsiteY49" fmla="*/ 31740 h 92771"/>
                    <a:gd name="connsiteX50" fmla="*/ 41322 w 113575"/>
                    <a:gd name="connsiteY50" fmla="*/ 31740 h 92771"/>
                    <a:gd name="connsiteX51" fmla="*/ 40957 w 113575"/>
                    <a:gd name="connsiteY51" fmla="*/ 31740 h 92771"/>
                    <a:gd name="connsiteX52" fmla="*/ 36644 w 113575"/>
                    <a:gd name="connsiteY52" fmla="*/ 30572 h 92771"/>
                    <a:gd name="connsiteX53" fmla="*/ 31015 w 113575"/>
                    <a:gd name="connsiteY53" fmla="*/ 30937 h 92771"/>
                    <a:gd name="connsiteX54" fmla="*/ 26044 w 113575"/>
                    <a:gd name="connsiteY54" fmla="*/ 34224 h 92771"/>
                    <a:gd name="connsiteX55" fmla="*/ 23486 w 113575"/>
                    <a:gd name="connsiteY55" fmla="*/ 41528 h 92771"/>
                    <a:gd name="connsiteX56" fmla="*/ 23486 w 113575"/>
                    <a:gd name="connsiteY56" fmla="*/ 54090 h 92771"/>
                    <a:gd name="connsiteX57" fmla="*/ 23997 w 113575"/>
                    <a:gd name="connsiteY57" fmla="*/ 66434 h 92771"/>
                    <a:gd name="connsiteX58" fmla="*/ 23997 w 113575"/>
                    <a:gd name="connsiteY58" fmla="*/ 78704 h 92771"/>
                    <a:gd name="connsiteX59" fmla="*/ 23266 w 113575"/>
                    <a:gd name="connsiteY59" fmla="*/ 90829 h 92771"/>
                    <a:gd name="connsiteX60" fmla="*/ 23266 w 113575"/>
                    <a:gd name="connsiteY60" fmla="*/ 91559 h 92771"/>
                    <a:gd name="connsiteX61" fmla="*/ 17857 w 113575"/>
                    <a:gd name="connsiteY61" fmla="*/ 92655 h 92771"/>
                    <a:gd name="connsiteX62" fmla="*/ 13178 w 113575"/>
                    <a:gd name="connsiteY62" fmla="*/ 92655 h 92771"/>
                    <a:gd name="connsiteX63" fmla="*/ 7842 w 113575"/>
                    <a:gd name="connsiteY63" fmla="*/ 92655 h 92771"/>
                    <a:gd name="connsiteX64" fmla="*/ 532 w 113575"/>
                    <a:gd name="connsiteY64" fmla="*/ 92655 h 92771"/>
                    <a:gd name="connsiteX65" fmla="*/ 93 w 113575"/>
                    <a:gd name="connsiteY65" fmla="*/ 47444 h 92771"/>
                    <a:gd name="connsiteX66" fmla="*/ 93 w 113575"/>
                    <a:gd name="connsiteY66" fmla="*/ 480 h 92771"/>
                    <a:gd name="connsiteX67" fmla="*/ 3748 w 113575"/>
                    <a:gd name="connsiteY67" fmla="*/ 480 h 92771"/>
                    <a:gd name="connsiteX68" fmla="*/ 6526 w 113575"/>
                    <a:gd name="connsiteY68" fmla="*/ 480 h 92771"/>
                    <a:gd name="connsiteX69" fmla="*/ 9231 w 113575"/>
                    <a:gd name="connsiteY69" fmla="*/ 480 h 92771"/>
                    <a:gd name="connsiteX70" fmla="*/ 12959 w 113575"/>
                    <a:gd name="connsiteY70" fmla="*/ 480 h 92771"/>
                    <a:gd name="connsiteX71" fmla="*/ 15518 w 113575"/>
                    <a:gd name="connsiteY71" fmla="*/ 480 h 92771"/>
                    <a:gd name="connsiteX72" fmla="*/ 19173 w 113575"/>
                    <a:gd name="connsiteY72" fmla="*/ 42 h 92771"/>
                    <a:gd name="connsiteX73" fmla="*/ 22535 w 113575"/>
                    <a:gd name="connsiteY73" fmla="*/ 42 h 92771"/>
                    <a:gd name="connsiteX74" fmla="*/ 23997 w 113575"/>
                    <a:gd name="connsiteY74" fmla="*/ 699 h 92771"/>
                    <a:gd name="connsiteX75" fmla="*/ 23997 w 113575"/>
                    <a:gd name="connsiteY75" fmla="*/ 5885 h 92771"/>
                    <a:gd name="connsiteX76" fmla="*/ 24655 w 113575"/>
                    <a:gd name="connsiteY76" fmla="*/ 9245 h 9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3575" h="92771">
                      <a:moveTo>
                        <a:pt x="24655" y="9245"/>
                      </a:moveTo>
                      <a:cubicBezTo>
                        <a:pt x="25240" y="8806"/>
                        <a:pt x="26044" y="8441"/>
                        <a:pt x="26921" y="7930"/>
                      </a:cubicBezTo>
                      <a:cubicBezTo>
                        <a:pt x="27748" y="7528"/>
                        <a:pt x="28537" y="7039"/>
                        <a:pt x="29261" y="6469"/>
                      </a:cubicBezTo>
                      <a:cubicBezTo>
                        <a:pt x="31914" y="4585"/>
                        <a:pt x="34816" y="3087"/>
                        <a:pt x="37887" y="2014"/>
                      </a:cubicBezTo>
                      <a:cubicBezTo>
                        <a:pt x="41074" y="933"/>
                        <a:pt x="44393" y="319"/>
                        <a:pt x="47755" y="188"/>
                      </a:cubicBezTo>
                      <a:cubicBezTo>
                        <a:pt x="51081" y="71"/>
                        <a:pt x="54408" y="443"/>
                        <a:pt x="57624" y="1283"/>
                      </a:cubicBezTo>
                      <a:cubicBezTo>
                        <a:pt x="60804" y="2167"/>
                        <a:pt x="63750" y="3738"/>
                        <a:pt x="66250" y="5885"/>
                      </a:cubicBezTo>
                      <a:cubicBezTo>
                        <a:pt x="67032" y="6820"/>
                        <a:pt x="67654" y="7886"/>
                        <a:pt x="68078" y="9026"/>
                      </a:cubicBezTo>
                      <a:lnTo>
                        <a:pt x="70344" y="7857"/>
                      </a:lnTo>
                      <a:cubicBezTo>
                        <a:pt x="71111" y="7455"/>
                        <a:pt x="71842" y="6988"/>
                        <a:pt x="72537" y="6469"/>
                      </a:cubicBezTo>
                      <a:cubicBezTo>
                        <a:pt x="75176" y="4570"/>
                        <a:pt x="78085" y="3066"/>
                        <a:pt x="81163" y="2014"/>
                      </a:cubicBezTo>
                      <a:cubicBezTo>
                        <a:pt x="84350" y="933"/>
                        <a:pt x="87669" y="319"/>
                        <a:pt x="91031" y="188"/>
                      </a:cubicBezTo>
                      <a:cubicBezTo>
                        <a:pt x="94277" y="64"/>
                        <a:pt x="97530" y="407"/>
                        <a:pt x="100681" y="1210"/>
                      </a:cubicBezTo>
                      <a:cubicBezTo>
                        <a:pt x="103883" y="2094"/>
                        <a:pt x="106851" y="3664"/>
                        <a:pt x="109380" y="5812"/>
                      </a:cubicBezTo>
                      <a:cubicBezTo>
                        <a:pt x="111010" y="7784"/>
                        <a:pt x="112004" y="10201"/>
                        <a:pt x="112231" y="12750"/>
                      </a:cubicBezTo>
                      <a:cubicBezTo>
                        <a:pt x="112969" y="16899"/>
                        <a:pt x="113386" y="21099"/>
                        <a:pt x="113474" y="25313"/>
                      </a:cubicBezTo>
                      <a:cubicBezTo>
                        <a:pt x="113474" y="30207"/>
                        <a:pt x="113474" y="35611"/>
                        <a:pt x="113474" y="41382"/>
                      </a:cubicBezTo>
                      <a:cubicBezTo>
                        <a:pt x="113474" y="47152"/>
                        <a:pt x="113474" y="53141"/>
                        <a:pt x="113474" y="59057"/>
                      </a:cubicBezTo>
                      <a:cubicBezTo>
                        <a:pt x="113474" y="64973"/>
                        <a:pt x="113474" y="70743"/>
                        <a:pt x="113108" y="76294"/>
                      </a:cubicBezTo>
                      <a:cubicBezTo>
                        <a:pt x="112743" y="81845"/>
                        <a:pt x="113108" y="86666"/>
                        <a:pt x="113108" y="90902"/>
                      </a:cubicBezTo>
                      <a:cubicBezTo>
                        <a:pt x="109285" y="91464"/>
                        <a:pt x="105425" y="91735"/>
                        <a:pt x="101558" y="91705"/>
                      </a:cubicBezTo>
                      <a:lnTo>
                        <a:pt x="90081" y="91705"/>
                      </a:lnTo>
                      <a:cubicBezTo>
                        <a:pt x="90081" y="88930"/>
                        <a:pt x="90081" y="85716"/>
                        <a:pt x="90081" y="82210"/>
                      </a:cubicBezTo>
                      <a:cubicBezTo>
                        <a:pt x="90081" y="78704"/>
                        <a:pt x="90081" y="74906"/>
                        <a:pt x="90081" y="71181"/>
                      </a:cubicBezTo>
                      <a:cubicBezTo>
                        <a:pt x="90081" y="67456"/>
                        <a:pt x="90081" y="63512"/>
                        <a:pt x="90081" y="59714"/>
                      </a:cubicBezTo>
                      <a:cubicBezTo>
                        <a:pt x="90081" y="55916"/>
                        <a:pt x="90081" y="52411"/>
                        <a:pt x="89642" y="49051"/>
                      </a:cubicBezTo>
                      <a:cubicBezTo>
                        <a:pt x="89642" y="47590"/>
                        <a:pt x="89642" y="45983"/>
                        <a:pt x="89277" y="44230"/>
                      </a:cubicBezTo>
                      <a:cubicBezTo>
                        <a:pt x="88912" y="42477"/>
                        <a:pt x="88912" y="40651"/>
                        <a:pt x="88619" y="38971"/>
                      </a:cubicBezTo>
                      <a:cubicBezTo>
                        <a:pt x="88363" y="37394"/>
                        <a:pt x="87925" y="35845"/>
                        <a:pt x="87303" y="34370"/>
                      </a:cubicBezTo>
                      <a:cubicBezTo>
                        <a:pt x="86843" y="33136"/>
                        <a:pt x="86061" y="32055"/>
                        <a:pt x="85037" y="31229"/>
                      </a:cubicBezTo>
                      <a:lnTo>
                        <a:pt x="84672" y="31229"/>
                      </a:lnTo>
                      <a:cubicBezTo>
                        <a:pt x="84672" y="31229"/>
                        <a:pt x="84672" y="31229"/>
                        <a:pt x="84306" y="31229"/>
                      </a:cubicBezTo>
                      <a:cubicBezTo>
                        <a:pt x="83422" y="30820"/>
                        <a:pt x="82486" y="30521"/>
                        <a:pt x="81528" y="30353"/>
                      </a:cubicBezTo>
                      <a:cubicBezTo>
                        <a:pt x="80359" y="30053"/>
                        <a:pt x="79152" y="29900"/>
                        <a:pt x="77946" y="29914"/>
                      </a:cubicBezTo>
                      <a:cubicBezTo>
                        <a:pt x="76630" y="29922"/>
                        <a:pt x="75322" y="30141"/>
                        <a:pt x="74072" y="30572"/>
                      </a:cubicBezTo>
                      <a:cubicBezTo>
                        <a:pt x="72771" y="31010"/>
                        <a:pt x="71557" y="31675"/>
                        <a:pt x="70490" y="32544"/>
                      </a:cubicBezTo>
                      <a:cubicBezTo>
                        <a:pt x="70490" y="37291"/>
                        <a:pt x="70490" y="42404"/>
                        <a:pt x="70490" y="47736"/>
                      </a:cubicBezTo>
                      <a:cubicBezTo>
                        <a:pt x="70490" y="53068"/>
                        <a:pt x="70490" y="58327"/>
                        <a:pt x="70125" y="63512"/>
                      </a:cubicBezTo>
                      <a:cubicBezTo>
                        <a:pt x="69759" y="68698"/>
                        <a:pt x="70125" y="73738"/>
                        <a:pt x="70125" y="78631"/>
                      </a:cubicBezTo>
                      <a:cubicBezTo>
                        <a:pt x="70125" y="83525"/>
                        <a:pt x="70125" y="87688"/>
                        <a:pt x="70125" y="91413"/>
                      </a:cubicBezTo>
                      <a:cubicBezTo>
                        <a:pt x="66301" y="91975"/>
                        <a:pt x="62442" y="92246"/>
                        <a:pt x="58574" y="92216"/>
                      </a:cubicBezTo>
                      <a:lnTo>
                        <a:pt x="47098" y="92216"/>
                      </a:lnTo>
                      <a:cubicBezTo>
                        <a:pt x="47098" y="89441"/>
                        <a:pt x="46732" y="86227"/>
                        <a:pt x="46732" y="82721"/>
                      </a:cubicBezTo>
                      <a:cubicBezTo>
                        <a:pt x="46732" y="79216"/>
                        <a:pt x="46732" y="75418"/>
                        <a:pt x="46732" y="71693"/>
                      </a:cubicBezTo>
                      <a:cubicBezTo>
                        <a:pt x="46732" y="67968"/>
                        <a:pt x="46732" y="64024"/>
                        <a:pt x="46732" y="60225"/>
                      </a:cubicBezTo>
                      <a:cubicBezTo>
                        <a:pt x="46732" y="56428"/>
                        <a:pt x="46732" y="52922"/>
                        <a:pt x="46293" y="49562"/>
                      </a:cubicBezTo>
                      <a:cubicBezTo>
                        <a:pt x="46293" y="48101"/>
                        <a:pt x="46293" y="46494"/>
                        <a:pt x="45928" y="44741"/>
                      </a:cubicBezTo>
                      <a:cubicBezTo>
                        <a:pt x="45562" y="42988"/>
                        <a:pt x="45928" y="41162"/>
                        <a:pt x="45270" y="39483"/>
                      </a:cubicBezTo>
                      <a:cubicBezTo>
                        <a:pt x="45007" y="37912"/>
                        <a:pt x="44590" y="36371"/>
                        <a:pt x="44027" y="34881"/>
                      </a:cubicBezTo>
                      <a:cubicBezTo>
                        <a:pt x="43545" y="33640"/>
                        <a:pt x="42741" y="32558"/>
                        <a:pt x="41688" y="31740"/>
                      </a:cubicBezTo>
                      <a:lnTo>
                        <a:pt x="41322" y="31740"/>
                      </a:lnTo>
                      <a:cubicBezTo>
                        <a:pt x="41322" y="31740"/>
                        <a:pt x="41322" y="31740"/>
                        <a:pt x="40957" y="31740"/>
                      </a:cubicBezTo>
                      <a:cubicBezTo>
                        <a:pt x="39590" y="31134"/>
                        <a:pt x="38135" y="30740"/>
                        <a:pt x="36644" y="30572"/>
                      </a:cubicBezTo>
                      <a:cubicBezTo>
                        <a:pt x="34765" y="30251"/>
                        <a:pt x="32835" y="30375"/>
                        <a:pt x="31015" y="30937"/>
                      </a:cubicBezTo>
                      <a:cubicBezTo>
                        <a:pt x="29071" y="31514"/>
                        <a:pt x="27338" y="32661"/>
                        <a:pt x="26044" y="34224"/>
                      </a:cubicBezTo>
                      <a:cubicBezTo>
                        <a:pt x="24436" y="36327"/>
                        <a:pt x="23537" y="38884"/>
                        <a:pt x="23486" y="41528"/>
                      </a:cubicBezTo>
                      <a:cubicBezTo>
                        <a:pt x="23486" y="45837"/>
                        <a:pt x="23486" y="50000"/>
                        <a:pt x="23486" y="54090"/>
                      </a:cubicBezTo>
                      <a:cubicBezTo>
                        <a:pt x="23486" y="58180"/>
                        <a:pt x="23486" y="62344"/>
                        <a:pt x="23997" y="66434"/>
                      </a:cubicBezTo>
                      <a:cubicBezTo>
                        <a:pt x="24509" y="70524"/>
                        <a:pt x="23997" y="74614"/>
                        <a:pt x="23997" y="78704"/>
                      </a:cubicBezTo>
                      <a:cubicBezTo>
                        <a:pt x="24005" y="82758"/>
                        <a:pt x="23763" y="86804"/>
                        <a:pt x="23266" y="90829"/>
                      </a:cubicBezTo>
                      <a:lnTo>
                        <a:pt x="23266" y="91559"/>
                      </a:lnTo>
                      <a:cubicBezTo>
                        <a:pt x="21497" y="92085"/>
                        <a:pt x="19692" y="92450"/>
                        <a:pt x="17857" y="92655"/>
                      </a:cubicBezTo>
                      <a:cubicBezTo>
                        <a:pt x="16300" y="92764"/>
                        <a:pt x="14736" y="92764"/>
                        <a:pt x="13178" y="92655"/>
                      </a:cubicBezTo>
                      <a:lnTo>
                        <a:pt x="7842" y="92655"/>
                      </a:lnTo>
                      <a:cubicBezTo>
                        <a:pt x="5408" y="92523"/>
                        <a:pt x="2966" y="92523"/>
                        <a:pt x="532" y="92655"/>
                      </a:cubicBezTo>
                      <a:cubicBezTo>
                        <a:pt x="532" y="77609"/>
                        <a:pt x="532" y="62490"/>
                        <a:pt x="93" y="47444"/>
                      </a:cubicBezTo>
                      <a:cubicBezTo>
                        <a:pt x="-345" y="32398"/>
                        <a:pt x="93" y="16695"/>
                        <a:pt x="93" y="480"/>
                      </a:cubicBezTo>
                      <a:lnTo>
                        <a:pt x="3748" y="480"/>
                      </a:lnTo>
                      <a:lnTo>
                        <a:pt x="6526" y="480"/>
                      </a:lnTo>
                      <a:lnTo>
                        <a:pt x="9231" y="480"/>
                      </a:lnTo>
                      <a:lnTo>
                        <a:pt x="12959" y="480"/>
                      </a:lnTo>
                      <a:lnTo>
                        <a:pt x="15518" y="480"/>
                      </a:lnTo>
                      <a:lnTo>
                        <a:pt x="19173" y="42"/>
                      </a:lnTo>
                      <a:cubicBezTo>
                        <a:pt x="20291" y="-61"/>
                        <a:pt x="21417" y="-61"/>
                        <a:pt x="22535" y="42"/>
                      </a:cubicBezTo>
                      <a:cubicBezTo>
                        <a:pt x="23486" y="42"/>
                        <a:pt x="23997" y="42"/>
                        <a:pt x="23997" y="699"/>
                      </a:cubicBezTo>
                      <a:cubicBezTo>
                        <a:pt x="24122" y="2423"/>
                        <a:pt x="24122" y="4161"/>
                        <a:pt x="23997" y="5885"/>
                      </a:cubicBezTo>
                      <a:cubicBezTo>
                        <a:pt x="24158" y="7017"/>
                        <a:pt x="24378" y="8134"/>
                        <a:pt x="24655" y="9245"/>
                      </a:cubicBezTo>
                      <a:close/>
                    </a:path>
                  </a:pathLst>
                </a:custGeom>
                <a:solidFill>
                  <a:srgbClr val="333233"/>
                </a:solidFill>
                <a:ln w="7301" cap="flat">
                  <a:noFill/>
                  <a:prstDash val="solid"/>
                  <a:miter/>
                </a:ln>
              </p:spPr>
              <p:txBody>
                <a:bodyPr rtlCol="0" anchor="ctr"/>
                <a:lstStyle/>
                <a:p>
                  <a:endParaRPr lang="en-US"/>
                </a:p>
              </p:txBody>
            </p:sp>
            <p:sp>
              <p:nvSpPr>
                <p:cNvPr id="2157" name="Freeform 2156">
                  <a:extLst>
                    <a:ext uri="{FF2B5EF4-FFF2-40B4-BE49-F238E27FC236}">
                      <a16:creationId xmlns:a16="http://schemas.microsoft.com/office/drawing/2014/main" id="{5ECF0668-5989-73EC-6905-0C2E74FBC4D8}"/>
                    </a:ext>
                  </a:extLst>
                </p:cNvPr>
                <p:cNvSpPr/>
                <p:nvPr/>
              </p:nvSpPr>
              <p:spPr>
                <a:xfrm>
                  <a:off x="8266534" y="5030694"/>
                  <a:ext cx="74471" cy="97109"/>
                </a:xfrm>
                <a:custGeom>
                  <a:avLst/>
                  <a:gdLst>
                    <a:gd name="connsiteX0" fmla="*/ 24899 w 74471"/>
                    <a:gd name="connsiteY0" fmla="*/ 48266 h 97109"/>
                    <a:gd name="connsiteX1" fmla="*/ 24899 w 74471"/>
                    <a:gd name="connsiteY1" fmla="*/ 51553 h 97109"/>
                    <a:gd name="connsiteX2" fmla="*/ 25337 w 74471"/>
                    <a:gd name="connsiteY2" fmla="*/ 60537 h 97109"/>
                    <a:gd name="connsiteX3" fmla="*/ 27603 w 74471"/>
                    <a:gd name="connsiteY3" fmla="*/ 67329 h 97109"/>
                    <a:gd name="connsiteX4" fmla="*/ 33890 w 74471"/>
                    <a:gd name="connsiteY4" fmla="*/ 73611 h 97109"/>
                    <a:gd name="connsiteX5" fmla="*/ 41785 w 74471"/>
                    <a:gd name="connsiteY5" fmla="*/ 74925 h 97109"/>
                    <a:gd name="connsiteX6" fmla="*/ 48291 w 74471"/>
                    <a:gd name="connsiteY6" fmla="*/ 70397 h 97109"/>
                    <a:gd name="connsiteX7" fmla="*/ 50630 w 74471"/>
                    <a:gd name="connsiteY7" fmla="*/ 59076 h 97109"/>
                    <a:gd name="connsiteX8" fmla="*/ 55601 w 74471"/>
                    <a:gd name="connsiteY8" fmla="*/ 59076 h 97109"/>
                    <a:gd name="connsiteX9" fmla="*/ 62107 w 74471"/>
                    <a:gd name="connsiteY9" fmla="*/ 59076 h 97109"/>
                    <a:gd name="connsiteX10" fmla="*/ 68686 w 74471"/>
                    <a:gd name="connsiteY10" fmla="*/ 59076 h 97109"/>
                    <a:gd name="connsiteX11" fmla="*/ 73804 w 74471"/>
                    <a:gd name="connsiteY11" fmla="*/ 59733 h 97109"/>
                    <a:gd name="connsiteX12" fmla="*/ 73073 w 74471"/>
                    <a:gd name="connsiteY12" fmla="*/ 69155 h 97109"/>
                    <a:gd name="connsiteX13" fmla="*/ 72122 w 74471"/>
                    <a:gd name="connsiteY13" fmla="*/ 77701 h 97109"/>
                    <a:gd name="connsiteX14" fmla="*/ 70806 w 74471"/>
                    <a:gd name="connsiteY14" fmla="*/ 84493 h 97109"/>
                    <a:gd name="connsiteX15" fmla="*/ 68686 w 74471"/>
                    <a:gd name="connsiteY15" fmla="*/ 88437 h 97109"/>
                    <a:gd name="connsiteX16" fmla="*/ 60572 w 74471"/>
                    <a:gd name="connsiteY16" fmla="*/ 94646 h 97109"/>
                    <a:gd name="connsiteX17" fmla="*/ 49680 w 74471"/>
                    <a:gd name="connsiteY17" fmla="*/ 96910 h 97109"/>
                    <a:gd name="connsiteX18" fmla="*/ 37618 w 74471"/>
                    <a:gd name="connsiteY18" fmla="*/ 96910 h 97109"/>
                    <a:gd name="connsiteX19" fmla="*/ 26361 w 74471"/>
                    <a:gd name="connsiteY19" fmla="*/ 96545 h 97109"/>
                    <a:gd name="connsiteX20" fmla="*/ 16784 w 74471"/>
                    <a:gd name="connsiteY20" fmla="*/ 93185 h 97109"/>
                    <a:gd name="connsiteX21" fmla="*/ 8451 w 74471"/>
                    <a:gd name="connsiteY21" fmla="*/ 84128 h 97109"/>
                    <a:gd name="connsiteX22" fmla="*/ 3114 w 74471"/>
                    <a:gd name="connsiteY22" fmla="*/ 71785 h 97109"/>
                    <a:gd name="connsiteX23" fmla="*/ 410 w 74471"/>
                    <a:gd name="connsiteY23" fmla="*/ 57542 h 97109"/>
                    <a:gd name="connsiteX24" fmla="*/ 44 w 74471"/>
                    <a:gd name="connsiteY24" fmla="*/ 42423 h 97109"/>
                    <a:gd name="connsiteX25" fmla="*/ 1214 w 74471"/>
                    <a:gd name="connsiteY25" fmla="*/ 29276 h 97109"/>
                    <a:gd name="connsiteX26" fmla="*/ 4065 w 74471"/>
                    <a:gd name="connsiteY26" fmla="*/ 16860 h 97109"/>
                    <a:gd name="connsiteX27" fmla="*/ 11375 w 74471"/>
                    <a:gd name="connsiteY27" fmla="*/ 7803 h 97109"/>
                    <a:gd name="connsiteX28" fmla="*/ 22559 w 74471"/>
                    <a:gd name="connsiteY28" fmla="*/ 2106 h 97109"/>
                    <a:gd name="connsiteX29" fmla="*/ 35864 w 74471"/>
                    <a:gd name="connsiteY29" fmla="*/ -12 h 97109"/>
                    <a:gd name="connsiteX30" fmla="*/ 49461 w 74471"/>
                    <a:gd name="connsiteY30" fmla="*/ 1448 h 97109"/>
                    <a:gd name="connsiteX31" fmla="*/ 63058 w 74471"/>
                    <a:gd name="connsiteY31" fmla="*/ 7365 h 97109"/>
                    <a:gd name="connsiteX32" fmla="*/ 70880 w 74471"/>
                    <a:gd name="connsiteY32" fmla="*/ 18028 h 97109"/>
                    <a:gd name="connsiteX33" fmla="*/ 74096 w 74471"/>
                    <a:gd name="connsiteY33" fmla="*/ 31759 h 97109"/>
                    <a:gd name="connsiteX34" fmla="*/ 74096 w 74471"/>
                    <a:gd name="connsiteY34" fmla="*/ 47024 h 97109"/>
                    <a:gd name="connsiteX35" fmla="*/ 69271 w 74471"/>
                    <a:gd name="connsiteY35" fmla="*/ 47755 h 97109"/>
                    <a:gd name="connsiteX36" fmla="*/ 60792 w 74471"/>
                    <a:gd name="connsiteY36" fmla="*/ 48558 h 97109"/>
                    <a:gd name="connsiteX37" fmla="*/ 50338 w 74471"/>
                    <a:gd name="connsiteY37" fmla="*/ 49070 h 97109"/>
                    <a:gd name="connsiteX38" fmla="*/ 39812 w 74471"/>
                    <a:gd name="connsiteY38" fmla="*/ 49070 h 97109"/>
                    <a:gd name="connsiteX39" fmla="*/ 30674 w 74471"/>
                    <a:gd name="connsiteY39" fmla="*/ 49070 h 97109"/>
                    <a:gd name="connsiteX40" fmla="*/ 24899 w 74471"/>
                    <a:gd name="connsiteY40" fmla="*/ 48266 h 97109"/>
                    <a:gd name="connsiteX41" fmla="*/ 46829 w 74471"/>
                    <a:gd name="connsiteY41" fmla="*/ 19708 h 97109"/>
                    <a:gd name="connsiteX42" fmla="*/ 43905 w 74471"/>
                    <a:gd name="connsiteY42" fmla="*/ 18320 h 97109"/>
                    <a:gd name="connsiteX43" fmla="*/ 40396 w 74471"/>
                    <a:gd name="connsiteY43" fmla="*/ 17882 h 97109"/>
                    <a:gd name="connsiteX44" fmla="*/ 33086 w 74471"/>
                    <a:gd name="connsiteY44" fmla="*/ 18832 h 97109"/>
                    <a:gd name="connsiteX45" fmla="*/ 28627 w 74471"/>
                    <a:gd name="connsiteY45" fmla="*/ 21388 h 97109"/>
                    <a:gd name="connsiteX46" fmla="*/ 26141 w 74471"/>
                    <a:gd name="connsiteY46" fmla="*/ 25259 h 97109"/>
                    <a:gd name="connsiteX47" fmla="*/ 24972 w 74471"/>
                    <a:gd name="connsiteY47" fmla="*/ 29861 h 97109"/>
                    <a:gd name="connsiteX48" fmla="*/ 24972 w 74471"/>
                    <a:gd name="connsiteY48" fmla="*/ 32709 h 97109"/>
                    <a:gd name="connsiteX49" fmla="*/ 26726 w 74471"/>
                    <a:gd name="connsiteY49" fmla="*/ 33804 h 97109"/>
                    <a:gd name="connsiteX50" fmla="*/ 31990 w 74471"/>
                    <a:gd name="connsiteY50" fmla="*/ 33804 h 97109"/>
                    <a:gd name="connsiteX51" fmla="*/ 42443 w 74471"/>
                    <a:gd name="connsiteY51" fmla="*/ 33804 h 97109"/>
                    <a:gd name="connsiteX52" fmla="*/ 49753 w 74471"/>
                    <a:gd name="connsiteY52" fmla="*/ 33804 h 97109"/>
                    <a:gd name="connsiteX53" fmla="*/ 53189 w 74471"/>
                    <a:gd name="connsiteY53" fmla="*/ 33804 h 97109"/>
                    <a:gd name="connsiteX54" fmla="*/ 54139 w 74471"/>
                    <a:gd name="connsiteY54" fmla="*/ 33220 h 97109"/>
                    <a:gd name="connsiteX55" fmla="*/ 54139 w 74471"/>
                    <a:gd name="connsiteY55" fmla="*/ 31321 h 97109"/>
                    <a:gd name="connsiteX56" fmla="*/ 52239 w 74471"/>
                    <a:gd name="connsiteY56" fmla="*/ 24017 h 97109"/>
                    <a:gd name="connsiteX57" fmla="*/ 47122 w 74471"/>
                    <a:gd name="connsiteY57" fmla="*/ 19781 h 9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471" h="97109">
                      <a:moveTo>
                        <a:pt x="24899" y="48266"/>
                      </a:moveTo>
                      <a:lnTo>
                        <a:pt x="24899" y="51553"/>
                      </a:lnTo>
                      <a:cubicBezTo>
                        <a:pt x="24899" y="55205"/>
                        <a:pt x="25045" y="58199"/>
                        <a:pt x="25337" y="60537"/>
                      </a:cubicBezTo>
                      <a:cubicBezTo>
                        <a:pt x="25535" y="62947"/>
                        <a:pt x="26310" y="65284"/>
                        <a:pt x="27603" y="67329"/>
                      </a:cubicBezTo>
                      <a:cubicBezTo>
                        <a:pt x="28941" y="70061"/>
                        <a:pt x="31156" y="72274"/>
                        <a:pt x="33890" y="73611"/>
                      </a:cubicBezTo>
                      <a:cubicBezTo>
                        <a:pt x="36310" y="74882"/>
                        <a:pt x="39080" y="75342"/>
                        <a:pt x="41785" y="74925"/>
                      </a:cubicBezTo>
                      <a:cubicBezTo>
                        <a:pt x="44468" y="74326"/>
                        <a:pt x="46800" y="72698"/>
                        <a:pt x="48291" y="70397"/>
                      </a:cubicBezTo>
                      <a:cubicBezTo>
                        <a:pt x="50309" y="66986"/>
                        <a:pt x="51135" y="63005"/>
                        <a:pt x="50630" y="59076"/>
                      </a:cubicBezTo>
                      <a:cubicBezTo>
                        <a:pt x="52283" y="59193"/>
                        <a:pt x="53949" y="59193"/>
                        <a:pt x="55601" y="59076"/>
                      </a:cubicBezTo>
                      <a:lnTo>
                        <a:pt x="62107" y="59076"/>
                      </a:lnTo>
                      <a:cubicBezTo>
                        <a:pt x="64447" y="59076"/>
                        <a:pt x="66566" y="59076"/>
                        <a:pt x="68686" y="59076"/>
                      </a:cubicBezTo>
                      <a:cubicBezTo>
                        <a:pt x="70412" y="59105"/>
                        <a:pt x="72130" y="59324"/>
                        <a:pt x="73804" y="59733"/>
                      </a:cubicBezTo>
                      <a:cubicBezTo>
                        <a:pt x="73804" y="62947"/>
                        <a:pt x="73292" y="66088"/>
                        <a:pt x="73073" y="69155"/>
                      </a:cubicBezTo>
                      <a:cubicBezTo>
                        <a:pt x="72853" y="72223"/>
                        <a:pt x="72561" y="75071"/>
                        <a:pt x="72122" y="77701"/>
                      </a:cubicBezTo>
                      <a:cubicBezTo>
                        <a:pt x="71859" y="79994"/>
                        <a:pt x="71420" y="82266"/>
                        <a:pt x="70806" y="84493"/>
                      </a:cubicBezTo>
                      <a:cubicBezTo>
                        <a:pt x="70448" y="85969"/>
                        <a:pt x="69717" y="87327"/>
                        <a:pt x="68686" y="88437"/>
                      </a:cubicBezTo>
                      <a:cubicBezTo>
                        <a:pt x="66684" y="91293"/>
                        <a:pt x="63854" y="93462"/>
                        <a:pt x="60572" y="94646"/>
                      </a:cubicBezTo>
                      <a:cubicBezTo>
                        <a:pt x="57071" y="95916"/>
                        <a:pt x="53401" y="96683"/>
                        <a:pt x="49680" y="96910"/>
                      </a:cubicBezTo>
                      <a:cubicBezTo>
                        <a:pt x="45660" y="97129"/>
                        <a:pt x="41639" y="97129"/>
                        <a:pt x="37618" y="96910"/>
                      </a:cubicBezTo>
                      <a:cubicBezTo>
                        <a:pt x="33525" y="96910"/>
                        <a:pt x="29796" y="96545"/>
                        <a:pt x="26361" y="96545"/>
                      </a:cubicBezTo>
                      <a:cubicBezTo>
                        <a:pt x="22976" y="96070"/>
                        <a:pt x="19723" y="94931"/>
                        <a:pt x="16784" y="93185"/>
                      </a:cubicBezTo>
                      <a:cubicBezTo>
                        <a:pt x="13393" y="90789"/>
                        <a:pt x="10556" y="87707"/>
                        <a:pt x="8451" y="84128"/>
                      </a:cubicBezTo>
                      <a:cubicBezTo>
                        <a:pt x="6207" y="80228"/>
                        <a:pt x="4416" y="76087"/>
                        <a:pt x="3114" y="71785"/>
                      </a:cubicBezTo>
                      <a:cubicBezTo>
                        <a:pt x="1740" y="67139"/>
                        <a:pt x="834" y="62370"/>
                        <a:pt x="410" y="57542"/>
                      </a:cubicBezTo>
                      <a:cubicBezTo>
                        <a:pt x="-117" y="52517"/>
                        <a:pt x="-234" y="47463"/>
                        <a:pt x="44" y="42423"/>
                      </a:cubicBezTo>
                      <a:cubicBezTo>
                        <a:pt x="410" y="37895"/>
                        <a:pt x="775" y="33512"/>
                        <a:pt x="1214" y="29276"/>
                      </a:cubicBezTo>
                      <a:cubicBezTo>
                        <a:pt x="1660" y="25040"/>
                        <a:pt x="2617" y="20869"/>
                        <a:pt x="4065" y="16860"/>
                      </a:cubicBezTo>
                      <a:cubicBezTo>
                        <a:pt x="5687" y="13266"/>
                        <a:pt x="8202" y="10147"/>
                        <a:pt x="11375" y="7803"/>
                      </a:cubicBezTo>
                      <a:cubicBezTo>
                        <a:pt x="14716" y="5225"/>
                        <a:pt x="18510" y="3289"/>
                        <a:pt x="22559" y="2106"/>
                      </a:cubicBezTo>
                      <a:cubicBezTo>
                        <a:pt x="26865" y="755"/>
                        <a:pt x="31346" y="46"/>
                        <a:pt x="35864" y="-12"/>
                      </a:cubicBezTo>
                      <a:cubicBezTo>
                        <a:pt x="40440" y="-151"/>
                        <a:pt x="45016" y="346"/>
                        <a:pt x="49461" y="1448"/>
                      </a:cubicBezTo>
                      <a:cubicBezTo>
                        <a:pt x="54454" y="2113"/>
                        <a:pt x="59169" y="4166"/>
                        <a:pt x="63058" y="7365"/>
                      </a:cubicBezTo>
                      <a:cubicBezTo>
                        <a:pt x="66471" y="10250"/>
                        <a:pt x="69154" y="13909"/>
                        <a:pt x="70880" y="18028"/>
                      </a:cubicBezTo>
                      <a:cubicBezTo>
                        <a:pt x="72729" y="22389"/>
                        <a:pt x="73818" y="27034"/>
                        <a:pt x="74096" y="31759"/>
                      </a:cubicBezTo>
                      <a:cubicBezTo>
                        <a:pt x="74462" y="36843"/>
                        <a:pt x="74462" y="41941"/>
                        <a:pt x="74096" y="47024"/>
                      </a:cubicBezTo>
                      <a:cubicBezTo>
                        <a:pt x="72517" y="47419"/>
                        <a:pt x="70902" y="47660"/>
                        <a:pt x="69271" y="47755"/>
                      </a:cubicBezTo>
                      <a:lnTo>
                        <a:pt x="60792" y="48558"/>
                      </a:lnTo>
                      <a:lnTo>
                        <a:pt x="50338" y="49070"/>
                      </a:lnTo>
                      <a:lnTo>
                        <a:pt x="39812" y="49070"/>
                      </a:lnTo>
                      <a:cubicBezTo>
                        <a:pt x="36376" y="49070"/>
                        <a:pt x="33379" y="49070"/>
                        <a:pt x="30674" y="49070"/>
                      </a:cubicBezTo>
                      <a:cubicBezTo>
                        <a:pt x="28737" y="48909"/>
                        <a:pt x="26807" y="48639"/>
                        <a:pt x="24899" y="48266"/>
                      </a:cubicBezTo>
                      <a:close/>
                      <a:moveTo>
                        <a:pt x="46829" y="19708"/>
                      </a:moveTo>
                      <a:cubicBezTo>
                        <a:pt x="45901" y="19160"/>
                        <a:pt x="44921" y="18693"/>
                        <a:pt x="43905" y="18320"/>
                      </a:cubicBezTo>
                      <a:cubicBezTo>
                        <a:pt x="42765" y="18014"/>
                        <a:pt x="41580" y="17868"/>
                        <a:pt x="40396" y="17882"/>
                      </a:cubicBezTo>
                      <a:cubicBezTo>
                        <a:pt x="37925" y="17787"/>
                        <a:pt x="35455" y="18109"/>
                        <a:pt x="33086" y="18832"/>
                      </a:cubicBezTo>
                      <a:cubicBezTo>
                        <a:pt x="31427" y="19336"/>
                        <a:pt x="29899" y="20212"/>
                        <a:pt x="28627" y="21388"/>
                      </a:cubicBezTo>
                      <a:cubicBezTo>
                        <a:pt x="27545" y="22498"/>
                        <a:pt x="26697" y="23813"/>
                        <a:pt x="26141" y="25259"/>
                      </a:cubicBezTo>
                      <a:cubicBezTo>
                        <a:pt x="25601" y="26749"/>
                        <a:pt x="25206" y="28290"/>
                        <a:pt x="24972" y="29861"/>
                      </a:cubicBezTo>
                      <a:cubicBezTo>
                        <a:pt x="24899" y="30810"/>
                        <a:pt x="24899" y="31759"/>
                        <a:pt x="24972" y="32709"/>
                      </a:cubicBezTo>
                      <a:cubicBezTo>
                        <a:pt x="24972" y="33242"/>
                        <a:pt x="25557" y="33607"/>
                        <a:pt x="26726" y="33804"/>
                      </a:cubicBezTo>
                      <a:cubicBezTo>
                        <a:pt x="28481" y="33936"/>
                        <a:pt x="30235" y="33936"/>
                        <a:pt x="31990" y="33804"/>
                      </a:cubicBezTo>
                      <a:lnTo>
                        <a:pt x="42443" y="33804"/>
                      </a:lnTo>
                      <a:cubicBezTo>
                        <a:pt x="45586" y="33804"/>
                        <a:pt x="47999" y="33804"/>
                        <a:pt x="49753" y="33804"/>
                      </a:cubicBezTo>
                      <a:cubicBezTo>
                        <a:pt x="50901" y="33870"/>
                        <a:pt x="52041" y="33870"/>
                        <a:pt x="53189" y="33804"/>
                      </a:cubicBezTo>
                      <a:cubicBezTo>
                        <a:pt x="53847" y="33804"/>
                        <a:pt x="54139" y="33804"/>
                        <a:pt x="54139" y="33220"/>
                      </a:cubicBezTo>
                      <a:lnTo>
                        <a:pt x="54139" y="31321"/>
                      </a:lnTo>
                      <a:cubicBezTo>
                        <a:pt x="54183" y="28758"/>
                        <a:pt x="53525" y="26230"/>
                        <a:pt x="52239" y="24017"/>
                      </a:cubicBezTo>
                      <a:cubicBezTo>
                        <a:pt x="50937" y="22177"/>
                        <a:pt x="49176" y="20716"/>
                        <a:pt x="47122" y="19781"/>
                      </a:cubicBezTo>
                      <a:close/>
                    </a:path>
                  </a:pathLst>
                </a:custGeom>
                <a:solidFill>
                  <a:srgbClr val="333233"/>
                </a:solidFill>
                <a:ln w="7301" cap="flat">
                  <a:noFill/>
                  <a:prstDash val="solid"/>
                  <a:miter/>
                </a:ln>
              </p:spPr>
              <p:txBody>
                <a:bodyPr rtlCol="0" anchor="ctr"/>
                <a:lstStyle/>
                <a:p>
                  <a:endParaRPr lang="en-US"/>
                </a:p>
              </p:txBody>
            </p:sp>
            <p:sp>
              <p:nvSpPr>
                <p:cNvPr id="2158" name="Freeform 2157">
                  <a:extLst>
                    <a:ext uri="{FF2B5EF4-FFF2-40B4-BE49-F238E27FC236}">
                      <a16:creationId xmlns:a16="http://schemas.microsoft.com/office/drawing/2014/main" id="{7EF17426-746A-47E6-3820-E5DB57D91E59}"/>
                    </a:ext>
                  </a:extLst>
                </p:cNvPr>
                <p:cNvSpPr/>
                <p:nvPr/>
              </p:nvSpPr>
              <p:spPr>
                <a:xfrm>
                  <a:off x="8352014" y="5033416"/>
                  <a:ext cx="70445" cy="92754"/>
                </a:xfrm>
                <a:custGeom>
                  <a:avLst/>
                  <a:gdLst>
                    <a:gd name="connsiteX0" fmla="*/ 24582 w 70445"/>
                    <a:gd name="connsiteY0" fmla="*/ 9756 h 92754"/>
                    <a:gd name="connsiteX1" fmla="*/ 26921 w 70445"/>
                    <a:gd name="connsiteY1" fmla="*/ 8441 h 92754"/>
                    <a:gd name="connsiteX2" fmla="*/ 29188 w 70445"/>
                    <a:gd name="connsiteY2" fmla="*/ 6980 h 92754"/>
                    <a:gd name="connsiteX3" fmla="*/ 37887 w 70445"/>
                    <a:gd name="connsiteY3" fmla="*/ 2525 h 92754"/>
                    <a:gd name="connsiteX4" fmla="*/ 57551 w 70445"/>
                    <a:gd name="connsiteY4" fmla="*/ 1795 h 92754"/>
                    <a:gd name="connsiteX5" fmla="*/ 66177 w 70445"/>
                    <a:gd name="connsiteY5" fmla="*/ 6396 h 92754"/>
                    <a:gd name="connsiteX6" fmla="*/ 69028 w 70445"/>
                    <a:gd name="connsiteY6" fmla="*/ 13335 h 92754"/>
                    <a:gd name="connsiteX7" fmla="*/ 70344 w 70445"/>
                    <a:gd name="connsiteY7" fmla="*/ 25897 h 92754"/>
                    <a:gd name="connsiteX8" fmla="*/ 70344 w 70445"/>
                    <a:gd name="connsiteY8" fmla="*/ 41966 h 92754"/>
                    <a:gd name="connsiteX9" fmla="*/ 70344 w 70445"/>
                    <a:gd name="connsiteY9" fmla="*/ 59641 h 92754"/>
                    <a:gd name="connsiteX10" fmla="*/ 69978 w 70445"/>
                    <a:gd name="connsiteY10" fmla="*/ 76878 h 92754"/>
                    <a:gd name="connsiteX11" fmla="*/ 69978 w 70445"/>
                    <a:gd name="connsiteY11" fmla="*/ 91486 h 92754"/>
                    <a:gd name="connsiteX12" fmla="*/ 58501 w 70445"/>
                    <a:gd name="connsiteY12" fmla="*/ 92289 h 92754"/>
                    <a:gd name="connsiteX13" fmla="*/ 46951 w 70445"/>
                    <a:gd name="connsiteY13" fmla="*/ 92289 h 92754"/>
                    <a:gd name="connsiteX14" fmla="*/ 46586 w 70445"/>
                    <a:gd name="connsiteY14" fmla="*/ 82794 h 92754"/>
                    <a:gd name="connsiteX15" fmla="*/ 46586 w 70445"/>
                    <a:gd name="connsiteY15" fmla="*/ 71766 h 92754"/>
                    <a:gd name="connsiteX16" fmla="*/ 46586 w 70445"/>
                    <a:gd name="connsiteY16" fmla="*/ 60152 h 92754"/>
                    <a:gd name="connsiteX17" fmla="*/ 46074 w 70445"/>
                    <a:gd name="connsiteY17" fmla="*/ 49489 h 92754"/>
                    <a:gd name="connsiteX18" fmla="*/ 45709 w 70445"/>
                    <a:gd name="connsiteY18" fmla="*/ 44668 h 92754"/>
                    <a:gd name="connsiteX19" fmla="*/ 45124 w 70445"/>
                    <a:gd name="connsiteY19" fmla="*/ 39409 h 92754"/>
                    <a:gd name="connsiteX20" fmla="*/ 43808 w 70445"/>
                    <a:gd name="connsiteY20" fmla="*/ 34808 h 92754"/>
                    <a:gd name="connsiteX21" fmla="*/ 41469 w 70445"/>
                    <a:gd name="connsiteY21" fmla="*/ 31667 h 92754"/>
                    <a:gd name="connsiteX22" fmla="*/ 41469 w 70445"/>
                    <a:gd name="connsiteY22" fmla="*/ 31667 h 92754"/>
                    <a:gd name="connsiteX23" fmla="*/ 41103 w 70445"/>
                    <a:gd name="connsiteY23" fmla="*/ 31667 h 92754"/>
                    <a:gd name="connsiteX24" fmla="*/ 36790 w 70445"/>
                    <a:gd name="connsiteY24" fmla="*/ 30499 h 92754"/>
                    <a:gd name="connsiteX25" fmla="*/ 31161 w 70445"/>
                    <a:gd name="connsiteY25" fmla="*/ 30864 h 92754"/>
                    <a:gd name="connsiteX26" fmla="*/ 26190 w 70445"/>
                    <a:gd name="connsiteY26" fmla="*/ 34151 h 92754"/>
                    <a:gd name="connsiteX27" fmla="*/ 23632 w 70445"/>
                    <a:gd name="connsiteY27" fmla="*/ 41455 h 92754"/>
                    <a:gd name="connsiteX28" fmla="*/ 23632 w 70445"/>
                    <a:gd name="connsiteY28" fmla="*/ 54017 h 92754"/>
                    <a:gd name="connsiteX29" fmla="*/ 24070 w 70445"/>
                    <a:gd name="connsiteY29" fmla="*/ 66361 h 92754"/>
                    <a:gd name="connsiteX30" fmla="*/ 24070 w 70445"/>
                    <a:gd name="connsiteY30" fmla="*/ 78631 h 92754"/>
                    <a:gd name="connsiteX31" fmla="*/ 23339 w 70445"/>
                    <a:gd name="connsiteY31" fmla="*/ 90756 h 92754"/>
                    <a:gd name="connsiteX32" fmla="*/ 23339 w 70445"/>
                    <a:gd name="connsiteY32" fmla="*/ 91486 h 92754"/>
                    <a:gd name="connsiteX33" fmla="*/ 13178 w 70445"/>
                    <a:gd name="connsiteY33" fmla="*/ 92655 h 92754"/>
                    <a:gd name="connsiteX34" fmla="*/ 7842 w 70445"/>
                    <a:gd name="connsiteY34" fmla="*/ 92655 h 92754"/>
                    <a:gd name="connsiteX35" fmla="*/ 532 w 70445"/>
                    <a:gd name="connsiteY35" fmla="*/ 92655 h 92754"/>
                    <a:gd name="connsiteX36" fmla="*/ 93 w 70445"/>
                    <a:gd name="connsiteY36" fmla="*/ 47444 h 92754"/>
                    <a:gd name="connsiteX37" fmla="*/ 93 w 70445"/>
                    <a:gd name="connsiteY37" fmla="*/ 480 h 92754"/>
                    <a:gd name="connsiteX38" fmla="*/ 3748 w 70445"/>
                    <a:gd name="connsiteY38" fmla="*/ 480 h 92754"/>
                    <a:gd name="connsiteX39" fmla="*/ 6526 w 70445"/>
                    <a:gd name="connsiteY39" fmla="*/ 480 h 92754"/>
                    <a:gd name="connsiteX40" fmla="*/ 9304 w 70445"/>
                    <a:gd name="connsiteY40" fmla="*/ 480 h 92754"/>
                    <a:gd name="connsiteX41" fmla="*/ 12959 w 70445"/>
                    <a:gd name="connsiteY41" fmla="*/ 480 h 92754"/>
                    <a:gd name="connsiteX42" fmla="*/ 15518 w 70445"/>
                    <a:gd name="connsiteY42" fmla="*/ 480 h 92754"/>
                    <a:gd name="connsiteX43" fmla="*/ 19246 w 70445"/>
                    <a:gd name="connsiteY43" fmla="*/ 42 h 92754"/>
                    <a:gd name="connsiteX44" fmla="*/ 22535 w 70445"/>
                    <a:gd name="connsiteY44" fmla="*/ 42 h 92754"/>
                    <a:gd name="connsiteX45" fmla="*/ 23997 w 70445"/>
                    <a:gd name="connsiteY45" fmla="*/ 699 h 92754"/>
                    <a:gd name="connsiteX46" fmla="*/ 23997 w 70445"/>
                    <a:gd name="connsiteY46" fmla="*/ 5885 h 92754"/>
                    <a:gd name="connsiteX47" fmla="*/ 24582 w 70445"/>
                    <a:gd name="connsiteY47" fmla="*/ 9756 h 9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445" h="92754">
                      <a:moveTo>
                        <a:pt x="24582" y="9756"/>
                      </a:moveTo>
                      <a:lnTo>
                        <a:pt x="26921" y="8441"/>
                      </a:lnTo>
                      <a:cubicBezTo>
                        <a:pt x="27718" y="8025"/>
                        <a:pt x="28478" y="7535"/>
                        <a:pt x="29188" y="6980"/>
                      </a:cubicBezTo>
                      <a:cubicBezTo>
                        <a:pt x="31856" y="5081"/>
                        <a:pt x="34787" y="3577"/>
                        <a:pt x="37887" y="2525"/>
                      </a:cubicBezTo>
                      <a:cubicBezTo>
                        <a:pt x="44225" y="341"/>
                        <a:pt x="51067" y="85"/>
                        <a:pt x="57551" y="1795"/>
                      </a:cubicBezTo>
                      <a:cubicBezTo>
                        <a:pt x="60738" y="2664"/>
                        <a:pt x="63684" y="4234"/>
                        <a:pt x="66177" y="6396"/>
                      </a:cubicBezTo>
                      <a:cubicBezTo>
                        <a:pt x="67807" y="8368"/>
                        <a:pt x="68801" y="10786"/>
                        <a:pt x="69028" y="13335"/>
                      </a:cubicBezTo>
                      <a:cubicBezTo>
                        <a:pt x="69759" y="17483"/>
                        <a:pt x="70197" y="21683"/>
                        <a:pt x="70344" y="25897"/>
                      </a:cubicBezTo>
                      <a:cubicBezTo>
                        <a:pt x="70344" y="30791"/>
                        <a:pt x="70344" y="36196"/>
                        <a:pt x="70344" y="41966"/>
                      </a:cubicBezTo>
                      <a:cubicBezTo>
                        <a:pt x="70344" y="47736"/>
                        <a:pt x="70344" y="53725"/>
                        <a:pt x="70344" y="59641"/>
                      </a:cubicBezTo>
                      <a:cubicBezTo>
                        <a:pt x="70344" y="65557"/>
                        <a:pt x="70344" y="71327"/>
                        <a:pt x="69978" y="76878"/>
                      </a:cubicBezTo>
                      <a:cubicBezTo>
                        <a:pt x="69613" y="82429"/>
                        <a:pt x="69978" y="87250"/>
                        <a:pt x="69978" y="91486"/>
                      </a:cubicBezTo>
                      <a:cubicBezTo>
                        <a:pt x="66177" y="92048"/>
                        <a:pt x="62339" y="92319"/>
                        <a:pt x="58501" y="92289"/>
                      </a:cubicBezTo>
                      <a:lnTo>
                        <a:pt x="46951" y="92289"/>
                      </a:lnTo>
                      <a:cubicBezTo>
                        <a:pt x="46951" y="89514"/>
                        <a:pt x="46586" y="86300"/>
                        <a:pt x="46586" y="82794"/>
                      </a:cubicBezTo>
                      <a:cubicBezTo>
                        <a:pt x="46586" y="79288"/>
                        <a:pt x="46586" y="75491"/>
                        <a:pt x="46586" y="71766"/>
                      </a:cubicBezTo>
                      <a:lnTo>
                        <a:pt x="46586" y="60152"/>
                      </a:lnTo>
                      <a:cubicBezTo>
                        <a:pt x="46586" y="56354"/>
                        <a:pt x="46586" y="52849"/>
                        <a:pt x="46074" y="49489"/>
                      </a:cubicBezTo>
                      <a:cubicBezTo>
                        <a:pt x="46074" y="48028"/>
                        <a:pt x="46074" y="46421"/>
                        <a:pt x="45709" y="44668"/>
                      </a:cubicBezTo>
                      <a:cubicBezTo>
                        <a:pt x="45628" y="42901"/>
                        <a:pt x="45438" y="41148"/>
                        <a:pt x="45124" y="39409"/>
                      </a:cubicBezTo>
                      <a:cubicBezTo>
                        <a:pt x="44802" y="37847"/>
                        <a:pt x="44363" y="36305"/>
                        <a:pt x="43808" y="34808"/>
                      </a:cubicBezTo>
                      <a:cubicBezTo>
                        <a:pt x="43325" y="33566"/>
                        <a:pt x="42521" y="32485"/>
                        <a:pt x="41469" y="31667"/>
                      </a:cubicBezTo>
                      <a:lnTo>
                        <a:pt x="41469" y="31667"/>
                      </a:lnTo>
                      <a:lnTo>
                        <a:pt x="41103" y="31667"/>
                      </a:lnTo>
                      <a:cubicBezTo>
                        <a:pt x="39736" y="31061"/>
                        <a:pt x="38281" y="30667"/>
                        <a:pt x="36790" y="30499"/>
                      </a:cubicBezTo>
                      <a:cubicBezTo>
                        <a:pt x="34911" y="30185"/>
                        <a:pt x="32981" y="30309"/>
                        <a:pt x="31161" y="30864"/>
                      </a:cubicBezTo>
                      <a:cubicBezTo>
                        <a:pt x="29224" y="31463"/>
                        <a:pt x="27499" y="32602"/>
                        <a:pt x="26190" y="34151"/>
                      </a:cubicBezTo>
                      <a:cubicBezTo>
                        <a:pt x="24582" y="36254"/>
                        <a:pt x="23683" y="38811"/>
                        <a:pt x="23632" y="41455"/>
                      </a:cubicBezTo>
                      <a:cubicBezTo>
                        <a:pt x="23632" y="45764"/>
                        <a:pt x="23632" y="49927"/>
                        <a:pt x="23632" y="54017"/>
                      </a:cubicBezTo>
                      <a:cubicBezTo>
                        <a:pt x="23632" y="58107"/>
                        <a:pt x="23632" y="62271"/>
                        <a:pt x="24070" y="66361"/>
                      </a:cubicBezTo>
                      <a:cubicBezTo>
                        <a:pt x="24509" y="70451"/>
                        <a:pt x="24070" y="74541"/>
                        <a:pt x="24070" y="78631"/>
                      </a:cubicBezTo>
                      <a:cubicBezTo>
                        <a:pt x="24041" y="82685"/>
                        <a:pt x="23800" y="86731"/>
                        <a:pt x="23339" y="90756"/>
                      </a:cubicBezTo>
                      <a:lnTo>
                        <a:pt x="23339" y="91486"/>
                      </a:lnTo>
                      <a:cubicBezTo>
                        <a:pt x="20050" y="92487"/>
                        <a:pt x="16607" y="92888"/>
                        <a:pt x="13178" y="92655"/>
                      </a:cubicBezTo>
                      <a:lnTo>
                        <a:pt x="7842" y="92655"/>
                      </a:lnTo>
                      <a:cubicBezTo>
                        <a:pt x="5408" y="92523"/>
                        <a:pt x="2966" y="92523"/>
                        <a:pt x="532" y="92655"/>
                      </a:cubicBezTo>
                      <a:cubicBezTo>
                        <a:pt x="532" y="77609"/>
                        <a:pt x="532" y="62490"/>
                        <a:pt x="93" y="47444"/>
                      </a:cubicBezTo>
                      <a:cubicBezTo>
                        <a:pt x="-345" y="32398"/>
                        <a:pt x="93" y="16694"/>
                        <a:pt x="93" y="480"/>
                      </a:cubicBezTo>
                      <a:lnTo>
                        <a:pt x="3748" y="480"/>
                      </a:lnTo>
                      <a:lnTo>
                        <a:pt x="6526" y="480"/>
                      </a:lnTo>
                      <a:lnTo>
                        <a:pt x="9304" y="480"/>
                      </a:lnTo>
                      <a:lnTo>
                        <a:pt x="12959" y="480"/>
                      </a:lnTo>
                      <a:lnTo>
                        <a:pt x="15518" y="480"/>
                      </a:lnTo>
                      <a:lnTo>
                        <a:pt x="19246" y="42"/>
                      </a:lnTo>
                      <a:cubicBezTo>
                        <a:pt x="20342" y="-61"/>
                        <a:pt x="21439" y="-61"/>
                        <a:pt x="22535" y="42"/>
                      </a:cubicBezTo>
                      <a:cubicBezTo>
                        <a:pt x="23486" y="42"/>
                        <a:pt x="23997" y="42"/>
                        <a:pt x="23997" y="699"/>
                      </a:cubicBezTo>
                      <a:cubicBezTo>
                        <a:pt x="24158" y="2423"/>
                        <a:pt x="24158" y="4161"/>
                        <a:pt x="23997" y="5885"/>
                      </a:cubicBezTo>
                      <a:cubicBezTo>
                        <a:pt x="24436" y="6469"/>
                        <a:pt x="24509" y="8003"/>
                        <a:pt x="24582" y="9756"/>
                      </a:cubicBezTo>
                      <a:close/>
                    </a:path>
                  </a:pathLst>
                </a:custGeom>
                <a:solidFill>
                  <a:srgbClr val="333233"/>
                </a:solidFill>
                <a:ln w="7301" cap="flat">
                  <a:noFill/>
                  <a:prstDash val="solid"/>
                  <a:miter/>
                </a:ln>
              </p:spPr>
              <p:txBody>
                <a:bodyPr rtlCol="0" anchor="ctr"/>
                <a:lstStyle/>
                <a:p>
                  <a:endParaRPr lang="en-US"/>
                </a:p>
              </p:txBody>
            </p:sp>
            <p:sp>
              <p:nvSpPr>
                <p:cNvPr id="2159" name="Freeform 2158">
                  <a:extLst>
                    <a:ext uri="{FF2B5EF4-FFF2-40B4-BE49-F238E27FC236}">
                      <a16:creationId xmlns:a16="http://schemas.microsoft.com/office/drawing/2014/main" id="{81A73A55-E638-51D0-68AA-E278A1DCFCC6}"/>
                    </a:ext>
                  </a:extLst>
                </p:cNvPr>
                <p:cNvSpPr/>
                <p:nvPr/>
              </p:nvSpPr>
              <p:spPr>
                <a:xfrm>
                  <a:off x="8429989" y="4998465"/>
                  <a:ext cx="67755" cy="126910"/>
                </a:xfrm>
                <a:custGeom>
                  <a:avLst/>
                  <a:gdLst>
                    <a:gd name="connsiteX0" fmla="*/ 37911 w 67755"/>
                    <a:gd name="connsiteY0" fmla="*/ 884 h 126910"/>
                    <a:gd name="connsiteX1" fmla="*/ 37911 w 67755"/>
                    <a:gd name="connsiteY1" fmla="*/ 25571 h 126910"/>
                    <a:gd name="connsiteX2" fmla="*/ 37911 w 67755"/>
                    <a:gd name="connsiteY2" fmla="*/ 30537 h 126910"/>
                    <a:gd name="connsiteX3" fmla="*/ 37911 w 67755"/>
                    <a:gd name="connsiteY3" fmla="*/ 35869 h 126910"/>
                    <a:gd name="connsiteX4" fmla="*/ 49973 w 67755"/>
                    <a:gd name="connsiteY4" fmla="*/ 35285 h 126910"/>
                    <a:gd name="connsiteX5" fmla="*/ 65690 w 67755"/>
                    <a:gd name="connsiteY5" fmla="*/ 34408 h 126910"/>
                    <a:gd name="connsiteX6" fmla="*/ 67151 w 67755"/>
                    <a:gd name="connsiteY6" fmla="*/ 38717 h 126910"/>
                    <a:gd name="connsiteX7" fmla="*/ 67151 w 67755"/>
                    <a:gd name="connsiteY7" fmla="*/ 44853 h 126910"/>
                    <a:gd name="connsiteX8" fmla="*/ 66713 w 67755"/>
                    <a:gd name="connsiteY8" fmla="*/ 51572 h 126910"/>
                    <a:gd name="connsiteX9" fmla="*/ 66713 w 67755"/>
                    <a:gd name="connsiteY9" fmla="*/ 57342 h 126910"/>
                    <a:gd name="connsiteX10" fmla="*/ 38203 w 67755"/>
                    <a:gd name="connsiteY10" fmla="*/ 57342 h 126910"/>
                    <a:gd name="connsiteX11" fmla="*/ 38203 w 67755"/>
                    <a:gd name="connsiteY11" fmla="*/ 76771 h 126910"/>
                    <a:gd name="connsiteX12" fmla="*/ 38203 w 67755"/>
                    <a:gd name="connsiteY12" fmla="*/ 94519 h 126910"/>
                    <a:gd name="connsiteX13" fmla="*/ 43540 w 67755"/>
                    <a:gd name="connsiteY13" fmla="*/ 98536 h 126910"/>
                    <a:gd name="connsiteX14" fmla="*/ 50850 w 67755"/>
                    <a:gd name="connsiteY14" fmla="*/ 100873 h 126910"/>
                    <a:gd name="connsiteX15" fmla="*/ 58964 w 67755"/>
                    <a:gd name="connsiteY15" fmla="*/ 101896 h 126910"/>
                    <a:gd name="connsiteX16" fmla="*/ 66274 w 67755"/>
                    <a:gd name="connsiteY16" fmla="*/ 101896 h 126910"/>
                    <a:gd name="connsiteX17" fmla="*/ 67005 w 67755"/>
                    <a:gd name="connsiteY17" fmla="*/ 107593 h 126910"/>
                    <a:gd name="connsiteX18" fmla="*/ 67517 w 67755"/>
                    <a:gd name="connsiteY18" fmla="*/ 114020 h 126910"/>
                    <a:gd name="connsiteX19" fmla="*/ 67517 w 67755"/>
                    <a:gd name="connsiteY19" fmla="*/ 120594 h 126910"/>
                    <a:gd name="connsiteX20" fmla="*/ 66347 w 67755"/>
                    <a:gd name="connsiteY20" fmla="*/ 126656 h 126910"/>
                    <a:gd name="connsiteX21" fmla="*/ 51069 w 67755"/>
                    <a:gd name="connsiteY21" fmla="*/ 126656 h 126910"/>
                    <a:gd name="connsiteX22" fmla="*/ 36449 w 67755"/>
                    <a:gd name="connsiteY22" fmla="*/ 124538 h 126910"/>
                    <a:gd name="connsiteX23" fmla="*/ 24022 w 67755"/>
                    <a:gd name="connsiteY23" fmla="*/ 119571 h 126910"/>
                    <a:gd name="connsiteX24" fmla="*/ 16200 w 67755"/>
                    <a:gd name="connsiteY24" fmla="*/ 110587 h 126910"/>
                    <a:gd name="connsiteX25" fmla="*/ 13422 w 67755"/>
                    <a:gd name="connsiteY25" fmla="*/ 83855 h 126910"/>
                    <a:gd name="connsiteX26" fmla="*/ 13422 w 67755"/>
                    <a:gd name="connsiteY26" fmla="*/ 57781 h 126910"/>
                    <a:gd name="connsiteX27" fmla="*/ 7208 w 67755"/>
                    <a:gd name="connsiteY27" fmla="*/ 57781 h 126910"/>
                    <a:gd name="connsiteX28" fmla="*/ -102 w 67755"/>
                    <a:gd name="connsiteY28" fmla="*/ 57781 h 126910"/>
                    <a:gd name="connsiteX29" fmla="*/ 483 w 67755"/>
                    <a:gd name="connsiteY29" fmla="*/ 35358 h 126910"/>
                    <a:gd name="connsiteX30" fmla="*/ 7428 w 67755"/>
                    <a:gd name="connsiteY30" fmla="*/ 35358 h 126910"/>
                    <a:gd name="connsiteX31" fmla="*/ 13568 w 67755"/>
                    <a:gd name="connsiteY31" fmla="*/ 35358 h 126910"/>
                    <a:gd name="connsiteX32" fmla="*/ 13568 w 67755"/>
                    <a:gd name="connsiteY32" fmla="*/ 26666 h 126910"/>
                    <a:gd name="connsiteX33" fmla="*/ 13568 w 67755"/>
                    <a:gd name="connsiteY33" fmla="*/ 17171 h 126910"/>
                    <a:gd name="connsiteX34" fmla="*/ 13568 w 67755"/>
                    <a:gd name="connsiteY34" fmla="*/ 7968 h 126910"/>
                    <a:gd name="connsiteX35" fmla="*/ 14007 w 67755"/>
                    <a:gd name="connsiteY35" fmla="*/ 80 h 126910"/>
                    <a:gd name="connsiteX36" fmla="*/ 19270 w 67755"/>
                    <a:gd name="connsiteY36" fmla="*/ 80 h 126910"/>
                    <a:gd name="connsiteX37" fmla="*/ 25264 w 67755"/>
                    <a:gd name="connsiteY37" fmla="*/ 518 h 126910"/>
                    <a:gd name="connsiteX38" fmla="*/ 31551 w 67755"/>
                    <a:gd name="connsiteY38" fmla="*/ 1030 h 126910"/>
                    <a:gd name="connsiteX39" fmla="*/ 37911 w 67755"/>
                    <a:gd name="connsiteY39" fmla="*/ 884 h 12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755" h="126910">
                      <a:moveTo>
                        <a:pt x="37911" y="884"/>
                      </a:moveTo>
                      <a:lnTo>
                        <a:pt x="37911" y="25571"/>
                      </a:lnTo>
                      <a:cubicBezTo>
                        <a:pt x="37911" y="27177"/>
                        <a:pt x="37911" y="28784"/>
                        <a:pt x="37911" y="30537"/>
                      </a:cubicBezTo>
                      <a:cubicBezTo>
                        <a:pt x="37911" y="32290"/>
                        <a:pt x="37911" y="33970"/>
                        <a:pt x="37911" y="35869"/>
                      </a:cubicBezTo>
                      <a:lnTo>
                        <a:pt x="49973" y="35285"/>
                      </a:lnTo>
                      <a:lnTo>
                        <a:pt x="65690" y="34408"/>
                      </a:lnTo>
                      <a:cubicBezTo>
                        <a:pt x="66625" y="35650"/>
                        <a:pt x="67137" y="37162"/>
                        <a:pt x="67151" y="38717"/>
                      </a:cubicBezTo>
                      <a:cubicBezTo>
                        <a:pt x="67298" y="40763"/>
                        <a:pt x="67298" y="42808"/>
                        <a:pt x="67151" y="44853"/>
                      </a:cubicBezTo>
                      <a:lnTo>
                        <a:pt x="66713" y="51572"/>
                      </a:lnTo>
                      <a:cubicBezTo>
                        <a:pt x="66486" y="53486"/>
                        <a:pt x="66486" y="55429"/>
                        <a:pt x="66713" y="57342"/>
                      </a:cubicBezTo>
                      <a:lnTo>
                        <a:pt x="38203" y="57342"/>
                      </a:lnTo>
                      <a:lnTo>
                        <a:pt x="38203" y="76771"/>
                      </a:lnTo>
                      <a:cubicBezTo>
                        <a:pt x="38203" y="83052"/>
                        <a:pt x="38203" y="88968"/>
                        <a:pt x="38203" y="94519"/>
                      </a:cubicBezTo>
                      <a:cubicBezTo>
                        <a:pt x="39570" y="96330"/>
                        <a:pt x="41420" y="97725"/>
                        <a:pt x="43540" y="98536"/>
                      </a:cubicBezTo>
                      <a:cubicBezTo>
                        <a:pt x="45894" y="99559"/>
                        <a:pt x="48342" y="100340"/>
                        <a:pt x="50850" y="100873"/>
                      </a:cubicBezTo>
                      <a:cubicBezTo>
                        <a:pt x="53525" y="101399"/>
                        <a:pt x="56238" y="101742"/>
                        <a:pt x="58964" y="101896"/>
                      </a:cubicBezTo>
                      <a:lnTo>
                        <a:pt x="66274" y="101896"/>
                      </a:lnTo>
                      <a:cubicBezTo>
                        <a:pt x="66274" y="103576"/>
                        <a:pt x="66786" y="105475"/>
                        <a:pt x="67005" y="107593"/>
                      </a:cubicBezTo>
                      <a:cubicBezTo>
                        <a:pt x="67225" y="109711"/>
                        <a:pt x="67444" y="111829"/>
                        <a:pt x="67517" y="114020"/>
                      </a:cubicBezTo>
                      <a:cubicBezTo>
                        <a:pt x="67700" y="116204"/>
                        <a:pt x="67700" y="118410"/>
                        <a:pt x="67517" y="120594"/>
                      </a:cubicBezTo>
                      <a:cubicBezTo>
                        <a:pt x="67378" y="122653"/>
                        <a:pt x="66991" y="124691"/>
                        <a:pt x="66347" y="126656"/>
                      </a:cubicBezTo>
                      <a:cubicBezTo>
                        <a:pt x="61259" y="126948"/>
                        <a:pt x="56157" y="126948"/>
                        <a:pt x="51069" y="126656"/>
                      </a:cubicBezTo>
                      <a:cubicBezTo>
                        <a:pt x="46142" y="126400"/>
                        <a:pt x="41244" y="125692"/>
                        <a:pt x="36449" y="124538"/>
                      </a:cubicBezTo>
                      <a:cubicBezTo>
                        <a:pt x="32055" y="123588"/>
                        <a:pt x="27859" y="121909"/>
                        <a:pt x="24022" y="119571"/>
                      </a:cubicBezTo>
                      <a:cubicBezTo>
                        <a:pt x="20520" y="117490"/>
                        <a:pt x="17779" y="114342"/>
                        <a:pt x="16200" y="110587"/>
                      </a:cubicBezTo>
                      <a:cubicBezTo>
                        <a:pt x="14679" y="101750"/>
                        <a:pt x="13751" y="92817"/>
                        <a:pt x="13422" y="83855"/>
                      </a:cubicBezTo>
                      <a:cubicBezTo>
                        <a:pt x="13422" y="75456"/>
                        <a:pt x="13422" y="66764"/>
                        <a:pt x="13422" y="57781"/>
                      </a:cubicBezTo>
                      <a:cubicBezTo>
                        <a:pt x="11448" y="57781"/>
                        <a:pt x="9401" y="57781"/>
                        <a:pt x="7208" y="57781"/>
                      </a:cubicBezTo>
                      <a:lnTo>
                        <a:pt x="-102" y="57781"/>
                      </a:lnTo>
                      <a:lnTo>
                        <a:pt x="483" y="35358"/>
                      </a:lnTo>
                      <a:lnTo>
                        <a:pt x="7428" y="35358"/>
                      </a:lnTo>
                      <a:lnTo>
                        <a:pt x="13568" y="35358"/>
                      </a:lnTo>
                      <a:cubicBezTo>
                        <a:pt x="13568" y="32655"/>
                        <a:pt x="13568" y="29734"/>
                        <a:pt x="13568" y="26666"/>
                      </a:cubicBezTo>
                      <a:cubicBezTo>
                        <a:pt x="13568" y="23598"/>
                        <a:pt x="13568" y="20385"/>
                        <a:pt x="13568" y="17171"/>
                      </a:cubicBezTo>
                      <a:cubicBezTo>
                        <a:pt x="13568" y="13958"/>
                        <a:pt x="13568" y="10890"/>
                        <a:pt x="13568" y="7968"/>
                      </a:cubicBezTo>
                      <a:cubicBezTo>
                        <a:pt x="13568" y="5047"/>
                        <a:pt x="13568" y="2417"/>
                        <a:pt x="14007" y="80"/>
                      </a:cubicBezTo>
                      <a:cubicBezTo>
                        <a:pt x="15761" y="-73"/>
                        <a:pt x="17516" y="-73"/>
                        <a:pt x="19270" y="80"/>
                      </a:cubicBezTo>
                      <a:lnTo>
                        <a:pt x="25264" y="518"/>
                      </a:lnTo>
                      <a:lnTo>
                        <a:pt x="31551" y="1030"/>
                      </a:lnTo>
                      <a:cubicBezTo>
                        <a:pt x="33671" y="1212"/>
                        <a:pt x="35806" y="1161"/>
                        <a:pt x="37911" y="884"/>
                      </a:cubicBezTo>
                      <a:close/>
                    </a:path>
                  </a:pathLst>
                </a:custGeom>
                <a:solidFill>
                  <a:srgbClr val="333233"/>
                </a:solidFill>
                <a:ln w="7301" cap="flat">
                  <a:noFill/>
                  <a:prstDash val="solid"/>
                  <a:miter/>
                </a:ln>
              </p:spPr>
              <p:txBody>
                <a:bodyPr rtlCol="0" anchor="ctr"/>
                <a:lstStyle/>
                <a:p>
                  <a:endParaRPr lang="en-US"/>
                </a:p>
              </p:txBody>
            </p:sp>
          </p:grpSp>
          <p:sp>
            <p:nvSpPr>
              <p:cNvPr id="2141" name="Rounded Rectangle 2140">
                <a:extLst>
                  <a:ext uri="{FF2B5EF4-FFF2-40B4-BE49-F238E27FC236}">
                    <a16:creationId xmlns:a16="http://schemas.microsoft.com/office/drawing/2014/main" id="{045D2897-46F5-506E-C07F-D943668869AF}"/>
                  </a:ext>
                </a:extLst>
              </p:cNvPr>
              <p:cNvSpPr/>
              <p:nvPr/>
            </p:nvSpPr>
            <p:spPr>
              <a:xfrm>
                <a:off x="7512026" y="2935673"/>
                <a:ext cx="1260000" cy="1728000"/>
              </a:xfrm>
              <a:prstGeom prst="roundRect">
                <a:avLst>
                  <a:gd name="adj" fmla="val 6588"/>
                </a:avLst>
              </a:prstGeom>
              <a:noFill/>
              <a:ln w="4445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68" name="Group 2267">
              <a:extLst>
                <a:ext uri="{FF2B5EF4-FFF2-40B4-BE49-F238E27FC236}">
                  <a16:creationId xmlns:a16="http://schemas.microsoft.com/office/drawing/2014/main" id="{665CF187-F0B7-9119-084B-3DC92CC699F5}"/>
                </a:ext>
              </a:extLst>
            </p:cNvPr>
            <p:cNvGrpSpPr/>
            <p:nvPr/>
          </p:nvGrpSpPr>
          <p:grpSpPr>
            <a:xfrm>
              <a:off x="8923468" y="1049268"/>
              <a:ext cx="1260000" cy="1728000"/>
              <a:chOff x="8923468" y="1049268"/>
              <a:chExt cx="1260000" cy="1728000"/>
            </a:xfrm>
          </p:grpSpPr>
          <p:grpSp>
            <p:nvGrpSpPr>
              <p:cNvPr id="2133" name="Group 2132">
                <a:extLst>
                  <a:ext uri="{FF2B5EF4-FFF2-40B4-BE49-F238E27FC236}">
                    <a16:creationId xmlns:a16="http://schemas.microsoft.com/office/drawing/2014/main" id="{6F17A9CA-00C2-EB8B-C209-FDBE6F203C22}"/>
                  </a:ext>
                </a:extLst>
              </p:cNvPr>
              <p:cNvGrpSpPr/>
              <p:nvPr/>
            </p:nvGrpSpPr>
            <p:grpSpPr>
              <a:xfrm>
                <a:off x="9433200" y="2470363"/>
                <a:ext cx="240536" cy="165908"/>
                <a:chOff x="9491570" y="3665115"/>
                <a:chExt cx="242459" cy="167235"/>
              </a:xfrm>
            </p:grpSpPr>
            <p:sp>
              <p:nvSpPr>
                <p:cNvPr id="2136" name="Freeform 2135">
                  <a:extLst>
                    <a:ext uri="{FF2B5EF4-FFF2-40B4-BE49-F238E27FC236}">
                      <a16:creationId xmlns:a16="http://schemas.microsoft.com/office/drawing/2014/main" id="{3A447A1E-2D45-E72A-C0B8-952589A893F8}"/>
                    </a:ext>
                  </a:extLst>
                </p:cNvPr>
                <p:cNvSpPr/>
                <p:nvPr/>
              </p:nvSpPr>
              <p:spPr>
                <a:xfrm>
                  <a:off x="9491570" y="3665115"/>
                  <a:ext cx="78657" cy="130966"/>
                </a:xfrm>
                <a:custGeom>
                  <a:avLst/>
                  <a:gdLst>
                    <a:gd name="connsiteX0" fmla="*/ 64739 w 78657"/>
                    <a:gd name="connsiteY0" fmla="*/ 65700 h 130966"/>
                    <a:gd name="connsiteX1" fmla="*/ 78556 w 78657"/>
                    <a:gd name="connsiteY1" fmla="*/ 130047 h 130966"/>
                    <a:gd name="connsiteX2" fmla="*/ 78556 w 78657"/>
                    <a:gd name="connsiteY2" fmla="*/ 130047 h 130966"/>
                    <a:gd name="connsiteX3" fmla="*/ 66347 w 78657"/>
                    <a:gd name="connsiteY3" fmla="*/ 130850 h 130966"/>
                    <a:gd name="connsiteX4" fmla="*/ 53847 w 78657"/>
                    <a:gd name="connsiteY4" fmla="*/ 129316 h 130966"/>
                    <a:gd name="connsiteX5" fmla="*/ 53847 w 78657"/>
                    <a:gd name="connsiteY5" fmla="*/ 129316 h 130966"/>
                    <a:gd name="connsiteX6" fmla="*/ 51727 w 78657"/>
                    <a:gd name="connsiteY6" fmla="*/ 122013 h 130966"/>
                    <a:gd name="connsiteX7" fmla="*/ 49680 w 78657"/>
                    <a:gd name="connsiteY7" fmla="*/ 113759 h 130966"/>
                    <a:gd name="connsiteX8" fmla="*/ 47561 w 78657"/>
                    <a:gd name="connsiteY8" fmla="*/ 105652 h 130966"/>
                    <a:gd name="connsiteX9" fmla="*/ 45148 w 78657"/>
                    <a:gd name="connsiteY9" fmla="*/ 99005 h 130966"/>
                    <a:gd name="connsiteX10" fmla="*/ 41493 w 78657"/>
                    <a:gd name="connsiteY10" fmla="*/ 98640 h 130966"/>
                    <a:gd name="connsiteX11" fmla="*/ 39154 w 78657"/>
                    <a:gd name="connsiteY11" fmla="*/ 98640 h 130966"/>
                    <a:gd name="connsiteX12" fmla="*/ 36961 w 78657"/>
                    <a:gd name="connsiteY12" fmla="*/ 98640 h 130966"/>
                    <a:gd name="connsiteX13" fmla="*/ 33744 w 78657"/>
                    <a:gd name="connsiteY13" fmla="*/ 98640 h 130966"/>
                    <a:gd name="connsiteX14" fmla="*/ 31624 w 78657"/>
                    <a:gd name="connsiteY14" fmla="*/ 105506 h 130966"/>
                    <a:gd name="connsiteX15" fmla="*/ 30016 w 78657"/>
                    <a:gd name="connsiteY15" fmla="*/ 113759 h 130966"/>
                    <a:gd name="connsiteX16" fmla="*/ 28262 w 78657"/>
                    <a:gd name="connsiteY16" fmla="*/ 122159 h 130966"/>
                    <a:gd name="connsiteX17" fmla="*/ 25630 w 78657"/>
                    <a:gd name="connsiteY17" fmla="*/ 129462 h 130966"/>
                    <a:gd name="connsiteX18" fmla="*/ 25630 w 78657"/>
                    <a:gd name="connsiteY18" fmla="*/ 129462 h 130966"/>
                    <a:gd name="connsiteX19" fmla="*/ 25630 w 78657"/>
                    <a:gd name="connsiteY19" fmla="*/ 129462 h 130966"/>
                    <a:gd name="connsiteX20" fmla="*/ 18320 w 78657"/>
                    <a:gd name="connsiteY20" fmla="*/ 129462 h 130966"/>
                    <a:gd name="connsiteX21" fmla="*/ -102 w 78657"/>
                    <a:gd name="connsiteY21" fmla="*/ 129462 h 130966"/>
                    <a:gd name="connsiteX22" fmla="*/ -102 w 78657"/>
                    <a:gd name="connsiteY22" fmla="*/ 129462 h 130966"/>
                    <a:gd name="connsiteX23" fmla="*/ 1214 w 78657"/>
                    <a:gd name="connsiteY23" fmla="*/ 122159 h 130966"/>
                    <a:gd name="connsiteX24" fmla="*/ 3772 w 78657"/>
                    <a:gd name="connsiteY24" fmla="*/ 106893 h 130966"/>
                    <a:gd name="connsiteX25" fmla="*/ 7720 w 78657"/>
                    <a:gd name="connsiteY25" fmla="*/ 84982 h 130966"/>
                    <a:gd name="connsiteX26" fmla="*/ 13130 w 78657"/>
                    <a:gd name="connsiteY26" fmla="*/ 58907 h 130966"/>
                    <a:gd name="connsiteX27" fmla="*/ 20001 w 78657"/>
                    <a:gd name="connsiteY27" fmla="*/ 30276 h 130966"/>
                    <a:gd name="connsiteX28" fmla="*/ 28042 w 78657"/>
                    <a:gd name="connsiteY28" fmla="*/ 622 h 130966"/>
                    <a:gd name="connsiteX29" fmla="*/ 30820 w 78657"/>
                    <a:gd name="connsiteY29" fmla="*/ 622 h 130966"/>
                    <a:gd name="connsiteX30" fmla="*/ 40908 w 78657"/>
                    <a:gd name="connsiteY30" fmla="*/ 622 h 130966"/>
                    <a:gd name="connsiteX31" fmla="*/ 50704 w 78657"/>
                    <a:gd name="connsiteY31" fmla="*/ -35 h 130966"/>
                    <a:gd name="connsiteX32" fmla="*/ 52458 w 78657"/>
                    <a:gd name="connsiteY32" fmla="*/ 7269 h 130966"/>
                    <a:gd name="connsiteX33" fmla="*/ 55017 w 78657"/>
                    <a:gd name="connsiteY33" fmla="*/ 18298 h 130966"/>
                    <a:gd name="connsiteX34" fmla="*/ 58014 w 78657"/>
                    <a:gd name="connsiteY34" fmla="*/ 31445 h 130966"/>
                    <a:gd name="connsiteX35" fmla="*/ 61011 w 78657"/>
                    <a:gd name="connsiteY35" fmla="*/ 44884 h 130966"/>
                    <a:gd name="connsiteX36" fmla="*/ 63789 w 78657"/>
                    <a:gd name="connsiteY36" fmla="*/ 56643 h 130966"/>
                    <a:gd name="connsiteX37" fmla="*/ 64739 w 78657"/>
                    <a:gd name="connsiteY37" fmla="*/ 65700 h 130966"/>
                    <a:gd name="connsiteX38" fmla="*/ 45952 w 78657"/>
                    <a:gd name="connsiteY38" fmla="*/ 77678 h 130966"/>
                    <a:gd name="connsiteX39" fmla="*/ 42736 w 78657"/>
                    <a:gd name="connsiteY39" fmla="*/ 52991 h 130966"/>
                    <a:gd name="connsiteX40" fmla="*/ 40323 w 78657"/>
                    <a:gd name="connsiteY40" fmla="*/ 41086 h 130966"/>
                    <a:gd name="connsiteX41" fmla="*/ 38276 w 78657"/>
                    <a:gd name="connsiteY41" fmla="*/ 39698 h 130966"/>
                    <a:gd name="connsiteX42" fmla="*/ 36449 w 78657"/>
                    <a:gd name="connsiteY42" fmla="*/ 47002 h 130966"/>
                    <a:gd name="connsiteX43" fmla="*/ 34621 w 78657"/>
                    <a:gd name="connsiteY43" fmla="*/ 60441 h 130966"/>
                    <a:gd name="connsiteX44" fmla="*/ 32282 w 78657"/>
                    <a:gd name="connsiteY44" fmla="*/ 77897 h 130966"/>
                    <a:gd name="connsiteX45" fmla="*/ 38934 w 78657"/>
                    <a:gd name="connsiteY45" fmla="*/ 77897 h 1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8657" h="130966">
                      <a:moveTo>
                        <a:pt x="64739" y="65700"/>
                      </a:moveTo>
                      <a:lnTo>
                        <a:pt x="78556" y="130047"/>
                      </a:lnTo>
                      <a:lnTo>
                        <a:pt x="78556" y="130047"/>
                      </a:lnTo>
                      <a:cubicBezTo>
                        <a:pt x="74535" y="130814"/>
                        <a:pt x="70434" y="131084"/>
                        <a:pt x="66347" y="130850"/>
                      </a:cubicBezTo>
                      <a:cubicBezTo>
                        <a:pt x="62144" y="130726"/>
                        <a:pt x="57956" y="130215"/>
                        <a:pt x="53847" y="129316"/>
                      </a:cubicBezTo>
                      <a:lnTo>
                        <a:pt x="53847" y="129316"/>
                      </a:lnTo>
                      <a:cubicBezTo>
                        <a:pt x="52962" y="126935"/>
                        <a:pt x="52253" y="124496"/>
                        <a:pt x="51727" y="122013"/>
                      </a:cubicBezTo>
                      <a:cubicBezTo>
                        <a:pt x="50996" y="119310"/>
                        <a:pt x="50338" y="116535"/>
                        <a:pt x="49680" y="113759"/>
                      </a:cubicBezTo>
                      <a:cubicBezTo>
                        <a:pt x="49022" y="110984"/>
                        <a:pt x="48291" y="108208"/>
                        <a:pt x="47561" y="105652"/>
                      </a:cubicBezTo>
                      <a:cubicBezTo>
                        <a:pt x="46939" y="103373"/>
                        <a:pt x="46135" y="101153"/>
                        <a:pt x="45148" y="99005"/>
                      </a:cubicBezTo>
                      <a:cubicBezTo>
                        <a:pt x="43934" y="98808"/>
                        <a:pt x="42721" y="98684"/>
                        <a:pt x="41493" y="98640"/>
                      </a:cubicBezTo>
                      <a:lnTo>
                        <a:pt x="39154" y="98640"/>
                      </a:lnTo>
                      <a:lnTo>
                        <a:pt x="36961" y="98640"/>
                      </a:lnTo>
                      <a:lnTo>
                        <a:pt x="33744" y="98640"/>
                      </a:lnTo>
                      <a:cubicBezTo>
                        <a:pt x="32816" y="100853"/>
                        <a:pt x="32107" y="103154"/>
                        <a:pt x="31624" y="105506"/>
                      </a:cubicBezTo>
                      <a:cubicBezTo>
                        <a:pt x="31113" y="108135"/>
                        <a:pt x="30528" y="110911"/>
                        <a:pt x="30016" y="113759"/>
                      </a:cubicBezTo>
                      <a:cubicBezTo>
                        <a:pt x="29504" y="116608"/>
                        <a:pt x="28846" y="119456"/>
                        <a:pt x="28262" y="122159"/>
                      </a:cubicBezTo>
                      <a:cubicBezTo>
                        <a:pt x="27699" y="124693"/>
                        <a:pt x="26814" y="127147"/>
                        <a:pt x="25630" y="129462"/>
                      </a:cubicBezTo>
                      <a:lnTo>
                        <a:pt x="25630" y="129462"/>
                      </a:lnTo>
                      <a:lnTo>
                        <a:pt x="25630" y="129462"/>
                      </a:lnTo>
                      <a:cubicBezTo>
                        <a:pt x="23196" y="129696"/>
                        <a:pt x="20754" y="129696"/>
                        <a:pt x="18320" y="129462"/>
                      </a:cubicBezTo>
                      <a:cubicBezTo>
                        <a:pt x="14372" y="129462"/>
                        <a:pt x="8232" y="129462"/>
                        <a:pt x="-102" y="129462"/>
                      </a:cubicBezTo>
                      <a:lnTo>
                        <a:pt x="-102" y="129462"/>
                      </a:lnTo>
                      <a:cubicBezTo>
                        <a:pt x="-102" y="128586"/>
                        <a:pt x="556" y="126176"/>
                        <a:pt x="1214" y="122159"/>
                      </a:cubicBezTo>
                      <a:cubicBezTo>
                        <a:pt x="1872" y="118142"/>
                        <a:pt x="2676" y="113102"/>
                        <a:pt x="3772" y="106893"/>
                      </a:cubicBezTo>
                      <a:cubicBezTo>
                        <a:pt x="4869" y="100685"/>
                        <a:pt x="6185" y="93381"/>
                        <a:pt x="7720" y="84982"/>
                      </a:cubicBezTo>
                      <a:cubicBezTo>
                        <a:pt x="9255" y="76583"/>
                        <a:pt x="11082" y="68110"/>
                        <a:pt x="13130" y="58907"/>
                      </a:cubicBezTo>
                      <a:cubicBezTo>
                        <a:pt x="15176" y="49704"/>
                        <a:pt x="17515" y="40209"/>
                        <a:pt x="20001" y="30276"/>
                      </a:cubicBezTo>
                      <a:cubicBezTo>
                        <a:pt x="22486" y="20343"/>
                        <a:pt x="25118" y="10483"/>
                        <a:pt x="28042" y="622"/>
                      </a:cubicBezTo>
                      <a:lnTo>
                        <a:pt x="30820" y="622"/>
                      </a:lnTo>
                      <a:lnTo>
                        <a:pt x="40908" y="622"/>
                      </a:lnTo>
                      <a:cubicBezTo>
                        <a:pt x="43394" y="622"/>
                        <a:pt x="46683" y="622"/>
                        <a:pt x="50704" y="-35"/>
                      </a:cubicBezTo>
                      <a:cubicBezTo>
                        <a:pt x="51091" y="1572"/>
                        <a:pt x="51676" y="4004"/>
                        <a:pt x="52458" y="7269"/>
                      </a:cubicBezTo>
                      <a:cubicBezTo>
                        <a:pt x="53262" y="10556"/>
                        <a:pt x="54139" y="14208"/>
                        <a:pt x="55017" y="18298"/>
                      </a:cubicBezTo>
                      <a:cubicBezTo>
                        <a:pt x="55894" y="22388"/>
                        <a:pt x="56917" y="26770"/>
                        <a:pt x="58014" y="31445"/>
                      </a:cubicBezTo>
                      <a:cubicBezTo>
                        <a:pt x="59110" y="36119"/>
                        <a:pt x="60061" y="40574"/>
                        <a:pt x="61011" y="44884"/>
                      </a:cubicBezTo>
                      <a:cubicBezTo>
                        <a:pt x="61961" y="49193"/>
                        <a:pt x="62912" y="53137"/>
                        <a:pt x="63789" y="56643"/>
                      </a:cubicBezTo>
                      <a:cubicBezTo>
                        <a:pt x="64666" y="60149"/>
                        <a:pt x="64227" y="63655"/>
                        <a:pt x="64739" y="65700"/>
                      </a:cubicBezTo>
                      <a:close/>
                      <a:moveTo>
                        <a:pt x="45952" y="77678"/>
                      </a:moveTo>
                      <a:cubicBezTo>
                        <a:pt x="44709" y="67087"/>
                        <a:pt x="43613" y="58907"/>
                        <a:pt x="42736" y="52991"/>
                      </a:cubicBezTo>
                      <a:cubicBezTo>
                        <a:pt x="42173" y="48974"/>
                        <a:pt x="41368" y="45001"/>
                        <a:pt x="40323" y="41086"/>
                      </a:cubicBezTo>
                      <a:cubicBezTo>
                        <a:pt x="39665" y="38968"/>
                        <a:pt x="39007" y="38529"/>
                        <a:pt x="38276" y="39698"/>
                      </a:cubicBezTo>
                      <a:cubicBezTo>
                        <a:pt x="37304" y="42028"/>
                        <a:pt x="36690" y="44489"/>
                        <a:pt x="36449" y="47002"/>
                      </a:cubicBezTo>
                      <a:cubicBezTo>
                        <a:pt x="35937" y="50508"/>
                        <a:pt x="35279" y="55036"/>
                        <a:pt x="34621" y="60441"/>
                      </a:cubicBezTo>
                      <a:cubicBezTo>
                        <a:pt x="33963" y="65846"/>
                        <a:pt x="33159" y="71616"/>
                        <a:pt x="32282" y="77897"/>
                      </a:cubicBezTo>
                      <a:cubicBezTo>
                        <a:pt x="34402" y="77897"/>
                        <a:pt x="36595" y="77897"/>
                        <a:pt x="38934" y="77897"/>
                      </a:cubicBezTo>
                      <a:close/>
                    </a:path>
                  </a:pathLst>
                </a:custGeom>
                <a:solidFill>
                  <a:srgbClr val="333233"/>
                </a:solidFill>
                <a:ln w="7301" cap="flat">
                  <a:noFill/>
                  <a:prstDash val="solid"/>
                  <a:miter/>
                </a:ln>
              </p:spPr>
              <p:txBody>
                <a:bodyPr rtlCol="0" anchor="ctr"/>
                <a:lstStyle/>
                <a:p>
                  <a:endParaRPr lang="en-US"/>
                </a:p>
              </p:txBody>
            </p:sp>
            <p:sp>
              <p:nvSpPr>
                <p:cNvPr id="2137" name="Freeform 2136">
                  <a:extLst>
                    <a:ext uri="{FF2B5EF4-FFF2-40B4-BE49-F238E27FC236}">
                      <a16:creationId xmlns:a16="http://schemas.microsoft.com/office/drawing/2014/main" id="{A379B9CB-A221-FEB5-BFBE-FBE5C20CFD84}"/>
                    </a:ext>
                  </a:extLst>
                </p:cNvPr>
                <p:cNvSpPr/>
                <p:nvPr/>
              </p:nvSpPr>
              <p:spPr>
                <a:xfrm>
                  <a:off x="9573516" y="3703288"/>
                  <a:ext cx="75602" cy="129062"/>
                </a:xfrm>
                <a:custGeom>
                  <a:avLst/>
                  <a:gdLst>
                    <a:gd name="connsiteX0" fmla="*/ 53263 w 75602"/>
                    <a:gd name="connsiteY0" fmla="*/ 128831 h 129062"/>
                    <a:gd name="connsiteX1" fmla="*/ 46610 w 75602"/>
                    <a:gd name="connsiteY1" fmla="*/ 128831 h 129062"/>
                    <a:gd name="connsiteX2" fmla="*/ 34329 w 75602"/>
                    <a:gd name="connsiteY2" fmla="*/ 128831 h 129062"/>
                    <a:gd name="connsiteX3" fmla="*/ 18832 w 75602"/>
                    <a:gd name="connsiteY3" fmla="*/ 125179 h 129062"/>
                    <a:gd name="connsiteX4" fmla="*/ 7793 w 75602"/>
                    <a:gd name="connsiteY4" fmla="*/ 115245 h 129062"/>
                    <a:gd name="connsiteX5" fmla="*/ 6404 w 75602"/>
                    <a:gd name="connsiteY5" fmla="*/ 111886 h 129062"/>
                    <a:gd name="connsiteX6" fmla="*/ 5308 w 75602"/>
                    <a:gd name="connsiteY6" fmla="*/ 107503 h 129062"/>
                    <a:gd name="connsiteX7" fmla="*/ 4796 w 75602"/>
                    <a:gd name="connsiteY7" fmla="*/ 103267 h 129062"/>
                    <a:gd name="connsiteX8" fmla="*/ 4796 w 75602"/>
                    <a:gd name="connsiteY8" fmla="*/ 99834 h 129062"/>
                    <a:gd name="connsiteX9" fmla="*/ 9767 w 75602"/>
                    <a:gd name="connsiteY9" fmla="*/ 98812 h 129062"/>
                    <a:gd name="connsiteX10" fmla="*/ 16273 w 75602"/>
                    <a:gd name="connsiteY10" fmla="*/ 98812 h 129062"/>
                    <a:gd name="connsiteX11" fmla="*/ 22925 w 75602"/>
                    <a:gd name="connsiteY11" fmla="*/ 98812 h 129062"/>
                    <a:gd name="connsiteX12" fmla="*/ 28335 w 75602"/>
                    <a:gd name="connsiteY12" fmla="*/ 99469 h 129062"/>
                    <a:gd name="connsiteX13" fmla="*/ 31405 w 75602"/>
                    <a:gd name="connsiteY13" fmla="*/ 107138 h 129062"/>
                    <a:gd name="connsiteX14" fmla="*/ 38204 w 75602"/>
                    <a:gd name="connsiteY14" fmla="*/ 110352 h 129062"/>
                    <a:gd name="connsiteX15" fmla="*/ 45514 w 75602"/>
                    <a:gd name="connsiteY15" fmla="*/ 108453 h 129062"/>
                    <a:gd name="connsiteX16" fmla="*/ 50192 w 75602"/>
                    <a:gd name="connsiteY16" fmla="*/ 101149 h 129062"/>
                    <a:gd name="connsiteX17" fmla="*/ 50192 w 75602"/>
                    <a:gd name="connsiteY17" fmla="*/ 97351 h 129062"/>
                    <a:gd name="connsiteX18" fmla="*/ 50192 w 75602"/>
                    <a:gd name="connsiteY18" fmla="*/ 93991 h 129062"/>
                    <a:gd name="connsiteX19" fmla="*/ 50192 w 75602"/>
                    <a:gd name="connsiteY19" fmla="*/ 87491 h 129062"/>
                    <a:gd name="connsiteX20" fmla="*/ 45879 w 75602"/>
                    <a:gd name="connsiteY20" fmla="*/ 90485 h 129062"/>
                    <a:gd name="connsiteX21" fmla="*/ 40543 w 75602"/>
                    <a:gd name="connsiteY21" fmla="*/ 91727 h 129062"/>
                    <a:gd name="connsiteX22" fmla="*/ 34695 w 75602"/>
                    <a:gd name="connsiteY22" fmla="*/ 92092 h 129062"/>
                    <a:gd name="connsiteX23" fmla="*/ 29212 w 75602"/>
                    <a:gd name="connsiteY23" fmla="*/ 92092 h 129062"/>
                    <a:gd name="connsiteX24" fmla="*/ 21902 w 75602"/>
                    <a:gd name="connsiteY24" fmla="*/ 91508 h 129062"/>
                    <a:gd name="connsiteX25" fmla="*/ 15103 w 75602"/>
                    <a:gd name="connsiteY25" fmla="*/ 89682 h 129062"/>
                    <a:gd name="connsiteX26" fmla="*/ 9255 w 75602"/>
                    <a:gd name="connsiteY26" fmla="*/ 86176 h 129062"/>
                    <a:gd name="connsiteX27" fmla="*/ 5015 w 75602"/>
                    <a:gd name="connsiteY27" fmla="*/ 80479 h 129062"/>
                    <a:gd name="connsiteX28" fmla="*/ 1360 w 75602"/>
                    <a:gd name="connsiteY28" fmla="*/ 70108 h 129062"/>
                    <a:gd name="connsiteX29" fmla="*/ -102 w 75602"/>
                    <a:gd name="connsiteY29" fmla="*/ 59006 h 129062"/>
                    <a:gd name="connsiteX30" fmla="*/ -102 w 75602"/>
                    <a:gd name="connsiteY30" fmla="*/ 40381 h 129062"/>
                    <a:gd name="connsiteX31" fmla="*/ 3115 w 75602"/>
                    <a:gd name="connsiteY31" fmla="*/ 21756 h 129062"/>
                    <a:gd name="connsiteX32" fmla="*/ 12252 w 75602"/>
                    <a:gd name="connsiteY32" fmla="*/ 7148 h 129062"/>
                    <a:gd name="connsiteX33" fmla="*/ 30236 w 75602"/>
                    <a:gd name="connsiteY33" fmla="*/ 429 h 129062"/>
                    <a:gd name="connsiteX34" fmla="*/ 41201 w 75602"/>
                    <a:gd name="connsiteY34" fmla="*/ 2036 h 129062"/>
                    <a:gd name="connsiteX35" fmla="*/ 48511 w 75602"/>
                    <a:gd name="connsiteY35" fmla="*/ 9339 h 129062"/>
                    <a:gd name="connsiteX36" fmla="*/ 49315 w 75602"/>
                    <a:gd name="connsiteY36" fmla="*/ 8682 h 129062"/>
                    <a:gd name="connsiteX37" fmla="*/ 49315 w 75602"/>
                    <a:gd name="connsiteY37" fmla="*/ 6126 h 129062"/>
                    <a:gd name="connsiteX38" fmla="*/ 49315 w 75602"/>
                    <a:gd name="connsiteY38" fmla="*/ 2985 h 129062"/>
                    <a:gd name="connsiteX39" fmla="*/ 49827 w 75602"/>
                    <a:gd name="connsiteY39" fmla="*/ 502 h 129062"/>
                    <a:gd name="connsiteX40" fmla="*/ 62108 w 75602"/>
                    <a:gd name="connsiteY40" fmla="*/ 64 h 129062"/>
                    <a:gd name="connsiteX41" fmla="*/ 74681 w 75602"/>
                    <a:gd name="connsiteY41" fmla="*/ 64 h 129062"/>
                    <a:gd name="connsiteX42" fmla="*/ 75485 w 75602"/>
                    <a:gd name="connsiteY42" fmla="*/ 48196 h 129062"/>
                    <a:gd name="connsiteX43" fmla="*/ 74462 w 75602"/>
                    <a:gd name="connsiteY43" fmla="*/ 99761 h 129062"/>
                    <a:gd name="connsiteX44" fmla="*/ 74462 w 75602"/>
                    <a:gd name="connsiteY44" fmla="*/ 108526 h 129062"/>
                    <a:gd name="connsiteX45" fmla="*/ 72781 w 75602"/>
                    <a:gd name="connsiteY45" fmla="*/ 115830 h 129062"/>
                    <a:gd name="connsiteX46" fmla="*/ 67590 w 75602"/>
                    <a:gd name="connsiteY46" fmla="*/ 122257 h 129062"/>
                    <a:gd name="connsiteX47" fmla="*/ 62327 w 75602"/>
                    <a:gd name="connsiteY47" fmla="*/ 126055 h 129062"/>
                    <a:gd name="connsiteX48" fmla="*/ 57137 w 75602"/>
                    <a:gd name="connsiteY48" fmla="*/ 127954 h 129062"/>
                    <a:gd name="connsiteX49" fmla="*/ 53263 w 75602"/>
                    <a:gd name="connsiteY49" fmla="*/ 128831 h 129062"/>
                    <a:gd name="connsiteX50" fmla="*/ 21390 w 75602"/>
                    <a:gd name="connsiteY50" fmla="*/ 48488 h 129062"/>
                    <a:gd name="connsiteX51" fmla="*/ 21390 w 75602"/>
                    <a:gd name="connsiteY51" fmla="*/ 50168 h 129062"/>
                    <a:gd name="connsiteX52" fmla="*/ 26946 w 75602"/>
                    <a:gd name="connsiteY52" fmla="*/ 66164 h 129062"/>
                    <a:gd name="connsiteX53" fmla="*/ 35791 w 75602"/>
                    <a:gd name="connsiteY53" fmla="*/ 71057 h 129062"/>
                    <a:gd name="connsiteX54" fmla="*/ 46098 w 75602"/>
                    <a:gd name="connsiteY54" fmla="*/ 70400 h 129062"/>
                    <a:gd name="connsiteX55" fmla="*/ 48657 w 75602"/>
                    <a:gd name="connsiteY55" fmla="*/ 68647 h 129062"/>
                    <a:gd name="connsiteX56" fmla="*/ 50119 w 75602"/>
                    <a:gd name="connsiteY56" fmla="*/ 65871 h 129062"/>
                    <a:gd name="connsiteX57" fmla="*/ 50997 w 75602"/>
                    <a:gd name="connsiteY57" fmla="*/ 62585 h 129062"/>
                    <a:gd name="connsiteX58" fmla="*/ 51435 w 75602"/>
                    <a:gd name="connsiteY58" fmla="*/ 59152 h 129062"/>
                    <a:gd name="connsiteX59" fmla="*/ 51435 w 75602"/>
                    <a:gd name="connsiteY59" fmla="*/ 44179 h 129062"/>
                    <a:gd name="connsiteX60" fmla="*/ 49315 w 75602"/>
                    <a:gd name="connsiteY60" fmla="*/ 29571 h 129062"/>
                    <a:gd name="connsiteX61" fmla="*/ 45733 w 75602"/>
                    <a:gd name="connsiteY61" fmla="*/ 25262 h 129062"/>
                    <a:gd name="connsiteX62" fmla="*/ 40324 w 75602"/>
                    <a:gd name="connsiteY62" fmla="*/ 23290 h 129062"/>
                    <a:gd name="connsiteX63" fmla="*/ 34476 w 75602"/>
                    <a:gd name="connsiteY63" fmla="*/ 23728 h 129062"/>
                    <a:gd name="connsiteX64" fmla="*/ 29431 w 75602"/>
                    <a:gd name="connsiteY64" fmla="*/ 26431 h 129062"/>
                    <a:gd name="connsiteX65" fmla="*/ 24753 w 75602"/>
                    <a:gd name="connsiteY65" fmla="*/ 33296 h 129062"/>
                    <a:gd name="connsiteX66" fmla="*/ 22048 w 75602"/>
                    <a:gd name="connsiteY66" fmla="*/ 41330 h 129062"/>
                    <a:gd name="connsiteX67" fmla="*/ 21683 w 75602"/>
                    <a:gd name="connsiteY67" fmla="*/ 44909 h 12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5602" h="129062">
                      <a:moveTo>
                        <a:pt x="53263" y="128831"/>
                      </a:moveTo>
                      <a:cubicBezTo>
                        <a:pt x="51055" y="129094"/>
                        <a:pt x="48818" y="129094"/>
                        <a:pt x="46610" y="128831"/>
                      </a:cubicBezTo>
                      <a:cubicBezTo>
                        <a:pt x="43467" y="128831"/>
                        <a:pt x="39300" y="128831"/>
                        <a:pt x="34329" y="128831"/>
                      </a:cubicBezTo>
                      <a:cubicBezTo>
                        <a:pt x="28934" y="128947"/>
                        <a:pt x="23605" y="127691"/>
                        <a:pt x="18832" y="125179"/>
                      </a:cubicBezTo>
                      <a:cubicBezTo>
                        <a:pt x="14394" y="122820"/>
                        <a:pt x="10608" y="119409"/>
                        <a:pt x="7793" y="115245"/>
                      </a:cubicBezTo>
                      <a:cubicBezTo>
                        <a:pt x="7208" y="114179"/>
                        <a:pt x="6741" y="113054"/>
                        <a:pt x="6404" y="111886"/>
                      </a:cubicBezTo>
                      <a:cubicBezTo>
                        <a:pt x="5966" y="110425"/>
                        <a:pt x="5600" y="108964"/>
                        <a:pt x="5308" y="107503"/>
                      </a:cubicBezTo>
                      <a:cubicBezTo>
                        <a:pt x="5001" y="106108"/>
                        <a:pt x="4825" y="104691"/>
                        <a:pt x="4796" y="103267"/>
                      </a:cubicBezTo>
                      <a:cubicBezTo>
                        <a:pt x="4679" y="102128"/>
                        <a:pt x="4679" y="100974"/>
                        <a:pt x="4796" y="99834"/>
                      </a:cubicBezTo>
                      <a:cubicBezTo>
                        <a:pt x="6390" y="99228"/>
                        <a:pt x="8064" y="98885"/>
                        <a:pt x="9767" y="98812"/>
                      </a:cubicBezTo>
                      <a:cubicBezTo>
                        <a:pt x="11931" y="98666"/>
                        <a:pt x="14109" y="98666"/>
                        <a:pt x="16273" y="98812"/>
                      </a:cubicBezTo>
                      <a:lnTo>
                        <a:pt x="22925" y="98812"/>
                      </a:lnTo>
                      <a:lnTo>
                        <a:pt x="28335" y="99469"/>
                      </a:lnTo>
                      <a:cubicBezTo>
                        <a:pt x="28218" y="102347"/>
                        <a:pt x="29329" y="105137"/>
                        <a:pt x="31405" y="107138"/>
                      </a:cubicBezTo>
                      <a:cubicBezTo>
                        <a:pt x="33240" y="108949"/>
                        <a:pt x="35638" y="110082"/>
                        <a:pt x="38204" y="110352"/>
                      </a:cubicBezTo>
                      <a:cubicBezTo>
                        <a:pt x="40784" y="110549"/>
                        <a:pt x="43357" y="109884"/>
                        <a:pt x="45514" y="108453"/>
                      </a:cubicBezTo>
                      <a:cubicBezTo>
                        <a:pt x="48029" y="106780"/>
                        <a:pt x="49724" y="104129"/>
                        <a:pt x="50192" y="101149"/>
                      </a:cubicBezTo>
                      <a:cubicBezTo>
                        <a:pt x="50192" y="99907"/>
                        <a:pt x="50192" y="98666"/>
                        <a:pt x="50192" y="97351"/>
                      </a:cubicBezTo>
                      <a:cubicBezTo>
                        <a:pt x="50265" y="96233"/>
                        <a:pt x="50265" y="95109"/>
                        <a:pt x="50192" y="93991"/>
                      </a:cubicBezTo>
                      <a:cubicBezTo>
                        <a:pt x="49900" y="91837"/>
                        <a:pt x="49900" y="89645"/>
                        <a:pt x="50192" y="87491"/>
                      </a:cubicBezTo>
                      <a:cubicBezTo>
                        <a:pt x="49001" y="88805"/>
                        <a:pt x="47532" y="89828"/>
                        <a:pt x="45879" y="90485"/>
                      </a:cubicBezTo>
                      <a:cubicBezTo>
                        <a:pt x="44154" y="91099"/>
                        <a:pt x="42363" y="91515"/>
                        <a:pt x="40543" y="91727"/>
                      </a:cubicBezTo>
                      <a:cubicBezTo>
                        <a:pt x="38606" y="91997"/>
                        <a:pt x="36647" y="92121"/>
                        <a:pt x="34695" y="92092"/>
                      </a:cubicBezTo>
                      <a:cubicBezTo>
                        <a:pt x="32743" y="92092"/>
                        <a:pt x="30915" y="92092"/>
                        <a:pt x="29212" y="92092"/>
                      </a:cubicBezTo>
                      <a:cubicBezTo>
                        <a:pt x="26763" y="92085"/>
                        <a:pt x="24321" y="91895"/>
                        <a:pt x="21902" y="91508"/>
                      </a:cubicBezTo>
                      <a:cubicBezTo>
                        <a:pt x="19570" y="91172"/>
                        <a:pt x="17289" y="90558"/>
                        <a:pt x="15103" y="89682"/>
                      </a:cubicBezTo>
                      <a:cubicBezTo>
                        <a:pt x="12976" y="88835"/>
                        <a:pt x="11003" y="87651"/>
                        <a:pt x="9255" y="86176"/>
                      </a:cubicBezTo>
                      <a:cubicBezTo>
                        <a:pt x="7479" y="84577"/>
                        <a:pt x="6039" y="82641"/>
                        <a:pt x="5015" y="80479"/>
                      </a:cubicBezTo>
                      <a:cubicBezTo>
                        <a:pt x="3334" y="77200"/>
                        <a:pt x="2106" y="73716"/>
                        <a:pt x="1360" y="70108"/>
                      </a:cubicBezTo>
                      <a:cubicBezTo>
                        <a:pt x="608" y="66448"/>
                        <a:pt x="118" y="62738"/>
                        <a:pt x="-102" y="59006"/>
                      </a:cubicBezTo>
                      <a:cubicBezTo>
                        <a:pt x="-102" y="53236"/>
                        <a:pt x="-102" y="47027"/>
                        <a:pt x="-102" y="40381"/>
                      </a:cubicBezTo>
                      <a:cubicBezTo>
                        <a:pt x="81" y="34048"/>
                        <a:pt x="1163" y="27782"/>
                        <a:pt x="3115" y="21756"/>
                      </a:cubicBezTo>
                      <a:cubicBezTo>
                        <a:pt x="4906" y="16205"/>
                        <a:pt x="8042" y="11187"/>
                        <a:pt x="12252" y="7148"/>
                      </a:cubicBezTo>
                      <a:cubicBezTo>
                        <a:pt x="17267" y="2861"/>
                        <a:pt x="23634" y="480"/>
                        <a:pt x="30236" y="429"/>
                      </a:cubicBezTo>
                      <a:cubicBezTo>
                        <a:pt x="33964" y="166"/>
                        <a:pt x="37707" y="714"/>
                        <a:pt x="41201" y="2036"/>
                      </a:cubicBezTo>
                      <a:cubicBezTo>
                        <a:pt x="44571" y="3321"/>
                        <a:pt x="47224" y="5972"/>
                        <a:pt x="48511" y="9339"/>
                      </a:cubicBezTo>
                      <a:cubicBezTo>
                        <a:pt x="48949" y="9339"/>
                        <a:pt x="49242" y="9339"/>
                        <a:pt x="49315" y="8682"/>
                      </a:cubicBezTo>
                      <a:cubicBezTo>
                        <a:pt x="49388" y="7835"/>
                        <a:pt x="49388" y="6973"/>
                        <a:pt x="49315" y="6126"/>
                      </a:cubicBezTo>
                      <a:lnTo>
                        <a:pt x="49315" y="2985"/>
                      </a:lnTo>
                      <a:cubicBezTo>
                        <a:pt x="49264" y="2123"/>
                        <a:pt x="49439" y="1269"/>
                        <a:pt x="49827" y="502"/>
                      </a:cubicBezTo>
                      <a:cubicBezTo>
                        <a:pt x="53898" y="-9"/>
                        <a:pt x="58007" y="-155"/>
                        <a:pt x="62108" y="64"/>
                      </a:cubicBezTo>
                      <a:cubicBezTo>
                        <a:pt x="66274" y="64"/>
                        <a:pt x="70515" y="64"/>
                        <a:pt x="74681" y="64"/>
                      </a:cubicBezTo>
                      <a:cubicBezTo>
                        <a:pt x="75120" y="15402"/>
                        <a:pt x="75390" y="31448"/>
                        <a:pt x="75485" y="48196"/>
                      </a:cubicBezTo>
                      <a:cubicBezTo>
                        <a:pt x="75580" y="64944"/>
                        <a:pt x="75244" y="82137"/>
                        <a:pt x="74462" y="99761"/>
                      </a:cubicBezTo>
                      <a:cubicBezTo>
                        <a:pt x="74462" y="102683"/>
                        <a:pt x="74462" y="105604"/>
                        <a:pt x="74462" y="108526"/>
                      </a:cubicBezTo>
                      <a:cubicBezTo>
                        <a:pt x="74688" y="111075"/>
                        <a:pt x="74096" y="113631"/>
                        <a:pt x="72781" y="115830"/>
                      </a:cubicBezTo>
                      <a:cubicBezTo>
                        <a:pt x="71348" y="118196"/>
                        <a:pt x="69601" y="120358"/>
                        <a:pt x="67590" y="122257"/>
                      </a:cubicBezTo>
                      <a:cubicBezTo>
                        <a:pt x="65975" y="123703"/>
                        <a:pt x="64206" y="124974"/>
                        <a:pt x="62327" y="126055"/>
                      </a:cubicBezTo>
                      <a:cubicBezTo>
                        <a:pt x="60704" y="126939"/>
                        <a:pt x="58950" y="127582"/>
                        <a:pt x="57137" y="127954"/>
                      </a:cubicBezTo>
                      <a:cubicBezTo>
                        <a:pt x="55865" y="128334"/>
                        <a:pt x="54571" y="128626"/>
                        <a:pt x="53263" y="128831"/>
                      </a:cubicBezTo>
                      <a:close/>
                      <a:moveTo>
                        <a:pt x="21390" y="48488"/>
                      </a:moveTo>
                      <a:lnTo>
                        <a:pt x="21390" y="50168"/>
                      </a:lnTo>
                      <a:cubicBezTo>
                        <a:pt x="21281" y="55989"/>
                        <a:pt x="23247" y="61664"/>
                        <a:pt x="26946" y="66164"/>
                      </a:cubicBezTo>
                      <a:cubicBezTo>
                        <a:pt x="29168" y="68859"/>
                        <a:pt x="32326" y="70612"/>
                        <a:pt x="35791" y="71057"/>
                      </a:cubicBezTo>
                      <a:cubicBezTo>
                        <a:pt x="39234" y="71583"/>
                        <a:pt x="42750" y="71357"/>
                        <a:pt x="46098" y="70400"/>
                      </a:cubicBezTo>
                      <a:cubicBezTo>
                        <a:pt x="47115" y="70100"/>
                        <a:pt x="48007" y="69487"/>
                        <a:pt x="48657" y="68647"/>
                      </a:cubicBezTo>
                      <a:cubicBezTo>
                        <a:pt x="49271" y="67792"/>
                        <a:pt x="49768" y="66857"/>
                        <a:pt x="50119" y="65871"/>
                      </a:cubicBezTo>
                      <a:cubicBezTo>
                        <a:pt x="50499" y="64798"/>
                        <a:pt x="50792" y="63702"/>
                        <a:pt x="50997" y="62585"/>
                      </a:cubicBezTo>
                      <a:lnTo>
                        <a:pt x="51435" y="59152"/>
                      </a:lnTo>
                      <a:cubicBezTo>
                        <a:pt x="51435" y="54258"/>
                        <a:pt x="51435" y="49292"/>
                        <a:pt x="51435" y="44179"/>
                      </a:cubicBezTo>
                      <a:cubicBezTo>
                        <a:pt x="51296" y="39242"/>
                        <a:pt x="50587" y="34341"/>
                        <a:pt x="49315" y="29571"/>
                      </a:cubicBezTo>
                      <a:cubicBezTo>
                        <a:pt x="48635" y="27774"/>
                        <a:pt x="47378" y="26262"/>
                        <a:pt x="45733" y="25262"/>
                      </a:cubicBezTo>
                      <a:cubicBezTo>
                        <a:pt x="44117" y="24181"/>
                        <a:pt x="42261" y="23502"/>
                        <a:pt x="40324" y="23290"/>
                      </a:cubicBezTo>
                      <a:cubicBezTo>
                        <a:pt x="38364" y="23071"/>
                        <a:pt x="36383" y="23217"/>
                        <a:pt x="34476" y="23728"/>
                      </a:cubicBezTo>
                      <a:cubicBezTo>
                        <a:pt x="32626" y="24276"/>
                        <a:pt x="30908" y="25196"/>
                        <a:pt x="29431" y="26431"/>
                      </a:cubicBezTo>
                      <a:cubicBezTo>
                        <a:pt x="27604" y="28519"/>
                        <a:pt x="26032" y="30827"/>
                        <a:pt x="24753" y="33296"/>
                      </a:cubicBezTo>
                      <a:cubicBezTo>
                        <a:pt x="23452" y="35823"/>
                        <a:pt x="22538" y="38533"/>
                        <a:pt x="22048" y="41330"/>
                      </a:cubicBezTo>
                      <a:cubicBezTo>
                        <a:pt x="21822" y="42514"/>
                        <a:pt x="21697" y="43711"/>
                        <a:pt x="21683" y="44909"/>
                      </a:cubicBezTo>
                      <a:close/>
                    </a:path>
                  </a:pathLst>
                </a:custGeom>
                <a:solidFill>
                  <a:srgbClr val="333233"/>
                </a:solidFill>
                <a:ln w="7301" cap="flat">
                  <a:noFill/>
                  <a:prstDash val="solid"/>
                  <a:miter/>
                </a:ln>
              </p:spPr>
              <p:txBody>
                <a:bodyPr rtlCol="0" anchor="ctr"/>
                <a:lstStyle/>
                <a:p>
                  <a:endParaRPr lang="en-US"/>
                </a:p>
              </p:txBody>
            </p:sp>
            <p:sp>
              <p:nvSpPr>
                <p:cNvPr id="2138" name="Freeform 2137">
                  <a:extLst>
                    <a:ext uri="{FF2B5EF4-FFF2-40B4-BE49-F238E27FC236}">
                      <a16:creationId xmlns:a16="http://schemas.microsoft.com/office/drawing/2014/main" id="{F0BFC88B-2FE5-C5D9-AAC7-D94A2F73551B}"/>
                    </a:ext>
                  </a:extLst>
                </p:cNvPr>
                <p:cNvSpPr/>
                <p:nvPr/>
              </p:nvSpPr>
              <p:spPr>
                <a:xfrm>
                  <a:off x="9659356" y="3700523"/>
                  <a:ext cx="74673" cy="97466"/>
                </a:xfrm>
                <a:custGeom>
                  <a:avLst/>
                  <a:gdLst>
                    <a:gd name="connsiteX0" fmla="*/ 24661 w 74673"/>
                    <a:gd name="connsiteY0" fmla="*/ 48697 h 97466"/>
                    <a:gd name="connsiteX1" fmla="*/ 24661 w 74673"/>
                    <a:gd name="connsiteY1" fmla="*/ 51983 h 97466"/>
                    <a:gd name="connsiteX2" fmla="*/ 25100 w 74673"/>
                    <a:gd name="connsiteY2" fmla="*/ 61040 h 97466"/>
                    <a:gd name="connsiteX3" fmla="*/ 27439 w 74673"/>
                    <a:gd name="connsiteY3" fmla="*/ 67833 h 97466"/>
                    <a:gd name="connsiteX4" fmla="*/ 33653 w 74673"/>
                    <a:gd name="connsiteY4" fmla="*/ 74041 h 97466"/>
                    <a:gd name="connsiteX5" fmla="*/ 41621 w 74673"/>
                    <a:gd name="connsiteY5" fmla="*/ 75356 h 97466"/>
                    <a:gd name="connsiteX6" fmla="*/ 48127 w 74673"/>
                    <a:gd name="connsiteY6" fmla="*/ 70827 h 97466"/>
                    <a:gd name="connsiteX7" fmla="*/ 50466 w 74673"/>
                    <a:gd name="connsiteY7" fmla="*/ 59506 h 97466"/>
                    <a:gd name="connsiteX8" fmla="*/ 55364 w 74673"/>
                    <a:gd name="connsiteY8" fmla="*/ 59506 h 97466"/>
                    <a:gd name="connsiteX9" fmla="*/ 61943 w 74673"/>
                    <a:gd name="connsiteY9" fmla="*/ 59506 h 97466"/>
                    <a:gd name="connsiteX10" fmla="*/ 68449 w 74673"/>
                    <a:gd name="connsiteY10" fmla="*/ 59506 h 97466"/>
                    <a:gd name="connsiteX11" fmla="*/ 73639 w 74673"/>
                    <a:gd name="connsiteY11" fmla="*/ 60091 h 97466"/>
                    <a:gd name="connsiteX12" fmla="*/ 72908 w 74673"/>
                    <a:gd name="connsiteY12" fmla="*/ 69513 h 97466"/>
                    <a:gd name="connsiteX13" fmla="*/ 71958 w 74673"/>
                    <a:gd name="connsiteY13" fmla="*/ 78058 h 97466"/>
                    <a:gd name="connsiteX14" fmla="*/ 70569 w 74673"/>
                    <a:gd name="connsiteY14" fmla="*/ 84851 h 97466"/>
                    <a:gd name="connsiteX15" fmla="*/ 68449 w 74673"/>
                    <a:gd name="connsiteY15" fmla="*/ 88795 h 97466"/>
                    <a:gd name="connsiteX16" fmla="*/ 60408 w 74673"/>
                    <a:gd name="connsiteY16" fmla="*/ 95076 h 97466"/>
                    <a:gd name="connsiteX17" fmla="*/ 49516 w 74673"/>
                    <a:gd name="connsiteY17" fmla="*/ 97267 h 97466"/>
                    <a:gd name="connsiteX18" fmla="*/ 37454 w 74673"/>
                    <a:gd name="connsiteY18" fmla="*/ 97267 h 97466"/>
                    <a:gd name="connsiteX19" fmla="*/ 26123 w 74673"/>
                    <a:gd name="connsiteY19" fmla="*/ 96902 h 97466"/>
                    <a:gd name="connsiteX20" fmla="*/ 16547 w 74673"/>
                    <a:gd name="connsiteY20" fmla="*/ 93615 h 97466"/>
                    <a:gd name="connsiteX21" fmla="*/ 8286 w 74673"/>
                    <a:gd name="connsiteY21" fmla="*/ 84486 h 97466"/>
                    <a:gd name="connsiteX22" fmla="*/ 2950 w 74673"/>
                    <a:gd name="connsiteY22" fmla="*/ 72142 h 97466"/>
                    <a:gd name="connsiteX23" fmla="*/ 172 w 74673"/>
                    <a:gd name="connsiteY23" fmla="*/ 57534 h 97466"/>
                    <a:gd name="connsiteX24" fmla="*/ 172 w 74673"/>
                    <a:gd name="connsiteY24" fmla="*/ 42488 h 97466"/>
                    <a:gd name="connsiteX25" fmla="*/ 1342 w 74673"/>
                    <a:gd name="connsiteY25" fmla="*/ 29341 h 97466"/>
                    <a:gd name="connsiteX26" fmla="*/ 4193 w 74673"/>
                    <a:gd name="connsiteY26" fmla="*/ 16925 h 97466"/>
                    <a:gd name="connsiteX27" fmla="*/ 11503 w 74673"/>
                    <a:gd name="connsiteY27" fmla="*/ 7795 h 97466"/>
                    <a:gd name="connsiteX28" fmla="*/ 22761 w 74673"/>
                    <a:gd name="connsiteY28" fmla="*/ 2098 h 97466"/>
                    <a:gd name="connsiteX29" fmla="*/ 35992 w 74673"/>
                    <a:gd name="connsiteY29" fmla="*/ -20 h 97466"/>
                    <a:gd name="connsiteX30" fmla="*/ 49589 w 74673"/>
                    <a:gd name="connsiteY30" fmla="*/ 1441 h 97466"/>
                    <a:gd name="connsiteX31" fmla="*/ 63259 w 74673"/>
                    <a:gd name="connsiteY31" fmla="*/ 7357 h 97466"/>
                    <a:gd name="connsiteX32" fmla="*/ 71081 w 74673"/>
                    <a:gd name="connsiteY32" fmla="*/ 18021 h 97466"/>
                    <a:gd name="connsiteX33" fmla="*/ 74297 w 74673"/>
                    <a:gd name="connsiteY33" fmla="*/ 31825 h 97466"/>
                    <a:gd name="connsiteX34" fmla="*/ 74297 w 74673"/>
                    <a:gd name="connsiteY34" fmla="*/ 47090 h 97466"/>
                    <a:gd name="connsiteX35" fmla="*/ 69399 w 74673"/>
                    <a:gd name="connsiteY35" fmla="*/ 47820 h 97466"/>
                    <a:gd name="connsiteX36" fmla="*/ 60920 w 74673"/>
                    <a:gd name="connsiteY36" fmla="*/ 48551 h 97466"/>
                    <a:gd name="connsiteX37" fmla="*/ 50539 w 74673"/>
                    <a:gd name="connsiteY37" fmla="*/ 49062 h 97466"/>
                    <a:gd name="connsiteX38" fmla="*/ 39940 w 74673"/>
                    <a:gd name="connsiteY38" fmla="*/ 49062 h 97466"/>
                    <a:gd name="connsiteX39" fmla="*/ 30875 w 74673"/>
                    <a:gd name="connsiteY39" fmla="*/ 49062 h 97466"/>
                    <a:gd name="connsiteX40" fmla="*/ 24661 w 74673"/>
                    <a:gd name="connsiteY40" fmla="*/ 48697 h 97466"/>
                    <a:gd name="connsiteX41" fmla="*/ 46592 w 74673"/>
                    <a:gd name="connsiteY41" fmla="*/ 20212 h 97466"/>
                    <a:gd name="connsiteX42" fmla="*/ 43595 w 74673"/>
                    <a:gd name="connsiteY42" fmla="*/ 18824 h 97466"/>
                    <a:gd name="connsiteX43" fmla="*/ 40159 w 74673"/>
                    <a:gd name="connsiteY43" fmla="*/ 18313 h 97466"/>
                    <a:gd name="connsiteX44" fmla="*/ 32848 w 74673"/>
                    <a:gd name="connsiteY44" fmla="*/ 19262 h 97466"/>
                    <a:gd name="connsiteX45" fmla="*/ 28463 w 74673"/>
                    <a:gd name="connsiteY45" fmla="*/ 21819 h 97466"/>
                    <a:gd name="connsiteX46" fmla="*/ 25977 w 74673"/>
                    <a:gd name="connsiteY46" fmla="*/ 25690 h 97466"/>
                    <a:gd name="connsiteX47" fmla="*/ 24807 w 74673"/>
                    <a:gd name="connsiteY47" fmla="*/ 30291 h 97466"/>
                    <a:gd name="connsiteX48" fmla="*/ 24807 w 74673"/>
                    <a:gd name="connsiteY48" fmla="*/ 33140 h 97466"/>
                    <a:gd name="connsiteX49" fmla="*/ 26562 w 74673"/>
                    <a:gd name="connsiteY49" fmla="*/ 34235 h 97466"/>
                    <a:gd name="connsiteX50" fmla="*/ 31825 w 74673"/>
                    <a:gd name="connsiteY50" fmla="*/ 34235 h 97466"/>
                    <a:gd name="connsiteX51" fmla="*/ 42352 w 74673"/>
                    <a:gd name="connsiteY51" fmla="*/ 34235 h 97466"/>
                    <a:gd name="connsiteX52" fmla="*/ 49662 w 74673"/>
                    <a:gd name="connsiteY52" fmla="*/ 34235 h 97466"/>
                    <a:gd name="connsiteX53" fmla="*/ 53098 w 74673"/>
                    <a:gd name="connsiteY53" fmla="*/ 34235 h 97466"/>
                    <a:gd name="connsiteX54" fmla="*/ 54121 w 74673"/>
                    <a:gd name="connsiteY54" fmla="*/ 33724 h 97466"/>
                    <a:gd name="connsiteX55" fmla="*/ 54121 w 74673"/>
                    <a:gd name="connsiteY55" fmla="*/ 31752 h 97466"/>
                    <a:gd name="connsiteX56" fmla="*/ 52147 w 74673"/>
                    <a:gd name="connsiteY56" fmla="*/ 24813 h 97466"/>
                    <a:gd name="connsiteX57" fmla="*/ 46957 w 74673"/>
                    <a:gd name="connsiteY57" fmla="*/ 19920 h 9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673" h="97466">
                      <a:moveTo>
                        <a:pt x="24661" y="48697"/>
                      </a:moveTo>
                      <a:lnTo>
                        <a:pt x="24661" y="51983"/>
                      </a:lnTo>
                      <a:cubicBezTo>
                        <a:pt x="24661" y="55708"/>
                        <a:pt x="24661" y="58703"/>
                        <a:pt x="25100" y="61040"/>
                      </a:cubicBezTo>
                      <a:cubicBezTo>
                        <a:pt x="25334" y="63458"/>
                        <a:pt x="26138" y="65788"/>
                        <a:pt x="27439" y="67833"/>
                      </a:cubicBezTo>
                      <a:cubicBezTo>
                        <a:pt x="28777" y="70521"/>
                        <a:pt x="30962" y="72705"/>
                        <a:pt x="33653" y="74041"/>
                      </a:cubicBezTo>
                      <a:cubicBezTo>
                        <a:pt x="36080" y="75385"/>
                        <a:pt x="38894" y="75853"/>
                        <a:pt x="41621" y="75356"/>
                      </a:cubicBezTo>
                      <a:cubicBezTo>
                        <a:pt x="44311" y="74786"/>
                        <a:pt x="46658" y="73157"/>
                        <a:pt x="48127" y="70827"/>
                      </a:cubicBezTo>
                      <a:cubicBezTo>
                        <a:pt x="50108" y="67402"/>
                        <a:pt x="50927" y="63436"/>
                        <a:pt x="50466" y="59506"/>
                      </a:cubicBezTo>
                      <a:cubicBezTo>
                        <a:pt x="52096" y="59631"/>
                        <a:pt x="53734" y="59631"/>
                        <a:pt x="55364" y="59506"/>
                      </a:cubicBezTo>
                      <a:lnTo>
                        <a:pt x="61943" y="59506"/>
                      </a:lnTo>
                      <a:cubicBezTo>
                        <a:pt x="64209" y="59506"/>
                        <a:pt x="66402" y="59506"/>
                        <a:pt x="68449" y="59506"/>
                      </a:cubicBezTo>
                      <a:cubicBezTo>
                        <a:pt x="70196" y="59477"/>
                        <a:pt x="71943" y="59674"/>
                        <a:pt x="73639" y="60091"/>
                      </a:cubicBezTo>
                      <a:cubicBezTo>
                        <a:pt x="73639" y="63304"/>
                        <a:pt x="73127" y="66445"/>
                        <a:pt x="72908" y="69513"/>
                      </a:cubicBezTo>
                      <a:cubicBezTo>
                        <a:pt x="72689" y="72580"/>
                        <a:pt x="72323" y="75429"/>
                        <a:pt x="71958" y="78058"/>
                      </a:cubicBezTo>
                      <a:cubicBezTo>
                        <a:pt x="71673" y="80352"/>
                        <a:pt x="71212" y="82623"/>
                        <a:pt x="70569" y="84851"/>
                      </a:cubicBezTo>
                      <a:cubicBezTo>
                        <a:pt x="70291" y="86355"/>
                        <a:pt x="69553" y="87736"/>
                        <a:pt x="68449" y="88795"/>
                      </a:cubicBezTo>
                      <a:cubicBezTo>
                        <a:pt x="66497" y="91680"/>
                        <a:pt x="63683" y="93878"/>
                        <a:pt x="60408" y="95076"/>
                      </a:cubicBezTo>
                      <a:cubicBezTo>
                        <a:pt x="56906" y="96347"/>
                        <a:pt x="53236" y="97092"/>
                        <a:pt x="49516" y="97267"/>
                      </a:cubicBezTo>
                      <a:cubicBezTo>
                        <a:pt x="45495" y="97486"/>
                        <a:pt x="41475" y="97486"/>
                        <a:pt x="37454" y="97267"/>
                      </a:cubicBezTo>
                      <a:cubicBezTo>
                        <a:pt x="33360" y="97267"/>
                        <a:pt x="29559" y="96902"/>
                        <a:pt x="26123" y="96902"/>
                      </a:cubicBezTo>
                      <a:cubicBezTo>
                        <a:pt x="22753" y="96420"/>
                        <a:pt x="19508" y="95303"/>
                        <a:pt x="16547" y="93615"/>
                      </a:cubicBezTo>
                      <a:cubicBezTo>
                        <a:pt x="13177" y="91191"/>
                        <a:pt x="10362" y="88079"/>
                        <a:pt x="8286" y="84486"/>
                      </a:cubicBezTo>
                      <a:cubicBezTo>
                        <a:pt x="5998" y="80607"/>
                        <a:pt x="4207" y="76466"/>
                        <a:pt x="2950" y="72142"/>
                      </a:cubicBezTo>
                      <a:cubicBezTo>
                        <a:pt x="1525" y="67380"/>
                        <a:pt x="596" y="62486"/>
                        <a:pt x="172" y="57534"/>
                      </a:cubicBezTo>
                      <a:cubicBezTo>
                        <a:pt x="-193" y="52524"/>
                        <a:pt x="-193" y="47499"/>
                        <a:pt x="172" y="42488"/>
                      </a:cubicBezTo>
                      <a:cubicBezTo>
                        <a:pt x="172" y="37960"/>
                        <a:pt x="903" y="33578"/>
                        <a:pt x="1342" y="29341"/>
                      </a:cubicBezTo>
                      <a:cubicBezTo>
                        <a:pt x="1780" y="25098"/>
                        <a:pt x="2738" y="20935"/>
                        <a:pt x="4193" y="16925"/>
                      </a:cubicBezTo>
                      <a:cubicBezTo>
                        <a:pt x="5838" y="13324"/>
                        <a:pt x="8345" y="10184"/>
                        <a:pt x="11503" y="7795"/>
                      </a:cubicBezTo>
                      <a:cubicBezTo>
                        <a:pt x="14902" y="5268"/>
                        <a:pt x="18711" y="3340"/>
                        <a:pt x="22761" y="2098"/>
                      </a:cubicBezTo>
                      <a:cubicBezTo>
                        <a:pt x="27052" y="783"/>
                        <a:pt x="31504" y="75"/>
                        <a:pt x="35992" y="-20"/>
                      </a:cubicBezTo>
                      <a:cubicBezTo>
                        <a:pt x="40568" y="-130"/>
                        <a:pt x="45137" y="360"/>
                        <a:pt x="49589" y="1441"/>
                      </a:cubicBezTo>
                      <a:cubicBezTo>
                        <a:pt x="54596" y="2142"/>
                        <a:pt x="59319" y="4187"/>
                        <a:pt x="63259" y="7357"/>
                      </a:cubicBezTo>
                      <a:cubicBezTo>
                        <a:pt x="66651" y="10271"/>
                        <a:pt x="69326" y="13916"/>
                        <a:pt x="71081" y="18021"/>
                      </a:cubicBezTo>
                      <a:cubicBezTo>
                        <a:pt x="72894" y="22417"/>
                        <a:pt x="73983" y="27077"/>
                        <a:pt x="74297" y="31825"/>
                      </a:cubicBezTo>
                      <a:cubicBezTo>
                        <a:pt x="74663" y="36908"/>
                        <a:pt x="74663" y="42006"/>
                        <a:pt x="74297" y="47090"/>
                      </a:cubicBezTo>
                      <a:cubicBezTo>
                        <a:pt x="73420" y="47090"/>
                        <a:pt x="71812" y="47528"/>
                        <a:pt x="69399" y="47820"/>
                      </a:cubicBezTo>
                      <a:lnTo>
                        <a:pt x="60920" y="48551"/>
                      </a:lnTo>
                      <a:cubicBezTo>
                        <a:pt x="57703" y="48551"/>
                        <a:pt x="54194" y="48989"/>
                        <a:pt x="50539" y="49062"/>
                      </a:cubicBezTo>
                      <a:lnTo>
                        <a:pt x="39940" y="49062"/>
                      </a:lnTo>
                      <a:cubicBezTo>
                        <a:pt x="36577" y="49062"/>
                        <a:pt x="33507" y="49062"/>
                        <a:pt x="30875" y="49062"/>
                      </a:cubicBezTo>
                      <a:cubicBezTo>
                        <a:pt x="28799" y="49091"/>
                        <a:pt x="26723" y="48974"/>
                        <a:pt x="24661" y="48697"/>
                      </a:cubicBezTo>
                      <a:close/>
                      <a:moveTo>
                        <a:pt x="46592" y="20212"/>
                      </a:moveTo>
                      <a:cubicBezTo>
                        <a:pt x="45671" y="19598"/>
                        <a:pt x="44655" y="19131"/>
                        <a:pt x="43595" y="18824"/>
                      </a:cubicBezTo>
                      <a:cubicBezTo>
                        <a:pt x="42484" y="18488"/>
                        <a:pt x="41321" y="18313"/>
                        <a:pt x="40159" y="18313"/>
                      </a:cubicBezTo>
                      <a:cubicBezTo>
                        <a:pt x="37688" y="18218"/>
                        <a:pt x="35217" y="18539"/>
                        <a:pt x="32848" y="19262"/>
                      </a:cubicBezTo>
                      <a:cubicBezTo>
                        <a:pt x="31204" y="19752"/>
                        <a:pt x="29698" y="20628"/>
                        <a:pt x="28463" y="21819"/>
                      </a:cubicBezTo>
                      <a:cubicBezTo>
                        <a:pt x="27359" y="22907"/>
                        <a:pt x="26503" y="24229"/>
                        <a:pt x="25977" y="25690"/>
                      </a:cubicBezTo>
                      <a:cubicBezTo>
                        <a:pt x="25400" y="27172"/>
                        <a:pt x="25005" y="28713"/>
                        <a:pt x="24807" y="30291"/>
                      </a:cubicBezTo>
                      <a:cubicBezTo>
                        <a:pt x="24661" y="31233"/>
                        <a:pt x="24661" y="32197"/>
                        <a:pt x="24807" y="33140"/>
                      </a:cubicBezTo>
                      <a:cubicBezTo>
                        <a:pt x="24807" y="33724"/>
                        <a:pt x="25392" y="34089"/>
                        <a:pt x="26562" y="34235"/>
                      </a:cubicBezTo>
                      <a:cubicBezTo>
                        <a:pt x="28309" y="34418"/>
                        <a:pt x="30078" y="34418"/>
                        <a:pt x="31825" y="34235"/>
                      </a:cubicBezTo>
                      <a:lnTo>
                        <a:pt x="42352" y="34235"/>
                      </a:lnTo>
                      <a:cubicBezTo>
                        <a:pt x="45568" y="34235"/>
                        <a:pt x="47980" y="34235"/>
                        <a:pt x="49662" y="34235"/>
                      </a:cubicBezTo>
                      <a:cubicBezTo>
                        <a:pt x="50803" y="34337"/>
                        <a:pt x="51957" y="34337"/>
                        <a:pt x="53098" y="34235"/>
                      </a:cubicBezTo>
                      <a:cubicBezTo>
                        <a:pt x="53756" y="34235"/>
                        <a:pt x="54121" y="34235"/>
                        <a:pt x="54121" y="33724"/>
                      </a:cubicBezTo>
                      <a:lnTo>
                        <a:pt x="54121" y="31752"/>
                      </a:lnTo>
                      <a:cubicBezTo>
                        <a:pt x="54114" y="29305"/>
                        <a:pt x="53427" y="26902"/>
                        <a:pt x="52147" y="24813"/>
                      </a:cubicBezTo>
                      <a:cubicBezTo>
                        <a:pt x="50963" y="22688"/>
                        <a:pt x="49150" y="20971"/>
                        <a:pt x="46957" y="19920"/>
                      </a:cubicBezTo>
                      <a:close/>
                    </a:path>
                  </a:pathLst>
                </a:custGeom>
                <a:solidFill>
                  <a:srgbClr val="333233"/>
                </a:solidFill>
                <a:ln w="7301" cap="flat">
                  <a:noFill/>
                  <a:prstDash val="solid"/>
                  <a:miter/>
                </a:ln>
              </p:spPr>
              <p:txBody>
                <a:bodyPr rtlCol="0" anchor="ctr"/>
                <a:lstStyle/>
                <a:p>
                  <a:endParaRPr lang="en-US"/>
                </a:p>
              </p:txBody>
            </p:sp>
          </p:grpSp>
          <p:sp>
            <p:nvSpPr>
              <p:cNvPr id="2134" name="Rounded Rectangle 2133">
                <a:extLst>
                  <a:ext uri="{FF2B5EF4-FFF2-40B4-BE49-F238E27FC236}">
                    <a16:creationId xmlns:a16="http://schemas.microsoft.com/office/drawing/2014/main" id="{407DCAE7-EDC4-A3A8-6C68-D36AB9A773F0}"/>
                  </a:ext>
                </a:extLst>
              </p:cNvPr>
              <p:cNvSpPr/>
              <p:nvPr/>
            </p:nvSpPr>
            <p:spPr>
              <a:xfrm>
                <a:off x="8923468" y="1049268"/>
                <a:ext cx="1260000" cy="1728000"/>
              </a:xfrm>
              <a:prstGeom prst="roundRect">
                <a:avLst>
                  <a:gd name="adj" fmla="val 6588"/>
                </a:avLst>
              </a:prstGeom>
              <a:noFill/>
              <a:ln w="444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5" name="Freeform 2134">
                <a:extLst>
                  <a:ext uri="{FF2B5EF4-FFF2-40B4-BE49-F238E27FC236}">
                    <a16:creationId xmlns:a16="http://schemas.microsoft.com/office/drawing/2014/main" id="{419B5B32-C84E-C9E6-0C53-919753C94992}"/>
                  </a:ext>
                </a:extLst>
              </p:cNvPr>
              <p:cNvSpPr>
                <a:spLocks noChangeAspect="1"/>
              </p:cNvSpPr>
              <p:nvPr/>
            </p:nvSpPr>
            <p:spPr>
              <a:xfrm>
                <a:off x="9086280" y="1273830"/>
                <a:ext cx="934376" cy="932400"/>
              </a:xfrm>
              <a:custGeom>
                <a:avLst/>
                <a:gdLst>
                  <a:gd name="connsiteX0" fmla="*/ 1104197 w 2193522"/>
                  <a:gd name="connsiteY0" fmla="*/ 2188764 h 2188882"/>
                  <a:gd name="connsiteX1" fmla="*/ 493517 w 2193522"/>
                  <a:gd name="connsiteY1" fmla="*/ 2188800 h 2188882"/>
                  <a:gd name="connsiteX2" fmla="*/ 366232 w 2193522"/>
                  <a:gd name="connsiteY2" fmla="*/ 2183574 h 2188882"/>
                  <a:gd name="connsiteX3" fmla="*/ 80796 w 2193522"/>
                  <a:gd name="connsiteY3" fmla="*/ 2019158 h 2188882"/>
                  <a:gd name="connsiteX4" fmla="*/ 55519 w 2193522"/>
                  <a:gd name="connsiteY4" fmla="*/ 1999877 h 2188882"/>
                  <a:gd name="connsiteX5" fmla="*/ 21660 w 2193522"/>
                  <a:gd name="connsiteY5" fmla="*/ 1995300 h 2188882"/>
                  <a:gd name="connsiteX6" fmla="*/ 20326 w 2193522"/>
                  <a:gd name="connsiteY6" fmla="*/ 1994579 h 2188882"/>
                  <a:gd name="connsiteX7" fmla="*/ 25 w 2193522"/>
                  <a:gd name="connsiteY7" fmla="*/ 1966864 h 2188882"/>
                  <a:gd name="connsiteX8" fmla="*/ 57213 w 2193522"/>
                  <a:gd name="connsiteY8" fmla="*/ 1930175 h 2188882"/>
                  <a:gd name="connsiteX9" fmla="*/ 259932 w 2193522"/>
                  <a:gd name="connsiteY9" fmla="*/ 1930247 h 2188882"/>
                  <a:gd name="connsiteX10" fmla="*/ 260401 w 2193522"/>
                  <a:gd name="connsiteY10" fmla="*/ 1899108 h 2188882"/>
                  <a:gd name="connsiteX11" fmla="*/ 260329 w 2193522"/>
                  <a:gd name="connsiteY11" fmla="*/ 1343150 h 2188882"/>
                  <a:gd name="connsiteX12" fmla="*/ 261843 w 2193522"/>
                  <a:gd name="connsiteY12" fmla="*/ 1285017 h 2188882"/>
                  <a:gd name="connsiteX13" fmla="*/ 516918 w 2193522"/>
                  <a:gd name="connsiteY13" fmla="*/ 1158119 h 2188882"/>
                  <a:gd name="connsiteX14" fmla="*/ 517964 w 2193522"/>
                  <a:gd name="connsiteY14" fmla="*/ 1105392 h 2188882"/>
                  <a:gd name="connsiteX15" fmla="*/ 517964 w 2193522"/>
                  <a:gd name="connsiteY15" fmla="*/ 954491 h 2188882"/>
                  <a:gd name="connsiteX16" fmla="*/ 569059 w 2193522"/>
                  <a:gd name="connsiteY16" fmla="*/ 768127 h 2188882"/>
                  <a:gd name="connsiteX17" fmla="*/ 695586 w 2193522"/>
                  <a:gd name="connsiteY17" fmla="*/ 722212 h 2188882"/>
                  <a:gd name="connsiteX18" fmla="*/ 986539 w 2193522"/>
                  <a:gd name="connsiteY18" fmla="*/ 722212 h 2188882"/>
                  <a:gd name="connsiteX19" fmla="*/ 986612 w 2193522"/>
                  <a:gd name="connsiteY19" fmla="*/ 658276 h 2188882"/>
                  <a:gd name="connsiteX20" fmla="*/ 986503 w 2193522"/>
                  <a:gd name="connsiteY20" fmla="*/ 534333 h 2188882"/>
                  <a:gd name="connsiteX21" fmla="*/ 1042826 w 2193522"/>
                  <a:gd name="connsiteY21" fmla="*/ 381054 h 2188882"/>
                  <a:gd name="connsiteX22" fmla="*/ 1062622 w 2193522"/>
                  <a:gd name="connsiteY22" fmla="*/ 373630 h 2188882"/>
                  <a:gd name="connsiteX23" fmla="*/ 1062189 w 2193522"/>
                  <a:gd name="connsiteY23" fmla="*/ 339788 h 2188882"/>
                  <a:gd name="connsiteX24" fmla="*/ 1057574 w 2193522"/>
                  <a:gd name="connsiteY24" fmla="*/ 337049 h 2188882"/>
                  <a:gd name="connsiteX25" fmla="*/ 1051588 w 2193522"/>
                  <a:gd name="connsiteY25" fmla="*/ 334670 h 2188882"/>
                  <a:gd name="connsiteX26" fmla="*/ 999953 w 2193522"/>
                  <a:gd name="connsiteY26" fmla="*/ 274266 h 2188882"/>
                  <a:gd name="connsiteX27" fmla="*/ 1029593 w 2193522"/>
                  <a:gd name="connsiteY27" fmla="*/ 82208 h 2188882"/>
                  <a:gd name="connsiteX28" fmla="*/ 1049821 w 2193522"/>
                  <a:gd name="connsiteY28" fmla="*/ 42491 h 2188882"/>
                  <a:gd name="connsiteX29" fmla="*/ 1089233 w 2193522"/>
                  <a:gd name="connsiteY29" fmla="*/ 288 h 2188882"/>
                  <a:gd name="connsiteX30" fmla="*/ 1136325 w 2193522"/>
                  <a:gd name="connsiteY30" fmla="*/ 30598 h 2188882"/>
                  <a:gd name="connsiteX31" fmla="*/ 1188537 w 2193522"/>
                  <a:gd name="connsiteY31" fmla="*/ 293620 h 2188882"/>
                  <a:gd name="connsiteX32" fmla="*/ 1134053 w 2193522"/>
                  <a:gd name="connsiteY32" fmla="*/ 334742 h 2188882"/>
                  <a:gd name="connsiteX33" fmla="*/ 1134414 w 2193522"/>
                  <a:gd name="connsiteY33" fmla="*/ 373377 h 2188882"/>
                  <a:gd name="connsiteX34" fmla="*/ 1150279 w 2193522"/>
                  <a:gd name="connsiteY34" fmla="*/ 378603 h 2188882"/>
                  <a:gd name="connsiteX35" fmla="*/ 1209920 w 2193522"/>
                  <a:gd name="connsiteY35" fmla="*/ 509357 h 2188882"/>
                  <a:gd name="connsiteX36" fmla="*/ 1210172 w 2193522"/>
                  <a:gd name="connsiteY36" fmla="*/ 721923 h 2188882"/>
                  <a:gd name="connsiteX37" fmla="*/ 1499358 w 2193522"/>
                  <a:gd name="connsiteY37" fmla="*/ 721887 h 2188882"/>
                  <a:gd name="connsiteX38" fmla="*/ 1676151 w 2193522"/>
                  <a:gd name="connsiteY38" fmla="*/ 860570 h 2188882"/>
                  <a:gd name="connsiteX39" fmla="*/ 1678639 w 2193522"/>
                  <a:gd name="connsiteY39" fmla="*/ 944905 h 2188882"/>
                  <a:gd name="connsiteX40" fmla="*/ 1678639 w 2193522"/>
                  <a:gd name="connsiteY40" fmla="*/ 1079119 h 2188882"/>
                  <a:gd name="connsiteX41" fmla="*/ 1679541 w 2193522"/>
                  <a:gd name="connsiteY41" fmla="*/ 1158263 h 2188882"/>
                  <a:gd name="connsiteX42" fmla="*/ 1742354 w 2193522"/>
                  <a:gd name="connsiteY42" fmla="*/ 1158047 h 2188882"/>
                  <a:gd name="connsiteX43" fmla="*/ 1922825 w 2193522"/>
                  <a:gd name="connsiteY43" fmla="*/ 1246094 h 2188882"/>
                  <a:gd name="connsiteX44" fmla="*/ 1935697 w 2193522"/>
                  <a:gd name="connsiteY44" fmla="*/ 1342610 h 2188882"/>
                  <a:gd name="connsiteX45" fmla="*/ 1936274 w 2193522"/>
                  <a:gd name="connsiteY45" fmla="*/ 1929887 h 2188882"/>
                  <a:gd name="connsiteX46" fmla="*/ 2162287 w 2193522"/>
                  <a:gd name="connsiteY46" fmla="*/ 1930355 h 2188882"/>
                  <a:gd name="connsiteX47" fmla="*/ 2181361 w 2193522"/>
                  <a:gd name="connsiteY47" fmla="*/ 1992705 h 2188882"/>
                  <a:gd name="connsiteX48" fmla="*/ 2180135 w 2193522"/>
                  <a:gd name="connsiteY48" fmla="*/ 1993678 h 2188882"/>
                  <a:gd name="connsiteX49" fmla="*/ 2161133 w 2193522"/>
                  <a:gd name="connsiteY49" fmla="*/ 1998219 h 2188882"/>
                  <a:gd name="connsiteX50" fmla="*/ 2128212 w 2193522"/>
                  <a:gd name="connsiteY50" fmla="*/ 1999372 h 2188882"/>
                  <a:gd name="connsiteX51" fmla="*/ 2107550 w 2193522"/>
                  <a:gd name="connsiteY51" fmla="*/ 2029358 h 2188882"/>
                  <a:gd name="connsiteX52" fmla="*/ 1994039 w 2193522"/>
                  <a:gd name="connsiteY52" fmla="*/ 2128253 h 2188882"/>
                  <a:gd name="connsiteX53" fmla="*/ 1695190 w 2193522"/>
                  <a:gd name="connsiteY53" fmla="*/ 2188872 h 2188882"/>
                  <a:gd name="connsiteX54" fmla="*/ 1097923 w 2193522"/>
                  <a:gd name="connsiteY54" fmla="*/ 96516 h 2188882"/>
                  <a:gd name="connsiteX55" fmla="*/ 1097526 w 2193522"/>
                  <a:gd name="connsiteY55" fmla="*/ 97993 h 2188882"/>
                  <a:gd name="connsiteX56" fmla="*/ 1071781 w 2193522"/>
                  <a:gd name="connsiteY56" fmla="*/ 255778 h 2188882"/>
                  <a:gd name="connsiteX57" fmla="*/ 1091144 w 2193522"/>
                  <a:gd name="connsiteY57" fmla="*/ 272609 h 2188882"/>
                  <a:gd name="connsiteX58" fmla="*/ 1100591 w 2193522"/>
                  <a:gd name="connsiteY58" fmla="*/ 273798 h 2188882"/>
                  <a:gd name="connsiteX59" fmla="*/ 1128933 w 2193522"/>
                  <a:gd name="connsiteY59" fmla="*/ 184598 h 2188882"/>
                  <a:gd name="connsiteX60" fmla="*/ 1093235 w 2193522"/>
                  <a:gd name="connsiteY60" fmla="*/ 438827 h 2188882"/>
                  <a:gd name="connsiteX61" fmla="*/ 1057826 w 2193522"/>
                  <a:gd name="connsiteY61" fmla="*/ 500456 h 2188882"/>
                  <a:gd name="connsiteX62" fmla="*/ 1058295 w 2193522"/>
                  <a:gd name="connsiteY62" fmla="*/ 721779 h 2188882"/>
                  <a:gd name="connsiteX63" fmla="*/ 1106036 w 2193522"/>
                  <a:gd name="connsiteY63" fmla="*/ 722140 h 2188882"/>
                  <a:gd name="connsiteX64" fmla="*/ 1138092 w 2193522"/>
                  <a:gd name="connsiteY64" fmla="*/ 722067 h 2188882"/>
                  <a:gd name="connsiteX65" fmla="*/ 1138272 w 2193522"/>
                  <a:gd name="connsiteY65" fmla="*/ 499482 h 2188882"/>
                  <a:gd name="connsiteX66" fmla="*/ 1093235 w 2193522"/>
                  <a:gd name="connsiteY66" fmla="*/ 438827 h 2188882"/>
                  <a:gd name="connsiteX67" fmla="*/ 826477 w 2193522"/>
                  <a:gd name="connsiteY67" fmla="*/ 793103 h 2188882"/>
                  <a:gd name="connsiteX68" fmla="*/ 726560 w 2193522"/>
                  <a:gd name="connsiteY68" fmla="*/ 793031 h 2188882"/>
                  <a:gd name="connsiteX69" fmla="*/ 592965 w 2193522"/>
                  <a:gd name="connsiteY69" fmla="*/ 857687 h 2188882"/>
                  <a:gd name="connsiteX70" fmla="*/ 590585 w 2193522"/>
                  <a:gd name="connsiteY70" fmla="*/ 927497 h 2188882"/>
                  <a:gd name="connsiteX71" fmla="*/ 633386 w 2193522"/>
                  <a:gd name="connsiteY71" fmla="*/ 958924 h 2188882"/>
                  <a:gd name="connsiteX72" fmla="*/ 750178 w 2193522"/>
                  <a:gd name="connsiteY72" fmla="*/ 1006101 h 2188882"/>
                  <a:gd name="connsiteX73" fmla="*/ 752450 w 2193522"/>
                  <a:gd name="connsiteY73" fmla="*/ 1005741 h 2188882"/>
                  <a:gd name="connsiteX74" fmla="*/ 814434 w 2193522"/>
                  <a:gd name="connsiteY74" fmla="*/ 979035 h 2188882"/>
                  <a:gd name="connsiteX75" fmla="*/ 1106901 w 2193522"/>
                  <a:gd name="connsiteY75" fmla="*/ 1015724 h 2188882"/>
                  <a:gd name="connsiteX76" fmla="*/ 1300065 w 2193522"/>
                  <a:gd name="connsiteY76" fmla="*/ 950491 h 2188882"/>
                  <a:gd name="connsiteX77" fmla="*/ 1439862 w 2193522"/>
                  <a:gd name="connsiteY77" fmla="*/ 1002461 h 2188882"/>
                  <a:gd name="connsiteX78" fmla="*/ 1594407 w 2193522"/>
                  <a:gd name="connsiteY78" fmla="*/ 933660 h 2188882"/>
                  <a:gd name="connsiteX79" fmla="*/ 1607316 w 2193522"/>
                  <a:gd name="connsiteY79" fmla="*/ 915135 h 2188882"/>
                  <a:gd name="connsiteX80" fmla="*/ 1526979 w 2193522"/>
                  <a:gd name="connsiteY80" fmla="*/ 793680 h 2188882"/>
                  <a:gd name="connsiteX81" fmla="*/ 587845 w 2193522"/>
                  <a:gd name="connsiteY81" fmla="*/ 1016841 h 2188882"/>
                  <a:gd name="connsiteX82" fmla="*/ 588602 w 2193522"/>
                  <a:gd name="connsiteY82" fmla="*/ 1116601 h 2188882"/>
                  <a:gd name="connsiteX83" fmla="*/ 589359 w 2193522"/>
                  <a:gd name="connsiteY83" fmla="*/ 1160894 h 2188882"/>
                  <a:gd name="connsiteX84" fmla="*/ 1562568 w 2193522"/>
                  <a:gd name="connsiteY84" fmla="*/ 1160966 h 2188882"/>
                  <a:gd name="connsiteX85" fmla="*/ 1607388 w 2193522"/>
                  <a:gd name="connsiteY85" fmla="*/ 1160029 h 2188882"/>
                  <a:gd name="connsiteX86" fmla="*/ 1605585 w 2193522"/>
                  <a:gd name="connsiteY86" fmla="*/ 1021526 h 2188882"/>
                  <a:gd name="connsiteX87" fmla="*/ 1580236 w 2193522"/>
                  <a:gd name="connsiteY87" fmla="*/ 1036988 h 2188882"/>
                  <a:gd name="connsiteX88" fmla="*/ 1356424 w 2193522"/>
                  <a:gd name="connsiteY88" fmla="*/ 1043223 h 2188882"/>
                  <a:gd name="connsiteX89" fmla="*/ 1291735 w 2193522"/>
                  <a:gd name="connsiteY89" fmla="*/ 1020085 h 2188882"/>
                  <a:gd name="connsiteX90" fmla="*/ 1039509 w 2193522"/>
                  <a:gd name="connsiteY90" fmla="*/ 1077065 h 2188882"/>
                  <a:gd name="connsiteX91" fmla="*/ 920156 w 2193522"/>
                  <a:gd name="connsiteY91" fmla="*/ 1021959 h 2188882"/>
                  <a:gd name="connsiteX92" fmla="*/ 797343 w 2193522"/>
                  <a:gd name="connsiteY92" fmla="*/ 1067190 h 2188882"/>
                  <a:gd name="connsiteX93" fmla="*/ 587845 w 2193522"/>
                  <a:gd name="connsiteY93" fmla="*/ 1016841 h 2188882"/>
                  <a:gd name="connsiteX94" fmla="*/ 429694 w 2193522"/>
                  <a:gd name="connsiteY94" fmla="*/ 1230416 h 2188882"/>
                  <a:gd name="connsiteX95" fmla="*/ 332770 w 2193522"/>
                  <a:gd name="connsiteY95" fmla="*/ 1359837 h 2188882"/>
                  <a:gd name="connsiteX96" fmla="*/ 357830 w 2193522"/>
                  <a:gd name="connsiteY96" fmla="*/ 1408167 h 2188882"/>
                  <a:gd name="connsiteX97" fmla="*/ 519515 w 2193522"/>
                  <a:gd name="connsiteY97" fmla="*/ 1464606 h 2188882"/>
                  <a:gd name="connsiteX98" fmla="*/ 720503 w 2193522"/>
                  <a:gd name="connsiteY98" fmla="*/ 1446406 h 2188882"/>
                  <a:gd name="connsiteX99" fmla="*/ 759013 w 2193522"/>
                  <a:gd name="connsiteY99" fmla="*/ 1474337 h 2188882"/>
                  <a:gd name="connsiteX100" fmla="*/ 875841 w 2193522"/>
                  <a:gd name="connsiteY100" fmla="*/ 1502773 h 2188882"/>
                  <a:gd name="connsiteX101" fmla="*/ 1109245 w 2193522"/>
                  <a:gd name="connsiteY101" fmla="*/ 1417754 h 2188882"/>
                  <a:gd name="connsiteX102" fmla="*/ 1237288 w 2193522"/>
                  <a:gd name="connsiteY102" fmla="*/ 1468823 h 2188882"/>
                  <a:gd name="connsiteX103" fmla="*/ 1602701 w 2193522"/>
                  <a:gd name="connsiteY103" fmla="*/ 1432098 h 2188882"/>
                  <a:gd name="connsiteX104" fmla="*/ 1662160 w 2193522"/>
                  <a:gd name="connsiteY104" fmla="*/ 1454839 h 2188882"/>
                  <a:gd name="connsiteX105" fmla="*/ 1742173 w 2193522"/>
                  <a:gd name="connsiteY105" fmla="*/ 1487708 h 2188882"/>
                  <a:gd name="connsiteX106" fmla="*/ 1838809 w 2193522"/>
                  <a:gd name="connsiteY106" fmla="*/ 1411987 h 2188882"/>
                  <a:gd name="connsiteX107" fmla="*/ 1861850 w 2193522"/>
                  <a:gd name="connsiteY107" fmla="*/ 1378253 h 2188882"/>
                  <a:gd name="connsiteX108" fmla="*/ 1862716 w 2193522"/>
                  <a:gd name="connsiteY108" fmla="*/ 1374866 h 2188882"/>
                  <a:gd name="connsiteX109" fmla="*/ 1864735 w 2193522"/>
                  <a:gd name="connsiteY109" fmla="*/ 1343042 h 2188882"/>
                  <a:gd name="connsiteX110" fmla="*/ 1757895 w 2193522"/>
                  <a:gd name="connsiteY110" fmla="*/ 1230813 h 2188882"/>
                  <a:gd name="connsiteX111" fmla="*/ 329741 w 2193522"/>
                  <a:gd name="connsiteY111" fmla="*/ 1484608 h 2188882"/>
                  <a:gd name="connsiteX112" fmla="*/ 330786 w 2193522"/>
                  <a:gd name="connsiteY112" fmla="*/ 1486915 h 2188882"/>
                  <a:gd name="connsiteX113" fmla="*/ 332373 w 2193522"/>
                  <a:gd name="connsiteY113" fmla="*/ 1580440 h 2188882"/>
                  <a:gd name="connsiteX114" fmla="*/ 332445 w 2193522"/>
                  <a:gd name="connsiteY114" fmla="*/ 1754118 h 2188882"/>
                  <a:gd name="connsiteX115" fmla="*/ 357758 w 2193522"/>
                  <a:gd name="connsiteY115" fmla="*/ 1754767 h 2188882"/>
                  <a:gd name="connsiteX116" fmla="*/ 1864555 w 2193522"/>
                  <a:gd name="connsiteY116" fmla="*/ 1754947 h 2188882"/>
                  <a:gd name="connsiteX117" fmla="*/ 1864266 w 2193522"/>
                  <a:gd name="connsiteY117" fmla="*/ 1492790 h 2188882"/>
                  <a:gd name="connsiteX118" fmla="*/ 1850817 w 2193522"/>
                  <a:gd name="connsiteY118" fmla="*/ 1506413 h 2188882"/>
                  <a:gd name="connsiteX119" fmla="*/ 1526330 w 2193522"/>
                  <a:gd name="connsiteY119" fmla="*/ 1499926 h 2188882"/>
                  <a:gd name="connsiteX120" fmla="*/ 1461786 w 2193522"/>
                  <a:gd name="connsiteY120" fmla="*/ 1540183 h 2188882"/>
                  <a:gd name="connsiteX121" fmla="*/ 1213922 w 2193522"/>
                  <a:gd name="connsiteY121" fmla="*/ 1537840 h 2188882"/>
                  <a:gd name="connsiteX122" fmla="*/ 1097310 w 2193522"/>
                  <a:gd name="connsiteY122" fmla="*/ 1487708 h 2188882"/>
                  <a:gd name="connsiteX123" fmla="*/ 976587 w 2193522"/>
                  <a:gd name="connsiteY123" fmla="*/ 1540723 h 2188882"/>
                  <a:gd name="connsiteX124" fmla="*/ 733952 w 2193522"/>
                  <a:gd name="connsiteY124" fmla="*/ 1541624 h 2188882"/>
                  <a:gd name="connsiteX125" fmla="*/ 638290 w 2193522"/>
                  <a:gd name="connsiteY125" fmla="*/ 1495817 h 2188882"/>
                  <a:gd name="connsiteX126" fmla="*/ 536642 w 2193522"/>
                  <a:gd name="connsiteY126" fmla="*/ 1535678 h 2188882"/>
                  <a:gd name="connsiteX127" fmla="*/ 345318 w 2193522"/>
                  <a:gd name="connsiteY127" fmla="*/ 1504539 h 2188882"/>
                  <a:gd name="connsiteX128" fmla="*/ 332085 w 2193522"/>
                  <a:gd name="connsiteY128" fmla="*/ 1825442 h 2188882"/>
                  <a:gd name="connsiteX129" fmla="*/ 332301 w 2193522"/>
                  <a:gd name="connsiteY129" fmla="*/ 1930716 h 2188882"/>
                  <a:gd name="connsiteX130" fmla="*/ 1864843 w 2193522"/>
                  <a:gd name="connsiteY130" fmla="*/ 1929670 h 2188882"/>
                  <a:gd name="connsiteX131" fmla="*/ 1864555 w 2193522"/>
                  <a:gd name="connsiteY131" fmla="*/ 1859572 h 2188882"/>
                  <a:gd name="connsiteX132" fmla="*/ 1864194 w 2193522"/>
                  <a:gd name="connsiteY132" fmla="*/ 1825982 h 2188882"/>
                  <a:gd name="connsiteX133" fmla="*/ 150243 w 2193522"/>
                  <a:gd name="connsiteY133" fmla="*/ 2000129 h 2188882"/>
                  <a:gd name="connsiteX134" fmla="*/ 356207 w 2193522"/>
                  <a:gd name="connsiteY134" fmla="*/ 2110521 h 2188882"/>
                  <a:gd name="connsiteX135" fmla="*/ 498817 w 2193522"/>
                  <a:gd name="connsiteY135" fmla="*/ 2118197 h 2188882"/>
                  <a:gd name="connsiteX136" fmla="*/ 1713507 w 2193522"/>
                  <a:gd name="connsiteY136" fmla="*/ 2118197 h 2188882"/>
                  <a:gd name="connsiteX137" fmla="*/ 1981167 w 2193522"/>
                  <a:gd name="connsiteY137" fmla="*/ 2055595 h 2188882"/>
                  <a:gd name="connsiteX138" fmla="*/ 2026961 w 2193522"/>
                  <a:gd name="connsiteY138" fmla="*/ 2020492 h 2188882"/>
                  <a:gd name="connsiteX139" fmla="*/ 2046792 w 2193522"/>
                  <a:gd name="connsiteY139" fmla="*/ 2000273 h 218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2193522" h="2188882">
                    <a:moveTo>
                      <a:pt x="1104197" y="2188764"/>
                    </a:moveTo>
                    <a:lnTo>
                      <a:pt x="493517" y="2188800"/>
                    </a:lnTo>
                    <a:cubicBezTo>
                      <a:pt x="450644" y="2188764"/>
                      <a:pt x="408816" y="2189449"/>
                      <a:pt x="366232" y="2183574"/>
                    </a:cubicBezTo>
                    <a:cubicBezTo>
                      <a:pt x="258959" y="2168798"/>
                      <a:pt x="139246" y="2113007"/>
                      <a:pt x="80796" y="2019158"/>
                    </a:cubicBezTo>
                    <a:cubicBezTo>
                      <a:pt x="72105" y="2005175"/>
                      <a:pt x="74053" y="2000417"/>
                      <a:pt x="55519" y="1999877"/>
                    </a:cubicBezTo>
                    <a:cubicBezTo>
                      <a:pt x="44521" y="1999553"/>
                      <a:pt x="31756" y="2000381"/>
                      <a:pt x="21660" y="1995300"/>
                    </a:cubicBezTo>
                    <a:lnTo>
                      <a:pt x="20326" y="1994579"/>
                    </a:lnTo>
                    <a:cubicBezTo>
                      <a:pt x="9905" y="1989173"/>
                      <a:pt x="422" y="1979190"/>
                      <a:pt x="25" y="1966864"/>
                    </a:cubicBezTo>
                    <a:cubicBezTo>
                      <a:pt x="-1056" y="1933058"/>
                      <a:pt x="32766" y="1930139"/>
                      <a:pt x="57213" y="1930175"/>
                    </a:cubicBezTo>
                    <a:lnTo>
                      <a:pt x="259932" y="1930247"/>
                    </a:lnTo>
                    <a:cubicBezTo>
                      <a:pt x="261952" y="1921057"/>
                      <a:pt x="260401" y="1908587"/>
                      <a:pt x="260401" y="1899108"/>
                    </a:cubicBezTo>
                    <a:lnTo>
                      <a:pt x="260329" y="1343150"/>
                    </a:lnTo>
                    <a:cubicBezTo>
                      <a:pt x="260365" y="1324409"/>
                      <a:pt x="258634" y="1303434"/>
                      <a:pt x="261843" y="1285017"/>
                    </a:cubicBezTo>
                    <a:cubicBezTo>
                      <a:pt x="285570" y="1149073"/>
                      <a:pt x="411629" y="1157903"/>
                      <a:pt x="516918" y="1158119"/>
                    </a:cubicBezTo>
                    <a:cubicBezTo>
                      <a:pt x="519154" y="1155200"/>
                      <a:pt x="517964" y="1112060"/>
                      <a:pt x="517964" y="1105392"/>
                    </a:cubicBezTo>
                    <a:lnTo>
                      <a:pt x="517964" y="954491"/>
                    </a:lnTo>
                    <a:cubicBezTo>
                      <a:pt x="517964" y="882122"/>
                      <a:pt x="512087" y="824746"/>
                      <a:pt x="569059" y="768127"/>
                    </a:cubicBezTo>
                    <a:cubicBezTo>
                      <a:pt x="605694" y="731762"/>
                      <a:pt x="646511" y="722284"/>
                      <a:pt x="695586" y="722212"/>
                    </a:cubicBezTo>
                    <a:lnTo>
                      <a:pt x="986539" y="722212"/>
                    </a:lnTo>
                    <a:cubicBezTo>
                      <a:pt x="987729" y="701128"/>
                      <a:pt x="986612" y="679396"/>
                      <a:pt x="986612" y="658276"/>
                    </a:cubicBezTo>
                    <a:lnTo>
                      <a:pt x="986503" y="534333"/>
                    </a:lnTo>
                    <a:cubicBezTo>
                      <a:pt x="986539" y="475480"/>
                      <a:pt x="980626" y="412517"/>
                      <a:pt x="1042826" y="381054"/>
                    </a:cubicBezTo>
                    <a:cubicBezTo>
                      <a:pt x="1049317" y="377810"/>
                      <a:pt x="1056420" y="377414"/>
                      <a:pt x="1062622" y="373630"/>
                    </a:cubicBezTo>
                    <a:lnTo>
                      <a:pt x="1062189" y="339788"/>
                    </a:lnTo>
                    <a:cubicBezTo>
                      <a:pt x="1060711" y="338562"/>
                      <a:pt x="1059377" y="337733"/>
                      <a:pt x="1057574" y="337049"/>
                    </a:cubicBezTo>
                    <a:lnTo>
                      <a:pt x="1051588" y="334670"/>
                    </a:lnTo>
                    <a:cubicBezTo>
                      <a:pt x="1028223" y="323534"/>
                      <a:pt x="1009004" y="297945"/>
                      <a:pt x="999953" y="274266"/>
                    </a:cubicBezTo>
                    <a:cubicBezTo>
                      <a:pt x="976479" y="212638"/>
                      <a:pt x="1003703" y="138899"/>
                      <a:pt x="1029593" y="82208"/>
                    </a:cubicBezTo>
                    <a:lnTo>
                      <a:pt x="1049821" y="42491"/>
                    </a:lnTo>
                    <a:cubicBezTo>
                      <a:pt x="1060062" y="24435"/>
                      <a:pt x="1068824" y="7892"/>
                      <a:pt x="1089233" y="288"/>
                    </a:cubicBezTo>
                    <a:cubicBezTo>
                      <a:pt x="1113680" y="-2235"/>
                      <a:pt x="1123705" y="12145"/>
                      <a:pt x="1136325" y="30598"/>
                    </a:cubicBezTo>
                    <a:cubicBezTo>
                      <a:pt x="1178982" y="92948"/>
                      <a:pt x="1233069" y="221431"/>
                      <a:pt x="1188537" y="293620"/>
                    </a:cubicBezTo>
                    <a:cubicBezTo>
                      <a:pt x="1172131" y="320254"/>
                      <a:pt x="1160881" y="325336"/>
                      <a:pt x="1134053" y="334742"/>
                    </a:cubicBezTo>
                    <a:lnTo>
                      <a:pt x="1134414" y="373377"/>
                    </a:lnTo>
                    <a:cubicBezTo>
                      <a:pt x="1139462" y="375900"/>
                      <a:pt x="1145195" y="376297"/>
                      <a:pt x="1150279" y="378603"/>
                    </a:cubicBezTo>
                    <a:cubicBezTo>
                      <a:pt x="1202275" y="402318"/>
                      <a:pt x="1210028" y="459261"/>
                      <a:pt x="1209920" y="509357"/>
                    </a:cubicBezTo>
                    <a:lnTo>
                      <a:pt x="1210172" y="721923"/>
                    </a:lnTo>
                    <a:lnTo>
                      <a:pt x="1499358" y="721887"/>
                    </a:lnTo>
                    <a:cubicBezTo>
                      <a:pt x="1589035" y="721707"/>
                      <a:pt x="1658050" y="768163"/>
                      <a:pt x="1676151" y="860570"/>
                    </a:cubicBezTo>
                    <a:cubicBezTo>
                      <a:pt x="1681343" y="887240"/>
                      <a:pt x="1678639" y="917622"/>
                      <a:pt x="1678639" y="944905"/>
                    </a:cubicBezTo>
                    <a:lnTo>
                      <a:pt x="1678639" y="1079119"/>
                    </a:lnTo>
                    <a:cubicBezTo>
                      <a:pt x="1678639" y="1105392"/>
                      <a:pt x="1677702" y="1132062"/>
                      <a:pt x="1679541" y="1158263"/>
                    </a:cubicBezTo>
                    <a:lnTo>
                      <a:pt x="1742354" y="1158047"/>
                    </a:lnTo>
                    <a:cubicBezTo>
                      <a:pt x="1817463" y="1157939"/>
                      <a:pt x="1888425" y="1171346"/>
                      <a:pt x="1922825" y="1246094"/>
                    </a:cubicBezTo>
                    <a:cubicBezTo>
                      <a:pt x="1937500" y="1277989"/>
                      <a:pt x="1935697" y="1308335"/>
                      <a:pt x="1935697" y="1342610"/>
                    </a:cubicBezTo>
                    <a:lnTo>
                      <a:pt x="1936274" y="1929887"/>
                    </a:lnTo>
                    <a:lnTo>
                      <a:pt x="2162287" y="1930355"/>
                    </a:lnTo>
                    <a:cubicBezTo>
                      <a:pt x="2192972" y="1932409"/>
                      <a:pt x="2204330" y="1973964"/>
                      <a:pt x="2181361" y="1992705"/>
                    </a:cubicBezTo>
                    <a:lnTo>
                      <a:pt x="2180135" y="1993678"/>
                    </a:lnTo>
                    <a:cubicBezTo>
                      <a:pt x="2174979" y="1997859"/>
                      <a:pt x="2167551" y="1997787"/>
                      <a:pt x="2161133" y="1998219"/>
                    </a:cubicBezTo>
                    <a:lnTo>
                      <a:pt x="2128212" y="1999372"/>
                    </a:lnTo>
                    <a:cubicBezTo>
                      <a:pt x="2120495" y="2008527"/>
                      <a:pt x="2114690" y="2019591"/>
                      <a:pt x="2107550" y="2029358"/>
                    </a:cubicBezTo>
                    <a:cubicBezTo>
                      <a:pt x="2076036" y="2072678"/>
                      <a:pt x="2041708" y="2102808"/>
                      <a:pt x="1994039" y="2128253"/>
                    </a:cubicBezTo>
                    <a:cubicBezTo>
                      <a:pt x="1884964" y="2186458"/>
                      <a:pt x="1811153" y="2189089"/>
                      <a:pt x="1695190" y="2188872"/>
                    </a:cubicBezTo>
                    <a:close/>
                    <a:moveTo>
                      <a:pt x="1097923" y="96516"/>
                    </a:moveTo>
                    <a:lnTo>
                      <a:pt x="1097526" y="97993"/>
                    </a:lnTo>
                    <a:cubicBezTo>
                      <a:pt x="1084870" y="145891"/>
                      <a:pt x="1042610" y="206943"/>
                      <a:pt x="1071781" y="255778"/>
                    </a:cubicBezTo>
                    <a:cubicBezTo>
                      <a:pt x="1075892" y="262625"/>
                      <a:pt x="1083067" y="270879"/>
                      <a:pt x="1091144" y="272609"/>
                    </a:cubicBezTo>
                    <a:lnTo>
                      <a:pt x="1100591" y="273798"/>
                    </a:lnTo>
                    <a:cubicBezTo>
                      <a:pt x="1139498" y="264788"/>
                      <a:pt x="1136541" y="214512"/>
                      <a:pt x="1128933" y="184598"/>
                    </a:cubicBezTo>
                    <a:close/>
                    <a:moveTo>
                      <a:pt x="1093235" y="438827"/>
                    </a:moveTo>
                    <a:cubicBezTo>
                      <a:pt x="1054148" y="443404"/>
                      <a:pt x="1057826" y="470506"/>
                      <a:pt x="1057826" y="500456"/>
                    </a:cubicBezTo>
                    <a:lnTo>
                      <a:pt x="1058295" y="721779"/>
                    </a:lnTo>
                    <a:lnTo>
                      <a:pt x="1106036" y="722140"/>
                    </a:lnTo>
                    <a:lnTo>
                      <a:pt x="1138092" y="722067"/>
                    </a:lnTo>
                    <a:lnTo>
                      <a:pt x="1138272" y="499482"/>
                    </a:lnTo>
                    <a:cubicBezTo>
                      <a:pt x="1138416" y="464019"/>
                      <a:pt x="1134197" y="440593"/>
                      <a:pt x="1093235" y="438827"/>
                    </a:cubicBezTo>
                    <a:close/>
                    <a:moveTo>
                      <a:pt x="826477" y="793103"/>
                    </a:moveTo>
                    <a:lnTo>
                      <a:pt x="726560" y="793031"/>
                    </a:lnTo>
                    <a:cubicBezTo>
                      <a:pt x="671788" y="793067"/>
                      <a:pt x="613698" y="791445"/>
                      <a:pt x="592965" y="857687"/>
                    </a:cubicBezTo>
                    <a:cubicBezTo>
                      <a:pt x="586475" y="878446"/>
                      <a:pt x="583878" y="906594"/>
                      <a:pt x="590585" y="927497"/>
                    </a:cubicBezTo>
                    <a:cubicBezTo>
                      <a:pt x="602773" y="940328"/>
                      <a:pt x="618891" y="948941"/>
                      <a:pt x="633386" y="958924"/>
                    </a:cubicBezTo>
                    <a:cubicBezTo>
                      <a:pt x="670742" y="984729"/>
                      <a:pt x="701536" y="1013742"/>
                      <a:pt x="750178" y="1006101"/>
                    </a:cubicBezTo>
                    <a:lnTo>
                      <a:pt x="752450" y="1005741"/>
                    </a:lnTo>
                    <a:cubicBezTo>
                      <a:pt x="775095" y="1002245"/>
                      <a:pt x="794746" y="989955"/>
                      <a:pt x="814434" y="979035"/>
                    </a:cubicBezTo>
                    <a:cubicBezTo>
                      <a:pt x="966167" y="894881"/>
                      <a:pt x="1017117" y="1025419"/>
                      <a:pt x="1106901" y="1015724"/>
                    </a:cubicBezTo>
                    <a:cubicBezTo>
                      <a:pt x="1177431" y="1008119"/>
                      <a:pt x="1213778" y="943571"/>
                      <a:pt x="1300065" y="950491"/>
                    </a:cubicBezTo>
                    <a:cubicBezTo>
                      <a:pt x="1352818" y="954816"/>
                      <a:pt x="1391148" y="987937"/>
                      <a:pt x="1439862" y="1002461"/>
                    </a:cubicBezTo>
                    <a:cubicBezTo>
                      <a:pt x="1503036" y="1021274"/>
                      <a:pt x="1550416" y="970890"/>
                      <a:pt x="1594407" y="933660"/>
                    </a:cubicBezTo>
                    <a:cubicBezTo>
                      <a:pt x="1602232" y="927029"/>
                      <a:pt x="1606451" y="925335"/>
                      <a:pt x="1607316" y="915135"/>
                    </a:cubicBezTo>
                    <a:cubicBezTo>
                      <a:pt x="1611787" y="861976"/>
                      <a:pt x="1587268" y="798004"/>
                      <a:pt x="1526979" y="793680"/>
                    </a:cubicBezTo>
                    <a:close/>
                    <a:moveTo>
                      <a:pt x="587845" y="1016841"/>
                    </a:moveTo>
                    <a:lnTo>
                      <a:pt x="588602" y="1116601"/>
                    </a:lnTo>
                    <a:cubicBezTo>
                      <a:pt x="588638" y="1130584"/>
                      <a:pt x="586943" y="1147199"/>
                      <a:pt x="589359" y="1160894"/>
                    </a:cubicBezTo>
                    <a:lnTo>
                      <a:pt x="1562568" y="1160966"/>
                    </a:lnTo>
                    <a:cubicBezTo>
                      <a:pt x="1577460" y="1160930"/>
                      <a:pt x="1592604" y="1161507"/>
                      <a:pt x="1607388" y="1160029"/>
                    </a:cubicBezTo>
                    <a:lnTo>
                      <a:pt x="1605585" y="1021526"/>
                    </a:lnTo>
                    <a:cubicBezTo>
                      <a:pt x="1602124" y="1025239"/>
                      <a:pt x="1586078" y="1032879"/>
                      <a:pt x="1580236" y="1036988"/>
                    </a:cubicBezTo>
                    <a:cubicBezTo>
                      <a:pt x="1493264" y="1095914"/>
                      <a:pt x="1441881" y="1089390"/>
                      <a:pt x="1356424" y="1043223"/>
                    </a:cubicBezTo>
                    <a:cubicBezTo>
                      <a:pt x="1336520" y="1032447"/>
                      <a:pt x="1314849" y="1021202"/>
                      <a:pt x="1291735" y="1020085"/>
                    </a:cubicBezTo>
                    <a:cubicBezTo>
                      <a:pt x="1220701" y="1016625"/>
                      <a:pt x="1158717" y="1122187"/>
                      <a:pt x="1039509" y="1077065"/>
                    </a:cubicBezTo>
                    <a:cubicBezTo>
                      <a:pt x="1000782" y="1062396"/>
                      <a:pt x="960902" y="1026752"/>
                      <a:pt x="920156" y="1021959"/>
                    </a:cubicBezTo>
                    <a:cubicBezTo>
                      <a:pt x="872884" y="1016409"/>
                      <a:pt x="838052" y="1050431"/>
                      <a:pt x="797343" y="1067190"/>
                    </a:cubicBezTo>
                    <a:cubicBezTo>
                      <a:pt x="704962" y="1105212"/>
                      <a:pt x="658879" y="1057206"/>
                      <a:pt x="587845" y="1016841"/>
                    </a:cubicBezTo>
                    <a:close/>
                    <a:moveTo>
                      <a:pt x="429694" y="1230416"/>
                    </a:moveTo>
                    <a:cubicBezTo>
                      <a:pt x="338359" y="1234272"/>
                      <a:pt x="326928" y="1277629"/>
                      <a:pt x="332770" y="1359837"/>
                    </a:cubicBezTo>
                    <a:cubicBezTo>
                      <a:pt x="334645" y="1385678"/>
                      <a:pt x="341460" y="1388994"/>
                      <a:pt x="357830" y="1408167"/>
                    </a:cubicBezTo>
                    <a:cubicBezTo>
                      <a:pt x="411557" y="1471238"/>
                      <a:pt x="430271" y="1513909"/>
                      <a:pt x="519515" y="1464606"/>
                    </a:cubicBezTo>
                    <a:cubicBezTo>
                      <a:pt x="581174" y="1430548"/>
                      <a:pt x="655201" y="1409032"/>
                      <a:pt x="720503" y="1446406"/>
                    </a:cubicBezTo>
                    <a:cubicBezTo>
                      <a:pt x="734313" y="1454299"/>
                      <a:pt x="746068" y="1465255"/>
                      <a:pt x="759013" y="1474337"/>
                    </a:cubicBezTo>
                    <a:cubicBezTo>
                      <a:pt x="793629" y="1498628"/>
                      <a:pt x="833905" y="1508179"/>
                      <a:pt x="875841" y="1502773"/>
                    </a:cubicBezTo>
                    <a:cubicBezTo>
                      <a:pt x="963967" y="1491420"/>
                      <a:pt x="997357" y="1410906"/>
                      <a:pt x="1109245" y="1417754"/>
                    </a:cubicBezTo>
                    <a:cubicBezTo>
                      <a:pt x="1157852" y="1420709"/>
                      <a:pt x="1197155" y="1443631"/>
                      <a:pt x="1237288" y="1468823"/>
                    </a:cubicBezTo>
                    <a:cubicBezTo>
                      <a:pt x="1423816" y="1585738"/>
                      <a:pt x="1436509" y="1388633"/>
                      <a:pt x="1602701" y="1432098"/>
                    </a:cubicBezTo>
                    <a:cubicBezTo>
                      <a:pt x="1623470" y="1437828"/>
                      <a:pt x="1642942" y="1445072"/>
                      <a:pt x="1662160" y="1454839"/>
                    </a:cubicBezTo>
                    <a:cubicBezTo>
                      <a:pt x="1689529" y="1468751"/>
                      <a:pt x="1709865" y="1487672"/>
                      <a:pt x="1742173" y="1487708"/>
                    </a:cubicBezTo>
                    <a:cubicBezTo>
                      <a:pt x="1785732" y="1487744"/>
                      <a:pt x="1814578" y="1442225"/>
                      <a:pt x="1838809" y="1411987"/>
                    </a:cubicBezTo>
                    <a:cubicBezTo>
                      <a:pt x="1846526" y="1402437"/>
                      <a:pt x="1858569" y="1390183"/>
                      <a:pt x="1861850" y="1378253"/>
                    </a:cubicBezTo>
                    <a:lnTo>
                      <a:pt x="1862716" y="1374866"/>
                    </a:lnTo>
                    <a:cubicBezTo>
                      <a:pt x="1865060" y="1364847"/>
                      <a:pt x="1864591" y="1353314"/>
                      <a:pt x="1864735" y="1343042"/>
                    </a:cubicBezTo>
                    <a:cubicBezTo>
                      <a:pt x="1866069" y="1260546"/>
                      <a:pt x="1846670" y="1229912"/>
                      <a:pt x="1757895" y="1230813"/>
                    </a:cubicBezTo>
                    <a:close/>
                    <a:moveTo>
                      <a:pt x="329741" y="1484608"/>
                    </a:moveTo>
                    <a:lnTo>
                      <a:pt x="330786" y="1486915"/>
                    </a:lnTo>
                    <a:cubicBezTo>
                      <a:pt x="334645" y="1517081"/>
                      <a:pt x="332337" y="1549914"/>
                      <a:pt x="332373" y="1580440"/>
                    </a:cubicBezTo>
                    <a:lnTo>
                      <a:pt x="332445" y="1754118"/>
                    </a:lnTo>
                    <a:cubicBezTo>
                      <a:pt x="339693" y="1755992"/>
                      <a:pt x="350186" y="1754767"/>
                      <a:pt x="357758" y="1754767"/>
                    </a:cubicBezTo>
                    <a:lnTo>
                      <a:pt x="1864555" y="1754947"/>
                    </a:lnTo>
                    <a:lnTo>
                      <a:pt x="1864266" y="1492790"/>
                    </a:lnTo>
                    <a:lnTo>
                      <a:pt x="1850817" y="1506413"/>
                    </a:lnTo>
                    <a:cubicBezTo>
                      <a:pt x="1713976" y="1640158"/>
                      <a:pt x="1626715" y="1465723"/>
                      <a:pt x="1526330" y="1499926"/>
                    </a:cubicBezTo>
                    <a:cubicBezTo>
                      <a:pt x="1502495" y="1508035"/>
                      <a:pt x="1482699" y="1526631"/>
                      <a:pt x="1461786" y="1540183"/>
                    </a:cubicBezTo>
                    <a:cubicBezTo>
                      <a:pt x="1383143" y="1591072"/>
                      <a:pt x="1292168" y="1582206"/>
                      <a:pt x="1213922" y="1537840"/>
                    </a:cubicBezTo>
                    <a:cubicBezTo>
                      <a:pt x="1176313" y="1516540"/>
                      <a:pt x="1142743" y="1487888"/>
                      <a:pt x="1097310" y="1487708"/>
                    </a:cubicBezTo>
                    <a:cubicBezTo>
                      <a:pt x="1050290" y="1487492"/>
                      <a:pt x="1015783" y="1519387"/>
                      <a:pt x="976587" y="1540723"/>
                    </a:cubicBezTo>
                    <a:cubicBezTo>
                      <a:pt x="900397" y="1582242"/>
                      <a:pt x="809422" y="1588260"/>
                      <a:pt x="733952" y="1541624"/>
                    </a:cubicBezTo>
                    <a:cubicBezTo>
                      <a:pt x="703555" y="1522883"/>
                      <a:pt x="676368" y="1494952"/>
                      <a:pt x="638290" y="1495817"/>
                    </a:cubicBezTo>
                    <a:cubicBezTo>
                      <a:pt x="599167" y="1496682"/>
                      <a:pt x="570285" y="1519135"/>
                      <a:pt x="536642" y="1535678"/>
                    </a:cubicBezTo>
                    <a:cubicBezTo>
                      <a:pt x="467988" y="1569411"/>
                      <a:pt x="400234" y="1562528"/>
                      <a:pt x="345318" y="1504539"/>
                    </a:cubicBezTo>
                    <a:close/>
                    <a:moveTo>
                      <a:pt x="332085" y="1825442"/>
                    </a:moveTo>
                    <a:lnTo>
                      <a:pt x="332301" y="1930716"/>
                    </a:lnTo>
                    <a:cubicBezTo>
                      <a:pt x="486846" y="1929851"/>
                      <a:pt x="1861706" y="1931869"/>
                      <a:pt x="1864843" y="1929670"/>
                    </a:cubicBezTo>
                    <a:lnTo>
                      <a:pt x="1864555" y="1859572"/>
                    </a:lnTo>
                    <a:cubicBezTo>
                      <a:pt x="1864555" y="1848616"/>
                      <a:pt x="1865384" y="1836867"/>
                      <a:pt x="1864194" y="1825982"/>
                    </a:cubicBezTo>
                    <a:close/>
                    <a:moveTo>
                      <a:pt x="150243" y="2000129"/>
                    </a:moveTo>
                    <a:cubicBezTo>
                      <a:pt x="188177" y="2056028"/>
                      <a:pt x="293719" y="2098267"/>
                      <a:pt x="356207" y="2110521"/>
                    </a:cubicBezTo>
                    <a:cubicBezTo>
                      <a:pt x="403660" y="2119819"/>
                      <a:pt x="450752" y="2118233"/>
                      <a:pt x="498817" y="2118197"/>
                    </a:cubicBezTo>
                    <a:lnTo>
                      <a:pt x="1713507" y="2118197"/>
                    </a:lnTo>
                    <a:cubicBezTo>
                      <a:pt x="1811441" y="2118197"/>
                      <a:pt x="1894555" y="2111314"/>
                      <a:pt x="1981167" y="2055595"/>
                    </a:cubicBezTo>
                    <a:cubicBezTo>
                      <a:pt x="1997140" y="2044891"/>
                      <a:pt x="2012898" y="2033683"/>
                      <a:pt x="2026961" y="2020492"/>
                    </a:cubicBezTo>
                    <a:lnTo>
                      <a:pt x="2046792" y="2000273"/>
                    </a:lnTo>
                    <a:close/>
                  </a:path>
                </a:pathLst>
              </a:custGeom>
              <a:solidFill>
                <a:schemeClr val="accent3"/>
              </a:solidFill>
              <a:ln w="9231" cap="flat">
                <a:noFill/>
                <a:prstDash val="solid"/>
                <a:miter/>
              </a:ln>
            </p:spPr>
            <p:txBody>
              <a:bodyPr rtlCol="0" anchor="ctr"/>
              <a:lstStyle/>
              <a:p>
                <a:endParaRPr lang="en-US"/>
              </a:p>
            </p:txBody>
          </p:sp>
        </p:grpSp>
        <p:grpSp>
          <p:nvGrpSpPr>
            <p:cNvPr id="2269" name="Group 2268">
              <a:extLst>
                <a:ext uri="{FF2B5EF4-FFF2-40B4-BE49-F238E27FC236}">
                  <a16:creationId xmlns:a16="http://schemas.microsoft.com/office/drawing/2014/main" id="{061DB49F-034A-CDA7-9237-8845D5EC5CF1}"/>
                </a:ext>
              </a:extLst>
            </p:cNvPr>
            <p:cNvGrpSpPr/>
            <p:nvPr/>
          </p:nvGrpSpPr>
          <p:grpSpPr>
            <a:xfrm>
              <a:off x="8923468" y="2935673"/>
              <a:ext cx="1260000" cy="1728000"/>
              <a:chOff x="8923468" y="2935673"/>
              <a:chExt cx="1260000" cy="1728000"/>
            </a:xfrm>
          </p:grpSpPr>
          <p:grpSp>
            <p:nvGrpSpPr>
              <p:cNvPr id="2037" name="Group 2036">
                <a:extLst>
                  <a:ext uri="{FF2B5EF4-FFF2-40B4-BE49-F238E27FC236}">
                    <a16:creationId xmlns:a16="http://schemas.microsoft.com/office/drawing/2014/main" id="{4D02611F-5E42-03C6-A5C6-7636C892B080}"/>
                  </a:ext>
                </a:extLst>
              </p:cNvPr>
              <p:cNvGrpSpPr/>
              <p:nvPr/>
            </p:nvGrpSpPr>
            <p:grpSpPr>
              <a:xfrm>
                <a:off x="8982804" y="4181266"/>
                <a:ext cx="1141328" cy="351788"/>
                <a:chOff x="9036969" y="4808753"/>
                <a:chExt cx="1150454" cy="354601"/>
              </a:xfrm>
            </p:grpSpPr>
            <p:sp>
              <p:nvSpPr>
                <p:cNvPr id="2042" name="Freeform 2041">
                  <a:extLst>
                    <a:ext uri="{FF2B5EF4-FFF2-40B4-BE49-F238E27FC236}">
                      <a16:creationId xmlns:a16="http://schemas.microsoft.com/office/drawing/2014/main" id="{60F077D1-CB67-E8D5-5E5F-2A94F81301FE}"/>
                    </a:ext>
                  </a:extLst>
                </p:cNvPr>
                <p:cNvSpPr/>
                <p:nvPr/>
              </p:nvSpPr>
              <p:spPr>
                <a:xfrm>
                  <a:off x="9169265" y="4813427"/>
                  <a:ext cx="76916" cy="127817"/>
                </a:xfrm>
                <a:custGeom>
                  <a:avLst/>
                  <a:gdLst>
                    <a:gd name="connsiteX0" fmla="*/ 76289 w 76916"/>
                    <a:gd name="connsiteY0" fmla="*/ 69352 h 127817"/>
                    <a:gd name="connsiteX1" fmla="*/ 75778 w 76916"/>
                    <a:gd name="connsiteY1" fmla="*/ 127783 h 127817"/>
                    <a:gd name="connsiteX2" fmla="*/ 69710 w 76916"/>
                    <a:gd name="connsiteY2" fmla="*/ 127417 h 127817"/>
                    <a:gd name="connsiteX3" fmla="*/ 56698 w 76916"/>
                    <a:gd name="connsiteY3" fmla="*/ 127417 h 127817"/>
                    <a:gd name="connsiteX4" fmla="*/ 51435 w 76916"/>
                    <a:gd name="connsiteY4" fmla="*/ 127417 h 127817"/>
                    <a:gd name="connsiteX5" fmla="*/ 50996 w 76916"/>
                    <a:gd name="connsiteY5" fmla="*/ 110326 h 127817"/>
                    <a:gd name="connsiteX6" fmla="*/ 50996 w 76916"/>
                    <a:gd name="connsiteY6" fmla="*/ 91555 h 127817"/>
                    <a:gd name="connsiteX7" fmla="*/ 50412 w 76916"/>
                    <a:gd name="connsiteY7" fmla="*/ 72784 h 127817"/>
                    <a:gd name="connsiteX8" fmla="*/ 49023 w 76916"/>
                    <a:gd name="connsiteY8" fmla="*/ 55839 h 127817"/>
                    <a:gd name="connsiteX9" fmla="*/ 46098 w 76916"/>
                    <a:gd name="connsiteY9" fmla="*/ 62194 h 127817"/>
                    <a:gd name="connsiteX10" fmla="*/ 42736 w 76916"/>
                    <a:gd name="connsiteY10" fmla="*/ 71105 h 127817"/>
                    <a:gd name="connsiteX11" fmla="*/ 39665 w 76916"/>
                    <a:gd name="connsiteY11" fmla="*/ 79212 h 127817"/>
                    <a:gd name="connsiteX12" fmla="*/ 37399 w 76916"/>
                    <a:gd name="connsiteY12" fmla="*/ 82718 h 127817"/>
                    <a:gd name="connsiteX13" fmla="*/ 35280 w 76916"/>
                    <a:gd name="connsiteY13" fmla="*/ 80746 h 127817"/>
                    <a:gd name="connsiteX14" fmla="*/ 32940 w 76916"/>
                    <a:gd name="connsiteY14" fmla="*/ 75925 h 127817"/>
                    <a:gd name="connsiteX15" fmla="*/ 30455 w 76916"/>
                    <a:gd name="connsiteY15" fmla="*/ 69644 h 127817"/>
                    <a:gd name="connsiteX16" fmla="*/ 28262 w 76916"/>
                    <a:gd name="connsiteY16" fmla="*/ 63582 h 127817"/>
                    <a:gd name="connsiteX17" fmla="*/ 25995 w 76916"/>
                    <a:gd name="connsiteY17" fmla="*/ 57154 h 127817"/>
                    <a:gd name="connsiteX18" fmla="*/ 24972 w 76916"/>
                    <a:gd name="connsiteY18" fmla="*/ 92067 h 127817"/>
                    <a:gd name="connsiteX19" fmla="*/ 26580 w 76916"/>
                    <a:gd name="connsiteY19" fmla="*/ 126833 h 127817"/>
                    <a:gd name="connsiteX20" fmla="*/ 13714 w 76916"/>
                    <a:gd name="connsiteY20" fmla="*/ 127563 h 127817"/>
                    <a:gd name="connsiteX21" fmla="*/ 775 w 76916"/>
                    <a:gd name="connsiteY21" fmla="*/ 127563 h 127817"/>
                    <a:gd name="connsiteX22" fmla="*/ 264 w 76916"/>
                    <a:gd name="connsiteY22" fmla="*/ 126979 h 127817"/>
                    <a:gd name="connsiteX23" fmla="*/ -102 w 76916"/>
                    <a:gd name="connsiteY23" fmla="*/ 123473 h 127817"/>
                    <a:gd name="connsiteX24" fmla="*/ -102 w 76916"/>
                    <a:gd name="connsiteY24" fmla="*/ 115147 h 127817"/>
                    <a:gd name="connsiteX25" fmla="*/ -102 w 76916"/>
                    <a:gd name="connsiteY25" fmla="*/ 100539 h 127817"/>
                    <a:gd name="connsiteX26" fmla="*/ -102 w 76916"/>
                    <a:gd name="connsiteY26" fmla="*/ 77751 h 127817"/>
                    <a:gd name="connsiteX27" fmla="*/ -102 w 76916"/>
                    <a:gd name="connsiteY27" fmla="*/ 45395 h 127817"/>
                    <a:gd name="connsiteX28" fmla="*/ -102 w 76916"/>
                    <a:gd name="connsiteY28" fmla="*/ 1572 h 127817"/>
                    <a:gd name="connsiteX29" fmla="*/ 5454 w 76916"/>
                    <a:gd name="connsiteY29" fmla="*/ 695 h 127817"/>
                    <a:gd name="connsiteX30" fmla="*/ 11887 w 76916"/>
                    <a:gd name="connsiteY30" fmla="*/ 695 h 127817"/>
                    <a:gd name="connsiteX31" fmla="*/ 18539 w 76916"/>
                    <a:gd name="connsiteY31" fmla="*/ 695 h 127817"/>
                    <a:gd name="connsiteX32" fmla="*/ 24972 w 76916"/>
                    <a:gd name="connsiteY32" fmla="*/ 695 h 127817"/>
                    <a:gd name="connsiteX33" fmla="*/ 24972 w 76916"/>
                    <a:gd name="connsiteY33" fmla="*/ 695 h 127817"/>
                    <a:gd name="connsiteX34" fmla="*/ 28335 w 76916"/>
                    <a:gd name="connsiteY34" fmla="*/ 6246 h 127817"/>
                    <a:gd name="connsiteX35" fmla="*/ 31405 w 76916"/>
                    <a:gd name="connsiteY35" fmla="*/ 14281 h 127817"/>
                    <a:gd name="connsiteX36" fmla="*/ 34256 w 76916"/>
                    <a:gd name="connsiteY36" fmla="*/ 22388 h 127817"/>
                    <a:gd name="connsiteX37" fmla="*/ 37107 w 76916"/>
                    <a:gd name="connsiteY37" fmla="*/ 28450 h 127817"/>
                    <a:gd name="connsiteX38" fmla="*/ 38203 w 76916"/>
                    <a:gd name="connsiteY38" fmla="*/ 29034 h 127817"/>
                    <a:gd name="connsiteX39" fmla="*/ 39958 w 76916"/>
                    <a:gd name="connsiteY39" fmla="*/ 25529 h 127817"/>
                    <a:gd name="connsiteX40" fmla="*/ 42590 w 76916"/>
                    <a:gd name="connsiteY40" fmla="*/ 16983 h 127817"/>
                    <a:gd name="connsiteX41" fmla="*/ 45733 w 76916"/>
                    <a:gd name="connsiteY41" fmla="*/ 7269 h 127817"/>
                    <a:gd name="connsiteX42" fmla="*/ 49096 w 76916"/>
                    <a:gd name="connsiteY42" fmla="*/ 330 h 127817"/>
                    <a:gd name="connsiteX43" fmla="*/ 53774 w 76916"/>
                    <a:gd name="connsiteY43" fmla="*/ 330 h 127817"/>
                    <a:gd name="connsiteX44" fmla="*/ 61084 w 76916"/>
                    <a:gd name="connsiteY44" fmla="*/ -35 h 127817"/>
                    <a:gd name="connsiteX45" fmla="*/ 69199 w 76916"/>
                    <a:gd name="connsiteY45" fmla="*/ -35 h 127817"/>
                    <a:gd name="connsiteX46" fmla="*/ 76509 w 76916"/>
                    <a:gd name="connsiteY46" fmla="*/ -35 h 127817"/>
                    <a:gd name="connsiteX47" fmla="*/ 76509 w 76916"/>
                    <a:gd name="connsiteY47" fmla="*/ 34804 h 127817"/>
                    <a:gd name="connsiteX48" fmla="*/ 76289 w 76916"/>
                    <a:gd name="connsiteY48" fmla="*/ 69352 h 12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916" h="127817">
                      <a:moveTo>
                        <a:pt x="76289" y="69352"/>
                      </a:moveTo>
                      <a:lnTo>
                        <a:pt x="75778" y="127783"/>
                      </a:lnTo>
                      <a:cubicBezTo>
                        <a:pt x="73768" y="127541"/>
                        <a:pt x="71735" y="127417"/>
                        <a:pt x="69710" y="127417"/>
                      </a:cubicBezTo>
                      <a:lnTo>
                        <a:pt x="56698" y="127417"/>
                      </a:lnTo>
                      <a:lnTo>
                        <a:pt x="51435" y="127417"/>
                      </a:lnTo>
                      <a:cubicBezTo>
                        <a:pt x="51435" y="122158"/>
                        <a:pt x="51069" y="116388"/>
                        <a:pt x="50996" y="110326"/>
                      </a:cubicBezTo>
                      <a:cubicBezTo>
                        <a:pt x="50923" y="104264"/>
                        <a:pt x="50996" y="97910"/>
                        <a:pt x="50996" y="91555"/>
                      </a:cubicBezTo>
                      <a:cubicBezTo>
                        <a:pt x="50996" y="85201"/>
                        <a:pt x="50996" y="78920"/>
                        <a:pt x="50412" y="72784"/>
                      </a:cubicBezTo>
                      <a:cubicBezTo>
                        <a:pt x="49827" y="66649"/>
                        <a:pt x="49607" y="61025"/>
                        <a:pt x="49023" y="55839"/>
                      </a:cubicBezTo>
                      <a:cubicBezTo>
                        <a:pt x="47860" y="57862"/>
                        <a:pt x="46881" y="59995"/>
                        <a:pt x="46098" y="62194"/>
                      </a:cubicBezTo>
                      <a:lnTo>
                        <a:pt x="42736" y="71105"/>
                      </a:lnTo>
                      <a:cubicBezTo>
                        <a:pt x="41661" y="74172"/>
                        <a:pt x="40638" y="76875"/>
                        <a:pt x="39665" y="79212"/>
                      </a:cubicBezTo>
                      <a:cubicBezTo>
                        <a:pt x="38642" y="81549"/>
                        <a:pt x="37911" y="82718"/>
                        <a:pt x="37399" y="82718"/>
                      </a:cubicBezTo>
                      <a:cubicBezTo>
                        <a:pt x="36888" y="82718"/>
                        <a:pt x="36084" y="82060"/>
                        <a:pt x="35280" y="80746"/>
                      </a:cubicBezTo>
                      <a:cubicBezTo>
                        <a:pt x="34402" y="79190"/>
                        <a:pt x="33620" y="77576"/>
                        <a:pt x="32940" y="75925"/>
                      </a:cubicBezTo>
                      <a:lnTo>
                        <a:pt x="30455" y="69644"/>
                      </a:lnTo>
                      <a:cubicBezTo>
                        <a:pt x="29577" y="67453"/>
                        <a:pt x="28847" y="65408"/>
                        <a:pt x="28262" y="63582"/>
                      </a:cubicBezTo>
                      <a:cubicBezTo>
                        <a:pt x="27677" y="61756"/>
                        <a:pt x="26873" y="59564"/>
                        <a:pt x="25995" y="57154"/>
                      </a:cubicBezTo>
                      <a:cubicBezTo>
                        <a:pt x="25030" y="68767"/>
                        <a:pt x="24687" y="80417"/>
                        <a:pt x="24972" y="92067"/>
                      </a:cubicBezTo>
                      <a:cubicBezTo>
                        <a:pt x="24972" y="103826"/>
                        <a:pt x="25849" y="115439"/>
                        <a:pt x="26580" y="126833"/>
                      </a:cubicBezTo>
                      <a:cubicBezTo>
                        <a:pt x="22319" y="127461"/>
                        <a:pt x="18013" y="127702"/>
                        <a:pt x="13714" y="127563"/>
                      </a:cubicBezTo>
                      <a:cubicBezTo>
                        <a:pt x="9036" y="127563"/>
                        <a:pt x="4723" y="127563"/>
                        <a:pt x="775" y="127563"/>
                      </a:cubicBezTo>
                      <a:cubicBezTo>
                        <a:pt x="775" y="127563"/>
                        <a:pt x="337" y="127563"/>
                        <a:pt x="264" y="126979"/>
                      </a:cubicBezTo>
                      <a:cubicBezTo>
                        <a:pt x="30" y="125825"/>
                        <a:pt x="-94" y="124649"/>
                        <a:pt x="-102" y="123473"/>
                      </a:cubicBezTo>
                      <a:cubicBezTo>
                        <a:pt x="-102" y="121647"/>
                        <a:pt x="-102" y="118872"/>
                        <a:pt x="-102" y="115147"/>
                      </a:cubicBezTo>
                      <a:cubicBezTo>
                        <a:pt x="-102" y="111422"/>
                        <a:pt x="-102" y="106455"/>
                        <a:pt x="-102" y="100539"/>
                      </a:cubicBezTo>
                      <a:cubicBezTo>
                        <a:pt x="-102" y="94623"/>
                        <a:pt x="-102" y="86808"/>
                        <a:pt x="-102" y="77751"/>
                      </a:cubicBezTo>
                      <a:cubicBezTo>
                        <a:pt x="-102" y="68694"/>
                        <a:pt x="-102" y="57885"/>
                        <a:pt x="-102" y="45395"/>
                      </a:cubicBezTo>
                      <a:cubicBezTo>
                        <a:pt x="-102" y="32905"/>
                        <a:pt x="-102" y="18298"/>
                        <a:pt x="-102" y="1572"/>
                      </a:cubicBezTo>
                      <a:cubicBezTo>
                        <a:pt x="1711" y="1061"/>
                        <a:pt x="3575" y="768"/>
                        <a:pt x="5454" y="695"/>
                      </a:cubicBezTo>
                      <a:cubicBezTo>
                        <a:pt x="7596" y="586"/>
                        <a:pt x="9745" y="586"/>
                        <a:pt x="11887" y="695"/>
                      </a:cubicBezTo>
                      <a:lnTo>
                        <a:pt x="18539" y="695"/>
                      </a:lnTo>
                      <a:cubicBezTo>
                        <a:pt x="20732" y="695"/>
                        <a:pt x="22852" y="695"/>
                        <a:pt x="24972" y="695"/>
                      </a:cubicBezTo>
                      <a:lnTo>
                        <a:pt x="24972" y="695"/>
                      </a:lnTo>
                      <a:cubicBezTo>
                        <a:pt x="26383" y="2353"/>
                        <a:pt x="27516" y="4230"/>
                        <a:pt x="28335" y="6246"/>
                      </a:cubicBezTo>
                      <a:cubicBezTo>
                        <a:pt x="29431" y="8803"/>
                        <a:pt x="30455" y="11505"/>
                        <a:pt x="31405" y="14281"/>
                      </a:cubicBezTo>
                      <a:lnTo>
                        <a:pt x="34256" y="22388"/>
                      </a:lnTo>
                      <a:cubicBezTo>
                        <a:pt x="34987" y="24506"/>
                        <a:pt x="35945" y="26536"/>
                        <a:pt x="37107" y="28450"/>
                      </a:cubicBezTo>
                      <a:cubicBezTo>
                        <a:pt x="37546" y="28815"/>
                        <a:pt x="37838" y="29034"/>
                        <a:pt x="38203" y="29034"/>
                      </a:cubicBezTo>
                      <a:cubicBezTo>
                        <a:pt x="38569" y="29034"/>
                        <a:pt x="39227" y="27939"/>
                        <a:pt x="39958" y="25529"/>
                      </a:cubicBezTo>
                      <a:cubicBezTo>
                        <a:pt x="40689" y="23118"/>
                        <a:pt x="41639" y="20197"/>
                        <a:pt x="42590" y="16983"/>
                      </a:cubicBezTo>
                      <a:cubicBezTo>
                        <a:pt x="43540" y="13769"/>
                        <a:pt x="44564" y="10482"/>
                        <a:pt x="45733" y="7269"/>
                      </a:cubicBezTo>
                      <a:cubicBezTo>
                        <a:pt x="46508" y="4807"/>
                        <a:pt x="47641" y="2470"/>
                        <a:pt x="49096" y="330"/>
                      </a:cubicBezTo>
                      <a:cubicBezTo>
                        <a:pt x="50653" y="483"/>
                        <a:pt x="52217" y="483"/>
                        <a:pt x="53774" y="330"/>
                      </a:cubicBezTo>
                      <a:lnTo>
                        <a:pt x="61084" y="-35"/>
                      </a:lnTo>
                      <a:lnTo>
                        <a:pt x="69199" y="-35"/>
                      </a:lnTo>
                      <a:lnTo>
                        <a:pt x="76509" y="-35"/>
                      </a:lnTo>
                      <a:cubicBezTo>
                        <a:pt x="76019" y="11702"/>
                        <a:pt x="76019" y="23315"/>
                        <a:pt x="76509" y="34804"/>
                      </a:cubicBezTo>
                      <a:cubicBezTo>
                        <a:pt x="76947" y="45979"/>
                        <a:pt x="76947" y="57592"/>
                        <a:pt x="76289" y="69352"/>
                      </a:cubicBezTo>
                      <a:close/>
                    </a:path>
                  </a:pathLst>
                </a:custGeom>
                <a:solidFill>
                  <a:srgbClr val="333233"/>
                </a:solidFill>
                <a:ln w="7301" cap="flat">
                  <a:noFill/>
                  <a:prstDash val="solid"/>
                  <a:miter/>
                </a:ln>
              </p:spPr>
              <p:txBody>
                <a:bodyPr rtlCol="0" anchor="ctr"/>
                <a:lstStyle/>
                <a:p>
                  <a:endParaRPr lang="en-US"/>
                </a:p>
              </p:txBody>
            </p:sp>
            <p:sp>
              <p:nvSpPr>
                <p:cNvPr id="2043" name="Freeform 2042">
                  <a:extLst>
                    <a:ext uri="{FF2B5EF4-FFF2-40B4-BE49-F238E27FC236}">
                      <a16:creationId xmlns:a16="http://schemas.microsoft.com/office/drawing/2014/main" id="{5A89B207-CBD1-C7B0-595F-E88E3773A0DA}"/>
                    </a:ext>
                  </a:extLst>
                </p:cNvPr>
                <p:cNvSpPr/>
                <p:nvPr/>
              </p:nvSpPr>
              <p:spPr>
                <a:xfrm>
                  <a:off x="9255669" y="4848577"/>
                  <a:ext cx="78779" cy="92974"/>
                </a:xfrm>
                <a:custGeom>
                  <a:avLst/>
                  <a:gdLst>
                    <a:gd name="connsiteX0" fmla="*/ 78411 w 78779"/>
                    <a:gd name="connsiteY0" fmla="*/ 1115 h 92974"/>
                    <a:gd name="connsiteX1" fmla="*/ 78411 w 78779"/>
                    <a:gd name="connsiteY1" fmla="*/ 3306 h 92974"/>
                    <a:gd name="connsiteX2" fmla="*/ 78411 w 78779"/>
                    <a:gd name="connsiteY2" fmla="*/ 5498 h 92974"/>
                    <a:gd name="connsiteX3" fmla="*/ 78411 w 78779"/>
                    <a:gd name="connsiteY3" fmla="*/ 7324 h 92974"/>
                    <a:gd name="connsiteX4" fmla="*/ 78411 w 78779"/>
                    <a:gd name="connsiteY4" fmla="*/ 46399 h 92974"/>
                    <a:gd name="connsiteX5" fmla="*/ 77826 w 78779"/>
                    <a:gd name="connsiteY5" fmla="*/ 85329 h 92974"/>
                    <a:gd name="connsiteX6" fmla="*/ 77826 w 78779"/>
                    <a:gd name="connsiteY6" fmla="*/ 90076 h 92974"/>
                    <a:gd name="connsiteX7" fmla="*/ 75509 w 78779"/>
                    <a:gd name="connsiteY7" fmla="*/ 92852 h 92974"/>
                    <a:gd name="connsiteX8" fmla="*/ 75487 w 78779"/>
                    <a:gd name="connsiteY8" fmla="*/ 92852 h 92974"/>
                    <a:gd name="connsiteX9" fmla="*/ 73294 w 78779"/>
                    <a:gd name="connsiteY9" fmla="*/ 92852 h 92974"/>
                    <a:gd name="connsiteX10" fmla="*/ 67300 w 78779"/>
                    <a:gd name="connsiteY10" fmla="*/ 92852 h 92974"/>
                    <a:gd name="connsiteX11" fmla="*/ 61379 w 78779"/>
                    <a:gd name="connsiteY11" fmla="*/ 92852 h 92974"/>
                    <a:gd name="connsiteX12" fmla="*/ 57358 w 78779"/>
                    <a:gd name="connsiteY12" fmla="*/ 92852 h 92974"/>
                    <a:gd name="connsiteX13" fmla="*/ 53410 w 78779"/>
                    <a:gd name="connsiteY13" fmla="*/ 92852 h 92974"/>
                    <a:gd name="connsiteX14" fmla="*/ 51656 w 78779"/>
                    <a:gd name="connsiteY14" fmla="*/ 91391 h 92974"/>
                    <a:gd name="connsiteX15" fmla="*/ 51217 w 78779"/>
                    <a:gd name="connsiteY15" fmla="*/ 88835 h 92974"/>
                    <a:gd name="connsiteX16" fmla="*/ 51217 w 78779"/>
                    <a:gd name="connsiteY16" fmla="*/ 85548 h 92974"/>
                    <a:gd name="connsiteX17" fmla="*/ 51217 w 78779"/>
                    <a:gd name="connsiteY17" fmla="*/ 82407 h 92974"/>
                    <a:gd name="connsiteX18" fmla="*/ 40106 w 78779"/>
                    <a:gd name="connsiteY18" fmla="*/ 89711 h 92974"/>
                    <a:gd name="connsiteX19" fmla="*/ 26948 w 78779"/>
                    <a:gd name="connsiteY19" fmla="*/ 92852 h 92974"/>
                    <a:gd name="connsiteX20" fmla="*/ 14667 w 78779"/>
                    <a:gd name="connsiteY20" fmla="*/ 87885 h 92974"/>
                    <a:gd name="connsiteX21" fmla="*/ 6333 w 78779"/>
                    <a:gd name="connsiteY21" fmla="*/ 75542 h 92974"/>
                    <a:gd name="connsiteX22" fmla="*/ 1435 w 78779"/>
                    <a:gd name="connsiteY22" fmla="*/ 59546 h 92974"/>
                    <a:gd name="connsiteX23" fmla="*/ -100 w 78779"/>
                    <a:gd name="connsiteY23" fmla="*/ 43551 h 92974"/>
                    <a:gd name="connsiteX24" fmla="*/ 2239 w 78779"/>
                    <a:gd name="connsiteY24" fmla="*/ 26606 h 92974"/>
                    <a:gd name="connsiteX25" fmla="*/ 8819 w 78779"/>
                    <a:gd name="connsiteY25" fmla="*/ 13313 h 92974"/>
                    <a:gd name="connsiteX26" fmla="*/ 18687 w 78779"/>
                    <a:gd name="connsiteY26" fmla="*/ 4475 h 92974"/>
                    <a:gd name="connsiteX27" fmla="*/ 30822 w 78779"/>
                    <a:gd name="connsiteY27" fmla="*/ 1042 h 92974"/>
                    <a:gd name="connsiteX28" fmla="*/ 36962 w 78779"/>
                    <a:gd name="connsiteY28" fmla="*/ 1042 h 92974"/>
                    <a:gd name="connsiteX29" fmla="*/ 42226 w 78779"/>
                    <a:gd name="connsiteY29" fmla="*/ 1919 h 92974"/>
                    <a:gd name="connsiteX30" fmla="*/ 46466 w 78779"/>
                    <a:gd name="connsiteY30" fmla="*/ 4475 h 92974"/>
                    <a:gd name="connsiteX31" fmla="*/ 49609 w 78779"/>
                    <a:gd name="connsiteY31" fmla="*/ 9369 h 92974"/>
                    <a:gd name="connsiteX32" fmla="*/ 49609 w 78779"/>
                    <a:gd name="connsiteY32" fmla="*/ 4329 h 92974"/>
                    <a:gd name="connsiteX33" fmla="*/ 50121 w 78779"/>
                    <a:gd name="connsiteY33" fmla="*/ 20 h 92974"/>
                    <a:gd name="connsiteX34" fmla="*/ 51290 w 78779"/>
                    <a:gd name="connsiteY34" fmla="*/ 20 h 92974"/>
                    <a:gd name="connsiteX35" fmla="*/ 53995 w 78779"/>
                    <a:gd name="connsiteY35" fmla="*/ 20 h 92974"/>
                    <a:gd name="connsiteX36" fmla="*/ 58966 w 78779"/>
                    <a:gd name="connsiteY36" fmla="*/ 20 h 92974"/>
                    <a:gd name="connsiteX37" fmla="*/ 66276 w 78779"/>
                    <a:gd name="connsiteY37" fmla="*/ 20 h 92974"/>
                    <a:gd name="connsiteX38" fmla="*/ 78411 w 78779"/>
                    <a:gd name="connsiteY38" fmla="*/ 1115 h 92974"/>
                    <a:gd name="connsiteX39" fmla="*/ 24901 w 78779"/>
                    <a:gd name="connsiteY39" fmla="*/ 37634 h 92974"/>
                    <a:gd name="connsiteX40" fmla="*/ 23951 w 78779"/>
                    <a:gd name="connsiteY40" fmla="*/ 42528 h 92974"/>
                    <a:gd name="connsiteX41" fmla="*/ 23951 w 78779"/>
                    <a:gd name="connsiteY41" fmla="*/ 47349 h 92974"/>
                    <a:gd name="connsiteX42" fmla="*/ 28337 w 78779"/>
                    <a:gd name="connsiteY42" fmla="*/ 61445 h 92974"/>
                    <a:gd name="connsiteX43" fmla="*/ 40398 w 78779"/>
                    <a:gd name="connsiteY43" fmla="*/ 67215 h 92974"/>
                    <a:gd name="connsiteX44" fmla="*/ 47270 w 78779"/>
                    <a:gd name="connsiteY44" fmla="*/ 65682 h 92974"/>
                    <a:gd name="connsiteX45" fmla="*/ 50559 w 78779"/>
                    <a:gd name="connsiteY45" fmla="*/ 61226 h 92974"/>
                    <a:gd name="connsiteX46" fmla="*/ 51656 w 78779"/>
                    <a:gd name="connsiteY46" fmla="*/ 53922 h 92974"/>
                    <a:gd name="connsiteX47" fmla="*/ 51656 w 78779"/>
                    <a:gd name="connsiteY47" fmla="*/ 44646 h 92974"/>
                    <a:gd name="connsiteX48" fmla="*/ 51656 w 78779"/>
                    <a:gd name="connsiteY48" fmla="*/ 34421 h 92974"/>
                    <a:gd name="connsiteX49" fmla="*/ 50779 w 78779"/>
                    <a:gd name="connsiteY49" fmla="*/ 28578 h 92974"/>
                    <a:gd name="connsiteX50" fmla="*/ 48001 w 78779"/>
                    <a:gd name="connsiteY50" fmla="*/ 26021 h 92974"/>
                    <a:gd name="connsiteX51" fmla="*/ 42226 w 78779"/>
                    <a:gd name="connsiteY51" fmla="*/ 25510 h 92974"/>
                    <a:gd name="connsiteX52" fmla="*/ 30310 w 78779"/>
                    <a:gd name="connsiteY52" fmla="*/ 29089 h 92974"/>
                    <a:gd name="connsiteX53" fmla="*/ 24901 w 78779"/>
                    <a:gd name="connsiteY53" fmla="*/ 37708 h 9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8779" h="92974">
                      <a:moveTo>
                        <a:pt x="78411" y="1115"/>
                      </a:moveTo>
                      <a:cubicBezTo>
                        <a:pt x="78411" y="1846"/>
                        <a:pt x="78411" y="2576"/>
                        <a:pt x="78411" y="3306"/>
                      </a:cubicBezTo>
                      <a:cubicBezTo>
                        <a:pt x="78411" y="4037"/>
                        <a:pt x="78411" y="4767"/>
                        <a:pt x="78411" y="5498"/>
                      </a:cubicBezTo>
                      <a:lnTo>
                        <a:pt x="78411" y="7324"/>
                      </a:lnTo>
                      <a:cubicBezTo>
                        <a:pt x="78411" y="20617"/>
                        <a:pt x="78411" y="33617"/>
                        <a:pt x="78411" y="46399"/>
                      </a:cubicBezTo>
                      <a:cubicBezTo>
                        <a:pt x="78908" y="59378"/>
                        <a:pt x="78711" y="72372"/>
                        <a:pt x="77826" y="85329"/>
                      </a:cubicBezTo>
                      <a:cubicBezTo>
                        <a:pt x="77826" y="86936"/>
                        <a:pt x="77826" y="88542"/>
                        <a:pt x="77826" y="90076"/>
                      </a:cubicBezTo>
                      <a:cubicBezTo>
                        <a:pt x="77950" y="91486"/>
                        <a:pt x="76913" y="92728"/>
                        <a:pt x="75509" y="92852"/>
                      </a:cubicBezTo>
                      <a:cubicBezTo>
                        <a:pt x="75501" y="92852"/>
                        <a:pt x="75494" y="92852"/>
                        <a:pt x="75487" y="92852"/>
                      </a:cubicBezTo>
                      <a:lnTo>
                        <a:pt x="73294" y="92852"/>
                      </a:lnTo>
                      <a:cubicBezTo>
                        <a:pt x="71298" y="92961"/>
                        <a:pt x="69295" y="92961"/>
                        <a:pt x="67300" y="92852"/>
                      </a:cubicBezTo>
                      <a:lnTo>
                        <a:pt x="61379" y="92852"/>
                      </a:lnTo>
                      <a:cubicBezTo>
                        <a:pt x="60040" y="92779"/>
                        <a:pt x="58696" y="92779"/>
                        <a:pt x="57358" y="92852"/>
                      </a:cubicBezTo>
                      <a:cubicBezTo>
                        <a:pt x="56042" y="92969"/>
                        <a:pt x="54726" y="92969"/>
                        <a:pt x="53410" y="92852"/>
                      </a:cubicBezTo>
                      <a:cubicBezTo>
                        <a:pt x="52635" y="92647"/>
                        <a:pt x="51999" y="92114"/>
                        <a:pt x="51656" y="91391"/>
                      </a:cubicBezTo>
                      <a:cubicBezTo>
                        <a:pt x="51356" y="90573"/>
                        <a:pt x="51210" y="89704"/>
                        <a:pt x="51217" y="88835"/>
                      </a:cubicBezTo>
                      <a:cubicBezTo>
                        <a:pt x="51079" y="87746"/>
                        <a:pt x="51079" y="86636"/>
                        <a:pt x="51217" y="85548"/>
                      </a:cubicBezTo>
                      <a:cubicBezTo>
                        <a:pt x="51378" y="84504"/>
                        <a:pt x="51378" y="83444"/>
                        <a:pt x="51217" y="82407"/>
                      </a:cubicBezTo>
                      <a:cubicBezTo>
                        <a:pt x="47950" y="85453"/>
                        <a:pt x="44199" y="87922"/>
                        <a:pt x="40106" y="89711"/>
                      </a:cubicBezTo>
                      <a:cubicBezTo>
                        <a:pt x="36012" y="91734"/>
                        <a:pt x="31516" y="92808"/>
                        <a:pt x="26948" y="92852"/>
                      </a:cubicBezTo>
                      <a:cubicBezTo>
                        <a:pt x="22349" y="92917"/>
                        <a:pt x="17920" y="91128"/>
                        <a:pt x="14667" y="87885"/>
                      </a:cubicBezTo>
                      <a:cubicBezTo>
                        <a:pt x="11158" y="84314"/>
                        <a:pt x="8329" y="80136"/>
                        <a:pt x="6333" y="75542"/>
                      </a:cubicBezTo>
                      <a:cubicBezTo>
                        <a:pt x="4052" y="70429"/>
                        <a:pt x="2407" y="65061"/>
                        <a:pt x="1435" y="59546"/>
                      </a:cubicBezTo>
                      <a:cubicBezTo>
                        <a:pt x="455" y="54273"/>
                        <a:pt x="-56" y="48919"/>
                        <a:pt x="-100" y="43551"/>
                      </a:cubicBezTo>
                      <a:cubicBezTo>
                        <a:pt x="-144" y="37817"/>
                        <a:pt x="645" y="32113"/>
                        <a:pt x="2239" y="26606"/>
                      </a:cubicBezTo>
                      <a:cubicBezTo>
                        <a:pt x="3672" y="21836"/>
                        <a:pt x="5894" y="17344"/>
                        <a:pt x="8819" y="13313"/>
                      </a:cubicBezTo>
                      <a:cubicBezTo>
                        <a:pt x="11442" y="9697"/>
                        <a:pt x="14805" y="6688"/>
                        <a:pt x="18687" y="4475"/>
                      </a:cubicBezTo>
                      <a:cubicBezTo>
                        <a:pt x="22393" y="2364"/>
                        <a:pt x="26560" y="1188"/>
                        <a:pt x="30822" y="1042"/>
                      </a:cubicBezTo>
                      <a:lnTo>
                        <a:pt x="36962" y="1042"/>
                      </a:lnTo>
                      <a:cubicBezTo>
                        <a:pt x="38753" y="1020"/>
                        <a:pt x="40537" y="1320"/>
                        <a:pt x="42226" y="1919"/>
                      </a:cubicBezTo>
                      <a:cubicBezTo>
                        <a:pt x="43790" y="2496"/>
                        <a:pt x="45230" y="3365"/>
                        <a:pt x="46466" y="4475"/>
                      </a:cubicBezTo>
                      <a:cubicBezTo>
                        <a:pt x="47833" y="5877"/>
                        <a:pt x="48900" y="7543"/>
                        <a:pt x="49609" y="9369"/>
                      </a:cubicBezTo>
                      <a:cubicBezTo>
                        <a:pt x="49375" y="7696"/>
                        <a:pt x="49375" y="6002"/>
                        <a:pt x="49609" y="4329"/>
                      </a:cubicBezTo>
                      <a:cubicBezTo>
                        <a:pt x="49931" y="2912"/>
                        <a:pt x="50099" y="1473"/>
                        <a:pt x="50121" y="20"/>
                      </a:cubicBezTo>
                      <a:cubicBezTo>
                        <a:pt x="50121" y="20"/>
                        <a:pt x="50486" y="20"/>
                        <a:pt x="51290" y="20"/>
                      </a:cubicBezTo>
                      <a:cubicBezTo>
                        <a:pt x="52190" y="-53"/>
                        <a:pt x="53096" y="-53"/>
                        <a:pt x="53995" y="20"/>
                      </a:cubicBezTo>
                      <a:lnTo>
                        <a:pt x="58966" y="20"/>
                      </a:lnTo>
                      <a:lnTo>
                        <a:pt x="66276" y="20"/>
                      </a:lnTo>
                      <a:cubicBezTo>
                        <a:pt x="71028" y="677"/>
                        <a:pt x="74537" y="823"/>
                        <a:pt x="78411" y="1115"/>
                      </a:cubicBezTo>
                      <a:close/>
                      <a:moveTo>
                        <a:pt x="24901" y="37634"/>
                      </a:moveTo>
                      <a:cubicBezTo>
                        <a:pt x="24403" y="39227"/>
                        <a:pt x="24082" y="40863"/>
                        <a:pt x="23951" y="42528"/>
                      </a:cubicBezTo>
                      <a:cubicBezTo>
                        <a:pt x="23951" y="44135"/>
                        <a:pt x="23951" y="45742"/>
                        <a:pt x="23951" y="47349"/>
                      </a:cubicBezTo>
                      <a:cubicBezTo>
                        <a:pt x="23797" y="52403"/>
                        <a:pt x="25339" y="57370"/>
                        <a:pt x="28337" y="61445"/>
                      </a:cubicBezTo>
                      <a:cubicBezTo>
                        <a:pt x="31122" y="65280"/>
                        <a:pt x="35661" y="67449"/>
                        <a:pt x="40398" y="67215"/>
                      </a:cubicBezTo>
                      <a:cubicBezTo>
                        <a:pt x="42789" y="67369"/>
                        <a:pt x="45172" y="66835"/>
                        <a:pt x="47270" y="65682"/>
                      </a:cubicBezTo>
                      <a:cubicBezTo>
                        <a:pt x="48834" y="64600"/>
                        <a:pt x="49989" y="63038"/>
                        <a:pt x="50559" y="61226"/>
                      </a:cubicBezTo>
                      <a:cubicBezTo>
                        <a:pt x="51319" y="58867"/>
                        <a:pt x="51685" y="56398"/>
                        <a:pt x="51656" y="53922"/>
                      </a:cubicBezTo>
                      <a:cubicBezTo>
                        <a:pt x="51656" y="51147"/>
                        <a:pt x="51656" y="48079"/>
                        <a:pt x="51656" y="44646"/>
                      </a:cubicBezTo>
                      <a:cubicBezTo>
                        <a:pt x="51656" y="41214"/>
                        <a:pt x="51656" y="36904"/>
                        <a:pt x="51656" y="34421"/>
                      </a:cubicBezTo>
                      <a:cubicBezTo>
                        <a:pt x="51671" y="32441"/>
                        <a:pt x="51378" y="30470"/>
                        <a:pt x="50779" y="28578"/>
                      </a:cubicBezTo>
                      <a:cubicBezTo>
                        <a:pt x="50318" y="27329"/>
                        <a:pt x="49280" y="26379"/>
                        <a:pt x="48001" y="26021"/>
                      </a:cubicBezTo>
                      <a:cubicBezTo>
                        <a:pt x="46107" y="25612"/>
                        <a:pt x="44163" y="25437"/>
                        <a:pt x="42226" y="25510"/>
                      </a:cubicBezTo>
                      <a:cubicBezTo>
                        <a:pt x="37957" y="25262"/>
                        <a:pt x="33739" y="26533"/>
                        <a:pt x="30310" y="29089"/>
                      </a:cubicBezTo>
                      <a:cubicBezTo>
                        <a:pt x="27503" y="31193"/>
                        <a:pt x="25573" y="34267"/>
                        <a:pt x="24901" y="37708"/>
                      </a:cubicBezTo>
                      <a:close/>
                    </a:path>
                  </a:pathLst>
                </a:custGeom>
                <a:solidFill>
                  <a:srgbClr val="333233"/>
                </a:solidFill>
                <a:ln w="7301" cap="flat">
                  <a:noFill/>
                  <a:prstDash val="solid"/>
                  <a:miter/>
                </a:ln>
              </p:spPr>
              <p:txBody>
                <a:bodyPr rtlCol="0" anchor="ctr"/>
                <a:lstStyle/>
                <a:p>
                  <a:endParaRPr lang="en-US"/>
                </a:p>
              </p:txBody>
            </p:sp>
            <p:sp>
              <p:nvSpPr>
                <p:cNvPr id="2044" name="Freeform 2043">
                  <a:extLst>
                    <a:ext uri="{FF2B5EF4-FFF2-40B4-BE49-F238E27FC236}">
                      <a16:creationId xmlns:a16="http://schemas.microsoft.com/office/drawing/2014/main" id="{E5F8F676-C542-9F69-BE9A-5E5CA2AE4A97}"/>
                    </a:ext>
                  </a:extLst>
                </p:cNvPr>
                <p:cNvSpPr/>
                <p:nvPr/>
              </p:nvSpPr>
              <p:spPr>
                <a:xfrm>
                  <a:off x="9347584" y="4849381"/>
                  <a:ext cx="59333" cy="92603"/>
                </a:xfrm>
                <a:custGeom>
                  <a:avLst/>
                  <a:gdLst>
                    <a:gd name="connsiteX0" fmla="*/ 25167 w 59333"/>
                    <a:gd name="connsiteY0" fmla="*/ 6374 h 92603"/>
                    <a:gd name="connsiteX1" fmla="*/ 28602 w 59333"/>
                    <a:gd name="connsiteY1" fmla="*/ 4913 h 92603"/>
                    <a:gd name="connsiteX2" fmla="*/ 33793 w 59333"/>
                    <a:gd name="connsiteY2" fmla="*/ 2868 h 92603"/>
                    <a:gd name="connsiteX3" fmla="*/ 41761 w 59333"/>
                    <a:gd name="connsiteY3" fmla="*/ 1115 h 92603"/>
                    <a:gd name="connsiteX4" fmla="*/ 50021 w 59333"/>
                    <a:gd name="connsiteY4" fmla="*/ 312 h 92603"/>
                    <a:gd name="connsiteX5" fmla="*/ 56527 w 59333"/>
                    <a:gd name="connsiteY5" fmla="*/ 312 h 92603"/>
                    <a:gd name="connsiteX6" fmla="*/ 59232 w 59333"/>
                    <a:gd name="connsiteY6" fmla="*/ 312 h 92603"/>
                    <a:gd name="connsiteX7" fmla="*/ 59232 w 59333"/>
                    <a:gd name="connsiteY7" fmla="*/ 11341 h 92603"/>
                    <a:gd name="connsiteX8" fmla="*/ 59232 w 59333"/>
                    <a:gd name="connsiteY8" fmla="*/ 19886 h 92603"/>
                    <a:gd name="connsiteX9" fmla="*/ 59232 w 59333"/>
                    <a:gd name="connsiteY9" fmla="*/ 26825 h 92603"/>
                    <a:gd name="connsiteX10" fmla="*/ 59232 w 59333"/>
                    <a:gd name="connsiteY10" fmla="*/ 32668 h 92603"/>
                    <a:gd name="connsiteX11" fmla="*/ 57916 w 59333"/>
                    <a:gd name="connsiteY11" fmla="*/ 32376 h 92603"/>
                    <a:gd name="connsiteX12" fmla="*/ 56016 w 59333"/>
                    <a:gd name="connsiteY12" fmla="*/ 31719 h 92603"/>
                    <a:gd name="connsiteX13" fmla="*/ 54042 w 59333"/>
                    <a:gd name="connsiteY13" fmla="*/ 31061 h 92603"/>
                    <a:gd name="connsiteX14" fmla="*/ 49583 w 59333"/>
                    <a:gd name="connsiteY14" fmla="*/ 30185 h 92603"/>
                    <a:gd name="connsiteX15" fmla="*/ 47097 w 59333"/>
                    <a:gd name="connsiteY15" fmla="*/ 29819 h 92603"/>
                    <a:gd name="connsiteX16" fmla="*/ 37960 w 59333"/>
                    <a:gd name="connsiteY16" fmla="*/ 29235 h 92603"/>
                    <a:gd name="connsiteX17" fmla="*/ 30650 w 59333"/>
                    <a:gd name="connsiteY17" fmla="*/ 30550 h 92603"/>
                    <a:gd name="connsiteX18" fmla="*/ 25971 w 59333"/>
                    <a:gd name="connsiteY18" fmla="*/ 34567 h 92603"/>
                    <a:gd name="connsiteX19" fmla="*/ 24509 w 59333"/>
                    <a:gd name="connsiteY19" fmla="*/ 42455 h 92603"/>
                    <a:gd name="connsiteX20" fmla="*/ 24874 w 59333"/>
                    <a:gd name="connsiteY20" fmla="*/ 54580 h 92603"/>
                    <a:gd name="connsiteX21" fmla="*/ 24874 w 59333"/>
                    <a:gd name="connsiteY21" fmla="*/ 66120 h 92603"/>
                    <a:gd name="connsiteX22" fmla="*/ 24874 w 59333"/>
                    <a:gd name="connsiteY22" fmla="*/ 77879 h 92603"/>
                    <a:gd name="connsiteX23" fmla="*/ 24874 w 59333"/>
                    <a:gd name="connsiteY23" fmla="*/ 90661 h 92603"/>
                    <a:gd name="connsiteX24" fmla="*/ 24874 w 59333"/>
                    <a:gd name="connsiteY24" fmla="*/ 91391 h 92603"/>
                    <a:gd name="connsiteX25" fmla="*/ 19173 w 59333"/>
                    <a:gd name="connsiteY25" fmla="*/ 92487 h 92603"/>
                    <a:gd name="connsiteX26" fmla="*/ 13836 w 59333"/>
                    <a:gd name="connsiteY26" fmla="*/ 92487 h 92603"/>
                    <a:gd name="connsiteX27" fmla="*/ 7842 w 59333"/>
                    <a:gd name="connsiteY27" fmla="*/ 92487 h 92603"/>
                    <a:gd name="connsiteX28" fmla="*/ 532 w 59333"/>
                    <a:gd name="connsiteY28" fmla="*/ 92487 h 92603"/>
                    <a:gd name="connsiteX29" fmla="*/ 93 w 59333"/>
                    <a:gd name="connsiteY29" fmla="*/ 47276 h 92603"/>
                    <a:gd name="connsiteX30" fmla="*/ 93 w 59333"/>
                    <a:gd name="connsiteY30" fmla="*/ 385 h 92603"/>
                    <a:gd name="connsiteX31" fmla="*/ 3748 w 59333"/>
                    <a:gd name="connsiteY31" fmla="*/ 385 h 92603"/>
                    <a:gd name="connsiteX32" fmla="*/ 9304 w 59333"/>
                    <a:gd name="connsiteY32" fmla="*/ 385 h 92603"/>
                    <a:gd name="connsiteX33" fmla="*/ 12959 w 59333"/>
                    <a:gd name="connsiteY33" fmla="*/ 385 h 92603"/>
                    <a:gd name="connsiteX34" fmla="*/ 15591 w 59333"/>
                    <a:gd name="connsiteY34" fmla="*/ 385 h 92603"/>
                    <a:gd name="connsiteX35" fmla="*/ 19684 w 59333"/>
                    <a:gd name="connsiteY35" fmla="*/ 20 h 92603"/>
                    <a:gd name="connsiteX36" fmla="*/ 23339 w 59333"/>
                    <a:gd name="connsiteY36" fmla="*/ 20 h 92603"/>
                    <a:gd name="connsiteX37" fmla="*/ 24947 w 59333"/>
                    <a:gd name="connsiteY37" fmla="*/ 458 h 92603"/>
                    <a:gd name="connsiteX38" fmla="*/ 24947 w 59333"/>
                    <a:gd name="connsiteY38" fmla="*/ 3891 h 92603"/>
                    <a:gd name="connsiteX39" fmla="*/ 24947 w 59333"/>
                    <a:gd name="connsiteY39" fmla="*/ 4913 h 92603"/>
                    <a:gd name="connsiteX40" fmla="*/ 25167 w 59333"/>
                    <a:gd name="connsiteY40" fmla="*/ 6374 h 9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333" h="92603">
                      <a:moveTo>
                        <a:pt x="25167" y="6374"/>
                      </a:moveTo>
                      <a:lnTo>
                        <a:pt x="28602" y="4913"/>
                      </a:lnTo>
                      <a:cubicBezTo>
                        <a:pt x="30357" y="4183"/>
                        <a:pt x="32111" y="3453"/>
                        <a:pt x="33793" y="2868"/>
                      </a:cubicBezTo>
                      <a:cubicBezTo>
                        <a:pt x="36395" y="2079"/>
                        <a:pt x="39063" y="1488"/>
                        <a:pt x="41761" y="1115"/>
                      </a:cubicBezTo>
                      <a:cubicBezTo>
                        <a:pt x="44495" y="685"/>
                        <a:pt x="47258" y="414"/>
                        <a:pt x="50021" y="312"/>
                      </a:cubicBezTo>
                      <a:cubicBezTo>
                        <a:pt x="52580" y="312"/>
                        <a:pt x="54773" y="312"/>
                        <a:pt x="56527" y="312"/>
                      </a:cubicBezTo>
                      <a:cubicBezTo>
                        <a:pt x="57426" y="181"/>
                        <a:pt x="58333" y="181"/>
                        <a:pt x="59232" y="312"/>
                      </a:cubicBezTo>
                      <a:cubicBezTo>
                        <a:pt x="59232" y="4475"/>
                        <a:pt x="59232" y="8200"/>
                        <a:pt x="59232" y="11341"/>
                      </a:cubicBezTo>
                      <a:cubicBezTo>
                        <a:pt x="59232" y="14481"/>
                        <a:pt x="59232" y="17403"/>
                        <a:pt x="59232" y="19886"/>
                      </a:cubicBezTo>
                      <a:lnTo>
                        <a:pt x="59232" y="26825"/>
                      </a:lnTo>
                      <a:cubicBezTo>
                        <a:pt x="59232" y="28870"/>
                        <a:pt x="59232" y="30842"/>
                        <a:pt x="59232" y="32668"/>
                      </a:cubicBezTo>
                      <a:lnTo>
                        <a:pt x="57916" y="32376"/>
                      </a:lnTo>
                      <a:lnTo>
                        <a:pt x="56016" y="31719"/>
                      </a:lnTo>
                      <a:cubicBezTo>
                        <a:pt x="55343" y="31543"/>
                        <a:pt x="54685" y="31324"/>
                        <a:pt x="54042" y="31061"/>
                      </a:cubicBezTo>
                      <a:cubicBezTo>
                        <a:pt x="52572" y="30696"/>
                        <a:pt x="51081" y="30397"/>
                        <a:pt x="49583" y="30185"/>
                      </a:cubicBezTo>
                      <a:lnTo>
                        <a:pt x="47097" y="29819"/>
                      </a:lnTo>
                      <a:cubicBezTo>
                        <a:pt x="44071" y="29425"/>
                        <a:pt x="41015" y="29228"/>
                        <a:pt x="37960" y="29235"/>
                      </a:cubicBezTo>
                      <a:cubicBezTo>
                        <a:pt x="35459" y="29155"/>
                        <a:pt x="32966" y="29608"/>
                        <a:pt x="30650" y="30550"/>
                      </a:cubicBezTo>
                      <a:cubicBezTo>
                        <a:pt x="28697" y="31346"/>
                        <a:pt x="27053" y="32756"/>
                        <a:pt x="25971" y="34567"/>
                      </a:cubicBezTo>
                      <a:cubicBezTo>
                        <a:pt x="24757" y="37007"/>
                        <a:pt x="24253" y="39738"/>
                        <a:pt x="24509" y="42455"/>
                      </a:cubicBezTo>
                      <a:cubicBezTo>
                        <a:pt x="24509" y="46764"/>
                        <a:pt x="24509" y="50855"/>
                        <a:pt x="24874" y="54580"/>
                      </a:cubicBezTo>
                      <a:cubicBezTo>
                        <a:pt x="25240" y="58304"/>
                        <a:pt x="24874" y="62249"/>
                        <a:pt x="24874" y="66120"/>
                      </a:cubicBezTo>
                      <a:cubicBezTo>
                        <a:pt x="24874" y="69991"/>
                        <a:pt x="24874" y="73935"/>
                        <a:pt x="24874" y="77879"/>
                      </a:cubicBezTo>
                      <a:cubicBezTo>
                        <a:pt x="24874" y="81823"/>
                        <a:pt x="24874" y="86132"/>
                        <a:pt x="24874" y="90661"/>
                      </a:cubicBezTo>
                      <a:lnTo>
                        <a:pt x="24874" y="91391"/>
                      </a:lnTo>
                      <a:cubicBezTo>
                        <a:pt x="23018" y="91961"/>
                        <a:pt x="21110" y="92326"/>
                        <a:pt x="19173" y="92487"/>
                      </a:cubicBezTo>
                      <a:cubicBezTo>
                        <a:pt x="17396" y="92596"/>
                        <a:pt x="15612" y="92596"/>
                        <a:pt x="13836" y="92487"/>
                      </a:cubicBezTo>
                      <a:lnTo>
                        <a:pt x="7842" y="92487"/>
                      </a:lnTo>
                      <a:cubicBezTo>
                        <a:pt x="5408" y="92326"/>
                        <a:pt x="2966" y="92326"/>
                        <a:pt x="532" y="92487"/>
                      </a:cubicBezTo>
                      <a:cubicBezTo>
                        <a:pt x="532" y="77441"/>
                        <a:pt x="532" y="62322"/>
                        <a:pt x="93" y="47276"/>
                      </a:cubicBezTo>
                      <a:cubicBezTo>
                        <a:pt x="-345" y="32230"/>
                        <a:pt x="93" y="16526"/>
                        <a:pt x="93" y="385"/>
                      </a:cubicBezTo>
                      <a:lnTo>
                        <a:pt x="3748" y="385"/>
                      </a:lnTo>
                      <a:lnTo>
                        <a:pt x="9304" y="385"/>
                      </a:lnTo>
                      <a:lnTo>
                        <a:pt x="12959" y="385"/>
                      </a:lnTo>
                      <a:lnTo>
                        <a:pt x="15591" y="385"/>
                      </a:lnTo>
                      <a:lnTo>
                        <a:pt x="19684" y="20"/>
                      </a:lnTo>
                      <a:cubicBezTo>
                        <a:pt x="20905" y="-53"/>
                        <a:pt x="22126" y="-53"/>
                        <a:pt x="23339" y="20"/>
                      </a:cubicBezTo>
                      <a:cubicBezTo>
                        <a:pt x="24362" y="20"/>
                        <a:pt x="24947" y="20"/>
                        <a:pt x="24947" y="458"/>
                      </a:cubicBezTo>
                      <a:lnTo>
                        <a:pt x="24947" y="3891"/>
                      </a:lnTo>
                      <a:cubicBezTo>
                        <a:pt x="24911" y="4234"/>
                        <a:pt x="24911" y="4570"/>
                        <a:pt x="24947" y="4913"/>
                      </a:cubicBezTo>
                      <a:cubicBezTo>
                        <a:pt x="25050" y="5395"/>
                        <a:pt x="25123" y="5885"/>
                        <a:pt x="25167" y="6374"/>
                      </a:cubicBezTo>
                      <a:close/>
                    </a:path>
                  </a:pathLst>
                </a:custGeom>
                <a:solidFill>
                  <a:srgbClr val="333233"/>
                </a:solidFill>
                <a:ln w="7301" cap="flat">
                  <a:noFill/>
                  <a:prstDash val="solid"/>
                  <a:miter/>
                </a:ln>
              </p:spPr>
              <p:txBody>
                <a:bodyPr rtlCol="0" anchor="ctr"/>
                <a:lstStyle/>
                <a:p>
                  <a:endParaRPr lang="en-US"/>
                </a:p>
              </p:txBody>
            </p:sp>
            <p:sp>
              <p:nvSpPr>
                <p:cNvPr id="2045" name="Freeform 2044">
                  <a:extLst>
                    <a:ext uri="{FF2B5EF4-FFF2-40B4-BE49-F238E27FC236}">
                      <a16:creationId xmlns:a16="http://schemas.microsoft.com/office/drawing/2014/main" id="{6BAF04FC-DFCD-3663-4492-7DC060B23C88}"/>
                    </a:ext>
                  </a:extLst>
                </p:cNvPr>
                <p:cNvSpPr/>
                <p:nvPr/>
              </p:nvSpPr>
              <p:spPr>
                <a:xfrm>
                  <a:off x="9414033" y="4849162"/>
                  <a:ext cx="59699" cy="92603"/>
                </a:xfrm>
                <a:custGeom>
                  <a:avLst/>
                  <a:gdLst>
                    <a:gd name="connsiteX0" fmla="*/ 25532 w 59699"/>
                    <a:gd name="connsiteY0" fmla="*/ 6593 h 92603"/>
                    <a:gd name="connsiteX1" fmla="*/ 28968 w 59699"/>
                    <a:gd name="connsiteY1" fmla="*/ 5132 h 92603"/>
                    <a:gd name="connsiteX2" fmla="*/ 34159 w 59699"/>
                    <a:gd name="connsiteY2" fmla="*/ 3087 h 92603"/>
                    <a:gd name="connsiteX3" fmla="*/ 42126 w 59699"/>
                    <a:gd name="connsiteY3" fmla="*/ 1334 h 92603"/>
                    <a:gd name="connsiteX4" fmla="*/ 50387 w 59699"/>
                    <a:gd name="connsiteY4" fmla="*/ 531 h 92603"/>
                    <a:gd name="connsiteX5" fmla="*/ 56893 w 59699"/>
                    <a:gd name="connsiteY5" fmla="*/ 531 h 92603"/>
                    <a:gd name="connsiteX6" fmla="*/ 59598 w 59699"/>
                    <a:gd name="connsiteY6" fmla="*/ 531 h 92603"/>
                    <a:gd name="connsiteX7" fmla="*/ 59598 w 59699"/>
                    <a:gd name="connsiteY7" fmla="*/ 11560 h 92603"/>
                    <a:gd name="connsiteX8" fmla="*/ 59598 w 59699"/>
                    <a:gd name="connsiteY8" fmla="*/ 20105 h 92603"/>
                    <a:gd name="connsiteX9" fmla="*/ 59598 w 59699"/>
                    <a:gd name="connsiteY9" fmla="*/ 27044 h 92603"/>
                    <a:gd name="connsiteX10" fmla="*/ 59598 w 59699"/>
                    <a:gd name="connsiteY10" fmla="*/ 32887 h 92603"/>
                    <a:gd name="connsiteX11" fmla="*/ 57917 w 59699"/>
                    <a:gd name="connsiteY11" fmla="*/ 32376 h 92603"/>
                    <a:gd name="connsiteX12" fmla="*/ 56016 w 59699"/>
                    <a:gd name="connsiteY12" fmla="*/ 31719 h 92603"/>
                    <a:gd name="connsiteX13" fmla="*/ 54042 w 59699"/>
                    <a:gd name="connsiteY13" fmla="*/ 31061 h 92603"/>
                    <a:gd name="connsiteX14" fmla="*/ 49583 w 59699"/>
                    <a:gd name="connsiteY14" fmla="*/ 30185 h 92603"/>
                    <a:gd name="connsiteX15" fmla="*/ 47097 w 59699"/>
                    <a:gd name="connsiteY15" fmla="*/ 29819 h 92603"/>
                    <a:gd name="connsiteX16" fmla="*/ 37960 w 59699"/>
                    <a:gd name="connsiteY16" fmla="*/ 29235 h 92603"/>
                    <a:gd name="connsiteX17" fmla="*/ 30650 w 59699"/>
                    <a:gd name="connsiteY17" fmla="*/ 30550 h 92603"/>
                    <a:gd name="connsiteX18" fmla="*/ 25971 w 59699"/>
                    <a:gd name="connsiteY18" fmla="*/ 34567 h 92603"/>
                    <a:gd name="connsiteX19" fmla="*/ 24436 w 59699"/>
                    <a:gd name="connsiteY19" fmla="*/ 42455 h 92603"/>
                    <a:gd name="connsiteX20" fmla="*/ 24875 w 59699"/>
                    <a:gd name="connsiteY20" fmla="*/ 54580 h 92603"/>
                    <a:gd name="connsiteX21" fmla="*/ 24875 w 59699"/>
                    <a:gd name="connsiteY21" fmla="*/ 66120 h 92603"/>
                    <a:gd name="connsiteX22" fmla="*/ 24875 w 59699"/>
                    <a:gd name="connsiteY22" fmla="*/ 77879 h 92603"/>
                    <a:gd name="connsiteX23" fmla="*/ 24875 w 59699"/>
                    <a:gd name="connsiteY23" fmla="*/ 90661 h 92603"/>
                    <a:gd name="connsiteX24" fmla="*/ 24875 w 59699"/>
                    <a:gd name="connsiteY24" fmla="*/ 91391 h 92603"/>
                    <a:gd name="connsiteX25" fmla="*/ 19100 w 59699"/>
                    <a:gd name="connsiteY25" fmla="*/ 92487 h 92603"/>
                    <a:gd name="connsiteX26" fmla="*/ 13763 w 59699"/>
                    <a:gd name="connsiteY26" fmla="*/ 92487 h 92603"/>
                    <a:gd name="connsiteX27" fmla="*/ 7842 w 59699"/>
                    <a:gd name="connsiteY27" fmla="*/ 92487 h 92603"/>
                    <a:gd name="connsiteX28" fmla="*/ 532 w 59699"/>
                    <a:gd name="connsiteY28" fmla="*/ 92487 h 92603"/>
                    <a:gd name="connsiteX29" fmla="*/ 93 w 59699"/>
                    <a:gd name="connsiteY29" fmla="*/ 47276 h 92603"/>
                    <a:gd name="connsiteX30" fmla="*/ 93 w 59699"/>
                    <a:gd name="connsiteY30" fmla="*/ 385 h 92603"/>
                    <a:gd name="connsiteX31" fmla="*/ 3748 w 59699"/>
                    <a:gd name="connsiteY31" fmla="*/ 385 h 92603"/>
                    <a:gd name="connsiteX32" fmla="*/ 9304 w 59699"/>
                    <a:gd name="connsiteY32" fmla="*/ 385 h 92603"/>
                    <a:gd name="connsiteX33" fmla="*/ 12959 w 59699"/>
                    <a:gd name="connsiteY33" fmla="*/ 385 h 92603"/>
                    <a:gd name="connsiteX34" fmla="*/ 15591 w 59699"/>
                    <a:gd name="connsiteY34" fmla="*/ 385 h 92603"/>
                    <a:gd name="connsiteX35" fmla="*/ 19684 w 59699"/>
                    <a:gd name="connsiteY35" fmla="*/ 20 h 92603"/>
                    <a:gd name="connsiteX36" fmla="*/ 23339 w 59699"/>
                    <a:gd name="connsiteY36" fmla="*/ 20 h 92603"/>
                    <a:gd name="connsiteX37" fmla="*/ 24948 w 59699"/>
                    <a:gd name="connsiteY37" fmla="*/ 458 h 92603"/>
                    <a:gd name="connsiteX38" fmla="*/ 24948 w 59699"/>
                    <a:gd name="connsiteY38" fmla="*/ 3891 h 92603"/>
                    <a:gd name="connsiteX39" fmla="*/ 24948 w 59699"/>
                    <a:gd name="connsiteY39" fmla="*/ 4913 h 92603"/>
                    <a:gd name="connsiteX40" fmla="*/ 25532 w 59699"/>
                    <a:gd name="connsiteY40" fmla="*/ 6593 h 9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699" h="92603">
                      <a:moveTo>
                        <a:pt x="25532" y="6593"/>
                      </a:moveTo>
                      <a:lnTo>
                        <a:pt x="28968" y="5132"/>
                      </a:lnTo>
                      <a:cubicBezTo>
                        <a:pt x="30723" y="4402"/>
                        <a:pt x="32477" y="3672"/>
                        <a:pt x="34159" y="3087"/>
                      </a:cubicBezTo>
                      <a:cubicBezTo>
                        <a:pt x="36761" y="2298"/>
                        <a:pt x="39429" y="1707"/>
                        <a:pt x="42126" y="1334"/>
                      </a:cubicBezTo>
                      <a:cubicBezTo>
                        <a:pt x="44861" y="904"/>
                        <a:pt x="47624" y="633"/>
                        <a:pt x="50387" y="531"/>
                      </a:cubicBezTo>
                      <a:cubicBezTo>
                        <a:pt x="52945" y="531"/>
                        <a:pt x="55139" y="531"/>
                        <a:pt x="56893" y="531"/>
                      </a:cubicBezTo>
                      <a:cubicBezTo>
                        <a:pt x="57792" y="400"/>
                        <a:pt x="58699" y="400"/>
                        <a:pt x="59598" y="531"/>
                      </a:cubicBezTo>
                      <a:cubicBezTo>
                        <a:pt x="59598" y="4694"/>
                        <a:pt x="59598" y="8419"/>
                        <a:pt x="59598" y="11560"/>
                      </a:cubicBezTo>
                      <a:cubicBezTo>
                        <a:pt x="59598" y="14700"/>
                        <a:pt x="59598" y="17622"/>
                        <a:pt x="59598" y="20105"/>
                      </a:cubicBezTo>
                      <a:lnTo>
                        <a:pt x="59598" y="27044"/>
                      </a:lnTo>
                      <a:cubicBezTo>
                        <a:pt x="59598" y="29089"/>
                        <a:pt x="59598" y="31061"/>
                        <a:pt x="59598" y="32887"/>
                      </a:cubicBezTo>
                      <a:lnTo>
                        <a:pt x="57917" y="32376"/>
                      </a:lnTo>
                      <a:lnTo>
                        <a:pt x="56016" y="31719"/>
                      </a:lnTo>
                      <a:cubicBezTo>
                        <a:pt x="55343" y="31543"/>
                        <a:pt x="54685" y="31324"/>
                        <a:pt x="54042" y="31061"/>
                      </a:cubicBezTo>
                      <a:cubicBezTo>
                        <a:pt x="52573" y="30696"/>
                        <a:pt x="51082" y="30397"/>
                        <a:pt x="49583" y="30185"/>
                      </a:cubicBezTo>
                      <a:lnTo>
                        <a:pt x="47097" y="29819"/>
                      </a:lnTo>
                      <a:cubicBezTo>
                        <a:pt x="44064" y="29425"/>
                        <a:pt x="41016" y="29228"/>
                        <a:pt x="37960" y="29235"/>
                      </a:cubicBezTo>
                      <a:cubicBezTo>
                        <a:pt x="35460" y="29155"/>
                        <a:pt x="32967" y="29600"/>
                        <a:pt x="30650" y="30550"/>
                      </a:cubicBezTo>
                      <a:cubicBezTo>
                        <a:pt x="28698" y="31346"/>
                        <a:pt x="27053" y="32756"/>
                        <a:pt x="25971" y="34567"/>
                      </a:cubicBezTo>
                      <a:cubicBezTo>
                        <a:pt x="24728" y="36999"/>
                        <a:pt x="24202" y="39731"/>
                        <a:pt x="24436" y="42455"/>
                      </a:cubicBezTo>
                      <a:cubicBezTo>
                        <a:pt x="24436" y="46764"/>
                        <a:pt x="24436" y="50855"/>
                        <a:pt x="24875" y="54580"/>
                      </a:cubicBezTo>
                      <a:cubicBezTo>
                        <a:pt x="25313" y="58304"/>
                        <a:pt x="24875" y="62249"/>
                        <a:pt x="24875" y="66120"/>
                      </a:cubicBezTo>
                      <a:cubicBezTo>
                        <a:pt x="24875" y="69991"/>
                        <a:pt x="24875" y="73935"/>
                        <a:pt x="24875" y="77879"/>
                      </a:cubicBezTo>
                      <a:cubicBezTo>
                        <a:pt x="24875" y="81823"/>
                        <a:pt x="24875" y="86132"/>
                        <a:pt x="24875" y="90661"/>
                      </a:cubicBezTo>
                      <a:lnTo>
                        <a:pt x="24875" y="91391"/>
                      </a:lnTo>
                      <a:cubicBezTo>
                        <a:pt x="22996" y="91968"/>
                        <a:pt x="21058" y="92333"/>
                        <a:pt x="19100" y="92487"/>
                      </a:cubicBezTo>
                      <a:cubicBezTo>
                        <a:pt x="17323" y="92596"/>
                        <a:pt x="15540" y="92596"/>
                        <a:pt x="13763" y="92487"/>
                      </a:cubicBezTo>
                      <a:lnTo>
                        <a:pt x="7842" y="92487"/>
                      </a:lnTo>
                      <a:cubicBezTo>
                        <a:pt x="5408" y="92326"/>
                        <a:pt x="2966" y="92326"/>
                        <a:pt x="532" y="92487"/>
                      </a:cubicBezTo>
                      <a:cubicBezTo>
                        <a:pt x="532" y="77441"/>
                        <a:pt x="532" y="62322"/>
                        <a:pt x="93" y="47276"/>
                      </a:cubicBezTo>
                      <a:cubicBezTo>
                        <a:pt x="-345" y="32230"/>
                        <a:pt x="93" y="16526"/>
                        <a:pt x="93" y="385"/>
                      </a:cubicBezTo>
                      <a:lnTo>
                        <a:pt x="3748" y="385"/>
                      </a:lnTo>
                      <a:lnTo>
                        <a:pt x="9304" y="385"/>
                      </a:lnTo>
                      <a:lnTo>
                        <a:pt x="12959" y="385"/>
                      </a:lnTo>
                      <a:lnTo>
                        <a:pt x="15591" y="385"/>
                      </a:lnTo>
                      <a:lnTo>
                        <a:pt x="19684" y="20"/>
                      </a:lnTo>
                      <a:cubicBezTo>
                        <a:pt x="20898" y="-53"/>
                        <a:pt x="22119" y="-53"/>
                        <a:pt x="23339" y="20"/>
                      </a:cubicBezTo>
                      <a:cubicBezTo>
                        <a:pt x="24363" y="20"/>
                        <a:pt x="24948" y="20"/>
                        <a:pt x="24948" y="458"/>
                      </a:cubicBezTo>
                      <a:lnTo>
                        <a:pt x="24948" y="3891"/>
                      </a:lnTo>
                      <a:cubicBezTo>
                        <a:pt x="24911" y="4234"/>
                        <a:pt x="24911" y="4570"/>
                        <a:pt x="24948" y="4913"/>
                      </a:cubicBezTo>
                      <a:cubicBezTo>
                        <a:pt x="25189" y="5454"/>
                        <a:pt x="25379" y="6016"/>
                        <a:pt x="25532" y="6593"/>
                      </a:cubicBezTo>
                      <a:close/>
                    </a:path>
                  </a:pathLst>
                </a:custGeom>
                <a:solidFill>
                  <a:srgbClr val="333233"/>
                </a:solidFill>
                <a:ln w="7301" cap="flat">
                  <a:noFill/>
                  <a:prstDash val="solid"/>
                  <a:miter/>
                </a:ln>
              </p:spPr>
              <p:txBody>
                <a:bodyPr rtlCol="0" anchor="ctr"/>
                <a:lstStyle/>
                <a:p>
                  <a:endParaRPr lang="en-US"/>
                </a:p>
              </p:txBody>
            </p:sp>
            <p:sp>
              <p:nvSpPr>
                <p:cNvPr id="2046" name="Freeform 2045">
                  <a:extLst>
                    <a:ext uri="{FF2B5EF4-FFF2-40B4-BE49-F238E27FC236}">
                      <a16:creationId xmlns:a16="http://schemas.microsoft.com/office/drawing/2014/main" id="{95C20397-9A05-5D79-C9FA-865CF2015B7B}"/>
                    </a:ext>
                  </a:extLst>
                </p:cNvPr>
                <p:cNvSpPr/>
                <p:nvPr/>
              </p:nvSpPr>
              <p:spPr>
                <a:xfrm>
                  <a:off x="9480678" y="4808753"/>
                  <a:ext cx="26170" cy="132674"/>
                </a:xfrm>
                <a:custGeom>
                  <a:avLst/>
                  <a:gdLst>
                    <a:gd name="connsiteX0" fmla="*/ 22925 w 26170"/>
                    <a:gd name="connsiteY0" fmla="*/ 39990 h 132674"/>
                    <a:gd name="connsiteX1" fmla="*/ 26068 w 26170"/>
                    <a:gd name="connsiteY1" fmla="*/ 39990 h 132674"/>
                    <a:gd name="connsiteX2" fmla="*/ 26068 w 26170"/>
                    <a:gd name="connsiteY2" fmla="*/ 40574 h 132674"/>
                    <a:gd name="connsiteX3" fmla="*/ 25264 w 26170"/>
                    <a:gd name="connsiteY3" fmla="*/ 86004 h 132674"/>
                    <a:gd name="connsiteX4" fmla="*/ 25922 w 26170"/>
                    <a:gd name="connsiteY4" fmla="*/ 131434 h 132674"/>
                    <a:gd name="connsiteX5" fmla="*/ 21317 w 26170"/>
                    <a:gd name="connsiteY5" fmla="*/ 132603 h 132674"/>
                    <a:gd name="connsiteX6" fmla="*/ 13275 w 26170"/>
                    <a:gd name="connsiteY6" fmla="*/ 132603 h 132674"/>
                    <a:gd name="connsiteX7" fmla="*/ 5088 w 26170"/>
                    <a:gd name="connsiteY7" fmla="*/ 132603 h 132674"/>
                    <a:gd name="connsiteX8" fmla="*/ -102 w 26170"/>
                    <a:gd name="connsiteY8" fmla="*/ 132603 h 132674"/>
                    <a:gd name="connsiteX9" fmla="*/ 775 w 26170"/>
                    <a:gd name="connsiteY9" fmla="*/ 109012 h 132674"/>
                    <a:gd name="connsiteX10" fmla="*/ 337 w 26170"/>
                    <a:gd name="connsiteY10" fmla="*/ 85274 h 132674"/>
                    <a:gd name="connsiteX11" fmla="*/ -102 w 26170"/>
                    <a:gd name="connsiteY11" fmla="*/ 62048 h 132674"/>
                    <a:gd name="connsiteX12" fmla="*/ 1068 w 26170"/>
                    <a:gd name="connsiteY12" fmla="*/ 39698 h 132674"/>
                    <a:gd name="connsiteX13" fmla="*/ 1068 w 26170"/>
                    <a:gd name="connsiteY13" fmla="*/ 39698 h 132674"/>
                    <a:gd name="connsiteX14" fmla="*/ 3553 w 26170"/>
                    <a:gd name="connsiteY14" fmla="*/ 39698 h 132674"/>
                    <a:gd name="connsiteX15" fmla="*/ 6185 w 26170"/>
                    <a:gd name="connsiteY15" fmla="*/ 39698 h 132674"/>
                    <a:gd name="connsiteX16" fmla="*/ 12837 w 26170"/>
                    <a:gd name="connsiteY16" fmla="*/ 40063 h 132674"/>
                    <a:gd name="connsiteX17" fmla="*/ 22925 w 26170"/>
                    <a:gd name="connsiteY17" fmla="*/ 39990 h 132674"/>
                    <a:gd name="connsiteX18" fmla="*/ 337 w 26170"/>
                    <a:gd name="connsiteY18" fmla="*/ -35 h 132674"/>
                    <a:gd name="connsiteX19" fmla="*/ 25337 w 26170"/>
                    <a:gd name="connsiteY19" fmla="*/ 549 h 132674"/>
                    <a:gd name="connsiteX20" fmla="*/ 25337 w 26170"/>
                    <a:gd name="connsiteY20" fmla="*/ 4493 h 132674"/>
                    <a:gd name="connsiteX21" fmla="*/ 25337 w 26170"/>
                    <a:gd name="connsiteY21" fmla="*/ 10775 h 132674"/>
                    <a:gd name="connsiteX22" fmla="*/ 25337 w 26170"/>
                    <a:gd name="connsiteY22" fmla="*/ 17713 h 132674"/>
                    <a:gd name="connsiteX23" fmla="*/ 25337 w 26170"/>
                    <a:gd name="connsiteY23" fmla="*/ 24068 h 132674"/>
                    <a:gd name="connsiteX24" fmla="*/ 21902 w 26170"/>
                    <a:gd name="connsiteY24" fmla="*/ 25529 h 132674"/>
                    <a:gd name="connsiteX25" fmla="*/ 15615 w 26170"/>
                    <a:gd name="connsiteY25" fmla="*/ 25529 h 132674"/>
                    <a:gd name="connsiteX26" fmla="*/ 8305 w 26170"/>
                    <a:gd name="connsiteY26" fmla="*/ 25529 h 132674"/>
                    <a:gd name="connsiteX27" fmla="*/ 994 w 26170"/>
                    <a:gd name="connsiteY27" fmla="*/ 25529 h 132674"/>
                    <a:gd name="connsiteX28" fmla="*/ 483 w 26170"/>
                    <a:gd name="connsiteY28" fmla="*/ 14427 h 132674"/>
                    <a:gd name="connsiteX29" fmla="*/ 337 w 26170"/>
                    <a:gd name="connsiteY29" fmla="*/ -35 h 13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70" h="132674">
                      <a:moveTo>
                        <a:pt x="22925" y="39990"/>
                      </a:moveTo>
                      <a:lnTo>
                        <a:pt x="26068" y="39990"/>
                      </a:lnTo>
                      <a:lnTo>
                        <a:pt x="26068" y="40574"/>
                      </a:lnTo>
                      <a:cubicBezTo>
                        <a:pt x="26068" y="55182"/>
                        <a:pt x="25703" y="70520"/>
                        <a:pt x="25264" y="86004"/>
                      </a:cubicBezTo>
                      <a:cubicBezTo>
                        <a:pt x="24826" y="101489"/>
                        <a:pt x="25264" y="116608"/>
                        <a:pt x="25922" y="131434"/>
                      </a:cubicBezTo>
                      <a:cubicBezTo>
                        <a:pt x="24577" y="132362"/>
                        <a:pt x="22940" y="132771"/>
                        <a:pt x="21317" y="132603"/>
                      </a:cubicBezTo>
                      <a:lnTo>
                        <a:pt x="13275" y="132603"/>
                      </a:lnTo>
                      <a:lnTo>
                        <a:pt x="5088" y="132603"/>
                      </a:lnTo>
                      <a:cubicBezTo>
                        <a:pt x="3370" y="132333"/>
                        <a:pt x="1616" y="132333"/>
                        <a:pt x="-102" y="132603"/>
                      </a:cubicBezTo>
                      <a:cubicBezTo>
                        <a:pt x="556" y="124861"/>
                        <a:pt x="849" y="116973"/>
                        <a:pt x="775" y="109012"/>
                      </a:cubicBezTo>
                      <a:cubicBezTo>
                        <a:pt x="702" y="101050"/>
                        <a:pt x="775" y="93162"/>
                        <a:pt x="337" y="85274"/>
                      </a:cubicBezTo>
                      <a:cubicBezTo>
                        <a:pt x="-102" y="77386"/>
                        <a:pt x="-102" y="69717"/>
                        <a:pt x="-102" y="62048"/>
                      </a:cubicBezTo>
                      <a:cubicBezTo>
                        <a:pt x="-88" y="54583"/>
                        <a:pt x="300" y="47126"/>
                        <a:pt x="1068" y="39698"/>
                      </a:cubicBezTo>
                      <a:lnTo>
                        <a:pt x="1068" y="39698"/>
                      </a:lnTo>
                      <a:cubicBezTo>
                        <a:pt x="1886" y="39545"/>
                        <a:pt x="2735" y="39545"/>
                        <a:pt x="3553" y="39698"/>
                      </a:cubicBezTo>
                      <a:lnTo>
                        <a:pt x="6185" y="39698"/>
                      </a:lnTo>
                      <a:cubicBezTo>
                        <a:pt x="7793" y="39698"/>
                        <a:pt x="9986" y="39698"/>
                        <a:pt x="12837" y="40063"/>
                      </a:cubicBezTo>
                      <a:cubicBezTo>
                        <a:pt x="15688" y="40428"/>
                        <a:pt x="18978" y="40136"/>
                        <a:pt x="22925" y="39990"/>
                      </a:cubicBezTo>
                      <a:close/>
                      <a:moveTo>
                        <a:pt x="337" y="-35"/>
                      </a:moveTo>
                      <a:lnTo>
                        <a:pt x="25337" y="549"/>
                      </a:lnTo>
                      <a:cubicBezTo>
                        <a:pt x="25337" y="1280"/>
                        <a:pt x="25337" y="2594"/>
                        <a:pt x="25337" y="4493"/>
                      </a:cubicBezTo>
                      <a:cubicBezTo>
                        <a:pt x="25337" y="6392"/>
                        <a:pt x="25337" y="8511"/>
                        <a:pt x="25337" y="10775"/>
                      </a:cubicBezTo>
                      <a:cubicBezTo>
                        <a:pt x="25337" y="13039"/>
                        <a:pt x="25337" y="15376"/>
                        <a:pt x="25337" y="17713"/>
                      </a:cubicBezTo>
                      <a:cubicBezTo>
                        <a:pt x="25337" y="20051"/>
                        <a:pt x="25337" y="22242"/>
                        <a:pt x="25337" y="24068"/>
                      </a:cubicBezTo>
                      <a:cubicBezTo>
                        <a:pt x="24431" y="24988"/>
                        <a:pt x="23195" y="25514"/>
                        <a:pt x="21902" y="25529"/>
                      </a:cubicBezTo>
                      <a:cubicBezTo>
                        <a:pt x="19811" y="25726"/>
                        <a:pt x="17706" y="25726"/>
                        <a:pt x="15615" y="25529"/>
                      </a:cubicBezTo>
                      <a:lnTo>
                        <a:pt x="8305" y="25529"/>
                      </a:lnTo>
                      <a:cubicBezTo>
                        <a:pt x="5870" y="25360"/>
                        <a:pt x="3429" y="25360"/>
                        <a:pt x="994" y="25529"/>
                      </a:cubicBezTo>
                      <a:cubicBezTo>
                        <a:pt x="994" y="21950"/>
                        <a:pt x="994" y="18225"/>
                        <a:pt x="483" y="14427"/>
                      </a:cubicBezTo>
                      <a:cubicBezTo>
                        <a:pt x="-29" y="10629"/>
                        <a:pt x="190" y="5516"/>
                        <a:pt x="337" y="-35"/>
                      </a:cubicBezTo>
                      <a:close/>
                    </a:path>
                  </a:pathLst>
                </a:custGeom>
                <a:solidFill>
                  <a:srgbClr val="333233"/>
                </a:solidFill>
                <a:ln w="7301" cap="flat">
                  <a:noFill/>
                  <a:prstDash val="solid"/>
                  <a:miter/>
                </a:ln>
              </p:spPr>
              <p:txBody>
                <a:bodyPr rtlCol="0" anchor="ctr"/>
                <a:lstStyle/>
                <a:p>
                  <a:endParaRPr lang="en-US"/>
                </a:p>
              </p:txBody>
            </p:sp>
            <p:sp>
              <p:nvSpPr>
                <p:cNvPr id="2047" name="Freeform 2046">
                  <a:extLst>
                    <a:ext uri="{FF2B5EF4-FFF2-40B4-BE49-F238E27FC236}">
                      <a16:creationId xmlns:a16="http://schemas.microsoft.com/office/drawing/2014/main" id="{AF7D7AC5-8219-6878-CB48-FD655FDE4A37}"/>
                    </a:ext>
                  </a:extLst>
                </p:cNvPr>
                <p:cNvSpPr/>
                <p:nvPr/>
              </p:nvSpPr>
              <p:spPr>
                <a:xfrm>
                  <a:off x="9516787" y="4848577"/>
                  <a:ext cx="77977" cy="92968"/>
                </a:xfrm>
                <a:custGeom>
                  <a:avLst/>
                  <a:gdLst>
                    <a:gd name="connsiteX0" fmla="*/ 77608 w 77977"/>
                    <a:gd name="connsiteY0" fmla="*/ 1115 h 92968"/>
                    <a:gd name="connsiteX1" fmla="*/ 77608 w 77977"/>
                    <a:gd name="connsiteY1" fmla="*/ 3306 h 92968"/>
                    <a:gd name="connsiteX2" fmla="*/ 77608 w 77977"/>
                    <a:gd name="connsiteY2" fmla="*/ 5498 h 92968"/>
                    <a:gd name="connsiteX3" fmla="*/ 77608 w 77977"/>
                    <a:gd name="connsiteY3" fmla="*/ 7324 h 92968"/>
                    <a:gd name="connsiteX4" fmla="*/ 77608 w 77977"/>
                    <a:gd name="connsiteY4" fmla="*/ 46399 h 92968"/>
                    <a:gd name="connsiteX5" fmla="*/ 77096 w 77977"/>
                    <a:gd name="connsiteY5" fmla="*/ 85329 h 92968"/>
                    <a:gd name="connsiteX6" fmla="*/ 77096 w 77977"/>
                    <a:gd name="connsiteY6" fmla="*/ 90076 h 92968"/>
                    <a:gd name="connsiteX7" fmla="*/ 74830 w 77977"/>
                    <a:gd name="connsiteY7" fmla="*/ 92852 h 92968"/>
                    <a:gd name="connsiteX8" fmla="*/ 72637 w 77977"/>
                    <a:gd name="connsiteY8" fmla="*/ 92852 h 92968"/>
                    <a:gd name="connsiteX9" fmla="*/ 66643 w 77977"/>
                    <a:gd name="connsiteY9" fmla="*/ 92852 h 92968"/>
                    <a:gd name="connsiteX10" fmla="*/ 60648 w 77977"/>
                    <a:gd name="connsiteY10" fmla="*/ 92852 h 92968"/>
                    <a:gd name="connsiteX11" fmla="*/ 56701 w 77977"/>
                    <a:gd name="connsiteY11" fmla="*/ 92852 h 92968"/>
                    <a:gd name="connsiteX12" fmla="*/ 52753 w 77977"/>
                    <a:gd name="connsiteY12" fmla="*/ 92852 h 92968"/>
                    <a:gd name="connsiteX13" fmla="*/ 50999 w 77977"/>
                    <a:gd name="connsiteY13" fmla="*/ 91391 h 92968"/>
                    <a:gd name="connsiteX14" fmla="*/ 50487 w 77977"/>
                    <a:gd name="connsiteY14" fmla="*/ 88835 h 92968"/>
                    <a:gd name="connsiteX15" fmla="*/ 50853 w 77977"/>
                    <a:gd name="connsiteY15" fmla="*/ 85548 h 92968"/>
                    <a:gd name="connsiteX16" fmla="*/ 51291 w 77977"/>
                    <a:gd name="connsiteY16" fmla="*/ 82407 h 92968"/>
                    <a:gd name="connsiteX17" fmla="*/ 40107 w 77977"/>
                    <a:gd name="connsiteY17" fmla="*/ 89711 h 92968"/>
                    <a:gd name="connsiteX18" fmla="*/ 26948 w 77977"/>
                    <a:gd name="connsiteY18" fmla="*/ 92852 h 92968"/>
                    <a:gd name="connsiteX19" fmla="*/ 14740 w 77977"/>
                    <a:gd name="connsiteY19" fmla="*/ 87885 h 92968"/>
                    <a:gd name="connsiteX20" fmla="*/ 6334 w 77977"/>
                    <a:gd name="connsiteY20" fmla="*/ 75542 h 92968"/>
                    <a:gd name="connsiteX21" fmla="*/ 1436 w 77977"/>
                    <a:gd name="connsiteY21" fmla="*/ 59546 h 92968"/>
                    <a:gd name="connsiteX22" fmla="*/ -99 w 77977"/>
                    <a:gd name="connsiteY22" fmla="*/ 43551 h 92968"/>
                    <a:gd name="connsiteX23" fmla="*/ 2313 w 77977"/>
                    <a:gd name="connsiteY23" fmla="*/ 26606 h 92968"/>
                    <a:gd name="connsiteX24" fmla="*/ 8819 w 77977"/>
                    <a:gd name="connsiteY24" fmla="*/ 13313 h 92968"/>
                    <a:gd name="connsiteX25" fmla="*/ 18688 w 77977"/>
                    <a:gd name="connsiteY25" fmla="*/ 4475 h 92968"/>
                    <a:gd name="connsiteX26" fmla="*/ 30823 w 77977"/>
                    <a:gd name="connsiteY26" fmla="*/ 1042 h 92968"/>
                    <a:gd name="connsiteX27" fmla="*/ 36964 w 77977"/>
                    <a:gd name="connsiteY27" fmla="*/ 1042 h 92968"/>
                    <a:gd name="connsiteX28" fmla="*/ 42227 w 77977"/>
                    <a:gd name="connsiteY28" fmla="*/ 1919 h 92968"/>
                    <a:gd name="connsiteX29" fmla="*/ 46467 w 77977"/>
                    <a:gd name="connsiteY29" fmla="*/ 4475 h 92968"/>
                    <a:gd name="connsiteX30" fmla="*/ 49610 w 77977"/>
                    <a:gd name="connsiteY30" fmla="*/ 9369 h 92968"/>
                    <a:gd name="connsiteX31" fmla="*/ 49610 w 77977"/>
                    <a:gd name="connsiteY31" fmla="*/ 4329 h 92968"/>
                    <a:gd name="connsiteX32" fmla="*/ 50049 w 77977"/>
                    <a:gd name="connsiteY32" fmla="*/ 20 h 92968"/>
                    <a:gd name="connsiteX33" fmla="*/ 51218 w 77977"/>
                    <a:gd name="connsiteY33" fmla="*/ 20 h 92968"/>
                    <a:gd name="connsiteX34" fmla="*/ 53923 w 77977"/>
                    <a:gd name="connsiteY34" fmla="*/ 20 h 92968"/>
                    <a:gd name="connsiteX35" fmla="*/ 58894 w 77977"/>
                    <a:gd name="connsiteY35" fmla="*/ 20 h 92968"/>
                    <a:gd name="connsiteX36" fmla="*/ 66204 w 77977"/>
                    <a:gd name="connsiteY36" fmla="*/ 20 h 92968"/>
                    <a:gd name="connsiteX37" fmla="*/ 24025 w 77977"/>
                    <a:gd name="connsiteY37" fmla="*/ 37634 h 92968"/>
                    <a:gd name="connsiteX38" fmla="*/ 23074 w 77977"/>
                    <a:gd name="connsiteY38" fmla="*/ 42528 h 92968"/>
                    <a:gd name="connsiteX39" fmla="*/ 23074 w 77977"/>
                    <a:gd name="connsiteY39" fmla="*/ 47349 h 92968"/>
                    <a:gd name="connsiteX40" fmla="*/ 27387 w 77977"/>
                    <a:gd name="connsiteY40" fmla="*/ 61445 h 92968"/>
                    <a:gd name="connsiteX41" fmla="*/ 39449 w 77977"/>
                    <a:gd name="connsiteY41" fmla="*/ 67215 h 92968"/>
                    <a:gd name="connsiteX42" fmla="*/ 46320 w 77977"/>
                    <a:gd name="connsiteY42" fmla="*/ 65682 h 92968"/>
                    <a:gd name="connsiteX43" fmla="*/ 49683 w 77977"/>
                    <a:gd name="connsiteY43" fmla="*/ 61226 h 92968"/>
                    <a:gd name="connsiteX44" fmla="*/ 50779 w 77977"/>
                    <a:gd name="connsiteY44" fmla="*/ 53922 h 92968"/>
                    <a:gd name="connsiteX45" fmla="*/ 50779 w 77977"/>
                    <a:gd name="connsiteY45" fmla="*/ 44646 h 92968"/>
                    <a:gd name="connsiteX46" fmla="*/ 50779 w 77977"/>
                    <a:gd name="connsiteY46" fmla="*/ 34421 h 92968"/>
                    <a:gd name="connsiteX47" fmla="*/ 49829 w 77977"/>
                    <a:gd name="connsiteY47" fmla="*/ 28578 h 92968"/>
                    <a:gd name="connsiteX48" fmla="*/ 47051 w 77977"/>
                    <a:gd name="connsiteY48" fmla="*/ 26021 h 92968"/>
                    <a:gd name="connsiteX49" fmla="*/ 41276 w 77977"/>
                    <a:gd name="connsiteY49" fmla="*/ 25510 h 92968"/>
                    <a:gd name="connsiteX50" fmla="*/ 29434 w 77977"/>
                    <a:gd name="connsiteY50" fmla="*/ 29089 h 92968"/>
                    <a:gd name="connsiteX51" fmla="*/ 24025 w 77977"/>
                    <a:gd name="connsiteY51" fmla="*/ 37708 h 9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977" h="92968">
                      <a:moveTo>
                        <a:pt x="77608" y="1115"/>
                      </a:moveTo>
                      <a:lnTo>
                        <a:pt x="77608" y="3306"/>
                      </a:lnTo>
                      <a:cubicBezTo>
                        <a:pt x="77608" y="4037"/>
                        <a:pt x="77608" y="4767"/>
                        <a:pt x="77608" y="5498"/>
                      </a:cubicBezTo>
                      <a:lnTo>
                        <a:pt x="77608" y="7324"/>
                      </a:lnTo>
                      <a:cubicBezTo>
                        <a:pt x="77608" y="20617"/>
                        <a:pt x="77608" y="33617"/>
                        <a:pt x="77608" y="46399"/>
                      </a:cubicBezTo>
                      <a:cubicBezTo>
                        <a:pt x="78090" y="59378"/>
                        <a:pt x="77922" y="72372"/>
                        <a:pt x="77096" y="85329"/>
                      </a:cubicBezTo>
                      <a:cubicBezTo>
                        <a:pt x="77096" y="86936"/>
                        <a:pt x="77096" y="88542"/>
                        <a:pt x="77096" y="90076"/>
                      </a:cubicBezTo>
                      <a:cubicBezTo>
                        <a:pt x="77228" y="91464"/>
                        <a:pt x="76219" y="92698"/>
                        <a:pt x="74830" y="92852"/>
                      </a:cubicBezTo>
                      <a:lnTo>
                        <a:pt x="72637" y="92852"/>
                      </a:lnTo>
                      <a:cubicBezTo>
                        <a:pt x="70641" y="92961"/>
                        <a:pt x="68638" y="92961"/>
                        <a:pt x="66643" y="92852"/>
                      </a:cubicBezTo>
                      <a:lnTo>
                        <a:pt x="60648" y="92852"/>
                      </a:lnTo>
                      <a:cubicBezTo>
                        <a:pt x="59333" y="92779"/>
                        <a:pt x="58016" y="92779"/>
                        <a:pt x="56701" y="92852"/>
                      </a:cubicBezTo>
                      <a:cubicBezTo>
                        <a:pt x="55385" y="92961"/>
                        <a:pt x="54069" y="92961"/>
                        <a:pt x="52753" y="92852"/>
                      </a:cubicBezTo>
                      <a:cubicBezTo>
                        <a:pt x="51964" y="92691"/>
                        <a:pt x="51299" y="92143"/>
                        <a:pt x="50999" y="91391"/>
                      </a:cubicBezTo>
                      <a:cubicBezTo>
                        <a:pt x="50677" y="90573"/>
                        <a:pt x="50502" y="89711"/>
                        <a:pt x="50487" y="88835"/>
                      </a:cubicBezTo>
                      <a:cubicBezTo>
                        <a:pt x="50465" y="87724"/>
                        <a:pt x="50589" y="86621"/>
                        <a:pt x="50853" y="85548"/>
                      </a:cubicBezTo>
                      <a:cubicBezTo>
                        <a:pt x="51160" y="84533"/>
                        <a:pt x="51313" y="83474"/>
                        <a:pt x="51291" y="82407"/>
                      </a:cubicBezTo>
                      <a:cubicBezTo>
                        <a:pt x="47987" y="85438"/>
                        <a:pt x="44208" y="87900"/>
                        <a:pt x="40107" y="89711"/>
                      </a:cubicBezTo>
                      <a:cubicBezTo>
                        <a:pt x="36013" y="91734"/>
                        <a:pt x="31517" y="92808"/>
                        <a:pt x="26948" y="92852"/>
                      </a:cubicBezTo>
                      <a:cubicBezTo>
                        <a:pt x="22372" y="92917"/>
                        <a:pt x="17972" y="91128"/>
                        <a:pt x="14740" y="87885"/>
                      </a:cubicBezTo>
                      <a:cubicBezTo>
                        <a:pt x="11202" y="84321"/>
                        <a:pt x="8352" y="80136"/>
                        <a:pt x="6334" y="75542"/>
                      </a:cubicBezTo>
                      <a:cubicBezTo>
                        <a:pt x="4082" y="70422"/>
                        <a:pt x="2438" y="65053"/>
                        <a:pt x="1436" y="59546"/>
                      </a:cubicBezTo>
                      <a:cubicBezTo>
                        <a:pt x="457" y="54273"/>
                        <a:pt x="-55" y="48919"/>
                        <a:pt x="-99" y="43551"/>
                      </a:cubicBezTo>
                      <a:cubicBezTo>
                        <a:pt x="-157" y="37810"/>
                        <a:pt x="661" y="32098"/>
                        <a:pt x="2313" y="26606"/>
                      </a:cubicBezTo>
                      <a:cubicBezTo>
                        <a:pt x="3717" y="21844"/>
                        <a:pt x="5917" y="17344"/>
                        <a:pt x="8819" y="13313"/>
                      </a:cubicBezTo>
                      <a:cubicBezTo>
                        <a:pt x="11444" y="9697"/>
                        <a:pt x="14807" y="6688"/>
                        <a:pt x="18688" y="4475"/>
                      </a:cubicBezTo>
                      <a:cubicBezTo>
                        <a:pt x="22394" y="2364"/>
                        <a:pt x="26561" y="1188"/>
                        <a:pt x="30823" y="1042"/>
                      </a:cubicBezTo>
                      <a:lnTo>
                        <a:pt x="36964" y="1042"/>
                      </a:lnTo>
                      <a:cubicBezTo>
                        <a:pt x="38755" y="1020"/>
                        <a:pt x="40538" y="1320"/>
                        <a:pt x="42227" y="1919"/>
                      </a:cubicBezTo>
                      <a:cubicBezTo>
                        <a:pt x="43791" y="2496"/>
                        <a:pt x="45231" y="3365"/>
                        <a:pt x="46467" y="4475"/>
                      </a:cubicBezTo>
                      <a:cubicBezTo>
                        <a:pt x="47834" y="5877"/>
                        <a:pt x="48901" y="7543"/>
                        <a:pt x="49610" y="9369"/>
                      </a:cubicBezTo>
                      <a:cubicBezTo>
                        <a:pt x="49340" y="7703"/>
                        <a:pt x="49340" y="6002"/>
                        <a:pt x="49610" y="4329"/>
                      </a:cubicBezTo>
                      <a:cubicBezTo>
                        <a:pt x="49902" y="2912"/>
                        <a:pt x="50049" y="1466"/>
                        <a:pt x="50049" y="20"/>
                      </a:cubicBezTo>
                      <a:cubicBezTo>
                        <a:pt x="50049" y="20"/>
                        <a:pt x="50414" y="20"/>
                        <a:pt x="51218" y="20"/>
                      </a:cubicBezTo>
                      <a:cubicBezTo>
                        <a:pt x="52118" y="-53"/>
                        <a:pt x="53024" y="-53"/>
                        <a:pt x="53923" y="20"/>
                      </a:cubicBezTo>
                      <a:lnTo>
                        <a:pt x="58894" y="20"/>
                      </a:lnTo>
                      <a:lnTo>
                        <a:pt x="66204" y="20"/>
                      </a:lnTo>
                      <a:close/>
                      <a:moveTo>
                        <a:pt x="24025" y="37634"/>
                      </a:moveTo>
                      <a:cubicBezTo>
                        <a:pt x="23527" y="39227"/>
                        <a:pt x="23206" y="40863"/>
                        <a:pt x="23074" y="42528"/>
                      </a:cubicBezTo>
                      <a:cubicBezTo>
                        <a:pt x="23074" y="44135"/>
                        <a:pt x="23074" y="45742"/>
                        <a:pt x="23074" y="47349"/>
                      </a:cubicBezTo>
                      <a:cubicBezTo>
                        <a:pt x="22899" y="52396"/>
                        <a:pt x="24419" y="57355"/>
                        <a:pt x="27387" y="61445"/>
                      </a:cubicBezTo>
                      <a:cubicBezTo>
                        <a:pt x="30172" y="65280"/>
                        <a:pt x="34712" y="67449"/>
                        <a:pt x="39449" y="67215"/>
                      </a:cubicBezTo>
                      <a:cubicBezTo>
                        <a:pt x="41839" y="67376"/>
                        <a:pt x="44222" y="66843"/>
                        <a:pt x="46320" y="65682"/>
                      </a:cubicBezTo>
                      <a:cubicBezTo>
                        <a:pt x="47885" y="64586"/>
                        <a:pt x="49062" y="63030"/>
                        <a:pt x="49683" y="61226"/>
                      </a:cubicBezTo>
                      <a:cubicBezTo>
                        <a:pt x="50444" y="58867"/>
                        <a:pt x="50809" y="56398"/>
                        <a:pt x="50779" y="53922"/>
                      </a:cubicBezTo>
                      <a:cubicBezTo>
                        <a:pt x="50779" y="51147"/>
                        <a:pt x="50779" y="48079"/>
                        <a:pt x="50779" y="44646"/>
                      </a:cubicBezTo>
                      <a:cubicBezTo>
                        <a:pt x="50779" y="41214"/>
                        <a:pt x="50779" y="36904"/>
                        <a:pt x="50779" y="34421"/>
                      </a:cubicBezTo>
                      <a:cubicBezTo>
                        <a:pt x="50816" y="32434"/>
                        <a:pt x="50494" y="30455"/>
                        <a:pt x="49829" y="28578"/>
                      </a:cubicBezTo>
                      <a:cubicBezTo>
                        <a:pt x="49383" y="27314"/>
                        <a:pt x="48345" y="26358"/>
                        <a:pt x="47051" y="26021"/>
                      </a:cubicBezTo>
                      <a:cubicBezTo>
                        <a:pt x="45158" y="25605"/>
                        <a:pt x="43214" y="25437"/>
                        <a:pt x="41276" y="25510"/>
                      </a:cubicBezTo>
                      <a:cubicBezTo>
                        <a:pt x="37029" y="25247"/>
                        <a:pt x="32826" y="26518"/>
                        <a:pt x="29434" y="29089"/>
                      </a:cubicBezTo>
                      <a:cubicBezTo>
                        <a:pt x="26612" y="31178"/>
                        <a:pt x="24675" y="34260"/>
                        <a:pt x="24025" y="37708"/>
                      </a:cubicBezTo>
                      <a:close/>
                    </a:path>
                  </a:pathLst>
                </a:custGeom>
                <a:solidFill>
                  <a:srgbClr val="333233"/>
                </a:solidFill>
                <a:ln w="7301" cap="flat">
                  <a:noFill/>
                  <a:prstDash val="solid"/>
                  <a:miter/>
                </a:ln>
              </p:spPr>
              <p:txBody>
                <a:bodyPr rtlCol="0" anchor="ctr"/>
                <a:lstStyle/>
                <a:p>
                  <a:endParaRPr lang="en-US"/>
                </a:p>
              </p:txBody>
            </p:sp>
            <p:sp>
              <p:nvSpPr>
                <p:cNvPr id="2112" name="Freeform 2111">
                  <a:extLst>
                    <a:ext uri="{FF2B5EF4-FFF2-40B4-BE49-F238E27FC236}">
                      <a16:creationId xmlns:a16="http://schemas.microsoft.com/office/drawing/2014/main" id="{C0C5E926-D4A2-05D8-1A85-3AC8B12EF07E}"/>
                    </a:ext>
                  </a:extLst>
                </p:cNvPr>
                <p:cNvSpPr/>
                <p:nvPr/>
              </p:nvSpPr>
              <p:spPr>
                <a:xfrm>
                  <a:off x="9604438" y="4848866"/>
                  <a:ext cx="75973" cy="129359"/>
                </a:xfrm>
                <a:custGeom>
                  <a:avLst/>
                  <a:gdLst>
                    <a:gd name="connsiteX0" fmla="*/ 53262 w 75973"/>
                    <a:gd name="connsiteY0" fmla="*/ 129155 h 129359"/>
                    <a:gd name="connsiteX1" fmla="*/ 46610 w 75973"/>
                    <a:gd name="connsiteY1" fmla="*/ 129155 h 129359"/>
                    <a:gd name="connsiteX2" fmla="*/ 34256 w 75973"/>
                    <a:gd name="connsiteY2" fmla="*/ 129155 h 129359"/>
                    <a:gd name="connsiteX3" fmla="*/ 18831 w 75973"/>
                    <a:gd name="connsiteY3" fmla="*/ 125503 h 129359"/>
                    <a:gd name="connsiteX4" fmla="*/ 7793 w 75973"/>
                    <a:gd name="connsiteY4" fmla="*/ 115570 h 129359"/>
                    <a:gd name="connsiteX5" fmla="*/ 6404 w 75973"/>
                    <a:gd name="connsiteY5" fmla="*/ 112137 h 129359"/>
                    <a:gd name="connsiteX6" fmla="*/ 5308 w 75973"/>
                    <a:gd name="connsiteY6" fmla="*/ 107828 h 129359"/>
                    <a:gd name="connsiteX7" fmla="*/ 4723 w 75973"/>
                    <a:gd name="connsiteY7" fmla="*/ 103592 h 129359"/>
                    <a:gd name="connsiteX8" fmla="*/ 4723 w 75973"/>
                    <a:gd name="connsiteY8" fmla="*/ 100086 h 129359"/>
                    <a:gd name="connsiteX9" fmla="*/ 9694 w 75973"/>
                    <a:gd name="connsiteY9" fmla="*/ 99136 h 129359"/>
                    <a:gd name="connsiteX10" fmla="*/ 16273 w 75973"/>
                    <a:gd name="connsiteY10" fmla="*/ 99136 h 129359"/>
                    <a:gd name="connsiteX11" fmla="*/ 22852 w 75973"/>
                    <a:gd name="connsiteY11" fmla="*/ 99136 h 129359"/>
                    <a:gd name="connsiteX12" fmla="*/ 28335 w 75973"/>
                    <a:gd name="connsiteY12" fmla="*/ 99794 h 129359"/>
                    <a:gd name="connsiteX13" fmla="*/ 31332 w 75973"/>
                    <a:gd name="connsiteY13" fmla="*/ 107097 h 129359"/>
                    <a:gd name="connsiteX14" fmla="*/ 38130 w 75973"/>
                    <a:gd name="connsiteY14" fmla="*/ 110311 h 129359"/>
                    <a:gd name="connsiteX15" fmla="*/ 45440 w 75973"/>
                    <a:gd name="connsiteY15" fmla="*/ 108485 h 129359"/>
                    <a:gd name="connsiteX16" fmla="*/ 50119 w 75973"/>
                    <a:gd name="connsiteY16" fmla="*/ 101181 h 129359"/>
                    <a:gd name="connsiteX17" fmla="*/ 50119 w 75973"/>
                    <a:gd name="connsiteY17" fmla="*/ 97383 h 129359"/>
                    <a:gd name="connsiteX18" fmla="*/ 50119 w 75973"/>
                    <a:gd name="connsiteY18" fmla="*/ 93950 h 129359"/>
                    <a:gd name="connsiteX19" fmla="*/ 50119 w 75973"/>
                    <a:gd name="connsiteY19" fmla="*/ 87523 h 129359"/>
                    <a:gd name="connsiteX20" fmla="*/ 45806 w 75973"/>
                    <a:gd name="connsiteY20" fmla="*/ 90445 h 129359"/>
                    <a:gd name="connsiteX21" fmla="*/ 40469 w 75973"/>
                    <a:gd name="connsiteY21" fmla="*/ 91759 h 129359"/>
                    <a:gd name="connsiteX22" fmla="*/ 34695 w 75973"/>
                    <a:gd name="connsiteY22" fmla="*/ 92124 h 129359"/>
                    <a:gd name="connsiteX23" fmla="*/ 29139 w 75973"/>
                    <a:gd name="connsiteY23" fmla="*/ 92124 h 129359"/>
                    <a:gd name="connsiteX24" fmla="*/ 21829 w 75973"/>
                    <a:gd name="connsiteY24" fmla="*/ 91540 h 129359"/>
                    <a:gd name="connsiteX25" fmla="*/ 15030 w 75973"/>
                    <a:gd name="connsiteY25" fmla="*/ 89714 h 129359"/>
                    <a:gd name="connsiteX26" fmla="*/ 9255 w 75973"/>
                    <a:gd name="connsiteY26" fmla="*/ 86208 h 129359"/>
                    <a:gd name="connsiteX27" fmla="*/ 5015 w 75973"/>
                    <a:gd name="connsiteY27" fmla="*/ 80511 h 129359"/>
                    <a:gd name="connsiteX28" fmla="*/ 1360 w 75973"/>
                    <a:gd name="connsiteY28" fmla="*/ 70140 h 129359"/>
                    <a:gd name="connsiteX29" fmla="*/ -102 w 75973"/>
                    <a:gd name="connsiteY29" fmla="*/ 58965 h 129359"/>
                    <a:gd name="connsiteX30" fmla="*/ 264 w 75973"/>
                    <a:gd name="connsiteY30" fmla="*/ 40413 h 129359"/>
                    <a:gd name="connsiteX31" fmla="*/ 3480 w 75973"/>
                    <a:gd name="connsiteY31" fmla="*/ 21788 h 129359"/>
                    <a:gd name="connsiteX32" fmla="*/ 12545 w 75973"/>
                    <a:gd name="connsiteY32" fmla="*/ 7181 h 129359"/>
                    <a:gd name="connsiteX33" fmla="*/ 30601 w 75973"/>
                    <a:gd name="connsiteY33" fmla="*/ 461 h 129359"/>
                    <a:gd name="connsiteX34" fmla="*/ 41566 w 75973"/>
                    <a:gd name="connsiteY34" fmla="*/ 2068 h 129359"/>
                    <a:gd name="connsiteX35" fmla="*/ 48876 w 75973"/>
                    <a:gd name="connsiteY35" fmla="*/ 9372 h 129359"/>
                    <a:gd name="connsiteX36" fmla="*/ 49680 w 75973"/>
                    <a:gd name="connsiteY36" fmla="*/ 8714 h 129359"/>
                    <a:gd name="connsiteX37" fmla="*/ 49680 w 75973"/>
                    <a:gd name="connsiteY37" fmla="*/ 6158 h 129359"/>
                    <a:gd name="connsiteX38" fmla="*/ 49680 w 75973"/>
                    <a:gd name="connsiteY38" fmla="*/ 3017 h 129359"/>
                    <a:gd name="connsiteX39" fmla="*/ 50119 w 75973"/>
                    <a:gd name="connsiteY39" fmla="*/ 534 h 129359"/>
                    <a:gd name="connsiteX40" fmla="*/ 62473 w 75973"/>
                    <a:gd name="connsiteY40" fmla="*/ 23 h 129359"/>
                    <a:gd name="connsiteX41" fmla="*/ 74973 w 75973"/>
                    <a:gd name="connsiteY41" fmla="*/ 23 h 129359"/>
                    <a:gd name="connsiteX42" fmla="*/ 75851 w 75973"/>
                    <a:gd name="connsiteY42" fmla="*/ 48155 h 129359"/>
                    <a:gd name="connsiteX43" fmla="*/ 74827 w 75973"/>
                    <a:gd name="connsiteY43" fmla="*/ 99720 h 129359"/>
                    <a:gd name="connsiteX44" fmla="*/ 74827 w 75973"/>
                    <a:gd name="connsiteY44" fmla="*/ 108485 h 129359"/>
                    <a:gd name="connsiteX45" fmla="*/ 73146 w 75973"/>
                    <a:gd name="connsiteY45" fmla="*/ 115789 h 129359"/>
                    <a:gd name="connsiteX46" fmla="*/ 62692 w 75973"/>
                    <a:gd name="connsiteY46" fmla="*/ 126014 h 129359"/>
                    <a:gd name="connsiteX47" fmla="*/ 57502 w 75973"/>
                    <a:gd name="connsiteY47" fmla="*/ 127913 h 129359"/>
                    <a:gd name="connsiteX48" fmla="*/ 53262 w 75973"/>
                    <a:gd name="connsiteY48" fmla="*/ 129155 h 129359"/>
                    <a:gd name="connsiteX49" fmla="*/ 21390 w 75973"/>
                    <a:gd name="connsiteY49" fmla="*/ 48813 h 129359"/>
                    <a:gd name="connsiteX50" fmla="*/ 21390 w 75973"/>
                    <a:gd name="connsiteY50" fmla="*/ 50493 h 129359"/>
                    <a:gd name="connsiteX51" fmla="*/ 26873 w 75973"/>
                    <a:gd name="connsiteY51" fmla="*/ 66488 h 129359"/>
                    <a:gd name="connsiteX52" fmla="*/ 35718 w 75973"/>
                    <a:gd name="connsiteY52" fmla="*/ 71309 h 129359"/>
                    <a:gd name="connsiteX53" fmla="*/ 46025 w 75973"/>
                    <a:gd name="connsiteY53" fmla="*/ 70724 h 129359"/>
                    <a:gd name="connsiteX54" fmla="*/ 48657 w 75973"/>
                    <a:gd name="connsiteY54" fmla="*/ 68971 h 129359"/>
                    <a:gd name="connsiteX55" fmla="*/ 50119 w 75973"/>
                    <a:gd name="connsiteY55" fmla="*/ 66196 h 129359"/>
                    <a:gd name="connsiteX56" fmla="*/ 50923 w 75973"/>
                    <a:gd name="connsiteY56" fmla="*/ 62836 h 129359"/>
                    <a:gd name="connsiteX57" fmla="*/ 51362 w 75973"/>
                    <a:gd name="connsiteY57" fmla="*/ 59476 h 129359"/>
                    <a:gd name="connsiteX58" fmla="*/ 51362 w 75973"/>
                    <a:gd name="connsiteY58" fmla="*/ 44503 h 129359"/>
                    <a:gd name="connsiteX59" fmla="*/ 49242 w 75973"/>
                    <a:gd name="connsiteY59" fmla="*/ 29896 h 129359"/>
                    <a:gd name="connsiteX60" fmla="*/ 45587 w 75973"/>
                    <a:gd name="connsiteY60" fmla="*/ 25586 h 129359"/>
                    <a:gd name="connsiteX61" fmla="*/ 40177 w 75973"/>
                    <a:gd name="connsiteY61" fmla="*/ 23687 h 129359"/>
                    <a:gd name="connsiteX62" fmla="*/ 34402 w 75973"/>
                    <a:gd name="connsiteY62" fmla="*/ 24125 h 129359"/>
                    <a:gd name="connsiteX63" fmla="*/ 29358 w 75973"/>
                    <a:gd name="connsiteY63" fmla="*/ 26828 h 129359"/>
                    <a:gd name="connsiteX64" fmla="*/ 24680 w 75973"/>
                    <a:gd name="connsiteY64" fmla="*/ 33694 h 129359"/>
                    <a:gd name="connsiteX65" fmla="*/ 21975 w 75973"/>
                    <a:gd name="connsiteY65" fmla="*/ 41728 h 129359"/>
                    <a:gd name="connsiteX66" fmla="*/ 21609 w 75973"/>
                    <a:gd name="connsiteY66" fmla="*/ 45307 h 12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5973" h="129359">
                      <a:moveTo>
                        <a:pt x="53262" y="129155"/>
                      </a:moveTo>
                      <a:cubicBezTo>
                        <a:pt x="51047" y="129381"/>
                        <a:pt x="48825" y="129381"/>
                        <a:pt x="46610" y="129155"/>
                      </a:cubicBezTo>
                      <a:cubicBezTo>
                        <a:pt x="43394" y="129155"/>
                        <a:pt x="39300" y="129155"/>
                        <a:pt x="34256" y="129155"/>
                      </a:cubicBezTo>
                      <a:cubicBezTo>
                        <a:pt x="28890" y="129243"/>
                        <a:pt x="23590" y="127986"/>
                        <a:pt x="18831" y="125503"/>
                      </a:cubicBezTo>
                      <a:cubicBezTo>
                        <a:pt x="14394" y="123144"/>
                        <a:pt x="10607" y="119733"/>
                        <a:pt x="7793" y="115570"/>
                      </a:cubicBezTo>
                      <a:cubicBezTo>
                        <a:pt x="7201" y="114482"/>
                        <a:pt x="6733" y="113335"/>
                        <a:pt x="6404" y="112137"/>
                      </a:cubicBezTo>
                      <a:cubicBezTo>
                        <a:pt x="5958" y="110720"/>
                        <a:pt x="5593" y="109281"/>
                        <a:pt x="5308" y="107828"/>
                      </a:cubicBezTo>
                      <a:cubicBezTo>
                        <a:pt x="4971" y="106440"/>
                        <a:pt x="4781" y="105016"/>
                        <a:pt x="4723" y="103592"/>
                      </a:cubicBezTo>
                      <a:cubicBezTo>
                        <a:pt x="4650" y="102423"/>
                        <a:pt x="4650" y="101254"/>
                        <a:pt x="4723" y="100086"/>
                      </a:cubicBezTo>
                      <a:cubicBezTo>
                        <a:pt x="6331" y="99553"/>
                        <a:pt x="8005" y="99231"/>
                        <a:pt x="9694" y="99136"/>
                      </a:cubicBezTo>
                      <a:cubicBezTo>
                        <a:pt x="11887" y="98990"/>
                        <a:pt x="14080" y="98990"/>
                        <a:pt x="16273" y="99136"/>
                      </a:cubicBezTo>
                      <a:lnTo>
                        <a:pt x="22852" y="99136"/>
                      </a:lnTo>
                      <a:cubicBezTo>
                        <a:pt x="25045" y="99136"/>
                        <a:pt x="26799" y="99501"/>
                        <a:pt x="28335" y="99794"/>
                      </a:cubicBezTo>
                      <a:cubicBezTo>
                        <a:pt x="28305" y="102533"/>
                        <a:pt x="29387" y="105169"/>
                        <a:pt x="31332" y="107097"/>
                      </a:cubicBezTo>
                      <a:cubicBezTo>
                        <a:pt x="33166" y="108909"/>
                        <a:pt x="35564" y="110048"/>
                        <a:pt x="38130" y="110311"/>
                      </a:cubicBezTo>
                      <a:cubicBezTo>
                        <a:pt x="40703" y="110581"/>
                        <a:pt x="43299" y="109939"/>
                        <a:pt x="45440" y="108485"/>
                      </a:cubicBezTo>
                      <a:cubicBezTo>
                        <a:pt x="47955" y="106813"/>
                        <a:pt x="49658" y="104161"/>
                        <a:pt x="50119" y="101181"/>
                      </a:cubicBezTo>
                      <a:cubicBezTo>
                        <a:pt x="50119" y="99940"/>
                        <a:pt x="50119" y="98698"/>
                        <a:pt x="50119" y="97383"/>
                      </a:cubicBezTo>
                      <a:cubicBezTo>
                        <a:pt x="50265" y="96244"/>
                        <a:pt x="50265" y="95090"/>
                        <a:pt x="50119" y="93950"/>
                      </a:cubicBezTo>
                      <a:cubicBezTo>
                        <a:pt x="49899" y="91810"/>
                        <a:pt x="49899" y="89663"/>
                        <a:pt x="50119" y="87523"/>
                      </a:cubicBezTo>
                      <a:cubicBezTo>
                        <a:pt x="48964" y="88860"/>
                        <a:pt x="47473" y="89868"/>
                        <a:pt x="45806" y="90445"/>
                      </a:cubicBezTo>
                      <a:cubicBezTo>
                        <a:pt x="44095" y="91124"/>
                        <a:pt x="42297" y="91562"/>
                        <a:pt x="40469" y="91759"/>
                      </a:cubicBezTo>
                      <a:cubicBezTo>
                        <a:pt x="38554" y="91993"/>
                        <a:pt x="36624" y="92117"/>
                        <a:pt x="34695" y="92124"/>
                      </a:cubicBezTo>
                      <a:cubicBezTo>
                        <a:pt x="32721" y="92124"/>
                        <a:pt x="30893" y="92124"/>
                        <a:pt x="29139" y="92124"/>
                      </a:cubicBezTo>
                      <a:cubicBezTo>
                        <a:pt x="26690" y="92117"/>
                        <a:pt x="24248" y="91927"/>
                        <a:pt x="21829" y="91540"/>
                      </a:cubicBezTo>
                      <a:cubicBezTo>
                        <a:pt x="19504" y="91190"/>
                        <a:pt x="17223" y="90576"/>
                        <a:pt x="15030" y="89714"/>
                      </a:cubicBezTo>
                      <a:cubicBezTo>
                        <a:pt x="12932" y="88867"/>
                        <a:pt x="10980" y="87677"/>
                        <a:pt x="9255" y="86208"/>
                      </a:cubicBezTo>
                      <a:cubicBezTo>
                        <a:pt x="7435" y="84645"/>
                        <a:pt x="5988" y="82703"/>
                        <a:pt x="5015" y="80511"/>
                      </a:cubicBezTo>
                      <a:cubicBezTo>
                        <a:pt x="3305" y="77247"/>
                        <a:pt x="2069" y="73755"/>
                        <a:pt x="1360" y="70140"/>
                      </a:cubicBezTo>
                      <a:cubicBezTo>
                        <a:pt x="571" y="66459"/>
                        <a:pt x="81" y="62726"/>
                        <a:pt x="-102" y="58965"/>
                      </a:cubicBezTo>
                      <a:cubicBezTo>
                        <a:pt x="-102" y="53195"/>
                        <a:pt x="-102" y="47060"/>
                        <a:pt x="264" y="40413"/>
                      </a:cubicBezTo>
                      <a:cubicBezTo>
                        <a:pt x="402" y="34081"/>
                        <a:pt x="1484" y="27799"/>
                        <a:pt x="3480" y="21788"/>
                      </a:cubicBezTo>
                      <a:cubicBezTo>
                        <a:pt x="5220" y="16230"/>
                        <a:pt x="8334" y="11205"/>
                        <a:pt x="12545" y="7181"/>
                      </a:cubicBezTo>
                      <a:cubicBezTo>
                        <a:pt x="17581" y="2886"/>
                        <a:pt x="23978" y="512"/>
                        <a:pt x="30601" y="461"/>
                      </a:cubicBezTo>
                      <a:cubicBezTo>
                        <a:pt x="34329" y="198"/>
                        <a:pt x="38072" y="746"/>
                        <a:pt x="41566" y="2068"/>
                      </a:cubicBezTo>
                      <a:cubicBezTo>
                        <a:pt x="44950" y="3317"/>
                        <a:pt x="47626" y="5990"/>
                        <a:pt x="48876" y="9372"/>
                      </a:cubicBezTo>
                      <a:cubicBezTo>
                        <a:pt x="49388" y="9372"/>
                        <a:pt x="49680" y="9372"/>
                        <a:pt x="49680" y="8714"/>
                      </a:cubicBezTo>
                      <a:cubicBezTo>
                        <a:pt x="49753" y="7867"/>
                        <a:pt x="49753" y="7005"/>
                        <a:pt x="49680" y="6158"/>
                      </a:cubicBezTo>
                      <a:cubicBezTo>
                        <a:pt x="49680" y="5063"/>
                        <a:pt x="49680" y="4040"/>
                        <a:pt x="49680" y="3017"/>
                      </a:cubicBezTo>
                      <a:cubicBezTo>
                        <a:pt x="49571" y="2163"/>
                        <a:pt x="49724" y="1301"/>
                        <a:pt x="50119" y="534"/>
                      </a:cubicBezTo>
                      <a:cubicBezTo>
                        <a:pt x="54220" y="38"/>
                        <a:pt x="58350" y="-138"/>
                        <a:pt x="62473" y="23"/>
                      </a:cubicBezTo>
                      <a:cubicBezTo>
                        <a:pt x="66640" y="23"/>
                        <a:pt x="70807" y="23"/>
                        <a:pt x="74973" y="23"/>
                      </a:cubicBezTo>
                      <a:cubicBezTo>
                        <a:pt x="75485" y="15361"/>
                        <a:pt x="75778" y="31356"/>
                        <a:pt x="75851" y="48155"/>
                      </a:cubicBezTo>
                      <a:cubicBezTo>
                        <a:pt x="75924" y="64954"/>
                        <a:pt x="75851" y="82045"/>
                        <a:pt x="74827" y="99720"/>
                      </a:cubicBezTo>
                      <a:cubicBezTo>
                        <a:pt x="74827" y="102642"/>
                        <a:pt x="74827" y="105564"/>
                        <a:pt x="74827" y="108485"/>
                      </a:cubicBezTo>
                      <a:cubicBezTo>
                        <a:pt x="75017" y="111034"/>
                        <a:pt x="74432" y="113583"/>
                        <a:pt x="73146" y="115789"/>
                      </a:cubicBezTo>
                      <a:cubicBezTo>
                        <a:pt x="70587" y="120025"/>
                        <a:pt x="66991" y="123546"/>
                        <a:pt x="62692" y="126014"/>
                      </a:cubicBezTo>
                      <a:cubicBezTo>
                        <a:pt x="61048" y="126862"/>
                        <a:pt x="59308" y="127497"/>
                        <a:pt x="57502" y="127913"/>
                      </a:cubicBezTo>
                      <a:cubicBezTo>
                        <a:pt x="56113" y="128395"/>
                        <a:pt x="54695" y="128812"/>
                        <a:pt x="53262" y="129155"/>
                      </a:cubicBezTo>
                      <a:close/>
                      <a:moveTo>
                        <a:pt x="21390" y="48813"/>
                      </a:moveTo>
                      <a:lnTo>
                        <a:pt x="21390" y="50493"/>
                      </a:lnTo>
                      <a:cubicBezTo>
                        <a:pt x="21251" y="56306"/>
                        <a:pt x="23196" y="61981"/>
                        <a:pt x="26873" y="66488"/>
                      </a:cubicBezTo>
                      <a:cubicBezTo>
                        <a:pt x="29117" y="69146"/>
                        <a:pt x="32267" y="70863"/>
                        <a:pt x="35718" y="71309"/>
                      </a:cubicBezTo>
                      <a:cubicBezTo>
                        <a:pt x="39154" y="71900"/>
                        <a:pt x="42677" y="71696"/>
                        <a:pt x="46025" y="70724"/>
                      </a:cubicBezTo>
                      <a:cubicBezTo>
                        <a:pt x="47041" y="70374"/>
                        <a:pt x="47948" y="69775"/>
                        <a:pt x="48657" y="68971"/>
                      </a:cubicBezTo>
                      <a:cubicBezTo>
                        <a:pt x="49271" y="68117"/>
                        <a:pt x="49768" y="67189"/>
                        <a:pt x="50119" y="66196"/>
                      </a:cubicBezTo>
                      <a:cubicBezTo>
                        <a:pt x="50506" y="65108"/>
                        <a:pt x="50777" y="63983"/>
                        <a:pt x="50923" y="62836"/>
                      </a:cubicBezTo>
                      <a:cubicBezTo>
                        <a:pt x="51142" y="61726"/>
                        <a:pt x="51288" y="60601"/>
                        <a:pt x="51362" y="59476"/>
                      </a:cubicBezTo>
                      <a:cubicBezTo>
                        <a:pt x="51362" y="54583"/>
                        <a:pt x="51362" y="49543"/>
                        <a:pt x="51362" y="44503"/>
                      </a:cubicBezTo>
                      <a:cubicBezTo>
                        <a:pt x="51150" y="39573"/>
                        <a:pt x="50441" y="34680"/>
                        <a:pt x="49242" y="29896"/>
                      </a:cubicBezTo>
                      <a:cubicBezTo>
                        <a:pt x="48510" y="28106"/>
                        <a:pt x="47231" y="26602"/>
                        <a:pt x="45587" y="25586"/>
                      </a:cubicBezTo>
                      <a:cubicBezTo>
                        <a:pt x="43956" y="24549"/>
                        <a:pt x="42100" y="23899"/>
                        <a:pt x="40177" y="23687"/>
                      </a:cubicBezTo>
                      <a:cubicBezTo>
                        <a:pt x="38240" y="23468"/>
                        <a:pt x="36281" y="23614"/>
                        <a:pt x="34402" y="24125"/>
                      </a:cubicBezTo>
                      <a:cubicBezTo>
                        <a:pt x="32552" y="24673"/>
                        <a:pt x="30835" y="25594"/>
                        <a:pt x="29358" y="26828"/>
                      </a:cubicBezTo>
                      <a:cubicBezTo>
                        <a:pt x="27501" y="28902"/>
                        <a:pt x="25929" y="31210"/>
                        <a:pt x="24680" y="33694"/>
                      </a:cubicBezTo>
                      <a:cubicBezTo>
                        <a:pt x="23378" y="36221"/>
                        <a:pt x="22464" y="38930"/>
                        <a:pt x="21975" y="41728"/>
                      </a:cubicBezTo>
                      <a:cubicBezTo>
                        <a:pt x="21748" y="42904"/>
                        <a:pt x="21624" y="44102"/>
                        <a:pt x="21609" y="45307"/>
                      </a:cubicBezTo>
                      <a:close/>
                    </a:path>
                  </a:pathLst>
                </a:custGeom>
                <a:solidFill>
                  <a:srgbClr val="333233"/>
                </a:solidFill>
                <a:ln w="7301" cap="flat">
                  <a:noFill/>
                  <a:prstDash val="solid"/>
                  <a:miter/>
                </a:ln>
              </p:spPr>
              <p:txBody>
                <a:bodyPr rtlCol="0" anchor="ctr"/>
                <a:lstStyle/>
                <a:p>
                  <a:endParaRPr lang="en-US"/>
                </a:p>
              </p:txBody>
            </p:sp>
            <p:sp>
              <p:nvSpPr>
                <p:cNvPr id="2113" name="Freeform 2112">
                  <a:extLst>
                    <a:ext uri="{FF2B5EF4-FFF2-40B4-BE49-F238E27FC236}">
                      <a16:creationId xmlns:a16="http://schemas.microsoft.com/office/drawing/2014/main" id="{0395BCE5-FF6D-11DD-A2D4-E7FA935BCFB2}"/>
                    </a:ext>
                  </a:extLst>
                </p:cNvPr>
                <p:cNvSpPr/>
                <p:nvPr/>
              </p:nvSpPr>
              <p:spPr>
                <a:xfrm>
                  <a:off x="9690042" y="4846781"/>
                  <a:ext cx="74488" cy="97111"/>
                </a:xfrm>
                <a:custGeom>
                  <a:avLst/>
                  <a:gdLst>
                    <a:gd name="connsiteX0" fmla="*/ 24897 w 74488"/>
                    <a:gd name="connsiteY0" fmla="*/ 48342 h 97111"/>
                    <a:gd name="connsiteX1" fmla="*/ 24897 w 74488"/>
                    <a:gd name="connsiteY1" fmla="*/ 51629 h 97111"/>
                    <a:gd name="connsiteX2" fmla="*/ 25336 w 74488"/>
                    <a:gd name="connsiteY2" fmla="*/ 60612 h 97111"/>
                    <a:gd name="connsiteX3" fmla="*/ 27602 w 74488"/>
                    <a:gd name="connsiteY3" fmla="*/ 67478 h 97111"/>
                    <a:gd name="connsiteX4" fmla="*/ 33888 w 74488"/>
                    <a:gd name="connsiteY4" fmla="*/ 73686 h 97111"/>
                    <a:gd name="connsiteX5" fmla="*/ 41783 w 74488"/>
                    <a:gd name="connsiteY5" fmla="*/ 75001 h 97111"/>
                    <a:gd name="connsiteX6" fmla="*/ 48362 w 74488"/>
                    <a:gd name="connsiteY6" fmla="*/ 70472 h 97111"/>
                    <a:gd name="connsiteX7" fmla="*/ 50628 w 74488"/>
                    <a:gd name="connsiteY7" fmla="*/ 59152 h 97111"/>
                    <a:gd name="connsiteX8" fmla="*/ 55600 w 74488"/>
                    <a:gd name="connsiteY8" fmla="*/ 59152 h 97111"/>
                    <a:gd name="connsiteX9" fmla="*/ 62179 w 74488"/>
                    <a:gd name="connsiteY9" fmla="*/ 59152 h 97111"/>
                    <a:gd name="connsiteX10" fmla="*/ 68685 w 74488"/>
                    <a:gd name="connsiteY10" fmla="*/ 59152 h 97111"/>
                    <a:gd name="connsiteX11" fmla="*/ 73875 w 74488"/>
                    <a:gd name="connsiteY11" fmla="*/ 59736 h 97111"/>
                    <a:gd name="connsiteX12" fmla="*/ 73071 w 74488"/>
                    <a:gd name="connsiteY12" fmla="*/ 69158 h 97111"/>
                    <a:gd name="connsiteX13" fmla="*/ 72193 w 74488"/>
                    <a:gd name="connsiteY13" fmla="*/ 77703 h 97111"/>
                    <a:gd name="connsiteX14" fmla="*/ 70805 w 74488"/>
                    <a:gd name="connsiteY14" fmla="*/ 84496 h 97111"/>
                    <a:gd name="connsiteX15" fmla="*/ 68685 w 74488"/>
                    <a:gd name="connsiteY15" fmla="*/ 88440 h 97111"/>
                    <a:gd name="connsiteX16" fmla="*/ 60571 w 74488"/>
                    <a:gd name="connsiteY16" fmla="*/ 94721 h 97111"/>
                    <a:gd name="connsiteX17" fmla="*/ 49751 w 74488"/>
                    <a:gd name="connsiteY17" fmla="*/ 96913 h 97111"/>
                    <a:gd name="connsiteX18" fmla="*/ 37690 w 74488"/>
                    <a:gd name="connsiteY18" fmla="*/ 96913 h 97111"/>
                    <a:gd name="connsiteX19" fmla="*/ 26359 w 74488"/>
                    <a:gd name="connsiteY19" fmla="*/ 96547 h 97111"/>
                    <a:gd name="connsiteX20" fmla="*/ 16782 w 74488"/>
                    <a:gd name="connsiteY20" fmla="*/ 93188 h 97111"/>
                    <a:gd name="connsiteX21" fmla="*/ 8522 w 74488"/>
                    <a:gd name="connsiteY21" fmla="*/ 84131 h 97111"/>
                    <a:gd name="connsiteX22" fmla="*/ 3186 w 74488"/>
                    <a:gd name="connsiteY22" fmla="*/ 71787 h 97111"/>
                    <a:gd name="connsiteX23" fmla="*/ 408 w 74488"/>
                    <a:gd name="connsiteY23" fmla="*/ 57545 h 97111"/>
                    <a:gd name="connsiteX24" fmla="*/ 42 w 74488"/>
                    <a:gd name="connsiteY24" fmla="*/ 42499 h 97111"/>
                    <a:gd name="connsiteX25" fmla="*/ 1212 w 74488"/>
                    <a:gd name="connsiteY25" fmla="*/ 29352 h 97111"/>
                    <a:gd name="connsiteX26" fmla="*/ 4063 w 74488"/>
                    <a:gd name="connsiteY26" fmla="*/ 16862 h 97111"/>
                    <a:gd name="connsiteX27" fmla="*/ 11373 w 74488"/>
                    <a:gd name="connsiteY27" fmla="*/ 7805 h 97111"/>
                    <a:gd name="connsiteX28" fmla="*/ 22558 w 74488"/>
                    <a:gd name="connsiteY28" fmla="*/ 2108 h 97111"/>
                    <a:gd name="connsiteX29" fmla="*/ 49459 w 74488"/>
                    <a:gd name="connsiteY29" fmla="*/ 1451 h 97111"/>
                    <a:gd name="connsiteX30" fmla="*/ 63056 w 74488"/>
                    <a:gd name="connsiteY30" fmla="*/ 7367 h 97111"/>
                    <a:gd name="connsiteX31" fmla="*/ 70878 w 74488"/>
                    <a:gd name="connsiteY31" fmla="*/ 18031 h 97111"/>
                    <a:gd name="connsiteX32" fmla="*/ 74167 w 74488"/>
                    <a:gd name="connsiteY32" fmla="*/ 31835 h 97111"/>
                    <a:gd name="connsiteX33" fmla="*/ 74167 w 74488"/>
                    <a:gd name="connsiteY33" fmla="*/ 47100 h 97111"/>
                    <a:gd name="connsiteX34" fmla="*/ 69270 w 74488"/>
                    <a:gd name="connsiteY34" fmla="*/ 47831 h 97111"/>
                    <a:gd name="connsiteX35" fmla="*/ 60790 w 74488"/>
                    <a:gd name="connsiteY35" fmla="*/ 48561 h 97111"/>
                    <a:gd name="connsiteX36" fmla="*/ 50409 w 74488"/>
                    <a:gd name="connsiteY36" fmla="*/ 49072 h 97111"/>
                    <a:gd name="connsiteX37" fmla="*/ 39810 w 74488"/>
                    <a:gd name="connsiteY37" fmla="*/ 49072 h 97111"/>
                    <a:gd name="connsiteX38" fmla="*/ 30672 w 74488"/>
                    <a:gd name="connsiteY38" fmla="*/ 49072 h 97111"/>
                    <a:gd name="connsiteX39" fmla="*/ 24897 w 74488"/>
                    <a:gd name="connsiteY39" fmla="*/ 48342 h 97111"/>
                    <a:gd name="connsiteX40" fmla="*/ 46827 w 74488"/>
                    <a:gd name="connsiteY40" fmla="*/ 19784 h 97111"/>
                    <a:gd name="connsiteX41" fmla="*/ 43903 w 74488"/>
                    <a:gd name="connsiteY41" fmla="*/ 18469 h 97111"/>
                    <a:gd name="connsiteX42" fmla="*/ 40395 w 74488"/>
                    <a:gd name="connsiteY42" fmla="*/ 17958 h 97111"/>
                    <a:gd name="connsiteX43" fmla="*/ 33084 w 74488"/>
                    <a:gd name="connsiteY43" fmla="*/ 18907 h 97111"/>
                    <a:gd name="connsiteX44" fmla="*/ 28698 w 74488"/>
                    <a:gd name="connsiteY44" fmla="*/ 21464 h 97111"/>
                    <a:gd name="connsiteX45" fmla="*/ 26213 w 74488"/>
                    <a:gd name="connsiteY45" fmla="*/ 25335 h 97111"/>
                    <a:gd name="connsiteX46" fmla="*/ 24970 w 74488"/>
                    <a:gd name="connsiteY46" fmla="*/ 29936 h 97111"/>
                    <a:gd name="connsiteX47" fmla="*/ 24970 w 74488"/>
                    <a:gd name="connsiteY47" fmla="*/ 32785 h 97111"/>
                    <a:gd name="connsiteX48" fmla="*/ 26651 w 74488"/>
                    <a:gd name="connsiteY48" fmla="*/ 33880 h 97111"/>
                    <a:gd name="connsiteX49" fmla="*/ 31914 w 74488"/>
                    <a:gd name="connsiteY49" fmla="*/ 33880 h 97111"/>
                    <a:gd name="connsiteX50" fmla="*/ 42514 w 74488"/>
                    <a:gd name="connsiteY50" fmla="*/ 33880 h 97111"/>
                    <a:gd name="connsiteX51" fmla="*/ 49824 w 74488"/>
                    <a:gd name="connsiteY51" fmla="*/ 33880 h 97111"/>
                    <a:gd name="connsiteX52" fmla="*/ 53260 w 74488"/>
                    <a:gd name="connsiteY52" fmla="*/ 33880 h 97111"/>
                    <a:gd name="connsiteX53" fmla="*/ 54284 w 74488"/>
                    <a:gd name="connsiteY53" fmla="*/ 33369 h 97111"/>
                    <a:gd name="connsiteX54" fmla="*/ 54284 w 74488"/>
                    <a:gd name="connsiteY54" fmla="*/ 31397 h 97111"/>
                    <a:gd name="connsiteX55" fmla="*/ 52310 w 74488"/>
                    <a:gd name="connsiteY55" fmla="*/ 24093 h 97111"/>
                    <a:gd name="connsiteX56" fmla="*/ 47120 w 74488"/>
                    <a:gd name="connsiteY56" fmla="*/ 19784 h 9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4488" h="97111">
                      <a:moveTo>
                        <a:pt x="24897" y="48342"/>
                      </a:moveTo>
                      <a:lnTo>
                        <a:pt x="24897" y="51629"/>
                      </a:lnTo>
                      <a:cubicBezTo>
                        <a:pt x="24897" y="55281"/>
                        <a:pt x="24897" y="58275"/>
                        <a:pt x="25336" y="60612"/>
                      </a:cubicBezTo>
                      <a:cubicBezTo>
                        <a:pt x="25577" y="63037"/>
                        <a:pt x="26352" y="65382"/>
                        <a:pt x="27602" y="67478"/>
                      </a:cubicBezTo>
                      <a:cubicBezTo>
                        <a:pt x="29005" y="70144"/>
                        <a:pt x="31205" y="72313"/>
                        <a:pt x="33888" y="73686"/>
                      </a:cubicBezTo>
                      <a:cubicBezTo>
                        <a:pt x="36301" y="74986"/>
                        <a:pt x="39079" y="75454"/>
                        <a:pt x="41783" y="75001"/>
                      </a:cubicBezTo>
                      <a:cubicBezTo>
                        <a:pt x="44495" y="74439"/>
                        <a:pt x="46871" y="72802"/>
                        <a:pt x="48362" y="70472"/>
                      </a:cubicBezTo>
                      <a:cubicBezTo>
                        <a:pt x="50351" y="67054"/>
                        <a:pt x="51148" y="63074"/>
                        <a:pt x="50628" y="59152"/>
                      </a:cubicBezTo>
                      <a:cubicBezTo>
                        <a:pt x="52281" y="59268"/>
                        <a:pt x="53948" y="59268"/>
                        <a:pt x="55600" y="59152"/>
                      </a:cubicBezTo>
                      <a:lnTo>
                        <a:pt x="62179" y="59152"/>
                      </a:lnTo>
                      <a:cubicBezTo>
                        <a:pt x="64350" y="59042"/>
                        <a:pt x="66514" y="59042"/>
                        <a:pt x="68685" y="59152"/>
                      </a:cubicBezTo>
                      <a:cubicBezTo>
                        <a:pt x="70432" y="59130"/>
                        <a:pt x="72179" y="59327"/>
                        <a:pt x="73875" y="59736"/>
                      </a:cubicBezTo>
                      <a:cubicBezTo>
                        <a:pt x="73875" y="62949"/>
                        <a:pt x="73363" y="66090"/>
                        <a:pt x="73071" y="69158"/>
                      </a:cubicBezTo>
                      <a:cubicBezTo>
                        <a:pt x="72778" y="72226"/>
                        <a:pt x="72559" y="75074"/>
                        <a:pt x="72193" y="77703"/>
                      </a:cubicBezTo>
                      <a:cubicBezTo>
                        <a:pt x="71872" y="79997"/>
                        <a:pt x="71411" y="82261"/>
                        <a:pt x="70805" y="84496"/>
                      </a:cubicBezTo>
                      <a:cubicBezTo>
                        <a:pt x="70476" y="85979"/>
                        <a:pt x="69745" y="87345"/>
                        <a:pt x="68685" y="88440"/>
                      </a:cubicBezTo>
                      <a:cubicBezTo>
                        <a:pt x="66682" y="91311"/>
                        <a:pt x="63853" y="93502"/>
                        <a:pt x="60571" y="94721"/>
                      </a:cubicBezTo>
                      <a:cubicBezTo>
                        <a:pt x="57076" y="95927"/>
                        <a:pt x="53436" y="96664"/>
                        <a:pt x="49751" y="96913"/>
                      </a:cubicBezTo>
                      <a:cubicBezTo>
                        <a:pt x="45731" y="97132"/>
                        <a:pt x="41710" y="97132"/>
                        <a:pt x="37690" y="96913"/>
                      </a:cubicBezTo>
                      <a:cubicBezTo>
                        <a:pt x="33523" y="96913"/>
                        <a:pt x="29795" y="96547"/>
                        <a:pt x="26359" y="96547"/>
                      </a:cubicBezTo>
                      <a:cubicBezTo>
                        <a:pt x="22974" y="96073"/>
                        <a:pt x="19721" y="94933"/>
                        <a:pt x="16782" y="93188"/>
                      </a:cubicBezTo>
                      <a:cubicBezTo>
                        <a:pt x="13398" y="90814"/>
                        <a:pt x="10576" y="87717"/>
                        <a:pt x="8522" y="84131"/>
                      </a:cubicBezTo>
                      <a:cubicBezTo>
                        <a:pt x="6220" y="80267"/>
                        <a:pt x="4421" y="76118"/>
                        <a:pt x="3186" y="71787"/>
                      </a:cubicBezTo>
                      <a:cubicBezTo>
                        <a:pt x="1753" y="67157"/>
                        <a:pt x="817" y="62380"/>
                        <a:pt x="408" y="57545"/>
                      </a:cubicBezTo>
                      <a:cubicBezTo>
                        <a:pt x="-111" y="52549"/>
                        <a:pt x="-235" y="47517"/>
                        <a:pt x="42" y="42499"/>
                      </a:cubicBezTo>
                      <a:cubicBezTo>
                        <a:pt x="408" y="37897"/>
                        <a:pt x="774" y="33515"/>
                        <a:pt x="1212" y="29352"/>
                      </a:cubicBezTo>
                      <a:cubicBezTo>
                        <a:pt x="1658" y="25086"/>
                        <a:pt x="2615" y="20894"/>
                        <a:pt x="4063" y="16862"/>
                      </a:cubicBezTo>
                      <a:cubicBezTo>
                        <a:pt x="5708" y="13283"/>
                        <a:pt x="8223" y="10172"/>
                        <a:pt x="11373" y="7805"/>
                      </a:cubicBezTo>
                      <a:cubicBezTo>
                        <a:pt x="14743" y="5278"/>
                        <a:pt x="18530" y="3350"/>
                        <a:pt x="22558" y="2108"/>
                      </a:cubicBezTo>
                      <a:cubicBezTo>
                        <a:pt x="31308" y="-506"/>
                        <a:pt x="40592" y="-733"/>
                        <a:pt x="49459" y="1451"/>
                      </a:cubicBezTo>
                      <a:cubicBezTo>
                        <a:pt x="54445" y="2152"/>
                        <a:pt x="59145" y="4197"/>
                        <a:pt x="63056" y="7367"/>
                      </a:cubicBezTo>
                      <a:cubicBezTo>
                        <a:pt x="66470" y="10252"/>
                        <a:pt x="69152" y="13911"/>
                        <a:pt x="70878" y="18031"/>
                      </a:cubicBezTo>
                      <a:cubicBezTo>
                        <a:pt x="72757" y="22413"/>
                        <a:pt x="73868" y="27080"/>
                        <a:pt x="74167" y="31835"/>
                      </a:cubicBezTo>
                      <a:cubicBezTo>
                        <a:pt x="74460" y="36919"/>
                        <a:pt x="74460" y="42017"/>
                        <a:pt x="74167" y="47100"/>
                      </a:cubicBezTo>
                      <a:cubicBezTo>
                        <a:pt x="73290" y="47100"/>
                        <a:pt x="71609" y="47538"/>
                        <a:pt x="69270" y="47831"/>
                      </a:cubicBezTo>
                      <a:lnTo>
                        <a:pt x="60790" y="48561"/>
                      </a:lnTo>
                      <a:cubicBezTo>
                        <a:pt x="57500" y="48561"/>
                        <a:pt x="54064" y="48999"/>
                        <a:pt x="50409" y="49072"/>
                      </a:cubicBezTo>
                      <a:lnTo>
                        <a:pt x="39810" y="49072"/>
                      </a:lnTo>
                      <a:cubicBezTo>
                        <a:pt x="36447" y="49072"/>
                        <a:pt x="33377" y="49072"/>
                        <a:pt x="30672" y="49072"/>
                      </a:cubicBezTo>
                      <a:cubicBezTo>
                        <a:pt x="28735" y="48970"/>
                        <a:pt x="26805" y="48729"/>
                        <a:pt x="24897" y="48342"/>
                      </a:cubicBezTo>
                      <a:close/>
                      <a:moveTo>
                        <a:pt x="46827" y="19784"/>
                      </a:moveTo>
                      <a:cubicBezTo>
                        <a:pt x="45914" y="19229"/>
                        <a:pt x="44927" y="18783"/>
                        <a:pt x="43903" y="18469"/>
                      </a:cubicBezTo>
                      <a:cubicBezTo>
                        <a:pt x="42778" y="18089"/>
                        <a:pt x="41586" y="17914"/>
                        <a:pt x="40395" y="17958"/>
                      </a:cubicBezTo>
                      <a:cubicBezTo>
                        <a:pt x="37924" y="17863"/>
                        <a:pt x="35453" y="18184"/>
                        <a:pt x="33084" y="18907"/>
                      </a:cubicBezTo>
                      <a:cubicBezTo>
                        <a:pt x="31439" y="19397"/>
                        <a:pt x="29933" y="20273"/>
                        <a:pt x="28698" y="21464"/>
                      </a:cubicBezTo>
                      <a:cubicBezTo>
                        <a:pt x="27587" y="22552"/>
                        <a:pt x="26739" y="23874"/>
                        <a:pt x="26213" y="25335"/>
                      </a:cubicBezTo>
                      <a:cubicBezTo>
                        <a:pt x="25643" y="26825"/>
                        <a:pt x="25226" y="28366"/>
                        <a:pt x="24970" y="29936"/>
                      </a:cubicBezTo>
                      <a:cubicBezTo>
                        <a:pt x="24846" y="30878"/>
                        <a:pt x="24846" y="31843"/>
                        <a:pt x="24970" y="32785"/>
                      </a:cubicBezTo>
                      <a:cubicBezTo>
                        <a:pt x="24970" y="33296"/>
                        <a:pt x="25555" y="33734"/>
                        <a:pt x="26651" y="33880"/>
                      </a:cubicBezTo>
                      <a:cubicBezTo>
                        <a:pt x="28406" y="34012"/>
                        <a:pt x="30160" y="34012"/>
                        <a:pt x="31914" y="33880"/>
                      </a:cubicBezTo>
                      <a:lnTo>
                        <a:pt x="42514" y="33880"/>
                      </a:lnTo>
                      <a:cubicBezTo>
                        <a:pt x="45731" y="33880"/>
                        <a:pt x="48070" y="33880"/>
                        <a:pt x="49824" y="33880"/>
                      </a:cubicBezTo>
                      <a:cubicBezTo>
                        <a:pt x="50972" y="33946"/>
                        <a:pt x="52112" y="33946"/>
                        <a:pt x="53260" y="33880"/>
                      </a:cubicBezTo>
                      <a:cubicBezTo>
                        <a:pt x="53918" y="33880"/>
                        <a:pt x="54284" y="33880"/>
                        <a:pt x="54284" y="33369"/>
                      </a:cubicBezTo>
                      <a:lnTo>
                        <a:pt x="54284" y="31397"/>
                      </a:lnTo>
                      <a:cubicBezTo>
                        <a:pt x="54320" y="28826"/>
                        <a:pt x="53633" y="26299"/>
                        <a:pt x="52310" y="24093"/>
                      </a:cubicBezTo>
                      <a:cubicBezTo>
                        <a:pt x="51016" y="22201"/>
                        <a:pt x="49218" y="20711"/>
                        <a:pt x="47120" y="19784"/>
                      </a:cubicBezTo>
                      <a:close/>
                    </a:path>
                  </a:pathLst>
                </a:custGeom>
                <a:solidFill>
                  <a:srgbClr val="333233"/>
                </a:solidFill>
                <a:ln w="7301" cap="flat">
                  <a:noFill/>
                  <a:prstDash val="solid"/>
                  <a:miter/>
                </a:ln>
              </p:spPr>
              <p:txBody>
                <a:bodyPr rtlCol="0" anchor="ctr"/>
                <a:lstStyle/>
                <a:p>
                  <a:endParaRPr lang="en-US"/>
                </a:p>
              </p:txBody>
            </p:sp>
            <p:sp>
              <p:nvSpPr>
                <p:cNvPr id="2114" name="Freeform 2113">
                  <a:extLst>
                    <a:ext uri="{FF2B5EF4-FFF2-40B4-BE49-F238E27FC236}">
                      <a16:creationId xmlns:a16="http://schemas.microsoft.com/office/drawing/2014/main" id="{9A65DF45-F58D-D7BB-0D30-28D77CDAC80B}"/>
                    </a:ext>
                  </a:extLst>
                </p:cNvPr>
                <p:cNvSpPr/>
                <p:nvPr/>
              </p:nvSpPr>
              <p:spPr>
                <a:xfrm>
                  <a:off x="9808681" y="4848577"/>
                  <a:ext cx="78343" cy="92968"/>
                </a:xfrm>
                <a:custGeom>
                  <a:avLst/>
                  <a:gdLst>
                    <a:gd name="connsiteX0" fmla="*/ 77973 w 78343"/>
                    <a:gd name="connsiteY0" fmla="*/ 1115 h 92968"/>
                    <a:gd name="connsiteX1" fmla="*/ 77973 w 78343"/>
                    <a:gd name="connsiteY1" fmla="*/ 3306 h 92968"/>
                    <a:gd name="connsiteX2" fmla="*/ 77973 w 78343"/>
                    <a:gd name="connsiteY2" fmla="*/ 5498 h 92968"/>
                    <a:gd name="connsiteX3" fmla="*/ 77973 w 78343"/>
                    <a:gd name="connsiteY3" fmla="*/ 7324 h 92968"/>
                    <a:gd name="connsiteX4" fmla="*/ 77973 w 78343"/>
                    <a:gd name="connsiteY4" fmla="*/ 46399 h 92968"/>
                    <a:gd name="connsiteX5" fmla="*/ 77462 w 78343"/>
                    <a:gd name="connsiteY5" fmla="*/ 85329 h 92968"/>
                    <a:gd name="connsiteX6" fmla="*/ 77462 w 78343"/>
                    <a:gd name="connsiteY6" fmla="*/ 90076 h 92968"/>
                    <a:gd name="connsiteX7" fmla="*/ 75298 w 78343"/>
                    <a:gd name="connsiteY7" fmla="*/ 92845 h 92968"/>
                    <a:gd name="connsiteX8" fmla="*/ 75196 w 78343"/>
                    <a:gd name="connsiteY8" fmla="*/ 92852 h 92968"/>
                    <a:gd name="connsiteX9" fmla="*/ 73003 w 78343"/>
                    <a:gd name="connsiteY9" fmla="*/ 92852 h 92968"/>
                    <a:gd name="connsiteX10" fmla="*/ 67008 w 78343"/>
                    <a:gd name="connsiteY10" fmla="*/ 92852 h 92968"/>
                    <a:gd name="connsiteX11" fmla="*/ 61014 w 78343"/>
                    <a:gd name="connsiteY11" fmla="*/ 92852 h 92968"/>
                    <a:gd name="connsiteX12" fmla="*/ 57067 w 78343"/>
                    <a:gd name="connsiteY12" fmla="*/ 92852 h 92968"/>
                    <a:gd name="connsiteX13" fmla="*/ 53119 w 78343"/>
                    <a:gd name="connsiteY13" fmla="*/ 92852 h 92968"/>
                    <a:gd name="connsiteX14" fmla="*/ 51364 w 78343"/>
                    <a:gd name="connsiteY14" fmla="*/ 91391 h 92968"/>
                    <a:gd name="connsiteX15" fmla="*/ 50926 w 78343"/>
                    <a:gd name="connsiteY15" fmla="*/ 88835 h 92968"/>
                    <a:gd name="connsiteX16" fmla="*/ 51291 w 78343"/>
                    <a:gd name="connsiteY16" fmla="*/ 85548 h 92968"/>
                    <a:gd name="connsiteX17" fmla="*/ 51291 w 78343"/>
                    <a:gd name="connsiteY17" fmla="*/ 82407 h 92968"/>
                    <a:gd name="connsiteX18" fmla="*/ 40107 w 78343"/>
                    <a:gd name="connsiteY18" fmla="*/ 89711 h 92968"/>
                    <a:gd name="connsiteX19" fmla="*/ 26949 w 78343"/>
                    <a:gd name="connsiteY19" fmla="*/ 92852 h 92968"/>
                    <a:gd name="connsiteX20" fmla="*/ 14740 w 78343"/>
                    <a:gd name="connsiteY20" fmla="*/ 87885 h 92968"/>
                    <a:gd name="connsiteX21" fmla="*/ 6334 w 78343"/>
                    <a:gd name="connsiteY21" fmla="*/ 75542 h 92968"/>
                    <a:gd name="connsiteX22" fmla="*/ 1509 w 78343"/>
                    <a:gd name="connsiteY22" fmla="*/ 59546 h 92968"/>
                    <a:gd name="connsiteX23" fmla="*/ -99 w 78343"/>
                    <a:gd name="connsiteY23" fmla="*/ 43551 h 92968"/>
                    <a:gd name="connsiteX24" fmla="*/ 2313 w 78343"/>
                    <a:gd name="connsiteY24" fmla="*/ 26606 h 92968"/>
                    <a:gd name="connsiteX25" fmla="*/ 8819 w 78343"/>
                    <a:gd name="connsiteY25" fmla="*/ 13313 h 92968"/>
                    <a:gd name="connsiteX26" fmla="*/ 18688 w 78343"/>
                    <a:gd name="connsiteY26" fmla="*/ 4475 h 92968"/>
                    <a:gd name="connsiteX27" fmla="*/ 30823 w 78343"/>
                    <a:gd name="connsiteY27" fmla="*/ 1042 h 92968"/>
                    <a:gd name="connsiteX28" fmla="*/ 37036 w 78343"/>
                    <a:gd name="connsiteY28" fmla="*/ 1042 h 92968"/>
                    <a:gd name="connsiteX29" fmla="*/ 42227 w 78343"/>
                    <a:gd name="connsiteY29" fmla="*/ 1919 h 92968"/>
                    <a:gd name="connsiteX30" fmla="*/ 46467 w 78343"/>
                    <a:gd name="connsiteY30" fmla="*/ 4475 h 92968"/>
                    <a:gd name="connsiteX31" fmla="*/ 49610 w 78343"/>
                    <a:gd name="connsiteY31" fmla="*/ 9369 h 92968"/>
                    <a:gd name="connsiteX32" fmla="*/ 49610 w 78343"/>
                    <a:gd name="connsiteY32" fmla="*/ 4329 h 92968"/>
                    <a:gd name="connsiteX33" fmla="*/ 50049 w 78343"/>
                    <a:gd name="connsiteY33" fmla="*/ 20 h 92968"/>
                    <a:gd name="connsiteX34" fmla="*/ 51291 w 78343"/>
                    <a:gd name="connsiteY34" fmla="*/ 20 h 92968"/>
                    <a:gd name="connsiteX35" fmla="*/ 53923 w 78343"/>
                    <a:gd name="connsiteY35" fmla="*/ 20 h 92968"/>
                    <a:gd name="connsiteX36" fmla="*/ 58894 w 78343"/>
                    <a:gd name="connsiteY36" fmla="*/ 20 h 92968"/>
                    <a:gd name="connsiteX37" fmla="*/ 66204 w 78343"/>
                    <a:gd name="connsiteY37" fmla="*/ 20 h 92968"/>
                    <a:gd name="connsiteX38" fmla="*/ 24390 w 78343"/>
                    <a:gd name="connsiteY38" fmla="*/ 37634 h 92968"/>
                    <a:gd name="connsiteX39" fmla="*/ 23440 w 78343"/>
                    <a:gd name="connsiteY39" fmla="*/ 42528 h 92968"/>
                    <a:gd name="connsiteX40" fmla="*/ 23440 w 78343"/>
                    <a:gd name="connsiteY40" fmla="*/ 47349 h 92968"/>
                    <a:gd name="connsiteX41" fmla="*/ 27753 w 78343"/>
                    <a:gd name="connsiteY41" fmla="*/ 61445 h 92968"/>
                    <a:gd name="connsiteX42" fmla="*/ 39814 w 78343"/>
                    <a:gd name="connsiteY42" fmla="*/ 67215 h 92968"/>
                    <a:gd name="connsiteX43" fmla="*/ 46686 w 78343"/>
                    <a:gd name="connsiteY43" fmla="*/ 65682 h 92968"/>
                    <a:gd name="connsiteX44" fmla="*/ 50049 w 78343"/>
                    <a:gd name="connsiteY44" fmla="*/ 61226 h 92968"/>
                    <a:gd name="connsiteX45" fmla="*/ 51145 w 78343"/>
                    <a:gd name="connsiteY45" fmla="*/ 53922 h 92968"/>
                    <a:gd name="connsiteX46" fmla="*/ 51145 w 78343"/>
                    <a:gd name="connsiteY46" fmla="*/ 44646 h 92968"/>
                    <a:gd name="connsiteX47" fmla="*/ 51145 w 78343"/>
                    <a:gd name="connsiteY47" fmla="*/ 34421 h 92968"/>
                    <a:gd name="connsiteX48" fmla="*/ 50195 w 78343"/>
                    <a:gd name="connsiteY48" fmla="*/ 28578 h 92968"/>
                    <a:gd name="connsiteX49" fmla="*/ 47490 w 78343"/>
                    <a:gd name="connsiteY49" fmla="*/ 26021 h 92968"/>
                    <a:gd name="connsiteX50" fmla="*/ 41642 w 78343"/>
                    <a:gd name="connsiteY50" fmla="*/ 25510 h 92968"/>
                    <a:gd name="connsiteX51" fmla="*/ 29799 w 78343"/>
                    <a:gd name="connsiteY51" fmla="*/ 29089 h 92968"/>
                    <a:gd name="connsiteX52" fmla="*/ 24390 w 78343"/>
                    <a:gd name="connsiteY52" fmla="*/ 37708 h 9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8343" h="92968">
                      <a:moveTo>
                        <a:pt x="77973" y="1115"/>
                      </a:moveTo>
                      <a:cubicBezTo>
                        <a:pt x="77973" y="1846"/>
                        <a:pt x="77973" y="2576"/>
                        <a:pt x="77973" y="3306"/>
                      </a:cubicBezTo>
                      <a:cubicBezTo>
                        <a:pt x="77973" y="4037"/>
                        <a:pt x="77973" y="4767"/>
                        <a:pt x="77973" y="5498"/>
                      </a:cubicBezTo>
                      <a:lnTo>
                        <a:pt x="77973" y="7324"/>
                      </a:lnTo>
                      <a:cubicBezTo>
                        <a:pt x="77973" y="20617"/>
                        <a:pt x="77973" y="33617"/>
                        <a:pt x="77973" y="46399"/>
                      </a:cubicBezTo>
                      <a:cubicBezTo>
                        <a:pt x="78456" y="59378"/>
                        <a:pt x="78288" y="72372"/>
                        <a:pt x="77462" y="85329"/>
                      </a:cubicBezTo>
                      <a:cubicBezTo>
                        <a:pt x="77462" y="86936"/>
                        <a:pt x="77462" y="88542"/>
                        <a:pt x="77462" y="90076"/>
                      </a:cubicBezTo>
                      <a:cubicBezTo>
                        <a:pt x="77630" y="91435"/>
                        <a:pt x="76658" y="92676"/>
                        <a:pt x="75298" y="92845"/>
                      </a:cubicBezTo>
                      <a:cubicBezTo>
                        <a:pt x="75261" y="92845"/>
                        <a:pt x="75232" y="92852"/>
                        <a:pt x="75196" y="92852"/>
                      </a:cubicBezTo>
                      <a:lnTo>
                        <a:pt x="73003" y="92852"/>
                      </a:lnTo>
                      <a:cubicBezTo>
                        <a:pt x="71007" y="92961"/>
                        <a:pt x="69004" y="92961"/>
                        <a:pt x="67008" y="92852"/>
                      </a:cubicBezTo>
                      <a:lnTo>
                        <a:pt x="61014" y="92852"/>
                      </a:lnTo>
                      <a:lnTo>
                        <a:pt x="57067" y="92852"/>
                      </a:lnTo>
                      <a:cubicBezTo>
                        <a:pt x="55751" y="92961"/>
                        <a:pt x="54435" y="92961"/>
                        <a:pt x="53119" y="92852"/>
                      </a:cubicBezTo>
                      <a:cubicBezTo>
                        <a:pt x="52330" y="92691"/>
                        <a:pt x="51664" y="92143"/>
                        <a:pt x="51364" y="91391"/>
                      </a:cubicBezTo>
                      <a:cubicBezTo>
                        <a:pt x="51065" y="90573"/>
                        <a:pt x="50919" y="89704"/>
                        <a:pt x="50926" y="88835"/>
                      </a:cubicBezTo>
                      <a:cubicBezTo>
                        <a:pt x="50867" y="87724"/>
                        <a:pt x="50992" y="86614"/>
                        <a:pt x="51291" y="85548"/>
                      </a:cubicBezTo>
                      <a:cubicBezTo>
                        <a:pt x="51416" y="84504"/>
                        <a:pt x="51416" y="83452"/>
                        <a:pt x="51291" y="82407"/>
                      </a:cubicBezTo>
                      <a:cubicBezTo>
                        <a:pt x="48002" y="85453"/>
                        <a:pt x="44222" y="87922"/>
                        <a:pt x="40107" y="89711"/>
                      </a:cubicBezTo>
                      <a:cubicBezTo>
                        <a:pt x="36013" y="91734"/>
                        <a:pt x="31518" y="92808"/>
                        <a:pt x="26949" y="92852"/>
                      </a:cubicBezTo>
                      <a:cubicBezTo>
                        <a:pt x="22372" y="92917"/>
                        <a:pt x="17972" y="91128"/>
                        <a:pt x="14740" y="87885"/>
                      </a:cubicBezTo>
                      <a:cubicBezTo>
                        <a:pt x="11232" y="84299"/>
                        <a:pt x="8381" y="80121"/>
                        <a:pt x="6334" y="75542"/>
                      </a:cubicBezTo>
                      <a:cubicBezTo>
                        <a:pt x="4075" y="70429"/>
                        <a:pt x="2452" y="65053"/>
                        <a:pt x="1509" y="59546"/>
                      </a:cubicBezTo>
                      <a:cubicBezTo>
                        <a:pt x="471" y="54273"/>
                        <a:pt x="-62" y="48919"/>
                        <a:pt x="-99" y="43551"/>
                      </a:cubicBezTo>
                      <a:cubicBezTo>
                        <a:pt x="-157" y="37810"/>
                        <a:pt x="661" y="32098"/>
                        <a:pt x="2313" y="26606"/>
                      </a:cubicBezTo>
                      <a:cubicBezTo>
                        <a:pt x="3753" y="21851"/>
                        <a:pt x="5946" y="17366"/>
                        <a:pt x="8819" y="13313"/>
                      </a:cubicBezTo>
                      <a:cubicBezTo>
                        <a:pt x="11444" y="9697"/>
                        <a:pt x="14807" y="6688"/>
                        <a:pt x="18688" y="4475"/>
                      </a:cubicBezTo>
                      <a:cubicBezTo>
                        <a:pt x="22402" y="2379"/>
                        <a:pt x="26561" y="1196"/>
                        <a:pt x="30823" y="1042"/>
                      </a:cubicBezTo>
                      <a:lnTo>
                        <a:pt x="37036" y="1042"/>
                      </a:lnTo>
                      <a:cubicBezTo>
                        <a:pt x="38805" y="1020"/>
                        <a:pt x="40567" y="1312"/>
                        <a:pt x="42227" y="1919"/>
                      </a:cubicBezTo>
                      <a:cubicBezTo>
                        <a:pt x="43791" y="2496"/>
                        <a:pt x="45231" y="3365"/>
                        <a:pt x="46467" y="4475"/>
                      </a:cubicBezTo>
                      <a:cubicBezTo>
                        <a:pt x="47834" y="5877"/>
                        <a:pt x="48901" y="7543"/>
                        <a:pt x="49610" y="9369"/>
                      </a:cubicBezTo>
                      <a:cubicBezTo>
                        <a:pt x="49376" y="7696"/>
                        <a:pt x="49376" y="6002"/>
                        <a:pt x="49610" y="4329"/>
                      </a:cubicBezTo>
                      <a:cubicBezTo>
                        <a:pt x="49902" y="2912"/>
                        <a:pt x="50049" y="1466"/>
                        <a:pt x="50049" y="20"/>
                      </a:cubicBezTo>
                      <a:cubicBezTo>
                        <a:pt x="50049" y="20"/>
                        <a:pt x="50487" y="20"/>
                        <a:pt x="51291" y="20"/>
                      </a:cubicBezTo>
                      <a:cubicBezTo>
                        <a:pt x="52168" y="-53"/>
                        <a:pt x="53046" y="-53"/>
                        <a:pt x="53923" y="20"/>
                      </a:cubicBezTo>
                      <a:lnTo>
                        <a:pt x="58894" y="20"/>
                      </a:lnTo>
                      <a:lnTo>
                        <a:pt x="66204" y="20"/>
                      </a:lnTo>
                      <a:close/>
                      <a:moveTo>
                        <a:pt x="24390" y="37634"/>
                      </a:moveTo>
                      <a:cubicBezTo>
                        <a:pt x="23893" y="39227"/>
                        <a:pt x="23571" y="40863"/>
                        <a:pt x="23440" y="42528"/>
                      </a:cubicBezTo>
                      <a:cubicBezTo>
                        <a:pt x="23440" y="44135"/>
                        <a:pt x="23440" y="45742"/>
                        <a:pt x="23440" y="47349"/>
                      </a:cubicBezTo>
                      <a:cubicBezTo>
                        <a:pt x="23294" y="52396"/>
                        <a:pt x="24814" y="57341"/>
                        <a:pt x="27753" y="61445"/>
                      </a:cubicBezTo>
                      <a:cubicBezTo>
                        <a:pt x="30560" y="65258"/>
                        <a:pt x="35085" y="67427"/>
                        <a:pt x="39814" y="67215"/>
                      </a:cubicBezTo>
                      <a:cubicBezTo>
                        <a:pt x="42205" y="67376"/>
                        <a:pt x="44588" y="66843"/>
                        <a:pt x="46686" y="65682"/>
                      </a:cubicBezTo>
                      <a:cubicBezTo>
                        <a:pt x="48251" y="64586"/>
                        <a:pt x="49427" y="63030"/>
                        <a:pt x="50049" y="61226"/>
                      </a:cubicBezTo>
                      <a:cubicBezTo>
                        <a:pt x="50809" y="58867"/>
                        <a:pt x="51174" y="56398"/>
                        <a:pt x="51145" y="53922"/>
                      </a:cubicBezTo>
                      <a:cubicBezTo>
                        <a:pt x="51145" y="51147"/>
                        <a:pt x="51145" y="48079"/>
                        <a:pt x="51145" y="44646"/>
                      </a:cubicBezTo>
                      <a:cubicBezTo>
                        <a:pt x="51145" y="41214"/>
                        <a:pt x="51145" y="36904"/>
                        <a:pt x="51145" y="34421"/>
                      </a:cubicBezTo>
                      <a:cubicBezTo>
                        <a:pt x="51182" y="32434"/>
                        <a:pt x="50860" y="30455"/>
                        <a:pt x="50195" y="28578"/>
                      </a:cubicBezTo>
                      <a:cubicBezTo>
                        <a:pt x="49756" y="27343"/>
                        <a:pt x="48748" y="26394"/>
                        <a:pt x="47490" y="26021"/>
                      </a:cubicBezTo>
                      <a:cubicBezTo>
                        <a:pt x="45568" y="25612"/>
                        <a:pt x="43609" y="25437"/>
                        <a:pt x="41642" y="25510"/>
                      </a:cubicBezTo>
                      <a:cubicBezTo>
                        <a:pt x="37395" y="25247"/>
                        <a:pt x="33191" y="26518"/>
                        <a:pt x="29799" y="29089"/>
                      </a:cubicBezTo>
                      <a:cubicBezTo>
                        <a:pt x="26978" y="31178"/>
                        <a:pt x="25040" y="34260"/>
                        <a:pt x="24390" y="37708"/>
                      </a:cubicBezTo>
                      <a:close/>
                    </a:path>
                  </a:pathLst>
                </a:custGeom>
                <a:solidFill>
                  <a:srgbClr val="333233"/>
                </a:solidFill>
                <a:ln w="7301" cap="flat">
                  <a:noFill/>
                  <a:prstDash val="solid"/>
                  <a:miter/>
                </a:ln>
              </p:spPr>
              <p:txBody>
                <a:bodyPr rtlCol="0" anchor="ctr"/>
                <a:lstStyle/>
                <a:p>
                  <a:endParaRPr lang="en-US"/>
                </a:p>
              </p:txBody>
            </p:sp>
            <p:sp>
              <p:nvSpPr>
                <p:cNvPr id="2115" name="Freeform 2114">
                  <a:extLst>
                    <a:ext uri="{FF2B5EF4-FFF2-40B4-BE49-F238E27FC236}">
                      <a16:creationId xmlns:a16="http://schemas.microsoft.com/office/drawing/2014/main" id="{7235BA4D-0F05-1954-7916-BAFA4A73E95E}"/>
                    </a:ext>
                  </a:extLst>
                </p:cNvPr>
                <p:cNvSpPr/>
                <p:nvPr/>
              </p:nvSpPr>
              <p:spPr>
                <a:xfrm>
                  <a:off x="9900524" y="4849970"/>
                  <a:ext cx="69860" cy="92671"/>
                </a:xfrm>
                <a:custGeom>
                  <a:avLst/>
                  <a:gdLst>
                    <a:gd name="connsiteX0" fmla="*/ 23997 w 69860"/>
                    <a:gd name="connsiteY0" fmla="*/ 9290 h 92671"/>
                    <a:gd name="connsiteX1" fmla="*/ 26264 w 69860"/>
                    <a:gd name="connsiteY1" fmla="*/ 7975 h 92671"/>
                    <a:gd name="connsiteX2" fmla="*/ 28603 w 69860"/>
                    <a:gd name="connsiteY2" fmla="*/ 6515 h 92671"/>
                    <a:gd name="connsiteX3" fmla="*/ 47097 w 69860"/>
                    <a:gd name="connsiteY3" fmla="*/ 233 h 92671"/>
                    <a:gd name="connsiteX4" fmla="*/ 56966 w 69860"/>
                    <a:gd name="connsiteY4" fmla="*/ 1329 h 92671"/>
                    <a:gd name="connsiteX5" fmla="*/ 65592 w 69860"/>
                    <a:gd name="connsiteY5" fmla="*/ 5930 h 92671"/>
                    <a:gd name="connsiteX6" fmla="*/ 68443 w 69860"/>
                    <a:gd name="connsiteY6" fmla="*/ 13234 h 92671"/>
                    <a:gd name="connsiteX7" fmla="*/ 69759 w 69860"/>
                    <a:gd name="connsiteY7" fmla="*/ 25797 h 92671"/>
                    <a:gd name="connsiteX8" fmla="*/ 69759 w 69860"/>
                    <a:gd name="connsiteY8" fmla="*/ 41939 h 92671"/>
                    <a:gd name="connsiteX9" fmla="*/ 69759 w 69860"/>
                    <a:gd name="connsiteY9" fmla="*/ 59541 h 92671"/>
                    <a:gd name="connsiteX10" fmla="*/ 69394 w 69860"/>
                    <a:gd name="connsiteY10" fmla="*/ 76778 h 92671"/>
                    <a:gd name="connsiteX11" fmla="*/ 69394 w 69860"/>
                    <a:gd name="connsiteY11" fmla="*/ 91386 h 92671"/>
                    <a:gd name="connsiteX12" fmla="*/ 57844 w 69860"/>
                    <a:gd name="connsiteY12" fmla="*/ 92189 h 92671"/>
                    <a:gd name="connsiteX13" fmla="*/ 46367 w 69860"/>
                    <a:gd name="connsiteY13" fmla="*/ 92189 h 92671"/>
                    <a:gd name="connsiteX14" fmla="*/ 46367 w 69860"/>
                    <a:gd name="connsiteY14" fmla="*/ 82621 h 92671"/>
                    <a:gd name="connsiteX15" fmla="*/ 46367 w 69860"/>
                    <a:gd name="connsiteY15" fmla="*/ 71592 h 92671"/>
                    <a:gd name="connsiteX16" fmla="*/ 46367 w 69860"/>
                    <a:gd name="connsiteY16" fmla="*/ 60198 h 92671"/>
                    <a:gd name="connsiteX17" fmla="*/ 45928 w 69860"/>
                    <a:gd name="connsiteY17" fmla="*/ 49534 h 92671"/>
                    <a:gd name="connsiteX18" fmla="*/ 45562 w 69860"/>
                    <a:gd name="connsiteY18" fmla="*/ 44641 h 92671"/>
                    <a:gd name="connsiteX19" fmla="*/ 44904 w 69860"/>
                    <a:gd name="connsiteY19" fmla="*/ 39382 h 92671"/>
                    <a:gd name="connsiteX20" fmla="*/ 43662 w 69860"/>
                    <a:gd name="connsiteY20" fmla="*/ 34781 h 92671"/>
                    <a:gd name="connsiteX21" fmla="*/ 41322 w 69860"/>
                    <a:gd name="connsiteY21" fmla="*/ 31640 h 92671"/>
                    <a:gd name="connsiteX22" fmla="*/ 40957 w 69860"/>
                    <a:gd name="connsiteY22" fmla="*/ 31640 h 92671"/>
                    <a:gd name="connsiteX23" fmla="*/ 40957 w 69860"/>
                    <a:gd name="connsiteY23" fmla="*/ 31640 h 92671"/>
                    <a:gd name="connsiteX24" fmla="*/ 36644 w 69860"/>
                    <a:gd name="connsiteY24" fmla="*/ 30472 h 92671"/>
                    <a:gd name="connsiteX25" fmla="*/ 31015 w 69860"/>
                    <a:gd name="connsiteY25" fmla="*/ 30837 h 92671"/>
                    <a:gd name="connsiteX26" fmla="*/ 26045 w 69860"/>
                    <a:gd name="connsiteY26" fmla="*/ 34123 h 92671"/>
                    <a:gd name="connsiteX27" fmla="*/ 23486 w 69860"/>
                    <a:gd name="connsiteY27" fmla="*/ 41427 h 92671"/>
                    <a:gd name="connsiteX28" fmla="*/ 23486 w 69860"/>
                    <a:gd name="connsiteY28" fmla="*/ 54063 h 92671"/>
                    <a:gd name="connsiteX29" fmla="*/ 23997 w 69860"/>
                    <a:gd name="connsiteY29" fmla="*/ 66406 h 92671"/>
                    <a:gd name="connsiteX30" fmla="*/ 23997 w 69860"/>
                    <a:gd name="connsiteY30" fmla="*/ 78604 h 92671"/>
                    <a:gd name="connsiteX31" fmla="*/ 23267 w 69860"/>
                    <a:gd name="connsiteY31" fmla="*/ 90728 h 92671"/>
                    <a:gd name="connsiteX32" fmla="*/ 23267 w 69860"/>
                    <a:gd name="connsiteY32" fmla="*/ 91459 h 92671"/>
                    <a:gd name="connsiteX33" fmla="*/ 17857 w 69860"/>
                    <a:gd name="connsiteY33" fmla="*/ 92554 h 92671"/>
                    <a:gd name="connsiteX34" fmla="*/ 13179 w 69860"/>
                    <a:gd name="connsiteY34" fmla="*/ 92554 h 92671"/>
                    <a:gd name="connsiteX35" fmla="*/ 7842 w 69860"/>
                    <a:gd name="connsiteY35" fmla="*/ 92554 h 92671"/>
                    <a:gd name="connsiteX36" fmla="*/ 532 w 69860"/>
                    <a:gd name="connsiteY36" fmla="*/ 92554 h 92671"/>
                    <a:gd name="connsiteX37" fmla="*/ 93 w 69860"/>
                    <a:gd name="connsiteY37" fmla="*/ 47343 h 92671"/>
                    <a:gd name="connsiteX38" fmla="*/ 93 w 69860"/>
                    <a:gd name="connsiteY38" fmla="*/ 453 h 92671"/>
                    <a:gd name="connsiteX39" fmla="*/ 3748 w 69860"/>
                    <a:gd name="connsiteY39" fmla="*/ 453 h 92671"/>
                    <a:gd name="connsiteX40" fmla="*/ 9231 w 69860"/>
                    <a:gd name="connsiteY40" fmla="*/ 453 h 92671"/>
                    <a:gd name="connsiteX41" fmla="*/ 12959 w 69860"/>
                    <a:gd name="connsiteY41" fmla="*/ 453 h 92671"/>
                    <a:gd name="connsiteX42" fmla="*/ 15518 w 69860"/>
                    <a:gd name="connsiteY42" fmla="*/ 453 h 92671"/>
                    <a:gd name="connsiteX43" fmla="*/ 19173 w 69860"/>
                    <a:gd name="connsiteY43" fmla="*/ 14 h 92671"/>
                    <a:gd name="connsiteX44" fmla="*/ 22535 w 69860"/>
                    <a:gd name="connsiteY44" fmla="*/ 14 h 92671"/>
                    <a:gd name="connsiteX45" fmla="*/ 23997 w 69860"/>
                    <a:gd name="connsiteY45" fmla="*/ 672 h 92671"/>
                    <a:gd name="connsiteX46" fmla="*/ 23997 w 69860"/>
                    <a:gd name="connsiteY46" fmla="*/ 5858 h 92671"/>
                    <a:gd name="connsiteX47" fmla="*/ 23997 w 69860"/>
                    <a:gd name="connsiteY47" fmla="*/ 9290 h 9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9860" h="92671">
                      <a:moveTo>
                        <a:pt x="23997" y="9290"/>
                      </a:moveTo>
                      <a:lnTo>
                        <a:pt x="26264" y="7975"/>
                      </a:lnTo>
                      <a:cubicBezTo>
                        <a:pt x="27082" y="7552"/>
                        <a:pt x="27864" y="7070"/>
                        <a:pt x="28603" y="6515"/>
                      </a:cubicBezTo>
                      <a:cubicBezTo>
                        <a:pt x="34056" y="2724"/>
                        <a:pt x="40467" y="547"/>
                        <a:pt x="47097" y="233"/>
                      </a:cubicBezTo>
                      <a:cubicBezTo>
                        <a:pt x="50424" y="153"/>
                        <a:pt x="53742" y="526"/>
                        <a:pt x="56966" y="1329"/>
                      </a:cubicBezTo>
                      <a:cubicBezTo>
                        <a:pt x="60146" y="2213"/>
                        <a:pt x="63092" y="3783"/>
                        <a:pt x="65592" y="5930"/>
                      </a:cubicBezTo>
                      <a:cubicBezTo>
                        <a:pt x="67295" y="8005"/>
                        <a:pt x="68290" y="10561"/>
                        <a:pt x="68443" y="13234"/>
                      </a:cubicBezTo>
                      <a:cubicBezTo>
                        <a:pt x="69174" y="17383"/>
                        <a:pt x="69613" y="21583"/>
                        <a:pt x="69759" y="25797"/>
                      </a:cubicBezTo>
                      <a:cubicBezTo>
                        <a:pt x="69759" y="30691"/>
                        <a:pt x="69759" y="36095"/>
                        <a:pt x="69759" y="41939"/>
                      </a:cubicBezTo>
                      <a:cubicBezTo>
                        <a:pt x="69759" y="47782"/>
                        <a:pt x="69759" y="53625"/>
                        <a:pt x="69759" y="59541"/>
                      </a:cubicBezTo>
                      <a:cubicBezTo>
                        <a:pt x="69759" y="65457"/>
                        <a:pt x="69759" y="71227"/>
                        <a:pt x="69394" y="76778"/>
                      </a:cubicBezTo>
                      <a:cubicBezTo>
                        <a:pt x="69028" y="82329"/>
                        <a:pt x="69394" y="87149"/>
                        <a:pt x="69394" y="91386"/>
                      </a:cubicBezTo>
                      <a:cubicBezTo>
                        <a:pt x="65570" y="91948"/>
                        <a:pt x="61711" y="92218"/>
                        <a:pt x="57844" y="92189"/>
                      </a:cubicBezTo>
                      <a:lnTo>
                        <a:pt x="46367" y="92189"/>
                      </a:lnTo>
                      <a:cubicBezTo>
                        <a:pt x="46367" y="89341"/>
                        <a:pt x="46367" y="86127"/>
                        <a:pt x="46367" y="82621"/>
                      </a:cubicBezTo>
                      <a:cubicBezTo>
                        <a:pt x="46367" y="79115"/>
                        <a:pt x="46367" y="75317"/>
                        <a:pt x="46367" y="71592"/>
                      </a:cubicBezTo>
                      <a:cubicBezTo>
                        <a:pt x="46367" y="67867"/>
                        <a:pt x="46367" y="64288"/>
                        <a:pt x="46367" y="60198"/>
                      </a:cubicBezTo>
                      <a:cubicBezTo>
                        <a:pt x="46367" y="56108"/>
                        <a:pt x="46367" y="52894"/>
                        <a:pt x="45928" y="49534"/>
                      </a:cubicBezTo>
                      <a:cubicBezTo>
                        <a:pt x="45928" y="48001"/>
                        <a:pt x="45928" y="46394"/>
                        <a:pt x="45562" y="44641"/>
                      </a:cubicBezTo>
                      <a:cubicBezTo>
                        <a:pt x="45197" y="42888"/>
                        <a:pt x="45562" y="41135"/>
                        <a:pt x="44904" y="39382"/>
                      </a:cubicBezTo>
                      <a:cubicBezTo>
                        <a:pt x="44627" y="37812"/>
                        <a:pt x="44217" y="36271"/>
                        <a:pt x="43662" y="34781"/>
                      </a:cubicBezTo>
                      <a:cubicBezTo>
                        <a:pt x="43150" y="33554"/>
                        <a:pt x="42346" y="32480"/>
                        <a:pt x="41322" y="31640"/>
                      </a:cubicBezTo>
                      <a:lnTo>
                        <a:pt x="40957" y="31640"/>
                      </a:lnTo>
                      <a:cubicBezTo>
                        <a:pt x="40957" y="31640"/>
                        <a:pt x="40957" y="31640"/>
                        <a:pt x="40957" y="31640"/>
                      </a:cubicBezTo>
                      <a:cubicBezTo>
                        <a:pt x="39575" y="31070"/>
                        <a:pt x="38128" y="30676"/>
                        <a:pt x="36644" y="30472"/>
                      </a:cubicBezTo>
                      <a:cubicBezTo>
                        <a:pt x="34765" y="30150"/>
                        <a:pt x="32835" y="30274"/>
                        <a:pt x="31015" y="30837"/>
                      </a:cubicBezTo>
                      <a:cubicBezTo>
                        <a:pt x="29093" y="31472"/>
                        <a:pt x="27382" y="32604"/>
                        <a:pt x="26045" y="34123"/>
                      </a:cubicBezTo>
                      <a:cubicBezTo>
                        <a:pt x="24436" y="36227"/>
                        <a:pt x="23537" y="38783"/>
                        <a:pt x="23486" y="41427"/>
                      </a:cubicBezTo>
                      <a:cubicBezTo>
                        <a:pt x="23486" y="45737"/>
                        <a:pt x="23486" y="49973"/>
                        <a:pt x="23486" y="54063"/>
                      </a:cubicBezTo>
                      <a:cubicBezTo>
                        <a:pt x="23486" y="58153"/>
                        <a:pt x="23486" y="62243"/>
                        <a:pt x="23997" y="66406"/>
                      </a:cubicBezTo>
                      <a:cubicBezTo>
                        <a:pt x="24509" y="70570"/>
                        <a:pt x="23997" y="74514"/>
                        <a:pt x="23997" y="78604"/>
                      </a:cubicBezTo>
                      <a:cubicBezTo>
                        <a:pt x="24012" y="82658"/>
                        <a:pt x="23764" y="86704"/>
                        <a:pt x="23267" y="90728"/>
                      </a:cubicBezTo>
                      <a:lnTo>
                        <a:pt x="23267" y="91459"/>
                      </a:lnTo>
                      <a:cubicBezTo>
                        <a:pt x="21512" y="92021"/>
                        <a:pt x="19692" y="92386"/>
                        <a:pt x="17857" y="92554"/>
                      </a:cubicBezTo>
                      <a:cubicBezTo>
                        <a:pt x="16300" y="92664"/>
                        <a:pt x="14735" y="92664"/>
                        <a:pt x="13179" y="92554"/>
                      </a:cubicBezTo>
                      <a:lnTo>
                        <a:pt x="7842" y="92554"/>
                      </a:lnTo>
                      <a:cubicBezTo>
                        <a:pt x="5408" y="92386"/>
                        <a:pt x="2966" y="92386"/>
                        <a:pt x="532" y="92554"/>
                      </a:cubicBezTo>
                      <a:cubicBezTo>
                        <a:pt x="532" y="77508"/>
                        <a:pt x="532" y="62389"/>
                        <a:pt x="93" y="47343"/>
                      </a:cubicBezTo>
                      <a:cubicBezTo>
                        <a:pt x="-345" y="32297"/>
                        <a:pt x="93" y="16594"/>
                        <a:pt x="93" y="453"/>
                      </a:cubicBezTo>
                      <a:lnTo>
                        <a:pt x="3748" y="453"/>
                      </a:lnTo>
                      <a:lnTo>
                        <a:pt x="9231" y="453"/>
                      </a:lnTo>
                      <a:lnTo>
                        <a:pt x="12959" y="453"/>
                      </a:lnTo>
                      <a:lnTo>
                        <a:pt x="15518" y="453"/>
                      </a:lnTo>
                      <a:lnTo>
                        <a:pt x="19173" y="14"/>
                      </a:lnTo>
                      <a:cubicBezTo>
                        <a:pt x="20291" y="-51"/>
                        <a:pt x="21417" y="-51"/>
                        <a:pt x="22535" y="14"/>
                      </a:cubicBezTo>
                      <a:cubicBezTo>
                        <a:pt x="23486" y="14"/>
                        <a:pt x="23997" y="14"/>
                        <a:pt x="23997" y="672"/>
                      </a:cubicBezTo>
                      <a:cubicBezTo>
                        <a:pt x="24122" y="2396"/>
                        <a:pt x="24122" y="4134"/>
                        <a:pt x="23997" y="5858"/>
                      </a:cubicBezTo>
                      <a:cubicBezTo>
                        <a:pt x="23939" y="7004"/>
                        <a:pt x="23939" y="8144"/>
                        <a:pt x="23997" y="9290"/>
                      </a:cubicBezTo>
                      <a:close/>
                    </a:path>
                  </a:pathLst>
                </a:custGeom>
                <a:solidFill>
                  <a:srgbClr val="333233"/>
                </a:solidFill>
                <a:ln w="7301" cap="flat">
                  <a:noFill/>
                  <a:prstDash val="solid"/>
                  <a:miter/>
                </a:ln>
              </p:spPr>
              <p:txBody>
                <a:bodyPr rtlCol="0" anchor="ctr"/>
                <a:lstStyle/>
                <a:p>
                  <a:endParaRPr lang="en-US"/>
                </a:p>
              </p:txBody>
            </p:sp>
            <p:sp>
              <p:nvSpPr>
                <p:cNvPr id="2116" name="Freeform 2115">
                  <a:extLst>
                    <a:ext uri="{FF2B5EF4-FFF2-40B4-BE49-F238E27FC236}">
                      <a16:creationId xmlns:a16="http://schemas.microsoft.com/office/drawing/2014/main" id="{FBC6E7CC-8BF2-2782-092F-413949E6BC64}"/>
                    </a:ext>
                  </a:extLst>
                </p:cNvPr>
                <p:cNvSpPr/>
                <p:nvPr/>
              </p:nvSpPr>
              <p:spPr>
                <a:xfrm>
                  <a:off x="9980180" y="4811163"/>
                  <a:ext cx="75391" cy="129998"/>
                </a:xfrm>
                <a:custGeom>
                  <a:avLst/>
                  <a:gdLst>
                    <a:gd name="connsiteX0" fmla="*/ 50558 w 75391"/>
                    <a:gd name="connsiteY0" fmla="*/ 2814 h 129998"/>
                    <a:gd name="connsiteX1" fmla="*/ 50558 w 75391"/>
                    <a:gd name="connsiteY1" fmla="*/ 842 h 129998"/>
                    <a:gd name="connsiteX2" fmla="*/ 53043 w 75391"/>
                    <a:gd name="connsiteY2" fmla="*/ 330 h 129998"/>
                    <a:gd name="connsiteX3" fmla="*/ 59111 w 75391"/>
                    <a:gd name="connsiteY3" fmla="*/ -35 h 129998"/>
                    <a:gd name="connsiteX4" fmla="*/ 66421 w 75391"/>
                    <a:gd name="connsiteY4" fmla="*/ -35 h 129998"/>
                    <a:gd name="connsiteX5" fmla="*/ 73731 w 75391"/>
                    <a:gd name="connsiteY5" fmla="*/ 623 h 129998"/>
                    <a:gd name="connsiteX6" fmla="*/ 73731 w 75391"/>
                    <a:gd name="connsiteY6" fmla="*/ 12747 h 129998"/>
                    <a:gd name="connsiteX7" fmla="*/ 74681 w 75391"/>
                    <a:gd name="connsiteY7" fmla="*/ 73442 h 129998"/>
                    <a:gd name="connsiteX8" fmla="*/ 74681 w 75391"/>
                    <a:gd name="connsiteY8" fmla="*/ 129901 h 129998"/>
                    <a:gd name="connsiteX9" fmla="*/ 62108 w 75391"/>
                    <a:gd name="connsiteY9" fmla="*/ 129901 h 129998"/>
                    <a:gd name="connsiteX10" fmla="*/ 49827 w 75391"/>
                    <a:gd name="connsiteY10" fmla="*/ 129463 h 129998"/>
                    <a:gd name="connsiteX11" fmla="*/ 49827 w 75391"/>
                    <a:gd name="connsiteY11" fmla="*/ 128148 h 129998"/>
                    <a:gd name="connsiteX12" fmla="*/ 49827 w 75391"/>
                    <a:gd name="connsiteY12" fmla="*/ 125226 h 129998"/>
                    <a:gd name="connsiteX13" fmla="*/ 49827 w 75391"/>
                    <a:gd name="connsiteY13" fmla="*/ 122086 h 129998"/>
                    <a:gd name="connsiteX14" fmla="*/ 48950 w 75391"/>
                    <a:gd name="connsiteY14" fmla="*/ 120698 h 129998"/>
                    <a:gd name="connsiteX15" fmla="*/ 47926 w 75391"/>
                    <a:gd name="connsiteY15" fmla="*/ 121355 h 129998"/>
                    <a:gd name="connsiteX16" fmla="*/ 40616 w 75391"/>
                    <a:gd name="connsiteY16" fmla="*/ 128659 h 129998"/>
                    <a:gd name="connsiteX17" fmla="*/ 30821 w 75391"/>
                    <a:gd name="connsiteY17" fmla="*/ 129463 h 129998"/>
                    <a:gd name="connsiteX18" fmla="*/ 14300 w 75391"/>
                    <a:gd name="connsiteY18" fmla="*/ 124058 h 129998"/>
                    <a:gd name="connsiteX19" fmla="*/ 5162 w 75391"/>
                    <a:gd name="connsiteY19" fmla="*/ 112079 h 129998"/>
                    <a:gd name="connsiteX20" fmla="*/ 1141 w 75391"/>
                    <a:gd name="connsiteY20" fmla="*/ 95792 h 129998"/>
                    <a:gd name="connsiteX21" fmla="*/ -102 w 75391"/>
                    <a:gd name="connsiteY21" fmla="*/ 77605 h 129998"/>
                    <a:gd name="connsiteX22" fmla="*/ 776 w 75391"/>
                    <a:gd name="connsiteY22" fmla="*/ 65116 h 129998"/>
                    <a:gd name="connsiteX23" fmla="*/ 3334 w 75391"/>
                    <a:gd name="connsiteY23" fmla="*/ 54014 h 129998"/>
                    <a:gd name="connsiteX24" fmla="*/ 7940 w 75391"/>
                    <a:gd name="connsiteY24" fmla="*/ 45322 h 129998"/>
                    <a:gd name="connsiteX25" fmla="*/ 14811 w 75391"/>
                    <a:gd name="connsiteY25" fmla="*/ 40282 h 129998"/>
                    <a:gd name="connsiteX26" fmla="*/ 25777 w 75391"/>
                    <a:gd name="connsiteY26" fmla="*/ 37945 h 129998"/>
                    <a:gd name="connsiteX27" fmla="*/ 37107 w 75391"/>
                    <a:gd name="connsiteY27" fmla="*/ 37945 h 129998"/>
                    <a:gd name="connsiteX28" fmla="*/ 46099 w 75391"/>
                    <a:gd name="connsiteY28" fmla="*/ 39698 h 129998"/>
                    <a:gd name="connsiteX29" fmla="*/ 50192 w 75391"/>
                    <a:gd name="connsiteY29" fmla="*/ 42693 h 129998"/>
                    <a:gd name="connsiteX30" fmla="*/ 50192 w 75391"/>
                    <a:gd name="connsiteY30" fmla="*/ 28669 h 129998"/>
                    <a:gd name="connsiteX31" fmla="*/ 50192 w 75391"/>
                    <a:gd name="connsiteY31" fmla="*/ 20197 h 129998"/>
                    <a:gd name="connsiteX32" fmla="*/ 50192 w 75391"/>
                    <a:gd name="connsiteY32" fmla="*/ 15230 h 129998"/>
                    <a:gd name="connsiteX33" fmla="*/ 50192 w 75391"/>
                    <a:gd name="connsiteY33" fmla="*/ 11943 h 129998"/>
                    <a:gd name="connsiteX34" fmla="*/ 50192 w 75391"/>
                    <a:gd name="connsiteY34" fmla="*/ 8438 h 129998"/>
                    <a:gd name="connsiteX35" fmla="*/ 50558 w 75391"/>
                    <a:gd name="connsiteY35" fmla="*/ 2814 h 129998"/>
                    <a:gd name="connsiteX36" fmla="*/ 22048 w 75391"/>
                    <a:gd name="connsiteY36" fmla="*/ 72127 h 129998"/>
                    <a:gd name="connsiteX37" fmla="*/ 20952 w 75391"/>
                    <a:gd name="connsiteY37" fmla="*/ 77459 h 129998"/>
                    <a:gd name="connsiteX38" fmla="*/ 20952 w 75391"/>
                    <a:gd name="connsiteY38" fmla="*/ 82791 h 129998"/>
                    <a:gd name="connsiteX39" fmla="*/ 22048 w 75391"/>
                    <a:gd name="connsiteY39" fmla="*/ 91775 h 129998"/>
                    <a:gd name="connsiteX40" fmla="*/ 25411 w 75391"/>
                    <a:gd name="connsiteY40" fmla="*/ 99444 h 129998"/>
                    <a:gd name="connsiteX41" fmla="*/ 30747 w 75391"/>
                    <a:gd name="connsiteY41" fmla="*/ 104922 h 129998"/>
                    <a:gd name="connsiteX42" fmla="*/ 38058 w 75391"/>
                    <a:gd name="connsiteY42" fmla="*/ 106894 h 129998"/>
                    <a:gd name="connsiteX43" fmla="*/ 45368 w 75391"/>
                    <a:gd name="connsiteY43" fmla="*/ 104922 h 129998"/>
                    <a:gd name="connsiteX44" fmla="*/ 49388 w 75391"/>
                    <a:gd name="connsiteY44" fmla="*/ 99371 h 129998"/>
                    <a:gd name="connsiteX45" fmla="*/ 51069 w 75391"/>
                    <a:gd name="connsiteY45" fmla="*/ 91044 h 129998"/>
                    <a:gd name="connsiteX46" fmla="*/ 51069 w 75391"/>
                    <a:gd name="connsiteY46" fmla="*/ 80235 h 129998"/>
                    <a:gd name="connsiteX47" fmla="*/ 51069 w 75391"/>
                    <a:gd name="connsiteY47" fmla="*/ 68913 h 129998"/>
                    <a:gd name="connsiteX48" fmla="*/ 49680 w 75391"/>
                    <a:gd name="connsiteY48" fmla="*/ 62632 h 129998"/>
                    <a:gd name="connsiteX49" fmla="*/ 46318 w 75391"/>
                    <a:gd name="connsiteY49" fmla="*/ 59784 h 129998"/>
                    <a:gd name="connsiteX50" fmla="*/ 40104 w 75391"/>
                    <a:gd name="connsiteY50" fmla="*/ 59126 h 129998"/>
                    <a:gd name="connsiteX51" fmla="*/ 28043 w 75391"/>
                    <a:gd name="connsiteY51" fmla="*/ 62413 h 129998"/>
                    <a:gd name="connsiteX52" fmla="*/ 22048 w 75391"/>
                    <a:gd name="connsiteY52" fmla="*/ 72127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5391" h="129998">
                      <a:moveTo>
                        <a:pt x="50558" y="2814"/>
                      </a:moveTo>
                      <a:lnTo>
                        <a:pt x="50558" y="842"/>
                      </a:lnTo>
                      <a:cubicBezTo>
                        <a:pt x="50558" y="842"/>
                        <a:pt x="51435" y="842"/>
                        <a:pt x="53043" y="330"/>
                      </a:cubicBezTo>
                      <a:lnTo>
                        <a:pt x="59111" y="-35"/>
                      </a:lnTo>
                      <a:lnTo>
                        <a:pt x="66421" y="-35"/>
                      </a:lnTo>
                      <a:cubicBezTo>
                        <a:pt x="68870" y="-20"/>
                        <a:pt x="71319" y="199"/>
                        <a:pt x="73731" y="623"/>
                      </a:cubicBezTo>
                      <a:lnTo>
                        <a:pt x="73731" y="12747"/>
                      </a:lnTo>
                      <a:cubicBezTo>
                        <a:pt x="73731" y="33271"/>
                        <a:pt x="73731" y="53429"/>
                        <a:pt x="74681" y="73442"/>
                      </a:cubicBezTo>
                      <a:cubicBezTo>
                        <a:pt x="75632" y="93455"/>
                        <a:pt x="75339" y="112226"/>
                        <a:pt x="74681" y="129901"/>
                      </a:cubicBezTo>
                      <a:cubicBezTo>
                        <a:pt x="70880" y="129901"/>
                        <a:pt x="66640" y="129901"/>
                        <a:pt x="62108" y="129901"/>
                      </a:cubicBezTo>
                      <a:cubicBezTo>
                        <a:pt x="58007" y="130061"/>
                        <a:pt x="53906" y="129915"/>
                        <a:pt x="49827" y="129463"/>
                      </a:cubicBezTo>
                      <a:cubicBezTo>
                        <a:pt x="49732" y="129032"/>
                        <a:pt x="49732" y="128579"/>
                        <a:pt x="49827" y="128148"/>
                      </a:cubicBezTo>
                      <a:cubicBezTo>
                        <a:pt x="49827" y="126906"/>
                        <a:pt x="49827" y="125957"/>
                        <a:pt x="49827" y="125226"/>
                      </a:cubicBezTo>
                      <a:cubicBezTo>
                        <a:pt x="49827" y="124496"/>
                        <a:pt x="49827" y="123400"/>
                        <a:pt x="49827" y="122086"/>
                      </a:cubicBezTo>
                      <a:cubicBezTo>
                        <a:pt x="49600" y="121582"/>
                        <a:pt x="49308" y="121114"/>
                        <a:pt x="48950" y="120698"/>
                      </a:cubicBezTo>
                      <a:cubicBezTo>
                        <a:pt x="48950" y="120698"/>
                        <a:pt x="48291" y="120698"/>
                        <a:pt x="47926" y="121355"/>
                      </a:cubicBezTo>
                      <a:cubicBezTo>
                        <a:pt x="46581" y="124678"/>
                        <a:pt x="43942" y="127315"/>
                        <a:pt x="40616" y="128659"/>
                      </a:cubicBezTo>
                      <a:cubicBezTo>
                        <a:pt x="37458" y="129703"/>
                        <a:pt x="34103" y="129974"/>
                        <a:pt x="30821" y="129463"/>
                      </a:cubicBezTo>
                      <a:cubicBezTo>
                        <a:pt x="24899" y="129331"/>
                        <a:pt x="19154" y="127454"/>
                        <a:pt x="14300" y="124058"/>
                      </a:cubicBezTo>
                      <a:cubicBezTo>
                        <a:pt x="10257" y="120932"/>
                        <a:pt x="7106" y="116805"/>
                        <a:pt x="5162" y="112079"/>
                      </a:cubicBezTo>
                      <a:cubicBezTo>
                        <a:pt x="3027" y="106879"/>
                        <a:pt x="1675" y="101387"/>
                        <a:pt x="1141" y="95792"/>
                      </a:cubicBezTo>
                      <a:cubicBezTo>
                        <a:pt x="410" y="89803"/>
                        <a:pt x="45" y="83740"/>
                        <a:pt x="-102" y="77605"/>
                      </a:cubicBezTo>
                      <a:cubicBezTo>
                        <a:pt x="-109" y="73427"/>
                        <a:pt x="183" y="69250"/>
                        <a:pt x="776" y="65116"/>
                      </a:cubicBezTo>
                      <a:cubicBezTo>
                        <a:pt x="1236" y="61332"/>
                        <a:pt x="2092" y="57614"/>
                        <a:pt x="3334" y="54014"/>
                      </a:cubicBezTo>
                      <a:cubicBezTo>
                        <a:pt x="4365" y="50880"/>
                        <a:pt x="5922" y="47937"/>
                        <a:pt x="7940" y="45322"/>
                      </a:cubicBezTo>
                      <a:cubicBezTo>
                        <a:pt x="9679" y="42999"/>
                        <a:pt x="12070" y="41246"/>
                        <a:pt x="14811" y="40282"/>
                      </a:cubicBezTo>
                      <a:cubicBezTo>
                        <a:pt x="18349" y="39026"/>
                        <a:pt x="22034" y="38245"/>
                        <a:pt x="25777" y="37945"/>
                      </a:cubicBezTo>
                      <a:cubicBezTo>
                        <a:pt x="29549" y="37653"/>
                        <a:pt x="33335" y="37653"/>
                        <a:pt x="37107" y="37945"/>
                      </a:cubicBezTo>
                      <a:cubicBezTo>
                        <a:pt x="40155" y="38201"/>
                        <a:pt x="43175" y="38792"/>
                        <a:pt x="46099" y="39698"/>
                      </a:cubicBezTo>
                      <a:cubicBezTo>
                        <a:pt x="48584" y="40575"/>
                        <a:pt x="49900" y="41597"/>
                        <a:pt x="50192" y="42693"/>
                      </a:cubicBezTo>
                      <a:cubicBezTo>
                        <a:pt x="50192" y="36901"/>
                        <a:pt x="50192" y="32226"/>
                        <a:pt x="50192" y="28669"/>
                      </a:cubicBezTo>
                      <a:lnTo>
                        <a:pt x="50192" y="20197"/>
                      </a:lnTo>
                      <a:cubicBezTo>
                        <a:pt x="50192" y="18079"/>
                        <a:pt x="50192" y="16399"/>
                        <a:pt x="50192" y="15230"/>
                      </a:cubicBezTo>
                      <a:cubicBezTo>
                        <a:pt x="50192" y="14062"/>
                        <a:pt x="50192" y="12966"/>
                        <a:pt x="50192" y="11943"/>
                      </a:cubicBezTo>
                      <a:cubicBezTo>
                        <a:pt x="50192" y="10921"/>
                        <a:pt x="50192" y="9752"/>
                        <a:pt x="50192" y="8438"/>
                      </a:cubicBezTo>
                      <a:cubicBezTo>
                        <a:pt x="50192" y="7123"/>
                        <a:pt x="50485" y="5297"/>
                        <a:pt x="50558" y="2814"/>
                      </a:cubicBezTo>
                      <a:close/>
                      <a:moveTo>
                        <a:pt x="22048" y="72127"/>
                      </a:moveTo>
                      <a:cubicBezTo>
                        <a:pt x="21463" y="73851"/>
                        <a:pt x="21098" y="75640"/>
                        <a:pt x="20952" y="77459"/>
                      </a:cubicBezTo>
                      <a:cubicBezTo>
                        <a:pt x="20952" y="79358"/>
                        <a:pt x="20952" y="81111"/>
                        <a:pt x="20952" y="82791"/>
                      </a:cubicBezTo>
                      <a:cubicBezTo>
                        <a:pt x="20944" y="85822"/>
                        <a:pt x="21310" y="88838"/>
                        <a:pt x="22048" y="91775"/>
                      </a:cubicBezTo>
                      <a:cubicBezTo>
                        <a:pt x="22779" y="94484"/>
                        <a:pt x="23912" y="97070"/>
                        <a:pt x="25411" y="99444"/>
                      </a:cubicBezTo>
                      <a:cubicBezTo>
                        <a:pt x="26778" y="101627"/>
                        <a:pt x="28598" y="103497"/>
                        <a:pt x="30747" y="104922"/>
                      </a:cubicBezTo>
                      <a:cubicBezTo>
                        <a:pt x="32926" y="106309"/>
                        <a:pt x="35477" y="106996"/>
                        <a:pt x="38058" y="106894"/>
                      </a:cubicBezTo>
                      <a:cubicBezTo>
                        <a:pt x="40645" y="107040"/>
                        <a:pt x="43204" y="106346"/>
                        <a:pt x="45368" y="104922"/>
                      </a:cubicBezTo>
                      <a:cubicBezTo>
                        <a:pt x="47195" y="103483"/>
                        <a:pt x="48591" y="101555"/>
                        <a:pt x="49388" y="99371"/>
                      </a:cubicBezTo>
                      <a:cubicBezTo>
                        <a:pt x="50382" y="96697"/>
                        <a:pt x="50952" y="93893"/>
                        <a:pt x="51069" y="91044"/>
                      </a:cubicBezTo>
                      <a:cubicBezTo>
                        <a:pt x="51069" y="87758"/>
                        <a:pt x="51069" y="84178"/>
                        <a:pt x="51069" y="80235"/>
                      </a:cubicBezTo>
                      <a:cubicBezTo>
                        <a:pt x="51069" y="76290"/>
                        <a:pt x="51069" y="71689"/>
                        <a:pt x="51069" y="68913"/>
                      </a:cubicBezTo>
                      <a:cubicBezTo>
                        <a:pt x="50989" y="66752"/>
                        <a:pt x="50521" y="64626"/>
                        <a:pt x="49680" y="62632"/>
                      </a:cubicBezTo>
                      <a:cubicBezTo>
                        <a:pt x="49066" y="61208"/>
                        <a:pt x="47824" y="60156"/>
                        <a:pt x="46318" y="59784"/>
                      </a:cubicBezTo>
                      <a:cubicBezTo>
                        <a:pt x="44286" y="59294"/>
                        <a:pt x="42195" y="59075"/>
                        <a:pt x="40104" y="59126"/>
                      </a:cubicBezTo>
                      <a:cubicBezTo>
                        <a:pt x="35835" y="58907"/>
                        <a:pt x="31610" y="60061"/>
                        <a:pt x="28043" y="62413"/>
                      </a:cubicBezTo>
                      <a:cubicBezTo>
                        <a:pt x="24746" y="64641"/>
                        <a:pt x="22560" y="68183"/>
                        <a:pt x="22048" y="72127"/>
                      </a:cubicBezTo>
                      <a:close/>
                    </a:path>
                  </a:pathLst>
                </a:custGeom>
                <a:solidFill>
                  <a:srgbClr val="333233"/>
                </a:solidFill>
                <a:ln w="7301" cap="flat">
                  <a:noFill/>
                  <a:prstDash val="solid"/>
                  <a:miter/>
                </a:ln>
              </p:spPr>
              <p:txBody>
                <a:bodyPr rtlCol="0" anchor="ctr"/>
                <a:lstStyle/>
                <a:p>
                  <a:endParaRPr lang="en-US"/>
                </a:p>
              </p:txBody>
            </p:sp>
            <p:sp>
              <p:nvSpPr>
                <p:cNvPr id="2117" name="Freeform 2116">
                  <a:extLst>
                    <a:ext uri="{FF2B5EF4-FFF2-40B4-BE49-F238E27FC236}">
                      <a16:creationId xmlns:a16="http://schemas.microsoft.com/office/drawing/2014/main" id="{053598D8-E5A4-CE56-BD0A-918868762475}"/>
                    </a:ext>
                  </a:extLst>
                </p:cNvPr>
                <p:cNvSpPr/>
                <p:nvPr/>
              </p:nvSpPr>
              <p:spPr>
                <a:xfrm>
                  <a:off x="9036969" y="4991107"/>
                  <a:ext cx="80725" cy="136313"/>
                </a:xfrm>
                <a:custGeom>
                  <a:avLst/>
                  <a:gdLst>
                    <a:gd name="connsiteX0" fmla="*/ 29778 w 80725"/>
                    <a:gd name="connsiteY0" fmla="*/ 34389 h 136313"/>
                    <a:gd name="connsiteX1" fmla="*/ 29121 w 80725"/>
                    <a:gd name="connsiteY1" fmla="*/ 35558 h 136313"/>
                    <a:gd name="connsiteX2" fmla="*/ 28682 w 80725"/>
                    <a:gd name="connsiteY2" fmla="*/ 36800 h 136313"/>
                    <a:gd name="connsiteX3" fmla="*/ 28024 w 80725"/>
                    <a:gd name="connsiteY3" fmla="*/ 43227 h 136313"/>
                    <a:gd name="connsiteX4" fmla="*/ 27512 w 80725"/>
                    <a:gd name="connsiteY4" fmla="*/ 57177 h 136313"/>
                    <a:gd name="connsiteX5" fmla="*/ 27512 w 80725"/>
                    <a:gd name="connsiteY5" fmla="*/ 74049 h 136313"/>
                    <a:gd name="connsiteX6" fmla="*/ 28024 w 80725"/>
                    <a:gd name="connsiteY6" fmla="*/ 89168 h 136313"/>
                    <a:gd name="connsiteX7" fmla="*/ 30875 w 80725"/>
                    <a:gd name="connsiteY7" fmla="*/ 99540 h 136313"/>
                    <a:gd name="connsiteX8" fmla="*/ 38551 w 80725"/>
                    <a:gd name="connsiteY8" fmla="*/ 106113 h 136313"/>
                    <a:gd name="connsiteX9" fmla="*/ 45861 w 80725"/>
                    <a:gd name="connsiteY9" fmla="*/ 104872 h 136313"/>
                    <a:gd name="connsiteX10" fmla="*/ 51343 w 80725"/>
                    <a:gd name="connsiteY10" fmla="*/ 99686 h 136313"/>
                    <a:gd name="connsiteX11" fmla="*/ 53098 w 80725"/>
                    <a:gd name="connsiteY11" fmla="*/ 90702 h 136313"/>
                    <a:gd name="connsiteX12" fmla="*/ 53756 w 80725"/>
                    <a:gd name="connsiteY12" fmla="*/ 81426 h 136313"/>
                    <a:gd name="connsiteX13" fmla="*/ 59531 w 80725"/>
                    <a:gd name="connsiteY13" fmla="*/ 81426 h 136313"/>
                    <a:gd name="connsiteX14" fmla="*/ 66037 w 80725"/>
                    <a:gd name="connsiteY14" fmla="*/ 81426 h 136313"/>
                    <a:gd name="connsiteX15" fmla="*/ 72616 w 80725"/>
                    <a:gd name="connsiteY15" fmla="*/ 81426 h 136313"/>
                    <a:gd name="connsiteX16" fmla="*/ 78391 w 80725"/>
                    <a:gd name="connsiteY16" fmla="*/ 82376 h 136313"/>
                    <a:gd name="connsiteX17" fmla="*/ 79999 w 80725"/>
                    <a:gd name="connsiteY17" fmla="*/ 101366 h 136313"/>
                    <a:gd name="connsiteX18" fmla="*/ 73566 w 80725"/>
                    <a:gd name="connsiteY18" fmla="*/ 118384 h 136313"/>
                    <a:gd name="connsiteX19" fmla="*/ 60627 w 80725"/>
                    <a:gd name="connsiteY19" fmla="*/ 130800 h 136313"/>
                    <a:gd name="connsiteX20" fmla="*/ 42498 w 80725"/>
                    <a:gd name="connsiteY20" fmla="*/ 135840 h 136313"/>
                    <a:gd name="connsiteX21" fmla="*/ 28901 w 80725"/>
                    <a:gd name="connsiteY21" fmla="*/ 135840 h 136313"/>
                    <a:gd name="connsiteX22" fmla="*/ 15816 w 80725"/>
                    <a:gd name="connsiteY22" fmla="*/ 132115 h 136313"/>
                    <a:gd name="connsiteX23" fmla="*/ 5582 w 80725"/>
                    <a:gd name="connsiteY23" fmla="*/ 124154 h 136313"/>
                    <a:gd name="connsiteX24" fmla="*/ 684 w 80725"/>
                    <a:gd name="connsiteY24" fmla="*/ 111226 h 136313"/>
                    <a:gd name="connsiteX25" fmla="*/ 172 w 80725"/>
                    <a:gd name="connsiteY25" fmla="*/ 97495 h 136313"/>
                    <a:gd name="connsiteX26" fmla="*/ 172 w 80725"/>
                    <a:gd name="connsiteY26" fmla="*/ 81353 h 136313"/>
                    <a:gd name="connsiteX27" fmla="*/ 172 w 80725"/>
                    <a:gd name="connsiteY27" fmla="*/ 61122 h 136313"/>
                    <a:gd name="connsiteX28" fmla="*/ 172 w 80725"/>
                    <a:gd name="connsiteY28" fmla="*/ 34901 h 136313"/>
                    <a:gd name="connsiteX29" fmla="*/ 172 w 80725"/>
                    <a:gd name="connsiteY29" fmla="*/ 28620 h 136313"/>
                    <a:gd name="connsiteX30" fmla="*/ 1854 w 80725"/>
                    <a:gd name="connsiteY30" fmla="*/ 22630 h 136313"/>
                    <a:gd name="connsiteX31" fmla="*/ 6020 w 80725"/>
                    <a:gd name="connsiteY31" fmla="*/ 13792 h 136313"/>
                    <a:gd name="connsiteX32" fmla="*/ 12015 w 80725"/>
                    <a:gd name="connsiteY32" fmla="*/ 6489 h 136313"/>
                    <a:gd name="connsiteX33" fmla="*/ 16401 w 80725"/>
                    <a:gd name="connsiteY33" fmla="*/ 4005 h 136313"/>
                    <a:gd name="connsiteX34" fmla="*/ 21372 w 80725"/>
                    <a:gd name="connsiteY34" fmla="*/ 2252 h 136313"/>
                    <a:gd name="connsiteX35" fmla="*/ 38185 w 80725"/>
                    <a:gd name="connsiteY35" fmla="*/ 61 h 136313"/>
                    <a:gd name="connsiteX36" fmla="*/ 53683 w 80725"/>
                    <a:gd name="connsiteY36" fmla="*/ 3786 h 136313"/>
                    <a:gd name="connsiteX37" fmla="*/ 66841 w 80725"/>
                    <a:gd name="connsiteY37" fmla="*/ 12332 h 136313"/>
                    <a:gd name="connsiteX38" fmla="*/ 80511 w 80725"/>
                    <a:gd name="connsiteY38" fmla="*/ 39575 h 136313"/>
                    <a:gd name="connsiteX39" fmla="*/ 78245 w 80725"/>
                    <a:gd name="connsiteY39" fmla="*/ 56082 h 136313"/>
                    <a:gd name="connsiteX40" fmla="*/ 64940 w 80725"/>
                    <a:gd name="connsiteY40" fmla="*/ 57105 h 136313"/>
                    <a:gd name="connsiteX41" fmla="*/ 51416 w 80725"/>
                    <a:gd name="connsiteY41" fmla="*/ 55351 h 136313"/>
                    <a:gd name="connsiteX42" fmla="*/ 50759 w 80725"/>
                    <a:gd name="connsiteY42" fmla="*/ 47463 h 136313"/>
                    <a:gd name="connsiteX43" fmla="*/ 49735 w 80725"/>
                    <a:gd name="connsiteY43" fmla="*/ 39283 h 136313"/>
                    <a:gd name="connsiteX44" fmla="*/ 46372 w 80725"/>
                    <a:gd name="connsiteY44" fmla="*/ 33148 h 136313"/>
                    <a:gd name="connsiteX45" fmla="*/ 38551 w 80725"/>
                    <a:gd name="connsiteY45" fmla="*/ 30957 h 136313"/>
                    <a:gd name="connsiteX46" fmla="*/ 33433 w 80725"/>
                    <a:gd name="connsiteY46" fmla="*/ 31833 h 136313"/>
                    <a:gd name="connsiteX47" fmla="*/ 29778 w 80725"/>
                    <a:gd name="connsiteY47" fmla="*/ 34389 h 13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0725" h="136313">
                      <a:moveTo>
                        <a:pt x="29778" y="34389"/>
                      </a:moveTo>
                      <a:cubicBezTo>
                        <a:pt x="29449" y="34703"/>
                        <a:pt x="29216" y="35112"/>
                        <a:pt x="29121" y="35558"/>
                      </a:cubicBezTo>
                      <a:cubicBezTo>
                        <a:pt x="29121" y="36142"/>
                        <a:pt x="28755" y="36508"/>
                        <a:pt x="28682" y="36800"/>
                      </a:cubicBezTo>
                      <a:cubicBezTo>
                        <a:pt x="28156" y="38903"/>
                        <a:pt x="27936" y="41065"/>
                        <a:pt x="28024" y="43227"/>
                      </a:cubicBezTo>
                      <a:cubicBezTo>
                        <a:pt x="28024" y="47098"/>
                        <a:pt x="28024" y="51773"/>
                        <a:pt x="27512" y="57177"/>
                      </a:cubicBezTo>
                      <a:cubicBezTo>
                        <a:pt x="27001" y="62582"/>
                        <a:pt x="27512" y="68206"/>
                        <a:pt x="27512" y="74049"/>
                      </a:cubicBezTo>
                      <a:cubicBezTo>
                        <a:pt x="27512" y="79893"/>
                        <a:pt x="27512" y="84932"/>
                        <a:pt x="28024" y="89168"/>
                      </a:cubicBezTo>
                      <a:cubicBezTo>
                        <a:pt x="28397" y="92762"/>
                        <a:pt x="29362" y="96260"/>
                        <a:pt x="30875" y="99540"/>
                      </a:cubicBezTo>
                      <a:cubicBezTo>
                        <a:pt x="32257" y="102812"/>
                        <a:pt x="35100" y="105244"/>
                        <a:pt x="38551" y="106113"/>
                      </a:cubicBezTo>
                      <a:cubicBezTo>
                        <a:pt x="41051" y="106332"/>
                        <a:pt x="43573" y="105909"/>
                        <a:pt x="45861" y="104872"/>
                      </a:cubicBezTo>
                      <a:cubicBezTo>
                        <a:pt x="48251" y="103857"/>
                        <a:pt x="50196" y="102016"/>
                        <a:pt x="51343" y="99686"/>
                      </a:cubicBezTo>
                      <a:cubicBezTo>
                        <a:pt x="52652" y="96881"/>
                        <a:pt x="53251" y="93792"/>
                        <a:pt x="53098" y="90702"/>
                      </a:cubicBezTo>
                      <a:cubicBezTo>
                        <a:pt x="52879" y="87598"/>
                        <a:pt x="53098" y="84472"/>
                        <a:pt x="53756" y="81426"/>
                      </a:cubicBezTo>
                      <a:cubicBezTo>
                        <a:pt x="55678" y="81616"/>
                        <a:pt x="57608" y="81616"/>
                        <a:pt x="59531" y="81426"/>
                      </a:cubicBezTo>
                      <a:cubicBezTo>
                        <a:pt x="61651" y="81426"/>
                        <a:pt x="63844" y="81426"/>
                        <a:pt x="66037" y="81426"/>
                      </a:cubicBezTo>
                      <a:lnTo>
                        <a:pt x="72616" y="81426"/>
                      </a:lnTo>
                      <a:cubicBezTo>
                        <a:pt x="74575" y="81499"/>
                        <a:pt x="76512" y="81821"/>
                        <a:pt x="78391" y="82376"/>
                      </a:cubicBezTo>
                      <a:cubicBezTo>
                        <a:pt x="80438" y="88489"/>
                        <a:pt x="80994" y="94997"/>
                        <a:pt x="79999" y="101366"/>
                      </a:cubicBezTo>
                      <a:cubicBezTo>
                        <a:pt x="79144" y="107443"/>
                        <a:pt x="76944" y="113257"/>
                        <a:pt x="73566" y="118384"/>
                      </a:cubicBezTo>
                      <a:cubicBezTo>
                        <a:pt x="70233" y="123438"/>
                        <a:pt x="65818" y="127682"/>
                        <a:pt x="60627" y="130800"/>
                      </a:cubicBezTo>
                      <a:cubicBezTo>
                        <a:pt x="55152" y="134087"/>
                        <a:pt x="48887" y="135833"/>
                        <a:pt x="42498" y="135840"/>
                      </a:cubicBezTo>
                      <a:cubicBezTo>
                        <a:pt x="37988" y="136424"/>
                        <a:pt x="33411" y="136424"/>
                        <a:pt x="28901" y="135840"/>
                      </a:cubicBezTo>
                      <a:cubicBezTo>
                        <a:pt x="24369" y="135300"/>
                        <a:pt x="19953" y="134043"/>
                        <a:pt x="15816" y="132115"/>
                      </a:cubicBezTo>
                      <a:cubicBezTo>
                        <a:pt x="11832" y="130296"/>
                        <a:pt x="8323" y="127565"/>
                        <a:pt x="5582" y="124154"/>
                      </a:cubicBezTo>
                      <a:cubicBezTo>
                        <a:pt x="2716" y="120422"/>
                        <a:pt x="1013" y="115922"/>
                        <a:pt x="684" y="111226"/>
                      </a:cubicBezTo>
                      <a:cubicBezTo>
                        <a:pt x="684" y="106844"/>
                        <a:pt x="245" y="102242"/>
                        <a:pt x="172" y="97495"/>
                      </a:cubicBezTo>
                      <a:cubicBezTo>
                        <a:pt x="99" y="92747"/>
                        <a:pt x="172" y="87342"/>
                        <a:pt x="172" y="81353"/>
                      </a:cubicBezTo>
                      <a:cubicBezTo>
                        <a:pt x="172" y="75364"/>
                        <a:pt x="172" y="68645"/>
                        <a:pt x="172" y="61122"/>
                      </a:cubicBezTo>
                      <a:cubicBezTo>
                        <a:pt x="172" y="53599"/>
                        <a:pt x="172" y="44834"/>
                        <a:pt x="172" y="34901"/>
                      </a:cubicBezTo>
                      <a:cubicBezTo>
                        <a:pt x="-193" y="32819"/>
                        <a:pt x="-193" y="30694"/>
                        <a:pt x="172" y="28620"/>
                      </a:cubicBezTo>
                      <a:cubicBezTo>
                        <a:pt x="516" y="26567"/>
                        <a:pt x="1079" y="24559"/>
                        <a:pt x="1854" y="22630"/>
                      </a:cubicBezTo>
                      <a:cubicBezTo>
                        <a:pt x="2928" y="19548"/>
                        <a:pt x="4324" y="16583"/>
                        <a:pt x="6020" y="13792"/>
                      </a:cubicBezTo>
                      <a:cubicBezTo>
                        <a:pt x="7643" y="11068"/>
                        <a:pt x="9661" y="8607"/>
                        <a:pt x="12015" y="6489"/>
                      </a:cubicBezTo>
                      <a:cubicBezTo>
                        <a:pt x="13353" y="5466"/>
                        <a:pt x="14829" y="4626"/>
                        <a:pt x="16401" y="4005"/>
                      </a:cubicBezTo>
                      <a:cubicBezTo>
                        <a:pt x="18002" y="3282"/>
                        <a:pt x="19668" y="2698"/>
                        <a:pt x="21372" y="2252"/>
                      </a:cubicBezTo>
                      <a:cubicBezTo>
                        <a:pt x="26774" y="427"/>
                        <a:pt x="32491" y="-318"/>
                        <a:pt x="38185" y="61"/>
                      </a:cubicBezTo>
                      <a:cubicBezTo>
                        <a:pt x="43529" y="390"/>
                        <a:pt x="48770" y="1654"/>
                        <a:pt x="53683" y="3786"/>
                      </a:cubicBezTo>
                      <a:cubicBezTo>
                        <a:pt x="58485" y="5926"/>
                        <a:pt x="62930" y="8811"/>
                        <a:pt x="66841" y="12332"/>
                      </a:cubicBezTo>
                      <a:cubicBezTo>
                        <a:pt x="74714" y="19336"/>
                        <a:pt x="79605" y="29080"/>
                        <a:pt x="80511" y="39575"/>
                      </a:cubicBezTo>
                      <a:cubicBezTo>
                        <a:pt x="80935" y="45177"/>
                        <a:pt x="80160" y="50801"/>
                        <a:pt x="78245" y="56082"/>
                      </a:cubicBezTo>
                      <a:cubicBezTo>
                        <a:pt x="73881" y="57068"/>
                        <a:pt x="69400" y="57411"/>
                        <a:pt x="64940" y="57105"/>
                      </a:cubicBezTo>
                      <a:cubicBezTo>
                        <a:pt x="60401" y="56790"/>
                        <a:pt x="55883" y="56206"/>
                        <a:pt x="51416" y="55351"/>
                      </a:cubicBezTo>
                      <a:cubicBezTo>
                        <a:pt x="51022" y="52737"/>
                        <a:pt x="50803" y="50107"/>
                        <a:pt x="50759" y="47463"/>
                      </a:cubicBezTo>
                      <a:cubicBezTo>
                        <a:pt x="50693" y="44710"/>
                        <a:pt x="50349" y="41971"/>
                        <a:pt x="49735" y="39283"/>
                      </a:cubicBezTo>
                      <a:cubicBezTo>
                        <a:pt x="49216" y="36961"/>
                        <a:pt x="48047" y="34835"/>
                        <a:pt x="46372" y="33148"/>
                      </a:cubicBezTo>
                      <a:cubicBezTo>
                        <a:pt x="44172" y="31388"/>
                        <a:pt x="41343" y="30599"/>
                        <a:pt x="38551" y="30957"/>
                      </a:cubicBezTo>
                      <a:lnTo>
                        <a:pt x="33433" y="31833"/>
                      </a:lnTo>
                      <a:cubicBezTo>
                        <a:pt x="31979" y="32286"/>
                        <a:pt x="30700" y="33177"/>
                        <a:pt x="29778" y="34389"/>
                      </a:cubicBezTo>
                      <a:close/>
                    </a:path>
                  </a:pathLst>
                </a:custGeom>
                <a:solidFill>
                  <a:srgbClr val="333233"/>
                </a:solidFill>
                <a:ln w="7301" cap="flat">
                  <a:noFill/>
                  <a:prstDash val="solid"/>
                  <a:miter/>
                </a:ln>
              </p:spPr>
              <p:txBody>
                <a:bodyPr rtlCol="0" anchor="ctr"/>
                <a:lstStyle/>
                <a:p>
                  <a:endParaRPr lang="en-US"/>
                </a:p>
              </p:txBody>
            </p:sp>
            <p:sp>
              <p:nvSpPr>
                <p:cNvPr id="2118" name="Freeform 2117">
                  <a:extLst>
                    <a:ext uri="{FF2B5EF4-FFF2-40B4-BE49-F238E27FC236}">
                      <a16:creationId xmlns:a16="http://schemas.microsoft.com/office/drawing/2014/main" id="{DAFC434A-AF65-9FEF-B816-219D53D3E938}"/>
                    </a:ext>
                  </a:extLst>
                </p:cNvPr>
                <p:cNvSpPr/>
                <p:nvPr/>
              </p:nvSpPr>
              <p:spPr>
                <a:xfrm>
                  <a:off x="9127139" y="4992591"/>
                  <a:ext cx="26189" cy="132747"/>
                </a:xfrm>
                <a:custGeom>
                  <a:avLst/>
                  <a:gdLst>
                    <a:gd name="connsiteX0" fmla="*/ 22945 w 26189"/>
                    <a:gd name="connsiteY0" fmla="*/ 40063 h 132747"/>
                    <a:gd name="connsiteX1" fmla="*/ 26088 w 26189"/>
                    <a:gd name="connsiteY1" fmla="*/ 40063 h 132747"/>
                    <a:gd name="connsiteX2" fmla="*/ 26088 w 26189"/>
                    <a:gd name="connsiteY2" fmla="*/ 40647 h 132747"/>
                    <a:gd name="connsiteX3" fmla="*/ 25284 w 26189"/>
                    <a:gd name="connsiteY3" fmla="*/ 86004 h 132747"/>
                    <a:gd name="connsiteX4" fmla="*/ 25942 w 26189"/>
                    <a:gd name="connsiteY4" fmla="*/ 131507 h 132747"/>
                    <a:gd name="connsiteX5" fmla="*/ 21337 w 26189"/>
                    <a:gd name="connsiteY5" fmla="*/ 132676 h 132747"/>
                    <a:gd name="connsiteX6" fmla="*/ 13295 w 26189"/>
                    <a:gd name="connsiteY6" fmla="*/ 132676 h 132747"/>
                    <a:gd name="connsiteX7" fmla="*/ 5108 w 26189"/>
                    <a:gd name="connsiteY7" fmla="*/ 132676 h 132747"/>
                    <a:gd name="connsiteX8" fmla="*/ -83 w 26189"/>
                    <a:gd name="connsiteY8" fmla="*/ 132676 h 132747"/>
                    <a:gd name="connsiteX9" fmla="*/ 795 w 26189"/>
                    <a:gd name="connsiteY9" fmla="*/ 109158 h 132747"/>
                    <a:gd name="connsiteX10" fmla="*/ 283 w 26189"/>
                    <a:gd name="connsiteY10" fmla="*/ 85420 h 132747"/>
                    <a:gd name="connsiteX11" fmla="*/ -83 w 26189"/>
                    <a:gd name="connsiteY11" fmla="*/ 62194 h 132747"/>
                    <a:gd name="connsiteX12" fmla="*/ 1087 w 26189"/>
                    <a:gd name="connsiteY12" fmla="*/ 39844 h 132747"/>
                    <a:gd name="connsiteX13" fmla="*/ 1087 w 26189"/>
                    <a:gd name="connsiteY13" fmla="*/ 39844 h 132747"/>
                    <a:gd name="connsiteX14" fmla="*/ 3573 w 26189"/>
                    <a:gd name="connsiteY14" fmla="*/ 39844 h 132747"/>
                    <a:gd name="connsiteX15" fmla="*/ 6204 w 26189"/>
                    <a:gd name="connsiteY15" fmla="*/ 39844 h 132747"/>
                    <a:gd name="connsiteX16" fmla="*/ 12857 w 26189"/>
                    <a:gd name="connsiteY16" fmla="*/ 40209 h 132747"/>
                    <a:gd name="connsiteX17" fmla="*/ 22945 w 26189"/>
                    <a:gd name="connsiteY17" fmla="*/ 40063 h 132747"/>
                    <a:gd name="connsiteX18" fmla="*/ 283 w 26189"/>
                    <a:gd name="connsiteY18" fmla="*/ -35 h 132747"/>
                    <a:gd name="connsiteX19" fmla="*/ 25357 w 26189"/>
                    <a:gd name="connsiteY19" fmla="*/ 549 h 132747"/>
                    <a:gd name="connsiteX20" fmla="*/ 25357 w 26189"/>
                    <a:gd name="connsiteY20" fmla="*/ 4493 h 132747"/>
                    <a:gd name="connsiteX21" fmla="*/ 25357 w 26189"/>
                    <a:gd name="connsiteY21" fmla="*/ 10702 h 132747"/>
                    <a:gd name="connsiteX22" fmla="*/ 25357 w 26189"/>
                    <a:gd name="connsiteY22" fmla="*/ 18006 h 132747"/>
                    <a:gd name="connsiteX23" fmla="*/ 25357 w 26189"/>
                    <a:gd name="connsiteY23" fmla="*/ 24360 h 132747"/>
                    <a:gd name="connsiteX24" fmla="*/ 21921 w 26189"/>
                    <a:gd name="connsiteY24" fmla="*/ 25821 h 132747"/>
                    <a:gd name="connsiteX25" fmla="*/ 15634 w 26189"/>
                    <a:gd name="connsiteY25" fmla="*/ 25821 h 132747"/>
                    <a:gd name="connsiteX26" fmla="*/ 8324 w 26189"/>
                    <a:gd name="connsiteY26" fmla="*/ 25821 h 132747"/>
                    <a:gd name="connsiteX27" fmla="*/ 1014 w 26189"/>
                    <a:gd name="connsiteY27" fmla="*/ 25821 h 132747"/>
                    <a:gd name="connsiteX28" fmla="*/ 502 w 26189"/>
                    <a:gd name="connsiteY28" fmla="*/ 14646 h 132747"/>
                    <a:gd name="connsiteX29" fmla="*/ 576 w 26189"/>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89" h="132747">
                      <a:moveTo>
                        <a:pt x="22945" y="40063"/>
                      </a:moveTo>
                      <a:lnTo>
                        <a:pt x="26088" y="40063"/>
                      </a:lnTo>
                      <a:lnTo>
                        <a:pt x="26088" y="40647"/>
                      </a:lnTo>
                      <a:cubicBezTo>
                        <a:pt x="26088" y="55255"/>
                        <a:pt x="26088" y="70593"/>
                        <a:pt x="25284" y="86004"/>
                      </a:cubicBezTo>
                      <a:cubicBezTo>
                        <a:pt x="24480" y="101415"/>
                        <a:pt x="25284" y="116608"/>
                        <a:pt x="25942" y="131507"/>
                      </a:cubicBezTo>
                      <a:cubicBezTo>
                        <a:pt x="24597" y="132435"/>
                        <a:pt x="22959" y="132844"/>
                        <a:pt x="21337" y="132676"/>
                      </a:cubicBezTo>
                      <a:lnTo>
                        <a:pt x="13295" y="132676"/>
                      </a:lnTo>
                      <a:lnTo>
                        <a:pt x="5108" y="132676"/>
                      </a:lnTo>
                      <a:cubicBezTo>
                        <a:pt x="3382" y="132457"/>
                        <a:pt x="1643" y="132457"/>
                        <a:pt x="-83" y="132676"/>
                      </a:cubicBezTo>
                      <a:cubicBezTo>
                        <a:pt x="576" y="125007"/>
                        <a:pt x="868" y="117119"/>
                        <a:pt x="795" y="109158"/>
                      </a:cubicBezTo>
                      <a:cubicBezTo>
                        <a:pt x="722" y="101196"/>
                        <a:pt x="795" y="93308"/>
                        <a:pt x="283" y="85420"/>
                      </a:cubicBezTo>
                      <a:cubicBezTo>
                        <a:pt x="-228" y="77532"/>
                        <a:pt x="-83" y="69863"/>
                        <a:pt x="-83" y="62194"/>
                      </a:cubicBezTo>
                      <a:cubicBezTo>
                        <a:pt x="-104" y="54729"/>
                        <a:pt x="283" y="47265"/>
                        <a:pt x="1087" y="39844"/>
                      </a:cubicBezTo>
                      <a:lnTo>
                        <a:pt x="1087" y="39844"/>
                      </a:lnTo>
                      <a:cubicBezTo>
                        <a:pt x="1906" y="39691"/>
                        <a:pt x="2754" y="39691"/>
                        <a:pt x="3573" y="39844"/>
                      </a:cubicBezTo>
                      <a:lnTo>
                        <a:pt x="6204" y="39844"/>
                      </a:lnTo>
                      <a:lnTo>
                        <a:pt x="12857" y="40209"/>
                      </a:lnTo>
                      <a:cubicBezTo>
                        <a:pt x="15634" y="40260"/>
                        <a:pt x="18997" y="40209"/>
                        <a:pt x="22945" y="40063"/>
                      </a:cubicBezTo>
                      <a:close/>
                      <a:moveTo>
                        <a:pt x="283" y="-35"/>
                      </a:moveTo>
                      <a:lnTo>
                        <a:pt x="25357" y="549"/>
                      </a:lnTo>
                      <a:cubicBezTo>
                        <a:pt x="25357" y="1280"/>
                        <a:pt x="25357" y="2594"/>
                        <a:pt x="25357" y="4493"/>
                      </a:cubicBezTo>
                      <a:cubicBezTo>
                        <a:pt x="25357" y="6392"/>
                        <a:pt x="25357" y="8437"/>
                        <a:pt x="25357" y="10702"/>
                      </a:cubicBezTo>
                      <a:cubicBezTo>
                        <a:pt x="25357" y="12966"/>
                        <a:pt x="25357" y="15303"/>
                        <a:pt x="25357" y="18006"/>
                      </a:cubicBezTo>
                      <a:cubicBezTo>
                        <a:pt x="25357" y="20708"/>
                        <a:pt x="25357" y="22534"/>
                        <a:pt x="25357" y="24360"/>
                      </a:cubicBezTo>
                      <a:cubicBezTo>
                        <a:pt x="24450" y="25280"/>
                        <a:pt x="23215" y="25806"/>
                        <a:pt x="21921" y="25821"/>
                      </a:cubicBezTo>
                      <a:cubicBezTo>
                        <a:pt x="19830" y="25981"/>
                        <a:pt x="17725" y="25981"/>
                        <a:pt x="15634" y="25821"/>
                      </a:cubicBezTo>
                      <a:lnTo>
                        <a:pt x="8324" y="25821"/>
                      </a:lnTo>
                      <a:cubicBezTo>
                        <a:pt x="5890" y="25653"/>
                        <a:pt x="3448" y="25653"/>
                        <a:pt x="1014" y="25821"/>
                      </a:cubicBezTo>
                      <a:cubicBezTo>
                        <a:pt x="1014" y="22242"/>
                        <a:pt x="1014" y="18517"/>
                        <a:pt x="502" y="14646"/>
                      </a:cubicBezTo>
                      <a:cubicBezTo>
                        <a:pt x="-9" y="10775"/>
                        <a:pt x="576" y="5589"/>
                        <a:pt x="576" y="-35"/>
                      </a:cubicBezTo>
                      <a:close/>
                    </a:path>
                  </a:pathLst>
                </a:custGeom>
                <a:solidFill>
                  <a:srgbClr val="333233"/>
                </a:solidFill>
                <a:ln w="7301" cap="flat">
                  <a:noFill/>
                  <a:prstDash val="solid"/>
                  <a:miter/>
                </a:ln>
              </p:spPr>
              <p:txBody>
                <a:bodyPr rtlCol="0" anchor="ctr"/>
                <a:lstStyle/>
                <a:p>
                  <a:endParaRPr lang="en-US"/>
                </a:p>
              </p:txBody>
            </p:sp>
            <p:sp>
              <p:nvSpPr>
                <p:cNvPr id="2119" name="Freeform 2118">
                  <a:extLst>
                    <a:ext uri="{FF2B5EF4-FFF2-40B4-BE49-F238E27FC236}">
                      <a16:creationId xmlns:a16="http://schemas.microsoft.com/office/drawing/2014/main" id="{3FB887D0-40C4-1AE2-C749-885D2268CCDD}"/>
                    </a:ext>
                  </a:extLst>
                </p:cNvPr>
                <p:cNvSpPr/>
                <p:nvPr/>
              </p:nvSpPr>
              <p:spPr>
                <a:xfrm>
                  <a:off x="9162466" y="5033554"/>
                  <a:ext cx="76756" cy="92770"/>
                </a:xfrm>
                <a:custGeom>
                  <a:avLst/>
                  <a:gdLst>
                    <a:gd name="connsiteX0" fmla="*/ 25191 w 76756"/>
                    <a:gd name="connsiteY0" fmla="*/ 195 h 92770"/>
                    <a:gd name="connsiteX1" fmla="*/ 27750 w 76756"/>
                    <a:gd name="connsiteY1" fmla="*/ 15387 h 92770"/>
                    <a:gd name="connsiteX2" fmla="*/ 30528 w 76756"/>
                    <a:gd name="connsiteY2" fmla="*/ 32770 h 92770"/>
                    <a:gd name="connsiteX3" fmla="*/ 33671 w 76756"/>
                    <a:gd name="connsiteY3" fmla="*/ 49569 h 92770"/>
                    <a:gd name="connsiteX4" fmla="*/ 37326 w 76756"/>
                    <a:gd name="connsiteY4" fmla="*/ 63082 h 92770"/>
                    <a:gd name="connsiteX5" fmla="*/ 40981 w 76756"/>
                    <a:gd name="connsiteY5" fmla="*/ 49204 h 92770"/>
                    <a:gd name="connsiteX6" fmla="*/ 44198 w 76756"/>
                    <a:gd name="connsiteY6" fmla="*/ 31821 h 92770"/>
                    <a:gd name="connsiteX7" fmla="*/ 47634 w 76756"/>
                    <a:gd name="connsiteY7" fmla="*/ 14365 h 92770"/>
                    <a:gd name="connsiteX8" fmla="*/ 51654 w 76756"/>
                    <a:gd name="connsiteY8" fmla="*/ 414 h 92770"/>
                    <a:gd name="connsiteX9" fmla="*/ 57575 w 76756"/>
                    <a:gd name="connsiteY9" fmla="*/ 414 h 92770"/>
                    <a:gd name="connsiteX10" fmla="*/ 63277 w 76756"/>
                    <a:gd name="connsiteY10" fmla="*/ 49 h 92770"/>
                    <a:gd name="connsiteX11" fmla="*/ 69345 w 76756"/>
                    <a:gd name="connsiteY11" fmla="*/ 49 h 92770"/>
                    <a:gd name="connsiteX12" fmla="*/ 76655 w 76756"/>
                    <a:gd name="connsiteY12" fmla="*/ 49 h 92770"/>
                    <a:gd name="connsiteX13" fmla="*/ 69930 w 76756"/>
                    <a:gd name="connsiteY13" fmla="*/ 21961 h 92770"/>
                    <a:gd name="connsiteX14" fmla="*/ 64520 w 76756"/>
                    <a:gd name="connsiteY14" fmla="*/ 44968 h 92770"/>
                    <a:gd name="connsiteX15" fmla="*/ 59330 w 76756"/>
                    <a:gd name="connsiteY15" fmla="*/ 68632 h 92770"/>
                    <a:gd name="connsiteX16" fmla="*/ 53628 w 76756"/>
                    <a:gd name="connsiteY16" fmla="*/ 92078 h 92770"/>
                    <a:gd name="connsiteX17" fmla="*/ 45440 w 76756"/>
                    <a:gd name="connsiteY17" fmla="*/ 92735 h 92770"/>
                    <a:gd name="connsiteX18" fmla="*/ 36230 w 76756"/>
                    <a:gd name="connsiteY18" fmla="*/ 92735 h 92770"/>
                    <a:gd name="connsiteX19" fmla="*/ 27019 w 76756"/>
                    <a:gd name="connsiteY19" fmla="*/ 92735 h 92770"/>
                    <a:gd name="connsiteX20" fmla="*/ 19051 w 76756"/>
                    <a:gd name="connsiteY20" fmla="*/ 92735 h 92770"/>
                    <a:gd name="connsiteX21" fmla="*/ 10571 w 76756"/>
                    <a:gd name="connsiteY21" fmla="*/ 45844 h 92770"/>
                    <a:gd name="connsiteX22" fmla="*/ -102 w 76756"/>
                    <a:gd name="connsiteY22" fmla="*/ 268 h 92770"/>
                    <a:gd name="connsiteX23" fmla="*/ 13056 w 76756"/>
                    <a:gd name="connsiteY23" fmla="*/ 268 h 92770"/>
                    <a:gd name="connsiteX24" fmla="*/ 25191 w 76756"/>
                    <a:gd name="connsiteY24" fmla="*/ 195 h 9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756" h="92770">
                      <a:moveTo>
                        <a:pt x="25191" y="195"/>
                      </a:moveTo>
                      <a:cubicBezTo>
                        <a:pt x="26069" y="4578"/>
                        <a:pt x="26873" y="9690"/>
                        <a:pt x="27750" y="15387"/>
                      </a:cubicBezTo>
                      <a:cubicBezTo>
                        <a:pt x="28627" y="21084"/>
                        <a:pt x="29504" y="26854"/>
                        <a:pt x="30528" y="32770"/>
                      </a:cubicBezTo>
                      <a:cubicBezTo>
                        <a:pt x="31551" y="38687"/>
                        <a:pt x="32575" y="44238"/>
                        <a:pt x="33671" y="49569"/>
                      </a:cubicBezTo>
                      <a:cubicBezTo>
                        <a:pt x="34534" y="54164"/>
                        <a:pt x="35762" y="58677"/>
                        <a:pt x="37326" y="63082"/>
                      </a:cubicBezTo>
                      <a:cubicBezTo>
                        <a:pt x="38883" y="58553"/>
                        <a:pt x="40104" y="53915"/>
                        <a:pt x="40981" y="49204"/>
                      </a:cubicBezTo>
                      <a:cubicBezTo>
                        <a:pt x="42078" y="43653"/>
                        <a:pt x="43174" y="37883"/>
                        <a:pt x="44198" y="31821"/>
                      </a:cubicBezTo>
                      <a:cubicBezTo>
                        <a:pt x="45221" y="25759"/>
                        <a:pt x="46391" y="19989"/>
                        <a:pt x="47634" y="14365"/>
                      </a:cubicBezTo>
                      <a:cubicBezTo>
                        <a:pt x="48606" y="9617"/>
                        <a:pt x="49951" y="4950"/>
                        <a:pt x="51654" y="414"/>
                      </a:cubicBezTo>
                      <a:cubicBezTo>
                        <a:pt x="53752" y="414"/>
                        <a:pt x="55726" y="414"/>
                        <a:pt x="57575" y="414"/>
                      </a:cubicBezTo>
                      <a:lnTo>
                        <a:pt x="63277" y="49"/>
                      </a:lnTo>
                      <a:lnTo>
                        <a:pt x="69345" y="49"/>
                      </a:lnTo>
                      <a:lnTo>
                        <a:pt x="76655" y="49"/>
                      </a:lnTo>
                      <a:cubicBezTo>
                        <a:pt x="74030" y="7229"/>
                        <a:pt x="71786" y="14547"/>
                        <a:pt x="69930" y="21961"/>
                      </a:cubicBezTo>
                      <a:cubicBezTo>
                        <a:pt x="68029" y="29265"/>
                        <a:pt x="66201" y="37153"/>
                        <a:pt x="64520" y="44968"/>
                      </a:cubicBezTo>
                      <a:cubicBezTo>
                        <a:pt x="62838" y="52783"/>
                        <a:pt x="61084" y="60744"/>
                        <a:pt x="59330" y="68632"/>
                      </a:cubicBezTo>
                      <a:cubicBezTo>
                        <a:pt x="57575" y="76521"/>
                        <a:pt x="55748" y="84336"/>
                        <a:pt x="53628" y="92078"/>
                      </a:cubicBezTo>
                      <a:cubicBezTo>
                        <a:pt x="50916" y="92465"/>
                        <a:pt x="48182" y="92684"/>
                        <a:pt x="45440" y="92735"/>
                      </a:cubicBezTo>
                      <a:lnTo>
                        <a:pt x="36230" y="92735"/>
                      </a:lnTo>
                      <a:lnTo>
                        <a:pt x="27019" y="92735"/>
                      </a:lnTo>
                      <a:lnTo>
                        <a:pt x="19051" y="92735"/>
                      </a:lnTo>
                      <a:cubicBezTo>
                        <a:pt x="16566" y="77397"/>
                        <a:pt x="13788" y="61767"/>
                        <a:pt x="10571" y="45844"/>
                      </a:cubicBezTo>
                      <a:cubicBezTo>
                        <a:pt x="7355" y="29922"/>
                        <a:pt x="3846" y="14730"/>
                        <a:pt x="-102" y="268"/>
                      </a:cubicBezTo>
                      <a:cubicBezTo>
                        <a:pt x="4277" y="633"/>
                        <a:pt x="8678" y="633"/>
                        <a:pt x="13056" y="268"/>
                      </a:cubicBezTo>
                      <a:cubicBezTo>
                        <a:pt x="17092" y="-111"/>
                        <a:pt x="21149" y="-133"/>
                        <a:pt x="25191" y="195"/>
                      </a:cubicBezTo>
                      <a:close/>
                    </a:path>
                  </a:pathLst>
                </a:custGeom>
                <a:solidFill>
                  <a:srgbClr val="333233"/>
                </a:solidFill>
                <a:ln w="7301" cap="flat">
                  <a:noFill/>
                  <a:prstDash val="solid"/>
                  <a:miter/>
                </a:ln>
              </p:spPr>
              <p:txBody>
                <a:bodyPr rtlCol="0" anchor="ctr"/>
                <a:lstStyle/>
                <a:p>
                  <a:endParaRPr lang="en-US"/>
                </a:p>
              </p:txBody>
            </p:sp>
            <p:sp>
              <p:nvSpPr>
                <p:cNvPr id="2120" name="Freeform 2119">
                  <a:extLst>
                    <a:ext uri="{FF2B5EF4-FFF2-40B4-BE49-F238E27FC236}">
                      <a16:creationId xmlns:a16="http://schemas.microsoft.com/office/drawing/2014/main" id="{3BCCE40C-D995-51DE-25C2-81DDFA80D87D}"/>
                    </a:ext>
                  </a:extLst>
                </p:cNvPr>
                <p:cNvSpPr/>
                <p:nvPr/>
              </p:nvSpPr>
              <p:spPr>
                <a:xfrm>
                  <a:off x="9244624" y="4992591"/>
                  <a:ext cx="26105" cy="132747"/>
                </a:xfrm>
                <a:custGeom>
                  <a:avLst/>
                  <a:gdLst>
                    <a:gd name="connsiteX0" fmla="*/ 22934 w 26105"/>
                    <a:gd name="connsiteY0" fmla="*/ 40063 h 132747"/>
                    <a:gd name="connsiteX1" fmla="*/ 26004 w 26105"/>
                    <a:gd name="connsiteY1" fmla="*/ 40063 h 132747"/>
                    <a:gd name="connsiteX2" fmla="*/ 26004 w 26105"/>
                    <a:gd name="connsiteY2" fmla="*/ 40647 h 132747"/>
                    <a:gd name="connsiteX3" fmla="*/ 25200 w 26105"/>
                    <a:gd name="connsiteY3" fmla="*/ 86004 h 132747"/>
                    <a:gd name="connsiteX4" fmla="*/ 25858 w 26105"/>
                    <a:gd name="connsiteY4" fmla="*/ 131507 h 132747"/>
                    <a:gd name="connsiteX5" fmla="*/ 21253 w 26105"/>
                    <a:gd name="connsiteY5" fmla="*/ 132676 h 132747"/>
                    <a:gd name="connsiteX6" fmla="*/ 13211 w 26105"/>
                    <a:gd name="connsiteY6" fmla="*/ 132676 h 132747"/>
                    <a:gd name="connsiteX7" fmla="*/ 5024 w 26105"/>
                    <a:gd name="connsiteY7" fmla="*/ 132676 h 132747"/>
                    <a:gd name="connsiteX8" fmla="*/ -93 w 26105"/>
                    <a:gd name="connsiteY8" fmla="*/ 132676 h 132747"/>
                    <a:gd name="connsiteX9" fmla="*/ 711 w 26105"/>
                    <a:gd name="connsiteY9" fmla="*/ 109158 h 132747"/>
                    <a:gd name="connsiteX10" fmla="*/ 273 w 26105"/>
                    <a:gd name="connsiteY10" fmla="*/ 85420 h 132747"/>
                    <a:gd name="connsiteX11" fmla="*/ 273 w 26105"/>
                    <a:gd name="connsiteY11" fmla="*/ 62194 h 132747"/>
                    <a:gd name="connsiteX12" fmla="*/ 1369 w 26105"/>
                    <a:gd name="connsiteY12" fmla="*/ 39844 h 132747"/>
                    <a:gd name="connsiteX13" fmla="*/ 1369 w 26105"/>
                    <a:gd name="connsiteY13" fmla="*/ 39844 h 132747"/>
                    <a:gd name="connsiteX14" fmla="*/ 3855 w 26105"/>
                    <a:gd name="connsiteY14" fmla="*/ 39844 h 132747"/>
                    <a:gd name="connsiteX15" fmla="*/ 6486 w 26105"/>
                    <a:gd name="connsiteY15" fmla="*/ 39844 h 132747"/>
                    <a:gd name="connsiteX16" fmla="*/ 13138 w 26105"/>
                    <a:gd name="connsiteY16" fmla="*/ 40209 h 132747"/>
                    <a:gd name="connsiteX17" fmla="*/ 22934 w 26105"/>
                    <a:gd name="connsiteY17" fmla="*/ 40063 h 132747"/>
                    <a:gd name="connsiteX18" fmla="*/ 273 w 26105"/>
                    <a:gd name="connsiteY18" fmla="*/ -35 h 132747"/>
                    <a:gd name="connsiteX19" fmla="*/ 25273 w 26105"/>
                    <a:gd name="connsiteY19" fmla="*/ 549 h 132747"/>
                    <a:gd name="connsiteX20" fmla="*/ 25273 w 26105"/>
                    <a:gd name="connsiteY20" fmla="*/ 4493 h 132747"/>
                    <a:gd name="connsiteX21" fmla="*/ 25273 w 26105"/>
                    <a:gd name="connsiteY21" fmla="*/ 10702 h 132747"/>
                    <a:gd name="connsiteX22" fmla="*/ 25273 w 26105"/>
                    <a:gd name="connsiteY22" fmla="*/ 18006 h 132747"/>
                    <a:gd name="connsiteX23" fmla="*/ 25273 w 26105"/>
                    <a:gd name="connsiteY23" fmla="*/ 24360 h 132747"/>
                    <a:gd name="connsiteX24" fmla="*/ 21837 w 26105"/>
                    <a:gd name="connsiteY24" fmla="*/ 25821 h 132747"/>
                    <a:gd name="connsiteX25" fmla="*/ 15624 w 26105"/>
                    <a:gd name="connsiteY25" fmla="*/ 25821 h 132747"/>
                    <a:gd name="connsiteX26" fmla="*/ 7948 w 26105"/>
                    <a:gd name="connsiteY26" fmla="*/ 25821 h 132747"/>
                    <a:gd name="connsiteX27" fmla="*/ 638 w 26105"/>
                    <a:gd name="connsiteY27" fmla="*/ 25821 h 132747"/>
                    <a:gd name="connsiteX28" fmla="*/ 200 w 26105"/>
                    <a:gd name="connsiteY28" fmla="*/ 14646 h 132747"/>
                    <a:gd name="connsiteX29" fmla="*/ 53 w 26105"/>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05" h="132747">
                      <a:moveTo>
                        <a:pt x="22934" y="40063"/>
                      </a:moveTo>
                      <a:lnTo>
                        <a:pt x="26004" y="40063"/>
                      </a:lnTo>
                      <a:lnTo>
                        <a:pt x="26004" y="40647"/>
                      </a:lnTo>
                      <a:cubicBezTo>
                        <a:pt x="26004" y="55255"/>
                        <a:pt x="25734" y="70374"/>
                        <a:pt x="25200" y="86004"/>
                      </a:cubicBezTo>
                      <a:cubicBezTo>
                        <a:pt x="24762" y="101489"/>
                        <a:pt x="25200" y="116608"/>
                        <a:pt x="25858" y="131507"/>
                      </a:cubicBezTo>
                      <a:cubicBezTo>
                        <a:pt x="24513" y="132435"/>
                        <a:pt x="22876" y="132844"/>
                        <a:pt x="21253" y="132676"/>
                      </a:cubicBezTo>
                      <a:lnTo>
                        <a:pt x="13211" y="132676"/>
                      </a:lnTo>
                      <a:lnTo>
                        <a:pt x="5024" y="132676"/>
                      </a:lnTo>
                      <a:cubicBezTo>
                        <a:pt x="3328" y="132457"/>
                        <a:pt x="1603" y="132457"/>
                        <a:pt x="-93" y="132676"/>
                      </a:cubicBezTo>
                      <a:cubicBezTo>
                        <a:pt x="492" y="125007"/>
                        <a:pt x="784" y="117119"/>
                        <a:pt x="711" y="109158"/>
                      </a:cubicBezTo>
                      <a:cubicBezTo>
                        <a:pt x="638" y="101196"/>
                        <a:pt x="711" y="93308"/>
                        <a:pt x="273" y="85420"/>
                      </a:cubicBezTo>
                      <a:cubicBezTo>
                        <a:pt x="-166" y="77532"/>
                        <a:pt x="273" y="69863"/>
                        <a:pt x="273" y="62194"/>
                      </a:cubicBezTo>
                      <a:cubicBezTo>
                        <a:pt x="265" y="54729"/>
                        <a:pt x="631" y="47272"/>
                        <a:pt x="1369" y="39844"/>
                      </a:cubicBezTo>
                      <a:lnTo>
                        <a:pt x="1369" y="39844"/>
                      </a:lnTo>
                      <a:cubicBezTo>
                        <a:pt x="2188" y="39691"/>
                        <a:pt x="3036" y="39691"/>
                        <a:pt x="3855" y="39844"/>
                      </a:cubicBezTo>
                      <a:lnTo>
                        <a:pt x="6486" y="39844"/>
                      </a:lnTo>
                      <a:lnTo>
                        <a:pt x="13138" y="40209"/>
                      </a:lnTo>
                      <a:cubicBezTo>
                        <a:pt x="15624" y="40209"/>
                        <a:pt x="18987" y="40209"/>
                        <a:pt x="22934" y="40063"/>
                      </a:cubicBezTo>
                      <a:close/>
                      <a:moveTo>
                        <a:pt x="273" y="-35"/>
                      </a:moveTo>
                      <a:lnTo>
                        <a:pt x="25273" y="549"/>
                      </a:lnTo>
                      <a:cubicBezTo>
                        <a:pt x="25273" y="1280"/>
                        <a:pt x="25273" y="2594"/>
                        <a:pt x="25273" y="4493"/>
                      </a:cubicBezTo>
                      <a:cubicBezTo>
                        <a:pt x="25273" y="6392"/>
                        <a:pt x="25273" y="8437"/>
                        <a:pt x="25273" y="10702"/>
                      </a:cubicBezTo>
                      <a:cubicBezTo>
                        <a:pt x="25273" y="12966"/>
                        <a:pt x="25273" y="15303"/>
                        <a:pt x="25273" y="18006"/>
                      </a:cubicBezTo>
                      <a:cubicBezTo>
                        <a:pt x="25273" y="20708"/>
                        <a:pt x="25273" y="22534"/>
                        <a:pt x="25273" y="24360"/>
                      </a:cubicBezTo>
                      <a:cubicBezTo>
                        <a:pt x="24374" y="25295"/>
                        <a:pt x="23131" y="25821"/>
                        <a:pt x="21837" y="25821"/>
                      </a:cubicBezTo>
                      <a:cubicBezTo>
                        <a:pt x="19769" y="25981"/>
                        <a:pt x="17693" y="25981"/>
                        <a:pt x="15624" y="25821"/>
                      </a:cubicBezTo>
                      <a:lnTo>
                        <a:pt x="7948" y="25821"/>
                      </a:lnTo>
                      <a:cubicBezTo>
                        <a:pt x="5514" y="25653"/>
                        <a:pt x="3073" y="25653"/>
                        <a:pt x="638" y="25821"/>
                      </a:cubicBezTo>
                      <a:cubicBezTo>
                        <a:pt x="638" y="22264"/>
                        <a:pt x="492" y="18539"/>
                        <a:pt x="200" y="14646"/>
                      </a:cubicBezTo>
                      <a:cubicBezTo>
                        <a:pt x="-144" y="9759"/>
                        <a:pt x="-195" y="4858"/>
                        <a:pt x="53" y="-35"/>
                      </a:cubicBezTo>
                      <a:close/>
                    </a:path>
                  </a:pathLst>
                </a:custGeom>
                <a:solidFill>
                  <a:srgbClr val="333233"/>
                </a:solidFill>
                <a:ln w="7301" cap="flat">
                  <a:noFill/>
                  <a:prstDash val="solid"/>
                  <a:miter/>
                </a:ln>
              </p:spPr>
              <p:txBody>
                <a:bodyPr rtlCol="0" anchor="ctr"/>
                <a:lstStyle/>
                <a:p>
                  <a:endParaRPr lang="en-US"/>
                </a:p>
              </p:txBody>
            </p:sp>
            <p:sp>
              <p:nvSpPr>
                <p:cNvPr id="2121" name="Freeform 2120">
                  <a:extLst>
                    <a:ext uri="{FF2B5EF4-FFF2-40B4-BE49-F238E27FC236}">
                      <a16:creationId xmlns:a16="http://schemas.microsoft.com/office/drawing/2014/main" id="{A73A6818-FDCA-5473-37AA-AAC7B2A15241}"/>
                    </a:ext>
                  </a:extLst>
                </p:cNvPr>
                <p:cNvSpPr/>
                <p:nvPr/>
              </p:nvSpPr>
              <p:spPr>
                <a:xfrm>
                  <a:off x="9283778" y="4991349"/>
                  <a:ext cx="26572" cy="133843"/>
                </a:xfrm>
                <a:custGeom>
                  <a:avLst/>
                  <a:gdLst>
                    <a:gd name="connsiteX0" fmla="*/ 885 w 26572"/>
                    <a:gd name="connsiteY0" fmla="*/ -35 h 133843"/>
                    <a:gd name="connsiteX1" fmla="*/ 25886 w 26572"/>
                    <a:gd name="connsiteY1" fmla="*/ 549 h 133843"/>
                    <a:gd name="connsiteX2" fmla="*/ 25886 w 26572"/>
                    <a:gd name="connsiteY2" fmla="*/ 18736 h 133843"/>
                    <a:gd name="connsiteX3" fmla="*/ 25886 w 26572"/>
                    <a:gd name="connsiteY3" fmla="*/ 41524 h 133843"/>
                    <a:gd name="connsiteX4" fmla="*/ 25886 w 26572"/>
                    <a:gd name="connsiteY4" fmla="*/ 66722 h 133843"/>
                    <a:gd name="connsiteX5" fmla="*/ 25886 w 26572"/>
                    <a:gd name="connsiteY5" fmla="*/ 91921 h 133843"/>
                    <a:gd name="connsiteX6" fmla="*/ 25886 w 26572"/>
                    <a:gd name="connsiteY6" fmla="*/ 114636 h 133843"/>
                    <a:gd name="connsiteX7" fmla="*/ 26470 w 26572"/>
                    <a:gd name="connsiteY7" fmla="*/ 132603 h 133843"/>
                    <a:gd name="connsiteX8" fmla="*/ 21866 w 26572"/>
                    <a:gd name="connsiteY8" fmla="*/ 133772 h 133843"/>
                    <a:gd name="connsiteX9" fmla="*/ 13824 w 26572"/>
                    <a:gd name="connsiteY9" fmla="*/ 133772 h 133843"/>
                    <a:gd name="connsiteX10" fmla="*/ 5637 w 26572"/>
                    <a:gd name="connsiteY10" fmla="*/ 133772 h 133843"/>
                    <a:gd name="connsiteX11" fmla="*/ 520 w 26572"/>
                    <a:gd name="connsiteY11" fmla="*/ 133772 h 133843"/>
                    <a:gd name="connsiteX12" fmla="*/ 1470 w 26572"/>
                    <a:gd name="connsiteY12" fmla="*/ 100539 h 133843"/>
                    <a:gd name="connsiteX13" fmla="*/ 666 w 26572"/>
                    <a:gd name="connsiteY13" fmla="*/ 67087 h 133843"/>
                    <a:gd name="connsiteX14" fmla="*/ 8 w 26572"/>
                    <a:gd name="connsiteY14" fmla="*/ 33563 h 133843"/>
                    <a:gd name="connsiteX15" fmla="*/ 885 w 26572"/>
                    <a:gd name="connsiteY15" fmla="*/ -35 h 13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572" h="133843">
                      <a:moveTo>
                        <a:pt x="885" y="-35"/>
                      </a:moveTo>
                      <a:lnTo>
                        <a:pt x="25886" y="549"/>
                      </a:lnTo>
                      <a:cubicBezTo>
                        <a:pt x="25886" y="5516"/>
                        <a:pt x="25886" y="11578"/>
                        <a:pt x="25886" y="18736"/>
                      </a:cubicBezTo>
                      <a:cubicBezTo>
                        <a:pt x="25886" y="25894"/>
                        <a:pt x="25886" y="33344"/>
                        <a:pt x="25886" y="41524"/>
                      </a:cubicBezTo>
                      <a:cubicBezTo>
                        <a:pt x="25886" y="49704"/>
                        <a:pt x="25886" y="58031"/>
                        <a:pt x="25886" y="66722"/>
                      </a:cubicBezTo>
                      <a:cubicBezTo>
                        <a:pt x="25886" y="75414"/>
                        <a:pt x="25886" y="83813"/>
                        <a:pt x="25886" y="91921"/>
                      </a:cubicBezTo>
                      <a:cubicBezTo>
                        <a:pt x="25886" y="100028"/>
                        <a:pt x="25886" y="107551"/>
                        <a:pt x="25886" y="114636"/>
                      </a:cubicBezTo>
                      <a:cubicBezTo>
                        <a:pt x="25886" y="121720"/>
                        <a:pt x="25886" y="127637"/>
                        <a:pt x="26470" y="132603"/>
                      </a:cubicBezTo>
                      <a:cubicBezTo>
                        <a:pt x="25126" y="133531"/>
                        <a:pt x="23488" y="133940"/>
                        <a:pt x="21866" y="133772"/>
                      </a:cubicBezTo>
                      <a:lnTo>
                        <a:pt x="13824" y="133772"/>
                      </a:lnTo>
                      <a:lnTo>
                        <a:pt x="5637" y="133772"/>
                      </a:lnTo>
                      <a:cubicBezTo>
                        <a:pt x="3941" y="133553"/>
                        <a:pt x="2215" y="133553"/>
                        <a:pt x="520" y="133772"/>
                      </a:cubicBezTo>
                      <a:cubicBezTo>
                        <a:pt x="1324" y="122816"/>
                        <a:pt x="1689" y="111860"/>
                        <a:pt x="1470" y="100539"/>
                      </a:cubicBezTo>
                      <a:cubicBezTo>
                        <a:pt x="1251" y="89218"/>
                        <a:pt x="1031" y="78189"/>
                        <a:pt x="666" y="67087"/>
                      </a:cubicBezTo>
                      <a:cubicBezTo>
                        <a:pt x="300" y="55986"/>
                        <a:pt x="81" y="44738"/>
                        <a:pt x="8" y="33563"/>
                      </a:cubicBezTo>
                      <a:cubicBezTo>
                        <a:pt x="-284" y="22359"/>
                        <a:pt x="8" y="11140"/>
                        <a:pt x="885" y="-35"/>
                      </a:cubicBezTo>
                      <a:close/>
                    </a:path>
                  </a:pathLst>
                </a:custGeom>
                <a:solidFill>
                  <a:srgbClr val="333233"/>
                </a:solidFill>
                <a:ln w="7301" cap="flat">
                  <a:noFill/>
                  <a:prstDash val="solid"/>
                  <a:miter/>
                </a:ln>
              </p:spPr>
              <p:txBody>
                <a:bodyPr rtlCol="0" anchor="ctr"/>
                <a:lstStyle/>
                <a:p>
                  <a:endParaRPr lang="en-US"/>
                </a:p>
              </p:txBody>
            </p:sp>
            <p:sp>
              <p:nvSpPr>
                <p:cNvPr id="2122" name="Freeform 2121">
                  <a:extLst>
                    <a:ext uri="{FF2B5EF4-FFF2-40B4-BE49-F238E27FC236}">
                      <a16:creationId xmlns:a16="http://schemas.microsoft.com/office/drawing/2014/main" id="{27F99AA7-DB3A-C803-674B-0D0D696624B1}"/>
                    </a:ext>
                  </a:extLst>
                </p:cNvPr>
                <p:cNvSpPr/>
                <p:nvPr/>
              </p:nvSpPr>
              <p:spPr>
                <a:xfrm>
                  <a:off x="9358086" y="4994079"/>
                  <a:ext cx="82193" cy="130800"/>
                </a:xfrm>
                <a:custGeom>
                  <a:avLst/>
                  <a:gdLst>
                    <a:gd name="connsiteX0" fmla="*/ 82064 w 82193"/>
                    <a:gd name="connsiteY0" fmla="*/ 41058 h 130800"/>
                    <a:gd name="connsiteX1" fmla="*/ 82064 w 82193"/>
                    <a:gd name="connsiteY1" fmla="*/ 43761 h 130800"/>
                    <a:gd name="connsiteX2" fmla="*/ 82064 w 82193"/>
                    <a:gd name="connsiteY2" fmla="*/ 46025 h 130800"/>
                    <a:gd name="connsiteX3" fmla="*/ 76216 w 82193"/>
                    <a:gd name="connsiteY3" fmla="*/ 62239 h 130800"/>
                    <a:gd name="connsiteX4" fmla="*/ 49095 w 82193"/>
                    <a:gd name="connsiteY4" fmla="*/ 82179 h 130800"/>
                    <a:gd name="connsiteX5" fmla="*/ 31770 w 82193"/>
                    <a:gd name="connsiteY5" fmla="*/ 82982 h 130800"/>
                    <a:gd name="connsiteX6" fmla="*/ 31770 w 82193"/>
                    <a:gd name="connsiteY6" fmla="*/ 88022 h 130800"/>
                    <a:gd name="connsiteX7" fmla="*/ 31770 w 82193"/>
                    <a:gd name="connsiteY7" fmla="*/ 95326 h 130800"/>
                    <a:gd name="connsiteX8" fmla="*/ 31770 w 82193"/>
                    <a:gd name="connsiteY8" fmla="*/ 107889 h 130800"/>
                    <a:gd name="connsiteX9" fmla="*/ 32209 w 82193"/>
                    <a:gd name="connsiteY9" fmla="*/ 129216 h 130800"/>
                    <a:gd name="connsiteX10" fmla="*/ 32209 w 82193"/>
                    <a:gd name="connsiteY10" fmla="*/ 129216 h 130800"/>
                    <a:gd name="connsiteX11" fmla="*/ 31697 w 82193"/>
                    <a:gd name="connsiteY11" fmla="*/ 129216 h 130800"/>
                    <a:gd name="connsiteX12" fmla="*/ 25118 w 82193"/>
                    <a:gd name="connsiteY12" fmla="*/ 130238 h 130800"/>
                    <a:gd name="connsiteX13" fmla="*/ 16858 w 82193"/>
                    <a:gd name="connsiteY13" fmla="*/ 130604 h 130800"/>
                    <a:gd name="connsiteX14" fmla="*/ 8305 w 82193"/>
                    <a:gd name="connsiteY14" fmla="*/ 130604 h 130800"/>
                    <a:gd name="connsiteX15" fmla="*/ 995 w 82193"/>
                    <a:gd name="connsiteY15" fmla="*/ 130092 h 130800"/>
                    <a:gd name="connsiteX16" fmla="*/ 483 w 82193"/>
                    <a:gd name="connsiteY16" fmla="*/ 100877 h 130800"/>
                    <a:gd name="connsiteX17" fmla="*/ 483 w 82193"/>
                    <a:gd name="connsiteY17" fmla="*/ 68594 h 130800"/>
                    <a:gd name="connsiteX18" fmla="*/ 483 w 82193"/>
                    <a:gd name="connsiteY18" fmla="*/ 35361 h 130800"/>
                    <a:gd name="connsiteX19" fmla="*/ -102 w 82193"/>
                    <a:gd name="connsiteY19" fmla="*/ 3370 h 130800"/>
                    <a:gd name="connsiteX20" fmla="*/ 16346 w 82193"/>
                    <a:gd name="connsiteY20" fmla="*/ 376 h 130800"/>
                    <a:gd name="connsiteX21" fmla="*/ 34183 w 82193"/>
                    <a:gd name="connsiteY21" fmla="*/ 376 h 130800"/>
                    <a:gd name="connsiteX22" fmla="*/ 51581 w 82193"/>
                    <a:gd name="connsiteY22" fmla="*/ 3589 h 130800"/>
                    <a:gd name="connsiteX23" fmla="*/ 66567 w 82193"/>
                    <a:gd name="connsiteY23" fmla="*/ 10893 h 130800"/>
                    <a:gd name="connsiteX24" fmla="*/ 77386 w 82193"/>
                    <a:gd name="connsiteY24" fmla="*/ 23091 h 130800"/>
                    <a:gd name="connsiteX25" fmla="*/ 82064 w 82193"/>
                    <a:gd name="connsiteY25" fmla="*/ 41058 h 130800"/>
                    <a:gd name="connsiteX26" fmla="*/ 49900 w 82193"/>
                    <a:gd name="connsiteY26" fmla="*/ 33316 h 130800"/>
                    <a:gd name="connsiteX27" fmla="*/ 39154 w 82193"/>
                    <a:gd name="connsiteY27" fmla="*/ 28642 h 130800"/>
                    <a:gd name="connsiteX28" fmla="*/ 27238 w 82193"/>
                    <a:gd name="connsiteY28" fmla="*/ 29153 h 130800"/>
                    <a:gd name="connsiteX29" fmla="*/ 26653 w 82193"/>
                    <a:gd name="connsiteY29" fmla="*/ 29153 h 130800"/>
                    <a:gd name="connsiteX30" fmla="*/ 26653 w 82193"/>
                    <a:gd name="connsiteY30" fmla="*/ 36457 h 130800"/>
                    <a:gd name="connsiteX31" fmla="*/ 26653 w 82193"/>
                    <a:gd name="connsiteY31" fmla="*/ 43761 h 130800"/>
                    <a:gd name="connsiteX32" fmla="*/ 27019 w 82193"/>
                    <a:gd name="connsiteY32" fmla="*/ 51065 h 130800"/>
                    <a:gd name="connsiteX33" fmla="*/ 28188 w 82193"/>
                    <a:gd name="connsiteY33" fmla="*/ 57273 h 130800"/>
                    <a:gd name="connsiteX34" fmla="*/ 28773 w 82193"/>
                    <a:gd name="connsiteY34" fmla="*/ 57273 h 130800"/>
                    <a:gd name="connsiteX35" fmla="*/ 34987 w 82193"/>
                    <a:gd name="connsiteY35" fmla="*/ 57273 h 130800"/>
                    <a:gd name="connsiteX36" fmla="*/ 41566 w 82193"/>
                    <a:gd name="connsiteY36" fmla="*/ 56835 h 130800"/>
                    <a:gd name="connsiteX37" fmla="*/ 47780 w 82193"/>
                    <a:gd name="connsiteY37" fmla="*/ 55447 h 130800"/>
                    <a:gd name="connsiteX38" fmla="*/ 53043 w 82193"/>
                    <a:gd name="connsiteY38" fmla="*/ 52233 h 130800"/>
                    <a:gd name="connsiteX39" fmla="*/ 55163 w 82193"/>
                    <a:gd name="connsiteY39" fmla="*/ 47632 h 130800"/>
                    <a:gd name="connsiteX40" fmla="*/ 55163 w 82193"/>
                    <a:gd name="connsiteY40" fmla="*/ 42446 h 130800"/>
                    <a:gd name="connsiteX41" fmla="*/ 53335 w 82193"/>
                    <a:gd name="connsiteY41" fmla="*/ 37699 h 130800"/>
                    <a:gd name="connsiteX42" fmla="*/ 49900 w 82193"/>
                    <a:gd name="connsiteY42" fmla="*/ 33024 h 13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2193" h="130800">
                      <a:moveTo>
                        <a:pt x="82064" y="41058"/>
                      </a:moveTo>
                      <a:lnTo>
                        <a:pt x="82064" y="43761"/>
                      </a:lnTo>
                      <a:cubicBezTo>
                        <a:pt x="82101" y="44513"/>
                        <a:pt x="82101" y="45273"/>
                        <a:pt x="82064" y="46025"/>
                      </a:cubicBezTo>
                      <a:cubicBezTo>
                        <a:pt x="81370" y="51802"/>
                        <a:pt x="79374" y="57346"/>
                        <a:pt x="76216" y="62239"/>
                      </a:cubicBezTo>
                      <a:cubicBezTo>
                        <a:pt x="69966" y="72019"/>
                        <a:pt x="60302" y="79126"/>
                        <a:pt x="49095" y="82179"/>
                      </a:cubicBezTo>
                      <a:cubicBezTo>
                        <a:pt x="43452" y="83728"/>
                        <a:pt x="37531" y="83998"/>
                        <a:pt x="31770" y="82982"/>
                      </a:cubicBezTo>
                      <a:cubicBezTo>
                        <a:pt x="31770" y="84735"/>
                        <a:pt x="31770" y="86415"/>
                        <a:pt x="31770" y="88022"/>
                      </a:cubicBezTo>
                      <a:lnTo>
                        <a:pt x="31770" y="95326"/>
                      </a:lnTo>
                      <a:cubicBezTo>
                        <a:pt x="31770" y="98467"/>
                        <a:pt x="31770" y="102630"/>
                        <a:pt x="31770" y="107889"/>
                      </a:cubicBezTo>
                      <a:cubicBezTo>
                        <a:pt x="31770" y="113147"/>
                        <a:pt x="31770" y="120305"/>
                        <a:pt x="32209" y="129216"/>
                      </a:cubicBezTo>
                      <a:lnTo>
                        <a:pt x="32209" y="129216"/>
                      </a:lnTo>
                      <a:lnTo>
                        <a:pt x="31697" y="129216"/>
                      </a:lnTo>
                      <a:cubicBezTo>
                        <a:pt x="29548" y="129807"/>
                        <a:pt x="27341" y="130151"/>
                        <a:pt x="25118" y="130238"/>
                      </a:cubicBezTo>
                      <a:cubicBezTo>
                        <a:pt x="22487" y="130238"/>
                        <a:pt x="19782" y="130238"/>
                        <a:pt x="16858" y="130604"/>
                      </a:cubicBezTo>
                      <a:cubicBezTo>
                        <a:pt x="13934" y="130969"/>
                        <a:pt x="11156" y="130604"/>
                        <a:pt x="8305" y="130604"/>
                      </a:cubicBezTo>
                      <a:lnTo>
                        <a:pt x="995" y="130092"/>
                      </a:lnTo>
                      <a:cubicBezTo>
                        <a:pt x="995" y="121109"/>
                        <a:pt x="483" y="111394"/>
                        <a:pt x="483" y="100877"/>
                      </a:cubicBezTo>
                      <a:lnTo>
                        <a:pt x="483" y="68594"/>
                      </a:lnTo>
                      <a:cubicBezTo>
                        <a:pt x="483" y="57565"/>
                        <a:pt x="483" y="46682"/>
                        <a:pt x="483" y="35361"/>
                      </a:cubicBezTo>
                      <a:cubicBezTo>
                        <a:pt x="483" y="24040"/>
                        <a:pt x="483" y="13450"/>
                        <a:pt x="-102" y="3370"/>
                      </a:cubicBezTo>
                      <a:cubicBezTo>
                        <a:pt x="5293" y="1939"/>
                        <a:pt x="10790" y="938"/>
                        <a:pt x="16346" y="376"/>
                      </a:cubicBezTo>
                      <a:cubicBezTo>
                        <a:pt x="22282" y="-172"/>
                        <a:pt x="28247" y="-172"/>
                        <a:pt x="34183" y="376"/>
                      </a:cubicBezTo>
                      <a:cubicBezTo>
                        <a:pt x="40082" y="814"/>
                        <a:pt x="45915" y="1888"/>
                        <a:pt x="51581" y="3589"/>
                      </a:cubicBezTo>
                      <a:cubicBezTo>
                        <a:pt x="56990" y="5065"/>
                        <a:pt x="62071" y="7548"/>
                        <a:pt x="66567" y="10893"/>
                      </a:cubicBezTo>
                      <a:cubicBezTo>
                        <a:pt x="70982" y="14165"/>
                        <a:pt x="74667" y="18321"/>
                        <a:pt x="77386" y="23091"/>
                      </a:cubicBezTo>
                      <a:cubicBezTo>
                        <a:pt x="80332" y="28635"/>
                        <a:pt x="81933" y="34784"/>
                        <a:pt x="82064" y="41058"/>
                      </a:cubicBezTo>
                      <a:close/>
                      <a:moveTo>
                        <a:pt x="49900" y="33316"/>
                      </a:moveTo>
                      <a:cubicBezTo>
                        <a:pt x="46764" y="30891"/>
                        <a:pt x="43072" y="29284"/>
                        <a:pt x="39154" y="28642"/>
                      </a:cubicBezTo>
                      <a:cubicBezTo>
                        <a:pt x="35192" y="27970"/>
                        <a:pt x="31127" y="28145"/>
                        <a:pt x="27238" y="29153"/>
                      </a:cubicBezTo>
                      <a:cubicBezTo>
                        <a:pt x="27048" y="29080"/>
                        <a:pt x="26843" y="29080"/>
                        <a:pt x="26653" y="29153"/>
                      </a:cubicBezTo>
                      <a:cubicBezTo>
                        <a:pt x="26653" y="31344"/>
                        <a:pt x="26653" y="33681"/>
                        <a:pt x="26653" y="36457"/>
                      </a:cubicBezTo>
                      <a:cubicBezTo>
                        <a:pt x="26653" y="39232"/>
                        <a:pt x="26653" y="41351"/>
                        <a:pt x="26653" y="43761"/>
                      </a:cubicBezTo>
                      <a:cubicBezTo>
                        <a:pt x="26653" y="46171"/>
                        <a:pt x="26653" y="48508"/>
                        <a:pt x="27019" y="51065"/>
                      </a:cubicBezTo>
                      <a:cubicBezTo>
                        <a:pt x="27165" y="53175"/>
                        <a:pt x="27553" y="55257"/>
                        <a:pt x="28188" y="57273"/>
                      </a:cubicBezTo>
                      <a:lnTo>
                        <a:pt x="28773" y="57273"/>
                      </a:lnTo>
                      <a:lnTo>
                        <a:pt x="34987" y="57273"/>
                      </a:lnTo>
                      <a:cubicBezTo>
                        <a:pt x="37180" y="57273"/>
                        <a:pt x="39373" y="57127"/>
                        <a:pt x="41566" y="56835"/>
                      </a:cubicBezTo>
                      <a:cubicBezTo>
                        <a:pt x="43671" y="56557"/>
                        <a:pt x="45755" y="56090"/>
                        <a:pt x="47780" y="55447"/>
                      </a:cubicBezTo>
                      <a:cubicBezTo>
                        <a:pt x="49768" y="54811"/>
                        <a:pt x="51573" y="53709"/>
                        <a:pt x="53043" y="52233"/>
                      </a:cubicBezTo>
                      <a:cubicBezTo>
                        <a:pt x="54015" y="50838"/>
                        <a:pt x="54731" y="49275"/>
                        <a:pt x="55163" y="47632"/>
                      </a:cubicBezTo>
                      <a:cubicBezTo>
                        <a:pt x="55565" y="45930"/>
                        <a:pt x="55565" y="44148"/>
                        <a:pt x="55163" y="42446"/>
                      </a:cubicBezTo>
                      <a:cubicBezTo>
                        <a:pt x="54885" y="40759"/>
                        <a:pt x="54264" y="39137"/>
                        <a:pt x="53335" y="37699"/>
                      </a:cubicBezTo>
                      <a:cubicBezTo>
                        <a:pt x="52590" y="35887"/>
                        <a:pt x="51406" y="34280"/>
                        <a:pt x="49900" y="33024"/>
                      </a:cubicBezTo>
                      <a:close/>
                    </a:path>
                  </a:pathLst>
                </a:custGeom>
                <a:solidFill>
                  <a:srgbClr val="333233"/>
                </a:solidFill>
                <a:ln w="7301" cap="flat">
                  <a:noFill/>
                  <a:prstDash val="solid"/>
                  <a:miter/>
                </a:ln>
              </p:spPr>
              <p:txBody>
                <a:bodyPr rtlCol="0" anchor="ctr"/>
                <a:lstStyle/>
                <a:p>
                  <a:endParaRPr lang="en-US"/>
                </a:p>
              </p:txBody>
            </p:sp>
            <p:sp>
              <p:nvSpPr>
                <p:cNvPr id="2123" name="Freeform 2122">
                  <a:extLst>
                    <a:ext uri="{FF2B5EF4-FFF2-40B4-BE49-F238E27FC236}">
                      <a16:creationId xmlns:a16="http://schemas.microsoft.com/office/drawing/2014/main" id="{84F73021-6ACC-CBAE-A9A6-00081BE64C0E}"/>
                    </a:ext>
                  </a:extLst>
                </p:cNvPr>
                <p:cNvSpPr/>
                <p:nvPr/>
              </p:nvSpPr>
              <p:spPr>
                <a:xfrm>
                  <a:off x="9445660" y="5032616"/>
                  <a:ext cx="78414" cy="92846"/>
                </a:xfrm>
                <a:custGeom>
                  <a:avLst/>
                  <a:gdLst>
                    <a:gd name="connsiteX0" fmla="*/ 78045 w 78414"/>
                    <a:gd name="connsiteY0" fmla="*/ 915 h 92846"/>
                    <a:gd name="connsiteX1" fmla="*/ 78045 w 78414"/>
                    <a:gd name="connsiteY1" fmla="*/ 3179 h 92846"/>
                    <a:gd name="connsiteX2" fmla="*/ 78045 w 78414"/>
                    <a:gd name="connsiteY2" fmla="*/ 5370 h 92846"/>
                    <a:gd name="connsiteX3" fmla="*/ 78045 w 78414"/>
                    <a:gd name="connsiteY3" fmla="*/ 7196 h 92846"/>
                    <a:gd name="connsiteX4" fmla="*/ 78045 w 78414"/>
                    <a:gd name="connsiteY4" fmla="*/ 46271 h 92846"/>
                    <a:gd name="connsiteX5" fmla="*/ 77461 w 78414"/>
                    <a:gd name="connsiteY5" fmla="*/ 85201 h 92846"/>
                    <a:gd name="connsiteX6" fmla="*/ 77461 w 78414"/>
                    <a:gd name="connsiteY6" fmla="*/ 89949 h 92846"/>
                    <a:gd name="connsiteX7" fmla="*/ 75144 w 78414"/>
                    <a:gd name="connsiteY7" fmla="*/ 92724 h 92846"/>
                    <a:gd name="connsiteX8" fmla="*/ 75122 w 78414"/>
                    <a:gd name="connsiteY8" fmla="*/ 92724 h 92846"/>
                    <a:gd name="connsiteX9" fmla="*/ 72928 w 78414"/>
                    <a:gd name="connsiteY9" fmla="*/ 92724 h 92846"/>
                    <a:gd name="connsiteX10" fmla="*/ 66934 w 78414"/>
                    <a:gd name="connsiteY10" fmla="*/ 92724 h 92846"/>
                    <a:gd name="connsiteX11" fmla="*/ 61013 w 78414"/>
                    <a:gd name="connsiteY11" fmla="*/ 92724 h 92846"/>
                    <a:gd name="connsiteX12" fmla="*/ 56992 w 78414"/>
                    <a:gd name="connsiteY12" fmla="*/ 92724 h 92846"/>
                    <a:gd name="connsiteX13" fmla="*/ 53045 w 78414"/>
                    <a:gd name="connsiteY13" fmla="*/ 92724 h 92846"/>
                    <a:gd name="connsiteX14" fmla="*/ 51290 w 78414"/>
                    <a:gd name="connsiteY14" fmla="*/ 91263 h 92846"/>
                    <a:gd name="connsiteX15" fmla="*/ 50852 w 78414"/>
                    <a:gd name="connsiteY15" fmla="*/ 88707 h 92846"/>
                    <a:gd name="connsiteX16" fmla="*/ 51217 w 78414"/>
                    <a:gd name="connsiteY16" fmla="*/ 85347 h 92846"/>
                    <a:gd name="connsiteX17" fmla="*/ 51217 w 78414"/>
                    <a:gd name="connsiteY17" fmla="*/ 82280 h 92846"/>
                    <a:gd name="connsiteX18" fmla="*/ 40106 w 78414"/>
                    <a:gd name="connsiteY18" fmla="*/ 89583 h 92846"/>
                    <a:gd name="connsiteX19" fmla="*/ 26948 w 78414"/>
                    <a:gd name="connsiteY19" fmla="*/ 92651 h 92846"/>
                    <a:gd name="connsiteX20" fmla="*/ 14667 w 78414"/>
                    <a:gd name="connsiteY20" fmla="*/ 87758 h 92846"/>
                    <a:gd name="connsiteX21" fmla="*/ 6333 w 78414"/>
                    <a:gd name="connsiteY21" fmla="*/ 75414 h 92846"/>
                    <a:gd name="connsiteX22" fmla="*/ 1435 w 78414"/>
                    <a:gd name="connsiteY22" fmla="*/ 59419 h 92846"/>
                    <a:gd name="connsiteX23" fmla="*/ -100 w 78414"/>
                    <a:gd name="connsiteY23" fmla="*/ 43423 h 92846"/>
                    <a:gd name="connsiteX24" fmla="*/ 2239 w 78414"/>
                    <a:gd name="connsiteY24" fmla="*/ 26478 h 92846"/>
                    <a:gd name="connsiteX25" fmla="*/ 8819 w 78414"/>
                    <a:gd name="connsiteY25" fmla="*/ 13185 h 92846"/>
                    <a:gd name="connsiteX26" fmla="*/ 18687 w 78414"/>
                    <a:gd name="connsiteY26" fmla="*/ 4347 h 92846"/>
                    <a:gd name="connsiteX27" fmla="*/ 30822 w 78414"/>
                    <a:gd name="connsiteY27" fmla="*/ 915 h 92846"/>
                    <a:gd name="connsiteX28" fmla="*/ 36962 w 78414"/>
                    <a:gd name="connsiteY28" fmla="*/ 915 h 92846"/>
                    <a:gd name="connsiteX29" fmla="*/ 42226 w 78414"/>
                    <a:gd name="connsiteY29" fmla="*/ 1864 h 92846"/>
                    <a:gd name="connsiteX30" fmla="*/ 46466 w 78414"/>
                    <a:gd name="connsiteY30" fmla="*/ 4420 h 92846"/>
                    <a:gd name="connsiteX31" fmla="*/ 49609 w 78414"/>
                    <a:gd name="connsiteY31" fmla="*/ 9314 h 92846"/>
                    <a:gd name="connsiteX32" fmla="*/ 49609 w 78414"/>
                    <a:gd name="connsiteY32" fmla="*/ 4274 h 92846"/>
                    <a:gd name="connsiteX33" fmla="*/ 50121 w 78414"/>
                    <a:gd name="connsiteY33" fmla="*/ -35 h 92846"/>
                    <a:gd name="connsiteX34" fmla="*/ 51290 w 78414"/>
                    <a:gd name="connsiteY34" fmla="*/ -35 h 92846"/>
                    <a:gd name="connsiteX35" fmla="*/ 58966 w 78414"/>
                    <a:gd name="connsiteY35" fmla="*/ -35 h 92846"/>
                    <a:gd name="connsiteX36" fmla="*/ 66276 w 78414"/>
                    <a:gd name="connsiteY36" fmla="*/ -35 h 92846"/>
                    <a:gd name="connsiteX37" fmla="*/ 24535 w 78414"/>
                    <a:gd name="connsiteY37" fmla="*/ 37434 h 92846"/>
                    <a:gd name="connsiteX38" fmla="*/ 23585 w 78414"/>
                    <a:gd name="connsiteY38" fmla="*/ 42254 h 92846"/>
                    <a:gd name="connsiteX39" fmla="*/ 23585 w 78414"/>
                    <a:gd name="connsiteY39" fmla="*/ 47148 h 92846"/>
                    <a:gd name="connsiteX40" fmla="*/ 27971 w 78414"/>
                    <a:gd name="connsiteY40" fmla="*/ 61244 h 92846"/>
                    <a:gd name="connsiteX41" fmla="*/ 40033 w 78414"/>
                    <a:gd name="connsiteY41" fmla="*/ 67014 h 92846"/>
                    <a:gd name="connsiteX42" fmla="*/ 46904 w 78414"/>
                    <a:gd name="connsiteY42" fmla="*/ 65481 h 92846"/>
                    <a:gd name="connsiteX43" fmla="*/ 50194 w 78414"/>
                    <a:gd name="connsiteY43" fmla="*/ 61025 h 92846"/>
                    <a:gd name="connsiteX44" fmla="*/ 51290 w 78414"/>
                    <a:gd name="connsiteY44" fmla="*/ 54087 h 92846"/>
                    <a:gd name="connsiteX45" fmla="*/ 51290 w 78414"/>
                    <a:gd name="connsiteY45" fmla="*/ 44738 h 92846"/>
                    <a:gd name="connsiteX46" fmla="*/ 51290 w 78414"/>
                    <a:gd name="connsiteY46" fmla="*/ 34585 h 92846"/>
                    <a:gd name="connsiteX47" fmla="*/ 50413 w 78414"/>
                    <a:gd name="connsiteY47" fmla="*/ 28742 h 92846"/>
                    <a:gd name="connsiteX48" fmla="*/ 47635 w 78414"/>
                    <a:gd name="connsiteY48" fmla="*/ 26186 h 92846"/>
                    <a:gd name="connsiteX49" fmla="*/ 41860 w 78414"/>
                    <a:gd name="connsiteY49" fmla="*/ 25675 h 92846"/>
                    <a:gd name="connsiteX50" fmla="*/ 29945 w 78414"/>
                    <a:gd name="connsiteY50" fmla="*/ 29254 h 92846"/>
                    <a:gd name="connsiteX51" fmla="*/ 24535 w 78414"/>
                    <a:gd name="connsiteY51" fmla="*/ 37580 h 9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8414" h="92846">
                      <a:moveTo>
                        <a:pt x="78045" y="915"/>
                      </a:moveTo>
                      <a:cubicBezTo>
                        <a:pt x="78045" y="1718"/>
                        <a:pt x="78045" y="2448"/>
                        <a:pt x="78045" y="3179"/>
                      </a:cubicBezTo>
                      <a:cubicBezTo>
                        <a:pt x="78045" y="3909"/>
                        <a:pt x="78045" y="4640"/>
                        <a:pt x="78045" y="5370"/>
                      </a:cubicBezTo>
                      <a:lnTo>
                        <a:pt x="78045" y="7196"/>
                      </a:lnTo>
                      <a:cubicBezTo>
                        <a:pt x="77680" y="20489"/>
                        <a:pt x="78045" y="33490"/>
                        <a:pt x="78045" y="46271"/>
                      </a:cubicBezTo>
                      <a:cubicBezTo>
                        <a:pt x="78542" y="59250"/>
                        <a:pt x="78345" y="72244"/>
                        <a:pt x="77461" y="85201"/>
                      </a:cubicBezTo>
                      <a:cubicBezTo>
                        <a:pt x="77461" y="86808"/>
                        <a:pt x="77461" y="88342"/>
                        <a:pt x="77461" y="89949"/>
                      </a:cubicBezTo>
                      <a:cubicBezTo>
                        <a:pt x="77585" y="91358"/>
                        <a:pt x="76547" y="92600"/>
                        <a:pt x="75144" y="92724"/>
                      </a:cubicBezTo>
                      <a:cubicBezTo>
                        <a:pt x="75136" y="92724"/>
                        <a:pt x="75129" y="92724"/>
                        <a:pt x="75122" y="92724"/>
                      </a:cubicBezTo>
                      <a:lnTo>
                        <a:pt x="72928" y="92724"/>
                      </a:lnTo>
                      <a:cubicBezTo>
                        <a:pt x="70933" y="92834"/>
                        <a:pt x="68930" y="92834"/>
                        <a:pt x="66934" y="92724"/>
                      </a:cubicBezTo>
                      <a:lnTo>
                        <a:pt x="61013" y="92724"/>
                      </a:lnTo>
                      <a:cubicBezTo>
                        <a:pt x="59675" y="92651"/>
                        <a:pt x="58330" y="92651"/>
                        <a:pt x="56992" y="92724"/>
                      </a:cubicBezTo>
                      <a:cubicBezTo>
                        <a:pt x="55676" y="92841"/>
                        <a:pt x="54361" y="92841"/>
                        <a:pt x="53045" y="92724"/>
                      </a:cubicBezTo>
                      <a:cubicBezTo>
                        <a:pt x="52270" y="92519"/>
                        <a:pt x="51634" y="91986"/>
                        <a:pt x="51290" y="91263"/>
                      </a:cubicBezTo>
                      <a:cubicBezTo>
                        <a:pt x="50991" y="90445"/>
                        <a:pt x="50844" y="89576"/>
                        <a:pt x="50852" y="88707"/>
                      </a:cubicBezTo>
                      <a:cubicBezTo>
                        <a:pt x="50837" y="87575"/>
                        <a:pt x="50962" y="86450"/>
                        <a:pt x="51217" y="85347"/>
                      </a:cubicBezTo>
                      <a:cubicBezTo>
                        <a:pt x="51349" y="84332"/>
                        <a:pt x="51349" y="83295"/>
                        <a:pt x="51217" y="82280"/>
                      </a:cubicBezTo>
                      <a:cubicBezTo>
                        <a:pt x="47950" y="85325"/>
                        <a:pt x="44199" y="87794"/>
                        <a:pt x="40106" y="89583"/>
                      </a:cubicBezTo>
                      <a:cubicBezTo>
                        <a:pt x="35998" y="91548"/>
                        <a:pt x="31502" y="92593"/>
                        <a:pt x="26948" y="92651"/>
                      </a:cubicBezTo>
                      <a:cubicBezTo>
                        <a:pt x="22357" y="92746"/>
                        <a:pt x="17927" y="90978"/>
                        <a:pt x="14667" y="87758"/>
                      </a:cubicBezTo>
                      <a:cubicBezTo>
                        <a:pt x="11158" y="84186"/>
                        <a:pt x="8329" y="80008"/>
                        <a:pt x="6333" y="75414"/>
                      </a:cubicBezTo>
                      <a:cubicBezTo>
                        <a:pt x="4052" y="70301"/>
                        <a:pt x="2407" y="64933"/>
                        <a:pt x="1435" y="59419"/>
                      </a:cubicBezTo>
                      <a:cubicBezTo>
                        <a:pt x="456" y="54145"/>
                        <a:pt x="-56" y="48791"/>
                        <a:pt x="-100" y="43423"/>
                      </a:cubicBezTo>
                      <a:cubicBezTo>
                        <a:pt x="-144" y="37689"/>
                        <a:pt x="645" y="31985"/>
                        <a:pt x="2239" y="26478"/>
                      </a:cubicBezTo>
                      <a:cubicBezTo>
                        <a:pt x="3672" y="21709"/>
                        <a:pt x="5894" y="17217"/>
                        <a:pt x="8819" y="13185"/>
                      </a:cubicBezTo>
                      <a:cubicBezTo>
                        <a:pt x="11421" y="9555"/>
                        <a:pt x="14791" y="6538"/>
                        <a:pt x="18687" y="4347"/>
                      </a:cubicBezTo>
                      <a:cubicBezTo>
                        <a:pt x="22379" y="2207"/>
                        <a:pt x="26553" y="1024"/>
                        <a:pt x="30822" y="915"/>
                      </a:cubicBezTo>
                      <a:lnTo>
                        <a:pt x="36962" y="915"/>
                      </a:lnTo>
                      <a:cubicBezTo>
                        <a:pt x="38753" y="958"/>
                        <a:pt x="40530" y="1273"/>
                        <a:pt x="42226" y="1864"/>
                      </a:cubicBezTo>
                      <a:cubicBezTo>
                        <a:pt x="43805" y="2412"/>
                        <a:pt x="45245" y="3281"/>
                        <a:pt x="46466" y="4420"/>
                      </a:cubicBezTo>
                      <a:cubicBezTo>
                        <a:pt x="47847" y="5808"/>
                        <a:pt x="48922" y="7481"/>
                        <a:pt x="49609" y="9314"/>
                      </a:cubicBezTo>
                      <a:cubicBezTo>
                        <a:pt x="49375" y="7641"/>
                        <a:pt x="49375" y="5947"/>
                        <a:pt x="49609" y="4274"/>
                      </a:cubicBezTo>
                      <a:cubicBezTo>
                        <a:pt x="49923" y="2857"/>
                        <a:pt x="50092" y="1419"/>
                        <a:pt x="50121" y="-35"/>
                      </a:cubicBezTo>
                      <a:cubicBezTo>
                        <a:pt x="50121" y="-35"/>
                        <a:pt x="50121" y="-35"/>
                        <a:pt x="51290" y="-35"/>
                      </a:cubicBezTo>
                      <a:lnTo>
                        <a:pt x="58966" y="-35"/>
                      </a:lnTo>
                      <a:lnTo>
                        <a:pt x="66276" y="-35"/>
                      </a:lnTo>
                      <a:close/>
                      <a:moveTo>
                        <a:pt x="24535" y="37434"/>
                      </a:moveTo>
                      <a:cubicBezTo>
                        <a:pt x="24038" y="38997"/>
                        <a:pt x="23716" y="40618"/>
                        <a:pt x="23585" y="42254"/>
                      </a:cubicBezTo>
                      <a:cubicBezTo>
                        <a:pt x="23585" y="43934"/>
                        <a:pt x="23585" y="45541"/>
                        <a:pt x="23585" y="47148"/>
                      </a:cubicBezTo>
                      <a:cubicBezTo>
                        <a:pt x="23431" y="52202"/>
                        <a:pt x="24974" y="57169"/>
                        <a:pt x="27971" y="61244"/>
                      </a:cubicBezTo>
                      <a:cubicBezTo>
                        <a:pt x="30756" y="65079"/>
                        <a:pt x="35296" y="67248"/>
                        <a:pt x="40033" y="67014"/>
                      </a:cubicBezTo>
                      <a:cubicBezTo>
                        <a:pt x="42423" y="67168"/>
                        <a:pt x="44806" y="66635"/>
                        <a:pt x="46904" y="65481"/>
                      </a:cubicBezTo>
                      <a:cubicBezTo>
                        <a:pt x="48447" y="64385"/>
                        <a:pt x="49602" y="62822"/>
                        <a:pt x="50194" y="61025"/>
                      </a:cubicBezTo>
                      <a:cubicBezTo>
                        <a:pt x="50903" y="58783"/>
                        <a:pt x="51276" y="56438"/>
                        <a:pt x="51290" y="54087"/>
                      </a:cubicBezTo>
                      <a:cubicBezTo>
                        <a:pt x="51290" y="51311"/>
                        <a:pt x="51290" y="48171"/>
                        <a:pt x="51290" y="44738"/>
                      </a:cubicBezTo>
                      <a:cubicBezTo>
                        <a:pt x="51290" y="41305"/>
                        <a:pt x="51290" y="37069"/>
                        <a:pt x="51290" y="34585"/>
                      </a:cubicBezTo>
                      <a:cubicBezTo>
                        <a:pt x="51305" y="32606"/>
                        <a:pt x="51013" y="30634"/>
                        <a:pt x="50413" y="28742"/>
                      </a:cubicBezTo>
                      <a:cubicBezTo>
                        <a:pt x="49953" y="27493"/>
                        <a:pt x="48915" y="26544"/>
                        <a:pt x="47635" y="26186"/>
                      </a:cubicBezTo>
                      <a:cubicBezTo>
                        <a:pt x="45742" y="25777"/>
                        <a:pt x="43797" y="25602"/>
                        <a:pt x="41860" y="25675"/>
                      </a:cubicBezTo>
                      <a:cubicBezTo>
                        <a:pt x="37591" y="25426"/>
                        <a:pt x="33373" y="26697"/>
                        <a:pt x="29945" y="29254"/>
                      </a:cubicBezTo>
                      <a:cubicBezTo>
                        <a:pt x="27181" y="31269"/>
                        <a:pt x="25259" y="34235"/>
                        <a:pt x="24535" y="37580"/>
                      </a:cubicBezTo>
                      <a:close/>
                    </a:path>
                  </a:pathLst>
                </a:custGeom>
                <a:solidFill>
                  <a:srgbClr val="333233"/>
                </a:solidFill>
                <a:ln w="7301" cap="flat">
                  <a:noFill/>
                  <a:prstDash val="solid"/>
                  <a:miter/>
                </a:ln>
              </p:spPr>
              <p:txBody>
                <a:bodyPr rtlCol="0" anchor="ctr"/>
                <a:lstStyle/>
                <a:p>
                  <a:endParaRPr lang="en-US"/>
                </a:p>
              </p:txBody>
            </p:sp>
            <p:sp>
              <p:nvSpPr>
                <p:cNvPr id="2124" name="Freeform 2123">
                  <a:extLst>
                    <a:ext uri="{FF2B5EF4-FFF2-40B4-BE49-F238E27FC236}">
                      <a16:creationId xmlns:a16="http://schemas.microsoft.com/office/drawing/2014/main" id="{6154CC53-F563-EE97-3452-0BE1DB1AF9E4}"/>
                    </a:ext>
                  </a:extLst>
                </p:cNvPr>
                <p:cNvSpPr/>
                <p:nvPr/>
              </p:nvSpPr>
              <p:spPr>
                <a:xfrm>
                  <a:off x="9536519" y="5032905"/>
                  <a:ext cx="59805" cy="92698"/>
                </a:xfrm>
                <a:custGeom>
                  <a:avLst/>
                  <a:gdLst>
                    <a:gd name="connsiteX0" fmla="*/ 25638 w 59805"/>
                    <a:gd name="connsiteY0" fmla="*/ 6761 h 92698"/>
                    <a:gd name="connsiteX1" fmla="*/ 29074 w 59805"/>
                    <a:gd name="connsiteY1" fmla="*/ 5227 h 92698"/>
                    <a:gd name="connsiteX2" fmla="*/ 34337 w 59805"/>
                    <a:gd name="connsiteY2" fmla="*/ 3255 h 92698"/>
                    <a:gd name="connsiteX3" fmla="*/ 42232 w 59805"/>
                    <a:gd name="connsiteY3" fmla="*/ 1502 h 92698"/>
                    <a:gd name="connsiteX4" fmla="*/ 50493 w 59805"/>
                    <a:gd name="connsiteY4" fmla="*/ 626 h 92698"/>
                    <a:gd name="connsiteX5" fmla="*/ 57072 w 59805"/>
                    <a:gd name="connsiteY5" fmla="*/ 626 h 92698"/>
                    <a:gd name="connsiteX6" fmla="*/ 59704 w 59805"/>
                    <a:gd name="connsiteY6" fmla="*/ 626 h 92698"/>
                    <a:gd name="connsiteX7" fmla="*/ 59704 w 59805"/>
                    <a:gd name="connsiteY7" fmla="*/ 11655 h 92698"/>
                    <a:gd name="connsiteX8" fmla="*/ 59704 w 59805"/>
                    <a:gd name="connsiteY8" fmla="*/ 20200 h 92698"/>
                    <a:gd name="connsiteX9" fmla="*/ 59704 w 59805"/>
                    <a:gd name="connsiteY9" fmla="*/ 27139 h 92698"/>
                    <a:gd name="connsiteX10" fmla="*/ 59704 w 59805"/>
                    <a:gd name="connsiteY10" fmla="*/ 32982 h 92698"/>
                    <a:gd name="connsiteX11" fmla="*/ 58095 w 59805"/>
                    <a:gd name="connsiteY11" fmla="*/ 32471 h 92698"/>
                    <a:gd name="connsiteX12" fmla="*/ 56121 w 59805"/>
                    <a:gd name="connsiteY12" fmla="*/ 31813 h 92698"/>
                    <a:gd name="connsiteX13" fmla="*/ 54221 w 59805"/>
                    <a:gd name="connsiteY13" fmla="*/ 31156 h 92698"/>
                    <a:gd name="connsiteX14" fmla="*/ 49688 w 59805"/>
                    <a:gd name="connsiteY14" fmla="*/ 30206 h 92698"/>
                    <a:gd name="connsiteX15" fmla="*/ 47203 w 59805"/>
                    <a:gd name="connsiteY15" fmla="*/ 29841 h 92698"/>
                    <a:gd name="connsiteX16" fmla="*/ 38065 w 59805"/>
                    <a:gd name="connsiteY16" fmla="*/ 29330 h 92698"/>
                    <a:gd name="connsiteX17" fmla="*/ 30755 w 59805"/>
                    <a:gd name="connsiteY17" fmla="*/ 30645 h 92698"/>
                    <a:gd name="connsiteX18" fmla="*/ 26077 w 59805"/>
                    <a:gd name="connsiteY18" fmla="*/ 34662 h 92698"/>
                    <a:gd name="connsiteX19" fmla="*/ 24614 w 59805"/>
                    <a:gd name="connsiteY19" fmla="*/ 42550 h 92698"/>
                    <a:gd name="connsiteX20" fmla="*/ 24980 w 59805"/>
                    <a:gd name="connsiteY20" fmla="*/ 54674 h 92698"/>
                    <a:gd name="connsiteX21" fmla="*/ 24980 w 59805"/>
                    <a:gd name="connsiteY21" fmla="*/ 66215 h 92698"/>
                    <a:gd name="connsiteX22" fmla="*/ 24980 w 59805"/>
                    <a:gd name="connsiteY22" fmla="*/ 77974 h 92698"/>
                    <a:gd name="connsiteX23" fmla="*/ 24980 w 59805"/>
                    <a:gd name="connsiteY23" fmla="*/ 90756 h 92698"/>
                    <a:gd name="connsiteX24" fmla="*/ 24980 w 59805"/>
                    <a:gd name="connsiteY24" fmla="*/ 91486 h 92698"/>
                    <a:gd name="connsiteX25" fmla="*/ 19278 w 59805"/>
                    <a:gd name="connsiteY25" fmla="*/ 92582 h 92698"/>
                    <a:gd name="connsiteX26" fmla="*/ 13942 w 59805"/>
                    <a:gd name="connsiteY26" fmla="*/ 92582 h 92698"/>
                    <a:gd name="connsiteX27" fmla="*/ 7948 w 59805"/>
                    <a:gd name="connsiteY27" fmla="*/ 92582 h 92698"/>
                    <a:gd name="connsiteX28" fmla="*/ 637 w 59805"/>
                    <a:gd name="connsiteY28" fmla="*/ 92582 h 92698"/>
                    <a:gd name="connsiteX29" fmla="*/ 126 w 59805"/>
                    <a:gd name="connsiteY29" fmla="*/ 47371 h 92698"/>
                    <a:gd name="connsiteX30" fmla="*/ 126 w 59805"/>
                    <a:gd name="connsiteY30" fmla="*/ 407 h 92698"/>
                    <a:gd name="connsiteX31" fmla="*/ 3781 w 59805"/>
                    <a:gd name="connsiteY31" fmla="*/ 407 h 92698"/>
                    <a:gd name="connsiteX32" fmla="*/ 6559 w 59805"/>
                    <a:gd name="connsiteY32" fmla="*/ 407 h 92698"/>
                    <a:gd name="connsiteX33" fmla="*/ 9337 w 59805"/>
                    <a:gd name="connsiteY33" fmla="*/ 407 h 92698"/>
                    <a:gd name="connsiteX34" fmla="*/ 12992 w 59805"/>
                    <a:gd name="connsiteY34" fmla="*/ 407 h 92698"/>
                    <a:gd name="connsiteX35" fmla="*/ 15696 w 59805"/>
                    <a:gd name="connsiteY35" fmla="*/ 407 h 92698"/>
                    <a:gd name="connsiteX36" fmla="*/ 19717 w 59805"/>
                    <a:gd name="connsiteY36" fmla="*/ 42 h 92698"/>
                    <a:gd name="connsiteX37" fmla="*/ 23372 w 59805"/>
                    <a:gd name="connsiteY37" fmla="*/ 42 h 92698"/>
                    <a:gd name="connsiteX38" fmla="*/ 24980 w 59805"/>
                    <a:gd name="connsiteY38" fmla="*/ 480 h 92698"/>
                    <a:gd name="connsiteX39" fmla="*/ 24980 w 59805"/>
                    <a:gd name="connsiteY39" fmla="*/ 3913 h 92698"/>
                    <a:gd name="connsiteX40" fmla="*/ 24980 w 59805"/>
                    <a:gd name="connsiteY40" fmla="*/ 4935 h 92698"/>
                    <a:gd name="connsiteX41" fmla="*/ 25638 w 59805"/>
                    <a:gd name="connsiteY41" fmla="*/ 6761 h 9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9805" h="92698">
                      <a:moveTo>
                        <a:pt x="25638" y="6761"/>
                      </a:moveTo>
                      <a:lnTo>
                        <a:pt x="29074" y="5227"/>
                      </a:lnTo>
                      <a:lnTo>
                        <a:pt x="34337" y="3255"/>
                      </a:lnTo>
                      <a:cubicBezTo>
                        <a:pt x="36918" y="2474"/>
                        <a:pt x="39556" y="1882"/>
                        <a:pt x="42232" y="1502"/>
                      </a:cubicBezTo>
                      <a:cubicBezTo>
                        <a:pt x="45156" y="1064"/>
                        <a:pt x="47934" y="772"/>
                        <a:pt x="50493" y="626"/>
                      </a:cubicBezTo>
                      <a:lnTo>
                        <a:pt x="57072" y="626"/>
                      </a:lnTo>
                      <a:cubicBezTo>
                        <a:pt x="58826" y="626"/>
                        <a:pt x="59704" y="626"/>
                        <a:pt x="59704" y="626"/>
                      </a:cubicBezTo>
                      <a:cubicBezTo>
                        <a:pt x="59704" y="4789"/>
                        <a:pt x="59704" y="8514"/>
                        <a:pt x="59704" y="11655"/>
                      </a:cubicBezTo>
                      <a:cubicBezTo>
                        <a:pt x="59704" y="14795"/>
                        <a:pt x="59704" y="17717"/>
                        <a:pt x="59704" y="20200"/>
                      </a:cubicBezTo>
                      <a:lnTo>
                        <a:pt x="59704" y="27139"/>
                      </a:lnTo>
                      <a:cubicBezTo>
                        <a:pt x="59704" y="29184"/>
                        <a:pt x="59704" y="31156"/>
                        <a:pt x="59704" y="32982"/>
                      </a:cubicBezTo>
                      <a:lnTo>
                        <a:pt x="58095" y="32471"/>
                      </a:lnTo>
                      <a:lnTo>
                        <a:pt x="56121" y="31813"/>
                      </a:lnTo>
                      <a:lnTo>
                        <a:pt x="54221" y="31156"/>
                      </a:lnTo>
                      <a:lnTo>
                        <a:pt x="49688" y="30206"/>
                      </a:lnTo>
                      <a:lnTo>
                        <a:pt x="47203" y="29841"/>
                      </a:lnTo>
                      <a:cubicBezTo>
                        <a:pt x="44169" y="29505"/>
                        <a:pt x="41121" y="29330"/>
                        <a:pt x="38065" y="29330"/>
                      </a:cubicBezTo>
                      <a:cubicBezTo>
                        <a:pt x="35565" y="29257"/>
                        <a:pt x="33073" y="29710"/>
                        <a:pt x="30755" y="30645"/>
                      </a:cubicBezTo>
                      <a:cubicBezTo>
                        <a:pt x="28789" y="31419"/>
                        <a:pt x="27137" y="32836"/>
                        <a:pt x="26077" y="34662"/>
                      </a:cubicBezTo>
                      <a:cubicBezTo>
                        <a:pt x="24863" y="37101"/>
                        <a:pt x="24359" y="39833"/>
                        <a:pt x="24614" y="42550"/>
                      </a:cubicBezTo>
                      <a:cubicBezTo>
                        <a:pt x="24614" y="46859"/>
                        <a:pt x="24614" y="50877"/>
                        <a:pt x="24980" y="54674"/>
                      </a:cubicBezTo>
                      <a:cubicBezTo>
                        <a:pt x="25346" y="58473"/>
                        <a:pt x="24980" y="62344"/>
                        <a:pt x="24980" y="66215"/>
                      </a:cubicBezTo>
                      <a:cubicBezTo>
                        <a:pt x="24980" y="70086"/>
                        <a:pt x="24980" y="73957"/>
                        <a:pt x="24980" y="77974"/>
                      </a:cubicBezTo>
                      <a:cubicBezTo>
                        <a:pt x="24980" y="81991"/>
                        <a:pt x="24980" y="86227"/>
                        <a:pt x="24980" y="90756"/>
                      </a:cubicBezTo>
                      <a:lnTo>
                        <a:pt x="24980" y="91486"/>
                      </a:lnTo>
                      <a:cubicBezTo>
                        <a:pt x="23116" y="92019"/>
                        <a:pt x="21208" y="92392"/>
                        <a:pt x="19278" y="92582"/>
                      </a:cubicBezTo>
                      <a:cubicBezTo>
                        <a:pt x="17502" y="92691"/>
                        <a:pt x="15718" y="92691"/>
                        <a:pt x="13942" y="92582"/>
                      </a:cubicBezTo>
                      <a:lnTo>
                        <a:pt x="7948" y="92582"/>
                      </a:lnTo>
                      <a:cubicBezTo>
                        <a:pt x="5513" y="92457"/>
                        <a:pt x="3072" y="92457"/>
                        <a:pt x="637" y="92582"/>
                      </a:cubicBezTo>
                      <a:cubicBezTo>
                        <a:pt x="637" y="77536"/>
                        <a:pt x="637" y="62417"/>
                        <a:pt x="126" y="47371"/>
                      </a:cubicBezTo>
                      <a:cubicBezTo>
                        <a:pt x="-386" y="32325"/>
                        <a:pt x="126" y="16621"/>
                        <a:pt x="126" y="407"/>
                      </a:cubicBezTo>
                      <a:lnTo>
                        <a:pt x="3781" y="407"/>
                      </a:lnTo>
                      <a:lnTo>
                        <a:pt x="6559" y="407"/>
                      </a:lnTo>
                      <a:lnTo>
                        <a:pt x="9337" y="407"/>
                      </a:lnTo>
                      <a:lnTo>
                        <a:pt x="12992" y="407"/>
                      </a:lnTo>
                      <a:cubicBezTo>
                        <a:pt x="13891" y="458"/>
                        <a:pt x="14797" y="458"/>
                        <a:pt x="15696" y="407"/>
                      </a:cubicBezTo>
                      <a:lnTo>
                        <a:pt x="19717" y="42"/>
                      </a:lnTo>
                      <a:cubicBezTo>
                        <a:pt x="20930" y="-61"/>
                        <a:pt x="22158" y="-61"/>
                        <a:pt x="23372" y="42"/>
                      </a:cubicBezTo>
                      <a:cubicBezTo>
                        <a:pt x="24469" y="42"/>
                        <a:pt x="24980" y="42"/>
                        <a:pt x="24980" y="480"/>
                      </a:cubicBezTo>
                      <a:lnTo>
                        <a:pt x="24980" y="3913"/>
                      </a:lnTo>
                      <a:cubicBezTo>
                        <a:pt x="24944" y="4256"/>
                        <a:pt x="24944" y="4592"/>
                        <a:pt x="24980" y="4935"/>
                      </a:cubicBezTo>
                      <a:cubicBezTo>
                        <a:pt x="25251" y="5527"/>
                        <a:pt x="25477" y="6133"/>
                        <a:pt x="25638" y="6761"/>
                      </a:cubicBezTo>
                      <a:close/>
                    </a:path>
                  </a:pathLst>
                </a:custGeom>
                <a:solidFill>
                  <a:srgbClr val="333233"/>
                </a:solidFill>
                <a:ln w="7301" cap="flat">
                  <a:noFill/>
                  <a:prstDash val="solid"/>
                  <a:miter/>
                </a:ln>
              </p:spPr>
              <p:txBody>
                <a:bodyPr rtlCol="0" anchor="ctr"/>
                <a:lstStyle/>
                <a:p>
                  <a:endParaRPr lang="en-US"/>
                </a:p>
              </p:txBody>
            </p:sp>
            <p:sp>
              <p:nvSpPr>
                <p:cNvPr id="2125" name="Freeform 2124">
                  <a:extLst>
                    <a:ext uri="{FF2B5EF4-FFF2-40B4-BE49-F238E27FC236}">
                      <a16:creationId xmlns:a16="http://schemas.microsoft.com/office/drawing/2014/main" id="{18129C5C-778D-4476-BA92-F755D6A557EC}"/>
                    </a:ext>
                  </a:extLst>
                </p:cNvPr>
                <p:cNvSpPr/>
                <p:nvPr/>
              </p:nvSpPr>
              <p:spPr>
                <a:xfrm>
                  <a:off x="9598956" y="4998465"/>
                  <a:ext cx="67728" cy="126910"/>
                </a:xfrm>
                <a:custGeom>
                  <a:avLst/>
                  <a:gdLst>
                    <a:gd name="connsiteX0" fmla="*/ 37765 w 67728"/>
                    <a:gd name="connsiteY0" fmla="*/ 884 h 126910"/>
                    <a:gd name="connsiteX1" fmla="*/ 37765 w 67728"/>
                    <a:gd name="connsiteY1" fmla="*/ 25571 h 126910"/>
                    <a:gd name="connsiteX2" fmla="*/ 37765 w 67728"/>
                    <a:gd name="connsiteY2" fmla="*/ 30537 h 126910"/>
                    <a:gd name="connsiteX3" fmla="*/ 37765 w 67728"/>
                    <a:gd name="connsiteY3" fmla="*/ 35869 h 126910"/>
                    <a:gd name="connsiteX4" fmla="*/ 49827 w 67728"/>
                    <a:gd name="connsiteY4" fmla="*/ 35285 h 126910"/>
                    <a:gd name="connsiteX5" fmla="*/ 65543 w 67728"/>
                    <a:gd name="connsiteY5" fmla="*/ 34408 h 126910"/>
                    <a:gd name="connsiteX6" fmla="*/ 67005 w 67728"/>
                    <a:gd name="connsiteY6" fmla="*/ 38717 h 126910"/>
                    <a:gd name="connsiteX7" fmla="*/ 67005 w 67728"/>
                    <a:gd name="connsiteY7" fmla="*/ 44853 h 126910"/>
                    <a:gd name="connsiteX8" fmla="*/ 66567 w 67728"/>
                    <a:gd name="connsiteY8" fmla="*/ 51572 h 126910"/>
                    <a:gd name="connsiteX9" fmla="*/ 66567 w 67728"/>
                    <a:gd name="connsiteY9" fmla="*/ 57342 h 126910"/>
                    <a:gd name="connsiteX10" fmla="*/ 38057 w 67728"/>
                    <a:gd name="connsiteY10" fmla="*/ 57342 h 126910"/>
                    <a:gd name="connsiteX11" fmla="*/ 38057 w 67728"/>
                    <a:gd name="connsiteY11" fmla="*/ 76771 h 126910"/>
                    <a:gd name="connsiteX12" fmla="*/ 38057 w 67728"/>
                    <a:gd name="connsiteY12" fmla="*/ 94519 h 126910"/>
                    <a:gd name="connsiteX13" fmla="*/ 43394 w 67728"/>
                    <a:gd name="connsiteY13" fmla="*/ 98536 h 126910"/>
                    <a:gd name="connsiteX14" fmla="*/ 50704 w 67728"/>
                    <a:gd name="connsiteY14" fmla="*/ 100873 h 126910"/>
                    <a:gd name="connsiteX15" fmla="*/ 58891 w 67728"/>
                    <a:gd name="connsiteY15" fmla="*/ 101896 h 126910"/>
                    <a:gd name="connsiteX16" fmla="*/ 66201 w 67728"/>
                    <a:gd name="connsiteY16" fmla="*/ 101896 h 126910"/>
                    <a:gd name="connsiteX17" fmla="*/ 66932 w 67728"/>
                    <a:gd name="connsiteY17" fmla="*/ 107593 h 126910"/>
                    <a:gd name="connsiteX18" fmla="*/ 67517 w 67728"/>
                    <a:gd name="connsiteY18" fmla="*/ 114020 h 126910"/>
                    <a:gd name="connsiteX19" fmla="*/ 67517 w 67728"/>
                    <a:gd name="connsiteY19" fmla="*/ 120594 h 126910"/>
                    <a:gd name="connsiteX20" fmla="*/ 66347 w 67728"/>
                    <a:gd name="connsiteY20" fmla="*/ 126656 h 126910"/>
                    <a:gd name="connsiteX21" fmla="*/ 51069 w 67728"/>
                    <a:gd name="connsiteY21" fmla="*/ 126656 h 126910"/>
                    <a:gd name="connsiteX22" fmla="*/ 36449 w 67728"/>
                    <a:gd name="connsiteY22" fmla="*/ 124538 h 126910"/>
                    <a:gd name="connsiteX23" fmla="*/ 24022 w 67728"/>
                    <a:gd name="connsiteY23" fmla="*/ 119571 h 126910"/>
                    <a:gd name="connsiteX24" fmla="*/ 16200 w 67728"/>
                    <a:gd name="connsiteY24" fmla="*/ 110587 h 126910"/>
                    <a:gd name="connsiteX25" fmla="*/ 13422 w 67728"/>
                    <a:gd name="connsiteY25" fmla="*/ 83855 h 126910"/>
                    <a:gd name="connsiteX26" fmla="*/ 13422 w 67728"/>
                    <a:gd name="connsiteY26" fmla="*/ 57781 h 126910"/>
                    <a:gd name="connsiteX27" fmla="*/ 7208 w 67728"/>
                    <a:gd name="connsiteY27" fmla="*/ 57781 h 126910"/>
                    <a:gd name="connsiteX28" fmla="*/ -102 w 67728"/>
                    <a:gd name="connsiteY28" fmla="*/ 57781 h 126910"/>
                    <a:gd name="connsiteX29" fmla="*/ 483 w 67728"/>
                    <a:gd name="connsiteY29" fmla="*/ 35358 h 126910"/>
                    <a:gd name="connsiteX30" fmla="*/ 7427 w 67728"/>
                    <a:gd name="connsiteY30" fmla="*/ 35358 h 126910"/>
                    <a:gd name="connsiteX31" fmla="*/ 13568 w 67728"/>
                    <a:gd name="connsiteY31" fmla="*/ 35358 h 126910"/>
                    <a:gd name="connsiteX32" fmla="*/ 13568 w 67728"/>
                    <a:gd name="connsiteY32" fmla="*/ 26666 h 126910"/>
                    <a:gd name="connsiteX33" fmla="*/ 13568 w 67728"/>
                    <a:gd name="connsiteY33" fmla="*/ 17171 h 126910"/>
                    <a:gd name="connsiteX34" fmla="*/ 13568 w 67728"/>
                    <a:gd name="connsiteY34" fmla="*/ 7968 h 126910"/>
                    <a:gd name="connsiteX35" fmla="*/ 14007 w 67728"/>
                    <a:gd name="connsiteY35" fmla="*/ 80 h 126910"/>
                    <a:gd name="connsiteX36" fmla="*/ 19270 w 67728"/>
                    <a:gd name="connsiteY36" fmla="*/ 80 h 126910"/>
                    <a:gd name="connsiteX37" fmla="*/ 25264 w 67728"/>
                    <a:gd name="connsiteY37" fmla="*/ 518 h 126910"/>
                    <a:gd name="connsiteX38" fmla="*/ 31551 w 67728"/>
                    <a:gd name="connsiteY38" fmla="*/ 1030 h 126910"/>
                    <a:gd name="connsiteX39" fmla="*/ 37765 w 67728"/>
                    <a:gd name="connsiteY39" fmla="*/ 884 h 12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728" h="126910">
                      <a:moveTo>
                        <a:pt x="37765" y="884"/>
                      </a:moveTo>
                      <a:lnTo>
                        <a:pt x="37765" y="25571"/>
                      </a:lnTo>
                      <a:cubicBezTo>
                        <a:pt x="37765" y="27177"/>
                        <a:pt x="37765" y="28784"/>
                        <a:pt x="37765" y="30537"/>
                      </a:cubicBezTo>
                      <a:cubicBezTo>
                        <a:pt x="37765" y="32290"/>
                        <a:pt x="37765" y="33970"/>
                        <a:pt x="37765" y="35869"/>
                      </a:cubicBezTo>
                      <a:lnTo>
                        <a:pt x="49827" y="35285"/>
                      </a:lnTo>
                      <a:lnTo>
                        <a:pt x="65543" y="34408"/>
                      </a:lnTo>
                      <a:cubicBezTo>
                        <a:pt x="66479" y="35650"/>
                        <a:pt x="66991" y="37162"/>
                        <a:pt x="67005" y="38717"/>
                      </a:cubicBezTo>
                      <a:cubicBezTo>
                        <a:pt x="67152" y="40763"/>
                        <a:pt x="67152" y="42808"/>
                        <a:pt x="67005" y="44853"/>
                      </a:cubicBezTo>
                      <a:lnTo>
                        <a:pt x="66567" y="51572"/>
                      </a:lnTo>
                      <a:cubicBezTo>
                        <a:pt x="66340" y="53486"/>
                        <a:pt x="66340" y="55429"/>
                        <a:pt x="66567" y="57342"/>
                      </a:cubicBezTo>
                      <a:lnTo>
                        <a:pt x="38057" y="57342"/>
                      </a:lnTo>
                      <a:lnTo>
                        <a:pt x="38057" y="76771"/>
                      </a:lnTo>
                      <a:cubicBezTo>
                        <a:pt x="38057" y="83052"/>
                        <a:pt x="38057" y="88968"/>
                        <a:pt x="38057" y="94519"/>
                      </a:cubicBezTo>
                      <a:cubicBezTo>
                        <a:pt x="39424" y="96330"/>
                        <a:pt x="41273" y="97725"/>
                        <a:pt x="43394" y="98536"/>
                      </a:cubicBezTo>
                      <a:cubicBezTo>
                        <a:pt x="45747" y="99544"/>
                        <a:pt x="48196" y="100333"/>
                        <a:pt x="50704" y="100873"/>
                      </a:cubicBezTo>
                      <a:cubicBezTo>
                        <a:pt x="53409" y="101399"/>
                        <a:pt x="56142" y="101742"/>
                        <a:pt x="58891" y="101896"/>
                      </a:cubicBezTo>
                      <a:lnTo>
                        <a:pt x="66201" y="101896"/>
                      </a:lnTo>
                      <a:cubicBezTo>
                        <a:pt x="66201" y="103576"/>
                        <a:pt x="66713" y="105475"/>
                        <a:pt x="66932" y="107593"/>
                      </a:cubicBezTo>
                      <a:cubicBezTo>
                        <a:pt x="67152" y="109711"/>
                        <a:pt x="67371" y="111829"/>
                        <a:pt x="67517" y="114020"/>
                      </a:cubicBezTo>
                      <a:cubicBezTo>
                        <a:pt x="67663" y="116212"/>
                        <a:pt x="67663" y="118403"/>
                        <a:pt x="67517" y="120594"/>
                      </a:cubicBezTo>
                      <a:cubicBezTo>
                        <a:pt x="67378" y="122653"/>
                        <a:pt x="66991" y="124691"/>
                        <a:pt x="66347" y="126656"/>
                      </a:cubicBezTo>
                      <a:cubicBezTo>
                        <a:pt x="61259" y="126948"/>
                        <a:pt x="56157" y="126948"/>
                        <a:pt x="51069" y="126656"/>
                      </a:cubicBezTo>
                      <a:cubicBezTo>
                        <a:pt x="46142" y="126400"/>
                        <a:pt x="41244" y="125692"/>
                        <a:pt x="36449" y="124538"/>
                      </a:cubicBezTo>
                      <a:cubicBezTo>
                        <a:pt x="32063" y="123574"/>
                        <a:pt x="27867" y="121894"/>
                        <a:pt x="24022" y="119571"/>
                      </a:cubicBezTo>
                      <a:cubicBezTo>
                        <a:pt x="20520" y="117490"/>
                        <a:pt x="17779" y="114342"/>
                        <a:pt x="16200" y="110587"/>
                      </a:cubicBezTo>
                      <a:cubicBezTo>
                        <a:pt x="14679" y="101750"/>
                        <a:pt x="13751" y="92817"/>
                        <a:pt x="13422" y="83855"/>
                      </a:cubicBezTo>
                      <a:cubicBezTo>
                        <a:pt x="13422" y="75456"/>
                        <a:pt x="13422" y="66764"/>
                        <a:pt x="13422" y="57781"/>
                      </a:cubicBezTo>
                      <a:cubicBezTo>
                        <a:pt x="11448" y="57781"/>
                        <a:pt x="9401" y="57781"/>
                        <a:pt x="7208" y="57781"/>
                      </a:cubicBezTo>
                      <a:lnTo>
                        <a:pt x="-102" y="57781"/>
                      </a:lnTo>
                      <a:lnTo>
                        <a:pt x="483" y="35358"/>
                      </a:lnTo>
                      <a:lnTo>
                        <a:pt x="7427" y="35358"/>
                      </a:lnTo>
                      <a:lnTo>
                        <a:pt x="13568" y="35358"/>
                      </a:lnTo>
                      <a:cubicBezTo>
                        <a:pt x="13568" y="32655"/>
                        <a:pt x="13568" y="29734"/>
                        <a:pt x="13568" y="26666"/>
                      </a:cubicBezTo>
                      <a:cubicBezTo>
                        <a:pt x="13568" y="23598"/>
                        <a:pt x="13568" y="20385"/>
                        <a:pt x="13568" y="17171"/>
                      </a:cubicBezTo>
                      <a:cubicBezTo>
                        <a:pt x="13568" y="13958"/>
                        <a:pt x="13568" y="10890"/>
                        <a:pt x="13568" y="7968"/>
                      </a:cubicBezTo>
                      <a:cubicBezTo>
                        <a:pt x="13568" y="5047"/>
                        <a:pt x="13568" y="2417"/>
                        <a:pt x="14007" y="80"/>
                      </a:cubicBezTo>
                      <a:cubicBezTo>
                        <a:pt x="15761" y="-73"/>
                        <a:pt x="17515" y="-73"/>
                        <a:pt x="19270" y="80"/>
                      </a:cubicBezTo>
                      <a:lnTo>
                        <a:pt x="25264" y="518"/>
                      </a:lnTo>
                      <a:lnTo>
                        <a:pt x="31551" y="1030"/>
                      </a:lnTo>
                      <a:cubicBezTo>
                        <a:pt x="33620" y="1205"/>
                        <a:pt x="35703" y="1154"/>
                        <a:pt x="37765" y="884"/>
                      </a:cubicBezTo>
                      <a:close/>
                    </a:path>
                  </a:pathLst>
                </a:custGeom>
                <a:solidFill>
                  <a:srgbClr val="333233"/>
                </a:solidFill>
                <a:ln w="7301" cap="flat">
                  <a:noFill/>
                  <a:prstDash val="solid"/>
                  <a:miter/>
                </a:ln>
              </p:spPr>
              <p:txBody>
                <a:bodyPr rtlCol="0" anchor="ctr"/>
                <a:lstStyle/>
                <a:p>
                  <a:endParaRPr lang="en-US"/>
                </a:p>
              </p:txBody>
            </p:sp>
            <p:sp>
              <p:nvSpPr>
                <p:cNvPr id="2126" name="Freeform 2125">
                  <a:extLst>
                    <a:ext uri="{FF2B5EF4-FFF2-40B4-BE49-F238E27FC236}">
                      <a16:creationId xmlns:a16="http://schemas.microsoft.com/office/drawing/2014/main" id="{0243657E-61E6-3BB1-ABFF-8A2E2E547DB3}"/>
                    </a:ext>
                  </a:extLst>
                </p:cNvPr>
                <p:cNvSpPr/>
                <p:nvPr/>
              </p:nvSpPr>
              <p:spPr>
                <a:xfrm>
                  <a:off x="9675736" y="5033489"/>
                  <a:ext cx="69568" cy="92771"/>
                </a:xfrm>
                <a:custGeom>
                  <a:avLst/>
                  <a:gdLst>
                    <a:gd name="connsiteX0" fmla="*/ 23778 w 69568"/>
                    <a:gd name="connsiteY0" fmla="*/ 9683 h 92771"/>
                    <a:gd name="connsiteX1" fmla="*/ 26045 w 69568"/>
                    <a:gd name="connsiteY1" fmla="*/ 8368 h 92771"/>
                    <a:gd name="connsiteX2" fmla="*/ 28383 w 69568"/>
                    <a:gd name="connsiteY2" fmla="*/ 6907 h 92771"/>
                    <a:gd name="connsiteX3" fmla="*/ 37010 w 69568"/>
                    <a:gd name="connsiteY3" fmla="*/ 2452 h 92771"/>
                    <a:gd name="connsiteX4" fmla="*/ 46878 w 69568"/>
                    <a:gd name="connsiteY4" fmla="*/ 626 h 92771"/>
                    <a:gd name="connsiteX5" fmla="*/ 56674 w 69568"/>
                    <a:gd name="connsiteY5" fmla="*/ 1722 h 92771"/>
                    <a:gd name="connsiteX6" fmla="*/ 65373 w 69568"/>
                    <a:gd name="connsiteY6" fmla="*/ 6323 h 92771"/>
                    <a:gd name="connsiteX7" fmla="*/ 68224 w 69568"/>
                    <a:gd name="connsiteY7" fmla="*/ 13262 h 92771"/>
                    <a:gd name="connsiteX8" fmla="*/ 69466 w 69568"/>
                    <a:gd name="connsiteY8" fmla="*/ 25824 h 92771"/>
                    <a:gd name="connsiteX9" fmla="*/ 69466 w 69568"/>
                    <a:gd name="connsiteY9" fmla="*/ 41893 h 92771"/>
                    <a:gd name="connsiteX10" fmla="*/ 69466 w 69568"/>
                    <a:gd name="connsiteY10" fmla="*/ 59568 h 92771"/>
                    <a:gd name="connsiteX11" fmla="*/ 69101 w 69568"/>
                    <a:gd name="connsiteY11" fmla="*/ 76805 h 92771"/>
                    <a:gd name="connsiteX12" fmla="*/ 69101 w 69568"/>
                    <a:gd name="connsiteY12" fmla="*/ 91413 h 92771"/>
                    <a:gd name="connsiteX13" fmla="*/ 57551 w 69568"/>
                    <a:gd name="connsiteY13" fmla="*/ 92216 h 92771"/>
                    <a:gd name="connsiteX14" fmla="*/ 46074 w 69568"/>
                    <a:gd name="connsiteY14" fmla="*/ 92216 h 92771"/>
                    <a:gd name="connsiteX15" fmla="*/ 46074 w 69568"/>
                    <a:gd name="connsiteY15" fmla="*/ 82721 h 92771"/>
                    <a:gd name="connsiteX16" fmla="*/ 46074 w 69568"/>
                    <a:gd name="connsiteY16" fmla="*/ 71693 h 92771"/>
                    <a:gd name="connsiteX17" fmla="*/ 46074 w 69568"/>
                    <a:gd name="connsiteY17" fmla="*/ 60225 h 92771"/>
                    <a:gd name="connsiteX18" fmla="*/ 45636 w 69568"/>
                    <a:gd name="connsiteY18" fmla="*/ 49562 h 92771"/>
                    <a:gd name="connsiteX19" fmla="*/ 45270 w 69568"/>
                    <a:gd name="connsiteY19" fmla="*/ 44741 h 92771"/>
                    <a:gd name="connsiteX20" fmla="*/ 44612 w 69568"/>
                    <a:gd name="connsiteY20" fmla="*/ 39483 h 92771"/>
                    <a:gd name="connsiteX21" fmla="*/ 43296 w 69568"/>
                    <a:gd name="connsiteY21" fmla="*/ 34881 h 92771"/>
                    <a:gd name="connsiteX22" fmla="*/ 41030 w 69568"/>
                    <a:gd name="connsiteY22" fmla="*/ 31740 h 92771"/>
                    <a:gd name="connsiteX23" fmla="*/ 41030 w 69568"/>
                    <a:gd name="connsiteY23" fmla="*/ 31740 h 92771"/>
                    <a:gd name="connsiteX24" fmla="*/ 36717 w 69568"/>
                    <a:gd name="connsiteY24" fmla="*/ 30572 h 92771"/>
                    <a:gd name="connsiteX25" fmla="*/ 31088 w 69568"/>
                    <a:gd name="connsiteY25" fmla="*/ 30937 h 92771"/>
                    <a:gd name="connsiteX26" fmla="*/ 26117 w 69568"/>
                    <a:gd name="connsiteY26" fmla="*/ 34224 h 92771"/>
                    <a:gd name="connsiteX27" fmla="*/ 23559 w 69568"/>
                    <a:gd name="connsiteY27" fmla="*/ 41528 h 92771"/>
                    <a:gd name="connsiteX28" fmla="*/ 23559 w 69568"/>
                    <a:gd name="connsiteY28" fmla="*/ 54090 h 92771"/>
                    <a:gd name="connsiteX29" fmla="*/ 23997 w 69568"/>
                    <a:gd name="connsiteY29" fmla="*/ 66434 h 92771"/>
                    <a:gd name="connsiteX30" fmla="*/ 23997 w 69568"/>
                    <a:gd name="connsiteY30" fmla="*/ 78704 h 92771"/>
                    <a:gd name="connsiteX31" fmla="*/ 23267 w 69568"/>
                    <a:gd name="connsiteY31" fmla="*/ 90829 h 92771"/>
                    <a:gd name="connsiteX32" fmla="*/ 23267 w 69568"/>
                    <a:gd name="connsiteY32" fmla="*/ 91559 h 92771"/>
                    <a:gd name="connsiteX33" fmla="*/ 17857 w 69568"/>
                    <a:gd name="connsiteY33" fmla="*/ 92655 h 92771"/>
                    <a:gd name="connsiteX34" fmla="*/ 13179 w 69568"/>
                    <a:gd name="connsiteY34" fmla="*/ 92655 h 92771"/>
                    <a:gd name="connsiteX35" fmla="*/ 7842 w 69568"/>
                    <a:gd name="connsiteY35" fmla="*/ 92655 h 92771"/>
                    <a:gd name="connsiteX36" fmla="*/ 532 w 69568"/>
                    <a:gd name="connsiteY36" fmla="*/ 92655 h 92771"/>
                    <a:gd name="connsiteX37" fmla="*/ 93 w 69568"/>
                    <a:gd name="connsiteY37" fmla="*/ 47444 h 92771"/>
                    <a:gd name="connsiteX38" fmla="*/ 93 w 69568"/>
                    <a:gd name="connsiteY38" fmla="*/ 480 h 92771"/>
                    <a:gd name="connsiteX39" fmla="*/ 3821 w 69568"/>
                    <a:gd name="connsiteY39" fmla="*/ 480 h 92771"/>
                    <a:gd name="connsiteX40" fmla="*/ 6599 w 69568"/>
                    <a:gd name="connsiteY40" fmla="*/ 480 h 92771"/>
                    <a:gd name="connsiteX41" fmla="*/ 9304 w 69568"/>
                    <a:gd name="connsiteY41" fmla="*/ 480 h 92771"/>
                    <a:gd name="connsiteX42" fmla="*/ 13032 w 69568"/>
                    <a:gd name="connsiteY42" fmla="*/ 480 h 92771"/>
                    <a:gd name="connsiteX43" fmla="*/ 15591 w 69568"/>
                    <a:gd name="connsiteY43" fmla="*/ 480 h 92771"/>
                    <a:gd name="connsiteX44" fmla="*/ 19246 w 69568"/>
                    <a:gd name="connsiteY44" fmla="*/ 42 h 92771"/>
                    <a:gd name="connsiteX45" fmla="*/ 22609 w 69568"/>
                    <a:gd name="connsiteY45" fmla="*/ 42 h 92771"/>
                    <a:gd name="connsiteX46" fmla="*/ 24071 w 69568"/>
                    <a:gd name="connsiteY46" fmla="*/ 699 h 92771"/>
                    <a:gd name="connsiteX47" fmla="*/ 24071 w 69568"/>
                    <a:gd name="connsiteY47" fmla="*/ 5885 h 92771"/>
                    <a:gd name="connsiteX48" fmla="*/ 23778 w 69568"/>
                    <a:gd name="connsiteY48" fmla="*/ 9683 h 9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9568" h="92771">
                      <a:moveTo>
                        <a:pt x="23778" y="9683"/>
                      </a:moveTo>
                      <a:cubicBezTo>
                        <a:pt x="24363" y="9245"/>
                        <a:pt x="25167" y="8879"/>
                        <a:pt x="26045" y="8368"/>
                      </a:cubicBezTo>
                      <a:cubicBezTo>
                        <a:pt x="26863" y="7952"/>
                        <a:pt x="27645" y="7462"/>
                        <a:pt x="28383" y="6907"/>
                      </a:cubicBezTo>
                      <a:cubicBezTo>
                        <a:pt x="31023" y="5008"/>
                        <a:pt x="33932" y="3504"/>
                        <a:pt x="37010" y="2452"/>
                      </a:cubicBezTo>
                      <a:cubicBezTo>
                        <a:pt x="40197" y="1371"/>
                        <a:pt x="43515" y="757"/>
                        <a:pt x="46878" y="626"/>
                      </a:cubicBezTo>
                      <a:cubicBezTo>
                        <a:pt x="50182" y="509"/>
                        <a:pt x="53479" y="874"/>
                        <a:pt x="56674" y="1722"/>
                      </a:cubicBezTo>
                      <a:cubicBezTo>
                        <a:pt x="59883" y="2576"/>
                        <a:pt x="62858" y="4154"/>
                        <a:pt x="65373" y="6323"/>
                      </a:cubicBezTo>
                      <a:cubicBezTo>
                        <a:pt x="67003" y="8295"/>
                        <a:pt x="67997" y="10713"/>
                        <a:pt x="68224" y="13262"/>
                      </a:cubicBezTo>
                      <a:cubicBezTo>
                        <a:pt x="68962" y="17410"/>
                        <a:pt x="69379" y="21610"/>
                        <a:pt x="69466" y="25824"/>
                      </a:cubicBezTo>
                      <a:cubicBezTo>
                        <a:pt x="69466" y="30718"/>
                        <a:pt x="69466" y="36123"/>
                        <a:pt x="69466" y="41893"/>
                      </a:cubicBezTo>
                      <a:cubicBezTo>
                        <a:pt x="69466" y="47663"/>
                        <a:pt x="69466" y="53652"/>
                        <a:pt x="69466" y="59568"/>
                      </a:cubicBezTo>
                      <a:cubicBezTo>
                        <a:pt x="69466" y="65484"/>
                        <a:pt x="69466" y="71254"/>
                        <a:pt x="69101" y="76805"/>
                      </a:cubicBezTo>
                      <a:cubicBezTo>
                        <a:pt x="68736" y="82356"/>
                        <a:pt x="69101" y="87177"/>
                        <a:pt x="69101" y="91413"/>
                      </a:cubicBezTo>
                      <a:cubicBezTo>
                        <a:pt x="65278" y="91975"/>
                        <a:pt x="61418" y="92246"/>
                        <a:pt x="57551" y="92216"/>
                      </a:cubicBezTo>
                      <a:lnTo>
                        <a:pt x="46074" y="92216"/>
                      </a:lnTo>
                      <a:cubicBezTo>
                        <a:pt x="46074" y="89441"/>
                        <a:pt x="46074" y="86227"/>
                        <a:pt x="46074" y="82721"/>
                      </a:cubicBezTo>
                      <a:cubicBezTo>
                        <a:pt x="46074" y="79216"/>
                        <a:pt x="46074" y="75418"/>
                        <a:pt x="46074" y="71693"/>
                      </a:cubicBezTo>
                      <a:cubicBezTo>
                        <a:pt x="46074" y="67968"/>
                        <a:pt x="46074" y="64024"/>
                        <a:pt x="46074" y="60225"/>
                      </a:cubicBezTo>
                      <a:cubicBezTo>
                        <a:pt x="46074" y="56428"/>
                        <a:pt x="46074" y="52922"/>
                        <a:pt x="45636" y="49562"/>
                      </a:cubicBezTo>
                      <a:cubicBezTo>
                        <a:pt x="45636" y="48101"/>
                        <a:pt x="45636" y="46494"/>
                        <a:pt x="45270" y="44741"/>
                      </a:cubicBezTo>
                      <a:cubicBezTo>
                        <a:pt x="44904" y="42988"/>
                        <a:pt x="45270" y="41162"/>
                        <a:pt x="44612" y="39483"/>
                      </a:cubicBezTo>
                      <a:cubicBezTo>
                        <a:pt x="44356" y="37905"/>
                        <a:pt x="43917" y="36357"/>
                        <a:pt x="43296" y="34881"/>
                      </a:cubicBezTo>
                      <a:cubicBezTo>
                        <a:pt x="42836" y="33647"/>
                        <a:pt x="42053" y="32566"/>
                        <a:pt x="41030" y="31740"/>
                      </a:cubicBezTo>
                      <a:lnTo>
                        <a:pt x="41030" y="31740"/>
                      </a:lnTo>
                      <a:cubicBezTo>
                        <a:pt x="39663" y="31134"/>
                        <a:pt x="38208" y="30740"/>
                        <a:pt x="36717" y="30572"/>
                      </a:cubicBezTo>
                      <a:cubicBezTo>
                        <a:pt x="34838" y="30250"/>
                        <a:pt x="32908" y="30375"/>
                        <a:pt x="31088" y="30937"/>
                      </a:cubicBezTo>
                      <a:cubicBezTo>
                        <a:pt x="29144" y="31514"/>
                        <a:pt x="27411" y="32661"/>
                        <a:pt x="26117" y="34224"/>
                      </a:cubicBezTo>
                      <a:cubicBezTo>
                        <a:pt x="24509" y="36327"/>
                        <a:pt x="23610" y="38884"/>
                        <a:pt x="23559" y="41528"/>
                      </a:cubicBezTo>
                      <a:cubicBezTo>
                        <a:pt x="23339" y="45713"/>
                        <a:pt x="23339" y="49905"/>
                        <a:pt x="23559" y="54090"/>
                      </a:cubicBezTo>
                      <a:lnTo>
                        <a:pt x="23997" y="66434"/>
                      </a:lnTo>
                      <a:cubicBezTo>
                        <a:pt x="23997" y="70524"/>
                        <a:pt x="23997" y="74614"/>
                        <a:pt x="23997" y="78704"/>
                      </a:cubicBezTo>
                      <a:cubicBezTo>
                        <a:pt x="24005" y="82758"/>
                        <a:pt x="23764" y="86804"/>
                        <a:pt x="23267" y="90829"/>
                      </a:cubicBezTo>
                      <a:lnTo>
                        <a:pt x="23267" y="91559"/>
                      </a:lnTo>
                      <a:cubicBezTo>
                        <a:pt x="21498" y="92085"/>
                        <a:pt x="19692" y="92450"/>
                        <a:pt x="17857" y="92655"/>
                      </a:cubicBezTo>
                      <a:cubicBezTo>
                        <a:pt x="16300" y="92764"/>
                        <a:pt x="14735" y="92764"/>
                        <a:pt x="13179" y="92655"/>
                      </a:cubicBezTo>
                      <a:lnTo>
                        <a:pt x="7842" y="92655"/>
                      </a:lnTo>
                      <a:cubicBezTo>
                        <a:pt x="5408" y="92523"/>
                        <a:pt x="2966" y="92523"/>
                        <a:pt x="532" y="92655"/>
                      </a:cubicBezTo>
                      <a:cubicBezTo>
                        <a:pt x="532" y="77609"/>
                        <a:pt x="532" y="62490"/>
                        <a:pt x="93" y="47444"/>
                      </a:cubicBezTo>
                      <a:cubicBezTo>
                        <a:pt x="-345" y="32398"/>
                        <a:pt x="93" y="16695"/>
                        <a:pt x="93" y="480"/>
                      </a:cubicBezTo>
                      <a:lnTo>
                        <a:pt x="3821" y="480"/>
                      </a:lnTo>
                      <a:lnTo>
                        <a:pt x="6599" y="480"/>
                      </a:lnTo>
                      <a:lnTo>
                        <a:pt x="9304" y="480"/>
                      </a:lnTo>
                      <a:lnTo>
                        <a:pt x="13032" y="480"/>
                      </a:lnTo>
                      <a:lnTo>
                        <a:pt x="15591" y="480"/>
                      </a:lnTo>
                      <a:cubicBezTo>
                        <a:pt x="16797" y="261"/>
                        <a:pt x="18018" y="115"/>
                        <a:pt x="19246" y="42"/>
                      </a:cubicBezTo>
                      <a:cubicBezTo>
                        <a:pt x="20364" y="-61"/>
                        <a:pt x="21490" y="-61"/>
                        <a:pt x="22609" y="42"/>
                      </a:cubicBezTo>
                      <a:cubicBezTo>
                        <a:pt x="23559" y="42"/>
                        <a:pt x="24071" y="42"/>
                        <a:pt x="24071" y="699"/>
                      </a:cubicBezTo>
                      <a:cubicBezTo>
                        <a:pt x="24158" y="2430"/>
                        <a:pt x="24158" y="4154"/>
                        <a:pt x="24071" y="5885"/>
                      </a:cubicBezTo>
                      <a:cubicBezTo>
                        <a:pt x="23902" y="7141"/>
                        <a:pt x="23800" y="8412"/>
                        <a:pt x="23778" y="9683"/>
                      </a:cubicBezTo>
                      <a:close/>
                    </a:path>
                  </a:pathLst>
                </a:custGeom>
                <a:solidFill>
                  <a:srgbClr val="333233"/>
                </a:solidFill>
                <a:ln w="7301" cap="flat">
                  <a:noFill/>
                  <a:prstDash val="solid"/>
                  <a:miter/>
                </a:ln>
              </p:spPr>
              <p:txBody>
                <a:bodyPr rtlCol="0" anchor="ctr"/>
                <a:lstStyle/>
                <a:p>
                  <a:endParaRPr lang="en-US"/>
                </a:p>
              </p:txBody>
            </p:sp>
            <p:sp>
              <p:nvSpPr>
                <p:cNvPr id="2127" name="Freeform 2126">
                  <a:extLst>
                    <a:ext uri="{FF2B5EF4-FFF2-40B4-BE49-F238E27FC236}">
                      <a16:creationId xmlns:a16="http://schemas.microsoft.com/office/drawing/2014/main" id="{1C0E8584-9801-7C92-79A8-AA6D36E5EEE9}"/>
                    </a:ext>
                  </a:extLst>
                </p:cNvPr>
                <p:cNvSpPr/>
                <p:nvPr/>
              </p:nvSpPr>
              <p:spPr>
                <a:xfrm>
                  <a:off x="9755265" y="5030692"/>
                  <a:ext cx="74746" cy="97111"/>
                </a:xfrm>
                <a:custGeom>
                  <a:avLst/>
                  <a:gdLst>
                    <a:gd name="connsiteX0" fmla="*/ 24661 w 74746"/>
                    <a:gd name="connsiteY0" fmla="*/ 48269 h 97111"/>
                    <a:gd name="connsiteX1" fmla="*/ 24661 w 74746"/>
                    <a:gd name="connsiteY1" fmla="*/ 51555 h 97111"/>
                    <a:gd name="connsiteX2" fmla="*/ 25100 w 74746"/>
                    <a:gd name="connsiteY2" fmla="*/ 60539 h 97111"/>
                    <a:gd name="connsiteX3" fmla="*/ 27439 w 74746"/>
                    <a:gd name="connsiteY3" fmla="*/ 67332 h 97111"/>
                    <a:gd name="connsiteX4" fmla="*/ 33653 w 74746"/>
                    <a:gd name="connsiteY4" fmla="*/ 73613 h 97111"/>
                    <a:gd name="connsiteX5" fmla="*/ 41621 w 74746"/>
                    <a:gd name="connsiteY5" fmla="*/ 74928 h 97111"/>
                    <a:gd name="connsiteX6" fmla="*/ 48127 w 74746"/>
                    <a:gd name="connsiteY6" fmla="*/ 70399 h 97111"/>
                    <a:gd name="connsiteX7" fmla="*/ 50466 w 74746"/>
                    <a:gd name="connsiteY7" fmla="*/ 59078 h 97111"/>
                    <a:gd name="connsiteX8" fmla="*/ 55437 w 74746"/>
                    <a:gd name="connsiteY8" fmla="*/ 59078 h 97111"/>
                    <a:gd name="connsiteX9" fmla="*/ 61943 w 74746"/>
                    <a:gd name="connsiteY9" fmla="*/ 59078 h 97111"/>
                    <a:gd name="connsiteX10" fmla="*/ 68449 w 74746"/>
                    <a:gd name="connsiteY10" fmla="*/ 59078 h 97111"/>
                    <a:gd name="connsiteX11" fmla="*/ 73639 w 74746"/>
                    <a:gd name="connsiteY11" fmla="*/ 59736 h 97111"/>
                    <a:gd name="connsiteX12" fmla="*/ 72908 w 74746"/>
                    <a:gd name="connsiteY12" fmla="*/ 69158 h 97111"/>
                    <a:gd name="connsiteX13" fmla="*/ 71958 w 74746"/>
                    <a:gd name="connsiteY13" fmla="*/ 77703 h 97111"/>
                    <a:gd name="connsiteX14" fmla="*/ 70569 w 74746"/>
                    <a:gd name="connsiteY14" fmla="*/ 84496 h 97111"/>
                    <a:gd name="connsiteX15" fmla="*/ 68449 w 74746"/>
                    <a:gd name="connsiteY15" fmla="*/ 88440 h 97111"/>
                    <a:gd name="connsiteX16" fmla="*/ 60408 w 74746"/>
                    <a:gd name="connsiteY16" fmla="*/ 94648 h 97111"/>
                    <a:gd name="connsiteX17" fmla="*/ 49516 w 74746"/>
                    <a:gd name="connsiteY17" fmla="*/ 96912 h 97111"/>
                    <a:gd name="connsiteX18" fmla="*/ 37454 w 74746"/>
                    <a:gd name="connsiteY18" fmla="*/ 96912 h 97111"/>
                    <a:gd name="connsiteX19" fmla="*/ 26123 w 74746"/>
                    <a:gd name="connsiteY19" fmla="*/ 96547 h 97111"/>
                    <a:gd name="connsiteX20" fmla="*/ 16547 w 74746"/>
                    <a:gd name="connsiteY20" fmla="*/ 93187 h 97111"/>
                    <a:gd name="connsiteX21" fmla="*/ 8286 w 74746"/>
                    <a:gd name="connsiteY21" fmla="*/ 84131 h 97111"/>
                    <a:gd name="connsiteX22" fmla="*/ 2950 w 74746"/>
                    <a:gd name="connsiteY22" fmla="*/ 71787 h 97111"/>
                    <a:gd name="connsiteX23" fmla="*/ 172 w 74746"/>
                    <a:gd name="connsiteY23" fmla="*/ 57544 h 97111"/>
                    <a:gd name="connsiteX24" fmla="*/ 172 w 74746"/>
                    <a:gd name="connsiteY24" fmla="*/ 42426 h 97111"/>
                    <a:gd name="connsiteX25" fmla="*/ 1415 w 74746"/>
                    <a:gd name="connsiteY25" fmla="*/ 29279 h 97111"/>
                    <a:gd name="connsiteX26" fmla="*/ 4266 w 74746"/>
                    <a:gd name="connsiteY26" fmla="*/ 16862 h 97111"/>
                    <a:gd name="connsiteX27" fmla="*/ 11576 w 74746"/>
                    <a:gd name="connsiteY27" fmla="*/ 7805 h 97111"/>
                    <a:gd name="connsiteX28" fmla="*/ 22834 w 74746"/>
                    <a:gd name="connsiteY28" fmla="*/ 2108 h 97111"/>
                    <a:gd name="connsiteX29" fmla="*/ 36065 w 74746"/>
                    <a:gd name="connsiteY29" fmla="*/ -10 h 97111"/>
                    <a:gd name="connsiteX30" fmla="*/ 49662 w 74746"/>
                    <a:gd name="connsiteY30" fmla="*/ 1451 h 97111"/>
                    <a:gd name="connsiteX31" fmla="*/ 63332 w 74746"/>
                    <a:gd name="connsiteY31" fmla="*/ 7367 h 97111"/>
                    <a:gd name="connsiteX32" fmla="*/ 71154 w 74746"/>
                    <a:gd name="connsiteY32" fmla="*/ 18031 h 97111"/>
                    <a:gd name="connsiteX33" fmla="*/ 74370 w 74746"/>
                    <a:gd name="connsiteY33" fmla="*/ 31762 h 97111"/>
                    <a:gd name="connsiteX34" fmla="*/ 74370 w 74746"/>
                    <a:gd name="connsiteY34" fmla="*/ 47027 h 97111"/>
                    <a:gd name="connsiteX35" fmla="*/ 69472 w 74746"/>
                    <a:gd name="connsiteY35" fmla="*/ 47757 h 97111"/>
                    <a:gd name="connsiteX36" fmla="*/ 60993 w 74746"/>
                    <a:gd name="connsiteY36" fmla="*/ 48561 h 97111"/>
                    <a:gd name="connsiteX37" fmla="*/ 50612 w 74746"/>
                    <a:gd name="connsiteY37" fmla="*/ 49072 h 97111"/>
                    <a:gd name="connsiteX38" fmla="*/ 40013 w 74746"/>
                    <a:gd name="connsiteY38" fmla="*/ 49072 h 97111"/>
                    <a:gd name="connsiteX39" fmla="*/ 30948 w 74746"/>
                    <a:gd name="connsiteY39" fmla="*/ 49072 h 97111"/>
                    <a:gd name="connsiteX40" fmla="*/ 24661 w 74746"/>
                    <a:gd name="connsiteY40" fmla="*/ 48269 h 97111"/>
                    <a:gd name="connsiteX41" fmla="*/ 46592 w 74746"/>
                    <a:gd name="connsiteY41" fmla="*/ 19711 h 97111"/>
                    <a:gd name="connsiteX42" fmla="*/ 43595 w 74746"/>
                    <a:gd name="connsiteY42" fmla="*/ 18323 h 97111"/>
                    <a:gd name="connsiteX43" fmla="*/ 40159 w 74746"/>
                    <a:gd name="connsiteY43" fmla="*/ 17885 h 97111"/>
                    <a:gd name="connsiteX44" fmla="*/ 32849 w 74746"/>
                    <a:gd name="connsiteY44" fmla="*/ 18834 h 97111"/>
                    <a:gd name="connsiteX45" fmla="*/ 28463 w 74746"/>
                    <a:gd name="connsiteY45" fmla="*/ 21390 h 97111"/>
                    <a:gd name="connsiteX46" fmla="*/ 25977 w 74746"/>
                    <a:gd name="connsiteY46" fmla="*/ 25262 h 97111"/>
                    <a:gd name="connsiteX47" fmla="*/ 24807 w 74746"/>
                    <a:gd name="connsiteY47" fmla="*/ 29863 h 97111"/>
                    <a:gd name="connsiteX48" fmla="*/ 24807 w 74746"/>
                    <a:gd name="connsiteY48" fmla="*/ 32711 h 97111"/>
                    <a:gd name="connsiteX49" fmla="*/ 26562 w 74746"/>
                    <a:gd name="connsiteY49" fmla="*/ 33807 h 97111"/>
                    <a:gd name="connsiteX50" fmla="*/ 31825 w 74746"/>
                    <a:gd name="connsiteY50" fmla="*/ 33807 h 97111"/>
                    <a:gd name="connsiteX51" fmla="*/ 42352 w 74746"/>
                    <a:gd name="connsiteY51" fmla="*/ 33807 h 97111"/>
                    <a:gd name="connsiteX52" fmla="*/ 49662 w 74746"/>
                    <a:gd name="connsiteY52" fmla="*/ 33807 h 97111"/>
                    <a:gd name="connsiteX53" fmla="*/ 53025 w 74746"/>
                    <a:gd name="connsiteY53" fmla="*/ 33807 h 97111"/>
                    <a:gd name="connsiteX54" fmla="*/ 54048 w 74746"/>
                    <a:gd name="connsiteY54" fmla="*/ 33223 h 97111"/>
                    <a:gd name="connsiteX55" fmla="*/ 54048 w 74746"/>
                    <a:gd name="connsiteY55" fmla="*/ 31324 h 97111"/>
                    <a:gd name="connsiteX56" fmla="*/ 52147 w 74746"/>
                    <a:gd name="connsiteY56" fmla="*/ 24020 h 97111"/>
                    <a:gd name="connsiteX57" fmla="*/ 46957 w 74746"/>
                    <a:gd name="connsiteY57" fmla="*/ 19784 h 9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746" h="97111">
                      <a:moveTo>
                        <a:pt x="24661" y="48269"/>
                      </a:moveTo>
                      <a:lnTo>
                        <a:pt x="24661" y="51555"/>
                      </a:lnTo>
                      <a:cubicBezTo>
                        <a:pt x="24661" y="55207"/>
                        <a:pt x="24807" y="58202"/>
                        <a:pt x="25100" y="60539"/>
                      </a:cubicBezTo>
                      <a:cubicBezTo>
                        <a:pt x="25319" y="62957"/>
                        <a:pt x="26123" y="65287"/>
                        <a:pt x="27439" y="67332"/>
                      </a:cubicBezTo>
                      <a:cubicBezTo>
                        <a:pt x="28777" y="70041"/>
                        <a:pt x="30955" y="72247"/>
                        <a:pt x="33653" y="73613"/>
                      </a:cubicBezTo>
                      <a:cubicBezTo>
                        <a:pt x="36101" y="74891"/>
                        <a:pt x="38894" y="75351"/>
                        <a:pt x="41621" y="74928"/>
                      </a:cubicBezTo>
                      <a:cubicBezTo>
                        <a:pt x="44304" y="74329"/>
                        <a:pt x="46636" y="72700"/>
                        <a:pt x="48127" y="70399"/>
                      </a:cubicBezTo>
                      <a:cubicBezTo>
                        <a:pt x="50108" y="66974"/>
                        <a:pt x="50927" y="63008"/>
                        <a:pt x="50466" y="59078"/>
                      </a:cubicBezTo>
                      <a:cubicBezTo>
                        <a:pt x="52118" y="59195"/>
                        <a:pt x="53785" y="59195"/>
                        <a:pt x="55437" y="59078"/>
                      </a:cubicBezTo>
                      <a:lnTo>
                        <a:pt x="61943" y="59078"/>
                      </a:lnTo>
                      <a:cubicBezTo>
                        <a:pt x="64209" y="59078"/>
                        <a:pt x="66402" y="59078"/>
                        <a:pt x="68449" y="59078"/>
                      </a:cubicBezTo>
                      <a:cubicBezTo>
                        <a:pt x="70196" y="59108"/>
                        <a:pt x="71936" y="59327"/>
                        <a:pt x="73639" y="59736"/>
                      </a:cubicBezTo>
                      <a:cubicBezTo>
                        <a:pt x="73639" y="62949"/>
                        <a:pt x="73127" y="66090"/>
                        <a:pt x="72908" y="69158"/>
                      </a:cubicBezTo>
                      <a:cubicBezTo>
                        <a:pt x="72689" y="72225"/>
                        <a:pt x="72323" y="75074"/>
                        <a:pt x="71958" y="77703"/>
                      </a:cubicBezTo>
                      <a:cubicBezTo>
                        <a:pt x="71673" y="79997"/>
                        <a:pt x="71212" y="82268"/>
                        <a:pt x="70569" y="84496"/>
                      </a:cubicBezTo>
                      <a:cubicBezTo>
                        <a:pt x="70291" y="86000"/>
                        <a:pt x="69553" y="87381"/>
                        <a:pt x="68449" y="88440"/>
                      </a:cubicBezTo>
                      <a:cubicBezTo>
                        <a:pt x="66490" y="91303"/>
                        <a:pt x="63676" y="93480"/>
                        <a:pt x="60408" y="94648"/>
                      </a:cubicBezTo>
                      <a:cubicBezTo>
                        <a:pt x="56899" y="95912"/>
                        <a:pt x="53237" y="96679"/>
                        <a:pt x="49516" y="96912"/>
                      </a:cubicBezTo>
                      <a:cubicBezTo>
                        <a:pt x="45495" y="97131"/>
                        <a:pt x="41475" y="97131"/>
                        <a:pt x="37454" y="96912"/>
                      </a:cubicBezTo>
                      <a:cubicBezTo>
                        <a:pt x="33360" y="96912"/>
                        <a:pt x="29559" y="96547"/>
                        <a:pt x="26123" y="96547"/>
                      </a:cubicBezTo>
                      <a:cubicBezTo>
                        <a:pt x="22746" y="96058"/>
                        <a:pt x="19493" y="94918"/>
                        <a:pt x="16547" y="93187"/>
                      </a:cubicBezTo>
                      <a:cubicBezTo>
                        <a:pt x="13185" y="90785"/>
                        <a:pt x="10370" y="87702"/>
                        <a:pt x="8286" y="84131"/>
                      </a:cubicBezTo>
                      <a:cubicBezTo>
                        <a:pt x="6013" y="80245"/>
                        <a:pt x="4222" y="76104"/>
                        <a:pt x="2950" y="71787"/>
                      </a:cubicBezTo>
                      <a:cubicBezTo>
                        <a:pt x="1583" y="67135"/>
                        <a:pt x="655" y="62365"/>
                        <a:pt x="172" y="57544"/>
                      </a:cubicBezTo>
                      <a:cubicBezTo>
                        <a:pt x="-193" y="52512"/>
                        <a:pt x="-193" y="47458"/>
                        <a:pt x="172" y="42426"/>
                      </a:cubicBezTo>
                      <a:cubicBezTo>
                        <a:pt x="172" y="37897"/>
                        <a:pt x="976" y="33515"/>
                        <a:pt x="1415" y="29279"/>
                      </a:cubicBezTo>
                      <a:cubicBezTo>
                        <a:pt x="1788" y="25028"/>
                        <a:pt x="2745" y="20850"/>
                        <a:pt x="4266" y="16862"/>
                      </a:cubicBezTo>
                      <a:cubicBezTo>
                        <a:pt x="5882" y="13261"/>
                        <a:pt x="8396" y="10142"/>
                        <a:pt x="11576" y="7805"/>
                      </a:cubicBezTo>
                      <a:cubicBezTo>
                        <a:pt x="14946" y="5234"/>
                        <a:pt x="18762" y="3306"/>
                        <a:pt x="22834" y="2108"/>
                      </a:cubicBezTo>
                      <a:cubicBezTo>
                        <a:pt x="27118" y="757"/>
                        <a:pt x="31577" y="49"/>
                        <a:pt x="36065" y="-10"/>
                      </a:cubicBezTo>
                      <a:cubicBezTo>
                        <a:pt x="40641" y="-156"/>
                        <a:pt x="45217" y="333"/>
                        <a:pt x="49662" y="1451"/>
                      </a:cubicBezTo>
                      <a:cubicBezTo>
                        <a:pt x="54684" y="2108"/>
                        <a:pt x="59421" y="4153"/>
                        <a:pt x="63332" y="7367"/>
                      </a:cubicBezTo>
                      <a:cubicBezTo>
                        <a:pt x="66724" y="10274"/>
                        <a:pt x="69400" y="13926"/>
                        <a:pt x="71154" y="18031"/>
                      </a:cubicBezTo>
                      <a:cubicBezTo>
                        <a:pt x="72960" y="22406"/>
                        <a:pt x="74049" y="27044"/>
                        <a:pt x="74370" y="31762"/>
                      </a:cubicBezTo>
                      <a:cubicBezTo>
                        <a:pt x="74736" y="36845"/>
                        <a:pt x="74736" y="41944"/>
                        <a:pt x="74370" y="47027"/>
                      </a:cubicBezTo>
                      <a:cubicBezTo>
                        <a:pt x="72762" y="47429"/>
                        <a:pt x="71125" y="47670"/>
                        <a:pt x="69472" y="47757"/>
                      </a:cubicBezTo>
                      <a:lnTo>
                        <a:pt x="60993" y="48561"/>
                      </a:lnTo>
                      <a:lnTo>
                        <a:pt x="50612" y="49072"/>
                      </a:lnTo>
                      <a:lnTo>
                        <a:pt x="40013" y="49072"/>
                      </a:lnTo>
                      <a:cubicBezTo>
                        <a:pt x="36650" y="49072"/>
                        <a:pt x="33653" y="49072"/>
                        <a:pt x="30948" y="49072"/>
                      </a:cubicBezTo>
                      <a:cubicBezTo>
                        <a:pt x="28843" y="48919"/>
                        <a:pt x="26738" y="48648"/>
                        <a:pt x="24661" y="48269"/>
                      </a:cubicBezTo>
                      <a:close/>
                      <a:moveTo>
                        <a:pt x="46592" y="19711"/>
                      </a:moveTo>
                      <a:cubicBezTo>
                        <a:pt x="45634" y="19156"/>
                        <a:pt x="44633" y="18695"/>
                        <a:pt x="43595" y="18323"/>
                      </a:cubicBezTo>
                      <a:cubicBezTo>
                        <a:pt x="42476" y="18009"/>
                        <a:pt x="41321" y="17863"/>
                        <a:pt x="40159" y="17885"/>
                      </a:cubicBezTo>
                      <a:cubicBezTo>
                        <a:pt x="37688" y="17790"/>
                        <a:pt x="35217" y="18111"/>
                        <a:pt x="32849" y="18834"/>
                      </a:cubicBezTo>
                      <a:cubicBezTo>
                        <a:pt x="31204" y="19323"/>
                        <a:pt x="29698" y="20200"/>
                        <a:pt x="28463" y="21390"/>
                      </a:cubicBezTo>
                      <a:cubicBezTo>
                        <a:pt x="27381" y="22501"/>
                        <a:pt x="26533" y="23815"/>
                        <a:pt x="25977" y="25262"/>
                      </a:cubicBezTo>
                      <a:cubicBezTo>
                        <a:pt x="25400" y="26744"/>
                        <a:pt x="25005" y="28285"/>
                        <a:pt x="24807" y="29863"/>
                      </a:cubicBezTo>
                      <a:cubicBezTo>
                        <a:pt x="24661" y="30805"/>
                        <a:pt x="24661" y="31769"/>
                        <a:pt x="24807" y="32711"/>
                      </a:cubicBezTo>
                      <a:cubicBezTo>
                        <a:pt x="24807" y="33245"/>
                        <a:pt x="25392" y="33610"/>
                        <a:pt x="26562" y="33807"/>
                      </a:cubicBezTo>
                      <a:cubicBezTo>
                        <a:pt x="28316" y="33938"/>
                        <a:pt x="30071" y="33938"/>
                        <a:pt x="31825" y="33807"/>
                      </a:cubicBezTo>
                      <a:lnTo>
                        <a:pt x="42352" y="33807"/>
                      </a:lnTo>
                      <a:cubicBezTo>
                        <a:pt x="45568" y="33807"/>
                        <a:pt x="48003" y="33807"/>
                        <a:pt x="49662" y="33807"/>
                      </a:cubicBezTo>
                      <a:cubicBezTo>
                        <a:pt x="50781" y="33873"/>
                        <a:pt x="51906" y="33873"/>
                        <a:pt x="53025" y="33807"/>
                      </a:cubicBezTo>
                      <a:cubicBezTo>
                        <a:pt x="53683" y="33807"/>
                        <a:pt x="54048" y="33807"/>
                        <a:pt x="54048" y="33223"/>
                      </a:cubicBezTo>
                      <a:lnTo>
                        <a:pt x="54048" y="31324"/>
                      </a:lnTo>
                      <a:cubicBezTo>
                        <a:pt x="54092" y="28760"/>
                        <a:pt x="53434" y="26233"/>
                        <a:pt x="52147" y="24020"/>
                      </a:cubicBezTo>
                      <a:cubicBezTo>
                        <a:pt x="50824" y="22172"/>
                        <a:pt x="49033" y="20704"/>
                        <a:pt x="46957" y="19784"/>
                      </a:cubicBezTo>
                      <a:close/>
                    </a:path>
                  </a:pathLst>
                </a:custGeom>
                <a:solidFill>
                  <a:srgbClr val="333233"/>
                </a:solidFill>
                <a:ln w="7301" cap="flat">
                  <a:noFill/>
                  <a:prstDash val="solid"/>
                  <a:miter/>
                </a:ln>
              </p:spPr>
              <p:txBody>
                <a:bodyPr rtlCol="0" anchor="ctr"/>
                <a:lstStyle/>
                <a:p>
                  <a:endParaRPr lang="en-US"/>
                </a:p>
              </p:txBody>
            </p:sp>
            <p:sp>
              <p:nvSpPr>
                <p:cNvPr id="2128" name="Freeform 2127">
                  <a:extLst>
                    <a:ext uri="{FF2B5EF4-FFF2-40B4-BE49-F238E27FC236}">
                      <a16:creationId xmlns:a16="http://schemas.microsoft.com/office/drawing/2014/main" id="{C561E168-DA6F-96C6-8683-9D08684B2A3B}"/>
                    </a:ext>
                  </a:extLst>
                </p:cNvPr>
                <p:cNvSpPr/>
                <p:nvPr/>
              </p:nvSpPr>
              <p:spPr>
                <a:xfrm>
                  <a:off x="9840069" y="5032899"/>
                  <a:ext cx="60137" cy="92704"/>
                </a:xfrm>
                <a:custGeom>
                  <a:avLst/>
                  <a:gdLst>
                    <a:gd name="connsiteX0" fmla="*/ 25971 w 60137"/>
                    <a:gd name="connsiteY0" fmla="*/ 6767 h 92704"/>
                    <a:gd name="connsiteX1" fmla="*/ 29406 w 60137"/>
                    <a:gd name="connsiteY1" fmla="*/ 5233 h 92704"/>
                    <a:gd name="connsiteX2" fmla="*/ 34597 w 60137"/>
                    <a:gd name="connsiteY2" fmla="*/ 3261 h 92704"/>
                    <a:gd name="connsiteX3" fmla="*/ 42565 w 60137"/>
                    <a:gd name="connsiteY3" fmla="*/ 1508 h 92704"/>
                    <a:gd name="connsiteX4" fmla="*/ 50826 w 60137"/>
                    <a:gd name="connsiteY4" fmla="*/ 631 h 92704"/>
                    <a:gd name="connsiteX5" fmla="*/ 57331 w 60137"/>
                    <a:gd name="connsiteY5" fmla="*/ 631 h 92704"/>
                    <a:gd name="connsiteX6" fmla="*/ 60036 w 60137"/>
                    <a:gd name="connsiteY6" fmla="*/ 631 h 92704"/>
                    <a:gd name="connsiteX7" fmla="*/ 60036 w 60137"/>
                    <a:gd name="connsiteY7" fmla="*/ 11660 h 92704"/>
                    <a:gd name="connsiteX8" fmla="*/ 60036 w 60137"/>
                    <a:gd name="connsiteY8" fmla="*/ 20206 h 92704"/>
                    <a:gd name="connsiteX9" fmla="*/ 60036 w 60137"/>
                    <a:gd name="connsiteY9" fmla="*/ 27145 h 92704"/>
                    <a:gd name="connsiteX10" fmla="*/ 60036 w 60137"/>
                    <a:gd name="connsiteY10" fmla="*/ 32988 h 92704"/>
                    <a:gd name="connsiteX11" fmla="*/ 58355 w 60137"/>
                    <a:gd name="connsiteY11" fmla="*/ 32476 h 92704"/>
                    <a:gd name="connsiteX12" fmla="*/ 56454 w 60137"/>
                    <a:gd name="connsiteY12" fmla="*/ 31819 h 92704"/>
                    <a:gd name="connsiteX13" fmla="*/ 54481 w 60137"/>
                    <a:gd name="connsiteY13" fmla="*/ 31162 h 92704"/>
                    <a:gd name="connsiteX14" fmla="*/ 50021 w 60137"/>
                    <a:gd name="connsiteY14" fmla="*/ 30212 h 92704"/>
                    <a:gd name="connsiteX15" fmla="*/ 47463 w 60137"/>
                    <a:gd name="connsiteY15" fmla="*/ 29847 h 92704"/>
                    <a:gd name="connsiteX16" fmla="*/ 38398 w 60137"/>
                    <a:gd name="connsiteY16" fmla="*/ 29336 h 92704"/>
                    <a:gd name="connsiteX17" fmla="*/ 31088 w 60137"/>
                    <a:gd name="connsiteY17" fmla="*/ 30650 h 92704"/>
                    <a:gd name="connsiteX18" fmla="*/ 26336 w 60137"/>
                    <a:gd name="connsiteY18" fmla="*/ 34667 h 92704"/>
                    <a:gd name="connsiteX19" fmla="*/ 24874 w 60137"/>
                    <a:gd name="connsiteY19" fmla="*/ 42556 h 92704"/>
                    <a:gd name="connsiteX20" fmla="*/ 24874 w 60137"/>
                    <a:gd name="connsiteY20" fmla="*/ 54680 h 92704"/>
                    <a:gd name="connsiteX21" fmla="*/ 24874 w 60137"/>
                    <a:gd name="connsiteY21" fmla="*/ 66220 h 92704"/>
                    <a:gd name="connsiteX22" fmla="*/ 24874 w 60137"/>
                    <a:gd name="connsiteY22" fmla="*/ 77979 h 92704"/>
                    <a:gd name="connsiteX23" fmla="*/ 24874 w 60137"/>
                    <a:gd name="connsiteY23" fmla="*/ 90761 h 92704"/>
                    <a:gd name="connsiteX24" fmla="*/ 24874 w 60137"/>
                    <a:gd name="connsiteY24" fmla="*/ 91491 h 92704"/>
                    <a:gd name="connsiteX25" fmla="*/ 19173 w 60137"/>
                    <a:gd name="connsiteY25" fmla="*/ 92587 h 92704"/>
                    <a:gd name="connsiteX26" fmla="*/ 13836 w 60137"/>
                    <a:gd name="connsiteY26" fmla="*/ 92587 h 92704"/>
                    <a:gd name="connsiteX27" fmla="*/ 7842 w 60137"/>
                    <a:gd name="connsiteY27" fmla="*/ 92587 h 92704"/>
                    <a:gd name="connsiteX28" fmla="*/ 532 w 60137"/>
                    <a:gd name="connsiteY28" fmla="*/ 92587 h 92704"/>
                    <a:gd name="connsiteX29" fmla="*/ 93 w 60137"/>
                    <a:gd name="connsiteY29" fmla="*/ 47376 h 92704"/>
                    <a:gd name="connsiteX30" fmla="*/ 93 w 60137"/>
                    <a:gd name="connsiteY30" fmla="*/ 412 h 92704"/>
                    <a:gd name="connsiteX31" fmla="*/ 3748 w 60137"/>
                    <a:gd name="connsiteY31" fmla="*/ 412 h 92704"/>
                    <a:gd name="connsiteX32" fmla="*/ 6526 w 60137"/>
                    <a:gd name="connsiteY32" fmla="*/ 412 h 92704"/>
                    <a:gd name="connsiteX33" fmla="*/ 9231 w 60137"/>
                    <a:gd name="connsiteY33" fmla="*/ 412 h 92704"/>
                    <a:gd name="connsiteX34" fmla="*/ 12959 w 60137"/>
                    <a:gd name="connsiteY34" fmla="*/ 412 h 92704"/>
                    <a:gd name="connsiteX35" fmla="*/ 15591 w 60137"/>
                    <a:gd name="connsiteY35" fmla="*/ 412 h 92704"/>
                    <a:gd name="connsiteX36" fmla="*/ 19684 w 60137"/>
                    <a:gd name="connsiteY36" fmla="*/ 47 h 92704"/>
                    <a:gd name="connsiteX37" fmla="*/ 23339 w 60137"/>
                    <a:gd name="connsiteY37" fmla="*/ 47 h 92704"/>
                    <a:gd name="connsiteX38" fmla="*/ 24874 w 60137"/>
                    <a:gd name="connsiteY38" fmla="*/ 485 h 92704"/>
                    <a:gd name="connsiteX39" fmla="*/ 24874 w 60137"/>
                    <a:gd name="connsiteY39" fmla="*/ 3918 h 92704"/>
                    <a:gd name="connsiteX40" fmla="*/ 24874 w 60137"/>
                    <a:gd name="connsiteY40" fmla="*/ 4941 h 92704"/>
                    <a:gd name="connsiteX41" fmla="*/ 25971 w 60137"/>
                    <a:gd name="connsiteY41" fmla="*/ 6767 h 9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0137" h="92704">
                      <a:moveTo>
                        <a:pt x="25971" y="6767"/>
                      </a:moveTo>
                      <a:lnTo>
                        <a:pt x="29406" y="5233"/>
                      </a:lnTo>
                      <a:lnTo>
                        <a:pt x="34597" y="3261"/>
                      </a:lnTo>
                      <a:cubicBezTo>
                        <a:pt x="37199" y="2472"/>
                        <a:pt x="39868" y="1880"/>
                        <a:pt x="42565" y="1508"/>
                      </a:cubicBezTo>
                      <a:cubicBezTo>
                        <a:pt x="45489" y="1070"/>
                        <a:pt x="48267" y="777"/>
                        <a:pt x="50826" y="631"/>
                      </a:cubicBezTo>
                      <a:lnTo>
                        <a:pt x="57331" y="631"/>
                      </a:lnTo>
                      <a:cubicBezTo>
                        <a:pt x="59159" y="631"/>
                        <a:pt x="60036" y="631"/>
                        <a:pt x="60036" y="631"/>
                      </a:cubicBezTo>
                      <a:cubicBezTo>
                        <a:pt x="60036" y="4795"/>
                        <a:pt x="60036" y="8520"/>
                        <a:pt x="60036" y="11660"/>
                      </a:cubicBezTo>
                      <a:cubicBezTo>
                        <a:pt x="60036" y="14801"/>
                        <a:pt x="60036" y="17722"/>
                        <a:pt x="60036" y="20206"/>
                      </a:cubicBezTo>
                      <a:lnTo>
                        <a:pt x="60036" y="27145"/>
                      </a:lnTo>
                      <a:cubicBezTo>
                        <a:pt x="60036" y="29190"/>
                        <a:pt x="60036" y="31162"/>
                        <a:pt x="60036" y="32988"/>
                      </a:cubicBezTo>
                      <a:lnTo>
                        <a:pt x="58355" y="32476"/>
                      </a:lnTo>
                      <a:cubicBezTo>
                        <a:pt x="57741" y="32213"/>
                        <a:pt x="57105" y="31994"/>
                        <a:pt x="56454" y="31819"/>
                      </a:cubicBezTo>
                      <a:lnTo>
                        <a:pt x="54481" y="31162"/>
                      </a:lnTo>
                      <a:lnTo>
                        <a:pt x="50021" y="30212"/>
                      </a:lnTo>
                      <a:lnTo>
                        <a:pt x="47463" y="29847"/>
                      </a:lnTo>
                      <a:cubicBezTo>
                        <a:pt x="44451" y="29511"/>
                        <a:pt x="41425" y="29336"/>
                        <a:pt x="38398" y="29336"/>
                      </a:cubicBezTo>
                      <a:cubicBezTo>
                        <a:pt x="35898" y="29255"/>
                        <a:pt x="33406" y="29701"/>
                        <a:pt x="31088" y="30650"/>
                      </a:cubicBezTo>
                      <a:cubicBezTo>
                        <a:pt x="29114" y="31439"/>
                        <a:pt x="27448" y="32849"/>
                        <a:pt x="26336" y="34667"/>
                      </a:cubicBezTo>
                      <a:cubicBezTo>
                        <a:pt x="25123" y="37107"/>
                        <a:pt x="24619" y="39839"/>
                        <a:pt x="24874" y="42556"/>
                      </a:cubicBezTo>
                      <a:cubicBezTo>
                        <a:pt x="24874" y="46865"/>
                        <a:pt x="24874" y="50882"/>
                        <a:pt x="24874" y="54680"/>
                      </a:cubicBezTo>
                      <a:cubicBezTo>
                        <a:pt x="24874" y="58478"/>
                        <a:pt x="24874" y="62349"/>
                        <a:pt x="24874" y="66220"/>
                      </a:cubicBezTo>
                      <a:cubicBezTo>
                        <a:pt x="24874" y="70091"/>
                        <a:pt x="24874" y="73962"/>
                        <a:pt x="24874" y="77979"/>
                      </a:cubicBezTo>
                      <a:cubicBezTo>
                        <a:pt x="24874" y="81997"/>
                        <a:pt x="24874" y="86233"/>
                        <a:pt x="24874" y="90761"/>
                      </a:cubicBezTo>
                      <a:lnTo>
                        <a:pt x="24874" y="91491"/>
                      </a:lnTo>
                      <a:cubicBezTo>
                        <a:pt x="23010" y="92039"/>
                        <a:pt x="21102" y="92404"/>
                        <a:pt x="19173" y="92587"/>
                      </a:cubicBezTo>
                      <a:cubicBezTo>
                        <a:pt x="17396" y="92697"/>
                        <a:pt x="15612" y="92697"/>
                        <a:pt x="13836" y="92587"/>
                      </a:cubicBezTo>
                      <a:lnTo>
                        <a:pt x="7842" y="92587"/>
                      </a:lnTo>
                      <a:cubicBezTo>
                        <a:pt x="5408" y="92463"/>
                        <a:pt x="2966" y="92463"/>
                        <a:pt x="532" y="92587"/>
                      </a:cubicBezTo>
                      <a:cubicBezTo>
                        <a:pt x="532" y="77541"/>
                        <a:pt x="532" y="62422"/>
                        <a:pt x="93" y="47376"/>
                      </a:cubicBezTo>
                      <a:cubicBezTo>
                        <a:pt x="-345" y="32330"/>
                        <a:pt x="93" y="16627"/>
                        <a:pt x="93" y="412"/>
                      </a:cubicBezTo>
                      <a:lnTo>
                        <a:pt x="3748" y="412"/>
                      </a:lnTo>
                      <a:lnTo>
                        <a:pt x="6526" y="412"/>
                      </a:lnTo>
                      <a:lnTo>
                        <a:pt x="9231" y="412"/>
                      </a:lnTo>
                      <a:lnTo>
                        <a:pt x="12959" y="412"/>
                      </a:lnTo>
                      <a:cubicBezTo>
                        <a:pt x="13836" y="463"/>
                        <a:pt x="14713" y="463"/>
                        <a:pt x="15591" y="412"/>
                      </a:cubicBezTo>
                      <a:lnTo>
                        <a:pt x="19684" y="47"/>
                      </a:lnTo>
                      <a:cubicBezTo>
                        <a:pt x="20898" y="-62"/>
                        <a:pt x="22126" y="-62"/>
                        <a:pt x="23339" y="47"/>
                      </a:cubicBezTo>
                      <a:cubicBezTo>
                        <a:pt x="24363" y="47"/>
                        <a:pt x="24874" y="193"/>
                        <a:pt x="24874" y="485"/>
                      </a:cubicBezTo>
                      <a:lnTo>
                        <a:pt x="24874" y="3918"/>
                      </a:lnTo>
                      <a:cubicBezTo>
                        <a:pt x="24845" y="4262"/>
                        <a:pt x="24845" y="4597"/>
                        <a:pt x="24874" y="4941"/>
                      </a:cubicBezTo>
                      <a:cubicBezTo>
                        <a:pt x="25299" y="5510"/>
                        <a:pt x="25664" y="6124"/>
                        <a:pt x="25971" y="6767"/>
                      </a:cubicBezTo>
                      <a:close/>
                    </a:path>
                  </a:pathLst>
                </a:custGeom>
                <a:solidFill>
                  <a:srgbClr val="333233"/>
                </a:solidFill>
                <a:ln w="7301" cap="flat">
                  <a:noFill/>
                  <a:prstDash val="solid"/>
                  <a:miter/>
                </a:ln>
              </p:spPr>
              <p:txBody>
                <a:bodyPr rtlCol="0" anchor="ctr"/>
                <a:lstStyle/>
                <a:p>
                  <a:endParaRPr lang="en-US"/>
                </a:p>
              </p:txBody>
            </p:sp>
            <p:sp>
              <p:nvSpPr>
                <p:cNvPr id="2129" name="Freeform 2128">
                  <a:extLst>
                    <a:ext uri="{FF2B5EF4-FFF2-40B4-BE49-F238E27FC236}">
                      <a16:creationId xmlns:a16="http://schemas.microsoft.com/office/drawing/2014/main" id="{59F9E251-36F4-7C67-E415-D3C3EC0FC31A}"/>
                    </a:ext>
                  </a:extLst>
                </p:cNvPr>
                <p:cNvSpPr/>
                <p:nvPr/>
              </p:nvSpPr>
              <p:spPr>
                <a:xfrm>
                  <a:off x="9902692" y="5029416"/>
                  <a:ext cx="78511" cy="98811"/>
                </a:xfrm>
                <a:custGeom>
                  <a:avLst/>
                  <a:gdLst>
                    <a:gd name="connsiteX0" fmla="*/ 78410 w 78511"/>
                    <a:gd name="connsiteY0" fmla="*/ 32088 h 98811"/>
                    <a:gd name="connsiteX1" fmla="*/ 65471 w 78511"/>
                    <a:gd name="connsiteY1" fmla="*/ 33184 h 98811"/>
                    <a:gd name="connsiteX2" fmla="*/ 52093 w 78511"/>
                    <a:gd name="connsiteY2" fmla="*/ 32088 h 98811"/>
                    <a:gd name="connsiteX3" fmla="*/ 51655 w 78511"/>
                    <a:gd name="connsiteY3" fmla="*/ 27706 h 98811"/>
                    <a:gd name="connsiteX4" fmla="*/ 48657 w 78511"/>
                    <a:gd name="connsiteY4" fmla="*/ 23835 h 98811"/>
                    <a:gd name="connsiteX5" fmla="*/ 44271 w 78511"/>
                    <a:gd name="connsiteY5" fmla="*/ 21351 h 98811"/>
                    <a:gd name="connsiteX6" fmla="*/ 39374 w 78511"/>
                    <a:gd name="connsiteY6" fmla="*/ 20694 h 98811"/>
                    <a:gd name="connsiteX7" fmla="*/ 33014 w 78511"/>
                    <a:gd name="connsiteY7" fmla="*/ 23908 h 98811"/>
                    <a:gd name="connsiteX8" fmla="*/ 30894 w 78511"/>
                    <a:gd name="connsiteY8" fmla="*/ 29313 h 98811"/>
                    <a:gd name="connsiteX9" fmla="*/ 33160 w 78511"/>
                    <a:gd name="connsiteY9" fmla="*/ 35229 h 98811"/>
                    <a:gd name="connsiteX10" fmla="*/ 39593 w 78511"/>
                    <a:gd name="connsiteY10" fmla="*/ 39684 h 98811"/>
                    <a:gd name="connsiteX11" fmla="*/ 58892 w 78511"/>
                    <a:gd name="connsiteY11" fmla="*/ 43628 h 98811"/>
                    <a:gd name="connsiteX12" fmla="*/ 72123 w 78511"/>
                    <a:gd name="connsiteY12" fmla="*/ 51589 h 98811"/>
                    <a:gd name="connsiteX13" fmla="*/ 77094 w 78511"/>
                    <a:gd name="connsiteY13" fmla="*/ 65102 h 98811"/>
                    <a:gd name="connsiteX14" fmla="*/ 74536 w 78511"/>
                    <a:gd name="connsiteY14" fmla="*/ 82119 h 98811"/>
                    <a:gd name="connsiteX15" fmla="*/ 61304 w 78511"/>
                    <a:gd name="connsiteY15" fmla="*/ 94974 h 98811"/>
                    <a:gd name="connsiteX16" fmla="*/ 41567 w 78511"/>
                    <a:gd name="connsiteY16" fmla="*/ 98699 h 98811"/>
                    <a:gd name="connsiteX17" fmla="*/ 24680 w 78511"/>
                    <a:gd name="connsiteY17" fmla="*/ 97019 h 98811"/>
                    <a:gd name="connsiteX18" fmla="*/ 11668 w 78511"/>
                    <a:gd name="connsiteY18" fmla="*/ 90957 h 98811"/>
                    <a:gd name="connsiteX19" fmla="*/ -101 w 78511"/>
                    <a:gd name="connsiteY19" fmla="*/ 67804 h 98811"/>
                    <a:gd name="connsiteX20" fmla="*/ -101 w 78511"/>
                    <a:gd name="connsiteY20" fmla="*/ 66854 h 98811"/>
                    <a:gd name="connsiteX21" fmla="*/ 13715 w 78511"/>
                    <a:gd name="connsiteY21" fmla="*/ 66416 h 98811"/>
                    <a:gd name="connsiteX22" fmla="*/ 27165 w 78511"/>
                    <a:gd name="connsiteY22" fmla="*/ 66416 h 98811"/>
                    <a:gd name="connsiteX23" fmla="*/ 31113 w 78511"/>
                    <a:gd name="connsiteY23" fmla="*/ 73282 h 98811"/>
                    <a:gd name="connsiteX24" fmla="*/ 39081 w 78511"/>
                    <a:gd name="connsiteY24" fmla="*/ 76422 h 98811"/>
                    <a:gd name="connsiteX25" fmla="*/ 46830 w 78511"/>
                    <a:gd name="connsiteY25" fmla="*/ 74816 h 98811"/>
                    <a:gd name="connsiteX26" fmla="*/ 50119 w 78511"/>
                    <a:gd name="connsiteY26" fmla="*/ 67512 h 98811"/>
                    <a:gd name="connsiteX27" fmla="*/ 48146 w 78511"/>
                    <a:gd name="connsiteY27" fmla="*/ 60865 h 98811"/>
                    <a:gd name="connsiteX28" fmla="*/ 41274 w 78511"/>
                    <a:gd name="connsiteY28" fmla="*/ 57432 h 98811"/>
                    <a:gd name="connsiteX29" fmla="*/ 31771 w 78511"/>
                    <a:gd name="connsiteY29" fmla="*/ 55387 h 98811"/>
                    <a:gd name="connsiteX30" fmla="*/ 21244 w 78511"/>
                    <a:gd name="connsiteY30" fmla="*/ 52247 h 98811"/>
                    <a:gd name="connsiteX31" fmla="*/ 1799 w 78511"/>
                    <a:gd name="connsiteY31" fmla="*/ 25807 h 98811"/>
                    <a:gd name="connsiteX32" fmla="*/ 6989 w 78511"/>
                    <a:gd name="connsiteY32" fmla="*/ 11199 h 98811"/>
                    <a:gd name="connsiteX33" fmla="*/ 20879 w 78511"/>
                    <a:gd name="connsiteY33" fmla="*/ 1996 h 98811"/>
                    <a:gd name="connsiteX34" fmla="*/ 29432 w 78511"/>
                    <a:gd name="connsiteY34" fmla="*/ 535 h 98811"/>
                    <a:gd name="connsiteX35" fmla="*/ 62108 w 78511"/>
                    <a:gd name="connsiteY35" fmla="*/ 2361 h 98811"/>
                    <a:gd name="connsiteX36" fmla="*/ 74462 w 78511"/>
                    <a:gd name="connsiteY36" fmla="*/ 14048 h 98811"/>
                    <a:gd name="connsiteX37" fmla="*/ 78410 w 78511"/>
                    <a:gd name="connsiteY37" fmla="*/ 32088 h 9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8511" h="98811">
                      <a:moveTo>
                        <a:pt x="78410" y="32088"/>
                      </a:moveTo>
                      <a:cubicBezTo>
                        <a:pt x="74134" y="32775"/>
                        <a:pt x="69806" y="33140"/>
                        <a:pt x="65471" y="33184"/>
                      </a:cubicBezTo>
                      <a:cubicBezTo>
                        <a:pt x="60983" y="33352"/>
                        <a:pt x="56494" y="32986"/>
                        <a:pt x="52093" y="32088"/>
                      </a:cubicBezTo>
                      <a:cubicBezTo>
                        <a:pt x="52459" y="30620"/>
                        <a:pt x="52298" y="29071"/>
                        <a:pt x="51655" y="27706"/>
                      </a:cubicBezTo>
                      <a:cubicBezTo>
                        <a:pt x="50938" y="26223"/>
                        <a:pt x="49915" y="24901"/>
                        <a:pt x="48657" y="23835"/>
                      </a:cubicBezTo>
                      <a:cubicBezTo>
                        <a:pt x="47371" y="22725"/>
                        <a:pt x="45879" y="21885"/>
                        <a:pt x="44271" y="21351"/>
                      </a:cubicBezTo>
                      <a:cubicBezTo>
                        <a:pt x="42707" y="20782"/>
                        <a:pt x="41033" y="20555"/>
                        <a:pt x="39374" y="20694"/>
                      </a:cubicBezTo>
                      <a:cubicBezTo>
                        <a:pt x="36954" y="21030"/>
                        <a:pt x="34717" y="22162"/>
                        <a:pt x="33014" y="23908"/>
                      </a:cubicBezTo>
                      <a:cubicBezTo>
                        <a:pt x="31691" y="25398"/>
                        <a:pt x="30937" y="27319"/>
                        <a:pt x="30894" y="29313"/>
                      </a:cubicBezTo>
                      <a:cubicBezTo>
                        <a:pt x="30974" y="31482"/>
                        <a:pt x="31771" y="33556"/>
                        <a:pt x="33160" y="35229"/>
                      </a:cubicBezTo>
                      <a:cubicBezTo>
                        <a:pt x="34805" y="37325"/>
                        <a:pt x="37049" y="38881"/>
                        <a:pt x="39593" y="39684"/>
                      </a:cubicBezTo>
                      <a:cubicBezTo>
                        <a:pt x="46106" y="40560"/>
                        <a:pt x="52554" y="41875"/>
                        <a:pt x="58892" y="43628"/>
                      </a:cubicBezTo>
                      <a:cubicBezTo>
                        <a:pt x="64067" y="44738"/>
                        <a:pt x="68724" y="47536"/>
                        <a:pt x="72123" y="51589"/>
                      </a:cubicBezTo>
                      <a:cubicBezTo>
                        <a:pt x="74718" y="55687"/>
                        <a:pt x="76414" y="60295"/>
                        <a:pt x="77094" y="65102"/>
                      </a:cubicBezTo>
                      <a:cubicBezTo>
                        <a:pt x="77576" y="70893"/>
                        <a:pt x="76707" y="76722"/>
                        <a:pt x="74536" y="82119"/>
                      </a:cubicBezTo>
                      <a:cubicBezTo>
                        <a:pt x="71926" y="87933"/>
                        <a:pt x="67196" y="92535"/>
                        <a:pt x="61304" y="94974"/>
                      </a:cubicBezTo>
                      <a:cubicBezTo>
                        <a:pt x="55076" y="97647"/>
                        <a:pt x="48343" y="98918"/>
                        <a:pt x="41567" y="98699"/>
                      </a:cubicBezTo>
                      <a:cubicBezTo>
                        <a:pt x="35886" y="98999"/>
                        <a:pt x="30192" y="98429"/>
                        <a:pt x="24680" y="97019"/>
                      </a:cubicBezTo>
                      <a:cubicBezTo>
                        <a:pt x="19995" y="95858"/>
                        <a:pt x="15572" y="93798"/>
                        <a:pt x="11668" y="90957"/>
                      </a:cubicBezTo>
                      <a:cubicBezTo>
                        <a:pt x="4226" y="85596"/>
                        <a:pt x="-160" y="76970"/>
                        <a:pt x="-101" y="67804"/>
                      </a:cubicBezTo>
                      <a:lnTo>
                        <a:pt x="-101" y="66854"/>
                      </a:lnTo>
                      <a:cubicBezTo>
                        <a:pt x="4482" y="66321"/>
                        <a:pt x="9102" y="66175"/>
                        <a:pt x="13715" y="66416"/>
                      </a:cubicBezTo>
                      <a:cubicBezTo>
                        <a:pt x="18832" y="66416"/>
                        <a:pt x="23365" y="66416"/>
                        <a:pt x="27165" y="66416"/>
                      </a:cubicBezTo>
                      <a:cubicBezTo>
                        <a:pt x="27239" y="69221"/>
                        <a:pt x="28723" y="71806"/>
                        <a:pt x="31113" y="73282"/>
                      </a:cubicBezTo>
                      <a:cubicBezTo>
                        <a:pt x="33460" y="74991"/>
                        <a:pt x="36201" y="76072"/>
                        <a:pt x="39081" y="76422"/>
                      </a:cubicBezTo>
                      <a:cubicBezTo>
                        <a:pt x="41772" y="76759"/>
                        <a:pt x="44498" y="76189"/>
                        <a:pt x="46830" y="74816"/>
                      </a:cubicBezTo>
                      <a:cubicBezTo>
                        <a:pt x="49286" y="73253"/>
                        <a:pt x="50573" y="70382"/>
                        <a:pt x="50119" y="67512"/>
                      </a:cubicBezTo>
                      <a:cubicBezTo>
                        <a:pt x="50624" y="65109"/>
                        <a:pt x="49878" y="62611"/>
                        <a:pt x="48146" y="60865"/>
                      </a:cubicBezTo>
                      <a:cubicBezTo>
                        <a:pt x="46106" y="59280"/>
                        <a:pt x="43767" y="58112"/>
                        <a:pt x="41274" y="57432"/>
                      </a:cubicBezTo>
                      <a:cubicBezTo>
                        <a:pt x="38497" y="56702"/>
                        <a:pt x="35280" y="55972"/>
                        <a:pt x="31771" y="55387"/>
                      </a:cubicBezTo>
                      <a:cubicBezTo>
                        <a:pt x="28160" y="54730"/>
                        <a:pt x="24629" y="53678"/>
                        <a:pt x="21244" y="52247"/>
                      </a:cubicBezTo>
                      <a:cubicBezTo>
                        <a:pt x="9490" y="48887"/>
                        <a:pt x="1493" y="38019"/>
                        <a:pt x="1799" y="25807"/>
                      </a:cubicBezTo>
                      <a:cubicBezTo>
                        <a:pt x="2026" y="20526"/>
                        <a:pt x="3832" y="15435"/>
                        <a:pt x="6989" y="11199"/>
                      </a:cubicBezTo>
                      <a:cubicBezTo>
                        <a:pt x="10374" y="6576"/>
                        <a:pt x="15301" y="3311"/>
                        <a:pt x="20879" y="1996"/>
                      </a:cubicBezTo>
                      <a:cubicBezTo>
                        <a:pt x="23693" y="1317"/>
                        <a:pt x="26552" y="827"/>
                        <a:pt x="29432" y="535"/>
                      </a:cubicBezTo>
                      <a:cubicBezTo>
                        <a:pt x="40353" y="-626"/>
                        <a:pt x="51384" y="-12"/>
                        <a:pt x="62108" y="2361"/>
                      </a:cubicBezTo>
                      <a:cubicBezTo>
                        <a:pt x="67561" y="4545"/>
                        <a:pt x="71984" y="8723"/>
                        <a:pt x="74462" y="14048"/>
                      </a:cubicBezTo>
                      <a:cubicBezTo>
                        <a:pt x="77072" y="19708"/>
                        <a:pt x="78417" y="25858"/>
                        <a:pt x="78410" y="32088"/>
                      </a:cubicBezTo>
                      <a:close/>
                    </a:path>
                  </a:pathLst>
                </a:custGeom>
                <a:solidFill>
                  <a:srgbClr val="333233"/>
                </a:solidFill>
                <a:ln w="7301" cap="flat">
                  <a:noFill/>
                  <a:prstDash val="solid"/>
                  <a:miter/>
                </a:ln>
              </p:spPr>
              <p:txBody>
                <a:bodyPr rtlCol="0" anchor="ctr"/>
                <a:lstStyle/>
                <a:p>
                  <a:endParaRPr lang="en-US"/>
                </a:p>
              </p:txBody>
            </p:sp>
            <p:sp>
              <p:nvSpPr>
                <p:cNvPr id="2130" name="Freeform 2129">
                  <a:extLst>
                    <a:ext uri="{FF2B5EF4-FFF2-40B4-BE49-F238E27FC236}">
                      <a16:creationId xmlns:a16="http://schemas.microsoft.com/office/drawing/2014/main" id="{7202985C-F193-7826-9BB8-1B015B5C5F02}"/>
                    </a:ext>
                  </a:extLst>
                </p:cNvPr>
                <p:cNvSpPr/>
                <p:nvPr/>
              </p:nvSpPr>
              <p:spPr>
                <a:xfrm>
                  <a:off x="9991657" y="4992144"/>
                  <a:ext cx="68569" cy="134117"/>
                </a:xfrm>
                <a:custGeom>
                  <a:avLst/>
                  <a:gdLst>
                    <a:gd name="connsiteX0" fmla="*/ 22779 w 68569"/>
                    <a:gd name="connsiteY0" fmla="*/ 51028 h 134117"/>
                    <a:gd name="connsiteX1" fmla="*/ 25045 w 68569"/>
                    <a:gd name="connsiteY1" fmla="*/ 49713 h 134117"/>
                    <a:gd name="connsiteX2" fmla="*/ 27384 w 68569"/>
                    <a:gd name="connsiteY2" fmla="*/ 48253 h 134117"/>
                    <a:gd name="connsiteX3" fmla="*/ 36010 w 68569"/>
                    <a:gd name="connsiteY3" fmla="*/ 43797 h 134117"/>
                    <a:gd name="connsiteX4" fmla="*/ 45879 w 68569"/>
                    <a:gd name="connsiteY4" fmla="*/ 41971 h 134117"/>
                    <a:gd name="connsiteX5" fmla="*/ 55748 w 68569"/>
                    <a:gd name="connsiteY5" fmla="*/ 43067 h 134117"/>
                    <a:gd name="connsiteX6" fmla="*/ 64374 w 68569"/>
                    <a:gd name="connsiteY6" fmla="*/ 47668 h 134117"/>
                    <a:gd name="connsiteX7" fmla="*/ 67225 w 68569"/>
                    <a:gd name="connsiteY7" fmla="*/ 54607 h 134117"/>
                    <a:gd name="connsiteX8" fmla="*/ 68467 w 68569"/>
                    <a:gd name="connsiteY8" fmla="*/ 67170 h 134117"/>
                    <a:gd name="connsiteX9" fmla="*/ 68467 w 68569"/>
                    <a:gd name="connsiteY9" fmla="*/ 83238 h 134117"/>
                    <a:gd name="connsiteX10" fmla="*/ 68467 w 68569"/>
                    <a:gd name="connsiteY10" fmla="*/ 100913 h 134117"/>
                    <a:gd name="connsiteX11" fmla="*/ 68467 w 68569"/>
                    <a:gd name="connsiteY11" fmla="*/ 118151 h 134117"/>
                    <a:gd name="connsiteX12" fmla="*/ 68467 w 68569"/>
                    <a:gd name="connsiteY12" fmla="*/ 132758 h 134117"/>
                    <a:gd name="connsiteX13" fmla="*/ 56917 w 68569"/>
                    <a:gd name="connsiteY13" fmla="*/ 133562 h 134117"/>
                    <a:gd name="connsiteX14" fmla="*/ 45441 w 68569"/>
                    <a:gd name="connsiteY14" fmla="*/ 133562 h 134117"/>
                    <a:gd name="connsiteX15" fmla="*/ 45441 w 68569"/>
                    <a:gd name="connsiteY15" fmla="*/ 124067 h 134117"/>
                    <a:gd name="connsiteX16" fmla="*/ 45441 w 68569"/>
                    <a:gd name="connsiteY16" fmla="*/ 113038 h 134117"/>
                    <a:gd name="connsiteX17" fmla="*/ 45441 w 68569"/>
                    <a:gd name="connsiteY17" fmla="*/ 101571 h 134117"/>
                    <a:gd name="connsiteX18" fmla="*/ 45002 w 68569"/>
                    <a:gd name="connsiteY18" fmla="*/ 90907 h 134117"/>
                    <a:gd name="connsiteX19" fmla="*/ 45002 w 68569"/>
                    <a:gd name="connsiteY19" fmla="*/ 86087 h 134117"/>
                    <a:gd name="connsiteX20" fmla="*/ 44344 w 68569"/>
                    <a:gd name="connsiteY20" fmla="*/ 80828 h 134117"/>
                    <a:gd name="connsiteX21" fmla="*/ 43028 w 68569"/>
                    <a:gd name="connsiteY21" fmla="*/ 76226 h 134117"/>
                    <a:gd name="connsiteX22" fmla="*/ 40762 w 68569"/>
                    <a:gd name="connsiteY22" fmla="*/ 73086 h 134117"/>
                    <a:gd name="connsiteX23" fmla="*/ 40762 w 68569"/>
                    <a:gd name="connsiteY23" fmla="*/ 73086 h 134117"/>
                    <a:gd name="connsiteX24" fmla="*/ 40397 w 68569"/>
                    <a:gd name="connsiteY24" fmla="*/ 73086 h 134117"/>
                    <a:gd name="connsiteX25" fmla="*/ 36084 w 68569"/>
                    <a:gd name="connsiteY25" fmla="*/ 71917 h 134117"/>
                    <a:gd name="connsiteX26" fmla="*/ 30455 w 68569"/>
                    <a:gd name="connsiteY26" fmla="*/ 72282 h 134117"/>
                    <a:gd name="connsiteX27" fmla="*/ 25484 w 68569"/>
                    <a:gd name="connsiteY27" fmla="*/ 75569 h 134117"/>
                    <a:gd name="connsiteX28" fmla="*/ 22925 w 68569"/>
                    <a:gd name="connsiteY28" fmla="*/ 82873 h 134117"/>
                    <a:gd name="connsiteX29" fmla="*/ 22925 w 68569"/>
                    <a:gd name="connsiteY29" fmla="*/ 95435 h 134117"/>
                    <a:gd name="connsiteX30" fmla="*/ 23364 w 68569"/>
                    <a:gd name="connsiteY30" fmla="*/ 107779 h 134117"/>
                    <a:gd name="connsiteX31" fmla="*/ 23364 w 68569"/>
                    <a:gd name="connsiteY31" fmla="*/ 120049 h 134117"/>
                    <a:gd name="connsiteX32" fmla="*/ 22633 w 68569"/>
                    <a:gd name="connsiteY32" fmla="*/ 132174 h 134117"/>
                    <a:gd name="connsiteX33" fmla="*/ 22633 w 68569"/>
                    <a:gd name="connsiteY33" fmla="*/ 132904 h 134117"/>
                    <a:gd name="connsiteX34" fmla="*/ 17223 w 68569"/>
                    <a:gd name="connsiteY34" fmla="*/ 134000 h 134117"/>
                    <a:gd name="connsiteX35" fmla="*/ 12545 w 68569"/>
                    <a:gd name="connsiteY35" fmla="*/ 134000 h 134117"/>
                    <a:gd name="connsiteX36" fmla="*/ 7208 w 68569"/>
                    <a:gd name="connsiteY36" fmla="*/ 134000 h 134117"/>
                    <a:gd name="connsiteX37" fmla="*/ -102 w 68569"/>
                    <a:gd name="connsiteY37" fmla="*/ 134000 h 134117"/>
                    <a:gd name="connsiteX38" fmla="*/ -102 w 68569"/>
                    <a:gd name="connsiteY38" fmla="*/ 115886 h 134117"/>
                    <a:gd name="connsiteX39" fmla="*/ -102 w 68569"/>
                    <a:gd name="connsiteY39" fmla="*/ 93171 h 134117"/>
                    <a:gd name="connsiteX40" fmla="*/ -102 w 68569"/>
                    <a:gd name="connsiteY40" fmla="*/ 68046 h 134117"/>
                    <a:gd name="connsiteX41" fmla="*/ -102 w 68569"/>
                    <a:gd name="connsiteY41" fmla="*/ 42775 h 134117"/>
                    <a:gd name="connsiteX42" fmla="*/ -102 w 68569"/>
                    <a:gd name="connsiteY42" fmla="*/ 19548 h 134117"/>
                    <a:gd name="connsiteX43" fmla="*/ -102 w 68569"/>
                    <a:gd name="connsiteY43" fmla="*/ 485 h 134117"/>
                    <a:gd name="connsiteX44" fmla="*/ 3553 w 68569"/>
                    <a:gd name="connsiteY44" fmla="*/ 485 h 134117"/>
                    <a:gd name="connsiteX45" fmla="*/ 9109 w 68569"/>
                    <a:gd name="connsiteY45" fmla="*/ 485 h 134117"/>
                    <a:gd name="connsiteX46" fmla="*/ 12764 w 68569"/>
                    <a:gd name="connsiteY46" fmla="*/ 485 h 134117"/>
                    <a:gd name="connsiteX47" fmla="*/ 15396 w 68569"/>
                    <a:gd name="connsiteY47" fmla="*/ 485 h 134117"/>
                    <a:gd name="connsiteX48" fmla="*/ 19051 w 68569"/>
                    <a:gd name="connsiteY48" fmla="*/ 47 h 134117"/>
                    <a:gd name="connsiteX49" fmla="*/ 22340 w 68569"/>
                    <a:gd name="connsiteY49" fmla="*/ 47 h 134117"/>
                    <a:gd name="connsiteX50" fmla="*/ 23803 w 68569"/>
                    <a:gd name="connsiteY50" fmla="*/ 704 h 134117"/>
                    <a:gd name="connsiteX51" fmla="*/ 23803 w 68569"/>
                    <a:gd name="connsiteY51" fmla="*/ 5525 h 134117"/>
                    <a:gd name="connsiteX52" fmla="*/ 23803 w 68569"/>
                    <a:gd name="connsiteY52" fmla="*/ 51831 h 13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8569" h="134117">
                      <a:moveTo>
                        <a:pt x="22779" y="51028"/>
                      </a:moveTo>
                      <a:cubicBezTo>
                        <a:pt x="23364" y="50590"/>
                        <a:pt x="24168" y="50225"/>
                        <a:pt x="25045" y="49713"/>
                      </a:cubicBezTo>
                      <a:cubicBezTo>
                        <a:pt x="25864" y="49297"/>
                        <a:pt x="26646" y="48808"/>
                        <a:pt x="27384" y="48253"/>
                      </a:cubicBezTo>
                      <a:cubicBezTo>
                        <a:pt x="30024" y="46354"/>
                        <a:pt x="32933" y="44849"/>
                        <a:pt x="36010" y="43797"/>
                      </a:cubicBezTo>
                      <a:cubicBezTo>
                        <a:pt x="39198" y="42716"/>
                        <a:pt x="42517" y="42103"/>
                        <a:pt x="45879" y="41971"/>
                      </a:cubicBezTo>
                      <a:cubicBezTo>
                        <a:pt x="49205" y="41854"/>
                        <a:pt x="52531" y="42227"/>
                        <a:pt x="55748" y="43067"/>
                      </a:cubicBezTo>
                      <a:cubicBezTo>
                        <a:pt x="58928" y="43951"/>
                        <a:pt x="61874" y="45521"/>
                        <a:pt x="64374" y="47668"/>
                      </a:cubicBezTo>
                      <a:cubicBezTo>
                        <a:pt x="66004" y="49640"/>
                        <a:pt x="66998" y="52058"/>
                        <a:pt x="67225" y="54607"/>
                      </a:cubicBezTo>
                      <a:cubicBezTo>
                        <a:pt x="67963" y="58755"/>
                        <a:pt x="68380" y="62955"/>
                        <a:pt x="68467" y="67170"/>
                      </a:cubicBezTo>
                      <a:cubicBezTo>
                        <a:pt x="68467" y="72063"/>
                        <a:pt x="68467" y="77468"/>
                        <a:pt x="68467" y="83238"/>
                      </a:cubicBezTo>
                      <a:cubicBezTo>
                        <a:pt x="68467" y="89008"/>
                        <a:pt x="68467" y="94997"/>
                        <a:pt x="68467" y="100913"/>
                      </a:cubicBezTo>
                      <a:cubicBezTo>
                        <a:pt x="68467" y="106829"/>
                        <a:pt x="68467" y="112600"/>
                        <a:pt x="68467" y="118151"/>
                      </a:cubicBezTo>
                      <a:cubicBezTo>
                        <a:pt x="68467" y="123701"/>
                        <a:pt x="68467" y="128522"/>
                        <a:pt x="68467" y="132758"/>
                      </a:cubicBezTo>
                      <a:cubicBezTo>
                        <a:pt x="64644" y="133321"/>
                        <a:pt x="60785" y="133591"/>
                        <a:pt x="56917" y="133562"/>
                      </a:cubicBezTo>
                      <a:lnTo>
                        <a:pt x="45441" y="133562"/>
                      </a:lnTo>
                      <a:cubicBezTo>
                        <a:pt x="45441" y="130786"/>
                        <a:pt x="45441" y="127572"/>
                        <a:pt x="45441" y="124067"/>
                      </a:cubicBezTo>
                      <a:cubicBezTo>
                        <a:pt x="45441" y="120561"/>
                        <a:pt x="45441" y="116763"/>
                        <a:pt x="45441" y="113038"/>
                      </a:cubicBezTo>
                      <a:cubicBezTo>
                        <a:pt x="45441" y="109313"/>
                        <a:pt x="45441" y="105369"/>
                        <a:pt x="45441" y="101571"/>
                      </a:cubicBezTo>
                      <a:cubicBezTo>
                        <a:pt x="45441" y="97773"/>
                        <a:pt x="45441" y="94267"/>
                        <a:pt x="45002" y="90907"/>
                      </a:cubicBezTo>
                      <a:cubicBezTo>
                        <a:pt x="45002" y="89446"/>
                        <a:pt x="45002" y="87840"/>
                        <a:pt x="45002" y="86087"/>
                      </a:cubicBezTo>
                      <a:cubicBezTo>
                        <a:pt x="45002" y="84334"/>
                        <a:pt x="44636" y="82508"/>
                        <a:pt x="44344" y="80828"/>
                      </a:cubicBezTo>
                      <a:cubicBezTo>
                        <a:pt x="44088" y="79250"/>
                        <a:pt x="43650" y="77702"/>
                        <a:pt x="43028" y="76226"/>
                      </a:cubicBezTo>
                      <a:cubicBezTo>
                        <a:pt x="42568" y="74992"/>
                        <a:pt x="41786" y="73911"/>
                        <a:pt x="40762" y="73086"/>
                      </a:cubicBezTo>
                      <a:lnTo>
                        <a:pt x="40762" y="73086"/>
                      </a:lnTo>
                      <a:cubicBezTo>
                        <a:pt x="40762" y="73086"/>
                        <a:pt x="40762" y="73086"/>
                        <a:pt x="40397" y="73086"/>
                      </a:cubicBezTo>
                      <a:cubicBezTo>
                        <a:pt x="39030" y="72479"/>
                        <a:pt x="37575" y="72085"/>
                        <a:pt x="36084" y="71917"/>
                      </a:cubicBezTo>
                      <a:cubicBezTo>
                        <a:pt x="34205" y="71596"/>
                        <a:pt x="32275" y="71720"/>
                        <a:pt x="30455" y="72282"/>
                      </a:cubicBezTo>
                      <a:cubicBezTo>
                        <a:pt x="28510" y="72859"/>
                        <a:pt x="26778" y="74006"/>
                        <a:pt x="25484" y="75569"/>
                      </a:cubicBezTo>
                      <a:cubicBezTo>
                        <a:pt x="23876" y="77672"/>
                        <a:pt x="22977" y="80229"/>
                        <a:pt x="22925" y="82873"/>
                      </a:cubicBezTo>
                      <a:cubicBezTo>
                        <a:pt x="22706" y="87058"/>
                        <a:pt x="22706" y="91250"/>
                        <a:pt x="22925" y="95435"/>
                      </a:cubicBezTo>
                      <a:lnTo>
                        <a:pt x="23364" y="107779"/>
                      </a:lnTo>
                      <a:cubicBezTo>
                        <a:pt x="23364" y="111869"/>
                        <a:pt x="23364" y="115959"/>
                        <a:pt x="23364" y="120049"/>
                      </a:cubicBezTo>
                      <a:cubicBezTo>
                        <a:pt x="23371" y="124103"/>
                        <a:pt x="23130" y="128149"/>
                        <a:pt x="22633" y="132174"/>
                      </a:cubicBezTo>
                      <a:lnTo>
                        <a:pt x="22633" y="132904"/>
                      </a:lnTo>
                      <a:cubicBezTo>
                        <a:pt x="20864" y="133430"/>
                        <a:pt x="19058" y="133795"/>
                        <a:pt x="17223" y="134000"/>
                      </a:cubicBezTo>
                      <a:cubicBezTo>
                        <a:pt x="15667" y="134110"/>
                        <a:pt x="14102" y="134110"/>
                        <a:pt x="12545" y="134000"/>
                      </a:cubicBezTo>
                      <a:lnTo>
                        <a:pt x="7208" y="134000"/>
                      </a:lnTo>
                      <a:cubicBezTo>
                        <a:pt x="4774" y="133868"/>
                        <a:pt x="2333" y="133868"/>
                        <a:pt x="-102" y="134000"/>
                      </a:cubicBezTo>
                      <a:cubicBezTo>
                        <a:pt x="-102" y="128960"/>
                        <a:pt x="-102" y="122971"/>
                        <a:pt x="-102" y="115886"/>
                      </a:cubicBezTo>
                      <a:cubicBezTo>
                        <a:pt x="-102" y="108802"/>
                        <a:pt x="-102" y="101279"/>
                        <a:pt x="-102" y="93171"/>
                      </a:cubicBezTo>
                      <a:cubicBezTo>
                        <a:pt x="-102" y="85064"/>
                        <a:pt x="-102" y="76738"/>
                        <a:pt x="-102" y="68046"/>
                      </a:cubicBezTo>
                      <a:lnTo>
                        <a:pt x="-102" y="42775"/>
                      </a:lnTo>
                      <a:cubicBezTo>
                        <a:pt x="-102" y="34594"/>
                        <a:pt x="-102" y="26852"/>
                        <a:pt x="-102" y="19548"/>
                      </a:cubicBezTo>
                      <a:cubicBezTo>
                        <a:pt x="-102" y="12245"/>
                        <a:pt x="-102" y="5890"/>
                        <a:pt x="-102" y="485"/>
                      </a:cubicBezTo>
                      <a:lnTo>
                        <a:pt x="3553" y="485"/>
                      </a:lnTo>
                      <a:lnTo>
                        <a:pt x="9109" y="485"/>
                      </a:lnTo>
                      <a:lnTo>
                        <a:pt x="12764" y="485"/>
                      </a:lnTo>
                      <a:cubicBezTo>
                        <a:pt x="13641" y="558"/>
                        <a:pt x="14518" y="558"/>
                        <a:pt x="15396" y="485"/>
                      </a:cubicBezTo>
                      <a:lnTo>
                        <a:pt x="19051" y="47"/>
                      </a:lnTo>
                      <a:cubicBezTo>
                        <a:pt x="20147" y="-62"/>
                        <a:pt x="21244" y="-62"/>
                        <a:pt x="22340" y="47"/>
                      </a:cubicBezTo>
                      <a:cubicBezTo>
                        <a:pt x="23364" y="47"/>
                        <a:pt x="23803" y="47"/>
                        <a:pt x="23803" y="704"/>
                      </a:cubicBezTo>
                      <a:cubicBezTo>
                        <a:pt x="23934" y="2311"/>
                        <a:pt x="23934" y="3918"/>
                        <a:pt x="23803" y="5525"/>
                      </a:cubicBezTo>
                      <a:lnTo>
                        <a:pt x="23803" y="51831"/>
                      </a:lnTo>
                      <a:close/>
                    </a:path>
                  </a:pathLst>
                </a:custGeom>
                <a:solidFill>
                  <a:srgbClr val="333233"/>
                </a:solidFill>
                <a:ln w="7301" cap="flat">
                  <a:noFill/>
                  <a:prstDash val="solid"/>
                  <a:miter/>
                </a:ln>
              </p:spPr>
              <p:txBody>
                <a:bodyPr rtlCol="0" anchor="ctr"/>
                <a:lstStyle/>
                <a:p>
                  <a:endParaRPr lang="en-US"/>
                </a:p>
              </p:txBody>
            </p:sp>
            <p:sp>
              <p:nvSpPr>
                <p:cNvPr id="2131" name="Freeform 2130">
                  <a:extLst>
                    <a:ext uri="{FF2B5EF4-FFF2-40B4-BE49-F238E27FC236}">
                      <a16:creationId xmlns:a16="http://schemas.microsoft.com/office/drawing/2014/main" id="{10F4F1B0-D490-4EC8-C38B-DDD1AFF48168}"/>
                    </a:ext>
                  </a:extLst>
                </p:cNvPr>
                <p:cNvSpPr/>
                <p:nvPr/>
              </p:nvSpPr>
              <p:spPr>
                <a:xfrm>
                  <a:off x="10072653" y="4992591"/>
                  <a:ext cx="26170" cy="132747"/>
                </a:xfrm>
                <a:custGeom>
                  <a:avLst/>
                  <a:gdLst>
                    <a:gd name="connsiteX0" fmla="*/ 22925 w 26170"/>
                    <a:gd name="connsiteY0" fmla="*/ 40063 h 132747"/>
                    <a:gd name="connsiteX1" fmla="*/ 26069 w 26170"/>
                    <a:gd name="connsiteY1" fmla="*/ 40063 h 132747"/>
                    <a:gd name="connsiteX2" fmla="*/ 26069 w 26170"/>
                    <a:gd name="connsiteY2" fmla="*/ 40647 h 132747"/>
                    <a:gd name="connsiteX3" fmla="*/ 25264 w 26170"/>
                    <a:gd name="connsiteY3" fmla="*/ 86004 h 132747"/>
                    <a:gd name="connsiteX4" fmla="*/ 25922 w 26170"/>
                    <a:gd name="connsiteY4" fmla="*/ 131507 h 132747"/>
                    <a:gd name="connsiteX5" fmla="*/ 21317 w 26170"/>
                    <a:gd name="connsiteY5" fmla="*/ 132676 h 132747"/>
                    <a:gd name="connsiteX6" fmla="*/ 13276 w 26170"/>
                    <a:gd name="connsiteY6" fmla="*/ 132676 h 132747"/>
                    <a:gd name="connsiteX7" fmla="*/ 5089 w 26170"/>
                    <a:gd name="connsiteY7" fmla="*/ 132676 h 132747"/>
                    <a:gd name="connsiteX8" fmla="*/ -102 w 26170"/>
                    <a:gd name="connsiteY8" fmla="*/ 132676 h 132747"/>
                    <a:gd name="connsiteX9" fmla="*/ 775 w 26170"/>
                    <a:gd name="connsiteY9" fmla="*/ 109158 h 132747"/>
                    <a:gd name="connsiteX10" fmla="*/ 337 w 26170"/>
                    <a:gd name="connsiteY10" fmla="*/ 85420 h 132747"/>
                    <a:gd name="connsiteX11" fmla="*/ -102 w 26170"/>
                    <a:gd name="connsiteY11" fmla="*/ 62194 h 132747"/>
                    <a:gd name="connsiteX12" fmla="*/ 1068 w 26170"/>
                    <a:gd name="connsiteY12" fmla="*/ 39844 h 132747"/>
                    <a:gd name="connsiteX13" fmla="*/ 1068 w 26170"/>
                    <a:gd name="connsiteY13" fmla="*/ 39844 h 132747"/>
                    <a:gd name="connsiteX14" fmla="*/ 3553 w 26170"/>
                    <a:gd name="connsiteY14" fmla="*/ 39844 h 132747"/>
                    <a:gd name="connsiteX15" fmla="*/ 6185 w 26170"/>
                    <a:gd name="connsiteY15" fmla="*/ 39844 h 132747"/>
                    <a:gd name="connsiteX16" fmla="*/ 12837 w 26170"/>
                    <a:gd name="connsiteY16" fmla="*/ 40209 h 132747"/>
                    <a:gd name="connsiteX17" fmla="*/ 22925 w 26170"/>
                    <a:gd name="connsiteY17" fmla="*/ 40063 h 132747"/>
                    <a:gd name="connsiteX18" fmla="*/ 337 w 26170"/>
                    <a:gd name="connsiteY18" fmla="*/ -35 h 132747"/>
                    <a:gd name="connsiteX19" fmla="*/ 25337 w 26170"/>
                    <a:gd name="connsiteY19" fmla="*/ 549 h 132747"/>
                    <a:gd name="connsiteX20" fmla="*/ 25337 w 26170"/>
                    <a:gd name="connsiteY20" fmla="*/ 4493 h 132747"/>
                    <a:gd name="connsiteX21" fmla="*/ 25337 w 26170"/>
                    <a:gd name="connsiteY21" fmla="*/ 10702 h 132747"/>
                    <a:gd name="connsiteX22" fmla="*/ 25337 w 26170"/>
                    <a:gd name="connsiteY22" fmla="*/ 18006 h 132747"/>
                    <a:gd name="connsiteX23" fmla="*/ 25337 w 26170"/>
                    <a:gd name="connsiteY23" fmla="*/ 24360 h 132747"/>
                    <a:gd name="connsiteX24" fmla="*/ 21902 w 26170"/>
                    <a:gd name="connsiteY24" fmla="*/ 25821 h 132747"/>
                    <a:gd name="connsiteX25" fmla="*/ 15615 w 26170"/>
                    <a:gd name="connsiteY25" fmla="*/ 25821 h 132747"/>
                    <a:gd name="connsiteX26" fmla="*/ 8305 w 26170"/>
                    <a:gd name="connsiteY26" fmla="*/ 25821 h 132747"/>
                    <a:gd name="connsiteX27" fmla="*/ 995 w 26170"/>
                    <a:gd name="connsiteY27" fmla="*/ 25821 h 132747"/>
                    <a:gd name="connsiteX28" fmla="*/ 483 w 26170"/>
                    <a:gd name="connsiteY28" fmla="*/ 14646 h 132747"/>
                    <a:gd name="connsiteX29" fmla="*/ 337 w 26170"/>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70" h="132747">
                      <a:moveTo>
                        <a:pt x="22925" y="40063"/>
                      </a:moveTo>
                      <a:lnTo>
                        <a:pt x="26069" y="40063"/>
                      </a:lnTo>
                      <a:lnTo>
                        <a:pt x="26069" y="40647"/>
                      </a:lnTo>
                      <a:cubicBezTo>
                        <a:pt x="26069" y="55255"/>
                        <a:pt x="25703" y="70593"/>
                        <a:pt x="25264" y="86004"/>
                      </a:cubicBezTo>
                      <a:cubicBezTo>
                        <a:pt x="24826" y="101415"/>
                        <a:pt x="25264" y="116608"/>
                        <a:pt x="25922" y="131507"/>
                      </a:cubicBezTo>
                      <a:cubicBezTo>
                        <a:pt x="24577" y="132435"/>
                        <a:pt x="22940" y="132844"/>
                        <a:pt x="21317" y="132676"/>
                      </a:cubicBezTo>
                      <a:lnTo>
                        <a:pt x="13276" y="132676"/>
                      </a:lnTo>
                      <a:lnTo>
                        <a:pt x="5089" y="132676"/>
                      </a:lnTo>
                      <a:cubicBezTo>
                        <a:pt x="3363" y="132457"/>
                        <a:pt x="1624" y="132457"/>
                        <a:pt x="-102" y="132676"/>
                      </a:cubicBezTo>
                      <a:cubicBezTo>
                        <a:pt x="556" y="125007"/>
                        <a:pt x="849" y="117119"/>
                        <a:pt x="775" y="109158"/>
                      </a:cubicBezTo>
                      <a:cubicBezTo>
                        <a:pt x="702" y="101196"/>
                        <a:pt x="775" y="93308"/>
                        <a:pt x="337" y="85420"/>
                      </a:cubicBezTo>
                      <a:cubicBezTo>
                        <a:pt x="-102" y="77532"/>
                        <a:pt x="-102" y="69863"/>
                        <a:pt x="-102" y="62194"/>
                      </a:cubicBezTo>
                      <a:cubicBezTo>
                        <a:pt x="-87" y="54729"/>
                        <a:pt x="300" y="47272"/>
                        <a:pt x="1068" y="39844"/>
                      </a:cubicBezTo>
                      <a:lnTo>
                        <a:pt x="1068" y="39844"/>
                      </a:lnTo>
                      <a:cubicBezTo>
                        <a:pt x="1886" y="39691"/>
                        <a:pt x="2735" y="39691"/>
                        <a:pt x="3553" y="39844"/>
                      </a:cubicBezTo>
                      <a:lnTo>
                        <a:pt x="6185" y="39844"/>
                      </a:lnTo>
                      <a:lnTo>
                        <a:pt x="12837" y="40209"/>
                      </a:lnTo>
                      <a:cubicBezTo>
                        <a:pt x="15615" y="40260"/>
                        <a:pt x="18978" y="40209"/>
                        <a:pt x="22925" y="40063"/>
                      </a:cubicBezTo>
                      <a:close/>
                      <a:moveTo>
                        <a:pt x="337" y="-35"/>
                      </a:moveTo>
                      <a:lnTo>
                        <a:pt x="25337" y="549"/>
                      </a:lnTo>
                      <a:cubicBezTo>
                        <a:pt x="25337" y="1280"/>
                        <a:pt x="25337" y="2594"/>
                        <a:pt x="25337" y="4493"/>
                      </a:cubicBezTo>
                      <a:cubicBezTo>
                        <a:pt x="25337" y="6392"/>
                        <a:pt x="25337" y="8437"/>
                        <a:pt x="25337" y="10702"/>
                      </a:cubicBezTo>
                      <a:cubicBezTo>
                        <a:pt x="25337" y="12966"/>
                        <a:pt x="25337" y="15303"/>
                        <a:pt x="25337" y="18006"/>
                      </a:cubicBezTo>
                      <a:cubicBezTo>
                        <a:pt x="25337" y="20708"/>
                        <a:pt x="25337" y="22534"/>
                        <a:pt x="25337" y="24360"/>
                      </a:cubicBezTo>
                      <a:cubicBezTo>
                        <a:pt x="24431" y="25280"/>
                        <a:pt x="23196" y="25806"/>
                        <a:pt x="21902" y="25821"/>
                      </a:cubicBezTo>
                      <a:cubicBezTo>
                        <a:pt x="19811" y="25981"/>
                        <a:pt x="17706" y="25981"/>
                        <a:pt x="15615" y="25821"/>
                      </a:cubicBezTo>
                      <a:lnTo>
                        <a:pt x="8305" y="25821"/>
                      </a:lnTo>
                      <a:cubicBezTo>
                        <a:pt x="5871" y="25653"/>
                        <a:pt x="3429" y="25653"/>
                        <a:pt x="995" y="25821"/>
                      </a:cubicBezTo>
                      <a:cubicBezTo>
                        <a:pt x="995" y="22242"/>
                        <a:pt x="995" y="18517"/>
                        <a:pt x="483" y="14646"/>
                      </a:cubicBezTo>
                      <a:cubicBezTo>
                        <a:pt x="-29" y="10775"/>
                        <a:pt x="190" y="5589"/>
                        <a:pt x="337" y="-35"/>
                      </a:cubicBezTo>
                      <a:close/>
                    </a:path>
                  </a:pathLst>
                </a:custGeom>
                <a:solidFill>
                  <a:srgbClr val="333233"/>
                </a:solidFill>
                <a:ln w="7301" cap="flat">
                  <a:noFill/>
                  <a:prstDash val="solid"/>
                  <a:miter/>
                </a:ln>
              </p:spPr>
              <p:txBody>
                <a:bodyPr rtlCol="0" anchor="ctr"/>
                <a:lstStyle/>
                <a:p>
                  <a:endParaRPr lang="en-US"/>
                </a:p>
              </p:txBody>
            </p:sp>
            <p:sp>
              <p:nvSpPr>
                <p:cNvPr id="2132" name="Freeform 2131">
                  <a:extLst>
                    <a:ext uri="{FF2B5EF4-FFF2-40B4-BE49-F238E27FC236}">
                      <a16:creationId xmlns:a16="http://schemas.microsoft.com/office/drawing/2014/main" id="{A514D159-4DF8-150C-D282-0C7BBC850359}"/>
                    </a:ext>
                  </a:extLst>
                </p:cNvPr>
                <p:cNvSpPr/>
                <p:nvPr/>
              </p:nvSpPr>
              <p:spPr>
                <a:xfrm>
                  <a:off x="10112616" y="5033210"/>
                  <a:ext cx="74807" cy="130144"/>
                </a:xfrm>
                <a:custGeom>
                  <a:avLst/>
                  <a:gdLst>
                    <a:gd name="connsiteX0" fmla="*/ 23900 w 74807"/>
                    <a:gd name="connsiteY0" fmla="*/ 127261 h 130144"/>
                    <a:gd name="connsiteX1" fmla="*/ 23900 w 74807"/>
                    <a:gd name="connsiteY1" fmla="*/ 129307 h 130144"/>
                    <a:gd name="connsiteX2" fmla="*/ 21414 w 74807"/>
                    <a:gd name="connsiteY2" fmla="*/ 129745 h 130144"/>
                    <a:gd name="connsiteX3" fmla="*/ 15274 w 74807"/>
                    <a:gd name="connsiteY3" fmla="*/ 130110 h 130144"/>
                    <a:gd name="connsiteX4" fmla="*/ 7964 w 74807"/>
                    <a:gd name="connsiteY4" fmla="*/ 130110 h 130144"/>
                    <a:gd name="connsiteX5" fmla="*/ 654 w 74807"/>
                    <a:gd name="connsiteY5" fmla="*/ 129453 h 130144"/>
                    <a:gd name="connsiteX6" fmla="*/ 654 w 74807"/>
                    <a:gd name="connsiteY6" fmla="*/ 117328 h 130144"/>
                    <a:gd name="connsiteX7" fmla="*/ 654 w 74807"/>
                    <a:gd name="connsiteY7" fmla="*/ 86798 h 130144"/>
                    <a:gd name="connsiteX8" fmla="*/ -4 w 74807"/>
                    <a:gd name="connsiteY8" fmla="*/ 56706 h 130144"/>
                    <a:gd name="connsiteX9" fmla="*/ -4 w 74807"/>
                    <a:gd name="connsiteY9" fmla="*/ 27491 h 130144"/>
                    <a:gd name="connsiteX10" fmla="*/ -4 w 74807"/>
                    <a:gd name="connsiteY10" fmla="*/ 28 h 130144"/>
                    <a:gd name="connsiteX11" fmla="*/ 12496 w 74807"/>
                    <a:gd name="connsiteY11" fmla="*/ 28 h 130144"/>
                    <a:gd name="connsiteX12" fmla="*/ 24850 w 74807"/>
                    <a:gd name="connsiteY12" fmla="*/ 466 h 130144"/>
                    <a:gd name="connsiteX13" fmla="*/ 24850 w 74807"/>
                    <a:gd name="connsiteY13" fmla="*/ 1781 h 130144"/>
                    <a:gd name="connsiteX14" fmla="*/ 24850 w 74807"/>
                    <a:gd name="connsiteY14" fmla="*/ 4776 h 130144"/>
                    <a:gd name="connsiteX15" fmla="*/ 24850 w 74807"/>
                    <a:gd name="connsiteY15" fmla="*/ 7843 h 130144"/>
                    <a:gd name="connsiteX16" fmla="*/ 25654 w 74807"/>
                    <a:gd name="connsiteY16" fmla="*/ 9231 h 130144"/>
                    <a:gd name="connsiteX17" fmla="*/ 26678 w 74807"/>
                    <a:gd name="connsiteY17" fmla="*/ 8574 h 130144"/>
                    <a:gd name="connsiteX18" fmla="*/ 33988 w 74807"/>
                    <a:gd name="connsiteY18" fmla="*/ 1270 h 130144"/>
                    <a:gd name="connsiteX19" fmla="*/ 43711 w 74807"/>
                    <a:gd name="connsiteY19" fmla="*/ 393 h 130144"/>
                    <a:gd name="connsiteX20" fmla="*/ 60304 w 74807"/>
                    <a:gd name="connsiteY20" fmla="*/ 5798 h 130144"/>
                    <a:gd name="connsiteX21" fmla="*/ 69442 w 74807"/>
                    <a:gd name="connsiteY21" fmla="*/ 17777 h 130144"/>
                    <a:gd name="connsiteX22" fmla="*/ 73390 w 74807"/>
                    <a:gd name="connsiteY22" fmla="*/ 34064 h 130144"/>
                    <a:gd name="connsiteX23" fmla="*/ 74706 w 74807"/>
                    <a:gd name="connsiteY23" fmla="*/ 52251 h 130144"/>
                    <a:gd name="connsiteX24" fmla="*/ 73828 w 74807"/>
                    <a:gd name="connsiteY24" fmla="*/ 64740 h 130144"/>
                    <a:gd name="connsiteX25" fmla="*/ 71270 w 74807"/>
                    <a:gd name="connsiteY25" fmla="*/ 75915 h 130144"/>
                    <a:gd name="connsiteX26" fmla="*/ 66664 w 74807"/>
                    <a:gd name="connsiteY26" fmla="*/ 84534 h 130144"/>
                    <a:gd name="connsiteX27" fmla="*/ 59793 w 74807"/>
                    <a:gd name="connsiteY27" fmla="*/ 89574 h 130144"/>
                    <a:gd name="connsiteX28" fmla="*/ 48827 w 74807"/>
                    <a:gd name="connsiteY28" fmla="*/ 91911 h 130144"/>
                    <a:gd name="connsiteX29" fmla="*/ 37497 w 74807"/>
                    <a:gd name="connsiteY29" fmla="*/ 91911 h 130144"/>
                    <a:gd name="connsiteX30" fmla="*/ 28432 w 74807"/>
                    <a:gd name="connsiteY30" fmla="*/ 90158 h 130144"/>
                    <a:gd name="connsiteX31" fmla="*/ 24412 w 74807"/>
                    <a:gd name="connsiteY31" fmla="*/ 87236 h 130144"/>
                    <a:gd name="connsiteX32" fmla="*/ 24412 w 74807"/>
                    <a:gd name="connsiteY32" fmla="*/ 101187 h 130144"/>
                    <a:gd name="connsiteX33" fmla="*/ 24412 w 74807"/>
                    <a:gd name="connsiteY33" fmla="*/ 109732 h 130144"/>
                    <a:gd name="connsiteX34" fmla="*/ 24412 w 74807"/>
                    <a:gd name="connsiteY34" fmla="*/ 114699 h 130144"/>
                    <a:gd name="connsiteX35" fmla="*/ 24412 w 74807"/>
                    <a:gd name="connsiteY35" fmla="*/ 117986 h 130144"/>
                    <a:gd name="connsiteX36" fmla="*/ 24412 w 74807"/>
                    <a:gd name="connsiteY36" fmla="*/ 121491 h 130144"/>
                    <a:gd name="connsiteX37" fmla="*/ 23900 w 74807"/>
                    <a:gd name="connsiteY37" fmla="*/ 127261 h 130144"/>
                    <a:gd name="connsiteX38" fmla="*/ 52410 w 74807"/>
                    <a:gd name="connsiteY38" fmla="*/ 57948 h 130144"/>
                    <a:gd name="connsiteX39" fmla="*/ 53506 w 74807"/>
                    <a:gd name="connsiteY39" fmla="*/ 52616 h 130144"/>
                    <a:gd name="connsiteX40" fmla="*/ 53506 w 74807"/>
                    <a:gd name="connsiteY40" fmla="*/ 47284 h 130144"/>
                    <a:gd name="connsiteX41" fmla="*/ 52410 w 74807"/>
                    <a:gd name="connsiteY41" fmla="*/ 38373 h 130144"/>
                    <a:gd name="connsiteX42" fmla="*/ 49120 w 74807"/>
                    <a:gd name="connsiteY42" fmla="*/ 30631 h 130144"/>
                    <a:gd name="connsiteX43" fmla="*/ 43783 w 74807"/>
                    <a:gd name="connsiteY43" fmla="*/ 25227 h 130144"/>
                    <a:gd name="connsiteX44" fmla="*/ 36473 w 74807"/>
                    <a:gd name="connsiteY44" fmla="*/ 23181 h 130144"/>
                    <a:gd name="connsiteX45" fmla="*/ 29163 w 74807"/>
                    <a:gd name="connsiteY45" fmla="*/ 25227 h 130144"/>
                    <a:gd name="connsiteX46" fmla="*/ 25142 w 74807"/>
                    <a:gd name="connsiteY46" fmla="*/ 30704 h 130144"/>
                    <a:gd name="connsiteX47" fmla="*/ 23534 w 74807"/>
                    <a:gd name="connsiteY47" fmla="*/ 39177 h 130144"/>
                    <a:gd name="connsiteX48" fmla="*/ 23534 w 74807"/>
                    <a:gd name="connsiteY48" fmla="*/ 49840 h 130144"/>
                    <a:gd name="connsiteX49" fmla="*/ 23534 w 74807"/>
                    <a:gd name="connsiteY49" fmla="*/ 61161 h 130144"/>
                    <a:gd name="connsiteX50" fmla="*/ 24923 w 74807"/>
                    <a:gd name="connsiteY50" fmla="*/ 67516 h 130144"/>
                    <a:gd name="connsiteX51" fmla="*/ 28286 w 74807"/>
                    <a:gd name="connsiteY51" fmla="*/ 70364 h 130144"/>
                    <a:gd name="connsiteX52" fmla="*/ 34500 w 74807"/>
                    <a:gd name="connsiteY52" fmla="*/ 71022 h 130144"/>
                    <a:gd name="connsiteX53" fmla="*/ 46488 w 74807"/>
                    <a:gd name="connsiteY53" fmla="*/ 67662 h 130144"/>
                    <a:gd name="connsiteX54" fmla="*/ 52190 w 74807"/>
                    <a:gd name="connsiteY54" fmla="*/ 57948 h 13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4807" h="130144">
                      <a:moveTo>
                        <a:pt x="23900" y="127261"/>
                      </a:moveTo>
                      <a:lnTo>
                        <a:pt x="23900" y="129307"/>
                      </a:lnTo>
                      <a:lnTo>
                        <a:pt x="21414" y="129745"/>
                      </a:lnTo>
                      <a:cubicBezTo>
                        <a:pt x="19733" y="129745"/>
                        <a:pt x="17686" y="129745"/>
                        <a:pt x="15274" y="130110"/>
                      </a:cubicBezTo>
                      <a:lnTo>
                        <a:pt x="7964" y="130110"/>
                      </a:lnTo>
                      <a:cubicBezTo>
                        <a:pt x="5515" y="130088"/>
                        <a:pt x="3066" y="129869"/>
                        <a:pt x="654" y="129453"/>
                      </a:cubicBezTo>
                      <a:lnTo>
                        <a:pt x="654" y="117328"/>
                      </a:lnTo>
                      <a:cubicBezTo>
                        <a:pt x="654" y="107176"/>
                        <a:pt x="654" y="96950"/>
                        <a:pt x="654" y="86798"/>
                      </a:cubicBezTo>
                      <a:cubicBezTo>
                        <a:pt x="654" y="76646"/>
                        <a:pt x="215" y="66639"/>
                        <a:pt x="-4" y="56706"/>
                      </a:cubicBezTo>
                      <a:cubicBezTo>
                        <a:pt x="-224" y="46773"/>
                        <a:pt x="-4" y="37205"/>
                        <a:pt x="-4" y="27491"/>
                      </a:cubicBezTo>
                      <a:cubicBezTo>
                        <a:pt x="-4" y="17777"/>
                        <a:pt x="-4" y="8866"/>
                        <a:pt x="-4" y="28"/>
                      </a:cubicBezTo>
                      <a:cubicBezTo>
                        <a:pt x="3797" y="28"/>
                        <a:pt x="7964" y="28"/>
                        <a:pt x="12496" y="28"/>
                      </a:cubicBezTo>
                      <a:cubicBezTo>
                        <a:pt x="16619" y="-133"/>
                        <a:pt x="20749" y="14"/>
                        <a:pt x="24850" y="466"/>
                      </a:cubicBezTo>
                      <a:cubicBezTo>
                        <a:pt x="24945" y="897"/>
                        <a:pt x="24945" y="1350"/>
                        <a:pt x="24850" y="1781"/>
                      </a:cubicBezTo>
                      <a:cubicBezTo>
                        <a:pt x="24850" y="3023"/>
                        <a:pt x="24850" y="3972"/>
                        <a:pt x="24850" y="4776"/>
                      </a:cubicBezTo>
                      <a:cubicBezTo>
                        <a:pt x="24850" y="5579"/>
                        <a:pt x="24850" y="6529"/>
                        <a:pt x="24850" y="7843"/>
                      </a:cubicBezTo>
                      <a:cubicBezTo>
                        <a:pt x="25033" y="8347"/>
                        <a:pt x="25311" y="8822"/>
                        <a:pt x="25654" y="9231"/>
                      </a:cubicBezTo>
                      <a:cubicBezTo>
                        <a:pt x="25654" y="9231"/>
                        <a:pt x="26312" y="9231"/>
                        <a:pt x="26678" y="8574"/>
                      </a:cubicBezTo>
                      <a:cubicBezTo>
                        <a:pt x="28001" y="5236"/>
                        <a:pt x="30647" y="2592"/>
                        <a:pt x="33988" y="1270"/>
                      </a:cubicBezTo>
                      <a:cubicBezTo>
                        <a:pt x="37109" y="204"/>
                        <a:pt x="40443" y="-96"/>
                        <a:pt x="43711" y="393"/>
                      </a:cubicBezTo>
                      <a:cubicBezTo>
                        <a:pt x="49646" y="547"/>
                        <a:pt x="55414" y="2424"/>
                        <a:pt x="60304" y="5798"/>
                      </a:cubicBezTo>
                      <a:cubicBezTo>
                        <a:pt x="64347" y="8924"/>
                        <a:pt x="67498" y="13051"/>
                        <a:pt x="69442" y="17777"/>
                      </a:cubicBezTo>
                      <a:cubicBezTo>
                        <a:pt x="71511" y="22999"/>
                        <a:pt x="72834" y="28477"/>
                        <a:pt x="73390" y="34064"/>
                      </a:cubicBezTo>
                      <a:cubicBezTo>
                        <a:pt x="73974" y="40053"/>
                        <a:pt x="74413" y="46115"/>
                        <a:pt x="74706" y="52251"/>
                      </a:cubicBezTo>
                      <a:cubicBezTo>
                        <a:pt x="74713" y="56429"/>
                        <a:pt x="74420" y="60606"/>
                        <a:pt x="73828" y="64740"/>
                      </a:cubicBezTo>
                      <a:cubicBezTo>
                        <a:pt x="73368" y="68546"/>
                        <a:pt x="72513" y="72293"/>
                        <a:pt x="71270" y="75915"/>
                      </a:cubicBezTo>
                      <a:cubicBezTo>
                        <a:pt x="70232" y="79027"/>
                        <a:pt x="68675" y="81941"/>
                        <a:pt x="66664" y="84534"/>
                      </a:cubicBezTo>
                      <a:cubicBezTo>
                        <a:pt x="64895" y="86827"/>
                        <a:pt x="62512" y="88573"/>
                        <a:pt x="59793" y="89574"/>
                      </a:cubicBezTo>
                      <a:cubicBezTo>
                        <a:pt x="56262" y="90859"/>
                        <a:pt x="52577" y="91648"/>
                        <a:pt x="48827" y="91911"/>
                      </a:cubicBezTo>
                      <a:cubicBezTo>
                        <a:pt x="45055" y="92203"/>
                        <a:pt x="41269" y="92203"/>
                        <a:pt x="37497" y="91911"/>
                      </a:cubicBezTo>
                      <a:cubicBezTo>
                        <a:pt x="34412" y="91714"/>
                        <a:pt x="31371" y="91122"/>
                        <a:pt x="28432" y="90158"/>
                      </a:cubicBezTo>
                      <a:cubicBezTo>
                        <a:pt x="26020" y="89281"/>
                        <a:pt x="24631" y="88332"/>
                        <a:pt x="24412" y="87236"/>
                      </a:cubicBezTo>
                      <a:cubicBezTo>
                        <a:pt x="24412" y="92933"/>
                        <a:pt x="24412" y="97608"/>
                        <a:pt x="24412" y="101187"/>
                      </a:cubicBezTo>
                      <a:lnTo>
                        <a:pt x="24412" y="109732"/>
                      </a:lnTo>
                      <a:cubicBezTo>
                        <a:pt x="24412" y="111850"/>
                        <a:pt x="24412" y="113530"/>
                        <a:pt x="24412" y="114699"/>
                      </a:cubicBezTo>
                      <a:cubicBezTo>
                        <a:pt x="24412" y="115867"/>
                        <a:pt x="24412" y="116963"/>
                        <a:pt x="24412" y="117986"/>
                      </a:cubicBezTo>
                      <a:cubicBezTo>
                        <a:pt x="24412" y="119008"/>
                        <a:pt x="24412" y="120177"/>
                        <a:pt x="24412" y="121491"/>
                      </a:cubicBezTo>
                      <a:cubicBezTo>
                        <a:pt x="24412" y="122806"/>
                        <a:pt x="23900" y="124778"/>
                        <a:pt x="23900" y="127261"/>
                      </a:cubicBezTo>
                      <a:close/>
                      <a:moveTo>
                        <a:pt x="52410" y="57948"/>
                      </a:moveTo>
                      <a:cubicBezTo>
                        <a:pt x="52994" y="56224"/>
                        <a:pt x="53360" y="54435"/>
                        <a:pt x="53506" y="52616"/>
                      </a:cubicBezTo>
                      <a:cubicBezTo>
                        <a:pt x="53506" y="50717"/>
                        <a:pt x="53506" y="48964"/>
                        <a:pt x="53506" y="47284"/>
                      </a:cubicBezTo>
                      <a:cubicBezTo>
                        <a:pt x="53514" y="44282"/>
                        <a:pt x="53148" y="41288"/>
                        <a:pt x="52410" y="38373"/>
                      </a:cubicBezTo>
                      <a:cubicBezTo>
                        <a:pt x="51752" y="35627"/>
                        <a:pt x="50633" y="33013"/>
                        <a:pt x="49120" y="30631"/>
                      </a:cubicBezTo>
                      <a:cubicBezTo>
                        <a:pt x="47746" y="28469"/>
                        <a:pt x="45925" y="26629"/>
                        <a:pt x="43783" y="25227"/>
                      </a:cubicBezTo>
                      <a:cubicBezTo>
                        <a:pt x="41620" y="23795"/>
                        <a:pt x="39061" y="23079"/>
                        <a:pt x="36473" y="23181"/>
                      </a:cubicBezTo>
                      <a:cubicBezTo>
                        <a:pt x="33871" y="23006"/>
                        <a:pt x="31290" y="23722"/>
                        <a:pt x="29163" y="25227"/>
                      </a:cubicBezTo>
                      <a:cubicBezTo>
                        <a:pt x="27343" y="26643"/>
                        <a:pt x="25954" y="28543"/>
                        <a:pt x="25142" y="30704"/>
                      </a:cubicBezTo>
                      <a:cubicBezTo>
                        <a:pt x="24170" y="33429"/>
                        <a:pt x="23622" y="36285"/>
                        <a:pt x="23534" y="39177"/>
                      </a:cubicBezTo>
                      <a:cubicBezTo>
                        <a:pt x="23534" y="42464"/>
                        <a:pt x="23534" y="46043"/>
                        <a:pt x="23534" y="49840"/>
                      </a:cubicBezTo>
                      <a:cubicBezTo>
                        <a:pt x="23534" y="53638"/>
                        <a:pt x="23534" y="58386"/>
                        <a:pt x="23534" y="61161"/>
                      </a:cubicBezTo>
                      <a:cubicBezTo>
                        <a:pt x="23585" y="63345"/>
                        <a:pt x="24061" y="65507"/>
                        <a:pt x="24923" y="67516"/>
                      </a:cubicBezTo>
                      <a:cubicBezTo>
                        <a:pt x="25567" y="68918"/>
                        <a:pt x="26795" y="69963"/>
                        <a:pt x="28286" y="70364"/>
                      </a:cubicBezTo>
                      <a:cubicBezTo>
                        <a:pt x="30318" y="70861"/>
                        <a:pt x="32409" y="71080"/>
                        <a:pt x="34500" y="71022"/>
                      </a:cubicBezTo>
                      <a:cubicBezTo>
                        <a:pt x="38754" y="71204"/>
                        <a:pt x="42950" y="70028"/>
                        <a:pt x="46488" y="67662"/>
                      </a:cubicBezTo>
                      <a:cubicBezTo>
                        <a:pt x="49683" y="65383"/>
                        <a:pt x="51759" y="61848"/>
                        <a:pt x="52190" y="57948"/>
                      </a:cubicBezTo>
                      <a:close/>
                    </a:path>
                  </a:pathLst>
                </a:custGeom>
                <a:solidFill>
                  <a:srgbClr val="333233"/>
                </a:solidFill>
                <a:ln w="7301" cap="flat">
                  <a:noFill/>
                  <a:prstDash val="solid"/>
                  <a:miter/>
                </a:ln>
              </p:spPr>
              <p:txBody>
                <a:bodyPr rtlCol="0" anchor="ctr"/>
                <a:lstStyle/>
                <a:p>
                  <a:endParaRPr lang="en-US"/>
                </a:p>
              </p:txBody>
            </p:sp>
          </p:grpSp>
          <p:sp>
            <p:nvSpPr>
              <p:cNvPr id="2038" name="Rounded Rectangle 2037">
                <a:extLst>
                  <a:ext uri="{FF2B5EF4-FFF2-40B4-BE49-F238E27FC236}">
                    <a16:creationId xmlns:a16="http://schemas.microsoft.com/office/drawing/2014/main" id="{57079AD6-532C-C371-092E-6B0E2D7775AE}"/>
                  </a:ext>
                </a:extLst>
              </p:cNvPr>
              <p:cNvSpPr/>
              <p:nvPr/>
            </p:nvSpPr>
            <p:spPr>
              <a:xfrm>
                <a:off x="8923468" y="2935673"/>
                <a:ext cx="1260000" cy="1728000"/>
              </a:xfrm>
              <a:prstGeom prst="roundRect">
                <a:avLst>
                  <a:gd name="adj" fmla="val 6588"/>
                </a:avLst>
              </a:prstGeom>
              <a:noFill/>
              <a:ln w="44450">
                <a:solidFill>
                  <a:srgbClr val="A7B2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9" name="Group 2038">
                <a:extLst>
                  <a:ext uri="{FF2B5EF4-FFF2-40B4-BE49-F238E27FC236}">
                    <a16:creationId xmlns:a16="http://schemas.microsoft.com/office/drawing/2014/main" id="{B5EFDE79-E258-0BB4-7BB2-F1FEB6C7609A}"/>
                  </a:ext>
                </a:extLst>
              </p:cNvPr>
              <p:cNvGrpSpPr>
                <a:grpSpLocks noChangeAspect="1"/>
              </p:cNvGrpSpPr>
              <p:nvPr/>
            </p:nvGrpSpPr>
            <p:grpSpPr>
              <a:xfrm>
                <a:off x="9126448" y="3163288"/>
                <a:ext cx="854040" cy="877314"/>
                <a:chOff x="14795854" y="659725"/>
                <a:chExt cx="2084623" cy="2141433"/>
              </a:xfrm>
              <a:solidFill>
                <a:srgbClr val="FFFFFF"/>
              </a:solidFill>
            </p:grpSpPr>
            <p:sp>
              <p:nvSpPr>
                <p:cNvPr id="2040" name="Freeform 2039">
                  <a:extLst>
                    <a:ext uri="{FF2B5EF4-FFF2-40B4-BE49-F238E27FC236}">
                      <a16:creationId xmlns:a16="http://schemas.microsoft.com/office/drawing/2014/main" id="{2B23A255-B695-460C-8329-679EA8DE00F4}"/>
                    </a:ext>
                  </a:extLst>
                </p:cNvPr>
                <p:cNvSpPr/>
                <p:nvPr/>
              </p:nvSpPr>
              <p:spPr>
                <a:xfrm>
                  <a:off x="15533235" y="659725"/>
                  <a:ext cx="1347242" cy="1818651"/>
                </a:xfrm>
                <a:custGeom>
                  <a:avLst/>
                  <a:gdLst>
                    <a:gd name="connsiteX0" fmla="*/ 1056862 w 1347242"/>
                    <a:gd name="connsiteY0" fmla="*/ 591133 h 1818651"/>
                    <a:gd name="connsiteX1" fmla="*/ 971657 w 1347242"/>
                    <a:gd name="connsiteY1" fmla="*/ 538298 h 1818651"/>
                    <a:gd name="connsiteX2" fmla="*/ 867052 w 1347242"/>
                    <a:gd name="connsiteY2" fmla="*/ 497428 h 1818651"/>
                    <a:gd name="connsiteX3" fmla="*/ 856199 w 1347242"/>
                    <a:gd name="connsiteY3" fmla="*/ 496672 h 1818651"/>
                    <a:gd name="connsiteX4" fmla="*/ 769263 w 1347242"/>
                    <a:gd name="connsiteY4" fmla="*/ 478363 h 1818651"/>
                    <a:gd name="connsiteX5" fmla="*/ 1007102 w 1347242"/>
                    <a:gd name="connsiteY5" fmla="*/ 200312 h 1818651"/>
                    <a:gd name="connsiteX6" fmla="*/ 1016513 w 1347242"/>
                    <a:gd name="connsiteY6" fmla="*/ 185211 h 1818651"/>
                    <a:gd name="connsiteX7" fmla="*/ 1016513 w 1347242"/>
                    <a:gd name="connsiteY7" fmla="*/ 172705 h 1818651"/>
                    <a:gd name="connsiteX8" fmla="*/ 944902 w 1347242"/>
                    <a:gd name="connsiteY8" fmla="*/ 19678 h 1818651"/>
                    <a:gd name="connsiteX9" fmla="*/ 913784 w 1347242"/>
                    <a:gd name="connsiteY9" fmla="*/ 0 h 1818651"/>
                    <a:gd name="connsiteX10" fmla="*/ 503442 w 1347242"/>
                    <a:gd name="connsiteY10" fmla="*/ 0 h 1818651"/>
                    <a:gd name="connsiteX11" fmla="*/ 473874 w 1347242"/>
                    <a:gd name="connsiteY11" fmla="*/ 16326 h 1818651"/>
                    <a:gd name="connsiteX12" fmla="*/ 381746 w 1347242"/>
                    <a:gd name="connsiteY12" fmla="*/ 160560 h 1818651"/>
                    <a:gd name="connsiteX13" fmla="*/ 375616 w 1347242"/>
                    <a:gd name="connsiteY13" fmla="*/ 172705 h 1818651"/>
                    <a:gd name="connsiteX14" fmla="*/ 375616 w 1347242"/>
                    <a:gd name="connsiteY14" fmla="*/ 185211 h 1818651"/>
                    <a:gd name="connsiteX15" fmla="*/ 409222 w 1347242"/>
                    <a:gd name="connsiteY15" fmla="*/ 228964 h 1818651"/>
                    <a:gd name="connsiteX16" fmla="*/ 616196 w 1347242"/>
                    <a:gd name="connsiteY16" fmla="*/ 473570 h 1818651"/>
                    <a:gd name="connsiteX17" fmla="*/ 14350 w 1347242"/>
                    <a:gd name="connsiteY17" fmla="*/ 1007075 h 1818651"/>
                    <a:gd name="connsiteX18" fmla="*/ 205097 w 1347242"/>
                    <a:gd name="connsiteY18" fmla="*/ 1628049 h 1818651"/>
                    <a:gd name="connsiteX19" fmla="*/ 269822 w 1347242"/>
                    <a:gd name="connsiteY19" fmla="*/ 1684957 h 1818651"/>
                    <a:gd name="connsiteX20" fmla="*/ 332491 w 1347242"/>
                    <a:gd name="connsiteY20" fmla="*/ 1536759 h 1818651"/>
                    <a:gd name="connsiteX21" fmla="*/ 323188 w 1347242"/>
                    <a:gd name="connsiteY21" fmla="*/ 1505764 h 1818651"/>
                    <a:gd name="connsiteX22" fmla="*/ 243139 w 1347242"/>
                    <a:gd name="connsiteY22" fmla="*/ 881402 h 1818651"/>
                    <a:gd name="connsiteX23" fmla="*/ 946236 w 1347242"/>
                    <a:gd name="connsiteY23" fmla="*/ 720518 h 1818651"/>
                    <a:gd name="connsiteX24" fmla="*/ 1116466 w 1347242"/>
                    <a:gd name="connsiteY24" fmla="*/ 1387660 h 1818651"/>
                    <a:gd name="connsiteX25" fmla="*/ 730464 w 1347242"/>
                    <a:gd name="connsiteY25" fmla="*/ 1644376 h 1818651"/>
                    <a:gd name="connsiteX26" fmla="*/ 702699 w 1347242"/>
                    <a:gd name="connsiteY26" fmla="*/ 1669315 h 1818651"/>
                    <a:gd name="connsiteX27" fmla="*/ 660583 w 1347242"/>
                    <a:gd name="connsiteY27" fmla="*/ 1786843 h 1818651"/>
                    <a:gd name="connsiteX28" fmla="*/ 646340 w 1347242"/>
                    <a:gd name="connsiteY28" fmla="*/ 1816864 h 1818651"/>
                    <a:gd name="connsiteX29" fmla="*/ 653660 w 1347242"/>
                    <a:gd name="connsiteY29" fmla="*/ 1818270 h 1818651"/>
                    <a:gd name="connsiteX30" fmla="*/ 1333933 w 1347242"/>
                    <a:gd name="connsiteY30" fmla="*/ 1275359 h 1818651"/>
                    <a:gd name="connsiteX31" fmla="*/ 1056862 w 1347242"/>
                    <a:gd name="connsiteY31" fmla="*/ 591133 h 181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47242" h="1818651">
                      <a:moveTo>
                        <a:pt x="1056862" y="591133"/>
                      </a:moveTo>
                      <a:cubicBezTo>
                        <a:pt x="1030107" y="571311"/>
                        <a:pt x="1000143" y="555814"/>
                        <a:pt x="971657" y="538298"/>
                      </a:cubicBezTo>
                      <a:cubicBezTo>
                        <a:pt x="936789" y="524675"/>
                        <a:pt x="901920" y="511088"/>
                        <a:pt x="867052" y="497428"/>
                      </a:cubicBezTo>
                      <a:cubicBezTo>
                        <a:pt x="863410" y="497248"/>
                        <a:pt x="859588" y="497681"/>
                        <a:pt x="856199" y="496672"/>
                      </a:cubicBezTo>
                      <a:cubicBezTo>
                        <a:pt x="827496" y="488418"/>
                        <a:pt x="798506" y="482436"/>
                        <a:pt x="769263" y="478363"/>
                      </a:cubicBezTo>
                      <a:cubicBezTo>
                        <a:pt x="848554" y="385703"/>
                        <a:pt x="927882" y="293080"/>
                        <a:pt x="1007102" y="200312"/>
                      </a:cubicBezTo>
                      <a:cubicBezTo>
                        <a:pt x="1010924" y="195843"/>
                        <a:pt x="1013376" y="190257"/>
                        <a:pt x="1016513" y="185211"/>
                      </a:cubicBezTo>
                      <a:cubicBezTo>
                        <a:pt x="1016513" y="181031"/>
                        <a:pt x="1016513" y="176886"/>
                        <a:pt x="1016513" y="172705"/>
                      </a:cubicBezTo>
                      <a:cubicBezTo>
                        <a:pt x="992607" y="121708"/>
                        <a:pt x="968700" y="70711"/>
                        <a:pt x="944902" y="19678"/>
                      </a:cubicBezTo>
                      <a:cubicBezTo>
                        <a:pt x="938664" y="6343"/>
                        <a:pt x="928639" y="0"/>
                        <a:pt x="913784" y="0"/>
                      </a:cubicBezTo>
                      <a:cubicBezTo>
                        <a:pt x="777015" y="144"/>
                        <a:pt x="640211" y="144"/>
                        <a:pt x="503442" y="0"/>
                      </a:cubicBezTo>
                      <a:cubicBezTo>
                        <a:pt x="490245" y="0"/>
                        <a:pt x="480834" y="5334"/>
                        <a:pt x="473874" y="16326"/>
                      </a:cubicBezTo>
                      <a:cubicBezTo>
                        <a:pt x="443261" y="64476"/>
                        <a:pt x="412395" y="112446"/>
                        <a:pt x="381746" y="160560"/>
                      </a:cubicBezTo>
                      <a:cubicBezTo>
                        <a:pt x="379366" y="164416"/>
                        <a:pt x="377635" y="168669"/>
                        <a:pt x="375616" y="172705"/>
                      </a:cubicBezTo>
                      <a:cubicBezTo>
                        <a:pt x="375616" y="176886"/>
                        <a:pt x="375616" y="181031"/>
                        <a:pt x="375616" y="185211"/>
                      </a:cubicBezTo>
                      <a:cubicBezTo>
                        <a:pt x="383332" y="202475"/>
                        <a:pt x="397431" y="214944"/>
                        <a:pt x="409222" y="228964"/>
                      </a:cubicBezTo>
                      <a:cubicBezTo>
                        <a:pt x="478129" y="310632"/>
                        <a:pt x="547145" y="392047"/>
                        <a:pt x="616196" y="473570"/>
                      </a:cubicBezTo>
                      <a:cubicBezTo>
                        <a:pt x="325459" y="496924"/>
                        <a:pt x="70240" y="717599"/>
                        <a:pt x="14350" y="1007075"/>
                      </a:cubicBezTo>
                      <a:cubicBezTo>
                        <a:pt x="-31877" y="1246599"/>
                        <a:pt x="34074" y="1454155"/>
                        <a:pt x="205097" y="1628049"/>
                      </a:cubicBezTo>
                      <a:cubicBezTo>
                        <a:pt x="224857" y="1648160"/>
                        <a:pt x="247465" y="1665423"/>
                        <a:pt x="269822" y="1684957"/>
                      </a:cubicBezTo>
                      <a:cubicBezTo>
                        <a:pt x="303067" y="1637996"/>
                        <a:pt x="322827" y="1589666"/>
                        <a:pt x="332491" y="1536759"/>
                      </a:cubicBezTo>
                      <a:cubicBezTo>
                        <a:pt x="334870" y="1523821"/>
                        <a:pt x="333140" y="1515387"/>
                        <a:pt x="323188" y="1505764"/>
                      </a:cubicBezTo>
                      <a:cubicBezTo>
                        <a:pt x="153426" y="1341565"/>
                        <a:pt x="120216" y="1080849"/>
                        <a:pt x="243139" y="881402"/>
                      </a:cubicBezTo>
                      <a:cubicBezTo>
                        <a:pt x="391626" y="640436"/>
                        <a:pt x="705043" y="568428"/>
                        <a:pt x="946236" y="720518"/>
                      </a:cubicBezTo>
                      <a:cubicBezTo>
                        <a:pt x="1163630" y="857579"/>
                        <a:pt x="1248944" y="1149037"/>
                        <a:pt x="1116466" y="1387660"/>
                      </a:cubicBezTo>
                      <a:cubicBezTo>
                        <a:pt x="1032811" y="1538345"/>
                        <a:pt x="901127" y="1622463"/>
                        <a:pt x="730464" y="1644376"/>
                      </a:cubicBezTo>
                      <a:cubicBezTo>
                        <a:pt x="712219" y="1646682"/>
                        <a:pt x="707531" y="1654647"/>
                        <a:pt x="702699" y="1669315"/>
                      </a:cubicBezTo>
                      <a:cubicBezTo>
                        <a:pt x="689574" y="1708780"/>
                        <a:pt x="675043" y="1747811"/>
                        <a:pt x="660583" y="1786843"/>
                      </a:cubicBezTo>
                      <a:cubicBezTo>
                        <a:pt x="656833" y="1796898"/>
                        <a:pt x="651389" y="1806413"/>
                        <a:pt x="646340" y="1816864"/>
                      </a:cubicBezTo>
                      <a:cubicBezTo>
                        <a:pt x="650127" y="1817585"/>
                        <a:pt x="651893" y="1818162"/>
                        <a:pt x="653660" y="1818270"/>
                      </a:cubicBezTo>
                      <a:cubicBezTo>
                        <a:pt x="981789" y="1829334"/>
                        <a:pt x="1275771" y="1598496"/>
                        <a:pt x="1333933" y="1275359"/>
                      </a:cubicBezTo>
                      <a:cubicBezTo>
                        <a:pt x="1385027" y="991721"/>
                        <a:pt x="1288247" y="762757"/>
                        <a:pt x="1056862" y="591133"/>
                      </a:cubicBezTo>
                    </a:path>
                  </a:pathLst>
                </a:custGeom>
                <a:grpFill/>
                <a:ln w="31750" cap="rnd">
                  <a:solidFill>
                    <a:srgbClr val="A7B239"/>
                  </a:solidFill>
                  <a:prstDash val="solid"/>
                  <a:miter/>
                </a:ln>
              </p:spPr>
              <p:txBody>
                <a:bodyPr rtlCol="0" anchor="ctr"/>
                <a:lstStyle/>
                <a:p>
                  <a:endParaRPr lang="en-US"/>
                </a:p>
              </p:txBody>
            </p:sp>
            <p:sp>
              <p:nvSpPr>
                <p:cNvPr id="2041" name="Freeform 2040">
                  <a:extLst>
                    <a:ext uri="{FF2B5EF4-FFF2-40B4-BE49-F238E27FC236}">
                      <a16:creationId xmlns:a16="http://schemas.microsoft.com/office/drawing/2014/main" id="{7E165945-C367-28FD-B5D0-95AF84D0C1DB}"/>
                    </a:ext>
                  </a:extLst>
                </p:cNvPr>
                <p:cNvSpPr/>
                <p:nvPr/>
              </p:nvSpPr>
              <p:spPr>
                <a:xfrm>
                  <a:off x="14795854" y="1454269"/>
                  <a:ext cx="1348444" cy="1346889"/>
                </a:xfrm>
                <a:custGeom>
                  <a:avLst/>
                  <a:gdLst>
                    <a:gd name="connsiteX0" fmla="*/ 1091218 w 1348444"/>
                    <a:gd name="connsiteY0" fmla="*/ 144739 h 1346889"/>
                    <a:gd name="connsiteX1" fmla="*/ 1078309 w 1348444"/>
                    <a:gd name="connsiteY1" fmla="*/ 135837 h 1346889"/>
                    <a:gd name="connsiteX2" fmla="*/ 1015964 w 1348444"/>
                    <a:gd name="connsiteY2" fmla="*/ 282053 h 1346889"/>
                    <a:gd name="connsiteX3" fmla="*/ 1025592 w 1348444"/>
                    <a:gd name="connsiteY3" fmla="*/ 312903 h 1346889"/>
                    <a:gd name="connsiteX4" fmla="*/ 1104884 w 1348444"/>
                    <a:gd name="connsiteY4" fmla="*/ 937302 h 1346889"/>
                    <a:gd name="connsiteX5" fmla="*/ 308396 w 1348444"/>
                    <a:gd name="connsiteY5" fmla="*/ 1020915 h 1346889"/>
                    <a:gd name="connsiteX6" fmla="*/ 231592 w 1348444"/>
                    <a:gd name="connsiteY6" fmla="*/ 430323 h 1346889"/>
                    <a:gd name="connsiteX7" fmla="*/ 619794 w 1348444"/>
                    <a:gd name="connsiteY7" fmla="*/ 173752 h 1346889"/>
                    <a:gd name="connsiteX8" fmla="*/ 643772 w 1348444"/>
                    <a:gd name="connsiteY8" fmla="*/ 151875 h 1346889"/>
                    <a:gd name="connsiteX9" fmla="*/ 680732 w 1348444"/>
                    <a:gd name="connsiteY9" fmla="*/ 44259 h 1346889"/>
                    <a:gd name="connsiteX10" fmla="*/ 701501 w 1348444"/>
                    <a:gd name="connsiteY10" fmla="*/ 1155 h 1346889"/>
                    <a:gd name="connsiteX11" fmla="*/ 684843 w 1348444"/>
                    <a:gd name="connsiteY11" fmla="*/ 1 h 1346889"/>
                    <a:gd name="connsiteX12" fmla="*/ 122228 w 1348444"/>
                    <a:gd name="connsiteY12" fmla="*/ 287351 h 1346889"/>
                    <a:gd name="connsiteX13" fmla="*/ 67167 w 1348444"/>
                    <a:gd name="connsiteY13" fmla="*/ 375722 h 1346889"/>
                    <a:gd name="connsiteX14" fmla="*/ 26277 w 1348444"/>
                    <a:gd name="connsiteY14" fmla="*/ 480347 h 1346889"/>
                    <a:gd name="connsiteX15" fmla="*/ 8609 w 1348444"/>
                    <a:gd name="connsiteY15" fmla="*/ 567636 h 1346889"/>
                    <a:gd name="connsiteX16" fmla="*/ 557918 w 1348444"/>
                    <a:gd name="connsiteY16" fmla="*/ 1337205 h 1346889"/>
                    <a:gd name="connsiteX17" fmla="*/ 1332843 w 1348444"/>
                    <a:gd name="connsiteY17" fmla="*/ 812747 h 1346889"/>
                    <a:gd name="connsiteX18" fmla="*/ 1091218 w 1348444"/>
                    <a:gd name="connsiteY18" fmla="*/ 144739 h 134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8444" h="1346889">
                      <a:moveTo>
                        <a:pt x="1091218" y="144739"/>
                      </a:moveTo>
                      <a:cubicBezTo>
                        <a:pt x="1087179" y="141388"/>
                        <a:pt x="1082528" y="138721"/>
                        <a:pt x="1078309" y="135837"/>
                      </a:cubicBezTo>
                      <a:cubicBezTo>
                        <a:pt x="1049246" y="170616"/>
                        <a:pt x="1027142" y="224028"/>
                        <a:pt x="1015964" y="282053"/>
                      </a:cubicBezTo>
                      <a:cubicBezTo>
                        <a:pt x="1013440" y="294955"/>
                        <a:pt x="1015856" y="303353"/>
                        <a:pt x="1025592" y="312903"/>
                      </a:cubicBezTo>
                      <a:cubicBezTo>
                        <a:pt x="1195390" y="478941"/>
                        <a:pt x="1228202" y="739585"/>
                        <a:pt x="1104884" y="937302"/>
                      </a:cubicBezTo>
                      <a:cubicBezTo>
                        <a:pt x="928523" y="1220002"/>
                        <a:pt x="539925" y="1260728"/>
                        <a:pt x="308396" y="1020915"/>
                      </a:cubicBezTo>
                      <a:cubicBezTo>
                        <a:pt x="157853" y="864969"/>
                        <a:pt x="124716" y="616795"/>
                        <a:pt x="231592" y="430323"/>
                      </a:cubicBezTo>
                      <a:cubicBezTo>
                        <a:pt x="317591" y="280179"/>
                        <a:pt x="448301" y="195232"/>
                        <a:pt x="619794" y="173752"/>
                      </a:cubicBezTo>
                      <a:cubicBezTo>
                        <a:pt x="635479" y="171842"/>
                        <a:pt x="639662" y="165174"/>
                        <a:pt x="643772" y="151875"/>
                      </a:cubicBezTo>
                      <a:cubicBezTo>
                        <a:pt x="654950" y="115619"/>
                        <a:pt x="667607" y="79831"/>
                        <a:pt x="680732" y="44259"/>
                      </a:cubicBezTo>
                      <a:cubicBezTo>
                        <a:pt x="686032" y="29879"/>
                        <a:pt x="694037" y="16472"/>
                        <a:pt x="701501" y="1155"/>
                      </a:cubicBezTo>
                      <a:cubicBezTo>
                        <a:pt x="694506" y="650"/>
                        <a:pt x="689674" y="-35"/>
                        <a:pt x="684843" y="1"/>
                      </a:cubicBezTo>
                      <a:cubicBezTo>
                        <a:pt x="449419" y="2200"/>
                        <a:pt x="260907" y="96553"/>
                        <a:pt x="122228" y="287351"/>
                      </a:cubicBezTo>
                      <a:cubicBezTo>
                        <a:pt x="101819" y="315318"/>
                        <a:pt x="85412" y="346241"/>
                        <a:pt x="67167" y="375722"/>
                      </a:cubicBezTo>
                      <a:cubicBezTo>
                        <a:pt x="53537" y="410573"/>
                        <a:pt x="39907" y="445496"/>
                        <a:pt x="26277" y="480347"/>
                      </a:cubicBezTo>
                      <a:cubicBezTo>
                        <a:pt x="20327" y="509395"/>
                        <a:pt x="13368" y="538372"/>
                        <a:pt x="8609" y="567636"/>
                      </a:cubicBezTo>
                      <a:cubicBezTo>
                        <a:pt x="-50166" y="928760"/>
                        <a:pt x="198455" y="1276910"/>
                        <a:pt x="557918" y="1337205"/>
                      </a:cubicBezTo>
                      <a:cubicBezTo>
                        <a:pt x="918030" y="1397681"/>
                        <a:pt x="1261484" y="1169149"/>
                        <a:pt x="1332843" y="812747"/>
                      </a:cubicBezTo>
                      <a:cubicBezTo>
                        <a:pt x="1386461" y="544787"/>
                        <a:pt x="1300896" y="320760"/>
                        <a:pt x="1091218" y="144739"/>
                      </a:cubicBezTo>
                    </a:path>
                  </a:pathLst>
                </a:custGeom>
                <a:grpFill/>
                <a:ln w="31750" cap="rnd">
                  <a:solidFill>
                    <a:srgbClr val="A7B239"/>
                  </a:solidFill>
                  <a:prstDash val="solid"/>
                  <a:miter/>
                </a:ln>
              </p:spPr>
              <p:txBody>
                <a:bodyPr rtlCol="0" anchor="ctr"/>
                <a:lstStyle/>
                <a:p>
                  <a:endParaRPr lang="en-US"/>
                </a:p>
              </p:txBody>
            </p:sp>
          </p:grpSp>
        </p:grpSp>
        <p:grpSp>
          <p:nvGrpSpPr>
            <p:cNvPr id="2270" name="Group 2269">
              <a:extLst>
                <a:ext uri="{FF2B5EF4-FFF2-40B4-BE49-F238E27FC236}">
                  <a16:creationId xmlns:a16="http://schemas.microsoft.com/office/drawing/2014/main" id="{1915B025-3D3C-B35D-7B8D-99A82F77B25E}"/>
                </a:ext>
              </a:extLst>
            </p:cNvPr>
            <p:cNvGrpSpPr/>
            <p:nvPr/>
          </p:nvGrpSpPr>
          <p:grpSpPr>
            <a:xfrm>
              <a:off x="7512026" y="4822077"/>
              <a:ext cx="1260000" cy="1728000"/>
              <a:chOff x="7512026" y="4822077"/>
              <a:chExt cx="1260000" cy="1728000"/>
            </a:xfrm>
          </p:grpSpPr>
          <p:sp>
            <p:nvSpPr>
              <p:cNvPr id="1970" name="Rounded Rectangle 1969">
                <a:extLst>
                  <a:ext uri="{FF2B5EF4-FFF2-40B4-BE49-F238E27FC236}">
                    <a16:creationId xmlns:a16="http://schemas.microsoft.com/office/drawing/2014/main" id="{988D4212-160F-B90C-D18B-28AC429B4C36}"/>
                  </a:ext>
                </a:extLst>
              </p:cNvPr>
              <p:cNvSpPr/>
              <p:nvPr/>
            </p:nvSpPr>
            <p:spPr>
              <a:xfrm>
                <a:off x="7512026" y="4822077"/>
                <a:ext cx="1260000" cy="1728000"/>
              </a:xfrm>
              <a:prstGeom prst="roundRect">
                <a:avLst>
                  <a:gd name="adj" fmla="val 6588"/>
                </a:avLst>
              </a:prstGeom>
              <a:noFill/>
              <a:ln w="444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71" name="Group 1970">
                <a:extLst>
                  <a:ext uri="{FF2B5EF4-FFF2-40B4-BE49-F238E27FC236}">
                    <a16:creationId xmlns:a16="http://schemas.microsoft.com/office/drawing/2014/main" id="{C8EDAFE3-29F0-EAE8-AA53-DA53EAFB9B93}"/>
                  </a:ext>
                </a:extLst>
              </p:cNvPr>
              <p:cNvGrpSpPr/>
              <p:nvPr/>
            </p:nvGrpSpPr>
            <p:grpSpPr>
              <a:xfrm>
                <a:off x="7975634" y="6258673"/>
                <a:ext cx="332784" cy="133084"/>
                <a:chOff x="7833846" y="6323524"/>
                <a:chExt cx="335445" cy="134148"/>
              </a:xfrm>
              <a:solidFill>
                <a:schemeClr val="tx1"/>
              </a:solidFill>
            </p:grpSpPr>
            <p:sp>
              <p:nvSpPr>
                <p:cNvPr id="2033" name="Freeform 2032">
                  <a:extLst>
                    <a:ext uri="{FF2B5EF4-FFF2-40B4-BE49-F238E27FC236}">
                      <a16:creationId xmlns:a16="http://schemas.microsoft.com/office/drawing/2014/main" id="{7BDD4CD8-7526-99B6-1403-49F13ACFFF45}"/>
                    </a:ext>
                  </a:extLst>
                </p:cNvPr>
                <p:cNvSpPr/>
                <p:nvPr/>
              </p:nvSpPr>
              <p:spPr>
                <a:xfrm>
                  <a:off x="7833846" y="6323524"/>
                  <a:ext cx="89257" cy="131619"/>
                </a:xfrm>
                <a:custGeom>
                  <a:avLst/>
                  <a:gdLst>
                    <a:gd name="connsiteX0" fmla="*/ 89155 w 89257"/>
                    <a:gd name="connsiteY0" fmla="*/ 130899 h 131619"/>
                    <a:gd name="connsiteX1" fmla="*/ 89155 w 89257"/>
                    <a:gd name="connsiteY1" fmla="*/ 130899 h 131619"/>
                    <a:gd name="connsiteX2" fmla="*/ 74535 w 89257"/>
                    <a:gd name="connsiteY2" fmla="*/ 131338 h 131619"/>
                    <a:gd name="connsiteX3" fmla="*/ 58379 w 89257"/>
                    <a:gd name="connsiteY3" fmla="*/ 131338 h 131619"/>
                    <a:gd name="connsiteX4" fmla="*/ 58379 w 89257"/>
                    <a:gd name="connsiteY4" fmla="*/ 131338 h 131619"/>
                    <a:gd name="connsiteX5" fmla="*/ 53774 w 89257"/>
                    <a:gd name="connsiteY5" fmla="*/ 121185 h 131619"/>
                    <a:gd name="connsiteX6" fmla="*/ 47707 w 89257"/>
                    <a:gd name="connsiteY6" fmla="*/ 108842 h 131619"/>
                    <a:gd name="connsiteX7" fmla="*/ 40396 w 89257"/>
                    <a:gd name="connsiteY7" fmla="*/ 96206 h 131619"/>
                    <a:gd name="connsiteX8" fmla="*/ 32648 w 89257"/>
                    <a:gd name="connsiteY8" fmla="*/ 85177 h 131619"/>
                    <a:gd name="connsiteX9" fmla="*/ 32648 w 89257"/>
                    <a:gd name="connsiteY9" fmla="*/ 84593 h 131619"/>
                    <a:gd name="connsiteX10" fmla="*/ 32063 w 89257"/>
                    <a:gd name="connsiteY10" fmla="*/ 94965 h 131619"/>
                    <a:gd name="connsiteX11" fmla="*/ 32063 w 89257"/>
                    <a:gd name="connsiteY11" fmla="*/ 107673 h 131619"/>
                    <a:gd name="connsiteX12" fmla="*/ 32721 w 89257"/>
                    <a:gd name="connsiteY12" fmla="*/ 120090 h 131619"/>
                    <a:gd name="connsiteX13" fmla="*/ 33306 w 89257"/>
                    <a:gd name="connsiteY13" fmla="*/ 129439 h 131619"/>
                    <a:gd name="connsiteX14" fmla="*/ 25045 w 89257"/>
                    <a:gd name="connsiteY14" fmla="*/ 131118 h 131619"/>
                    <a:gd name="connsiteX15" fmla="*/ 15030 w 89257"/>
                    <a:gd name="connsiteY15" fmla="*/ 131557 h 131619"/>
                    <a:gd name="connsiteX16" fmla="*/ 6112 w 89257"/>
                    <a:gd name="connsiteY16" fmla="*/ 131557 h 131619"/>
                    <a:gd name="connsiteX17" fmla="*/ 1214 w 89257"/>
                    <a:gd name="connsiteY17" fmla="*/ 131557 h 131619"/>
                    <a:gd name="connsiteX18" fmla="*/ 1799 w 89257"/>
                    <a:gd name="connsiteY18" fmla="*/ 126517 h 131619"/>
                    <a:gd name="connsiteX19" fmla="*/ 1799 w 89257"/>
                    <a:gd name="connsiteY19" fmla="*/ 113151 h 131619"/>
                    <a:gd name="connsiteX20" fmla="*/ 1799 w 89257"/>
                    <a:gd name="connsiteY20" fmla="*/ 94161 h 131619"/>
                    <a:gd name="connsiteX21" fmla="*/ 1799 w 89257"/>
                    <a:gd name="connsiteY21" fmla="*/ 72249 h 131619"/>
                    <a:gd name="connsiteX22" fmla="*/ 1433 w 89257"/>
                    <a:gd name="connsiteY22" fmla="*/ 49461 h 131619"/>
                    <a:gd name="connsiteX23" fmla="*/ 995 w 89257"/>
                    <a:gd name="connsiteY23" fmla="*/ 28645 h 131619"/>
                    <a:gd name="connsiteX24" fmla="*/ 556 w 89257"/>
                    <a:gd name="connsiteY24" fmla="*/ 12504 h 131619"/>
                    <a:gd name="connsiteX25" fmla="*/ -102 w 89257"/>
                    <a:gd name="connsiteY25" fmla="*/ 3374 h 131619"/>
                    <a:gd name="connsiteX26" fmla="*/ 22560 w 89257"/>
                    <a:gd name="connsiteY26" fmla="*/ 671 h 131619"/>
                    <a:gd name="connsiteX27" fmla="*/ 48291 w 89257"/>
                    <a:gd name="connsiteY27" fmla="*/ 671 h 131619"/>
                    <a:gd name="connsiteX28" fmla="*/ 67810 w 89257"/>
                    <a:gd name="connsiteY28" fmla="*/ 6953 h 131619"/>
                    <a:gd name="connsiteX29" fmla="*/ 81260 w 89257"/>
                    <a:gd name="connsiteY29" fmla="*/ 21122 h 131619"/>
                    <a:gd name="connsiteX30" fmla="*/ 86304 w 89257"/>
                    <a:gd name="connsiteY30" fmla="*/ 39747 h 131619"/>
                    <a:gd name="connsiteX31" fmla="*/ 80895 w 89257"/>
                    <a:gd name="connsiteY31" fmla="*/ 59541 h 131619"/>
                    <a:gd name="connsiteX32" fmla="*/ 71611 w 89257"/>
                    <a:gd name="connsiteY32" fmla="*/ 70569 h 131619"/>
                    <a:gd name="connsiteX33" fmla="*/ 56990 w 89257"/>
                    <a:gd name="connsiteY33" fmla="*/ 75536 h 131619"/>
                    <a:gd name="connsiteX34" fmla="*/ 56113 w 89257"/>
                    <a:gd name="connsiteY34" fmla="*/ 75536 h 131619"/>
                    <a:gd name="connsiteX35" fmla="*/ 56113 w 89257"/>
                    <a:gd name="connsiteY35" fmla="*/ 75536 h 131619"/>
                    <a:gd name="connsiteX36" fmla="*/ 64593 w 89257"/>
                    <a:gd name="connsiteY36" fmla="*/ 89048 h 131619"/>
                    <a:gd name="connsiteX37" fmla="*/ 73585 w 89257"/>
                    <a:gd name="connsiteY37" fmla="*/ 102560 h 131619"/>
                    <a:gd name="connsiteX38" fmla="*/ 82064 w 89257"/>
                    <a:gd name="connsiteY38" fmla="*/ 116438 h 131619"/>
                    <a:gd name="connsiteX39" fmla="*/ 89155 w 89257"/>
                    <a:gd name="connsiteY39" fmla="*/ 130899 h 131619"/>
                    <a:gd name="connsiteX40" fmla="*/ 27165 w 89257"/>
                    <a:gd name="connsiteY40" fmla="*/ 28645 h 131619"/>
                    <a:gd name="connsiteX41" fmla="*/ 27165 w 89257"/>
                    <a:gd name="connsiteY41" fmla="*/ 34050 h 131619"/>
                    <a:gd name="connsiteX42" fmla="*/ 27165 w 89257"/>
                    <a:gd name="connsiteY42" fmla="*/ 40186 h 131619"/>
                    <a:gd name="connsiteX43" fmla="*/ 27165 w 89257"/>
                    <a:gd name="connsiteY43" fmla="*/ 46247 h 131619"/>
                    <a:gd name="connsiteX44" fmla="*/ 27604 w 89257"/>
                    <a:gd name="connsiteY44" fmla="*/ 51214 h 131619"/>
                    <a:gd name="connsiteX45" fmla="*/ 27604 w 89257"/>
                    <a:gd name="connsiteY45" fmla="*/ 51214 h 131619"/>
                    <a:gd name="connsiteX46" fmla="*/ 36741 w 89257"/>
                    <a:gd name="connsiteY46" fmla="*/ 51798 h 131619"/>
                    <a:gd name="connsiteX47" fmla="*/ 46172 w 89257"/>
                    <a:gd name="connsiteY47" fmla="*/ 51214 h 131619"/>
                    <a:gd name="connsiteX48" fmla="*/ 51581 w 89257"/>
                    <a:gd name="connsiteY48" fmla="*/ 47635 h 131619"/>
                    <a:gd name="connsiteX49" fmla="*/ 53920 w 89257"/>
                    <a:gd name="connsiteY49" fmla="*/ 41427 h 131619"/>
                    <a:gd name="connsiteX50" fmla="*/ 53189 w 89257"/>
                    <a:gd name="connsiteY50" fmla="*/ 34635 h 131619"/>
                    <a:gd name="connsiteX51" fmla="*/ 49461 w 89257"/>
                    <a:gd name="connsiteY51" fmla="*/ 29157 h 131619"/>
                    <a:gd name="connsiteX52" fmla="*/ 39154 w 89257"/>
                    <a:gd name="connsiteY52" fmla="*/ 25797 h 131619"/>
                    <a:gd name="connsiteX53" fmla="*/ 27165 w 89257"/>
                    <a:gd name="connsiteY53" fmla="*/ 28645 h 13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257" h="131619">
                      <a:moveTo>
                        <a:pt x="89155" y="130899"/>
                      </a:moveTo>
                      <a:lnTo>
                        <a:pt x="89155" y="130899"/>
                      </a:lnTo>
                      <a:cubicBezTo>
                        <a:pt x="84842" y="130899"/>
                        <a:pt x="80018" y="130899"/>
                        <a:pt x="74535" y="131338"/>
                      </a:cubicBezTo>
                      <a:cubicBezTo>
                        <a:pt x="69155" y="131666"/>
                        <a:pt x="63760" y="131666"/>
                        <a:pt x="58379" y="131338"/>
                      </a:cubicBezTo>
                      <a:lnTo>
                        <a:pt x="58379" y="131338"/>
                      </a:lnTo>
                      <a:cubicBezTo>
                        <a:pt x="57137" y="128489"/>
                        <a:pt x="55602" y="125130"/>
                        <a:pt x="53774" y="121185"/>
                      </a:cubicBezTo>
                      <a:cubicBezTo>
                        <a:pt x="51946" y="117241"/>
                        <a:pt x="49900" y="113151"/>
                        <a:pt x="47707" y="108842"/>
                      </a:cubicBezTo>
                      <a:cubicBezTo>
                        <a:pt x="45514" y="104533"/>
                        <a:pt x="43101" y="100369"/>
                        <a:pt x="40396" y="96206"/>
                      </a:cubicBezTo>
                      <a:cubicBezTo>
                        <a:pt x="38057" y="92364"/>
                        <a:pt x="35469" y="88683"/>
                        <a:pt x="32648" y="85177"/>
                      </a:cubicBezTo>
                      <a:lnTo>
                        <a:pt x="32648" y="84593"/>
                      </a:lnTo>
                      <a:cubicBezTo>
                        <a:pt x="32231" y="88033"/>
                        <a:pt x="32041" y="91495"/>
                        <a:pt x="32063" y="94965"/>
                      </a:cubicBezTo>
                      <a:cubicBezTo>
                        <a:pt x="32063" y="99127"/>
                        <a:pt x="32063" y="103364"/>
                        <a:pt x="32063" y="107673"/>
                      </a:cubicBezTo>
                      <a:cubicBezTo>
                        <a:pt x="32063" y="111982"/>
                        <a:pt x="32502" y="116145"/>
                        <a:pt x="32721" y="120090"/>
                      </a:cubicBezTo>
                      <a:cubicBezTo>
                        <a:pt x="32940" y="124034"/>
                        <a:pt x="33160" y="127394"/>
                        <a:pt x="33306" y="129439"/>
                      </a:cubicBezTo>
                      <a:cubicBezTo>
                        <a:pt x="30659" y="130446"/>
                        <a:pt x="27874" y="131009"/>
                        <a:pt x="25045" y="131118"/>
                      </a:cubicBezTo>
                      <a:cubicBezTo>
                        <a:pt x="21683" y="131118"/>
                        <a:pt x="18393" y="131557"/>
                        <a:pt x="15030" y="131557"/>
                      </a:cubicBezTo>
                      <a:cubicBezTo>
                        <a:pt x="11668" y="131557"/>
                        <a:pt x="8744" y="131557"/>
                        <a:pt x="6112" y="131557"/>
                      </a:cubicBezTo>
                      <a:cubicBezTo>
                        <a:pt x="4482" y="131396"/>
                        <a:pt x="2844" y="131396"/>
                        <a:pt x="1214" y="131557"/>
                      </a:cubicBezTo>
                      <a:cubicBezTo>
                        <a:pt x="1214" y="131557"/>
                        <a:pt x="1653" y="129877"/>
                        <a:pt x="1799" y="126517"/>
                      </a:cubicBezTo>
                      <a:cubicBezTo>
                        <a:pt x="1945" y="123157"/>
                        <a:pt x="1799" y="118702"/>
                        <a:pt x="1799" y="113151"/>
                      </a:cubicBezTo>
                      <a:lnTo>
                        <a:pt x="1799" y="94161"/>
                      </a:lnTo>
                      <a:cubicBezTo>
                        <a:pt x="1799" y="86857"/>
                        <a:pt x="1799" y="79553"/>
                        <a:pt x="1799" y="72249"/>
                      </a:cubicBezTo>
                      <a:cubicBezTo>
                        <a:pt x="1799" y="64945"/>
                        <a:pt x="1799" y="56984"/>
                        <a:pt x="1433" y="49461"/>
                      </a:cubicBezTo>
                      <a:cubicBezTo>
                        <a:pt x="1068" y="41938"/>
                        <a:pt x="1433" y="34853"/>
                        <a:pt x="995" y="28645"/>
                      </a:cubicBezTo>
                      <a:cubicBezTo>
                        <a:pt x="556" y="22437"/>
                        <a:pt x="995" y="16959"/>
                        <a:pt x="556" y="12504"/>
                      </a:cubicBezTo>
                      <a:cubicBezTo>
                        <a:pt x="117" y="8048"/>
                        <a:pt x="117" y="5200"/>
                        <a:pt x="-102" y="3374"/>
                      </a:cubicBezTo>
                      <a:cubicBezTo>
                        <a:pt x="6770" y="2424"/>
                        <a:pt x="14518" y="1475"/>
                        <a:pt x="22560" y="671"/>
                      </a:cubicBezTo>
                      <a:cubicBezTo>
                        <a:pt x="31113" y="-270"/>
                        <a:pt x="39739" y="-270"/>
                        <a:pt x="48291" y="671"/>
                      </a:cubicBezTo>
                      <a:cubicBezTo>
                        <a:pt x="55251" y="956"/>
                        <a:pt x="61991" y="3126"/>
                        <a:pt x="67810" y="6953"/>
                      </a:cubicBezTo>
                      <a:cubicBezTo>
                        <a:pt x="73372" y="10517"/>
                        <a:pt x="77993" y="15382"/>
                        <a:pt x="81260" y="21122"/>
                      </a:cubicBezTo>
                      <a:cubicBezTo>
                        <a:pt x="84426" y="26834"/>
                        <a:pt x="86158" y="33225"/>
                        <a:pt x="86304" y="39747"/>
                      </a:cubicBezTo>
                      <a:cubicBezTo>
                        <a:pt x="86458" y="46730"/>
                        <a:pt x="84579" y="53603"/>
                        <a:pt x="80895" y="59541"/>
                      </a:cubicBezTo>
                      <a:cubicBezTo>
                        <a:pt x="78607" y="63821"/>
                        <a:pt x="75441" y="67582"/>
                        <a:pt x="71611" y="70569"/>
                      </a:cubicBezTo>
                      <a:cubicBezTo>
                        <a:pt x="67342" y="73637"/>
                        <a:pt x="62247" y="75368"/>
                        <a:pt x="56990" y="75536"/>
                      </a:cubicBezTo>
                      <a:lnTo>
                        <a:pt x="56113" y="75536"/>
                      </a:lnTo>
                      <a:lnTo>
                        <a:pt x="56113" y="75536"/>
                      </a:lnTo>
                      <a:cubicBezTo>
                        <a:pt x="58672" y="80064"/>
                        <a:pt x="61523" y="84593"/>
                        <a:pt x="64593" y="89048"/>
                      </a:cubicBezTo>
                      <a:cubicBezTo>
                        <a:pt x="67663" y="93504"/>
                        <a:pt x="70661" y="98032"/>
                        <a:pt x="73585" y="102560"/>
                      </a:cubicBezTo>
                      <a:cubicBezTo>
                        <a:pt x="76509" y="107089"/>
                        <a:pt x="79360" y="111763"/>
                        <a:pt x="82064" y="116438"/>
                      </a:cubicBezTo>
                      <a:cubicBezTo>
                        <a:pt x="84835" y="121047"/>
                        <a:pt x="87204" y="125889"/>
                        <a:pt x="89155" y="130899"/>
                      </a:cubicBezTo>
                      <a:close/>
                      <a:moveTo>
                        <a:pt x="27165" y="28645"/>
                      </a:moveTo>
                      <a:cubicBezTo>
                        <a:pt x="27165" y="30252"/>
                        <a:pt x="27165" y="32005"/>
                        <a:pt x="27165" y="34050"/>
                      </a:cubicBezTo>
                      <a:cubicBezTo>
                        <a:pt x="27165" y="36095"/>
                        <a:pt x="27165" y="38140"/>
                        <a:pt x="27165" y="40186"/>
                      </a:cubicBezTo>
                      <a:cubicBezTo>
                        <a:pt x="27165" y="42230"/>
                        <a:pt x="27165" y="44348"/>
                        <a:pt x="27165" y="46247"/>
                      </a:cubicBezTo>
                      <a:cubicBezTo>
                        <a:pt x="27209" y="47913"/>
                        <a:pt x="27355" y="49571"/>
                        <a:pt x="27604" y="51214"/>
                      </a:cubicBezTo>
                      <a:lnTo>
                        <a:pt x="27604" y="51214"/>
                      </a:lnTo>
                      <a:cubicBezTo>
                        <a:pt x="30382" y="51214"/>
                        <a:pt x="33452" y="51652"/>
                        <a:pt x="36741" y="51798"/>
                      </a:cubicBezTo>
                      <a:cubicBezTo>
                        <a:pt x="39899" y="51945"/>
                        <a:pt x="43057" y="51747"/>
                        <a:pt x="46172" y="51214"/>
                      </a:cubicBezTo>
                      <a:cubicBezTo>
                        <a:pt x="48401" y="50834"/>
                        <a:pt x="50360" y="49534"/>
                        <a:pt x="51581" y="47635"/>
                      </a:cubicBezTo>
                      <a:cubicBezTo>
                        <a:pt x="52860" y="45787"/>
                        <a:pt x="53657" y="43655"/>
                        <a:pt x="53920" y="41427"/>
                      </a:cubicBezTo>
                      <a:cubicBezTo>
                        <a:pt x="54147" y="39134"/>
                        <a:pt x="53898" y="36826"/>
                        <a:pt x="53189" y="34635"/>
                      </a:cubicBezTo>
                      <a:cubicBezTo>
                        <a:pt x="52546" y="32465"/>
                        <a:pt x="51245" y="30552"/>
                        <a:pt x="49461" y="29157"/>
                      </a:cubicBezTo>
                      <a:cubicBezTo>
                        <a:pt x="46625" y="26681"/>
                        <a:pt x="42904" y="25468"/>
                        <a:pt x="39154" y="25797"/>
                      </a:cubicBezTo>
                      <a:cubicBezTo>
                        <a:pt x="35024" y="26060"/>
                        <a:pt x="30974" y="27024"/>
                        <a:pt x="27165" y="28645"/>
                      </a:cubicBezTo>
                      <a:close/>
                    </a:path>
                  </a:pathLst>
                </a:custGeom>
                <a:grpFill/>
                <a:ln w="7301" cap="flat">
                  <a:noFill/>
                  <a:prstDash val="solid"/>
                  <a:miter/>
                </a:ln>
              </p:spPr>
              <p:txBody>
                <a:bodyPr rtlCol="0" anchor="ctr"/>
                <a:lstStyle/>
                <a:p>
                  <a:endParaRPr lang="en-US"/>
                </a:p>
              </p:txBody>
            </p:sp>
            <p:sp>
              <p:nvSpPr>
                <p:cNvPr id="2034" name="Freeform 2033">
                  <a:extLst>
                    <a:ext uri="{FF2B5EF4-FFF2-40B4-BE49-F238E27FC236}">
                      <a16:creationId xmlns:a16="http://schemas.microsoft.com/office/drawing/2014/main" id="{CB4476BF-7AA7-A4FE-18A5-1C587F47AEBC}"/>
                    </a:ext>
                  </a:extLst>
                </p:cNvPr>
                <p:cNvSpPr/>
                <p:nvPr/>
              </p:nvSpPr>
              <p:spPr>
                <a:xfrm>
                  <a:off x="7925659" y="6362357"/>
                  <a:ext cx="78003" cy="92886"/>
                </a:xfrm>
                <a:custGeom>
                  <a:avLst/>
                  <a:gdLst>
                    <a:gd name="connsiteX0" fmla="*/ 77608 w 78003"/>
                    <a:gd name="connsiteY0" fmla="*/ 987 h 92886"/>
                    <a:gd name="connsiteX1" fmla="*/ 77608 w 78003"/>
                    <a:gd name="connsiteY1" fmla="*/ 3179 h 92886"/>
                    <a:gd name="connsiteX2" fmla="*/ 77608 w 78003"/>
                    <a:gd name="connsiteY2" fmla="*/ 5443 h 92886"/>
                    <a:gd name="connsiteX3" fmla="*/ 77608 w 78003"/>
                    <a:gd name="connsiteY3" fmla="*/ 7269 h 92886"/>
                    <a:gd name="connsiteX4" fmla="*/ 77608 w 78003"/>
                    <a:gd name="connsiteY4" fmla="*/ 46344 h 92886"/>
                    <a:gd name="connsiteX5" fmla="*/ 77096 w 78003"/>
                    <a:gd name="connsiteY5" fmla="*/ 85201 h 92886"/>
                    <a:gd name="connsiteX6" fmla="*/ 77096 w 78003"/>
                    <a:gd name="connsiteY6" fmla="*/ 90021 h 92886"/>
                    <a:gd name="connsiteX7" fmla="*/ 74830 w 78003"/>
                    <a:gd name="connsiteY7" fmla="*/ 92797 h 92886"/>
                    <a:gd name="connsiteX8" fmla="*/ 72637 w 78003"/>
                    <a:gd name="connsiteY8" fmla="*/ 92797 h 92886"/>
                    <a:gd name="connsiteX9" fmla="*/ 66643 w 78003"/>
                    <a:gd name="connsiteY9" fmla="*/ 92797 h 92886"/>
                    <a:gd name="connsiteX10" fmla="*/ 60648 w 78003"/>
                    <a:gd name="connsiteY10" fmla="*/ 92797 h 92886"/>
                    <a:gd name="connsiteX11" fmla="*/ 56701 w 78003"/>
                    <a:gd name="connsiteY11" fmla="*/ 92797 h 92886"/>
                    <a:gd name="connsiteX12" fmla="*/ 52754 w 78003"/>
                    <a:gd name="connsiteY12" fmla="*/ 92797 h 92886"/>
                    <a:gd name="connsiteX13" fmla="*/ 50999 w 78003"/>
                    <a:gd name="connsiteY13" fmla="*/ 91336 h 92886"/>
                    <a:gd name="connsiteX14" fmla="*/ 50561 w 78003"/>
                    <a:gd name="connsiteY14" fmla="*/ 88707 h 92886"/>
                    <a:gd name="connsiteX15" fmla="*/ 50926 w 78003"/>
                    <a:gd name="connsiteY15" fmla="*/ 85420 h 92886"/>
                    <a:gd name="connsiteX16" fmla="*/ 51291 w 78003"/>
                    <a:gd name="connsiteY16" fmla="*/ 82279 h 92886"/>
                    <a:gd name="connsiteX17" fmla="*/ 40107 w 78003"/>
                    <a:gd name="connsiteY17" fmla="*/ 89583 h 92886"/>
                    <a:gd name="connsiteX18" fmla="*/ 26949 w 78003"/>
                    <a:gd name="connsiteY18" fmla="*/ 92724 h 92886"/>
                    <a:gd name="connsiteX19" fmla="*/ 14741 w 78003"/>
                    <a:gd name="connsiteY19" fmla="*/ 87757 h 92886"/>
                    <a:gd name="connsiteX20" fmla="*/ 6334 w 78003"/>
                    <a:gd name="connsiteY20" fmla="*/ 75487 h 92886"/>
                    <a:gd name="connsiteX21" fmla="*/ 1509 w 78003"/>
                    <a:gd name="connsiteY21" fmla="*/ 59491 h 92886"/>
                    <a:gd name="connsiteX22" fmla="*/ -99 w 78003"/>
                    <a:gd name="connsiteY22" fmla="*/ 43423 h 92886"/>
                    <a:gd name="connsiteX23" fmla="*/ 2314 w 78003"/>
                    <a:gd name="connsiteY23" fmla="*/ 26551 h 92886"/>
                    <a:gd name="connsiteX24" fmla="*/ 8820 w 78003"/>
                    <a:gd name="connsiteY24" fmla="*/ 13185 h 92886"/>
                    <a:gd name="connsiteX25" fmla="*/ 18688 w 78003"/>
                    <a:gd name="connsiteY25" fmla="*/ 4347 h 92886"/>
                    <a:gd name="connsiteX26" fmla="*/ 30823 w 78003"/>
                    <a:gd name="connsiteY26" fmla="*/ 987 h 92886"/>
                    <a:gd name="connsiteX27" fmla="*/ 37037 w 78003"/>
                    <a:gd name="connsiteY27" fmla="*/ 987 h 92886"/>
                    <a:gd name="connsiteX28" fmla="*/ 42227 w 78003"/>
                    <a:gd name="connsiteY28" fmla="*/ 1937 h 92886"/>
                    <a:gd name="connsiteX29" fmla="*/ 46467 w 78003"/>
                    <a:gd name="connsiteY29" fmla="*/ 4493 h 92886"/>
                    <a:gd name="connsiteX30" fmla="*/ 49610 w 78003"/>
                    <a:gd name="connsiteY30" fmla="*/ 9387 h 92886"/>
                    <a:gd name="connsiteX31" fmla="*/ 49610 w 78003"/>
                    <a:gd name="connsiteY31" fmla="*/ 4274 h 92886"/>
                    <a:gd name="connsiteX32" fmla="*/ 50049 w 78003"/>
                    <a:gd name="connsiteY32" fmla="*/ -35 h 92886"/>
                    <a:gd name="connsiteX33" fmla="*/ 51291 w 78003"/>
                    <a:gd name="connsiteY33" fmla="*/ -35 h 92886"/>
                    <a:gd name="connsiteX34" fmla="*/ 54362 w 78003"/>
                    <a:gd name="connsiteY34" fmla="*/ -35 h 92886"/>
                    <a:gd name="connsiteX35" fmla="*/ 57286 w 78003"/>
                    <a:gd name="connsiteY35" fmla="*/ -35 h 92886"/>
                    <a:gd name="connsiteX36" fmla="*/ 59333 w 78003"/>
                    <a:gd name="connsiteY36" fmla="*/ -35 h 92886"/>
                    <a:gd name="connsiteX37" fmla="*/ 67008 w 78003"/>
                    <a:gd name="connsiteY37" fmla="*/ -35 h 92886"/>
                    <a:gd name="connsiteX38" fmla="*/ 24025 w 78003"/>
                    <a:gd name="connsiteY38" fmla="*/ 37506 h 92886"/>
                    <a:gd name="connsiteX39" fmla="*/ 23074 w 78003"/>
                    <a:gd name="connsiteY39" fmla="*/ 42400 h 92886"/>
                    <a:gd name="connsiteX40" fmla="*/ 23074 w 78003"/>
                    <a:gd name="connsiteY40" fmla="*/ 47294 h 92886"/>
                    <a:gd name="connsiteX41" fmla="*/ 27387 w 78003"/>
                    <a:gd name="connsiteY41" fmla="*/ 61317 h 92886"/>
                    <a:gd name="connsiteX42" fmla="*/ 39449 w 78003"/>
                    <a:gd name="connsiteY42" fmla="*/ 67160 h 92886"/>
                    <a:gd name="connsiteX43" fmla="*/ 46321 w 78003"/>
                    <a:gd name="connsiteY43" fmla="*/ 65554 h 92886"/>
                    <a:gd name="connsiteX44" fmla="*/ 49683 w 78003"/>
                    <a:gd name="connsiteY44" fmla="*/ 61171 h 92886"/>
                    <a:gd name="connsiteX45" fmla="*/ 50780 w 78003"/>
                    <a:gd name="connsiteY45" fmla="*/ 53868 h 92886"/>
                    <a:gd name="connsiteX46" fmla="*/ 50780 w 78003"/>
                    <a:gd name="connsiteY46" fmla="*/ 44591 h 92886"/>
                    <a:gd name="connsiteX47" fmla="*/ 50780 w 78003"/>
                    <a:gd name="connsiteY47" fmla="*/ 34366 h 92886"/>
                    <a:gd name="connsiteX48" fmla="*/ 49830 w 78003"/>
                    <a:gd name="connsiteY48" fmla="*/ 28596 h 92886"/>
                    <a:gd name="connsiteX49" fmla="*/ 47052 w 78003"/>
                    <a:gd name="connsiteY49" fmla="*/ 26040 h 92886"/>
                    <a:gd name="connsiteX50" fmla="*/ 41277 w 78003"/>
                    <a:gd name="connsiteY50" fmla="*/ 25455 h 92886"/>
                    <a:gd name="connsiteX51" fmla="*/ 29434 w 78003"/>
                    <a:gd name="connsiteY51" fmla="*/ 29034 h 92886"/>
                    <a:gd name="connsiteX52" fmla="*/ 24025 w 78003"/>
                    <a:gd name="connsiteY52" fmla="*/ 37580 h 9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8003" h="92886">
                      <a:moveTo>
                        <a:pt x="77608" y="987"/>
                      </a:moveTo>
                      <a:cubicBezTo>
                        <a:pt x="77608" y="1718"/>
                        <a:pt x="77608" y="2448"/>
                        <a:pt x="77608" y="3179"/>
                      </a:cubicBezTo>
                      <a:cubicBezTo>
                        <a:pt x="77608" y="3909"/>
                        <a:pt x="77608" y="4712"/>
                        <a:pt x="77608" y="5443"/>
                      </a:cubicBezTo>
                      <a:lnTo>
                        <a:pt x="77608" y="7269"/>
                      </a:lnTo>
                      <a:cubicBezTo>
                        <a:pt x="77243" y="20489"/>
                        <a:pt x="77243" y="33489"/>
                        <a:pt x="77608" y="46344"/>
                      </a:cubicBezTo>
                      <a:cubicBezTo>
                        <a:pt x="78127" y="59294"/>
                        <a:pt x="77959" y="72266"/>
                        <a:pt x="77096" y="85201"/>
                      </a:cubicBezTo>
                      <a:cubicBezTo>
                        <a:pt x="77096" y="86808"/>
                        <a:pt x="77096" y="88415"/>
                        <a:pt x="77096" y="90021"/>
                      </a:cubicBezTo>
                      <a:cubicBezTo>
                        <a:pt x="77228" y="91409"/>
                        <a:pt x="76219" y="92643"/>
                        <a:pt x="74830" y="92797"/>
                      </a:cubicBezTo>
                      <a:lnTo>
                        <a:pt x="72637" y="92797"/>
                      </a:lnTo>
                      <a:cubicBezTo>
                        <a:pt x="70664" y="92797"/>
                        <a:pt x="68690" y="92797"/>
                        <a:pt x="66643" y="92797"/>
                      </a:cubicBezTo>
                      <a:cubicBezTo>
                        <a:pt x="64596" y="92797"/>
                        <a:pt x="62622" y="92797"/>
                        <a:pt x="60648" y="92797"/>
                      </a:cubicBezTo>
                      <a:cubicBezTo>
                        <a:pt x="59333" y="92724"/>
                        <a:pt x="58017" y="92724"/>
                        <a:pt x="56701" y="92797"/>
                      </a:cubicBezTo>
                      <a:cubicBezTo>
                        <a:pt x="55385" y="92870"/>
                        <a:pt x="54069" y="92870"/>
                        <a:pt x="52754" y="92797"/>
                      </a:cubicBezTo>
                      <a:cubicBezTo>
                        <a:pt x="51971" y="92614"/>
                        <a:pt x="51321" y="92074"/>
                        <a:pt x="50999" y="91336"/>
                      </a:cubicBezTo>
                      <a:cubicBezTo>
                        <a:pt x="50692" y="90496"/>
                        <a:pt x="50546" y="89605"/>
                        <a:pt x="50561" y="88707"/>
                      </a:cubicBezTo>
                      <a:cubicBezTo>
                        <a:pt x="50509" y="87597"/>
                        <a:pt x="50634" y="86494"/>
                        <a:pt x="50926" y="85420"/>
                      </a:cubicBezTo>
                      <a:cubicBezTo>
                        <a:pt x="51175" y="84390"/>
                        <a:pt x="51299" y="83338"/>
                        <a:pt x="51291" y="82279"/>
                      </a:cubicBezTo>
                      <a:cubicBezTo>
                        <a:pt x="48017" y="85347"/>
                        <a:pt x="44230" y="87815"/>
                        <a:pt x="40107" y="89583"/>
                      </a:cubicBezTo>
                      <a:cubicBezTo>
                        <a:pt x="36013" y="91607"/>
                        <a:pt x="31518" y="92680"/>
                        <a:pt x="26949" y="92724"/>
                      </a:cubicBezTo>
                      <a:cubicBezTo>
                        <a:pt x="22365" y="92826"/>
                        <a:pt x="17950" y="91022"/>
                        <a:pt x="14741" y="87757"/>
                      </a:cubicBezTo>
                      <a:cubicBezTo>
                        <a:pt x="11210" y="84215"/>
                        <a:pt x="8366" y="80052"/>
                        <a:pt x="6334" y="75487"/>
                      </a:cubicBezTo>
                      <a:cubicBezTo>
                        <a:pt x="4097" y="70367"/>
                        <a:pt x="2474" y="64999"/>
                        <a:pt x="1509" y="59491"/>
                      </a:cubicBezTo>
                      <a:cubicBezTo>
                        <a:pt x="471" y="54196"/>
                        <a:pt x="-70" y="48820"/>
                        <a:pt x="-99" y="43423"/>
                      </a:cubicBezTo>
                      <a:cubicBezTo>
                        <a:pt x="-157" y="37711"/>
                        <a:pt x="661" y="32021"/>
                        <a:pt x="2314" y="26551"/>
                      </a:cubicBezTo>
                      <a:cubicBezTo>
                        <a:pt x="3732" y="21767"/>
                        <a:pt x="5932" y="17253"/>
                        <a:pt x="8820" y="13185"/>
                      </a:cubicBezTo>
                      <a:cubicBezTo>
                        <a:pt x="11466" y="9591"/>
                        <a:pt x="14821" y="6582"/>
                        <a:pt x="18688" y="4347"/>
                      </a:cubicBezTo>
                      <a:cubicBezTo>
                        <a:pt x="22402" y="2273"/>
                        <a:pt x="26569" y="1119"/>
                        <a:pt x="30823" y="987"/>
                      </a:cubicBezTo>
                      <a:lnTo>
                        <a:pt x="37037" y="987"/>
                      </a:lnTo>
                      <a:cubicBezTo>
                        <a:pt x="38806" y="1031"/>
                        <a:pt x="40560" y="1353"/>
                        <a:pt x="42227" y="1937"/>
                      </a:cubicBezTo>
                      <a:cubicBezTo>
                        <a:pt x="43821" y="2441"/>
                        <a:pt x="45275" y="3317"/>
                        <a:pt x="46467" y="4493"/>
                      </a:cubicBezTo>
                      <a:cubicBezTo>
                        <a:pt x="47849" y="5881"/>
                        <a:pt x="48923" y="7554"/>
                        <a:pt x="49610" y="9387"/>
                      </a:cubicBezTo>
                      <a:cubicBezTo>
                        <a:pt x="49376" y="7692"/>
                        <a:pt x="49376" y="5968"/>
                        <a:pt x="49610" y="4274"/>
                      </a:cubicBezTo>
                      <a:cubicBezTo>
                        <a:pt x="49903" y="2857"/>
                        <a:pt x="50049" y="1411"/>
                        <a:pt x="50049" y="-35"/>
                      </a:cubicBezTo>
                      <a:cubicBezTo>
                        <a:pt x="50049" y="-35"/>
                        <a:pt x="50487" y="-35"/>
                        <a:pt x="51291" y="-35"/>
                      </a:cubicBezTo>
                      <a:lnTo>
                        <a:pt x="54362" y="-35"/>
                      </a:lnTo>
                      <a:lnTo>
                        <a:pt x="57286" y="-35"/>
                      </a:lnTo>
                      <a:lnTo>
                        <a:pt x="59333" y="-35"/>
                      </a:lnTo>
                      <a:lnTo>
                        <a:pt x="67008" y="-35"/>
                      </a:lnTo>
                      <a:close/>
                      <a:moveTo>
                        <a:pt x="24025" y="37506"/>
                      </a:moveTo>
                      <a:cubicBezTo>
                        <a:pt x="23528" y="39099"/>
                        <a:pt x="23206" y="40735"/>
                        <a:pt x="23074" y="42400"/>
                      </a:cubicBezTo>
                      <a:cubicBezTo>
                        <a:pt x="23074" y="44080"/>
                        <a:pt x="23074" y="45687"/>
                        <a:pt x="23074" y="47294"/>
                      </a:cubicBezTo>
                      <a:cubicBezTo>
                        <a:pt x="22943" y="52312"/>
                        <a:pt x="24456" y="57242"/>
                        <a:pt x="27387" y="61317"/>
                      </a:cubicBezTo>
                      <a:cubicBezTo>
                        <a:pt x="30224" y="65101"/>
                        <a:pt x="34719" y="67277"/>
                        <a:pt x="39449" y="67160"/>
                      </a:cubicBezTo>
                      <a:cubicBezTo>
                        <a:pt x="41847" y="67343"/>
                        <a:pt x="44252" y="66780"/>
                        <a:pt x="46321" y="65554"/>
                      </a:cubicBezTo>
                      <a:cubicBezTo>
                        <a:pt x="47900" y="64509"/>
                        <a:pt x="49084" y="62968"/>
                        <a:pt x="49683" y="61171"/>
                      </a:cubicBezTo>
                      <a:cubicBezTo>
                        <a:pt x="50429" y="58812"/>
                        <a:pt x="50802" y="56343"/>
                        <a:pt x="50780" y="53868"/>
                      </a:cubicBezTo>
                      <a:cubicBezTo>
                        <a:pt x="50780" y="51092"/>
                        <a:pt x="50780" y="48024"/>
                        <a:pt x="50780" y="44591"/>
                      </a:cubicBezTo>
                      <a:cubicBezTo>
                        <a:pt x="50780" y="41158"/>
                        <a:pt x="50780" y="37288"/>
                        <a:pt x="50780" y="34366"/>
                      </a:cubicBezTo>
                      <a:cubicBezTo>
                        <a:pt x="50817" y="32401"/>
                        <a:pt x="50495" y="30444"/>
                        <a:pt x="49830" y="28596"/>
                      </a:cubicBezTo>
                      <a:cubicBezTo>
                        <a:pt x="49384" y="27332"/>
                        <a:pt x="48346" y="26376"/>
                        <a:pt x="47052" y="26040"/>
                      </a:cubicBezTo>
                      <a:cubicBezTo>
                        <a:pt x="45158" y="25594"/>
                        <a:pt x="43221" y="25397"/>
                        <a:pt x="41277" y="25455"/>
                      </a:cubicBezTo>
                      <a:cubicBezTo>
                        <a:pt x="37029" y="25192"/>
                        <a:pt x="32826" y="26463"/>
                        <a:pt x="29434" y="29034"/>
                      </a:cubicBezTo>
                      <a:cubicBezTo>
                        <a:pt x="26642" y="31123"/>
                        <a:pt x="24712" y="34162"/>
                        <a:pt x="24025" y="37580"/>
                      </a:cubicBezTo>
                      <a:close/>
                    </a:path>
                  </a:pathLst>
                </a:custGeom>
                <a:grpFill/>
                <a:ln w="7301" cap="flat">
                  <a:noFill/>
                  <a:prstDash val="solid"/>
                  <a:miter/>
                </a:ln>
              </p:spPr>
              <p:txBody>
                <a:bodyPr rtlCol="0" anchor="ctr"/>
                <a:lstStyle/>
                <a:p>
                  <a:endParaRPr lang="en-US"/>
                </a:p>
              </p:txBody>
            </p:sp>
            <p:sp>
              <p:nvSpPr>
                <p:cNvPr id="2035" name="Freeform 2034">
                  <a:extLst>
                    <a:ext uri="{FF2B5EF4-FFF2-40B4-BE49-F238E27FC236}">
                      <a16:creationId xmlns:a16="http://schemas.microsoft.com/office/drawing/2014/main" id="{4DB3CA4A-4953-EA1C-D519-9CD18914FFE6}"/>
                    </a:ext>
                  </a:extLst>
                </p:cNvPr>
                <p:cNvSpPr/>
                <p:nvPr/>
              </p:nvSpPr>
              <p:spPr>
                <a:xfrm>
                  <a:off x="8014480" y="6360686"/>
                  <a:ext cx="73613" cy="96620"/>
                </a:xfrm>
                <a:custGeom>
                  <a:avLst/>
                  <a:gdLst>
                    <a:gd name="connsiteX0" fmla="*/ 73073 w 73613"/>
                    <a:gd name="connsiteY0" fmla="*/ 58971 h 96620"/>
                    <a:gd name="connsiteX1" fmla="*/ 72342 w 73613"/>
                    <a:gd name="connsiteY1" fmla="*/ 68320 h 96620"/>
                    <a:gd name="connsiteX2" fmla="*/ 71391 w 73613"/>
                    <a:gd name="connsiteY2" fmla="*/ 76866 h 96620"/>
                    <a:gd name="connsiteX3" fmla="*/ 70003 w 73613"/>
                    <a:gd name="connsiteY3" fmla="*/ 83658 h 96620"/>
                    <a:gd name="connsiteX4" fmla="*/ 67883 w 73613"/>
                    <a:gd name="connsiteY4" fmla="*/ 87822 h 96620"/>
                    <a:gd name="connsiteX5" fmla="*/ 59695 w 73613"/>
                    <a:gd name="connsiteY5" fmla="*/ 94103 h 96620"/>
                    <a:gd name="connsiteX6" fmla="*/ 48730 w 73613"/>
                    <a:gd name="connsiteY6" fmla="*/ 96367 h 96620"/>
                    <a:gd name="connsiteX7" fmla="*/ 36595 w 73613"/>
                    <a:gd name="connsiteY7" fmla="*/ 96367 h 96620"/>
                    <a:gd name="connsiteX8" fmla="*/ 25191 w 73613"/>
                    <a:gd name="connsiteY8" fmla="*/ 95929 h 96620"/>
                    <a:gd name="connsiteX9" fmla="*/ 9401 w 73613"/>
                    <a:gd name="connsiteY9" fmla="*/ 87822 h 96620"/>
                    <a:gd name="connsiteX10" fmla="*/ 2603 w 73613"/>
                    <a:gd name="connsiteY10" fmla="*/ 76793 h 96620"/>
                    <a:gd name="connsiteX11" fmla="*/ 337 w 73613"/>
                    <a:gd name="connsiteY11" fmla="*/ 62915 h 96620"/>
                    <a:gd name="connsiteX12" fmla="*/ 337 w 73613"/>
                    <a:gd name="connsiteY12" fmla="*/ 48307 h 96620"/>
                    <a:gd name="connsiteX13" fmla="*/ -102 w 73613"/>
                    <a:gd name="connsiteY13" fmla="*/ 34869 h 96620"/>
                    <a:gd name="connsiteX14" fmla="*/ 995 w 73613"/>
                    <a:gd name="connsiteY14" fmla="*/ 21649 h 96620"/>
                    <a:gd name="connsiteX15" fmla="*/ 2237 w 73613"/>
                    <a:gd name="connsiteY15" fmla="*/ 16098 h 96620"/>
                    <a:gd name="connsiteX16" fmla="*/ 3919 w 73613"/>
                    <a:gd name="connsiteY16" fmla="*/ 10766 h 96620"/>
                    <a:gd name="connsiteX17" fmla="*/ 8086 w 73613"/>
                    <a:gd name="connsiteY17" fmla="*/ 6018 h 96620"/>
                    <a:gd name="connsiteX18" fmla="*/ 14738 w 73613"/>
                    <a:gd name="connsiteY18" fmla="*/ 2586 h 96620"/>
                    <a:gd name="connsiteX19" fmla="*/ 22779 w 73613"/>
                    <a:gd name="connsiteY19" fmla="*/ 687 h 96620"/>
                    <a:gd name="connsiteX20" fmla="*/ 31551 w 73613"/>
                    <a:gd name="connsiteY20" fmla="*/ 102 h 96620"/>
                    <a:gd name="connsiteX21" fmla="*/ 38861 w 73613"/>
                    <a:gd name="connsiteY21" fmla="*/ 102 h 96620"/>
                    <a:gd name="connsiteX22" fmla="*/ 46171 w 73613"/>
                    <a:gd name="connsiteY22" fmla="*/ 102 h 96620"/>
                    <a:gd name="connsiteX23" fmla="*/ 57429 w 73613"/>
                    <a:gd name="connsiteY23" fmla="*/ 2366 h 96620"/>
                    <a:gd name="connsiteX24" fmla="*/ 66640 w 73613"/>
                    <a:gd name="connsiteY24" fmla="*/ 7844 h 96620"/>
                    <a:gd name="connsiteX25" fmla="*/ 70587 w 73613"/>
                    <a:gd name="connsiteY25" fmla="*/ 12811 h 96620"/>
                    <a:gd name="connsiteX26" fmla="*/ 72707 w 73613"/>
                    <a:gd name="connsiteY26" fmla="*/ 20115 h 96620"/>
                    <a:gd name="connsiteX27" fmla="*/ 73511 w 73613"/>
                    <a:gd name="connsiteY27" fmla="*/ 29610 h 96620"/>
                    <a:gd name="connsiteX28" fmla="*/ 73511 w 73613"/>
                    <a:gd name="connsiteY28" fmla="*/ 40931 h 96620"/>
                    <a:gd name="connsiteX29" fmla="*/ 68102 w 73613"/>
                    <a:gd name="connsiteY29" fmla="*/ 41442 h 96620"/>
                    <a:gd name="connsiteX30" fmla="*/ 61815 w 73613"/>
                    <a:gd name="connsiteY30" fmla="*/ 41442 h 96620"/>
                    <a:gd name="connsiteX31" fmla="*/ 55528 w 73613"/>
                    <a:gd name="connsiteY31" fmla="*/ 40858 h 96620"/>
                    <a:gd name="connsiteX32" fmla="*/ 50119 w 73613"/>
                    <a:gd name="connsiteY32" fmla="*/ 40127 h 96620"/>
                    <a:gd name="connsiteX33" fmla="*/ 44782 w 73613"/>
                    <a:gd name="connsiteY33" fmla="*/ 30121 h 96620"/>
                    <a:gd name="connsiteX34" fmla="*/ 33232 w 73613"/>
                    <a:gd name="connsiteY34" fmla="*/ 28368 h 96620"/>
                    <a:gd name="connsiteX35" fmla="*/ 26946 w 73613"/>
                    <a:gd name="connsiteY35" fmla="*/ 32385 h 96620"/>
                    <a:gd name="connsiteX36" fmla="*/ 25264 w 73613"/>
                    <a:gd name="connsiteY36" fmla="*/ 36110 h 96620"/>
                    <a:gd name="connsiteX37" fmla="*/ 24533 w 73613"/>
                    <a:gd name="connsiteY37" fmla="*/ 47650 h 96620"/>
                    <a:gd name="connsiteX38" fmla="*/ 24168 w 73613"/>
                    <a:gd name="connsiteY38" fmla="*/ 59994 h 96620"/>
                    <a:gd name="connsiteX39" fmla="*/ 26288 w 73613"/>
                    <a:gd name="connsiteY39" fmla="*/ 66640 h 96620"/>
                    <a:gd name="connsiteX40" fmla="*/ 32282 w 73613"/>
                    <a:gd name="connsiteY40" fmla="*/ 69854 h 96620"/>
                    <a:gd name="connsiteX41" fmla="*/ 39592 w 73613"/>
                    <a:gd name="connsiteY41" fmla="*/ 70219 h 96620"/>
                    <a:gd name="connsiteX42" fmla="*/ 45513 w 73613"/>
                    <a:gd name="connsiteY42" fmla="*/ 68247 h 96620"/>
                    <a:gd name="connsiteX43" fmla="*/ 48364 w 73613"/>
                    <a:gd name="connsiteY43" fmla="*/ 63938 h 96620"/>
                    <a:gd name="connsiteX44" fmla="*/ 49900 w 73613"/>
                    <a:gd name="connsiteY44" fmla="*/ 58533 h 96620"/>
                    <a:gd name="connsiteX45" fmla="*/ 54870 w 73613"/>
                    <a:gd name="connsiteY45" fmla="*/ 58533 h 96620"/>
                    <a:gd name="connsiteX46" fmla="*/ 61523 w 73613"/>
                    <a:gd name="connsiteY46" fmla="*/ 58533 h 96620"/>
                    <a:gd name="connsiteX47" fmla="*/ 68102 w 73613"/>
                    <a:gd name="connsiteY47" fmla="*/ 58533 h 96620"/>
                    <a:gd name="connsiteX48" fmla="*/ 73073 w 73613"/>
                    <a:gd name="connsiteY48" fmla="*/ 58971 h 9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3613" h="96620">
                      <a:moveTo>
                        <a:pt x="73073" y="58971"/>
                      </a:moveTo>
                      <a:cubicBezTo>
                        <a:pt x="73073" y="62185"/>
                        <a:pt x="72561" y="65252"/>
                        <a:pt x="72342" y="68320"/>
                      </a:cubicBezTo>
                      <a:cubicBezTo>
                        <a:pt x="72122" y="71388"/>
                        <a:pt x="71757" y="74236"/>
                        <a:pt x="71391" y="76866"/>
                      </a:cubicBezTo>
                      <a:cubicBezTo>
                        <a:pt x="71106" y="79166"/>
                        <a:pt x="70646" y="81431"/>
                        <a:pt x="70003" y="83658"/>
                      </a:cubicBezTo>
                      <a:cubicBezTo>
                        <a:pt x="69666" y="85206"/>
                        <a:pt x="68935" y="86638"/>
                        <a:pt x="67883" y="87822"/>
                      </a:cubicBezTo>
                      <a:cubicBezTo>
                        <a:pt x="65872" y="90714"/>
                        <a:pt x="63007" y="92905"/>
                        <a:pt x="59695" y="94103"/>
                      </a:cubicBezTo>
                      <a:cubicBezTo>
                        <a:pt x="56157" y="95330"/>
                        <a:pt x="52465" y="96097"/>
                        <a:pt x="48730" y="96367"/>
                      </a:cubicBezTo>
                      <a:cubicBezTo>
                        <a:pt x="44687" y="96659"/>
                        <a:pt x="40638" y="96659"/>
                        <a:pt x="36595" y="96367"/>
                      </a:cubicBezTo>
                      <a:cubicBezTo>
                        <a:pt x="32406" y="96075"/>
                        <a:pt x="28605" y="95929"/>
                        <a:pt x="25191" y="95929"/>
                      </a:cubicBezTo>
                      <a:cubicBezTo>
                        <a:pt x="19212" y="94928"/>
                        <a:pt x="13700" y="92094"/>
                        <a:pt x="9401" y="87822"/>
                      </a:cubicBezTo>
                      <a:cubicBezTo>
                        <a:pt x="6075" y="84914"/>
                        <a:pt x="3707" y="81073"/>
                        <a:pt x="2603" y="76793"/>
                      </a:cubicBezTo>
                      <a:cubicBezTo>
                        <a:pt x="1360" y="72257"/>
                        <a:pt x="600" y="67612"/>
                        <a:pt x="337" y="62915"/>
                      </a:cubicBezTo>
                      <a:cubicBezTo>
                        <a:pt x="337" y="58095"/>
                        <a:pt x="337" y="53201"/>
                        <a:pt x="337" y="48307"/>
                      </a:cubicBezTo>
                      <a:cubicBezTo>
                        <a:pt x="534" y="43823"/>
                        <a:pt x="388" y="39331"/>
                        <a:pt x="-102" y="34869"/>
                      </a:cubicBezTo>
                      <a:cubicBezTo>
                        <a:pt x="-102" y="30442"/>
                        <a:pt x="264" y="26016"/>
                        <a:pt x="995" y="21649"/>
                      </a:cubicBezTo>
                      <a:cubicBezTo>
                        <a:pt x="1192" y="19757"/>
                        <a:pt x="1609" y="17894"/>
                        <a:pt x="2237" y="16098"/>
                      </a:cubicBezTo>
                      <a:cubicBezTo>
                        <a:pt x="2968" y="13760"/>
                        <a:pt x="3553" y="12007"/>
                        <a:pt x="3919" y="10766"/>
                      </a:cubicBezTo>
                      <a:cubicBezTo>
                        <a:pt x="4869" y="8845"/>
                        <a:pt x="6302" y="7209"/>
                        <a:pt x="8086" y="6018"/>
                      </a:cubicBezTo>
                      <a:cubicBezTo>
                        <a:pt x="10132" y="4572"/>
                        <a:pt x="12369" y="3418"/>
                        <a:pt x="14738" y="2586"/>
                      </a:cubicBezTo>
                      <a:cubicBezTo>
                        <a:pt x="17333" y="1636"/>
                        <a:pt x="20030" y="1000"/>
                        <a:pt x="22779" y="687"/>
                      </a:cubicBezTo>
                      <a:cubicBezTo>
                        <a:pt x="25681" y="270"/>
                        <a:pt x="28620" y="80"/>
                        <a:pt x="31551" y="102"/>
                      </a:cubicBezTo>
                      <a:cubicBezTo>
                        <a:pt x="33985" y="336"/>
                        <a:pt x="36427" y="336"/>
                        <a:pt x="38861" y="102"/>
                      </a:cubicBezTo>
                      <a:cubicBezTo>
                        <a:pt x="41296" y="-81"/>
                        <a:pt x="43737" y="-81"/>
                        <a:pt x="46171" y="102"/>
                      </a:cubicBezTo>
                      <a:cubicBezTo>
                        <a:pt x="50009" y="358"/>
                        <a:pt x="53796" y="1125"/>
                        <a:pt x="57429" y="2366"/>
                      </a:cubicBezTo>
                      <a:cubicBezTo>
                        <a:pt x="60857" y="3513"/>
                        <a:pt x="63993" y="5383"/>
                        <a:pt x="66640" y="7844"/>
                      </a:cubicBezTo>
                      <a:cubicBezTo>
                        <a:pt x="68358" y="9137"/>
                        <a:pt x="69710" y="10846"/>
                        <a:pt x="70587" y="12811"/>
                      </a:cubicBezTo>
                      <a:cubicBezTo>
                        <a:pt x="71545" y="15163"/>
                        <a:pt x="72254" y="17609"/>
                        <a:pt x="72707" y="20115"/>
                      </a:cubicBezTo>
                      <a:cubicBezTo>
                        <a:pt x="73182" y="23255"/>
                        <a:pt x="73453" y="26432"/>
                        <a:pt x="73511" y="29610"/>
                      </a:cubicBezTo>
                      <a:cubicBezTo>
                        <a:pt x="73511" y="33043"/>
                        <a:pt x="73511" y="36913"/>
                        <a:pt x="73511" y="40931"/>
                      </a:cubicBezTo>
                      <a:cubicBezTo>
                        <a:pt x="71735" y="41303"/>
                        <a:pt x="69915" y="41471"/>
                        <a:pt x="68102" y="41442"/>
                      </a:cubicBezTo>
                      <a:lnTo>
                        <a:pt x="61815" y="41442"/>
                      </a:lnTo>
                      <a:lnTo>
                        <a:pt x="55528" y="40858"/>
                      </a:lnTo>
                      <a:lnTo>
                        <a:pt x="50119" y="40127"/>
                      </a:lnTo>
                      <a:cubicBezTo>
                        <a:pt x="49761" y="36212"/>
                        <a:pt x="47838" y="32604"/>
                        <a:pt x="44782" y="30121"/>
                      </a:cubicBezTo>
                      <a:cubicBezTo>
                        <a:pt x="41471" y="27638"/>
                        <a:pt x="37136" y="26980"/>
                        <a:pt x="33232" y="28368"/>
                      </a:cubicBezTo>
                      <a:cubicBezTo>
                        <a:pt x="30762" y="29003"/>
                        <a:pt x="28554" y="30406"/>
                        <a:pt x="26946" y="32385"/>
                      </a:cubicBezTo>
                      <a:cubicBezTo>
                        <a:pt x="25952" y="33386"/>
                        <a:pt x="25359" y="34708"/>
                        <a:pt x="25264" y="36110"/>
                      </a:cubicBezTo>
                      <a:cubicBezTo>
                        <a:pt x="24767" y="39937"/>
                        <a:pt x="24519" y="43794"/>
                        <a:pt x="24533" y="47650"/>
                      </a:cubicBezTo>
                      <a:cubicBezTo>
                        <a:pt x="24533" y="51594"/>
                        <a:pt x="24533" y="55684"/>
                        <a:pt x="24168" y="59994"/>
                      </a:cubicBezTo>
                      <a:cubicBezTo>
                        <a:pt x="23839" y="62418"/>
                        <a:pt x="24614" y="64858"/>
                        <a:pt x="26288" y="66640"/>
                      </a:cubicBezTo>
                      <a:cubicBezTo>
                        <a:pt x="27984" y="68196"/>
                        <a:pt x="30045" y="69306"/>
                        <a:pt x="32282" y="69854"/>
                      </a:cubicBezTo>
                      <a:cubicBezTo>
                        <a:pt x="34680" y="70395"/>
                        <a:pt x="37151" y="70519"/>
                        <a:pt x="39592" y="70219"/>
                      </a:cubicBezTo>
                      <a:cubicBezTo>
                        <a:pt x="41698" y="70058"/>
                        <a:pt x="43730" y="69379"/>
                        <a:pt x="45513" y="68247"/>
                      </a:cubicBezTo>
                      <a:cubicBezTo>
                        <a:pt x="46895" y="67144"/>
                        <a:pt x="47889" y="65640"/>
                        <a:pt x="48364" y="63938"/>
                      </a:cubicBezTo>
                      <a:cubicBezTo>
                        <a:pt x="49022" y="61893"/>
                        <a:pt x="49534" y="60140"/>
                        <a:pt x="49900" y="58533"/>
                      </a:cubicBezTo>
                      <a:cubicBezTo>
                        <a:pt x="51142" y="58533"/>
                        <a:pt x="52824" y="58533"/>
                        <a:pt x="54870" y="58533"/>
                      </a:cubicBezTo>
                      <a:lnTo>
                        <a:pt x="61523" y="58533"/>
                      </a:lnTo>
                      <a:cubicBezTo>
                        <a:pt x="63862" y="58533"/>
                        <a:pt x="66055" y="58533"/>
                        <a:pt x="68102" y="58533"/>
                      </a:cubicBezTo>
                      <a:cubicBezTo>
                        <a:pt x="69769" y="58504"/>
                        <a:pt x="71435" y="58650"/>
                        <a:pt x="73073" y="58971"/>
                      </a:cubicBezTo>
                      <a:close/>
                    </a:path>
                  </a:pathLst>
                </a:custGeom>
                <a:grpFill/>
                <a:ln w="7301" cap="flat">
                  <a:noFill/>
                  <a:prstDash val="solid"/>
                  <a:miter/>
                </a:ln>
              </p:spPr>
              <p:txBody>
                <a:bodyPr rtlCol="0" anchor="ctr"/>
                <a:lstStyle/>
                <a:p>
                  <a:endParaRPr lang="en-US"/>
                </a:p>
              </p:txBody>
            </p:sp>
            <p:sp>
              <p:nvSpPr>
                <p:cNvPr id="2036" name="Freeform 2035">
                  <a:extLst>
                    <a:ext uri="{FF2B5EF4-FFF2-40B4-BE49-F238E27FC236}">
                      <a16:creationId xmlns:a16="http://schemas.microsoft.com/office/drawing/2014/main" id="{BA7AB3A1-06FE-2CD3-9880-4F230947D494}"/>
                    </a:ext>
                  </a:extLst>
                </p:cNvPr>
                <p:cNvSpPr/>
                <p:nvPr/>
              </p:nvSpPr>
              <p:spPr>
                <a:xfrm>
                  <a:off x="8094691" y="6360159"/>
                  <a:ext cx="74600" cy="97513"/>
                </a:xfrm>
                <a:custGeom>
                  <a:avLst/>
                  <a:gdLst>
                    <a:gd name="connsiteX0" fmla="*/ 24661 w 74600"/>
                    <a:gd name="connsiteY0" fmla="*/ 48616 h 97513"/>
                    <a:gd name="connsiteX1" fmla="*/ 24661 w 74600"/>
                    <a:gd name="connsiteY1" fmla="*/ 51976 h 97513"/>
                    <a:gd name="connsiteX2" fmla="*/ 25173 w 74600"/>
                    <a:gd name="connsiteY2" fmla="*/ 60959 h 97513"/>
                    <a:gd name="connsiteX3" fmla="*/ 27439 w 74600"/>
                    <a:gd name="connsiteY3" fmla="*/ 67752 h 97513"/>
                    <a:gd name="connsiteX4" fmla="*/ 33726 w 74600"/>
                    <a:gd name="connsiteY4" fmla="*/ 74033 h 97513"/>
                    <a:gd name="connsiteX5" fmla="*/ 41621 w 74600"/>
                    <a:gd name="connsiteY5" fmla="*/ 75275 h 97513"/>
                    <a:gd name="connsiteX6" fmla="*/ 48200 w 74600"/>
                    <a:gd name="connsiteY6" fmla="*/ 70819 h 97513"/>
                    <a:gd name="connsiteX7" fmla="*/ 50466 w 74600"/>
                    <a:gd name="connsiteY7" fmla="*/ 59498 h 97513"/>
                    <a:gd name="connsiteX8" fmla="*/ 55437 w 74600"/>
                    <a:gd name="connsiteY8" fmla="*/ 59498 h 97513"/>
                    <a:gd name="connsiteX9" fmla="*/ 61943 w 74600"/>
                    <a:gd name="connsiteY9" fmla="*/ 59498 h 97513"/>
                    <a:gd name="connsiteX10" fmla="*/ 68522 w 74600"/>
                    <a:gd name="connsiteY10" fmla="*/ 59498 h 97513"/>
                    <a:gd name="connsiteX11" fmla="*/ 73639 w 74600"/>
                    <a:gd name="connsiteY11" fmla="*/ 60156 h 97513"/>
                    <a:gd name="connsiteX12" fmla="*/ 72908 w 74600"/>
                    <a:gd name="connsiteY12" fmla="*/ 69505 h 97513"/>
                    <a:gd name="connsiteX13" fmla="*/ 72031 w 74600"/>
                    <a:gd name="connsiteY13" fmla="*/ 78050 h 97513"/>
                    <a:gd name="connsiteX14" fmla="*/ 70642 w 74600"/>
                    <a:gd name="connsiteY14" fmla="*/ 84916 h 97513"/>
                    <a:gd name="connsiteX15" fmla="*/ 68522 w 74600"/>
                    <a:gd name="connsiteY15" fmla="*/ 88860 h 97513"/>
                    <a:gd name="connsiteX16" fmla="*/ 60408 w 74600"/>
                    <a:gd name="connsiteY16" fmla="*/ 95068 h 97513"/>
                    <a:gd name="connsiteX17" fmla="*/ 49516 w 74600"/>
                    <a:gd name="connsiteY17" fmla="*/ 97259 h 97513"/>
                    <a:gd name="connsiteX18" fmla="*/ 37454 w 74600"/>
                    <a:gd name="connsiteY18" fmla="*/ 97259 h 97513"/>
                    <a:gd name="connsiteX19" fmla="*/ 26196 w 74600"/>
                    <a:gd name="connsiteY19" fmla="*/ 96894 h 97513"/>
                    <a:gd name="connsiteX20" fmla="*/ 16620 w 74600"/>
                    <a:gd name="connsiteY20" fmla="*/ 93607 h 97513"/>
                    <a:gd name="connsiteX21" fmla="*/ 8287 w 74600"/>
                    <a:gd name="connsiteY21" fmla="*/ 84477 h 97513"/>
                    <a:gd name="connsiteX22" fmla="*/ 2950 w 74600"/>
                    <a:gd name="connsiteY22" fmla="*/ 72207 h 97513"/>
                    <a:gd name="connsiteX23" fmla="*/ 172 w 74600"/>
                    <a:gd name="connsiteY23" fmla="*/ 57599 h 97513"/>
                    <a:gd name="connsiteX24" fmla="*/ 172 w 74600"/>
                    <a:gd name="connsiteY24" fmla="*/ 42480 h 97513"/>
                    <a:gd name="connsiteX25" fmla="*/ 1342 w 74600"/>
                    <a:gd name="connsiteY25" fmla="*/ 29333 h 97513"/>
                    <a:gd name="connsiteX26" fmla="*/ 4193 w 74600"/>
                    <a:gd name="connsiteY26" fmla="*/ 16917 h 97513"/>
                    <a:gd name="connsiteX27" fmla="*/ 11503 w 74600"/>
                    <a:gd name="connsiteY27" fmla="*/ 7860 h 97513"/>
                    <a:gd name="connsiteX28" fmla="*/ 22688 w 74600"/>
                    <a:gd name="connsiteY28" fmla="*/ 2090 h 97513"/>
                    <a:gd name="connsiteX29" fmla="*/ 35992 w 74600"/>
                    <a:gd name="connsiteY29" fmla="*/ -28 h 97513"/>
                    <a:gd name="connsiteX30" fmla="*/ 49589 w 74600"/>
                    <a:gd name="connsiteY30" fmla="*/ 1506 h 97513"/>
                    <a:gd name="connsiteX31" fmla="*/ 63186 w 74600"/>
                    <a:gd name="connsiteY31" fmla="*/ 7349 h 97513"/>
                    <a:gd name="connsiteX32" fmla="*/ 71008 w 74600"/>
                    <a:gd name="connsiteY32" fmla="*/ 18013 h 97513"/>
                    <a:gd name="connsiteX33" fmla="*/ 74224 w 74600"/>
                    <a:gd name="connsiteY33" fmla="*/ 31817 h 97513"/>
                    <a:gd name="connsiteX34" fmla="*/ 74224 w 74600"/>
                    <a:gd name="connsiteY34" fmla="*/ 47082 h 97513"/>
                    <a:gd name="connsiteX35" fmla="*/ 69326 w 74600"/>
                    <a:gd name="connsiteY35" fmla="*/ 47812 h 97513"/>
                    <a:gd name="connsiteX36" fmla="*/ 60920 w 74600"/>
                    <a:gd name="connsiteY36" fmla="*/ 48543 h 97513"/>
                    <a:gd name="connsiteX37" fmla="*/ 50539 w 74600"/>
                    <a:gd name="connsiteY37" fmla="*/ 49127 h 97513"/>
                    <a:gd name="connsiteX38" fmla="*/ 39940 w 74600"/>
                    <a:gd name="connsiteY38" fmla="*/ 49127 h 97513"/>
                    <a:gd name="connsiteX39" fmla="*/ 30802 w 74600"/>
                    <a:gd name="connsiteY39" fmla="*/ 49127 h 97513"/>
                    <a:gd name="connsiteX40" fmla="*/ 24661 w 74600"/>
                    <a:gd name="connsiteY40" fmla="*/ 48616 h 97513"/>
                    <a:gd name="connsiteX41" fmla="*/ 46957 w 74600"/>
                    <a:gd name="connsiteY41" fmla="*/ 20131 h 97513"/>
                    <a:gd name="connsiteX42" fmla="*/ 44033 w 74600"/>
                    <a:gd name="connsiteY42" fmla="*/ 18743 h 97513"/>
                    <a:gd name="connsiteX43" fmla="*/ 40524 w 74600"/>
                    <a:gd name="connsiteY43" fmla="*/ 18305 h 97513"/>
                    <a:gd name="connsiteX44" fmla="*/ 33214 w 74600"/>
                    <a:gd name="connsiteY44" fmla="*/ 19181 h 97513"/>
                    <a:gd name="connsiteX45" fmla="*/ 28755 w 74600"/>
                    <a:gd name="connsiteY45" fmla="*/ 21811 h 97513"/>
                    <a:gd name="connsiteX46" fmla="*/ 26270 w 74600"/>
                    <a:gd name="connsiteY46" fmla="*/ 25682 h 97513"/>
                    <a:gd name="connsiteX47" fmla="*/ 25100 w 74600"/>
                    <a:gd name="connsiteY47" fmla="*/ 30283 h 97513"/>
                    <a:gd name="connsiteX48" fmla="*/ 25100 w 74600"/>
                    <a:gd name="connsiteY48" fmla="*/ 33058 h 97513"/>
                    <a:gd name="connsiteX49" fmla="*/ 26854 w 74600"/>
                    <a:gd name="connsiteY49" fmla="*/ 34227 h 97513"/>
                    <a:gd name="connsiteX50" fmla="*/ 32118 w 74600"/>
                    <a:gd name="connsiteY50" fmla="*/ 34227 h 97513"/>
                    <a:gd name="connsiteX51" fmla="*/ 42717 w 74600"/>
                    <a:gd name="connsiteY51" fmla="*/ 34227 h 97513"/>
                    <a:gd name="connsiteX52" fmla="*/ 50028 w 74600"/>
                    <a:gd name="connsiteY52" fmla="*/ 34227 h 97513"/>
                    <a:gd name="connsiteX53" fmla="*/ 53390 w 74600"/>
                    <a:gd name="connsiteY53" fmla="*/ 34227 h 97513"/>
                    <a:gd name="connsiteX54" fmla="*/ 54414 w 74600"/>
                    <a:gd name="connsiteY54" fmla="*/ 33643 h 97513"/>
                    <a:gd name="connsiteX55" fmla="*/ 54414 w 74600"/>
                    <a:gd name="connsiteY55" fmla="*/ 31744 h 97513"/>
                    <a:gd name="connsiteX56" fmla="*/ 52513 w 74600"/>
                    <a:gd name="connsiteY56" fmla="*/ 24440 h 97513"/>
                    <a:gd name="connsiteX57" fmla="*/ 46957 w 74600"/>
                    <a:gd name="connsiteY57" fmla="*/ 20131 h 97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600" h="97513">
                      <a:moveTo>
                        <a:pt x="24661" y="48616"/>
                      </a:moveTo>
                      <a:lnTo>
                        <a:pt x="24661" y="51976"/>
                      </a:lnTo>
                      <a:cubicBezTo>
                        <a:pt x="24661" y="55628"/>
                        <a:pt x="24661" y="58622"/>
                        <a:pt x="25173" y="60959"/>
                      </a:cubicBezTo>
                      <a:cubicBezTo>
                        <a:pt x="25371" y="63377"/>
                        <a:pt x="26145" y="65707"/>
                        <a:pt x="27439" y="67752"/>
                      </a:cubicBezTo>
                      <a:cubicBezTo>
                        <a:pt x="28799" y="70469"/>
                        <a:pt x="31007" y="72675"/>
                        <a:pt x="33726" y="74033"/>
                      </a:cubicBezTo>
                      <a:cubicBezTo>
                        <a:pt x="36146" y="75311"/>
                        <a:pt x="38923" y="75749"/>
                        <a:pt x="41621" y="75275"/>
                      </a:cubicBezTo>
                      <a:cubicBezTo>
                        <a:pt x="44318" y="74720"/>
                        <a:pt x="46687" y="73120"/>
                        <a:pt x="48200" y="70819"/>
                      </a:cubicBezTo>
                      <a:cubicBezTo>
                        <a:pt x="50144" y="67387"/>
                        <a:pt x="50941" y="63413"/>
                        <a:pt x="50466" y="59498"/>
                      </a:cubicBezTo>
                      <a:cubicBezTo>
                        <a:pt x="52118" y="59615"/>
                        <a:pt x="53785" y="59615"/>
                        <a:pt x="55437" y="59498"/>
                      </a:cubicBezTo>
                      <a:lnTo>
                        <a:pt x="61943" y="59498"/>
                      </a:lnTo>
                      <a:cubicBezTo>
                        <a:pt x="64209" y="59498"/>
                        <a:pt x="66402" y="59498"/>
                        <a:pt x="68522" y="59498"/>
                      </a:cubicBezTo>
                      <a:cubicBezTo>
                        <a:pt x="70247" y="59528"/>
                        <a:pt x="71965" y="59747"/>
                        <a:pt x="73639" y="60156"/>
                      </a:cubicBezTo>
                      <a:cubicBezTo>
                        <a:pt x="73639" y="63297"/>
                        <a:pt x="73201" y="66437"/>
                        <a:pt x="72908" y="69505"/>
                      </a:cubicBezTo>
                      <a:cubicBezTo>
                        <a:pt x="72616" y="72572"/>
                        <a:pt x="72323" y="75421"/>
                        <a:pt x="72031" y="78050"/>
                      </a:cubicBezTo>
                      <a:cubicBezTo>
                        <a:pt x="71739" y="80680"/>
                        <a:pt x="71154" y="82944"/>
                        <a:pt x="70642" y="84916"/>
                      </a:cubicBezTo>
                      <a:cubicBezTo>
                        <a:pt x="70284" y="86391"/>
                        <a:pt x="69553" y="87750"/>
                        <a:pt x="68522" y="88860"/>
                      </a:cubicBezTo>
                      <a:cubicBezTo>
                        <a:pt x="66497" y="91694"/>
                        <a:pt x="63676" y="93856"/>
                        <a:pt x="60408" y="95068"/>
                      </a:cubicBezTo>
                      <a:cubicBezTo>
                        <a:pt x="56906" y="96339"/>
                        <a:pt x="53237" y="97084"/>
                        <a:pt x="49516" y="97259"/>
                      </a:cubicBezTo>
                      <a:cubicBezTo>
                        <a:pt x="45503" y="97552"/>
                        <a:pt x="41467" y="97552"/>
                        <a:pt x="37454" y="97259"/>
                      </a:cubicBezTo>
                      <a:cubicBezTo>
                        <a:pt x="33360" y="97259"/>
                        <a:pt x="29632" y="96894"/>
                        <a:pt x="26196" y="96894"/>
                      </a:cubicBezTo>
                      <a:cubicBezTo>
                        <a:pt x="22812" y="96478"/>
                        <a:pt x="19551" y="95360"/>
                        <a:pt x="16620" y="93607"/>
                      </a:cubicBezTo>
                      <a:cubicBezTo>
                        <a:pt x="13214" y="91204"/>
                        <a:pt x="10370" y="88086"/>
                        <a:pt x="8287" y="84477"/>
                      </a:cubicBezTo>
                      <a:cubicBezTo>
                        <a:pt x="6042" y="80607"/>
                        <a:pt x="4251" y="76487"/>
                        <a:pt x="2950" y="72207"/>
                      </a:cubicBezTo>
                      <a:cubicBezTo>
                        <a:pt x="1569" y="67438"/>
                        <a:pt x="640" y="62544"/>
                        <a:pt x="172" y="57599"/>
                      </a:cubicBezTo>
                      <a:cubicBezTo>
                        <a:pt x="-193" y="52567"/>
                        <a:pt x="-193" y="47513"/>
                        <a:pt x="172" y="42480"/>
                      </a:cubicBezTo>
                      <a:cubicBezTo>
                        <a:pt x="172" y="37952"/>
                        <a:pt x="903" y="33570"/>
                        <a:pt x="1342" y="29333"/>
                      </a:cubicBezTo>
                      <a:cubicBezTo>
                        <a:pt x="1788" y="25097"/>
                        <a:pt x="2746" y="20927"/>
                        <a:pt x="4193" y="16917"/>
                      </a:cubicBezTo>
                      <a:cubicBezTo>
                        <a:pt x="5816" y="13323"/>
                        <a:pt x="8330" y="10205"/>
                        <a:pt x="11503" y="7860"/>
                      </a:cubicBezTo>
                      <a:cubicBezTo>
                        <a:pt x="14858" y="5282"/>
                        <a:pt x="18645" y="3332"/>
                        <a:pt x="22688" y="2090"/>
                      </a:cubicBezTo>
                      <a:cubicBezTo>
                        <a:pt x="27015" y="812"/>
                        <a:pt x="31482" y="103"/>
                        <a:pt x="35992" y="-28"/>
                      </a:cubicBezTo>
                      <a:cubicBezTo>
                        <a:pt x="40568" y="-101"/>
                        <a:pt x="45144" y="410"/>
                        <a:pt x="49589" y="1506"/>
                      </a:cubicBezTo>
                      <a:cubicBezTo>
                        <a:pt x="54567" y="2185"/>
                        <a:pt x="59268" y="4201"/>
                        <a:pt x="63186" y="7349"/>
                      </a:cubicBezTo>
                      <a:cubicBezTo>
                        <a:pt x="66578" y="10263"/>
                        <a:pt x="69253" y="13908"/>
                        <a:pt x="71008" y="18013"/>
                      </a:cubicBezTo>
                      <a:cubicBezTo>
                        <a:pt x="72821" y="22409"/>
                        <a:pt x="73910" y="27069"/>
                        <a:pt x="74224" y="31817"/>
                      </a:cubicBezTo>
                      <a:cubicBezTo>
                        <a:pt x="74590" y="36900"/>
                        <a:pt x="74590" y="41998"/>
                        <a:pt x="74224" y="47082"/>
                      </a:cubicBezTo>
                      <a:cubicBezTo>
                        <a:pt x="72623" y="47491"/>
                        <a:pt x="70978" y="47732"/>
                        <a:pt x="69326" y="47812"/>
                      </a:cubicBezTo>
                      <a:cubicBezTo>
                        <a:pt x="66987" y="47812"/>
                        <a:pt x="64136" y="48324"/>
                        <a:pt x="60920" y="48543"/>
                      </a:cubicBezTo>
                      <a:cubicBezTo>
                        <a:pt x="57703" y="48762"/>
                        <a:pt x="54194" y="48981"/>
                        <a:pt x="50539" y="49127"/>
                      </a:cubicBezTo>
                      <a:lnTo>
                        <a:pt x="39940" y="49127"/>
                      </a:lnTo>
                      <a:lnTo>
                        <a:pt x="30802" y="49127"/>
                      </a:lnTo>
                      <a:cubicBezTo>
                        <a:pt x="28748" y="49119"/>
                        <a:pt x="26694" y="48944"/>
                        <a:pt x="24661" y="48616"/>
                      </a:cubicBezTo>
                      <a:close/>
                      <a:moveTo>
                        <a:pt x="46957" y="20131"/>
                      </a:moveTo>
                      <a:cubicBezTo>
                        <a:pt x="46058" y="19524"/>
                        <a:pt x="45071" y="19049"/>
                        <a:pt x="44033" y="18743"/>
                      </a:cubicBezTo>
                      <a:cubicBezTo>
                        <a:pt x="42893" y="18436"/>
                        <a:pt x="41709" y="18290"/>
                        <a:pt x="40524" y="18305"/>
                      </a:cubicBezTo>
                      <a:cubicBezTo>
                        <a:pt x="38054" y="18224"/>
                        <a:pt x="35590" y="18516"/>
                        <a:pt x="33214" y="19181"/>
                      </a:cubicBezTo>
                      <a:cubicBezTo>
                        <a:pt x="31540" y="19692"/>
                        <a:pt x="30012" y="20598"/>
                        <a:pt x="28755" y="21811"/>
                      </a:cubicBezTo>
                      <a:cubicBezTo>
                        <a:pt x="27651" y="22906"/>
                        <a:pt x="26803" y="24228"/>
                        <a:pt x="26270" y="25682"/>
                      </a:cubicBezTo>
                      <a:cubicBezTo>
                        <a:pt x="25729" y="27171"/>
                        <a:pt x="25334" y="28712"/>
                        <a:pt x="25100" y="30283"/>
                      </a:cubicBezTo>
                      <a:cubicBezTo>
                        <a:pt x="24990" y="31203"/>
                        <a:pt x="24990" y="32138"/>
                        <a:pt x="25100" y="33058"/>
                      </a:cubicBezTo>
                      <a:cubicBezTo>
                        <a:pt x="25100" y="33643"/>
                        <a:pt x="25758" y="34008"/>
                        <a:pt x="26854" y="34227"/>
                      </a:cubicBezTo>
                      <a:cubicBezTo>
                        <a:pt x="28609" y="34358"/>
                        <a:pt x="30363" y="34358"/>
                        <a:pt x="32118" y="34227"/>
                      </a:cubicBezTo>
                      <a:lnTo>
                        <a:pt x="42717" y="34227"/>
                      </a:lnTo>
                      <a:lnTo>
                        <a:pt x="50028" y="34227"/>
                      </a:lnTo>
                      <a:cubicBezTo>
                        <a:pt x="51146" y="34322"/>
                        <a:pt x="52272" y="34322"/>
                        <a:pt x="53390" y="34227"/>
                      </a:cubicBezTo>
                      <a:cubicBezTo>
                        <a:pt x="54121" y="34227"/>
                        <a:pt x="54414" y="34227"/>
                        <a:pt x="54414" y="33643"/>
                      </a:cubicBezTo>
                      <a:lnTo>
                        <a:pt x="54414" y="31744"/>
                      </a:lnTo>
                      <a:cubicBezTo>
                        <a:pt x="54501" y="29180"/>
                        <a:pt x="53836" y="26638"/>
                        <a:pt x="52513" y="24440"/>
                      </a:cubicBezTo>
                      <a:cubicBezTo>
                        <a:pt x="51102" y="22511"/>
                        <a:pt x="49180" y="21015"/>
                        <a:pt x="46957" y="20131"/>
                      </a:cubicBezTo>
                      <a:close/>
                    </a:path>
                  </a:pathLst>
                </a:custGeom>
                <a:grpFill/>
                <a:ln w="7301" cap="flat">
                  <a:noFill/>
                  <a:prstDash val="solid"/>
                  <a:miter/>
                </a:ln>
              </p:spPr>
              <p:txBody>
                <a:bodyPr rtlCol="0" anchor="ctr"/>
                <a:lstStyle/>
                <a:p>
                  <a:endParaRPr lang="en-US"/>
                </a:p>
              </p:txBody>
            </p:sp>
          </p:grpSp>
          <p:grpSp>
            <p:nvGrpSpPr>
              <p:cNvPr id="1972" name="Group 1971">
                <a:extLst>
                  <a:ext uri="{FF2B5EF4-FFF2-40B4-BE49-F238E27FC236}">
                    <a16:creationId xmlns:a16="http://schemas.microsoft.com/office/drawing/2014/main" id="{31153313-F59F-A5A4-8431-E7C13BDC4C22}"/>
                  </a:ext>
                </a:extLst>
              </p:cNvPr>
              <p:cNvGrpSpPr>
                <a:grpSpLocks noChangeAspect="1"/>
              </p:cNvGrpSpPr>
              <p:nvPr/>
            </p:nvGrpSpPr>
            <p:grpSpPr>
              <a:xfrm>
                <a:off x="7675826" y="5025613"/>
                <a:ext cx="932400" cy="928003"/>
                <a:chOff x="11269036" y="3332115"/>
                <a:chExt cx="2202104" cy="2191719"/>
              </a:xfrm>
              <a:solidFill>
                <a:schemeClr val="accent1">
                  <a:lumMod val="75000"/>
                </a:schemeClr>
              </a:solidFill>
            </p:grpSpPr>
            <p:sp>
              <p:nvSpPr>
                <p:cNvPr id="1973" name="Freeform 1972">
                  <a:extLst>
                    <a:ext uri="{FF2B5EF4-FFF2-40B4-BE49-F238E27FC236}">
                      <a16:creationId xmlns:a16="http://schemas.microsoft.com/office/drawing/2014/main" id="{F8000A91-79A8-FEDE-179E-D98CDA33A12F}"/>
                    </a:ext>
                  </a:extLst>
                </p:cNvPr>
                <p:cNvSpPr/>
                <p:nvPr/>
              </p:nvSpPr>
              <p:spPr>
                <a:xfrm>
                  <a:off x="12228275" y="4657733"/>
                  <a:ext cx="438435" cy="866101"/>
                </a:xfrm>
                <a:custGeom>
                  <a:avLst/>
                  <a:gdLst>
                    <a:gd name="connsiteX0" fmla="*/ 57240 w 438435"/>
                    <a:gd name="connsiteY0" fmla="*/ 866102 h 866101"/>
                    <a:gd name="connsiteX1" fmla="*/ 23345 w 438435"/>
                    <a:gd name="connsiteY1" fmla="*/ 855074 h 866101"/>
                    <a:gd name="connsiteX2" fmla="*/ 11013 w 438435"/>
                    <a:gd name="connsiteY2" fmla="*/ 774956 h 866101"/>
                    <a:gd name="connsiteX3" fmla="*/ 46675 w 438435"/>
                    <a:gd name="connsiteY3" fmla="*/ 726121 h 866101"/>
                    <a:gd name="connsiteX4" fmla="*/ 324142 w 438435"/>
                    <a:gd name="connsiteY4" fmla="*/ 49104 h 866101"/>
                    <a:gd name="connsiteX5" fmla="*/ 389335 w 438435"/>
                    <a:gd name="connsiteY5" fmla="*/ 666 h 866101"/>
                    <a:gd name="connsiteX6" fmla="*/ 437761 w 438435"/>
                    <a:gd name="connsiteY6" fmla="*/ 65827 h 866101"/>
                    <a:gd name="connsiteX7" fmla="*/ 139164 w 438435"/>
                    <a:gd name="connsiteY7" fmla="*/ 794346 h 866101"/>
                    <a:gd name="connsiteX8" fmla="*/ 103502 w 438435"/>
                    <a:gd name="connsiteY8" fmla="*/ 843216 h 866101"/>
                    <a:gd name="connsiteX9" fmla="*/ 57240 w 438435"/>
                    <a:gd name="connsiteY9" fmla="*/ 866102 h 86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435" h="866101">
                      <a:moveTo>
                        <a:pt x="57240" y="866102"/>
                      </a:moveTo>
                      <a:cubicBezTo>
                        <a:pt x="45376" y="866102"/>
                        <a:pt x="33477" y="862570"/>
                        <a:pt x="23345" y="855074"/>
                      </a:cubicBezTo>
                      <a:cubicBezTo>
                        <a:pt x="-2220" y="836152"/>
                        <a:pt x="-7485" y="800509"/>
                        <a:pt x="11013" y="774956"/>
                      </a:cubicBezTo>
                      <a:lnTo>
                        <a:pt x="46675" y="726121"/>
                      </a:lnTo>
                      <a:cubicBezTo>
                        <a:pt x="192890" y="527575"/>
                        <a:pt x="288913" y="293385"/>
                        <a:pt x="324142" y="49104"/>
                      </a:cubicBezTo>
                      <a:cubicBezTo>
                        <a:pt x="328541" y="17821"/>
                        <a:pt x="357604" y="-4164"/>
                        <a:pt x="389335" y="666"/>
                      </a:cubicBezTo>
                      <a:cubicBezTo>
                        <a:pt x="420597" y="5063"/>
                        <a:pt x="442629" y="34111"/>
                        <a:pt x="437761" y="65827"/>
                      </a:cubicBezTo>
                      <a:cubicBezTo>
                        <a:pt x="399900" y="328597"/>
                        <a:pt x="296413" y="580410"/>
                        <a:pt x="139164" y="794346"/>
                      </a:cubicBezTo>
                      <a:lnTo>
                        <a:pt x="103502" y="843216"/>
                      </a:lnTo>
                      <a:cubicBezTo>
                        <a:pt x="92036" y="858173"/>
                        <a:pt x="74872" y="866102"/>
                        <a:pt x="57240" y="866102"/>
                      </a:cubicBezTo>
                      <a:close/>
                    </a:path>
                  </a:pathLst>
                </a:custGeom>
                <a:grpFill/>
                <a:ln w="9231" cap="flat">
                  <a:solidFill>
                    <a:schemeClr val="accent1">
                      <a:lumMod val="75000"/>
                    </a:schemeClr>
                  </a:solidFill>
                  <a:prstDash val="solid"/>
                  <a:miter/>
                </a:ln>
              </p:spPr>
              <p:txBody>
                <a:bodyPr rtlCol="0" anchor="ctr"/>
                <a:lstStyle/>
                <a:p>
                  <a:endParaRPr lang="en-US"/>
                </a:p>
              </p:txBody>
            </p:sp>
            <p:sp>
              <p:nvSpPr>
                <p:cNvPr id="1974" name="Freeform 1973">
                  <a:extLst>
                    <a:ext uri="{FF2B5EF4-FFF2-40B4-BE49-F238E27FC236}">
                      <a16:creationId xmlns:a16="http://schemas.microsoft.com/office/drawing/2014/main" id="{0B5DA750-6CF0-F971-E624-4C55C28D5E46}"/>
                    </a:ext>
                  </a:extLst>
                </p:cNvPr>
                <p:cNvSpPr/>
                <p:nvPr/>
              </p:nvSpPr>
              <p:spPr>
                <a:xfrm>
                  <a:off x="11707375" y="4120045"/>
                  <a:ext cx="975860" cy="1214037"/>
                </a:xfrm>
                <a:custGeom>
                  <a:avLst/>
                  <a:gdLst>
                    <a:gd name="connsiteX0" fmla="*/ 57569 w 975860"/>
                    <a:gd name="connsiteY0" fmla="*/ 1214037 h 1214037"/>
                    <a:gd name="connsiteX1" fmla="*/ 17508 w 975860"/>
                    <a:gd name="connsiteY1" fmla="*/ 1197783 h 1214037"/>
                    <a:gd name="connsiteX2" fmla="*/ 16174 w 975860"/>
                    <a:gd name="connsiteY2" fmla="*/ 1116764 h 1214037"/>
                    <a:gd name="connsiteX3" fmla="*/ 41271 w 975860"/>
                    <a:gd name="connsiteY3" fmla="*/ 1090815 h 1214037"/>
                    <a:gd name="connsiteX4" fmla="*/ 350000 w 975860"/>
                    <a:gd name="connsiteY4" fmla="*/ 328815 h 1214037"/>
                    <a:gd name="connsiteX5" fmla="*/ 350000 w 975860"/>
                    <a:gd name="connsiteY5" fmla="*/ 320886 h 1214037"/>
                    <a:gd name="connsiteX6" fmla="*/ 656999 w 975860"/>
                    <a:gd name="connsiteY6" fmla="*/ 19 h 1214037"/>
                    <a:gd name="connsiteX7" fmla="*/ 882038 w 975860"/>
                    <a:gd name="connsiteY7" fmla="*/ 89363 h 1214037"/>
                    <a:gd name="connsiteX8" fmla="*/ 975861 w 975860"/>
                    <a:gd name="connsiteY8" fmla="*/ 312525 h 1214037"/>
                    <a:gd name="connsiteX9" fmla="*/ 975861 w 975860"/>
                    <a:gd name="connsiteY9" fmla="*/ 371090 h 1214037"/>
                    <a:gd name="connsiteX10" fmla="*/ 918601 w 975860"/>
                    <a:gd name="connsiteY10" fmla="*/ 428322 h 1214037"/>
                    <a:gd name="connsiteX11" fmla="*/ 861340 w 975860"/>
                    <a:gd name="connsiteY11" fmla="*/ 371090 h 1214037"/>
                    <a:gd name="connsiteX12" fmla="*/ 861340 w 975860"/>
                    <a:gd name="connsiteY12" fmla="*/ 312525 h 1214037"/>
                    <a:gd name="connsiteX13" fmla="*/ 801881 w 975860"/>
                    <a:gd name="connsiteY13" fmla="*/ 171247 h 1214037"/>
                    <a:gd name="connsiteX14" fmla="*/ 659631 w 975860"/>
                    <a:gd name="connsiteY14" fmla="*/ 114447 h 1214037"/>
                    <a:gd name="connsiteX15" fmla="*/ 465422 w 975860"/>
                    <a:gd name="connsiteY15" fmla="*/ 320886 h 1214037"/>
                    <a:gd name="connsiteX16" fmla="*/ 465422 w 975860"/>
                    <a:gd name="connsiteY16" fmla="*/ 328815 h 1214037"/>
                    <a:gd name="connsiteX17" fmla="*/ 124529 w 975860"/>
                    <a:gd name="connsiteY17" fmla="*/ 1170897 h 1214037"/>
                    <a:gd name="connsiteX18" fmla="*/ 99432 w 975860"/>
                    <a:gd name="connsiteY18" fmla="*/ 1196882 h 1214037"/>
                    <a:gd name="connsiteX19" fmla="*/ 57569 w 975860"/>
                    <a:gd name="connsiteY19" fmla="*/ 1214037 h 121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860" h="1214037">
                      <a:moveTo>
                        <a:pt x="57569" y="1214037"/>
                      </a:moveTo>
                      <a:cubicBezTo>
                        <a:pt x="43037" y="1214037"/>
                        <a:pt x="28939" y="1208775"/>
                        <a:pt x="17508" y="1197783"/>
                      </a:cubicBezTo>
                      <a:cubicBezTo>
                        <a:pt x="-5389" y="1175762"/>
                        <a:pt x="-5821" y="1139217"/>
                        <a:pt x="16174" y="1116764"/>
                      </a:cubicBezTo>
                      <a:lnTo>
                        <a:pt x="41271" y="1090815"/>
                      </a:lnTo>
                      <a:cubicBezTo>
                        <a:pt x="240347" y="885241"/>
                        <a:pt x="350000" y="614506"/>
                        <a:pt x="350000" y="328815"/>
                      </a:cubicBezTo>
                      <a:lnTo>
                        <a:pt x="350000" y="320886"/>
                      </a:lnTo>
                      <a:cubicBezTo>
                        <a:pt x="350000" y="147027"/>
                        <a:pt x="487850" y="3082"/>
                        <a:pt x="656999" y="19"/>
                      </a:cubicBezTo>
                      <a:cubicBezTo>
                        <a:pt x="741988" y="-882"/>
                        <a:pt x="821713" y="30365"/>
                        <a:pt x="882038" y="89363"/>
                      </a:cubicBezTo>
                      <a:cubicBezTo>
                        <a:pt x="942363" y="148793"/>
                        <a:pt x="975861" y="228010"/>
                        <a:pt x="975861" y="312525"/>
                      </a:cubicBezTo>
                      <a:lnTo>
                        <a:pt x="975861" y="371090"/>
                      </a:lnTo>
                      <a:cubicBezTo>
                        <a:pt x="975861" y="402770"/>
                        <a:pt x="950296" y="428322"/>
                        <a:pt x="918601" y="428322"/>
                      </a:cubicBezTo>
                      <a:cubicBezTo>
                        <a:pt x="886870" y="428322"/>
                        <a:pt x="861340" y="402770"/>
                        <a:pt x="861340" y="371090"/>
                      </a:cubicBezTo>
                      <a:lnTo>
                        <a:pt x="861340" y="312525"/>
                      </a:lnTo>
                      <a:cubicBezTo>
                        <a:pt x="861340" y="258824"/>
                        <a:pt x="840210" y="208656"/>
                        <a:pt x="801881" y="171247"/>
                      </a:cubicBezTo>
                      <a:cubicBezTo>
                        <a:pt x="763551" y="133837"/>
                        <a:pt x="712925" y="113150"/>
                        <a:pt x="659631" y="114447"/>
                      </a:cubicBezTo>
                      <a:cubicBezTo>
                        <a:pt x="552611" y="116213"/>
                        <a:pt x="465422" y="209089"/>
                        <a:pt x="465422" y="320886"/>
                      </a:cubicBezTo>
                      <a:lnTo>
                        <a:pt x="465422" y="328815"/>
                      </a:lnTo>
                      <a:cubicBezTo>
                        <a:pt x="465422" y="644888"/>
                        <a:pt x="344303" y="943771"/>
                        <a:pt x="124529" y="1170897"/>
                      </a:cubicBezTo>
                      <a:lnTo>
                        <a:pt x="99432" y="1196882"/>
                      </a:lnTo>
                      <a:cubicBezTo>
                        <a:pt x="87533" y="1208343"/>
                        <a:pt x="72569" y="1214037"/>
                        <a:pt x="57569" y="1214037"/>
                      </a:cubicBezTo>
                      <a:close/>
                    </a:path>
                  </a:pathLst>
                </a:custGeom>
                <a:grpFill/>
                <a:ln w="9231" cap="flat">
                  <a:solidFill>
                    <a:schemeClr val="accent1">
                      <a:lumMod val="75000"/>
                    </a:schemeClr>
                  </a:solidFill>
                  <a:prstDash val="solid"/>
                  <a:miter/>
                </a:ln>
              </p:spPr>
              <p:txBody>
                <a:bodyPr rtlCol="0" anchor="ctr"/>
                <a:lstStyle/>
                <a:p>
                  <a:endParaRPr lang="en-US"/>
                </a:p>
              </p:txBody>
            </p:sp>
            <p:sp>
              <p:nvSpPr>
                <p:cNvPr id="1975" name="Freeform 1974">
                  <a:extLst>
                    <a:ext uri="{FF2B5EF4-FFF2-40B4-BE49-F238E27FC236}">
                      <a16:creationId xmlns:a16="http://schemas.microsoft.com/office/drawing/2014/main" id="{2751214A-59D8-F5C1-2B7C-F265850F8500}"/>
                    </a:ext>
                  </a:extLst>
                </p:cNvPr>
                <p:cNvSpPr/>
                <p:nvPr/>
              </p:nvSpPr>
              <p:spPr>
                <a:xfrm>
                  <a:off x="12568137" y="4073567"/>
                  <a:ext cx="377998" cy="1413722"/>
                </a:xfrm>
                <a:custGeom>
                  <a:avLst/>
                  <a:gdLst>
                    <a:gd name="connsiteX0" fmla="*/ 57406 w 377998"/>
                    <a:gd name="connsiteY0" fmla="*/ 1413723 h 1413722"/>
                    <a:gd name="connsiteX1" fmla="*/ 29208 w 377998"/>
                    <a:gd name="connsiteY1" fmla="*/ 1406226 h 1413722"/>
                    <a:gd name="connsiteX2" fmla="*/ 7609 w 377998"/>
                    <a:gd name="connsiteY2" fmla="*/ 1327874 h 1413722"/>
                    <a:gd name="connsiteX3" fmla="*/ 55639 w 377998"/>
                    <a:gd name="connsiteY3" fmla="*/ 1242927 h 1413722"/>
                    <a:gd name="connsiteX4" fmla="*/ 263045 w 377998"/>
                    <a:gd name="connsiteY4" fmla="*/ 453644 h 1413722"/>
                    <a:gd name="connsiteX5" fmla="*/ 263045 w 377998"/>
                    <a:gd name="connsiteY5" fmla="*/ 359003 h 1413722"/>
                    <a:gd name="connsiteX6" fmla="*/ 176758 w 377998"/>
                    <a:gd name="connsiteY6" fmla="*/ 90935 h 1413722"/>
                    <a:gd name="connsiteX7" fmla="*/ 189955 w 377998"/>
                    <a:gd name="connsiteY7" fmla="*/ 10817 h 1413722"/>
                    <a:gd name="connsiteX8" fmla="*/ 270113 w 377998"/>
                    <a:gd name="connsiteY8" fmla="*/ 24044 h 1413722"/>
                    <a:gd name="connsiteX9" fmla="*/ 377998 w 377998"/>
                    <a:gd name="connsiteY9" fmla="*/ 359471 h 1413722"/>
                    <a:gd name="connsiteX10" fmla="*/ 377998 w 377998"/>
                    <a:gd name="connsiteY10" fmla="*/ 454545 h 1413722"/>
                    <a:gd name="connsiteX11" fmla="*/ 155592 w 377998"/>
                    <a:gd name="connsiteY11" fmla="*/ 1300159 h 1413722"/>
                    <a:gd name="connsiteX12" fmla="*/ 107599 w 377998"/>
                    <a:gd name="connsiteY12" fmla="*/ 1385106 h 1413722"/>
                    <a:gd name="connsiteX13" fmla="*/ 57406 w 377998"/>
                    <a:gd name="connsiteY13" fmla="*/ 1413723 h 141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7998" h="1413722">
                      <a:moveTo>
                        <a:pt x="57406" y="1413723"/>
                      </a:moveTo>
                      <a:cubicBezTo>
                        <a:pt x="47706" y="1413723"/>
                        <a:pt x="38006" y="1411524"/>
                        <a:pt x="29208" y="1406226"/>
                      </a:cubicBezTo>
                      <a:cubicBezTo>
                        <a:pt x="1444" y="1390837"/>
                        <a:pt x="-8220" y="1355626"/>
                        <a:pt x="7609" y="1327874"/>
                      </a:cubicBezTo>
                      <a:lnTo>
                        <a:pt x="55639" y="1242927"/>
                      </a:lnTo>
                      <a:cubicBezTo>
                        <a:pt x="191290" y="1002575"/>
                        <a:pt x="263045" y="729677"/>
                        <a:pt x="263045" y="453644"/>
                      </a:cubicBezTo>
                      <a:lnTo>
                        <a:pt x="263045" y="359003"/>
                      </a:lnTo>
                      <a:cubicBezTo>
                        <a:pt x="263045" y="262162"/>
                        <a:pt x="233117" y="169286"/>
                        <a:pt x="176758" y="90935"/>
                      </a:cubicBezTo>
                      <a:cubicBezTo>
                        <a:pt x="158260" y="65418"/>
                        <a:pt x="163957" y="29306"/>
                        <a:pt x="189955" y="10817"/>
                      </a:cubicBezTo>
                      <a:cubicBezTo>
                        <a:pt x="215485" y="-7672"/>
                        <a:pt x="251615" y="-1941"/>
                        <a:pt x="270113" y="24044"/>
                      </a:cubicBezTo>
                      <a:cubicBezTo>
                        <a:pt x="340570" y="122182"/>
                        <a:pt x="377998" y="237979"/>
                        <a:pt x="377998" y="359471"/>
                      </a:cubicBezTo>
                      <a:lnTo>
                        <a:pt x="377998" y="454545"/>
                      </a:lnTo>
                      <a:cubicBezTo>
                        <a:pt x="377998" y="750364"/>
                        <a:pt x="301375" y="1042651"/>
                        <a:pt x="155592" y="1300159"/>
                      </a:cubicBezTo>
                      <a:lnTo>
                        <a:pt x="107599" y="1385106"/>
                      </a:lnTo>
                      <a:cubicBezTo>
                        <a:pt x="96601" y="1403163"/>
                        <a:pt x="77202" y="1413723"/>
                        <a:pt x="57406" y="1413723"/>
                      </a:cubicBezTo>
                      <a:close/>
                    </a:path>
                  </a:pathLst>
                </a:custGeom>
                <a:grpFill/>
                <a:ln w="9231" cap="flat">
                  <a:solidFill>
                    <a:schemeClr val="accent1">
                      <a:lumMod val="75000"/>
                    </a:schemeClr>
                  </a:solidFill>
                  <a:prstDash val="solid"/>
                  <a:miter/>
                </a:ln>
              </p:spPr>
              <p:txBody>
                <a:bodyPr rtlCol="0" anchor="ctr"/>
                <a:lstStyle/>
                <a:p>
                  <a:endParaRPr lang="en-US"/>
                </a:p>
              </p:txBody>
            </p:sp>
            <p:sp>
              <p:nvSpPr>
                <p:cNvPr id="1976" name="Freeform 1975">
                  <a:extLst>
                    <a:ext uri="{FF2B5EF4-FFF2-40B4-BE49-F238E27FC236}">
                      <a16:creationId xmlns:a16="http://schemas.microsoft.com/office/drawing/2014/main" id="{281DFB7C-A13A-C153-506B-9A55579ED80F}"/>
                    </a:ext>
                  </a:extLst>
                </p:cNvPr>
                <p:cNvSpPr/>
                <p:nvPr/>
              </p:nvSpPr>
              <p:spPr>
                <a:xfrm>
                  <a:off x="11779705" y="3857267"/>
                  <a:ext cx="836957" cy="828881"/>
                </a:xfrm>
                <a:custGeom>
                  <a:avLst/>
                  <a:gdLst>
                    <a:gd name="connsiteX0" fmla="*/ 57464 w 836957"/>
                    <a:gd name="connsiteY0" fmla="*/ 828882 h 828881"/>
                    <a:gd name="connsiteX1" fmla="*/ 46466 w 836957"/>
                    <a:gd name="connsiteY1" fmla="*/ 827981 h 828881"/>
                    <a:gd name="connsiteX2" fmla="*/ 1105 w 836957"/>
                    <a:gd name="connsiteY2" fmla="*/ 760622 h 828881"/>
                    <a:gd name="connsiteX3" fmla="*/ 14771 w 836957"/>
                    <a:gd name="connsiteY3" fmla="*/ 618442 h 828881"/>
                    <a:gd name="connsiteX4" fmla="*/ 14771 w 836957"/>
                    <a:gd name="connsiteY4" fmla="*/ 587628 h 828881"/>
                    <a:gd name="connsiteX5" fmla="*/ 569236 w 836957"/>
                    <a:gd name="connsiteY5" fmla="*/ 423 h 828881"/>
                    <a:gd name="connsiteX6" fmla="*/ 800441 w 836957"/>
                    <a:gd name="connsiteY6" fmla="*/ 39599 h 828881"/>
                    <a:gd name="connsiteX7" fmla="*/ 833038 w 836957"/>
                    <a:gd name="connsiteY7" fmla="*/ 113986 h 828881"/>
                    <a:gd name="connsiteX8" fmla="*/ 758614 w 836957"/>
                    <a:gd name="connsiteY8" fmla="*/ 146567 h 828881"/>
                    <a:gd name="connsiteX9" fmla="*/ 573203 w 836957"/>
                    <a:gd name="connsiteY9" fmla="*/ 115320 h 828881"/>
                    <a:gd name="connsiteX10" fmla="*/ 129255 w 836957"/>
                    <a:gd name="connsiteY10" fmla="*/ 588097 h 828881"/>
                    <a:gd name="connsiteX11" fmla="*/ 129255 w 836957"/>
                    <a:gd name="connsiteY11" fmla="*/ 618911 h 828881"/>
                    <a:gd name="connsiteX12" fmla="*/ 113426 w 836957"/>
                    <a:gd name="connsiteY12" fmla="*/ 782642 h 828881"/>
                    <a:gd name="connsiteX13" fmla="*/ 57464 w 836957"/>
                    <a:gd name="connsiteY13" fmla="*/ 828882 h 828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6957" h="828881">
                      <a:moveTo>
                        <a:pt x="57464" y="828882"/>
                      </a:moveTo>
                      <a:cubicBezTo>
                        <a:pt x="53966" y="828882"/>
                        <a:pt x="49999" y="828413"/>
                        <a:pt x="46466" y="827981"/>
                      </a:cubicBezTo>
                      <a:cubicBezTo>
                        <a:pt x="15203" y="821818"/>
                        <a:pt x="-5061" y="791905"/>
                        <a:pt x="1105" y="760622"/>
                      </a:cubicBezTo>
                      <a:cubicBezTo>
                        <a:pt x="10372" y="713985"/>
                        <a:pt x="14771" y="665980"/>
                        <a:pt x="14771" y="618442"/>
                      </a:cubicBezTo>
                      <a:lnTo>
                        <a:pt x="14771" y="587628"/>
                      </a:lnTo>
                      <a:cubicBezTo>
                        <a:pt x="14771" y="274654"/>
                        <a:pt x="263608" y="11415"/>
                        <a:pt x="569236" y="423"/>
                      </a:cubicBezTo>
                      <a:cubicBezTo>
                        <a:pt x="648961" y="-2640"/>
                        <a:pt x="726919" y="10983"/>
                        <a:pt x="800441" y="39599"/>
                      </a:cubicBezTo>
                      <a:cubicBezTo>
                        <a:pt x="829973" y="51060"/>
                        <a:pt x="844504" y="84505"/>
                        <a:pt x="833038" y="113986"/>
                      </a:cubicBezTo>
                      <a:cubicBezTo>
                        <a:pt x="821607" y="143503"/>
                        <a:pt x="788145" y="158027"/>
                        <a:pt x="758614" y="146567"/>
                      </a:cubicBezTo>
                      <a:cubicBezTo>
                        <a:pt x="699587" y="123249"/>
                        <a:pt x="637494" y="113121"/>
                        <a:pt x="573203" y="115320"/>
                      </a:cubicBezTo>
                      <a:cubicBezTo>
                        <a:pt x="328332" y="124113"/>
                        <a:pt x="129255" y="335850"/>
                        <a:pt x="129255" y="588097"/>
                      </a:cubicBezTo>
                      <a:lnTo>
                        <a:pt x="129255" y="618911"/>
                      </a:lnTo>
                      <a:cubicBezTo>
                        <a:pt x="129255" y="673909"/>
                        <a:pt x="123991" y="728942"/>
                        <a:pt x="113426" y="782642"/>
                      </a:cubicBezTo>
                      <a:cubicBezTo>
                        <a:pt x="108558" y="809925"/>
                        <a:pt x="84363" y="828882"/>
                        <a:pt x="57464" y="828882"/>
                      </a:cubicBezTo>
                      <a:close/>
                    </a:path>
                  </a:pathLst>
                </a:custGeom>
                <a:grpFill/>
                <a:ln w="9231" cap="flat">
                  <a:solidFill>
                    <a:schemeClr val="accent1">
                      <a:lumMod val="75000"/>
                    </a:schemeClr>
                  </a:solidFill>
                  <a:prstDash val="solid"/>
                  <a:miter/>
                </a:ln>
              </p:spPr>
              <p:txBody>
                <a:bodyPr rtlCol="0" anchor="ctr"/>
                <a:lstStyle/>
                <a:p>
                  <a:endParaRPr lang="en-US"/>
                </a:p>
              </p:txBody>
            </p:sp>
            <p:sp>
              <p:nvSpPr>
                <p:cNvPr id="1977" name="Freeform 1976">
                  <a:extLst>
                    <a:ext uri="{FF2B5EF4-FFF2-40B4-BE49-F238E27FC236}">
                      <a16:creationId xmlns:a16="http://schemas.microsoft.com/office/drawing/2014/main" id="{65075C92-A5BA-5B8F-4FC4-9027B7A83E09}"/>
                    </a:ext>
                  </a:extLst>
                </p:cNvPr>
                <p:cNvSpPr/>
                <p:nvPr/>
              </p:nvSpPr>
              <p:spPr>
                <a:xfrm>
                  <a:off x="11518006" y="4781071"/>
                  <a:ext cx="304350" cy="369457"/>
                </a:xfrm>
                <a:custGeom>
                  <a:avLst/>
                  <a:gdLst>
                    <a:gd name="connsiteX0" fmla="*/ 57128 w 304350"/>
                    <a:gd name="connsiteY0" fmla="*/ 369458 h 369457"/>
                    <a:gd name="connsiteX1" fmla="*/ 19700 w 304350"/>
                    <a:gd name="connsiteY1" fmla="*/ 355366 h 369457"/>
                    <a:gd name="connsiteX2" fmla="*/ 13966 w 304350"/>
                    <a:gd name="connsiteY2" fmla="*/ 274383 h 369457"/>
                    <a:gd name="connsiteX3" fmla="*/ 94556 w 304350"/>
                    <a:gd name="connsiteY3" fmla="*/ 181507 h 369457"/>
                    <a:gd name="connsiteX4" fmla="*/ 195880 w 304350"/>
                    <a:gd name="connsiteY4" fmla="*/ 31399 h 369457"/>
                    <a:gd name="connsiteX5" fmla="*/ 272936 w 304350"/>
                    <a:gd name="connsiteY5" fmla="*/ 6315 h 369457"/>
                    <a:gd name="connsiteX6" fmla="*/ 298032 w 304350"/>
                    <a:gd name="connsiteY6" fmla="*/ 83333 h 369457"/>
                    <a:gd name="connsiteX7" fmla="*/ 181312 w 304350"/>
                    <a:gd name="connsiteY7" fmla="*/ 256327 h 369457"/>
                    <a:gd name="connsiteX8" fmla="*/ 100290 w 304350"/>
                    <a:gd name="connsiteY8" fmla="*/ 349203 h 369457"/>
                    <a:gd name="connsiteX9" fmla="*/ 57128 w 304350"/>
                    <a:gd name="connsiteY9" fmla="*/ 369458 h 36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350" h="369457">
                      <a:moveTo>
                        <a:pt x="57128" y="369458"/>
                      </a:moveTo>
                      <a:cubicBezTo>
                        <a:pt x="43931" y="369458"/>
                        <a:pt x="30265" y="364628"/>
                        <a:pt x="19700" y="355366"/>
                      </a:cubicBezTo>
                      <a:cubicBezTo>
                        <a:pt x="-4099" y="334679"/>
                        <a:pt x="-6731" y="298170"/>
                        <a:pt x="13966" y="274383"/>
                      </a:cubicBezTo>
                      <a:lnTo>
                        <a:pt x="94556" y="181507"/>
                      </a:lnTo>
                      <a:cubicBezTo>
                        <a:pt x="134220" y="135736"/>
                        <a:pt x="168115" y="85532"/>
                        <a:pt x="195880" y="31399"/>
                      </a:cubicBezTo>
                      <a:cubicBezTo>
                        <a:pt x="210411" y="3216"/>
                        <a:pt x="244738" y="-8209"/>
                        <a:pt x="272936" y="6315"/>
                      </a:cubicBezTo>
                      <a:cubicBezTo>
                        <a:pt x="301133" y="20840"/>
                        <a:pt x="312564" y="55186"/>
                        <a:pt x="298032" y="83333"/>
                      </a:cubicBezTo>
                      <a:cubicBezTo>
                        <a:pt x="266337" y="145395"/>
                        <a:pt x="227142" y="203960"/>
                        <a:pt x="181312" y="256327"/>
                      </a:cubicBezTo>
                      <a:lnTo>
                        <a:pt x="100290" y="349203"/>
                      </a:lnTo>
                      <a:cubicBezTo>
                        <a:pt x="88859" y="362430"/>
                        <a:pt x="72994" y="369458"/>
                        <a:pt x="57128" y="369458"/>
                      </a:cubicBezTo>
                      <a:close/>
                    </a:path>
                  </a:pathLst>
                </a:custGeom>
                <a:grpFill/>
                <a:ln w="9231" cap="flat">
                  <a:solidFill>
                    <a:schemeClr val="accent1">
                      <a:lumMod val="75000"/>
                    </a:schemeClr>
                  </a:solidFill>
                  <a:prstDash val="solid"/>
                  <a:miter/>
                </a:ln>
              </p:spPr>
              <p:txBody>
                <a:bodyPr rtlCol="0" anchor="ctr"/>
                <a:lstStyle/>
                <a:p>
                  <a:endParaRPr lang="en-US"/>
                </a:p>
              </p:txBody>
            </p:sp>
            <p:sp>
              <p:nvSpPr>
                <p:cNvPr id="1978" name="Freeform 1977">
                  <a:extLst>
                    <a:ext uri="{FF2B5EF4-FFF2-40B4-BE49-F238E27FC236}">
                      <a16:creationId xmlns:a16="http://schemas.microsoft.com/office/drawing/2014/main" id="{CB841177-BC81-A8E1-26C4-450DB6D3141D}"/>
                    </a:ext>
                  </a:extLst>
                </p:cNvPr>
                <p:cNvSpPr/>
                <p:nvPr/>
              </p:nvSpPr>
              <p:spPr>
                <a:xfrm>
                  <a:off x="12938301" y="4487603"/>
                  <a:ext cx="269436" cy="834153"/>
                </a:xfrm>
                <a:custGeom>
                  <a:avLst/>
                  <a:gdLst>
                    <a:gd name="connsiteX0" fmla="*/ 57631 w 269436"/>
                    <a:gd name="connsiteY0" fmla="*/ 834153 h 834153"/>
                    <a:gd name="connsiteX1" fmla="*/ 33833 w 269436"/>
                    <a:gd name="connsiteY1" fmla="*/ 828891 h 834153"/>
                    <a:gd name="connsiteX2" fmla="*/ 5203 w 269436"/>
                    <a:gd name="connsiteY2" fmla="*/ 752738 h 834153"/>
                    <a:gd name="connsiteX3" fmla="*/ 154952 w 269436"/>
                    <a:gd name="connsiteY3" fmla="*/ 57232 h 834153"/>
                    <a:gd name="connsiteX4" fmla="*/ 212212 w 269436"/>
                    <a:gd name="connsiteY4" fmla="*/ 0 h 834153"/>
                    <a:gd name="connsiteX5" fmla="*/ 269437 w 269436"/>
                    <a:gd name="connsiteY5" fmla="*/ 57232 h 834153"/>
                    <a:gd name="connsiteX6" fmla="*/ 109591 w 269436"/>
                    <a:gd name="connsiteY6" fmla="*/ 799843 h 834153"/>
                    <a:gd name="connsiteX7" fmla="*/ 57631 w 269436"/>
                    <a:gd name="connsiteY7" fmla="*/ 834153 h 83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436" h="834153">
                      <a:moveTo>
                        <a:pt x="57631" y="834153"/>
                      </a:moveTo>
                      <a:cubicBezTo>
                        <a:pt x="49698" y="834153"/>
                        <a:pt x="41766" y="832423"/>
                        <a:pt x="33833" y="828891"/>
                      </a:cubicBezTo>
                      <a:cubicBezTo>
                        <a:pt x="4770" y="815664"/>
                        <a:pt x="-7995" y="781787"/>
                        <a:pt x="5203" y="752738"/>
                      </a:cubicBezTo>
                      <a:cubicBezTo>
                        <a:pt x="104723" y="532640"/>
                        <a:pt x="154952" y="298882"/>
                        <a:pt x="154952" y="57232"/>
                      </a:cubicBezTo>
                      <a:cubicBezTo>
                        <a:pt x="154952" y="25553"/>
                        <a:pt x="180481" y="0"/>
                        <a:pt x="212212" y="0"/>
                      </a:cubicBezTo>
                      <a:cubicBezTo>
                        <a:pt x="243907" y="0"/>
                        <a:pt x="269437" y="25553"/>
                        <a:pt x="269437" y="57232"/>
                      </a:cubicBezTo>
                      <a:cubicBezTo>
                        <a:pt x="269437" y="315173"/>
                        <a:pt x="215710" y="564788"/>
                        <a:pt x="109591" y="799843"/>
                      </a:cubicBezTo>
                      <a:cubicBezTo>
                        <a:pt x="100324" y="821827"/>
                        <a:pt x="79627" y="834153"/>
                        <a:pt x="57631" y="834153"/>
                      </a:cubicBezTo>
                      <a:close/>
                    </a:path>
                  </a:pathLst>
                </a:custGeom>
                <a:grpFill/>
                <a:ln w="9231" cap="flat">
                  <a:solidFill>
                    <a:schemeClr val="accent1">
                      <a:lumMod val="75000"/>
                    </a:schemeClr>
                  </a:solidFill>
                  <a:prstDash val="solid"/>
                  <a:miter/>
                </a:ln>
              </p:spPr>
              <p:txBody>
                <a:bodyPr rtlCol="0" anchor="ctr"/>
                <a:lstStyle/>
                <a:p>
                  <a:endParaRPr lang="en-US"/>
                </a:p>
              </p:txBody>
            </p:sp>
            <p:sp>
              <p:nvSpPr>
                <p:cNvPr id="1979" name="Freeform 1978">
                  <a:extLst>
                    <a:ext uri="{FF2B5EF4-FFF2-40B4-BE49-F238E27FC236}">
                      <a16:creationId xmlns:a16="http://schemas.microsoft.com/office/drawing/2014/main" id="{4F3C11B7-727A-8D4C-3DD9-B2C51BD23473}"/>
                    </a:ext>
                  </a:extLst>
                </p:cNvPr>
                <p:cNvSpPr/>
                <p:nvPr/>
              </p:nvSpPr>
              <p:spPr>
                <a:xfrm>
                  <a:off x="12327805" y="3594885"/>
                  <a:ext cx="865207" cy="740412"/>
                </a:xfrm>
                <a:custGeom>
                  <a:avLst/>
                  <a:gdLst>
                    <a:gd name="connsiteX0" fmla="*/ 807707 w 865207"/>
                    <a:gd name="connsiteY0" fmla="*/ 740412 h 740412"/>
                    <a:gd name="connsiteX1" fmla="*/ 751349 w 865207"/>
                    <a:gd name="connsiteY1" fmla="*/ 694209 h 740412"/>
                    <a:gd name="connsiteX2" fmla="*/ 56364 w 865207"/>
                    <a:gd name="connsiteY2" fmla="*/ 114897 h 740412"/>
                    <a:gd name="connsiteX3" fmla="*/ 6 w 865207"/>
                    <a:gd name="connsiteY3" fmla="*/ 56367 h 740412"/>
                    <a:gd name="connsiteX4" fmla="*/ 58564 w 865207"/>
                    <a:gd name="connsiteY4" fmla="*/ 0 h 740412"/>
                    <a:gd name="connsiteX5" fmla="*/ 864102 w 865207"/>
                    <a:gd name="connsiteY5" fmla="*/ 671755 h 740412"/>
                    <a:gd name="connsiteX6" fmla="*/ 819174 w 865207"/>
                    <a:gd name="connsiteY6" fmla="*/ 739547 h 740412"/>
                    <a:gd name="connsiteX7" fmla="*/ 807707 w 865207"/>
                    <a:gd name="connsiteY7" fmla="*/ 740412 h 74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5207" h="740412">
                      <a:moveTo>
                        <a:pt x="807707" y="740412"/>
                      </a:moveTo>
                      <a:cubicBezTo>
                        <a:pt x="780844" y="740412"/>
                        <a:pt x="757082" y="721491"/>
                        <a:pt x="751349" y="694209"/>
                      </a:cubicBezTo>
                      <a:cubicBezTo>
                        <a:pt x="685290" y="364944"/>
                        <a:pt x="392859" y="121059"/>
                        <a:pt x="56364" y="114897"/>
                      </a:cubicBezTo>
                      <a:cubicBezTo>
                        <a:pt x="24669" y="114464"/>
                        <a:pt x="-427" y="88046"/>
                        <a:pt x="6" y="56367"/>
                      </a:cubicBezTo>
                      <a:cubicBezTo>
                        <a:pt x="438" y="24652"/>
                        <a:pt x="26869" y="0"/>
                        <a:pt x="58564" y="0"/>
                      </a:cubicBezTo>
                      <a:cubicBezTo>
                        <a:pt x="448352" y="7496"/>
                        <a:pt x="787010" y="290089"/>
                        <a:pt x="864102" y="671755"/>
                      </a:cubicBezTo>
                      <a:cubicBezTo>
                        <a:pt x="870268" y="703002"/>
                        <a:pt x="850004" y="732952"/>
                        <a:pt x="819174" y="739547"/>
                      </a:cubicBezTo>
                      <a:cubicBezTo>
                        <a:pt x="815208" y="739980"/>
                        <a:pt x="811241" y="740412"/>
                        <a:pt x="807707" y="740412"/>
                      </a:cubicBezTo>
                      <a:close/>
                    </a:path>
                  </a:pathLst>
                </a:custGeom>
                <a:grpFill/>
                <a:ln w="9231" cap="flat">
                  <a:solidFill>
                    <a:schemeClr val="accent1">
                      <a:lumMod val="75000"/>
                    </a:schemeClr>
                  </a:solidFill>
                  <a:prstDash val="solid"/>
                  <a:miter/>
                </a:ln>
              </p:spPr>
              <p:txBody>
                <a:bodyPr rtlCol="0" anchor="ctr"/>
                <a:lstStyle/>
                <a:p>
                  <a:endParaRPr lang="en-US"/>
                </a:p>
              </p:txBody>
            </p:sp>
            <p:sp>
              <p:nvSpPr>
                <p:cNvPr id="2028" name="Freeform 2027">
                  <a:extLst>
                    <a:ext uri="{FF2B5EF4-FFF2-40B4-BE49-F238E27FC236}">
                      <a16:creationId xmlns:a16="http://schemas.microsoft.com/office/drawing/2014/main" id="{5592A89F-8102-CEDF-48BC-439CA29A14B5}"/>
                    </a:ext>
                  </a:extLst>
                </p:cNvPr>
                <p:cNvSpPr/>
                <p:nvPr/>
              </p:nvSpPr>
              <p:spPr>
                <a:xfrm>
                  <a:off x="11382865" y="3631734"/>
                  <a:ext cx="810758" cy="1292101"/>
                </a:xfrm>
                <a:custGeom>
                  <a:avLst/>
                  <a:gdLst>
                    <a:gd name="connsiteX0" fmla="*/ 57520 w 810758"/>
                    <a:gd name="connsiteY0" fmla="*/ 1292102 h 1292101"/>
                    <a:gd name="connsiteX1" fmla="*/ 24022 w 810758"/>
                    <a:gd name="connsiteY1" fmla="*/ 1281542 h 1292101"/>
                    <a:gd name="connsiteX2" fmla="*/ 10825 w 810758"/>
                    <a:gd name="connsiteY2" fmla="*/ 1201424 h 1292101"/>
                    <a:gd name="connsiteX3" fmla="*/ 87881 w 810758"/>
                    <a:gd name="connsiteY3" fmla="*/ 1094024 h 1292101"/>
                    <a:gd name="connsiteX4" fmla="*/ 149108 w 810758"/>
                    <a:gd name="connsiteY4" fmla="*/ 902974 h 1292101"/>
                    <a:gd name="connsiteX5" fmla="*/ 149108 w 810758"/>
                    <a:gd name="connsiteY5" fmla="*/ 816261 h 1292101"/>
                    <a:gd name="connsiteX6" fmla="*/ 735737 w 810758"/>
                    <a:gd name="connsiteY6" fmla="*/ 2795 h 1292101"/>
                    <a:gd name="connsiteX7" fmla="*/ 807962 w 810758"/>
                    <a:gd name="connsiteY7" fmla="*/ 39773 h 1292101"/>
                    <a:gd name="connsiteX8" fmla="*/ 770966 w 810758"/>
                    <a:gd name="connsiteY8" fmla="*/ 111962 h 1292101"/>
                    <a:gd name="connsiteX9" fmla="*/ 263628 w 810758"/>
                    <a:gd name="connsiteY9" fmla="*/ 816261 h 1292101"/>
                    <a:gd name="connsiteX10" fmla="*/ 263628 w 810758"/>
                    <a:gd name="connsiteY10" fmla="*/ 902974 h 1292101"/>
                    <a:gd name="connsiteX11" fmla="*/ 180839 w 810758"/>
                    <a:gd name="connsiteY11" fmla="*/ 1160915 h 1292101"/>
                    <a:gd name="connsiteX12" fmla="*/ 103746 w 810758"/>
                    <a:gd name="connsiteY12" fmla="*/ 1268351 h 1292101"/>
                    <a:gd name="connsiteX13" fmla="*/ 57520 w 810758"/>
                    <a:gd name="connsiteY13" fmla="*/ 1292102 h 129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0758" h="1292101">
                      <a:moveTo>
                        <a:pt x="57520" y="1292102"/>
                      </a:moveTo>
                      <a:cubicBezTo>
                        <a:pt x="46053" y="1292102"/>
                        <a:pt x="34154" y="1288570"/>
                        <a:pt x="24022" y="1281542"/>
                      </a:cubicBezTo>
                      <a:cubicBezTo>
                        <a:pt x="-1940" y="1263053"/>
                        <a:pt x="-7673" y="1227409"/>
                        <a:pt x="10825" y="1201424"/>
                      </a:cubicBezTo>
                      <a:lnTo>
                        <a:pt x="87881" y="1094024"/>
                      </a:lnTo>
                      <a:cubicBezTo>
                        <a:pt x="127977" y="1038126"/>
                        <a:pt x="149108" y="972100"/>
                        <a:pt x="149108" y="902974"/>
                      </a:cubicBezTo>
                      <a:lnTo>
                        <a:pt x="149108" y="816261"/>
                      </a:lnTo>
                      <a:cubicBezTo>
                        <a:pt x="149108" y="449587"/>
                        <a:pt x="390445" y="115025"/>
                        <a:pt x="735737" y="2795"/>
                      </a:cubicBezTo>
                      <a:cubicBezTo>
                        <a:pt x="765701" y="-6899"/>
                        <a:pt x="798298" y="9391"/>
                        <a:pt x="807962" y="39773"/>
                      </a:cubicBezTo>
                      <a:cubicBezTo>
                        <a:pt x="817661" y="69686"/>
                        <a:pt x="801363" y="102267"/>
                        <a:pt x="770966" y="111962"/>
                      </a:cubicBezTo>
                      <a:cubicBezTo>
                        <a:pt x="472369" y="208802"/>
                        <a:pt x="263628" y="498422"/>
                        <a:pt x="263628" y="816261"/>
                      </a:cubicBezTo>
                      <a:lnTo>
                        <a:pt x="263628" y="902974"/>
                      </a:lnTo>
                      <a:cubicBezTo>
                        <a:pt x="263628" y="995850"/>
                        <a:pt x="234998" y="1085230"/>
                        <a:pt x="180839" y="1160915"/>
                      </a:cubicBezTo>
                      <a:lnTo>
                        <a:pt x="103746" y="1268351"/>
                      </a:lnTo>
                      <a:cubicBezTo>
                        <a:pt x="92749" y="1283740"/>
                        <a:pt x="75116" y="1292102"/>
                        <a:pt x="57520" y="1292102"/>
                      </a:cubicBezTo>
                      <a:close/>
                    </a:path>
                  </a:pathLst>
                </a:custGeom>
                <a:grpFill/>
                <a:ln w="9231" cap="flat">
                  <a:solidFill>
                    <a:schemeClr val="accent1">
                      <a:lumMod val="75000"/>
                    </a:schemeClr>
                  </a:solidFill>
                  <a:prstDash val="solid"/>
                  <a:miter/>
                </a:ln>
              </p:spPr>
              <p:txBody>
                <a:bodyPr rtlCol="0" anchor="ctr"/>
                <a:lstStyle/>
                <a:p>
                  <a:endParaRPr lang="en-US"/>
                </a:p>
              </p:txBody>
            </p:sp>
            <p:sp>
              <p:nvSpPr>
                <p:cNvPr id="2029" name="Freeform 2028">
                  <a:extLst>
                    <a:ext uri="{FF2B5EF4-FFF2-40B4-BE49-F238E27FC236}">
                      <a16:creationId xmlns:a16="http://schemas.microsoft.com/office/drawing/2014/main" id="{5B02807D-4AEA-62B8-0D11-A225F42AA725}"/>
                    </a:ext>
                  </a:extLst>
                </p:cNvPr>
                <p:cNvSpPr/>
                <p:nvPr/>
              </p:nvSpPr>
              <p:spPr>
                <a:xfrm>
                  <a:off x="11269036" y="3804896"/>
                  <a:ext cx="284510" cy="769420"/>
                </a:xfrm>
                <a:custGeom>
                  <a:avLst/>
                  <a:gdLst>
                    <a:gd name="connsiteX0" fmla="*/ 57260 w 284510"/>
                    <a:gd name="connsiteY0" fmla="*/ 769420 h 769420"/>
                    <a:gd name="connsiteX1" fmla="*/ 0 w 284510"/>
                    <a:gd name="connsiteY1" fmla="*/ 712188 h 769420"/>
                    <a:gd name="connsiteX2" fmla="*/ 0 w 284510"/>
                    <a:gd name="connsiteY2" fmla="*/ 627674 h 769420"/>
                    <a:gd name="connsiteX3" fmla="*/ 179281 w 284510"/>
                    <a:gd name="connsiteY3" fmla="*/ 25945 h 769420"/>
                    <a:gd name="connsiteX4" fmla="*/ 258537 w 284510"/>
                    <a:gd name="connsiteY4" fmla="*/ 9222 h 769420"/>
                    <a:gd name="connsiteX5" fmla="*/ 275268 w 284510"/>
                    <a:gd name="connsiteY5" fmla="*/ 88907 h 769420"/>
                    <a:gd name="connsiteX6" fmla="*/ 114953 w 284510"/>
                    <a:gd name="connsiteY6" fmla="*/ 627674 h 769420"/>
                    <a:gd name="connsiteX7" fmla="*/ 114953 w 284510"/>
                    <a:gd name="connsiteY7" fmla="*/ 711756 h 769420"/>
                    <a:gd name="connsiteX8" fmla="*/ 57260 w 284510"/>
                    <a:gd name="connsiteY8" fmla="*/ 769420 h 76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510" h="769420">
                      <a:moveTo>
                        <a:pt x="57260" y="769420"/>
                      </a:moveTo>
                      <a:cubicBezTo>
                        <a:pt x="25565" y="769420"/>
                        <a:pt x="0" y="743904"/>
                        <a:pt x="0" y="712188"/>
                      </a:cubicBezTo>
                      <a:lnTo>
                        <a:pt x="0" y="627674"/>
                      </a:lnTo>
                      <a:cubicBezTo>
                        <a:pt x="0" y="412874"/>
                        <a:pt x="62128" y="204669"/>
                        <a:pt x="179281" y="25945"/>
                      </a:cubicBezTo>
                      <a:cubicBezTo>
                        <a:pt x="196445" y="-473"/>
                        <a:pt x="232106" y="-7933"/>
                        <a:pt x="258537" y="9222"/>
                      </a:cubicBezTo>
                      <a:cubicBezTo>
                        <a:pt x="284967" y="26377"/>
                        <a:pt x="292467" y="62057"/>
                        <a:pt x="275268" y="88907"/>
                      </a:cubicBezTo>
                      <a:cubicBezTo>
                        <a:pt x="170447" y="249106"/>
                        <a:pt x="114953" y="435327"/>
                        <a:pt x="114953" y="627674"/>
                      </a:cubicBezTo>
                      <a:lnTo>
                        <a:pt x="114953" y="711756"/>
                      </a:lnTo>
                      <a:cubicBezTo>
                        <a:pt x="114953" y="743471"/>
                        <a:pt x="88991" y="769420"/>
                        <a:pt x="57260" y="769420"/>
                      </a:cubicBezTo>
                      <a:close/>
                    </a:path>
                  </a:pathLst>
                </a:custGeom>
                <a:grpFill/>
                <a:ln w="9231" cap="flat">
                  <a:solidFill>
                    <a:schemeClr val="accent1">
                      <a:lumMod val="75000"/>
                    </a:schemeClr>
                  </a:solidFill>
                  <a:prstDash val="solid"/>
                  <a:miter/>
                </a:ln>
              </p:spPr>
              <p:txBody>
                <a:bodyPr rtlCol="0" anchor="ctr"/>
                <a:lstStyle/>
                <a:p>
                  <a:endParaRPr lang="en-US"/>
                </a:p>
              </p:txBody>
            </p:sp>
            <p:sp>
              <p:nvSpPr>
                <p:cNvPr id="2030" name="Freeform 2029">
                  <a:extLst>
                    <a:ext uri="{FF2B5EF4-FFF2-40B4-BE49-F238E27FC236}">
                      <a16:creationId xmlns:a16="http://schemas.microsoft.com/office/drawing/2014/main" id="{165F3801-E802-8445-CC7D-585F5EE2901C}"/>
                    </a:ext>
                  </a:extLst>
                </p:cNvPr>
                <p:cNvSpPr/>
                <p:nvPr/>
              </p:nvSpPr>
              <p:spPr>
                <a:xfrm>
                  <a:off x="11615020" y="3332115"/>
                  <a:ext cx="1593605" cy="466145"/>
                </a:xfrm>
                <a:custGeom>
                  <a:avLst/>
                  <a:gdLst>
                    <a:gd name="connsiteX0" fmla="*/ 1535925 w 1593605"/>
                    <a:gd name="connsiteY0" fmla="*/ 466145 h 466145"/>
                    <a:gd name="connsiteX1" fmla="*/ 1492764 w 1593605"/>
                    <a:gd name="connsiteY1" fmla="*/ 446792 h 466145"/>
                    <a:gd name="connsiteX2" fmla="*/ 755051 w 1593605"/>
                    <a:gd name="connsiteY2" fmla="*/ 114897 h 466145"/>
                    <a:gd name="connsiteX3" fmla="*/ 95764 w 1593605"/>
                    <a:gd name="connsiteY3" fmla="*/ 367539 h 466145"/>
                    <a:gd name="connsiteX4" fmla="*/ 14741 w 1593605"/>
                    <a:gd name="connsiteY4" fmla="*/ 363142 h 466145"/>
                    <a:gd name="connsiteX5" fmla="*/ 19140 w 1593605"/>
                    <a:gd name="connsiteY5" fmla="*/ 282160 h 466145"/>
                    <a:gd name="connsiteX6" fmla="*/ 755051 w 1593605"/>
                    <a:gd name="connsiteY6" fmla="*/ 0 h 466145"/>
                    <a:gd name="connsiteX7" fmla="*/ 1579087 w 1593605"/>
                    <a:gd name="connsiteY7" fmla="*/ 370639 h 466145"/>
                    <a:gd name="connsiteX8" fmla="*/ 1574219 w 1593605"/>
                    <a:gd name="connsiteY8" fmla="*/ 451621 h 466145"/>
                    <a:gd name="connsiteX9" fmla="*/ 1535925 w 1593605"/>
                    <a:gd name="connsiteY9" fmla="*/ 466145 h 4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3605" h="466145">
                      <a:moveTo>
                        <a:pt x="1535925" y="466145"/>
                      </a:moveTo>
                      <a:cubicBezTo>
                        <a:pt x="1520060" y="466145"/>
                        <a:pt x="1504194" y="459550"/>
                        <a:pt x="1492764" y="446792"/>
                      </a:cubicBezTo>
                      <a:cubicBezTo>
                        <a:pt x="1306019" y="235920"/>
                        <a:pt x="1036917" y="114897"/>
                        <a:pt x="755051" y="114897"/>
                      </a:cubicBezTo>
                      <a:cubicBezTo>
                        <a:pt x="511081" y="114897"/>
                        <a:pt x="276776" y="204673"/>
                        <a:pt x="95764" y="367539"/>
                      </a:cubicBezTo>
                      <a:cubicBezTo>
                        <a:pt x="72002" y="388695"/>
                        <a:pt x="35871" y="386929"/>
                        <a:pt x="14741" y="363142"/>
                      </a:cubicBezTo>
                      <a:cubicBezTo>
                        <a:pt x="-6425" y="339392"/>
                        <a:pt x="-4658" y="303279"/>
                        <a:pt x="19140" y="282160"/>
                      </a:cubicBezTo>
                      <a:cubicBezTo>
                        <a:pt x="220850" y="100336"/>
                        <a:pt x="482451" y="0"/>
                        <a:pt x="755051" y="0"/>
                      </a:cubicBezTo>
                      <a:cubicBezTo>
                        <a:pt x="1069514" y="0"/>
                        <a:pt x="1369878" y="135115"/>
                        <a:pt x="1579087" y="370639"/>
                      </a:cubicBezTo>
                      <a:cubicBezTo>
                        <a:pt x="1600217" y="394389"/>
                        <a:pt x="1598017" y="430502"/>
                        <a:pt x="1574219" y="451621"/>
                      </a:cubicBezTo>
                      <a:cubicBezTo>
                        <a:pt x="1563221" y="461316"/>
                        <a:pt x="1549555" y="466145"/>
                        <a:pt x="1535925" y="466145"/>
                      </a:cubicBezTo>
                      <a:close/>
                    </a:path>
                  </a:pathLst>
                </a:custGeom>
                <a:grpFill/>
                <a:ln w="9231" cap="flat">
                  <a:solidFill>
                    <a:schemeClr val="accent1">
                      <a:lumMod val="75000"/>
                    </a:schemeClr>
                  </a:solidFill>
                  <a:prstDash val="solid"/>
                  <a:miter/>
                </a:ln>
              </p:spPr>
              <p:txBody>
                <a:bodyPr rtlCol="0" anchor="ctr"/>
                <a:lstStyle/>
                <a:p>
                  <a:endParaRPr lang="en-US"/>
                </a:p>
              </p:txBody>
            </p:sp>
            <p:sp>
              <p:nvSpPr>
                <p:cNvPr id="2031" name="Freeform 2030">
                  <a:extLst>
                    <a:ext uri="{FF2B5EF4-FFF2-40B4-BE49-F238E27FC236}">
                      <a16:creationId xmlns:a16="http://schemas.microsoft.com/office/drawing/2014/main" id="{091A0737-0674-EDA2-71F6-92781D228564}"/>
                    </a:ext>
                  </a:extLst>
                </p:cNvPr>
                <p:cNvSpPr/>
                <p:nvPr/>
              </p:nvSpPr>
              <p:spPr>
                <a:xfrm>
                  <a:off x="13241868" y="3900166"/>
                  <a:ext cx="229272" cy="901312"/>
                </a:xfrm>
                <a:custGeom>
                  <a:avLst/>
                  <a:gdLst>
                    <a:gd name="connsiteX0" fmla="*/ 144249 w 229272"/>
                    <a:gd name="connsiteY0" fmla="*/ 901313 h 901312"/>
                    <a:gd name="connsiteX1" fmla="*/ 134549 w 229272"/>
                    <a:gd name="connsiteY1" fmla="*/ 900412 h 901312"/>
                    <a:gd name="connsiteX2" fmla="*/ 87457 w 229272"/>
                    <a:gd name="connsiteY2" fmla="*/ 834386 h 901312"/>
                    <a:gd name="connsiteX3" fmla="*/ 114321 w 229272"/>
                    <a:gd name="connsiteY3" fmla="*/ 533738 h 901312"/>
                    <a:gd name="connsiteX4" fmla="*/ 6399 w 229272"/>
                    <a:gd name="connsiteY4" fmla="*/ 83846 h 901312"/>
                    <a:gd name="connsiteX5" fmla="*/ 31495 w 229272"/>
                    <a:gd name="connsiteY5" fmla="*/ 6396 h 901312"/>
                    <a:gd name="connsiteX6" fmla="*/ 108588 w 229272"/>
                    <a:gd name="connsiteY6" fmla="*/ 31480 h 901312"/>
                    <a:gd name="connsiteX7" fmla="*/ 229238 w 229272"/>
                    <a:gd name="connsiteY7" fmla="*/ 532404 h 901312"/>
                    <a:gd name="connsiteX8" fmla="*/ 200644 w 229272"/>
                    <a:gd name="connsiteY8" fmla="*/ 853307 h 901312"/>
                    <a:gd name="connsiteX9" fmla="*/ 144249 w 229272"/>
                    <a:gd name="connsiteY9" fmla="*/ 901313 h 901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272" h="901312">
                      <a:moveTo>
                        <a:pt x="144249" y="901313"/>
                      </a:moveTo>
                      <a:cubicBezTo>
                        <a:pt x="141184" y="901313"/>
                        <a:pt x="137650" y="900844"/>
                        <a:pt x="134549" y="900412"/>
                      </a:cubicBezTo>
                      <a:cubicBezTo>
                        <a:pt x="103287" y="895150"/>
                        <a:pt x="82157" y="865200"/>
                        <a:pt x="87457" y="834386"/>
                      </a:cubicBezTo>
                      <a:cubicBezTo>
                        <a:pt x="116520" y="664924"/>
                        <a:pt x="114321" y="535071"/>
                        <a:pt x="114321" y="533738"/>
                      </a:cubicBezTo>
                      <a:cubicBezTo>
                        <a:pt x="114321" y="374403"/>
                        <a:pt x="78191" y="223394"/>
                        <a:pt x="6399" y="83846"/>
                      </a:cubicBezTo>
                      <a:cubicBezTo>
                        <a:pt x="-8133" y="55699"/>
                        <a:pt x="2865" y="20920"/>
                        <a:pt x="31495" y="6396"/>
                      </a:cubicBezTo>
                      <a:cubicBezTo>
                        <a:pt x="59693" y="-8129"/>
                        <a:pt x="94489" y="2864"/>
                        <a:pt x="108588" y="31480"/>
                      </a:cubicBezTo>
                      <a:cubicBezTo>
                        <a:pt x="188745" y="187318"/>
                        <a:pt x="229238" y="355915"/>
                        <a:pt x="229238" y="532404"/>
                      </a:cubicBezTo>
                      <a:cubicBezTo>
                        <a:pt x="229238" y="536837"/>
                        <a:pt x="231438" y="672385"/>
                        <a:pt x="200644" y="853307"/>
                      </a:cubicBezTo>
                      <a:cubicBezTo>
                        <a:pt x="195776" y="881491"/>
                        <a:pt x="171545" y="901313"/>
                        <a:pt x="144249" y="901313"/>
                      </a:cubicBezTo>
                      <a:close/>
                    </a:path>
                  </a:pathLst>
                </a:custGeom>
                <a:grpFill/>
                <a:ln w="9231" cap="flat">
                  <a:solidFill>
                    <a:schemeClr val="accent1">
                      <a:lumMod val="75000"/>
                    </a:schemeClr>
                  </a:solidFill>
                  <a:prstDash val="solid"/>
                  <a:miter/>
                </a:ln>
              </p:spPr>
              <p:txBody>
                <a:bodyPr rtlCol="0" anchor="ctr"/>
                <a:lstStyle/>
                <a:p>
                  <a:endParaRPr lang="en-US"/>
                </a:p>
              </p:txBody>
            </p:sp>
            <p:sp>
              <p:nvSpPr>
                <p:cNvPr id="2032" name="Freeform 2031">
                  <a:extLst>
                    <a:ext uri="{FF2B5EF4-FFF2-40B4-BE49-F238E27FC236}">
                      <a16:creationId xmlns:a16="http://schemas.microsoft.com/office/drawing/2014/main" id="{B11C3D85-4204-CEEC-3CCD-6B10D9E680A8}"/>
                    </a:ext>
                  </a:extLst>
                </p:cNvPr>
                <p:cNvSpPr/>
                <p:nvPr/>
              </p:nvSpPr>
              <p:spPr>
                <a:xfrm>
                  <a:off x="11930568" y="4375374"/>
                  <a:ext cx="496330" cy="1078001"/>
                </a:xfrm>
                <a:custGeom>
                  <a:avLst/>
                  <a:gdLst>
                    <a:gd name="connsiteX0" fmla="*/ 57683 w 496330"/>
                    <a:gd name="connsiteY0" fmla="*/ 1078002 h 1078001"/>
                    <a:gd name="connsiteX1" fmla="*/ 14522 w 496330"/>
                    <a:gd name="connsiteY1" fmla="*/ 1058648 h 1078001"/>
                    <a:gd name="connsiteX2" fmla="*/ 19354 w 496330"/>
                    <a:gd name="connsiteY2" fmla="*/ 977666 h 1078001"/>
                    <a:gd name="connsiteX3" fmla="*/ 381810 w 496330"/>
                    <a:gd name="connsiteY3" fmla="*/ 57196 h 1078001"/>
                    <a:gd name="connsiteX4" fmla="*/ 439070 w 496330"/>
                    <a:gd name="connsiteY4" fmla="*/ 0 h 1078001"/>
                    <a:gd name="connsiteX5" fmla="*/ 496331 w 496330"/>
                    <a:gd name="connsiteY5" fmla="*/ 57196 h 1078001"/>
                    <a:gd name="connsiteX6" fmla="*/ 95544 w 496330"/>
                    <a:gd name="connsiteY6" fmla="*/ 1063478 h 1078001"/>
                    <a:gd name="connsiteX7" fmla="*/ 57683 w 496330"/>
                    <a:gd name="connsiteY7" fmla="*/ 1078002 h 107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330" h="1078001">
                      <a:moveTo>
                        <a:pt x="57683" y="1078002"/>
                      </a:moveTo>
                      <a:cubicBezTo>
                        <a:pt x="41818" y="1078002"/>
                        <a:pt x="25952" y="1071407"/>
                        <a:pt x="14522" y="1058648"/>
                      </a:cubicBezTo>
                      <a:cubicBezTo>
                        <a:pt x="-6608" y="1034862"/>
                        <a:pt x="-4409" y="998785"/>
                        <a:pt x="19354" y="977666"/>
                      </a:cubicBezTo>
                      <a:cubicBezTo>
                        <a:pt x="24222" y="973701"/>
                        <a:pt x="381810" y="646203"/>
                        <a:pt x="381810" y="57196"/>
                      </a:cubicBezTo>
                      <a:cubicBezTo>
                        <a:pt x="381810" y="25517"/>
                        <a:pt x="407375" y="0"/>
                        <a:pt x="439070" y="0"/>
                      </a:cubicBezTo>
                      <a:cubicBezTo>
                        <a:pt x="470801" y="0"/>
                        <a:pt x="496331" y="25517"/>
                        <a:pt x="496331" y="57196"/>
                      </a:cubicBezTo>
                      <a:cubicBezTo>
                        <a:pt x="496331" y="700768"/>
                        <a:pt x="111843" y="1048953"/>
                        <a:pt x="95544" y="1063478"/>
                      </a:cubicBezTo>
                      <a:cubicBezTo>
                        <a:pt x="84979" y="1073173"/>
                        <a:pt x="71349" y="1078002"/>
                        <a:pt x="57683" y="1078002"/>
                      </a:cubicBezTo>
                      <a:close/>
                    </a:path>
                  </a:pathLst>
                </a:custGeom>
                <a:grpFill/>
                <a:ln w="9231" cap="flat">
                  <a:solidFill>
                    <a:schemeClr val="accent1">
                      <a:lumMod val="75000"/>
                    </a:schemeClr>
                  </a:solidFill>
                  <a:prstDash val="solid"/>
                  <a:miter/>
                </a:ln>
              </p:spPr>
              <p:txBody>
                <a:bodyPr rtlCol="0" anchor="ctr"/>
                <a:lstStyle/>
                <a:p>
                  <a:endParaRPr lang="en-US"/>
                </a:p>
              </p:txBody>
            </p:sp>
          </p:grpSp>
        </p:grpSp>
        <p:grpSp>
          <p:nvGrpSpPr>
            <p:cNvPr id="2271" name="Group 2270">
              <a:extLst>
                <a:ext uri="{FF2B5EF4-FFF2-40B4-BE49-F238E27FC236}">
                  <a16:creationId xmlns:a16="http://schemas.microsoft.com/office/drawing/2014/main" id="{237D0CC2-FDB2-36AC-EAED-86D37845279E}"/>
                </a:ext>
              </a:extLst>
            </p:cNvPr>
            <p:cNvGrpSpPr/>
            <p:nvPr/>
          </p:nvGrpSpPr>
          <p:grpSpPr>
            <a:xfrm>
              <a:off x="8923468" y="4822077"/>
              <a:ext cx="1260000" cy="1728000"/>
              <a:chOff x="8923468" y="4822077"/>
              <a:chExt cx="1260000" cy="1728000"/>
            </a:xfrm>
          </p:grpSpPr>
          <p:sp>
            <p:nvSpPr>
              <p:cNvPr id="1951" name="TextBox 1950">
                <a:extLst>
                  <a:ext uri="{FF2B5EF4-FFF2-40B4-BE49-F238E27FC236}">
                    <a16:creationId xmlns:a16="http://schemas.microsoft.com/office/drawing/2014/main" id="{C3BEC888-13A0-E44C-5D39-76EF3CEE0663}"/>
                  </a:ext>
                </a:extLst>
              </p:cNvPr>
              <p:cNvSpPr txBox="1"/>
              <p:nvPr/>
            </p:nvSpPr>
            <p:spPr>
              <a:xfrm>
                <a:off x="9204186" y="6210895"/>
                <a:ext cx="698565" cy="215444"/>
              </a:xfrm>
              <a:prstGeom prst="rect">
                <a:avLst/>
              </a:prstGeom>
              <a:noFill/>
            </p:spPr>
            <p:txBody>
              <a:bodyPr wrap="square" lIns="0" tIns="0" rIns="0" bIns="0" rtlCol="0">
                <a:spAutoFit/>
              </a:bodyPr>
              <a:lstStyle/>
              <a:p>
                <a:pPr algn="ctr"/>
                <a:r>
                  <a:rPr lang="en-US" sz="1400">
                    <a:latin typeface="Londrina Solid" pitchFamily="2" charset="77"/>
                  </a:rPr>
                  <a:t>or Belief</a:t>
                </a:r>
              </a:p>
            </p:txBody>
          </p:sp>
          <p:sp>
            <p:nvSpPr>
              <p:cNvPr id="1952" name="Rounded Rectangle 1951">
                <a:extLst>
                  <a:ext uri="{FF2B5EF4-FFF2-40B4-BE49-F238E27FC236}">
                    <a16:creationId xmlns:a16="http://schemas.microsoft.com/office/drawing/2014/main" id="{C61AF5D7-3A2B-55D5-6F32-2C430B5C5C29}"/>
                  </a:ext>
                </a:extLst>
              </p:cNvPr>
              <p:cNvSpPr/>
              <p:nvPr/>
            </p:nvSpPr>
            <p:spPr>
              <a:xfrm>
                <a:off x="8923468" y="4822077"/>
                <a:ext cx="1260000" cy="1728000"/>
              </a:xfrm>
              <a:prstGeom prst="roundRect">
                <a:avLst>
                  <a:gd name="adj" fmla="val 6588"/>
                </a:avLst>
              </a:prstGeom>
              <a:noFill/>
              <a:ln w="444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3" name="Freeform 1952">
                <a:extLst>
                  <a:ext uri="{FF2B5EF4-FFF2-40B4-BE49-F238E27FC236}">
                    <a16:creationId xmlns:a16="http://schemas.microsoft.com/office/drawing/2014/main" id="{4826DA7E-34F0-5011-2E1A-CC74E9777722}"/>
                  </a:ext>
                </a:extLst>
              </p:cNvPr>
              <p:cNvSpPr/>
              <p:nvPr/>
            </p:nvSpPr>
            <p:spPr>
              <a:xfrm>
                <a:off x="9553468" y="4822575"/>
                <a:ext cx="0" cy="1626702"/>
              </a:xfrm>
              <a:custGeom>
                <a:avLst/>
                <a:gdLst>
                  <a:gd name="connsiteX0" fmla="*/ 1312144 w 1407279"/>
                  <a:gd name="connsiteY0" fmla="*/ 1149520 h 1149554"/>
                  <a:gd name="connsiteX1" fmla="*/ 94930 w 1407279"/>
                  <a:gd name="connsiteY1" fmla="*/ 1149520 h 1149554"/>
                  <a:gd name="connsiteX2" fmla="*/ -102 w 1407279"/>
                  <a:gd name="connsiteY2" fmla="*/ 1049968 h 1149554"/>
                  <a:gd name="connsiteX3" fmla="*/ -102 w 1407279"/>
                  <a:gd name="connsiteY3" fmla="*/ 99517 h 1149554"/>
                  <a:gd name="connsiteX4" fmla="*/ 94930 w 1407279"/>
                  <a:gd name="connsiteY4" fmla="*/ -35 h 1149554"/>
                  <a:gd name="connsiteX5" fmla="*/ 1312144 w 1407279"/>
                  <a:gd name="connsiteY5" fmla="*/ -35 h 1149554"/>
                  <a:gd name="connsiteX6" fmla="*/ 1407176 w 1407279"/>
                  <a:gd name="connsiteY6" fmla="*/ 99517 h 1149554"/>
                  <a:gd name="connsiteX7" fmla="*/ 1407176 w 1407279"/>
                  <a:gd name="connsiteY7" fmla="*/ 1049822 h 1149554"/>
                  <a:gd name="connsiteX8" fmla="*/ 1312144 w 1407279"/>
                  <a:gd name="connsiteY8" fmla="*/ 1149520 h 114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7279" h="1149554">
                    <a:moveTo>
                      <a:pt x="1312144" y="1149520"/>
                    </a:moveTo>
                    <a:lnTo>
                      <a:pt x="94930" y="1149520"/>
                    </a:lnTo>
                    <a:cubicBezTo>
                      <a:pt x="42297" y="1149520"/>
                      <a:pt x="-102" y="1104893"/>
                      <a:pt x="-102" y="1049968"/>
                    </a:cubicBezTo>
                    <a:lnTo>
                      <a:pt x="-102" y="99517"/>
                    </a:lnTo>
                    <a:cubicBezTo>
                      <a:pt x="-102" y="44592"/>
                      <a:pt x="42662" y="-35"/>
                      <a:pt x="94930" y="-35"/>
                    </a:cubicBezTo>
                    <a:lnTo>
                      <a:pt x="1312144" y="-35"/>
                    </a:lnTo>
                    <a:cubicBezTo>
                      <a:pt x="1364777" y="-35"/>
                      <a:pt x="1407176" y="44592"/>
                      <a:pt x="1407176" y="99517"/>
                    </a:cubicBezTo>
                    <a:lnTo>
                      <a:pt x="1407176" y="1049822"/>
                    </a:lnTo>
                    <a:cubicBezTo>
                      <a:pt x="1407541" y="1104893"/>
                      <a:pt x="1364923" y="1149520"/>
                      <a:pt x="1312144" y="1149520"/>
                    </a:cubicBezTo>
                    <a:close/>
                  </a:path>
                </a:pathLst>
              </a:custGeom>
              <a:solidFill>
                <a:schemeClr val="bg2"/>
              </a:solidFill>
              <a:ln w="7301" cap="flat">
                <a:noFill/>
                <a:prstDash val="solid"/>
                <a:miter/>
              </a:ln>
            </p:spPr>
            <p:txBody>
              <a:bodyPr rtlCol="0" anchor="ctr"/>
              <a:lstStyle/>
              <a:p>
                <a:endParaRPr lang="en-US"/>
              </a:p>
            </p:txBody>
          </p:sp>
          <p:grpSp>
            <p:nvGrpSpPr>
              <p:cNvPr id="1954" name="Group 1953">
                <a:extLst>
                  <a:ext uri="{FF2B5EF4-FFF2-40B4-BE49-F238E27FC236}">
                    <a16:creationId xmlns:a16="http://schemas.microsoft.com/office/drawing/2014/main" id="{005EE3D2-BF4D-59F4-A92B-442713173DEE}"/>
                  </a:ext>
                </a:extLst>
              </p:cNvPr>
              <p:cNvGrpSpPr/>
              <p:nvPr/>
            </p:nvGrpSpPr>
            <p:grpSpPr>
              <a:xfrm>
                <a:off x="9289900" y="6069867"/>
                <a:ext cx="527160" cy="169276"/>
                <a:chOff x="9017420" y="6038796"/>
                <a:chExt cx="614151" cy="197210"/>
              </a:xfrm>
              <a:solidFill>
                <a:schemeClr val="tx1"/>
              </a:solidFill>
            </p:grpSpPr>
            <p:sp>
              <p:nvSpPr>
                <p:cNvPr id="1962" name="Freeform 1961">
                  <a:extLst>
                    <a:ext uri="{FF2B5EF4-FFF2-40B4-BE49-F238E27FC236}">
                      <a16:creationId xmlns:a16="http://schemas.microsoft.com/office/drawing/2014/main" id="{2757C638-A66E-9191-9440-B3EAF5C97E0C}"/>
                    </a:ext>
                  </a:extLst>
                </p:cNvPr>
                <p:cNvSpPr/>
                <p:nvPr/>
              </p:nvSpPr>
              <p:spPr>
                <a:xfrm>
                  <a:off x="9017420" y="6041349"/>
                  <a:ext cx="103161" cy="152128"/>
                </a:xfrm>
                <a:custGeom>
                  <a:avLst/>
                  <a:gdLst>
                    <a:gd name="connsiteX0" fmla="*/ 89155 w 89257"/>
                    <a:gd name="connsiteY0" fmla="*/ 130905 h 131624"/>
                    <a:gd name="connsiteX1" fmla="*/ 89155 w 89257"/>
                    <a:gd name="connsiteY1" fmla="*/ 130905 h 131624"/>
                    <a:gd name="connsiteX2" fmla="*/ 74535 w 89257"/>
                    <a:gd name="connsiteY2" fmla="*/ 131343 h 131624"/>
                    <a:gd name="connsiteX3" fmla="*/ 58307 w 89257"/>
                    <a:gd name="connsiteY3" fmla="*/ 131343 h 131624"/>
                    <a:gd name="connsiteX4" fmla="*/ 58307 w 89257"/>
                    <a:gd name="connsiteY4" fmla="*/ 131343 h 131624"/>
                    <a:gd name="connsiteX5" fmla="*/ 53701 w 89257"/>
                    <a:gd name="connsiteY5" fmla="*/ 121191 h 131624"/>
                    <a:gd name="connsiteX6" fmla="*/ 47634 w 89257"/>
                    <a:gd name="connsiteY6" fmla="*/ 108847 h 131624"/>
                    <a:gd name="connsiteX7" fmla="*/ 40324 w 89257"/>
                    <a:gd name="connsiteY7" fmla="*/ 96212 h 131624"/>
                    <a:gd name="connsiteX8" fmla="*/ 33013 w 89257"/>
                    <a:gd name="connsiteY8" fmla="*/ 85183 h 131624"/>
                    <a:gd name="connsiteX9" fmla="*/ 32648 w 89257"/>
                    <a:gd name="connsiteY9" fmla="*/ 84598 h 131624"/>
                    <a:gd name="connsiteX10" fmla="*/ 32063 w 89257"/>
                    <a:gd name="connsiteY10" fmla="*/ 94970 h 131624"/>
                    <a:gd name="connsiteX11" fmla="*/ 32063 w 89257"/>
                    <a:gd name="connsiteY11" fmla="*/ 107679 h 131624"/>
                    <a:gd name="connsiteX12" fmla="*/ 32721 w 89257"/>
                    <a:gd name="connsiteY12" fmla="*/ 120096 h 131624"/>
                    <a:gd name="connsiteX13" fmla="*/ 33232 w 89257"/>
                    <a:gd name="connsiteY13" fmla="*/ 129444 h 131624"/>
                    <a:gd name="connsiteX14" fmla="*/ 25045 w 89257"/>
                    <a:gd name="connsiteY14" fmla="*/ 131124 h 131624"/>
                    <a:gd name="connsiteX15" fmla="*/ 15030 w 89257"/>
                    <a:gd name="connsiteY15" fmla="*/ 131562 h 131624"/>
                    <a:gd name="connsiteX16" fmla="*/ 6112 w 89257"/>
                    <a:gd name="connsiteY16" fmla="*/ 131562 h 131624"/>
                    <a:gd name="connsiteX17" fmla="*/ 1214 w 89257"/>
                    <a:gd name="connsiteY17" fmla="*/ 131562 h 131624"/>
                    <a:gd name="connsiteX18" fmla="*/ 1799 w 89257"/>
                    <a:gd name="connsiteY18" fmla="*/ 126523 h 131624"/>
                    <a:gd name="connsiteX19" fmla="*/ 1799 w 89257"/>
                    <a:gd name="connsiteY19" fmla="*/ 113157 h 131624"/>
                    <a:gd name="connsiteX20" fmla="*/ 1799 w 89257"/>
                    <a:gd name="connsiteY20" fmla="*/ 94166 h 131624"/>
                    <a:gd name="connsiteX21" fmla="*/ 1799 w 89257"/>
                    <a:gd name="connsiteY21" fmla="*/ 72255 h 131624"/>
                    <a:gd name="connsiteX22" fmla="*/ 1433 w 89257"/>
                    <a:gd name="connsiteY22" fmla="*/ 49467 h 131624"/>
                    <a:gd name="connsiteX23" fmla="*/ 995 w 89257"/>
                    <a:gd name="connsiteY23" fmla="*/ 28651 h 131624"/>
                    <a:gd name="connsiteX24" fmla="*/ 483 w 89257"/>
                    <a:gd name="connsiteY24" fmla="*/ 12509 h 131624"/>
                    <a:gd name="connsiteX25" fmla="*/ -102 w 89257"/>
                    <a:gd name="connsiteY25" fmla="*/ 3380 h 131624"/>
                    <a:gd name="connsiteX26" fmla="*/ 22487 w 89257"/>
                    <a:gd name="connsiteY26" fmla="*/ 677 h 131624"/>
                    <a:gd name="connsiteX27" fmla="*/ 48291 w 89257"/>
                    <a:gd name="connsiteY27" fmla="*/ 677 h 131624"/>
                    <a:gd name="connsiteX28" fmla="*/ 67737 w 89257"/>
                    <a:gd name="connsiteY28" fmla="*/ 6958 h 131624"/>
                    <a:gd name="connsiteX29" fmla="*/ 81187 w 89257"/>
                    <a:gd name="connsiteY29" fmla="*/ 21128 h 131624"/>
                    <a:gd name="connsiteX30" fmla="*/ 86231 w 89257"/>
                    <a:gd name="connsiteY30" fmla="*/ 39753 h 131624"/>
                    <a:gd name="connsiteX31" fmla="*/ 80822 w 89257"/>
                    <a:gd name="connsiteY31" fmla="*/ 59546 h 131624"/>
                    <a:gd name="connsiteX32" fmla="*/ 71538 w 89257"/>
                    <a:gd name="connsiteY32" fmla="*/ 70575 h 131624"/>
                    <a:gd name="connsiteX33" fmla="*/ 56918 w 89257"/>
                    <a:gd name="connsiteY33" fmla="*/ 75542 h 131624"/>
                    <a:gd name="connsiteX34" fmla="*/ 55967 w 89257"/>
                    <a:gd name="connsiteY34" fmla="*/ 75542 h 131624"/>
                    <a:gd name="connsiteX35" fmla="*/ 55967 w 89257"/>
                    <a:gd name="connsiteY35" fmla="*/ 75542 h 131624"/>
                    <a:gd name="connsiteX36" fmla="*/ 64447 w 89257"/>
                    <a:gd name="connsiteY36" fmla="*/ 89054 h 131624"/>
                    <a:gd name="connsiteX37" fmla="*/ 73511 w 89257"/>
                    <a:gd name="connsiteY37" fmla="*/ 102566 h 131624"/>
                    <a:gd name="connsiteX38" fmla="*/ 81918 w 89257"/>
                    <a:gd name="connsiteY38" fmla="*/ 116444 h 131624"/>
                    <a:gd name="connsiteX39" fmla="*/ 89155 w 89257"/>
                    <a:gd name="connsiteY39" fmla="*/ 130905 h 131624"/>
                    <a:gd name="connsiteX40" fmla="*/ 27092 w 89257"/>
                    <a:gd name="connsiteY40" fmla="*/ 28651 h 131624"/>
                    <a:gd name="connsiteX41" fmla="*/ 27092 w 89257"/>
                    <a:gd name="connsiteY41" fmla="*/ 34056 h 131624"/>
                    <a:gd name="connsiteX42" fmla="*/ 27092 w 89257"/>
                    <a:gd name="connsiteY42" fmla="*/ 40191 h 131624"/>
                    <a:gd name="connsiteX43" fmla="*/ 27092 w 89257"/>
                    <a:gd name="connsiteY43" fmla="*/ 46253 h 131624"/>
                    <a:gd name="connsiteX44" fmla="*/ 27604 w 89257"/>
                    <a:gd name="connsiteY44" fmla="*/ 51220 h 131624"/>
                    <a:gd name="connsiteX45" fmla="*/ 27604 w 89257"/>
                    <a:gd name="connsiteY45" fmla="*/ 51220 h 131624"/>
                    <a:gd name="connsiteX46" fmla="*/ 36815 w 89257"/>
                    <a:gd name="connsiteY46" fmla="*/ 51804 h 131624"/>
                    <a:gd name="connsiteX47" fmla="*/ 46172 w 89257"/>
                    <a:gd name="connsiteY47" fmla="*/ 51220 h 131624"/>
                    <a:gd name="connsiteX48" fmla="*/ 51654 w 89257"/>
                    <a:gd name="connsiteY48" fmla="*/ 47641 h 131624"/>
                    <a:gd name="connsiteX49" fmla="*/ 53920 w 89257"/>
                    <a:gd name="connsiteY49" fmla="*/ 41433 h 131624"/>
                    <a:gd name="connsiteX50" fmla="*/ 53189 w 89257"/>
                    <a:gd name="connsiteY50" fmla="*/ 34640 h 131624"/>
                    <a:gd name="connsiteX51" fmla="*/ 49534 w 89257"/>
                    <a:gd name="connsiteY51" fmla="*/ 29162 h 131624"/>
                    <a:gd name="connsiteX52" fmla="*/ 39227 w 89257"/>
                    <a:gd name="connsiteY52" fmla="*/ 25802 h 131624"/>
                    <a:gd name="connsiteX53" fmla="*/ 27092 w 89257"/>
                    <a:gd name="connsiteY53" fmla="*/ 28651 h 13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257" h="131624">
                      <a:moveTo>
                        <a:pt x="89155" y="130905"/>
                      </a:moveTo>
                      <a:lnTo>
                        <a:pt x="89155" y="130905"/>
                      </a:lnTo>
                      <a:cubicBezTo>
                        <a:pt x="84842" y="130905"/>
                        <a:pt x="80091" y="130905"/>
                        <a:pt x="74535" y="131343"/>
                      </a:cubicBezTo>
                      <a:cubicBezTo>
                        <a:pt x="69133" y="131672"/>
                        <a:pt x="63709" y="131672"/>
                        <a:pt x="58307" y="131343"/>
                      </a:cubicBezTo>
                      <a:lnTo>
                        <a:pt x="58307" y="131343"/>
                      </a:lnTo>
                      <a:cubicBezTo>
                        <a:pt x="57064" y="128495"/>
                        <a:pt x="55529" y="125135"/>
                        <a:pt x="53701" y="121191"/>
                      </a:cubicBezTo>
                      <a:cubicBezTo>
                        <a:pt x="51874" y="117247"/>
                        <a:pt x="49827" y="113157"/>
                        <a:pt x="47634" y="108847"/>
                      </a:cubicBezTo>
                      <a:cubicBezTo>
                        <a:pt x="45441" y="104538"/>
                        <a:pt x="43028" y="100375"/>
                        <a:pt x="40324" y="96212"/>
                      </a:cubicBezTo>
                      <a:cubicBezTo>
                        <a:pt x="38123" y="92385"/>
                        <a:pt x="35682" y="88696"/>
                        <a:pt x="33013" y="85183"/>
                      </a:cubicBezTo>
                      <a:lnTo>
                        <a:pt x="32648" y="84598"/>
                      </a:lnTo>
                      <a:cubicBezTo>
                        <a:pt x="32195" y="88039"/>
                        <a:pt x="32005" y="91501"/>
                        <a:pt x="32063" y="94970"/>
                      </a:cubicBezTo>
                      <a:cubicBezTo>
                        <a:pt x="32063" y="99133"/>
                        <a:pt x="32063" y="103369"/>
                        <a:pt x="32063" y="107679"/>
                      </a:cubicBezTo>
                      <a:cubicBezTo>
                        <a:pt x="32063" y="111988"/>
                        <a:pt x="32063" y="116151"/>
                        <a:pt x="32721" y="120096"/>
                      </a:cubicBezTo>
                      <a:cubicBezTo>
                        <a:pt x="33379" y="124039"/>
                        <a:pt x="32721" y="127399"/>
                        <a:pt x="33232" y="129444"/>
                      </a:cubicBezTo>
                      <a:cubicBezTo>
                        <a:pt x="30616" y="130452"/>
                        <a:pt x="27845" y="131015"/>
                        <a:pt x="25045" y="131124"/>
                      </a:cubicBezTo>
                      <a:cubicBezTo>
                        <a:pt x="21683" y="131124"/>
                        <a:pt x="18320" y="131562"/>
                        <a:pt x="15030" y="131562"/>
                      </a:cubicBezTo>
                      <a:cubicBezTo>
                        <a:pt x="11741" y="131562"/>
                        <a:pt x="8744" y="131562"/>
                        <a:pt x="6112" y="131562"/>
                      </a:cubicBezTo>
                      <a:cubicBezTo>
                        <a:pt x="4482" y="131402"/>
                        <a:pt x="2844" y="131402"/>
                        <a:pt x="1214" y="131562"/>
                      </a:cubicBezTo>
                      <a:cubicBezTo>
                        <a:pt x="1704" y="129926"/>
                        <a:pt x="1902" y="128225"/>
                        <a:pt x="1799" y="126523"/>
                      </a:cubicBezTo>
                      <a:cubicBezTo>
                        <a:pt x="1799" y="123163"/>
                        <a:pt x="1799" y="118708"/>
                        <a:pt x="1799" y="113157"/>
                      </a:cubicBezTo>
                      <a:lnTo>
                        <a:pt x="1799" y="94166"/>
                      </a:lnTo>
                      <a:cubicBezTo>
                        <a:pt x="1799" y="86863"/>
                        <a:pt x="1799" y="79559"/>
                        <a:pt x="1799" y="72255"/>
                      </a:cubicBezTo>
                      <a:cubicBezTo>
                        <a:pt x="1799" y="64951"/>
                        <a:pt x="1799" y="56990"/>
                        <a:pt x="1433" y="49467"/>
                      </a:cubicBezTo>
                      <a:cubicBezTo>
                        <a:pt x="1068" y="41944"/>
                        <a:pt x="1433" y="34859"/>
                        <a:pt x="995" y="28651"/>
                      </a:cubicBezTo>
                      <a:cubicBezTo>
                        <a:pt x="556" y="22443"/>
                        <a:pt x="995" y="16965"/>
                        <a:pt x="483" y="12509"/>
                      </a:cubicBezTo>
                      <a:cubicBezTo>
                        <a:pt x="-29" y="8054"/>
                        <a:pt x="483" y="5206"/>
                        <a:pt x="-102" y="3380"/>
                      </a:cubicBezTo>
                      <a:cubicBezTo>
                        <a:pt x="6697" y="2430"/>
                        <a:pt x="14518" y="1480"/>
                        <a:pt x="22487" y="677"/>
                      </a:cubicBezTo>
                      <a:cubicBezTo>
                        <a:pt x="31061" y="-272"/>
                        <a:pt x="39717" y="-272"/>
                        <a:pt x="48291" y="677"/>
                      </a:cubicBezTo>
                      <a:cubicBezTo>
                        <a:pt x="55229" y="947"/>
                        <a:pt x="61954" y="3124"/>
                        <a:pt x="67737" y="6958"/>
                      </a:cubicBezTo>
                      <a:cubicBezTo>
                        <a:pt x="73321" y="10501"/>
                        <a:pt x="77942" y="15373"/>
                        <a:pt x="81187" y="21128"/>
                      </a:cubicBezTo>
                      <a:cubicBezTo>
                        <a:pt x="84418" y="26810"/>
                        <a:pt x="86158" y="33216"/>
                        <a:pt x="86231" y="39753"/>
                      </a:cubicBezTo>
                      <a:cubicBezTo>
                        <a:pt x="86385" y="46736"/>
                        <a:pt x="84506" y="53608"/>
                        <a:pt x="80822" y="59546"/>
                      </a:cubicBezTo>
                      <a:cubicBezTo>
                        <a:pt x="78577" y="63863"/>
                        <a:pt x="75405" y="67624"/>
                        <a:pt x="71538" y="70575"/>
                      </a:cubicBezTo>
                      <a:cubicBezTo>
                        <a:pt x="67269" y="73657"/>
                        <a:pt x="62181" y="75381"/>
                        <a:pt x="56918" y="75542"/>
                      </a:cubicBezTo>
                      <a:lnTo>
                        <a:pt x="55967" y="75542"/>
                      </a:lnTo>
                      <a:lnTo>
                        <a:pt x="55967" y="75542"/>
                      </a:lnTo>
                      <a:cubicBezTo>
                        <a:pt x="58599" y="80070"/>
                        <a:pt x="61377" y="84598"/>
                        <a:pt x="64447" y="89054"/>
                      </a:cubicBezTo>
                      <a:lnTo>
                        <a:pt x="73511" y="102566"/>
                      </a:lnTo>
                      <a:cubicBezTo>
                        <a:pt x="76436" y="107168"/>
                        <a:pt x="79214" y="111769"/>
                        <a:pt x="81918" y="116444"/>
                      </a:cubicBezTo>
                      <a:cubicBezTo>
                        <a:pt x="84703" y="121067"/>
                        <a:pt x="87123" y="125902"/>
                        <a:pt x="89155" y="130905"/>
                      </a:cubicBezTo>
                      <a:close/>
                      <a:moveTo>
                        <a:pt x="27092" y="28651"/>
                      </a:moveTo>
                      <a:cubicBezTo>
                        <a:pt x="27092" y="30258"/>
                        <a:pt x="27092" y="32011"/>
                        <a:pt x="27092" y="34056"/>
                      </a:cubicBezTo>
                      <a:cubicBezTo>
                        <a:pt x="27092" y="36101"/>
                        <a:pt x="27092" y="38146"/>
                        <a:pt x="27092" y="40191"/>
                      </a:cubicBezTo>
                      <a:cubicBezTo>
                        <a:pt x="27092" y="42236"/>
                        <a:pt x="27092" y="44354"/>
                        <a:pt x="27092" y="46253"/>
                      </a:cubicBezTo>
                      <a:cubicBezTo>
                        <a:pt x="27121" y="47919"/>
                        <a:pt x="27289" y="49584"/>
                        <a:pt x="27604" y="51220"/>
                      </a:cubicBezTo>
                      <a:lnTo>
                        <a:pt x="27604" y="51220"/>
                      </a:lnTo>
                      <a:cubicBezTo>
                        <a:pt x="30455" y="51220"/>
                        <a:pt x="33525" y="51658"/>
                        <a:pt x="36815" y="51804"/>
                      </a:cubicBezTo>
                      <a:cubicBezTo>
                        <a:pt x="39943" y="51950"/>
                        <a:pt x="43087" y="51753"/>
                        <a:pt x="46172" y="51220"/>
                      </a:cubicBezTo>
                      <a:cubicBezTo>
                        <a:pt x="48409" y="50826"/>
                        <a:pt x="50390" y="49533"/>
                        <a:pt x="51654" y="47641"/>
                      </a:cubicBezTo>
                      <a:cubicBezTo>
                        <a:pt x="52912" y="45793"/>
                        <a:pt x="53687" y="43660"/>
                        <a:pt x="53920" y="41433"/>
                      </a:cubicBezTo>
                      <a:cubicBezTo>
                        <a:pt x="54184" y="39139"/>
                        <a:pt x="53935" y="36824"/>
                        <a:pt x="53189" y="34640"/>
                      </a:cubicBezTo>
                      <a:cubicBezTo>
                        <a:pt x="52546" y="32485"/>
                        <a:pt x="51274" y="30579"/>
                        <a:pt x="49534" y="29162"/>
                      </a:cubicBezTo>
                      <a:cubicBezTo>
                        <a:pt x="46698" y="26686"/>
                        <a:pt x="42977" y="25474"/>
                        <a:pt x="39227" y="25802"/>
                      </a:cubicBezTo>
                      <a:cubicBezTo>
                        <a:pt x="35053" y="26065"/>
                        <a:pt x="30952" y="27022"/>
                        <a:pt x="27092" y="28651"/>
                      </a:cubicBezTo>
                      <a:close/>
                    </a:path>
                  </a:pathLst>
                </a:custGeom>
                <a:grpFill/>
                <a:ln w="7301" cap="flat">
                  <a:noFill/>
                  <a:prstDash val="solid"/>
                  <a:miter/>
                </a:ln>
              </p:spPr>
              <p:txBody>
                <a:bodyPr rtlCol="0" anchor="ctr"/>
                <a:lstStyle/>
                <a:p>
                  <a:endParaRPr lang="en-US"/>
                </a:p>
              </p:txBody>
            </p:sp>
            <p:sp>
              <p:nvSpPr>
                <p:cNvPr id="1963" name="Freeform 1962">
                  <a:extLst>
                    <a:ext uri="{FF2B5EF4-FFF2-40B4-BE49-F238E27FC236}">
                      <a16:creationId xmlns:a16="http://schemas.microsoft.com/office/drawing/2014/main" id="{49E57267-099E-A8A2-636F-97519BB45873}"/>
                    </a:ext>
                  </a:extLst>
                </p:cNvPr>
                <p:cNvSpPr/>
                <p:nvPr/>
              </p:nvSpPr>
              <p:spPr>
                <a:xfrm>
                  <a:off x="9124457" y="6083687"/>
                  <a:ext cx="86337" cy="112714"/>
                </a:xfrm>
                <a:custGeom>
                  <a:avLst/>
                  <a:gdLst>
                    <a:gd name="connsiteX0" fmla="*/ 24689 w 74700"/>
                    <a:gd name="connsiteY0" fmla="*/ 48624 h 97522"/>
                    <a:gd name="connsiteX1" fmla="*/ 24689 w 74700"/>
                    <a:gd name="connsiteY1" fmla="*/ 51984 h 97522"/>
                    <a:gd name="connsiteX2" fmla="*/ 25127 w 74700"/>
                    <a:gd name="connsiteY2" fmla="*/ 60968 h 97522"/>
                    <a:gd name="connsiteX3" fmla="*/ 27466 w 74700"/>
                    <a:gd name="connsiteY3" fmla="*/ 67760 h 97522"/>
                    <a:gd name="connsiteX4" fmla="*/ 33680 w 74700"/>
                    <a:gd name="connsiteY4" fmla="*/ 74042 h 97522"/>
                    <a:gd name="connsiteX5" fmla="*/ 41575 w 74700"/>
                    <a:gd name="connsiteY5" fmla="*/ 75283 h 97522"/>
                    <a:gd name="connsiteX6" fmla="*/ 48154 w 74700"/>
                    <a:gd name="connsiteY6" fmla="*/ 70828 h 97522"/>
                    <a:gd name="connsiteX7" fmla="*/ 50420 w 74700"/>
                    <a:gd name="connsiteY7" fmla="*/ 59507 h 97522"/>
                    <a:gd name="connsiteX8" fmla="*/ 55391 w 74700"/>
                    <a:gd name="connsiteY8" fmla="*/ 59507 h 97522"/>
                    <a:gd name="connsiteX9" fmla="*/ 61971 w 74700"/>
                    <a:gd name="connsiteY9" fmla="*/ 59507 h 97522"/>
                    <a:gd name="connsiteX10" fmla="*/ 68477 w 74700"/>
                    <a:gd name="connsiteY10" fmla="*/ 59507 h 97522"/>
                    <a:gd name="connsiteX11" fmla="*/ 73667 w 74700"/>
                    <a:gd name="connsiteY11" fmla="*/ 60164 h 97522"/>
                    <a:gd name="connsiteX12" fmla="*/ 72863 w 74700"/>
                    <a:gd name="connsiteY12" fmla="*/ 69513 h 97522"/>
                    <a:gd name="connsiteX13" fmla="*/ 71985 w 74700"/>
                    <a:gd name="connsiteY13" fmla="*/ 78059 h 97522"/>
                    <a:gd name="connsiteX14" fmla="*/ 70596 w 74700"/>
                    <a:gd name="connsiteY14" fmla="*/ 84924 h 97522"/>
                    <a:gd name="connsiteX15" fmla="*/ 68477 w 74700"/>
                    <a:gd name="connsiteY15" fmla="*/ 88869 h 97522"/>
                    <a:gd name="connsiteX16" fmla="*/ 60362 w 74700"/>
                    <a:gd name="connsiteY16" fmla="*/ 95077 h 97522"/>
                    <a:gd name="connsiteX17" fmla="*/ 49543 w 74700"/>
                    <a:gd name="connsiteY17" fmla="*/ 97268 h 97522"/>
                    <a:gd name="connsiteX18" fmla="*/ 37481 w 74700"/>
                    <a:gd name="connsiteY18" fmla="*/ 97268 h 97522"/>
                    <a:gd name="connsiteX19" fmla="*/ 26151 w 74700"/>
                    <a:gd name="connsiteY19" fmla="*/ 96903 h 97522"/>
                    <a:gd name="connsiteX20" fmla="*/ 16574 w 74700"/>
                    <a:gd name="connsiteY20" fmla="*/ 93616 h 97522"/>
                    <a:gd name="connsiteX21" fmla="*/ 8314 w 74700"/>
                    <a:gd name="connsiteY21" fmla="*/ 84486 h 97522"/>
                    <a:gd name="connsiteX22" fmla="*/ 2978 w 74700"/>
                    <a:gd name="connsiteY22" fmla="*/ 72216 h 97522"/>
                    <a:gd name="connsiteX23" fmla="*/ 200 w 74700"/>
                    <a:gd name="connsiteY23" fmla="*/ 57608 h 97522"/>
                    <a:gd name="connsiteX24" fmla="*/ 200 w 74700"/>
                    <a:gd name="connsiteY24" fmla="*/ 42489 h 97522"/>
                    <a:gd name="connsiteX25" fmla="*/ 1369 w 74700"/>
                    <a:gd name="connsiteY25" fmla="*/ 29342 h 97522"/>
                    <a:gd name="connsiteX26" fmla="*/ 4220 w 74700"/>
                    <a:gd name="connsiteY26" fmla="*/ 16925 h 97522"/>
                    <a:gd name="connsiteX27" fmla="*/ 11530 w 74700"/>
                    <a:gd name="connsiteY27" fmla="*/ 7869 h 97522"/>
                    <a:gd name="connsiteX28" fmla="*/ 22715 w 74700"/>
                    <a:gd name="connsiteY28" fmla="*/ 2099 h 97522"/>
                    <a:gd name="connsiteX29" fmla="*/ 49616 w 74700"/>
                    <a:gd name="connsiteY29" fmla="*/ 1514 h 97522"/>
                    <a:gd name="connsiteX30" fmla="*/ 63213 w 74700"/>
                    <a:gd name="connsiteY30" fmla="*/ 7357 h 97522"/>
                    <a:gd name="connsiteX31" fmla="*/ 71035 w 74700"/>
                    <a:gd name="connsiteY31" fmla="*/ 18021 h 97522"/>
                    <a:gd name="connsiteX32" fmla="*/ 74325 w 74700"/>
                    <a:gd name="connsiteY32" fmla="*/ 31825 h 97522"/>
                    <a:gd name="connsiteX33" fmla="*/ 74325 w 74700"/>
                    <a:gd name="connsiteY33" fmla="*/ 47090 h 97522"/>
                    <a:gd name="connsiteX34" fmla="*/ 69427 w 74700"/>
                    <a:gd name="connsiteY34" fmla="*/ 47821 h 97522"/>
                    <a:gd name="connsiteX35" fmla="*/ 60947 w 74700"/>
                    <a:gd name="connsiteY35" fmla="*/ 48551 h 97522"/>
                    <a:gd name="connsiteX36" fmla="*/ 50567 w 74700"/>
                    <a:gd name="connsiteY36" fmla="*/ 49136 h 97522"/>
                    <a:gd name="connsiteX37" fmla="*/ 39967 w 74700"/>
                    <a:gd name="connsiteY37" fmla="*/ 49136 h 97522"/>
                    <a:gd name="connsiteX38" fmla="*/ 30829 w 74700"/>
                    <a:gd name="connsiteY38" fmla="*/ 49136 h 97522"/>
                    <a:gd name="connsiteX39" fmla="*/ 24689 w 74700"/>
                    <a:gd name="connsiteY39" fmla="*/ 48624 h 97522"/>
                    <a:gd name="connsiteX40" fmla="*/ 46619 w 74700"/>
                    <a:gd name="connsiteY40" fmla="*/ 20139 h 97522"/>
                    <a:gd name="connsiteX41" fmla="*/ 43695 w 74700"/>
                    <a:gd name="connsiteY41" fmla="*/ 18751 h 97522"/>
                    <a:gd name="connsiteX42" fmla="*/ 40186 w 74700"/>
                    <a:gd name="connsiteY42" fmla="*/ 18313 h 97522"/>
                    <a:gd name="connsiteX43" fmla="*/ 32876 w 74700"/>
                    <a:gd name="connsiteY43" fmla="*/ 19189 h 97522"/>
                    <a:gd name="connsiteX44" fmla="*/ 28490 w 74700"/>
                    <a:gd name="connsiteY44" fmla="*/ 21819 h 97522"/>
                    <a:gd name="connsiteX45" fmla="*/ 26005 w 74700"/>
                    <a:gd name="connsiteY45" fmla="*/ 25690 h 97522"/>
                    <a:gd name="connsiteX46" fmla="*/ 24762 w 74700"/>
                    <a:gd name="connsiteY46" fmla="*/ 30291 h 97522"/>
                    <a:gd name="connsiteX47" fmla="*/ 24762 w 74700"/>
                    <a:gd name="connsiteY47" fmla="*/ 33067 h 97522"/>
                    <a:gd name="connsiteX48" fmla="*/ 26516 w 74700"/>
                    <a:gd name="connsiteY48" fmla="*/ 34235 h 97522"/>
                    <a:gd name="connsiteX49" fmla="*/ 31706 w 74700"/>
                    <a:gd name="connsiteY49" fmla="*/ 34235 h 97522"/>
                    <a:gd name="connsiteX50" fmla="*/ 42306 w 74700"/>
                    <a:gd name="connsiteY50" fmla="*/ 34235 h 97522"/>
                    <a:gd name="connsiteX51" fmla="*/ 49616 w 74700"/>
                    <a:gd name="connsiteY51" fmla="*/ 34235 h 97522"/>
                    <a:gd name="connsiteX52" fmla="*/ 53052 w 74700"/>
                    <a:gd name="connsiteY52" fmla="*/ 34235 h 97522"/>
                    <a:gd name="connsiteX53" fmla="*/ 54075 w 74700"/>
                    <a:gd name="connsiteY53" fmla="*/ 33651 h 97522"/>
                    <a:gd name="connsiteX54" fmla="*/ 54075 w 74700"/>
                    <a:gd name="connsiteY54" fmla="*/ 31752 h 97522"/>
                    <a:gd name="connsiteX55" fmla="*/ 52102 w 74700"/>
                    <a:gd name="connsiteY55" fmla="*/ 24449 h 97522"/>
                    <a:gd name="connsiteX56" fmla="*/ 46912 w 74700"/>
                    <a:gd name="connsiteY56" fmla="*/ 20139 h 9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4700" h="97522">
                      <a:moveTo>
                        <a:pt x="24689" y="48624"/>
                      </a:moveTo>
                      <a:lnTo>
                        <a:pt x="24689" y="51984"/>
                      </a:lnTo>
                      <a:cubicBezTo>
                        <a:pt x="24689" y="55636"/>
                        <a:pt x="24689" y="58631"/>
                        <a:pt x="25127" y="60968"/>
                      </a:cubicBezTo>
                      <a:cubicBezTo>
                        <a:pt x="25347" y="63385"/>
                        <a:pt x="26151" y="65715"/>
                        <a:pt x="27466" y="67760"/>
                      </a:cubicBezTo>
                      <a:cubicBezTo>
                        <a:pt x="28805" y="70470"/>
                        <a:pt x="30983" y="72676"/>
                        <a:pt x="33680" y="74042"/>
                      </a:cubicBezTo>
                      <a:cubicBezTo>
                        <a:pt x="36100" y="75320"/>
                        <a:pt x="38878" y="75758"/>
                        <a:pt x="41575" y="75283"/>
                      </a:cubicBezTo>
                      <a:cubicBezTo>
                        <a:pt x="44287" y="74765"/>
                        <a:pt x="46670" y="73158"/>
                        <a:pt x="48154" y="70828"/>
                      </a:cubicBezTo>
                      <a:cubicBezTo>
                        <a:pt x="50135" y="67402"/>
                        <a:pt x="50932" y="63429"/>
                        <a:pt x="50420" y="59507"/>
                      </a:cubicBezTo>
                      <a:cubicBezTo>
                        <a:pt x="52073" y="59624"/>
                        <a:pt x="53739" y="59624"/>
                        <a:pt x="55391" y="59507"/>
                      </a:cubicBezTo>
                      <a:lnTo>
                        <a:pt x="61971" y="59507"/>
                      </a:lnTo>
                      <a:cubicBezTo>
                        <a:pt x="64237" y="59507"/>
                        <a:pt x="66356" y="59507"/>
                        <a:pt x="68477" y="59507"/>
                      </a:cubicBezTo>
                      <a:cubicBezTo>
                        <a:pt x="70223" y="59536"/>
                        <a:pt x="71964" y="59762"/>
                        <a:pt x="73667" y="60164"/>
                      </a:cubicBezTo>
                      <a:cubicBezTo>
                        <a:pt x="73667" y="63305"/>
                        <a:pt x="73155" y="66446"/>
                        <a:pt x="72863" y="69513"/>
                      </a:cubicBezTo>
                      <a:cubicBezTo>
                        <a:pt x="72570" y="72581"/>
                        <a:pt x="72351" y="75429"/>
                        <a:pt x="71985" y="78059"/>
                      </a:cubicBezTo>
                      <a:cubicBezTo>
                        <a:pt x="71700" y="80382"/>
                        <a:pt x="71232" y="82675"/>
                        <a:pt x="70596" y="84924"/>
                      </a:cubicBezTo>
                      <a:cubicBezTo>
                        <a:pt x="70268" y="86407"/>
                        <a:pt x="69536" y="87773"/>
                        <a:pt x="68477" y="88869"/>
                      </a:cubicBezTo>
                      <a:cubicBezTo>
                        <a:pt x="66473" y="91717"/>
                        <a:pt x="63637" y="93886"/>
                        <a:pt x="60362" y="95077"/>
                      </a:cubicBezTo>
                      <a:cubicBezTo>
                        <a:pt x="56890" y="96348"/>
                        <a:pt x="53242" y="97085"/>
                        <a:pt x="49543" y="97268"/>
                      </a:cubicBezTo>
                      <a:cubicBezTo>
                        <a:pt x="45530" y="97560"/>
                        <a:pt x="41495" y="97560"/>
                        <a:pt x="37481" y="97268"/>
                      </a:cubicBezTo>
                      <a:cubicBezTo>
                        <a:pt x="33315" y="97268"/>
                        <a:pt x="29587" y="96903"/>
                        <a:pt x="26151" y="96903"/>
                      </a:cubicBezTo>
                      <a:cubicBezTo>
                        <a:pt x="22766" y="96486"/>
                        <a:pt x="19506" y="95369"/>
                        <a:pt x="16574" y="93616"/>
                      </a:cubicBezTo>
                      <a:cubicBezTo>
                        <a:pt x="13190" y="91213"/>
                        <a:pt x="10368" y="88094"/>
                        <a:pt x="8314" y="84486"/>
                      </a:cubicBezTo>
                      <a:cubicBezTo>
                        <a:pt x="6011" y="80644"/>
                        <a:pt x="4213" y="76517"/>
                        <a:pt x="2978" y="72216"/>
                      </a:cubicBezTo>
                      <a:cubicBezTo>
                        <a:pt x="1523" y="67461"/>
                        <a:pt x="595" y="62567"/>
                        <a:pt x="200" y="57608"/>
                      </a:cubicBezTo>
                      <a:cubicBezTo>
                        <a:pt x="-202" y="52576"/>
                        <a:pt x="-202" y="47521"/>
                        <a:pt x="200" y="42489"/>
                      </a:cubicBezTo>
                      <a:cubicBezTo>
                        <a:pt x="200" y="37960"/>
                        <a:pt x="931" y="33578"/>
                        <a:pt x="1369" y="29342"/>
                      </a:cubicBezTo>
                      <a:cubicBezTo>
                        <a:pt x="1815" y="25106"/>
                        <a:pt x="2773" y="20935"/>
                        <a:pt x="4220" y="16925"/>
                      </a:cubicBezTo>
                      <a:cubicBezTo>
                        <a:pt x="5865" y="13346"/>
                        <a:pt x="8380" y="10235"/>
                        <a:pt x="11530" y="7869"/>
                      </a:cubicBezTo>
                      <a:cubicBezTo>
                        <a:pt x="14886" y="5291"/>
                        <a:pt x="18672" y="3340"/>
                        <a:pt x="22715" y="2099"/>
                      </a:cubicBezTo>
                      <a:cubicBezTo>
                        <a:pt x="31465" y="-531"/>
                        <a:pt x="40764" y="-735"/>
                        <a:pt x="49616" y="1514"/>
                      </a:cubicBezTo>
                      <a:cubicBezTo>
                        <a:pt x="54594" y="2194"/>
                        <a:pt x="59295" y="4210"/>
                        <a:pt x="63213" y="7357"/>
                      </a:cubicBezTo>
                      <a:cubicBezTo>
                        <a:pt x="66605" y="10264"/>
                        <a:pt x="69281" y="13916"/>
                        <a:pt x="71035" y="18021"/>
                      </a:cubicBezTo>
                      <a:cubicBezTo>
                        <a:pt x="72914" y="22403"/>
                        <a:pt x="74025" y="27071"/>
                        <a:pt x="74325" y="31825"/>
                      </a:cubicBezTo>
                      <a:cubicBezTo>
                        <a:pt x="74690" y="36909"/>
                        <a:pt x="74690" y="42007"/>
                        <a:pt x="74325" y="47090"/>
                      </a:cubicBezTo>
                      <a:cubicBezTo>
                        <a:pt x="72716" y="47485"/>
                        <a:pt x="71079" y="47726"/>
                        <a:pt x="69427" y="47821"/>
                      </a:cubicBezTo>
                      <a:cubicBezTo>
                        <a:pt x="67015" y="47821"/>
                        <a:pt x="64164" y="48332"/>
                        <a:pt x="60947" y="48551"/>
                      </a:cubicBezTo>
                      <a:cubicBezTo>
                        <a:pt x="57731" y="48770"/>
                        <a:pt x="54222" y="48989"/>
                        <a:pt x="50567" y="49136"/>
                      </a:cubicBezTo>
                      <a:lnTo>
                        <a:pt x="39967" y="49136"/>
                      </a:lnTo>
                      <a:lnTo>
                        <a:pt x="30829" y="49136"/>
                      </a:lnTo>
                      <a:cubicBezTo>
                        <a:pt x="28775" y="49136"/>
                        <a:pt x="26721" y="48968"/>
                        <a:pt x="24689" y="48624"/>
                      </a:cubicBezTo>
                      <a:close/>
                      <a:moveTo>
                        <a:pt x="46619" y="20139"/>
                      </a:moveTo>
                      <a:cubicBezTo>
                        <a:pt x="45728" y="19518"/>
                        <a:pt x="44741" y="19051"/>
                        <a:pt x="43695" y="18751"/>
                      </a:cubicBezTo>
                      <a:cubicBezTo>
                        <a:pt x="42555" y="18437"/>
                        <a:pt x="41371" y="18284"/>
                        <a:pt x="40186" y="18313"/>
                      </a:cubicBezTo>
                      <a:cubicBezTo>
                        <a:pt x="37716" y="18233"/>
                        <a:pt x="35252" y="18525"/>
                        <a:pt x="32876" y="19189"/>
                      </a:cubicBezTo>
                      <a:cubicBezTo>
                        <a:pt x="31224" y="19701"/>
                        <a:pt x="29718" y="20607"/>
                        <a:pt x="28490" y="21819"/>
                      </a:cubicBezTo>
                      <a:cubicBezTo>
                        <a:pt x="27364" y="22893"/>
                        <a:pt x="26516" y="24222"/>
                        <a:pt x="26005" y="25690"/>
                      </a:cubicBezTo>
                      <a:cubicBezTo>
                        <a:pt x="25435" y="27180"/>
                        <a:pt x="25018" y="28721"/>
                        <a:pt x="24762" y="30291"/>
                      </a:cubicBezTo>
                      <a:cubicBezTo>
                        <a:pt x="24645" y="31212"/>
                        <a:pt x="24645" y="32147"/>
                        <a:pt x="24762" y="33067"/>
                      </a:cubicBezTo>
                      <a:cubicBezTo>
                        <a:pt x="24762" y="33651"/>
                        <a:pt x="25347" y="34017"/>
                        <a:pt x="26516" y="34235"/>
                      </a:cubicBezTo>
                      <a:cubicBezTo>
                        <a:pt x="28241" y="34367"/>
                        <a:pt x="29981" y="34367"/>
                        <a:pt x="31706" y="34235"/>
                      </a:cubicBezTo>
                      <a:lnTo>
                        <a:pt x="42306" y="34235"/>
                      </a:lnTo>
                      <a:lnTo>
                        <a:pt x="49616" y="34235"/>
                      </a:lnTo>
                      <a:cubicBezTo>
                        <a:pt x="50757" y="34330"/>
                        <a:pt x="51912" y="34330"/>
                        <a:pt x="53052" y="34235"/>
                      </a:cubicBezTo>
                      <a:cubicBezTo>
                        <a:pt x="53710" y="34235"/>
                        <a:pt x="54075" y="34235"/>
                        <a:pt x="54075" y="33651"/>
                      </a:cubicBezTo>
                      <a:lnTo>
                        <a:pt x="54075" y="31752"/>
                      </a:lnTo>
                      <a:cubicBezTo>
                        <a:pt x="54134" y="29181"/>
                        <a:pt x="53447" y="26647"/>
                        <a:pt x="52102" y="24449"/>
                      </a:cubicBezTo>
                      <a:cubicBezTo>
                        <a:pt x="50808" y="22557"/>
                        <a:pt x="49010" y="21067"/>
                        <a:pt x="46912" y="20139"/>
                      </a:cubicBezTo>
                      <a:close/>
                    </a:path>
                  </a:pathLst>
                </a:custGeom>
                <a:grpFill/>
                <a:ln w="7301" cap="flat">
                  <a:noFill/>
                  <a:prstDash val="solid"/>
                  <a:miter/>
                </a:ln>
              </p:spPr>
              <p:txBody>
                <a:bodyPr rtlCol="0" anchor="ctr"/>
                <a:lstStyle/>
                <a:p>
                  <a:endParaRPr lang="en-US"/>
                </a:p>
              </p:txBody>
            </p:sp>
            <p:sp>
              <p:nvSpPr>
                <p:cNvPr id="1964" name="Freeform 1963">
                  <a:extLst>
                    <a:ext uri="{FF2B5EF4-FFF2-40B4-BE49-F238E27FC236}">
                      <a16:creationId xmlns:a16="http://schemas.microsoft.com/office/drawing/2014/main" id="{9C5E923A-C470-29AF-0225-89A55E9A3DC1}"/>
                    </a:ext>
                  </a:extLst>
                </p:cNvPr>
                <p:cNvSpPr/>
                <p:nvPr/>
              </p:nvSpPr>
              <p:spPr>
                <a:xfrm>
                  <a:off x="9222834" y="6038796"/>
                  <a:ext cx="30648" cy="154565"/>
                </a:xfrm>
                <a:custGeom>
                  <a:avLst/>
                  <a:gdLst>
                    <a:gd name="connsiteX0" fmla="*/ 830 w 26517"/>
                    <a:gd name="connsiteY0" fmla="*/ -35 h 133733"/>
                    <a:gd name="connsiteX1" fmla="*/ 25904 w 26517"/>
                    <a:gd name="connsiteY1" fmla="*/ 476 h 133733"/>
                    <a:gd name="connsiteX2" fmla="*/ 25904 w 26517"/>
                    <a:gd name="connsiteY2" fmla="*/ 18736 h 133733"/>
                    <a:gd name="connsiteX3" fmla="*/ 25904 w 26517"/>
                    <a:gd name="connsiteY3" fmla="*/ 41524 h 133733"/>
                    <a:gd name="connsiteX4" fmla="*/ 25904 w 26517"/>
                    <a:gd name="connsiteY4" fmla="*/ 66722 h 133733"/>
                    <a:gd name="connsiteX5" fmla="*/ 25904 w 26517"/>
                    <a:gd name="connsiteY5" fmla="*/ 91920 h 133733"/>
                    <a:gd name="connsiteX6" fmla="*/ 25904 w 26517"/>
                    <a:gd name="connsiteY6" fmla="*/ 114635 h 133733"/>
                    <a:gd name="connsiteX7" fmla="*/ 26416 w 26517"/>
                    <a:gd name="connsiteY7" fmla="*/ 132530 h 133733"/>
                    <a:gd name="connsiteX8" fmla="*/ 21810 w 26517"/>
                    <a:gd name="connsiteY8" fmla="*/ 133699 h 133733"/>
                    <a:gd name="connsiteX9" fmla="*/ 13842 w 26517"/>
                    <a:gd name="connsiteY9" fmla="*/ 133699 h 133733"/>
                    <a:gd name="connsiteX10" fmla="*/ 5655 w 26517"/>
                    <a:gd name="connsiteY10" fmla="*/ 133699 h 133733"/>
                    <a:gd name="connsiteX11" fmla="*/ 465 w 26517"/>
                    <a:gd name="connsiteY11" fmla="*/ 133699 h 133733"/>
                    <a:gd name="connsiteX12" fmla="*/ 1488 w 26517"/>
                    <a:gd name="connsiteY12" fmla="*/ 100466 h 133733"/>
                    <a:gd name="connsiteX13" fmla="*/ 684 w 26517"/>
                    <a:gd name="connsiteY13" fmla="*/ 66941 h 133733"/>
                    <a:gd name="connsiteX14" fmla="*/ 26 w 26517"/>
                    <a:gd name="connsiteY14" fmla="*/ 33489 h 133733"/>
                    <a:gd name="connsiteX15" fmla="*/ 830 w 26517"/>
                    <a:gd name="connsiteY15" fmla="*/ -35 h 13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517" h="133733">
                      <a:moveTo>
                        <a:pt x="830" y="-35"/>
                      </a:moveTo>
                      <a:lnTo>
                        <a:pt x="25904" y="476"/>
                      </a:lnTo>
                      <a:cubicBezTo>
                        <a:pt x="25904" y="5516"/>
                        <a:pt x="25904" y="11578"/>
                        <a:pt x="25904" y="18736"/>
                      </a:cubicBezTo>
                      <a:cubicBezTo>
                        <a:pt x="25904" y="25894"/>
                        <a:pt x="25904" y="33343"/>
                        <a:pt x="25904" y="41524"/>
                      </a:cubicBezTo>
                      <a:cubicBezTo>
                        <a:pt x="25904" y="49704"/>
                        <a:pt x="25904" y="58030"/>
                        <a:pt x="25904" y="66722"/>
                      </a:cubicBezTo>
                      <a:cubicBezTo>
                        <a:pt x="25904" y="75414"/>
                        <a:pt x="25904" y="83813"/>
                        <a:pt x="25904" y="91920"/>
                      </a:cubicBezTo>
                      <a:cubicBezTo>
                        <a:pt x="25904" y="100028"/>
                        <a:pt x="25904" y="107551"/>
                        <a:pt x="25904" y="114635"/>
                      </a:cubicBezTo>
                      <a:cubicBezTo>
                        <a:pt x="25904" y="121720"/>
                        <a:pt x="25904" y="127636"/>
                        <a:pt x="26416" y="132530"/>
                      </a:cubicBezTo>
                      <a:cubicBezTo>
                        <a:pt x="25831" y="133260"/>
                        <a:pt x="24296" y="133699"/>
                        <a:pt x="21810" y="133699"/>
                      </a:cubicBezTo>
                      <a:lnTo>
                        <a:pt x="13842" y="133699"/>
                      </a:lnTo>
                      <a:cubicBezTo>
                        <a:pt x="10918" y="133699"/>
                        <a:pt x="8213" y="133699"/>
                        <a:pt x="5655" y="133699"/>
                      </a:cubicBezTo>
                      <a:cubicBezTo>
                        <a:pt x="3930" y="133479"/>
                        <a:pt x="2190" y="133479"/>
                        <a:pt x="465" y="133699"/>
                      </a:cubicBezTo>
                      <a:cubicBezTo>
                        <a:pt x="1342" y="122670"/>
                        <a:pt x="1635" y="111787"/>
                        <a:pt x="1488" y="100466"/>
                      </a:cubicBezTo>
                      <a:cubicBezTo>
                        <a:pt x="1342" y="89145"/>
                        <a:pt x="1050" y="78116"/>
                        <a:pt x="684" y="66941"/>
                      </a:cubicBezTo>
                      <a:cubicBezTo>
                        <a:pt x="318" y="55766"/>
                        <a:pt x="99" y="45030"/>
                        <a:pt x="26" y="33489"/>
                      </a:cubicBezTo>
                      <a:cubicBezTo>
                        <a:pt x="-288" y="22307"/>
                        <a:pt x="-25" y="11118"/>
                        <a:pt x="830" y="-35"/>
                      </a:cubicBezTo>
                      <a:close/>
                    </a:path>
                  </a:pathLst>
                </a:custGeom>
                <a:grpFill/>
                <a:ln w="7301" cap="flat">
                  <a:noFill/>
                  <a:prstDash val="solid"/>
                  <a:miter/>
                </a:ln>
              </p:spPr>
              <p:txBody>
                <a:bodyPr rtlCol="0" anchor="ctr"/>
                <a:lstStyle/>
                <a:p>
                  <a:endParaRPr lang="en-US"/>
                </a:p>
              </p:txBody>
            </p:sp>
            <p:sp>
              <p:nvSpPr>
                <p:cNvPr id="1965" name="Freeform 1964">
                  <a:extLst>
                    <a:ext uri="{FF2B5EF4-FFF2-40B4-BE49-F238E27FC236}">
                      <a16:creationId xmlns:a16="http://schemas.microsoft.com/office/drawing/2014/main" id="{53CDA2CF-31FB-5F7B-54E2-A696653EC779}"/>
                    </a:ext>
                  </a:extLst>
                </p:cNvPr>
                <p:cNvSpPr/>
                <p:nvPr/>
              </p:nvSpPr>
              <p:spPr>
                <a:xfrm>
                  <a:off x="9265627" y="6040063"/>
                  <a:ext cx="30269" cy="153300"/>
                </a:xfrm>
                <a:custGeom>
                  <a:avLst/>
                  <a:gdLst>
                    <a:gd name="connsiteX0" fmla="*/ 22725 w 26189"/>
                    <a:gd name="connsiteY0" fmla="*/ 40063 h 132638"/>
                    <a:gd name="connsiteX1" fmla="*/ 26088 w 26189"/>
                    <a:gd name="connsiteY1" fmla="*/ 40063 h 132638"/>
                    <a:gd name="connsiteX2" fmla="*/ 26088 w 26189"/>
                    <a:gd name="connsiteY2" fmla="*/ 40574 h 132638"/>
                    <a:gd name="connsiteX3" fmla="*/ 25211 w 26189"/>
                    <a:gd name="connsiteY3" fmla="*/ 86005 h 132638"/>
                    <a:gd name="connsiteX4" fmla="*/ 25868 w 26189"/>
                    <a:gd name="connsiteY4" fmla="*/ 131434 h 132638"/>
                    <a:gd name="connsiteX5" fmla="*/ 21263 w 26189"/>
                    <a:gd name="connsiteY5" fmla="*/ 132603 h 132638"/>
                    <a:gd name="connsiteX6" fmla="*/ 13295 w 26189"/>
                    <a:gd name="connsiteY6" fmla="*/ 132603 h 132638"/>
                    <a:gd name="connsiteX7" fmla="*/ 5108 w 26189"/>
                    <a:gd name="connsiteY7" fmla="*/ 132603 h 132638"/>
                    <a:gd name="connsiteX8" fmla="*/ -83 w 26189"/>
                    <a:gd name="connsiteY8" fmla="*/ 132603 h 132638"/>
                    <a:gd name="connsiteX9" fmla="*/ 795 w 26189"/>
                    <a:gd name="connsiteY9" fmla="*/ 109085 h 132638"/>
                    <a:gd name="connsiteX10" fmla="*/ 283 w 26189"/>
                    <a:gd name="connsiteY10" fmla="*/ 85347 h 132638"/>
                    <a:gd name="connsiteX11" fmla="*/ -83 w 26189"/>
                    <a:gd name="connsiteY11" fmla="*/ 62121 h 132638"/>
                    <a:gd name="connsiteX12" fmla="*/ 1014 w 26189"/>
                    <a:gd name="connsiteY12" fmla="*/ 39771 h 132638"/>
                    <a:gd name="connsiteX13" fmla="*/ 1014 w 26189"/>
                    <a:gd name="connsiteY13" fmla="*/ 39771 h 132638"/>
                    <a:gd name="connsiteX14" fmla="*/ 3499 w 26189"/>
                    <a:gd name="connsiteY14" fmla="*/ 39771 h 132638"/>
                    <a:gd name="connsiteX15" fmla="*/ 6205 w 26189"/>
                    <a:gd name="connsiteY15" fmla="*/ 39771 h 132638"/>
                    <a:gd name="connsiteX16" fmla="*/ 12783 w 26189"/>
                    <a:gd name="connsiteY16" fmla="*/ 40136 h 132638"/>
                    <a:gd name="connsiteX17" fmla="*/ 64 w 26189"/>
                    <a:gd name="connsiteY17" fmla="*/ -35 h 132638"/>
                    <a:gd name="connsiteX18" fmla="*/ 25138 w 26189"/>
                    <a:gd name="connsiteY18" fmla="*/ 476 h 132638"/>
                    <a:gd name="connsiteX19" fmla="*/ 25138 w 26189"/>
                    <a:gd name="connsiteY19" fmla="*/ 4493 h 132638"/>
                    <a:gd name="connsiteX20" fmla="*/ 25138 w 26189"/>
                    <a:gd name="connsiteY20" fmla="*/ 10702 h 132638"/>
                    <a:gd name="connsiteX21" fmla="*/ 25138 w 26189"/>
                    <a:gd name="connsiteY21" fmla="*/ 18006 h 132638"/>
                    <a:gd name="connsiteX22" fmla="*/ 25138 w 26189"/>
                    <a:gd name="connsiteY22" fmla="*/ 24360 h 132638"/>
                    <a:gd name="connsiteX23" fmla="*/ 21775 w 26189"/>
                    <a:gd name="connsiteY23" fmla="*/ 25821 h 132638"/>
                    <a:gd name="connsiteX24" fmla="*/ 15488 w 26189"/>
                    <a:gd name="connsiteY24" fmla="*/ 25821 h 132638"/>
                    <a:gd name="connsiteX25" fmla="*/ 8178 w 26189"/>
                    <a:gd name="connsiteY25" fmla="*/ 25821 h 132638"/>
                    <a:gd name="connsiteX26" fmla="*/ 868 w 26189"/>
                    <a:gd name="connsiteY26" fmla="*/ 25821 h 132638"/>
                    <a:gd name="connsiteX27" fmla="*/ 429 w 26189"/>
                    <a:gd name="connsiteY27" fmla="*/ 14719 h 132638"/>
                    <a:gd name="connsiteX28" fmla="*/ 64 w 26189"/>
                    <a:gd name="connsiteY28" fmla="*/ -35 h 13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89" h="132638">
                      <a:moveTo>
                        <a:pt x="22725" y="40063"/>
                      </a:moveTo>
                      <a:lnTo>
                        <a:pt x="26088" y="40063"/>
                      </a:lnTo>
                      <a:lnTo>
                        <a:pt x="26088" y="40574"/>
                      </a:lnTo>
                      <a:cubicBezTo>
                        <a:pt x="26088" y="55182"/>
                        <a:pt x="25649" y="70593"/>
                        <a:pt x="25211" y="86005"/>
                      </a:cubicBezTo>
                      <a:cubicBezTo>
                        <a:pt x="24772" y="101416"/>
                        <a:pt x="25211" y="116608"/>
                        <a:pt x="25868" y="131434"/>
                      </a:cubicBezTo>
                      <a:cubicBezTo>
                        <a:pt x="25284" y="132165"/>
                        <a:pt x="23749" y="132603"/>
                        <a:pt x="21263" y="132603"/>
                      </a:cubicBezTo>
                      <a:lnTo>
                        <a:pt x="13295" y="132603"/>
                      </a:lnTo>
                      <a:cubicBezTo>
                        <a:pt x="10371" y="132603"/>
                        <a:pt x="7666" y="132603"/>
                        <a:pt x="5108" y="132603"/>
                      </a:cubicBezTo>
                      <a:cubicBezTo>
                        <a:pt x="3382" y="132384"/>
                        <a:pt x="1643" y="132384"/>
                        <a:pt x="-83" y="132603"/>
                      </a:cubicBezTo>
                      <a:cubicBezTo>
                        <a:pt x="576" y="124861"/>
                        <a:pt x="795" y="117046"/>
                        <a:pt x="795" y="109085"/>
                      </a:cubicBezTo>
                      <a:cubicBezTo>
                        <a:pt x="795" y="101124"/>
                        <a:pt x="795" y="93162"/>
                        <a:pt x="283" y="85347"/>
                      </a:cubicBezTo>
                      <a:cubicBezTo>
                        <a:pt x="-228" y="77532"/>
                        <a:pt x="-83" y="69790"/>
                        <a:pt x="-83" y="62121"/>
                      </a:cubicBezTo>
                      <a:cubicBezTo>
                        <a:pt x="-90" y="54657"/>
                        <a:pt x="276" y="47199"/>
                        <a:pt x="1014" y="39771"/>
                      </a:cubicBezTo>
                      <a:lnTo>
                        <a:pt x="1014" y="39771"/>
                      </a:lnTo>
                      <a:lnTo>
                        <a:pt x="3499" y="39771"/>
                      </a:lnTo>
                      <a:lnTo>
                        <a:pt x="6205" y="39771"/>
                      </a:lnTo>
                      <a:lnTo>
                        <a:pt x="12783" y="40136"/>
                      </a:lnTo>
                      <a:close/>
                      <a:moveTo>
                        <a:pt x="64" y="-35"/>
                      </a:moveTo>
                      <a:lnTo>
                        <a:pt x="25138" y="476"/>
                      </a:lnTo>
                      <a:cubicBezTo>
                        <a:pt x="25138" y="1280"/>
                        <a:pt x="25138" y="2594"/>
                        <a:pt x="25138" y="4493"/>
                      </a:cubicBezTo>
                      <a:cubicBezTo>
                        <a:pt x="25138" y="6392"/>
                        <a:pt x="25138" y="8438"/>
                        <a:pt x="25138" y="10702"/>
                      </a:cubicBezTo>
                      <a:lnTo>
                        <a:pt x="25138" y="18006"/>
                      </a:lnTo>
                      <a:cubicBezTo>
                        <a:pt x="25138" y="20343"/>
                        <a:pt x="25138" y="22461"/>
                        <a:pt x="25138" y="24360"/>
                      </a:cubicBezTo>
                      <a:cubicBezTo>
                        <a:pt x="24260" y="25280"/>
                        <a:pt x="23047" y="25813"/>
                        <a:pt x="21775" y="25821"/>
                      </a:cubicBezTo>
                      <a:cubicBezTo>
                        <a:pt x="19684" y="25945"/>
                        <a:pt x="17579" y="25945"/>
                        <a:pt x="15488" y="25821"/>
                      </a:cubicBezTo>
                      <a:lnTo>
                        <a:pt x="8178" y="25821"/>
                      </a:lnTo>
                      <a:cubicBezTo>
                        <a:pt x="5744" y="25682"/>
                        <a:pt x="3302" y="25682"/>
                        <a:pt x="868" y="25821"/>
                      </a:cubicBezTo>
                      <a:cubicBezTo>
                        <a:pt x="868" y="22315"/>
                        <a:pt x="868" y="18517"/>
                        <a:pt x="429" y="14719"/>
                      </a:cubicBezTo>
                      <a:cubicBezTo>
                        <a:pt x="49" y="9811"/>
                        <a:pt x="-68" y="4888"/>
                        <a:pt x="64" y="-35"/>
                      </a:cubicBezTo>
                      <a:close/>
                    </a:path>
                  </a:pathLst>
                </a:custGeom>
                <a:grpFill/>
                <a:ln w="7301" cap="flat">
                  <a:noFill/>
                  <a:prstDash val="solid"/>
                  <a:miter/>
                </a:ln>
              </p:spPr>
              <p:txBody>
                <a:bodyPr rtlCol="0" anchor="ctr"/>
                <a:lstStyle/>
                <a:p>
                  <a:endParaRPr lang="en-US"/>
                </a:p>
              </p:txBody>
            </p:sp>
            <p:sp>
              <p:nvSpPr>
                <p:cNvPr id="1966" name="Freeform 1965">
                  <a:extLst>
                    <a:ext uri="{FF2B5EF4-FFF2-40B4-BE49-F238E27FC236}">
                      <a16:creationId xmlns:a16="http://schemas.microsoft.com/office/drawing/2014/main" id="{2DAEB1B1-26EE-8A6A-9164-6BE507C69B97}"/>
                    </a:ext>
                  </a:extLst>
                </p:cNvPr>
                <p:cNvSpPr/>
                <p:nvPr/>
              </p:nvSpPr>
              <p:spPr>
                <a:xfrm>
                  <a:off x="9307302" y="6086850"/>
                  <a:ext cx="87301" cy="149156"/>
                </a:xfrm>
                <a:custGeom>
                  <a:avLst/>
                  <a:gdLst>
                    <a:gd name="connsiteX0" fmla="*/ 53263 w 75534"/>
                    <a:gd name="connsiteY0" fmla="*/ 128860 h 129053"/>
                    <a:gd name="connsiteX1" fmla="*/ 46683 w 75534"/>
                    <a:gd name="connsiteY1" fmla="*/ 128860 h 129053"/>
                    <a:gd name="connsiteX2" fmla="*/ 34329 w 75534"/>
                    <a:gd name="connsiteY2" fmla="*/ 128860 h 129053"/>
                    <a:gd name="connsiteX3" fmla="*/ 18905 w 75534"/>
                    <a:gd name="connsiteY3" fmla="*/ 125135 h 129053"/>
                    <a:gd name="connsiteX4" fmla="*/ 7793 w 75534"/>
                    <a:gd name="connsiteY4" fmla="*/ 115202 h 129053"/>
                    <a:gd name="connsiteX5" fmla="*/ 6478 w 75534"/>
                    <a:gd name="connsiteY5" fmla="*/ 111842 h 129053"/>
                    <a:gd name="connsiteX6" fmla="*/ 5308 w 75534"/>
                    <a:gd name="connsiteY6" fmla="*/ 107533 h 129053"/>
                    <a:gd name="connsiteX7" fmla="*/ 4796 w 75534"/>
                    <a:gd name="connsiteY7" fmla="*/ 103296 h 129053"/>
                    <a:gd name="connsiteX8" fmla="*/ 4796 w 75534"/>
                    <a:gd name="connsiteY8" fmla="*/ 99791 h 129053"/>
                    <a:gd name="connsiteX9" fmla="*/ 9767 w 75534"/>
                    <a:gd name="connsiteY9" fmla="*/ 98768 h 129053"/>
                    <a:gd name="connsiteX10" fmla="*/ 16346 w 75534"/>
                    <a:gd name="connsiteY10" fmla="*/ 98768 h 129053"/>
                    <a:gd name="connsiteX11" fmla="*/ 22925 w 75534"/>
                    <a:gd name="connsiteY11" fmla="*/ 99133 h 129053"/>
                    <a:gd name="connsiteX12" fmla="*/ 28335 w 75534"/>
                    <a:gd name="connsiteY12" fmla="*/ 99718 h 129053"/>
                    <a:gd name="connsiteX13" fmla="*/ 31405 w 75534"/>
                    <a:gd name="connsiteY13" fmla="*/ 107386 h 129053"/>
                    <a:gd name="connsiteX14" fmla="*/ 38204 w 75534"/>
                    <a:gd name="connsiteY14" fmla="*/ 110600 h 129053"/>
                    <a:gd name="connsiteX15" fmla="*/ 45514 w 75534"/>
                    <a:gd name="connsiteY15" fmla="*/ 108774 h 129053"/>
                    <a:gd name="connsiteX16" fmla="*/ 50192 w 75534"/>
                    <a:gd name="connsiteY16" fmla="*/ 101470 h 129053"/>
                    <a:gd name="connsiteX17" fmla="*/ 50192 w 75534"/>
                    <a:gd name="connsiteY17" fmla="*/ 97672 h 129053"/>
                    <a:gd name="connsiteX18" fmla="*/ 50192 w 75534"/>
                    <a:gd name="connsiteY18" fmla="*/ 94313 h 129053"/>
                    <a:gd name="connsiteX19" fmla="*/ 50192 w 75534"/>
                    <a:gd name="connsiteY19" fmla="*/ 87885 h 129053"/>
                    <a:gd name="connsiteX20" fmla="*/ 45879 w 75534"/>
                    <a:gd name="connsiteY20" fmla="*/ 90807 h 129053"/>
                    <a:gd name="connsiteX21" fmla="*/ 40543 w 75534"/>
                    <a:gd name="connsiteY21" fmla="*/ 92122 h 129053"/>
                    <a:gd name="connsiteX22" fmla="*/ 34768 w 75534"/>
                    <a:gd name="connsiteY22" fmla="*/ 92122 h 129053"/>
                    <a:gd name="connsiteX23" fmla="*/ 29212 w 75534"/>
                    <a:gd name="connsiteY23" fmla="*/ 92122 h 129053"/>
                    <a:gd name="connsiteX24" fmla="*/ 21902 w 75534"/>
                    <a:gd name="connsiteY24" fmla="*/ 91610 h 129053"/>
                    <a:gd name="connsiteX25" fmla="*/ 15103 w 75534"/>
                    <a:gd name="connsiteY25" fmla="*/ 89711 h 129053"/>
                    <a:gd name="connsiteX26" fmla="*/ 9329 w 75534"/>
                    <a:gd name="connsiteY26" fmla="*/ 86278 h 129053"/>
                    <a:gd name="connsiteX27" fmla="*/ 5089 w 75534"/>
                    <a:gd name="connsiteY27" fmla="*/ 80581 h 129053"/>
                    <a:gd name="connsiteX28" fmla="*/ 1360 w 75534"/>
                    <a:gd name="connsiteY28" fmla="*/ 70137 h 129053"/>
                    <a:gd name="connsiteX29" fmla="*/ -102 w 75534"/>
                    <a:gd name="connsiteY29" fmla="*/ 59035 h 129053"/>
                    <a:gd name="connsiteX30" fmla="*/ -102 w 75534"/>
                    <a:gd name="connsiteY30" fmla="*/ 40483 h 129053"/>
                    <a:gd name="connsiteX31" fmla="*/ 3115 w 75534"/>
                    <a:gd name="connsiteY31" fmla="*/ 21785 h 129053"/>
                    <a:gd name="connsiteX32" fmla="*/ 12252 w 75534"/>
                    <a:gd name="connsiteY32" fmla="*/ 7178 h 129053"/>
                    <a:gd name="connsiteX33" fmla="*/ 30309 w 75534"/>
                    <a:gd name="connsiteY33" fmla="*/ 458 h 129053"/>
                    <a:gd name="connsiteX34" fmla="*/ 41201 w 75534"/>
                    <a:gd name="connsiteY34" fmla="*/ 1992 h 129053"/>
                    <a:gd name="connsiteX35" fmla="*/ 48511 w 75534"/>
                    <a:gd name="connsiteY35" fmla="*/ 9296 h 129053"/>
                    <a:gd name="connsiteX36" fmla="*/ 49315 w 75534"/>
                    <a:gd name="connsiteY36" fmla="*/ 8638 h 129053"/>
                    <a:gd name="connsiteX37" fmla="*/ 49315 w 75534"/>
                    <a:gd name="connsiteY37" fmla="*/ 6082 h 129053"/>
                    <a:gd name="connsiteX38" fmla="*/ 49315 w 75534"/>
                    <a:gd name="connsiteY38" fmla="*/ 2941 h 129053"/>
                    <a:gd name="connsiteX39" fmla="*/ 49753 w 75534"/>
                    <a:gd name="connsiteY39" fmla="*/ 458 h 129053"/>
                    <a:gd name="connsiteX40" fmla="*/ 62108 w 75534"/>
                    <a:gd name="connsiteY40" fmla="*/ 20 h 129053"/>
                    <a:gd name="connsiteX41" fmla="*/ 74608 w 75534"/>
                    <a:gd name="connsiteY41" fmla="*/ 20 h 129053"/>
                    <a:gd name="connsiteX42" fmla="*/ 75412 w 75534"/>
                    <a:gd name="connsiteY42" fmla="*/ 48079 h 129053"/>
                    <a:gd name="connsiteX43" fmla="*/ 74389 w 75534"/>
                    <a:gd name="connsiteY43" fmla="*/ 99644 h 129053"/>
                    <a:gd name="connsiteX44" fmla="*/ 74389 w 75534"/>
                    <a:gd name="connsiteY44" fmla="*/ 108409 h 129053"/>
                    <a:gd name="connsiteX45" fmla="*/ 72781 w 75534"/>
                    <a:gd name="connsiteY45" fmla="*/ 115713 h 129053"/>
                    <a:gd name="connsiteX46" fmla="*/ 67517 w 75534"/>
                    <a:gd name="connsiteY46" fmla="*/ 122214 h 129053"/>
                    <a:gd name="connsiteX47" fmla="*/ 62254 w 75534"/>
                    <a:gd name="connsiteY47" fmla="*/ 125939 h 129053"/>
                    <a:gd name="connsiteX48" fmla="*/ 57137 w 75534"/>
                    <a:gd name="connsiteY48" fmla="*/ 127910 h 129053"/>
                    <a:gd name="connsiteX49" fmla="*/ 53263 w 75534"/>
                    <a:gd name="connsiteY49" fmla="*/ 128860 h 129053"/>
                    <a:gd name="connsiteX50" fmla="*/ 21463 w 75534"/>
                    <a:gd name="connsiteY50" fmla="*/ 48517 h 129053"/>
                    <a:gd name="connsiteX51" fmla="*/ 21463 w 75534"/>
                    <a:gd name="connsiteY51" fmla="*/ 50197 h 129053"/>
                    <a:gd name="connsiteX52" fmla="*/ 26946 w 75534"/>
                    <a:gd name="connsiteY52" fmla="*/ 66193 h 129053"/>
                    <a:gd name="connsiteX53" fmla="*/ 35791 w 75534"/>
                    <a:gd name="connsiteY53" fmla="*/ 71087 h 129053"/>
                    <a:gd name="connsiteX54" fmla="*/ 46098 w 75534"/>
                    <a:gd name="connsiteY54" fmla="*/ 70429 h 129053"/>
                    <a:gd name="connsiteX55" fmla="*/ 48657 w 75534"/>
                    <a:gd name="connsiteY55" fmla="*/ 68676 h 129053"/>
                    <a:gd name="connsiteX56" fmla="*/ 50192 w 75534"/>
                    <a:gd name="connsiteY56" fmla="*/ 65901 h 129053"/>
                    <a:gd name="connsiteX57" fmla="*/ 50997 w 75534"/>
                    <a:gd name="connsiteY57" fmla="*/ 62614 h 129053"/>
                    <a:gd name="connsiteX58" fmla="*/ 51435 w 75534"/>
                    <a:gd name="connsiteY58" fmla="*/ 59254 h 129053"/>
                    <a:gd name="connsiteX59" fmla="*/ 51435 w 75534"/>
                    <a:gd name="connsiteY59" fmla="*/ 44208 h 129053"/>
                    <a:gd name="connsiteX60" fmla="*/ 49315 w 75534"/>
                    <a:gd name="connsiteY60" fmla="*/ 29601 h 129053"/>
                    <a:gd name="connsiteX61" fmla="*/ 45733 w 75534"/>
                    <a:gd name="connsiteY61" fmla="*/ 25291 h 129053"/>
                    <a:gd name="connsiteX62" fmla="*/ 40324 w 75534"/>
                    <a:gd name="connsiteY62" fmla="*/ 23319 h 129053"/>
                    <a:gd name="connsiteX63" fmla="*/ 34549 w 75534"/>
                    <a:gd name="connsiteY63" fmla="*/ 23830 h 129053"/>
                    <a:gd name="connsiteX64" fmla="*/ 29431 w 75534"/>
                    <a:gd name="connsiteY64" fmla="*/ 26460 h 129053"/>
                    <a:gd name="connsiteX65" fmla="*/ 24753 w 75534"/>
                    <a:gd name="connsiteY65" fmla="*/ 33763 h 129053"/>
                    <a:gd name="connsiteX66" fmla="*/ 22121 w 75534"/>
                    <a:gd name="connsiteY66" fmla="*/ 41725 h 129053"/>
                    <a:gd name="connsiteX67" fmla="*/ 21756 w 75534"/>
                    <a:gd name="connsiteY67" fmla="*/ 45304 h 12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5534" h="129053">
                      <a:moveTo>
                        <a:pt x="53263" y="128860"/>
                      </a:moveTo>
                      <a:cubicBezTo>
                        <a:pt x="51077" y="129072"/>
                        <a:pt x="48869" y="129072"/>
                        <a:pt x="46683" y="128860"/>
                      </a:cubicBezTo>
                      <a:lnTo>
                        <a:pt x="34329" y="128860"/>
                      </a:lnTo>
                      <a:cubicBezTo>
                        <a:pt x="28956" y="128955"/>
                        <a:pt x="23642" y="127670"/>
                        <a:pt x="18905" y="125135"/>
                      </a:cubicBezTo>
                      <a:cubicBezTo>
                        <a:pt x="14431" y="122798"/>
                        <a:pt x="10615" y="119380"/>
                        <a:pt x="7793" y="115202"/>
                      </a:cubicBezTo>
                      <a:cubicBezTo>
                        <a:pt x="7223" y="114135"/>
                        <a:pt x="6784" y="113011"/>
                        <a:pt x="6478" y="111842"/>
                      </a:cubicBezTo>
                      <a:cubicBezTo>
                        <a:pt x="6039" y="110454"/>
                        <a:pt x="5673" y="108994"/>
                        <a:pt x="5308" y="107533"/>
                      </a:cubicBezTo>
                      <a:cubicBezTo>
                        <a:pt x="5037" y="106137"/>
                        <a:pt x="4869" y="104721"/>
                        <a:pt x="4796" y="103296"/>
                      </a:cubicBezTo>
                      <a:cubicBezTo>
                        <a:pt x="4716" y="102128"/>
                        <a:pt x="4716" y="100959"/>
                        <a:pt x="4796" y="99791"/>
                      </a:cubicBezTo>
                      <a:cubicBezTo>
                        <a:pt x="6397" y="99228"/>
                        <a:pt x="8071" y="98885"/>
                        <a:pt x="9767" y="98768"/>
                      </a:cubicBezTo>
                      <a:cubicBezTo>
                        <a:pt x="11960" y="98658"/>
                        <a:pt x="14153" y="98658"/>
                        <a:pt x="16346" y="98768"/>
                      </a:cubicBezTo>
                      <a:cubicBezTo>
                        <a:pt x="18547" y="98775"/>
                        <a:pt x="20740" y="98899"/>
                        <a:pt x="22925" y="99133"/>
                      </a:cubicBezTo>
                      <a:cubicBezTo>
                        <a:pt x="25118" y="99133"/>
                        <a:pt x="26873" y="99133"/>
                        <a:pt x="28335" y="99718"/>
                      </a:cubicBezTo>
                      <a:cubicBezTo>
                        <a:pt x="28196" y="102595"/>
                        <a:pt x="29315" y="105400"/>
                        <a:pt x="31405" y="107386"/>
                      </a:cubicBezTo>
                      <a:cubicBezTo>
                        <a:pt x="33240" y="109198"/>
                        <a:pt x="35638" y="110330"/>
                        <a:pt x="38204" y="110600"/>
                      </a:cubicBezTo>
                      <a:cubicBezTo>
                        <a:pt x="40777" y="110805"/>
                        <a:pt x="43343" y="110162"/>
                        <a:pt x="45514" y="108774"/>
                      </a:cubicBezTo>
                      <a:cubicBezTo>
                        <a:pt x="48036" y="107109"/>
                        <a:pt x="49739" y="104458"/>
                        <a:pt x="50192" y="101470"/>
                      </a:cubicBezTo>
                      <a:cubicBezTo>
                        <a:pt x="50192" y="100229"/>
                        <a:pt x="50192" y="98987"/>
                        <a:pt x="50192" y="97672"/>
                      </a:cubicBezTo>
                      <a:cubicBezTo>
                        <a:pt x="50338" y="96555"/>
                        <a:pt x="50338" y="95430"/>
                        <a:pt x="50192" y="94313"/>
                      </a:cubicBezTo>
                      <a:cubicBezTo>
                        <a:pt x="49973" y="92172"/>
                        <a:pt x="49973" y="90018"/>
                        <a:pt x="50192" y="87885"/>
                      </a:cubicBezTo>
                      <a:cubicBezTo>
                        <a:pt x="49015" y="89193"/>
                        <a:pt x="47532" y="90201"/>
                        <a:pt x="45879" y="90807"/>
                      </a:cubicBezTo>
                      <a:cubicBezTo>
                        <a:pt x="44147" y="91406"/>
                        <a:pt x="42356" y="91844"/>
                        <a:pt x="40543" y="92122"/>
                      </a:cubicBezTo>
                      <a:cubicBezTo>
                        <a:pt x="38620" y="92231"/>
                        <a:pt x="36690" y="92231"/>
                        <a:pt x="34768" y="92122"/>
                      </a:cubicBezTo>
                      <a:lnTo>
                        <a:pt x="29212" y="92122"/>
                      </a:lnTo>
                      <a:cubicBezTo>
                        <a:pt x="26763" y="92144"/>
                        <a:pt x="24321" y="91968"/>
                        <a:pt x="21902" y="91610"/>
                      </a:cubicBezTo>
                      <a:cubicBezTo>
                        <a:pt x="19570" y="91245"/>
                        <a:pt x="17289" y="90610"/>
                        <a:pt x="15103" y="89711"/>
                      </a:cubicBezTo>
                      <a:cubicBezTo>
                        <a:pt x="12991" y="88915"/>
                        <a:pt x="11039" y="87754"/>
                        <a:pt x="9329" y="86278"/>
                      </a:cubicBezTo>
                      <a:cubicBezTo>
                        <a:pt x="7508" y="84715"/>
                        <a:pt x="6061" y="82773"/>
                        <a:pt x="5089" y="80581"/>
                      </a:cubicBezTo>
                      <a:cubicBezTo>
                        <a:pt x="3349" y="77295"/>
                        <a:pt x="2099" y="73781"/>
                        <a:pt x="1360" y="70137"/>
                      </a:cubicBezTo>
                      <a:cubicBezTo>
                        <a:pt x="644" y="66470"/>
                        <a:pt x="154" y="62760"/>
                        <a:pt x="-102" y="59035"/>
                      </a:cubicBezTo>
                      <a:cubicBezTo>
                        <a:pt x="-102" y="53265"/>
                        <a:pt x="-102" y="47057"/>
                        <a:pt x="-102" y="40483"/>
                      </a:cubicBezTo>
                      <a:cubicBezTo>
                        <a:pt x="118" y="34136"/>
                        <a:pt x="1200" y="27840"/>
                        <a:pt x="3115" y="21785"/>
                      </a:cubicBezTo>
                      <a:cubicBezTo>
                        <a:pt x="4898" y="16234"/>
                        <a:pt x="8035" y="11209"/>
                        <a:pt x="12252" y="7178"/>
                      </a:cubicBezTo>
                      <a:cubicBezTo>
                        <a:pt x="17267" y="2846"/>
                        <a:pt x="23678" y="458"/>
                        <a:pt x="30309" y="458"/>
                      </a:cubicBezTo>
                      <a:cubicBezTo>
                        <a:pt x="34007" y="173"/>
                        <a:pt x="37729" y="692"/>
                        <a:pt x="41201" y="1992"/>
                      </a:cubicBezTo>
                      <a:cubicBezTo>
                        <a:pt x="44578" y="3255"/>
                        <a:pt x="47246" y="5921"/>
                        <a:pt x="48511" y="9296"/>
                      </a:cubicBezTo>
                      <a:cubicBezTo>
                        <a:pt x="49023" y="9296"/>
                        <a:pt x="49242" y="9296"/>
                        <a:pt x="49315" y="8638"/>
                      </a:cubicBezTo>
                      <a:cubicBezTo>
                        <a:pt x="49388" y="7791"/>
                        <a:pt x="49388" y="6929"/>
                        <a:pt x="49315" y="6082"/>
                      </a:cubicBezTo>
                      <a:cubicBezTo>
                        <a:pt x="49315" y="5059"/>
                        <a:pt x="49315" y="4037"/>
                        <a:pt x="49315" y="2941"/>
                      </a:cubicBezTo>
                      <a:cubicBezTo>
                        <a:pt x="49213" y="2087"/>
                        <a:pt x="49366" y="1225"/>
                        <a:pt x="49753" y="458"/>
                      </a:cubicBezTo>
                      <a:cubicBezTo>
                        <a:pt x="53855" y="20"/>
                        <a:pt x="57985" y="-126"/>
                        <a:pt x="62108" y="20"/>
                      </a:cubicBezTo>
                      <a:cubicBezTo>
                        <a:pt x="66274" y="20"/>
                        <a:pt x="70441" y="20"/>
                        <a:pt x="74608" y="20"/>
                      </a:cubicBezTo>
                      <a:cubicBezTo>
                        <a:pt x="75120" y="15358"/>
                        <a:pt x="75339" y="31353"/>
                        <a:pt x="75412" y="48079"/>
                      </a:cubicBezTo>
                      <a:cubicBezTo>
                        <a:pt x="75485" y="64805"/>
                        <a:pt x="75412" y="82042"/>
                        <a:pt x="74389" y="99644"/>
                      </a:cubicBezTo>
                      <a:cubicBezTo>
                        <a:pt x="74389" y="102661"/>
                        <a:pt x="74389" y="105582"/>
                        <a:pt x="74389" y="108409"/>
                      </a:cubicBezTo>
                      <a:cubicBezTo>
                        <a:pt x="74608" y="110951"/>
                        <a:pt x="74053" y="113500"/>
                        <a:pt x="72781" y="115713"/>
                      </a:cubicBezTo>
                      <a:cubicBezTo>
                        <a:pt x="71304" y="118087"/>
                        <a:pt x="69535" y="120271"/>
                        <a:pt x="67517" y="122214"/>
                      </a:cubicBezTo>
                      <a:cubicBezTo>
                        <a:pt x="65924" y="123667"/>
                        <a:pt x="64155" y="124923"/>
                        <a:pt x="62254" y="125939"/>
                      </a:cubicBezTo>
                      <a:cubicBezTo>
                        <a:pt x="60653" y="126844"/>
                        <a:pt x="58935" y="127509"/>
                        <a:pt x="57137" y="127910"/>
                      </a:cubicBezTo>
                      <a:cubicBezTo>
                        <a:pt x="55858" y="128290"/>
                        <a:pt x="54571" y="128604"/>
                        <a:pt x="53263" y="128860"/>
                      </a:cubicBezTo>
                      <a:close/>
                      <a:moveTo>
                        <a:pt x="21463" y="48517"/>
                      </a:moveTo>
                      <a:lnTo>
                        <a:pt x="21463" y="50197"/>
                      </a:lnTo>
                      <a:cubicBezTo>
                        <a:pt x="21303" y="56011"/>
                        <a:pt x="23254" y="61694"/>
                        <a:pt x="26946" y="66193"/>
                      </a:cubicBezTo>
                      <a:cubicBezTo>
                        <a:pt x="29168" y="68888"/>
                        <a:pt x="32326" y="70634"/>
                        <a:pt x="35791" y="71087"/>
                      </a:cubicBezTo>
                      <a:cubicBezTo>
                        <a:pt x="39234" y="71612"/>
                        <a:pt x="42750" y="71393"/>
                        <a:pt x="46098" y="70429"/>
                      </a:cubicBezTo>
                      <a:cubicBezTo>
                        <a:pt x="47115" y="70129"/>
                        <a:pt x="48007" y="69516"/>
                        <a:pt x="48657" y="68676"/>
                      </a:cubicBezTo>
                      <a:cubicBezTo>
                        <a:pt x="49315" y="67836"/>
                        <a:pt x="49827" y="66901"/>
                        <a:pt x="50192" y="65901"/>
                      </a:cubicBezTo>
                      <a:cubicBezTo>
                        <a:pt x="50543" y="64827"/>
                        <a:pt x="50814" y="63731"/>
                        <a:pt x="50997" y="62614"/>
                      </a:cubicBezTo>
                      <a:lnTo>
                        <a:pt x="51435" y="59254"/>
                      </a:lnTo>
                      <a:cubicBezTo>
                        <a:pt x="51435" y="54287"/>
                        <a:pt x="51435" y="49321"/>
                        <a:pt x="51435" y="44208"/>
                      </a:cubicBezTo>
                      <a:cubicBezTo>
                        <a:pt x="51296" y="39271"/>
                        <a:pt x="50580" y="34370"/>
                        <a:pt x="49315" y="29601"/>
                      </a:cubicBezTo>
                      <a:cubicBezTo>
                        <a:pt x="48635" y="27804"/>
                        <a:pt x="47378" y="26292"/>
                        <a:pt x="45733" y="25291"/>
                      </a:cubicBezTo>
                      <a:cubicBezTo>
                        <a:pt x="44088" y="24261"/>
                        <a:pt x="42246" y="23590"/>
                        <a:pt x="40324" y="23319"/>
                      </a:cubicBezTo>
                      <a:cubicBezTo>
                        <a:pt x="38386" y="23085"/>
                        <a:pt x="36420" y="23261"/>
                        <a:pt x="34549" y="23830"/>
                      </a:cubicBezTo>
                      <a:cubicBezTo>
                        <a:pt x="32685" y="24356"/>
                        <a:pt x="30944" y="25255"/>
                        <a:pt x="29431" y="26460"/>
                      </a:cubicBezTo>
                      <a:cubicBezTo>
                        <a:pt x="27575" y="28688"/>
                        <a:pt x="26003" y="31142"/>
                        <a:pt x="24753" y="33763"/>
                      </a:cubicBezTo>
                      <a:cubicBezTo>
                        <a:pt x="23510" y="36284"/>
                        <a:pt x="22618" y="38964"/>
                        <a:pt x="22121" y="41725"/>
                      </a:cubicBezTo>
                      <a:cubicBezTo>
                        <a:pt x="21865" y="42901"/>
                        <a:pt x="21741" y="44099"/>
                        <a:pt x="21756" y="45304"/>
                      </a:cubicBezTo>
                      <a:close/>
                    </a:path>
                  </a:pathLst>
                </a:custGeom>
                <a:grpFill/>
                <a:ln w="7301" cap="flat">
                  <a:noFill/>
                  <a:prstDash val="solid"/>
                  <a:miter/>
                </a:ln>
              </p:spPr>
              <p:txBody>
                <a:bodyPr rtlCol="0" anchor="ctr"/>
                <a:lstStyle/>
                <a:p>
                  <a:endParaRPr lang="en-US"/>
                </a:p>
              </p:txBody>
            </p:sp>
            <p:sp>
              <p:nvSpPr>
                <p:cNvPr id="1967" name="Freeform 1966">
                  <a:extLst>
                    <a:ext uri="{FF2B5EF4-FFF2-40B4-BE49-F238E27FC236}">
                      <a16:creationId xmlns:a16="http://schemas.microsoft.com/office/drawing/2014/main" id="{9E403230-6B31-FB85-891E-A48C4820A6EE}"/>
                    </a:ext>
                  </a:extLst>
                </p:cNvPr>
                <p:cNvSpPr/>
                <p:nvPr/>
              </p:nvSpPr>
              <p:spPr>
                <a:xfrm>
                  <a:off x="9409334" y="6040063"/>
                  <a:ext cx="30192" cy="153362"/>
                </a:xfrm>
                <a:custGeom>
                  <a:avLst/>
                  <a:gdLst>
                    <a:gd name="connsiteX0" fmla="*/ 22659 w 26123"/>
                    <a:gd name="connsiteY0" fmla="*/ 40063 h 132692"/>
                    <a:gd name="connsiteX1" fmla="*/ 26022 w 26123"/>
                    <a:gd name="connsiteY1" fmla="*/ 40063 h 132692"/>
                    <a:gd name="connsiteX2" fmla="*/ 26022 w 26123"/>
                    <a:gd name="connsiteY2" fmla="*/ 40574 h 132692"/>
                    <a:gd name="connsiteX3" fmla="*/ 25218 w 26123"/>
                    <a:gd name="connsiteY3" fmla="*/ 86005 h 132692"/>
                    <a:gd name="connsiteX4" fmla="*/ 25876 w 26123"/>
                    <a:gd name="connsiteY4" fmla="*/ 131434 h 132692"/>
                    <a:gd name="connsiteX5" fmla="*/ 21270 w 26123"/>
                    <a:gd name="connsiteY5" fmla="*/ 132603 h 132692"/>
                    <a:gd name="connsiteX6" fmla="*/ 13229 w 26123"/>
                    <a:gd name="connsiteY6" fmla="*/ 132603 h 132692"/>
                    <a:gd name="connsiteX7" fmla="*/ 5042 w 26123"/>
                    <a:gd name="connsiteY7" fmla="*/ 132603 h 132692"/>
                    <a:gd name="connsiteX8" fmla="*/ -75 w 26123"/>
                    <a:gd name="connsiteY8" fmla="*/ 132603 h 132692"/>
                    <a:gd name="connsiteX9" fmla="*/ 729 w 26123"/>
                    <a:gd name="connsiteY9" fmla="*/ 109085 h 132692"/>
                    <a:gd name="connsiteX10" fmla="*/ 290 w 26123"/>
                    <a:gd name="connsiteY10" fmla="*/ 85347 h 132692"/>
                    <a:gd name="connsiteX11" fmla="*/ -75 w 26123"/>
                    <a:gd name="connsiteY11" fmla="*/ 62121 h 132692"/>
                    <a:gd name="connsiteX12" fmla="*/ 1021 w 26123"/>
                    <a:gd name="connsiteY12" fmla="*/ 39771 h 132692"/>
                    <a:gd name="connsiteX13" fmla="*/ 1021 w 26123"/>
                    <a:gd name="connsiteY13" fmla="*/ 39771 h 132692"/>
                    <a:gd name="connsiteX14" fmla="*/ 3506 w 26123"/>
                    <a:gd name="connsiteY14" fmla="*/ 39771 h 132692"/>
                    <a:gd name="connsiteX15" fmla="*/ 6138 w 26123"/>
                    <a:gd name="connsiteY15" fmla="*/ 39771 h 132692"/>
                    <a:gd name="connsiteX16" fmla="*/ 12790 w 26123"/>
                    <a:gd name="connsiteY16" fmla="*/ 40136 h 132692"/>
                    <a:gd name="connsiteX17" fmla="*/ -2 w 26123"/>
                    <a:gd name="connsiteY17" fmla="*/ -35 h 132692"/>
                    <a:gd name="connsiteX18" fmla="*/ 24998 w 26123"/>
                    <a:gd name="connsiteY18" fmla="*/ 476 h 132692"/>
                    <a:gd name="connsiteX19" fmla="*/ 24998 w 26123"/>
                    <a:gd name="connsiteY19" fmla="*/ 4493 h 132692"/>
                    <a:gd name="connsiteX20" fmla="*/ 24998 w 26123"/>
                    <a:gd name="connsiteY20" fmla="*/ 10702 h 132692"/>
                    <a:gd name="connsiteX21" fmla="*/ 24998 w 26123"/>
                    <a:gd name="connsiteY21" fmla="*/ 18006 h 132692"/>
                    <a:gd name="connsiteX22" fmla="*/ 24998 w 26123"/>
                    <a:gd name="connsiteY22" fmla="*/ 24360 h 132692"/>
                    <a:gd name="connsiteX23" fmla="*/ 21563 w 26123"/>
                    <a:gd name="connsiteY23" fmla="*/ 25821 h 132692"/>
                    <a:gd name="connsiteX24" fmla="*/ 15349 w 26123"/>
                    <a:gd name="connsiteY24" fmla="*/ 25821 h 132692"/>
                    <a:gd name="connsiteX25" fmla="*/ 8039 w 26123"/>
                    <a:gd name="connsiteY25" fmla="*/ 25821 h 132692"/>
                    <a:gd name="connsiteX26" fmla="*/ 729 w 26123"/>
                    <a:gd name="connsiteY26" fmla="*/ 25821 h 132692"/>
                    <a:gd name="connsiteX27" fmla="*/ 290 w 26123"/>
                    <a:gd name="connsiteY27" fmla="*/ 14719 h 132692"/>
                    <a:gd name="connsiteX28" fmla="*/ -2 w 26123"/>
                    <a:gd name="connsiteY28" fmla="*/ -35 h 13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23" h="132692">
                      <a:moveTo>
                        <a:pt x="22659" y="40063"/>
                      </a:moveTo>
                      <a:lnTo>
                        <a:pt x="26022" y="40063"/>
                      </a:lnTo>
                      <a:lnTo>
                        <a:pt x="26022" y="40574"/>
                      </a:lnTo>
                      <a:cubicBezTo>
                        <a:pt x="26022" y="55182"/>
                        <a:pt x="25656" y="70593"/>
                        <a:pt x="25218" y="86005"/>
                      </a:cubicBezTo>
                      <a:cubicBezTo>
                        <a:pt x="24779" y="101416"/>
                        <a:pt x="25218" y="116608"/>
                        <a:pt x="25876" y="131434"/>
                      </a:cubicBezTo>
                      <a:cubicBezTo>
                        <a:pt x="24545" y="132399"/>
                        <a:pt x="22900" y="132815"/>
                        <a:pt x="21270" y="132603"/>
                      </a:cubicBezTo>
                      <a:lnTo>
                        <a:pt x="13229" y="132603"/>
                      </a:lnTo>
                      <a:cubicBezTo>
                        <a:pt x="10378" y="132603"/>
                        <a:pt x="7673" y="132603"/>
                        <a:pt x="5042" y="132603"/>
                      </a:cubicBezTo>
                      <a:cubicBezTo>
                        <a:pt x="3346" y="132384"/>
                        <a:pt x="1620" y="132384"/>
                        <a:pt x="-75" y="132603"/>
                      </a:cubicBezTo>
                      <a:cubicBezTo>
                        <a:pt x="509" y="124861"/>
                        <a:pt x="802" y="117046"/>
                        <a:pt x="729" y="109085"/>
                      </a:cubicBezTo>
                      <a:cubicBezTo>
                        <a:pt x="656" y="101124"/>
                        <a:pt x="729" y="93162"/>
                        <a:pt x="290" y="85347"/>
                      </a:cubicBezTo>
                      <a:cubicBezTo>
                        <a:pt x="-149" y="77532"/>
                        <a:pt x="-75" y="69790"/>
                        <a:pt x="-75" y="62121"/>
                      </a:cubicBezTo>
                      <a:cubicBezTo>
                        <a:pt x="-83" y="54657"/>
                        <a:pt x="283" y="47199"/>
                        <a:pt x="1021" y="39771"/>
                      </a:cubicBezTo>
                      <a:lnTo>
                        <a:pt x="1021" y="39771"/>
                      </a:lnTo>
                      <a:lnTo>
                        <a:pt x="3506" y="39771"/>
                      </a:lnTo>
                      <a:lnTo>
                        <a:pt x="6138" y="39771"/>
                      </a:lnTo>
                      <a:lnTo>
                        <a:pt x="12790" y="40136"/>
                      </a:lnTo>
                      <a:close/>
                      <a:moveTo>
                        <a:pt x="-2" y="-35"/>
                      </a:moveTo>
                      <a:lnTo>
                        <a:pt x="24998" y="476"/>
                      </a:lnTo>
                      <a:cubicBezTo>
                        <a:pt x="24998" y="1280"/>
                        <a:pt x="24998" y="2594"/>
                        <a:pt x="24998" y="4493"/>
                      </a:cubicBezTo>
                      <a:cubicBezTo>
                        <a:pt x="24998" y="6392"/>
                        <a:pt x="24998" y="8438"/>
                        <a:pt x="24998" y="10702"/>
                      </a:cubicBezTo>
                      <a:cubicBezTo>
                        <a:pt x="24998" y="12966"/>
                        <a:pt x="24998" y="15303"/>
                        <a:pt x="24998" y="18006"/>
                      </a:cubicBezTo>
                      <a:cubicBezTo>
                        <a:pt x="24998" y="20708"/>
                        <a:pt x="24998" y="22461"/>
                        <a:pt x="24998" y="24360"/>
                      </a:cubicBezTo>
                      <a:cubicBezTo>
                        <a:pt x="24092" y="25280"/>
                        <a:pt x="22857" y="25806"/>
                        <a:pt x="21563" y="25821"/>
                      </a:cubicBezTo>
                      <a:cubicBezTo>
                        <a:pt x="19494" y="25945"/>
                        <a:pt x="17418" y="25945"/>
                        <a:pt x="15349" y="25821"/>
                      </a:cubicBezTo>
                      <a:lnTo>
                        <a:pt x="8039" y="25821"/>
                      </a:lnTo>
                      <a:cubicBezTo>
                        <a:pt x="5604" y="25689"/>
                        <a:pt x="3163" y="25689"/>
                        <a:pt x="729" y="25821"/>
                      </a:cubicBezTo>
                      <a:cubicBezTo>
                        <a:pt x="729" y="22315"/>
                        <a:pt x="729" y="18517"/>
                        <a:pt x="290" y="14719"/>
                      </a:cubicBezTo>
                      <a:cubicBezTo>
                        <a:pt x="-104" y="9811"/>
                        <a:pt x="-199" y="4888"/>
                        <a:pt x="-2" y="-35"/>
                      </a:cubicBezTo>
                      <a:close/>
                    </a:path>
                  </a:pathLst>
                </a:custGeom>
                <a:grpFill/>
                <a:ln w="7301" cap="flat">
                  <a:noFill/>
                  <a:prstDash val="solid"/>
                  <a:miter/>
                </a:ln>
              </p:spPr>
              <p:txBody>
                <a:bodyPr rtlCol="0" anchor="ctr"/>
                <a:lstStyle/>
                <a:p>
                  <a:endParaRPr lang="en-US"/>
                </a:p>
              </p:txBody>
            </p:sp>
            <p:sp>
              <p:nvSpPr>
                <p:cNvPr id="1968" name="Freeform 1967">
                  <a:extLst>
                    <a:ext uri="{FF2B5EF4-FFF2-40B4-BE49-F238E27FC236}">
                      <a16:creationId xmlns:a16="http://schemas.microsoft.com/office/drawing/2014/main" id="{AD2C9A7B-70C6-48BA-0CA9-64514DE3BB41}"/>
                    </a:ext>
                  </a:extLst>
                </p:cNvPr>
                <p:cNvSpPr/>
                <p:nvPr/>
              </p:nvSpPr>
              <p:spPr>
                <a:xfrm>
                  <a:off x="9452624" y="6083853"/>
                  <a:ext cx="84999" cy="111450"/>
                </a:xfrm>
                <a:custGeom>
                  <a:avLst/>
                  <a:gdLst>
                    <a:gd name="connsiteX0" fmla="*/ 3188 w 73543"/>
                    <a:gd name="connsiteY0" fmla="*/ 10793 h 96429"/>
                    <a:gd name="connsiteX1" fmla="*/ 7282 w 73543"/>
                    <a:gd name="connsiteY1" fmla="*/ 6046 h 96429"/>
                    <a:gd name="connsiteX2" fmla="*/ 13934 w 73543"/>
                    <a:gd name="connsiteY2" fmla="*/ 2613 h 96429"/>
                    <a:gd name="connsiteX3" fmla="*/ 22048 w 73543"/>
                    <a:gd name="connsiteY3" fmla="*/ 641 h 96429"/>
                    <a:gd name="connsiteX4" fmla="*/ 30747 w 73543"/>
                    <a:gd name="connsiteY4" fmla="*/ 129 h 96429"/>
                    <a:gd name="connsiteX5" fmla="*/ 38057 w 73543"/>
                    <a:gd name="connsiteY5" fmla="*/ 129 h 96429"/>
                    <a:gd name="connsiteX6" fmla="*/ 45368 w 73543"/>
                    <a:gd name="connsiteY6" fmla="*/ 129 h 96429"/>
                    <a:gd name="connsiteX7" fmla="*/ 56552 w 73543"/>
                    <a:gd name="connsiteY7" fmla="*/ 2394 h 96429"/>
                    <a:gd name="connsiteX8" fmla="*/ 65763 w 73543"/>
                    <a:gd name="connsiteY8" fmla="*/ 8018 h 96429"/>
                    <a:gd name="connsiteX9" fmla="*/ 69856 w 73543"/>
                    <a:gd name="connsiteY9" fmla="*/ 13349 h 96429"/>
                    <a:gd name="connsiteX10" fmla="*/ 72049 w 73543"/>
                    <a:gd name="connsiteY10" fmla="*/ 21895 h 96429"/>
                    <a:gd name="connsiteX11" fmla="*/ 72927 w 73543"/>
                    <a:gd name="connsiteY11" fmla="*/ 32559 h 96429"/>
                    <a:gd name="connsiteX12" fmla="*/ 73292 w 73543"/>
                    <a:gd name="connsiteY12" fmla="*/ 44391 h 96429"/>
                    <a:gd name="connsiteX13" fmla="*/ 72854 w 73543"/>
                    <a:gd name="connsiteY13" fmla="*/ 56588 h 96429"/>
                    <a:gd name="connsiteX14" fmla="*/ 71903 w 73543"/>
                    <a:gd name="connsiteY14" fmla="*/ 69589 h 96429"/>
                    <a:gd name="connsiteX15" fmla="*/ 70295 w 73543"/>
                    <a:gd name="connsiteY15" fmla="*/ 80837 h 96429"/>
                    <a:gd name="connsiteX16" fmla="*/ 67444 w 73543"/>
                    <a:gd name="connsiteY16" fmla="*/ 87630 h 96429"/>
                    <a:gd name="connsiteX17" fmla="*/ 59257 w 73543"/>
                    <a:gd name="connsiteY17" fmla="*/ 93911 h 96429"/>
                    <a:gd name="connsiteX18" fmla="*/ 48291 w 73543"/>
                    <a:gd name="connsiteY18" fmla="*/ 96175 h 96429"/>
                    <a:gd name="connsiteX19" fmla="*/ 36157 w 73543"/>
                    <a:gd name="connsiteY19" fmla="*/ 96175 h 96429"/>
                    <a:gd name="connsiteX20" fmla="*/ 24753 w 73543"/>
                    <a:gd name="connsiteY20" fmla="*/ 95737 h 96429"/>
                    <a:gd name="connsiteX21" fmla="*/ 8890 w 73543"/>
                    <a:gd name="connsiteY21" fmla="*/ 87630 h 96429"/>
                    <a:gd name="connsiteX22" fmla="*/ 2091 w 73543"/>
                    <a:gd name="connsiteY22" fmla="*/ 76601 h 96429"/>
                    <a:gd name="connsiteX23" fmla="*/ -102 w 73543"/>
                    <a:gd name="connsiteY23" fmla="*/ 62724 h 96429"/>
                    <a:gd name="connsiteX24" fmla="*/ -102 w 73543"/>
                    <a:gd name="connsiteY24" fmla="*/ 48116 h 96429"/>
                    <a:gd name="connsiteX25" fmla="*/ -102 w 73543"/>
                    <a:gd name="connsiteY25" fmla="*/ 34677 h 96429"/>
                    <a:gd name="connsiteX26" fmla="*/ -102 w 73543"/>
                    <a:gd name="connsiteY26" fmla="*/ 28103 h 96429"/>
                    <a:gd name="connsiteX27" fmla="*/ 629 w 73543"/>
                    <a:gd name="connsiteY27" fmla="*/ 21457 h 96429"/>
                    <a:gd name="connsiteX28" fmla="*/ 1945 w 73543"/>
                    <a:gd name="connsiteY28" fmla="*/ 15979 h 96429"/>
                    <a:gd name="connsiteX29" fmla="*/ 3188 w 73543"/>
                    <a:gd name="connsiteY29" fmla="*/ 10793 h 96429"/>
                    <a:gd name="connsiteX30" fmla="*/ 26142 w 73543"/>
                    <a:gd name="connsiteY30" fmla="*/ 32704 h 96429"/>
                    <a:gd name="connsiteX31" fmla="*/ 24533 w 73543"/>
                    <a:gd name="connsiteY31" fmla="*/ 36429 h 96429"/>
                    <a:gd name="connsiteX32" fmla="*/ 23803 w 73543"/>
                    <a:gd name="connsiteY32" fmla="*/ 48043 h 96429"/>
                    <a:gd name="connsiteX33" fmla="*/ 23364 w 73543"/>
                    <a:gd name="connsiteY33" fmla="*/ 60313 h 96429"/>
                    <a:gd name="connsiteX34" fmla="*/ 25630 w 73543"/>
                    <a:gd name="connsiteY34" fmla="*/ 66814 h 96429"/>
                    <a:gd name="connsiteX35" fmla="*/ 31405 w 73543"/>
                    <a:gd name="connsiteY35" fmla="*/ 69954 h 96429"/>
                    <a:gd name="connsiteX36" fmla="*/ 38715 w 73543"/>
                    <a:gd name="connsiteY36" fmla="*/ 69954 h 96429"/>
                    <a:gd name="connsiteX37" fmla="*/ 44783 w 73543"/>
                    <a:gd name="connsiteY37" fmla="*/ 68202 h 96429"/>
                    <a:gd name="connsiteX38" fmla="*/ 49023 w 73543"/>
                    <a:gd name="connsiteY38" fmla="*/ 62139 h 96429"/>
                    <a:gd name="connsiteX39" fmla="*/ 50192 w 73543"/>
                    <a:gd name="connsiteY39" fmla="*/ 50307 h 96429"/>
                    <a:gd name="connsiteX40" fmla="*/ 49607 w 73543"/>
                    <a:gd name="connsiteY40" fmla="*/ 38986 h 96429"/>
                    <a:gd name="connsiteX41" fmla="*/ 44198 w 73543"/>
                    <a:gd name="connsiteY41" fmla="*/ 29564 h 96429"/>
                    <a:gd name="connsiteX42" fmla="*/ 32648 w 73543"/>
                    <a:gd name="connsiteY42" fmla="*/ 28322 h 96429"/>
                    <a:gd name="connsiteX43" fmla="*/ 26361 w 73543"/>
                    <a:gd name="connsiteY43" fmla="*/ 32486 h 9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3543" h="96429">
                      <a:moveTo>
                        <a:pt x="3188" y="10793"/>
                      </a:moveTo>
                      <a:cubicBezTo>
                        <a:pt x="4087" y="8865"/>
                        <a:pt x="5505" y="7214"/>
                        <a:pt x="7282" y="6046"/>
                      </a:cubicBezTo>
                      <a:cubicBezTo>
                        <a:pt x="9329" y="4599"/>
                        <a:pt x="11565" y="3445"/>
                        <a:pt x="13934" y="2613"/>
                      </a:cubicBezTo>
                      <a:cubicBezTo>
                        <a:pt x="16573" y="1700"/>
                        <a:pt x="19285" y="1035"/>
                        <a:pt x="22048" y="641"/>
                      </a:cubicBezTo>
                      <a:cubicBezTo>
                        <a:pt x="24935" y="319"/>
                        <a:pt x="27838" y="151"/>
                        <a:pt x="30747" y="129"/>
                      </a:cubicBezTo>
                      <a:cubicBezTo>
                        <a:pt x="33182" y="363"/>
                        <a:pt x="35623" y="363"/>
                        <a:pt x="38057" y="129"/>
                      </a:cubicBezTo>
                      <a:cubicBezTo>
                        <a:pt x="40492" y="-90"/>
                        <a:pt x="42933" y="-90"/>
                        <a:pt x="45368" y="129"/>
                      </a:cubicBezTo>
                      <a:cubicBezTo>
                        <a:pt x="49191" y="327"/>
                        <a:pt x="52955" y="1086"/>
                        <a:pt x="56552" y="2394"/>
                      </a:cubicBezTo>
                      <a:cubicBezTo>
                        <a:pt x="59988" y="3592"/>
                        <a:pt x="63124" y="5512"/>
                        <a:pt x="65763" y="8018"/>
                      </a:cubicBezTo>
                      <a:cubicBezTo>
                        <a:pt x="67656" y="9318"/>
                        <a:pt x="69096" y="11180"/>
                        <a:pt x="69856" y="13349"/>
                      </a:cubicBezTo>
                      <a:cubicBezTo>
                        <a:pt x="70887" y="16110"/>
                        <a:pt x="71625" y="18974"/>
                        <a:pt x="72049" y="21895"/>
                      </a:cubicBezTo>
                      <a:cubicBezTo>
                        <a:pt x="72583" y="25423"/>
                        <a:pt x="72883" y="28987"/>
                        <a:pt x="72927" y="32559"/>
                      </a:cubicBezTo>
                      <a:cubicBezTo>
                        <a:pt x="72927" y="36429"/>
                        <a:pt x="72927" y="40374"/>
                        <a:pt x="73292" y="44391"/>
                      </a:cubicBezTo>
                      <a:cubicBezTo>
                        <a:pt x="73658" y="48408"/>
                        <a:pt x="73292" y="51695"/>
                        <a:pt x="72854" y="56588"/>
                      </a:cubicBezTo>
                      <a:cubicBezTo>
                        <a:pt x="72415" y="61482"/>
                        <a:pt x="72342" y="65426"/>
                        <a:pt x="71903" y="69589"/>
                      </a:cubicBezTo>
                      <a:cubicBezTo>
                        <a:pt x="71465" y="73753"/>
                        <a:pt x="70953" y="77550"/>
                        <a:pt x="70295" y="80837"/>
                      </a:cubicBezTo>
                      <a:cubicBezTo>
                        <a:pt x="69995" y="83321"/>
                        <a:pt x="69009" y="85672"/>
                        <a:pt x="67444" y="87630"/>
                      </a:cubicBezTo>
                      <a:cubicBezTo>
                        <a:pt x="65412" y="90500"/>
                        <a:pt x="62561" y="92691"/>
                        <a:pt x="59257" y="93911"/>
                      </a:cubicBezTo>
                      <a:cubicBezTo>
                        <a:pt x="55718" y="95138"/>
                        <a:pt x="52027" y="95905"/>
                        <a:pt x="48291" y="96175"/>
                      </a:cubicBezTo>
                      <a:cubicBezTo>
                        <a:pt x="44249" y="96467"/>
                        <a:pt x="40199" y="96467"/>
                        <a:pt x="36157" y="96175"/>
                      </a:cubicBezTo>
                      <a:cubicBezTo>
                        <a:pt x="32012" y="95883"/>
                        <a:pt x="28210" y="95737"/>
                        <a:pt x="24753" y="95737"/>
                      </a:cubicBezTo>
                      <a:cubicBezTo>
                        <a:pt x="18744" y="94780"/>
                        <a:pt x="13188" y="91939"/>
                        <a:pt x="8890" y="87630"/>
                      </a:cubicBezTo>
                      <a:cubicBezTo>
                        <a:pt x="5607" y="84686"/>
                        <a:pt x="3239" y="80859"/>
                        <a:pt x="2091" y="76601"/>
                      </a:cubicBezTo>
                      <a:cubicBezTo>
                        <a:pt x="827" y="72072"/>
                        <a:pt x="96" y="67420"/>
                        <a:pt x="-102" y="62724"/>
                      </a:cubicBezTo>
                      <a:cubicBezTo>
                        <a:pt x="-102" y="57903"/>
                        <a:pt x="-102" y="53009"/>
                        <a:pt x="-102" y="48116"/>
                      </a:cubicBezTo>
                      <a:cubicBezTo>
                        <a:pt x="198" y="43638"/>
                        <a:pt x="198" y="39154"/>
                        <a:pt x="-102" y="34677"/>
                      </a:cubicBezTo>
                      <a:cubicBezTo>
                        <a:pt x="-102" y="32486"/>
                        <a:pt x="-102" y="30294"/>
                        <a:pt x="-102" y="28103"/>
                      </a:cubicBezTo>
                      <a:cubicBezTo>
                        <a:pt x="-102" y="25912"/>
                        <a:pt x="264" y="23721"/>
                        <a:pt x="629" y="21457"/>
                      </a:cubicBezTo>
                      <a:cubicBezTo>
                        <a:pt x="885" y="19594"/>
                        <a:pt x="1331" y="17753"/>
                        <a:pt x="1945" y="15979"/>
                      </a:cubicBezTo>
                      <a:cubicBezTo>
                        <a:pt x="2457" y="13934"/>
                        <a:pt x="3188" y="12181"/>
                        <a:pt x="3188" y="10793"/>
                      </a:cubicBezTo>
                      <a:close/>
                      <a:moveTo>
                        <a:pt x="26142" y="32704"/>
                      </a:moveTo>
                      <a:cubicBezTo>
                        <a:pt x="25184" y="33720"/>
                        <a:pt x="24614" y="35035"/>
                        <a:pt x="24533" y="36429"/>
                      </a:cubicBezTo>
                      <a:cubicBezTo>
                        <a:pt x="24036" y="40279"/>
                        <a:pt x="23795" y="44157"/>
                        <a:pt x="23803" y="48043"/>
                      </a:cubicBezTo>
                      <a:cubicBezTo>
                        <a:pt x="23803" y="51892"/>
                        <a:pt x="23656" y="55982"/>
                        <a:pt x="23364" y="60313"/>
                      </a:cubicBezTo>
                      <a:cubicBezTo>
                        <a:pt x="23137" y="62709"/>
                        <a:pt x="23963" y="65083"/>
                        <a:pt x="25630" y="66814"/>
                      </a:cubicBezTo>
                      <a:cubicBezTo>
                        <a:pt x="27231" y="68370"/>
                        <a:pt x="29227" y="69458"/>
                        <a:pt x="31405" y="69954"/>
                      </a:cubicBezTo>
                      <a:cubicBezTo>
                        <a:pt x="33817" y="70422"/>
                        <a:pt x="36303" y="70422"/>
                        <a:pt x="38715" y="69954"/>
                      </a:cubicBezTo>
                      <a:cubicBezTo>
                        <a:pt x="40835" y="69764"/>
                        <a:pt x="42890" y="69173"/>
                        <a:pt x="44783" y="68202"/>
                      </a:cubicBezTo>
                      <a:cubicBezTo>
                        <a:pt x="47092" y="66982"/>
                        <a:pt x="48664" y="64725"/>
                        <a:pt x="49023" y="62139"/>
                      </a:cubicBezTo>
                      <a:cubicBezTo>
                        <a:pt x="49534" y="58195"/>
                        <a:pt x="49900" y="54251"/>
                        <a:pt x="50192" y="50307"/>
                      </a:cubicBezTo>
                      <a:cubicBezTo>
                        <a:pt x="50557" y="46524"/>
                        <a:pt x="50360" y="42711"/>
                        <a:pt x="49607" y="38986"/>
                      </a:cubicBezTo>
                      <a:cubicBezTo>
                        <a:pt x="49286" y="35203"/>
                        <a:pt x="47304" y="31755"/>
                        <a:pt x="44198" y="29564"/>
                      </a:cubicBezTo>
                      <a:cubicBezTo>
                        <a:pt x="40682" y="27577"/>
                        <a:pt x="36507" y="27124"/>
                        <a:pt x="32648" y="28322"/>
                      </a:cubicBezTo>
                      <a:cubicBezTo>
                        <a:pt x="30162" y="29016"/>
                        <a:pt x="27962" y="30470"/>
                        <a:pt x="26361" y="32486"/>
                      </a:cubicBezTo>
                      <a:close/>
                    </a:path>
                  </a:pathLst>
                </a:custGeom>
                <a:grpFill/>
                <a:ln w="7301" cap="flat">
                  <a:noFill/>
                  <a:prstDash val="solid"/>
                  <a:miter/>
                </a:ln>
              </p:spPr>
              <p:txBody>
                <a:bodyPr rtlCol="0" anchor="ctr"/>
                <a:lstStyle/>
                <a:p>
                  <a:endParaRPr lang="en-US"/>
                </a:p>
              </p:txBody>
            </p:sp>
            <p:sp>
              <p:nvSpPr>
                <p:cNvPr id="1969" name="Freeform 1968">
                  <a:extLst>
                    <a:ext uri="{FF2B5EF4-FFF2-40B4-BE49-F238E27FC236}">
                      <a16:creationId xmlns:a16="http://schemas.microsoft.com/office/drawing/2014/main" id="{4D64C486-6BC7-2DC3-57F2-9BF3DA3D87A3}"/>
                    </a:ext>
                  </a:extLst>
                </p:cNvPr>
                <p:cNvSpPr/>
                <p:nvPr/>
              </p:nvSpPr>
              <p:spPr>
                <a:xfrm>
                  <a:off x="9550828" y="6087273"/>
                  <a:ext cx="80743" cy="107187"/>
                </a:xfrm>
                <a:custGeom>
                  <a:avLst/>
                  <a:gdLst>
                    <a:gd name="connsiteX0" fmla="*/ 24070 w 69860"/>
                    <a:gd name="connsiteY0" fmla="*/ 9661 h 92740"/>
                    <a:gd name="connsiteX1" fmla="*/ 26336 w 69860"/>
                    <a:gd name="connsiteY1" fmla="*/ 8419 h 92740"/>
                    <a:gd name="connsiteX2" fmla="*/ 28676 w 69860"/>
                    <a:gd name="connsiteY2" fmla="*/ 6885 h 92740"/>
                    <a:gd name="connsiteX3" fmla="*/ 37302 w 69860"/>
                    <a:gd name="connsiteY3" fmla="*/ 2503 h 92740"/>
                    <a:gd name="connsiteX4" fmla="*/ 47171 w 69860"/>
                    <a:gd name="connsiteY4" fmla="*/ 677 h 92740"/>
                    <a:gd name="connsiteX5" fmla="*/ 57039 w 69860"/>
                    <a:gd name="connsiteY5" fmla="*/ 1773 h 92740"/>
                    <a:gd name="connsiteX6" fmla="*/ 65665 w 69860"/>
                    <a:gd name="connsiteY6" fmla="*/ 6374 h 92740"/>
                    <a:gd name="connsiteX7" fmla="*/ 68516 w 69860"/>
                    <a:gd name="connsiteY7" fmla="*/ 13240 h 92740"/>
                    <a:gd name="connsiteX8" fmla="*/ 69759 w 69860"/>
                    <a:gd name="connsiteY8" fmla="*/ 25875 h 92740"/>
                    <a:gd name="connsiteX9" fmla="*/ 69759 w 69860"/>
                    <a:gd name="connsiteY9" fmla="*/ 41944 h 92740"/>
                    <a:gd name="connsiteX10" fmla="*/ 69759 w 69860"/>
                    <a:gd name="connsiteY10" fmla="*/ 59619 h 92740"/>
                    <a:gd name="connsiteX11" fmla="*/ 69393 w 69860"/>
                    <a:gd name="connsiteY11" fmla="*/ 76783 h 92740"/>
                    <a:gd name="connsiteX12" fmla="*/ 69393 w 69860"/>
                    <a:gd name="connsiteY12" fmla="*/ 91391 h 92740"/>
                    <a:gd name="connsiteX13" fmla="*/ 57843 w 69860"/>
                    <a:gd name="connsiteY13" fmla="*/ 92267 h 92740"/>
                    <a:gd name="connsiteX14" fmla="*/ 46367 w 69860"/>
                    <a:gd name="connsiteY14" fmla="*/ 92267 h 92740"/>
                    <a:gd name="connsiteX15" fmla="*/ 46367 w 69860"/>
                    <a:gd name="connsiteY15" fmla="*/ 82699 h 92740"/>
                    <a:gd name="connsiteX16" fmla="*/ 46367 w 69860"/>
                    <a:gd name="connsiteY16" fmla="*/ 71671 h 92740"/>
                    <a:gd name="connsiteX17" fmla="*/ 46367 w 69860"/>
                    <a:gd name="connsiteY17" fmla="*/ 60277 h 92740"/>
                    <a:gd name="connsiteX18" fmla="*/ 45927 w 69860"/>
                    <a:gd name="connsiteY18" fmla="*/ 49613 h 92740"/>
                    <a:gd name="connsiteX19" fmla="*/ 45562 w 69860"/>
                    <a:gd name="connsiteY19" fmla="*/ 44719 h 92740"/>
                    <a:gd name="connsiteX20" fmla="*/ 44904 w 69860"/>
                    <a:gd name="connsiteY20" fmla="*/ 39534 h 92740"/>
                    <a:gd name="connsiteX21" fmla="*/ 43589 w 69860"/>
                    <a:gd name="connsiteY21" fmla="*/ 34932 h 92740"/>
                    <a:gd name="connsiteX22" fmla="*/ 41322 w 69860"/>
                    <a:gd name="connsiteY22" fmla="*/ 31791 h 92740"/>
                    <a:gd name="connsiteX23" fmla="*/ 40957 w 69860"/>
                    <a:gd name="connsiteY23" fmla="*/ 31791 h 92740"/>
                    <a:gd name="connsiteX24" fmla="*/ 36644 w 69860"/>
                    <a:gd name="connsiteY24" fmla="*/ 30550 h 92740"/>
                    <a:gd name="connsiteX25" fmla="*/ 31015 w 69860"/>
                    <a:gd name="connsiteY25" fmla="*/ 30988 h 92740"/>
                    <a:gd name="connsiteX26" fmla="*/ 26044 w 69860"/>
                    <a:gd name="connsiteY26" fmla="*/ 34275 h 92740"/>
                    <a:gd name="connsiteX27" fmla="*/ 23486 w 69860"/>
                    <a:gd name="connsiteY27" fmla="*/ 41579 h 92740"/>
                    <a:gd name="connsiteX28" fmla="*/ 23486 w 69860"/>
                    <a:gd name="connsiteY28" fmla="*/ 54141 h 92740"/>
                    <a:gd name="connsiteX29" fmla="*/ 23997 w 69860"/>
                    <a:gd name="connsiteY29" fmla="*/ 66485 h 92740"/>
                    <a:gd name="connsiteX30" fmla="*/ 23997 w 69860"/>
                    <a:gd name="connsiteY30" fmla="*/ 78682 h 92740"/>
                    <a:gd name="connsiteX31" fmla="*/ 23266 w 69860"/>
                    <a:gd name="connsiteY31" fmla="*/ 90880 h 92740"/>
                    <a:gd name="connsiteX32" fmla="*/ 23266 w 69860"/>
                    <a:gd name="connsiteY32" fmla="*/ 91610 h 92740"/>
                    <a:gd name="connsiteX33" fmla="*/ 17857 w 69860"/>
                    <a:gd name="connsiteY33" fmla="*/ 92706 h 92740"/>
                    <a:gd name="connsiteX34" fmla="*/ 13178 w 69860"/>
                    <a:gd name="connsiteY34" fmla="*/ 92706 h 92740"/>
                    <a:gd name="connsiteX35" fmla="*/ 7842 w 69860"/>
                    <a:gd name="connsiteY35" fmla="*/ 92706 h 92740"/>
                    <a:gd name="connsiteX36" fmla="*/ 532 w 69860"/>
                    <a:gd name="connsiteY36" fmla="*/ 92706 h 92740"/>
                    <a:gd name="connsiteX37" fmla="*/ 93 w 69860"/>
                    <a:gd name="connsiteY37" fmla="*/ 47422 h 92740"/>
                    <a:gd name="connsiteX38" fmla="*/ 93 w 69860"/>
                    <a:gd name="connsiteY38" fmla="*/ 531 h 92740"/>
                    <a:gd name="connsiteX39" fmla="*/ 3821 w 69860"/>
                    <a:gd name="connsiteY39" fmla="*/ 531 h 92740"/>
                    <a:gd name="connsiteX40" fmla="*/ 9304 w 69860"/>
                    <a:gd name="connsiteY40" fmla="*/ 531 h 92740"/>
                    <a:gd name="connsiteX41" fmla="*/ 13032 w 69860"/>
                    <a:gd name="connsiteY41" fmla="*/ 531 h 92740"/>
                    <a:gd name="connsiteX42" fmla="*/ 15591 w 69860"/>
                    <a:gd name="connsiteY42" fmla="*/ 531 h 92740"/>
                    <a:gd name="connsiteX43" fmla="*/ 19246 w 69860"/>
                    <a:gd name="connsiteY43" fmla="*/ 20 h 92740"/>
                    <a:gd name="connsiteX44" fmla="*/ 22609 w 69860"/>
                    <a:gd name="connsiteY44" fmla="*/ 20 h 92740"/>
                    <a:gd name="connsiteX45" fmla="*/ 24070 w 69860"/>
                    <a:gd name="connsiteY45" fmla="*/ 677 h 92740"/>
                    <a:gd name="connsiteX46" fmla="*/ 24070 w 69860"/>
                    <a:gd name="connsiteY46" fmla="*/ 5790 h 92740"/>
                    <a:gd name="connsiteX47" fmla="*/ 24070 w 69860"/>
                    <a:gd name="connsiteY47" fmla="*/ 9661 h 9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9860" h="92740">
                      <a:moveTo>
                        <a:pt x="24070" y="9661"/>
                      </a:moveTo>
                      <a:lnTo>
                        <a:pt x="26336" y="8419"/>
                      </a:lnTo>
                      <a:cubicBezTo>
                        <a:pt x="27155" y="7974"/>
                        <a:pt x="27945" y="7462"/>
                        <a:pt x="28676" y="6885"/>
                      </a:cubicBezTo>
                      <a:cubicBezTo>
                        <a:pt x="31322" y="5008"/>
                        <a:pt x="34224" y="3533"/>
                        <a:pt x="37302" y="2503"/>
                      </a:cubicBezTo>
                      <a:cubicBezTo>
                        <a:pt x="40489" y="1422"/>
                        <a:pt x="43808" y="808"/>
                        <a:pt x="47171" y="677"/>
                      </a:cubicBezTo>
                      <a:cubicBezTo>
                        <a:pt x="50496" y="524"/>
                        <a:pt x="53823" y="896"/>
                        <a:pt x="57039" y="1773"/>
                      </a:cubicBezTo>
                      <a:cubicBezTo>
                        <a:pt x="60219" y="2656"/>
                        <a:pt x="63165" y="4227"/>
                        <a:pt x="65665" y="6374"/>
                      </a:cubicBezTo>
                      <a:cubicBezTo>
                        <a:pt x="67295" y="8317"/>
                        <a:pt x="68297" y="10713"/>
                        <a:pt x="68516" y="13240"/>
                      </a:cubicBezTo>
                      <a:cubicBezTo>
                        <a:pt x="69254" y="17410"/>
                        <a:pt x="69671" y="21639"/>
                        <a:pt x="69759" y="25875"/>
                      </a:cubicBezTo>
                      <a:cubicBezTo>
                        <a:pt x="69759" y="30769"/>
                        <a:pt x="69759" y="36101"/>
                        <a:pt x="69759" y="41944"/>
                      </a:cubicBezTo>
                      <a:cubicBezTo>
                        <a:pt x="69759" y="47787"/>
                        <a:pt x="69759" y="53630"/>
                        <a:pt x="69759" y="59619"/>
                      </a:cubicBezTo>
                      <a:cubicBezTo>
                        <a:pt x="69759" y="65608"/>
                        <a:pt x="69759" y="71305"/>
                        <a:pt x="69393" y="76783"/>
                      </a:cubicBezTo>
                      <a:cubicBezTo>
                        <a:pt x="69028" y="82261"/>
                        <a:pt x="69393" y="87155"/>
                        <a:pt x="69393" y="91391"/>
                      </a:cubicBezTo>
                      <a:cubicBezTo>
                        <a:pt x="65570" y="91975"/>
                        <a:pt x="61711" y="92267"/>
                        <a:pt x="57843" y="92267"/>
                      </a:cubicBezTo>
                      <a:lnTo>
                        <a:pt x="46367" y="92267"/>
                      </a:lnTo>
                      <a:cubicBezTo>
                        <a:pt x="46367" y="89492"/>
                        <a:pt x="46367" y="86278"/>
                        <a:pt x="46367" y="82699"/>
                      </a:cubicBezTo>
                      <a:cubicBezTo>
                        <a:pt x="46367" y="79120"/>
                        <a:pt x="46367" y="75395"/>
                        <a:pt x="46367" y="71671"/>
                      </a:cubicBezTo>
                      <a:cubicBezTo>
                        <a:pt x="46367" y="67946"/>
                        <a:pt x="46367" y="64367"/>
                        <a:pt x="46367" y="60277"/>
                      </a:cubicBezTo>
                      <a:cubicBezTo>
                        <a:pt x="46367" y="56187"/>
                        <a:pt x="46367" y="52973"/>
                        <a:pt x="45927" y="49613"/>
                      </a:cubicBezTo>
                      <a:cubicBezTo>
                        <a:pt x="45927" y="48152"/>
                        <a:pt x="45927" y="46545"/>
                        <a:pt x="45562" y="44719"/>
                      </a:cubicBezTo>
                      <a:cubicBezTo>
                        <a:pt x="45197" y="42893"/>
                        <a:pt x="45562" y="41213"/>
                        <a:pt x="44904" y="39534"/>
                      </a:cubicBezTo>
                      <a:cubicBezTo>
                        <a:pt x="44663" y="37949"/>
                        <a:pt x="44217" y="36408"/>
                        <a:pt x="43589" y="34932"/>
                      </a:cubicBezTo>
                      <a:cubicBezTo>
                        <a:pt x="43179" y="33676"/>
                        <a:pt x="42390" y="32580"/>
                        <a:pt x="41322" y="31791"/>
                      </a:cubicBezTo>
                      <a:cubicBezTo>
                        <a:pt x="41322" y="31791"/>
                        <a:pt x="41322" y="31791"/>
                        <a:pt x="40957" y="31791"/>
                      </a:cubicBezTo>
                      <a:cubicBezTo>
                        <a:pt x="39582" y="31192"/>
                        <a:pt x="38128" y="30776"/>
                        <a:pt x="36644" y="30550"/>
                      </a:cubicBezTo>
                      <a:cubicBezTo>
                        <a:pt x="34758" y="30257"/>
                        <a:pt x="32828" y="30404"/>
                        <a:pt x="31015" y="30988"/>
                      </a:cubicBezTo>
                      <a:cubicBezTo>
                        <a:pt x="29070" y="31565"/>
                        <a:pt x="27338" y="32712"/>
                        <a:pt x="26044" y="34275"/>
                      </a:cubicBezTo>
                      <a:cubicBezTo>
                        <a:pt x="24421" y="36371"/>
                        <a:pt x="23522" y="38935"/>
                        <a:pt x="23486" y="41579"/>
                      </a:cubicBezTo>
                      <a:cubicBezTo>
                        <a:pt x="23266" y="45764"/>
                        <a:pt x="23266" y="49956"/>
                        <a:pt x="23486" y="54141"/>
                      </a:cubicBezTo>
                      <a:cubicBezTo>
                        <a:pt x="23486" y="58231"/>
                        <a:pt x="23486" y="62395"/>
                        <a:pt x="23997" y="66485"/>
                      </a:cubicBezTo>
                      <a:cubicBezTo>
                        <a:pt x="24509" y="70575"/>
                        <a:pt x="23997" y="74665"/>
                        <a:pt x="23997" y="78682"/>
                      </a:cubicBezTo>
                      <a:cubicBezTo>
                        <a:pt x="24012" y="82758"/>
                        <a:pt x="23763" y="86833"/>
                        <a:pt x="23266" y="90880"/>
                      </a:cubicBezTo>
                      <a:lnTo>
                        <a:pt x="23266" y="91610"/>
                      </a:lnTo>
                      <a:cubicBezTo>
                        <a:pt x="21497" y="92136"/>
                        <a:pt x="19691" y="92501"/>
                        <a:pt x="17857" y="92706"/>
                      </a:cubicBezTo>
                      <a:cubicBezTo>
                        <a:pt x="16321" y="92706"/>
                        <a:pt x="14787" y="92706"/>
                        <a:pt x="13178" y="92706"/>
                      </a:cubicBezTo>
                      <a:lnTo>
                        <a:pt x="7842" y="92706"/>
                      </a:lnTo>
                      <a:cubicBezTo>
                        <a:pt x="5408" y="92538"/>
                        <a:pt x="2966" y="92538"/>
                        <a:pt x="532" y="92706"/>
                      </a:cubicBezTo>
                      <a:cubicBezTo>
                        <a:pt x="532" y="77587"/>
                        <a:pt x="532" y="62541"/>
                        <a:pt x="93" y="47422"/>
                      </a:cubicBezTo>
                      <a:cubicBezTo>
                        <a:pt x="-345" y="32303"/>
                        <a:pt x="93" y="16746"/>
                        <a:pt x="93" y="531"/>
                      </a:cubicBezTo>
                      <a:lnTo>
                        <a:pt x="3821" y="531"/>
                      </a:lnTo>
                      <a:lnTo>
                        <a:pt x="9304" y="531"/>
                      </a:lnTo>
                      <a:lnTo>
                        <a:pt x="13032" y="531"/>
                      </a:lnTo>
                      <a:lnTo>
                        <a:pt x="15591" y="531"/>
                      </a:lnTo>
                      <a:lnTo>
                        <a:pt x="19246" y="20"/>
                      </a:lnTo>
                      <a:cubicBezTo>
                        <a:pt x="20364" y="-53"/>
                        <a:pt x="21490" y="-53"/>
                        <a:pt x="22609" y="20"/>
                      </a:cubicBezTo>
                      <a:cubicBezTo>
                        <a:pt x="23558" y="20"/>
                        <a:pt x="24070" y="20"/>
                        <a:pt x="24070" y="677"/>
                      </a:cubicBezTo>
                      <a:cubicBezTo>
                        <a:pt x="24158" y="2379"/>
                        <a:pt x="24158" y="4088"/>
                        <a:pt x="24070" y="5790"/>
                      </a:cubicBezTo>
                      <a:cubicBezTo>
                        <a:pt x="23997" y="7083"/>
                        <a:pt x="23997" y="8375"/>
                        <a:pt x="24070" y="9661"/>
                      </a:cubicBezTo>
                      <a:close/>
                    </a:path>
                  </a:pathLst>
                </a:custGeom>
                <a:grpFill/>
                <a:ln w="7301" cap="flat">
                  <a:noFill/>
                  <a:prstDash val="solid"/>
                  <a:miter/>
                </a:ln>
              </p:spPr>
              <p:txBody>
                <a:bodyPr rtlCol="0" anchor="ctr"/>
                <a:lstStyle/>
                <a:p>
                  <a:endParaRPr lang="en-US"/>
                </a:p>
              </p:txBody>
            </p:sp>
          </p:grpSp>
          <p:grpSp>
            <p:nvGrpSpPr>
              <p:cNvPr id="1955" name="Group 1954">
                <a:extLst>
                  <a:ext uri="{FF2B5EF4-FFF2-40B4-BE49-F238E27FC236}">
                    <a16:creationId xmlns:a16="http://schemas.microsoft.com/office/drawing/2014/main" id="{6CF66790-DE35-9632-3F2B-A0867DF28A3F}"/>
                  </a:ext>
                </a:extLst>
              </p:cNvPr>
              <p:cNvGrpSpPr>
                <a:grpSpLocks noChangeAspect="1"/>
              </p:cNvGrpSpPr>
              <p:nvPr/>
            </p:nvGrpSpPr>
            <p:grpSpPr>
              <a:xfrm>
                <a:off x="9224502" y="5019871"/>
                <a:ext cx="657932" cy="813600"/>
                <a:chOff x="16934344" y="738212"/>
                <a:chExt cx="1766523" cy="2184485"/>
              </a:xfrm>
              <a:solidFill>
                <a:schemeClr val="bg2"/>
              </a:solidFill>
            </p:grpSpPr>
            <p:sp>
              <p:nvSpPr>
                <p:cNvPr id="1956" name="Freeform 1955">
                  <a:extLst>
                    <a:ext uri="{FF2B5EF4-FFF2-40B4-BE49-F238E27FC236}">
                      <a16:creationId xmlns:a16="http://schemas.microsoft.com/office/drawing/2014/main" id="{DF31413B-E8C0-4350-EAE7-A4F5760ECE4D}"/>
                    </a:ext>
                  </a:extLst>
                </p:cNvPr>
                <p:cNvSpPr/>
                <p:nvPr/>
              </p:nvSpPr>
              <p:spPr>
                <a:xfrm>
                  <a:off x="17784630" y="741802"/>
                  <a:ext cx="690650" cy="1970599"/>
                </a:xfrm>
                <a:custGeom>
                  <a:avLst/>
                  <a:gdLst>
                    <a:gd name="connsiteX0" fmla="*/ 328634 w 690650"/>
                    <a:gd name="connsiteY0" fmla="*/ 1970600 h 1970599"/>
                    <a:gd name="connsiteX1" fmla="*/ 303718 w 690650"/>
                    <a:gd name="connsiteY1" fmla="*/ 1958670 h 1970599"/>
                    <a:gd name="connsiteX2" fmla="*/ 156456 w 690650"/>
                    <a:gd name="connsiteY2" fmla="*/ 1788236 h 1970599"/>
                    <a:gd name="connsiteX3" fmla="*/ 89893 w 690650"/>
                    <a:gd name="connsiteY3" fmla="*/ 1695324 h 1970599"/>
                    <a:gd name="connsiteX4" fmla="*/ 40674 w 690650"/>
                    <a:gd name="connsiteY4" fmla="*/ 1592212 h 1970599"/>
                    <a:gd name="connsiteX5" fmla="*/ 10421 w 690650"/>
                    <a:gd name="connsiteY5" fmla="*/ 1482037 h 1970599"/>
                    <a:gd name="connsiteX6" fmla="*/ 0 w 690650"/>
                    <a:gd name="connsiteY6" fmla="*/ 1368294 h 1970599"/>
                    <a:gd name="connsiteX7" fmla="*/ 0 w 690650"/>
                    <a:gd name="connsiteY7" fmla="*/ 96899 h 1970599"/>
                    <a:gd name="connsiteX8" fmla="*/ 1478 w 690650"/>
                    <a:gd name="connsiteY8" fmla="*/ 81006 h 1970599"/>
                    <a:gd name="connsiteX9" fmla="*/ 5481 w 690650"/>
                    <a:gd name="connsiteY9" fmla="*/ 65580 h 1970599"/>
                    <a:gd name="connsiteX10" fmla="*/ 11971 w 690650"/>
                    <a:gd name="connsiteY10" fmla="*/ 50984 h 1970599"/>
                    <a:gd name="connsiteX11" fmla="*/ 20733 w 690650"/>
                    <a:gd name="connsiteY11" fmla="*/ 37649 h 1970599"/>
                    <a:gd name="connsiteX12" fmla="*/ 31551 w 690650"/>
                    <a:gd name="connsiteY12" fmla="*/ 25936 h 1970599"/>
                    <a:gd name="connsiteX13" fmla="*/ 44171 w 690650"/>
                    <a:gd name="connsiteY13" fmla="*/ 16097 h 1970599"/>
                    <a:gd name="connsiteX14" fmla="*/ 58198 w 690650"/>
                    <a:gd name="connsiteY14" fmla="*/ 8457 h 1970599"/>
                    <a:gd name="connsiteX15" fmla="*/ 73270 w 690650"/>
                    <a:gd name="connsiteY15" fmla="*/ 3159 h 1970599"/>
                    <a:gd name="connsiteX16" fmla="*/ 89028 w 690650"/>
                    <a:gd name="connsiteY16" fmla="*/ 420 h 1970599"/>
                    <a:gd name="connsiteX17" fmla="*/ 105001 w 690650"/>
                    <a:gd name="connsiteY17" fmla="*/ 239 h 1970599"/>
                    <a:gd name="connsiteX18" fmla="*/ 120795 w 690650"/>
                    <a:gd name="connsiteY18" fmla="*/ 2654 h 1970599"/>
                    <a:gd name="connsiteX19" fmla="*/ 136011 w 690650"/>
                    <a:gd name="connsiteY19" fmla="*/ 7628 h 1970599"/>
                    <a:gd name="connsiteX20" fmla="*/ 150182 w 690650"/>
                    <a:gd name="connsiteY20" fmla="*/ 14980 h 1970599"/>
                    <a:gd name="connsiteX21" fmla="*/ 162983 w 690650"/>
                    <a:gd name="connsiteY21" fmla="*/ 24531 h 1970599"/>
                    <a:gd name="connsiteX22" fmla="*/ 174053 w 690650"/>
                    <a:gd name="connsiteY22" fmla="*/ 36027 h 1970599"/>
                    <a:gd name="connsiteX23" fmla="*/ 183103 w 690650"/>
                    <a:gd name="connsiteY23" fmla="*/ 49182 h 1970599"/>
                    <a:gd name="connsiteX24" fmla="*/ 183103 w 690650"/>
                    <a:gd name="connsiteY24" fmla="*/ 52606 h 1970599"/>
                    <a:gd name="connsiteX25" fmla="*/ 490571 w 690650"/>
                    <a:gd name="connsiteY25" fmla="*/ 785450 h 1970599"/>
                    <a:gd name="connsiteX26" fmla="*/ 532182 w 690650"/>
                    <a:gd name="connsiteY26" fmla="*/ 912348 h 1970599"/>
                    <a:gd name="connsiteX27" fmla="*/ 552663 w 690650"/>
                    <a:gd name="connsiteY27" fmla="*/ 1044291 h 1970599"/>
                    <a:gd name="connsiteX28" fmla="*/ 551401 w 690650"/>
                    <a:gd name="connsiteY28" fmla="*/ 1177785 h 1970599"/>
                    <a:gd name="connsiteX29" fmla="*/ 528504 w 690650"/>
                    <a:gd name="connsiteY29" fmla="*/ 1309332 h 1970599"/>
                    <a:gd name="connsiteX30" fmla="*/ 524141 w 690650"/>
                    <a:gd name="connsiteY30" fmla="*/ 1328433 h 1970599"/>
                    <a:gd name="connsiteX31" fmla="*/ 521653 w 690650"/>
                    <a:gd name="connsiteY31" fmla="*/ 1347859 h 1970599"/>
                    <a:gd name="connsiteX32" fmla="*/ 521076 w 690650"/>
                    <a:gd name="connsiteY32" fmla="*/ 1367465 h 1970599"/>
                    <a:gd name="connsiteX33" fmla="*/ 522374 w 690650"/>
                    <a:gd name="connsiteY33" fmla="*/ 1386999 h 1970599"/>
                    <a:gd name="connsiteX34" fmla="*/ 525583 w 690650"/>
                    <a:gd name="connsiteY34" fmla="*/ 1406316 h 1970599"/>
                    <a:gd name="connsiteX35" fmla="*/ 530631 w 690650"/>
                    <a:gd name="connsiteY35" fmla="*/ 1425237 h 1970599"/>
                    <a:gd name="connsiteX36" fmla="*/ 537518 w 690650"/>
                    <a:gd name="connsiteY36" fmla="*/ 1443618 h 1970599"/>
                    <a:gd name="connsiteX37" fmla="*/ 546100 w 690650"/>
                    <a:gd name="connsiteY37" fmla="*/ 1461206 h 1970599"/>
                    <a:gd name="connsiteX38" fmla="*/ 556377 w 690650"/>
                    <a:gd name="connsiteY38" fmla="*/ 1477892 h 1970599"/>
                    <a:gd name="connsiteX39" fmla="*/ 568240 w 690650"/>
                    <a:gd name="connsiteY39" fmla="*/ 1493534 h 1970599"/>
                    <a:gd name="connsiteX40" fmla="*/ 581545 w 690650"/>
                    <a:gd name="connsiteY40" fmla="*/ 1507914 h 1970599"/>
                    <a:gd name="connsiteX41" fmla="*/ 596149 w 690650"/>
                    <a:gd name="connsiteY41" fmla="*/ 1520997 h 1970599"/>
                    <a:gd name="connsiteX42" fmla="*/ 611978 w 690650"/>
                    <a:gd name="connsiteY42" fmla="*/ 1532566 h 1970599"/>
                    <a:gd name="connsiteX43" fmla="*/ 628890 w 690650"/>
                    <a:gd name="connsiteY43" fmla="*/ 1542585 h 1970599"/>
                    <a:gd name="connsiteX44" fmla="*/ 646630 w 690650"/>
                    <a:gd name="connsiteY44" fmla="*/ 1550910 h 1970599"/>
                    <a:gd name="connsiteX45" fmla="*/ 665128 w 690650"/>
                    <a:gd name="connsiteY45" fmla="*/ 1557469 h 1970599"/>
                    <a:gd name="connsiteX46" fmla="*/ 680273 w 690650"/>
                    <a:gd name="connsiteY46" fmla="*/ 1566263 h 1970599"/>
                    <a:gd name="connsiteX47" fmla="*/ 689035 w 690650"/>
                    <a:gd name="connsiteY47" fmla="*/ 1581328 h 1970599"/>
                    <a:gd name="connsiteX48" fmla="*/ 689684 w 690650"/>
                    <a:gd name="connsiteY48" fmla="*/ 1599528 h 1970599"/>
                    <a:gd name="connsiteX49" fmla="*/ 680849 w 690650"/>
                    <a:gd name="connsiteY49" fmla="*/ 1615422 h 1970599"/>
                    <a:gd name="connsiteX50" fmla="*/ 353225 w 690650"/>
                    <a:gd name="connsiteY50" fmla="*/ 1960040 h 1970599"/>
                    <a:gd name="connsiteX51" fmla="*/ 328634 w 690650"/>
                    <a:gd name="connsiteY51" fmla="*/ 1970600 h 1970599"/>
                    <a:gd name="connsiteX52" fmla="*/ 98727 w 690650"/>
                    <a:gd name="connsiteY52" fmla="*/ 67599 h 1970599"/>
                    <a:gd name="connsiteX53" fmla="*/ 90181 w 690650"/>
                    <a:gd name="connsiteY53" fmla="*/ 67599 h 1970599"/>
                    <a:gd name="connsiteX54" fmla="*/ 81311 w 690650"/>
                    <a:gd name="connsiteY54" fmla="*/ 71347 h 1970599"/>
                    <a:gd name="connsiteX55" fmla="*/ 74208 w 690650"/>
                    <a:gd name="connsiteY55" fmla="*/ 77870 h 1970599"/>
                    <a:gd name="connsiteX56" fmla="*/ 69736 w 690650"/>
                    <a:gd name="connsiteY56" fmla="*/ 86376 h 1970599"/>
                    <a:gd name="connsiteX57" fmla="*/ 68330 w 690650"/>
                    <a:gd name="connsiteY57" fmla="*/ 95890 h 1970599"/>
                    <a:gd name="connsiteX58" fmla="*/ 68330 w 690650"/>
                    <a:gd name="connsiteY58" fmla="*/ 1367285 h 1970599"/>
                    <a:gd name="connsiteX59" fmla="*/ 77453 w 690650"/>
                    <a:gd name="connsiteY59" fmla="*/ 1468810 h 1970599"/>
                    <a:gd name="connsiteX60" fmla="*/ 104280 w 690650"/>
                    <a:gd name="connsiteY60" fmla="*/ 1567128 h 1970599"/>
                    <a:gd name="connsiteX61" fmla="*/ 148055 w 690650"/>
                    <a:gd name="connsiteY61" fmla="*/ 1659247 h 1970599"/>
                    <a:gd name="connsiteX62" fmla="*/ 207370 w 690650"/>
                    <a:gd name="connsiteY62" fmla="*/ 1742212 h 1970599"/>
                    <a:gd name="connsiteX63" fmla="*/ 329679 w 690650"/>
                    <a:gd name="connsiteY63" fmla="*/ 1884715 h 1970599"/>
                    <a:gd name="connsiteX64" fmla="*/ 599538 w 690650"/>
                    <a:gd name="connsiteY64" fmla="*/ 1602123 h 1970599"/>
                    <a:gd name="connsiteX65" fmla="*/ 561209 w 690650"/>
                    <a:gd name="connsiteY65" fmla="*/ 1577580 h 1970599"/>
                    <a:gd name="connsiteX66" fmla="*/ 527530 w 690650"/>
                    <a:gd name="connsiteY66" fmla="*/ 1546982 h 1970599"/>
                    <a:gd name="connsiteX67" fmla="*/ 499369 w 690650"/>
                    <a:gd name="connsiteY67" fmla="*/ 1511266 h 1970599"/>
                    <a:gd name="connsiteX68" fmla="*/ 477554 w 690650"/>
                    <a:gd name="connsiteY68" fmla="*/ 1471369 h 1970599"/>
                    <a:gd name="connsiteX69" fmla="*/ 462698 w 690650"/>
                    <a:gd name="connsiteY69" fmla="*/ 1428409 h 1970599"/>
                    <a:gd name="connsiteX70" fmla="*/ 455198 w 690650"/>
                    <a:gd name="connsiteY70" fmla="*/ 1383575 h 1970599"/>
                    <a:gd name="connsiteX71" fmla="*/ 455270 w 690650"/>
                    <a:gd name="connsiteY71" fmla="*/ 1338128 h 1970599"/>
                    <a:gd name="connsiteX72" fmla="*/ 462914 w 690650"/>
                    <a:gd name="connsiteY72" fmla="*/ 1293330 h 1970599"/>
                    <a:gd name="connsiteX73" fmla="*/ 484188 w 690650"/>
                    <a:gd name="connsiteY73" fmla="*/ 1172162 h 1970599"/>
                    <a:gd name="connsiteX74" fmla="*/ 485559 w 690650"/>
                    <a:gd name="connsiteY74" fmla="*/ 1049193 h 1970599"/>
                    <a:gd name="connsiteX75" fmla="*/ 466881 w 690650"/>
                    <a:gd name="connsiteY75" fmla="*/ 927629 h 1970599"/>
                    <a:gd name="connsiteX76" fmla="*/ 428731 w 690650"/>
                    <a:gd name="connsiteY76" fmla="*/ 810678 h 1970599"/>
                    <a:gd name="connsiteX77" fmla="*/ 121300 w 690650"/>
                    <a:gd name="connsiteY77" fmla="*/ 80213 h 1970599"/>
                    <a:gd name="connsiteX78" fmla="*/ 111636 w 690650"/>
                    <a:gd name="connsiteY78" fmla="*/ 70986 h 1970599"/>
                    <a:gd name="connsiteX79" fmla="*/ 98727 w 690650"/>
                    <a:gd name="connsiteY79" fmla="*/ 67599 h 197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90650" h="1970599">
                      <a:moveTo>
                        <a:pt x="328634" y="1970600"/>
                      </a:moveTo>
                      <a:cubicBezTo>
                        <a:pt x="318574" y="1970311"/>
                        <a:pt x="310244" y="1966311"/>
                        <a:pt x="303718" y="1958670"/>
                      </a:cubicBezTo>
                      <a:lnTo>
                        <a:pt x="156456" y="1788236"/>
                      </a:lnTo>
                      <a:cubicBezTo>
                        <a:pt x="131540" y="1759223"/>
                        <a:pt x="109328" y="1728264"/>
                        <a:pt x="89893" y="1695324"/>
                      </a:cubicBezTo>
                      <a:cubicBezTo>
                        <a:pt x="70422" y="1662419"/>
                        <a:pt x="54051" y="1628036"/>
                        <a:pt x="40674" y="1592212"/>
                      </a:cubicBezTo>
                      <a:cubicBezTo>
                        <a:pt x="27332" y="1556388"/>
                        <a:pt x="17236" y="1519663"/>
                        <a:pt x="10421" y="1482037"/>
                      </a:cubicBezTo>
                      <a:cubicBezTo>
                        <a:pt x="3570" y="1444447"/>
                        <a:pt x="108" y="1406533"/>
                        <a:pt x="0" y="1368294"/>
                      </a:cubicBezTo>
                      <a:lnTo>
                        <a:pt x="0" y="96899"/>
                      </a:lnTo>
                      <a:cubicBezTo>
                        <a:pt x="72" y="91566"/>
                        <a:pt x="541" y="86268"/>
                        <a:pt x="1478" y="81006"/>
                      </a:cubicBezTo>
                      <a:cubicBezTo>
                        <a:pt x="2380" y="75780"/>
                        <a:pt x="3714" y="70626"/>
                        <a:pt x="5481" y="65580"/>
                      </a:cubicBezTo>
                      <a:cubicBezTo>
                        <a:pt x="7248" y="60535"/>
                        <a:pt x="9411" y="55669"/>
                        <a:pt x="11971" y="50984"/>
                      </a:cubicBezTo>
                      <a:cubicBezTo>
                        <a:pt x="14531" y="46299"/>
                        <a:pt x="17452" y="41866"/>
                        <a:pt x="20733" y="37649"/>
                      </a:cubicBezTo>
                      <a:cubicBezTo>
                        <a:pt x="24015" y="33469"/>
                        <a:pt x="27621" y="29540"/>
                        <a:pt x="31551" y="25936"/>
                      </a:cubicBezTo>
                      <a:cubicBezTo>
                        <a:pt x="35481" y="22296"/>
                        <a:pt x="39700" y="19052"/>
                        <a:pt x="44171" y="16097"/>
                      </a:cubicBezTo>
                      <a:cubicBezTo>
                        <a:pt x="48642" y="13178"/>
                        <a:pt x="53294" y="10619"/>
                        <a:pt x="58198" y="8457"/>
                      </a:cubicBezTo>
                      <a:cubicBezTo>
                        <a:pt x="63066" y="6294"/>
                        <a:pt x="68114" y="4528"/>
                        <a:pt x="73270" y="3159"/>
                      </a:cubicBezTo>
                      <a:cubicBezTo>
                        <a:pt x="78462" y="1825"/>
                        <a:pt x="83691" y="888"/>
                        <a:pt x="89028" y="420"/>
                      </a:cubicBezTo>
                      <a:cubicBezTo>
                        <a:pt x="94328" y="-85"/>
                        <a:pt x="99665" y="-121"/>
                        <a:pt x="105001" y="239"/>
                      </a:cubicBezTo>
                      <a:cubicBezTo>
                        <a:pt x="110338" y="636"/>
                        <a:pt x="115602" y="1429"/>
                        <a:pt x="120795" y="2654"/>
                      </a:cubicBezTo>
                      <a:cubicBezTo>
                        <a:pt x="126023" y="3915"/>
                        <a:pt x="131071" y="5573"/>
                        <a:pt x="136011" y="7628"/>
                      </a:cubicBezTo>
                      <a:cubicBezTo>
                        <a:pt x="140915" y="9682"/>
                        <a:pt x="145675" y="12133"/>
                        <a:pt x="150182" y="14980"/>
                      </a:cubicBezTo>
                      <a:cubicBezTo>
                        <a:pt x="154725" y="17827"/>
                        <a:pt x="158980" y="20999"/>
                        <a:pt x="162983" y="24531"/>
                      </a:cubicBezTo>
                      <a:cubicBezTo>
                        <a:pt x="166985" y="28062"/>
                        <a:pt x="170699" y="31919"/>
                        <a:pt x="174053" y="36027"/>
                      </a:cubicBezTo>
                      <a:cubicBezTo>
                        <a:pt x="177442" y="40172"/>
                        <a:pt x="180471" y="44569"/>
                        <a:pt x="183103" y="49182"/>
                      </a:cubicBezTo>
                      <a:cubicBezTo>
                        <a:pt x="183103" y="49182"/>
                        <a:pt x="183103" y="51561"/>
                        <a:pt x="183103" y="52606"/>
                      </a:cubicBezTo>
                      <a:lnTo>
                        <a:pt x="490571" y="785450"/>
                      </a:lnTo>
                      <a:cubicBezTo>
                        <a:pt x="507915" y="826608"/>
                        <a:pt x="521761" y="868919"/>
                        <a:pt x="532182" y="912348"/>
                      </a:cubicBezTo>
                      <a:cubicBezTo>
                        <a:pt x="542603" y="955776"/>
                        <a:pt x="549418" y="999745"/>
                        <a:pt x="552663" y="1044291"/>
                      </a:cubicBezTo>
                      <a:cubicBezTo>
                        <a:pt x="555872" y="1088837"/>
                        <a:pt x="555439" y="1133311"/>
                        <a:pt x="551401" y="1177785"/>
                      </a:cubicBezTo>
                      <a:cubicBezTo>
                        <a:pt x="547362" y="1222258"/>
                        <a:pt x="539718" y="1266119"/>
                        <a:pt x="528504" y="1309332"/>
                      </a:cubicBezTo>
                      <a:cubicBezTo>
                        <a:pt x="526737" y="1315639"/>
                        <a:pt x="525295" y="1322018"/>
                        <a:pt x="524141" y="1328433"/>
                      </a:cubicBezTo>
                      <a:cubicBezTo>
                        <a:pt x="522987" y="1334884"/>
                        <a:pt x="522158" y="1341372"/>
                        <a:pt x="521653" y="1347859"/>
                      </a:cubicBezTo>
                      <a:cubicBezTo>
                        <a:pt x="521148" y="1354382"/>
                        <a:pt x="520932" y="1360906"/>
                        <a:pt x="521076" y="1367465"/>
                      </a:cubicBezTo>
                      <a:cubicBezTo>
                        <a:pt x="521184" y="1373988"/>
                        <a:pt x="521617" y="1380511"/>
                        <a:pt x="522374" y="1386999"/>
                      </a:cubicBezTo>
                      <a:cubicBezTo>
                        <a:pt x="523131" y="1393486"/>
                        <a:pt x="524213" y="1399937"/>
                        <a:pt x="525583" y="1406316"/>
                      </a:cubicBezTo>
                      <a:cubicBezTo>
                        <a:pt x="526953" y="1412695"/>
                        <a:pt x="528648" y="1419039"/>
                        <a:pt x="530631" y="1425237"/>
                      </a:cubicBezTo>
                      <a:cubicBezTo>
                        <a:pt x="532615" y="1431472"/>
                        <a:pt x="534922" y="1437599"/>
                        <a:pt x="537518" y="1443618"/>
                      </a:cubicBezTo>
                      <a:cubicBezTo>
                        <a:pt x="540079" y="1449601"/>
                        <a:pt x="542963" y="1455475"/>
                        <a:pt x="546100" y="1461206"/>
                      </a:cubicBezTo>
                      <a:cubicBezTo>
                        <a:pt x="549273" y="1466936"/>
                        <a:pt x="552699" y="1472486"/>
                        <a:pt x="556377" y="1477892"/>
                      </a:cubicBezTo>
                      <a:cubicBezTo>
                        <a:pt x="560091" y="1483298"/>
                        <a:pt x="564021" y="1488488"/>
                        <a:pt x="568240" y="1493534"/>
                      </a:cubicBezTo>
                      <a:cubicBezTo>
                        <a:pt x="572423" y="1498543"/>
                        <a:pt x="576858" y="1503337"/>
                        <a:pt x="581545" y="1507914"/>
                      </a:cubicBezTo>
                      <a:cubicBezTo>
                        <a:pt x="586197" y="1512527"/>
                        <a:pt x="591065" y="1516852"/>
                        <a:pt x="596149" y="1520997"/>
                      </a:cubicBezTo>
                      <a:cubicBezTo>
                        <a:pt x="601269" y="1525105"/>
                        <a:pt x="606534" y="1528962"/>
                        <a:pt x="611978" y="1532566"/>
                      </a:cubicBezTo>
                      <a:cubicBezTo>
                        <a:pt x="617459" y="1536170"/>
                        <a:pt x="623084" y="1539521"/>
                        <a:pt x="628890" y="1542585"/>
                      </a:cubicBezTo>
                      <a:cubicBezTo>
                        <a:pt x="634659" y="1545648"/>
                        <a:pt x="640573" y="1548423"/>
                        <a:pt x="646630" y="1550910"/>
                      </a:cubicBezTo>
                      <a:cubicBezTo>
                        <a:pt x="652688" y="1553397"/>
                        <a:pt x="658854" y="1555595"/>
                        <a:pt x="665128" y="1557469"/>
                      </a:cubicBezTo>
                      <a:cubicBezTo>
                        <a:pt x="670933" y="1559091"/>
                        <a:pt x="675982" y="1562010"/>
                        <a:pt x="680273" y="1566263"/>
                      </a:cubicBezTo>
                      <a:cubicBezTo>
                        <a:pt x="684527" y="1570516"/>
                        <a:pt x="687448" y="1575526"/>
                        <a:pt x="689035" y="1581328"/>
                      </a:cubicBezTo>
                      <a:cubicBezTo>
                        <a:pt x="690946" y="1587347"/>
                        <a:pt x="691162" y="1593402"/>
                        <a:pt x="689684" y="1599528"/>
                      </a:cubicBezTo>
                      <a:cubicBezTo>
                        <a:pt x="688205" y="1605619"/>
                        <a:pt x="685249" y="1610953"/>
                        <a:pt x="680849" y="1615422"/>
                      </a:cubicBezTo>
                      <a:lnTo>
                        <a:pt x="353225" y="1960040"/>
                      </a:lnTo>
                      <a:cubicBezTo>
                        <a:pt x="346555" y="1967032"/>
                        <a:pt x="338333" y="1970564"/>
                        <a:pt x="328634" y="1970600"/>
                      </a:cubicBezTo>
                      <a:close/>
                      <a:moveTo>
                        <a:pt x="98727" y="67599"/>
                      </a:moveTo>
                      <a:cubicBezTo>
                        <a:pt x="95879" y="67310"/>
                        <a:pt x="93030" y="67310"/>
                        <a:pt x="90181" y="67599"/>
                      </a:cubicBezTo>
                      <a:cubicBezTo>
                        <a:pt x="87008" y="68320"/>
                        <a:pt x="84051" y="69581"/>
                        <a:pt x="81311" y="71347"/>
                      </a:cubicBezTo>
                      <a:cubicBezTo>
                        <a:pt x="78571" y="73113"/>
                        <a:pt x="76227" y="75275"/>
                        <a:pt x="74208" y="77870"/>
                      </a:cubicBezTo>
                      <a:cubicBezTo>
                        <a:pt x="72224" y="80429"/>
                        <a:pt x="70746" y="83276"/>
                        <a:pt x="69736" y="86376"/>
                      </a:cubicBezTo>
                      <a:cubicBezTo>
                        <a:pt x="68727" y="89475"/>
                        <a:pt x="68258" y="92647"/>
                        <a:pt x="68330" y="95890"/>
                      </a:cubicBezTo>
                      <a:lnTo>
                        <a:pt x="68330" y="1367285"/>
                      </a:lnTo>
                      <a:cubicBezTo>
                        <a:pt x="68366" y="1401379"/>
                        <a:pt x="71395" y="1435221"/>
                        <a:pt x="77453" y="1468810"/>
                      </a:cubicBezTo>
                      <a:cubicBezTo>
                        <a:pt x="83475" y="1502364"/>
                        <a:pt x="92417" y="1535160"/>
                        <a:pt x="104280" y="1567128"/>
                      </a:cubicBezTo>
                      <a:cubicBezTo>
                        <a:pt x="116143" y="1599132"/>
                        <a:pt x="130747" y="1629838"/>
                        <a:pt x="148055" y="1659247"/>
                      </a:cubicBezTo>
                      <a:cubicBezTo>
                        <a:pt x="165363" y="1688656"/>
                        <a:pt x="185158" y="1716299"/>
                        <a:pt x="207370" y="1742212"/>
                      </a:cubicBezTo>
                      <a:lnTo>
                        <a:pt x="329679" y="1884715"/>
                      </a:lnTo>
                      <a:lnTo>
                        <a:pt x="599538" y="1602123"/>
                      </a:lnTo>
                      <a:cubicBezTo>
                        <a:pt x="586089" y="1595023"/>
                        <a:pt x="573324" y="1586842"/>
                        <a:pt x="561209" y="1577580"/>
                      </a:cubicBezTo>
                      <a:cubicBezTo>
                        <a:pt x="549129" y="1568318"/>
                        <a:pt x="537915" y="1558118"/>
                        <a:pt x="527530" y="1546982"/>
                      </a:cubicBezTo>
                      <a:cubicBezTo>
                        <a:pt x="517146" y="1535881"/>
                        <a:pt x="507770" y="1523952"/>
                        <a:pt x="499369" y="1511266"/>
                      </a:cubicBezTo>
                      <a:cubicBezTo>
                        <a:pt x="491003" y="1498580"/>
                        <a:pt x="483720" y="1485281"/>
                        <a:pt x="477554" y="1471369"/>
                      </a:cubicBezTo>
                      <a:cubicBezTo>
                        <a:pt x="471424" y="1457458"/>
                        <a:pt x="466448" y="1443150"/>
                        <a:pt x="462698" y="1428409"/>
                      </a:cubicBezTo>
                      <a:cubicBezTo>
                        <a:pt x="458948" y="1413669"/>
                        <a:pt x="456460" y="1398712"/>
                        <a:pt x="455198" y="1383575"/>
                      </a:cubicBezTo>
                      <a:cubicBezTo>
                        <a:pt x="453972" y="1368438"/>
                        <a:pt x="453972" y="1353265"/>
                        <a:pt x="455270" y="1338128"/>
                      </a:cubicBezTo>
                      <a:cubicBezTo>
                        <a:pt x="456568" y="1322991"/>
                        <a:pt x="459092" y="1308034"/>
                        <a:pt x="462914" y="1293330"/>
                      </a:cubicBezTo>
                      <a:cubicBezTo>
                        <a:pt x="473299" y="1253505"/>
                        <a:pt x="480402" y="1213140"/>
                        <a:pt x="484188" y="1172162"/>
                      </a:cubicBezTo>
                      <a:cubicBezTo>
                        <a:pt x="488011" y="1131221"/>
                        <a:pt x="488443" y="1090207"/>
                        <a:pt x="485559" y="1049193"/>
                      </a:cubicBezTo>
                      <a:cubicBezTo>
                        <a:pt x="482638" y="1008143"/>
                        <a:pt x="476436" y="967634"/>
                        <a:pt x="466881" y="927629"/>
                      </a:cubicBezTo>
                      <a:cubicBezTo>
                        <a:pt x="457361" y="887588"/>
                        <a:pt x="444633" y="848628"/>
                        <a:pt x="428731" y="810678"/>
                      </a:cubicBezTo>
                      <a:lnTo>
                        <a:pt x="121300" y="80213"/>
                      </a:lnTo>
                      <a:cubicBezTo>
                        <a:pt x="118884" y="76284"/>
                        <a:pt x="115674" y="73221"/>
                        <a:pt x="111636" y="70986"/>
                      </a:cubicBezTo>
                      <a:cubicBezTo>
                        <a:pt x="107633" y="68752"/>
                        <a:pt x="103343" y="67599"/>
                        <a:pt x="98727" y="67599"/>
                      </a:cubicBezTo>
                      <a:close/>
                    </a:path>
                  </a:pathLst>
                </a:custGeom>
                <a:grpFill/>
                <a:ln w="9231" cap="flat">
                  <a:solidFill>
                    <a:schemeClr val="bg2"/>
                  </a:solidFill>
                  <a:prstDash val="solid"/>
                  <a:miter/>
                </a:ln>
              </p:spPr>
              <p:txBody>
                <a:bodyPr rtlCol="0" anchor="ctr"/>
                <a:lstStyle/>
                <a:p>
                  <a:endParaRPr lang="en-US"/>
                </a:p>
              </p:txBody>
            </p:sp>
            <p:sp>
              <p:nvSpPr>
                <p:cNvPr id="1957" name="Freeform 1956">
                  <a:extLst>
                    <a:ext uri="{FF2B5EF4-FFF2-40B4-BE49-F238E27FC236}">
                      <a16:creationId xmlns:a16="http://schemas.microsoft.com/office/drawing/2014/main" id="{9FD91B71-0336-31CB-9E88-915C3C31F4E9}"/>
                    </a:ext>
                  </a:extLst>
                </p:cNvPr>
                <p:cNvSpPr/>
                <p:nvPr/>
              </p:nvSpPr>
              <p:spPr>
                <a:xfrm>
                  <a:off x="17784630" y="1320957"/>
                  <a:ext cx="268849" cy="551561"/>
                </a:xfrm>
                <a:custGeom>
                  <a:avLst/>
                  <a:gdLst>
                    <a:gd name="connsiteX0" fmla="*/ 234702 w 268849"/>
                    <a:gd name="connsiteY0" fmla="*/ 551561 h 551561"/>
                    <a:gd name="connsiteX1" fmla="*/ 221613 w 268849"/>
                    <a:gd name="connsiteY1" fmla="*/ 548966 h 551561"/>
                    <a:gd name="connsiteX2" fmla="*/ 210543 w 268849"/>
                    <a:gd name="connsiteY2" fmla="*/ 541578 h 551561"/>
                    <a:gd name="connsiteX3" fmla="*/ 203151 w 268849"/>
                    <a:gd name="connsiteY3" fmla="*/ 530550 h 551561"/>
                    <a:gd name="connsiteX4" fmla="*/ 200555 w 268849"/>
                    <a:gd name="connsiteY4" fmla="*/ 517503 h 551561"/>
                    <a:gd name="connsiteX5" fmla="*/ 200555 w 268849"/>
                    <a:gd name="connsiteY5" fmla="*/ 127547 h 551561"/>
                    <a:gd name="connsiteX6" fmla="*/ 198500 w 268849"/>
                    <a:gd name="connsiteY6" fmla="*/ 115329 h 551561"/>
                    <a:gd name="connsiteX7" fmla="*/ 194209 w 268849"/>
                    <a:gd name="connsiteY7" fmla="*/ 103724 h 551561"/>
                    <a:gd name="connsiteX8" fmla="*/ 187827 w 268849"/>
                    <a:gd name="connsiteY8" fmla="*/ 93128 h 551561"/>
                    <a:gd name="connsiteX9" fmla="*/ 179569 w 268849"/>
                    <a:gd name="connsiteY9" fmla="*/ 83902 h 551561"/>
                    <a:gd name="connsiteX10" fmla="*/ 169762 w 268849"/>
                    <a:gd name="connsiteY10" fmla="*/ 76333 h 551561"/>
                    <a:gd name="connsiteX11" fmla="*/ 158692 w 268849"/>
                    <a:gd name="connsiteY11" fmla="*/ 70747 h 551561"/>
                    <a:gd name="connsiteX12" fmla="*/ 146793 w 268849"/>
                    <a:gd name="connsiteY12" fmla="*/ 67323 h 551561"/>
                    <a:gd name="connsiteX13" fmla="*/ 134425 w 268849"/>
                    <a:gd name="connsiteY13" fmla="*/ 66170 h 551561"/>
                    <a:gd name="connsiteX14" fmla="*/ 122093 w 268849"/>
                    <a:gd name="connsiteY14" fmla="*/ 67323 h 551561"/>
                    <a:gd name="connsiteX15" fmla="*/ 110194 w 268849"/>
                    <a:gd name="connsiteY15" fmla="*/ 70747 h 551561"/>
                    <a:gd name="connsiteX16" fmla="*/ 99124 w 268849"/>
                    <a:gd name="connsiteY16" fmla="*/ 76333 h 551561"/>
                    <a:gd name="connsiteX17" fmla="*/ 89280 w 268849"/>
                    <a:gd name="connsiteY17" fmla="*/ 83902 h 551561"/>
                    <a:gd name="connsiteX18" fmla="*/ 81059 w 268849"/>
                    <a:gd name="connsiteY18" fmla="*/ 93128 h 551561"/>
                    <a:gd name="connsiteX19" fmla="*/ 74676 w 268849"/>
                    <a:gd name="connsiteY19" fmla="*/ 103724 h 551561"/>
                    <a:gd name="connsiteX20" fmla="*/ 70385 w 268849"/>
                    <a:gd name="connsiteY20" fmla="*/ 115329 h 551561"/>
                    <a:gd name="connsiteX21" fmla="*/ 68330 w 268849"/>
                    <a:gd name="connsiteY21" fmla="*/ 127547 h 551561"/>
                    <a:gd name="connsiteX22" fmla="*/ 68330 w 268849"/>
                    <a:gd name="connsiteY22" fmla="*/ 517503 h 551561"/>
                    <a:gd name="connsiteX23" fmla="*/ 65734 w 268849"/>
                    <a:gd name="connsiteY23" fmla="*/ 530513 h 551561"/>
                    <a:gd name="connsiteX24" fmla="*/ 58342 w 268849"/>
                    <a:gd name="connsiteY24" fmla="*/ 541578 h 551561"/>
                    <a:gd name="connsiteX25" fmla="*/ 47236 w 268849"/>
                    <a:gd name="connsiteY25" fmla="*/ 548966 h 551561"/>
                    <a:gd name="connsiteX26" fmla="*/ 34183 w 268849"/>
                    <a:gd name="connsiteY26" fmla="*/ 551561 h 551561"/>
                    <a:gd name="connsiteX27" fmla="*/ 21094 w 268849"/>
                    <a:gd name="connsiteY27" fmla="*/ 548966 h 551561"/>
                    <a:gd name="connsiteX28" fmla="*/ 10024 w 268849"/>
                    <a:gd name="connsiteY28" fmla="*/ 541578 h 551561"/>
                    <a:gd name="connsiteX29" fmla="*/ 2596 w 268849"/>
                    <a:gd name="connsiteY29" fmla="*/ 530550 h 551561"/>
                    <a:gd name="connsiteX30" fmla="*/ 0 w 268849"/>
                    <a:gd name="connsiteY30" fmla="*/ 517503 h 551561"/>
                    <a:gd name="connsiteX31" fmla="*/ 0 w 268849"/>
                    <a:gd name="connsiteY31" fmla="*/ 127547 h 551561"/>
                    <a:gd name="connsiteX32" fmla="*/ 3714 w 268849"/>
                    <a:gd name="connsiteY32" fmla="*/ 102318 h 551561"/>
                    <a:gd name="connsiteX33" fmla="*/ 12116 w 268849"/>
                    <a:gd name="connsiteY33" fmla="*/ 78280 h 551561"/>
                    <a:gd name="connsiteX34" fmla="*/ 24952 w 268849"/>
                    <a:gd name="connsiteY34" fmla="*/ 56223 h 551561"/>
                    <a:gd name="connsiteX35" fmla="*/ 41683 w 268849"/>
                    <a:gd name="connsiteY35" fmla="*/ 36977 h 551561"/>
                    <a:gd name="connsiteX36" fmla="*/ 61804 w 268849"/>
                    <a:gd name="connsiteY36" fmla="*/ 21264 h 551561"/>
                    <a:gd name="connsiteX37" fmla="*/ 84484 w 268849"/>
                    <a:gd name="connsiteY37" fmla="*/ 9587 h 551561"/>
                    <a:gd name="connsiteX38" fmla="*/ 109004 w 268849"/>
                    <a:gd name="connsiteY38" fmla="*/ 2415 h 551561"/>
                    <a:gd name="connsiteX39" fmla="*/ 134425 w 268849"/>
                    <a:gd name="connsiteY39" fmla="*/ 0 h 551561"/>
                    <a:gd name="connsiteX40" fmla="*/ 159846 w 268849"/>
                    <a:gd name="connsiteY40" fmla="*/ 2415 h 551561"/>
                    <a:gd name="connsiteX41" fmla="*/ 184365 w 268849"/>
                    <a:gd name="connsiteY41" fmla="*/ 9587 h 551561"/>
                    <a:gd name="connsiteX42" fmla="*/ 207082 w 268849"/>
                    <a:gd name="connsiteY42" fmla="*/ 21264 h 551561"/>
                    <a:gd name="connsiteX43" fmla="*/ 227166 w 268849"/>
                    <a:gd name="connsiteY43" fmla="*/ 36977 h 551561"/>
                    <a:gd name="connsiteX44" fmla="*/ 243933 w 268849"/>
                    <a:gd name="connsiteY44" fmla="*/ 56223 h 551561"/>
                    <a:gd name="connsiteX45" fmla="*/ 256770 w 268849"/>
                    <a:gd name="connsiteY45" fmla="*/ 78280 h 551561"/>
                    <a:gd name="connsiteX46" fmla="*/ 265171 w 268849"/>
                    <a:gd name="connsiteY46" fmla="*/ 102318 h 551561"/>
                    <a:gd name="connsiteX47" fmla="*/ 268849 w 268849"/>
                    <a:gd name="connsiteY47" fmla="*/ 127547 h 551561"/>
                    <a:gd name="connsiteX48" fmla="*/ 268849 w 268849"/>
                    <a:gd name="connsiteY48" fmla="*/ 517503 h 551561"/>
                    <a:gd name="connsiteX49" fmla="*/ 266253 w 268849"/>
                    <a:gd name="connsiteY49" fmla="*/ 530513 h 551561"/>
                    <a:gd name="connsiteX50" fmla="*/ 258861 w 268849"/>
                    <a:gd name="connsiteY50" fmla="*/ 541578 h 551561"/>
                    <a:gd name="connsiteX51" fmla="*/ 247791 w 268849"/>
                    <a:gd name="connsiteY51" fmla="*/ 548966 h 551561"/>
                    <a:gd name="connsiteX52" fmla="*/ 234702 w 268849"/>
                    <a:gd name="connsiteY52" fmla="*/ 551561 h 55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68849" h="551561">
                      <a:moveTo>
                        <a:pt x="234702" y="551561"/>
                      </a:moveTo>
                      <a:cubicBezTo>
                        <a:pt x="230159" y="551561"/>
                        <a:pt x="225796" y="550696"/>
                        <a:pt x="221613" y="548966"/>
                      </a:cubicBezTo>
                      <a:cubicBezTo>
                        <a:pt x="217430" y="547236"/>
                        <a:pt x="213753" y="544785"/>
                        <a:pt x="210543" y="541578"/>
                      </a:cubicBezTo>
                      <a:cubicBezTo>
                        <a:pt x="207334" y="538406"/>
                        <a:pt x="204882" y="534694"/>
                        <a:pt x="203151" y="530550"/>
                      </a:cubicBezTo>
                      <a:cubicBezTo>
                        <a:pt x="201421" y="526369"/>
                        <a:pt x="200555" y="522008"/>
                        <a:pt x="200555" y="517503"/>
                      </a:cubicBezTo>
                      <a:lnTo>
                        <a:pt x="200555" y="127547"/>
                      </a:lnTo>
                      <a:cubicBezTo>
                        <a:pt x="200231" y="123402"/>
                        <a:pt x="199546" y="119329"/>
                        <a:pt x="198500" y="115329"/>
                      </a:cubicBezTo>
                      <a:cubicBezTo>
                        <a:pt x="197418" y="111329"/>
                        <a:pt x="196012" y="107472"/>
                        <a:pt x="194209" y="103724"/>
                      </a:cubicBezTo>
                      <a:cubicBezTo>
                        <a:pt x="192406" y="100012"/>
                        <a:pt x="190279" y="96444"/>
                        <a:pt x="187827" y="93128"/>
                      </a:cubicBezTo>
                      <a:cubicBezTo>
                        <a:pt x="185375" y="89776"/>
                        <a:pt x="182634" y="86713"/>
                        <a:pt x="179569" y="83902"/>
                      </a:cubicBezTo>
                      <a:cubicBezTo>
                        <a:pt x="176541" y="81055"/>
                        <a:pt x="173259" y="78532"/>
                        <a:pt x="169762" y="76333"/>
                      </a:cubicBezTo>
                      <a:cubicBezTo>
                        <a:pt x="166264" y="74135"/>
                        <a:pt x="162550" y="72261"/>
                        <a:pt x="158692" y="70747"/>
                      </a:cubicBezTo>
                      <a:cubicBezTo>
                        <a:pt x="154834" y="69233"/>
                        <a:pt x="150867" y="68080"/>
                        <a:pt x="146793" y="67323"/>
                      </a:cubicBezTo>
                      <a:cubicBezTo>
                        <a:pt x="142718" y="66566"/>
                        <a:pt x="138571" y="66170"/>
                        <a:pt x="134425" y="66170"/>
                      </a:cubicBezTo>
                      <a:cubicBezTo>
                        <a:pt x="130278" y="66170"/>
                        <a:pt x="126167" y="66566"/>
                        <a:pt x="122093" y="67323"/>
                      </a:cubicBezTo>
                      <a:cubicBezTo>
                        <a:pt x="118018" y="68080"/>
                        <a:pt x="114052" y="69233"/>
                        <a:pt x="110194" y="70747"/>
                      </a:cubicBezTo>
                      <a:cubicBezTo>
                        <a:pt x="106299" y="72261"/>
                        <a:pt x="102621" y="74135"/>
                        <a:pt x="99124" y="76333"/>
                      </a:cubicBezTo>
                      <a:cubicBezTo>
                        <a:pt x="95590" y="78532"/>
                        <a:pt x="92345" y="81055"/>
                        <a:pt x="89280" y="83902"/>
                      </a:cubicBezTo>
                      <a:cubicBezTo>
                        <a:pt x="86251" y="86713"/>
                        <a:pt x="83511" y="89776"/>
                        <a:pt x="81059" y="93128"/>
                      </a:cubicBezTo>
                      <a:cubicBezTo>
                        <a:pt x="78571" y="96444"/>
                        <a:pt x="76443" y="100012"/>
                        <a:pt x="74676" y="103724"/>
                      </a:cubicBezTo>
                      <a:cubicBezTo>
                        <a:pt x="72873" y="107472"/>
                        <a:pt x="71431" y="111329"/>
                        <a:pt x="70385" y="115329"/>
                      </a:cubicBezTo>
                      <a:cubicBezTo>
                        <a:pt x="69304" y="119329"/>
                        <a:pt x="68619" y="123402"/>
                        <a:pt x="68330" y="127547"/>
                      </a:cubicBezTo>
                      <a:lnTo>
                        <a:pt x="68330" y="517503"/>
                      </a:lnTo>
                      <a:cubicBezTo>
                        <a:pt x="68330" y="522008"/>
                        <a:pt x="67465" y="526369"/>
                        <a:pt x="65734" y="530513"/>
                      </a:cubicBezTo>
                      <a:cubicBezTo>
                        <a:pt x="64003" y="534694"/>
                        <a:pt x="61515" y="538406"/>
                        <a:pt x="58342" y="541578"/>
                      </a:cubicBezTo>
                      <a:cubicBezTo>
                        <a:pt x="55133" y="544785"/>
                        <a:pt x="51419" y="547236"/>
                        <a:pt x="47236" y="548966"/>
                      </a:cubicBezTo>
                      <a:cubicBezTo>
                        <a:pt x="43053" y="550696"/>
                        <a:pt x="38690" y="551561"/>
                        <a:pt x="34183" y="551561"/>
                      </a:cubicBezTo>
                      <a:cubicBezTo>
                        <a:pt x="29640" y="551561"/>
                        <a:pt x="25277" y="550696"/>
                        <a:pt x="21094" y="548966"/>
                      </a:cubicBezTo>
                      <a:cubicBezTo>
                        <a:pt x="16911" y="547236"/>
                        <a:pt x="13233" y="544785"/>
                        <a:pt x="10024" y="541578"/>
                      </a:cubicBezTo>
                      <a:cubicBezTo>
                        <a:pt x="6815" y="538406"/>
                        <a:pt x="4363" y="534694"/>
                        <a:pt x="2596" y="530550"/>
                      </a:cubicBezTo>
                      <a:cubicBezTo>
                        <a:pt x="865" y="526369"/>
                        <a:pt x="0" y="522008"/>
                        <a:pt x="0" y="517503"/>
                      </a:cubicBezTo>
                      <a:lnTo>
                        <a:pt x="0" y="127547"/>
                      </a:lnTo>
                      <a:cubicBezTo>
                        <a:pt x="433" y="119041"/>
                        <a:pt x="1695" y="110608"/>
                        <a:pt x="3714" y="102318"/>
                      </a:cubicBezTo>
                      <a:cubicBezTo>
                        <a:pt x="5733" y="94029"/>
                        <a:pt x="8546" y="86028"/>
                        <a:pt x="12116" y="78280"/>
                      </a:cubicBezTo>
                      <a:cubicBezTo>
                        <a:pt x="15685" y="70495"/>
                        <a:pt x="19976" y="63179"/>
                        <a:pt x="24952" y="56223"/>
                      </a:cubicBezTo>
                      <a:cubicBezTo>
                        <a:pt x="29892" y="49267"/>
                        <a:pt x="35481" y="42852"/>
                        <a:pt x="41683" y="36977"/>
                      </a:cubicBezTo>
                      <a:cubicBezTo>
                        <a:pt x="47885" y="31103"/>
                        <a:pt x="54592" y="25877"/>
                        <a:pt x="61804" y="21264"/>
                      </a:cubicBezTo>
                      <a:cubicBezTo>
                        <a:pt x="68979" y="16651"/>
                        <a:pt x="76551" y="12758"/>
                        <a:pt x="84484" y="9587"/>
                      </a:cubicBezTo>
                      <a:cubicBezTo>
                        <a:pt x="92453" y="6415"/>
                        <a:pt x="100602" y="4037"/>
                        <a:pt x="109004" y="2415"/>
                      </a:cubicBezTo>
                      <a:cubicBezTo>
                        <a:pt x="117405" y="829"/>
                        <a:pt x="125879" y="0"/>
                        <a:pt x="134425" y="0"/>
                      </a:cubicBezTo>
                      <a:cubicBezTo>
                        <a:pt x="143007" y="0"/>
                        <a:pt x="151480" y="829"/>
                        <a:pt x="159846" y="2415"/>
                      </a:cubicBezTo>
                      <a:cubicBezTo>
                        <a:pt x="168247" y="4037"/>
                        <a:pt x="176432" y="6415"/>
                        <a:pt x="184365" y="9587"/>
                      </a:cubicBezTo>
                      <a:cubicBezTo>
                        <a:pt x="192298" y="12758"/>
                        <a:pt x="199870" y="16651"/>
                        <a:pt x="207082" y="21264"/>
                      </a:cubicBezTo>
                      <a:cubicBezTo>
                        <a:pt x="214293" y="25877"/>
                        <a:pt x="221000" y="31103"/>
                        <a:pt x="227166" y="36977"/>
                      </a:cubicBezTo>
                      <a:cubicBezTo>
                        <a:pt x="233368" y="42852"/>
                        <a:pt x="238957" y="49267"/>
                        <a:pt x="243933" y="56223"/>
                      </a:cubicBezTo>
                      <a:cubicBezTo>
                        <a:pt x="248909" y="63179"/>
                        <a:pt x="253200" y="70495"/>
                        <a:pt x="256770" y="78280"/>
                      </a:cubicBezTo>
                      <a:cubicBezTo>
                        <a:pt x="260304" y="86028"/>
                        <a:pt x="263116" y="94029"/>
                        <a:pt x="265171" y="102318"/>
                      </a:cubicBezTo>
                      <a:cubicBezTo>
                        <a:pt x="267191" y="110608"/>
                        <a:pt x="268417" y="119041"/>
                        <a:pt x="268849" y="127547"/>
                      </a:cubicBezTo>
                      <a:lnTo>
                        <a:pt x="268849" y="517503"/>
                      </a:lnTo>
                      <a:cubicBezTo>
                        <a:pt x="268849" y="522008"/>
                        <a:pt x="267984" y="526369"/>
                        <a:pt x="266253" y="530513"/>
                      </a:cubicBezTo>
                      <a:cubicBezTo>
                        <a:pt x="264522" y="534694"/>
                        <a:pt x="262070" y="538406"/>
                        <a:pt x="258861" y="541578"/>
                      </a:cubicBezTo>
                      <a:cubicBezTo>
                        <a:pt x="255652" y="544785"/>
                        <a:pt x="251974" y="547236"/>
                        <a:pt x="247791" y="548966"/>
                      </a:cubicBezTo>
                      <a:cubicBezTo>
                        <a:pt x="243573" y="550696"/>
                        <a:pt x="239246" y="551561"/>
                        <a:pt x="234702" y="551561"/>
                      </a:cubicBezTo>
                      <a:close/>
                    </a:path>
                  </a:pathLst>
                </a:custGeom>
                <a:grpFill/>
                <a:ln w="9231" cap="flat">
                  <a:solidFill>
                    <a:schemeClr val="bg2"/>
                  </a:solidFill>
                  <a:prstDash val="solid"/>
                  <a:miter/>
                </a:ln>
              </p:spPr>
              <p:txBody>
                <a:bodyPr rtlCol="0" anchor="ctr"/>
                <a:lstStyle/>
                <a:p>
                  <a:endParaRPr lang="en-US"/>
                </a:p>
              </p:txBody>
            </p:sp>
            <p:sp>
              <p:nvSpPr>
                <p:cNvPr id="1958" name="Freeform 1957">
                  <a:extLst>
                    <a:ext uri="{FF2B5EF4-FFF2-40B4-BE49-F238E27FC236}">
                      <a16:creationId xmlns:a16="http://schemas.microsoft.com/office/drawing/2014/main" id="{1B22CB85-035A-C9B7-D8BF-A3406D1DBDC6}"/>
                    </a:ext>
                  </a:extLst>
                </p:cNvPr>
                <p:cNvSpPr/>
                <p:nvPr/>
              </p:nvSpPr>
              <p:spPr>
                <a:xfrm>
                  <a:off x="18064081" y="2275353"/>
                  <a:ext cx="636786" cy="647344"/>
                </a:xfrm>
                <a:custGeom>
                  <a:avLst/>
                  <a:gdLst>
                    <a:gd name="connsiteX0" fmla="*/ 178307 w 636786"/>
                    <a:gd name="connsiteY0" fmla="*/ 647344 h 647344"/>
                    <a:gd name="connsiteX1" fmla="*/ 154761 w 636786"/>
                    <a:gd name="connsiteY1" fmla="*/ 637829 h 647344"/>
                    <a:gd name="connsiteX2" fmla="*/ 34147 w 636786"/>
                    <a:gd name="connsiteY2" fmla="*/ 523293 h 647344"/>
                    <a:gd name="connsiteX3" fmla="*/ 9591 w 636786"/>
                    <a:gd name="connsiteY3" fmla="*/ 489559 h 647344"/>
                    <a:gd name="connsiteX4" fmla="*/ 0 w 636786"/>
                    <a:gd name="connsiteY4" fmla="*/ 448978 h 647344"/>
                    <a:gd name="connsiteX5" fmla="*/ 7969 w 636786"/>
                    <a:gd name="connsiteY5" fmla="*/ 408865 h 647344"/>
                    <a:gd name="connsiteX6" fmla="*/ 30397 w 636786"/>
                    <a:gd name="connsiteY6" fmla="*/ 374663 h 647344"/>
                    <a:gd name="connsiteX7" fmla="*/ 356975 w 636786"/>
                    <a:gd name="connsiteY7" fmla="*/ 33829 h 647344"/>
                    <a:gd name="connsiteX8" fmla="*/ 372480 w 636786"/>
                    <a:gd name="connsiteY8" fmla="*/ 20170 h 647344"/>
                    <a:gd name="connsiteX9" fmla="*/ 390329 w 636786"/>
                    <a:gd name="connsiteY9" fmla="*/ 9755 h 647344"/>
                    <a:gd name="connsiteX10" fmla="*/ 409837 w 636786"/>
                    <a:gd name="connsiteY10" fmla="*/ 2979 h 647344"/>
                    <a:gd name="connsiteX11" fmla="*/ 430318 w 636786"/>
                    <a:gd name="connsiteY11" fmla="*/ 96 h 647344"/>
                    <a:gd name="connsiteX12" fmla="*/ 450943 w 636786"/>
                    <a:gd name="connsiteY12" fmla="*/ 1213 h 647344"/>
                    <a:gd name="connsiteX13" fmla="*/ 470955 w 636786"/>
                    <a:gd name="connsiteY13" fmla="*/ 6259 h 647344"/>
                    <a:gd name="connsiteX14" fmla="*/ 489633 w 636786"/>
                    <a:gd name="connsiteY14" fmla="*/ 15088 h 647344"/>
                    <a:gd name="connsiteX15" fmla="*/ 506256 w 636786"/>
                    <a:gd name="connsiteY15" fmla="*/ 27342 h 647344"/>
                    <a:gd name="connsiteX16" fmla="*/ 626870 w 636786"/>
                    <a:gd name="connsiteY16" fmla="*/ 142203 h 647344"/>
                    <a:gd name="connsiteX17" fmla="*/ 634226 w 636786"/>
                    <a:gd name="connsiteY17" fmla="*/ 153231 h 647344"/>
                    <a:gd name="connsiteX18" fmla="*/ 636786 w 636786"/>
                    <a:gd name="connsiteY18" fmla="*/ 166242 h 647344"/>
                    <a:gd name="connsiteX19" fmla="*/ 634226 w 636786"/>
                    <a:gd name="connsiteY19" fmla="*/ 179252 h 647344"/>
                    <a:gd name="connsiteX20" fmla="*/ 626870 w 636786"/>
                    <a:gd name="connsiteY20" fmla="*/ 190280 h 647344"/>
                    <a:gd name="connsiteX21" fmla="*/ 203260 w 636786"/>
                    <a:gd name="connsiteY21" fmla="*/ 636784 h 647344"/>
                    <a:gd name="connsiteX22" fmla="*/ 178307 w 636786"/>
                    <a:gd name="connsiteY22" fmla="*/ 647344 h 647344"/>
                    <a:gd name="connsiteX23" fmla="*/ 434176 w 636786"/>
                    <a:gd name="connsiteY23" fmla="*/ 67888 h 647344"/>
                    <a:gd name="connsiteX24" fmla="*/ 407529 w 636786"/>
                    <a:gd name="connsiteY24" fmla="*/ 79817 h 647344"/>
                    <a:gd name="connsiteX25" fmla="*/ 80950 w 636786"/>
                    <a:gd name="connsiteY25" fmla="*/ 420686 h 647344"/>
                    <a:gd name="connsiteX26" fmla="*/ 76191 w 636786"/>
                    <a:gd name="connsiteY26" fmla="*/ 426453 h 647344"/>
                    <a:gd name="connsiteX27" fmla="*/ 72621 w 636786"/>
                    <a:gd name="connsiteY27" fmla="*/ 433012 h 647344"/>
                    <a:gd name="connsiteX28" fmla="*/ 70422 w 636786"/>
                    <a:gd name="connsiteY28" fmla="*/ 440184 h 647344"/>
                    <a:gd name="connsiteX29" fmla="*/ 69664 w 636786"/>
                    <a:gd name="connsiteY29" fmla="*/ 447608 h 647344"/>
                    <a:gd name="connsiteX30" fmla="*/ 70422 w 636786"/>
                    <a:gd name="connsiteY30" fmla="*/ 455069 h 647344"/>
                    <a:gd name="connsiteX31" fmla="*/ 72621 w 636786"/>
                    <a:gd name="connsiteY31" fmla="*/ 462205 h 647344"/>
                    <a:gd name="connsiteX32" fmla="*/ 76191 w 636786"/>
                    <a:gd name="connsiteY32" fmla="*/ 468800 h 647344"/>
                    <a:gd name="connsiteX33" fmla="*/ 80950 w 636786"/>
                    <a:gd name="connsiteY33" fmla="*/ 474530 h 647344"/>
                    <a:gd name="connsiteX34" fmla="*/ 176973 w 636786"/>
                    <a:gd name="connsiteY34" fmla="*/ 565893 h 647344"/>
                    <a:gd name="connsiteX35" fmla="*/ 556160 w 636786"/>
                    <a:gd name="connsiteY35" fmla="*/ 167791 h 647344"/>
                    <a:gd name="connsiteX36" fmla="*/ 460498 w 636786"/>
                    <a:gd name="connsiteY36" fmla="*/ 76753 h 647344"/>
                    <a:gd name="connsiteX37" fmla="*/ 434176 w 636786"/>
                    <a:gd name="connsiteY37" fmla="*/ 67888 h 6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786" h="647344">
                      <a:moveTo>
                        <a:pt x="178307" y="647344"/>
                      </a:moveTo>
                      <a:cubicBezTo>
                        <a:pt x="169185" y="647308"/>
                        <a:pt x="161324" y="644136"/>
                        <a:pt x="154761" y="637829"/>
                      </a:cubicBezTo>
                      <a:lnTo>
                        <a:pt x="34147" y="523293"/>
                      </a:lnTo>
                      <a:cubicBezTo>
                        <a:pt x="23690" y="513706"/>
                        <a:pt x="15505" y="502462"/>
                        <a:pt x="9591" y="489559"/>
                      </a:cubicBezTo>
                      <a:cubicBezTo>
                        <a:pt x="3678" y="476693"/>
                        <a:pt x="469" y="463142"/>
                        <a:pt x="0" y="448978"/>
                      </a:cubicBezTo>
                      <a:cubicBezTo>
                        <a:pt x="36" y="435102"/>
                        <a:pt x="2704" y="421731"/>
                        <a:pt x="7969" y="408865"/>
                      </a:cubicBezTo>
                      <a:cubicBezTo>
                        <a:pt x="13233" y="396035"/>
                        <a:pt x="20697" y="384610"/>
                        <a:pt x="30397" y="374663"/>
                      </a:cubicBezTo>
                      <a:lnTo>
                        <a:pt x="356975" y="33829"/>
                      </a:lnTo>
                      <a:cubicBezTo>
                        <a:pt x="361699" y="28784"/>
                        <a:pt x="366855" y="24207"/>
                        <a:pt x="372480" y="20170"/>
                      </a:cubicBezTo>
                      <a:cubicBezTo>
                        <a:pt x="378105" y="16134"/>
                        <a:pt x="384019" y="12674"/>
                        <a:pt x="390329" y="9755"/>
                      </a:cubicBezTo>
                      <a:cubicBezTo>
                        <a:pt x="396603" y="6871"/>
                        <a:pt x="403130" y="4601"/>
                        <a:pt x="409837" y="2979"/>
                      </a:cubicBezTo>
                      <a:cubicBezTo>
                        <a:pt x="416579" y="1357"/>
                        <a:pt x="423394" y="420"/>
                        <a:pt x="430318" y="96"/>
                      </a:cubicBezTo>
                      <a:cubicBezTo>
                        <a:pt x="437205" y="-193"/>
                        <a:pt x="444092" y="168"/>
                        <a:pt x="450943" y="1213"/>
                      </a:cubicBezTo>
                      <a:cubicBezTo>
                        <a:pt x="457794" y="2258"/>
                        <a:pt x="464465" y="3916"/>
                        <a:pt x="470955" y="6259"/>
                      </a:cubicBezTo>
                      <a:cubicBezTo>
                        <a:pt x="477482" y="8601"/>
                        <a:pt x="483720" y="11557"/>
                        <a:pt x="489633" y="15088"/>
                      </a:cubicBezTo>
                      <a:cubicBezTo>
                        <a:pt x="495583" y="18620"/>
                        <a:pt x="501136" y="22729"/>
                        <a:pt x="506256" y="27342"/>
                      </a:cubicBezTo>
                      <a:lnTo>
                        <a:pt x="626870" y="142203"/>
                      </a:lnTo>
                      <a:cubicBezTo>
                        <a:pt x="630044" y="145410"/>
                        <a:pt x="632496" y="149086"/>
                        <a:pt x="634226" y="153231"/>
                      </a:cubicBezTo>
                      <a:cubicBezTo>
                        <a:pt x="635921" y="157412"/>
                        <a:pt x="636786" y="161737"/>
                        <a:pt x="636786" y="166242"/>
                      </a:cubicBezTo>
                      <a:cubicBezTo>
                        <a:pt x="636786" y="170747"/>
                        <a:pt x="635921" y="175071"/>
                        <a:pt x="634226" y="179252"/>
                      </a:cubicBezTo>
                      <a:cubicBezTo>
                        <a:pt x="632496" y="183397"/>
                        <a:pt x="630044" y="187073"/>
                        <a:pt x="626870" y="190280"/>
                      </a:cubicBezTo>
                      <a:lnTo>
                        <a:pt x="203260" y="636784"/>
                      </a:lnTo>
                      <a:cubicBezTo>
                        <a:pt x="196481" y="643884"/>
                        <a:pt x="188151" y="647416"/>
                        <a:pt x="178307" y="647344"/>
                      </a:cubicBezTo>
                      <a:close/>
                      <a:moveTo>
                        <a:pt x="434176" y="67888"/>
                      </a:moveTo>
                      <a:cubicBezTo>
                        <a:pt x="423647" y="68176"/>
                        <a:pt x="414777" y="72140"/>
                        <a:pt x="407529" y="79817"/>
                      </a:cubicBezTo>
                      <a:lnTo>
                        <a:pt x="80950" y="420686"/>
                      </a:lnTo>
                      <a:cubicBezTo>
                        <a:pt x="79184" y="422452"/>
                        <a:pt x="77597" y="424362"/>
                        <a:pt x="76191" y="426453"/>
                      </a:cubicBezTo>
                      <a:cubicBezTo>
                        <a:pt x="74785" y="428507"/>
                        <a:pt x="73595" y="430705"/>
                        <a:pt x="72621" y="433012"/>
                      </a:cubicBezTo>
                      <a:cubicBezTo>
                        <a:pt x="71647" y="435319"/>
                        <a:pt x="70926" y="437733"/>
                        <a:pt x="70422" y="440184"/>
                      </a:cubicBezTo>
                      <a:cubicBezTo>
                        <a:pt x="69917" y="442635"/>
                        <a:pt x="69664" y="445122"/>
                        <a:pt x="69664" y="447608"/>
                      </a:cubicBezTo>
                      <a:cubicBezTo>
                        <a:pt x="69664" y="450131"/>
                        <a:pt x="69917" y="452618"/>
                        <a:pt x="70422" y="455069"/>
                      </a:cubicBezTo>
                      <a:cubicBezTo>
                        <a:pt x="70926" y="457519"/>
                        <a:pt x="71647" y="459898"/>
                        <a:pt x="72621" y="462205"/>
                      </a:cubicBezTo>
                      <a:cubicBezTo>
                        <a:pt x="73595" y="464511"/>
                        <a:pt x="74785" y="466710"/>
                        <a:pt x="76191" y="468800"/>
                      </a:cubicBezTo>
                      <a:cubicBezTo>
                        <a:pt x="77597" y="470854"/>
                        <a:pt x="79184" y="472801"/>
                        <a:pt x="80950" y="474530"/>
                      </a:cubicBezTo>
                      <a:lnTo>
                        <a:pt x="176973" y="565893"/>
                      </a:lnTo>
                      <a:lnTo>
                        <a:pt x="556160" y="167791"/>
                      </a:lnTo>
                      <a:lnTo>
                        <a:pt x="460498" y="76753"/>
                      </a:lnTo>
                      <a:cubicBezTo>
                        <a:pt x="452890" y="70374"/>
                        <a:pt x="444128" y="67419"/>
                        <a:pt x="434176" y="67888"/>
                      </a:cubicBezTo>
                      <a:close/>
                    </a:path>
                  </a:pathLst>
                </a:custGeom>
                <a:grpFill/>
                <a:ln w="9231" cap="flat">
                  <a:solidFill>
                    <a:schemeClr val="bg2"/>
                  </a:solidFill>
                  <a:prstDash val="solid"/>
                  <a:miter/>
                </a:ln>
              </p:spPr>
              <p:txBody>
                <a:bodyPr rtlCol="0" anchor="ctr"/>
                <a:lstStyle/>
                <a:p>
                  <a:endParaRPr lang="en-US"/>
                </a:p>
              </p:txBody>
            </p:sp>
            <p:sp>
              <p:nvSpPr>
                <p:cNvPr id="1959" name="Freeform 1958">
                  <a:extLst>
                    <a:ext uri="{FF2B5EF4-FFF2-40B4-BE49-F238E27FC236}">
                      <a16:creationId xmlns:a16="http://schemas.microsoft.com/office/drawing/2014/main" id="{0552928A-48B2-A474-393B-A4F91FBF72EE}"/>
                    </a:ext>
                  </a:extLst>
                </p:cNvPr>
                <p:cNvSpPr/>
                <p:nvPr/>
              </p:nvSpPr>
              <p:spPr>
                <a:xfrm>
                  <a:off x="17159945" y="738212"/>
                  <a:ext cx="693051" cy="1974189"/>
                </a:xfrm>
                <a:custGeom>
                  <a:avLst/>
                  <a:gdLst>
                    <a:gd name="connsiteX0" fmla="*/ 364382 w 693051"/>
                    <a:gd name="connsiteY0" fmla="*/ 1974189 h 1974189"/>
                    <a:gd name="connsiteX1" fmla="*/ 339790 w 693051"/>
                    <a:gd name="connsiteY1" fmla="*/ 1963630 h 1974189"/>
                    <a:gd name="connsiteX2" fmla="*/ 9786 w 693051"/>
                    <a:gd name="connsiteY2" fmla="*/ 1617318 h 1974189"/>
                    <a:gd name="connsiteX3" fmla="*/ 952 w 693051"/>
                    <a:gd name="connsiteY3" fmla="*/ 1601388 h 1974189"/>
                    <a:gd name="connsiteX4" fmla="*/ 1601 w 693051"/>
                    <a:gd name="connsiteY4" fmla="*/ 1583224 h 1974189"/>
                    <a:gd name="connsiteX5" fmla="*/ 10399 w 693051"/>
                    <a:gd name="connsiteY5" fmla="*/ 1568123 h 1974189"/>
                    <a:gd name="connsiteX6" fmla="*/ 25508 w 693051"/>
                    <a:gd name="connsiteY6" fmla="*/ 1559365 h 1974189"/>
                    <a:gd name="connsiteX7" fmla="*/ 43861 w 693051"/>
                    <a:gd name="connsiteY7" fmla="*/ 1552842 h 1974189"/>
                    <a:gd name="connsiteX8" fmla="*/ 61458 w 693051"/>
                    <a:gd name="connsiteY8" fmla="*/ 1544625 h 1974189"/>
                    <a:gd name="connsiteX9" fmla="*/ 78225 w 693051"/>
                    <a:gd name="connsiteY9" fmla="*/ 1534714 h 1974189"/>
                    <a:gd name="connsiteX10" fmla="*/ 93946 w 693051"/>
                    <a:gd name="connsiteY10" fmla="*/ 1523253 h 1974189"/>
                    <a:gd name="connsiteX11" fmla="*/ 108478 w 693051"/>
                    <a:gd name="connsiteY11" fmla="*/ 1510351 h 1974189"/>
                    <a:gd name="connsiteX12" fmla="*/ 121711 w 693051"/>
                    <a:gd name="connsiteY12" fmla="*/ 1496079 h 1974189"/>
                    <a:gd name="connsiteX13" fmla="*/ 133502 w 693051"/>
                    <a:gd name="connsiteY13" fmla="*/ 1480653 h 1974189"/>
                    <a:gd name="connsiteX14" fmla="*/ 143742 w 693051"/>
                    <a:gd name="connsiteY14" fmla="*/ 1464111 h 1974189"/>
                    <a:gd name="connsiteX15" fmla="*/ 152360 w 693051"/>
                    <a:gd name="connsiteY15" fmla="*/ 1446703 h 1974189"/>
                    <a:gd name="connsiteX16" fmla="*/ 159283 w 693051"/>
                    <a:gd name="connsiteY16" fmla="*/ 1428539 h 1974189"/>
                    <a:gd name="connsiteX17" fmla="*/ 164368 w 693051"/>
                    <a:gd name="connsiteY17" fmla="*/ 1409798 h 1974189"/>
                    <a:gd name="connsiteX18" fmla="*/ 167649 w 693051"/>
                    <a:gd name="connsiteY18" fmla="*/ 1390661 h 1974189"/>
                    <a:gd name="connsiteX19" fmla="*/ 169091 w 693051"/>
                    <a:gd name="connsiteY19" fmla="*/ 1371271 h 1974189"/>
                    <a:gd name="connsiteX20" fmla="*/ 168623 w 693051"/>
                    <a:gd name="connsiteY20" fmla="*/ 1351881 h 1974189"/>
                    <a:gd name="connsiteX21" fmla="*/ 166315 w 693051"/>
                    <a:gd name="connsiteY21" fmla="*/ 1332600 h 1974189"/>
                    <a:gd name="connsiteX22" fmla="*/ 162168 w 693051"/>
                    <a:gd name="connsiteY22" fmla="*/ 1313607 h 1974189"/>
                    <a:gd name="connsiteX23" fmla="*/ 139019 w 693051"/>
                    <a:gd name="connsiteY23" fmla="*/ 1181483 h 1974189"/>
                    <a:gd name="connsiteX24" fmla="*/ 137649 w 693051"/>
                    <a:gd name="connsiteY24" fmla="*/ 1047377 h 1974189"/>
                    <a:gd name="connsiteX25" fmla="*/ 158057 w 693051"/>
                    <a:gd name="connsiteY25" fmla="*/ 914820 h 1974189"/>
                    <a:gd name="connsiteX26" fmla="*/ 199741 w 693051"/>
                    <a:gd name="connsiteY26" fmla="*/ 787310 h 1974189"/>
                    <a:gd name="connsiteX27" fmla="*/ 507172 w 693051"/>
                    <a:gd name="connsiteY27" fmla="*/ 54466 h 1974189"/>
                    <a:gd name="connsiteX28" fmla="*/ 508903 w 693051"/>
                    <a:gd name="connsiteY28" fmla="*/ 51078 h 1974189"/>
                    <a:gd name="connsiteX29" fmla="*/ 517881 w 693051"/>
                    <a:gd name="connsiteY29" fmla="*/ 37455 h 1974189"/>
                    <a:gd name="connsiteX30" fmla="*/ 528987 w 693051"/>
                    <a:gd name="connsiteY30" fmla="*/ 25490 h 1974189"/>
                    <a:gd name="connsiteX31" fmla="*/ 541968 w 693051"/>
                    <a:gd name="connsiteY31" fmla="*/ 15542 h 1974189"/>
                    <a:gd name="connsiteX32" fmla="*/ 556392 w 693051"/>
                    <a:gd name="connsiteY32" fmla="*/ 7902 h 1974189"/>
                    <a:gd name="connsiteX33" fmla="*/ 571897 w 693051"/>
                    <a:gd name="connsiteY33" fmla="*/ 2748 h 1974189"/>
                    <a:gd name="connsiteX34" fmla="*/ 588051 w 693051"/>
                    <a:gd name="connsiteY34" fmla="*/ 225 h 1974189"/>
                    <a:gd name="connsiteX35" fmla="*/ 604385 w 693051"/>
                    <a:gd name="connsiteY35" fmla="*/ 441 h 1974189"/>
                    <a:gd name="connsiteX36" fmla="*/ 620467 w 693051"/>
                    <a:gd name="connsiteY36" fmla="*/ 3361 h 1974189"/>
                    <a:gd name="connsiteX37" fmla="*/ 635864 w 693051"/>
                    <a:gd name="connsiteY37" fmla="*/ 8875 h 1974189"/>
                    <a:gd name="connsiteX38" fmla="*/ 650107 w 693051"/>
                    <a:gd name="connsiteY38" fmla="*/ 16912 h 1974189"/>
                    <a:gd name="connsiteX39" fmla="*/ 662799 w 693051"/>
                    <a:gd name="connsiteY39" fmla="*/ 27147 h 1974189"/>
                    <a:gd name="connsiteX40" fmla="*/ 673653 w 693051"/>
                    <a:gd name="connsiteY40" fmla="*/ 39365 h 1974189"/>
                    <a:gd name="connsiteX41" fmla="*/ 682270 w 693051"/>
                    <a:gd name="connsiteY41" fmla="*/ 53205 h 1974189"/>
                    <a:gd name="connsiteX42" fmla="*/ 688472 w 693051"/>
                    <a:gd name="connsiteY42" fmla="*/ 68305 h 1974189"/>
                    <a:gd name="connsiteX43" fmla="*/ 692114 w 693051"/>
                    <a:gd name="connsiteY43" fmla="*/ 84199 h 1974189"/>
                    <a:gd name="connsiteX44" fmla="*/ 693016 w 693051"/>
                    <a:gd name="connsiteY44" fmla="*/ 100489 h 1974189"/>
                    <a:gd name="connsiteX45" fmla="*/ 693016 w 693051"/>
                    <a:gd name="connsiteY45" fmla="*/ 1371884 h 1974189"/>
                    <a:gd name="connsiteX46" fmla="*/ 682883 w 693051"/>
                    <a:gd name="connsiteY46" fmla="*/ 1485411 h 1974189"/>
                    <a:gd name="connsiteX47" fmla="*/ 652847 w 693051"/>
                    <a:gd name="connsiteY47" fmla="*/ 1595370 h 1974189"/>
                    <a:gd name="connsiteX48" fmla="*/ 603916 w 693051"/>
                    <a:gd name="connsiteY48" fmla="*/ 1698373 h 1974189"/>
                    <a:gd name="connsiteX49" fmla="*/ 537569 w 693051"/>
                    <a:gd name="connsiteY49" fmla="*/ 1791141 h 1974189"/>
                    <a:gd name="connsiteX50" fmla="*/ 390344 w 693051"/>
                    <a:gd name="connsiteY50" fmla="*/ 1961575 h 1974189"/>
                    <a:gd name="connsiteX51" fmla="*/ 365428 w 693051"/>
                    <a:gd name="connsiteY51" fmla="*/ 1973505 h 1974189"/>
                    <a:gd name="connsiteX52" fmla="*/ 93477 w 693051"/>
                    <a:gd name="connsiteY52" fmla="*/ 1606758 h 1974189"/>
                    <a:gd name="connsiteX53" fmla="*/ 363372 w 693051"/>
                    <a:gd name="connsiteY53" fmla="*/ 1889315 h 1974189"/>
                    <a:gd name="connsiteX54" fmla="*/ 485646 w 693051"/>
                    <a:gd name="connsiteY54" fmla="*/ 1746847 h 1974189"/>
                    <a:gd name="connsiteX55" fmla="*/ 544961 w 693051"/>
                    <a:gd name="connsiteY55" fmla="*/ 1663846 h 1974189"/>
                    <a:gd name="connsiteX56" fmla="*/ 588736 w 693051"/>
                    <a:gd name="connsiteY56" fmla="*/ 1571763 h 1974189"/>
                    <a:gd name="connsiteX57" fmla="*/ 615599 w 693051"/>
                    <a:gd name="connsiteY57" fmla="*/ 1473409 h 1974189"/>
                    <a:gd name="connsiteX58" fmla="*/ 624686 w 693051"/>
                    <a:gd name="connsiteY58" fmla="*/ 1371884 h 1974189"/>
                    <a:gd name="connsiteX59" fmla="*/ 624686 w 693051"/>
                    <a:gd name="connsiteY59" fmla="*/ 100489 h 1974189"/>
                    <a:gd name="connsiteX60" fmla="*/ 623243 w 693051"/>
                    <a:gd name="connsiteY60" fmla="*/ 91155 h 1974189"/>
                    <a:gd name="connsiteX61" fmla="*/ 618844 w 693051"/>
                    <a:gd name="connsiteY61" fmla="*/ 82758 h 1974189"/>
                    <a:gd name="connsiteX62" fmla="*/ 612029 w 693051"/>
                    <a:gd name="connsiteY62" fmla="*/ 76198 h 1974189"/>
                    <a:gd name="connsiteX63" fmla="*/ 603483 w 693051"/>
                    <a:gd name="connsiteY63" fmla="*/ 72162 h 1974189"/>
                    <a:gd name="connsiteX64" fmla="*/ 594072 w 693051"/>
                    <a:gd name="connsiteY64" fmla="*/ 71008 h 1974189"/>
                    <a:gd name="connsiteX65" fmla="*/ 584805 w 693051"/>
                    <a:gd name="connsiteY65" fmla="*/ 72955 h 1974189"/>
                    <a:gd name="connsiteX66" fmla="*/ 576620 w 693051"/>
                    <a:gd name="connsiteY66" fmla="*/ 77712 h 1974189"/>
                    <a:gd name="connsiteX67" fmla="*/ 570382 w 693051"/>
                    <a:gd name="connsiteY67" fmla="*/ 84812 h 1974189"/>
                    <a:gd name="connsiteX68" fmla="*/ 262915 w 693051"/>
                    <a:gd name="connsiteY68" fmla="*/ 815277 h 1974189"/>
                    <a:gd name="connsiteX69" fmla="*/ 225017 w 693051"/>
                    <a:gd name="connsiteY69" fmla="*/ 931759 h 1974189"/>
                    <a:gd name="connsiteX70" fmla="*/ 206447 w 693051"/>
                    <a:gd name="connsiteY70" fmla="*/ 1052783 h 1974189"/>
                    <a:gd name="connsiteX71" fmla="*/ 207710 w 693051"/>
                    <a:gd name="connsiteY71" fmla="*/ 1175248 h 1974189"/>
                    <a:gd name="connsiteX72" fmla="*/ 228767 w 693051"/>
                    <a:gd name="connsiteY72" fmla="*/ 1295875 h 1974189"/>
                    <a:gd name="connsiteX73" fmla="*/ 236844 w 693051"/>
                    <a:gd name="connsiteY73" fmla="*/ 1340817 h 1974189"/>
                    <a:gd name="connsiteX74" fmla="*/ 237277 w 693051"/>
                    <a:gd name="connsiteY74" fmla="*/ 1386480 h 1974189"/>
                    <a:gd name="connsiteX75" fmla="*/ 230066 w 693051"/>
                    <a:gd name="connsiteY75" fmla="*/ 1431566 h 1974189"/>
                    <a:gd name="connsiteX76" fmla="*/ 215390 w 693051"/>
                    <a:gd name="connsiteY76" fmla="*/ 1474815 h 1974189"/>
                    <a:gd name="connsiteX77" fmla="*/ 193719 w 693051"/>
                    <a:gd name="connsiteY77" fmla="*/ 1515036 h 1974189"/>
                    <a:gd name="connsiteX78" fmla="*/ 165630 w 693051"/>
                    <a:gd name="connsiteY78" fmla="*/ 1551076 h 1974189"/>
                    <a:gd name="connsiteX79" fmla="*/ 131915 w 693051"/>
                    <a:gd name="connsiteY79" fmla="*/ 1581927 h 1974189"/>
                    <a:gd name="connsiteX80" fmla="*/ 93477 w 693051"/>
                    <a:gd name="connsiteY80" fmla="*/ 1606758 h 197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93051" h="1974189">
                      <a:moveTo>
                        <a:pt x="364382" y="1974189"/>
                      </a:moveTo>
                      <a:cubicBezTo>
                        <a:pt x="354682" y="1974153"/>
                        <a:pt x="346497" y="1970621"/>
                        <a:pt x="339790" y="1963630"/>
                      </a:cubicBezTo>
                      <a:lnTo>
                        <a:pt x="9786" y="1617318"/>
                      </a:lnTo>
                      <a:cubicBezTo>
                        <a:pt x="5387" y="1612813"/>
                        <a:pt x="2431" y="1607515"/>
                        <a:pt x="952" y="1601388"/>
                      </a:cubicBezTo>
                      <a:cubicBezTo>
                        <a:pt x="-490" y="1595298"/>
                        <a:pt x="-310" y="1589243"/>
                        <a:pt x="1601" y="1583224"/>
                      </a:cubicBezTo>
                      <a:cubicBezTo>
                        <a:pt x="3188" y="1577422"/>
                        <a:pt x="6109" y="1572412"/>
                        <a:pt x="10399" y="1568123"/>
                      </a:cubicBezTo>
                      <a:cubicBezTo>
                        <a:pt x="14654" y="1563870"/>
                        <a:pt x="19702" y="1560951"/>
                        <a:pt x="25508" y="1559365"/>
                      </a:cubicBezTo>
                      <a:cubicBezTo>
                        <a:pt x="31710" y="1557491"/>
                        <a:pt x="37840" y="1555329"/>
                        <a:pt x="43861" y="1552842"/>
                      </a:cubicBezTo>
                      <a:cubicBezTo>
                        <a:pt x="49847" y="1550391"/>
                        <a:pt x="55725" y="1547652"/>
                        <a:pt x="61458" y="1544625"/>
                      </a:cubicBezTo>
                      <a:cubicBezTo>
                        <a:pt x="67227" y="1541562"/>
                        <a:pt x="72816" y="1538282"/>
                        <a:pt x="78225" y="1534714"/>
                      </a:cubicBezTo>
                      <a:cubicBezTo>
                        <a:pt x="83634" y="1531146"/>
                        <a:pt x="88898" y="1527326"/>
                        <a:pt x="93946" y="1523253"/>
                      </a:cubicBezTo>
                      <a:cubicBezTo>
                        <a:pt x="98994" y="1519180"/>
                        <a:pt x="103826" y="1514892"/>
                        <a:pt x="108478" y="1510351"/>
                      </a:cubicBezTo>
                      <a:cubicBezTo>
                        <a:pt x="113129" y="1505810"/>
                        <a:pt x="117528" y="1501052"/>
                        <a:pt x="121711" y="1496079"/>
                      </a:cubicBezTo>
                      <a:cubicBezTo>
                        <a:pt x="125894" y="1491141"/>
                        <a:pt x="129824" y="1485987"/>
                        <a:pt x="133502" y="1480653"/>
                      </a:cubicBezTo>
                      <a:cubicBezTo>
                        <a:pt x="137180" y="1475283"/>
                        <a:pt x="140605" y="1469805"/>
                        <a:pt x="143742" y="1464111"/>
                      </a:cubicBezTo>
                      <a:cubicBezTo>
                        <a:pt x="146916" y="1458453"/>
                        <a:pt x="149800" y="1452650"/>
                        <a:pt x="152360" y="1446703"/>
                      </a:cubicBezTo>
                      <a:cubicBezTo>
                        <a:pt x="154956" y="1440757"/>
                        <a:pt x="157264" y="1434702"/>
                        <a:pt x="159283" y="1428539"/>
                      </a:cubicBezTo>
                      <a:cubicBezTo>
                        <a:pt x="161267" y="1422376"/>
                        <a:pt x="162961" y="1416141"/>
                        <a:pt x="164368" y="1409798"/>
                      </a:cubicBezTo>
                      <a:cubicBezTo>
                        <a:pt x="165774" y="1403491"/>
                        <a:pt x="166892" y="1397076"/>
                        <a:pt x="167649" y="1390661"/>
                      </a:cubicBezTo>
                      <a:cubicBezTo>
                        <a:pt x="168442" y="1384210"/>
                        <a:pt x="168911" y="1377758"/>
                        <a:pt x="169091" y="1371271"/>
                      </a:cubicBezTo>
                      <a:cubicBezTo>
                        <a:pt x="169236" y="1364820"/>
                        <a:pt x="169091" y="1358333"/>
                        <a:pt x="168623" y="1351881"/>
                      </a:cubicBezTo>
                      <a:cubicBezTo>
                        <a:pt x="168190" y="1345394"/>
                        <a:pt x="167397" y="1338979"/>
                        <a:pt x="166315" y="1332600"/>
                      </a:cubicBezTo>
                      <a:cubicBezTo>
                        <a:pt x="165233" y="1326185"/>
                        <a:pt x="163863" y="1319878"/>
                        <a:pt x="162168" y="1313607"/>
                      </a:cubicBezTo>
                      <a:cubicBezTo>
                        <a:pt x="150846" y="1270214"/>
                        <a:pt x="143129" y="1226173"/>
                        <a:pt x="139019" y="1181483"/>
                      </a:cubicBezTo>
                      <a:cubicBezTo>
                        <a:pt x="134908" y="1136829"/>
                        <a:pt x="134439" y="1092139"/>
                        <a:pt x="137649" y="1047377"/>
                      </a:cubicBezTo>
                      <a:cubicBezTo>
                        <a:pt x="140822" y="1002651"/>
                        <a:pt x="147637" y="958465"/>
                        <a:pt x="158057" y="914820"/>
                      </a:cubicBezTo>
                      <a:cubicBezTo>
                        <a:pt x="168478" y="871212"/>
                        <a:pt x="182361" y="828684"/>
                        <a:pt x="199741" y="787310"/>
                      </a:cubicBezTo>
                      <a:lnTo>
                        <a:pt x="507172" y="54466"/>
                      </a:lnTo>
                      <a:lnTo>
                        <a:pt x="508903" y="51078"/>
                      </a:lnTo>
                      <a:cubicBezTo>
                        <a:pt x="511499" y="46285"/>
                        <a:pt x="514492" y="41744"/>
                        <a:pt x="517881" y="37455"/>
                      </a:cubicBezTo>
                      <a:cubicBezTo>
                        <a:pt x="521235" y="33166"/>
                        <a:pt x="524949" y="29166"/>
                        <a:pt x="528987" y="25490"/>
                      </a:cubicBezTo>
                      <a:cubicBezTo>
                        <a:pt x="533026" y="21813"/>
                        <a:pt x="537353" y="18498"/>
                        <a:pt x="541968" y="15542"/>
                      </a:cubicBezTo>
                      <a:cubicBezTo>
                        <a:pt x="546548" y="12587"/>
                        <a:pt x="551379" y="10064"/>
                        <a:pt x="556392" y="7902"/>
                      </a:cubicBezTo>
                      <a:cubicBezTo>
                        <a:pt x="561404" y="5739"/>
                        <a:pt x="566596" y="4046"/>
                        <a:pt x="571897" y="2748"/>
                      </a:cubicBezTo>
                      <a:cubicBezTo>
                        <a:pt x="577233" y="1451"/>
                        <a:pt x="582606" y="622"/>
                        <a:pt x="588051" y="225"/>
                      </a:cubicBezTo>
                      <a:cubicBezTo>
                        <a:pt x="593495" y="-135"/>
                        <a:pt x="598940" y="-63"/>
                        <a:pt x="604385" y="441"/>
                      </a:cubicBezTo>
                      <a:cubicBezTo>
                        <a:pt x="609830" y="982"/>
                        <a:pt x="615202" y="1919"/>
                        <a:pt x="620467" y="3361"/>
                      </a:cubicBezTo>
                      <a:cubicBezTo>
                        <a:pt x="625767" y="4766"/>
                        <a:pt x="630888" y="6604"/>
                        <a:pt x="635864" y="8875"/>
                      </a:cubicBezTo>
                      <a:cubicBezTo>
                        <a:pt x="640840" y="11145"/>
                        <a:pt x="645563" y="13848"/>
                        <a:pt x="650107" y="16912"/>
                      </a:cubicBezTo>
                      <a:cubicBezTo>
                        <a:pt x="654614" y="19975"/>
                        <a:pt x="658869" y="23363"/>
                        <a:pt x="662799" y="27147"/>
                      </a:cubicBezTo>
                      <a:cubicBezTo>
                        <a:pt x="666765" y="30932"/>
                        <a:pt x="670371" y="35004"/>
                        <a:pt x="673653" y="39365"/>
                      </a:cubicBezTo>
                      <a:cubicBezTo>
                        <a:pt x="676898" y="43762"/>
                        <a:pt x="679782" y="48375"/>
                        <a:pt x="682270" y="53205"/>
                      </a:cubicBezTo>
                      <a:cubicBezTo>
                        <a:pt x="684758" y="58070"/>
                        <a:pt x="686850" y="63116"/>
                        <a:pt x="688472" y="68305"/>
                      </a:cubicBezTo>
                      <a:cubicBezTo>
                        <a:pt x="690131" y="73495"/>
                        <a:pt x="691357" y="78793"/>
                        <a:pt x="692114" y="84199"/>
                      </a:cubicBezTo>
                      <a:cubicBezTo>
                        <a:pt x="692872" y="89605"/>
                        <a:pt x="693160" y="95047"/>
                        <a:pt x="693016" y="100489"/>
                      </a:cubicBezTo>
                      <a:lnTo>
                        <a:pt x="693016" y="1371884"/>
                      </a:lnTo>
                      <a:cubicBezTo>
                        <a:pt x="693016" y="1410050"/>
                        <a:pt x="689626" y="1447893"/>
                        <a:pt x="682883" y="1485411"/>
                      </a:cubicBezTo>
                      <a:cubicBezTo>
                        <a:pt x="676105" y="1522965"/>
                        <a:pt x="666116" y="1559618"/>
                        <a:pt x="652847" y="1595370"/>
                      </a:cubicBezTo>
                      <a:cubicBezTo>
                        <a:pt x="639578" y="1631158"/>
                        <a:pt x="623279" y="1665468"/>
                        <a:pt x="603916" y="1698373"/>
                      </a:cubicBezTo>
                      <a:cubicBezTo>
                        <a:pt x="584553" y="1731242"/>
                        <a:pt x="562449" y="1762164"/>
                        <a:pt x="537569" y="1791141"/>
                      </a:cubicBezTo>
                      <a:lnTo>
                        <a:pt x="390344" y="1961575"/>
                      </a:lnTo>
                      <a:cubicBezTo>
                        <a:pt x="383817" y="1969216"/>
                        <a:pt x="375488" y="1973216"/>
                        <a:pt x="365428" y="1973505"/>
                      </a:cubicBezTo>
                      <a:close/>
                      <a:moveTo>
                        <a:pt x="93477" y="1606758"/>
                      </a:moveTo>
                      <a:lnTo>
                        <a:pt x="363372" y="1889315"/>
                      </a:lnTo>
                      <a:lnTo>
                        <a:pt x="485646" y="1746847"/>
                      </a:lnTo>
                      <a:cubicBezTo>
                        <a:pt x="507893" y="1720934"/>
                        <a:pt x="527653" y="1693255"/>
                        <a:pt x="544961" y="1663846"/>
                      </a:cubicBezTo>
                      <a:cubicBezTo>
                        <a:pt x="562305" y="1634437"/>
                        <a:pt x="576873" y="1603731"/>
                        <a:pt x="588736" y="1571763"/>
                      </a:cubicBezTo>
                      <a:cubicBezTo>
                        <a:pt x="600599" y="1539760"/>
                        <a:pt x="609541" y="1506999"/>
                        <a:pt x="615599" y="1473409"/>
                      </a:cubicBezTo>
                      <a:cubicBezTo>
                        <a:pt x="621621" y="1439856"/>
                        <a:pt x="624686" y="1406014"/>
                        <a:pt x="624686" y="1371884"/>
                      </a:cubicBezTo>
                      <a:lnTo>
                        <a:pt x="624686" y="100489"/>
                      </a:lnTo>
                      <a:cubicBezTo>
                        <a:pt x="624722" y="97318"/>
                        <a:pt x="624217" y="94182"/>
                        <a:pt x="623243" y="91155"/>
                      </a:cubicBezTo>
                      <a:cubicBezTo>
                        <a:pt x="622234" y="88128"/>
                        <a:pt x="620755" y="85316"/>
                        <a:pt x="618844" y="82758"/>
                      </a:cubicBezTo>
                      <a:cubicBezTo>
                        <a:pt x="616933" y="80199"/>
                        <a:pt x="614662" y="78036"/>
                        <a:pt x="612029" y="76198"/>
                      </a:cubicBezTo>
                      <a:cubicBezTo>
                        <a:pt x="609397" y="74396"/>
                        <a:pt x="606548" y="73027"/>
                        <a:pt x="603483" y="72162"/>
                      </a:cubicBezTo>
                      <a:cubicBezTo>
                        <a:pt x="600419" y="71261"/>
                        <a:pt x="597281" y="70900"/>
                        <a:pt x="594072" y="71008"/>
                      </a:cubicBezTo>
                      <a:cubicBezTo>
                        <a:pt x="590899" y="71153"/>
                        <a:pt x="587798" y="71801"/>
                        <a:pt x="584805" y="72955"/>
                      </a:cubicBezTo>
                      <a:cubicBezTo>
                        <a:pt x="581813" y="74072"/>
                        <a:pt x="579072" y="75658"/>
                        <a:pt x="576620" y="77712"/>
                      </a:cubicBezTo>
                      <a:cubicBezTo>
                        <a:pt x="574168" y="79730"/>
                        <a:pt x="572077" y="82109"/>
                        <a:pt x="570382" y="84812"/>
                      </a:cubicBezTo>
                      <a:lnTo>
                        <a:pt x="262915" y="815277"/>
                      </a:lnTo>
                      <a:cubicBezTo>
                        <a:pt x="247121" y="853083"/>
                        <a:pt x="234501" y="891899"/>
                        <a:pt x="225017" y="931759"/>
                      </a:cubicBezTo>
                      <a:cubicBezTo>
                        <a:pt x="215534" y="971584"/>
                        <a:pt x="209368" y="1011949"/>
                        <a:pt x="206447" y="1052783"/>
                      </a:cubicBezTo>
                      <a:cubicBezTo>
                        <a:pt x="203563" y="1093652"/>
                        <a:pt x="203959" y="1134450"/>
                        <a:pt x="207710" y="1175248"/>
                      </a:cubicBezTo>
                      <a:cubicBezTo>
                        <a:pt x="211460" y="1216009"/>
                        <a:pt x="218491" y="1256230"/>
                        <a:pt x="228767" y="1295875"/>
                      </a:cubicBezTo>
                      <a:cubicBezTo>
                        <a:pt x="232734" y="1310651"/>
                        <a:pt x="235402" y="1325608"/>
                        <a:pt x="236844" y="1340817"/>
                      </a:cubicBezTo>
                      <a:cubicBezTo>
                        <a:pt x="238251" y="1356026"/>
                        <a:pt x="238395" y="1371271"/>
                        <a:pt x="237277" y="1386480"/>
                      </a:cubicBezTo>
                      <a:cubicBezTo>
                        <a:pt x="236123" y="1401725"/>
                        <a:pt x="233707" y="1416754"/>
                        <a:pt x="230066" y="1431566"/>
                      </a:cubicBezTo>
                      <a:cubicBezTo>
                        <a:pt x="226388" y="1446415"/>
                        <a:pt x="221484" y="1460831"/>
                        <a:pt x="215390" y="1474815"/>
                      </a:cubicBezTo>
                      <a:cubicBezTo>
                        <a:pt x="209296" y="1488835"/>
                        <a:pt x="202084" y="1502242"/>
                        <a:pt x="193719" y="1515036"/>
                      </a:cubicBezTo>
                      <a:cubicBezTo>
                        <a:pt x="185390" y="1527830"/>
                        <a:pt x="176014" y="1539868"/>
                        <a:pt x="165630" y="1551076"/>
                      </a:cubicBezTo>
                      <a:cubicBezTo>
                        <a:pt x="155245" y="1562321"/>
                        <a:pt x="144031" y="1572592"/>
                        <a:pt x="131915" y="1581927"/>
                      </a:cubicBezTo>
                      <a:cubicBezTo>
                        <a:pt x="119800" y="1591297"/>
                        <a:pt x="106999" y="1599550"/>
                        <a:pt x="93477" y="1606758"/>
                      </a:cubicBezTo>
                      <a:close/>
                    </a:path>
                  </a:pathLst>
                </a:custGeom>
                <a:grpFill/>
                <a:ln w="9231" cap="flat">
                  <a:solidFill>
                    <a:schemeClr val="bg2"/>
                  </a:solidFill>
                  <a:prstDash val="solid"/>
                  <a:miter/>
                </a:ln>
              </p:spPr>
              <p:txBody>
                <a:bodyPr rtlCol="0" anchor="ctr"/>
                <a:lstStyle/>
                <a:p>
                  <a:endParaRPr lang="en-US"/>
                </a:p>
              </p:txBody>
            </p:sp>
            <p:sp>
              <p:nvSpPr>
                <p:cNvPr id="1960" name="Freeform 1959">
                  <a:extLst>
                    <a:ext uri="{FF2B5EF4-FFF2-40B4-BE49-F238E27FC236}">
                      <a16:creationId xmlns:a16="http://schemas.microsoft.com/office/drawing/2014/main" id="{36BA0727-762F-C46B-4D6D-DDDC90D0755E}"/>
                    </a:ext>
                  </a:extLst>
                </p:cNvPr>
                <p:cNvSpPr/>
                <p:nvPr/>
              </p:nvSpPr>
              <p:spPr>
                <a:xfrm>
                  <a:off x="17584111" y="1320957"/>
                  <a:ext cx="268849" cy="551561"/>
                </a:xfrm>
                <a:custGeom>
                  <a:avLst/>
                  <a:gdLst>
                    <a:gd name="connsiteX0" fmla="*/ 234702 w 268849"/>
                    <a:gd name="connsiteY0" fmla="*/ 551561 h 551561"/>
                    <a:gd name="connsiteX1" fmla="*/ 221613 w 268849"/>
                    <a:gd name="connsiteY1" fmla="*/ 548966 h 551561"/>
                    <a:gd name="connsiteX2" fmla="*/ 210543 w 268849"/>
                    <a:gd name="connsiteY2" fmla="*/ 541578 h 551561"/>
                    <a:gd name="connsiteX3" fmla="*/ 203115 w 268849"/>
                    <a:gd name="connsiteY3" fmla="*/ 530550 h 551561"/>
                    <a:gd name="connsiteX4" fmla="*/ 200519 w 268849"/>
                    <a:gd name="connsiteY4" fmla="*/ 517503 h 551561"/>
                    <a:gd name="connsiteX5" fmla="*/ 200519 w 268849"/>
                    <a:gd name="connsiteY5" fmla="*/ 127547 h 551561"/>
                    <a:gd name="connsiteX6" fmla="*/ 198500 w 268849"/>
                    <a:gd name="connsiteY6" fmla="*/ 115329 h 551561"/>
                    <a:gd name="connsiteX7" fmla="*/ 194209 w 268849"/>
                    <a:gd name="connsiteY7" fmla="*/ 103724 h 551561"/>
                    <a:gd name="connsiteX8" fmla="*/ 187827 w 268849"/>
                    <a:gd name="connsiteY8" fmla="*/ 93128 h 551561"/>
                    <a:gd name="connsiteX9" fmla="*/ 179569 w 268849"/>
                    <a:gd name="connsiteY9" fmla="*/ 83902 h 551561"/>
                    <a:gd name="connsiteX10" fmla="*/ 169762 w 268849"/>
                    <a:gd name="connsiteY10" fmla="*/ 76333 h 551561"/>
                    <a:gd name="connsiteX11" fmla="*/ 158692 w 268849"/>
                    <a:gd name="connsiteY11" fmla="*/ 70747 h 551561"/>
                    <a:gd name="connsiteX12" fmla="*/ 146757 w 268849"/>
                    <a:gd name="connsiteY12" fmla="*/ 67323 h 551561"/>
                    <a:gd name="connsiteX13" fmla="*/ 134425 w 268849"/>
                    <a:gd name="connsiteY13" fmla="*/ 66170 h 551561"/>
                    <a:gd name="connsiteX14" fmla="*/ 122093 w 268849"/>
                    <a:gd name="connsiteY14" fmla="*/ 67323 h 551561"/>
                    <a:gd name="connsiteX15" fmla="*/ 110158 w 268849"/>
                    <a:gd name="connsiteY15" fmla="*/ 70747 h 551561"/>
                    <a:gd name="connsiteX16" fmla="*/ 99124 w 268849"/>
                    <a:gd name="connsiteY16" fmla="*/ 76333 h 551561"/>
                    <a:gd name="connsiteX17" fmla="*/ 89280 w 268849"/>
                    <a:gd name="connsiteY17" fmla="*/ 83902 h 551561"/>
                    <a:gd name="connsiteX18" fmla="*/ 81023 w 268849"/>
                    <a:gd name="connsiteY18" fmla="*/ 93128 h 551561"/>
                    <a:gd name="connsiteX19" fmla="*/ 74640 w 268849"/>
                    <a:gd name="connsiteY19" fmla="*/ 103724 h 551561"/>
                    <a:gd name="connsiteX20" fmla="*/ 70385 w 268849"/>
                    <a:gd name="connsiteY20" fmla="*/ 115329 h 551561"/>
                    <a:gd name="connsiteX21" fmla="*/ 68330 w 268849"/>
                    <a:gd name="connsiteY21" fmla="*/ 127547 h 551561"/>
                    <a:gd name="connsiteX22" fmla="*/ 68330 w 268849"/>
                    <a:gd name="connsiteY22" fmla="*/ 517503 h 551561"/>
                    <a:gd name="connsiteX23" fmla="*/ 65734 w 268849"/>
                    <a:gd name="connsiteY23" fmla="*/ 530513 h 551561"/>
                    <a:gd name="connsiteX24" fmla="*/ 58306 w 268849"/>
                    <a:gd name="connsiteY24" fmla="*/ 541578 h 551561"/>
                    <a:gd name="connsiteX25" fmla="*/ 47236 w 268849"/>
                    <a:gd name="connsiteY25" fmla="*/ 548966 h 551561"/>
                    <a:gd name="connsiteX26" fmla="*/ 34183 w 268849"/>
                    <a:gd name="connsiteY26" fmla="*/ 551561 h 551561"/>
                    <a:gd name="connsiteX27" fmla="*/ 21094 w 268849"/>
                    <a:gd name="connsiteY27" fmla="*/ 548966 h 551561"/>
                    <a:gd name="connsiteX28" fmla="*/ 10024 w 268849"/>
                    <a:gd name="connsiteY28" fmla="*/ 541578 h 551561"/>
                    <a:gd name="connsiteX29" fmla="*/ 2596 w 268849"/>
                    <a:gd name="connsiteY29" fmla="*/ 530550 h 551561"/>
                    <a:gd name="connsiteX30" fmla="*/ 0 w 268849"/>
                    <a:gd name="connsiteY30" fmla="*/ 517503 h 551561"/>
                    <a:gd name="connsiteX31" fmla="*/ 0 w 268849"/>
                    <a:gd name="connsiteY31" fmla="*/ 127547 h 551561"/>
                    <a:gd name="connsiteX32" fmla="*/ 3714 w 268849"/>
                    <a:gd name="connsiteY32" fmla="*/ 102318 h 551561"/>
                    <a:gd name="connsiteX33" fmla="*/ 12116 w 268849"/>
                    <a:gd name="connsiteY33" fmla="*/ 78280 h 551561"/>
                    <a:gd name="connsiteX34" fmla="*/ 24916 w 268849"/>
                    <a:gd name="connsiteY34" fmla="*/ 56223 h 551561"/>
                    <a:gd name="connsiteX35" fmla="*/ 41683 w 268849"/>
                    <a:gd name="connsiteY35" fmla="*/ 36977 h 551561"/>
                    <a:gd name="connsiteX36" fmla="*/ 61768 w 268849"/>
                    <a:gd name="connsiteY36" fmla="*/ 21264 h 551561"/>
                    <a:gd name="connsiteX37" fmla="*/ 84484 w 268849"/>
                    <a:gd name="connsiteY37" fmla="*/ 9587 h 551561"/>
                    <a:gd name="connsiteX38" fmla="*/ 109004 w 268849"/>
                    <a:gd name="connsiteY38" fmla="*/ 2415 h 551561"/>
                    <a:gd name="connsiteX39" fmla="*/ 134425 w 268849"/>
                    <a:gd name="connsiteY39" fmla="*/ 0 h 551561"/>
                    <a:gd name="connsiteX40" fmla="*/ 159846 w 268849"/>
                    <a:gd name="connsiteY40" fmla="*/ 2415 h 551561"/>
                    <a:gd name="connsiteX41" fmla="*/ 184365 w 268849"/>
                    <a:gd name="connsiteY41" fmla="*/ 9587 h 551561"/>
                    <a:gd name="connsiteX42" fmla="*/ 207082 w 268849"/>
                    <a:gd name="connsiteY42" fmla="*/ 21264 h 551561"/>
                    <a:gd name="connsiteX43" fmla="*/ 227166 w 268849"/>
                    <a:gd name="connsiteY43" fmla="*/ 36977 h 551561"/>
                    <a:gd name="connsiteX44" fmla="*/ 243933 w 268849"/>
                    <a:gd name="connsiteY44" fmla="*/ 56223 h 551561"/>
                    <a:gd name="connsiteX45" fmla="*/ 256734 w 268849"/>
                    <a:gd name="connsiteY45" fmla="*/ 78280 h 551561"/>
                    <a:gd name="connsiteX46" fmla="*/ 265135 w 268849"/>
                    <a:gd name="connsiteY46" fmla="*/ 102318 h 551561"/>
                    <a:gd name="connsiteX47" fmla="*/ 268849 w 268849"/>
                    <a:gd name="connsiteY47" fmla="*/ 127547 h 551561"/>
                    <a:gd name="connsiteX48" fmla="*/ 268849 w 268849"/>
                    <a:gd name="connsiteY48" fmla="*/ 517503 h 551561"/>
                    <a:gd name="connsiteX49" fmla="*/ 266253 w 268849"/>
                    <a:gd name="connsiteY49" fmla="*/ 530513 h 551561"/>
                    <a:gd name="connsiteX50" fmla="*/ 258861 w 268849"/>
                    <a:gd name="connsiteY50" fmla="*/ 541578 h 551561"/>
                    <a:gd name="connsiteX51" fmla="*/ 247755 w 268849"/>
                    <a:gd name="connsiteY51" fmla="*/ 548966 h 551561"/>
                    <a:gd name="connsiteX52" fmla="*/ 234702 w 268849"/>
                    <a:gd name="connsiteY52" fmla="*/ 551561 h 55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68849" h="551561">
                      <a:moveTo>
                        <a:pt x="234702" y="551561"/>
                      </a:moveTo>
                      <a:cubicBezTo>
                        <a:pt x="230159" y="551561"/>
                        <a:pt x="225796" y="550696"/>
                        <a:pt x="221613" y="548966"/>
                      </a:cubicBezTo>
                      <a:cubicBezTo>
                        <a:pt x="217430" y="547236"/>
                        <a:pt x="213753" y="544785"/>
                        <a:pt x="210543" y="541578"/>
                      </a:cubicBezTo>
                      <a:cubicBezTo>
                        <a:pt x="207334" y="538406"/>
                        <a:pt x="204882" y="534694"/>
                        <a:pt x="203115" y="530550"/>
                      </a:cubicBezTo>
                      <a:cubicBezTo>
                        <a:pt x="201385" y="526369"/>
                        <a:pt x="200519" y="522008"/>
                        <a:pt x="200519" y="517503"/>
                      </a:cubicBezTo>
                      <a:lnTo>
                        <a:pt x="200519" y="127547"/>
                      </a:lnTo>
                      <a:cubicBezTo>
                        <a:pt x="200231" y="123402"/>
                        <a:pt x="199546" y="119329"/>
                        <a:pt x="198500" y="115329"/>
                      </a:cubicBezTo>
                      <a:cubicBezTo>
                        <a:pt x="197418" y="111329"/>
                        <a:pt x="196012" y="107472"/>
                        <a:pt x="194209" y="103724"/>
                      </a:cubicBezTo>
                      <a:cubicBezTo>
                        <a:pt x="192406" y="100012"/>
                        <a:pt x="190279" y="96444"/>
                        <a:pt x="187827" y="93128"/>
                      </a:cubicBezTo>
                      <a:cubicBezTo>
                        <a:pt x="185375" y="89776"/>
                        <a:pt x="182634" y="86713"/>
                        <a:pt x="179569" y="83902"/>
                      </a:cubicBezTo>
                      <a:cubicBezTo>
                        <a:pt x="176541" y="81055"/>
                        <a:pt x="173259" y="78532"/>
                        <a:pt x="169762" y="76333"/>
                      </a:cubicBezTo>
                      <a:cubicBezTo>
                        <a:pt x="166228" y="74135"/>
                        <a:pt x="162550" y="72261"/>
                        <a:pt x="158692" y="70747"/>
                      </a:cubicBezTo>
                      <a:cubicBezTo>
                        <a:pt x="154834" y="69233"/>
                        <a:pt x="150867" y="68080"/>
                        <a:pt x="146757" y="67323"/>
                      </a:cubicBezTo>
                      <a:cubicBezTo>
                        <a:pt x="142682" y="66566"/>
                        <a:pt x="138571" y="66170"/>
                        <a:pt x="134425" y="66170"/>
                      </a:cubicBezTo>
                      <a:cubicBezTo>
                        <a:pt x="130278" y="66170"/>
                        <a:pt x="126167" y="66566"/>
                        <a:pt x="122093" y="67323"/>
                      </a:cubicBezTo>
                      <a:cubicBezTo>
                        <a:pt x="118018" y="68080"/>
                        <a:pt x="114052" y="69233"/>
                        <a:pt x="110158" y="70747"/>
                      </a:cubicBezTo>
                      <a:cubicBezTo>
                        <a:pt x="106299" y="72261"/>
                        <a:pt x="102621" y="74135"/>
                        <a:pt x="99124" y="76333"/>
                      </a:cubicBezTo>
                      <a:cubicBezTo>
                        <a:pt x="95590" y="78532"/>
                        <a:pt x="92309" y="81055"/>
                        <a:pt x="89280" y="83902"/>
                      </a:cubicBezTo>
                      <a:cubicBezTo>
                        <a:pt x="86251" y="86713"/>
                        <a:pt x="83475" y="89776"/>
                        <a:pt x="81023" y="93128"/>
                      </a:cubicBezTo>
                      <a:cubicBezTo>
                        <a:pt x="78571" y="96444"/>
                        <a:pt x="76443" y="100012"/>
                        <a:pt x="74640" y="103724"/>
                      </a:cubicBezTo>
                      <a:cubicBezTo>
                        <a:pt x="72873" y="107472"/>
                        <a:pt x="71431" y="111329"/>
                        <a:pt x="70385" y="115329"/>
                      </a:cubicBezTo>
                      <a:cubicBezTo>
                        <a:pt x="69304" y="119329"/>
                        <a:pt x="68619" y="123402"/>
                        <a:pt x="68330" y="127547"/>
                      </a:cubicBezTo>
                      <a:lnTo>
                        <a:pt x="68330" y="517503"/>
                      </a:lnTo>
                      <a:cubicBezTo>
                        <a:pt x="68330" y="522008"/>
                        <a:pt x="67465" y="526369"/>
                        <a:pt x="65734" y="530513"/>
                      </a:cubicBezTo>
                      <a:cubicBezTo>
                        <a:pt x="64003" y="534694"/>
                        <a:pt x="61515" y="538406"/>
                        <a:pt x="58306" y="541578"/>
                      </a:cubicBezTo>
                      <a:cubicBezTo>
                        <a:pt x="55133" y="544785"/>
                        <a:pt x="51419" y="547236"/>
                        <a:pt x="47236" y="548966"/>
                      </a:cubicBezTo>
                      <a:cubicBezTo>
                        <a:pt x="43053" y="550696"/>
                        <a:pt x="38690" y="551561"/>
                        <a:pt x="34183" y="551561"/>
                      </a:cubicBezTo>
                      <a:cubicBezTo>
                        <a:pt x="29640" y="551561"/>
                        <a:pt x="25277" y="550696"/>
                        <a:pt x="21094" y="548966"/>
                      </a:cubicBezTo>
                      <a:cubicBezTo>
                        <a:pt x="16911" y="547236"/>
                        <a:pt x="13197" y="544785"/>
                        <a:pt x="10024" y="541578"/>
                      </a:cubicBezTo>
                      <a:cubicBezTo>
                        <a:pt x="6815" y="538406"/>
                        <a:pt x="4327" y="534694"/>
                        <a:pt x="2596" y="530550"/>
                      </a:cubicBezTo>
                      <a:cubicBezTo>
                        <a:pt x="865" y="526369"/>
                        <a:pt x="0" y="522008"/>
                        <a:pt x="0" y="517503"/>
                      </a:cubicBezTo>
                      <a:lnTo>
                        <a:pt x="0" y="127547"/>
                      </a:lnTo>
                      <a:cubicBezTo>
                        <a:pt x="433" y="119041"/>
                        <a:pt x="1659" y="110608"/>
                        <a:pt x="3714" y="102318"/>
                      </a:cubicBezTo>
                      <a:cubicBezTo>
                        <a:pt x="5733" y="94029"/>
                        <a:pt x="8546" y="86028"/>
                        <a:pt x="12116" y="78280"/>
                      </a:cubicBezTo>
                      <a:cubicBezTo>
                        <a:pt x="15685" y="70495"/>
                        <a:pt x="19940" y="63179"/>
                        <a:pt x="24916" y="56223"/>
                      </a:cubicBezTo>
                      <a:cubicBezTo>
                        <a:pt x="29892" y="49267"/>
                        <a:pt x="35481" y="42852"/>
                        <a:pt x="41683" y="36977"/>
                      </a:cubicBezTo>
                      <a:cubicBezTo>
                        <a:pt x="47885" y="31103"/>
                        <a:pt x="54592" y="25877"/>
                        <a:pt x="61768" y="21264"/>
                      </a:cubicBezTo>
                      <a:cubicBezTo>
                        <a:pt x="68979" y="16651"/>
                        <a:pt x="76551" y="12758"/>
                        <a:pt x="84484" y="9587"/>
                      </a:cubicBezTo>
                      <a:cubicBezTo>
                        <a:pt x="92417" y="6415"/>
                        <a:pt x="100602" y="4037"/>
                        <a:pt x="109004" y="2415"/>
                      </a:cubicBezTo>
                      <a:cubicBezTo>
                        <a:pt x="117405" y="829"/>
                        <a:pt x="125879" y="0"/>
                        <a:pt x="134425" y="0"/>
                      </a:cubicBezTo>
                      <a:cubicBezTo>
                        <a:pt x="142970" y="0"/>
                        <a:pt x="151444" y="829"/>
                        <a:pt x="159846" y="2415"/>
                      </a:cubicBezTo>
                      <a:cubicBezTo>
                        <a:pt x="168247" y="4037"/>
                        <a:pt x="176432" y="6415"/>
                        <a:pt x="184365" y="9587"/>
                      </a:cubicBezTo>
                      <a:cubicBezTo>
                        <a:pt x="192298" y="12758"/>
                        <a:pt x="199870" y="16651"/>
                        <a:pt x="207082" y="21264"/>
                      </a:cubicBezTo>
                      <a:cubicBezTo>
                        <a:pt x="214293" y="25877"/>
                        <a:pt x="220964" y="31103"/>
                        <a:pt x="227166" y="36977"/>
                      </a:cubicBezTo>
                      <a:cubicBezTo>
                        <a:pt x="233368" y="42852"/>
                        <a:pt x="238957" y="49267"/>
                        <a:pt x="243933" y="56223"/>
                      </a:cubicBezTo>
                      <a:cubicBezTo>
                        <a:pt x="248909" y="63179"/>
                        <a:pt x="253164" y="70495"/>
                        <a:pt x="256734" y="78280"/>
                      </a:cubicBezTo>
                      <a:cubicBezTo>
                        <a:pt x="260304" y="86028"/>
                        <a:pt x="263116" y="94029"/>
                        <a:pt x="265135" y="102318"/>
                      </a:cubicBezTo>
                      <a:cubicBezTo>
                        <a:pt x="267191" y="110608"/>
                        <a:pt x="268417" y="119041"/>
                        <a:pt x="268849" y="127547"/>
                      </a:cubicBezTo>
                      <a:lnTo>
                        <a:pt x="268849" y="517503"/>
                      </a:lnTo>
                      <a:cubicBezTo>
                        <a:pt x="268849" y="522008"/>
                        <a:pt x="267984" y="526369"/>
                        <a:pt x="266253" y="530513"/>
                      </a:cubicBezTo>
                      <a:cubicBezTo>
                        <a:pt x="264522" y="534694"/>
                        <a:pt x="262034" y="538406"/>
                        <a:pt x="258861" y="541578"/>
                      </a:cubicBezTo>
                      <a:cubicBezTo>
                        <a:pt x="255652" y="544785"/>
                        <a:pt x="251938" y="547236"/>
                        <a:pt x="247755" y="548966"/>
                      </a:cubicBezTo>
                      <a:cubicBezTo>
                        <a:pt x="243573" y="550696"/>
                        <a:pt x="239210" y="551561"/>
                        <a:pt x="234702" y="551561"/>
                      </a:cubicBezTo>
                      <a:close/>
                    </a:path>
                  </a:pathLst>
                </a:custGeom>
                <a:grpFill/>
                <a:ln w="9231" cap="flat">
                  <a:solidFill>
                    <a:schemeClr val="bg2"/>
                  </a:solidFill>
                  <a:prstDash val="solid"/>
                  <a:miter/>
                </a:ln>
              </p:spPr>
              <p:txBody>
                <a:bodyPr rtlCol="0" anchor="ctr"/>
                <a:lstStyle/>
                <a:p>
                  <a:endParaRPr lang="en-US"/>
                </a:p>
              </p:txBody>
            </p:sp>
            <p:sp>
              <p:nvSpPr>
                <p:cNvPr id="1961" name="Freeform 1960">
                  <a:extLst>
                    <a:ext uri="{FF2B5EF4-FFF2-40B4-BE49-F238E27FC236}">
                      <a16:creationId xmlns:a16="http://schemas.microsoft.com/office/drawing/2014/main" id="{5A91DFAE-E2A2-6220-1009-A1BD1A29F75B}"/>
                    </a:ext>
                  </a:extLst>
                </p:cNvPr>
                <p:cNvSpPr/>
                <p:nvPr/>
              </p:nvSpPr>
              <p:spPr>
                <a:xfrm>
                  <a:off x="16934344" y="2273406"/>
                  <a:ext cx="639555" cy="649291"/>
                </a:xfrm>
                <a:custGeom>
                  <a:avLst/>
                  <a:gdLst>
                    <a:gd name="connsiteX0" fmla="*/ 460859 w 639555"/>
                    <a:gd name="connsiteY0" fmla="*/ 649290 h 649291"/>
                    <a:gd name="connsiteX1" fmla="*/ 435907 w 639555"/>
                    <a:gd name="connsiteY1" fmla="*/ 638730 h 649291"/>
                    <a:gd name="connsiteX2" fmla="*/ 9916 w 639555"/>
                    <a:gd name="connsiteY2" fmla="*/ 192227 h 649291"/>
                    <a:gd name="connsiteX3" fmla="*/ 2560 w 639555"/>
                    <a:gd name="connsiteY3" fmla="*/ 181199 h 649291"/>
                    <a:gd name="connsiteX4" fmla="*/ 0 w 639555"/>
                    <a:gd name="connsiteY4" fmla="*/ 168188 h 649291"/>
                    <a:gd name="connsiteX5" fmla="*/ 2560 w 639555"/>
                    <a:gd name="connsiteY5" fmla="*/ 155178 h 649291"/>
                    <a:gd name="connsiteX6" fmla="*/ 9916 w 639555"/>
                    <a:gd name="connsiteY6" fmla="*/ 144149 h 649291"/>
                    <a:gd name="connsiteX7" fmla="*/ 132910 w 639555"/>
                    <a:gd name="connsiteY7" fmla="*/ 29289 h 649291"/>
                    <a:gd name="connsiteX8" fmla="*/ 149389 w 639555"/>
                    <a:gd name="connsiteY8" fmla="*/ 16458 h 649291"/>
                    <a:gd name="connsiteX9" fmla="*/ 168031 w 639555"/>
                    <a:gd name="connsiteY9" fmla="*/ 7124 h 649291"/>
                    <a:gd name="connsiteX10" fmla="*/ 188187 w 639555"/>
                    <a:gd name="connsiteY10" fmla="*/ 1574 h 649291"/>
                    <a:gd name="connsiteX11" fmla="*/ 209029 w 639555"/>
                    <a:gd name="connsiteY11" fmla="*/ 24 h 649291"/>
                    <a:gd name="connsiteX12" fmla="*/ 229762 w 639555"/>
                    <a:gd name="connsiteY12" fmla="*/ 2583 h 649291"/>
                    <a:gd name="connsiteX13" fmla="*/ 249558 w 639555"/>
                    <a:gd name="connsiteY13" fmla="*/ 9142 h 649291"/>
                    <a:gd name="connsiteX14" fmla="*/ 267732 w 639555"/>
                    <a:gd name="connsiteY14" fmla="*/ 19414 h 649291"/>
                    <a:gd name="connsiteX15" fmla="*/ 283561 w 639555"/>
                    <a:gd name="connsiteY15" fmla="*/ 33037 h 649291"/>
                    <a:gd name="connsiteX16" fmla="*/ 610139 w 639555"/>
                    <a:gd name="connsiteY16" fmla="*/ 373906 h 649291"/>
                    <a:gd name="connsiteX17" fmla="*/ 632351 w 639555"/>
                    <a:gd name="connsiteY17" fmla="*/ 409010 h 649291"/>
                    <a:gd name="connsiteX18" fmla="*/ 639527 w 639555"/>
                    <a:gd name="connsiteY18" fmla="*/ 449915 h 649291"/>
                    <a:gd name="connsiteX19" fmla="*/ 629935 w 639555"/>
                    <a:gd name="connsiteY19" fmla="*/ 490497 h 649291"/>
                    <a:gd name="connsiteX20" fmla="*/ 605380 w 639555"/>
                    <a:gd name="connsiteY20" fmla="*/ 524230 h 649291"/>
                    <a:gd name="connsiteX21" fmla="*/ 484765 w 639555"/>
                    <a:gd name="connsiteY21" fmla="*/ 638730 h 649291"/>
                    <a:gd name="connsiteX22" fmla="*/ 460859 w 639555"/>
                    <a:gd name="connsiteY22" fmla="*/ 649290 h 649291"/>
                    <a:gd name="connsiteX23" fmla="*/ 83042 w 639555"/>
                    <a:gd name="connsiteY23" fmla="*/ 169738 h 649291"/>
                    <a:gd name="connsiteX24" fmla="*/ 461868 w 639555"/>
                    <a:gd name="connsiteY24" fmla="*/ 567154 h 649291"/>
                    <a:gd name="connsiteX25" fmla="*/ 557891 w 639555"/>
                    <a:gd name="connsiteY25" fmla="*/ 475828 h 649291"/>
                    <a:gd name="connsiteX26" fmla="*/ 562651 w 639555"/>
                    <a:gd name="connsiteY26" fmla="*/ 470062 h 649291"/>
                    <a:gd name="connsiteX27" fmla="*/ 566221 w 639555"/>
                    <a:gd name="connsiteY27" fmla="*/ 463466 h 649291"/>
                    <a:gd name="connsiteX28" fmla="*/ 568420 w 639555"/>
                    <a:gd name="connsiteY28" fmla="*/ 456330 h 649291"/>
                    <a:gd name="connsiteX29" fmla="*/ 569177 w 639555"/>
                    <a:gd name="connsiteY29" fmla="*/ 448870 h 649291"/>
                    <a:gd name="connsiteX30" fmla="*/ 568420 w 639555"/>
                    <a:gd name="connsiteY30" fmla="*/ 441446 h 649291"/>
                    <a:gd name="connsiteX31" fmla="*/ 566221 w 639555"/>
                    <a:gd name="connsiteY31" fmla="*/ 434274 h 649291"/>
                    <a:gd name="connsiteX32" fmla="*/ 562651 w 639555"/>
                    <a:gd name="connsiteY32" fmla="*/ 427714 h 649291"/>
                    <a:gd name="connsiteX33" fmla="*/ 557891 w 639555"/>
                    <a:gd name="connsiteY33" fmla="*/ 421948 h 649291"/>
                    <a:gd name="connsiteX34" fmla="*/ 231313 w 639555"/>
                    <a:gd name="connsiteY34" fmla="*/ 81115 h 649291"/>
                    <a:gd name="connsiteX35" fmla="*/ 204666 w 639555"/>
                    <a:gd name="connsiteY35" fmla="*/ 69149 h 649291"/>
                    <a:gd name="connsiteX36" fmla="*/ 177334 w 639555"/>
                    <a:gd name="connsiteY36" fmla="*/ 79745 h 64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9555" h="649291">
                      <a:moveTo>
                        <a:pt x="460859" y="649290"/>
                      </a:moveTo>
                      <a:cubicBezTo>
                        <a:pt x="451015" y="649362"/>
                        <a:pt x="442722" y="645830"/>
                        <a:pt x="435907" y="638730"/>
                      </a:cubicBezTo>
                      <a:lnTo>
                        <a:pt x="9916" y="192227"/>
                      </a:lnTo>
                      <a:cubicBezTo>
                        <a:pt x="6743" y="189019"/>
                        <a:pt x="4291" y="185343"/>
                        <a:pt x="2560" y="181199"/>
                      </a:cubicBezTo>
                      <a:cubicBezTo>
                        <a:pt x="865" y="177018"/>
                        <a:pt x="0" y="172693"/>
                        <a:pt x="0" y="168188"/>
                      </a:cubicBezTo>
                      <a:cubicBezTo>
                        <a:pt x="0" y="163683"/>
                        <a:pt x="865" y="159358"/>
                        <a:pt x="2560" y="155178"/>
                      </a:cubicBezTo>
                      <a:cubicBezTo>
                        <a:pt x="4291" y="151033"/>
                        <a:pt x="6743" y="147357"/>
                        <a:pt x="9916" y="144149"/>
                      </a:cubicBezTo>
                      <a:lnTo>
                        <a:pt x="132910" y="29289"/>
                      </a:lnTo>
                      <a:cubicBezTo>
                        <a:pt x="137994" y="24459"/>
                        <a:pt x="143475" y="20207"/>
                        <a:pt x="149389" y="16458"/>
                      </a:cubicBezTo>
                      <a:cubicBezTo>
                        <a:pt x="155302" y="12746"/>
                        <a:pt x="161504" y="9611"/>
                        <a:pt x="168031" y="7124"/>
                      </a:cubicBezTo>
                      <a:cubicBezTo>
                        <a:pt x="174593" y="4601"/>
                        <a:pt x="181300" y="2763"/>
                        <a:pt x="188187" y="1574"/>
                      </a:cubicBezTo>
                      <a:cubicBezTo>
                        <a:pt x="195074" y="384"/>
                        <a:pt x="202034" y="-120"/>
                        <a:pt x="209029" y="24"/>
                      </a:cubicBezTo>
                      <a:cubicBezTo>
                        <a:pt x="216024" y="204"/>
                        <a:pt x="222911" y="1069"/>
                        <a:pt x="229762" y="2583"/>
                      </a:cubicBezTo>
                      <a:cubicBezTo>
                        <a:pt x="236577" y="4133"/>
                        <a:pt x="243176" y="6295"/>
                        <a:pt x="249558" y="9142"/>
                      </a:cubicBezTo>
                      <a:cubicBezTo>
                        <a:pt x="255977" y="11989"/>
                        <a:pt x="262034" y="15413"/>
                        <a:pt x="267732" y="19414"/>
                      </a:cubicBezTo>
                      <a:cubicBezTo>
                        <a:pt x="273465" y="23450"/>
                        <a:pt x="278729" y="27991"/>
                        <a:pt x="283561" y="33037"/>
                      </a:cubicBezTo>
                      <a:lnTo>
                        <a:pt x="610139" y="373906"/>
                      </a:lnTo>
                      <a:cubicBezTo>
                        <a:pt x="619875" y="384142"/>
                        <a:pt x="627267" y="395855"/>
                        <a:pt x="632351" y="409010"/>
                      </a:cubicBezTo>
                      <a:cubicBezTo>
                        <a:pt x="637435" y="422164"/>
                        <a:pt x="639851" y="435787"/>
                        <a:pt x="639527" y="449915"/>
                      </a:cubicBezTo>
                      <a:cubicBezTo>
                        <a:pt x="639058" y="464079"/>
                        <a:pt x="635849" y="477594"/>
                        <a:pt x="629935" y="490497"/>
                      </a:cubicBezTo>
                      <a:cubicBezTo>
                        <a:pt x="624022" y="503363"/>
                        <a:pt x="615837" y="514608"/>
                        <a:pt x="605380" y="524230"/>
                      </a:cubicBezTo>
                      <a:lnTo>
                        <a:pt x="484765" y="638730"/>
                      </a:lnTo>
                      <a:cubicBezTo>
                        <a:pt x="478275" y="645542"/>
                        <a:pt x="470306" y="649074"/>
                        <a:pt x="460859" y="649290"/>
                      </a:cubicBezTo>
                      <a:close/>
                      <a:moveTo>
                        <a:pt x="83042" y="169738"/>
                      </a:moveTo>
                      <a:lnTo>
                        <a:pt x="461868" y="567154"/>
                      </a:lnTo>
                      <a:lnTo>
                        <a:pt x="557891" y="475828"/>
                      </a:lnTo>
                      <a:cubicBezTo>
                        <a:pt x="559658" y="474062"/>
                        <a:pt x="561245" y="472116"/>
                        <a:pt x="562651" y="470062"/>
                      </a:cubicBezTo>
                      <a:cubicBezTo>
                        <a:pt x="564057" y="467971"/>
                        <a:pt x="565247" y="465773"/>
                        <a:pt x="566221" y="463466"/>
                      </a:cubicBezTo>
                      <a:cubicBezTo>
                        <a:pt x="567194" y="461160"/>
                        <a:pt x="567915" y="458781"/>
                        <a:pt x="568420" y="456330"/>
                      </a:cubicBezTo>
                      <a:cubicBezTo>
                        <a:pt x="568925" y="453880"/>
                        <a:pt x="569177" y="451393"/>
                        <a:pt x="569177" y="448870"/>
                      </a:cubicBezTo>
                      <a:cubicBezTo>
                        <a:pt x="569177" y="446383"/>
                        <a:pt x="568925" y="443897"/>
                        <a:pt x="568420" y="441446"/>
                      </a:cubicBezTo>
                      <a:cubicBezTo>
                        <a:pt x="567915" y="438995"/>
                        <a:pt x="567194" y="436616"/>
                        <a:pt x="566221" y="434274"/>
                      </a:cubicBezTo>
                      <a:cubicBezTo>
                        <a:pt x="565247" y="431967"/>
                        <a:pt x="564057" y="429769"/>
                        <a:pt x="562651" y="427714"/>
                      </a:cubicBezTo>
                      <a:cubicBezTo>
                        <a:pt x="561245" y="425624"/>
                        <a:pt x="559658" y="423714"/>
                        <a:pt x="557891" y="421948"/>
                      </a:cubicBezTo>
                      <a:lnTo>
                        <a:pt x="231313" y="81115"/>
                      </a:lnTo>
                      <a:cubicBezTo>
                        <a:pt x="224065" y="73438"/>
                        <a:pt x="215195" y="69438"/>
                        <a:pt x="204666" y="69149"/>
                      </a:cubicBezTo>
                      <a:cubicBezTo>
                        <a:pt x="194101" y="68969"/>
                        <a:pt x="184978" y="72465"/>
                        <a:pt x="177334" y="79745"/>
                      </a:cubicBezTo>
                      <a:close/>
                    </a:path>
                  </a:pathLst>
                </a:custGeom>
                <a:grpFill/>
                <a:ln w="9231" cap="flat">
                  <a:solidFill>
                    <a:schemeClr val="bg2"/>
                  </a:solidFill>
                  <a:prstDash val="solid"/>
                  <a:miter/>
                </a:ln>
              </p:spPr>
              <p:txBody>
                <a:bodyPr rtlCol="0" anchor="ctr"/>
                <a:lstStyle/>
                <a:p>
                  <a:endParaRPr lang="en-US"/>
                </a:p>
              </p:txBody>
            </p:sp>
          </p:grpSp>
        </p:grpSp>
        <p:grpSp>
          <p:nvGrpSpPr>
            <p:cNvPr id="2272" name="Group 2271">
              <a:extLst>
                <a:ext uri="{FF2B5EF4-FFF2-40B4-BE49-F238E27FC236}">
                  <a16:creationId xmlns:a16="http://schemas.microsoft.com/office/drawing/2014/main" id="{B900A04A-D78B-1E1F-DB1F-76BB3AE859D2}"/>
                </a:ext>
              </a:extLst>
            </p:cNvPr>
            <p:cNvGrpSpPr/>
            <p:nvPr/>
          </p:nvGrpSpPr>
          <p:grpSpPr>
            <a:xfrm>
              <a:off x="6100584" y="2935673"/>
              <a:ext cx="1260000" cy="1728000"/>
              <a:chOff x="6100584" y="2935673"/>
              <a:chExt cx="1260000" cy="1728000"/>
            </a:xfrm>
          </p:grpSpPr>
          <p:sp>
            <p:nvSpPr>
              <p:cNvPr id="1938" name="Rounded Rectangle 1937">
                <a:extLst>
                  <a:ext uri="{FF2B5EF4-FFF2-40B4-BE49-F238E27FC236}">
                    <a16:creationId xmlns:a16="http://schemas.microsoft.com/office/drawing/2014/main" id="{8D4485C8-FBA5-D97C-9C1C-D65098E4B5F2}"/>
                  </a:ext>
                </a:extLst>
              </p:cNvPr>
              <p:cNvSpPr/>
              <p:nvPr/>
            </p:nvSpPr>
            <p:spPr>
              <a:xfrm>
                <a:off x="6100584" y="2935673"/>
                <a:ext cx="1260000" cy="1728000"/>
              </a:xfrm>
              <a:prstGeom prst="roundRect">
                <a:avLst>
                  <a:gd name="adj" fmla="val 6588"/>
                </a:avLst>
              </a:prstGeom>
              <a:noFill/>
              <a:ln w="444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39" name="Group 1938">
                <a:extLst>
                  <a:ext uri="{FF2B5EF4-FFF2-40B4-BE49-F238E27FC236}">
                    <a16:creationId xmlns:a16="http://schemas.microsoft.com/office/drawing/2014/main" id="{3DAD51C8-4F70-761E-058F-A070967A3ECC}"/>
                  </a:ext>
                </a:extLst>
              </p:cNvPr>
              <p:cNvGrpSpPr/>
              <p:nvPr/>
            </p:nvGrpSpPr>
            <p:grpSpPr>
              <a:xfrm>
                <a:off x="6410896" y="4353428"/>
                <a:ext cx="639376" cy="165072"/>
                <a:chOff x="6069002" y="4982293"/>
                <a:chExt cx="644489" cy="166392"/>
              </a:xfrm>
              <a:solidFill>
                <a:schemeClr val="tx1"/>
              </a:solidFill>
            </p:grpSpPr>
            <p:sp>
              <p:nvSpPr>
                <p:cNvPr id="1941" name="Freeform 1940">
                  <a:extLst>
                    <a:ext uri="{FF2B5EF4-FFF2-40B4-BE49-F238E27FC236}">
                      <a16:creationId xmlns:a16="http://schemas.microsoft.com/office/drawing/2014/main" id="{A6598AAD-B17B-EC5F-0B61-6D284A1FF484}"/>
                    </a:ext>
                  </a:extLst>
                </p:cNvPr>
                <p:cNvSpPr/>
                <p:nvPr/>
              </p:nvSpPr>
              <p:spPr>
                <a:xfrm>
                  <a:off x="6069002" y="4986886"/>
                  <a:ext cx="77807" cy="128629"/>
                </a:xfrm>
                <a:custGeom>
                  <a:avLst/>
                  <a:gdLst>
                    <a:gd name="connsiteX0" fmla="*/ 64986 w 77807"/>
                    <a:gd name="connsiteY0" fmla="*/ 15603 h 128629"/>
                    <a:gd name="connsiteX1" fmla="*/ 71711 w 77807"/>
                    <a:gd name="connsiteY1" fmla="*/ 28604 h 128629"/>
                    <a:gd name="connsiteX2" fmla="*/ 76024 w 77807"/>
                    <a:gd name="connsiteY2" fmla="*/ 42628 h 128629"/>
                    <a:gd name="connsiteX3" fmla="*/ 77194 w 77807"/>
                    <a:gd name="connsiteY3" fmla="*/ 48471 h 128629"/>
                    <a:gd name="connsiteX4" fmla="*/ 77706 w 77807"/>
                    <a:gd name="connsiteY4" fmla="*/ 54241 h 128629"/>
                    <a:gd name="connsiteX5" fmla="*/ 77048 w 77807"/>
                    <a:gd name="connsiteY5" fmla="*/ 71624 h 128629"/>
                    <a:gd name="connsiteX6" fmla="*/ 75074 w 77807"/>
                    <a:gd name="connsiteY6" fmla="*/ 88788 h 128629"/>
                    <a:gd name="connsiteX7" fmla="*/ 75074 w 77807"/>
                    <a:gd name="connsiteY7" fmla="*/ 88788 h 128629"/>
                    <a:gd name="connsiteX8" fmla="*/ 75074 w 77807"/>
                    <a:gd name="connsiteY8" fmla="*/ 88788 h 128629"/>
                    <a:gd name="connsiteX9" fmla="*/ 64986 w 77807"/>
                    <a:gd name="connsiteY9" fmla="*/ 109385 h 128629"/>
                    <a:gd name="connsiteX10" fmla="*/ 51681 w 77807"/>
                    <a:gd name="connsiteY10" fmla="*/ 127791 h 128629"/>
                    <a:gd name="connsiteX11" fmla="*/ 27192 w 77807"/>
                    <a:gd name="connsiteY11" fmla="*/ 128229 h 128629"/>
                    <a:gd name="connsiteX12" fmla="*/ 3069 w 77807"/>
                    <a:gd name="connsiteY12" fmla="*/ 128594 h 128629"/>
                    <a:gd name="connsiteX13" fmla="*/ 3069 w 77807"/>
                    <a:gd name="connsiteY13" fmla="*/ 128594 h 128629"/>
                    <a:gd name="connsiteX14" fmla="*/ 510 w 77807"/>
                    <a:gd name="connsiteY14" fmla="*/ 98575 h 128629"/>
                    <a:gd name="connsiteX15" fmla="*/ -74 w 77807"/>
                    <a:gd name="connsiteY15" fmla="*/ 67023 h 128629"/>
                    <a:gd name="connsiteX16" fmla="*/ -74 w 77807"/>
                    <a:gd name="connsiteY16" fmla="*/ 34739 h 128629"/>
                    <a:gd name="connsiteX17" fmla="*/ -74 w 77807"/>
                    <a:gd name="connsiteY17" fmla="*/ 2457 h 128629"/>
                    <a:gd name="connsiteX18" fmla="*/ -74 w 77807"/>
                    <a:gd name="connsiteY18" fmla="*/ 2457 h 128629"/>
                    <a:gd name="connsiteX19" fmla="*/ -74 w 77807"/>
                    <a:gd name="connsiteY19" fmla="*/ 2091 h 128629"/>
                    <a:gd name="connsiteX20" fmla="*/ 10745 w 77807"/>
                    <a:gd name="connsiteY20" fmla="*/ 338 h 128629"/>
                    <a:gd name="connsiteX21" fmla="*/ 22075 w 77807"/>
                    <a:gd name="connsiteY21" fmla="*/ -27 h 128629"/>
                    <a:gd name="connsiteX22" fmla="*/ 33406 w 77807"/>
                    <a:gd name="connsiteY22" fmla="*/ -27 h 128629"/>
                    <a:gd name="connsiteX23" fmla="*/ 44298 w 77807"/>
                    <a:gd name="connsiteY23" fmla="*/ -27 h 128629"/>
                    <a:gd name="connsiteX24" fmla="*/ 55629 w 77807"/>
                    <a:gd name="connsiteY24" fmla="*/ 5743 h 128629"/>
                    <a:gd name="connsiteX25" fmla="*/ 64986 w 77807"/>
                    <a:gd name="connsiteY25" fmla="*/ 15603 h 128629"/>
                    <a:gd name="connsiteX26" fmla="*/ 48026 w 77807"/>
                    <a:gd name="connsiteY26" fmla="*/ 82361 h 128629"/>
                    <a:gd name="connsiteX27" fmla="*/ 52559 w 77807"/>
                    <a:gd name="connsiteY27" fmla="*/ 71843 h 128629"/>
                    <a:gd name="connsiteX28" fmla="*/ 52559 w 77807"/>
                    <a:gd name="connsiteY28" fmla="*/ 59353 h 128629"/>
                    <a:gd name="connsiteX29" fmla="*/ 51243 w 77807"/>
                    <a:gd name="connsiteY29" fmla="*/ 53584 h 128629"/>
                    <a:gd name="connsiteX30" fmla="*/ 49123 w 77807"/>
                    <a:gd name="connsiteY30" fmla="*/ 47813 h 128629"/>
                    <a:gd name="connsiteX31" fmla="*/ 45687 w 77807"/>
                    <a:gd name="connsiteY31" fmla="*/ 42920 h 128629"/>
                    <a:gd name="connsiteX32" fmla="*/ 40570 w 77807"/>
                    <a:gd name="connsiteY32" fmla="*/ 39706 h 128629"/>
                    <a:gd name="connsiteX33" fmla="*/ 33772 w 77807"/>
                    <a:gd name="connsiteY33" fmla="*/ 39268 h 128629"/>
                    <a:gd name="connsiteX34" fmla="*/ 26461 w 77807"/>
                    <a:gd name="connsiteY34" fmla="*/ 39925 h 128629"/>
                    <a:gd name="connsiteX35" fmla="*/ 25877 w 77807"/>
                    <a:gd name="connsiteY35" fmla="*/ 39925 h 128629"/>
                    <a:gd name="connsiteX36" fmla="*/ 25877 w 77807"/>
                    <a:gd name="connsiteY36" fmla="*/ 40656 h 128629"/>
                    <a:gd name="connsiteX37" fmla="*/ 25877 w 77807"/>
                    <a:gd name="connsiteY37" fmla="*/ 51246 h 128629"/>
                    <a:gd name="connsiteX38" fmla="*/ 25877 w 77807"/>
                    <a:gd name="connsiteY38" fmla="*/ 63152 h 128629"/>
                    <a:gd name="connsiteX39" fmla="*/ 25877 w 77807"/>
                    <a:gd name="connsiteY39" fmla="*/ 75641 h 128629"/>
                    <a:gd name="connsiteX40" fmla="*/ 25877 w 77807"/>
                    <a:gd name="connsiteY40" fmla="*/ 88277 h 128629"/>
                    <a:gd name="connsiteX41" fmla="*/ 31505 w 77807"/>
                    <a:gd name="connsiteY41" fmla="*/ 89884 h 128629"/>
                    <a:gd name="connsiteX42" fmla="*/ 38450 w 77807"/>
                    <a:gd name="connsiteY42" fmla="*/ 89372 h 128629"/>
                    <a:gd name="connsiteX43" fmla="*/ 40058 w 77807"/>
                    <a:gd name="connsiteY43" fmla="*/ 89372 h 128629"/>
                    <a:gd name="connsiteX44" fmla="*/ 41740 w 77807"/>
                    <a:gd name="connsiteY44" fmla="*/ 88569 h 128629"/>
                    <a:gd name="connsiteX45" fmla="*/ 44956 w 77807"/>
                    <a:gd name="connsiteY45" fmla="*/ 85866 h 128629"/>
                    <a:gd name="connsiteX46" fmla="*/ 48026 w 77807"/>
                    <a:gd name="connsiteY46" fmla="*/ 82361 h 12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7807" h="128629">
                      <a:moveTo>
                        <a:pt x="64986" y="15603"/>
                      </a:moveTo>
                      <a:cubicBezTo>
                        <a:pt x="67647" y="19708"/>
                        <a:pt x="69898" y="24061"/>
                        <a:pt x="71711" y="28604"/>
                      </a:cubicBezTo>
                      <a:cubicBezTo>
                        <a:pt x="73510" y="33162"/>
                        <a:pt x="74950" y="37851"/>
                        <a:pt x="76024" y="42628"/>
                      </a:cubicBezTo>
                      <a:cubicBezTo>
                        <a:pt x="76616" y="44527"/>
                        <a:pt x="77011" y="46484"/>
                        <a:pt x="77194" y="48471"/>
                      </a:cubicBezTo>
                      <a:cubicBezTo>
                        <a:pt x="77194" y="50370"/>
                        <a:pt x="77559" y="52269"/>
                        <a:pt x="77706" y="54241"/>
                      </a:cubicBezTo>
                      <a:cubicBezTo>
                        <a:pt x="77706" y="60011"/>
                        <a:pt x="77194" y="65781"/>
                        <a:pt x="77048" y="71624"/>
                      </a:cubicBezTo>
                      <a:cubicBezTo>
                        <a:pt x="76828" y="77387"/>
                        <a:pt x="76170" y="83128"/>
                        <a:pt x="75074" y="88788"/>
                      </a:cubicBezTo>
                      <a:cubicBezTo>
                        <a:pt x="75074" y="88788"/>
                        <a:pt x="75074" y="88788"/>
                        <a:pt x="75074" y="88788"/>
                      </a:cubicBezTo>
                      <a:cubicBezTo>
                        <a:pt x="75074" y="88788"/>
                        <a:pt x="75074" y="88788"/>
                        <a:pt x="75074" y="88788"/>
                      </a:cubicBezTo>
                      <a:cubicBezTo>
                        <a:pt x="72574" y="96041"/>
                        <a:pt x="69189" y="102965"/>
                        <a:pt x="64986" y="109385"/>
                      </a:cubicBezTo>
                      <a:cubicBezTo>
                        <a:pt x="60870" y="115747"/>
                        <a:pt x="56433" y="121889"/>
                        <a:pt x="51681" y="127791"/>
                      </a:cubicBezTo>
                      <a:cubicBezTo>
                        <a:pt x="43567" y="127791"/>
                        <a:pt x="35380" y="128156"/>
                        <a:pt x="27192" y="128229"/>
                      </a:cubicBezTo>
                      <a:lnTo>
                        <a:pt x="3069" y="128594"/>
                      </a:lnTo>
                      <a:lnTo>
                        <a:pt x="3069" y="128594"/>
                      </a:lnTo>
                      <a:cubicBezTo>
                        <a:pt x="1753" y="118953"/>
                        <a:pt x="876" y="108874"/>
                        <a:pt x="510" y="98575"/>
                      </a:cubicBezTo>
                      <a:cubicBezTo>
                        <a:pt x="145" y="88277"/>
                        <a:pt x="-74" y="77686"/>
                        <a:pt x="-74" y="67023"/>
                      </a:cubicBezTo>
                      <a:cubicBezTo>
                        <a:pt x="-74" y="56359"/>
                        <a:pt x="-74" y="45549"/>
                        <a:pt x="-74" y="34739"/>
                      </a:cubicBezTo>
                      <a:cubicBezTo>
                        <a:pt x="-74" y="23930"/>
                        <a:pt x="-74" y="12828"/>
                        <a:pt x="-74" y="2457"/>
                      </a:cubicBezTo>
                      <a:lnTo>
                        <a:pt x="-74" y="2457"/>
                      </a:lnTo>
                      <a:cubicBezTo>
                        <a:pt x="-111" y="2339"/>
                        <a:pt x="-111" y="2208"/>
                        <a:pt x="-74" y="2091"/>
                      </a:cubicBezTo>
                      <a:cubicBezTo>
                        <a:pt x="3478" y="1200"/>
                        <a:pt x="7097" y="616"/>
                        <a:pt x="10745" y="338"/>
                      </a:cubicBezTo>
                      <a:cubicBezTo>
                        <a:pt x="14473" y="338"/>
                        <a:pt x="18055" y="-100"/>
                        <a:pt x="22075" y="-27"/>
                      </a:cubicBezTo>
                      <a:lnTo>
                        <a:pt x="33406" y="-27"/>
                      </a:lnTo>
                      <a:lnTo>
                        <a:pt x="44298" y="-27"/>
                      </a:lnTo>
                      <a:cubicBezTo>
                        <a:pt x="48465" y="1017"/>
                        <a:pt x="52339" y="2990"/>
                        <a:pt x="55629" y="5743"/>
                      </a:cubicBezTo>
                      <a:cubicBezTo>
                        <a:pt x="59321" y="8431"/>
                        <a:pt x="62493" y="11776"/>
                        <a:pt x="64986" y="15603"/>
                      </a:cubicBezTo>
                      <a:close/>
                      <a:moveTo>
                        <a:pt x="48026" y="82361"/>
                      </a:moveTo>
                      <a:cubicBezTo>
                        <a:pt x="50154" y="79154"/>
                        <a:pt x="51689" y="75590"/>
                        <a:pt x="52559" y="71843"/>
                      </a:cubicBezTo>
                      <a:cubicBezTo>
                        <a:pt x="53458" y="67731"/>
                        <a:pt x="53458" y="63466"/>
                        <a:pt x="52559" y="59353"/>
                      </a:cubicBezTo>
                      <a:cubicBezTo>
                        <a:pt x="52120" y="57527"/>
                        <a:pt x="51681" y="55629"/>
                        <a:pt x="51243" y="53584"/>
                      </a:cubicBezTo>
                      <a:cubicBezTo>
                        <a:pt x="50768" y="51582"/>
                        <a:pt x="50059" y="49647"/>
                        <a:pt x="49123" y="47813"/>
                      </a:cubicBezTo>
                      <a:cubicBezTo>
                        <a:pt x="48231" y="46017"/>
                        <a:pt x="47076" y="44366"/>
                        <a:pt x="45687" y="42920"/>
                      </a:cubicBezTo>
                      <a:cubicBezTo>
                        <a:pt x="44254" y="41459"/>
                        <a:pt x="42507" y="40364"/>
                        <a:pt x="40570" y="39706"/>
                      </a:cubicBezTo>
                      <a:cubicBezTo>
                        <a:pt x="38311" y="39443"/>
                        <a:pt x="36045" y="39297"/>
                        <a:pt x="33772" y="39268"/>
                      </a:cubicBezTo>
                      <a:cubicBezTo>
                        <a:pt x="31315" y="39158"/>
                        <a:pt x="28859" y="39377"/>
                        <a:pt x="26461" y="39925"/>
                      </a:cubicBezTo>
                      <a:lnTo>
                        <a:pt x="25877" y="39925"/>
                      </a:lnTo>
                      <a:lnTo>
                        <a:pt x="25877" y="40656"/>
                      </a:lnTo>
                      <a:cubicBezTo>
                        <a:pt x="25877" y="43942"/>
                        <a:pt x="25877" y="47521"/>
                        <a:pt x="25877" y="51246"/>
                      </a:cubicBezTo>
                      <a:cubicBezTo>
                        <a:pt x="25877" y="54971"/>
                        <a:pt x="25877" y="59061"/>
                        <a:pt x="25877" y="63152"/>
                      </a:cubicBezTo>
                      <a:cubicBezTo>
                        <a:pt x="25877" y="67242"/>
                        <a:pt x="25877" y="71405"/>
                        <a:pt x="25877" y="75641"/>
                      </a:cubicBezTo>
                      <a:cubicBezTo>
                        <a:pt x="25877" y="79877"/>
                        <a:pt x="25877" y="84114"/>
                        <a:pt x="25877" y="88277"/>
                      </a:cubicBezTo>
                      <a:cubicBezTo>
                        <a:pt x="27448" y="89570"/>
                        <a:pt x="29488" y="90154"/>
                        <a:pt x="31505" y="89884"/>
                      </a:cubicBezTo>
                      <a:cubicBezTo>
                        <a:pt x="33918" y="89884"/>
                        <a:pt x="36184" y="89884"/>
                        <a:pt x="38450" y="89372"/>
                      </a:cubicBezTo>
                      <a:cubicBezTo>
                        <a:pt x="38969" y="89555"/>
                        <a:pt x="39539" y="89555"/>
                        <a:pt x="40058" y="89372"/>
                      </a:cubicBezTo>
                      <a:cubicBezTo>
                        <a:pt x="40592" y="89044"/>
                        <a:pt x="41155" y="88781"/>
                        <a:pt x="41740" y="88569"/>
                      </a:cubicBezTo>
                      <a:cubicBezTo>
                        <a:pt x="42953" y="87846"/>
                        <a:pt x="44035" y="86940"/>
                        <a:pt x="44956" y="85866"/>
                      </a:cubicBezTo>
                      <a:cubicBezTo>
                        <a:pt x="46082" y="84793"/>
                        <a:pt x="47113" y="83624"/>
                        <a:pt x="48026" y="82361"/>
                      </a:cubicBezTo>
                      <a:close/>
                    </a:path>
                  </a:pathLst>
                </a:custGeom>
                <a:grpFill/>
                <a:ln w="7301" cap="flat">
                  <a:noFill/>
                  <a:prstDash val="solid"/>
                  <a:miter/>
                </a:ln>
              </p:spPr>
              <p:txBody>
                <a:bodyPr rtlCol="0" anchor="ctr"/>
                <a:lstStyle/>
                <a:p>
                  <a:endParaRPr lang="en-US"/>
                </a:p>
              </p:txBody>
            </p:sp>
            <p:sp>
              <p:nvSpPr>
                <p:cNvPr id="1942" name="Freeform 1941">
                  <a:extLst>
                    <a:ext uri="{FF2B5EF4-FFF2-40B4-BE49-F238E27FC236}">
                      <a16:creationId xmlns:a16="http://schemas.microsoft.com/office/drawing/2014/main" id="{84A32D02-F442-B323-1E5F-F5D2BB332E79}"/>
                    </a:ext>
                  </a:extLst>
                </p:cNvPr>
                <p:cNvSpPr/>
                <p:nvPr/>
              </p:nvSpPr>
              <p:spPr>
                <a:xfrm>
                  <a:off x="6157482" y="4983388"/>
                  <a:ext cx="26097" cy="132747"/>
                </a:xfrm>
                <a:custGeom>
                  <a:avLst/>
                  <a:gdLst>
                    <a:gd name="connsiteX0" fmla="*/ 22852 w 26097"/>
                    <a:gd name="connsiteY0" fmla="*/ 40063 h 132747"/>
                    <a:gd name="connsiteX1" fmla="*/ 25995 w 26097"/>
                    <a:gd name="connsiteY1" fmla="*/ 40063 h 132747"/>
                    <a:gd name="connsiteX2" fmla="*/ 25995 w 26097"/>
                    <a:gd name="connsiteY2" fmla="*/ 40648 h 132747"/>
                    <a:gd name="connsiteX3" fmla="*/ 25191 w 26097"/>
                    <a:gd name="connsiteY3" fmla="*/ 86078 h 132747"/>
                    <a:gd name="connsiteX4" fmla="*/ 25849 w 26097"/>
                    <a:gd name="connsiteY4" fmla="*/ 131508 h 132747"/>
                    <a:gd name="connsiteX5" fmla="*/ 21244 w 26097"/>
                    <a:gd name="connsiteY5" fmla="*/ 132676 h 132747"/>
                    <a:gd name="connsiteX6" fmla="*/ 13203 w 26097"/>
                    <a:gd name="connsiteY6" fmla="*/ 132676 h 132747"/>
                    <a:gd name="connsiteX7" fmla="*/ 5015 w 26097"/>
                    <a:gd name="connsiteY7" fmla="*/ 132676 h 132747"/>
                    <a:gd name="connsiteX8" fmla="*/ -102 w 26097"/>
                    <a:gd name="connsiteY8" fmla="*/ 132676 h 132747"/>
                    <a:gd name="connsiteX9" fmla="*/ 702 w 26097"/>
                    <a:gd name="connsiteY9" fmla="*/ 109085 h 132747"/>
                    <a:gd name="connsiteX10" fmla="*/ 191 w 26097"/>
                    <a:gd name="connsiteY10" fmla="*/ 85347 h 132747"/>
                    <a:gd name="connsiteX11" fmla="*/ 191 w 26097"/>
                    <a:gd name="connsiteY11" fmla="*/ 62121 h 132747"/>
                    <a:gd name="connsiteX12" fmla="*/ 1287 w 26097"/>
                    <a:gd name="connsiteY12" fmla="*/ 39771 h 132747"/>
                    <a:gd name="connsiteX13" fmla="*/ 1287 w 26097"/>
                    <a:gd name="connsiteY13" fmla="*/ 39771 h 132747"/>
                    <a:gd name="connsiteX14" fmla="*/ 3700 w 26097"/>
                    <a:gd name="connsiteY14" fmla="*/ 39771 h 132747"/>
                    <a:gd name="connsiteX15" fmla="*/ 6404 w 26097"/>
                    <a:gd name="connsiteY15" fmla="*/ 39771 h 132747"/>
                    <a:gd name="connsiteX16" fmla="*/ 13056 w 26097"/>
                    <a:gd name="connsiteY16" fmla="*/ 39771 h 132747"/>
                    <a:gd name="connsiteX17" fmla="*/ 22852 w 26097"/>
                    <a:gd name="connsiteY17" fmla="*/ 40063 h 132747"/>
                    <a:gd name="connsiteX18" fmla="*/ 191 w 26097"/>
                    <a:gd name="connsiteY18" fmla="*/ -35 h 132747"/>
                    <a:gd name="connsiteX19" fmla="*/ 25264 w 26097"/>
                    <a:gd name="connsiteY19" fmla="*/ 549 h 132747"/>
                    <a:gd name="connsiteX20" fmla="*/ 25264 w 26097"/>
                    <a:gd name="connsiteY20" fmla="*/ 4493 h 132747"/>
                    <a:gd name="connsiteX21" fmla="*/ 25264 w 26097"/>
                    <a:gd name="connsiteY21" fmla="*/ 10775 h 132747"/>
                    <a:gd name="connsiteX22" fmla="*/ 25264 w 26097"/>
                    <a:gd name="connsiteY22" fmla="*/ 17713 h 132747"/>
                    <a:gd name="connsiteX23" fmla="*/ 25264 w 26097"/>
                    <a:gd name="connsiteY23" fmla="*/ 24068 h 132747"/>
                    <a:gd name="connsiteX24" fmla="*/ 21829 w 26097"/>
                    <a:gd name="connsiteY24" fmla="*/ 25529 h 132747"/>
                    <a:gd name="connsiteX25" fmla="*/ 15542 w 26097"/>
                    <a:gd name="connsiteY25" fmla="*/ 25529 h 132747"/>
                    <a:gd name="connsiteX26" fmla="*/ 8232 w 26097"/>
                    <a:gd name="connsiteY26" fmla="*/ 25163 h 132747"/>
                    <a:gd name="connsiteX27" fmla="*/ 922 w 26097"/>
                    <a:gd name="connsiteY27" fmla="*/ 25163 h 132747"/>
                    <a:gd name="connsiteX28" fmla="*/ 410 w 26097"/>
                    <a:gd name="connsiteY28" fmla="*/ 13988 h 132747"/>
                    <a:gd name="connsiteX29" fmla="*/ 191 w 26097"/>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097" h="132747">
                      <a:moveTo>
                        <a:pt x="22852" y="40063"/>
                      </a:moveTo>
                      <a:lnTo>
                        <a:pt x="25995" y="40063"/>
                      </a:lnTo>
                      <a:lnTo>
                        <a:pt x="25995" y="40648"/>
                      </a:lnTo>
                      <a:cubicBezTo>
                        <a:pt x="25995" y="55255"/>
                        <a:pt x="25630" y="70593"/>
                        <a:pt x="25191" y="86078"/>
                      </a:cubicBezTo>
                      <a:cubicBezTo>
                        <a:pt x="24753" y="101562"/>
                        <a:pt x="25191" y="116681"/>
                        <a:pt x="25849" y="131508"/>
                      </a:cubicBezTo>
                      <a:cubicBezTo>
                        <a:pt x="24504" y="132435"/>
                        <a:pt x="22867" y="132844"/>
                        <a:pt x="21244" y="132676"/>
                      </a:cubicBezTo>
                      <a:lnTo>
                        <a:pt x="13203" y="132676"/>
                      </a:lnTo>
                      <a:lnTo>
                        <a:pt x="5015" y="132676"/>
                      </a:lnTo>
                      <a:cubicBezTo>
                        <a:pt x="3319" y="132398"/>
                        <a:pt x="1594" y="132398"/>
                        <a:pt x="-102" y="132676"/>
                      </a:cubicBezTo>
                      <a:cubicBezTo>
                        <a:pt x="483" y="124934"/>
                        <a:pt x="775" y="117046"/>
                        <a:pt x="702" y="109085"/>
                      </a:cubicBezTo>
                      <a:cubicBezTo>
                        <a:pt x="629" y="101123"/>
                        <a:pt x="702" y="93235"/>
                        <a:pt x="191" y="85347"/>
                      </a:cubicBezTo>
                      <a:cubicBezTo>
                        <a:pt x="-321" y="77459"/>
                        <a:pt x="191" y="69790"/>
                        <a:pt x="191" y="62121"/>
                      </a:cubicBezTo>
                      <a:cubicBezTo>
                        <a:pt x="147" y="54656"/>
                        <a:pt x="512" y="47192"/>
                        <a:pt x="1287" y="39771"/>
                      </a:cubicBezTo>
                      <a:lnTo>
                        <a:pt x="1287" y="39771"/>
                      </a:lnTo>
                      <a:cubicBezTo>
                        <a:pt x="2084" y="39618"/>
                        <a:pt x="2903" y="39618"/>
                        <a:pt x="3700" y="39771"/>
                      </a:cubicBezTo>
                      <a:lnTo>
                        <a:pt x="6404" y="39771"/>
                      </a:lnTo>
                      <a:cubicBezTo>
                        <a:pt x="8012" y="39771"/>
                        <a:pt x="10206" y="39771"/>
                        <a:pt x="13056" y="39771"/>
                      </a:cubicBezTo>
                      <a:cubicBezTo>
                        <a:pt x="15907" y="39771"/>
                        <a:pt x="18905" y="40209"/>
                        <a:pt x="22852" y="40063"/>
                      </a:cubicBezTo>
                      <a:close/>
                      <a:moveTo>
                        <a:pt x="191" y="-35"/>
                      </a:moveTo>
                      <a:lnTo>
                        <a:pt x="25264" y="549"/>
                      </a:lnTo>
                      <a:cubicBezTo>
                        <a:pt x="25264" y="1280"/>
                        <a:pt x="25264" y="2594"/>
                        <a:pt x="25264" y="4493"/>
                      </a:cubicBezTo>
                      <a:cubicBezTo>
                        <a:pt x="25264" y="6392"/>
                        <a:pt x="25264" y="8510"/>
                        <a:pt x="25264" y="10775"/>
                      </a:cubicBezTo>
                      <a:cubicBezTo>
                        <a:pt x="25264" y="13039"/>
                        <a:pt x="25264" y="15303"/>
                        <a:pt x="25264" y="17713"/>
                      </a:cubicBezTo>
                      <a:cubicBezTo>
                        <a:pt x="25264" y="20124"/>
                        <a:pt x="25264" y="22242"/>
                        <a:pt x="25264" y="24068"/>
                      </a:cubicBezTo>
                      <a:cubicBezTo>
                        <a:pt x="24358" y="24988"/>
                        <a:pt x="23123" y="25514"/>
                        <a:pt x="21829" y="25529"/>
                      </a:cubicBezTo>
                      <a:cubicBezTo>
                        <a:pt x="19738" y="25726"/>
                        <a:pt x="17633" y="25726"/>
                        <a:pt x="15542" y="25529"/>
                      </a:cubicBezTo>
                      <a:lnTo>
                        <a:pt x="8232" y="25163"/>
                      </a:lnTo>
                      <a:cubicBezTo>
                        <a:pt x="5798" y="24995"/>
                        <a:pt x="3356" y="24995"/>
                        <a:pt x="922" y="25163"/>
                      </a:cubicBezTo>
                      <a:cubicBezTo>
                        <a:pt x="922" y="21584"/>
                        <a:pt x="922" y="17859"/>
                        <a:pt x="410" y="13988"/>
                      </a:cubicBezTo>
                      <a:cubicBezTo>
                        <a:pt x="-102" y="10117"/>
                        <a:pt x="117" y="5589"/>
                        <a:pt x="191" y="-35"/>
                      </a:cubicBezTo>
                      <a:close/>
                    </a:path>
                  </a:pathLst>
                </a:custGeom>
                <a:grpFill/>
                <a:ln w="7301" cap="flat">
                  <a:noFill/>
                  <a:prstDash val="solid"/>
                  <a:miter/>
                </a:ln>
              </p:spPr>
              <p:txBody>
                <a:bodyPr rtlCol="0" anchor="ctr"/>
                <a:lstStyle/>
                <a:p>
                  <a:endParaRPr lang="en-US"/>
                </a:p>
              </p:txBody>
            </p:sp>
            <p:sp>
              <p:nvSpPr>
                <p:cNvPr id="1943" name="Freeform 1942">
                  <a:extLst>
                    <a:ext uri="{FF2B5EF4-FFF2-40B4-BE49-F238E27FC236}">
                      <a16:creationId xmlns:a16="http://schemas.microsoft.com/office/drawing/2014/main" id="{A2C2248A-B797-29A7-545E-00977A56105C}"/>
                    </a:ext>
                  </a:extLst>
                </p:cNvPr>
                <p:cNvSpPr/>
                <p:nvPr/>
              </p:nvSpPr>
              <p:spPr>
                <a:xfrm>
                  <a:off x="6192417" y="5020360"/>
                  <a:ext cx="78230" cy="98665"/>
                </a:xfrm>
                <a:custGeom>
                  <a:avLst/>
                  <a:gdLst>
                    <a:gd name="connsiteX0" fmla="*/ 78124 w 78230"/>
                    <a:gd name="connsiteY0" fmla="*/ 31942 h 98665"/>
                    <a:gd name="connsiteX1" fmla="*/ 65112 w 78230"/>
                    <a:gd name="connsiteY1" fmla="*/ 33038 h 98665"/>
                    <a:gd name="connsiteX2" fmla="*/ 51808 w 78230"/>
                    <a:gd name="connsiteY2" fmla="*/ 31942 h 98665"/>
                    <a:gd name="connsiteX3" fmla="*/ 51369 w 78230"/>
                    <a:gd name="connsiteY3" fmla="*/ 27560 h 98665"/>
                    <a:gd name="connsiteX4" fmla="*/ 48372 w 78230"/>
                    <a:gd name="connsiteY4" fmla="*/ 23689 h 98665"/>
                    <a:gd name="connsiteX5" fmla="*/ 43986 w 78230"/>
                    <a:gd name="connsiteY5" fmla="*/ 21205 h 98665"/>
                    <a:gd name="connsiteX6" fmla="*/ 39088 w 78230"/>
                    <a:gd name="connsiteY6" fmla="*/ 20548 h 98665"/>
                    <a:gd name="connsiteX7" fmla="*/ 32728 w 78230"/>
                    <a:gd name="connsiteY7" fmla="*/ 23762 h 98665"/>
                    <a:gd name="connsiteX8" fmla="*/ 30608 w 78230"/>
                    <a:gd name="connsiteY8" fmla="*/ 29240 h 98665"/>
                    <a:gd name="connsiteX9" fmla="*/ 32875 w 78230"/>
                    <a:gd name="connsiteY9" fmla="*/ 35083 h 98665"/>
                    <a:gd name="connsiteX10" fmla="*/ 39307 w 78230"/>
                    <a:gd name="connsiteY10" fmla="*/ 39538 h 98665"/>
                    <a:gd name="connsiteX11" fmla="*/ 58606 w 78230"/>
                    <a:gd name="connsiteY11" fmla="*/ 43482 h 98665"/>
                    <a:gd name="connsiteX12" fmla="*/ 71838 w 78230"/>
                    <a:gd name="connsiteY12" fmla="*/ 51443 h 98665"/>
                    <a:gd name="connsiteX13" fmla="*/ 76809 w 78230"/>
                    <a:gd name="connsiteY13" fmla="*/ 64955 h 98665"/>
                    <a:gd name="connsiteX14" fmla="*/ 74250 w 78230"/>
                    <a:gd name="connsiteY14" fmla="*/ 81974 h 98665"/>
                    <a:gd name="connsiteX15" fmla="*/ 61019 w 78230"/>
                    <a:gd name="connsiteY15" fmla="*/ 94901 h 98665"/>
                    <a:gd name="connsiteX16" fmla="*/ 41281 w 78230"/>
                    <a:gd name="connsiteY16" fmla="*/ 98553 h 98665"/>
                    <a:gd name="connsiteX17" fmla="*/ 24395 w 78230"/>
                    <a:gd name="connsiteY17" fmla="*/ 96873 h 98665"/>
                    <a:gd name="connsiteX18" fmla="*/ 11383 w 78230"/>
                    <a:gd name="connsiteY18" fmla="*/ 90811 h 98665"/>
                    <a:gd name="connsiteX19" fmla="*/ -94 w 78230"/>
                    <a:gd name="connsiteY19" fmla="*/ 67658 h 98665"/>
                    <a:gd name="connsiteX20" fmla="*/ -94 w 78230"/>
                    <a:gd name="connsiteY20" fmla="*/ 66708 h 98665"/>
                    <a:gd name="connsiteX21" fmla="*/ 13722 w 78230"/>
                    <a:gd name="connsiteY21" fmla="*/ 66270 h 98665"/>
                    <a:gd name="connsiteX22" fmla="*/ 27099 w 78230"/>
                    <a:gd name="connsiteY22" fmla="*/ 66270 h 98665"/>
                    <a:gd name="connsiteX23" fmla="*/ 31120 w 78230"/>
                    <a:gd name="connsiteY23" fmla="*/ 73136 h 98665"/>
                    <a:gd name="connsiteX24" fmla="*/ 39088 w 78230"/>
                    <a:gd name="connsiteY24" fmla="*/ 76277 h 98665"/>
                    <a:gd name="connsiteX25" fmla="*/ 46837 w 78230"/>
                    <a:gd name="connsiteY25" fmla="*/ 74743 h 98665"/>
                    <a:gd name="connsiteX26" fmla="*/ 50127 w 78230"/>
                    <a:gd name="connsiteY26" fmla="*/ 67439 h 98665"/>
                    <a:gd name="connsiteX27" fmla="*/ 48153 w 78230"/>
                    <a:gd name="connsiteY27" fmla="*/ 60792 h 98665"/>
                    <a:gd name="connsiteX28" fmla="*/ 41281 w 78230"/>
                    <a:gd name="connsiteY28" fmla="*/ 57433 h 98665"/>
                    <a:gd name="connsiteX29" fmla="*/ 31705 w 78230"/>
                    <a:gd name="connsiteY29" fmla="*/ 55314 h 98665"/>
                    <a:gd name="connsiteX30" fmla="*/ 21251 w 78230"/>
                    <a:gd name="connsiteY30" fmla="*/ 52174 h 98665"/>
                    <a:gd name="connsiteX31" fmla="*/ 1806 w 78230"/>
                    <a:gd name="connsiteY31" fmla="*/ 25807 h 98665"/>
                    <a:gd name="connsiteX32" fmla="*/ 6997 w 78230"/>
                    <a:gd name="connsiteY32" fmla="*/ 11199 h 98665"/>
                    <a:gd name="connsiteX33" fmla="*/ 20886 w 78230"/>
                    <a:gd name="connsiteY33" fmla="*/ 1996 h 98665"/>
                    <a:gd name="connsiteX34" fmla="*/ 29439 w 78230"/>
                    <a:gd name="connsiteY34" fmla="*/ 535 h 98665"/>
                    <a:gd name="connsiteX35" fmla="*/ 62115 w 78230"/>
                    <a:gd name="connsiteY35" fmla="*/ 2361 h 98665"/>
                    <a:gd name="connsiteX36" fmla="*/ 74396 w 78230"/>
                    <a:gd name="connsiteY36" fmla="*/ 14048 h 98665"/>
                    <a:gd name="connsiteX37" fmla="*/ 78124 w 78230"/>
                    <a:gd name="connsiteY37" fmla="*/ 31942 h 98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8230" h="98665">
                      <a:moveTo>
                        <a:pt x="78124" y="31942"/>
                      </a:moveTo>
                      <a:cubicBezTo>
                        <a:pt x="73819" y="32629"/>
                        <a:pt x="69469" y="32994"/>
                        <a:pt x="65112" y="33038"/>
                      </a:cubicBezTo>
                      <a:cubicBezTo>
                        <a:pt x="60653" y="33206"/>
                        <a:pt x="56187" y="32833"/>
                        <a:pt x="51808" y="31942"/>
                      </a:cubicBezTo>
                      <a:cubicBezTo>
                        <a:pt x="52173" y="30474"/>
                        <a:pt x="52012" y="28926"/>
                        <a:pt x="51369" y="27560"/>
                      </a:cubicBezTo>
                      <a:cubicBezTo>
                        <a:pt x="50653" y="26077"/>
                        <a:pt x="49629" y="24755"/>
                        <a:pt x="48372" y="23689"/>
                      </a:cubicBezTo>
                      <a:cubicBezTo>
                        <a:pt x="47085" y="22578"/>
                        <a:pt x="45594" y="21739"/>
                        <a:pt x="43986" y="21205"/>
                      </a:cubicBezTo>
                      <a:cubicBezTo>
                        <a:pt x="42400" y="20709"/>
                        <a:pt x="40748" y="20490"/>
                        <a:pt x="39088" y="20548"/>
                      </a:cubicBezTo>
                      <a:cubicBezTo>
                        <a:pt x="36661" y="20855"/>
                        <a:pt x="34417" y="21987"/>
                        <a:pt x="32728" y="23762"/>
                      </a:cubicBezTo>
                      <a:cubicBezTo>
                        <a:pt x="31391" y="25274"/>
                        <a:pt x="30638" y="27216"/>
                        <a:pt x="30608" y="29240"/>
                      </a:cubicBezTo>
                      <a:cubicBezTo>
                        <a:pt x="30667" y="31387"/>
                        <a:pt x="31471" y="33454"/>
                        <a:pt x="32875" y="35083"/>
                      </a:cubicBezTo>
                      <a:cubicBezTo>
                        <a:pt x="34519" y="37179"/>
                        <a:pt x="36764" y="38735"/>
                        <a:pt x="39307" y="39538"/>
                      </a:cubicBezTo>
                      <a:cubicBezTo>
                        <a:pt x="45821" y="40422"/>
                        <a:pt x="52268" y="41737"/>
                        <a:pt x="58606" y="43482"/>
                      </a:cubicBezTo>
                      <a:cubicBezTo>
                        <a:pt x="63782" y="44592"/>
                        <a:pt x="68438" y="47390"/>
                        <a:pt x="71838" y="51443"/>
                      </a:cubicBezTo>
                      <a:cubicBezTo>
                        <a:pt x="74433" y="55548"/>
                        <a:pt x="76129" y="60150"/>
                        <a:pt x="76809" y="64955"/>
                      </a:cubicBezTo>
                      <a:cubicBezTo>
                        <a:pt x="77291" y="70747"/>
                        <a:pt x="76421" y="76576"/>
                        <a:pt x="74250" y="81974"/>
                      </a:cubicBezTo>
                      <a:cubicBezTo>
                        <a:pt x="71626" y="87795"/>
                        <a:pt x="66903" y="92411"/>
                        <a:pt x="61019" y="94901"/>
                      </a:cubicBezTo>
                      <a:cubicBezTo>
                        <a:pt x="54776" y="97509"/>
                        <a:pt x="48043" y="98751"/>
                        <a:pt x="41281" y="98553"/>
                      </a:cubicBezTo>
                      <a:cubicBezTo>
                        <a:pt x="35601" y="98853"/>
                        <a:pt x="29907" y="98283"/>
                        <a:pt x="24395" y="96873"/>
                      </a:cubicBezTo>
                      <a:cubicBezTo>
                        <a:pt x="19709" y="95712"/>
                        <a:pt x="15286" y="93652"/>
                        <a:pt x="11383" y="90811"/>
                      </a:cubicBezTo>
                      <a:cubicBezTo>
                        <a:pt x="3985" y="85443"/>
                        <a:pt x="-306" y="76788"/>
                        <a:pt x="-94" y="67658"/>
                      </a:cubicBezTo>
                      <a:lnTo>
                        <a:pt x="-94" y="66708"/>
                      </a:lnTo>
                      <a:cubicBezTo>
                        <a:pt x="4497" y="66212"/>
                        <a:pt x="9109" y="66066"/>
                        <a:pt x="13722" y="66270"/>
                      </a:cubicBezTo>
                      <a:cubicBezTo>
                        <a:pt x="18839" y="66270"/>
                        <a:pt x="23298" y="66270"/>
                        <a:pt x="27099" y="66270"/>
                      </a:cubicBezTo>
                      <a:cubicBezTo>
                        <a:pt x="27238" y="69075"/>
                        <a:pt x="28737" y="71639"/>
                        <a:pt x="31120" y="73136"/>
                      </a:cubicBezTo>
                      <a:cubicBezTo>
                        <a:pt x="33437" y="74889"/>
                        <a:pt x="36193" y="75977"/>
                        <a:pt x="39088" y="76277"/>
                      </a:cubicBezTo>
                      <a:cubicBezTo>
                        <a:pt x="41771" y="76598"/>
                        <a:pt x="44483" y="76065"/>
                        <a:pt x="46837" y="74743"/>
                      </a:cubicBezTo>
                      <a:cubicBezTo>
                        <a:pt x="49293" y="73180"/>
                        <a:pt x="50580" y="70309"/>
                        <a:pt x="50127" y="67439"/>
                      </a:cubicBezTo>
                      <a:cubicBezTo>
                        <a:pt x="50631" y="65036"/>
                        <a:pt x="49885" y="62538"/>
                        <a:pt x="48153" y="60792"/>
                      </a:cubicBezTo>
                      <a:cubicBezTo>
                        <a:pt x="46128" y="59200"/>
                        <a:pt x="43781" y="58053"/>
                        <a:pt x="41281" y="57433"/>
                      </a:cubicBezTo>
                      <a:cubicBezTo>
                        <a:pt x="38131" y="56534"/>
                        <a:pt x="34936" y="55833"/>
                        <a:pt x="31705" y="55314"/>
                      </a:cubicBezTo>
                      <a:cubicBezTo>
                        <a:pt x="28116" y="54650"/>
                        <a:pt x="24614" y="53598"/>
                        <a:pt x="21251" y="52174"/>
                      </a:cubicBezTo>
                      <a:cubicBezTo>
                        <a:pt x="9526" y="48821"/>
                        <a:pt x="1536" y="37990"/>
                        <a:pt x="1806" y="25807"/>
                      </a:cubicBezTo>
                      <a:cubicBezTo>
                        <a:pt x="2048" y="20533"/>
                        <a:pt x="3853" y="15443"/>
                        <a:pt x="6997" y="11199"/>
                      </a:cubicBezTo>
                      <a:cubicBezTo>
                        <a:pt x="10381" y="6576"/>
                        <a:pt x="15308" y="3311"/>
                        <a:pt x="20886" y="1996"/>
                      </a:cubicBezTo>
                      <a:cubicBezTo>
                        <a:pt x="23700" y="1317"/>
                        <a:pt x="26558" y="828"/>
                        <a:pt x="29439" y="535"/>
                      </a:cubicBezTo>
                      <a:cubicBezTo>
                        <a:pt x="40360" y="-626"/>
                        <a:pt x="51391" y="-12"/>
                        <a:pt x="62115" y="2361"/>
                      </a:cubicBezTo>
                      <a:cubicBezTo>
                        <a:pt x="67568" y="4523"/>
                        <a:pt x="71969" y="8709"/>
                        <a:pt x="74396" y="14048"/>
                      </a:cubicBezTo>
                      <a:cubicBezTo>
                        <a:pt x="76940" y="19664"/>
                        <a:pt x="78212" y="25778"/>
                        <a:pt x="78124" y="31942"/>
                      </a:cubicBezTo>
                      <a:close/>
                    </a:path>
                  </a:pathLst>
                </a:custGeom>
                <a:grpFill/>
                <a:ln w="7301" cap="flat">
                  <a:noFill/>
                  <a:prstDash val="solid"/>
                  <a:miter/>
                </a:ln>
              </p:spPr>
              <p:txBody>
                <a:bodyPr rtlCol="0" anchor="ctr"/>
                <a:lstStyle/>
                <a:p>
                  <a:endParaRPr lang="en-US"/>
                </a:p>
              </p:txBody>
            </p:sp>
            <p:sp>
              <p:nvSpPr>
                <p:cNvPr id="1944" name="Freeform 1943">
                  <a:extLst>
                    <a:ext uri="{FF2B5EF4-FFF2-40B4-BE49-F238E27FC236}">
                      <a16:creationId xmlns:a16="http://schemas.microsoft.com/office/drawing/2014/main" id="{CD23B23F-9BEF-F8E1-A965-1DFB14C4C911}"/>
                    </a:ext>
                  </a:extLst>
                </p:cNvPr>
                <p:cNvSpPr/>
                <p:nvPr/>
              </p:nvSpPr>
              <p:spPr>
                <a:xfrm>
                  <a:off x="6275977" y="5023340"/>
                  <a:ext cx="78343" cy="92914"/>
                </a:xfrm>
                <a:custGeom>
                  <a:avLst/>
                  <a:gdLst>
                    <a:gd name="connsiteX0" fmla="*/ 77973 w 78343"/>
                    <a:gd name="connsiteY0" fmla="*/ 1061 h 92914"/>
                    <a:gd name="connsiteX1" fmla="*/ 77973 w 78343"/>
                    <a:gd name="connsiteY1" fmla="*/ 3252 h 92914"/>
                    <a:gd name="connsiteX2" fmla="*/ 77973 w 78343"/>
                    <a:gd name="connsiteY2" fmla="*/ 5443 h 92914"/>
                    <a:gd name="connsiteX3" fmla="*/ 77973 w 78343"/>
                    <a:gd name="connsiteY3" fmla="*/ 7269 h 92914"/>
                    <a:gd name="connsiteX4" fmla="*/ 77973 w 78343"/>
                    <a:gd name="connsiteY4" fmla="*/ 46345 h 92914"/>
                    <a:gd name="connsiteX5" fmla="*/ 77462 w 78343"/>
                    <a:gd name="connsiteY5" fmla="*/ 85274 h 92914"/>
                    <a:gd name="connsiteX6" fmla="*/ 77462 w 78343"/>
                    <a:gd name="connsiteY6" fmla="*/ 90021 h 92914"/>
                    <a:gd name="connsiteX7" fmla="*/ 75196 w 78343"/>
                    <a:gd name="connsiteY7" fmla="*/ 92797 h 92914"/>
                    <a:gd name="connsiteX8" fmla="*/ 73003 w 78343"/>
                    <a:gd name="connsiteY8" fmla="*/ 92797 h 92914"/>
                    <a:gd name="connsiteX9" fmla="*/ 67008 w 78343"/>
                    <a:gd name="connsiteY9" fmla="*/ 92797 h 92914"/>
                    <a:gd name="connsiteX10" fmla="*/ 61014 w 78343"/>
                    <a:gd name="connsiteY10" fmla="*/ 92797 h 92914"/>
                    <a:gd name="connsiteX11" fmla="*/ 57066 w 78343"/>
                    <a:gd name="connsiteY11" fmla="*/ 92797 h 92914"/>
                    <a:gd name="connsiteX12" fmla="*/ 53119 w 78343"/>
                    <a:gd name="connsiteY12" fmla="*/ 92797 h 92914"/>
                    <a:gd name="connsiteX13" fmla="*/ 51365 w 78343"/>
                    <a:gd name="connsiteY13" fmla="*/ 91336 h 92914"/>
                    <a:gd name="connsiteX14" fmla="*/ 50853 w 78343"/>
                    <a:gd name="connsiteY14" fmla="*/ 88780 h 92914"/>
                    <a:gd name="connsiteX15" fmla="*/ 50853 w 78343"/>
                    <a:gd name="connsiteY15" fmla="*/ 85420 h 92914"/>
                    <a:gd name="connsiteX16" fmla="*/ 51291 w 78343"/>
                    <a:gd name="connsiteY16" fmla="*/ 82353 h 92914"/>
                    <a:gd name="connsiteX17" fmla="*/ 40107 w 78343"/>
                    <a:gd name="connsiteY17" fmla="*/ 89656 h 92914"/>
                    <a:gd name="connsiteX18" fmla="*/ 26949 w 78343"/>
                    <a:gd name="connsiteY18" fmla="*/ 92797 h 92914"/>
                    <a:gd name="connsiteX19" fmla="*/ 14741 w 78343"/>
                    <a:gd name="connsiteY19" fmla="*/ 87830 h 92914"/>
                    <a:gd name="connsiteX20" fmla="*/ 6334 w 78343"/>
                    <a:gd name="connsiteY20" fmla="*/ 75487 h 92914"/>
                    <a:gd name="connsiteX21" fmla="*/ 1436 w 78343"/>
                    <a:gd name="connsiteY21" fmla="*/ 59491 h 92914"/>
                    <a:gd name="connsiteX22" fmla="*/ -99 w 78343"/>
                    <a:gd name="connsiteY22" fmla="*/ 43496 h 92914"/>
                    <a:gd name="connsiteX23" fmla="*/ 2313 w 78343"/>
                    <a:gd name="connsiteY23" fmla="*/ 26551 h 92914"/>
                    <a:gd name="connsiteX24" fmla="*/ 8820 w 78343"/>
                    <a:gd name="connsiteY24" fmla="*/ 13258 h 92914"/>
                    <a:gd name="connsiteX25" fmla="*/ 18688 w 78343"/>
                    <a:gd name="connsiteY25" fmla="*/ 4420 h 92914"/>
                    <a:gd name="connsiteX26" fmla="*/ 30823 w 78343"/>
                    <a:gd name="connsiteY26" fmla="*/ 987 h 92914"/>
                    <a:gd name="connsiteX27" fmla="*/ 36964 w 78343"/>
                    <a:gd name="connsiteY27" fmla="*/ 987 h 92914"/>
                    <a:gd name="connsiteX28" fmla="*/ 42227 w 78343"/>
                    <a:gd name="connsiteY28" fmla="*/ 1864 h 92914"/>
                    <a:gd name="connsiteX29" fmla="*/ 46467 w 78343"/>
                    <a:gd name="connsiteY29" fmla="*/ 4420 h 92914"/>
                    <a:gd name="connsiteX30" fmla="*/ 49610 w 78343"/>
                    <a:gd name="connsiteY30" fmla="*/ 9314 h 92914"/>
                    <a:gd name="connsiteX31" fmla="*/ 49610 w 78343"/>
                    <a:gd name="connsiteY31" fmla="*/ 4274 h 92914"/>
                    <a:gd name="connsiteX32" fmla="*/ 50049 w 78343"/>
                    <a:gd name="connsiteY32" fmla="*/ -35 h 92914"/>
                    <a:gd name="connsiteX33" fmla="*/ 51218 w 78343"/>
                    <a:gd name="connsiteY33" fmla="*/ -35 h 92914"/>
                    <a:gd name="connsiteX34" fmla="*/ 58894 w 78343"/>
                    <a:gd name="connsiteY34" fmla="*/ -35 h 92914"/>
                    <a:gd name="connsiteX35" fmla="*/ 66204 w 78343"/>
                    <a:gd name="connsiteY35" fmla="*/ 330 h 92914"/>
                    <a:gd name="connsiteX36" fmla="*/ 24390 w 78343"/>
                    <a:gd name="connsiteY36" fmla="*/ 37580 h 92914"/>
                    <a:gd name="connsiteX37" fmla="*/ 23440 w 78343"/>
                    <a:gd name="connsiteY37" fmla="*/ 42474 h 92914"/>
                    <a:gd name="connsiteX38" fmla="*/ 23440 w 78343"/>
                    <a:gd name="connsiteY38" fmla="*/ 47294 h 92914"/>
                    <a:gd name="connsiteX39" fmla="*/ 27753 w 78343"/>
                    <a:gd name="connsiteY39" fmla="*/ 61390 h 92914"/>
                    <a:gd name="connsiteX40" fmla="*/ 39814 w 78343"/>
                    <a:gd name="connsiteY40" fmla="*/ 67160 h 92914"/>
                    <a:gd name="connsiteX41" fmla="*/ 46686 w 78343"/>
                    <a:gd name="connsiteY41" fmla="*/ 65627 h 92914"/>
                    <a:gd name="connsiteX42" fmla="*/ 49976 w 78343"/>
                    <a:gd name="connsiteY42" fmla="*/ 61171 h 92914"/>
                    <a:gd name="connsiteX43" fmla="*/ 51072 w 78343"/>
                    <a:gd name="connsiteY43" fmla="*/ 54233 h 92914"/>
                    <a:gd name="connsiteX44" fmla="*/ 51072 w 78343"/>
                    <a:gd name="connsiteY44" fmla="*/ 44957 h 92914"/>
                    <a:gd name="connsiteX45" fmla="*/ 51072 w 78343"/>
                    <a:gd name="connsiteY45" fmla="*/ 34731 h 92914"/>
                    <a:gd name="connsiteX46" fmla="*/ 50195 w 78343"/>
                    <a:gd name="connsiteY46" fmla="*/ 28888 h 92914"/>
                    <a:gd name="connsiteX47" fmla="*/ 47417 w 78343"/>
                    <a:gd name="connsiteY47" fmla="*/ 26332 h 92914"/>
                    <a:gd name="connsiteX48" fmla="*/ 41642 w 78343"/>
                    <a:gd name="connsiteY48" fmla="*/ 25821 h 92914"/>
                    <a:gd name="connsiteX49" fmla="*/ 29800 w 78343"/>
                    <a:gd name="connsiteY49" fmla="*/ 29400 h 92914"/>
                    <a:gd name="connsiteX50" fmla="*/ 24390 w 78343"/>
                    <a:gd name="connsiteY50" fmla="*/ 37653 h 9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343" h="92914">
                      <a:moveTo>
                        <a:pt x="77973" y="1061"/>
                      </a:moveTo>
                      <a:lnTo>
                        <a:pt x="77973" y="3252"/>
                      </a:lnTo>
                      <a:cubicBezTo>
                        <a:pt x="77973" y="3982"/>
                        <a:pt x="77973" y="4712"/>
                        <a:pt x="77973" y="5443"/>
                      </a:cubicBezTo>
                      <a:lnTo>
                        <a:pt x="77973" y="7269"/>
                      </a:lnTo>
                      <a:cubicBezTo>
                        <a:pt x="77973" y="20562"/>
                        <a:pt x="77973" y="33563"/>
                        <a:pt x="77973" y="46345"/>
                      </a:cubicBezTo>
                      <a:cubicBezTo>
                        <a:pt x="78456" y="59323"/>
                        <a:pt x="78288" y="72317"/>
                        <a:pt x="77462" y="85274"/>
                      </a:cubicBezTo>
                      <a:cubicBezTo>
                        <a:pt x="77462" y="86881"/>
                        <a:pt x="77462" y="88488"/>
                        <a:pt x="77462" y="90021"/>
                      </a:cubicBezTo>
                      <a:cubicBezTo>
                        <a:pt x="77593" y="91409"/>
                        <a:pt x="76585" y="92644"/>
                        <a:pt x="75196" y="92797"/>
                      </a:cubicBezTo>
                      <a:lnTo>
                        <a:pt x="73003" y="92797"/>
                      </a:lnTo>
                      <a:cubicBezTo>
                        <a:pt x="71007" y="92907"/>
                        <a:pt x="69004" y="92907"/>
                        <a:pt x="67008" y="92797"/>
                      </a:cubicBezTo>
                      <a:lnTo>
                        <a:pt x="61014" y="92797"/>
                      </a:lnTo>
                      <a:cubicBezTo>
                        <a:pt x="59698" y="92717"/>
                        <a:pt x="58382" y="92717"/>
                        <a:pt x="57066" y="92797"/>
                      </a:cubicBezTo>
                      <a:cubicBezTo>
                        <a:pt x="55751" y="92907"/>
                        <a:pt x="54435" y="92907"/>
                        <a:pt x="53119" y="92797"/>
                      </a:cubicBezTo>
                      <a:cubicBezTo>
                        <a:pt x="52330" y="92636"/>
                        <a:pt x="51664" y="92089"/>
                        <a:pt x="51365" y="91336"/>
                      </a:cubicBezTo>
                      <a:cubicBezTo>
                        <a:pt x="50999" y="90533"/>
                        <a:pt x="50824" y="89656"/>
                        <a:pt x="50853" y="88780"/>
                      </a:cubicBezTo>
                      <a:cubicBezTo>
                        <a:pt x="50714" y="87662"/>
                        <a:pt x="50714" y="86538"/>
                        <a:pt x="50853" y="85420"/>
                      </a:cubicBezTo>
                      <a:cubicBezTo>
                        <a:pt x="51167" y="84427"/>
                        <a:pt x="51313" y="83390"/>
                        <a:pt x="51291" y="82353"/>
                      </a:cubicBezTo>
                      <a:cubicBezTo>
                        <a:pt x="47987" y="85384"/>
                        <a:pt x="44208" y="87845"/>
                        <a:pt x="40107" y="89656"/>
                      </a:cubicBezTo>
                      <a:cubicBezTo>
                        <a:pt x="36013" y="91680"/>
                        <a:pt x="31518" y="92753"/>
                        <a:pt x="26949" y="92797"/>
                      </a:cubicBezTo>
                      <a:cubicBezTo>
                        <a:pt x="22372" y="92863"/>
                        <a:pt x="17972" y="91073"/>
                        <a:pt x="14741" y="87830"/>
                      </a:cubicBezTo>
                      <a:cubicBezTo>
                        <a:pt x="11181" y="84288"/>
                        <a:pt x="8330" y="80096"/>
                        <a:pt x="6334" y="75487"/>
                      </a:cubicBezTo>
                      <a:cubicBezTo>
                        <a:pt x="4082" y="70367"/>
                        <a:pt x="2438" y="64999"/>
                        <a:pt x="1436" y="59491"/>
                      </a:cubicBezTo>
                      <a:cubicBezTo>
                        <a:pt x="457" y="54211"/>
                        <a:pt x="-55" y="48864"/>
                        <a:pt x="-99" y="43496"/>
                      </a:cubicBezTo>
                      <a:cubicBezTo>
                        <a:pt x="-157" y="37755"/>
                        <a:pt x="661" y="32044"/>
                        <a:pt x="2313" y="26551"/>
                      </a:cubicBezTo>
                      <a:cubicBezTo>
                        <a:pt x="3717" y="21789"/>
                        <a:pt x="5917" y="17290"/>
                        <a:pt x="8820" y="13258"/>
                      </a:cubicBezTo>
                      <a:cubicBezTo>
                        <a:pt x="11444" y="9642"/>
                        <a:pt x="14807" y="6633"/>
                        <a:pt x="18688" y="4420"/>
                      </a:cubicBezTo>
                      <a:cubicBezTo>
                        <a:pt x="22394" y="2309"/>
                        <a:pt x="26561" y="1134"/>
                        <a:pt x="30823" y="987"/>
                      </a:cubicBezTo>
                      <a:lnTo>
                        <a:pt x="36964" y="987"/>
                      </a:lnTo>
                      <a:cubicBezTo>
                        <a:pt x="38755" y="966"/>
                        <a:pt x="40538" y="1265"/>
                        <a:pt x="42227" y="1864"/>
                      </a:cubicBezTo>
                      <a:cubicBezTo>
                        <a:pt x="43806" y="2412"/>
                        <a:pt x="45246" y="3281"/>
                        <a:pt x="46467" y="4420"/>
                      </a:cubicBezTo>
                      <a:cubicBezTo>
                        <a:pt x="47834" y="5823"/>
                        <a:pt x="48901" y="7488"/>
                        <a:pt x="49610" y="9314"/>
                      </a:cubicBezTo>
                      <a:cubicBezTo>
                        <a:pt x="49340" y="7649"/>
                        <a:pt x="49340" y="5940"/>
                        <a:pt x="49610" y="4274"/>
                      </a:cubicBezTo>
                      <a:cubicBezTo>
                        <a:pt x="49903" y="2857"/>
                        <a:pt x="50049" y="1411"/>
                        <a:pt x="50049" y="-35"/>
                      </a:cubicBezTo>
                      <a:cubicBezTo>
                        <a:pt x="50049" y="-35"/>
                        <a:pt x="50414" y="-35"/>
                        <a:pt x="51218" y="-35"/>
                      </a:cubicBezTo>
                      <a:lnTo>
                        <a:pt x="58894" y="-35"/>
                      </a:lnTo>
                      <a:lnTo>
                        <a:pt x="66204" y="330"/>
                      </a:lnTo>
                      <a:close/>
                      <a:moveTo>
                        <a:pt x="24390" y="37580"/>
                      </a:moveTo>
                      <a:cubicBezTo>
                        <a:pt x="23893" y="39172"/>
                        <a:pt x="23571" y="40815"/>
                        <a:pt x="23440" y="42474"/>
                      </a:cubicBezTo>
                      <a:cubicBezTo>
                        <a:pt x="23440" y="44080"/>
                        <a:pt x="23440" y="45687"/>
                        <a:pt x="23440" y="47294"/>
                      </a:cubicBezTo>
                      <a:cubicBezTo>
                        <a:pt x="23264" y="52341"/>
                        <a:pt x="24785" y="57300"/>
                        <a:pt x="27753" y="61390"/>
                      </a:cubicBezTo>
                      <a:cubicBezTo>
                        <a:pt x="30538" y="65225"/>
                        <a:pt x="35078" y="67394"/>
                        <a:pt x="39814" y="67160"/>
                      </a:cubicBezTo>
                      <a:cubicBezTo>
                        <a:pt x="42205" y="67321"/>
                        <a:pt x="44588" y="66788"/>
                        <a:pt x="46686" y="65627"/>
                      </a:cubicBezTo>
                      <a:cubicBezTo>
                        <a:pt x="48250" y="64546"/>
                        <a:pt x="49405" y="62983"/>
                        <a:pt x="49976" y="61171"/>
                      </a:cubicBezTo>
                      <a:cubicBezTo>
                        <a:pt x="50765" y="58944"/>
                        <a:pt x="51138" y="56592"/>
                        <a:pt x="51072" y="54233"/>
                      </a:cubicBezTo>
                      <a:cubicBezTo>
                        <a:pt x="51072" y="51457"/>
                        <a:pt x="51072" y="48317"/>
                        <a:pt x="51072" y="44957"/>
                      </a:cubicBezTo>
                      <a:cubicBezTo>
                        <a:pt x="51072" y="41597"/>
                        <a:pt x="51072" y="37215"/>
                        <a:pt x="51072" y="34731"/>
                      </a:cubicBezTo>
                      <a:cubicBezTo>
                        <a:pt x="51160" y="32745"/>
                        <a:pt x="50860" y="30758"/>
                        <a:pt x="50195" y="28888"/>
                      </a:cubicBezTo>
                      <a:cubicBezTo>
                        <a:pt x="49749" y="27625"/>
                        <a:pt x="48711" y="26668"/>
                        <a:pt x="47417" y="26332"/>
                      </a:cubicBezTo>
                      <a:cubicBezTo>
                        <a:pt x="45524" y="25916"/>
                        <a:pt x="43579" y="25748"/>
                        <a:pt x="41642" y="25821"/>
                      </a:cubicBezTo>
                      <a:cubicBezTo>
                        <a:pt x="37395" y="25558"/>
                        <a:pt x="33192" y="26829"/>
                        <a:pt x="29800" y="29400"/>
                      </a:cubicBezTo>
                      <a:cubicBezTo>
                        <a:pt x="27051" y="31401"/>
                        <a:pt x="25128" y="34337"/>
                        <a:pt x="24390" y="37653"/>
                      </a:cubicBezTo>
                      <a:close/>
                    </a:path>
                  </a:pathLst>
                </a:custGeom>
                <a:grpFill/>
                <a:ln w="7301" cap="flat">
                  <a:noFill/>
                  <a:prstDash val="solid"/>
                  <a:miter/>
                </a:ln>
              </p:spPr>
              <p:txBody>
                <a:bodyPr rtlCol="0" anchor="ctr"/>
                <a:lstStyle/>
                <a:p>
                  <a:endParaRPr lang="en-US"/>
                </a:p>
              </p:txBody>
            </p:sp>
            <p:sp>
              <p:nvSpPr>
                <p:cNvPr id="1945" name="Freeform 1944">
                  <a:extLst>
                    <a:ext uri="{FF2B5EF4-FFF2-40B4-BE49-F238E27FC236}">
                      <a16:creationId xmlns:a16="http://schemas.microsoft.com/office/drawing/2014/main" id="{60CECFE0-5EDD-4F6B-33FC-6F201F102887}"/>
                    </a:ext>
                  </a:extLst>
                </p:cNvPr>
                <p:cNvSpPr/>
                <p:nvPr/>
              </p:nvSpPr>
              <p:spPr>
                <a:xfrm>
                  <a:off x="6366975" y="4985798"/>
                  <a:ext cx="74799" cy="130144"/>
                </a:xfrm>
                <a:custGeom>
                  <a:avLst/>
                  <a:gdLst>
                    <a:gd name="connsiteX0" fmla="*/ 24477 w 74799"/>
                    <a:gd name="connsiteY0" fmla="*/ 841 h 130144"/>
                    <a:gd name="connsiteX1" fmla="*/ 24477 w 74799"/>
                    <a:gd name="connsiteY1" fmla="*/ 2887 h 130144"/>
                    <a:gd name="connsiteX2" fmla="*/ 24477 w 74799"/>
                    <a:gd name="connsiteY2" fmla="*/ 8511 h 130144"/>
                    <a:gd name="connsiteX3" fmla="*/ 24477 w 74799"/>
                    <a:gd name="connsiteY3" fmla="*/ 12017 h 130144"/>
                    <a:gd name="connsiteX4" fmla="*/ 24477 w 74799"/>
                    <a:gd name="connsiteY4" fmla="*/ 15303 h 130144"/>
                    <a:gd name="connsiteX5" fmla="*/ 24477 w 74799"/>
                    <a:gd name="connsiteY5" fmla="*/ 20270 h 130144"/>
                    <a:gd name="connsiteX6" fmla="*/ 24477 w 74799"/>
                    <a:gd name="connsiteY6" fmla="*/ 28815 h 130144"/>
                    <a:gd name="connsiteX7" fmla="*/ 24477 w 74799"/>
                    <a:gd name="connsiteY7" fmla="*/ 42839 h 130144"/>
                    <a:gd name="connsiteX8" fmla="*/ 28497 w 74799"/>
                    <a:gd name="connsiteY8" fmla="*/ 39844 h 130144"/>
                    <a:gd name="connsiteX9" fmla="*/ 37489 w 74799"/>
                    <a:gd name="connsiteY9" fmla="*/ 38091 h 130144"/>
                    <a:gd name="connsiteX10" fmla="*/ 48819 w 74799"/>
                    <a:gd name="connsiteY10" fmla="*/ 38091 h 130144"/>
                    <a:gd name="connsiteX11" fmla="*/ 59785 w 74799"/>
                    <a:gd name="connsiteY11" fmla="*/ 40428 h 130144"/>
                    <a:gd name="connsiteX12" fmla="*/ 66656 w 74799"/>
                    <a:gd name="connsiteY12" fmla="*/ 45468 h 130144"/>
                    <a:gd name="connsiteX13" fmla="*/ 71261 w 74799"/>
                    <a:gd name="connsiteY13" fmla="*/ 54160 h 130144"/>
                    <a:gd name="connsiteX14" fmla="*/ 73893 w 74799"/>
                    <a:gd name="connsiteY14" fmla="*/ 65262 h 130144"/>
                    <a:gd name="connsiteX15" fmla="*/ 74697 w 74799"/>
                    <a:gd name="connsiteY15" fmla="*/ 77751 h 130144"/>
                    <a:gd name="connsiteX16" fmla="*/ 73381 w 74799"/>
                    <a:gd name="connsiteY16" fmla="*/ 95938 h 130144"/>
                    <a:gd name="connsiteX17" fmla="*/ 69434 w 74799"/>
                    <a:gd name="connsiteY17" fmla="*/ 112225 h 130144"/>
                    <a:gd name="connsiteX18" fmla="*/ 60369 w 74799"/>
                    <a:gd name="connsiteY18" fmla="*/ 124204 h 130144"/>
                    <a:gd name="connsiteX19" fmla="*/ 43775 w 74799"/>
                    <a:gd name="connsiteY19" fmla="*/ 129609 h 130144"/>
                    <a:gd name="connsiteX20" fmla="*/ 34053 w 74799"/>
                    <a:gd name="connsiteY20" fmla="*/ 128805 h 130144"/>
                    <a:gd name="connsiteX21" fmla="*/ 26743 w 74799"/>
                    <a:gd name="connsiteY21" fmla="*/ 121501 h 130144"/>
                    <a:gd name="connsiteX22" fmla="*/ 25719 w 74799"/>
                    <a:gd name="connsiteY22" fmla="*/ 120844 h 130144"/>
                    <a:gd name="connsiteX23" fmla="*/ 24915 w 74799"/>
                    <a:gd name="connsiteY23" fmla="*/ 122232 h 130144"/>
                    <a:gd name="connsiteX24" fmla="*/ 24915 w 74799"/>
                    <a:gd name="connsiteY24" fmla="*/ 125372 h 130144"/>
                    <a:gd name="connsiteX25" fmla="*/ 24915 w 74799"/>
                    <a:gd name="connsiteY25" fmla="*/ 128294 h 130144"/>
                    <a:gd name="connsiteX26" fmla="*/ 24915 w 74799"/>
                    <a:gd name="connsiteY26" fmla="*/ 129609 h 130144"/>
                    <a:gd name="connsiteX27" fmla="*/ 12561 w 74799"/>
                    <a:gd name="connsiteY27" fmla="*/ 130047 h 130144"/>
                    <a:gd name="connsiteX28" fmla="*/ 61 w 74799"/>
                    <a:gd name="connsiteY28" fmla="*/ 130047 h 130144"/>
                    <a:gd name="connsiteX29" fmla="*/ 61 w 74799"/>
                    <a:gd name="connsiteY29" fmla="*/ 102584 h 130144"/>
                    <a:gd name="connsiteX30" fmla="*/ 61 w 74799"/>
                    <a:gd name="connsiteY30" fmla="*/ 73369 h 130144"/>
                    <a:gd name="connsiteX31" fmla="*/ 719 w 74799"/>
                    <a:gd name="connsiteY31" fmla="*/ 43277 h 130144"/>
                    <a:gd name="connsiteX32" fmla="*/ 1084 w 74799"/>
                    <a:gd name="connsiteY32" fmla="*/ 12747 h 130144"/>
                    <a:gd name="connsiteX33" fmla="*/ 1084 w 74799"/>
                    <a:gd name="connsiteY33" fmla="*/ 622 h 130144"/>
                    <a:gd name="connsiteX34" fmla="*/ 8029 w 74799"/>
                    <a:gd name="connsiteY34" fmla="*/ -35 h 130144"/>
                    <a:gd name="connsiteX35" fmla="*/ 15704 w 74799"/>
                    <a:gd name="connsiteY35" fmla="*/ -35 h 130144"/>
                    <a:gd name="connsiteX36" fmla="*/ 21772 w 74799"/>
                    <a:gd name="connsiteY36" fmla="*/ 330 h 130144"/>
                    <a:gd name="connsiteX37" fmla="*/ 24477 w 74799"/>
                    <a:gd name="connsiteY37" fmla="*/ 841 h 130144"/>
                    <a:gd name="connsiteX38" fmla="*/ 52986 w 74799"/>
                    <a:gd name="connsiteY38" fmla="*/ 72200 h 130144"/>
                    <a:gd name="connsiteX39" fmla="*/ 47577 w 74799"/>
                    <a:gd name="connsiteY39" fmla="*/ 62486 h 130144"/>
                    <a:gd name="connsiteX40" fmla="*/ 35515 w 74799"/>
                    <a:gd name="connsiteY40" fmla="*/ 59199 h 130144"/>
                    <a:gd name="connsiteX41" fmla="*/ 29374 w 74799"/>
                    <a:gd name="connsiteY41" fmla="*/ 59784 h 130144"/>
                    <a:gd name="connsiteX42" fmla="*/ 25939 w 74799"/>
                    <a:gd name="connsiteY42" fmla="*/ 62705 h 130144"/>
                    <a:gd name="connsiteX43" fmla="*/ 24550 w 74799"/>
                    <a:gd name="connsiteY43" fmla="*/ 68987 h 130144"/>
                    <a:gd name="connsiteX44" fmla="*/ 24550 w 74799"/>
                    <a:gd name="connsiteY44" fmla="*/ 80307 h 130144"/>
                    <a:gd name="connsiteX45" fmla="*/ 24550 w 74799"/>
                    <a:gd name="connsiteY45" fmla="*/ 91117 h 130144"/>
                    <a:gd name="connsiteX46" fmla="*/ 26231 w 74799"/>
                    <a:gd name="connsiteY46" fmla="*/ 99444 h 130144"/>
                    <a:gd name="connsiteX47" fmla="*/ 30178 w 74799"/>
                    <a:gd name="connsiteY47" fmla="*/ 104995 h 130144"/>
                    <a:gd name="connsiteX48" fmla="*/ 37489 w 74799"/>
                    <a:gd name="connsiteY48" fmla="*/ 106967 h 130144"/>
                    <a:gd name="connsiteX49" fmla="*/ 44799 w 74799"/>
                    <a:gd name="connsiteY49" fmla="*/ 104995 h 130144"/>
                    <a:gd name="connsiteX50" fmla="*/ 50135 w 74799"/>
                    <a:gd name="connsiteY50" fmla="*/ 99517 h 130144"/>
                    <a:gd name="connsiteX51" fmla="*/ 53498 w 74799"/>
                    <a:gd name="connsiteY51" fmla="*/ 91848 h 130144"/>
                    <a:gd name="connsiteX52" fmla="*/ 54594 w 74799"/>
                    <a:gd name="connsiteY52" fmla="*/ 82864 h 130144"/>
                    <a:gd name="connsiteX53" fmla="*/ 54594 w 74799"/>
                    <a:gd name="connsiteY53" fmla="*/ 77532 h 130144"/>
                    <a:gd name="connsiteX54" fmla="*/ 52986 w 74799"/>
                    <a:gd name="connsiteY54" fmla="*/ 72200 h 13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4799" h="130144">
                      <a:moveTo>
                        <a:pt x="24477" y="841"/>
                      </a:moveTo>
                      <a:lnTo>
                        <a:pt x="24477" y="2887"/>
                      </a:lnTo>
                      <a:cubicBezTo>
                        <a:pt x="24477" y="5370"/>
                        <a:pt x="24477" y="7269"/>
                        <a:pt x="24477" y="8511"/>
                      </a:cubicBezTo>
                      <a:cubicBezTo>
                        <a:pt x="24477" y="9752"/>
                        <a:pt x="24477" y="10994"/>
                        <a:pt x="24477" y="12017"/>
                      </a:cubicBezTo>
                      <a:cubicBezTo>
                        <a:pt x="24477" y="13039"/>
                        <a:pt x="24477" y="14135"/>
                        <a:pt x="24477" y="15303"/>
                      </a:cubicBezTo>
                      <a:cubicBezTo>
                        <a:pt x="24477" y="16472"/>
                        <a:pt x="24477" y="18152"/>
                        <a:pt x="24477" y="20270"/>
                      </a:cubicBezTo>
                      <a:lnTo>
                        <a:pt x="24477" y="28815"/>
                      </a:lnTo>
                      <a:cubicBezTo>
                        <a:pt x="24477" y="32394"/>
                        <a:pt x="24477" y="37069"/>
                        <a:pt x="24477" y="42839"/>
                      </a:cubicBezTo>
                      <a:cubicBezTo>
                        <a:pt x="24477" y="41743"/>
                        <a:pt x="26012" y="40721"/>
                        <a:pt x="28497" y="39844"/>
                      </a:cubicBezTo>
                      <a:cubicBezTo>
                        <a:pt x="31414" y="38917"/>
                        <a:pt x="34433" y="38332"/>
                        <a:pt x="37489" y="38091"/>
                      </a:cubicBezTo>
                      <a:cubicBezTo>
                        <a:pt x="41261" y="37799"/>
                        <a:pt x="45047" y="37799"/>
                        <a:pt x="48819" y="38091"/>
                      </a:cubicBezTo>
                      <a:cubicBezTo>
                        <a:pt x="52562" y="38376"/>
                        <a:pt x="56254" y="39157"/>
                        <a:pt x="59785" y="40428"/>
                      </a:cubicBezTo>
                      <a:cubicBezTo>
                        <a:pt x="62526" y="41392"/>
                        <a:pt x="64916" y="43146"/>
                        <a:pt x="66656" y="45468"/>
                      </a:cubicBezTo>
                      <a:cubicBezTo>
                        <a:pt x="68674" y="48083"/>
                        <a:pt x="70231" y="51026"/>
                        <a:pt x="71261" y="54160"/>
                      </a:cubicBezTo>
                      <a:cubicBezTo>
                        <a:pt x="72497" y="57768"/>
                        <a:pt x="73374" y="61485"/>
                        <a:pt x="73893" y="65262"/>
                      </a:cubicBezTo>
                      <a:cubicBezTo>
                        <a:pt x="74427" y="69403"/>
                        <a:pt x="74697" y="73573"/>
                        <a:pt x="74697" y="77751"/>
                      </a:cubicBezTo>
                      <a:cubicBezTo>
                        <a:pt x="74697" y="83886"/>
                        <a:pt x="74259" y="89949"/>
                        <a:pt x="73381" y="95938"/>
                      </a:cubicBezTo>
                      <a:cubicBezTo>
                        <a:pt x="72906" y="101540"/>
                        <a:pt x="71576" y="107032"/>
                        <a:pt x="69434" y="112225"/>
                      </a:cubicBezTo>
                      <a:cubicBezTo>
                        <a:pt x="67511" y="116936"/>
                        <a:pt x="64383" y="121070"/>
                        <a:pt x="60369" y="124204"/>
                      </a:cubicBezTo>
                      <a:cubicBezTo>
                        <a:pt x="55486" y="127593"/>
                        <a:pt x="49719" y="129477"/>
                        <a:pt x="43775" y="129609"/>
                      </a:cubicBezTo>
                      <a:cubicBezTo>
                        <a:pt x="40515" y="130127"/>
                        <a:pt x="37182" y="129850"/>
                        <a:pt x="34053" y="128805"/>
                      </a:cubicBezTo>
                      <a:cubicBezTo>
                        <a:pt x="30734" y="127447"/>
                        <a:pt x="28102" y="124817"/>
                        <a:pt x="26743" y="121501"/>
                      </a:cubicBezTo>
                      <a:cubicBezTo>
                        <a:pt x="26743" y="120771"/>
                        <a:pt x="26012" y="120552"/>
                        <a:pt x="25719" y="120844"/>
                      </a:cubicBezTo>
                      <a:cubicBezTo>
                        <a:pt x="25361" y="121246"/>
                        <a:pt x="25091" y="121720"/>
                        <a:pt x="24915" y="122232"/>
                      </a:cubicBezTo>
                      <a:cubicBezTo>
                        <a:pt x="24915" y="123546"/>
                        <a:pt x="24915" y="124642"/>
                        <a:pt x="24915" y="125372"/>
                      </a:cubicBezTo>
                      <a:cubicBezTo>
                        <a:pt x="24915" y="126103"/>
                        <a:pt x="24915" y="127052"/>
                        <a:pt x="24915" y="128294"/>
                      </a:cubicBezTo>
                      <a:cubicBezTo>
                        <a:pt x="24966" y="128732"/>
                        <a:pt x="24966" y="129170"/>
                        <a:pt x="24915" y="129609"/>
                      </a:cubicBezTo>
                      <a:cubicBezTo>
                        <a:pt x="20814" y="130061"/>
                        <a:pt x="16684" y="130207"/>
                        <a:pt x="12561" y="130047"/>
                      </a:cubicBezTo>
                      <a:cubicBezTo>
                        <a:pt x="8029" y="130047"/>
                        <a:pt x="3862" y="130047"/>
                        <a:pt x="61" y="130047"/>
                      </a:cubicBezTo>
                      <a:cubicBezTo>
                        <a:pt x="61" y="121209"/>
                        <a:pt x="-305" y="112079"/>
                        <a:pt x="61" y="102584"/>
                      </a:cubicBezTo>
                      <a:cubicBezTo>
                        <a:pt x="426" y="93089"/>
                        <a:pt x="61" y="83375"/>
                        <a:pt x="61" y="73369"/>
                      </a:cubicBezTo>
                      <a:cubicBezTo>
                        <a:pt x="61" y="63363"/>
                        <a:pt x="426" y="53429"/>
                        <a:pt x="719" y="43277"/>
                      </a:cubicBezTo>
                      <a:cubicBezTo>
                        <a:pt x="1011" y="33125"/>
                        <a:pt x="1084" y="22972"/>
                        <a:pt x="1084" y="12747"/>
                      </a:cubicBezTo>
                      <a:lnTo>
                        <a:pt x="1084" y="622"/>
                      </a:lnTo>
                      <a:cubicBezTo>
                        <a:pt x="3379" y="228"/>
                        <a:pt x="5704" y="9"/>
                        <a:pt x="8029" y="-35"/>
                      </a:cubicBezTo>
                      <a:lnTo>
                        <a:pt x="15704" y="-35"/>
                      </a:lnTo>
                      <a:lnTo>
                        <a:pt x="21772" y="330"/>
                      </a:lnTo>
                      <a:cubicBezTo>
                        <a:pt x="22693" y="381"/>
                        <a:pt x="23599" y="557"/>
                        <a:pt x="24477" y="841"/>
                      </a:cubicBezTo>
                      <a:close/>
                      <a:moveTo>
                        <a:pt x="52986" y="72200"/>
                      </a:moveTo>
                      <a:cubicBezTo>
                        <a:pt x="52613" y="68351"/>
                        <a:pt x="50654" y="64831"/>
                        <a:pt x="47577" y="62486"/>
                      </a:cubicBezTo>
                      <a:cubicBezTo>
                        <a:pt x="44009" y="60134"/>
                        <a:pt x="39784" y="58980"/>
                        <a:pt x="35515" y="59199"/>
                      </a:cubicBezTo>
                      <a:cubicBezTo>
                        <a:pt x="33453" y="59163"/>
                        <a:pt x="31392" y="59360"/>
                        <a:pt x="29374" y="59784"/>
                      </a:cubicBezTo>
                      <a:cubicBezTo>
                        <a:pt x="27846" y="60193"/>
                        <a:pt x="26589" y="61266"/>
                        <a:pt x="25939" y="62705"/>
                      </a:cubicBezTo>
                      <a:cubicBezTo>
                        <a:pt x="25098" y="64699"/>
                        <a:pt x="24630" y="66825"/>
                        <a:pt x="24550" y="68987"/>
                      </a:cubicBezTo>
                      <a:cubicBezTo>
                        <a:pt x="24550" y="71762"/>
                        <a:pt x="24550" y="75560"/>
                        <a:pt x="24550" y="80307"/>
                      </a:cubicBezTo>
                      <a:cubicBezTo>
                        <a:pt x="24550" y="85055"/>
                        <a:pt x="24550" y="87611"/>
                        <a:pt x="24550" y="91117"/>
                      </a:cubicBezTo>
                      <a:cubicBezTo>
                        <a:pt x="24667" y="93966"/>
                        <a:pt x="25237" y="96770"/>
                        <a:pt x="26231" y="99444"/>
                      </a:cubicBezTo>
                      <a:cubicBezTo>
                        <a:pt x="27057" y="101598"/>
                        <a:pt x="28417" y="103504"/>
                        <a:pt x="30178" y="104995"/>
                      </a:cubicBezTo>
                      <a:cubicBezTo>
                        <a:pt x="32335" y="106426"/>
                        <a:pt x="34901" y="107113"/>
                        <a:pt x="37489" y="106967"/>
                      </a:cubicBezTo>
                      <a:cubicBezTo>
                        <a:pt x="40069" y="107069"/>
                        <a:pt x="42620" y="106382"/>
                        <a:pt x="44799" y="104995"/>
                      </a:cubicBezTo>
                      <a:cubicBezTo>
                        <a:pt x="46948" y="103570"/>
                        <a:pt x="48768" y="101701"/>
                        <a:pt x="50135" y="99517"/>
                      </a:cubicBezTo>
                      <a:cubicBezTo>
                        <a:pt x="51692" y="97172"/>
                        <a:pt x="52833" y="94579"/>
                        <a:pt x="53498" y="91848"/>
                      </a:cubicBezTo>
                      <a:cubicBezTo>
                        <a:pt x="54229" y="88911"/>
                        <a:pt x="54602" y="85895"/>
                        <a:pt x="54594" y="82864"/>
                      </a:cubicBezTo>
                      <a:cubicBezTo>
                        <a:pt x="54594" y="81184"/>
                        <a:pt x="54594" y="79431"/>
                        <a:pt x="54594" y="77532"/>
                      </a:cubicBezTo>
                      <a:cubicBezTo>
                        <a:pt x="54353" y="75677"/>
                        <a:pt x="53812" y="73880"/>
                        <a:pt x="52986" y="72200"/>
                      </a:cubicBezTo>
                      <a:close/>
                    </a:path>
                  </a:pathLst>
                </a:custGeom>
                <a:grpFill/>
                <a:ln w="7301" cap="flat">
                  <a:noFill/>
                  <a:prstDash val="solid"/>
                  <a:miter/>
                </a:ln>
              </p:spPr>
              <p:txBody>
                <a:bodyPr rtlCol="0" anchor="ctr"/>
                <a:lstStyle/>
                <a:p>
                  <a:endParaRPr lang="en-US"/>
                </a:p>
              </p:txBody>
            </p:sp>
            <p:sp>
              <p:nvSpPr>
                <p:cNvPr id="1946" name="Freeform 1945">
                  <a:extLst>
                    <a:ext uri="{FF2B5EF4-FFF2-40B4-BE49-F238E27FC236}">
                      <a16:creationId xmlns:a16="http://schemas.microsoft.com/office/drawing/2014/main" id="{6CAD9871-80BB-F931-C16B-12316E869DF8}"/>
                    </a:ext>
                  </a:extLst>
                </p:cNvPr>
                <p:cNvSpPr/>
                <p:nvPr/>
              </p:nvSpPr>
              <p:spPr>
                <a:xfrm>
                  <a:off x="6452150" y="4983388"/>
                  <a:ext cx="26101" cy="132747"/>
                </a:xfrm>
                <a:custGeom>
                  <a:avLst/>
                  <a:gdLst>
                    <a:gd name="connsiteX0" fmla="*/ 22857 w 26101"/>
                    <a:gd name="connsiteY0" fmla="*/ 40063 h 132747"/>
                    <a:gd name="connsiteX1" fmla="*/ 26000 w 26101"/>
                    <a:gd name="connsiteY1" fmla="*/ 40063 h 132747"/>
                    <a:gd name="connsiteX2" fmla="*/ 26000 w 26101"/>
                    <a:gd name="connsiteY2" fmla="*/ 40648 h 132747"/>
                    <a:gd name="connsiteX3" fmla="*/ 25196 w 26101"/>
                    <a:gd name="connsiteY3" fmla="*/ 86078 h 132747"/>
                    <a:gd name="connsiteX4" fmla="*/ 25854 w 26101"/>
                    <a:gd name="connsiteY4" fmla="*/ 131508 h 132747"/>
                    <a:gd name="connsiteX5" fmla="*/ 21248 w 26101"/>
                    <a:gd name="connsiteY5" fmla="*/ 132676 h 132747"/>
                    <a:gd name="connsiteX6" fmla="*/ 13207 w 26101"/>
                    <a:gd name="connsiteY6" fmla="*/ 132676 h 132747"/>
                    <a:gd name="connsiteX7" fmla="*/ 5020 w 26101"/>
                    <a:gd name="connsiteY7" fmla="*/ 132676 h 132747"/>
                    <a:gd name="connsiteX8" fmla="*/ -97 w 26101"/>
                    <a:gd name="connsiteY8" fmla="*/ 132676 h 132747"/>
                    <a:gd name="connsiteX9" fmla="*/ 707 w 26101"/>
                    <a:gd name="connsiteY9" fmla="*/ 109085 h 132747"/>
                    <a:gd name="connsiteX10" fmla="*/ 268 w 26101"/>
                    <a:gd name="connsiteY10" fmla="*/ 85347 h 132747"/>
                    <a:gd name="connsiteX11" fmla="*/ -97 w 26101"/>
                    <a:gd name="connsiteY11" fmla="*/ 62121 h 132747"/>
                    <a:gd name="connsiteX12" fmla="*/ 999 w 26101"/>
                    <a:gd name="connsiteY12" fmla="*/ 39771 h 132747"/>
                    <a:gd name="connsiteX13" fmla="*/ 999 w 26101"/>
                    <a:gd name="connsiteY13" fmla="*/ 39771 h 132747"/>
                    <a:gd name="connsiteX14" fmla="*/ 3485 w 26101"/>
                    <a:gd name="connsiteY14" fmla="*/ 39771 h 132747"/>
                    <a:gd name="connsiteX15" fmla="*/ 6116 w 26101"/>
                    <a:gd name="connsiteY15" fmla="*/ 39771 h 132747"/>
                    <a:gd name="connsiteX16" fmla="*/ 12769 w 26101"/>
                    <a:gd name="connsiteY16" fmla="*/ 39771 h 132747"/>
                    <a:gd name="connsiteX17" fmla="*/ 22857 w 26101"/>
                    <a:gd name="connsiteY17" fmla="*/ 40063 h 132747"/>
                    <a:gd name="connsiteX18" fmla="*/ 49 w 26101"/>
                    <a:gd name="connsiteY18" fmla="*/ -35 h 132747"/>
                    <a:gd name="connsiteX19" fmla="*/ 25050 w 26101"/>
                    <a:gd name="connsiteY19" fmla="*/ 549 h 132747"/>
                    <a:gd name="connsiteX20" fmla="*/ 25050 w 26101"/>
                    <a:gd name="connsiteY20" fmla="*/ 4493 h 132747"/>
                    <a:gd name="connsiteX21" fmla="*/ 25050 w 26101"/>
                    <a:gd name="connsiteY21" fmla="*/ 10775 h 132747"/>
                    <a:gd name="connsiteX22" fmla="*/ 25050 w 26101"/>
                    <a:gd name="connsiteY22" fmla="*/ 17713 h 132747"/>
                    <a:gd name="connsiteX23" fmla="*/ 25050 w 26101"/>
                    <a:gd name="connsiteY23" fmla="*/ 24068 h 132747"/>
                    <a:gd name="connsiteX24" fmla="*/ 21614 w 26101"/>
                    <a:gd name="connsiteY24" fmla="*/ 25529 h 132747"/>
                    <a:gd name="connsiteX25" fmla="*/ 15327 w 26101"/>
                    <a:gd name="connsiteY25" fmla="*/ 25529 h 132747"/>
                    <a:gd name="connsiteX26" fmla="*/ 8017 w 26101"/>
                    <a:gd name="connsiteY26" fmla="*/ 25163 h 132747"/>
                    <a:gd name="connsiteX27" fmla="*/ 707 w 26101"/>
                    <a:gd name="connsiteY27" fmla="*/ 25163 h 132747"/>
                    <a:gd name="connsiteX28" fmla="*/ 195 w 26101"/>
                    <a:gd name="connsiteY28" fmla="*/ 13988 h 132747"/>
                    <a:gd name="connsiteX29" fmla="*/ 49 w 26101"/>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01" h="132747">
                      <a:moveTo>
                        <a:pt x="22857" y="40063"/>
                      </a:moveTo>
                      <a:lnTo>
                        <a:pt x="26000" y="40063"/>
                      </a:lnTo>
                      <a:lnTo>
                        <a:pt x="26000" y="40648"/>
                      </a:lnTo>
                      <a:cubicBezTo>
                        <a:pt x="26000" y="55255"/>
                        <a:pt x="25635" y="70593"/>
                        <a:pt x="25196" y="86078"/>
                      </a:cubicBezTo>
                      <a:cubicBezTo>
                        <a:pt x="24757" y="101562"/>
                        <a:pt x="25196" y="116681"/>
                        <a:pt x="25854" y="131508"/>
                      </a:cubicBezTo>
                      <a:cubicBezTo>
                        <a:pt x="24509" y="132435"/>
                        <a:pt x="22871" y="132844"/>
                        <a:pt x="21248" y="132676"/>
                      </a:cubicBezTo>
                      <a:lnTo>
                        <a:pt x="13207" y="132676"/>
                      </a:lnTo>
                      <a:lnTo>
                        <a:pt x="5020" y="132676"/>
                      </a:lnTo>
                      <a:cubicBezTo>
                        <a:pt x="3324" y="132398"/>
                        <a:pt x="1599" y="132398"/>
                        <a:pt x="-97" y="132676"/>
                      </a:cubicBezTo>
                      <a:cubicBezTo>
                        <a:pt x="488" y="124934"/>
                        <a:pt x="780" y="117046"/>
                        <a:pt x="707" y="109085"/>
                      </a:cubicBezTo>
                      <a:cubicBezTo>
                        <a:pt x="634" y="101123"/>
                        <a:pt x="707" y="93235"/>
                        <a:pt x="268" y="85347"/>
                      </a:cubicBezTo>
                      <a:cubicBezTo>
                        <a:pt x="-170" y="77459"/>
                        <a:pt x="-97" y="69790"/>
                        <a:pt x="-97" y="62121"/>
                      </a:cubicBezTo>
                      <a:cubicBezTo>
                        <a:pt x="-104" y="54656"/>
                        <a:pt x="261" y="47199"/>
                        <a:pt x="999" y="39771"/>
                      </a:cubicBezTo>
                      <a:lnTo>
                        <a:pt x="999" y="39771"/>
                      </a:lnTo>
                      <a:cubicBezTo>
                        <a:pt x="1818" y="39618"/>
                        <a:pt x="2666" y="39618"/>
                        <a:pt x="3485" y="39771"/>
                      </a:cubicBezTo>
                      <a:lnTo>
                        <a:pt x="6116" y="39771"/>
                      </a:lnTo>
                      <a:cubicBezTo>
                        <a:pt x="7725" y="39771"/>
                        <a:pt x="9918" y="39771"/>
                        <a:pt x="12769" y="39771"/>
                      </a:cubicBezTo>
                      <a:cubicBezTo>
                        <a:pt x="15620" y="39771"/>
                        <a:pt x="18909" y="40209"/>
                        <a:pt x="22857" y="40063"/>
                      </a:cubicBezTo>
                      <a:close/>
                      <a:moveTo>
                        <a:pt x="49" y="-35"/>
                      </a:moveTo>
                      <a:lnTo>
                        <a:pt x="25050" y="549"/>
                      </a:lnTo>
                      <a:cubicBezTo>
                        <a:pt x="25050" y="1280"/>
                        <a:pt x="25050" y="2594"/>
                        <a:pt x="25050" y="4493"/>
                      </a:cubicBezTo>
                      <a:cubicBezTo>
                        <a:pt x="25050" y="6392"/>
                        <a:pt x="25050" y="8510"/>
                        <a:pt x="25050" y="10775"/>
                      </a:cubicBezTo>
                      <a:cubicBezTo>
                        <a:pt x="25050" y="13039"/>
                        <a:pt x="25050" y="15303"/>
                        <a:pt x="25050" y="17713"/>
                      </a:cubicBezTo>
                      <a:cubicBezTo>
                        <a:pt x="25050" y="20124"/>
                        <a:pt x="25050" y="22242"/>
                        <a:pt x="25050" y="24068"/>
                      </a:cubicBezTo>
                      <a:cubicBezTo>
                        <a:pt x="24143" y="24988"/>
                        <a:pt x="22908" y="25514"/>
                        <a:pt x="21614" y="25529"/>
                      </a:cubicBezTo>
                      <a:cubicBezTo>
                        <a:pt x="19523" y="25726"/>
                        <a:pt x="17418" y="25726"/>
                        <a:pt x="15327" y="25529"/>
                      </a:cubicBezTo>
                      <a:lnTo>
                        <a:pt x="8017" y="25163"/>
                      </a:lnTo>
                      <a:cubicBezTo>
                        <a:pt x="5583" y="24995"/>
                        <a:pt x="3141" y="24995"/>
                        <a:pt x="707" y="25163"/>
                      </a:cubicBezTo>
                      <a:cubicBezTo>
                        <a:pt x="707" y="21584"/>
                        <a:pt x="707" y="17859"/>
                        <a:pt x="195" y="13988"/>
                      </a:cubicBezTo>
                      <a:cubicBezTo>
                        <a:pt x="-317" y="10117"/>
                        <a:pt x="49" y="5589"/>
                        <a:pt x="49" y="-35"/>
                      </a:cubicBezTo>
                      <a:close/>
                    </a:path>
                  </a:pathLst>
                </a:custGeom>
                <a:grpFill/>
                <a:ln w="7301" cap="flat">
                  <a:noFill/>
                  <a:prstDash val="solid"/>
                  <a:miter/>
                </a:ln>
              </p:spPr>
              <p:txBody>
                <a:bodyPr rtlCol="0" anchor="ctr"/>
                <a:lstStyle/>
                <a:p>
                  <a:endParaRPr lang="en-US"/>
                </a:p>
              </p:txBody>
            </p:sp>
            <p:sp>
              <p:nvSpPr>
                <p:cNvPr id="1947" name="Freeform 1946">
                  <a:extLst>
                    <a:ext uri="{FF2B5EF4-FFF2-40B4-BE49-F238E27FC236}">
                      <a16:creationId xmlns:a16="http://schemas.microsoft.com/office/drawing/2014/main" id="{8B27100D-DD89-F07D-4E05-060E12969687}"/>
                    </a:ext>
                  </a:extLst>
                </p:cNvPr>
                <p:cNvSpPr/>
                <p:nvPr/>
              </p:nvSpPr>
              <p:spPr>
                <a:xfrm>
                  <a:off x="6490533" y="4982293"/>
                  <a:ext cx="26901" cy="133806"/>
                </a:xfrm>
                <a:custGeom>
                  <a:avLst/>
                  <a:gdLst>
                    <a:gd name="connsiteX0" fmla="*/ 1580 w 26901"/>
                    <a:gd name="connsiteY0" fmla="*/ -35 h 133806"/>
                    <a:gd name="connsiteX1" fmla="*/ 26653 w 26901"/>
                    <a:gd name="connsiteY1" fmla="*/ 549 h 133806"/>
                    <a:gd name="connsiteX2" fmla="*/ 26653 w 26901"/>
                    <a:gd name="connsiteY2" fmla="*/ 18736 h 133806"/>
                    <a:gd name="connsiteX3" fmla="*/ 26288 w 26901"/>
                    <a:gd name="connsiteY3" fmla="*/ 41524 h 133806"/>
                    <a:gd name="connsiteX4" fmla="*/ 26288 w 26901"/>
                    <a:gd name="connsiteY4" fmla="*/ 66722 h 133806"/>
                    <a:gd name="connsiteX5" fmla="*/ 26288 w 26901"/>
                    <a:gd name="connsiteY5" fmla="*/ 91921 h 133806"/>
                    <a:gd name="connsiteX6" fmla="*/ 26288 w 26901"/>
                    <a:gd name="connsiteY6" fmla="*/ 114635 h 133806"/>
                    <a:gd name="connsiteX7" fmla="*/ 26800 w 26901"/>
                    <a:gd name="connsiteY7" fmla="*/ 132603 h 133806"/>
                    <a:gd name="connsiteX8" fmla="*/ 22194 w 26901"/>
                    <a:gd name="connsiteY8" fmla="*/ 133772 h 133806"/>
                    <a:gd name="connsiteX9" fmla="*/ 14226 w 26901"/>
                    <a:gd name="connsiteY9" fmla="*/ 133772 h 133806"/>
                    <a:gd name="connsiteX10" fmla="*/ 5527 w 26901"/>
                    <a:gd name="connsiteY10" fmla="*/ 133187 h 133806"/>
                    <a:gd name="connsiteX11" fmla="*/ 337 w 26901"/>
                    <a:gd name="connsiteY11" fmla="*/ 133187 h 133806"/>
                    <a:gd name="connsiteX12" fmla="*/ 1360 w 26901"/>
                    <a:gd name="connsiteY12" fmla="*/ 99882 h 133806"/>
                    <a:gd name="connsiteX13" fmla="*/ 556 w 26901"/>
                    <a:gd name="connsiteY13" fmla="*/ 66430 h 133806"/>
                    <a:gd name="connsiteX14" fmla="*/ -102 w 26901"/>
                    <a:gd name="connsiteY14" fmla="*/ 32905 h 133806"/>
                    <a:gd name="connsiteX15" fmla="*/ 1580 w 26901"/>
                    <a:gd name="connsiteY15" fmla="*/ -35 h 13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01" h="133806">
                      <a:moveTo>
                        <a:pt x="1580" y="-35"/>
                      </a:moveTo>
                      <a:lnTo>
                        <a:pt x="26653" y="549"/>
                      </a:lnTo>
                      <a:cubicBezTo>
                        <a:pt x="26653" y="5516"/>
                        <a:pt x="26653" y="11651"/>
                        <a:pt x="26653" y="18736"/>
                      </a:cubicBezTo>
                      <a:cubicBezTo>
                        <a:pt x="26653" y="25821"/>
                        <a:pt x="26653" y="33343"/>
                        <a:pt x="26288" y="41524"/>
                      </a:cubicBezTo>
                      <a:cubicBezTo>
                        <a:pt x="25922" y="49704"/>
                        <a:pt x="26288" y="58031"/>
                        <a:pt x="26288" y="66722"/>
                      </a:cubicBezTo>
                      <a:cubicBezTo>
                        <a:pt x="26288" y="75414"/>
                        <a:pt x="26288" y="83813"/>
                        <a:pt x="26288" y="91921"/>
                      </a:cubicBezTo>
                      <a:cubicBezTo>
                        <a:pt x="26288" y="100028"/>
                        <a:pt x="26288" y="107624"/>
                        <a:pt x="26288" y="114635"/>
                      </a:cubicBezTo>
                      <a:cubicBezTo>
                        <a:pt x="26288" y="121647"/>
                        <a:pt x="26288" y="127636"/>
                        <a:pt x="26800" y="132603"/>
                      </a:cubicBezTo>
                      <a:cubicBezTo>
                        <a:pt x="26215" y="133333"/>
                        <a:pt x="24680" y="133699"/>
                        <a:pt x="22194" y="133772"/>
                      </a:cubicBezTo>
                      <a:lnTo>
                        <a:pt x="14226" y="133772"/>
                      </a:lnTo>
                      <a:lnTo>
                        <a:pt x="5527" y="133187"/>
                      </a:lnTo>
                      <a:cubicBezTo>
                        <a:pt x="3809" y="132917"/>
                        <a:pt x="2055" y="132917"/>
                        <a:pt x="337" y="133187"/>
                      </a:cubicBezTo>
                      <a:cubicBezTo>
                        <a:pt x="1214" y="122158"/>
                        <a:pt x="1580" y="111276"/>
                        <a:pt x="1360" y="99882"/>
                      </a:cubicBezTo>
                      <a:cubicBezTo>
                        <a:pt x="1141" y="88488"/>
                        <a:pt x="922" y="77532"/>
                        <a:pt x="556" y="66430"/>
                      </a:cubicBezTo>
                      <a:cubicBezTo>
                        <a:pt x="191" y="55328"/>
                        <a:pt x="-29" y="44080"/>
                        <a:pt x="-102" y="32905"/>
                      </a:cubicBezTo>
                      <a:cubicBezTo>
                        <a:pt x="-109" y="21906"/>
                        <a:pt x="454" y="10906"/>
                        <a:pt x="1580" y="-35"/>
                      </a:cubicBezTo>
                      <a:close/>
                    </a:path>
                  </a:pathLst>
                </a:custGeom>
                <a:grpFill/>
                <a:ln w="7301" cap="flat">
                  <a:noFill/>
                  <a:prstDash val="solid"/>
                  <a:miter/>
                </a:ln>
              </p:spPr>
              <p:txBody>
                <a:bodyPr rtlCol="0" anchor="ctr"/>
                <a:lstStyle/>
                <a:p>
                  <a:endParaRPr lang="en-US"/>
                </a:p>
              </p:txBody>
            </p:sp>
            <p:sp>
              <p:nvSpPr>
                <p:cNvPr id="1948" name="Freeform 1947">
                  <a:extLst>
                    <a:ext uri="{FF2B5EF4-FFF2-40B4-BE49-F238E27FC236}">
                      <a16:creationId xmlns:a16="http://schemas.microsoft.com/office/drawing/2014/main" id="{AD18BA95-9046-4B17-35FB-CE96DA706947}"/>
                    </a:ext>
                  </a:extLst>
                </p:cNvPr>
                <p:cNvSpPr/>
                <p:nvPr/>
              </p:nvSpPr>
              <p:spPr>
                <a:xfrm>
                  <a:off x="6528107" y="4983388"/>
                  <a:ext cx="26535" cy="132710"/>
                </a:xfrm>
                <a:custGeom>
                  <a:avLst/>
                  <a:gdLst>
                    <a:gd name="connsiteX0" fmla="*/ 22925 w 26535"/>
                    <a:gd name="connsiteY0" fmla="*/ 40063 h 132710"/>
                    <a:gd name="connsiteX1" fmla="*/ 26434 w 26535"/>
                    <a:gd name="connsiteY1" fmla="*/ 40063 h 132710"/>
                    <a:gd name="connsiteX2" fmla="*/ 26434 w 26535"/>
                    <a:gd name="connsiteY2" fmla="*/ 40648 h 132710"/>
                    <a:gd name="connsiteX3" fmla="*/ 25557 w 26535"/>
                    <a:gd name="connsiteY3" fmla="*/ 86078 h 132710"/>
                    <a:gd name="connsiteX4" fmla="*/ 26215 w 26535"/>
                    <a:gd name="connsiteY4" fmla="*/ 131508 h 132710"/>
                    <a:gd name="connsiteX5" fmla="*/ 21609 w 26535"/>
                    <a:gd name="connsiteY5" fmla="*/ 132676 h 132710"/>
                    <a:gd name="connsiteX6" fmla="*/ 13276 w 26535"/>
                    <a:gd name="connsiteY6" fmla="*/ 132676 h 132710"/>
                    <a:gd name="connsiteX7" fmla="*/ 5088 w 26535"/>
                    <a:gd name="connsiteY7" fmla="*/ 132676 h 132710"/>
                    <a:gd name="connsiteX8" fmla="*/ -102 w 26535"/>
                    <a:gd name="connsiteY8" fmla="*/ 132676 h 132710"/>
                    <a:gd name="connsiteX9" fmla="*/ 775 w 26535"/>
                    <a:gd name="connsiteY9" fmla="*/ 109085 h 132710"/>
                    <a:gd name="connsiteX10" fmla="*/ 264 w 26535"/>
                    <a:gd name="connsiteY10" fmla="*/ 85347 h 132710"/>
                    <a:gd name="connsiteX11" fmla="*/ 264 w 26535"/>
                    <a:gd name="connsiteY11" fmla="*/ 62121 h 132710"/>
                    <a:gd name="connsiteX12" fmla="*/ 1360 w 26535"/>
                    <a:gd name="connsiteY12" fmla="*/ 39771 h 132710"/>
                    <a:gd name="connsiteX13" fmla="*/ 1360 w 26535"/>
                    <a:gd name="connsiteY13" fmla="*/ 39771 h 132710"/>
                    <a:gd name="connsiteX14" fmla="*/ 3846 w 26535"/>
                    <a:gd name="connsiteY14" fmla="*/ 39771 h 132710"/>
                    <a:gd name="connsiteX15" fmla="*/ 6550 w 26535"/>
                    <a:gd name="connsiteY15" fmla="*/ 39771 h 132710"/>
                    <a:gd name="connsiteX16" fmla="*/ 13203 w 26535"/>
                    <a:gd name="connsiteY16" fmla="*/ 39771 h 132710"/>
                    <a:gd name="connsiteX17" fmla="*/ 22925 w 26535"/>
                    <a:gd name="connsiteY17" fmla="*/ 40063 h 132710"/>
                    <a:gd name="connsiteX18" fmla="*/ 264 w 26535"/>
                    <a:gd name="connsiteY18" fmla="*/ -35 h 132710"/>
                    <a:gd name="connsiteX19" fmla="*/ 25338 w 26535"/>
                    <a:gd name="connsiteY19" fmla="*/ 549 h 132710"/>
                    <a:gd name="connsiteX20" fmla="*/ 25338 w 26535"/>
                    <a:gd name="connsiteY20" fmla="*/ 4493 h 132710"/>
                    <a:gd name="connsiteX21" fmla="*/ 25338 w 26535"/>
                    <a:gd name="connsiteY21" fmla="*/ 10775 h 132710"/>
                    <a:gd name="connsiteX22" fmla="*/ 25338 w 26535"/>
                    <a:gd name="connsiteY22" fmla="*/ 17713 h 132710"/>
                    <a:gd name="connsiteX23" fmla="*/ 25338 w 26535"/>
                    <a:gd name="connsiteY23" fmla="*/ 24068 h 132710"/>
                    <a:gd name="connsiteX24" fmla="*/ 21975 w 26535"/>
                    <a:gd name="connsiteY24" fmla="*/ 25529 h 132710"/>
                    <a:gd name="connsiteX25" fmla="*/ 15688 w 26535"/>
                    <a:gd name="connsiteY25" fmla="*/ 25529 h 132710"/>
                    <a:gd name="connsiteX26" fmla="*/ 8378 w 26535"/>
                    <a:gd name="connsiteY26" fmla="*/ 25163 h 132710"/>
                    <a:gd name="connsiteX27" fmla="*/ 1068 w 26535"/>
                    <a:gd name="connsiteY27" fmla="*/ 25163 h 132710"/>
                    <a:gd name="connsiteX28" fmla="*/ 629 w 26535"/>
                    <a:gd name="connsiteY28" fmla="*/ 13988 h 132710"/>
                    <a:gd name="connsiteX29" fmla="*/ 264 w 26535"/>
                    <a:gd name="connsiteY29" fmla="*/ -35 h 13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535" h="132710">
                      <a:moveTo>
                        <a:pt x="22925" y="40063"/>
                      </a:moveTo>
                      <a:lnTo>
                        <a:pt x="26434" y="40063"/>
                      </a:lnTo>
                      <a:lnTo>
                        <a:pt x="26434" y="40648"/>
                      </a:lnTo>
                      <a:cubicBezTo>
                        <a:pt x="26434" y="55255"/>
                        <a:pt x="26142" y="70396"/>
                        <a:pt x="25557" y="86078"/>
                      </a:cubicBezTo>
                      <a:cubicBezTo>
                        <a:pt x="25191" y="101489"/>
                        <a:pt x="25557" y="116681"/>
                        <a:pt x="26215" y="131508"/>
                      </a:cubicBezTo>
                      <a:cubicBezTo>
                        <a:pt x="25630" y="132238"/>
                        <a:pt x="24095" y="132603"/>
                        <a:pt x="21609" y="132676"/>
                      </a:cubicBezTo>
                      <a:lnTo>
                        <a:pt x="13276" y="132676"/>
                      </a:lnTo>
                      <a:lnTo>
                        <a:pt x="5088" y="132676"/>
                      </a:lnTo>
                      <a:cubicBezTo>
                        <a:pt x="3371" y="132406"/>
                        <a:pt x="1616" y="132406"/>
                        <a:pt x="-102" y="132676"/>
                      </a:cubicBezTo>
                      <a:cubicBezTo>
                        <a:pt x="556" y="124934"/>
                        <a:pt x="775" y="117046"/>
                        <a:pt x="775" y="109085"/>
                      </a:cubicBezTo>
                      <a:cubicBezTo>
                        <a:pt x="775" y="101123"/>
                        <a:pt x="775" y="93235"/>
                        <a:pt x="264" y="85347"/>
                      </a:cubicBezTo>
                      <a:cubicBezTo>
                        <a:pt x="-248" y="77459"/>
                        <a:pt x="264" y="69790"/>
                        <a:pt x="264" y="62121"/>
                      </a:cubicBezTo>
                      <a:cubicBezTo>
                        <a:pt x="256" y="54656"/>
                        <a:pt x="622" y="47199"/>
                        <a:pt x="1360" y="39771"/>
                      </a:cubicBezTo>
                      <a:lnTo>
                        <a:pt x="1360" y="39771"/>
                      </a:lnTo>
                      <a:cubicBezTo>
                        <a:pt x="2179" y="39618"/>
                        <a:pt x="3027" y="39618"/>
                        <a:pt x="3846" y="39771"/>
                      </a:cubicBezTo>
                      <a:lnTo>
                        <a:pt x="6550" y="39771"/>
                      </a:lnTo>
                      <a:cubicBezTo>
                        <a:pt x="8159" y="39771"/>
                        <a:pt x="10352" y="39771"/>
                        <a:pt x="13203" y="39771"/>
                      </a:cubicBezTo>
                      <a:cubicBezTo>
                        <a:pt x="16054" y="39771"/>
                        <a:pt x="19124" y="40209"/>
                        <a:pt x="22925" y="40063"/>
                      </a:cubicBezTo>
                      <a:close/>
                      <a:moveTo>
                        <a:pt x="264" y="-35"/>
                      </a:moveTo>
                      <a:lnTo>
                        <a:pt x="25338" y="549"/>
                      </a:lnTo>
                      <a:cubicBezTo>
                        <a:pt x="25338" y="1280"/>
                        <a:pt x="25338" y="2594"/>
                        <a:pt x="25338" y="4493"/>
                      </a:cubicBezTo>
                      <a:cubicBezTo>
                        <a:pt x="25338" y="6392"/>
                        <a:pt x="25338" y="8510"/>
                        <a:pt x="25338" y="10775"/>
                      </a:cubicBezTo>
                      <a:cubicBezTo>
                        <a:pt x="25338" y="13039"/>
                        <a:pt x="25338" y="15303"/>
                        <a:pt x="25338" y="17713"/>
                      </a:cubicBezTo>
                      <a:cubicBezTo>
                        <a:pt x="25338" y="20124"/>
                        <a:pt x="25338" y="22242"/>
                        <a:pt x="25338" y="24068"/>
                      </a:cubicBezTo>
                      <a:cubicBezTo>
                        <a:pt x="24475" y="25003"/>
                        <a:pt x="23254" y="25536"/>
                        <a:pt x="21975" y="25529"/>
                      </a:cubicBezTo>
                      <a:cubicBezTo>
                        <a:pt x="19884" y="25726"/>
                        <a:pt x="17779" y="25726"/>
                        <a:pt x="15688" y="25529"/>
                      </a:cubicBezTo>
                      <a:lnTo>
                        <a:pt x="8378" y="25163"/>
                      </a:lnTo>
                      <a:cubicBezTo>
                        <a:pt x="5944" y="24995"/>
                        <a:pt x="3502" y="24995"/>
                        <a:pt x="1068" y="25163"/>
                      </a:cubicBezTo>
                      <a:cubicBezTo>
                        <a:pt x="1068" y="21563"/>
                        <a:pt x="922" y="17837"/>
                        <a:pt x="629" y="13988"/>
                      </a:cubicBezTo>
                      <a:cubicBezTo>
                        <a:pt x="264" y="10409"/>
                        <a:pt x="191" y="5589"/>
                        <a:pt x="264" y="-35"/>
                      </a:cubicBezTo>
                      <a:close/>
                    </a:path>
                  </a:pathLst>
                </a:custGeom>
                <a:grpFill/>
                <a:ln w="7301" cap="flat">
                  <a:noFill/>
                  <a:prstDash val="solid"/>
                  <a:miter/>
                </a:ln>
              </p:spPr>
              <p:txBody>
                <a:bodyPr rtlCol="0" anchor="ctr"/>
                <a:lstStyle/>
                <a:p>
                  <a:endParaRPr lang="en-US"/>
                </a:p>
              </p:txBody>
            </p:sp>
            <p:sp>
              <p:nvSpPr>
                <p:cNvPr id="1949" name="Freeform 1948">
                  <a:extLst>
                    <a:ext uri="{FF2B5EF4-FFF2-40B4-BE49-F238E27FC236}">
                      <a16:creationId xmlns:a16="http://schemas.microsoft.com/office/drawing/2014/main" id="{BB1FA6F3-3B70-8B1E-918E-8AB6DF025928}"/>
                    </a:ext>
                  </a:extLst>
                </p:cNvPr>
                <p:cNvSpPr/>
                <p:nvPr/>
              </p:nvSpPr>
              <p:spPr>
                <a:xfrm>
                  <a:off x="6562830" y="4989335"/>
                  <a:ext cx="67655" cy="126910"/>
                </a:xfrm>
                <a:custGeom>
                  <a:avLst/>
                  <a:gdLst>
                    <a:gd name="connsiteX0" fmla="*/ 37692 w 67655"/>
                    <a:gd name="connsiteY0" fmla="*/ 810 h 126910"/>
                    <a:gd name="connsiteX1" fmla="*/ 37692 w 67655"/>
                    <a:gd name="connsiteY1" fmla="*/ 25498 h 126910"/>
                    <a:gd name="connsiteX2" fmla="*/ 37692 w 67655"/>
                    <a:gd name="connsiteY2" fmla="*/ 30464 h 126910"/>
                    <a:gd name="connsiteX3" fmla="*/ 37692 w 67655"/>
                    <a:gd name="connsiteY3" fmla="*/ 35796 h 126910"/>
                    <a:gd name="connsiteX4" fmla="*/ 49753 w 67655"/>
                    <a:gd name="connsiteY4" fmla="*/ 35212 h 126910"/>
                    <a:gd name="connsiteX5" fmla="*/ 65470 w 67655"/>
                    <a:gd name="connsiteY5" fmla="*/ 34335 h 126910"/>
                    <a:gd name="connsiteX6" fmla="*/ 66932 w 67655"/>
                    <a:gd name="connsiteY6" fmla="*/ 38644 h 126910"/>
                    <a:gd name="connsiteX7" fmla="*/ 66932 w 67655"/>
                    <a:gd name="connsiteY7" fmla="*/ 44780 h 126910"/>
                    <a:gd name="connsiteX8" fmla="*/ 66494 w 67655"/>
                    <a:gd name="connsiteY8" fmla="*/ 51499 h 126910"/>
                    <a:gd name="connsiteX9" fmla="*/ 66494 w 67655"/>
                    <a:gd name="connsiteY9" fmla="*/ 57269 h 126910"/>
                    <a:gd name="connsiteX10" fmla="*/ 37984 w 67655"/>
                    <a:gd name="connsiteY10" fmla="*/ 57269 h 126910"/>
                    <a:gd name="connsiteX11" fmla="*/ 37984 w 67655"/>
                    <a:gd name="connsiteY11" fmla="*/ 76698 h 126910"/>
                    <a:gd name="connsiteX12" fmla="*/ 37984 w 67655"/>
                    <a:gd name="connsiteY12" fmla="*/ 94446 h 126910"/>
                    <a:gd name="connsiteX13" fmla="*/ 43321 w 67655"/>
                    <a:gd name="connsiteY13" fmla="*/ 98463 h 126910"/>
                    <a:gd name="connsiteX14" fmla="*/ 50631 w 67655"/>
                    <a:gd name="connsiteY14" fmla="*/ 100800 h 126910"/>
                    <a:gd name="connsiteX15" fmla="*/ 58818 w 67655"/>
                    <a:gd name="connsiteY15" fmla="*/ 101823 h 126910"/>
                    <a:gd name="connsiteX16" fmla="*/ 66128 w 67655"/>
                    <a:gd name="connsiteY16" fmla="*/ 101823 h 126910"/>
                    <a:gd name="connsiteX17" fmla="*/ 66859 w 67655"/>
                    <a:gd name="connsiteY17" fmla="*/ 107520 h 126910"/>
                    <a:gd name="connsiteX18" fmla="*/ 67444 w 67655"/>
                    <a:gd name="connsiteY18" fmla="*/ 113947 h 126910"/>
                    <a:gd name="connsiteX19" fmla="*/ 67444 w 67655"/>
                    <a:gd name="connsiteY19" fmla="*/ 120521 h 126910"/>
                    <a:gd name="connsiteX20" fmla="*/ 66274 w 67655"/>
                    <a:gd name="connsiteY20" fmla="*/ 126656 h 126910"/>
                    <a:gd name="connsiteX21" fmla="*/ 50996 w 67655"/>
                    <a:gd name="connsiteY21" fmla="*/ 126656 h 126910"/>
                    <a:gd name="connsiteX22" fmla="*/ 36376 w 67655"/>
                    <a:gd name="connsiteY22" fmla="*/ 124538 h 126910"/>
                    <a:gd name="connsiteX23" fmla="*/ 23949 w 67655"/>
                    <a:gd name="connsiteY23" fmla="*/ 119571 h 126910"/>
                    <a:gd name="connsiteX24" fmla="*/ 16127 w 67655"/>
                    <a:gd name="connsiteY24" fmla="*/ 110587 h 126910"/>
                    <a:gd name="connsiteX25" fmla="*/ 13349 w 67655"/>
                    <a:gd name="connsiteY25" fmla="*/ 83855 h 126910"/>
                    <a:gd name="connsiteX26" fmla="*/ 13349 w 67655"/>
                    <a:gd name="connsiteY26" fmla="*/ 57781 h 126910"/>
                    <a:gd name="connsiteX27" fmla="*/ 7208 w 67655"/>
                    <a:gd name="connsiteY27" fmla="*/ 57781 h 126910"/>
                    <a:gd name="connsiteX28" fmla="*/ -102 w 67655"/>
                    <a:gd name="connsiteY28" fmla="*/ 57781 h 126910"/>
                    <a:gd name="connsiteX29" fmla="*/ 410 w 67655"/>
                    <a:gd name="connsiteY29" fmla="*/ 35358 h 126910"/>
                    <a:gd name="connsiteX30" fmla="*/ 7720 w 67655"/>
                    <a:gd name="connsiteY30" fmla="*/ 35358 h 126910"/>
                    <a:gd name="connsiteX31" fmla="*/ 13641 w 67655"/>
                    <a:gd name="connsiteY31" fmla="*/ 35358 h 126910"/>
                    <a:gd name="connsiteX32" fmla="*/ 13641 w 67655"/>
                    <a:gd name="connsiteY32" fmla="*/ 26666 h 126910"/>
                    <a:gd name="connsiteX33" fmla="*/ 13641 w 67655"/>
                    <a:gd name="connsiteY33" fmla="*/ 17171 h 126910"/>
                    <a:gd name="connsiteX34" fmla="*/ 13641 w 67655"/>
                    <a:gd name="connsiteY34" fmla="*/ 7968 h 126910"/>
                    <a:gd name="connsiteX35" fmla="*/ 14153 w 67655"/>
                    <a:gd name="connsiteY35" fmla="*/ 80 h 126910"/>
                    <a:gd name="connsiteX36" fmla="*/ 19343 w 67655"/>
                    <a:gd name="connsiteY36" fmla="*/ 80 h 126910"/>
                    <a:gd name="connsiteX37" fmla="*/ 25338 w 67655"/>
                    <a:gd name="connsiteY37" fmla="*/ 518 h 126910"/>
                    <a:gd name="connsiteX38" fmla="*/ 31624 w 67655"/>
                    <a:gd name="connsiteY38" fmla="*/ 1030 h 126910"/>
                    <a:gd name="connsiteX39" fmla="*/ 37692 w 67655"/>
                    <a:gd name="connsiteY39" fmla="*/ 810 h 12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655" h="126910">
                      <a:moveTo>
                        <a:pt x="37692" y="810"/>
                      </a:moveTo>
                      <a:lnTo>
                        <a:pt x="37692" y="25498"/>
                      </a:lnTo>
                      <a:cubicBezTo>
                        <a:pt x="37692" y="27104"/>
                        <a:pt x="37692" y="28711"/>
                        <a:pt x="37692" y="30464"/>
                      </a:cubicBezTo>
                      <a:cubicBezTo>
                        <a:pt x="37692" y="32217"/>
                        <a:pt x="37692" y="33970"/>
                        <a:pt x="37692" y="35796"/>
                      </a:cubicBezTo>
                      <a:lnTo>
                        <a:pt x="49753" y="35212"/>
                      </a:lnTo>
                      <a:lnTo>
                        <a:pt x="65470" y="34335"/>
                      </a:lnTo>
                      <a:cubicBezTo>
                        <a:pt x="66406" y="35577"/>
                        <a:pt x="66918" y="37089"/>
                        <a:pt x="66932" y="38644"/>
                      </a:cubicBezTo>
                      <a:cubicBezTo>
                        <a:pt x="67079" y="40689"/>
                        <a:pt x="67079" y="42735"/>
                        <a:pt x="66932" y="44780"/>
                      </a:cubicBezTo>
                      <a:lnTo>
                        <a:pt x="66494" y="51499"/>
                      </a:lnTo>
                      <a:cubicBezTo>
                        <a:pt x="66267" y="53413"/>
                        <a:pt x="66267" y="55356"/>
                        <a:pt x="66494" y="57269"/>
                      </a:cubicBezTo>
                      <a:lnTo>
                        <a:pt x="37984" y="57269"/>
                      </a:lnTo>
                      <a:lnTo>
                        <a:pt x="37984" y="76698"/>
                      </a:lnTo>
                      <a:cubicBezTo>
                        <a:pt x="37984" y="83052"/>
                        <a:pt x="37984" y="88895"/>
                        <a:pt x="37984" y="94446"/>
                      </a:cubicBezTo>
                      <a:cubicBezTo>
                        <a:pt x="39329" y="96279"/>
                        <a:pt x="41186" y="97674"/>
                        <a:pt x="43321" y="98463"/>
                      </a:cubicBezTo>
                      <a:cubicBezTo>
                        <a:pt x="45674" y="99471"/>
                        <a:pt x="48123" y="100260"/>
                        <a:pt x="50631" y="100800"/>
                      </a:cubicBezTo>
                      <a:cubicBezTo>
                        <a:pt x="53335" y="101326"/>
                        <a:pt x="56069" y="101669"/>
                        <a:pt x="58818" y="101823"/>
                      </a:cubicBezTo>
                      <a:lnTo>
                        <a:pt x="66128" y="101823"/>
                      </a:lnTo>
                      <a:cubicBezTo>
                        <a:pt x="66128" y="103503"/>
                        <a:pt x="66640" y="105402"/>
                        <a:pt x="66859" y="107520"/>
                      </a:cubicBezTo>
                      <a:cubicBezTo>
                        <a:pt x="67079" y="109638"/>
                        <a:pt x="67298" y="111756"/>
                        <a:pt x="67444" y="113947"/>
                      </a:cubicBezTo>
                      <a:cubicBezTo>
                        <a:pt x="67590" y="116138"/>
                        <a:pt x="67590" y="118330"/>
                        <a:pt x="67444" y="120521"/>
                      </a:cubicBezTo>
                      <a:cubicBezTo>
                        <a:pt x="67342" y="122610"/>
                        <a:pt x="66947" y="124677"/>
                        <a:pt x="66274" y="126656"/>
                      </a:cubicBezTo>
                      <a:cubicBezTo>
                        <a:pt x="61187" y="126948"/>
                        <a:pt x="56084" y="126948"/>
                        <a:pt x="50996" y="126656"/>
                      </a:cubicBezTo>
                      <a:cubicBezTo>
                        <a:pt x="46069" y="126400"/>
                        <a:pt x="41171" y="125692"/>
                        <a:pt x="36376" y="124538"/>
                      </a:cubicBezTo>
                      <a:cubicBezTo>
                        <a:pt x="31990" y="123574"/>
                        <a:pt x="27794" y="121894"/>
                        <a:pt x="23949" y="119571"/>
                      </a:cubicBezTo>
                      <a:cubicBezTo>
                        <a:pt x="20447" y="117490"/>
                        <a:pt x="17706" y="114342"/>
                        <a:pt x="16127" y="110587"/>
                      </a:cubicBezTo>
                      <a:cubicBezTo>
                        <a:pt x="14606" y="101750"/>
                        <a:pt x="13678" y="92817"/>
                        <a:pt x="13349" y="83855"/>
                      </a:cubicBezTo>
                      <a:cubicBezTo>
                        <a:pt x="13349" y="75456"/>
                        <a:pt x="13349" y="66764"/>
                        <a:pt x="13349" y="57781"/>
                      </a:cubicBezTo>
                      <a:cubicBezTo>
                        <a:pt x="11353" y="57781"/>
                        <a:pt x="9306" y="57781"/>
                        <a:pt x="7208" y="57781"/>
                      </a:cubicBezTo>
                      <a:lnTo>
                        <a:pt x="-102" y="57781"/>
                      </a:lnTo>
                      <a:lnTo>
                        <a:pt x="410" y="35358"/>
                      </a:lnTo>
                      <a:lnTo>
                        <a:pt x="7720" y="35358"/>
                      </a:lnTo>
                      <a:lnTo>
                        <a:pt x="13641" y="35358"/>
                      </a:lnTo>
                      <a:cubicBezTo>
                        <a:pt x="13641" y="32655"/>
                        <a:pt x="13641" y="29807"/>
                        <a:pt x="13641" y="26666"/>
                      </a:cubicBezTo>
                      <a:cubicBezTo>
                        <a:pt x="13641" y="23526"/>
                        <a:pt x="13641" y="20385"/>
                        <a:pt x="13641" y="17171"/>
                      </a:cubicBezTo>
                      <a:cubicBezTo>
                        <a:pt x="13641" y="13958"/>
                        <a:pt x="13641" y="10890"/>
                        <a:pt x="13641" y="7968"/>
                      </a:cubicBezTo>
                      <a:cubicBezTo>
                        <a:pt x="13641" y="5047"/>
                        <a:pt x="13641" y="2417"/>
                        <a:pt x="14153" y="80"/>
                      </a:cubicBezTo>
                      <a:cubicBezTo>
                        <a:pt x="15878" y="-73"/>
                        <a:pt x="17618" y="-73"/>
                        <a:pt x="19343" y="80"/>
                      </a:cubicBezTo>
                      <a:lnTo>
                        <a:pt x="25338" y="518"/>
                      </a:lnTo>
                      <a:lnTo>
                        <a:pt x="31624" y="1030"/>
                      </a:lnTo>
                      <a:cubicBezTo>
                        <a:pt x="33649" y="1168"/>
                        <a:pt x="35681" y="1095"/>
                        <a:pt x="37692" y="810"/>
                      </a:cubicBezTo>
                      <a:close/>
                    </a:path>
                  </a:pathLst>
                </a:custGeom>
                <a:grpFill/>
                <a:ln w="7301" cap="flat">
                  <a:noFill/>
                  <a:prstDash val="solid"/>
                  <a:miter/>
                </a:ln>
              </p:spPr>
              <p:txBody>
                <a:bodyPr rtlCol="0" anchor="ctr"/>
                <a:lstStyle/>
                <a:p>
                  <a:endParaRPr lang="en-US"/>
                </a:p>
              </p:txBody>
            </p:sp>
            <p:sp>
              <p:nvSpPr>
                <p:cNvPr id="1950" name="Freeform 1949">
                  <a:extLst>
                    <a:ext uri="{FF2B5EF4-FFF2-40B4-BE49-F238E27FC236}">
                      <a16:creationId xmlns:a16="http://schemas.microsoft.com/office/drawing/2014/main" id="{A17C8A68-071B-E16F-53DD-C8E72568F150}"/>
                    </a:ext>
                  </a:extLst>
                </p:cNvPr>
                <p:cNvSpPr/>
                <p:nvPr/>
              </p:nvSpPr>
              <p:spPr>
                <a:xfrm>
                  <a:off x="6629258" y="5023624"/>
                  <a:ext cx="84233" cy="125061"/>
                </a:xfrm>
                <a:custGeom>
                  <a:avLst/>
                  <a:gdLst>
                    <a:gd name="connsiteX0" fmla="*/ 30695 w 84233"/>
                    <a:gd name="connsiteY0" fmla="*/ 923 h 125061"/>
                    <a:gd name="connsiteX1" fmla="*/ 33692 w 84233"/>
                    <a:gd name="connsiteY1" fmla="*/ 16626 h 125061"/>
                    <a:gd name="connsiteX2" fmla="*/ 37201 w 84233"/>
                    <a:gd name="connsiteY2" fmla="*/ 35105 h 125061"/>
                    <a:gd name="connsiteX3" fmla="*/ 41002 w 84233"/>
                    <a:gd name="connsiteY3" fmla="*/ 53072 h 125061"/>
                    <a:gd name="connsiteX4" fmla="*/ 45096 w 84233"/>
                    <a:gd name="connsiteY4" fmla="*/ 67169 h 125061"/>
                    <a:gd name="connsiteX5" fmla="*/ 48386 w 84233"/>
                    <a:gd name="connsiteY5" fmla="*/ 52561 h 125061"/>
                    <a:gd name="connsiteX6" fmla="*/ 50871 w 84233"/>
                    <a:gd name="connsiteY6" fmla="*/ 33790 h 125061"/>
                    <a:gd name="connsiteX7" fmla="*/ 53576 w 84233"/>
                    <a:gd name="connsiteY7" fmla="*/ 15019 h 125061"/>
                    <a:gd name="connsiteX8" fmla="*/ 57231 w 84233"/>
                    <a:gd name="connsiteY8" fmla="*/ 412 h 125061"/>
                    <a:gd name="connsiteX9" fmla="*/ 69950 w 84233"/>
                    <a:gd name="connsiteY9" fmla="*/ 412 h 125061"/>
                    <a:gd name="connsiteX10" fmla="*/ 84132 w 84233"/>
                    <a:gd name="connsiteY10" fmla="*/ 412 h 125061"/>
                    <a:gd name="connsiteX11" fmla="*/ 78869 w 84233"/>
                    <a:gd name="connsiteY11" fmla="*/ 21520 h 125061"/>
                    <a:gd name="connsiteX12" fmla="*/ 74337 w 84233"/>
                    <a:gd name="connsiteY12" fmla="*/ 41094 h 125061"/>
                    <a:gd name="connsiteX13" fmla="*/ 70024 w 84233"/>
                    <a:gd name="connsiteY13" fmla="*/ 60011 h 125061"/>
                    <a:gd name="connsiteX14" fmla="*/ 65272 w 84233"/>
                    <a:gd name="connsiteY14" fmla="*/ 79512 h 125061"/>
                    <a:gd name="connsiteX15" fmla="*/ 57962 w 84233"/>
                    <a:gd name="connsiteY15" fmla="*/ 97699 h 125061"/>
                    <a:gd name="connsiteX16" fmla="*/ 28283 w 84233"/>
                    <a:gd name="connsiteY16" fmla="*/ 122313 h 125061"/>
                    <a:gd name="connsiteX17" fmla="*/ 1820 w 84233"/>
                    <a:gd name="connsiteY17" fmla="*/ 124723 h 125061"/>
                    <a:gd name="connsiteX18" fmla="*/ -81 w 84233"/>
                    <a:gd name="connsiteY18" fmla="*/ 112307 h 125061"/>
                    <a:gd name="connsiteX19" fmla="*/ 723 w 84233"/>
                    <a:gd name="connsiteY19" fmla="*/ 100328 h 125061"/>
                    <a:gd name="connsiteX20" fmla="*/ 9861 w 84233"/>
                    <a:gd name="connsiteY20" fmla="*/ 100328 h 125061"/>
                    <a:gd name="connsiteX21" fmla="*/ 18195 w 84233"/>
                    <a:gd name="connsiteY21" fmla="*/ 99890 h 125061"/>
                    <a:gd name="connsiteX22" fmla="*/ 23823 w 84233"/>
                    <a:gd name="connsiteY22" fmla="*/ 96311 h 125061"/>
                    <a:gd name="connsiteX23" fmla="*/ 24847 w 84233"/>
                    <a:gd name="connsiteY23" fmla="*/ 87473 h 125061"/>
                    <a:gd name="connsiteX24" fmla="*/ 15124 w 84233"/>
                    <a:gd name="connsiteY24" fmla="*/ 42993 h 125061"/>
                    <a:gd name="connsiteX25" fmla="*/ 3501 w 84233"/>
                    <a:gd name="connsiteY25" fmla="*/ -27 h 125061"/>
                    <a:gd name="connsiteX26" fmla="*/ 17464 w 84233"/>
                    <a:gd name="connsiteY26" fmla="*/ -27 h 125061"/>
                    <a:gd name="connsiteX27" fmla="*/ 30695 w 84233"/>
                    <a:gd name="connsiteY27" fmla="*/ 923 h 12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233" h="125061">
                      <a:moveTo>
                        <a:pt x="30695" y="923"/>
                      </a:moveTo>
                      <a:cubicBezTo>
                        <a:pt x="31572" y="5378"/>
                        <a:pt x="32596" y="10564"/>
                        <a:pt x="33692" y="16626"/>
                      </a:cubicBezTo>
                      <a:cubicBezTo>
                        <a:pt x="34789" y="22688"/>
                        <a:pt x="35958" y="28897"/>
                        <a:pt x="37201" y="35105"/>
                      </a:cubicBezTo>
                      <a:cubicBezTo>
                        <a:pt x="38444" y="41313"/>
                        <a:pt x="39686" y="47375"/>
                        <a:pt x="41002" y="53072"/>
                      </a:cubicBezTo>
                      <a:cubicBezTo>
                        <a:pt x="42318" y="58769"/>
                        <a:pt x="43780" y="63444"/>
                        <a:pt x="45096" y="67169"/>
                      </a:cubicBezTo>
                      <a:cubicBezTo>
                        <a:pt x="46653" y="62414"/>
                        <a:pt x="47757" y="57520"/>
                        <a:pt x="48386" y="52561"/>
                      </a:cubicBezTo>
                      <a:cubicBezTo>
                        <a:pt x="49263" y="46572"/>
                        <a:pt x="50067" y="40291"/>
                        <a:pt x="50871" y="33790"/>
                      </a:cubicBezTo>
                      <a:cubicBezTo>
                        <a:pt x="51675" y="27290"/>
                        <a:pt x="52552" y="21008"/>
                        <a:pt x="53576" y="15019"/>
                      </a:cubicBezTo>
                      <a:cubicBezTo>
                        <a:pt x="54270" y="10031"/>
                        <a:pt x="55498" y="5137"/>
                        <a:pt x="57231" y="412"/>
                      </a:cubicBezTo>
                      <a:cubicBezTo>
                        <a:pt x="61398" y="412"/>
                        <a:pt x="65637" y="412"/>
                        <a:pt x="69950" y="412"/>
                      </a:cubicBezTo>
                      <a:cubicBezTo>
                        <a:pt x="74673" y="90"/>
                        <a:pt x="79410" y="90"/>
                        <a:pt x="84132" y="412"/>
                      </a:cubicBezTo>
                      <a:cubicBezTo>
                        <a:pt x="82159" y="7715"/>
                        <a:pt x="80404" y="15019"/>
                        <a:pt x="78869" y="21520"/>
                      </a:cubicBezTo>
                      <a:cubicBezTo>
                        <a:pt x="77334" y="28020"/>
                        <a:pt x="75799" y="34667"/>
                        <a:pt x="74337" y="41094"/>
                      </a:cubicBezTo>
                      <a:cubicBezTo>
                        <a:pt x="72875" y="47521"/>
                        <a:pt x="71339" y="53365"/>
                        <a:pt x="70024" y="60011"/>
                      </a:cubicBezTo>
                      <a:cubicBezTo>
                        <a:pt x="68788" y="66592"/>
                        <a:pt x="67202" y="73100"/>
                        <a:pt x="65272" y="79512"/>
                      </a:cubicBezTo>
                      <a:cubicBezTo>
                        <a:pt x="63379" y="85779"/>
                        <a:pt x="60937" y="91863"/>
                        <a:pt x="57962" y="97699"/>
                      </a:cubicBezTo>
                      <a:cubicBezTo>
                        <a:pt x="51975" y="109706"/>
                        <a:pt x="41200" y="118646"/>
                        <a:pt x="28283" y="122313"/>
                      </a:cubicBezTo>
                      <a:cubicBezTo>
                        <a:pt x="19679" y="124716"/>
                        <a:pt x="10716" y="125534"/>
                        <a:pt x="1820" y="124723"/>
                      </a:cubicBezTo>
                      <a:cubicBezTo>
                        <a:pt x="548" y="120706"/>
                        <a:pt x="-95" y="116521"/>
                        <a:pt x="-81" y="112307"/>
                      </a:cubicBezTo>
                      <a:cubicBezTo>
                        <a:pt x="-183" y="108297"/>
                        <a:pt x="87" y="104287"/>
                        <a:pt x="723" y="100328"/>
                      </a:cubicBezTo>
                      <a:cubicBezTo>
                        <a:pt x="3647" y="100328"/>
                        <a:pt x="6718" y="100328"/>
                        <a:pt x="9861" y="100328"/>
                      </a:cubicBezTo>
                      <a:cubicBezTo>
                        <a:pt x="12646" y="100642"/>
                        <a:pt x="15461" y="100496"/>
                        <a:pt x="18195" y="99890"/>
                      </a:cubicBezTo>
                      <a:cubicBezTo>
                        <a:pt x="20468" y="99474"/>
                        <a:pt x="22486" y="98196"/>
                        <a:pt x="23823" y="96311"/>
                      </a:cubicBezTo>
                      <a:cubicBezTo>
                        <a:pt x="25249" y="93594"/>
                        <a:pt x="25614" y="90446"/>
                        <a:pt x="24847" y="87473"/>
                      </a:cubicBezTo>
                      <a:cubicBezTo>
                        <a:pt x="22288" y="72866"/>
                        <a:pt x="18999" y="57820"/>
                        <a:pt x="15124" y="42993"/>
                      </a:cubicBezTo>
                      <a:cubicBezTo>
                        <a:pt x="11250" y="28166"/>
                        <a:pt x="7303" y="13778"/>
                        <a:pt x="3501" y="-27"/>
                      </a:cubicBezTo>
                      <a:cubicBezTo>
                        <a:pt x="8143" y="375"/>
                        <a:pt x="12822" y="375"/>
                        <a:pt x="17464" y="-27"/>
                      </a:cubicBezTo>
                      <a:cubicBezTo>
                        <a:pt x="21894" y="-92"/>
                        <a:pt x="26324" y="229"/>
                        <a:pt x="30695" y="923"/>
                      </a:cubicBezTo>
                      <a:close/>
                    </a:path>
                  </a:pathLst>
                </a:custGeom>
                <a:grpFill/>
                <a:ln w="7301" cap="flat">
                  <a:noFill/>
                  <a:prstDash val="solid"/>
                  <a:miter/>
                </a:ln>
              </p:spPr>
              <p:txBody>
                <a:bodyPr rtlCol="0" anchor="ctr"/>
                <a:lstStyle/>
                <a:p>
                  <a:endParaRPr lang="en-US"/>
                </a:p>
              </p:txBody>
            </p:sp>
          </p:grpSp>
          <p:sp>
            <p:nvSpPr>
              <p:cNvPr id="1940" name="Freeform 1939">
                <a:extLst>
                  <a:ext uri="{FF2B5EF4-FFF2-40B4-BE49-F238E27FC236}">
                    <a16:creationId xmlns:a16="http://schemas.microsoft.com/office/drawing/2014/main" id="{A82585A3-1C1E-1196-09E2-5617AEB4B70D}"/>
                  </a:ext>
                </a:extLst>
              </p:cNvPr>
              <p:cNvSpPr>
                <a:spLocks noChangeAspect="1"/>
              </p:cNvSpPr>
              <p:nvPr/>
            </p:nvSpPr>
            <p:spPr>
              <a:xfrm>
                <a:off x="6262661" y="3135745"/>
                <a:ext cx="935846" cy="932400"/>
              </a:xfrm>
              <a:custGeom>
                <a:avLst/>
                <a:gdLst>
                  <a:gd name="connsiteX0" fmla="*/ 1939435 w 2199711"/>
                  <a:gd name="connsiteY0" fmla="*/ 1251402 h 2191612"/>
                  <a:gd name="connsiteX1" fmla="*/ 1642280 w 2199711"/>
                  <a:gd name="connsiteY1" fmla="*/ 1138199 h 2191612"/>
                  <a:gd name="connsiteX2" fmla="*/ 1642965 w 2199711"/>
                  <a:gd name="connsiteY2" fmla="*/ 1062983 h 2191612"/>
                  <a:gd name="connsiteX3" fmla="*/ 1952848 w 2199711"/>
                  <a:gd name="connsiteY3" fmla="*/ 945239 h 2191612"/>
                  <a:gd name="connsiteX4" fmla="*/ 2174281 w 2199711"/>
                  <a:gd name="connsiteY4" fmla="*/ 1095816 h 2191612"/>
                  <a:gd name="connsiteX5" fmla="*/ 1939435 w 2199711"/>
                  <a:gd name="connsiteY5" fmla="*/ 1251402 h 2191612"/>
                  <a:gd name="connsiteX6" fmla="*/ 1963197 w 2199711"/>
                  <a:gd name="connsiteY6" fmla="*/ 1309499 h 2191612"/>
                  <a:gd name="connsiteX7" fmla="*/ 2088787 w 2199711"/>
                  <a:gd name="connsiteY7" fmla="*/ 1515217 h 2191612"/>
                  <a:gd name="connsiteX8" fmla="*/ 1664275 w 2199711"/>
                  <a:gd name="connsiteY8" fmla="*/ 1542103 h 2191612"/>
                  <a:gd name="connsiteX9" fmla="*/ 1664239 w 2199711"/>
                  <a:gd name="connsiteY9" fmla="*/ 1542103 h 2191612"/>
                  <a:gd name="connsiteX10" fmla="*/ 1601570 w 2199711"/>
                  <a:gd name="connsiteY10" fmla="*/ 1505522 h 2191612"/>
                  <a:gd name="connsiteX11" fmla="*/ 1601137 w 2199711"/>
                  <a:gd name="connsiteY11" fmla="*/ 1505198 h 2191612"/>
                  <a:gd name="connsiteX12" fmla="*/ 1595368 w 2199711"/>
                  <a:gd name="connsiteY12" fmla="*/ 1500981 h 2191612"/>
                  <a:gd name="connsiteX13" fmla="*/ 1595008 w 2199711"/>
                  <a:gd name="connsiteY13" fmla="*/ 1500729 h 2191612"/>
                  <a:gd name="connsiteX14" fmla="*/ 1567459 w 2199711"/>
                  <a:gd name="connsiteY14" fmla="*/ 1478960 h 2191612"/>
                  <a:gd name="connsiteX15" fmla="*/ 1567387 w 2199711"/>
                  <a:gd name="connsiteY15" fmla="*/ 1478960 h 2191612"/>
                  <a:gd name="connsiteX16" fmla="*/ 1523036 w 2199711"/>
                  <a:gd name="connsiteY16" fmla="*/ 1437478 h 2191612"/>
                  <a:gd name="connsiteX17" fmla="*/ 1523180 w 2199711"/>
                  <a:gd name="connsiteY17" fmla="*/ 1437334 h 2191612"/>
                  <a:gd name="connsiteX18" fmla="*/ 1639792 w 2199711"/>
                  <a:gd name="connsiteY18" fmla="*/ 1163464 h 2191612"/>
                  <a:gd name="connsiteX19" fmla="*/ 1822029 w 2199711"/>
                  <a:gd name="connsiteY19" fmla="*/ 1195972 h 2191612"/>
                  <a:gd name="connsiteX20" fmla="*/ 1922307 w 2199711"/>
                  <a:gd name="connsiteY20" fmla="*/ 1269999 h 2191612"/>
                  <a:gd name="connsiteX21" fmla="*/ 1963197 w 2199711"/>
                  <a:gd name="connsiteY21" fmla="*/ 1309499 h 2191612"/>
                  <a:gd name="connsiteX22" fmla="*/ 1859205 w 2199711"/>
                  <a:gd name="connsiteY22" fmla="*/ 1854753 h 2191612"/>
                  <a:gd name="connsiteX23" fmla="*/ 1582856 w 2199711"/>
                  <a:gd name="connsiteY23" fmla="*/ 1799143 h 2191612"/>
                  <a:gd name="connsiteX24" fmla="*/ 1453047 w 2199711"/>
                  <a:gd name="connsiteY24" fmla="*/ 1509379 h 2191612"/>
                  <a:gd name="connsiteX25" fmla="*/ 1506773 w 2199711"/>
                  <a:gd name="connsiteY25" fmla="*/ 1456688 h 2191612"/>
                  <a:gd name="connsiteX26" fmla="*/ 1809265 w 2199711"/>
                  <a:gd name="connsiteY26" fmla="*/ 1592127 h 2191612"/>
                  <a:gd name="connsiteX27" fmla="*/ 1859205 w 2199711"/>
                  <a:gd name="connsiteY27" fmla="*/ 1854753 h 2191612"/>
                  <a:gd name="connsiteX28" fmla="*/ 1558409 w 2199711"/>
                  <a:gd name="connsiteY28" fmla="*/ 1834174 h 2191612"/>
                  <a:gd name="connsiteX29" fmla="*/ 1533096 w 2199711"/>
                  <a:gd name="connsiteY29" fmla="*/ 2044866 h 2191612"/>
                  <a:gd name="connsiteX30" fmla="*/ 1440138 w 2199711"/>
                  <a:gd name="connsiteY30" fmla="*/ 2076437 h 2191612"/>
                  <a:gd name="connsiteX31" fmla="*/ 1188596 w 2199711"/>
                  <a:gd name="connsiteY31" fmla="*/ 1823938 h 2191612"/>
                  <a:gd name="connsiteX32" fmla="*/ 1156793 w 2199711"/>
                  <a:gd name="connsiteY32" fmla="*/ 1636961 h 2191612"/>
                  <a:gd name="connsiteX33" fmla="*/ 1433467 w 2199711"/>
                  <a:gd name="connsiteY33" fmla="*/ 1525380 h 2191612"/>
                  <a:gd name="connsiteX34" fmla="*/ 1481965 w 2199711"/>
                  <a:gd name="connsiteY34" fmla="*/ 1580054 h 2191612"/>
                  <a:gd name="connsiteX35" fmla="*/ 1491881 w 2199711"/>
                  <a:gd name="connsiteY35" fmla="*/ 1593172 h 2191612"/>
                  <a:gd name="connsiteX36" fmla="*/ 1491881 w 2199711"/>
                  <a:gd name="connsiteY36" fmla="*/ 1593244 h 2191612"/>
                  <a:gd name="connsiteX37" fmla="*/ 1542255 w 2199711"/>
                  <a:gd name="connsiteY37" fmla="*/ 1687598 h 2191612"/>
                  <a:gd name="connsiteX38" fmla="*/ 1542327 w 2199711"/>
                  <a:gd name="connsiteY38" fmla="*/ 1687850 h 2191612"/>
                  <a:gd name="connsiteX39" fmla="*/ 1558409 w 2199711"/>
                  <a:gd name="connsiteY39" fmla="*/ 1834174 h 2191612"/>
                  <a:gd name="connsiteX40" fmla="*/ 1098415 w 2199711"/>
                  <a:gd name="connsiteY40" fmla="*/ 2169133 h 2191612"/>
                  <a:gd name="connsiteX41" fmla="*/ 942464 w 2199711"/>
                  <a:gd name="connsiteY41" fmla="*/ 1934870 h 2191612"/>
                  <a:gd name="connsiteX42" fmla="*/ 1055975 w 2199711"/>
                  <a:gd name="connsiteY42" fmla="*/ 1638403 h 2191612"/>
                  <a:gd name="connsiteX43" fmla="*/ 1131408 w 2199711"/>
                  <a:gd name="connsiteY43" fmla="*/ 1639088 h 2191612"/>
                  <a:gd name="connsiteX44" fmla="*/ 1249318 w 2199711"/>
                  <a:gd name="connsiteY44" fmla="*/ 1948241 h 2191612"/>
                  <a:gd name="connsiteX45" fmla="*/ 1098415 w 2199711"/>
                  <a:gd name="connsiteY45" fmla="*/ 2169133 h 2191612"/>
                  <a:gd name="connsiteX46" fmla="*/ 935108 w 2199711"/>
                  <a:gd name="connsiteY46" fmla="*/ 1905209 h 2191612"/>
                  <a:gd name="connsiteX47" fmla="*/ 678050 w 2199711"/>
                  <a:gd name="connsiteY47" fmla="*/ 2083861 h 2191612"/>
                  <a:gd name="connsiteX48" fmla="*/ 636619 w 2199711"/>
                  <a:gd name="connsiteY48" fmla="*/ 1994769 h 2191612"/>
                  <a:gd name="connsiteX49" fmla="*/ 646967 w 2199711"/>
                  <a:gd name="connsiteY49" fmla="*/ 1671163 h 2191612"/>
                  <a:gd name="connsiteX50" fmla="*/ 647112 w 2199711"/>
                  <a:gd name="connsiteY50" fmla="*/ 1670695 h 2191612"/>
                  <a:gd name="connsiteX51" fmla="*/ 647184 w 2199711"/>
                  <a:gd name="connsiteY51" fmla="*/ 1670551 h 2191612"/>
                  <a:gd name="connsiteX52" fmla="*/ 648482 w 2199711"/>
                  <a:gd name="connsiteY52" fmla="*/ 1667019 h 2191612"/>
                  <a:gd name="connsiteX53" fmla="*/ 756151 w 2199711"/>
                  <a:gd name="connsiteY53" fmla="*/ 1519650 h 2191612"/>
                  <a:gd name="connsiteX54" fmla="*/ 1030698 w 2199711"/>
                  <a:gd name="connsiteY54" fmla="*/ 1635916 h 2191612"/>
                  <a:gd name="connsiteX55" fmla="*/ 1018546 w 2199711"/>
                  <a:gd name="connsiteY55" fmla="*/ 1755354 h 2191612"/>
                  <a:gd name="connsiteX56" fmla="*/ 1018438 w 2199711"/>
                  <a:gd name="connsiteY56" fmla="*/ 1755894 h 2191612"/>
                  <a:gd name="connsiteX57" fmla="*/ 1018366 w 2199711"/>
                  <a:gd name="connsiteY57" fmla="*/ 1756219 h 2191612"/>
                  <a:gd name="connsiteX58" fmla="*/ 935108 w 2199711"/>
                  <a:gd name="connsiteY58" fmla="*/ 1905209 h 2191612"/>
                  <a:gd name="connsiteX59" fmla="*/ 379993 w 2199711"/>
                  <a:gd name="connsiteY59" fmla="*/ 1866322 h 2191612"/>
                  <a:gd name="connsiteX60" fmla="*/ 393407 w 2199711"/>
                  <a:gd name="connsiteY60" fmla="*/ 1579117 h 2191612"/>
                  <a:gd name="connsiteX61" fmla="*/ 683819 w 2199711"/>
                  <a:gd name="connsiteY61" fmla="*/ 1449516 h 2191612"/>
                  <a:gd name="connsiteX62" fmla="*/ 736644 w 2199711"/>
                  <a:gd name="connsiteY62" fmla="*/ 1503144 h 2191612"/>
                  <a:gd name="connsiteX63" fmla="*/ 600957 w 2199711"/>
                  <a:gd name="connsiteY63" fmla="*/ 1805053 h 2191612"/>
                  <a:gd name="connsiteX64" fmla="*/ 379993 w 2199711"/>
                  <a:gd name="connsiteY64" fmla="*/ 1866322 h 2191612"/>
                  <a:gd name="connsiteX65" fmla="*/ 348875 w 2199711"/>
                  <a:gd name="connsiteY65" fmla="*/ 1554861 h 2191612"/>
                  <a:gd name="connsiteX66" fmla="*/ 100867 w 2199711"/>
                  <a:gd name="connsiteY66" fmla="*/ 1497918 h 2191612"/>
                  <a:gd name="connsiteX67" fmla="*/ 125711 w 2199711"/>
                  <a:gd name="connsiteY67" fmla="*/ 1419422 h 2191612"/>
                  <a:gd name="connsiteX68" fmla="*/ 368887 w 2199711"/>
                  <a:gd name="connsiteY68" fmla="*/ 1185412 h 2191612"/>
                  <a:gd name="connsiteX69" fmla="*/ 555957 w 2199711"/>
                  <a:gd name="connsiteY69" fmla="*/ 1153877 h 2191612"/>
                  <a:gd name="connsiteX70" fmla="*/ 667737 w 2199711"/>
                  <a:gd name="connsiteY70" fmla="*/ 1429874 h 2191612"/>
                  <a:gd name="connsiteX71" fmla="*/ 667881 w 2199711"/>
                  <a:gd name="connsiteY71" fmla="*/ 1429982 h 2191612"/>
                  <a:gd name="connsiteX72" fmla="*/ 546401 w 2199711"/>
                  <a:gd name="connsiteY72" fmla="*/ 1522137 h 2191612"/>
                  <a:gd name="connsiteX73" fmla="*/ 546221 w 2199711"/>
                  <a:gd name="connsiteY73" fmla="*/ 1522209 h 2191612"/>
                  <a:gd name="connsiteX74" fmla="*/ 538973 w 2199711"/>
                  <a:gd name="connsiteY74" fmla="*/ 1525813 h 2191612"/>
                  <a:gd name="connsiteX75" fmla="*/ 538937 w 2199711"/>
                  <a:gd name="connsiteY75" fmla="*/ 1525849 h 2191612"/>
                  <a:gd name="connsiteX76" fmla="*/ 512471 w 2199711"/>
                  <a:gd name="connsiteY76" fmla="*/ 1536553 h 2191612"/>
                  <a:gd name="connsiteX77" fmla="*/ 512435 w 2199711"/>
                  <a:gd name="connsiteY77" fmla="*/ 1536553 h 2191612"/>
                  <a:gd name="connsiteX78" fmla="*/ 480992 w 2199711"/>
                  <a:gd name="connsiteY78" fmla="*/ 1544230 h 2191612"/>
                  <a:gd name="connsiteX79" fmla="*/ 480812 w 2199711"/>
                  <a:gd name="connsiteY79" fmla="*/ 1544266 h 2191612"/>
                  <a:gd name="connsiteX80" fmla="*/ 348875 w 2199711"/>
                  <a:gd name="connsiteY80" fmla="*/ 1554861 h 2191612"/>
                  <a:gd name="connsiteX81" fmla="*/ 22513 w 2199711"/>
                  <a:gd name="connsiteY81" fmla="*/ 1095816 h 2191612"/>
                  <a:gd name="connsiteX82" fmla="*/ 257323 w 2199711"/>
                  <a:gd name="connsiteY82" fmla="*/ 940194 h 2191612"/>
                  <a:gd name="connsiteX83" fmla="*/ 257395 w 2199711"/>
                  <a:gd name="connsiteY83" fmla="*/ 940194 h 2191612"/>
                  <a:gd name="connsiteX84" fmla="*/ 554586 w 2199711"/>
                  <a:gd name="connsiteY84" fmla="*/ 1053469 h 2191612"/>
                  <a:gd name="connsiteX85" fmla="*/ 553901 w 2199711"/>
                  <a:gd name="connsiteY85" fmla="*/ 1128685 h 2191612"/>
                  <a:gd name="connsiteX86" fmla="*/ 543733 w 2199711"/>
                  <a:gd name="connsiteY86" fmla="*/ 1128540 h 2191612"/>
                  <a:gd name="connsiteX87" fmla="*/ 543733 w 2199711"/>
                  <a:gd name="connsiteY87" fmla="*/ 1141191 h 2191612"/>
                  <a:gd name="connsiteX88" fmla="*/ 543661 w 2199711"/>
                  <a:gd name="connsiteY88" fmla="*/ 1141191 h 2191612"/>
                  <a:gd name="connsiteX89" fmla="*/ 543661 w 2199711"/>
                  <a:gd name="connsiteY89" fmla="*/ 1128540 h 2191612"/>
                  <a:gd name="connsiteX90" fmla="*/ 244054 w 2199711"/>
                  <a:gd name="connsiteY90" fmla="*/ 1246356 h 2191612"/>
                  <a:gd name="connsiteX91" fmla="*/ 22513 w 2199711"/>
                  <a:gd name="connsiteY91" fmla="*/ 1095816 h 2191612"/>
                  <a:gd name="connsiteX92" fmla="*/ 108043 w 2199711"/>
                  <a:gd name="connsiteY92" fmla="*/ 676415 h 2191612"/>
                  <a:gd name="connsiteX93" fmla="*/ 167899 w 2199711"/>
                  <a:gd name="connsiteY93" fmla="*/ 641708 h 2191612"/>
                  <a:gd name="connsiteX94" fmla="*/ 168152 w 2199711"/>
                  <a:gd name="connsiteY94" fmla="*/ 641672 h 2191612"/>
                  <a:gd name="connsiteX95" fmla="*/ 518709 w 2199711"/>
                  <a:gd name="connsiteY95" fmla="*/ 644519 h 2191612"/>
                  <a:gd name="connsiteX96" fmla="*/ 673867 w 2199711"/>
                  <a:gd name="connsiteY96" fmla="*/ 754082 h 2191612"/>
                  <a:gd name="connsiteX97" fmla="*/ 673686 w 2199711"/>
                  <a:gd name="connsiteY97" fmla="*/ 754262 h 2191612"/>
                  <a:gd name="connsiteX98" fmla="*/ 557075 w 2199711"/>
                  <a:gd name="connsiteY98" fmla="*/ 1028348 h 2191612"/>
                  <a:gd name="connsiteX99" fmla="*/ 557075 w 2199711"/>
                  <a:gd name="connsiteY99" fmla="*/ 1028384 h 2191612"/>
                  <a:gd name="connsiteX100" fmla="*/ 535043 w 2199711"/>
                  <a:gd name="connsiteY100" fmla="*/ 1027952 h 2191612"/>
                  <a:gd name="connsiteX101" fmla="*/ 534935 w 2199711"/>
                  <a:gd name="connsiteY101" fmla="*/ 1027952 h 2191612"/>
                  <a:gd name="connsiteX102" fmla="*/ 534430 w 2199711"/>
                  <a:gd name="connsiteY102" fmla="*/ 1027952 h 2191612"/>
                  <a:gd name="connsiteX103" fmla="*/ 528192 w 2199711"/>
                  <a:gd name="connsiteY103" fmla="*/ 1027700 h 2191612"/>
                  <a:gd name="connsiteX104" fmla="*/ 527579 w 2199711"/>
                  <a:gd name="connsiteY104" fmla="*/ 1027664 h 2191612"/>
                  <a:gd name="connsiteX105" fmla="*/ 527254 w 2199711"/>
                  <a:gd name="connsiteY105" fmla="*/ 1027664 h 2191612"/>
                  <a:gd name="connsiteX106" fmla="*/ 527074 w 2199711"/>
                  <a:gd name="connsiteY106" fmla="*/ 1027664 h 2191612"/>
                  <a:gd name="connsiteX107" fmla="*/ 416592 w 2199711"/>
                  <a:gd name="connsiteY107" fmla="*/ 1010905 h 2191612"/>
                  <a:gd name="connsiteX108" fmla="*/ 415943 w 2199711"/>
                  <a:gd name="connsiteY108" fmla="*/ 1010797 h 2191612"/>
                  <a:gd name="connsiteX109" fmla="*/ 411544 w 2199711"/>
                  <a:gd name="connsiteY109" fmla="*/ 1009499 h 2191612"/>
                  <a:gd name="connsiteX110" fmla="*/ 410534 w 2199711"/>
                  <a:gd name="connsiteY110" fmla="*/ 1009247 h 2191612"/>
                  <a:gd name="connsiteX111" fmla="*/ 335461 w 2199711"/>
                  <a:gd name="connsiteY111" fmla="*/ 971405 h 2191612"/>
                  <a:gd name="connsiteX112" fmla="*/ 335353 w 2199711"/>
                  <a:gd name="connsiteY112" fmla="*/ 971297 h 2191612"/>
                  <a:gd name="connsiteX113" fmla="*/ 326988 w 2199711"/>
                  <a:gd name="connsiteY113" fmla="*/ 965206 h 2191612"/>
                  <a:gd name="connsiteX114" fmla="*/ 326916 w 2199711"/>
                  <a:gd name="connsiteY114" fmla="*/ 965134 h 2191612"/>
                  <a:gd name="connsiteX115" fmla="*/ 326807 w 2199711"/>
                  <a:gd name="connsiteY115" fmla="*/ 965026 h 2191612"/>
                  <a:gd name="connsiteX116" fmla="*/ 273874 w 2199711"/>
                  <a:gd name="connsiteY116" fmla="*/ 920948 h 2191612"/>
                  <a:gd name="connsiteX117" fmla="*/ 273802 w 2199711"/>
                  <a:gd name="connsiteY117" fmla="*/ 920948 h 2191612"/>
                  <a:gd name="connsiteX118" fmla="*/ 263309 w 2199711"/>
                  <a:gd name="connsiteY118" fmla="*/ 911181 h 2191612"/>
                  <a:gd name="connsiteX119" fmla="*/ 263237 w 2199711"/>
                  <a:gd name="connsiteY119" fmla="*/ 911181 h 2191612"/>
                  <a:gd name="connsiteX120" fmla="*/ 108043 w 2199711"/>
                  <a:gd name="connsiteY120" fmla="*/ 676415 h 2191612"/>
                  <a:gd name="connsiteX121" fmla="*/ 337661 w 2199711"/>
                  <a:gd name="connsiteY121" fmla="*/ 336843 h 2191612"/>
                  <a:gd name="connsiteX122" fmla="*/ 614010 w 2199711"/>
                  <a:gd name="connsiteY122" fmla="*/ 392453 h 2191612"/>
                  <a:gd name="connsiteX123" fmla="*/ 743747 w 2199711"/>
                  <a:gd name="connsiteY123" fmla="*/ 682289 h 2191612"/>
                  <a:gd name="connsiteX124" fmla="*/ 690057 w 2199711"/>
                  <a:gd name="connsiteY124" fmla="*/ 734908 h 2191612"/>
                  <a:gd name="connsiteX125" fmla="*/ 387529 w 2199711"/>
                  <a:gd name="connsiteY125" fmla="*/ 599469 h 2191612"/>
                  <a:gd name="connsiteX126" fmla="*/ 337661 w 2199711"/>
                  <a:gd name="connsiteY126" fmla="*/ 336843 h 2191612"/>
                  <a:gd name="connsiteX127" fmla="*/ 653458 w 2199711"/>
                  <a:gd name="connsiteY127" fmla="*/ 183816 h 2191612"/>
                  <a:gd name="connsiteX128" fmla="*/ 693554 w 2199711"/>
                  <a:gd name="connsiteY128" fmla="*/ 101463 h 2191612"/>
                  <a:gd name="connsiteX129" fmla="*/ 756332 w 2199711"/>
                  <a:gd name="connsiteY129" fmla="*/ 115015 h 2191612"/>
                  <a:gd name="connsiteX130" fmla="*/ 756584 w 2199711"/>
                  <a:gd name="connsiteY130" fmla="*/ 115123 h 2191612"/>
                  <a:gd name="connsiteX131" fmla="*/ 928004 w 2199711"/>
                  <a:gd name="connsiteY131" fmla="*/ 259572 h 2191612"/>
                  <a:gd name="connsiteX132" fmla="*/ 928437 w 2199711"/>
                  <a:gd name="connsiteY132" fmla="*/ 260077 h 2191612"/>
                  <a:gd name="connsiteX133" fmla="*/ 1039676 w 2199711"/>
                  <a:gd name="connsiteY133" fmla="*/ 515134 h 2191612"/>
                  <a:gd name="connsiteX134" fmla="*/ 1040181 w 2199711"/>
                  <a:gd name="connsiteY134" fmla="*/ 554562 h 2191612"/>
                  <a:gd name="connsiteX135" fmla="*/ 763507 w 2199711"/>
                  <a:gd name="connsiteY135" fmla="*/ 666179 h 2191612"/>
                  <a:gd name="connsiteX136" fmla="*/ 763399 w 2199711"/>
                  <a:gd name="connsiteY136" fmla="*/ 666287 h 2191612"/>
                  <a:gd name="connsiteX137" fmla="*/ 695682 w 2199711"/>
                  <a:gd name="connsiteY137" fmla="*/ 585413 h 2191612"/>
                  <a:gd name="connsiteX138" fmla="*/ 695610 w 2199711"/>
                  <a:gd name="connsiteY138" fmla="*/ 585341 h 2191612"/>
                  <a:gd name="connsiteX139" fmla="*/ 664203 w 2199711"/>
                  <a:gd name="connsiteY139" fmla="*/ 530920 h 2191612"/>
                  <a:gd name="connsiteX140" fmla="*/ 663879 w 2199711"/>
                  <a:gd name="connsiteY140" fmla="*/ 530379 h 2191612"/>
                  <a:gd name="connsiteX141" fmla="*/ 663879 w 2199711"/>
                  <a:gd name="connsiteY141" fmla="*/ 530307 h 2191612"/>
                  <a:gd name="connsiteX142" fmla="*/ 663807 w 2199711"/>
                  <a:gd name="connsiteY142" fmla="*/ 530235 h 2191612"/>
                  <a:gd name="connsiteX143" fmla="*/ 663807 w 2199711"/>
                  <a:gd name="connsiteY143" fmla="*/ 530127 h 2191612"/>
                  <a:gd name="connsiteX144" fmla="*/ 653458 w 2199711"/>
                  <a:gd name="connsiteY144" fmla="*/ 183816 h 2191612"/>
                  <a:gd name="connsiteX145" fmla="*/ 1098415 w 2199711"/>
                  <a:gd name="connsiteY145" fmla="*/ 22463 h 2191612"/>
                  <a:gd name="connsiteX146" fmla="*/ 1254366 w 2199711"/>
                  <a:gd name="connsiteY146" fmla="*/ 256797 h 2191612"/>
                  <a:gd name="connsiteX147" fmla="*/ 1140819 w 2199711"/>
                  <a:gd name="connsiteY147" fmla="*/ 553193 h 2191612"/>
                  <a:gd name="connsiteX148" fmla="*/ 1065422 w 2199711"/>
                  <a:gd name="connsiteY148" fmla="*/ 552508 h 2191612"/>
                  <a:gd name="connsiteX149" fmla="*/ 947548 w 2199711"/>
                  <a:gd name="connsiteY149" fmla="*/ 243426 h 2191612"/>
                  <a:gd name="connsiteX150" fmla="*/ 1098415 w 2199711"/>
                  <a:gd name="connsiteY150" fmla="*/ 22463 h 2191612"/>
                  <a:gd name="connsiteX151" fmla="*/ 1263958 w 2199711"/>
                  <a:gd name="connsiteY151" fmla="*/ 283828 h 2191612"/>
                  <a:gd name="connsiteX152" fmla="*/ 1273622 w 2199711"/>
                  <a:gd name="connsiteY152" fmla="*/ 273160 h 2191612"/>
                  <a:gd name="connsiteX153" fmla="*/ 1273622 w 2199711"/>
                  <a:gd name="connsiteY153" fmla="*/ 273087 h 2191612"/>
                  <a:gd name="connsiteX154" fmla="*/ 1545680 w 2199711"/>
                  <a:gd name="connsiteY154" fmla="*/ 143487 h 2191612"/>
                  <a:gd name="connsiteX155" fmla="*/ 1545752 w 2199711"/>
                  <a:gd name="connsiteY155" fmla="*/ 531316 h 2191612"/>
                  <a:gd name="connsiteX156" fmla="*/ 1440751 w 2199711"/>
                  <a:gd name="connsiteY156" fmla="*/ 672090 h 2191612"/>
                  <a:gd name="connsiteX157" fmla="*/ 1166096 w 2199711"/>
                  <a:gd name="connsiteY157" fmla="*/ 555680 h 2191612"/>
                  <a:gd name="connsiteX158" fmla="*/ 1220508 w 2199711"/>
                  <a:gd name="connsiteY158" fmla="*/ 338320 h 2191612"/>
                  <a:gd name="connsiteX159" fmla="*/ 1220652 w 2199711"/>
                  <a:gd name="connsiteY159" fmla="*/ 338212 h 2191612"/>
                  <a:gd name="connsiteX160" fmla="*/ 1263958 w 2199711"/>
                  <a:gd name="connsiteY160" fmla="*/ 283828 h 2191612"/>
                  <a:gd name="connsiteX161" fmla="*/ 1816873 w 2199711"/>
                  <a:gd name="connsiteY161" fmla="*/ 325346 h 2191612"/>
                  <a:gd name="connsiteX162" fmla="*/ 1803460 w 2199711"/>
                  <a:gd name="connsiteY162" fmla="*/ 612551 h 2191612"/>
                  <a:gd name="connsiteX163" fmla="*/ 1513011 w 2199711"/>
                  <a:gd name="connsiteY163" fmla="*/ 742044 h 2191612"/>
                  <a:gd name="connsiteX164" fmla="*/ 1460186 w 2199711"/>
                  <a:gd name="connsiteY164" fmla="*/ 688452 h 2191612"/>
                  <a:gd name="connsiteX165" fmla="*/ 1595801 w 2199711"/>
                  <a:gd name="connsiteY165" fmla="*/ 386614 h 2191612"/>
                  <a:gd name="connsiteX166" fmla="*/ 1816873 w 2199711"/>
                  <a:gd name="connsiteY166" fmla="*/ 325346 h 2191612"/>
                  <a:gd name="connsiteX167" fmla="*/ 1506990 w 2199711"/>
                  <a:gd name="connsiteY167" fmla="*/ 1417656 h 2191612"/>
                  <a:gd name="connsiteX168" fmla="*/ 684179 w 2199711"/>
                  <a:gd name="connsiteY168" fmla="*/ 1410304 h 2191612"/>
                  <a:gd name="connsiteX169" fmla="*/ 684107 w 2199711"/>
                  <a:gd name="connsiteY169" fmla="*/ 1410268 h 2191612"/>
                  <a:gd name="connsiteX170" fmla="*/ 689841 w 2199711"/>
                  <a:gd name="connsiteY170" fmla="*/ 773904 h 2191612"/>
                  <a:gd name="connsiteX171" fmla="*/ 689913 w 2199711"/>
                  <a:gd name="connsiteY171" fmla="*/ 773868 h 2191612"/>
                  <a:gd name="connsiteX172" fmla="*/ 1443672 w 2199711"/>
                  <a:gd name="connsiteY172" fmla="*/ 707085 h 2191612"/>
                  <a:gd name="connsiteX173" fmla="*/ 1507026 w 2199711"/>
                  <a:gd name="connsiteY173" fmla="*/ 1417656 h 2191612"/>
                  <a:gd name="connsiteX174" fmla="*/ 1847919 w 2199711"/>
                  <a:gd name="connsiteY174" fmla="*/ 636806 h 2191612"/>
                  <a:gd name="connsiteX175" fmla="*/ 2095963 w 2199711"/>
                  <a:gd name="connsiteY175" fmla="*/ 693714 h 2191612"/>
                  <a:gd name="connsiteX176" fmla="*/ 1982993 w 2199711"/>
                  <a:gd name="connsiteY176" fmla="*/ 880835 h 2191612"/>
                  <a:gd name="connsiteX177" fmla="*/ 1820551 w 2199711"/>
                  <a:gd name="connsiteY177" fmla="*/ 1009752 h 2191612"/>
                  <a:gd name="connsiteX178" fmla="*/ 1664347 w 2199711"/>
                  <a:gd name="connsiteY178" fmla="*/ 1037683 h 2191612"/>
                  <a:gd name="connsiteX179" fmla="*/ 1640837 w 2199711"/>
                  <a:gd name="connsiteY179" fmla="*/ 1037683 h 2191612"/>
                  <a:gd name="connsiteX180" fmla="*/ 1529057 w 2199711"/>
                  <a:gd name="connsiteY180" fmla="*/ 761650 h 2191612"/>
                  <a:gd name="connsiteX181" fmla="*/ 1727954 w 2199711"/>
                  <a:gd name="connsiteY181" fmla="*/ 645276 h 2191612"/>
                  <a:gd name="connsiteX182" fmla="*/ 1795779 w 2199711"/>
                  <a:gd name="connsiteY182" fmla="*/ 638248 h 2191612"/>
                  <a:gd name="connsiteX183" fmla="*/ 1795851 w 2199711"/>
                  <a:gd name="connsiteY183" fmla="*/ 638176 h 2191612"/>
                  <a:gd name="connsiteX184" fmla="*/ 1795996 w 2199711"/>
                  <a:gd name="connsiteY184" fmla="*/ 638248 h 2191612"/>
                  <a:gd name="connsiteX185" fmla="*/ 1847919 w 2199711"/>
                  <a:gd name="connsiteY185" fmla="*/ 636806 h 2191612"/>
                  <a:gd name="connsiteX186" fmla="*/ 2145110 w 2199711"/>
                  <a:gd name="connsiteY186" fmla="*/ 1018149 h 2191612"/>
                  <a:gd name="connsiteX187" fmla="*/ 1973257 w 2199711"/>
                  <a:gd name="connsiteY187" fmla="*/ 926174 h 2191612"/>
                  <a:gd name="connsiteX188" fmla="*/ 1831585 w 2199711"/>
                  <a:gd name="connsiteY188" fmla="*/ 611686 h 2191612"/>
                  <a:gd name="connsiteX189" fmla="*/ 1893605 w 2199711"/>
                  <a:gd name="connsiteY189" fmla="*/ 412419 h 2191612"/>
                  <a:gd name="connsiteX190" fmla="*/ 1816873 w 2199711"/>
                  <a:gd name="connsiteY190" fmla="*/ 300082 h 2191612"/>
                  <a:gd name="connsiteX191" fmla="*/ 1596774 w 2199711"/>
                  <a:gd name="connsiteY191" fmla="*/ 358683 h 2191612"/>
                  <a:gd name="connsiteX192" fmla="*/ 1273694 w 2199711"/>
                  <a:gd name="connsiteY192" fmla="*/ 236326 h 2191612"/>
                  <a:gd name="connsiteX193" fmla="*/ 928401 w 2199711"/>
                  <a:gd name="connsiteY193" fmla="*/ 223027 h 2191612"/>
                  <a:gd name="connsiteX194" fmla="*/ 613181 w 2199711"/>
                  <a:gd name="connsiteY194" fmla="*/ 364342 h 2191612"/>
                  <a:gd name="connsiteX195" fmla="*/ 359584 w 2199711"/>
                  <a:gd name="connsiteY195" fmla="*/ 598604 h 2191612"/>
                  <a:gd name="connsiteX196" fmla="*/ 236806 w 2199711"/>
                  <a:gd name="connsiteY196" fmla="*/ 920912 h 2191612"/>
                  <a:gd name="connsiteX197" fmla="*/ 223609 w 2199711"/>
                  <a:gd name="connsiteY197" fmla="*/ 1265458 h 2191612"/>
                  <a:gd name="connsiteX198" fmla="*/ 365209 w 2199711"/>
                  <a:gd name="connsiteY198" fmla="*/ 1579909 h 2191612"/>
                  <a:gd name="connsiteX199" fmla="*/ 600020 w 2199711"/>
                  <a:gd name="connsiteY199" fmla="*/ 1832912 h 2191612"/>
                  <a:gd name="connsiteX200" fmla="*/ 923137 w 2199711"/>
                  <a:gd name="connsiteY200" fmla="*/ 1955413 h 2191612"/>
                  <a:gd name="connsiteX201" fmla="*/ 1268393 w 2199711"/>
                  <a:gd name="connsiteY201" fmla="*/ 1968568 h 2191612"/>
                  <a:gd name="connsiteX202" fmla="*/ 1583685 w 2199711"/>
                  <a:gd name="connsiteY202" fmla="*/ 1827254 h 2191612"/>
                  <a:gd name="connsiteX203" fmla="*/ 1837246 w 2199711"/>
                  <a:gd name="connsiteY203" fmla="*/ 1592992 h 2191612"/>
                  <a:gd name="connsiteX204" fmla="*/ 1959988 w 2199711"/>
                  <a:gd name="connsiteY204" fmla="*/ 1270647 h 2191612"/>
                  <a:gd name="connsiteX205" fmla="*/ 2145110 w 2199711"/>
                  <a:gd name="connsiteY205" fmla="*/ 1173519 h 2191612"/>
                  <a:gd name="connsiteX206" fmla="*/ 2145110 w 2199711"/>
                  <a:gd name="connsiteY206" fmla="*/ 1018149 h 219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2199711" h="2191612">
                    <a:moveTo>
                      <a:pt x="1939435" y="1251402"/>
                    </a:moveTo>
                    <a:cubicBezTo>
                      <a:pt x="1847342" y="1163428"/>
                      <a:pt x="1772305" y="1139677"/>
                      <a:pt x="1642280" y="1138199"/>
                    </a:cubicBezTo>
                    <a:cubicBezTo>
                      <a:pt x="1644263" y="1113440"/>
                      <a:pt x="1644515" y="1087815"/>
                      <a:pt x="1642965" y="1062983"/>
                    </a:cubicBezTo>
                    <a:cubicBezTo>
                      <a:pt x="1781428" y="1063596"/>
                      <a:pt x="1853076" y="1038620"/>
                      <a:pt x="1952848" y="945239"/>
                    </a:cubicBezTo>
                    <a:cubicBezTo>
                      <a:pt x="2061528" y="987262"/>
                      <a:pt x="2174281" y="1053396"/>
                      <a:pt x="2174281" y="1095816"/>
                    </a:cubicBezTo>
                    <a:cubicBezTo>
                      <a:pt x="2174281" y="1139929"/>
                      <a:pt x="2052116" y="1209811"/>
                      <a:pt x="1939435" y="1251402"/>
                    </a:cubicBezTo>
                    <a:close/>
                    <a:moveTo>
                      <a:pt x="1963197" y="1309499"/>
                    </a:moveTo>
                    <a:cubicBezTo>
                      <a:pt x="2004159" y="1353468"/>
                      <a:pt x="2101949" y="1455931"/>
                      <a:pt x="2088787" y="1515217"/>
                    </a:cubicBezTo>
                    <a:cubicBezTo>
                      <a:pt x="2034520" y="1587334"/>
                      <a:pt x="1747281" y="1575765"/>
                      <a:pt x="1664275" y="1542103"/>
                    </a:cubicBezTo>
                    <a:lnTo>
                      <a:pt x="1664239" y="1542103"/>
                    </a:lnTo>
                    <a:cubicBezTo>
                      <a:pt x="1642748" y="1532805"/>
                      <a:pt x="1621582" y="1519686"/>
                      <a:pt x="1601570" y="1505522"/>
                    </a:cubicBezTo>
                    <a:cubicBezTo>
                      <a:pt x="1601426" y="1505378"/>
                      <a:pt x="1601246" y="1505342"/>
                      <a:pt x="1601137" y="1505198"/>
                    </a:cubicBezTo>
                    <a:cubicBezTo>
                      <a:pt x="1599190" y="1503828"/>
                      <a:pt x="1597279" y="1502387"/>
                      <a:pt x="1595368" y="1500981"/>
                    </a:cubicBezTo>
                    <a:cubicBezTo>
                      <a:pt x="1595260" y="1500909"/>
                      <a:pt x="1595152" y="1500801"/>
                      <a:pt x="1595008" y="1500729"/>
                    </a:cubicBezTo>
                    <a:cubicBezTo>
                      <a:pt x="1585849" y="1493953"/>
                      <a:pt x="1576365" y="1486601"/>
                      <a:pt x="1567459" y="1478960"/>
                    </a:cubicBezTo>
                    <a:lnTo>
                      <a:pt x="1567387" y="1478960"/>
                    </a:lnTo>
                    <a:cubicBezTo>
                      <a:pt x="1552026" y="1465878"/>
                      <a:pt x="1537170" y="1452110"/>
                      <a:pt x="1523036" y="1437478"/>
                    </a:cubicBezTo>
                    <a:cubicBezTo>
                      <a:pt x="1523036" y="1437478"/>
                      <a:pt x="1523180" y="1437406"/>
                      <a:pt x="1523180" y="1437334"/>
                    </a:cubicBezTo>
                    <a:cubicBezTo>
                      <a:pt x="1585344" y="1360532"/>
                      <a:pt x="1626991" y="1266467"/>
                      <a:pt x="1639792" y="1163464"/>
                    </a:cubicBezTo>
                    <a:cubicBezTo>
                      <a:pt x="1701523" y="1164112"/>
                      <a:pt x="1765418" y="1170095"/>
                      <a:pt x="1822029" y="1195972"/>
                    </a:cubicBezTo>
                    <a:cubicBezTo>
                      <a:pt x="1858953" y="1215109"/>
                      <a:pt x="1891333" y="1242284"/>
                      <a:pt x="1922307" y="1269999"/>
                    </a:cubicBezTo>
                    <a:cubicBezTo>
                      <a:pt x="1936262" y="1282721"/>
                      <a:pt x="1950108" y="1295876"/>
                      <a:pt x="1963197" y="1309499"/>
                    </a:cubicBezTo>
                    <a:close/>
                    <a:moveTo>
                      <a:pt x="1859205" y="1854753"/>
                    </a:moveTo>
                    <a:cubicBezTo>
                      <a:pt x="1811248" y="1890901"/>
                      <a:pt x="1661535" y="1834030"/>
                      <a:pt x="1582856" y="1799143"/>
                    </a:cubicBezTo>
                    <a:cubicBezTo>
                      <a:pt x="1579863" y="1671776"/>
                      <a:pt x="1544202" y="1602615"/>
                      <a:pt x="1453047" y="1509379"/>
                    </a:cubicBezTo>
                    <a:cubicBezTo>
                      <a:pt x="1472121" y="1493088"/>
                      <a:pt x="1490151" y="1475465"/>
                      <a:pt x="1506773" y="1456688"/>
                    </a:cubicBezTo>
                    <a:cubicBezTo>
                      <a:pt x="1607087" y="1555402"/>
                      <a:pt x="1664636" y="1585748"/>
                      <a:pt x="1809265" y="1592127"/>
                    </a:cubicBezTo>
                    <a:cubicBezTo>
                      <a:pt x="1856393" y="1698554"/>
                      <a:pt x="1889278" y="1824767"/>
                      <a:pt x="1859205" y="1854753"/>
                    </a:cubicBezTo>
                    <a:close/>
                    <a:moveTo>
                      <a:pt x="1558409" y="1834174"/>
                    </a:moveTo>
                    <a:cubicBezTo>
                      <a:pt x="1558409" y="1905245"/>
                      <a:pt x="1554442" y="1980137"/>
                      <a:pt x="1533096" y="2044866"/>
                    </a:cubicBezTo>
                    <a:cubicBezTo>
                      <a:pt x="1514778" y="2099106"/>
                      <a:pt x="1491052" y="2102602"/>
                      <a:pt x="1440138" y="2076437"/>
                    </a:cubicBezTo>
                    <a:cubicBezTo>
                      <a:pt x="1357060" y="2032324"/>
                      <a:pt x="1235724" y="1910255"/>
                      <a:pt x="1188596" y="1823938"/>
                    </a:cubicBezTo>
                    <a:cubicBezTo>
                      <a:pt x="1161517" y="1769013"/>
                      <a:pt x="1157190" y="1703059"/>
                      <a:pt x="1156793" y="1636961"/>
                    </a:cubicBezTo>
                    <a:cubicBezTo>
                      <a:pt x="1260388" y="1626005"/>
                      <a:pt x="1355473" y="1586072"/>
                      <a:pt x="1433467" y="1525380"/>
                    </a:cubicBezTo>
                    <a:cubicBezTo>
                      <a:pt x="1450847" y="1542391"/>
                      <a:pt x="1467109" y="1560988"/>
                      <a:pt x="1481965" y="1580054"/>
                    </a:cubicBezTo>
                    <a:cubicBezTo>
                      <a:pt x="1485427" y="1584378"/>
                      <a:pt x="1488708" y="1588703"/>
                      <a:pt x="1491881" y="1593172"/>
                    </a:cubicBezTo>
                    <a:lnTo>
                      <a:pt x="1491881" y="1593244"/>
                    </a:lnTo>
                    <a:cubicBezTo>
                      <a:pt x="1514959" y="1625464"/>
                      <a:pt x="1532879" y="1654333"/>
                      <a:pt x="1542255" y="1687598"/>
                    </a:cubicBezTo>
                    <a:cubicBezTo>
                      <a:pt x="1542327" y="1687670"/>
                      <a:pt x="1542327" y="1687778"/>
                      <a:pt x="1542327" y="1687850"/>
                    </a:cubicBezTo>
                    <a:cubicBezTo>
                      <a:pt x="1554622" y="1735243"/>
                      <a:pt x="1557832" y="1785159"/>
                      <a:pt x="1558409" y="1834174"/>
                    </a:cubicBezTo>
                    <a:close/>
                    <a:moveTo>
                      <a:pt x="1098415" y="2169133"/>
                    </a:moveTo>
                    <a:cubicBezTo>
                      <a:pt x="1054136" y="2169133"/>
                      <a:pt x="984183" y="2047280"/>
                      <a:pt x="942464" y="1934870"/>
                    </a:cubicBezTo>
                    <a:cubicBezTo>
                      <a:pt x="1030698" y="1842499"/>
                      <a:pt x="1054208" y="1768977"/>
                      <a:pt x="1055975" y="1638403"/>
                    </a:cubicBezTo>
                    <a:cubicBezTo>
                      <a:pt x="1080819" y="1640385"/>
                      <a:pt x="1106492" y="1640601"/>
                      <a:pt x="1131408" y="1639088"/>
                    </a:cubicBezTo>
                    <a:cubicBezTo>
                      <a:pt x="1130182" y="1775752"/>
                      <a:pt x="1156793" y="1850464"/>
                      <a:pt x="1249318" y="1948241"/>
                    </a:cubicBezTo>
                    <a:cubicBezTo>
                      <a:pt x="1207166" y="2056723"/>
                      <a:pt x="1140964" y="2169133"/>
                      <a:pt x="1098415" y="2169133"/>
                    </a:cubicBezTo>
                    <a:close/>
                    <a:moveTo>
                      <a:pt x="935108" y="1905209"/>
                    </a:moveTo>
                    <a:cubicBezTo>
                      <a:pt x="881886" y="1961793"/>
                      <a:pt x="753988" y="2096475"/>
                      <a:pt x="678050" y="2083861"/>
                    </a:cubicBezTo>
                    <a:cubicBezTo>
                      <a:pt x="654359" y="2072400"/>
                      <a:pt x="641703" y="2023422"/>
                      <a:pt x="636619" y="1994769"/>
                    </a:cubicBezTo>
                    <a:cubicBezTo>
                      <a:pt x="620140" y="1892379"/>
                      <a:pt x="618337" y="1771536"/>
                      <a:pt x="646967" y="1671163"/>
                    </a:cubicBezTo>
                    <a:cubicBezTo>
                      <a:pt x="646967" y="1670983"/>
                      <a:pt x="647040" y="1670875"/>
                      <a:pt x="647112" y="1670695"/>
                    </a:cubicBezTo>
                    <a:cubicBezTo>
                      <a:pt x="647184" y="1670623"/>
                      <a:pt x="647184" y="1670623"/>
                      <a:pt x="647184" y="1670551"/>
                    </a:cubicBezTo>
                    <a:cubicBezTo>
                      <a:pt x="647580" y="1669361"/>
                      <a:pt x="648049" y="1668172"/>
                      <a:pt x="648482" y="1667019"/>
                    </a:cubicBezTo>
                    <a:cubicBezTo>
                      <a:pt x="670441" y="1611985"/>
                      <a:pt x="710502" y="1565385"/>
                      <a:pt x="756151" y="1519650"/>
                    </a:cubicBezTo>
                    <a:cubicBezTo>
                      <a:pt x="833244" y="1581675"/>
                      <a:pt x="927500" y="1623158"/>
                      <a:pt x="1030698" y="1635916"/>
                    </a:cubicBezTo>
                    <a:cubicBezTo>
                      <a:pt x="1030770" y="1675957"/>
                      <a:pt x="1027020" y="1716214"/>
                      <a:pt x="1018546" y="1755354"/>
                    </a:cubicBezTo>
                    <a:cubicBezTo>
                      <a:pt x="1018474" y="1755534"/>
                      <a:pt x="1018474" y="1755714"/>
                      <a:pt x="1018438" y="1755894"/>
                    </a:cubicBezTo>
                    <a:cubicBezTo>
                      <a:pt x="1018438" y="1756038"/>
                      <a:pt x="1018366" y="1756074"/>
                      <a:pt x="1018366" y="1756219"/>
                    </a:cubicBezTo>
                    <a:cubicBezTo>
                      <a:pt x="1008414" y="1813811"/>
                      <a:pt x="973402" y="1862105"/>
                      <a:pt x="935108" y="1905209"/>
                    </a:cubicBezTo>
                    <a:close/>
                    <a:moveTo>
                      <a:pt x="379993" y="1866322"/>
                    </a:moveTo>
                    <a:cubicBezTo>
                      <a:pt x="276687" y="1877242"/>
                      <a:pt x="343394" y="1695274"/>
                      <a:pt x="393407" y="1579117"/>
                    </a:cubicBezTo>
                    <a:cubicBezTo>
                      <a:pt x="529815" y="1573891"/>
                      <a:pt x="586065" y="1541923"/>
                      <a:pt x="683819" y="1449516"/>
                    </a:cubicBezTo>
                    <a:cubicBezTo>
                      <a:pt x="700189" y="1468653"/>
                      <a:pt x="717822" y="1486529"/>
                      <a:pt x="736644" y="1503144"/>
                    </a:cubicBezTo>
                    <a:cubicBezTo>
                      <a:pt x="639179" y="1598470"/>
                      <a:pt x="604671" y="1670947"/>
                      <a:pt x="600957" y="1805053"/>
                    </a:cubicBezTo>
                    <a:cubicBezTo>
                      <a:pt x="522639" y="1839436"/>
                      <a:pt x="433684" y="1866322"/>
                      <a:pt x="379993" y="1866322"/>
                    </a:cubicBezTo>
                    <a:close/>
                    <a:moveTo>
                      <a:pt x="348875" y="1554861"/>
                    </a:moveTo>
                    <a:cubicBezTo>
                      <a:pt x="236085" y="1554861"/>
                      <a:pt x="116156" y="1535688"/>
                      <a:pt x="100867" y="1497918"/>
                    </a:cubicBezTo>
                    <a:cubicBezTo>
                      <a:pt x="93187" y="1479393"/>
                      <a:pt x="111396" y="1440758"/>
                      <a:pt x="125711" y="1419422"/>
                    </a:cubicBezTo>
                    <a:cubicBezTo>
                      <a:pt x="185135" y="1330871"/>
                      <a:pt x="275497" y="1238860"/>
                      <a:pt x="368887" y="1185412"/>
                    </a:cubicBezTo>
                    <a:cubicBezTo>
                      <a:pt x="425030" y="1159175"/>
                      <a:pt x="493612" y="1153300"/>
                      <a:pt x="555957" y="1153877"/>
                    </a:cubicBezTo>
                    <a:cubicBezTo>
                      <a:pt x="566918" y="1257240"/>
                      <a:pt x="606943" y="1352063"/>
                      <a:pt x="667737" y="1429874"/>
                    </a:cubicBezTo>
                    <a:cubicBezTo>
                      <a:pt x="667737" y="1429946"/>
                      <a:pt x="667881" y="1429982"/>
                      <a:pt x="667881" y="1429982"/>
                    </a:cubicBezTo>
                    <a:cubicBezTo>
                      <a:pt x="631715" y="1465914"/>
                      <a:pt x="591402" y="1498134"/>
                      <a:pt x="546401" y="1522137"/>
                    </a:cubicBezTo>
                    <a:cubicBezTo>
                      <a:pt x="546329" y="1522137"/>
                      <a:pt x="546293" y="1522209"/>
                      <a:pt x="546221" y="1522209"/>
                    </a:cubicBezTo>
                    <a:cubicBezTo>
                      <a:pt x="543805" y="1523542"/>
                      <a:pt x="541425" y="1524624"/>
                      <a:pt x="538973" y="1525813"/>
                    </a:cubicBezTo>
                    <a:cubicBezTo>
                      <a:pt x="538937" y="1525813"/>
                      <a:pt x="538937" y="1525849"/>
                      <a:pt x="538937" y="1525849"/>
                    </a:cubicBezTo>
                    <a:cubicBezTo>
                      <a:pt x="530139" y="1530066"/>
                      <a:pt x="521954" y="1533670"/>
                      <a:pt x="512471" y="1536553"/>
                    </a:cubicBezTo>
                    <a:cubicBezTo>
                      <a:pt x="512471" y="1536625"/>
                      <a:pt x="512471" y="1536625"/>
                      <a:pt x="512435" y="1536553"/>
                    </a:cubicBezTo>
                    <a:cubicBezTo>
                      <a:pt x="502374" y="1539833"/>
                      <a:pt x="491557" y="1542175"/>
                      <a:pt x="480992" y="1544230"/>
                    </a:cubicBezTo>
                    <a:cubicBezTo>
                      <a:pt x="480920" y="1544230"/>
                      <a:pt x="480884" y="1544230"/>
                      <a:pt x="480812" y="1544266"/>
                    </a:cubicBezTo>
                    <a:cubicBezTo>
                      <a:pt x="438588" y="1551942"/>
                      <a:pt x="391351" y="1555006"/>
                      <a:pt x="348875" y="1554861"/>
                    </a:cubicBezTo>
                    <a:close/>
                    <a:moveTo>
                      <a:pt x="22513" y="1095816"/>
                    </a:moveTo>
                    <a:cubicBezTo>
                      <a:pt x="22513" y="1051666"/>
                      <a:pt x="144678" y="981856"/>
                      <a:pt x="257323" y="940194"/>
                    </a:cubicBezTo>
                    <a:lnTo>
                      <a:pt x="257395" y="940194"/>
                    </a:lnTo>
                    <a:cubicBezTo>
                      <a:pt x="349488" y="1028132"/>
                      <a:pt x="424597" y="1051991"/>
                      <a:pt x="554586" y="1053469"/>
                    </a:cubicBezTo>
                    <a:cubicBezTo>
                      <a:pt x="552603" y="1078228"/>
                      <a:pt x="552351" y="1103853"/>
                      <a:pt x="553901" y="1128685"/>
                    </a:cubicBezTo>
                    <a:cubicBezTo>
                      <a:pt x="550260" y="1128540"/>
                      <a:pt x="546906" y="1128540"/>
                      <a:pt x="543733" y="1128540"/>
                    </a:cubicBezTo>
                    <a:lnTo>
                      <a:pt x="543733" y="1141191"/>
                    </a:lnTo>
                    <a:lnTo>
                      <a:pt x="543661" y="1141191"/>
                    </a:lnTo>
                    <a:lnTo>
                      <a:pt x="543661" y="1128540"/>
                    </a:lnTo>
                    <a:cubicBezTo>
                      <a:pt x="407181" y="1130343"/>
                      <a:pt x="342709" y="1155174"/>
                      <a:pt x="244054" y="1246356"/>
                    </a:cubicBezTo>
                    <a:cubicBezTo>
                      <a:pt x="135231" y="1204333"/>
                      <a:pt x="22513" y="1138199"/>
                      <a:pt x="22513" y="1095816"/>
                    </a:cubicBezTo>
                    <a:close/>
                    <a:moveTo>
                      <a:pt x="108043" y="676415"/>
                    </a:moveTo>
                    <a:cubicBezTo>
                      <a:pt x="116697" y="661710"/>
                      <a:pt x="139485" y="649709"/>
                      <a:pt x="167899" y="641708"/>
                    </a:cubicBezTo>
                    <a:cubicBezTo>
                      <a:pt x="167971" y="641708"/>
                      <a:pt x="168116" y="641672"/>
                      <a:pt x="168152" y="641672"/>
                    </a:cubicBezTo>
                    <a:cubicBezTo>
                      <a:pt x="258657" y="616480"/>
                      <a:pt x="424417" y="616804"/>
                      <a:pt x="518709" y="644519"/>
                    </a:cubicBezTo>
                    <a:cubicBezTo>
                      <a:pt x="574779" y="664341"/>
                      <a:pt x="627496" y="708094"/>
                      <a:pt x="673867" y="754082"/>
                    </a:cubicBezTo>
                    <a:cubicBezTo>
                      <a:pt x="673723" y="754118"/>
                      <a:pt x="673686" y="754190"/>
                      <a:pt x="673686" y="754262"/>
                    </a:cubicBezTo>
                    <a:cubicBezTo>
                      <a:pt x="611450" y="831136"/>
                      <a:pt x="569839" y="925273"/>
                      <a:pt x="557075" y="1028348"/>
                    </a:cubicBezTo>
                    <a:cubicBezTo>
                      <a:pt x="557075" y="1028348"/>
                      <a:pt x="557075" y="1028348"/>
                      <a:pt x="557075" y="1028384"/>
                    </a:cubicBezTo>
                    <a:cubicBezTo>
                      <a:pt x="549683" y="1028312"/>
                      <a:pt x="542363" y="1028312"/>
                      <a:pt x="535043" y="1027952"/>
                    </a:cubicBezTo>
                    <a:lnTo>
                      <a:pt x="534935" y="1027952"/>
                    </a:lnTo>
                    <a:cubicBezTo>
                      <a:pt x="534755" y="1028024"/>
                      <a:pt x="534682" y="1028024"/>
                      <a:pt x="534430" y="1027952"/>
                    </a:cubicBezTo>
                    <a:cubicBezTo>
                      <a:pt x="532339" y="1027916"/>
                      <a:pt x="530283" y="1027772"/>
                      <a:pt x="528192" y="1027700"/>
                    </a:cubicBezTo>
                    <a:cubicBezTo>
                      <a:pt x="527940" y="1027664"/>
                      <a:pt x="527759" y="1027664"/>
                      <a:pt x="527579" y="1027664"/>
                    </a:cubicBezTo>
                    <a:cubicBezTo>
                      <a:pt x="527579" y="1027664"/>
                      <a:pt x="527291" y="1027664"/>
                      <a:pt x="527254" y="1027664"/>
                    </a:cubicBezTo>
                    <a:cubicBezTo>
                      <a:pt x="527182" y="1027700"/>
                      <a:pt x="527146" y="1027700"/>
                      <a:pt x="527074" y="1027664"/>
                    </a:cubicBezTo>
                    <a:cubicBezTo>
                      <a:pt x="490259" y="1025501"/>
                      <a:pt x="451749" y="1020311"/>
                      <a:pt x="416592" y="1010905"/>
                    </a:cubicBezTo>
                    <a:cubicBezTo>
                      <a:pt x="416340" y="1010869"/>
                      <a:pt x="416159" y="1010797"/>
                      <a:pt x="415943" y="1010797"/>
                    </a:cubicBezTo>
                    <a:cubicBezTo>
                      <a:pt x="414501" y="1010364"/>
                      <a:pt x="413022" y="1009932"/>
                      <a:pt x="411544" y="1009499"/>
                    </a:cubicBezTo>
                    <a:cubicBezTo>
                      <a:pt x="411183" y="1009499"/>
                      <a:pt x="410895" y="1009247"/>
                      <a:pt x="410534" y="1009247"/>
                    </a:cubicBezTo>
                    <a:cubicBezTo>
                      <a:pt x="383238" y="1001823"/>
                      <a:pt x="358719" y="988344"/>
                      <a:pt x="335461" y="971405"/>
                    </a:cubicBezTo>
                    <a:cubicBezTo>
                      <a:pt x="335461" y="971405"/>
                      <a:pt x="335389" y="971297"/>
                      <a:pt x="335353" y="971297"/>
                    </a:cubicBezTo>
                    <a:cubicBezTo>
                      <a:pt x="332468" y="969386"/>
                      <a:pt x="329800" y="967224"/>
                      <a:pt x="326988" y="965206"/>
                    </a:cubicBezTo>
                    <a:cubicBezTo>
                      <a:pt x="326916" y="965206"/>
                      <a:pt x="326916" y="965134"/>
                      <a:pt x="326916" y="965134"/>
                    </a:cubicBezTo>
                    <a:cubicBezTo>
                      <a:pt x="326843" y="965062"/>
                      <a:pt x="326807" y="965062"/>
                      <a:pt x="326807" y="965026"/>
                    </a:cubicBezTo>
                    <a:cubicBezTo>
                      <a:pt x="308454" y="951258"/>
                      <a:pt x="290713" y="936518"/>
                      <a:pt x="273874" y="920948"/>
                    </a:cubicBezTo>
                    <a:lnTo>
                      <a:pt x="273802" y="920948"/>
                    </a:lnTo>
                    <a:cubicBezTo>
                      <a:pt x="270232" y="917741"/>
                      <a:pt x="266735" y="914461"/>
                      <a:pt x="263309" y="911181"/>
                    </a:cubicBezTo>
                    <a:cubicBezTo>
                      <a:pt x="263237" y="911181"/>
                      <a:pt x="263237" y="911181"/>
                      <a:pt x="263237" y="911181"/>
                    </a:cubicBezTo>
                    <a:cubicBezTo>
                      <a:pt x="175832" y="828973"/>
                      <a:pt x="90771" y="717068"/>
                      <a:pt x="108043" y="676415"/>
                    </a:cubicBezTo>
                    <a:close/>
                    <a:moveTo>
                      <a:pt x="337661" y="336843"/>
                    </a:moveTo>
                    <a:cubicBezTo>
                      <a:pt x="385582" y="300766"/>
                      <a:pt x="535259" y="357566"/>
                      <a:pt x="614010" y="392453"/>
                    </a:cubicBezTo>
                    <a:cubicBezTo>
                      <a:pt x="616931" y="519820"/>
                      <a:pt x="652701" y="588981"/>
                      <a:pt x="743747" y="682289"/>
                    </a:cubicBezTo>
                    <a:cubicBezTo>
                      <a:pt x="724673" y="698579"/>
                      <a:pt x="706716" y="716167"/>
                      <a:pt x="690057" y="734908"/>
                    </a:cubicBezTo>
                    <a:cubicBezTo>
                      <a:pt x="589635" y="636158"/>
                      <a:pt x="532230" y="605956"/>
                      <a:pt x="387529" y="599469"/>
                    </a:cubicBezTo>
                    <a:cubicBezTo>
                      <a:pt x="340437" y="493042"/>
                      <a:pt x="307588" y="366828"/>
                      <a:pt x="337661" y="336843"/>
                    </a:cubicBezTo>
                    <a:close/>
                    <a:moveTo>
                      <a:pt x="653458" y="183816"/>
                    </a:moveTo>
                    <a:cubicBezTo>
                      <a:pt x="658831" y="156317"/>
                      <a:pt x="673867" y="110762"/>
                      <a:pt x="693554" y="101463"/>
                    </a:cubicBezTo>
                    <a:cubicBezTo>
                      <a:pt x="710141" y="95517"/>
                      <a:pt x="731199" y="102401"/>
                      <a:pt x="756332" y="115015"/>
                    </a:cubicBezTo>
                    <a:cubicBezTo>
                      <a:pt x="756404" y="115087"/>
                      <a:pt x="756548" y="115087"/>
                      <a:pt x="756584" y="115123"/>
                    </a:cubicBezTo>
                    <a:cubicBezTo>
                      <a:pt x="808652" y="141865"/>
                      <a:pt x="877415" y="203602"/>
                      <a:pt x="928004" y="259572"/>
                    </a:cubicBezTo>
                    <a:cubicBezTo>
                      <a:pt x="928149" y="259753"/>
                      <a:pt x="928257" y="259897"/>
                      <a:pt x="928437" y="260077"/>
                    </a:cubicBezTo>
                    <a:cubicBezTo>
                      <a:pt x="1008811" y="348232"/>
                      <a:pt x="1034232" y="400634"/>
                      <a:pt x="1039676" y="515134"/>
                    </a:cubicBezTo>
                    <a:cubicBezTo>
                      <a:pt x="1040325" y="528217"/>
                      <a:pt x="1040398" y="541408"/>
                      <a:pt x="1040181" y="554562"/>
                    </a:cubicBezTo>
                    <a:cubicBezTo>
                      <a:pt x="936550" y="565591"/>
                      <a:pt x="841573" y="605523"/>
                      <a:pt x="763507" y="666179"/>
                    </a:cubicBezTo>
                    <a:cubicBezTo>
                      <a:pt x="763471" y="666179"/>
                      <a:pt x="763471" y="666215"/>
                      <a:pt x="763399" y="666287"/>
                    </a:cubicBezTo>
                    <a:cubicBezTo>
                      <a:pt x="738231" y="641564"/>
                      <a:pt x="715658" y="614245"/>
                      <a:pt x="695682" y="585413"/>
                    </a:cubicBezTo>
                    <a:lnTo>
                      <a:pt x="695610" y="585341"/>
                    </a:lnTo>
                    <a:cubicBezTo>
                      <a:pt x="682701" y="566275"/>
                      <a:pt x="671992" y="547931"/>
                      <a:pt x="664203" y="530920"/>
                    </a:cubicBezTo>
                    <a:cubicBezTo>
                      <a:pt x="664131" y="530704"/>
                      <a:pt x="664059" y="530523"/>
                      <a:pt x="663879" y="530379"/>
                    </a:cubicBezTo>
                    <a:lnTo>
                      <a:pt x="663879" y="530307"/>
                    </a:lnTo>
                    <a:lnTo>
                      <a:pt x="663807" y="530235"/>
                    </a:lnTo>
                    <a:lnTo>
                      <a:pt x="663807" y="530127"/>
                    </a:lnTo>
                    <a:cubicBezTo>
                      <a:pt x="627027" y="434224"/>
                      <a:pt x="634636" y="278097"/>
                      <a:pt x="653458" y="183816"/>
                    </a:cubicBezTo>
                    <a:close/>
                    <a:moveTo>
                      <a:pt x="1098415" y="22463"/>
                    </a:moveTo>
                    <a:cubicBezTo>
                      <a:pt x="1142622" y="22463"/>
                      <a:pt x="1212647" y="144388"/>
                      <a:pt x="1254366" y="256797"/>
                    </a:cubicBezTo>
                    <a:cubicBezTo>
                      <a:pt x="1166168" y="349133"/>
                      <a:pt x="1142586" y="422655"/>
                      <a:pt x="1140819" y="553193"/>
                    </a:cubicBezTo>
                    <a:cubicBezTo>
                      <a:pt x="1116048" y="551211"/>
                      <a:pt x="1090302" y="550994"/>
                      <a:pt x="1065422" y="552508"/>
                    </a:cubicBezTo>
                    <a:cubicBezTo>
                      <a:pt x="1066684" y="416204"/>
                      <a:pt x="1039929" y="340879"/>
                      <a:pt x="947548" y="243426"/>
                    </a:cubicBezTo>
                    <a:cubicBezTo>
                      <a:pt x="989664" y="134873"/>
                      <a:pt x="1055903" y="22463"/>
                      <a:pt x="1098415" y="22463"/>
                    </a:cubicBezTo>
                    <a:close/>
                    <a:moveTo>
                      <a:pt x="1263958" y="283828"/>
                    </a:moveTo>
                    <a:cubicBezTo>
                      <a:pt x="1267167" y="280187"/>
                      <a:pt x="1270412" y="276583"/>
                      <a:pt x="1273622" y="273160"/>
                    </a:cubicBezTo>
                    <a:lnTo>
                      <a:pt x="1273622" y="273087"/>
                    </a:lnTo>
                    <a:cubicBezTo>
                      <a:pt x="1316819" y="228974"/>
                      <a:pt x="1512939" y="24698"/>
                      <a:pt x="1545680" y="143487"/>
                    </a:cubicBezTo>
                    <a:cubicBezTo>
                      <a:pt x="1580296" y="245769"/>
                      <a:pt x="1581955" y="430836"/>
                      <a:pt x="1545752" y="531316"/>
                    </a:cubicBezTo>
                    <a:cubicBezTo>
                      <a:pt x="1521629" y="584656"/>
                      <a:pt x="1482650" y="631184"/>
                      <a:pt x="1440751" y="672090"/>
                    </a:cubicBezTo>
                    <a:cubicBezTo>
                      <a:pt x="1363659" y="609992"/>
                      <a:pt x="1269331" y="568438"/>
                      <a:pt x="1166096" y="555680"/>
                    </a:cubicBezTo>
                    <a:cubicBezTo>
                      <a:pt x="1168476" y="465507"/>
                      <a:pt x="1176697" y="399985"/>
                      <a:pt x="1220508" y="338320"/>
                    </a:cubicBezTo>
                    <a:cubicBezTo>
                      <a:pt x="1220580" y="338320"/>
                      <a:pt x="1220580" y="338284"/>
                      <a:pt x="1220652" y="338212"/>
                    </a:cubicBezTo>
                    <a:cubicBezTo>
                      <a:pt x="1233922" y="319507"/>
                      <a:pt x="1248669" y="301127"/>
                      <a:pt x="1263958" y="283828"/>
                    </a:cubicBezTo>
                    <a:close/>
                    <a:moveTo>
                      <a:pt x="1816873" y="325346"/>
                    </a:moveTo>
                    <a:cubicBezTo>
                      <a:pt x="1920144" y="314318"/>
                      <a:pt x="1853436" y="496393"/>
                      <a:pt x="1803460" y="612551"/>
                    </a:cubicBezTo>
                    <a:cubicBezTo>
                      <a:pt x="1667052" y="617741"/>
                      <a:pt x="1610837" y="649709"/>
                      <a:pt x="1513011" y="742044"/>
                    </a:cubicBezTo>
                    <a:cubicBezTo>
                      <a:pt x="1496677" y="722979"/>
                      <a:pt x="1479045" y="705067"/>
                      <a:pt x="1460186" y="688452"/>
                    </a:cubicBezTo>
                    <a:cubicBezTo>
                      <a:pt x="1557615" y="593126"/>
                      <a:pt x="1592195" y="520721"/>
                      <a:pt x="1595801" y="386614"/>
                    </a:cubicBezTo>
                    <a:cubicBezTo>
                      <a:pt x="1674155" y="352160"/>
                      <a:pt x="1763110" y="325346"/>
                      <a:pt x="1816873" y="325346"/>
                    </a:cubicBezTo>
                    <a:close/>
                    <a:moveTo>
                      <a:pt x="1506990" y="1417656"/>
                    </a:moveTo>
                    <a:cubicBezTo>
                      <a:pt x="1299295" y="1683237"/>
                      <a:pt x="887042" y="1679561"/>
                      <a:pt x="684179" y="1410304"/>
                    </a:cubicBezTo>
                    <a:lnTo>
                      <a:pt x="684107" y="1410268"/>
                    </a:lnTo>
                    <a:cubicBezTo>
                      <a:pt x="540920" y="1228192"/>
                      <a:pt x="543553" y="953385"/>
                      <a:pt x="689841" y="773904"/>
                    </a:cubicBezTo>
                    <a:lnTo>
                      <a:pt x="689913" y="773868"/>
                    </a:lnTo>
                    <a:cubicBezTo>
                      <a:pt x="869879" y="541264"/>
                      <a:pt x="1225268" y="509584"/>
                      <a:pt x="1443672" y="707085"/>
                    </a:cubicBezTo>
                    <a:cubicBezTo>
                      <a:pt x="1648698" y="883610"/>
                      <a:pt x="1677797" y="1207721"/>
                      <a:pt x="1507026" y="1417656"/>
                    </a:cubicBezTo>
                    <a:close/>
                    <a:moveTo>
                      <a:pt x="1847919" y="636806"/>
                    </a:moveTo>
                    <a:cubicBezTo>
                      <a:pt x="1960709" y="636806"/>
                      <a:pt x="2080674" y="655980"/>
                      <a:pt x="2095963" y="693714"/>
                    </a:cubicBezTo>
                    <a:cubicBezTo>
                      <a:pt x="2107033" y="749036"/>
                      <a:pt x="2024352" y="835893"/>
                      <a:pt x="1982993" y="880835"/>
                    </a:cubicBezTo>
                    <a:cubicBezTo>
                      <a:pt x="1934567" y="929382"/>
                      <a:pt x="1881850" y="979334"/>
                      <a:pt x="1820551" y="1009752"/>
                    </a:cubicBezTo>
                    <a:cubicBezTo>
                      <a:pt x="1771476" y="1030295"/>
                      <a:pt x="1717317" y="1036169"/>
                      <a:pt x="1664347" y="1037683"/>
                    </a:cubicBezTo>
                    <a:cubicBezTo>
                      <a:pt x="1656523" y="1037935"/>
                      <a:pt x="1648662" y="1037755"/>
                      <a:pt x="1640837" y="1037683"/>
                    </a:cubicBezTo>
                    <a:cubicBezTo>
                      <a:pt x="1629876" y="934283"/>
                      <a:pt x="1589851" y="839461"/>
                      <a:pt x="1529057" y="761650"/>
                    </a:cubicBezTo>
                    <a:cubicBezTo>
                      <a:pt x="1585452" y="707481"/>
                      <a:pt x="1648950" y="655367"/>
                      <a:pt x="1727954" y="645276"/>
                    </a:cubicBezTo>
                    <a:cubicBezTo>
                      <a:pt x="1749913" y="641780"/>
                      <a:pt x="1773063" y="639581"/>
                      <a:pt x="1795779" y="638248"/>
                    </a:cubicBezTo>
                    <a:cubicBezTo>
                      <a:pt x="1795851" y="638248"/>
                      <a:pt x="1795851" y="638176"/>
                      <a:pt x="1795851" y="638176"/>
                    </a:cubicBezTo>
                    <a:cubicBezTo>
                      <a:pt x="1795923" y="638176"/>
                      <a:pt x="1795996" y="638248"/>
                      <a:pt x="1795996" y="638248"/>
                    </a:cubicBezTo>
                    <a:cubicBezTo>
                      <a:pt x="1813303" y="637131"/>
                      <a:pt x="1830503" y="636842"/>
                      <a:pt x="1847919" y="636806"/>
                    </a:cubicBezTo>
                    <a:close/>
                    <a:moveTo>
                      <a:pt x="2145110" y="1018149"/>
                    </a:moveTo>
                    <a:cubicBezTo>
                      <a:pt x="2103030" y="985532"/>
                      <a:pt x="2032429" y="949600"/>
                      <a:pt x="1973257" y="926174"/>
                    </a:cubicBezTo>
                    <a:cubicBezTo>
                      <a:pt x="2214702" y="690398"/>
                      <a:pt x="2156180" y="611722"/>
                      <a:pt x="1831585" y="611686"/>
                    </a:cubicBezTo>
                    <a:cubicBezTo>
                      <a:pt x="1859530" y="549337"/>
                      <a:pt x="1886141" y="470048"/>
                      <a:pt x="1893605" y="412419"/>
                    </a:cubicBezTo>
                    <a:cubicBezTo>
                      <a:pt x="1902367" y="337780"/>
                      <a:pt x="1887403" y="301019"/>
                      <a:pt x="1816873" y="300082"/>
                    </a:cubicBezTo>
                    <a:cubicBezTo>
                      <a:pt x="1768231" y="299109"/>
                      <a:pt x="1673722" y="325274"/>
                      <a:pt x="1596774" y="358683"/>
                    </a:cubicBezTo>
                    <a:cubicBezTo>
                      <a:pt x="1601029" y="14714"/>
                      <a:pt x="1497362" y="12948"/>
                      <a:pt x="1273694" y="236326"/>
                    </a:cubicBezTo>
                    <a:cubicBezTo>
                      <a:pt x="1153079" y="-61259"/>
                      <a:pt x="1057850" y="-91100"/>
                      <a:pt x="928401" y="223027"/>
                    </a:cubicBezTo>
                    <a:cubicBezTo>
                      <a:pt x="687929" y="-17938"/>
                      <a:pt x="615993" y="36771"/>
                      <a:pt x="613181" y="364342"/>
                    </a:cubicBezTo>
                    <a:cubicBezTo>
                      <a:pt x="306615" y="234632"/>
                      <a:pt x="232912" y="294315"/>
                      <a:pt x="359584" y="598604"/>
                    </a:cubicBezTo>
                    <a:cubicBezTo>
                      <a:pt x="16167" y="594711"/>
                      <a:pt x="11768" y="695985"/>
                      <a:pt x="236806" y="920912"/>
                    </a:cubicBezTo>
                    <a:cubicBezTo>
                      <a:pt x="-61430" y="1041395"/>
                      <a:pt x="-91287" y="1136217"/>
                      <a:pt x="223609" y="1265458"/>
                    </a:cubicBezTo>
                    <a:cubicBezTo>
                      <a:pt x="-17908" y="1501125"/>
                      <a:pt x="40686" y="1579873"/>
                      <a:pt x="365209" y="1579909"/>
                    </a:cubicBezTo>
                    <a:cubicBezTo>
                      <a:pt x="246037" y="1868088"/>
                      <a:pt x="271999" y="1967127"/>
                      <a:pt x="600020" y="1832912"/>
                    </a:cubicBezTo>
                    <a:cubicBezTo>
                      <a:pt x="595873" y="2176953"/>
                      <a:pt x="699324" y="2178647"/>
                      <a:pt x="923137" y="1955413"/>
                    </a:cubicBezTo>
                    <a:cubicBezTo>
                      <a:pt x="1043823" y="2252818"/>
                      <a:pt x="1138944" y="2282732"/>
                      <a:pt x="1268393" y="1968568"/>
                    </a:cubicBezTo>
                    <a:cubicBezTo>
                      <a:pt x="1508973" y="2209642"/>
                      <a:pt x="1580765" y="2154897"/>
                      <a:pt x="1583685" y="1827254"/>
                    </a:cubicBezTo>
                    <a:cubicBezTo>
                      <a:pt x="1890360" y="1957035"/>
                      <a:pt x="1963810" y="1897353"/>
                      <a:pt x="1837246" y="1592992"/>
                    </a:cubicBezTo>
                    <a:cubicBezTo>
                      <a:pt x="2180736" y="1596920"/>
                      <a:pt x="2184991" y="1495575"/>
                      <a:pt x="1959988" y="1270647"/>
                    </a:cubicBezTo>
                    <a:cubicBezTo>
                      <a:pt x="2023883" y="1246320"/>
                      <a:pt x="2098884" y="1209055"/>
                      <a:pt x="2145110" y="1173519"/>
                    </a:cubicBezTo>
                    <a:cubicBezTo>
                      <a:pt x="2217948" y="1117116"/>
                      <a:pt x="2217876" y="1074552"/>
                      <a:pt x="2145110" y="1018149"/>
                    </a:cubicBezTo>
                  </a:path>
                </a:pathLst>
              </a:custGeom>
              <a:solidFill>
                <a:schemeClr val="accent4"/>
              </a:solidFill>
              <a:ln w="19050" cap="flat">
                <a:solidFill>
                  <a:schemeClr val="accent4"/>
                </a:solidFill>
                <a:prstDash val="solid"/>
                <a:miter/>
              </a:ln>
            </p:spPr>
            <p:txBody>
              <a:bodyPr rtlCol="0" anchor="ctr"/>
              <a:lstStyle/>
              <a:p>
                <a:endParaRPr lang="en-US"/>
              </a:p>
            </p:txBody>
          </p:sp>
        </p:grpSp>
        <p:grpSp>
          <p:nvGrpSpPr>
            <p:cNvPr id="2273" name="Group 2272">
              <a:extLst>
                <a:ext uri="{FF2B5EF4-FFF2-40B4-BE49-F238E27FC236}">
                  <a16:creationId xmlns:a16="http://schemas.microsoft.com/office/drawing/2014/main" id="{61A95CB4-4BE7-179A-F020-086952671C86}"/>
                </a:ext>
              </a:extLst>
            </p:cNvPr>
            <p:cNvGrpSpPr/>
            <p:nvPr/>
          </p:nvGrpSpPr>
          <p:grpSpPr>
            <a:xfrm>
              <a:off x="7512026" y="1049268"/>
              <a:ext cx="1260000" cy="1728000"/>
              <a:chOff x="7512026" y="1049268"/>
              <a:chExt cx="1260000" cy="1728000"/>
            </a:xfrm>
          </p:grpSpPr>
          <p:grpSp>
            <p:nvGrpSpPr>
              <p:cNvPr id="1534" name="Group 1533">
                <a:extLst>
                  <a:ext uri="{FF2B5EF4-FFF2-40B4-BE49-F238E27FC236}">
                    <a16:creationId xmlns:a16="http://schemas.microsoft.com/office/drawing/2014/main" id="{34D85067-DB0C-8D8D-C465-FE34E218188D}"/>
                  </a:ext>
                </a:extLst>
              </p:cNvPr>
              <p:cNvGrpSpPr/>
              <p:nvPr/>
            </p:nvGrpSpPr>
            <p:grpSpPr>
              <a:xfrm>
                <a:off x="7752924" y="2293417"/>
                <a:ext cx="778205" cy="318096"/>
                <a:chOff x="7609449" y="3486754"/>
                <a:chExt cx="784428" cy="320640"/>
              </a:xfrm>
            </p:grpSpPr>
            <p:sp>
              <p:nvSpPr>
                <p:cNvPr id="1921" name="Freeform 1920">
                  <a:extLst>
                    <a:ext uri="{FF2B5EF4-FFF2-40B4-BE49-F238E27FC236}">
                      <a16:creationId xmlns:a16="http://schemas.microsoft.com/office/drawing/2014/main" id="{C3C5E639-535A-BDB7-0510-10E37D48F2E9}"/>
                    </a:ext>
                  </a:extLst>
                </p:cNvPr>
                <p:cNvSpPr/>
                <p:nvPr/>
              </p:nvSpPr>
              <p:spPr>
                <a:xfrm>
                  <a:off x="7777531" y="3492085"/>
                  <a:ext cx="84042" cy="129819"/>
                </a:xfrm>
                <a:custGeom>
                  <a:avLst/>
                  <a:gdLst>
                    <a:gd name="connsiteX0" fmla="*/ 82676 w 84042"/>
                    <a:gd name="connsiteY0" fmla="*/ 41379 h 129819"/>
                    <a:gd name="connsiteX1" fmla="*/ 82676 w 84042"/>
                    <a:gd name="connsiteY1" fmla="*/ 41379 h 129819"/>
                    <a:gd name="connsiteX2" fmla="*/ 68860 w 84042"/>
                    <a:gd name="connsiteY2" fmla="*/ 42766 h 129819"/>
                    <a:gd name="connsiteX3" fmla="*/ 55044 w 84042"/>
                    <a:gd name="connsiteY3" fmla="*/ 41233 h 129819"/>
                    <a:gd name="connsiteX4" fmla="*/ 52997 w 84042"/>
                    <a:gd name="connsiteY4" fmla="*/ 32906 h 129819"/>
                    <a:gd name="connsiteX5" fmla="*/ 36915 w 84042"/>
                    <a:gd name="connsiteY5" fmla="*/ 29620 h 129819"/>
                    <a:gd name="connsiteX6" fmla="*/ 32017 w 84042"/>
                    <a:gd name="connsiteY6" fmla="*/ 36923 h 129819"/>
                    <a:gd name="connsiteX7" fmla="*/ 32017 w 84042"/>
                    <a:gd name="connsiteY7" fmla="*/ 39407 h 129819"/>
                    <a:gd name="connsiteX8" fmla="*/ 32017 w 84042"/>
                    <a:gd name="connsiteY8" fmla="*/ 41890 h 129819"/>
                    <a:gd name="connsiteX9" fmla="*/ 36842 w 84042"/>
                    <a:gd name="connsiteY9" fmla="*/ 47733 h 129819"/>
                    <a:gd name="connsiteX10" fmla="*/ 44152 w 84042"/>
                    <a:gd name="connsiteY10" fmla="*/ 49778 h 129819"/>
                    <a:gd name="connsiteX11" fmla="*/ 62281 w 84042"/>
                    <a:gd name="connsiteY11" fmla="*/ 56060 h 129819"/>
                    <a:gd name="connsiteX12" fmla="*/ 76024 w 84042"/>
                    <a:gd name="connsiteY12" fmla="*/ 69133 h 129819"/>
                    <a:gd name="connsiteX13" fmla="*/ 80995 w 84042"/>
                    <a:gd name="connsiteY13" fmla="*/ 78190 h 129819"/>
                    <a:gd name="connsiteX14" fmla="*/ 82896 w 84042"/>
                    <a:gd name="connsiteY14" fmla="*/ 88196 h 129819"/>
                    <a:gd name="connsiteX15" fmla="*/ 82165 w 84042"/>
                    <a:gd name="connsiteY15" fmla="*/ 98641 h 129819"/>
                    <a:gd name="connsiteX16" fmla="*/ 78948 w 84042"/>
                    <a:gd name="connsiteY16" fmla="*/ 108647 h 129819"/>
                    <a:gd name="connsiteX17" fmla="*/ 73027 w 84042"/>
                    <a:gd name="connsiteY17" fmla="*/ 118361 h 129819"/>
                    <a:gd name="connsiteX18" fmla="*/ 64693 w 84042"/>
                    <a:gd name="connsiteY18" fmla="*/ 125008 h 129819"/>
                    <a:gd name="connsiteX19" fmla="*/ 54532 w 84042"/>
                    <a:gd name="connsiteY19" fmla="*/ 128806 h 129819"/>
                    <a:gd name="connsiteX20" fmla="*/ 43421 w 84042"/>
                    <a:gd name="connsiteY20" fmla="*/ 129755 h 129819"/>
                    <a:gd name="connsiteX21" fmla="*/ 27339 w 84042"/>
                    <a:gd name="connsiteY21" fmla="*/ 126907 h 129819"/>
                    <a:gd name="connsiteX22" fmla="*/ 13084 w 84042"/>
                    <a:gd name="connsiteY22" fmla="*/ 119603 h 129819"/>
                    <a:gd name="connsiteX23" fmla="*/ 3142 w 84042"/>
                    <a:gd name="connsiteY23" fmla="*/ 107990 h 129819"/>
                    <a:gd name="connsiteX24" fmla="*/ -2 w 84042"/>
                    <a:gd name="connsiteY24" fmla="*/ 92214 h 129819"/>
                    <a:gd name="connsiteX25" fmla="*/ -2 w 84042"/>
                    <a:gd name="connsiteY25" fmla="*/ 91118 h 129819"/>
                    <a:gd name="connsiteX26" fmla="*/ 14180 w 84042"/>
                    <a:gd name="connsiteY26" fmla="*/ 90680 h 129819"/>
                    <a:gd name="connsiteX27" fmla="*/ 28143 w 84042"/>
                    <a:gd name="connsiteY27" fmla="*/ 90680 h 129819"/>
                    <a:gd name="connsiteX28" fmla="*/ 32821 w 84042"/>
                    <a:gd name="connsiteY28" fmla="*/ 99518 h 129819"/>
                    <a:gd name="connsiteX29" fmla="*/ 42032 w 84042"/>
                    <a:gd name="connsiteY29" fmla="*/ 102366 h 129819"/>
                    <a:gd name="connsiteX30" fmla="*/ 50512 w 84042"/>
                    <a:gd name="connsiteY30" fmla="*/ 99079 h 129819"/>
                    <a:gd name="connsiteX31" fmla="*/ 52997 w 84042"/>
                    <a:gd name="connsiteY31" fmla="*/ 89584 h 129819"/>
                    <a:gd name="connsiteX32" fmla="*/ 49708 w 84042"/>
                    <a:gd name="connsiteY32" fmla="*/ 82280 h 129819"/>
                    <a:gd name="connsiteX33" fmla="*/ 43129 w 84042"/>
                    <a:gd name="connsiteY33" fmla="*/ 77898 h 129819"/>
                    <a:gd name="connsiteX34" fmla="*/ 34941 w 84042"/>
                    <a:gd name="connsiteY34" fmla="*/ 75415 h 129819"/>
                    <a:gd name="connsiteX35" fmla="*/ 26681 w 84042"/>
                    <a:gd name="connsiteY35" fmla="*/ 73881 h 129819"/>
                    <a:gd name="connsiteX36" fmla="*/ 19882 w 84042"/>
                    <a:gd name="connsiteY36" fmla="*/ 71471 h 129819"/>
                    <a:gd name="connsiteX37" fmla="*/ 14180 w 84042"/>
                    <a:gd name="connsiteY37" fmla="*/ 67673 h 129819"/>
                    <a:gd name="connsiteX38" fmla="*/ 3215 w 84042"/>
                    <a:gd name="connsiteY38" fmla="*/ 49778 h 129819"/>
                    <a:gd name="connsiteX39" fmla="*/ 3215 w 84042"/>
                    <a:gd name="connsiteY39" fmla="*/ 30861 h 129819"/>
                    <a:gd name="connsiteX40" fmla="*/ 11622 w 84042"/>
                    <a:gd name="connsiteY40" fmla="*/ 14135 h 129819"/>
                    <a:gd name="connsiteX41" fmla="*/ 26607 w 84042"/>
                    <a:gd name="connsiteY41" fmla="*/ 2887 h 129819"/>
                    <a:gd name="connsiteX42" fmla="*/ 36330 w 84042"/>
                    <a:gd name="connsiteY42" fmla="*/ 404 h 129819"/>
                    <a:gd name="connsiteX43" fmla="*/ 47149 w 84042"/>
                    <a:gd name="connsiteY43" fmla="*/ 39 h 129819"/>
                    <a:gd name="connsiteX44" fmla="*/ 57822 w 84042"/>
                    <a:gd name="connsiteY44" fmla="*/ 1573 h 129819"/>
                    <a:gd name="connsiteX45" fmla="*/ 67471 w 84042"/>
                    <a:gd name="connsiteY45" fmla="*/ 4933 h 129819"/>
                    <a:gd name="connsiteX46" fmla="*/ 81068 w 84042"/>
                    <a:gd name="connsiteY46" fmla="*/ 18518 h 129819"/>
                    <a:gd name="connsiteX47" fmla="*/ 82676 w 84042"/>
                    <a:gd name="connsiteY47" fmla="*/ 41379 h 12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042" h="129819">
                      <a:moveTo>
                        <a:pt x="82676" y="41379"/>
                      </a:moveTo>
                      <a:lnTo>
                        <a:pt x="82676" y="41379"/>
                      </a:lnTo>
                      <a:cubicBezTo>
                        <a:pt x="78107" y="42160"/>
                        <a:pt x="73495" y="42620"/>
                        <a:pt x="68860" y="42766"/>
                      </a:cubicBezTo>
                      <a:cubicBezTo>
                        <a:pt x="64204" y="43015"/>
                        <a:pt x="59532" y="42496"/>
                        <a:pt x="55044" y="41233"/>
                      </a:cubicBezTo>
                      <a:cubicBezTo>
                        <a:pt x="55877" y="38289"/>
                        <a:pt x="55095" y="35127"/>
                        <a:pt x="52997" y="32906"/>
                      </a:cubicBezTo>
                      <a:cubicBezTo>
                        <a:pt x="48816" y="28626"/>
                        <a:pt x="42441" y="27319"/>
                        <a:pt x="36915" y="29620"/>
                      </a:cubicBezTo>
                      <a:cubicBezTo>
                        <a:pt x="34035" y="30942"/>
                        <a:pt x="32141" y="33761"/>
                        <a:pt x="32017" y="36923"/>
                      </a:cubicBezTo>
                      <a:cubicBezTo>
                        <a:pt x="31878" y="37741"/>
                        <a:pt x="31878" y="38581"/>
                        <a:pt x="32017" y="39407"/>
                      </a:cubicBezTo>
                      <a:cubicBezTo>
                        <a:pt x="32017" y="40210"/>
                        <a:pt x="32017" y="41014"/>
                        <a:pt x="32017" y="41890"/>
                      </a:cubicBezTo>
                      <a:cubicBezTo>
                        <a:pt x="32711" y="44439"/>
                        <a:pt x="34466" y="46565"/>
                        <a:pt x="36842" y="47733"/>
                      </a:cubicBezTo>
                      <a:cubicBezTo>
                        <a:pt x="39159" y="48778"/>
                        <a:pt x="41630" y="49464"/>
                        <a:pt x="44152" y="49778"/>
                      </a:cubicBezTo>
                      <a:cubicBezTo>
                        <a:pt x="50592" y="50494"/>
                        <a:pt x="56784" y="52641"/>
                        <a:pt x="62281" y="56060"/>
                      </a:cubicBezTo>
                      <a:cubicBezTo>
                        <a:pt x="67749" y="59375"/>
                        <a:pt x="72442" y="63838"/>
                        <a:pt x="76024" y="69133"/>
                      </a:cubicBezTo>
                      <a:cubicBezTo>
                        <a:pt x="78159" y="71865"/>
                        <a:pt x="79833" y="74925"/>
                        <a:pt x="80995" y="78190"/>
                      </a:cubicBezTo>
                      <a:cubicBezTo>
                        <a:pt x="82092" y="81419"/>
                        <a:pt x="82735" y="84786"/>
                        <a:pt x="82896" y="88196"/>
                      </a:cubicBezTo>
                      <a:cubicBezTo>
                        <a:pt x="83086" y="91695"/>
                        <a:pt x="82844" y="95201"/>
                        <a:pt x="82165" y="98641"/>
                      </a:cubicBezTo>
                      <a:cubicBezTo>
                        <a:pt x="81492" y="102088"/>
                        <a:pt x="80410" y="105448"/>
                        <a:pt x="78948" y="108647"/>
                      </a:cubicBezTo>
                      <a:cubicBezTo>
                        <a:pt x="77610" y="112233"/>
                        <a:pt x="75600" y="115528"/>
                        <a:pt x="73027" y="118361"/>
                      </a:cubicBezTo>
                      <a:cubicBezTo>
                        <a:pt x="70644" y="121027"/>
                        <a:pt x="67822" y="123277"/>
                        <a:pt x="64693" y="125008"/>
                      </a:cubicBezTo>
                      <a:cubicBezTo>
                        <a:pt x="61513" y="126775"/>
                        <a:pt x="58092" y="128054"/>
                        <a:pt x="54532" y="128806"/>
                      </a:cubicBezTo>
                      <a:cubicBezTo>
                        <a:pt x="50877" y="129566"/>
                        <a:pt x="47149" y="129887"/>
                        <a:pt x="43421" y="129755"/>
                      </a:cubicBezTo>
                      <a:cubicBezTo>
                        <a:pt x="37945" y="129675"/>
                        <a:pt x="32514" y="128711"/>
                        <a:pt x="27339" y="126907"/>
                      </a:cubicBezTo>
                      <a:cubicBezTo>
                        <a:pt x="22207" y="125300"/>
                        <a:pt x="17382" y="122831"/>
                        <a:pt x="13084" y="119603"/>
                      </a:cubicBezTo>
                      <a:cubicBezTo>
                        <a:pt x="8924" y="116543"/>
                        <a:pt x="5525" y="112570"/>
                        <a:pt x="3142" y="107990"/>
                      </a:cubicBezTo>
                      <a:cubicBezTo>
                        <a:pt x="634" y="103126"/>
                        <a:pt x="-455" y="97662"/>
                        <a:pt x="-2" y="92214"/>
                      </a:cubicBezTo>
                      <a:lnTo>
                        <a:pt x="-2" y="91118"/>
                      </a:lnTo>
                      <a:cubicBezTo>
                        <a:pt x="4699" y="90519"/>
                        <a:pt x="9450" y="90373"/>
                        <a:pt x="14180" y="90680"/>
                      </a:cubicBezTo>
                      <a:cubicBezTo>
                        <a:pt x="19297" y="90680"/>
                        <a:pt x="23976" y="90680"/>
                        <a:pt x="28143" y="90680"/>
                      </a:cubicBezTo>
                      <a:cubicBezTo>
                        <a:pt x="28187" y="94208"/>
                        <a:pt x="29926" y="97494"/>
                        <a:pt x="32821" y="99518"/>
                      </a:cubicBezTo>
                      <a:cubicBezTo>
                        <a:pt x="35540" y="101351"/>
                        <a:pt x="38750" y="102344"/>
                        <a:pt x="42032" y="102366"/>
                      </a:cubicBezTo>
                      <a:cubicBezTo>
                        <a:pt x="45168" y="102344"/>
                        <a:pt x="48187" y="101176"/>
                        <a:pt x="50512" y="99079"/>
                      </a:cubicBezTo>
                      <a:cubicBezTo>
                        <a:pt x="53041" y="96618"/>
                        <a:pt x="53999" y="92966"/>
                        <a:pt x="52997" y="89584"/>
                      </a:cubicBezTo>
                      <a:cubicBezTo>
                        <a:pt x="52829" y="86831"/>
                        <a:pt x="51659" y="84231"/>
                        <a:pt x="49708" y="82280"/>
                      </a:cubicBezTo>
                      <a:cubicBezTo>
                        <a:pt x="47800" y="80432"/>
                        <a:pt x="45570" y="78950"/>
                        <a:pt x="43129" y="77898"/>
                      </a:cubicBezTo>
                      <a:cubicBezTo>
                        <a:pt x="40497" y="76781"/>
                        <a:pt x="37755" y="75948"/>
                        <a:pt x="34941" y="75415"/>
                      </a:cubicBezTo>
                      <a:lnTo>
                        <a:pt x="26681" y="73881"/>
                      </a:lnTo>
                      <a:cubicBezTo>
                        <a:pt x="24312" y="73413"/>
                        <a:pt x="22017" y="72595"/>
                        <a:pt x="19882" y="71471"/>
                      </a:cubicBezTo>
                      <a:cubicBezTo>
                        <a:pt x="17850" y="70412"/>
                        <a:pt x="15942" y="69141"/>
                        <a:pt x="14180" y="67673"/>
                      </a:cubicBezTo>
                      <a:cubicBezTo>
                        <a:pt x="8851" y="62911"/>
                        <a:pt x="5042" y="56688"/>
                        <a:pt x="3215" y="49778"/>
                      </a:cubicBezTo>
                      <a:cubicBezTo>
                        <a:pt x="1643" y="43570"/>
                        <a:pt x="1643" y="37069"/>
                        <a:pt x="3215" y="30861"/>
                      </a:cubicBezTo>
                      <a:cubicBezTo>
                        <a:pt x="4677" y="24711"/>
                        <a:pt x="7557" y="18985"/>
                        <a:pt x="11622" y="14135"/>
                      </a:cubicBezTo>
                      <a:cubicBezTo>
                        <a:pt x="15598" y="9191"/>
                        <a:pt x="20745" y="5320"/>
                        <a:pt x="26607" y="2887"/>
                      </a:cubicBezTo>
                      <a:cubicBezTo>
                        <a:pt x="29722" y="1617"/>
                        <a:pt x="32989" y="784"/>
                        <a:pt x="36330" y="404"/>
                      </a:cubicBezTo>
                      <a:cubicBezTo>
                        <a:pt x="39919" y="-12"/>
                        <a:pt x="43538" y="-129"/>
                        <a:pt x="47149" y="39"/>
                      </a:cubicBezTo>
                      <a:cubicBezTo>
                        <a:pt x="50746" y="258"/>
                        <a:pt x="54313" y="769"/>
                        <a:pt x="57822" y="1573"/>
                      </a:cubicBezTo>
                      <a:cubicBezTo>
                        <a:pt x="61133" y="2391"/>
                        <a:pt x="64364" y="3516"/>
                        <a:pt x="67471" y="4933"/>
                      </a:cubicBezTo>
                      <a:cubicBezTo>
                        <a:pt x="73290" y="7964"/>
                        <a:pt x="78034" y="12704"/>
                        <a:pt x="81068" y="18518"/>
                      </a:cubicBezTo>
                      <a:cubicBezTo>
                        <a:pt x="84233" y="25727"/>
                        <a:pt x="84804" y="33805"/>
                        <a:pt x="82676" y="41379"/>
                      </a:cubicBezTo>
                      <a:close/>
                    </a:path>
                  </a:pathLst>
                </a:custGeom>
                <a:solidFill>
                  <a:srgbClr val="333233"/>
                </a:solidFill>
                <a:ln w="7301" cap="flat">
                  <a:noFill/>
                  <a:prstDash val="solid"/>
                  <a:miter/>
                </a:ln>
              </p:spPr>
              <p:txBody>
                <a:bodyPr rtlCol="0" anchor="ctr"/>
                <a:lstStyle/>
                <a:p>
                  <a:endParaRPr lang="en-US"/>
                </a:p>
              </p:txBody>
            </p:sp>
            <p:sp>
              <p:nvSpPr>
                <p:cNvPr id="1922" name="Freeform 1921">
                  <a:extLst>
                    <a:ext uri="{FF2B5EF4-FFF2-40B4-BE49-F238E27FC236}">
                      <a16:creationId xmlns:a16="http://schemas.microsoft.com/office/drawing/2014/main" id="{BF9B666F-4C24-5DB9-8B83-F529D3FC801F}"/>
                    </a:ext>
                  </a:extLst>
                </p:cNvPr>
                <p:cNvSpPr/>
                <p:nvPr/>
              </p:nvSpPr>
              <p:spPr>
                <a:xfrm>
                  <a:off x="7868497" y="3526401"/>
                  <a:ext cx="74471" cy="96734"/>
                </a:xfrm>
                <a:custGeom>
                  <a:avLst/>
                  <a:gdLst>
                    <a:gd name="connsiteX0" fmla="*/ 24826 w 74471"/>
                    <a:gd name="connsiteY0" fmla="*/ 47965 h 96734"/>
                    <a:gd name="connsiteX1" fmla="*/ 24826 w 74471"/>
                    <a:gd name="connsiteY1" fmla="*/ 51251 h 96734"/>
                    <a:gd name="connsiteX2" fmla="*/ 25337 w 74471"/>
                    <a:gd name="connsiteY2" fmla="*/ 60308 h 96734"/>
                    <a:gd name="connsiteX3" fmla="*/ 27603 w 74471"/>
                    <a:gd name="connsiteY3" fmla="*/ 67101 h 96734"/>
                    <a:gd name="connsiteX4" fmla="*/ 33890 w 74471"/>
                    <a:gd name="connsiteY4" fmla="*/ 73309 h 96734"/>
                    <a:gd name="connsiteX5" fmla="*/ 41785 w 74471"/>
                    <a:gd name="connsiteY5" fmla="*/ 74624 h 96734"/>
                    <a:gd name="connsiteX6" fmla="*/ 48291 w 74471"/>
                    <a:gd name="connsiteY6" fmla="*/ 70095 h 96734"/>
                    <a:gd name="connsiteX7" fmla="*/ 50631 w 74471"/>
                    <a:gd name="connsiteY7" fmla="*/ 58774 h 96734"/>
                    <a:gd name="connsiteX8" fmla="*/ 55601 w 74471"/>
                    <a:gd name="connsiteY8" fmla="*/ 58774 h 96734"/>
                    <a:gd name="connsiteX9" fmla="*/ 62107 w 74471"/>
                    <a:gd name="connsiteY9" fmla="*/ 58774 h 96734"/>
                    <a:gd name="connsiteX10" fmla="*/ 68687 w 74471"/>
                    <a:gd name="connsiteY10" fmla="*/ 58774 h 96734"/>
                    <a:gd name="connsiteX11" fmla="*/ 73804 w 74471"/>
                    <a:gd name="connsiteY11" fmla="*/ 59359 h 96734"/>
                    <a:gd name="connsiteX12" fmla="*/ 73073 w 74471"/>
                    <a:gd name="connsiteY12" fmla="*/ 68781 h 96734"/>
                    <a:gd name="connsiteX13" fmla="*/ 72122 w 74471"/>
                    <a:gd name="connsiteY13" fmla="*/ 77326 h 96734"/>
                    <a:gd name="connsiteX14" fmla="*/ 70806 w 74471"/>
                    <a:gd name="connsiteY14" fmla="*/ 84119 h 96734"/>
                    <a:gd name="connsiteX15" fmla="*/ 68687 w 74471"/>
                    <a:gd name="connsiteY15" fmla="*/ 88063 h 96734"/>
                    <a:gd name="connsiteX16" fmla="*/ 60572 w 74471"/>
                    <a:gd name="connsiteY16" fmla="*/ 94344 h 96734"/>
                    <a:gd name="connsiteX17" fmla="*/ 49680 w 74471"/>
                    <a:gd name="connsiteY17" fmla="*/ 96535 h 96734"/>
                    <a:gd name="connsiteX18" fmla="*/ 37618 w 74471"/>
                    <a:gd name="connsiteY18" fmla="*/ 96535 h 96734"/>
                    <a:gd name="connsiteX19" fmla="*/ 26361 w 74471"/>
                    <a:gd name="connsiteY19" fmla="*/ 96535 h 96734"/>
                    <a:gd name="connsiteX20" fmla="*/ 16784 w 74471"/>
                    <a:gd name="connsiteY20" fmla="*/ 93248 h 96734"/>
                    <a:gd name="connsiteX21" fmla="*/ 8451 w 74471"/>
                    <a:gd name="connsiteY21" fmla="*/ 84119 h 96734"/>
                    <a:gd name="connsiteX22" fmla="*/ 3115 w 74471"/>
                    <a:gd name="connsiteY22" fmla="*/ 71775 h 96734"/>
                    <a:gd name="connsiteX23" fmla="*/ 410 w 74471"/>
                    <a:gd name="connsiteY23" fmla="*/ 57533 h 96734"/>
                    <a:gd name="connsiteX24" fmla="*/ 44 w 74471"/>
                    <a:gd name="connsiteY24" fmla="*/ 42487 h 96734"/>
                    <a:gd name="connsiteX25" fmla="*/ 1214 w 74471"/>
                    <a:gd name="connsiteY25" fmla="*/ 29340 h 96734"/>
                    <a:gd name="connsiteX26" fmla="*/ 4065 w 74471"/>
                    <a:gd name="connsiteY26" fmla="*/ 16923 h 96734"/>
                    <a:gd name="connsiteX27" fmla="*/ 11375 w 74471"/>
                    <a:gd name="connsiteY27" fmla="*/ 7793 h 96734"/>
                    <a:gd name="connsiteX28" fmla="*/ 22559 w 74471"/>
                    <a:gd name="connsiteY28" fmla="*/ 2096 h 96734"/>
                    <a:gd name="connsiteX29" fmla="*/ 35864 w 74471"/>
                    <a:gd name="connsiteY29" fmla="*/ -22 h 96734"/>
                    <a:gd name="connsiteX30" fmla="*/ 49461 w 74471"/>
                    <a:gd name="connsiteY30" fmla="*/ 1439 h 96734"/>
                    <a:gd name="connsiteX31" fmla="*/ 70880 w 74471"/>
                    <a:gd name="connsiteY31" fmla="*/ 18019 h 96734"/>
                    <a:gd name="connsiteX32" fmla="*/ 74096 w 74471"/>
                    <a:gd name="connsiteY32" fmla="*/ 31823 h 96734"/>
                    <a:gd name="connsiteX33" fmla="*/ 74096 w 74471"/>
                    <a:gd name="connsiteY33" fmla="*/ 47088 h 96734"/>
                    <a:gd name="connsiteX34" fmla="*/ 69271 w 74471"/>
                    <a:gd name="connsiteY34" fmla="*/ 47818 h 96734"/>
                    <a:gd name="connsiteX35" fmla="*/ 60792 w 74471"/>
                    <a:gd name="connsiteY35" fmla="*/ 48549 h 96734"/>
                    <a:gd name="connsiteX36" fmla="*/ 50338 w 74471"/>
                    <a:gd name="connsiteY36" fmla="*/ 49060 h 96734"/>
                    <a:gd name="connsiteX37" fmla="*/ 39811 w 74471"/>
                    <a:gd name="connsiteY37" fmla="*/ 49060 h 96734"/>
                    <a:gd name="connsiteX38" fmla="*/ 30674 w 74471"/>
                    <a:gd name="connsiteY38" fmla="*/ 49060 h 96734"/>
                    <a:gd name="connsiteX39" fmla="*/ 24826 w 74471"/>
                    <a:gd name="connsiteY39" fmla="*/ 47965 h 96734"/>
                    <a:gd name="connsiteX40" fmla="*/ 47122 w 74471"/>
                    <a:gd name="connsiteY40" fmla="*/ 19480 h 96734"/>
                    <a:gd name="connsiteX41" fmla="*/ 44198 w 74471"/>
                    <a:gd name="connsiteY41" fmla="*/ 18092 h 96734"/>
                    <a:gd name="connsiteX42" fmla="*/ 40689 w 74471"/>
                    <a:gd name="connsiteY42" fmla="*/ 17580 h 96734"/>
                    <a:gd name="connsiteX43" fmla="*/ 33378 w 74471"/>
                    <a:gd name="connsiteY43" fmla="*/ 18530 h 96734"/>
                    <a:gd name="connsiteX44" fmla="*/ 28919 w 74471"/>
                    <a:gd name="connsiteY44" fmla="*/ 21086 h 96734"/>
                    <a:gd name="connsiteX45" fmla="*/ 26434 w 74471"/>
                    <a:gd name="connsiteY45" fmla="*/ 24957 h 96734"/>
                    <a:gd name="connsiteX46" fmla="*/ 25264 w 74471"/>
                    <a:gd name="connsiteY46" fmla="*/ 29559 h 96734"/>
                    <a:gd name="connsiteX47" fmla="*/ 25264 w 74471"/>
                    <a:gd name="connsiteY47" fmla="*/ 32407 h 96734"/>
                    <a:gd name="connsiteX48" fmla="*/ 27019 w 74471"/>
                    <a:gd name="connsiteY48" fmla="*/ 33503 h 96734"/>
                    <a:gd name="connsiteX49" fmla="*/ 32282 w 74471"/>
                    <a:gd name="connsiteY49" fmla="*/ 33503 h 96734"/>
                    <a:gd name="connsiteX50" fmla="*/ 42882 w 74471"/>
                    <a:gd name="connsiteY50" fmla="*/ 33503 h 96734"/>
                    <a:gd name="connsiteX51" fmla="*/ 50192 w 74471"/>
                    <a:gd name="connsiteY51" fmla="*/ 33503 h 96734"/>
                    <a:gd name="connsiteX52" fmla="*/ 53555 w 74471"/>
                    <a:gd name="connsiteY52" fmla="*/ 33503 h 96734"/>
                    <a:gd name="connsiteX53" fmla="*/ 54578 w 74471"/>
                    <a:gd name="connsiteY53" fmla="*/ 32992 h 96734"/>
                    <a:gd name="connsiteX54" fmla="*/ 54578 w 74471"/>
                    <a:gd name="connsiteY54" fmla="*/ 31020 h 96734"/>
                    <a:gd name="connsiteX55" fmla="*/ 52677 w 74471"/>
                    <a:gd name="connsiteY55" fmla="*/ 24081 h 96734"/>
                    <a:gd name="connsiteX56" fmla="*/ 47122 w 74471"/>
                    <a:gd name="connsiteY56" fmla="*/ 19625 h 96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4471" h="96734">
                      <a:moveTo>
                        <a:pt x="24826" y="47965"/>
                      </a:moveTo>
                      <a:lnTo>
                        <a:pt x="24826" y="51251"/>
                      </a:lnTo>
                      <a:cubicBezTo>
                        <a:pt x="24826" y="54976"/>
                        <a:pt x="24826" y="57971"/>
                        <a:pt x="25337" y="60308"/>
                      </a:cubicBezTo>
                      <a:cubicBezTo>
                        <a:pt x="25535" y="62726"/>
                        <a:pt x="26309" y="65056"/>
                        <a:pt x="27603" y="67101"/>
                      </a:cubicBezTo>
                      <a:cubicBezTo>
                        <a:pt x="28970" y="69796"/>
                        <a:pt x="31178" y="71972"/>
                        <a:pt x="33890" y="73309"/>
                      </a:cubicBezTo>
                      <a:cubicBezTo>
                        <a:pt x="36288" y="74653"/>
                        <a:pt x="39080" y="75113"/>
                        <a:pt x="41785" y="74624"/>
                      </a:cubicBezTo>
                      <a:cubicBezTo>
                        <a:pt x="44475" y="74054"/>
                        <a:pt x="46829" y="72425"/>
                        <a:pt x="48291" y="70095"/>
                      </a:cubicBezTo>
                      <a:cubicBezTo>
                        <a:pt x="50309" y="66684"/>
                        <a:pt x="51128" y="62704"/>
                        <a:pt x="50631" y="58774"/>
                      </a:cubicBezTo>
                      <a:cubicBezTo>
                        <a:pt x="52282" y="58898"/>
                        <a:pt x="53949" y="58898"/>
                        <a:pt x="55601" y="58774"/>
                      </a:cubicBezTo>
                      <a:lnTo>
                        <a:pt x="62107" y="58774"/>
                      </a:lnTo>
                      <a:cubicBezTo>
                        <a:pt x="64373" y="58774"/>
                        <a:pt x="66567" y="58774"/>
                        <a:pt x="68687" y="58774"/>
                      </a:cubicBezTo>
                      <a:cubicBezTo>
                        <a:pt x="70412" y="58745"/>
                        <a:pt x="72130" y="58942"/>
                        <a:pt x="73804" y="59359"/>
                      </a:cubicBezTo>
                      <a:cubicBezTo>
                        <a:pt x="73804" y="62572"/>
                        <a:pt x="73292" y="65713"/>
                        <a:pt x="73073" y="68781"/>
                      </a:cubicBezTo>
                      <a:cubicBezTo>
                        <a:pt x="72853" y="71848"/>
                        <a:pt x="72561" y="74697"/>
                        <a:pt x="72122" y="77326"/>
                      </a:cubicBezTo>
                      <a:cubicBezTo>
                        <a:pt x="71823" y="79612"/>
                        <a:pt x="71384" y="81884"/>
                        <a:pt x="70806" y="84119"/>
                      </a:cubicBezTo>
                      <a:cubicBezTo>
                        <a:pt x="70448" y="85594"/>
                        <a:pt x="69717" y="86952"/>
                        <a:pt x="68687" y="88063"/>
                      </a:cubicBezTo>
                      <a:cubicBezTo>
                        <a:pt x="66691" y="90940"/>
                        <a:pt x="63855" y="93132"/>
                        <a:pt x="60572" y="94344"/>
                      </a:cubicBezTo>
                      <a:cubicBezTo>
                        <a:pt x="57078" y="95622"/>
                        <a:pt x="53401" y="96367"/>
                        <a:pt x="49680" y="96535"/>
                      </a:cubicBezTo>
                      <a:cubicBezTo>
                        <a:pt x="45659" y="96754"/>
                        <a:pt x="41639" y="96754"/>
                        <a:pt x="37618" y="96535"/>
                      </a:cubicBezTo>
                      <a:cubicBezTo>
                        <a:pt x="33525" y="96535"/>
                        <a:pt x="29797" y="96535"/>
                        <a:pt x="26361" y="96535"/>
                      </a:cubicBezTo>
                      <a:cubicBezTo>
                        <a:pt x="22991" y="96053"/>
                        <a:pt x="19745" y="94936"/>
                        <a:pt x="16784" y="93248"/>
                      </a:cubicBezTo>
                      <a:cubicBezTo>
                        <a:pt x="13385" y="90831"/>
                        <a:pt x="10549" y="87719"/>
                        <a:pt x="8451" y="84119"/>
                      </a:cubicBezTo>
                      <a:cubicBezTo>
                        <a:pt x="6192" y="80226"/>
                        <a:pt x="4401" y="76084"/>
                        <a:pt x="3115" y="71775"/>
                      </a:cubicBezTo>
                      <a:cubicBezTo>
                        <a:pt x="1740" y="67130"/>
                        <a:pt x="834" y="62360"/>
                        <a:pt x="410" y="57533"/>
                      </a:cubicBezTo>
                      <a:cubicBezTo>
                        <a:pt x="-117" y="52537"/>
                        <a:pt x="-234" y="47504"/>
                        <a:pt x="44" y="42487"/>
                      </a:cubicBezTo>
                      <a:cubicBezTo>
                        <a:pt x="410" y="37958"/>
                        <a:pt x="775" y="33576"/>
                        <a:pt x="1214" y="29340"/>
                      </a:cubicBezTo>
                      <a:cubicBezTo>
                        <a:pt x="1652" y="25096"/>
                        <a:pt x="2610" y="20933"/>
                        <a:pt x="4065" y="16923"/>
                      </a:cubicBezTo>
                      <a:cubicBezTo>
                        <a:pt x="5680" y="13308"/>
                        <a:pt x="8202" y="10167"/>
                        <a:pt x="11375" y="7793"/>
                      </a:cubicBezTo>
                      <a:cubicBezTo>
                        <a:pt x="14745" y="5266"/>
                        <a:pt x="18531" y="3338"/>
                        <a:pt x="22559" y="2096"/>
                      </a:cubicBezTo>
                      <a:cubicBezTo>
                        <a:pt x="26880" y="782"/>
                        <a:pt x="31353" y="73"/>
                        <a:pt x="35864" y="-22"/>
                      </a:cubicBezTo>
                      <a:cubicBezTo>
                        <a:pt x="40440" y="-124"/>
                        <a:pt x="45009" y="373"/>
                        <a:pt x="49461" y="1439"/>
                      </a:cubicBezTo>
                      <a:cubicBezTo>
                        <a:pt x="59066" y="2710"/>
                        <a:pt x="67254" y="9042"/>
                        <a:pt x="70880" y="18019"/>
                      </a:cubicBezTo>
                      <a:cubicBezTo>
                        <a:pt x="72692" y="22416"/>
                        <a:pt x="73782" y="27075"/>
                        <a:pt x="74096" y="31823"/>
                      </a:cubicBezTo>
                      <a:cubicBezTo>
                        <a:pt x="74461" y="36906"/>
                        <a:pt x="74461" y="42005"/>
                        <a:pt x="74096" y="47088"/>
                      </a:cubicBezTo>
                      <a:cubicBezTo>
                        <a:pt x="73219" y="47088"/>
                        <a:pt x="71611" y="47526"/>
                        <a:pt x="69271" y="47818"/>
                      </a:cubicBezTo>
                      <a:lnTo>
                        <a:pt x="60792" y="48549"/>
                      </a:lnTo>
                      <a:cubicBezTo>
                        <a:pt x="57502" y="48549"/>
                        <a:pt x="54066" y="48987"/>
                        <a:pt x="50338" y="49060"/>
                      </a:cubicBezTo>
                      <a:lnTo>
                        <a:pt x="39811" y="49060"/>
                      </a:lnTo>
                      <a:cubicBezTo>
                        <a:pt x="36376" y="49060"/>
                        <a:pt x="33378" y="49060"/>
                        <a:pt x="30674" y="49060"/>
                      </a:cubicBezTo>
                      <a:cubicBezTo>
                        <a:pt x="28700" y="48834"/>
                        <a:pt x="26748" y="48468"/>
                        <a:pt x="24826" y="47965"/>
                      </a:cubicBezTo>
                      <a:close/>
                      <a:moveTo>
                        <a:pt x="47122" y="19480"/>
                      </a:moveTo>
                      <a:cubicBezTo>
                        <a:pt x="46222" y="18873"/>
                        <a:pt x="45236" y="18398"/>
                        <a:pt x="44198" y="18092"/>
                      </a:cubicBezTo>
                      <a:cubicBezTo>
                        <a:pt x="43057" y="17756"/>
                        <a:pt x="41880" y="17588"/>
                        <a:pt x="40689" y="17580"/>
                      </a:cubicBezTo>
                      <a:cubicBezTo>
                        <a:pt x="38218" y="17515"/>
                        <a:pt x="35754" y="17836"/>
                        <a:pt x="33378" y="18530"/>
                      </a:cubicBezTo>
                      <a:cubicBezTo>
                        <a:pt x="31712" y="19019"/>
                        <a:pt x="30184" y="19896"/>
                        <a:pt x="28919" y="21086"/>
                      </a:cubicBezTo>
                      <a:cubicBezTo>
                        <a:pt x="27837" y="22196"/>
                        <a:pt x="26989" y="23511"/>
                        <a:pt x="26434" y="24957"/>
                      </a:cubicBezTo>
                      <a:cubicBezTo>
                        <a:pt x="25893" y="26447"/>
                        <a:pt x="25498" y="27988"/>
                        <a:pt x="25264" y="29559"/>
                      </a:cubicBezTo>
                      <a:cubicBezTo>
                        <a:pt x="25162" y="30508"/>
                        <a:pt x="25162" y="31458"/>
                        <a:pt x="25264" y="32407"/>
                      </a:cubicBezTo>
                      <a:cubicBezTo>
                        <a:pt x="25264" y="32992"/>
                        <a:pt x="25849" y="33357"/>
                        <a:pt x="27019" y="33503"/>
                      </a:cubicBezTo>
                      <a:cubicBezTo>
                        <a:pt x="28766" y="33685"/>
                        <a:pt x="30535" y="33685"/>
                        <a:pt x="32282" y="33503"/>
                      </a:cubicBezTo>
                      <a:lnTo>
                        <a:pt x="42882" y="33503"/>
                      </a:lnTo>
                      <a:cubicBezTo>
                        <a:pt x="46025" y="33503"/>
                        <a:pt x="48437" y="33503"/>
                        <a:pt x="50192" y="33503"/>
                      </a:cubicBezTo>
                      <a:cubicBezTo>
                        <a:pt x="51310" y="33605"/>
                        <a:pt x="52436" y="33605"/>
                        <a:pt x="53555" y="33503"/>
                      </a:cubicBezTo>
                      <a:cubicBezTo>
                        <a:pt x="54286" y="33503"/>
                        <a:pt x="54578" y="33503"/>
                        <a:pt x="54578" y="32992"/>
                      </a:cubicBezTo>
                      <a:lnTo>
                        <a:pt x="54578" y="31020"/>
                      </a:lnTo>
                      <a:cubicBezTo>
                        <a:pt x="54563" y="28580"/>
                        <a:pt x="53905" y="26184"/>
                        <a:pt x="52677" y="24081"/>
                      </a:cubicBezTo>
                      <a:cubicBezTo>
                        <a:pt x="51303" y="22080"/>
                        <a:pt x="49373" y="20531"/>
                        <a:pt x="47122" y="19625"/>
                      </a:cubicBezTo>
                      <a:close/>
                    </a:path>
                  </a:pathLst>
                </a:custGeom>
                <a:solidFill>
                  <a:srgbClr val="333233"/>
                </a:solidFill>
                <a:ln w="7301" cap="flat">
                  <a:noFill/>
                  <a:prstDash val="solid"/>
                  <a:miter/>
                </a:ln>
              </p:spPr>
              <p:txBody>
                <a:bodyPr rtlCol="0" anchor="ctr"/>
                <a:lstStyle/>
                <a:p>
                  <a:endParaRPr lang="en-US"/>
                </a:p>
              </p:txBody>
            </p:sp>
            <p:sp>
              <p:nvSpPr>
                <p:cNvPr id="1923" name="Freeform 1922">
                  <a:extLst>
                    <a:ext uri="{FF2B5EF4-FFF2-40B4-BE49-F238E27FC236}">
                      <a16:creationId xmlns:a16="http://schemas.microsoft.com/office/drawing/2014/main" id="{8FF39FD7-0772-5E9A-321E-7806B1D3A872}"/>
                    </a:ext>
                  </a:extLst>
                </p:cNvPr>
                <p:cNvSpPr/>
                <p:nvPr/>
              </p:nvSpPr>
              <p:spPr>
                <a:xfrm>
                  <a:off x="7948396" y="3528752"/>
                  <a:ext cx="75586" cy="93489"/>
                </a:xfrm>
                <a:custGeom>
                  <a:avLst/>
                  <a:gdLst>
                    <a:gd name="connsiteX0" fmla="*/ 74900 w 75586"/>
                    <a:gd name="connsiteY0" fmla="*/ -35 h 93489"/>
                    <a:gd name="connsiteX1" fmla="*/ 66494 w 75586"/>
                    <a:gd name="connsiteY1" fmla="*/ 23045 h 93489"/>
                    <a:gd name="connsiteX2" fmla="*/ 59841 w 75586"/>
                    <a:gd name="connsiteY2" fmla="*/ 46637 h 93489"/>
                    <a:gd name="connsiteX3" fmla="*/ 66055 w 75586"/>
                    <a:gd name="connsiteY3" fmla="*/ 69498 h 93489"/>
                    <a:gd name="connsiteX4" fmla="*/ 72854 w 75586"/>
                    <a:gd name="connsiteY4" fmla="*/ 91921 h 93489"/>
                    <a:gd name="connsiteX5" fmla="*/ 71245 w 75586"/>
                    <a:gd name="connsiteY5" fmla="*/ 91921 h 93489"/>
                    <a:gd name="connsiteX6" fmla="*/ 69564 w 75586"/>
                    <a:gd name="connsiteY6" fmla="*/ 91921 h 93489"/>
                    <a:gd name="connsiteX7" fmla="*/ 65178 w 75586"/>
                    <a:gd name="connsiteY7" fmla="*/ 91921 h 93489"/>
                    <a:gd name="connsiteX8" fmla="*/ 53555 w 75586"/>
                    <a:gd name="connsiteY8" fmla="*/ 91921 h 93489"/>
                    <a:gd name="connsiteX9" fmla="*/ 49169 w 75586"/>
                    <a:gd name="connsiteY9" fmla="*/ 91921 h 93489"/>
                    <a:gd name="connsiteX10" fmla="*/ 46464 w 75586"/>
                    <a:gd name="connsiteY10" fmla="*/ 91921 h 93489"/>
                    <a:gd name="connsiteX11" fmla="*/ 46464 w 75586"/>
                    <a:gd name="connsiteY11" fmla="*/ 91921 h 93489"/>
                    <a:gd name="connsiteX12" fmla="*/ 43978 w 75586"/>
                    <a:gd name="connsiteY12" fmla="*/ 85055 h 93489"/>
                    <a:gd name="connsiteX13" fmla="*/ 42005 w 75586"/>
                    <a:gd name="connsiteY13" fmla="*/ 77751 h 93489"/>
                    <a:gd name="connsiteX14" fmla="*/ 40104 w 75586"/>
                    <a:gd name="connsiteY14" fmla="*/ 70447 h 93489"/>
                    <a:gd name="connsiteX15" fmla="*/ 37619 w 75586"/>
                    <a:gd name="connsiteY15" fmla="*/ 63509 h 93489"/>
                    <a:gd name="connsiteX16" fmla="*/ 37619 w 75586"/>
                    <a:gd name="connsiteY16" fmla="*/ 63509 h 93489"/>
                    <a:gd name="connsiteX17" fmla="*/ 32648 w 75586"/>
                    <a:gd name="connsiteY17" fmla="*/ 78847 h 93489"/>
                    <a:gd name="connsiteX18" fmla="*/ 27823 w 75586"/>
                    <a:gd name="connsiteY18" fmla="*/ 93454 h 93489"/>
                    <a:gd name="connsiteX19" fmla="*/ 25264 w 75586"/>
                    <a:gd name="connsiteY19" fmla="*/ 93454 h 93489"/>
                    <a:gd name="connsiteX20" fmla="*/ 21244 w 75586"/>
                    <a:gd name="connsiteY20" fmla="*/ 93454 h 93489"/>
                    <a:gd name="connsiteX21" fmla="*/ 7501 w 75586"/>
                    <a:gd name="connsiteY21" fmla="*/ 93454 h 93489"/>
                    <a:gd name="connsiteX22" fmla="*/ 1141 w 75586"/>
                    <a:gd name="connsiteY22" fmla="*/ 92432 h 93489"/>
                    <a:gd name="connsiteX23" fmla="*/ 4357 w 75586"/>
                    <a:gd name="connsiteY23" fmla="*/ 81987 h 93489"/>
                    <a:gd name="connsiteX24" fmla="*/ 8378 w 75586"/>
                    <a:gd name="connsiteY24" fmla="*/ 70593 h 93489"/>
                    <a:gd name="connsiteX25" fmla="*/ 12179 w 75586"/>
                    <a:gd name="connsiteY25" fmla="*/ 58907 h 93489"/>
                    <a:gd name="connsiteX26" fmla="*/ 15323 w 75586"/>
                    <a:gd name="connsiteY26" fmla="*/ 47732 h 93489"/>
                    <a:gd name="connsiteX27" fmla="*/ 8597 w 75586"/>
                    <a:gd name="connsiteY27" fmla="*/ 24579 h 93489"/>
                    <a:gd name="connsiteX28" fmla="*/ -102 w 75586"/>
                    <a:gd name="connsiteY28" fmla="*/ 1791 h 93489"/>
                    <a:gd name="connsiteX29" fmla="*/ 12764 w 75586"/>
                    <a:gd name="connsiteY29" fmla="*/ 1207 h 93489"/>
                    <a:gd name="connsiteX30" fmla="*/ 22267 w 75586"/>
                    <a:gd name="connsiteY30" fmla="*/ 1207 h 93489"/>
                    <a:gd name="connsiteX31" fmla="*/ 26580 w 75586"/>
                    <a:gd name="connsiteY31" fmla="*/ 1207 h 93489"/>
                    <a:gd name="connsiteX32" fmla="*/ 28627 w 75586"/>
                    <a:gd name="connsiteY32" fmla="*/ 1645 h 93489"/>
                    <a:gd name="connsiteX33" fmla="*/ 30528 w 75586"/>
                    <a:gd name="connsiteY33" fmla="*/ 8949 h 93489"/>
                    <a:gd name="connsiteX34" fmla="*/ 32940 w 75586"/>
                    <a:gd name="connsiteY34" fmla="*/ 17786 h 93489"/>
                    <a:gd name="connsiteX35" fmla="*/ 35206 w 75586"/>
                    <a:gd name="connsiteY35" fmla="*/ 26551 h 93489"/>
                    <a:gd name="connsiteX36" fmla="*/ 37253 w 75586"/>
                    <a:gd name="connsiteY36" fmla="*/ 33198 h 93489"/>
                    <a:gd name="connsiteX37" fmla="*/ 39519 w 75586"/>
                    <a:gd name="connsiteY37" fmla="*/ 26478 h 93489"/>
                    <a:gd name="connsiteX38" fmla="*/ 41932 w 75586"/>
                    <a:gd name="connsiteY38" fmla="*/ 17713 h 93489"/>
                    <a:gd name="connsiteX39" fmla="*/ 44125 w 75586"/>
                    <a:gd name="connsiteY39" fmla="*/ 8803 h 93489"/>
                    <a:gd name="connsiteX40" fmla="*/ 46098 w 75586"/>
                    <a:gd name="connsiteY40" fmla="*/ 1499 h 93489"/>
                    <a:gd name="connsiteX41" fmla="*/ 51142 w 75586"/>
                    <a:gd name="connsiteY41" fmla="*/ 1499 h 93489"/>
                    <a:gd name="connsiteX42" fmla="*/ 58453 w 75586"/>
                    <a:gd name="connsiteY42" fmla="*/ 1499 h 93489"/>
                    <a:gd name="connsiteX43" fmla="*/ 67005 w 75586"/>
                    <a:gd name="connsiteY43" fmla="*/ 1499 h 93489"/>
                    <a:gd name="connsiteX44" fmla="*/ 75485 w 75586"/>
                    <a:gd name="connsiteY44" fmla="*/ 1499 h 93489"/>
                    <a:gd name="connsiteX45" fmla="*/ 74900 w 75586"/>
                    <a:gd name="connsiteY45" fmla="*/ -35 h 9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586" h="93489">
                      <a:moveTo>
                        <a:pt x="74900" y="-35"/>
                      </a:moveTo>
                      <a:cubicBezTo>
                        <a:pt x="72415" y="7269"/>
                        <a:pt x="69637" y="15230"/>
                        <a:pt x="66494" y="23045"/>
                      </a:cubicBezTo>
                      <a:cubicBezTo>
                        <a:pt x="63453" y="30656"/>
                        <a:pt x="61223" y="38559"/>
                        <a:pt x="59841" y="46637"/>
                      </a:cubicBezTo>
                      <a:cubicBezTo>
                        <a:pt x="61259" y="54423"/>
                        <a:pt x="63336" y="62070"/>
                        <a:pt x="66055" y="69498"/>
                      </a:cubicBezTo>
                      <a:cubicBezTo>
                        <a:pt x="68767" y="76831"/>
                        <a:pt x="71033" y="84317"/>
                        <a:pt x="72854" y="91921"/>
                      </a:cubicBezTo>
                      <a:lnTo>
                        <a:pt x="71245" y="91921"/>
                      </a:lnTo>
                      <a:lnTo>
                        <a:pt x="69564" y="91921"/>
                      </a:lnTo>
                      <a:lnTo>
                        <a:pt x="65178" y="91921"/>
                      </a:lnTo>
                      <a:lnTo>
                        <a:pt x="53555" y="91921"/>
                      </a:lnTo>
                      <a:lnTo>
                        <a:pt x="49169" y="91921"/>
                      </a:lnTo>
                      <a:cubicBezTo>
                        <a:pt x="48270" y="92023"/>
                        <a:pt x="47363" y="92023"/>
                        <a:pt x="46464" y="91921"/>
                      </a:cubicBezTo>
                      <a:lnTo>
                        <a:pt x="46464" y="91921"/>
                      </a:lnTo>
                      <a:cubicBezTo>
                        <a:pt x="45411" y="89722"/>
                        <a:pt x="44578" y="87421"/>
                        <a:pt x="43978" y="85055"/>
                      </a:cubicBezTo>
                      <a:cubicBezTo>
                        <a:pt x="43321" y="82499"/>
                        <a:pt x="42663" y="80015"/>
                        <a:pt x="42005" y="77751"/>
                      </a:cubicBezTo>
                      <a:cubicBezTo>
                        <a:pt x="41347" y="75487"/>
                        <a:pt x="40762" y="72638"/>
                        <a:pt x="40104" y="70447"/>
                      </a:cubicBezTo>
                      <a:cubicBezTo>
                        <a:pt x="39468" y="68073"/>
                        <a:pt x="38635" y="65751"/>
                        <a:pt x="37619" y="63509"/>
                      </a:cubicBezTo>
                      <a:lnTo>
                        <a:pt x="37619" y="63509"/>
                      </a:lnTo>
                      <a:cubicBezTo>
                        <a:pt x="35404" y="68424"/>
                        <a:pt x="33737" y="73566"/>
                        <a:pt x="32648" y="78847"/>
                      </a:cubicBezTo>
                      <a:cubicBezTo>
                        <a:pt x="31646" y="83894"/>
                        <a:pt x="30031" y="88802"/>
                        <a:pt x="27823" y="93454"/>
                      </a:cubicBezTo>
                      <a:lnTo>
                        <a:pt x="25264" y="93454"/>
                      </a:lnTo>
                      <a:lnTo>
                        <a:pt x="21244" y="93454"/>
                      </a:lnTo>
                      <a:lnTo>
                        <a:pt x="7501" y="93454"/>
                      </a:lnTo>
                      <a:cubicBezTo>
                        <a:pt x="5337" y="93447"/>
                        <a:pt x="3195" y="93104"/>
                        <a:pt x="1141" y="92432"/>
                      </a:cubicBezTo>
                      <a:cubicBezTo>
                        <a:pt x="2018" y="89218"/>
                        <a:pt x="3115" y="85785"/>
                        <a:pt x="4357" y="81987"/>
                      </a:cubicBezTo>
                      <a:lnTo>
                        <a:pt x="8378" y="70593"/>
                      </a:lnTo>
                      <a:cubicBezTo>
                        <a:pt x="9694" y="66795"/>
                        <a:pt x="11010" y="62851"/>
                        <a:pt x="12179" y="58907"/>
                      </a:cubicBezTo>
                      <a:cubicBezTo>
                        <a:pt x="13349" y="54963"/>
                        <a:pt x="14445" y="51603"/>
                        <a:pt x="15323" y="47732"/>
                      </a:cubicBezTo>
                      <a:cubicBezTo>
                        <a:pt x="13766" y="39829"/>
                        <a:pt x="11514" y="32087"/>
                        <a:pt x="8597" y="24579"/>
                      </a:cubicBezTo>
                      <a:lnTo>
                        <a:pt x="-102" y="1791"/>
                      </a:lnTo>
                      <a:cubicBezTo>
                        <a:pt x="5381" y="1353"/>
                        <a:pt x="9694" y="1207"/>
                        <a:pt x="12764" y="1207"/>
                      </a:cubicBezTo>
                      <a:lnTo>
                        <a:pt x="22267" y="1207"/>
                      </a:lnTo>
                      <a:lnTo>
                        <a:pt x="26580" y="1207"/>
                      </a:lnTo>
                      <a:cubicBezTo>
                        <a:pt x="27282" y="1221"/>
                        <a:pt x="27977" y="1367"/>
                        <a:pt x="28627" y="1645"/>
                      </a:cubicBezTo>
                      <a:cubicBezTo>
                        <a:pt x="29066" y="3471"/>
                        <a:pt x="29724" y="5808"/>
                        <a:pt x="30528" y="8949"/>
                      </a:cubicBezTo>
                      <a:lnTo>
                        <a:pt x="32940" y="17786"/>
                      </a:lnTo>
                      <a:cubicBezTo>
                        <a:pt x="33744" y="20781"/>
                        <a:pt x="34475" y="23703"/>
                        <a:pt x="35206" y="26551"/>
                      </a:cubicBezTo>
                      <a:cubicBezTo>
                        <a:pt x="35754" y="28808"/>
                        <a:pt x="36442" y="31028"/>
                        <a:pt x="37253" y="33198"/>
                      </a:cubicBezTo>
                      <a:cubicBezTo>
                        <a:pt x="37984" y="31445"/>
                        <a:pt x="38715" y="29180"/>
                        <a:pt x="39519" y="26478"/>
                      </a:cubicBezTo>
                      <a:cubicBezTo>
                        <a:pt x="40323" y="23776"/>
                        <a:pt x="41127" y="20781"/>
                        <a:pt x="41932" y="17713"/>
                      </a:cubicBezTo>
                      <a:cubicBezTo>
                        <a:pt x="42736" y="14646"/>
                        <a:pt x="43467" y="11651"/>
                        <a:pt x="44125" y="8803"/>
                      </a:cubicBezTo>
                      <a:cubicBezTo>
                        <a:pt x="44629" y="6327"/>
                        <a:pt x="45287" y="3887"/>
                        <a:pt x="46098" y="1499"/>
                      </a:cubicBezTo>
                      <a:cubicBezTo>
                        <a:pt x="47195" y="1499"/>
                        <a:pt x="48876" y="1499"/>
                        <a:pt x="51142" y="1499"/>
                      </a:cubicBezTo>
                      <a:lnTo>
                        <a:pt x="58453" y="1499"/>
                      </a:lnTo>
                      <a:lnTo>
                        <a:pt x="67005" y="1499"/>
                      </a:lnTo>
                      <a:lnTo>
                        <a:pt x="75485" y="1499"/>
                      </a:lnTo>
                      <a:lnTo>
                        <a:pt x="74900" y="-35"/>
                      </a:lnTo>
                      <a:close/>
                    </a:path>
                  </a:pathLst>
                </a:custGeom>
                <a:solidFill>
                  <a:srgbClr val="333233"/>
                </a:solidFill>
                <a:ln w="7301" cap="flat">
                  <a:noFill/>
                  <a:prstDash val="solid"/>
                  <a:miter/>
                </a:ln>
              </p:spPr>
              <p:txBody>
                <a:bodyPr rtlCol="0" anchor="ctr"/>
                <a:lstStyle/>
                <a:p>
                  <a:endParaRPr lang="en-US"/>
                </a:p>
              </p:txBody>
            </p:sp>
            <p:sp>
              <p:nvSpPr>
                <p:cNvPr id="1924" name="Freeform 1923">
                  <a:extLst>
                    <a:ext uri="{FF2B5EF4-FFF2-40B4-BE49-F238E27FC236}">
                      <a16:creationId xmlns:a16="http://schemas.microsoft.com/office/drawing/2014/main" id="{A5C77953-E68B-D141-A22C-829B72E4DB2A}"/>
                    </a:ext>
                  </a:extLst>
                </p:cNvPr>
                <p:cNvSpPr/>
                <p:nvPr/>
              </p:nvSpPr>
              <p:spPr>
                <a:xfrm>
                  <a:off x="8029393" y="3528240"/>
                  <a:ext cx="70007" cy="92667"/>
                </a:xfrm>
                <a:custGeom>
                  <a:avLst/>
                  <a:gdLst>
                    <a:gd name="connsiteX0" fmla="*/ 45660 w 70007"/>
                    <a:gd name="connsiteY0" fmla="*/ 82645 h 92667"/>
                    <a:gd name="connsiteX1" fmla="*/ 43394 w 70007"/>
                    <a:gd name="connsiteY1" fmla="*/ 83959 h 92667"/>
                    <a:gd name="connsiteX2" fmla="*/ 41054 w 70007"/>
                    <a:gd name="connsiteY2" fmla="*/ 85420 h 92667"/>
                    <a:gd name="connsiteX3" fmla="*/ 32428 w 70007"/>
                    <a:gd name="connsiteY3" fmla="*/ 89802 h 92667"/>
                    <a:gd name="connsiteX4" fmla="*/ 22560 w 70007"/>
                    <a:gd name="connsiteY4" fmla="*/ 91628 h 92667"/>
                    <a:gd name="connsiteX5" fmla="*/ 12691 w 70007"/>
                    <a:gd name="connsiteY5" fmla="*/ 90533 h 92667"/>
                    <a:gd name="connsiteX6" fmla="*/ 4065 w 70007"/>
                    <a:gd name="connsiteY6" fmla="*/ 85931 h 92667"/>
                    <a:gd name="connsiteX7" fmla="*/ 1214 w 70007"/>
                    <a:gd name="connsiteY7" fmla="*/ 79066 h 92667"/>
                    <a:gd name="connsiteX8" fmla="*/ -102 w 70007"/>
                    <a:gd name="connsiteY8" fmla="*/ 66430 h 92667"/>
                    <a:gd name="connsiteX9" fmla="*/ -102 w 70007"/>
                    <a:gd name="connsiteY9" fmla="*/ 50362 h 92667"/>
                    <a:gd name="connsiteX10" fmla="*/ -102 w 70007"/>
                    <a:gd name="connsiteY10" fmla="*/ 32686 h 92667"/>
                    <a:gd name="connsiteX11" fmla="*/ 264 w 70007"/>
                    <a:gd name="connsiteY11" fmla="*/ 15522 h 92667"/>
                    <a:gd name="connsiteX12" fmla="*/ 264 w 70007"/>
                    <a:gd name="connsiteY12" fmla="*/ 915 h 92667"/>
                    <a:gd name="connsiteX13" fmla="*/ 11741 w 70007"/>
                    <a:gd name="connsiteY13" fmla="*/ 38 h 92667"/>
                    <a:gd name="connsiteX14" fmla="*/ 23291 w 70007"/>
                    <a:gd name="connsiteY14" fmla="*/ 38 h 92667"/>
                    <a:gd name="connsiteX15" fmla="*/ 23656 w 70007"/>
                    <a:gd name="connsiteY15" fmla="*/ 9606 h 92667"/>
                    <a:gd name="connsiteX16" fmla="*/ 23656 w 70007"/>
                    <a:gd name="connsiteY16" fmla="*/ 20635 h 92667"/>
                    <a:gd name="connsiteX17" fmla="*/ 23656 w 70007"/>
                    <a:gd name="connsiteY17" fmla="*/ 32029 h 92667"/>
                    <a:gd name="connsiteX18" fmla="*/ 24095 w 70007"/>
                    <a:gd name="connsiteY18" fmla="*/ 42693 h 92667"/>
                    <a:gd name="connsiteX19" fmla="*/ 24460 w 70007"/>
                    <a:gd name="connsiteY19" fmla="*/ 47586 h 92667"/>
                    <a:gd name="connsiteX20" fmla="*/ 25118 w 70007"/>
                    <a:gd name="connsiteY20" fmla="*/ 52772 h 92667"/>
                    <a:gd name="connsiteX21" fmla="*/ 26361 w 70007"/>
                    <a:gd name="connsiteY21" fmla="*/ 57373 h 92667"/>
                    <a:gd name="connsiteX22" fmla="*/ 28700 w 70007"/>
                    <a:gd name="connsiteY22" fmla="*/ 60514 h 92667"/>
                    <a:gd name="connsiteX23" fmla="*/ 29066 w 70007"/>
                    <a:gd name="connsiteY23" fmla="*/ 60514 h 92667"/>
                    <a:gd name="connsiteX24" fmla="*/ 29066 w 70007"/>
                    <a:gd name="connsiteY24" fmla="*/ 60514 h 92667"/>
                    <a:gd name="connsiteX25" fmla="*/ 33379 w 70007"/>
                    <a:gd name="connsiteY25" fmla="*/ 61756 h 92667"/>
                    <a:gd name="connsiteX26" fmla="*/ 39008 w 70007"/>
                    <a:gd name="connsiteY26" fmla="*/ 61756 h 92667"/>
                    <a:gd name="connsiteX27" fmla="*/ 43978 w 70007"/>
                    <a:gd name="connsiteY27" fmla="*/ 58396 h 92667"/>
                    <a:gd name="connsiteX28" fmla="*/ 46537 w 70007"/>
                    <a:gd name="connsiteY28" fmla="*/ 51092 h 92667"/>
                    <a:gd name="connsiteX29" fmla="*/ 46537 w 70007"/>
                    <a:gd name="connsiteY29" fmla="*/ 38602 h 92667"/>
                    <a:gd name="connsiteX30" fmla="*/ 46025 w 70007"/>
                    <a:gd name="connsiteY30" fmla="*/ 26186 h 92667"/>
                    <a:gd name="connsiteX31" fmla="*/ 45660 w 70007"/>
                    <a:gd name="connsiteY31" fmla="*/ 13989 h 92667"/>
                    <a:gd name="connsiteX32" fmla="*/ 46537 w 70007"/>
                    <a:gd name="connsiteY32" fmla="*/ 1864 h 92667"/>
                    <a:gd name="connsiteX33" fmla="*/ 46537 w 70007"/>
                    <a:gd name="connsiteY33" fmla="*/ 1134 h 92667"/>
                    <a:gd name="connsiteX34" fmla="*/ 51946 w 70007"/>
                    <a:gd name="connsiteY34" fmla="*/ -35 h 92667"/>
                    <a:gd name="connsiteX35" fmla="*/ 56625 w 70007"/>
                    <a:gd name="connsiteY35" fmla="*/ -35 h 92667"/>
                    <a:gd name="connsiteX36" fmla="*/ 61962 w 70007"/>
                    <a:gd name="connsiteY36" fmla="*/ -35 h 92667"/>
                    <a:gd name="connsiteX37" fmla="*/ 69272 w 70007"/>
                    <a:gd name="connsiteY37" fmla="*/ -35 h 92667"/>
                    <a:gd name="connsiteX38" fmla="*/ 69710 w 70007"/>
                    <a:gd name="connsiteY38" fmla="*/ 45249 h 92667"/>
                    <a:gd name="connsiteX39" fmla="*/ 69710 w 70007"/>
                    <a:gd name="connsiteY39" fmla="*/ 92140 h 92667"/>
                    <a:gd name="connsiteX40" fmla="*/ 66055 w 70007"/>
                    <a:gd name="connsiteY40" fmla="*/ 92140 h 92667"/>
                    <a:gd name="connsiteX41" fmla="*/ 60499 w 70007"/>
                    <a:gd name="connsiteY41" fmla="*/ 92140 h 92667"/>
                    <a:gd name="connsiteX42" fmla="*/ 56844 w 70007"/>
                    <a:gd name="connsiteY42" fmla="*/ 92140 h 92667"/>
                    <a:gd name="connsiteX43" fmla="*/ 54286 w 70007"/>
                    <a:gd name="connsiteY43" fmla="*/ 92140 h 92667"/>
                    <a:gd name="connsiteX44" fmla="*/ 50631 w 70007"/>
                    <a:gd name="connsiteY44" fmla="*/ 92578 h 92667"/>
                    <a:gd name="connsiteX45" fmla="*/ 47268 w 70007"/>
                    <a:gd name="connsiteY45" fmla="*/ 92578 h 92667"/>
                    <a:gd name="connsiteX46" fmla="*/ 45806 w 70007"/>
                    <a:gd name="connsiteY46" fmla="*/ 91921 h 92667"/>
                    <a:gd name="connsiteX47" fmla="*/ 45806 w 70007"/>
                    <a:gd name="connsiteY47" fmla="*/ 86808 h 92667"/>
                    <a:gd name="connsiteX48" fmla="*/ 45660 w 70007"/>
                    <a:gd name="connsiteY48" fmla="*/ 82645 h 92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0007" h="92667">
                      <a:moveTo>
                        <a:pt x="45660" y="82645"/>
                      </a:moveTo>
                      <a:lnTo>
                        <a:pt x="43394" y="83959"/>
                      </a:lnTo>
                      <a:cubicBezTo>
                        <a:pt x="42553" y="84332"/>
                        <a:pt x="41764" y="84829"/>
                        <a:pt x="41054" y="85420"/>
                      </a:cubicBezTo>
                      <a:cubicBezTo>
                        <a:pt x="38401" y="87283"/>
                        <a:pt x="35499" y="88758"/>
                        <a:pt x="32428" y="89802"/>
                      </a:cubicBezTo>
                      <a:cubicBezTo>
                        <a:pt x="29256" y="90913"/>
                        <a:pt x="25922" y="91534"/>
                        <a:pt x="22560" y="91628"/>
                      </a:cubicBezTo>
                      <a:cubicBezTo>
                        <a:pt x="19234" y="91782"/>
                        <a:pt x="15900" y="91409"/>
                        <a:pt x="12691" y="90533"/>
                      </a:cubicBezTo>
                      <a:cubicBezTo>
                        <a:pt x="9511" y="89649"/>
                        <a:pt x="6565" y="88079"/>
                        <a:pt x="4065" y="85931"/>
                      </a:cubicBezTo>
                      <a:cubicBezTo>
                        <a:pt x="2435" y="83989"/>
                        <a:pt x="1433" y="81593"/>
                        <a:pt x="1214" y="79066"/>
                      </a:cubicBezTo>
                      <a:cubicBezTo>
                        <a:pt x="483" y="74888"/>
                        <a:pt x="45" y="70666"/>
                        <a:pt x="-102" y="66430"/>
                      </a:cubicBezTo>
                      <a:cubicBezTo>
                        <a:pt x="-102" y="61537"/>
                        <a:pt x="-102" y="56205"/>
                        <a:pt x="-102" y="50362"/>
                      </a:cubicBezTo>
                      <a:cubicBezTo>
                        <a:pt x="-102" y="44519"/>
                        <a:pt x="-102" y="38675"/>
                        <a:pt x="-102" y="32686"/>
                      </a:cubicBezTo>
                      <a:cubicBezTo>
                        <a:pt x="-102" y="26697"/>
                        <a:pt x="-102" y="21000"/>
                        <a:pt x="264" y="15522"/>
                      </a:cubicBezTo>
                      <a:cubicBezTo>
                        <a:pt x="629" y="10044"/>
                        <a:pt x="264" y="5151"/>
                        <a:pt x="264" y="915"/>
                      </a:cubicBezTo>
                      <a:cubicBezTo>
                        <a:pt x="4065" y="330"/>
                        <a:pt x="7896" y="38"/>
                        <a:pt x="11741" y="38"/>
                      </a:cubicBezTo>
                      <a:lnTo>
                        <a:pt x="23291" y="38"/>
                      </a:lnTo>
                      <a:cubicBezTo>
                        <a:pt x="23291" y="2887"/>
                        <a:pt x="23656" y="6027"/>
                        <a:pt x="23656" y="9606"/>
                      </a:cubicBezTo>
                      <a:cubicBezTo>
                        <a:pt x="23656" y="13185"/>
                        <a:pt x="23656" y="16910"/>
                        <a:pt x="23656" y="20635"/>
                      </a:cubicBezTo>
                      <a:cubicBezTo>
                        <a:pt x="23656" y="24360"/>
                        <a:pt x="23656" y="27939"/>
                        <a:pt x="23656" y="32029"/>
                      </a:cubicBezTo>
                      <a:cubicBezTo>
                        <a:pt x="23656" y="36119"/>
                        <a:pt x="23656" y="39333"/>
                        <a:pt x="24095" y="42693"/>
                      </a:cubicBezTo>
                      <a:cubicBezTo>
                        <a:pt x="24095" y="44153"/>
                        <a:pt x="24095" y="45760"/>
                        <a:pt x="24460" y="47586"/>
                      </a:cubicBezTo>
                      <a:cubicBezTo>
                        <a:pt x="24826" y="49412"/>
                        <a:pt x="24460" y="51092"/>
                        <a:pt x="25118" y="52772"/>
                      </a:cubicBezTo>
                      <a:cubicBezTo>
                        <a:pt x="25374" y="54342"/>
                        <a:pt x="25791" y="55883"/>
                        <a:pt x="26361" y="57373"/>
                      </a:cubicBezTo>
                      <a:cubicBezTo>
                        <a:pt x="26843" y="58615"/>
                        <a:pt x="27648" y="59696"/>
                        <a:pt x="28700" y="60514"/>
                      </a:cubicBezTo>
                      <a:cubicBezTo>
                        <a:pt x="28700" y="60514"/>
                        <a:pt x="28700" y="60514"/>
                        <a:pt x="29066" y="60514"/>
                      </a:cubicBezTo>
                      <a:lnTo>
                        <a:pt x="29066" y="60514"/>
                      </a:lnTo>
                      <a:cubicBezTo>
                        <a:pt x="30425" y="61157"/>
                        <a:pt x="31880" y="61580"/>
                        <a:pt x="33379" y="61756"/>
                      </a:cubicBezTo>
                      <a:cubicBezTo>
                        <a:pt x="35236" y="62157"/>
                        <a:pt x="37151" y="62157"/>
                        <a:pt x="39008" y="61756"/>
                      </a:cubicBezTo>
                      <a:cubicBezTo>
                        <a:pt x="40945" y="61120"/>
                        <a:pt x="42670" y="59959"/>
                        <a:pt x="43978" y="58396"/>
                      </a:cubicBezTo>
                      <a:cubicBezTo>
                        <a:pt x="45609" y="56307"/>
                        <a:pt x="46508" y="53743"/>
                        <a:pt x="46537" y="51092"/>
                      </a:cubicBezTo>
                      <a:cubicBezTo>
                        <a:pt x="46537" y="46951"/>
                        <a:pt x="46537" y="42788"/>
                        <a:pt x="46537" y="38602"/>
                      </a:cubicBezTo>
                      <a:cubicBezTo>
                        <a:pt x="46537" y="34439"/>
                        <a:pt x="46537" y="30276"/>
                        <a:pt x="46025" y="26186"/>
                      </a:cubicBezTo>
                      <a:cubicBezTo>
                        <a:pt x="45514" y="22096"/>
                        <a:pt x="46025" y="18006"/>
                        <a:pt x="45660" y="13989"/>
                      </a:cubicBezTo>
                      <a:cubicBezTo>
                        <a:pt x="45587" y="9928"/>
                        <a:pt x="45879" y="5874"/>
                        <a:pt x="46537" y="1864"/>
                      </a:cubicBezTo>
                      <a:lnTo>
                        <a:pt x="46537" y="1134"/>
                      </a:lnTo>
                      <a:cubicBezTo>
                        <a:pt x="48291" y="549"/>
                        <a:pt x="50104" y="162"/>
                        <a:pt x="51946" y="-35"/>
                      </a:cubicBezTo>
                      <a:cubicBezTo>
                        <a:pt x="53482" y="-35"/>
                        <a:pt x="55017" y="-35"/>
                        <a:pt x="56625" y="-35"/>
                      </a:cubicBezTo>
                      <a:lnTo>
                        <a:pt x="61962" y="-35"/>
                      </a:lnTo>
                      <a:cubicBezTo>
                        <a:pt x="64396" y="133"/>
                        <a:pt x="66837" y="133"/>
                        <a:pt x="69272" y="-35"/>
                      </a:cubicBezTo>
                      <a:cubicBezTo>
                        <a:pt x="69272" y="15084"/>
                        <a:pt x="69272" y="30130"/>
                        <a:pt x="69710" y="45249"/>
                      </a:cubicBezTo>
                      <a:cubicBezTo>
                        <a:pt x="70149" y="60368"/>
                        <a:pt x="69710" y="75925"/>
                        <a:pt x="69710" y="92140"/>
                      </a:cubicBezTo>
                      <a:lnTo>
                        <a:pt x="66055" y="92140"/>
                      </a:lnTo>
                      <a:lnTo>
                        <a:pt x="60499" y="92140"/>
                      </a:lnTo>
                      <a:lnTo>
                        <a:pt x="56844" y="92140"/>
                      </a:lnTo>
                      <a:cubicBezTo>
                        <a:pt x="55996" y="92067"/>
                        <a:pt x="55134" y="92067"/>
                        <a:pt x="54286" y="92140"/>
                      </a:cubicBezTo>
                      <a:lnTo>
                        <a:pt x="50631" y="92578"/>
                      </a:lnTo>
                      <a:cubicBezTo>
                        <a:pt x="49512" y="92651"/>
                        <a:pt x="48386" y="92651"/>
                        <a:pt x="47268" y="92578"/>
                      </a:cubicBezTo>
                      <a:cubicBezTo>
                        <a:pt x="46318" y="92578"/>
                        <a:pt x="45806" y="92578"/>
                        <a:pt x="45806" y="91921"/>
                      </a:cubicBezTo>
                      <a:cubicBezTo>
                        <a:pt x="45682" y="90219"/>
                        <a:pt x="45682" y="88510"/>
                        <a:pt x="45806" y="86808"/>
                      </a:cubicBezTo>
                      <a:cubicBezTo>
                        <a:pt x="45843" y="85420"/>
                        <a:pt x="45799" y="84025"/>
                        <a:pt x="45660" y="82645"/>
                      </a:cubicBezTo>
                      <a:close/>
                    </a:path>
                  </a:pathLst>
                </a:custGeom>
                <a:solidFill>
                  <a:srgbClr val="333233"/>
                </a:solidFill>
                <a:ln w="7301" cap="flat">
                  <a:noFill/>
                  <a:prstDash val="solid"/>
                  <a:miter/>
                </a:ln>
              </p:spPr>
              <p:txBody>
                <a:bodyPr rtlCol="0" anchor="ctr"/>
                <a:lstStyle/>
                <a:p>
                  <a:endParaRPr lang="en-US"/>
                </a:p>
              </p:txBody>
            </p:sp>
            <p:sp>
              <p:nvSpPr>
                <p:cNvPr id="1925" name="Freeform 1924">
                  <a:extLst>
                    <a:ext uri="{FF2B5EF4-FFF2-40B4-BE49-F238E27FC236}">
                      <a16:creationId xmlns:a16="http://schemas.microsoft.com/office/drawing/2014/main" id="{C1664561-5665-2842-A789-1ADF4893FEF8}"/>
                    </a:ext>
                  </a:extLst>
                </p:cNvPr>
                <p:cNvSpPr/>
                <p:nvPr/>
              </p:nvSpPr>
              <p:spPr>
                <a:xfrm>
                  <a:off x="8109071" y="3528094"/>
                  <a:ext cx="78441" cy="92813"/>
                </a:xfrm>
                <a:custGeom>
                  <a:avLst/>
                  <a:gdLst>
                    <a:gd name="connsiteX0" fmla="*/ 78046 w 78441"/>
                    <a:gd name="connsiteY0" fmla="*/ 988 h 92813"/>
                    <a:gd name="connsiteX1" fmla="*/ 78046 w 78441"/>
                    <a:gd name="connsiteY1" fmla="*/ 3179 h 92813"/>
                    <a:gd name="connsiteX2" fmla="*/ 78046 w 78441"/>
                    <a:gd name="connsiteY2" fmla="*/ 5370 h 92813"/>
                    <a:gd name="connsiteX3" fmla="*/ 78046 w 78441"/>
                    <a:gd name="connsiteY3" fmla="*/ 7269 h 92813"/>
                    <a:gd name="connsiteX4" fmla="*/ 78046 w 78441"/>
                    <a:gd name="connsiteY4" fmla="*/ 46344 h 92813"/>
                    <a:gd name="connsiteX5" fmla="*/ 77535 w 78441"/>
                    <a:gd name="connsiteY5" fmla="*/ 85201 h 92813"/>
                    <a:gd name="connsiteX6" fmla="*/ 77535 w 78441"/>
                    <a:gd name="connsiteY6" fmla="*/ 90022 h 92813"/>
                    <a:gd name="connsiteX7" fmla="*/ 75196 w 78441"/>
                    <a:gd name="connsiteY7" fmla="*/ 92724 h 92813"/>
                    <a:gd name="connsiteX8" fmla="*/ 73003 w 78441"/>
                    <a:gd name="connsiteY8" fmla="*/ 92724 h 92813"/>
                    <a:gd name="connsiteX9" fmla="*/ 67008 w 78441"/>
                    <a:gd name="connsiteY9" fmla="*/ 92724 h 92813"/>
                    <a:gd name="connsiteX10" fmla="*/ 61014 w 78441"/>
                    <a:gd name="connsiteY10" fmla="*/ 92724 h 92813"/>
                    <a:gd name="connsiteX11" fmla="*/ 57066 w 78441"/>
                    <a:gd name="connsiteY11" fmla="*/ 92724 h 92813"/>
                    <a:gd name="connsiteX12" fmla="*/ 53119 w 78441"/>
                    <a:gd name="connsiteY12" fmla="*/ 92724 h 92813"/>
                    <a:gd name="connsiteX13" fmla="*/ 51364 w 78441"/>
                    <a:gd name="connsiteY13" fmla="*/ 91263 h 92813"/>
                    <a:gd name="connsiteX14" fmla="*/ 50926 w 78441"/>
                    <a:gd name="connsiteY14" fmla="*/ 88707 h 92813"/>
                    <a:gd name="connsiteX15" fmla="*/ 51291 w 78441"/>
                    <a:gd name="connsiteY15" fmla="*/ 85420 h 92813"/>
                    <a:gd name="connsiteX16" fmla="*/ 51291 w 78441"/>
                    <a:gd name="connsiteY16" fmla="*/ 82279 h 92813"/>
                    <a:gd name="connsiteX17" fmla="*/ 40180 w 78441"/>
                    <a:gd name="connsiteY17" fmla="*/ 89583 h 92813"/>
                    <a:gd name="connsiteX18" fmla="*/ 27022 w 78441"/>
                    <a:gd name="connsiteY18" fmla="*/ 92724 h 92813"/>
                    <a:gd name="connsiteX19" fmla="*/ 14741 w 78441"/>
                    <a:gd name="connsiteY19" fmla="*/ 87757 h 92813"/>
                    <a:gd name="connsiteX20" fmla="*/ 6407 w 78441"/>
                    <a:gd name="connsiteY20" fmla="*/ 75414 h 92813"/>
                    <a:gd name="connsiteX21" fmla="*/ 1509 w 78441"/>
                    <a:gd name="connsiteY21" fmla="*/ 59418 h 92813"/>
                    <a:gd name="connsiteX22" fmla="*/ -99 w 78441"/>
                    <a:gd name="connsiteY22" fmla="*/ 43423 h 92813"/>
                    <a:gd name="connsiteX23" fmla="*/ 2313 w 78441"/>
                    <a:gd name="connsiteY23" fmla="*/ 26478 h 92813"/>
                    <a:gd name="connsiteX24" fmla="*/ 8819 w 78441"/>
                    <a:gd name="connsiteY24" fmla="*/ 13185 h 92813"/>
                    <a:gd name="connsiteX25" fmla="*/ 18688 w 78441"/>
                    <a:gd name="connsiteY25" fmla="*/ 4347 h 92813"/>
                    <a:gd name="connsiteX26" fmla="*/ 30823 w 78441"/>
                    <a:gd name="connsiteY26" fmla="*/ 988 h 92813"/>
                    <a:gd name="connsiteX27" fmla="*/ 37037 w 78441"/>
                    <a:gd name="connsiteY27" fmla="*/ 988 h 92813"/>
                    <a:gd name="connsiteX28" fmla="*/ 42300 w 78441"/>
                    <a:gd name="connsiteY28" fmla="*/ 1864 h 92813"/>
                    <a:gd name="connsiteX29" fmla="*/ 46467 w 78441"/>
                    <a:gd name="connsiteY29" fmla="*/ 4420 h 92813"/>
                    <a:gd name="connsiteX30" fmla="*/ 49610 w 78441"/>
                    <a:gd name="connsiteY30" fmla="*/ 9314 h 92813"/>
                    <a:gd name="connsiteX31" fmla="*/ 49610 w 78441"/>
                    <a:gd name="connsiteY31" fmla="*/ 4274 h 92813"/>
                    <a:gd name="connsiteX32" fmla="*/ 50049 w 78441"/>
                    <a:gd name="connsiteY32" fmla="*/ -35 h 92813"/>
                    <a:gd name="connsiteX33" fmla="*/ 51291 w 78441"/>
                    <a:gd name="connsiteY33" fmla="*/ -35 h 92813"/>
                    <a:gd name="connsiteX34" fmla="*/ 58602 w 78441"/>
                    <a:gd name="connsiteY34" fmla="*/ -35 h 92813"/>
                    <a:gd name="connsiteX35" fmla="*/ 66277 w 78441"/>
                    <a:gd name="connsiteY35" fmla="*/ 330 h 92813"/>
                    <a:gd name="connsiteX36" fmla="*/ 24463 w 78441"/>
                    <a:gd name="connsiteY36" fmla="*/ 37507 h 92813"/>
                    <a:gd name="connsiteX37" fmla="*/ 23586 w 78441"/>
                    <a:gd name="connsiteY37" fmla="*/ 42400 h 92813"/>
                    <a:gd name="connsiteX38" fmla="*/ 23586 w 78441"/>
                    <a:gd name="connsiteY38" fmla="*/ 47221 h 92813"/>
                    <a:gd name="connsiteX39" fmla="*/ 27899 w 78441"/>
                    <a:gd name="connsiteY39" fmla="*/ 61317 h 92813"/>
                    <a:gd name="connsiteX40" fmla="*/ 39961 w 78441"/>
                    <a:gd name="connsiteY40" fmla="*/ 67087 h 92813"/>
                    <a:gd name="connsiteX41" fmla="*/ 47271 w 78441"/>
                    <a:gd name="connsiteY41" fmla="*/ 65554 h 92813"/>
                    <a:gd name="connsiteX42" fmla="*/ 50560 w 78441"/>
                    <a:gd name="connsiteY42" fmla="*/ 61171 h 92813"/>
                    <a:gd name="connsiteX43" fmla="*/ 51657 w 78441"/>
                    <a:gd name="connsiteY43" fmla="*/ 53867 h 92813"/>
                    <a:gd name="connsiteX44" fmla="*/ 51657 w 78441"/>
                    <a:gd name="connsiteY44" fmla="*/ 44592 h 92813"/>
                    <a:gd name="connsiteX45" fmla="*/ 51657 w 78441"/>
                    <a:gd name="connsiteY45" fmla="*/ 34366 h 92813"/>
                    <a:gd name="connsiteX46" fmla="*/ 50707 w 78441"/>
                    <a:gd name="connsiteY46" fmla="*/ 28596 h 92813"/>
                    <a:gd name="connsiteX47" fmla="*/ 48002 w 78441"/>
                    <a:gd name="connsiteY47" fmla="*/ 25967 h 92813"/>
                    <a:gd name="connsiteX48" fmla="*/ 42154 w 78441"/>
                    <a:gd name="connsiteY48" fmla="*/ 25455 h 92813"/>
                    <a:gd name="connsiteX49" fmla="*/ 30311 w 78441"/>
                    <a:gd name="connsiteY49" fmla="*/ 29034 h 92813"/>
                    <a:gd name="connsiteX50" fmla="*/ 24463 w 78441"/>
                    <a:gd name="connsiteY50" fmla="*/ 37580 h 9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441" h="92813">
                      <a:moveTo>
                        <a:pt x="78046" y="988"/>
                      </a:moveTo>
                      <a:cubicBezTo>
                        <a:pt x="78046" y="1718"/>
                        <a:pt x="78046" y="2448"/>
                        <a:pt x="78046" y="3179"/>
                      </a:cubicBezTo>
                      <a:cubicBezTo>
                        <a:pt x="78046" y="3909"/>
                        <a:pt x="78046" y="4639"/>
                        <a:pt x="78046" y="5370"/>
                      </a:cubicBezTo>
                      <a:lnTo>
                        <a:pt x="78046" y="7269"/>
                      </a:lnTo>
                      <a:cubicBezTo>
                        <a:pt x="77681" y="20489"/>
                        <a:pt x="78046" y="33490"/>
                        <a:pt x="78046" y="46344"/>
                      </a:cubicBezTo>
                      <a:cubicBezTo>
                        <a:pt x="78566" y="59294"/>
                        <a:pt x="78397" y="72266"/>
                        <a:pt x="77535" y="85201"/>
                      </a:cubicBezTo>
                      <a:cubicBezTo>
                        <a:pt x="77535" y="86808"/>
                        <a:pt x="77535" y="88415"/>
                        <a:pt x="77535" y="90022"/>
                      </a:cubicBezTo>
                      <a:cubicBezTo>
                        <a:pt x="77623" y="91409"/>
                        <a:pt x="76577" y="92607"/>
                        <a:pt x="75196" y="92724"/>
                      </a:cubicBezTo>
                      <a:lnTo>
                        <a:pt x="73003" y="92724"/>
                      </a:lnTo>
                      <a:lnTo>
                        <a:pt x="67008" y="92724"/>
                      </a:lnTo>
                      <a:cubicBezTo>
                        <a:pt x="65013" y="92614"/>
                        <a:pt x="63010" y="92614"/>
                        <a:pt x="61014" y="92724"/>
                      </a:cubicBezTo>
                      <a:cubicBezTo>
                        <a:pt x="59698" y="92614"/>
                        <a:pt x="58382" y="92614"/>
                        <a:pt x="57066" y="92724"/>
                      </a:cubicBezTo>
                      <a:cubicBezTo>
                        <a:pt x="55751" y="92797"/>
                        <a:pt x="54435" y="92797"/>
                        <a:pt x="53119" y="92724"/>
                      </a:cubicBezTo>
                      <a:cubicBezTo>
                        <a:pt x="52322" y="92563"/>
                        <a:pt x="51664" y="92016"/>
                        <a:pt x="51364" y="91263"/>
                      </a:cubicBezTo>
                      <a:cubicBezTo>
                        <a:pt x="51065" y="90445"/>
                        <a:pt x="50918" y="89576"/>
                        <a:pt x="50926" y="88707"/>
                      </a:cubicBezTo>
                      <a:cubicBezTo>
                        <a:pt x="50911" y="87597"/>
                        <a:pt x="51036" y="86494"/>
                        <a:pt x="51291" y="85420"/>
                      </a:cubicBezTo>
                      <a:cubicBezTo>
                        <a:pt x="51423" y="84376"/>
                        <a:pt x="51423" y="83324"/>
                        <a:pt x="51291" y="82279"/>
                      </a:cubicBezTo>
                      <a:cubicBezTo>
                        <a:pt x="48024" y="85325"/>
                        <a:pt x="44266" y="87794"/>
                        <a:pt x="40180" y="89583"/>
                      </a:cubicBezTo>
                      <a:cubicBezTo>
                        <a:pt x="36079" y="91585"/>
                        <a:pt x="31583" y="92658"/>
                        <a:pt x="27022" y="92724"/>
                      </a:cubicBezTo>
                      <a:cubicBezTo>
                        <a:pt x="22424" y="92797"/>
                        <a:pt x="17994" y="91008"/>
                        <a:pt x="14741" y="87757"/>
                      </a:cubicBezTo>
                      <a:cubicBezTo>
                        <a:pt x="11210" y="84200"/>
                        <a:pt x="8388" y="80015"/>
                        <a:pt x="6407" y="75414"/>
                      </a:cubicBezTo>
                      <a:cubicBezTo>
                        <a:pt x="4090" y="70316"/>
                        <a:pt x="2445" y="64940"/>
                        <a:pt x="1509" y="59418"/>
                      </a:cubicBezTo>
                      <a:cubicBezTo>
                        <a:pt x="508" y="54145"/>
                        <a:pt x="-26" y="48791"/>
                        <a:pt x="-99" y="43423"/>
                      </a:cubicBezTo>
                      <a:cubicBezTo>
                        <a:pt x="-158" y="37682"/>
                        <a:pt x="661" y="31971"/>
                        <a:pt x="2313" y="26478"/>
                      </a:cubicBezTo>
                      <a:cubicBezTo>
                        <a:pt x="3753" y="21723"/>
                        <a:pt x="5947" y="17239"/>
                        <a:pt x="8819" y="13185"/>
                      </a:cubicBezTo>
                      <a:cubicBezTo>
                        <a:pt x="11444" y="9577"/>
                        <a:pt x="14806" y="6560"/>
                        <a:pt x="18688" y="4347"/>
                      </a:cubicBezTo>
                      <a:cubicBezTo>
                        <a:pt x="22394" y="2236"/>
                        <a:pt x="26561" y="1082"/>
                        <a:pt x="30823" y="988"/>
                      </a:cubicBezTo>
                      <a:lnTo>
                        <a:pt x="37037" y="988"/>
                      </a:lnTo>
                      <a:cubicBezTo>
                        <a:pt x="38828" y="1002"/>
                        <a:pt x="40604" y="1302"/>
                        <a:pt x="42300" y="1864"/>
                      </a:cubicBezTo>
                      <a:cubicBezTo>
                        <a:pt x="43842" y="2441"/>
                        <a:pt x="45253" y="3310"/>
                        <a:pt x="46467" y="4420"/>
                      </a:cubicBezTo>
                      <a:cubicBezTo>
                        <a:pt x="47834" y="5823"/>
                        <a:pt x="48901" y="7488"/>
                        <a:pt x="49610" y="9314"/>
                      </a:cubicBezTo>
                      <a:cubicBezTo>
                        <a:pt x="49413" y="7641"/>
                        <a:pt x="49413" y="5947"/>
                        <a:pt x="49610" y="4274"/>
                      </a:cubicBezTo>
                      <a:cubicBezTo>
                        <a:pt x="49903" y="2857"/>
                        <a:pt x="50049" y="1411"/>
                        <a:pt x="50049" y="-35"/>
                      </a:cubicBezTo>
                      <a:cubicBezTo>
                        <a:pt x="50049" y="-35"/>
                        <a:pt x="50487" y="-35"/>
                        <a:pt x="51291" y="-35"/>
                      </a:cubicBezTo>
                      <a:lnTo>
                        <a:pt x="58602" y="-35"/>
                      </a:lnTo>
                      <a:lnTo>
                        <a:pt x="66277" y="330"/>
                      </a:lnTo>
                      <a:close/>
                      <a:moveTo>
                        <a:pt x="24463" y="37507"/>
                      </a:moveTo>
                      <a:cubicBezTo>
                        <a:pt x="23951" y="39092"/>
                        <a:pt x="23659" y="40735"/>
                        <a:pt x="23586" y="42400"/>
                      </a:cubicBezTo>
                      <a:cubicBezTo>
                        <a:pt x="23586" y="44007"/>
                        <a:pt x="23586" y="45687"/>
                        <a:pt x="23586" y="47221"/>
                      </a:cubicBezTo>
                      <a:cubicBezTo>
                        <a:pt x="23440" y="52268"/>
                        <a:pt x="24960" y="57213"/>
                        <a:pt x="27899" y="61317"/>
                      </a:cubicBezTo>
                      <a:cubicBezTo>
                        <a:pt x="30750" y="65072"/>
                        <a:pt x="35246" y="67219"/>
                        <a:pt x="39961" y="67087"/>
                      </a:cubicBezTo>
                      <a:cubicBezTo>
                        <a:pt x="42497" y="67321"/>
                        <a:pt x="45041" y="66781"/>
                        <a:pt x="47271" y="65554"/>
                      </a:cubicBezTo>
                      <a:cubicBezTo>
                        <a:pt x="48828" y="64502"/>
                        <a:pt x="49983" y="62961"/>
                        <a:pt x="50560" y="61171"/>
                      </a:cubicBezTo>
                      <a:cubicBezTo>
                        <a:pt x="51299" y="58805"/>
                        <a:pt x="51671" y="56343"/>
                        <a:pt x="51657" y="53867"/>
                      </a:cubicBezTo>
                      <a:cubicBezTo>
                        <a:pt x="51657" y="51092"/>
                        <a:pt x="51657" y="48024"/>
                        <a:pt x="51657" y="44592"/>
                      </a:cubicBezTo>
                      <a:cubicBezTo>
                        <a:pt x="51657" y="41159"/>
                        <a:pt x="51657" y="36850"/>
                        <a:pt x="51657" y="34366"/>
                      </a:cubicBezTo>
                      <a:cubicBezTo>
                        <a:pt x="51694" y="32401"/>
                        <a:pt x="51372" y="30444"/>
                        <a:pt x="50707" y="28596"/>
                      </a:cubicBezTo>
                      <a:cubicBezTo>
                        <a:pt x="50297" y="27325"/>
                        <a:pt x="49281" y="26339"/>
                        <a:pt x="48002" y="25967"/>
                      </a:cubicBezTo>
                      <a:cubicBezTo>
                        <a:pt x="46079" y="25550"/>
                        <a:pt x="44120" y="25382"/>
                        <a:pt x="42154" y="25455"/>
                      </a:cubicBezTo>
                      <a:cubicBezTo>
                        <a:pt x="37906" y="25207"/>
                        <a:pt x="33711" y="26471"/>
                        <a:pt x="30311" y="29034"/>
                      </a:cubicBezTo>
                      <a:cubicBezTo>
                        <a:pt x="27380" y="31072"/>
                        <a:pt x="25304" y="34111"/>
                        <a:pt x="24463" y="37580"/>
                      </a:cubicBezTo>
                      <a:close/>
                    </a:path>
                  </a:pathLst>
                </a:custGeom>
                <a:solidFill>
                  <a:srgbClr val="333233"/>
                </a:solidFill>
                <a:ln w="7301" cap="flat">
                  <a:noFill/>
                  <a:prstDash val="solid"/>
                  <a:miter/>
                </a:ln>
              </p:spPr>
              <p:txBody>
                <a:bodyPr rtlCol="0" anchor="ctr"/>
                <a:lstStyle/>
                <a:p>
                  <a:endParaRPr lang="en-US"/>
                </a:p>
              </p:txBody>
            </p:sp>
            <p:sp>
              <p:nvSpPr>
                <p:cNvPr id="1926" name="Freeform 1925">
                  <a:extLst>
                    <a:ext uri="{FF2B5EF4-FFF2-40B4-BE49-F238E27FC236}">
                      <a16:creationId xmlns:a16="http://schemas.microsoft.com/office/drawing/2014/main" id="{9CD195B6-F965-710E-4AD1-823D36FC95A6}"/>
                    </a:ext>
                  </a:extLst>
                </p:cNvPr>
                <p:cNvSpPr/>
                <p:nvPr/>
              </p:nvSpPr>
              <p:spPr>
                <a:xfrm>
                  <a:off x="8199780" y="3486754"/>
                  <a:ext cx="26475" cy="133843"/>
                </a:xfrm>
                <a:custGeom>
                  <a:avLst/>
                  <a:gdLst>
                    <a:gd name="connsiteX0" fmla="*/ 1154 w 26475"/>
                    <a:gd name="connsiteY0" fmla="*/ -35 h 133843"/>
                    <a:gd name="connsiteX1" fmla="*/ 26155 w 26475"/>
                    <a:gd name="connsiteY1" fmla="*/ 549 h 133843"/>
                    <a:gd name="connsiteX2" fmla="*/ 26155 w 26475"/>
                    <a:gd name="connsiteY2" fmla="*/ 18736 h 133843"/>
                    <a:gd name="connsiteX3" fmla="*/ 25789 w 26475"/>
                    <a:gd name="connsiteY3" fmla="*/ 41524 h 133843"/>
                    <a:gd name="connsiteX4" fmla="*/ 25789 w 26475"/>
                    <a:gd name="connsiteY4" fmla="*/ 66722 h 133843"/>
                    <a:gd name="connsiteX5" fmla="*/ 25789 w 26475"/>
                    <a:gd name="connsiteY5" fmla="*/ 91921 h 133843"/>
                    <a:gd name="connsiteX6" fmla="*/ 25789 w 26475"/>
                    <a:gd name="connsiteY6" fmla="*/ 114636 h 133843"/>
                    <a:gd name="connsiteX7" fmla="*/ 26374 w 26475"/>
                    <a:gd name="connsiteY7" fmla="*/ 132603 h 133843"/>
                    <a:gd name="connsiteX8" fmla="*/ 21768 w 26475"/>
                    <a:gd name="connsiteY8" fmla="*/ 133772 h 133843"/>
                    <a:gd name="connsiteX9" fmla="*/ 13727 w 26475"/>
                    <a:gd name="connsiteY9" fmla="*/ 133772 h 133843"/>
                    <a:gd name="connsiteX10" fmla="*/ 5540 w 26475"/>
                    <a:gd name="connsiteY10" fmla="*/ 133772 h 133843"/>
                    <a:gd name="connsiteX11" fmla="*/ 423 w 26475"/>
                    <a:gd name="connsiteY11" fmla="*/ 133772 h 133843"/>
                    <a:gd name="connsiteX12" fmla="*/ 1373 w 26475"/>
                    <a:gd name="connsiteY12" fmla="*/ 100466 h 133843"/>
                    <a:gd name="connsiteX13" fmla="*/ 569 w 26475"/>
                    <a:gd name="connsiteY13" fmla="*/ 67014 h 133843"/>
                    <a:gd name="connsiteX14" fmla="*/ -89 w 26475"/>
                    <a:gd name="connsiteY14" fmla="*/ 33563 h 133843"/>
                    <a:gd name="connsiteX15" fmla="*/ 1154 w 26475"/>
                    <a:gd name="connsiteY15" fmla="*/ -35 h 13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475" h="133843">
                      <a:moveTo>
                        <a:pt x="1154" y="-35"/>
                      </a:moveTo>
                      <a:lnTo>
                        <a:pt x="26155" y="549"/>
                      </a:lnTo>
                      <a:cubicBezTo>
                        <a:pt x="26155" y="5589"/>
                        <a:pt x="26155" y="11651"/>
                        <a:pt x="26155" y="18736"/>
                      </a:cubicBezTo>
                      <a:cubicBezTo>
                        <a:pt x="26155" y="25821"/>
                        <a:pt x="26155" y="33344"/>
                        <a:pt x="25789" y="41524"/>
                      </a:cubicBezTo>
                      <a:cubicBezTo>
                        <a:pt x="25423" y="49704"/>
                        <a:pt x="25789" y="58031"/>
                        <a:pt x="25789" y="66722"/>
                      </a:cubicBezTo>
                      <a:cubicBezTo>
                        <a:pt x="25789" y="75414"/>
                        <a:pt x="25789" y="83813"/>
                        <a:pt x="25789" y="91921"/>
                      </a:cubicBezTo>
                      <a:cubicBezTo>
                        <a:pt x="25789" y="100028"/>
                        <a:pt x="25789" y="107624"/>
                        <a:pt x="25789" y="114636"/>
                      </a:cubicBezTo>
                      <a:cubicBezTo>
                        <a:pt x="25789" y="121647"/>
                        <a:pt x="25789" y="127710"/>
                        <a:pt x="26374" y="132603"/>
                      </a:cubicBezTo>
                      <a:cubicBezTo>
                        <a:pt x="25029" y="133531"/>
                        <a:pt x="23391" y="133940"/>
                        <a:pt x="21768" y="133772"/>
                      </a:cubicBezTo>
                      <a:cubicBezTo>
                        <a:pt x="19283" y="133772"/>
                        <a:pt x="16651" y="133772"/>
                        <a:pt x="13727" y="133772"/>
                      </a:cubicBezTo>
                      <a:lnTo>
                        <a:pt x="5540" y="133772"/>
                      </a:lnTo>
                      <a:cubicBezTo>
                        <a:pt x="3844" y="133538"/>
                        <a:pt x="2119" y="133538"/>
                        <a:pt x="423" y="133772"/>
                      </a:cubicBezTo>
                      <a:cubicBezTo>
                        <a:pt x="1227" y="122743"/>
                        <a:pt x="1592" y="111860"/>
                        <a:pt x="1373" y="100466"/>
                      </a:cubicBezTo>
                      <a:cubicBezTo>
                        <a:pt x="1154" y="89072"/>
                        <a:pt x="934" y="78189"/>
                        <a:pt x="569" y="67014"/>
                      </a:cubicBezTo>
                      <a:cubicBezTo>
                        <a:pt x="203" y="55839"/>
                        <a:pt x="-16" y="44665"/>
                        <a:pt x="-89" y="33563"/>
                      </a:cubicBezTo>
                      <a:cubicBezTo>
                        <a:pt x="-162" y="22461"/>
                        <a:pt x="57" y="11359"/>
                        <a:pt x="1154" y="-35"/>
                      </a:cubicBezTo>
                      <a:close/>
                    </a:path>
                  </a:pathLst>
                </a:custGeom>
                <a:solidFill>
                  <a:srgbClr val="333233"/>
                </a:solidFill>
                <a:ln w="7301" cap="flat">
                  <a:noFill/>
                  <a:prstDash val="solid"/>
                  <a:miter/>
                </a:ln>
              </p:spPr>
              <p:txBody>
                <a:bodyPr rtlCol="0" anchor="ctr"/>
                <a:lstStyle/>
                <a:p>
                  <a:endParaRPr lang="en-US"/>
                </a:p>
              </p:txBody>
            </p:sp>
            <p:sp>
              <p:nvSpPr>
                <p:cNvPr id="1927" name="Freeform 1926">
                  <a:extLst>
                    <a:ext uri="{FF2B5EF4-FFF2-40B4-BE49-F238E27FC236}">
                      <a16:creationId xmlns:a16="http://schemas.microsoft.com/office/drawing/2014/main" id="{6A3BA8B2-5AA6-353F-12DB-AABE3038A54C}"/>
                    </a:ext>
                  </a:extLst>
                </p:cNvPr>
                <p:cNvSpPr/>
                <p:nvPr/>
              </p:nvSpPr>
              <p:spPr>
                <a:xfrm>
                  <a:off x="7609449" y="3675996"/>
                  <a:ext cx="78445" cy="131398"/>
                </a:xfrm>
                <a:custGeom>
                  <a:avLst/>
                  <a:gdLst>
                    <a:gd name="connsiteX0" fmla="*/ 74876 w 78445"/>
                    <a:gd name="connsiteY0" fmla="*/ 19687 h 131398"/>
                    <a:gd name="connsiteX1" fmla="*/ 76850 w 78445"/>
                    <a:gd name="connsiteY1" fmla="*/ 25311 h 131398"/>
                    <a:gd name="connsiteX2" fmla="*/ 77873 w 78445"/>
                    <a:gd name="connsiteY2" fmla="*/ 31081 h 131398"/>
                    <a:gd name="connsiteX3" fmla="*/ 78312 w 78445"/>
                    <a:gd name="connsiteY3" fmla="*/ 40211 h 131398"/>
                    <a:gd name="connsiteX4" fmla="*/ 78312 w 78445"/>
                    <a:gd name="connsiteY4" fmla="*/ 49341 h 131398"/>
                    <a:gd name="connsiteX5" fmla="*/ 77946 w 78445"/>
                    <a:gd name="connsiteY5" fmla="*/ 68258 h 131398"/>
                    <a:gd name="connsiteX6" fmla="*/ 77361 w 78445"/>
                    <a:gd name="connsiteY6" fmla="*/ 87029 h 131398"/>
                    <a:gd name="connsiteX7" fmla="*/ 76850 w 78445"/>
                    <a:gd name="connsiteY7" fmla="*/ 93091 h 131398"/>
                    <a:gd name="connsiteX8" fmla="*/ 74803 w 78445"/>
                    <a:gd name="connsiteY8" fmla="*/ 106019 h 131398"/>
                    <a:gd name="connsiteX9" fmla="*/ 69832 w 78445"/>
                    <a:gd name="connsiteY9" fmla="*/ 117924 h 131398"/>
                    <a:gd name="connsiteX10" fmla="*/ 61644 w 78445"/>
                    <a:gd name="connsiteY10" fmla="*/ 125228 h 131398"/>
                    <a:gd name="connsiteX11" fmla="*/ 50899 w 78445"/>
                    <a:gd name="connsiteY11" fmla="*/ 129318 h 131398"/>
                    <a:gd name="connsiteX12" fmla="*/ 40445 w 78445"/>
                    <a:gd name="connsiteY12" fmla="*/ 131144 h 131398"/>
                    <a:gd name="connsiteX13" fmla="*/ 29918 w 78445"/>
                    <a:gd name="connsiteY13" fmla="*/ 131144 h 131398"/>
                    <a:gd name="connsiteX14" fmla="*/ 22608 w 78445"/>
                    <a:gd name="connsiteY14" fmla="*/ 130194 h 131398"/>
                    <a:gd name="connsiteX15" fmla="*/ 15737 w 78445"/>
                    <a:gd name="connsiteY15" fmla="*/ 128076 h 131398"/>
                    <a:gd name="connsiteX16" fmla="*/ 9962 w 78445"/>
                    <a:gd name="connsiteY16" fmla="*/ 124278 h 131398"/>
                    <a:gd name="connsiteX17" fmla="*/ 5722 w 78445"/>
                    <a:gd name="connsiteY17" fmla="*/ 118289 h 131398"/>
                    <a:gd name="connsiteX18" fmla="*/ 2359 w 78445"/>
                    <a:gd name="connsiteY18" fmla="*/ 108429 h 131398"/>
                    <a:gd name="connsiteX19" fmla="*/ 1336 w 78445"/>
                    <a:gd name="connsiteY19" fmla="*/ 97911 h 131398"/>
                    <a:gd name="connsiteX20" fmla="*/ 93 w 78445"/>
                    <a:gd name="connsiteY20" fmla="*/ 69134 h 131398"/>
                    <a:gd name="connsiteX21" fmla="*/ 93 w 78445"/>
                    <a:gd name="connsiteY21" fmla="*/ 39919 h 131398"/>
                    <a:gd name="connsiteX22" fmla="*/ 2213 w 78445"/>
                    <a:gd name="connsiteY22" fmla="*/ 23266 h 131398"/>
                    <a:gd name="connsiteX23" fmla="*/ 9889 w 78445"/>
                    <a:gd name="connsiteY23" fmla="*/ 8658 h 131398"/>
                    <a:gd name="connsiteX24" fmla="*/ 14128 w 78445"/>
                    <a:gd name="connsiteY24" fmla="*/ 5371 h 131398"/>
                    <a:gd name="connsiteX25" fmla="*/ 27287 w 78445"/>
                    <a:gd name="connsiteY25" fmla="*/ 1062 h 131398"/>
                    <a:gd name="connsiteX26" fmla="*/ 41469 w 78445"/>
                    <a:gd name="connsiteY26" fmla="*/ 40 h 131398"/>
                    <a:gd name="connsiteX27" fmla="*/ 55212 w 78445"/>
                    <a:gd name="connsiteY27" fmla="*/ 2523 h 131398"/>
                    <a:gd name="connsiteX28" fmla="*/ 67273 w 78445"/>
                    <a:gd name="connsiteY28" fmla="*/ 8658 h 131398"/>
                    <a:gd name="connsiteX29" fmla="*/ 74876 w 78445"/>
                    <a:gd name="connsiteY29" fmla="*/ 19687 h 131398"/>
                    <a:gd name="connsiteX30" fmla="*/ 55212 w 78445"/>
                    <a:gd name="connsiteY30" fmla="*/ 64533 h 131398"/>
                    <a:gd name="connsiteX31" fmla="*/ 54846 w 78445"/>
                    <a:gd name="connsiteY31" fmla="*/ 52043 h 131398"/>
                    <a:gd name="connsiteX32" fmla="*/ 54846 w 78445"/>
                    <a:gd name="connsiteY32" fmla="*/ 48318 h 131398"/>
                    <a:gd name="connsiteX33" fmla="*/ 54407 w 78445"/>
                    <a:gd name="connsiteY33" fmla="*/ 41599 h 131398"/>
                    <a:gd name="connsiteX34" fmla="*/ 51556 w 78445"/>
                    <a:gd name="connsiteY34" fmla="*/ 32177 h 131398"/>
                    <a:gd name="connsiteX35" fmla="*/ 44831 w 78445"/>
                    <a:gd name="connsiteY35" fmla="*/ 25968 h 131398"/>
                    <a:gd name="connsiteX36" fmla="*/ 37521 w 78445"/>
                    <a:gd name="connsiteY36" fmla="*/ 25384 h 131398"/>
                    <a:gd name="connsiteX37" fmla="*/ 30723 w 78445"/>
                    <a:gd name="connsiteY37" fmla="*/ 28525 h 131398"/>
                    <a:gd name="connsiteX38" fmla="*/ 22024 w 78445"/>
                    <a:gd name="connsiteY38" fmla="*/ 41233 h 131398"/>
                    <a:gd name="connsiteX39" fmla="*/ 20269 w 78445"/>
                    <a:gd name="connsiteY39" fmla="*/ 55841 h 131398"/>
                    <a:gd name="connsiteX40" fmla="*/ 20269 w 78445"/>
                    <a:gd name="connsiteY40" fmla="*/ 71325 h 131398"/>
                    <a:gd name="connsiteX41" fmla="*/ 21512 w 78445"/>
                    <a:gd name="connsiteY41" fmla="*/ 84472 h 131398"/>
                    <a:gd name="connsiteX42" fmla="*/ 23705 w 78445"/>
                    <a:gd name="connsiteY42" fmla="*/ 97254 h 131398"/>
                    <a:gd name="connsiteX43" fmla="*/ 29041 w 78445"/>
                    <a:gd name="connsiteY43" fmla="*/ 102951 h 131398"/>
                    <a:gd name="connsiteX44" fmla="*/ 36351 w 78445"/>
                    <a:gd name="connsiteY44" fmla="*/ 105215 h 131398"/>
                    <a:gd name="connsiteX45" fmla="*/ 44393 w 78445"/>
                    <a:gd name="connsiteY45" fmla="*/ 104120 h 131398"/>
                    <a:gd name="connsiteX46" fmla="*/ 51264 w 78445"/>
                    <a:gd name="connsiteY46" fmla="*/ 99591 h 131398"/>
                    <a:gd name="connsiteX47" fmla="*/ 53603 w 78445"/>
                    <a:gd name="connsiteY47" fmla="*/ 96012 h 131398"/>
                    <a:gd name="connsiteX48" fmla="*/ 54554 w 78445"/>
                    <a:gd name="connsiteY48" fmla="*/ 93018 h 131398"/>
                    <a:gd name="connsiteX49" fmla="*/ 54554 w 78445"/>
                    <a:gd name="connsiteY49" fmla="*/ 89074 h 131398"/>
                    <a:gd name="connsiteX50" fmla="*/ 54554 w 78445"/>
                    <a:gd name="connsiteY50" fmla="*/ 82865 h 131398"/>
                    <a:gd name="connsiteX51" fmla="*/ 54554 w 78445"/>
                    <a:gd name="connsiteY51" fmla="*/ 76438 h 131398"/>
                    <a:gd name="connsiteX52" fmla="*/ 54554 w 78445"/>
                    <a:gd name="connsiteY52" fmla="*/ 73297 h 13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8445" h="131398">
                      <a:moveTo>
                        <a:pt x="74876" y="19687"/>
                      </a:moveTo>
                      <a:cubicBezTo>
                        <a:pt x="75739" y="21484"/>
                        <a:pt x="76404" y="23368"/>
                        <a:pt x="76850" y="25311"/>
                      </a:cubicBezTo>
                      <a:cubicBezTo>
                        <a:pt x="77288" y="27210"/>
                        <a:pt x="77581" y="29109"/>
                        <a:pt x="77873" y="31081"/>
                      </a:cubicBezTo>
                      <a:cubicBezTo>
                        <a:pt x="77873" y="34149"/>
                        <a:pt x="78239" y="37216"/>
                        <a:pt x="78312" y="40211"/>
                      </a:cubicBezTo>
                      <a:cubicBezTo>
                        <a:pt x="78385" y="43205"/>
                        <a:pt x="78312" y="46273"/>
                        <a:pt x="78312" y="49341"/>
                      </a:cubicBezTo>
                      <a:cubicBezTo>
                        <a:pt x="77946" y="55768"/>
                        <a:pt x="77800" y="62122"/>
                        <a:pt x="77946" y="68258"/>
                      </a:cubicBezTo>
                      <a:cubicBezTo>
                        <a:pt x="78092" y="74393"/>
                        <a:pt x="77946" y="80601"/>
                        <a:pt x="77361" y="87029"/>
                      </a:cubicBezTo>
                      <a:lnTo>
                        <a:pt x="76850" y="93091"/>
                      </a:lnTo>
                      <a:cubicBezTo>
                        <a:pt x="76565" y="97451"/>
                        <a:pt x="75878" y="101782"/>
                        <a:pt x="74803" y="106019"/>
                      </a:cubicBezTo>
                      <a:cubicBezTo>
                        <a:pt x="73765" y="110218"/>
                        <a:pt x="72091" y="114235"/>
                        <a:pt x="69832" y="117924"/>
                      </a:cubicBezTo>
                      <a:cubicBezTo>
                        <a:pt x="67697" y="120955"/>
                        <a:pt x="64898" y="123453"/>
                        <a:pt x="61644" y="125228"/>
                      </a:cubicBezTo>
                      <a:cubicBezTo>
                        <a:pt x="58238" y="127010"/>
                        <a:pt x="54627" y="128383"/>
                        <a:pt x="50899" y="129318"/>
                      </a:cubicBezTo>
                      <a:cubicBezTo>
                        <a:pt x="47492" y="130319"/>
                        <a:pt x="43991" y="130932"/>
                        <a:pt x="40445" y="131144"/>
                      </a:cubicBezTo>
                      <a:cubicBezTo>
                        <a:pt x="36943" y="131436"/>
                        <a:pt x="33420" y="131436"/>
                        <a:pt x="29918" y="131144"/>
                      </a:cubicBezTo>
                      <a:cubicBezTo>
                        <a:pt x="27470" y="130947"/>
                        <a:pt x="25028" y="130633"/>
                        <a:pt x="22608" y="130194"/>
                      </a:cubicBezTo>
                      <a:cubicBezTo>
                        <a:pt x="20247" y="129756"/>
                        <a:pt x="17937" y="129048"/>
                        <a:pt x="15737" y="128076"/>
                      </a:cubicBezTo>
                      <a:cubicBezTo>
                        <a:pt x="13646" y="127076"/>
                        <a:pt x="11702" y="125798"/>
                        <a:pt x="9962" y="124278"/>
                      </a:cubicBezTo>
                      <a:cubicBezTo>
                        <a:pt x="8141" y="122598"/>
                        <a:pt x="6701" y="120561"/>
                        <a:pt x="5722" y="118289"/>
                      </a:cubicBezTo>
                      <a:cubicBezTo>
                        <a:pt x="4019" y="115229"/>
                        <a:pt x="2878" y="111891"/>
                        <a:pt x="2359" y="108429"/>
                      </a:cubicBezTo>
                      <a:cubicBezTo>
                        <a:pt x="1760" y="104952"/>
                        <a:pt x="1416" y="101439"/>
                        <a:pt x="1336" y="97911"/>
                      </a:cubicBezTo>
                      <a:cubicBezTo>
                        <a:pt x="1336" y="88343"/>
                        <a:pt x="532" y="78702"/>
                        <a:pt x="93" y="69134"/>
                      </a:cubicBezTo>
                      <a:cubicBezTo>
                        <a:pt x="-345" y="59566"/>
                        <a:pt x="93" y="49852"/>
                        <a:pt x="93" y="39919"/>
                      </a:cubicBezTo>
                      <a:cubicBezTo>
                        <a:pt x="268" y="34317"/>
                        <a:pt x="978" y="28737"/>
                        <a:pt x="2213" y="23266"/>
                      </a:cubicBezTo>
                      <a:cubicBezTo>
                        <a:pt x="3529" y="17839"/>
                        <a:pt x="6168" y="12821"/>
                        <a:pt x="9889" y="8658"/>
                      </a:cubicBezTo>
                      <a:cubicBezTo>
                        <a:pt x="11183" y="7416"/>
                        <a:pt x="12601" y="6314"/>
                        <a:pt x="14128" y="5371"/>
                      </a:cubicBezTo>
                      <a:cubicBezTo>
                        <a:pt x="18310" y="3370"/>
                        <a:pt x="22733" y="1924"/>
                        <a:pt x="27287" y="1062"/>
                      </a:cubicBezTo>
                      <a:cubicBezTo>
                        <a:pt x="31951" y="142"/>
                        <a:pt x="36717" y="-201"/>
                        <a:pt x="41469" y="40"/>
                      </a:cubicBezTo>
                      <a:cubicBezTo>
                        <a:pt x="46132" y="317"/>
                        <a:pt x="50745" y="1150"/>
                        <a:pt x="55212" y="2523"/>
                      </a:cubicBezTo>
                      <a:cubicBezTo>
                        <a:pt x="59547" y="3881"/>
                        <a:pt x="63625" y="5956"/>
                        <a:pt x="67273" y="8658"/>
                      </a:cubicBezTo>
                      <a:cubicBezTo>
                        <a:pt x="70724" y="11616"/>
                        <a:pt x="73341" y="15414"/>
                        <a:pt x="74876" y="19687"/>
                      </a:cubicBezTo>
                      <a:close/>
                      <a:moveTo>
                        <a:pt x="55212" y="64533"/>
                      </a:moveTo>
                      <a:lnTo>
                        <a:pt x="54846" y="52043"/>
                      </a:lnTo>
                      <a:cubicBezTo>
                        <a:pt x="54846" y="52043"/>
                        <a:pt x="54846" y="50655"/>
                        <a:pt x="54846" y="48318"/>
                      </a:cubicBezTo>
                      <a:cubicBezTo>
                        <a:pt x="54846" y="45981"/>
                        <a:pt x="54846" y="43644"/>
                        <a:pt x="54407" y="41599"/>
                      </a:cubicBezTo>
                      <a:cubicBezTo>
                        <a:pt x="54225" y="38275"/>
                        <a:pt x="53245" y="35047"/>
                        <a:pt x="51556" y="32177"/>
                      </a:cubicBezTo>
                      <a:cubicBezTo>
                        <a:pt x="49999" y="29467"/>
                        <a:pt x="47653" y="27305"/>
                        <a:pt x="44831" y="25968"/>
                      </a:cubicBezTo>
                      <a:cubicBezTo>
                        <a:pt x="42514" y="25026"/>
                        <a:pt x="39963" y="24822"/>
                        <a:pt x="37521" y="25384"/>
                      </a:cubicBezTo>
                      <a:cubicBezTo>
                        <a:pt x="35065" y="25961"/>
                        <a:pt x="32755" y="27035"/>
                        <a:pt x="30723" y="28525"/>
                      </a:cubicBezTo>
                      <a:cubicBezTo>
                        <a:pt x="26490" y="31680"/>
                        <a:pt x="23427" y="36150"/>
                        <a:pt x="22024" y="41233"/>
                      </a:cubicBezTo>
                      <a:cubicBezTo>
                        <a:pt x="21058" y="46047"/>
                        <a:pt x="20474" y="50933"/>
                        <a:pt x="20269" y="55841"/>
                      </a:cubicBezTo>
                      <a:cubicBezTo>
                        <a:pt x="20269" y="61027"/>
                        <a:pt x="20269" y="66140"/>
                        <a:pt x="20269" y="71325"/>
                      </a:cubicBezTo>
                      <a:cubicBezTo>
                        <a:pt x="20269" y="76511"/>
                        <a:pt x="21293" y="79944"/>
                        <a:pt x="21512" y="84472"/>
                      </a:cubicBezTo>
                      <a:cubicBezTo>
                        <a:pt x="21782" y="88796"/>
                        <a:pt x="22521" y="93083"/>
                        <a:pt x="23705" y="97254"/>
                      </a:cubicBezTo>
                      <a:cubicBezTo>
                        <a:pt x="24933" y="99599"/>
                        <a:pt x="26775" y="101571"/>
                        <a:pt x="29041" y="102951"/>
                      </a:cubicBezTo>
                      <a:cubicBezTo>
                        <a:pt x="31278" y="104244"/>
                        <a:pt x="33778" y="105011"/>
                        <a:pt x="36351" y="105215"/>
                      </a:cubicBezTo>
                      <a:cubicBezTo>
                        <a:pt x="39078" y="105434"/>
                        <a:pt x="41820" y="105062"/>
                        <a:pt x="44393" y="104120"/>
                      </a:cubicBezTo>
                      <a:cubicBezTo>
                        <a:pt x="47039" y="103229"/>
                        <a:pt x="49400" y="101666"/>
                        <a:pt x="51264" y="99591"/>
                      </a:cubicBezTo>
                      <a:cubicBezTo>
                        <a:pt x="52156" y="98474"/>
                        <a:pt x="52945" y="97276"/>
                        <a:pt x="53603" y="96012"/>
                      </a:cubicBezTo>
                      <a:cubicBezTo>
                        <a:pt x="54115" y="95085"/>
                        <a:pt x="54437" y="94070"/>
                        <a:pt x="54554" y="93018"/>
                      </a:cubicBezTo>
                      <a:cubicBezTo>
                        <a:pt x="54671" y="91703"/>
                        <a:pt x="54671" y="90388"/>
                        <a:pt x="54554" y="89074"/>
                      </a:cubicBezTo>
                      <a:cubicBezTo>
                        <a:pt x="54429" y="87007"/>
                        <a:pt x="54429" y="84932"/>
                        <a:pt x="54554" y="82865"/>
                      </a:cubicBezTo>
                      <a:cubicBezTo>
                        <a:pt x="54554" y="80455"/>
                        <a:pt x="54554" y="78264"/>
                        <a:pt x="54554" y="76438"/>
                      </a:cubicBezTo>
                      <a:cubicBezTo>
                        <a:pt x="54554" y="74612"/>
                        <a:pt x="54554" y="73590"/>
                        <a:pt x="54554" y="73297"/>
                      </a:cubicBezTo>
                      <a:close/>
                    </a:path>
                  </a:pathLst>
                </a:custGeom>
                <a:solidFill>
                  <a:srgbClr val="333233"/>
                </a:solidFill>
                <a:ln w="7301" cap="flat">
                  <a:noFill/>
                  <a:prstDash val="solid"/>
                  <a:miter/>
                </a:ln>
              </p:spPr>
              <p:txBody>
                <a:bodyPr rtlCol="0" anchor="ctr"/>
                <a:lstStyle/>
                <a:p>
                  <a:endParaRPr lang="en-US"/>
                </a:p>
              </p:txBody>
            </p:sp>
            <p:sp>
              <p:nvSpPr>
                <p:cNvPr id="1928" name="Freeform 1927">
                  <a:extLst>
                    <a:ext uri="{FF2B5EF4-FFF2-40B4-BE49-F238E27FC236}">
                      <a16:creationId xmlns:a16="http://schemas.microsoft.com/office/drawing/2014/main" id="{642C6A4B-5847-4032-9029-CD0C0C070B50}"/>
                    </a:ext>
                  </a:extLst>
                </p:cNvPr>
                <p:cNvSpPr/>
                <p:nvPr/>
              </p:nvSpPr>
              <p:spPr>
                <a:xfrm>
                  <a:off x="7699437" y="3712827"/>
                  <a:ext cx="60138" cy="92156"/>
                </a:xfrm>
                <a:custGeom>
                  <a:avLst/>
                  <a:gdLst>
                    <a:gd name="connsiteX0" fmla="*/ 25971 w 60138"/>
                    <a:gd name="connsiteY0" fmla="*/ 6228 h 92156"/>
                    <a:gd name="connsiteX1" fmla="*/ 29334 w 60138"/>
                    <a:gd name="connsiteY1" fmla="*/ 4767 h 92156"/>
                    <a:gd name="connsiteX2" fmla="*/ 34597 w 60138"/>
                    <a:gd name="connsiteY2" fmla="*/ 2722 h 92156"/>
                    <a:gd name="connsiteX3" fmla="*/ 42492 w 60138"/>
                    <a:gd name="connsiteY3" fmla="*/ 969 h 92156"/>
                    <a:gd name="connsiteX4" fmla="*/ 50826 w 60138"/>
                    <a:gd name="connsiteY4" fmla="*/ 166 h 92156"/>
                    <a:gd name="connsiteX5" fmla="*/ 57332 w 60138"/>
                    <a:gd name="connsiteY5" fmla="*/ 166 h 92156"/>
                    <a:gd name="connsiteX6" fmla="*/ 60036 w 60138"/>
                    <a:gd name="connsiteY6" fmla="*/ 166 h 92156"/>
                    <a:gd name="connsiteX7" fmla="*/ 60036 w 60138"/>
                    <a:gd name="connsiteY7" fmla="*/ 11195 h 92156"/>
                    <a:gd name="connsiteX8" fmla="*/ 60036 w 60138"/>
                    <a:gd name="connsiteY8" fmla="*/ 19740 h 92156"/>
                    <a:gd name="connsiteX9" fmla="*/ 60036 w 60138"/>
                    <a:gd name="connsiteY9" fmla="*/ 26679 h 92156"/>
                    <a:gd name="connsiteX10" fmla="*/ 60036 w 60138"/>
                    <a:gd name="connsiteY10" fmla="*/ 32522 h 92156"/>
                    <a:gd name="connsiteX11" fmla="*/ 58355 w 60138"/>
                    <a:gd name="connsiteY11" fmla="*/ 32011 h 92156"/>
                    <a:gd name="connsiteX12" fmla="*/ 56381 w 60138"/>
                    <a:gd name="connsiteY12" fmla="*/ 31353 h 92156"/>
                    <a:gd name="connsiteX13" fmla="*/ 54481 w 60138"/>
                    <a:gd name="connsiteY13" fmla="*/ 30696 h 92156"/>
                    <a:gd name="connsiteX14" fmla="*/ 49948 w 60138"/>
                    <a:gd name="connsiteY14" fmla="*/ 29819 h 92156"/>
                    <a:gd name="connsiteX15" fmla="*/ 47463 w 60138"/>
                    <a:gd name="connsiteY15" fmla="*/ 29454 h 92156"/>
                    <a:gd name="connsiteX16" fmla="*/ 38398 w 60138"/>
                    <a:gd name="connsiteY16" fmla="*/ 28870 h 92156"/>
                    <a:gd name="connsiteX17" fmla="*/ 31088 w 60138"/>
                    <a:gd name="connsiteY17" fmla="*/ 30185 h 92156"/>
                    <a:gd name="connsiteX18" fmla="*/ 26337 w 60138"/>
                    <a:gd name="connsiteY18" fmla="*/ 34202 h 92156"/>
                    <a:gd name="connsiteX19" fmla="*/ 24874 w 60138"/>
                    <a:gd name="connsiteY19" fmla="*/ 42090 h 92156"/>
                    <a:gd name="connsiteX20" fmla="*/ 24874 w 60138"/>
                    <a:gd name="connsiteY20" fmla="*/ 54214 h 92156"/>
                    <a:gd name="connsiteX21" fmla="*/ 24874 w 60138"/>
                    <a:gd name="connsiteY21" fmla="*/ 65755 h 92156"/>
                    <a:gd name="connsiteX22" fmla="*/ 24874 w 60138"/>
                    <a:gd name="connsiteY22" fmla="*/ 77514 h 92156"/>
                    <a:gd name="connsiteX23" fmla="*/ 24874 w 60138"/>
                    <a:gd name="connsiteY23" fmla="*/ 90296 h 92156"/>
                    <a:gd name="connsiteX24" fmla="*/ 24874 w 60138"/>
                    <a:gd name="connsiteY24" fmla="*/ 91026 h 92156"/>
                    <a:gd name="connsiteX25" fmla="*/ 19173 w 60138"/>
                    <a:gd name="connsiteY25" fmla="*/ 92122 h 92156"/>
                    <a:gd name="connsiteX26" fmla="*/ 13836 w 60138"/>
                    <a:gd name="connsiteY26" fmla="*/ 92122 h 92156"/>
                    <a:gd name="connsiteX27" fmla="*/ 7842 w 60138"/>
                    <a:gd name="connsiteY27" fmla="*/ 92122 h 92156"/>
                    <a:gd name="connsiteX28" fmla="*/ 532 w 60138"/>
                    <a:gd name="connsiteY28" fmla="*/ 92122 h 92156"/>
                    <a:gd name="connsiteX29" fmla="*/ 93 w 60138"/>
                    <a:gd name="connsiteY29" fmla="*/ 46911 h 92156"/>
                    <a:gd name="connsiteX30" fmla="*/ 93 w 60138"/>
                    <a:gd name="connsiteY30" fmla="*/ 20 h 92156"/>
                    <a:gd name="connsiteX31" fmla="*/ 3821 w 60138"/>
                    <a:gd name="connsiteY31" fmla="*/ 20 h 92156"/>
                    <a:gd name="connsiteX32" fmla="*/ 10108 w 60138"/>
                    <a:gd name="connsiteY32" fmla="*/ 20 h 92156"/>
                    <a:gd name="connsiteX33" fmla="*/ 13836 w 60138"/>
                    <a:gd name="connsiteY33" fmla="*/ 20 h 92156"/>
                    <a:gd name="connsiteX34" fmla="*/ 16468 w 60138"/>
                    <a:gd name="connsiteY34" fmla="*/ 20 h 92156"/>
                    <a:gd name="connsiteX35" fmla="*/ 20561 w 60138"/>
                    <a:gd name="connsiteY35" fmla="*/ 20 h 92156"/>
                    <a:gd name="connsiteX36" fmla="*/ 24217 w 60138"/>
                    <a:gd name="connsiteY36" fmla="*/ 20 h 92156"/>
                    <a:gd name="connsiteX37" fmla="*/ 25752 w 60138"/>
                    <a:gd name="connsiteY37" fmla="*/ 458 h 92156"/>
                    <a:gd name="connsiteX38" fmla="*/ 25752 w 60138"/>
                    <a:gd name="connsiteY38" fmla="*/ 3891 h 92156"/>
                    <a:gd name="connsiteX39" fmla="*/ 25752 w 60138"/>
                    <a:gd name="connsiteY39" fmla="*/ 4913 h 92156"/>
                    <a:gd name="connsiteX40" fmla="*/ 25971 w 60138"/>
                    <a:gd name="connsiteY40" fmla="*/ 6228 h 9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138" h="92156">
                      <a:moveTo>
                        <a:pt x="25971" y="6228"/>
                      </a:moveTo>
                      <a:lnTo>
                        <a:pt x="29334" y="4767"/>
                      </a:lnTo>
                      <a:lnTo>
                        <a:pt x="34597" y="2722"/>
                      </a:lnTo>
                      <a:cubicBezTo>
                        <a:pt x="37178" y="1941"/>
                        <a:pt x="39816" y="1349"/>
                        <a:pt x="42492" y="969"/>
                      </a:cubicBezTo>
                      <a:cubicBezTo>
                        <a:pt x="45248" y="538"/>
                        <a:pt x="48033" y="268"/>
                        <a:pt x="50826" y="166"/>
                      </a:cubicBezTo>
                      <a:cubicBezTo>
                        <a:pt x="53384" y="166"/>
                        <a:pt x="55577" y="166"/>
                        <a:pt x="57332" y="166"/>
                      </a:cubicBezTo>
                      <a:cubicBezTo>
                        <a:pt x="58231" y="42"/>
                        <a:pt x="59137" y="42"/>
                        <a:pt x="60036" y="166"/>
                      </a:cubicBezTo>
                      <a:cubicBezTo>
                        <a:pt x="60036" y="4329"/>
                        <a:pt x="60036" y="8054"/>
                        <a:pt x="60036" y="11195"/>
                      </a:cubicBezTo>
                      <a:cubicBezTo>
                        <a:pt x="60036" y="14335"/>
                        <a:pt x="60036" y="17257"/>
                        <a:pt x="60036" y="19740"/>
                      </a:cubicBezTo>
                      <a:lnTo>
                        <a:pt x="60036" y="26679"/>
                      </a:lnTo>
                      <a:cubicBezTo>
                        <a:pt x="60036" y="28724"/>
                        <a:pt x="60036" y="30696"/>
                        <a:pt x="60036" y="32522"/>
                      </a:cubicBezTo>
                      <a:lnTo>
                        <a:pt x="58355" y="32011"/>
                      </a:lnTo>
                      <a:lnTo>
                        <a:pt x="56381" y="31353"/>
                      </a:lnTo>
                      <a:cubicBezTo>
                        <a:pt x="55723" y="31200"/>
                        <a:pt x="55087" y="30981"/>
                        <a:pt x="54481" y="30696"/>
                      </a:cubicBezTo>
                      <a:cubicBezTo>
                        <a:pt x="52982" y="30323"/>
                        <a:pt x="51476" y="30031"/>
                        <a:pt x="49948" y="29819"/>
                      </a:cubicBezTo>
                      <a:lnTo>
                        <a:pt x="47463" y="29454"/>
                      </a:lnTo>
                      <a:cubicBezTo>
                        <a:pt x="44451" y="29096"/>
                        <a:pt x="41425" y="28899"/>
                        <a:pt x="38398" y="28870"/>
                      </a:cubicBezTo>
                      <a:cubicBezTo>
                        <a:pt x="35898" y="28790"/>
                        <a:pt x="33406" y="29235"/>
                        <a:pt x="31088" y="30185"/>
                      </a:cubicBezTo>
                      <a:cubicBezTo>
                        <a:pt x="29114" y="30974"/>
                        <a:pt x="27448" y="32383"/>
                        <a:pt x="26337" y="34202"/>
                      </a:cubicBezTo>
                      <a:cubicBezTo>
                        <a:pt x="25123" y="36641"/>
                        <a:pt x="24619" y="39373"/>
                        <a:pt x="24874" y="42090"/>
                      </a:cubicBezTo>
                      <a:cubicBezTo>
                        <a:pt x="24874" y="46399"/>
                        <a:pt x="24874" y="50489"/>
                        <a:pt x="24874" y="54214"/>
                      </a:cubicBezTo>
                      <a:cubicBezTo>
                        <a:pt x="24874" y="57939"/>
                        <a:pt x="24874" y="61518"/>
                        <a:pt x="24874" y="65755"/>
                      </a:cubicBezTo>
                      <a:cubicBezTo>
                        <a:pt x="24874" y="69991"/>
                        <a:pt x="24874" y="73570"/>
                        <a:pt x="24874" y="77514"/>
                      </a:cubicBezTo>
                      <a:cubicBezTo>
                        <a:pt x="24874" y="81458"/>
                        <a:pt x="24874" y="85767"/>
                        <a:pt x="24874" y="90296"/>
                      </a:cubicBezTo>
                      <a:lnTo>
                        <a:pt x="24874" y="91026"/>
                      </a:lnTo>
                      <a:cubicBezTo>
                        <a:pt x="23025" y="91610"/>
                        <a:pt x="21110" y="91975"/>
                        <a:pt x="19173" y="92122"/>
                      </a:cubicBezTo>
                      <a:cubicBezTo>
                        <a:pt x="17491" y="92122"/>
                        <a:pt x="15664" y="92122"/>
                        <a:pt x="13836" y="92122"/>
                      </a:cubicBezTo>
                      <a:lnTo>
                        <a:pt x="7842" y="92122"/>
                      </a:lnTo>
                      <a:cubicBezTo>
                        <a:pt x="5408" y="91961"/>
                        <a:pt x="2966" y="91961"/>
                        <a:pt x="532" y="92122"/>
                      </a:cubicBezTo>
                      <a:cubicBezTo>
                        <a:pt x="532" y="77075"/>
                        <a:pt x="532" y="61957"/>
                        <a:pt x="93" y="46911"/>
                      </a:cubicBezTo>
                      <a:cubicBezTo>
                        <a:pt x="-345" y="31865"/>
                        <a:pt x="93" y="16161"/>
                        <a:pt x="93" y="20"/>
                      </a:cubicBezTo>
                      <a:lnTo>
                        <a:pt x="3821" y="20"/>
                      </a:lnTo>
                      <a:lnTo>
                        <a:pt x="10108" y="20"/>
                      </a:lnTo>
                      <a:lnTo>
                        <a:pt x="13836" y="20"/>
                      </a:lnTo>
                      <a:lnTo>
                        <a:pt x="16468" y="20"/>
                      </a:lnTo>
                      <a:lnTo>
                        <a:pt x="20561" y="20"/>
                      </a:lnTo>
                      <a:cubicBezTo>
                        <a:pt x="21782" y="-53"/>
                        <a:pt x="22996" y="-53"/>
                        <a:pt x="24217" y="20"/>
                      </a:cubicBezTo>
                      <a:cubicBezTo>
                        <a:pt x="25240" y="20"/>
                        <a:pt x="25752" y="166"/>
                        <a:pt x="25752" y="458"/>
                      </a:cubicBezTo>
                      <a:lnTo>
                        <a:pt x="25752" y="3891"/>
                      </a:lnTo>
                      <a:cubicBezTo>
                        <a:pt x="25722" y="4234"/>
                        <a:pt x="25722" y="4570"/>
                        <a:pt x="25752" y="4913"/>
                      </a:cubicBezTo>
                      <a:cubicBezTo>
                        <a:pt x="25898" y="4767"/>
                        <a:pt x="25971" y="5352"/>
                        <a:pt x="25971" y="6228"/>
                      </a:cubicBezTo>
                      <a:close/>
                    </a:path>
                  </a:pathLst>
                </a:custGeom>
                <a:solidFill>
                  <a:srgbClr val="333233"/>
                </a:solidFill>
                <a:ln w="7301" cap="flat">
                  <a:noFill/>
                  <a:prstDash val="solid"/>
                  <a:miter/>
                </a:ln>
              </p:spPr>
              <p:txBody>
                <a:bodyPr rtlCol="0" anchor="ctr"/>
                <a:lstStyle/>
                <a:p>
                  <a:endParaRPr lang="en-US"/>
                </a:p>
              </p:txBody>
            </p:sp>
            <p:sp>
              <p:nvSpPr>
                <p:cNvPr id="1929" name="Freeform 1928">
                  <a:extLst>
                    <a:ext uri="{FF2B5EF4-FFF2-40B4-BE49-F238E27FC236}">
                      <a16:creationId xmlns:a16="http://schemas.microsoft.com/office/drawing/2014/main" id="{ECB327D8-DC98-1A78-56C7-E3F550F6B87A}"/>
                    </a:ext>
                  </a:extLst>
                </p:cNvPr>
                <p:cNvSpPr/>
                <p:nvPr/>
              </p:nvSpPr>
              <p:spPr>
                <a:xfrm>
                  <a:off x="7766501" y="3671980"/>
                  <a:ext cx="26189" cy="132711"/>
                </a:xfrm>
                <a:custGeom>
                  <a:avLst/>
                  <a:gdLst>
                    <a:gd name="connsiteX0" fmla="*/ 22944 w 26189"/>
                    <a:gd name="connsiteY0" fmla="*/ 40063 h 132711"/>
                    <a:gd name="connsiteX1" fmla="*/ 26088 w 26189"/>
                    <a:gd name="connsiteY1" fmla="*/ 40063 h 132711"/>
                    <a:gd name="connsiteX2" fmla="*/ 26088 w 26189"/>
                    <a:gd name="connsiteY2" fmla="*/ 40647 h 132711"/>
                    <a:gd name="connsiteX3" fmla="*/ 25284 w 26189"/>
                    <a:gd name="connsiteY3" fmla="*/ 86077 h 132711"/>
                    <a:gd name="connsiteX4" fmla="*/ 25868 w 26189"/>
                    <a:gd name="connsiteY4" fmla="*/ 131507 h 132711"/>
                    <a:gd name="connsiteX5" fmla="*/ 21336 w 26189"/>
                    <a:gd name="connsiteY5" fmla="*/ 132676 h 132711"/>
                    <a:gd name="connsiteX6" fmla="*/ 13295 w 26189"/>
                    <a:gd name="connsiteY6" fmla="*/ 132676 h 132711"/>
                    <a:gd name="connsiteX7" fmla="*/ 5108 w 26189"/>
                    <a:gd name="connsiteY7" fmla="*/ 132676 h 132711"/>
                    <a:gd name="connsiteX8" fmla="*/ -82 w 26189"/>
                    <a:gd name="connsiteY8" fmla="*/ 132676 h 132711"/>
                    <a:gd name="connsiteX9" fmla="*/ 795 w 26189"/>
                    <a:gd name="connsiteY9" fmla="*/ 109085 h 132711"/>
                    <a:gd name="connsiteX10" fmla="*/ 283 w 26189"/>
                    <a:gd name="connsiteY10" fmla="*/ 85420 h 132711"/>
                    <a:gd name="connsiteX11" fmla="*/ -82 w 26189"/>
                    <a:gd name="connsiteY11" fmla="*/ 62121 h 132711"/>
                    <a:gd name="connsiteX12" fmla="*/ 1087 w 26189"/>
                    <a:gd name="connsiteY12" fmla="*/ 39771 h 132711"/>
                    <a:gd name="connsiteX13" fmla="*/ 1087 w 26189"/>
                    <a:gd name="connsiteY13" fmla="*/ 39771 h 132711"/>
                    <a:gd name="connsiteX14" fmla="*/ 3499 w 26189"/>
                    <a:gd name="connsiteY14" fmla="*/ 39771 h 132711"/>
                    <a:gd name="connsiteX15" fmla="*/ 6204 w 26189"/>
                    <a:gd name="connsiteY15" fmla="*/ 39771 h 132711"/>
                    <a:gd name="connsiteX16" fmla="*/ 12856 w 26189"/>
                    <a:gd name="connsiteY16" fmla="*/ 39771 h 132711"/>
                    <a:gd name="connsiteX17" fmla="*/ 22944 w 26189"/>
                    <a:gd name="connsiteY17" fmla="*/ 40063 h 132711"/>
                    <a:gd name="connsiteX18" fmla="*/ 283 w 26189"/>
                    <a:gd name="connsiteY18" fmla="*/ -35 h 132711"/>
                    <a:gd name="connsiteX19" fmla="*/ 25357 w 26189"/>
                    <a:gd name="connsiteY19" fmla="*/ 549 h 132711"/>
                    <a:gd name="connsiteX20" fmla="*/ 25357 w 26189"/>
                    <a:gd name="connsiteY20" fmla="*/ 4493 h 132711"/>
                    <a:gd name="connsiteX21" fmla="*/ 25357 w 26189"/>
                    <a:gd name="connsiteY21" fmla="*/ 10775 h 132711"/>
                    <a:gd name="connsiteX22" fmla="*/ 25357 w 26189"/>
                    <a:gd name="connsiteY22" fmla="*/ 17713 h 132711"/>
                    <a:gd name="connsiteX23" fmla="*/ 25357 w 26189"/>
                    <a:gd name="connsiteY23" fmla="*/ 24068 h 132711"/>
                    <a:gd name="connsiteX24" fmla="*/ 21994 w 26189"/>
                    <a:gd name="connsiteY24" fmla="*/ 25529 h 132711"/>
                    <a:gd name="connsiteX25" fmla="*/ 15707 w 26189"/>
                    <a:gd name="connsiteY25" fmla="*/ 25529 h 132711"/>
                    <a:gd name="connsiteX26" fmla="*/ 8397 w 26189"/>
                    <a:gd name="connsiteY26" fmla="*/ 25163 h 132711"/>
                    <a:gd name="connsiteX27" fmla="*/ 1087 w 26189"/>
                    <a:gd name="connsiteY27" fmla="*/ 25163 h 132711"/>
                    <a:gd name="connsiteX28" fmla="*/ 575 w 26189"/>
                    <a:gd name="connsiteY28" fmla="*/ 14061 h 132711"/>
                    <a:gd name="connsiteX29" fmla="*/ 283 w 26189"/>
                    <a:gd name="connsiteY29" fmla="*/ -35 h 13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89" h="132711">
                      <a:moveTo>
                        <a:pt x="22944" y="40063"/>
                      </a:moveTo>
                      <a:lnTo>
                        <a:pt x="26088" y="40063"/>
                      </a:lnTo>
                      <a:lnTo>
                        <a:pt x="26088" y="40647"/>
                      </a:lnTo>
                      <a:cubicBezTo>
                        <a:pt x="26088" y="55255"/>
                        <a:pt x="25722" y="70593"/>
                        <a:pt x="25284" y="86077"/>
                      </a:cubicBezTo>
                      <a:cubicBezTo>
                        <a:pt x="24845" y="101562"/>
                        <a:pt x="25284" y="116681"/>
                        <a:pt x="25868" y="131507"/>
                      </a:cubicBezTo>
                      <a:cubicBezTo>
                        <a:pt x="25284" y="132238"/>
                        <a:pt x="23749" y="132603"/>
                        <a:pt x="21336" y="132676"/>
                      </a:cubicBezTo>
                      <a:lnTo>
                        <a:pt x="13295" y="132676"/>
                      </a:lnTo>
                      <a:lnTo>
                        <a:pt x="5108" y="132676"/>
                      </a:lnTo>
                      <a:cubicBezTo>
                        <a:pt x="3390" y="132406"/>
                        <a:pt x="1636" y="132406"/>
                        <a:pt x="-82" y="132676"/>
                      </a:cubicBezTo>
                      <a:cubicBezTo>
                        <a:pt x="575" y="124934"/>
                        <a:pt x="868" y="117046"/>
                        <a:pt x="795" y="109085"/>
                      </a:cubicBezTo>
                      <a:cubicBezTo>
                        <a:pt x="722" y="101123"/>
                        <a:pt x="795" y="93235"/>
                        <a:pt x="283" y="85420"/>
                      </a:cubicBezTo>
                      <a:cubicBezTo>
                        <a:pt x="-229" y="77605"/>
                        <a:pt x="-82" y="69790"/>
                        <a:pt x="-82" y="62121"/>
                      </a:cubicBezTo>
                      <a:cubicBezTo>
                        <a:pt x="-104" y="54656"/>
                        <a:pt x="283" y="47192"/>
                        <a:pt x="1087" y="39771"/>
                      </a:cubicBezTo>
                      <a:lnTo>
                        <a:pt x="1087" y="39771"/>
                      </a:lnTo>
                      <a:cubicBezTo>
                        <a:pt x="1884" y="39618"/>
                        <a:pt x="2703" y="39618"/>
                        <a:pt x="3499" y="39771"/>
                      </a:cubicBezTo>
                      <a:lnTo>
                        <a:pt x="6204" y="39771"/>
                      </a:lnTo>
                      <a:cubicBezTo>
                        <a:pt x="7812" y="39771"/>
                        <a:pt x="10006" y="39771"/>
                        <a:pt x="12856" y="39771"/>
                      </a:cubicBezTo>
                      <a:cubicBezTo>
                        <a:pt x="15707" y="39771"/>
                        <a:pt x="18997" y="40209"/>
                        <a:pt x="22944" y="40063"/>
                      </a:cubicBezTo>
                      <a:close/>
                      <a:moveTo>
                        <a:pt x="283" y="-35"/>
                      </a:moveTo>
                      <a:lnTo>
                        <a:pt x="25357" y="549"/>
                      </a:lnTo>
                      <a:cubicBezTo>
                        <a:pt x="25357" y="1280"/>
                        <a:pt x="25357" y="2594"/>
                        <a:pt x="25357" y="4493"/>
                      </a:cubicBezTo>
                      <a:cubicBezTo>
                        <a:pt x="25357" y="6392"/>
                        <a:pt x="25357" y="8511"/>
                        <a:pt x="25357" y="10775"/>
                      </a:cubicBezTo>
                      <a:cubicBezTo>
                        <a:pt x="25357" y="13039"/>
                        <a:pt x="25357" y="15376"/>
                        <a:pt x="25357" y="17713"/>
                      </a:cubicBezTo>
                      <a:cubicBezTo>
                        <a:pt x="25357" y="20051"/>
                        <a:pt x="25357" y="22242"/>
                        <a:pt x="25357" y="24068"/>
                      </a:cubicBezTo>
                      <a:cubicBezTo>
                        <a:pt x="24494" y="25003"/>
                        <a:pt x="23273" y="25536"/>
                        <a:pt x="21994" y="25529"/>
                      </a:cubicBezTo>
                      <a:cubicBezTo>
                        <a:pt x="19904" y="25726"/>
                        <a:pt x="17798" y="25726"/>
                        <a:pt x="15707" y="25529"/>
                      </a:cubicBezTo>
                      <a:lnTo>
                        <a:pt x="8397" y="25163"/>
                      </a:lnTo>
                      <a:cubicBezTo>
                        <a:pt x="5963" y="25025"/>
                        <a:pt x="3521" y="25025"/>
                        <a:pt x="1087" y="25163"/>
                      </a:cubicBezTo>
                      <a:cubicBezTo>
                        <a:pt x="1087" y="21584"/>
                        <a:pt x="1087" y="17859"/>
                        <a:pt x="575" y="14061"/>
                      </a:cubicBezTo>
                      <a:cubicBezTo>
                        <a:pt x="64" y="10263"/>
                        <a:pt x="210" y="5662"/>
                        <a:pt x="283" y="-35"/>
                      </a:cubicBezTo>
                      <a:close/>
                    </a:path>
                  </a:pathLst>
                </a:custGeom>
                <a:solidFill>
                  <a:srgbClr val="333233"/>
                </a:solidFill>
                <a:ln w="7301" cap="flat">
                  <a:noFill/>
                  <a:prstDash val="solid"/>
                  <a:miter/>
                </a:ln>
              </p:spPr>
              <p:txBody>
                <a:bodyPr rtlCol="0" anchor="ctr"/>
                <a:lstStyle/>
                <a:p>
                  <a:endParaRPr lang="en-US"/>
                </a:p>
              </p:txBody>
            </p:sp>
            <p:sp>
              <p:nvSpPr>
                <p:cNvPr id="1930" name="Freeform 1929">
                  <a:extLst>
                    <a:ext uri="{FF2B5EF4-FFF2-40B4-BE49-F238E27FC236}">
                      <a16:creationId xmlns:a16="http://schemas.microsoft.com/office/drawing/2014/main" id="{F9D1F4AD-5E5C-0020-548F-148CEAD72D72}"/>
                    </a:ext>
                  </a:extLst>
                </p:cNvPr>
                <p:cNvSpPr/>
                <p:nvPr/>
              </p:nvSpPr>
              <p:spPr>
                <a:xfrm>
                  <a:off x="7803242" y="3710446"/>
                  <a:ext cx="74520" cy="96746"/>
                </a:xfrm>
                <a:custGeom>
                  <a:avLst/>
                  <a:gdLst>
                    <a:gd name="connsiteX0" fmla="*/ 24874 w 74520"/>
                    <a:gd name="connsiteY0" fmla="*/ 47977 h 96746"/>
                    <a:gd name="connsiteX1" fmla="*/ 24874 w 74520"/>
                    <a:gd name="connsiteY1" fmla="*/ 51263 h 96746"/>
                    <a:gd name="connsiteX2" fmla="*/ 25313 w 74520"/>
                    <a:gd name="connsiteY2" fmla="*/ 60247 h 96746"/>
                    <a:gd name="connsiteX3" fmla="*/ 27652 w 74520"/>
                    <a:gd name="connsiteY3" fmla="*/ 67113 h 96746"/>
                    <a:gd name="connsiteX4" fmla="*/ 33866 w 74520"/>
                    <a:gd name="connsiteY4" fmla="*/ 73321 h 96746"/>
                    <a:gd name="connsiteX5" fmla="*/ 41760 w 74520"/>
                    <a:gd name="connsiteY5" fmla="*/ 74636 h 96746"/>
                    <a:gd name="connsiteX6" fmla="*/ 48340 w 74520"/>
                    <a:gd name="connsiteY6" fmla="*/ 70107 h 96746"/>
                    <a:gd name="connsiteX7" fmla="*/ 50606 w 74520"/>
                    <a:gd name="connsiteY7" fmla="*/ 58786 h 96746"/>
                    <a:gd name="connsiteX8" fmla="*/ 55577 w 74520"/>
                    <a:gd name="connsiteY8" fmla="*/ 58786 h 96746"/>
                    <a:gd name="connsiteX9" fmla="*/ 62156 w 74520"/>
                    <a:gd name="connsiteY9" fmla="*/ 58786 h 96746"/>
                    <a:gd name="connsiteX10" fmla="*/ 68662 w 74520"/>
                    <a:gd name="connsiteY10" fmla="*/ 58786 h 96746"/>
                    <a:gd name="connsiteX11" fmla="*/ 73852 w 74520"/>
                    <a:gd name="connsiteY11" fmla="*/ 59371 h 96746"/>
                    <a:gd name="connsiteX12" fmla="*/ 73121 w 74520"/>
                    <a:gd name="connsiteY12" fmla="*/ 68793 h 96746"/>
                    <a:gd name="connsiteX13" fmla="*/ 72171 w 74520"/>
                    <a:gd name="connsiteY13" fmla="*/ 77338 h 96746"/>
                    <a:gd name="connsiteX14" fmla="*/ 70782 w 74520"/>
                    <a:gd name="connsiteY14" fmla="*/ 84131 h 96746"/>
                    <a:gd name="connsiteX15" fmla="*/ 68662 w 74520"/>
                    <a:gd name="connsiteY15" fmla="*/ 88075 h 96746"/>
                    <a:gd name="connsiteX16" fmla="*/ 60548 w 74520"/>
                    <a:gd name="connsiteY16" fmla="*/ 94356 h 96746"/>
                    <a:gd name="connsiteX17" fmla="*/ 49728 w 74520"/>
                    <a:gd name="connsiteY17" fmla="*/ 96547 h 96746"/>
                    <a:gd name="connsiteX18" fmla="*/ 37667 w 74520"/>
                    <a:gd name="connsiteY18" fmla="*/ 96547 h 96746"/>
                    <a:gd name="connsiteX19" fmla="*/ 26336 w 74520"/>
                    <a:gd name="connsiteY19" fmla="*/ 96547 h 96746"/>
                    <a:gd name="connsiteX20" fmla="*/ 16760 w 74520"/>
                    <a:gd name="connsiteY20" fmla="*/ 93260 h 96746"/>
                    <a:gd name="connsiteX21" fmla="*/ 8499 w 74520"/>
                    <a:gd name="connsiteY21" fmla="*/ 84131 h 96746"/>
                    <a:gd name="connsiteX22" fmla="*/ 3163 w 74520"/>
                    <a:gd name="connsiteY22" fmla="*/ 71787 h 96746"/>
                    <a:gd name="connsiteX23" fmla="*/ 385 w 74520"/>
                    <a:gd name="connsiteY23" fmla="*/ 57545 h 96746"/>
                    <a:gd name="connsiteX24" fmla="*/ 20 w 74520"/>
                    <a:gd name="connsiteY24" fmla="*/ 42499 h 96746"/>
                    <a:gd name="connsiteX25" fmla="*/ 1189 w 74520"/>
                    <a:gd name="connsiteY25" fmla="*/ 29352 h 96746"/>
                    <a:gd name="connsiteX26" fmla="*/ 4040 w 74520"/>
                    <a:gd name="connsiteY26" fmla="*/ 16935 h 96746"/>
                    <a:gd name="connsiteX27" fmla="*/ 11350 w 74520"/>
                    <a:gd name="connsiteY27" fmla="*/ 7805 h 96746"/>
                    <a:gd name="connsiteX28" fmla="*/ 22608 w 74520"/>
                    <a:gd name="connsiteY28" fmla="*/ 2108 h 96746"/>
                    <a:gd name="connsiteX29" fmla="*/ 35839 w 74520"/>
                    <a:gd name="connsiteY29" fmla="*/ -10 h 96746"/>
                    <a:gd name="connsiteX30" fmla="*/ 49436 w 74520"/>
                    <a:gd name="connsiteY30" fmla="*/ 1451 h 96746"/>
                    <a:gd name="connsiteX31" fmla="*/ 63106 w 74520"/>
                    <a:gd name="connsiteY31" fmla="*/ 7367 h 96746"/>
                    <a:gd name="connsiteX32" fmla="*/ 70928 w 74520"/>
                    <a:gd name="connsiteY32" fmla="*/ 18031 h 96746"/>
                    <a:gd name="connsiteX33" fmla="*/ 74144 w 74520"/>
                    <a:gd name="connsiteY33" fmla="*/ 31835 h 96746"/>
                    <a:gd name="connsiteX34" fmla="*/ 74144 w 74520"/>
                    <a:gd name="connsiteY34" fmla="*/ 47100 h 96746"/>
                    <a:gd name="connsiteX35" fmla="*/ 69247 w 74520"/>
                    <a:gd name="connsiteY35" fmla="*/ 47830 h 96746"/>
                    <a:gd name="connsiteX36" fmla="*/ 60767 w 74520"/>
                    <a:gd name="connsiteY36" fmla="*/ 48561 h 96746"/>
                    <a:gd name="connsiteX37" fmla="*/ 50386 w 74520"/>
                    <a:gd name="connsiteY37" fmla="*/ 49072 h 96746"/>
                    <a:gd name="connsiteX38" fmla="*/ 39787 w 74520"/>
                    <a:gd name="connsiteY38" fmla="*/ 49072 h 96746"/>
                    <a:gd name="connsiteX39" fmla="*/ 30649 w 74520"/>
                    <a:gd name="connsiteY39" fmla="*/ 49072 h 96746"/>
                    <a:gd name="connsiteX40" fmla="*/ 24874 w 74520"/>
                    <a:gd name="connsiteY40" fmla="*/ 47977 h 96746"/>
                    <a:gd name="connsiteX41" fmla="*/ 46804 w 74520"/>
                    <a:gd name="connsiteY41" fmla="*/ 19491 h 96746"/>
                    <a:gd name="connsiteX42" fmla="*/ 43880 w 74520"/>
                    <a:gd name="connsiteY42" fmla="*/ 18104 h 96746"/>
                    <a:gd name="connsiteX43" fmla="*/ 40372 w 74520"/>
                    <a:gd name="connsiteY43" fmla="*/ 17592 h 96746"/>
                    <a:gd name="connsiteX44" fmla="*/ 33061 w 74520"/>
                    <a:gd name="connsiteY44" fmla="*/ 18542 h 96746"/>
                    <a:gd name="connsiteX45" fmla="*/ 28675 w 74520"/>
                    <a:gd name="connsiteY45" fmla="*/ 21098 h 96746"/>
                    <a:gd name="connsiteX46" fmla="*/ 26190 w 74520"/>
                    <a:gd name="connsiteY46" fmla="*/ 24969 h 96746"/>
                    <a:gd name="connsiteX47" fmla="*/ 24947 w 74520"/>
                    <a:gd name="connsiteY47" fmla="*/ 29571 h 96746"/>
                    <a:gd name="connsiteX48" fmla="*/ 24947 w 74520"/>
                    <a:gd name="connsiteY48" fmla="*/ 32419 h 96746"/>
                    <a:gd name="connsiteX49" fmla="*/ 26628 w 74520"/>
                    <a:gd name="connsiteY49" fmla="*/ 33515 h 96746"/>
                    <a:gd name="connsiteX50" fmla="*/ 31892 w 74520"/>
                    <a:gd name="connsiteY50" fmla="*/ 33515 h 96746"/>
                    <a:gd name="connsiteX51" fmla="*/ 42492 w 74520"/>
                    <a:gd name="connsiteY51" fmla="*/ 33515 h 96746"/>
                    <a:gd name="connsiteX52" fmla="*/ 49802 w 74520"/>
                    <a:gd name="connsiteY52" fmla="*/ 33515 h 96746"/>
                    <a:gd name="connsiteX53" fmla="*/ 53237 w 74520"/>
                    <a:gd name="connsiteY53" fmla="*/ 33515 h 96746"/>
                    <a:gd name="connsiteX54" fmla="*/ 54261 w 74520"/>
                    <a:gd name="connsiteY54" fmla="*/ 33004 h 96746"/>
                    <a:gd name="connsiteX55" fmla="*/ 54261 w 74520"/>
                    <a:gd name="connsiteY55" fmla="*/ 31032 h 96746"/>
                    <a:gd name="connsiteX56" fmla="*/ 52287 w 74520"/>
                    <a:gd name="connsiteY56" fmla="*/ 23728 h 96746"/>
                    <a:gd name="connsiteX57" fmla="*/ 47097 w 74520"/>
                    <a:gd name="connsiteY57" fmla="*/ 19491 h 9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520" h="96746">
                      <a:moveTo>
                        <a:pt x="24874" y="47977"/>
                      </a:moveTo>
                      <a:lnTo>
                        <a:pt x="24874" y="51263"/>
                      </a:lnTo>
                      <a:cubicBezTo>
                        <a:pt x="24874" y="54915"/>
                        <a:pt x="24874" y="57910"/>
                        <a:pt x="25313" y="60247"/>
                      </a:cubicBezTo>
                      <a:cubicBezTo>
                        <a:pt x="25547" y="62687"/>
                        <a:pt x="26343" y="65038"/>
                        <a:pt x="27652" y="67113"/>
                      </a:cubicBezTo>
                      <a:cubicBezTo>
                        <a:pt x="28990" y="69800"/>
                        <a:pt x="31175" y="71984"/>
                        <a:pt x="33866" y="73321"/>
                      </a:cubicBezTo>
                      <a:cubicBezTo>
                        <a:pt x="36263" y="74665"/>
                        <a:pt x="39056" y="75125"/>
                        <a:pt x="41760" y="74636"/>
                      </a:cubicBezTo>
                      <a:cubicBezTo>
                        <a:pt x="44473" y="74073"/>
                        <a:pt x="46848" y="72437"/>
                        <a:pt x="48340" y="70107"/>
                      </a:cubicBezTo>
                      <a:cubicBezTo>
                        <a:pt x="50328" y="66689"/>
                        <a:pt x="51125" y="62708"/>
                        <a:pt x="50606" y="58786"/>
                      </a:cubicBezTo>
                      <a:cubicBezTo>
                        <a:pt x="52258" y="58903"/>
                        <a:pt x="53925" y="58903"/>
                        <a:pt x="55577" y="58786"/>
                      </a:cubicBezTo>
                      <a:lnTo>
                        <a:pt x="62156" y="58786"/>
                      </a:lnTo>
                      <a:cubicBezTo>
                        <a:pt x="64422" y="58786"/>
                        <a:pt x="66615" y="58786"/>
                        <a:pt x="68662" y="58786"/>
                      </a:cubicBezTo>
                      <a:cubicBezTo>
                        <a:pt x="70409" y="58757"/>
                        <a:pt x="72156" y="58954"/>
                        <a:pt x="73852" y="59371"/>
                      </a:cubicBezTo>
                      <a:cubicBezTo>
                        <a:pt x="73852" y="62584"/>
                        <a:pt x="73340" y="65725"/>
                        <a:pt x="73121" y="68793"/>
                      </a:cubicBezTo>
                      <a:cubicBezTo>
                        <a:pt x="72902" y="71860"/>
                        <a:pt x="72536" y="74709"/>
                        <a:pt x="72171" y="77338"/>
                      </a:cubicBezTo>
                      <a:cubicBezTo>
                        <a:pt x="71886" y="79631"/>
                        <a:pt x="71425" y="81903"/>
                        <a:pt x="70782" y="84131"/>
                      </a:cubicBezTo>
                      <a:cubicBezTo>
                        <a:pt x="70453" y="85613"/>
                        <a:pt x="69722" y="86979"/>
                        <a:pt x="68662" y="88075"/>
                      </a:cubicBezTo>
                      <a:cubicBezTo>
                        <a:pt x="66673" y="90960"/>
                        <a:pt x="63837" y="93151"/>
                        <a:pt x="60548" y="94356"/>
                      </a:cubicBezTo>
                      <a:cubicBezTo>
                        <a:pt x="57053" y="95561"/>
                        <a:pt x="53413" y="96299"/>
                        <a:pt x="49728" y="96547"/>
                      </a:cubicBezTo>
                      <a:cubicBezTo>
                        <a:pt x="45708" y="96766"/>
                        <a:pt x="41687" y="96766"/>
                        <a:pt x="37667" y="96547"/>
                      </a:cubicBezTo>
                      <a:cubicBezTo>
                        <a:pt x="33573" y="96547"/>
                        <a:pt x="29772" y="96547"/>
                        <a:pt x="26336" y="96547"/>
                      </a:cubicBezTo>
                      <a:cubicBezTo>
                        <a:pt x="22966" y="96065"/>
                        <a:pt x="19720" y="94948"/>
                        <a:pt x="16760" y="93260"/>
                      </a:cubicBezTo>
                      <a:cubicBezTo>
                        <a:pt x="13390" y="90836"/>
                        <a:pt x="10575" y="87724"/>
                        <a:pt x="8499" y="84131"/>
                      </a:cubicBezTo>
                      <a:cubicBezTo>
                        <a:pt x="6197" y="80267"/>
                        <a:pt x="4398" y="76118"/>
                        <a:pt x="3163" y="71787"/>
                      </a:cubicBezTo>
                      <a:cubicBezTo>
                        <a:pt x="1759" y="67142"/>
                        <a:pt x="831" y="62372"/>
                        <a:pt x="385" y="57545"/>
                      </a:cubicBezTo>
                      <a:cubicBezTo>
                        <a:pt x="-105" y="52541"/>
                        <a:pt x="-222" y="47516"/>
                        <a:pt x="20" y="42499"/>
                      </a:cubicBezTo>
                      <a:cubicBezTo>
                        <a:pt x="385" y="37897"/>
                        <a:pt x="751" y="33515"/>
                        <a:pt x="1189" y="29352"/>
                      </a:cubicBezTo>
                      <a:cubicBezTo>
                        <a:pt x="1628" y="25108"/>
                        <a:pt x="2585" y="20945"/>
                        <a:pt x="4040" y="16935"/>
                      </a:cubicBezTo>
                      <a:cubicBezTo>
                        <a:pt x="5685" y="13334"/>
                        <a:pt x="8192" y="10194"/>
                        <a:pt x="11350" y="7805"/>
                      </a:cubicBezTo>
                      <a:cubicBezTo>
                        <a:pt x="14749" y="5278"/>
                        <a:pt x="18558" y="3350"/>
                        <a:pt x="22608" y="2108"/>
                      </a:cubicBezTo>
                      <a:cubicBezTo>
                        <a:pt x="26899" y="794"/>
                        <a:pt x="31351" y="85"/>
                        <a:pt x="35839" y="-10"/>
                      </a:cubicBezTo>
                      <a:cubicBezTo>
                        <a:pt x="40415" y="-156"/>
                        <a:pt x="44991" y="333"/>
                        <a:pt x="49436" y="1451"/>
                      </a:cubicBezTo>
                      <a:cubicBezTo>
                        <a:pt x="54444" y="2167"/>
                        <a:pt x="59159" y="4212"/>
                        <a:pt x="63106" y="7367"/>
                      </a:cubicBezTo>
                      <a:cubicBezTo>
                        <a:pt x="66498" y="10281"/>
                        <a:pt x="69174" y="13926"/>
                        <a:pt x="70928" y="18031"/>
                      </a:cubicBezTo>
                      <a:cubicBezTo>
                        <a:pt x="72741" y="22428"/>
                        <a:pt x="73830" y="27087"/>
                        <a:pt x="74144" y="31835"/>
                      </a:cubicBezTo>
                      <a:cubicBezTo>
                        <a:pt x="74510" y="36919"/>
                        <a:pt x="74510" y="42017"/>
                        <a:pt x="74144" y="47100"/>
                      </a:cubicBezTo>
                      <a:cubicBezTo>
                        <a:pt x="73267" y="47100"/>
                        <a:pt x="71659" y="47538"/>
                        <a:pt x="69247" y="47830"/>
                      </a:cubicBezTo>
                      <a:lnTo>
                        <a:pt x="60767" y="48561"/>
                      </a:lnTo>
                      <a:cubicBezTo>
                        <a:pt x="57550" y="48561"/>
                        <a:pt x="54041" y="48999"/>
                        <a:pt x="50386" y="49072"/>
                      </a:cubicBezTo>
                      <a:lnTo>
                        <a:pt x="39787" y="49072"/>
                      </a:lnTo>
                      <a:cubicBezTo>
                        <a:pt x="36424" y="49072"/>
                        <a:pt x="33354" y="49072"/>
                        <a:pt x="30649" y="49072"/>
                      </a:cubicBezTo>
                      <a:cubicBezTo>
                        <a:pt x="28697" y="48846"/>
                        <a:pt x="26767" y="48480"/>
                        <a:pt x="24874" y="47977"/>
                      </a:cubicBezTo>
                      <a:close/>
                      <a:moveTo>
                        <a:pt x="46804" y="19491"/>
                      </a:moveTo>
                      <a:cubicBezTo>
                        <a:pt x="45913" y="18871"/>
                        <a:pt x="44926" y="18403"/>
                        <a:pt x="43880" y="18104"/>
                      </a:cubicBezTo>
                      <a:cubicBezTo>
                        <a:pt x="42755" y="17724"/>
                        <a:pt x="41563" y="17549"/>
                        <a:pt x="40372" y="17592"/>
                      </a:cubicBezTo>
                      <a:cubicBezTo>
                        <a:pt x="37901" y="17497"/>
                        <a:pt x="35430" y="17819"/>
                        <a:pt x="33061" y="18542"/>
                      </a:cubicBezTo>
                      <a:cubicBezTo>
                        <a:pt x="31417" y="19031"/>
                        <a:pt x="29911" y="19908"/>
                        <a:pt x="28675" y="21098"/>
                      </a:cubicBezTo>
                      <a:cubicBezTo>
                        <a:pt x="27564" y="22187"/>
                        <a:pt x="26716" y="23509"/>
                        <a:pt x="26190" y="24969"/>
                      </a:cubicBezTo>
                      <a:cubicBezTo>
                        <a:pt x="25620" y="26459"/>
                        <a:pt x="25203" y="28000"/>
                        <a:pt x="24947" y="29571"/>
                      </a:cubicBezTo>
                      <a:cubicBezTo>
                        <a:pt x="24823" y="30513"/>
                        <a:pt x="24823" y="31477"/>
                        <a:pt x="24947" y="32419"/>
                      </a:cubicBezTo>
                      <a:cubicBezTo>
                        <a:pt x="24947" y="32931"/>
                        <a:pt x="25532" y="33369"/>
                        <a:pt x="26628" y="33515"/>
                      </a:cubicBezTo>
                      <a:cubicBezTo>
                        <a:pt x="28376" y="33690"/>
                        <a:pt x="30145" y="33690"/>
                        <a:pt x="31892" y="33515"/>
                      </a:cubicBezTo>
                      <a:lnTo>
                        <a:pt x="42492" y="33515"/>
                      </a:lnTo>
                      <a:cubicBezTo>
                        <a:pt x="45708" y="33515"/>
                        <a:pt x="48047" y="33515"/>
                        <a:pt x="49802" y="33515"/>
                      </a:cubicBezTo>
                      <a:cubicBezTo>
                        <a:pt x="50949" y="33581"/>
                        <a:pt x="52090" y="33581"/>
                        <a:pt x="53237" y="33515"/>
                      </a:cubicBezTo>
                      <a:cubicBezTo>
                        <a:pt x="53895" y="33515"/>
                        <a:pt x="54261" y="33515"/>
                        <a:pt x="54261" y="33004"/>
                      </a:cubicBezTo>
                      <a:lnTo>
                        <a:pt x="54261" y="31032"/>
                      </a:lnTo>
                      <a:cubicBezTo>
                        <a:pt x="54297" y="28461"/>
                        <a:pt x="53610" y="25934"/>
                        <a:pt x="52287" y="23728"/>
                      </a:cubicBezTo>
                      <a:cubicBezTo>
                        <a:pt x="51008" y="21843"/>
                        <a:pt x="49202" y="20368"/>
                        <a:pt x="47097" y="19491"/>
                      </a:cubicBezTo>
                      <a:close/>
                    </a:path>
                  </a:pathLst>
                </a:custGeom>
                <a:solidFill>
                  <a:srgbClr val="333233"/>
                </a:solidFill>
                <a:ln w="7301" cap="flat">
                  <a:noFill/>
                  <a:prstDash val="solid"/>
                  <a:miter/>
                </a:ln>
              </p:spPr>
              <p:txBody>
                <a:bodyPr rtlCol="0" anchor="ctr"/>
                <a:lstStyle/>
                <a:p>
                  <a:endParaRPr lang="en-US"/>
                </a:p>
              </p:txBody>
            </p:sp>
            <p:sp>
              <p:nvSpPr>
                <p:cNvPr id="1931" name="Freeform 1930">
                  <a:extLst>
                    <a:ext uri="{FF2B5EF4-FFF2-40B4-BE49-F238E27FC236}">
                      <a16:creationId xmlns:a16="http://schemas.microsoft.com/office/drawing/2014/main" id="{D6E5B010-A48A-88CC-E18B-9D5119AABEE9}"/>
                    </a:ext>
                  </a:extLst>
                </p:cNvPr>
                <p:cNvSpPr/>
                <p:nvPr/>
              </p:nvSpPr>
              <p:spPr>
                <a:xfrm>
                  <a:off x="7888737" y="3712906"/>
                  <a:ext cx="70404" cy="92589"/>
                </a:xfrm>
                <a:custGeom>
                  <a:avLst/>
                  <a:gdLst>
                    <a:gd name="connsiteX0" fmla="*/ 24615 w 70404"/>
                    <a:gd name="connsiteY0" fmla="*/ 9655 h 92589"/>
                    <a:gd name="connsiteX1" fmla="*/ 26881 w 70404"/>
                    <a:gd name="connsiteY1" fmla="*/ 8341 h 92589"/>
                    <a:gd name="connsiteX2" fmla="*/ 29220 w 70404"/>
                    <a:gd name="connsiteY2" fmla="*/ 6880 h 92589"/>
                    <a:gd name="connsiteX3" fmla="*/ 37846 w 70404"/>
                    <a:gd name="connsiteY3" fmla="*/ 2498 h 92589"/>
                    <a:gd name="connsiteX4" fmla="*/ 47715 w 70404"/>
                    <a:gd name="connsiteY4" fmla="*/ 599 h 92589"/>
                    <a:gd name="connsiteX5" fmla="*/ 57510 w 70404"/>
                    <a:gd name="connsiteY5" fmla="*/ 1767 h 92589"/>
                    <a:gd name="connsiteX6" fmla="*/ 66209 w 70404"/>
                    <a:gd name="connsiteY6" fmla="*/ 6296 h 92589"/>
                    <a:gd name="connsiteX7" fmla="*/ 69060 w 70404"/>
                    <a:gd name="connsiteY7" fmla="*/ 13234 h 92589"/>
                    <a:gd name="connsiteX8" fmla="*/ 70303 w 70404"/>
                    <a:gd name="connsiteY8" fmla="*/ 25797 h 92589"/>
                    <a:gd name="connsiteX9" fmla="*/ 70303 w 70404"/>
                    <a:gd name="connsiteY9" fmla="*/ 41939 h 92589"/>
                    <a:gd name="connsiteX10" fmla="*/ 70303 w 70404"/>
                    <a:gd name="connsiteY10" fmla="*/ 59541 h 92589"/>
                    <a:gd name="connsiteX11" fmla="*/ 69938 w 70404"/>
                    <a:gd name="connsiteY11" fmla="*/ 76778 h 92589"/>
                    <a:gd name="connsiteX12" fmla="*/ 69938 w 70404"/>
                    <a:gd name="connsiteY12" fmla="*/ 91386 h 92589"/>
                    <a:gd name="connsiteX13" fmla="*/ 58388 w 70404"/>
                    <a:gd name="connsiteY13" fmla="*/ 92189 h 92589"/>
                    <a:gd name="connsiteX14" fmla="*/ 47422 w 70404"/>
                    <a:gd name="connsiteY14" fmla="*/ 92189 h 92589"/>
                    <a:gd name="connsiteX15" fmla="*/ 47057 w 70404"/>
                    <a:gd name="connsiteY15" fmla="*/ 82621 h 92589"/>
                    <a:gd name="connsiteX16" fmla="*/ 47057 w 70404"/>
                    <a:gd name="connsiteY16" fmla="*/ 71592 h 92589"/>
                    <a:gd name="connsiteX17" fmla="*/ 47057 w 70404"/>
                    <a:gd name="connsiteY17" fmla="*/ 60198 h 92589"/>
                    <a:gd name="connsiteX18" fmla="*/ 46618 w 70404"/>
                    <a:gd name="connsiteY18" fmla="*/ 49534 h 92589"/>
                    <a:gd name="connsiteX19" fmla="*/ 46253 w 70404"/>
                    <a:gd name="connsiteY19" fmla="*/ 44641 h 92589"/>
                    <a:gd name="connsiteX20" fmla="*/ 45595 w 70404"/>
                    <a:gd name="connsiteY20" fmla="*/ 39382 h 92589"/>
                    <a:gd name="connsiteX21" fmla="*/ 44279 w 70404"/>
                    <a:gd name="connsiteY21" fmla="*/ 34781 h 92589"/>
                    <a:gd name="connsiteX22" fmla="*/ 42013 w 70404"/>
                    <a:gd name="connsiteY22" fmla="*/ 31640 h 92589"/>
                    <a:gd name="connsiteX23" fmla="*/ 41647 w 70404"/>
                    <a:gd name="connsiteY23" fmla="*/ 31640 h 92589"/>
                    <a:gd name="connsiteX24" fmla="*/ 41282 w 70404"/>
                    <a:gd name="connsiteY24" fmla="*/ 31640 h 92589"/>
                    <a:gd name="connsiteX25" fmla="*/ 36969 w 70404"/>
                    <a:gd name="connsiteY25" fmla="*/ 30471 h 92589"/>
                    <a:gd name="connsiteX26" fmla="*/ 31340 w 70404"/>
                    <a:gd name="connsiteY26" fmla="*/ 30837 h 92589"/>
                    <a:gd name="connsiteX27" fmla="*/ 26369 w 70404"/>
                    <a:gd name="connsiteY27" fmla="*/ 34123 h 92589"/>
                    <a:gd name="connsiteX28" fmla="*/ 23738 w 70404"/>
                    <a:gd name="connsiteY28" fmla="*/ 41427 h 92589"/>
                    <a:gd name="connsiteX29" fmla="*/ 23738 w 70404"/>
                    <a:gd name="connsiteY29" fmla="*/ 54063 h 92589"/>
                    <a:gd name="connsiteX30" fmla="*/ 24176 w 70404"/>
                    <a:gd name="connsiteY30" fmla="*/ 66406 h 92589"/>
                    <a:gd name="connsiteX31" fmla="*/ 24176 w 70404"/>
                    <a:gd name="connsiteY31" fmla="*/ 78604 h 92589"/>
                    <a:gd name="connsiteX32" fmla="*/ 23445 w 70404"/>
                    <a:gd name="connsiteY32" fmla="*/ 90728 h 92589"/>
                    <a:gd name="connsiteX33" fmla="*/ 23445 w 70404"/>
                    <a:gd name="connsiteY33" fmla="*/ 91459 h 92589"/>
                    <a:gd name="connsiteX34" fmla="*/ 18036 w 70404"/>
                    <a:gd name="connsiteY34" fmla="*/ 92554 h 92589"/>
                    <a:gd name="connsiteX35" fmla="*/ 13284 w 70404"/>
                    <a:gd name="connsiteY35" fmla="*/ 92554 h 92589"/>
                    <a:gd name="connsiteX36" fmla="*/ 7948 w 70404"/>
                    <a:gd name="connsiteY36" fmla="*/ 92554 h 92589"/>
                    <a:gd name="connsiteX37" fmla="*/ 637 w 70404"/>
                    <a:gd name="connsiteY37" fmla="*/ 92554 h 92589"/>
                    <a:gd name="connsiteX38" fmla="*/ 126 w 70404"/>
                    <a:gd name="connsiteY38" fmla="*/ 47343 h 92589"/>
                    <a:gd name="connsiteX39" fmla="*/ 126 w 70404"/>
                    <a:gd name="connsiteY39" fmla="*/ 453 h 92589"/>
                    <a:gd name="connsiteX40" fmla="*/ 3854 w 70404"/>
                    <a:gd name="connsiteY40" fmla="*/ 453 h 92589"/>
                    <a:gd name="connsiteX41" fmla="*/ 9337 w 70404"/>
                    <a:gd name="connsiteY41" fmla="*/ 453 h 92589"/>
                    <a:gd name="connsiteX42" fmla="*/ 12992 w 70404"/>
                    <a:gd name="connsiteY42" fmla="*/ 453 h 92589"/>
                    <a:gd name="connsiteX43" fmla="*/ 15623 w 70404"/>
                    <a:gd name="connsiteY43" fmla="*/ 453 h 92589"/>
                    <a:gd name="connsiteX44" fmla="*/ 19278 w 70404"/>
                    <a:gd name="connsiteY44" fmla="*/ 14 h 92589"/>
                    <a:gd name="connsiteX45" fmla="*/ 22568 w 70404"/>
                    <a:gd name="connsiteY45" fmla="*/ 14 h 92589"/>
                    <a:gd name="connsiteX46" fmla="*/ 24103 w 70404"/>
                    <a:gd name="connsiteY46" fmla="*/ 672 h 92589"/>
                    <a:gd name="connsiteX47" fmla="*/ 24103 w 70404"/>
                    <a:gd name="connsiteY47" fmla="*/ 5857 h 92589"/>
                    <a:gd name="connsiteX48" fmla="*/ 24615 w 70404"/>
                    <a:gd name="connsiteY48" fmla="*/ 9655 h 9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0404" h="92589">
                      <a:moveTo>
                        <a:pt x="24615" y="9655"/>
                      </a:moveTo>
                      <a:lnTo>
                        <a:pt x="26881" y="8341"/>
                      </a:lnTo>
                      <a:cubicBezTo>
                        <a:pt x="27700" y="7917"/>
                        <a:pt x="28482" y="7435"/>
                        <a:pt x="29220" y="6880"/>
                      </a:cubicBezTo>
                      <a:cubicBezTo>
                        <a:pt x="31866" y="5003"/>
                        <a:pt x="34769" y="3527"/>
                        <a:pt x="37846" y="2498"/>
                      </a:cubicBezTo>
                      <a:cubicBezTo>
                        <a:pt x="41019" y="1358"/>
                        <a:pt x="44345" y="715"/>
                        <a:pt x="47715" y="599"/>
                      </a:cubicBezTo>
                      <a:cubicBezTo>
                        <a:pt x="51019" y="504"/>
                        <a:pt x="54323" y="898"/>
                        <a:pt x="57510" y="1767"/>
                      </a:cubicBezTo>
                      <a:cubicBezTo>
                        <a:pt x="60712" y="2600"/>
                        <a:pt x="63687" y="4148"/>
                        <a:pt x="66209" y="6296"/>
                      </a:cubicBezTo>
                      <a:cubicBezTo>
                        <a:pt x="67781" y="8304"/>
                        <a:pt x="68768" y="10707"/>
                        <a:pt x="69060" y="13234"/>
                      </a:cubicBezTo>
                      <a:cubicBezTo>
                        <a:pt x="69799" y="17383"/>
                        <a:pt x="70215" y="21583"/>
                        <a:pt x="70303" y="25797"/>
                      </a:cubicBezTo>
                      <a:cubicBezTo>
                        <a:pt x="70303" y="30691"/>
                        <a:pt x="70303" y="36095"/>
                        <a:pt x="70303" y="41939"/>
                      </a:cubicBezTo>
                      <a:cubicBezTo>
                        <a:pt x="70303" y="47782"/>
                        <a:pt x="70303" y="53625"/>
                        <a:pt x="70303" y="59541"/>
                      </a:cubicBezTo>
                      <a:cubicBezTo>
                        <a:pt x="70303" y="65457"/>
                        <a:pt x="70303" y="71227"/>
                        <a:pt x="69938" y="76778"/>
                      </a:cubicBezTo>
                      <a:cubicBezTo>
                        <a:pt x="69572" y="82329"/>
                        <a:pt x="69938" y="87149"/>
                        <a:pt x="69938" y="91386"/>
                      </a:cubicBezTo>
                      <a:cubicBezTo>
                        <a:pt x="66114" y="91948"/>
                        <a:pt x="62255" y="92218"/>
                        <a:pt x="58388" y="92189"/>
                      </a:cubicBezTo>
                      <a:lnTo>
                        <a:pt x="47422" y="92189"/>
                      </a:lnTo>
                      <a:cubicBezTo>
                        <a:pt x="47422" y="89340"/>
                        <a:pt x="47057" y="86127"/>
                        <a:pt x="47057" y="82621"/>
                      </a:cubicBezTo>
                      <a:cubicBezTo>
                        <a:pt x="47057" y="79115"/>
                        <a:pt x="47057" y="75317"/>
                        <a:pt x="47057" y="71592"/>
                      </a:cubicBezTo>
                      <a:cubicBezTo>
                        <a:pt x="47057" y="67867"/>
                        <a:pt x="47057" y="64288"/>
                        <a:pt x="47057" y="60198"/>
                      </a:cubicBezTo>
                      <a:cubicBezTo>
                        <a:pt x="47057" y="56108"/>
                        <a:pt x="47057" y="52894"/>
                        <a:pt x="46618" y="49534"/>
                      </a:cubicBezTo>
                      <a:cubicBezTo>
                        <a:pt x="46618" y="48001"/>
                        <a:pt x="46618" y="46394"/>
                        <a:pt x="46253" y="44641"/>
                      </a:cubicBezTo>
                      <a:cubicBezTo>
                        <a:pt x="45887" y="42888"/>
                        <a:pt x="45887" y="41135"/>
                        <a:pt x="45595" y="39382"/>
                      </a:cubicBezTo>
                      <a:cubicBezTo>
                        <a:pt x="45332" y="37804"/>
                        <a:pt x="44893" y="36263"/>
                        <a:pt x="44279" y="34781"/>
                      </a:cubicBezTo>
                      <a:cubicBezTo>
                        <a:pt x="43818" y="33546"/>
                        <a:pt x="43036" y="32465"/>
                        <a:pt x="42013" y="31640"/>
                      </a:cubicBezTo>
                      <a:lnTo>
                        <a:pt x="41647" y="31640"/>
                      </a:lnTo>
                      <a:cubicBezTo>
                        <a:pt x="41538" y="31706"/>
                        <a:pt x="41391" y="31706"/>
                        <a:pt x="41282" y="31640"/>
                      </a:cubicBezTo>
                      <a:cubicBezTo>
                        <a:pt x="39893" y="31078"/>
                        <a:pt x="38445" y="30691"/>
                        <a:pt x="36969" y="30471"/>
                      </a:cubicBezTo>
                      <a:cubicBezTo>
                        <a:pt x="35090" y="30150"/>
                        <a:pt x="33160" y="30274"/>
                        <a:pt x="31340" y="30837"/>
                      </a:cubicBezTo>
                      <a:cubicBezTo>
                        <a:pt x="29417" y="31472"/>
                        <a:pt x="27707" y="32604"/>
                        <a:pt x="26369" y="34123"/>
                      </a:cubicBezTo>
                      <a:cubicBezTo>
                        <a:pt x="24761" y="36227"/>
                        <a:pt x="23840" y="38783"/>
                        <a:pt x="23738" y="41427"/>
                      </a:cubicBezTo>
                      <a:cubicBezTo>
                        <a:pt x="23738" y="45736"/>
                        <a:pt x="23738" y="49973"/>
                        <a:pt x="23738" y="54063"/>
                      </a:cubicBezTo>
                      <a:lnTo>
                        <a:pt x="24176" y="66406"/>
                      </a:lnTo>
                      <a:cubicBezTo>
                        <a:pt x="24176" y="70497"/>
                        <a:pt x="24176" y="74514"/>
                        <a:pt x="24176" y="78604"/>
                      </a:cubicBezTo>
                      <a:cubicBezTo>
                        <a:pt x="24191" y="82658"/>
                        <a:pt x="23942" y="86704"/>
                        <a:pt x="23445" y="90728"/>
                      </a:cubicBezTo>
                      <a:lnTo>
                        <a:pt x="23445" y="91459"/>
                      </a:lnTo>
                      <a:cubicBezTo>
                        <a:pt x="21683" y="92014"/>
                        <a:pt x="19870" y="92379"/>
                        <a:pt x="18036" y="92554"/>
                      </a:cubicBezTo>
                      <a:cubicBezTo>
                        <a:pt x="16500" y="92554"/>
                        <a:pt x="14892" y="92554"/>
                        <a:pt x="13284" y="92554"/>
                      </a:cubicBezTo>
                      <a:lnTo>
                        <a:pt x="7948" y="92554"/>
                      </a:lnTo>
                      <a:cubicBezTo>
                        <a:pt x="5513" y="92379"/>
                        <a:pt x="3072" y="92379"/>
                        <a:pt x="637" y="92554"/>
                      </a:cubicBezTo>
                      <a:cubicBezTo>
                        <a:pt x="637" y="77508"/>
                        <a:pt x="637" y="62389"/>
                        <a:pt x="126" y="47343"/>
                      </a:cubicBezTo>
                      <a:cubicBezTo>
                        <a:pt x="-386" y="32297"/>
                        <a:pt x="126" y="16594"/>
                        <a:pt x="126" y="453"/>
                      </a:cubicBezTo>
                      <a:lnTo>
                        <a:pt x="3854" y="453"/>
                      </a:lnTo>
                      <a:lnTo>
                        <a:pt x="9337" y="453"/>
                      </a:lnTo>
                      <a:lnTo>
                        <a:pt x="12992" y="453"/>
                      </a:lnTo>
                      <a:lnTo>
                        <a:pt x="15623" y="453"/>
                      </a:lnTo>
                      <a:cubicBezTo>
                        <a:pt x="16793" y="453"/>
                        <a:pt x="18036" y="87"/>
                        <a:pt x="19278" y="14"/>
                      </a:cubicBezTo>
                      <a:cubicBezTo>
                        <a:pt x="20375" y="-51"/>
                        <a:pt x="21471" y="-51"/>
                        <a:pt x="22568" y="14"/>
                      </a:cubicBezTo>
                      <a:cubicBezTo>
                        <a:pt x="23591" y="14"/>
                        <a:pt x="24103" y="233"/>
                        <a:pt x="24103" y="672"/>
                      </a:cubicBezTo>
                      <a:cubicBezTo>
                        <a:pt x="24235" y="2395"/>
                        <a:pt x="24235" y="4134"/>
                        <a:pt x="24103" y="5857"/>
                      </a:cubicBezTo>
                      <a:cubicBezTo>
                        <a:pt x="24205" y="7136"/>
                        <a:pt x="24373" y="8399"/>
                        <a:pt x="24615" y="9655"/>
                      </a:cubicBezTo>
                      <a:close/>
                    </a:path>
                  </a:pathLst>
                </a:custGeom>
                <a:solidFill>
                  <a:srgbClr val="333233"/>
                </a:solidFill>
                <a:ln w="7301" cap="flat">
                  <a:noFill/>
                  <a:prstDash val="solid"/>
                  <a:miter/>
                </a:ln>
              </p:spPr>
              <p:txBody>
                <a:bodyPr rtlCol="0" anchor="ctr"/>
                <a:lstStyle/>
                <a:p>
                  <a:endParaRPr lang="en-US"/>
                </a:p>
              </p:txBody>
            </p:sp>
            <p:sp>
              <p:nvSpPr>
                <p:cNvPr id="1932" name="Freeform 1931">
                  <a:extLst>
                    <a:ext uri="{FF2B5EF4-FFF2-40B4-BE49-F238E27FC236}">
                      <a16:creationId xmlns:a16="http://schemas.microsoft.com/office/drawing/2014/main" id="{376B64F9-F04C-BB2E-FAE5-B5A25D199488}"/>
                    </a:ext>
                  </a:extLst>
                </p:cNvPr>
                <p:cNvSpPr/>
                <p:nvPr/>
              </p:nvSpPr>
              <p:spPr>
                <a:xfrm>
                  <a:off x="7966964" y="3677927"/>
                  <a:ext cx="67655" cy="126909"/>
                </a:xfrm>
                <a:custGeom>
                  <a:avLst/>
                  <a:gdLst>
                    <a:gd name="connsiteX0" fmla="*/ 37618 w 67655"/>
                    <a:gd name="connsiteY0" fmla="*/ 883 h 126909"/>
                    <a:gd name="connsiteX1" fmla="*/ 37618 w 67655"/>
                    <a:gd name="connsiteY1" fmla="*/ 25497 h 126909"/>
                    <a:gd name="connsiteX2" fmla="*/ 37618 w 67655"/>
                    <a:gd name="connsiteY2" fmla="*/ 30464 h 126909"/>
                    <a:gd name="connsiteX3" fmla="*/ 37618 w 67655"/>
                    <a:gd name="connsiteY3" fmla="*/ 35796 h 126909"/>
                    <a:gd name="connsiteX4" fmla="*/ 49680 w 67655"/>
                    <a:gd name="connsiteY4" fmla="*/ 35212 h 126909"/>
                    <a:gd name="connsiteX5" fmla="*/ 65397 w 67655"/>
                    <a:gd name="connsiteY5" fmla="*/ 34335 h 126909"/>
                    <a:gd name="connsiteX6" fmla="*/ 66859 w 67655"/>
                    <a:gd name="connsiteY6" fmla="*/ 38644 h 126909"/>
                    <a:gd name="connsiteX7" fmla="*/ 66859 w 67655"/>
                    <a:gd name="connsiteY7" fmla="*/ 44780 h 126909"/>
                    <a:gd name="connsiteX8" fmla="*/ 66420 w 67655"/>
                    <a:gd name="connsiteY8" fmla="*/ 51499 h 126909"/>
                    <a:gd name="connsiteX9" fmla="*/ 66420 w 67655"/>
                    <a:gd name="connsiteY9" fmla="*/ 57342 h 126909"/>
                    <a:gd name="connsiteX10" fmla="*/ 37911 w 67655"/>
                    <a:gd name="connsiteY10" fmla="*/ 57342 h 126909"/>
                    <a:gd name="connsiteX11" fmla="*/ 37911 w 67655"/>
                    <a:gd name="connsiteY11" fmla="*/ 76697 h 126909"/>
                    <a:gd name="connsiteX12" fmla="*/ 37911 w 67655"/>
                    <a:gd name="connsiteY12" fmla="*/ 94446 h 126909"/>
                    <a:gd name="connsiteX13" fmla="*/ 43321 w 67655"/>
                    <a:gd name="connsiteY13" fmla="*/ 98463 h 126909"/>
                    <a:gd name="connsiteX14" fmla="*/ 50631 w 67655"/>
                    <a:gd name="connsiteY14" fmla="*/ 100800 h 126909"/>
                    <a:gd name="connsiteX15" fmla="*/ 58818 w 67655"/>
                    <a:gd name="connsiteY15" fmla="*/ 101823 h 126909"/>
                    <a:gd name="connsiteX16" fmla="*/ 66128 w 67655"/>
                    <a:gd name="connsiteY16" fmla="*/ 101823 h 126909"/>
                    <a:gd name="connsiteX17" fmla="*/ 66859 w 67655"/>
                    <a:gd name="connsiteY17" fmla="*/ 107520 h 126909"/>
                    <a:gd name="connsiteX18" fmla="*/ 67444 w 67655"/>
                    <a:gd name="connsiteY18" fmla="*/ 113947 h 126909"/>
                    <a:gd name="connsiteX19" fmla="*/ 67444 w 67655"/>
                    <a:gd name="connsiteY19" fmla="*/ 120594 h 126909"/>
                    <a:gd name="connsiteX20" fmla="*/ 66201 w 67655"/>
                    <a:gd name="connsiteY20" fmla="*/ 126656 h 126909"/>
                    <a:gd name="connsiteX21" fmla="*/ 50923 w 67655"/>
                    <a:gd name="connsiteY21" fmla="*/ 126656 h 126909"/>
                    <a:gd name="connsiteX22" fmla="*/ 36303 w 67655"/>
                    <a:gd name="connsiteY22" fmla="*/ 124538 h 126909"/>
                    <a:gd name="connsiteX23" fmla="*/ 23875 w 67655"/>
                    <a:gd name="connsiteY23" fmla="*/ 119644 h 126909"/>
                    <a:gd name="connsiteX24" fmla="*/ 16054 w 67655"/>
                    <a:gd name="connsiteY24" fmla="*/ 110587 h 126909"/>
                    <a:gd name="connsiteX25" fmla="*/ 13349 w 67655"/>
                    <a:gd name="connsiteY25" fmla="*/ 83855 h 126909"/>
                    <a:gd name="connsiteX26" fmla="*/ 13349 w 67655"/>
                    <a:gd name="connsiteY26" fmla="*/ 57780 h 126909"/>
                    <a:gd name="connsiteX27" fmla="*/ 7208 w 67655"/>
                    <a:gd name="connsiteY27" fmla="*/ 57780 h 126909"/>
                    <a:gd name="connsiteX28" fmla="*/ -102 w 67655"/>
                    <a:gd name="connsiteY28" fmla="*/ 57780 h 126909"/>
                    <a:gd name="connsiteX29" fmla="*/ 410 w 67655"/>
                    <a:gd name="connsiteY29" fmla="*/ 35358 h 126909"/>
                    <a:gd name="connsiteX30" fmla="*/ 7354 w 67655"/>
                    <a:gd name="connsiteY30" fmla="*/ 35358 h 126909"/>
                    <a:gd name="connsiteX31" fmla="*/ 13495 w 67655"/>
                    <a:gd name="connsiteY31" fmla="*/ 35358 h 126909"/>
                    <a:gd name="connsiteX32" fmla="*/ 13495 w 67655"/>
                    <a:gd name="connsiteY32" fmla="*/ 26666 h 126909"/>
                    <a:gd name="connsiteX33" fmla="*/ 13495 w 67655"/>
                    <a:gd name="connsiteY33" fmla="*/ 17171 h 126909"/>
                    <a:gd name="connsiteX34" fmla="*/ 13495 w 67655"/>
                    <a:gd name="connsiteY34" fmla="*/ 7968 h 126909"/>
                    <a:gd name="connsiteX35" fmla="*/ 14007 w 67655"/>
                    <a:gd name="connsiteY35" fmla="*/ 80 h 126909"/>
                    <a:gd name="connsiteX36" fmla="*/ 19197 w 67655"/>
                    <a:gd name="connsiteY36" fmla="*/ 80 h 126909"/>
                    <a:gd name="connsiteX37" fmla="*/ 25191 w 67655"/>
                    <a:gd name="connsiteY37" fmla="*/ 591 h 126909"/>
                    <a:gd name="connsiteX38" fmla="*/ 31478 w 67655"/>
                    <a:gd name="connsiteY38" fmla="*/ 1030 h 126909"/>
                    <a:gd name="connsiteX39" fmla="*/ 37618 w 67655"/>
                    <a:gd name="connsiteY39" fmla="*/ 883 h 126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655" h="126909">
                      <a:moveTo>
                        <a:pt x="37618" y="883"/>
                      </a:moveTo>
                      <a:lnTo>
                        <a:pt x="37618" y="25497"/>
                      </a:lnTo>
                      <a:cubicBezTo>
                        <a:pt x="37618" y="27104"/>
                        <a:pt x="37618" y="28711"/>
                        <a:pt x="37618" y="30464"/>
                      </a:cubicBezTo>
                      <a:cubicBezTo>
                        <a:pt x="37618" y="32217"/>
                        <a:pt x="37618" y="33970"/>
                        <a:pt x="37618" y="35796"/>
                      </a:cubicBezTo>
                      <a:cubicBezTo>
                        <a:pt x="41420" y="35796"/>
                        <a:pt x="45440" y="35796"/>
                        <a:pt x="49680" y="35212"/>
                      </a:cubicBezTo>
                      <a:lnTo>
                        <a:pt x="65397" y="34335"/>
                      </a:lnTo>
                      <a:cubicBezTo>
                        <a:pt x="66384" y="35555"/>
                        <a:pt x="66903" y="37081"/>
                        <a:pt x="66859" y="38644"/>
                      </a:cubicBezTo>
                      <a:cubicBezTo>
                        <a:pt x="67005" y="40689"/>
                        <a:pt x="67005" y="42735"/>
                        <a:pt x="66859" y="44780"/>
                      </a:cubicBezTo>
                      <a:cubicBezTo>
                        <a:pt x="66859" y="46971"/>
                        <a:pt x="66859" y="49235"/>
                        <a:pt x="66420" y="51499"/>
                      </a:cubicBezTo>
                      <a:cubicBezTo>
                        <a:pt x="66194" y="53442"/>
                        <a:pt x="66194" y="55399"/>
                        <a:pt x="66420" y="57342"/>
                      </a:cubicBezTo>
                      <a:lnTo>
                        <a:pt x="37911" y="57342"/>
                      </a:lnTo>
                      <a:lnTo>
                        <a:pt x="37911" y="76697"/>
                      </a:lnTo>
                      <a:cubicBezTo>
                        <a:pt x="37911" y="83052"/>
                        <a:pt x="37911" y="88968"/>
                        <a:pt x="37911" y="94446"/>
                      </a:cubicBezTo>
                      <a:cubicBezTo>
                        <a:pt x="39285" y="96279"/>
                        <a:pt x="41164" y="97674"/>
                        <a:pt x="43321" y="98463"/>
                      </a:cubicBezTo>
                      <a:cubicBezTo>
                        <a:pt x="45674" y="99486"/>
                        <a:pt x="48123" y="100274"/>
                        <a:pt x="50631" y="100800"/>
                      </a:cubicBezTo>
                      <a:cubicBezTo>
                        <a:pt x="53335" y="101326"/>
                        <a:pt x="56069" y="101669"/>
                        <a:pt x="58818" y="101823"/>
                      </a:cubicBezTo>
                      <a:lnTo>
                        <a:pt x="66128" y="101823"/>
                      </a:lnTo>
                      <a:cubicBezTo>
                        <a:pt x="66128" y="103503"/>
                        <a:pt x="66640" y="105402"/>
                        <a:pt x="66859" y="107520"/>
                      </a:cubicBezTo>
                      <a:cubicBezTo>
                        <a:pt x="67079" y="109638"/>
                        <a:pt x="67298" y="111756"/>
                        <a:pt x="67444" y="113947"/>
                      </a:cubicBezTo>
                      <a:cubicBezTo>
                        <a:pt x="67590" y="116160"/>
                        <a:pt x="67590" y="118381"/>
                        <a:pt x="67444" y="120594"/>
                      </a:cubicBezTo>
                      <a:cubicBezTo>
                        <a:pt x="67276" y="122661"/>
                        <a:pt x="66859" y="124691"/>
                        <a:pt x="66201" y="126656"/>
                      </a:cubicBezTo>
                      <a:cubicBezTo>
                        <a:pt x="61113" y="126948"/>
                        <a:pt x="56011" y="126948"/>
                        <a:pt x="50923" y="126656"/>
                      </a:cubicBezTo>
                      <a:cubicBezTo>
                        <a:pt x="45996" y="126400"/>
                        <a:pt x="41098" y="125692"/>
                        <a:pt x="36303" y="124538"/>
                      </a:cubicBezTo>
                      <a:cubicBezTo>
                        <a:pt x="31931" y="123566"/>
                        <a:pt x="27735" y="121916"/>
                        <a:pt x="23875" y="119644"/>
                      </a:cubicBezTo>
                      <a:cubicBezTo>
                        <a:pt x="20388" y="117511"/>
                        <a:pt x="17654" y="114349"/>
                        <a:pt x="16054" y="110587"/>
                      </a:cubicBezTo>
                      <a:cubicBezTo>
                        <a:pt x="14555" y="101750"/>
                        <a:pt x="13648" y="92817"/>
                        <a:pt x="13349" y="83855"/>
                      </a:cubicBezTo>
                      <a:cubicBezTo>
                        <a:pt x="13056" y="75478"/>
                        <a:pt x="13056" y="66786"/>
                        <a:pt x="13349" y="57780"/>
                      </a:cubicBezTo>
                      <a:cubicBezTo>
                        <a:pt x="11353" y="57780"/>
                        <a:pt x="9306" y="57780"/>
                        <a:pt x="7208" y="57780"/>
                      </a:cubicBezTo>
                      <a:lnTo>
                        <a:pt x="-102" y="57780"/>
                      </a:lnTo>
                      <a:lnTo>
                        <a:pt x="410" y="35358"/>
                      </a:lnTo>
                      <a:cubicBezTo>
                        <a:pt x="2895" y="35358"/>
                        <a:pt x="5162" y="35358"/>
                        <a:pt x="7354" y="35358"/>
                      </a:cubicBezTo>
                      <a:lnTo>
                        <a:pt x="13495" y="35358"/>
                      </a:lnTo>
                      <a:cubicBezTo>
                        <a:pt x="13495" y="32655"/>
                        <a:pt x="13495" y="29807"/>
                        <a:pt x="13495" y="26666"/>
                      </a:cubicBezTo>
                      <a:cubicBezTo>
                        <a:pt x="13495" y="23525"/>
                        <a:pt x="13495" y="20385"/>
                        <a:pt x="13495" y="17171"/>
                      </a:cubicBezTo>
                      <a:cubicBezTo>
                        <a:pt x="13495" y="13957"/>
                        <a:pt x="13495" y="10890"/>
                        <a:pt x="13495" y="7968"/>
                      </a:cubicBezTo>
                      <a:cubicBezTo>
                        <a:pt x="13495" y="5047"/>
                        <a:pt x="13495" y="2417"/>
                        <a:pt x="14007" y="80"/>
                      </a:cubicBezTo>
                      <a:cubicBezTo>
                        <a:pt x="15732" y="-73"/>
                        <a:pt x="17472" y="-73"/>
                        <a:pt x="19197" y="80"/>
                      </a:cubicBezTo>
                      <a:lnTo>
                        <a:pt x="25191" y="591"/>
                      </a:lnTo>
                      <a:lnTo>
                        <a:pt x="31478" y="1030"/>
                      </a:lnTo>
                      <a:cubicBezTo>
                        <a:pt x="33525" y="1161"/>
                        <a:pt x="35579" y="1110"/>
                        <a:pt x="37618" y="883"/>
                      </a:cubicBezTo>
                      <a:close/>
                    </a:path>
                  </a:pathLst>
                </a:custGeom>
                <a:solidFill>
                  <a:srgbClr val="333233"/>
                </a:solidFill>
                <a:ln w="7301" cap="flat">
                  <a:noFill/>
                  <a:prstDash val="solid"/>
                  <a:miter/>
                </a:ln>
              </p:spPr>
              <p:txBody>
                <a:bodyPr rtlCol="0" anchor="ctr"/>
                <a:lstStyle/>
                <a:p>
                  <a:endParaRPr lang="en-US"/>
                </a:p>
              </p:txBody>
            </p:sp>
            <p:sp>
              <p:nvSpPr>
                <p:cNvPr id="1933" name="Freeform 1932">
                  <a:extLst>
                    <a:ext uri="{FF2B5EF4-FFF2-40B4-BE49-F238E27FC236}">
                      <a16:creationId xmlns:a16="http://schemas.microsoft.com/office/drawing/2014/main" id="{6CE943C0-8BA3-2F82-A511-2B66BD708DA6}"/>
                    </a:ext>
                  </a:extLst>
                </p:cNvPr>
                <p:cNvSpPr/>
                <p:nvPr/>
              </p:nvSpPr>
              <p:spPr>
                <a:xfrm>
                  <a:off x="8039113" y="3712079"/>
                  <a:ext cx="78343" cy="92914"/>
                </a:xfrm>
                <a:custGeom>
                  <a:avLst/>
                  <a:gdLst>
                    <a:gd name="connsiteX0" fmla="*/ 77973 w 78343"/>
                    <a:gd name="connsiteY0" fmla="*/ 1061 h 92914"/>
                    <a:gd name="connsiteX1" fmla="*/ 77973 w 78343"/>
                    <a:gd name="connsiteY1" fmla="*/ 3252 h 92914"/>
                    <a:gd name="connsiteX2" fmla="*/ 77973 w 78343"/>
                    <a:gd name="connsiteY2" fmla="*/ 5443 h 92914"/>
                    <a:gd name="connsiteX3" fmla="*/ 77973 w 78343"/>
                    <a:gd name="connsiteY3" fmla="*/ 7269 h 92914"/>
                    <a:gd name="connsiteX4" fmla="*/ 77973 w 78343"/>
                    <a:gd name="connsiteY4" fmla="*/ 46418 h 92914"/>
                    <a:gd name="connsiteX5" fmla="*/ 77462 w 78343"/>
                    <a:gd name="connsiteY5" fmla="*/ 85274 h 92914"/>
                    <a:gd name="connsiteX6" fmla="*/ 77462 w 78343"/>
                    <a:gd name="connsiteY6" fmla="*/ 90095 h 92914"/>
                    <a:gd name="connsiteX7" fmla="*/ 75217 w 78343"/>
                    <a:gd name="connsiteY7" fmla="*/ 92797 h 92914"/>
                    <a:gd name="connsiteX8" fmla="*/ 75196 w 78343"/>
                    <a:gd name="connsiteY8" fmla="*/ 92797 h 92914"/>
                    <a:gd name="connsiteX9" fmla="*/ 73003 w 78343"/>
                    <a:gd name="connsiteY9" fmla="*/ 92797 h 92914"/>
                    <a:gd name="connsiteX10" fmla="*/ 67008 w 78343"/>
                    <a:gd name="connsiteY10" fmla="*/ 92797 h 92914"/>
                    <a:gd name="connsiteX11" fmla="*/ 61014 w 78343"/>
                    <a:gd name="connsiteY11" fmla="*/ 92797 h 92914"/>
                    <a:gd name="connsiteX12" fmla="*/ 57067 w 78343"/>
                    <a:gd name="connsiteY12" fmla="*/ 92797 h 92914"/>
                    <a:gd name="connsiteX13" fmla="*/ 53119 w 78343"/>
                    <a:gd name="connsiteY13" fmla="*/ 92797 h 92914"/>
                    <a:gd name="connsiteX14" fmla="*/ 51364 w 78343"/>
                    <a:gd name="connsiteY14" fmla="*/ 91336 h 92914"/>
                    <a:gd name="connsiteX15" fmla="*/ 50926 w 78343"/>
                    <a:gd name="connsiteY15" fmla="*/ 88780 h 92914"/>
                    <a:gd name="connsiteX16" fmla="*/ 50926 w 78343"/>
                    <a:gd name="connsiteY16" fmla="*/ 85493 h 92914"/>
                    <a:gd name="connsiteX17" fmla="*/ 51291 w 78343"/>
                    <a:gd name="connsiteY17" fmla="*/ 82353 h 92914"/>
                    <a:gd name="connsiteX18" fmla="*/ 40107 w 78343"/>
                    <a:gd name="connsiteY18" fmla="*/ 89656 h 92914"/>
                    <a:gd name="connsiteX19" fmla="*/ 26949 w 78343"/>
                    <a:gd name="connsiteY19" fmla="*/ 92797 h 92914"/>
                    <a:gd name="connsiteX20" fmla="*/ 14741 w 78343"/>
                    <a:gd name="connsiteY20" fmla="*/ 87830 h 92914"/>
                    <a:gd name="connsiteX21" fmla="*/ 6334 w 78343"/>
                    <a:gd name="connsiteY21" fmla="*/ 75487 h 92914"/>
                    <a:gd name="connsiteX22" fmla="*/ 1509 w 78343"/>
                    <a:gd name="connsiteY22" fmla="*/ 59491 h 92914"/>
                    <a:gd name="connsiteX23" fmla="*/ -99 w 78343"/>
                    <a:gd name="connsiteY23" fmla="*/ 43496 h 92914"/>
                    <a:gd name="connsiteX24" fmla="*/ 2313 w 78343"/>
                    <a:gd name="connsiteY24" fmla="*/ 26551 h 92914"/>
                    <a:gd name="connsiteX25" fmla="*/ 8820 w 78343"/>
                    <a:gd name="connsiteY25" fmla="*/ 13258 h 92914"/>
                    <a:gd name="connsiteX26" fmla="*/ 18688 w 78343"/>
                    <a:gd name="connsiteY26" fmla="*/ 4420 h 92914"/>
                    <a:gd name="connsiteX27" fmla="*/ 30823 w 78343"/>
                    <a:gd name="connsiteY27" fmla="*/ 988 h 92914"/>
                    <a:gd name="connsiteX28" fmla="*/ 37037 w 78343"/>
                    <a:gd name="connsiteY28" fmla="*/ 988 h 92914"/>
                    <a:gd name="connsiteX29" fmla="*/ 42227 w 78343"/>
                    <a:gd name="connsiteY29" fmla="*/ 1864 h 92914"/>
                    <a:gd name="connsiteX30" fmla="*/ 46467 w 78343"/>
                    <a:gd name="connsiteY30" fmla="*/ 4420 h 92914"/>
                    <a:gd name="connsiteX31" fmla="*/ 49610 w 78343"/>
                    <a:gd name="connsiteY31" fmla="*/ 9314 h 92914"/>
                    <a:gd name="connsiteX32" fmla="*/ 49610 w 78343"/>
                    <a:gd name="connsiteY32" fmla="*/ 4274 h 92914"/>
                    <a:gd name="connsiteX33" fmla="*/ 50049 w 78343"/>
                    <a:gd name="connsiteY33" fmla="*/ -35 h 92914"/>
                    <a:gd name="connsiteX34" fmla="*/ 51291 w 78343"/>
                    <a:gd name="connsiteY34" fmla="*/ -35 h 92914"/>
                    <a:gd name="connsiteX35" fmla="*/ 58602 w 78343"/>
                    <a:gd name="connsiteY35" fmla="*/ -35 h 92914"/>
                    <a:gd name="connsiteX36" fmla="*/ 66277 w 78343"/>
                    <a:gd name="connsiteY36" fmla="*/ 330 h 92914"/>
                    <a:gd name="connsiteX37" fmla="*/ 24390 w 78343"/>
                    <a:gd name="connsiteY37" fmla="*/ 37580 h 92914"/>
                    <a:gd name="connsiteX38" fmla="*/ 23513 w 78343"/>
                    <a:gd name="connsiteY38" fmla="*/ 42473 h 92914"/>
                    <a:gd name="connsiteX39" fmla="*/ 23513 w 78343"/>
                    <a:gd name="connsiteY39" fmla="*/ 47294 h 92914"/>
                    <a:gd name="connsiteX40" fmla="*/ 27826 w 78343"/>
                    <a:gd name="connsiteY40" fmla="*/ 61390 h 92914"/>
                    <a:gd name="connsiteX41" fmla="*/ 39888 w 78343"/>
                    <a:gd name="connsiteY41" fmla="*/ 67160 h 92914"/>
                    <a:gd name="connsiteX42" fmla="*/ 46759 w 78343"/>
                    <a:gd name="connsiteY42" fmla="*/ 65627 h 92914"/>
                    <a:gd name="connsiteX43" fmla="*/ 50122 w 78343"/>
                    <a:gd name="connsiteY43" fmla="*/ 61171 h 92914"/>
                    <a:gd name="connsiteX44" fmla="*/ 51218 w 78343"/>
                    <a:gd name="connsiteY44" fmla="*/ 54233 h 92914"/>
                    <a:gd name="connsiteX45" fmla="*/ 51218 w 78343"/>
                    <a:gd name="connsiteY45" fmla="*/ 44957 h 92914"/>
                    <a:gd name="connsiteX46" fmla="*/ 51218 w 78343"/>
                    <a:gd name="connsiteY46" fmla="*/ 34731 h 92914"/>
                    <a:gd name="connsiteX47" fmla="*/ 50268 w 78343"/>
                    <a:gd name="connsiteY47" fmla="*/ 28961 h 92914"/>
                    <a:gd name="connsiteX48" fmla="*/ 47563 w 78343"/>
                    <a:gd name="connsiteY48" fmla="*/ 26332 h 92914"/>
                    <a:gd name="connsiteX49" fmla="*/ 41715 w 78343"/>
                    <a:gd name="connsiteY49" fmla="*/ 25821 h 92914"/>
                    <a:gd name="connsiteX50" fmla="*/ 29873 w 78343"/>
                    <a:gd name="connsiteY50" fmla="*/ 29400 h 92914"/>
                    <a:gd name="connsiteX51" fmla="*/ 24390 w 78343"/>
                    <a:gd name="connsiteY51" fmla="*/ 37580 h 9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8343" h="92914">
                      <a:moveTo>
                        <a:pt x="77973" y="1061"/>
                      </a:moveTo>
                      <a:cubicBezTo>
                        <a:pt x="77973" y="1791"/>
                        <a:pt x="77973" y="2521"/>
                        <a:pt x="77973" y="3252"/>
                      </a:cubicBezTo>
                      <a:cubicBezTo>
                        <a:pt x="77973" y="3982"/>
                        <a:pt x="77973" y="4712"/>
                        <a:pt x="77973" y="5443"/>
                      </a:cubicBezTo>
                      <a:lnTo>
                        <a:pt x="77973" y="7269"/>
                      </a:lnTo>
                      <a:cubicBezTo>
                        <a:pt x="77608" y="20562"/>
                        <a:pt x="77973" y="33563"/>
                        <a:pt x="77973" y="46418"/>
                      </a:cubicBezTo>
                      <a:cubicBezTo>
                        <a:pt x="78456" y="59367"/>
                        <a:pt x="78288" y="72339"/>
                        <a:pt x="77462" y="85274"/>
                      </a:cubicBezTo>
                      <a:cubicBezTo>
                        <a:pt x="77462" y="86881"/>
                        <a:pt x="77462" y="88488"/>
                        <a:pt x="77462" y="90095"/>
                      </a:cubicBezTo>
                      <a:cubicBezTo>
                        <a:pt x="77586" y="91460"/>
                        <a:pt x="76585" y="92673"/>
                        <a:pt x="75217" y="92797"/>
                      </a:cubicBezTo>
                      <a:cubicBezTo>
                        <a:pt x="75210" y="92797"/>
                        <a:pt x="75203" y="92797"/>
                        <a:pt x="75196" y="92797"/>
                      </a:cubicBezTo>
                      <a:lnTo>
                        <a:pt x="73003" y="92797"/>
                      </a:lnTo>
                      <a:cubicBezTo>
                        <a:pt x="71007" y="92907"/>
                        <a:pt x="69004" y="92907"/>
                        <a:pt x="67008" y="92797"/>
                      </a:cubicBezTo>
                      <a:lnTo>
                        <a:pt x="61014" y="92797"/>
                      </a:lnTo>
                      <a:cubicBezTo>
                        <a:pt x="59698" y="92724"/>
                        <a:pt x="58382" y="92724"/>
                        <a:pt x="57067" y="92797"/>
                      </a:cubicBezTo>
                      <a:cubicBezTo>
                        <a:pt x="55751" y="92907"/>
                        <a:pt x="54435" y="92907"/>
                        <a:pt x="53119" y="92797"/>
                      </a:cubicBezTo>
                      <a:cubicBezTo>
                        <a:pt x="52322" y="92636"/>
                        <a:pt x="51664" y="92089"/>
                        <a:pt x="51364" y="91336"/>
                      </a:cubicBezTo>
                      <a:cubicBezTo>
                        <a:pt x="51065" y="90518"/>
                        <a:pt x="50919" y="89649"/>
                        <a:pt x="50926" y="88780"/>
                      </a:cubicBezTo>
                      <a:cubicBezTo>
                        <a:pt x="50750" y="87692"/>
                        <a:pt x="50750" y="86581"/>
                        <a:pt x="50926" y="85493"/>
                      </a:cubicBezTo>
                      <a:cubicBezTo>
                        <a:pt x="51175" y="84463"/>
                        <a:pt x="51299" y="83412"/>
                        <a:pt x="51291" y="82353"/>
                      </a:cubicBezTo>
                      <a:cubicBezTo>
                        <a:pt x="48002" y="85398"/>
                        <a:pt x="44215" y="87867"/>
                        <a:pt x="40107" y="89656"/>
                      </a:cubicBezTo>
                      <a:cubicBezTo>
                        <a:pt x="36013" y="91680"/>
                        <a:pt x="31517" y="92753"/>
                        <a:pt x="26949" y="92797"/>
                      </a:cubicBezTo>
                      <a:cubicBezTo>
                        <a:pt x="22373" y="92863"/>
                        <a:pt x="17972" y="91073"/>
                        <a:pt x="14741" y="87830"/>
                      </a:cubicBezTo>
                      <a:cubicBezTo>
                        <a:pt x="11224" y="84244"/>
                        <a:pt x="8381" y="80066"/>
                        <a:pt x="6334" y="75487"/>
                      </a:cubicBezTo>
                      <a:cubicBezTo>
                        <a:pt x="4075" y="70374"/>
                        <a:pt x="2452" y="64999"/>
                        <a:pt x="1509" y="59491"/>
                      </a:cubicBezTo>
                      <a:cubicBezTo>
                        <a:pt x="471" y="54218"/>
                        <a:pt x="-62" y="48864"/>
                        <a:pt x="-99" y="43496"/>
                      </a:cubicBezTo>
                      <a:cubicBezTo>
                        <a:pt x="-157" y="37755"/>
                        <a:pt x="661" y="32044"/>
                        <a:pt x="2313" y="26551"/>
                      </a:cubicBezTo>
                      <a:cubicBezTo>
                        <a:pt x="3746" y="21796"/>
                        <a:pt x="5947" y="17312"/>
                        <a:pt x="8820" y="13258"/>
                      </a:cubicBezTo>
                      <a:cubicBezTo>
                        <a:pt x="11444" y="9650"/>
                        <a:pt x="14807" y="6633"/>
                        <a:pt x="18688" y="4420"/>
                      </a:cubicBezTo>
                      <a:cubicBezTo>
                        <a:pt x="22402" y="2324"/>
                        <a:pt x="26561" y="1141"/>
                        <a:pt x="30823" y="988"/>
                      </a:cubicBezTo>
                      <a:lnTo>
                        <a:pt x="37037" y="988"/>
                      </a:lnTo>
                      <a:cubicBezTo>
                        <a:pt x="38806" y="1002"/>
                        <a:pt x="40553" y="1294"/>
                        <a:pt x="42227" y="1864"/>
                      </a:cubicBezTo>
                      <a:cubicBezTo>
                        <a:pt x="43791" y="2441"/>
                        <a:pt x="45231" y="3310"/>
                        <a:pt x="46467" y="4420"/>
                      </a:cubicBezTo>
                      <a:cubicBezTo>
                        <a:pt x="47834" y="5823"/>
                        <a:pt x="48901" y="7488"/>
                        <a:pt x="49610" y="9314"/>
                      </a:cubicBezTo>
                      <a:cubicBezTo>
                        <a:pt x="49376" y="7641"/>
                        <a:pt x="49376" y="5947"/>
                        <a:pt x="49610" y="4274"/>
                      </a:cubicBezTo>
                      <a:cubicBezTo>
                        <a:pt x="49903" y="2857"/>
                        <a:pt x="50049" y="1411"/>
                        <a:pt x="50049" y="-35"/>
                      </a:cubicBezTo>
                      <a:cubicBezTo>
                        <a:pt x="50049" y="-35"/>
                        <a:pt x="50487" y="-35"/>
                        <a:pt x="51291" y="-35"/>
                      </a:cubicBezTo>
                      <a:lnTo>
                        <a:pt x="58602" y="-35"/>
                      </a:lnTo>
                      <a:lnTo>
                        <a:pt x="66277" y="330"/>
                      </a:lnTo>
                      <a:close/>
                      <a:moveTo>
                        <a:pt x="24390" y="37580"/>
                      </a:moveTo>
                      <a:cubicBezTo>
                        <a:pt x="23878" y="39165"/>
                        <a:pt x="23586" y="40808"/>
                        <a:pt x="23513" y="42473"/>
                      </a:cubicBezTo>
                      <a:cubicBezTo>
                        <a:pt x="23513" y="44080"/>
                        <a:pt x="23513" y="45687"/>
                        <a:pt x="23513" y="47294"/>
                      </a:cubicBezTo>
                      <a:cubicBezTo>
                        <a:pt x="23367" y="52341"/>
                        <a:pt x="24887" y="57286"/>
                        <a:pt x="27826" y="61390"/>
                      </a:cubicBezTo>
                      <a:cubicBezTo>
                        <a:pt x="30626" y="65203"/>
                        <a:pt x="35158" y="67372"/>
                        <a:pt x="39888" y="67160"/>
                      </a:cubicBezTo>
                      <a:cubicBezTo>
                        <a:pt x="42278" y="67321"/>
                        <a:pt x="44661" y="66788"/>
                        <a:pt x="46759" y="65627"/>
                      </a:cubicBezTo>
                      <a:cubicBezTo>
                        <a:pt x="48324" y="64531"/>
                        <a:pt x="49501" y="62975"/>
                        <a:pt x="50122" y="61171"/>
                      </a:cubicBezTo>
                      <a:cubicBezTo>
                        <a:pt x="50838" y="58929"/>
                        <a:pt x="51211" y="56585"/>
                        <a:pt x="51218" y="54233"/>
                      </a:cubicBezTo>
                      <a:cubicBezTo>
                        <a:pt x="51218" y="51457"/>
                        <a:pt x="51218" y="48390"/>
                        <a:pt x="51218" y="44957"/>
                      </a:cubicBezTo>
                      <a:cubicBezTo>
                        <a:pt x="51218" y="41524"/>
                        <a:pt x="51218" y="37215"/>
                        <a:pt x="51218" y="34731"/>
                      </a:cubicBezTo>
                      <a:cubicBezTo>
                        <a:pt x="51255" y="32767"/>
                        <a:pt x="50933" y="30809"/>
                        <a:pt x="50268" y="28961"/>
                      </a:cubicBezTo>
                      <a:cubicBezTo>
                        <a:pt x="49859" y="27690"/>
                        <a:pt x="48843" y="26704"/>
                        <a:pt x="47563" y="26332"/>
                      </a:cubicBezTo>
                      <a:cubicBezTo>
                        <a:pt x="45641" y="25923"/>
                        <a:pt x="43681" y="25748"/>
                        <a:pt x="41715" y="25821"/>
                      </a:cubicBezTo>
                      <a:cubicBezTo>
                        <a:pt x="37468" y="25558"/>
                        <a:pt x="33265" y="26829"/>
                        <a:pt x="29873" y="29400"/>
                      </a:cubicBezTo>
                      <a:cubicBezTo>
                        <a:pt x="27109" y="31372"/>
                        <a:pt x="25165" y="34279"/>
                        <a:pt x="24390" y="37580"/>
                      </a:cubicBezTo>
                      <a:close/>
                    </a:path>
                  </a:pathLst>
                </a:custGeom>
                <a:solidFill>
                  <a:srgbClr val="333233"/>
                </a:solidFill>
                <a:ln w="7301" cap="flat">
                  <a:noFill/>
                  <a:prstDash val="solid"/>
                  <a:miter/>
                </a:ln>
              </p:spPr>
              <p:txBody>
                <a:bodyPr rtlCol="0" anchor="ctr"/>
                <a:lstStyle/>
                <a:p>
                  <a:endParaRPr lang="en-US"/>
                </a:p>
              </p:txBody>
            </p:sp>
            <p:sp>
              <p:nvSpPr>
                <p:cNvPr id="1934" name="Freeform 1933">
                  <a:extLst>
                    <a:ext uri="{FF2B5EF4-FFF2-40B4-BE49-F238E27FC236}">
                      <a16:creationId xmlns:a16="http://schemas.microsoft.com/office/drawing/2014/main" id="{B827D919-7575-6938-D2E5-A34B03437BA3}"/>
                    </a:ext>
                  </a:extLst>
                </p:cNvPr>
                <p:cNvSpPr/>
                <p:nvPr/>
              </p:nvSpPr>
              <p:spPr>
                <a:xfrm>
                  <a:off x="8125741" y="3677781"/>
                  <a:ext cx="67655" cy="127056"/>
                </a:xfrm>
                <a:custGeom>
                  <a:avLst/>
                  <a:gdLst>
                    <a:gd name="connsiteX0" fmla="*/ 37692 w 67655"/>
                    <a:gd name="connsiteY0" fmla="*/ 1030 h 127056"/>
                    <a:gd name="connsiteX1" fmla="*/ 37692 w 67655"/>
                    <a:gd name="connsiteY1" fmla="*/ 25644 h 127056"/>
                    <a:gd name="connsiteX2" fmla="*/ 37692 w 67655"/>
                    <a:gd name="connsiteY2" fmla="*/ 30610 h 127056"/>
                    <a:gd name="connsiteX3" fmla="*/ 37692 w 67655"/>
                    <a:gd name="connsiteY3" fmla="*/ 35942 h 127056"/>
                    <a:gd name="connsiteX4" fmla="*/ 49753 w 67655"/>
                    <a:gd name="connsiteY4" fmla="*/ 35358 h 127056"/>
                    <a:gd name="connsiteX5" fmla="*/ 65470 w 67655"/>
                    <a:gd name="connsiteY5" fmla="*/ 34481 h 127056"/>
                    <a:gd name="connsiteX6" fmla="*/ 66932 w 67655"/>
                    <a:gd name="connsiteY6" fmla="*/ 38790 h 127056"/>
                    <a:gd name="connsiteX7" fmla="*/ 66932 w 67655"/>
                    <a:gd name="connsiteY7" fmla="*/ 44926 h 127056"/>
                    <a:gd name="connsiteX8" fmla="*/ 66494 w 67655"/>
                    <a:gd name="connsiteY8" fmla="*/ 51645 h 127056"/>
                    <a:gd name="connsiteX9" fmla="*/ 66494 w 67655"/>
                    <a:gd name="connsiteY9" fmla="*/ 57488 h 127056"/>
                    <a:gd name="connsiteX10" fmla="*/ 37984 w 67655"/>
                    <a:gd name="connsiteY10" fmla="*/ 57488 h 127056"/>
                    <a:gd name="connsiteX11" fmla="*/ 37984 w 67655"/>
                    <a:gd name="connsiteY11" fmla="*/ 76844 h 127056"/>
                    <a:gd name="connsiteX12" fmla="*/ 37984 w 67655"/>
                    <a:gd name="connsiteY12" fmla="*/ 94592 h 127056"/>
                    <a:gd name="connsiteX13" fmla="*/ 43320 w 67655"/>
                    <a:gd name="connsiteY13" fmla="*/ 98609 h 127056"/>
                    <a:gd name="connsiteX14" fmla="*/ 50630 w 67655"/>
                    <a:gd name="connsiteY14" fmla="*/ 100946 h 127056"/>
                    <a:gd name="connsiteX15" fmla="*/ 58818 w 67655"/>
                    <a:gd name="connsiteY15" fmla="*/ 101969 h 127056"/>
                    <a:gd name="connsiteX16" fmla="*/ 66128 w 67655"/>
                    <a:gd name="connsiteY16" fmla="*/ 101969 h 127056"/>
                    <a:gd name="connsiteX17" fmla="*/ 66859 w 67655"/>
                    <a:gd name="connsiteY17" fmla="*/ 107666 h 127056"/>
                    <a:gd name="connsiteX18" fmla="*/ 67444 w 67655"/>
                    <a:gd name="connsiteY18" fmla="*/ 114093 h 127056"/>
                    <a:gd name="connsiteX19" fmla="*/ 67444 w 67655"/>
                    <a:gd name="connsiteY19" fmla="*/ 120740 h 127056"/>
                    <a:gd name="connsiteX20" fmla="*/ 66274 w 67655"/>
                    <a:gd name="connsiteY20" fmla="*/ 126802 h 127056"/>
                    <a:gd name="connsiteX21" fmla="*/ 50996 w 67655"/>
                    <a:gd name="connsiteY21" fmla="*/ 126802 h 127056"/>
                    <a:gd name="connsiteX22" fmla="*/ 36376 w 67655"/>
                    <a:gd name="connsiteY22" fmla="*/ 124684 h 127056"/>
                    <a:gd name="connsiteX23" fmla="*/ 23948 w 67655"/>
                    <a:gd name="connsiteY23" fmla="*/ 119790 h 127056"/>
                    <a:gd name="connsiteX24" fmla="*/ 16127 w 67655"/>
                    <a:gd name="connsiteY24" fmla="*/ 110734 h 127056"/>
                    <a:gd name="connsiteX25" fmla="*/ 13349 w 67655"/>
                    <a:gd name="connsiteY25" fmla="*/ 84001 h 127056"/>
                    <a:gd name="connsiteX26" fmla="*/ 13349 w 67655"/>
                    <a:gd name="connsiteY26" fmla="*/ 57927 h 127056"/>
                    <a:gd name="connsiteX27" fmla="*/ 7208 w 67655"/>
                    <a:gd name="connsiteY27" fmla="*/ 57927 h 127056"/>
                    <a:gd name="connsiteX28" fmla="*/ -102 w 67655"/>
                    <a:gd name="connsiteY28" fmla="*/ 57927 h 127056"/>
                    <a:gd name="connsiteX29" fmla="*/ 483 w 67655"/>
                    <a:gd name="connsiteY29" fmla="*/ 35358 h 127056"/>
                    <a:gd name="connsiteX30" fmla="*/ 7793 w 67655"/>
                    <a:gd name="connsiteY30" fmla="*/ 35358 h 127056"/>
                    <a:gd name="connsiteX31" fmla="*/ 13934 w 67655"/>
                    <a:gd name="connsiteY31" fmla="*/ 35358 h 127056"/>
                    <a:gd name="connsiteX32" fmla="*/ 13934 w 67655"/>
                    <a:gd name="connsiteY32" fmla="*/ 26666 h 127056"/>
                    <a:gd name="connsiteX33" fmla="*/ 13934 w 67655"/>
                    <a:gd name="connsiteY33" fmla="*/ 17171 h 127056"/>
                    <a:gd name="connsiteX34" fmla="*/ 13934 w 67655"/>
                    <a:gd name="connsiteY34" fmla="*/ 7968 h 127056"/>
                    <a:gd name="connsiteX35" fmla="*/ 14372 w 67655"/>
                    <a:gd name="connsiteY35" fmla="*/ 80 h 127056"/>
                    <a:gd name="connsiteX36" fmla="*/ 19635 w 67655"/>
                    <a:gd name="connsiteY36" fmla="*/ 80 h 127056"/>
                    <a:gd name="connsiteX37" fmla="*/ 25630 w 67655"/>
                    <a:gd name="connsiteY37" fmla="*/ 591 h 127056"/>
                    <a:gd name="connsiteX38" fmla="*/ 31916 w 67655"/>
                    <a:gd name="connsiteY38" fmla="*/ 1030 h 127056"/>
                    <a:gd name="connsiteX39" fmla="*/ 37692 w 67655"/>
                    <a:gd name="connsiteY39" fmla="*/ 1030 h 12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655" h="127056">
                      <a:moveTo>
                        <a:pt x="37692" y="1030"/>
                      </a:moveTo>
                      <a:lnTo>
                        <a:pt x="37692" y="25644"/>
                      </a:lnTo>
                      <a:cubicBezTo>
                        <a:pt x="37692" y="27250"/>
                        <a:pt x="37692" y="28857"/>
                        <a:pt x="37692" y="30610"/>
                      </a:cubicBezTo>
                      <a:cubicBezTo>
                        <a:pt x="37692" y="32363"/>
                        <a:pt x="37692" y="34116"/>
                        <a:pt x="37692" y="35942"/>
                      </a:cubicBezTo>
                      <a:cubicBezTo>
                        <a:pt x="41493" y="35942"/>
                        <a:pt x="45513" y="35942"/>
                        <a:pt x="49753" y="35358"/>
                      </a:cubicBezTo>
                      <a:lnTo>
                        <a:pt x="65470" y="34481"/>
                      </a:lnTo>
                      <a:cubicBezTo>
                        <a:pt x="66406" y="35723"/>
                        <a:pt x="66918" y="37235"/>
                        <a:pt x="66932" y="38790"/>
                      </a:cubicBezTo>
                      <a:cubicBezTo>
                        <a:pt x="67078" y="40836"/>
                        <a:pt x="67078" y="42881"/>
                        <a:pt x="66932" y="44926"/>
                      </a:cubicBezTo>
                      <a:lnTo>
                        <a:pt x="66494" y="51645"/>
                      </a:lnTo>
                      <a:cubicBezTo>
                        <a:pt x="66267" y="53588"/>
                        <a:pt x="66267" y="55546"/>
                        <a:pt x="66494" y="57488"/>
                      </a:cubicBezTo>
                      <a:lnTo>
                        <a:pt x="37984" y="57488"/>
                      </a:lnTo>
                      <a:lnTo>
                        <a:pt x="37984" y="76844"/>
                      </a:lnTo>
                      <a:cubicBezTo>
                        <a:pt x="37984" y="83198"/>
                        <a:pt x="37984" y="89114"/>
                        <a:pt x="37984" y="94592"/>
                      </a:cubicBezTo>
                      <a:cubicBezTo>
                        <a:pt x="39351" y="96403"/>
                        <a:pt x="41201" y="97798"/>
                        <a:pt x="43320" y="98609"/>
                      </a:cubicBezTo>
                      <a:cubicBezTo>
                        <a:pt x="45674" y="99617"/>
                        <a:pt x="48123" y="100406"/>
                        <a:pt x="50630" y="100946"/>
                      </a:cubicBezTo>
                      <a:cubicBezTo>
                        <a:pt x="53335" y="101472"/>
                        <a:pt x="56069" y="101815"/>
                        <a:pt x="58818" y="101969"/>
                      </a:cubicBezTo>
                      <a:lnTo>
                        <a:pt x="66128" y="101969"/>
                      </a:lnTo>
                      <a:cubicBezTo>
                        <a:pt x="66128" y="103649"/>
                        <a:pt x="66640" y="105548"/>
                        <a:pt x="66859" y="107666"/>
                      </a:cubicBezTo>
                      <a:cubicBezTo>
                        <a:pt x="67078" y="109784"/>
                        <a:pt x="67298" y="111902"/>
                        <a:pt x="67444" y="114093"/>
                      </a:cubicBezTo>
                      <a:cubicBezTo>
                        <a:pt x="67590" y="116306"/>
                        <a:pt x="67590" y="118527"/>
                        <a:pt x="67444" y="120740"/>
                      </a:cubicBezTo>
                      <a:cubicBezTo>
                        <a:pt x="67305" y="122799"/>
                        <a:pt x="66910" y="124837"/>
                        <a:pt x="66274" y="126802"/>
                      </a:cubicBezTo>
                      <a:cubicBezTo>
                        <a:pt x="61186" y="127094"/>
                        <a:pt x="56084" y="127094"/>
                        <a:pt x="50996" y="126802"/>
                      </a:cubicBezTo>
                      <a:cubicBezTo>
                        <a:pt x="46069" y="126546"/>
                        <a:pt x="41171" y="125838"/>
                        <a:pt x="36376" y="124684"/>
                      </a:cubicBezTo>
                      <a:cubicBezTo>
                        <a:pt x="32004" y="123712"/>
                        <a:pt x="27808" y="122062"/>
                        <a:pt x="23948" y="119790"/>
                      </a:cubicBezTo>
                      <a:cubicBezTo>
                        <a:pt x="20462" y="117658"/>
                        <a:pt x="17728" y="114495"/>
                        <a:pt x="16127" y="110734"/>
                      </a:cubicBezTo>
                      <a:cubicBezTo>
                        <a:pt x="14606" y="101896"/>
                        <a:pt x="13678" y="92963"/>
                        <a:pt x="13349" y="84001"/>
                      </a:cubicBezTo>
                      <a:cubicBezTo>
                        <a:pt x="13349" y="75602"/>
                        <a:pt x="13349" y="66910"/>
                        <a:pt x="13349" y="57927"/>
                      </a:cubicBezTo>
                      <a:cubicBezTo>
                        <a:pt x="11397" y="57927"/>
                        <a:pt x="9350" y="57927"/>
                        <a:pt x="7208" y="57927"/>
                      </a:cubicBezTo>
                      <a:lnTo>
                        <a:pt x="-102" y="57927"/>
                      </a:lnTo>
                      <a:lnTo>
                        <a:pt x="483" y="35358"/>
                      </a:lnTo>
                      <a:cubicBezTo>
                        <a:pt x="2968" y="35358"/>
                        <a:pt x="5234" y="35358"/>
                        <a:pt x="7793" y="35358"/>
                      </a:cubicBezTo>
                      <a:lnTo>
                        <a:pt x="13934" y="35358"/>
                      </a:lnTo>
                      <a:cubicBezTo>
                        <a:pt x="13934" y="32655"/>
                        <a:pt x="13934" y="29807"/>
                        <a:pt x="13934" y="26666"/>
                      </a:cubicBezTo>
                      <a:cubicBezTo>
                        <a:pt x="13934" y="23525"/>
                        <a:pt x="13934" y="20385"/>
                        <a:pt x="13934" y="17171"/>
                      </a:cubicBezTo>
                      <a:cubicBezTo>
                        <a:pt x="13934" y="13957"/>
                        <a:pt x="13934" y="10890"/>
                        <a:pt x="13934" y="7968"/>
                      </a:cubicBezTo>
                      <a:cubicBezTo>
                        <a:pt x="13934" y="5047"/>
                        <a:pt x="13934" y="2417"/>
                        <a:pt x="14372" y="80"/>
                      </a:cubicBezTo>
                      <a:cubicBezTo>
                        <a:pt x="16127" y="-73"/>
                        <a:pt x="17881" y="-73"/>
                        <a:pt x="19635" y="80"/>
                      </a:cubicBezTo>
                      <a:lnTo>
                        <a:pt x="25630" y="591"/>
                      </a:lnTo>
                      <a:lnTo>
                        <a:pt x="31916" y="1030"/>
                      </a:lnTo>
                      <a:cubicBezTo>
                        <a:pt x="33839" y="1190"/>
                        <a:pt x="35769" y="1190"/>
                        <a:pt x="37692" y="1030"/>
                      </a:cubicBezTo>
                      <a:close/>
                    </a:path>
                  </a:pathLst>
                </a:custGeom>
                <a:solidFill>
                  <a:srgbClr val="333233"/>
                </a:solidFill>
                <a:ln w="7301" cap="flat">
                  <a:noFill/>
                  <a:prstDash val="solid"/>
                  <a:miter/>
                </a:ln>
              </p:spPr>
              <p:txBody>
                <a:bodyPr rtlCol="0" anchor="ctr"/>
                <a:lstStyle/>
                <a:p>
                  <a:endParaRPr lang="en-US"/>
                </a:p>
              </p:txBody>
            </p:sp>
            <p:sp>
              <p:nvSpPr>
                <p:cNvPr id="1935" name="Freeform 1934">
                  <a:extLst>
                    <a:ext uri="{FF2B5EF4-FFF2-40B4-BE49-F238E27FC236}">
                      <a16:creationId xmlns:a16="http://schemas.microsoft.com/office/drawing/2014/main" id="{C92E18B1-A320-EC8C-C7F6-A2F8125178EC}"/>
                    </a:ext>
                  </a:extLst>
                </p:cNvPr>
                <p:cNvSpPr/>
                <p:nvPr/>
              </p:nvSpPr>
              <p:spPr>
                <a:xfrm>
                  <a:off x="8201235" y="3671980"/>
                  <a:ext cx="26189" cy="132711"/>
                </a:xfrm>
                <a:custGeom>
                  <a:avLst/>
                  <a:gdLst>
                    <a:gd name="connsiteX0" fmla="*/ 22944 w 26189"/>
                    <a:gd name="connsiteY0" fmla="*/ 40063 h 132711"/>
                    <a:gd name="connsiteX1" fmla="*/ 26088 w 26189"/>
                    <a:gd name="connsiteY1" fmla="*/ 40063 h 132711"/>
                    <a:gd name="connsiteX2" fmla="*/ 26088 w 26189"/>
                    <a:gd name="connsiteY2" fmla="*/ 40647 h 132711"/>
                    <a:gd name="connsiteX3" fmla="*/ 25284 w 26189"/>
                    <a:gd name="connsiteY3" fmla="*/ 86077 h 132711"/>
                    <a:gd name="connsiteX4" fmla="*/ 25868 w 26189"/>
                    <a:gd name="connsiteY4" fmla="*/ 131507 h 132711"/>
                    <a:gd name="connsiteX5" fmla="*/ 21336 w 26189"/>
                    <a:gd name="connsiteY5" fmla="*/ 132676 h 132711"/>
                    <a:gd name="connsiteX6" fmla="*/ 13295 w 26189"/>
                    <a:gd name="connsiteY6" fmla="*/ 132676 h 132711"/>
                    <a:gd name="connsiteX7" fmla="*/ 5108 w 26189"/>
                    <a:gd name="connsiteY7" fmla="*/ 132676 h 132711"/>
                    <a:gd name="connsiteX8" fmla="*/ -82 w 26189"/>
                    <a:gd name="connsiteY8" fmla="*/ 132676 h 132711"/>
                    <a:gd name="connsiteX9" fmla="*/ 795 w 26189"/>
                    <a:gd name="connsiteY9" fmla="*/ 109085 h 132711"/>
                    <a:gd name="connsiteX10" fmla="*/ 283 w 26189"/>
                    <a:gd name="connsiteY10" fmla="*/ 85420 h 132711"/>
                    <a:gd name="connsiteX11" fmla="*/ -82 w 26189"/>
                    <a:gd name="connsiteY11" fmla="*/ 62121 h 132711"/>
                    <a:gd name="connsiteX12" fmla="*/ 1087 w 26189"/>
                    <a:gd name="connsiteY12" fmla="*/ 39771 h 132711"/>
                    <a:gd name="connsiteX13" fmla="*/ 1087 w 26189"/>
                    <a:gd name="connsiteY13" fmla="*/ 39771 h 132711"/>
                    <a:gd name="connsiteX14" fmla="*/ 3499 w 26189"/>
                    <a:gd name="connsiteY14" fmla="*/ 39771 h 132711"/>
                    <a:gd name="connsiteX15" fmla="*/ 6204 w 26189"/>
                    <a:gd name="connsiteY15" fmla="*/ 39771 h 132711"/>
                    <a:gd name="connsiteX16" fmla="*/ 12856 w 26189"/>
                    <a:gd name="connsiteY16" fmla="*/ 39771 h 132711"/>
                    <a:gd name="connsiteX17" fmla="*/ 22944 w 26189"/>
                    <a:gd name="connsiteY17" fmla="*/ 40063 h 132711"/>
                    <a:gd name="connsiteX18" fmla="*/ 283 w 26189"/>
                    <a:gd name="connsiteY18" fmla="*/ -35 h 132711"/>
                    <a:gd name="connsiteX19" fmla="*/ 25357 w 26189"/>
                    <a:gd name="connsiteY19" fmla="*/ 549 h 132711"/>
                    <a:gd name="connsiteX20" fmla="*/ 25357 w 26189"/>
                    <a:gd name="connsiteY20" fmla="*/ 4493 h 132711"/>
                    <a:gd name="connsiteX21" fmla="*/ 25357 w 26189"/>
                    <a:gd name="connsiteY21" fmla="*/ 10775 h 132711"/>
                    <a:gd name="connsiteX22" fmla="*/ 25357 w 26189"/>
                    <a:gd name="connsiteY22" fmla="*/ 17713 h 132711"/>
                    <a:gd name="connsiteX23" fmla="*/ 25357 w 26189"/>
                    <a:gd name="connsiteY23" fmla="*/ 24068 h 132711"/>
                    <a:gd name="connsiteX24" fmla="*/ 21994 w 26189"/>
                    <a:gd name="connsiteY24" fmla="*/ 25529 h 132711"/>
                    <a:gd name="connsiteX25" fmla="*/ 15707 w 26189"/>
                    <a:gd name="connsiteY25" fmla="*/ 25529 h 132711"/>
                    <a:gd name="connsiteX26" fmla="*/ 8397 w 26189"/>
                    <a:gd name="connsiteY26" fmla="*/ 25163 h 132711"/>
                    <a:gd name="connsiteX27" fmla="*/ 1087 w 26189"/>
                    <a:gd name="connsiteY27" fmla="*/ 25163 h 132711"/>
                    <a:gd name="connsiteX28" fmla="*/ 575 w 26189"/>
                    <a:gd name="connsiteY28" fmla="*/ 14061 h 132711"/>
                    <a:gd name="connsiteX29" fmla="*/ 283 w 26189"/>
                    <a:gd name="connsiteY29" fmla="*/ -35 h 13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89" h="132711">
                      <a:moveTo>
                        <a:pt x="22944" y="40063"/>
                      </a:moveTo>
                      <a:lnTo>
                        <a:pt x="26088" y="40063"/>
                      </a:lnTo>
                      <a:lnTo>
                        <a:pt x="26088" y="40647"/>
                      </a:lnTo>
                      <a:cubicBezTo>
                        <a:pt x="26088" y="55255"/>
                        <a:pt x="25722" y="70593"/>
                        <a:pt x="25284" y="86077"/>
                      </a:cubicBezTo>
                      <a:cubicBezTo>
                        <a:pt x="24845" y="101562"/>
                        <a:pt x="25284" y="116681"/>
                        <a:pt x="25868" y="131507"/>
                      </a:cubicBezTo>
                      <a:cubicBezTo>
                        <a:pt x="25284" y="132238"/>
                        <a:pt x="23749" y="132603"/>
                        <a:pt x="21336" y="132676"/>
                      </a:cubicBezTo>
                      <a:lnTo>
                        <a:pt x="13295" y="132676"/>
                      </a:lnTo>
                      <a:lnTo>
                        <a:pt x="5108" y="132676"/>
                      </a:lnTo>
                      <a:cubicBezTo>
                        <a:pt x="3390" y="132406"/>
                        <a:pt x="1635" y="132406"/>
                        <a:pt x="-82" y="132676"/>
                      </a:cubicBezTo>
                      <a:cubicBezTo>
                        <a:pt x="575" y="124934"/>
                        <a:pt x="868" y="117046"/>
                        <a:pt x="795" y="109085"/>
                      </a:cubicBezTo>
                      <a:cubicBezTo>
                        <a:pt x="722" y="101123"/>
                        <a:pt x="795" y="93235"/>
                        <a:pt x="283" y="85420"/>
                      </a:cubicBezTo>
                      <a:cubicBezTo>
                        <a:pt x="-229" y="77605"/>
                        <a:pt x="-82" y="69790"/>
                        <a:pt x="-82" y="62121"/>
                      </a:cubicBezTo>
                      <a:cubicBezTo>
                        <a:pt x="-104" y="54656"/>
                        <a:pt x="283" y="47192"/>
                        <a:pt x="1087" y="39771"/>
                      </a:cubicBezTo>
                      <a:lnTo>
                        <a:pt x="1087" y="39771"/>
                      </a:lnTo>
                      <a:cubicBezTo>
                        <a:pt x="1884" y="39618"/>
                        <a:pt x="2703" y="39618"/>
                        <a:pt x="3499" y="39771"/>
                      </a:cubicBezTo>
                      <a:lnTo>
                        <a:pt x="6204" y="39771"/>
                      </a:lnTo>
                      <a:cubicBezTo>
                        <a:pt x="7812" y="39771"/>
                        <a:pt x="10006" y="39771"/>
                        <a:pt x="12856" y="39771"/>
                      </a:cubicBezTo>
                      <a:cubicBezTo>
                        <a:pt x="15707" y="39771"/>
                        <a:pt x="18997" y="40209"/>
                        <a:pt x="22944" y="40063"/>
                      </a:cubicBezTo>
                      <a:close/>
                      <a:moveTo>
                        <a:pt x="283" y="-35"/>
                      </a:moveTo>
                      <a:lnTo>
                        <a:pt x="25357" y="549"/>
                      </a:lnTo>
                      <a:cubicBezTo>
                        <a:pt x="25357" y="1280"/>
                        <a:pt x="25357" y="2594"/>
                        <a:pt x="25357" y="4493"/>
                      </a:cubicBezTo>
                      <a:cubicBezTo>
                        <a:pt x="25357" y="6392"/>
                        <a:pt x="25357" y="8511"/>
                        <a:pt x="25357" y="10775"/>
                      </a:cubicBezTo>
                      <a:cubicBezTo>
                        <a:pt x="25357" y="13039"/>
                        <a:pt x="25357" y="15376"/>
                        <a:pt x="25357" y="17713"/>
                      </a:cubicBezTo>
                      <a:cubicBezTo>
                        <a:pt x="25357" y="20051"/>
                        <a:pt x="25357" y="22242"/>
                        <a:pt x="25357" y="24068"/>
                      </a:cubicBezTo>
                      <a:cubicBezTo>
                        <a:pt x="24494" y="25003"/>
                        <a:pt x="23273" y="25536"/>
                        <a:pt x="21994" y="25529"/>
                      </a:cubicBezTo>
                      <a:cubicBezTo>
                        <a:pt x="19904" y="25726"/>
                        <a:pt x="17798" y="25726"/>
                        <a:pt x="15707" y="25529"/>
                      </a:cubicBezTo>
                      <a:lnTo>
                        <a:pt x="8397" y="25163"/>
                      </a:lnTo>
                      <a:cubicBezTo>
                        <a:pt x="5963" y="25025"/>
                        <a:pt x="3521" y="25025"/>
                        <a:pt x="1087" y="25163"/>
                      </a:cubicBezTo>
                      <a:cubicBezTo>
                        <a:pt x="1087" y="21584"/>
                        <a:pt x="1087" y="17859"/>
                        <a:pt x="575" y="14061"/>
                      </a:cubicBezTo>
                      <a:cubicBezTo>
                        <a:pt x="64" y="10263"/>
                        <a:pt x="210" y="5662"/>
                        <a:pt x="283" y="-35"/>
                      </a:cubicBezTo>
                      <a:close/>
                    </a:path>
                  </a:pathLst>
                </a:custGeom>
                <a:solidFill>
                  <a:srgbClr val="333233"/>
                </a:solidFill>
                <a:ln w="7301" cap="flat">
                  <a:noFill/>
                  <a:prstDash val="solid"/>
                  <a:miter/>
                </a:ln>
              </p:spPr>
              <p:txBody>
                <a:bodyPr rtlCol="0" anchor="ctr"/>
                <a:lstStyle/>
                <a:p>
                  <a:endParaRPr lang="en-US"/>
                </a:p>
              </p:txBody>
            </p:sp>
            <p:sp>
              <p:nvSpPr>
                <p:cNvPr id="1936" name="Freeform 1935">
                  <a:extLst>
                    <a:ext uri="{FF2B5EF4-FFF2-40B4-BE49-F238E27FC236}">
                      <a16:creationId xmlns:a16="http://schemas.microsoft.com/office/drawing/2014/main" id="{D6C6DAC3-EF2D-F2F9-213F-837953B2FCBD}"/>
                    </a:ext>
                  </a:extLst>
                </p:cNvPr>
                <p:cNvSpPr/>
                <p:nvPr/>
              </p:nvSpPr>
              <p:spPr>
                <a:xfrm>
                  <a:off x="8238975" y="3709650"/>
                  <a:ext cx="73458" cy="96502"/>
                </a:xfrm>
                <a:custGeom>
                  <a:avLst/>
                  <a:gdLst>
                    <a:gd name="connsiteX0" fmla="*/ 3407 w 73458"/>
                    <a:gd name="connsiteY0" fmla="*/ 10793 h 96502"/>
                    <a:gd name="connsiteX1" fmla="*/ 7574 w 73458"/>
                    <a:gd name="connsiteY1" fmla="*/ 5972 h 96502"/>
                    <a:gd name="connsiteX2" fmla="*/ 14226 w 73458"/>
                    <a:gd name="connsiteY2" fmla="*/ 2613 h 96502"/>
                    <a:gd name="connsiteX3" fmla="*/ 22340 w 73458"/>
                    <a:gd name="connsiteY3" fmla="*/ 641 h 96502"/>
                    <a:gd name="connsiteX4" fmla="*/ 31040 w 73458"/>
                    <a:gd name="connsiteY4" fmla="*/ 129 h 96502"/>
                    <a:gd name="connsiteX5" fmla="*/ 38350 w 73458"/>
                    <a:gd name="connsiteY5" fmla="*/ 129 h 96502"/>
                    <a:gd name="connsiteX6" fmla="*/ 45660 w 73458"/>
                    <a:gd name="connsiteY6" fmla="*/ 129 h 96502"/>
                    <a:gd name="connsiteX7" fmla="*/ 56917 w 73458"/>
                    <a:gd name="connsiteY7" fmla="*/ 2467 h 96502"/>
                    <a:gd name="connsiteX8" fmla="*/ 66128 w 73458"/>
                    <a:gd name="connsiteY8" fmla="*/ 8018 h 96502"/>
                    <a:gd name="connsiteX9" fmla="*/ 70149 w 73458"/>
                    <a:gd name="connsiteY9" fmla="*/ 13349 h 96502"/>
                    <a:gd name="connsiteX10" fmla="*/ 72415 w 73458"/>
                    <a:gd name="connsiteY10" fmla="*/ 21895 h 96502"/>
                    <a:gd name="connsiteX11" fmla="*/ 73292 w 73458"/>
                    <a:gd name="connsiteY11" fmla="*/ 32558 h 96502"/>
                    <a:gd name="connsiteX12" fmla="*/ 73292 w 73458"/>
                    <a:gd name="connsiteY12" fmla="*/ 44464 h 96502"/>
                    <a:gd name="connsiteX13" fmla="*/ 72854 w 73458"/>
                    <a:gd name="connsiteY13" fmla="*/ 56588 h 96502"/>
                    <a:gd name="connsiteX14" fmla="*/ 71903 w 73458"/>
                    <a:gd name="connsiteY14" fmla="*/ 69662 h 96502"/>
                    <a:gd name="connsiteX15" fmla="*/ 70295 w 73458"/>
                    <a:gd name="connsiteY15" fmla="*/ 80837 h 96502"/>
                    <a:gd name="connsiteX16" fmla="*/ 67444 w 73458"/>
                    <a:gd name="connsiteY16" fmla="*/ 87630 h 96502"/>
                    <a:gd name="connsiteX17" fmla="*/ 59257 w 73458"/>
                    <a:gd name="connsiteY17" fmla="*/ 93911 h 96502"/>
                    <a:gd name="connsiteX18" fmla="*/ 48291 w 73458"/>
                    <a:gd name="connsiteY18" fmla="*/ 96248 h 96502"/>
                    <a:gd name="connsiteX19" fmla="*/ 36156 w 73458"/>
                    <a:gd name="connsiteY19" fmla="*/ 96248 h 96502"/>
                    <a:gd name="connsiteX20" fmla="*/ 24679 w 73458"/>
                    <a:gd name="connsiteY20" fmla="*/ 95737 h 96502"/>
                    <a:gd name="connsiteX21" fmla="*/ 8890 w 73458"/>
                    <a:gd name="connsiteY21" fmla="*/ 87630 h 96502"/>
                    <a:gd name="connsiteX22" fmla="*/ 2091 w 73458"/>
                    <a:gd name="connsiteY22" fmla="*/ 76674 h 96502"/>
                    <a:gd name="connsiteX23" fmla="*/ -102 w 73458"/>
                    <a:gd name="connsiteY23" fmla="*/ 62723 h 96502"/>
                    <a:gd name="connsiteX24" fmla="*/ -102 w 73458"/>
                    <a:gd name="connsiteY24" fmla="*/ 48116 h 96502"/>
                    <a:gd name="connsiteX25" fmla="*/ -102 w 73458"/>
                    <a:gd name="connsiteY25" fmla="*/ 34677 h 96502"/>
                    <a:gd name="connsiteX26" fmla="*/ -102 w 73458"/>
                    <a:gd name="connsiteY26" fmla="*/ 28176 h 96502"/>
                    <a:gd name="connsiteX27" fmla="*/ 629 w 73458"/>
                    <a:gd name="connsiteY27" fmla="*/ 21457 h 96502"/>
                    <a:gd name="connsiteX28" fmla="*/ 1945 w 73458"/>
                    <a:gd name="connsiteY28" fmla="*/ 16052 h 96502"/>
                    <a:gd name="connsiteX29" fmla="*/ 3407 w 73458"/>
                    <a:gd name="connsiteY29" fmla="*/ 10793 h 96502"/>
                    <a:gd name="connsiteX30" fmla="*/ 26434 w 73458"/>
                    <a:gd name="connsiteY30" fmla="*/ 32705 h 96502"/>
                    <a:gd name="connsiteX31" fmla="*/ 24753 w 73458"/>
                    <a:gd name="connsiteY31" fmla="*/ 36357 h 96502"/>
                    <a:gd name="connsiteX32" fmla="*/ 24022 w 73458"/>
                    <a:gd name="connsiteY32" fmla="*/ 48043 h 96502"/>
                    <a:gd name="connsiteX33" fmla="*/ 24022 w 73458"/>
                    <a:gd name="connsiteY33" fmla="*/ 60240 h 96502"/>
                    <a:gd name="connsiteX34" fmla="*/ 26288 w 73458"/>
                    <a:gd name="connsiteY34" fmla="*/ 66814 h 96502"/>
                    <a:gd name="connsiteX35" fmla="*/ 32063 w 73458"/>
                    <a:gd name="connsiteY35" fmla="*/ 69881 h 96502"/>
                    <a:gd name="connsiteX36" fmla="*/ 39373 w 73458"/>
                    <a:gd name="connsiteY36" fmla="*/ 70319 h 96502"/>
                    <a:gd name="connsiteX37" fmla="*/ 45441 w 73458"/>
                    <a:gd name="connsiteY37" fmla="*/ 68567 h 96502"/>
                    <a:gd name="connsiteX38" fmla="*/ 49680 w 73458"/>
                    <a:gd name="connsiteY38" fmla="*/ 62504 h 96502"/>
                    <a:gd name="connsiteX39" fmla="*/ 50850 w 73458"/>
                    <a:gd name="connsiteY39" fmla="*/ 50599 h 96502"/>
                    <a:gd name="connsiteX40" fmla="*/ 50192 w 73458"/>
                    <a:gd name="connsiteY40" fmla="*/ 39278 h 96502"/>
                    <a:gd name="connsiteX41" fmla="*/ 44856 w 73458"/>
                    <a:gd name="connsiteY41" fmla="*/ 29929 h 96502"/>
                    <a:gd name="connsiteX42" fmla="*/ 33306 w 73458"/>
                    <a:gd name="connsiteY42" fmla="*/ 28614 h 96502"/>
                    <a:gd name="connsiteX43" fmla="*/ 26142 w 73458"/>
                    <a:gd name="connsiteY43" fmla="*/ 32705 h 9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3458" h="96502">
                      <a:moveTo>
                        <a:pt x="3407" y="10793"/>
                      </a:moveTo>
                      <a:cubicBezTo>
                        <a:pt x="4350" y="8850"/>
                        <a:pt x="5790" y="7192"/>
                        <a:pt x="7574" y="5972"/>
                      </a:cubicBezTo>
                      <a:cubicBezTo>
                        <a:pt x="9628" y="4548"/>
                        <a:pt x="11865" y="3416"/>
                        <a:pt x="14226" y="2613"/>
                      </a:cubicBezTo>
                      <a:cubicBezTo>
                        <a:pt x="16843" y="1634"/>
                        <a:pt x="19570" y="969"/>
                        <a:pt x="22340" y="641"/>
                      </a:cubicBezTo>
                      <a:cubicBezTo>
                        <a:pt x="25228" y="283"/>
                        <a:pt x="28130" y="115"/>
                        <a:pt x="31040" y="129"/>
                      </a:cubicBezTo>
                      <a:cubicBezTo>
                        <a:pt x="33474" y="319"/>
                        <a:pt x="35915" y="319"/>
                        <a:pt x="38350" y="129"/>
                      </a:cubicBezTo>
                      <a:cubicBezTo>
                        <a:pt x="40784" y="-90"/>
                        <a:pt x="43225" y="-90"/>
                        <a:pt x="45660" y="129"/>
                      </a:cubicBezTo>
                      <a:cubicBezTo>
                        <a:pt x="49505" y="341"/>
                        <a:pt x="53306" y="1130"/>
                        <a:pt x="56917" y="2467"/>
                      </a:cubicBezTo>
                      <a:cubicBezTo>
                        <a:pt x="60346" y="3643"/>
                        <a:pt x="63489" y="5534"/>
                        <a:pt x="66128" y="8018"/>
                      </a:cubicBezTo>
                      <a:cubicBezTo>
                        <a:pt x="67985" y="9340"/>
                        <a:pt x="69396" y="11202"/>
                        <a:pt x="70149" y="13349"/>
                      </a:cubicBezTo>
                      <a:cubicBezTo>
                        <a:pt x="71231" y="16103"/>
                        <a:pt x="71991" y="18966"/>
                        <a:pt x="72415" y="21895"/>
                      </a:cubicBezTo>
                      <a:cubicBezTo>
                        <a:pt x="72854" y="25182"/>
                        <a:pt x="73146" y="28687"/>
                        <a:pt x="73292" y="32558"/>
                      </a:cubicBezTo>
                      <a:cubicBezTo>
                        <a:pt x="73438" y="36430"/>
                        <a:pt x="73292" y="40374"/>
                        <a:pt x="73292" y="44464"/>
                      </a:cubicBezTo>
                      <a:cubicBezTo>
                        <a:pt x="73292" y="48554"/>
                        <a:pt x="73292" y="51768"/>
                        <a:pt x="72854" y="56588"/>
                      </a:cubicBezTo>
                      <a:cubicBezTo>
                        <a:pt x="72415" y="61409"/>
                        <a:pt x="72342" y="65499"/>
                        <a:pt x="71903" y="69662"/>
                      </a:cubicBezTo>
                      <a:cubicBezTo>
                        <a:pt x="71465" y="73825"/>
                        <a:pt x="70953" y="77550"/>
                        <a:pt x="70295" y="80837"/>
                      </a:cubicBezTo>
                      <a:cubicBezTo>
                        <a:pt x="69959" y="83313"/>
                        <a:pt x="68979" y="85658"/>
                        <a:pt x="67444" y="87630"/>
                      </a:cubicBezTo>
                      <a:cubicBezTo>
                        <a:pt x="65434" y="90522"/>
                        <a:pt x="62575" y="92720"/>
                        <a:pt x="59257" y="93911"/>
                      </a:cubicBezTo>
                      <a:cubicBezTo>
                        <a:pt x="55718" y="95153"/>
                        <a:pt x="52034" y="95941"/>
                        <a:pt x="48291" y="96248"/>
                      </a:cubicBezTo>
                      <a:cubicBezTo>
                        <a:pt x="44249" y="96540"/>
                        <a:pt x="40199" y="96540"/>
                        <a:pt x="36156" y="96248"/>
                      </a:cubicBezTo>
                      <a:cubicBezTo>
                        <a:pt x="31990" y="96248"/>
                        <a:pt x="28115" y="95737"/>
                        <a:pt x="24679" y="95737"/>
                      </a:cubicBezTo>
                      <a:cubicBezTo>
                        <a:pt x="18700" y="94736"/>
                        <a:pt x="13188" y="91902"/>
                        <a:pt x="8890" y="87630"/>
                      </a:cubicBezTo>
                      <a:cubicBezTo>
                        <a:pt x="5607" y="84715"/>
                        <a:pt x="3246" y="80910"/>
                        <a:pt x="2091" y="76674"/>
                      </a:cubicBezTo>
                      <a:cubicBezTo>
                        <a:pt x="826" y="72124"/>
                        <a:pt x="96" y="67442"/>
                        <a:pt x="-102" y="62723"/>
                      </a:cubicBezTo>
                      <a:cubicBezTo>
                        <a:pt x="-102" y="57903"/>
                        <a:pt x="-102" y="53009"/>
                        <a:pt x="-102" y="48116"/>
                      </a:cubicBezTo>
                      <a:cubicBezTo>
                        <a:pt x="198" y="43638"/>
                        <a:pt x="198" y="39154"/>
                        <a:pt x="-102" y="34677"/>
                      </a:cubicBezTo>
                      <a:cubicBezTo>
                        <a:pt x="-102" y="32485"/>
                        <a:pt x="-102" y="30294"/>
                        <a:pt x="-102" y="28176"/>
                      </a:cubicBezTo>
                      <a:cubicBezTo>
                        <a:pt x="-102" y="26058"/>
                        <a:pt x="264" y="23794"/>
                        <a:pt x="629" y="21457"/>
                      </a:cubicBezTo>
                      <a:cubicBezTo>
                        <a:pt x="892" y="19616"/>
                        <a:pt x="1338" y="17805"/>
                        <a:pt x="1945" y="16052"/>
                      </a:cubicBezTo>
                      <a:cubicBezTo>
                        <a:pt x="2530" y="14226"/>
                        <a:pt x="3042" y="12400"/>
                        <a:pt x="3407" y="10793"/>
                      </a:cubicBezTo>
                      <a:close/>
                      <a:moveTo>
                        <a:pt x="26434" y="32705"/>
                      </a:moveTo>
                      <a:cubicBezTo>
                        <a:pt x="25433" y="33669"/>
                        <a:pt x="24833" y="34969"/>
                        <a:pt x="24753" y="36357"/>
                      </a:cubicBezTo>
                      <a:cubicBezTo>
                        <a:pt x="24292" y="40235"/>
                        <a:pt x="24051" y="44135"/>
                        <a:pt x="24022" y="48043"/>
                      </a:cubicBezTo>
                      <a:cubicBezTo>
                        <a:pt x="24022" y="51914"/>
                        <a:pt x="24022" y="56004"/>
                        <a:pt x="24022" y="60240"/>
                      </a:cubicBezTo>
                      <a:cubicBezTo>
                        <a:pt x="23780" y="62658"/>
                        <a:pt x="24607" y="65061"/>
                        <a:pt x="26288" y="66814"/>
                      </a:cubicBezTo>
                      <a:cubicBezTo>
                        <a:pt x="27881" y="68362"/>
                        <a:pt x="29884" y="69428"/>
                        <a:pt x="32063" y="69881"/>
                      </a:cubicBezTo>
                      <a:cubicBezTo>
                        <a:pt x="34446" y="70495"/>
                        <a:pt x="36931" y="70648"/>
                        <a:pt x="39373" y="70319"/>
                      </a:cubicBezTo>
                      <a:cubicBezTo>
                        <a:pt x="41478" y="70086"/>
                        <a:pt x="43532" y="69494"/>
                        <a:pt x="45441" y="68567"/>
                      </a:cubicBezTo>
                      <a:cubicBezTo>
                        <a:pt x="47714" y="67310"/>
                        <a:pt x="49278" y="65068"/>
                        <a:pt x="49680" y="62504"/>
                      </a:cubicBezTo>
                      <a:cubicBezTo>
                        <a:pt x="50192" y="58560"/>
                        <a:pt x="50557" y="54616"/>
                        <a:pt x="50850" y="50599"/>
                      </a:cubicBezTo>
                      <a:cubicBezTo>
                        <a:pt x="51150" y="46816"/>
                        <a:pt x="50930" y="43003"/>
                        <a:pt x="50192" y="39278"/>
                      </a:cubicBezTo>
                      <a:cubicBezTo>
                        <a:pt x="49907" y="35517"/>
                        <a:pt x="47948" y="32091"/>
                        <a:pt x="44856" y="29929"/>
                      </a:cubicBezTo>
                      <a:cubicBezTo>
                        <a:pt x="41354" y="27913"/>
                        <a:pt x="37173" y="27439"/>
                        <a:pt x="33306" y="28614"/>
                      </a:cubicBezTo>
                      <a:cubicBezTo>
                        <a:pt x="30506" y="29089"/>
                        <a:pt x="27969" y="30535"/>
                        <a:pt x="26142" y="32705"/>
                      </a:cubicBezTo>
                      <a:close/>
                    </a:path>
                  </a:pathLst>
                </a:custGeom>
                <a:solidFill>
                  <a:srgbClr val="333233"/>
                </a:solidFill>
                <a:ln w="7301" cap="flat">
                  <a:noFill/>
                  <a:prstDash val="solid"/>
                  <a:miter/>
                </a:ln>
              </p:spPr>
              <p:txBody>
                <a:bodyPr rtlCol="0" anchor="ctr"/>
                <a:lstStyle/>
                <a:p>
                  <a:endParaRPr lang="en-US"/>
                </a:p>
              </p:txBody>
            </p:sp>
            <p:sp>
              <p:nvSpPr>
                <p:cNvPr id="1937" name="Freeform 1936">
                  <a:extLst>
                    <a:ext uri="{FF2B5EF4-FFF2-40B4-BE49-F238E27FC236}">
                      <a16:creationId xmlns:a16="http://schemas.microsoft.com/office/drawing/2014/main" id="{090D2243-C30D-5A1E-AA95-E0FF4B70EF34}"/>
                    </a:ext>
                  </a:extLst>
                </p:cNvPr>
                <p:cNvSpPr/>
                <p:nvPr/>
              </p:nvSpPr>
              <p:spPr>
                <a:xfrm>
                  <a:off x="8323505" y="3712906"/>
                  <a:ext cx="70372" cy="92589"/>
                </a:xfrm>
                <a:custGeom>
                  <a:avLst/>
                  <a:gdLst>
                    <a:gd name="connsiteX0" fmla="*/ 24582 w 70372"/>
                    <a:gd name="connsiteY0" fmla="*/ 9655 h 92589"/>
                    <a:gd name="connsiteX1" fmla="*/ 26848 w 70372"/>
                    <a:gd name="connsiteY1" fmla="*/ 8341 h 92589"/>
                    <a:gd name="connsiteX2" fmla="*/ 29188 w 70372"/>
                    <a:gd name="connsiteY2" fmla="*/ 6880 h 92589"/>
                    <a:gd name="connsiteX3" fmla="*/ 47682 w 70372"/>
                    <a:gd name="connsiteY3" fmla="*/ 599 h 92589"/>
                    <a:gd name="connsiteX4" fmla="*/ 57478 w 70372"/>
                    <a:gd name="connsiteY4" fmla="*/ 1767 h 92589"/>
                    <a:gd name="connsiteX5" fmla="*/ 66177 w 70372"/>
                    <a:gd name="connsiteY5" fmla="*/ 6296 h 92589"/>
                    <a:gd name="connsiteX6" fmla="*/ 69028 w 70372"/>
                    <a:gd name="connsiteY6" fmla="*/ 13234 h 92589"/>
                    <a:gd name="connsiteX7" fmla="*/ 70271 w 70372"/>
                    <a:gd name="connsiteY7" fmla="*/ 25797 h 92589"/>
                    <a:gd name="connsiteX8" fmla="*/ 70271 w 70372"/>
                    <a:gd name="connsiteY8" fmla="*/ 41939 h 92589"/>
                    <a:gd name="connsiteX9" fmla="*/ 70271 w 70372"/>
                    <a:gd name="connsiteY9" fmla="*/ 59541 h 92589"/>
                    <a:gd name="connsiteX10" fmla="*/ 70271 w 70372"/>
                    <a:gd name="connsiteY10" fmla="*/ 76778 h 92589"/>
                    <a:gd name="connsiteX11" fmla="*/ 70271 w 70372"/>
                    <a:gd name="connsiteY11" fmla="*/ 91386 h 92589"/>
                    <a:gd name="connsiteX12" fmla="*/ 58720 w 70372"/>
                    <a:gd name="connsiteY12" fmla="*/ 92189 h 92589"/>
                    <a:gd name="connsiteX13" fmla="*/ 47244 w 70372"/>
                    <a:gd name="connsiteY13" fmla="*/ 92189 h 92589"/>
                    <a:gd name="connsiteX14" fmla="*/ 46878 w 70372"/>
                    <a:gd name="connsiteY14" fmla="*/ 82621 h 92589"/>
                    <a:gd name="connsiteX15" fmla="*/ 46878 w 70372"/>
                    <a:gd name="connsiteY15" fmla="*/ 71592 h 92589"/>
                    <a:gd name="connsiteX16" fmla="*/ 46878 w 70372"/>
                    <a:gd name="connsiteY16" fmla="*/ 60198 h 92589"/>
                    <a:gd name="connsiteX17" fmla="*/ 46439 w 70372"/>
                    <a:gd name="connsiteY17" fmla="*/ 49534 h 92589"/>
                    <a:gd name="connsiteX18" fmla="*/ 46074 w 70372"/>
                    <a:gd name="connsiteY18" fmla="*/ 44641 h 92589"/>
                    <a:gd name="connsiteX19" fmla="*/ 45416 w 70372"/>
                    <a:gd name="connsiteY19" fmla="*/ 39382 h 92589"/>
                    <a:gd name="connsiteX20" fmla="*/ 44100 w 70372"/>
                    <a:gd name="connsiteY20" fmla="*/ 34781 h 92589"/>
                    <a:gd name="connsiteX21" fmla="*/ 41834 w 70372"/>
                    <a:gd name="connsiteY21" fmla="*/ 31640 h 92589"/>
                    <a:gd name="connsiteX22" fmla="*/ 41469 w 70372"/>
                    <a:gd name="connsiteY22" fmla="*/ 31640 h 92589"/>
                    <a:gd name="connsiteX23" fmla="*/ 41103 w 70372"/>
                    <a:gd name="connsiteY23" fmla="*/ 31640 h 92589"/>
                    <a:gd name="connsiteX24" fmla="*/ 36790 w 70372"/>
                    <a:gd name="connsiteY24" fmla="*/ 30471 h 92589"/>
                    <a:gd name="connsiteX25" fmla="*/ 31161 w 70372"/>
                    <a:gd name="connsiteY25" fmla="*/ 30837 h 92589"/>
                    <a:gd name="connsiteX26" fmla="*/ 26190 w 70372"/>
                    <a:gd name="connsiteY26" fmla="*/ 34123 h 92589"/>
                    <a:gd name="connsiteX27" fmla="*/ 23632 w 70372"/>
                    <a:gd name="connsiteY27" fmla="*/ 41427 h 92589"/>
                    <a:gd name="connsiteX28" fmla="*/ 23632 w 70372"/>
                    <a:gd name="connsiteY28" fmla="*/ 54063 h 92589"/>
                    <a:gd name="connsiteX29" fmla="*/ 24070 w 70372"/>
                    <a:gd name="connsiteY29" fmla="*/ 66406 h 92589"/>
                    <a:gd name="connsiteX30" fmla="*/ 24070 w 70372"/>
                    <a:gd name="connsiteY30" fmla="*/ 78604 h 92589"/>
                    <a:gd name="connsiteX31" fmla="*/ 23339 w 70372"/>
                    <a:gd name="connsiteY31" fmla="*/ 90728 h 92589"/>
                    <a:gd name="connsiteX32" fmla="*/ 23339 w 70372"/>
                    <a:gd name="connsiteY32" fmla="*/ 91459 h 92589"/>
                    <a:gd name="connsiteX33" fmla="*/ 17930 w 70372"/>
                    <a:gd name="connsiteY33" fmla="*/ 92554 h 92589"/>
                    <a:gd name="connsiteX34" fmla="*/ 13251 w 70372"/>
                    <a:gd name="connsiteY34" fmla="*/ 92554 h 92589"/>
                    <a:gd name="connsiteX35" fmla="*/ 7842 w 70372"/>
                    <a:gd name="connsiteY35" fmla="*/ 92554 h 92589"/>
                    <a:gd name="connsiteX36" fmla="*/ 532 w 70372"/>
                    <a:gd name="connsiteY36" fmla="*/ 92554 h 92589"/>
                    <a:gd name="connsiteX37" fmla="*/ 93 w 70372"/>
                    <a:gd name="connsiteY37" fmla="*/ 47343 h 92589"/>
                    <a:gd name="connsiteX38" fmla="*/ 93 w 70372"/>
                    <a:gd name="connsiteY38" fmla="*/ 453 h 92589"/>
                    <a:gd name="connsiteX39" fmla="*/ 3821 w 70372"/>
                    <a:gd name="connsiteY39" fmla="*/ 453 h 92589"/>
                    <a:gd name="connsiteX40" fmla="*/ 9304 w 70372"/>
                    <a:gd name="connsiteY40" fmla="*/ 453 h 92589"/>
                    <a:gd name="connsiteX41" fmla="*/ 13032 w 70372"/>
                    <a:gd name="connsiteY41" fmla="*/ 453 h 92589"/>
                    <a:gd name="connsiteX42" fmla="*/ 15591 w 70372"/>
                    <a:gd name="connsiteY42" fmla="*/ 453 h 92589"/>
                    <a:gd name="connsiteX43" fmla="*/ 19246 w 70372"/>
                    <a:gd name="connsiteY43" fmla="*/ 14 h 92589"/>
                    <a:gd name="connsiteX44" fmla="*/ 22535 w 70372"/>
                    <a:gd name="connsiteY44" fmla="*/ 14 h 92589"/>
                    <a:gd name="connsiteX45" fmla="*/ 24070 w 70372"/>
                    <a:gd name="connsiteY45" fmla="*/ 672 h 92589"/>
                    <a:gd name="connsiteX46" fmla="*/ 24070 w 70372"/>
                    <a:gd name="connsiteY46" fmla="*/ 5857 h 92589"/>
                    <a:gd name="connsiteX47" fmla="*/ 24582 w 70372"/>
                    <a:gd name="connsiteY47" fmla="*/ 9655 h 9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372" h="92589">
                      <a:moveTo>
                        <a:pt x="24582" y="9655"/>
                      </a:moveTo>
                      <a:lnTo>
                        <a:pt x="26848" y="8341"/>
                      </a:lnTo>
                      <a:cubicBezTo>
                        <a:pt x="27667" y="7917"/>
                        <a:pt x="28449" y="7435"/>
                        <a:pt x="29188" y="6880"/>
                      </a:cubicBezTo>
                      <a:cubicBezTo>
                        <a:pt x="34641" y="3089"/>
                        <a:pt x="41052" y="913"/>
                        <a:pt x="47682" y="599"/>
                      </a:cubicBezTo>
                      <a:cubicBezTo>
                        <a:pt x="50986" y="504"/>
                        <a:pt x="54291" y="898"/>
                        <a:pt x="57478" y="1767"/>
                      </a:cubicBezTo>
                      <a:cubicBezTo>
                        <a:pt x="60680" y="2600"/>
                        <a:pt x="63655" y="4148"/>
                        <a:pt x="66177" y="6296"/>
                      </a:cubicBezTo>
                      <a:cubicBezTo>
                        <a:pt x="67778" y="8282"/>
                        <a:pt x="68765" y="10693"/>
                        <a:pt x="69028" y="13234"/>
                      </a:cubicBezTo>
                      <a:cubicBezTo>
                        <a:pt x="69766" y="17383"/>
                        <a:pt x="70183" y="21583"/>
                        <a:pt x="70271" y="25797"/>
                      </a:cubicBezTo>
                      <a:cubicBezTo>
                        <a:pt x="70271" y="30691"/>
                        <a:pt x="70271" y="36095"/>
                        <a:pt x="70271" y="41939"/>
                      </a:cubicBezTo>
                      <a:cubicBezTo>
                        <a:pt x="70271" y="47782"/>
                        <a:pt x="70271" y="53625"/>
                        <a:pt x="70271" y="59541"/>
                      </a:cubicBezTo>
                      <a:cubicBezTo>
                        <a:pt x="70271" y="65457"/>
                        <a:pt x="70271" y="71227"/>
                        <a:pt x="70271" y="76778"/>
                      </a:cubicBezTo>
                      <a:cubicBezTo>
                        <a:pt x="70271" y="82329"/>
                        <a:pt x="70271" y="87149"/>
                        <a:pt x="70271" y="91386"/>
                      </a:cubicBezTo>
                      <a:cubicBezTo>
                        <a:pt x="66447" y="91948"/>
                        <a:pt x="62588" y="92218"/>
                        <a:pt x="58720" y="92189"/>
                      </a:cubicBezTo>
                      <a:lnTo>
                        <a:pt x="47244" y="92189"/>
                      </a:lnTo>
                      <a:cubicBezTo>
                        <a:pt x="47244" y="89340"/>
                        <a:pt x="46878" y="86127"/>
                        <a:pt x="46878" y="82621"/>
                      </a:cubicBezTo>
                      <a:cubicBezTo>
                        <a:pt x="46878" y="79115"/>
                        <a:pt x="46878" y="75317"/>
                        <a:pt x="46878" y="71592"/>
                      </a:cubicBezTo>
                      <a:cubicBezTo>
                        <a:pt x="46878" y="67867"/>
                        <a:pt x="46878" y="64288"/>
                        <a:pt x="46878" y="60198"/>
                      </a:cubicBezTo>
                      <a:cubicBezTo>
                        <a:pt x="46878" y="56108"/>
                        <a:pt x="46878" y="52894"/>
                        <a:pt x="46439" y="49534"/>
                      </a:cubicBezTo>
                      <a:cubicBezTo>
                        <a:pt x="46439" y="48001"/>
                        <a:pt x="46439" y="46394"/>
                        <a:pt x="46074" y="44641"/>
                      </a:cubicBezTo>
                      <a:cubicBezTo>
                        <a:pt x="45708" y="42888"/>
                        <a:pt x="46074" y="41135"/>
                        <a:pt x="45416" y="39382"/>
                      </a:cubicBezTo>
                      <a:cubicBezTo>
                        <a:pt x="45153" y="37804"/>
                        <a:pt x="44714" y="36263"/>
                        <a:pt x="44100" y="34781"/>
                      </a:cubicBezTo>
                      <a:cubicBezTo>
                        <a:pt x="43640" y="33546"/>
                        <a:pt x="42858" y="32465"/>
                        <a:pt x="41834" y="31640"/>
                      </a:cubicBezTo>
                      <a:lnTo>
                        <a:pt x="41469" y="31640"/>
                      </a:lnTo>
                      <a:cubicBezTo>
                        <a:pt x="41359" y="31706"/>
                        <a:pt x="41213" y="31706"/>
                        <a:pt x="41103" y="31640"/>
                      </a:cubicBezTo>
                      <a:cubicBezTo>
                        <a:pt x="39721" y="31070"/>
                        <a:pt x="38274" y="30676"/>
                        <a:pt x="36790" y="30471"/>
                      </a:cubicBezTo>
                      <a:cubicBezTo>
                        <a:pt x="34911" y="30150"/>
                        <a:pt x="32981" y="30274"/>
                        <a:pt x="31161" y="30837"/>
                      </a:cubicBezTo>
                      <a:cubicBezTo>
                        <a:pt x="29239" y="31472"/>
                        <a:pt x="27528" y="32604"/>
                        <a:pt x="26190" y="34123"/>
                      </a:cubicBezTo>
                      <a:cubicBezTo>
                        <a:pt x="24582" y="36227"/>
                        <a:pt x="23683" y="38783"/>
                        <a:pt x="23632" y="41427"/>
                      </a:cubicBezTo>
                      <a:cubicBezTo>
                        <a:pt x="23413" y="45634"/>
                        <a:pt x="23413" y="49856"/>
                        <a:pt x="23632" y="54063"/>
                      </a:cubicBezTo>
                      <a:lnTo>
                        <a:pt x="24070" y="66406"/>
                      </a:lnTo>
                      <a:cubicBezTo>
                        <a:pt x="24070" y="70497"/>
                        <a:pt x="24070" y="74514"/>
                        <a:pt x="24070" y="78604"/>
                      </a:cubicBezTo>
                      <a:cubicBezTo>
                        <a:pt x="24085" y="82658"/>
                        <a:pt x="23836" y="86704"/>
                        <a:pt x="23339" y="90728"/>
                      </a:cubicBezTo>
                      <a:lnTo>
                        <a:pt x="23339" y="91459"/>
                      </a:lnTo>
                      <a:cubicBezTo>
                        <a:pt x="21578" y="92014"/>
                        <a:pt x="19765" y="92379"/>
                        <a:pt x="17930" y="92554"/>
                      </a:cubicBezTo>
                      <a:cubicBezTo>
                        <a:pt x="16395" y="92554"/>
                        <a:pt x="14787" y="92554"/>
                        <a:pt x="13251" y="92554"/>
                      </a:cubicBezTo>
                      <a:lnTo>
                        <a:pt x="7842" y="92554"/>
                      </a:lnTo>
                      <a:cubicBezTo>
                        <a:pt x="5408" y="92379"/>
                        <a:pt x="2966" y="92379"/>
                        <a:pt x="532" y="92554"/>
                      </a:cubicBezTo>
                      <a:cubicBezTo>
                        <a:pt x="532" y="77508"/>
                        <a:pt x="532" y="62389"/>
                        <a:pt x="93" y="47343"/>
                      </a:cubicBezTo>
                      <a:cubicBezTo>
                        <a:pt x="-345" y="32297"/>
                        <a:pt x="93" y="16594"/>
                        <a:pt x="93" y="453"/>
                      </a:cubicBezTo>
                      <a:lnTo>
                        <a:pt x="3821" y="453"/>
                      </a:lnTo>
                      <a:lnTo>
                        <a:pt x="9304" y="453"/>
                      </a:lnTo>
                      <a:lnTo>
                        <a:pt x="13032" y="453"/>
                      </a:lnTo>
                      <a:lnTo>
                        <a:pt x="15591" y="453"/>
                      </a:lnTo>
                      <a:cubicBezTo>
                        <a:pt x="16833" y="453"/>
                        <a:pt x="18003" y="87"/>
                        <a:pt x="19246" y="14"/>
                      </a:cubicBezTo>
                      <a:cubicBezTo>
                        <a:pt x="20342" y="-51"/>
                        <a:pt x="21439" y="-51"/>
                        <a:pt x="22535" y="14"/>
                      </a:cubicBezTo>
                      <a:cubicBezTo>
                        <a:pt x="23559" y="14"/>
                        <a:pt x="24070" y="233"/>
                        <a:pt x="24070" y="672"/>
                      </a:cubicBezTo>
                      <a:cubicBezTo>
                        <a:pt x="24202" y="2395"/>
                        <a:pt x="24202" y="4134"/>
                        <a:pt x="24070" y="5857"/>
                      </a:cubicBezTo>
                      <a:cubicBezTo>
                        <a:pt x="24436" y="6369"/>
                        <a:pt x="24436" y="7902"/>
                        <a:pt x="24582" y="9655"/>
                      </a:cubicBezTo>
                      <a:close/>
                    </a:path>
                  </a:pathLst>
                </a:custGeom>
                <a:solidFill>
                  <a:srgbClr val="333233"/>
                </a:solidFill>
                <a:ln w="7301" cap="flat">
                  <a:noFill/>
                  <a:prstDash val="solid"/>
                  <a:miter/>
                </a:ln>
              </p:spPr>
              <p:txBody>
                <a:bodyPr rtlCol="0" anchor="ctr"/>
                <a:lstStyle/>
                <a:p>
                  <a:endParaRPr lang="en-US"/>
                </a:p>
              </p:txBody>
            </p:sp>
          </p:grpSp>
          <p:sp>
            <p:nvSpPr>
              <p:cNvPr id="1535" name="Rounded Rectangle 1534">
                <a:extLst>
                  <a:ext uri="{FF2B5EF4-FFF2-40B4-BE49-F238E27FC236}">
                    <a16:creationId xmlns:a16="http://schemas.microsoft.com/office/drawing/2014/main" id="{978D33D8-59BD-C336-5362-98B637E7B8AA}"/>
                  </a:ext>
                </a:extLst>
              </p:cNvPr>
              <p:cNvSpPr/>
              <p:nvPr/>
            </p:nvSpPr>
            <p:spPr>
              <a:xfrm>
                <a:off x="7512026" y="1049268"/>
                <a:ext cx="1260000" cy="1728000"/>
              </a:xfrm>
              <a:prstGeom prst="roundRect">
                <a:avLst>
                  <a:gd name="adj" fmla="val 6588"/>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0" name="Freeform 1919">
                <a:extLst>
                  <a:ext uri="{FF2B5EF4-FFF2-40B4-BE49-F238E27FC236}">
                    <a16:creationId xmlns:a16="http://schemas.microsoft.com/office/drawing/2014/main" id="{3A4CE408-EEFF-2C7D-9B38-B67CAB42A256}"/>
                  </a:ext>
                </a:extLst>
              </p:cNvPr>
              <p:cNvSpPr>
                <a:spLocks noChangeAspect="1"/>
              </p:cNvSpPr>
              <p:nvPr/>
            </p:nvSpPr>
            <p:spPr>
              <a:xfrm>
                <a:off x="7710026" y="1370991"/>
                <a:ext cx="864000" cy="738078"/>
              </a:xfrm>
              <a:custGeom>
                <a:avLst/>
                <a:gdLst>
                  <a:gd name="connsiteX0" fmla="*/ 1282123 w 2564295"/>
                  <a:gd name="connsiteY0" fmla="*/ 2190567 h 2190566"/>
                  <a:gd name="connsiteX1" fmla="*/ 1245380 w 2564295"/>
                  <a:gd name="connsiteY1" fmla="*/ 2178313 h 2190566"/>
                  <a:gd name="connsiteX2" fmla="*/ 1198648 w 2564295"/>
                  <a:gd name="connsiteY2" fmla="*/ 2143354 h 2190566"/>
                  <a:gd name="connsiteX3" fmla="*/ 98839 w 2564295"/>
                  <a:gd name="connsiteY3" fmla="*/ 1034718 h 2190566"/>
                  <a:gd name="connsiteX4" fmla="*/ 190679 w 2564295"/>
                  <a:gd name="connsiteY4" fmla="*/ 200096 h 2190566"/>
                  <a:gd name="connsiteX5" fmla="*/ 654279 w 2564295"/>
                  <a:gd name="connsiteY5" fmla="*/ 0 h 2190566"/>
                  <a:gd name="connsiteX6" fmla="*/ 654675 w 2564295"/>
                  <a:gd name="connsiteY6" fmla="*/ 0 h 2190566"/>
                  <a:gd name="connsiteX7" fmla="*/ 1117301 w 2564295"/>
                  <a:gd name="connsiteY7" fmla="*/ 200096 h 2190566"/>
                  <a:gd name="connsiteX8" fmla="*/ 1282339 w 2564295"/>
                  <a:gd name="connsiteY8" fmla="*/ 372369 h 2190566"/>
                  <a:gd name="connsiteX9" fmla="*/ 1446872 w 2564295"/>
                  <a:gd name="connsiteY9" fmla="*/ 200096 h 2190566"/>
                  <a:gd name="connsiteX10" fmla="*/ 1909606 w 2564295"/>
                  <a:gd name="connsiteY10" fmla="*/ 0 h 2190566"/>
                  <a:gd name="connsiteX11" fmla="*/ 1910003 w 2564295"/>
                  <a:gd name="connsiteY11" fmla="*/ 0 h 2190566"/>
                  <a:gd name="connsiteX12" fmla="*/ 2373494 w 2564295"/>
                  <a:gd name="connsiteY12" fmla="*/ 199988 h 2190566"/>
                  <a:gd name="connsiteX13" fmla="*/ 2465550 w 2564295"/>
                  <a:gd name="connsiteY13" fmla="*/ 1034537 h 2190566"/>
                  <a:gd name="connsiteX14" fmla="*/ 1366319 w 2564295"/>
                  <a:gd name="connsiteY14" fmla="*/ 2142849 h 2190566"/>
                  <a:gd name="connsiteX15" fmla="*/ 1318794 w 2564295"/>
                  <a:gd name="connsiteY15" fmla="*/ 2178313 h 2190566"/>
                  <a:gd name="connsiteX16" fmla="*/ 1282123 w 2564295"/>
                  <a:gd name="connsiteY16" fmla="*/ 2190567 h 2190566"/>
                  <a:gd name="connsiteX17" fmla="*/ 654279 w 2564295"/>
                  <a:gd name="connsiteY17" fmla="*/ 121708 h 2190566"/>
                  <a:gd name="connsiteX18" fmla="*/ 278950 w 2564295"/>
                  <a:gd name="connsiteY18" fmla="*/ 284142 h 2190566"/>
                  <a:gd name="connsiteX19" fmla="*/ 206257 w 2564295"/>
                  <a:gd name="connsiteY19" fmla="*/ 976981 h 2190566"/>
                  <a:gd name="connsiteX20" fmla="*/ 1271738 w 2564295"/>
                  <a:gd name="connsiteY20" fmla="*/ 2045937 h 2190566"/>
                  <a:gd name="connsiteX21" fmla="*/ 1282123 w 2564295"/>
                  <a:gd name="connsiteY21" fmla="*/ 2053721 h 2190566"/>
                  <a:gd name="connsiteX22" fmla="*/ 1293337 w 2564295"/>
                  <a:gd name="connsiteY22" fmla="*/ 2045360 h 2190566"/>
                  <a:gd name="connsiteX23" fmla="*/ 2358025 w 2564295"/>
                  <a:gd name="connsiteY23" fmla="*/ 976873 h 2190566"/>
                  <a:gd name="connsiteX24" fmla="*/ 2285224 w 2564295"/>
                  <a:gd name="connsiteY24" fmla="*/ 284034 h 2190566"/>
                  <a:gd name="connsiteX25" fmla="*/ 1910003 w 2564295"/>
                  <a:gd name="connsiteY25" fmla="*/ 121708 h 2190566"/>
                  <a:gd name="connsiteX26" fmla="*/ 1909678 w 2564295"/>
                  <a:gd name="connsiteY26" fmla="*/ 121708 h 2190566"/>
                  <a:gd name="connsiteX27" fmla="*/ 1535251 w 2564295"/>
                  <a:gd name="connsiteY27" fmla="*/ 284142 h 2190566"/>
                  <a:gd name="connsiteX28" fmla="*/ 1326582 w 2564295"/>
                  <a:gd name="connsiteY28" fmla="*/ 502438 h 2190566"/>
                  <a:gd name="connsiteX29" fmla="*/ 1282447 w 2564295"/>
                  <a:gd name="connsiteY29" fmla="*/ 521359 h 2190566"/>
                  <a:gd name="connsiteX30" fmla="*/ 1238312 w 2564295"/>
                  <a:gd name="connsiteY30" fmla="*/ 502546 h 2190566"/>
                  <a:gd name="connsiteX31" fmla="*/ 1029031 w 2564295"/>
                  <a:gd name="connsiteY31" fmla="*/ 284142 h 2190566"/>
                  <a:gd name="connsiteX32" fmla="*/ 654603 w 2564295"/>
                  <a:gd name="connsiteY32" fmla="*/ 121708 h 2190566"/>
                  <a:gd name="connsiteX33" fmla="*/ 654279 w 2564295"/>
                  <a:gd name="connsiteY33" fmla="*/ 121708 h 219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64295" h="2190566">
                    <a:moveTo>
                      <a:pt x="1282123" y="2190567"/>
                    </a:moveTo>
                    <a:cubicBezTo>
                      <a:pt x="1269250" y="2190567"/>
                      <a:pt x="1256269" y="2186458"/>
                      <a:pt x="1245380" y="2178313"/>
                    </a:cubicBezTo>
                    <a:lnTo>
                      <a:pt x="1198648" y="2143354"/>
                    </a:lnTo>
                    <a:cubicBezTo>
                      <a:pt x="926878" y="1940699"/>
                      <a:pt x="361234" y="1518847"/>
                      <a:pt x="98839" y="1034718"/>
                    </a:cubicBezTo>
                    <a:cubicBezTo>
                      <a:pt x="-60141" y="738646"/>
                      <a:pt x="-25777" y="426862"/>
                      <a:pt x="190679" y="200096"/>
                    </a:cubicBezTo>
                    <a:cubicBezTo>
                      <a:pt x="314611" y="71035"/>
                      <a:pt x="479144" y="0"/>
                      <a:pt x="654279" y="0"/>
                    </a:cubicBezTo>
                    <a:cubicBezTo>
                      <a:pt x="654387" y="0"/>
                      <a:pt x="654603" y="0"/>
                      <a:pt x="654675" y="0"/>
                    </a:cubicBezTo>
                    <a:cubicBezTo>
                      <a:pt x="829629" y="108"/>
                      <a:pt x="993982" y="71108"/>
                      <a:pt x="1117301" y="200096"/>
                    </a:cubicBezTo>
                    <a:lnTo>
                      <a:pt x="1282339" y="372369"/>
                    </a:lnTo>
                    <a:lnTo>
                      <a:pt x="1446872" y="200096"/>
                    </a:lnTo>
                    <a:cubicBezTo>
                      <a:pt x="1570299" y="71108"/>
                      <a:pt x="1734652" y="108"/>
                      <a:pt x="1909606" y="0"/>
                    </a:cubicBezTo>
                    <a:cubicBezTo>
                      <a:pt x="1909678" y="0"/>
                      <a:pt x="1909895" y="0"/>
                      <a:pt x="1910003" y="0"/>
                    </a:cubicBezTo>
                    <a:cubicBezTo>
                      <a:pt x="2085137" y="0"/>
                      <a:pt x="2249670" y="71035"/>
                      <a:pt x="2373494" y="199988"/>
                    </a:cubicBezTo>
                    <a:cubicBezTo>
                      <a:pt x="2590059" y="426862"/>
                      <a:pt x="2624422" y="738646"/>
                      <a:pt x="2465550" y="1034537"/>
                    </a:cubicBezTo>
                    <a:cubicBezTo>
                      <a:pt x="2203841" y="1518343"/>
                      <a:pt x="1638197" y="1940194"/>
                      <a:pt x="1366319" y="2142849"/>
                    </a:cubicBezTo>
                    <a:lnTo>
                      <a:pt x="1318794" y="2178313"/>
                    </a:lnTo>
                    <a:cubicBezTo>
                      <a:pt x="1308013" y="2186458"/>
                      <a:pt x="1295032" y="2190567"/>
                      <a:pt x="1282123" y="2190567"/>
                    </a:cubicBezTo>
                    <a:close/>
                    <a:moveTo>
                      <a:pt x="654279" y="121708"/>
                    </a:moveTo>
                    <a:cubicBezTo>
                      <a:pt x="512823" y="121708"/>
                      <a:pt x="379516" y="179373"/>
                      <a:pt x="278950" y="284142"/>
                    </a:cubicBezTo>
                    <a:cubicBezTo>
                      <a:pt x="100714" y="470759"/>
                      <a:pt x="73563" y="729780"/>
                      <a:pt x="206257" y="976981"/>
                    </a:cubicBezTo>
                    <a:cubicBezTo>
                      <a:pt x="455779" y="1437468"/>
                      <a:pt x="1006963" y="1848364"/>
                      <a:pt x="1271738" y="2045937"/>
                    </a:cubicBezTo>
                    <a:lnTo>
                      <a:pt x="1282123" y="2053721"/>
                    </a:lnTo>
                    <a:lnTo>
                      <a:pt x="1293337" y="2045360"/>
                    </a:lnTo>
                    <a:cubicBezTo>
                      <a:pt x="1558112" y="1847859"/>
                      <a:pt x="2109188" y="1436964"/>
                      <a:pt x="2358025" y="976873"/>
                    </a:cubicBezTo>
                    <a:cubicBezTo>
                      <a:pt x="2490719" y="729780"/>
                      <a:pt x="2463531" y="470759"/>
                      <a:pt x="2285224" y="284034"/>
                    </a:cubicBezTo>
                    <a:cubicBezTo>
                      <a:pt x="2184766" y="179373"/>
                      <a:pt x="2051567" y="121708"/>
                      <a:pt x="1910003" y="121708"/>
                    </a:cubicBezTo>
                    <a:cubicBezTo>
                      <a:pt x="1909895" y="121708"/>
                      <a:pt x="1909787" y="121708"/>
                      <a:pt x="1909678" y="121708"/>
                    </a:cubicBezTo>
                    <a:cubicBezTo>
                      <a:pt x="1768294" y="121816"/>
                      <a:pt x="1635312" y="179481"/>
                      <a:pt x="1535251" y="284142"/>
                    </a:cubicBezTo>
                    <a:lnTo>
                      <a:pt x="1326582" y="502438"/>
                    </a:lnTo>
                    <a:cubicBezTo>
                      <a:pt x="1315080" y="514584"/>
                      <a:pt x="1299106" y="521359"/>
                      <a:pt x="1282447" y="521359"/>
                    </a:cubicBezTo>
                    <a:cubicBezTo>
                      <a:pt x="1265752" y="521359"/>
                      <a:pt x="1249779" y="514584"/>
                      <a:pt x="1238312" y="502546"/>
                    </a:cubicBezTo>
                    <a:lnTo>
                      <a:pt x="1029031" y="284142"/>
                    </a:lnTo>
                    <a:cubicBezTo>
                      <a:pt x="928970" y="179481"/>
                      <a:pt x="795987" y="121816"/>
                      <a:pt x="654603" y="121708"/>
                    </a:cubicBezTo>
                    <a:cubicBezTo>
                      <a:pt x="654495" y="121708"/>
                      <a:pt x="654387" y="121708"/>
                      <a:pt x="654279" y="121708"/>
                    </a:cubicBezTo>
                  </a:path>
                </a:pathLst>
              </a:custGeom>
              <a:solidFill>
                <a:schemeClr val="bg1"/>
              </a:solidFill>
              <a:ln w="9231" cap="flat">
                <a:noFill/>
                <a:prstDash val="solid"/>
                <a:miter/>
              </a:ln>
            </p:spPr>
            <p:txBody>
              <a:bodyPr rtlCol="0" anchor="ctr"/>
              <a:lstStyle/>
              <a:p>
                <a:endParaRPr lang="en-US"/>
              </a:p>
            </p:txBody>
          </p:sp>
        </p:grpSp>
        <p:grpSp>
          <p:nvGrpSpPr>
            <p:cNvPr id="2274" name="Group 2273">
              <a:extLst>
                <a:ext uri="{FF2B5EF4-FFF2-40B4-BE49-F238E27FC236}">
                  <a16:creationId xmlns:a16="http://schemas.microsoft.com/office/drawing/2014/main" id="{45BEE9C1-0606-474A-CD3D-7BF9CA6E4D44}"/>
                </a:ext>
              </a:extLst>
            </p:cNvPr>
            <p:cNvGrpSpPr/>
            <p:nvPr/>
          </p:nvGrpSpPr>
          <p:grpSpPr>
            <a:xfrm>
              <a:off x="6100584" y="4822077"/>
              <a:ext cx="1260000" cy="1728000"/>
              <a:chOff x="6100584" y="4822077"/>
              <a:chExt cx="1260000" cy="1728000"/>
            </a:xfrm>
          </p:grpSpPr>
          <p:grpSp>
            <p:nvGrpSpPr>
              <p:cNvPr id="2284" name="Group 2283">
                <a:extLst>
                  <a:ext uri="{FF2B5EF4-FFF2-40B4-BE49-F238E27FC236}">
                    <a16:creationId xmlns:a16="http://schemas.microsoft.com/office/drawing/2014/main" id="{8C489C46-1226-05DF-5485-E8BB61A50FAF}"/>
                  </a:ext>
                </a:extLst>
              </p:cNvPr>
              <p:cNvGrpSpPr/>
              <p:nvPr/>
            </p:nvGrpSpPr>
            <p:grpSpPr>
              <a:xfrm>
                <a:off x="6252266" y="6067922"/>
                <a:ext cx="956636" cy="345646"/>
                <a:chOff x="5908861" y="6139251"/>
                <a:chExt cx="964285" cy="348410"/>
              </a:xfrm>
            </p:grpSpPr>
            <p:sp>
              <p:nvSpPr>
                <p:cNvPr id="2294" name="Freeform 2293">
                  <a:extLst>
                    <a:ext uri="{FF2B5EF4-FFF2-40B4-BE49-F238E27FC236}">
                      <a16:creationId xmlns:a16="http://schemas.microsoft.com/office/drawing/2014/main" id="{096C0638-343B-729E-B330-62F150FBFD12}"/>
                    </a:ext>
                  </a:extLst>
                </p:cNvPr>
                <p:cNvSpPr/>
                <p:nvPr/>
              </p:nvSpPr>
              <p:spPr>
                <a:xfrm>
                  <a:off x="6023926" y="6139251"/>
                  <a:ext cx="82220" cy="130711"/>
                </a:xfrm>
                <a:custGeom>
                  <a:avLst/>
                  <a:gdLst>
                    <a:gd name="connsiteX0" fmla="*/ 82064 w 82220"/>
                    <a:gd name="connsiteY0" fmla="*/ 41497 h 130711"/>
                    <a:gd name="connsiteX1" fmla="*/ 82064 w 82220"/>
                    <a:gd name="connsiteY1" fmla="*/ 44199 h 130711"/>
                    <a:gd name="connsiteX2" fmla="*/ 82064 w 82220"/>
                    <a:gd name="connsiteY2" fmla="*/ 46463 h 130711"/>
                    <a:gd name="connsiteX3" fmla="*/ 76289 w 82220"/>
                    <a:gd name="connsiteY3" fmla="*/ 62678 h 130711"/>
                    <a:gd name="connsiteX4" fmla="*/ 49169 w 82220"/>
                    <a:gd name="connsiteY4" fmla="*/ 82617 h 130711"/>
                    <a:gd name="connsiteX5" fmla="*/ 31844 w 82220"/>
                    <a:gd name="connsiteY5" fmla="*/ 83421 h 130711"/>
                    <a:gd name="connsiteX6" fmla="*/ 31844 w 82220"/>
                    <a:gd name="connsiteY6" fmla="*/ 88460 h 130711"/>
                    <a:gd name="connsiteX7" fmla="*/ 31844 w 82220"/>
                    <a:gd name="connsiteY7" fmla="*/ 95764 h 130711"/>
                    <a:gd name="connsiteX8" fmla="*/ 31844 w 82220"/>
                    <a:gd name="connsiteY8" fmla="*/ 108327 h 130711"/>
                    <a:gd name="connsiteX9" fmla="*/ 32282 w 82220"/>
                    <a:gd name="connsiteY9" fmla="*/ 129654 h 130711"/>
                    <a:gd name="connsiteX10" fmla="*/ 32282 w 82220"/>
                    <a:gd name="connsiteY10" fmla="*/ 129654 h 130711"/>
                    <a:gd name="connsiteX11" fmla="*/ 31770 w 82220"/>
                    <a:gd name="connsiteY11" fmla="*/ 129654 h 130711"/>
                    <a:gd name="connsiteX12" fmla="*/ 25191 w 82220"/>
                    <a:gd name="connsiteY12" fmla="*/ 130677 h 130711"/>
                    <a:gd name="connsiteX13" fmla="*/ 16931 w 82220"/>
                    <a:gd name="connsiteY13" fmla="*/ 130677 h 130711"/>
                    <a:gd name="connsiteX14" fmla="*/ 8378 w 82220"/>
                    <a:gd name="connsiteY14" fmla="*/ 130677 h 130711"/>
                    <a:gd name="connsiteX15" fmla="*/ 1068 w 82220"/>
                    <a:gd name="connsiteY15" fmla="*/ 130092 h 130711"/>
                    <a:gd name="connsiteX16" fmla="*/ 556 w 82220"/>
                    <a:gd name="connsiteY16" fmla="*/ 100877 h 130711"/>
                    <a:gd name="connsiteX17" fmla="*/ 556 w 82220"/>
                    <a:gd name="connsiteY17" fmla="*/ 68594 h 130711"/>
                    <a:gd name="connsiteX18" fmla="*/ 556 w 82220"/>
                    <a:gd name="connsiteY18" fmla="*/ 35361 h 130711"/>
                    <a:gd name="connsiteX19" fmla="*/ -102 w 82220"/>
                    <a:gd name="connsiteY19" fmla="*/ 3297 h 130711"/>
                    <a:gd name="connsiteX20" fmla="*/ 16419 w 82220"/>
                    <a:gd name="connsiteY20" fmla="*/ 376 h 130711"/>
                    <a:gd name="connsiteX21" fmla="*/ 34256 w 82220"/>
                    <a:gd name="connsiteY21" fmla="*/ 376 h 130711"/>
                    <a:gd name="connsiteX22" fmla="*/ 51654 w 82220"/>
                    <a:gd name="connsiteY22" fmla="*/ 3590 h 130711"/>
                    <a:gd name="connsiteX23" fmla="*/ 66274 w 82220"/>
                    <a:gd name="connsiteY23" fmla="*/ 10893 h 130711"/>
                    <a:gd name="connsiteX24" fmla="*/ 77020 w 82220"/>
                    <a:gd name="connsiteY24" fmla="*/ 23164 h 130711"/>
                    <a:gd name="connsiteX25" fmla="*/ 82064 w 82220"/>
                    <a:gd name="connsiteY25" fmla="*/ 41497 h 130711"/>
                    <a:gd name="connsiteX26" fmla="*/ 49827 w 82220"/>
                    <a:gd name="connsiteY26" fmla="*/ 33755 h 130711"/>
                    <a:gd name="connsiteX27" fmla="*/ 39154 w 82220"/>
                    <a:gd name="connsiteY27" fmla="*/ 29080 h 130711"/>
                    <a:gd name="connsiteX28" fmla="*/ 27238 w 82220"/>
                    <a:gd name="connsiteY28" fmla="*/ 29591 h 130711"/>
                    <a:gd name="connsiteX29" fmla="*/ 26653 w 82220"/>
                    <a:gd name="connsiteY29" fmla="*/ 29591 h 130711"/>
                    <a:gd name="connsiteX30" fmla="*/ 26653 w 82220"/>
                    <a:gd name="connsiteY30" fmla="*/ 36895 h 130711"/>
                    <a:gd name="connsiteX31" fmla="*/ 26653 w 82220"/>
                    <a:gd name="connsiteY31" fmla="*/ 44199 h 130711"/>
                    <a:gd name="connsiteX32" fmla="*/ 27019 w 82220"/>
                    <a:gd name="connsiteY32" fmla="*/ 51503 h 130711"/>
                    <a:gd name="connsiteX33" fmla="*/ 28262 w 82220"/>
                    <a:gd name="connsiteY33" fmla="*/ 57711 h 130711"/>
                    <a:gd name="connsiteX34" fmla="*/ 28773 w 82220"/>
                    <a:gd name="connsiteY34" fmla="*/ 57711 h 130711"/>
                    <a:gd name="connsiteX35" fmla="*/ 35060 w 82220"/>
                    <a:gd name="connsiteY35" fmla="*/ 57711 h 130711"/>
                    <a:gd name="connsiteX36" fmla="*/ 41566 w 82220"/>
                    <a:gd name="connsiteY36" fmla="*/ 57273 h 130711"/>
                    <a:gd name="connsiteX37" fmla="*/ 47853 w 82220"/>
                    <a:gd name="connsiteY37" fmla="*/ 55885 h 130711"/>
                    <a:gd name="connsiteX38" fmla="*/ 53116 w 82220"/>
                    <a:gd name="connsiteY38" fmla="*/ 52672 h 130711"/>
                    <a:gd name="connsiteX39" fmla="*/ 55236 w 82220"/>
                    <a:gd name="connsiteY39" fmla="*/ 48070 h 130711"/>
                    <a:gd name="connsiteX40" fmla="*/ 55236 w 82220"/>
                    <a:gd name="connsiteY40" fmla="*/ 42884 h 130711"/>
                    <a:gd name="connsiteX41" fmla="*/ 53409 w 82220"/>
                    <a:gd name="connsiteY41" fmla="*/ 38137 h 130711"/>
                    <a:gd name="connsiteX42" fmla="*/ 49827 w 82220"/>
                    <a:gd name="connsiteY42" fmla="*/ 33755 h 130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2220" h="130711">
                      <a:moveTo>
                        <a:pt x="82064" y="41497"/>
                      </a:moveTo>
                      <a:lnTo>
                        <a:pt x="82064" y="44199"/>
                      </a:lnTo>
                      <a:cubicBezTo>
                        <a:pt x="82137" y="44951"/>
                        <a:pt x="82137" y="45711"/>
                        <a:pt x="82064" y="46463"/>
                      </a:cubicBezTo>
                      <a:cubicBezTo>
                        <a:pt x="81399" y="52233"/>
                        <a:pt x="79418" y="57784"/>
                        <a:pt x="76289" y="62678"/>
                      </a:cubicBezTo>
                      <a:cubicBezTo>
                        <a:pt x="70039" y="72458"/>
                        <a:pt x="60375" y="79564"/>
                        <a:pt x="49169" y="82617"/>
                      </a:cubicBezTo>
                      <a:cubicBezTo>
                        <a:pt x="43525" y="84166"/>
                        <a:pt x="37604" y="84436"/>
                        <a:pt x="31844" y="83421"/>
                      </a:cubicBezTo>
                      <a:cubicBezTo>
                        <a:pt x="31844" y="85174"/>
                        <a:pt x="31844" y="86854"/>
                        <a:pt x="31844" y="88460"/>
                      </a:cubicBezTo>
                      <a:lnTo>
                        <a:pt x="31844" y="95764"/>
                      </a:lnTo>
                      <a:cubicBezTo>
                        <a:pt x="31844" y="98832"/>
                        <a:pt x="31844" y="103068"/>
                        <a:pt x="31844" y="108327"/>
                      </a:cubicBezTo>
                      <a:cubicBezTo>
                        <a:pt x="31844" y="113586"/>
                        <a:pt x="31844" y="120744"/>
                        <a:pt x="32282" y="129654"/>
                      </a:cubicBezTo>
                      <a:lnTo>
                        <a:pt x="32282" y="129654"/>
                      </a:lnTo>
                      <a:lnTo>
                        <a:pt x="31770" y="129654"/>
                      </a:lnTo>
                      <a:cubicBezTo>
                        <a:pt x="29621" y="130239"/>
                        <a:pt x="27414" y="130582"/>
                        <a:pt x="25191" y="130677"/>
                      </a:cubicBezTo>
                      <a:cubicBezTo>
                        <a:pt x="22560" y="130677"/>
                        <a:pt x="19782" y="130677"/>
                        <a:pt x="16931" y="130677"/>
                      </a:cubicBezTo>
                      <a:cubicBezTo>
                        <a:pt x="14080" y="130677"/>
                        <a:pt x="11156" y="130677"/>
                        <a:pt x="8378" y="130677"/>
                      </a:cubicBezTo>
                      <a:cubicBezTo>
                        <a:pt x="5600" y="130677"/>
                        <a:pt x="3115" y="130677"/>
                        <a:pt x="1068" y="130092"/>
                      </a:cubicBezTo>
                      <a:cubicBezTo>
                        <a:pt x="702" y="121182"/>
                        <a:pt x="556" y="111468"/>
                        <a:pt x="556" y="100877"/>
                      </a:cubicBezTo>
                      <a:lnTo>
                        <a:pt x="556" y="68594"/>
                      </a:lnTo>
                      <a:cubicBezTo>
                        <a:pt x="556" y="57565"/>
                        <a:pt x="556" y="46682"/>
                        <a:pt x="556" y="35361"/>
                      </a:cubicBezTo>
                      <a:cubicBezTo>
                        <a:pt x="556" y="24040"/>
                        <a:pt x="556" y="13450"/>
                        <a:pt x="-102" y="3297"/>
                      </a:cubicBezTo>
                      <a:cubicBezTo>
                        <a:pt x="5330" y="1924"/>
                        <a:pt x="10849" y="946"/>
                        <a:pt x="16419" y="376"/>
                      </a:cubicBezTo>
                      <a:cubicBezTo>
                        <a:pt x="22355" y="-172"/>
                        <a:pt x="28320" y="-172"/>
                        <a:pt x="34256" y="376"/>
                      </a:cubicBezTo>
                      <a:cubicBezTo>
                        <a:pt x="40155" y="814"/>
                        <a:pt x="45989" y="1895"/>
                        <a:pt x="51654" y="3590"/>
                      </a:cubicBezTo>
                      <a:cubicBezTo>
                        <a:pt x="56925" y="5138"/>
                        <a:pt x="61874" y="7607"/>
                        <a:pt x="66274" y="10893"/>
                      </a:cubicBezTo>
                      <a:cubicBezTo>
                        <a:pt x="70668" y="14195"/>
                        <a:pt x="74330" y="18373"/>
                        <a:pt x="77020" y="23164"/>
                      </a:cubicBezTo>
                      <a:cubicBezTo>
                        <a:pt x="80193" y="28766"/>
                        <a:pt x="81925" y="35062"/>
                        <a:pt x="82064" y="41497"/>
                      </a:cubicBezTo>
                      <a:close/>
                      <a:moveTo>
                        <a:pt x="49827" y="33755"/>
                      </a:moveTo>
                      <a:cubicBezTo>
                        <a:pt x="46734" y="31301"/>
                        <a:pt x="43057" y="29686"/>
                        <a:pt x="39154" y="29080"/>
                      </a:cubicBezTo>
                      <a:cubicBezTo>
                        <a:pt x="35192" y="28408"/>
                        <a:pt x="31127" y="28583"/>
                        <a:pt x="27238" y="29591"/>
                      </a:cubicBezTo>
                      <a:cubicBezTo>
                        <a:pt x="27238" y="29591"/>
                        <a:pt x="26800" y="29591"/>
                        <a:pt x="26653" y="29591"/>
                      </a:cubicBezTo>
                      <a:cubicBezTo>
                        <a:pt x="26653" y="31782"/>
                        <a:pt x="26653" y="34120"/>
                        <a:pt x="26653" y="36895"/>
                      </a:cubicBezTo>
                      <a:cubicBezTo>
                        <a:pt x="26653" y="39671"/>
                        <a:pt x="26653" y="41789"/>
                        <a:pt x="26653" y="44199"/>
                      </a:cubicBezTo>
                      <a:cubicBezTo>
                        <a:pt x="26653" y="46609"/>
                        <a:pt x="26653" y="49020"/>
                        <a:pt x="27019" y="51503"/>
                      </a:cubicBezTo>
                      <a:cubicBezTo>
                        <a:pt x="27187" y="53614"/>
                        <a:pt x="27604" y="55695"/>
                        <a:pt x="28262" y="57711"/>
                      </a:cubicBezTo>
                      <a:lnTo>
                        <a:pt x="28773" y="57711"/>
                      </a:lnTo>
                      <a:lnTo>
                        <a:pt x="35060" y="57711"/>
                      </a:lnTo>
                      <a:cubicBezTo>
                        <a:pt x="37253" y="57711"/>
                        <a:pt x="39446" y="57711"/>
                        <a:pt x="41566" y="57273"/>
                      </a:cubicBezTo>
                      <a:cubicBezTo>
                        <a:pt x="43701" y="57003"/>
                        <a:pt x="45806" y="56535"/>
                        <a:pt x="47853" y="55885"/>
                      </a:cubicBezTo>
                      <a:cubicBezTo>
                        <a:pt x="49834" y="55235"/>
                        <a:pt x="51632" y="54132"/>
                        <a:pt x="53116" y="52672"/>
                      </a:cubicBezTo>
                      <a:cubicBezTo>
                        <a:pt x="54088" y="51276"/>
                        <a:pt x="54805" y="49714"/>
                        <a:pt x="55236" y="48070"/>
                      </a:cubicBezTo>
                      <a:cubicBezTo>
                        <a:pt x="55565" y="46354"/>
                        <a:pt x="55565" y="44601"/>
                        <a:pt x="55236" y="42884"/>
                      </a:cubicBezTo>
                      <a:cubicBezTo>
                        <a:pt x="54958" y="41197"/>
                        <a:pt x="54337" y="39576"/>
                        <a:pt x="53409" y="38137"/>
                      </a:cubicBezTo>
                      <a:cubicBezTo>
                        <a:pt x="52568" y="36420"/>
                        <a:pt x="51347" y="34916"/>
                        <a:pt x="49827" y="33755"/>
                      </a:cubicBezTo>
                      <a:close/>
                    </a:path>
                  </a:pathLst>
                </a:custGeom>
                <a:solidFill>
                  <a:srgbClr val="333233"/>
                </a:solidFill>
                <a:ln w="7301" cap="flat">
                  <a:noFill/>
                  <a:prstDash val="solid"/>
                  <a:miter/>
                </a:ln>
              </p:spPr>
              <p:txBody>
                <a:bodyPr rtlCol="0" anchor="ctr"/>
                <a:lstStyle/>
                <a:p>
                  <a:endParaRPr lang="en-US"/>
                </a:p>
              </p:txBody>
            </p:sp>
            <p:sp>
              <p:nvSpPr>
                <p:cNvPr id="2295" name="Freeform 2294">
                  <a:extLst>
                    <a:ext uri="{FF2B5EF4-FFF2-40B4-BE49-F238E27FC236}">
                      <a16:creationId xmlns:a16="http://schemas.microsoft.com/office/drawing/2014/main" id="{862607D4-18E7-B05B-B34C-249E0E88AE2E}"/>
                    </a:ext>
                  </a:extLst>
                </p:cNvPr>
                <p:cNvSpPr/>
                <p:nvPr/>
              </p:nvSpPr>
              <p:spPr>
                <a:xfrm>
                  <a:off x="6114645" y="6179167"/>
                  <a:ext cx="60089" cy="92256"/>
                </a:xfrm>
                <a:custGeom>
                  <a:avLst/>
                  <a:gdLst>
                    <a:gd name="connsiteX0" fmla="*/ 25922 w 60089"/>
                    <a:gd name="connsiteY0" fmla="*/ 6328 h 92256"/>
                    <a:gd name="connsiteX1" fmla="*/ 29358 w 60089"/>
                    <a:gd name="connsiteY1" fmla="*/ 4868 h 92256"/>
                    <a:gd name="connsiteX2" fmla="*/ 34621 w 60089"/>
                    <a:gd name="connsiteY2" fmla="*/ 2896 h 92256"/>
                    <a:gd name="connsiteX3" fmla="*/ 42516 w 60089"/>
                    <a:gd name="connsiteY3" fmla="*/ 1143 h 92256"/>
                    <a:gd name="connsiteX4" fmla="*/ 50777 w 60089"/>
                    <a:gd name="connsiteY4" fmla="*/ 266 h 92256"/>
                    <a:gd name="connsiteX5" fmla="*/ 57356 w 60089"/>
                    <a:gd name="connsiteY5" fmla="*/ 266 h 92256"/>
                    <a:gd name="connsiteX6" fmla="*/ 59988 w 60089"/>
                    <a:gd name="connsiteY6" fmla="*/ 266 h 92256"/>
                    <a:gd name="connsiteX7" fmla="*/ 59988 w 60089"/>
                    <a:gd name="connsiteY7" fmla="*/ 11295 h 92256"/>
                    <a:gd name="connsiteX8" fmla="*/ 59988 w 60089"/>
                    <a:gd name="connsiteY8" fmla="*/ 19841 h 92256"/>
                    <a:gd name="connsiteX9" fmla="*/ 59988 w 60089"/>
                    <a:gd name="connsiteY9" fmla="*/ 26706 h 92256"/>
                    <a:gd name="connsiteX10" fmla="*/ 59988 w 60089"/>
                    <a:gd name="connsiteY10" fmla="*/ 32622 h 92256"/>
                    <a:gd name="connsiteX11" fmla="*/ 58306 w 60089"/>
                    <a:gd name="connsiteY11" fmla="*/ 32111 h 92256"/>
                    <a:gd name="connsiteX12" fmla="*/ 56406 w 60089"/>
                    <a:gd name="connsiteY12" fmla="*/ 31454 h 92256"/>
                    <a:gd name="connsiteX13" fmla="*/ 54432 w 60089"/>
                    <a:gd name="connsiteY13" fmla="*/ 30796 h 92256"/>
                    <a:gd name="connsiteX14" fmla="*/ 49973 w 60089"/>
                    <a:gd name="connsiteY14" fmla="*/ 29847 h 92256"/>
                    <a:gd name="connsiteX15" fmla="*/ 47487 w 60089"/>
                    <a:gd name="connsiteY15" fmla="*/ 29482 h 92256"/>
                    <a:gd name="connsiteX16" fmla="*/ 38350 w 60089"/>
                    <a:gd name="connsiteY16" fmla="*/ 28970 h 92256"/>
                    <a:gd name="connsiteX17" fmla="*/ 31039 w 60089"/>
                    <a:gd name="connsiteY17" fmla="*/ 30212 h 92256"/>
                    <a:gd name="connsiteX18" fmla="*/ 26361 w 60089"/>
                    <a:gd name="connsiteY18" fmla="*/ 34302 h 92256"/>
                    <a:gd name="connsiteX19" fmla="*/ 24899 w 60089"/>
                    <a:gd name="connsiteY19" fmla="*/ 42190 h 92256"/>
                    <a:gd name="connsiteX20" fmla="*/ 25264 w 60089"/>
                    <a:gd name="connsiteY20" fmla="*/ 54315 h 92256"/>
                    <a:gd name="connsiteX21" fmla="*/ 25264 w 60089"/>
                    <a:gd name="connsiteY21" fmla="*/ 65855 h 92256"/>
                    <a:gd name="connsiteX22" fmla="*/ 25264 w 60089"/>
                    <a:gd name="connsiteY22" fmla="*/ 77614 h 92256"/>
                    <a:gd name="connsiteX23" fmla="*/ 25264 w 60089"/>
                    <a:gd name="connsiteY23" fmla="*/ 90396 h 92256"/>
                    <a:gd name="connsiteX24" fmla="*/ 25264 w 60089"/>
                    <a:gd name="connsiteY24" fmla="*/ 91126 h 92256"/>
                    <a:gd name="connsiteX25" fmla="*/ 19562 w 60089"/>
                    <a:gd name="connsiteY25" fmla="*/ 92222 h 92256"/>
                    <a:gd name="connsiteX26" fmla="*/ 14226 w 60089"/>
                    <a:gd name="connsiteY26" fmla="*/ 92222 h 92256"/>
                    <a:gd name="connsiteX27" fmla="*/ 8232 w 60089"/>
                    <a:gd name="connsiteY27" fmla="*/ 92222 h 92256"/>
                    <a:gd name="connsiteX28" fmla="*/ 556 w 60089"/>
                    <a:gd name="connsiteY28" fmla="*/ 92222 h 92256"/>
                    <a:gd name="connsiteX29" fmla="*/ 117 w 60089"/>
                    <a:gd name="connsiteY29" fmla="*/ 47011 h 92256"/>
                    <a:gd name="connsiteX30" fmla="*/ 117 w 60089"/>
                    <a:gd name="connsiteY30" fmla="*/ 47 h 92256"/>
                    <a:gd name="connsiteX31" fmla="*/ 3773 w 60089"/>
                    <a:gd name="connsiteY31" fmla="*/ 47 h 92256"/>
                    <a:gd name="connsiteX32" fmla="*/ 6550 w 60089"/>
                    <a:gd name="connsiteY32" fmla="*/ 47 h 92256"/>
                    <a:gd name="connsiteX33" fmla="*/ 9328 w 60089"/>
                    <a:gd name="connsiteY33" fmla="*/ 47 h 92256"/>
                    <a:gd name="connsiteX34" fmla="*/ 12983 w 60089"/>
                    <a:gd name="connsiteY34" fmla="*/ 47 h 92256"/>
                    <a:gd name="connsiteX35" fmla="*/ 15688 w 60089"/>
                    <a:gd name="connsiteY35" fmla="*/ 47 h 92256"/>
                    <a:gd name="connsiteX36" fmla="*/ 19709 w 60089"/>
                    <a:gd name="connsiteY36" fmla="*/ 47 h 92256"/>
                    <a:gd name="connsiteX37" fmla="*/ 23364 w 60089"/>
                    <a:gd name="connsiteY37" fmla="*/ 47 h 92256"/>
                    <a:gd name="connsiteX38" fmla="*/ 24972 w 60089"/>
                    <a:gd name="connsiteY38" fmla="*/ 485 h 92256"/>
                    <a:gd name="connsiteX39" fmla="*/ 24972 w 60089"/>
                    <a:gd name="connsiteY39" fmla="*/ 3918 h 92256"/>
                    <a:gd name="connsiteX40" fmla="*/ 24972 w 60089"/>
                    <a:gd name="connsiteY40" fmla="*/ 4868 h 92256"/>
                    <a:gd name="connsiteX41" fmla="*/ 25922 w 60089"/>
                    <a:gd name="connsiteY41" fmla="*/ 6328 h 9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0089" h="92256">
                      <a:moveTo>
                        <a:pt x="25922" y="6328"/>
                      </a:moveTo>
                      <a:lnTo>
                        <a:pt x="29358" y="4868"/>
                      </a:lnTo>
                      <a:lnTo>
                        <a:pt x="34621" y="2896"/>
                      </a:lnTo>
                      <a:cubicBezTo>
                        <a:pt x="37202" y="2107"/>
                        <a:pt x="39841" y="1515"/>
                        <a:pt x="42516" y="1143"/>
                      </a:cubicBezTo>
                      <a:cubicBezTo>
                        <a:pt x="45440" y="705"/>
                        <a:pt x="48218" y="412"/>
                        <a:pt x="50777" y="266"/>
                      </a:cubicBezTo>
                      <a:cubicBezTo>
                        <a:pt x="53335" y="120"/>
                        <a:pt x="55528" y="266"/>
                        <a:pt x="57356" y="266"/>
                      </a:cubicBezTo>
                      <a:cubicBezTo>
                        <a:pt x="59184" y="266"/>
                        <a:pt x="59988" y="266"/>
                        <a:pt x="59988" y="266"/>
                      </a:cubicBezTo>
                      <a:cubicBezTo>
                        <a:pt x="59988" y="4429"/>
                        <a:pt x="59988" y="8081"/>
                        <a:pt x="59988" y="11295"/>
                      </a:cubicBezTo>
                      <a:cubicBezTo>
                        <a:pt x="59988" y="14509"/>
                        <a:pt x="59988" y="17357"/>
                        <a:pt x="59988" y="19841"/>
                      </a:cubicBezTo>
                      <a:lnTo>
                        <a:pt x="59988" y="26706"/>
                      </a:lnTo>
                      <a:cubicBezTo>
                        <a:pt x="59988" y="28846"/>
                        <a:pt x="59988" y="30818"/>
                        <a:pt x="59988" y="32622"/>
                      </a:cubicBezTo>
                      <a:lnTo>
                        <a:pt x="58306" y="32111"/>
                      </a:lnTo>
                      <a:cubicBezTo>
                        <a:pt x="57700" y="31819"/>
                        <a:pt x="57064" y="31593"/>
                        <a:pt x="56406" y="31454"/>
                      </a:cubicBezTo>
                      <a:lnTo>
                        <a:pt x="54432" y="30796"/>
                      </a:lnTo>
                      <a:lnTo>
                        <a:pt x="49973" y="29847"/>
                      </a:lnTo>
                      <a:lnTo>
                        <a:pt x="47487" y="29482"/>
                      </a:lnTo>
                      <a:cubicBezTo>
                        <a:pt x="44454" y="29146"/>
                        <a:pt x="41405" y="28970"/>
                        <a:pt x="38350" y="28970"/>
                      </a:cubicBezTo>
                      <a:cubicBezTo>
                        <a:pt x="35857" y="28905"/>
                        <a:pt x="33371" y="29328"/>
                        <a:pt x="31039" y="30212"/>
                      </a:cubicBezTo>
                      <a:cubicBezTo>
                        <a:pt x="29080" y="31037"/>
                        <a:pt x="27435" y="32469"/>
                        <a:pt x="26361" y="34302"/>
                      </a:cubicBezTo>
                      <a:cubicBezTo>
                        <a:pt x="25148" y="36742"/>
                        <a:pt x="24643" y="39473"/>
                        <a:pt x="24899" y="42190"/>
                      </a:cubicBezTo>
                      <a:cubicBezTo>
                        <a:pt x="24899" y="46500"/>
                        <a:pt x="24899" y="50517"/>
                        <a:pt x="25264" y="54315"/>
                      </a:cubicBezTo>
                      <a:cubicBezTo>
                        <a:pt x="25630" y="58113"/>
                        <a:pt x="25264" y="61619"/>
                        <a:pt x="25264" y="65855"/>
                      </a:cubicBezTo>
                      <a:cubicBezTo>
                        <a:pt x="25264" y="70091"/>
                        <a:pt x="25264" y="73597"/>
                        <a:pt x="25264" y="77614"/>
                      </a:cubicBezTo>
                      <a:cubicBezTo>
                        <a:pt x="25264" y="81631"/>
                        <a:pt x="25264" y="85868"/>
                        <a:pt x="25264" y="90396"/>
                      </a:cubicBezTo>
                      <a:lnTo>
                        <a:pt x="25264" y="91126"/>
                      </a:lnTo>
                      <a:cubicBezTo>
                        <a:pt x="23400" y="91659"/>
                        <a:pt x="21492" y="92032"/>
                        <a:pt x="19562" y="92222"/>
                      </a:cubicBezTo>
                      <a:cubicBezTo>
                        <a:pt x="17808" y="92222"/>
                        <a:pt x="16054" y="92222"/>
                        <a:pt x="14226" y="92222"/>
                      </a:cubicBezTo>
                      <a:lnTo>
                        <a:pt x="8232" y="92222"/>
                      </a:lnTo>
                      <a:cubicBezTo>
                        <a:pt x="5673" y="92090"/>
                        <a:pt x="3115" y="92090"/>
                        <a:pt x="556" y="92222"/>
                      </a:cubicBezTo>
                      <a:cubicBezTo>
                        <a:pt x="556" y="77125"/>
                        <a:pt x="410" y="62057"/>
                        <a:pt x="117" y="47011"/>
                      </a:cubicBezTo>
                      <a:cubicBezTo>
                        <a:pt x="-175" y="31965"/>
                        <a:pt x="-175" y="16313"/>
                        <a:pt x="117" y="47"/>
                      </a:cubicBezTo>
                      <a:lnTo>
                        <a:pt x="3773" y="47"/>
                      </a:lnTo>
                      <a:lnTo>
                        <a:pt x="6550" y="47"/>
                      </a:lnTo>
                      <a:lnTo>
                        <a:pt x="9328" y="47"/>
                      </a:lnTo>
                      <a:lnTo>
                        <a:pt x="12983" y="47"/>
                      </a:lnTo>
                      <a:cubicBezTo>
                        <a:pt x="13883" y="98"/>
                        <a:pt x="14789" y="98"/>
                        <a:pt x="15688" y="47"/>
                      </a:cubicBezTo>
                      <a:lnTo>
                        <a:pt x="19709" y="47"/>
                      </a:lnTo>
                      <a:cubicBezTo>
                        <a:pt x="20922" y="-62"/>
                        <a:pt x="22150" y="-62"/>
                        <a:pt x="23364" y="47"/>
                      </a:cubicBezTo>
                      <a:cubicBezTo>
                        <a:pt x="24460" y="47"/>
                        <a:pt x="24972" y="47"/>
                        <a:pt x="24972" y="485"/>
                      </a:cubicBezTo>
                      <a:lnTo>
                        <a:pt x="24972" y="3918"/>
                      </a:lnTo>
                      <a:cubicBezTo>
                        <a:pt x="24935" y="4232"/>
                        <a:pt x="24935" y="4554"/>
                        <a:pt x="24972" y="4868"/>
                      </a:cubicBezTo>
                      <a:cubicBezTo>
                        <a:pt x="25323" y="5328"/>
                        <a:pt x="25645" y="5817"/>
                        <a:pt x="25922" y="6328"/>
                      </a:cubicBezTo>
                      <a:close/>
                    </a:path>
                  </a:pathLst>
                </a:custGeom>
                <a:solidFill>
                  <a:srgbClr val="333233"/>
                </a:solidFill>
                <a:ln w="7301" cap="flat">
                  <a:noFill/>
                  <a:prstDash val="solid"/>
                  <a:miter/>
                </a:ln>
              </p:spPr>
              <p:txBody>
                <a:bodyPr rtlCol="0" anchor="ctr"/>
                <a:lstStyle/>
                <a:p>
                  <a:endParaRPr lang="en-US"/>
                </a:p>
              </p:txBody>
            </p:sp>
            <p:sp>
              <p:nvSpPr>
                <p:cNvPr id="2296" name="Freeform 2295">
                  <a:extLst>
                    <a:ext uri="{FF2B5EF4-FFF2-40B4-BE49-F238E27FC236}">
                      <a16:creationId xmlns:a16="http://schemas.microsoft.com/office/drawing/2014/main" id="{E54E034F-A790-73E8-499E-1712FD7A4077}"/>
                    </a:ext>
                  </a:extLst>
                </p:cNvPr>
                <p:cNvSpPr/>
                <p:nvPr/>
              </p:nvSpPr>
              <p:spPr>
                <a:xfrm>
                  <a:off x="6179559" y="6175939"/>
                  <a:ext cx="74471" cy="97839"/>
                </a:xfrm>
                <a:custGeom>
                  <a:avLst/>
                  <a:gdLst>
                    <a:gd name="connsiteX0" fmla="*/ 24752 w 74471"/>
                    <a:gd name="connsiteY0" fmla="*/ 48924 h 97839"/>
                    <a:gd name="connsiteX1" fmla="*/ 24752 w 74471"/>
                    <a:gd name="connsiteY1" fmla="*/ 52283 h 97839"/>
                    <a:gd name="connsiteX2" fmla="*/ 25191 w 74471"/>
                    <a:gd name="connsiteY2" fmla="*/ 61267 h 97839"/>
                    <a:gd name="connsiteX3" fmla="*/ 27457 w 74471"/>
                    <a:gd name="connsiteY3" fmla="*/ 68060 h 97839"/>
                    <a:gd name="connsiteX4" fmla="*/ 33744 w 74471"/>
                    <a:gd name="connsiteY4" fmla="*/ 74341 h 97839"/>
                    <a:gd name="connsiteX5" fmla="*/ 41639 w 74471"/>
                    <a:gd name="connsiteY5" fmla="*/ 75656 h 97839"/>
                    <a:gd name="connsiteX6" fmla="*/ 48218 w 74471"/>
                    <a:gd name="connsiteY6" fmla="*/ 71127 h 97839"/>
                    <a:gd name="connsiteX7" fmla="*/ 50484 w 74471"/>
                    <a:gd name="connsiteY7" fmla="*/ 59806 h 97839"/>
                    <a:gd name="connsiteX8" fmla="*/ 55455 w 74471"/>
                    <a:gd name="connsiteY8" fmla="*/ 59806 h 97839"/>
                    <a:gd name="connsiteX9" fmla="*/ 61961 w 74471"/>
                    <a:gd name="connsiteY9" fmla="*/ 59806 h 97839"/>
                    <a:gd name="connsiteX10" fmla="*/ 68540 w 74471"/>
                    <a:gd name="connsiteY10" fmla="*/ 59806 h 97839"/>
                    <a:gd name="connsiteX11" fmla="*/ 73657 w 74471"/>
                    <a:gd name="connsiteY11" fmla="*/ 60464 h 97839"/>
                    <a:gd name="connsiteX12" fmla="*/ 72926 w 74471"/>
                    <a:gd name="connsiteY12" fmla="*/ 69813 h 97839"/>
                    <a:gd name="connsiteX13" fmla="*/ 72049 w 74471"/>
                    <a:gd name="connsiteY13" fmla="*/ 78431 h 97839"/>
                    <a:gd name="connsiteX14" fmla="*/ 70660 w 74471"/>
                    <a:gd name="connsiteY14" fmla="*/ 85224 h 97839"/>
                    <a:gd name="connsiteX15" fmla="*/ 68540 w 74471"/>
                    <a:gd name="connsiteY15" fmla="*/ 89168 h 97839"/>
                    <a:gd name="connsiteX16" fmla="*/ 60426 w 74471"/>
                    <a:gd name="connsiteY16" fmla="*/ 95376 h 97839"/>
                    <a:gd name="connsiteX17" fmla="*/ 49534 w 74471"/>
                    <a:gd name="connsiteY17" fmla="*/ 97640 h 97839"/>
                    <a:gd name="connsiteX18" fmla="*/ 37472 w 74471"/>
                    <a:gd name="connsiteY18" fmla="*/ 97640 h 97839"/>
                    <a:gd name="connsiteX19" fmla="*/ 26214 w 74471"/>
                    <a:gd name="connsiteY19" fmla="*/ 97202 h 97839"/>
                    <a:gd name="connsiteX20" fmla="*/ 16784 w 74471"/>
                    <a:gd name="connsiteY20" fmla="*/ 93550 h 97839"/>
                    <a:gd name="connsiteX21" fmla="*/ 8451 w 74471"/>
                    <a:gd name="connsiteY21" fmla="*/ 84493 h 97839"/>
                    <a:gd name="connsiteX22" fmla="*/ 3114 w 74471"/>
                    <a:gd name="connsiteY22" fmla="*/ 72150 h 97839"/>
                    <a:gd name="connsiteX23" fmla="*/ 410 w 74471"/>
                    <a:gd name="connsiteY23" fmla="*/ 57542 h 97839"/>
                    <a:gd name="connsiteX24" fmla="*/ 44 w 74471"/>
                    <a:gd name="connsiteY24" fmla="*/ 42423 h 97839"/>
                    <a:gd name="connsiteX25" fmla="*/ 1214 w 74471"/>
                    <a:gd name="connsiteY25" fmla="*/ 29276 h 97839"/>
                    <a:gd name="connsiteX26" fmla="*/ 4065 w 74471"/>
                    <a:gd name="connsiteY26" fmla="*/ 16860 h 97839"/>
                    <a:gd name="connsiteX27" fmla="*/ 11375 w 74471"/>
                    <a:gd name="connsiteY27" fmla="*/ 7803 h 97839"/>
                    <a:gd name="connsiteX28" fmla="*/ 22559 w 74471"/>
                    <a:gd name="connsiteY28" fmla="*/ 2106 h 97839"/>
                    <a:gd name="connsiteX29" fmla="*/ 35864 w 74471"/>
                    <a:gd name="connsiteY29" fmla="*/ -12 h 97839"/>
                    <a:gd name="connsiteX30" fmla="*/ 49461 w 74471"/>
                    <a:gd name="connsiteY30" fmla="*/ 1449 h 97839"/>
                    <a:gd name="connsiteX31" fmla="*/ 63058 w 74471"/>
                    <a:gd name="connsiteY31" fmla="*/ 7292 h 97839"/>
                    <a:gd name="connsiteX32" fmla="*/ 70879 w 74471"/>
                    <a:gd name="connsiteY32" fmla="*/ 17955 h 97839"/>
                    <a:gd name="connsiteX33" fmla="*/ 74096 w 74471"/>
                    <a:gd name="connsiteY33" fmla="*/ 31760 h 97839"/>
                    <a:gd name="connsiteX34" fmla="*/ 74096 w 74471"/>
                    <a:gd name="connsiteY34" fmla="*/ 47025 h 97839"/>
                    <a:gd name="connsiteX35" fmla="*/ 69271 w 74471"/>
                    <a:gd name="connsiteY35" fmla="*/ 47755 h 97839"/>
                    <a:gd name="connsiteX36" fmla="*/ 60792 w 74471"/>
                    <a:gd name="connsiteY36" fmla="*/ 48485 h 97839"/>
                    <a:gd name="connsiteX37" fmla="*/ 50411 w 74471"/>
                    <a:gd name="connsiteY37" fmla="*/ 49070 h 97839"/>
                    <a:gd name="connsiteX38" fmla="*/ 39811 w 74471"/>
                    <a:gd name="connsiteY38" fmla="*/ 49070 h 97839"/>
                    <a:gd name="connsiteX39" fmla="*/ 30674 w 74471"/>
                    <a:gd name="connsiteY39" fmla="*/ 49070 h 97839"/>
                    <a:gd name="connsiteX40" fmla="*/ 24752 w 74471"/>
                    <a:gd name="connsiteY40" fmla="*/ 48924 h 97839"/>
                    <a:gd name="connsiteX41" fmla="*/ 46683 w 74471"/>
                    <a:gd name="connsiteY41" fmla="*/ 20439 h 97839"/>
                    <a:gd name="connsiteX42" fmla="*/ 43759 w 74471"/>
                    <a:gd name="connsiteY42" fmla="*/ 19051 h 97839"/>
                    <a:gd name="connsiteX43" fmla="*/ 40250 w 74471"/>
                    <a:gd name="connsiteY43" fmla="*/ 18613 h 97839"/>
                    <a:gd name="connsiteX44" fmla="*/ 32940 w 74471"/>
                    <a:gd name="connsiteY44" fmla="*/ 19489 h 97839"/>
                    <a:gd name="connsiteX45" fmla="*/ 28481 w 74471"/>
                    <a:gd name="connsiteY45" fmla="*/ 22118 h 97839"/>
                    <a:gd name="connsiteX46" fmla="*/ 25995 w 74471"/>
                    <a:gd name="connsiteY46" fmla="*/ 25990 h 97839"/>
                    <a:gd name="connsiteX47" fmla="*/ 24826 w 74471"/>
                    <a:gd name="connsiteY47" fmla="*/ 30591 h 97839"/>
                    <a:gd name="connsiteX48" fmla="*/ 24826 w 74471"/>
                    <a:gd name="connsiteY48" fmla="*/ 33366 h 97839"/>
                    <a:gd name="connsiteX49" fmla="*/ 26580 w 74471"/>
                    <a:gd name="connsiteY49" fmla="*/ 34535 h 97839"/>
                    <a:gd name="connsiteX50" fmla="*/ 31843 w 74471"/>
                    <a:gd name="connsiteY50" fmla="*/ 34535 h 97839"/>
                    <a:gd name="connsiteX51" fmla="*/ 42443 w 74471"/>
                    <a:gd name="connsiteY51" fmla="*/ 34535 h 97839"/>
                    <a:gd name="connsiteX52" fmla="*/ 49753 w 74471"/>
                    <a:gd name="connsiteY52" fmla="*/ 34535 h 97839"/>
                    <a:gd name="connsiteX53" fmla="*/ 53189 w 74471"/>
                    <a:gd name="connsiteY53" fmla="*/ 34535 h 97839"/>
                    <a:gd name="connsiteX54" fmla="*/ 54139 w 74471"/>
                    <a:gd name="connsiteY54" fmla="*/ 33951 h 97839"/>
                    <a:gd name="connsiteX55" fmla="*/ 54139 w 74471"/>
                    <a:gd name="connsiteY55" fmla="*/ 32052 h 97839"/>
                    <a:gd name="connsiteX56" fmla="*/ 52239 w 74471"/>
                    <a:gd name="connsiteY56" fmla="*/ 24748 h 97839"/>
                    <a:gd name="connsiteX57" fmla="*/ 46975 w 74471"/>
                    <a:gd name="connsiteY57" fmla="*/ 20512 h 9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471" h="97839">
                      <a:moveTo>
                        <a:pt x="24752" y="48924"/>
                      </a:moveTo>
                      <a:lnTo>
                        <a:pt x="24752" y="52283"/>
                      </a:lnTo>
                      <a:cubicBezTo>
                        <a:pt x="24752" y="55935"/>
                        <a:pt x="24899" y="58930"/>
                        <a:pt x="25191" y="61267"/>
                      </a:cubicBezTo>
                      <a:cubicBezTo>
                        <a:pt x="25388" y="63677"/>
                        <a:pt x="26163" y="66015"/>
                        <a:pt x="27457" y="68060"/>
                      </a:cubicBezTo>
                      <a:cubicBezTo>
                        <a:pt x="28817" y="70777"/>
                        <a:pt x="31025" y="72983"/>
                        <a:pt x="33744" y="74341"/>
                      </a:cubicBezTo>
                      <a:cubicBezTo>
                        <a:pt x="36164" y="75612"/>
                        <a:pt x="38934" y="76072"/>
                        <a:pt x="41639" y="75656"/>
                      </a:cubicBezTo>
                      <a:cubicBezTo>
                        <a:pt x="44329" y="75042"/>
                        <a:pt x="46683" y="73421"/>
                        <a:pt x="48218" y="71127"/>
                      </a:cubicBezTo>
                      <a:cubicBezTo>
                        <a:pt x="50163" y="67695"/>
                        <a:pt x="50959" y="63728"/>
                        <a:pt x="50484" y="59806"/>
                      </a:cubicBezTo>
                      <a:cubicBezTo>
                        <a:pt x="52136" y="59923"/>
                        <a:pt x="53803" y="59923"/>
                        <a:pt x="55455" y="59806"/>
                      </a:cubicBezTo>
                      <a:lnTo>
                        <a:pt x="61961" y="59806"/>
                      </a:lnTo>
                      <a:cubicBezTo>
                        <a:pt x="64227" y="59806"/>
                        <a:pt x="66420" y="59806"/>
                        <a:pt x="68540" y="59806"/>
                      </a:cubicBezTo>
                      <a:cubicBezTo>
                        <a:pt x="70265" y="59836"/>
                        <a:pt x="71983" y="60055"/>
                        <a:pt x="73657" y="60464"/>
                      </a:cubicBezTo>
                      <a:cubicBezTo>
                        <a:pt x="73657" y="63677"/>
                        <a:pt x="73219" y="66745"/>
                        <a:pt x="72926" y="69813"/>
                      </a:cubicBezTo>
                      <a:cubicBezTo>
                        <a:pt x="72634" y="72880"/>
                        <a:pt x="72415" y="75729"/>
                        <a:pt x="72049" y="78431"/>
                      </a:cubicBezTo>
                      <a:cubicBezTo>
                        <a:pt x="71728" y="80725"/>
                        <a:pt x="71267" y="82989"/>
                        <a:pt x="70660" y="85224"/>
                      </a:cubicBezTo>
                      <a:cubicBezTo>
                        <a:pt x="70302" y="86699"/>
                        <a:pt x="69571" y="88058"/>
                        <a:pt x="68540" y="89168"/>
                      </a:cubicBezTo>
                      <a:cubicBezTo>
                        <a:pt x="66537" y="92024"/>
                        <a:pt x="63708" y="94193"/>
                        <a:pt x="60426" y="95376"/>
                      </a:cubicBezTo>
                      <a:cubicBezTo>
                        <a:pt x="56924" y="96647"/>
                        <a:pt x="53255" y="97414"/>
                        <a:pt x="49534" y="97640"/>
                      </a:cubicBezTo>
                      <a:cubicBezTo>
                        <a:pt x="45513" y="97860"/>
                        <a:pt x="41493" y="97860"/>
                        <a:pt x="37472" y="97640"/>
                      </a:cubicBezTo>
                      <a:cubicBezTo>
                        <a:pt x="33378" y="97640"/>
                        <a:pt x="29650" y="97202"/>
                        <a:pt x="26214" y="97202"/>
                      </a:cubicBezTo>
                      <a:cubicBezTo>
                        <a:pt x="22852" y="96654"/>
                        <a:pt x="19643" y="95413"/>
                        <a:pt x="16784" y="93550"/>
                      </a:cubicBezTo>
                      <a:cubicBezTo>
                        <a:pt x="13392" y="91155"/>
                        <a:pt x="10556" y="88072"/>
                        <a:pt x="8451" y="84493"/>
                      </a:cubicBezTo>
                      <a:cubicBezTo>
                        <a:pt x="6221" y="80593"/>
                        <a:pt x="4430" y="76452"/>
                        <a:pt x="3114" y="72150"/>
                      </a:cubicBezTo>
                      <a:cubicBezTo>
                        <a:pt x="1711" y="67388"/>
                        <a:pt x="804" y="62494"/>
                        <a:pt x="410" y="57542"/>
                      </a:cubicBezTo>
                      <a:cubicBezTo>
                        <a:pt x="-117" y="52517"/>
                        <a:pt x="-234" y="47463"/>
                        <a:pt x="44" y="42423"/>
                      </a:cubicBezTo>
                      <a:cubicBezTo>
                        <a:pt x="410" y="37895"/>
                        <a:pt x="775" y="33512"/>
                        <a:pt x="1214" y="29276"/>
                      </a:cubicBezTo>
                      <a:cubicBezTo>
                        <a:pt x="1660" y="25040"/>
                        <a:pt x="2617" y="20870"/>
                        <a:pt x="4065" y="16860"/>
                      </a:cubicBezTo>
                      <a:cubicBezTo>
                        <a:pt x="5688" y="13266"/>
                        <a:pt x="8202" y="10147"/>
                        <a:pt x="11375" y="7803"/>
                      </a:cubicBezTo>
                      <a:cubicBezTo>
                        <a:pt x="14716" y="5225"/>
                        <a:pt x="18510" y="3289"/>
                        <a:pt x="22559" y="2106"/>
                      </a:cubicBezTo>
                      <a:cubicBezTo>
                        <a:pt x="26865" y="762"/>
                        <a:pt x="31346" y="46"/>
                        <a:pt x="35864" y="-12"/>
                      </a:cubicBezTo>
                      <a:cubicBezTo>
                        <a:pt x="40440" y="-151"/>
                        <a:pt x="45016" y="346"/>
                        <a:pt x="49461" y="1449"/>
                      </a:cubicBezTo>
                      <a:cubicBezTo>
                        <a:pt x="54439" y="2128"/>
                        <a:pt x="59139" y="4144"/>
                        <a:pt x="63058" y="7292"/>
                      </a:cubicBezTo>
                      <a:cubicBezTo>
                        <a:pt x="66450" y="10206"/>
                        <a:pt x="69125" y="13851"/>
                        <a:pt x="70879" y="17955"/>
                      </a:cubicBezTo>
                      <a:cubicBezTo>
                        <a:pt x="72736" y="22338"/>
                        <a:pt x="73825" y="27005"/>
                        <a:pt x="74096" y="31760"/>
                      </a:cubicBezTo>
                      <a:cubicBezTo>
                        <a:pt x="74462" y="36843"/>
                        <a:pt x="74462" y="41941"/>
                        <a:pt x="74096" y="47025"/>
                      </a:cubicBezTo>
                      <a:cubicBezTo>
                        <a:pt x="72517" y="47426"/>
                        <a:pt x="70901" y="47667"/>
                        <a:pt x="69271" y="47755"/>
                      </a:cubicBezTo>
                      <a:cubicBezTo>
                        <a:pt x="66859" y="47755"/>
                        <a:pt x="64008" y="48266"/>
                        <a:pt x="60792" y="48485"/>
                      </a:cubicBezTo>
                      <a:cubicBezTo>
                        <a:pt x="57575" y="48704"/>
                        <a:pt x="54066" y="48924"/>
                        <a:pt x="50411" y="49070"/>
                      </a:cubicBezTo>
                      <a:lnTo>
                        <a:pt x="39811" y="49070"/>
                      </a:lnTo>
                      <a:cubicBezTo>
                        <a:pt x="36376" y="49070"/>
                        <a:pt x="33378" y="49070"/>
                        <a:pt x="30674" y="49070"/>
                      </a:cubicBezTo>
                      <a:cubicBezTo>
                        <a:pt x="28700" y="49179"/>
                        <a:pt x="26719" y="49128"/>
                        <a:pt x="24752" y="48924"/>
                      </a:cubicBezTo>
                      <a:close/>
                      <a:moveTo>
                        <a:pt x="46683" y="20439"/>
                      </a:moveTo>
                      <a:cubicBezTo>
                        <a:pt x="45769" y="19862"/>
                        <a:pt x="44790" y="19394"/>
                        <a:pt x="43759" y="19051"/>
                      </a:cubicBezTo>
                      <a:cubicBezTo>
                        <a:pt x="42618" y="18744"/>
                        <a:pt x="41434" y="18598"/>
                        <a:pt x="40250" y="18613"/>
                      </a:cubicBezTo>
                      <a:cubicBezTo>
                        <a:pt x="37779" y="18532"/>
                        <a:pt x="35316" y="18825"/>
                        <a:pt x="32940" y="19489"/>
                      </a:cubicBezTo>
                      <a:cubicBezTo>
                        <a:pt x="31288" y="20052"/>
                        <a:pt x="29767" y="20942"/>
                        <a:pt x="28481" y="22118"/>
                      </a:cubicBezTo>
                      <a:cubicBezTo>
                        <a:pt x="27399" y="23229"/>
                        <a:pt x="26551" y="24543"/>
                        <a:pt x="25995" y="25990"/>
                      </a:cubicBezTo>
                      <a:cubicBezTo>
                        <a:pt x="25454" y="27480"/>
                        <a:pt x="25060" y="29021"/>
                        <a:pt x="24826" y="30591"/>
                      </a:cubicBezTo>
                      <a:cubicBezTo>
                        <a:pt x="24716" y="31511"/>
                        <a:pt x="24716" y="32446"/>
                        <a:pt x="24826" y="33366"/>
                      </a:cubicBezTo>
                      <a:cubicBezTo>
                        <a:pt x="24826" y="33951"/>
                        <a:pt x="25484" y="34316"/>
                        <a:pt x="26580" y="34535"/>
                      </a:cubicBezTo>
                      <a:cubicBezTo>
                        <a:pt x="28334" y="34666"/>
                        <a:pt x="30089" y="34666"/>
                        <a:pt x="31843" y="34535"/>
                      </a:cubicBezTo>
                      <a:lnTo>
                        <a:pt x="42443" y="34535"/>
                      </a:lnTo>
                      <a:lnTo>
                        <a:pt x="49753" y="34535"/>
                      </a:lnTo>
                      <a:cubicBezTo>
                        <a:pt x="50894" y="34630"/>
                        <a:pt x="52049" y="34630"/>
                        <a:pt x="53189" y="34535"/>
                      </a:cubicBezTo>
                      <a:cubicBezTo>
                        <a:pt x="53847" y="34535"/>
                        <a:pt x="54139" y="34535"/>
                        <a:pt x="54139" y="33951"/>
                      </a:cubicBezTo>
                      <a:lnTo>
                        <a:pt x="54139" y="32052"/>
                      </a:lnTo>
                      <a:cubicBezTo>
                        <a:pt x="54227" y="29488"/>
                        <a:pt x="53562" y="26946"/>
                        <a:pt x="52239" y="24748"/>
                      </a:cubicBezTo>
                      <a:cubicBezTo>
                        <a:pt x="50901" y="22885"/>
                        <a:pt x="49081" y="21425"/>
                        <a:pt x="46975" y="20512"/>
                      </a:cubicBezTo>
                      <a:close/>
                    </a:path>
                  </a:pathLst>
                </a:custGeom>
                <a:solidFill>
                  <a:srgbClr val="333233"/>
                </a:solidFill>
                <a:ln w="7301" cap="flat">
                  <a:noFill/>
                  <a:prstDash val="solid"/>
                  <a:miter/>
                </a:ln>
              </p:spPr>
              <p:txBody>
                <a:bodyPr rtlCol="0" anchor="ctr"/>
                <a:lstStyle/>
                <a:p>
                  <a:endParaRPr lang="en-US"/>
                </a:p>
              </p:txBody>
            </p:sp>
            <p:sp>
              <p:nvSpPr>
                <p:cNvPr id="2297" name="Freeform 2296">
                  <a:extLst>
                    <a:ext uri="{FF2B5EF4-FFF2-40B4-BE49-F238E27FC236}">
                      <a16:creationId xmlns:a16="http://schemas.microsoft.com/office/drawing/2014/main" id="{EBD7B1C1-5219-5730-4195-B31B5B4649BB}"/>
                    </a:ext>
                  </a:extLst>
                </p:cNvPr>
                <p:cNvSpPr/>
                <p:nvPr/>
              </p:nvSpPr>
              <p:spPr>
                <a:xfrm>
                  <a:off x="6261798" y="6178315"/>
                  <a:ext cx="75879" cy="129714"/>
                </a:xfrm>
                <a:custGeom>
                  <a:avLst/>
                  <a:gdLst>
                    <a:gd name="connsiteX0" fmla="*/ 53262 w 75879"/>
                    <a:gd name="connsiteY0" fmla="*/ 129520 h 129714"/>
                    <a:gd name="connsiteX1" fmla="*/ 46683 w 75879"/>
                    <a:gd name="connsiteY1" fmla="*/ 129520 h 129714"/>
                    <a:gd name="connsiteX2" fmla="*/ 34329 w 75879"/>
                    <a:gd name="connsiteY2" fmla="*/ 129520 h 129714"/>
                    <a:gd name="connsiteX3" fmla="*/ 18831 w 75879"/>
                    <a:gd name="connsiteY3" fmla="*/ 125868 h 129714"/>
                    <a:gd name="connsiteX4" fmla="*/ 7793 w 75879"/>
                    <a:gd name="connsiteY4" fmla="*/ 115935 h 129714"/>
                    <a:gd name="connsiteX5" fmla="*/ 6404 w 75879"/>
                    <a:gd name="connsiteY5" fmla="*/ 112502 h 129714"/>
                    <a:gd name="connsiteX6" fmla="*/ 5308 w 75879"/>
                    <a:gd name="connsiteY6" fmla="*/ 108193 h 129714"/>
                    <a:gd name="connsiteX7" fmla="*/ 4796 w 75879"/>
                    <a:gd name="connsiteY7" fmla="*/ 103957 h 129714"/>
                    <a:gd name="connsiteX8" fmla="*/ 4796 w 75879"/>
                    <a:gd name="connsiteY8" fmla="*/ 100451 h 129714"/>
                    <a:gd name="connsiteX9" fmla="*/ 9767 w 75879"/>
                    <a:gd name="connsiteY9" fmla="*/ 99428 h 129714"/>
                    <a:gd name="connsiteX10" fmla="*/ 16273 w 75879"/>
                    <a:gd name="connsiteY10" fmla="*/ 99428 h 129714"/>
                    <a:gd name="connsiteX11" fmla="*/ 22925 w 75879"/>
                    <a:gd name="connsiteY11" fmla="*/ 99428 h 129714"/>
                    <a:gd name="connsiteX12" fmla="*/ 28335 w 75879"/>
                    <a:gd name="connsiteY12" fmla="*/ 100086 h 129714"/>
                    <a:gd name="connsiteX13" fmla="*/ 31405 w 75879"/>
                    <a:gd name="connsiteY13" fmla="*/ 107389 h 129714"/>
                    <a:gd name="connsiteX14" fmla="*/ 38203 w 75879"/>
                    <a:gd name="connsiteY14" fmla="*/ 110603 h 129714"/>
                    <a:gd name="connsiteX15" fmla="*/ 45513 w 75879"/>
                    <a:gd name="connsiteY15" fmla="*/ 108777 h 129714"/>
                    <a:gd name="connsiteX16" fmla="*/ 50192 w 75879"/>
                    <a:gd name="connsiteY16" fmla="*/ 101473 h 129714"/>
                    <a:gd name="connsiteX17" fmla="*/ 50192 w 75879"/>
                    <a:gd name="connsiteY17" fmla="*/ 97749 h 129714"/>
                    <a:gd name="connsiteX18" fmla="*/ 50192 w 75879"/>
                    <a:gd name="connsiteY18" fmla="*/ 94316 h 129714"/>
                    <a:gd name="connsiteX19" fmla="*/ 50192 w 75879"/>
                    <a:gd name="connsiteY19" fmla="*/ 87888 h 129714"/>
                    <a:gd name="connsiteX20" fmla="*/ 45879 w 75879"/>
                    <a:gd name="connsiteY20" fmla="*/ 90810 h 129714"/>
                    <a:gd name="connsiteX21" fmla="*/ 40543 w 75879"/>
                    <a:gd name="connsiteY21" fmla="*/ 92125 h 129714"/>
                    <a:gd name="connsiteX22" fmla="*/ 34694 w 75879"/>
                    <a:gd name="connsiteY22" fmla="*/ 92125 h 129714"/>
                    <a:gd name="connsiteX23" fmla="*/ 29212 w 75879"/>
                    <a:gd name="connsiteY23" fmla="*/ 92125 h 129714"/>
                    <a:gd name="connsiteX24" fmla="*/ 21902 w 75879"/>
                    <a:gd name="connsiteY24" fmla="*/ 91613 h 129714"/>
                    <a:gd name="connsiteX25" fmla="*/ 15103 w 75879"/>
                    <a:gd name="connsiteY25" fmla="*/ 89787 h 129714"/>
                    <a:gd name="connsiteX26" fmla="*/ 9255 w 75879"/>
                    <a:gd name="connsiteY26" fmla="*/ 86282 h 129714"/>
                    <a:gd name="connsiteX27" fmla="*/ 5088 w 75879"/>
                    <a:gd name="connsiteY27" fmla="*/ 80584 h 129714"/>
                    <a:gd name="connsiteX28" fmla="*/ 1360 w 75879"/>
                    <a:gd name="connsiteY28" fmla="*/ 70213 h 129714"/>
                    <a:gd name="connsiteX29" fmla="*/ -102 w 75879"/>
                    <a:gd name="connsiteY29" fmla="*/ 59038 h 129714"/>
                    <a:gd name="connsiteX30" fmla="*/ 264 w 75879"/>
                    <a:gd name="connsiteY30" fmla="*/ 40486 h 129714"/>
                    <a:gd name="connsiteX31" fmla="*/ 3480 w 75879"/>
                    <a:gd name="connsiteY31" fmla="*/ 21788 h 129714"/>
                    <a:gd name="connsiteX32" fmla="*/ 12618 w 75879"/>
                    <a:gd name="connsiteY32" fmla="*/ 7181 h 129714"/>
                    <a:gd name="connsiteX33" fmla="*/ 30674 w 75879"/>
                    <a:gd name="connsiteY33" fmla="*/ 461 h 129714"/>
                    <a:gd name="connsiteX34" fmla="*/ 41566 w 75879"/>
                    <a:gd name="connsiteY34" fmla="*/ 1995 h 129714"/>
                    <a:gd name="connsiteX35" fmla="*/ 48876 w 75879"/>
                    <a:gd name="connsiteY35" fmla="*/ 9299 h 129714"/>
                    <a:gd name="connsiteX36" fmla="*/ 49680 w 75879"/>
                    <a:gd name="connsiteY36" fmla="*/ 8642 h 129714"/>
                    <a:gd name="connsiteX37" fmla="*/ 49680 w 75879"/>
                    <a:gd name="connsiteY37" fmla="*/ 6085 h 129714"/>
                    <a:gd name="connsiteX38" fmla="*/ 49680 w 75879"/>
                    <a:gd name="connsiteY38" fmla="*/ 3017 h 129714"/>
                    <a:gd name="connsiteX39" fmla="*/ 50119 w 75879"/>
                    <a:gd name="connsiteY39" fmla="*/ 461 h 129714"/>
                    <a:gd name="connsiteX40" fmla="*/ 62473 w 75879"/>
                    <a:gd name="connsiteY40" fmla="*/ 23 h 129714"/>
                    <a:gd name="connsiteX41" fmla="*/ 74973 w 75879"/>
                    <a:gd name="connsiteY41" fmla="*/ 23 h 129714"/>
                    <a:gd name="connsiteX42" fmla="*/ 75778 w 75879"/>
                    <a:gd name="connsiteY42" fmla="*/ 48082 h 129714"/>
                    <a:gd name="connsiteX43" fmla="*/ 74754 w 75879"/>
                    <a:gd name="connsiteY43" fmla="*/ 99720 h 129714"/>
                    <a:gd name="connsiteX44" fmla="*/ 74754 w 75879"/>
                    <a:gd name="connsiteY44" fmla="*/ 108412 h 129714"/>
                    <a:gd name="connsiteX45" fmla="*/ 73146 w 75879"/>
                    <a:gd name="connsiteY45" fmla="*/ 115716 h 129714"/>
                    <a:gd name="connsiteX46" fmla="*/ 67883 w 75879"/>
                    <a:gd name="connsiteY46" fmla="*/ 122143 h 129714"/>
                    <a:gd name="connsiteX47" fmla="*/ 62619 w 75879"/>
                    <a:gd name="connsiteY47" fmla="*/ 125942 h 129714"/>
                    <a:gd name="connsiteX48" fmla="*/ 57502 w 75879"/>
                    <a:gd name="connsiteY48" fmla="*/ 127841 h 129714"/>
                    <a:gd name="connsiteX49" fmla="*/ 53262 w 75879"/>
                    <a:gd name="connsiteY49" fmla="*/ 129520 h 129714"/>
                    <a:gd name="connsiteX50" fmla="*/ 21463 w 75879"/>
                    <a:gd name="connsiteY50" fmla="*/ 49178 h 129714"/>
                    <a:gd name="connsiteX51" fmla="*/ 21463 w 75879"/>
                    <a:gd name="connsiteY51" fmla="*/ 50785 h 129714"/>
                    <a:gd name="connsiteX52" fmla="*/ 26946 w 75879"/>
                    <a:gd name="connsiteY52" fmla="*/ 66780 h 129714"/>
                    <a:gd name="connsiteX53" fmla="*/ 35791 w 75879"/>
                    <a:gd name="connsiteY53" fmla="*/ 71674 h 129714"/>
                    <a:gd name="connsiteX54" fmla="*/ 46098 w 75879"/>
                    <a:gd name="connsiteY54" fmla="*/ 71016 h 129714"/>
                    <a:gd name="connsiteX55" fmla="*/ 48657 w 75879"/>
                    <a:gd name="connsiteY55" fmla="*/ 69264 h 129714"/>
                    <a:gd name="connsiteX56" fmla="*/ 50119 w 75879"/>
                    <a:gd name="connsiteY56" fmla="*/ 66561 h 129714"/>
                    <a:gd name="connsiteX57" fmla="*/ 50996 w 75879"/>
                    <a:gd name="connsiteY57" fmla="*/ 63201 h 129714"/>
                    <a:gd name="connsiteX58" fmla="*/ 51435 w 75879"/>
                    <a:gd name="connsiteY58" fmla="*/ 59841 h 129714"/>
                    <a:gd name="connsiteX59" fmla="*/ 51435 w 75879"/>
                    <a:gd name="connsiteY59" fmla="*/ 44796 h 129714"/>
                    <a:gd name="connsiteX60" fmla="*/ 49315 w 75879"/>
                    <a:gd name="connsiteY60" fmla="*/ 30188 h 129714"/>
                    <a:gd name="connsiteX61" fmla="*/ 45733 w 75879"/>
                    <a:gd name="connsiteY61" fmla="*/ 25879 h 129714"/>
                    <a:gd name="connsiteX62" fmla="*/ 34548 w 75879"/>
                    <a:gd name="connsiteY62" fmla="*/ 24418 h 129714"/>
                    <a:gd name="connsiteX63" fmla="*/ 29431 w 75879"/>
                    <a:gd name="connsiteY63" fmla="*/ 27047 h 129714"/>
                    <a:gd name="connsiteX64" fmla="*/ 24753 w 75879"/>
                    <a:gd name="connsiteY64" fmla="*/ 33986 h 129714"/>
                    <a:gd name="connsiteX65" fmla="*/ 22121 w 75879"/>
                    <a:gd name="connsiteY65" fmla="*/ 41947 h 129714"/>
                    <a:gd name="connsiteX66" fmla="*/ 21755 w 75879"/>
                    <a:gd name="connsiteY66" fmla="*/ 45526 h 12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5879" h="129714">
                      <a:moveTo>
                        <a:pt x="53262" y="129520"/>
                      </a:moveTo>
                      <a:cubicBezTo>
                        <a:pt x="51077" y="129732"/>
                        <a:pt x="48869" y="129732"/>
                        <a:pt x="46683" y="129520"/>
                      </a:cubicBezTo>
                      <a:lnTo>
                        <a:pt x="34329" y="129520"/>
                      </a:lnTo>
                      <a:cubicBezTo>
                        <a:pt x="28941" y="129608"/>
                        <a:pt x="23612" y="128352"/>
                        <a:pt x="18831" y="125868"/>
                      </a:cubicBezTo>
                      <a:cubicBezTo>
                        <a:pt x="14409" y="123487"/>
                        <a:pt x="10622" y="120076"/>
                        <a:pt x="7793" y="115935"/>
                      </a:cubicBezTo>
                      <a:cubicBezTo>
                        <a:pt x="7238" y="114832"/>
                        <a:pt x="6777" y="113678"/>
                        <a:pt x="6404" y="112502"/>
                      </a:cubicBezTo>
                      <a:cubicBezTo>
                        <a:pt x="5958" y="111086"/>
                        <a:pt x="5593" y="109646"/>
                        <a:pt x="5308" y="108193"/>
                      </a:cubicBezTo>
                      <a:cubicBezTo>
                        <a:pt x="5001" y="106798"/>
                        <a:pt x="4833" y="105381"/>
                        <a:pt x="4796" y="103957"/>
                      </a:cubicBezTo>
                      <a:cubicBezTo>
                        <a:pt x="4679" y="102788"/>
                        <a:pt x="4679" y="101620"/>
                        <a:pt x="4796" y="100451"/>
                      </a:cubicBezTo>
                      <a:cubicBezTo>
                        <a:pt x="6397" y="99881"/>
                        <a:pt x="8071" y="99538"/>
                        <a:pt x="9767" y="99428"/>
                      </a:cubicBezTo>
                      <a:cubicBezTo>
                        <a:pt x="11931" y="99319"/>
                        <a:pt x="14109" y="99319"/>
                        <a:pt x="16273" y="99428"/>
                      </a:cubicBezTo>
                      <a:cubicBezTo>
                        <a:pt x="18539" y="99428"/>
                        <a:pt x="20805" y="99428"/>
                        <a:pt x="22925" y="99428"/>
                      </a:cubicBezTo>
                      <a:cubicBezTo>
                        <a:pt x="24738" y="99538"/>
                        <a:pt x="26544" y="99757"/>
                        <a:pt x="28335" y="100086"/>
                      </a:cubicBezTo>
                      <a:cubicBezTo>
                        <a:pt x="28298" y="102839"/>
                        <a:pt x="29409" y="105483"/>
                        <a:pt x="31405" y="107389"/>
                      </a:cubicBezTo>
                      <a:cubicBezTo>
                        <a:pt x="33232" y="109215"/>
                        <a:pt x="35637" y="110348"/>
                        <a:pt x="38203" y="110603"/>
                      </a:cubicBezTo>
                      <a:cubicBezTo>
                        <a:pt x="40777" y="110830"/>
                        <a:pt x="43350" y="110187"/>
                        <a:pt x="45513" y="108777"/>
                      </a:cubicBezTo>
                      <a:cubicBezTo>
                        <a:pt x="48014" y="107090"/>
                        <a:pt x="49702" y="104446"/>
                        <a:pt x="50192" y="101473"/>
                      </a:cubicBezTo>
                      <a:cubicBezTo>
                        <a:pt x="50192" y="100305"/>
                        <a:pt x="50192" y="98990"/>
                        <a:pt x="50192" y="97749"/>
                      </a:cubicBezTo>
                      <a:cubicBezTo>
                        <a:pt x="50338" y="96609"/>
                        <a:pt x="50338" y="95455"/>
                        <a:pt x="50192" y="94316"/>
                      </a:cubicBezTo>
                      <a:cubicBezTo>
                        <a:pt x="49973" y="92183"/>
                        <a:pt x="49973" y="90029"/>
                        <a:pt x="50192" y="87888"/>
                      </a:cubicBezTo>
                      <a:cubicBezTo>
                        <a:pt x="49000" y="89181"/>
                        <a:pt x="47524" y="90182"/>
                        <a:pt x="45879" y="90810"/>
                      </a:cubicBezTo>
                      <a:cubicBezTo>
                        <a:pt x="44154" y="91445"/>
                        <a:pt x="42363" y="91883"/>
                        <a:pt x="40543" y="92125"/>
                      </a:cubicBezTo>
                      <a:cubicBezTo>
                        <a:pt x="38598" y="92234"/>
                        <a:pt x="36639" y="92234"/>
                        <a:pt x="34694" y="92125"/>
                      </a:cubicBezTo>
                      <a:lnTo>
                        <a:pt x="29212" y="92125"/>
                      </a:lnTo>
                      <a:cubicBezTo>
                        <a:pt x="26763" y="92146"/>
                        <a:pt x="24321" y="91971"/>
                        <a:pt x="21902" y="91613"/>
                      </a:cubicBezTo>
                      <a:cubicBezTo>
                        <a:pt x="19577" y="91248"/>
                        <a:pt x="17296" y="90635"/>
                        <a:pt x="15103" y="89787"/>
                      </a:cubicBezTo>
                      <a:cubicBezTo>
                        <a:pt x="12976" y="88940"/>
                        <a:pt x="11002" y="87757"/>
                        <a:pt x="9255" y="86282"/>
                      </a:cubicBezTo>
                      <a:cubicBezTo>
                        <a:pt x="7479" y="84696"/>
                        <a:pt x="6061" y="82754"/>
                        <a:pt x="5088" y="80584"/>
                      </a:cubicBezTo>
                      <a:cubicBezTo>
                        <a:pt x="3363" y="77320"/>
                        <a:pt x="2106" y="73828"/>
                        <a:pt x="1360" y="70213"/>
                      </a:cubicBezTo>
                      <a:cubicBezTo>
                        <a:pt x="615" y="66525"/>
                        <a:pt x="125" y="62792"/>
                        <a:pt x="-102" y="59038"/>
                      </a:cubicBezTo>
                      <a:cubicBezTo>
                        <a:pt x="-102" y="53268"/>
                        <a:pt x="-102" y="47133"/>
                        <a:pt x="264" y="40486"/>
                      </a:cubicBezTo>
                      <a:cubicBezTo>
                        <a:pt x="446" y="34132"/>
                        <a:pt x="1528" y="27836"/>
                        <a:pt x="3480" y="21788"/>
                      </a:cubicBezTo>
                      <a:cubicBezTo>
                        <a:pt x="5264" y="16237"/>
                        <a:pt x="8400" y="11212"/>
                        <a:pt x="12618" y="7181"/>
                      </a:cubicBezTo>
                      <a:cubicBezTo>
                        <a:pt x="17633" y="2850"/>
                        <a:pt x="24044" y="461"/>
                        <a:pt x="30674" y="461"/>
                      </a:cubicBezTo>
                      <a:cubicBezTo>
                        <a:pt x="34373" y="213"/>
                        <a:pt x="38079" y="739"/>
                        <a:pt x="41566" y="1995"/>
                      </a:cubicBezTo>
                      <a:cubicBezTo>
                        <a:pt x="44943" y="3259"/>
                        <a:pt x="47612" y="5924"/>
                        <a:pt x="48876" y="9299"/>
                      </a:cubicBezTo>
                      <a:cubicBezTo>
                        <a:pt x="49315" y="9299"/>
                        <a:pt x="49607" y="9299"/>
                        <a:pt x="49680" y="8642"/>
                      </a:cubicBezTo>
                      <a:cubicBezTo>
                        <a:pt x="49753" y="7794"/>
                        <a:pt x="49753" y="6932"/>
                        <a:pt x="49680" y="6085"/>
                      </a:cubicBezTo>
                      <a:cubicBezTo>
                        <a:pt x="49680" y="5063"/>
                        <a:pt x="49680" y="4040"/>
                        <a:pt x="49680" y="3017"/>
                      </a:cubicBezTo>
                      <a:cubicBezTo>
                        <a:pt x="49571" y="2141"/>
                        <a:pt x="49724" y="1250"/>
                        <a:pt x="50119" y="461"/>
                      </a:cubicBezTo>
                      <a:cubicBezTo>
                        <a:pt x="54220" y="23"/>
                        <a:pt x="58350" y="-130"/>
                        <a:pt x="62473" y="23"/>
                      </a:cubicBezTo>
                      <a:cubicBezTo>
                        <a:pt x="66640" y="23"/>
                        <a:pt x="70807" y="23"/>
                        <a:pt x="74973" y="23"/>
                      </a:cubicBezTo>
                      <a:cubicBezTo>
                        <a:pt x="75412" y="15361"/>
                        <a:pt x="75683" y="31378"/>
                        <a:pt x="75778" y="48082"/>
                      </a:cubicBezTo>
                      <a:cubicBezTo>
                        <a:pt x="75778" y="64881"/>
                        <a:pt x="75778" y="82045"/>
                        <a:pt x="74754" y="99720"/>
                      </a:cubicBezTo>
                      <a:cubicBezTo>
                        <a:pt x="74754" y="102642"/>
                        <a:pt x="74754" y="105563"/>
                        <a:pt x="74754" y="108412"/>
                      </a:cubicBezTo>
                      <a:cubicBezTo>
                        <a:pt x="74959" y="110954"/>
                        <a:pt x="74396" y="113496"/>
                        <a:pt x="73146" y="115716"/>
                      </a:cubicBezTo>
                      <a:cubicBezTo>
                        <a:pt x="71669" y="118068"/>
                        <a:pt x="69900" y="120230"/>
                        <a:pt x="67883" y="122143"/>
                      </a:cubicBezTo>
                      <a:cubicBezTo>
                        <a:pt x="66274" y="123604"/>
                        <a:pt x="64513" y="124882"/>
                        <a:pt x="62619" y="125942"/>
                      </a:cubicBezTo>
                      <a:cubicBezTo>
                        <a:pt x="61004" y="126796"/>
                        <a:pt x="59286" y="127439"/>
                        <a:pt x="57502" y="127841"/>
                      </a:cubicBezTo>
                      <a:cubicBezTo>
                        <a:pt x="56121" y="128469"/>
                        <a:pt x="54702" y="129031"/>
                        <a:pt x="53262" y="129520"/>
                      </a:cubicBezTo>
                      <a:close/>
                      <a:moveTo>
                        <a:pt x="21463" y="49178"/>
                      </a:moveTo>
                      <a:lnTo>
                        <a:pt x="21463" y="50785"/>
                      </a:lnTo>
                      <a:cubicBezTo>
                        <a:pt x="21302" y="56599"/>
                        <a:pt x="23254" y="62281"/>
                        <a:pt x="26946" y="66780"/>
                      </a:cubicBezTo>
                      <a:cubicBezTo>
                        <a:pt x="29146" y="69497"/>
                        <a:pt x="32319" y="71258"/>
                        <a:pt x="35791" y="71674"/>
                      </a:cubicBezTo>
                      <a:cubicBezTo>
                        <a:pt x="39227" y="72280"/>
                        <a:pt x="42765" y="72054"/>
                        <a:pt x="46098" y="71016"/>
                      </a:cubicBezTo>
                      <a:cubicBezTo>
                        <a:pt x="47114" y="70717"/>
                        <a:pt x="48006" y="70103"/>
                        <a:pt x="48657" y="69264"/>
                      </a:cubicBezTo>
                      <a:cubicBezTo>
                        <a:pt x="49300" y="68453"/>
                        <a:pt x="49797" y="67540"/>
                        <a:pt x="50119" y="66561"/>
                      </a:cubicBezTo>
                      <a:cubicBezTo>
                        <a:pt x="50492" y="65465"/>
                        <a:pt x="50784" y="64341"/>
                        <a:pt x="50996" y="63201"/>
                      </a:cubicBezTo>
                      <a:lnTo>
                        <a:pt x="51435" y="59841"/>
                      </a:lnTo>
                      <a:cubicBezTo>
                        <a:pt x="51435" y="54948"/>
                        <a:pt x="51435" y="49908"/>
                        <a:pt x="51435" y="44796"/>
                      </a:cubicBezTo>
                      <a:cubicBezTo>
                        <a:pt x="51296" y="39858"/>
                        <a:pt x="50579" y="34957"/>
                        <a:pt x="49315" y="30188"/>
                      </a:cubicBezTo>
                      <a:cubicBezTo>
                        <a:pt x="48635" y="28391"/>
                        <a:pt x="47370" y="26879"/>
                        <a:pt x="45733" y="25879"/>
                      </a:cubicBezTo>
                      <a:cubicBezTo>
                        <a:pt x="42370" y="23848"/>
                        <a:pt x="38320" y="23322"/>
                        <a:pt x="34548" y="24418"/>
                      </a:cubicBezTo>
                      <a:cubicBezTo>
                        <a:pt x="32684" y="24944"/>
                        <a:pt x="30944" y="25842"/>
                        <a:pt x="29431" y="27047"/>
                      </a:cubicBezTo>
                      <a:cubicBezTo>
                        <a:pt x="27596" y="29165"/>
                        <a:pt x="26032" y="31495"/>
                        <a:pt x="24753" y="33986"/>
                      </a:cubicBezTo>
                      <a:cubicBezTo>
                        <a:pt x="23444" y="36476"/>
                        <a:pt x="22552" y="39164"/>
                        <a:pt x="22121" y="41947"/>
                      </a:cubicBezTo>
                      <a:cubicBezTo>
                        <a:pt x="21865" y="43123"/>
                        <a:pt x="21741" y="44321"/>
                        <a:pt x="21755" y="45526"/>
                      </a:cubicBezTo>
                      <a:close/>
                    </a:path>
                  </a:pathLst>
                </a:custGeom>
                <a:solidFill>
                  <a:srgbClr val="333233"/>
                </a:solidFill>
                <a:ln w="7301" cap="flat">
                  <a:noFill/>
                  <a:prstDash val="solid"/>
                  <a:miter/>
                </a:ln>
              </p:spPr>
              <p:txBody>
                <a:bodyPr rtlCol="0" anchor="ctr"/>
                <a:lstStyle/>
                <a:p>
                  <a:endParaRPr lang="en-US"/>
                </a:p>
              </p:txBody>
            </p:sp>
            <p:sp>
              <p:nvSpPr>
                <p:cNvPr id="2298" name="Freeform 2297">
                  <a:extLst>
                    <a:ext uri="{FF2B5EF4-FFF2-40B4-BE49-F238E27FC236}">
                      <a16:creationId xmlns:a16="http://schemas.microsoft.com/office/drawing/2014/main" id="{54927814-4137-C678-7457-20AEFAA168BA}"/>
                    </a:ext>
                  </a:extLst>
                </p:cNvPr>
                <p:cNvSpPr/>
                <p:nvPr/>
              </p:nvSpPr>
              <p:spPr>
                <a:xfrm>
                  <a:off x="6350324" y="6179976"/>
                  <a:ext cx="70250" cy="92689"/>
                </a:xfrm>
                <a:custGeom>
                  <a:avLst/>
                  <a:gdLst>
                    <a:gd name="connsiteX0" fmla="*/ 24387 w 70250"/>
                    <a:gd name="connsiteY0" fmla="*/ 9172 h 92689"/>
                    <a:gd name="connsiteX1" fmla="*/ 26653 w 70250"/>
                    <a:gd name="connsiteY1" fmla="*/ 7930 h 92689"/>
                    <a:gd name="connsiteX2" fmla="*/ 28993 w 70250"/>
                    <a:gd name="connsiteY2" fmla="*/ 6469 h 92689"/>
                    <a:gd name="connsiteX3" fmla="*/ 37619 w 70250"/>
                    <a:gd name="connsiteY3" fmla="*/ 2014 h 92689"/>
                    <a:gd name="connsiteX4" fmla="*/ 47487 w 70250"/>
                    <a:gd name="connsiteY4" fmla="*/ 188 h 92689"/>
                    <a:gd name="connsiteX5" fmla="*/ 57356 w 70250"/>
                    <a:gd name="connsiteY5" fmla="*/ 1283 h 92689"/>
                    <a:gd name="connsiteX6" fmla="*/ 65982 w 70250"/>
                    <a:gd name="connsiteY6" fmla="*/ 5885 h 92689"/>
                    <a:gd name="connsiteX7" fmla="*/ 68833 w 70250"/>
                    <a:gd name="connsiteY7" fmla="*/ 13189 h 92689"/>
                    <a:gd name="connsiteX8" fmla="*/ 70149 w 70250"/>
                    <a:gd name="connsiteY8" fmla="*/ 25751 h 92689"/>
                    <a:gd name="connsiteX9" fmla="*/ 70149 w 70250"/>
                    <a:gd name="connsiteY9" fmla="*/ 41820 h 92689"/>
                    <a:gd name="connsiteX10" fmla="*/ 70149 w 70250"/>
                    <a:gd name="connsiteY10" fmla="*/ 59495 h 92689"/>
                    <a:gd name="connsiteX11" fmla="*/ 70149 w 70250"/>
                    <a:gd name="connsiteY11" fmla="*/ 76732 h 92689"/>
                    <a:gd name="connsiteX12" fmla="*/ 70149 w 70250"/>
                    <a:gd name="connsiteY12" fmla="*/ 91340 h 92689"/>
                    <a:gd name="connsiteX13" fmla="*/ 58599 w 70250"/>
                    <a:gd name="connsiteY13" fmla="*/ 92216 h 92689"/>
                    <a:gd name="connsiteX14" fmla="*/ 47122 w 70250"/>
                    <a:gd name="connsiteY14" fmla="*/ 92216 h 92689"/>
                    <a:gd name="connsiteX15" fmla="*/ 46756 w 70250"/>
                    <a:gd name="connsiteY15" fmla="*/ 82648 h 92689"/>
                    <a:gd name="connsiteX16" fmla="*/ 46756 w 70250"/>
                    <a:gd name="connsiteY16" fmla="*/ 71619 h 92689"/>
                    <a:gd name="connsiteX17" fmla="*/ 46756 w 70250"/>
                    <a:gd name="connsiteY17" fmla="*/ 60225 h 92689"/>
                    <a:gd name="connsiteX18" fmla="*/ 46318 w 70250"/>
                    <a:gd name="connsiteY18" fmla="*/ 49562 h 92689"/>
                    <a:gd name="connsiteX19" fmla="*/ 45952 w 70250"/>
                    <a:gd name="connsiteY19" fmla="*/ 44668 h 92689"/>
                    <a:gd name="connsiteX20" fmla="*/ 45294 w 70250"/>
                    <a:gd name="connsiteY20" fmla="*/ 39483 h 92689"/>
                    <a:gd name="connsiteX21" fmla="*/ 44052 w 70250"/>
                    <a:gd name="connsiteY21" fmla="*/ 34881 h 92689"/>
                    <a:gd name="connsiteX22" fmla="*/ 41712 w 70250"/>
                    <a:gd name="connsiteY22" fmla="*/ 31740 h 92689"/>
                    <a:gd name="connsiteX23" fmla="*/ 41347 w 70250"/>
                    <a:gd name="connsiteY23" fmla="*/ 31740 h 92689"/>
                    <a:gd name="connsiteX24" fmla="*/ 40981 w 70250"/>
                    <a:gd name="connsiteY24" fmla="*/ 31740 h 92689"/>
                    <a:gd name="connsiteX25" fmla="*/ 36668 w 70250"/>
                    <a:gd name="connsiteY25" fmla="*/ 30499 h 92689"/>
                    <a:gd name="connsiteX26" fmla="*/ 31039 w 70250"/>
                    <a:gd name="connsiteY26" fmla="*/ 30937 h 92689"/>
                    <a:gd name="connsiteX27" fmla="*/ 26069 w 70250"/>
                    <a:gd name="connsiteY27" fmla="*/ 34224 h 92689"/>
                    <a:gd name="connsiteX28" fmla="*/ 23510 w 70250"/>
                    <a:gd name="connsiteY28" fmla="*/ 41528 h 92689"/>
                    <a:gd name="connsiteX29" fmla="*/ 23510 w 70250"/>
                    <a:gd name="connsiteY29" fmla="*/ 54090 h 92689"/>
                    <a:gd name="connsiteX30" fmla="*/ 24022 w 70250"/>
                    <a:gd name="connsiteY30" fmla="*/ 66434 h 92689"/>
                    <a:gd name="connsiteX31" fmla="*/ 24022 w 70250"/>
                    <a:gd name="connsiteY31" fmla="*/ 78631 h 92689"/>
                    <a:gd name="connsiteX32" fmla="*/ 23291 w 70250"/>
                    <a:gd name="connsiteY32" fmla="*/ 90829 h 92689"/>
                    <a:gd name="connsiteX33" fmla="*/ 23291 w 70250"/>
                    <a:gd name="connsiteY33" fmla="*/ 91559 h 92689"/>
                    <a:gd name="connsiteX34" fmla="*/ 17881 w 70250"/>
                    <a:gd name="connsiteY34" fmla="*/ 92655 h 92689"/>
                    <a:gd name="connsiteX35" fmla="*/ 13203 w 70250"/>
                    <a:gd name="connsiteY35" fmla="*/ 92655 h 92689"/>
                    <a:gd name="connsiteX36" fmla="*/ 7866 w 70250"/>
                    <a:gd name="connsiteY36" fmla="*/ 92655 h 92689"/>
                    <a:gd name="connsiteX37" fmla="*/ 556 w 70250"/>
                    <a:gd name="connsiteY37" fmla="*/ 92655 h 92689"/>
                    <a:gd name="connsiteX38" fmla="*/ 118 w 70250"/>
                    <a:gd name="connsiteY38" fmla="*/ 47444 h 92689"/>
                    <a:gd name="connsiteX39" fmla="*/ 118 w 70250"/>
                    <a:gd name="connsiteY39" fmla="*/ 480 h 92689"/>
                    <a:gd name="connsiteX40" fmla="*/ 3773 w 70250"/>
                    <a:gd name="connsiteY40" fmla="*/ 480 h 92689"/>
                    <a:gd name="connsiteX41" fmla="*/ 6551 w 70250"/>
                    <a:gd name="connsiteY41" fmla="*/ 480 h 92689"/>
                    <a:gd name="connsiteX42" fmla="*/ 9255 w 70250"/>
                    <a:gd name="connsiteY42" fmla="*/ 480 h 92689"/>
                    <a:gd name="connsiteX43" fmla="*/ 12983 w 70250"/>
                    <a:gd name="connsiteY43" fmla="*/ 480 h 92689"/>
                    <a:gd name="connsiteX44" fmla="*/ 15542 w 70250"/>
                    <a:gd name="connsiteY44" fmla="*/ 480 h 92689"/>
                    <a:gd name="connsiteX45" fmla="*/ 19197 w 70250"/>
                    <a:gd name="connsiteY45" fmla="*/ 42 h 92689"/>
                    <a:gd name="connsiteX46" fmla="*/ 22560 w 70250"/>
                    <a:gd name="connsiteY46" fmla="*/ 42 h 92689"/>
                    <a:gd name="connsiteX47" fmla="*/ 24022 w 70250"/>
                    <a:gd name="connsiteY47" fmla="*/ 699 h 92689"/>
                    <a:gd name="connsiteX48" fmla="*/ 24022 w 70250"/>
                    <a:gd name="connsiteY48" fmla="*/ 5812 h 92689"/>
                    <a:gd name="connsiteX49" fmla="*/ 24387 w 70250"/>
                    <a:gd name="connsiteY49" fmla="*/ 9172 h 9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0250" h="92689">
                      <a:moveTo>
                        <a:pt x="24387" y="9172"/>
                      </a:moveTo>
                      <a:lnTo>
                        <a:pt x="26653" y="7930"/>
                      </a:lnTo>
                      <a:cubicBezTo>
                        <a:pt x="27458" y="7484"/>
                        <a:pt x="28240" y="6995"/>
                        <a:pt x="28993" y="6469"/>
                      </a:cubicBezTo>
                      <a:cubicBezTo>
                        <a:pt x="31617" y="4541"/>
                        <a:pt x="34526" y="3036"/>
                        <a:pt x="37619" y="2014"/>
                      </a:cubicBezTo>
                      <a:cubicBezTo>
                        <a:pt x="40806" y="933"/>
                        <a:pt x="44125" y="319"/>
                        <a:pt x="47487" y="188"/>
                      </a:cubicBezTo>
                      <a:cubicBezTo>
                        <a:pt x="50813" y="34"/>
                        <a:pt x="54147" y="407"/>
                        <a:pt x="57356" y="1283"/>
                      </a:cubicBezTo>
                      <a:cubicBezTo>
                        <a:pt x="60536" y="2167"/>
                        <a:pt x="63482" y="3738"/>
                        <a:pt x="65982" y="5885"/>
                      </a:cubicBezTo>
                      <a:cubicBezTo>
                        <a:pt x="67685" y="7959"/>
                        <a:pt x="68679" y="10515"/>
                        <a:pt x="68833" y="13189"/>
                      </a:cubicBezTo>
                      <a:cubicBezTo>
                        <a:pt x="69564" y="17337"/>
                        <a:pt x="70003" y="21537"/>
                        <a:pt x="70149" y="25751"/>
                      </a:cubicBezTo>
                      <a:cubicBezTo>
                        <a:pt x="70149" y="30645"/>
                        <a:pt x="70149" y="36050"/>
                        <a:pt x="70149" y="41820"/>
                      </a:cubicBezTo>
                      <a:cubicBezTo>
                        <a:pt x="70149" y="47590"/>
                        <a:pt x="70149" y="53579"/>
                        <a:pt x="70149" y="59495"/>
                      </a:cubicBezTo>
                      <a:cubicBezTo>
                        <a:pt x="70149" y="65411"/>
                        <a:pt x="70149" y="71181"/>
                        <a:pt x="70149" y="76732"/>
                      </a:cubicBezTo>
                      <a:cubicBezTo>
                        <a:pt x="70149" y="82283"/>
                        <a:pt x="70149" y="87031"/>
                        <a:pt x="70149" y="91340"/>
                      </a:cubicBezTo>
                      <a:cubicBezTo>
                        <a:pt x="66326" y="91924"/>
                        <a:pt x="62466" y="92216"/>
                        <a:pt x="58599" y="92216"/>
                      </a:cubicBezTo>
                      <a:lnTo>
                        <a:pt x="47122" y="92216"/>
                      </a:lnTo>
                      <a:cubicBezTo>
                        <a:pt x="47122" y="89441"/>
                        <a:pt x="46756" y="86227"/>
                        <a:pt x="46756" y="82648"/>
                      </a:cubicBezTo>
                      <a:cubicBezTo>
                        <a:pt x="46756" y="79070"/>
                        <a:pt x="46756" y="75345"/>
                        <a:pt x="46756" y="71619"/>
                      </a:cubicBezTo>
                      <a:cubicBezTo>
                        <a:pt x="46756" y="67894"/>
                        <a:pt x="46756" y="64316"/>
                        <a:pt x="46756" y="60225"/>
                      </a:cubicBezTo>
                      <a:cubicBezTo>
                        <a:pt x="46756" y="56135"/>
                        <a:pt x="46756" y="52922"/>
                        <a:pt x="46318" y="49562"/>
                      </a:cubicBezTo>
                      <a:cubicBezTo>
                        <a:pt x="46318" y="48101"/>
                        <a:pt x="46318" y="46494"/>
                        <a:pt x="45952" y="44668"/>
                      </a:cubicBezTo>
                      <a:cubicBezTo>
                        <a:pt x="45587" y="42842"/>
                        <a:pt x="45952" y="41162"/>
                        <a:pt x="45294" y="39483"/>
                      </a:cubicBezTo>
                      <a:cubicBezTo>
                        <a:pt x="45038" y="37912"/>
                        <a:pt x="44622" y="36371"/>
                        <a:pt x="44052" y="34881"/>
                      </a:cubicBezTo>
                      <a:cubicBezTo>
                        <a:pt x="43569" y="33640"/>
                        <a:pt x="42765" y="32558"/>
                        <a:pt x="41712" y="31740"/>
                      </a:cubicBezTo>
                      <a:cubicBezTo>
                        <a:pt x="41712" y="31740"/>
                        <a:pt x="41712" y="31740"/>
                        <a:pt x="41347" y="31740"/>
                      </a:cubicBezTo>
                      <a:cubicBezTo>
                        <a:pt x="41230" y="31791"/>
                        <a:pt x="41098" y="31791"/>
                        <a:pt x="40981" y="31740"/>
                      </a:cubicBezTo>
                      <a:cubicBezTo>
                        <a:pt x="39607" y="31142"/>
                        <a:pt x="38152" y="30725"/>
                        <a:pt x="36668" y="30499"/>
                      </a:cubicBezTo>
                      <a:cubicBezTo>
                        <a:pt x="34782" y="30243"/>
                        <a:pt x="32860" y="30389"/>
                        <a:pt x="31039" y="30937"/>
                      </a:cubicBezTo>
                      <a:cubicBezTo>
                        <a:pt x="29095" y="31514"/>
                        <a:pt x="27363" y="32661"/>
                        <a:pt x="26069" y="34224"/>
                      </a:cubicBezTo>
                      <a:cubicBezTo>
                        <a:pt x="24460" y="36327"/>
                        <a:pt x="23561" y="38884"/>
                        <a:pt x="23510" y="41528"/>
                      </a:cubicBezTo>
                      <a:cubicBezTo>
                        <a:pt x="23510" y="45837"/>
                        <a:pt x="23510" y="50000"/>
                        <a:pt x="23510" y="54090"/>
                      </a:cubicBezTo>
                      <a:cubicBezTo>
                        <a:pt x="23510" y="58180"/>
                        <a:pt x="23510" y="62344"/>
                        <a:pt x="24022" y="66434"/>
                      </a:cubicBezTo>
                      <a:cubicBezTo>
                        <a:pt x="24533" y="70524"/>
                        <a:pt x="24022" y="74614"/>
                        <a:pt x="24022" y="78631"/>
                      </a:cubicBezTo>
                      <a:cubicBezTo>
                        <a:pt x="24036" y="82707"/>
                        <a:pt x="23788" y="86782"/>
                        <a:pt x="23291" y="90829"/>
                      </a:cubicBezTo>
                      <a:lnTo>
                        <a:pt x="23291" y="91559"/>
                      </a:lnTo>
                      <a:cubicBezTo>
                        <a:pt x="21522" y="92085"/>
                        <a:pt x="19716" y="92450"/>
                        <a:pt x="17881" y="92655"/>
                      </a:cubicBezTo>
                      <a:cubicBezTo>
                        <a:pt x="16346" y="92655"/>
                        <a:pt x="14811" y="92655"/>
                        <a:pt x="13203" y="92655"/>
                      </a:cubicBezTo>
                      <a:lnTo>
                        <a:pt x="7866" y="92655"/>
                      </a:lnTo>
                      <a:cubicBezTo>
                        <a:pt x="5432" y="92523"/>
                        <a:pt x="2990" y="92523"/>
                        <a:pt x="556" y="92655"/>
                      </a:cubicBezTo>
                      <a:cubicBezTo>
                        <a:pt x="556" y="77557"/>
                        <a:pt x="410" y="62490"/>
                        <a:pt x="118" y="47444"/>
                      </a:cubicBezTo>
                      <a:cubicBezTo>
                        <a:pt x="-175" y="32398"/>
                        <a:pt x="-175" y="16746"/>
                        <a:pt x="118" y="480"/>
                      </a:cubicBezTo>
                      <a:lnTo>
                        <a:pt x="3773" y="480"/>
                      </a:lnTo>
                      <a:lnTo>
                        <a:pt x="6551" y="480"/>
                      </a:lnTo>
                      <a:lnTo>
                        <a:pt x="9255" y="480"/>
                      </a:lnTo>
                      <a:lnTo>
                        <a:pt x="12983" y="480"/>
                      </a:lnTo>
                      <a:lnTo>
                        <a:pt x="15542" y="480"/>
                      </a:lnTo>
                      <a:lnTo>
                        <a:pt x="19197" y="42"/>
                      </a:lnTo>
                      <a:cubicBezTo>
                        <a:pt x="20315" y="-61"/>
                        <a:pt x="21441" y="-61"/>
                        <a:pt x="22560" y="42"/>
                      </a:cubicBezTo>
                      <a:cubicBezTo>
                        <a:pt x="23510" y="42"/>
                        <a:pt x="24022" y="42"/>
                        <a:pt x="24022" y="699"/>
                      </a:cubicBezTo>
                      <a:cubicBezTo>
                        <a:pt x="24109" y="2401"/>
                        <a:pt x="24109" y="4110"/>
                        <a:pt x="24022" y="5812"/>
                      </a:cubicBezTo>
                      <a:cubicBezTo>
                        <a:pt x="24087" y="6937"/>
                        <a:pt x="24204" y="8061"/>
                        <a:pt x="24387" y="9172"/>
                      </a:cubicBezTo>
                      <a:close/>
                    </a:path>
                  </a:pathLst>
                </a:custGeom>
                <a:solidFill>
                  <a:srgbClr val="333233"/>
                </a:solidFill>
                <a:ln w="7301" cap="flat">
                  <a:noFill/>
                  <a:prstDash val="solid"/>
                  <a:miter/>
                </a:ln>
              </p:spPr>
              <p:txBody>
                <a:bodyPr rtlCol="0" anchor="ctr"/>
                <a:lstStyle/>
                <a:p>
                  <a:endParaRPr lang="en-US"/>
                </a:p>
              </p:txBody>
            </p:sp>
            <p:sp>
              <p:nvSpPr>
                <p:cNvPr id="2299" name="Freeform 2298">
                  <a:extLst>
                    <a:ext uri="{FF2B5EF4-FFF2-40B4-BE49-F238E27FC236}">
                      <a16:creationId xmlns:a16="http://schemas.microsoft.com/office/drawing/2014/main" id="{DD8C08FF-50DB-586D-E3E4-AFD139A758EE}"/>
                    </a:ext>
                  </a:extLst>
                </p:cNvPr>
                <p:cNvSpPr/>
                <p:nvPr/>
              </p:nvSpPr>
              <p:spPr>
                <a:xfrm>
                  <a:off x="6429271" y="6178464"/>
                  <a:ext cx="78343" cy="92895"/>
                </a:xfrm>
                <a:custGeom>
                  <a:avLst/>
                  <a:gdLst>
                    <a:gd name="connsiteX0" fmla="*/ 77973 w 78343"/>
                    <a:gd name="connsiteY0" fmla="*/ 969 h 92895"/>
                    <a:gd name="connsiteX1" fmla="*/ 77973 w 78343"/>
                    <a:gd name="connsiteY1" fmla="*/ 3234 h 92895"/>
                    <a:gd name="connsiteX2" fmla="*/ 77973 w 78343"/>
                    <a:gd name="connsiteY2" fmla="*/ 5425 h 92895"/>
                    <a:gd name="connsiteX3" fmla="*/ 77973 w 78343"/>
                    <a:gd name="connsiteY3" fmla="*/ 7251 h 92895"/>
                    <a:gd name="connsiteX4" fmla="*/ 77973 w 78343"/>
                    <a:gd name="connsiteY4" fmla="*/ 46326 h 92895"/>
                    <a:gd name="connsiteX5" fmla="*/ 77462 w 78343"/>
                    <a:gd name="connsiteY5" fmla="*/ 85256 h 92895"/>
                    <a:gd name="connsiteX6" fmla="*/ 77462 w 78343"/>
                    <a:gd name="connsiteY6" fmla="*/ 90003 h 92895"/>
                    <a:gd name="connsiteX7" fmla="*/ 75298 w 78343"/>
                    <a:gd name="connsiteY7" fmla="*/ 92772 h 92895"/>
                    <a:gd name="connsiteX8" fmla="*/ 75196 w 78343"/>
                    <a:gd name="connsiteY8" fmla="*/ 92779 h 92895"/>
                    <a:gd name="connsiteX9" fmla="*/ 73003 w 78343"/>
                    <a:gd name="connsiteY9" fmla="*/ 92779 h 92895"/>
                    <a:gd name="connsiteX10" fmla="*/ 67008 w 78343"/>
                    <a:gd name="connsiteY10" fmla="*/ 92779 h 92895"/>
                    <a:gd name="connsiteX11" fmla="*/ 61014 w 78343"/>
                    <a:gd name="connsiteY11" fmla="*/ 92779 h 92895"/>
                    <a:gd name="connsiteX12" fmla="*/ 57066 w 78343"/>
                    <a:gd name="connsiteY12" fmla="*/ 92779 h 92895"/>
                    <a:gd name="connsiteX13" fmla="*/ 53119 w 78343"/>
                    <a:gd name="connsiteY13" fmla="*/ 92779 h 92895"/>
                    <a:gd name="connsiteX14" fmla="*/ 51365 w 78343"/>
                    <a:gd name="connsiteY14" fmla="*/ 91318 h 92895"/>
                    <a:gd name="connsiteX15" fmla="*/ 50926 w 78343"/>
                    <a:gd name="connsiteY15" fmla="*/ 88689 h 92895"/>
                    <a:gd name="connsiteX16" fmla="*/ 51291 w 78343"/>
                    <a:gd name="connsiteY16" fmla="*/ 85402 h 92895"/>
                    <a:gd name="connsiteX17" fmla="*/ 51291 w 78343"/>
                    <a:gd name="connsiteY17" fmla="*/ 82261 h 92895"/>
                    <a:gd name="connsiteX18" fmla="*/ 40107 w 78343"/>
                    <a:gd name="connsiteY18" fmla="*/ 89565 h 92895"/>
                    <a:gd name="connsiteX19" fmla="*/ 26949 w 78343"/>
                    <a:gd name="connsiteY19" fmla="*/ 92706 h 92895"/>
                    <a:gd name="connsiteX20" fmla="*/ 14741 w 78343"/>
                    <a:gd name="connsiteY20" fmla="*/ 87739 h 92895"/>
                    <a:gd name="connsiteX21" fmla="*/ 6334 w 78343"/>
                    <a:gd name="connsiteY21" fmla="*/ 75469 h 92895"/>
                    <a:gd name="connsiteX22" fmla="*/ 1509 w 78343"/>
                    <a:gd name="connsiteY22" fmla="*/ 59473 h 92895"/>
                    <a:gd name="connsiteX23" fmla="*/ -99 w 78343"/>
                    <a:gd name="connsiteY23" fmla="*/ 43478 h 92895"/>
                    <a:gd name="connsiteX24" fmla="*/ 2313 w 78343"/>
                    <a:gd name="connsiteY24" fmla="*/ 26533 h 92895"/>
                    <a:gd name="connsiteX25" fmla="*/ 8820 w 78343"/>
                    <a:gd name="connsiteY25" fmla="*/ 13167 h 92895"/>
                    <a:gd name="connsiteX26" fmla="*/ 18688 w 78343"/>
                    <a:gd name="connsiteY26" fmla="*/ 4402 h 92895"/>
                    <a:gd name="connsiteX27" fmla="*/ 30823 w 78343"/>
                    <a:gd name="connsiteY27" fmla="*/ 969 h 92895"/>
                    <a:gd name="connsiteX28" fmla="*/ 37548 w 78343"/>
                    <a:gd name="connsiteY28" fmla="*/ 969 h 92895"/>
                    <a:gd name="connsiteX29" fmla="*/ 42739 w 78343"/>
                    <a:gd name="connsiteY29" fmla="*/ 1919 h 92895"/>
                    <a:gd name="connsiteX30" fmla="*/ 46978 w 78343"/>
                    <a:gd name="connsiteY30" fmla="*/ 4475 h 92895"/>
                    <a:gd name="connsiteX31" fmla="*/ 50122 w 78343"/>
                    <a:gd name="connsiteY31" fmla="*/ 9369 h 92895"/>
                    <a:gd name="connsiteX32" fmla="*/ 50122 w 78343"/>
                    <a:gd name="connsiteY32" fmla="*/ 4329 h 92895"/>
                    <a:gd name="connsiteX33" fmla="*/ 50560 w 78343"/>
                    <a:gd name="connsiteY33" fmla="*/ 20 h 92895"/>
                    <a:gd name="connsiteX34" fmla="*/ 51803 w 78343"/>
                    <a:gd name="connsiteY34" fmla="*/ 20 h 92895"/>
                    <a:gd name="connsiteX35" fmla="*/ 54435 w 78343"/>
                    <a:gd name="connsiteY35" fmla="*/ 20 h 92895"/>
                    <a:gd name="connsiteX36" fmla="*/ 59406 w 78343"/>
                    <a:gd name="connsiteY36" fmla="*/ 20 h 92895"/>
                    <a:gd name="connsiteX37" fmla="*/ 67081 w 78343"/>
                    <a:gd name="connsiteY37" fmla="*/ 385 h 92895"/>
                    <a:gd name="connsiteX38" fmla="*/ 24390 w 78343"/>
                    <a:gd name="connsiteY38" fmla="*/ 37489 h 92895"/>
                    <a:gd name="connsiteX39" fmla="*/ 23440 w 78343"/>
                    <a:gd name="connsiteY39" fmla="*/ 42382 h 92895"/>
                    <a:gd name="connsiteX40" fmla="*/ 23440 w 78343"/>
                    <a:gd name="connsiteY40" fmla="*/ 47276 h 92895"/>
                    <a:gd name="connsiteX41" fmla="*/ 27753 w 78343"/>
                    <a:gd name="connsiteY41" fmla="*/ 61299 h 92895"/>
                    <a:gd name="connsiteX42" fmla="*/ 39814 w 78343"/>
                    <a:gd name="connsiteY42" fmla="*/ 67142 h 92895"/>
                    <a:gd name="connsiteX43" fmla="*/ 46686 w 78343"/>
                    <a:gd name="connsiteY43" fmla="*/ 65609 h 92895"/>
                    <a:gd name="connsiteX44" fmla="*/ 50049 w 78343"/>
                    <a:gd name="connsiteY44" fmla="*/ 61153 h 92895"/>
                    <a:gd name="connsiteX45" fmla="*/ 51145 w 78343"/>
                    <a:gd name="connsiteY45" fmla="*/ 53849 h 92895"/>
                    <a:gd name="connsiteX46" fmla="*/ 51145 w 78343"/>
                    <a:gd name="connsiteY46" fmla="*/ 44573 h 92895"/>
                    <a:gd name="connsiteX47" fmla="*/ 51145 w 78343"/>
                    <a:gd name="connsiteY47" fmla="*/ 34421 h 92895"/>
                    <a:gd name="connsiteX48" fmla="*/ 50195 w 78343"/>
                    <a:gd name="connsiteY48" fmla="*/ 28578 h 92895"/>
                    <a:gd name="connsiteX49" fmla="*/ 47490 w 78343"/>
                    <a:gd name="connsiteY49" fmla="*/ 26022 h 92895"/>
                    <a:gd name="connsiteX50" fmla="*/ 41642 w 78343"/>
                    <a:gd name="connsiteY50" fmla="*/ 25437 h 92895"/>
                    <a:gd name="connsiteX51" fmla="*/ 29800 w 78343"/>
                    <a:gd name="connsiteY51" fmla="*/ 29089 h 92895"/>
                    <a:gd name="connsiteX52" fmla="*/ 24390 w 78343"/>
                    <a:gd name="connsiteY52" fmla="*/ 37562 h 9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8343" h="92895">
                      <a:moveTo>
                        <a:pt x="77973" y="969"/>
                      </a:moveTo>
                      <a:cubicBezTo>
                        <a:pt x="77973" y="1700"/>
                        <a:pt x="77973" y="2503"/>
                        <a:pt x="77973" y="3234"/>
                      </a:cubicBezTo>
                      <a:cubicBezTo>
                        <a:pt x="77973" y="3964"/>
                        <a:pt x="77973" y="4694"/>
                        <a:pt x="77973" y="5425"/>
                      </a:cubicBezTo>
                      <a:lnTo>
                        <a:pt x="77973" y="7251"/>
                      </a:lnTo>
                      <a:cubicBezTo>
                        <a:pt x="77608" y="20471"/>
                        <a:pt x="77973" y="33545"/>
                        <a:pt x="77973" y="46326"/>
                      </a:cubicBezTo>
                      <a:cubicBezTo>
                        <a:pt x="78456" y="59305"/>
                        <a:pt x="78288" y="72299"/>
                        <a:pt x="77462" y="85256"/>
                      </a:cubicBezTo>
                      <a:cubicBezTo>
                        <a:pt x="77462" y="86789"/>
                        <a:pt x="77462" y="88397"/>
                        <a:pt x="77462" y="90003"/>
                      </a:cubicBezTo>
                      <a:cubicBezTo>
                        <a:pt x="77630" y="91362"/>
                        <a:pt x="76658" y="92604"/>
                        <a:pt x="75298" y="92772"/>
                      </a:cubicBezTo>
                      <a:cubicBezTo>
                        <a:pt x="75261" y="92772"/>
                        <a:pt x="75232" y="92779"/>
                        <a:pt x="75196" y="92779"/>
                      </a:cubicBezTo>
                      <a:lnTo>
                        <a:pt x="73003" y="92779"/>
                      </a:lnTo>
                      <a:cubicBezTo>
                        <a:pt x="71007" y="92888"/>
                        <a:pt x="69004" y="92888"/>
                        <a:pt x="67008" y="92779"/>
                      </a:cubicBezTo>
                      <a:cubicBezTo>
                        <a:pt x="64961" y="92779"/>
                        <a:pt x="62988" y="92779"/>
                        <a:pt x="61014" y="92779"/>
                      </a:cubicBezTo>
                      <a:cubicBezTo>
                        <a:pt x="59698" y="92706"/>
                        <a:pt x="58382" y="92706"/>
                        <a:pt x="57066" y="92779"/>
                      </a:cubicBezTo>
                      <a:cubicBezTo>
                        <a:pt x="55751" y="92888"/>
                        <a:pt x="54435" y="92888"/>
                        <a:pt x="53119" y="92779"/>
                      </a:cubicBezTo>
                      <a:cubicBezTo>
                        <a:pt x="52330" y="92618"/>
                        <a:pt x="51664" y="92070"/>
                        <a:pt x="51365" y="91318"/>
                      </a:cubicBezTo>
                      <a:cubicBezTo>
                        <a:pt x="51058" y="90478"/>
                        <a:pt x="50911" y="89587"/>
                        <a:pt x="50926" y="88689"/>
                      </a:cubicBezTo>
                      <a:cubicBezTo>
                        <a:pt x="50875" y="87579"/>
                        <a:pt x="50999" y="86476"/>
                        <a:pt x="51291" y="85402"/>
                      </a:cubicBezTo>
                      <a:cubicBezTo>
                        <a:pt x="51423" y="84357"/>
                        <a:pt x="51423" y="83306"/>
                        <a:pt x="51291" y="82261"/>
                      </a:cubicBezTo>
                      <a:cubicBezTo>
                        <a:pt x="48038" y="85351"/>
                        <a:pt x="44244" y="87827"/>
                        <a:pt x="40107" y="89565"/>
                      </a:cubicBezTo>
                      <a:cubicBezTo>
                        <a:pt x="36013" y="91588"/>
                        <a:pt x="31518" y="92662"/>
                        <a:pt x="26949" y="92706"/>
                      </a:cubicBezTo>
                      <a:cubicBezTo>
                        <a:pt x="22365" y="92808"/>
                        <a:pt x="17950" y="91004"/>
                        <a:pt x="14741" y="87739"/>
                      </a:cubicBezTo>
                      <a:cubicBezTo>
                        <a:pt x="11210" y="84197"/>
                        <a:pt x="8366" y="80034"/>
                        <a:pt x="6334" y="75469"/>
                      </a:cubicBezTo>
                      <a:cubicBezTo>
                        <a:pt x="4075" y="70356"/>
                        <a:pt x="2452" y="64980"/>
                        <a:pt x="1509" y="59473"/>
                      </a:cubicBezTo>
                      <a:cubicBezTo>
                        <a:pt x="471" y="54200"/>
                        <a:pt x="-62" y="48846"/>
                        <a:pt x="-99" y="43478"/>
                      </a:cubicBezTo>
                      <a:cubicBezTo>
                        <a:pt x="-157" y="37737"/>
                        <a:pt x="661" y="32025"/>
                        <a:pt x="2313" y="26533"/>
                      </a:cubicBezTo>
                      <a:cubicBezTo>
                        <a:pt x="3754" y="21756"/>
                        <a:pt x="5947" y="17242"/>
                        <a:pt x="8820" y="13167"/>
                      </a:cubicBezTo>
                      <a:cubicBezTo>
                        <a:pt x="11444" y="9573"/>
                        <a:pt x="14814" y="6586"/>
                        <a:pt x="18688" y="4402"/>
                      </a:cubicBezTo>
                      <a:cubicBezTo>
                        <a:pt x="22387" y="2269"/>
                        <a:pt x="26554" y="1094"/>
                        <a:pt x="30823" y="969"/>
                      </a:cubicBezTo>
                      <a:lnTo>
                        <a:pt x="37548" y="969"/>
                      </a:lnTo>
                      <a:cubicBezTo>
                        <a:pt x="39317" y="1006"/>
                        <a:pt x="41072" y="1327"/>
                        <a:pt x="42739" y="1919"/>
                      </a:cubicBezTo>
                      <a:cubicBezTo>
                        <a:pt x="44325" y="2437"/>
                        <a:pt x="45780" y="3314"/>
                        <a:pt x="46978" y="4475"/>
                      </a:cubicBezTo>
                      <a:cubicBezTo>
                        <a:pt x="48360" y="5863"/>
                        <a:pt x="49435" y="7535"/>
                        <a:pt x="50122" y="9369"/>
                      </a:cubicBezTo>
                      <a:cubicBezTo>
                        <a:pt x="49888" y="7696"/>
                        <a:pt x="49888" y="6002"/>
                        <a:pt x="50122" y="4329"/>
                      </a:cubicBezTo>
                      <a:cubicBezTo>
                        <a:pt x="50407" y="2912"/>
                        <a:pt x="50560" y="1466"/>
                        <a:pt x="50560" y="20"/>
                      </a:cubicBezTo>
                      <a:cubicBezTo>
                        <a:pt x="50560" y="20"/>
                        <a:pt x="50999" y="20"/>
                        <a:pt x="51803" y="20"/>
                      </a:cubicBezTo>
                      <a:cubicBezTo>
                        <a:pt x="52680" y="-53"/>
                        <a:pt x="53558" y="-53"/>
                        <a:pt x="54435" y="20"/>
                      </a:cubicBezTo>
                      <a:lnTo>
                        <a:pt x="59406" y="20"/>
                      </a:lnTo>
                      <a:lnTo>
                        <a:pt x="67081" y="385"/>
                      </a:lnTo>
                      <a:close/>
                      <a:moveTo>
                        <a:pt x="24390" y="37489"/>
                      </a:moveTo>
                      <a:cubicBezTo>
                        <a:pt x="23893" y="39081"/>
                        <a:pt x="23571" y="40724"/>
                        <a:pt x="23440" y="42382"/>
                      </a:cubicBezTo>
                      <a:cubicBezTo>
                        <a:pt x="23440" y="44062"/>
                        <a:pt x="23440" y="45669"/>
                        <a:pt x="23440" y="47276"/>
                      </a:cubicBezTo>
                      <a:cubicBezTo>
                        <a:pt x="23294" y="52293"/>
                        <a:pt x="24814" y="57224"/>
                        <a:pt x="27753" y="61299"/>
                      </a:cubicBezTo>
                      <a:cubicBezTo>
                        <a:pt x="30589" y="65083"/>
                        <a:pt x="35085" y="67259"/>
                        <a:pt x="39814" y="67142"/>
                      </a:cubicBezTo>
                      <a:cubicBezTo>
                        <a:pt x="42205" y="67303"/>
                        <a:pt x="44588" y="66770"/>
                        <a:pt x="46686" y="65609"/>
                      </a:cubicBezTo>
                      <a:cubicBezTo>
                        <a:pt x="48228" y="64498"/>
                        <a:pt x="49405" y="62943"/>
                        <a:pt x="50049" y="61153"/>
                      </a:cubicBezTo>
                      <a:cubicBezTo>
                        <a:pt x="50794" y="58794"/>
                        <a:pt x="51167" y="56325"/>
                        <a:pt x="51145" y="53849"/>
                      </a:cubicBezTo>
                      <a:cubicBezTo>
                        <a:pt x="51145" y="51147"/>
                        <a:pt x="51145" y="48006"/>
                        <a:pt x="51145" y="44573"/>
                      </a:cubicBezTo>
                      <a:cubicBezTo>
                        <a:pt x="51145" y="41141"/>
                        <a:pt x="51145" y="36904"/>
                        <a:pt x="51145" y="34421"/>
                      </a:cubicBezTo>
                      <a:cubicBezTo>
                        <a:pt x="51182" y="32434"/>
                        <a:pt x="50860" y="30455"/>
                        <a:pt x="50195" y="28578"/>
                      </a:cubicBezTo>
                      <a:cubicBezTo>
                        <a:pt x="49756" y="27344"/>
                        <a:pt x="48747" y="26394"/>
                        <a:pt x="47490" y="26022"/>
                      </a:cubicBezTo>
                      <a:cubicBezTo>
                        <a:pt x="45575" y="25576"/>
                        <a:pt x="43608" y="25386"/>
                        <a:pt x="41642" y="25437"/>
                      </a:cubicBezTo>
                      <a:cubicBezTo>
                        <a:pt x="37380" y="25196"/>
                        <a:pt x="33177" y="26489"/>
                        <a:pt x="29800" y="29089"/>
                      </a:cubicBezTo>
                      <a:cubicBezTo>
                        <a:pt x="26993" y="31134"/>
                        <a:pt x="25063" y="34158"/>
                        <a:pt x="24390" y="37562"/>
                      </a:cubicBezTo>
                      <a:close/>
                    </a:path>
                  </a:pathLst>
                </a:custGeom>
                <a:solidFill>
                  <a:srgbClr val="333233"/>
                </a:solidFill>
                <a:ln w="7301" cap="flat">
                  <a:noFill/>
                  <a:prstDash val="solid"/>
                  <a:miter/>
                </a:ln>
              </p:spPr>
              <p:txBody>
                <a:bodyPr rtlCol="0" anchor="ctr"/>
                <a:lstStyle/>
                <a:p>
                  <a:endParaRPr lang="en-US"/>
                </a:p>
              </p:txBody>
            </p:sp>
            <p:sp>
              <p:nvSpPr>
                <p:cNvPr id="1519" name="Freeform 1518">
                  <a:extLst>
                    <a:ext uri="{FF2B5EF4-FFF2-40B4-BE49-F238E27FC236}">
                      <a16:creationId xmlns:a16="http://schemas.microsoft.com/office/drawing/2014/main" id="{CBB2A11F-D2F7-4E8A-64A4-6207FCCA4DD8}"/>
                    </a:ext>
                  </a:extLst>
                </p:cNvPr>
                <p:cNvSpPr/>
                <p:nvPr/>
              </p:nvSpPr>
              <p:spPr>
                <a:xfrm>
                  <a:off x="6520504" y="6179318"/>
                  <a:ext cx="70323" cy="92908"/>
                </a:xfrm>
                <a:custGeom>
                  <a:avLst/>
                  <a:gdLst>
                    <a:gd name="connsiteX0" fmla="*/ 24460 w 70323"/>
                    <a:gd name="connsiteY0" fmla="*/ 9829 h 92908"/>
                    <a:gd name="connsiteX1" fmla="*/ 26726 w 70323"/>
                    <a:gd name="connsiteY1" fmla="*/ 8587 h 92908"/>
                    <a:gd name="connsiteX2" fmla="*/ 29066 w 70323"/>
                    <a:gd name="connsiteY2" fmla="*/ 7126 h 92908"/>
                    <a:gd name="connsiteX3" fmla="*/ 37692 w 70323"/>
                    <a:gd name="connsiteY3" fmla="*/ 2671 h 92908"/>
                    <a:gd name="connsiteX4" fmla="*/ 47560 w 70323"/>
                    <a:gd name="connsiteY4" fmla="*/ 845 h 92908"/>
                    <a:gd name="connsiteX5" fmla="*/ 57429 w 70323"/>
                    <a:gd name="connsiteY5" fmla="*/ 1941 h 92908"/>
                    <a:gd name="connsiteX6" fmla="*/ 66055 w 70323"/>
                    <a:gd name="connsiteY6" fmla="*/ 6542 h 92908"/>
                    <a:gd name="connsiteX7" fmla="*/ 68906 w 70323"/>
                    <a:gd name="connsiteY7" fmla="*/ 13846 h 92908"/>
                    <a:gd name="connsiteX8" fmla="*/ 70222 w 70323"/>
                    <a:gd name="connsiteY8" fmla="*/ 26409 h 92908"/>
                    <a:gd name="connsiteX9" fmla="*/ 70222 w 70323"/>
                    <a:gd name="connsiteY9" fmla="*/ 42477 h 92908"/>
                    <a:gd name="connsiteX10" fmla="*/ 70222 w 70323"/>
                    <a:gd name="connsiteY10" fmla="*/ 60153 h 92908"/>
                    <a:gd name="connsiteX11" fmla="*/ 69856 w 70323"/>
                    <a:gd name="connsiteY11" fmla="*/ 77390 h 92908"/>
                    <a:gd name="connsiteX12" fmla="*/ 69856 w 70323"/>
                    <a:gd name="connsiteY12" fmla="*/ 91997 h 92908"/>
                    <a:gd name="connsiteX13" fmla="*/ 58306 w 70323"/>
                    <a:gd name="connsiteY13" fmla="*/ 92874 h 92908"/>
                    <a:gd name="connsiteX14" fmla="*/ 46829 w 70323"/>
                    <a:gd name="connsiteY14" fmla="*/ 92874 h 92908"/>
                    <a:gd name="connsiteX15" fmla="*/ 46829 w 70323"/>
                    <a:gd name="connsiteY15" fmla="*/ 83306 h 92908"/>
                    <a:gd name="connsiteX16" fmla="*/ 46829 w 70323"/>
                    <a:gd name="connsiteY16" fmla="*/ 72277 h 92908"/>
                    <a:gd name="connsiteX17" fmla="*/ 46829 w 70323"/>
                    <a:gd name="connsiteY17" fmla="*/ 60883 h 92908"/>
                    <a:gd name="connsiteX18" fmla="*/ 46391 w 70323"/>
                    <a:gd name="connsiteY18" fmla="*/ 50219 h 92908"/>
                    <a:gd name="connsiteX19" fmla="*/ 46391 w 70323"/>
                    <a:gd name="connsiteY19" fmla="*/ 45326 h 92908"/>
                    <a:gd name="connsiteX20" fmla="*/ 45733 w 70323"/>
                    <a:gd name="connsiteY20" fmla="*/ 40140 h 92908"/>
                    <a:gd name="connsiteX21" fmla="*/ 44490 w 70323"/>
                    <a:gd name="connsiteY21" fmla="*/ 35538 h 92908"/>
                    <a:gd name="connsiteX22" fmla="*/ 41347 w 70323"/>
                    <a:gd name="connsiteY22" fmla="*/ 31740 h 92908"/>
                    <a:gd name="connsiteX23" fmla="*/ 40981 w 70323"/>
                    <a:gd name="connsiteY23" fmla="*/ 31740 h 92908"/>
                    <a:gd name="connsiteX24" fmla="*/ 36668 w 70323"/>
                    <a:gd name="connsiteY24" fmla="*/ 30499 h 92908"/>
                    <a:gd name="connsiteX25" fmla="*/ 31039 w 70323"/>
                    <a:gd name="connsiteY25" fmla="*/ 30937 h 92908"/>
                    <a:gd name="connsiteX26" fmla="*/ 26069 w 70323"/>
                    <a:gd name="connsiteY26" fmla="*/ 34224 h 92908"/>
                    <a:gd name="connsiteX27" fmla="*/ 23510 w 70323"/>
                    <a:gd name="connsiteY27" fmla="*/ 41528 h 92908"/>
                    <a:gd name="connsiteX28" fmla="*/ 23510 w 70323"/>
                    <a:gd name="connsiteY28" fmla="*/ 54090 h 92908"/>
                    <a:gd name="connsiteX29" fmla="*/ 24022 w 70323"/>
                    <a:gd name="connsiteY29" fmla="*/ 66434 h 92908"/>
                    <a:gd name="connsiteX30" fmla="*/ 24022 w 70323"/>
                    <a:gd name="connsiteY30" fmla="*/ 78631 h 92908"/>
                    <a:gd name="connsiteX31" fmla="*/ 23291 w 70323"/>
                    <a:gd name="connsiteY31" fmla="*/ 90829 h 92908"/>
                    <a:gd name="connsiteX32" fmla="*/ 23291 w 70323"/>
                    <a:gd name="connsiteY32" fmla="*/ 91559 h 92908"/>
                    <a:gd name="connsiteX33" fmla="*/ 17881 w 70323"/>
                    <a:gd name="connsiteY33" fmla="*/ 92655 h 92908"/>
                    <a:gd name="connsiteX34" fmla="*/ 13203 w 70323"/>
                    <a:gd name="connsiteY34" fmla="*/ 92655 h 92908"/>
                    <a:gd name="connsiteX35" fmla="*/ 7866 w 70323"/>
                    <a:gd name="connsiteY35" fmla="*/ 92655 h 92908"/>
                    <a:gd name="connsiteX36" fmla="*/ 556 w 70323"/>
                    <a:gd name="connsiteY36" fmla="*/ 92655 h 92908"/>
                    <a:gd name="connsiteX37" fmla="*/ 117 w 70323"/>
                    <a:gd name="connsiteY37" fmla="*/ 47444 h 92908"/>
                    <a:gd name="connsiteX38" fmla="*/ 117 w 70323"/>
                    <a:gd name="connsiteY38" fmla="*/ 480 h 92908"/>
                    <a:gd name="connsiteX39" fmla="*/ 3773 w 70323"/>
                    <a:gd name="connsiteY39" fmla="*/ 480 h 92908"/>
                    <a:gd name="connsiteX40" fmla="*/ 6550 w 70323"/>
                    <a:gd name="connsiteY40" fmla="*/ 480 h 92908"/>
                    <a:gd name="connsiteX41" fmla="*/ 9255 w 70323"/>
                    <a:gd name="connsiteY41" fmla="*/ 480 h 92908"/>
                    <a:gd name="connsiteX42" fmla="*/ 12983 w 70323"/>
                    <a:gd name="connsiteY42" fmla="*/ 480 h 92908"/>
                    <a:gd name="connsiteX43" fmla="*/ 15542 w 70323"/>
                    <a:gd name="connsiteY43" fmla="*/ 480 h 92908"/>
                    <a:gd name="connsiteX44" fmla="*/ 19197 w 70323"/>
                    <a:gd name="connsiteY44" fmla="*/ 42 h 92908"/>
                    <a:gd name="connsiteX45" fmla="*/ 22560 w 70323"/>
                    <a:gd name="connsiteY45" fmla="*/ 42 h 92908"/>
                    <a:gd name="connsiteX46" fmla="*/ 24022 w 70323"/>
                    <a:gd name="connsiteY46" fmla="*/ 699 h 92908"/>
                    <a:gd name="connsiteX47" fmla="*/ 24022 w 70323"/>
                    <a:gd name="connsiteY47" fmla="*/ 5812 h 92908"/>
                    <a:gd name="connsiteX48" fmla="*/ 24460 w 70323"/>
                    <a:gd name="connsiteY48" fmla="*/ 9829 h 92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0323" h="92908">
                      <a:moveTo>
                        <a:pt x="24460" y="9829"/>
                      </a:moveTo>
                      <a:lnTo>
                        <a:pt x="26726" y="8587"/>
                      </a:lnTo>
                      <a:cubicBezTo>
                        <a:pt x="27531" y="8142"/>
                        <a:pt x="28313" y="7652"/>
                        <a:pt x="29066" y="7126"/>
                      </a:cubicBezTo>
                      <a:cubicBezTo>
                        <a:pt x="31690" y="5198"/>
                        <a:pt x="34599" y="3694"/>
                        <a:pt x="37692" y="2671"/>
                      </a:cubicBezTo>
                      <a:cubicBezTo>
                        <a:pt x="40879" y="1590"/>
                        <a:pt x="44198" y="977"/>
                        <a:pt x="47560" y="845"/>
                      </a:cubicBezTo>
                      <a:cubicBezTo>
                        <a:pt x="50886" y="692"/>
                        <a:pt x="54220" y="1064"/>
                        <a:pt x="57429" y="1941"/>
                      </a:cubicBezTo>
                      <a:cubicBezTo>
                        <a:pt x="60609" y="2824"/>
                        <a:pt x="63555" y="4395"/>
                        <a:pt x="66055" y="6542"/>
                      </a:cubicBezTo>
                      <a:cubicBezTo>
                        <a:pt x="67758" y="8617"/>
                        <a:pt x="68752" y="11173"/>
                        <a:pt x="68906" y="13846"/>
                      </a:cubicBezTo>
                      <a:cubicBezTo>
                        <a:pt x="69637" y="17995"/>
                        <a:pt x="70076" y="22194"/>
                        <a:pt x="70222" y="26409"/>
                      </a:cubicBezTo>
                      <a:cubicBezTo>
                        <a:pt x="70222" y="31302"/>
                        <a:pt x="70222" y="36707"/>
                        <a:pt x="70222" y="42477"/>
                      </a:cubicBezTo>
                      <a:cubicBezTo>
                        <a:pt x="70222" y="48247"/>
                        <a:pt x="70222" y="54236"/>
                        <a:pt x="70222" y="60153"/>
                      </a:cubicBezTo>
                      <a:cubicBezTo>
                        <a:pt x="70222" y="66069"/>
                        <a:pt x="70222" y="71839"/>
                        <a:pt x="69856" y="77390"/>
                      </a:cubicBezTo>
                      <a:cubicBezTo>
                        <a:pt x="69491" y="82941"/>
                        <a:pt x="69856" y="87688"/>
                        <a:pt x="69856" y="91997"/>
                      </a:cubicBezTo>
                      <a:cubicBezTo>
                        <a:pt x="66033" y="92582"/>
                        <a:pt x="62173" y="92874"/>
                        <a:pt x="58306" y="92874"/>
                      </a:cubicBezTo>
                      <a:lnTo>
                        <a:pt x="46829" y="92874"/>
                      </a:lnTo>
                      <a:cubicBezTo>
                        <a:pt x="46829" y="90098"/>
                        <a:pt x="46829" y="86885"/>
                        <a:pt x="46829" y="83306"/>
                      </a:cubicBezTo>
                      <a:cubicBezTo>
                        <a:pt x="46829" y="79727"/>
                        <a:pt x="46829" y="76002"/>
                        <a:pt x="46829" y="72277"/>
                      </a:cubicBezTo>
                      <a:cubicBezTo>
                        <a:pt x="46829" y="68552"/>
                        <a:pt x="46829" y="64973"/>
                        <a:pt x="46829" y="60883"/>
                      </a:cubicBezTo>
                      <a:cubicBezTo>
                        <a:pt x="46829" y="56793"/>
                        <a:pt x="46829" y="53579"/>
                        <a:pt x="46391" y="50219"/>
                      </a:cubicBezTo>
                      <a:cubicBezTo>
                        <a:pt x="46391" y="48758"/>
                        <a:pt x="46391" y="47151"/>
                        <a:pt x="46391" y="45326"/>
                      </a:cubicBezTo>
                      <a:cubicBezTo>
                        <a:pt x="46391" y="43500"/>
                        <a:pt x="46025" y="41820"/>
                        <a:pt x="45733" y="40140"/>
                      </a:cubicBezTo>
                      <a:cubicBezTo>
                        <a:pt x="45477" y="38570"/>
                        <a:pt x="45060" y="37028"/>
                        <a:pt x="44490" y="35538"/>
                      </a:cubicBezTo>
                      <a:cubicBezTo>
                        <a:pt x="43913" y="33946"/>
                        <a:pt x="42801" y="32602"/>
                        <a:pt x="41347" y="31740"/>
                      </a:cubicBezTo>
                      <a:cubicBezTo>
                        <a:pt x="41347" y="31740"/>
                        <a:pt x="41347" y="31740"/>
                        <a:pt x="40981" y="31740"/>
                      </a:cubicBezTo>
                      <a:cubicBezTo>
                        <a:pt x="39607" y="31142"/>
                        <a:pt x="38152" y="30725"/>
                        <a:pt x="36668" y="30499"/>
                      </a:cubicBezTo>
                      <a:cubicBezTo>
                        <a:pt x="34782" y="30243"/>
                        <a:pt x="32860" y="30389"/>
                        <a:pt x="31039" y="30937"/>
                      </a:cubicBezTo>
                      <a:cubicBezTo>
                        <a:pt x="29095" y="31514"/>
                        <a:pt x="27362" y="32661"/>
                        <a:pt x="26069" y="34224"/>
                      </a:cubicBezTo>
                      <a:cubicBezTo>
                        <a:pt x="24460" y="36327"/>
                        <a:pt x="23561" y="38884"/>
                        <a:pt x="23510" y="41528"/>
                      </a:cubicBezTo>
                      <a:cubicBezTo>
                        <a:pt x="23510" y="45837"/>
                        <a:pt x="23510" y="50000"/>
                        <a:pt x="23510" y="54090"/>
                      </a:cubicBezTo>
                      <a:cubicBezTo>
                        <a:pt x="23510" y="58180"/>
                        <a:pt x="23510" y="62344"/>
                        <a:pt x="24022" y="66434"/>
                      </a:cubicBezTo>
                      <a:cubicBezTo>
                        <a:pt x="24533" y="70524"/>
                        <a:pt x="24022" y="74614"/>
                        <a:pt x="24022" y="78631"/>
                      </a:cubicBezTo>
                      <a:cubicBezTo>
                        <a:pt x="24036" y="82707"/>
                        <a:pt x="23788" y="86782"/>
                        <a:pt x="23291" y="90829"/>
                      </a:cubicBezTo>
                      <a:lnTo>
                        <a:pt x="23291" y="91559"/>
                      </a:lnTo>
                      <a:cubicBezTo>
                        <a:pt x="21522" y="92085"/>
                        <a:pt x="19716" y="92450"/>
                        <a:pt x="17881" y="92655"/>
                      </a:cubicBezTo>
                      <a:cubicBezTo>
                        <a:pt x="16346" y="92655"/>
                        <a:pt x="14811" y="92655"/>
                        <a:pt x="13203" y="92655"/>
                      </a:cubicBezTo>
                      <a:lnTo>
                        <a:pt x="7866" y="92655"/>
                      </a:lnTo>
                      <a:cubicBezTo>
                        <a:pt x="5432" y="92523"/>
                        <a:pt x="2990" y="92523"/>
                        <a:pt x="556" y="92655"/>
                      </a:cubicBezTo>
                      <a:cubicBezTo>
                        <a:pt x="556" y="77558"/>
                        <a:pt x="410" y="62490"/>
                        <a:pt x="117" y="47444"/>
                      </a:cubicBezTo>
                      <a:cubicBezTo>
                        <a:pt x="-175" y="32398"/>
                        <a:pt x="-175" y="16746"/>
                        <a:pt x="117" y="480"/>
                      </a:cubicBezTo>
                      <a:lnTo>
                        <a:pt x="3773" y="480"/>
                      </a:lnTo>
                      <a:lnTo>
                        <a:pt x="6550" y="480"/>
                      </a:lnTo>
                      <a:lnTo>
                        <a:pt x="9255" y="480"/>
                      </a:lnTo>
                      <a:lnTo>
                        <a:pt x="12983" y="480"/>
                      </a:lnTo>
                      <a:lnTo>
                        <a:pt x="15542" y="480"/>
                      </a:lnTo>
                      <a:lnTo>
                        <a:pt x="19197" y="42"/>
                      </a:lnTo>
                      <a:cubicBezTo>
                        <a:pt x="20315" y="-61"/>
                        <a:pt x="21441" y="-61"/>
                        <a:pt x="22560" y="42"/>
                      </a:cubicBezTo>
                      <a:cubicBezTo>
                        <a:pt x="23510" y="42"/>
                        <a:pt x="24022" y="42"/>
                        <a:pt x="24022" y="699"/>
                      </a:cubicBezTo>
                      <a:cubicBezTo>
                        <a:pt x="24146" y="2401"/>
                        <a:pt x="24146" y="4110"/>
                        <a:pt x="24022" y="5812"/>
                      </a:cubicBezTo>
                      <a:cubicBezTo>
                        <a:pt x="24087" y="7156"/>
                        <a:pt x="24234" y="8500"/>
                        <a:pt x="24460" y="9829"/>
                      </a:cubicBezTo>
                      <a:close/>
                    </a:path>
                  </a:pathLst>
                </a:custGeom>
                <a:solidFill>
                  <a:srgbClr val="333233"/>
                </a:solidFill>
                <a:ln w="7301" cap="flat">
                  <a:noFill/>
                  <a:prstDash val="solid"/>
                  <a:miter/>
                </a:ln>
              </p:spPr>
              <p:txBody>
                <a:bodyPr rtlCol="0" anchor="ctr"/>
                <a:lstStyle/>
                <a:p>
                  <a:endParaRPr lang="en-US"/>
                </a:p>
              </p:txBody>
            </p:sp>
            <p:sp>
              <p:nvSpPr>
                <p:cNvPr id="1520" name="Freeform 1519">
                  <a:extLst>
                    <a:ext uri="{FF2B5EF4-FFF2-40B4-BE49-F238E27FC236}">
                      <a16:creationId xmlns:a16="http://schemas.microsoft.com/office/drawing/2014/main" id="{89A8AE03-A724-C17C-AC33-7168C9BADE65}"/>
                    </a:ext>
                  </a:extLst>
                </p:cNvPr>
                <p:cNvSpPr/>
                <p:nvPr/>
              </p:nvSpPr>
              <p:spPr>
                <a:xfrm>
                  <a:off x="6601062" y="6176747"/>
                  <a:ext cx="73613" cy="96702"/>
                </a:xfrm>
                <a:custGeom>
                  <a:avLst/>
                  <a:gdLst>
                    <a:gd name="connsiteX0" fmla="*/ 73073 w 73613"/>
                    <a:gd name="connsiteY0" fmla="*/ 58998 h 96702"/>
                    <a:gd name="connsiteX1" fmla="*/ 72342 w 73613"/>
                    <a:gd name="connsiteY1" fmla="*/ 68347 h 96702"/>
                    <a:gd name="connsiteX2" fmla="*/ 71465 w 73613"/>
                    <a:gd name="connsiteY2" fmla="*/ 76893 h 96702"/>
                    <a:gd name="connsiteX3" fmla="*/ 70076 w 73613"/>
                    <a:gd name="connsiteY3" fmla="*/ 83759 h 96702"/>
                    <a:gd name="connsiteX4" fmla="*/ 67956 w 73613"/>
                    <a:gd name="connsiteY4" fmla="*/ 87849 h 96702"/>
                    <a:gd name="connsiteX5" fmla="*/ 59768 w 73613"/>
                    <a:gd name="connsiteY5" fmla="*/ 94130 h 96702"/>
                    <a:gd name="connsiteX6" fmla="*/ 48803 w 73613"/>
                    <a:gd name="connsiteY6" fmla="*/ 96394 h 96702"/>
                    <a:gd name="connsiteX7" fmla="*/ 36668 w 73613"/>
                    <a:gd name="connsiteY7" fmla="*/ 96394 h 96702"/>
                    <a:gd name="connsiteX8" fmla="*/ 25264 w 73613"/>
                    <a:gd name="connsiteY8" fmla="*/ 95956 h 96702"/>
                    <a:gd name="connsiteX9" fmla="*/ 9401 w 73613"/>
                    <a:gd name="connsiteY9" fmla="*/ 87849 h 96702"/>
                    <a:gd name="connsiteX10" fmla="*/ 2603 w 73613"/>
                    <a:gd name="connsiteY10" fmla="*/ 76820 h 96702"/>
                    <a:gd name="connsiteX11" fmla="*/ 410 w 73613"/>
                    <a:gd name="connsiteY11" fmla="*/ 62943 h 96702"/>
                    <a:gd name="connsiteX12" fmla="*/ 410 w 73613"/>
                    <a:gd name="connsiteY12" fmla="*/ 48335 h 96702"/>
                    <a:gd name="connsiteX13" fmla="*/ -102 w 73613"/>
                    <a:gd name="connsiteY13" fmla="*/ 34896 h 96702"/>
                    <a:gd name="connsiteX14" fmla="*/ 995 w 73613"/>
                    <a:gd name="connsiteY14" fmla="*/ 21676 h 96702"/>
                    <a:gd name="connsiteX15" fmla="*/ 2310 w 73613"/>
                    <a:gd name="connsiteY15" fmla="*/ 16125 h 96702"/>
                    <a:gd name="connsiteX16" fmla="*/ 3992 w 73613"/>
                    <a:gd name="connsiteY16" fmla="*/ 10793 h 96702"/>
                    <a:gd name="connsiteX17" fmla="*/ 8086 w 73613"/>
                    <a:gd name="connsiteY17" fmla="*/ 6045 h 96702"/>
                    <a:gd name="connsiteX18" fmla="*/ 14738 w 73613"/>
                    <a:gd name="connsiteY18" fmla="*/ 2613 h 96702"/>
                    <a:gd name="connsiteX19" fmla="*/ 22852 w 73613"/>
                    <a:gd name="connsiteY19" fmla="*/ 714 h 96702"/>
                    <a:gd name="connsiteX20" fmla="*/ 31551 w 73613"/>
                    <a:gd name="connsiteY20" fmla="*/ 129 h 96702"/>
                    <a:gd name="connsiteX21" fmla="*/ 38861 w 73613"/>
                    <a:gd name="connsiteY21" fmla="*/ 129 h 96702"/>
                    <a:gd name="connsiteX22" fmla="*/ 46171 w 73613"/>
                    <a:gd name="connsiteY22" fmla="*/ 129 h 96702"/>
                    <a:gd name="connsiteX23" fmla="*/ 57356 w 73613"/>
                    <a:gd name="connsiteY23" fmla="*/ 2320 h 96702"/>
                    <a:gd name="connsiteX24" fmla="*/ 66567 w 73613"/>
                    <a:gd name="connsiteY24" fmla="*/ 7798 h 96702"/>
                    <a:gd name="connsiteX25" fmla="*/ 70514 w 73613"/>
                    <a:gd name="connsiteY25" fmla="*/ 12765 h 96702"/>
                    <a:gd name="connsiteX26" fmla="*/ 72634 w 73613"/>
                    <a:gd name="connsiteY26" fmla="*/ 20069 h 96702"/>
                    <a:gd name="connsiteX27" fmla="*/ 73511 w 73613"/>
                    <a:gd name="connsiteY27" fmla="*/ 29564 h 96702"/>
                    <a:gd name="connsiteX28" fmla="*/ 73511 w 73613"/>
                    <a:gd name="connsiteY28" fmla="*/ 40885 h 96702"/>
                    <a:gd name="connsiteX29" fmla="*/ 68102 w 73613"/>
                    <a:gd name="connsiteY29" fmla="*/ 41396 h 96702"/>
                    <a:gd name="connsiteX30" fmla="*/ 61888 w 73613"/>
                    <a:gd name="connsiteY30" fmla="*/ 41396 h 96702"/>
                    <a:gd name="connsiteX31" fmla="*/ 55602 w 73613"/>
                    <a:gd name="connsiteY31" fmla="*/ 40812 h 96702"/>
                    <a:gd name="connsiteX32" fmla="*/ 50192 w 73613"/>
                    <a:gd name="connsiteY32" fmla="*/ 40081 h 96702"/>
                    <a:gd name="connsiteX33" fmla="*/ 44856 w 73613"/>
                    <a:gd name="connsiteY33" fmla="*/ 30075 h 96702"/>
                    <a:gd name="connsiteX34" fmla="*/ 33232 w 73613"/>
                    <a:gd name="connsiteY34" fmla="*/ 28322 h 96702"/>
                    <a:gd name="connsiteX35" fmla="*/ 27019 w 73613"/>
                    <a:gd name="connsiteY35" fmla="*/ 32339 h 96702"/>
                    <a:gd name="connsiteX36" fmla="*/ 25337 w 73613"/>
                    <a:gd name="connsiteY36" fmla="*/ 36064 h 96702"/>
                    <a:gd name="connsiteX37" fmla="*/ 24606 w 73613"/>
                    <a:gd name="connsiteY37" fmla="*/ 47604 h 96702"/>
                    <a:gd name="connsiteX38" fmla="*/ 24241 w 73613"/>
                    <a:gd name="connsiteY38" fmla="*/ 59948 h 96702"/>
                    <a:gd name="connsiteX39" fmla="*/ 26361 w 73613"/>
                    <a:gd name="connsiteY39" fmla="*/ 66594 h 96702"/>
                    <a:gd name="connsiteX40" fmla="*/ 32355 w 73613"/>
                    <a:gd name="connsiteY40" fmla="*/ 69808 h 96702"/>
                    <a:gd name="connsiteX41" fmla="*/ 39665 w 73613"/>
                    <a:gd name="connsiteY41" fmla="*/ 69808 h 96702"/>
                    <a:gd name="connsiteX42" fmla="*/ 45513 w 73613"/>
                    <a:gd name="connsiteY42" fmla="*/ 67836 h 96702"/>
                    <a:gd name="connsiteX43" fmla="*/ 48364 w 73613"/>
                    <a:gd name="connsiteY43" fmla="*/ 63527 h 96702"/>
                    <a:gd name="connsiteX44" fmla="*/ 49973 w 73613"/>
                    <a:gd name="connsiteY44" fmla="*/ 58122 h 96702"/>
                    <a:gd name="connsiteX45" fmla="*/ 54944 w 73613"/>
                    <a:gd name="connsiteY45" fmla="*/ 58122 h 96702"/>
                    <a:gd name="connsiteX46" fmla="*/ 61523 w 73613"/>
                    <a:gd name="connsiteY46" fmla="*/ 58122 h 96702"/>
                    <a:gd name="connsiteX47" fmla="*/ 68175 w 73613"/>
                    <a:gd name="connsiteY47" fmla="*/ 58122 h 96702"/>
                    <a:gd name="connsiteX48" fmla="*/ 73073 w 73613"/>
                    <a:gd name="connsiteY48" fmla="*/ 58998 h 9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3613" h="96702">
                      <a:moveTo>
                        <a:pt x="73073" y="58998"/>
                      </a:moveTo>
                      <a:cubicBezTo>
                        <a:pt x="73073" y="62212"/>
                        <a:pt x="72634" y="65280"/>
                        <a:pt x="72342" y="68347"/>
                      </a:cubicBezTo>
                      <a:cubicBezTo>
                        <a:pt x="72049" y="71415"/>
                        <a:pt x="71830" y="74263"/>
                        <a:pt x="71465" y="76893"/>
                      </a:cubicBezTo>
                      <a:cubicBezTo>
                        <a:pt x="71136" y="79208"/>
                        <a:pt x="70675" y="81502"/>
                        <a:pt x="70076" y="83759"/>
                      </a:cubicBezTo>
                      <a:cubicBezTo>
                        <a:pt x="69725" y="85278"/>
                        <a:pt x="68994" y="86687"/>
                        <a:pt x="67956" y="87849"/>
                      </a:cubicBezTo>
                      <a:cubicBezTo>
                        <a:pt x="65923" y="90719"/>
                        <a:pt x="63073" y="92910"/>
                        <a:pt x="59768" y="94130"/>
                      </a:cubicBezTo>
                      <a:cubicBezTo>
                        <a:pt x="56238" y="95393"/>
                        <a:pt x="52546" y="96161"/>
                        <a:pt x="48803" y="96394"/>
                      </a:cubicBezTo>
                      <a:cubicBezTo>
                        <a:pt x="44768" y="96759"/>
                        <a:pt x="40703" y="96759"/>
                        <a:pt x="36668" y="96394"/>
                      </a:cubicBezTo>
                      <a:cubicBezTo>
                        <a:pt x="32523" y="96102"/>
                        <a:pt x="28722" y="95956"/>
                        <a:pt x="25264" y="95956"/>
                      </a:cubicBezTo>
                      <a:cubicBezTo>
                        <a:pt x="19255" y="94999"/>
                        <a:pt x="13700" y="92158"/>
                        <a:pt x="9401" y="87849"/>
                      </a:cubicBezTo>
                      <a:cubicBezTo>
                        <a:pt x="6097" y="84920"/>
                        <a:pt x="3736" y="81085"/>
                        <a:pt x="2603" y="76820"/>
                      </a:cubicBezTo>
                      <a:cubicBezTo>
                        <a:pt x="1338" y="72291"/>
                        <a:pt x="607" y="67639"/>
                        <a:pt x="410" y="62943"/>
                      </a:cubicBezTo>
                      <a:cubicBezTo>
                        <a:pt x="410" y="58122"/>
                        <a:pt x="410" y="53228"/>
                        <a:pt x="410" y="48335"/>
                      </a:cubicBezTo>
                      <a:cubicBezTo>
                        <a:pt x="585" y="43850"/>
                        <a:pt x="410" y="39358"/>
                        <a:pt x="-102" y="34896"/>
                      </a:cubicBezTo>
                      <a:cubicBezTo>
                        <a:pt x="-102" y="30470"/>
                        <a:pt x="264" y="26043"/>
                        <a:pt x="995" y="21676"/>
                      </a:cubicBezTo>
                      <a:cubicBezTo>
                        <a:pt x="1258" y="19791"/>
                        <a:pt x="1696" y="17929"/>
                        <a:pt x="2310" y="16125"/>
                      </a:cubicBezTo>
                      <a:cubicBezTo>
                        <a:pt x="3042" y="13788"/>
                        <a:pt x="3626" y="12035"/>
                        <a:pt x="3992" y="10793"/>
                      </a:cubicBezTo>
                      <a:cubicBezTo>
                        <a:pt x="4891" y="8865"/>
                        <a:pt x="6309" y="7214"/>
                        <a:pt x="8086" y="6045"/>
                      </a:cubicBezTo>
                      <a:cubicBezTo>
                        <a:pt x="10140" y="4614"/>
                        <a:pt x="12377" y="3460"/>
                        <a:pt x="14738" y="2613"/>
                      </a:cubicBezTo>
                      <a:cubicBezTo>
                        <a:pt x="17369" y="1692"/>
                        <a:pt x="20089" y="1057"/>
                        <a:pt x="22852" y="714"/>
                      </a:cubicBezTo>
                      <a:cubicBezTo>
                        <a:pt x="25739" y="334"/>
                        <a:pt x="28642" y="137"/>
                        <a:pt x="31551" y="129"/>
                      </a:cubicBezTo>
                      <a:cubicBezTo>
                        <a:pt x="33978" y="399"/>
                        <a:pt x="36434" y="399"/>
                        <a:pt x="38861" y="129"/>
                      </a:cubicBezTo>
                      <a:cubicBezTo>
                        <a:pt x="41296" y="-90"/>
                        <a:pt x="43737" y="-90"/>
                        <a:pt x="46171" y="129"/>
                      </a:cubicBezTo>
                      <a:cubicBezTo>
                        <a:pt x="49987" y="319"/>
                        <a:pt x="53752" y="1057"/>
                        <a:pt x="57356" y="2320"/>
                      </a:cubicBezTo>
                      <a:cubicBezTo>
                        <a:pt x="60784" y="3467"/>
                        <a:pt x="63920" y="5337"/>
                        <a:pt x="66567" y="7798"/>
                      </a:cubicBezTo>
                      <a:cubicBezTo>
                        <a:pt x="68321" y="9055"/>
                        <a:pt x="69688" y="10771"/>
                        <a:pt x="70514" y="12765"/>
                      </a:cubicBezTo>
                      <a:cubicBezTo>
                        <a:pt x="71538" y="15095"/>
                        <a:pt x="72247" y="17549"/>
                        <a:pt x="72634" y="20069"/>
                      </a:cubicBezTo>
                      <a:cubicBezTo>
                        <a:pt x="73175" y="23210"/>
                        <a:pt x="73468" y="26379"/>
                        <a:pt x="73511" y="29564"/>
                      </a:cubicBezTo>
                      <a:cubicBezTo>
                        <a:pt x="73511" y="33070"/>
                        <a:pt x="73511" y="36868"/>
                        <a:pt x="73511" y="40885"/>
                      </a:cubicBezTo>
                      <a:cubicBezTo>
                        <a:pt x="71735" y="41257"/>
                        <a:pt x="69922" y="41433"/>
                        <a:pt x="68102" y="41396"/>
                      </a:cubicBezTo>
                      <a:lnTo>
                        <a:pt x="61888" y="41396"/>
                      </a:lnTo>
                      <a:cubicBezTo>
                        <a:pt x="59695" y="41396"/>
                        <a:pt x="57648" y="41396"/>
                        <a:pt x="55602" y="40812"/>
                      </a:cubicBezTo>
                      <a:lnTo>
                        <a:pt x="50192" y="40081"/>
                      </a:lnTo>
                      <a:cubicBezTo>
                        <a:pt x="49775" y="36181"/>
                        <a:pt x="47860" y="32595"/>
                        <a:pt x="44856" y="30075"/>
                      </a:cubicBezTo>
                      <a:cubicBezTo>
                        <a:pt x="41508" y="27606"/>
                        <a:pt x="37158" y="26949"/>
                        <a:pt x="33232" y="28322"/>
                      </a:cubicBezTo>
                      <a:cubicBezTo>
                        <a:pt x="30784" y="28958"/>
                        <a:pt x="28598" y="30367"/>
                        <a:pt x="27019" y="32339"/>
                      </a:cubicBezTo>
                      <a:cubicBezTo>
                        <a:pt x="26215" y="32850"/>
                        <a:pt x="25703" y="34092"/>
                        <a:pt x="25337" y="36064"/>
                      </a:cubicBezTo>
                      <a:cubicBezTo>
                        <a:pt x="24840" y="39892"/>
                        <a:pt x="24592" y="43748"/>
                        <a:pt x="24606" y="47604"/>
                      </a:cubicBezTo>
                      <a:cubicBezTo>
                        <a:pt x="24606" y="51548"/>
                        <a:pt x="24606" y="55639"/>
                        <a:pt x="24241" y="59948"/>
                      </a:cubicBezTo>
                      <a:cubicBezTo>
                        <a:pt x="23773" y="62380"/>
                        <a:pt x="24570" y="64878"/>
                        <a:pt x="26361" y="66594"/>
                      </a:cubicBezTo>
                      <a:cubicBezTo>
                        <a:pt x="28028" y="68194"/>
                        <a:pt x="30096" y="69304"/>
                        <a:pt x="32355" y="69808"/>
                      </a:cubicBezTo>
                      <a:cubicBezTo>
                        <a:pt x="34775" y="70232"/>
                        <a:pt x="37246" y="70232"/>
                        <a:pt x="39665" y="69808"/>
                      </a:cubicBezTo>
                      <a:cubicBezTo>
                        <a:pt x="41749" y="69633"/>
                        <a:pt x="43752" y="68961"/>
                        <a:pt x="45513" y="67836"/>
                      </a:cubicBezTo>
                      <a:cubicBezTo>
                        <a:pt x="46910" y="66755"/>
                        <a:pt x="47911" y="65236"/>
                        <a:pt x="48364" y="63527"/>
                      </a:cubicBezTo>
                      <a:cubicBezTo>
                        <a:pt x="49022" y="61555"/>
                        <a:pt x="49607" y="59729"/>
                        <a:pt x="49973" y="58122"/>
                      </a:cubicBezTo>
                      <a:cubicBezTo>
                        <a:pt x="51625" y="58239"/>
                        <a:pt x="53292" y="58239"/>
                        <a:pt x="54944" y="58122"/>
                      </a:cubicBezTo>
                      <a:lnTo>
                        <a:pt x="61523" y="58122"/>
                      </a:lnTo>
                      <a:cubicBezTo>
                        <a:pt x="63862" y="58122"/>
                        <a:pt x="66055" y="58122"/>
                        <a:pt x="68175" y="58122"/>
                      </a:cubicBezTo>
                      <a:cubicBezTo>
                        <a:pt x="69834" y="58231"/>
                        <a:pt x="71479" y="58524"/>
                        <a:pt x="73073" y="58998"/>
                      </a:cubicBezTo>
                      <a:close/>
                    </a:path>
                  </a:pathLst>
                </a:custGeom>
                <a:solidFill>
                  <a:srgbClr val="333233"/>
                </a:solidFill>
                <a:ln w="7301" cap="flat">
                  <a:noFill/>
                  <a:prstDash val="solid"/>
                  <a:miter/>
                </a:ln>
              </p:spPr>
              <p:txBody>
                <a:bodyPr rtlCol="0" anchor="ctr"/>
                <a:lstStyle/>
                <a:p>
                  <a:endParaRPr lang="en-US"/>
                </a:p>
              </p:txBody>
            </p:sp>
            <p:sp>
              <p:nvSpPr>
                <p:cNvPr id="1521" name="Freeform 1520">
                  <a:extLst>
                    <a:ext uri="{FF2B5EF4-FFF2-40B4-BE49-F238E27FC236}">
                      <a16:creationId xmlns:a16="http://schemas.microsoft.com/office/drawing/2014/main" id="{35528B1F-FFCB-CD61-53CA-28815FDBAE22}"/>
                    </a:ext>
                  </a:extLst>
                </p:cNvPr>
                <p:cNvSpPr/>
                <p:nvPr/>
              </p:nvSpPr>
              <p:spPr>
                <a:xfrm>
                  <a:off x="6674289" y="6178226"/>
                  <a:ext cx="84307" cy="125178"/>
                </a:xfrm>
                <a:custGeom>
                  <a:avLst/>
                  <a:gdLst>
                    <a:gd name="connsiteX0" fmla="*/ 30768 w 84307"/>
                    <a:gd name="connsiteY0" fmla="*/ 1426 h 125178"/>
                    <a:gd name="connsiteX1" fmla="*/ 33765 w 84307"/>
                    <a:gd name="connsiteY1" fmla="*/ 17129 h 125178"/>
                    <a:gd name="connsiteX2" fmla="*/ 37201 w 84307"/>
                    <a:gd name="connsiteY2" fmla="*/ 35608 h 125178"/>
                    <a:gd name="connsiteX3" fmla="*/ 41075 w 84307"/>
                    <a:gd name="connsiteY3" fmla="*/ 53575 h 125178"/>
                    <a:gd name="connsiteX4" fmla="*/ 45169 w 84307"/>
                    <a:gd name="connsiteY4" fmla="*/ 67599 h 125178"/>
                    <a:gd name="connsiteX5" fmla="*/ 48459 w 84307"/>
                    <a:gd name="connsiteY5" fmla="*/ 52991 h 125178"/>
                    <a:gd name="connsiteX6" fmla="*/ 50944 w 84307"/>
                    <a:gd name="connsiteY6" fmla="*/ 34293 h 125178"/>
                    <a:gd name="connsiteX7" fmla="*/ 53649 w 84307"/>
                    <a:gd name="connsiteY7" fmla="*/ 15522 h 125178"/>
                    <a:gd name="connsiteX8" fmla="*/ 57304 w 84307"/>
                    <a:gd name="connsiteY8" fmla="*/ 915 h 125178"/>
                    <a:gd name="connsiteX9" fmla="*/ 70024 w 84307"/>
                    <a:gd name="connsiteY9" fmla="*/ 915 h 125178"/>
                    <a:gd name="connsiteX10" fmla="*/ 84205 w 84307"/>
                    <a:gd name="connsiteY10" fmla="*/ 915 h 125178"/>
                    <a:gd name="connsiteX11" fmla="*/ 78942 w 84307"/>
                    <a:gd name="connsiteY11" fmla="*/ 21950 h 125178"/>
                    <a:gd name="connsiteX12" fmla="*/ 74410 w 84307"/>
                    <a:gd name="connsiteY12" fmla="*/ 41524 h 125178"/>
                    <a:gd name="connsiteX13" fmla="*/ 70097 w 84307"/>
                    <a:gd name="connsiteY13" fmla="*/ 60514 h 125178"/>
                    <a:gd name="connsiteX14" fmla="*/ 65272 w 84307"/>
                    <a:gd name="connsiteY14" fmla="*/ 80015 h 125178"/>
                    <a:gd name="connsiteX15" fmla="*/ 57962 w 84307"/>
                    <a:gd name="connsiteY15" fmla="*/ 98202 h 125178"/>
                    <a:gd name="connsiteX16" fmla="*/ 46266 w 84307"/>
                    <a:gd name="connsiteY16" fmla="*/ 112810 h 125178"/>
                    <a:gd name="connsiteX17" fmla="*/ 28210 w 84307"/>
                    <a:gd name="connsiteY17" fmla="*/ 122451 h 125178"/>
                    <a:gd name="connsiteX18" fmla="*/ 1820 w 84307"/>
                    <a:gd name="connsiteY18" fmla="*/ 124861 h 125178"/>
                    <a:gd name="connsiteX19" fmla="*/ -81 w 84307"/>
                    <a:gd name="connsiteY19" fmla="*/ 112445 h 125178"/>
                    <a:gd name="connsiteX20" fmla="*/ 723 w 84307"/>
                    <a:gd name="connsiteY20" fmla="*/ 100393 h 125178"/>
                    <a:gd name="connsiteX21" fmla="*/ 9861 w 84307"/>
                    <a:gd name="connsiteY21" fmla="*/ 100393 h 125178"/>
                    <a:gd name="connsiteX22" fmla="*/ 18195 w 84307"/>
                    <a:gd name="connsiteY22" fmla="*/ 99955 h 125178"/>
                    <a:gd name="connsiteX23" fmla="*/ 23823 w 84307"/>
                    <a:gd name="connsiteY23" fmla="*/ 96376 h 125178"/>
                    <a:gd name="connsiteX24" fmla="*/ 24847 w 84307"/>
                    <a:gd name="connsiteY24" fmla="*/ 87538 h 125178"/>
                    <a:gd name="connsiteX25" fmla="*/ 15051 w 84307"/>
                    <a:gd name="connsiteY25" fmla="*/ 43058 h 125178"/>
                    <a:gd name="connsiteX26" fmla="*/ 3501 w 84307"/>
                    <a:gd name="connsiteY26" fmla="*/ -35 h 125178"/>
                    <a:gd name="connsiteX27" fmla="*/ 17464 w 84307"/>
                    <a:gd name="connsiteY27" fmla="*/ -35 h 125178"/>
                    <a:gd name="connsiteX28" fmla="*/ 30768 w 84307"/>
                    <a:gd name="connsiteY28" fmla="*/ 1426 h 12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307" h="125178">
                      <a:moveTo>
                        <a:pt x="30768" y="1426"/>
                      </a:moveTo>
                      <a:cubicBezTo>
                        <a:pt x="31645" y="5808"/>
                        <a:pt x="32669" y="11067"/>
                        <a:pt x="33765" y="17129"/>
                      </a:cubicBezTo>
                      <a:cubicBezTo>
                        <a:pt x="34862" y="23191"/>
                        <a:pt x="36031" y="29400"/>
                        <a:pt x="37201" y="35608"/>
                      </a:cubicBezTo>
                      <a:cubicBezTo>
                        <a:pt x="38371" y="41816"/>
                        <a:pt x="39760" y="47878"/>
                        <a:pt x="41075" y="53575"/>
                      </a:cubicBezTo>
                      <a:cubicBezTo>
                        <a:pt x="42157" y="58330"/>
                        <a:pt x="43524" y="63012"/>
                        <a:pt x="45169" y="67599"/>
                      </a:cubicBezTo>
                      <a:cubicBezTo>
                        <a:pt x="46741" y="62851"/>
                        <a:pt x="47845" y="57958"/>
                        <a:pt x="48459" y="52991"/>
                      </a:cubicBezTo>
                      <a:cubicBezTo>
                        <a:pt x="49336" y="47002"/>
                        <a:pt x="50140" y="40794"/>
                        <a:pt x="50944" y="34293"/>
                      </a:cubicBezTo>
                      <a:cubicBezTo>
                        <a:pt x="51748" y="27793"/>
                        <a:pt x="52626" y="21511"/>
                        <a:pt x="53649" y="15522"/>
                      </a:cubicBezTo>
                      <a:cubicBezTo>
                        <a:pt x="54336" y="10534"/>
                        <a:pt x="55564" y="5640"/>
                        <a:pt x="57304" y="915"/>
                      </a:cubicBezTo>
                      <a:cubicBezTo>
                        <a:pt x="61544" y="1134"/>
                        <a:pt x="65784" y="1134"/>
                        <a:pt x="70024" y="915"/>
                      </a:cubicBezTo>
                      <a:cubicBezTo>
                        <a:pt x="74746" y="630"/>
                        <a:pt x="79483" y="630"/>
                        <a:pt x="84205" y="915"/>
                      </a:cubicBezTo>
                      <a:cubicBezTo>
                        <a:pt x="82210" y="8313"/>
                        <a:pt x="80455" y="15325"/>
                        <a:pt x="78942" y="21950"/>
                      </a:cubicBezTo>
                      <a:cubicBezTo>
                        <a:pt x="77407" y="28669"/>
                        <a:pt x="75872" y="35170"/>
                        <a:pt x="74410" y="41524"/>
                      </a:cubicBezTo>
                      <a:cubicBezTo>
                        <a:pt x="72948" y="47878"/>
                        <a:pt x="71413" y="53868"/>
                        <a:pt x="70097" y="60514"/>
                      </a:cubicBezTo>
                      <a:cubicBezTo>
                        <a:pt x="68817" y="67087"/>
                        <a:pt x="67209" y="73602"/>
                        <a:pt x="65272" y="80015"/>
                      </a:cubicBezTo>
                      <a:cubicBezTo>
                        <a:pt x="63415" y="86297"/>
                        <a:pt x="60966" y="92381"/>
                        <a:pt x="57962" y="98202"/>
                      </a:cubicBezTo>
                      <a:cubicBezTo>
                        <a:pt x="55023" y="103767"/>
                        <a:pt x="51054" y="108727"/>
                        <a:pt x="46266" y="112810"/>
                      </a:cubicBezTo>
                      <a:cubicBezTo>
                        <a:pt x="41010" y="117287"/>
                        <a:pt x="34855" y="120574"/>
                        <a:pt x="28210" y="122451"/>
                      </a:cubicBezTo>
                      <a:cubicBezTo>
                        <a:pt x="19627" y="124817"/>
                        <a:pt x="10687" y="125635"/>
                        <a:pt x="1820" y="124861"/>
                      </a:cubicBezTo>
                      <a:cubicBezTo>
                        <a:pt x="548" y="120844"/>
                        <a:pt x="-95" y="116659"/>
                        <a:pt x="-81" y="112445"/>
                      </a:cubicBezTo>
                      <a:cubicBezTo>
                        <a:pt x="-183" y="108413"/>
                        <a:pt x="87" y="104381"/>
                        <a:pt x="723" y="100393"/>
                      </a:cubicBezTo>
                      <a:cubicBezTo>
                        <a:pt x="3648" y="100393"/>
                        <a:pt x="6718" y="100393"/>
                        <a:pt x="9861" y="100393"/>
                      </a:cubicBezTo>
                      <a:cubicBezTo>
                        <a:pt x="12646" y="100671"/>
                        <a:pt x="15453" y="100517"/>
                        <a:pt x="18195" y="99955"/>
                      </a:cubicBezTo>
                      <a:cubicBezTo>
                        <a:pt x="20454" y="99517"/>
                        <a:pt x="22464" y="98239"/>
                        <a:pt x="23823" y="96376"/>
                      </a:cubicBezTo>
                      <a:cubicBezTo>
                        <a:pt x="25249" y="93659"/>
                        <a:pt x="25607" y="90511"/>
                        <a:pt x="24847" y="87538"/>
                      </a:cubicBezTo>
                      <a:cubicBezTo>
                        <a:pt x="22266" y="72930"/>
                        <a:pt x="18999" y="58104"/>
                        <a:pt x="15051" y="43058"/>
                      </a:cubicBezTo>
                      <a:cubicBezTo>
                        <a:pt x="11177" y="28450"/>
                        <a:pt x="7303" y="13842"/>
                        <a:pt x="3501" y="-35"/>
                      </a:cubicBezTo>
                      <a:cubicBezTo>
                        <a:pt x="8143" y="374"/>
                        <a:pt x="12822" y="374"/>
                        <a:pt x="17464" y="-35"/>
                      </a:cubicBezTo>
                      <a:cubicBezTo>
                        <a:pt x="21938" y="31"/>
                        <a:pt x="26389" y="520"/>
                        <a:pt x="30768" y="1426"/>
                      </a:cubicBezTo>
                      <a:close/>
                    </a:path>
                  </a:pathLst>
                </a:custGeom>
                <a:solidFill>
                  <a:srgbClr val="333233"/>
                </a:solidFill>
                <a:ln w="7301" cap="flat">
                  <a:noFill/>
                  <a:prstDash val="solid"/>
                  <a:miter/>
                </a:ln>
              </p:spPr>
              <p:txBody>
                <a:bodyPr rtlCol="0" anchor="ctr"/>
                <a:lstStyle/>
                <a:p>
                  <a:endParaRPr lang="en-US"/>
                </a:p>
              </p:txBody>
            </p:sp>
            <p:sp>
              <p:nvSpPr>
                <p:cNvPr id="1522" name="Freeform 1521">
                  <a:extLst>
                    <a:ext uri="{FF2B5EF4-FFF2-40B4-BE49-F238E27FC236}">
                      <a16:creationId xmlns:a16="http://schemas.microsoft.com/office/drawing/2014/main" id="{C341DE69-D2CE-07E6-34F0-BD99503F03D4}"/>
                    </a:ext>
                  </a:extLst>
                </p:cNvPr>
                <p:cNvSpPr/>
                <p:nvPr/>
              </p:nvSpPr>
              <p:spPr>
                <a:xfrm>
                  <a:off x="5908861" y="6362357"/>
                  <a:ext cx="77977" cy="92886"/>
                </a:xfrm>
                <a:custGeom>
                  <a:avLst/>
                  <a:gdLst>
                    <a:gd name="connsiteX0" fmla="*/ 77608 w 77977"/>
                    <a:gd name="connsiteY0" fmla="*/ 987 h 92886"/>
                    <a:gd name="connsiteX1" fmla="*/ 77608 w 77977"/>
                    <a:gd name="connsiteY1" fmla="*/ 3179 h 92886"/>
                    <a:gd name="connsiteX2" fmla="*/ 77608 w 77977"/>
                    <a:gd name="connsiteY2" fmla="*/ 5443 h 92886"/>
                    <a:gd name="connsiteX3" fmla="*/ 77608 w 77977"/>
                    <a:gd name="connsiteY3" fmla="*/ 7269 h 92886"/>
                    <a:gd name="connsiteX4" fmla="*/ 77608 w 77977"/>
                    <a:gd name="connsiteY4" fmla="*/ 46344 h 92886"/>
                    <a:gd name="connsiteX5" fmla="*/ 77096 w 77977"/>
                    <a:gd name="connsiteY5" fmla="*/ 85201 h 92886"/>
                    <a:gd name="connsiteX6" fmla="*/ 77096 w 77977"/>
                    <a:gd name="connsiteY6" fmla="*/ 90021 h 92886"/>
                    <a:gd name="connsiteX7" fmla="*/ 74830 w 77977"/>
                    <a:gd name="connsiteY7" fmla="*/ 92797 h 92886"/>
                    <a:gd name="connsiteX8" fmla="*/ 72637 w 77977"/>
                    <a:gd name="connsiteY8" fmla="*/ 92797 h 92886"/>
                    <a:gd name="connsiteX9" fmla="*/ 66643 w 77977"/>
                    <a:gd name="connsiteY9" fmla="*/ 92797 h 92886"/>
                    <a:gd name="connsiteX10" fmla="*/ 60648 w 77977"/>
                    <a:gd name="connsiteY10" fmla="*/ 92797 h 92886"/>
                    <a:gd name="connsiteX11" fmla="*/ 56701 w 77977"/>
                    <a:gd name="connsiteY11" fmla="*/ 92797 h 92886"/>
                    <a:gd name="connsiteX12" fmla="*/ 52753 w 77977"/>
                    <a:gd name="connsiteY12" fmla="*/ 92797 h 92886"/>
                    <a:gd name="connsiteX13" fmla="*/ 50999 w 77977"/>
                    <a:gd name="connsiteY13" fmla="*/ 91336 h 92886"/>
                    <a:gd name="connsiteX14" fmla="*/ 50487 w 77977"/>
                    <a:gd name="connsiteY14" fmla="*/ 88707 h 92886"/>
                    <a:gd name="connsiteX15" fmla="*/ 50926 w 77977"/>
                    <a:gd name="connsiteY15" fmla="*/ 85420 h 92886"/>
                    <a:gd name="connsiteX16" fmla="*/ 51291 w 77977"/>
                    <a:gd name="connsiteY16" fmla="*/ 82279 h 92886"/>
                    <a:gd name="connsiteX17" fmla="*/ 40107 w 77977"/>
                    <a:gd name="connsiteY17" fmla="*/ 89583 h 92886"/>
                    <a:gd name="connsiteX18" fmla="*/ 26949 w 77977"/>
                    <a:gd name="connsiteY18" fmla="*/ 92724 h 92886"/>
                    <a:gd name="connsiteX19" fmla="*/ 14741 w 77977"/>
                    <a:gd name="connsiteY19" fmla="*/ 87757 h 92886"/>
                    <a:gd name="connsiteX20" fmla="*/ 6334 w 77977"/>
                    <a:gd name="connsiteY20" fmla="*/ 75487 h 92886"/>
                    <a:gd name="connsiteX21" fmla="*/ 1436 w 77977"/>
                    <a:gd name="connsiteY21" fmla="*/ 59491 h 92886"/>
                    <a:gd name="connsiteX22" fmla="*/ -99 w 77977"/>
                    <a:gd name="connsiteY22" fmla="*/ 43423 h 92886"/>
                    <a:gd name="connsiteX23" fmla="*/ 2313 w 77977"/>
                    <a:gd name="connsiteY23" fmla="*/ 26551 h 92886"/>
                    <a:gd name="connsiteX24" fmla="*/ 8820 w 77977"/>
                    <a:gd name="connsiteY24" fmla="*/ 13185 h 92886"/>
                    <a:gd name="connsiteX25" fmla="*/ 18688 w 77977"/>
                    <a:gd name="connsiteY25" fmla="*/ 4347 h 92886"/>
                    <a:gd name="connsiteX26" fmla="*/ 30823 w 77977"/>
                    <a:gd name="connsiteY26" fmla="*/ 987 h 92886"/>
                    <a:gd name="connsiteX27" fmla="*/ 36964 w 77977"/>
                    <a:gd name="connsiteY27" fmla="*/ 987 h 92886"/>
                    <a:gd name="connsiteX28" fmla="*/ 42227 w 77977"/>
                    <a:gd name="connsiteY28" fmla="*/ 1937 h 92886"/>
                    <a:gd name="connsiteX29" fmla="*/ 46467 w 77977"/>
                    <a:gd name="connsiteY29" fmla="*/ 4493 h 92886"/>
                    <a:gd name="connsiteX30" fmla="*/ 49610 w 77977"/>
                    <a:gd name="connsiteY30" fmla="*/ 9387 h 92886"/>
                    <a:gd name="connsiteX31" fmla="*/ 49610 w 77977"/>
                    <a:gd name="connsiteY31" fmla="*/ 4274 h 92886"/>
                    <a:gd name="connsiteX32" fmla="*/ 50049 w 77977"/>
                    <a:gd name="connsiteY32" fmla="*/ -35 h 92886"/>
                    <a:gd name="connsiteX33" fmla="*/ 51218 w 77977"/>
                    <a:gd name="connsiteY33" fmla="*/ -35 h 92886"/>
                    <a:gd name="connsiteX34" fmla="*/ 53923 w 77977"/>
                    <a:gd name="connsiteY34" fmla="*/ -35 h 92886"/>
                    <a:gd name="connsiteX35" fmla="*/ 56847 w 77977"/>
                    <a:gd name="connsiteY35" fmla="*/ -35 h 92886"/>
                    <a:gd name="connsiteX36" fmla="*/ 58894 w 77977"/>
                    <a:gd name="connsiteY36" fmla="*/ -35 h 92886"/>
                    <a:gd name="connsiteX37" fmla="*/ 66204 w 77977"/>
                    <a:gd name="connsiteY37" fmla="*/ -35 h 92886"/>
                    <a:gd name="connsiteX38" fmla="*/ 24025 w 77977"/>
                    <a:gd name="connsiteY38" fmla="*/ 37506 h 92886"/>
                    <a:gd name="connsiteX39" fmla="*/ 23074 w 77977"/>
                    <a:gd name="connsiteY39" fmla="*/ 42400 h 92886"/>
                    <a:gd name="connsiteX40" fmla="*/ 23074 w 77977"/>
                    <a:gd name="connsiteY40" fmla="*/ 47294 h 92886"/>
                    <a:gd name="connsiteX41" fmla="*/ 27387 w 77977"/>
                    <a:gd name="connsiteY41" fmla="*/ 61317 h 92886"/>
                    <a:gd name="connsiteX42" fmla="*/ 39449 w 77977"/>
                    <a:gd name="connsiteY42" fmla="*/ 67160 h 92886"/>
                    <a:gd name="connsiteX43" fmla="*/ 46321 w 77977"/>
                    <a:gd name="connsiteY43" fmla="*/ 65554 h 92886"/>
                    <a:gd name="connsiteX44" fmla="*/ 49683 w 77977"/>
                    <a:gd name="connsiteY44" fmla="*/ 61171 h 92886"/>
                    <a:gd name="connsiteX45" fmla="*/ 50780 w 77977"/>
                    <a:gd name="connsiteY45" fmla="*/ 53868 h 92886"/>
                    <a:gd name="connsiteX46" fmla="*/ 50780 w 77977"/>
                    <a:gd name="connsiteY46" fmla="*/ 44591 h 92886"/>
                    <a:gd name="connsiteX47" fmla="*/ 50780 w 77977"/>
                    <a:gd name="connsiteY47" fmla="*/ 34366 h 92886"/>
                    <a:gd name="connsiteX48" fmla="*/ 49829 w 77977"/>
                    <a:gd name="connsiteY48" fmla="*/ 28596 h 92886"/>
                    <a:gd name="connsiteX49" fmla="*/ 47052 w 77977"/>
                    <a:gd name="connsiteY49" fmla="*/ 26040 h 92886"/>
                    <a:gd name="connsiteX50" fmla="*/ 41277 w 77977"/>
                    <a:gd name="connsiteY50" fmla="*/ 25455 h 92886"/>
                    <a:gd name="connsiteX51" fmla="*/ 29434 w 77977"/>
                    <a:gd name="connsiteY51" fmla="*/ 29034 h 92886"/>
                    <a:gd name="connsiteX52" fmla="*/ 24317 w 77977"/>
                    <a:gd name="connsiteY52" fmla="*/ 37580 h 9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7977" h="92886">
                      <a:moveTo>
                        <a:pt x="77608" y="987"/>
                      </a:moveTo>
                      <a:lnTo>
                        <a:pt x="77608" y="3179"/>
                      </a:lnTo>
                      <a:cubicBezTo>
                        <a:pt x="77608" y="3982"/>
                        <a:pt x="77608" y="4712"/>
                        <a:pt x="77608" y="5443"/>
                      </a:cubicBezTo>
                      <a:lnTo>
                        <a:pt x="77608" y="7269"/>
                      </a:lnTo>
                      <a:cubicBezTo>
                        <a:pt x="77243" y="20489"/>
                        <a:pt x="77243" y="33489"/>
                        <a:pt x="77608" y="46344"/>
                      </a:cubicBezTo>
                      <a:cubicBezTo>
                        <a:pt x="78091" y="59294"/>
                        <a:pt x="77922" y="72266"/>
                        <a:pt x="77096" y="85201"/>
                      </a:cubicBezTo>
                      <a:cubicBezTo>
                        <a:pt x="77096" y="86808"/>
                        <a:pt x="77096" y="88415"/>
                        <a:pt x="77096" y="90021"/>
                      </a:cubicBezTo>
                      <a:cubicBezTo>
                        <a:pt x="77184" y="91395"/>
                        <a:pt x="76197" y="92607"/>
                        <a:pt x="74830" y="92797"/>
                      </a:cubicBezTo>
                      <a:lnTo>
                        <a:pt x="72637" y="92797"/>
                      </a:lnTo>
                      <a:cubicBezTo>
                        <a:pt x="70663" y="92797"/>
                        <a:pt x="68617" y="92797"/>
                        <a:pt x="66643" y="92797"/>
                      </a:cubicBezTo>
                      <a:cubicBezTo>
                        <a:pt x="64669" y="92797"/>
                        <a:pt x="62622" y="92797"/>
                        <a:pt x="60648" y="92797"/>
                      </a:cubicBezTo>
                      <a:cubicBezTo>
                        <a:pt x="59333" y="92724"/>
                        <a:pt x="58017" y="92724"/>
                        <a:pt x="56701" y="92797"/>
                      </a:cubicBezTo>
                      <a:cubicBezTo>
                        <a:pt x="55385" y="92870"/>
                        <a:pt x="54069" y="92870"/>
                        <a:pt x="52753" y="92797"/>
                      </a:cubicBezTo>
                      <a:cubicBezTo>
                        <a:pt x="51971" y="92614"/>
                        <a:pt x="51321" y="92074"/>
                        <a:pt x="50999" y="91336"/>
                      </a:cubicBezTo>
                      <a:cubicBezTo>
                        <a:pt x="50670" y="90496"/>
                        <a:pt x="50495" y="89605"/>
                        <a:pt x="50487" y="88707"/>
                      </a:cubicBezTo>
                      <a:cubicBezTo>
                        <a:pt x="50458" y="87597"/>
                        <a:pt x="50604" y="86487"/>
                        <a:pt x="50926" y="85420"/>
                      </a:cubicBezTo>
                      <a:cubicBezTo>
                        <a:pt x="51174" y="84390"/>
                        <a:pt x="51299" y="83338"/>
                        <a:pt x="51291" y="82279"/>
                      </a:cubicBezTo>
                      <a:cubicBezTo>
                        <a:pt x="48009" y="85332"/>
                        <a:pt x="44223" y="87801"/>
                        <a:pt x="40107" y="89583"/>
                      </a:cubicBezTo>
                      <a:cubicBezTo>
                        <a:pt x="36013" y="91607"/>
                        <a:pt x="31518" y="92680"/>
                        <a:pt x="26949" y="92724"/>
                      </a:cubicBezTo>
                      <a:cubicBezTo>
                        <a:pt x="22365" y="92826"/>
                        <a:pt x="17950" y="91022"/>
                        <a:pt x="14741" y="87757"/>
                      </a:cubicBezTo>
                      <a:cubicBezTo>
                        <a:pt x="11188" y="84230"/>
                        <a:pt x="8337" y="80066"/>
                        <a:pt x="6334" y="75487"/>
                      </a:cubicBezTo>
                      <a:cubicBezTo>
                        <a:pt x="4104" y="70360"/>
                        <a:pt x="2460" y="64991"/>
                        <a:pt x="1436" y="59491"/>
                      </a:cubicBezTo>
                      <a:cubicBezTo>
                        <a:pt x="457" y="54188"/>
                        <a:pt x="-55" y="48813"/>
                        <a:pt x="-99" y="43423"/>
                      </a:cubicBezTo>
                      <a:cubicBezTo>
                        <a:pt x="-157" y="37711"/>
                        <a:pt x="661" y="32021"/>
                        <a:pt x="2313" y="26551"/>
                      </a:cubicBezTo>
                      <a:cubicBezTo>
                        <a:pt x="3702" y="21759"/>
                        <a:pt x="5903" y="17239"/>
                        <a:pt x="8820" y="13185"/>
                      </a:cubicBezTo>
                      <a:cubicBezTo>
                        <a:pt x="11466" y="9591"/>
                        <a:pt x="14821" y="6582"/>
                        <a:pt x="18688" y="4347"/>
                      </a:cubicBezTo>
                      <a:cubicBezTo>
                        <a:pt x="22402" y="2266"/>
                        <a:pt x="26569" y="1112"/>
                        <a:pt x="30823" y="987"/>
                      </a:cubicBezTo>
                      <a:lnTo>
                        <a:pt x="36964" y="987"/>
                      </a:lnTo>
                      <a:cubicBezTo>
                        <a:pt x="38755" y="1031"/>
                        <a:pt x="40531" y="1345"/>
                        <a:pt x="42227" y="1937"/>
                      </a:cubicBezTo>
                      <a:cubicBezTo>
                        <a:pt x="43813" y="2456"/>
                        <a:pt x="45268" y="3332"/>
                        <a:pt x="46467" y="4493"/>
                      </a:cubicBezTo>
                      <a:cubicBezTo>
                        <a:pt x="47848" y="5881"/>
                        <a:pt x="48923" y="7554"/>
                        <a:pt x="49610" y="9387"/>
                      </a:cubicBezTo>
                      <a:cubicBezTo>
                        <a:pt x="49340" y="7692"/>
                        <a:pt x="49340" y="5968"/>
                        <a:pt x="49610" y="4274"/>
                      </a:cubicBezTo>
                      <a:cubicBezTo>
                        <a:pt x="49903" y="2857"/>
                        <a:pt x="50049" y="1411"/>
                        <a:pt x="50049" y="-35"/>
                      </a:cubicBezTo>
                      <a:cubicBezTo>
                        <a:pt x="50049" y="-35"/>
                        <a:pt x="50049" y="-35"/>
                        <a:pt x="51218" y="-35"/>
                      </a:cubicBezTo>
                      <a:lnTo>
                        <a:pt x="53923" y="-35"/>
                      </a:lnTo>
                      <a:lnTo>
                        <a:pt x="56847" y="-35"/>
                      </a:lnTo>
                      <a:lnTo>
                        <a:pt x="58894" y="-35"/>
                      </a:lnTo>
                      <a:lnTo>
                        <a:pt x="66204" y="-35"/>
                      </a:lnTo>
                      <a:close/>
                      <a:moveTo>
                        <a:pt x="24025" y="37506"/>
                      </a:moveTo>
                      <a:cubicBezTo>
                        <a:pt x="23527" y="39099"/>
                        <a:pt x="23206" y="40735"/>
                        <a:pt x="23074" y="42400"/>
                      </a:cubicBezTo>
                      <a:cubicBezTo>
                        <a:pt x="23074" y="44080"/>
                        <a:pt x="23074" y="45687"/>
                        <a:pt x="23074" y="47294"/>
                      </a:cubicBezTo>
                      <a:cubicBezTo>
                        <a:pt x="22906" y="52319"/>
                        <a:pt x="24427" y="57256"/>
                        <a:pt x="27387" y="61317"/>
                      </a:cubicBezTo>
                      <a:cubicBezTo>
                        <a:pt x="30165" y="65174"/>
                        <a:pt x="34697" y="67365"/>
                        <a:pt x="39449" y="67160"/>
                      </a:cubicBezTo>
                      <a:cubicBezTo>
                        <a:pt x="41847" y="67343"/>
                        <a:pt x="44252" y="66780"/>
                        <a:pt x="46321" y="65554"/>
                      </a:cubicBezTo>
                      <a:cubicBezTo>
                        <a:pt x="47878" y="64487"/>
                        <a:pt x="49055" y="62953"/>
                        <a:pt x="49683" y="61171"/>
                      </a:cubicBezTo>
                      <a:cubicBezTo>
                        <a:pt x="50429" y="58812"/>
                        <a:pt x="50802" y="56343"/>
                        <a:pt x="50780" y="53868"/>
                      </a:cubicBezTo>
                      <a:cubicBezTo>
                        <a:pt x="50780" y="51092"/>
                        <a:pt x="50780" y="48024"/>
                        <a:pt x="50780" y="44591"/>
                      </a:cubicBezTo>
                      <a:cubicBezTo>
                        <a:pt x="50780" y="41158"/>
                        <a:pt x="50780" y="37288"/>
                        <a:pt x="50780" y="34366"/>
                      </a:cubicBezTo>
                      <a:cubicBezTo>
                        <a:pt x="50816" y="32401"/>
                        <a:pt x="50495" y="30444"/>
                        <a:pt x="49829" y="28596"/>
                      </a:cubicBezTo>
                      <a:cubicBezTo>
                        <a:pt x="49384" y="27332"/>
                        <a:pt x="48345" y="26376"/>
                        <a:pt x="47052" y="26040"/>
                      </a:cubicBezTo>
                      <a:cubicBezTo>
                        <a:pt x="45158" y="25594"/>
                        <a:pt x="43221" y="25397"/>
                        <a:pt x="41277" y="25455"/>
                      </a:cubicBezTo>
                      <a:cubicBezTo>
                        <a:pt x="37029" y="25192"/>
                        <a:pt x="32826" y="26463"/>
                        <a:pt x="29434" y="29034"/>
                      </a:cubicBezTo>
                      <a:cubicBezTo>
                        <a:pt x="26751" y="31167"/>
                        <a:pt x="24931" y="34205"/>
                        <a:pt x="24317" y="37580"/>
                      </a:cubicBezTo>
                      <a:close/>
                    </a:path>
                  </a:pathLst>
                </a:custGeom>
                <a:solidFill>
                  <a:srgbClr val="333233"/>
                </a:solidFill>
                <a:ln w="7301" cap="flat">
                  <a:noFill/>
                  <a:prstDash val="solid"/>
                  <a:miter/>
                </a:ln>
              </p:spPr>
              <p:txBody>
                <a:bodyPr rtlCol="0" anchor="ctr"/>
                <a:lstStyle/>
                <a:p>
                  <a:endParaRPr lang="en-US"/>
                </a:p>
              </p:txBody>
            </p:sp>
            <p:sp>
              <p:nvSpPr>
                <p:cNvPr id="1523" name="Freeform 1522">
                  <a:extLst>
                    <a:ext uri="{FF2B5EF4-FFF2-40B4-BE49-F238E27FC236}">
                      <a16:creationId xmlns:a16="http://schemas.microsoft.com/office/drawing/2014/main" id="{EFD01406-D0AE-8AB5-4277-081BC279ACCF}"/>
                    </a:ext>
                  </a:extLst>
                </p:cNvPr>
                <p:cNvSpPr/>
                <p:nvPr/>
              </p:nvSpPr>
              <p:spPr>
                <a:xfrm>
                  <a:off x="6000119" y="6363252"/>
                  <a:ext cx="70079" cy="92740"/>
                </a:xfrm>
                <a:custGeom>
                  <a:avLst/>
                  <a:gdLst>
                    <a:gd name="connsiteX0" fmla="*/ 24217 w 70079"/>
                    <a:gd name="connsiteY0" fmla="*/ 9661 h 92740"/>
                    <a:gd name="connsiteX1" fmla="*/ 26556 w 70079"/>
                    <a:gd name="connsiteY1" fmla="*/ 8419 h 92740"/>
                    <a:gd name="connsiteX2" fmla="*/ 28822 w 70079"/>
                    <a:gd name="connsiteY2" fmla="*/ 6885 h 92740"/>
                    <a:gd name="connsiteX3" fmla="*/ 37521 w 70079"/>
                    <a:gd name="connsiteY3" fmla="*/ 2503 h 92740"/>
                    <a:gd name="connsiteX4" fmla="*/ 47317 w 70079"/>
                    <a:gd name="connsiteY4" fmla="*/ 677 h 92740"/>
                    <a:gd name="connsiteX5" fmla="*/ 57185 w 70079"/>
                    <a:gd name="connsiteY5" fmla="*/ 1773 h 92740"/>
                    <a:gd name="connsiteX6" fmla="*/ 65811 w 70079"/>
                    <a:gd name="connsiteY6" fmla="*/ 6374 h 92740"/>
                    <a:gd name="connsiteX7" fmla="*/ 68662 w 70079"/>
                    <a:gd name="connsiteY7" fmla="*/ 13240 h 92740"/>
                    <a:gd name="connsiteX8" fmla="*/ 69978 w 70079"/>
                    <a:gd name="connsiteY8" fmla="*/ 25875 h 92740"/>
                    <a:gd name="connsiteX9" fmla="*/ 69978 w 70079"/>
                    <a:gd name="connsiteY9" fmla="*/ 41944 h 92740"/>
                    <a:gd name="connsiteX10" fmla="*/ 69978 w 70079"/>
                    <a:gd name="connsiteY10" fmla="*/ 59619 h 92740"/>
                    <a:gd name="connsiteX11" fmla="*/ 69613 w 70079"/>
                    <a:gd name="connsiteY11" fmla="*/ 76783 h 92740"/>
                    <a:gd name="connsiteX12" fmla="*/ 69613 w 70079"/>
                    <a:gd name="connsiteY12" fmla="*/ 91391 h 92740"/>
                    <a:gd name="connsiteX13" fmla="*/ 58136 w 70079"/>
                    <a:gd name="connsiteY13" fmla="*/ 92267 h 92740"/>
                    <a:gd name="connsiteX14" fmla="*/ 46586 w 70079"/>
                    <a:gd name="connsiteY14" fmla="*/ 92267 h 92740"/>
                    <a:gd name="connsiteX15" fmla="*/ 46586 w 70079"/>
                    <a:gd name="connsiteY15" fmla="*/ 82699 h 92740"/>
                    <a:gd name="connsiteX16" fmla="*/ 46586 w 70079"/>
                    <a:gd name="connsiteY16" fmla="*/ 71671 h 92740"/>
                    <a:gd name="connsiteX17" fmla="*/ 46586 w 70079"/>
                    <a:gd name="connsiteY17" fmla="*/ 60277 h 92740"/>
                    <a:gd name="connsiteX18" fmla="*/ 46074 w 70079"/>
                    <a:gd name="connsiteY18" fmla="*/ 49613 h 92740"/>
                    <a:gd name="connsiteX19" fmla="*/ 45709 w 70079"/>
                    <a:gd name="connsiteY19" fmla="*/ 44719 h 92740"/>
                    <a:gd name="connsiteX20" fmla="*/ 45051 w 70079"/>
                    <a:gd name="connsiteY20" fmla="*/ 39534 h 92740"/>
                    <a:gd name="connsiteX21" fmla="*/ 43808 w 70079"/>
                    <a:gd name="connsiteY21" fmla="*/ 34932 h 92740"/>
                    <a:gd name="connsiteX22" fmla="*/ 41469 w 70079"/>
                    <a:gd name="connsiteY22" fmla="*/ 31791 h 92740"/>
                    <a:gd name="connsiteX23" fmla="*/ 41103 w 70079"/>
                    <a:gd name="connsiteY23" fmla="*/ 31791 h 92740"/>
                    <a:gd name="connsiteX24" fmla="*/ 36790 w 70079"/>
                    <a:gd name="connsiteY24" fmla="*/ 30550 h 92740"/>
                    <a:gd name="connsiteX25" fmla="*/ 31161 w 70079"/>
                    <a:gd name="connsiteY25" fmla="*/ 30988 h 92740"/>
                    <a:gd name="connsiteX26" fmla="*/ 26190 w 70079"/>
                    <a:gd name="connsiteY26" fmla="*/ 34275 h 92740"/>
                    <a:gd name="connsiteX27" fmla="*/ 23632 w 70079"/>
                    <a:gd name="connsiteY27" fmla="*/ 41579 h 92740"/>
                    <a:gd name="connsiteX28" fmla="*/ 23632 w 70079"/>
                    <a:gd name="connsiteY28" fmla="*/ 54141 h 92740"/>
                    <a:gd name="connsiteX29" fmla="*/ 24070 w 70079"/>
                    <a:gd name="connsiteY29" fmla="*/ 66485 h 92740"/>
                    <a:gd name="connsiteX30" fmla="*/ 24070 w 70079"/>
                    <a:gd name="connsiteY30" fmla="*/ 78682 h 92740"/>
                    <a:gd name="connsiteX31" fmla="*/ 23339 w 70079"/>
                    <a:gd name="connsiteY31" fmla="*/ 90880 h 92740"/>
                    <a:gd name="connsiteX32" fmla="*/ 23339 w 70079"/>
                    <a:gd name="connsiteY32" fmla="*/ 91610 h 92740"/>
                    <a:gd name="connsiteX33" fmla="*/ 17857 w 70079"/>
                    <a:gd name="connsiteY33" fmla="*/ 92706 h 92740"/>
                    <a:gd name="connsiteX34" fmla="*/ 13178 w 70079"/>
                    <a:gd name="connsiteY34" fmla="*/ 92706 h 92740"/>
                    <a:gd name="connsiteX35" fmla="*/ 7842 w 70079"/>
                    <a:gd name="connsiteY35" fmla="*/ 92706 h 92740"/>
                    <a:gd name="connsiteX36" fmla="*/ 532 w 70079"/>
                    <a:gd name="connsiteY36" fmla="*/ 92706 h 92740"/>
                    <a:gd name="connsiteX37" fmla="*/ 93 w 70079"/>
                    <a:gd name="connsiteY37" fmla="*/ 47422 h 92740"/>
                    <a:gd name="connsiteX38" fmla="*/ 93 w 70079"/>
                    <a:gd name="connsiteY38" fmla="*/ 531 h 92740"/>
                    <a:gd name="connsiteX39" fmla="*/ 3748 w 70079"/>
                    <a:gd name="connsiteY39" fmla="*/ 531 h 92740"/>
                    <a:gd name="connsiteX40" fmla="*/ 9304 w 70079"/>
                    <a:gd name="connsiteY40" fmla="*/ 531 h 92740"/>
                    <a:gd name="connsiteX41" fmla="*/ 12959 w 70079"/>
                    <a:gd name="connsiteY41" fmla="*/ 531 h 92740"/>
                    <a:gd name="connsiteX42" fmla="*/ 15518 w 70079"/>
                    <a:gd name="connsiteY42" fmla="*/ 531 h 92740"/>
                    <a:gd name="connsiteX43" fmla="*/ 19246 w 70079"/>
                    <a:gd name="connsiteY43" fmla="*/ 20 h 92740"/>
                    <a:gd name="connsiteX44" fmla="*/ 22535 w 70079"/>
                    <a:gd name="connsiteY44" fmla="*/ 20 h 92740"/>
                    <a:gd name="connsiteX45" fmla="*/ 23997 w 70079"/>
                    <a:gd name="connsiteY45" fmla="*/ 677 h 92740"/>
                    <a:gd name="connsiteX46" fmla="*/ 23997 w 70079"/>
                    <a:gd name="connsiteY46" fmla="*/ 5790 h 92740"/>
                    <a:gd name="connsiteX47" fmla="*/ 24217 w 70079"/>
                    <a:gd name="connsiteY47" fmla="*/ 9661 h 9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079" h="92740">
                      <a:moveTo>
                        <a:pt x="24217" y="9661"/>
                      </a:moveTo>
                      <a:lnTo>
                        <a:pt x="26556" y="8419"/>
                      </a:lnTo>
                      <a:cubicBezTo>
                        <a:pt x="27353" y="7974"/>
                        <a:pt x="28113" y="7462"/>
                        <a:pt x="28822" y="6885"/>
                      </a:cubicBezTo>
                      <a:cubicBezTo>
                        <a:pt x="31490" y="5008"/>
                        <a:pt x="34422" y="3533"/>
                        <a:pt x="37521" y="2503"/>
                      </a:cubicBezTo>
                      <a:cubicBezTo>
                        <a:pt x="40679" y="1422"/>
                        <a:pt x="43983" y="801"/>
                        <a:pt x="47317" y="677"/>
                      </a:cubicBezTo>
                      <a:cubicBezTo>
                        <a:pt x="50643" y="524"/>
                        <a:pt x="53976" y="896"/>
                        <a:pt x="57185" y="1773"/>
                      </a:cubicBezTo>
                      <a:cubicBezTo>
                        <a:pt x="60373" y="2642"/>
                        <a:pt x="63319" y="4212"/>
                        <a:pt x="65811" y="6374"/>
                      </a:cubicBezTo>
                      <a:cubicBezTo>
                        <a:pt x="67442" y="8317"/>
                        <a:pt x="68443" y="10713"/>
                        <a:pt x="68662" y="13240"/>
                      </a:cubicBezTo>
                      <a:cubicBezTo>
                        <a:pt x="69393" y="17417"/>
                        <a:pt x="69832" y="21639"/>
                        <a:pt x="69978" y="25875"/>
                      </a:cubicBezTo>
                      <a:cubicBezTo>
                        <a:pt x="69978" y="30769"/>
                        <a:pt x="69978" y="36101"/>
                        <a:pt x="69978" y="41944"/>
                      </a:cubicBezTo>
                      <a:cubicBezTo>
                        <a:pt x="69978" y="47787"/>
                        <a:pt x="69978" y="53630"/>
                        <a:pt x="69978" y="59619"/>
                      </a:cubicBezTo>
                      <a:cubicBezTo>
                        <a:pt x="69978" y="65608"/>
                        <a:pt x="69978" y="71305"/>
                        <a:pt x="69613" y="76783"/>
                      </a:cubicBezTo>
                      <a:cubicBezTo>
                        <a:pt x="69247" y="82261"/>
                        <a:pt x="69613" y="87155"/>
                        <a:pt x="69613" y="91391"/>
                      </a:cubicBezTo>
                      <a:cubicBezTo>
                        <a:pt x="65811" y="91975"/>
                        <a:pt x="61981" y="92267"/>
                        <a:pt x="58136" y="92267"/>
                      </a:cubicBezTo>
                      <a:lnTo>
                        <a:pt x="46586" y="92267"/>
                      </a:lnTo>
                      <a:cubicBezTo>
                        <a:pt x="46586" y="89492"/>
                        <a:pt x="46586" y="86278"/>
                        <a:pt x="46586" y="82699"/>
                      </a:cubicBezTo>
                      <a:cubicBezTo>
                        <a:pt x="46586" y="79120"/>
                        <a:pt x="46586" y="75395"/>
                        <a:pt x="46586" y="71671"/>
                      </a:cubicBezTo>
                      <a:lnTo>
                        <a:pt x="46586" y="60277"/>
                      </a:lnTo>
                      <a:cubicBezTo>
                        <a:pt x="46586" y="56479"/>
                        <a:pt x="46586" y="52973"/>
                        <a:pt x="46074" y="49613"/>
                      </a:cubicBezTo>
                      <a:cubicBezTo>
                        <a:pt x="46074" y="48152"/>
                        <a:pt x="46074" y="46545"/>
                        <a:pt x="45709" y="44719"/>
                      </a:cubicBezTo>
                      <a:cubicBezTo>
                        <a:pt x="45635" y="42974"/>
                        <a:pt x="45416" y="41243"/>
                        <a:pt x="45051" y="39534"/>
                      </a:cubicBezTo>
                      <a:cubicBezTo>
                        <a:pt x="44795" y="37963"/>
                        <a:pt x="44378" y="36422"/>
                        <a:pt x="43808" y="34932"/>
                      </a:cubicBezTo>
                      <a:cubicBezTo>
                        <a:pt x="43325" y="33691"/>
                        <a:pt x="42521" y="32609"/>
                        <a:pt x="41469" y="31791"/>
                      </a:cubicBezTo>
                      <a:cubicBezTo>
                        <a:pt x="41359" y="31726"/>
                        <a:pt x="41213" y="31726"/>
                        <a:pt x="41103" y="31791"/>
                      </a:cubicBezTo>
                      <a:cubicBezTo>
                        <a:pt x="39729" y="31185"/>
                        <a:pt x="38281" y="30762"/>
                        <a:pt x="36790" y="30550"/>
                      </a:cubicBezTo>
                      <a:cubicBezTo>
                        <a:pt x="34904" y="30257"/>
                        <a:pt x="32982" y="30404"/>
                        <a:pt x="31161" y="30988"/>
                      </a:cubicBezTo>
                      <a:cubicBezTo>
                        <a:pt x="29224" y="31587"/>
                        <a:pt x="27499" y="32726"/>
                        <a:pt x="26190" y="34275"/>
                      </a:cubicBezTo>
                      <a:cubicBezTo>
                        <a:pt x="24568" y="36371"/>
                        <a:pt x="23668" y="38935"/>
                        <a:pt x="23632" y="41579"/>
                      </a:cubicBezTo>
                      <a:cubicBezTo>
                        <a:pt x="23632" y="45888"/>
                        <a:pt x="23632" y="50051"/>
                        <a:pt x="23632" y="54141"/>
                      </a:cubicBezTo>
                      <a:cubicBezTo>
                        <a:pt x="23632" y="58231"/>
                        <a:pt x="23632" y="62395"/>
                        <a:pt x="24070" y="66485"/>
                      </a:cubicBezTo>
                      <a:cubicBezTo>
                        <a:pt x="24509" y="70575"/>
                        <a:pt x="24070" y="74665"/>
                        <a:pt x="24070" y="78682"/>
                      </a:cubicBezTo>
                      <a:cubicBezTo>
                        <a:pt x="24049" y="82758"/>
                        <a:pt x="23800" y="86833"/>
                        <a:pt x="23339" y="90880"/>
                      </a:cubicBezTo>
                      <a:lnTo>
                        <a:pt x="23339" y="91610"/>
                      </a:lnTo>
                      <a:cubicBezTo>
                        <a:pt x="21548" y="92129"/>
                        <a:pt x="19714" y="92494"/>
                        <a:pt x="17857" y="92706"/>
                      </a:cubicBezTo>
                      <a:cubicBezTo>
                        <a:pt x="16322" y="92706"/>
                        <a:pt x="14786" y="92706"/>
                        <a:pt x="13178" y="92706"/>
                      </a:cubicBezTo>
                      <a:lnTo>
                        <a:pt x="7842" y="92706"/>
                      </a:lnTo>
                      <a:cubicBezTo>
                        <a:pt x="5408" y="92538"/>
                        <a:pt x="2966" y="92538"/>
                        <a:pt x="532" y="92706"/>
                      </a:cubicBezTo>
                      <a:cubicBezTo>
                        <a:pt x="532" y="77587"/>
                        <a:pt x="532" y="62541"/>
                        <a:pt x="93" y="47422"/>
                      </a:cubicBezTo>
                      <a:cubicBezTo>
                        <a:pt x="-345" y="32303"/>
                        <a:pt x="93" y="16746"/>
                        <a:pt x="93" y="531"/>
                      </a:cubicBezTo>
                      <a:lnTo>
                        <a:pt x="3748" y="531"/>
                      </a:lnTo>
                      <a:lnTo>
                        <a:pt x="9304" y="531"/>
                      </a:lnTo>
                      <a:lnTo>
                        <a:pt x="12959" y="531"/>
                      </a:lnTo>
                      <a:lnTo>
                        <a:pt x="15518" y="531"/>
                      </a:lnTo>
                      <a:lnTo>
                        <a:pt x="19246" y="20"/>
                      </a:lnTo>
                      <a:cubicBezTo>
                        <a:pt x="20342" y="-53"/>
                        <a:pt x="21439" y="-53"/>
                        <a:pt x="22535" y="20"/>
                      </a:cubicBezTo>
                      <a:cubicBezTo>
                        <a:pt x="23486" y="20"/>
                        <a:pt x="23997" y="20"/>
                        <a:pt x="23997" y="677"/>
                      </a:cubicBezTo>
                      <a:cubicBezTo>
                        <a:pt x="24122" y="2379"/>
                        <a:pt x="24122" y="4088"/>
                        <a:pt x="23997" y="5790"/>
                      </a:cubicBezTo>
                      <a:cubicBezTo>
                        <a:pt x="23997" y="7083"/>
                        <a:pt x="24070" y="8375"/>
                        <a:pt x="24217" y="9661"/>
                      </a:cubicBezTo>
                      <a:close/>
                    </a:path>
                  </a:pathLst>
                </a:custGeom>
                <a:solidFill>
                  <a:srgbClr val="333233"/>
                </a:solidFill>
                <a:ln w="7301" cap="flat">
                  <a:noFill/>
                  <a:prstDash val="solid"/>
                  <a:miter/>
                </a:ln>
              </p:spPr>
              <p:txBody>
                <a:bodyPr rtlCol="0" anchor="ctr"/>
                <a:lstStyle/>
                <a:p>
                  <a:endParaRPr lang="en-US"/>
                </a:p>
              </p:txBody>
            </p:sp>
            <p:sp>
              <p:nvSpPr>
                <p:cNvPr id="1524" name="Freeform 1523">
                  <a:extLst>
                    <a:ext uri="{FF2B5EF4-FFF2-40B4-BE49-F238E27FC236}">
                      <a16:creationId xmlns:a16="http://schemas.microsoft.com/office/drawing/2014/main" id="{141A7428-69B8-98B7-3C47-B6FA023F7413}"/>
                    </a:ext>
                  </a:extLst>
                </p:cNvPr>
                <p:cNvSpPr/>
                <p:nvPr/>
              </p:nvSpPr>
              <p:spPr>
                <a:xfrm>
                  <a:off x="6080066" y="6325472"/>
                  <a:ext cx="75077" cy="130043"/>
                </a:xfrm>
                <a:custGeom>
                  <a:avLst/>
                  <a:gdLst>
                    <a:gd name="connsiteX0" fmla="*/ 50487 w 75077"/>
                    <a:gd name="connsiteY0" fmla="*/ 2449 h 130043"/>
                    <a:gd name="connsiteX1" fmla="*/ 50487 w 75077"/>
                    <a:gd name="connsiteY1" fmla="*/ 403 h 130043"/>
                    <a:gd name="connsiteX2" fmla="*/ 52972 w 75077"/>
                    <a:gd name="connsiteY2" fmla="*/ -35 h 130043"/>
                    <a:gd name="connsiteX3" fmla="*/ 59039 w 75077"/>
                    <a:gd name="connsiteY3" fmla="*/ -35 h 130043"/>
                    <a:gd name="connsiteX4" fmla="*/ 66350 w 75077"/>
                    <a:gd name="connsiteY4" fmla="*/ -35 h 130043"/>
                    <a:gd name="connsiteX5" fmla="*/ 73660 w 75077"/>
                    <a:gd name="connsiteY5" fmla="*/ 623 h 130043"/>
                    <a:gd name="connsiteX6" fmla="*/ 73660 w 75077"/>
                    <a:gd name="connsiteY6" fmla="*/ 12747 h 130043"/>
                    <a:gd name="connsiteX7" fmla="*/ 74537 w 75077"/>
                    <a:gd name="connsiteY7" fmla="*/ 73442 h 130043"/>
                    <a:gd name="connsiteX8" fmla="*/ 74537 w 75077"/>
                    <a:gd name="connsiteY8" fmla="*/ 129901 h 130043"/>
                    <a:gd name="connsiteX9" fmla="*/ 62037 w 75077"/>
                    <a:gd name="connsiteY9" fmla="*/ 129901 h 130043"/>
                    <a:gd name="connsiteX10" fmla="*/ 49682 w 75077"/>
                    <a:gd name="connsiteY10" fmla="*/ 129463 h 130043"/>
                    <a:gd name="connsiteX11" fmla="*/ 49682 w 75077"/>
                    <a:gd name="connsiteY11" fmla="*/ 128221 h 130043"/>
                    <a:gd name="connsiteX12" fmla="*/ 49682 w 75077"/>
                    <a:gd name="connsiteY12" fmla="*/ 125226 h 130043"/>
                    <a:gd name="connsiteX13" fmla="*/ 49682 w 75077"/>
                    <a:gd name="connsiteY13" fmla="*/ 122086 h 130043"/>
                    <a:gd name="connsiteX14" fmla="*/ 48878 w 75077"/>
                    <a:gd name="connsiteY14" fmla="*/ 120771 h 130043"/>
                    <a:gd name="connsiteX15" fmla="*/ 47855 w 75077"/>
                    <a:gd name="connsiteY15" fmla="*/ 121356 h 130043"/>
                    <a:gd name="connsiteX16" fmla="*/ 40545 w 75077"/>
                    <a:gd name="connsiteY16" fmla="*/ 128659 h 130043"/>
                    <a:gd name="connsiteX17" fmla="*/ 30822 w 75077"/>
                    <a:gd name="connsiteY17" fmla="*/ 129536 h 130043"/>
                    <a:gd name="connsiteX18" fmla="*/ 14228 w 75077"/>
                    <a:gd name="connsiteY18" fmla="*/ 124058 h 130043"/>
                    <a:gd name="connsiteX19" fmla="*/ 5090 w 75077"/>
                    <a:gd name="connsiteY19" fmla="*/ 112153 h 130043"/>
                    <a:gd name="connsiteX20" fmla="*/ 1070 w 75077"/>
                    <a:gd name="connsiteY20" fmla="*/ 95865 h 130043"/>
                    <a:gd name="connsiteX21" fmla="*/ -100 w 75077"/>
                    <a:gd name="connsiteY21" fmla="*/ 77678 h 130043"/>
                    <a:gd name="connsiteX22" fmla="*/ 704 w 75077"/>
                    <a:gd name="connsiteY22" fmla="*/ 65116 h 130043"/>
                    <a:gd name="connsiteX23" fmla="*/ 3263 w 75077"/>
                    <a:gd name="connsiteY23" fmla="*/ 54014 h 130043"/>
                    <a:gd name="connsiteX24" fmla="*/ 7868 w 75077"/>
                    <a:gd name="connsiteY24" fmla="*/ 45395 h 130043"/>
                    <a:gd name="connsiteX25" fmla="*/ 15179 w 75077"/>
                    <a:gd name="connsiteY25" fmla="*/ 40356 h 130043"/>
                    <a:gd name="connsiteX26" fmla="*/ 26071 w 75077"/>
                    <a:gd name="connsiteY26" fmla="*/ 38018 h 130043"/>
                    <a:gd name="connsiteX27" fmla="*/ 37401 w 75077"/>
                    <a:gd name="connsiteY27" fmla="*/ 38018 h 130043"/>
                    <a:gd name="connsiteX28" fmla="*/ 46466 w 75077"/>
                    <a:gd name="connsiteY28" fmla="*/ 39771 h 130043"/>
                    <a:gd name="connsiteX29" fmla="*/ 50487 w 75077"/>
                    <a:gd name="connsiteY29" fmla="*/ 42693 h 130043"/>
                    <a:gd name="connsiteX30" fmla="*/ 50487 w 75077"/>
                    <a:gd name="connsiteY30" fmla="*/ 28742 h 130043"/>
                    <a:gd name="connsiteX31" fmla="*/ 50487 w 75077"/>
                    <a:gd name="connsiteY31" fmla="*/ 20197 h 130043"/>
                    <a:gd name="connsiteX32" fmla="*/ 50487 w 75077"/>
                    <a:gd name="connsiteY32" fmla="*/ 15230 h 130043"/>
                    <a:gd name="connsiteX33" fmla="*/ 50487 w 75077"/>
                    <a:gd name="connsiteY33" fmla="*/ 11943 h 130043"/>
                    <a:gd name="connsiteX34" fmla="*/ 50487 w 75077"/>
                    <a:gd name="connsiteY34" fmla="*/ 8438 h 130043"/>
                    <a:gd name="connsiteX35" fmla="*/ 50487 w 75077"/>
                    <a:gd name="connsiteY35" fmla="*/ 2449 h 130043"/>
                    <a:gd name="connsiteX36" fmla="*/ 21904 w 75077"/>
                    <a:gd name="connsiteY36" fmla="*/ 71762 h 130043"/>
                    <a:gd name="connsiteX37" fmla="*/ 20807 w 75077"/>
                    <a:gd name="connsiteY37" fmla="*/ 77094 h 130043"/>
                    <a:gd name="connsiteX38" fmla="*/ 20807 w 75077"/>
                    <a:gd name="connsiteY38" fmla="*/ 82426 h 130043"/>
                    <a:gd name="connsiteX39" fmla="*/ 21904 w 75077"/>
                    <a:gd name="connsiteY39" fmla="*/ 91336 h 130043"/>
                    <a:gd name="connsiteX40" fmla="*/ 25193 w 75077"/>
                    <a:gd name="connsiteY40" fmla="*/ 99078 h 130043"/>
                    <a:gd name="connsiteX41" fmla="*/ 30530 w 75077"/>
                    <a:gd name="connsiteY41" fmla="*/ 104483 h 130043"/>
                    <a:gd name="connsiteX42" fmla="*/ 37840 w 75077"/>
                    <a:gd name="connsiteY42" fmla="*/ 106529 h 130043"/>
                    <a:gd name="connsiteX43" fmla="*/ 45150 w 75077"/>
                    <a:gd name="connsiteY43" fmla="*/ 104483 h 130043"/>
                    <a:gd name="connsiteX44" fmla="*/ 49244 w 75077"/>
                    <a:gd name="connsiteY44" fmla="*/ 99005 h 130043"/>
                    <a:gd name="connsiteX45" fmla="*/ 50487 w 75077"/>
                    <a:gd name="connsiteY45" fmla="*/ 90095 h 130043"/>
                    <a:gd name="connsiteX46" fmla="*/ 50487 w 75077"/>
                    <a:gd name="connsiteY46" fmla="*/ 79358 h 130043"/>
                    <a:gd name="connsiteX47" fmla="*/ 50487 w 75077"/>
                    <a:gd name="connsiteY47" fmla="*/ 68037 h 130043"/>
                    <a:gd name="connsiteX48" fmla="*/ 49098 w 75077"/>
                    <a:gd name="connsiteY48" fmla="*/ 61683 h 130043"/>
                    <a:gd name="connsiteX49" fmla="*/ 45735 w 75077"/>
                    <a:gd name="connsiteY49" fmla="*/ 58834 h 130043"/>
                    <a:gd name="connsiteX50" fmla="*/ 39594 w 75077"/>
                    <a:gd name="connsiteY50" fmla="*/ 58177 h 130043"/>
                    <a:gd name="connsiteX51" fmla="*/ 27533 w 75077"/>
                    <a:gd name="connsiteY51" fmla="*/ 61537 h 130043"/>
                    <a:gd name="connsiteX52" fmla="*/ 22123 w 75077"/>
                    <a:gd name="connsiteY52" fmla="*/ 71543 h 13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5077" h="130043">
                      <a:moveTo>
                        <a:pt x="50487" y="2449"/>
                      </a:moveTo>
                      <a:lnTo>
                        <a:pt x="50487" y="403"/>
                      </a:lnTo>
                      <a:cubicBezTo>
                        <a:pt x="51283" y="111"/>
                        <a:pt x="52124" y="-35"/>
                        <a:pt x="52972" y="-35"/>
                      </a:cubicBezTo>
                      <a:cubicBezTo>
                        <a:pt x="54580" y="-35"/>
                        <a:pt x="56627" y="-35"/>
                        <a:pt x="59039" y="-35"/>
                      </a:cubicBezTo>
                      <a:lnTo>
                        <a:pt x="66350" y="-35"/>
                      </a:lnTo>
                      <a:cubicBezTo>
                        <a:pt x="68799" y="-13"/>
                        <a:pt x="71247" y="206"/>
                        <a:pt x="73660" y="623"/>
                      </a:cubicBezTo>
                      <a:lnTo>
                        <a:pt x="73660" y="12747"/>
                      </a:lnTo>
                      <a:cubicBezTo>
                        <a:pt x="73660" y="33198"/>
                        <a:pt x="73952" y="53429"/>
                        <a:pt x="74537" y="73442"/>
                      </a:cubicBezTo>
                      <a:cubicBezTo>
                        <a:pt x="75122" y="93455"/>
                        <a:pt x="75122" y="112277"/>
                        <a:pt x="74537" y="129901"/>
                      </a:cubicBezTo>
                      <a:lnTo>
                        <a:pt x="62037" y="129901"/>
                      </a:lnTo>
                      <a:cubicBezTo>
                        <a:pt x="57914" y="130135"/>
                        <a:pt x="53776" y="129988"/>
                        <a:pt x="49682" y="129463"/>
                      </a:cubicBezTo>
                      <a:cubicBezTo>
                        <a:pt x="49587" y="129053"/>
                        <a:pt x="49587" y="128630"/>
                        <a:pt x="49682" y="128221"/>
                      </a:cubicBezTo>
                      <a:cubicBezTo>
                        <a:pt x="49682" y="126979"/>
                        <a:pt x="49682" y="125957"/>
                        <a:pt x="49682" y="125226"/>
                      </a:cubicBezTo>
                      <a:cubicBezTo>
                        <a:pt x="49682" y="124496"/>
                        <a:pt x="49682" y="123474"/>
                        <a:pt x="49682" y="122086"/>
                      </a:cubicBezTo>
                      <a:cubicBezTo>
                        <a:pt x="49514" y="121596"/>
                        <a:pt x="49236" y="121151"/>
                        <a:pt x="48878" y="120771"/>
                      </a:cubicBezTo>
                      <a:cubicBezTo>
                        <a:pt x="48878" y="120771"/>
                        <a:pt x="48220" y="120771"/>
                        <a:pt x="47855" y="121356"/>
                      </a:cubicBezTo>
                      <a:cubicBezTo>
                        <a:pt x="46546" y="124708"/>
                        <a:pt x="43893" y="127352"/>
                        <a:pt x="40545" y="128659"/>
                      </a:cubicBezTo>
                      <a:cubicBezTo>
                        <a:pt x="37423" y="129726"/>
                        <a:pt x="34090" y="130025"/>
                        <a:pt x="30822" y="129536"/>
                      </a:cubicBezTo>
                      <a:cubicBezTo>
                        <a:pt x="24872" y="129390"/>
                        <a:pt x="19097" y="127483"/>
                        <a:pt x="14228" y="124058"/>
                      </a:cubicBezTo>
                      <a:cubicBezTo>
                        <a:pt x="10200" y="120953"/>
                        <a:pt x="7050" y="116849"/>
                        <a:pt x="5090" y="112153"/>
                      </a:cubicBezTo>
                      <a:cubicBezTo>
                        <a:pt x="3007" y="106930"/>
                        <a:pt x="1655" y="101452"/>
                        <a:pt x="1070" y="95865"/>
                      </a:cubicBezTo>
                      <a:cubicBezTo>
                        <a:pt x="412" y="89875"/>
                        <a:pt x="-27" y="83814"/>
                        <a:pt x="-100" y="77678"/>
                      </a:cubicBezTo>
                      <a:cubicBezTo>
                        <a:pt x="-129" y="73478"/>
                        <a:pt x="142" y="69279"/>
                        <a:pt x="704" y="65116"/>
                      </a:cubicBezTo>
                      <a:cubicBezTo>
                        <a:pt x="1209" y="61339"/>
                        <a:pt x="2064" y="57629"/>
                        <a:pt x="3263" y="54014"/>
                      </a:cubicBezTo>
                      <a:cubicBezTo>
                        <a:pt x="4301" y="50902"/>
                        <a:pt x="5858" y="47988"/>
                        <a:pt x="7868" y="45395"/>
                      </a:cubicBezTo>
                      <a:cubicBezTo>
                        <a:pt x="9747" y="43021"/>
                        <a:pt x="12291" y="41269"/>
                        <a:pt x="15179" y="40356"/>
                      </a:cubicBezTo>
                      <a:cubicBezTo>
                        <a:pt x="18680" y="39063"/>
                        <a:pt x="22350" y="38274"/>
                        <a:pt x="26071" y="38018"/>
                      </a:cubicBezTo>
                      <a:cubicBezTo>
                        <a:pt x="29843" y="37726"/>
                        <a:pt x="33629" y="37726"/>
                        <a:pt x="37401" y="38018"/>
                      </a:cubicBezTo>
                      <a:cubicBezTo>
                        <a:pt x="40486" y="38215"/>
                        <a:pt x="43527" y="38807"/>
                        <a:pt x="46466" y="39771"/>
                      </a:cubicBezTo>
                      <a:cubicBezTo>
                        <a:pt x="48878" y="40648"/>
                        <a:pt x="50267" y="41597"/>
                        <a:pt x="50487" y="42693"/>
                      </a:cubicBezTo>
                      <a:cubicBezTo>
                        <a:pt x="50487" y="36923"/>
                        <a:pt x="50487" y="32321"/>
                        <a:pt x="50487" y="28742"/>
                      </a:cubicBezTo>
                      <a:lnTo>
                        <a:pt x="50487" y="20197"/>
                      </a:lnTo>
                      <a:cubicBezTo>
                        <a:pt x="50487" y="18006"/>
                        <a:pt x="50487" y="16399"/>
                        <a:pt x="50487" y="15230"/>
                      </a:cubicBezTo>
                      <a:cubicBezTo>
                        <a:pt x="50487" y="14062"/>
                        <a:pt x="50487" y="12966"/>
                        <a:pt x="50487" y="11943"/>
                      </a:cubicBezTo>
                      <a:lnTo>
                        <a:pt x="50487" y="8438"/>
                      </a:lnTo>
                      <a:cubicBezTo>
                        <a:pt x="50487" y="6539"/>
                        <a:pt x="50487" y="4713"/>
                        <a:pt x="50487" y="2449"/>
                      </a:cubicBezTo>
                      <a:close/>
                      <a:moveTo>
                        <a:pt x="21904" y="71762"/>
                      </a:moveTo>
                      <a:cubicBezTo>
                        <a:pt x="21319" y="73486"/>
                        <a:pt x="20954" y="75275"/>
                        <a:pt x="20807" y="77094"/>
                      </a:cubicBezTo>
                      <a:cubicBezTo>
                        <a:pt x="20807" y="78920"/>
                        <a:pt x="20807" y="80746"/>
                        <a:pt x="20807" y="82426"/>
                      </a:cubicBezTo>
                      <a:cubicBezTo>
                        <a:pt x="20800" y="85428"/>
                        <a:pt x="21166" y="88422"/>
                        <a:pt x="21904" y="91336"/>
                      </a:cubicBezTo>
                      <a:cubicBezTo>
                        <a:pt x="22562" y="94083"/>
                        <a:pt x="23680" y="96697"/>
                        <a:pt x="25193" y="99078"/>
                      </a:cubicBezTo>
                      <a:cubicBezTo>
                        <a:pt x="26568" y="101241"/>
                        <a:pt x="28388" y="103081"/>
                        <a:pt x="30530" y="104483"/>
                      </a:cubicBezTo>
                      <a:cubicBezTo>
                        <a:pt x="32694" y="105908"/>
                        <a:pt x="35252" y="106623"/>
                        <a:pt x="37840" y="106529"/>
                      </a:cubicBezTo>
                      <a:cubicBezTo>
                        <a:pt x="40442" y="106704"/>
                        <a:pt x="43023" y="105988"/>
                        <a:pt x="45150" y="104483"/>
                      </a:cubicBezTo>
                      <a:cubicBezTo>
                        <a:pt x="47014" y="103088"/>
                        <a:pt x="48432" y="101182"/>
                        <a:pt x="49244" y="99005"/>
                      </a:cubicBezTo>
                      <a:cubicBezTo>
                        <a:pt x="50150" y="96128"/>
                        <a:pt x="50567" y="93111"/>
                        <a:pt x="50487" y="90095"/>
                      </a:cubicBezTo>
                      <a:cubicBezTo>
                        <a:pt x="50487" y="86881"/>
                        <a:pt x="50487" y="83302"/>
                        <a:pt x="50487" y="79358"/>
                      </a:cubicBezTo>
                      <a:cubicBezTo>
                        <a:pt x="50487" y="75414"/>
                        <a:pt x="50487" y="70813"/>
                        <a:pt x="50487" y="68037"/>
                      </a:cubicBezTo>
                      <a:cubicBezTo>
                        <a:pt x="50487" y="65846"/>
                        <a:pt x="50011" y="63677"/>
                        <a:pt x="49098" y="61683"/>
                      </a:cubicBezTo>
                      <a:cubicBezTo>
                        <a:pt x="48454" y="60281"/>
                        <a:pt x="47226" y="59236"/>
                        <a:pt x="45735" y="58834"/>
                      </a:cubicBezTo>
                      <a:cubicBezTo>
                        <a:pt x="43725" y="58345"/>
                        <a:pt x="41663" y="58119"/>
                        <a:pt x="39594" y="58177"/>
                      </a:cubicBezTo>
                      <a:cubicBezTo>
                        <a:pt x="35311" y="57943"/>
                        <a:pt x="31078" y="59127"/>
                        <a:pt x="27533" y="61537"/>
                      </a:cubicBezTo>
                      <a:cubicBezTo>
                        <a:pt x="24375" y="63940"/>
                        <a:pt x="22401" y="67585"/>
                        <a:pt x="22123" y="71543"/>
                      </a:cubicBezTo>
                      <a:close/>
                    </a:path>
                  </a:pathLst>
                </a:custGeom>
                <a:solidFill>
                  <a:srgbClr val="333233"/>
                </a:solidFill>
                <a:ln w="7301" cap="flat">
                  <a:noFill/>
                  <a:prstDash val="solid"/>
                  <a:miter/>
                </a:ln>
              </p:spPr>
              <p:txBody>
                <a:bodyPr rtlCol="0" anchor="ctr"/>
                <a:lstStyle/>
                <a:p>
                  <a:endParaRPr lang="en-US"/>
                </a:p>
              </p:txBody>
            </p:sp>
            <p:sp>
              <p:nvSpPr>
                <p:cNvPr id="1525" name="Freeform 1524">
                  <a:extLst>
                    <a:ext uri="{FF2B5EF4-FFF2-40B4-BE49-F238E27FC236}">
                      <a16:creationId xmlns:a16="http://schemas.microsoft.com/office/drawing/2014/main" id="{DCB1B311-1873-832D-CFAD-FFE5B8698B52}"/>
                    </a:ext>
                  </a:extLst>
                </p:cNvPr>
                <p:cNvSpPr/>
                <p:nvPr/>
              </p:nvSpPr>
              <p:spPr>
                <a:xfrm>
                  <a:off x="6206314" y="6327225"/>
                  <a:ext cx="76867" cy="127986"/>
                </a:xfrm>
                <a:custGeom>
                  <a:avLst/>
                  <a:gdLst>
                    <a:gd name="connsiteX0" fmla="*/ 76289 w 76867"/>
                    <a:gd name="connsiteY0" fmla="*/ 69279 h 127986"/>
                    <a:gd name="connsiteX1" fmla="*/ 75704 w 76867"/>
                    <a:gd name="connsiteY1" fmla="*/ 127709 h 127986"/>
                    <a:gd name="connsiteX2" fmla="*/ 69637 w 76867"/>
                    <a:gd name="connsiteY2" fmla="*/ 127709 h 127986"/>
                    <a:gd name="connsiteX3" fmla="*/ 51435 w 76867"/>
                    <a:gd name="connsiteY3" fmla="*/ 127709 h 127986"/>
                    <a:gd name="connsiteX4" fmla="*/ 50996 w 76867"/>
                    <a:gd name="connsiteY4" fmla="*/ 110618 h 127986"/>
                    <a:gd name="connsiteX5" fmla="*/ 50996 w 76867"/>
                    <a:gd name="connsiteY5" fmla="*/ 91847 h 127986"/>
                    <a:gd name="connsiteX6" fmla="*/ 50484 w 76867"/>
                    <a:gd name="connsiteY6" fmla="*/ 73076 h 127986"/>
                    <a:gd name="connsiteX7" fmla="*/ 49095 w 76867"/>
                    <a:gd name="connsiteY7" fmla="*/ 56204 h 127986"/>
                    <a:gd name="connsiteX8" fmla="*/ 46098 w 76867"/>
                    <a:gd name="connsiteY8" fmla="*/ 62559 h 127986"/>
                    <a:gd name="connsiteX9" fmla="*/ 42809 w 76867"/>
                    <a:gd name="connsiteY9" fmla="*/ 71470 h 127986"/>
                    <a:gd name="connsiteX10" fmla="*/ 39665 w 76867"/>
                    <a:gd name="connsiteY10" fmla="*/ 79577 h 127986"/>
                    <a:gd name="connsiteX11" fmla="*/ 37472 w 76867"/>
                    <a:gd name="connsiteY11" fmla="*/ 83010 h 127986"/>
                    <a:gd name="connsiteX12" fmla="*/ 35352 w 76867"/>
                    <a:gd name="connsiteY12" fmla="*/ 81111 h 127986"/>
                    <a:gd name="connsiteX13" fmla="*/ 32940 w 76867"/>
                    <a:gd name="connsiteY13" fmla="*/ 76217 h 127986"/>
                    <a:gd name="connsiteX14" fmla="*/ 30455 w 76867"/>
                    <a:gd name="connsiteY14" fmla="*/ 70009 h 127986"/>
                    <a:gd name="connsiteX15" fmla="*/ 28262 w 76867"/>
                    <a:gd name="connsiteY15" fmla="*/ 63946 h 127986"/>
                    <a:gd name="connsiteX16" fmla="*/ 26068 w 76867"/>
                    <a:gd name="connsiteY16" fmla="*/ 57446 h 127986"/>
                    <a:gd name="connsiteX17" fmla="*/ 25045 w 76867"/>
                    <a:gd name="connsiteY17" fmla="*/ 92432 h 127986"/>
                    <a:gd name="connsiteX18" fmla="*/ 26653 w 76867"/>
                    <a:gd name="connsiteY18" fmla="*/ 127198 h 127986"/>
                    <a:gd name="connsiteX19" fmla="*/ 13714 w 76867"/>
                    <a:gd name="connsiteY19" fmla="*/ 127928 h 127986"/>
                    <a:gd name="connsiteX20" fmla="*/ 848 w 76867"/>
                    <a:gd name="connsiteY20" fmla="*/ 127928 h 127986"/>
                    <a:gd name="connsiteX21" fmla="*/ 337 w 76867"/>
                    <a:gd name="connsiteY21" fmla="*/ 127417 h 127986"/>
                    <a:gd name="connsiteX22" fmla="*/ -102 w 76867"/>
                    <a:gd name="connsiteY22" fmla="*/ 123911 h 127986"/>
                    <a:gd name="connsiteX23" fmla="*/ -102 w 76867"/>
                    <a:gd name="connsiteY23" fmla="*/ 115512 h 127986"/>
                    <a:gd name="connsiteX24" fmla="*/ -102 w 76867"/>
                    <a:gd name="connsiteY24" fmla="*/ 100904 h 127986"/>
                    <a:gd name="connsiteX25" fmla="*/ -102 w 76867"/>
                    <a:gd name="connsiteY25" fmla="*/ 78116 h 127986"/>
                    <a:gd name="connsiteX26" fmla="*/ -102 w 76867"/>
                    <a:gd name="connsiteY26" fmla="*/ 45760 h 127986"/>
                    <a:gd name="connsiteX27" fmla="*/ -102 w 76867"/>
                    <a:gd name="connsiteY27" fmla="*/ 1937 h 127986"/>
                    <a:gd name="connsiteX28" fmla="*/ 5454 w 76867"/>
                    <a:gd name="connsiteY28" fmla="*/ 987 h 127986"/>
                    <a:gd name="connsiteX29" fmla="*/ 11887 w 76867"/>
                    <a:gd name="connsiteY29" fmla="*/ 987 h 127986"/>
                    <a:gd name="connsiteX30" fmla="*/ 18466 w 76867"/>
                    <a:gd name="connsiteY30" fmla="*/ 987 h 127986"/>
                    <a:gd name="connsiteX31" fmla="*/ 24899 w 76867"/>
                    <a:gd name="connsiteY31" fmla="*/ 987 h 127986"/>
                    <a:gd name="connsiteX32" fmla="*/ 24899 w 76867"/>
                    <a:gd name="connsiteY32" fmla="*/ 987 h 127986"/>
                    <a:gd name="connsiteX33" fmla="*/ 28188 w 76867"/>
                    <a:gd name="connsiteY33" fmla="*/ 6611 h 127986"/>
                    <a:gd name="connsiteX34" fmla="*/ 31332 w 76867"/>
                    <a:gd name="connsiteY34" fmla="*/ 14645 h 127986"/>
                    <a:gd name="connsiteX35" fmla="*/ 34183 w 76867"/>
                    <a:gd name="connsiteY35" fmla="*/ 22680 h 127986"/>
                    <a:gd name="connsiteX36" fmla="*/ 37034 w 76867"/>
                    <a:gd name="connsiteY36" fmla="*/ 28742 h 127986"/>
                    <a:gd name="connsiteX37" fmla="*/ 38130 w 76867"/>
                    <a:gd name="connsiteY37" fmla="*/ 29326 h 127986"/>
                    <a:gd name="connsiteX38" fmla="*/ 39885 w 76867"/>
                    <a:gd name="connsiteY38" fmla="*/ 25821 h 127986"/>
                    <a:gd name="connsiteX39" fmla="*/ 42443 w 76867"/>
                    <a:gd name="connsiteY39" fmla="*/ 17275 h 127986"/>
                    <a:gd name="connsiteX40" fmla="*/ 45587 w 76867"/>
                    <a:gd name="connsiteY40" fmla="*/ 7634 h 127986"/>
                    <a:gd name="connsiteX41" fmla="*/ 49022 w 76867"/>
                    <a:gd name="connsiteY41" fmla="*/ 330 h 127986"/>
                    <a:gd name="connsiteX42" fmla="*/ 53701 w 76867"/>
                    <a:gd name="connsiteY42" fmla="*/ 330 h 127986"/>
                    <a:gd name="connsiteX43" fmla="*/ 61011 w 76867"/>
                    <a:gd name="connsiteY43" fmla="*/ -35 h 127986"/>
                    <a:gd name="connsiteX44" fmla="*/ 69052 w 76867"/>
                    <a:gd name="connsiteY44" fmla="*/ -35 h 127986"/>
                    <a:gd name="connsiteX45" fmla="*/ 76362 w 76867"/>
                    <a:gd name="connsiteY45" fmla="*/ -35 h 127986"/>
                    <a:gd name="connsiteX46" fmla="*/ 76362 w 76867"/>
                    <a:gd name="connsiteY46" fmla="*/ 34804 h 127986"/>
                    <a:gd name="connsiteX47" fmla="*/ 76289 w 76867"/>
                    <a:gd name="connsiteY47" fmla="*/ 69279 h 12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6867" h="127986">
                      <a:moveTo>
                        <a:pt x="76289" y="69279"/>
                      </a:moveTo>
                      <a:lnTo>
                        <a:pt x="75704" y="127709"/>
                      </a:lnTo>
                      <a:cubicBezTo>
                        <a:pt x="73687" y="127556"/>
                        <a:pt x="71655" y="127556"/>
                        <a:pt x="69637" y="127709"/>
                      </a:cubicBezTo>
                      <a:lnTo>
                        <a:pt x="51435" y="127709"/>
                      </a:lnTo>
                      <a:cubicBezTo>
                        <a:pt x="51435" y="122450"/>
                        <a:pt x="50996" y="116754"/>
                        <a:pt x="50996" y="110618"/>
                      </a:cubicBezTo>
                      <a:cubicBezTo>
                        <a:pt x="50996" y="104483"/>
                        <a:pt x="50996" y="98202"/>
                        <a:pt x="50996" y="91847"/>
                      </a:cubicBezTo>
                      <a:cubicBezTo>
                        <a:pt x="50996" y="85493"/>
                        <a:pt x="50996" y="79212"/>
                        <a:pt x="50484" y="73076"/>
                      </a:cubicBezTo>
                      <a:cubicBezTo>
                        <a:pt x="49973" y="66941"/>
                        <a:pt x="49680" y="61317"/>
                        <a:pt x="49095" y="56204"/>
                      </a:cubicBezTo>
                      <a:cubicBezTo>
                        <a:pt x="47904" y="58228"/>
                        <a:pt x="46902" y="60353"/>
                        <a:pt x="46098" y="62559"/>
                      </a:cubicBezTo>
                      <a:cubicBezTo>
                        <a:pt x="45002" y="65407"/>
                        <a:pt x="43905" y="68402"/>
                        <a:pt x="42809" y="71470"/>
                      </a:cubicBezTo>
                      <a:cubicBezTo>
                        <a:pt x="41712" y="74537"/>
                        <a:pt x="40689" y="77240"/>
                        <a:pt x="39665" y="79577"/>
                      </a:cubicBezTo>
                      <a:cubicBezTo>
                        <a:pt x="38642" y="81914"/>
                        <a:pt x="37984" y="83010"/>
                        <a:pt x="37472" y="83010"/>
                      </a:cubicBezTo>
                      <a:cubicBezTo>
                        <a:pt x="36961" y="83010"/>
                        <a:pt x="36156" y="82425"/>
                        <a:pt x="35352" y="81111"/>
                      </a:cubicBezTo>
                      <a:cubicBezTo>
                        <a:pt x="34417" y="79548"/>
                        <a:pt x="33613" y="77912"/>
                        <a:pt x="32940" y="76217"/>
                      </a:cubicBezTo>
                      <a:lnTo>
                        <a:pt x="30455" y="70009"/>
                      </a:lnTo>
                      <a:lnTo>
                        <a:pt x="28262" y="63946"/>
                      </a:lnTo>
                      <a:cubicBezTo>
                        <a:pt x="27677" y="62048"/>
                        <a:pt x="26946" y="59929"/>
                        <a:pt x="26068" y="57446"/>
                      </a:cubicBezTo>
                      <a:cubicBezTo>
                        <a:pt x="25067" y="69081"/>
                        <a:pt x="24723" y="80760"/>
                        <a:pt x="25045" y="92432"/>
                      </a:cubicBezTo>
                      <a:cubicBezTo>
                        <a:pt x="25045" y="104191"/>
                        <a:pt x="25849" y="115731"/>
                        <a:pt x="26653" y="127198"/>
                      </a:cubicBezTo>
                      <a:cubicBezTo>
                        <a:pt x="22370" y="127790"/>
                        <a:pt x="18042" y="128031"/>
                        <a:pt x="13714" y="127928"/>
                      </a:cubicBezTo>
                      <a:lnTo>
                        <a:pt x="848" y="127928"/>
                      </a:lnTo>
                      <a:cubicBezTo>
                        <a:pt x="848" y="127928"/>
                        <a:pt x="410" y="127928"/>
                        <a:pt x="337" y="127417"/>
                      </a:cubicBezTo>
                      <a:cubicBezTo>
                        <a:pt x="103" y="126263"/>
                        <a:pt x="-43" y="125087"/>
                        <a:pt x="-102" y="123911"/>
                      </a:cubicBezTo>
                      <a:cubicBezTo>
                        <a:pt x="-102" y="122085"/>
                        <a:pt x="-102" y="119237"/>
                        <a:pt x="-102" y="115512"/>
                      </a:cubicBezTo>
                      <a:cubicBezTo>
                        <a:pt x="-102" y="111787"/>
                        <a:pt x="-102" y="106893"/>
                        <a:pt x="-102" y="100904"/>
                      </a:cubicBezTo>
                      <a:cubicBezTo>
                        <a:pt x="-102" y="94915"/>
                        <a:pt x="-102" y="87246"/>
                        <a:pt x="-102" y="78116"/>
                      </a:cubicBezTo>
                      <a:cubicBezTo>
                        <a:pt x="-102" y="68986"/>
                        <a:pt x="-102" y="58250"/>
                        <a:pt x="-102" y="45760"/>
                      </a:cubicBezTo>
                      <a:cubicBezTo>
                        <a:pt x="-102" y="33271"/>
                        <a:pt x="-102" y="18663"/>
                        <a:pt x="-102" y="1937"/>
                      </a:cubicBezTo>
                      <a:cubicBezTo>
                        <a:pt x="1704" y="1404"/>
                        <a:pt x="3568" y="1082"/>
                        <a:pt x="5454" y="987"/>
                      </a:cubicBezTo>
                      <a:cubicBezTo>
                        <a:pt x="7501" y="987"/>
                        <a:pt x="9621" y="987"/>
                        <a:pt x="11887" y="987"/>
                      </a:cubicBezTo>
                      <a:lnTo>
                        <a:pt x="18466" y="987"/>
                      </a:lnTo>
                      <a:cubicBezTo>
                        <a:pt x="20608" y="1097"/>
                        <a:pt x="22757" y="1097"/>
                        <a:pt x="24899" y="987"/>
                      </a:cubicBezTo>
                      <a:lnTo>
                        <a:pt x="24899" y="987"/>
                      </a:lnTo>
                      <a:cubicBezTo>
                        <a:pt x="26266" y="2689"/>
                        <a:pt x="27370" y="4588"/>
                        <a:pt x="28188" y="6611"/>
                      </a:cubicBezTo>
                      <a:cubicBezTo>
                        <a:pt x="29285" y="9095"/>
                        <a:pt x="30382" y="11797"/>
                        <a:pt x="31332" y="14645"/>
                      </a:cubicBezTo>
                      <a:cubicBezTo>
                        <a:pt x="32282" y="17494"/>
                        <a:pt x="33306" y="20123"/>
                        <a:pt x="34183" y="22680"/>
                      </a:cubicBezTo>
                      <a:cubicBezTo>
                        <a:pt x="34899" y="24798"/>
                        <a:pt x="35857" y="26836"/>
                        <a:pt x="37034" y="28742"/>
                      </a:cubicBezTo>
                      <a:cubicBezTo>
                        <a:pt x="37290" y="29100"/>
                        <a:pt x="37692" y="29312"/>
                        <a:pt x="38130" y="29326"/>
                      </a:cubicBezTo>
                      <a:cubicBezTo>
                        <a:pt x="38130" y="29326"/>
                        <a:pt x="39081" y="28304"/>
                        <a:pt x="39885" y="25821"/>
                      </a:cubicBezTo>
                      <a:cubicBezTo>
                        <a:pt x="40689" y="23337"/>
                        <a:pt x="41566" y="20561"/>
                        <a:pt x="42443" y="17275"/>
                      </a:cubicBezTo>
                      <a:cubicBezTo>
                        <a:pt x="43320" y="13988"/>
                        <a:pt x="44417" y="10848"/>
                        <a:pt x="45587" y="7634"/>
                      </a:cubicBezTo>
                      <a:cubicBezTo>
                        <a:pt x="46391" y="5056"/>
                        <a:pt x="47546" y="2594"/>
                        <a:pt x="49022" y="330"/>
                      </a:cubicBezTo>
                      <a:cubicBezTo>
                        <a:pt x="50579" y="483"/>
                        <a:pt x="52144" y="483"/>
                        <a:pt x="53701" y="330"/>
                      </a:cubicBezTo>
                      <a:lnTo>
                        <a:pt x="61011" y="-35"/>
                      </a:lnTo>
                      <a:cubicBezTo>
                        <a:pt x="63643" y="-35"/>
                        <a:pt x="66347" y="-35"/>
                        <a:pt x="69052" y="-35"/>
                      </a:cubicBezTo>
                      <a:lnTo>
                        <a:pt x="76362" y="-35"/>
                      </a:lnTo>
                      <a:cubicBezTo>
                        <a:pt x="75924" y="11746"/>
                        <a:pt x="75924" y="23359"/>
                        <a:pt x="76362" y="34804"/>
                      </a:cubicBezTo>
                      <a:cubicBezTo>
                        <a:pt x="76947" y="45833"/>
                        <a:pt x="76874" y="57446"/>
                        <a:pt x="76289" y="69279"/>
                      </a:cubicBezTo>
                      <a:close/>
                    </a:path>
                  </a:pathLst>
                </a:custGeom>
                <a:solidFill>
                  <a:srgbClr val="333233"/>
                </a:solidFill>
                <a:ln w="7301" cap="flat">
                  <a:noFill/>
                  <a:prstDash val="solid"/>
                  <a:miter/>
                </a:ln>
              </p:spPr>
              <p:txBody>
                <a:bodyPr rtlCol="0" anchor="ctr"/>
                <a:lstStyle/>
                <a:p>
                  <a:endParaRPr lang="en-US"/>
                </a:p>
              </p:txBody>
            </p:sp>
            <p:sp>
              <p:nvSpPr>
                <p:cNvPr id="1526" name="Freeform 1525">
                  <a:extLst>
                    <a:ext uri="{FF2B5EF4-FFF2-40B4-BE49-F238E27FC236}">
                      <a16:creationId xmlns:a16="http://schemas.microsoft.com/office/drawing/2014/main" id="{A44E3B92-F0ED-EC6A-F85F-E3594094A431}"/>
                    </a:ext>
                  </a:extLst>
                </p:cNvPr>
                <p:cNvSpPr/>
                <p:nvPr/>
              </p:nvSpPr>
              <p:spPr>
                <a:xfrm>
                  <a:off x="6293448" y="6362357"/>
                  <a:ext cx="78076" cy="92886"/>
                </a:xfrm>
                <a:custGeom>
                  <a:avLst/>
                  <a:gdLst>
                    <a:gd name="connsiteX0" fmla="*/ 77681 w 78076"/>
                    <a:gd name="connsiteY0" fmla="*/ 987 h 92886"/>
                    <a:gd name="connsiteX1" fmla="*/ 77681 w 78076"/>
                    <a:gd name="connsiteY1" fmla="*/ 3179 h 92886"/>
                    <a:gd name="connsiteX2" fmla="*/ 77681 w 78076"/>
                    <a:gd name="connsiteY2" fmla="*/ 5443 h 92886"/>
                    <a:gd name="connsiteX3" fmla="*/ 77681 w 78076"/>
                    <a:gd name="connsiteY3" fmla="*/ 7269 h 92886"/>
                    <a:gd name="connsiteX4" fmla="*/ 77681 w 78076"/>
                    <a:gd name="connsiteY4" fmla="*/ 46344 h 92886"/>
                    <a:gd name="connsiteX5" fmla="*/ 77169 w 78076"/>
                    <a:gd name="connsiteY5" fmla="*/ 85201 h 92886"/>
                    <a:gd name="connsiteX6" fmla="*/ 77169 w 78076"/>
                    <a:gd name="connsiteY6" fmla="*/ 90021 h 92886"/>
                    <a:gd name="connsiteX7" fmla="*/ 74830 w 78076"/>
                    <a:gd name="connsiteY7" fmla="*/ 92797 h 92886"/>
                    <a:gd name="connsiteX8" fmla="*/ 72637 w 78076"/>
                    <a:gd name="connsiteY8" fmla="*/ 92797 h 92886"/>
                    <a:gd name="connsiteX9" fmla="*/ 66643 w 78076"/>
                    <a:gd name="connsiteY9" fmla="*/ 92797 h 92886"/>
                    <a:gd name="connsiteX10" fmla="*/ 60648 w 78076"/>
                    <a:gd name="connsiteY10" fmla="*/ 92797 h 92886"/>
                    <a:gd name="connsiteX11" fmla="*/ 56701 w 78076"/>
                    <a:gd name="connsiteY11" fmla="*/ 92797 h 92886"/>
                    <a:gd name="connsiteX12" fmla="*/ 52753 w 78076"/>
                    <a:gd name="connsiteY12" fmla="*/ 92797 h 92886"/>
                    <a:gd name="connsiteX13" fmla="*/ 50999 w 78076"/>
                    <a:gd name="connsiteY13" fmla="*/ 91336 h 92886"/>
                    <a:gd name="connsiteX14" fmla="*/ 50560 w 78076"/>
                    <a:gd name="connsiteY14" fmla="*/ 88707 h 92886"/>
                    <a:gd name="connsiteX15" fmla="*/ 50926 w 78076"/>
                    <a:gd name="connsiteY15" fmla="*/ 85420 h 92886"/>
                    <a:gd name="connsiteX16" fmla="*/ 51291 w 78076"/>
                    <a:gd name="connsiteY16" fmla="*/ 82279 h 92886"/>
                    <a:gd name="connsiteX17" fmla="*/ 40180 w 78076"/>
                    <a:gd name="connsiteY17" fmla="*/ 89583 h 92886"/>
                    <a:gd name="connsiteX18" fmla="*/ 27022 w 78076"/>
                    <a:gd name="connsiteY18" fmla="*/ 92724 h 92886"/>
                    <a:gd name="connsiteX19" fmla="*/ 14741 w 78076"/>
                    <a:gd name="connsiteY19" fmla="*/ 87757 h 92886"/>
                    <a:gd name="connsiteX20" fmla="*/ 6407 w 78076"/>
                    <a:gd name="connsiteY20" fmla="*/ 75487 h 92886"/>
                    <a:gd name="connsiteX21" fmla="*/ 1509 w 78076"/>
                    <a:gd name="connsiteY21" fmla="*/ 59491 h 92886"/>
                    <a:gd name="connsiteX22" fmla="*/ -99 w 78076"/>
                    <a:gd name="connsiteY22" fmla="*/ 43423 h 92886"/>
                    <a:gd name="connsiteX23" fmla="*/ 2313 w 78076"/>
                    <a:gd name="connsiteY23" fmla="*/ 26551 h 92886"/>
                    <a:gd name="connsiteX24" fmla="*/ 8820 w 78076"/>
                    <a:gd name="connsiteY24" fmla="*/ 13185 h 92886"/>
                    <a:gd name="connsiteX25" fmla="*/ 18688 w 78076"/>
                    <a:gd name="connsiteY25" fmla="*/ 4347 h 92886"/>
                    <a:gd name="connsiteX26" fmla="*/ 30823 w 78076"/>
                    <a:gd name="connsiteY26" fmla="*/ 987 h 92886"/>
                    <a:gd name="connsiteX27" fmla="*/ 37037 w 78076"/>
                    <a:gd name="connsiteY27" fmla="*/ 987 h 92886"/>
                    <a:gd name="connsiteX28" fmla="*/ 42300 w 78076"/>
                    <a:gd name="connsiteY28" fmla="*/ 1937 h 92886"/>
                    <a:gd name="connsiteX29" fmla="*/ 46467 w 78076"/>
                    <a:gd name="connsiteY29" fmla="*/ 4493 h 92886"/>
                    <a:gd name="connsiteX30" fmla="*/ 49610 w 78076"/>
                    <a:gd name="connsiteY30" fmla="*/ 9387 h 92886"/>
                    <a:gd name="connsiteX31" fmla="*/ 49610 w 78076"/>
                    <a:gd name="connsiteY31" fmla="*/ 4274 h 92886"/>
                    <a:gd name="connsiteX32" fmla="*/ 50049 w 78076"/>
                    <a:gd name="connsiteY32" fmla="*/ -35 h 92886"/>
                    <a:gd name="connsiteX33" fmla="*/ 51291 w 78076"/>
                    <a:gd name="connsiteY33" fmla="*/ -35 h 92886"/>
                    <a:gd name="connsiteX34" fmla="*/ 53923 w 78076"/>
                    <a:gd name="connsiteY34" fmla="*/ -35 h 92886"/>
                    <a:gd name="connsiteX35" fmla="*/ 56847 w 78076"/>
                    <a:gd name="connsiteY35" fmla="*/ -35 h 92886"/>
                    <a:gd name="connsiteX36" fmla="*/ 58894 w 78076"/>
                    <a:gd name="connsiteY36" fmla="*/ -35 h 92886"/>
                    <a:gd name="connsiteX37" fmla="*/ 66570 w 78076"/>
                    <a:gd name="connsiteY37" fmla="*/ -35 h 92886"/>
                    <a:gd name="connsiteX38" fmla="*/ 24098 w 78076"/>
                    <a:gd name="connsiteY38" fmla="*/ 37506 h 92886"/>
                    <a:gd name="connsiteX39" fmla="*/ 23221 w 78076"/>
                    <a:gd name="connsiteY39" fmla="*/ 42400 h 92886"/>
                    <a:gd name="connsiteX40" fmla="*/ 23221 w 78076"/>
                    <a:gd name="connsiteY40" fmla="*/ 47294 h 92886"/>
                    <a:gd name="connsiteX41" fmla="*/ 27533 w 78076"/>
                    <a:gd name="connsiteY41" fmla="*/ 61317 h 92886"/>
                    <a:gd name="connsiteX42" fmla="*/ 39595 w 78076"/>
                    <a:gd name="connsiteY42" fmla="*/ 67160 h 92886"/>
                    <a:gd name="connsiteX43" fmla="*/ 46905 w 78076"/>
                    <a:gd name="connsiteY43" fmla="*/ 65554 h 92886"/>
                    <a:gd name="connsiteX44" fmla="*/ 50195 w 78076"/>
                    <a:gd name="connsiteY44" fmla="*/ 61171 h 92886"/>
                    <a:gd name="connsiteX45" fmla="*/ 51291 w 78076"/>
                    <a:gd name="connsiteY45" fmla="*/ 53868 h 92886"/>
                    <a:gd name="connsiteX46" fmla="*/ 51291 w 78076"/>
                    <a:gd name="connsiteY46" fmla="*/ 44591 h 92886"/>
                    <a:gd name="connsiteX47" fmla="*/ 51291 w 78076"/>
                    <a:gd name="connsiteY47" fmla="*/ 34366 h 92886"/>
                    <a:gd name="connsiteX48" fmla="*/ 50341 w 78076"/>
                    <a:gd name="connsiteY48" fmla="*/ 28596 h 92886"/>
                    <a:gd name="connsiteX49" fmla="*/ 47636 w 78076"/>
                    <a:gd name="connsiteY49" fmla="*/ 26040 h 92886"/>
                    <a:gd name="connsiteX50" fmla="*/ 41788 w 78076"/>
                    <a:gd name="connsiteY50" fmla="*/ 25455 h 92886"/>
                    <a:gd name="connsiteX51" fmla="*/ 29946 w 78076"/>
                    <a:gd name="connsiteY51" fmla="*/ 29034 h 92886"/>
                    <a:gd name="connsiteX52" fmla="*/ 24098 w 78076"/>
                    <a:gd name="connsiteY52" fmla="*/ 37580 h 9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8076" h="92886">
                      <a:moveTo>
                        <a:pt x="77681" y="987"/>
                      </a:moveTo>
                      <a:cubicBezTo>
                        <a:pt x="77681" y="1718"/>
                        <a:pt x="77681" y="2448"/>
                        <a:pt x="77681" y="3179"/>
                      </a:cubicBezTo>
                      <a:cubicBezTo>
                        <a:pt x="77681" y="3909"/>
                        <a:pt x="77681" y="4712"/>
                        <a:pt x="77681" y="5443"/>
                      </a:cubicBezTo>
                      <a:lnTo>
                        <a:pt x="77681" y="7269"/>
                      </a:lnTo>
                      <a:cubicBezTo>
                        <a:pt x="77316" y="20489"/>
                        <a:pt x="77681" y="33489"/>
                        <a:pt x="77681" y="46344"/>
                      </a:cubicBezTo>
                      <a:cubicBezTo>
                        <a:pt x="78200" y="59294"/>
                        <a:pt x="78032" y="72266"/>
                        <a:pt x="77169" y="85201"/>
                      </a:cubicBezTo>
                      <a:cubicBezTo>
                        <a:pt x="77169" y="86808"/>
                        <a:pt x="77169" y="88415"/>
                        <a:pt x="77169" y="90021"/>
                      </a:cubicBezTo>
                      <a:cubicBezTo>
                        <a:pt x="77257" y="91424"/>
                        <a:pt x="76226" y="92643"/>
                        <a:pt x="74830" y="92797"/>
                      </a:cubicBezTo>
                      <a:lnTo>
                        <a:pt x="72637" y="92797"/>
                      </a:lnTo>
                      <a:cubicBezTo>
                        <a:pt x="70663" y="92797"/>
                        <a:pt x="68690" y="92797"/>
                        <a:pt x="66643" y="92797"/>
                      </a:cubicBezTo>
                      <a:cubicBezTo>
                        <a:pt x="64596" y="92797"/>
                        <a:pt x="62622" y="92797"/>
                        <a:pt x="60648" y="92797"/>
                      </a:cubicBezTo>
                      <a:cubicBezTo>
                        <a:pt x="59333" y="92724"/>
                        <a:pt x="58017" y="92724"/>
                        <a:pt x="56701" y="92797"/>
                      </a:cubicBezTo>
                      <a:cubicBezTo>
                        <a:pt x="55385" y="92870"/>
                        <a:pt x="54069" y="92870"/>
                        <a:pt x="52753" y="92797"/>
                      </a:cubicBezTo>
                      <a:cubicBezTo>
                        <a:pt x="51971" y="92614"/>
                        <a:pt x="51321" y="92074"/>
                        <a:pt x="50999" y="91336"/>
                      </a:cubicBezTo>
                      <a:cubicBezTo>
                        <a:pt x="50692" y="90496"/>
                        <a:pt x="50546" y="89605"/>
                        <a:pt x="50560" y="88707"/>
                      </a:cubicBezTo>
                      <a:cubicBezTo>
                        <a:pt x="50546" y="87597"/>
                        <a:pt x="50670" y="86494"/>
                        <a:pt x="50926" y="85420"/>
                      </a:cubicBezTo>
                      <a:cubicBezTo>
                        <a:pt x="51174" y="84390"/>
                        <a:pt x="51299" y="83338"/>
                        <a:pt x="51291" y="82279"/>
                      </a:cubicBezTo>
                      <a:cubicBezTo>
                        <a:pt x="48046" y="85347"/>
                        <a:pt x="44281" y="87815"/>
                        <a:pt x="40180" y="89583"/>
                      </a:cubicBezTo>
                      <a:cubicBezTo>
                        <a:pt x="36079" y="91585"/>
                        <a:pt x="31583" y="92658"/>
                        <a:pt x="27022" y="92724"/>
                      </a:cubicBezTo>
                      <a:cubicBezTo>
                        <a:pt x="22416" y="92833"/>
                        <a:pt x="17972" y="91037"/>
                        <a:pt x="14741" y="87757"/>
                      </a:cubicBezTo>
                      <a:cubicBezTo>
                        <a:pt x="11210" y="84230"/>
                        <a:pt x="8388" y="80066"/>
                        <a:pt x="6407" y="75487"/>
                      </a:cubicBezTo>
                      <a:cubicBezTo>
                        <a:pt x="4112" y="70381"/>
                        <a:pt x="2467" y="65006"/>
                        <a:pt x="1509" y="59491"/>
                      </a:cubicBezTo>
                      <a:cubicBezTo>
                        <a:pt x="508" y="54188"/>
                        <a:pt x="-33" y="48813"/>
                        <a:pt x="-99" y="43423"/>
                      </a:cubicBezTo>
                      <a:cubicBezTo>
                        <a:pt x="-157" y="37711"/>
                        <a:pt x="661" y="32021"/>
                        <a:pt x="2313" y="26551"/>
                      </a:cubicBezTo>
                      <a:cubicBezTo>
                        <a:pt x="3739" y="21767"/>
                        <a:pt x="5932" y="17253"/>
                        <a:pt x="8820" y="13185"/>
                      </a:cubicBezTo>
                      <a:cubicBezTo>
                        <a:pt x="11466" y="9591"/>
                        <a:pt x="14821" y="6582"/>
                        <a:pt x="18688" y="4347"/>
                      </a:cubicBezTo>
                      <a:cubicBezTo>
                        <a:pt x="22402" y="2273"/>
                        <a:pt x="26569" y="1119"/>
                        <a:pt x="30823" y="987"/>
                      </a:cubicBezTo>
                      <a:lnTo>
                        <a:pt x="37037" y="987"/>
                      </a:lnTo>
                      <a:cubicBezTo>
                        <a:pt x="38828" y="1031"/>
                        <a:pt x="40604" y="1345"/>
                        <a:pt x="42300" y="1937"/>
                      </a:cubicBezTo>
                      <a:cubicBezTo>
                        <a:pt x="43864" y="2456"/>
                        <a:pt x="45290" y="3332"/>
                        <a:pt x="46467" y="4493"/>
                      </a:cubicBezTo>
                      <a:cubicBezTo>
                        <a:pt x="47848" y="5881"/>
                        <a:pt x="48923" y="7554"/>
                        <a:pt x="49610" y="9387"/>
                      </a:cubicBezTo>
                      <a:cubicBezTo>
                        <a:pt x="49413" y="7685"/>
                        <a:pt x="49413" y="5968"/>
                        <a:pt x="49610" y="4274"/>
                      </a:cubicBezTo>
                      <a:cubicBezTo>
                        <a:pt x="49903" y="2857"/>
                        <a:pt x="50049" y="1411"/>
                        <a:pt x="50049" y="-35"/>
                      </a:cubicBezTo>
                      <a:cubicBezTo>
                        <a:pt x="50049" y="-35"/>
                        <a:pt x="50487" y="-35"/>
                        <a:pt x="51291" y="-35"/>
                      </a:cubicBezTo>
                      <a:lnTo>
                        <a:pt x="53923" y="-35"/>
                      </a:lnTo>
                      <a:lnTo>
                        <a:pt x="56847" y="-35"/>
                      </a:lnTo>
                      <a:lnTo>
                        <a:pt x="58894" y="-35"/>
                      </a:lnTo>
                      <a:lnTo>
                        <a:pt x="66570" y="-35"/>
                      </a:lnTo>
                      <a:close/>
                      <a:moveTo>
                        <a:pt x="24098" y="37506"/>
                      </a:moveTo>
                      <a:cubicBezTo>
                        <a:pt x="23586" y="39092"/>
                        <a:pt x="23294" y="40735"/>
                        <a:pt x="23221" y="42400"/>
                      </a:cubicBezTo>
                      <a:cubicBezTo>
                        <a:pt x="23221" y="44080"/>
                        <a:pt x="23221" y="45687"/>
                        <a:pt x="23221" y="47294"/>
                      </a:cubicBezTo>
                      <a:cubicBezTo>
                        <a:pt x="23089" y="52312"/>
                        <a:pt x="24602" y="57242"/>
                        <a:pt x="27533" y="61317"/>
                      </a:cubicBezTo>
                      <a:cubicBezTo>
                        <a:pt x="30370" y="65101"/>
                        <a:pt x="34866" y="67277"/>
                        <a:pt x="39595" y="67160"/>
                      </a:cubicBezTo>
                      <a:cubicBezTo>
                        <a:pt x="42139" y="67416"/>
                        <a:pt x="44698" y="66846"/>
                        <a:pt x="46905" y="65554"/>
                      </a:cubicBezTo>
                      <a:cubicBezTo>
                        <a:pt x="48462" y="64502"/>
                        <a:pt x="49617" y="62961"/>
                        <a:pt x="50195" y="61171"/>
                      </a:cubicBezTo>
                      <a:cubicBezTo>
                        <a:pt x="50941" y="58812"/>
                        <a:pt x="51313" y="56343"/>
                        <a:pt x="51291" y="53868"/>
                      </a:cubicBezTo>
                      <a:cubicBezTo>
                        <a:pt x="51291" y="51092"/>
                        <a:pt x="51291" y="48024"/>
                        <a:pt x="51291" y="44591"/>
                      </a:cubicBezTo>
                      <a:cubicBezTo>
                        <a:pt x="51291" y="41158"/>
                        <a:pt x="51291" y="37288"/>
                        <a:pt x="51291" y="34366"/>
                      </a:cubicBezTo>
                      <a:cubicBezTo>
                        <a:pt x="51328" y="32401"/>
                        <a:pt x="51006" y="30444"/>
                        <a:pt x="50341" y="28596"/>
                      </a:cubicBezTo>
                      <a:cubicBezTo>
                        <a:pt x="49903" y="27362"/>
                        <a:pt x="48894" y="26412"/>
                        <a:pt x="47636" y="26040"/>
                      </a:cubicBezTo>
                      <a:cubicBezTo>
                        <a:pt x="45721" y="25594"/>
                        <a:pt x="43755" y="25397"/>
                        <a:pt x="41788" y="25455"/>
                      </a:cubicBezTo>
                      <a:cubicBezTo>
                        <a:pt x="37541" y="25207"/>
                        <a:pt x="33345" y="26470"/>
                        <a:pt x="29946" y="29034"/>
                      </a:cubicBezTo>
                      <a:cubicBezTo>
                        <a:pt x="27014" y="31072"/>
                        <a:pt x="24938" y="34110"/>
                        <a:pt x="24098" y="37580"/>
                      </a:cubicBezTo>
                      <a:close/>
                    </a:path>
                  </a:pathLst>
                </a:custGeom>
                <a:solidFill>
                  <a:srgbClr val="333233"/>
                </a:solidFill>
                <a:ln w="7301" cap="flat">
                  <a:noFill/>
                  <a:prstDash val="solid"/>
                  <a:miter/>
                </a:ln>
              </p:spPr>
              <p:txBody>
                <a:bodyPr rtlCol="0" anchor="ctr"/>
                <a:lstStyle/>
                <a:p>
                  <a:endParaRPr lang="en-US"/>
                </a:p>
              </p:txBody>
            </p:sp>
            <p:sp>
              <p:nvSpPr>
                <p:cNvPr id="1527" name="Freeform 1526">
                  <a:extLst>
                    <a:ext uri="{FF2B5EF4-FFF2-40B4-BE49-F238E27FC236}">
                      <a16:creationId xmlns:a16="http://schemas.microsoft.com/office/drawing/2014/main" id="{27331ECB-7B04-8863-3A04-C1BBC8E3E8FB}"/>
                    </a:ext>
                  </a:extLst>
                </p:cNvPr>
                <p:cNvSpPr/>
                <p:nvPr/>
              </p:nvSpPr>
              <p:spPr>
                <a:xfrm>
                  <a:off x="6379711" y="6328178"/>
                  <a:ext cx="67683" cy="127010"/>
                </a:xfrm>
                <a:custGeom>
                  <a:avLst/>
                  <a:gdLst>
                    <a:gd name="connsiteX0" fmla="*/ 37765 w 67683"/>
                    <a:gd name="connsiteY0" fmla="*/ 984 h 127010"/>
                    <a:gd name="connsiteX1" fmla="*/ 37765 w 67683"/>
                    <a:gd name="connsiteY1" fmla="*/ 25598 h 127010"/>
                    <a:gd name="connsiteX2" fmla="*/ 37765 w 67683"/>
                    <a:gd name="connsiteY2" fmla="*/ 30564 h 127010"/>
                    <a:gd name="connsiteX3" fmla="*/ 37765 w 67683"/>
                    <a:gd name="connsiteY3" fmla="*/ 35897 h 127010"/>
                    <a:gd name="connsiteX4" fmla="*/ 49826 w 67683"/>
                    <a:gd name="connsiteY4" fmla="*/ 35385 h 127010"/>
                    <a:gd name="connsiteX5" fmla="*/ 65543 w 67683"/>
                    <a:gd name="connsiteY5" fmla="*/ 34436 h 127010"/>
                    <a:gd name="connsiteX6" fmla="*/ 67005 w 67683"/>
                    <a:gd name="connsiteY6" fmla="*/ 38745 h 127010"/>
                    <a:gd name="connsiteX7" fmla="*/ 67005 w 67683"/>
                    <a:gd name="connsiteY7" fmla="*/ 44953 h 127010"/>
                    <a:gd name="connsiteX8" fmla="*/ 66567 w 67683"/>
                    <a:gd name="connsiteY8" fmla="*/ 51673 h 127010"/>
                    <a:gd name="connsiteX9" fmla="*/ 66567 w 67683"/>
                    <a:gd name="connsiteY9" fmla="*/ 57443 h 127010"/>
                    <a:gd name="connsiteX10" fmla="*/ 38057 w 67683"/>
                    <a:gd name="connsiteY10" fmla="*/ 57443 h 127010"/>
                    <a:gd name="connsiteX11" fmla="*/ 38057 w 67683"/>
                    <a:gd name="connsiteY11" fmla="*/ 76871 h 127010"/>
                    <a:gd name="connsiteX12" fmla="*/ 38057 w 67683"/>
                    <a:gd name="connsiteY12" fmla="*/ 94619 h 127010"/>
                    <a:gd name="connsiteX13" fmla="*/ 43394 w 67683"/>
                    <a:gd name="connsiteY13" fmla="*/ 98636 h 127010"/>
                    <a:gd name="connsiteX14" fmla="*/ 50704 w 67683"/>
                    <a:gd name="connsiteY14" fmla="*/ 100901 h 127010"/>
                    <a:gd name="connsiteX15" fmla="*/ 58891 w 67683"/>
                    <a:gd name="connsiteY15" fmla="*/ 101923 h 127010"/>
                    <a:gd name="connsiteX16" fmla="*/ 66201 w 67683"/>
                    <a:gd name="connsiteY16" fmla="*/ 101923 h 127010"/>
                    <a:gd name="connsiteX17" fmla="*/ 66932 w 67683"/>
                    <a:gd name="connsiteY17" fmla="*/ 107620 h 127010"/>
                    <a:gd name="connsiteX18" fmla="*/ 67517 w 67683"/>
                    <a:gd name="connsiteY18" fmla="*/ 114048 h 127010"/>
                    <a:gd name="connsiteX19" fmla="*/ 67517 w 67683"/>
                    <a:gd name="connsiteY19" fmla="*/ 120694 h 127010"/>
                    <a:gd name="connsiteX20" fmla="*/ 66274 w 67683"/>
                    <a:gd name="connsiteY20" fmla="*/ 126757 h 127010"/>
                    <a:gd name="connsiteX21" fmla="*/ 50996 w 67683"/>
                    <a:gd name="connsiteY21" fmla="*/ 126757 h 127010"/>
                    <a:gd name="connsiteX22" fmla="*/ 36376 w 67683"/>
                    <a:gd name="connsiteY22" fmla="*/ 124638 h 127010"/>
                    <a:gd name="connsiteX23" fmla="*/ 23949 w 67683"/>
                    <a:gd name="connsiteY23" fmla="*/ 119672 h 127010"/>
                    <a:gd name="connsiteX24" fmla="*/ 16127 w 67683"/>
                    <a:gd name="connsiteY24" fmla="*/ 110688 h 127010"/>
                    <a:gd name="connsiteX25" fmla="*/ 13349 w 67683"/>
                    <a:gd name="connsiteY25" fmla="*/ 83883 h 127010"/>
                    <a:gd name="connsiteX26" fmla="*/ 13349 w 67683"/>
                    <a:gd name="connsiteY26" fmla="*/ 57881 h 127010"/>
                    <a:gd name="connsiteX27" fmla="*/ 7208 w 67683"/>
                    <a:gd name="connsiteY27" fmla="*/ 57881 h 127010"/>
                    <a:gd name="connsiteX28" fmla="*/ -102 w 67683"/>
                    <a:gd name="connsiteY28" fmla="*/ 57881 h 127010"/>
                    <a:gd name="connsiteX29" fmla="*/ 410 w 67683"/>
                    <a:gd name="connsiteY29" fmla="*/ 35458 h 127010"/>
                    <a:gd name="connsiteX30" fmla="*/ 7354 w 67683"/>
                    <a:gd name="connsiteY30" fmla="*/ 35458 h 127010"/>
                    <a:gd name="connsiteX31" fmla="*/ 14007 w 67683"/>
                    <a:gd name="connsiteY31" fmla="*/ 35458 h 127010"/>
                    <a:gd name="connsiteX32" fmla="*/ 14007 w 67683"/>
                    <a:gd name="connsiteY32" fmla="*/ 26694 h 127010"/>
                    <a:gd name="connsiteX33" fmla="*/ 14007 w 67683"/>
                    <a:gd name="connsiteY33" fmla="*/ 17199 h 127010"/>
                    <a:gd name="connsiteX34" fmla="*/ 14007 w 67683"/>
                    <a:gd name="connsiteY34" fmla="*/ 8069 h 127010"/>
                    <a:gd name="connsiteX35" fmla="*/ 14518 w 67683"/>
                    <a:gd name="connsiteY35" fmla="*/ 107 h 127010"/>
                    <a:gd name="connsiteX36" fmla="*/ 19709 w 67683"/>
                    <a:gd name="connsiteY36" fmla="*/ 107 h 127010"/>
                    <a:gd name="connsiteX37" fmla="*/ 25703 w 67683"/>
                    <a:gd name="connsiteY37" fmla="*/ 546 h 127010"/>
                    <a:gd name="connsiteX38" fmla="*/ 31990 w 67683"/>
                    <a:gd name="connsiteY38" fmla="*/ 984 h 127010"/>
                    <a:gd name="connsiteX39" fmla="*/ 37765 w 67683"/>
                    <a:gd name="connsiteY39" fmla="*/ 984 h 12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683" h="127010">
                      <a:moveTo>
                        <a:pt x="37765" y="984"/>
                      </a:moveTo>
                      <a:lnTo>
                        <a:pt x="37765" y="25598"/>
                      </a:lnTo>
                      <a:cubicBezTo>
                        <a:pt x="37765" y="27205"/>
                        <a:pt x="37765" y="28885"/>
                        <a:pt x="37765" y="30564"/>
                      </a:cubicBezTo>
                      <a:cubicBezTo>
                        <a:pt x="37765" y="32245"/>
                        <a:pt x="37765" y="34071"/>
                        <a:pt x="37765" y="35897"/>
                      </a:cubicBezTo>
                      <a:cubicBezTo>
                        <a:pt x="41566" y="35897"/>
                        <a:pt x="45587" y="35897"/>
                        <a:pt x="49826" y="35385"/>
                      </a:cubicBezTo>
                      <a:lnTo>
                        <a:pt x="65543" y="34436"/>
                      </a:lnTo>
                      <a:cubicBezTo>
                        <a:pt x="66479" y="35677"/>
                        <a:pt x="66991" y="37189"/>
                        <a:pt x="67005" y="38745"/>
                      </a:cubicBezTo>
                      <a:cubicBezTo>
                        <a:pt x="67152" y="40812"/>
                        <a:pt x="67152" y="42886"/>
                        <a:pt x="67005" y="44953"/>
                      </a:cubicBezTo>
                      <a:lnTo>
                        <a:pt x="66567" y="51673"/>
                      </a:lnTo>
                      <a:cubicBezTo>
                        <a:pt x="66340" y="53586"/>
                        <a:pt x="66340" y="55529"/>
                        <a:pt x="66567" y="57443"/>
                      </a:cubicBezTo>
                      <a:lnTo>
                        <a:pt x="38057" y="57443"/>
                      </a:lnTo>
                      <a:lnTo>
                        <a:pt x="38057" y="76871"/>
                      </a:lnTo>
                      <a:cubicBezTo>
                        <a:pt x="38057" y="83152"/>
                        <a:pt x="38057" y="89068"/>
                        <a:pt x="38057" y="94619"/>
                      </a:cubicBezTo>
                      <a:cubicBezTo>
                        <a:pt x="39439" y="96416"/>
                        <a:pt x="41288" y="97804"/>
                        <a:pt x="43394" y="98636"/>
                      </a:cubicBezTo>
                      <a:cubicBezTo>
                        <a:pt x="45755" y="99623"/>
                        <a:pt x="48204" y="100382"/>
                        <a:pt x="50704" y="100901"/>
                      </a:cubicBezTo>
                      <a:cubicBezTo>
                        <a:pt x="53394" y="101500"/>
                        <a:pt x="56135" y="101843"/>
                        <a:pt x="58891" y="101923"/>
                      </a:cubicBezTo>
                      <a:cubicBezTo>
                        <a:pt x="61325" y="102069"/>
                        <a:pt x="63767" y="102069"/>
                        <a:pt x="66201" y="101923"/>
                      </a:cubicBezTo>
                      <a:cubicBezTo>
                        <a:pt x="66201" y="103676"/>
                        <a:pt x="66713" y="105575"/>
                        <a:pt x="66932" y="107620"/>
                      </a:cubicBezTo>
                      <a:cubicBezTo>
                        <a:pt x="67152" y="109665"/>
                        <a:pt x="67371" y="111856"/>
                        <a:pt x="67517" y="114048"/>
                      </a:cubicBezTo>
                      <a:cubicBezTo>
                        <a:pt x="67663" y="116239"/>
                        <a:pt x="67517" y="118503"/>
                        <a:pt x="67517" y="120694"/>
                      </a:cubicBezTo>
                      <a:cubicBezTo>
                        <a:pt x="67349" y="122761"/>
                        <a:pt x="66932" y="124791"/>
                        <a:pt x="66274" y="126757"/>
                      </a:cubicBezTo>
                      <a:cubicBezTo>
                        <a:pt x="61186" y="127049"/>
                        <a:pt x="56084" y="127049"/>
                        <a:pt x="50996" y="126757"/>
                      </a:cubicBezTo>
                      <a:cubicBezTo>
                        <a:pt x="46069" y="126472"/>
                        <a:pt x="41179" y="125763"/>
                        <a:pt x="36376" y="124638"/>
                      </a:cubicBezTo>
                      <a:cubicBezTo>
                        <a:pt x="31997" y="123645"/>
                        <a:pt x="27808" y="121965"/>
                        <a:pt x="23949" y="119672"/>
                      </a:cubicBezTo>
                      <a:cubicBezTo>
                        <a:pt x="20447" y="117590"/>
                        <a:pt x="17706" y="114442"/>
                        <a:pt x="16127" y="110688"/>
                      </a:cubicBezTo>
                      <a:cubicBezTo>
                        <a:pt x="14606" y="101828"/>
                        <a:pt x="13678" y="92867"/>
                        <a:pt x="13349" y="83883"/>
                      </a:cubicBezTo>
                      <a:cubicBezTo>
                        <a:pt x="13349" y="75483"/>
                        <a:pt x="13349" y="66792"/>
                        <a:pt x="13349" y="57881"/>
                      </a:cubicBezTo>
                      <a:cubicBezTo>
                        <a:pt x="11375" y="57881"/>
                        <a:pt x="9328" y="57881"/>
                        <a:pt x="7208" y="57881"/>
                      </a:cubicBezTo>
                      <a:lnTo>
                        <a:pt x="-102" y="57881"/>
                      </a:lnTo>
                      <a:lnTo>
                        <a:pt x="410" y="35458"/>
                      </a:lnTo>
                      <a:lnTo>
                        <a:pt x="7354" y="35458"/>
                      </a:lnTo>
                      <a:lnTo>
                        <a:pt x="14007" y="35458"/>
                      </a:lnTo>
                      <a:cubicBezTo>
                        <a:pt x="14007" y="32778"/>
                        <a:pt x="14007" y="29856"/>
                        <a:pt x="14007" y="26694"/>
                      </a:cubicBezTo>
                      <a:cubicBezTo>
                        <a:pt x="14007" y="23626"/>
                        <a:pt x="14007" y="20412"/>
                        <a:pt x="14007" y="17199"/>
                      </a:cubicBezTo>
                      <a:cubicBezTo>
                        <a:pt x="14007" y="13985"/>
                        <a:pt x="14007" y="10990"/>
                        <a:pt x="14007" y="8069"/>
                      </a:cubicBezTo>
                      <a:cubicBezTo>
                        <a:pt x="14007" y="5147"/>
                        <a:pt x="14007" y="2445"/>
                        <a:pt x="14518" y="107"/>
                      </a:cubicBezTo>
                      <a:cubicBezTo>
                        <a:pt x="16244" y="-82"/>
                        <a:pt x="17983" y="-82"/>
                        <a:pt x="19709" y="107"/>
                      </a:cubicBezTo>
                      <a:lnTo>
                        <a:pt x="25703" y="546"/>
                      </a:lnTo>
                      <a:cubicBezTo>
                        <a:pt x="27823" y="546"/>
                        <a:pt x="29870" y="546"/>
                        <a:pt x="31990" y="984"/>
                      </a:cubicBezTo>
                      <a:cubicBezTo>
                        <a:pt x="33912" y="1145"/>
                        <a:pt x="35842" y="1145"/>
                        <a:pt x="37765" y="984"/>
                      </a:cubicBezTo>
                      <a:close/>
                    </a:path>
                  </a:pathLst>
                </a:custGeom>
                <a:solidFill>
                  <a:srgbClr val="333233"/>
                </a:solidFill>
                <a:ln w="7301" cap="flat">
                  <a:noFill/>
                  <a:prstDash val="solid"/>
                  <a:miter/>
                </a:ln>
              </p:spPr>
              <p:txBody>
                <a:bodyPr rtlCol="0" anchor="ctr"/>
                <a:lstStyle/>
                <a:p>
                  <a:endParaRPr lang="en-US"/>
                </a:p>
              </p:txBody>
            </p:sp>
            <p:sp>
              <p:nvSpPr>
                <p:cNvPr id="1528" name="Freeform 1527">
                  <a:extLst>
                    <a:ext uri="{FF2B5EF4-FFF2-40B4-BE49-F238E27FC236}">
                      <a16:creationId xmlns:a16="http://schemas.microsoft.com/office/drawing/2014/main" id="{39B105A8-CBC4-063B-3A49-B1AF009C7695}"/>
                    </a:ext>
                  </a:extLst>
                </p:cNvPr>
                <p:cNvSpPr/>
                <p:nvPr/>
              </p:nvSpPr>
              <p:spPr>
                <a:xfrm>
                  <a:off x="6453224" y="6360157"/>
                  <a:ext cx="74718" cy="97514"/>
                </a:xfrm>
                <a:custGeom>
                  <a:avLst/>
                  <a:gdLst>
                    <a:gd name="connsiteX0" fmla="*/ 24634 w 74718"/>
                    <a:gd name="connsiteY0" fmla="*/ 48617 h 97514"/>
                    <a:gd name="connsiteX1" fmla="*/ 24634 w 74718"/>
                    <a:gd name="connsiteY1" fmla="*/ 51977 h 97514"/>
                    <a:gd name="connsiteX2" fmla="*/ 25146 w 74718"/>
                    <a:gd name="connsiteY2" fmla="*/ 60961 h 97514"/>
                    <a:gd name="connsiteX3" fmla="*/ 27412 w 74718"/>
                    <a:gd name="connsiteY3" fmla="*/ 67753 h 97514"/>
                    <a:gd name="connsiteX4" fmla="*/ 33698 w 74718"/>
                    <a:gd name="connsiteY4" fmla="*/ 74034 h 97514"/>
                    <a:gd name="connsiteX5" fmla="*/ 41593 w 74718"/>
                    <a:gd name="connsiteY5" fmla="*/ 75276 h 97514"/>
                    <a:gd name="connsiteX6" fmla="*/ 48099 w 74718"/>
                    <a:gd name="connsiteY6" fmla="*/ 70821 h 97514"/>
                    <a:gd name="connsiteX7" fmla="*/ 50439 w 74718"/>
                    <a:gd name="connsiteY7" fmla="*/ 59500 h 97514"/>
                    <a:gd name="connsiteX8" fmla="*/ 55410 w 74718"/>
                    <a:gd name="connsiteY8" fmla="*/ 59500 h 97514"/>
                    <a:gd name="connsiteX9" fmla="*/ 61916 w 74718"/>
                    <a:gd name="connsiteY9" fmla="*/ 59500 h 97514"/>
                    <a:gd name="connsiteX10" fmla="*/ 68422 w 74718"/>
                    <a:gd name="connsiteY10" fmla="*/ 59500 h 97514"/>
                    <a:gd name="connsiteX11" fmla="*/ 73612 w 74718"/>
                    <a:gd name="connsiteY11" fmla="*/ 60157 h 97514"/>
                    <a:gd name="connsiteX12" fmla="*/ 72881 w 74718"/>
                    <a:gd name="connsiteY12" fmla="*/ 69506 h 97514"/>
                    <a:gd name="connsiteX13" fmla="*/ 71931 w 74718"/>
                    <a:gd name="connsiteY13" fmla="*/ 78051 h 97514"/>
                    <a:gd name="connsiteX14" fmla="*/ 70542 w 74718"/>
                    <a:gd name="connsiteY14" fmla="*/ 84917 h 97514"/>
                    <a:gd name="connsiteX15" fmla="*/ 68422 w 74718"/>
                    <a:gd name="connsiteY15" fmla="*/ 88861 h 97514"/>
                    <a:gd name="connsiteX16" fmla="*/ 60380 w 74718"/>
                    <a:gd name="connsiteY16" fmla="*/ 95069 h 97514"/>
                    <a:gd name="connsiteX17" fmla="*/ 49488 w 74718"/>
                    <a:gd name="connsiteY17" fmla="*/ 97261 h 97514"/>
                    <a:gd name="connsiteX18" fmla="*/ 37427 w 74718"/>
                    <a:gd name="connsiteY18" fmla="*/ 97261 h 97514"/>
                    <a:gd name="connsiteX19" fmla="*/ 26096 w 74718"/>
                    <a:gd name="connsiteY19" fmla="*/ 96895 h 97514"/>
                    <a:gd name="connsiteX20" fmla="*/ 16520 w 74718"/>
                    <a:gd name="connsiteY20" fmla="*/ 93609 h 97514"/>
                    <a:gd name="connsiteX21" fmla="*/ 8259 w 74718"/>
                    <a:gd name="connsiteY21" fmla="*/ 84479 h 97514"/>
                    <a:gd name="connsiteX22" fmla="*/ 2923 w 74718"/>
                    <a:gd name="connsiteY22" fmla="*/ 72208 h 97514"/>
                    <a:gd name="connsiteX23" fmla="*/ 145 w 74718"/>
                    <a:gd name="connsiteY23" fmla="*/ 57601 h 97514"/>
                    <a:gd name="connsiteX24" fmla="*/ 145 w 74718"/>
                    <a:gd name="connsiteY24" fmla="*/ 42482 h 97514"/>
                    <a:gd name="connsiteX25" fmla="*/ 1388 w 74718"/>
                    <a:gd name="connsiteY25" fmla="*/ 29335 h 97514"/>
                    <a:gd name="connsiteX26" fmla="*/ 4239 w 74718"/>
                    <a:gd name="connsiteY26" fmla="*/ 16918 h 97514"/>
                    <a:gd name="connsiteX27" fmla="*/ 11549 w 74718"/>
                    <a:gd name="connsiteY27" fmla="*/ 7861 h 97514"/>
                    <a:gd name="connsiteX28" fmla="*/ 22806 w 74718"/>
                    <a:gd name="connsiteY28" fmla="*/ 2091 h 97514"/>
                    <a:gd name="connsiteX29" fmla="*/ 36038 w 74718"/>
                    <a:gd name="connsiteY29" fmla="*/ -27 h 97514"/>
                    <a:gd name="connsiteX30" fmla="*/ 49708 w 74718"/>
                    <a:gd name="connsiteY30" fmla="*/ 1507 h 97514"/>
                    <a:gd name="connsiteX31" fmla="*/ 63305 w 74718"/>
                    <a:gd name="connsiteY31" fmla="*/ 7350 h 97514"/>
                    <a:gd name="connsiteX32" fmla="*/ 71126 w 74718"/>
                    <a:gd name="connsiteY32" fmla="*/ 18014 h 97514"/>
                    <a:gd name="connsiteX33" fmla="*/ 74343 w 74718"/>
                    <a:gd name="connsiteY33" fmla="*/ 31818 h 97514"/>
                    <a:gd name="connsiteX34" fmla="*/ 74343 w 74718"/>
                    <a:gd name="connsiteY34" fmla="*/ 47083 h 97514"/>
                    <a:gd name="connsiteX35" fmla="*/ 69445 w 74718"/>
                    <a:gd name="connsiteY35" fmla="*/ 47814 h 97514"/>
                    <a:gd name="connsiteX36" fmla="*/ 61038 w 74718"/>
                    <a:gd name="connsiteY36" fmla="*/ 48544 h 97514"/>
                    <a:gd name="connsiteX37" fmla="*/ 50585 w 74718"/>
                    <a:gd name="connsiteY37" fmla="*/ 49128 h 97514"/>
                    <a:gd name="connsiteX38" fmla="*/ 39985 w 74718"/>
                    <a:gd name="connsiteY38" fmla="*/ 49128 h 97514"/>
                    <a:gd name="connsiteX39" fmla="*/ 30921 w 74718"/>
                    <a:gd name="connsiteY39" fmla="*/ 49128 h 97514"/>
                    <a:gd name="connsiteX40" fmla="*/ 24634 w 74718"/>
                    <a:gd name="connsiteY40" fmla="*/ 48617 h 97514"/>
                    <a:gd name="connsiteX41" fmla="*/ 46930 w 74718"/>
                    <a:gd name="connsiteY41" fmla="*/ 20132 h 97514"/>
                    <a:gd name="connsiteX42" fmla="*/ 44006 w 74718"/>
                    <a:gd name="connsiteY42" fmla="*/ 18744 h 97514"/>
                    <a:gd name="connsiteX43" fmla="*/ 40497 w 74718"/>
                    <a:gd name="connsiteY43" fmla="*/ 18306 h 97514"/>
                    <a:gd name="connsiteX44" fmla="*/ 33187 w 74718"/>
                    <a:gd name="connsiteY44" fmla="*/ 19182 h 97514"/>
                    <a:gd name="connsiteX45" fmla="*/ 26242 w 74718"/>
                    <a:gd name="connsiteY45" fmla="*/ 25683 h 97514"/>
                    <a:gd name="connsiteX46" fmla="*/ 25073 w 74718"/>
                    <a:gd name="connsiteY46" fmla="*/ 30284 h 97514"/>
                    <a:gd name="connsiteX47" fmla="*/ 25073 w 74718"/>
                    <a:gd name="connsiteY47" fmla="*/ 33060 h 97514"/>
                    <a:gd name="connsiteX48" fmla="*/ 26827 w 74718"/>
                    <a:gd name="connsiteY48" fmla="*/ 34228 h 97514"/>
                    <a:gd name="connsiteX49" fmla="*/ 32090 w 74718"/>
                    <a:gd name="connsiteY49" fmla="*/ 34228 h 97514"/>
                    <a:gd name="connsiteX50" fmla="*/ 42836 w 74718"/>
                    <a:gd name="connsiteY50" fmla="*/ 34228 h 97514"/>
                    <a:gd name="connsiteX51" fmla="*/ 50146 w 74718"/>
                    <a:gd name="connsiteY51" fmla="*/ 34228 h 97514"/>
                    <a:gd name="connsiteX52" fmla="*/ 53509 w 74718"/>
                    <a:gd name="connsiteY52" fmla="*/ 34228 h 97514"/>
                    <a:gd name="connsiteX53" fmla="*/ 54532 w 74718"/>
                    <a:gd name="connsiteY53" fmla="*/ 33644 h 97514"/>
                    <a:gd name="connsiteX54" fmla="*/ 54532 w 74718"/>
                    <a:gd name="connsiteY54" fmla="*/ 31745 h 97514"/>
                    <a:gd name="connsiteX55" fmla="*/ 52632 w 74718"/>
                    <a:gd name="connsiteY55" fmla="*/ 24441 h 97514"/>
                    <a:gd name="connsiteX56" fmla="*/ 46930 w 74718"/>
                    <a:gd name="connsiteY56" fmla="*/ 20132 h 9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4718" h="97514">
                      <a:moveTo>
                        <a:pt x="24634" y="48617"/>
                      </a:moveTo>
                      <a:lnTo>
                        <a:pt x="24634" y="51977"/>
                      </a:lnTo>
                      <a:cubicBezTo>
                        <a:pt x="24634" y="55629"/>
                        <a:pt x="24634" y="58623"/>
                        <a:pt x="25146" y="60961"/>
                      </a:cubicBezTo>
                      <a:cubicBezTo>
                        <a:pt x="25343" y="63378"/>
                        <a:pt x="26118" y="65708"/>
                        <a:pt x="27412" y="67753"/>
                      </a:cubicBezTo>
                      <a:cubicBezTo>
                        <a:pt x="28771" y="70470"/>
                        <a:pt x="30979" y="72676"/>
                        <a:pt x="33698" y="74034"/>
                      </a:cubicBezTo>
                      <a:cubicBezTo>
                        <a:pt x="36118" y="75312"/>
                        <a:pt x="38896" y="75751"/>
                        <a:pt x="41593" y="75276"/>
                      </a:cubicBezTo>
                      <a:cubicBezTo>
                        <a:pt x="44276" y="74736"/>
                        <a:pt x="46623" y="73129"/>
                        <a:pt x="48099" y="70821"/>
                      </a:cubicBezTo>
                      <a:cubicBezTo>
                        <a:pt x="50102" y="67410"/>
                        <a:pt x="50928" y="63429"/>
                        <a:pt x="50439" y="59500"/>
                      </a:cubicBezTo>
                      <a:cubicBezTo>
                        <a:pt x="52091" y="59617"/>
                        <a:pt x="53758" y="59617"/>
                        <a:pt x="55410" y="59500"/>
                      </a:cubicBezTo>
                      <a:lnTo>
                        <a:pt x="61916" y="59500"/>
                      </a:lnTo>
                      <a:cubicBezTo>
                        <a:pt x="64182" y="59500"/>
                        <a:pt x="66375" y="59500"/>
                        <a:pt x="68422" y="59500"/>
                      </a:cubicBezTo>
                      <a:cubicBezTo>
                        <a:pt x="70169" y="59529"/>
                        <a:pt x="71909" y="59748"/>
                        <a:pt x="73612" y="60157"/>
                      </a:cubicBezTo>
                      <a:cubicBezTo>
                        <a:pt x="73612" y="63298"/>
                        <a:pt x="73100" y="66438"/>
                        <a:pt x="72881" y="69506"/>
                      </a:cubicBezTo>
                      <a:cubicBezTo>
                        <a:pt x="72662" y="72573"/>
                        <a:pt x="72296" y="75422"/>
                        <a:pt x="71931" y="78051"/>
                      </a:cubicBezTo>
                      <a:cubicBezTo>
                        <a:pt x="71645" y="80374"/>
                        <a:pt x="71178" y="82668"/>
                        <a:pt x="70542" y="84917"/>
                      </a:cubicBezTo>
                      <a:cubicBezTo>
                        <a:pt x="70264" y="86422"/>
                        <a:pt x="69526" y="87802"/>
                        <a:pt x="68422" y="88861"/>
                      </a:cubicBezTo>
                      <a:cubicBezTo>
                        <a:pt x="66441" y="91710"/>
                        <a:pt x="63634" y="93872"/>
                        <a:pt x="60380" y="95069"/>
                      </a:cubicBezTo>
                      <a:cubicBezTo>
                        <a:pt x="56879" y="96340"/>
                        <a:pt x="53209" y="97085"/>
                        <a:pt x="49488" y="97261"/>
                      </a:cubicBezTo>
                      <a:cubicBezTo>
                        <a:pt x="45475" y="97553"/>
                        <a:pt x="41440" y="97553"/>
                        <a:pt x="37427" y="97261"/>
                      </a:cubicBezTo>
                      <a:cubicBezTo>
                        <a:pt x="33333" y="97261"/>
                        <a:pt x="29532" y="96895"/>
                        <a:pt x="26096" y="96895"/>
                      </a:cubicBezTo>
                      <a:cubicBezTo>
                        <a:pt x="22711" y="96464"/>
                        <a:pt x="19451" y="95347"/>
                        <a:pt x="16520" y="93609"/>
                      </a:cubicBezTo>
                      <a:cubicBezTo>
                        <a:pt x="13135" y="91206"/>
                        <a:pt x="10313" y="88087"/>
                        <a:pt x="8259" y="84479"/>
                      </a:cubicBezTo>
                      <a:cubicBezTo>
                        <a:pt x="6015" y="80608"/>
                        <a:pt x="4224" y="76488"/>
                        <a:pt x="2923" y="72208"/>
                      </a:cubicBezTo>
                      <a:cubicBezTo>
                        <a:pt x="1541" y="67439"/>
                        <a:pt x="613" y="62545"/>
                        <a:pt x="145" y="57601"/>
                      </a:cubicBezTo>
                      <a:cubicBezTo>
                        <a:pt x="-184" y="52569"/>
                        <a:pt x="-184" y="47514"/>
                        <a:pt x="145" y="42482"/>
                      </a:cubicBezTo>
                      <a:cubicBezTo>
                        <a:pt x="145" y="37953"/>
                        <a:pt x="949" y="33571"/>
                        <a:pt x="1388" y="29335"/>
                      </a:cubicBezTo>
                      <a:cubicBezTo>
                        <a:pt x="1834" y="25098"/>
                        <a:pt x="2791" y="20928"/>
                        <a:pt x="4239" y="16918"/>
                      </a:cubicBezTo>
                      <a:cubicBezTo>
                        <a:pt x="5876" y="13332"/>
                        <a:pt x="8391" y="10220"/>
                        <a:pt x="11549" y="7861"/>
                      </a:cubicBezTo>
                      <a:cubicBezTo>
                        <a:pt x="14941" y="5298"/>
                        <a:pt x="18749" y="3348"/>
                        <a:pt x="22806" y="2091"/>
                      </a:cubicBezTo>
                      <a:cubicBezTo>
                        <a:pt x="27105" y="821"/>
                        <a:pt x="31557" y="105"/>
                        <a:pt x="36038" y="-27"/>
                      </a:cubicBezTo>
                      <a:cubicBezTo>
                        <a:pt x="40643" y="-107"/>
                        <a:pt x="45234" y="411"/>
                        <a:pt x="49708" y="1507"/>
                      </a:cubicBezTo>
                      <a:cubicBezTo>
                        <a:pt x="54686" y="2186"/>
                        <a:pt x="59386" y="4202"/>
                        <a:pt x="63305" y="7350"/>
                      </a:cubicBezTo>
                      <a:cubicBezTo>
                        <a:pt x="66697" y="10264"/>
                        <a:pt x="69372" y="13909"/>
                        <a:pt x="71126" y="18014"/>
                      </a:cubicBezTo>
                      <a:cubicBezTo>
                        <a:pt x="72939" y="22411"/>
                        <a:pt x="74029" y="27071"/>
                        <a:pt x="74343" y="31818"/>
                      </a:cubicBezTo>
                      <a:cubicBezTo>
                        <a:pt x="74708" y="36902"/>
                        <a:pt x="74708" y="42000"/>
                        <a:pt x="74343" y="47083"/>
                      </a:cubicBezTo>
                      <a:cubicBezTo>
                        <a:pt x="72735" y="47485"/>
                        <a:pt x="71097" y="47726"/>
                        <a:pt x="69445" y="47814"/>
                      </a:cubicBezTo>
                      <a:cubicBezTo>
                        <a:pt x="67106" y="47814"/>
                        <a:pt x="64255" y="48325"/>
                        <a:pt x="61038" y="48544"/>
                      </a:cubicBezTo>
                      <a:cubicBezTo>
                        <a:pt x="57822" y="48763"/>
                        <a:pt x="54313" y="48982"/>
                        <a:pt x="50585" y="49128"/>
                      </a:cubicBezTo>
                      <a:lnTo>
                        <a:pt x="39985" y="49128"/>
                      </a:lnTo>
                      <a:lnTo>
                        <a:pt x="30921" y="49128"/>
                      </a:lnTo>
                      <a:cubicBezTo>
                        <a:pt x="28815" y="49128"/>
                        <a:pt x="26710" y="48953"/>
                        <a:pt x="24634" y="48617"/>
                      </a:cubicBezTo>
                      <a:close/>
                      <a:moveTo>
                        <a:pt x="46930" y="20132"/>
                      </a:moveTo>
                      <a:cubicBezTo>
                        <a:pt x="46023" y="19533"/>
                        <a:pt x="45036" y="19065"/>
                        <a:pt x="44006" y="18744"/>
                      </a:cubicBezTo>
                      <a:cubicBezTo>
                        <a:pt x="42865" y="18437"/>
                        <a:pt x="41681" y="18292"/>
                        <a:pt x="40497" y="18306"/>
                      </a:cubicBezTo>
                      <a:cubicBezTo>
                        <a:pt x="38026" y="18218"/>
                        <a:pt x="35563" y="18510"/>
                        <a:pt x="33187" y="19182"/>
                      </a:cubicBezTo>
                      <a:cubicBezTo>
                        <a:pt x="29970" y="20118"/>
                        <a:pt x="27390" y="22535"/>
                        <a:pt x="26242" y="25683"/>
                      </a:cubicBezTo>
                      <a:cubicBezTo>
                        <a:pt x="25701" y="27173"/>
                        <a:pt x="25306" y="28714"/>
                        <a:pt x="25073" y="30284"/>
                      </a:cubicBezTo>
                      <a:cubicBezTo>
                        <a:pt x="24926" y="31204"/>
                        <a:pt x="24926" y="32140"/>
                        <a:pt x="25073" y="33060"/>
                      </a:cubicBezTo>
                      <a:cubicBezTo>
                        <a:pt x="25073" y="33644"/>
                        <a:pt x="25730" y="34009"/>
                        <a:pt x="26827" y="34228"/>
                      </a:cubicBezTo>
                      <a:cubicBezTo>
                        <a:pt x="28581" y="34360"/>
                        <a:pt x="30336" y="34360"/>
                        <a:pt x="32090" y="34228"/>
                      </a:cubicBezTo>
                      <a:lnTo>
                        <a:pt x="42836" y="34228"/>
                      </a:lnTo>
                      <a:lnTo>
                        <a:pt x="50146" y="34228"/>
                      </a:lnTo>
                      <a:cubicBezTo>
                        <a:pt x="51265" y="34323"/>
                        <a:pt x="52391" y="34323"/>
                        <a:pt x="53509" y="34228"/>
                      </a:cubicBezTo>
                      <a:cubicBezTo>
                        <a:pt x="54167" y="34228"/>
                        <a:pt x="54532" y="34228"/>
                        <a:pt x="54532" y="33644"/>
                      </a:cubicBezTo>
                      <a:lnTo>
                        <a:pt x="54532" y="31745"/>
                      </a:lnTo>
                      <a:cubicBezTo>
                        <a:pt x="54576" y="29181"/>
                        <a:pt x="53918" y="26654"/>
                        <a:pt x="52632" y="24441"/>
                      </a:cubicBezTo>
                      <a:cubicBezTo>
                        <a:pt x="51184" y="22491"/>
                        <a:pt x="49203" y="20994"/>
                        <a:pt x="46930" y="20132"/>
                      </a:cubicBezTo>
                      <a:close/>
                    </a:path>
                  </a:pathLst>
                </a:custGeom>
                <a:solidFill>
                  <a:srgbClr val="333233"/>
                </a:solidFill>
                <a:ln w="7301" cap="flat">
                  <a:noFill/>
                  <a:prstDash val="solid"/>
                  <a:miter/>
                </a:ln>
              </p:spPr>
              <p:txBody>
                <a:bodyPr rtlCol="0" anchor="ctr"/>
                <a:lstStyle/>
                <a:p>
                  <a:endParaRPr lang="en-US"/>
                </a:p>
              </p:txBody>
            </p:sp>
            <p:sp>
              <p:nvSpPr>
                <p:cNvPr id="1529" name="Freeform 1528">
                  <a:extLst>
                    <a:ext uri="{FF2B5EF4-FFF2-40B4-BE49-F238E27FC236}">
                      <a16:creationId xmlns:a16="http://schemas.microsoft.com/office/drawing/2014/main" id="{160E575A-0BCC-ED99-AD51-092498EDC44D}"/>
                    </a:ext>
                  </a:extLst>
                </p:cNvPr>
                <p:cNvSpPr/>
                <p:nvPr/>
              </p:nvSpPr>
              <p:spPr>
                <a:xfrm>
                  <a:off x="6537927" y="6363078"/>
                  <a:ext cx="60065" cy="92622"/>
                </a:xfrm>
                <a:custGeom>
                  <a:avLst/>
                  <a:gdLst>
                    <a:gd name="connsiteX0" fmla="*/ 25898 w 60065"/>
                    <a:gd name="connsiteY0" fmla="*/ 6328 h 92622"/>
                    <a:gd name="connsiteX1" fmla="*/ 29334 w 60065"/>
                    <a:gd name="connsiteY1" fmla="*/ 4868 h 92622"/>
                    <a:gd name="connsiteX2" fmla="*/ 34524 w 60065"/>
                    <a:gd name="connsiteY2" fmla="*/ 2896 h 92622"/>
                    <a:gd name="connsiteX3" fmla="*/ 42492 w 60065"/>
                    <a:gd name="connsiteY3" fmla="*/ 1143 h 92622"/>
                    <a:gd name="connsiteX4" fmla="*/ 50752 w 60065"/>
                    <a:gd name="connsiteY4" fmla="*/ 266 h 92622"/>
                    <a:gd name="connsiteX5" fmla="*/ 57259 w 60065"/>
                    <a:gd name="connsiteY5" fmla="*/ 266 h 92622"/>
                    <a:gd name="connsiteX6" fmla="*/ 59963 w 60065"/>
                    <a:gd name="connsiteY6" fmla="*/ 266 h 92622"/>
                    <a:gd name="connsiteX7" fmla="*/ 59963 w 60065"/>
                    <a:gd name="connsiteY7" fmla="*/ 11295 h 92622"/>
                    <a:gd name="connsiteX8" fmla="*/ 59963 w 60065"/>
                    <a:gd name="connsiteY8" fmla="*/ 19841 h 92622"/>
                    <a:gd name="connsiteX9" fmla="*/ 59963 w 60065"/>
                    <a:gd name="connsiteY9" fmla="*/ 26706 h 92622"/>
                    <a:gd name="connsiteX10" fmla="*/ 59963 w 60065"/>
                    <a:gd name="connsiteY10" fmla="*/ 32623 h 92622"/>
                    <a:gd name="connsiteX11" fmla="*/ 58282 w 60065"/>
                    <a:gd name="connsiteY11" fmla="*/ 32038 h 92622"/>
                    <a:gd name="connsiteX12" fmla="*/ 56381 w 60065"/>
                    <a:gd name="connsiteY12" fmla="*/ 31454 h 92622"/>
                    <a:gd name="connsiteX13" fmla="*/ 54408 w 60065"/>
                    <a:gd name="connsiteY13" fmla="*/ 30797 h 92622"/>
                    <a:gd name="connsiteX14" fmla="*/ 49948 w 60065"/>
                    <a:gd name="connsiteY14" fmla="*/ 29847 h 92622"/>
                    <a:gd name="connsiteX15" fmla="*/ 47463 w 60065"/>
                    <a:gd name="connsiteY15" fmla="*/ 29847 h 92622"/>
                    <a:gd name="connsiteX16" fmla="*/ 38325 w 60065"/>
                    <a:gd name="connsiteY16" fmla="*/ 29336 h 92622"/>
                    <a:gd name="connsiteX17" fmla="*/ 31015 w 60065"/>
                    <a:gd name="connsiteY17" fmla="*/ 30577 h 92622"/>
                    <a:gd name="connsiteX18" fmla="*/ 26337 w 60065"/>
                    <a:gd name="connsiteY18" fmla="*/ 34667 h 92622"/>
                    <a:gd name="connsiteX19" fmla="*/ 24875 w 60065"/>
                    <a:gd name="connsiteY19" fmla="*/ 42556 h 92622"/>
                    <a:gd name="connsiteX20" fmla="*/ 24875 w 60065"/>
                    <a:gd name="connsiteY20" fmla="*/ 54680 h 92622"/>
                    <a:gd name="connsiteX21" fmla="*/ 24875 w 60065"/>
                    <a:gd name="connsiteY21" fmla="*/ 66147 h 92622"/>
                    <a:gd name="connsiteX22" fmla="*/ 24875 w 60065"/>
                    <a:gd name="connsiteY22" fmla="*/ 77979 h 92622"/>
                    <a:gd name="connsiteX23" fmla="*/ 24875 w 60065"/>
                    <a:gd name="connsiteY23" fmla="*/ 90761 h 92622"/>
                    <a:gd name="connsiteX24" fmla="*/ 24875 w 60065"/>
                    <a:gd name="connsiteY24" fmla="*/ 91492 h 92622"/>
                    <a:gd name="connsiteX25" fmla="*/ 19173 w 60065"/>
                    <a:gd name="connsiteY25" fmla="*/ 92587 h 92622"/>
                    <a:gd name="connsiteX26" fmla="*/ 13836 w 60065"/>
                    <a:gd name="connsiteY26" fmla="*/ 92587 h 92622"/>
                    <a:gd name="connsiteX27" fmla="*/ 7842 w 60065"/>
                    <a:gd name="connsiteY27" fmla="*/ 92587 h 92622"/>
                    <a:gd name="connsiteX28" fmla="*/ 532 w 60065"/>
                    <a:gd name="connsiteY28" fmla="*/ 92587 h 92622"/>
                    <a:gd name="connsiteX29" fmla="*/ 93 w 60065"/>
                    <a:gd name="connsiteY29" fmla="*/ 47303 h 92622"/>
                    <a:gd name="connsiteX30" fmla="*/ 93 w 60065"/>
                    <a:gd name="connsiteY30" fmla="*/ 412 h 92622"/>
                    <a:gd name="connsiteX31" fmla="*/ 3748 w 60065"/>
                    <a:gd name="connsiteY31" fmla="*/ 412 h 92622"/>
                    <a:gd name="connsiteX32" fmla="*/ 9304 w 60065"/>
                    <a:gd name="connsiteY32" fmla="*/ 412 h 92622"/>
                    <a:gd name="connsiteX33" fmla="*/ 12959 w 60065"/>
                    <a:gd name="connsiteY33" fmla="*/ 412 h 92622"/>
                    <a:gd name="connsiteX34" fmla="*/ 15591 w 60065"/>
                    <a:gd name="connsiteY34" fmla="*/ 412 h 92622"/>
                    <a:gd name="connsiteX35" fmla="*/ 19684 w 60065"/>
                    <a:gd name="connsiteY35" fmla="*/ 47 h 92622"/>
                    <a:gd name="connsiteX36" fmla="*/ 23339 w 60065"/>
                    <a:gd name="connsiteY36" fmla="*/ 47 h 92622"/>
                    <a:gd name="connsiteX37" fmla="*/ 24948 w 60065"/>
                    <a:gd name="connsiteY37" fmla="*/ 485 h 92622"/>
                    <a:gd name="connsiteX38" fmla="*/ 24948 w 60065"/>
                    <a:gd name="connsiteY38" fmla="*/ 3845 h 92622"/>
                    <a:gd name="connsiteX39" fmla="*/ 24948 w 60065"/>
                    <a:gd name="connsiteY39" fmla="*/ 4868 h 92622"/>
                    <a:gd name="connsiteX40" fmla="*/ 25898 w 60065"/>
                    <a:gd name="connsiteY40" fmla="*/ 6328 h 9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065" h="92622">
                      <a:moveTo>
                        <a:pt x="25898" y="6328"/>
                      </a:moveTo>
                      <a:lnTo>
                        <a:pt x="29334" y="4868"/>
                      </a:lnTo>
                      <a:lnTo>
                        <a:pt x="34524" y="2896"/>
                      </a:lnTo>
                      <a:cubicBezTo>
                        <a:pt x="37126" y="2107"/>
                        <a:pt x="39795" y="1515"/>
                        <a:pt x="42492" y="1143"/>
                      </a:cubicBezTo>
                      <a:cubicBezTo>
                        <a:pt x="45416" y="704"/>
                        <a:pt x="48194" y="412"/>
                        <a:pt x="50752" y="266"/>
                      </a:cubicBezTo>
                      <a:cubicBezTo>
                        <a:pt x="53311" y="120"/>
                        <a:pt x="55504" y="266"/>
                        <a:pt x="57259" y="266"/>
                      </a:cubicBezTo>
                      <a:cubicBezTo>
                        <a:pt x="59013" y="266"/>
                        <a:pt x="59963" y="266"/>
                        <a:pt x="59963" y="266"/>
                      </a:cubicBezTo>
                      <a:cubicBezTo>
                        <a:pt x="59963" y="4429"/>
                        <a:pt x="59963" y="8081"/>
                        <a:pt x="59963" y="11295"/>
                      </a:cubicBezTo>
                      <a:cubicBezTo>
                        <a:pt x="59963" y="14509"/>
                        <a:pt x="59963" y="17284"/>
                        <a:pt x="59963" y="19841"/>
                      </a:cubicBezTo>
                      <a:lnTo>
                        <a:pt x="59963" y="26706"/>
                      </a:lnTo>
                      <a:cubicBezTo>
                        <a:pt x="59963" y="28803"/>
                        <a:pt x="59963" y="30774"/>
                        <a:pt x="59963" y="32623"/>
                      </a:cubicBezTo>
                      <a:lnTo>
                        <a:pt x="58282" y="32038"/>
                      </a:lnTo>
                      <a:lnTo>
                        <a:pt x="56381" y="31454"/>
                      </a:lnTo>
                      <a:lnTo>
                        <a:pt x="54408" y="30797"/>
                      </a:lnTo>
                      <a:lnTo>
                        <a:pt x="49948" y="29847"/>
                      </a:lnTo>
                      <a:lnTo>
                        <a:pt x="47463" y="29847"/>
                      </a:lnTo>
                      <a:cubicBezTo>
                        <a:pt x="44429" y="29511"/>
                        <a:pt x="41381" y="29343"/>
                        <a:pt x="38325" y="29336"/>
                      </a:cubicBezTo>
                      <a:cubicBezTo>
                        <a:pt x="35825" y="29233"/>
                        <a:pt x="33340" y="29657"/>
                        <a:pt x="31015" y="30577"/>
                      </a:cubicBezTo>
                      <a:cubicBezTo>
                        <a:pt x="29056" y="31402"/>
                        <a:pt x="27411" y="32834"/>
                        <a:pt x="26337" y="34667"/>
                      </a:cubicBezTo>
                      <a:cubicBezTo>
                        <a:pt x="25123" y="37107"/>
                        <a:pt x="24619" y="39839"/>
                        <a:pt x="24875" y="42556"/>
                      </a:cubicBezTo>
                      <a:cubicBezTo>
                        <a:pt x="24875" y="46865"/>
                        <a:pt x="24875" y="50882"/>
                        <a:pt x="24875" y="54680"/>
                      </a:cubicBezTo>
                      <a:cubicBezTo>
                        <a:pt x="24875" y="58478"/>
                        <a:pt x="24875" y="62349"/>
                        <a:pt x="24875" y="66147"/>
                      </a:cubicBezTo>
                      <a:cubicBezTo>
                        <a:pt x="24875" y="69945"/>
                        <a:pt x="24875" y="73962"/>
                        <a:pt x="24875" y="77979"/>
                      </a:cubicBezTo>
                      <a:cubicBezTo>
                        <a:pt x="24875" y="81996"/>
                        <a:pt x="24875" y="86233"/>
                        <a:pt x="24875" y="90761"/>
                      </a:cubicBezTo>
                      <a:lnTo>
                        <a:pt x="24875" y="91492"/>
                      </a:lnTo>
                      <a:cubicBezTo>
                        <a:pt x="23010" y="92025"/>
                        <a:pt x="21102" y="92397"/>
                        <a:pt x="19173" y="92587"/>
                      </a:cubicBezTo>
                      <a:cubicBezTo>
                        <a:pt x="17418" y="92587"/>
                        <a:pt x="15664" y="92587"/>
                        <a:pt x="13836" y="92587"/>
                      </a:cubicBezTo>
                      <a:lnTo>
                        <a:pt x="7842" y="92587"/>
                      </a:lnTo>
                      <a:cubicBezTo>
                        <a:pt x="5408" y="92434"/>
                        <a:pt x="2966" y="92434"/>
                        <a:pt x="532" y="92587"/>
                      </a:cubicBezTo>
                      <a:cubicBezTo>
                        <a:pt x="532" y="77468"/>
                        <a:pt x="532" y="62422"/>
                        <a:pt x="93" y="47303"/>
                      </a:cubicBezTo>
                      <a:cubicBezTo>
                        <a:pt x="-346" y="32184"/>
                        <a:pt x="93" y="16627"/>
                        <a:pt x="93" y="412"/>
                      </a:cubicBezTo>
                      <a:lnTo>
                        <a:pt x="3748" y="412"/>
                      </a:lnTo>
                      <a:lnTo>
                        <a:pt x="9304" y="412"/>
                      </a:lnTo>
                      <a:lnTo>
                        <a:pt x="12959" y="412"/>
                      </a:lnTo>
                      <a:lnTo>
                        <a:pt x="15591" y="412"/>
                      </a:lnTo>
                      <a:lnTo>
                        <a:pt x="19684" y="47"/>
                      </a:lnTo>
                      <a:cubicBezTo>
                        <a:pt x="20898" y="-62"/>
                        <a:pt x="22126" y="-62"/>
                        <a:pt x="23339" y="47"/>
                      </a:cubicBezTo>
                      <a:cubicBezTo>
                        <a:pt x="24363" y="47"/>
                        <a:pt x="24948" y="47"/>
                        <a:pt x="24948" y="485"/>
                      </a:cubicBezTo>
                      <a:lnTo>
                        <a:pt x="24948" y="3845"/>
                      </a:lnTo>
                      <a:cubicBezTo>
                        <a:pt x="24911" y="4189"/>
                        <a:pt x="24911" y="4524"/>
                        <a:pt x="24948" y="4868"/>
                      </a:cubicBezTo>
                      <a:cubicBezTo>
                        <a:pt x="25299" y="5328"/>
                        <a:pt x="25620" y="5817"/>
                        <a:pt x="25898" y="6328"/>
                      </a:cubicBezTo>
                      <a:close/>
                    </a:path>
                  </a:pathLst>
                </a:custGeom>
                <a:solidFill>
                  <a:srgbClr val="333233"/>
                </a:solidFill>
                <a:ln w="7301" cap="flat">
                  <a:noFill/>
                  <a:prstDash val="solid"/>
                  <a:miter/>
                </a:ln>
              </p:spPr>
              <p:txBody>
                <a:bodyPr rtlCol="0" anchor="ctr"/>
                <a:lstStyle/>
                <a:p>
                  <a:endParaRPr lang="en-US"/>
                </a:p>
              </p:txBody>
            </p:sp>
            <p:sp>
              <p:nvSpPr>
                <p:cNvPr id="1530" name="Freeform 1529">
                  <a:extLst>
                    <a:ext uri="{FF2B5EF4-FFF2-40B4-BE49-F238E27FC236}">
                      <a16:creationId xmlns:a16="http://schemas.microsoft.com/office/drawing/2014/main" id="{6EB83D6D-0EE4-BF98-57F9-9F8F16831F34}"/>
                    </a:ext>
                  </a:extLst>
                </p:cNvPr>
                <p:cNvSpPr/>
                <p:nvPr/>
              </p:nvSpPr>
              <p:spPr>
                <a:xfrm>
                  <a:off x="6605911" y="6363252"/>
                  <a:ext cx="69860" cy="92740"/>
                </a:xfrm>
                <a:custGeom>
                  <a:avLst/>
                  <a:gdLst>
                    <a:gd name="connsiteX0" fmla="*/ 23997 w 69860"/>
                    <a:gd name="connsiteY0" fmla="*/ 9661 h 92740"/>
                    <a:gd name="connsiteX1" fmla="*/ 26263 w 69860"/>
                    <a:gd name="connsiteY1" fmla="*/ 8419 h 92740"/>
                    <a:gd name="connsiteX2" fmla="*/ 28603 w 69860"/>
                    <a:gd name="connsiteY2" fmla="*/ 6885 h 92740"/>
                    <a:gd name="connsiteX3" fmla="*/ 37229 w 69860"/>
                    <a:gd name="connsiteY3" fmla="*/ 2503 h 92740"/>
                    <a:gd name="connsiteX4" fmla="*/ 47097 w 69860"/>
                    <a:gd name="connsiteY4" fmla="*/ 677 h 92740"/>
                    <a:gd name="connsiteX5" fmla="*/ 56966 w 69860"/>
                    <a:gd name="connsiteY5" fmla="*/ 1773 h 92740"/>
                    <a:gd name="connsiteX6" fmla="*/ 65592 w 69860"/>
                    <a:gd name="connsiteY6" fmla="*/ 6374 h 92740"/>
                    <a:gd name="connsiteX7" fmla="*/ 68443 w 69860"/>
                    <a:gd name="connsiteY7" fmla="*/ 13240 h 92740"/>
                    <a:gd name="connsiteX8" fmla="*/ 69759 w 69860"/>
                    <a:gd name="connsiteY8" fmla="*/ 25875 h 92740"/>
                    <a:gd name="connsiteX9" fmla="*/ 69759 w 69860"/>
                    <a:gd name="connsiteY9" fmla="*/ 41944 h 92740"/>
                    <a:gd name="connsiteX10" fmla="*/ 69759 w 69860"/>
                    <a:gd name="connsiteY10" fmla="*/ 59619 h 92740"/>
                    <a:gd name="connsiteX11" fmla="*/ 69393 w 69860"/>
                    <a:gd name="connsiteY11" fmla="*/ 76783 h 92740"/>
                    <a:gd name="connsiteX12" fmla="*/ 69393 w 69860"/>
                    <a:gd name="connsiteY12" fmla="*/ 91391 h 92740"/>
                    <a:gd name="connsiteX13" fmla="*/ 57916 w 69860"/>
                    <a:gd name="connsiteY13" fmla="*/ 92267 h 92740"/>
                    <a:gd name="connsiteX14" fmla="*/ 46366 w 69860"/>
                    <a:gd name="connsiteY14" fmla="*/ 92267 h 92740"/>
                    <a:gd name="connsiteX15" fmla="*/ 46366 w 69860"/>
                    <a:gd name="connsiteY15" fmla="*/ 82699 h 92740"/>
                    <a:gd name="connsiteX16" fmla="*/ 46366 w 69860"/>
                    <a:gd name="connsiteY16" fmla="*/ 71671 h 92740"/>
                    <a:gd name="connsiteX17" fmla="*/ 46366 w 69860"/>
                    <a:gd name="connsiteY17" fmla="*/ 60277 h 92740"/>
                    <a:gd name="connsiteX18" fmla="*/ 45928 w 69860"/>
                    <a:gd name="connsiteY18" fmla="*/ 49613 h 92740"/>
                    <a:gd name="connsiteX19" fmla="*/ 45562 w 69860"/>
                    <a:gd name="connsiteY19" fmla="*/ 44719 h 92740"/>
                    <a:gd name="connsiteX20" fmla="*/ 44904 w 69860"/>
                    <a:gd name="connsiteY20" fmla="*/ 39534 h 92740"/>
                    <a:gd name="connsiteX21" fmla="*/ 43662 w 69860"/>
                    <a:gd name="connsiteY21" fmla="*/ 34932 h 92740"/>
                    <a:gd name="connsiteX22" fmla="*/ 41322 w 69860"/>
                    <a:gd name="connsiteY22" fmla="*/ 31791 h 92740"/>
                    <a:gd name="connsiteX23" fmla="*/ 40957 w 69860"/>
                    <a:gd name="connsiteY23" fmla="*/ 31791 h 92740"/>
                    <a:gd name="connsiteX24" fmla="*/ 36644 w 69860"/>
                    <a:gd name="connsiteY24" fmla="*/ 30550 h 92740"/>
                    <a:gd name="connsiteX25" fmla="*/ 31015 w 69860"/>
                    <a:gd name="connsiteY25" fmla="*/ 30988 h 92740"/>
                    <a:gd name="connsiteX26" fmla="*/ 26044 w 69860"/>
                    <a:gd name="connsiteY26" fmla="*/ 34275 h 92740"/>
                    <a:gd name="connsiteX27" fmla="*/ 23486 w 69860"/>
                    <a:gd name="connsiteY27" fmla="*/ 41579 h 92740"/>
                    <a:gd name="connsiteX28" fmla="*/ 23486 w 69860"/>
                    <a:gd name="connsiteY28" fmla="*/ 54141 h 92740"/>
                    <a:gd name="connsiteX29" fmla="*/ 23997 w 69860"/>
                    <a:gd name="connsiteY29" fmla="*/ 66485 h 92740"/>
                    <a:gd name="connsiteX30" fmla="*/ 23997 w 69860"/>
                    <a:gd name="connsiteY30" fmla="*/ 78682 h 92740"/>
                    <a:gd name="connsiteX31" fmla="*/ 23266 w 69860"/>
                    <a:gd name="connsiteY31" fmla="*/ 90880 h 92740"/>
                    <a:gd name="connsiteX32" fmla="*/ 23266 w 69860"/>
                    <a:gd name="connsiteY32" fmla="*/ 91610 h 92740"/>
                    <a:gd name="connsiteX33" fmla="*/ 17857 w 69860"/>
                    <a:gd name="connsiteY33" fmla="*/ 92706 h 92740"/>
                    <a:gd name="connsiteX34" fmla="*/ 13178 w 69860"/>
                    <a:gd name="connsiteY34" fmla="*/ 92706 h 92740"/>
                    <a:gd name="connsiteX35" fmla="*/ 7842 w 69860"/>
                    <a:gd name="connsiteY35" fmla="*/ 92706 h 92740"/>
                    <a:gd name="connsiteX36" fmla="*/ 532 w 69860"/>
                    <a:gd name="connsiteY36" fmla="*/ 92706 h 92740"/>
                    <a:gd name="connsiteX37" fmla="*/ 93 w 69860"/>
                    <a:gd name="connsiteY37" fmla="*/ 47422 h 92740"/>
                    <a:gd name="connsiteX38" fmla="*/ 93 w 69860"/>
                    <a:gd name="connsiteY38" fmla="*/ 531 h 92740"/>
                    <a:gd name="connsiteX39" fmla="*/ 3748 w 69860"/>
                    <a:gd name="connsiteY39" fmla="*/ 531 h 92740"/>
                    <a:gd name="connsiteX40" fmla="*/ 9304 w 69860"/>
                    <a:gd name="connsiteY40" fmla="*/ 531 h 92740"/>
                    <a:gd name="connsiteX41" fmla="*/ 12959 w 69860"/>
                    <a:gd name="connsiteY41" fmla="*/ 531 h 92740"/>
                    <a:gd name="connsiteX42" fmla="*/ 15518 w 69860"/>
                    <a:gd name="connsiteY42" fmla="*/ 531 h 92740"/>
                    <a:gd name="connsiteX43" fmla="*/ 19173 w 69860"/>
                    <a:gd name="connsiteY43" fmla="*/ 20 h 92740"/>
                    <a:gd name="connsiteX44" fmla="*/ 22535 w 69860"/>
                    <a:gd name="connsiteY44" fmla="*/ 20 h 92740"/>
                    <a:gd name="connsiteX45" fmla="*/ 23997 w 69860"/>
                    <a:gd name="connsiteY45" fmla="*/ 677 h 92740"/>
                    <a:gd name="connsiteX46" fmla="*/ 23997 w 69860"/>
                    <a:gd name="connsiteY46" fmla="*/ 5790 h 92740"/>
                    <a:gd name="connsiteX47" fmla="*/ 23997 w 69860"/>
                    <a:gd name="connsiteY47" fmla="*/ 9661 h 9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9860" h="92740">
                      <a:moveTo>
                        <a:pt x="23997" y="9661"/>
                      </a:moveTo>
                      <a:lnTo>
                        <a:pt x="26263" y="8419"/>
                      </a:lnTo>
                      <a:cubicBezTo>
                        <a:pt x="27097" y="7996"/>
                        <a:pt x="27879" y="7477"/>
                        <a:pt x="28603" y="6885"/>
                      </a:cubicBezTo>
                      <a:cubicBezTo>
                        <a:pt x="31256" y="5023"/>
                        <a:pt x="34158" y="3547"/>
                        <a:pt x="37229" y="2503"/>
                      </a:cubicBezTo>
                      <a:cubicBezTo>
                        <a:pt x="40416" y="1422"/>
                        <a:pt x="43735" y="808"/>
                        <a:pt x="47097" y="677"/>
                      </a:cubicBezTo>
                      <a:cubicBezTo>
                        <a:pt x="50424" y="524"/>
                        <a:pt x="53757" y="896"/>
                        <a:pt x="56966" y="1773"/>
                      </a:cubicBezTo>
                      <a:cubicBezTo>
                        <a:pt x="60146" y="2656"/>
                        <a:pt x="63092" y="4227"/>
                        <a:pt x="65592" y="6374"/>
                      </a:cubicBezTo>
                      <a:cubicBezTo>
                        <a:pt x="67222" y="8317"/>
                        <a:pt x="68224" y="10713"/>
                        <a:pt x="68443" y="13240"/>
                      </a:cubicBezTo>
                      <a:cubicBezTo>
                        <a:pt x="69174" y="17417"/>
                        <a:pt x="69613" y="21639"/>
                        <a:pt x="69759" y="25875"/>
                      </a:cubicBezTo>
                      <a:cubicBezTo>
                        <a:pt x="69759" y="30769"/>
                        <a:pt x="69759" y="36101"/>
                        <a:pt x="69759" y="41944"/>
                      </a:cubicBezTo>
                      <a:cubicBezTo>
                        <a:pt x="69759" y="47787"/>
                        <a:pt x="69759" y="53630"/>
                        <a:pt x="69759" y="59619"/>
                      </a:cubicBezTo>
                      <a:cubicBezTo>
                        <a:pt x="69759" y="65608"/>
                        <a:pt x="69759" y="71305"/>
                        <a:pt x="69393" y="76783"/>
                      </a:cubicBezTo>
                      <a:cubicBezTo>
                        <a:pt x="69028" y="82261"/>
                        <a:pt x="69393" y="87155"/>
                        <a:pt x="69393" y="91391"/>
                      </a:cubicBezTo>
                      <a:cubicBezTo>
                        <a:pt x="65592" y="91975"/>
                        <a:pt x="61762" y="92267"/>
                        <a:pt x="57916" y="92267"/>
                      </a:cubicBezTo>
                      <a:lnTo>
                        <a:pt x="46366" y="92267"/>
                      </a:lnTo>
                      <a:cubicBezTo>
                        <a:pt x="46366" y="89492"/>
                        <a:pt x="46366" y="86278"/>
                        <a:pt x="46366" y="82699"/>
                      </a:cubicBezTo>
                      <a:cubicBezTo>
                        <a:pt x="46366" y="79120"/>
                        <a:pt x="46366" y="75395"/>
                        <a:pt x="46366" y="71671"/>
                      </a:cubicBezTo>
                      <a:cubicBezTo>
                        <a:pt x="46366" y="67946"/>
                        <a:pt x="46366" y="64367"/>
                        <a:pt x="46366" y="60277"/>
                      </a:cubicBezTo>
                      <a:cubicBezTo>
                        <a:pt x="46366" y="56187"/>
                        <a:pt x="46366" y="52973"/>
                        <a:pt x="45928" y="49613"/>
                      </a:cubicBezTo>
                      <a:cubicBezTo>
                        <a:pt x="45928" y="48152"/>
                        <a:pt x="45928" y="46545"/>
                        <a:pt x="45562" y="44719"/>
                      </a:cubicBezTo>
                      <a:cubicBezTo>
                        <a:pt x="45197" y="42893"/>
                        <a:pt x="45562" y="41213"/>
                        <a:pt x="44904" y="39534"/>
                      </a:cubicBezTo>
                      <a:cubicBezTo>
                        <a:pt x="44649" y="37963"/>
                        <a:pt x="44232" y="36422"/>
                        <a:pt x="43662" y="34932"/>
                      </a:cubicBezTo>
                      <a:cubicBezTo>
                        <a:pt x="43179" y="33691"/>
                        <a:pt x="42375" y="32609"/>
                        <a:pt x="41322" y="31791"/>
                      </a:cubicBezTo>
                      <a:cubicBezTo>
                        <a:pt x="41322" y="31791"/>
                        <a:pt x="41322" y="31791"/>
                        <a:pt x="40957" y="31791"/>
                      </a:cubicBezTo>
                      <a:cubicBezTo>
                        <a:pt x="39583" y="31185"/>
                        <a:pt x="38135" y="30762"/>
                        <a:pt x="36644" y="30550"/>
                      </a:cubicBezTo>
                      <a:cubicBezTo>
                        <a:pt x="34758" y="30257"/>
                        <a:pt x="32828" y="30404"/>
                        <a:pt x="31015" y="30988"/>
                      </a:cubicBezTo>
                      <a:cubicBezTo>
                        <a:pt x="29071" y="31565"/>
                        <a:pt x="27338" y="32712"/>
                        <a:pt x="26044" y="34275"/>
                      </a:cubicBezTo>
                      <a:cubicBezTo>
                        <a:pt x="24421" y="36371"/>
                        <a:pt x="23522" y="38935"/>
                        <a:pt x="23486" y="41579"/>
                      </a:cubicBezTo>
                      <a:cubicBezTo>
                        <a:pt x="23486" y="45888"/>
                        <a:pt x="23486" y="50051"/>
                        <a:pt x="23486" y="54141"/>
                      </a:cubicBezTo>
                      <a:cubicBezTo>
                        <a:pt x="23486" y="58231"/>
                        <a:pt x="23486" y="62395"/>
                        <a:pt x="23997" y="66485"/>
                      </a:cubicBezTo>
                      <a:cubicBezTo>
                        <a:pt x="24509" y="70575"/>
                        <a:pt x="23997" y="74665"/>
                        <a:pt x="23997" y="78682"/>
                      </a:cubicBezTo>
                      <a:cubicBezTo>
                        <a:pt x="24012" y="82758"/>
                        <a:pt x="23763" y="86833"/>
                        <a:pt x="23266" y="90880"/>
                      </a:cubicBezTo>
                      <a:lnTo>
                        <a:pt x="23266" y="91610"/>
                      </a:lnTo>
                      <a:cubicBezTo>
                        <a:pt x="21497" y="92136"/>
                        <a:pt x="19692" y="92501"/>
                        <a:pt x="17857" y="92706"/>
                      </a:cubicBezTo>
                      <a:cubicBezTo>
                        <a:pt x="16322" y="92706"/>
                        <a:pt x="14787" y="92706"/>
                        <a:pt x="13178" y="92706"/>
                      </a:cubicBezTo>
                      <a:lnTo>
                        <a:pt x="7842" y="92706"/>
                      </a:lnTo>
                      <a:cubicBezTo>
                        <a:pt x="5408" y="92538"/>
                        <a:pt x="2966" y="92538"/>
                        <a:pt x="532" y="92706"/>
                      </a:cubicBezTo>
                      <a:cubicBezTo>
                        <a:pt x="532" y="77587"/>
                        <a:pt x="532" y="62541"/>
                        <a:pt x="93" y="47422"/>
                      </a:cubicBezTo>
                      <a:cubicBezTo>
                        <a:pt x="-345" y="32303"/>
                        <a:pt x="93" y="16746"/>
                        <a:pt x="93" y="531"/>
                      </a:cubicBezTo>
                      <a:lnTo>
                        <a:pt x="3748" y="531"/>
                      </a:lnTo>
                      <a:lnTo>
                        <a:pt x="9304" y="531"/>
                      </a:lnTo>
                      <a:lnTo>
                        <a:pt x="12959" y="531"/>
                      </a:lnTo>
                      <a:lnTo>
                        <a:pt x="15518" y="531"/>
                      </a:lnTo>
                      <a:lnTo>
                        <a:pt x="19173" y="20"/>
                      </a:lnTo>
                      <a:cubicBezTo>
                        <a:pt x="20291" y="-53"/>
                        <a:pt x="21417" y="-53"/>
                        <a:pt x="22535" y="20"/>
                      </a:cubicBezTo>
                      <a:cubicBezTo>
                        <a:pt x="23486" y="20"/>
                        <a:pt x="23997" y="20"/>
                        <a:pt x="23997" y="677"/>
                      </a:cubicBezTo>
                      <a:cubicBezTo>
                        <a:pt x="24122" y="2379"/>
                        <a:pt x="24122" y="4088"/>
                        <a:pt x="23997" y="5790"/>
                      </a:cubicBezTo>
                      <a:cubicBezTo>
                        <a:pt x="23924" y="7083"/>
                        <a:pt x="23924" y="8375"/>
                        <a:pt x="23997" y="9661"/>
                      </a:cubicBezTo>
                      <a:close/>
                    </a:path>
                  </a:pathLst>
                </a:custGeom>
                <a:solidFill>
                  <a:srgbClr val="333233"/>
                </a:solidFill>
                <a:ln w="7301" cap="flat">
                  <a:noFill/>
                  <a:prstDash val="solid"/>
                  <a:miter/>
                </a:ln>
              </p:spPr>
              <p:txBody>
                <a:bodyPr rtlCol="0" anchor="ctr"/>
                <a:lstStyle/>
                <a:p>
                  <a:endParaRPr lang="en-US"/>
                </a:p>
              </p:txBody>
            </p:sp>
            <p:sp>
              <p:nvSpPr>
                <p:cNvPr id="1531" name="Freeform 1530">
                  <a:extLst>
                    <a:ext uri="{FF2B5EF4-FFF2-40B4-BE49-F238E27FC236}">
                      <a16:creationId xmlns:a16="http://schemas.microsoft.com/office/drawing/2014/main" id="{D605ECBA-0616-596B-2737-0FE5721CC644}"/>
                    </a:ext>
                  </a:extLst>
                </p:cNvPr>
                <p:cNvSpPr/>
                <p:nvPr/>
              </p:nvSpPr>
              <p:spPr>
                <a:xfrm>
                  <a:off x="6687537" y="6322405"/>
                  <a:ext cx="26394" cy="132692"/>
                </a:xfrm>
                <a:custGeom>
                  <a:avLst/>
                  <a:gdLst>
                    <a:gd name="connsiteX0" fmla="*/ 23149 w 26394"/>
                    <a:gd name="connsiteY0" fmla="*/ 40063 h 132692"/>
                    <a:gd name="connsiteX1" fmla="*/ 26292 w 26394"/>
                    <a:gd name="connsiteY1" fmla="*/ 40063 h 132692"/>
                    <a:gd name="connsiteX2" fmla="*/ 26292 w 26394"/>
                    <a:gd name="connsiteY2" fmla="*/ 40574 h 132692"/>
                    <a:gd name="connsiteX3" fmla="*/ 25488 w 26394"/>
                    <a:gd name="connsiteY3" fmla="*/ 86005 h 132692"/>
                    <a:gd name="connsiteX4" fmla="*/ 26146 w 26394"/>
                    <a:gd name="connsiteY4" fmla="*/ 131434 h 132692"/>
                    <a:gd name="connsiteX5" fmla="*/ 21541 w 26394"/>
                    <a:gd name="connsiteY5" fmla="*/ 132603 h 132692"/>
                    <a:gd name="connsiteX6" fmla="*/ 13207 w 26394"/>
                    <a:gd name="connsiteY6" fmla="*/ 132603 h 132692"/>
                    <a:gd name="connsiteX7" fmla="*/ 5020 w 26394"/>
                    <a:gd name="connsiteY7" fmla="*/ 132603 h 132692"/>
                    <a:gd name="connsiteX8" fmla="*/ -97 w 26394"/>
                    <a:gd name="connsiteY8" fmla="*/ 132603 h 132692"/>
                    <a:gd name="connsiteX9" fmla="*/ 707 w 26394"/>
                    <a:gd name="connsiteY9" fmla="*/ 109085 h 132692"/>
                    <a:gd name="connsiteX10" fmla="*/ 268 w 26394"/>
                    <a:gd name="connsiteY10" fmla="*/ 85347 h 132692"/>
                    <a:gd name="connsiteX11" fmla="*/ -97 w 26394"/>
                    <a:gd name="connsiteY11" fmla="*/ 62121 h 132692"/>
                    <a:gd name="connsiteX12" fmla="*/ 999 w 26394"/>
                    <a:gd name="connsiteY12" fmla="*/ 39771 h 132692"/>
                    <a:gd name="connsiteX13" fmla="*/ 999 w 26394"/>
                    <a:gd name="connsiteY13" fmla="*/ 39771 h 132692"/>
                    <a:gd name="connsiteX14" fmla="*/ 3485 w 26394"/>
                    <a:gd name="connsiteY14" fmla="*/ 39771 h 132692"/>
                    <a:gd name="connsiteX15" fmla="*/ 6116 w 26394"/>
                    <a:gd name="connsiteY15" fmla="*/ 39771 h 132692"/>
                    <a:gd name="connsiteX16" fmla="*/ 12769 w 26394"/>
                    <a:gd name="connsiteY16" fmla="*/ 40136 h 132692"/>
                    <a:gd name="connsiteX17" fmla="*/ 561 w 26394"/>
                    <a:gd name="connsiteY17" fmla="*/ -35 h 132692"/>
                    <a:gd name="connsiteX18" fmla="*/ 25561 w 26394"/>
                    <a:gd name="connsiteY18" fmla="*/ 476 h 132692"/>
                    <a:gd name="connsiteX19" fmla="*/ 25561 w 26394"/>
                    <a:gd name="connsiteY19" fmla="*/ 4493 h 132692"/>
                    <a:gd name="connsiteX20" fmla="*/ 25561 w 26394"/>
                    <a:gd name="connsiteY20" fmla="*/ 10702 h 132692"/>
                    <a:gd name="connsiteX21" fmla="*/ 25561 w 26394"/>
                    <a:gd name="connsiteY21" fmla="*/ 18006 h 132692"/>
                    <a:gd name="connsiteX22" fmla="*/ 25561 w 26394"/>
                    <a:gd name="connsiteY22" fmla="*/ 24360 h 132692"/>
                    <a:gd name="connsiteX23" fmla="*/ 22126 w 26394"/>
                    <a:gd name="connsiteY23" fmla="*/ 25821 h 132692"/>
                    <a:gd name="connsiteX24" fmla="*/ 15839 w 26394"/>
                    <a:gd name="connsiteY24" fmla="*/ 25821 h 132692"/>
                    <a:gd name="connsiteX25" fmla="*/ 8529 w 26394"/>
                    <a:gd name="connsiteY25" fmla="*/ 25821 h 132692"/>
                    <a:gd name="connsiteX26" fmla="*/ 1219 w 26394"/>
                    <a:gd name="connsiteY26" fmla="*/ 25821 h 132692"/>
                    <a:gd name="connsiteX27" fmla="*/ 707 w 26394"/>
                    <a:gd name="connsiteY27" fmla="*/ 14719 h 132692"/>
                    <a:gd name="connsiteX28" fmla="*/ 561 w 26394"/>
                    <a:gd name="connsiteY28" fmla="*/ -35 h 13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394" h="132692">
                      <a:moveTo>
                        <a:pt x="23149" y="40063"/>
                      </a:moveTo>
                      <a:lnTo>
                        <a:pt x="26292" y="40063"/>
                      </a:lnTo>
                      <a:lnTo>
                        <a:pt x="26292" y="40574"/>
                      </a:lnTo>
                      <a:cubicBezTo>
                        <a:pt x="26292" y="55182"/>
                        <a:pt x="26292" y="70593"/>
                        <a:pt x="25488" y="86005"/>
                      </a:cubicBezTo>
                      <a:cubicBezTo>
                        <a:pt x="24684" y="101416"/>
                        <a:pt x="25488" y="116608"/>
                        <a:pt x="26146" y="131434"/>
                      </a:cubicBezTo>
                      <a:cubicBezTo>
                        <a:pt x="24816" y="132399"/>
                        <a:pt x="23171" y="132815"/>
                        <a:pt x="21541" y="132603"/>
                      </a:cubicBezTo>
                      <a:lnTo>
                        <a:pt x="13207" y="132603"/>
                      </a:lnTo>
                      <a:cubicBezTo>
                        <a:pt x="10356" y="132603"/>
                        <a:pt x="7578" y="132603"/>
                        <a:pt x="5020" y="132603"/>
                      </a:cubicBezTo>
                      <a:cubicBezTo>
                        <a:pt x="3324" y="132384"/>
                        <a:pt x="1599" y="132384"/>
                        <a:pt x="-97" y="132603"/>
                      </a:cubicBezTo>
                      <a:cubicBezTo>
                        <a:pt x="488" y="124861"/>
                        <a:pt x="780" y="117046"/>
                        <a:pt x="707" y="109085"/>
                      </a:cubicBezTo>
                      <a:cubicBezTo>
                        <a:pt x="634" y="101124"/>
                        <a:pt x="707" y="93162"/>
                        <a:pt x="268" y="85347"/>
                      </a:cubicBezTo>
                      <a:cubicBezTo>
                        <a:pt x="-170" y="77532"/>
                        <a:pt x="-97" y="69790"/>
                        <a:pt x="-97" y="62121"/>
                      </a:cubicBezTo>
                      <a:cubicBezTo>
                        <a:pt x="-104" y="54657"/>
                        <a:pt x="261" y="47199"/>
                        <a:pt x="999" y="39771"/>
                      </a:cubicBezTo>
                      <a:lnTo>
                        <a:pt x="999" y="39771"/>
                      </a:lnTo>
                      <a:lnTo>
                        <a:pt x="3485" y="39771"/>
                      </a:lnTo>
                      <a:lnTo>
                        <a:pt x="6116" y="39771"/>
                      </a:lnTo>
                      <a:lnTo>
                        <a:pt x="12769" y="40136"/>
                      </a:lnTo>
                      <a:close/>
                      <a:moveTo>
                        <a:pt x="561" y="-35"/>
                      </a:moveTo>
                      <a:lnTo>
                        <a:pt x="25561" y="476"/>
                      </a:lnTo>
                      <a:cubicBezTo>
                        <a:pt x="25561" y="1280"/>
                        <a:pt x="25561" y="2594"/>
                        <a:pt x="25561" y="4493"/>
                      </a:cubicBezTo>
                      <a:cubicBezTo>
                        <a:pt x="25561" y="6392"/>
                        <a:pt x="25561" y="8438"/>
                        <a:pt x="25561" y="10702"/>
                      </a:cubicBezTo>
                      <a:cubicBezTo>
                        <a:pt x="25561" y="12966"/>
                        <a:pt x="25561" y="15303"/>
                        <a:pt x="25561" y="18006"/>
                      </a:cubicBezTo>
                      <a:cubicBezTo>
                        <a:pt x="25561" y="20708"/>
                        <a:pt x="25561" y="22461"/>
                        <a:pt x="25561" y="24360"/>
                      </a:cubicBezTo>
                      <a:cubicBezTo>
                        <a:pt x="24655" y="25280"/>
                        <a:pt x="23420" y="25806"/>
                        <a:pt x="22126" y="25821"/>
                      </a:cubicBezTo>
                      <a:cubicBezTo>
                        <a:pt x="20035" y="25945"/>
                        <a:pt x="17930" y="25945"/>
                        <a:pt x="15839" y="25821"/>
                      </a:cubicBezTo>
                      <a:lnTo>
                        <a:pt x="8529" y="25821"/>
                      </a:lnTo>
                      <a:cubicBezTo>
                        <a:pt x="6094" y="25689"/>
                        <a:pt x="3653" y="25689"/>
                        <a:pt x="1219" y="25821"/>
                      </a:cubicBezTo>
                      <a:cubicBezTo>
                        <a:pt x="1219" y="22315"/>
                        <a:pt x="1219" y="18517"/>
                        <a:pt x="707" y="14719"/>
                      </a:cubicBezTo>
                      <a:cubicBezTo>
                        <a:pt x="195" y="10921"/>
                        <a:pt x="415" y="5516"/>
                        <a:pt x="561" y="-35"/>
                      </a:cubicBezTo>
                      <a:close/>
                    </a:path>
                  </a:pathLst>
                </a:custGeom>
                <a:solidFill>
                  <a:srgbClr val="333233"/>
                </a:solidFill>
                <a:ln w="7301" cap="flat">
                  <a:noFill/>
                  <a:prstDash val="solid"/>
                  <a:miter/>
                </a:ln>
              </p:spPr>
              <p:txBody>
                <a:bodyPr rtlCol="0" anchor="ctr"/>
                <a:lstStyle/>
                <a:p>
                  <a:endParaRPr lang="en-US"/>
                </a:p>
              </p:txBody>
            </p:sp>
            <p:sp>
              <p:nvSpPr>
                <p:cNvPr id="1532" name="Freeform 1531">
                  <a:extLst>
                    <a:ext uri="{FF2B5EF4-FFF2-40B4-BE49-F238E27FC236}">
                      <a16:creationId xmlns:a16="http://schemas.microsoft.com/office/drawing/2014/main" id="{9D251700-1D18-FCA4-591E-C791A71DC7D8}"/>
                    </a:ext>
                  </a:extLst>
                </p:cNvPr>
                <p:cNvSpPr/>
                <p:nvPr/>
              </p:nvSpPr>
              <p:spPr>
                <a:xfrm>
                  <a:off x="6722484" y="6328178"/>
                  <a:ext cx="67655" cy="127010"/>
                </a:xfrm>
                <a:custGeom>
                  <a:avLst/>
                  <a:gdLst>
                    <a:gd name="connsiteX0" fmla="*/ 37692 w 67655"/>
                    <a:gd name="connsiteY0" fmla="*/ 984 h 127010"/>
                    <a:gd name="connsiteX1" fmla="*/ 37692 w 67655"/>
                    <a:gd name="connsiteY1" fmla="*/ 25598 h 127010"/>
                    <a:gd name="connsiteX2" fmla="*/ 37692 w 67655"/>
                    <a:gd name="connsiteY2" fmla="*/ 30564 h 127010"/>
                    <a:gd name="connsiteX3" fmla="*/ 37692 w 67655"/>
                    <a:gd name="connsiteY3" fmla="*/ 35897 h 127010"/>
                    <a:gd name="connsiteX4" fmla="*/ 49753 w 67655"/>
                    <a:gd name="connsiteY4" fmla="*/ 35385 h 127010"/>
                    <a:gd name="connsiteX5" fmla="*/ 65470 w 67655"/>
                    <a:gd name="connsiteY5" fmla="*/ 34436 h 127010"/>
                    <a:gd name="connsiteX6" fmla="*/ 66932 w 67655"/>
                    <a:gd name="connsiteY6" fmla="*/ 38745 h 127010"/>
                    <a:gd name="connsiteX7" fmla="*/ 66932 w 67655"/>
                    <a:gd name="connsiteY7" fmla="*/ 44953 h 127010"/>
                    <a:gd name="connsiteX8" fmla="*/ 66494 w 67655"/>
                    <a:gd name="connsiteY8" fmla="*/ 51673 h 127010"/>
                    <a:gd name="connsiteX9" fmla="*/ 66494 w 67655"/>
                    <a:gd name="connsiteY9" fmla="*/ 57443 h 127010"/>
                    <a:gd name="connsiteX10" fmla="*/ 37984 w 67655"/>
                    <a:gd name="connsiteY10" fmla="*/ 57443 h 127010"/>
                    <a:gd name="connsiteX11" fmla="*/ 37984 w 67655"/>
                    <a:gd name="connsiteY11" fmla="*/ 76871 h 127010"/>
                    <a:gd name="connsiteX12" fmla="*/ 37984 w 67655"/>
                    <a:gd name="connsiteY12" fmla="*/ 94619 h 127010"/>
                    <a:gd name="connsiteX13" fmla="*/ 43320 w 67655"/>
                    <a:gd name="connsiteY13" fmla="*/ 98636 h 127010"/>
                    <a:gd name="connsiteX14" fmla="*/ 50631 w 67655"/>
                    <a:gd name="connsiteY14" fmla="*/ 100901 h 127010"/>
                    <a:gd name="connsiteX15" fmla="*/ 58818 w 67655"/>
                    <a:gd name="connsiteY15" fmla="*/ 101923 h 127010"/>
                    <a:gd name="connsiteX16" fmla="*/ 66128 w 67655"/>
                    <a:gd name="connsiteY16" fmla="*/ 101923 h 127010"/>
                    <a:gd name="connsiteX17" fmla="*/ 66859 w 67655"/>
                    <a:gd name="connsiteY17" fmla="*/ 107620 h 127010"/>
                    <a:gd name="connsiteX18" fmla="*/ 67444 w 67655"/>
                    <a:gd name="connsiteY18" fmla="*/ 114048 h 127010"/>
                    <a:gd name="connsiteX19" fmla="*/ 67444 w 67655"/>
                    <a:gd name="connsiteY19" fmla="*/ 120694 h 127010"/>
                    <a:gd name="connsiteX20" fmla="*/ 66201 w 67655"/>
                    <a:gd name="connsiteY20" fmla="*/ 126757 h 127010"/>
                    <a:gd name="connsiteX21" fmla="*/ 50923 w 67655"/>
                    <a:gd name="connsiteY21" fmla="*/ 126757 h 127010"/>
                    <a:gd name="connsiteX22" fmla="*/ 36303 w 67655"/>
                    <a:gd name="connsiteY22" fmla="*/ 124638 h 127010"/>
                    <a:gd name="connsiteX23" fmla="*/ 23875 w 67655"/>
                    <a:gd name="connsiteY23" fmla="*/ 119672 h 127010"/>
                    <a:gd name="connsiteX24" fmla="*/ 16054 w 67655"/>
                    <a:gd name="connsiteY24" fmla="*/ 110688 h 127010"/>
                    <a:gd name="connsiteX25" fmla="*/ 13349 w 67655"/>
                    <a:gd name="connsiteY25" fmla="*/ 83883 h 127010"/>
                    <a:gd name="connsiteX26" fmla="*/ 13349 w 67655"/>
                    <a:gd name="connsiteY26" fmla="*/ 57881 h 127010"/>
                    <a:gd name="connsiteX27" fmla="*/ 7208 w 67655"/>
                    <a:gd name="connsiteY27" fmla="*/ 57881 h 127010"/>
                    <a:gd name="connsiteX28" fmla="*/ -102 w 67655"/>
                    <a:gd name="connsiteY28" fmla="*/ 57881 h 127010"/>
                    <a:gd name="connsiteX29" fmla="*/ 410 w 67655"/>
                    <a:gd name="connsiteY29" fmla="*/ 35458 h 127010"/>
                    <a:gd name="connsiteX30" fmla="*/ 7720 w 67655"/>
                    <a:gd name="connsiteY30" fmla="*/ 35458 h 127010"/>
                    <a:gd name="connsiteX31" fmla="*/ 13860 w 67655"/>
                    <a:gd name="connsiteY31" fmla="*/ 35458 h 127010"/>
                    <a:gd name="connsiteX32" fmla="*/ 13860 w 67655"/>
                    <a:gd name="connsiteY32" fmla="*/ 26694 h 127010"/>
                    <a:gd name="connsiteX33" fmla="*/ 13860 w 67655"/>
                    <a:gd name="connsiteY33" fmla="*/ 17199 h 127010"/>
                    <a:gd name="connsiteX34" fmla="*/ 13860 w 67655"/>
                    <a:gd name="connsiteY34" fmla="*/ 8069 h 127010"/>
                    <a:gd name="connsiteX35" fmla="*/ 14372 w 67655"/>
                    <a:gd name="connsiteY35" fmla="*/ 107 h 127010"/>
                    <a:gd name="connsiteX36" fmla="*/ 19562 w 67655"/>
                    <a:gd name="connsiteY36" fmla="*/ 107 h 127010"/>
                    <a:gd name="connsiteX37" fmla="*/ 25557 w 67655"/>
                    <a:gd name="connsiteY37" fmla="*/ 546 h 127010"/>
                    <a:gd name="connsiteX38" fmla="*/ 31844 w 67655"/>
                    <a:gd name="connsiteY38" fmla="*/ 984 h 127010"/>
                    <a:gd name="connsiteX39" fmla="*/ 37692 w 67655"/>
                    <a:gd name="connsiteY39" fmla="*/ 984 h 12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655" h="127010">
                      <a:moveTo>
                        <a:pt x="37692" y="984"/>
                      </a:moveTo>
                      <a:lnTo>
                        <a:pt x="37692" y="25598"/>
                      </a:lnTo>
                      <a:cubicBezTo>
                        <a:pt x="37692" y="27205"/>
                        <a:pt x="37692" y="28885"/>
                        <a:pt x="37692" y="30564"/>
                      </a:cubicBezTo>
                      <a:cubicBezTo>
                        <a:pt x="37692" y="32245"/>
                        <a:pt x="37692" y="34071"/>
                        <a:pt x="37692" y="35897"/>
                      </a:cubicBezTo>
                      <a:cubicBezTo>
                        <a:pt x="41493" y="35897"/>
                        <a:pt x="45513" y="35897"/>
                        <a:pt x="49753" y="35385"/>
                      </a:cubicBezTo>
                      <a:lnTo>
                        <a:pt x="65470" y="34436"/>
                      </a:lnTo>
                      <a:cubicBezTo>
                        <a:pt x="66435" y="35663"/>
                        <a:pt x="66954" y="37182"/>
                        <a:pt x="66932" y="38745"/>
                      </a:cubicBezTo>
                      <a:cubicBezTo>
                        <a:pt x="67078" y="40812"/>
                        <a:pt x="67078" y="42886"/>
                        <a:pt x="66932" y="44953"/>
                      </a:cubicBezTo>
                      <a:cubicBezTo>
                        <a:pt x="66932" y="47144"/>
                        <a:pt x="66932" y="49408"/>
                        <a:pt x="66494" y="51673"/>
                      </a:cubicBezTo>
                      <a:cubicBezTo>
                        <a:pt x="66304" y="53594"/>
                        <a:pt x="66304" y="55522"/>
                        <a:pt x="66494" y="57443"/>
                      </a:cubicBezTo>
                      <a:lnTo>
                        <a:pt x="37984" y="57443"/>
                      </a:lnTo>
                      <a:lnTo>
                        <a:pt x="37984" y="76871"/>
                      </a:lnTo>
                      <a:cubicBezTo>
                        <a:pt x="37984" y="83152"/>
                        <a:pt x="37984" y="89068"/>
                        <a:pt x="37984" y="94619"/>
                      </a:cubicBezTo>
                      <a:cubicBezTo>
                        <a:pt x="39336" y="96445"/>
                        <a:pt x="41193" y="97841"/>
                        <a:pt x="43320" y="98636"/>
                      </a:cubicBezTo>
                      <a:cubicBezTo>
                        <a:pt x="45674" y="99637"/>
                        <a:pt x="48123" y="100397"/>
                        <a:pt x="50631" y="100901"/>
                      </a:cubicBezTo>
                      <a:cubicBezTo>
                        <a:pt x="53321" y="101500"/>
                        <a:pt x="56062" y="101843"/>
                        <a:pt x="58818" y="101923"/>
                      </a:cubicBezTo>
                      <a:cubicBezTo>
                        <a:pt x="61252" y="102069"/>
                        <a:pt x="63694" y="102069"/>
                        <a:pt x="66128" y="101923"/>
                      </a:cubicBezTo>
                      <a:cubicBezTo>
                        <a:pt x="66128" y="103676"/>
                        <a:pt x="66640" y="105575"/>
                        <a:pt x="66859" y="107620"/>
                      </a:cubicBezTo>
                      <a:cubicBezTo>
                        <a:pt x="67078" y="109665"/>
                        <a:pt x="67298" y="111856"/>
                        <a:pt x="67444" y="114048"/>
                      </a:cubicBezTo>
                      <a:cubicBezTo>
                        <a:pt x="67590" y="116261"/>
                        <a:pt x="67590" y="118481"/>
                        <a:pt x="67444" y="120694"/>
                      </a:cubicBezTo>
                      <a:cubicBezTo>
                        <a:pt x="67276" y="122761"/>
                        <a:pt x="66859" y="124791"/>
                        <a:pt x="66201" y="126757"/>
                      </a:cubicBezTo>
                      <a:cubicBezTo>
                        <a:pt x="61113" y="127049"/>
                        <a:pt x="56011" y="127049"/>
                        <a:pt x="50923" y="126757"/>
                      </a:cubicBezTo>
                      <a:cubicBezTo>
                        <a:pt x="45996" y="126472"/>
                        <a:pt x="41105" y="125763"/>
                        <a:pt x="36303" y="124638"/>
                      </a:cubicBezTo>
                      <a:cubicBezTo>
                        <a:pt x="31931" y="123630"/>
                        <a:pt x="27742" y="121950"/>
                        <a:pt x="23875" y="119672"/>
                      </a:cubicBezTo>
                      <a:cubicBezTo>
                        <a:pt x="20374" y="117590"/>
                        <a:pt x="17633" y="114442"/>
                        <a:pt x="16054" y="110688"/>
                      </a:cubicBezTo>
                      <a:cubicBezTo>
                        <a:pt x="14555" y="101821"/>
                        <a:pt x="13656" y="92867"/>
                        <a:pt x="13349" y="83883"/>
                      </a:cubicBezTo>
                      <a:cubicBezTo>
                        <a:pt x="13349" y="75483"/>
                        <a:pt x="12983" y="66792"/>
                        <a:pt x="13349" y="57881"/>
                      </a:cubicBezTo>
                      <a:cubicBezTo>
                        <a:pt x="11375" y="57881"/>
                        <a:pt x="9328" y="57881"/>
                        <a:pt x="7208" y="57881"/>
                      </a:cubicBezTo>
                      <a:lnTo>
                        <a:pt x="-102" y="57881"/>
                      </a:lnTo>
                      <a:lnTo>
                        <a:pt x="410" y="35458"/>
                      </a:lnTo>
                      <a:lnTo>
                        <a:pt x="7720" y="35458"/>
                      </a:lnTo>
                      <a:lnTo>
                        <a:pt x="13860" y="35458"/>
                      </a:lnTo>
                      <a:cubicBezTo>
                        <a:pt x="13860" y="32756"/>
                        <a:pt x="13860" y="29834"/>
                        <a:pt x="13860" y="26694"/>
                      </a:cubicBezTo>
                      <a:cubicBezTo>
                        <a:pt x="13860" y="23553"/>
                        <a:pt x="13860" y="20412"/>
                        <a:pt x="13860" y="17199"/>
                      </a:cubicBezTo>
                      <a:cubicBezTo>
                        <a:pt x="13860" y="13985"/>
                        <a:pt x="13860" y="10990"/>
                        <a:pt x="13860" y="8069"/>
                      </a:cubicBezTo>
                      <a:cubicBezTo>
                        <a:pt x="13860" y="5147"/>
                        <a:pt x="13860" y="2445"/>
                        <a:pt x="14372" y="107"/>
                      </a:cubicBezTo>
                      <a:cubicBezTo>
                        <a:pt x="16097" y="-82"/>
                        <a:pt x="17837" y="-82"/>
                        <a:pt x="19562" y="107"/>
                      </a:cubicBezTo>
                      <a:lnTo>
                        <a:pt x="25557" y="546"/>
                      </a:lnTo>
                      <a:cubicBezTo>
                        <a:pt x="27677" y="546"/>
                        <a:pt x="29724" y="546"/>
                        <a:pt x="31844" y="984"/>
                      </a:cubicBezTo>
                      <a:cubicBezTo>
                        <a:pt x="33788" y="1145"/>
                        <a:pt x="35747" y="1145"/>
                        <a:pt x="37692" y="984"/>
                      </a:cubicBezTo>
                      <a:close/>
                    </a:path>
                  </a:pathLst>
                </a:custGeom>
                <a:solidFill>
                  <a:srgbClr val="333233"/>
                </a:solidFill>
                <a:ln w="7301" cap="flat">
                  <a:noFill/>
                  <a:prstDash val="solid"/>
                  <a:miter/>
                </a:ln>
              </p:spPr>
              <p:txBody>
                <a:bodyPr rtlCol="0" anchor="ctr"/>
                <a:lstStyle/>
                <a:p>
                  <a:endParaRPr lang="en-US"/>
                </a:p>
              </p:txBody>
            </p:sp>
            <p:sp>
              <p:nvSpPr>
                <p:cNvPr id="1533" name="Freeform 1532">
                  <a:extLst>
                    <a:ext uri="{FF2B5EF4-FFF2-40B4-BE49-F238E27FC236}">
                      <a16:creationId xmlns:a16="http://schemas.microsoft.com/office/drawing/2014/main" id="{526E2D98-5F42-2BB9-43B0-B89FF3A02332}"/>
                    </a:ext>
                  </a:extLst>
                </p:cNvPr>
                <p:cNvSpPr/>
                <p:nvPr/>
              </p:nvSpPr>
              <p:spPr>
                <a:xfrm>
                  <a:off x="6788839" y="6362498"/>
                  <a:ext cx="84307" cy="125163"/>
                </a:xfrm>
                <a:custGeom>
                  <a:avLst/>
                  <a:gdLst>
                    <a:gd name="connsiteX0" fmla="*/ 30841 w 84307"/>
                    <a:gd name="connsiteY0" fmla="*/ 1065 h 125163"/>
                    <a:gd name="connsiteX1" fmla="*/ 33765 w 84307"/>
                    <a:gd name="connsiteY1" fmla="*/ 16769 h 125163"/>
                    <a:gd name="connsiteX2" fmla="*/ 37274 w 84307"/>
                    <a:gd name="connsiteY2" fmla="*/ 35247 h 125163"/>
                    <a:gd name="connsiteX3" fmla="*/ 41149 w 84307"/>
                    <a:gd name="connsiteY3" fmla="*/ 53215 h 125163"/>
                    <a:gd name="connsiteX4" fmla="*/ 45169 w 84307"/>
                    <a:gd name="connsiteY4" fmla="*/ 67238 h 125163"/>
                    <a:gd name="connsiteX5" fmla="*/ 48532 w 84307"/>
                    <a:gd name="connsiteY5" fmla="*/ 52631 h 125163"/>
                    <a:gd name="connsiteX6" fmla="*/ 51017 w 84307"/>
                    <a:gd name="connsiteY6" fmla="*/ 33933 h 125163"/>
                    <a:gd name="connsiteX7" fmla="*/ 53649 w 84307"/>
                    <a:gd name="connsiteY7" fmla="*/ 15162 h 125163"/>
                    <a:gd name="connsiteX8" fmla="*/ 57304 w 84307"/>
                    <a:gd name="connsiteY8" fmla="*/ 554 h 125163"/>
                    <a:gd name="connsiteX9" fmla="*/ 70024 w 84307"/>
                    <a:gd name="connsiteY9" fmla="*/ 554 h 125163"/>
                    <a:gd name="connsiteX10" fmla="*/ 84205 w 84307"/>
                    <a:gd name="connsiteY10" fmla="*/ 554 h 125163"/>
                    <a:gd name="connsiteX11" fmla="*/ 78942 w 84307"/>
                    <a:gd name="connsiteY11" fmla="*/ 21589 h 125163"/>
                    <a:gd name="connsiteX12" fmla="*/ 74483 w 84307"/>
                    <a:gd name="connsiteY12" fmla="*/ 41164 h 125163"/>
                    <a:gd name="connsiteX13" fmla="*/ 70097 w 84307"/>
                    <a:gd name="connsiteY13" fmla="*/ 60153 h 125163"/>
                    <a:gd name="connsiteX14" fmla="*/ 65345 w 84307"/>
                    <a:gd name="connsiteY14" fmla="*/ 79582 h 125163"/>
                    <a:gd name="connsiteX15" fmla="*/ 58035 w 84307"/>
                    <a:gd name="connsiteY15" fmla="*/ 97842 h 125163"/>
                    <a:gd name="connsiteX16" fmla="*/ 46339 w 84307"/>
                    <a:gd name="connsiteY16" fmla="*/ 112814 h 125163"/>
                    <a:gd name="connsiteX17" fmla="*/ 28283 w 84307"/>
                    <a:gd name="connsiteY17" fmla="*/ 122456 h 125163"/>
                    <a:gd name="connsiteX18" fmla="*/ 1820 w 84307"/>
                    <a:gd name="connsiteY18" fmla="*/ 124866 h 125163"/>
                    <a:gd name="connsiteX19" fmla="*/ -81 w 84307"/>
                    <a:gd name="connsiteY19" fmla="*/ 112449 h 125163"/>
                    <a:gd name="connsiteX20" fmla="*/ 723 w 84307"/>
                    <a:gd name="connsiteY20" fmla="*/ 100398 h 125163"/>
                    <a:gd name="connsiteX21" fmla="*/ 9861 w 84307"/>
                    <a:gd name="connsiteY21" fmla="*/ 100398 h 125163"/>
                    <a:gd name="connsiteX22" fmla="*/ 18268 w 84307"/>
                    <a:gd name="connsiteY22" fmla="*/ 99960 h 125163"/>
                    <a:gd name="connsiteX23" fmla="*/ 23823 w 84307"/>
                    <a:gd name="connsiteY23" fmla="*/ 96381 h 125163"/>
                    <a:gd name="connsiteX24" fmla="*/ 24847 w 84307"/>
                    <a:gd name="connsiteY24" fmla="*/ 87543 h 125163"/>
                    <a:gd name="connsiteX25" fmla="*/ 15124 w 84307"/>
                    <a:gd name="connsiteY25" fmla="*/ 42989 h 125163"/>
                    <a:gd name="connsiteX26" fmla="*/ 3501 w 84307"/>
                    <a:gd name="connsiteY26" fmla="*/ -30 h 125163"/>
                    <a:gd name="connsiteX27" fmla="*/ 17537 w 84307"/>
                    <a:gd name="connsiteY27" fmla="*/ -30 h 125163"/>
                    <a:gd name="connsiteX28" fmla="*/ 30841 w 84307"/>
                    <a:gd name="connsiteY28" fmla="*/ 1065 h 12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307" h="125163">
                      <a:moveTo>
                        <a:pt x="30841" y="1065"/>
                      </a:moveTo>
                      <a:cubicBezTo>
                        <a:pt x="31719" y="5448"/>
                        <a:pt x="32669" y="10707"/>
                        <a:pt x="33765" y="16769"/>
                      </a:cubicBezTo>
                      <a:cubicBezTo>
                        <a:pt x="34862" y="22831"/>
                        <a:pt x="36032" y="29039"/>
                        <a:pt x="37274" y="35247"/>
                      </a:cubicBezTo>
                      <a:cubicBezTo>
                        <a:pt x="38517" y="41456"/>
                        <a:pt x="39760" y="47518"/>
                        <a:pt x="41149" y="53215"/>
                      </a:cubicBezTo>
                      <a:cubicBezTo>
                        <a:pt x="42216" y="57962"/>
                        <a:pt x="43554" y="62644"/>
                        <a:pt x="45169" y="67238"/>
                      </a:cubicBezTo>
                      <a:cubicBezTo>
                        <a:pt x="46807" y="62505"/>
                        <a:pt x="47932" y="57604"/>
                        <a:pt x="48532" y="52631"/>
                      </a:cubicBezTo>
                      <a:cubicBezTo>
                        <a:pt x="49336" y="46641"/>
                        <a:pt x="50213" y="40433"/>
                        <a:pt x="51017" y="33933"/>
                      </a:cubicBezTo>
                      <a:cubicBezTo>
                        <a:pt x="51821" y="27432"/>
                        <a:pt x="52699" y="21151"/>
                        <a:pt x="53649" y="15162"/>
                      </a:cubicBezTo>
                      <a:cubicBezTo>
                        <a:pt x="54336" y="10173"/>
                        <a:pt x="55564" y="5279"/>
                        <a:pt x="57304" y="554"/>
                      </a:cubicBezTo>
                      <a:cubicBezTo>
                        <a:pt x="61471" y="554"/>
                        <a:pt x="65711" y="554"/>
                        <a:pt x="70024" y="554"/>
                      </a:cubicBezTo>
                      <a:cubicBezTo>
                        <a:pt x="74746" y="269"/>
                        <a:pt x="79483" y="269"/>
                        <a:pt x="84205" y="554"/>
                      </a:cubicBezTo>
                      <a:cubicBezTo>
                        <a:pt x="82254" y="7909"/>
                        <a:pt x="80499" y="14921"/>
                        <a:pt x="78942" y="21589"/>
                      </a:cubicBezTo>
                      <a:lnTo>
                        <a:pt x="74483" y="41164"/>
                      </a:lnTo>
                      <a:cubicBezTo>
                        <a:pt x="72875" y="47226"/>
                        <a:pt x="71413" y="53507"/>
                        <a:pt x="70097" y="60153"/>
                      </a:cubicBezTo>
                      <a:cubicBezTo>
                        <a:pt x="68847" y="66705"/>
                        <a:pt x="67261" y="73191"/>
                        <a:pt x="65345" y="79582"/>
                      </a:cubicBezTo>
                      <a:cubicBezTo>
                        <a:pt x="63466" y="85878"/>
                        <a:pt x="61025" y="91991"/>
                        <a:pt x="58035" y="97842"/>
                      </a:cubicBezTo>
                      <a:cubicBezTo>
                        <a:pt x="55104" y="103516"/>
                        <a:pt x="51142" y="108600"/>
                        <a:pt x="46339" y="112814"/>
                      </a:cubicBezTo>
                      <a:cubicBezTo>
                        <a:pt x="41068" y="117262"/>
                        <a:pt x="34913" y="120542"/>
                        <a:pt x="28283" y="122456"/>
                      </a:cubicBezTo>
                      <a:cubicBezTo>
                        <a:pt x="19671" y="124785"/>
                        <a:pt x="10716" y="125604"/>
                        <a:pt x="1820" y="124866"/>
                      </a:cubicBezTo>
                      <a:cubicBezTo>
                        <a:pt x="585" y="120841"/>
                        <a:pt x="-59" y="116656"/>
                        <a:pt x="-81" y="112449"/>
                      </a:cubicBezTo>
                      <a:cubicBezTo>
                        <a:pt x="-183" y="108418"/>
                        <a:pt x="87" y="104379"/>
                        <a:pt x="723" y="100398"/>
                      </a:cubicBezTo>
                      <a:cubicBezTo>
                        <a:pt x="3721" y="100398"/>
                        <a:pt x="6718" y="100398"/>
                        <a:pt x="9861" y="100398"/>
                      </a:cubicBezTo>
                      <a:cubicBezTo>
                        <a:pt x="12668" y="100639"/>
                        <a:pt x="15497" y="100486"/>
                        <a:pt x="18268" y="99960"/>
                      </a:cubicBezTo>
                      <a:cubicBezTo>
                        <a:pt x="20505" y="99514"/>
                        <a:pt x="22493" y="98236"/>
                        <a:pt x="23823" y="96381"/>
                      </a:cubicBezTo>
                      <a:cubicBezTo>
                        <a:pt x="25271" y="93671"/>
                        <a:pt x="25637" y="90508"/>
                        <a:pt x="24847" y="87543"/>
                      </a:cubicBezTo>
                      <a:cubicBezTo>
                        <a:pt x="22288" y="72935"/>
                        <a:pt x="18999" y="57889"/>
                        <a:pt x="15124" y="42989"/>
                      </a:cubicBezTo>
                      <a:cubicBezTo>
                        <a:pt x="11250" y="28090"/>
                        <a:pt x="7302" y="13774"/>
                        <a:pt x="3501" y="-30"/>
                      </a:cubicBezTo>
                      <a:cubicBezTo>
                        <a:pt x="8173" y="379"/>
                        <a:pt x="12866" y="379"/>
                        <a:pt x="17537" y="-30"/>
                      </a:cubicBezTo>
                      <a:cubicBezTo>
                        <a:pt x="21996" y="-81"/>
                        <a:pt x="26448" y="284"/>
                        <a:pt x="30841" y="1065"/>
                      </a:cubicBezTo>
                      <a:close/>
                    </a:path>
                  </a:pathLst>
                </a:custGeom>
                <a:solidFill>
                  <a:srgbClr val="333233"/>
                </a:solidFill>
                <a:ln w="7301" cap="flat">
                  <a:noFill/>
                  <a:prstDash val="solid"/>
                  <a:miter/>
                </a:ln>
              </p:spPr>
              <p:txBody>
                <a:bodyPr rtlCol="0" anchor="ctr"/>
                <a:lstStyle/>
                <a:p>
                  <a:endParaRPr lang="en-US"/>
                </a:p>
              </p:txBody>
            </p:sp>
          </p:grpSp>
          <p:sp>
            <p:nvSpPr>
              <p:cNvPr id="2285" name="Rounded Rectangle 2284">
                <a:extLst>
                  <a:ext uri="{FF2B5EF4-FFF2-40B4-BE49-F238E27FC236}">
                    <a16:creationId xmlns:a16="http://schemas.microsoft.com/office/drawing/2014/main" id="{2AA54A0C-1413-E222-7BE6-9B37A9A4C081}"/>
                  </a:ext>
                </a:extLst>
              </p:cNvPr>
              <p:cNvSpPr/>
              <p:nvPr/>
            </p:nvSpPr>
            <p:spPr>
              <a:xfrm>
                <a:off x="6100584" y="4822077"/>
                <a:ext cx="1260000" cy="1728000"/>
              </a:xfrm>
              <a:prstGeom prst="roundRect">
                <a:avLst>
                  <a:gd name="adj" fmla="val 6588"/>
                </a:avLst>
              </a:prstGeom>
              <a:no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6" name="Group 2285">
                <a:extLst>
                  <a:ext uri="{FF2B5EF4-FFF2-40B4-BE49-F238E27FC236}">
                    <a16:creationId xmlns:a16="http://schemas.microsoft.com/office/drawing/2014/main" id="{A01EE73C-D022-1B30-32C6-E4BA54763279}"/>
                  </a:ext>
                </a:extLst>
              </p:cNvPr>
              <p:cNvGrpSpPr/>
              <p:nvPr/>
            </p:nvGrpSpPr>
            <p:grpSpPr>
              <a:xfrm>
                <a:off x="6501036" y="5019773"/>
                <a:ext cx="459096" cy="885351"/>
                <a:chOff x="11174059" y="681058"/>
                <a:chExt cx="1111534" cy="2143557"/>
              </a:xfrm>
            </p:grpSpPr>
            <p:sp>
              <p:nvSpPr>
                <p:cNvPr id="2287" name="Freeform 2286">
                  <a:extLst>
                    <a:ext uri="{FF2B5EF4-FFF2-40B4-BE49-F238E27FC236}">
                      <a16:creationId xmlns:a16="http://schemas.microsoft.com/office/drawing/2014/main" id="{35071E66-EE19-3BBC-2216-8C98AFC69F86}"/>
                    </a:ext>
                  </a:extLst>
                </p:cNvPr>
                <p:cNvSpPr/>
                <p:nvPr/>
              </p:nvSpPr>
              <p:spPr>
                <a:xfrm>
                  <a:off x="11388312" y="1803292"/>
                  <a:ext cx="897281" cy="1021323"/>
                </a:xfrm>
                <a:custGeom>
                  <a:avLst/>
                  <a:gdLst>
                    <a:gd name="connsiteX0" fmla="*/ 66356 w 912856"/>
                    <a:gd name="connsiteY0" fmla="*/ 164316 h 927621"/>
                    <a:gd name="connsiteX1" fmla="*/ 27720 w 912856"/>
                    <a:gd name="connsiteY1" fmla="*/ 421893 h 927621"/>
                    <a:gd name="connsiteX2" fmla="*/ 19134 w 912856"/>
                    <a:gd name="connsiteY2" fmla="*/ 627955 h 927621"/>
                    <a:gd name="connsiteX3" fmla="*/ 57770 w 912856"/>
                    <a:gd name="connsiteY3" fmla="*/ 889826 h 927621"/>
                    <a:gd name="connsiteX4" fmla="*/ 70649 w 912856"/>
                    <a:gd name="connsiteY4" fmla="*/ 915583 h 927621"/>
                    <a:gd name="connsiteX5" fmla="*/ 701714 w 912856"/>
                    <a:gd name="connsiteY5" fmla="*/ 919876 h 927621"/>
                    <a:gd name="connsiteX6" fmla="*/ 714593 w 912856"/>
                    <a:gd name="connsiteY6" fmla="*/ 898412 h 927621"/>
                    <a:gd name="connsiteX7" fmla="*/ 718886 w 912856"/>
                    <a:gd name="connsiteY7" fmla="*/ 610783 h 927621"/>
                    <a:gd name="connsiteX8" fmla="*/ 740351 w 912856"/>
                    <a:gd name="connsiteY8" fmla="*/ 576440 h 927621"/>
                    <a:gd name="connsiteX9" fmla="*/ 907776 w 912856"/>
                    <a:gd name="connsiteY9" fmla="*/ 241589 h 927621"/>
                    <a:gd name="connsiteX10" fmla="*/ 791866 w 912856"/>
                    <a:gd name="connsiteY10" fmla="*/ 1183 h 927621"/>
                    <a:gd name="connsiteX11" fmla="*/ 66356 w 912856"/>
                    <a:gd name="connsiteY11" fmla="*/ 164316 h 927621"/>
                    <a:gd name="connsiteX0" fmla="*/ 66356 w 902827"/>
                    <a:gd name="connsiteY0" fmla="*/ 166933 h 930238"/>
                    <a:gd name="connsiteX1" fmla="*/ 27720 w 902827"/>
                    <a:gd name="connsiteY1" fmla="*/ 424510 h 930238"/>
                    <a:gd name="connsiteX2" fmla="*/ 19134 w 902827"/>
                    <a:gd name="connsiteY2" fmla="*/ 630572 h 930238"/>
                    <a:gd name="connsiteX3" fmla="*/ 57770 w 902827"/>
                    <a:gd name="connsiteY3" fmla="*/ 892443 h 930238"/>
                    <a:gd name="connsiteX4" fmla="*/ 70649 w 902827"/>
                    <a:gd name="connsiteY4" fmla="*/ 918200 h 930238"/>
                    <a:gd name="connsiteX5" fmla="*/ 701714 w 902827"/>
                    <a:gd name="connsiteY5" fmla="*/ 922493 h 930238"/>
                    <a:gd name="connsiteX6" fmla="*/ 714593 w 902827"/>
                    <a:gd name="connsiteY6" fmla="*/ 901029 h 930238"/>
                    <a:gd name="connsiteX7" fmla="*/ 718886 w 902827"/>
                    <a:gd name="connsiteY7" fmla="*/ 613400 h 930238"/>
                    <a:gd name="connsiteX8" fmla="*/ 740351 w 902827"/>
                    <a:gd name="connsiteY8" fmla="*/ 579057 h 930238"/>
                    <a:gd name="connsiteX9" fmla="*/ 895076 w 902827"/>
                    <a:gd name="connsiteY9" fmla="*/ 326756 h 930238"/>
                    <a:gd name="connsiteX10" fmla="*/ 791866 w 902827"/>
                    <a:gd name="connsiteY10" fmla="*/ 3800 h 930238"/>
                    <a:gd name="connsiteX11" fmla="*/ 66356 w 902827"/>
                    <a:gd name="connsiteY11" fmla="*/ 166933 h 930238"/>
                    <a:gd name="connsiteX0" fmla="*/ 59787 w 889251"/>
                    <a:gd name="connsiteY0" fmla="*/ 241955 h 1005260"/>
                    <a:gd name="connsiteX1" fmla="*/ 21151 w 889251"/>
                    <a:gd name="connsiteY1" fmla="*/ 499532 h 1005260"/>
                    <a:gd name="connsiteX2" fmla="*/ 12565 w 889251"/>
                    <a:gd name="connsiteY2" fmla="*/ 705594 h 1005260"/>
                    <a:gd name="connsiteX3" fmla="*/ 51201 w 889251"/>
                    <a:gd name="connsiteY3" fmla="*/ 967465 h 1005260"/>
                    <a:gd name="connsiteX4" fmla="*/ 64080 w 889251"/>
                    <a:gd name="connsiteY4" fmla="*/ 993222 h 1005260"/>
                    <a:gd name="connsiteX5" fmla="*/ 695145 w 889251"/>
                    <a:gd name="connsiteY5" fmla="*/ 997515 h 1005260"/>
                    <a:gd name="connsiteX6" fmla="*/ 708024 w 889251"/>
                    <a:gd name="connsiteY6" fmla="*/ 976051 h 1005260"/>
                    <a:gd name="connsiteX7" fmla="*/ 712317 w 889251"/>
                    <a:gd name="connsiteY7" fmla="*/ 688422 h 1005260"/>
                    <a:gd name="connsiteX8" fmla="*/ 733782 w 889251"/>
                    <a:gd name="connsiteY8" fmla="*/ 654079 h 1005260"/>
                    <a:gd name="connsiteX9" fmla="*/ 888507 w 889251"/>
                    <a:gd name="connsiteY9" fmla="*/ 401778 h 1005260"/>
                    <a:gd name="connsiteX10" fmla="*/ 693222 w 889251"/>
                    <a:gd name="connsiteY10" fmla="*/ 2622 h 1005260"/>
                    <a:gd name="connsiteX11" fmla="*/ 59787 w 889251"/>
                    <a:gd name="connsiteY11" fmla="*/ 241955 h 1005260"/>
                    <a:gd name="connsiteX0" fmla="*/ 59787 w 891770"/>
                    <a:gd name="connsiteY0" fmla="*/ 255804 h 1019109"/>
                    <a:gd name="connsiteX1" fmla="*/ 21151 w 891770"/>
                    <a:gd name="connsiteY1" fmla="*/ 513381 h 1019109"/>
                    <a:gd name="connsiteX2" fmla="*/ 12565 w 891770"/>
                    <a:gd name="connsiteY2" fmla="*/ 719443 h 1019109"/>
                    <a:gd name="connsiteX3" fmla="*/ 51201 w 891770"/>
                    <a:gd name="connsiteY3" fmla="*/ 981314 h 1019109"/>
                    <a:gd name="connsiteX4" fmla="*/ 64080 w 891770"/>
                    <a:gd name="connsiteY4" fmla="*/ 1007071 h 1019109"/>
                    <a:gd name="connsiteX5" fmla="*/ 695145 w 891770"/>
                    <a:gd name="connsiteY5" fmla="*/ 1011364 h 1019109"/>
                    <a:gd name="connsiteX6" fmla="*/ 708024 w 891770"/>
                    <a:gd name="connsiteY6" fmla="*/ 989900 h 1019109"/>
                    <a:gd name="connsiteX7" fmla="*/ 712317 w 891770"/>
                    <a:gd name="connsiteY7" fmla="*/ 702271 h 1019109"/>
                    <a:gd name="connsiteX8" fmla="*/ 733782 w 891770"/>
                    <a:gd name="connsiteY8" fmla="*/ 667928 h 1019109"/>
                    <a:gd name="connsiteX9" fmla="*/ 888507 w 891770"/>
                    <a:gd name="connsiteY9" fmla="*/ 415627 h 1019109"/>
                    <a:gd name="connsiteX10" fmla="*/ 693222 w 891770"/>
                    <a:gd name="connsiteY10" fmla="*/ 16471 h 1019109"/>
                    <a:gd name="connsiteX11" fmla="*/ 59787 w 891770"/>
                    <a:gd name="connsiteY11" fmla="*/ 255804 h 1019109"/>
                    <a:gd name="connsiteX0" fmla="*/ 59787 w 891770"/>
                    <a:gd name="connsiteY0" fmla="*/ 255804 h 1019109"/>
                    <a:gd name="connsiteX1" fmla="*/ 21151 w 891770"/>
                    <a:gd name="connsiteY1" fmla="*/ 513381 h 1019109"/>
                    <a:gd name="connsiteX2" fmla="*/ 12565 w 891770"/>
                    <a:gd name="connsiteY2" fmla="*/ 719443 h 1019109"/>
                    <a:gd name="connsiteX3" fmla="*/ 51201 w 891770"/>
                    <a:gd name="connsiteY3" fmla="*/ 981314 h 1019109"/>
                    <a:gd name="connsiteX4" fmla="*/ 64080 w 891770"/>
                    <a:gd name="connsiteY4" fmla="*/ 1007071 h 1019109"/>
                    <a:gd name="connsiteX5" fmla="*/ 695145 w 891770"/>
                    <a:gd name="connsiteY5" fmla="*/ 1011364 h 1019109"/>
                    <a:gd name="connsiteX6" fmla="*/ 708024 w 891770"/>
                    <a:gd name="connsiteY6" fmla="*/ 989900 h 1019109"/>
                    <a:gd name="connsiteX7" fmla="*/ 712317 w 891770"/>
                    <a:gd name="connsiteY7" fmla="*/ 702271 h 1019109"/>
                    <a:gd name="connsiteX8" fmla="*/ 733782 w 891770"/>
                    <a:gd name="connsiteY8" fmla="*/ 667928 h 1019109"/>
                    <a:gd name="connsiteX9" fmla="*/ 888507 w 891770"/>
                    <a:gd name="connsiteY9" fmla="*/ 415627 h 1019109"/>
                    <a:gd name="connsiteX10" fmla="*/ 693222 w 891770"/>
                    <a:gd name="connsiteY10" fmla="*/ 16471 h 1019109"/>
                    <a:gd name="connsiteX11" fmla="*/ 59787 w 891770"/>
                    <a:gd name="connsiteY11" fmla="*/ 255804 h 1019109"/>
                    <a:gd name="connsiteX0" fmla="*/ 49103 w 881086"/>
                    <a:gd name="connsiteY0" fmla="*/ 253034 h 1016339"/>
                    <a:gd name="connsiteX1" fmla="*/ 10467 w 881086"/>
                    <a:gd name="connsiteY1" fmla="*/ 510611 h 1016339"/>
                    <a:gd name="connsiteX2" fmla="*/ 1881 w 881086"/>
                    <a:gd name="connsiteY2" fmla="*/ 716673 h 1016339"/>
                    <a:gd name="connsiteX3" fmla="*/ 40517 w 881086"/>
                    <a:gd name="connsiteY3" fmla="*/ 978544 h 1016339"/>
                    <a:gd name="connsiteX4" fmla="*/ 53396 w 881086"/>
                    <a:gd name="connsiteY4" fmla="*/ 1004301 h 1016339"/>
                    <a:gd name="connsiteX5" fmla="*/ 684461 w 881086"/>
                    <a:gd name="connsiteY5" fmla="*/ 1008594 h 1016339"/>
                    <a:gd name="connsiteX6" fmla="*/ 697340 w 881086"/>
                    <a:gd name="connsiteY6" fmla="*/ 987130 h 1016339"/>
                    <a:gd name="connsiteX7" fmla="*/ 701633 w 881086"/>
                    <a:gd name="connsiteY7" fmla="*/ 699501 h 1016339"/>
                    <a:gd name="connsiteX8" fmla="*/ 723098 w 881086"/>
                    <a:gd name="connsiteY8" fmla="*/ 665158 h 1016339"/>
                    <a:gd name="connsiteX9" fmla="*/ 877823 w 881086"/>
                    <a:gd name="connsiteY9" fmla="*/ 412857 h 1016339"/>
                    <a:gd name="connsiteX10" fmla="*/ 682538 w 881086"/>
                    <a:gd name="connsiteY10" fmla="*/ 13701 h 1016339"/>
                    <a:gd name="connsiteX11" fmla="*/ 49103 w 881086"/>
                    <a:gd name="connsiteY11" fmla="*/ 253034 h 1016339"/>
                    <a:gd name="connsiteX0" fmla="*/ 65822 w 897805"/>
                    <a:gd name="connsiteY0" fmla="*/ 255804 h 1019109"/>
                    <a:gd name="connsiteX1" fmla="*/ 14486 w 897805"/>
                    <a:gd name="connsiteY1" fmla="*/ 513381 h 1019109"/>
                    <a:gd name="connsiteX2" fmla="*/ 18600 w 897805"/>
                    <a:gd name="connsiteY2" fmla="*/ 719443 h 1019109"/>
                    <a:gd name="connsiteX3" fmla="*/ 57236 w 897805"/>
                    <a:gd name="connsiteY3" fmla="*/ 981314 h 1019109"/>
                    <a:gd name="connsiteX4" fmla="*/ 70115 w 897805"/>
                    <a:gd name="connsiteY4" fmla="*/ 1007071 h 1019109"/>
                    <a:gd name="connsiteX5" fmla="*/ 701180 w 897805"/>
                    <a:gd name="connsiteY5" fmla="*/ 1011364 h 1019109"/>
                    <a:gd name="connsiteX6" fmla="*/ 714059 w 897805"/>
                    <a:gd name="connsiteY6" fmla="*/ 989900 h 1019109"/>
                    <a:gd name="connsiteX7" fmla="*/ 718352 w 897805"/>
                    <a:gd name="connsiteY7" fmla="*/ 702271 h 1019109"/>
                    <a:gd name="connsiteX8" fmla="*/ 739817 w 897805"/>
                    <a:gd name="connsiteY8" fmla="*/ 667928 h 1019109"/>
                    <a:gd name="connsiteX9" fmla="*/ 894542 w 897805"/>
                    <a:gd name="connsiteY9" fmla="*/ 415627 h 1019109"/>
                    <a:gd name="connsiteX10" fmla="*/ 699257 w 897805"/>
                    <a:gd name="connsiteY10" fmla="*/ 16471 h 1019109"/>
                    <a:gd name="connsiteX11" fmla="*/ 65822 w 897805"/>
                    <a:gd name="connsiteY11" fmla="*/ 255804 h 1019109"/>
                    <a:gd name="connsiteX0" fmla="*/ 55376 w 887359"/>
                    <a:gd name="connsiteY0" fmla="*/ 253034 h 1016339"/>
                    <a:gd name="connsiteX1" fmla="*/ 4040 w 887359"/>
                    <a:gd name="connsiteY1" fmla="*/ 510611 h 1016339"/>
                    <a:gd name="connsiteX2" fmla="*/ 8154 w 887359"/>
                    <a:gd name="connsiteY2" fmla="*/ 716673 h 1016339"/>
                    <a:gd name="connsiteX3" fmla="*/ 46790 w 887359"/>
                    <a:gd name="connsiteY3" fmla="*/ 978544 h 1016339"/>
                    <a:gd name="connsiteX4" fmla="*/ 59669 w 887359"/>
                    <a:gd name="connsiteY4" fmla="*/ 1004301 h 1016339"/>
                    <a:gd name="connsiteX5" fmla="*/ 690734 w 887359"/>
                    <a:gd name="connsiteY5" fmla="*/ 1008594 h 1016339"/>
                    <a:gd name="connsiteX6" fmla="*/ 703613 w 887359"/>
                    <a:gd name="connsiteY6" fmla="*/ 987130 h 1016339"/>
                    <a:gd name="connsiteX7" fmla="*/ 707906 w 887359"/>
                    <a:gd name="connsiteY7" fmla="*/ 699501 h 1016339"/>
                    <a:gd name="connsiteX8" fmla="*/ 729371 w 887359"/>
                    <a:gd name="connsiteY8" fmla="*/ 665158 h 1016339"/>
                    <a:gd name="connsiteX9" fmla="*/ 884096 w 887359"/>
                    <a:gd name="connsiteY9" fmla="*/ 412857 h 1016339"/>
                    <a:gd name="connsiteX10" fmla="*/ 688811 w 887359"/>
                    <a:gd name="connsiteY10" fmla="*/ 13701 h 1016339"/>
                    <a:gd name="connsiteX11" fmla="*/ 55376 w 887359"/>
                    <a:gd name="connsiteY11" fmla="*/ 253034 h 1016339"/>
                    <a:gd name="connsiteX0" fmla="*/ 65746 w 897729"/>
                    <a:gd name="connsiteY0" fmla="*/ 253034 h 1016339"/>
                    <a:gd name="connsiteX1" fmla="*/ 14410 w 897729"/>
                    <a:gd name="connsiteY1" fmla="*/ 510611 h 1016339"/>
                    <a:gd name="connsiteX2" fmla="*/ 2649 w 897729"/>
                    <a:gd name="connsiteY2" fmla="*/ 713498 h 1016339"/>
                    <a:gd name="connsiteX3" fmla="*/ 57160 w 897729"/>
                    <a:gd name="connsiteY3" fmla="*/ 978544 h 1016339"/>
                    <a:gd name="connsiteX4" fmla="*/ 70039 w 897729"/>
                    <a:gd name="connsiteY4" fmla="*/ 1004301 h 1016339"/>
                    <a:gd name="connsiteX5" fmla="*/ 701104 w 897729"/>
                    <a:gd name="connsiteY5" fmla="*/ 1008594 h 1016339"/>
                    <a:gd name="connsiteX6" fmla="*/ 713983 w 897729"/>
                    <a:gd name="connsiteY6" fmla="*/ 987130 h 1016339"/>
                    <a:gd name="connsiteX7" fmla="*/ 718276 w 897729"/>
                    <a:gd name="connsiteY7" fmla="*/ 699501 h 1016339"/>
                    <a:gd name="connsiteX8" fmla="*/ 739741 w 897729"/>
                    <a:gd name="connsiteY8" fmla="*/ 665158 h 1016339"/>
                    <a:gd name="connsiteX9" fmla="*/ 894466 w 897729"/>
                    <a:gd name="connsiteY9" fmla="*/ 412857 h 1016339"/>
                    <a:gd name="connsiteX10" fmla="*/ 699181 w 897729"/>
                    <a:gd name="connsiteY10" fmla="*/ 13701 h 1016339"/>
                    <a:gd name="connsiteX11" fmla="*/ 65746 w 897729"/>
                    <a:gd name="connsiteY11" fmla="*/ 253034 h 1016339"/>
                    <a:gd name="connsiteX0" fmla="*/ 65298 w 897281"/>
                    <a:gd name="connsiteY0" fmla="*/ 253034 h 1018222"/>
                    <a:gd name="connsiteX1" fmla="*/ 13962 w 897281"/>
                    <a:gd name="connsiteY1" fmla="*/ 510611 h 1018222"/>
                    <a:gd name="connsiteX2" fmla="*/ 2201 w 897281"/>
                    <a:gd name="connsiteY2" fmla="*/ 713498 h 1018222"/>
                    <a:gd name="connsiteX3" fmla="*/ 50362 w 897281"/>
                    <a:gd name="connsiteY3" fmla="*/ 994419 h 1018222"/>
                    <a:gd name="connsiteX4" fmla="*/ 69591 w 897281"/>
                    <a:gd name="connsiteY4" fmla="*/ 1004301 h 1018222"/>
                    <a:gd name="connsiteX5" fmla="*/ 700656 w 897281"/>
                    <a:gd name="connsiteY5" fmla="*/ 1008594 h 1018222"/>
                    <a:gd name="connsiteX6" fmla="*/ 713535 w 897281"/>
                    <a:gd name="connsiteY6" fmla="*/ 987130 h 1018222"/>
                    <a:gd name="connsiteX7" fmla="*/ 717828 w 897281"/>
                    <a:gd name="connsiteY7" fmla="*/ 699501 h 1018222"/>
                    <a:gd name="connsiteX8" fmla="*/ 739293 w 897281"/>
                    <a:gd name="connsiteY8" fmla="*/ 665158 h 1018222"/>
                    <a:gd name="connsiteX9" fmla="*/ 894018 w 897281"/>
                    <a:gd name="connsiteY9" fmla="*/ 412857 h 1018222"/>
                    <a:gd name="connsiteX10" fmla="*/ 698733 w 897281"/>
                    <a:gd name="connsiteY10" fmla="*/ 13701 h 1018222"/>
                    <a:gd name="connsiteX11" fmla="*/ 65298 w 897281"/>
                    <a:gd name="connsiteY11" fmla="*/ 253034 h 1018222"/>
                    <a:gd name="connsiteX0" fmla="*/ 65298 w 897281"/>
                    <a:gd name="connsiteY0" fmla="*/ 253034 h 1115472"/>
                    <a:gd name="connsiteX1" fmla="*/ 13962 w 897281"/>
                    <a:gd name="connsiteY1" fmla="*/ 510611 h 1115472"/>
                    <a:gd name="connsiteX2" fmla="*/ 2201 w 897281"/>
                    <a:gd name="connsiteY2" fmla="*/ 713498 h 1115472"/>
                    <a:gd name="connsiteX3" fmla="*/ 50362 w 897281"/>
                    <a:gd name="connsiteY3" fmla="*/ 994419 h 1115472"/>
                    <a:gd name="connsiteX4" fmla="*/ 212466 w 897281"/>
                    <a:gd name="connsiteY4" fmla="*/ 1115426 h 1115472"/>
                    <a:gd name="connsiteX5" fmla="*/ 700656 w 897281"/>
                    <a:gd name="connsiteY5" fmla="*/ 1008594 h 1115472"/>
                    <a:gd name="connsiteX6" fmla="*/ 713535 w 897281"/>
                    <a:gd name="connsiteY6" fmla="*/ 987130 h 1115472"/>
                    <a:gd name="connsiteX7" fmla="*/ 717828 w 897281"/>
                    <a:gd name="connsiteY7" fmla="*/ 699501 h 1115472"/>
                    <a:gd name="connsiteX8" fmla="*/ 739293 w 897281"/>
                    <a:gd name="connsiteY8" fmla="*/ 665158 h 1115472"/>
                    <a:gd name="connsiteX9" fmla="*/ 894018 w 897281"/>
                    <a:gd name="connsiteY9" fmla="*/ 412857 h 1115472"/>
                    <a:gd name="connsiteX10" fmla="*/ 698733 w 897281"/>
                    <a:gd name="connsiteY10" fmla="*/ 13701 h 1115472"/>
                    <a:gd name="connsiteX11" fmla="*/ 65298 w 897281"/>
                    <a:gd name="connsiteY11" fmla="*/ 253034 h 1115472"/>
                    <a:gd name="connsiteX0" fmla="*/ 65298 w 897281"/>
                    <a:gd name="connsiteY0" fmla="*/ 253034 h 1023904"/>
                    <a:gd name="connsiteX1" fmla="*/ 13962 w 897281"/>
                    <a:gd name="connsiteY1" fmla="*/ 510611 h 1023904"/>
                    <a:gd name="connsiteX2" fmla="*/ 2201 w 897281"/>
                    <a:gd name="connsiteY2" fmla="*/ 713498 h 1023904"/>
                    <a:gd name="connsiteX3" fmla="*/ 50362 w 897281"/>
                    <a:gd name="connsiteY3" fmla="*/ 994419 h 1023904"/>
                    <a:gd name="connsiteX4" fmla="*/ 91816 w 897281"/>
                    <a:gd name="connsiteY4" fmla="*/ 1017001 h 1023904"/>
                    <a:gd name="connsiteX5" fmla="*/ 700656 w 897281"/>
                    <a:gd name="connsiteY5" fmla="*/ 1008594 h 1023904"/>
                    <a:gd name="connsiteX6" fmla="*/ 713535 w 897281"/>
                    <a:gd name="connsiteY6" fmla="*/ 987130 h 1023904"/>
                    <a:gd name="connsiteX7" fmla="*/ 717828 w 897281"/>
                    <a:gd name="connsiteY7" fmla="*/ 699501 h 1023904"/>
                    <a:gd name="connsiteX8" fmla="*/ 739293 w 897281"/>
                    <a:gd name="connsiteY8" fmla="*/ 665158 h 1023904"/>
                    <a:gd name="connsiteX9" fmla="*/ 894018 w 897281"/>
                    <a:gd name="connsiteY9" fmla="*/ 412857 h 1023904"/>
                    <a:gd name="connsiteX10" fmla="*/ 698733 w 897281"/>
                    <a:gd name="connsiteY10" fmla="*/ 13701 h 1023904"/>
                    <a:gd name="connsiteX11" fmla="*/ 65298 w 897281"/>
                    <a:gd name="connsiteY11" fmla="*/ 253034 h 1023904"/>
                    <a:gd name="connsiteX0" fmla="*/ 65298 w 897281"/>
                    <a:gd name="connsiteY0" fmla="*/ 253034 h 1023904"/>
                    <a:gd name="connsiteX1" fmla="*/ 13962 w 897281"/>
                    <a:gd name="connsiteY1" fmla="*/ 510611 h 1023904"/>
                    <a:gd name="connsiteX2" fmla="*/ 2201 w 897281"/>
                    <a:gd name="connsiteY2" fmla="*/ 713498 h 1023904"/>
                    <a:gd name="connsiteX3" fmla="*/ 50362 w 897281"/>
                    <a:gd name="connsiteY3" fmla="*/ 994419 h 1023904"/>
                    <a:gd name="connsiteX4" fmla="*/ 91816 w 897281"/>
                    <a:gd name="connsiteY4" fmla="*/ 1017001 h 1023904"/>
                    <a:gd name="connsiteX5" fmla="*/ 700656 w 897281"/>
                    <a:gd name="connsiteY5" fmla="*/ 1008594 h 1023904"/>
                    <a:gd name="connsiteX6" fmla="*/ 713535 w 897281"/>
                    <a:gd name="connsiteY6" fmla="*/ 987130 h 1023904"/>
                    <a:gd name="connsiteX7" fmla="*/ 717828 w 897281"/>
                    <a:gd name="connsiteY7" fmla="*/ 699501 h 1023904"/>
                    <a:gd name="connsiteX8" fmla="*/ 739293 w 897281"/>
                    <a:gd name="connsiteY8" fmla="*/ 665158 h 1023904"/>
                    <a:gd name="connsiteX9" fmla="*/ 894018 w 897281"/>
                    <a:gd name="connsiteY9" fmla="*/ 412857 h 1023904"/>
                    <a:gd name="connsiteX10" fmla="*/ 698733 w 897281"/>
                    <a:gd name="connsiteY10" fmla="*/ 13701 h 1023904"/>
                    <a:gd name="connsiteX11" fmla="*/ 65298 w 897281"/>
                    <a:gd name="connsiteY11" fmla="*/ 253034 h 1023904"/>
                    <a:gd name="connsiteX0" fmla="*/ 65298 w 897281"/>
                    <a:gd name="connsiteY0" fmla="*/ 253034 h 1023904"/>
                    <a:gd name="connsiteX1" fmla="*/ 13962 w 897281"/>
                    <a:gd name="connsiteY1" fmla="*/ 510611 h 1023904"/>
                    <a:gd name="connsiteX2" fmla="*/ 2201 w 897281"/>
                    <a:gd name="connsiteY2" fmla="*/ 713498 h 1023904"/>
                    <a:gd name="connsiteX3" fmla="*/ 50362 w 897281"/>
                    <a:gd name="connsiteY3" fmla="*/ 994419 h 1023904"/>
                    <a:gd name="connsiteX4" fmla="*/ 91816 w 897281"/>
                    <a:gd name="connsiteY4" fmla="*/ 1017001 h 1023904"/>
                    <a:gd name="connsiteX5" fmla="*/ 700656 w 897281"/>
                    <a:gd name="connsiteY5" fmla="*/ 1008594 h 1023904"/>
                    <a:gd name="connsiteX6" fmla="*/ 713535 w 897281"/>
                    <a:gd name="connsiteY6" fmla="*/ 987130 h 1023904"/>
                    <a:gd name="connsiteX7" fmla="*/ 717828 w 897281"/>
                    <a:gd name="connsiteY7" fmla="*/ 699501 h 1023904"/>
                    <a:gd name="connsiteX8" fmla="*/ 739293 w 897281"/>
                    <a:gd name="connsiteY8" fmla="*/ 665158 h 1023904"/>
                    <a:gd name="connsiteX9" fmla="*/ 894018 w 897281"/>
                    <a:gd name="connsiteY9" fmla="*/ 412857 h 1023904"/>
                    <a:gd name="connsiteX10" fmla="*/ 698733 w 897281"/>
                    <a:gd name="connsiteY10" fmla="*/ 13701 h 1023904"/>
                    <a:gd name="connsiteX11" fmla="*/ 65298 w 897281"/>
                    <a:gd name="connsiteY11" fmla="*/ 253034 h 1023904"/>
                    <a:gd name="connsiteX0" fmla="*/ 65298 w 897281"/>
                    <a:gd name="connsiteY0" fmla="*/ 253034 h 1021323"/>
                    <a:gd name="connsiteX1" fmla="*/ 13962 w 897281"/>
                    <a:gd name="connsiteY1" fmla="*/ 510611 h 1021323"/>
                    <a:gd name="connsiteX2" fmla="*/ 2201 w 897281"/>
                    <a:gd name="connsiteY2" fmla="*/ 713498 h 1021323"/>
                    <a:gd name="connsiteX3" fmla="*/ 50362 w 897281"/>
                    <a:gd name="connsiteY3" fmla="*/ 994419 h 1021323"/>
                    <a:gd name="connsiteX4" fmla="*/ 91816 w 897281"/>
                    <a:gd name="connsiteY4" fmla="*/ 1017001 h 1021323"/>
                    <a:gd name="connsiteX5" fmla="*/ 700656 w 897281"/>
                    <a:gd name="connsiteY5" fmla="*/ 1008594 h 1021323"/>
                    <a:gd name="connsiteX6" fmla="*/ 713535 w 897281"/>
                    <a:gd name="connsiteY6" fmla="*/ 987130 h 1021323"/>
                    <a:gd name="connsiteX7" fmla="*/ 717828 w 897281"/>
                    <a:gd name="connsiteY7" fmla="*/ 699501 h 1021323"/>
                    <a:gd name="connsiteX8" fmla="*/ 739293 w 897281"/>
                    <a:gd name="connsiteY8" fmla="*/ 665158 h 1021323"/>
                    <a:gd name="connsiteX9" fmla="*/ 894018 w 897281"/>
                    <a:gd name="connsiteY9" fmla="*/ 412857 h 1021323"/>
                    <a:gd name="connsiteX10" fmla="*/ 698733 w 897281"/>
                    <a:gd name="connsiteY10" fmla="*/ 13701 h 1021323"/>
                    <a:gd name="connsiteX11" fmla="*/ 65298 w 897281"/>
                    <a:gd name="connsiteY11" fmla="*/ 253034 h 1021323"/>
                    <a:gd name="connsiteX0" fmla="*/ 65298 w 897281"/>
                    <a:gd name="connsiteY0" fmla="*/ 253034 h 1021323"/>
                    <a:gd name="connsiteX1" fmla="*/ 13962 w 897281"/>
                    <a:gd name="connsiteY1" fmla="*/ 510611 h 1021323"/>
                    <a:gd name="connsiteX2" fmla="*/ 2201 w 897281"/>
                    <a:gd name="connsiteY2" fmla="*/ 713498 h 1021323"/>
                    <a:gd name="connsiteX3" fmla="*/ 50362 w 897281"/>
                    <a:gd name="connsiteY3" fmla="*/ 994419 h 1021323"/>
                    <a:gd name="connsiteX4" fmla="*/ 91816 w 897281"/>
                    <a:gd name="connsiteY4" fmla="*/ 1017001 h 1021323"/>
                    <a:gd name="connsiteX5" fmla="*/ 700656 w 897281"/>
                    <a:gd name="connsiteY5" fmla="*/ 1008594 h 1021323"/>
                    <a:gd name="connsiteX6" fmla="*/ 713535 w 897281"/>
                    <a:gd name="connsiteY6" fmla="*/ 987130 h 1021323"/>
                    <a:gd name="connsiteX7" fmla="*/ 717828 w 897281"/>
                    <a:gd name="connsiteY7" fmla="*/ 699501 h 1021323"/>
                    <a:gd name="connsiteX8" fmla="*/ 739293 w 897281"/>
                    <a:gd name="connsiteY8" fmla="*/ 665158 h 1021323"/>
                    <a:gd name="connsiteX9" fmla="*/ 894018 w 897281"/>
                    <a:gd name="connsiteY9" fmla="*/ 412857 h 1021323"/>
                    <a:gd name="connsiteX10" fmla="*/ 698733 w 897281"/>
                    <a:gd name="connsiteY10" fmla="*/ 13701 h 1021323"/>
                    <a:gd name="connsiteX11" fmla="*/ 65298 w 897281"/>
                    <a:gd name="connsiteY11" fmla="*/ 253034 h 1021323"/>
                    <a:gd name="connsiteX0" fmla="*/ 65298 w 897281"/>
                    <a:gd name="connsiteY0" fmla="*/ 253034 h 1021323"/>
                    <a:gd name="connsiteX1" fmla="*/ 13962 w 897281"/>
                    <a:gd name="connsiteY1" fmla="*/ 510611 h 1021323"/>
                    <a:gd name="connsiteX2" fmla="*/ 2201 w 897281"/>
                    <a:gd name="connsiteY2" fmla="*/ 713498 h 1021323"/>
                    <a:gd name="connsiteX3" fmla="*/ 50362 w 897281"/>
                    <a:gd name="connsiteY3" fmla="*/ 994419 h 1021323"/>
                    <a:gd name="connsiteX4" fmla="*/ 91816 w 897281"/>
                    <a:gd name="connsiteY4" fmla="*/ 1017001 h 1021323"/>
                    <a:gd name="connsiteX5" fmla="*/ 700656 w 897281"/>
                    <a:gd name="connsiteY5" fmla="*/ 1008594 h 1021323"/>
                    <a:gd name="connsiteX6" fmla="*/ 713535 w 897281"/>
                    <a:gd name="connsiteY6" fmla="*/ 987130 h 1021323"/>
                    <a:gd name="connsiteX7" fmla="*/ 717828 w 897281"/>
                    <a:gd name="connsiteY7" fmla="*/ 699501 h 1021323"/>
                    <a:gd name="connsiteX8" fmla="*/ 739293 w 897281"/>
                    <a:gd name="connsiteY8" fmla="*/ 665158 h 1021323"/>
                    <a:gd name="connsiteX9" fmla="*/ 894018 w 897281"/>
                    <a:gd name="connsiteY9" fmla="*/ 412857 h 1021323"/>
                    <a:gd name="connsiteX10" fmla="*/ 698733 w 897281"/>
                    <a:gd name="connsiteY10" fmla="*/ 13701 h 1021323"/>
                    <a:gd name="connsiteX11" fmla="*/ 65298 w 897281"/>
                    <a:gd name="connsiteY11" fmla="*/ 253034 h 102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7281" h="1021323">
                      <a:moveTo>
                        <a:pt x="65298" y="253034"/>
                      </a:moveTo>
                      <a:cubicBezTo>
                        <a:pt x="59120" y="272352"/>
                        <a:pt x="24478" y="433867"/>
                        <a:pt x="13962" y="510611"/>
                      </a:cubicBezTo>
                      <a:cubicBezTo>
                        <a:pt x="3446" y="587355"/>
                        <a:pt x="-3866" y="632864"/>
                        <a:pt x="2201" y="713498"/>
                      </a:cubicBezTo>
                      <a:cubicBezTo>
                        <a:pt x="8268" y="794132"/>
                        <a:pt x="48126" y="972410"/>
                        <a:pt x="50362" y="994419"/>
                      </a:cubicBezTo>
                      <a:cubicBezTo>
                        <a:pt x="52598" y="1016428"/>
                        <a:pt x="65984" y="1014639"/>
                        <a:pt x="91816" y="1017001"/>
                      </a:cubicBezTo>
                      <a:cubicBezTo>
                        <a:pt x="117648" y="1019363"/>
                        <a:pt x="498713" y="1028952"/>
                        <a:pt x="700656" y="1008594"/>
                      </a:cubicBezTo>
                      <a:cubicBezTo>
                        <a:pt x="718551" y="1006790"/>
                        <a:pt x="710673" y="1000546"/>
                        <a:pt x="713535" y="987130"/>
                      </a:cubicBezTo>
                      <a:cubicBezTo>
                        <a:pt x="716397" y="973714"/>
                        <a:pt x="713535" y="715063"/>
                        <a:pt x="717828" y="699501"/>
                      </a:cubicBezTo>
                      <a:cubicBezTo>
                        <a:pt x="722121" y="683939"/>
                        <a:pt x="709928" y="712932"/>
                        <a:pt x="739293" y="665158"/>
                      </a:cubicBezTo>
                      <a:cubicBezTo>
                        <a:pt x="768658" y="617384"/>
                        <a:pt x="860032" y="559533"/>
                        <a:pt x="894018" y="412857"/>
                      </a:cubicBezTo>
                      <a:cubicBezTo>
                        <a:pt x="902604" y="316981"/>
                        <a:pt x="909878" y="94313"/>
                        <a:pt x="698733" y="13701"/>
                      </a:cubicBezTo>
                      <a:cubicBezTo>
                        <a:pt x="487588" y="-66911"/>
                        <a:pt x="71476" y="233716"/>
                        <a:pt x="65298" y="253034"/>
                      </a:cubicBezTo>
                      <a:close/>
                    </a:path>
                  </a:pathLst>
                </a:custGeom>
                <a:solidFill>
                  <a:srgbClr val="FFFFFF"/>
                </a:solidFill>
                <a:ln w="317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8" name="Freeform 2287">
                  <a:extLst>
                    <a:ext uri="{FF2B5EF4-FFF2-40B4-BE49-F238E27FC236}">
                      <a16:creationId xmlns:a16="http://schemas.microsoft.com/office/drawing/2014/main" id="{CE62E582-E19C-4F64-C4DA-578C93567890}"/>
                    </a:ext>
                  </a:extLst>
                </p:cNvPr>
                <p:cNvSpPr/>
                <p:nvPr/>
              </p:nvSpPr>
              <p:spPr>
                <a:xfrm>
                  <a:off x="11210925" y="704850"/>
                  <a:ext cx="965200" cy="1387475"/>
                </a:xfrm>
                <a:custGeom>
                  <a:avLst/>
                  <a:gdLst>
                    <a:gd name="connsiteX0" fmla="*/ 47625 w 965200"/>
                    <a:gd name="connsiteY0" fmla="*/ 107950 h 1387475"/>
                    <a:gd name="connsiteX1" fmla="*/ 47625 w 965200"/>
                    <a:gd name="connsiteY1" fmla="*/ 225425 h 1387475"/>
                    <a:gd name="connsiteX2" fmla="*/ 41275 w 965200"/>
                    <a:gd name="connsiteY2" fmla="*/ 412750 h 1387475"/>
                    <a:gd name="connsiteX3" fmla="*/ 0 w 965200"/>
                    <a:gd name="connsiteY3" fmla="*/ 590550 h 1387475"/>
                    <a:gd name="connsiteX4" fmla="*/ 0 w 965200"/>
                    <a:gd name="connsiteY4" fmla="*/ 708025 h 1387475"/>
                    <a:gd name="connsiteX5" fmla="*/ 69850 w 965200"/>
                    <a:gd name="connsiteY5" fmla="*/ 809625 h 1387475"/>
                    <a:gd name="connsiteX6" fmla="*/ 155575 w 965200"/>
                    <a:gd name="connsiteY6" fmla="*/ 873125 h 1387475"/>
                    <a:gd name="connsiteX7" fmla="*/ 130175 w 965200"/>
                    <a:gd name="connsiteY7" fmla="*/ 1181100 h 1387475"/>
                    <a:gd name="connsiteX8" fmla="*/ 149225 w 965200"/>
                    <a:gd name="connsiteY8" fmla="*/ 1282700 h 1387475"/>
                    <a:gd name="connsiteX9" fmla="*/ 219075 w 965200"/>
                    <a:gd name="connsiteY9" fmla="*/ 1339850 h 1387475"/>
                    <a:gd name="connsiteX10" fmla="*/ 311150 w 965200"/>
                    <a:gd name="connsiteY10" fmla="*/ 1387475 h 1387475"/>
                    <a:gd name="connsiteX11" fmla="*/ 381000 w 965200"/>
                    <a:gd name="connsiteY11" fmla="*/ 1381125 h 1387475"/>
                    <a:gd name="connsiteX12" fmla="*/ 517525 w 965200"/>
                    <a:gd name="connsiteY12" fmla="*/ 1333500 h 1387475"/>
                    <a:gd name="connsiteX13" fmla="*/ 647700 w 965200"/>
                    <a:gd name="connsiteY13" fmla="*/ 1276350 h 1387475"/>
                    <a:gd name="connsiteX14" fmla="*/ 784225 w 965200"/>
                    <a:gd name="connsiteY14" fmla="*/ 1247775 h 1387475"/>
                    <a:gd name="connsiteX15" fmla="*/ 892175 w 965200"/>
                    <a:gd name="connsiteY15" fmla="*/ 1247775 h 1387475"/>
                    <a:gd name="connsiteX16" fmla="*/ 962025 w 965200"/>
                    <a:gd name="connsiteY16" fmla="*/ 1225550 h 1387475"/>
                    <a:gd name="connsiteX17" fmla="*/ 965200 w 965200"/>
                    <a:gd name="connsiteY17" fmla="*/ 1146175 h 1387475"/>
                    <a:gd name="connsiteX18" fmla="*/ 889000 w 965200"/>
                    <a:gd name="connsiteY18" fmla="*/ 1108075 h 1387475"/>
                    <a:gd name="connsiteX19" fmla="*/ 771525 w 965200"/>
                    <a:gd name="connsiteY19" fmla="*/ 1082675 h 1387475"/>
                    <a:gd name="connsiteX20" fmla="*/ 825500 w 965200"/>
                    <a:gd name="connsiteY20" fmla="*/ 1012825 h 1387475"/>
                    <a:gd name="connsiteX21" fmla="*/ 835025 w 965200"/>
                    <a:gd name="connsiteY21" fmla="*/ 962025 h 1387475"/>
                    <a:gd name="connsiteX22" fmla="*/ 711200 w 965200"/>
                    <a:gd name="connsiteY22" fmla="*/ 774700 h 1387475"/>
                    <a:gd name="connsiteX23" fmla="*/ 581025 w 965200"/>
                    <a:gd name="connsiteY23" fmla="*/ 641350 h 1387475"/>
                    <a:gd name="connsiteX24" fmla="*/ 466725 w 965200"/>
                    <a:gd name="connsiteY24" fmla="*/ 609600 h 1387475"/>
                    <a:gd name="connsiteX25" fmla="*/ 377825 w 965200"/>
                    <a:gd name="connsiteY25" fmla="*/ 606425 h 1387475"/>
                    <a:gd name="connsiteX26" fmla="*/ 387350 w 965200"/>
                    <a:gd name="connsiteY26" fmla="*/ 539750 h 1387475"/>
                    <a:gd name="connsiteX27" fmla="*/ 460375 w 965200"/>
                    <a:gd name="connsiteY27" fmla="*/ 542925 h 1387475"/>
                    <a:gd name="connsiteX28" fmla="*/ 530225 w 965200"/>
                    <a:gd name="connsiteY28" fmla="*/ 473075 h 1387475"/>
                    <a:gd name="connsiteX29" fmla="*/ 527050 w 965200"/>
                    <a:gd name="connsiteY29" fmla="*/ 352425 h 1387475"/>
                    <a:gd name="connsiteX30" fmla="*/ 488950 w 965200"/>
                    <a:gd name="connsiteY30" fmla="*/ 180975 h 1387475"/>
                    <a:gd name="connsiteX31" fmla="*/ 498475 w 965200"/>
                    <a:gd name="connsiteY31" fmla="*/ 82550 h 1387475"/>
                    <a:gd name="connsiteX32" fmla="*/ 377825 w 965200"/>
                    <a:gd name="connsiteY32" fmla="*/ 38100 h 1387475"/>
                    <a:gd name="connsiteX33" fmla="*/ 254000 w 965200"/>
                    <a:gd name="connsiteY33" fmla="*/ 0 h 1387475"/>
                    <a:gd name="connsiteX34" fmla="*/ 174625 w 965200"/>
                    <a:gd name="connsiteY34" fmla="*/ 19050 h 1387475"/>
                    <a:gd name="connsiteX35" fmla="*/ 47625 w 965200"/>
                    <a:gd name="connsiteY35" fmla="*/ 107950 h 138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65200" h="1387475">
                      <a:moveTo>
                        <a:pt x="47625" y="107950"/>
                      </a:moveTo>
                      <a:lnTo>
                        <a:pt x="47625" y="225425"/>
                      </a:lnTo>
                      <a:lnTo>
                        <a:pt x="41275" y="412750"/>
                      </a:lnTo>
                      <a:lnTo>
                        <a:pt x="0" y="590550"/>
                      </a:lnTo>
                      <a:lnTo>
                        <a:pt x="0" y="708025"/>
                      </a:lnTo>
                      <a:lnTo>
                        <a:pt x="69850" y="809625"/>
                      </a:lnTo>
                      <a:lnTo>
                        <a:pt x="155575" y="873125"/>
                      </a:lnTo>
                      <a:lnTo>
                        <a:pt x="130175" y="1181100"/>
                      </a:lnTo>
                      <a:lnTo>
                        <a:pt x="149225" y="1282700"/>
                      </a:lnTo>
                      <a:lnTo>
                        <a:pt x="219075" y="1339850"/>
                      </a:lnTo>
                      <a:lnTo>
                        <a:pt x="311150" y="1387475"/>
                      </a:lnTo>
                      <a:lnTo>
                        <a:pt x="381000" y="1381125"/>
                      </a:lnTo>
                      <a:lnTo>
                        <a:pt x="517525" y="1333500"/>
                      </a:lnTo>
                      <a:lnTo>
                        <a:pt x="647700" y="1276350"/>
                      </a:lnTo>
                      <a:lnTo>
                        <a:pt x="784225" y="1247775"/>
                      </a:lnTo>
                      <a:lnTo>
                        <a:pt x="892175" y="1247775"/>
                      </a:lnTo>
                      <a:lnTo>
                        <a:pt x="962025" y="1225550"/>
                      </a:lnTo>
                      <a:lnTo>
                        <a:pt x="965200" y="1146175"/>
                      </a:lnTo>
                      <a:lnTo>
                        <a:pt x="889000" y="1108075"/>
                      </a:lnTo>
                      <a:lnTo>
                        <a:pt x="771525" y="1082675"/>
                      </a:lnTo>
                      <a:lnTo>
                        <a:pt x="825500" y="1012825"/>
                      </a:lnTo>
                      <a:lnTo>
                        <a:pt x="835025" y="962025"/>
                      </a:lnTo>
                      <a:lnTo>
                        <a:pt x="711200" y="774700"/>
                      </a:lnTo>
                      <a:lnTo>
                        <a:pt x="581025" y="641350"/>
                      </a:lnTo>
                      <a:lnTo>
                        <a:pt x="466725" y="609600"/>
                      </a:lnTo>
                      <a:lnTo>
                        <a:pt x="377825" y="606425"/>
                      </a:lnTo>
                      <a:lnTo>
                        <a:pt x="387350" y="539750"/>
                      </a:lnTo>
                      <a:lnTo>
                        <a:pt x="460375" y="542925"/>
                      </a:lnTo>
                      <a:lnTo>
                        <a:pt x="530225" y="473075"/>
                      </a:lnTo>
                      <a:cubicBezTo>
                        <a:pt x="529167" y="432858"/>
                        <a:pt x="528108" y="392642"/>
                        <a:pt x="527050" y="352425"/>
                      </a:cubicBezTo>
                      <a:lnTo>
                        <a:pt x="488950" y="180975"/>
                      </a:lnTo>
                      <a:lnTo>
                        <a:pt x="498475" y="82550"/>
                      </a:lnTo>
                      <a:lnTo>
                        <a:pt x="377825" y="38100"/>
                      </a:lnTo>
                      <a:lnTo>
                        <a:pt x="254000" y="0"/>
                      </a:lnTo>
                      <a:lnTo>
                        <a:pt x="174625" y="19050"/>
                      </a:lnTo>
                      <a:lnTo>
                        <a:pt x="47625" y="107950"/>
                      </a:lnTo>
                      <a:close/>
                    </a:path>
                  </a:pathLst>
                </a:cu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9" name="Group 2288">
                  <a:extLst>
                    <a:ext uri="{FF2B5EF4-FFF2-40B4-BE49-F238E27FC236}">
                      <a16:creationId xmlns:a16="http://schemas.microsoft.com/office/drawing/2014/main" id="{F7651ED9-7F1B-A60C-3ECF-913526B3E734}"/>
                    </a:ext>
                  </a:extLst>
                </p:cNvPr>
                <p:cNvGrpSpPr/>
                <p:nvPr/>
              </p:nvGrpSpPr>
              <p:grpSpPr>
                <a:xfrm>
                  <a:off x="11174059" y="681058"/>
                  <a:ext cx="1042440" cy="1435056"/>
                  <a:chOff x="11174059" y="681058"/>
                  <a:chExt cx="1042440" cy="1435056"/>
                </a:xfrm>
              </p:grpSpPr>
              <p:sp>
                <p:nvSpPr>
                  <p:cNvPr id="2290" name="Freeform 2289">
                    <a:extLst>
                      <a:ext uri="{FF2B5EF4-FFF2-40B4-BE49-F238E27FC236}">
                        <a16:creationId xmlns:a16="http://schemas.microsoft.com/office/drawing/2014/main" id="{7DFF0F89-9D69-783E-7723-4800E573DD3A}"/>
                      </a:ext>
                    </a:extLst>
                  </p:cNvPr>
                  <p:cNvSpPr/>
                  <p:nvPr/>
                </p:nvSpPr>
                <p:spPr>
                  <a:xfrm>
                    <a:off x="11301711" y="1282331"/>
                    <a:ext cx="914788" cy="833783"/>
                  </a:xfrm>
                  <a:custGeom>
                    <a:avLst/>
                    <a:gdLst>
                      <a:gd name="connsiteX0" fmla="*/ 249552 w 914788"/>
                      <a:gd name="connsiteY0" fmla="*/ 833784 h 833783"/>
                      <a:gd name="connsiteX1" fmla="*/ 103192 w 914788"/>
                      <a:gd name="connsiteY1" fmla="*/ 795761 h 833783"/>
                      <a:gd name="connsiteX2" fmla="*/ 751 w 914788"/>
                      <a:gd name="connsiteY2" fmla="*/ 639923 h 833783"/>
                      <a:gd name="connsiteX3" fmla="*/ 102 w 914788"/>
                      <a:gd name="connsiteY3" fmla="*/ 630192 h 833783"/>
                      <a:gd name="connsiteX4" fmla="*/ 25487 w 914788"/>
                      <a:gd name="connsiteY4" fmla="*/ 298765 h 833783"/>
                      <a:gd name="connsiteX5" fmla="*/ 62014 w 914788"/>
                      <a:gd name="connsiteY5" fmla="*/ 267518 h 833783"/>
                      <a:gd name="connsiteX6" fmla="*/ 93384 w 914788"/>
                      <a:gd name="connsiteY6" fmla="*/ 303919 h 833783"/>
                      <a:gd name="connsiteX7" fmla="*/ 68360 w 914788"/>
                      <a:gd name="connsiteY7" fmla="*/ 630300 h 833783"/>
                      <a:gd name="connsiteX8" fmla="*/ 139070 w 914788"/>
                      <a:gd name="connsiteY8" fmla="*/ 738097 h 833783"/>
                      <a:gd name="connsiteX9" fmla="*/ 304649 w 914788"/>
                      <a:gd name="connsiteY9" fmla="*/ 760766 h 833783"/>
                      <a:gd name="connsiteX10" fmla="*/ 547320 w 914788"/>
                      <a:gd name="connsiteY10" fmla="*/ 660898 h 833783"/>
                      <a:gd name="connsiteX11" fmla="*/ 669341 w 914788"/>
                      <a:gd name="connsiteY11" fmla="*/ 636391 h 833783"/>
                      <a:gd name="connsiteX12" fmla="*/ 804162 w 914788"/>
                      <a:gd name="connsiteY12" fmla="*/ 636391 h 833783"/>
                      <a:gd name="connsiteX13" fmla="*/ 834234 w 914788"/>
                      <a:gd name="connsiteY13" fmla="*/ 624281 h 833783"/>
                      <a:gd name="connsiteX14" fmla="*/ 846711 w 914788"/>
                      <a:gd name="connsiteY14" fmla="*/ 594440 h 833783"/>
                      <a:gd name="connsiteX15" fmla="*/ 804162 w 914788"/>
                      <a:gd name="connsiteY15" fmla="*/ 551624 h 833783"/>
                      <a:gd name="connsiteX16" fmla="*/ 642477 w 914788"/>
                      <a:gd name="connsiteY16" fmla="*/ 551624 h 833783"/>
                      <a:gd name="connsiteX17" fmla="*/ 609052 w 914788"/>
                      <a:gd name="connsiteY17" fmla="*/ 524125 h 833783"/>
                      <a:gd name="connsiteX18" fmla="*/ 629857 w 914788"/>
                      <a:gd name="connsiteY18" fmla="*/ 486247 h 833783"/>
                      <a:gd name="connsiteX19" fmla="*/ 710808 w 914788"/>
                      <a:gd name="connsiteY19" fmla="*/ 423212 h 833783"/>
                      <a:gd name="connsiteX20" fmla="*/ 683872 w 914788"/>
                      <a:gd name="connsiteY20" fmla="*/ 358015 h 833783"/>
                      <a:gd name="connsiteX21" fmla="*/ 627189 w 914788"/>
                      <a:gd name="connsiteY21" fmla="*/ 280240 h 833783"/>
                      <a:gd name="connsiteX22" fmla="*/ 528678 w 914788"/>
                      <a:gd name="connsiteY22" fmla="*/ 156622 h 833783"/>
                      <a:gd name="connsiteX23" fmla="*/ 526262 w 914788"/>
                      <a:gd name="connsiteY23" fmla="*/ 153162 h 833783"/>
                      <a:gd name="connsiteX24" fmla="*/ 385239 w 914788"/>
                      <a:gd name="connsiteY24" fmla="*/ 67855 h 833783"/>
                      <a:gd name="connsiteX25" fmla="*/ 377090 w 914788"/>
                      <a:gd name="connsiteY25" fmla="*/ 68467 h 833783"/>
                      <a:gd name="connsiteX26" fmla="*/ 317269 w 914788"/>
                      <a:gd name="connsiteY26" fmla="*/ 68467 h 833783"/>
                      <a:gd name="connsiteX27" fmla="*/ 123889 w 914788"/>
                      <a:gd name="connsiteY27" fmla="*/ 167903 h 833783"/>
                      <a:gd name="connsiteX28" fmla="*/ 76545 w 914788"/>
                      <a:gd name="connsiteY28" fmla="*/ 176444 h 833783"/>
                      <a:gd name="connsiteX29" fmla="*/ 67963 w 914788"/>
                      <a:gd name="connsiteY29" fmla="*/ 129231 h 833783"/>
                      <a:gd name="connsiteX30" fmla="*/ 317269 w 914788"/>
                      <a:gd name="connsiteY30" fmla="*/ 676 h 833783"/>
                      <a:gd name="connsiteX31" fmla="*/ 376296 w 914788"/>
                      <a:gd name="connsiteY31" fmla="*/ 640 h 833783"/>
                      <a:gd name="connsiteX32" fmla="*/ 386068 w 914788"/>
                      <a:gd name="connsiteY32" fmla="*/ 27 h 833783"/>
                      <a:gd name="connsiteX33" fmla="*/ 583270 w 914788"/>
                      <a:gd name="connsiteY33" fmla="*/ 116077 h 833783"/>
                      <a:gd name="connsiteX34" fmla="*/ 681817 w 914788"/>
                      <a:gd name="connsiteY34" fmla="*/ 239695 h 833783"/>
                      <a:gd name="connsiteX35" fmla="*/ 684233 w 914788"/>
                      <a:gd name="connsiteY35" fmla="*/ 243155 h 833783"/>
                      <a:gd name="connsiteX36" fmla="*/ 735471 w 914788"/>
                      <a:gd name="connsiteY36" fmla="*/ 313758 h 833783"/>
                      <a:gd name="connsiteX37" fmla="*/ 776938 w 914788"/>
                      <a:gd name="connsiteY37" fmla="*/ 439322 h 833783"/>
                      <a:gd name="connsiteX38" fmla="*/ 754258 w 914788"/>
                      <a:gd name="connsiteY38" fmla="*/ 483796 h 833783"/>
                      <a:gd name="connsiteX39" fmla="*/ 804162 w 914788"/>
                      <a:gd name="connsiteY39" fmla="*/ 483796 h 833783"/>
                      <a:gd name="connsiteX40" fmla="*/ 914788 w 914788"/>
                      <a:gd name="connsiteY40" fmla="*/ 594440 h 833783"/>
                      <a:gd name="connsiteX41" fmla="*/ 882480 w 914788"/>
                      <a:gd name="connsiteY41" fmla="*/ 672143 h 833783"/>
                      <a:gd name="connsiteX42" fmla="*/ 804162 w 914788"/>
                      <a:gd name="connsiteY42" fmla="*/ 704183 h 833783"/>
                      <a:gd name="connsiteX43" fmla="*/ 669305 w 914788"/>
                      <a:gd name="connsiteY43" fmla="*/ 704183 h 833783"/>
                      <a:gd name="connsiteX44" fmla="*/ 573246 w 914788"/>
                      <a:gd name="connsiteY44" fmla="*/ 723572 h 833783"/>
                      <a:gd name="connsiteX45" fmla="*/ 327834 w 914788"/>
                      <a:gd name="connsiteY45" fmla="*/ 824557 h 833783"/>
                      <a:gd name="connsiteX46" fmla="*/ 322858 w 914788"/>
                      <a:gd name="connsiteY46" fmla="*/ 826179 h 833783"/>
                      <a:gd name="connsiteX47" fmla="*/ 249552 w 914788"/>
                      <a:gd name="connsiteY47" fmla="*/ 833784 h 83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4788" h="833783">
                        <a:moveTo>
                          <a:pt x="249552" y="833784"/>
                        </a:moveTo>
                        <a:cubicBezTo>
                          <a:pt x="206751" y="833784"/>
                          <a:pt x="151835" y="826179"/>
                          <a:pt x="103192" y="795761"/>
                        </a:cubicBezTo>
                        <a:cubicBezTo>
                          <a:pt x="50403" y="762748"/>
                          <a:pt x="15931" y="710309"/>
                          <a:pt x="751" y="639923"/>
                        </a:cubicBezTo>
                        <a:cubicBezTo>
                          <a:pt x="66" y="636715"/>
                          <a:pt x="-150" y="633472"/>
                          <a:pt x="102" y="630192"/>
                        </a:cubicBezTo>
                        <a:lnTo>
                          <a:pt x="25487" y="298765"/>
                        </a:lnTo>
                        <a:cubicBezTo>
                          <a:pt x="26929" y="280060"/>
                          <a:pt x="43227" y="266077"/>
                          <a:pt x="62014" y="267518"/>
                        </a:cubicBezTo>
                        <a:cubicBezTo>
                          <a:pt x="80764" y="268960"/>
                          <a:pt x="94791" y="285250"/>
                          <a:pt x="93384" y="303919"/>
                        </a:cubicBezTo>
                        <a:lnTo>
                          <a:pt x="68360" y="630300"/>
                        </a:lnTo>
                        <a:cubicBezTo>
                          <a:pt x="79935" y="679603"/>
                          <a:pt x="103697" y="715860"/>
                          <a:pt x="139070" y="738097"/>
                        </a:cubicBezTo>
                        <a:cubicBezTo>
                          <a:pt x="203614" y="778714"/>
                          <a:pt x="289685" y="763757"/>
                          <a:pt x="304649" y="760766"/>
                        </a:cubicBezTo>
                        <a:lnTo>
                          <a:pt x="547320" y="660898"/>
                        </a:lnTo>
                        <a:cubicBezTo>
                          <a:pt x="587056" y="644608"/>
                          <a:pt x="628054" y="636391"/>
                          <a:pt x="669341" y="636391"/>
                        </a:cubicBezTo>
                        <a:lnTo>
                          <a:pt x="804162" y="636391"/>
                        </a:lnTo>
                        <a:cubicBezTo>
                          <a:pt x="815737" y="636391"/>
                          <a:pt x="826410" y="632066"/>
                          <a:pt x="834234" y="624281"/>
                        </a:cubicBezTo>
                        <a:cubicBezTo>
                          <a:pt x="839896" y="618623"/>
                          <a:pt x="846711" y="608784"/>
                          <a:pt x="846711" y="594440"/>
                        </a:cubicBezTo>
                        <a:cubicBezTo>
                          <a:pt x="846711" y="570833"/>
                          <a:pt x="827636" y="551624"/>
                          <a:pt x="804162" y="551624"/>
                        </a:cubicBezTo>
                        <a:lnTo>
                          <a:pt x="642477" y="551624"/>
                        </a:lnTo>
                        <a:cubicBezTo>
                          <a:pt x="626143" y="551624"/>
                          <a:pt x="612116" y="540091"/>
                          <a:pt x="609052" y="524125"/>
                        </a:cubicBezTo>
                        <a:cubicBezTo>
                          <a:pt x="605987" y="508159"/>
                          <a:pt x="614713" y="492266"/>
                          <a:pt x="629857" y="486247"/>
                        </a:cubicBezTo>
                        <a:cubicBezTo>
                          <a:pt x="676660" y="467614"/>
                          <a:pt x="705399" y="445233"/>
                          <a:pt x="710808" y="423212"/>
                        </a:cubicBezTo>
                        <a:cubicBezTo>
                          <a:pt x="716180" y="401264"/>
                          <a:pt x="699125" y="375639"/>
                          <a:pt x="683872" y="358015"/>
                        </a:cubicBezTo>
                        <a:cubicBezTo>
                          <a:pt x="663499" y="334409"/>
                          <a:pt x="644425" y="308280"/>
                          <a:pt x="627189" y="280240"/>
                        </a:cubicBezTo>
                        <a:lnTo>
                          <a:pt x="528678" y="156622"/>
                        </a:lnTo>
                        <a:cubicBezTo>
                          <a:pt x="527777" y="155505"/>
                          <a:pt x="526983" y="154352"/>
                          <a:pt x="526262" y="153162"/>
                        </a:cubicBezTo>
                        <a:cubicBezTo>
                          <a:pt x="495288" y="102345"/>
                          <a:pt x="442643" y="70558"/>
                          <a:pt x="385239" y="67855"/>
                        </a:cubicBezTo>
                        <a:cubicBezTo>
                          <a:pt x="383436" y="68107"/>
                          <a:pt x="380551" y="68467"/>
                          <a:pt x="377090" y="68467"/>
                        </a:cubicBezTo>
                        <a:lnTo>
                          <a:pt x="317269" y="68467"/>
                        </a:lnTo>
                        <a:cubicBezTo>
                          <a:pt x="245369" y="68467"/>
                          <a:pt x="164058" y="110274"/>
                          <a:pt x="123889" y="167903"/>
                        </a:cubicBezTo>
                        <a:cubicBezTo>
                          <a:pt x="113180" y="183292"/>
                          <a:pt x="91978" y="187112"/>
                          <a:pt x="76545" y="176444"/>
                        </a:cubicBezTo>
                        <a:cubicBezTo>
                          <a:pt x="61076" y="165740"/>
                          <a:pt x="57254" y="144621"/>
                          <a:pt x="67963" y="129231"/>
                        </a:cubicBezTo>
                        <a:cubicBezTo>
                          <a:pt x="120716" y="53547"/>
                          <a:pt x="223230" y="676"/>
                          <a:pt x="317269" y="676"/>
                        </a:cubicBezTo>
                        <a:lnTo>
                          <a:pt x="376296" y="640"/>
                        </a:lnTo>
                        <a:cubicBezTo>
                          <a:pt x="378352" y="351"/>
                          <a:pt x="381849" y="-117"/>
                          <a:pt x="386068" y="27"/>
                        </a:cubicBezTo>
                        <a:cubicBezTo>
                          <a:pt x="466478" y="3054"/>
                          <a:pt x="539964" y="46375"/>
                          <a:pt x="583270" y="116077"/>
                        </a:cubicBezTo>
                        <a:lnTo>
                          <a:pt x="681817" y="239695"/>
                        </a:lnTo>
                        <a:cubicBezTo>
                          <a:pt x="682682" y="240812"/>
                          <a:pt x="683512" y="241966"/>
                          <a:pt x="684233" y="243155"/>
                        </a:cubicBezTo>
                        <a:cubicBezTo>
                          <a:pt x="699846" y="268744"/>
                          <a:pt x="717082" y="292458"/>
                          <a:pt x="735471" y="313758"/>
                        </a:cubicBezTo>
                        <a:cubicBezTo>
                          <a:pt x="772827" y="356934"/>
                          <a:pt x="786782" y="399173"/>
                          <a:pt x="776938" y="439322"/>
                        </a:cubicBezTo>
                        <a:cubicBezTo>
                          <a:pt x="773044" y="455180"/>
                          <a:pt x="765472" y="470029"/>
                          <a:pt x="754258" y="483796"/>
                        </a:cubicBezTo>
                        <a:lnTo>
                          <a:pt x="804162" y="483796"/>
                        </a:lnTo>
                        <a:cubicBezTo>
                          <a:pt x="865172" y="483796"/>
                          <a:pt x="914788" y="533424"/>
                          <a:pt x="914788" y="594440"/>
                        </a:cubicBezTo>
                        <a:cubicBezTo>
                          <a:pt x="914788" y="623633"/>
                          <a:pt x="903322" y="651239"/>
                          <a:pt x="882480" y="672143"/>
                        </a:cubicBezTo>
                        <a:cubicBezTo>
                          <a:pt x="861711" y="692830"/>
                          <a:pt x="833910" y="704183"/>
                          <a:pt x="804162" y="704183"/>
                        </a:cubicBezTo>
                        <a:lnTo>
                          <a:pt x="669305" y="704183"/>
                        </a:lnTo>
                        <a:cubicBezTo>
                          <a:pt x="636997" y="704183"/>
                          <a:pt x="604688" y="710706"/>
                          <a:pt x="573246" y="723572"/>
                        </a:cubicBezTo>
                        <a:lnTo>
                          <a:pt x="327834" y="824557"/>
                        </a:lnTo>
                        <a:cubicBezTo>
                          <a:pt x="326248" y="825242"/>
                          <a:pt x="324553" y="825783"/>
                          <a:pt x="322858" y="826179"/>
                        </a:cubicBezTo>
                        <a:cubicBezTo>
                          <a:pt x="320406" y="826792"/>
                          <a:pt x="290550" y="833784"/>
                          <a:pt x="249552" y="833784"/>
                        </a:cubicBezTo>
                        <a:close/>
                      </a:path>
                    </a:pathLst>
                  </a:custGeom>
                  <a:solidFill>
                    <a:schemeClr val="accent1"/>
                  </a:solidFill>
                  <a:ln w="9231" cap="flat">
                    <a:noFill/>
                    <a:prstDash val="solid"/>
                    <a:miter/>
                  </a:ln>
                </p:spPr>
                <p:txBody>
                  <a:bodyPr rtlCol="0" anchor="ctr"/>
                  <a:lstStyle/>
                  <a:p>
                    <a:endParaRPr lang="en-US"/>
                  </a:p>
                </p:txBody>
              </p:sp>
              <p:sp>
                <p:nvSpPr>
                  <p:cNvPr id="2291" name="Freeform 2290">
                    <a:extLst>
                      <a:ext uri="{FF2B5EF4-FFF2-40B4-BE49-F238E27FC236}">
                        <a16:creationId xmlns:a16="http://schemas.microsoft.com/office/drawing/2014/main" id="{DAA7E3FB-B2D4-57C4-054D-CF6959F032CD}"/>
                      </a:ext>
                    </a:extLst>
                  </p:cNvPr>
                  <p:cNvSpPr/>
                  <p:nvPr/>
                </p:nvSpPr>
                <p:spPr>
                  <a:xfrm>
                    <a:off x="11552723" y="1481387"/>
                    <a:ext cx="425515" cy="408177"/>
                  </a:xfrm>
                  <a:custGeom>
                    <a:avLst/>
                    <a:gdLst>
                      <a:gd name="connsiteX0" fmla="*/ 34058 w 425515"/>
                      <a:gd name="connsiteY0" fmla="*/ 408178 h 408177"/>
                      <a:gd name="connsiteX1" fmla="*/ 10800 w 425515"/>
                      <a:gd name="connsiteY1" fmla="*/ 399060 h 408177"/>
                      <a:gd name="connsiteX2" fmla="*/ 127 w 425515"/>
                      <a:gd name="connsiteY2" fmla="*/ 371345 h 408177"/>
                      <a:gd name="connsiteX3" fmla="*/ 29911 w 425515"/>
                      <a:gd name="connsiteY3" fmla="*/ 30980 h 408177"/>
                      <a:gd name="connsiteX4" fmla="*/ 66799 w 425515"/>
                      <a:gd name="connsiteY4" fmla="*/ 129 h 408177"/>
                      <a:gd name="connsiteX5" fmla="*/ 97736 w 425515"/>
                      <a:gd name="connsiteY5" fmla="*/ 36855 h 408177"/>
                      <a:gd name="connsiteX6" fmla="*/ 71738 w 425515"/>
                      <a:gd name="connsiteY6" fmla="*/ 334151 h 408177"/>
                      <a:gd name="connsiteX7" fmla="*/ 386237 w 425515"/>
                      <a:gd name="connsiteY7" fmla="*/ 285461 h 408177"/>
                      <a:gd name="connsiteX8" fmla="*/ 425108 w 425515"/>
                      <a:gd name="connsiteY8" fmla="*/ 313752 h 408177"/>
                      <a:gd name="connsiteX9" fmla="*/ 396694 w 425515"/>
                      <a:gd name="connsiteY9" fmla="*/ 352496 h 408177"/>
                      <a:gd name="connsiteX10" fmla="*/ 39286 w 425515"/>
                      <a:gd name="connsiteY10" fmla="*/ 407782 h 408177"/>
                      <a:gd name="connsiteX11" fmla="*/ 34058 w 425515"/>
                      <a:gd name="connsiteY11" fmla="*/ 408178 h 408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5" h="408177">
                        <a:moveTo>
                          <a:pt x="34058" y="408178"/>
                        </a:moveTo>
                        <a:cubicBezTo>
                          <a:pt x="25476" y="408178"/>
                          <a:pt x="17146" y="404970"/>
                          <a:pt x="10800" y="399060"/>
                        </a:cubicBezTo>
                        <a:cubicBezTo>
                          <a:pt x="3156" y="391924"/>
                          <a:pt x="-774" y="381724"/>
                          <a:pt x="127" y="371345"/>
                        </a:cubicBezTo>
                        <a:lnTo>
                          <a:pt x="29911" y="30980"/>
                        </a:lnTo>
                        <a:cubicBezTo>
                          <a:pt x="31570" y="12311"/>
                          <a:pt x="48048" y="-1492"/>
                          <a:pt x="66799" y="129"/>
                        </a:cubicBezTo>
                        <a:cubicBezTo>
                          <a:pt x="85513" y="1751"/>
                          <a:pt x="99395" y="18186"/>
                          <a:pt x="97736" y="36855"/>
                        </a:cubicBezTo>
                        <a:lnTo>
                          <a:pt x="71738" y="334151"/>
                        </a:lnTo>
                        <a:lnTo>
                          <a:pt x="386237" y="285461"/>
                        </a:lnTo>
                        <a:cubicBezTo>
                          <a:pt x="404807" y="282613"/>
                          <a:pt x="422223" y="295264"/>
                          <a:pt x="425108" y="313752"/>
                        </a:cubicBezTo>
                        <a:cubicBezTo>
                          <a:pt x="427993" y="332277"/>
                          <a:pt x="415264" y="349612"/>
                          <a:pt x="396694" y="352496"/>
                        </a:cubicBezTo>
                        <a:lnTo>
                          <a:pt x="39286" y="407782"/>
                        </a:lnTo>
                        <a:cubicBezTo>
                          <a:pt x="37519" y="408070"/>
                          <a:pt x="35789" y="408178"/>
                          <a:pt x="34058" y="408178"/>
                        </a:cubicBezTo>
                        <a:close/>
                      </a:path>
                    </a:pathLst>
                  </a:custGeom>
                  <a:solidFill>
                    <a:schemeClr val="accent1"/>
                  </a:solidFill>
                  <a:ln w="9231" cap="flat">
                    <a:noFill/>
                    <a:prstDash val="solid"/>
                    <a:miter/>
                  </a:ln>
                </p:spPr>
                <p:txBody>
                  <a:bodyPr rtlCol="0" anchor="ctr"/>
                  <a:lstStyle/>
                  <a:p>
                    <a:endParaRPr lang="en-US"/>
                  </a:p>
                </p:txBody>
              </p:sp>
              <p:sp>
                <p:nvSpPr>
                  <p:cNvPr id="2292" name="Freeform 2291">
                    <a:extLst>
                      <a:ext uri="{FF2B5EF4-FFF2-40B4-BE49-F238E27FC236}">
                        <a16:creationId xmlns:a16="http://schemas.microsoft.com/office/drawing/2014/main" id="{24EAE31C-B73E-84CB-073A-46D6C4303324}"/>
                      </a:ext>
                    </a:extLst>
                  </p:cNvPr>
                  <p:cNvSpPr/>
                  <p:nvPr/>
                </p:nvSpPr>
                <p:spPr>
                  <a:xfrm>
                    <a:off x="11174059" y="681058"/>
                    <a:ext cx="570151" cy="936222"/>
                  </a:xfrm>
                  <a:custGeom>
                    <a:avLst/>
                    <a:gdLst>
                      <a:gd name="connsiteX0" fmla="*/ 187214 w 570151"/>
                      <a:gd name="connsiteY0" fmla="*/ 936223 h 936222"/>
                      <a:gd name="connsiteX1" fmla="*/ 169942 w 570151"/>
                      <a:gd name="connsiteY1" fmla="*/ 931538 h 936222"/>
                      <a:gd name="connsiteX2" fmla="*/ 938 w 570151"/>
                      <a:gd name="connsiteY2" fmla="*/ 714539 h 936222"/>
                      <a:gd name="connsiteX3" fmla="*/ 0 w 570151"/>
                      <a:gd name="connsiteY3" fmla="*/ 706610 h 936222"/>
                      <a:gd name="connsiteX4" fmla="*/ 32164 w 570151"/>
                      <a:gd name="connsiteY4" fmla="*/ 423225 h 936222"/>
                      <a:gd name="connsiteX5" fmla="*/ 53258 w 570151"/>
                      <a:gd name="connsiteY5" fmla="*/ 146688 h 936222"/>
                      <a:gd name="connsiteX6" fmla="*/ 54267 w 570151"/>
                      <a:gd name="connsiteY6" fmla="*/ 140777 h 936222"/>
                      <a:gd name="connsiteX7" fmla="*/ 160783 w 570151"/>
                      <a:gd name="connsiteY7" fmla="*/ 22601 h 936222"/>
                      <a:gd name="connsiteX8" fmla="*/ 551040 w 570151"/>
                      <a:gd name="connsiteY8" fmla="*/ 78355 h 936222"/>
                      <a:gd name="connsiteX9" fmla="*/ 570151 w 570151"/>
                      <a:gd name="connsiteY9" fmla="*/ 108629 h 936222"/>
                      <a:gd name="connsiteX10" fmla="*/ 535679 w 570151"/>
                      <a:gd name="connsiteY10" fmla="*/ 303067 h 936222"/>
                      <a:gd name="connsiteX11" fmla="*/ 297299 w 570151"/>
                      <a:gd name="connsiteY11" fmla="*/ 585983 h 936222"/>
                      <a:gd name="connsiteX12" fmla="*/ 220315 w 570151"/>
                      <a:gd name="connsiteY12" fmla="*/ 910130 h 936222"/>
                      <a:gd name="connsiteX13" fmla="*/ 200555 w 570151"/>
                      <a:gd name="connsiteY13" fmla="*/ 933484 h 936222"/>
                      <a:gd name="connsiteX14" fmla="*/ 187214 w 570151"/>
                      <a:gd name="connsiteY14" fmla="*/ 936223 h 936222"/>
                      <a:gd name="connsiteX15" fmla="*/ 68114 w 570151"/>
                      <a:gd name="connsiteY15" fmla="*/ 702609 h 936222"/>
                      <a:gd name="connsiteX16" fmla="*/ 165903 w 570151"/>
                      <a:gd name="connsiteY16" fmla="*/ 844716 h 936222"/>
                      <a:gd name="connsiteX17" fmla="*/ 234919 w 570151"/>
                      <a:gd name="connsiteY17" fmla="*/ 554159 h 936222"/>
                      <a:gd name="connsiteX18" fmla="*/ 254679 w 570151"/>
                      <a:gd name="connsiteY18" fmla="*/ 530769 h 936222"/>
                      <a:gd name="connsiteX19" fmla="*/ 501172 w 570151"/>
                      <a:gd name="connsiteY19" fmla="*/ 129821 h 936222"/>
                      <a:gd name="connsiteX20" fmla="*/ 190747 w 570151"/>
                      <a:gd name="connsiteY20" fmla="*/ 83545 h 936222"/>
                      <a:gd name="connsiteX21" fmla="*/ 120867 w 570151"/>
                      <a:gd name="connsiteY21" fmla="*/ 155626 h 936222"/>
                      <a:gd name="connsiteX22" fmla="*/ 99881 w 570151"/>
                      <a:gd name="connsiteY22" fmla="*/ 430505 h 936222"/>
                      <a:gd name="connsiteX23" fmla="*/ 99304 w 570151"/>
                      <a:gd name="connsiteY23" fmla="*/ 434722 h 936222"/>
                      <a:gd name="connsiteX24" fmla="*/ 68114 w 570151"/>
                      <a:gd name="connsiteY24" fmla="*/ 702609 h 9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151" h="936222">
                        <a:moveTo>
                          <a:pt x="187214" y="936223"/>
                        </a:moveTo>
                        <a:cubicBezTo>
                          <a:pt x="181228" y="936223"/>
                          <a:pt x="175242" y="934637"/>
                          <a:pt x="169942" y="931538"/>
                        </a:cubicBezTo>
                        <a:cubicBezTo>
                          <a:pt x="164389" y="928294"/>
                          <a:pt x="33714" y="850339"/>
                          <a:pt x="938" y="714539"/>
                        </a:cubicBezTo>
                        <a:cubicBezTo>
                          <a:pt x="325" y="711944"/>
                          <a:pt x="0" y="709277"/>
                          <a:pt x="0" y="706610"/>
                        </a:cubicBezTo>
                        <a:cubicBezTo>
                          <a:pt x="0" y="701456"/>
                          <a:pt x="361" y="579099"/>
                          <a:pt x="32164" y="423225"/>
                        </a:cubicBezTo>
                        <a:lnTo>
                          <a:pt x="53258" y="146688"/>
                        </a:lnTo>
                        <a:cubicBezTo>
                          <a:pt x="53438" y="144669"/>
                          <a:pt x="53763" y="142723"/>
                          <a:pt x="54267" y="140777"/>
                        </a:cubicBezTo>
                        <a:cubicBezTo>
                          <a:pt x="55097" y="137569"/>
                          <a:pt x="75614" y="61741"/>
                          <a:pt x="160783" y="22601"/>
                        </a:cubicBezTo>
                        <a:cubicBezTo>
                          <a:pt x="254859" y="-20576"/>
                          <a:pt x="386146" y="-1835"/>
                          <a:pt x="551040" y="78355"/>
                        </a:cubicBezTo>
                        <a:cubicBezTo>
                          <a:pt x="562651" y="84013"/>
                          <a:pt x="570043" y="95727"/>
                          <a:pt x="570151" y="108629"/>
                        </a:cubicBezTo>
                        <a:cubicBezTo>
                          <a:pt x="570151" y="112305"/>
                          <a:pt x="570295" y="199991"/>
                          <a:pt x="535679" y="303067"/>
                        </a:cubicBezTo>
                        <a:cubicBezTo>
                          <a:pt x="491112" y="435731"/>
                          <a:pt x="408863" y="533184"/>
                          <a:pt x="297299" y="585983"/>
                        </a:cubicBezTo>
                        <a:lnTo>
                          <a:pt x="220315" y="910130"/>
                        </a:lnTo>
                        <a:cubicBezTo>
                          <a:pt x="217827" y="920581"/>
                          <a:pt x="210507" y="929267"/>
                          <a:pt x="200555" y="933484"/>
                        </a:cubicBezTo>
                        <a:cubicBezTo>
                          <a:pt x="196300" y="935322"/>
                          <a:pt x="191721" y="936223"/>
                          <a:pt x="187214" y="936223"/>
                        </a:cubicBezTo>
                        <a:close/>
                        <a:moveTo>
                          <a:pt x="68114" y="702609"/>
                        </a:moveTo>
                        <a:cubicBezTo>
                          <a:pt x="84989" y="766869"/>
                          <a:pt x="131828" y="816028"/>
                          <a:pt x="165903" y="844716"/>
                        </a:cubicBezTo>
                        <a:lnTo>
                          <a:pt x="234919" y="554159"/>
                        </a:lnTo>
                        <a:cubicBezTo>
                          <a:pt x="237407" y="543672"/>
                          <a:pt x="244763" y="534986"/>
                          <a:pt x="254679" y="530769"/>
                        </a:cubicBezTo>
                        <a:cubicBezTo>
                          <a:pt x="464068" y="441750"/>
                          <a:pt x="496268" y="201937"/>
                          <a:pt x="501172" y="129821"/>
                        </a:cubicBezTo>
                        <a:cubicBezTo>
                          <a:pt x="333682" y="52406"/>
                          <a:pt x="240111" y="61488"/>
                          <a:pt x="190747" y="83545"/>
                        </a:cubicBezTo>
                        <a:cubicBezTo>
                          <a:pt x="141095" y="105710"/>
                          <a:pt x="124437" y="145354"/>
                          <a:pt x="120867" y="155626"/>
                        </a:cubicBezTo>
                        <a:lnTo>
                          <a:pt x="99881" y="430505"/>
                        </a:lnTo>
                        <a:cubicBezTo>
                          <a:pt x="99773" y="431911"/>
                          <a:pt x="99593" y="433316"/>
                          <a:pt x="99304" y="434722"/>
                        </a:cubicBezTo>
                        <a:cubicBezTo>
                          <a:pt x="71575" y="569549"/>
                          <a:pt x="68474" y="680445"/>
                          <a:pt x="68114" y="702609"/>
                        </a:cubicBezTo>
                        <a:close/>
                      </a:path>
                    </a:pathLst>
                  </a:custGeom>
                  <a:solidFill>
                    <a:schemeClr val="accent1"/>
                  </a:solidFill>
                  <a:ln w="9231" cap="flat">
                    <a:noFill/>
                    <a:prstDash val="solid"/>
                    <a:miter/>
                  </a:ln>
                </p:spPr>
                <p:txBody>
                  <a:bodyPr rtlCol="0" anchor="ctr"/>
                  <a:lstStyle/>
                  <a:p>
                    <a:endParaRPr lang="en-US"/>
                  </a:p>
                </p:txBody>
              </p:sp>
              <p:sp>
                <p:nvSpPr>
                  <p:cNvPr id="2293" name="Freeform 2292">
                    <a:extLst>
                      <a:ext uri="{FF2B5EF4-FFF2-40B4-BE49-F238E27FC236}">
                        <a16:creationId xmlns:a16="http://schemas.microsoft.com/office/drawing/2014/main" id="{DDC44A51-9604-FBBF-4701-EDF253D4AA24}"/>
                      </a:ext>
                    </a:extLst>
                  </p:cNvPr>
                  <p:cNvSpPr/>
                  <p:nvPr/>
                </p:nvSpPr>
                <p:spPr>
                  <a:xfrm>
                    <a:off x="11542433" y="859057"/>
                    <a:ext cx="238879" cy="494192"/>
                  </a:xfrm>
                  <a:custGeom>
                    <a:avLst/>
                    <a:gdLst>
                      <a:gd name="connsiteX0" fmla="*/ 34071 w 238879"/>
                      <a:gd name="connsiteY0" fmla="*/ 494192 h 494192"/>
                      <a:gd name="connsiteX1" fmla="*/ 25056 w 238879"/>
                      <a:gd name="connsiteY1" fmla="*/ 492967 h 494192"/>
                      <a:gd name="connsiteX2" fmla="*/ 1222 w 238879"/>
                      <a:gd name="connsiteY2" fmla="*/ 451304 h 494192"/>
                      <a:gd name="connsiteX3" fmla="*/ 21414 w 238879"/>
                      <a:gd name="connsiteY3" fmla="*/ 377854 h 494192"/>
                      <a:gd name="connsiteX4" fmla="*/ 59924 w 238879"/>
                      <a:gd name="connsiteY4" fmla="*/ 353383 h 494192"/>
                      <a:gd name="connsiteX5" fmla="*/ 148844 w 238879"/>
                      <a:gd name="connsiteY5" fmla="*/ 324334 h 494192"/>
                      <a:gd name="connsiteX6" fmla="*/ 124432 w 238879"/>
                      <a:gd name="connsiteY6" fmla="*/ 46103 h 494192"/>
                      <a:gd name="connsiteX7" fmla="*/ 143976 w 238879"/>
                      <a:gd name="connsiteY7" fmla="*/ 2278 h 494192"/>
                      <a:gd name="connsiteX8" fmla="*/ 187967 w 238879"/>
                      <a:gd name="connsiteY8" fmla="*/ 21740 h 494192"/>
                      <a:gd name="connsiteX9" fmla="*/ 201236 w 238879"/>
                      <a:gd name="connsiteY9" fmla="*/ 367619 h 494192"/>
                      <a:gd name="connsiteX10" fmla="*/ 79865 w 238879"/>
                      <a:gd name="connsiteY10" fmla="*/ 421968 h 494192"/>
                      <a:gd name="connsiteX11" fmla="*/ 66884 w 238879"/>
                      <a:gd name="connsiteY11" fmla="*/ 469253 h 494192"/>
                      <a:gd name="connsiteX12" fmla="*/ 34071 w 238879"/>
                      <a:gd name="connsiteY12" fmla="*/ 494192 h 49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879" h="494192">
                        <a:moveTo>
                          <a:pt x="34071" y="494192"/>
                        </a:moveTo>
                        <a:cubicBezTo>
                          <a:pt x="31078" y="494192"/>
                          <a:pt x="28049" y="493796"/>
                          <a:pt x="25056" y="492967"/>
                        </a:cubicBezTo>
                        <a:cubicBezTo>
                          <a:pt x="6919" y="488030"/>
                          <a:pt x="-3754" y="469397"/>
                          <a:pt x="1222" y="451304"/>
                        </a:cubicBezTo>
                        <a:lnTo>
                          <a:pt x="21414" y="377854"/>
                        </a:lnTo>
                        <a:cubicBezTo>
                          <a:pt x="26030" y="361023"/>
                          <a:pt x="42725" y="350464"/>
                          <a:pt x="59924" y="353383"/>
                        </a:cubicBezTo>
                        <a:cubicBezTo>
                          <a:pt x="60321" y="353419"/>
                          <a:pt x="118266" y="361997"/>
                          <a:pt x="148844" y="324334"/>
                        </a:cubicBezTo>
                        <a:cubicBezTo>
                          <a:pt x="185118" y="279608"/>
                          <a:pt x="176464" y="180786"/>
                          <a:pt x="124432" y="46103"/>
                        </a:cubicBezTo>
                        <a:cubicBezTo>
                          <a:pt x="117690" y="28624"/>
                          <a:pt x="126416" y="9018"/>
                          <a:pt x="143976" y="2278"/>
                        </a:cubicBezTo>
                        <a:cubicBezTo>
                          <a:pt x="161536" y="-4461"/>
                          <a:pt x="181224" y="4260"/>
                          <a:pt x="187967" y="21740"/>
                        </a:cubicBezTo>
                        <a:cubicBezTo>
                          <a:pt x="251069" y="185147"/>
                          <a:pt x="255540" y="301485"/>
                          <a:pt x="201236" y="367619"/>
                        </a:cubicBezTo>
                        <a:cubicBezTo>
                          <a:pt x="164890" y="411876"/>
                          <a:pt x="112858" y="421103"/>
                          <a:pt x="79865" y="421968"/>
                        </a:cubicBezTo>
                        <a:lnTo>
                          <a:pt x="66884" y="469253"/>
                        </a:lnTo>
                        <a:cubicBezTo>
                          <a:pt x="62737" y="484281"/>
                          <a:pt x="48999" y="494192"/>
                          <a:pt x="34071" y="494192"/>
                        </a:cubicBezTo>
                        <a:close/>
                      </a:path>
                    </a:pathLst>
                  </a:custGeom>
                  <a:solidFill>
                    <a:schemeClr val="accent1"/>
                  </a:solidFill>
                  <a:ln w="9231" cap="flat">
                    <a:noFill/>
                    <a:prstDash val="solid"/>
                    <a:miter/>
                  </a:ln>
                </p:spPr>
                <p:txBody>
                  <a:bodyPr rtlCol="0" anchor="ctr"/>
                  <a:lstStyle/>
                  <a:p>
                    <a:endParaRPr lang="en-US"/>
                  </a:p>
                </p:txBody>
              </p:sp>
            </p:grpSp>
          </p:grpSp>
        </p:grpSp>
        <p:grpSp>
          <p:nvGrpSpPr>
            <p:cNvPr id="2275" name="Group 2274">
              <a:extLst>
                <a:ext uri="{FF2B5EF4-FFF2-40B4-BE49-F238E27FC236}">
                  <a16:creationId xmlns:a16="http://schemas.microsoft.com/office/drawing/2014/main" id="{977956DC-9B13-4FD5-F00E-FE40AEB42A8C}"/>
                </a:ext>
              </a:extLst>
            </p:cNvPr>
            <p:cNvGrpSpPr/>
            <p:nvPr/>
          </p:nvGrpSpPr>
          <p:grpSpPr>
            <a:xfrm>
              <a:off x="6100584" y="1049268"/>
              <a:ext cx="1260000" cy="1728000"/>
              <a:chOff x="6100584" y="1049268"/>
              <a:chExt cx="1260000" cy="1728000"/>
            </a:xfrm>
          </p:grpSpPr>
          <p:sp>
            <p:nvSpPr>
              <p:cNvPr id="2276" name="Rounded Rectangle 2275">
                <a:extLst>
                  <a:ext uri="{FF2B5EF4-FFF2-40B4-BE49-F238E27FC236}">
                    <a16:creationId xmlns:a16="http://schemas.microsoft.com/office/drawing/2014/main" id="{5526846A-6A1C-A885-246E-2BC1B9A7C479}"/>
                  </a:ext>
                </a:extLst>
              </p:cNvPr>
              <p:cNvSpPr/>
              <p:nvPr/>
            </p:nvSpPr>
            <p:spPr>
              <a:xfrm>
                <a:off x="6100584" y="1049268"/>
                <a:ext cx="1260000" cy="1728000"/>
              </a:xfrm>
              <a:prstGeom prst="roundRect">
                <a:avLst>
                  <a:gd name="adj" fmla="val 6588"/>
                </a:avLst>
              </a:prstGeom>
              <a:solidFill>
                <a:schemeClr val="accent2"/>
              </a:solidFill>
              <a:ln w="444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77" name="Group 2276">
                <a:extLst>
                  <a:ext uri="{FF2B5EF4-FFF2-40B4-BE49-F238E27FC236}">
                    <a16:creationId xmlns:a16="http://schemas.microsoft.com/office/drawing/2014/main" id="{916FFE30-0F7F-35D2-4190-7C6D1EFACCD8}"/>
                  </a:ext>
                </a:extLst>
              </p:cNvPr>
              <p:cNvGrpSpPr/>
              <p:nvPr/>
            </p:nvGrpSpPr>
            <p:grpSpPr>
              <a:xfrm>
                <a:off x="6608698" y="2472014"/>
                <a:ext cx="243772" cy="130169"/>
                <a:chOff x="6268569" y="3666779"/>
                <a:chExt cx="245721" cy="131210"/>
              </a:xfrm>
              <a:solidFill>
                <a:srgbClr val="FFFFFF"/>
              </a:solidFill>
            </p:grpSpPr>
            <p:sp>
              <p:nvSpPr>
                <p:cNvPr id="2281" name="Freeform 2280">
                  <a:extLst>
                    <a:ext uri="{FF2B5EF4-FFF2-40B4-BE49-F238E27FC236}">
                      <a16:creationId xmlns:a16="http://schemas.microsoft.com/office/drawing/2014/main" id="{0EF6B93B-4BFA-B520-B36E-49930C5132BF}"/>
                    </a:ext>
                  </a:extLst>
                </p:cNvPr>
                <p:cNvSpPr/>
                <p:nvPr/>
              </p:nvSpPr>
              <p:spPr>
                <a:xfrm>
                  <a:off x="6268569" y="3666779"/>
                  <a:ext cx="83887" cy="129831"/>
                </a:xfrm>
                <a:custGeom>
                  <a:avLst/>
                  <a:gdLst>
                    <a:gd name="connsiteX0" fmla="*/ 82457 w 83887"/>
                    <a:gd name="connsiteY0" fmla="*/ 41394 h 129831"/>
                    <a:gd name="connsiteX1" fmla="*/ 82457 w 83887"/>
                    <a:gd name="connsiteY1" fmla="*/ 41394 h 129831"/>
                    <a:gd name="connsiteX2" fmla="*/ 68641 w 83887"/>
                    <a:gd name="connsiteY2" fmla="*/ 42781 h 129831"/>
                    <a:gd name="connsiteX3" fmla="*/ 54898 w 83887"/>
                    <a:gd name="connsiteY3" fmla="*/ 41248 h 129831"/>
                    <a:gd name="connsiteX4" fmla="*/ 52851 w 83887"/>
                    <a:gd name="connsiteY4" fmla="*/ 32921 h 129831"/>
                    <a:gd name="connsiteX5" fmla="*/ 45541 w 83887"/>
                    <a:gd name="connsiteY5" fmla="*/ 28758 h 129831"/>
                    <a:gd name="connsiteX6" fmla="*/ 36915 w 83887"/>
                    <a:gd name="connsiteY6" fmla="*/ 29634 h 129831"/>
                    <a:gd name="connsiteX7" fmla="*/ 32090 w 83887"/>
                    <a:gd name="connsiteY7" fmla="*/ 36938 h 129831"/>
                    <a:gd name="connsiteX8" fmla="*/ 32090 w 83887"/>
                    <a:gd name="connsiteY8" fmla="*/ 39422 h 129831"/>
                    <a:gd name="connsiteX9" fmla="*/ 32090 w 83887"/>
                    <a:gd name="connsiteY9" fmla="*/ 41905 h 129831"/>
                    <a:gd name="connsiteX10" fmla="*/ 36842 w 83887"/>
                    <a:gd name="connsiteY10" fmla="*/ 47748 h 129831"/>
                    <a:gd name="connsiteX11" fmla="*/ 44152 w 83887"/>
                    <a:gd name="connsiteY11" fmla="*/ 49793 h 129831"/>
                    <a:gd name="connsiteX12" fmla="*/ 62281 w 83887"/>
                    <a:gd name="connsiteY12" fmla="*/ 56074 h 129831"/>
                    <a:gd name="connsiteX13" fmla="*/ 76024 w 83887"/>
                    <a:gd name="connsiteY13" fmla="*/ 69075 h 129831"/>
                    <a:gd name="connsiteX14" fmla="*/ 80995 w 83887"/>
                    <a:gd name="connsiteY14" fmla="*/ 78205 h 129831"/>
                    <a:gd name="connsiteX15" fmla="*/ 82896 w 83887"/>
                    <a:gd name="connsiteY15" fmla="*/ 88211 h 129831"/>
                    <a:gd name="connsiteX16" fmla="*/ 82165 w 83887"/>
                    <a:gd name="connsiteY16" fmla="*/ 98656 h 129831"/>
                    <a:gd name="connsiteX17" fmla="*/ 78948 w 83887"/>
                    <a:gd name="connsiteY17" fmla="*/ 108662 h 129831"/>
                    <a:gd name="connsiteX18" fmla="*/ 73100 w 83887"/>
                    <a:gd name="connsiteY18" fmla="*/ 118376 h 129831"/>
                    <a:gd name="connsiteX19" fmla="*/ 64693 w 83887"/>
                    <a:gd name="connsiteY19" fmla="*/ 125023 h 129831"/>
                    <a:gd name="connsiteX20" fmla="*/ 54605 w 83887"/>
                    <a:gd name="connsiteY20" fmla="*/ 128821 h 129831"/>
                    <a:gd name="connsiteX21" fmla="*/ 43421 w 83887"/>
                    <a:gd name="connsiteY21" fmla="*/ 129770 h 129831"/>
                    <a:gd name="connsiteX22" fmla="*/ 27338 w 83887"/>
                    <a:gd name="connsiteY22" fmla="*/ 126922 h 129831"/>
                    <a:gd name="connsiteX23" fmla="*/ 13084 w 83887"/>
                    <a:gd name="connsiteY23" fmla="*/ 119618 h 129831"/>
                    <a:gd name="connsiteX24" fmla="*/ 3142 w 83887"/>
                    <a:gd name="connsiteY24" fmla="*/ 108005 h 129831"/>
                    <a:gd name="connsiteX25" fmla="*/ -1 w 83887"/>
                    <a:gd name="connsiteY25" fmla="*/ 92228 h 129831"/>
                    <a:gd name="connsiteX26" fmla="*/ -1 w 83887"/>
                    <a:gd name="connsiteY26" fmla="*/ 91133 h 129831"/>
                    <a:gd name="connsiteX27" fmla="*/ 14180 w 83887"/>
                    <a:gd name="connsiteY27" fmla="*/ 90695 h 129831"/>
                    <a:gd name="connsiteX28" fmla="*/ 28143 w 83887"/>
                    <a:gd name="connsiteY28" fmla="*/ 90695 h 129831"/>
                    <a:gd name="connsiteX29" fmla="*/ 32894 w 83887"/>
                    <a:gd name="connsiteY29" fmla="*/ 99459 h 129831"/>
                    <a:gd name="connsiteX30" fmla="*/ 42032 w 83887"/>
                    <a:gd name="connsiteY30" fmla="*/ 102381 h 129831"/>
                    <a:gd name="connsiteX31" fmla="*/ 50512 w 83887"/>
                    <a:gd name="connsiteY31" fmla="*/ 99094 h 129831"/>
                    <a:gd name="connsiteX32" fmla="*/ 52997 w 83887"/>
                    <a:gd name="connsiteY32" fmla="*/ 89599 h 129831"/>
                    <a:gd name="connsiteX33" fmla="*/ 49707 w 83887"/>
                    <a:gd name="connsiteY33" fmla="*/ 82295 h 129831"/>
                    <a:gd name="connsiteX34" fmla="*/ 43201 w 83887"/>
                    <a:gd name="connsiteY34" fmla="*/ 77913 h 129831"/>
                    <a:gd name="connsiteX35" fmla="*/ 35014 w 83887"/>
                    <a:gd name="connsiteY35" fmla="*/ 75430 h 129831"/>
                    <a:gd name="connsiteX36" fmla="*/ 26681 w 83887"/>
                    <a:gd name="connsiteY36" fmla="*/ 73896 h 129831"/>
                    <a:gd name="connsiteX37" fmla="*/ 19882 w 83887"/>
                    <a:gd name="connsiteY37" fmla="*/ 71486 h 129831"/>
                    <a:gd name="connsiteX38" fmla="*/ 14180 w 83887"/>
                    <a:gd name="connsiteY38" fmla="*/ 67614 h 129831"/>
                    <a:gd name="connsiteX39" fmla="*/ 3215 w 83887"/>
                    <a:gd name="connsiteY39" fmla="*/ 49793 h 129831"/>
                    <a:gd name="connsiteX40" fmla="*/ 3215 w 83887"/>
                    <a:gd name="connsiteY40" fmla="*/ 30876 h 129831"/>
                    <a:gd name="connsiteX41" fmla="*/ 11622 w 83887"/>
                    <a:gd name="connsiteY41" fmla="*/ 14150 h 129831"/>
                    <a:gd name="connsiteX42" fmla="*/ 26607 w 83887"/>
                    <a:gd name="connsiteY42" fmla="*/ 2902 h 129831"/>
                    <a:gd name="connsiteX43" fmla="*/ 36403 w 83887"/>
                    <a:gd name="connsiteY43" fmla="*/ 419 h 129831"/>
                    <a:gd name="connsiteX44" fmla="*/ 57822 w 83887"/>
                    <a:gd name="connsiteY44" fmla="*/ 1588 h 129831"/>
                    <a:gd name="connsiteX45" fmla="*/ 67471 w 83887"/>
                    <a:gd name="connsiteY45" fmla="*/ 4947 h 129831"/>
                    <a:gd name="connsiteX46" fmla="*/ 81068 w 83887"/>
                    <a:gd name="connsiteY46" fmla="*/ 18533 h 129831"/>
                    <a:gd name="connsiteX47" fmla="*/ 82457 w 83887"/>
                    <a:gd name="connsiteY47" fmla="*/ 41394 h 12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887" h="129831">
                      <a:moveTo>
                        <a:pt x="82457" y="41394"/>
                      </a:moveTo>
                      <a:lnTo>
                        <a:pt x="82457" y="41394"/>
                      </a:lnTo>
                      <a:cubicBezTo>
                        <a:pt x="77888" y="42175"/>
                        <a:pt x="73275" y="42635"/>
                        <a:pt x="68641" y="42781"/>
                      </a:cubicBezTo>
                      <a:cubicBezTo>
                        <a:pt x="64006" y="43030"/>
                        <a:pt x="59364" y="42511"/>
                        <a:pt x="54898" y="41248"/>
                      </a:cubicBezTo>
                      <a:cubicBezTo>
                        <a:pt x="55687" y="38304"/>
                        <a:pt x="54912" y="35163"/>
                        <a:pt x="52851" y="32921"/>
                      </a:cubicBezTo>
                      <a:cubicBezTo>
                        <a:pt x="50892" y="30825"/>
                        <a:pt x="48348" y="29371"/>
                        <a:pt x="45541" y="28758"/>
                      </a:cubicBezTo>
                      <a:cubicBezTo>
                        <a:pt x="42646" y="28093"/>
                        <a:pt x="39612" y="28400"/>
                        <a:pt x="36915" y="29634"/>
                      </a:cubicBezTo>
                      <a:cubicBezTo>
                        <a:pt x="34049" y="30964"/>
                        <a:pt x="32185" y="33790"/>
                        <a:pt x="32090" y="36938"/>
                      </a:cubicBezTo>
                      <a:cubicBezTo>
                        <a:pt x="31915" y="37756"/>
                        <a:pt x="31915" y="38604"/>
                        <a:pt x="32090" y="39422"/>
                      </a:cubicBezTo>
                      <a:cubicBezTo>
                        <a:pt x="32090" y="40225"/>
                        <a:pt x="32090" y="41028"/>
                        <a:pt x="32090" y="41905"/>
                      </a:cubicBezTo>
                      <a:cubicBezTo>
                        <a:pt x="32733" y="44461"/>
                        <a:pt x="34473" y="46594"/>
                        <a:pt x="36842" y="47748"/>
                      </a:cubicBezTo>
                      <a:cubicBezTo>
                        <a:pt x="39159" y="48792"/>
                        <a:pt x="41630" y="49479"/>
                        <a:pt x="44152" y="49793"/>
                      </a:cubicBezTo>
                      <a:cubicBezTo>
                        <a:pt x="50592" y="50509"/>
                        <a:pt x="56784" y="52656"/>
                        <a:pt x="62281" y="56074"/>
                      </a:cubicBezTo>
                      <a:cubicBezTo>
                        <a:pt x="67756" y="59354"/>
                        <a:pt x="72442" y="63794"/>
                        <a:pt x="76024" y="69075"/>
                      </a:cubicBezTo>
                      <a:cubicBezTo>
                        <a:pt x="78173" y="71829"/>
                        <a:pt x="79847" y="74911"/>
                        <a:pt x="80995" y="78205"/>
                      </a:cubicBezTo>
                      <a:cubicBezTo>
                        <a:pt x="82091" y="81433"/>
                        <a:pt x="82735" y="84800"/>
                        <a:pt x="82896" y="88211"/>
                      </a:cubicBezTo>
                      <a:cubicBezTo>
                        <a:pt x="83122" y="91710"/>
                        <a:pt x="82881" y="95223"/>
                        <a:pt x="82165" y="98656"/>
                      </a:cubicBezTo>
                      <a:cubicBezTo>
                        <a:pt x="81529" y="102118"/>
                        <a:pt x="80447" y="105478"/>
                        <a:pt x="78948" y="108662"/>
                      </a:cubicBezTo>
                      <a:cubicBezTo>
                        <a:pt x="77603" y="112226"/>
                        <a:pt x="75622" y="115520"/>
                        <a:pt x="73100" y="118376"/>
                      </a:cubicBezTo>
                      <a:cubicBezTo>
                        <a:pt x="70673" y="121028"/>
                        <a:pt x="67837" y="123277"/>
                        <a:pt x="64693" y="125023"/>
                      </a:cubicBezTo>
                      <a:cubicBezTo>
                        <a:pt x="61535" y="126768"/>
                        <a:pt x="58136" y="128047"/>
                        <a:pt x="54605" y="128821"/>
                      </a:cubicBezTo>
                      <a:cubicBezTo>
                        <a:pt x="50928" y="129580"/>
                        <a:pt x="47171" y="129894"/>
                        <a:pt x="43421" y="129770"/>
                      </a:cubicBezTo>
                      <a:cubicBezTo>
                        <a:pt x="37938" y="129690"/>
                        <a:pt x="32514" y="128726"/>
                        <a:pt x="27338" y="126922"/>
                      </a:cubicBezTo>
                      <a:cubicBezTo>
                        <a:pt x="22207" y="125315"/>
                        <a:pt x="17382" y="122846"/>
                        <a:pt x="13084" y="119618"/>
                      </a:cubicBezTo>
                      <a:cubicBezTo>
                        <a:pt x="8961" y="116514"/>
                        <a:pt x="5569" y="112555"/>
                        <a:pt x="3142" y="108005"/>
                      </a:cubicBezTo>
                      <a:cubicBezTo>
                        <a:pt x="634" y="103140"/>
                        <a:pt x="-455" y="97677"/>
                        <a:pt x="-1" y="92228"/>
                      </a:cubicBezTo>
                      <a:lnTo>
                        <a:pt x="-1" y="91133"/>
                      </a:lnTo>
                      <a:cubicBezTo>
                        <a:pt x="4699" y="90534"/>
                        <a:pt x="9451" y="90388"/>
                        <a:pt x="14180" y="90695"/>
                      </a:cubicBezTo>
                      <a:cubicBezTo>
                        <a:pt x="19297" y="90695"/>
                        <a:pt x="23976" y="91060"/>
                        <a:pt x="28143" y="90695"/>
                      </a:cubicBezTo>
                      <a:cubicBezTo>
                        <a:pt x="28201" y="94215"/>
                        <a:pt x="29977" y="97487"/>
                        <a:pt x="32894" y="99459"/>
                      </a:cubicBezTo>
                      <a:cubicBezTo>
                        <a:pt x="35562" y="101358"/>
                        <a:pt x="38757" y="102381"/>
                        <a:pt x="42032" y="102381"/>
                      </a:cubicBezTo>
                      <a:cubicBezTo>
                        <a:pt x="45168" y="102374"/>
                        <a:pt x="48194" y="101205"/>
                        <a:pt x="50512" y="99094"/>
                      </a:cubicBezTo>
                      <a:cubicBezTo>
                        <a:pt x="53041" y="96633"/>
                        <a:pt x="53999" y="92981"/>
                        <a:pt x="52997" y="89599"/>
                      </a:cubicBezTo>
                      <a:cubicBezTo>
                        <a:pt x="52829" y="86846"/>
                        <a:pt x="51659" y="84245"/>
                        <a:pt x="49707" y="82295"/>
                      </a:cubicBezTo>
                      <a:cubicBezTo>
                        <a:pt x="47829" y="80447"/>
                        <a:pt x="45621" y="78957"/>
                        <a:pt x="43201" y="77913"/>
                      </a:cubicBezTo>
                      <a:cubicBezTo>
                        <a:pt x="40570" y="76803"/>
                        <a:pt x="37821" y="75970"/>
                        <a:pt x="35014" y="75430"/>
                      </a:cubicBezTo>
                      <a:lnTo>
                        <a:pt x="26681" y="73896"/>
                      </a:lnTo>
                      <a:cubicBezTo>
                        <a:pt x="24319" y="73399"/>
                        <a:pt x="22031" y="72588"/>
                        <a:pt x="19882" y="71486"/>
                      </a:cubicBezTo>
                      <a:cubicBezTo>
                        <a:pt x="17843" y="70412"/>
                        <a:pt x="15935" y="69112"/>
                        <a:pt x="14180" y="67614"/>
                      </a:cubicBezTo>
                      <a:cubicBezTo>
                        <a:pt x="8917" y="62823"/>
                        <a:pt x="5116" y="56644"/>
                        <a:pt x="3215" y="49793"/>
                      </a:cubicBezTo>
                      <a:cubicBezTo>
                        <a:pt x="1680" y="43577"/>
                        <a:pt x="1680" y="37092"/>
                        <a:pt x="3215" y="30876"/>
                      </a:cubicBezTo>
                      <a:cubicBezTo>
                        <a:pt x="4743" y="24748"/>
                        <a:pt x="7616" y="19037"/>
                        <a:pt x="11622" y="14150"/>
                      </a:cubicBezTo>
                      <a:cubicBezTo>
                        <a:pt x="15613" y="9220"/>
                        <a:pt x="20759" y="5356"/>
                        <a:pt x="26607" y="2902"/>
                      </a:cubicBezTo>
                      <a:cubicBezTo>
                        <a:pt x="29744" y="1624"/>
                        <a:pt x="33040" y="791"/>
                        <a:pt x="36403" y="419"/>
                      </a:cubicBezTo>
                      <a:cubicBezTo>
                        <a:pt x="43552" y="-458"/>
                        <a:pt x="50804" y="-63"/>
                        <a:pt x="57822" y="1588"/>
                      </a:cubicBezTo>
                      <a:cubicBezTo>
                        <a:pt x="61141" y="2384"/>
                        <a:pt x="64372" y="3508"/>
                        <a:pt x="67471" y="4947"/>
                      </a:cubicBezTo>
                      <a:cubicBezTo>
                        <a:pt x="73312" y="7942"/>
                        <a:pt x="78071" y="12697"/>
                        <a:pt x="81068" y="18533"/>
                      </a:cubicBezTo>
                      <a:cubicBezTo>
                        <a:pt x="84131" y="25771"/>
                        <a:pt x="84621" y="33841"/>
                        <a:pt x="82457" y="41394"/>
                      </a:cubicBezTo>
                      <a:close/>
                    </a:path>
                  </a:pathLst>
                </a:custGeom>
                <a:grpFill/>
                <a:ln w="7301" cap="flat">
                  <a:noFill/>
                  <a:prstDash val="solid"/>
                  <a:miter/>
                </a:ln>
              </p:spPr>
              <p:txBody>
                <a:bodyPr rtlCol="0" anchor="ctr"/>
                <a:lstStyle/>
                <a:p>
                  <a:endParaRPr lang="en-US"/>
                </a:p>
              </p:txBody>
            </p:sp>
            <p:sp>
              <p:nvSpPr>
                <p:cNvPr id="2282" name="Freeform 2281">
                  <a:extLst>
                    <a:ext uri="{FF2B5EF4-FFF2-40B4-BE49-F238E27FC236}">
                      <a16:creationId xmlns:a16="http://schemas.microsoft.com/office/drawing/2014/main" id="{BA969746-DD0B-CEC9-396D-723962D8C337}"/>
                    </a:ext>
                  </a:extLst>
                </p:cNvPr>
                <p:cNvSpPr/>
                <p:nvPr/>
              </p:nvSpPr>
              <p:spPr>
                <a:xfrm>
                  <a:off x="6359267" y="3700523"/>
                  <a:ext cx="74520" cy="97466"/>
                </a:xfrm>
                <a:custGeom>
                  <a:avLst/>
                  <a:gdLst>
                    <a:gd name="connsiteX0" fmla="*/ 24874 w 74520"/>
                    <a:gd name="connsiteY0" fmla="*/ 48697 h 97466"/>
                    <a:gd name="connsiteX1" fmla="*/ 24874 w 74520"/>
                    <a:gd name="connsiteY1" fmla="*/ 51983 h 97466"/>
                    <a:gd name="connsiteX2" fmla="*/ 25313 w 74520"/>
                    <a:gd name="connsiteY2" fmla="*/ 61040 h 97466"/>
                    <a:gd name="connsiteX3" fmla="*/ 27652 w 74520"/>
                    <a:gd name="connsiteY3" fmla="*/ 67833 h 97466"/>
                    <a:gd name="connsiteX4" fmla="*/ 33865 w 74520"/>
                    <a:gd name="connsiteY4" fmla="*/ 74041 h 97466"/>
                    <a:gd name="connsiteX5" fmla="*/ 41760 w 74520"/>
                    <a:gd name="connsiteY5" fmla="*/ 75356 h 97466"/>
                    <a:gd name="connsiteX6" fmla="*/ 48340 w 74520"/>
                    <a:gd name="connsiteY6" fmla="*/ 70827 h 97466"/>
                    <a:gd name="connsiteX7" fmla="*/ 50606 w 74520"/>
                    <a:gd name="connsiteY7" fmla="*/ 59506 h 97466"/>
                    <a:gd name="connsiteX8" fmla="*/ 55577 w 74520"/>
                    <a:gd name="connsiteY8" fmla="*/ 59506 h 97466"/>
                    <a:gd name="connsiteX9" fmla="*/ 62156 w 74520"/>
                    <a:gd name="connsiteY9" fmla="*/ 59506 h 97466"/>
                    <a:gd name="connsiteX10" fmla="*/ 68662 w 74520"/>
                    <a:gd name="connsiteY10" fmla="*/ 59506 h 97466"/>
                    <a:gd name="connsiteX11" fmla="*/ 73852 w 74520"/>
                    <a:gd name="connsiteY11" fmla="*/ 60091 h 97466"/>
                    <a:gd name="connsiteX12" fmla="*/ 73121 w 74520"/>
                    <a:gd name="connsiteY12" fmla="*/ 69513 h 97466"/>
                    <a:gd name="connsiteX13" fmla="*/ 72171 w 74520"/>
                    <a:gd name="connsiteY13" fmla="*/ 78058 h 97466"/>
                    <a:gd name="connsiteX14" fmla="*/ 70782 w 74520"/>
                    <a:gd name="connsiteY14" fmla="*/ 84851 h 97466"/>
                    <a:gd name="connsiteX15" fmla="*/ 68662 w 74520"/>
                    <a:gd name="connsiteY15" fmla="*/ 88795 h 97466"/>
                    <a:gd name="connsiteX16" fmla="*/ 60548 w 74520"/>
                    <a:gd name="connsiteY16" fmla="*/ 95076 h 97466"/>
                    <a:gd name="connsiteX17" fmla="*/ 49729 w 74520"/>
                    <a:gd name="connsiteY17" fmla="*/ 97267 h 97466"/>
                    <a:gd name="connsiteX18" fmla="*/ 37667 w 74520"/>
                    <a:gd name="connsiteY18" fmla="*/ 97267 h 97466"/>
                    <a:gd name="connsiteX19" fmla="*/ 26336 w 74520"/>
                    <a:gd name="connsiteY19" fmla="*/ 96902 h 97466"/>
                    <a:gd name="connsiteX20" fmla="*/ 16760 w 74520"/>
                    <a:gd name="connsiteY20" fmla="*/ 93615 h 97466"/>
                    <a:gd name="connsiteX21" fmla="*/ 8499 w 74520"/>
                    <a:gd name="connsiteY21" fmla="*/ 84486 h 97466"/>
                    <a:gd name="connsiteX22" fmla="*/ 3163 w 74520"/>
                    <a:gd name="connsiteY22" fmla="*/ 72142 h 97466"/>
                    <a:gd name="connsiteX23" fmla="*/ 385 w 74520"/>
                    <a:gd name="connsiteY23" fmla="*/ 57534 h 97466"/>
                    <a:gd name="connsiteX24" fmla="*/ 19 w 74520"/>
                    <a:gd name="connsiteY24" fmla="*/ 42488 h 97466"/>
                    <a:gd name="connsiteX25" fmla="*/ 1189 w 74520"/>
                    <a:gd name="connsiteY25" fmla="*/ 29341 h 97466"/>
                    <a:gd name="connsiteX26" fmla="*/ 4040 w 74520"/>
                    <a:gd name="connsiteY26" fmla="*/ 16925 h 97466"/>
                    <a:gd name="connsiteX27" fmla="*/ 11350 w 74520"/>
                    <a:gd name="connsiteY27" fmla="*/ 7795 h 97466"/>
                    <a:gd name="connsiteX28" fmla="*/ 22608 w 74520"/>
                    <a:gd name="connsiteY28" fmla="*/ 2098 h 97466"/>
                    <a:gd name="connsiteX29" fmla="*/ 35839 w 74520"/>
                    <a:gd name="connsiteY29" fmla="*/ -20 h 97466"/>
                    <a:gd name="connsiteX30" fmla="*/ 49436 w 74520"/>
                    <a:gd name="connsiteY30" fmla="*/ 1441 h 97466"/>
                    <a:gd name="connsiteX31" fmla="*/ 63106 w 74520"/>
                    <a:gd name="connsiteY31" fmla="*/ 7357 h 97466"/>
                    <a:gd name="connsiteX32" fmla="*/ 70928 w 74520"/>
                    <a:gd name="connsiteY32" fmla="*/ 18021 h 97466"/>
                    <a:gd name="connsiteX33" fmla="*/ 74144 w 74520"/>
                    <a:gd name="connsiteY33" fmla="*/ 31825 h 97466"/>
                    <a:gd name="connsiteX34" fmla="*/ 74144 w 74520"/>
                    <a:gd name="connsiteY34" fmla="*/ 47090 h 97466"/>
                    <a:gd name="connsiteX35" fmla="*/ 69247 w 74520"/>
                    <a:gd name="connsiteY35" fmla="*/ 47820 h 97466"/>
                    <a:gd name="connsiteX36" fmla="*/ 60767 w 74520"/>
                    <a:gd name="connsiteY36" fmla="*/ 48551 h 97466"/>
                    <a:gd name="connsiteX37" fmla="*/ 50386 w 74520"/>
                    <a:gd name="connsiteY37" fmla="*/ 49062 h 97466"/>
                    <a:gd name="connsiteX38" fmla="*/ 39787 w 74520"/>
                    <a:gd name="connsiteY38" fmla="*/ 49062 h 97466"/>
                    <a:gd name="connsiteX39" fmla="*/ 30649 w 74520"/>
                    <a:gd name="connsiteY39" fmla="*/ 49062 h 97466"/>
                    <a:gd name="connsiteX40" fmla="*/ 24874 w 74520"/>
                    <a:gd name="connsiteY40" fmla="*/ 48697 h 97466"/>
                    <a:gd name="connsiteX41" fmla="*/ 46804 w 74520"/>
                    <a:gd name="connsiteY41" fmla="*/ 20212 h 97466"/>
                    <a:gd name="connsiteX42" fmla="*/ 43880 w 74520"/>
                    <a:gd name="connsiteY42" fmla="*/ 18824 h 97466"/>
                    <a:gd name="connsiteX43" fmla="*/ 40372 w 74520"/>
                    <a:gd name="connsiteY43" fmla="*/ 18313 h 97466"/>
                    <a:gd name="connsiteX44" fmla="*/ 33061 w 74520"/>
                    <a:gd name="connsiteY44" fmla="*/ 19262 h 97466"/>
                    <a:gd name="connsiteX45" fmla="*/ 28675 w 74520"/>
                    <a:gd name="connsiteY45" fmla="*/ 21819 h 97466"/>
                    <a:gd name="connsiteX46" fmla="*/ 26190 w 74520"/>
                    <a:gd name="connsiteY46" fmla="*/ 25690 h 97466"/>
                    <a:gd name="connsiteX47" fmla="*/ 24947 w 74520"/>
                    <a:gd name="connsiteY47" fmla="*/ 30291 h 97466"/>
                    <a:gd name="connsiteX48" fmla="*/ 24947 w 74520"/>
                    <a:gd name="connsiteY48" fmla="*/ 33140 h 97466"/>
                    <a:gd name="connsiteX49" fmla="*/ 26628 w 74520"/>
                    <a:gd name="connsiteY49" fmla="*/ 34235 h 97466"/>
                    <a:gd name="connsiteX50" fmla="*/ 31892 w 74520"/>
                    <a:gd name="connsiteY50" fmla="*/ 34235 h 97466"/>
                    <a:gd name="connsiteX51" fmla="*/ 42492 w 74520"/>
                    <a:gd name="connsiteY51" fmla="*/ 34235 h 97466"/>
                    <a:gd name="connsiteX52" fmla="*/ 49802 w 74520"/>
                    <a:gd name="connsiteY52" fmla="*/ 34235 h 97466"/>
                    <a:gd name="connsiteX53" fmla="*/ 53237 w 74520"/>
                    <a:gd name="connsiteY53" fmla="*/ 34235 h 97466"/>
                    <a:gd name="connsiteX54" fmla="*/ 54261 w 74520"/>
                    <a:gd name="connsiteY54" fmla="*/ 33724 h 97466"/>
                    <a:gd name="connsiteX55" fmla="*/ 54261 w 74520"/>
                    <a:gd name="connsiteY55" fmla="*/ 31752 h 97466"/>
                    <a:gd name="connsiteX56" fmla="*/ 52287 w 74520"/>
                    <a:gd name="connsiteY56" fmla="*/ 24813 h 97466"/>
                    <a:gd name="connsiteX57" fmla="*/ 47097 w 74520"/>
                    <a:gd name="connsiteY57" fmla="*/ 19920 h 9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520" h="97466">
                      <a:moveTo>
                        <a:pt x="24874" y="48697"/>
                      </a:moveTo>
                      <a:lnTo>
                        <a:pt x="24874" y="51983"/>
                      </a:lnTo>
                      <a:cubicBezTo>
                        <a:pt x="24874" y="55708"/>
                        <a:pt x="24874" y="58703"/>
                        <a:pt x="25313" y="61040"/>
                      </a:cubicBezTo>
                      <a:cubicBezTo>
                        <a:pt x="25547" y="63458"/>
                        <a:pt x="26351" y="65788"/>
                        <a:pt x="27652" y="67833"/>
                      </a:cubicBezTo>
                      <a:cubicBezTo>
                        <a:pt x="28990" y="70521"/>
                        <a:pt x="31175" y="72705"/>
                        <a:pt x="33865" y="74041"/>
                      </a:cubicBezTo>
                      <a:cubicBezTo>
                        <a:pt x="36263" y="75385"/>
                        <a:pt x="39056" y="75845"/>
                        <a:pt x="41760" y="75356"/>
                      </a:cubicBezTo>
                      <a:cubicBezTo>
                        <a:pt x="44473" y="74793"/>
                        <a:pt x="46848" y="73157"/>
                        <a:pt x="48340" y="70827"/>
                      </a:cubicBezTo>
                      <a:cubicBezTo>
                        <a:pt x="50328" y="67409"/>
                        <a:pt x="51125" y="63429"/>
                        <a:pt x="50606" y="59506"/>
                      </a:cubicBezTo>
                      <a:cubicBezTo>
                        <a:pt x="52258" y="59631"/>
                        <a:pt x="53925" y="59631"/>
                        <a:pt x="55577" y="59506"/>
                      </a:cubicBezTo>
                      <a:lnTo>
                        <a:pt x="62156" y="59506"/>
                      </a:lnTo>
                      <a:cubicBezTo>
                        <a:pt x="64422" y="59506"/>
                        <a:pt x="66615" y="59506"/>
                        <a:pt x="68662" y="59506"/>
                      </a:cubicBezTo>
                      <a:cubicBezTo>
                        <a:pt x="70409" y="59477"/>
                        <a:pt x="72156" y="59674"/>
                        <a:pt x="73852" y="60091"/>
                      </a:cubicBezTo>
                      <a:cubicBezTo>
                        <a:pt x="73852" y="63304"/>
                        <a:pt x="73340" y="66445"/>
                        <a:pt x="73121" y="69513"/>
                      </a:cubicBezTo>
                      <a:cubicBezTo>
                        <a:pt x="72902" y="72580"/>
                        <a:pt x="72536" y="75429"/>
                        <a:pt x="72171" y="78058"/>
                      </a:cubicBezTo>
                      <a:cubicBezTo>
                        <a:pt x="71886" y="80352"/>
                        <a:pt x="71425" y="82623"/>
                        <a:pt x="70782" y="84851"/>
                      </a:cubicBezTo>
                      <a:cubicBezTo>
                        <a:pt x="70453" y="86334"/>
                        <a:pt x="69722" y="87699"/>
                        <a:pt x="68662" y="88795"/>
                      </a:cubicBezTo>
                      <a:cubicBezTo>
                        <a:pt x="66695" y="91702"/>
                        <a:pt x="63852" y="93900"/>
                        <a:pt x="60548" y="95076"/>
                      </a:cubicBezTo>
                      <a:cubicBezTo>
                        <a:pt x="57075" y="96347"/>
                        <a:pt x="53427" y="97085"/>
                        <a:pt x="49729" y="97267"/>
                      </a:cubicBezTo>
                      <a:cubicBezTo>
                        <a:pt x="45708" y="97486"/>
                        <a:pt x="41687" y="97486"/>
                        <a:pt x="37667" y="97267"/>
                      </a:cubicBezTo>
                      <a:cubicBezTo>
                        <a:pt x="33573" y="97267"/>
                        <a:pt x="29772" y="96902"/>
                        <a:pt x="26336" y="96902"/>
                      </a:cubicBezTo>
                      <a:cubicBezTo>
                        <a:pt x="22966" y="96420"/>
                        <a:pt x="19720" y="95303"/>
                        <a:pt x="16760" y="93615"/>
                      </a:cubicBezTo>
                      <a:cubicBezTo>
                        <a:pt x="13390" y="91191"/>
                        <a:pt x="10575" y="88079"/>
                        <a:pt x="8499" y="84486"/>
                      </a:cubicBezTo>
                      <a:cubicBezTo>
                        <a:pt x="6182" y="80622"/>
                        <a:pt x="4391" y="76473"/>
                        <a:pt x="3163" y="72142"/>
                      </a:cubicBezTo>
                      <a:cubicBezTo>
                        <a:pt x="1737" y="67380"/>
                        <a:pt x="809" y="62486"/>
                        <a:pt x="385" y="57534"/>
                      </a:cubicBezTo>
                      <a:cubicBezTo>
                        <a:pt x="-105" y="52531"/>
                        <a:pt x="-222" y="47506"/>
                        <a:pt x="19" y="42488"/>
                      </a:cubicBezTo>
                      <a:cubicBezTo>
                        <a:pt x="385" y="37960"/>
                        <a:pt x="751" y="33578"/>
                        <a:pt x="1189" y="29341"/>
                      </a:cubicBezTo>
                      <a:cubicBezTo>
                        <a:pt x="1628" y="25098"/>
                        <a:pt x="2585" y="20935"/>
                        <a:pt x="4040" y="16925"/>
                      </a:cubicBezTo>
                      <a:cubicBezTo>
                        <a:pt x="5685" y="13324"/>
                        <a:pt x="8192" y="10184"/>
                        <a:pt x="11350" y="7795"/>
                      </a:cubicBezTo>
                      <a:cubicBezTo>
                        <a:pt x="14749" y="5268"/>
                        <a:pt x="18558" y="3340"/>
                        <a:pt x="22608" y="2098"/>
                      </a:cubicBezTo>
                      <a:cubicBezTo>
                        <a:pt x="26899" y="783"/>
                        <a:pt x="31351" y="75"/>
                        <a:pt x="35839" y="-20"/>
                      </a:cubicBezTo>
                      <a:cubicBezTo>
                        <a:pt x="40415" y="-130"/>
                        <a:pt x="44984" y="360"/>
                        <a:pt x="49436" y="1441"/>
                      </a:cubicBezTo>
                      <a:cubicBezTo>
                        <a:pt x="54436" y="2157"/>
                        <a:pt x="59159" y="4202"/>
                        <a:pt x="63106" y="7357"/>
                      </a:cubicBezTo>
                      <a:cubicBezTo>
                        <a:pt x="66498" y="10271"/>
                        <a:pt x="69174" y="13916"/>
                        <a:pt x="70928" y="18021"/>
                      </a:cubicBezTo>
                      <a:cubicBezTo>
                        <a:pt x="72741" y="22417"/>
                        <a:pt x="73830" y="27077"/>
                        <a:pt x="74144" y="31825"/>
                      </a:cubicBezTo>
                      <a:cubicBezTo>
                        <a:pt x="74510" y="36908"/>
                        <a:pt x="74510" y="42006"/>
                        <a:pt x="74144" y="47090"/>
                      </a:cubicBezTo>
                      <a:cubicBezTo>
                        <a:pt x="73267" y="47090"/>
                        <a:pt x="71659" y="47528"/>
                        <a:pt x="69247" y="47820"/>
                      </a:cubicBezTo>
                      <a:lnTo>
                        <a:pt x="60767" y="48551"/>
                      </a:lnTo>
                      <a:cubicBezTo>
                        <a:pt x="57550" y="48551"/>
                        <a:pt x="54041" y="48989"/>
                        <a:pt x="50386" y="49062"/>
                      </a:cubicBezTo>
                      <a:lnTo>
                        <a:pt x="39787" y="49062"/>
                      </a:lnTo>
                      <a:cubicBezTo>
                        <a:pt x="36424" y="49062"/>
                        <a:pt x="33354" y="49062"/>
                        <a:pt x="30649" y="49062"/>
                      </a:cubicBezTo>
                      <a:cubicBezTo>
                        <a:pt x="28719" y="49077"/>
                        <a:pt x="26789" y="48952"/>
                        <a:pt x="24874" y="48697"/>
                      </a:cubicBezTo>
                      <a:close/>
                      <a:moveTo>
                        <a:pt x="46804" y="20212"/>
                      </a:moveTo>
                      <a:cubicBezTo>
                        <a:pt x="45913" y="19591"/>
                        <a:pt x="44926" y="19123"/>
                        <a:pt x="43880" y="18824"/>
                      </a:cubicBezTo>
                      <a:cubicBezTo>
                        <a:pt x="42740" y="18481"/>
                        <a:pt x="41563" y="18305"/>
                        <a:pt x="40372" y="18313"/>
                      </a:cubicBezTo>
                      <a:cubicBezTo>
                        <a:pt x="37901" y="18218"/>
                        <a:pt x="35430" y="18539"/>
                        <a:pt x="33061" y="19262"/>
                      </a:cubicBezTo>
                      <a:cubicBezTo>
                        <a:pt x="31417" y="19752"/>
                        <a:pt x="29911" y="20628"/>
                        <a:pt x="28675" y="21819"/>
                      </a:cubicBezTo>
                      <a:cubicBezTo>
                        <a:pt x="27564" y="22907"/>
                        <a:pt x="26716" y="24229"/>
                        <a:pt x="26190" y="25690"/>
                      </a:cubicBezTo>
                      <a:cubicBezTo>
                        <a:pt x="25620" y="27180"/>
                        <a:pt x="25203" y="28721"/>
                        <a:pt x="24947" y="30291"/>
                      </a:cubicBezTo>
                      <a:cubicBezTo>
                        <a:pt x="24830" y="31233"/>
                        <a:pt x="24830" y="32190"/>
                        <a:pt x="24947" y="33140"/>
                      </a:cubicBezTo>
                      <a:cubicBezTo>
                        <a:pt x="24947" y="33724"/>
                        <a:pt x="25532" y="34089"/>
                        <a:pt x="26628" y="34235"/>
                      </a:cubicBezTo>
                      <a:cubicBezTo>
                        <a:pt x="28376" y="34410"/>
                        <a:pt x="30145" y="34410"/>
                        <a:pt x="31892" y="34235"/>
                      </a:cubicBezTo>
                      <a:lnTo>
                        <a:pt x="42492" y="34235"/>
                      </a:lnTo>
                      <a:cubicBezTo>
                        <a:pt x="45708" y="34235"/>
                        <a:pt x="48047" y="34235"/>
                        <a:pt x="49802" y="34235"/>
                      </a:cubicBezTo>
                      <a:cubicBezTo>
                        <a:pt x="50942" y="34337"/>
                        <a:pt x="52097" y="34337"/>
                        <a:pt x="53237" y="34235"/>
                      </a:cubicBezTo>
                      <a:cubicBezTo>
                        <a:pt x="53895" y="34235"/>
                        <a:pt x="54261" y="34235"/>
                        <a:pt x="54261" y="33724"/>
                      </a:cubicBezTo>
                      <a:lnTo>
                        <a:pt x="54261" y="31752"/>
                      </a:lnTo>
                      <a:cubicBezTo>
                        <a:pt x="54254" y="29305"/>
                        <a:pt x="53566" y="26902"/>
                        <a:pt x="52287" y="24813"/>
                      </a:cubicBezTo>
                      <a:cubicBezTo>
                        <a:pt x="51117" y="22673"/>
                        <a:pt x="49297" y="20964"/>
                        <a:pt x="47097" y="19920"/>
                      </a:cubicBezTo>
                      <a:close/>
                    </a:path>
                  </a:pathLst>
                </a:custGeom>
                <a:grpFill/>
                <a:ln w="7301" cap="flat">
                  <a:noFill/>
                  <a:prstDash val="solid"/>
                  <a:miter/>
                </a:ln>
              </p:spPr>
              <p:txBody>
                <a:bodyPr rtlCol="0" anchor="ctr"/>
                <a:lstStyle/>
                <a:p>
                  <a:endParaRPr lang="en-US"/>
                </a:p>
              </p:txBody>
            </p:sp>
            <p:sp>
              <p:nvSpPr>
                <p:cNvPr id="2283" name="Freeform 2282">
                  <a:extLst>
                    <a:ext uri="{FF2B5EF4-FFF2-40B4-BE49-F238E27FC236}">
                      <a16:creationId xmlns:a16="http://schemas.microsoft.com/office/drawing/2014/main" id="{5F931585-5E5F-A659-1CCF-6091223A062A}"/>
                    </a:ext>
                  </a:extLst>
                </p:cNvPr>
                <p:cNvSpPr/>
                <p:nvPr/>
              </p:nvSpPr>
              <p:spPr>
                <a:xfrm>
                  <a:off x="6438923" y="3703460"/>
                  <a:ext cx="75367" cy="92765"/>
                </a:xfrm>
                <a:custGeom>
                  <a:avLst/>
                  <a:gdLst>
                    <a:gd name="connsiteX0" fmla="*/ 75120 w 75367"/>
                    <a:gd name="connsiteY0" fmla="*/ -35 h 92765"/>
                    <a:gd name="connsiteX1" fmla="*/ 66786 w 75367"/>
                    <a:gd name="connsiteY1" fmla="*/ 23045 h 92765"/>
                    <a:gd name="connsiteX2" fmla="*/ 60061 w 75367"/>
                    <a:gd name="connsiteY2" fmla="*/ 46637 h 92765"/>
                    <a:gd name="connsiteX3" fmla="*/ 66347 w 75367"/>
                    <a:gd name="connsiteY3" fmla="*/ 69498 h 92765"/>
                    <a:gd name="connsiteX4" fmla="*/ 73146 w 75367"/>
                    <a:gd name="connsiteY4" fmla="*/ 91921 h 92765"/>
                    <a:gd name="connsiteX5" fmla="*/ 71465 w 75367"/>
                    <a:gd name="connsiteY5" fmla="*/ 91921 h 92765"/>
                    <a:gd name="connsiteX6" fmla="*/ 69783 w 75367"/>
                    <a:gd name="connsiteY6" fmla="*/ 91921 h 92765"/>
                    <a:gd name="connsiteX7" fmla="*/ 65397 w 75367"/>
                    <a:gd name="connsiteY7" fmla="*/ 91921 h 92765"/>
                    <a:gd name="connsiteX8" fmla="*/ 53555 w 75367"/>
                    <a:gd name="connsiteY8" fmla="*/ 91921 h 92765"/>
                    <a:gd name="connsiteX9" fmla="*/ 49095 w 75367"/>
                    <a:gd name="connsiteY9" fmla="*/ 91921 h 92765"/>
                    <a:gd name="connsiteX10" fmla="*/ 46464 w 75367"/>
                    <a:gd name="connsiteY10" fmla="*/ 91921 h 92765"/>
                    <a:gd name="connsiteX11" fmla="*/ 46464 w 75367"/>
                    <a:gd name="connsiteY11" fmla="*/ 91921 h 92765"/>
                    <a:gd name="connsiteX12" fmla="*/ 43978 w 75367"/>
                    <a:gd name="connsiteY12" fmla="*/ 85055 h 92765"/>
                    <a:gd name="connsiteX13" fmla="*/ 42078 w 75367"/>
                    <a:gd name="connsiteY13" fmla="*/ 77386 h 92765"/>
                    <a:gd name="connsiteX14" fmla="*/ 40104 w 75367"/>
                    <a:gd name="connsiteY14" fmla="*/ 70082 h 92765"/>
                    <a:gd name="connsiteX15" fmla="*/ 37619 w 75367"/>
                    <a:gd name="connsiteY15" fmla="*/ 62778 h 92765"/>
                    <a:gd name="connsiteX16" fmla="*/ 37619 w 75367"/>
                    <a:gd name="connsiteY16" fmla="*/ 62778 h 92765"/>
                    <a:gd name="connsiteX17" fmla="*/ 32648 w 75367"/>
                    <a:gd name="connsiteY17" fmla="*/ 78116 h 92765"/>
                    <a:gd name="connsiteX18" fmla="*/ 27896 w 75367"/>
                    <a:gd name="connsiteY18" fmla="*/ 92724 h 92765"/>
                    <a:gd name="connsiteX19" fmla="*/ 21244 w 75367"/>
                    <a:gd name="connsiteY19" fmla="*/ 92724 h 92765"/>
                    <a:gd name="connsiteX20" fmla="*/ 17150 w 75367"/>
                    <a:gd name="connsiteY20" fmla="*/ 92724 h 92765"/>
                    <a:gd name="connsiteX21" fmla="*/ 14445 w 75367"/>
                    <a:gd name="connsiteY21" fmla="*/ 92724 h 92765"/>
                    <a:gd name="connsiteX22" fmla="*/ 7574 w 75367"/>
                    <a:gd name="connsiteY22" fmla="*/ 92724 h 92765"/>
                    <a:gd name="connsiteX23" fmla="*/ 1214 w 75367"/>
                    <a:gd name="connsiteY23" fmla="*/ 91775 h 92765"/>
                    <a:gd name="connsiteX24" fmla="*/ 4430 w 75367"/>
                    <a:gd name="connsiteY24" fmla="*/ 81330 h 92765"/>
                    <a:gd name="connsiteX25" fmla="*/ 8378 w 75367"/>
                    <a:gd name="connsiteY25" fmla="*/ 69936 h 92765"/>
                    <a:gd name="connsiteX26" fmla="*/ 12252 w 75367"/>
                    <a:gd name="connsiteY26" fmla="*/ 58250 h 92765"/>
                    <a:gd name="connsiteX27" fmla="*/ 15396 w 75367"/>
                    <a:gd name="connsiteY27" fmla="*/ 47075 h 92765"/>
                    <a:gd name="connsiteX28" fmla="*/ 8670 w 75367"/>
                    <a:gd name="connsiteY28" fmla="*/ 23922 h 92765"/>
                    <a:gd name="connsiteX29" fmla="*/ -102 w 75367"/>
                    <a:gd name="connsiteY29" fmla="*/ 1061 h 92765"/>
                    <a:gd name="connsiteX30" fmla="*/ 12764 w 75367"/>
                    <a:gd name="connsiteY30" fmla="*/ 549 h 92765"/>
                    <a:gd name="connsiteX31" fmla="*/ 22267 w 75367"/>
                    <a:gd name="connsiteY31" fmla="*/ 549 h 92765"/>
                    <a:gd name="connsiteX32" fmla="*/ 26580 w 75367"/>
                    <a:gd name="connsiteY32" fmla="*/ 549 h 92765"/>
                    <a:gd name="connsiteX33" fmla="*/ 28627 w 75367"/>
                    <a:gd name="connsiteY33" fmla="*/ 915 h 92765"/>
                    <a:gd name="connsiteX34" fmla="*/ 30528 w 75367"/>
                    <a:gd name="connsiteY34" fmla="*/ 8218 h 92765"/>
                    <a:gd name="connsiteX35" fmla="*/ 32940 w 75367"/>
                    <a:gd name="connsiteY35" fmla="*/ 17056 h 92765"/>
                    <a:gd name="connsiteX36" fmla="*/ 35279 w 75367"/>
                    <a:gd name="connsiteY36" fmla="*/ 25821 h 92765"/>
                    <a:gd name="connsiteX37" fmla="*/ 37253 w 75367"/>
                    <a:gd name="connsiteY37" fmla="*/ 32467 h 92765"/>
                    <a:gd name="connsiteX38" fmla="*/ 39592 w 75367"/>
                    <a:gd name="connsiteY38" fmla="*/ 25748 h 92765"/>
                    <a:gd name="connsiteX39" fmla="*/ 41932 w 75367"/>
                    <a:gd name="connsiteY39" fmla="*/ 16983 h 92765"/>
                    <a:gd name="connsiteX40" fmla="*/ 44198 w 75367"/>
                    <a:gd name="connsiteY40" fmla="*/ 8072 h 92765"/>
                    <a:gd name="connsiteX41" fmla="*/ 46098 w 75367"/>
                    <a:gd name="connsiteY41" fmla="*/ 768 h 92765"/>
                    <a:gd name="connsiteX42" fmla="*/ 51142 w 75367"/>
                    <a:gd name="connsiteY42" fmla="*/ 768 h 92765"/>
                    <a:gd name="connsiteX43" fmla="*/ 58452 w 75367"/>
                    <a:gd name="connsiteY43" fmla="*/ 768 h 92765"/>
                    <a:gd name="connsiteX44" fmla="*/ 67005 w 75367"/>
                    <a:gd name="connsiteY44" fmla="*/ 768 h 92765"/>
                    <a:gd name="connsiteX45" fmla="*/ 75266 w 75367"/>
                    <a:gd name="connsiteY45" fmla="*/ 768 h 92765"/>
                    <a:gd name="connsiteX46" fmla="*/ 75120 w 75367"/>
                    <a:gd name="connsiteY46" fmla="*/ -35 h 9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5367" h="92765">
                      <a:moveTo>
                        <a:pt x="75120" y="-35"/>
                      </a:moveTo>
                      <a:cubicBezTo>
                        <a:pt x="72707" y="7269"/>
                        <a:pt x="69929" y="15230"/>
                        <a:pt x="66786" y="23045"/>
                      </a:cubicBezTo>
                      <a:cubicBezTo>
                        <a:pt x="63687" y="30641"/>
                        <a:pt x="61428" y="38551"/>
                        <a:pt x="60061" y="46637"/>
                      </a:cubicBezTo>
                      <a:cubicBezTo>
                        <a:pt x="61501" y="54423"/>
                        <a:pt x="63606" y="62070"/>
                        <a:pt x="66347" y="69498"/>
                      </a:cubicBezTo>
                      <a:cubicBezTo>
                        <a:pt x="68986" y="76853"/>
                        <a:pt x="71260" y="84339"/>
                        <a:pt x="73146" y="91921"/>
                      </a:cubicBezTo>
                      <a:lnTo>
                        <a:pt x="71465" y="91921"/>
                      </a:lnTo>
                      <a:lnTo>
                        <a:pt x="69783" y="91921"/>
                      </a:lnTo>
                      <a:lnTo>
                        <a:pt x="65397" y="91921"/>
                      </a:lnTo>
                      <a:lnTo>
                        <a:pt x="53555" y="91921"/>
                      </a:lnTo>
                      <a:lnTo>
                        <a:pt x="49095" y="91921"/>
                      </a:lnTo>
                      <a:cubicBezTo>
                        <a:pt x="48218" y="92023"/>
                        <a:pt x="47341" y="92023"/>
                        <a:pt x="46464" y="91921"/>
                      </a:cubicBezTo>
                      <a:lnTo>
                        <a:pt x="46464" y="91921"/>
                      </a:lnTo>
                      <a:cubicBezTo>
                        <a:pt x="45440" y="89708"/>
                        <a:pt x="44607" y="87414"/>
                        <a:pt x="43978" y="85055"/>
                      </a:cubicBezTo>
                      <a:cubicBezTo>
                        <a:pt x="43321" y="82499"/>
                        <a:pt x="42663" y="80015"/>
                        <a:pt x="42078" y="77386"/>
                      </a:cubicBezTo>
                      <a:lnTo>
                        <a:pt x="40104" y="70082"/>
                      </a:lnTo>
                      <a:cubicBezTo>
                        <a:pt x="39519" y="67569"/>
                        <a:pt x="38686" y="65123"/>
                        <a:pt x="37619" y="62778"/>
                      </a:cubicBezTo>
                      <a:lnTo>
                        <a:pt x="37619" y="62778"/>
                      </a:lnTo>
                      <a:cubicBezTo>
                        <a:pt x="35404" y="67694"/>
                        <a:pt x="33737" y="72836"/>
                        <a:pt x="32648" y="78116"/>
                      </a:cubicBezTo>
                      <a:cubicBezTo>
                        <a:pt x="31639" y="83156"/>
                        <a:pt x="30045" y="88057"/>
                        <a:pt x="27896" y="92724"/>
                      </a:cubicBezTo>
                      <a:lnTo>
                        <a:pt x="21244" y="92724"/>
                      </a:lnTo>
                      <a:lnTo>
                        <a:pt x="17150" y="92724"/>
                      </a:lnTo>
                      <a:lnTo>
                        <a:pt x="14445" y="92724"/>
                      </a:lnTo>
                      <a:lnTo>
                        <a:pt x="7574" y="92724"/>
                      </a:lnTo>
                      <a:cubicBezTo>
                        <a:pt x="5417" y="92783"/>
                        <a:pt x="3261" y="92461"/>
                        <a:pt x="1214" y="91775"/>
                      </a:cubicBezTo>
                      <a:cubicBezTo>
                        <a:pt x="2018" y="88561"/>
                        <a:pt x="3115" y="85128"/>
                        <a:pt x="4430" y="81330"/>
                      </a:cubicBezTo>
                      <a:cubicBezTo>
                        <a:pt x="5746" y="77532"/>
                        <a:pt x="6989" y="74026"/>
                        <a:pt x="8378" y="69936"/>
                      </a:cubicBezTo>
                      <a:cubicBezTo>
                        <a:pt x="9767" y="65846"/>
                        <a:pt x="11010" y="62194"/>
                        <a:pt x="12252" y="58250"/>
                      </a:cubicBezTo>
                      <a:cubicBezTo>
                        <a:pt x="13495" y="54306"/>
                        <a:pt x="14518" y="50946"/>
                        <a:pt x="15396" y="47075"/>
                      </a:cubicBezTo>
                      <a:cubicBezTo>
                        <a:pt x="13802" y="39187"/>
                        <a:pt x="11551" y="31437"/>
                        <a:pt x="8670" y="23922"/>
                      </a:cubicBezTo>
                      <a:cubicBezTo>
                        <a:pt x="5673" y="16033"/>
                        <a:pt x="2749" y="8438"/>
                        <a:pt x="-102" y="1061"/>
                      </a:cubicBezTo>
                      <a:cubicBezTo>
                        <a:pt x="5454" y="695"/>
                        <a:pt x="9694" y="549"/>
                        <a:pt x="12764" y="549"/>
                      </a:cubicBezTo>
                      <a:lnTo>
                        <a:pt x="22267" y="549"/>
                      </a:lnTo>
                      <a:lnTo>
                        <a:pt x="26580" y="549"/>
                      </a:lnTo>
                      <a:cubicBezTo>
                        <a:pt x="27275" y="600"/>
                        <a:pt x="27962" y="725"/>
                        <a:pt x="28627" y="915"/>
                      </a:cubicBezTo>
                      <a:cubicBezTo>
                        <a:pt x="29139" y="2814"/>
                        <a:pt x="29724" y="5151"/>
                        <a:pt x="30528" y="8218"/>
                      </a:cubicBezTo>
                      <a:lnTo>
                        <a:pt x="32940" y="17056"/>
                      </a:lnTo>
                      <a:cubicBezTo>
                        <a:pt x="33744" y="20051"/>
                        <a:pt x="34475" y="22972"/>
                        <a:pt x="35279" y="25821"/>
                      </a:cubicBezTo>
                      <a:cubicBezTo>
                        <a:pt x="36083" y="28669"/>
                        <a:pt x="36668" y="30860"/>
                        <a:pt x="37253" y="32467"/>
                      </a:cubicBezTo>
                      <a:cubicBezTo>
                        <a:pt x="38145" y="30269"/>
                        <a:pt x="38927" y="28026"/>
                        <a:pt x="39592" y="25748"/>
                      </a:cubicBezTo>
                      <a:cubicBezTo>
                        <a:pt x="40396" y="22972"/>
                        <a:pt x="41201" y="20051"/>
                        <a:pt x="41932" y="16983"/>
                      </a:cubicBezTo>
                      <a:cubicBezTo>
                        <a:pt x="42663" y="13915"/>
                        <a:pt x="43467" y="10921"/>
                        <a:pt x="44198" y="8072"/>
                      </a:cubicBezTo>
                      <a:cubicBezTo>
                        <a:pt x="44929" y="5224"/>
                        <a:pt x="45514" y="2814"/>
                        <a:pt x="46098" y="768"/>
                      </a:cubicBezTo>
                      <a:cubicBezTo>
                        <a:pt x="47195" y="768"/>
                        <a:pt x="48876" y="768"/>
                        <a:pt x="51142" y="768"/>
                      </a:cubicBezTo>
                      <a:lnTo>
                        <a:pt x="58452" y="768"/>
                      </a:lnTo>
                      <a:lnTo>
                        <a:pt x="67005" y="768"/>
                      </a:lnTo>
                      <a:lnTo>
                        <a:pt x="75266" y="768"/>
                      </a:lnTo>
                      <a:lnTo>
                        <a:pt x="75120" y="-35"/>
                      </a:lnTo>
                      <a:close/>
                    </a:path>
                  </a:pathLst>
                </a:custGeom>
                <a:grpFill/>
                <a:ln w="7301" cap="flat">
                  <a:noFill/>
                  <a:prstDash val="solid"/>
                  <a:miter/>
                </a:ln>
              </p:spPr>
              <p:txBody>
                <a:bodyPr rtlCol="0" anchor="ctr"/>
                <a:lstStyle/>
                <a:p>
                  <a:endParaRPr lang="en-US"/>
                </a:p>
              </p:txBody>
            </p:sp>
          </p:grpSp>
          <p:grpSp>
            <p:nvGrpSpPr>
              <p:cNvPr id="2278" name="Group 2277">
                <a:extLst>
                  <a:ext uri="{FF2B5EF4-FFF2-40B4-BE49-F238E27FC236}">
                    <a16:creationId xmlns:a16="http://schemas.microsoft.com/office/drawing/2014/main" id="{66D90F45-6174-6B70-F447-4C40605DAC06}"/>
                  </a:ext>
                </a:extLst>
              </p:cNvPr>
              <p:cNvGrpSpPr/>
              <p:nvPr/>
            </p:nvGrpSpPr>
            <p:grpSpPr>
              <a:xfrm>
                <a:off x="6348486" y="1304612"/>
                <a:ext cx="764197" cy="920264"/>
                <a:chOff x="12440268" y="1388312"/>
                <a:chExt cx="764197" cy="920264"/>
              </a:xfrm>
              <a:solidFill>
                <a:srgbClr val="FFFFFF"/>
              </a:solidFill>
            </p:grpSpPr>
            <p:sp>
              <p:nvSpPr>
                <p:cNvPr id="2279" name="Freeform 2278">
                  <a:extLst>
                    <a:ext uri="{FF2B5EF4-FFF2-40B4-BE49-F238E27FC236}">
                      <a16:creationId xmlns:a16="http://schemas.microsoft.com/office/drawing/2014/main" id="{A7504023-18D3-AC59-9DFB-972F35136597}"/>
                    </a:ext>
                  </a:extLst>
                </p:cNvPr>
                <p:cNvSpPr/>
                <p:nvPr/>
              </p:nvSpPr>
              <p:spPr>
                <a:xfrm>
                  <a:off x="12440268" y="1614381"/>
                  <a:ext cx="447339" cy="694195"/>
                </a:xfrm>
                <a:custGeom>
                  <a:avLst/>
                  <a:gdLst>
                    <a:gd name="connsiteX0" fmla="*/ 223471 w 447339"/>
                    <a:gd name="connsiteY0" fmla="*/ 422645 h 694195"/>
                    <a:gd name="connsiteX1" fmla="*/ 22038 w 447339"/>
                    <a:gd name="connsiteY1" fmla="*/ 222336 h 694195"/>
                    <a:gd name="connsiteX2" fmla="*/ 222520 w 447339"/>
                    <a:gd name="connsiteY2" fmla="*/ 21077 h 694195"/>
                    <a:gd name="connsiteX3" fmla="*/ 423953 w 447339"/>
                    <a:gd name="connsiteY3" fmla="*/ 221385 h 694195"/>
                    <a:gd name="connsiteX4" fmla="*/ 423953 w 447339"/>
                    <a:gd name="connsiteY4" fmla="*/ 221860 h 694195"/>
                    <a:gd name="connsiteX5" fmla="*/ 223471 w 447339"/>
                    <a:gd name="connsiteY5" fmla="*/ 422645 h 694195"/>
                    <a:gd name="connsiteX6" fmla="*/ 223471 w 447339"/>
                    <a:gd name="connsiteY6" fmla="*/ -30 h 694195"/>
                    <a:gd name="connsiteX7" fmla="*/ -97 w 447339"/>
                    <a:gd name="connsiteY7" fmla="*/ 220365 h 694195"/>
                    <a:gd name="connsiteX8" fmla="*/ 212909 w 447339"/>
                    <a:gd name="connsiteY8" fmla="*/ 443560 h 694195"/>
                    <a:gd name="connsiteX9" fmla="*/ 212909 w 447339"/>
                    <a:gd name="connsiteY9" fmla="*/ 579033 h 694195"/>
                    <a:gd name="connsiteX10" fmla="*/ 102059 w 447339"/>
                    <a:gd name="connsiteY10" fmla="*/ 579033 h 694195"/>
                    <a:gd name="connsiteX11" fmla="*/ 91498 w 447339"/>
                    <a:gd name="connsiteY11" fmla="*/ 589585 h 694195"/>
                    <a:gd name="connsiteX12" fmla="*/ 102059 w 447339"/>
                    <a:gd name="connsiteY12" fmla="*/ 600138 h 694195"/>
                    <a:gd name="connsiteX13" fmla="*/ 212909 w 447339"/>
                    <a:gd name="connsiteY13" fmla="*/ 600138 h 694195"/>
                    <a:gd name="connsiteX14" fmla="*/ 212909 w 447339"/>
                    <a:gd name="connsiteY14" fmla="*/ 683608 h 694195"/>
                    <a:gd name="connsiteX15" fmla="*/ 223471 w 447339"/>
                    <a:gd name="connsiteY15" fmla="*/ 694161 h 694195"/>
                    <a:gd name="connsiteX16" fmla="*/ 234033 w 447339"/>
                    <a:gd name="connsiteY16" fmla="*/ 683608 h 694195"/>
                    <a:gd name="connsiteX17" fmla="*/ 234033 w 447339"/>
                    <a:gd name="connsiteY17" fmla="*/ 600138 h 694195"/>
                    <a:gd name="connsiteX18" fmla="*/ 344788 w 447339"/>
                    <a:gd name="connsiteY18" fmla="*/ 600138 h 694195"/>
                    <a:gd name="connsiteX19" fmla="*/ 355350 w 447339"/>
                    <a:gd name="connsiteY19" fmla="*/ 589585 h 694195"/>
                    <a:gd name="connsiteX20" fmla="*/ 344788 w 447339"/>
                    <a:gd name="connsiteY20" fmla="*/ 579033 h 694195"/>
                    <a:gd name="connsiteX21" fmla="*/ 234223 w 447339"/>
                    <a:gd name="connsiteY21" fmla="*/ 579033 h 694195"/>
                    <a:gd name="connsiteX22" fmla="*/ 234223 w 447339"/>
                    <a:gd name="connsiteY22" fmla="*/ 443560 h 694195"/>
                    <a:gd name="connsiteX23" fmla="*/ 447049 w 447339"/>
                    <a:gd name="connsiteY23" fmla="*/ 212793 h 694195"/>
                    <a:gd name="connsiteX24" fmla="*/ 223662 w 447339"/>
                    <a:gd name="connsiteY24" fmla="*/ -30 h 69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7339" h="694195">
                      <a:moveTo>
                        <a:pt x="223471" y="422645"/>
                      </a:moveTo>
                      <a:cubicBezTo>
                        <a:pt x="112486" y="422907"/>
                        <a:pt x="22301" y="333226"/>
                        <a:pt x="22038" y="222336"/>
                      </a:cubicBezTo>
                      <a:cubicBezTo>
                        <a:pt x="21775" y="111446"/>
                        <a:pt x="111534" y="21339"/>
                        <a:pt x="222520" y="21077"/>
                      </a:cubicBezTo>
                      <a:cubicBezTo>
                        <a:pt x="333505" y="20814"/>
                        <a:pt x="423690" y="110495"/>
                        <a:pt x="423953" y="221385"/>
                      </a:cubicBezTo>
                      <a:cubicBezTo>
                        <a:pt x="423953" y="221544"/>
                        <a:pt x="423953" y="221702"/>
                        <a:pt x="423953" y="221860"/>
                      </a:cubicBezTo>
                      <a:cubicBezTo>
                        <a:pt x="424006" y="332587"/>
                        <a:pt x="334293" y="422435"/>
                        <a:pt x="223471" y="422645"/>
                      </a:cubicBezTo>
                      <a:close/>
                      <a:moveTo>
                        <a:pt x="223471" y="-30"/>
                      </a:moveTo>
                      <a:cubicBezTo>
                        <a:pt x="100822" y="-853"/>
                        <a:pt x="727" y="97821"/>
                        <a:pt x="-97" y="220365"/>
                      </a:cubicBezTo>
                      <a:cubicBezTo>
                        <a:pt x="-901" y="339961"/>
                        <a:pt x="93307" y="438676"/>
                        <a:pt x="212909" y="443560"/>
                      </a:cubicBezTo>
                      <a:lnTo>
                        <a:pt x="212909" y="579033"/>
                      </a:lnTo>
                      <a:lnTo>
                        <a:pt x="102059" y="579033"/>
                      </a:lnTo>
                      <a:cubicBezTo>
                        <a:pt x="96226" y="579033"/>
                        <a:pt x="91498" y="583757"/>
                        <a:pt x="91498" y="589585"/>
                      </a:cubicBezTo>
                      <a:cubicBezTo>
                        <a:pt x="91498" y="595414"/>
                        <a:pt x="96226" y="600138"/>
                        <a:pt x="102059" y="600138"/>
                      </a:cubicBezTo>
                      <a:lnTo>
                        <a:pt x="212909" y="600138"/>
                      </a:lnTo>
                      <a:lnTo>
                        <a:pt x="212909" y="683608"/>
                      </a:lnTo>
                      <a:cubicBezTo>
                        <a:pt x="212909" y="689436"/>
                        <a:pt x="217638" y="694161"/>
                        <a:pt x="223471" y="694161"/>
                      </a:cubicBezTo>
                      <a:cubicBezTo>
                        <a:pt x="229304" y="694161"/>
                        <a:pt x="234033" y="689436"/>
                        <a:pt x="234033" y="683608"/>
                      </a:cubicBezTo>
                      <a:lnTo>
                        <a:pt x="234033" y="600138"/>
                      </a:lnTo>
                      <a:lnTo>
                        <a:pt x="344788" y="600138"/>
                      </a:lnTo>
                      <a:cubicBezTo>
                        <a:pt x="350621" y="600138"/>
                        <a:pt x="355350" y="595414"/>
                        <a:pt x="355350" y="589585"/>
                      </a:cubicBezTo>
                      <a:cubicBezTo>
                        <a:pt x="355350" y="583757"/>
                        <a:pt x="350621" y="579033"/>
                        <a:pt x="344788" y="579033"/>
                      </a:cubicBezTo>
                      <a:lnTo>
                        <a:pt x="234223" y="579033"/>
                      </a:lnTo>
                      <a:lnTo>
                        <a:pt x="234223" y="443560"/>
                      </a:lnTo>
                      <a:cubicBezTo>
                        <a:pt x="356773" y="438555"/>
                        <a:pt x="452058" y="335237"/>
                        <a:pt x="447049" y="212793"/>
                      </a:cubicBezTo>
                      <a:cubicBezTo>
                        <a:pt x="442160" y="93294"/>
                        <a:pt x="343361" y="-833"/>
                        <a:pt x="223662" y="-30"/>
                      </a:cubicBezTo>
                      <a:close/>
                    </a:path>
                  </a:pathLst>
                </a:custGeom>
                <a:grpFill/>
                <a:ln w="15875" cap="flat">
                  <a:solidFill>
                    <a:srgbClr val="FFFFFF"/>
                  </a:solidFill>
                  <a:prstDash val="solid"/>
                  <a:miter/>
                </a:ln>
              </p:spPr>
              <p:txBody>
                <a:bodyPr rtlCol="0" anchor="ctr"/>
                <a:lstStyle/>
                <a:p>
                  <a:endParaRPr lang="en-US"/>
                </a:p>
              </p:txBody>
            </p:sp>
            <p:sp>
              <p:nvSpPr>
                <p:cNvPr id="2280" name="Freeform 2279">
                  <a:extLst>
                    <a:ext uri="{FF2B5EF4-FFF2-40B4-BE49-F238E27FC236}">
                      <a16:creationId xmlns:a16="http://schemas.microsoft.com/office/drawing/2014/main" id="{3223D06F-AC3A-4956-FBD3-5405409092D3}"/>
                    </a:ext>
                  </a:extLst>
                </p:cNvPr>
                <p:cNvSpPr/>
                <p:nvPr/>
              </p:nvSpPr>
              <p:spPr>
                <a:xfrm>
                  <a:off x="12645366" y="1388312"/>
                  <a:ext cx="559099" cy="560131"/>
                </a:xfrm>
                <a:custGeom>
                  <a:avLst/>
                  <a:gdLst>
                    <a:gd name="connsiteX0" fmla="*/ 360702 w 559099"/>
                    <a:gd name="connsiteY0" fmla="*/ 481012 h 560131"/>
                    <a:gd name="connsiteX1" fmla="*/ 75698 w 559099"/>
                    <a:gd name="connsiteY1" fmla="*/ 480698 h 560131"/>
                    <a:gd name="connsiteX2" fmla="*/ 76012 w 559099"/>
                    <a:gd name="connsiteY2" fmla="*/ 195939 h 560131"/>
                    <a:gd name="connsiteX3" fmla="*/ 361017 w 559099"/>
                    <a:gd name="connsiteY3" fmla="*/ 196253 h 560131"/>
                    <a:gd name="connsiteX4" fmla="*/ 419886 w 559099"/>
                    <a:gd name="connsiteY4" fmla="*/ 338410 h 560131"/>
                    <a:gd name="connsiteX5" fmla="*/ 360702 w 559099"/>
                    <a:gd name="connsiteY5" fmla="*/ 481012 h 560131"/>
                    <a:gd name="connsiteX6" fmla="*/ 556808 w 559099"/>
                    <a:gd name="connsiteY6" fmla="*/ 10708 h 560131"/>
                    <a:gd name="connsiteX7" fmla="*/ 556808 w 559099"/>
                    <a:gd name="connsiteY7" fmla="*/ 9853 h 560131"/>
                    <a:gd name="connsiteX8" fmla="*/ 556808 w 559099"/>
                    <a:gd name="connsiteY8" fmla="*/ 8617 h 560131"/>
                    <a:gd name="connsiteX9" fmla="*/ 556808 w 559099"/>
                    <a:gd name="connsiteY9" fmla="*/ 7571 h 560131"/>
                    <a:gd name="connsiteX10" fmla="*/ 556808 w 559099"/>
                    <a:gd name="connsiteY10" fmla="*/ 6715 h 560131"/>
                    <a:gd name="connsiteX11" fmla="*/ 556141 w 559099"/>
                    <a:gd name="connsiteY11" fmla="*/ 5574 h 560131"/>
                    <a:gd name="connsiteX12" fmla="*/ 556141 w 559099"/>
                    <a:gd name="connsiteY12" fmla="*/ 4909 h 560131"/>
                    <a:gd name="connsiteX13" fmla="*/ 553192 w 559099"/>
                    <a:gd name="connsiteY13" fmla="*/ 1962 h 560131"/>
                    <a:gd name="connsiteX14" fmla="*/ 552431 w 559099"/>
                    <a:gd name="connsiteY14" fmla="*/ 1962 h 560131"/>
                    <a:gd name="connsiteX15" fmla="*/ 551384 w 559099"/>
                    <a:gd name="connsiteY15" fmla="*/ 1391 h 560131"/>
                    <a:gd name="connsiteX16" fmla="*/ 550433 w 559099"/>
                    <a:gd name="connsiteY16" fmla="*/ 1391 h 560131"/>
                    <a:gd name="connsiteX17" fmla="*/ 549291 w 559099"/>
                    <a:gd name="connsiteY17" fmla="*/ 1391 h 560131"/>
                    <a:gd name="connsiteX18" fmla="*/ 547293 w 559099"/>
                    <a:gd name="connsiteY18" fmla="*/ 1391 h 560131"/>
                    <a:gd name="connsiteX19" fmla="*/ 376022 w 559099"/>
                    <a:gd name="connsiteY19" fmla="*/ -35 h 560131"/>
                    <a:gd name="connsiteX20" fmla="*/ 365270 w 559099"/>
                    <a:gd name="connsiteY20" fmla="*/ 10423 h 560131"/>
                    <a:gd name="connsiteX21" fmla="*/ 375831 w 559099"/>
                    <a:gd name="connsiteY21" fmla="*/ 21166 h 560131"/>
                    <a:gd name="connsiteX22" fmla="*/ 521602 w 559099"/>
                    <a:gd name="connsiteY22" fmla="*/ 22402 h 560131"/>
                    <a:gd name="connsiteX23" fmla="*/ 369361 w 559099"/>
                    <a:gd name="connsiteY23" fmla="*/ 174987 h 560131"/>
                    <a:gd name="connsiteX24" fmla="*/ 56910 w 559099"/>
                    <a:gd name="connsiteY24" fmla="*/ 190951 h 560131"/>
                    <a:gd name="connsiteX25" fmla="*/ 72889 w 559099"/>
                    <a:gd name="connsiteY25" fmla="*/ 503133 h 560131"/>
                    <a:gd name="connsiteX26" fmla="*/ 385339 w 559099"/>
                    <a:gd name="connsiteY26" fmla="*/ 487169 h 560131"/>
                    <a:gd name="connsiteX27" fmla="*/ 384395 w 559099"/>
                    <a:gd name="connsiteY27" fmla="*/ 189912 h 560131"/>
                    <a:gd name="connsiteX28" fmla="*/ 536636 w 559099"/>
                    <a:gd name="connsiteY28" fmla="*/ 37803 h 560131"/>
                    <a:gd name="connsiteX29" fmla="*/ 537873 w 559099"/>
                    <a:gd name="connsiteY29" fmla="*/ 183543 h 560131"/>
                    <a:gd name="connsiteX30" fmla="*/ 548434 w 559099"/>
                    <a:gd name="connsiteY30" fmla="*/ 194096 h 560131"/>
                    <a:gd name="connsiteX31" fmla="*/ 548529 w 559099"/>
                    <a:gd name="connsiteY31" fmla="*/ 194095 h 560131"/>
                    <a:gd name="connsiteX32" fmla="*/ 548530 w 559099"/>
                    <a:gd name="connsiteY32" fmla="*/ 194095 h 560131"/>
                    <a:gd name="connsiteX33" fmla="*/ 558997 w 559099"/>
                    <a:gd name="connsiteY33" fmla="*/ 183450 h 560131"/>
                    <a:gd name="connsiteX34" fmla="*/ 558996 w 559099"/>
                    <a:gd name="connsiteY34" fmla="*/ 183353 h 56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9099" h="560131">
                      <a:moveTo>
                        <a:pt x="360702" y="481012"/>
                      </a:moveTo>
                      <a:cubicBezTo>
                        <a:pt x="281914" y="559560"/>
                        <a:pt x="154313" y="559419"/>
                        <a:pt x="75698" y="480698"/>
                      </a:cubicBezTo>
                      <a:cubicBezTo>
                        <a:pt x="-2917" y="401978"/>
                        <a:pt x="-2776" y="274487"/>
                        <a:pt x="76012" y="195939"/>
                      </a:cubicBezTo>
                      <a:cubicBezTo>
                        <a:pt x="154801" y="117392"/>
                        <a:pt x="282402" y="117533"/>
                        <a:pt x="361017" y="196253"/>
                      </a:cubicBezTo>
                      <a:cubicBezTo>
                        <a:pt x="398698" y="233986"/>
                        <a:pt x="419868" y="285107"/>
                        <a:pt x="419886" y="338410"/>
                      </a:cubicBezTo>
                      <a:cubicBezTo>
                        <a:pt x="419967" y="391925"/>
                        <a:pt x="398662" y="443258"/>
                        <a:pt x="360702" y="481012"/>
                      </a:cubicBezTo>
                      <a:close/>
                      <a:moveTo>
                        <a:pt x="556808" y="10708"/>
                      </a:moveTo>
                      <a:cubicBezTo>
                        <a:pt x="556808" y="10708"/>
                        <a:pt x="556808" y="10138"/>
                        <a:pt x="556808" y="9853"/>
                      </a:cubicBezTo>
                      <a:cubicBezTo>
                        <a:pt x="556855" y="9442"/>
                        <a:pt x="556855" y="9027"/>
                        <a:pt x="556808" y="8617"/>
                      </a:cubicBezTo>
                      <a:cubicBezTo>
                        <a:pt x="556768" y="8269"/>
                        <a:pt x="556768" y="7918"/>
                        <a:pt x="556808" y="7571"/>
                      </a:cubicBezTo>
                      <a:cubicBezTo>
                        <a:pt x="556848" y="7287"/>
                        <a:pt x="556848" y="6999"/>
                        <a:pt x="556808" y="6715"/>
                      </a:cubicBezTo>
                      <a:cubicBezTo>
                        <a:pt x="556565" y="6347"/>
                        <a:pt x="556343" y="5967"/>
                        <a:pt x="556141" y="5574"/>
                      </a:cubicBezTo>
                      <a:lnTo>
                        <a:pt x="556141" y="4909"/>
                      </a:lnTo>
                      <a:cubicBezTo>
                        <a:pt x="555332" y="3767"/>
                        <a:pt x="554335" y="2770"/>
                        <a:pt x="553192" y="1962"/>
                      </a:cubicBezTo>
                      <a:lnTo>
                        <a:pt x="552431" y="1962"/>
                      </a:lnTo>
                      <a:lnTo>
                        <a:pt x="551384" y="1391"/>
                      </a:lnTo>
                      <a:lnTo>
                        <a:pt x="550433" y="1391"/>
                      </a:lnTo>
                      <a:lnTo>
                        <a:pt x="549291" y="1391"/>
                      </a:lnTo>
                      <a:lnTo>
                        <a:pt x="547293" y="1391"/>
                      </a:lnTo>
                      <a:lnTo>
                        <a:pt x="376022" y="-35"/>
                      </a:lnTo>
                      <a:cubicBezTo>
                        <a:pt x="370173" y="-88"/>
                        <a:pt x="365374" y="4580"/>
                        <a:pt x="365270" y="10423"/>
                      </a:cubicBezTo>
                      <a:cubicBezTo>
                        <a:pt x="365269" y="16283"/>
                        <a:pt x="369968" y="21062"/>
                        <a:pt x="375831" y="21166"/>
                      </a:cubicBezTo>
                      <a:lnTo>
                        <a:pt x="521602" y="22402"/>
                      </a:lnTo>
                      <a:lnTo>
                        <a:pt x="369361" y="174987"/>
                      </a:lnTo>
                      <a:cubicBezTo>
                        <a:pt x="278668" y="93189"/>
                        <a:pt x="138779" y="100336"/>
                        <a:pt x="56910" y="190951"/>
                      </a:cubicBezTo>
                      <a:cubicBezTo>
                        <a:pt x="-24958" y="281566"/>
                        <a:pt x="-17805" y="421335"/>
                        <a:pt x="72889" y="503133"/>
                      </a:cubicBezTo>
                      <a:cubicBezTo>
                        <a:pt x="163582" y="584931"/>
                        <a:pt x="303471" y="577784"/>
                        <a:pt x="385339" y="487169"/>
                      </a:cubicBezTo>
                      <a:cubicBezTo>
                        <a:pt x="461713" y="402635"/>
                        <a:pt x="461305" y="273960"/>
                        <a:pt x="384395" y="189912"/>
                      </a:cubicBezTo>
                      <a:lnTo>
                        <a:pt x="536636" y="37803"/>
                      </a:lnTo>
                      <a:lnTo>
                        <a:pt x="537873" y="183543"/>
                      </a:lnTo>
                      <a:cubicBezTo>
                        <a:pt x="537872" y="189371"/>
                        <a:pt x="542601" y="194096"/>
                        <a:pt x="548434" y="194096"/>
                      </a:cubicBezTo>
                      <a:cubicBezTo>
                        <a:pt x="548466" y="194096"/>
                        <a:pt x="548498" y="194096"/>
                        <a:pt x="548529" y="194095"/>
                      </a:cubicBezTo>
                      <a:lnTo>
                        <a:pt x="548530" y="194095"/>
                      </a:lnTo>
                      <a:cubicBezTo>
                        <a:pt x="554362" y="194044"/>
                        <a:pt x="559049" y="189278"/>
                        <a:pt x="558997" y="183450"/>
                      </a:cubicBezTo>
                      <a:cubicBezTo>
                        <a:pt x="558997" y="183418"/>
                        <a:pt x="558997" y="183385"/>
                        <a:pt x="558996" y="183353"/>
                      </a:cubicBezTo>
                      <a:close/>
                    </a:path>
                  </a:pathLst>
                </a:custGeom>
                <a:grpFill/>
                <a:ln w="15875" cap="flat">
                  <a:solidFill>
                    <a:srgbClr val="FFFFFF"/>
                  </a:solidFill>
                  <a:prstDash val="solid"/>
                  <a:miter/>
                </a:ln>
              </p:spPr>
              <p:txBody>
                <a:bodyPr rtlCol="0" anchor="ctr"/>
                <a:lstStyle/>
                <a:p>
                  <a:endParaRPr lang="en-US"/>
                </a:p>
              </p:txBody>
            </p:sp>
          </p:grpSp>
        </p:grpSp>
      </p:grpSp>
    </p:spTree>
    <p:extLst>
      <p:ext uri="{BB962C8B-B14F-4D97-AF65-F5344CB8AC3E}">
        <p14:creationId xmlns:p14="http://schemas.microsoft.com/office/powerpoint/2010/main" val="391400929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a:extLst>
              <a:ext uri="{FF2B5EF4-FFF2-40B4-BE49-F238E27FC236}">
                <a16:creationId xmlns:a16="http://schemas.microsoft.com/office/drawing/2014/main" id="{72F2EC74-E7DF-19E7-1E5E-B39E54794F3F}"/>
              </a:ext>
            </a:extLst>
          </p:cNvPr>
          <p:cNvSpPr/>
          <p:nvPr/>
        </p:nvSpPr>
        <p:spPr>
          <a:xfrm>
            <a:off x="6478855" y="2656983"/>
            <a:ext cx="3675583" cy="4287600"/>
          </a:xfrm>
          <a:custGeom>
            <a:avLst/>
            <a:gdLst>
              <a:gd name="connsiteX0" fmla="*/ 74867 w 3700247"/>
              <a:gd name="connsiteY0" fmla="*/ 847075 h 4543254"/>
              <a:gd name="connsiteX1" fmla="*/ 695278 w 3700247"/>
              <a:gd name="connsiteY1" fmla="*/ 117630 h 4543254"/>
              <a:gd name="connsiteX2" fmla="*/ 2480168 w 3700247"/>
              <a:gd name="connsiteY2" fmla="*/ 3532 h 4543254"/>
              <a:gd name="connsiteX3" fmla="*/ 3338125 w 3700247"/>
              <a:gd name="connsiteY3" fmla="*/ 143677 h 4543254"/>
              <a:gd name="connsiteX4" fmla="*/ 3626989 w 3700247"/>
              <a:gd name="connsiteY4" fmla="*/ 1120760 h 4543254"/>
              <a:gd name="connsiteX5" fmla="*/ 3695458 w 3700247"/>
              <a:gd name="connsiteY5" fmla="*/ 3257889 h 4543254"/>
              <a:gd name="connsiteX6" fmla="*/ 3253650 w 3700247"/>
              <a:gd name="connsiteY6" fmla="*/ 4216675 h 4543254"/>
              <a:gd name="connsiteX7" fmla="*/ 785977 w 3700247"/>
              <a:gd name="connsiteY7" fmla="*/ 4508783 h 4543254"/>
              <a:gd name="connsiteX8" fmla="*/ 43617 w 3700247"/>
              <a:gd name="connsiteY8" fmla="*/ 3260939 h 4543254"/>
              <a:gd name="connsiteX9" fmla="*/ 34725 w 3700247"/>
              <a:gd name="connsiteY9" fmla="*/ 1106783 h 4543254"/>
              <a:gd name="connsiteX10" fmla="*/ 74867 w 3700247"/>
              <a:gd name="connsiteY10" fmla="*/ 847075 h 4543254"/>
              <a:gd name="connsiteX0" fmla="*/ 74867 w 3700247"/>
              <a:gd name="connsiteY0" fmla="*/ 850264 h 4546443"/>
              <a:gd name="connsiteX1" fmla="*/ 695278 w 3700247"/>
              <a:gd name="connsiteY1" fmla="*/ 120819 h 4546443"/>
              <a:gd name="connsiteX2" fmla="*/ 2480168 w 3700247"/>
              <a:gd name="connsiteY2" fmla="*/ 6721 h 4546443"/>
              <a:gd name="connsiteX3" fmla="*/ 3338125 w 3700247"/>
              <a:gd name="connsiteY3" fmla="*/ 146866 h 4546443"/>
              <a:gd name="connsiteX4" fmla="*/ 3626989 w 3700247"/>
              <a:gd name="connsiteY4" fmla="*/ 1123949 h 4546443"/>
              <a:gd name="connsiteX5" fmla="*/ 3695458 w 3700247"/>
              <a:gd name="connsiteY5" fmla="*/ 3261078 h 4546443"/>
              <a:gd name="connsiteX6" fmla="*/ 3253650 w 3700247"/>
              <a:gd name="connsiteY6" fmla="*/ 4219864 h 4546443"/>
              <a:gd name="connsiteX7" fmla="*/ 785977 w 3700247"/>
              <a:gd name="connsiteY7" fmla="*/ 4511972 h 4546443"/>
              <a:gd name="connsiteX8" fmla="*/ 43617 w 3700247"/>
              <a:gd name="connsiteY8" fmla="*/ 3264128 h 4546443"/>
              <a:gd name="connsiteX9" fmla="*/ 34725 w 3700247"/>
              <a:gd name="connsiteY9" fmla="*/ 1109972 h 4546443"/>
              <a:gd name="connsiteX10" fmla="*/ 74867 w 3700247"/>
              <a:gd name="connsiteY10" fmla="*/ 850264 h 4546443"/>
              <a:gd name="connsiteX0" fmla="*/ 79485 w 3704865"/>
              <a:gd name="connsiteY0" fmla="*/ 850264 h 4546443"/>
              <a:gd name="connsiteX1" fmla="*/ 699896 w 3704865"/>
              <a:gd name="connsiteY1" fmla="*/ 120819 h 4546443"/>
              <a:gd name="connsiteX2" fmla="*/ 2484786 w 3704865"/>
              <a:gd name="connsiteY2" fmla="*/ 6721 h 4546443"/>
              <a:gd name="connsiteX3" fmla="*/ 3342743 w 3704865"/>
              <a:gd name="connsiteY3" fmla="*/ 146866 h 4546443"/>
              <a:gd name="connsiteX4" fmla="*/ 3631607 w 3704865"/>
              <a:gd name="connsiteY4" fmla="*/ 1123949 h 4546443"/>
              <a:gd name="connsiteX5" fmla="*/ 3700076 w 3704865"/>
              <a:gd name="connsiteY5" fmla="*/ 3261078 h 4546443"/>
              <a:gd name="connsiteX6" fmla="*/ 3258268 w 3704865"/>
              <a:gd name="connsiteY6" fmla="*/ 4219864 h 4546443"/>
              <a:gd name="connsiteX7" fmla="*/ 790595 w 3704865"/>
              <a:gd name="connsiteY7" fmla="*/ 4511972 h 4546443"/>
              <a:gd name="connsiteX8" fmla="*/ 48235 w 3704865"/>
              <a:gd name="connsiteY8" fmla="*/ 3264128 h 4546443"/>
              <a:gd name="connsiteX9" fmla="*/ 39343 w 3704865"/>
              <a:gd name="connsiteY9" fmla="*/ 1109972 h 4546443"/>
              <a:gd name="connsiteX10" fmla="*/ 79485 w 3704865"/>
              <a:gd name="connsiteY10" fmla="*/ 850264 h 4546443"/>
              <a:gd name="connsiteX0" fmla="*/ 79485 w 3704865"/>
              <a:gd name="connsiteY0" fmla="*/ 850264 h 4546443"/>
              <a:gd name="connsiteX1" fmla="*/ 699896 w 3704865"/>
              <a:gd name="connsiteY1" fmla="*/ 120819 h 4546443"/>
              <a:gd name="connsiteX2" fmla="*/ 2484786 w 3704865"/>
              <a:gd name="connsiteY2" fmla="*/ 6721 h 4546443"/>
              <a:gd name="connsiteX3" fmla="*/ 3342743 w 3704865"/>
              <a:gd name="connsiteY3" fmla="*/ 146866 h 4546443"/>
              <a:gd name="connsiteX4" fmla="*/ 3631607 w 3704865"/>
              <a:gd name="connsiteY4" fmla="*/ 1123949 h 4546443"/>
              <a:gd name="connsiteX5" fmla="*/ 3700076 w 3704865"/>
              <a:gd name="connsiteY5" fmla="*/ 3261078 h 4546443"/>
              <a:gd name="connsiteX6" fmla="*/ 3258268 w 3704865"/>
              <a:gd name="connsiteY6" fmla="*/ 4219864 h 4546443"/>
              <a:gd name="connsiteX7" fmla="*/ 790595 w 3704865"/>
              <a:gd name="connsiteY7" fmla="*/ 4511972 h 4546443"/>
              <a:gd name="connsiteX8" fmla="*/ 48235 w 3704865"/>
              <a:gd name="connsiteY8" fmla="*/ 3264128 h 4546443"/>
              <a:gd name="connsiteX9" fmla="*/ 39343 w 3704865"/>
              <a:gd name="connsiteY9" fmla="*/ 1109972 h 4546443"/>
              <a:gd name="connsiteX10" fmla="*/ 79485 w 3704865"/>
              <a:gd name="connsiteY10" fmla="*/ 850264 h 4546443"/>
              <a:gd name="connsiteX0" fmla="*/ 50203 w 3675583"/>
              <a:gd name="connsiteY0" fmla="*/ 850264 h 4546443"/>
              <a:gd name="connsiteX1" fmla="*/ 670614 w 3675583"/>
              <a:gd name="connsiteY1" fmla="*/ 120819 h 4546443"/>
              <a:gd name="connsiteX2" fmla="*/ 2455504 w 3675583"/>
              <a:gd name="connsiteY2" fmla="*/ 6721 h 4546443"/>
              <a:gd name="connsiteX3" fmla="*/ 3313461 w 3675583"/>
              <a:gd name="connsiteY3" fmla="*/ 146866 h 4546443"/>
              <a:gd name="connsiteX4" fmla="*/ 3602325 w 3675583"/>
              <a:gd name="connsiteY4" fmla="*/ 1123949 h 4546443"/>
              <a:gd name="connsiteX5" fmla="*/ 3670794 w 3675583"/>
              <a:gd name="connsiteY5" fmla="*/ 3261078 h 4546443"/>
              <a:gd name="connsiteX6" fmla="*/ 3228986 w 3675583"/>
              <a:gd name="connsiteY6" fmla="*/ 4219864 h 4546443"/>
              <a:gd name="connsiteX7" fmla="*/ 761313 w 3675583"/>
              <a:gd name="connsiteY7" fmla="*/ 4511972 h 4546443"/>
              <a:gd name="connsiteX8" fmla="*/ 18953 w 3675583"/>
              <a:gd name="connsiteY8" fmla="*/ 3264128 h 4546443"/>
              <a:gd name="connsiteX9" fmla="*/ 10061 w 3675583"/>
              <a:gd name="connsiteY9" fmla="*/ 1109972 h 4546443"/>
              <a:gd name="connsiteX10" fmla="*/ 50203 w 3675583"/>
              <a:gd name="connsiteY10" fmla="*/ 850264 h 4546443"/>
              <a:gd name="connsiteX0" fmla="*/ 50203 w 3675583"/>
              <a:gd name="connsiteY0" fmla="*/ 846354 h 4542533"/>
              <a:gd name="connsiteX1" fmla="*/ 670614 w 3675583"/>
              <a:gd name="connsiteY1" fmla="*/ 116909 h 4542533"/>
              <a:gd name="connsiteX2" fmla="*/ 2455504 w 3675583"/>
              <a:gd name="connsiteY2" fmla="*/ 2811 h 4542533"/>
              <a:gd name="connsiteX3" fmla="*/ 3313461 w 3675583"/>
              <a:gd name="connsiteY3" fmla="*/ 142956 h 4542533"/>
              <a:gd name="connsiteX4" fmla="*/ 3602325 w 3675583"/>
              <a:gd name="connsiteY4" fmla="*/ 1120039 h 4542533"/>
              <a:gd name="connsiteX5" fmla="*/ 3670794 w 3675583"/>
              <a:gd name="connsiteY5" fmla="*/ 3257168 h 4542533"/>
              <a:gd name="connsiteX6" fmla="*/ 3228986 w 3675583"/>
              <a:gd name="connsiteY6" fmla="*/ 4215954 h 4542533"/>
              <a:gd name="connsiteX7" fmla="*/ 761313 w 3675583"/>
              <a:gd name="connsiteY7" fmla="*/ 4508062 h 4542533"/>
              <a:gd name="connsiteX8" fmla="*/ 18953 w 3675583"/>
              <a:gd name="connsiteY8" fmla="*/ 3260218 h 4542533"/>
              <a:gd name="connsiteX9" fmla="*/ 10061 w 3675583"/>
              <a:gd name="connsiteY9" fmla="*/ 1106062 h 4542533"/>
              <a:gd name="connsiteX10" fmla="*/ 50203 w 3675583"/>
              <a:gd name="connsiteY10" fmla="*/ 846354 h 454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75583" h="4542533">
                <a:moveTo>
                  <a:pt x="50203" y="846354"/>
                </a:moveTo>
                <a:cubicBezTo>
                  <a:pt x="119687" y="420580"/>
                  <a:pt x="362332" y="147235"/>
                  <a:pt x="670614" y="116909"/>
                </a:cubicBezTo>
                <a:cubicBezTo>
                  <a:pt x="1547265" y="30672"/>
                  <a:pt x="1991502" y="4878"/>
                  <a:pt x="2455504" y="2811"/>
                </a:cubicBezTo>
                <a:cubicBezTo>
                  <a:pt x="2809034" y="1236"/>
                  <a:pt x="3092556" y="-27811"/>
                  <a:pt x="3313461" y="142956"/>
                </a:cubicBezTo>
                <a:cubicBezTo>
                  <a:pt x="3534364" y="313724"/>
                  <a:pt x="3549227" y="660340"/>
                  <a:pt x="3602325" y="1120039"/>
                </a:cubicBezTo>
                <a:cubicBezTo>
                  <a:pt x="3655424" y="1579738"/>
                  <a:pt x="3688451" y="2561013"/>
                  <a:pt x="3670794" y="3257168"/>
                </a:cubicBezTo>
                <a:cubicBezTo>
                  <a:pt x="3655296" y="3866034"/>
                  <a:pt x="3512515" y="4034260"/>
                  <a:pt x="3228986" y="4215954"/>
                </a:cubicBezTo>
                <a:cubicBezTo>
                  <a:pt x="2619245" y="4606660"/>
                  <a:pt x="1264985" y="4560665"/>
                  <a:pt x="761313" y="4508062"/>
                </a:cubicBezTo>
                <a:cubicBezTo>
                  <a:pt x="257641" y="4455460"/>
                  <a:pt x="15378" y="3684409"/>
                  <a:pt x="18953" y="3260218"/>
                </a:cubicBezTo>
                <a:cubicBezTo>
                  <a:pt x="27374" y="2911563"/>
                  <a:pt x="-19882" y="1876814"/>
                  <a:pt x="10061" y="1106062"/>
                </a:cubicBezTo>
                <a:cubicBezTo>
                  <a:pt x="24288" y="1010514"/>
                  <a:pt x="37500" y="924241"/>
                  <a:pt x="50203" y="846354"/>
                </a:cubicBezTo>
                <a:close/>
              </a:path>
            </a:pathLst>
          </a:custGeom>
          <a:solidFill>
            <a:schemeClr val="accent3">
              <a:lumMod val="40000"/>
              <a:lumOff val="60000"/>
              <a:alpha val="50000"/>
            </a:schemeClr>
          </a:solidFill>
          <a:ln w="12692" cap="flat">
            <a:noFill/>
            <a:prstDash val="solid"/>
            <a:miter/>
          </a:ln>
        </p:spPr>
        <p:txBody>
          <a:bodyPr rtlCol="0" anchor="ctr"/>
          <a:lstStyle/>
          <a:p>
            <a:endParaRPr lang="en-US">
              <a:ln w="0"/>
              <a:solidFill>
                <a:schemeClr val="accent1"/>
              </a:solidFill>
              <a:effectLst>
                <a:outerShdw blurRad="38100" dist="25400" dir="5400000" algn="ctr" rotWithShape="0">
                  <a:srgbClr val="6E747A">
                    <a:alpha val="43000"/>
                  </a:srgbClr>
                </a:outerShdw>
              </a:effectLst>
              <a:latin typeface="Roboto Condensed" panose="02000000000000000000" pitchFamily="2" charset="0"/>
            </a:endParaRPr>
          </a:p>
        </p:txBody>
      </p:sp>
      <p:pic>
        <p:nvPicPr>
          <p:cNvPr id="4" name="Picture 3">
            <a:extLst>
              <a:ext uri="{FF2B5EF4-FFF2-40B4-BE49-F238E27FC236}">
                <a16:creationId xmlns:a16="http://schemas.microsoft.com/office/drawing/2014/main" id="{50ED4A1B-6CDE-E402-E3A8-B62A56A67D7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rot="374055">
            <a:off x="7323359" y="3398591"/>
            <a:ext cx="2144635" cy="2831547"/>
          </a:xfrm>
          <a:prstGeom prst="rect">
            <a:avLst/>
          </a:prstGeom>
        </p:spPr>
      </p:pic>
      <p:sp>
        <p:nvSpPr>
          <p:cNvPr id="6" name="Freeform 5">
            <a:extLst>
              <a:ext uri="{FF2B5EF4-FFF2-40B4-BE49-F238E27FC236}">
                <a16:creationId xmlns:a16="http://schemas.microsoft.com/office/drawing/2014/main" id="{2CA7320F-DC0D-4E3B-58F7-6BE799BD675D}"/>
              </a:ext>
            </a:extLst>
          </p:cNvPr>
          <p:cNvSpPr/>
          <p:nvPr/>
        </p:nvSpPr>
        <p:spPr>
          <a:xfrm>
            <a:off x="547762" y="2861200"/>
            <a:ext cx="5677363" cy="4128458"/>
          </a:xfrm>
          <a:custGeom>
            <a:avLst/>
            <a:gdLst>
              <a:gd name="connsiteX0" fmla="*/ 115100 w 5690469"/>
              <a:gd name="connsiteY0" fmla="*/ 792594 h 4128458"/>
              <a:gd name="connsiteX1" fmla="*/ 1069853 w 5690469"/>
              <a:gd name="connsiteY1" fmla="*/ 134175 h 4128458"/>
              <a:gd name="connsiteX2" fmla="*/ 3796412 w 5690469"/>
              <a:gd name="connsiteY2" fmla="*/ 16646 h 4128458"/>
              <a:gd name="connsiteX3" fmla="*/ 4707467 w 5690469"/>
              <a:gd name="connsiteY3" fmla="*/ 218161 h 4128458"/>
              <a:gd name="connsiteX4" fmla="*/ 5509784 w 5690469"/>
              <a:gd name="connsiteY4" fmla="*/ 1047982 h 4128458"/>
              <a:gd name="connsiteX5" fmla="*/ 5686609 w 5690469"/>
              <a:gd name="connsiteY5" fmla="*/ 2968350 h 4128458"/>
              <a:gd name="connsiteX6" fmla="*/ 5006748 w 5690469"/>
              <a:gd name="connsiteY6" fmla="*/ 3833747 h 4128458"/>
              <a:gd name="connsiteX7" fmla="*/ 1209332 w 5690469"/>
              <a:gd name="connsiteY7" fmla="*/ 4097394 h 4128458"/>
              <a:gd name="connsiteX8" fmla="*/ 67083 w 5690469"/>
              <a:gd name="connsiteY8" fmla="*/ 2971272 h 4128458"/>
              <a:gd name="connsiteX9" fmla="*/ 53491 w 5690469"/>
              <a:gd name="connsiteY9" fmla="*/ 1027145 h 4128458"/>
              <a:gd name="connsiteX10" fmla="*/ 115100 w 5690469"/>
              <a:gd name="connsiteY10" fmla="*/ 792594 h 4128458"/>
              <a:gd name="connsiteX0" fmla="*/ 137099 w 5712468"/>
              <a:gd name="connsiteY0" fmla="*/ 792594 h 4128458"/>
              <a:gd name="connsiteX1" fmla="*/ 1091852 w 5712468"/>
              <a:gd name="connsiteY1" fmla="*/ 134175 h 4128458"/>
              <a:gd name="connsiteX2" fmla="*/ 3818411 w 5712468"/>
              <a:gd name="connsiteY2" fmla="*/ 16646 h 4128458"/>
              <a:gd name="connsiteX3" fmla="*/ 4729466 w 5712468"/>
              <a:gd name="connsiteY3" fmla="*/ 218161 h 4128458"/>
              <a:gd name="connsiteX4" fmla="*/ 5531783 w 5712468"/>
              <a:gd name="connsiteY4" fmla="*/ 1047982 h 4128458"/>
              <a:gd name="connsiteX5" fmla="*/ 5708608 w 5712468"/>
              <a:gd name="connsiteY5" fmla="*/ 2968350 h 4128458"/>
              <a:gd name="connsiteX6" fmla="*/ 5028747 w 5712468"/>
              <a:gd name="connsiteY6" fmla="*/ 3833747 h 4128458"/>
              <a:gd name="connsiteX7" fmla="*/ 1231331 w 5712468"/>
              <a:gd name="connsiteY7" fmla="*/ 4097394 h 4128458"/>
              <a:gd name="connsiteX8" fmla="*/ 89082 w 5712468"/>
              <a:gd name="connsiteY8" fmla="*/ 2971272 h 4128458"/>
              <a:gd name="connsiteX9" fmla="*/ 75490 w 5712468"/>
              <a:gd name="connsiteY9" fmla="*/ 1027145 h 4128458"/>
              <a:gd name="connsiteX10" fmla="*/ 137099 w 5712468"/>
              <a:gd name="connsiteY10" fmla="*/ 792594 h 4128458"/>
              <a:gd name="connsiteX0" fmla="*/ 137099 w 5712468"/>
              <a:gd name="connsiteY0" fmla="*/ 792594 h 4128458"/>
              <a:gd name="connsiteX1" fmla="*/ 1091852 w 5712468"/>
              <a:gd name="connsiteY1" fmla="*/ 134175 h 4128458"/>
              <a:gd name="connsiteX2" fmla="*/ 3818411 w 5712468"/>
              <a:gd name="connsiteY2" fmla="*/ 16646 h 4128458"/>
              <a:gd name="connsiteX3" fmla="*/ 4729466 w 5712468"/>
              <a:gd name="connsiteY3" fmla="*/ 218161 h 4128458"/>
              <a:gd name="connsiteX4" fmla="*/ 5531783 w 5712468"/>
              <a:gd name="connsiteY4" fmla="*/ 1047982 h 4128458"/>
              <a:gd name="connsiteX5" fmla="*/ 5708608 w 5712468"/>
              <a:gd name="connsiteY5" fmla="*/ 2968350 h 4128458"/>
              <a:gd name="connsiteX6" fmla="*/ 5028747 w 5712468"/>
              <a:gd name="connsiteY6" fmla="*/ 3833747 h 4128458"/>
              <a:gd name="connsiteX7" fmla="*/ 1231331 w 5712468"/>
              <a:gd name="connsiteY7" fmla="*/ 4097394 h 4128458"/>
              <a:gd name="connsiteX8" fmla="*/ 89082 w 5712468"/>
              <a:gd name="connsiteY8" fmla="*/ 2971272 h 4128458"/>
              <a:gd name="connsiteX9" fmla="*/ 75490 w 5712468"/>
              <a:gd name="connsiteY9" fmla="*/ 1027145 h 4128458"/>
              <a:gd name="connsiteX10" fmla="*/ 137099 w 5712468"/>
              <a:gd name="connsiteY10" fmla="*/ 792594 h 4128458"/>
              <a:gd name="connsiteX0" fmla="*/ 101994 w 5677363"/>
              <a:gd name="connsiteY0" fmla="*/ 792594 h 4128458"/>
              <a:gd name="connsiteX1" fmla="*/ 1056747 w 5677363"/>
              <a:gd name="connsiteY1" fmla="*/ 134175 h 4128458"/>
              <a:gd name="connsiteX2" fmla="*/ 3783306 w 5677363"/>
              <a:gd name="connsiteY2" fmla="*/ 16646 h 4128458"/>
              <a:gd name="connsiteX3" fmla="*/ 4694361 w 5677363"/>
              <a:gd name="connsiteY3" fmla="*/ 218161 h 4128458"/>
              <a:gd name="connsiteX4" fmla="*/ 5496678 w 5677363"/>
              <a:gd name="connsiteY4" fmla="*/ 1047982 h 4128458"/>
              <a:gd name="connsiteX5" fmla="*/ 5673503 w 5677363"/>
              <a:gd name="connsiteY5" fmla="*/ 2968350 h 4128458"/>
              <a:gd name="connsiteX6" fmla="*/ 4993642 w 5677363"/>
              <a:gd name="connsiteY6" fmla="*/ 3833747 h 4128458"/>
              <a:gd name="connsiteX7" fmla="*/ 1196226 w 5677363"/>
              <a:gd name="connsiteY7" fmla="*/ 4097394 h 4128458"/>
              <a:gd name="connsiteX8" fmla="*/ 53977 w 5677363"/>
              <a:gd name="connsiteY8" fmla="*/ 2971272 h 4128458"/>
              <a:gd name="connsiteX9" fmla="*/ 40385 w 5677363"/>
              <a:gd name="connsiteY9" fmla="*/ 1027145 h 4128458"/>
              <a:gd name="connsiteX10" fmla="*/ 101994 w 5677363"/>
              <a:gd name="connsiteY10" fmla="*/ 792594 h 412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77363" h="4128458">
                <a:moveTo>
                  <a:pt x="101994" y="792594"/>
                </a:moveTo>
                <a:cubicBezTo>
                  <a:pt x="208953" y="408241"/>
                  <a:pt x="603125" y="137352"/>
                  <a:pt x="1056747" y="134175"/>
                </a:cubicBezTo>
                <a:cubicBezTo>
                  <a:pt x="2412151" y="124900"/>
                  <a:pt x="3252958" y="-54507"/>
                  <a:pt x="3783306" y="16646"/>
                </a:cubicBezTo>
                <a:cubicBezTo>
                  <a:pt x="4313654" y="87799"/>
                  <a:pt x="4354430" y="64039"/>
                  <a:pt x="4694361" y="218161"/>
                </a:cubicBezTo>
                <a:cubicBezTo>
                  <a:pt x="5034291" y="372284"/>
                  <a:pt x="5415126" y="633008"/>
                  <a:pt x="5496678" y="1047982"/>
                </a:cubicBezTo>
                <a:cubicBezTo>
                  <a:pt x="5578231" y="1462957"/>
                  <a:pt x="5700687" y="2340044"/>
                  <a:pt x="5673503" y="2968350"/>
                </a:cubicBezTo>
                <a:cubicBezTo>
                  <a:pt x="5649749" y="3517879"/>
                  <a:pt x="5429988" y="3669715"/>
                  <a:pt x="4993642" y="3833747"/>
                </a:cubicBezTo>
                <a:cubicBezTo>
                  <a:pt x="4055403" y="4186336"/>
                  <a:pt x="1971359" y="4144787"/>
                  <a:pt x="1196226" y="4097394"/>
                </a:cubicBezTo>
                <a:cubicBezTo>
                  <a:pt x="421092" y="4050002"/>
                  <a:pt x="108365" y="3410218"/>
                  <a:pt x="53977" y="2971272"/>
                </a:cubicBezTo>
                <a:cubicBezTo>
                  <a:pt x="769" y="2310651"/>
                  <a:pt x="-28573" y="1767791"/>
                  <a:pt x="40385" y="1027145"/>
                </a:cubicBezTo>
                <a:cubicBezTo>
                  <a:pt x="62107" y="940745"/>
                  <a:pt x="82432" y="862858"/>
                  <a:pt x="101994" y="792594"/>
                </a:cubicBezTo>
                <a:close/>
              </a:path>
            </a:pathLst>
          </a:custGeom>
          <a:solidFill>
            <a:schemeClr val="accent1">
              <a:lumMod val="20000"/>
              <a:lumOff val="80000"/>
            </a:schemeClr>
          </a:solidFill>
          <a:ln w="12692" cap="flat">
            <a:noFill/>
            <a:prstDash val="solid"/>
            <a:miter/>
          </a:ln>
        </p:spPr>
        <p:txBody>
          <a:bodyPr rtlCol="0" anchor="ctr"/>
          <a:lstStyle/>
          <a:p>
            <a:endParaRPr lang="en-US">
              <a:latin typeface="Roboto Condensed" panose="02000000000000000000" pitchFamily="2" charset="0"/>
            </a:endParaRPr>
          </a:p>
        </p:txBody>
      </p:sp>
      <p:sp>
        <p:nvSpPr>
          <p:cNvPr id="7" name="TextBox 6">
            <a:extLst>
              <a:ext uri="{FF2B5EF4-FFF2-40B4-BE49-F238E27FC236}">
                <a16:creationId xmlns:a16="http://schemas.microsoft.com/office/drawing/2014/main" id="{9FD213FA-652F-63C0-2125-F2178504E414}"/>
              </a:ext>
            </a:extLst>
          </p:cNvPr>
          <p:cNvSpPr txBox="1"/>
          <p:nvPr/>
        </p:nvSpPr>
        <p:spPr>
          <a:xfrm>
            <a:off x="996226" y="3383118"/>
            <a:ext cx="4628321" cy="3108543"/>
          </a:xfrm>
          <a:prstGeom prst="rect">
            <a:avLst/>
          </a:prstGeom>
          <a:noFill/>
          <a:ln>
            <a:noFill/>
          </a:ln>
        </p:spPr>
        <p:txBody>
          <a:bodyPr wrap="square" rtlCol="0">
            <a:spAutoFit/>
          </a:bodyPr>
          <a:lstStyle/>
          <a:p>
            <a:pPr algn="ctr"/>
            <a:r>
              <a:rPr lang="en-US" sz="2800" b="1">
                <a:latin typeface="ABeeZee" pitchFamily="2" charset="0"/>
              </a:rPr>
              <a:t>Every child has the same rights, no matter who they are. These rights belong to every child, regardless of who they are or where they live. No child should ever be treated unfairly.</a:t>
            </a:r>
            <a:endParaRPr lang="en-GB" sz="2600" b="1">
              <a:latin typeface="ABeeZee" pitchFamily="2" charset="0"/>
              <a:ea typeface="Calibri" panose="020F0502020204030204" pitchFamily="34" charset="0"/>
              <a:cs typeface="Times New Roman" panose="02020603050405020304" pitchFamily="18" charset="0"/>
            </a:endParaRPr>
          </a:p>
        </p:txBody>
      </p:sp>
      <p:grpSp>
        <p:nvGrpSpPr>
          <p:cNvPr id="8" name="Group 7">
            <a:extLst>
              <a:ext uri="{FF2B5EF4-FFF2-40B4-BE49-F238E27FC236}">
                <a16:creationId xmlns:a16="http://schemas.microsoft.com/office/drawing/2014/main" id="{858771E2-F432-11E7-1861-056A6CC25CB5}"/>
              </a:ext>
            </a:extLst>
          </p:cNvPr>
          <p:cNvGrpSpPr/>
          <p:nvPr/>
        </p:nvGrpSpPr>
        <p:grpSpPr>
          <a:xfrm>
            <a:off x="3541409" y="494815"/>
            <a:ext cx="3608995" cy="1687560"/>
            <a:chOff x="3541409" y="592087"/>
            <a:chExt cx="3608995" cy="1687560"/>
          </a:xfrm>
        </p:grpSpPr>
        <p:sp>
          <p:nvSpPr>
            <p:cNvPr id="9" name="Freeform 8">
              <a:extLst>
                <a:ext uri="{FF2B5EF4-FFF2-40B4-BE49-F238E27FC236}">
                  <a16:creationId xmlns:a16="http://schemas.microsoft.com/office/drawing/2014/main" id="{80170335-6EB3-FA1E-A957-F6E9A008FFA9}"/>
                </a:ext>
              </a:extLst>
            </p:cNvPr>
            <p:cNvSpPr/>
            <p:nvPr/>
          </p:nvSpPr>
          <p:spPr>
            <a:xfrm>
              <a:off x="3541409" y="641202"/>
              <a:ext cx="3608995" cy="1638445"/>
            </a:xfrm>
            <a:custGeom>
              <a:avLst/>
              <a:gdLst>
                <a:gd name="connsiteX0" fmla="*/ 9241 w 3608995"/>
                <a:gd name="connsiteY0" fmla="*/ 224360 h 1553607"/>
                <a:gd name="connsiteX1" fmla="*/ 67675 w 3608995"/>
                <a:gd name="connsiteY1" fmla="*/ 68332 h 1553607"/>
                <a:gd name="connsiteX2" fmla="*/ 260887 w 3608995"/>
                <a:gd name="connsiteY2" fmla="*/ 32628 h 1553607"/>
                <a:gd name="connsiteX3" fmla="*/ 2647769 w 3608995"/>
                <a:gd name="connsiteY3" fmla="*/ 1118 h 1553607"/>
                <a:gd name="connsiteX4" fmla="*/ 3133148 w 3608995"/>
                <a:gd name="connsiteY4" fmla="*/ 4040 h 1553607"/>
                <a:gd name="connsiteX5" fmla="*/ 3578513 w 3608995"/>
                <a:gd name="connsiteY5" fmla="*/ 174680 h 1553607"/>
                <a:gd name="connsiteX6" fmla="*/ 3594519 w 3608995"/>
                <a:gd name="connsiteY6" fmla="*/ 1223805 h 1553607"/>
                <a:gd name="connsiteX7" fmla="*/ 3583594 w 3608995"/>
                <a:gd name="connsiteY7" fmla="*/ 1303598 h 1553607"/>
                <a:gd name="connsiteX8" fmla="*/ 2952004 w 3608995"/>
                <a:gd name="connsiteY8" fmla="*/ 1508798 h 1553607"/>
                <a:gd name="connsiteX9" fmla="*/ 788821 w 3608995"/>
                <a:gd name="connsiteY9" fmla="*/ 1541198 h 1553607"/>
                <a:gd name="connsiteX10" fmla="*/ 149482 w 3608995"/>
                <a:gd name="connsiteY10" fmla="*/ 1530525 h 1553607"/>
                <a:gd name="connsiteX11" fmla="*/ 62594 w 3608995"/>
                <a:gd name="connsiteY11" fmla="*/ 1470172 h 1553607"/>
                <a:gd name="connsiteX12" fmla="*/ 13814 w 3608995"/>
                <a:gd name="connsiteY12" fmla="*/ 1319861 h 1553607"/>
                <a:gd name="connsiteX13" fmla="*/ 4668 w 3608995"/>
                <a:gd name="connsiteY13" fmla="*/ 1003485 h 1553607"/>
                <a:gd name="connsiteX14" fmla="*/ 2382 w 3608995"/>
                <a:gd name="connsiteY14" fmla="*/ 517231 h 1553607"/>
                <a:gd name="connsiteX15" fmla="*/ 9241 w 3608995"/>
                <a:gd name="connsiteY15" fmla="*/ 224360 h 155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08995" h="1553607">
                  <a:moveTo>
                    <a:pt x="9241" y="224360"/>
                  </a:moveTo>
                  <a:cubicBezTo>
                    <a:pt x="8733" y="149395"/>
                    <a:pt x="32996" y="85104"/>
                    <a:pt x="67675" y="68332"/>
                  </a:cubicBezTo>
                  <a:cubicBezTo>
                    <a:pt x="108960" y="48384"/>
                    <a:pt x="172728" y="34026"/>
                    <a:pt x="260887" y="32628"/>
                  </a:cubicBezTo>
                  <a:cubicBezTo>
                    <a:pt x="840776" y="23353"/>
                    <a:pt x="2550083" y="3659"/>
                    <a:pt x="2647769" y="1118"/>
                  </a:cubicBezTo>
                  <a:cubicBezTo>
                    <a:pt x="2764382" y="-1932"/>
                    <a:pt x="2822180" y="2007"/>
                    <a:pt x="3133148" y="4040"/>
                  </a:cubicBezTo>
                  <a:cubicBezTo>
                    <a:pt x="3444116" y="6073"/>
                    <a:pt x="3549804" y="87899"/>
                    <a:pt x="3578513" y="174680"/>
                  </a:cubicBezTo>
                  <a:cubicBezTo>
                    <a:pt x="3634660" y="344558"/>
                    <a:pt x="3596424" y="1035123"/>
                    <a:pt x="3594519" y="1223805"/>
                  </a:cubicBezTo>
                  <a:cubicBezTo>
                    <a:pt x="3594265" y="1252139"/>
                    <a:pt x="3590962" y="1280219"/>
                    <a:pt x="3583594" y="1303598"/>
                  </a:cubicBezTo>
                  <a:cubicBezTo>
                    <a:pt x="3520079" y="1505494"/>
                    <a:pt x="3221052" y="1501682"/>
                    <a:pt x="2952004" y="1508798"/>
                  </a:cubicBezTo>
                  <a:cubicBezTo>
                    <a:pt x="2660217" y="1516548"/>
                    <a:pt x="1093183" y="1529889"/>
                    <a:pt x="788821" y="1541198"/>
                  </a:cubicBezTo>
                  <a:cubicBezTo>
                    <a:pt x="484458" y="1552506"/>
                    <a:pt x="229891" y="1566482"/>
                    <a:pt x="149482" y="1530525"/>
                  </a:cubicBezTo>
                  <a:cubicBezTo>
                    <a:pt x="133095" y="1523283"/>
                    <a:pt x="80124" y="1488341"/>
                    <a:pt x="62594" y="1470172"/>
                  </a:cubicBezTo>
                  <a:cubicBezTo>
                    <a:pt x="15974" y="1421635"/>
                    <a:pt x="6828" y="1373480"/>
                    <a:pt x="13814" y="1319861"/>
                  </a:cubicBezTo>
                  <a:cubicBezTo>
                    <a:pt x="14704" y="1312619"/>
                    <a:pt x="9622" y="1151254"/>
                    <a:pt x="4668" y="1003485"/>
                  </a:cubicBezTo>
                  <a:cubicBezTo>
                    <a:pt x="-667" y="841358"/>
                    <a:pt x="-1429" y="679104"/>
                    <a:pt x="2382" y="517231"/>
                  </a:cubicBezTo>
                  <a:lnTo>
                    <a:pt x="9241" y="224360"/>
                  </a:lnTo>
                  <a:close/>
                </a:path>
              </a:pathLst>
            </a:custGeom>
            <a:solidFill>
              <a:schemeClr val="accent1">
                <a:lumMod val="75000"/>
              </a:schemeClr>
            </a:solidFill>
            <a:ln w="12692" cap="flat">
              <a:noFill/>
              <a:prstDash val="solid"/>
              <a:miter/>
            </a:ln>
          </p:spPr>
          <p:txBody>
            <a:bodyPr rtlCol="0" anchor="ctr"/>
            <a:lstStyle/>
            <a:p>
              <a:endParaRPr lang="en-US">
                <a:latin typeface="Roboto Condensed" panose="02000000000000000000" pitchFamily="2" charset="0"/>
              </a:endParaRPr>
            </a:p>
          </p:txBody>
        </p:sp>
        <p:sp>
          <p:nvSpPr>
            <p:cNvPr id="10" name="TextBox 9">
              <a:extLst>
                <a:ext uri="{FF2B5EF4-FFF2-40B4-BE49-F238E27FC236}">
                  <a16:creationId xmlns:a16="http://schemas.microsoft.com/office/drawing/2014/main" id="{16CDCFF8-A392-2B88-048D-4B02D8E78320}"/>
                </a:ext>
              </a:extLst>
            </p:cNvPr>
            <p:cNvSpPr txBox="1"/>
            <p:nvPr/>
          </p:nvSpPr>
          <p:spPr>
            <a:xfrm rot="21548433">
              <a:off x="3730031" y="592087"/>
              <a:ext cx="3328155" cy="985206"/>
            </a:xfrm>
            <a:prstGeom prst="rect">
              <a:avLst/>
            </a:prstGeom>
            <a:noFill/>
          </p:spPr>
          <p:txBody>
            <a:bodyPr wrap="none" rtlCol="0">
              <a:spAutoFit/>
            </a:bodyPr>
            <a:lstStyle/>
            <a:p>
              <a:pPr algn="ctr"/>
              <a:r>
                <a:rPr lang="en-US" sz="5802" spc="200" baseline="0">
                  <a:solidFill>
                    <a:srgbClr val="FFFFFF"/>
                  </a:solidFill>
                  <a:latin typeface="Londrina Solid" pitchFamily="2" charset="77"/>
                  <a:sym typeface="LondrinaSolid-Black"/>
                  <a:rtl val="0"/>
                </a:rPr>
                <a:t>UN Rights </a:t>
              </a:r>
            </a:p>
          </p:txBody>
        </p:sp>
        <p:sp>
          <p:nvSpPr>
            <p:cNvPr id="11" name="TextBox 10">
              <a:extLst>
                <a:ext uri="{FF2B5EF4-FFF2-40B4-BE49-F238E27FC236}">
                  <a16:creationId xmlns:a16="http://schemas.microsoft.com/office/drawing/2014/main" id="{417845CB-CCA8-25CC-8BE0-0A7D6DAE69A0}"/>
                </a:ext>
              </a:extLst>
            </p:cNvPr>
            <p:cNvSpPr txBox="1"/>
            <p:nvPr/>
          </p:nvSpPr>
          <p:spPr>
            <a:xfrm rot="21548433">
              <a:off x="3725497" y="1395821"/>
              <a:ext cx="3206327" cy="846386"/>
            </a:xfrm>
            <a:prstGeom prst="rect">
              <a:avLst/>
            </a:prstGeom>
            <a:noFill/>
          </p:spPr>
          <p:txBody>
            <a:bodyPr wrap="none" rtlCol="0">
              <a:spAutoFit/>
            </a:bodyPr>
            <a:lstStyle/>
            <a:p>
              <a:pPr algn="ctr"/>
              <a:r>
                <a:rPr lang="en-US" sz="4900" spc="200" baseline="0">
                  <a:solidFill>
                    <a:srgbClr val="FFFFFF"/>
                  </a:solidFill>
                  <a:latin typeface="Londrina Solid" pitchFamily="2" charset="77"/>
                  <a:sym typeface="LondrinaSolid-Black"/>
                  <a:rtl val="0"/>
                </a:rPr>
                <a:t>of the Child</a:t>
              </a:r>
            </a:p>
          </p:txBody>
        </p:sp>
      </p:grpSp>
      <p:grpSp>
        <p:nvGrpSpPr>
          <p:cNvPr id="12" name="Group 11">
            <a:extLst>
              <a:ext uri="{FF2B5EF4-FFF2-40B4-BE49-F238E27FC236}">
                <a16:creationId xmlns:a16="http://schemas.microsoft.com/office/drawing/2014/main" id="{3A448ECA-3830-D6C4-D1F2-161CF7263C36}"/>
              </a:ext>
            </a:extLst>
          </p:cNvPr>
          <p:cNvGrpSpPr/>
          <p:nvPr/>
        </p:nvGrpSpPr>
        <p:grpSpPr>
          <a:xfrm rot="21155939">
            <a:off x="607482" y="552305"/>
            <a:ext cx="2313598" cy="1916850"/>
            <a:chOff x="1059355" y="-2555314"/>
            <a:chExt cx="4482667" cy="3713955"/>
          </a:xfrm>
          <a:solidFill>
            <a:schemeClr val="accent1">
              <a:lumMod val="75000"/>
            </a:schemeClr>
          </a:solidFill>
        </p:grpSpPr>
        <p:sp>
          <p:nvSpPr>
            <p:cNvPr id="13" name="Freeform 12">
              <a:extLst>
                <a:ext uri="{FF2B5EF4-FFF2-40B4-BE49-F238E27FC236}">
                  <a16:creationId xmlns:a16="http://schemas.microsoft.com/office/drawing/2014/main" id="{57E8506A-623C-4BAC-EC14-0EE71A9457F7}"/>
                </a:ext>
              </a:extLst>
            </p:cNvPr>
            <p:cNvSpPr/>
            <p:nvPr/>
          </p:nvSpPr>
          <p:spPr>
            <a:xfrm>
              <a:off x="1364548" y="-185627"/>
              <a:ext cx="758410" cy="751909"/>
            </a:xfrm>
            <a:custGeom>
              <a:avLst/>
              <a:gdLst>
                <a:gd name="connsiteX0" fmla="*/ 705730 w 758410"/>
                <a:gd name="connsiteY0" fmla="*/ 675396 h 751909"/>
                <a:gd name="connsiteX1" fmla="*/ 687124 w 758410"/>
                <a:gd name="connsiteY1" fmla="*/ 637625 h 751909"/>
                <a:gd name="connsiteX2" fmla="*/ 672484 w 758410"/>
                <a:gd name="connsiteY2" fmla="*/ 600504 h 751909"/>
                <a:gd name="connsiteX3" fmla="*/ 652039 w 758410"/>
                <a:gd name="connsiteY3" fmla="*/ 527847 h 751909"/>
                <a:gd name="connsiteX4" fmla="*/ 644575 w 758410"/>
                <a:gd name="connsiteY4" fmla="*/ 492383 h 751909"/>
                <a:gd name="connsiteX5" fmla="*/ 637868 w 758410"/>
                <a:gd name="connsiteY5" fmla="*/ 457388 h 751909"/>
                <a:gd name="connsiteX6" fmla="*/ 523023 w 758410"/>
                <a:gd name="connsiteY6" fmla="*/ 177282 h 751909"/>
                <a:gd name="connsiteX7" fmla="*/ 342119 w 758410"/>
                <a:gd name="connsiteY7" fmla="*/ 0 h 751909"/>
                <a:gd name="connsiteX8" fmla="*/ 389680 w 758410"/>
                <a:gd name="connsiteY8" fmla="*/ 66675 h 751909"/>
                <a:gd name="connsiteX9" fmla="*/ 424512 w 758410"/>
                <a:gd name="connsiteY9" fmla="*/ 137890 h 751909"/>
                <a:gd name="connsiteX10" fmla="*/ 439440 w 758410"/>
                <a:gd name="connsiteY10" fmla="*/ 177102 h 751909"/>
                <a:gd name="connsiteX11" fmla="*/ 452782 w 758410"/>
                <a:gd name="connsiteY11" fmla="*/ 218188 h 751909"/>
                <a:gd name="connsiteX12" fmla="*/ 465474 w 758410"/>
                <a:gd name="connsiteY12" fmla="*/ 260139 h 751909"/>
                <a:gd name="connsiteX13" fmla="*/ 477157 w 758410"/>
                <a:gd name="connsiteY13" fmla="*/ 302667 h 751909"/>
                <a:gd name="connsiteX14" fmla="*/ 488407 w 758410"/>
                <a:gd name="connsiteY14" fmla="*/ 344726 h 751909"/>
                <a:gd name="connsiteX15" fmla="*/ 499044 w 758410"/>
                <a:gd name="connsiteY15" fmla="*/ 385848 h 751909"/>
                <a:gd name="connsiteX16" fmla="*/ 534093 w 758410"/>
                <a:gd name="connsiteY16" fmla="*/ 524278 h 751909"/>
                <a:gd name="connsiteX17" fmla="*/ 548805 w 758410"/>
                <a:gd name="connsiteY17" fmla="*/ 581979 h 751909"/>
                <a:gd name="connsiteX18" fmla="*/ 489669 w 758410"/>
                <a:gd name="connsiteY18" fmla="*/ 569293 h 751909"/>
                <a:gd name="connsiteX19" fmla="*/ 475174 w 758410"/>
                <a:gd name="connsiteY19" fmla="*/ 565689 h 751909"/>
                <a:gd name="connsiteX20" fmla="*/ 459849 w 758410"/>
                <a:gd name="connsiteY20" fmla="*/ 561076 h 751909"/>
                <a:gd name="connsiteX21" fmla="*/ 425738 w 758410"/>
                <a:gd name="connsiteY21" fmla="*/ 550155 h 751909"/>
                <a:gd name="connsiteX22" fmla="*/ 347348 w 758410"/>
                <a:gd name="connsiteY22" fmla="*/ 519954 h 751909"/>
                <a:gd name="connsiteX23" fmla="*/ 305124 w 758410"/>
                <a:gd name="connsiteY23" fmla="*/ 500059 h 751909"/>
                <a:gd name="connsiteX24" fmla="*/ 262034 w 758410"/>
                <a:gd name="connsiteY24" fmla="*/ 476922 h 751909"/>
                <a:gd name="connsiteX25" fmla="*/ 219342 w 758410"/>
                <a:gd name="connsiteY25" fmla="*/ 450324 h 751909"/>
                <a:gd name="connsiteX26" fmla="*/ 177550 w 758410"/>
                <a:gd name="connsiteY26" fmla="*/ 420699 h 751909"/>
                <a:gd name="connsiteX27" fmla="*/ 138247 w 758410"/>
                <a:gd name="connsiteY27" fmla="*/ 387830 h 751909"/>
                <a:gd name="connsiteX28" fmla="*/ 101756 w 758410"/>
                <a:gd name="connsiteY28" fmla="*/ 352474 h 751909"/>
                <a:gd name="connsiteX29" fmla="*/ 42440 w 758410"/>
                <a:gd name="connsiteY29" fmla="*/ 275096 h 751909"/>
                <a:gd name="connsiteX30" fmla="*/ 0 w 758410"/>
                <a:gd name="connsiteY30" fmla="*/ 183625 h 751909"/>
                <a:gd name="connsiteX31" fmla="*/ 41431 w 758410"/>
                <a:gd name="connsiteY31" fmla="*/ 337986 h 751909"/>
                <a:gd name="connsiteX32" fmla="*/ 118812 w 758410"/>
                <a:gd name="connsiteY32" fmla="*/ 477823 h 751909"/>
                <a:gd name="connsiteX33" fmla="*/ 194750 w 758410"/>
                <a:gd name="connsiteY33" fmla="*/ 562409 h 751909"/>
                <a:gd name="connsiteX34" fmla="*/ 270688 w 758410"/>
                <a:gd name="connsiteY34" fmla="*/ 618956 h 751909"/>
                <a:gd name="connsiteX35" fmla="*/ 346050 w 758410"/>
                <a:gd name="connsiteY35" fmla="*/ 654564 h 751909"/>
                <a:gd name="connsiteX36" fmla="*/ 383334 w 758410"/>
                <a:gd name="connsiteY36" fmla="*/ 667214 h 751909"/>
                <a:gd name="connsiteX37" fmla="*/ 421195 w 758410"/>
                <a:gd name="connsiteY37" fmla="*/ 676765 h 751909"/>
                <a:gd name="connsiteX38" fmla="*/ 497386 w 758410"/>
                <a:gd name="connsiteY38" fmla="*/ 692190 h 751909"/>
                <a:gd name="connsiteX39" fmla="*/ 577399 w 758410"/>
                <a:gd name="connsiteY39" fmla="*/ 706246 h 751909"/>
                <a:gd name="connsiteX40" fmla="*/ 597952 w 758410"/>
                <a:gd name="connsiteY40" fmla="*/ 710535 h 751909"/>
                <a:gd name="connsiteX41" fmla="*/ 619406 w 758410"/>
                <a:gd name="connsiteY41" fmla="*/ 714607 h 751909"/>
                <a:gd name="connsiteX42" fmla="*/ 663397 w 758410"/>
                <a:gd name="connsiteY42" fmla="*/ 724591 h 751909"/>
                <a:gd name="connsiteX43" fmla="*/ 709371 w 758410"/>
                <a:gd name="connsiteY43" fmla="*/ 737097 h 751909"/>
                <a:gd name="connsiteX44" fmla="*/ 758410 w 758410"/>
                <a:gd name="connsiteY44" fmla="*/ 751909 h 751909"/>
                <a:gd name="connsiteX45" fmla="*/ 705730 w 758410"/>
                <a:gd name="connsiteY45" fmla="*/ 675396 h 75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8410" h="751909">
                  <a:moveTo>
                    <a:pt x="705730" y="675396"/>
                  </a:moveTo>
                  <a:cubicBezTo>
                    <a:pt x="698842" y="662529"/>
                    <a:pt x="692677" y="650023"/>
                    <a:pt x="687124" y="637625"/>
                  </a:cubicBezTo>
                  <a:cubicBezTo>
                    <a:pt x="681535" y="625516"/>
                    <a:pt x="676631" y="613154"/>
                    <a:pt x="672484" y="600504"/>
                  </a:cubicBezTo>
                  <a:cubicBezTo>
                    <a:pt x="664191" y="575564"/>
                    <a:pt x="657736" y="551381"/>
                    <a:pt x="652039" y="527847"/>
                  </a:cubicBezTo>
                  <a:cubicBezTo>
                    <a:pt x="649046" y="516314"/>
                    <a:pt x="646775" y="504240"/>
                    <a:pt x="644575" y="492383"/>
                  </a:cubicBezTo>
                  <a:cubicBezTo>
                    <a:pt x="642339" y="480526"/>
                    <a:pt x="640104" y="468993"/>
                    <a:pt x="637868" y="457388"/>
                  </a:cubicBezTo>
                  <a:cubicBezTo>
                    <a:pt x="620092" y="364404"/>
                    <a:pt x="600115" y="279853"/>
                    <a:pt x="523023" y="177282"/>
                  </a:cubicBezTo>
                  <a:cubicBezTo>
                    <a:pt x="471171" y="109599"/>
                    <a:pt x="410846" y="50492"/>
                    <a:pt x="342119" y="0"/>
                  </a:cubicBezTo>
                  <a:cubicBezTo>
                    <a:pt x="359932" y="20795"/>
                    <a:pt x="375798" y="43032"/>
                    <a:pt x="389680" y="66675"/>
                  </a:cubicBezTo>
                  <a:cubicBezTo>
                    <a:pt x="403382" y="89380"/>
                    <a:pt x="414993" y="113131"/>
                    <a:pt x="424512" y="137890"/>
                  </a:cubicBezTo>
                  <a:cubicBezTo>
                    <a:pt x="429164" y="150973"/>
                    <a:pt x="434789" y="163587"/>
                    <a:pt x="439440" y="177102"/>
                  </a:cubicBezTo>
                  <a:cubicBezTo>
                    <a:pt x="444092" y="190581"/>
                    <a:pt x="448635" y="204168"/>
                    <a:pt x="452782" y="218188"/>
                  </a:cubicBezTo>
                  <a:cubicBezTo>
                    <a:pt x="456640" y="232424"/>
                    <a:pt x="461400" y="246011"/>
                    <a:pt x="465474" y="260139"/>
                  </a:cubicBezTo>
                  <a:cubicBezTo>
                    <a:pt x="469513" y="274231"/>
                    <a:pt x="473479" y="288395"/>
                    <a:pt x="477157" y="302667"/>
                  </a:cubicBezTo>
                  <a:cubicBezTo>
                    <a:pt x="480583" y="317119"/>
                    <a:pt x="484621" y="330922"/>
                    <a:pt x="488407" y="344726"/>
                  </a:cubicBezTo>
                  <a:cubicBezTo>
                    <a:pt x="492193" y="358529"/>
                    <a:pt x="495691" y="372296"/>
                    <a:pt x="499044" y="385848"/>
                  </a:cubicBezTo>
                  <a:lnTo>
                    <a:pt x="534093" y="524278"/>
                  </a:lnTo>
                  <a:cubicBezTo>
                    <a:pt x="543576" y="559526"/>
                    <a:pt x="548805" y="581979"/>
                    <a:pt x="548805" y="581979"/>
                  </a:cubicBezTo>
                  <a:cubicBezTo>
                    <a:pt x="548805" y="581979"/>
                    <a:pt x="526521" y="578231"/>
                    <a:pt x="489669" y="569293"/>
                  </a:cubicBezTo>
                  <a:lnTo>
                    <a:pt x="475174" y="565689"/>
                  </a:lnTo>
                  <a:lnTo>
                    <a:pt x="459849" y="561076"/>
                  </a:lnTo>
                  <a:cubicBezTo>
                    <a:pt x="449212" y="557832"/>
                    <a:pt x="437818" y="554192"/>
                    <a:pt x="425738" y="550155"/>
                  </a:cubicBezTo>
                  <a:cubicBezTo>
                    <a:pt x="399055" y="541542"/>
                    <a:pt x="372913" y="531451"/>
                    <a:pt x="347348" y="519954"/>
                  </a:cubicBezTo>
                  <a:cubicBezTo>
                    <a:pt x="333610" y="513791"/>
                    <a:pt x="319475" y="507123"/>
                    <a:pt x="305124" y="500059"/>
                  </a:cubicBezTo>
                  <a:cubicBezTo>
                    <a:pt x="290737" y="492996"/>
                    <a:pt x="275989" y="485535"/>
                    <a:pt x="262034" y="476922"/>
                  </a:cubicBezTo>
                  <a:cubicBezTo>
                    <a:pt x="247900" y="468488"/>
                    <a:pt x="233548" y="459622"/>
                    <a:pt x="219342" y="450324"/>
                  </a:cubicBezTo>
                  <a:cubicBezTo>
                    <a:pt x="204882" y="441133"/>
                    <a:pt x="190964" y="431258"/>
                    <a:pt x="177550" y="420699"/>
                  </a:cubicBezTo>
                  <a:cubicBezTo>
                    <a:pt x="164173" y="410139"/>
                    <a:pt x="151011" y="399147"/>
                    <a:pt x="138247" y="387830"/>
                  </a:cubicBezTo>
                  <a:cubicBezTo>
                    <a:pt x="125374" y="376765"/>
                    <a:pt x="113223" y="364980"/>
                    <a:pt x="101756" y="352474"/>
                  </a:cubicBezTo>
                  <a:cubicBezTo>
                    <a:pt x="79472" y="328580"/>
                    <a:pt x="59712" y="302775"/>
                    <a:pt x="42440" y="275096"/>
                  </a:cubicBezTo>
                  <a:cubicBezTo>
                    <a:pt x="25421" y="245939"/>
                    <a:pt x="11286" y="215449"/>
                    <a:pt x="0" y="183625"/>
                  </a:cubicBezTo>
                  <a:cubicBezTo>
                    <a:pt x="7536" y="236749"/>
                    <a:pt x="21346" y="288214"/>
                    <a:pt x="41431" y="337986"/>
                  </a:cubicBezTo>
                  <a:cubicBezTo>
                    <a:pt x="61515" y="387758"/>
                    <a:pt x="87297" y="434358"/>
                    <a:pt x="118812" y="477823"/>
                  </a:cubicBezTo>
                  <a:cubicBezTo>
                    <a:pt x="141781" y="508096"/>
                    <a:pt x="167093" y="536316"/>
                    <a:pt x="194750" y="562409"/>
                  </a:cubicBezTo>
                  <a:cubicBezTo>
                    <a:pt x="218512" y="583349"/>
                    <a:pt x="243825" y="602198"/>
                    <a:pt x="270688" y="618956"/>
                  </a:cubicBezTo>
                  <a:cubicBezTo>
                    <a:pt x="294847" y="632904"/>
                    <a:pt x="319944" y="644761"/>
                    <a:pt x="346050" y="654564"/>
                  </a:cubicBezTo>
                  <a:cubicBezTo>
                    <a:pt x="358562" y="659249"/>
                    <a:pt x="370569" y="663755"/>
                    <a:pt x="383334" y="667214"/>
                  </a:cubicBezTo>
                  <a:cubicBezTo>
                    <a:pt x="396098" y="670674"/>
                    <a:pt x="408575" y="673882"/>
                    <a:pt x="421195" y="676765"/>
                  </a:cubicBezTo>
                  <a:cubicBezTo>
                    <a:pt x="446508" y="682496"/>
                    <a:pt x="471316" y="687793"/>
                    <a:pt x="497386" y="692190"/>
                  </a:cubicBezTo>
                  <a:cubicBezTo>
                    <a:pt x="523564" y="696479"/>
                    <a:pt x="550067" y="700804"/>
                    <a:pt x="577399" y="706246"/>
                  </a:cubicBezTo>
                  <a:lnTo>
                    <a:pt x="597952" y="710535"/>
                  </a:lnTo>
                  <a:lnTo>
                    <a:pt x="619406" y="714607"/>
                  </a:lnTo>
                  <a:cubicBezTo>
                    <a:pt x="633830" y="717527"/>
                    <a:pt x="648469" y="720806"/>
                    <a:pt x="663397" y="724591"/>
                  </a:cubicBezTo>
                  <a:cubicBezTo>
                    <a:pt x="678325" y="728375"/>
                    <a:pt x="693181" y="733060"/>
                    <a:pt x="709371" y="737097"/>
                  </a:cubicBezTo>
                  <a:cubicBezTo>
                    <a:pt x="725345" y="741385"/>
                    <a:pt x="741680" y="746287"/>
                    <a:pt x="758410" y="751909"/>
                  </a:cubicBezTo>
                  <a:cubicBezTo>
                    <a:pt x="738074" y="728303"/>
                    <a:pt x="720513" y="702786"/>
                    <a:pt x="705730" y="67539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14" name="Freeform 13">
              <a:extLst>
                <a:ext uri="{FF2B5EF4-FFF2-40B4-BE49-F238E27FC236}">
                  <a16:creationId xmlns:a16="http://schemas.microsoft.com/office/drawing/2014/main" id="{F135F147-FD41-0C25-C4FF-FC6C55E272D9}"/>
                </a:ext>
              </a:extLst>
            </p:cNvPr>
            <p:cNvSpPr/>
            <p:nvPr/>
          </p:nvSpPr>
          <p:spPr>
            <a:xfrm>
              <a:off x="1143325" y="-674946"/>
              <a:ext cx="561503" cy="841829"/>
            </a:xfrm>
            <a:custGeom>
              <a:avLst/>
              <a:gdLst>
                <a:gd name="connsiteX0" fmla="*/ 415973 w 561503"/>
                <a:gd name="connsiteY0" fmla="*/ 77919 h 841829"/>
                <a:gd name="connsiteX1" fmla="*/ 422860 w 561503"/>
                <a:gd name="connsiteY1" fmla="*/ 116122 h 841829"/>
                <a:gd name="connsiteX2" fmla="*/ 427620 w 561503"/>
                <a:gd name="connsiteY2" fmla="*/ 156235 h 841829"/>
                <a:gd name="connsiteX3" fmla="*/ 429387 w 561503"/>
                <a:gd name="connsiteY3" fmla="*/ 198258 h 841829"/>
                <a:gd name="connsiteX4" fmla="*/ 430324 w 561503"/>
                <a:gd name="connsiteY4" fmla="*/ 241254 h 841829"/>
                <a:gd name="connsiteX5" fmla="*/ 429098 w 561503"/>
                <a:gd name="connsiteY5" fmla="*/ 285259 h 841829"/>
                <a:gd name="connsiteX6" fmla="*/ 428053 w 561503"/>
                <a:gd name="connsiteY6" fmla="*/ 329048 h 841829"/>
                <a:gd name="connsiteX7" fmla="*/ 425601 w 561503"/>
                <a:gd name="connsiteY7" fmla="*/ 372729 h 841829"/>
                <a:gd name="connsiteX8" fmla="*/ 423762 w 561503"/>
                <a:gd name="connsiteY8" fmla="*/ 414896 h 841829"/>
                <a:gd name="connsiteX9" fmla="*/ 412367 w 561503"/>
                <a:gd name="connsiteY9" fmla="*/ 616902 h 841829"/>
                <a:gd name="connsiteX10" fmla="*/ 398016 w 561503"/>
                <a:gd name="connsiteY10" fmla="*/ 609406 h 841829"/>
                <a:gd name="connsiteX11" fmla="*/ 359795 w 561503"/>
                <a:gd name="connsiteY11" fmla="*/ 587061 h 841829"/>
                <a:gd name="connsiteX12" fmla="*/ 304265 w 561503"/>
                <a:gd name="connsiteY12" fmla="*/ 549795 h 841829"/>
                <a:gd name="connsiteX13" fmla="*/ 288255 w 561503"/>
                <a:gd name="connsiteY13" fmla="*/ 538262 h 841829"/>
                <a:gd name="connsiteX14" fmla="*/ 272281 w 561503"/>
                <a:gd name="connsiteY14" fmla="*/ 525468 h 841829"/>
                <a:gd name="connsiteX15" fmla="*/ 238856 w 561503"/>
                <a:gd name="connsiteY15" fmla="*/ 497320 h 841829"/>
                <a:gd name="connsiteX16" fmla="*/ 204168 w 561503"/>
                <a:gd name="connsiteY16" fmla="*/ 465857 h 841829"/>
                <a:gd name="connsiteX17" fmla="*/ 170562 w 561503"/>
                <a:gd name="connsiteY17" fmla="*/ 430574 h 841829"/>
                <a:gd name="connsiteX18" fmla="*/ 137208 w 561503"/>
                <a:gd name="connsiteY18" fmla="*/ 392551 h 841829"/>
                <a:gd name="connsiteX19" fmla="*/ 106919 w 561503"/>
                <a:gd name="connsiteY19" fmla="*/ 351465 h 841829"/>
                <a:gd name="connsiteX20" fmla="*/ 78758 w 561503"/>
                <a:gd name="connsiteY20" fmla="*/ 308433 h 841829"/>
                <a:gd name="connsiteX21" fmla="*/ 55248 w 561503"/>
                <a:gd name="connsiteY21" fmla="*/ 263455 h 841829"/>
                <a:gd name="connsiteX22" fmla="*/ 35632 w 561503"/>
                <a:gd name="connsiteY22" fmla="*/ 217756 h 841829"/>
                <a:gd name="connsiteX23" fmla="*/ 22074 w 561503"/>
                <a:gd name="connsiteY23" fmla="*/ 171732 h 841829"/>
                <a:gd name="connsiteX24" fmla="*/ 9310 w 561503"/>
                <a:gd name="connsiteY24" fmla="*/ 71684 h 841829"/>
                <a:gd name="connsiteX25" fmla="*/ 3829 w 561503"/>
                <a:gd name="connsiteY25" fmla="*/ 107905 h 841829"/>
                <a:gd name="connsiteX26" fmla="*/ 1160 w 561503"/>
                <a:gd name="connsiteY26" fmla="*/ 145351 h 841829"/>
                <a:gd name="connsiteX27" fmla="*/ 980 w 561503"/>
                <a:gd name="connsiteY27" fmla="*/ 224063 h 841829"/>
                <a:gd name="connsiteX28" fmla="*/ 11473 w 561503"/>
                <a:gd name="connsiteY28" fmla="*/ 305694 h 841829"/>
                <a:gd name="connsiteX29" fmla="*/ 21101 w 561503"/>
                <a:gd name="connsiteY29" fmla="*/ 346960 h 841829"/>
                <a:gd name="connsiteX30" fmla="*/ 33865 w 561503"/>
                <a:gd name="connsiteY30" fmla="*/ 388190 h 841829"/>
                <a:gd name="connsiteX31" fmla="*/ 80813 w 561503"/>
                <a:gd name="connsiteY31" fmla="*/ 491842 h 841829"/>
                <a:gd name="connsiteX32" fmla="*/ 93686 w 561503"/>
                <a:gd name="connsiteY32" fmla="*/ 513466 h 841829"/>
                <a:gd name="connsiteX33" fmla="*/ 107604 w 561503"/>
                <a:gd name="connsiteY33" fmla="*/ 533253 h 841829"/>
                <a:gd name="connsiteX34" fmla="*/ 136342 w 561503"/>
                <a:gd name="connsiteY34" fmla="*/ 568644 h 841829"/>
                <a:gd name="connsiteX35" fmla="*/ 165802 w 561503"/>
                <a:gd name="connsiteY35" fmla="*/ 599350 h 841829"/>
                <a:gd name="connsiteX36" fmla="*/ 197281 w 561503"/>
                <a:gd name="connsiteY36" fmla="*/ 625444 h 841829"/>
                <a:gd name="connsiteX37" fmla="*/ 261861 w 561503"/>
                <a:gd name="connsiteY37" fmla="*/ 669377 h 841829"/>
                <a:gd name="connsiteX38" fmla="*/ 402632 w 561503"/>
                <a:gd name="connsiteY38" fmla="*/ 744016 h 841829"/>
                <a:gd name="connsiteX39" fmla="*/ 479003 w 561503"/>
                <a:gd name="connsiteY39" fmla="*/ 787373 h 841829"/>
                <a:gd name="connsiteX40" fmla="*/ 519316 w 561503"/>
                <a:gd name="connsiteY40" fmla="*/ 812925 h 841829"/>
                <a:gd name="connsiteX41" fmla="*/ 539869 w 561503"/>
                <a:gd name="connsiteY41" fmla="*/ 827125 h 841829"/>
                <a:gd name="connsiteX42" fmla="*/ 561504 w 561503"/>
                <a:gd name="connsiteY42" fmla="*/ 841830 h 841829"/>
                <a:gd name="connsiteX43" fmla="*/ 552237 w 561503"/>
                <a:gd name="connsiteY43" fmla="*/ 819088 h 841829"/>
                <a:gd name="connsiteX44" fmla="*/ 545025 w 561503"/>
                <a:gd name="connsiteY44" fmla="*/ 796419 h 841829"/>
                <a:gd name="connsiteX45" fmla="*/ 534136 w 561503"/>
                <a:gd name="connsiteY45" fmla="*/ 752846 h 841829"/>
                <a:gd name="connsiteX46" fmla="*/ 525049 w 561503"/>
                <a:gd name="connsiteY46" fmla="*/ 671323 h 841829"/>
                <a:gd name="connsiteX47" fmla="*/ 534352 w 561503"/>
                <a:gd name="connsiteY47" fmla="*/ 524747 h 841829"/>
                <a:gd name="connsiteX48" fmla="*/ 541419 w 561503"/>
                <a:gd name="connsiteY48" fmla="*/ 454829 h 841829"/>
                <a:gd name="connsiteX49" fmla="*/ 542537 w 561503"/>
                <a:gd name="connsiteY49" fmla="*/ 419834 h 841829"/>
                <a:gd name="connsiteX50" fmla="*/ 542465 w 561503"/>
                <a:gd name="connsiteY50" fmla="*/ 383757 h 841829"/>
                <a:gd name="connsiteX51" fmla="*/ 539220 w 561503"/>
                <a:gd name="connsiteY51" fmla="*/ 346780 h 841829"/>
                <a:gd name="connsiteX52" fmla="*/ 536263 w 561503"/>
                <a:gd name="connsiteY52" fmla="*/ 327823 h 841829"/>
                <a:gd name="connsiteX53" fmla="*/ 533126 w 561503"/>
                <a:gd name="connsiteY53" fmla="*/ 308073 h 841829"/>
                <a:gd name="connsiteX54" fmla="*/ 509796 w 561503"/>
                <a:gd name="connsiteY54" fmla="*/ 223270 h 841829"/>
                <a:gd name="connsiteX55" fmla="*/ 498113 w 561503"/>
                <a:gd name="connsiteY55" fmla="*/ 192347 h 841829"/>
                <a:gd name="connsiteX56" fmla="*/ 485169 w 561503"/>
                <a:gd name="connsiteY56" fmla="*/ 162434 h 841829"/>
                <a:gd name="connsiteX57" fmla="*/ 456214 w 561503"/>
                <a:gd name="connsiteY57" fmla="*/ 105166 h 841829"/>
                <a:gd name="connsiteX58" fmla="*/ 424627 w 561503"/>
                <a:gd name="connsiteY58" fmla="*/ 50961 h 841829"/>
                <a:gd name="connsiteX59" fmla="*/ 407355 w 561503"/>
                <a:gd name="connsiteY59" fmla="*/ 25192 h 841829"/>
                <a:gd name="connsiteX60" fmla="*/ 390805 w 561503"/>
                <a:gd name="connsiteY60" fmla="*/ 0 h 841829"/>
                <a:gd name="connsiteX61" fmla="*/ 415973 w 561503"/>
                <a:gd name="connsiteY61" fmla="*/ 77919 h 84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61503" h="841829">
                  <a:moveTo>
                    <a:pt x="415973" y="77919"/>
                  </a:moveTo>
                  <a:cubicBezTo>
                    <a:pt x="419038" y="90209"/>
                    <a:pt x="420480" y="103183"/>
                    <a:pt x="422860" y="116122"/>
                  </a:cubicBezTo>
                  <a:cubicBezTo>
                    <a:pt x="425060" y="129096"/>
                    <a:pt x="426610" y="142503"/>
                    <a:pt x="427620" y="156235"/>
                  </a:cubicBezTo>
                  <a:cubicBezTo>
                    <a:pt x="428629" y="169966"/>
                    <a:pt x="428918" y="184094"/>
                    <a:pt x="429387" y="198258"/>
                  </a:cubicBezTo>
                  <a:cubicBezTo>
                    <a:pt x="430144" y="212386"/>
                    <a:pt x="430396" y="226694"/>
                    <a:pt x="430324" y="241254"/>
                  </a:cubicBezTo>
                  <a:cubicBezTo>
                    <a:pt x="430216" y="255778"/>
                    <a:pt x="429639" y="270519"/>
                    <a:pt x="429098" y="285259"/>
                  </a:cubicBezTo>
                  <a:cubicBezTo>
                    <a:pt x="429026" y="299783"/>
                    <a:pt x="428666" y="314416"/>
                    <a:pt x="428053" y="329048"/>
                  </a:cubicBezTo>
                  <a:cubicBezTo>
                    <a:pt x="427440" y="343680"/>
                    <a:pt x="426610" y="358277"/>
                    <a:pt x="425601" y="372729"/>
                  </a:cubicBezTo>
                  <a:lnTo>
                    <a:pt x="423762" y="414896"/>
                  </a:lnTo>
                  <a:lnTo>
                    <a:pt x="412367" y="616902"/>
                  </a:lnTo>
                  <a:lnTo>
                    <a:pt x="398016" y="609406"/>
                  </a:lnTo>
                  <a:cubicBezTo>
                    <a:pt x="388713" y="604540"/>
                    <a:pt x="375408" y="597224"/>
                    <a:pt x="359795" y="587061"/>
                  </a:cubicBezTo>
                  <a:cubicBezTo>
                    <a:pt x="344001" y="577042"/>
                    <a:pt x="325143" y="564572"/>
                    <a:pt x="304265" y="549795"/>
                  </a:cubicBezTo>
                  <a:lnTo>
                    <a:pt x="288255" y="538262"/>
                  </a:lnTo>
                  <a:lnTo>
                    <a:pt x="272281" y="525468"/>
                  </a:lnTo>
                  <a:cubicBezTo>
                    <a:pt x="261464" y="516674"/>
                    <a:pt x="250286" y="507267"/>
                    <a:pt x="238856" y="497320"/>
                  </a:cubicBezTo>
                  <a:cubicBezTo>
                    <a:pt x="227461" y="487409"/>
                    <a:pt x="215598" y="476994"/>
                    <a:pt x="204168" y="465857"/>
                  </a:cubicBezTo>
                  <a:cubicBezTo>
                    <a:pt x="192990" y="454577"/>
                    <a:pt x="181740" y="442827"/>
                    <a:pt x="170562" y="430574"/>
                  </a:cubicBezTo>
                  <a:cubicBezTo>
                    <a:pt x="159347" y="418356"/>
                    <a:pt x="148205" y="405670"/>
                    <a:pt x="137208" y="392551"/>
                  </a:cubicBezTo>
                  <a:cubicBezTo>
                    <a:pt x="126679" y="379288"/>
                    <a:pt x="116763" y="365521"/>
                    <a:pt x="106919" y="351465"/>
                  </a:cubicBezTo>
                  <a:cubicBezTo>
                    <a:pt x="97111" y="337409"/>
                    <a:pt x="87664" y="323029"/>
                    <a:pt x="78758" y="308433"/>
                  </a:cubicBezTo>
                  <a:cubicBezTo>
                    <a:pt x="69815" y="293837"/>
                    <a:pt x="62531" y="278628"/>
                    <a:pt x="55248" y="263455"/>
                  </a:cubicBezTo>
                  <a:cubicBezTo>
                    <a:pt x="47928" y="248282"/>
                    <a:pt x="41473" y="233037"/>
                    <a:pt x="35632" y="217756"/>
                  </a:cubicBezTo>
                  <a:cubicBezTo>
                    <a:pt x="30043" y="202727"/>
                    <a:pt x="25500" y="187374"/>
                    <a:pt x="22074" y="171732"/>
                  </a:cubicBezTo>
                  <a:cubicBezTo>
                    <a:pt x="13997" y="138863"/>
                    <a:pt x="9778" y="105526"/>
                    <a:pt x="9310" y="71684"/>
                  </a:cubicBezTo>
                  <a:cubicBezTo>
                    <a:pt x="7290" y="83505"/>
                    <a:pt x="5379" y="95579"/>
                    <a:pt x="3829" y="107905"/>
                  </a:cubicBezTo>
                  <a:cubicBezTo>
                    <a:pt x="2711" y="120158"/>
                    <a:pt x="1810" y="132628"/>
                    <a:pt x="1160" y="145351"/>
                  </a:cubicBezTo>
                  <a:cubicBezTo>
                    <a:pt x="-318" y="171588"/>
                    <a:pt x="-390" y="197825"/>
                    <a:pt x="980" y="224063"/>
                  </a:cubicBezTo>
                  <a:cubicBezTo>
                    <a:pt x="3108" y="250732"/>
                    <a:pt x="6533" y="278015"/>
                    <a:pt x="11473" y="305694"/>
                  </a:cubicBezTo>
                  <a:cubicBezTo>
                    <a:pt x="13925" y="319642"/>
                    <a:pt x="17134" y="333409"/>
                    <a:pt x="21101" y="346960"/>
                  </a:cubicBezTo>
                  <a:cubicBezTo>
                    <a:pt x="24959" y="360692"/>
                    <a:pt x="29214" y="374423"/>
                    <a:pt x="33865" y="388190"/>
                  </a:cubicBezTo>
                  <a:cubicBezTo>
                    <a:pt x="45981" y="424339"/>
                    <a:pt x="61630" y="458901"/>
                    <a:pt x="80813" y="491842"/>
                  </a:cubicBezTo>
                  <a:cubicBezTo>
                    <a:pt x="85104" y="499303"/>
                    <a:pt x="89395" y="506511"/>
                    <a:pt x="93686" y="513466"/>
                  </a:cubicBezTo>
                  <a:cubicBezTo>
                    <a:pt x="98085" y="520386"/>
                    <a:pt x="102953" y="526873"/>
                    <a:pt x="107604" y="533253"/>
                  </a:cubicBezTo>
                  <a:cubicBezTo>
                    <a:pt x="117051" y="545903"/>
                    <a:pt x="126607" y="557688"/>
                    <a:pt x="136342" y="568644"/>
                  </a:cubicBezTo>
                  <a:cubicBezTo>
                    <a:pt x="146042" y="579600"/>
                    <a:pt x="155778" y="589836"/>
                    <a:pt x="165802" y="599350"/>
                  </a:cubicBezTo>
                  <a:cubicBezTo>
                    <a:pt x="176187" y="608613"/>
                    <a:pt x="186716" y="617335"/>
                    <a:pt x="197281" y="625444"/>
                  </a:cubicBezTo>
                  <a:cubicBezTo>
                    <a:pt x="217942" y="641374"/>
                    <a:pt x="239469" y="656042"/>
                    <a:pt x="261861" y="669377"/>
                  </a:cubicBezTo>
                  <a:cubicBezTo>
                    <a:pt x="307402" y="695074"/>
                    <a:pt x="352367" y="718211"/>
                    <a:pt x="402632" y="744016"/>
                  </a:cubicBezTo>
                  <a:cubicBezTo>
                    <a:pt x="427476" y="757063"/>
                    <a:pt x="451923" y="771839"/>
                    <a:pt x="479003" y="787373"/>
                  </a:cubicBezTo>
                  <a:cubicBezTo>
                    <a:pt x="492308" y="795266"/>
                    <a:pt x="505722" y="803771"/>
                    <a:pt x="519316" y="812925"/>
                  </a:cubicBezTo>
                  <a:lnTo>
                    <a:pt x="539869" y="827125"/>
                  </a:lnTo>
                  <a:cubicBezTo>
                    <a:pt x="547044" y="831847"/>
                    <a:pt x="554256" y="836748"/>
                    <a:pt x="561504" y="841830"/>
                  </a:cubicBezTo>
                  <a:cubicBezTo>
                    <a:pt x="558222" y="834117"/>
                    <a:pt x="555121" y="826513"/>
                    <a:pt x="552237" y="819088"/>
                  </a:cubicBezTo>
                  <a:cubicBezTo>
                    <a:pt x="549424" y="811592"/>
                    <a:pt x="547261" y="803843"/>
                    <a:pt x="545025" y="796419"/>
                  </a:cubicBezTo>
                  <a:cubicBezTo>
                    <a:pt x="540662" y="781498"/>
                    <a:pt x="537092" y="766974"/>
                    <a:pt x="534136" y="752846"/>
                  </a:cubicBezTo>
                  <a:cubicBezTo>
                    <a:pt x="528474" y="725960"/>
                    <a:pt x="525446" y="698786"/>
                    <a:pt x="525049" y="671323"/>
                  </a:cubicBezTo>
                  <a:cubicBezTo>
                    <a:pt x="524616" y="622236"/>
                    <a:pt x="527717" y="573365"/>
                    <a:pt x="534352" y="524747"/>
                  </a:cubicBezTo>
                  <a:cubicBezTo>
                    <a:pt x="536696" y="501537"/>
                    <a:pt x="540121" y="478003"/>
                    <a:pt x="541419" y="454829"/>
                  </a:cubicBezTo>
                  <a:cubicBezTo>
                    <a:pt x="542140" y="443188"/>
                    <a:pt x="542573" y="431547"/>
                    <a:pt x="542537" y="419834"/>
                  </a:cubicBezTo>
                  <a:cubicBezTo>
                    <a:pt x="542717" y="408048"/>
                    <a:pt x="543006" y="395903"/>
                    <a:pt x="542465" y="383757"/>
                  </a:cubicBezTo>
                  <a:cubicBezTo>
                    <a:pt x="541888" y="371648"/>
                    <a:pt x="540915" y="359358"/>
                    <a:pt x="539220" y="346780"/>
                  </a:cubicBezTo>
                  <a:cubicBezTo>
                    <a:pt x="538426" y="340509"/>
                    <a:pt x="537273" y="334274"/>
                    <a:pt x="536263" y="327823"/>
                  </a:cubicBezTo>
                  <a:cubicBezTo>
                    <a:pt x="535289" y="321372"/>
                    <a:pt x="534352" y="314704"/>
                    <a:pt x="533126" y="308073"/>
                  </a:cubicBezTo>
                  <a:cubicBezTo>
                    <a:pt x="527140" y="279312"/>
                    <a:pt x="519352" y="251021"/>
                    <a:pt x="509796" y="223270"/>
                  </a:cubicBezTo>
                  <a:cubicBezTo>
                    <a:pt x="506227" y="212746"/>
                    <a:pt x="502332" y="202438"/>
                    <a:pt x="498113" y="192347"/>
                  </a:cubicBezTo>
                  <a:cubicBezTo>
                    <a:pt x="493859" y="182292"/>
                    <a:pt x="489207" y="172417"/>
                    <a:pt x="485169" y="162434"/>
                  </a:cubicBezTo>
                  <a:cubicBezTo>
                    <a:pt x="476623" y="142792"/>
                    <a:pt x="466995" y="123690"/>
                    <a:pt x="456214" y="105166"/>
                  </a:cubicBezTo>
                  <a:cubicBezTo>
                    <a:pt x="445937" y="86641"/>
                    <a:pt x="435949" y="68405"/>
                    <a:pt x="424627" y="50961"/>
                  </a:cubicBezTo>
                  <a:cubicBezTo>
                    <a:pt x="419002" y="42239"/>
                    <a:pt x="413269" y="33626"/>
                    <a:pt x="407355" y="25192"/>
                  </a:cubicBezTo>
                  <a:cubicBezTo>
                    <a:pt x="401910" y="16651"/>
                    <a:pt x="396466" y="8253"/>
                    <a:pt x="390805" y="0"/>
                  </a:cubicBezTo>
                  <a:cubicBezTo>
                    <a:pt x="400865" y="25444"/>
                    <a:pt x="409266" y="51393"/>
                    <a:pt x="415973" y="77919"/>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15" name="Freeform 14">
              <a:extLst>
                <a:ext uri="{FF2B5EF4-FFF2-40B4-BE49-F238E27FC236}">
                  <a16:creationId xmlns:a16="http://schemas.microsoft.com/office/drawing/2014/main" id="{1DEB4E1E-2193-C5DF-B0C7-06BA9AA0A4F4}"/>
                </a:ext>
              </a:extLst>
            </p:cNvPr>
            <p:cNvSpPr/>
            <p:nvPr/>
          </p:nvSpPr>
          <p:spPr>
            <a:xfrm>
              <a:off x="1059355" y="-1239698"/>
              <a:ext cx="504043" cy="900323"/>
            </a:xfrm>
            <a:custGeom>
              <a:avLst/>
              <a:gdLst>
                <a:gd name="connsiteX0" fmla="*/ 457827 w 504043"/>
                <a:gd name="connsiteY0" fmla="*/ 127294 h 900323"/>
                <a:gd name="connsiteX1" fmla="*/ 445675 w 504043"/>
                <a:gd name="connsiteY1" fmla="*/ 205682 h 900323"/>
                <a:gd name="connsiteX2" fmla="*/ 434461 w 504043"/>
                <a:gd name="connsiteY2" fmla="*/ 246408 h 900323"/>
                <a:gd name="connsiteX3" fmla="*/ 422598 w 504043"/>
                <a:gd name="connsiteY3" fmla="*/ 287782 h 900323"/>
                <a:gd name="connsiteX4" fmla="*/ 408283 w 504043"/>
                <a:gd name="connsiteY4" fmla="*/ 329481 h 900323"/>
                <a:gd name="connsiteX5" fmla="*/ 393932 w 504043"/>
                <a:gd name="connsiteY5" fmla="*/ 370963 h 900323"/>
                <a:gd name="connsiteX6" fmla="*/ 378679 w 504043"/>
                <a:gd name="connsiteY6" fmla="*/ 411905 h 900323"/>
                <a:gd name="connsiteX7" fmla="*/ 370855 w 504043"/>
                <a:gd name="connsiteY7" fmla="*/ 431979 h 900323"/>
                <a:gd name="connsiteX8" fmla="*/ 363823 w 504043"/>
                <a:gd name="connsiteY8" fmla="*/ 451585 h 900323"/>
                <a:gd name="connsiteX9" fmla="*/ 335662 w 504043"/>
                <a:gd name="connsiteY9" fmla="*/ 524927 h 900323"/>
                <a:gd name="connsiteX10" fmla="*/ 313342 w 504043"/>
                <a:gd name="connsiteY10" fmla="*/ 585006 h 900323"/>
                <a:gd name="connsiteX11" fmla="*/ 297332 w 504043"/>
                <a:gd name="connsiteY11" fmla="*/ 625876 h 900323"/>
                <a:gd name="connsiteX12" fmla="*/ 291707 w 504043"/>
                <a:gd name="connsiteY12" fmla="*/ 640761 h 900323"/>
                <a:gd name="connsiteX13" fmla="*/ 280277 w 504043"/>
                <a:gd name="connsiteY13" fmla="*/ 629300 h 900323"/>
                <a:gd name="connsiteX14" fmla="*/ 251106 w 504043"/>
                <a:gd name="connsiteY14" fmla="*/ 596359 h 900323"/>
                <a:gd name="connsiteX15" fmla="*/ 208954 w 504043"/>
                <a:gd name="connsiteY15" fmla="*/ 544137 h 900323"/>
                <a:gd name="connsiteX16" fmla="*/ 162619 w 504043"/>
                <a:gd name="connsiteY16" fmla="*/ 474327 h 900323"/>
                <a:gd name="connsiteX17" fmla="*/ 150576 w 504043"/>
                <a:gd name="connsiteY17" fmla="*/ 454540 h 900323"/>
                <a:gd name="connsiteX18" fmla="*/ 139434 w 504043"/>
                <a:gd name="connsiteY18" fmla="*/ 433817 h 900323"/>
                <a:gd name="connsiteX19" fmla="*/ 117763 w 504043"/>
                <a:gd name="connsiteY19" fmla="*/ 390136 h 900323"/>
                <a:gd name="connsiteX20" fmla="*/ 97570 w 504043"/>
                <a:gd name="connsiteY20" fmla="*/ 343897 h 900323"/>
                <a:gd name="connsiteX21" fmla="*/ 80983 w 504043"/>
                <a:gd name="connsiteY21" fmla="*/ 295675 h 900323"/>
                <a:gd name="connsiteX22" fmla="*/ 66849 w 504043"/>
                <a:gd name="connsiteY22" fmla="*/ 246263 h 900323"/>
                <a:gd name="connsiteX23" fmla="*/ 58195 w 504043"/>
                <a:gd name="connsiteY23" fmla="*/ 196456 h 900323"/>
                <a:gd name="connsiteX24" fmla="*/ 53796 w 504043"/>
                <a:gd name="connsiteY24" fmla="*/ 99183 h 900323"/>
                <a:gd name="connsiteX25" fmla="*/ 71176 w 504043"/>
                <a:gd name="connsiteY25" fmla="*/ 0 h 900323"/>
                <a:gd name="connsiteX26" fmla="*/ 41933 w 504043"/>
                <a:gd name="connsiteY26" fmla="*/ 67864 h 900323"/>
                <a:gd name="connsiteX27" fmla="*/ 28988 w 504043"/>
                <a:gd name="connsiteY27" fmla="*/ 104517 h 900323"/>
                <a:gd name="connsiteX28" fmla="*/ 23002 w 504043"/>
                <a:gd name="connsiteY28" fmla="*/ 123438 h 900323"/>
                <a:gd name="connsiteX29" fmla="*/ 18242 w 504043"/>
                <a:gd name="connsiteY29" fmla="*/ 142756 h 900323"/>
                <a:gd name="connsiteX30" fmla="*/ 3783 w 504043"/>
                <a:gd name="connsiteY30" fmla="*/ 223594 h 900323"/>
                <a:gd name="connsiteX31" fmla="*/ 1367 w 504043"/>
                <a:gd name="connsiteY31" fmla="*/ 244534 h 900323"/>
                <a:gd name="connsiteX32" fmla="*/ 321 w 504043"/>
                <a:gd name="connsiteY32" fmla="*/ 265725 h 900323"/>
                <a:gd name="connsiteX33" fmla="*/ 249 w 504043"/>
                <a:gd name="connsiteY33" fmla="*/ 308757 h 900323"/>
                <a:gd name="connsiteX34" fmla="*/ 4288 w 504043"/>
                <a:gd name="connsiteY34" fmla="*/ 368296 h 900323"/>
                <a:gd name="connsiteX35" fmla="*/ 13807 w 504043"/>
                <a:gd name="connsiteY35" fmla="*/ 421492 h 900323"/>
                <a:gd name="connsiteX36" fmla="*/ 26464 w 504043"/>
                <a:gd name="connsiteY36" fmla="*/ 469029 h 900323"/>
                <a:gd name="connsiteX37" fmla="*/ 43483 w 504043"/>
                <a:gd name="connsiteY37" fmla="*/ 511448 h 900323"/>
                <a:gd name="connsiteX38" fmla="*/ 62522 w 504043"/>
                <a:gd name="connsiteY38" fmla="*/ 549543 h 900323"/>
                <a:gd name="connsiteX39" fmla="*/ 72726 w 504043"/>
                <a:gd name="connsiteY39" fmla="*/ 567203 h 900323"/>
                <a:gd name="connsiteX40" fmla="*/ 84157 w 504043"/>
                <a:gd name="connsiteY40" fmla="*/ 583997 h 900323"/>
                <a:gd name="connsiteX41" fmla="*/ 132799 w 504043"/>
                <a:gd name="connsiteY41" fmla="*/ 645338 h 900323"/>
                <a:gd name="connsiteX42" fmla="*/ 145528 w 504043"/>
                <a:gd name="connsiteY42" fmla="*/ 659718 h 900323"/>
                <a:gd name="connsiteX43" fmla="*/ 159230 w 504043"/>
                <a:gd name="connsiteY43" fmla="*/ 673702 h 900323"/>
                <a:gd name="connsiteX44" fmla="*/ 186958 w 504043"/>
                <a:gd name="connsiteY44" fmla="*/ 701561 h 900323"/>
                <a:gd name="connsiteX45" fmla="*/ 215012 w 504043"/>
                <a:gd name="connsiteY45" fmla="*/ 729852 h 900323"/>
                <a:gd name="connsiteX46" fmla="*/ 229146 w 504043"/>
                <a:gd name="connsiteY46" fmla="*/ 744341 h 900323"/>
                <a:gd name="connsiteX47" fmla="*/ 244074 w 504043"/>
                <a:gd name="connsiteY47" fmla="*/ 759045 h 900323"/>
                <a:gd name="connsiteX48" fmla="*/ 303570 w 504043"/>
                <a:gd name="connsiteY48" fmla="*/ 823521 h 900323"/>
                <a:gd name="connsiteX49" fmla="*/ 365879 w 504043"/>
                <a:gd name="connsiteY49" fmla="*/ 900323 h 900323"/>
                <a:gd name="connsiteX50" fmla="*/ 366600 w 504043"/>
                <a:gd name="connsiteY50" fmla="*/ 807195 h 900323"/>
                <a:gd name="connsiteX51" fmla="*/ 407886 w 504043"/>
                <a:gd name="connsiteY51" fmla="*/ 655465 h 900323"/>
                <a:gd name="connsiteX52" fmla="*/ 436156 w 504043"/>
                <a:gd name="connsiteY52" fmla="*/ 589764 h 900323"/>
                <a:gd name="connsiteX53" fmla="*/ 486565 w 504043"/>
                <a:gd name="connsiteY53" fmla="*/ 457784 h 900323"/>
                <a:gd name="connsiteX54" fmla="*/ 494318 w 504043"/>
                <a:gd name="connsiteY54" fmla="*/ 421564 h 900323"/>
                <a:gd name="connsiteX55" fmla="*/ 500628 w 504043"/>
                <a:gd name="connsiteY55" fmla="*/ 382676 h 900323"/>
                <a:gd name="connsiteX56" fmla="*/ 503296 w 504043"/>
                <a:gd name="connsiteY56" fmla="*/ 340653 h 900323"/>
                <a:gd name="connsiteX57" fmla="*/ 503837 w 504043"/>
                <a:gd name="connsiteY57" fmla="*/ 294558 h 900323"/>
                <a:gd name="connsiteX58" fmla="*/ 501818 w 504043"/>
                <a:gd name="connsiteY58" fmla="*/ 261436 h 900323"/>
                <a:gd name="connsiteX59" fmla="*/ 500087 w 504043"/>
                <a:gd name="connsiteY59" fmla="*/ 245110 h 900323"/>
                <a:gd name="connsiteX60" fmla="*/ 498717 w 504043"/>
                <a:gd name="connsiteY60" fmla="*/ 228928 h 900323"/>
                <a:gd name="connsiteX61" fmla="*/ 488296 w 504043"/>
                <a:gd name="connsiteY61" fmla="*/ 165389 h 900323"/>
                <a:gd name="connsiteX62" fmla="*/ 484726 w 504043"/>
                <a:gd name="connsiteY62" fmla="*/ 149820 h 900323"/>
                <a:gd name="connsiteX63" fmla="*/ 481625 w 504043"/>
                <a:gd name="connsiteY63" fmla="*/ 134394 h 900323"/>
                <a:gd name="connsiteX64" fmla="*/ 474342 w 504043"/>
                <a:gd name="connsiteY64" fmla="*/ 104084 h 900323"/>
                <a:gd name="connsiteX65" fmla="*/ 456781 w 504043"/>
                <a:gd name="connsiteY65" fmla="*/ 45231 h 900323"/>
                <a:gd name="connsiteX66" fmla="*/ 457827 w 504043"/>
                <a:gd name="connsiteY66" fmla="*/ 127294 h 90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04043" h="900323">
                  <a:moveTo>
                    <a:pt x="457827" y="127294"/>
                  </a:moveTo>
                  <a:cubicBezTo>
                    <a:pt x="455483" y="153676"/>
                    <a:pt x="451409" y="179805"/>
                    <a:pt x="445675" y="205682"/>
                  </a:cubicBezTo>
                  <a:cubicBezTo>
                    <a:pt x="442538" y="219089"/>
                    <a:pt x="438752" y="232676"/>
                    <a:pt x="434461" y="246408"/>
                  </a:cubicBezTo>
                  <a:cubicBezTo>
                    <a:pt x="430928" y="260103"/>
                    <a:pt x="426997" y="273906"/>
                    <a:pt x="422598" y="287782"/>
                  </a:cubicBezTo>
                  <a:cubicBezTo>
                    <a:pt x="418163" y="301621"/>
                    <a:pt x="413403" y="315569"/>
                    <a:pt x="408283" y="329481"/>
                  </a:cubicBezTo>
                  <a:cubicBezTo>
                    <a:pt x="403163" y="343392"/>
                    <a:pt x="399016" y="357196"/>
                    <a:pt x="393932" y="370963"/>
                  </a:cubicBezTo>
                  <a:cubicBezTo>
                    <a:pt x="388848" y="384730"/>
                    <a:pt x="383908" y="398426"/>
                    <a:pt x="378679" y="411905"/>
                  </a:cubicBezTo>
                  <a:lnTo>
                    <a:pt x="370855" y="431979"/>
                  </a:lnTo>
                  <a:lnTo>
                    <a:pt x="363823" y="451585"/>
                  </a:lnTo>
                  <a:cubicBezTo>
                    <a:pt x="354376" y="477498"/>
                    <a:pt x="344749" y="502258"/>
                    <a:pt x="335662" y="524927"/>
                  </a:cubicBezTo>
                  <a:cubicBezTo>
                    <a:pt x="327405" y="547452"/>
                    <a:pt x="319977" y="567815"/>
                    <a:pt x="313342" y="585006"/>
                  </a:cubicBezTo>
                  <a:lnTo>
                    <a:pt x="297332" y="625876"/>
                  </a:lnTo>
                  <a:lnTo>
                    <a:pt x="291707" y="640761"/>
                  </a:lnTo>
                  <a:cubicBezTo>
                    <a:pt x="291707" y="640761"/>
                    <a:pt x="287416" y="636905"/>
                    <a:pt x="280277" y="629300"/>
                  </a:cubicBezTo>
                  <a:cubicBezTo>
                    <a:pt x="273173" y="621732"/>
                    <a:pt x="263293" y="610667"/>
                    <a:pt x="251106" y="596359"/>
                  </a:cubicBezTo>
                  <a:cubicBezTo>
                    <a:pt x="238882" y="582051"/>
                    <a:pt x="224423" y="564536"/>
                    <a:pt x="208954" y="544137"/>
                  </a:cubicBezTo>
                  <a:cubicBezTo>
                    <a:pt x="194386" y="523558"/>
                    <a:pt x="178629" y="500131"/>
                    <a:pt x="162619" y="474327"/>
                  </a:cubicBezTo>
                  <a:lnTo>
                    <a:pt x="150576" y="454540"/>
                  </a:lnTo>
                  <a:cubicBezTo>
                    <a:pt x="146717" y="447801"/>
                    <a:pt x="143148" y="440845"/>
                    <a:pt x="139434" y="433817"/>
                  </a:cubicBezTo>
                  <a:cubicBezTo>
                    <a:pt x="132114" y="419762"/>
                    <a:pt x="124830" y="405165"/>
                    <a:pt x="117763" y="390136"/>
                  </a:cubicBezTo>
                  <a:cubicBezTo>
                    <a:pt x="110659" y="375108"/>
                    <a:pt x="103340" y="359682"/>
                    <a:pt x="97570" y="343897"/>
                  </a:cubicBezTo>
                  <a:cubicBezTo>
                    <a:pt x="91765" y="328075"/>
                    <a:pt x="86140" y="311965"/>
                    <a:pt x="80983" y="295675"/>
                  </a:cubicBezTo>
                  <a:cubicBezTo>
                    <a:pt x="75827" y="279349"/>
                    <a:pt x="71031" y="262842"/>
                    <a:pt x="66849" y="246263"/>
                  </a:cubicBezTo>
                  <a:cubicBezTo>
                    <a:pt x="63423" y="229685"/>
                    <a:pt x="60502" y="213034"/>
                    <a:pt x="58195" y="196456"/>
                  </a:cubicBezTo>
                  <a:cubicBezTo>
                    <a:pt x="52930" y="164200"/>
                    <a:pt x="51488" y="131799"/>
                    <a:pt x="53796" y="99183"/>
                  </a:cubicBezTo>
                  <a:cubicBezTo>
                    <a:pt x="56428" y="65557"/>
                    <a:pt x="62233" y="32508"/>
                    <a:pt x="71176" y="0"/>
                  </a:cubicBezTo>
                  <a:cubicBezTo>
                    <a:pt x="60178" y="22057"/>
                    <a:pt x="50406" y="44690"/>
                    <a:pt x="41933" y="67864"/>
                  </a:cubicBezTo>
                  <a:cubicBezTo>
                    <a:pt x="37425" y="79793"/>
                    <a:pt x="33134" y="92011"/>
                    <a:pt x="28988" y="104517"/>
                  </a:cubicBezTo>
                  <a:lnTo>
                    <a:pt x="23002" y="123438"/>
                  </a:lnTo>
                  <a:cubicBezTo>
                    <a:pt x="21199" y="129853"/>
                    <a:pt x="19793" y="136268"/>
                    <a:pt x="18242" y="142756"/>
                  </a:cubicBezTo>
                  <a:cubicBezTo>
                    <a:pt x="12293" y="168813"/>
                    <a:pt x="7353" y="195843"/>
                    <a:pt x="3783" y="223594"/>
                  </a:cubicBezTo>
                  <a:lnTo>
                    <a:pt x="1367" y="244534"/>
                  </a:lnTo>
                  <a:cubicBezTo>
                    <a:pt x="718" y="251561"/>
                    <a:pt x="574" y="258661"/>
                    <a:pt x="321" y="265725"/>
                  </a:cubicBezTo>
                  <a:cubicBezTo>
                    <a:pt x="-75" y="279961"/>
                    <a:pt x="-111" y="294305"/>
                    <a:pt x="249" y="308757"/>
                  </a:cubicBezTo>
                  <a:cubicBezTo>
                    <a:pt x="502" y="328688"/>
                    <a:pt x="1836" y="348510"/>
                    <a:pt x="4288" y="368296"/>
                  </a:cubicBezTo>
                  <a:cubicBezTo>
                    <a:pt x="6920" y="387037"/>
                    <a:pt x="10129" y="404733"/>
                    <a:pt x="13807" y="421492"/>
                  </a:cubicBezTo>
                  <a:cubicBezTo>
                    <a:pt x="17521" y="438250"/>
                    <a:pt x="21524" y="454072"/>
                    <a:pt x="26464" y="469029"/>
                  </a:cubicBezTo>
                  <a:cubicBezTo>
                    <a:pt x="31764" y="483949"/>
                    <a:pt x="37461" y="498005"/>
                    <a:pt x="43483" y="511448"/>
                  </a:cubicBezTo>
                  <a:cubicBezTo>
                    <a:pt x="49541" y="524855"/>
                    <a:pt x="55887" y="537469"/>
                    <a:pt x="62522" y="549543"/>
                  </a:cubicBezTo>
                  <a:cubicBezTo>
                    <a:pt x="65875" y="555525"/>
                    <a:pt x="69265" y="561400"/>
                    <a:pt x="72726" y="567203"/>
                  </a:cubicBezTo>
                  <a:cubicBezTo>
                    <a:pt x="76476" y="572933"/>
                    <a:pt x="80262" y="578519"/>
                    <a:pt x="84157" y="583997"/>
                  </a:cubicBezTo>
                  <a:cubicBezTo>
                    <a:pt x="99301" y="605297"/>
                    <a:pt x="115491" y="625732"/>
                    <a:pt x="132799" y="645338"/>
                  </a:cubicBezTo>
                  <a:lnTo>
                    <a:pt x="145528" y="659718"/>
                  </a:lnTo>
                  <a:lnTo>
                    <a:pt x="159230" y="673702"/>
                  </a:lnTo>
                  <a:lnTo>
                    <a:pt x="186958" y="701561"/>
                  </a:lnTo>
                  <a:lnTo>
                    <a:pt x="215012" y="729852"/>
                  </a:lnTo>
                  <a:lnTo>
                    <a:pt x="229146" y="744341"/>
                  </a:lnTo>
                  <a:cubicBezTo>
                    <a:pt x="234086" y="749206"/>
                    <a:pt x="239062" y="754108"/>
                    <a:pt x="244074" y="759045"/>
                  </a:cubicBezTo>
                  <a:cubicBezTo>
                    <a:pt x="264015" y="778939"/>
                    <a:pt x="283919" y="800095"/>
                    <a:pt x="303570" y="823521"/>
                  </a:cubicBezTo>
                  <a:cubicBezTo>
                    <a:pt x="325854" y="847885"/>
                    <a:pt x="346624" y="873509"/>
                    <a:pt x="365879" y="900323"/>
                  </a:cubicBezTo>
                  <a:cubicBezTo>
                    <a:pt x="363643" y="869256"/>
                    <a:pt x="363896" y="838226"/>
                    <a:pt x="366600" y="807195"/>
                  </a:cubicBezTo>
                  <a:cubicBezTo>
                    <a:pt x="373235" y="754684"/>
                    <a:pt x="387009" y="704084"/>
                    <a:pt x="407886" y="655465"/>
                  </a:cubicBezTo>
                  <a:cubicBezTo>
                    <a:pt x="417370" y="632796"/>
                    <a:pt x="426060" y="611316"/>
                    <a:pt x="436156" y="589764"/>
                  </a:cubicBezTo>
                  <a:cubicBezTo>
                    <a:pt x="456565" y="547128"/>
                    <a:pt x="473368" y="503159"/>
                    <a:pt x="486565" y="457784"/>
                  </a:cubicBezTo>
                  <a:cubicBezTo>
                    <a:pt x="489666" y="446035"/>
                    <a:pt x="492262" y="433998"/>
                    <a:pt x="494318" y="421564"/>
                  </a:cubicBezTo>
                  <a:cubicBezTo>
                    <a:pt x="496625" y="409094"/>
                    <a:pt x="499150" y="396119"/>
                    <a:pt x="500628" y="382676"/>
                  </a:cubicBezTo>
                  <a:cubicBezTo>
                    <a:pt x="502214" y="368728"/>
                    <a:pt x="503116" y="354709"/>
                    <a:pt x="503296" y="340653"/>
                  </a:cubicBezTo>
                  <a:cubicBezTo>
                    <a:pt x="503404" y="326021"/>
                    <a:pt x="504486" y="310668"/>
                    <a:pt x="503837" y="294558"/>
                  </a:cubicBezTo>
                  <a:cubicBezTo>
                    <a:pt x="503585" y="283421"/>
                    <a:pt x="502900" y="272393"/>
                    <a:pt x="501818" y="261436"/>
                  </a:cubicBezTo>
                  <a:lnTo>
                    <a:pt x="500087" y="245110"/>
                  </a:lnTo>
                  <a:cubicBezTo>
                    <a:pt x="499726" y="239704"/>
                    <a:pt x="499258" y="234298"/>
                    <a:pt x="498717" y="228928"/>
                  </a:cubicBezTo>
                  <a:cubicBezTo>
                    <a:pt x="496481" y="207556"/>
                    <a:pt x="493020" y="186364"/>
                    <a:pt x="488296" y="165389"/>
                  </a:cubicBezTo>
                  <a:lnTo>
                    <a:pt x="484726" y="149820"/>
                  </a:lnTo>
                  <a:lnTo>
                    <a:pt x="481625" y="134394"/>
                  </a:lnTo>
                  <a:cubicBezTo>
                    <a:pt x="479426" y="124195"/>
                    <a:pt x="477010" y="114104"/>
                    <a:pt x="474342" y="104084"/>
                  </a:cubicBezTo>
                  <a:cubicBezTo>
                    <a:pt x="469293" y="84046"/>
                    <a:pt x="462442" y="64260"/>
                    <a:pt x="456781" y="45231"/>
                  </a:cubicBezTo>
                  <a:cubicBezTo>
                    <a:pt x="459522" y="72549"/>
                    <a:pt x="459882" y="99904"/>
                    <a:pt x="457827" y="127294"/>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16" name="Freeform 15">
              <a:extLst>
                <a:ext uri="{FF2B5EF4-FFF2-40B4-BE49-F238E27FC236}">
                  <a16:creationId xmlns:a16="http://schemas.microsoft.com/office/drawing/2014/main" id="{AE8A27A5-CFF3-0208-FD7E-07031DC3E31E}"/>
                </a:ext>
              </a:extLst>
            </p:cNvPr>
            <p:cNvSpPr/>
            <p:nvPr/>
          </p:nvSpPr>
          <p:spPr>
            <a:xfrm>
              <a:off x="1117615" y="-1853969"/>
              <a:ext cx="537458" cy="947499"/>
            </a:xfrm>
            <a:custGeom>
              <a:avLst/>
              <a:gdLst>
                <a:gd name="connsiteX0" fmla="*/ 513330 w 537458"/>
                <a:gd name="connsiteY0" fmla="*/ 237830 h 947499"/>
                <a:gd name="connsiteX1" fmla="*/ 477705 w 537458"/>
                <a:gd name="connsiteY1" fmla="*/ 308613 h 947499"/>
                <a:gd name="connsiteX2" fmla="*/ 431118 w 537458"/>
                <a:gd name="connsiteY2" fmla="*/ 379829 h 947499"/>
                <a:gd name="connsiteX3" fmla="*/ 379266 w 537458"/>
                <a:gd name="connsiteY3" fmla="*/ 450612 h 947499"/>
                <a:gd name="connsiteX4" fmla="*/ 365564 w 537458"/>
                <a:gd name="connsiteY4" fmla="*/ 467875 h 947499"/>
                <a:gd name="connsiteX5" fmla="*/ 352691 w 537458"/>
                <a:gd name="connsiteY5" fmla="*/ 485139 h 947499"/>
                <a:gd name="connsiteX6" fmla="*/ 326838 w 537458"/>
                <a:gd name="connsiteY6" fmla="*/ 518620 h 947499"/>
                <a:gd name="connsiteX7" fmla="*/ 201788 w 537458"/>
                <a:gd name="connsiteY7" fmla="*/ 677666 h 947499"/>
                <a:gd name="connsiteX8" fmla="*/ 194252 w 537458"/>
                <a:gd name="connsiteY8" fmla="*/ 663358 h 947499"/>
                <a:gd name="connsiteX9" fmla="*/ 185706 w 537458"/>
                <a:gd name="connsiteY9" fmla="*/ 646203 h 947499"/>
                <a:gd name="connsiteX10" fmla="*/ 175718 w 537458"/>
                <a:gd name="connsiteY10" fmla="*/ 623065 h 947499"/>
                <a:gd name="connsiteX11" fmla="*/ 151775 w 537458"/>
                <a:gd name="connsiteY11" fmla="*/ 560751 h 947499"/>
                <a:gd name="connsiteX12" fmla="*/ 138975 w 537458"/>
                <a:gd name="connsiteY12" fmla="*/ 522440 h 947499"/>
                <a:gd name="connsiteX13" fmla="*/ 128085 w 537458"/>
                <a:gd name="connsiteY13" fmla="*/ 480309 h 947499"/>
                <a:gd name="connsiteX14" fmla="*/ 117881 w 537458"/>
                <a:gd name="connsiteY14" fmla="*/ 434646 h 947499"/>
                <a:gd name="connsiteX15" fmla="*/ 113229 w 537458"/>
                <a:gd name="connsiteY15" fmla="*/ 410715 h 947499"/>
                <a:gd name="connsiteX16" fmla="*/ 110020 w 537458"/>
                <a:gd name="connsiteY16" fmla="*/ 386388 h 947499"/>
                <a:gd name="connsiteX17" fmla="*/ 102881 w 537458"/>
                <a:gd name="connsiteY17" fmla="*/ 285007 h 947499"/>
                <a:gd name="connsiteX18" fmla="*/ 110994 w 537458"/>
                <a:gd name="connsiteY18" fmla="*/ 183337 h 947499"/>
                <a:gd name="connsiteX19" fmla="*/ 136703 w 537458"/>
                <a:gd name="connsiteY19" fmla="*/ 89236 h 947499"/>
                <a:gd name="connsiteX20" fmla="*/ 146403 w 537458"/>
                <a:gd name="connsiteY20" fmla="*/ 65341 h 947499"/>
                <a:gd name="connsiteX21" fmla="*/ 158086 w 537458"/>
                <a:gd name="connsiteY21" fmla="*/ 42708 h 947499"/>
                <a:gd name="connsiteX22" fmla="*/ 183687 w 537458"/>
                <a:gd name="connsiteY22" fmla="*/ 0 h 947499"/>
                <a:gd name="connsiteX23" fmla="*/ 134251 w 537458"/>
                <a:gd name="connsiteY23" fmla="*/ 55502 h 947499"/>
                <a:gd name="connsiteX24" fmla="*/ 89900 w 537458"/>
                <a:gd name="connsiteY24" fmla="*/ 120267 h 947499"/>
                <a:gd name="connsiteX25" fmla="*/ 69238 w 537458"/>
                <a:gd name="connsiteY25" fmla="*/ 155514 h 947499"/>
                <a:gd name="connsiteX26" fmla="*/ 51606 w 537458"/>
                <a:gd name="connsiteY26" fmla="*/ 193140 h 947499"/>
                <a:gd name="connsiteX27" fmla="*/ 22038 w 537458"/>
                <a:gd name="connsiteY27" fmla="*/ 273402 h 947499"/>
                <a:gd name="connsiteX28" fmla="*/ 1125 w 537458"/>
                <a:gd name="connsiteY28" fmla="*/ 385271 h 947499"/>
                <a:gd name="connsiteX29" fmla="*/ 3000 w 537458"/>
                <a:gd name="connsiteY29" fmla="*/ 480093 h 947499"/>
                <a:gd name="connsiteX30" fmla="*/ 20704 w 537458"/>
                <a:gd name="connsiteY30" fmla="*/ 561544 h 947499"/>
                <a:gd name="connsiteX31" fmla="*/ 48289 w 537458"/>
                <a:gd name="connsiteY31" fmla="*/ 634490 h 947499"/>
                <a:gd name="connsiteX32" fmla="*/ 83445 w 537458"/>
                <a:gd name="connsiteY32" fmla="*/ 704336 h 947499"/>
                <a:gd name="connsiteX33" fmla="*/ 101546 w 537458"/>
                <a:gd name="connsiteY33" fmla="*/ 739655 h 947499"/>
                <a:gd name="connsiteX34" fmla="*/ 120801 w 537458"/>
                <a:gd name="connsiteY34" fmla="*/ 776200 h 947499"/>
                <a:gd name="connsiteX35" fmla="*/ 158194 w 537458"/>
                <a:gd name="connsiteY35" fmla="*/ 855489 h 947499"/>
                <a:gd name="connsiteX36" fmla="*/ 194540 w 537458"/>
                <a:gd name="connsiteY36" fmla="*/ 947500 h 947499"/>
                <a:gd name="connsiteX37" fmla="*/ 222990 w 537458"/>
                <a:gd name="connsiteY37" fmla="*/ 858913 h 947499"/>
                <a:gd name="connsiteX38" fmla="*/ 262834 w 537458"/>
                <a:gd name="connsiteY38" fmla="*/ 786868 h 947499"/>
                <a:gd name="connsiteX39" fmla="*/ 284361 w 537458"/>
                <a:gd name="connsiteY39" fmla="*/ 755477 h 947499"/>
                <a:gd name="connsiteX40" fmla="*/ 307907 w 537458"/>
                <a:gd name="connsiteY40" fmla="*/ 726357 h 947499"/>
                <a:gd name="connsiteX41" fmla="*/ 354458 w 537458"/>
                <a:gd name="connsiteY41" fmla="*/ 672044 h 947499"/>
                <a:gd name="connsiteX42" fmla="*/ 400432 w 537458"/>
                <a:gd name="connsiteY42" fmla="*/ 618740 h 947499"/>
                <a:gd name="connsiteX43" fmla="*/ 421526 w 537458"/>
                <a:gd name="connsiteY43" fmla="*/ 590737 h 947499"/>
                <a:gd name="connsiteX44" fmla="*/ 441719 w 537458"/>
                <a:gd name="connsiteY44" fmla="*/ 561040 h 947499"/>
                <a:gd name="connsiteX45" fmla="*/ 477164 w 537458"/>
                <a:gd name="connsiteY45" fmla="*/ 493536 h 947499"/>
                <a:gd name="connsiteX46" fmla="*/ 506623 w 537458"/>
                <a:gd name="connsiteY46" fmla="*/ 410607 h 947499"/>
                <a:gd name="connsiteX47" fmla="*/ 521948 w 537458"/>
                <a:gd name="connsiteY47" fmla="*/ 346888 h 947499"/>
                <a:gd name="connsiteX48" fmla="*/ 526636 w 537458"/>
                <a:gd name="connsiteY48" fmla="*/ 314884 h 947499"/>
                <a:gd name="connsiteX49" fmla="*/ 531179 w 537458"/>
                <a:gd name="connsiteY49" fmla="*/ 283421 h 947499"/>
                <a:gd name="connsiteX50" fmla="*/ 535470 w 537458"/>
                <a:gd name="connsiteY50" fmla="*/ 220567 h 947499"/>
                <a:gd name="connsiteX51" fmla="*/ 537453 w 537458"/>
                <a:gd name="connsiteY51" fmla="*/ 159659 h 947499"/>
                <a:gd name="connsiteX52" fmla="*/ 526888 w 537458"/>
                <a:gd name="connsiteY52" fmla="*/ 198762 h 947499"/>
                <a:gd name="connsiteX53" fmla="*/ 520109 w 537458"/>
                <a:gd name="connsiteY53" fmla="*/ 218188 h 947499"/>
                <a:gd name="connsiteX54" fmla="*/ 513330 w 537458"/>
                <a:gd name="connsiteY54" fmla="*/ 237830 h 94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7458" h="947499">
                  <a:moveTo>
                    <a:pt x="513330" y="237830"/>
                  </a:moveTo>
                  <a:cubicBezTo>
                    <a:pt x="503558" y="262482"/>
                    <a:pt x="491695" y="286052"/>
                    <a:pt x="477705" y="308613"/>
                  </a:cubicBezTo>
                  <a:cubicBezTo>
                    <a:pt x="463714" y="333337"/>
                    <a:pt x="448209" y="357087"/>
                    <a:pt x="431118" y="379829"/>
                  </a:cubicBezTo>
                  <a:cubicBezTo>
                    <a:pt x="414783" y="403688"/>
                    <a:pt x="397584" y="427474"/>
                    <a:pt x="379266" y="450612"/>
                  </a:cubicBezTo>
                  <a:lnTo>
                    <a:pt x="365564" y="467875"/>
                  </a:lnTo>
                  <a:lnTo>
                    <a:pt x="352691" y="485139"/>
                  </a:lnTo>
                  <a:cubicBezTo>
                    <a:pt x="344109" y="496527"/>
                    <a:pt x="335455" y="507700"/>
                    <a:pt x="326838" y="518620"/>
                  </a:cubicBezTo>
                  <a:lnTo>
                    <a:pt x="201788" y="677666"/>
                  </a:lnTo>
                  <a:lnTo>
                    <a:pt x="194252" y="663358"/>
                  </a:lnTo>
                  <a:lnTo>
                    <a:pt x="185706" y="646203"/>
                  </a:lnTo>
                  <a:cubicBezTo>
                    <a:pt x="182461" y="639463"/>
                    <a:pt x="179360" y="631787"/>
                    <a:pt x="175718" y="623065"/>
                  </a:cubicBezTo>
                  <a:cubicBezTo>
                    <a:pt x="168578" y="605838"/>
                    <a:pt x="160285" y="584826"/>
                    <a:pt x="151775" y="560751"/>
                  </a:cubicBezTo>
                  <a:cubicBezTo>
                    <a:pt x="147593" y="548714"/>
                    <a:pt x="142869" y="535847"/>
                    <a:pt x="138975" y="522440"/>
                  </a:cubicBezTo>
                  <a:cubicBezTo>
                    <a:pt x="135117" y="508997"/>
                    <a:pt x="131619" y="494942"/>
                    <a:pt x="128085" y="480309"/>
                  </a:cubicBezTo>
                  <a:cubicBezTo>
                    <a:pt x="124551" y="465641"/>
                    <a:pt x="121126" y="450396"/>
                    <a:pt x="117881" y="434646"/>
                  </a:cubicBezTo>
                  <a:lnTo>
                    <a:pt x="113229" y="410715"/>
                  </a:lnTo>
                  <a:cubicBezTo>
                    <a:pt x="111931" y="402678"/>
                    <a:pt x="111030" y="394605"/>
                    <a:pt x="110020" y="386388"/>
                  </a:cubicBezTo>
                  <a:cubicBezTo>
                    <a:pt x="105909" y="352727"/>
                    <a:pt x="103530" y="318921"/>
                    <a:pt x="102881" y="285007"/>
                  </a:cubicBezTo>
                  <a:cubicBezTo>
                    <a:pt x="103530" y="250949"/>
                    <a:pt x="106234" y="217071"/>
                    <a:pt x="110994" y="183337"/>
                  </a:cubicBezTo>
                  <a:cubicBezTo>
                    <a:pt x="116547" y="151153"/>
                    <a:pt x="125092" y="119762"/>
                    <a:pt x="136703" y="89236"/>
                  </a:cubicBezTo>
                  <a:cubicBezTo>
                    <a:pt x="139768" y="81127"/>
                    <a:pt x="143013" y="73162"/>
                    <a:pt x="146403" y="65341"/>
                  </a:cubicBezTo>
                  <a:cubicBezTo>
                    <a:pt x="150081" y="57628"/>
                    <a:pt x="154119" y="50132"/>
                    <a:pt x="158086" y="42708"/>
                  </a:cubicBezTo>
                  <a:cubicBezTo>
                    <a:pt x="166163" y="27931"/>
                    <a:pt x="174817" y="13659"/>
                    <a:pt x="183687" y="0"/>
                  </a:cubicBezTo>
                  <a:cubicBezTo>
                    <a:pt x="167136" y="17155"/>
                    <a:pt x="150549" y="35680"/>
                    <a:pt x="134251" y="55502"/>
                  </a:cubicBezTo>
                  <a:cubicBezTo>
                    <a:pt x="118746" y="75685"/>
                    <a:pt x="104143" y="97417"/>
                    <a:pt x="89900" y="120267"/>
                  </a:cubicBezTo>
                  <a:cubicBezTo>
                    <a:pt x="82832" y="131691"/>
                    <a:pt x="75945" y="143440"/>
                    <a:pt x="69238" y="155514"/>
                  </a:cubicBezTo>
                  <a:cubicBezTo>
                    <a:pt x="62928" y="167696"/>
                    <a:pt x="57231" y="180310"/>
                    <a:pt x="51606" y="193140"/>
                  </a:cubicBezTo>
                  <a:cubicBezTo>
                    <a:pt x="40103" y="219269"/>
                    <a:pt x="30223" y="246011"/>
                    <a:pt x="22038" y="273402"/>
                  </a:cubicBezTo>
                  <a:cubicBezTo>
                    <a:pt x="12266" y="310163"/>
                    <a:pt x="5271" y="347429"/>
                    <a:pt x="1125" y="385271"/>
                  </a:cubicBezTo>
                  <a:cubicBezTo>
                    <a:pt x="-859" y="416914"/>
                    <a:pt x="-210" y="448522"/>
                    <a:pt x="3000" y="480093"/>
                  </a:cubicBezTo>
                  <a:cubicBezTo>
                    <a:pt x="6064" y="507844"/>
                    <a:pt x="11978" y="535019"/>
                    <a:pt x="20704" y="561544"/>
                  </a:cubicBezTo>
                  <a:cubicBezTo>
                    <a:pt x="28421" y="586412"/>
                    <a:pt x="37615" y="610739"/>
                    <a:pt x="48289" y="634490"/>
                  </a:cubicBezTo>
                  <a:cubicBezTo>
                    <a:pt x="59467" y="658024"/>
                    <a:pt x="71402" y="681018"/>
                    <a:pt x="83445" y="704336"/>
                  </a:cubicBezTo>
                  <a:lnTo>
                    <a:pt x="101546" y="739655"/>
                  </a:lnTo>
                  <a:cubicBezTo>
                    <a:pt x="107316" y="751585"/>
                    <a:pt x="114527" y="763766"/>
                    <a:pt x="120801" y="776200"/>
                  </a:cubicBezTo>
                  <a:cubicBezTo>
                    <a:pt x="133854" y="801140"/>
                    <a:pt x="146511" y="827233"/>
                    <a:pt x="158194" y="855489"/>
                  </a:cubicBezTo>
                  <a:cubicBezTo>
                    <a:pt x="171896" y="885511"/>
                    <a:pt x="184011" y="916181"/>
                    <a:pt x="194540" y="947500"/>
                  </a:cubicBezTo>
                  <a:cubicBezTo>
                    <a:pt x="201572" y="917190"/>
                    <a:pt x="211055" y="887673"/>
                    <a:pt x="222990" y="858913"/>
                  </a:cubicBezTo>
                  <a:cubicBezTo>
                    <a:pt x="234637" y="834009"/>
                    <a:pt x="247906" y="809970"/>
                    <a:pt x="262834" y="786868"/>
                  </a:cubicBezTo>
                  <a:cubicBezTo>
                    <a:pt x="269902" y="775984"/>
                    <a:pt x="276861" y="765532"/>
                    <a:pt x="284361" y="755477"/>
                  </a:cubicBezTo>
                  <a:cubicBezTo>
                    <a:pt x="292186" y="745458"/>
                    <a:pt x="300046" y="735727"/>
                    <a:pt x="307907" y="726357"/>
                  </a:cubicBezTo>
                  <a:cubicBezTo>
                    <a:pt x="323664" y="707544"/>
                    <a:pt x="339350" y="689704"/>
                    <a:pt x="354458" y="672044"/>
                  </a:cubicBezTo>
                  <a:cubicBezTo>
                    <a:pt x="369530" y="654348"/>
                    <a:pt x="386081" y="636977"/>
                    <a:pt x="400432" y="618740"/>
                  </a:cubicBezTo>
                  <a:cubicBezTo>
                    <a:pt x="407752" y="609622"/>
                    <a:pt x="414819" y="600324"/>
                    <a:pt x="421526" y="590737"/>
                  </a:cubicBezTo>
                  <a:lnTo>
                    <a:pt x="441719" y="561040"/>
                  </a:lnTo>
                  <a:cubicBezTo>
                    <a:pt x="455781" y="539704"/>
                    <a:pt x="467608" y="517215"/>
                    <a:pt x="477164" y="493536"/>
                  </a:cubicBezTo>
                  <a:cubicBezTo>
                    <a:pt x="489676" y="466866"/>
                    <a:pt x="499484" y="439223"/>
                    <a:pt x="506623" y="410607"/>
                  </a:cubicBezTo>
                  <a:cubicBezTo>
                    <a:pt x="512970" y="389668"/>
                    <a:pt x="518090" y="368404"/>
                    <a:pt x="521948" y="346888"/>
                  </a:cubicBezTo>
                  <a:cubicBezTo>
                    <a:pt x="523859" y="336220"/>
                    <a:pt x="525193" y="325480"/>
                    <a:pt x="526636" y="314884"/>
                  </a:cubicBezTo>
                  <a:cubicBezTo>
                    <a:pt x="528475" y="304397"/>
                    <a:pt x="529953" y="293909"/>
                    <a:pt x="531179" y="283421"/>
                  </a:cubicBezTo>
                  <a:cubicBezTo>
                    <a:pt x="533667" y="262446"/>
                    <a:pt x="534713" y="241326"/>
                    <a:pt x="535470" y="220567"/>
                  </a:cubicBezTo>
                  <a:cubicBezTo>
                    <a:pt x="536948" y="200096"/>
                    <a:pt x="537525" y="179733"/>
                    <a:pt x="537453" y="159659"/>
                  </a:cubicBezTo>
                  <a:cubicBezTo>
                    <a:pt x="534532" y="172741"/>
                    <a:pt x="531035" y="185824"/>
                    <a:pt x="526888" y="198762"/>
                  </a:cubicBezTo>
                  <a:cubicBezTo>
                    <a:pt x="524833" y="205286"/>
                    <a:pt x="522489" y="211701"/>
                    <a:pt x="520109" y="218188"/>
                  </a:cubicBezTo>
                  <a:cubicBezTo>
                    <a:pt x="518090" y="224711"/>
                    <a:pt x="515818" y="231271"/>
                    <a:pt x="513330" y="237830"/>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17" name="Freeform 16">
              <a:extLst>
                <a:ext uri="{FF2B5EF4-FFF2-40B4-BE49-F238E27FC236}">
                  <a16:creationId xmlns:a16="http://schemas.microsoft.com/office/drawing/2014/main" id="{581E77C0-FD3F-0372-0349-98119D9DD63F}"/>
                </a:ext>
              </a:extLst>
            </p:cNvPr>
            <p:cNvSpPr/>
            <p:nvPr/>
          </p:nvSpPr>
          <p:spPr>
            <a:xfrm>
              <a:off x="1323607" y="-2388087"/>
              <a:ext cx="614697" cy="906666"/>
            </a:xfrm>
            <a:custGeom>
              <a:avLst/>
              <a:gdLst>
                <a:gd name="connsiteX0" fmla="*/ 568291 w 614697"/>
                <a:gd name="connsiteY0" fmla="*/ 325985 h 906666"/>
                <a:gd name="connsiteX1" fmla="*/ 541933 w 614697"/>
                <a:gd name="connsiteY1" fmla="*/ 354601 h 906666"/>
                <a:gd name="connsiteX2" fmla="*/ 513158 w 614697"/>
                <a:gd name="connsiteY2" fmla="*/ 383000 h 906666"/>
                <a:gd name="connsiteX3" fmla="*/ 447208 w 614697"/>
                <a:gd name="connsiteY3" fmla="*/ 436953 h 906666"/>
                <a:gd name="connsiteX4" fmla="*/ 411943 w 614697"/>
                <a:gd name="connsiteY4" fmla="*/ 463082 h 906666"/>
                <a:gd name="connsiteX5" fmla="*/ 375921 w 614697"/>
                <a:gd name="connsiteY5" fmla="*/ 488563 h 906666"/>
                <a:gd name="connsiteX6" fmla="*/ 304851 w 614697"/>
                <a:gd name="connsiteY6" fmla="*/ 537289 h 906666"/>
                <a:gd name="connsiteX7" fmla="*/ 240595 w 614697"/>
                <a:gd name="connsiteY7" fmla="*/ 581691 h 906666"/>
                <a:gd name="connsiteX8" fmla="*/ 211676 w 614697"/>
                <a:gd name="connsiteY8" fmla="*/ 600792 h 906666"/>
                <a:gd name="connsiteX9" fmla="*/ 187337 w 614697"/>
                <a:gd name="connsiteY9" fmla="*/ 617911 h 906666"/>
                <a:gd name="connsiteX10" fmla="*/ 137974 w 614697"/>
                <a:gd name="connsiteY10" fmla="*/ 651321 h 906666"/>
                <a:gd name="connsiteX11" fmla="*/ 129824 w 614697"/>
                <a:gd name="connsiteY11" fmla="*/ 591530 h 906666"/>
                <a:gd name="connsiteX12" fmla="*/ 126832 w 614697"/>
                <a:gd name="connsiteY12" fmla="*/ 560463 h 906666"/>
                <a:gd name="connsiteX13" fmla="*/ 125714 w 614697"/>
                <a:gd name="connsiteY13" fmla="*/ 524855 h 906666"/>
                <a:gd name="connsiteX14" fmla="*/ 126904 w 614697"/>
                <a:gd name="connsiteY14" fmla="*/ 440665 h 906666"/>
                <a:gd name="connsiteX15" fmla="*/ 138623 w 614697"/>
                <a:gd name="connsiteY15" fmla="*/ 346023 h 906666"/>
                <a:gd name="connsiteX16" fmla="*/ 149007 w 614697"/>
                <a:gd name="connsiteY16" fmla="*/ 296828 h 906666"/>
                <a:gd name="connsiteX17" fmla="*/ 162818 w 614697"/>
                <a:gd name="connsiteY17" fmla="*/ 247561 h 906666"/>
                <a:gd name="connsiteX18" fmla="*/ 201111 w 614697"/>
                <a:gd name="connsiteY18" fmla="*/ 153135 h 906666"/>
                <a:gd name="connsiteX19" fmla="*/ 225198 w 614697"/>
                <a:gd name="connsiteY19" fmla="*/ 109671 h 906666"/>
                <a:gd name="connsiteX20" fmla="*/ 253648 w 614697"/>
                <a:gd name="connsiteY20" fmla="*/ 71035 h 906666"/>
                <a:gd name="connsiteX21" fmla="*/ 287687 w 614697"/>
                <a:gd name="connsiteY21" fmla="*/ 32869 h 906666"/>
                <a:gd name="connsiteX22" fmla="*/ 325079 w 614697"/>
                <a:gd name="connsiteY22" fmla="*/ 0 h 906666"/>
                <a:gd name="connsiteX23" fmla="*/ 293023 w 614697"/>
                <a:gd name="connsiteY23" fmla="*/ 17732 h 906666"/>
                <a:gd name="connsiteX24" fmla="*/ 261653 w 614697"/>
                <a:gd name="connsiteY24" fmla="*/ 38347 h 906666"/>
                <a:gd name="connsiteX25" fmla="*/ 199200 w 614697"/>
                <a:gd name="connsiteY25" fmla="*/ 86100 h 906666"/>
                <a:gd name="connsiteX26" fmla="*/ 141147 w 614697"/>
                <a:gd name="connsiteY26" fmla="*/ 144305 h 906666"/>
                <a:gd name="connsiteX27" fmla="*/ 113742 w 614697"/>
                <a:gd name="connsiteY27" fmla="*/ 176634 h 906666"/>
                <a:gd name="connsiteX28" fmla="*/ 89223 w 614697"/>
                <a:gd name="connsiteY28" fmla="*/ 212097 h 906666"/>
                <a:gd name="connsiteX29" fmla="*/ 58285 w 614697"/>
                <a:gd name="connsiteY29" fmla="*/ 263238 h 906666"/>
                <a:gd name="connsiteX30" fmla="*/ 35641 w 614697"/>
                <a:gd name="connsiteY30" fmla="*/ 312361 h 906666"/>
                <a:gd name="connsiteX31" fmla="*/ 19018 w 614697"/>
                <a:gd name="connsiteY31" fmla="*/ 358745 h 906666"/>
                <a:gd name="connsiteX32" fmla="*/ 12599 w 614697"/>
                <a:gd name="connsiteY32" fmla="*/ 380910 h 906666"/>
                <a:gd name="connsiteX33" fmla="*/ 8200 w 614697"/>
                <a:gd name="connsiteY33" fmla="*/ 402967 h 906666"/>
                <a:gd name="connsiteX34" fmla="*/ 123 w 614697"/>
                <a:gd name="connsiteY34" fmla="*/ 485896 h 906666"/>
                <a:gd name="connsiteX35" fmla="*/ 1385 w 614697"/>
                <a:gd name="connsiteY35" fmla="*/ 525396 h 906666"/>
                <a:gd name="connsiteX36" fmla="*/ 5244 w 614697"/>
                <a:gd name="connsiteY36" fmla="*/ 564175 h 906666"/>
                <a:gd name="connsiteX37" fmla="*/ 16746 w 614697"/>
                <a:gd name="connsiteY37" fmla="*/ 641013 h 906666"/>
                <a:gd name="connsiteX38" fmla="*/ 31133 w 614697"/>
                <a:gd name="connsiteY38" fmla="*/ 721059 h 906666"/>
                <a:gd name="connsiteX39" fmla="*/ 43465 w 614697"/>
                <a:gd name="connsiteY39" fmla="*/ 808096 h 906666"/>
                <a:gd name="connsiteX40" fmla="*/ 47323 w 614697"/>
                <a:gd name="connsiteY40" fmla="*/ 855525 h 906666"/>
                <a:gd name="connsiteX41" fmla="*/ 48946 w 614697"/>
                <a:gd name="connsiteY41" fmla="*/ 880573 h 906666"/>
                <a:gd name="connsiteX42" fmla="*/ 50424 w 614697"/>
                <a:gd name="connsiteY42" fmla="*/ 906666 h 906666"/>
                <a:gd name="connsiteX43" fmla="*/ 76062 w 614697"/>
                <a:gd name="connsiteY43" fmla="*/ 865833 h 906666"/>
                <a:gd name="connsiteX44" fmla="*/ 104331 w 614697"/>
                <a:gd name="connsiteY44" fmla="*/ 830765 h 906666"/>
                <a:gd name="connsiteX45" fmla="*/ 163250 w 614697"/>
                <a:gd name="connsiteY45" fmla="*/ 773858 h 906666"/>
                <a:gd name="connsiteX46" fmla="*/ 224297 w 614697"/>
                <a:gd name="connsiteY46" fmla="*/ 729708 h 906666"/>
                <a:gd name="connsiteX47" fmla="*/ 239369 w 614697"/>
                <a:gd name="connsiteY47" fmla="*/ 719833 h 906666"/>
                <a:gd name="connsiteX48" fmla="*/ 255018 w 614697"/>
                <a:gd name="connsiteY48" fmla="*/ 710499 h 906666"/>
                <a:gd name="connsiteX49" fmla="*/ 285740 w 614697"/>
                <a:gd name="connsiteY49" fmla="*/ 692298 h 906666"/>
                <a:gd name="connsiteX50" fmla="*/ 344875 w 614697"/>
                <a:gd name="connsiteY50" fmla="*/ 655033 h 906666"/>
                <a:gd name="connsiteX51" fmla="*/ 402135 w 614697"/>
                <a:gd name="connsiteY51" fmla="*/ 612721 h 906666"/>
                <a:gd name="connsiteX52" fmla="*/ 415621 w 614697"/>
                <a:gd name="connsiteY52" fmla="*/ 600432 h 906666"/>
                <a:gd name="connsiteX53" fmla="*/ 429648 w 614697"/>
                <a:gd name="connsiteY53" fmla="*/ 587709 h 906666"/>
                <a:gd name="connsiteX54" fmla="*/ 456836 w 614697"/>
                <a:gd name="connsiteY54" fmla="*/ 559346 h 906666"/>
                <a:gd name="connsiteX55" fmla="*/ 483050 w 614697"/>
                <a:gd name="connsiteY55" fmla="*/ 526477 h 906666"/>
                <a:gd name="connsiteX56" fmla="*/ 509949 w 614697"/>
                <a:gd name="connsiteY56" fmla="*/ 489103 h 906666"/>
                <a:gd name="connsiteX57" fmla="*/ 526969 w 614697"/>
                <a:gd name="connsiteY57" fmla="*/ 460703 h 906666"/>
                <a:gd name="connsiteX58" fmla="*/ 543411 w 614697"/>
                <a:gd name="connsiteY58" fmla="*/ 432556 h 906666"/>
                <a:gd name="connsiteX59" fmla="*/ 570996 w 614697"/>
                <a:gd name="connsiteY59" fmla="*/ 374459 h 906666"/>
                <a:gd name="connsiteX60" fmla="*/ 594794 w 614697"/>
                <a:gd name="connsiteY60" fmla="*/ 316290 h 906666"/>
                <a:gd name="connsiteX61" fmla="*/ 604818 w 614697"/>
                <a:gd name="connsiteY61" fmla="*/ 286953 h 906666"/>
                <a:gd name="connsiteX62" fmla="*/ 614698 w 614697"/>
                <a:gd name="connsiteY62" fmla="*/ 258445 h 906666"/>
                <a:gd name="connsiteX63" fmla="*/ 592630 w 614697"/>
                <a:gd name="connsiteY63" fmla="*/ 292467 h 906666"/>
                <a:gd name="connsiteX64" fmla="*/ 568291 w 614697"/>
                <a:gd name="connsiteY64" fmla="*/ 325985 h 90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14697" h="906666">
                  <a:moveTo>
                    <a:pt x="568291" y="325985"/>
                  </a:moveTo>
                  <a:cubicBezTo>
                    <a:pt x="560034" y="336004"/>
                    <a:pt x="551272" y="345555"/>
                    <a:pt x="541933" y="354601"/>
                  </a:cubicBezTo>
                  <a:cubicBezTo>
                    <a:pt x="532774" y="364151"/>
                    <a:pt x="523399" y="373774"/>
                    <a:pt x="513158" y="383000"/>
                  </a:cubicBezTo>
                  <a:cubicBezTo>
                    <a:pt x="492930" y="401597"/>
                    <a:pt x="469456" y="418716"/>
                    <a:pt x="447208" y="436953"/>
                  </a:cubicBezTo>
                  <a:cubicBezTo>
                    <a:pt x="435778" y="445855"/>
                    <a:pt x="423987" y="454540"/>
                    <a:pt x="411943" y="463082"/>
                  </a:cubicBezTo>
                  <a:cubicBezTo>
                    <a:pt x="399864" y="471588"/>
                    <a:pt x="387496" y="479877"/>
                    <a:pt x="375921" y="488563"/>
                  </a:cubicBezTo>
                  <a:cubicBezTo>
                    <a:pt x="352411" y="505646"/>
                    <a:pt x="328360" y="521972"/>
                    <a:pt x="304851" y="537289"/>
                  </a:cubicBezTo>
                  <a:cubicBezTo>
                    <a:pt x="282495" y="553219"/>
                    <a:pt x="260788" y="568212"/>
                    <a:pt x="240595" y="581691"/>
                  </a:cubicBezTo>
                  <a:lnTo>
                    <a:pt x="211676" y="600792"/>
                  </a:lnTo>
                  <a:lnTo>
                    <a:pt x="187337" y="617911"/>
                  </a:lnTo>
                  <a:cubicBezTo>
                    <a:pt x="157373" y="638815"/>
                    <a:pt x="137974" y="651321"/>
                    <a:pt x="137974" y="651321"/>
                  </a:cubicBezTo>
                  <a:cubicBezTo>
                    <a:pt x="137974" y="651321"/>
                    <a:pt x="133935" y="629156"/>
                    <a:pt x="129824" y="591530"/>
                  </a:cubicBezTo>
                  <a:cubicBezTo>
                    <a:pt x="128779" y="582123"/>
                    <a:pt x="127733" y="571708"/>
                    <a:pt x="126832" y="560463"/>
                  </a:cubicBezTo>
                  <a:cubicBezTo>
                    <a:pt x="126327" y="549435"/>
                    <a:pt x="125966" y="537505"/>
                    <a:pt x="125714" y="524855"/>
                  </a:cubicBezTo>
                  <a:cubicBezTo>
                    <a:pt x="125317" y="499519"/>
                    <a:pt x="125425" y="471119"/>
                    <a:pt x="126904" y="440665"/>
                  </a:cubicBezTo>
                  <a:cubicBezTo>
                    <a:pt x="129464" y="410860"/>
                    <a:pt x="133322" y="379000"/>
                    <a:pt x="138623" y="346023"/>
                  </a:cubicBezTo>
                  <a:cubicBezTo>
                    <a:pt x="141183" y="329445"/>
                    <a:pt x="144644" y="313046"/>
                    <a:pt x="149007" y="296828"/>
                  </a:cubicBezTo>
                  <a:cubicBezTo>
                    <a:pt x="153190" y="280430"/>
                    <a:pt x="157769" y="263959"/>
                    <a:pt x="162818" y="247561"/>
                  </a:cubicBezTo>
                  <a:cubicBezTo>
                    <a:pt x="172698" y="214908"/>
                    <a:pt x="185462" y="183445"/>
                    <a:pt x="201111" y="153135"/>
                  </a:cubicBezTo>
                  <a:cubicBezTo>
                    <a:pt x="208720" y="138179"/>
                    <a:pt x="216544" y="123438"/>
                    <a:pt x="225198" y="109671"/>
                  </a:cubicBezTo>
                  <a:cubicBezTo>
                    <a:pt x="234213" y="96156"/>
                    <a:pt x="243732" y="83217"/>
                    <a:pt x="253648" y="71035"/>
                  </a:cubicBezTo>
                  <a:cubicBezTo>
                    <a:pt x="264574" y="57628"/>
                    <a:pt x="275968" y="44906"/>
                    <a:pt x="287687" y="32869"/>
                  </a:cubicBezTo>
                  <a:cubicBezTo>
                    <a:pt x="299478" y="21156"/>
                    <a:pt x="311954" y="10199"/>
                    <a:pt x="325079" y="0"/>
                  </a:cubicBezTo>
                  <a:cubicBezTo>
                    <a:pt x="314478" y="5586"/>
                    <a:pt x="303805" y="11497"/>
                    <a:pt x="293023" y="17732"/>
                  </a:cubicBezTo>
                  <a:cubicBezTo>
                    <a:pt x="282278" y="23967"/>
                    <a:pt x="272182" y="31175"/>
                    <a:pt x="261653" y="38347"/>
                  </a:cubicBezTo>
                  <a:cubicBezTo>
                    <a:pt x="240811" y="52907"/>
                    <a:pt x="219862" y="68801"/>
                    <a:pt x="199200" y="86100"/>
                  </a:cubicBezTo>
                  <a:cubicBezTo>
                    <a:pt x="178755" y="104409"/>
                    <a:pt x="159392" y="123798"/>
                    <a:pt x="141147" y="144305"/>
                  </a:cubicBezTo>
                  <a:cubicBezTo>
                    <a:pt x="131844" y="154757"/>
                    <a:pt x="122505" y="165389"/>
                    <a:pt x="113742" y="176634"/>
                  </a:cubicBezTo>
                  <a:cubicBezTo>
                    <a:pt x="105341" y="188130"/>
                    <a:pt x="97156" y="199952"/>
                    <a:pt x="89223" y="212097"/>
                  </a:cubicBezTo>
                  <a:cubicBezTo>
                    <a:pt x="77756" y="229685"/>
                    <a:pt x="67444" y="246732"/>
                    <a:pt x="58285" y="263238"/>
                  </a:cubicBezTo>
                  <a:cubicBezTo>
                    <a:pt x="49811" y="279168"/>
                    <a:pt x="42275" y="295567"/>
                    <a:pt x="35641" y="312361"/>
                  </a:cubicBezTo>
                  <a:cubicBezTo>
                    <a:pt x="29222" y="328327"/>
                    <a:pt x="23669" y="343789"/>
                    <a:pt x="19018" y="358745"/>
                  </a:cubicBezTo>
                  <a:cubicBezTo>
                    <a:pt x="16674" y="366242"/>
                    <a:pt x="14511" y="373594"/>
                    <a:pt x="12599" y="380910"/>
                  </a:cubicBezTo>
                  <a:cubicBezTo>
                    <a:pt x="10941" y="388370"/>
                    <a:pt x="9498" y="395723"/>
                    <a:pt x="8200" y="402967"/>
                  </a:cubicBezTo>
                  <a:cubicBezTo>
                    <a:pt x="3369" y="430393"/>
                    <a:pt x="700" y="458036"/>
                    <a:pt x="123" y="485896"/>
                  </a:cubicBezTo>
                  <a:cubicBezTo>
                    <a:pt x="-237" y="499086"/>
                    <a:pt x="195" y="512241"/>
                    <a:pt x="1385" y="525396"/>
                  </a:cubicBezTo>
                  <a:cubicBezTo>
                    <a:pt x="2395" y="538442"/>
                    <a:pt x="3693" y="551345"/>
                    <a:pt x="5244" y="564175"/>
                  </a:cubicBezTo>
                  <a:cubicBezTo>
                    <a:pt x="8561" y="589872"/>
                    <a:pt x="11770" y="614956"/>
                    <a:pt x="16746" y="641013"/>
                  </a:cubicBezTo>
                  <a:cubicBezTo>
                    <a:pt x="21686" y="667106"/>
                    <a:pt x="26806" y="693596"/>
                    <a:pt x="31133" y="721059"/>
                  </a:cubicBezTo>
                  <a:cubicBezTo>
                    <a:pt x="34883" y="748341"/>
                    <a:pt x="40112" y="777426"/>
                    <a:pt x="43465" y="808096"/>
                  </a:cubicBezTo>
                  <a:cubicBezTo>
                    <a:pt x="45160" y="823449"/>
                    <a:pt x="46494" y="839235"/>
                    <a:pt x="47323" y="855525"/>
                  </a:cubicBezTo>
                  <a:cubicBezTo>
                    <a:pt x="47612" y="863634"/>
                    <a:pt x="48225" y="871995"/>
                    <a:pt x="48946" y="880573"/>
                  </a:cubicBezTo>
                  <a:cubicBezTo>
                    <a:pt x="49667" y="889151"/>
                    <a:pt x="50064" y="897800"/>
                    <a:pt x="50424" y="906666"/>
                  </a:cubicBezTo>
                  <a:cubicBezTo>
                    <a:pt x="58105" y="892502"/>
                    <a:pt x="66651" y="878879"/>
                    <a:pt x="76062" y="865833"/>
                  </a:cubicBezTo>
                  <a:cubicBezTo>
                    <a:pt x="85365" y="853327"/>
                    <a:pt x="94812" y="841650"/>
                    <a:pt x="104331" y="830765"/>
                  </a:cubicBezTo>
                  <a:cubicBezTo>
                    <a:pt x="122108" y="809898"/>
                    <a:pt x="141760" y="790905"/>
                    <a:pt x="163250" y="773858"/>
                  </a:cubicBezTo>
                  <a:cubicBezTo>
                    <a:pt x="183803" y="757495"/>
                    <a:pt x="204212" y="743115"/>
                    <a:pt x="224297" y="729708"/>
                  </a:cubicBezTo>
                  <a:lnTo>
                    <a:pt x="239369" y="719833"/>
                  </a:lnTo>
                  <a:lnTo>
                    <a:pt x="255018" y="710499"/>
                  </a:lnTo>
                  <a:lnTo>
                    <a:pt x="285740" y="692298"/>
                  </a:lnTo>
                  <a:cubicBezTo>
                    <a:pt x="306149" y="680297"/>
                    <a:pt x="325079" y="667827"/>
                    <a:pt x="344875" y="655033"/>
                  </a:cubicBezTo>
                  <a:cubicBezTo>
                    <a:pt x="364995" y="642347"/>
                    <a:pt x="384106" y="628219"/>
                    <a:pt x="402135" y="612721"/>
                  </a:cubicBezTo>
                  <a:cubicBezTo>
                    <a:pt x="406679" y="608757"/>
                    <a:pt x="411186" y="604648"/>
                    <a:pt x="415621" y="600432"/>
                  </a:cubicBezTo>
                  <a:cubicBezTo>
                    <a:pt x="420200" y="596251"/>
                    <a:pt x="425032" y="592106"/>
                    <a:pt x="429648" y="587709"/>
                  </a:cubicBezTo>
                  <a:cubicBezTo>
                    <a:pt x="439167" y="578699"/>
                    <a:pt x="448254" y="569257"/>
                    <a:pt x="456836" y="559346"/>
                  </a:cubicBezTo>
                  <a:cubicBezTo>
                    <a:pt x="465850" y="549254"/>
                    <a:pt x="473927" y="537938"/>
                    <a:pt x="483050" y="526477"/>
                  </a:cubicBezTo>
                  <a:cubicBezTo>
                    <a:pt x="492172" y="514980"/>
                    <a:pt x="501187" y="502582"/>
                    <a:pt x="509949" y="489103"/>
                  </a:cubicBezTo>
                  <a:cubicBezTo>
                    <a:pt x="516007" y="479769"/>
                    <a:pt x="521668" y="470326"/>
                    <a:pt x="526969" y="460703"/>
                  </a:cubicBezTo>
                  <a:cubicBezTo>
                    <a:pt x="532630" y="451333"/>
                    <a:pt x="538291" y="442071"/>
                    <a:pt x="543411" y="432556"/>
                  </a:cubicBezTo>
                  <a:cubicBezTo>
                    <a:pt x="553868" y="413671"/>
                    <a:pt x="562558" y="393921"/>
                    <a:pt x="570996" y="374459"/>
                  </a:cubicBezTo>
                  <a:cubicBezTo>
                    <a:pt x="580010" y="355358"/>
                    <a:pt x="587799" y="335896"/>
                    <a:pt x="594794" y="316290"/>
                  </a:cubicBezTo>
                  <a:lnTo>
                    <a:pt x="604818" y="286953"/>
                  </a:lnTo>
                  <a:cubicBezTo>
                    <a:pt x="608316" y="277474"/>
                    <a:pt x="611597" y="267960"/>
                    <a:pt x="614698" y="258445"/>
                  </a:cubicBezTo>
                  <a:cubicBezTo>
                    <a:pt x="607955" y="270014"/>
                    <a:pt x="600022" y="280898"/>
                    <a:pt x="592630" y="292467"/>
                  </a:cubicBezTo>
                  <a:cubicBezTo>
                    <a:pt x="585130" y="304072"/>
                    <a:pt x="577017" y="315245"/>
                    <a:pt x="568291" y="325985"/>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18" name="Freeform 17">
              <a:extLst>
                <a:ext uri="{FF2B5EF4-FFF2-40B4-BE49-F238E27FC236}">
                  <a16:creationId xmlns:a16="http://schemas.microsoft.com/office/drawing/2014/main" id="{2E35FA97-ECFE-8873-CF09-979A93583BA0}"/>
                </a:ext>
              </a:extLst>
            </p:cNvPr>
            <p:cNvSpPr/>
            <p:nvPr/>
          </p:nvSpPr>
          <p:spPr>
            <a:xfrm>
              <a:off x="1559945" y="-2445823"/>
              <a:ext cx="424766" cy="511340"/>
            </a:xfrm>
            <a:custGeom>
              <a:avLst/>
              <a:gdLst>
                <a:gd name="connsiteX0" fmla="*/ 424767 w 424766"/>
                <a:gd name="connsiteY0" fmla="*/ 0 h 511340"/>
                <a:gd name="connsiteX1" fmla="*/ 381677 w 424766"/>
                <a:gd name="connsiteY1" fmla="*/ 97057 h 511340"/>
                <a:gd name="connsiteX2" fmla="*/ 329753 w 424766"/>
                <a:gd name="connsiteY2" fmla="*/ 190833 h 511340"/>
                <a:gd name="connsiteX3" fmla="*/ 296652 w 424766"/>
                <a:gd name="connsiteY3" fmla="*/ 242119 h 511340"/>
                <a:gd name="connsiteX4" fmla="*/ 277361 w 424766"/>
                <a:gd name="connsiteY4" fmla="*/ 267383 h 511340"/>
                <a:gd name="connsiteX5" fmla="*/ 257421 w 424766"/>
                <a:gd name="connsiteY5" fmla="*/ 293188 h 511340"/>
                <a:gd name="connsiteX6" fmla="*/ 213827 w 424766"/>
                <a:gd name="connsiteY6" fmla="*/ 340725 h 511340"/>
                <a:gd name="connsiteX7" fmla="*/ 170340 w 424766"/>
                <a:gd name="connsiteY7" fmla="*/ 383253 h 511340"/>
                <a:gd name="connsiteX8" fmla="*/ 148345 w 424766"/>
                <a:gd name="connsiteY8" fmla="*/ 402102 h 511340"/>
                <a:gd name="connsiteX9" fmla="*/ 137419 w 424766"/>
                <a:gd name="connsiteY9" fmla="*/ 410968 h 511340"/>
                <a:gd name="connsiteX10" fmla="*/ 127143 w 424766"/>
                <a:gd name="connsiteY10" fmla="*/ 419834 h 511340"/>
                <a:gd name="connsiteX11" fmla="*/ 87515 w 424766"/>
                <a:gd name="connsiteY11" fmla="*/ 451297 h 511340"/>
                <a:gd name="connsiteX12" fmla="*/ 52142 w 424766"/>
                <a:gd name="connsiteY12" fmla="*/ 476381 h 511340"/>
                <a:gd name="connsiteX13" fmla="*/ 24882 w 424766"/>
                <a:gd name="connsiteY13" fmla="*/ 495518 h 511340"/>
                <a:gd name="connsiteX14" fmla="*/ 2 w 424766"/>
                <a:gd name="connsiteY14" fmla="*/ 511340 h 511340"/>
                <a:gd name="connsiteX15" fmla="*/ 1300 w 424766"/>
                <a:gd name="connsiteY15" fmla="*/ 481643 h 511340"/>
                <a:gd name="connsiteX16" fmla="*/ 4834 w 424766"/>
                <a:gd name="connsiteY16" fmla="*/ 447477 h 511340"/>
                <a:gd name="connsiteX17" fmla="*/ 13776 w 424766"/>
                <a:gd name="connsiteY17" fmla="*/ 404048 h 511340"/>
                <a:gd name="connsiteX18" fmla="*/ 28055 w 424766"/>
                <a:gd name="connsiteY18" fmla="*/ 352655 h 511340"/>
                <a:gd name="connsiteX19" fmla="*/ 32598 w 424766"/>
                <a:gd name="connsiteY19" fmla="*/ 338815 h 511340"/>
                <a:gd name="connsiteX20" fmla="*/ 38115 w 424766"/>
                <a:gd name="connsiteY20" fmla="*/ 325048 h 511340"/>
                <a:gd name="connsiteX21" fmla="*/ 50555 w 424766"/>
                <a:gd name="connsiteY21" fmla="*/ 296792 h 511340"/>
                <a:gd name="connsiteX22" fmla="*/ 81277 w 424766"/>
                <a:gd name="connsiteY22" fmla="*/ 238263 h 511340"/>
                <a:gd name="connsiteX23" fmla="*/ 122744 w 424766"/>
                <a:gd name="connsiteY23" fmla="*/ 181355 h 511340"/>
                <a:gd name="connsiteX24" fmla="*/ 146254 w 424766"/>
                <a:gd name="connsiteY24" fmla="*/ 154469 h 511340"/>
                <a:gd name="connsiteX25" fmla="*/ 171566 w 424766"/>
                <a:gd name="connsiteY25" fmla="*/ 130610 h 511340"/>
                <a:gd name="connsiteX26" fmla="*/ 222733 w 424766"/>
                <a:gd name="connsiteY26" fmla="*/ 88984 h 511340"/>
                <a:gd name="connsiteX27" fmla="*/ 321712 w 424766"/>
                <a:gd name="connsiteY27" fmla="*/ 33337 h 511340"/>
                <a:gd name="connsiteX28" fmla="*/ 424767 w 424766"/>
                <a:gd name="connsiteY28" fmla="*/ 0 h 51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4766" h="511340">
                  <a:moveTo>
                    <a:pt x="424767" y="0"/>
                  </a:moveTo>
                  <a:cubicBezTo>
                    <a:pt x="412795" y="33409"/>
                    <a:pt x="398444" y="65738"/>
                    <a:pt x="381677" y="97057"/>
                  </a:cubicBezTo>
                  <a:cubicBezTo>
                    <a:pt x="366389" y="129421"/>
                    <a:pt x="349081" y="160704"/>
                    <a:pt x="329753" y="190833"/>
                  </a:cubicBezTo>
                  <a:cubicBezTo>
                    <a:pt x="319801" y="207917"/>
                    <a:pt x="308840" y="225108"/>
                    <a:pt x="296652" y="242119"/>
                  </a:cubicBezTo>
                  <a:cubicBezTo>
                    <a:pt x="290558" y="250588"/>
                    <a:pt x="284140" y="259022"/>
                    <a:pt x="277361" y="267383"/>
                  </a:cubicBezTo>
                  <a:cubicBezTo>
                    <a:pt x="270798" y="275889"/>
                    <a:pt x="264416" y="284719"/>
                    <a:pt x="257421" y="293188"/>
                  </a:cubicBezTo>
                  <a:cubicBezTo>
                    <a:pt x="243791" y="309875"/>
                    <a:pt x="229296" y="325732"/>
                    <a:pt x="213827" y="340725"/>
                  </a:cubicBezTo>
                  <a:cubicBezTo>
                    <a:pt x="199403" y="355826"/>
                    <a:pt x="185052" y="370206"/>
                    <a:pt x="170340" y="383253"/>
                  </a:cubicBezTo>
                  <a:cubicBezTo>
                    <a:pt x="163021" y="389812"/>
                    <a:pt x="155665" y="396083"/>
                    <a:pt x="148345" y="402102"/>
                  </a:cubicBezTo>
                  <a:lnTo>
                    <a:pt x="137419" y="410968"/>
                  </a:lnTo>
                  <a:lnTo>
                    <a:pt x="127143" y="419834"/>
                  </a:lnTo>
                  <a:cubicBezTo>
                    <a:pt x="113513" y="431403"/>
                    <a:pt x="100135" y="441854"/>
                    <a:pt x="87515" y="451297"/>
                  </a:cubicBezTo>
                  <a:cubicBezTo>
                    <a:pt x="74859" y="460703"/>
                    <a:pt x="62743" y="468993"/>
                    <a:pt x="52142" y="476381"/>
                  </a:cubicBezTo>
                  <a:cubicBezTo>
                    <a:pt x="41865" y="483949"/>
                    <a:pt x="32635" y="490365"/>
                    <a:pt x="24882" y="495518"/>
                  </a:cubicBezTo>
                  <a:cubicBezTo>
                    <a:pt x="9485" y="505898"/>
                    <a:pt x="2" y="511340"/>
                    <a:pt x="2" y="511340"/>
                  </a:cubicBezTo>
                  <a:cubicBezTo>
                    <a:pt x="2" y="511340"/>
                    <a:pt x="-106" y="500528"/>
                    <a:pt x="1300" y="481643"/>
                  </a:cubicBezTo>
                  <a:cubicBezTo>
                    <a:pt x="1985" y="472200"/>
                    <a:pt x="3139" y="460703"/>
                    <a:pt x="4834" y="447477"/>
                  </a:cubicBezTo>
                  <a:cubicBezTo>
                    <a:pt x="6853" y="434430"/>
                    <a:pt x="9990" y="419978"/>
                    <a:pt x="13776" y="404048"/>
                  </a:cubicBezTo>
                  <a:cubicBezTo>
                    <a:pt x="17526" y="388118"/>
                    <a:pt x="22286" y="370891"/>
                    <a:pt x="28055" y="352655"/>
                  </a:cubicBezTo>
                  <a:lnTo>
                    <a:pt x="32598" y="338815"/>
                  </a:lnTo>
                  <a:lnTo>
                    <a:pt x="38115" y="325048"/>
                  </a:lnTo>
                  <a:cubicBezTo>
                    <a:pt x="41938" y="315785"/>
                    <a:pt x="46084" y="306343"/>
                    <a:pt x="50555" y="296792"/>
                  </a:cubicBezTo>
                  <a:cubicBezTo>
                    <a:pt x="59750" y="276718"/>
                    <a:pt x="70027" y="257220"/>
                    <a:pt x="81277" y="238263"/>
                  </a:cubicBezTo>
                  <a:cubicBezTo>
                    <a:pt x="94114" y="218548"/>
                    <a:pt x="107924" y="199591"/>
                    <a:pt x="122744" y="181355"/>
                  </a:cubicBezTo>
                  <a:cubicBezTo>
                    <a:pt x="130460" y="172056"/>
                    <a:pt x="138032" y="162866"/>
                    <a:pt x="146254" y="154469"/>
                  </a:cubicBezTo>
                  <a:cubicBezTo>
                    <a:pt x="154475" y="146071"/>
                    <a:pt x="163057" y="138215"/>
                    <a:pt x="171566" y="130610"/>
                  </a:cubicBezTo>
                  <a:cubicBezTo>
                    <a:pt x="188622" y="115401"/>
                    <a:pt x="205822" y="101526"/>
                    <a:pt x="222733" y="88984"/>
                  </a:cubicBezTo>
                  <a:cubicBezTo>
                    <a:pt x="254248" y="67792"/>
                    <a:pt x="287241" y="49231"/>
                    <a:pt x="321712" y="33337"/>
                  </a:cubicBezTo>
                  <a:cubicBezTo>
                    <a:pt x="355030" y="19065"/>
                    <a:pt x="389394" y="7929"/>
                    <a:pt x="424767" y="0"/>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19" name="Freeform 18">
              <a:extLst>
                <a:ext uri="{FF2B5EF4-FFF2-40B4-BE49-F238E27FC236}">
                  <a16:creationId xmlns:a16="http://schemas.microsoft.com/office/drawing/2014/main" id="{FFEAE42F-F503-7FB5-48A4-763C407C7D66}"/>
                </a:ext>
              </a:extLst>
            </p:cNvPr>
            <p:cNvSpPr/>
            <p:nvPr/>
          </p:nvSpPr>
          <p:spPr>
            <a:xfrm>
              <a:off x="1552772" y="110372"/>
              <a:ext cx="1225182" cy="667559"/>
            </a:xfrm>
            <a:custGeom>
              <a:avLst/>
              <a:gdLst>
                <a:gd name="connsiteX0" fmla="*/ 0 w 1225182"/>
                <a:gd name="connsiteY0" fmla="*/ 345446 h 667559"/>
                <a:gd name="connsiteX1" fmla="*/ 855695 w 1225182"/>
                <a:gd name="connsiteY1" fmla="*/ 512205 h 667559"/>
                <a:gd name="connsiteX2" fmla="*/ 593481 w 1225182"/>
                <a:gd name="connsiteY2" fmla="*/ 295422 h 667559"/>
                <a:gd name="connsiteX3" fmla="*/ 471893 w 1225182"/>
                <a:gd name="connsiteY3" fmla="*/ 0 h 667559"/>
                <a:gd name="connsiteX4" fmla="*/ 1225183 w 1225182"/>
                <a:gd name="connsiteY4" fmla="*/ 543200 h 667559"/>
                <a:gd name="connsiteX5" fmla="*/ 598312 w 1225182"/>
                <a:gd name="connsiteY5" fmla="*/ 667070 h 667559"/>
                <a:gd name="connsiteX6" fmla="*/ 0 w 1225182"/>
                <a:gd name="connsiteY6" fmla="*/ 345446 h 66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5182" h="667559">
                  <a:moveTo>
                    <a:pt x="0" y="345446"/>
                  </a:moveTo>
                  <a:cubicBezTo>
                    <a:pt x="0" y="345446"/>
                    <a:pt x="219269" y="507448"/>
                    <a:pt x="855695" y="512205"/>
                  </a:cubicBezTo>
                  <a:cubicBezTo>
                    <a:pt x="855695" y="512205"/>
                    <a:pt x="653373" y="386136"/>
                    <a:pt x="593481" y="295422"/>
                  </a:cubicBezTo>
                  <a:cubicBezTo>
                    <a:pt x="519561" y="183445"/>
                    <a:pt x="498143" y="33337"/>
                    <a:pt x="471893" y="0"/>
                  </a:cubicBezTo>
                  <a:cubicBezTo>
                    <a:pt x="471893" y="0"/>
                    <a:pt x="891393" y="536028"/>
                    <a:pt x="1225183" y="543200"/>
                  </a:cubicBezTo>
                  <a:cubicBezTo>
                    <a:pt x="1225183" y="543200"/>
                    <a:pt x="796127" y="676621"/>
                    <a:pt x="598312" y="667070"/>
                  </a:cubicBezTo>
                  <a:cubicBezTo>
                    <a:pt x="400462" y="657556"/>
                    <a:pt x="238344" y="595566"/>
                    <a:pt x="0" y="34544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20" name="Freeform 19">
              <a:extLst>
                <a:ext uri="{FF2B5EF4-FFF2-40B4-BE49-F238E27FC236}">
                  <a16:creationId xmlns:a16="http://schemas.microsoft.com/office/drawing/2014/main" id="{6D39DC6B-EEB0-A234-0534-2092041E2CBF}"/>
                </a:ext>
              </a:extLst>
            </p:cNvPr>
            <p:cNvSpPr/>
            <p:nvPr/>
          </p:nvSpPr>
          <p:spPr>
            <a:xfrm>
              <a:off x="1924603" y="649636"/>
              <a:ext cx="1971261" cy="509005"/>
            </a:xfrm>
            <a:custGeom>
              <a:avLst/>
              <a:gdLst>
                <a:gd name="connsiteX0" fmla="*/ 0 w 1971261"/>
                <a:gd name="connsiteY0" fmla="*/ 144493 h 509005"/>
                <a:gd name="connsiteX1" fmla="*/ 464789 w 1971261"/>
                <a:gd name="connsiteY1" fmla="*/ 206447 h 509005"/>
                <a:gd name="connsiteX2" fmla="*/ 1346735 w 1971261"/>
                <a:gd name="connsiteY2" fmla="*/ 37273 h 509005"/>
                <a:gd name="connsiteX3" fmla="*/ 1971261 w 1971261"/>
                <a:gd name="connsiteY3" fmla="*/ 418472 h 509005"/>
                <a:gd name="connsiteX4" fmla="*/ 1873580 w 1971261"/>
                <a:gd name="connsiteY4" fmla="*/ 509005 h 509005"/>
                <a:gd name="connsiteX5" fmla="*/ 1218115 w 1971261"/>
                <a:gd name="connsiteY5" fmla="*/ 63475 h 509005"/>
                <a:gd name="connsiteX6" fmla="*/ 676955 w 1971261"/>
                <a:gd name="connsiteY6" fmla="*/ 335111 h 509005"/>
                <a:gd name="connsiteX7" fmla="*/ 0 w 1971261"/>
                <a:gd name="connsiteY7" fmla="*/ 144493 h 50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1261" h="509005">
                  <a:moveTo>
                    <a:pt x="0" y="144493"/>
                  </a:moveTo>
                  <a:cubicBezTo>
                    <a:pt x="0" y="144493"/>
                    <a:pt x="224065" y="289808"/>
                    <a:pt x="464789" y="206447"/>
                  </a:cubicBezTo>
                  <a:cubicBezTo>
                    <a:pt x="705513" y="123049"/>
                    <a:pt x="1070241" y="-84218"/>
                    <a:pt x="1346735" y="37273"/>
                  </a:cubicBezTo>
                  <a:cubicBezTo>
                    <a:pt x="1623192" y="158801"/>
                    <a:pt x="1971261" y="418472"/>
                    <a:pt x="1971261" y="418472"/>
                  </a:cubicBezTo>
                  <a:lnTo>
                    <a:pt x="1873580" y="509005"/>
                  </a:lnTo>
                  <a:cubicBezTo>
                    <a:pt x="1873580" y="509005"/>
                    <a:pt x="1511268" y="53960"/>
                    <a:pt x="1218115" y="63475"/>
                  </a:cubicBezTo>
                  <a:cubicBezTo>
                    <a:pt x="924927" y="72989"/>
                    <a:pt x="982043" y="244541"/>
                    <a:pt x="676955" y="335111"/>
                  </a:cubicBezTo>
                  <a:cubicBezTo>
                    <a:pt x="371867" y="425680"/>
                    <a:pt x="141528" y="281339"/>
                    <a:pt x="0" y="144493"/>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21" name="Freeform 20">
              <a:extLst>
                <a:ext uri="{FF2B5EF4-FFF2-40B4-BE49-F238E27FC236}">
                  <a16:creationId xmlns:a16="http://schemas.microsoft.com/office/drawing/2014/main" id="{4487C93C-63EE-A69F-ED07-8492BA770994}"/>
                </a:ext>
              </a:extLst>
            </p:cNvPr>
            <p:cNvSpPr/>
            <p:nvPr/>
          </p:nvSpPr>
          <p:spPr>
            <a:xfrm>
              <a:off x="4478491" y="-185627"/>
              <a:ext cx="758410" cy="751909"/>
            </a:xfrm>
            <a:custGeom>
              <a:avLst/>
              <a:gdLst>
                <a:gd name="connsiteX0" fmla="*/ 52681 w 758410"/>
                <a:gd name="connsiteY0" fmla="*/ 675396 h 751909"/>
                <a:gd name="connsiteX1" fmla="*/ 71287 w 758410"/>
                <a:gd name="connsiteY1" fmla="*/ 637625 h 751909"/>
                <a:gd name="connsiteX2" fmla="*/ 85927 w 758410"/>
                <a:gd name="connsiteY2" fmla="*/ 600504 h 751909"/>
                <a:gd name="connsiteX3" fmla="*/ 106371 w 758410"/>
                <a:gd name="connsiteY3" fmla="*/ 527847 h 751909"/>
                <a:gd name="connsiteX4" fmla="*/ 113835 w 758410"/>
                <a:gd name="connsiteY4" fmla="*/ 492383 h 751909"/>
                <a:gd name="connsiteX5" fmla="*/ 120542 w 758410"/>
                <a:gd name="connsiteY5" fmla="*/ 457388 h 751909"/>
                <a:gd name="connsiteX6" fmla="*/ 235351 w 758410"/>
                <a:gd name="connsiteY6" fmla="*/ 177282 h 751909"/>
                <a:gd name="connsiteX7" fmla="*/ 416291 w 758410"/>
                <a:gd name="connsiteY7" fmla="*/ 0 h 751909"/>
                <a:gd name="connsiteX8" fmla="*/ 368730 w 758410"/>
                <a:gd name="connsiteY8" fmla="*/ 66675 h 751909"/>
                <a:gd name="connsiteX9" fmla="*/ 333898 w 758410"/>
                <a:gd name="connsiteY9" fmla="*/ 137890 h 751909"/>
                <a:gd name="connsiteX10" fmla="*/ 318970 w 758410"/>
                <a:gd name="connsiteY10" fmla="*/ 177102 h 751909"/>
                <a:gd name="connsiteX11" fmla="*/ 305629 w 758410"/>
                <a:gd name="connsiteY11" fmla="*/ 218188 h 751909"/>
                <a:gd name="connsiteX12" fmla="*/ 292936 w 758410"/>
                <a:gd name="connsiteY12" fmla="*/ 260139 h 751909"/>
                <a:gd name="connsiteX13" fmla="*/ 281253 w 758410"/>
                <a:gd name="connsiteY13" fmla="*/ 302667 h 751909"/>
                <a:gd name="connsiteX14" fmla="*/ 270003 w 758410"/>
                <a:gd name="connsiteY14" fmla="*/ 344726 h 751909"/>
                <a:gd name="connsiteX15" fmla="*/ 259366 w 758410"/>
                <a:gd name="connsiteY15" fmla="*/ 385848 h 751909"/>
                <a:gd name="connsiteX16" fmla="*/ 224282 w 758410"/>
                <a:gd name="connsiteY16" fmla="*/ 524278 h 751909"/>
                <a:gd name="connsiteX17" fmla="*/ 209606 w 758410"/>
                <a:gd name="connsiteY17" fmla="*/ 581979 h 751909"/>
                <a:gd name="connsiteX18" fmla="*/ 268741 w 758410"/>
                <a:gd name="connsiteY18" fmla="*/ 569293 h 751909"/>
                <a:gd name="connsiteX19" fmla="*/ 283237 w 758410"/>
                <a:gd name="connsiteY19" fmla="*/ 565689 h 751909"/>
                <a:gd name="connsiteX20" fmla="*/ 298561 w 758410"/>
                <a:gd name="connsiteY20" fmla="*/ 561076 h 751909"/>
                <a:gd name="connsiteX21" fmla="*/ 332672 w 758410"/>
                <a:gd name="connsiteY21" fmla="*/ 550155 h 751909"/>
                <a:gd name="connsiteX22" fmla="*/ 411063 w 758410"/>
                <a:gd name="connsiteY22" fmla="*/ 519954 h 751909"/>
                <a:gd name="connsiteX23" fmla="*/ 453287 w 758410"/>
                <a:gd name="connsiteY23" fmla="*/ 500059 h 751909"/>
                <a:gd name="connsiteX24" fmla="*/ 496376 w 758410"/>
                <a:gd name="connsiteY24" fmla="*/ 476922 h 751909"/>
                <a:gd name="connsiteX25" fmla="*/ 539069 w 758410"/>
                <a:gd name="connsiteY25" fmla="*/ 450324 h 751909"/>
                <a:gd name="connsiteX26" fmla="*/ 580860 w 758410"/>
                <a:gd name="connsiteY26" fmla="*/ 420699 h 751909"/>
                <a:gd name="connsiteX27" fmla="*/ 620164 w 758410"/>
                <a:gd name="connsiteY27" fmla="*/ 387830 h 751909"/>
                <a:gd name="connsiteX28" fmla="*/ 656654 w 758410"/>
                <a:gd name="connsiteY28" fmla="*/ 352474 h 751909"/>
                <a:gd name="connsiteX29" fmla="*/ 715970 w 758410"/>
                <a:gd name="connsiteY29" fmla="*/ 275096 h 751909"/>
                <a:gd name="connsiteX30" fmla="*/ 758410 w 758410"/>
                <a:gd name="connsiteY30" fmla="*/ 183625 h 751909"/>
                <a:gd name="connsiteX31" fmla="*/ 716980 w 758410"/>
                <a:gd name="connsiteY31" fmla="*/ 337986 h 751909"/>
                <a:gd name="connsiteX32" fmla="*/ 639599 w 758410"/>
                <a:gd name="connsiteY32" fmla="*/ 477823 h 751909"/>
                <a:gd name="connsiteX33" fmla="*/ 563661 w 758410"/>
                <a:gd name="connsiteY33" fmla="*/ 562409 h 751909"/>
                <a:gd name="connsiteX34" fmla="*/ 487722 w 758410"/>
                <a:gd name="connsiteY34" fmla="*/ 618956 h 751909"/>
                <a:gd name="connsiteX35" fmla="*/ 412325 w 758410"/>
                <a:gd name="connsiteY35" fmla="*/ 654564 h 751909"/>
                <a:gd name="connsiteX36" fmla="*/ 375077 w 758410"/>
                <a:gd name="connsiteY36" fmla="*/ 667214 h 751909"/>
                <a:gd name="connsiteX37" fmla="*/ 337216 w 758410"/>
                <a:gd name="connsiteY37" fmla="*/ 676765 h 751909"/>
                <a:gd name="connsiteX38" fmla="*/ 261025 w 758410"/>
                <a:gd name="connsiteY38" fmla="*/ 692190 h 751909"/>
                <a:gd name="connsiteX39" fmla="*/ 181012 w 758410"/>
                <a:gd name="connsiteY39" fmla="*/ 706246 h 751909"/>
                <a:gd name="connsiteX40" fmla="*/ 160423 w 758410"/>
                <a:gd name="connsiteY40" fmla="*/ 710535 h 751909"/>
                <a:gd name="connsiteX41" fmla="*/ 139004 w 758410"/>
                <a:gd name="connsiteY41" fmla="*/ 714607 h 751909"/>
                <a:gd name="connsiteX42" fmla="*/ 95013 w 758410"/>
                <a:gd name="connsiteY42" fmla="*/ 724591 h 751909"/>
                <a:gd name="connsiteX43" fmla="*/ 49039 w 758410"/>
                <a:gd name="connsiteY43" fmla="*/ 737097 h 751909"/>
                <a:gd name="connsiteX44" fmla="*/ 0 w 758410"/>
                <a:gd name="connsiteY44" fmla="*/ 751909 h 751909"/>
                <a:gd name="connsiteX45" fmla="*/ 52681 w 758410"/>
                <a:gd name="connsiteY45" fmla="*/ 675396 h 75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8410" h="751909">
                  <a:moveTo>
                    <a:pt x="52681" y="675396"/>
                  </a:moveTo>
                  <a:cubicBezTo>
                    <a:pt x="59568" y="662529"/>
                    <a:pt x="65734" y="650023"/>
                    <a:pt x="71287" y="637625"/>
                  </a:cubicBezTo>
                  <a:cubicBezTo>
                    <a:pt x="76876" y="625516"/>
                    <a:pt x="81744" y="613154"/>
                    <a:pt x="85927" y="600504"/>
                  </a:cubicBezTo>
                  <a:cubicBezTo>
                    <a:pt x="94220" y="575564"/>
                    <a:pt x="100674" y="551381"/>
                    <a:pt x="106371" y="527847"/>
                  </a:cubicBezTo>
                  <a:cubicBezTo>
                    <a:pt x="109328" y="516314"/>
                    <a:pt x="111600" y="504240"/>
                    <a:pt x="113835" y="492383"/>
                  </a:cubicBezTo>
                  <a:cubicBezTo>
                    <a:pt x="116071" y="480526"/>
                    <a:pt x="118307" y="468993"/>
                    <a:pt x="120542" y="457388"/>
                  </a:cubicBezTo>
                  <a:cubicBezTo>
                    <a:pt x="138319" y="364404"/>
                    <a:pt x="158295" y="279853"/>
                    <a:pt x="235351" y="177282"/>
                  </a:cubicBezTo>
                  <a:cubicBezTo>
                    <a:pt x="287239" y="109599"/>
                    <a:pt x="347564" y="50492"/>
                    <a:pt x="416291" y="0"/>
                  </a:cubicBezTo>
                  <a:cubicBezTo>
                    <a:pt x="398478" y="20795"/>
                    <a:pt x="382613" y="43032"/>
                    <a:pt x="368730" y="66675"/>
                  </a:cubicBezTo>
                  <a:cubicBezTo>
                    <a:pt x="354992" y="89380"/>
                    <a:pt x="343381" y="113131"/>
                    <a:pt x="333898" y="137890"/>
                  </a:cubicBezTo>
                  <a:cubicBezTo>
                    <a:pt x="329211" y="150973"/>
                    <a:pt x="323622" y="163587"/>
                    <a:pt x="318970" y="177102"/>
                  </a:cubicBezTo>
                  <a:cubicBezTo>
                    <a:pt x="314319" y="190581"/>
                    <a:pt x="309739" y="204168"/>
                    <a:pt x="305629" y="218188"/>
                  </a:cubicBezTo>
                  <a:cubicBezTo>
                    <a:pt x="301770" y="232424"/>
                    <a:pt x="297011" y="246011"/>
                    <a:pt x="292936" y="260139"/>
                  </a:cubicBezTo>
                  <a:cubicBezTo>
                    <a:pt x="288862" y="274231"/>
                    <a:pt x="284931" y="288395"/>
                    <a:pt x="281253" y="302667"/>
                  </a:cubicBezTo>
                  <a:cubicBezTo>
                    <a:pt x="277792" y="317119"/>
                    <a:pt x="273753" y="330922"/>
                    <a:pt x="270003" y="344726"/>
                  </a:cubicBezTo>
                  <a:cubicBezTo>
                    <a:pt x="266217" y="358529"/>
                    <a:pt x="262719" y="372296"/>
                    <a:pt x="259366" y="385848"/>
                  </a:cubicBezTo>
                  <a:lnTo>
                    <a:pt x="224282" y="524278"/>
                  </a:lnTo>
                  <a:cubicBezTo>
                    <a:pt x="214834" y="559526"/>
                    <a:pt x="209606" y="581979"/>
                    <a:pt x="209606" y="581979"/>
                  </a:cubicBezTo>
                  <a:cubicBezTo>
                    <a:pt x="209606" y="581979"/>
                    <a:pt x="231890" y="578231"/>
                    <a:pt x="268741" y="569293"/>
                  </a:cubicBezTo>
                  <a:lnTo>
                    <a:pt x="283237" y="565689"/>
                  </a:lnTo>
                  <a:lnTo>
                    <a:pt x="298561" y="561076"/>
                  </a:lnTo>
                  <a:cubicBezTo>
                    <a:pt x="309198" y="557832"/>
                    <a:pt x="320593" y="554192"/>
                    <a:pt x="332672" y="550155"/>
                  </a:cubicBezTo>
                  <a:cubicBezTo>
                    <a:pt x="359355" y="541542"/>
                    <a:pt x="385497" y="531451"/>
                    <a:pt x="411063" y="519954"/>
                  </a:cubicBezTo>
                  <a:cubicBezTo>
                    <a:pt x="424801" y="513791"/>
                    <a:pt x="438936" y="507123"/>
                    <a:pt x="453287" y="500059"/>
                  </a:cubicBezTo>
                  <a:cubicBezTo>
                    <a:pt x="467674" y="492996"/>
                    <a:pt x="482386" y="485535"/>
                    <a:pt x="496376" y="476922"/>
                  </a:cubicBezTo>
                  <a:cubicBezTo>
                    <a:pt x="510511" y="468488"/>
                    <a:pt x="524826" y="459622"/>
                    <a:pt x="539069" y="450324"/>
                  </a:cubicBezTo>
                  <a:cubicBezTo>
                    <a:pt x="553492" y="441133"/>
                    <a:pt x="567447" y="431258"/>
                    <a:pt x="580860" y="420699"/>
                  </a:cubicBezTo>
                  <a:cubicBezTo>
                    <a:pt x="594238" y="410139"/>
                    <a:pt x="607399" y="399147"/>
                    <a:pt x="620164" y="387830"/>
                  </a:cubicBezTo>
                  <a:cubicBezTo>
                    <a:pt x="633036" y="376765"/>
                    <a:pt x="645188" y="364980"/>
                    <a:pt x="656654" y="352474"/>
                  </a:cubicBezTo>
                  <a:cubicBezTo>
                    <a:pt x="678902" y="328580"/>
                    <a:pt x="698698" y="302775"/>
                    <a:pt x="715970" y="275096"/>
                  </a:cubicBezTo>
                  <a:cubicBezTo>
                    <a:pt x="732990" y="245939"/>
                    <a:pt x="747124" y="215449"/>
                    <a:pt x="758410" y="183625"/>
                  </a:cubicBezTo>
                  <a:cubicBezTo>
                    <a:pt x="750874" y="236749"/>
                    <a:pt x="737064" y="288214"/>
                    <a:pt x="716980" y="337986"/>
                  </a:cubicBezTo>
                  <a:cubicBezTo>
                    <a:pt x="696895" y="387758"/>
                    <a:pt x="671078" y="434358"/>
                    <a:pt x="639599" y="477823"/>
                  </a:cubicBezTo>
                  <a:cubicBezTo>
                    <a:pt x="616594" y="508096"/>
                    <a:pt x="591281" y="536316"/>
                    <a:pt x="563661" y="562409"/>
                  </a:cubicBezTo>
                  <a:cubicBezTo>
                    <a:pt x="539898" y="583349"/>
                    <a:pt x="514585" y="602198"/>
                    <a:pt x="487722" y="618956"/>
                  </a:cubicBezTo>
                  <a:cubicBezTo>
                    <a:pt x="463563" y="632904"/>
                    <a:pt x="438431" y="644761"/>
                    <a:pt x="412325" y="654564"/>
                  </a:cubicBezTo>
                  <a:cubicBezTo>
                    <a:pt x="399849" y="659249"/>
                    <a:pt x="387805" y="663755"/>
                    <a:pt x="375077" y="667214"/>
                  </a:cubicBezTo>
                  <a:cubicBezTo>
                    <a:pt x="362312" y="670674"/>
                    <a:pt x="349800" y="673882"/>
                    <a:pt x="337216" y="676765"/>
                  </a:cubicBezTo>
                  <a:cubicBezTo>
                    <a:pt x="311903" y="682496"/>
                    <a:pt x="287095" y="687793"/>
                    <a:pt x="261025" y="692190"/>
                  </a:cubicBezTo>
                  <a:cubicBezTo>
                    <a:pt x="234810" y="696479"/>
                    <a:pt x="208344" y="700804"/>
                    <a:pt x="181012" y="706246"/>
                  </a:cubicBezTo>
                  <a:lnTo>
                    <a:pt x="160423" y="710535"/>
                  </a:lnTo>
                  <a:lnTo>
                    <a:pt x="139004" y="714607"/>
                  </a:lnTo>
                  <a:cubicBezTo>
                    <a:pt x="124581" y="717527"/>
                    <a:pt x="109941" y="720806"/>
                    <a:pt x="95013" y="724591"/>
                  </a:cubicBezTo>
                  <a:cubicBezTo>
                    <a:pt x="80085" y="728375"/>
                    <a:pt x="65193" y="733060"/>
                    <a:pt x="49039" y="737097"/>
                  </a:cubicBezTo>
                  <a:cubicBezTo>
                    <a:pt x="33065" y="741385"/>
                    <a:pt x="16731" y="746287"/>
                    <a:pt x="0" y="751909"/>
                  </a:cubicBezTo>
                  <a:cubicBezTo>
                    <a:pt x="20337" y="728303"/>
                    <a:pt x="37897" y="702786"/>
                    <a:pt x="52681" y="67539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22" name="Freeform 21">
              <a:extLst>
                <a:ext uri="{FF2B5EF4-FFF2-40B4-BE49-F238E27FC236}">
                  <a16:creationId xmlns:a16="http://schemas.microsoft.com/office/drawing/2014/main" id="{891E4D61-608A-A49C-2AE9-05EC9F9D7573}"/>
                </a:ext>
              </a:extLst>
            </p:cNvPr>
            <p:cNvSpPr/>
            <p:nvPr/>
          </p:nvSpPr>
          <p:spPr>
            <a:xfrm>
              <a:off x="4896585" y="-674946"/>
              <a:ext cx="561539" cy="841829"/>
            </a:xfrm>
            <a:custGeom>
              <a:avLst/>
              <a:gdLst>
                <a:gd name="connsiteX0" fmla="*/ 145567 w 561539"/>
                <a:gd name="connsiteY0" fmla="*/ 77919 h 841829"/>
                <a:gd name="connsiteX1" fmla="*/ 138680 w 561539"/>
                <a:gd name="connsiteY1" fmla="*/ 116122 h 841829"/>
                <a:gd name="connsiteX2" fmla="*/ 133920 w 561539"/>
                <a:gd name="connsiteY2" fmla="*/ 156235 h 841829"/>
                <a:gd name="connsiteX3" fmla="*/ 132117 w 561539"/>
                <a:gd name="connsiteY3" fmla="*/ 198258 h 841829"/>
                <a:gd name="connsiteX4" fmla="*/ 131216 w 561539"/>
                <a:gd name="connsiteY4" fmla="*/ 241254 h 841829"/>
                <a:gd name="connsiteX5" fmla="*/ 132405 w 561539"/>
                <a:gd name="connsiteY5" fmla="*/ 285259 h 841829"/>
                <a:gd name="connsiteX6" fmla="*/ 133487 w 561539"/>
                <a:gd name="connsiteY6" fmla="*/ 329048 h 841829"/>
                <a:gd name="connsiteX7" fmla="*/ 135939 w 561539"/>
                <a:gd name="connsiteY7" fmla="*/ 372729 h 841829"/>
                <a:gd name="connsiteX8" fmla="*/ 137742 w 561539"/>
                <a:gd name="connsiteY8" fmla="*/ 414896 h 841829"/>
                <a:gd name="connsiteX9" fmla="*/ 149172 w 561539"/>
                <a:gd name="connsiteY9" fmla="*/ 616902 h 841829"/>
                <a:gd name="connsiteX10" fmla="*/ 163488 w 561539"/>
                <a:gd name="connsiteY10" fmla="*/ 609406 h 841829"/>
                <a:gd name="connsiteX11" fmla="*/ 201745 w 561539"/>
                <a:gd name="connsiteY11" fmla="*/ 587061 h 841829"/>
                <a:gd name="connsiteX12" fmla="*/ 257275 w 561539"/>
                <a:gd name="connsiteY12" fmla="*/ 549795 h 841829"/>
                <a:gd name="connsiteX13" fmla="*/ 273285 w 561539"/>
                <a:gd name="connsiteY13" fmla="*/ 538262 h 841829"/>
                <a:gd name="connsiteX14" fmla="*/ 289258 w 561539"/>
                <a:gd name="connsiteY14" fmla="*/ 525468 h 841829"/>
                <a:gd name="connsiteX15" fmla="*/ 322648 w 561539"/>
                <a:gd name="connsiteY15" fmla="*/ 497320 h 841829"/>
                <a:gd name="connsiteX16" fmla="*/ 357372 w 561539"/>
                <a:gd name="connsiteY16" fmla="*/ 465857 h 841829"/>
                <a:gd name="connsiteX17" fmla="*/ 390978 w 561539"/>
                <a:gd name="connsiteY17" fmla="*/ 430574 h 841829"/>
                <a:gd name="connsiteX18" fmla="*/ 424332 w 561539"/>
                <a:gd name="connsiteY18" fmla="*/ 392551 h 841829"/>
                <a:gd name="connsiteX19" fmla="*/ 454585 w 561539"/>
                <a:gd name="connsiteY19" fmla="*/ 351465 h 841829"/>
                <a:gd name="connsiteX20" fmla="*/ 482782 w 561539"/>
                <a:gd name="connsiteY20" fmla="*/ 308433 h 841829"/>
                <a:gd name="connsiteX21" fmla="*/ 506292 w 561539"/>
                <a:gd name="connsiteY21" fmla="*/ 263455 h 841829"/>
                <a:gd name="connsiteX22" fmla="*/ 525908 w 561539"/>
                <a:gd name="connsiteY22" fmla="*/ 217756 h 841829"/>
                <a:gd name="connsiteX23" fmla="*/ 539466 w 561539"/>
                <a:gd name="connsiteY23" fmla="*/ 171732 h 841829"/>
                <a:gd name="connsiteX24" fmla="*/ 552230 w 561539"/>
                <a:gd name="connsiteY24" fmla="*/ 71684 h 841829"/>
                <a:gd name="connsiteX25" fmla="*/ 557711 w 561539"/>
                <a:gd name="connsiteY25" fmla="*/ 107905 h 841829"/>
                <a:gd name="connsiteX26" fmla="*/ 560379 w 561539"/>
                <a:gd name="connsiteY26" fmla="*/ 145351 h 841829"/>
                <a:gd name="connsiteX27" fmla="*/ 560560 w 561539"/>
                <a:gd name="connsiteY27" fmla="*/ 224063 h 841829"/>
                <a:gd name="connsiteX28" fmla="*/ 550031 w 561539"/>
                <a:gd name="connsiteY28" fmla="*/ 305694 h 841829"/>
                <a:gd name="connsiteX29" fmla="*/ 540403 w 561539"/>
                <a:gd name="connsiteY29" fmla="*/ 346960 h 841829"/>
                <a:gd name="connsiteX30" fmla="*/ 527675 w 561539"/>
                <a:gd name="connsiteY30" fmla="*/ 388190 h 841829"/>
                <a:gd name="connsiteX31" fmla="*/ 480691 w 561539"/>
                <a:gd name="connsiteY31" fmla="*/ 491842 h 841829"/>
                <a:gd name="connsiteX32" fmla="*/ 467854 w 561539"/>
                <a:gd name="connsiteY32" fmla="*/ 513466 h 841829"/>
                <a:gd name="connsiteX33" fmla="*/ 453900 w 561539"/>
                <a:gd name="connsiteY33" fmla="*/ 533253 h 841829"/>
                <a:gd name="connsiteX34" fmla="*/ 425197 w 561539"/>
                <a:gd name="connsiteY34" fmla="*/ 568644 h 841829"/>
                <a:gd name="connsiteX35" fmla="*/ 395738 w 561539"/>
                <a:gd name="connsiteY35" fmla="*/ 599350 h 841829"/>
                <a:gd name="connsiteX36" fmla="*/ 364259 w 561539"/>
                <a:gd name="connsiteY36" fmla="*/ 625444 h 841829"/>
                <a:gd name="connsiteX37" fmla="*/ 299679 w 561539"/>
                <a:gd name="connsiteY37" fmla="*/ 669377 h 841829"/>
                <a:gd name="connsiteX38" fmla="*/ 158908 w 561539"/>
                <a:gd name="connsiteY38" fmla="*/ 744016 h 841829"/>
                <a:gd name="connsiteX39" fmla="*/ 82537 w 561539"/>
                <a:gd name="connsiteY39" fmla="*/ 787373 h 841829"/>
                <a:gd name="connsiteX40" fmla="*/ 42224 w 561539"/>
                <a:gd name="connsiteY40" fmla="*/ 812925 h 841829"/>
                <a:gd name="connsiteX41" fmla="*/ 21671 w 561539"/>
                <a:gd name="connsiteY41" fmla="*/ 827125 h 841829"/>
                <a:gd name="connsiteX42" fmla="*/ 0 w 561539"/>
                <a:gd name="connsiteY42" fmla="*/ 841830 h 841829"/>
                <a:gd name="connsiteX43" fmla="*/ 9303 w 561539"/>
                <a:gd name="connsiteY43" fmla="*/ 819088 h 841829"/>
                <a:gd name="connsiteX44" fmla="*/ 16515 w 561539"/>
                <a:gd name="connsiteY44" fmla="*/ 796419 h 841829"/>
                <a:gd name="connsiteX45" fmla="*/ 27404 w 561539"/>
                <a:gd name="connsiteY45" fmla="*/ 752846 h 841829"/>
                <a:gd name="connsiteX46" fmla="*/ 36455 w 561539"/>
                <a:gd name="connsiteY46" fmla="*/ 671323 h 841829"/>
                <a:gd name="connsiteX47" fmla="*/ 27152 w 561539"/>
                <a:gd name="connsiteY47" fmla="*/ 524747 h 841829"/>
                <a:gd name="connsiteX48" fmla="*/ 20120 w 561539"/>
                <a:gd name="connsiteY48" fmla="*/ 454829 h 841829"/>
                <a:gd name="connsiteX49" fmla="*/ 19003 w 561539"/>
                <a:gd name="connsiteY49" fmla="*/ 419834 h 841829"/>
                <a:gd name="connsiteX50" fmla="*/ 19075 w 561539"/>
                <a:gd name="connsiteY50" fmla="*/ 383757 h 841829"/>
                <a:gd name="connsiteX51" fmla="*/ 22284 w 561539"/>
                <a:gd name="connsiteY51" fmla="*/ 346780 h 841829"/>
                <a:gd name="connsiteX52" fmla="*/ 25241 w 561539"/>
                <a:gd name="connsiteY52" fmla="*/ 327823 h 841829"/>
                <a:gd name="connsiteX53" fmla="*/ 28378 w 561539"/>
                <a:gd name="connsiteY53" fmla="*/ 308073 h 841829"/>
                <a:gd name="connsiteX54" fmla="*/ 51743 w 561539"/>
                <a:gd name="connsiteY54" fmla="*/ 223270 h 841829"/>
                <a:gd name="connsiteX55" fmla="*/ 63426 w 561539"/>
                <a:gd name="connsiteY55" fmla="*/ 192347 h 841829"/>
                <a:gd name="connsiteX56" fmla="*/ 76371 w 561539"/>
                <a:gd name="connsiteY56" fmla="*/ 162434 h 841829"/>
                <a:gd name="connsiteX57" fmla="*/ 105326 w 561539"/>
                <a:gd name="connsiteY57" fmla="*/ 105166 h 841829"/>
                <a:gd name="connsiteX58" fmla="*/ 136913 w 561539"/>
                <a:gd name="connsiteY58" fmla="*/ 50961 h 841829"/>
                <a:gd name="connsiteX59" fmla="*/ 154148 w 561539"/>
                <a:gd name="connsiteY59" fmla="*/ 25192 h 841829"/>
                <a:gd name="connsiteX60" fmla="*/ 170735 w 561539"/>
                <a:gd name="connsiteY60" fmla="*/ 0 h 841829"/>
                <a:gd name="connsiteX61" fmla="*/ 145567 w 561539"/>
                <a:gd name="connsiteY61" fmla="*/ 77919 h 84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61539" h="841829">
                  <a:moveTo>
                    <a:pt x="145567" y="77919"/>
                  </a:moveTo>
                  <a:cubicBezTo>
                    <a:pt x="142502" y="90209"/>
                    <a:pt x="141059" y="103183"/>
                    <a:pt x="138680" y="116122"/>
                  </a:cubicBezTo>
                  <a:cubicBezTo>
                    <a:pt x="136480" y="129096"/>
                    <a:pt x="134929" y="142503"/>
                    <a:pt x="133920" y="156235"/>
                  </a:cubicBezTo>
                  <a:cubicBezTo>
                    <a:pt x="132910" y="169966"/>
                    <a:pt x="132622" y="184094"/>
                    <a:pt x="132117" y="198258"/>
                  </a:cubicBezTo>
                  <a:cubicBezTo>
                    <a:pt x="131648" y="212422"/>
                    <a:pt x="131107" y="226694"/>
                    <a:pt x="131216" y="241254"/>
                  </a:cubicBezTo>
                  <a:cubicBezTo>
                    <a:pt x="131288" y="255778"/>
                    <a:pt x="131901" y="270519"/>
                    <a:pt x="132405" y="285259"/>
                  </a:cubicBezTo>
                  <a:cubicBezTo>
                    <a:pt x="132478" y="299783"/>
                    <a:pt x="132874" y="314416"/>
                    <a:pt x="133487" y="329048"/>
                  </a:cubicBezTo>
                  <a:cubicBezTo>
                    <a:pt x="134064" y="343680"/>
                    <a:pt x="134929" y="358277"/>
                    <a:pt x="135939" y="372729"/>
                  </a:cubicBezTo>
                  <a:lnTo>
                    <a:pt x="137742" y="414896"/>
                  </a:lnTo>
                  <a:lnTo>
                    <a:pt x="149172" y="616902"/>
                  </a:lnTo>
                  <a:lnTo>
                    <a:pt x="163488" y="609406"/>
                  </a:lnTo>
                  <a:cubicBezTo>
                    <a:pt x="172791" y="604540"/>
                    <a:pt x="186132" y="597224"/>
                    <a:pt x="201745" y="587061"/>
                  </a:cubicBezTo>
                  <a:cubicBezTo>
                    <a:pt x="217539" y="577042"/>
                    <a:pt x="236361" y="564572"/>
                    <a:pt x="257275" y="549795"/>
                  </a:cubicBezTo>
                  <a:lnTo>
                    <a:pt x="273285" y="538262"/>
                  </a:lnTo>
                  <a:lnTo>
                    <a:pt x="289258" y="525468"/>
                  </a:lnTo>
                  <a:cubicBezTo>
                    <a:pt x="300076" y="516674"/>
                    <a:pt x="311254" y="507267"/>
                    <a:pt x="322648" y="497320"/>
                  </a:cubicBezTo>
                  <a:cubicBezTo>
                    <a:pt x="334079" y="487409"/>
                    <a:pt x="345942" y="476994"/>
                    <a:pt x="357372" y="465857"/>
                  </a:cubicBezTo>
                  <a:cubicBezTo>
                    <a:pt x="368514" y="454577"/>
                    <a:pt x="379764" y="442827"/>
                    <a:pt x="390978" y="430574"/>
                  </a:cubicBezTo>
                  <a:cubicBezTo>
                    <a:pt x="402192" y="418356"/>
                    <a:pt x="413334" y="405670"/>
                    <a:pt x="424332" y="392551"/>
                  </a:cubicBezTo>
                  <a:cubicBezTo>
                    <a:pt x="434825" y="379288"/>
                    <a:pt x="444777" y="365521"/>
                    <a:pt x="454585" y="351465"/>
                  </a:cubicBezTo>
                  <a:cubicBezTo>
                    <a:pt x="464429" y="337409"/>
                    <a:pt x="473876" y="323029"/>
                    <a:pt x="482782" y="308433"/>
                  </a:cubicBezTo>
                  <a:cubicBezTo>
                    <a:pt x="491689" y="293837"/>
                    <a:pt x="498972" y="278628"/>
                    <a:pt x="506292" y="263455"/>
                  </a:cubicBezTo>
                  <a:cubicBezTo>
                    <a:pt x="513612" y="248282"/>
                    <a:pt x="520066" y="233037"/>
                    <a:pt x="525908" y="217756"/>
                  </a:cubicBezTo>
                  <a:cubicBezTo>
                    <a:pt x="531497" y="202727"/>
                    <a:pt x="536004" y="187374"/>
                    <a:pt x="539466" y="171732"/>
                  </a:cubicBezTo>
                  <a:cubicBezTo>
                    <a:pt x="547507" y="138863"/>
                    <a:pt x="551761" y="105526"/>
                    <a:pt x="552230" y="71684"/>
                  </a:cubicBezTo>
                  <a:cubicBezTo>
                    <a:pt x="554249" y="83505"/>
                    <a:pt x="556160" y="95579"/>
                    <a:pt x="557711" y="107905"/>
                  </a:cubicBezTo>
                  <a:cubicBezTo>
                    <a:pt x="558829" y="120158"/>
                    <a:pt x="559730" y="132628"/>
                    <a:pt x="560379" y="145351"/>
                  </a:cubicBezTo>
                  <a:cubicBezTo>
                    <a:pt x="561858" y="171588"/>
                    <a:pt x="561930" y="197825"/>
                    <a:pt x="560560" y="224063"/>
                  </a:cubicBezTo>
                  <a:cubicBezTo>
                    <a:pt x="558396" y="250732"/>
                    <a:pt x="554971" y="278015"/>
                    <a:pt x="550031" y="305694"/>
                  </a:cubicBezTo>
                  <a:cubicBezTo>
                    <a:pt x="547615" y="319642"/>
                    <a:pt x="544406" y="333409"/>
                    <a:pt x="540403" y="346960"/>
                  </a:cubicBezTo>
                  <a:cubicBezTo>
                    <a:pt x="536581" y="360692"/>
                    <a:pt x="532326" y="374423"/>
                    <a:pt x="527675" y="388190"/>
                  </a:cubicBezTo>
                  <a:cubicBezTo>
                    <a:pt x="515523" y="424339"/>
                    <a:pt x="499874" y="458901"/>
                    <a:pt x="480691" y="491842"/>
                  </a:cubicBezTo>
                  <a:cubicBezTo>
                    <a:pt x="476436" y="499303"/>
                    <a:pt x="472145" y="506511"/>
                    <a:pt x="467854" y="513466"/>
                  </a:cubicBezTo>
                  <a:cubicBezTo>
                    <a:pt x="463455" y="520386"/>
                    <a:pt x="458587" y="526873"/>
                    <a:pt x="453900" y="533253"/>
                  </a:cubicBezTo>
                  <a:cubicBezTo>
                    <a:pt x="444488" y="545903"/>
                    <a:pt x="434897" y="557688"/>
                    <a:pt x="425197" y="568644"/>
                  </a:cubicBezTo>
                  <a:cubicBezTo>
                    <a:pt x="415462" y="579600"/>
                    <a:pt x="405726" y="589836"/>
                    <a:pt x="395738" y="599350"/>
                  </a:cubicBezTo>
                  <a:cubicBezTo>
                    <a:pt x="385317" y="608613"/>
                    <a:pt x="374824" y="617335"/>
                    <a:pt x="364259" y="625444"/>
                  </a:cubicBezTo>
                  <a:cubicBezTo>
                    <a:pt x="343598" y="641374"/>
                    <a:pt x="322071" y="656042"/>
                    <a:pt x="299679" y="669377"/>
                  </a:cubicBezTo>
                  <a:cubicBezTo>
                    <a:pt x="254138" y="695074"/>
                    <a:pt x="209173" y="718211"/>
                    <a:pt x="158908" y="744016"/>
                  </a:cubicBezTo>
                  <a:cubicBezTo>
                    <a:pt x="134064" y="757063"/>
                    <a:pt x="109617" y="771839"/>
                    <a:pt x="82537" y="787373"/>
                  </a:cubicBezTo>
                  <a:cubicBezTo>
                    <a:pt x="69232" y="795266"/>
                    <a:pt x="55818" y="803771"/>
                    <a:pt x="42224" y="812925"/>
                  </a:cubicBezTo>
                  <a:lnTo>
                    <a:pt x="21671" y="827125"/>
                  </a:lnTo>
                  <a:cubicBezTo>
                    <a:pt x="14495" y="831847"/>
                    <a:pt x="7284" y="836748"/>
                    <a:pt x="0" y="841830"/>
                  </a:cubicBezTo>
                  <a:cubicBezTo>
                    <a:pt x="3317" y="834117"/>
                    <a:pt x="6418" y="826513"/>
                    <a:pt x="9303" y="819088"/>
                  </a:cubicBezTo>
                  <a:cubicBezTo>
                    <a:pt x="12116" y="811592"/>
                    <a:pt x="14279" y="803843"/>
                    <a:pt x="16515" y="796419"/>
                  </a:cubicBezTo>
                  <a:cubicBezTo>
                    <a:pt x="20878" y="781498"/>
                    <a:pt x="24447" y="766974"/>
                    <a:pt x="27404" y="752846"/>
                  </a:cubicBezTo>
                  <a:cubicBezTo>
                    <a:pt x="33065" y="725960"/>
                    <a:pt x="36094" y="698786"/>
                    <a:pt x="36455" y="671323"/>
                  </a:cubicBezTo>
                  <a:cubicBezTo>
                    <a:pt x="36924" y="622236"/>
                    <a:pt x="33823" y="573365"/>
                    <a:pt x="27152" y="524747"/>
                  </a:cubicBezTo>
                  <a:cubicBezTo>
                    <a:pt x="24808" y="501537"/>
                    <a:pt x="21419" y="478003"/>
                    <a:pt x="20120" y="454829"/>
                  </a:cubicBezTo>
                  <a:cubicBezTo>
                    <a:pt x="19363" y="443188"/>
                    <a:pt x="18967" y="431547"/>
                    <a:pt x="19003" y="419834"/>
                  </a:cubicBezTo>
                  <a:cubicBezTo>
                    <a:pt x="18786" y="408048"/>
                    <a:pt x="18534" y="395903"/>
                    <a:pt x="19075" y="383757"/>
                  </a:cubicBezTo>
                  <a:cubicBezTo>
                    <a:pt x="19616" y="371648"/>
                    <a:pt x="20589" y="359358"/>
                    <a:pt x="22284" y="346780"/>
                  </a:cubicBezTo>
                  <a:cubicBezTo>
                    <a:pt x="23113" y="340509"/>
                    <a:pt x="24267" y="334274"/>
                    <a:pt x="25241" y="327823"/>
                  </a:cubicBezTo>
                  <a:cubicBezTo>
                    <a:pt x="26250" y="321372"/>
                    <a:pt x="27152" y="314704"/>
                    <a:pt x="28378" y="308073"/>
                  </a:cubicBezTo>
                  <a:cubicBezTo>
                    <a:pt x="34399" y="279312"/>
                    <a:pt x="42152" y="251021"/>
                    <a:pt x="51743" y="223270"/>
                  </a:cubicBezTo>
                  <a:cubicBezTo>
                    <a:pt x="55277" y="212746"/>
                    <a:pt x="59171" y="202438"/>
                    <a:pt x="63426" y="192347"/>
                  </a:cubicBezTo>
                  <a:cubicBezTo>
                    <a:pt x="67681" y="182292"/>
                    <a:pt x="72333" y="172417"/>
                    <a:pt x="76371" y="162434"/>
                  </a:cubicBezTo>
                  <a:cubicBezTo>
                    <a:pt x="84881" y="142792"/>
                    <a:pt x="94544" y="123690"/>
                    <a:pt x="105326" y="105166"/>
                  </a:cubicBezTo>
                  <a:cubicBezTo>
                    <a:pt x="115602" y="86641"/>
                    <a:pt x="125554" y="68405"/>
                    <a:pt x="136913" y="50961"/>
                  </a:cubicBezTo>
                  <a:cubicBezTo>
                    <a:pt x="142502" y="42239"/>
                    <a:pt x="148271" y="33626"/>
                    <a:pt x="154148" y="25192"/>
                  </a:cubicBezTo>
                  <a:cubicBezTo>
                    <a:pt x="159629" y="16651"/>
                    <a:pt x="165074" y="8253"/>
                    <a:pt x="170735" y="0"/>
                  </a:cubicBezTo>
                  <a:cubicBezTo>
                    <a:pt x="160675" y="25444"/>
                    <a:pt x="152273" y="51393"/>
                    <a:pt x="145567" y="77919"/>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23" name="Freeform 22">
              <a:extLst>
                <a:ext uri="{FF2B5EF4-FFF2-40B4-BE49-F238E27FC236}">
                  <a16:creationId xmlns:a16="http://schemas.microsoft.com/office/drawing/2014/main" id="{34B7FDCE-6166-A3C0-5773-83DD55D95D12}"/>
                </a:ext>
              </a:extLst>
            </p:cNvPr>
            <p:cNvSpPr/>
            <p:nvPr/>
          </p:nvSpPr>
          <p:spPr>
            <a:xfrm>
              <a:off x="5038106" y="-1239698"/>
              <a:ext cx="503916" cy="900323"/>
            </a:xfrm>
            <a:custGeom>
              <a:avLst/>
              <a:gdLst>
                <a:gd name="connsiteX0" fmla="*/ 46161 w 503916"/>
                <a:gd name="connsiteY0" fmla="*/ 127294 h 900323"/>
                <a:gd name="connsiteX1" fmla="*/ 58313 w 503916"/>
                <a:gd name="connsiteY1" fmla="*/ 205682 h 900323"/>
                <a:gd name="connsiteX2" fmla="*/ 69491 w 503916"/>
                <a:gd name="connsiteY2" fmla="*/ 246408 h 900323"/>
                <a:gd name="connsiteX3" fmla="*/ 81390 w 503916"/>
                <a:gd name="connsiteY3" fmla="*/ 287782 h 900323"/>
                <a:gd name="connsiteX4" fmla="*/ 95705 w 503916"/>
                <a:gd name="connsiteY4" fmla="*/ 329481 h 900323"/>
                <a:gd name="connsiteX5" fmla="*/ 110056 w 503916"/>
                <a:gd name="connsiteY5" fmla="*/ 370963 h 900323"/>
                <a:gd name="connsiteX6" fmla="*/ 125273 w 503916"/>
                <a:gd name="connsiteY6" fmla="*/ 411905 h 900323"/>
                <a:gd name="connsiteX7" fmla="*/ 133134 w 503916"/>
                <a:gd name="connsiteY7" fmla="*/ 431979 h 900323"/>
                <a:gd name="connsiteX8" fmla="*/ 140165 w 503916"/>
                <a:gd name="connsiteY8" fmla="*/ 451585 h 900323"/>
                <a:gd name="connsiteX9" fmla="*/ 168326 w 503916"/>
                <a:gd name="connsiteY9" fmla="*/ 524927 h 900323"/>
                <a:gd name="connsiteX10" fmla="*/ 190610 w 503916"/>
                <a:gd name="connsiteY10" fmla="*/ 585006 h 900323"/>
                <a:gd name="connsiteX11" fmla="*/ 206620 w 503916"/>
                <a:gd name="connsiteY11" fmla="*/ 625876 h 900323"/>
                <a:gd name="connsiteX12" fmla="*/ 212281 w 503916"/>
                <a:gd name="connsiteY12" fmla="*/ 640761 h 900323"/>
                <a:gd name="connsiteX13" fmla="*/ 223676 w 503916"/>
                <a:gd name="connsiteY13" fmla="*/ 629300 h 900323"/>
                <a:gd name="connsiteX14" fmla="*/ 252883 w 503916"/>
                <a:gd name="connsiteY14" fmla="*/ 596359 h 900323"/>
                <a:gd name="connsiteX15" fmla="*/ 295035 w 503916"/>
                <a:gd name="connsiteY15" fmla="*/ 544137 h 900323"/>
                <a:gd name="connsiteX16" fmla="*/ 341369 w 503916"/>
                <a:gd name="connsiteY16" fmla="*/ 474327 h 900323"/>
                <a:gd name="connsiteX17" fmla="*/ 353413 w 503916"/>
                <a:gd name="connsiteY17" fmla="*/ 454540 h 900323"/>
                <a:gd name="connsiteX18" fmla="*/ 364555 w 503916"/>
                <a:gd name="connsiteY18" fmla="*/ 433817 h 900323"/>
                <a:gd name="connsiteX19" fmla="*/ 386226 w 503916"/>
                <a:gd name="connsiteY19" fmla="*/ 390136 h 900323"/>
                <a:gd name="connsiteX20" fmla="*/ 406418 w 503916"/>
                <a:gd name="connsiteY20" fmla="*/ 343897 h 900323"/>
                <a:gd name="connsiteX21" fmla="*/ 423005 w 503916"/>
                <a:gd name="connsiteY21" fmla="*/ 295675 h 900323"/>
                <a:gd name="connsiteX22" fmla="*/ 437140 w 503916"/>
                <a:gd name="connsiteY22" fmla="*/ 246263 h 900323"/>
                <a:gd name="connsiteX23" fmla="*/ 445794 w 503916"/>
                <a:gd name="connsiteY23" fmla="*/ 196456 h 900323"/>
                <a:gd name="connsiteX24" fmla="*/ 450157 w 503916"/>
                <a:gd name="connsiteY24" fmla="*/ 99183 h 900323"/>
                <a:gd name="connsiteX25" fmla="*/ 432777 w 503916"/>
                <a:gd name="connsiteY25" fmla="*/ 0 h 900323"/>
                <a:gd name="connsiteX26" fmla="*/ 462056 w 503916"/>
                <a:gd name="connsiteY26" fmla="*/ 67864 h 900323"/>
                <a:gd name="connsiteX27" fmla="*/ 474929 w 503916"/>
                <a:gd name="connsiteY27" fmla="*/ 104517 h 900323"/>
                <a:gd name="connsiteX28" fmla="*/ 480914 w 503916"/>
                <a:gd name="connsiteY28" fmla="*/ 123438 h 900323"/>
                <a:gd name="connsiteX29" fmla="*/ 485674 w 503916"/>
                <a:gd name="connsiteY29" fmla="*/ 142756 h 900323"/>
                <a:gd name="connsiteX30" fmla="*/ 500133 w 503916"/>
                <a:gd name="connsiteY30" fmla="*/ 223594 h 900323"/>
                <a:gd name="connsiteX31" fmla="*/ 502549 w 503916"/>
                <a:gd name="connsiteY31" fmla="*/ 244534 h 900323"/>
                <a:gd name="connsiteX32" fmla="*/ 503595 w 503916"/>
                <a:gd name="connsiteY32" fmla="*/ 265725 h 900323"/>
                <a:gd name="connsiteX33" fmla="*/ 503667 w 503916"/>
                <a:gd name="connsiteY33" fmla="*/ 308757 h 900323"/>
                <a:gd name="connsiteX34" fmla="*/ 499628 w 503916"/>
                <a:gd name="connsiteY34" fmla="*/ 368296 h 900323"/>
                <a:gd name="connsiteX35" fmla="*/ 490109 w 503916"/>
                <a:gd name="connsiteY35" fmla="*/ 421492 h 900323"/>
                <a:gd name="connsiteX36" fmla="*/ 477453 w 503916"/>
                <a:gd name="connsiteY36" fmla="*/ 469029 h 900323"/>
                <a:gd name="connsiteX37" fmla="*/ 460433 w 503916"/>
                <a:gd name="connsiteY37" fmla="*/ 511448 h 900323"/>
                <a:gd name="connsiteX38" fmla="*/ 441394 w 503916"/>
                <a:gd name="connsiteY38" fmla="*/ 549543 h 900323"/>
                <a:gd name="connsiteX39" fmla="*/ 431190 w 503916"/>
                <a:gd name="connsiteY39" fmla="*/ 567203 h 900323"/>
                <a:gd name="connsiteX40" fmla="*/ 419760 w 503916"/>
                <a:gd name="connsiteY40" fmla="*/ 583997 h 900323"/>
                <a:gd name="connsiteX41" fmla="*/ 371117 w 503916"/>
                <a:gd name="connsiteY41" fmla="*/ 645338 h 900323"/>
                <a:gd name="connsiteX42" fmla="*/ 358389 w 503916"/>
                <a:gd name="connsiteY42" fmla="*/ 659718 h 900323"/>
                <a:gd name="connsiteX43" fmla="*/ 344759 w 503916"/>
                <a:gd name="connsiteY43" fmla="*/ 673702 h 900323"/>
                <a:gd name="connsiteX44" fmla="*/ 317030 w 503916"/>
                <a:gd name="connsiteY44" fmla="*/ 701561 h 900323"/>
                <a:gd name="connsiteX45" fmla="*/ 288977 w 503916"/>
                <a:gd name="connsiteY45" fmla="*/ 729852 h 900323"/>
                <a:gd name="connsiteX46" fmla="*/ 274806 w 503916"/>
                <a:gd name="connsiteY46" fmla="*/ 744341 h 900323"/>
                <a:gd name="connsiteX47" fmla="*/ 259914 w 503916"/>
                <a:gd name="connsiteY47" fmla="*/ 759045 h 900323"/>
                <a:gd name="connsiteX48" fmla="*/ 200382 w 503916"/>
                <a:gd name="connsiteY48" fmla="*/ 823521 h 900323"/>
                <a:gd name="connsiteX49" fmla="*/ 138110 w 503916"/>
                <a:gd name="connsiteY49" fmla="*/ 900323 h 900323"/>
                <a:gd name="connsiteX50" fmla="*/ 137388 w 503916"/>
                <a:gd name="connsiteY50" fmla="*/ 807195 h 900323"/>
                <a:gd name="connsiteX51" fmla="*/ 96066 w 503916"/>
                <a:gd name="connsiteY51" fmla="*/ 655465 h 900323"/>
                <a:gd name="connsiteX52" fmla="*/ 67796 w 503916"/>
                <a:gd name="connsiteY52" fmla="*/ 589764 h 900323"/>
                <a:gd name="connsiteX53" fmla="*/ 17423 w 503916"/>
                <a:gd name="connsiteY53" fmla="*/ 457784 h 900323"/>
                <a:gd name="connsiteX54" fmla="*/ 9707 w 503916"/>
                <a:gd name="connsiteY54" fmla="*/ 421564 h 900323"/>
                <a:gd name="connsiteX55" fmla="*/ 3433 w 503916"/>
                <a:gd name="connsiteY55" fmla="*/ 382676 h 900323"/>
                <a:gd name="connsiteX56" fmla="*/ 728 w 503916"/>
                <a:gd name="connsiteY56" fmla="*/ 340653 h 900323"/>
                <a:gd name="connsiteX57" fmla="*/ 187 w 503916"/>
                <a:gd name="connsiteY57" fmla="*/ 294558 h 900323"/>
                <a:gd name="connsiteX58" fmla="*/ 2207 w 503916"/>
                <a:gd name="connsiteY58" fmla="*/ 261436 h 900323"/>
                <a:gd name="connsiteX59" fmla="*/ 3937 w 503916"/>
                <a:gd name="connsiteY59" fmla="*/ 245110 h 900323"/>
                <a:gd name="connsiteX60" fmla="*/ 5344 w 503916"/>
                <a:gd name="connsiteY60" fmla="*/ 228928 h 900323"/>
                <a:gd name="connsiteX61" fmla="*/ 15728 w 503916"/>
                <a:gd name="connsiteY61" fmla="*/ 165389 h 900323"/>
                <a:gd name="connsiteX62" fmla="*/ 19334 w 503916"/>
                <a:gd name="connsiteY62" fmla="*/ 149820 h 900323"/>
                <a:gd name="connsiteX63" fmla="*/ 22435 w 503916"/>
                <a:gd name="connsiteY63" fmla="*/ 134394 h 900323"/>
                <a:gd name="connsiteX64" fmla="*/ 29683 w 503916"/>
                <a:gd name="connsiteY64" fmla="*/ 104084 h 900323"/>
                <a:gd name="connsiteX65" fmla="*/ 47243 w 503916"/>
                <a:gd name="connsiteY65" fmla="*/ 45231 h 900323"/>
                <a:gd name="connsiteX66" fmla="*/ 46161 w 503916"/>
                <a:gd name="connsiteY66" fmla="*/ 127294 h 90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03916" h="900323">
                  <a:moveTo>
                    <a:pt x="46161" y="127294"/>
                  </a:moveTo>
                  <a:cubicBezTo>
                    <a:pt x="48505" y="153676"/>
                    <a:pt x="52544" y="179805"/>
                    <a:pt x="58313" y="205682"/>
                  </a:cubicBezTo>
                  <a:cubicBezTo>
                    <a:pt x="61450" y="219089"/>
                    <a:pt x="65236" y="232676"/>
                    <a:pt x="69491" y="246408"/>
                  </a:cubicBezTo>
                  <a:cubicBezTo>
                    <a:pt x="73061" y="260103"/>
                    <a:pt x="76991" y="273906"/>
                    <a:pt x="81390" y="287782"/>
                  </a:cubicBezTo>
                  <a:cubicBezTo>
                    <a:pt x="85789" y="301621"/>
                    <a:pt x="90585" y="315569"/>
                    <a:pt x="95705" y="329481"/>
                  </a:cubicBezTo>
                  <a:cubicBezTo>
                    <a:pt x="100826" y="343392"/>
                    <a:pt x="104972" y="357196"/>
                    <a:pt x="110056" y="370963"/>
                  </a:cubicBezTo>
                  <a:cubicBezTo>
                    <a:pt x="115105" y="384730"/>
                    <a:pt x="120044" y="398426"/>
                    <a:pt x="125273" y="411905"/>
                  </a:cubicBezTo>
                  <a:lnTo>
                    <a:pt x="133134" y="431979"/>
                  </a:lnTo>
                  <a:lnTo>
                    <a:pt x="140165" y="451585"/>
                  </a:lnTo>
                  <a:cubicBezTo>
                    <a:pt x="149612" y="477498"/>
                    <a:pt x="159240" y="502258"/>
                    <a:pt x="168326" y="524927"/>
                  </a:cubicBezTo>
                  <a:cubicBezTo>
                    <a:pt x="176548" y="547452"/>
                    <a:pt x="184012" y="567815"/>
                    <a:pt x="190610" y="585006"/>
                  </a:cubicBezTo>
                  <a:lnTo>
                    <a:pt x="206620" y="625876"/>
                  </a:lnTo>
                  <a:lnTo>
                    <a:pt x="212281" y="640761"/>
                  </a:lnTo>
                  <a:cubicBezTo>
                    <a:pt x="212281" y="640761"/>
                    <a:pt x="216572" y="636905"/>
                    <a:pt x="223676" y="629300"/>
                  </a:cubicBezTo>
                  <a:cubicBezTo>
                    <a:pt x="230815" y="621732"/>
                    <a:pt x="240695" y="610667"/>
                    <a:pt x="252883" y="596359"/>
                  </a:cubicBezTo>
                  <a:cubicBezTo>
                    <a:pt x="265070" y="582051"/>
                    <a:pt x="279566" y="564536"/>
                    <a:pt x="295035" y="544137"/>
                  </a:cubicBezTo>
                  <a:cubicBezTo>
                    <a:pt x="309602" y="523558"/>
                    <a:pt x="325359" y="500131"/>
                    <a:pt x="341369" y="474327"/>
                  </a:cubicBezTo>
                  <a:lnTo>
                    <a:pt x="353413" y="454540"/>
                  </a:lnTo>
                  <a:cubicBezTo>
                    <a:pt x="357271" y="447801"/>
                    <a:pt x="360841" y="440845"/>
                    <a:pt x="364555" y="433817"/>
                  </a:cubicBezTo>
                  <a:cubicBezTo>
                    <a:pt x="371874" y="419762"/>
                    <a:pt x="379122" y="405165"/>
                    <a:pt x="386226" y="390136"/>
                  </a:cubicBezTo>
                  <a:cubicBezTo>
                    <a:pt x="393293" y="375108"/>
                    <a:pt x="400613" y="359682"/>
                    <a:pt x="406418" y="343897"/>
                  </a:cubicBezTo>
                  <a:cubicBezTo>
                    <a:pt x="412187" y="328075"/>
                    <a:pt x="417849" y="311965"/>
                    <a:pt x="423005" y="295675"/>
                  </a:cubicBezTo>
                  <a:cubicBezTo>
                    <a:pt x="428161" y="279349"/>
                    <a:pt x="432921" y="262842"/>
                    <a:pt x="437140" y="246263"/>
                  </a:cubicBezTo>
                  <a:cubicBezTo>
                    <a:pt x="440565" y="229685"/>
                    <a:pt x="443486" y="213034"/>
                    <a:pt x="445794" y="196456"/>
                  </a:cubicBezTo>
                  <a:cubicBezTo>
                    <a:pt x="451022" y="164200"/>
                    <a:pt x="452500" y="131799"/>
                    <a:pt x="450157" y="99183"/>
                  </a:cubicBezTo>
                  <a:cubicBezTo>
                    <a:pt x="447524" y="65557"/>
                    <a:pt x="441755" y="32508"/>
                    <a:pt x="432777" y="0"/>
                  </a:cubicBezTo>
                  <a:cubicBezTo>
                    <a:pt x="443810" y="22057"/>
                    <a:pt x="453546" y="44690"/>
                    <a:pt x="462056" y="67864"/>
                  </a:cubicBezTo>
                  <a:cubicBezTo>
                    <a:pt x="466527" y="79793"/>
                    <a:pt x="470818" y="92011"/>
                    <a:pt x="474929" y="104517"/>
                  </a:cubicBezTo>
                  <a:lnTo>
                    <a:pt x="480914" y="123438"/>
                  </a:lnTo>
                  <a:cubicBezTo>
                    <a:pt x="482717" y="129853"/>
                    <a:pt x="484123" y="136268"/>
                    <a:pt x="485674" y="142756"/>
                  </a:cubicBezTo>
                  <a:cubicBezTo>
                    <a:pt x="491623" y="168813"/>
                    <a:pt x="496563" y="195843"/>
                    <a:pt x="500133" y="223594"/>
                  </a:cubicBezTo>
                  <a:lnTo>
                    <a:pt x="502549" y="244534"/>
                  </a:lnTo>
                  <a:cubicBezTo>
                    <a:pt x="503198" y="251561"/>
                    <a:pt x="503306" y="258661"/>
                    <a:pt x="503595" y="265725"/>
                  </a:cubicBezTo>
                  <a:cubicBezTo>
                    <a:pt x="503991" y="279961"/>
                    <a:pt x="504027" y="294305"/>
                    <a:pt x="503667" y="308757"/>
                  </a:cubicBezTo>
                  <a:cubicBezTo>
                    <a:pt x="503414" y="328688"/>
                    <a:pt x="502044" y="348510"/>
                    <a:pt x="499628" y="368296"/>
                  </a:cubicBezTo>
                  <a:cubicBezTo>
                    <a:pt x="496996" y="387037"/>
                    <a:pt x="493787" y="404733"/>
                    <a:pt x="490109" y="421492"/>
                  </a:cubicBezTo>
                  <a:cubicBezTo>
                    <a:pt x="486395" y="438250"/>
                    <a:pt x="482393" y="454072"/>
                    <a:pt x="477453" y="469029"/>
                  </a:cubicBezTo>
                  <a:cubicBezTo>
                    <a:pt x="472152" y="483949"/>
                    <a:pt x="466455" y="498005"/>
                    <a:pt x="460433" y="511448"/>
                  </a:cubicBezTo>
                  <a:cubicBezTo>
                    <a:pt x="454375" y="524855"/>
                    <a:pt x="448029" y="537469"/>
                    <a:pt x="441394" y="549543"/>
                  </a:cubicBezTo>
                  <a:cubicBezTo>
                    <a:pt x="438041" y="555525"/>
                    <a:pt x="434652" y="561400"/>
                    <a:pt x="431190" y="567203"/>
                  </a:cubicBezTo>
                  <a:cubicBezTo>
                    <a:pt x="427440" y="572933"/>
                    <a:pt x="423618" y="578519"/>
                    <a:pt x="419760" y="583997"/>
                  </a:cubicBezTo>
                  <a:cubicBezTo>
                    <a:pt x="404615" y="605297"/>
                    <a:pt x="388389" y="625732"/>
                    <a:pt x="371117" y="645338"/>
                  </a:cubicBezTo>
                  <a:lnTo>
                    <a:pt x="358389" y="659718"/>
                  </a:lnTo>
                  <a:lnTo>
                    <a:pt x="344759" y="673702"/>
                  </a:lnTo>
                  <a:lnTo>
                    <a:pt x="317030" y="701561"/>
                  </a:lnTo>
                  <a:lnTo>
                    <a:pt x="288977" y="729852"/>
                  </a:lnTo>
                  <a:lnTo>
                    <a:pt x="274806" y="744341"/>
                  </a:lnTo>
                  <a:cubicBezTo>
                    <a:pt x="269902" y="749206"/>
                    <a:pt x="264926" y="754108"/>
                    <a:pt x="259914" y="759045"/>
                  </a:cubicBezTo>
                  <a:cubicBezTo>
                    <a:pt x="239974" y="778939"/>
                    <a:pt x="220034" y="800095"/>
                    <a:pt x="200382" y="823521"/>
                  </a:cubicBezTo>
                  <a:cubicBezTo>
                    <a:pt x="178134" y="847885"/>
                    <a:pt x="157365" y="873509"/>
                    <a:pt x="138110" y="900323"/>
                  </a:cubicBezTo>
                  <a:cubicBezTo>
                    <a:pt x="140345" y="869256"/>
                    <a:pt x="140093" y="838226"/>
                    <a:pt x="137388" y="807195"/>
                  </a:cubicBezTo>
                  <a:cubicBezTo>
                    <a:pt x="130754" y="754684"/>
                    <a:pt x="116980" y="704084"/>
                    <a:pt x="96066" y="655465"/>
                  </a:cubicBezTo>
                  <a:cubicBezTo>
                    <a:pt x="86583" y="632796"/>
                    <a:pt x="77893" y="611316"/>
                    <a:pt x="67796" y="589764"/>
                  </a:cubicBezTo>
                  <a:cubicBezTo>
                    <a:pt x="47387" y="547128"/>
                    <a:pt x="30620" y="503159"/>
                    <a:pt x="17423" y="457784"/>
                  </a:cubicBezTo>
                  <a:cubicBezTo>
                    <a:pt x="14322" y="446035"/>
                    <a:pt x="11690" y="433998"/>
                    <a:pt x="9707" y="421564"/>
                  </a:cubicBezTo>
                  <a:cubicBezTo>
                    <a:pt x="7399" y="409094"/>
                    <a:pt x="4911" y="396119"/>
                    <a:pt x="3433" y="382676"/>
                  </a:cubicBezTo>
                  <a:cubicBezTo>
                    <a:pt x="1810" y="368728"/>
                    <a:pt x="908" y="354709"/>
                    <a:pt x="728" y="340653"/>
                  </a:cubicBezTo>
                  <a:cubicBezTo>
                    <a:pt x="656" y="326021"/>
                    <a:pt x="-426" y="310668"/>
                    <a:pt x="187" y="294558"/>
                  </a:cubicBezTo>
                  <a:cubicBezTo>
                    <a:pt x="476" y="283421"/>
                    <a:pt x="1161" y="272393"/>
                    <a:pt x="2207" y="261436"/>
                  </a:cubicBezTo>
                  <a:lnTo>
                    <a:pt x="3937" y="245110"/>
                  </a:lnTo>
                  <a:cubicBezTo>
                    <a:pt x="4298" y="239704"/>
                    <a:pt x="4767" y="234298"/>
                    <a:pt x="5344" y="228928"/>
                  </a:cubicBezTo>
                  <a:cubicBezTo>
                    <a:pt x="7543" y="207556"/>
                    <a:pt x="11041" y="186364"/>
                    <a:pt x="15728" y="165389"/>
                  </a:cubicBezTo>
                  <a:lnTo>
                    <a:pt x="19334" y="149820"/>
                  </a:lnTo>
                  <a:lnTo>
                    <a:pt x="22435" y="134394"/>
                  </a:lnTo>
                  <a:cubicBezTo>
                    <a:pt x="24599" y="124195"/>
                    <a:pt x="27051" y="114104"/>
                    <a:pt x="29683" y="104084"/>
                  </a:cubicBezTo>
                  <a:cubicBezTo>
                    <a:pt x="34767" y="84046"/>
                    <a:pt x="41582" y="64260"/>
                    <a:pt x="47243" y="45231"/>
                  </a:cubicBezTo>
                  <a:cubicBezTo>
                    <a:pt x="44503" y="72549"/>
                    <a:pt x="44142" y="99904"/>
                    <a:pt x="46161" y="127294"/>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24" name="Freeform 23">
              <a:extLst>
                <a:ext uri="{FF2B5EF4-FFF2-40B4-BE49-F238E27FC236}">
                  <a16:creationId xmlns:a16="http://schemas.microsoft.com/office/drawing/2014/main" id="{DE7116B5-2E36-AB68-469A-E65E61022C4B}"/>
                </a:ext>
              </a:extLst>
            </p:cNvPr>
            <p:cNvSpPr/>
            <p:nvPr/>
          </p:nvSpPr>
          <p:spPr>
            <a:xfrm>
              <a:off x="4946369" y="-1854005"/>
              <a:ext cx="537527" cy="947535"/>
            </a:xfrm>
            <a:custGeom>
              <a:avLst/>
              <a:gdLst>
                <a:gd name="connsiteX0" fmla="*/ 24136 w 537527"/>
                <a:gd name="connsiteY0" fmla="*/ 237866 h 947535"/>
                <a:gd name="connsiteX1" fmla="*/ 59761 w 537527"/>
                <a:gd name="connsiteY1" fmla="*/ 308649 h 947535"/>
                <a:gd name="connsiteX2" fmla="*/ 106348 w 537527"/>
                <a:gd name="connsiteY2" fmla="*/ 379865 h 947535"/>
                <a:gd name="connsiteX3" fmla="*/ 158200 w 537527"/>
                <a:gd name="connsiteY3" fmla="*/ 450648 h 947535"/>
                <a:gd name="connsiteX4" fmla="*/ 171902 w 537527"/>
                <a:gd name="connsiteY4" fmla="*/ 467911 h 947535"/>
                <a:gd name="connsiteX5" fmla="*/ 184738 w 537527"/>
                <a:gd name="connsiteY5" fmla="*/ 485175 h 947535"/>
                <a:gd name="connsiteX6" fmla="*/ 210628 w 537527"/>
                <a:gd name="connsiteY6" fmla="*/ 518656 h 947535"/>
                <a:gd name="connsiteX7" fmla="*/ 335750 w 537527"/>
                <a:gd name="connsiteY7" fmla="*/ 677702 h 947535"/>
                <a:gd name="connsiteX8" fmla="*/ 343286 w 537527"/>
                <a:gd name="connsiteY8" fmla="*/ 663358 h 947535"/>
                <a:gd name="connsiteX9" fmla="*/ 351832 w 537527"/>
                <a:gd name="connsiteY9" fmla="*/ 646203 h 947535"/>
                <a:gd name="connsiteX10" fmla="*/ 361820 w 537527"/>
                <a:gd name="connsiteY10" fmla="*/ 623101 h 947535"/>
                <a:gd name="connsiteX11" fmla="*/ 385762 w 537527"/>
                <a:gd name="connsiteY11" fmla="*/ 560751 h 947535"/>
                <a:gd name="connsiteX12" fmla="*/ 398527 w 537527"/>
                <a:gd name="connsiteY12" fmla="*/ 522440 h 947535"/>
                <a:gd name="connsiteX13" fmla="*/ 409453 w 537527"/>
                <a:gd name="connsiteY13" fmla="*/ 480309 h 947535"/>
                <a:gd name="connsiteX14" fmla="*/ 419657 w 537527"/>
                <a:gd name="connsiteY14" fmla="*/ 434682 h 947535"/>
                <a:gd name="connsiteX15" fmla="*/ 424309 w 537527"/>
                <a:gd name="connsiteY15" fmla="*/ 410752 h 947535"/>
                <a:gd name="connsiteX16" fmla="*/ 427518 w 537527"/>
                <a:gd name="connsiteY16" fmla="*/ 386424 h 947535"/>
                <a:gd name="connsiteX17" fmla="*/ 434657 w 537527"/>
                <a:gd name="connsiteY17" fmla="*/ 285043 h 947535"/>
                <a:gd name="connsiteX18" fmla="*/ 426544 w 537527"/>
                <a:gd name="connsiteY18" fmla="*/ 183337 h 947535"/>
                <a:gd name="connsiteX19" fmla="*/ 400835 w 537527"/>
                <a:gd name="connsiteY19" fmla="*/ 89236 h 947535"/>
                <a:gd name="connsiteX20" fmla="*/ 391135 w 537527"/>
                <a:gd name="connsiteY20" fmla="*/ 65341 h 947535"/>
                <a:gd name="connsiteX21" fmla="*/ 379452 w 537527"/>
                <a:gd name="connsiteY21" fmla="*/ 42744 h 947535"/>
                <a:gd name="connsiteX22" fmla="*/ 353851 w 537527"/>
                <a:gd name="connsiteY22" fmla="*/ 0 h 947535"/>
                <a:gd name="connsiteX23" fmla="*/ 403287 w 537527"/>
                <a:gd name="connsiteY23" fmla="*/ 55538 h 947535"/>
                <a:gd name="connsiteX24" fmla="*/ 447638 w 537527"/>
                <a:gd name="connsiteY24" fmla="*/ 120267 h 947535"/>
                <a:gd name="connsiteX25" fmla="*/ 468300 w 537527"/>
                <a:gd name="connsiteY25" fmla="*/ 155514 h 947535"/>
                <a:gd name="connsiteX26" fmla="*/ 485896 w 537527"/>
                <a:gd name="connsiteY26" fmla="*/ 193140 h 947535"/>
                <a:gd name="connsiteX27" fmla="*/ 515464 w 537527"/>
                <a:gd name="connsiteY27" fmla="*/ 273402 h 947535"/>
                <a:gd name="connsiteX28" fmla="*/ 536377 w 537527"/>
                <a:gd name="connsiteY28" fmla="*/ 385271 h 947535"/>
                <a:gd name="connsiteX29" fmla="*/ 534502 w 537527"/>
                <a:gd name="connsiteY29" fmla="*/ 480093 h 947535"/>
                <a:gd name="connsiteX30" fmla="*/ 516834 w 537527"/>
                <a:gd name="connsiteY30" fmla="*/ 561580 h 947535"/>
                <a:gd name="connsiteX31" fmla="*/ 489249 w 537527"/>
                <a:gd name="connsiteY31" fmla="*/ 634490 h 947535"/>
                <a:gd name="connsiteX32" fmla="*/ 454093 w 537527"/>
                <a:gd name="connsiteY32" fmla="*/ 704336 h 947535"/>
                <a:gd name="connsiteX33" fmla="*/ 435991 w 537527"/>
                <a:gd name="connsiteY33" fmla="*/ 739655 h 947535"/>
                <a:gd name="connsiteX34" fmla="*/ 416736 w 537527"/>
                <a:gd name="connsiteY34" fmla="*/ 776236 h 947535"/>
                <a:gd name="connsiteX35" fmla="*/ 379308 w 537527"/>
                <a:gd name="connsiteY35" fmla="*/ 855489 h 947535"/>
                <a:gd name="connsiteX36" fmla="*/ 342925 w 537527"/>
                <a:gd name="connsiteY36" fmla="*/ 947536 h 947535"/>
                <a:gd name="connsiteX37" fmla="*/ 314476 w 537527"/>
                <a:gd name="connsiteY37" fmla="*/ 858949 h 947535"/>
                <a:gd name="connsiteX38" fmla="*/ 274631 w 537527"/>
                <a:gd name="connsiteY38" fmla="*/ 786904 h 947535"/>
                <a:gd name="connsiteX39" fmla="*/ 253105 w 537527"/>
                <a:gd name="connsiteY39" fmla="*/ 755513 h 947535"/>
                <a:gd name="connsiteX40" fmla="*/ 229523 w 537527"/>
                <a:gd name="connsiteY40" fmla="*/ 726393 h 947535"/>
                <a:gd name="connsiteX41" fmla="*/ 183008 w 537527"/>
                <a:gd name="connsiteY41" fmla="*/ 672080 h 947535"/>
                <a:gd name="connsiteX42" fmla="*/ 136997 w 537527"/>
                <a:gd name="connsiteY42" fmla="*/ 618776 h 947535"/>
                <a:gd name="connsiteX43" fmla="*/ 115940 w 537527"/>
                <a:gd name="connsiteY43" fmla="*/ 590773 h 947535"/>
                <a:gd name="connsiteX44" fmla="*/ 95747 w 537527"/>
                <a:gd name="connsiteY44" fmla="*/ 561076 h 947535"/>
                <a:gd name="connsiteX45" fmla="*/ 60266 w 537527"/>
                <a:gd name="connsiteY45" fmla="*/ 493572 h 947535"/>
                <a:gd name="connsiteX46" fmla="*/ 30806 w 537527"/>
                <a:gd name="connsiteY46" fmla="*/ 410643 h 947535"/>
                <a:gd name="connsiteX47" fmla="*/ 15482 w 537527"/>
                <a:gd name="connsiteY47" fmla="*/ 346924 h 947535"/>
                <a:gd name="connsiteX48" fmla="*/ 10794 w 537527"/>
                <a:gd name="connsiteY48" fmla="*/ 314920 h 947535"/>
                <a:gd name="connsiteX49" fmla="*/ 6251 w 537527"/>
                <a:gd name="connsiteY49" fmla="*/ 283457 h 947535"/>
                <a:gd name="connsiteX50" fmla="*/ 1996 w 537527"/>
                <a:gd name="connsiteY50" fmla="*/ 220603 h 947535"/>
                <a:gd name="connsiteX51" fmla="*/ 13 w 537527"/>
                <a:gd name="connsiteY51" fmla="*/ 159695 h 947535"/>
                <a:gd name="connsiteX52" fmla="*/ 10542 w 537527"/>
                <a:gd name="connsiteY52" fmla="*/ 198798 h 947535"/>
                <a:gd name="connsiteX53" fmla="*/ 17321 w 537527"/>
                <a:gd name="connsiteY53" fmla="*/ 218224 h 947535"/>
                <a:gd name="connsiteX54" fmla="*/ 24136 w 537527"/>
                <a:gd name="connsiteY54" fmla="*/ 237866 h 94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7527" h="947535">
                  <a:moveTo>
                    <a:pt x="24136" y="237866"/>
                  </a:moveTo>
                  <a:cubicBezTo>
                    <a:pt x="33907" y="262518"/>
                    <a:pt x="45770" y="286088"/>
                    <a:pt x="59761" y="308649"/>
                  </a:cubicBezTo>
                  <a:cubicBezTo>
                    <a:pt x="73715" y="333373"/>
                    <a:pt x="89257" y="357124"/>
                    <a:pt x="106348" y="379865"/>
                  </a:cubicBezTo>
                  <a:cubicBezTo>
                    <a:pt x="122646" y="403724"/>
                    <a:pt x="139846" y="427510"/>
                    <a:pt x="158200" y="450648"/>
                  </a:cubicBezTo>
                  <a:lnTo>
                    <a:pt x="171902" y="467911"/>
                  </a:lnTo>
                  <a:lnTo>
                    <a:pt x="184738" y="485175"/>
                  </a:lnTo>
                  <a:cubicBezTo>
                    <a:pt x="193320" y="496563"/>
                    <a:pt x="202010" y="507736"/>
                    <a:pt x="210628" y="518656"/>
                  </a:cubicBezTo>
                  <a:lnTo>
                    <a:pt x="335750" y="677702"/>
                  </a:lnTo>
                  <a:lnTo>
                    <a:pt x="343286" y="663358"/>
                  </a:lnTo>
                  <a:lnTo>
                    <a:pt x="351832" y="646203"/>
                  </a:lnTo>
                  <a:cubicBezTo>
                    <a:pt x="355041" y="639499"/>
                    <a:pt x="358178" y="631787"/>
                    <a:pt x="361820" y="623101"/>
                  </a:cubicBezTo>
                  <a:cubicBezTo>
                    <a:pt x="368959" y="605838"/>
                    <a:pt x="377217" y="584862"/>
                    <a:pt x="385762" y="560751"/>
                  </a:cubicBezTo>
                  <a:cubicBezTo>
                    <a:pt x="389945" y="548750"/>
                    <a:pt x="394669" y="535847"/>
                    <a:pt x="398527" y="522440"/>
                  </a:cubicBezTo>
                  <a:cubicBezTo>
                    <a:pt x="402421" y="508997"/>
                    <a:pt x="405919" y="494978"/>
                    <a:pt x="409453" y="480309"/>
                  </a:cubicBezTo>
                  <a:cubicBezTo>
                    <a:pt x="412986" y="465641"/>
                    <a:pt x="416412" y="450396"/>
                    <a:pt x="419657" y="434682"/>
                  </a:cubicBezTo>
                  <a:lnTo>
                    <a:pt x="424309" y="410752"/>
                  </a:lnTo>
                  <a:cubicBezTo>
                    <a:pt x="425571" y="402678"/>
                    <a:pt x="426508" y="394641"/>
                    <a:pt x="427518" y="386424"/>
                  </a:cubicBezTo>
                  <a:cubicBezTo>
                    <a:pt x="431628" y="352727"/>
                    <a:pt x="434008" y="318957"/>
                    <a:pt x="434657" y="285043"/>
                  </a:cubicBezTo>
                  <a:cubicBezTo>
                    <a:pt x="434008" y="250985"/>
                    <a:pt x="431304" y="217071"/>
                    <a:pt x="426544" y="183337"/>
                  </a:cubicBezTo>
                  <a:cubicBezTo>
                    <a:pt x="420991" y="151153"/>
                    <a:pt x="412409" y="119798"/>
                    <a:pt x="400835" y="89236"/>
                  </a:cubicBezTo>
                  <a:cubicBezTo>
                    <a:pt x="397770" y="81163"/>
                    <a:pt x="394525" y="73198"/>
                    <a:pt x="391135" y="65341"/>
                  </a:cubicBezTo>
                  <a:cubicBezTo>
                    <a:pt x="387421" y="57665"/>
                    <a:pt x="383419" y="50132"/>
                    <a:pt x="379452" y="42744"/>
                  </a:cubicBezTo>
                  <a:cubicBezTo>
                    <a:pt x="371375" y="27931"/>
                    <a:pt x="362721" y="13695"/>
                    <a:pt x="353851" y="0"/>
                  </a:cubicBezTo>
                  <a:cubicBezTo>
                    <a:pt x="370402" y="17155"/>
                    <a:pt x="386988" y="35680"/>
                    <a:pt x="403287" y="55538"/>
                  </a:cubicBezTo>
                  <a:cubicBezTo>
                    <a:pt x="418792" y="75685"/>
                    <a:pt x="433395" y="97417"/>
                    <a:pt x="447638" y="120267"/>
                  </a:cubicBezTo>
                  <a:cubicBezTo>
                    <a:pt x="454706" y="131727"/>
                    <a:pt x="461593" y="143477"/>
                    <a:pt x="468300" y="155514"/>
                  </a:cubicBezTo>
                  <a:cubicBezTo>
                    <a:pt x="474610" y="167696"/>
                    <a:pt x="480271" y="180346"/>
                    <a:pt x="485896" y="193140"/>
                  </a:cubicBezTo>
                  <a:cubicBezTo>
                    <a:pt x="497434" y="219269"/>
                    <a:pt x="507278" y="246047"/>
                    <a:pt x="515464" y="273402"/>
                  </a:cubicBezTo>
                  <a:cubicBezTo>
                    <a:pt x="525271" y="310163"/>
                    <a:pt x="532231" y="347465"/>
                    <a:pt x="536377" y="385271"/>
                  </a:cubicBezTo>
                  <a:cubicBezTo>
                    <a:pt x="538397" y="416914"/>
                    <a:pt x="537747" y="448522"/>
                    <a:pt x="534502" y="480093"/>
                  </a:cubicBezTo>
                  <a:cubicBezTo>
                    <a:pt x="531437" y="507880"/>
                    <a:pt x="525560" y="535019"/>
                    <a:pt x="516834" y="561580"/>
                  </a:cubicBezTo>
                  <a:cubicBezTo>
                    <a:pt x="509117" y="586448"/>
                    <a:pt x="499922" y="610739"/>
                    <a:pt x="489249" y="634490"/>
                  </a:cubicBezTo>
                  <a:cubicBezTo>
                    <a:pt x="478071" y="658060"/>
                    <a:pt x="466136" y="681018"/>
                    <a:pt x="454093" y="704336"/>
                  </a:cubicBezTo>
                  <a:lnTo>
                    <a:pt x="435991" y="739655"/>
                  </a:lnTo>
                  <a:cubicBezTo>
                    <a:pt x="430186" y="751585"/>
                    <a:pt x="423011" y="763766"/>
                    <a:pt x="416736" y="776236"/>
                  </a:cubicBezTo>
                  <a:cubicBezTo>
                    <a:pt x="403683" y="801140"/>
                    <a:pt x="391027" y="827269"/>
                    <a:pt x="379308" y="855489"/>
                  </a:cubicBezTo>
                  <a:cubicBezTo>
                    <a:pt x="365606" y="885547"/>
                    <a:pt x="353454" y="916217"/>
                    <a:pt x="342925" y="947536"/>
                  </a:cubicBezTo>
                  <a:cubicBezTo>
                    <a:pt x="335894" y="917226"/>
                    <a:pt x="326411" y="887709"/>
                    <a:pt x="314476" y="858949"/>
                  </a:cubicBezTo>
                  <a:cubicBezTo>
                    <a:pt x="302829" y="834045"/>
                    <a:pt x="289559" y="810006"/>
                    <a:pt x="274631" y="786904"/>
                  </a:cubicBezTo>
                  <a:cubicBezTo>
                    <a:pt x="267564" y="776020"/>
                    <a:pt x="260605" y="765568"/>
                    <a:pt x="253105" y="755513"/>
                  </a:cubicBezTo>
                  <a:cubicBezTo>
                    <a:pt x="245280" y="745494"/>
                    <a:pt x="237419" y="735763"/>
                    <a:pt x="229523" y="726393"/>
                  </a:cubicBezTo>
                  <a:cubicBezTo>
                    <a:pt x="213801" y="707580"/>
                    <a:pt x="198116" y="689740"/>
                    <a:pt x="183008" y="672080"/>
                  </a:cubicBezTo>
                  <a:cubicBezTo>
                    <a:pt x="167899" y="654384"/>
                    <a:pt x="151385" y="637013"/>
                    <a:pt x="136997" y="618776"/>
                  </a:cubicBezTo>
                  <a:cubicBezTo>
                    <a:pt x="129678" y="609658"/>
                    <a:pt x="122646" y="600360"/>
                    <a:pt x="115940" y="590773"/>
                  </a:cubicBezTo>
                  <a:lnTo>
                    <a:pt x="95747" y="561076"/>
                  </a:lnTo>
                  <a:cubicBezTo>
                    <a:pt x="81684" y="539740"/>
                    <a:pt x="69857" y="517251"/>
                    <a:pt x="60266" y="493572"/>
                  </a:cubicBezTo>
                  <a:cubicBezTo>
                    <a:pt x="47790" y="466902"/>
                    <a:pt x="37982" y="439259"/>
                    <a:pt x="30806" y="410643"/>
                  </a:cubicBezTo>
                  <a:cubicBezTo>
                    <a:pt x="24460" y="389704"/>
                    <a:pt x="19376" y="368440"/>
                    <a:pt x="15482" y="346924"/>
                  </a:cubicBezTo>
                  <a:cubicBezTo>
                    <a:pt x="13571" y="336256"/>
                    <a:pt x="12272" y="325516"/>
                    <a:pt x="10794" y="314920"/>
                  </a:cubicBezTo>
                  <a:cubicBezTo>
                    <a:pt x="8991" y="304433"/>
                    <a:pt x="7477" y="293945"/>
                    <a:pt x="6251" y="283457"/>
                  </a:cubicBezTo>
                  <a:cubicBezTo>
                    <a:pt x="3763" y="262482"/>
                    <a:pt x="2717" y="241362"/>
                    <a:pt x="1996" y="220603"/>
                  </a:cubicBezTo>
                  <a:cubicBezTo>
                    <a:pt x="481" y="200132"/>
                    <a:pt x="-95" y="179769"/>
                    <a:pt x="13" y="159695"/>
                  </a:cubicBezTo>
                  <a:cubicBezTo>
                    <a:pt x="2897" y="172777"/>
                    <a:pt x="6431" y="185860"/>
                    <a:pt x="10542" y="198798"/>
                  </a:cubicBezTo>
                  <a:cubicBezTo>
                    <a:pt x="12633" y="205322"/>
                    <a:pt x="14941" y="211737"/>
                    <a:pt x="17321" y="218224"/>
                  </a:cubicBezTo>
                  <a:cubicBezTo>
                    <a:pt x="19376" y="224747"/>
                    <a:pt x="21648" y="231307"/>
                    <a:pt x="24136" y="23786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25" name="Freeform 24">
              <a:extLst>
                <a:ext uri="{FF2B5EF4-FFF2-40B4-BE49-F238E27FC236}">
                  <a16:creationId xmlns:a16="http://schemas.microsoft.com/office/drawing/2014/main" id="{7C864D8D-4777-84A1-65C9-99C2277B4F19}"/>
                </a:ext>
              </a:extLst>
            </p:cNvPr>
            <p:cNvSpPr/>
            <p:nvPr/>
          </p:nvSpPr>
          <p:spPr>
            <a:xfrm>
              <a:off x="4663181" y="-2388087"/>
              <a:ext cx="614697" cy="906594"/>
            </a:xfrm>
            <a:custGeom>
              <a:avLst/>
              <a:gdLst>
                <a:gd name="connsiteX0" fmla="*/ 46371 w 614697"/>
                <a:gd name="connsiteY0" fmla="*/ 325985 h 906594"/>
                <a:gd name="connsiteX1" fmla="*/ 72729 w 614697"/>
                <a:gd name="connsiteY1" fmla="*/ 354601 h 906594"/>
                <a:gd name="connsiteX2" fmla="*/ 101504 w 614697"/>
                <a:gd name="connsiteY2" fmla="*/ 383000 h 906594"/>
                <a:gd name="connsiteX3" fmla="*/ 167418 w 614697"/>
                <a:gd name="connsiteY3" fmla="*/ 436953 h 906594"/>
                <a:gd name="connsiteX4" fmla="*/ 202719 w 614697"/>
                <a:gd name="connsiteY4" fmla="*/ 463082 h 906594"/>
                <a:gd name="connsiteX5" fmla="*/ 238705 w 614697"/>
                <a:gd name="connsiteY5" fmla="*/ 488563 h 906594"/>
                <a:gd name="connsiteX6" fmla="*/ 309775 w 614697"/>
                <a:gd name="connsiteY6" fmla="*/ 537289 h 906594"/>
                <a:gd name="connsiteX7" fmla="*/ 374067 w 614697"/>
                <a:gd name="connsiteY7" fmla="*/ 581691 h 906594"/>
                <a:gd name="connsiteX8" fmla="*/ 402950 w 614697"/>
                <a:gd name="connsiteY8" fmla="*/ 600792 h 906594"/>
                <a:gd name="connsiteX9" fmla="*/ 427289 w 614697"/>
                <a:gd name="connsiteY9" fmla="*/ 617911 h 906594"/>
                <a:gd name="connsiteX10" fmla="*/ 476652 w 614697"/>
                <a:gd name="connsiteY10" fmla="*/ 651321 h 906594"/>
                <a:gd name="connsiteX11" fmla="*/ 484838 w 614697"/>
                <a:gd name="connsiteY11" fmla="*/ 591530 h 906594"/>
                <a:gd name="connsiteX12" fmla="*/ 487830 w 614697"/>
                <a:gd name="connsiteY12" fmla="*/ 560463 h 906594"/>
                <a:gd name="connsiteX13" fmla="*/ 488912 w 614697"/>
                <a:gd name="connsiteY13" fmla="*/ 524855 h 906594"/>
                <a:gd name="connsiteX14" fmla="*/ 487758 w 614697"/>
                <a:gd name="connsiteY14" fmla="*/ 440665 h 906594"/>
                <a:gd name="connsiteX15" fmla="*/ 476039 w 614697"/>
                <a:gd name="connsiteY15" fmla="*/ 346023 h 906594"/>
                <a:gd name="connsiteX16" fmla="*/ 465619 w 614697"/>
                <a:gd name="connsiteY16" fmla="*/ 296828 h 906594"/>
                <a:gd name="connsiteX17" fmla="*/ 451844 w 614697"/>
                <a:gd name="connsiteY17" fmla="*/ 247561 h 906594"/>
                <a:gd name="connsiteX18" fmla="*/ 413515 w 614697"/>
                <a:gd name="connsiteY18" fmla="*/ 153135 h 906594"/>
                <a:gd name="connsiteX19" fmla="*/ 389464 w 614697"/>
                <a:gd name="connsiteY19" fmla="*/ 109671 h 906594"/>
                <a:gd name="connsiteX20" fmla="*/ 361014 w 614697"/>
                <a:gd name="connsiteY20" fmla="*/ 71035 h 906594"/>
                <a:gd name="connsiteX21" fmla="*/ 326975 w 614697"/>
                <a:gd name="connsiteY21" fmla="*/ 32869 h 906594"/>
                <a:gd name="connsiteX22" fmla="*/ 289583 w 614697"/>
                <a:gd name="connsiteY22" fmla="*/ 0 h 906594"/>
                <a:gd name="connsiteX23" fmla="*/ 321602 w 614697"/>
                <a:gd name="connsiteY23" fmla="*/ 17732 h 906594"/>
                <a:gd name="connsiteX24" fmla="*/ 353009 w 614697"/>
                <a:gd name="connsiteY24" fmla="*/ 38347 h 906594"/>
                <a:gd name="connsiteX25" fmla="*/ 415462 w 614697"/>
                <a:gd name="connsiteY25" fmla="*/ 86100 h 906594"/>
                <a:gd name="connsiteX26" fmla="*/ 473479 w 614697"/>
                <a:gd name="connsiteY26" fmla="*/ 144305 h 906594"/>
                <a:gd name="connsiteX27" fmla="*/ 500883 w 614697"/>
                <a:gd name="connsiteY27" fmla="*/ 176634 h 906594"/>
                <a:gd name="connsiteX28" fmla="*/ 525439 w 614697"/>
                <a:gd name="connsiteY28" fmla="*/ 212097 h 906594"/>
                <a:gd name="connsiteX29" fmla="*/ 556377 w 614697"/>
                <a:gd name="connsiteY29" fmla="*/ 263238 h 906594"/>
                <a:gd name="connsiteX30" fmla="*/ 578985 w 614697"/>
                <a:gd name="connsiteY30" fmla="*/ 312361 h 906594"/>
                <a:gd name="connsiteX31" fmla="*/ 595644 w 614697"/>
                <a:gd name="connsiteY31" fmla="*/ 358745 h 906594"/>
                <a:gd name="connsiteX32" fmla="*/ 602062 w 614697"/>
                <a:gd name="connsiteY32" fmla="*/ 380910 h 906594"/>
                <a:gd name="connsiteX33" fmla="*/ 606426 w 614697"/>
                <a:gd name="connsiteY33" fmla="*/ 402967 h 906594"/>
                <a:gd name="connsiteX34" fmla="*/ 614575 w 614697"/>
                <a:gd name="connsiteY34" fmla="*/ 485823 h 906594"/>
                <a:gd name="connsiteX35" fmla="*/ 613313 w 614697"/>
                <a:gd name="connsiteY35" fmla="*/ 525288 h 906594"/>
                <a:gd name="connsiteX36" fmla="*/ 609454 w 614697"/>
                <a:gd name="connsiteY36" fmla="*/ 564103 h 906594"/>
                <a:gd name="connsiteX37" fmla="*/ 597988 w 614697"/>
                <a:gd name="connsiteY37" fmla="*/ 640941 h 906594"/>
                <a:gd name="connsiteX38" fmla="*/ 583601 w 614697"/>
                <a:gd name="connsiteY38" fmla="*/ 720987 h 906594"/>
                <a:gd name="connsiteX39" fmla="*/ 571233 w 614697"/>
                <a:gd name="connsiteY39" fmla="*/ 808024 h 906594"/>
                <a:gd name="connsiteX40" fmla="*/ 567375 w 614697"/>
                <a:gd name="connsiteY40" fmla="*/ 855453 h 906594"/>
                <a:gd name="connsiteX41" fmla="*/ 565752 w 614697"/>
                <a:gd name="connsiteY41" fmla="*/ 880501 h 906594"/>
                <a:gd name="connsiteX42" fmla="*/ 564274 w 614697"/>
                <a:gd name="connsiteY42" fmla="*/ 906594 h 906594"/>
                <a:gd name="connsiteX43" fmla="*/ 538636 w 614697"/>
                <a:gd name="connsiteY43" fmla="*/ 865761 h 906594"/>
                <a:gd name="connsiteX44" fmla="*/ 510367 w 614697"/>
                <a:gd name="connsiteY44" fmla="*/ 830693 h 906594"/>
                <a:gd name="connsiteX45" fmla="*/ 451484 w 614697"/>
                <a:gd name="connsiteY45" fmla="*/ 773786 h 906594"/>
                <a:gd name="connsiteX46" fmla="*/ 390401 w 614697"/>
                <a:gd name="connsiteY46" fmla="*/ 729636 h 906594"/>
                <a:gd name="connsiteX47" fmla="*/ 375329 w 614697"/>
                <a:gd name="connsiteY47" fmla="*/ 719761 h 906594"/>
                <a:gd name="connsiteX48" fmla="*/ 359680 w 614697"/>
                <a:gd name="connsiteY48" fmla="*/ 710427 h 906594"/>
                <a:gd name="connsiteX49" fmla="*/ 328958 w 614697"/>
                <a:gd name="connsiteY49" fmla="*/ 692226 h 906594"/>
                <a:gd name="connsiteX50" fmla="*/ 269823 w 614697"/>
                <a:gd name="connsiteY50" fmla="*/ 654961 h 906594"/>
                <a:gd name="connsiteX51" fmla="*/ 212563 w 614697"/>
                <a:gd name="connsiteY51" fmla="*/ 612649 h 906594"/>
                <a:gd name="connsiteX52" fmla="*/ 199077 w 614697"/>
                <a:gd name="connsiteY52" fmla="*/ 600324 h 906594"/>
                <a:gd name="connsiteX53" fmla="*/ 185050 w 614697"/>
                <a:gd name="connsiteY53" fmla="*/ 587637 h 906594"/>
                <a:gd name="connsiteX54" fmla="*/ 157862 w 614697"/>
                <a:gd name="connsiteY54" fmla="*/ 559274 h 906594"/>
                <a:gd name="connsiteX55" fmla="*/ 131648 w 614697"/>
                <a:gd name="connsiteY55" fmla="*/ 526369 h 906594"/>
                <a:gd name="connsiteX56" fmla="*/ 104749 w 614697"/>
                <a:gd name="connsiteY56" fmla="*/ 488995 h 906594"/>
                <a:gd name="connsiteX57" fmla="*/ 87729 w 614697"/>
                <a:gd name="connsiteY57" fmla="*/ 460631 h 906594"/>
                <a:gd name="connsiteX58" fmla="*/ 71287 w 614697"/>
                <a:gd name="connsiteY58" fmla="*/ 432484 h 906594"/>
                <a:gd name="connsiteX59" fmla="*/ 43702 w 614697"/>
                <a:gd name="connsiteY59" fmla="*/ 374351 h 906594"/>
                <a:gd name="connsiteX60" fmla="*/ 19904 w 614697"/>
                <a:gd name="connsiteY60" fmla="*/ 316218 h 906594"/>
                <a:gd name="connsiteX61" fmla="*/ 9880 w 614697"/>
                <a:gd name="connsiteY61" fmla="*/ 286881 h 906594"/>
                <a:gd name="connsiteX62" fmla="*/ 0 w 614697"/>
                <a:gd name="connsiteY62" fmla="*/ 258373 h 906594"/>
                <a:gd name="connsiteX63" fmla="*/ 22068 w 614697"/>
                <a:gd name="connsiteY63" fmla="*/ 292395 h 906594"/>
                <a:gd name="connsiteX64" fmla="*/ 46371 w 614697"/>
                <a:gd name="connsiteY64" fmla="*/ 325985 h 90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14697" h="906594">
                  <a:moveTo>
                    <a:pt x="46371" y="325985"/>
                  </a:moveTo>
                  <a:cubicBezTo>
                    <a:pt x="54592" y="336004"/>
                    <a:pt x="63390" y="345555"/>
                    <a:pt x="72729" y="354601"/>
                  </a:cubicBezTo>
                  <a:cubicBezTo>
                    <a:pt x="81852" y="364151"/>
                    <a:pt x="91263" y="373774"/>
                    <a:pt x="101504" y="383000"/>
                  </a:cubicBezTo>
                  <a:cubicBezTo>
                    <a:pt x="121732" y="401597"/>
                    <a:pt x="145134" y="418716"/>
                    <a:pt x="167418" y="436953"/>
                  </a:cubicBezTo>
                  <a:cubicBezTo>
                    <a:pt x="178884" y="445855"/>
                    <a:pt x="190675" y="454540"/>
                    <a:pt x="202719" y="463082"/>
                  </a:cubicBezTo>
                  <a:cubicBezTo>
                    <a:pt x="214798" y="471588"/>
                    <a:pt x="227166" y="479877"/>
                    <a:pt x="238705" y="488563"/>
                  </a:cubicBezTo>
                  <a:cubicBezTo>
                    <a:pt x="262251" y="505646"/>
                    <a:pt x="286265" y="521972"/>
                    <a:pt x="309775" y="537289"/>
                  </a:cubicBezTo>
                  <a:cubicBezTo>
                    <a:pt x="332167" y="553219"/>
                    <a:pt x="353874" y="568212"/>
                    <a:pt x="374067" y="581691"/>
                  </a:cubicBezTo>
                  <a:lnTo>
                    <a:pt x="402950" y="600792"/>
                  </a:lnTo>
                  <a:lnTo>
                    <a:pt x="427289" y="617911"/>
                  </a:lnTo>
                  <a:cubicBezTo>
                    <a:pt x="457289" y="638815"/>
                    <a:pt x="476652" y="651321"/>
                    <a:pt x="476652" y="651321"/>
                  </a:cubicBezTo>
                  <a:cubicBezTo>
                    <a:pt x="476652" y="651321"/>
                    <a:pt x="480727" y="629156"/>
                    <a:pt x="484838" y="591530"/>
                  </a:cubicBezTo>
                  <a:cubicBezTo>
                    <a:pt x="485847" y="582123"/>
                    <a:pt x="486929" y="571708"/>
                    <a:pt x="487830" y="560463"/>
                  </a:cubicBezTo>
                  <a:cubicBezTo>
                    <a:pt x="488299" y="549435"/>
                    <a:pt x="488696" y="537505"/>
                    <a:pt x="488912" y="524855"/>
                  </a:cubicBezTo>
                  <a:cubicBezTo>
                    <a:pt x="489345" y="499519"/>
                    <a:pt x="489201" y="471119"/>
                    <a:pt x="487758" y="440665"/>
                  </a:cubicBezTo>
                  <a:cubicBezTo>
                    <a:pt x="485198" y="410860"/>
                    <a:pt x="481340" y="379000"/>
                    <a:pt x="476039" y="346023"/>
                  </a:cubicBezTo>
                  <a:cubicBezTo>
                    <a:pt x="473479" y="329445"/>
                    <a:pt x="469982" y="313046"/>
                    <a:pt x="465619" y="296828"/>
                  </a:cubicBezTo>
                  <a:cubicBezTo>
                    <a:pt x="461472" y="280430"/>
                    <a:pt x="456892" y="263959"/>
                    <a:pt x="451844" y="247561"/>
                  </a:cubicBezTo>
                  <a:cubicBezTo>
                    <a:pt x="441964" y="214908"/>
                    <a:pt x="429200" y="183445"/>
                    <a:pt x="413515" y="153135"/>
                  </a:cubicBezTo>
                  <a:cubicBezTo>
                    <a:pt x="405942" y="138179"/>
                    <a:pt x="398082" y="123438"/>
                    <a:pt x="389464" y="109671"/>
                  </a:cubicBezTo>
                  <a:cubicBezTo>
                    <a:pt x="380449" y="96156"/>
                    <a:pt x="370930" y="83217"/>
                    <a:pt x="361014" y="71035"/>
                  </a:cubicBezTo>
                  <a:cubicBezTo>
                    <a:pt x="350088" y="57628"/>
                    <a:pt x="338694" y="44906"/>
                    <a:pt x="326975" y="32869"/>
                  </a:cubicBezTo>
                  <a:cubicBezTo>
                    <a:pt x="315148" y="21156"/>
                    <a:pt x="302708" y="10199"/>
                    <a:pt x="289583" y="0"/>
                  </a:cubicBezTo>
                  <a:cubicBezTo>
                    <a:pt x="300148" y="5586"/>
                    <a:pt x="310821" y="11497"/>
                    <a:pt x="321602" y="17732"/>
                  </a:cubicBezTo>
                  <a:cubicBezTo>
                    <a:pt x="332348" y="23967"/>
                    <a:pt x="342480" y="31175"/>
                    <a:pt x="353009" y="38347"/>
                  </a:cubicBezTo>
                  <a:cubicBezTo>
                    <a:pt x="373851" y="52907"/>
                    <a:pt x="394800" y="68801"/>
                    <a:pt x="415462" y="86100"/>
                  </a:cubicBezTo>
                  <a:cubicBezTo>
                    <a:pt x="435907" y="104409"/>
                    <a:pt x="455234" y="123798"/>
                    <a:pt x="473479" y="144305"/>
                  </a:cubicBezTo>
                  <a:cubicBezTo>
                    <a:pt x="482782" y="154757"/>
                    <a:pt x="492157" y="165389"/>
                    <a:pt x="500883" y="176634"/>
                  </a:cubicBezTo>
                  <a:cubicBezTo>
                    <a:pt x="509321" y="188130"/>
                    <a:pt x="517470" y="199952"/>
                    <a:pt x="525439" y="212097"/>
                  </a:cubicBezTo>
                  <a:cubicBezTo>
                    <a:pt x="536905" y="229685"/>
                    <a:pt x="547218" y="246732"/>
                    <a:pt x="556377" y="263238"/>
                  </a:cubicBezTo>
                  <a:cubicBezTo>
                    <a:pt x="564814" y="279168"/>
                    <a:pt x="572387" y="295567"/>
                    <a:pt x="578985" y="312361"/>
                  </a:cubicBezTo>
                  <a:cubicBezTo>
                    <a:pt x="585440" y="328327"/>
                    <a:pt x="590993" y="343789"/>
                    <a:pt x="595644" y="358745"/>
                  </a:cubicBezTo>
                  <a:cubicBezTo>
                    <a:pt x="597988" y="366242"/>
                    <a:pt x="600151" y="373594"/>
                    <a:pt x="602062" y="380910"/>
                  </a:cubicBezTo>
                  <a:cubicBezTo>
                    <a:pt x="603721" y="388370"/>
                    <a:pt x="605163" y="395723"/>
                    <a:pt x="606426" y="402967"/>
                  </a:cubicBezTo>
                  <a:cubicBezTo>
                    <a:pt x="611293" y="430357"/>
                    <a:pt x="613998" y="458000"/>
                    <a:pt x="614575" y="485823"/>
                  </a:cubicBezTo>
                  <a:cubicBezTo>
                    <a:pt x="614935" y="499014"/>
                    <a:pt x="614503" y="512169"/>
                    <a:pt x="613313" y="525288"/>
                  </a:cubicBezTo>
                  <a:cubicBezTo>
                    <a:pt x="612303" y="538370"/>
                    <a:pt x="611005" y="551273"/>
                    <a:pt x="609454" y="564103"/>
                  </a:cubicBezTo>
                  <a:cubicBezTo>
                    <a:pt x="606173" y="589800"/>
                    <a:pt x="602928" y="614884"/>
                    <a:pt x="597988" y="640941"/>
                  </a:cubicBezTo>
                  <a:cubicBezTo>
                    <a:pt x="593012" y="667034"/>
                    <a:pt x="587892" y="693524"/>
                    <a:pt x="583601" y="720987"/>
                  </a:cubicBezTo>
                  <a:cubicBezTo>
                    <a:pt x="579815" y="748269"/>
                    <a:pt x="574586" y="777318"/>
                    <a:pt x="571233" y="808024"/>
                  </a:cubicBezTo>
                  <a:cubicBezTo>
                    <a:pt x="569538" y="823377"/>
                    <a:pt x="568204" y="839127"/>
                    <a:pt x="567375" y="855453"/>
                  </a:cubicBezTo>
                  <a:cubicBezTo>
                    <a:pt x="567086" y="863562"/>
                    <a:pt x="566509" y="871923"/>
                    <a:pt x="565752" y="880501"/>
                  </a:cubicBezTo>
                  <a:cubicBezTo>
                    <a:pt x="565031" y="889043"/>
                    <a:pt x="564634" y="897728"/>
                    <a:pt x="564274" y="906594"/>
                  </a:cubicBezTo>
                  <a:cubicBezTo>
                    <a:pt x="556593" y="892430"/>
                    <a:pt x="548047" y="878807"/>
                    <a:pt x="538636" y="865761"/>
                  </a:cubicBezTo>
                  <a:cubicBezTo>
                    <a:pt x="529333" y="853255"/>
                    <a:pt x="519922" y="841541"/>
                    <a:pt x="510367" y="830693"/>
                  </a:cubicBezTo>
                  <a:cubicBezTo>
                    <a:pt x="492590" y="809826"/>
                    <a:pt x="472974" y="790833"/>
                    <a:pt x="451484" y="773786"/>
                  </a:cubicBezTo>
                  <a:cubicBezTo>
                    <a:pt x="430895" y="757423"/>
                    <a:pt x="410486" y="743043"/>
                    <a:pt x="390401" y="729636"/>
                  </a:cubicBezTo>
                  <a:lnTo>
                    <a:pt x="375329" y="719761"/>
                  </a:lnTo>
                  <a:lnTo>
                    <a:pt x="359680" y="710427"/>
                  </a:lnTo>
                  <a:lnTo>
                    <a:pt x="328958" y="692226"/>
                  </a:lnTo>
                  <a:cubicBezTo>
                    <a:pt x="308549" y="680225"/>
                    <a:pt x="289619" y="667755"/>
                    <a:pt x="269823" y="654961"/>
                  </a:cubicBezTo>
                  <a:cubicBezTo>
                    <a:pt x="249702" y="642275"/>
                    <a:pt x="230628" y="628147"/>
                    <a:pt x="212563" y="612649"/>
                  </a:cubicBezTo>
                  <a:cubicBezTo>
                    <a:pt x="208019" y="608685"/>
                    <a:pt x="203512" y="604576"/>
                    <a:pt x="199077" y="600324"/>
                  </a:cubicBezTo>
                  <a:cubicBezTo>
                    <a:pt x="194498" y="596179"/>
                    <a:pt x="189666" y="592034"/>
                    <a:pt x="185050" y="587637"/>
                  </a:cubicBezTo>
                  <a:cubicBezTo>
                    <a:pt x="175531" y="578627"/>
                    <a:pt x="166444" y="569185"/>
                    <a:pt x="157862" y="559274"/>
                  </a:cubicBezTo>
                  <a:cubicBezTo>
                    <a:pt x="148848" y="549182"/>
                    <a:pt x="140771" y="537866"/>
                    <a:pt x="131648" y="526369"/>
                  </a:cubicBezTo>
                  <a:cubicBezTo>
                    <a:pt x="122525" y="514908"/>
                    <a:pt x="113547" y="502510"/>
                    <a:pt x="104749" y="488995"/>
                  </a:cubicBezTo>
                  <a:cubicBezTo>
                    <a:pt x="98691" y="479697"/>
                    <a:pt x="93030" y="470254"/>
                    <a:pt x="87729" y="460631"/>
                  </a:cubicBezTo>
                  <a:cubicBezTo>
                    <a:pt x="82104" y="451261"/>
                    <a:pt x="76407" y="441998"/>
                    <a:pt x="71287" y="432484"/>
                  </a:cubicBezTo>
                  <a:cubicBezTo>
                    <a:pt x="60830" y="413563"/>
                    <a:pt x="52140" y="393849"/>
                    <a:pt x="43702" y="374351"/>
                  </a:cubicBezTo>
                  <a:cubicBezTo>
                    <a:pt x="34688" y="355285"/>
                    <a:pt x="26899" y="335824"/>
                    <a:pt x="19904" y="316218"/>
                  </a:cubicBezTo>
                  <a:lnTo>
                    <a:pt x="9880" y="286881"/>
                  </a:lnTo>
                  <a:cubicBezTo>
                    <a:pt x="6382" y="277366"/>
                    <a:pt x="3101" y="267888"/>
                    <a:pt x="0" y="258373"/>
                  </a:cubicBezTo>
                  <a:cubicBezTo>
                    <a:pt x="6743" y="269942"/>
                    <a:pt x="14676" y="280826"/>
                    <a:pt x="22068" y="292395"/>
                  </a:cubicBezTo>
                  <a:cubicBezTo>
                    <a:pt x="29568" y="304036"/>
                    <a:pt x="37645" y="315209"/>
                    <a:pt x="46371" y="325985"/>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26" name="Freeform 25">
              <a:extLst>
                <a:ext uri="{FF2B5EF4-FFF2-40B4-BE49-F238E27FC236}">
                  <a16:creationId xmlns:a16="http://schemas.microsoft.com/office/drawing/2014/main" id="{55F866AA-18FE-1292-F7F8-88BB3047410F}"/>
                </a:ext>
              </a:extLst>
            </p:cNvPr>
            <p:cNvSpPr/>
            <p:nvPr/>
          </p:nvSpPr>
          <p:spPr>
            <a:xfrm>
              <a:off x="4616738" y="-2445823"/>
              <a:ext cx="424694" cy="511340"/>
            </a:xfrm>
            <a:custGeom>
              <a:avLst/>
              <a:gdLst>
                <a:gd name="connsiteX0" fmla="*/ 0 w 424694"/>
                <a:gd name="connsiteY0" fmla="*/ 0 h 511340"/>
                <a:gd name="connsiteX1" fmla="*/ 43053 w 424694"/>
                <a:gd name="connsiteY1" fmla="*/ 97057 h 511340"/>
                <a:gd name="connsiteX2" fmla="*/ 95013 w 424694"/>
                <a:gd name="connsiteY2" fmla="*/ 190833 h 511340"/>
                <a:gd name="connsiteX3" fmla="*/ 128115 w 424694"/>
                <a:gd name="connsiteY3" fmla="*/ 242119 h 511340"/>
                <a:gd name="connsiteX4" fmla="*/ 147333 w 424694"/>
                <a:gd name="connsiteY4" fmla="*/ 267383 h 511340"/>
                <a:gd name="connsiteX5" fmla="*/ 167274 w 424694"/>
                <a:gd name="connsiteY5" fmla="*/ 293188 h 511340"/>
                <a:gd name="connsiteX6" fmla="*/ 210832 w 424694"/>
                <a:gd name="connsiteY6" fmla="*/ 340725 h 511340"/>
                <a:gd name="connsiteX7" fmla="*/ 254354 w 424694"/>
                <a:gd name="connsiteY7" fmla="*/ 383253 h 511340"/>
                <a:gd name="connsiteX8" fmla="*/ 276349 w 424694"/>
                <a:gd name="connsiteY8" fmla="*/ 402102 h 511340"/>
                <a:gd name="connsiteX9" fmla="*/ 287275 w 424694"/>
                <a:gd name="connsiteY9" fmla="*/ 410968 h 511340"/>
                <a:gd name="connsiteX10" fmla="*/ 297552 w 424694"/>
                <a:gd name="connsiteY10" fmla="*/ 419834 h 511340"/>
                <a:gd name="connsiteX11" fmla="*/ 337180 w 424694"/>
                <a:gd name="connsiteY11" fmla="*/ 451297 h 511340"/>
                <a:gd name="connsiteX12" fmla="*/ 372553 w 424694"/>
                <a:gd name="connsiteY12" fmla="*/ 476381 h 511340"/>
                <a:gd name="connsiteX13" fmla="*/ 399812 w 424694"/>
                <a:gd name="connsiteY13" fmla="*/ 495518 h 511340"/>
                <a:gd name="connsiteX14" fmla="*/ 424693 w 424694"/>
                <a:gd name="connsiteY14" fmla="*/ 511340 h 511340"/>
                <a:gd name="connsiteX15" fmla="*/ 423394 w 424694"/>
                <a:gd name="connsiteY15" fmla="*/ 481643 h 511340"/>
                <a:gd name="connsiteX16" fmla="*/ 419861 w 424694"/>
                <a:gd name="connsiteY16" fmla="*/ 447477 h 511340"/>
                <a:gd name="connsiteX17" fmla="*/ 410918 w 424694"/>
                <a:gd name="connsiteY17" fmla="*/ 404048 h 511340"/>
                <a:gd name="connsiteX18" fmla="*/ 396639 w 424694"/>
                <a:gd name="connsiteY18" fmla="*/ 352655 h 511340"/>
                <a:gd name="connsiteX19" fmla="*/ 392096 w 424694"/>
                <a:gd name="connsiteY19" fmla="*/ 338815 h 511340"/>
                <a:gd name="connsiteX20" fmla="*/ 386579 w 424694"/>
                <a:gd name="connsiteY20" fmla="*/ 325048 h 511340"/>
                <a:gd name="connsiteX21" fmla="*/ 374139 w 424694"/>
                <a:gd name="connsiteY21" fmla="*/ 296792 h 511340"/>
                <a:gd name="connsiteX22" fmla="*/ 343418 w 424694"/>
                <a:gd name="connsiteY22" fmla="*/ 238263 h 511340"/>
                <a:gd name="connsiteX23" fmla="*/ 301951 w 424694"/>
                <a:gd name="connsiteY23" fmla="*/ 181355 h 511340"/>
                <a:gd name="connsiteX24" fmla="*/ 278441 w 424694"/>
                <a:gd name="connsiteY24" fmla="*/ 154469 h 511340"/>
                <a:gd name="connsiteX25" fmla="*/ 253128 w 424694"/>
                <a:gd name="connsiteY25" fmla="*/ 130610 h 511340"/>
                <a:gd name="connsiteX26" fmla="*/ 201962 w 424694"/>
                <a:gd name="connsiteY26" fmla="*/ 88984 h 511340"/>
                <a:gd name="connsiteX27" fmla="*/ 102982 w 424694"/>
                <a:gd name="connsiteY27" fmla="*/ 33337 h 511340"/>
                <a:gd name="connsiteX28" fmla="*/ 0 w 424694"/>
                <a:gd name="connsiteY28" fmla="*/ 0 h 51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4694" h="511340">
                  <a:moveTo>
                    <a:pt x="0" y="0"/>
                  </a:moveTo>
                  <a:cubicBezTo>
                    <a:pt x="11971" y="33409"/>
                    <a:pt x="26322" y="65738"/>
                    <a:pt x="43053" y="97057"/>
                  </a:cubicBezTo>
                  <a:cubicBezTo>
                    <a:pt x="58342" y="129421"/>
                    <a:pt x="75686" y="160704"/>
                    <a:pt x="95013" y="190833"/>
                  </a:cubicBezTo>
                  <a:cubicBezTo>
                    <a:pt x="104929" y="207917"/>
                    <a:pt x="115891" y="225108"/>
                    <a:pt x="128115" y="242119"/>
                  </a:cubicBezTo>
                  <a:cubicBezTo>
                    <a:pt x="134208" y="250588"/>
                    <a:pt x="140591" y="259022"/>
                    <a:pt x="147333" y="267383"/>
                  </a:cubicBezTo>
                  <a:cubicBezTo>
                    <a:pt x="153896" y="275889"/>
                    <a:pt x="160278" y="284719"/>
                    <a:pt x="167274" y="293188"/>
                  </a:cubicBezTo>
                  <a:cubicBezTo>
                    <a:pt x="180904" y="309875"/>
                    <a:pt x="195399" y="325732"/>
                    <a:pt x="210832" y="340725"/>
                  </a:cubicBezTo>
                  <a:cubicBezTo>
                    <a:pt x="225291" y="355826"/>
                    <a:pt x="239642" y="370206"/>
                    <a:pt x="254354" y="383253"/>
                  </a:cubicBezTo>
                  <a:cubicBezTo>
                    <a:pt x="261674" y="389812"/>
                    <a:pt x="269030" y="396083"/>
                    <a:pt x="276349" y="402102"/>
                  </a:cubicBezTo>
                  <a:lnTo>
                    <a:pt x="287275" y="410968"/>
                  </a:lnTo>
                  <a:lnTo>
                    <a:pt x="297552" y="419834"/>
                  </a:lnTo>
                  <a:cubicBezTo>
                    <a:pt x="311182" y="431403"/>
                    <a:pt x="324559" y="441854"/>
                    <a:pt x="337180" y="451297"/>
                  </a:cubicBezTo>
                  <a:cubicBezTo>
                    <a:pt x="349836" y="460703"/>
                    <a:pt x="361951" y="468993"/>
                    <a:pt x="372553" y="476381"/>
                  </a:cubicBezTo>
                  <a:cubicBezTo>
                    <a:pt x="382829" y="483949"/>
                    <a:pt x="392060" y="490365"/>
                    <a:pt x="399812" y="495518"/>
                  </a:cubicBezTo>
                  <a:cubicBezTo>
                    <a:pt x="415209" y="505898"/>
                    <a:pt x="424693" y="511340"/>
                    <a:pt x="424693" y="511340"/>
                  </a:cubicBezTo>
                  <a:cubicBezTo>
                    <a:pt x="424693" y="511340"/>
                    <a:pt x="424801" y="500528"/>
                    <a:pt x="423394" y="481643"/>
                  </a:cubicBezTo>
                  <a:cubicBezTo>
                    <a:pt x="422673" y="472200"/>
                    <a:pt x="421556" y="460703"/>
                    <a:pt x="419861" y="447477"/>
                  </a:cubicBezTo>
                  <a:cubicBezTo>
                    <a:pt x="417842" y="434430"/>
                    <a:pt x="414704" y="419978"/>
                    <a:pt x="410918" y="404048"/>
                  </a:cubicBezTo>
                  <a:cubicBezTo>
                    <a:pt x="407132" y="388118"/>
                    <a:pt x="402409" y="370891"/>
                    <a:pt x="396639" y="352655"/>
                  </a:cubicBezTo>
                  <a:lnTo>
                    <a:pt x="392096" y="338815"/>
                  </a:lnTo>
                  <a:lnTo>
                    <a:pt x="386579" y="325048"/>
                  </a:lnTo>
                  <a:cubicBezTo>
                    <a:pt x="382757" y="315785"/>
                    <a:pt x="378610" y="306343"/>
                    <a:pt x="374139" y="296792"/>
                  </a:cubicBezTo>
                  <a:cubicBezTo>
                    <a:pt x="364944" y="276718"/>
                    <a:pt x="354668" y="257220"/>
                    <a:pt x="343418" y="238263"/>
                  </a:cubicBezTo>
                  <a:cubicBezTo>
                    <a:pt x="330581" y="218548"/>
                    <a:pt x="316771" y="199591"/>
                    <a:pt x="301951" y="181355"/>
                  </a:cubicBezTo>
                  <a:cubicBezTo>
                    <a:pt x="294234" y="172056"/>
                    <a:pt x="286662" y="162866"/>
                    <a:pt x="278441" y="154469"/>
                  </a:cubicBezTo>
                  <a:cubicBezTo>
                    <a:pt x="270220" y="146071"/>
                    <a:pt x="261638" y="138215"/>
                    <a:pt x="253128" y="130610"/>
                  </a:cubicBezTo>
                  <a:cubicBezTo>
                    <a:pt x="236073" y="115401"/>
                    <a:pt x="218873" y="101526"/>
                    <a:pt x="201962" y="88984"/>
                  </a:cubicBezTo>
                  <a:cubicBezTo>
                    <a:pt x="170447" y="67792"/>
                    <a:pt x="137454" y="49231"/>
                    <a:pt x="102982" y="33337"/>
                  </a:cubicBezTo>
                  <a:cubicBezTo>
                    <a:pt x="69664" y="19065"/>
                    <a:pt x="35337" y="7929"/>
                    <a:pt x="0" y="0"/>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27" name="Freeform 26">
              <a:extLst>
                <a:ext uri="{FF2B5EF4-FFF2-40B4-BE49-F238E27FC236}">
                  <a16:creationId xmlns:a16="http://schemas.microsoft.com/office/drawing/2014/main" id="{8BA6A6B1-1E6D-D069-6508-D7C82C6F6FEB}"/>
                </a:ext>
              </a:extLst>
            </p:cNvPr>
            <p:cNvSpPr/>
            <p:nvPr/>
          </p:nvSpPr>
          <p:spPr>
            <a:xfrm>
              <a:off x="3823496" y="110372"/>
              <a:ext cx="1225182" cy="667559"/>
            </a:xfrm>
            <a:custGeom>
              <a:avLst/>
              <a:gdLst>
                <a:gd name="connsiteX0" fmla="*/ 1225183 w 1225182"/>
                <a:gd name="connsiteY0" fmla="*/ 345446 h 667559"/>
                <a:gd name="connsiteX1" fmla="*/ 369488 w 1225182"/>
                <a:gd name="connsiteY1" fmla="*/ 512205 h 667559"/>
                <a:gd name="connsiteX2" fmla="*/ 631702 w 1225182"/>
                <a:gd name="connsiteY2" fmla="*/ 295422 h 667559"/>
                <a:gd name="connsiteX3" fmla="*/ 753254 w 1225182"/>
                <a:gd name="connsiteY3" fmla="*/ 0 h 667559"/>
                <a:gd name="connsiteX4" fmla="*/ 0 w 1225182"/>
                <a:gd name="connsiteY4" fmla="*/ 543200 h 667559"/>
                <a:gd name="connsiteX5" fmla="*/ 626870 w 1225182"/>
                <a:gd name="connsiteY5" fmla="*/ 667070 h 667559"/>
                <a:gd name="connsiteX6" fmla="*/ 1225183 w 1225182"/>
                <a:gd name="connsiteY6" fmla="*/ 345446 h 66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5182" h="667559">
                  <a:moveTo>
                    <a:pt x="1225183" y="345446"/>
                  </a:moveTo>
                  <a:cubicBezTo>
                    <a:pt x="1225183" y="345446"/>
                    <a:pt x="1005877" y="507448"/>
                    <a:pt x="369488" y="512205"/>
                  </a:cubicBezTo>
                  <a:cubicBezTo>
                    <a:pt x="369488" y="512205"/>
                    <a:pt x="571810" y="386136"/>
                    <a:pt x="631702" y="295422"/>
                  </a:cubicBezTo>
                  <a:cubicBezTo>
                    <a:pt x="705585" y="183445"/>
                    <a:pt x="727040" y="33337"/>
                    <a:pt x="753254" y="0"/>
                  </a:cubicBezTo>
                  <a:cubicBezTo>
                    <a:pt x="753254" y="0"/>
                    <a:pt x="333754" y="536028"/>
                    <a:pt x="0" y="543200"/>
                  </a:cubicBezTo>
                  <a:cubicBezTo>
                    <a:pt x="0" y="543200"/>
                    <a:pt x="429056" y="676621"/>
                    <a:pt x="626870" y="667070"/>
                  </a:cubicBezTo>
                  <a:cubicBezTo>
                    <a:pt x="824685" y="657556"/>
                    <a:pt x="986803" y="595566"/>
                    <a:pt x="1225183" y="34544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28" name="Freeform 27">
              <a:extLst>
                <a:ext uri="{FF2B5EF4-FFF2-40B4-BE49-F238E27FC236}">
                  <a16:creationId xmlns:a16="http://schemas.microsoft.com/office/drawing/2014/main" id="{55096280-A118-6F76-32AC-42BA5EE0BD07}"/>
                </a:ext>
              </a:extLst>
            </p:cNvPr>
            <p:cNvSpPr/>
            <p:nvPr/>
          </p:nvSpPr>
          <p:spPr>
            <a:xfrm>
              <a:off x="2705622" y="649636"/>
              <a:ext cx="1971225" cy="509005"/>
            </a:xfrm>
            <a:custGeom>
              <a:avLst/>
              <a:gdLst>
                <a:gd name="connsiteX0" fmla="*/ 1971225 w 1971225"/>
                <a:gd name="connsiteY0" fmla="*/ 144493 h 509005"/>
                <a:gd name="connsiteX1" fmla="*/ 1506436 w 1971225"/>
                <a:gd name="connsiteY1" fmla="*/ 206447 h 509005"/>
                <a:gd name="connsiteX2" fmla="*/ 624491 w 1971225"/>
                <a:gd name="connsiteY2" fmla="*/ 37273 h 509005"/>
                <a:gd name="connsiteX3" fmla="*/ 0 w 1971225"/>
                <a:gd name="connsiteY3" fmla="*/ 418472 h 509005"/>
                <a:gd name="connsiteX4" fmla="*/ 97681 w 1971225"/>
                <a:gd name="connsiteY4" fmla="*/ 509005 h 509005"/>
                <a:gd name="connsiteX5" fmla="*/ 753182 w 1971225"/>
                <a:gd name="connsiteY5" fmla="*/ 63475 h 509005"/>
                <a:gd name="connsiteX6" fmla="*/ 1294270 w 1971225"/>
                <a:gd name="connsiteY6" fmla="*/ 335111 h 509005"/>
                <a:gd name="connsiteX7" fmla="*/ 1971225 w 1971225"/>
                <a:gd name="connsiteY7" fmla="*/ 144493 h 50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1225" h="509005">
                  <a:moveTo>
                    <a:pt x="1971225" y="144493"/>
                  </a:moveTo>
                  <a:cubicBezTo>
                    <a:pt x="1971225" y="144493"/>
                    <a:pt x="1747160" y="289808"/>
                    <a:pt x="1506436" y="206447"/>
                  </a:cubicBezTo>
                  <a:cubicBezTo>
                    <a:pt x="1265676" y="123049"/>
                    <a:pt x="900984" y="-84218"/>
                    <a:pt x="624491" y="37273"/>
                  </a:cubicBezTo>
                  <a:cubicBezTo>
                    <a:pt x="347997" y="158801"/>
                    <a:pt x="0" y="418472"/>
                    <a:pt x="0" y="418472"/>
                  </a:cubicBezTo>
                  <a:lnTo>
                    <a:pt x="97681" y="509005"/>
                  </a:lnTo>
                  <a:cubicBezTo>
                    <a:pt x="97681" y="509005"/>
                    <a:pt x="459993" y="53960"/>
                    <a:pt x="753182" y="63475"/>
                  </a:cubicBezTo>
                  <a:cubicBezTo>
                    <a:pt x="1046371" y="72989"/>
                    <a:pt x="989182" y="244541"/>
                    <a:pt x="1294270" y="335111"/>
                  </a:cubicBezTo>
                  <a:cubicBezTo>
                    <a:pt x="1599358" y="425680"/>
                    <a:pt x="1829697" y="281339"/>
                    <a:pt x="1971225" y="144493"/>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29" name="Freeform 28">
              <a:extLst>
                <a:ext uri="{FF2B5EF4-FFF2-40B4-BE49-F238E27FC236}">
                  <a16:creationId xmlns:a16="http://schemas.microsoft.com/office/drawing/2014/main" id="{FDB9B2CC-D91F-89BD-989C-E995884A7013}"/>
                </a:ext>
              </a:extLst>
            </p:cNvPr>
            <p:cNvSpPr/>
            <p:nvPr/>
          </p:nvSpPr>
          <p:spPr>
            <a:xfrm>
              <a:off x="4160159" y="-340973"/>
              <a:ext cx="123222" cy="172609"/>
            </a:xfrm>
            <a:custGeom>
              <a:avLst/>
              <a:gdLst>
                <a:gd name="connsiteX0" fmla="*/ 115289 w 123222"/>
                <a:gd name="connsiteY0" fmla="*/ 38720 h 172609"/>
                <a:gd name="connsiteX1" fmla="*/ 105661 w 123222"/>
                <a:gd name="connsiteY1" fmla="*/ 19835 h 172609"/>
                <a:gd name="connsiteX2" fmla="*/ 88858 w 123222"/>
                <a:gd name="connsiteY2" fmla="*/ 6896 h 172609"/>
                <a:gd name="connsiteX3" fmla="*/ 83738 w 123222"/>
                <a:gd name="connsiteY3" fmla="*/ 4517 h 172609"/>
                <a:gd name="connsiteX4" fmla="*/ 74867 w 123222"/>
                <a:gd name="connsiteY4" fmla="*/ 1382 h 172609"/>
                <a:gd name="connsiteX5" fmla="*/ 65564 w 123222"/>
                <a:gd name="connsiteY5" fmla="*/ 48 h 172609"/>
                <a:gd name="connsiteX6" fmla="*/ 56189 w 123222"/>
                <a:gd name="connsiteY6" fmla="*/ 553 h 172609"/>
                <a:gd name="connsiteX7" fmla="*/ 47067 w 123222"/>
                <a:gd name="connsiteY7" fmla="*/ 2824 h 172609"/>
                <a:gd name="connsiteX8" fmla="*/ 38593 w 123222"/>
                <a:gd name="connsiteY8" fmla="*/ 6824 h 172609"/>
                <a:gd name="connsiteX9" fmla="*/ 31021 w 123222"/>
                <a:gd name="connsiteY9" fmla="*/ 12410 h 172609"/>
                <a:gd name="connsiteX10" fmla="*/ 24675 w 123222"/>
                <a:gd name="connsiteY10" fmla="*/ 19330 h 172609"/>
                <a:gd name="connsiteX11" fmla="*/ 19807 w 123222"/>
                <a:gd name="connsiteY11" fmla="*/ 27331 h 172609"/>
                <a:gd name="connsiteX12" fmla="*/ 12848 w 123222"/>
                <a:gd name="connsiteY12" fmla="*/ 41819 h 172609"/>
                <a:gd name="connsiteX13" fmla="*/ 8484 w 123222"/>
                <a:gd name="connsiteY13" fmla="*/ 56307 h 172609"/>
                <a:gd name="connsiteX14" fmla="*/ 444 w 123222"/>
                <a:gd name="connsiteY14" fmla="*/ 115810 h 172609"/>
                <a:gd name="connsiteX15" fmla="*/ 1886 w 123222"/>
                <a:gd name="connsiteY15" fmla="*/ 135632 h 172609"/>
                <a:gd name="connsiteX16" fmla="*/ 11189 w 123222"/>
                <a:gd name="connsiteY16" fmla="*/ 153184 h 172609"/>
                <a:gd name="connsiteX17" fmla="*/ 12920 w 123222"/>
                <a:gd name="connsiteY17" fmla="*/ 155238 h 172609"/>
                <a:gd name="connsiteX18" fmla="*/ 23376 w 123222"/>
                <a:gd name="connsiteY18" fmla="*/ 164609 h 172609"/>
                <a:gd name="connsiteX19" fmla="*/ 36105 w 123222"/>
                <a:gd name="connsiteY19" fmla="*/ 170555 h 172609"/>
                <a:gd name="connsiteX20" fmla="*/ 50023 w 123222"/>
                <a:gd name="connsiteY20" fmla="*/ 172609 h 172609"/>
                <a:gd name="connsiteX21" fmla="*/ 63906 w 123222"/>
                <a:gd name="connsiteY21" fmla="*/ 170591 h 172609"/>
                <a:gd name="connsiteX22" fmla="*/ 83918 w 123222"/>
                <a:gd name="connsiteY22" fmla="*/ 164573 h 172609"/>
                <a:gd name="connsiteX23" fmla="*/ 96611 w 123222"/>
                <a:gd name="connsiteY23" fmla="*/ 158662 h 172609"/>
                <a:gd name="connsiteX24" fmla="*/ 107067 w 123222"/>
                <a:gd name="connsiteY24" fmla="*/ 149327 h 172609"/>
                <a:gd name="connsiteX25" fmla="*/ 114423 w 123222"/>
                <a:gd name="connsiteY25" fmla="*/ 137398 h 172609"/>
                <a:gd name="connsiteX26" fmla="*/ 118029 w 123222"/>
                <a:gd name="connsiteY26" fmla="*/ 123847 h 172609"/>
                <a:gd name="connsiteX27" fmla="*/ 122897 w 123222"/>
                <a:gd name="connsiteY27" fmla="*/ 81427 h 172609"/>
                <a:gd name="connsiteX28" fmla="*/ 121707 w 123222"/>
                <a:gd name="connsiteY28" fmla="*/ 63984 h 17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3222" h="172609">
                  <a:moveTo>
                    <a:pt x="115289" y="38720"/>
                  </a:moveTo>
                  <a:cubicBezTo>
                    <a:pt x="113486" y="31728"/>
                    <a:pt x="110277" y="25421"/>
                    <a:pt x="105661" y="19835"/>
                  </a:cubicBezTo>
                  <a:cubicBezTo>
                    <a:pt x="101046" y="14284"/>
                    <a:pt x="95421" y="9960"/>
                    <a:pt x="88858" y="6896"/>
                  </a:cubicBezTo>
                  <a:lnTo>
                    <a:pt x="83738" y="4517"/>
                  </a:lnTo>
                  <a:cubicBezTo>
                    <a:pt x="80889" y="3184"/>
                    <a:pt x="77932" y="2139"/>
                    <a:pt x="74867" y="1382"/>
                  </a:cubicBezTo>
                  <a:cubicBezTo>
                    <a:pt x="71803" y="661"/>
                    <a:pt x="68702" y="193"/>
                    <a:pt x="65564" y="48"/>
                  </a:cubicBezTo>
                  <a:cubicBezTo>
                    <a:pt x="62427" y="-96"/>
                    <a:pt x="59290" y="84"/>
                    <a:pt x="56189" y="553"/>
                  </a:cubicBezTo>
                  <a:cubicBezTo>
                    <a:pt x="53088" y="986"/>
                    <a:pt x="50059" y="1778"/>
                    <a:pt x="47067" y="2824"/>
                  </a:cubicBezTo>
                  <a:cubicBezTo>
                    <a:pt x="44110" y="3869"/>
                    <a:pt x="41297" y="5202"/>
                    <a:pt x="38593" y="6824"/>
                  </a:cubicBezTo>
                  <a:cubicBezTo>
                    <a:pt x="35889" y="8446"/>
                    <a:pt x="33365" y="10284"/>
                    <a:pt x="31021" y="12410"/>
                  </a:cubicBezTo>
                  <a:cubicBezTo>
                    <a:pt x="28677" y="14501"/>
                    <a:pt x="26586" y="16807"/>
                    <a:pt x="24675" y="19330"/>
                  </a:cubicBezTo>
                  <a:cubicBezTo>
                    <a:pt x="22800" y="21853"/>
                    <a:pt x="21177" y="24520"/>
                    <a:pt x="19807" y="27331"/>
                  </a:cubicBezTo>
                  <a:lnTo>
                    <a:pt x="12848" y="41819"/>
                  </a:lnTo>
                  <a:cubicBezTo>
                    <a:pt x="10612" y="46432"/>
                    <a:pt x="9170" y="51262"/>
                    <a:pt x="8484" y="56307"/>
                  </a:cubicBezTo>
                  <a:lnTo>
                    <a:pt x="444" y="115810"/>
                  </a:lnTo>
                  <a:cubicBezTo>
                    <a:pt x="-458" y="122513"/>
                    <a:pt x="11" y="129145"/>
                    <a:pt x="1886" y="135632"/>
                  </a:cubicBezTo>
                  <a:cubicBezTo>
                    <a:pt x="3761" y="142155"/>
                    <a:pt x="6862" y="147994"/>
                    <a:pt x="11189" y="153184"/>
                  </a:cubicBezTo>
                  <a:lnTo>
                    <a:pt x="12920" y="155238"/>
                  </a:lnTo>
                  <a:cubicBezTo>
                    <a:pt x="15949" y="158878"/>
                    <a:pt x="19446" y="162014"/>
                    <a:pt x="23376" y="164609"/>
                  </a:cubicBezTo>
                  <a:cubicBezTo>
                    <a:pt x="27343" y="167239"/>
                    <a:pt x="31562" y="169222"/>
                    <a:pt x="36105" y="170555"/>
                  </a:cubicBezTo>
                  <a:cubicBezTo>
                    <a:pt x="40648" y="171925"/>
                    <a:pt x="45264" y="172609"/>
                    <a:pt x="50023" y="172609"/>
                  </a:cubicBezTo>
                  <a:cubicBezTo>
                    <a:pt x="54747" y="172609"/>
                    <a:pt x="59362" y="171961"/>
                    <a:pt x="63906" y="170591"/>
                  </a:cubicBezTo>
                  <a:lnTo>
                    <a:pt x="83918" y="164573"/>
                  </a:lnTo>
                  <a:cubicBezTo>
                    <a:pt x="88425" y="163239"/>
                    <a:pt x="92680" y="161257"/>
                    <a:pt x="96611" y="158662"/>
                  </a:cubicBezTo>
                  <a:cubicBezTo>
                    <a:pt x="100541" y="156067"/>
                    <a:pt x="104039" y="152931"/>
                    <a:pt x="107067" y="149327"/>
                  </a:cubicBezTo>
                  <a:cubicBezTo>
                    <a:pt x="110096" y="145687"/>
                    <a:pt x="112548" y="141723"/>
                    <a:pt x="114423" y="137398"/>
                  </a:cubicBezTo>
                  <a:cubicBezTo>
                    <a:pt x="116262" y="133037"/>
                    <a:pt x="117488" y="128532"/>
                    <a:pt x="118029" y="123847"/>
                  </a:cubicBezTo>
                  <a:lnTo>
                    <a:pt x="122897" y="81427"/>
                  </a:lnTo>
                  <a:cubicBezTo>
                    <a:pt x="123582" y="75553"/>
                    <a:pt x="123185" y="69714"/>
                    <a:pt x="121707" y="63984"/>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30" name="Freeform 29">
              <a:extLst>
                <a:ext uri="{FF2B5EF4-FFF2-40B4-BE49-F238E27FC236}">
                  <a16:creationId xmlns:a16="http://schemas.microsoft.com/office/drawing/2014/main" id="{4F8C6243-60FB-4374-3049-84048C5928B4}"/>
                </a:ext>
              </a:extLst>
            </p:cNvPr>
            <p:cNvSpPr/>
            <p:nvPr/>
          </p:nvSpPr>
          <p:spPr>
            <a:xfrm>
              <a:off x="3458981" y="-2409344"/>
              <a:ext cx="290451" cy="114740"/>
            </a:xfrm>
            <a:custGeom>
              <a:avLst/>
              <a:gdLst>
                <a:gd name="connsiteX0" fmla="*/ 7467 w 290451"/>
                <a:gd name="connsiteY0" fmla="*/ 72326 h 114740"/>
                <a:gd name="connsiteX1" fmla="*/ 77420 w 290451"/>
                <a:gd name="connsiteY1" fmla="*/ 112799 h 114740"/>
                <a:gd name="connsiteX2" fmla="*/ 83009 w 290451"/>
                <a:gd name="connsiteY2" fmla="*/ 114637 h 114740"/>
                <a:gd name="connsiteX3" fmla="*/ 88850 w 290451"/>
                <a:gd name="connsiteY3" fmla="*/ 114061 h 114740"/>
                <a:gd name="connsiteX4" fmla="*/ 93970 w 290451"/>
                <a:gd name="connsiteY4" fmla="*/ 111142 h 114740"/>
                <a:gd name="connsiteX5" fmla="*/ 97432 w 290451"/>
                <a:gd name="connsiteY5" fmla="*/ 106384 h 114740"/>
                <a:gd name="connsiteX6" fmla="*/ 99091 w 290451"/>
                <a:gd name="connsiteY6" fmla="*/ 102744 h 114740"/>
                <a:gd name="connsiteX7" fmla="*/ 104283 w 290451"/>
                <a:gd name="connsiteY7" fmla="*/ 96689 h 114740"/>
                <a:gd name="connsiteX8" fmla="*/ 111963 w 290451"/>
                <a:gd name="connsiteY8" fmla="*/ 94455 h 114740"/>
                <a:gd name="connsiteX9" fmla="*/ 242782 w 290451"/>
                <a:gd name="connsiteY9" fmla="*/ 94455 h 114740"/>
                <a:gd name="connsiteX10" fmla="*/ 248696 w 290451"/>
                <a:gd name="connsiteY10" fmla="*/ 93157 h 114740"/>
                <a:gd name="connsiteX11" fmla="*/ 282122 w 290451"/>
                <a:gd name="connsiteY11" fmla="*/ 77840 h 114740"/>
                <a:gd name="connsiteX12" fmla="*/ 285223 w 290451"/>
                <a:gd name="connsiteY12" fmla="*/ 75930 h 114740"/>
                <a:gd name="connsiteX13" fmla="*/ 287711 w 290451"/>
                <a:gd name="connsiteY13" fmla="*/ 73335 h 114740"/>
                <a:gd name="connsiteX14" fmla="*/ 289442 w 290451"/>
                <a:gd name="connsiteY14" fmla="*/ 70164 h 114740"/>
                <a:gd name="connsiteX15" fmla="*/ 290343 w 290451"/>
                <a:gd name="connsiteY15" fmla="*/ 66668 h 114740"/>
                <a:gd name="connsiteX16" fmla="*/ 290343 w 290451"/>
                <a:gd name="connsiteY16" fmla="*/ 63064 h 114740"/>
                <a:gd name="connsiteX17" fmla="*/ 289406 w 290451"/>
                <a:gd name="connsiteY17" fmla="*/ 59568 h 114740"/>
                <a:gd name="connsiteX18" fmla="*/ 287603 w 290451"/>
                <a:gd name="connsiteY18" fmla="*/ 56432 h 114740"/>
                <a:gd name="connsiteX19" fmla="*/ 285079 w 290451"/>
                <a:gd name="connsiteY19" fmla="*/ 53837 h 114740"/>
                <a:gd name="connsiteX20" fmla="*/ 234128 w 290451"/>
                <a:gd name="connsiteY20" fmla="*/ 13112 h 114740"/>
                <a:gd name="connsiteX21" fmla="*/ 228323 w 290451"/>
                <a:gd name="connsiteY21" fmla="*/ 10337 h 114740"/>
                <a:gd name="connsiteX22" fmla="*/ 182962 w 290451"/>
                <a:gd name="connsiteY22" fmla="*/ 354 h 114740"/>
                <a:gd name="connsiteX23" fmla="*/ 172685 w 290451"/>
                <a:gd name="connsiteY23" fmla="*/ 1975 h 114740"/>
                <a:gd name="connsiteX24" fmla="*/ 79187 w 290451"/>
                <a:gd name="connsiteY24" fmla="*/ 56973 h 114740"/>
                <a:gd name="connsiteX25" fmla="*/ 68658 w 290451"/>
                <a:gd name="connsiteY25" fmla="*/ 58559 h 114740"/>
                <a:gd name="connsiteX26" fmla="*/ 17852 w 290451"/>
                <a:gd name="connsiteY26" fmla="*/ 46269 h 114740"/>
                <a:gd name="connsiteX27" fmla="*/ 12768 w 290451"/>
                <a:gd name="connsiteY27" fmla="*/ 45836 h 114740"/>
                <a:gd name="connsiteX28" fmla="*/ 7828 w 290451"/>
                <a:gd name="connsiteY28" fmla="*/ 47242 h 114740"/>
                <a:gd name="connsiteX29" fmla="*/ 3753 w 290451"/>
                <a:gd name="connsiteY29" fmla="*/ 50342 h 114740"/>
                <a:gd name="connsiteX30" fmla="*/ 1013 w 290451"/>
                <a:gd name="connsiteY30" fmla="*/ 54666 h 114740"/>
                <a:gd name="connsiteX31" fmla="*/ 3 w 290451"/>
                <a:gd name="connsiteY31" fmla="*/ 59676 h 114740"/>
                <a:gd name="connsiteX32" fmla="*/ 832 w 290451"/>
                <a:gd name="connsiteY32" fmla="*/ 64722 h 114740"/>
                <a:gd name="connsiteX33" fmla="*/ 3429 w 290451"/>
                <a:gd name="connsiteY33" fmla="*/ 69119 h 114740"/>
                <a:gd name="connsiteX34" fmla="*/ 7431 w 290451"/>
                <a:gd name="connsiteY34" fmla="*/ 72326 h 1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0451" h="114740">
                  <a:moveTo>
                    <a:pt x="7467" y="72326"/>
                  </a:moveTo>
                  <a:lnTo>
                    <a:pt x="77420" y="112799"/>
                  </a:lnTo>
                  <a:cubicBezTo>
                    <a:pt x="79151" y="113809"/>
                    <a:pt x="80990" y="114421"/>
                    <a:pt x="83009" y="114637"/>
                  </a:cubicBezTo>
                  <a:cubicBezTo>
                    <a:pt x="84992" y="114890"/>
                    <a:pt x="86939" y="114673"/>
                    <a:pt x="88850" y="114061"/>
                  </a:cubicBezTo>
                  <a:cubicBezTo>
                    <a:pt x="90761" y="113448"/>
                    <a:pt x="92456" y="112475"/>
                    <a:pt x="93970" y="111142"/>
                  </a:cubicBezTo>
                  <a:cubicBezTo>
                    <a:pt x="95449" y="109808"/>
                    <a:pt x="96603" y="108222"/>
                    <a:pt x="97432" y="106384"/>
                  </a:cubicBezTo>
                  <a:lnTo>
                    <a:pt x="99091" y="102744"/>
                  </a:lnTo>
                  <a:cubicBezTo>
                    <a:pt x="100245" y="100221"/>
                    <a:pt x="101975" y="98203"/>
                    <a:pt x="104283" y="96689"/>
                  </a:cubicBezTo>
                  <a:cubicBezTo>
                    <a:pt x="106627" y="95212"/>
                    <a:pt x="109187" y="94455"/>
                    <a:pt x="111963" y="94455"/>
                  </a:cubicBezTo>
                  <a:lnTo>
                    <a:pt x="242782" y="94455"/>
                  </a:lnTo>
                  <a:cubicBezTo>
                    <a:pt x="244874" y="94455"/>
                    <a:pt x="246821" y="94022"/>
                    <a:pt x="248696" y="93157"/>
                  </a:cubicBezTo>
                  <a:lnTo>
                    <a:pt x="282122" y="77840"/>
                  </a:lnTo>
                  <a:cubicBezTo>
                    <a:pt x="283240" y="77336"/>
                    <a:pt x="284249" y="76687"/>
                    <a:pt x="285223" y="75930"/>
                  </a:cubicBezTo>
                  <a:cubicBezTo>
                    <a:pt x="286160" y="75173"/>
                    <a:pt x="286990" y="74308"/>
                    <a:pt x="287711" y="73335"/>
                  </a:cubicBezTo>
                  <a:cubicBezTo>
                    <a:pt x="288432" y="72362"/>
                    <a:pt x="289009" y="71281"/>
                    <a:pt x="289442" y="70164"/>
                  </a:cubicBezTo>
                  <a:cubicBezTo>
                    <a:pt x="289910" y="69046"/>
                    <a:pt x="290199" y="67893"/>
                    <a:pt x="290343" y="66668"/>
                  </a:cubicBezTo>
                  <a:cubicBezTo>
                    <a:pt x="290487" y="65478"/>
                    <a:pt x="290487" y="64253"/>
                    <a:pt x="290343" y="63064"/>
                  </a:cubicBezTo>
                  <a:cubicBezTo>
                    <a:pt x="290163" y="61874"/>
                    <a:pt x="289874" y="60685"/>
                    <a:pt x="289406" y="59568"/>
                  </a:cubicBezTo>
                  <a:cubicBezTo>
                    <a:pt x="288937" y="58451"/>
                    <a:pt x="288360" y="57405"/>
                    <a:pt x="287603" y="56432"/>
                  </a:cubicBezTo>
                  <a:cubicBezTo>
                    <a:pt x="286881" y="55459"/>
                    <a:pt x="286052" y="54594"/>
                    <a:pt x="285079" y="53837"/>
                  </a:cubicBezTo>
                  <a:lnTo>
                    <a:pt x="234128" y="13112"/>
                  </a:lnTo>
                  <a:cubicBezTo>
                    <a:pt x="232434" y="11742"/>
                    <a:pt x="230487" y="10841"/>
                    <a:pt x="228323" y="10337"/>
                  </a:cubicBezTo>
                  <a:lnTo>
                    <a:pt x="182962" y="354"/>
                  </a:lnTo>
                  <a:cubicBezTo>
                    <a:pt x="179320" y="-439"/>
                    <a:pt x="175895" y="101"/>
                    <a:pt x="172685" y="1975"/>
                  </a:cubicBezTo>
                  <a:lnTo>
                    <a:pt x="79187" y="56973"/>
                  </a:lnTo>
                  <a:cubicBezTo>
                    <a:pt x="75869" y="58919"/>
                    <a:pt x="72372" y="59460"/>
                    <a:pt x="68658" y="58559"/>
                  </a:cubicBezTo>
                  <a:lnTo>
                    <a:pt x="17852" y="46269"/>
                  </a:lnTo>
                  <a:cubicBezTo>
                    <a:pt x="16193" y="45800"/>
                    <a:pt x="14498" y="45692"/>
                    <a:pt x="12768" y="45836"/>
                  </a:cubicBezTo>
                  <a:cubicBezTo>
                    <a:pt x="11037" y="46017"/>
                    <a:pt x="9378" y="46485"/>
                    <a:pt x="7828" y="47242"/>
                  </a:cubicBezTo>
                  <a:cubicBezTo>
                    <a:pt x="6277" y="48035"/>
                    <a:pt x="4907" y="49044"/>
                    <a:pt x="3753" y="50342"/>
                  </a:cubicBezTo>
                  <a:cubicBezTo>
                    <a:pt x="2563" y="51603"/>
                    <a:pt x="1662" y="53045"/>
                    <a:pt x="1013" y="54666"/>
                  </a:cubicBezTo>
                  <a:cubicBezTo>
                    <a:pt x="364" y="56252"/>
                    <a:pt x="39" y="57946"/>
                    <a:pt x="3" y="59676"/>
                  </a:cubicBezTo>
                  <a:cubicBezTo>
                    <a:pt x="-33" y="61406"/>
                    <a:pt x="255" y="63100"/>
                    <a:pt x="832" y="64722"/>
                  </a:cubicBezTo>
                  <a:cubicBezTo>
                    <a:pt x="1445" y="66343"/>
                    <a:pt x="2311" y="67821"/>
                    <a:pt x="3429" y="69119"/>
                  </a:cubicBezTo>
                  <a:cubicBezTo>
                    <a:pt x="4582" y="70452"/>
                    <a:pt x="5880" y="71533"/>
                    <a:pt x="7431" y="7232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31" name="Freeform 30">
              <a:extLst>
                <a:ext uri="{FF2B5EF4-FFF2-40B4-BE49-F238E27FC236}">
                  <a16:creationId xmlns:a16="http://schemas.microsoft.com/office/drawing/2014/main" id="{6BB53FB3-A771-0B70-CFCB-9DFC39D7E952}"/>
                </a:ext>
              </a:extLst>
            </p:cNvPr>
            <p:cNvSpPr/>
            <p:nvPr/>
          </p:nvSpPr>
          <p:spPr>
            <a:xfrm>
              <a:off x="4110808" y="-2211108"/>
              <a:ext cx="96995" cy="86801"/>
            </a:xfrm>
            <a:custGeom>
              <a:avLst/>
              <a:gdLst>
                <a:gd name="connsiteX0" fmla="*/ 7787 w 96995"/>
                <a:gd name="connsiteY0" fmla="*/ 28811 h 86801"/>
                <a:gd name="connsiteX1" fmla="*/ 39374 w 96995"/>
                <a:gd name="connsiteY1" fmla="*/ 42687 h 86801"/>
                <a:gd name="connsiteX2" fmla="*/ 44134 w 96995"/>
                <a:gd name="connsiteY2" fmla="*/ 46255 h 86801"/>
                <a:gd name="connsiteX3" fmla="*/ 74026 w 96995"/>
                <a:gd name="connsiteY3" fmla="*/ 82115 h 86801"/>
                <a:gd name="connsiteX4" fmla="*/ 80625 w 96995"/>
                <a:gd name="connsiteY4" fmla="*/ 86332 h 86801"/>
                <a:gd name="connsiteX5" fmla="*/ 88413 w 96995"/>
                <a:gd name="connsiteY5" fmla="*/ 86007 h 86801"/>
                <a:gd name="connsiteX6" fmla="*/ 94651 w 96995"/>
                <a:gd name="connsiteY6" fmla="*/ 81286 h 86801"/>
                <a:gd name="connsiteX7" fmla="*/ 96995 w 96995"/>
                <a:gd name="connsiteY7" fmla="*/ 73826 h 86801"/>
                <a:gd name="connsiteX8" fmla="*/ 96995 w 96995"/>
                <a:gd name="connsiteY8" fmla="*/ 30866 h 86801"/>
                <a:gd name="connsiteX9" fmla="*/ 94327 w 96995"/>
                <a:gd name="connsiteY9" fmla="*/ 22973 h 86801"/>
                <a:gd name="connsiteX10" fmla="*/ 87368 w 96995"/>
                <a:gd name="connsiteY10" fmla="*/ 18324 h 86801"/>
                <a:gd name="connsiteX11" fmla="*/ 20516 w 96995"/>
                <a:gd name="connsiteY11" fmla="*/ 520 h 86801"/>
                <a:gd name="connsiteX12" fmla="*/ 8328 w 96995"/>
                <a:gd name="connsiteY12" fmla="*/ 3547 h 86801"/>
                <a:gd name="connsiteX13" fmla="*/ 4145 w 96995"/>
                <a:gd name="connsiteY13" fmla="*/ 7403 h 86801"/>
                <a:gd name="connsiteX14" fmla="*/ 2090 w 96995"/>
                <a:gd name="connsiteY14" fmla="*/ 9854 h 86801"/>
                <a:gd name="connsiteX15" fmla="*/ 684 w 96995"/>
                <a:gd name="connsiteY15" fmla="*/ 12773 h 86801"/>
                <a:gd name="connsiteX16" fmla="*/ 35 w 96995"/>
                <a:gd name="connsiteY16" fmla="*/ 15909 h 86801"/>
                <a:gd name="connsiteX17" fmla="*/ 179 w 96995"/>
                <a:gd name="connsiteY17" fmla="*/ 19116 h 86801"/>
                <a:gd name="connsiteX18" fmla="*/ 1117 w 96995"/>
                <a:gd name="connsiteY18" fmla="*/ 22180 h 86801"/>
                <a:gd name="connsiteX19" fmla="*/ 2739 w 96995"/>
                <a:gd name="connsiteY19" fmla="*/ 24919 h 86801"/>
                <a:gd name="connsiteX20" fmla="*/ 5011 w 96995"/>
                <a:gd name="connsiteY20" fmla="*/ 27189 h 86801"/>
                <a:gd name="connsiteX21" fmla="*/ 7787 w 96995"/>
                <a:gd name="connsiteY21" fmla="*/ 28811 h 8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995" h="86801">
                  <a:moveTo>
                    <a:pt x="7787" y="28811"/>
                  </a:moveTo>
                  <a:lnTo>
                    <a:pt x="39374" y="42687"/>
                  </a:lnTo>
                  <a:cubicBezTo>
                    <a:pt x="41249" y="43516"/>
                    <a:pt x="42836" y="44705"/>
                    <a:pt x="44134" y="46255"/>
                  </a:cubicBezTo>
                  <a:lnTo>
                    <a:pt x="74026" y="82115"/>
                  </a:lnTo>
                  <a:cubicBezTo>
                    <a:pt x="75793" y="84241"/>
                    <a:pt x="77992" y="85647"/>
                    <a:pt x="80625" y="86332"/>
                  </a:cubicBezTo>
                  <a:cubicBezTo>
                    <a:pt x="83257" y="87052"/>
                    <a:pt x="85853" y="86944"/>
                    <a:pt x="88413" y="86007"/>
                  </a:cubicBezTo>
                  <a:cubicBezTo>
                    <a:pt x="91009" y="85106"/>
                    <a:pt x="93065" y="83520"/>
                    <a:pt x="94651" y="81286"/>
                  </a:cubicBezTo>
                  <a:cubicBezTo>
                    <a:pt x="96202" y="79051"/>
                    <a:pt x="96995" y="76565"/>
                    <a:pt x="96995" y="73826"/>
                  </a:cubicBezTo>
                  <a:lnTo>
                    <a:pt x="96995" y="30866"/>
                  </a:lnTo>
                  <a:cubicBezTo>
                    <a:pt x="96995" y="27946"/>
                    <a:pt x="96094" y="25315"/>
                    <a:pt x="94327" y="22973"/>
                  </a:cubicBezTo>
                  <a:cubicBezTo>
                    <a:pt x="92524" y="20630"/>
                    <a:pt x="90216" y="19080"/>
                    <a:pt x="87368" y="18324"/>
                  </a:cubicBezTo>
                  <a:lnTo>
                    <a:pt x="20516" y="520"/>
                  </a:lnTo>
                  <a:cubicBezTo>
                    <a:pt x="15900" y="-742"/>
                    <a:pt x="11826" y="303"/>
                    <a:pt x="8328" y="3547"/>
                  </a:cubicBezTo>
                  <a:lnTo>
                    <a:pt x="4145" y="7403"/>
                  </a:lnTo>
                  <a:cubicBezTo>
                    <a:pt x="3352" y="8160"/>
                    <a:pt x="2667" y="8953"/>
                    <a:pt x="2090" y="9854"/>
                  </a:cubicBezTo>
                  <a:cubicBezTo>
                    <a:pt x="1513" y="10791"/>
                    <a:pt x="1044" y="11728"/>
                    <a:pt x="684" y="12773"/>
                  </a:cubicBezTo>
                  <a:cubicBezTo>
                    <a:pt x="323" y="13782"/>
                    <a:pt x="107" y="14828"/>
                    <a:pt x="35" y="15909"/>
                  </a:cubicBezTo>
                  <a:cubicBezTo>
                    <a:pt x="-37" y="16954"/>
                    <a:pt x="-1" y="18035"/>
                    <a:pt x="179" y="19116"/>
                  </a:cubicBezTo>
                  <a:cubicBezTo>
                    <a:pt x="359" y="20162"/>
                    <a:pt x="684" y="21171"/>
                    <a:pt x="1117" y="22180"/>
                  </a:cubicBezTo>
                  <a:cubicBezTo>
                    <a:pt x="1549" y="23153"/>
                    <a:pt x="2090" y="24090"/>
                    <a:pt x="2739" y="24919"/>
                  </a:cubicBezTo>
                  <a:cubicBezTo>
                    <a:pt x="3424" y="25784"/>
                    <a:pt x="4182" y="26541"/>
                    <a:pt x="5011" y="27189"/>
                  </a:cubicBezTo>
                  <a:cubicBezTo>
                    <a:pt x="5876" y="27838"/>
                    <a:pt x="6814" y="28379"/>
                    <a:pt x="7787" y="28811"/>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32" name="Freeform 31">
              <a:extLst>
                <a:ext uri="{FF2B5EF4-FFF2-40B4-BE49-F238E27FC236}">
                  <a16:creationId xmlns:a16="http://schemas.microsoft.com/office/drawing/2014/main" id="{713D6B10-75DA-1294-4175-488B79E73043}"/>
                </a:ext>
              </a:extLst>
            </p:cNvPr>
            <p:cNvSpPr/>
            <p:nvPr/>
          </p:nvSpPr>
          <p:spPr>
            <a:xfrm>
              <a:off x="2022523" y="-2155262"/>
              <a:ext cx="2556355" cy="2427600"/>
            </a:xfrm>
            <a:custGeom>
              <a:avLst/>
              <a:gdLst>
                <a:gd name="connsiteX0" fmla="*/ 2553614 w 2556355"/>
                <a:gd name="connsiteY0" fmla="*/ 580029 h 2427600"/>
                <a:gd name="connsiteX1" fmla="*/ 2460079 w 2556355"/>
                <a:gd name="connsiteY1" fmla="*/ 446427 h 2427600"/>
                <a:gd name="connsiteX2" fmla="*/ 2458565 w 2556355"/>
                <a:gd name="connsiteY2" fmla="*/ 444589 h 2427600"/>
                <a:gd name="connsiteX3" fmla="*/ 2310727 w 2556355"/>
                <a:gd name="connsiteY3" fmla="*/ 292103 h 2427600"/>
                <a:gd name="connsiteX4" fmla="*/ 2308239 w 2556355"/>
                <a:gd name="connsiteY4" fmla="*/ 288679 h 2427600"/>
                <a:gd name="connsiteX5" fmla="*/ 2243370 w 2556355"/>
                <a:gd name="connsiteY5" fmla="*/ 165925 h 2427600"/>
                <a:gd name="connsiteX6" fmla="*/ 2242072 w 2556355"/>
                <a:gd name="connsiteY6" fmla="*/ 162574 h 2427600"/>
                <a:gd name="connsiteX7" fmla="*/ 2231435 w 2556355"/>
                <a:gd name="connsiteY7" fmla="*/ 119974 h 2427600"/>
                <a:gd name="connsiteX8" fmla="*/ 2228442 w 2556355"/>
                <a:gd name="connsiteY8" fmla="*/ 114063 h 2427600"/>
                <a:gd name="connsiteX9" fmla="*/ 2189860 w 2556355"/>
                <a:gd name="connsiteY9" fmla="*/ 67319 h 2427600"/>
                <a:gd name="connsiteX10" fmla="*/ 2178285 w 2556355"/>
                <a:gd name="connsiteY10" fmla="*/ 61877 h 2427600"/>
                <a:gd name="connsiteX11" fmla="*/ 2159751 w 2556355"/>
                <a:gd name="connsiteY11" fmla="*/ 61877 h 2427600"/>
                <a:gd name="connsiteX12" fmla="*/ 2151350 w 2556355"/>
                <a:gd name="connsiteY12" fmla="*/ 59282 h 2427600"/>
                <a:gd name="connsiteX13" fmla="*/ 2145833 w 2556355"/>
                <a:gd name="connsiteY13" fmla="*/ 52471 h 2427600"/>
                <a:gd name="connsiteX14" fmla="*/ 2135556 w 2556355"/>
                <a:gd name="connsiteY14" fmla="*/ 26630 h 2427600"/>
                <a:gd name="connsiteX15" fmla="*/ 2130003 w 2556355"/>
                <a:gd name="connsiteY15" fmla="*/ 19782 h 2427600"/>
                <a:gd name="connsiteX16" fmla="*/ 2121602 w 2556355"/>
                <a:gd name="connsiteY16" fmla="*/ 17223 h 2427600"/>
                <a:gd name="connsiteX17" fmla="*/ 2078116 w 2556355"/>
                <a:gd name="connsiteY17" fmla="*/ 17223 h 2427600"/>
                <a:gd name="connsiteX18" fmla="*/ 2070075 w 2556355"/>
                <a:gd name="connsiteY18" fmla="*/ 14881 h 2427600"/>
                <a:gd name="connsiteX19" fmla="*/ 2064558 w 2556355"/>
                <a:gd name="connsiteY19" fmla="*/ 8610 h 2427600"/>
                <a:gd name="connsiteX20" fmla="*/ 2062502 w 2556355"/>
                <a:gd name="connsiteY20" fmla="*/ 5402 h 2427600"/>
                <a:gd name="connsiteX21" fmla="*/ 2059762 w 2556355"/>
                <a:gd name="connsiteY21" fmla="*/ 2807 h 2427600"/>
                <a:gd name="connsiteX22" fmla="*/ 2056409 w 2556355"/>
                <a:gd name="connsiteY22" fmla="*/ 1005 h 2427600"/>
                <a:gd name="connsiteX23" fmla="*/ 2052731 w 2556355"/>
                <a:gd name="connsiteY23" fmla="*/ 104 h 2427600"/>
                <a:gd name="connsiteX24" fmla="*/ 2048945 w 2556355"/>
                <a:gd name="connsiteY24" fmla="*/ 140 h 2427600"/>
                <a:gd name="connsiteX25" fmla="*/ 2045303 w 2556355"/>
                <a:gd name="connsiteY25" fmla="*/ 1113 h 2427600"/>
                <a:gd name="connsiteX26" fmla="*/ 2041985 w 2556355"/>
                <a:gd name="connsiteY26" fmla="*/ 2987 h 2427600"/>
                <a:gd name="connsiteX27" fmla="*/ 2039281 w 2556355"/>
                <a:gd name="connsiteY27" fmla="*/ 5618 h 2427600"/>
                <a:gd name="connsiteX28" fmla="*/ 2027382 w 2556355"/>
                <a:gd name="connsiteY28" fmla="*/ 20467 h 2427600"/>
                <a:gd name="connsiteX29" fmla="*/ 2020026 w 2556355"/>
                <a:gd name="connsiteY29" fmla="*/ 25440 h 2427600"/>
                <a:gd name="connsiteX30" fmla="*/ 2011084 w 2556355"/>
                <a:gd name="connsiteY30" fmla="*/ 25368 h 2427600"/>
                <a:gd name="connsiteX31" fmla="*/ 1968211 w 2556355"/>
                <a:gd name="connsiteY31" fmla="*/ 11673 h 2427600"/>
                <a:gd name="connsiteX32" fmla="*/ 1955374 w 2556355"/>
                <a:gd name="connsiteY32" fmla="*/ 13475 h 2427600"/>
                <a:gd name="connsiteX33" fmla="*/ 1918919 w 2556355"/>
                <a:gd name="connsiteY33" fmla="*/ 37730 h 2427600"/>
                <a:gd name="connsiteX34" fmla="*/ 1914448 w 2556355"/>
                <a:gd name="connsiteY34" fmla="*/ 42415 h 2427600"/>
                <a:gd name="connsiteX35" fmla="*/ 1912356 w 2556355"/>
                <a:gd name="connsiteY35" fmla="*/ 48506 h 2427600"/>
                <a:gd name="connsiteX36" fmla="*/ 1913042 w 2556355"/>
                <a:gd name="connsiteY36" fmla="*/ 54957 h 2427600"/>
                <a:gd name="connsiteX37" fmla="*/ 1916359 w 2556355"/>
                <a:gd name="connsiteY37" fmla="*/ 60508 h 2427600"/>
                <a:gd name="connsiteX38" fmla="*/ 1939508 w 2556355"/>
                <a:gd name="connsiteY38" fmla="*/ 85087 h 2427600"/>
                <a:gd name="connsiteX39" fmla="*/ 1943222 w 2556355"/>
                <a:gd name="connsiteY39" fmla="*/ 92115 h 2427600"/>
                <a:gd name="connsiteX40" fmla="*/ 1955951 w 2556355"/>
                <a:gd name="connsiteY40" fmla="*/ 149455 h 2427600"/>
                <a:gd name="connsiteX41" fmla="*/ 1958367 w 2556355"/>
                <a:gd name="connsiteY41" fmla="*/ 154861 h 2427600"/>
                <a:gd name="connsiteX42" fmla="*/ 1993199 w 2556355"/>
                <a:gd name="connsiteY42" fmla="*/ 204020 h 2427600"/>
                <a:gd name="connsiteX43" fmla="*/ 1995543 w 2556355"/>
                <a:gd name="connsiteY43" fmla="*/ 216202 h 2427600"/>
                <a:gd name="connsiteX44" fmla="*/ 1984941 w 2556355"/>
                <a:gd name="connsiteY44" fmla="*/ 260351 h 2427600"/>
                <a:gd name="connsiteX45" fmla="*/ 1985266 w 2556355"/>
                <a:gd name="connsiteY45" fmla="*/ 268388 h 2427600"/>
                <a:gd name="connsiteX46" fmla="*/ 1989665 w 2556355"/>
                <a:gd name="connsiteY46" fmla="*/ 275128 h 2427600"/>
                <a:gd name="connsiteX47" fmla="*/ 1998680 w 2556355"/>
                <a:gd name="connsiteY47" fmla="*/ 282948 h 2427600"/>
                <a:gd name="connsiteX48" fmla="*/ 2003187 w 2556355"/>
                <a:gd name="connsiteY48" fmla="*/ 290012 h 2427600"/>
                <a:gd name="connsiteX49" fmla="*/ 2006468 w 2556355"/>
                <a:gd name="connsiteY49" fmla="*/ 301257 h 2427600"/>
                <a:gd name="connsiteX50" fmla="*/ 1974376 w 2556355"/>
                <a:gd name="connsiteY50" fmla="*/ 301257 h 2427600"/>
                <a:gd name="connsiteX51" fmla="*/ 1967742 w 2556355"/>
                <a:gd name="connsiteY51" fmla="*/ 298986 h 2427600"/>
                <a:gd name="connsiteX52" fmla="*/ 1963884 w 2556355"/>
                <a:gd name="connsiteY52" fmla="*/ 293148 h 2427600"/>
                <a:gd name="connsiteX53" fmla="*/ 1957213 w 2556355"/>
                <a:gd name="connsiteY53" fmla="*/ 267235 h 2427600"/>
                <a:gd name="connsiteX54" fmla="*/ 1954364 w 2556355"/>
                <a:gd name="connsiteY54" fmla="*/ 262297 h 2427600"/>
                <a:gd name="connsiteX55" fmla="*/ 1910409 w 2556355"/>
                <a:gd name="connsiteY55" fmla="*/ 218364 h 2427600"/>
                <a:gd name="connsiteX56" fmla="*/ 1903739 w 2556355"/>
                <a:gd name="connsiteY56" fmla="*/ 215229 h 2427600"/>
                <a:gd name="connsiteX57" fmla="*/ 1896599 w 2556355"/>
                <a:gd name="connsiteY57" fmla="*/ 217067 h 2427600"/>
                <a:gd name="connsiteX58" fmla="*/ 1881346 w 2556355"/>
                <a:gd name="connsiteY58" fmla="*/ 227627 h 2427600"/>
                <a:gd name="connsiteX59" fmla="*/ 1876911 w 2556355"/>
                <a:gd name="connsiteY59" fmla="*/ 234222 h 2427600"/>
                <a:gd name="connsiteX60" fmla="*/ 1878173 w 2556355"/>
                <a:gd name="connsiteY60" fmla="*/ 242043 h 2427600"/>
                <a:gd name="connsiteX61" fmla="*/ 1902513 w 2556355"/>
                <a:gd name="connsiteY61" fmla="*/ 283237 h 2427600"/>
                <a:gd name="connsiteX62" fmla="*/ 1904027 w 2556355"/>
                <a:gd name="connsiteY62" fmla="*/ 288751 h 2427600"/>
                <a:gd name="connsiteX63" fmla="*/ 1904027 w 2556355"/>
                <a:gd name="connsiteY63" fmla="*/ 342487 h 2427600"/>
                <a:gd name="connsiteX64" fmla="*/ 1905433 w 2556355"/>
                <a:gd name="connsiteY64" fmla="*/ 347821 h 2427600"/>
                <a:gd name="connsiteX65" fmla="*/ 1963379 w 2556355"/>
                <a:gd name="connsiteY65" fmla="*/ 449743 h 2427600"/>
                <a:gd name="connsiteX66" fmla="*/ 1963884 w 2556355"/>
                <a:gd name="connsiteY66" fmla="*/ 450572 h 2427600"/>
                <a:gd name="connsiteX67" fmla="*/ 2034594 w 2556355"/>
                <a:gd name="connsiteY67" fmla="*/ 551953 h 2427600"/>
                <a:gd name="connsiteX68" fmla="*/ 2035603 w 2556355"/>
                <a:gd name="connsiteY68" fmla="*/ 553251 h 2427600"/>
                <a:gd name="connsiteX69" fmla="*/ 2143705 w 2556355"/>
                <a:gd name="connsiteY69" fmla="*/ 667679 h 2427600"/>
                <a:gd name="connsiteX70" fmla="*/ 2146590 w 2556355"/>
                <a:gd name="connsiteY70" fmla="*/ 674058 h 2427600"/>
                <a:gd name="connsiteX71" fmla="*/ 2145004 w 2556355"/>
                <a:gd name="connsiteY71" fmla="*/ 680870 h 2427600"/>
                <a:gd name="connsiteX72" fmla="*/ 2114390 w 2556355"/>
                <a:gd name="connsiteY72" fmla="*/ 729704 h 2427600"/>
                <a:gd name="connsiteX73" fmla="*/ 2112912 w 2556355"/>
                <a:gd name="connsiteY73" fmla="*/ 733524 h 2427600"/>
                <a:gd name="connsiteX74" fmla="*/ 2112984 w 2556355"/>
                <a:gd name="connsiteY74" fmla="*/ 737597 h 2427600"/>
                <a:gd name="connsiteX75" fmla="*/ 2114534 w 2556355"/>
                <a:gd name="connsiteY75" fmla="*/ 741381 h 2427600"/>
                <a:gd name="connsiteX76" fmla="*/ 2117383 w 2556355"/>
                <a:gd name="connsiteY76" fmla="*/ 744337 h 2427600"/>
                <a:gd name="connsiteX77" fmla="*/ 2214704 w 2556355"/>
                <a:gd name="connsiteY77" fmla="*/ 812020 h 2427600"/>
                <a:gd name="connsiteX78" fmla="*/ 2219247 w 2556355"/>
                <a:gd name="connsiteY78" fmla="*/ 819300 h 2427600"/>
                <a:gd name="connsiteX79" fmla="*/ 2231543 w 2556355"/>
                <a:gd name="connsiteY79" fmla="*/ 902013 h 2427600"/>
                <a:gd name="connsiteX80" fmla="*/ 2231687 w 2556355"/>
                <a:gd name="connsiteY80" fmla="*/ 903635 h 2427600"/>
                <a:gd name="connsiteX81" fmla="*/ 2231687 w 2556355"/>
                <a:gd name="connsiteY81" fmla="*/ 952794 h 2427600"/>
                <a:gd name="connsiteX82" fmla="*/ 2228081 w 2556355"/>
                <a:gd name="connsiteY82" fmla="*/ 960831 h 2427600"/>
                <a:gd name="connsiteX83" fmla="*/ 2185425 w 2556355"/>
                <a:gd name="connsiteY83" fmla="*/ 999106 h 2427600"/>
                <a:gd name="connsiteX84" fmla="*/ 2178718 w 2556355"/>
                <a:gd name="connsiteY84" fmla="*/ 993303 h 2427600"/>
                <a:gd name="connsiteX85" fmla="*/ 2175364 w 2556355"/>
                <a:gd name="connsiteY85" fmla="*/ 988005 h 2427600"/>
                <a:gd name="connsiteX86" fmla="*/ 2175509 w 2556355"/>
                <a:gd name="connsiteY86" fmla="*/ 981734 h 2427600"/>
                <a:gd name="connsiteX87" fmla="*/ 2206266 w 2556355"/>
                <a:gd name="connsiteY87" fmla="*/ 887741 h 2427600"/>
                <a:gd name="connsiteX88" fmla="*/ 2206050 w 2556355"/>
                <a:gd name="connsiteY88" fmla="*/ 880389 h 2427600"/>
                <a:gd name="connsiteX89" fmla="*/ 2201146 w 2556355"/>
                <a:gd name="connsiteY89" fmla="*/ 874911 h 2427600"/>
                <a:gd name="connsiteX90" fmla="*/ 2143056 w 2556355"/>
                <a:gd name="connsiteY90" fmla="*/ 843916 h 2427600"/>
                <a:gd name="connsiteX91" fmla="*/ 2132419 w 2556355"/>
                <a:gd name="connsiteY91" fmla="*/ 844168 h 2427600"/>
                <a:gd name="connsiteX92" fmla="*/ 2075880 w 2556355"/>
                <a:gd name="connsiteY92" fmla="*/ 877686 h 2427600"/>
                <a:gd name="connsiteX93" fmla="*/ 2069065 w 2556355"/>
                <a:gd name="connsiteY93" fmla="*/ 879091 h 2427600"/>
                <a:gd name="connsiteX94" fmla="*/ 2062791 w 2556355"/>
                <a:gd name="connsiteY94" fmla="*/ 876100 h 2427600"/>
                <a:gd name="connsiteX95" fmla="*/ 2059618 w 2556355"/>
                <a:gd name="connsiteY95" fmla="*/ 869901 h 2427600"/>
                <a:gd name="connsiteX96" fmla="*/ 2060916 w 2556355"/>
                <a:gd name="connsiteY96" fmla="*/ 863053 h 2427600"/>
                <a:gd name="connsiteX97" fmla="*/ 2081830 w 2556355"/>
                <a:gd name="connsiteY97" fmla="*/ 825680 h 2427600"/>
                <a:gd name="connsiteX98" fmla="*/ 2083200 w 2556355"/>
                <a:gd name="connsiteY98" fmla="*/ 819733 h 2427600"/>
                <a:gd name="connsiteX99" fmla="*/ 2081145 w 2556355"/>
                <a:gd name="connsiteY99" fmla="*/ 814002 h 2427600"/>
                <a:gd name="connsiteX100" fmla="*/ 2042959 w 2556355"/>
                <a:gd name="connsiteY100" fmla="*/ 761780 h 2427600"/>
                <a:gd name="connsiteX101" fmla="*/ 2034882 w 2556355"/>
                <a:gd name="connsiteY101" fmla="*/ 757347 h 2427600"/>
                <a:gd name="connsiteX102" fmla="*/ 1930313 w 2556355"/>
                <a:gd name="connsiteY102" fmla="*/ 750535 h 2427600"/>
                <a:gd name="connsiteX103" fmla="*/ 1857332 w 2556355"/>
                <a:gd name="connsiteY103" fmla="*/ 746247 h 2427600"/>
                <a:gd name="connsiteX104" fmla="*/ 1850733 w 2556355"/>
                <a:gd name="connsiteY104" fmla="*/ 748013 h 2427600"/>
                <a:gd name="connsiteX105" fmla="*/ 1846514 w 2556355"/>
                <a:gd name="connsiteY105" fmla="*/ 753347 h 2427600"/>
                <a:gd name="connsiteX106" fmla="*/ 1835372 w 2556355"/>
                <a:gd name="connsiteY106" fmla="*/ 783945 h 2427600"/>
                <a:gd name="connsiteX107" fmla="*/ 1832560 w 2556355"/>
                <a:gd name="connsiteY107" fmla="*/ 788198 h 2427600"/>
                <a:gd name="connsiteX108" fmla="*/ 1828089 w 2556355"/>
                <a:gd name="connsiteY108" fmla="*/ 790684 h 2427600"/>
                <a:gd name="connsiteX109" fmla="*/ 1823004 w 2556355"/>
                <a:gd name="connsiteY109" fmla="*/ 790829 h 2427600"/>
                <a:gd name="connsiteX110" fmla="*/ 1818389 w 2556355"/>
                <a:gd name="connsiteY110" fmla="*/ 788666 h 2427600"/>
                <a:gd name="connsiteX111" fmla="*/ 1810673 w 2556355"/>
                <a:gd name="connsiteY111" fmla="*/ 782431 h 2427600"/>
                <a:gd name="connsiteX112" fmla="*/ 1807860 w 2556355"/>
                <a:gd name="connsiteY112" fmla="*/ 779007 h 2427600"/>
                <a:gd name="connsiteX113" fmla="*/ 1806670 w 2556355"/>
                <a:gd name="connsiteY113" fmla="*/ 774755 h 2427600"/>
                <a:gd name="connsiteX114" fmla="*/ 1807283 w 2556355"/>
                <a:gd name="connsiteY114" fmla="*/ 770394 h 2427600"/>
                <a:gd name="connsiteX115" fmla="*/ 1809591 w 2556355"/>
                <a:gd name="connsiteY115" fmla="*/ 766609 h 2427600"/>
                <a:gd name="connsiteX116" fmla="*/ 1846334 w 2556355"/>
                <a:gd name="connsiteY116" fmla="*/ 727434 h 2427600"/>
                <a:gd name="connsiteX117" fmla="*/ 1849255 w 2556355"/>
                <a:gd name="connsiteY117" fmla="*/ 720045 h 2427600"/>
                <a:gd name="connsiteX118" fmla="*/ 1849255 w 2556355"/>
                <a:gd name="connsiteY118" fmla="*/ 693952 h 2427600"/>
                <a:gd name="connsiteX119" fmla="*/ 1848425 w 2556355"/>
                <a:gd name="connsiteY119" fmla="*/ 689808 h 2427600"/>
                <a:gd name="connsiteX120" fmla="*/ 1846082 w 2556355"/>
                <a:gd name="connsiteY120" fmla="*/ 686312 h 2427600"/>
                <a:gd name="connsiteX121" fmla="*/ 1842584 w 2556355"/>
                <a:gd name="connsiteY121" fmla="*/ 683933 h 2427600"/>
                <a:gd name="connsiteX122" fmla="*/ 1838437 w 2556355"/>
                <a:gd name="connsiteY122" fmla="*/ 683140 h 2427600"/>
                <a:gd name="connsiteX123" fmla="*/ 1760948 w 2556355"/>
                <a:gd name="connsiteY123" fmla="*/ 683140 h 2427600"/>
                <a:gd name="connsiteX124" fmla="*/ 1753088 w 2556355"/>
                <a:gd name="connsiteY124" fmla="*/ 686492 h 2427600"/>
                <a:gd name="connsiteX125" fmla="*/ 1709169 w 2556355"/>
                <a:gd name="connsiteY125" fmla="*/ 732768 h 2427600"/>
                <a:gd name="connsiteX126" fmla="*/ 1706645 w 2556355"/>
                <a:gd name="connsiteY126" fmla="*/ 737092 h 2427600"/>
                <a:gd name="connsiteX127" fmla="*/ 1706356 w 2556355"/>
                <a:gd name="connsiteY127" fmla="*/ 742066 h 2427600"/>
                <a:gd name="connsiteX128" fmla="*/ 1708340 w 2556355"/>
                <a:gd name="connsiteY128" fmla="*/ 746679 h 2427600"/>
                <a:gd name="connsiteX129" fmla="*/ 1712162 w 2556355"/>
                <a:gd name="connsiteY129" fmla="*/ 749887 h 2427600"/>
                <a:gd name="connsiteX130" fmla="*/ 1723845 w 2556355"/>
                <a:gd name="connsiteY130" fmla="*/ 755725 h 2427600"/>
                <a:gd name="connsiteX131" fmla="*/ 1729830 w 2556355"/>
                <a:gd name="connsiteY131" fmla="*/ 765132 h 2427600"/>
                <a:gd name="connsiteX132" fmla="*/ 1724349 w 2556355"/>
                <a:gd name="connsiteY132" fmla="*/ 774827 h 2427600"/>
                <a:gd name="connsiteX133" fmla="*/ 1640334 w 2556355"/>
                <a:gd name="connsiteY133" fmla="*/ 822544 h 2427600"/>
                <a:gd name="connsiteX134" fmla="*/ 1635719 w 2556355"/>
                <a:gd name="connsiteY134" fmla="*/ 827770 h 2427600"/>
                <a:gd name="connsiteX135" fmla="*/ 1618915 w 2556355"/>
                <a:gd name="connsiteY135" fmla="*/ 867594 h 2427600"/>
                <a:gd name="connsiteX136" fmla="*/ 1616283 w 2556355"/>
                <a:gd name="connsiteY136" fmla="*/ 871379 h 2427600"/>
                <a:gd name="connsiteX137" fmla="*/ 1612317 w 2556355"/>
                <a:gd name="connsiteY137" fmla="*/ 873721 h 2427600"/>
                <a:gd name="connsiteX138" fmla="*/ 1607737 w 2556355"/>
                <a:gd name="connsiteY138" fmla="*/ 874190 h 2427600"/>
                <a:gd name="connsiteX139" fmla="*/ 1603374 w 2556355"/>
                <a:gd name="connsiteY139" fmla="*/ 872712 h 2427600"/>
                <a:gd name="connsiteX140" fmla="*/ 1550694 w 2556355"/>
                <a:gd name="connsiteY140" fmla="*/ 841105 h 2427600"/>
                <a:gd name="connsiteX141" fmla="*/ 1541787 w 2556355"/>
                <a:gd name="connsiteY141" fmla="*/ 840096 h 2427600"/>
                <a:gd name="connsiteX142" fmla="*/ 1513626 w 2556355"/>
                <a:gd name="connsiteY142" fmla="*/ 849214 h 2427600"/>
                <a:gd name="connsiteX143" fmla="*/ 1506811 w 2556355"/>
                <a:gd name="connsiteY143" fmla="*/ 849178 h 2427600"/>
                <a:gd name="connsiteX144" fmla="*/ 1501366 w 2556355"/>
                <a:gd name="connsiteY144" fmla="*/ 845105 h 2427600"/>
                <a:gd name="connsiteX145" fmla="*/ 1495741 w 2556355"/>
                <a:gd name="connsiteY145" fmla="*/ 836996 h 2427600"/>
                <a:gd name="connsiteX146" fmla="*/ 1609613 w 2556355"/>
                <a:gd name="connsiteY146" fmla="*/ 754752 h 2427600"/>
                <a:gd name="connsiteX147" fmla="*/ 1613435 w 2556355"/>
                <a:gd name="connsiteY147" fmla="*/ 749671 h 2427600"/>
                <a:gd name="connsiteX148" fmla="*/ 1613615 w 2556355"/>
                <a:gd name="connsiteY148" fmla="*/ 743291 h 2427600"/>
                <a:gd name="connsiteX149" fmla="*/ 1598903 w 2556355"/>
                <a:gd name="connsiteY149" fmla="*/ 690781 h 2427600"/>
                <a:gd name="connsiteX150" fmla="*/ 1597858 w 2556355"/>
                <a:gd name="connsiteY150" fmla="*/ 688258 h 2427600"/>
                <a:gd name="connsiteX151" fmla="*/ 1596199 w 2556355"/>
                <a:gd name="connsiteY151" fmla="*/ 686131 h 2427600"/>
                <a:gd name="connsiteX152" fmla="*/ 1594035 w 2556355"/>
                <a:gd name="connsiteY152" fmla="*/ 684474 h 2427600"/>
                <a:gd name="connsiteX153" fmla="*/ 1591511 w 2556355"/>
                <a:gd name="connsiteY153" fmla="*/ 683392 h 2427600"/>
                <a:gd name="connsiteX154" fmla="*/ 1588807 w 2556355"/>
                <a:gd name="connsiteY154" fmla="*/ 683032 h 2427600"/>
                <a:gd name="connsiteX155" fmla="*/ 1586103 w 2556355"/>
                <a:gd name="connsiteY155" fmla="*/ 683356 h 2427600"/>
                <a:gd name="connsiteX156" fmla="*/ 1583579 w 2556355"/>
                <a:gd name="connsiteY156" fmla="*/ 684365 h 2427600"/>
                <a:gd name="connsiteX157" fmla="*/ 1581379 w 2556355"/>
                <a:gd name="connsiteY157" fmla="*/ 685951 h 2427600"/>
                <a:gd name="connsiteX158" fmla="*/ 1504070 w 2556355"/>
                <a:gd name="connsiteY158" fmla="*/ 759726 h 2427600"/>
                <a:gd name="connsiteX159" fmla="*/ 1498445 w 2556355"/>
                <a:gd name="connsiteY159" fmla="*/ 762501 h 2427600"/>
                <a:gd name="connsiteX160" fmla="*/ 1492243 w 2556355"/>
                <a:gd name="connsiteY160" fmla="*/ 761636 h 2427600"/>
                <a:gd name="connsiteX161" fmla="*/ 1422435 w 2556355"/>
                <a:gd name="connsiteY161" fmla="*/ 728803 h 2427600"/>
                <a:gd name="connsiteX162" fmla="*/ 1413168 w 2556355"/>
                <a:gd name="connsiteY162" fmla="*/ 728911 h 2427600"/>
                <a:gd name="connsiteX163" fmla="*/ 1368167 w 2556355"/>
                <a:gd name="connsiteY163" fmla="*/ 751437 h 2427600"/>
                <a:gd name="connsiteX164" fmla="*/ 1362290 w 2556355"/>
                <a:gd name="connsiteY164" fmla="*/ 752482 h 2427600"/>
                <a:gd name="connsiteX165" fmla="*/ 1304092 w 2556355"/>
                <a:gd name="connsiteY165" fmla="*/ 746247 h 2427600"/>
                <a:gd name="connsiteX166" fmla="*/ 1295979 w 2556355"/>
                <a:gd name="connsiteY166" fmla="*/ 740913 h 2427600"/>
                <a:gd name="connsiteX167" fmla="*/ 1286388 w 2556355"/>
                <a:gd name="connsiteY167" fmla="*/ 723866 h 2427600"/>
                <a:gd name="connsiteX168" fmla="*/ 1277157 w 2556355"/>
                <a:gd name="connsiteY168" fmla="*/ 718496 h 2427600"/>
                <a:gd name="connsiteX169" fmla="*/ 1267926 w 2556355"/>
                <a:gd name="connsiteY169" fmla="*/ 723866 h 2427600"/>
                <a:gd name="connsiteX170" fmla="*/ 1211278 w 2556355"/>
                <a:gd name="connsiteY170" fmla="*/ 823517 h 2427600"/>
                <a:gd name="connsiteX171" fmla="*/ 1201651 w 2556355"/>
                <a:gd name="connsiteY171" fmla="*/ 828851 h 2427600"/>
                <a:gd name="connsiteX172" fmla="*/ 1153441 w 2556355"/>
                <a:gd name="connsiteY172" fmla="*/ 827013 h 2427600"/>
                <a:gd name="connsiteX173" fmla="*/ 1147492 w 2556355"/>
                <a:gd name="connsiteY173" fmla="*/ 824887 h 2427600"/>
                <a:gd name="connsiteX174" fmla="*/ 1143778 w 2556355"/>
                <a:gd name="connsiteY174" fmla="*/ 819769 h 2427600"/>
                <a:gd name="connsiteX175" fmla="*/ 1140605 w 2556355"/>
                <a:gd name="connsiteY175" fmla="*/ 810146 h 2427600"/>
                <a:gd name="connsiteX176" fmla="*/ 1132239 w 2556355"/>
                <a:gd name="connsiteY176" fmla="*/ 803046 h 2427600"/>
                <a:gd name="connsiteX177" fmla="*/ 1122071 w 2556355"/>
                <a:gd name="connsiteY177" fmla="*/ 807155 h 2427600"/>
                <a:gd name="connsiteX178" fmla="*/ 1116914 w 2556355"/>
                <a:gd name="connsiteY178" fmla="*/ 814002 h 2427600"/>
                <a:gd name="connsiteX179" fmla="*/ 1112046 w 2556355"/>
                <a:gd name="connsiteY179" fmla="*/ 817607 h 2427600"/>
                <a:gd name="connsiteX180" fmla="*/ 1106025 w 2556355"/>
                <a:gd name="connsiteY180" fmla="*/ 817967 h 2427600"/>
                <a:gd name="connsiteX181" fmla="*/ 1084426 w 2556355"/>
                <a:gd name="connsiteY181" fmla="*/ 812885 h 2427600"/>
                <a:gd name="connsiteX182" fmla="*/ 1080315 w 2556355"/>
                <a:gd name="connsiteY182" fmla="*/ 810939 h 2427600"/>
                <a:gd name="connsiteX183" fmla="*/ 1077431 w 2556355"/>
                <a:gd name="connsiteY183" fmla="*/ 807407 h 2427600"/>
                <a:gd name="connsiteX184" fmla="*/ 1076277 w 2556355"/>
                <a:gd name="connsiteY184" fmla="*/ 802974 h 2427600"/>
                <a:gd name="connsiteX185" fmla="*/ 1077106 w 2556355"/>
                <a:gd name="connsiteY185" fmla="*/ 798469 h 2427600"/>
                <a:gd name="connsiteX186" fmla="*/ 1086193 w 2556355"/>
                <a:gd name="connsiteY186" fmla="*/ 776953 h 2427600"/>
                <a:gd name="connsiteX187" fmla="*/ 1086986 w 2556355"/>
                <a:gd name="connsiteY187" fmla="*/ 772304 h 2427600"/>
                <a:gd name="connsiteX188" fmla="*/ 1085724 w 2556355"/>
                <a:gd name="connsiteY188" fmla="*/ 767799 h 2427600"/>
                <a:gd name="connsiteX189" fmla="*/ 1082623 w 2556355"/>
                <a:gd name="connsiteY189" fmla="*/ 764267 h 2427600"/>
                <a:gd name="connsiteX190" fmla="*/ 1078296 w 2556355"/>
                <a:gd name="connsiteY190" fmla="*/ 762393 h 2427600"/>
                <a:gd name="connsiteX191" fmla="*/ 1047575 w 2556355"/>
                <a:gd name="connsiteY191" fmla="*/ 756807 h 2427600"/>
                <a:gd name="connsiteX192" fmla="*/ 1041336 w 2556355"/>
                <a:gd name="connsiteY192" fmla="*/ 753202 h 2427600"/>
                <a:gd name="connsiteX193" fmla="*/ 1038848 w 2556355"/>
                <a:gd name="connsiteY193" fmla="*/ 746391 h 2427600"/>
                <a:gd name="connsiteX194" fmla="*/ 1038848 w 2556355"/>
                <a:gd name="connsiteY194" fmla="*/ 733561 h 2427600"/>
                <a:gd name="connsiteX195" fmla="*/ 1036216 w 2556355"/>
                <a:gd name="connsiteY195" fmla="*/ 726533 h 2427600"/>
                <a:gd name="connsiteX196" fmla="*/ 1029618 w 2556355"/>
                <a:gd name="connsiteY196" fmla="*/ 723037 h 2427600"/>
                <a:gd name="connsiteX197" fmla="*/ 913510 w 2556355"/>
                <a:gd name="connsiteY197" fmla="*/ 708296 h 2427600"/>
                <a:gd name="connsiteX198" fmla="*/ 904027 w 2556355"/>
                <a:gd name="connsiteY198" fmla="*/ 712008 h 2427600"/>
                <a:gd name="connsiteX199" fmla="*/ 854628 w 2556355"/>
                <a:gd name="connsiteY199" fmla="*/ 771223 h 2427600"/>
                <a:gd name="connsiteX200" fmla="*/ 846478 w 2556355"/>
                <a:gd name="connsiteY200" fmla="*/ 775079 h 2427600"/>
                <a:gd name="connsiteX201" fmla="*/ 834110 w 2556355"/>
                <a:gd name="connsiteY201" fmla="*/ 775079 h 2427600"/>
                <a:gd name="connsiteX202" fmla="*/ 825925 w 2556355"/>
                <a:gd name="connsiteY202" fmla="*/ 778935 h 2427600"/>
                <a:gd name="connsiteX203" fmla="*/ 769458 w 2556355"/>
                <a:gd name="connsiteY203" fmla="*/ 847232 h 2427600"/>
                <a:gd name="connsiteX204" fmla="*/ 764122 w 2556355"/>
                <a:gd name="connsiteY204" fmla="*/ 850692 h 2427600"/>
                <a:gd name="connsiteX205" fmla="*/ 757775 w 2556355"/>
                <a:gd name="connsiteY205" fmla="*/ 850475 h 2427600"/>
                <a:gd name="connsiteX206" fmla="*/ 738304 w 2556355"/>
                <a:gd name="connsiteY206" fmla="*/ 843556 h 2427600"/>
                <a:gd name="connsiteX207" fmla="*/ 733328 w 2556355"/>
                <a:gd name="connsiteY207" fmla="*/ 843051 h 2427600"/>
                <a:gd name="connsiteX208" fmla="*/ 728640 w 2556355"/>
                <a:gd name="connsiteY208" fmla="*/ 844889 h 2427600"/>
                <a:gd name="connsiteX209" fmla="*/ 725359 w 2556355"/>
                <a:gd name="connsiteY209" fmla="*/ 848673 h 2427600"/>
                <a:gd name="connsiteX210" fmla="*/ 724169 w 2556355"/>
                <a:gd name="connsiteY210" fmla="*/ 853539 h 2427600"/>
                <a:gd name="connsiteX211" fmla="*/ 724169 w 2556355"/>
                <a:gd name="connsiteY211" fmla="*/ 892102 h 2427600"/>
                <a:gd name="connsiteX212" fmla="*/ 723124 w 2556355"/>
                <a:gd name="connsiteY212" fmla="*/ 896679 h 2427600"/>
                <a:gd name="connsiteX213" fmla="*/ 720239 w 2556355"/>
                <a:gd name="connsiteY213" fmla="*/ 900355 h 2427600"/>
                <a:gd name="connsiteX214" fmla="*/ 716020 w 2556355"/>
                <a:gd name="connsiteY214" fmla="*/ 902409 h 2427600"/>
                <a:gd name="connsiteX215" fmla="*/ 711333 w 2556355"/>
                <a:gd name="connsiteY215" fmla="*/ 902445 h 2427600"/>
                <a:gd name="connsiteX216" fmla="*/ 677907 w 2556355"/>
                <a:gd name="connsiteY216" fmla="*/ 895201 h 2427600"/>
                <a:gd name="connsiteX217" fmla="*/ 670803 w 2556355"/>
                <a:gd name="connsiteY217" fmla="*/ 896138 h 2427600"/>
                <a:gd name="connsiteX218" fmla="*/ 665899 w 2556355"/>
                <a:gd name="connsiteY218" fmla="*/ 901364 h 2427600"/>
                <a:gd name="connsiteX219" fmla="*/ 602329 w 2556355"/>
                <a:gd name="connsiteY219" fmla="*/ 1049886 h 2427600"/>
                <a:gd name="connsiteX220" fmla="*/ 603447 w 2556355"/>
                <a:gd name="connsiteY220" fmla="*/ 1060158 h 2427600"/>
                <a:gd name="connsiteX221" fmla="*/ 625298 w 2556355"/>
                <a:gd name="connsiteY221" fmla="*/ 1090864 h 2427600"/>
                <a:gd name="connsiteX222" fmla="*/ 626344 w 2556355"/>
                <a:gd name="connsiteY222" fmla="*/ 1101316 h 2427600"/>
                <a:gd name="connsiteX223" fmla="*/ 609757 w 2556355"/>
                <a:gd name="connsiteY223" fmla="*/ 1138762 h 2427600"/>
                <a:gd name="connsiteX224" fmla="*/ 578350 w 2556355"/>
                <a:gd name="connsiteY224" fmla="*/ 1201724 h 2427600"/>
                <a:gd name="connsiteX225" fmla="*/ 578242 w 2556355"/>
                <a:gd name="connsiteY225" fmla="*/ 1201868 h 2427600"/>
                <a:gd name="connsiteX226" fmla="*/ 556643 w 2556355"/>
                <a:gd name="connsiteY226" fmla="*/ 1245333 h 2427600"/>
                <a:gd name="connsiteX227" fmla="*/ 556643 w 2556355"/>
                <a:gd name="connsiteY227" fmla="*/ 1252145 h 2427600"/>
                <a:gd name="connsiteX228" fmla="*/ 572545 w 2556355"/>
                <a:gd name="connsiteY228" fmla="*/ 1283572 h 2427600"/>
                <a:gd name="connsiteX229" fmla="*/ 572905 w 2556355"/>
                <a:gd name="connsiteY229" fmla="*/ 1289518 h 2427600"/>
                <a:gd name="connsiteX230" fmla="*/ 560646 w 2556355"/>
                <a:gd name="connsiteY230" fmla="*/ 1324550 h 2427600"/>
                <a:gd name="connsiteX231" fmla="*/ 558771 w 2556355"/>
                <a:gd name="connsiteY231" fmla="*/ 1327505 h 2427600"/>
                <a:gd name="connsiteX232" fmla="*/ 555778 w 2556355"/>
                <a:gd name="connsiteY232" fmla="*/ 1329271 h 2427600"/>
                <a:gd name="connsiteX233" fmla="*/ 552316 w 2556355"/>
                <a:gd name="connsiteY233" fmla="*/ 1329559 h 2427600"/>
                <a:gd name="connsiteX234" fmla="*/ 549071 w 2556355"/>
                <a:gd name="connsiteY234" fmla="*/ 1328226 h 2427600"/>
                <a:gd name="connsiteX235" fmla="*/ 490837 w 2556355"/>
                <a:gd name="connsiteY235" fmla="*/ 1286671 h 2427600"/>
                <a:gd name="connsiteX236" fmla="*/ 490332 w 2556355"/>
                <a:gd name="connsiteY236" fmla="*/ 1286311 h 2427600"/>
                <a:gd name="connsiteX237" fmla="*/ 432748 w 2556355"/>
                <a:gd name="connsiteY237" fmla="*/ 1251928 h 2427600"/>
                <a:gd name="connsiteX238" fmla="*/ 427771 w 2556355"/>
                <a:gd name="connsiteY238" fmla="*/ 1250919 h 2427600"/>
                <a:gd name="connsiteX239" fmla="*/ 423264 w 2556355"/>
                <a:gd name="connsiteY239" fmla="*/ 1253298 h 2427600"/>
                <a:gd name="connsiteX240" fmla="*/ 370115 w 2556355"/>
                <a:gd name="connsiteY240" fmla="*/ 1311287 h 2427600"/>
                <a:gd name="connsiteX241" fmla="*/ 361857 w 2556355"/>
                <a:gd name="connsiteY241" fmla="*/ 1313269 h 2427600"/>
                <a:gd name="connsiteX242" fmla="*/ 337266 w 2556355"/>
                <a:gd name="connsiteY242" fmla="*/ 1304043 h 2427600"/>
                <a:gd name="connsiteX243" fmla="*/ 333948 w 2556355"/>
                <a:gd name="connsiteY243" fmla="*/ 1303574 h 2427600"/>
                <a:gd name="connsiteX244" fmla="*/ 330739 w 2556355"/>
                <a:gd name="connsiteY244" fmla="*/ 1304583 h 2427600"/>
                <a:gd name="connsiteX245" fmla="*/ 328287 w 2556355"/>
                <a:gd name="connsiteY245" fmla="*/ 1306890 h 2427600"/>
                <a:gd name="connsiteX246" fmla="*/ 327061 w 2556355"/>
                <a:gd name="connsiteY246" fmla="*/ 1310025 h 2427600"/>
                <a:gd name="connsiteX247" fmla="*/ 303515 w 2556355"/>
                <a:gd name="connsiteY247" fmla="*/ 1466621 h 2427600"/>
                <a:gd name="connsiteX248" fmla="*/ 298611 w 2556355"/>
                <a:gd name="connsiteY248" fmla="*/ 1472639 h 2427600"/>
                <a:gd name="connsiteX249" fmla="*/ 291003 w 2556355"/>
                <a:gd name="connsiteY249" fmla="*/ 1471234 h 2427600"/>
                <a:gd name="connsiteX250" fmla="*/ 282854 w 2556355"/>
                <a:gd name="connsiteY250" fmla="*/ 1470080 h 2427600"/>
                <a:gd name="connsiteX251" fmla="*/ 278383 w 2556355"/>
                <a:gd name="connsiteY251" fmla="*/ 1477000 h 2427600"/>
                <a:gd name="connsiteX252" fmla="*/ 278383 w 2556355"/>
                <a:gd name="connsiteY252" fmla="*/ 1503310 h 2427600"/>
                <a:gd name="connsiteX253" fmla="*/ 276363 w 2556355"/>
                <a:gd name="connsiteY253" fmla="*/ 1508463 h 2427600"/>
                <a:gd name="connsiteX254" fmla="*/ 271351 w 2556355"/>
                <a:gd name="connsiteY254" fmla="*/ 1510878 h 2427600"/>
                <a:gd name="connsiteX255" fmla="*/ 248130 w 2556355"/>
                <a:gd name="connsiteY255" fmla="*/ 1512536 h 2427600"/>
                <a:gd name="connsiteX256" fmla="*/ 242649 w 2556355"/>
                <a:gd name="connsiteY256" fmla="*/ 1510770 h 2427600"/>
                <a:gd name="connsiteX257" fmla="*/ 139811 w 2556355"/>
                <a:gd name="connsiteY257" fmla="*/ 1424021 h 2427600"/>
                <a:gd name="connsiteX258" fmla="*/ 134943 w 2556355"/>
                <a:gd name="connsiteY258" fmla="*/ 1422219 h 2427600"/>
                <a:gd name="connsiteX259" fmla="*/ 109559 w 2556355"/>
                <a:gd name="connsiteY259" fmla="*/ 1422219 h 2427600"/>
                <a:gd name="connsiteX260" fmla="*/ 104186 w 2556355"/>
                <a:gd name="connsiteY260" fmla="*/ 1424453 h 2427600"/>
                <a:gd name="connsiteX261" fmla="*/ 101950 w 2556355"/>
                <a:gd name="connsiteY261" fmla="*/ 1429823 h 2427600"/>
                <a:gd name="connsiteX262" fmla="*/ 101950 w 2556355"/>
                <a:gd name="connsiteY262" fmla="*/ 1472964 h 2427600"/>
                <a:gd name="connsiteX263" fmla="*/ 97263 w 2556355"/>
                <a:gd name="connsiteY263" fmla="*/ 1479992 h 2427600"/>
                <a:gd name="connsiteX264" fmla="*/ 88969 w 2556355"/>
                <a:gd name="connsiteY264" fmla="*/ 1478334 h 2427600"/>
                <a:gd name="connsiteX265" fmla="*/ 63584 w 2556355"/>
                <a:gd name="connsiteY265" fmla="*/ 1452961 h 2427600"/>
                <a:gd name="connsiteX266" fmla="*/ 58861 w 2556355"/>
                <a:gd name="connsiteY266" fmla="*/ 1450763 h 2427600"/>
                <a:gd name="connsiteX267" fmla="*/ 53813 w 2556355"/>
                <a:gd name="connsiteY267" fmla="*/ 1452132 h 2427600"/>
                <a:gd name="connsiteX268" fmla="*/ 16529 w 2556355"/>
                <a:gd name="connsiteY268" fmla="*/ 1478370 h 2427600"/>
                <a:gd name="connsiteX269" fmla="*/ 13392 w 2556355"/>
                <a:gd name="connsiteY269" fmla="*/ 1483596 h 2427600"/>
                <a:gd name="connsiteX270" fmla="*/ 86 w 2556355"/>
                <a:gd name="connsiteY270" fmla="*/ 1584653 h 2427600"/>
                <a:gd name="connsiteX271" fmla="*/ 3007 w 2556355"/>
                <a:gd name="connsiteY271" fmla="*/ 1591680 h 2427600"/>
                <a:gd name="connsiteX272" fmla="*/ 27815 w 2556355"/>
                <a:gd name="connsiteY272" fmla="*/ 1610782 h 2427600"/>
                <a:gd name="connsiteX273" fmla="*/ 30772 w 2556355"/>
                <a:gd name="connsiteY273" fmla="*/ 1616188 h 2427600"/>
                <a:gd name="connsiteX274" fmla="*/ 34738 w 2556355"/>
                <a:gd name="connsiteY274" fmla="*/ 1667762 h 2427600"/>
                <a:gd name="connsiteX275" fmla="*/ 37154 w 2556355"/>
                <a:gd name="connsiteY275" fmla="*/ 1672735 h 2427600"/>
                <a:gd name="connsiteX276" fmla="*/ 42310 w 2556355"/>
                <a:gd name="connsiteY276" fmla="*/ 1674789 h 2427600"/>
                <a:gd name="connsiteX277" fmla="*/ 70399 w 2556355"/>
                <a:gd name="connsiteY277" fmla="*/ 1674789 h 2427600"/>
                <a:gd name="connsiteX278" fmla="*/ 76674 w 2556355"/>
                <a:gd name="connsiteY278" fmla="*/ 1678033 h 2427600"/>
                <a:gd name="connsiteX279" fmla="*/ 115148 w 2556355"/>
                <a:gd name="connsiteY279" fmla="*/ 1733535 h 2427600"/>
                <a:gd name="connsiteX280" fmla="*/ 118068 w 2556355"/>
                <a:gd name="connsiteY280" fmla="*/ 1736058 h 2427600"/>
                <a:gd name="connsiteX281" fmla="*/ 121854 w 2556355"/>
                <a:gd name="connsiteY281" fmla="*/ 1736815 h 2427600"/>
                <a:gd name="connsiteX282" fmla="*/ 125496 w 2556355"/>
                <a:gd name="connsiteY282" fmla="*/ 1735625 h 2427600"/>
                <a:gd name="connsiteX283" fmla="*/ 128129 w 2556355"/>
                <a:gd name="connsiteY283" fmla="*/ 1732778 h 2427600"/>
                <a:gd name="connsiteX284" fmla="*/ 140280 w 2556355"/>
                <a:gd name="connsiteY284" fmla="*/ 1709785 h 2427600"/>
                <a:gd name="connsiteX285" fmla="*/ 142516 w 2556355"/>
                <a:gd name="connsiteY285" fmla="*/ 1707154 h 2427600"/>
                <a:gd name="connsiteX286" fmla="*/ 145725 w 2556355"/>
                <a:gd name="connsiteY286" fmla="*/ 1705820 h 2427600"/>
                <a:gd name="connsiteX287" fmla="*/ 149186 w 2556355"/>
                <a:gd name="connsiteY287" fmla="*/ 1706036 h 2427600"/>
                <a:gd name="connsiteX288" fmla="*/ 152179 w 2556355"/>
                <a:gd name="connsiteY288" fmla="*/ 1707766 h 2427600"/>
                <a:gd name="connsiteX289" fmla="*/ 213478 w 2556355"/>
                <a:gd name="connsiteY289" fmla="*/ 1764926 h 2427600"/>
                <a:gd name="connsiteX290" fmla="*/ 220329 w 2556355"/>
                <a:gd name="connsiteY290" fmla="*/ 1766800 h 2427600"/>
                <a:gd name="connsiteX291" fmla="*/ 243587 w 2556355"/>
                <a:gd name="connsiteY291" fmla="*/ 1761647 h 2427600"/>
                <a:gd name="connsiteX292" fmla="*/ 251231 w 2556355"/>
                <a:gd name="connsiteY292" fmla="*/ 1764386 h 2427600"/>
                <a:gd name="connsiteX293" fmla="*/ 252060 w 2556355"/>
                <a:gd name="connsiteY293" fmla="*/ 1772459 h 2427600"/>
                <a:gd name="connsiteX294" fmla="*/ 238358 w 2556355"/>
                <a:gd name="connsiteY294" fmla="*/ 1800066 h 2427600"/>
                <a:gd name="connsiteX295" fmla="*/ 237781 w 2556355"/>
                <a:gd name="connsiteY295" fmla="*/ 1805255 h 2427600"/>
                <a:gd name="connsiteX296" fmla="*/ 240702 w 2556355"/>
                <a:gd name="connsiteY296" fmla="*/ 1809616 h 2427600"/>
                <a:gd name="connsiteX297" fmla="*/ 297133 w 2556355"/>
                <a:gd name="connsiteY297" fmla="*/ 1850378 h 2427600"/>
                <a:gd name="connsiteX298" fmla="*/ 301460 w 2556355"/>
                <a:gd name="connsiteY298" fmla="*/ 1851819 h 2427600"/>
                <a:gd name="connsiteX299" fmla="*/ 305859 w 2556355"/>
                <a:gd name="connsiteY299" fmla="*/ 1850522 h 2427600"/>
                <a:gd name="connsiteX300" fmla="*/ 324104 w 2556355"/>
                <a:gd name="connsiteY300" fmla="*/ 1838160 h 2427600"/>
                <a:gd name="connsiteX301" fmla="*/ 327530 w 2556355"/>
                <a:gd name="connsiteY301" fmla="*/ 1836935 h 2427600"/>
                <a:gd name="connsiteX302" fmla="*/ 331136 w 2556355"/>
                <a:gd name="connsiteY302" fmla="*/ 1837403 h 2427600"/>
                <a:gd name="connsiteX303" fmla="*/ 334092 w 2556355"/>
                <a:gd name="connsiteY303" fmla="*/ 1839458 h 2427600"/>
                <a:gd name="connsiteX304" fmla="*/ 335787 w 2556355"/>
                <a:gd name="connsiteY304" fmla="*/ 1842701 h 2427600"/>
                <a:gd name="connsiteX305" fmla="*/ 349057 w 2556355"/>
                <a:gd name="connsiteY305" fmla="*/ 1897807 h 2427600"/>
                <a:gd name="connsiteX306" fmla="*/ 353095 w 2556355"/>
                <a:gd name="connsiteY306" fmla="*/ 1902817 h 2427600"/>
                <a:gd name="connsiteX307" fmla="*/ 386449 w 2556355"/>
                <a:gd name="connsiteY307" fmla="*/ 1919395 h 2427600"/>
                <a:gd name="connsiteX308" fmla="*/ 389802 w 2556355"/>
                <a:gd name="connsiteY308" fmla="*/ 1920188 h 2427600"/>
                <a:gd name="connsiteX309" fmla="*/ 418252 w 2556355"/>
                <a:gd name="connsiteY309" fmla="*/ 1920188 h 2427600"/>
                <a:gd name="connsiteX310" fmla="*/ 423625 w 2556355"/>
                <a:gd name="connsiteY310" fmla="*/ 1922422 h 2427600"/>
                <a:gd name="connsiteX311" fmla="*/ 483517 w 2556355"/>
                <a:gd name="connsiteY311" fmla="*/ 1982285 h 2427600"/>
                <a:gd name="connsiteX312" fmla="*/ 488890 w 2556355"/>
                <a:gd name="connsiteY312" fmla="*/ 1984520 h 2427600"/>
                <a:gd name="connsiteX313" fmla="*/ 583579 w 2556355"/>
                <a:gd name="connsiteY313" fmla="*/ 1984520 h 2427600"/>
                <a:gd name="connsiteX314" fmla="*/ 587761 w 2556355"/>
                <a:gd name="connsiteY314" fmla="*/ 1985781 h 2427600"/>
                <a:gd name="connsiteX315" fmla="*/ 644228 w 2556355"/>
                <a:gd name="connsiteY315" fmla="*/ 2022723 h 2427600"/>
                <a:gd name="connsiteX316" fmla="*/ 651692 w 2556355"/>
                <a:gd name="connsiteY316" fmla="*/ 2023191 h 2427600"/>
                <a:gd name="connsiteX317" fmla="*/ 715984 w 2556355"/>
                <a:gd name="connsiteY317" fmla="*/ 1992197 h 2427600"/>
                <a:gd name="connsiteX318" fmla="*/ 718075 w 2556355"/>
                <a:gd name="connsiteY318" fmla="*/ 1991512 h 2427600"/>
                <a:gd name="connsiteX319" fmla="*/ 844928 w 2556355"/>
                <a:gd name="connsiteY319" fmla="*/ 1971401 h 2427600"/>
                <a:gd name="connsiteX320" fmla="*/ 848209 w 2556355"/>
                <a:gd name="connsiteY320" fmla="*/ 1970032 h 2427600"/>
                <a:gd name="connsiteX321" fmla="*/ 850517 w 2556355"/>
                <a:gd name="connsiteY321" fmla="*/ 1967365 h 2427600"/>
                <a:gd name="connsiteX322" fmla="*/ 851346 w 2556355"/>
                <a:gd name="connsiteY322" fmla="*/ 1963905 h 2427600"/>
                <a:gd name="connsiteX323" fmla="*/ 850517 w 2556355"/>
                <a:gd name="connsiteY323" fmla="*/ 1960445 h 2427600"/>
                <a:gd name="connsiteX324" fmla="*/ 831911 w 2556355"/>
                <a:gd name="connsiteY324" fmla="*/ 1923648 h 2427600"/>
                <a:gd name="connsiteX325" fmla="*/ 831190 w 2556355"/>
                <a:gd name="connsiteY325" fmla="*/ 1921485 h 2427600"/>
                <a:gd name="connsiteX326" fmla="*/ 821995 w 2556355"/>
                <a:gd name="connsiteY326" fmla="*/ 1866344 h 2427600"/>
                <a:gd name="connsiteX327" fmla="*/ 821490 w 2556355"/>
                <a:gd name="connsiteY327" fmla="*/ 1864578 h 2427600"/>
                <a:gd name="connsiteX328" fmla="*/ 794483 w 2556355"/>
                <a:gd name="connsiteY328" fmla="*/ 1801651 h 2427600"/>
                <a:gd name="connsiteX329" fmla="*/ 790228 w 2556355"/>
                <a:gd name="connsiteY329" fmla="*/ 1797543 h 2427600"/>
                <a:gd name="connsiteX330" fmla="*/ 693592 w 2556355"/>
                <a:gd name="connsiteY330" fmla="*/ 1760205 h 2427600"/>
                <a:gd name="connsiteX331" fmla="*/ 689914 w 2556355"/>
                <a:gd name="connsiteY331" fmla="*/ 1757214 h 2427600"/>
                <a:gd name="connsiteX332" fmla="*/ 688760 w 2556355"/>
                <a:gd name="connsiteY332" fmla="*/ 1752600 h 2427600"/>
                <a:gd name="connsiteX333" fmla="*/ 690239 w 2556355"/>
                <a:gd name="connsiteY333" fmla="*/ 1730760 h 2427600"/>
                <a:gd name="connsiteX334" fmla="*/ 692654 w 2556355"/>
                <a:gd name="connsiteY334" fmla="*/ 1725714 h 2427600"/>
                <a:gd name="connsiteX335" fmla="*/ 697847 w 2556355"/>
                <a:gd name="connsiteY335" fmla="*/ 1723660 h 2427600"/>
                <a:gd name="connsiteX336" fmla="*/ 717138 w 2556355"/>
                <a:gd name="connsiteY336" fmla="*/ 1723660 h 2427600"/>
                <a:gd name="connsiteX337" fmla="*/ 722258 w 2556355"/>
                <a:gd name="connsiteY337" fmla="*/ 1721678 h 2427600"/>
                <a:gd name="connsiteX338" fmla="*/ 724710 w 2556355"/>
                <a:gd name="connsiteY338" fmla="*/ 1716704 h 2427600"/>
                <a:gd name="connsiteX339" fmla="*/ 728640 w 2556355"/>
                <a:gd name="connsiteY339" fmla="*/ 1670609 h 2427600"/>
                <a:gd name="connsiteX340" fmla="*/ 727090 w 2556355"/>
                <a:gd name="connsiteY340" fmla="*/ 1665347 h 2427600"/>
                <a:gd name="connsiteX341" fmla="*/ 683027 w 2556355"/>
                <a:gd name="connsiteY341" fmla="*/ 1608115 h 2427600"/>
                <a:gd name="connsiteX342" fmla="*/ 681513 w 2556355"/>
                <a:gd name="connsiteY342" fmla="*/ 1602745 h 2427600"/>
                <a:gd name="connsiteX343" fmla="*/ 692618 w 2556355"/>
                <a:gd name="connsiteY343" fmla="*/ 1485614 h 2427600"/>
                <a:gd name="connsiteX344" fmla="*/ 691681 w 2556355"/>
                <a:gd name="connsiteY344" fmla="*/ 1481181 h 2427600"/>
                <a:gd name="connsiteX345" fmla="*/ 688400 w 2556355"/>
                <a:gd name="connsiteY345" fmla="*/ 1478045 h 2427600"/>
                <a:gd name="connsiteX346" fmla="*/ 671164 w 2556355"/>
                <a:gd name="connsiteY346" fmla="*/ 1469648 h 2427600"/>
                <a:gd name="connsiteX347" fmla="*/ 666909 w 2556355"/>
                <a:gd name="connsiteY347" fmla="*/ 1462836 h 2427600"/>
                <a:gd name="connsiteX348" fmla="*/ 666909 w 2556355"/>
                <a:gd name="connsiteY348" fmla="*/ 1398901 h 2427600"/>
                <a:gd name="connsiteX349" fmla="*/ 665106 w 2556355"/>
                <a:gd name="connsiteY349" fmla="*/ 1393963 h 2427600"/>
                <a:gd name="connsiteX350" fmla="*/ 600057 w 2556355"/>
                <a:gd name="connsiteY350" fmla="*/ 1317738 h 2427600"/>
                <a:gd name="connsiteX351" fmla="*/ 598326 w 2556355"/>
                <a:gd name="connsiteY351" fmla="*/ 1311647 h 2427600"/>
                <a:gd name="connsiteX352" fmla="*/ 604276 w 2556355"/>
                <a:gd name="connsiteY352" fmla="*/ 1273949 h 2427600"/>
                <a:gd name="connsiteX353" fmla="*/ 601824 w 2556355"/>
                <a:gd name="connsiteY353" fmla="*/ 1267065 h 2427600"/>
                <a:gd name="connsiteX354" fmla="*/ 589636 w 2556355"/>
                <a:gd name="connsiteY354" fmla="*/ 1256325 h 2427600"/>
                <a:gd name="connsiteX355" fmla="*/ 587545 w 2556355"/>
                <a:gd name="connsiteY355" fmla="*/ 1253262 h 2427600"/>
                <a:gd name="connsiteX356" fmla="*/ 587148 w 2556355"/>
                <a:gd name="connsiteY356" fmla="*/ 1249586 h 2427600"/>
                <a:gd name="connsiteX357" fmla="*/ 588519 w 2556355"/>
                <a:gd name="connsiteY357" fmla="*/ 1246162 h 2427600"/>
                <a:gd name="connsiteX358" fmla="*/ 591367 w 2556355"/>
                <a:gd name="connsiteY358" fmla="*/ 1243783 h 2427600"/>
                <a:gd name="connsiteX359" fmla="*/ 628687 w 2556355"/>
                <a:gd name="connsiteY359" fmla="*/ 1225583 h 2427600"/>
                <a:gd name="connsiteX360" fmla="*/ 631608 w 2556355"/>
                <a:gd name="connsiteY360" fmla="*/ 1222988 h 2427600"/>
                <a:gd name="connsiteX361" fmla="*/ 642930 w 2556355"/>
                <a:gd name="connsiteY361" fmla="*/ 1222556 h 2427600"/>
                <a:gd name="connsiteX362" fmla="*/ 649962 w 2556355"/>
                <a:gd name="connsiteY362" fmla="*/ 1219492 h 2427600"/>
                <a:gd name="connsiteX363" fmla="*/ 653099 w 2556355"/>
                <a:gd name="connsiteY363" fmla="*/ 1212500 h 2427600"/>
                <a:gd name="connsiteX364" fmla="*/ 654577 w 2556355"/>
                <a:gd name="connsiteY364" fmla="*/ 1182839 h 2427600"/>
                <a:gd name="connsiteX365" fmla="*/ 657173 w 2556355"/>
                <a:gd name="connsiteY365" fmla="*/ 1176388 h 2427600"/>
                <a:gd name="connsiteX366" fmla="*/ 663159 w 2556355"/>
                <a:gd name="connsiteY366" fmla="*/ 1172928 h 2427600"/>
                <a:gd name="connsiteX367" fmla="*/ 707619 w 2556355"/>
                <a:gd name="connsiteY367" fmla="*/ 1164386 h 2427600"/>
                <a:gd name="connsiteX368" fmla="*/ 714073 w 2556355"/>
                <a:gd name="connsiteY368" fmla="*/ 1160386 h 2427600"/>
                <a:gd name="connsiteX369" fmla="*/ 716164 w 2556355"/>
                <a:gd name="connsiteY369" fmla="*/ 1153106 h 2427600"/>
                <a:gd name="connsiteX370" fmla="*/ 714722 w 2556355"/>
                <a:gd name="connsiteY370" fmla="*/ 1135879 h 2427600"/>
                <a:gd name="connsiteX371" fmla="*/ 713785 w 2556355"/>
                <a:gd name="connsiteY371" fmla="*/ 1132311 h 2427600"/>
                <a:gd name="connsiteX372" fmla="*/ 690563 w 2556355"/>
                <a:gd name="connsiteY372" fmla="*/ 1081962 h 2427600"/>
                <a:gd name="connsiteX373" fmla="*/ 689590 w 2556355"/>
                <a:gd name="connsiteY373" fmla="*/ 1077890 h 2427600"/>
                <a:gd name="connsiteX374" fmla="*/ 690275 w 2556355"/>
                <a:gd name="connsiteY374" fmla="*/ 1073745 h 2427600"/>
                <a:gd name="connsiteX375" fmla="*/ 692546 w 2556355"/>
                <a:gd name="connsiteY375" fmla="*/ 1070213 h 2427600"/>
                <a:gd name="connsiteX376" fmla="*/ 695972 w 2556355"/>
                <a:gd name="connsiteY376" fmla="*/ 1067834 h 2427600"/>
                <a:gd name="connsiteX377" fmla="*/ 728316 w 2556355"/>
                <a:gd name="connsiteY377" fmla="*/ 1053959 h 2427600"/>
                <a:gd name="connsiteX378" fmla="*/ 738448 w 2556355"/>
                <a:gd name="connsiteY378" fmla="*/ 1054932 h 2427600"/>
                <a:gd name="connsiteX379" fmla="*/ 769639 w 2556355"/>
                <a:gd name="connsiteY379" fmla="*/ 1076160 h 2427600"/>
                <a:gd name="connsiteX380" fmla="*/ 774254 w 2556355"/>
                <a:gd name="connsiteY380" fmla="*/ 1084737 h 2427600"/>
                <a:gd name="connsiteX381" fmla="*/ 776381 w 2556355"/>
                <a:gd name="connsiteY381" fmla="*/ 1210194 h 2427600"/>
                <a:gd name="connsiteX382" fmla="*/ 773749 w 2556355"/>
                <a:gd name="connsiteY382" fmla="*/ 1217366 h 2427600"/>
                <a:gd name="connsiteX383" fmla="*/ 766970 w 2556355"/>
                <a:gd name="connsiteY383" fmla="*/ 1220898 h 2427600"/>
                <a:gd name="connsiteX384" fmla="*/ 742739 w 2556355"/>
                <a:gd name="connsiteY384" fmla="*/ 1223565 h 2427600"/>
                <a:gd name="connsiteX385" fmla="*/ 735564 w 2556355"/>
                <a:gd name="connsiteY385" fmla="*/ 1221799 h 2427600"/>
                <a:gd name="connsiteX386" fmla="*/ 731309 w 2556355"/>
                <a:gd name="connsiteY386" fmla="*/ 1215780 h 2427600"/>
                <a:gd name="connsiteX387" fmla="*/ 728604 w 2556355"/>
                <a:gd name="connsiteY387" fmla="*/ 1205508 h 2427600"/>
                <a:gd name="connsiteX388" fmla="*/ 724782 w 2556355"/>
                <a:gd name="connsiteY388" fmla="*/ 1199814 h 2427600"/>
                <a:gd name="connsiteX389" fmla="*/ 718328 w 2556355"/>
                <a:gd name="connsiteY389" fmla="*/ 1197652 h 2427600"/>
                <a:gd name="connsiteX390" fmla="*/ 707474 w 2556355"/>
                <a:gd name="connsiteY390" fmla="*/ 1197652 h 2427600"/>
                <a:gd name="connsiteX391" fmla="*/ 698207 w 2556355"/>
                <a:gd name="connsiteY391" fmla="*/ 1203094 h 2427600"/>
                <a:gd name="connsiteX392" fmla="*/ 698460 w 2556355"/>
                <a:gd name="connsiteY392" fmla="*/ 1213798 h 2427600"/>
                <a:gd name="connsiteX393" fmla="*/ 703941 w 2556355"/>
                <a:gd name="connsiteY393" fmla="*/ 1222628 h 2427600"/>
                <a:gd name="connsiteX394" fmla="*/ 705419 w 2556355"/>
                <a:gd name="connsiteY394" fmla="*/ 1226736 h 2427600"/>
                <a:gd name="connsiteX395" fmla="*/ 710900 w 2556355"/>
                <a:gd name="connsiteY395" fmla="*/ 1265083 h 2427600"/>
                <a:gd name="connsiteX396" fmla="*/ 709205 w 2556355"/>
                <a:gd name="connsiteY396" fmla="*/ 1272507 h 2427600"/>
                <a:gd name="connsiteX397" fmla="*/ 703003 w 2556355"/>
                <a:gd name="connsiteY397" fmla="*/ 1276868 h 2427600"/>
                <a:gd name="connsiteX398" fmla="*/ 686525 w 2556355"/>
                <a:gd name="connsiteY398" fmla="*/ 1280977 h 2427600"/>
                <a:gd name="connsiteX399" fmla="*/ 681404 w 2556355"/>
                <a:gd name="connsiteY399" fmla="*/ 1283968 h 2427600"/>
                <a:gd name="connsiteX400" fmla="*/ 678700 w 2556355"/>
                <a:gd name="connsiteY400" fmla="*/ 1289230 h 2427600"/>
                <a:gd name="connsiteX401" fmla="*/ 679241 w 2556355"/>
                <a:gd name="connsiteY401" fmla="*/ 1295105 h 2427600"/>
                <a:gd name="connsiteX402" fmla="*/ 682847 w 2556355"/>
                <a:gd name="connsiteY402" fmla="*/ 1299790 h 2427600"/>
                <a:gd name="connsiteX403" fmla="*/ 712414 w 2556355"/>
                <a:gd name="connsiteY403" fmla="*/ 1321378 h 2427600"/>
                <a:gd name="connsiteX404" fmla="*/ 714794 w 2556355"/>
                <a:gd name="connsiteY404" fmla="*/ 1322676 h 2427600"/>
                <a:gd name="connsiteX405" fmla="*/ 717426 w 2556355"/>
                <a:gd name="connsiteY405" fmla="*/ 1323324 h 2427600"/>
                <a:gd name="connsiteX406" fmla="*/ 720131 w 2556355"/>
                <a:gd name="connsiteY406" fmla="*/ 1323288 h 2427600"/>
                <a:gd name="connsiteX407" fmla="*/ 722763 w 2556355"/>
                <a:gd name="connsiteY407" fmla="*/ 1322567 h 2427600"/>
                <a:gd name="connsiteX408" fmla="*/ 725107 w 2556355"/>
                <a:gd name="connsiteY408" fmla="*/ 1321234 h 2427600"/>
                <a:gd name="connsiteX409" fmla="*/ 727018 w 2556355"/>
                <a:gd name="connsiteY409" fmla="*/ 1319324 h 2427600"/>
                <a:gd name="connsiteX410" fmla="*/ 728388 w 2556355"/>
                <a:gd name="connsiteY410" fmla="*/ 1316981 h 2427600"/>
                <a:gd name="connsiteX411" fmla="*/ 729145 w 2556355"/>
                <a:gd name="connsiteY411" fmla="*/ 1314386 h 2427600"/>
                <a:gd name="connsiteX412" fmla="*/ 734842 w 2556355"/>
                <a:gd name="connsiteY412" fmla="*/ 1275751 h 2427600"/>
                <a:gd name="connsiteX413" fmla="*/ 738124 w 2556355"/>
                <a:gd name="connsiteY413" fmla="*/ 1269588 h 2427600"/>
                <a:gd name="connsiteX414" fmla="*/ 744542 w 2556355"/>
                <a:gd name="connsiteY414" fmla="*/ 1266777 h 2427600"/>
                <a:gd name="connsiteX415" fmla="*/ 765925 w 2556355"/>
                <a:gd name="connsiteY415" fmla="*/ 1265119 h 2427600"/>
                <a:gd name="connsiteX416" fmla="*/ 768232 w 2556355"/>
                <a:gd name="connsiteY416" fmla="*/ 1265119 h 2427600"/>
                <a:gd name="connsiteX417" fmla="*/ 851094 w 2556355"/>
                <a:gd name="connsiteY417" fmla="*/ 1276832 h 2427600"/>
                <a:gd name="connsiteX418" fmla="*/ 851707 w 2556355"/>
                <a:gd name="connsiteY418" fmla="*/ 1276832 h 2427600"/>
                <a:gd name="connsiteX419" fmla="*/ 906046 w 2556355"/>
                <a:gd name="connsiteY419" fmla="*/ 1281445 h 2427600"/>
                <a:gd name="connsiteX420" fmla="*/ 909256 w 2556355"/>
                <a:gd name="connsiteY420" fmla="*/ 1282238 h 2427600"/>
                <a:gd name="connsiteX421" fmla="*/ 945386 w 2556355"/>
                <a:gd name="connsiteY421" fmla="*/ 1297447 h 2427600"/>
                <a:gd name="connsiteX422" fmla="*/ 950542 w 2556355"/>
                <a:gd name="connsiteY422" fmla="*/ 1302024 h 2427600"/>
                <a:gd name="connsiteX423" fmla="*/ 951804 w 2556355"/>
                <a:gd name="connsiteY423" fmla="*/ 1308800 h 2427600"/>
                <a:gd name="connsiteX424" fmla="*/ 949352 w 2556355"/>
                <a:gd name="connsiteY424" fmla="*/ 1324838 h 2427600"/>
                <a:gd name="connsiteX425" fmla="*/ 950146 w 2556355"/>
                <a:gd name="connsiteY425" fmla="*/ 1330785 h 2427600"/>
                <a:gd name="connsiteX426" fmla="*/ 954040 w 2556355"/>
                <a:gd name="connsiteY426" fmla="*/ 1335326 h 2427600"/>
                <a:gd name="connsiteX427" fmla="*/ 981264 w 2556355"/>
                <a:gd name="connsiteY427" fmla="*/ 1352985 h 2427600"/>
                <a:gd name="connsiteX428" fmla="*/ 986961 w 2556355"/>
                <a:gd name="connsiteY428" fmla="*/ 1354679 h 2427600"/>
                <a:gd name="connsiteX429" fmla="*/ 992730 w 2556355"/>
                <a:gd name="connsiteY429" fmla="*/ 1353021 h 2427600"/>
                <a:gd name="connsiteX430" fmla="*/ 996624 w 2556355"/>
                <a:gd name="connsiteY430" fmla="*/ 1348552 h 2427600"/>
                <a:gd name="connsiteX431" fmla="*/ 997526 w 2556355"/>
                <a:gd name="connsiteY431" fmla="*/ 1342642 h 2427600"/>
                <a:gd name="connsiteX432" fmla="*/ 997778 w 2556355"/>
                <a:gd name="connsiteY432" fmla="*/ 1338389 h 2427600"/>
                <a:gd name="connsiteX433" fmla="*/ 999689 w 2556355"/>
                <a:gd name="connsiteY433" fmla="*/ 1334569 h 2427600"/>
                <a:gd name="connsiteX434" fmla="*/ 1002971 w 2556355"/>
                <a:gd name="connsiteY434" fmla="*/ 1331830 h 2427600"/>
                <a:gd name="connsiteX435" fmla="*/ 1007045 w 2556355"/>
                <a:gd name="connsiteY435" fmla="*/ 1330604 h 2427600"/>
                <a:gd name="connsiteX436" fmla="*/ 1011949 w 2556355"/>
                <a:gd name="connsiteY436" fmla="*/ 1330172 h 2427600"/>
                <a:gd name="connsiteX437" fmla="*/ 1015988 w 2556355"/>
                <a:gd name="connsiteY437" fmla="*/ 1330568 h 2427600"/>
                <a:gd name="connsiteX438" fmla="*/ 1019557 w 2556355"/>
                <a:gd name="connsiteY438" fmla="*/ 1332479 h 2427600"/>
                <a:gd name="connsiteX439" fmla="*/ 1022154 w 2556355"/>
                <a:gd name="connsiteY439" fmla="*/ 1335614 h 2427600"/>
                <a:gd name="connsiteX440" fmla="*/ 1023416 w 2556355"/>
                <a:gd name="connsiteY440" fmla="*/ 1339470 h 2427600"/>
                <a:gd name="connsiteX441" fmla="*/ 1033007 w 2556355"/>
                <a:gd name="connsiteY441" fmla="*/ 1419948 h 2427600"/>
                <a:gd name="connsiteX442" fmla="*/ 1036469 w 2556355"/>
                <a:gd name="connsiteY442" fmla="*/ 1426616 h 2427600"/>
                <a:gd name="connsiteX443" fmla="*/ 1043500 w 2556355"/>
                <a:gd name="connsiteY443" fmla="*/ 1429283 h 2427600"/>
                <a:gd name="connsiteX444" fmla="*/ 1060952 w 2556355"/>
                <a:gd name="connsiteY444" fmla="*/ 1429283 h 2427600"/>
                <a:gd name="connsiteX445" fmla="*/ 1067731 w 2556355"/>
                <a:gd name="connsiteY445" fmla="*/ 1426868 h 2427600"/>
                <a:gd name="connsiteX446" fmla="*/ 1071373 w 2556355"/>
                <a:gd name="connsiteY446" fmla="*/ 1420669 h 2427600"/>
                <a:gd name="connsiteX447" fmla="*/ 1081073 w 2556355"/>
                <a:gd name="connsiteY447" fmla="*/ 1368771 h 2427600"/>
                <a:gd name="connsiteX448" fmla="*/ 1083921 w 2556355"/>
                <a:gd name="connsiteY448" fmla="*/ 1363329 h 2427600"/>
                <a:gd name="connsiteX449" fmla="*/ 1109558 w 2556355"/>
                <a:gd name="connsiteY449" fmla="*/ 1337164 h 2427600"/>
                <a:gd name="connsiteX450" fmla="*/ 1117131 w 2556355"/>
                <a:gd name="connsiteY450" fmla="*/ 1333992 h 2427600"/>
                <a:gd name="connsiteX451" fmla="*/ 1333660 w 2556355"/>
                <a:gd name="connsiteY451" fmla="*/ 1333992 h 2427600"/>
                <a:gd name="connsiteX452" fmla="*/ 1339970 w 2556355"/>
                <a:gd name="connsiteY452" fmla="*/ 1331938 h 2427600"/>
                <a:gd name="connsiteX453" fmla="*/ 1343792 w 2556355"/>
                <a:gd name="connsiteY453" fmla="*/ 1326532 h 2427600"/>
                <a:gd name="connsiteX454" fmla="*/ 1362542 w 2556355"/>
                <a:gd name="connsiteY454" fmla="*/ 1266236 h 2427600"/>
                <a:gd name="connsiteX455" fmla="*/ 1363660 w 2556355"/>
                <a:gd name="connsiteY455" fmla="*/ 1263750 h 2427600"/>
                <a:gd name="connsiteX456" fmla="*/ 1384249 w 2556355"/>
                <a:gd name="connsiteY456" fmla="*/ 1230773 h 2427600"/>
                <a:gd name="connsiteX457" fmla="*/ 1385439 w 2556355"/>
                <a:gd name="connsiteY457" fmla="*/ 1222267 h 2427600"/>
                <a:gd name="connsiteX458" fmla="*/ 1374622 w 2556355"/>
                <a:gd name="connsiteY458" fmla="*/ 1184425 h 2427600"/>
                <a:gd name="connsiteX459" fmla="*/ 1370836 w 2556355"/>
                <a:gd name="connsiteY459" fmla="*/ 1178875 h 2427600"/>
                <a:gd name="connsiteX460" fmla="*/ 1364453 w 2556355"/>
                <a:gd name="connsiteY460" fmla="*/ 1176748 h 2427600"/>
                <a:gd name="connsiteX461" fmla="*/ 1261075 w 2556355"/>
                <a:gd name="connsiteY461" fmla="*/ 1176748 h 2427600"/>
                <a:gd name="connsiteX462" fmla="*/ 1257108 w 2556355"/>
                <a:gd name="connsiteY462" fmla="*/ 1177505 h 2427600"/>
                <a:gd name="connsiteX463" fmla="*/ 1253719 w 2556355"/>
                <a:gd name="connsiteY463" fmla="*/ 1179704 h 2427600"/>
                <a:gd name="connsiteX464" fmla="*/ 1251411 w 2556355"/>
                <a:gd name="connsiteY464" fmla="*/ 1182983 h 2427600"/>
                <a:gd name="connsiteX465" fmla="*/ 1250474 w 2556355"/>
                <a:gd name="connsiteY465" fmla="*/ 1186912 h 2427600"/>
                <a:gd name="connsiteX466" fmla="*/ 1248599 w 2556355"/>
                <a:gd name="connsiteY466" fmla="*/ 1235746 h 2427600"/>
                <a:gd name="connsiteX467" fmla="*/ 1246868 w 2556355"/>
                <a:gd name="connsiteY467" fmla="*/ 1241152 h 2427600"/>
                <a:gd name="connsiteX468" fmla="*/ 1212360 w 2556355"/>
                <a:gd name="connsiteY468" fmla="*/ 1293843 h 2427600"/>
                <a:gd name="connsiteX469" fmla="*/ 1208466 w 2556355"/>
                <a:gd name="connsiteY469" fmla="*/ 1297375 h 2427600"/>
                <a:gd name="connsiteX470" fmla="*/ 1203310 w 2556355"/>
                <a:gd name="connsiteY470" fmla="*/ 1298601 h 2427600"/>
                <a:gd name="connsiteX471" fmla="*/ 1198225 w 2556355"/>
                <a:gd name="connsiteY471" fmla="*/ 1297231 h 2427600"/>
                <a:gd name="connsiteX472" fmla="*/ 1194439 w 2556355"/>
                <a:gd name="connsiteY472" fmla="*/ 1293555 h 2427600"/>
                <a:gd name="connsiteX473" fmla="*/ 1189752 w 2556355"/>
                <a:gd name="connsiteY473" fmla="*/ 1285914 h 2427600"/>
                <a:gd name="connsiteX474" fmla="*/ 1188309 w 2556355"/>
                <a:gd name="connsiteY474" fmla="*/ 1282022 h 2427600"/>
                <a:gd name="connsiteX475" fmla="*/ 1188490 w 2556355"/>
                <a:gd name="connsiteY475" fmla="*/ 1277877 h 2427600"/>
                <a:gd name="connsiteX476" fmla="*/ 1190257 w 2556355"/>
                <a:gd name="connsiteY476" fmla="*/ 1274093 h 2427600"/>
                <a:gd name="connsiteX477" fmla="*/ 1193322 w 2556355"/>
                <a:gd name="connsiteY477" fmla="*/ 1271282 h 2427600"/>
                <a:gd name="connsiteX478" fmla="*/ 1204247 w 2556355"/>
                <a:gd name="connsiteY478" fmla="*/ 1264759 h 2427600"/>
                <a:gd name="connsiteX479" fmla="*/ 1209043 w 2556355"/>
                <a:gd name="connsiteY479" fmla="*/ 1258344 h 2427600"/>
                <a:gd name="connsiteX480" fmla="*/ 1219896 w 2556355"/>
                <a:gd name="connsiteY480" fmla="*/ 1215924 h 2427600"/>
                <a:gd name="connsiteX481" fmla="*/ 1232517 w 2556355"/>
                <a:gd name="connsiteY481" fmla="*/ 1168819 h 2427600"/>
                <a:gd name="connsiteX482" fmla="*/ 1229308 w 2556355"/>
                <a:gd name="connsiteY482" fmla="*/ 1158152 h 2427600"/>
                <a:gd name="connsiteX483" fmla="*/ 1223430 w 2556355"/>
                <a:gd name="connsiteY483" fmla="*/ 1152962 h 2427600"/>
                <a:gd name="connsiteX484" fmla="*/ 1219103 w 2556355"/>
                <a:gd name="connsiteY484" fmla="*/ 1150619 h 2427600"/>
                <a:gd name="connsiteX485" fmla="*/ 1214199 w 2556355"/>
                <a:gd name="connsiteY485" fmla="*/ 1150475 h 2427600"/>
                <a:gd name="connsiteX486" fmla="*/ 1209728 w 2556355"/>
                <a:gd name="connsiteY486" fmla="*/ 1152565 h 2427600"/>
                <a:gd name="connsiteX487" fmla="*/ 1206699 w 2556355"/>
                <a:gd name="connsiteY487" fmla="*/ 1156458 h 2427600"/>
                <a:gd name="connsiteX488" fmla="*/ 1182180 w 2556355"/>
                <a:gd name="connsiteY488" fmla="*/ 1209761 h 2427600"/>
                <a:gd name="connsiteX489" fmla="*/ 1178249 w 2556355"/>
                <a:gd name="connsiteY489" fmla="*/ 1214266 h 2427600"/>
                <a:gd name="connsiteX490" fmla="*/ 1172552 w 2556355"/>
                <a:gd name="connsiteY490" fmla="*/ 1215924 h 2427600"/>
                <a:gd name="connsiteX491" fmla="*/ 1172408 w 2556355"/>
                <a:gd name="connsiteY491" fmla="*/ 1215924 h 2427600"/>
                <a:gd name="connsiteX492" fmla="*/ 1165232 w 2556355"/>
                <a:gd name="connsiteY492" fmla="*/ 1213113 h 2427600"/>
                <a:gd name="connsiteX493" fmla="*/ 1161843 w 2556355"/>
                <a:gd name="connsiteY493" fmla="*/ 1206193 h 2427600"/>
                <a:gd name="connsiteX494" fmla="*/ 1160977 w 2556355"/>
                <a:gd name="connsiteY494" fmla="*/ 1195309 h 2427600"/>
                <a:gd name="connsiteX495" fmla="*/ 1157912 w 2556355"/>
                <a:gd name="connsiteY495" fmla="*/ 1188678 h 2427600"/>
                <a:gd name="connsiteX496" fmla="*/ 1151314 w 2556355"/>
                <a:gd name="connsiteY496" fmla="*/ 1185614 h 2427600"/>
                <a:gd name="connsiteX497" fmla="*/ 1135376 w 2556355"/>
                <a:gd name="connsiteY497" fmla="*/ 1184317 h 2427600"/>
                <a:gd name="connsiteX498" fmla="*/ 1128561 w 2556355"/>
                <a:gd name="connsiteY498" fmla="*/ 1186083 h 2427600"/>
                <a:gd name="connsiteX499" fmla="*/ 1086662 w 2556355"/>
                <a:gd name="connsiteY499" fmla="*/ 1214194 h 2427600"/>
                <a:gd name="connsiteX500" fmla="*/ 1080748 w 2556355"/>
                <a:gd name="connsiteY500" fmla="*/ 1215996 h 2427600"/>
                <a:gd name="connsiteX501" fmla="*/ 1035243 w 2556355"/>
                <a:gd name="connsiteY501" fmla="*/ 1215996 h 2427600"/>
                <a:gd name="connsiteX502" fmla="*/ 1032538 w 2556355"/>
                <a:gd name="connsiteY502" fmla="*/ 1215636 h 2427600"/>
                <a:gd name="connsiteX503" fmla="*/ 1030014 w 2556355"/>
                <a:gd name="connsiteY503" fmla="*/ 1214591 h 2427600"/>
                <a:gd name="connsiteX504" fmla="*/ 1027815 w 2556355"/>
                <a:gd name="connsiteY504" fmla="*/ 1212933 h 2427600"/>
                <a:gd name="connsiteX505" fmla="*/ 1026120 w 2556355"/>
                <a:gd name="connsiteY505" fmla="*/ 1210770 h 2427600"/>
                <a:gd name="connsiteX506" fmla="*/ 1025038 w 2556355"/>
                <a:gd name="connsiteY506" fmla="*/ 1208284 h 2427600"/>
                <a:gd name="connsiteX507" fmla="*/ 1024678 w 2556355"/>
                <a:gd name="connsiteY507" fmla="*/ 1205545 h 2427600"/>
                <a:gd name="connsiteX508" fmla="*/ 1024966 w 2556355"/>
                <a:gd name="connsiteY508" fmla="*/ 1202841 h 2427600"/>
                <a:gd name="connsiteX509" fmla="*/ 1025976 w 2556355"/>
                <a:gd name="connsiteY509" fmla="*/ 1200283 h 2427600"/>
                <a:gd name="connsiteX510" fmla="*/ 1076313 w 2556355"/>
                <a:gd name="connsiteY510" fmla="*/ 1108524 h 2427600"/>
                <a:gd name="connsiteX511" fmla="*/ 1085616 w 2556355"/>
                <a:gd name="connsiteY511" fmla="*/ 1103010 h 2427600"/>
                <a:gd name="connsiteX512" fmla="*/ 1125460 w 2556355"/>
                <a:gd name="connsiteY512" fmla="*/ 1103010 h 2427600"/>
                <a:gd name="connsiteX513" fmla="*/ 1132167 w 2556355"/>
                <a:gd name="connsiteY513" fmla="*/ 1105425 h 2427600"/>
                <a:gd name="connsiteX514" fmla="*/ 1135845 w 2556355"/>
                <a:gd name="connsiteY514" fmla="*/ 1111515 h 2427600"/>
                <a:gd name="connsiteX515" fmla="*/ 1144859 w 2556355"/>
                <a:gd name="connsiteY515" fmla="*/ 1156854 h 2427600"/>
                <a:gd name="connsiteX516" fmla="*/ 1151458 w 2556355"/>
                <a:gd name="connsiteY516" fmla="*/ 1164639 h 2427600"/>
                <a:gd name="connsiteX517" fmla="*/ 1165268 w 2556355"/>
                <a:gd name="connsiteY517" fmla="*/ 1169973 h 2427600"/>
                <a:gd name="connsiteX518" fmla="*/ 1169776 w 2556355"/>
                <a:gd name="connsiteY518" fmla="*/ 1170621 h 2427600"/>
                <a:gd name="connsiteX519" fmla="*/ 1174139 w 2556355"/>
                <a:gd name="connsiteY519" fmla="*/ 1169324 h 2427600"/>
                <a:gd name="connsiteX520" fmla="*/ 1177564 w 2556355"/>
                <a:gd name="connsiteY520" fmla="*/ 1166333 h 2427600"/>
                <a:gd name="connsiteX521" fmla="*/ 1179403 w 2556355"/>
                <a:gd name="connsiteY521" fmla="*/ 1162152 h 2427600"/>
                <a:gd name="connsiteX522" fmla="*/ 1197793 w 2556355"/>
                <a:gd name="connsiteY522" fmla="*/ 1070249 h 2427600"/>
                <a:gd name="connsiteX523" fmla="*/ 1200461 w 2556355"/>
                <a:gd name="connsiteY523" fmla="*/ 1065095 h 2427600"/>
                <a:gd name="connsiteX524" fmla="*/ 1236916 w 2556355"/>
                <a:gd name="connsiteY524" fmla="*/ 1026568 h 2427600"/>
                <a:gd name="connsiteX525" fmla="*/ 1239476 w 2556355"/>
                <a:gd name="connsiteY525" fmla="*/ 1021667 h 2427600"/>
                <a:gd name="connsiteX526" fmla="*/ 1244957 w 2556355"/>
                <a:gd name="connsiteY526" fmla="*/ 998132 h 2427600"/>
                <a:gd name="connsiteX527" fmla="*/ 1250149 w 2556355"/>
                <a:gd name="connsiteY527" fmla="*/ 991213 h 2427600"/>
                <a:gd name="connsiteX528" fmla="*/ 1328900 w 2556355"/>
                <a:gd name="connsiteY528" fmla="*/ 947892 h 2427600"/>
                <a:gd name="connsiteX529" fmla="*/ 1334345 w 2556355"/>
                <a:gd name="connsiteY529" fmla="*/ 938918 h 2427600"/>
                <a:gd name="connsiteX530" fmla="*/ 1336328 w 2556355"/>
                <a:gd name="connsiteY530" fmla="*/ 869288 h 2427600"/>
                <a:gd name="connsiteX531" fmla="*/ 1339104 w 2556355"/>
                <a:gd name="connsiteY531" fmla="*/ 862405 h 2427600"/>
                <a:gd name="connsiteX532" fmla="*/ 1345739 w 2556355"/>
                <a:gd name="connsiteY532" fmla="*/ 859017 h 2427600"/>
                <a:gd name="connsiteX533" fmla="*/ 1391677 w 2556355"/>
                <a:gd name="connsiteY533" fmla="*/ 853899 h 2427600"/>
                <a:gd name="connsiteX534" fmla="*/ 1395824 w 2556355"/>
                <a:gd name="connsiteY534" fmla="*/ 864243 h 2427600"/>
                <a:gd name="connsiteX535" fmla="*/ 1396509 w 2556355"/>
                <a:gd name="connsiteY535" fmla="*/ 869396 h 2427600"/>
                <a:gd name="connsiteX536" fmla="*/ 1394706 w 2556355"/>
                <a:gd name="connsiteY536" fmla="*/ 874298 h 2427600"/>
                <a:gd name="connsiteX537" fmla="*/ 1390812 w 2556355"/>
                <a:gd name="connsiteY537" fmla="*/ 877794 h 2427600"/>
                <a:gd name="connsiteX538" fmla="*/ 1385764 w 2556355"/>
                <a:gd name="connsiteY538" fmla="*/ 879055 h 2427600"/>
                <a:gd name="connsiteX539" fmla="*/ 1376533 w 2556355"/>
                <a:gd name="connsiteY539" fmla="*/ 879055 h 2427600"/>
                <a:gd name="connsiteX540" fmla="*/ 1373720 w 2556355"/>
                <a:gd name="connsiteY540" fmla="*/ 879416 h 2427600"/>
                <a:gd name="connsiteX541" fmla="*/ 1371124 w 2556355"/>
                <a:gd name="connsiteY541" fmla="*/ 880497 h 2427600"/>
                <a:gd name="connsiteX542" fmla="*/ 1368888 w 2556355"/>
                <a:gd name="connsiteY542" fmla="*/ 882191 h 2427600"/>
                <a:gd name="connsiteX543" fmla="*/ 1367194 w 2556355"/>
                <a:gd name="connsiteY543" fmla="*/ 884425 h 2427600"/>
                <a:gd name="connsiteX544" fmla="*/ 1366076 w 2556355"/>
                <a:gd name="connsiteY544" fmla="*/ 886984 h 2427600"/>
                <a:gd name="connsiteX545" fmla="*/ 1365679 w 2556355"/>
                <a:gd name="connsiteY545" fmla="*/ 889795 h 2427600"/>
                <a:gd name="connsiteX546" fmla="*/ 1366004 w 2556355"/>
                <a:gd name="connsiteY546" fmla="*/ 892570 h 2427600"/>
                <a:gd name="connsiteX547" fmla="*/ 1367050 w 2556355"/>
                <a:gd name="connsiteY547" fmla="*/ 895165 h 2427600"/>
                <a:gd name="connsiteX548" fmla="*/ 1387494 w 2556355"/>
                <a:gd name="connsiteY548" fmla="*/ 931674 h 2427600"/>
                <a:gd name="connsiteX549" fmla="*/ 1392470 w 2556355"/>
                <a:gd name="connsiteY549" fmla="*/ 936251 h 2427600"/>
                <a:gd name="connsiteX550" fmla="*/ 1399213 w 2556355"/>
                <a:gd name="connsiteY550" fmla="*/ 936972 h 2427600"/>
                <a:gd name="connsiteX551" fmla="*/ 1431810 w 2556355"/>
                <a:gd name="connsiteY551" fmla="*/ 930124 h 2427600"/>
                <a:gd name="connsiteX552" fmla="*/ 1440644 w 2556355"/>
                <a:gd name="connsiteY552" fmla="*/ 932107 h 2427600"/>
                <a:gd name="connsiteX553" fmla="*/ 1514419 w 2556355"/>
                <a:gd name="connsiteY553" fmla="*/ 988510 h 2427600"/>
                <a:gd name="connsiteX554" fmla="*/ 1518494 w 2556355"/>
                <a:gd name="connsiteY554" fmla="*/ 995141 h 2427600"/>
                <a:gd name="connsiteX555" fmla="*/ 1528950 w 2556355"/>
                <a:gd name="connsiteY555" fmla="*/ 1052373 h 2427600"/>
                <a:gd name="connsiteX556" fmla="*/ 1527725 w 2556355"/>
                <a:gd name="connsiteY556" fmla="*/ 1059617 h 2427600"/>
                <a:gd name="connsiteX557" fmla="*/ 1506991 w 2556355"/>
                <a:gd name="connsiteY557" fmla="*/ 1096667 h 2427600"/>
                <a:gd name="connsiteX558" fmla="*/ 1505657 w 2556355"/>
                <a:gd name="connsiteY558" fmla="*/ 1102830 h 2427600"/>
                <a:gd name="connsiteX559" fmla="*/ 1507965 w 2556355"/>
                <a:gd name="connsiteY559" fmla="*/ 1108704 h 2427600"/>
                <a:gd name="connsiteX560" fmla="*/ 1550405 w 2556355"/>
                <a:gd name="connsiteY560" fmla="*/ 1161683 h 2427600"/>
                <a:gd name="connsiteX561" fmla="*/ 1551631 w 2556355"/>
                <a:gd name="connsiteY561" fmla="*/ 1163594 h 2427600"/>
                <a:gd name="connsiteX562" fmla="*/ 1580117 w 2556355"/>
                <a:gd name="connsiteY562" fmla="*/ 1220249 h 2427600"/>
                <a:gd name="connsiteX563" fmla="*/ 1580802 w 2556355"/>
                <a:gd name="connsiteY563" fmla="*/ 1228322 h 2427600"/>
                <a:gd name="connsiteX564" fmla="*/ 1562593 w 2556355"/>
                <a:gd name="connsiteY564" fmla="*/ 1287320 h 2427600"/>
                <a:gd name="connsiteX565" fmla="*/ 1554155 w 2556355"/>
                <a:gd name="connsiteY565" fmla="*/ 1294780 h 2427600"/>
                <a:gd name="connsiteX566" fmla="*/ 1462892 w 2556355"/>
                <a:gd name="connsiteY566" fmla="*/ 1311359 h 2427600"/>
                <a:gd name="connsiteX567" fmla="*/ 1457303 w 2556355"/>
                <a:gd name="connsiteY567" fmla="*/ 1314242 h 2427600"/>
                <a:gd name="connsiteX568" fmla="*/ 1454238 w 2556355"/>
                <a:gd name="connsiteY568" fmla="*/ 1319720 h 2427600"/>
                <a:gd name="connsiteX569" fmla="*/ 1437579 w 2556355"/>
                <a:gd name="connsiteY569" fmla="*/ 1397423 h 2427600"/>
                <a:gd name="connsiteX570" fmla="*/ 1434262 w 2556355"/>
                <a:gd name="connsiteY570" fmla="*/ 1403154 h 2427600"/>
                <a:gd name="connsiteX571" fmla="*/ 1363660 w 2556355"/>
                <a:gd name="connsiteY571" fmla="*/ 1467125 h 2427600"/>
                <a:gd name="connsiteX572" fmla="*/ 1360162 w 2556355"/>
                <a:gd name="connsiteY572" fmla="*/ 1474045 h 2427600"/>
                <a:gd name="connsiteX573" fmla="*/ 1353744 w 2556355"/>
                <a:gd name="connsiteY573" fmla="*/ 1538701 h 2427600"/>
                <a:gd name="connsiteX574" fmla="*/ 1354501 w 2556355"/>
                <a:gd name="connsiteY574" fmla="*/ 1543855 h 2427600"/>
                <a:gd name="connsiteX575" fmla="*/ 1375920 w 2556355"/>
                <a:gd name="connsiteY575" fmla="*/ 1595753 h 2427600"/>
                <a:gd name="connsiteX576" fmla="*/ 1376677 w 2556355"/>
                <a:gd name="connsiteY576" fmla="*/ 1600943 h 2427600"/>
                <a:gd name="connsiteX577" fmla="*/ 1374874 w 2556355"/>
                <a:gd name="connsiteY577" fmla="*/ 1605916 h 2427600"/>
                <a:gd name="connsiteX578" fmla="*/ 1370980 w 2556355"/>
                <a:gd name="connsiteY578" fmla="*/ 1609448 h 2427600"/>
                <a:gd name="connsiteX579" fmla="*/ 1365896 w 2556355"/>
                <a:gd name="connsiteY579" fmla="*/ 1610710 h 2427600"/>
                <a:gd name="connsiteX580" fmla="*/ 1321905 w 2556355"/>
                <a:gd name="connsiteY580" fmla="*/ 1610710 h 2427600"/>
                <a:gd name="connsiteX581" fmla="*/ 1314946 w 2556355"/>
                <a:gd name="connsiteY581" fmla="*/ 1613233 h 2427600"/>
                <a:gd name="connsiteX582" fmla="*/ 1311232 w 2556355"/>
                <a:gd name="connsiteY582" fmla="*/ 1619612 h 2427600"/>
                <a:gd name="connsiteX583" fmla="*/ 1296772 w 2556355"/>
                <a:gd name="connsiteY583" fmla="*/ 1699982 h 2427600"/>
                <a:gd name="connsiteX584" fmla="*/ 1297602 w 2556355"/>
                <a:gd name="connsiteY584" fmla="*/ 1706397 h 2427600"/>
                <a:gd name="connsiteX585" fmla="*/ 1307265 w 2556355"/>
                <a:gd name="connsiteY585" fmla="*/ 1727372 h 2427600"/>
                <a:gd name="connsiteX586" fmla="*/ 1303155 w 2556355"/>
                <a:gd name="connsiteY586" fmla="*/ 1729066 h 2427600"/>
                <a:gd name="connsiteX587" fmla="*/ 1192961 w 2556355"/>
                <a:gd name="connsiteY587" fmla="*/ 1794335 h 2427600"/>
                <a:gd name="connsiteX588" fmla="*/ 1185821 w 2556355"/>
                <a:gd name="connsiteY588" fmla="*/ 1802660 h 2427600"/>
                <a:gd name="connsiteX589" fmla="*/ 1185244 w 2556355"/>
                <a:gd name="connsiteY589" fmla="*/ 1813581 h 2427600"/>
                <a:gd name="connsiteX590" fmla="*/ 1190581 w 2556355"/>
                <a:gd name="connsiteY590" fmla="*/ 1832682 h 2427600"/>
                <a:gd name="connsiteX591" fmla="*/ 1190293 w 2556355"/>
                <a:gd name="connsiteY591" fmla="*/ 1842737 h 2427600"/>
                <a:gd name="connsiteX592" fmla="*/ 1184343 w 2556355"/>
                <a:gd name="connsiteY592" fmla="*/ 1850882 h 2427600"/>
                <a:gd name="connsiteX593" fmla="*/ 1160581 w 2556355"/>
                <a:gd name="connsiteY593" fmla="*/ 1868686 h 2427600"/>
                <a:gd name="connsiteX594" fmla="*/ 1156001 w 2556355"/>
                <a:gd name="connsiteY594" fmla="*/ 1873912 h 2427600"/>
                <a:gd name="connsiteX595" fmla="*/ 1153874 w 2556355"/>
                <a:gd name="connsiteY595" fmla="*/ 1880508 h 2427600"/>
                <a:gd name="connsiteX596" fmla="*/ 1154523 w 2556355"/>
                <a:gd name="connsiteY596" fmla="*/ 1887391 h 2427600"/>
                <a:gd name="connsiteX597" fmla="*/ 1157876 w 2556355"/>
                <a:gd name="connsiteY597" fmla="*/ 1893446 h 2427600"/>
                <a:gd name="connsiteX598" fmla="*/ 1232949 w 2556355"/>
                <a:gd name="connsiteY598" fmla="*/ 1980664 h 2427600"/>
                <a:gd name="connsiteX599" fmla="*/ 1235726 w 2556355"/>
                <a:gd name="connsiteY599" fmla="*/ 1983222 h 2427600"/>
                <a:gd name="connsiteX600" fmla="*/ 1391533 w 2556355"/>
                <a:gd name="connsiteY600" fmla="*/ 2098840 h 2427600"/>
                <a:gd name="connsiteX601" fmla="*/ 1431269 w 2556355"/>
                <a:gd name="connsiteY601" fmla="*/ 2126050 h 2427600"/>
                <a:gd name="connsiteX602" fmla="*/ 1443421 w 2556355"/>
                <a:gd name="connsiteY602" fmla="*/ 2128825 h 2427600"/>
                <a:gd name="connsiteX603" fmla="*/ 1511066 w 2556355"/>
                <a:gd name="connsiteY603" fmla="*/ 2118698 h 2427600"/>
                <a:gd name="connsiteX604" fmla="*/ 1518602 w 2556355"/>
                <a:gd name="connsiteY604" fmla="*/ 2119239 h 2427600"/>
                <a:gd name="connsiteX605" fmla="*/ 1525164 w 2556355"/>
                <a:gd name="connsiteY605" fmla="*/ 2123023 h 2427600"/>
                <a:gd name="connsiteX606" fmla="*/ 1529455 w 2556355"/>
                <a:gd name="connsiteY606" fmla="*/ 2129294 h 2427600"/>
                <a:gd name="connsiteX607" fmla="*/ 1530609 w 2556355"/>
                <a:gd name="connsiteY607" fmla="*/ 2136790 h 2427600"/>
                <a:gd name="connsiteX608" fmla="*/ 1525705 w 2556355"/>
                <a:gd name="connsiteY608" fmla="*/ 2203465 h 2427600"/>
                <a:gd name="connsiteX609" fmla="*/ 1527328 w 2556355"/>
                <a:gd name="connsiteY609" fmla="*/ 2212079 h 2427600"/>
                <a:gd name="connsiteX610" fmla="*/ 1533061 w 2556355"/>
                <a:gd name="connsiteY610" fmla="*/ 2218746 h 2427600"/>
                <a:gd name="connsiteX611" fmla="*/ 1597425 w 2556355"/>
                <a:gd name="connsiteY611" fmla="*/ 2262967 h 2427600"/>
                <a:gd name="connsiteX612" fmla="*/ 1603230 w 2556355"/>
                <a:gd name="connsiteY612" fmla="*/ 2269851 h 2427600"/>
                <a:gd name="connsiteX613" fmla="*/ 1625586 w 2556355"/>
                <a:gd name="connsiteY613" fmla="*/ 2318037 h 2427600"/>
                <a:gd name="connsiteX614" fmla="*/ 1631139 w 2556355"/>
                <a:gd name="connsiteY614" fmla="*/ 2324741 h 2427600"/>
                <a:gd name="connsiteX615" fmla="*/ 1770828 w 2556355"/>
                <a:gd name="connsiteY615" fmla="*/ 2424428 h 2427600"/>
                <a:gd name="connsiteX616" fmla="*/ 1780744 w 2556355"/>
                <a:gd name="connsiteY616" fmla="*/ 2427600 h 2427600"/>
                <a:gd name="connsiteX617" fmla="*/ 1858486 w 2556355"/>
                <a:gd name="connsiteY617" fmla="*/ 2427600 h 2427600"/>
                <a:gd name="connsiteX618" fmla="*/ 1870890 w 2556355"/>
                <a:gd name="connsiteY618" fmla="*/ 2422230 h 2427600"/>
                <a:gd name="connsiteX619" fmla="*/ 2082984 w 2556355"/>
                <a:gd name="connsiteY619" fmla="*/ 2196870 h 2427600"/>
                <a:gd name="connsiteX620" fmla="*/ 2087563 w 2556355"/>
                <a:gd name="connsiteY620" fmla="*/ 2186598 h 2427600"/>
                <a:gd name="connsiteX621" fmla="*/ 2084750 w 2556355"/>
                <a:gd name="connsiteY621" fmla="*/ 2175714 h 2427600"/>
                <a:gd name="connsiteX622" fmla="*/ 2058176 w 2556355"/>
                <a:gd name="connsiteY622" fmla="*/ 2135889 h 2427600"/>
                <a:gd name="connsiteX623" fmla="*/ 2055724 w 2556355"/>
                <a:gd name="connsiteY623" fmla="*/ 2122771 h 2427600"/>
                <a:gd name="connsiteX624" fmla="*/ 2062683 w 2556355"/>
                <a:gd name="connsiteY624" fmla="*/ 2091452 h 2427600"/>
                <a:gd name="connsiteX625" fmla="*/ 2062286 w 2556355"/>
                <a:gd name="connsiteY625" fmla="*/ 2082622 h 2427600"/>
                <a:gd name="connsiteX626" fmla="*/ 2052154 w 2556355"/>
                <a:gd name="connsiteY626" fmla="*/ 2050474 h 2427600"/>
                <a:gd name="connsiteX627" fmla="*/ 2051685 w 2556355"/>
                <a:gd name="connsiteY627" fmla="*/ 2042076 h 2427600"/>
                <a:gd name="connsiteX628" fmla="*/ 2055291 w 2556355"/>
                <a:gd name="connsiteY628" fmla="*/ 2034508 h 2427600"/>
                <a:gd name="connsiteX629" fmla="*/ 2098272 w 2556355"/>
                <a:gd name="connsiteY629" fmla="*/ 1982574 h 2427600"/>
                <a:gd name="connsiteX630" fmla="*/ 2101409 w 2556355"/>
                <a:gd name="connsiteY630" fmla="*/ 1976807 h 2427600"/>
                <a:gd name="connsiteX631" fmla="*/ 2102094 w 2556355"/>
                <a:gd name="connsiteY631" fmla="*/ 1970248 h 2427600"/>
                <a:gd name="connsiteX632" fmla="*/ 2100291 w 2556355"/>
                <a:gd name="connsiteY632" fmla="*/ 1963941 h 2427600"/>
                <a:gd name="connsiteX633" fmla="*/ 2096217 w 2556355"/>
                <a:gd name="connsiteY633" fmla="*/ 1958787 h 2427600"/>
                <a:gd name="connsiteX634" fmla="*/ 2004160 w 2556355"/>
                <a:gd name="connsiteY634" fmla="*/ 1880003 h 2427600"/>
                <a:gd name="connsiteX635" fmla="*/ 1999833 w 2556355"/>
                <a:gd name="connsiteY635" fmla="*/ 1874381 h 2427600"/>
                <a:gd name="connsiteX636" fmla="*/ 1998175 w 2556355"/>
                <a:gd name="connsiteY636" fmla="*/ 1867497 h 2427600"/>
                <a:gd name="connsiteX637" fmla="*/ 1999473 w 2556355"/>
                <a:gd name="connsiteY637" fmla="*/ 1860541 h 2427600"/>
                <a:gd name="connsiteX638" fmla="*/ 2003511 w 2556355"/>
                <a:gd name="connsiteY638" fmla="*/ 1854703 h 2427600"/>
                <a:gd name="connsiteX639" fmla="*/ 2073897 w 2556355"/>
                <a:gd name="connsiteY639" fmla="*/ 1787884 h 2427600"/>
                <a:gd name="connsiteX640" fmla="*/ 2078909 w 2556355"/>
                <a:gd name="connsiteY640" fmla="*/ 1778802 h 2427600"/>
                <a:gd name="connsiteX641" fmla="*/ 2077683 w 2556355"/>
                <a:gd name="connsiteY641" fmla="*/ 1768458 h 2427600"/>
                <a:gd name="connsiteX642" fmla="*/ 2032827 w 2556355"/>
                <a:gd name="connsiteY642" fmla="*/ 1670176 h 2427600"/>
                <a:gd name="connsiteX643" fmla="*/ 2030483 w 2556355"/>
                <a:gd name="connsiteY643" fmla="*/ 1666428 h 2427600"/>
                <a:gd name="connsiteX644" fmla="*/ 2027274 w 2556355"/>
                <a:gd name="connsiteY644" fmla="*/ 1663401 h 2427600"/>
                <a:gd name="connsiteX645" fmla="*/ 2023379 w 2556355"/>
                <a:gd name="connsiteY645" fmla="*/ 1661310 h 2427600"/>
                <a:gd name="connsiteX646" fmla="*/ 2019052 w 2556355"/>
                <a:gd name="connsiteY646" fmla="*/ 1660301 h 2427600"/>
                <a:gd name="connsiteX647" fmla="*/ 2014653 w 2556355"/>
                <a:gd name="connsiteY647" fmla="*/ 1660409 h 2427600"/>
                <a:gd name="connsiteX648" fmla="*/ 2010399 w 2556355"/>
                <a:gd name="connsiteY648" fmla="*/ 1661671 h 2427600"/>
                <a:gd name="connsiteX649" fmla="*/ 2006612 w 2556355"/>
                <a:gd name="connsiteY649" fmla="*/ 1663977 h 2427600"/>
                <a:gd name="connsiteX650" fmla="*/ 2003584 w 2556355"/>
                <a:gd name="connsiteY650" fmla="*/ 1667149 h 2427600"/>
                <a:gd name="connsiteX651" fmla="*/ 1963956 w 2556355"/>
                <a:gd name="connsiteY651" fmla="*/ 1721137 h 2427600"/>
                <a:gd name="connsiteX652" fmla="*/ 1952237 w 2556355"/>
                <a:gd name="connsiteY652" fmla="*/ 1727985 h 2427600"/>
                <a:gd name="connsiteX653" fmla="*/ 1864760 w 2556355"/>
                <a:gd name="connsiteY653" fmla="*/ 1738256 h 2427600"/>
                <a:gd name="connsiteX654" fmla="*/ 1853546 w 2556355"/>
                <a:gd name="connsiteY654" fmla="*/ 1735698 h 2427600"/>
                <a:gd name="connsiteX655" fmla="*/ 1827548 w 2556355"/>
                <a:gd name="connsiteY655" fmla="*/ 1718975 h 2427600"/>
                <a:gd name="connsiteX656" fmla="*/ 1822752 w 2556355"/>
                <a:gd name="connsiteY656" fmla="*/ 1716848 h 2427600"/>
                <a:gd name="connsiteX657" fmla="*/ 1746922 w 2556355"/>
                <a:gd name="connsiteY657" fmla="*/ 1696522 h 2427600"/>
                <a:gd name="connsiteX658" fmla="*/ 1740431 w 2556355"/>
                <a:gd name="connsiteY658" fmla="*/ 1693170 h 2427600"/>
                <a:gd name="connsiteX659" fmla="*/ 1735960 w 2556355"/>
                <a:gd name="connsiteY659" fmla="*/ 1687440 h 2427600"/>
                <a:gd name="connsiteX660" fmla="*/ 1734301 w 2556355"/>
                <a:gd name="connsiteY660" fmla="*/ 1680376 h 2427600"/>
                <a:gd name="connsiteX661" fmla="*/ 1735708 w 2556355"/>
                <a:gd name="connsiteY661" fmla="*/ 1673240 h 2427600"/>
                <a:gd name="connsiteX662" fmla="*/ 1899051 w 2556355"/>
                <a:gd name="connsiteY662" fmla="*/ 1700450 h 2427600"/>
                <a:gd name="connsiteX663" fmla="*/ 1903991 w 2556355"/>
                <a:gd name="connsiteY663" fmla="*/ 1700126 h 2427600"/>
                <a:gd name="connsiteX664" fmla="*/ 1952093 w 2556355"/>
                <a:gd name="connsiteY664" fmla="*/ 1685493 h 2427600"/>
                <a:gd name="connsiteX665" fmla="*/ 1958511 w 2556355"/>
                <a:gd name="connsiteY665" fmla="*/ 1680232 h 2427600"/>
                <a:gd name="connsiteX666" fmla="*/ 2012418 w 2556355"/>
                <a:gd name="connsiteY666" fmla="*/ 1579211 h 2427600"/>
                <a:gd name="connsiteX667" fmla="*/ 2013716 w 2556355"/>
                <a:gd name="connsiteY667" fmla="*/ 1574453 h 2427600"/>
                <a:gd name="connsiteX668" fmla="*/ 2015735 w 2556355"/>
                <a:gd name="connsiteY668" fmla="*/ 1511527 h 2427600"/>
                <a:gd name="connsiteX669" fmla="*/ 2013680 w 2556355"/>
                <a:gd name="connsiteY669" fmla="*/ 1504787 h 2427600"/>
                <a:gd name="connsiteX670" fmla="*/ 2007874 w 2556355"/>
                <a:gd name="connsiteY670" fmla="*/ 1500751 h 2427600"/>
                <a:gd name="connsiteX671" fmla="*/ 1989881 w 2556355"/>
                <a:gd name="connsiteY671" fmla="*/ 1495597 h 2427600"/>
                <a:gd name="connsiteX672" fmla="*/ 1983391 w 2556355"/>
                <a:gd name="connsiteY672" fmla="*/ 1495777 h 2427600"/>
                <a:gd name="connsiteX673" fmla="*/ 1978126 w 2556355"/>
                <a:gd name="connsiteY673" fmla="*/ 1499670 h 2427600"/>
                <a:gd name="connsiteX674" fmla="*/ 1935722 w 2556355"/>
                <a:gd name="connsiteY674" fmla="*/ 1558127 h 2427600"/>
                <a:gd name="connsiteX675" fmla="*/ 1926960 w 2556355"/>
                <a:gd name="connsiteY675" fmla="*/ 1562596 h 2427600"/>
                <a:gd name="connsiteX676" fmla="*/ 1860829 w 2556355"/>
                <a:gd name="connsiteY676" fmla="*/ 1562596 h 2427600"/>
                <a:gd name="connsiteX677" fmla="*/ 1853726 w 2556355"/>
                <a:gd name="connsiteY677" fmla="*/ 1559965 h 2427600"/>
                <a:gd name="connsiteX678" fmla="*/ 1850084 w 2556355"/>
                <a:gd name="connsiteY678" fmla="*/ 1553334 h 2427600"/>
                <a:gd name="connsiteX679" fmla="*/ 1848425 w 2556355"/>
                <a:gd name="connsiteY679" fmla="*/ 1541620 h 2427600"/>
                <a:gd name="connsiteX680" fmla="*/ 1848750 w 2556355"/>
                <a:gd name="connsiteY680" fmla="*/ 1537043 h 2427600"/>
                <a:gd name="connsiteX681" fmla="*/ 1850986 w 2556355"/>
                <a:gd name="connsiteY681" fmla="*/ 1533007 h 2427600"/>
                <a:gd name="connsiteX682" fmla="*/ 1854663 w 2556355"/>
                <a:gd name="connsiteY682" fmla="*/ 1530232 h 2427600"/>
                <a:gd name="connsiteX683" fmla="*/ 1859135 w 2556355"/>
                <a:gd name="connsiteY683" fmla="*/ 1529259 h 2427600"/>
                <a:gd name="connsiteX684" fmla="*/ 1901142 w 2556355"/>
                <a:gd name="connsiteY684" fmla="*/ 1529259 h 2427600"/>
                <a:gd name="connsiteX685" fmla="*/ 1909508 w 2556355"/>
                <a:gd name="connsiteY685" fmla="*/ 1525294 h 2427600"/>
                <a:gd name="connsiteX686" fmla="*/ 1959232 w 2556355"/>
                <a:gd name="connsiteY686" fmla="*/ 1464783 h 2427600"/>
                <a:gd name="connsiteX687" fmla="*/ 1963811 w 2556355"/>
                <a:gd name="connsiteY687" fmla="*/ 1461539 h 2427600"/>
                <a:gd name="connsiteX688" fmla="*/ 1995651 w 2556355"/>
                <a:gd name="connsiteY688" fmla="*/ 1449574 h 2427600"/>
                <a:gd name="connsiteX689" fmla="*/ 2001168 w 2556355"/>
                <a:gd name="connsiteY689" fmla="*/ 1445032 h 2427600"/>
                <a:gd name="connsiteX690" fmla="*/ 2021613 w 2556355"/>
                <a:gd name="connsiteY690" fmla="*/ 1410902 h 2427600"/>
                <a:gd name="connsiteX691" fmla="*/ 2024714 w 2556355"/>
                <a:gd name="connsiteY691" fmla="*/ 1407623 h 2427600"/>
                <a:gd name="connsiteX692" fmla="*/ 2028824 w 2556355"/>
                <a:gd name="connsiteY692" fmla="*/ 1405857 h 2427600"/>
                <a:gd name="connsiteX693" fmla="*/ 2033331 w 2556355"/>
                <a:gd name="connsiteY693" fmla="*/ 1405929 h 2427600"/>
                <a:gd name="connsiteX694" fmla="*/ 2037442 w 2556355"/>
                <a:gd name="connsiteY694" fmla="*/ 1407803 h 2427600"/>
                <a:gd name="connsiteX695" fmla="*/ 2057526 w 2556355"/>
                <a:gd name="connsiteY695" fmla="*/ 1422904 h 2427600"/>
                <a:gd name="connsiteX696" fmla="*/ 2061277 w 2556355"/>
                <a:gd name="connsiteY696" fmla="*/ 1424706 h 2427600"/>
                <a:gd name="connsiteX697" fmla="*/ 2065423 w 2556355"/>
                <a:gd name="connsiteY697" fmla="*/ 1424958 h 2427600"/>
                <a:gd name="connsiteX698" fmla="*/ 2069354 w 2556355"/>
                <a:gd name="connsiteY698" fmla="*/ 1423661 h 2427600"/>
                <a:gd name="connsiteX699" fmla="*/ 2072491 w 2556355"/>
                <a:gd name="connsiteY699" fmla="*/ 1420994 h 2427600"/>
                <a:gd name="connsiteX700" fmla="*/ 2092755 w 2556355"/>
                <a:gd name="connsiteY700" fmla="*/ 1395621 h 2427600"/>
                <a:gd name="connsiteX701" fmla="*/ 2096758 w 2556355"/>
                <a:gd name="connsiteY701" fmla="*/ 1392522 h 2427600"/>
                <a:gd name="connsiteX702" fmla="*/ 2101734 w 2556355"/>
                <a:gd name="connsiteY702" fmla="*/ 1391585 h 2427600"/>
                <a:gd name="connsiteX703" fmla="*/ 2106602 w 2556355"/>
                <a:gd name="connsiteY703" fmla="*/ 1392990 h 2427600"/>
                <a:gd name="connsiteX704" fmla="*/ 2110280 w 2556355"/>
                <a:gd name="connsiteY704" fmla="*/ 1396486 h 2427600"/>
                <a:gd name="connsiteX705" fmla="*/ 2116590 w 2556355"/>
                <a:gd name="connsiteY705" fmla="*/ 1406109 h 2427600"/>
                <a:gd name="connsiteX706" fmla="*/ 2121674 w 2556355"/>
                <a:gd name="connsiteY706" fmla="*/ 1410254 h 2427600"/>
                <a:gd name="connsiteX707" fmla="*/ 2128237 w 2556355"/>
                <a:gd name="connsiteY707" fmla="*/ 1410722 h 2427600"/>
                <a:gd name="connsiteX708" fmla="*/ 2198514 w 2556355"/>
                <a:gd name="connsiteY708" fmla="*/ 1393603 h 2427600"/>
                <a:gd name="connsiteX709" fmla="*/ 2199704 w 2556355"/>
                <a:gd name="connsiteY709" fmla="*/ 1393387 h 2427600"/>
                <a:gd name="connsiteX710" fmla="*/ 2325510 w 2556355"/>
                <a:gd name="connsiteY710" fmla="*/ 1377132 h 2427600"/>
                <a:gd name="connsiteX711" fmla="*/ 2330342 w 2556355"/>
                <a:gd name="connsiteY711" fmla="*/ 1375258 h 2427600"/>
                <a:gd name="connsiteX712" fmla="*/ 2366040 w 2556355"/>
                <a:gd name="connsiteY712" fmla="*/ 1350282 h 2427600"/>
                <a:gd name="connsiteX713" fmla="*/ 2369105 w 2556355"/>
                <a:gd name="connsiteY713" fmla="*/ 1347003 h 2427600"/>
                <a:gd name="connsiteX714" fmla="*/ 2370547 w 2556355"/>
                <a:gd name="connsiteY714" fmla="*/ 1342786 h 2427600"/>
                <a:gd name="connsiteX715" fmla="*/ 2370187 w 2556355"/>
                <a:gd name="connsiteY715" fmla="*/ 1338317 h 2427600"/>
                <a:gd name="connsiteX716" fmla="*/ 2368059 w 2556355"/>
                <a:gd name="connsiteY716" fmla="*/ 1334353 h 2427600"/>
                <a:gd name="connsiteX717" fmla="*/ 2327602 w 2556355"/>
                <a:gd name="connsiteY717" fmla="*/ 1287212 h 2427600"/>
                <a:gd name="connsiteX718" fmla="*/ 2323708 w 2556355"/>
                <a:gd name="connsiteY718" fmla="*/ 1284329 h 2427600"/>
                <a:gd name="connsiteX719" fmla="*/ 2318912 w 2556355"/>
                <a:gd name="connsiteY719" fmla="*/ 1283464 h 2427600"/>
                <a:gd name="connsiteX720" fmla="*/ 2314224 w 2556355"/>
                <a:gd name="connsiteY720" fmla="*/ 1284761 h 2427600"/>
                <a:gd name="connsiteX721" fmla="*/ 2310582 w 2556355"/>
                <a:gd name="connsiteY721" fmla="*/ 1287969 h 2427600"/>
                <a:gd name="connsiteX722" fmla="*/ 2284945 w 2556355"/>
                <a:gd name="connsiteY722" fmla="*/ 1323829 h 2427600"/>
                <a:gd name="connsiteX723" fmla="*/ 2279428 w 2556355"/>
                <a:gd name="connsiteY723" fmla="*/ 1327865 h 2427600"/>
                <a:gd name="connsiteX724" fmla="*/ 2239079 w 2556355"/>
                <a:gd name="connsiteY724" fmla="*/ 1340696 h 2427600"/>
                <a:gd name="connsiteX725" fmla="*/ 2231687 w 2556355"/>
                <a:gd name="connsiteY725" fmla="*/ 1340407 h 2427600"/>
                <a:gd name="connsiteX726" fmla="*/ 2226206 w 2556355"/>
                <a:gd name="connsiteY726" fmla="*/ 1335434 h 2427600"/>
                <a:gd name="connsiteX727" fmla="*/ 2181855 w 2556355"/>
                <a:gd name="connsiteY727" fmla="*/ 1251352 h 2427600"/>
                <a:gd name="connsiteX728" fmla="*/ 2180557 w 2556355"/>
                <a:gd name="connsiteY728" fmla="*/ 1245802 h 2427600"/>
                <a:gd name="connsiteX729" fmla="*/ 2182504 w 2556355"/>
                <a:gd name="connsiteY729" fmla="*/ 1204319 h 2427600"/>
                <a:gd name="connsiteX730" fmla="*/ 2181170 w 2556355"/>
                <a:gd name="connsiteY730" fmla="*/ 1198589 h 2427600"/>
                <a:gd name="connsiteX731" fmla="*/ 2177023 w 2556355"/>
                <a:gd name="connsiteY731" fmla="*/ 1194372 h 2427600"/>
                <a:gd name="connsiteX732" fmla="*/ 2148537 w 2556355"/>
                <a:gd name="connsiteY732" fmla="*/ 1178334 h 2427600"/>
                <a:gd name="connsiteX733" fmla="*/ 2145076 w 2556355"/>
                <a:gd name="connsiteY733" fmla="*/ 1175235 h 2427600"/>
                <a:gd name="connsiteX734" fmla="*/ 2143237 w 2556355"/>
                <a:gd name="connsiteY734" fmla="*/ 1171018 h 2427600"/>
                <a:gd name="connsiteX735" fmla="*/ 2143309 w 2556355"/>
                <a:gd name="connsiteY735" fmla="*/ 1166369 h 2427600"/>
                <a:gd name="connsiteX736" fmla="*/ 2145328 w 2556355"/>
                <a:gd name="connsiteY736" fmla="*/ 1162224 h 2427600"/>
                <a:gd name="connsiteX737" fmla="*/ 2197360 w 2556355"/>
                <a:gd name="connsiteY737" fmla="*/ 1095838 h 2427600"/>
                <a:gd name="connsiteX738" fmla="*/ 2199559 w 2556355"/>
                <a:gd name="connsiteY738" fmla="*/ 1090576 h 2427600"/>
                <a:gd name="connsiteX739" fmla="*/ 2208249 w 2556355"/>
                <a:gd name="connsiteY739" fmla="*/ 1025451 h 2427600"/>
                <a:gd name="connsiteX740" fmla="*/ 2208249 w 2556355"/>
                <a:gd name="connsiteY740" fmla="*/ 1024334 h 2427600"/>
                <a:gd name="connsiteX741" fmla="*/ 2241856 w 2556355"/>
                <a:gd name="connsiteY741" fmla="*/ 1006890 h 2427600"/>
                <a:gd name="connsiteX742" fmla="*/ 2246363 w 2556355"/>
                <a:gd name="connsiteY742" fmla="*/ 1002493 h 2427600"/>
                <a:gd name="connsiteX743" fmla="*/ 2308780 w 2556355"/>
                <a:gd name="connsiteY743" fmla="*/ 888858 h 2427600"/>
                <a:gd name="connsiteX744" fmla="*/ 2309104 w 2556355"/>
                <a:gd name="connsiteY744" fmla="*/ 878767 h 2427600"/>
                <a:gd name="connsiteX745" fmla="*/ 2290534 w 2556355"/>
                <a:gd name="connsiteY745" fmla="*/ 841645 h 2427600"/>
                <a:gd name="connsiteX746" fmla="*/ 2291075 w 2556355"/>
                <a:gd name="connsiteY746" fmla="*/ 831014 h 2427600"/>
                <a:gd name="connsiteX747" fmla="*/ 2309356 w 2556355"/>
                <a:gd name="connsiteY747" fmla="*/ 801677 h 2427600"/>
                <a:gd name="connsiteX748" fmla="*/ 2310799 w 2556355"/>
                <a:gd name="connsiteY748" fmla="*/ 793856 h 2427600"/>
                <a:gd name="connsiteX749" fmla="*/ 2296267 w 2556355"/>
                <a:gd name="connsiteY749" fmla="*/ 718928 h 2427600"/>
                <a:gd name="connsiteX750" fmla="*/ 2293563 w 2556355"/>
                <a:gd name="connsiteY750" fmla="*/ 713630 h 2427600"/>
                <a:gd name="connsiteX751" fmla="*/ 2288479 w 2556355"/>
                <a:gd name="connsiteY751" fmla="*/ 710531 h 2427600"/>
                <a:gd name="connsiteX752" fmla="*/ 2247517 w 2556355"/>
                <a:gd name="connsiteY752" fmla="*/ 699394 h 2427600"/>
                <a:gd name="connsiteX753" fmla="*/ 2240449 w 2556355"/>
                <a:gd name="connsiteY753" fmla="*/ 693303 h 2427600"/>
                <a:gd name="connsiteX754" fmla="*/ 2238574 w 2556355"/>
                <a:gd name="connsiteY754" fmla="*/ 689015 h 2427600"/>
                <a:gd name="connsiteX755" fmla="*/ 2237673 w 2556355"/>
                <a:gd name="connsiteY755" fmla="*/ 683753 h 2427600"/>
                <a:gd name="connsiteX756" fmla="*/ 2239368 w 2556355"/>
                <a:gd name="connsiteY756" fmla="*/ 678707 h 2427600"/>
                <a:gd name="connsiteX757" fmla="*/ 2243298 w 2556355"/>
                <a:gd name="connsiteY757" fmla="*/ 675103 h 2427600"/>
                <a:gd name="connsiteX758" fmla="*/ 2248454 w 2556355"/>
                <a:gd name="connsiteY758" fmla="*/ 673806 h 2427600"/>
                <a:gd name="connsiteX759" fmla="*/ 2257902 w 2556355"/>
                <a:gd name="connsiteY759" fmla="*/ 673806 h 2427600"/>
                <a:gd name="connsiteX760" fmla="*/ 2262084 w 2556355"/>
                <a:gd name="connsiteY760" fmla="*/ 672977 h 2427600"/>
                <a:gd name="connsiteX761" fmla="*/ 2265582 w 2556355"/>
                <a:gd name="connsiteY761" fmla="*/ 670634 h 2427600"/>
                <a:gd name="connsiteX762" fmla="*/ 2267926 w 2556355"/>
                <a:gd name="connsiteY762" fmla="*/ 667102 h 2427600"/>
                <a:gd name="connsiteX763" fmla="*/ 2268755 w 2556355"/>
                <a:gd name="connsiteY763" fmla="*/ 662958 h 2427600"/>
                <a:gd name="connsiteX764" fmla="*/ 2268755 w 2556355"/>
                <a:gd name="connsiteY764" fmla="*/ 645730 h 2427600"/>
                <a:gd name="connsiteX765" fmla="*/ 2267926 w 2556355"/>
                <a:gd name="connsiteY765" fmla="*/ 641586 h 2427600"/>
                <a:gd name="connsiteX766" fmla="*/ 2265582 w 2556355"/>
                <a:gd name="connsiteY766" fmla="*/ 638054 h 2427600"/>
                <a:gd name="connsiteX767" fmla="*/ 2262084 w 2556355"/>
                <a:gd name="connsiteY767" fmla="*/ 635711 h 2427600"/>
                <a:gd name="connsiteX768" fmla="*/ 2257902 w 2556355"/>
                <a:gd name="connsiteY768" fmla="*/ 634882 h 2427600"/>
                <a:gd name="connsiteX769" fmla="*/ 2250221 w 2556355"/>
                <a:gd name="connsiteY769" fmla="*/ 634882 h 2427600"/>
                <a:gd name="connsiteX770" fmla="*/ 2247409 w 2556355"/>
                <a:gd name="connsiteY770" fmla="*/ 634522 h 2427600"/>
                <a:gd name="connsiteX771" fmla="*/ 2244812 w 2556355"/>
                <a:gd name="connsiteY771" fmla="*/ 633477 h 2427600"/>
                <a:gd name="connsiteX772" fmla="*/ 2242577 w 2556355"/>
                <a:gd name="connsiteY772" fmla="*/ 631747 h 2427600"/>
                <a:gd name="connsiteX773" fmla="*/ 2240846 w 2556355"/>
                <a:gd name="connsiteY773" fmla="*/ 629548 h 2427600"/>
                <a:gd name="connsiteX774" fmla="*/ 2239764 w 2556355"/>
                <a:gd name="connsiteY774" fmla="*/ 626953 h 2427600"/>
                <a:gd name="connsiteX775" fmla="*/ 2239368 w 2556355"/>
                <a:gd name="connsiteY775" fmla="*/ 624178 h 2427600"/>
                <a:gd name="connsiteX776" fmla="*/ 2239692 w 2556355"/>
                <a:gd name="connsiteY776" fmla="*/ 621403 h 2427600"/>
                <a:gd name="connsiteX777" fmla="*/ 2240738 w 2556355"/>
                <a:gd name="connsiteY777" fmla="*/ 618772 h 2427600"/>
                <a:gd name="connsiteX778" fmla="*/ 2245173 w 2556355"/>
                <a:gd name="connsiteY778" fmla="*/ 610807 h 2427600"/>
                <a:gd name="connsiteX779" fmla="*/ 2246327 w 2556355"/>
                <a:gd name="connsiteY779" fmla="*/ 603383 h 2427600"/>
                <a:gd name="connsiteX780" fmla="*/ 2242360 w 2556355"/>
                <a:gd name="connsiteY780" fmla="*/ 597004 h 2427600"/>
                <a:gd name="connsiteX781" fmla="*/ 2221916 w 2556355"/>
                <a:gd name="connsiteY781" fmla="*/ 580930 h 2427600"/>
                <a:gd name="connsiteX782" fmla="*/ 2216110 w 2556355"/>
                <a:gd name="connsiteY782" fmla="*/ 578659 h 2427600"/>
                <a:gd name="connsiteX783" fmla="*/ 2210016 w 2556355"/>
                <a:gd name="connsiteY783" fmla="*/ 579957 h 2427600"/>
                <a:gd name="connsiteX784" fmla="*/ 2178574 w 2556355"/>
                <a:gd name="connsiteY784" fmla="*/ 597076 h 2427600"/>
                <a:gd name="connsiteX785" fmla="*/ 2173381 w 2556355"/>
                <a:gd name="connsiteY785" fmla="*/ 598409 h 2427600"/>
                <a:gd name="connsiteX786" fmla="*/ 2168189 w 2556355"/>
                <a:gd name="connsiteY786" fmla="*/ 597112 h 2427600"/>
                <a:gd name="connsiteX787" fmla="*/ 2164259 w 2556355"/>
                <a:gd name="connsiteY787" fmla="*/ 593472 h 2427600"/>
                <a:gd name="connsiteX788" fmla="*/ 2162564 w 2556355"/>
                <a:gd name="connsiteY788" fmla="*/ 588390 h 2427600"/>
                <a:gd name="connsiteX789" fmla="*/ 2159427 w 2556355"/>
                <a:gd name="connsiteY789" fmla="*/ 547701 h 2427600"/>
                <a:gd name="connsiteX790" fmla="*/ 2155569 w 2556355"/>
                <a:gd name="connsiteY790" fmla="*/ 540240 h 2427600"/>
                <a:gd name="connsiteX791" fmla="*/ 2118934 w 2556355"/>
                <a:gd name="connsiteY791" fmla="*/ 509390 h 2427600"/>
                <a:gd name="connsiteX792" fmla="*/ 2113489 w 2556355"/>
                <a:gd name="connsiteY792" fmla="*/ 506975 h 2427600"/>
                <a:gd name="connsiteX793" fmla="*/ 2107575 w 2556355"/>
                <a:gd name="connsiteY793" fmla="*/ 507804 h 2427600"/>
                <a:gd name="connsiteX794" fmla="*/ 2102311 w 2556355"/>
                <a:gd name="connsiteY794" fmla="*/ 508705 h 2427600"/>
                <a:gd name="connsiteX795" fmla="*/ 2097263 w 2556355"/>
                <a:gd name="connsiteY795" fmla="*/ 506975 h 2427600"/>
                <a:gd name="connsiteX796" fmla="*/ 2093621 w 2556355"/>
                <a:gd name="connsiteY796" fmla="*/ 503047 h 2427600"/>
                <a:gd name="connsiteX797" fmla="*/ 2092323 w 2556355"/>
                <a:gd name="connsiteY797" fmla="*/ 497893 h 2427600"/>
                <a:gd name="connsiteX798" fmla="*/ 2092323 w 2556355"/>
                <a:gd name="connsiteY798" fmla="*/ 471043 h 2427600"/>
                <a:gd name="connsiteX799" fmla="*/ 2089582 w 2556355"/>
                <a:gd name="connsiteY799" fmla="*/ 463835 h 2427600"/>
                <a:gd name="connsiteX800" fmla="*/ 2039750 w 2556355"/>
                <a:gd name="connsiteY800" fmla="*/ 407540 h 2427600"/>
                <a:gd name="connsiteX801" fmla="*/ 2037082 w 2556355"/>
                <a:gd name="connsiteY801" fmla="*/ 401593 h 2427600"/>
                <a:gd name="connsiteX802" fmla="*/ 2028716 w 2556355"/>
                <a:gd name="connsiteY802" fmla="*/ 328575 h 2427600"/>
                <a:gd name="connsiteX803" fmla="*/ 2036396 w 2556355"/>
                <a:gd name="connsiteY803" fmla="*/ 324359 h 2427600"/>
                <a:gd name="connsiteX804" fmla="*/ 2066216 w 2556355"/>
                <a:gd name="connsiteY804" fmla="*/ 293364 h 2427600"/>
                <a:gd name="connsiteX805" fmla="*/ 2071481 w 2556355"/>
                <a:gd name="connsiteY805" fmla="*/ 289868 h 2427600"/>
                <a:gd name="connsiteX806" fmla="*/ 2077719 w 2556355"/>
                <a:gd name="connsiteY806" fmla="*/ 288787 h 2427600"/>
                <a:gd name="connsiteX807" fmla="*/ 2083813 w 2556355"/>
                <a:gd name="connsiteY807" fmla="*/ 290409 h 2427600"/>
                <a:gd name="connsiteX808" fmla="*/ 2088717 w 2556355"/>
                <a:gd name="connsiteY808" fmla="*/ 294373 h 2427600"/>
                <a:gd name="connsiteX809" fmla="*/ 2128381 w 2556355"/>
                <a:gd name="connsiteY809" fmla="*/ 343676 h 2427600"/>
                <a:gd name="connsiteX810" fmla="*/ 2131662 w 2556355"/>
                <a:gd name="connsiteY810" fmla="*/ 353083 h 2427600"/>
                <a:gd name="connsiteX811" fmla="*/ 2131662 w 2556355"/>
                <a:gd name="connsiteY811" fmla="*/ 415072 h 2427600"/>
                <a:gd name="connsiteX812" fmla="*/ 2133862 w 2556355"/>
                <a:gd name="connsiteY812" fmla="*/ 422785 h 2427600"/>
                <a:gd name="connsiteX813" fmla="*/ 2153441 w 2556355"/>
                <a:gd name="connsiteY813" fmla="*/ 455149 h 2427600"/>
                <a:gd name="connsiteX814" fmla="*/ 2160472 w 2556355"/>
                <a:gd name="connsiteY814" fmla="*/ 461204 h 2427600"/>
                <a:gd name="connsiteX815" fmla="*/ 2169739 w 2556355"/>
                <a:gd name="connsiteY815" fmla="*/ 461961 h 2427600"/>
                <a:gd name="connsiteX816" fmla="*/ 2195449 w 2556355"/>
                <a:gd name="connsiteY816" fmla="*/ 455834 h 2427600"/>
                <a:gd name="connsiteX817" fmla="*/ 2201038 w 2556355"/>
                <a:gd name="connsiteY817" fmla="*/ 455582 h 2427600"/>
                <a:gd name="connsiteX818" fmla="*/ 2206374 w 2556355"/>
                <a:gd name="connsiteY818" fmla="*/ 457420 h 2427600"/>
                <a:gd name="connsiteX819" fmla="*/ 2210629 w 2556355"/>
                <a:gd name="connsiteY819" fmla="*/ 461060 h 2427600"/>
                <a:gd name="connsiteX820" fmla="*/ 2213262 w 2556355"/>
                <a:gd name="connsiteY820" fmla="*/ 466033 h 2427600"/>
                <a:gd name="connsiteX821" fmla="*/ 2228658 w 2556355"/>
                <a:gd name="connsiteY821" fmla="*/ 516418 h 2427600"/>
                <a:gd name="connsiteX822" fmla="*/ 2233779 w 2556355"/>
                <a:gd name="connsiteY822" fmla="*/ 523842 h 2427600"/>
                <a:gd name="connsiteX823" fmla="*/ 2242216 w 2556355"/>
                <a:gd name="connsiteY823" fmla="*/ 527013 h 2427600"/>
                <a:gd name="connsiteX824" fmla="*/ 2271892 w 2556355"/>
                <a:gd name="connsiteY824" fmla="*/ 528599 h 2427600"/>
                <a:gd name="connsiteX825" fmla="*/ 2279176 w 2556355"/>
                <a:gd name="connsiteY825" fmla="*/ 530942 h 2427600"/>
                <a:gd name="connsiteX826" fmla="*/ 2340114 w 2556355"/>
                <a:gd name="connsiteY826" fmla="*/ 570118 h 2427600"/>
                <a:gd name="connsiteX827" fmla="*/ 2344261 w 2556355"/>
                <a:gd name="connsiteY827" fmla="*/ 574118 h 2427600"/>
                <a:gd name="connsiteX828" fmla="*/ 2409598 w 2556355"/>
                <a:gd name="connsiteY828" fmla="*/ 667354 h 2427600"/>
                <a:gd name="connsiteX829" fmla="*/ 2421894 w 2556355"/>
                <a:gd name="connsiteY829" fmla="*/ 673770 h 2427600"/>
                <a:gd name="connsiteX830" fmla="*/ 2455248 w 2556355"/>
                <a:gd name="connsiteY830" fmla="*/ 673770 h 2427600"/>
                <a:gd name="connsiteX831" fmla="*/ 2462964 w 2556355"/>
                <a:gd name="connsiteY831" fmla="*/ 671679 h 2427600"/>
                <a:gd name="connsiteX832" fmla="*/ 2528013 w 2556355"/>
                <a:gd name="connsiteY832" fmla="*/ 633044 h 2427600"/>
                <a:gd name="connsiteX833" fmla="*/ 2532809 w 2556355"/>
                <a:gd name="connsiteY833" fmla="*/ 628467 h 2427600"/>
                <a:gd name="connsiteX834" fmla="*/ 2553867 w 2556355"/>
                <a:gd name="connsiteY834" fmla="*/ 596932 h 2427600"/>
                <a:gd name="connsiteX835" fmla="*/ 2556355 w 2556355"/>
                <a:gd name="connsiteY835" fmla="*/ 588462 h 2427600"/>
                <a:gd name="connsiteX836" fmla="*/ 2553614 w 2556355"/>
                <a:gd name="connsiteY836" fmla="*/ 580029 h 2427600"/>
                <a:gd name="connsiteX837" fmla="*/ 1626740 w 2556355"/>
                <a:gd name="connsiteY837" fmla="*/ 1531061 h 2427600"/>
                <a:gd name="connsiteX838" fmla="*/ 1663736 w 2556355"/>
                <a:gd name="connsiteY838" fmla="*/ 1508031 h 2427600"/>
                <a:gd name="connsiteX839" fmla="*/ 1674806 w 2556355"/>
                <a:gd name="connsiteY839" fmla="*/ 1505328 h 2427600"/>
                <a:gd name="connsiteX840" fmla="*/ 1685298 w 2556355"/>
                <a:gd name="connsiteY840" fmla="*/ 1509869 h 2427600"/>
                <a:gd name="connsiteX841" fmla="*/ 1690599 w 2556355"/>
                <a:gd name="connsiteY841" fmla="*/ 1514554 h 2427600"/>
                <a:gd name="connsiteX842" fmla="*/ 1693484 w 2556355"/>
                <a:gd name="connsiteY842" fmla="*/ 1517834 h 2427600"/>
                <a:gd name="connsiteX843" fmla="*/ 1695503 w 2556355"/>
                <a:gd name="connsiteY843" fmla="*/ 1521690 h 2427600"/>
                <a:gd name="connsiteX844" fmla="*/ 1696549 w 2556355"/>
                <a:gd name="connsiteY844" fmla="*/ 1525943 h 2427600"/>
                <a:gd name="connsiteX845" fmla="*/ 1696549 w 2556355"/>
                <a:gd name="connsiteY845" fmla="*/ 1530304 h 2427600"/>
                <a:gd name="connsiteX846" fmla="*/ 1695467 w 2556355"/>
                <a:gd name="connsiteY846" fmla="*/ 1534521 h 2427600"/>
                <a:gd name="connsiteX847" fmla="*/ 1693448 w 2556355"/>
                <a:gd name="connsiteY847" fmla="*/ 1538377 h 2427600"/>
                <a:gd name="connsiteX848" fmla="*/ 1690527 w 2556355"/>
                <a:gd name="connsiteY848" fmla="*/ 1541657 h 2427600"/>
                <a:gd name="connsiteX849" fmla="*/ 1686921 w 2556355"/>
                <a:gd name="connsiteY849" fmla="*/ 1544107 h 2427600"/>
                <a:gd name="connsiteX850" fmla="*/ 1645779 w 2556355"/>
                <a:gd name="connsiteY850" fmla="*/ 1565515 h 2427600"/>
                <a:gd name="connsiteX851" fmla="*/ 1638531 w 2556355"/>
                <a:gd name="connsiteY851" fmla="*/ 1567533 h 2427600"/>
                <a:gd name="connsiteX852" fmla="*/ 1631103 w 2556355"/>
                <a:gd name="connsiteY852" fmla="*/ 1566416 h 2427600"/>
                <a:gd name="connsiteX853" fmla="*/ 1624757 w 2556355"/>
                <a:gd name="connsiteY853" fmla="*/ 1562380 h 2427600"/>
                <a:gd name="connsiteX854" fmla="*/ 1620646 w 2556355"/>
                <a:gd name="connsiteY854" fmla="*/ 1556073 h 2427600"/>
                <a:gd name="connsiteX855" fmla="*/ 1619456 w 2556355"/>
                <a:gd name="connsiteY855" fmla="*/ 1553009 h 2427600"/>
                <a:gd name="connsiteX856" fmla="*/ 1618194 w 2556355"/>
                <a:gd name="connsiteY856" fmla="*/ 1546918 h 2427600"/>
                <a:gd name="connsiteX857" fmla="*/ 1619132 w 2556355"/>
                <a:gd name="connsiteY857" fmla="*/ 1540719 h 2427600"/>
                <a:gd name="connsiteX858" fmla="*/ 1622089 w 2556355"/>
                <a:gd name="connsiteY858" fmla="*/ 1535241 h 2427600"/>
                <a:gd name="connsiteX859" fmla="*/ 1626740 w 2556355"/>
                <a:gd name="connsiteY859" fmla="*/ 1531061 h 2427600"/>
                <a:gd name="connsiteX860" fmla="*/ 1716417 w 2556355"/>
                <a:gd name="connsiteY860" fmla="*/ 1645417 h 2427600"/>
                <a:gd name="connsiteX861" fmla="*/ 1711296 w 2556355"/>
                <a:gd name="connsiteY861" fmla="*/ 1648624 h 2427600"/>
                <a:gd name="connsiteX862" fmla="*/ 1671164 w 2556355"/>
                <a:gd name="connsiteY862" fmla="*/ 1684052 h 2427600"/>
                <a:gd name="connsiteX863" fmla="*/ 1664168 w 2556355"/>
                <a:gd name="connsiteY863" fmla="*/ 1687800 h 2427600"/>
                <a:gd name="connsiteX864" fmla="*/ 1611596 w 2556355"/>
                <a:gd name="connsiteY864" fmla="*/ 1701423 h 2427600"/>
                <a:gd name="connsiteX865" fmla="*/ 1600382 w 2556355"/>
                <a:gd name="connsiteY865" fmla="*/ 1710830 h 2427600"/>
                <a:gd name="connsiteX866" fmla="*/ 1589817 w 2556355"/>
                <a:gd name="connsiteY866" fmla="*/ 1733932 h 2427600"/>
                <a:gd name="connsiteX867" fmla="*/ 1587437 w 2556355"/>
                <a:gd name="connsiteY867" fmla="*/ 1737680 h 2427600"/>
                <a:gd name="connsiteX868" fmla="*/ 1584192 w 2556355"/>
                <a:gd name="connsiteY868" fmla="*/ 1740707 h 2427600"/>
                <a:gd name="connsiteX869" fmla="*/ 1580261 w 2556355"/>
                <a:gd name="connsiteY869" fmla="*/ 1742798 h 2427600"/>
                <a:gd name="connsiteX870" fmla="*/ 1575934 w 2556355"/>
                <a:gd name="connsiteY870" fmla="*/ 1743807 h 2427600"/>
                <a:gd name="connsiteX871" fmla="*/ 1571463 w 2556355"/>
                <a:gd name="connsiteY871" fmla="*/ 1743626 h 2427600"/>
                <a:gd name="connsiteX872" fmla="*/ 1567244 w 2556355"/>
                <a:gd name="connsiteY872" fmla="*/ 1742329 h 2427600"/>
                <a:gd name="connsiteX873" fmla="*/ 1563458 w 2556355"/>
                <a:gd name="connsiteY873" fmla="*/ 1739986 h 2427600"/>
                <a:gd name="connsiteX874" fmla="*/ 1560429 w 2556355"/>
                <a:gd name="connsiteY874" fmla="*/ 1736743 h 2427600"/>
                <a:gd name="connsiteX875" fmla="*/ 1560213 w 2556355"/>
                <a:gd name="connsiteY875" fmla="*/ 1736418 h 2427600"/>
                <a:gd name="connsiteX876" fmla="*/ 1552496 w 2556355"/>
                <a:gd name="connsiteY876" fmla="*/ 1730436 h 2427600"/>
                <a:gd name="connsiteX877" fmla="*/ 1542761 w 2556355"/>
                <a:gd name="connsiteY877" fmla="*/ 1729643 h 2427600"/>
                <a:gd name="connsiteX878" fmla="*/ 1507568 w 2556355"/>
                <a:gd name="connsiteY878" fmla="*/ 1737211 h 2427600"/>
                <a:gd name="connsiteX879" fmla="*/ 1500068 w 2556355"/>
                <a:gd name="connsiteY879" fmla="*/ 1737103 h 2427600"/>
                <a:gd name="connsiteX880" fmla="*/ 1493325 w 2556355"/>
                <a:gd name="connsiteY880" fmla="*/ 1733751 h 2427600"/>
                <a:gd name="connsiteX881" fmla="*/ 1488674 w 2556355"/>
                <a:gd name="connsiteY881" fmla="*/ 1727841 h 2427600"/>
                <a:gd name="connsiteX882" fmla="*/ 1487015 w 2556355"/>
                <a:gd name="connsiteY882" fmla="*/ 1720489 h 2427600"/>
                <a:gd name="connsiteX883" fmla="*/ 1485717 w 2556355"/>
                <a:gd name="connsiteY883" fmla="*/ 1713965 h 2427600"/>
                <a:gd name="connsiteX884" fmla="*/ 1482003 w 2556355"/>
                <a:gd name="connsiteY884" fmla="*/ 1708451 h 2427600"/>
                <a:gd name="connsiteX885" fmla="*/ 1476486 w 2556355"/>
                <a:gd name="connsiteY885" fmla="*/ 1704739 h 2427600"/>
                <a:gd name="connsiteX886" fmla="*/ 1469959 w 2556355"/>
                <a:gd name="connsiteY886" fmla="*/ 1703478 h 2427600"/>
                <a:gd name="connsiteX887" fmla="*/ 1428132 w 2556355"/>
                <a:gd name="connsiteY887" fmla="*/ 1703478 h 2427600"/>
                <a:gd name="connsiteX888" fmla="*/ 1415187 w 2556355"/>
                <a:gd name="connsiteY888" fmla="*/ 1709460 h 2427600"/>
                <a:gd name="connsiteX889" fmla="*/ 1405127 w 2556355"/>
                <a:gd name="connsiteY889" fmla="*/ 1721245 h 2427600"/>
                <a:gd name="connsiteX890" fmla="*/ 1397410 w 2556355"/>
                <a:gd name="connsiteY890" fmla="*/ 1726399 h 2427600"/>
                <a:gd name="connsiteX891" fmla="*/ 1357025 w 2556355"/>
                <a:gd name="connsiteY891" fmla="*/ 1739590 h 2427600"/>
                <a:gd name="connsiteX892" fmla="*/ 1345198 w 2556355"/>
                <a:gd name="connsiteY892" fmla="*/ 1739157 h 2427600"/>
                <a:gd name="connsiteX893" fmla="*/ 1345018 w 2556355"/>
                <a:gd name="connsiteY893" fmla="*/ 1739049 h 2427600"/>
                <a:gd name="connsiteX894" fmla="*/ 1416341 w 2556355"/>
                <a:gd name="connsiteY894" fmla="*/ 1646065 h 2427600"/>
                <a:gd name="connsiteX895" fmla="*/ 1419803 w 2556355"/>
                <a:gd name="connsiteY895" fmla="*/ 1643146 h 2427600"/>
                <a:gd name="connsiteX896" fmla="*/ 1473926 w 2556355"/>
                <a:gd name="connsiteY896" fmla="*/ 1613953 h 2427600"/>
                <a:gd name="connsiteX897" fmla="*/ 1485176 w 2556355"/>
                <a:gd name="connsiteY897" fmla="*/ 1614530 h 2427600"/>
                <a:gd name="connsiteX898" fmla="*/ 1541571 w 2556355"/>
                <a:gd name="connsiteY898" fmla="*/ 1653057 h 2427600"/>
                <a:gd name="connsiteX899" fmla="*/ 1543987 w 2556355"/>
                <a:gd name="connsiteY899" fmla="*/ 1654319 h 2427600"/>
                <a:gd name="connsiteX900" fmla="*/ 1546691 w 2556355"/>
                <a:gd name="connsiteY900" fmla="*/ 1654931 h 2427600"/>
                <a:gd name="connsiteX901" fmla="*/ 1549431 w 2556355"/>
                <a:gd name="connsiteY901" fmla="*/ 1654823 h 2427600"/>
                <a:gd name="connsiteX902" fmla="*/ 1552064 w 2556355"/>
                <a:gd name="connsiteY902" fmla="*/ 1654030 h 2427600"/>
                <a:gd name="connsiteX903" fmla="*/ 1554408 w 2556355"/>
                <a:gd name="connsiteY903" fmla="*/ 1652625 h 2427600"/>
                <a:gd name="connsiteX904" fmla="*/ 1556319 w 2556355"/>
                <a:gd name="connsiteY904" fmla="*/ 1650642 h 2427600"/>
                <a:gd name="connsiteX905" fmla="*/ 1557689 w 2556355"/>
                <a:gd name="connsiteY905" fmla="*/ 1648264 h 2427600"/>
                <a:gd name="connsiteX906" fmla="*/ 1558410 w 2556355"/>
                <a:gd name="connsiteY906" fmla="*/ 1645597 h 2427600"/>
                <a:gd name="connsiteX907" fmla="*/ 1560429 w 2556355"/>
                <a:gd name="connsiteY907" fmla="*/ 1630892 h 2427600"/>
                <a:gd name="connsiteX908" fmla="*/ 1567388 w 2556355"/>
                <a:gd name="connsiteY908" fmla="*/ 1622207 h 2427600"/>
                <a:gd name="connsiteX909" fmla="*/ 1578350 w 2556355"/>
                <a:gd name="connsiteY909" fmla="*/ 1624261 h 2427600"/>
                <a:gd name="connsiteX910" fmla="*/ 1601463 w 2556355"/>
                <a:gd name="connsiteY910" fmla="*/ 1644732 h 2427600"/>
                <a:gd name="connsiteX911" fmla="*/ 1606223 w 2556355"/>
                <a:gd name="connsiteY911" fmla="*/ 1647147 h 2427600"/>
                <a:gd name="connsiteX912" fmla="*/ 1611560 w 2556355"/>
                <a:gd name="connsiteY912" fmla="*/ 1647038 h 2427600"/>
                <a:gd name="connsiteX913" fmla="*/ 1616211 w 2556355"/>
                <a:gd name="connsiteY913" fmla="*/ 1644371 h 2427600"/>
                <a:gd name="connsiteX914" fmla="*/ 1618988 w 2556355"/>
                <a:gd name="connsiteY914" fmla="*/ 1639830 h 2427600"/>
                <a:gd name="connsiteX915" fmla="*/ 1623639 w 2556355"/>
                <a:gd name="connsiteY915" fmla="*/ 1624946 h 2427600"/>
                <a:gd name="connsiteX916" fmla="*/ 1626199 w 2556355"/>
                <a:gd name="connsiteY916" fmla="*/ 1620621 h 2427600"/>
                <a:gd name="connsiteX917" fmla="*/ 1630454 w 2556355"/>
                <a:gd name="connsiteY917" fmla="*/ 1617918 h 2427600"/>
                <a:gd name="connsiteX918" fmla="*/ 1635466 w 2556355"/>
                <a:gd name="connsiteY918" fmla="*/ 1617413 h 2427600"/>
                <a:gd name="connsiteX919" fmla="*/ 1640154 w 2556355"/>
                <a:gd name="connsiteY919" fmla="*/ 1619251 h 2427600"/>
                <a:gd name="connsiteX920" fmla="*/ 1652053 w 2556355"/>
                <a:gd name="connsiteY920" fmla="*/ 1627505 h 2427600"/>
                <a:gd name="connsiteX921" fmla="*/ 1658471 w 2556355"/>
                <a:gd name="connsiteY921" fmla="*/ 1629415 h 2427600"/>
                <a:gd name="connsiteX922" fmla="*/ 1664781 w 2556355"/>
                <a:gd name="connsiteY922" fmla="*/ 1627216 h 2427600"/>
                <a:gd name="connsiteX923" fmla="*/ 1700082 w 2556355"/>
                <a:gd name="connsiteY923" fmla="*/ 1600438 h 2427600"/>
                <a:gd name="connsiteX924" fmla="*/ 1705671 w 2556355"/>
                <a:gd name="connsiteY924" fmla="*/ 1598240 h 2427600"/>
                <a:gd name="connsiteX925" fmla="*/ 1711585 w 2556355"/>
                <a:gd name="connsiteY925" fmla="*/ 1599393 h 2427600"/>
                <a:gd name="connsiteX926" fmla="*/ 1715948 w 2556355"/>
                <a:gd name="connsiteY926" fmla="*/ 1603538 h 2427600"/>
                <a:gd name="connsiteX927" fmla="*/ 1717462 w 2556355"/>
                <a:gd name="connsiteY927" fmla="*/ 1609340 h 2427600"/>
                <a:gd name="connsiteX928" fmla="*/ 1779050 w 2556355"/>
                <a:gd name="connsiteY928" fmla="*/ 1480388 h 2427600"/>
                <a:gd name="connsiteX929" fmla="*/ 1769025 w 2556355"/>
                <a:gd name="connsiteY929" fmla="*/ 1475667 h 2427600"/>
                <a:gd name="connsiteX930" fmla="*/ 1746705 w 2556355"/>
                <a:gd name="connsiteY930" fmla="*/ 1448528 h 2427600"/>
                <a:gd name="connsiteX931" fmla="*/ 1712414 w 2556355"/>
                <a:gd name="connsiteY931" fmla="*/ 1410254 h 2427600"/>
                <a:gd name="connsiteX932" fmla="*/ 1709205 w 2556355"/>
                <a:gd name="connsiteY932" fmla="*/ 1402937 h 2427600"/>
                <a:gd name="connsiteX933" fmla="*/ 1710828 w 2556355"/>
                <a:gd name="connsiteY933" fmla="*/ 1395153 h 2427600"/>
                <a:gd name="connsiteX934" fmla="*/ 1720239 w 2556355"/>
                <a:gd name="connsiteY934" fmla="*/ 1378718 h 2427600"/>
                <a:gd name="connsiteX935" fmla="*/ 1723917 w 2556355"/>
                <a:gd name="connsiteY935" fmla="*/ 1374610 h 2427600"/>
                <a:gd name="connsiteX936" fmla="*/ 1729001 w 2556355"/>
                <a:gd name="connsiteY936" fmla="*/ 1372411 h 2427600"/>
                <a:gd name="connsiteX937" fmla="*/ 1734518 w 2556355"/>
                <a:gd name="connsiteY937" fmla="*/ 1372483 h 2427600"/>
                <a:gd name="connsiteX938" fmla="*/ 1739530 w 2556355"/>
                <a:gd name="connsiteY938" fmla="*/ 1374862 h 2427600"/>
                <a:gd name="connsiteX939" fmla="*/ 1778473 w 2556355"/>
                <a:gd name="connsiteY939" fmla="*/ 1404884 h 2427600"/>
                <a:gd name="connsiteX940" fmla="*/ 1783377 w 2556355"/>
                <a:gd name="connsiteY940" fmla="*/ 1413065 h 2427600"/>
                <a:gd name="connsiteX941" fmla="*/ 1791958 w 2556355"/>
                <a:gd name="connsiteY941" fmla="*/ 1465251 h 2427600"/>
                <a:gd name="connsiteX942" fmla="*/ 1791634 w 2556355"/>
                <a:gd name="connsiteY942" fmla="*/ 1470837 h 2427600"/>
                <a:gd name="connsiteX943" fmla="*/ 1789002 w 2556355"/>
                <a:gd name="connsiteY943" fmla="*/ 1475775 h 2427600"/>
                <a:gd name="connsiteX944" fmla="*/ 1784530 w 2556355"/>
                <a:gd name="connsiteY944" fmla="*/ 1479163 h 2427600"/>
                <a:gd name="connsiteX945" fmla="*/ 1779050 w 2556355"/>
                <a:gd name="connsiteY945" fmla="*/ 1480352 h 24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Lst>
              <a:rect l="l" t="t" r="r" b="b"/>
              <a:pathLst>
                <a:path w="2556355" h="2427600">
                  <a:moveTo>
                    <a:pt x="2553614" y="580029"/>
                  </a:moveTo>
                  <a:lnTo>
                    <a:pt x="2460079" y="446427"/>
                  </a:lnTo>
                  <a:cubicBezTo>
                    <a:pt x="2459611" y="445779"/>
                    <a:pt x="2459106" y="445166"/>
                    <a:pt x="2458565" y="444589"/>
                  </a:cubicBezTo>
                  <a:lnTo>
                    <a:pt x="2310727" y="292103"/>
                  </a:lnTo>
                  <a:cubicBezTo>
                    <a:pt x="2309753" y="291094"/>
                    <a:pt x="2308924" y="289940"/>
                    <a:pt x="2308239" y="288679"/>
                  </a:cubicBezTo>
                  <a:lnTo>
                    <a:pt x="2243370" y="165925"/>
                  </a:lnTo>
                  <a:cubicBezTo>
                    <a:pt x="2242793" y="164844"/>
                    <a:pt x="2242360" y="163727"/>
                    <a:pt x="2242072" y="162574"/>
                  </a:cubicBezTo>
                  <a:lnTo>
                    <a:pt x="2231435" y="119974"/>
                  </a:lnTo>
                  <a:cubicBezTo>
                    <a:pt x="2230858" y="117776"/>
                    <a:pt x="2229884" y="115793"/>
                    <a:pt x="2228442" y="114063"/>
                  </a:cubicBezTo>
                  <a:lnTo>
                    <a:pt x="2189860" y="67319"/>
                  </a:lnTo>
                  <a:cubicBezTo>
                    <a:pt x="2186867" y="63679"/>
                    <a:pt x="2183009" y="61877"/>
                    <a:pt x="2178285" y="61877"/>
                  </a:cubicBezTo>
                  <a:lnTo>
                    <a:pt x="2159751" y="61877"/>
                  </a:lnTo>
                  <a:cubicBezTo>
                    <a:pt x="2156686" y="61877"/>
                    <a:pt x="2153910" y="61012"/>
                    <a:pt x="2151350" y="59282"/>
                  </a:cubicBezTo>
                  <a:cubicBezTo>
                    <a:pt x="2148826" y="57588"/>
                    <a:pt x="2146987" y="55282"/>
                    <a:pt x="2145833" y="52471"/>
                  </a:cubicBezTo>
                  <a:lnTo>
                    <a:pt x="2135556" y="26630"/>
                  </a:lnTo>
                  <a:cubicBezTo>
                    <a:pt x="2134402" y="23782"/>
                    <a:pt x="2132563" y="21512"/>
                    <a:pt x="2130003" y="19782"/>
                  </a:cubicBezTo>
                  <a:cubicBezTo>
                    <a:pt x="2127479" y="18052"/>
                    <a:pt x="2124667" y="17223"/>
                    <a:pt x="2121602" y="17223"/>
                  </a:cubicBezTo>
                  <a:lnTo>
                    <a:pt x="2078116" y="17223"/>
                  </a:lnTo>
                  <a:cubicBezTo>
                    <a:pt x="2075231" y="17223"/>
                    <a:pt x="2072527" y="16430"/>
                    <a:pt x="2070075" y="14881"/>
                  </a:cubicBezTo>
                  <a:cubicBezTo>
                    <a:pt x="2067623" y="13331"/>
                    <a:pt x="2065784" y="11240"/>
                    <a:pt x="2064558" y="8610"/>
                  </a:cubicBezTo>
                  <a:cubicBezTo>
                    <a:pt x="2064017" y="7456"/>
                    <a:pt x="2063332" y="6375"/>
                    <a:pt x="2062502" y="5402"/>
                  </a:cubicBezTo>
                  <a:cubicBezTo>
                    <a:pt x="2061709" y="4429"/>
                    <a:pt x="2060772" y="3564"/>
                    <a:pt x="2059762" y="2807"/>
                  </a:cubicBezTo>
                  <a:cubicBezTo>
                    <a:pt x="2058716" y="2086"/>
                    <a:pt x="2057599" y="1474"/>
                    <a:pt x="2056409" y="1005"/>
                  </a:cubicBezTo>
                  <a:cubicBezTo>
                    <a:pt x="2055219" y="536"/>
                    <a:pt x="2053993" y="248"/>
                    <a:pt x="2052731" y="104"/>
                  </a:cubicBezTo>
                  <a:cubicBezTo>
                    <a:pt x="2051469" y="-40"/>
                    <a:pt x="2050207" y="-40"/>
                    <a:pt x="2048945" y="140"/>
                  </a:cubicBezTo>
                  <a:cubicBezTo>
                    <a:pt x="2047683" y="284"/>
                    <a:pt x="2046457" y="609"/>
                    <a:pt x="2045303" y="1113"/>
                  </a:cubicBezTo>
                  <a:cubicBezTo>
                    <a:pt x="2044113" y="1582"/>
                    <a:pt x="2042995" y="2230"/>
                    <a:pt x="2041985" y="2987"/>
                  </a:cubicBezTo>
                  <a:cubicBezTo>
                    <a:pt x="2040976" y="3744"/>
                    <a:pt x="2040074" y="4609"/>
                    <a:pt x="2039281" y="5618"/>
                  </a:cubicBezTo>
                  <a:lnTo>
                    <a:pt x="2027382" y="20467"/>
                  </a:lnTo>
                  <a:cubicBezTo>
                    <a:pt x="2025435" y="22881"/>
                    <a:pt x="2022983" y="24539"/>
                    <a:pt x="2020026" y="25440"/>
                  </a:cubicBezTo>
                  <a:cubicBezTo>
                    <a:pt x="2017033" y="26341"/>
                    <a:pt x="2014076" y="26341"/>
                    <a:pt x="2011084" y="25368"/>
                  </a:cubicBezTo>
                  <a:lnTo>
                    <a:pt x="1968211" y="11673"/>
                  </a:lnTo>
                  <a:cubicBezTo>
                    <a:pt x="1963631" y="10195"/>
                    <a:pt x="1959376" y="10808"/>
                    <a:pt x="1955374" y="13475"/>
                  </a:cubicBezTo>
                  <a:lnTo>
                    <a:pt x="1918919" y="37730"/>
                  </a:lnTo>
                  <a:cubicBezTo>
                    <a:pt x="1917116" y="38955"/>
                    <a:pt x="1915602" y="40541"/>
                    <a:pt x="1914448" y="42415"/>
                  </a:cubicBezTo>
                  <a:cubicBezTo>
                    <a:pt x="1913330" y="44289"/>
                    <a:pt x="1912609" y="46344"/>
                    <a:pt x="1912356" y="48506"/>
                  </a:cubicBezTo>
                  <a:cubicBezTo>
                    <a:pt x="1912104" y="50705"/>
                    <a:pt x="1912356" y="52867"/>
                    <a:pt x="1913042" y="54957"/>
                  </a:cubicBezTo>
                  <a:cubicBezTo>
                    <a:pt x="1913727" y="57048"/>
                    <a:pt x="1914844" y="58886"/>
                    <a:pt x="1916359" y="60508"/>
                  </a:cubicBezTo>
                  <a:lnTo>
                    <a:pt x="1939508" y="85087"/>
                  </a:lnTo>
                  <a:cubicBezTo>
                    <a:pt x="1941383" y="87069"/>
                    <a:pt x="1942645" y="89412"/>
                    <a:pt x="1943222" y="92115"/>
                  </a:cubicBezTo>
                  <a:lnTo>
                    <a:pt x="1955951" y="149455"/>
                  </a:lnTo>
                  <a:cubicBezTo>
                    <a:pt x="1956420" y="151437"/>
                    <a:pt x="1957213" y="153239"/>
                    <a:pt x="1958367" y="154861"/>
                  </a:cubicBezTo>
                  <a:lnTo>
                    <a:pt x="1993199" y="204020"/>
                  </a:lnTo>
                  <a:cubicBezTo>
                    <a:pt x="1995831" y="207732"/>
                    <a:pt x="1996624" y="211805"/>
                    <a:pt x="1995543" y="216202"/>
                  </a:cubicBezTo>
                  <a:lnTo>
                    <a:pt x="1984941" y="260351"/>
                  </a:lnTo>
                  <a:cubicBezTo>
                    <a:pt x="1984292" y="263054"/>
                    <a:pt x="1984401" y="265721"/>
                    <a:pt x="1985266" y="268388"/>
                  </a:cubicBezTo>
                  <a:cubicBezTo>
                    <a:pt x="1986095" y="271019"/>
                    <a:pt x="1987574" y="273290"/>
                    <a:pt x="1989665" y="275128"/>
                  </a:cubicBezTo>
                  <a:lnTo>
                    <a:pt x="1998680" y="282948"/>
                  </a:lnTo>
                  <a:cubicBezTo>
                    <a:pt x="2000879" y="284859"/>
                    <a:pt x="2002358" y="287237"/>
                    <a:pt x="2003187" y="290012"/>
                  </a:cubicBezTo>
                  <a:lnTo>
                    <a:pt x="2006468" y="301257"/>
                  </a:lnTo>
                  <a:lnTo>
                    <a:pt x="1974376" y="301257"/>
                  </a:lnTo>
                  <a:cubicBezTo>
                    <a:pt x="1971924" y="301257"/>
                    <a:pt x="1969689" y="300500"/>
                    <a:pt x="1967742" y="298986"/>
                  </a:cubicBezTo>
                  <a:cubicBezTo>
                    <a:pt x="1965795" y="297473"/>
                    <a:pt x="1964497" y="295526"/>
                    <a:pt x="1963884" y="293148"/>
                  </a:cubicBezTo>
                  <a:lnTo>
                    <a:pt x="1957213" y="267235"/>
                  </a:lnTo>
                  <a:cubicBezTo>
                    <a:pt x="1956708" y="265325"/>
                    <a:pt x="1955770" y="263667"/>
                    <a:pt x="1954364" y="262297"/>
                  </a:cubicBezTo>
                  <a:lnTo>
                    <a:pt x="1910409" y="218364"/>
                  </a:lnTo>
                  <a:cubicBezTo>
                    <a:pt x="1908570" y="216490"/>
                    <a:pt x="1906335" y="215445"/>
                    <a:pt x="1903739" y="215229"/>
                  </a:cubicBezTo>
                  <a:cubicBezTo>
                    <a:pt x="1901142" y="214976"/>
                    <a:pt x="1898727" y="215589"/>
                    <a:pt x="1896599" y="217067"/>
                  </a:cubicBezTo>
                  <a:lnTo>
                    <a:pt x="1881346" y="227627"/>
                  </a:lnTo>
                  <a:cubicBezTo>
                    <a:pt x="1879003" y="229248"/>
                    <a:pt x="1877524" y="231447"/>
                    <a:pt x="1876911" y="234222"/>
                  </a:cubicBezTo>
                  <a:cubicBezTo>
                    <a:pt x="1876298" y="236997"/>
                    <a:pt x="1876731" y="239592"/>
                    <a:pt x="1878173" y="242043"/>
                  </a:cubicBezTo>
                  <a:lnTo>
                    <a:pt x="1902513" y="283237"/>
                  </a:lnTo>
                  <a:cubicBezTo>
                    <a:pt x="1903522" y="284931"/>
                    <a:pt x="1904027" y="286769"/>
                    <a:pt x="1904027" y="288751"/>
                  </a:cubicBezTo>
                  <a:lnTo>
                    <a:pt x="1904027" y="342487"/>
                  </a:lnTo>
                  <a:cubicBezTo>
                    <a:pt x="1904027" y="344397"/>
                    <a:pt x="1904496" y="346163"/>
                    <a:pt x="1905433" y="347821"/>
                  </a:cubicBezTo>
                  <a:lnTo>
                    <a:pt x="1963379" y="449743"/>
                  </a:lnTo>
                  <a:cubicBezTo>
                    <a:pt x="1963523" y="450031"/>
                    <a:pt x="1963703" y="450320"/>
                    <a:pt x="1963884" y="450572"/>
                  </a:cubicBezTo>
                  <a:lnTo>
                    <a:pt x="2034594" y="551953"/>
                  </a:lnTo>
                  <a:cubicBezTo>
                    <a:pt x="2034882" y="552422"/>
                    <a:pt x="2035243" y="552854"/>
                    <a:pt x="2035603" y="553251"/>
                  </a:cubicBezTo>
                  <a:lnTo>
                    <a:pt x="2143705" y="667679"/>
                  </a:lnTo>
                  <a:cubicBezTo>
                    <a:pt x="2145400" y="669481"/>
                    <a:pt x="2146374" y="671607"/>
                    <a:pt x="2146590" y="674058"/>
                  </a:cubicBezTo>
                  <a:cubicBezTo>
                    <a:pt x="2146843" y="676509"/>
                    <a:pt x="2146302" y="678779"/>
                    <a:pt x="2145004" y="680870"/>
                  </a:cubicBezTo>
                  <a:lnTo>
                    <a:pt x="2114390" y="729704"/>
                  </a:lnTo>
                  <a:cubicBezTo>
                    <a:pt x="2113669" y="730857"/>
                    <a:pt x="2113164" y="732155"/>
                    <a:pt x="2112912" y="733524"/>
                  </a:cubicBezTo>
                  <a:cubicBezTo>
                    <a:pt x="2112659" y="734894"/>
                    <a:pt x="2112695" y="736227"/>
                    <a:pt x="2112984" y="737597"/>
                  </a:cubicBezTo>
                  <a:cubicBezTo>
                    <a:pt x="2113236" y="738967"/>
                    <a:pt x="2113777" y="740228"/>
                    <a:pt x="2114534" y="741381"/>
                  </a:cubicBezTo>
                  <a:cubicBezTo>
                    <a:pt x="2115292" y="742571"/>
                    <a:pt x="2116265" y="743544"/>
                    <a:pt x="2117383" y="744337"/>
                  </a:cubicBezTo>
                  <a:lnTo>
                    <a:pt x="2214704" y="812020"/>
                  </a:lnTo>
                  <a:cubicBezTo>
                    <a:pt x="2217300" y="813786"/>
                    <a:pt x="2218815" y="816201"/>
                    <a:pt x="2219247" y="819300"/>
                  </a:cubicBezTo>
                  <a:lnTo>
                    <a:pt x="2231543" y="902013"/>
                  </a:lnTo>
                  <a:cubicBezTo>
                    <a:pt x="2231615" y="902554"/>
                    <a:pt x="2231687" y="903094"/>
                    <a:pt x="2231687" y="903635"/>
                  </a:cubicBezTo>
                  <a:lnTo>
                    <a:pt x="2231687" y="952794"/>
                  </a:lnTo>
                  <a:cubicBezTo>
                    <a:pt x="2231687" y="956001"/>
                    <a:pt x="2230461" y="958704"/>
                    <a:pt x="2228081" y="960831"/>
                  </a:cubicBezTo>
                  <a:lnTo>
                    <a:pt x="2185425" y="999106"/>
                  </a:lnTo>
                  <a:lnTo>
                    <a:pt x="2178718" y="993303"/>
                  </a:lnTo>
                  <a:cubicBezTo>
                    <a:pt x="2177059" y="991861"/>
                    <a:pt x="2175941" y="990095"/>
                    <a:pt x="2175364" y="988005"/>
                  </a:cubicBezTo>
                  <a:cubicBezTo>
                    <a:pt x="2174788" y="985879"/>
                    <a:pt x="2174824" y="983788"/>
                    <a:pt x="2175509" y="981734"/>
                  </a:cubicBezTo>
                  <a:lnTo>
                    <a:pt x="2206266" y="887741"/>
                  </a:lnTo>
                  <a:cubicBezTo>
                    <a:pt x="2207096" y="885290"/>
                    <a:pt x="2207024" y="882839"/>
                    <a:pt x="2206050" y="880389"/>
                  </a:cubicBezTo>
                  <a:cubicBezTo>
                    <a:pt x="2205076" y="877974"/>
                    <a:pt x="2203454" y="876136"/>
                    <a:pt x="2201146" y="874911"/>
                  </a:cubicBezTo>
                  <a:lnTo>
                    <a:pt x="2143056" y="843916"/>
                  </a:lnTo>
                  <a:cubicBezTo>
                    <a:pt x="2139487" y="842006"/>
                    <a:pt x="2135917" y="842078"/>
                    <a:pt x="2132419" y="844168"/>
                  </a:cubicBezTo>
                  <a:lnTo>
                    <a:pt x="2075880" y="877686"/>
                  </a:lnTo>
                  <a:cubicBezTo>
                    <a:pt x="2073753" y="878911"/>
                    <a:pt x="2071481" y="879380"/>
                    <a:pt x="2069065" y="879091"/>
                  </a:cubicBezTo>
                  <a:cubicBezTo>
                    <a:pt x="2066649" y="878803"/>
                    <a:pt x="2064558" y="877794"/>
                    <a:pt x="2062791" y="876100"/>
                  </a:cubicBezTo>
                  <a:cubicBezTo>
                    <a:pt x="2061024" y="874406"/>
                    <a:pt x="2059978" y="872316"/>
                    <a:pt x="2059618" y="869901"/>
                  </a:cubicBezTo>
                  <a:cubicBezTo>
                    <a:pt x="2059293" y="867486"/>
                    <a:pt x="2059690" y="865216"/>
                    <a:pt x="2060916" y="863053"/>
                  </a:cubicBezTo>
                  <a:lnTo>
                    <a:pt x="2081830" y="825680"/>
                  </a:lnTo>
                  <a:cubicBezTo>
                    <a:pt x="2082875" y="823841"/>
                    <a:pt x="2083344" y="821859"/>
                    <a:pt x="2083200" y="819733"/>
                  </a:cubicBezTo>
                  <a:cubicBezTo>
                    <a:pt x="2083092" y="817643"/>
                    <a:pt x="2082371" y="815732"/>
                    <a:pt x="2081145" y="814002"/>
                  </a:cubicBezTo>
                  <a:lnTo>
                    <a:pt x="2042959" y="761780"/>
                  </a:lnTo>
                  <a:cubicBezTo>
                    <a:pt x="2040940" y="759041"/>
                    <a:pt x="2038271" y="757563"/>
                    <a:pt x="2034882" y="757347"/>
                  </a:cubicBezTo>
                  <a:lnTo>
                    <a:pt x="1930313" y="750535"/>
                  </a:lnTo>
                  <a:lnTo>
                    <a:pt x="1857332" y="746247"/>
                  </a:lnTo>
                  <a:cubicBezTo>
                    <a:pt x="1854916" y="746103"/>
                    <a:pt x="1852752" y="746679"/>
                    <a:pt x="1850733" y="748013"/>
                  </a:cubicBezTo>
                  <a:cubicBezTo>
                    <a:pt x="1848714" y="749310"/>
                    <a:pt x="1847308" y="751112"/>
                    <a:pt x="1846514" y="753347"/>
                  </a:cubicBezTo>
                  <a:lnTo>
                    <a:pt x="1835372" y="783945"/>
                  </a:lnTo>
                  <a:cubicBezTo>
                    <a:pt x="1834795" y="785567"/>
                    <a:pt x="1833858" y="787008"/>
                    <a:pt x="1832560" y="788198"/>
                  </a:cubicBezTo>
                  <a:cubicBezTo>
                    <a:pt x="1831262" y="789351"/>
                    <a:pt x="1829783" y="790180"/>
                    <a:pt x="1828089" y="790684"/>
                  </a:cubicBezTo>
                  <a:cubicBezTo>
                    <a:pt x="1826430" y="791153"/>
                    <a:pt x="1824735" y="791189"/>
                    <a:pt x="1823004" y="790829"/>
                  </a:cubicBezTo>
                  <a:cubicBezTo>
                    <a:pt x="1821274" y="790468"/>
                    <a:pt x="1819759" y="789747"/>
                    <a:pt x="1818389" y="788666"/>
                  </a:cubicBezTo>
                  <a:lnTo>
                    <a:pt x="1810673" y="782431"/>
                  </a:lnTo>
                  <a:cubicBezTo>
                    <a:pt x="1809519" y="781494"/>
                    <a:pt x="1808581" y="780341"/>
                    <a:pt x="1807860" y="779007"/>
                  </a:cubicBezTo>
                  <a:cubicBezTo>
                    <a:pt x="1807175" y="777674"/>
                    <a:pt x="1806778" y="776268"/>
                    <a:pt x="1806670" y="774755"/>
                  </a:cubicBezTo>
                  <a:cubicBezTo>
                    <a:pt x="1806562" y="773277"/>
                    <a:pt x="1806778" y="771799"/>
                    <a:pt x="1807283" y="770394"/>
                  </a:cubicBezTo>
                  <a:cubicBezTo>
                    <a:pt x="1807788" y="768952"/>
                    <a:pt x="1808545" y="767691"/>
                    <a:pt x="1809591" y="766609"/>
                  </a:cubicBezTo>
                  <a:lnTo>
                    <a:pt x="1846334" y="727434"/>
                  </a:lnTo>
                  <a:cubicBezTo>
                    <a:pt x="1848281" y="725379"/>
                    <a:pt x="1849255" y="722893"/>
                    <a:pt x="1849255" y="720045"/>
                  </a:cubicBezTo>
                  <a:lnTo>
                    <a:pt x="1849255" y="693952"/>
                  </a:lnTo>
                  <a:cubicBezTo>
                    <a:pt x="1849255" y="692511"/>
                    <a:pt x="1849002" y="691141"/>
                    <a:pt x="1848425" y="689808"/>
                  </a:cubicBezTo>
                  <a:cubicBezTo>
                    <a:pt x="1847885" y="688474"/>
                    <a:pt x="1847091" y="687321"/>
                    <a:pt x="1846082" y="686312"/>
                  </a:cubicBezTo>
                  <a:cubicBezTo>
                    <a:pt x="1845072" y="685266"/>
                    <a:pt x="1843918" y="684510"/>
                    <a:pt x="1842584" y="683933"/>
                  </a:cubicBezTo>
                  <a:cubicBezTo>
                    <a:pt x="1841250" y="683392"/>
                    <a:pt x="1839880" y="683140"/>
                    <a:pt x="1838437" y="683140"/>
                  </a:cubicBezTo>
                  <a:lnTo>
                    <a:pt x="1760948" y="683140"/>
                  </a:lnTo>
                  <a:cubicBezTo>
                    <a:pt x="1757847" y="683140"/>
                    <a:pt x="1755251" y="684257"/>
                    <a:pt x="1753088" y="686492"/>
                  </a:cubicBezTo>
                  <a:lnTo>
                    <a:pt x="1709169" y="732768"/>
                  </a:lnTo>
                  <a:cubicBezTo>
                    <a:pt x="1707979" y="733993"/>
                    <a:pt x="1707150" y="735435"/>
                    <a:pt x="1706645" y="737092"/>
                  </a:cubicBezTo>
                  <a:cubicBezTo>
                    <a:pt x="1706140" y="738714"/>
                    <a:pt x="1706068" y="740408"/>
                    <a:pt x="1706356" y="742066"/>
                  </a:cubicBezTo>
                  <a:cubicBezTo>
                    <a:pt x="1706645" y="743760"/>
                    <a:pt x="1707294" y="745310"/>
                    <a:pt x="1708340" y="746679"/>
                  </a:cubicBezTo>
                  <a:cubicBezTo>
                    <a:pt x="1709349" y="748049"/>
                    <a:pt x="1710647" y="749130"/>
                    <a:pt x="1712162" y="749887"/>
                  </a:cubicBezTo>
                  <a:lnTo>
                    <a:pt x="1723845" y="755725"/>
                  </a:lnTo>
                  <a:cubicBezTo>
                    <a:pt x="1727739" y="757671"/>
                    <a:pt x="1729722" y="760771"/>
                    <a:pt x="1729830" y="765132"/>
                  </a:cubicBezTo>
                  <a:cubicBezTo>
                    <a:pt x="1729938" y="769457"/>
                    <a:pt x="1728099" y="772700"/>
                    <a:pt x="1724349" y="774827"/>
                  </a:cubicBezTo>
                  <a:lnTo>
                    <a:pt x="1640334" y="822544"/>
                  </a:lnTo>
                  <a:cubicBezTo>
                    <a:pt x="1638207" y="823733"/>
                    <a:pt x="1636656" y="825499"/>
                    <a:pt x="1635719" y="827770"/>
                  </a:cubicBezTo>
                  <a:lnTo>
                    <a:pt x="1618915" y="867594"/>
                  </a:lnTo>
                  <a:cubicBezTo>
                    <a:pt x="1618303" y="869036"/>
                    <a:pt x="1617437" y="870297"/>
                    <a:pt x="1616283" y="871379"/>
                  </a:cubicBezTo>
                  <a:cubicBezTo>
                    <a:pt x="1615129" y="872424"/>
                    <a:pt x="1613795" y="873217"/>
                    <a:pt x="1612317" y="873721"/>
                  </a:cubicBezTo>
                  <a:cubicBezTo>
                    <a:pt x="1610838" y="874190"/>
                    <a:pt x="1609288" y="874370"/>
                    <a:pt x="1607737" y="874190"/>
                  </a:cubicBezTo>
                  <a:cubicBezTo>
                    <a:pt x="1606151" y="874010"/>
                    <a:pt x="1604709" y="873541"/>
                    <a:pt x="1603374" y="872712"/>
                  </a:cubicBezTo>
                  <a:lnTo>
                    <a:pt x="1550694" y="841105"/>
                  </a:lnTo>
                  <a:cubicBezTo>
                    <a:pt x="1547881" y="839447"/>
                    <a:pt x="1544924" y="839087"/>
                    <a:pt x="1541787" y="840096"/>
                  </a:cubicBezTo>
                  <a:lnTo>
                    <a:pt x="1513626" y="849214"/>
                  </a:lnTo>
                  <a:cubicBezTo>
                    <a:pt x="1511354" y="849971"/>
                    <a:pt x="1509082" y="849935"/>
                    <a:pt x="1506811" y="849178"/>
                  </a:cubicBezTo>
                  <a:cubicBezTo>
                    <a:pt x="1504539" y="848421"/>
                    <a:pt x="1502736" y="847051"/>
                    <a:pt x="1501366" y="845105"/>
                  </a:cubicBezTo>
                  <a:lnTo>
                    <a:pt x="1495741" y="836996"/>
                  </a:lnTo>
                  <a:lnTo>
                    <a:pt x="1609613" y="754752"/>
                  </a:lnTo>
                  <a:cubicBezTo>
                    <a:pt x="1611415" y="753455"/>
                    <a:pt x="1612677" y="751761"/>
                    <a:pt x="1613435" y="749671"/>
                  </a:cubicBezTo>
                  <a:cubicBezTo>
                    <a:pt x="1614156" y="747544"/>
                    <a:pt x="1614228" y="745454"/>
                    <a:pt x="1613615" y="743291"/>
                  </a:cubicBezTo>
                  <a:lnTo>
                    <a:pt x="1598903" y="690781"/>
                  </a:lnTo>
                  <a:cubicBezTo>
                    <a:pt x="1598651" y="689880"/>
                    <a:pt x="1598326" y="689051"/>
                    <a:pt x="1597858" y="688258"/>
                  </a:cubicBezTo>
                  <a:cubicBezTo>
                    <a:pt x="1597389" y="687465"/>
                    <a:pt x="1596848" y="686744"/>
                    <a:pt x="1596199" y="686131"/>
                  </a:cubicBezTo>
                  <a:cubicBezTo>
                    <a:pt x="1595550" y="685483"/>
                    <a:pt x="1594829" y="684906"/>
                    <a:pt x="1594035" y="684474"/>
                  </a:cubicBezTo>
                  <a:cubicBezTo>
                    <a:pt x="1593242" y="684005"/>
                    <a:pt x="1592413" y="683645"/>
                    <a:pt x="1591511" y="683392"/>
                  </a:cubicBezTo>
                  <a:cubicBezTo>
                    <a:pt x="1590646" y="683176"/>
                    <a:pt x="1589744" y="683032"/>
                    <a:pt x="1588807" y="683032"/>
                  </a:cubicBezTo>
                  <a:cubicBezTo>
                    <a:pt x="1587906" y="683032"/>
                    <a:pt x="1587004" y="683140"/>
                    <a:pt x="1586103" y="683356"/>
                  </a:cubicBezTo>
                  <a:cubicBezTo>
                    <a:pt x="1585237" y="683573"/>
                    <a:pt x="1584372" y="683897"/>
                    <a:pt x="1583579" y="684365"/>
                  </a:cubicBezTo>
                  <a:cubicBezTo>
                    <a:pt x="1582785" y="684798"/>
                    <a:pt x="1582064" y="685339"/>
                    <a:pt x="1581379" y="685951"/>
                  </a:cubicBezTo>
                  <a:lnTo>
                    <a:pt x="1504070" y="759726"/>
                  </a:lnTo>
                  <a:cubicBezTo>
                    <a:pt x="1502484" y="761203"/>
                    <a:pt x="1500609" y="762140"/>
                    <a:pt x="1498445" y="762501"/>
                  </a:cubicBezTo>
                  <a:cubicBezTo>
                    <a:pt x="1496282" y="762861"/>
                    <a:pt x="1494227" y="762573"/>
                    <a:pt x="1492243" y="761636"/>
                  </a:cubicBezTo>
                  <a:lnTo>
                    <a:pt x="1422435" y="728803"/>
                  </a:lnTo>
                  <a:cubicBezTo>
                    <a:pt x="1419334" y="727326"/>
                    <a:pt x="1416233" y="727362"/>
                    <a:pt x="1413168" y="728911"/>
                  </a:cubicBezTo>
                  <a:lnTo>
                    <a:pt x="1368167" y="751437"/>
                  </a:lnTo>
                  <a:cubicBezTo>
                    <a:pt x="1366328" y="752374"/>
                    <a:pt x="1364381" y="752698"/>
                    <a:pt x="1362290" y="752482"/>
                  </a:cubicBezTo>
                  <a:lnTo>
                    <a:pt x="1304092" y="746247"/>
                  </a:lnTo>
                  <a:cubicBezTo>
                    <a:pt x="1300486" y="745850"/>
                    <a:pt x="1297782" y="744084"/>
                    <a:pt x="1295979" y="740913"/>
                  </a:cubicBezTo>
                  <a:lnTo>
                    <a:pt x="1286388" y="723866"/>
                  </a:lnTo>
                  <a:cubicBezTo>
                    <a:pt x="1284368" y="720298"/>
                    <a:pt x="1281303" y="718496"/>
                    <a:pt x="1277157" y="718496"/>
                  </a:cubicBezTo>
                  <a:cubicBezTo>
                    <a:pt x="1273046" y="718496"/>
                    <a:pt x="1269981" y="720298"/>
                    <a:pt x="1267926" y="723866"/>
                  </a:cubicBezTo>
                  <a:lnTo>
                    <a:pt x="1211278" y="823517"/>
                  </a:lnTo>
                  <a:cubicBezTo>
                    <a:pt x="1209151" y="827229"/>
                    <a:pt x="1205942" y="828995"/>
                    <a:pt x="1201651" y="828851"/>
                  </a:cubicBezTo>
                  <a:lnTo>
                    <a:pt x="1153441" y="827013"/>
                  </a:lnTo>
                  <a:cubicBezTo>
                    <a:pt x="1151242" y="826905"/>
                    <a:pt x="1149258" y="826220"/>
                    <a:pt x="1147492" y="824887"/>
                  </a:cubicBezTo>
                  <a:cubicBezTo>
                    <a:pt x="1145725" y="823553"/>
                    <a:pt x="1144499" y="821859"/>
                    <a:pt x="1143778" y="819769"/>
                  </a:cubicBezTo>
                  <a:lnTo>
                    <a:pt x="1140605" y="810146"/>
                  </a:lnTo>
                  <a:cubicBezTo>
                    <a:pt x="1139234" y="806110"/>
                    <a:pt x="1136458" y="803731"/>
                    <a:pt x="1132239" y="803046"/>
                  </a:cubicBezTo>
                  <a:cubicBezTo>
                    <a:pt x="1128020" y="802361"/>
                    <a:pt x="1124631" y="803731"/>
                    <a:pt x="1122071" y="807155"/>
                  </a:cubicBezTo>
                  <a:lnTo>
                    <a:pt x="1116914" y="814002"/>
                  </a:lnTo>
                  <a:cubicBezTo>
                    <a:pt x="1115652" y="815696"/>
                    <a:pt x="1114030" y="816886"/>
                    <a:pt x="1112046" y="817607"/>
                  </a:cubicBezTo>
                  <a:cubicBezTo>
                    <a:pt x="1110063" y="818327"/>
                    <a:pt x="1108044" y="818471"/>
                    <a:pt x="1106025" y="817967"/>
                  </a:cubicBezTo>
                  <a:lnTo>
                    <a:pt x="1084426" y="812885"/>
                  </a:lnTo>
                  <a:cubicBezTo>
                    <a:pt x="1082912" y="812561"/>
                    <a:pt x="1081541" y="811876"/>
                    <a:pt x="1080315" y="810939"/>
                  </a:cubicBezTo>
                  <a:cubicBezTo>
                    <a:pt x="1079089" y="809966"/>
                    <a:pt x="1078116" y="808777"/>
                    <a:pt x="1077431" y="807407"/>
                  </a:cubicBezTo>
                  <a:cubicBezTo>
                    <a:pt x="1076710" y="806002"/>
                    <a:pt x="1076349" y="804524"/>
                    <a:pt x="1076277" y="802974"/>
                  </a:cubicBezTo>
                  <a:cubicBezTo>
                    <a:pt x="1076241" y="801424"/>
                    <a:pt x="1076493" y="799911"/>
                    <a:pt x="1077106" y="798469"/>
                  </a:cubicBezTo>
                  <a:lnTo>
                    <a:pt x="1086193" y="776953"/>
                  </a:lnTo>
                  <a:cubicBezTo>
                    <a:pt x="1086806" y="775475"/>
                    <a:pt x="1087058" y="773926"/>
                    <a:pt x="1086986" y="772304"/>
                  </a:cubicBezTo>
                  <a:cubicBezTo>
                    <a:pt x="1086914" y="770718"/>
                    <a:pt x="1086481" y="769204"/>
                    <a:pt x="1085724" y="767799"/>
                  </a:cubicBezTo>
                  <a:cubicBezTo>
                    <a:pt x="1084967" y="766357"/>
                    <a:pt x="1083921" y="765204"/>
                    <a:pt x="1082623" y="764267"/>
                  </a:cubicBezTo>
                  <a:cubicBezTo>
                    <a:pt x="1081325" y="763330"/>
                    <a:pt x="1079883" y="762681"/>
                    <a:pt x="1078296" y="762393"/>
                  </a:cubicBezTo>
                  <a:lnTo>
                    <a:pt x="1047575" y="756807"/>
                  </a:lnTo>
                  <a:cubicBezTo>
                    <a:pt x="1045050" y="756374"/>
                    <a:pt x="1042959" y="755149"/>
                    <a:pt x="1041336" y="753202"/>
                  </a:cubicBezTo>
                  <a:cubicBezTo>
                    <a:pt x="1039678" y="751220"/>
                    <a:pt x="1038848" y="748950"/>
                    <a:pt x="1038848" y="746391"/>
                  </a:cubicBezTo>
                  <a:lnTo>
                    <a:pt x="1038848" y="733561"/>
                  </a:lnTo>
                  <a:cubicBezTo>
                    <a:pt x="1038848" y="730894"/>
                    <a:pt x="1037983" y="728551"/>
                    <a:pt x="1036216" y="726533"/>
                  </a:cubicBezTo>
                  <a:cubicBezTo>
                    <a:pt x="1034449" y="724550"/>
                    <a:pt x="1032250" y="723397"/>
                    <a:pt x="1029618" y="723037"/>
                  </a:cubicBezTo>
                  <a:lnTo>
                    <a:pt x="913510" y="708296"/>
                  </a:lnTo>
                  <a:cubicBezTo>
                    <a:pt x="909688" y="707792"/>
                    <a:pt x="906515" y="709017"/>
                    <a:pt x="904027" y="712008"/>
                  </a:cubicBezTo>
                  <a:lnTo>
                    <a:pt x="854628" y="771223"/>
                  </a:lnTo>
                  <a:cubicBezTo>
                    <a:pt x="852500" y="773781"/>
                    <a:pt x="849796" y="775043"/>
                    <a:pt x="846478" y="775079"/>
                  </a:cubicBezTo>
                  <a:lnTo>
                    <a:pt x="834110" y="775079"/>
                  </a:lnTo>
                  <a:cubicBezTo>
                    <a:pt x="830757" y="775079"/>
                    <a:pt x="828053" y="776340"/>
                    <a:pt x="825925" y="778935"/>
                  </a:cubicBezTo>
                  <a:lnTo>
                    <a:pt x="769458" y="847232"/>
                  </a:lnTo>
                  <a:cubicBezTo>
                    <a:pt x="768052" y="848926"/>
                    <a:pt x="766285" y="850079"/>
                    <a:pt x="764122" y="850692"/>
                  </a:cubicBezTo>
                  <a:cubicBezTo>
                    <a:pt x="761994" y="851268"/>
                    <a:pt x="759867" y="851196"/>
                    <a:pt x="757775" y="850475"/>
                  </a:cubicBezTo>
                  <a:lnTo>
                    <a:pt x="738304" y="843556"/>
                  </a:lnTo>
                  <a:cubicBezTo>
                    <a:pt x="736681" y="842979"/>
                    <a:pt x="735023" y="842835"/>
                    <a:pt x="733328" y="843051"/>
                  </a:cubicBezTo>
                  <a:cubicBezTo>
                    <a:pt x="731633" y="843303"/>
                    <a:pt x="730047" y="843916"/>
                    <a:pt x="728640" y="844889"/>
                  </a:cubicBezTo>
                  <a:cubicBezTo>
                    <a:pt x="727234" y="845898"/>
                    <a:pt x="726152" y="847160"/>
                    <a:pt x="725359" y="848673"/>
                  </a:cubicBezTo>
                  <a:cubicBezTo>
                    <a:pt x="724566" y="850223"/>
                    <a:pt x="724169" y="851845"/>
                    <a:pt x="724169" y="853539"/>
                  </a:cubicBezTo>
                  <a:lnTo>
                    <a:pt x="724169" y="892102"/>
                  </a:lnTo>
                  <a:cubicBezTo>
                    <a:pt x="724169" y="893688"/>
                    <a:pt x="723845" y="895237"/>
                    <a:pt x="723124" y="896679"/>
                  </a:cubicBezTo>
                  <a:cubicBezTo>
                    <a:pt x="722438" y="898121"/>
                    <a:pt x="721465" y="899346"/>
                    <a:pt x="720239" y="900355"/>
                  </a:cubicBezTo>
                  <a:cubicBezTo>
                    <a:pt x="718977" y="901364"/>
                    <a:pt x="717571" y="902049"/>
                    <a:pt x="716020" y="902409"/>
                  </a:cubicBezTo>
                  <a:cubicBezTo>
                    <a:pt x="714434" y="902770"/>
                    <a:pt x="712883" y="902806"/>
                    <a:pt x="711333" y="902445"/>
                  </a:cubicBezTo>
                  <a:lnTo>
                    <a:pt x="677907" y="895201"/>
                  </a:lnTo>
                  <a:cubicBezTo>
                    <a:pt x="675419" y="894661"/>
                    <a:pt x="673039" y="894949"/>
                    <a:pt x="670803" y="896138"/>
                  </a:cubicBezTo>
                  <a:cubicBezTo>
                    <a:pt x="668532" y="897292"/>
                    <a:pt x="666909" y="899058"/>
                    <a:pt x="665899" y="901364"/>
                  </a:cubicBezTo>
                  <a:lnTo>
                    <a:pt x="602329" y="1049886"/>
                  </a:lnTo>
                  <a:cubicBezTo>
                    <a:pt x="600778" y="1053490"/>
                    <a:pt x="601175" y="1056914"/>
                    <a:pt x="603447" y="1060158"/>
                  </a:cubicBezTo>
                  <a:lnTo>
                    <a:pt x="625298" y="1090864"/>
                  </a:lnTo>
                  <a:cubicBezTo>
                    <a:pt x="627642" y="1094180"/>
                    <a:pt x="628002" y="1097640"/>
                    <a:pt x="626344" y="1101316"/>
                  </a:cubicBezTo>
                  <a:lnTo>
                    <a:pt x="609757" y="1138762"/>
                  </a:lnTo>
                  <a:lnTo>
                    <a:pt x="578350" y="1201724"/>
                  </a:lnTo>
                  <a:lnTo>
                    <a:pt x="578242" y="1201868"/>
                  </a:lnTo>
                  <a:lnTo>
                    <a:pt x="556643" y="1245333"/>
                  </a:lnTo>
                  <a:cubicBezTo>
                    <a:pt x="555489" y="1247604"/>
                    <a:pt x="555489" y="1249874"/>
                    <a:pt x="556643" y="1252145"/>
                  </a:cubicBezTo>
                  <a:lnTo>
                    <a:pt x="572545" y="1283572"/>
                  </a:lnTo>
                  <a:cubicBezTo>
                    <a:pt x="573518" y="1285518"/>
                    <a:pt x="573627" y="1287500"/>
                    <a:pt x="572905" y="1289518"/>
                  </a:cubicBezTo>
                  <a:lnTo>
                    <a:pt x="560646" y="1324550"/>
                  </a:lnTo>
                  <a:cubicBezTo>
                    <a:pt x="560249" y="1325703"/>
                    <a:pt x="559636" y="1326676"/>
                    <a:pt x="558771" y="1327505"/>
                  </a:cubicBezTo>
                  <a:cubicBezTo>
                    <a:pt x="557905" y="1328334"/>
                    <a:pt x="556932" y="1328911"/>
                    <a:pt x="555778" y="1329271"/>
                  </a:cubicBezTo>
                  <a:cubicBezTo>
                    <a:pt x="554660" y="1329631"/>
                    <a:pt x="553506" y="1329739"/>
                    <a:pt x="552316" y="1329559"/>
                  </a:cubicBezTo>
                  <a:cubicBezTo>
                    <a:pt x="551126" y="1329343"/>
                    <a:pt x="550045" y="1328911"/>
                    <a:pt x="549071" y="1328226"/>
                  </a:cubicBezTo>
                  <a:lnTo>
                    <a:pt x="490837" y="1286671"/>
                  </a:lnTo>
                  <a:cubicBezTo>
                    <a:pt x="490693" y="1286527"/>
                    <a:pt x="490513" y="1286419"/>
                    <a:pt x="490332" y="1286311"/>
                  </a:cubicBezTo>
                  <a:lnTo>
                    <a:pt x="432748" y="1251928"/>
                  </a:lnTo>
                  <a:cubicBezTo>
                    <a:pt x="431233" y="1250991"/>
                    <a:pt x="429538" y="1250667"/>
                    <a:pt x="427771" y="1250919"/>
                  </a:cubicBezTo>
                  <a:cubicBezTo>
                    <a:pt x="425969" y="1251172"/>
                    <a:pt x="424490" y="1251964"/>
                    <a:pt x="423264" y="1253298"/>
                  </a:cubicBezTo>
                  <a:lnTo>
                    <a:pt x="370115" y="1311287"/>
                  </a:lnTo>
                  <a:cubicBezTo>
                    <a:pt x="367807" y="1313810"/>
                    <a:pt x="365066" y="1314458"/>
                    <a:pt x="361857" y="1313269"/>
                  </a:cubicBezTo>
                  <a:lnTo>
                    <a:pt x="337266" y="1304043"/>
                  </a:lnTo>
                  <a:cubicBezTo>
                    <a:pt x="336184" y="1303646"/>
                    <a:pt x="335066" y="1303466"/>
                    <a:pt x="333948" y="1303574"/>
                  </a:cubicBezTo>
                  <a:cubicBezTo>
                    <a:pt x="332794" y="1303682"/>
                    <a:pt x="331713" y="1304007"/>
                    <a:pt x="330739" y="1304583"/>
                  </a:cubicBezTo>
                  <a:cubicBezTo>
                    <a:pt x="329729" y="1305160"/>
                    <a:pt x="328936" y="1305953"/>
                    <a:pt x="328287" y="1306890"/>
                  </a:cubicBezTo>
                  <a:cubicBezTo>
                    <a:pt x="327638" y="1307827"/>
                    <a:pt x="327241" y="1308872"/>
                    <a:pt x="327061" y="1310025"/>
                  </a:cubicBezTo>
                  <a:lnTo>
                    <a:pt x="303515" y="1466621"/>
                  </a:lnTo>
                  <a:cubicBezTo>
                    <a:pt x="303046" y="1469612"/>
                    <a:pt x="301424" y="1471594"/>
                    <a:pt x="298611" y="1472639"/>
                  </a:cubicBezTo>
                  <a:cubicBezTo>
                    <a:pt x="295799" y="1473684"/>
                    <a:pt x="293275" y="1473216"/>
                    <a:pt x="291003" y="1471234"/>
                  </a:cubicBezTo>
                  <a:cubicBezTo>
                    <a:pt x="288515" y="1469107"/>
                    <a:pt x="285811" y="1468747"/>
                    <a:pt x="282854" y="1470080"/>
                  </a:cubicBezTo>
                  <a:cubicBezTo>
                    <a:pt x="279897" y="1471450"/>
                    <a:pt x="278419" y="1473757"/>
                    <a:pt x="278383" y="1477000"/>
                  </a:cubicBezTo>
                  <a:lnTo>
                    <a:pt x="278383" y="1503310"/>
                  </a:lnTo>
                  <a:cubicBezTo>
                    <a:pt x="278383" y="1505292"/>
                    <a:pt x="277734" y="1507022"/>
                    <a:pt x="276363" y="1508463"/>
                  </a:cubicBezTo>
                  <a:cubicBezTo>
                    <a:pt x="274993" y="1509941"/>
                    <a:pt x="273335" y="1510734"/>
                    <a:pt x="271351" y="1510878"/>
                  </a:cubicBezTo>
                  <a:lnTo>
                    <a:pt x="248130" y="1512536"/>
                  </a:lnTo>
                  <a:cubicBezTo>
                    <a:pt x="246039" y="1512680"/>
                    <a:pt x="244236" y="1512103"/>
                    <a:pt x="242649" y="1510770"/>
                  </a:cubicBezTo>
                  <a:lnTo>
                    <a:pt x="139811" y="1424021"/>
                  </a:lnTo>
                  <a:cubicBezTo>
                    <a:pt x="138405" y="1422832"/>
                    <a:pt x="136782" y="1422219"/>
                    <a:pt x="134943" y="1422219"/>
                  </a:cubicBezTo>
                  <a:lnTo>
                    <a:pt x="109559" y="1422219"/>
                  </a:lnTo>
                  <a:cubicBezTo>
                    <a:pt x="107467" y="1422219"/>
                    <a:pt x="105664" y="1422976"/>
                    <a:pt x="104186" y="1424453"/>
                  </a:cubicBezTo>
                  <a:cubicBezTo>
                    <a:pt x="102708" y="1425931"/>
                    <a:pt x="101950" y="1427733"/>
                    <a:pt x="101950" y="1429823"/>
                  </a:cubicBezTo>
                  <a:lnTo>
                    <a:pt x="101950" y="1472964"/>
                  </a:lnTo>
                  <a:cubicBezTo>
                    <a:pt x="101950" y="1476351"/>
                    <a:pt x="100400" y="1478694"/>
                    <a:pt x="97263" y="1479992"/>
                  </a:cubicBezTo>
                  <a:cubicBezTo>
                    <a:pt x="94126" y="1481289"/>
                    <a:pt x="91349" y="1480748"/>
                    <a:pt x="88969" y="1478334"/>
                  </a:cubicBezTo>
                  <a:lnTo>
                    <a:pt x="63584" y="1452961"/>
                  </a:lnTo>
                  <a:cubicBezTo>
                    <a:pt x="62250" y="1451664"/>
                    <a:pt x="60700" y="1450907"/>
                    <a:pt x="58861" y="1450763"/>
                  </a:cubicBezTo>
                  <a:cubicBezTo>
                    <a:pt x="57022" y="1450619"/>
                    <a:pt x="55327" y="1451051"/>
                    <a:pt x="53813" y="1452132"/>
                  </a:cubicBezTo>
                  <a:lnTo>
                    <a:pt x="16529" y="1478370"/>
                  </a:lnTo>
                  <a:cubicBezTo>
                    <a:pt x="14726" y="1479667"/>
                    <a:pt x="13680" y="1481397"/>
                    <a:pt x="13392" y="1483596"/>
                  </a:cubicBezTo>
                  <a:lnTo>
                    <a:pt x="86" y="1584653"/>
                  </a:lnTo>
                  <a:cubicBezTo>
                    <a:pt x="-311" y="1587572"/>
                    <a:pt x="663" y="1589878"/>
                    <a:pt x="3007" y="1591680"/>
                  </a:cubicBezTo>
                  <a:lnTo>
                    <a:pt x="27815" y="1610782"/>
                  </a:lnTo>
                  <a:cubicBezTo>
                    <a:pt x="29618" y="1612151"/>
                    <a:pt x="30591" y="1613953"/>
                    <a:pt x="30772" y="1616188"/>
                  </a:cubicBezTo>
                  <a:lnTo>
                    <a:pt x="34738" y="1667762"/>
                  </a:lnTo>
                  <a:cubicBezTo>
                    <a:pt x="34882" y="1669744"/>
                    <a:pt x="35675" y="1671402"/>
                    <a:pt x="37154" y="1672735"/>
                  </a:cubicBezTo>
                  <a:cubicBezTo>
                    <a:pt x="38596" y="1674105"/>
                    <a:pt x="40327" y="1674789"/>
                    <a:pt x="42310" y="1674789"/>
                  </a:cubicBezTo>
                  <a:lnTo>
                    <a:pt x="70399" y="1674789"/>
                  </a:lnTo>
                  <a:cubicBezTo>
                    <a:pt x="73068" y="1674789"/>
                    <a:pt x="75159" y="1675871"/>
                    <a:pt x="76674" y="1678033"/>
                  </a:cubicBezTo>
                  <a:lnTo>
                    <a:pt x="115148" y="1733535"/>
                  </a:lnTo>
                  <a:cubicBezTo>
                    <a:pt x="115905" y="1734652"/>
                    <a:pt x="116878" y="1735481"/>
                    <a:pt x="118068" y="1736058"/>
                  </a:cubicBezTo>
                  <a:cubicBezTo>
                    <a:pt x="119258" y="1736671"/>
                    <a:pt x="120520" y="1736923"/>
                    <a:pt x="121854" y="1736815"/>
                  </a:cubicBezTo>
                  <a:cubicBezTo>
                    <a:pt x="123189" y="1736743"/>
                    <a:pt x="124378" y="1736346"/>
                    <a:pt x="125496" y="1735625"/>
                  </a:cubicBezTo>
                  <a:cubicBezTo>
                    <a:pt x="126614" y="1734905"/>
                    <a:pt x="127516" y="1733968"/>
                    <a:pt x="128129" y="1732778"/>
                  </a:cubicBezTo>
                  <a:lnTo>
                    <a:pt x="140280" y="1709785"/>
                  </a:lnTo>
                  <a:cubicBezTo>
                    <a:pt x="140821" y="1708739"/>
                    <a:pt x="141578" y="1707838"/>
                    <a:pt x="142516" y="1707154"/>
                  </a:cubicBezTo>
                  <a:cubicBezTo>
                    <a:pt x="143489" y="1706469"/>
                    <a:pt x="144571" y="1706000"/>
                    <a:pt x="145725" y="1705820"/>
                  </a:cubicBezTo>
                  <a:cubicBezTo>
                    <a:pt x="146879" y="1705640"/>
                    <a:pt x="148033" y="1705712"/>
                    <a:pt x="149186" y="1706036"/>
                  </a:cubicBezTo>
                  <a:cubicBezTo>
                    <a:pt x="150304" y="1706397"/>
                    <a:pt x="151314" y="1706973"/>
                    <a:pt x="152179" y="1707766"/>
                  </a:cubicBezTo>
                  <a:lnTo>
                    <a:pt x="213478" y="1764926"/>
                  </a:lnTo>
                  <a:cubicBezTo>
                    <a:pt x="215425" y="1766764"/>
                    <a:pt x="217733" y="1767377"/>
                    <a:pt x="220329" y="1766800"/>
                  </a:cubicBezTo>
                  <a:lnTo>
                    <a:pt x="243587" y="1761647"/>
                  </a:lnTo>
                  <a:cubicBezTo>
                    <a:pt x="246688" y="1760962"/>
                    <a:pt x="249248" y="1761863"/>
                    <a:pt x="251231" y="1764386"/>
                  </a:cubicBezTo>
                  <a:cubicBezTo>
                    <a:pt x="253214" y="1766908"/>
                    <a:pt x="253467" y="1769575"/>
                    <a:pt x="252060" y="1772459"/>
                  </a:cubicBezTo>
                  <a:lnTo>
                    <a:pt x="238358" y="1800066"/>
                  </a:lnTo>
                  <a:cubicBezTo>
                    <a:pt x="237529" y="1801723"/>
                    <a:pt x="237349" y="1803453"/>
                    <a:pt x="237781" y="1805255"/>
                  </a:cubicBezTo>
                  <a:cubicBezTo>
                    <a:pt x="238214" y="1807093"/>
                    <a:pt x="239188" y="1808535"/>
                    <a:pt x="240702" y="1809616"/>
                  </a:cubicBezTo>
                  <a:lnTo>
                    <a:pt x="297133" y="1850378"/>
                  </a:lnTo>
                  <a:cubicBezTo>
                    <a:pt x="298431" y="1851315"/>
                    <a:pt x="299873" y="1851783"/>
                    <a:pt x="301460" y="1851819"/>
                  </a:cubicBezTo>
                  <a:cubicBezTo>
                    <a:pt x="303046" y="1851819"/>
                    <a:pt x="304525" y="1851387"/>
                    <a:pt x="305859" y="1850522"/>
                  </a:cubicBezTo>
                  <a:lnTo>
                    <a:pt x="324104" y="1838160"/>
                  </a:lnTo>
                  <a:cubicBezTo>
                    <a:pt x="325150" y="1837475"/>
                    <a:pt x="326304" y="1837043"/>
                    <a:pt x="327530" y="1836935"/>
                  </a:cubicBezTo>
                  <a:cubicBezTo>
                    <a:pt x="328756" y="1836791"/>
                    <a:pt x="329982" y="1836935"/>
                    <a:pt x="331136" y="1837403"/>
                  </a:cubicBezTo>
                  <a:cubicBezTo>
                    <a:pt x="332290" y="1837836"/>
                    <a:pt x="333299" y="1838521"/>
                    <a:pt x="334092" y="1839458"/>
                  </a:cubicBezTo>
                  <a:cubicBezTo>
                    <a:pt x="334922" y="1840395"/>
                    <a:pt x="335499" y="1841476"/>
                    <a:pt x="335787" y="1842701"/>
                  </a:cubicBezTo>
                  <a:lnTo>
                    <a:pt x="349057" y="1897807"/>
                  </a:lnTo>
                  <a:cubicBezTo>
                    <a:pt x="349634" y="1900113"/>
                    <a:pt x="350968" y="1901771"/>
                    <a:pt x="353095" y="1902817"/>
                  </a:cubicBezTo>
                  <a:lnTo>
                    <a:pt x="386449" y="1919395"/>
                  </a:lnTo>
                  <a:cubicBezTo>
                    <a:pt x="387495" y="1919936"/>
                    <a:pt x="388612" y="1920188"/>
                    <a:pt x="389802" y="1920188"/>
                  </a:cubicBezTo>
                  <a:lnTo>
                    <a:pt x="418252" y="1920188"/>
                  </a:lnTo>
                  <a:cubicBezTo>
                    <a:pt x="420344" y="1920188"/>
                    <a:pt x="422146" y="1920945"/>
                    <a:pt x="423625" y="1922422"/>
                  </a:cubicBezTo>
                  <a:lnTo>
                    <a:pt x="483517" y="1982285"/>
                  </a:lnTo>
                  <a:cubicBezTo>
                    <a:pt x="484996" y="1983763"/>
                    <a:pt x="486799" y="1984520"/>
                    <a:pt x="488890" y="1984520"/>
                  </a:cubicBezTo>
                  <a:lnTo>
                    <a:pt x="583579" y="1984520"/>
                  </a:lnTo>
                  <a:cubicBezTo>
                    <a:pt x="585093" y="1984520"/>
                    <a:pt x="586499" y="1984952"/>
                    <a:pt x="587761" y="1985781"/>
                  </a:cubicBezTo>
                  <a:lnTo>
                    <a:pt x="644228" y="2022723"/>
                  </a:lnTo>
                  <a:cubicBezTo>
                    <a:pt x="646644" y="2024272"/>
                    <a:pt x="649132" y="2024417"/>
                    <a:pt x="651692" y="2023191"/>
                  </a:cubicBezTo>
                  <a:lnTo>
                    <a:pt x="715984" y="1992197"/>
                  </a:lnTo>
                  <a:cubicBezTo>
                    <a:pt x="716633" y="1991872"/>
                    <a:pt x="717354" y="1991656"/>
                    <a:pt x="718075" y="1991512"/>
                  </a:cubicBezTo>
                  <a:lnTo>
                    <a:pt x="844928" y="1971401"/>
                  </a:lnTo>
                  <a:cubicBezTo>
                    <a:pt x="846118" y="1971221"/>
                    <a:pt x="847236" y="1970753"/>
                    <a:pt x="848209" y="1970032"/>
                  </a:cubicBezTo>
                  <a:cubicBezTo>
                    <a:pt x="849183" y="1969347"/>
                    <a:pt x="849940" y="1968446"/>
                    <a:pt x="850517" y="1967365"/>
                  </a:cubicBezTo>
                  <a:cubicBezTo>
                    <a:pt x="851058" y="1966284"/>
                    <a:pt x="851346" y="1965130"/>
                    <a:pt x="851346" y="1963905"/>
                  </a:cubicBezTo>
                  <a:cubicBezTo>
                    <a:pt x="851346" y="1962679"/>
                    <a:pt x="851058" y="1961562"/>
                    <a:pt x="850517" y="1960445"/>
                  </a:cubicBezTo>
                  <a:lnTo>
                    <a:pt x="831911" y="1923648"/>
                  </a:lnTo>
                  <a:cubicBezTo>
                    <a:pt x="831586" y="1922963"/>
                    <a:pt x="831334" y="1922242"/>
                    <a:pt x="831190" y="1921485"/>
                  </a:cubicBezTo>
                  <a:lnTo>
                    <a:pt x="821995" y="1866344"/>
                  </a:lnTo>
                  <a:cubicBezTo>
                    <a:pt x="821923" y="1865731"/>
                    <a:pt x="821743" y="1865154"/>
                    <a:pt x="821490" y="1864578"/>
                  </a:cubicBezTo>
                  <a:lnTo>
                    <a:pt x="794483" y="1801651"/>
                  </a:lnTo>
                  <a:cubicBezTo>
                    <a:pt x="793653" y="1799669"/>
                    <a:pt x="792247" y="1798300"/>
                    <a:pt x="790228" y="1797543"/>
                  </a:cubicBezTo>
                  <a:lnTo>
                    <a:pt x="693592" y="1760205"/>
                  </a:lnTo>
                  <a:cubicBezTo>
                    <a:pt x="692041" y="1759628"/>
                    <a:pt x="690816" y="1758619"/>
                    <a:pt x="689914" y="1757214"/>
                  </a:cubicBezTo>
                  <a:cubicBezTo>
                    <a:pt x="689013" y="1755808"/>
                    <a:pt x="688616" y="1754258"/>
                    <a:pt x="688760" y="1752600"/>
                  </a:cubicBezTo>
                  <a:lnTo>
                    <a:pt x="690239" y="1730760"/>
                  </a:lnTo>
                  <a:cubicBezTo>
                    <a:pt x="690383" y="1728742"/>
                    <a:pt x="691212" y="1727084"/>
                    <a:pt x="692654" y="1725714"/>
                  </a:cubicBezTo>
                  <a:cubicBezTo>
                    <a:pt x="694133" y="1724345"/>
                    <a:pt x="695864" y="1723660"/>
                    <a:pt x="697847" y="1723660"/>
                  </a:cubicBezTo>
                  <a:lnTo>
                    <a:pt x="717138" y="1723660"/>
                  </a:lnTo>
                  <a:cubicBezTo>
                    <a:pt x="719121" y="1723660"/>
                    <a:pt x="720816" y="1723011"/>
                    <a:pt x="722258" y="1721678"/>
                  </a:cubicBezTo>
                  <a:cubicBezTo>
                    <a:pt x="723737" y="1720344"/>
                    <a:pt x="724530" y="1718687"/>
                    <a:pt x="724710" y="1716704"/>
                  </a:cubicBezTo>
                  <a:lnTo>
                    <a:pt x="728640" y="1670609"/>
                  </a:lnTo>
                  <a:cubicBezTo>
                    <a:pt x="728785" y="1668663"/>
                    <a:pt x="728280" y="1666897"/>
                    <a:pt x="727090" y="1665347"/>
                  </a:cubicBezTo>
                  <a:lnTo>
                    <a:pt x="683027" y="1608115"/>
                  </a:lnTo>
                  <a:cubicBezTo>
                    <a:pt x="681837" y="1606529"/>
                    <a:pt x="681332" y="1604763"/>
                    <a:pt x="681513" y="1602745"/>
                  </a:cubicBezTo>
                  <a:lnTo>
                    <a:pt x="692618" y="1485614"/>
                  </a:lnTo>
                  <a:cubicBezTo>
                    <a:pt x="692799" y="1484028"/>
                    <a:pt x="692474" y="1482550"/>
                    <a:pt x="691681" y="1481181"/>
                  </a:cubicBezTo>
                  <a:cubicBezTo>
                    <a:pt x="690924" y="1479775"/>
                    <a:pt x="689842" y="1478766"/>
                    <a:pt x="688400" y="1478045"/>
                  </a:cubicBezTo>
                  <a:lnTo>
                    <a:pt x="671164" y="1469648"/>
                  </a:lnTo>
                  <a:cubicBezTo>
                    <a:pt x="668315" y="1468278"/>
                    <a:pt x="666909" y="1465972"/>
                    <a:pt x="666909" y="1462836"/>
                  </a:cubicBezTo>
                  <a:lnTo>
                    <a:pt x="666909" y="1398901"/>
                  </a:lnTo>
                  <a:cubicBezTo>
                    <a:pt x="666909" y="1397027"/>
                    <a:pt x="666296" y="1395369"/>
                    <a:pt x="665106" y="1393963"/>
                  </a:cubicBezTo>
                  <a:lnTo>
                    <a:pt x="600057" y="1317738"/>
                  </a:lnTo>
                  <a:cubicBezTo>
                    <a:pt x="598543" y="1315972"/>
                    <a:pt x="597966" y="1313954"/>
                    <a:pt x="598326" y="1311647"/>
                  </a:cubicBezTo>
                  <a:lnTo>
                    <a:pt x="604276" y="1273949"/>
                  </a:lnTo>
                  <a:cubicBezTo>
                    <a:pt x="604709" y="1271210"/>
                    <a:pt x="603879" y="1268903"/>
                    <a:pt x="601824" y="1267065"/>
                  </a:cubicBezTo>
                  <a:lnTo>
                    <a:pt x="589636" y="1256325"/>
                  </a:lnTo>
                  <a:cubicBezTo>
                    <a:pt x="588699" y="1255460"/>
                    <a:pt x="587978" y="1254451"/>
                    <a:pt x="587545" y="1253262"/>
                  </a:cubicBezTo>
                  <a:cubicBezTo>
                    <a:pt x="587112" y="1252073"/>
                    <a:pt x="586968" y="1250847"/>
                    <a:pt x="587148" y="1249586"/>
                  </a:cubicBezTo>
                  <a:cubicBezTo>
                    <a:pt x="587293" y="1248324"/>
                    <a:pt x="587761" y="1247171"/>
                    <a:pt x="588519" y="1246162"/>
                  </a:cubicBezTo>
                  <a:cubicBezTo>
                    <a:pt x="589276" y="1245117"/>
                    <a:pt x="590213" y="1244324"/>
                    <a:pt x="591367" y="1243783"/>
                  </a:cubicBezTo>
                  <a:lnTo>
                    <a:pt x="628687" y="1225583"/>
                  </a:lnTo>
                  <a:cubicBezTo>
                    <a:pt x="629913" y="1224970"/>
                    <a:pt x="630851" y="1224105"/>
                    <a:pt x="631608" y="1222988"/>
                  </a:cubicBezTo>
                  <a:lnTo>
                    <a:pt x="642930" y="1222556"/>
                  </a:lnTo>
                  <a:cubicBezTo>
                    <a:pt x="645671" y="1222447"/>
                    <a:pt x="648015" y="1221438"/>
                    <a:pt x="649962" y="1219492"/>
                  </a:cubicBezTo>
                  <a:cubicBezTo>
                    <a:pt x="651909" y="1217582"/>
                    <a:pt x="652954" y="1215239"/>
                    <a:pt x="653099" y="1212500"/>
                  </a:cubicBezTo>
                  <a:lnTo>
                    <a:pt x="654577" y="1182839"/>
                  </a:lnTo>
                  <a:cubicBezTo>
                    <a:pt x="654685" y="1180388"/>
                    <a:pt x="655551" y="1178226"/>
                    <a:pt x="657173" y="1176388"/>
                  </a:cubicBezTo>
                  <a:cubicBezTo>
                    <a:pt x="658760" y="1174550"/>
                    <a:pt x="660743" y="1173397"/>
                    <a:pt x="663159" y="1172928"/>
                  </a:cubicBezTo>
                  <a:lnTo>
                    <a:pt x="707619" y="1164386"/>
                  </a:lnTo>
                  <a:cubicBezTo>
                    <a:pt x="710287" y="1163882"/>
                    <a:pt x="712414" y="1162548"/>
                    <a:pt x="714073" y="1160386"/>
                  </a:cubicBezTo>
                  <a:cubicBezTo>
                    <a:pt x="715696" y="1158260"/>
                    <a:pt x="716417" y="1155809"/>
                    <a:pt x="716164" y="1153106"/>
                  </a:cubicBezTo>
                  <a:lnTo>
                    <a:pt x="714722" y="1135879"/>
                  </a:lnTo>
                  <a:cubicBezTo>
                    <a:pt x="714650" y="1134617"/>
                    <a:pt x="714325" y="1133464"/>
                    <a:pt x="713785" y="1132311"/>
                  </a:cubicBezTo>
                  <a:lnTo>
                    <a:pt x="690563" y="1081962"/>
                  </a:lnTo>
                  <a:cubicBezTo>
                    <a:pt x="689950" y="1080665"/>
                    <a:pt x="689626" y="1079295"/>
                    <a:pt x="689590" y="1077890"/>
                  </a:cubicBezTo>
                  <a:cubicBezTo>
                    <a:pt x="689553" y="1076448"/>
                    <a:pt x="689770" y="1075079"/>
                    <a:pt x="690275" y="1073745"/>
                  </a:cubicBezTo>
                  <a:cubicBezTo>
                    <a:pt x="690816" y="1072412"/>
                    <a:pt x="691537" y="1071222"/>
                    <a:pt x="692546" y="1070213"/>
                  </a:cubicBezTo>
                  <a:cubicBezTo>
                    <a:pt x="693520" y="1069168"/>
                    <a:pt x="694674" y="1068375"/>
                    <a:pt x="695972" y="1067834"/>
                  </a:cubicBezTo>
                  <a:lnTo>
                    <a:pt x="728316" y="1053959"/>
                  </a:lnTo>
                  <a:cubicBezTo>
                    <a:pt x="731886" y="1052409"/>
                    <a:pt x="735239" y="1052734"/>
                    <a:pt x="738448" y="1054932"/>
                  </a:cubicBezTo>
                  <a:lnTo>
                    <a:pt x="769639" y="1076160"/>
                  </a:lnTo>
                  <a:cubicBezTo>
                    <a:pt x="772667" y="1078250"/>
                    <a:pt x="774182" y="1081097"/>
                    <a:pt x="774254" y="1084737"/>
                  </a:cubicBezTo>
                  <a:lnTo>
                    <a:pt x="776381" y="1210194"/>
                  </a:lnTo>
                  <a:cubicBezTo>
                    <a:pt x="776454" y="1212897"/>
                    <a:pt x="775552" y="1215311"/>
                    <a:pt x="773749" y="1217366"/>
                  </a:cubicBezTo>
                  <a:cubicBezTo>
                    <a:pt x="771946" y="1219420"/>
                    <a:pt x="769675" y="1220573"/>
                    <a:pt x="766970" y="1220898"/>
                  </a:cubicBezTo>
                  <a:lnTo>
                    <a:pt x="742739" y="1223565"/>
                  </a:lnTo>
                  <a:cubicBezTo>
                    <a:pt x="740107" y="1223853"/>
                    <a:pt x="737727" y="1223276"/>
                    <a:pt x="735564" y="1221799"/>
                  </a:cubicBezTo>
                  <a:cubicBezTo>
                    <a:pt x="733400" y="1220321"/>
                    <a:pt x="731994" y="1218303"/>
                    <a:pt x="731309" y="1215780"/>
                  </a:cubicBezTo>
                  <a:lnTo>
                    <a:pt x="728604" y="1205508"/>
                  </a:lnTo>
                  <a:cubicBezTo>
                    <a:pt x="727991" y="1203166"/>
                    <a:pt x="726693" y="1201292"/>
                    <a:pt x="724782" y="1199814"/>
                  </a:cubicBezTo>
                  <a:cubicBezTo>
                    <a:pt x="722871" y="1198336"/>
                    <a:pt x="720708" y="1197616"/>
                    <a:pt x="718328" y="1197652"/>
                  </a:cubicBezTo>
                  <a:lnTo>
                    <a:pt x="707474" y="1197652"/>
                  </a:lnTo>
                  <a:cubicBezTo>
                    <a:pt x="703292" y="1197652"/>
                    <a:pt x="700227" y="1199454"/>
                    <a:pt x="698207" y="1203094"/>
                  </a:cubicBezTo>
                  <a:cubicBezTo>
                    <a:pt x="696188" y="1206698"/>
                    <a:pt x="696260" y="1210302"/>
                    <a:pt x="698460" y="1213798"/>
                  </a:cubicBezTo>
                  <a:lnTo>
                    <a:pt x="703941" y="1222628"/>
                  </a:lnTo>
                  <a:cubicBezTo>
                    <a:pt x="704734" y="1223889"/>
                    <a:pt x="705203" y="1225259"/>
                    <a:pt x="705419" y="1226736"/>
                  </a:cubicBezTo>
                  <a:lnTo>
                    <a:pt x="710900" y="1265083"/>
                  </a:lnTo>
                  <a:cubicBezTo>
                    <a:pt x="711297" y="1267786"/>
                    <a:pt x="710720" y="1270273"/>
                    <a:pt x="709205" y="1272507"/>
                  </a:cubicBezTo>
                  <a:cubicBezTo>
                    <a:pt x="707691" y="1274742"/>
                    <a:pt x="705635" y="1276220"/>
                    <a:pt x="703003" y="1276868"/>
                  </a:cubicBezTo>
                  <a:lnTo>
                    <a:pt x="686525" y="1280977"/>
                  </a:lnTo>
                  <a:cubicBezTo>
                    <a:pt x="684541" y="1281481"/>
                    <a:pt x="682847" y="1282491"/>
                    <a:pt x="681404" y="1283968"/>
                  </a:cubicBezTo>
                  <a:cubicBezTo>
                    <a:pt x="679998" y="1285446"/>
                    <a:pt x="679097" y="1287212"/>
                    <a:pt x="678700" y="1289230"/>
                  </a:cubicBezTo>
                  <a:cubicBezTo>
                    <a:pt x="678303" y="1291248"/>
                    <a:pt x="678484" y="1293195"/>
                    <a:pt x="679241" y="1295105"/>
                  </a:cubicBezTo>
                  <a:cubicBezTo>
                    <a:pt x="679998" y="1297015"/>
                    <a:pt x="681188" y="1298601"/>
                    <a:pt x="682847" y="1299790"/>
                  </a:cubicBezTo>
                  <a:lnTo>
                    <a:pt x="712414" y="1321378"/>
                  </a:lnTo>
                  <a:cubicBezTo>
                    <a:pt x="713172" y="1321919"/>
                    <a:pt x="713965" y="1322351"/>
                    <a:pt x="714794" y="1322676"/>
                  </a:cubicBezTo>
                  <a:cubicBezTo>
                    <a:pt x="715660" y="1323000"/>
                    <a:pt x="716525" y="1323216"/>
                    <a:pt x="717426" y="1323324"/>
                  </a:cubicBezTo>
                  <a:cubicBezTo>
                    <a:pt x="718328" y="1323432"/>
                    <a:pt x="719229" y="1323432"/>
                    <a:pt x="720131" y="1323288"/>
                  </a:cubicBezTo>
                  <a:cubicBezTo>
                    <a:pt x="721032" y="1323180"/>
                    <a:pt x="721898" y="1322928"/>
                    <a:pt x="722763" y="1322567"/>
                  </a:cubicBezTo>
                  <a:cubicBezTo>
                    <a:pt x="723592" y="1322243"/>
                    <a:pt x="724386" y="1321775"/>
                    <a:pt x="725107" y="1321234"/>
                  </a:cubicBezTo>
                  <a:cubicBezTo>
                    <a:pt x="725828" y="1320657"/>
                    <a:pt x="726441" y="1320045"/>
                    <a:pt x="727018" y="1319324"/>
                  </a:cubicBezTo>
                  <a:cubicBezTo>
                    <a:pt x="727559" y="1318603"/>
                    <a:pt x="728027" y="1317810"/>
                    <a:pt x="728388" y="1316981"/>
                  </a:cubicBezTo>
                  <a:cubicBezTo>
                    <a:pt x="728749" y="1316152"/>
                    <a:pt x="729001" y="1315287"/>
                    <a:pt x="729145" y="1314386"/>
                  </a:cubicBezTo>
                  <a:lnTo>
                    <a:pt x="734842" y="1275751"/>
                  </a:lnTo>
                  <a:cubicBezTo>
                    <a:pt x="735239" y="1273336"/>
                    <a:pt x="736321" y="1271246"/>
                    <a:pt x="738124" y="1269588"/>
                  </a:cubicBezTo>
                  <a:cubicBezTo>
                    <a:pt x="739927" y="1267894"/>
                    <a:pt x="742054" y="1266957"/>
                    <a:pt x="744542" y="1266777"/>
                  </a:cubicBezTo>
                  <a:lnTo>
                    <a:pt x="765925" y="1265119"/>
                  </a:lnTo>
                  <a:cubicBezTo>
                    <a:pt x="766718" y="1265047"/>
                    <a:pt x="767475" y="1265047"/>
                    <a:pt x="768232" y="1265119"/>
                  </a:cubicBezTo>
                  <a:lnTo>
                    <a:pt x="851094" y="1276832"/>
                  </a:lnTo>
                  <a:lnTo>
                    <a:pt x="851707" y="1276832"/>
                  </a:lnTo>
                  <a:lnTo>
                    <a:pt x="906046" y="1281445"/>
                  </a:lnTo>
                  <a:cubicBezTo>
                    <a:pt x="907164" y="1281518"/>
                    <a:pt x="908246" y="1281806"/>
                    <a:pt x="909256" y="1282238"/>
                  </a:cubicBezTo>
                  <a:lnTo>
                    <a:pt x="945386" y="1297447"/>
                  </a:lnTo>
                  <a:cubicBezTo>
                    <a:pt x="947621" y="1298384"/>
                    <a:pt x="949352" y="1299898"/>
                    <a:pt x="950542" y="1302024"/>
                  </a:cubicBezTo>
                  <a:cubicBezTo>
                    <a:pt x="951768" y="1304151"/>
                    <a:pt x="952165" y="1306385"/>
                    <a:pt x="951804" y="1308800"/>
                  </a:cubicBezTo>
                  <a:lnTo>
                    <a:pt x="949352" y="1324838"/>
                  </a:lnTo>
                  <a:cubicBezTo>
                    <a:pt x="949028" y="1326892"/>
                    <a:pt x="949280" y="1328874"/>
                    <a:pt x="950146" y="1330785"/>
                  </a:cubicBezTo>
                  <a:cubicBezTo>
                    <a:pt x="951011" y="1332695"/>
                    <a:pt x="952309" y="1334208"/>
                    <a:pt x="954040" y="1335326"/>
                  </a:cubicBezTo>
                  <a:lnTo>
                    <a:pt x="981264" y="1352985"/>
                  </a:lnTo>
                  <a:cubicBezTo>
                    <a:pt x="982994" y="1354103"/>
                    <a:pt x="984906" y="1354679"/>
                    <a:pt x="986961" y="1354679"/>
                  </a:cubicBezTo>
                  <a:cubicBezTo>
                    <a:pt x="989052" y="1354715"/>
                    <a:pt x="990963" y="1354139"/>
                    <a:pt x="992730" y="1353021"/>
                  </a:cubicBezTo>
                  <a:cubicBezTo>
                    <a:pt x="994461" y="1351904"/>
                    <a:pt x="995759" y="1350427"/>
                    <a:pt x="996624" y="1348552"/>
                  </a:cubicBezTo>
                  <a:cubicBezTo>
                    <a:pt x="997526" y="1346642"/>
                    <a:pt x="997814" y="1344696"/>
                    <a:pt x="997526" y="1342642"/>
                  </a:cubicBezTo>
                  <a:cubicBezTo>
                    <a:pt x="997310" y="1341200"/>
                    <a:pt x="997382" y="1339759"/>
                    <a:pt x="997778" y="1338389"/>
                  </a:cubicBezTo>
                  <a:cubicBezTo>
                    <a:pt x="998175" y="1336984"/>
                    <a:pt x="998788" y="1335722"/>
                    <a:pt x="999689" y="1334569"/>
                  </a:cubicBezTo>
                  <a:cubicBezTo>
                    <a:pt x="1000591" y="1333452"/>
                    <a:pt x="1001673" y="1332515"/>
                    <a:pt x="1002971" y="1331830"/>
                  </a:cubicBezTo>
                  <a:cubicBezTo>
                    <a:pt x="1004233" y="1331145"/>
                    <a:pt x="1005603" y="1330749"/>
                    <a:pt x="1007045" y="1330604"/>
                  </a:cubicBezTo>
                  <a:lnTo>
                    <a:pt x="1011949" y="1330172"/>
                  </a:lnTo>
                  <a:cubicBezTo>
                    <a:pt x="1013319" y="1330028"/>
                    <a:pt x="1014653" y="1330172"/>
                    <a:pt x="1015988" y="1330568"/>
                  </a:cubicBezTo>
                  <a:cubicBezTo>
                    <a:pt x="1017286" y="1331001"/>
                    <a:pt x="1018476" y="1331614"/>
                    <a:pt x="1019557" y="1332479"/>
                  </a:cubicBezTo>
                  <a:cubicBezTo>
                    <a:pt x="1020639" y="1333343"/>
                    <a:pt x="1021505" y="1334389"/>
                    <a:pt x="1022154" y="1335614"/>
                  </a:cubicBezTo>
                  <a:cubicBezTo>
                    <a:pt x="1022839" y="1336803"/>
                    <a:pt x="1023235" y="1338101"/>
                    <a:pt x="1023416" y="1339470"/>
                  </a:cubicBezTo>
                  <a:lnTo>
                    <a:pt x="1033007" y="1419948"/>
                  </a:lnTo>
                  <a:cubicBezTo>
                    <a:pt x="1033332" y="1422615"/>
                    <a:pt x="1034485" y="1424814"/>
                    <a:pt x="1036469" y="1426616"/>
                  </a:cubicBezTo>
                  <a:cubicBezTo>
                    <a:pt x="1038488" y="1428382"/>
                    <a:pt x="1040832" y="1429283"/>
                    <a:pt x="1043500" y="1429283"/>
                  </a:cubicBezTo>
                  <a:lnTo>
                    <a:pt x="1060952" y="1429283"/>
                  </a:lnTo>
                  <a:cubicBezTo>
                    <a:pt x="1063512" y="1429283"/>
                    <a:pt x="1065784" y="1428490"/>
                    <a:pt x="1067731" y="1426868"/>
                  </a:cubicBezTo>
                  <a:cubicBezTo>
                    <a:pt x="1069678" y="1425210"/>
                    <a:pt x="1070904" y="1423156"/>
                    <a:pt x="1071373" y="1420669"/>
                  </a:cubicBezTo>
                  <a:lnTo>
                    <a:pt x="1081073" y="1368771"/>
                  </a:lnTo>
                  <a:cubicBezTo>
                    <a:pt x="1081469" y="1366681"/>
                    <a:pt x="1082443" y="1364843"/>
                    <a:pt x="1083921" y="1363329"/>
                  </a:cubicBezTo>
                  <a:lnTo>
                    <a:pt x="1109558" y="1337164"/>
                  </a:lnTo>
                  <a:cubicBezTo>
                    <a:pt x="1111614" y="1335073"/>
                    <a:pt x="1114138" y="1333992"/>
                    <a:pt x="1117131" y="1333992"/>
                  </a:cubicBezTo>
                  <a:lnTo>
                    <a:pt x="1333660" y="1333992"/>
                  </a:lnTo>
                  <a:cubicBezTo>
                    <a:pt x="1336003" y="1333992"/>
                    <a:pt x="1338095" y="1333307"/>
                    <a:pt x="1339970" y="1331938"/>
                  </a:cubicBezTo>
                  <a:cubicBezTo>
                    <a:pt x="1341845" y="1330568"/>
                    <a:pt x="1343107" y="1328766"/>
                    <a:pt x="1343792" y="1326532"/>
                  </a:cubicBezTo>
                  <a:lnTo>
                    <a:pt x="1362542" y="1266236"/>
                  </a:lnTo>
                  <a:cubicBezTo>
                    <a:pt x="1362795" y="1265335"/>
                    <a:pt x="1363191" y="1264506"/>
                    <a:pt x="1363660" y="1263750"/>
                  </a:cubicBezTo>
                  <a:lnTo>
                    <a:pt x="1384249" y="1230773"/>
                  </a:lnTo>
                  <a:cubicBezTo>
                    <a:pt x="1385908" y="1228106"/>
                    <a:pt x="1386305" y="1225259"/>
                    <a:pt x="1385439" y="1222267"/>
                  </a:cubicBezTo>
                  <a:lnTo>
                    <a:pt x="1374622" y="1184425"/>
                  </a:lnTo>
                  <a:cubicBezTo>
                    <a:pt x="1373973" y="1182154"/>
                    <a:pt x="1372711" y="1180316"/>
                    <a:pt x="1370836" y="1178875"/>
                  </a:cubicBezTo>
                  <a:cubicBezTo>
                    <a:pt x="1368925" y="1177433"/>
                    <a:pt x="1366797" y="1176748"/>
                    <a:pt x="1364453" y="1176748"/>
                  </a:cubicBezTo>
                  <a:lnTo>
                    <a:pt x="1261075" y="1176748"/>
                  </a:lnTo>
                  <a:cubicBezTo>
                    <a:pt x="1259705" y="1176748"/>
                    <a:pt x="1258370" y="1177001"/>
                    <a:pt x="1257108" y="1177505"/>
                  </a:cubicBezTo>
                  <a:cubicBezTo>
                    <a:pt x="1255846" y="1178010"/>
                    <a:pt x="1254728" y="1178731"/>
                    <a:pt x="1253719" y="1179704"/>
                  </a:cubicBezTo>
                  <a:cubicBezTo>
                    <a:pt x="1252745" y="1180641"/>
                    <a:pt x="1251952" y="1181758"/>
                    <a:pt x="1251411" y="1182983"/>
                  </a:cubicBezTo>
                  <a:cubicBezTo>
                    <a:pt x="1250834" y="1184245"/>
                    <a:pt x="1250546" y="1185542"/>
                    <a:pt x="1250474" y="1186912"/>
                  </a:cubicBezTo>
                  <a:lnTo>
                    <a:pt x="1248599" y="1235746"/>
                  </a:lnTo>
                  <a:cubicBezTo>
                    <a:pt x="1248526" y="1237692"/>
                    <a:pt x="1247950" y="1239494"/>
                    <a:pt x="1246868" y="1241152"/>
                  </a:cubicBezTo>
                  <a:lnTo>
                    <a:pt x="1212360" y="1293843"/>
                  </a:lnTo>
                  <a:cubicBezTo>
                    <a:pt x="1211351" y="1295357"/>
                    <a:pt x="1210052" y="1296510"/>
                    <a:pt x="1208466" y="1297375"/>
                  </a:cubicBezTo>
                  <a:cubicBezTo>
                    <a:pt x="1206843" y="1298240"/>
                    <a:pt x="1205149" y="1298637"/>
                    <a:pt x="1203310" y="1298601"/>
                  </a:cubicBezTo>
                  <a:cubicBezTo>
                    <a:pt x="1201507" y="1298601"/>
                    <a:pt x="1199812" y="1298132"/>
                    <a:pt x="1198225" y="1297231"/>
                  </a:cubicBezTo>
                  <a:cubicBezTo>
                    <a:pt x="1196675" y="1296330"/>
                    <a:pt x="1195413" y="1295105"/>
                    <a:pt x="1194439" y="1293555"/>
                  </a:cubicBezTo>
                  <a:lnTo>
                    <a:pt x="1189752" y="1285914"/>
                  </a:lnTo>
                  <a:cubicBezTo>
                    <a:pt x="1188995" y="1284725"/>
                    <a:pt x="1188526" y="1283428"/>
                    <a:pt x="1188309" y="1282022"/>
                  </a:cubicBezTo>
                  <a:cubicBezTo>
                    <a:pt x="1188093" y="1280616"/>
                    <a:pt x="1188129" y="1279247"/>
                    <a:pt x="1188490" y="1277877"/>
                  </a:cubicBezTo>
                  <a:cubicBezTo>
                    <a:pt x="1188814" y="1276508"/>
                    <a:pt x="1189391" y="1275246"/>
                    <a:pt x="1190257" y="1274093"/>
                  </a:cubicBezTo>
                  <a:cubicBezTo>
                    <a:pt x="1191086" y="1272940"/>
                    <a:pt x="1192096" y="1272039"/>
                    <a:pt x="1193322" y="1271282"/>
                  </a:cubicBezTo>
                  <a:lnTo>
                    <a:pt x="1204247" y="1264759"/>
                  </a:lnTo>
                  <a:cubicBezTo>
                    <a:pt x="1206699" y="1263281"/>
                    <a:pt x="1208322" y="1261119"/>
                    <a:pt x="1209043" y="1258344"/>
                  </a:cubicBezTo>
                  <a:lnTo>
                    <a:pt x="1219896" y="1215924"/>
                  </a:lnTo>
                  <a:lnTo>
                    <a:pt x="1232517" y="1168819"/>
                  </a:lnTo>
                  <a:cubicBezTo>
                    <a:pt x="1233634" y="1164639"/>
                    <a:pt x="1232553" y="1161071"/>
                    <a:pt x="1229308" y="1158152"/>
                  </a:cubicBezTo>
                  <a:lnTo>
                    <a:pt x="1223430" y="1152962"/>
                  </a:lnTo>
                  <a:cubicBezTo>
                    <a:pt x="1222168" y="1151844"/>
                    <a:pt x="1220726" y="1151052"/>
                    <a:pt x="1219103" y="1150619"/>
                  </a:cubicBezTo>
                  <a:cubicBezTo>
                    <a:pt x="1217480" y="1150187"/>
                    <a:pt x="1215822" y="1150151"/>
                    <a:pt x="1214199" y="1150475"/>
                  </a:cubicBezTo>
                  <a:cubicBezTo>
                    <a:pt x="1212540" y="1150835"/>
                    <a:pt x="1211062" y="1151520"/>
                    <a:pt x="1209728" y="1152565"/>
                  </a:cubicBezTo>
                  <a:cubicBezTo>
                    <a:pt x="1208430" y="1153610"/>
                    <a:pt x="1207420" y="1154908"/>
                    <a:pt x="1206699" y="1156458"/>
                  </a:cubicBezTo>
                  <a:lnTo>
                    <a:pt x="1182180" y="1209761"/>
                  </a:lnTo>
                  <a:cubicBezTo>
                    <a:pt x="1181314" y="1211635"/>
                    <a:pt x="1179980" y="1213149"/>
                    <a:pt x="1178249" y="1214266"/>
                  </a:cubicBezTo>
                  <a:cubicBezTo>
                    <a:pt x="1176518" y="1215384"/>
                    <a:pt x="1174607" y="1215924"/>
                    <a:pt x="1172552" y="1215924"/>
                  </a:cubicBezTo>
                  <a:lnTo>
                    <a:pt x="1172408" y="1215924"/>
                  </a:lnTo>
                  <a:cubicBezTo>
                    <a:pt x="1169667" y="1215924"/>
                    <a:pt x="1167251" y="1214987"/>
                    <a:pt x="1165232" y="1213113"/>
                  </a:cubicBezTo>
                  <a:cubicBezTo>
                    <a:pt x="1163213" y="1211239"/>
                    <a:pt x="1162059" y="1208932"/>
                    <a:pt x="1161843" y="1206193"/>
                  </a:cubicBezTo>
                  <a:lnTo>
                    <a:pt x="1160977" y="1195309"/>
                  </a:lnTo>
                  <a:cubicBezTo>
                    <a:pt x="1160761" y="1192714"/>
                    <a:pt x="1159751" y="1190516"/>
                    <a:pt x="1157912" y="1188678"/>
                  </a:cubicBezTo>
                  <a:cubicBezTo>
                    <a:pt x="1156110" y="1186840"/>
                    <a:pt x="1153874" y="1185794"/>
                    <a:pt x="1151314" y="1185614"/>
                  </a:cubicBezTo>
                  <a:lnTo>
                    <a:pt x="1135376" y="1184317"/>
                  </a:lnTo>
                  <a:cubicBezTo>
                    <a:pt x="1132888" y="1184101"/>
                    <a:pt x="1130616" y="1184713"/>
                    <a:pt x="1128561" y="1186083"/>
                  </a:cubicBezTo>
                  <a:lnTo>
                    <a:pt x="1086662" y="1214194"/>
                  </a:lnTo>
                  <a:cubicBezTo>
                    <a:pt x="1084895" y="1215384"/>
                    <a:pt x="1082912" y="1215996"/>
                    <a:pt x="1080748" y="1215996"/>
                  </a:cubicBezTo>
                  <a:lnTo>
                    <a:pt x="1035243" y="1215996"/>
                  </a:lnTo>
                  <a:cubicBezTo>
                    <a:pt x="1034341" y="1215996"/>
                    <a:pt x="1033440" y="1215852"/>
                    <a:pt x="1032538" y="1215636"/>
                  </a:cubicBezTo>
                  <a:cubicBezTo>
                    <a:pt x="1031637" y="1215384"/>
                    <a:pt x="1030808" y="1215059"/>
                    <a:pt x="1030014" y="1214591"/>
                  </a:cubicBezTo>
                  <a:cubicBezTo>
                    <a:pt x="1029221" y="1214122"/>
                    <a:pt x="1028464" y="1213582"/>
                    <a:pt x="1027815" y="1212933"/>
                  </a:cubicBezTo>
                  <a:cubicBezTo>
                    <a:pt x="1027166" y="1212284"/>
                    <a:pt x="1026589" y="1211563"/>
                    <a:pt x="1026120" y="1210770"/>
                  </a:cubicBezTo>
                  <a:cubicBezTo>
                    <a:pt x="1025651" y="1209977"/>
                    <a:pt x="1025291" y="1209149"/>
                    <a:pt x="1025038" y="1208284"/>
                  </a:cubicBezTo>
                  <a:cubicBezTo>
                    <a:pt x="1024822" y="1207383"/>
                    <a:pt x="1024678" y="1206482"/>
                    <a:pt x="1024678" y="1205545"/>
                  </a:cubicBezTo>
                  <a:cubicBezTo>
                    <a:pt x="1024642" y="1204644"/>
                    <a:pt x="1024750" y="1203743"/>
                    <a:pt x="1024966" y="1202841"/>
                  </a:cubicBezTo>
                  <a:cubicBezTo>
                    <a:pt x="1025182" y="1201940"/>
                    <a:pt x="1025543" y="1201112"/>
                    <a:pt x="1025976" y="1200283"/>
                  </a:cubicBezTo>
                  <a:lnTo>
                    <a:pt x="1076313" y="1108524"/>
                  </a:lnTo>
                  <a:cubicBezTo>
                    <a:pt x="1078332" y="1104848"/>
                    <a:pt x="1081433" y="1103010"/>
                    <a:pt x="1085616" y="1103010"/>
                  </a:cubicBezTo>
                  <a:lnTo>
                    <a:pt x="1125460" y="1103010"/>
                  </a:lnTo>
                  <a:cubicBezTo>
                    <a:pt x="1127984" y="1103010"/>
                    <a:pt x="1130220" y="1103803"/>
                    <a:pt x="1132167" y="1105425"/>
                  </a:cubicBezTo>
                  <a:cubicBezTo>
                    <a:pt x="1134150" y="1107010"/>
                    <a:pt x="1135376" y="1109029"/>
                    <a:pt x="1135845" y="1111515"/>
                  </a:cubicBezTo>
                  <a:lnTo>
                    <a:pt x="1144859" y="1156854"/>
                  </a:lnTo>
                  <a:cubicBezTo>
                    <a:pt x="1145617" y="1160674"/>
                    <a:pt x="1147816" y="1163269"/>
                    <a:pt x="1151458" y="1164639"/>
                  </a:cubicBezTo>
                  <a:lnTo>
                    <a:pt x="1165268" y="1169973"/>
                  </a:lnTo>
                  <a:cubicBezTo>
                    <a:pt x="1166711" y="1170513"/>
                    <a:pt x="1168225" y="1170730"/>
                    <a:pt x="1169776" y="1170621"/>
                  </a:cubicBezTo>
                  <a:cubicBezTo>
                    <a:pt x="1171326" y="1170513"/>
                    <a:pt x="1172768" y="1170081"/>
                    <a:pt x="1174139" y="1169324"/>
                  </a:cubicBezTo>
                  <a:cubicBezTo>
                    <a:pt x="1175509" y="1168567"/>
                    <a:pt x="1176627" y="1167594"/>
                    <a:pt x="1177564" y="1166333"/>
                  </a:cubicBezTo>
                  <a:cubicBezTo>
                    <a:pt x="1178466" y="1165071"/>
                    <a:pt x="1179079" y="1163702"/>
                    <a:pt x="1179403" y="1162152"/>
                  </a:cubicBezTo>
                  <a:lnTo>
                    <a:pt x="1197793" y="1070249"/>
                  </a:lnTo>
                  <a:cubicBezTo>
                    <a:pt x="1198189" y="1068267"/>
                    <a:pt x="1199091" y="1066573"/>
                    <a:pt x="1200461" y="1065095"/>
                  </a:cubicBezTo>
                  <a:lnTo>
                    <a:pt x="1236916" y="1026568"/>
                  </a:lnTo>
                  <a:cubicBezTo>
                    <a:pt x="1238214" y="1025163"/>
                    <a:pt x="1239079" y="1023541"/>
                    <a:pt x="1239476" y="1021667"/>
                  </a:cubicBezTo>
                  <a:lnTo>
                    <a:pt x="1244957" y="998132"/>
                  </a:lnTo>
                  <a:cubicBezTo>
                    <a:pt x="1245642" y="995033"/>
                    <a:pt x="1247373" y="992726"/>
                    <a:pt x="1250149" y="991213"/>
                  </a:cubicBezTo>
                  <a:lnTo>
                    <a:pt x="1328900" y="947892"/>
                  </a:lnTo>
                  <a:cubicBezTo>
                    <a:pt x="1332434" y="945946"/>
                    <a:pt x="1334237" y="942955"/>
                    <a:pt x="1334345" y="938918"/>
                  </a:cubicBezTo>
                  <a:lnTo>
                    <a:pt x="1336328" y="869288"/>
                  </a:lnTo>
                  <a:cubicBezTo>
                    <a:pt x="1336400" y="866657"/>
                    <a:pt x="1337302" y="864351"/>
                    <a:pt x="1339104" y="862405"/>
                  </a:cubicBezTo>
                  <a:cubicBezTo>
                    <a:pt x="1340907" y="860422"/>
                    <a:pt x="1343107" y="859305"/>
                    <a:pt x="1345739" y="859017"/>
                  </a:cubicBezTo>
                  <a:lnTo>
                    <a:pt x="1391677" y="853899"/>
                  </a:lnTo>
                  <a:lnTo>
                    <a:pt x="1395824" y="864243"/>
                  </a:lnTo>
                  <a:cubicBezTo>
                    <a:pt x="1396473" y="865901"/>
                    <a:pt x="1396725" y="867630"/>
                    <a:pt x="1396509" y="869396"/>
                  </a:cubicBezTo>
                  <a:cubicBezTo>
                    <a:pt x="1396329" y="871198"/>
                    <a:pt x="1395716" y="872820"/>
                    <a:pt x="1394706" y="874298"/>
                  </a:cubicBezTo>
                  <a:cubicBezTo>
                    <a:pt x="1393696" y="875812"/>
                    <a:pt x="1392398" y="876965"/>
                    <a:pt x="1390812" y="877794"/>
                  </a:cubicBezTo>
                  <a:cubicBezTo>
                    <a:pt x="1389225" y="878623"/>
                    <a:pt x="1387531" y="879055"/>
                    <a:pt x="1385764" y="879055"/>
                  </a:cubicBezTo>
                  <a:lnTo>
                    <a:pt x="1376533" y="879055"/>
                  </a:lnTo>
                  <a:cubicBezTo>
                    <a:pt x="1375559" y="879055"/>
                    <a:pt x="1374658" y="879163"/>
                    <a:pt x="1373720" y="879416"/>
                  </a:cubicBezTo>
                  <a:cubicBezTo>
                    <a:pt x="1372819" y="879668"/>
                    <a:pt x="1371953" y="880028"/>
                    <a:pt x="1371124" y="880497"/>
                  </a:cubicBezTo>
                  <a:cubicBezTo>
                    <a:pt x="1370331" y="880965"/>
                    <a:pt x="1369574" y="881542"/>
                    <a:pt x="1368888" y="882191"/>
                  </a:cubicBezTo>
                  <a:cubicBezTo>
                    <a:pt x="1368239" y="882876"/>
                    <a:pt x="1367663" y="883596"/>
                    <a:pt x="1367194" y="884425"/>
                  </a:cubicBezTo>
                  <a:cubicBezTo>
                    <a:pt x="1366689" y="885218"/>
                    <a:pt x="1366328" y="886083"/>
                    <a:pt x="1366076" y="886984"/>
                  </a:cubicBezTo>
                  <a:cubicBezTo>
                    <a:pt x="1365824" y="887921"/>
                    <a:pt x="1365679" y="888822"/>
                    <a:pt x="1365679" y="889795"/>
                  </a:cubicBezTo>
                  <a:cubicBezTo>
                    <a:pt x="1365679" y="890732"/>
                    <a:pt x="1365787" y="891669"/>
                    <a:pt x="1366004" y="892570"/>
                  </a:cubicBezTo>
                  <a:cubicBezTo>
                    <a:pt x="1366256" y="893471"/>
                    <a:pt x="1366617" y="894372"/>
                    <a:pt x="1367050" y="895165"/>
                  </a:cubicBezTo>
                  <a:lnTo>
                    <a:pt x="1387494" y="931674"/>
                  </a:lnTo>
                  <a:cubicBezTo>
                    <a:pt x="1388684" y="933728"/>
                    <a:pt x="1390343" y="935278"/>
                    <a:pt x="1392470" y="936251"/>
                  </a:cubicBezTo>
                  <a:cubicBezTo>
                    <a:pt x="1394634" y="937224"/>
                    <a:pt x="1396870" y="937477"/>
                    <a:pt x="1399213" y="936972"/>
                  </a:cubicBezTo>
                  <a:lnTo>
                    <a:pt x="1431810" y="930124"/>
                  </a:lnTo>
                  <a:cubicBezTo>
                    <a:pt x="1435055" y="929440"/>
                    <a:pt x="1438012" y="930088"/>
                    <a:pt x="1440644" y="932107"/>
                  </a:cubicBezTo>
                  <a:lnTo>
                    <a:pt x="1514419" y="988510"/>
                  </a:lnTo>
                  <a:cubicBezTo>
                    <a:pt x="1516619" y="990204"/>
                    <a:pt x="1517989" y="992402"/>
                    <a:pt x="1518494" y="995141"/>
                  </a:cubicBezTo>
                  <a:lnTo>
                    <a:pt x="1528950" y="1052373"/>
                  </a:lnTo>
                  <a:cubicBezTo>
                    <a:pt x="1529419" y="1054932"/>
                    <a:pt x="1529023" y="1057347"/>
                    <a:pt x="1527725" y="1059617"/>
                  </a:cubicBezTo>
                  <a:lnTo>
                    <a:pt x="1506991" y="1096667"/>
                  </a:lnTo>
                  <a:cubicBezTo>
                    <a:pt x="1505909" y="1098577"/>
                    <a:pt x="1505477" y="1100631"/>
                    <a:pt x="1505657" y="1102830"/>
                  </a:cubicBezTo>
                  <a:cubicBezTo>
                    <a:pt x="1505837" y="1105028"/>
                    <a:pt x="1506594" y="1106974"/>
                    <a:pt x="1507965" y="1108704"/>
                  </a:cubicBezTo>
                  <a:lnTo>
                    <a:pt x="1550405" y="1161683"/>
                  </a:lnTo>
                  <a:cubicBezTo>
                    <a:pt x="1550874" y="1162260"/>
                    <a:pt x="1551270" y="1162909"/>
                    <a:pt x="1551631" y="1163594"/>
                  </a:cubicBezTo>
                  <a:lnTo>
                    <a:pt x="1580117" y="1220249"/>
                  </a:lnTo>
                  <a:cubicBezTo>
                    <a:pt x="1581451" y="1222844"/>
                    <a:pt x="1581667" y="1225547"/>
                    <a:pt x="1580802" y="1228322"/>
                  </a:cubicBezTo>
                  <a:lnTo>
                    <a:pt x="1562593" y="1287320"/>
                  </a:lnTo>
                  <a:cubicBezTo>
                    <a:pt x="1561295" y="1291501"/>
                    <a:pt x="1558482" y="1293987"/>
                    <a:pt x="1554155" y="1294780"/>
                  </a:cubicBezTo>
                  <a:lnTo>
                    <a:pt x="1462892" y="1311359"/>
                  </a:lnTo>
                  <a:cubicBezTo>
                    <a:pt x="1460729" y="1311755"/>
                    <a:pt x="1458890" y="1312728"/>
                    <a:pt x="1457303" y="1314242"/>
                  </a:cubicBezTo>
                  <a:cubicBezTo>
                    <a:pt x="1455716" y="1315756"/>
                    <a:pt x="1454707" y="1317594"/>
                    <a:pt x="1454238" y="1319720"/>
                  </a:cubicBezTo>
                  <a:lnTo>
                    <a:pt x="1437579" y="1397423"/>
                  </a:lnTo>
                  <a:cubicBezTo>
                    <a:pt x="1437110" y="1399694"/>
                    <a:pt x="1435993" y="1401604"/>
                    <a:pt x="1434262" y="1403154"/>
                  </a:cubicBezTo>
                  <a:lnTo>
                    <a:pt x="1363660" y="1467125"/>
                  </a:lnTo>
                  <a:cubicBezTo>
                    <a:pt x="1361605" y="1468999"/>
                    <a:pt x="1360451" y="1471306"/>
                    <a:pt x="1360162" y="1474045"/>
                  </a:cubicBezTo>
                  <a:lnTo>
                    <a:pt x="1353744" y="1538701"/>
                  </a:lnTo>
                  <a:cubicBezTo>
                    <a:pt x="1353564" y="1540467"/>
                    <a:pt x="1353816" y="1542197"/>
                    <a:pt x="1354501" y="1543855"/>
                  </a:cubicBezTo>
                  <a:lnTo>
                    <a:pt x="1375920" y="1595753"/>
                  </a:lnTo>
                  <a:cubicBezTo>
                    <a:pt x="1376605" y="1597411"/>
                    <a:pt x="1376857" y="1599177"/>
                    <a:pt x="1376677" y="1600943"/>
                  </a:cubicBezTo>
                  <a:cubicBezTo>
                    <a:pt x="1376497" y="1602745"/>
                    <a:pt x="1375884" y="1604403"/>
                    <a:pt x="1374874" y="1605916"/>
                  </a:cubicBezTo>
                  <a:cubicBezTo>
                    <a:pt x="1373901" y="1607394"/>
                    <a:pt x="1372566" y="1608583"/>
                    <a:pt x="1370980" y="1609448"/>
                  </a:cubicBezTo>
                  <a:cubicBezTo>
                    <a:pt x="1369393" y="1610277"/>
                    <a:pt x="1367699" y="1610710"/>
                    <a:pt x="1365896" y="1610710"/>
                  </a:cubicBezTo>
                  <a:lnTo>
                    <a:pt x="1321905" y="1610710"/>
                  </a:lnTo>
                  <a:cubicBezTo>
                    <a:pt x="1319273" y="1610710"/>
                    <a:pt x="1316965" y="1611539"/>
                    <a:pt x="1314946" y="1613233"/>
                  </a:cubicBezTo>
                  <a:cubicBezTo>
                    <a:pt x="1312962" y="1614926"/>
                    <a:pt x="1311700" y="1617053"/>
                    <a:pt x="1311232" y="1619612"/>
                  </a:cubicBezTo>
                  <a:lnTo>
                    <a:pt x="1296772" y="1699982"/>
                  </a:lnTo>
                  <a:cubicBezTo>
                    <a:pt x="1296376" y="1702180"/>
                    <a:pt x="1296664" y="1704342"/>
                    <a:pt x="1297602" y="1706397"/>
                  </a:cubicBezTo>
                  <a:lnTo>
                    <a:pt x="1307265" y="1727372"/>
                  </a:lnTo>
                  <a:cubicBezTo>
                    <a:pt x="1305823" y="1727733"/>
                    <a:pt x="1304453" y="1728309"/>
                    <a:pt x="1303155" y="1729066"/>
                  </a:cubicBezTo>
                  <a:lnTo>
                    <a:pt x="1192961" y="1794335"/>
                  </a:lnTo>
                  <a:cubicBezTo>
                    <a:pt x="1189644" y="1796281"/>
                    <a:pt x="1187264" y="1799056"/>
                    <a:pt x="1185821" y="1802660"/>
                  </a:cubicBezTo>
                  <a:cubicBezTo>
                    <a:pt x="1184415" y="1806228"/>
                    <a:pt x="1184199" y="1809869"/>
                    <a:pt x="1185244" y="1813581"/>
                  </a:cubicBezTo>
                  <a:lnTo>
                    <a:pt x="1190581" y="1832682"/>
                  </a:lnTo>
                  <a:cubicBezTo>
                    <a:pt x="1191519" y="1836070"/>
                    <a:pt x="1191410" y="1839422"/>
                    <a:pt x="1190293" y="1842737"/>
                  </a:cubicBezTo>
                  <a:cubicBezTo>
                    <a:pt x="1189139" y="1846053"/>
                    <a:pt x="1187156" y="1848792"/>
                    <a:pt x="1184343" y="1850882"/>
                  </a:cubicBezTo>
                  <a:lnTo>
                    <a:pt x="1160581" y="1868686"/>
                  </a:lnTo>
                  <a:cubicBezTo>
                    <a:pt x="1158706" y="1870128"/>
                    <a:pt x="1157191" y="1871858"/>
                    <a:pt x="1156001" y="1873912"/>
                  </a:cubicBezTo>
                  <a:cubicBezTo>
                    <a:pt x="1154847" y="1875966"/>
                    <a:pt x="1154126" y="1878165"/>
                    <a:pt x="1153874" y="1880508"/>
                  </a:cubicBezTo>
                  <a:cubicBezTo>
                    <a:pt x="1153622" y="1882850"/>
                    <a:pt x="1153838" y="1885157"/>
                    <a:pt x="1154523" y="1887391"/>
                  </a:cubicBezTo>
                  <a:cubicBezTo>
                    <a:pt x="1155244" y="1889662"/>
                    <a:pt x="1156362" y="1891680"/>
                    <a:pt x="1157876" y="1893446"/>
                  </a:cubicBezTo>
                  <a:lnTo>
                    <a:pt x="1232949" y="1980664"/>
                  </a:lnTo>
                  <a:cubicBezTo>
                    <a:pt x="1233779" y="1981601"/>
                    <a:pt x="1234716" y="1982466"/>
                    <a:pt x="1235726" y="1983222"/>
                  </a:cubicBezTo>
                  <a:lnTo>
                    <a:pt x="1391533" y="2098840"/>
                  </a:lnTo>
                  <a:lnTo>
                    <a:pt x="1431269" y="2126050"/>
                  </a:lnTo>
                  <a:cubicBezTo>
                    <a:pt x="1434947" y="2128573"/>
                    <a:pt x="1439022" y="2129474"/>
                    <a:pt x="1443421" y="2128825"/>
                  </a:cubicBezTo>
                  <a:lnTo>
                    <a:pt x="1511066" y="2118698"/>
                  </a:lnTo>
                  <a:cubicBezTo>
                    <a:pt x="1513626" y="2118302"/>
                    <a:pt x="1516150" y="2118482"/>
                    <a:pt x="1518602" y="2119239"/>
                  </a:cubicBezTo>
                  <a:cubicBezTo>
                    <a:pt x="1521090" y="2119996"/>
                    <a:pt x="1523289" y="2121257"/>
                    <a:pt x="1525164" y="2123023"/>
                  </a:cubicBezTo>
                  <a:cubicBezTo>
                    <a:pt x="1527075" y="2124789"/>
                    <a:pt x="1528518" y="2126879"/>
                    <a:pt x="1529455" y="2129294"/>
                  </a:cubicBezTo>
                  <a:cubicBezTo>
                    <a:pt x="1530393" y="2131709"/>
                    <a:pt x="1530789" y="2134195"/>
                    <a:pt x="1530609" y="2136790"/>
                  </a:cubicBezTo>
                  <a:lnTo>
                    <a:pt x="1525705" y="2203465"/>
                  </a:lnTo>
                  <a:cubicBezTo>
                    <a:pt x="1525489" y="2206456"/>
                    <a:pt x="1526030" y="2209339"/>
                    <a:pt x="1527328" y="2212079"/>
                  </a:cubicBezTo>
                  <a:cubicBezTo>
                    <a:pt x="1528662" y="2214782"/>
                    <a:pt x="1530537" y="2217016"/>
                    <a:pt x="1533061" y="2218746"/>
                  </a:cubicBezTo>
                  <a:lnTo>
                    <a:pt x="1597425" y="2262967"/>
                  </a:lnTo>
                  <a:cubicBezTo>
                    <a:pt x="1599985" y="2264733"/>
                    <a:pt x="1601932" y="2267040"/>
                    <a:pt x="1603230" y="2269851"/>
                  </a:cubicBezTo>
                  <a:lnTo>
                    <a:pt x="1625586" y="2318037"/>
                  </a:lnTo>
                  <a:cubicBezTo>
                    <a:pt x="1626848" y="2320776"/>
                    <a:pt x="1628723" y="2323011"/>
                    <a:pt x="1631139" y="2324741"/>
                  </a:cubicBezTo>
                  <a:lnTo>
                    <a:pt x="1770828" y="2424428"/>
                  </a:lnTo>
                  <a:cubicBezTo>
                    <a:pt x="1773785" y="2426554"/>
                    <a:pt x="1777102" y="2427636"/>
                    <a:pt x="1780744" y="2427600"/>
                  </a:cubicBezTo>
                  <a:lnTo>
                    <a:pt x="1858486" y="2427600"/>
                  </a:lnTo>
                  <a:cubicBezTo>
                    <a:pt x="1863390" y="2427600"/>
                    <a:pt x="1867536" y="2425834"/>
                    <a:pt x="1870890" y="2422230"/>
                  </a:cubicBezTo>
                  <a:lnTo>
                    <a:pt x="2082984" y="2196870"/>
                  </a:lnTo>
                  <a:cubicBezTo>
                    <a:pt x="2085724" y="2193950"/>
                    <a:pt x="2087238" y="2190562"/>
                    <a:pt x="2087563" y="2186598"/>
                  </a:cubicBezTo>
                  <a:cubicBezTo>
                    <a:pt x="2087887" y="2182634"/>
                    <a:pt x="2086950" y="2179030"/>
                    <a:pt x="2084750" y="2175714"/>
                  </a:cubicBezTo>
                  <a:lnTo>
                    <a:pt x="2058176" y="2135889"/>
                  </a:lnTo>
                  <a:cubicBezTo>
                    <a:pt x="2055471" y="2131889"/>
                    <a:pt x="2054642" y="2127492"/>
                    <a:pt x="2055724" y="2122771"/>
                  </a:cubicBezTo>
                  <a:lnTo>
                    <a:pt x="2062683" y="2091452"/>
                  </a:lnTo>
                  <a:cubicBezTo>
                    <a:pt x="2063332" y="2088460"/>
                    <a:pt x="2063224" y="2085505"/>
                    <a:pt x="2062286" y="2082622"/>
                  </a:cubicBezTo>
                  <a:lnTo>
                    <a:pt x="2052154" y="2050474"/>
                  </a:lnTo>
                  <a:cubicBezTo>
                    <a:pt x="2051288" y="2047735"/>
                    <a:pt x="2051144" y="2044923"/>
                    <a:pt x="2051685" y="2042076"/>
                  </a:cubicBezTo>
                  <a:cubicBezTo>
                    <a:pt x="2052226" y="2039265"/>
                    <a:pt x="2053452" y="2036706"/>
                    <a:pt x="2055291" y="2034508"/>
                  </a:cubicBezTo>
                  <a:lnTo>
                    <a:pt x="2098272" y="1982574"/>
                  </a:lnTo>
                  <a:cubicBezTo>
                    <a:pt x="2099678" y="1980880"/>
                    <a:pt x="2100724" y="1978934"/>
                    <a:pt x="2101409" y="1976807"/>
                  </a:cubicBezTo>
                  <a:cubicBezTo>
                    <a:pt x="2102058" y="1974681"/>
                    <a:pt x="2102311" y="1972482"/>
                    <a:pt x="2102094" y="1970248"/>
                  </a:cubicBezTo>
                  <a:cubicBezTo>
                    <a:pt x="2101914" y="1968049"/>
                    <a:pt x="2101301" y="1965923"/>
                    <a:pt x="2100291" y="1963941"/>
                  </a:cubicBezTo>
                  <a:cubicBezTo>
                    <a:pt x="2099282" y="1961959"/>
                    <a:pt x="2097912" y="1960229"/>
                    <a:pt x="2096217" y="1958787"/>
                  </a:cubicBezTo>
                  <a:lnTo>
                    <a:pt x="2004160" y="1880003"/>
                  </a:lnTo>
                  <a:cubicBezTo>
                    <a:pt x="2002321" y="1878453"/>
                    <a:pt x="2000879" y="1876579"/>
                    <a:pt x="1999833" y="1874381"/>
                  </a:cubicBezTo>
                  <a:cubicBezTo>
                    <a:pt x="1998788" y="1872218"/>
                    <a:pt x="1998247" y="1869912"/>
                    <a:pt x="1998175" y="1867497"/>
                  </a:cubicBezTo>
                  <a:cubicBezTo>
                    <a:pt x="1998139" y="1865082"/>
                    <a:pt x="1998571" y="1862776"/>
                    <a:pt x="1999473" y="1860541"/>
                  </a:cubicBezTo>
                  <a:cubicBezTo>
                    <a:pt x="2000410" y="1858307"/>
                    <a:pt x="2001745" y="1856361"/>
                    <a:pt x="2003511" y="1854703"/>
                  </a:cubicBezTo>
                  <a:lnTo>
                    <a:pt x="2073897" y="1787884"/>
                  </a:lnTo>
                  <a:cubicBezTo>
                    <a:pt x="2076565" y="1785397"/>
                    <a:pt x="2078224" y="1782370"/>
                    <a:pt x="2078909" y="1778802"/>
                  </a:cubicBezTo>
                  <a:cubicBezTo>
                    <a:pt x="2079594" y="1775198"/>
                    <a:pt x="2079197" y="1771774"/>
                    <a:pt x="2077683" y="1768458"/>
                  </a:cubicBezTo>
                  <a:lnTo>
                    <a:pt x="2032827" y="1670176"/>
                  </a:lnTo>
                  <a:cubicBezTo>
                    <a:pt x="2032214" y="1668807"/>
                    <a:pt x="2031420" y="1667581"/>
                    <a:pt x="2030483" y="1666428"/>
                  </a:cubicBezTo>
                  <a:cubicBezTo>
                    <a:pt x="2029545" y="1665275"/>
                    <a:pt x="2028464" y="1664266"/>
                    <a:pt x="2027274" y="1663401"/>
                  </a:cubicBezTo>
                  <a:cubicBezTo>
                    <a:pt x="2026048" y="1662536"/>
                    <a:pt x="2024750" y="1661851"/>
                    <a:pt x="2023379" y="1661310"/>
                  </a:cubicBezTo>
                  <a:cubicBezTo>
                    <a:pt x="2021973" y="1660770"/>
                    <a:pt x="2020531" y="1660445"/>
                    <a:pt x="2019052" y="1660301"/>
                  </a:cubicBezTo>
                  <a:cubicBezTo>
                    <a:pt x="2017574" y="1660157"/>
                    <a:pt x="2016096" y="1660193"/>
                    <a:pt x="2014653" y="1660409"/>
                  </a:cubicBezTo>
                  <a:cubicBezTo>
                    <a:pt x="2013175" y="1660662"/>
                    <a:pt x="2011769" y="1661058"/>
                    <a:pt x="2010399" y="1661671"/>
                  </a:cubicBezTo>
                  <a:cubicBezTo>
                    <a:pt x="2009028" y="1662283"/>
                    <a:pt x="2007766" y="1663040"/>
                    <a:pt x="2006612" y="1663977"/>
                  </a:cubicBezTo>
                  <a:cubicBezTo>
                    <a:pt x="2005459" y="1664914"/>
                    <a:pt x="2004449" y="1665960"/>
                    <a:pt x="2003584" y="1667149"/>
                  </a:cubicBezTo>
                  <a:lnTo>
                    <a:pt x="1963956" y="1721137"/>
                  </a:lnTo>
                  <a:cubicBezTo>
                    <a:pt x="1961035" y="1725102"/>
                    <a:pt x="1957141" y="1727408"/>
                    <a:pt x="1952237" y="1727985"/>
                  </a:cubicBezTo>
                  <a:lnTo>
                    <a:pt x="1864760" y="1738256"/>
                  </a:lnTo>
                  <a:cubicBezTo>
                    <a:pt x="1860721" y="1738725"/>
                    <a:pt x="1856971" y="1737896"/>
                    <a:pt x="1853546" y="1735698"/>
                  </a:cubicBezTo>
                  <a:lnTo>
                    <a:pt x="1827548" y="1718975"/>
                  </a:lnTo>
                  <a:cubicBezTo>
                    <a:pt x="1826069" y="1718038"/>
                    <a:pt x="1824447" y="1717317"/>
                    <a:pt x="1822752" y="1716848"/>
                  </a:cubicBezTo>
                  <a:lnTo>
                    <a:pt x="1746922" y="1696522"/>
                  </a:lnTo>
                  <a:cubicBezTo>
                    <a:pt x="1744506" y="1695873"/>
                    <a:pt x="1742342" y="1694756"/>
                    <a:pt x="1740431" y="1693170"/>
                  </a:cubicBezTo>
                  <a:cubicBezTo>
                    <a:pt x="1738556" y="1691584"/>
                    <a:pt x="1737042" y="1689674"/>
                    <a:pt x="1735960" y="1687440"/>
                  </a:cubicBezTo>
                  <a:cubicBezTo>
                    <a:pt x="1734914" y="1685205"/>
                    <a:pt x="1734338" y="1682862"/>
                    <a:pt x="1734301" y="1680376"/>
                  </a:cubicBezTo>
                  <a:cubicBezTo>
                    <a:pt x="1734265" y="1677889"/>
                    <a:pt x="1734734" y="1675510"/>
                    <a:pt x="1735708" y="1673240"/>
                  </a:cubicBezTo>
                  <a:lnTo>
                    <a:pt x="1899051" y="1700450"/>
                  </a:lnTo>
                  <a:cubicBezTo>
                    <a:pt x="1900710" y="1700738"/>
                    <a:pt x="1902368" y="1700630"/>
                    <a:pt x="1903991" y="1700126"/>
                  </a:cubicBezTo>
                  <a:lnTo>
                    <a:pt x="1952093" y="1685493"/>
                  </a:lnTo>
                  <a:cubicBezTo>
                    <a:pt x="1954977" y="1684628"/>
                    <a:pt x="1957105" y="1682862"/>
                    <a:pt x="1958511" y="1680232"/>
                  </a:cubicBezTo>
                  <a:lnTo>
                    <a:pt x="2012418" y="1579211"/>
                  </a:lnTo>
                  <a:cubicBezTo>
                    <a:pt x="2013211" y="1577733"/>
                    <a:pt x="2013644" y="1576147"/>
                    <a:pt x="2013716" y="1574453"/>
                  </a:cubicBezTo>
                  <a:lnTo>
                    <a:pt x="2015735" y="1511527"/>
                  </a:lnTo>
                  <a:cubicBezTo>
                    <a:pt x="2015807" y="1509040"/>
                    <a:pt x="2015122" y="1506769"/>
                    <a:pt x="2013680" y="1504787"/>
                  </a:cubicBezTo>
                  <a:cubicBezTo>
                    <a:pt x="2012201" y="1502769"/>
                    <a:pt x="2010290" y="1501436"/>
                    <a:pt x="2007874" y="1500751"/>
                  </a:cubicBezTo>
                  <a:lnTo>
                    <a:pt x="1989881" y="1495597"/>
                  </a:lnTo>
                  <a:cubicBezTo>
                    <a:pt x="1987718" y="1494984"/>
                    <a:pt x="1985518" y="1495056"/>
                    <a:pt x="1983391" y="1495777"/>
                  </a:cubicBezTo>
                  <a:cubicBezTo>
                    <a:pt x="1981227" y="1496534"/>
                    <a:pt x="1979461" y="1497831"/>
                    <a:pt x="1978126" y="1499670"/>
                  </a:cubicBezTo>
                  <a:lnTo>
                    <a:pt x="1935722" y="1558127"/>
                  </a:lnTo>
                  <a:cubicBezTo>
                    <a:pt x="1933559" y="1561118"/>
                    <a:pt x="1930638" y="1562596"/>
                    <a:pt x="1926960" y="1562596"/>
                  </a:cubicBezTo>
                  <a:lnTo>
                    <a:pt x="1860829" y="1562596"/>
                  </a:lnTo>
                  <a:cubicBezTo>
                    <a:pt x="1858125" y="1562596"/>
                    <a:pt x="1855745" y="1561731"/>
                    <a:pt x="1853726" y="1559965"/>
                  </a:cubicBezTo>
                  <a:cubicBezTo>
                    <a:pt x="1851707" y="1558199"/>
                    <a:pt x="1850481" y="1556001"/>
                    <a:pt x="1850084" y="1553334"/>
                  </a:cubicBezTo>
                  <a:lnTo>
                    <a:pt x="1848425" y="1541620"/>
                  </a:lnTo>
                  <a:cubicBezTo>
                    <a:pt x="1848209" y="1540071"/>
                    <a:pt x="1848317" y="1538521"/>
                    <a:pt x="1848750" y="1537043"/>
                  </a:cubicBezTo>
                  <a:cubicBezTo>
                    <a:pt x="1849219" y="1535530"/>
                    <a:pt x="1849940" y="1534160"/>
                    <a:pt x="1850986" y="1533007"/>
                  </a:cubicBezTo>
                  <a:cubicBezTo>
                    <a:pt x="1851995" y="1531818"/>
                    <a:pt x="1853221" y="1530880"/>
                    <a:pt x="1854663" y="1530232"/>
                  </a:cubicBezTo>
                  <a:cubicBezTo>
                    <a:pt x="1856070" y="1529583"/>
                    <a:pt x="1857584" y="1529259"/>
                    <a:pt x="1859135" y="1529259"/>
                  </a:cubicBezTo>
                  <a:lnTo>
                    <a:pt x="1901142" y="1529259"/>
                  </a:lnTo>
                  <a:cubicBezTo>
                    <a:pt x="1904532" y="1529259"/>
                    <a:pt x="1907344" y="1527925"/>
                    <a:pt x="1909508" y="1525294"/>
                  </a:cubicBezTo>
                  <a:lnTo>
                    <a:pt x="1959232" y="1464783"/>
                  </a:lnTo>
                  <a:cubicBezTo>
                    <a:pt x="1960458" y="1463305"/>
                    <a:pt x="1961972" y="1462224"/>
                    <a:pt x="1963811" y="1461539"/>
                  </a:cubicBezTo>
                  <a:lnTo>
                    <a:pt x="1995651" y="1449574"/>
                  </a:lnTo>
                  <a:cubicBezTo>
                    <a:pt x="1998031" y="1448709"/>
                    <a:pt x="1999870" y="1447195"/>
                    <a:pt x="2001168" y="1445032"/>
                  </a:cubicBezTo>
                  <a:lnTo>
                    <a:pt x="2021613" y="1410902"/>
                  </a:lnTo>
                  <a:cubicBezTo>
                    <a:pt x="2022406" y="1409605"/>
                    <a:pt x="2023452" y="1408488"/>
                    <a:pt x="2024714" y="1407623"/>
                  </a:cubicBezTo>
                  <a:cubicBezTo>
                    <a:pt x="2025940" y="1406722"/>
                    <a:pt x="2027346" y="1406145"/>
                    <a:pt x="2028824" y="1405857"/>
                  </a:cubicBezTo>
                  <a:cubicBezTo>
                    <a:pt x="2030339" y="1405568"/>
                    <a:pt x="2031853" y="1405568"/>
                    <a:pt x="2033331" y="1405929"/>
                  </a:cubicBezTo>
                  <a:cubicBezTo>
                    <a:pt x="2034846" y="1406253"/>
                    <a:pt x="2036216" y="1406902"/>
                    <a:pt x="2037442" y="1407803"/>
                  </a:cubicBezTo>
                  <a:lnTo>
                    <a:pt x="2057526" y="1422904"/>
                  </a:lnTo>
                  <a:cubicBezTo>
                    <a:pt x="2058644" y="1423733"/>
                    <a:pt x="2059906" y="1424345"/>
                    <a:pt x="2061277" y="1424706"/>
                  </a:cubicBezTo>
                  <a:cubicBezTo>
                    <a:pt x="2062647" y="1425066"/>
                    <a:pt x="2064017" y="1425138"/>
                    <a:pt x="2065423" y="1424958"/>
                  </a:cubicBezTo>
                  <a:cubicBezTo>
                    <a:pt x="2066793" y="1424778"/>
                    <a:pt x="2068128" y="1424345"/>
                    <a:pt x="2069354" y="1423661"/>
                  </a:cubicBezTo>
                  <a:cubicBezTo>
                    <a:pt x="2070580" y="1422976"/>
                    <a:pt x="2071625" y="1422075"/>
                    <a:pt x="2072491" y="1420994"/>
                  </a:cubicBezTo>
                  <a:lnTo>
                    <a:pt x="2092755" y="1395621"/>
                  </a:lnTo>
                  <a:cubicBezTo>
                    <a:pt x="2093837" y="1394288"/>
                    <a:pt x="2095171" y="1393242"/>
                    <a:pt x="2096758" y="1392522"/>
                  </a:cubicBezTo>
                  <a:cubicBezTo>
                    <a:pt x="2098308" y="1391801"/>
                    <a:pt x="2099967" y="1391477"/>
                    <a:pt x="2101734" y="1391585"/>
                  </a:cubicBezTo>
                  <a:cubicBezTo>
                    <a:pt x="2103465" y="1391657"/>
                    <a:pt x="2105087" y="1392125"/>
                    <a:pt x="2106602" y="1392990"/>
                  </a:cubicBezTo>
                  <a:cubicBezTo>
                    <a:pt x="2108080" y="1393855"/>
                    <a:pt x="2109342" y="1395008"/>
                    <a:pt x="2110280" y="1396486"/>
                  </a:cubicBezTo>
                  <a:lnTo>
                    <a:pt x="2116590" y="1406109"/>
                  </a:lnTo>
                  <a:cubicBezTo>
                    <a:pt x="2117852" y="1408055"/>
                    <a:pt x="2119547" y="1409425"/>
                    <a:pt x="2121674" y="1410254"/>
                  </a:cubicBezTo>
                  <a:cubicBezTo>
                    <a:pt x="2123801" y="1411118"/>
                    <a:pt x="2126001" y="1411263"/>
                    <a:pt x="2128237" y="1410722"/>
                  </a:cubicBezTo>
                  <a:lnTo>
                    <a:pt x="2198514" y="1393603"/>
                  </a:lnTo>
                  <a:cubicBezTo>
                    <a:pt x="2198910" y="1393531"/>
                    <a:pt x="2199307" y="1393459"/>
                    <a:pt x="2199704" y="1393387"/>
                  </a:cubicBezTo>
                  <a:lnTo>
                    <a:pt x="2325510" y="1377132"/>
                  </a:lnTo>
                  <a:cubicBezTo>
                    <a:pt x="2327277" y="1376880"/>
                    <a:pt x="2328864" y="1376267"/>
                    <a:pt x="2330342" y="1375258"/>
                  </a:cubicBezTo>
                  <a:lnTo>
                    <a:pt x="2366040" y="1350282"/>
                  </a:lnTo>
                  <a:cubicBezTo>
                    <a:pt x="2367266" y="1349417"/>
                    <a:pt x="2368311" y="1348300"/>
                    <a:pt x="2369105" y="1347003"/>
                  </a:cubicBezTo>
                  <a:cubicBezTo>
                    <a:pt x="2369862" y="1345705"/>
                    <a:pt x="2370367" y="1344300"/>
                    <a:pt x="2370547" y="1342786"/>
                  </a:cubicBezTo>
                  <a:cubicBezTo>
                    <a:pt x="2370763" y="1341272"/>
                    <a:pt x="2370619" y="1339759"/>
                    <a:pt x="2370187" y="1338317"/>
                  </a:cubicBezTo>
                  <a:cubicBezTo>
                    <a:pt x="2369754" y="1336839"/>
                    <a:pt x="2369033" y="1335542"/>
                    <a:pt x="2368059" y="1334353"/>
                  </a:cubicBezTo>
                  <a:lnTo>
                    <a:pt x="2327602" y="1287212"/>
                  </a:lnTo>
                  <a:cubicBezTo>
                    <a:pt x="2326520" y="1285950"/>
                    <a:pt x="2325222" y="1284977"/>
                    <a:pt x="2323708" y="1284329"/>
                  </a:cubicBezTo>
                  <a:cubicBezTo>
                    <a:pt x="2322157" y="1283680"/>
                    <a:pt x="2320571" y="1283392"/>
                    <a:pt x="2318912" y="1283464"/>
                  </a:cubicBezTo>
                  <a:cubicBezTo>
                    <a:pt x="2317253" y="1283536"/>
                    <a:pt x="2315667" y="1283968"/>
                    <a:pt x="2314224" y="1284761"/>
                  </a:cubicBezTo>
                  <a:cubicBezTo>
                    <a:pt x="2312746" y="1285554"/>
                    <a:pt x="2311520" y="1286635"/>
                    <a:pt x="2310582" y="1287969"/>
                  </a:cubicBezTo>
                  <a:lnTo>
                    <a:pt x="2284945" y="1323829"/>
                  </a:lnTo>
                  <a:cubicBezTo>
                    <a:pt x="2283539" y="1325775"/>
                    <a:pt x="2281700" y="1327109"/>
                    <a:pt x="2279428" y="1327865"/>
                  </a:cubicBezTo>
                  <a:lnTo>
                    <a:pt x="2239079" y="1340696"/>
                  </a:lnTo>
                  <a:cubicBezTo>
                    <a:pt x="2236555" y="1341489"/>
                    <a:pt x="2234103" y="1341380"/>
                    <a:pt x="2231687" y="1340407"/>
                  </a:cubicBezTo>
                  <a:cubicBezTo>
                    <a:pt x="2229235" y="1339398"/>
                    <a:pt x="2227432" y="1337740"/>
                    <a:pt x="2226206" y="1335434"/>
                  </a:cubicBezTo>
                  <a:lnTo>
                    <a:pt x="2181855" y="1251352"/>
                  </a:lnTo>
                  <a:cubicBezTo>
                    <a:pt x="2180917" y="1249622"/>
                    <a:pt x="2180485" y="1247784"/>
                    <a:pt x="2180557" y="1245802"/>
                  </a:cubicBezTo>
                  <a:lnTo>
                    <a:pt x="2182504" y="1204319"/>
                  </a:lnTo>
                  <a:cubicBezTo>
                    <a:pt x="2182612" y="1202265"/>
                    <a:pt x="2182179" y="1200355"/>
                    <a:pt x="2181170" y="1198589"/>
                  </a:cubicBezTo>
                  <a:cubicBezTo>
                    <a:pt x="2180196" y="1196787"/>
                    <a:pt x="2178790" y="1195381"/>
                    <a:pt x="2177023" y="1194372"/>
                  </a:cubicBezTo>
                  <a:lnTo>
                    <a:pt x="2148537" y="1178334"/>
                  </a:lnTo>
                  <a:cubicBezTo>
                    <a:pt x="2147167" y="1177541"/>
                    <a:pt x="2146013" y="1176532"/>
                    <a:pt x="2145076" y="1175235"/>
                  </a:cubicBezTo>
                  <a:cubicBezTo>
                    <a:pt x="2144174" y="1173973"/>
                    <a:pt x="2143561" y="1172568"/>
                    <a:pt x="2143237" y="1171018"/>
                  </a:cubicBezTo>
                  <a:cubicBezTo>
                    <a:pt x="2142948" y="1169468"/>
                    <a:pt x="2142948" y="1167918"/>
                    <a:pt x="2143309" y="1166369"/>
                  </a:cubicBezTo>
                  <a:cubicBezTo>
                    <a:pt x="2143705" y="1164855"/>
                    <a:pt x="2144354" y="1163449"/>
                    <a:pt x="2145328" y="1162224"/>
                  </a:cubicBezTo>
                  <a:lnTo>
                    <a:pt x="2197360" y="1095838"/>
                  </a:lnTo>
                  <a:cubicBezTo>
                    <a:pt x="2198550" y="1094288"/>
                    <a:pt x="2199307" y="1092522"/>
                    <a:pt x="2199559" y="1090576"/>
                  </a:cubicBezTo>
                  <a:lnTo>
                    <a:pt x="2208249" y="1025451"/>
                  </a:lnTo>
                  <a:cubicBezTo>
                    <a:pt x="2208286" y="1025091"/>
                    <a:pt x="2208286" y="1024694"/>
                    <a:pt x="2208249" y="1024334"/>
                  </a:cubicBezTo>
                  <a:lnTo>
                    <a:pt x="2241856" y="1006890"/>
                  </a:lnTo>
                  <a:cubicBezTo>
                    <a:pt x="2243803" y="1005881"/>
                    <a:pt x="2245317" y="1004403"/>
                    <a:pt x="2246363" y="1002493"/>
                  </a:cubicBezTo>
                  <a:lnTo>
                    <a:pt x="2308780" y="888858"/>
                  </a:lnTo>
                  <a:cubicBezTo>
                    <a:pt x="2310655" y="885543"/>
                    <a:pt x="2310763" y="882191"/>
                    <a:pt x="2309104" y="878767"/>
                  </a:cubicBezTo>
                  <a:lnTo>
                    <a:pt x="2290534" y="841645"/>
                  </a:lnTo>
                  <a:cubicBezTo>
                    <a:pt x="2288731" y="838005"/>
                    <a:pt x="2288911" y="834473"/>
                    <a:pt x="2291075" y="831014"/>
                  </a:cubicBezTo>
                  <a:lnTo>
                    <a:pt x="2309356" y="801677"/>
                  </a:lnTo>
                  <a:cubicBezTo>
                    <a:pt x="2310871" y="799262"/>
                    <a:pt x="2311340" y="796631"/>
                    <a:pt x="2310799" y="793856"/>
                  </a:cubicBezTo>
                  <a:lnTo>
                    <a:pt x="2296267" y="718928"/>
                  </a:lnTo>
                  <a:cubicBezTo>
                    <a:pt x="2295871" y="716910"/>
                    <a:pt x="2294969" y="715144"/>
                    <a:pt x="2293563" y="713630"/>
                  </a:cubicBezTo>
                  <a:cubicBezTo>
                    <a:pt x="2292157" y="712117"/>
                    <a:pt x="2290462" y="711071"/>
                    <a:pt x="2288479" y="710531"/>
                  </a:cubicBezTo>
                  <a:lnTo>
                    <a:pt x="2247517" y="699394"/>
                  </a:lnTo>
                  <a:cubicBezTo>
                    <a:pt x="2244199" y="698493"/>
                    <a:pt x="2241856" y="696475"/>
                    <a:pt x="2240449" y="693303"/>
                  </a:cubicBezTo>
                  <a:lnTo>
                    <a:pt x="2238574" y="689015"/>
                  </a:lnTo>
                  <a:cubicBezTo>
                    <a:pt x="2237817" y="687357"/>
                    <a:pt x="2237529" y="685591"/>
                    <a:pt x="2237673" y="683753"/>
                  </a:cubicBezTo>
                  <a:cubicBezTo>
                    <a:pt x="2237817" y="681951"/>
                    <a:pt x="2238394" y="680257"/>
                    <a:pt x="2239368" y="678707"/>
                  </a:cubicBezTo>
                  <a:cubicBezTo>
                    <a:pt x="2240377" y="677193"/>
                    <a:pt x="2241675" y="675968"/>
                    <a:pt x="2243298" y="675103"/>
                  </a:cubicBezTo>
                  <a:cubicBezTo>
                    <a:pt x="2244921" y="674238"/>
                    <a:pt x="2246651" y="673806"/>
                    <a:pt x="2248454" y="673806"/>
                  </a:cubicBezTo>
                  <a:lnTo>
                    <a:pt x="2257902" y="673806"/>
                  </a:lnTo>
                  <a:cubicBezTo>
                    <a:pt x="2259344" y="673806"/>
                    <a:pt x="2260750" y="673517"/>
                    <a:pt x="2262084" y="672977"/>
                  </a:cubicBezTo>
                  <a:cubicBezTo>
                    <a:pt x="2263382" y="672436"/>
                    <a:pt x="2264572" y="671643"/>
                    <a:pt x="2265582" y="670634"/>
                  </a:cubicBezTo>
                  <a:cubicBezTo>
                    <a:pt x="2266592" y="669589"/>
                    <a:pt x="2267385" y="668436"/>
                    <a:pt x="2267926" y="667102"/>
                  </a:cubicBezTo>
                  <a:cubicBezTo>
                    <a:pt x="2268467" y="665769"/>
                    <a:pt x="2268755" y="664399"/>
                    <a:pt x="2268755" y="662958"/>
                  </a:cubicBezTo>
                  <a:lnTo>
                    <a:pt x="2268755" y="645730"/>
                  </a:lnTo>
                  <a:cubicBezTo>
                    <a:pt x="2268755" y="644289"/>
                    <a:pt x="2268467" y="642919"/>
                    <a:pt x="2267926" y="641586"/>
                  </a:cubicBezTo>
                  <a:cubicBezTo>
                    <a:pt x="2267385" y="640252"/>
                    <a:pt x="2266592" y="639099"/>
                    <a:pt x="2265582" y="638054"/>
                  </a:cubicBezTo>
                  <a:cubicBezTo>
                    <a:pt x="2264572" y="637045"/>
                    <a:pt x="2263382" y="636252"/>
                    <a:pt x="2262084" y="635711"/>
                  </a:cubicBezTo>
                  <a:cubicBezTo>
                    <a:pt x="2260750" y="635170"/>
                    <a:pt x="2259344" y="634882"/>
                    <a:pt x="2257902" y="634882"/>
                  </a:cubicBezTo>
                  <a:lnTo>
                    <a:pt x="2250221" y="634882"/>
                  </a:lnTo>
                  <a:cubicBezTo>
                    <a:pt x="2249248" y="634882"/>
                    <a:pt x="2248346" y="634774"/>
                    <a:pt x="2247409" y="634522"/>
                  </a:cubicBezTo>
                  <a:cubicBezTo>
                    <a:pt x="2246507" y="634269"/>
                    <a:pt x="2245642" y="633945"/>
                    <a:pt x="2244812" y="633477"/>
                  </a:cubicBezTo>
                  <a:cubicBezTo>
                    <a:pt x="2244019" y="632972"/>
                    <a:pt x="2243262" y="632431"/>
                    <a:pt x="2242577" y="631747"/>
                  </a:cubicBezTo>
                  <a:cubicBezTo>
                    <a:pt x="2241928" y="631098"/>
                    <a:pt x="2241351" y="630341"/>
                    <a:pt x="2240846" y="629548"/>
                  </a:cubicBezTo>
                  <a:cubicBezTo>
                    <a:pt x="2240377" y="628719"/>
                    <a:pt x="2240017" y="627854"/>
                    <a:pt x="2239764" y="626953"/>
                  </a:cubicBezTo>
                  <a:cubicBezTo>
                    <a:pt x="2239512" y="626052"/>
                    <a:pt x="2239368" y="625115"/>
                    <a:pt x="2239368" y="624178"/>
                  </a:cubicBezTo>
                  <a:cubicBezTo>
                    <a:pt x="2239368" y="623241"/>
                    <a:pt x="2239476" y="622304"/>
                    <a:pt x="2239692" y="621403"/>
                  </a:cubicBezTo>
                  <a:cubicBezTo>
                    <a:pt x="2239945" y="620466"/>
                    <a:pt x="2240269" y="619601"/>
                    <a:pt x="2240738" y="618772"/>
                  </a:cubicBezTo>
                  <a:lnTo>
                    <a:pt x="2245173" y="610807"/>
                  </a:lnTo>
                  <a:cubicBezTo>
                    <a:pt x="2246471" y="608465"/>
                    <a:pt x="2246832" y="606014"/>
                    <a:pt x="2246327" y="603383"/>
                  </a:cubicBezTo>
                  <a:cubicBezTo>
                    <a:pt x="2245786" y="600788"/>
                    <a:pt x="2244488" y="598662"/>
                    <a:pt x="2242360" y="597004"/>
                  </a:cubicBezTo>
                  <a:lnTo>
                    <a:pt x="2221916" y="580930"/>
                  </a:lnTo>
                  <a:cubicBezTo>
                    <a:pt x="2220185" y="579596"/>
                    <a:pt x="2218274" y="578839"/>
                    <a:pt x="2216110" y="578659"/>
                  </a:cubicBezTo>
                  <a:cubicBezTo>
                    <a:pt x="2213947" y="578479"/>
                    <a:pt x="2211927" y="578912"/>
                    <a:pt x="2210016" y="579957"/>
                  </a:cubicBezTo>
                  <a:lnTo>
                    <a:pt x="2178574" y="597076"/>
                  </a:lnTo>
                  <a:cubicBezTo>
                    <a:pt x="2176951" y="597977"/>
                    <a:pt x="2175220" y="598409"/>
                    <a:pt x="2173381" y="598409"/>
                  </a:cubicBezTo>
                  <a:cubicBezTo>
                    <a:pt x="2171542" y="598409"/>
                    <a:pt x="2169812" y="597977"/>
                    <a:pt x="2168189" y="597112"/>
                  </a:cubicBezTo>
                  <a:cubicBezTo>
                    <a:pt x="2166566" y="596211"/>
                    <a:pt x="2165268" y="595022"/>
                    <a:pt x="2164259" y="593472"/>
                  </a:cubicBezTo>
                  <a:cubicBezTo>
                    <a:pt x="2163249" y="591922"/>
                    <a:pt x="2162708" y="590228"/>
                    <a:pt x="2162564" y="588390"/>
                  </a:cubicBezTo>
                  <a:lnTo>
                    <a:pt x="2159427" y="547701"/>
                  </a:lnTo>
                  <a:cubicBezTo>
                    <a:pt x="2159174" y="544673"/>
                    <a:pt x="2157912" y="542186"/>
                    <a:pt x="2155569" y="540240"/>
                  </a:cubicBezTo>
                  <a:lnTo>
                    <a:pt x="2118934" y="509390"/>
                  </a:lnTo>
                  <a:cubicBezTo>
                    <a:pt x="2117347" y="508056"/>
                    <a:pt x="2115544" y="507263"/>
                    <a:pt x="2113489" y="506975"/>
                  </a:cubicBezTo>
                  <a:cubicBezTo>
                    <a:pt x="2111433" y="506687"/>
                    <a:pt x="2109450" y="506939"/>
                    <a:pt x="2107575" y="507804"/>
                  </a:cubicBezTo>
                  <a:cubicBezTo>
                    <a:pt x="2105880" y="508561"/>
                    <a:pt x="2104114" y="508849"/>
                    <a:pt x="2102311" y="508705"/>
                  </a:cubicBezTo>
                  <a:cubicBezTo>
                    <a:pt x="2100472" y="508561"/>
                    <a:pt x="2098777" y="507984"/>
                    <a:pt x="2097263" y="506975"/>
                  </a:cubicBezTo>
                  <a:cubicBezTo>
                    <a:pt x="2095712" y="505966"/>
                    <a:pt x="2094486" y="504668"/>
                    <a:pt x="2093621" y="503047"/>
                  </a:cubicBezTo>
                  <a:cubicBezTo>
                    <a:pt x="2092755" y="501425"/>
                    <a:pt x="2092323" y="499731"/>
                    <a:pt x="2092323" y="497893"/>
                  </a:cubicBezTo>
                  <a:lnTo>
                    <a:pt x="2092323" y="471043"/>
                  </a:lnTo>
                  <a:cubicBezTo>
                    <a:pt x="2092323" y="468304"/>
                    <a:pt x="2091421" y="465889"/>
                    <a:pt x="2089582" y="463835"/>
                  </a:cubicBezTo>
                  <a:lnTo>
                    <a:pt x="2039750" y="407540"/>
                  </a:lnTo>
                  <a:cubicBezTo>
                    <a:pt x="2038235" y="405846"/>
                    <a:pt x="2037370" y="403864"/>
                    <a:pt x="2037082" y="401593"/>
                  </a:cubicBezTo>
                  <a:lnTo>
                    <a:pt x="2028716" y="328575"/>
                  </a:lnTo>
                  <a:cubicBezTo>
                    <a:pt x="2031709" y="327999"/>
                    <a:pt x="2034269" y="326593"/>
                    <a:pt x="2036396" y="324359"/>
                  </a:cubicBezTo>
                  <a:lnTo>
                    <a:pt x="2066216" y="293364"/>
                  </a:lnTo>
                  <a:cubicBezTo>
                    <a:pt x="2067731" y="291814"/>
                    <a:pt x="2069462" y="290661"/>
                    <a:pt x="2071481" y="289868"/>
                  </a:cubicBezTo>
                  <a:cubicBezTo>
                    <a:pt x="2073464" y="289039"/>
                    <a:pt x="2075556" y="288715"/>
                    <a:pt x="2077719" y="288787"/>
                  </a:cubicBezTo>
                  <a:cubicBezTo>
                    <a:pt x="2079846" y="288895"/>
                    <a:pt x="2081902" y="289436"/>
                    <a:pt x="2083813" y="290409"/>
                  </a:cubicBezTo>
                  <a:cubicBezTo>
                    <a:pt x="2085724" y="291382"/>
                    <a:pt x="2087383" y="292715"/>
                    <a:pt x="2088717" y="294373"/>
                  </a:cubicBezTo>
                  <a:lnTo>
                    <a:pt x="2128381" y="343676"/>
                  </a:lnTo>
                  <a:cubicBezTo>
                    <a:pt x="2130580" y="346451"/>
                    <a:pt x="2131662" y="349551"/>
                    <a:pt x="2131662" y="353083"/>
                  </a:cubicBezTo>
                  <a:lnTo>
                    <a:pt x="2131662" y="415072"/>
                  </a:lnTo>
                  <a:cubicBezTo>
                    <a:pt x="2131698" y="417847"/>
                    <a:pt x="2132419" y="420442"/>
                    <a:pt x="2133862" y="422785"/>
                  </a:cubicBezTo>
                  <a:lnTo>
                    <a:pt x="2153441" y="455149"/>
                  </a:lnTo>
                  <a:cubicBezTo>
                    <a:pt x="2155100" y="457924"/>
                    <a:pt x="2157444" y="459942"/>
                    <a:pt x="2160472" y="461204"/>
                  </a:cubicBezTo>
                  <a:cubicBezTo>
                    <a:pt x="2163465" y="462465"/>
                    <a:pt x="2166566" y="462718"/>
                    <a:pt x="2169739" y="461961"/>
                  </a:cubicBezTo>
                  <a:lnTo>
                    <a:pt x="2195449" y="455834"/>
                  </a:lnTo>
                  <a:cubicBezTo>
                    <a:pt x="2197288" y="455401"/>
                    <a:pt x="2199163" y="455293"/>
                    <a:pt x="2201038" y="455582"/>
                  </a:cubicBezTo>
                  <a:cubicBezTo>
                    <a:pt x="2202949" y="455834"/>
                    <a:pt x="2204716" y="456446"/>
                    <a:pt x="2206374" y="457420"/>
                  </a:cubicBezTo>
                  <a:cubicBezTo>
                    <a:pt x="2208033" y="458357"/>
                    <a:pt x="2209439" y="459582"/>
                    <a:pt x="2210629" y="461060"/>
                  </a:cubicBezTo>
                  <a:cubicBezTo>
                    <a:pt x="2211819" y="462537"/>
                    <a:pt x="2212685" y="464195"/>
                    <a:pt x="2213262" y="466033"/>
                  </a:cubicBezTo>
                  <a:lnTo>
                    <a:pt x="2228658" y="516418"/>
                  </a:lnTo>
                  <a:cubicBezTo>
                    <a:pt x="2229596" y="519445"/>
                    <a:pt x="2231291" y="521896"/>
                    <a:pt x="2233779" y="523842"/>
                  </a:cubicBezTo>
                  <a:cubicBezTo>
                    <a:pt x="2236267" y="525788"/>
                    <a:pt x="2239079" y="526833"/>
                    <a:pt x="2242216" y="527013"/>
                  </a:cubicBezTo>
                  <a:lnTo>
                    <a:pt x="2271892" y="528599"/>
                  </a:lnTo>
                  <a:cubicBezTo>
                    <a:pt x="2274524" y="528743"/>
                    <a:pt x="2276940" y="529536"/>
                    <a:pt x="2279176" y="530942"/>
                  </a:cubicBezTo>
                  <a:lnTo>
                    <a:pt x="2340114" y="570118"/>
                  </a:lnTo>
                  <a:cubicBezTo>
                    <a:pt x="2341773" y="571163"/>
                    <a:pt x="2343143" y="572496"/>
                    <a:pt x="2344261" y="574118"/>
                  </a:cubicBezTo>
                  <a:lnTo>
                    <a:pt x="2409598" y="667354"/>
                  </a:lnTo>
                  <a:cubicBezTo>
                    <a:pt x="2412591" y="671607"/>
                    <a:pt x="2416701" y="673770"/>
                    <a:pt x="2421894" y="673770"/>
                  </a:cubicBezTo>
                  <a:lnTo>
                    <a:pt x="2455248" y="673770"/>
                  </a:lnTo>
                  <a:cubicBezTo>
                    <a:pt x="2458024" y="673770"/>
                    <a:pt x="2460584" y="673085"/>
                    <a:pt x="2462964" y="671679"/>
                  </a:cubicBezTo>
                  <a:lnTo>
                    <a:pt x="2528013" y="633044"/>
                  </a:lnTo>
                  <a:cubicBezTo>
                    <a:pt x="2529960" y="631855"/>
                    <a:pt x="2531583" y="630341"/>
                    <a:pt x="2532809" y="628467"/>
                  </a:cubicBezTo>
                  <a:lnTo>
                    <a:pt x="2553867" y="596932"/>
                  </a:lnTo>
                  <a:cubicBezTo>
                    <a:pt x="2555561" y="594373"/>
                    <a:pt x="2556391" y="591526"/>
                    <a:pt x="2556355" y="588462"/>
                  </a:cubicBezTo>
                  <a:cubicBezTo>
                    <a:pt x="2556319" y="585363"/>
                    <a:pt x="2555381" y="582552"/>
                    <a:pt x="2553614" y="580029"/>
                  </a:cubicBezTo>
                  <a:close/>
                  <a:moveTo>
                    <a:pt x="1626740" y="1531061"/>
                  </a:moveTo>
                  <a:lnTo>
                    <a:pt x="1663736" y="1508031"/>
                  </a:lnTo>
                  <a:cubicBezTo>
                    <a:pt x="1667125" y="1505905"/>
                    <a:pt x="1670839" y="1505004"/>
                    <a:pt x="1674806" y="1505328"/>
                  </a:cubicBezTo>
                  <a:cubicBezTo>
                    <a:pt x="1678808" y="1505688"/>
                    <a:pt x="1682306" y="1507202"/>
                    <a:pt x="1685298" y="1509869"/>
                  </a:cubicBezTo>
                  <a:lnTo>
                    <a:pt x="1690599" y="1514554"/>
                  </a:lnTo>
                  <a:cubicBezTo>
                    <a:pt x="1691681" y="1515527"/>
                    <a:pt x="1692654" y="1516608"/>
                    <a:pt x="1693484" y="1517834"/>
                  </a:cubicBezTo>
                  <a:cubicBezTo>
                    <a:pt x="1694313" y="1519023"/>
                    <a:pt x="1694998" y="1520321"/>
                    <a:pt x="1695503" y="1521690"/>
                  </a:cubicBezTo>
                  <a:cubicBezTo>
                    <a:pt x="1696044" y="1523060"/>
                    <a:pt x="1696368" y="1524465"/>
                    <a:pt x="1696549" y="1525943"/>
                  </a:cubicBezTo>
                  <a:cubicBezTo>
                    <a:pt x="1696729" y="1527385"/>
                    <a:pt x="1696729" y="1528826"/>
                    <a:pt x="1696549" y="1530304"/>
                  </a:cubicBezTo>
                  <a:cubicBezTo>
                    <a:pt x="1696368" y="1531745"/>
                    <a:pt x="1696008" y="1533151"/>
                    <a:pt x="1695467" y="1534521"/>
                  </a:cubicBezTo>
                  <a:cubicBezTo>
                    <a:pt x="1694962" y="1535890"/>
                    <a:pt x="1694277" y="1537188"/>
                    <a:pt x="1693448" y="1538377"/>
                  </a:cubicBezTo>
                  <a:cubicBezTo>
                    <a:pt x="1692618" y="1539602"/>
                    <a:pt x="1691645" y="1540683"/>
                    <a:pt x="1690527" y="1541657"/>
                  </a:cubicBezTo>
                  <a:cubicBezTo>
                    <a:pt x="1689445" y="1542630"/>
                    <a:pt x="1688219" y="1543422"/>
                    <a:pt x="1686921" y="1544107"/>
                  </a:cubicBezTo>
                  <a:lnTo>
                    <a:pt x="1645779" y="1565515"/>
                  </a:lnTo>
                  <a:cubicBezTo>
                    <a:pt x="1643507" y="1566705"/>
                    <a:pt x="1641091" y="1567353"/>
                    <a:pt x="1638531" y="1567533"/>
                  </a:cubicBezTo>
                  <a:cubicBezTo>
                    <a:pt x="1635971" y="1567678"/>
                    <a:pt x="1633519" y="1567317"/>
                    <a:pt x="1631103" y="1566416"/>
                  </a:cubicBezTo>
                  <a:cubicBezTo>
                    <a:pt x="1628687" y="1565515"/>
                    <a:pt x="1626596" y="1564182"/>
                    <a:pt x="1624757" y="1562380"/>
                  </a:cubicBezTo>
                  <a:cubicBezTo>
                    <a:pt x="1622954" y="1560542"/>
                    <a:pt x="1621548" y="1558451"/>
                    <a:pt x="1620646" y="1556073"/>
                  </a:cubicBezTo>
                  <a:lnTo>
                    <a:pt x="1619456" y="1553009"/>
                  </a:lnTo>
                  <a:cubicBezTo>
                    <a:pt x="1618663" y="1551063"/>
                    <a:pt x="1618266" y="1549009"/>
                    <a:pt x="1618194" y="1546918"/>
                  </a:cubicBezTo>
                  <a:cubicBezTo>
                    <a:pt x="1618158" y="1544792"/>
                    <a:pt x="1618447" y="1542738"/>
                    <a:pt x="1619132" y="1540719"/>
                  </a:cubicBezTo>
                  <a:cubicBezTo>
                    <a:pt x="1619781" y="1538701"/>
                    <a:pt x="1620791" y="1536899"/>
                    <a:pt x="1622089" y="1535241"/>
                  </a:cubicBezTo>
                  <a:cubicBezTo>
                    <a:pt x="1623387" y="1533547"/>
                    <a:pt x="1624973" y="1532178"/>
                    <a:pt x="1626740" y="1531061"/>
                  </a:cubicBezTo>
                  <a:close/>
                  <a:moveTo>
                    <a:pt x="1716417" y="1645417"/>
                  </a:moveTo>
                  <a:cubicBezTo>
                    <a:pt x="1714542" y="1646173"/>
                    <a:pt x="1712811" y="1647255"/>
                    <a:pt x="1711296" y="1648624"/>
                  </a:cubicBezTo>
                  <a:lnTo>
                    <a:pt x="1671164" y="1684052"/>
                  </a:lnTo>
                  <a:cubicBezTo>
                    <a:pt x="1669144" y="1685854"/>
                    <a:pt x="1666801" y="1687115"/>
                    <a:pt x="1664168" y="1687800"/>
                  </a:cubicBezTo>
                  <a:lnTo>
                    <a:pt x="1611596" y="1701423"/>
                  </a:lnTo>
                  <a:cubicBezTo>
                    <a:pt x="1606367" y="1702757"/>
                    <a:pt x="1602617" y="1705892"/>
                    <a:pt x="1600382" y="1710830"/>
                  </a:cubicBezTo>
                  <a:lnTo>
                    <a:pt x="1589817" y="1733932"/>
                  </a:lnTo>
                  <a:cubicBezTo>
                    <a:pt x="1589168" y="1735301"/>
                    <a:pt x="1588374" y="1736563"/>
                    <a:pt x="1587437" y="1737680"/>
                  </a:cubicBezTo>
                  <a:cubicBezTo>
                    <a:pt x="1586499" y="1738833"/>
                    <a:pt x="1585381" y="1739842"/>
                    <a:pt x="1584192" y="1740707"/>
                  </a:cubicBezTo>
                  <a:cubicBezTo>
                    <a:pt x="1582966" y="1741572"/>
                    <a:pt x="1581667" y="1742293"/>
                    <a:pt x="1580261" y="1742798"/>
                  </a:cubicBezTo>
                  <a:cubicBezTo>
                    <a:pt x="1578855" y="1743302"/>
                    <a:pt x="1577413" y="1743662"/>
                    <a:pt x="1575934" y="1743807"/>
                  </a:cubicBezTo>
                  <a:cubicBezTo>
                    <a:pt x="1574420" y="1743915"/>
                    <a:pt x="1572941" y="1743879"/>
                    <a:pt x="1571463" y="1743626"/>
                  </a:cubicBezTo>
                  <a:cubicBezTo>
                    <a:pt x="1570021" y="1743374"/>
                    <a:pt x="1568578" y="1742942"/>
                    <a:pt x="1567244" y="1742329"/>
                  </a:cubicBezTo>
                  <a:cubicBezTo>
                    <a:pt x="1565874" y="1741716"/>
                    <a:pt x="1564612" y="1740923"/>
                    <a:pt x="1563458" y="1739986"/>
                  </a:cubicBezTo>
                  <a:cubicBezTo>
                    <a:pt x="1562304" y="1739049"/>
                    <a:pt x="1561295" y="1737968"/>
                    <a:pt x="1560429" y="1736743"/>
                  </a:cubicBezTo>
                  <a:lnTo>
                    <a:pt x="1560213" y="1736418"/>
                  </a:lnTo>
                  <a:cubicBezTo>
                    <a:pt x="1558230" y="1733643"/>
                    <a:pt x="1555670" y="1731661"/>
                    <a:pt x="1552496" y="1730436"/>
                  </a:cubicBezTo>
                  <a:cubicBezTo>
                    <a:pt x="1549323" y="1729210"/>
                    <a:pt x="1546078" y="1728958"/>
                    <a:pt x="1542761" y="1729643"/>
                  </a:cubicBezTo>
                  <a:lnTo>
                    <a:pt x="1507568" y="1737211"/>
                  </a:lnTo>
                  <a:cubicBezTo>
                    <a:pt x="1505080" y="1737716"/>
                    <a:pt x="1502556" y="1737680"/>
                    <a:pt x="1500068" y="1737103"/>
                  </a:cubicBezTo>
                  <a:cubicBezTo>
                    <a:pt x="1497544" y="1736490"/>
                    <a:pt x="1495308" y="1735373"/>
                    <a:pt x="1493325" y="1733751"/>
                  </a:cubicBezTo>
                  <a:cubicBezTo>
                    <a:pt x="1491306" y="1732130"/>
                    <a:pt x="1489755" y="1730147"/>
                    <a:pt x="1488674" y="1727841"/>
                  </a:cubicBezTo>
                  <a:cubicBezTo>
                    <a:pt x="1487556" y="1725534"/>
                    <a:pt x="1487015" y="1723083"/>
                    <a:pt x="1487015" y="1720489"/>
                  </a:cubicBezTo>
                  <a:cubicBezTo>
                    <a:pt x="1487015" y="1718254"/>
                    <a:pt x="1486582" y="1716056"/>
                    <a:pt x="1485717" y="1713965"/>
                  </a:cubicBezTo>
                  <a:cubicBezTo>
                    <a:pt x="1484851" y="1711875"/>
                    <a:pt x="1483625" y="1710037"/>
                    <a:pt x="1482003" y="1708451"/>
                  </a:cubicBezTo>
                  <a:cubicBezTo>
                    <a:pt x="1480416" y="1706865"/>
                    <a:pt x="1478577" y="1705604"/>
                    <a:pt x="1476486" y="1704739"/>
                  </a:cubicBezTo>
                  <a:cubicBezTo>
                    <a:pt x="1474395" y="1703910"/>
                    <a:pt x="1472231" y="1703478"/>
                    <a:pt x="1469959" y="1703478"/>
                  </a:cubicBezTo>
                  <a:lnTo>
                    <a:pt x="1428132" y="1703478"/>
                  </a:lnTo>
                  <a:cubicBezTo>
                    <a:pt x="1422904" y="1703478"/>
                    <a:pt x="1418577" y="1705460"/>
                    <a:pt x="1415187" y="1709460"/>
                  </a:cubicBezTo>
                  <a:lnTo>
                    <a:pt x="1405127" y="1721245"/>
                  </a:lnTo>
                  <a:cubicBezTo>
                    <a:pt x="1403036" y="1723696"/>
                    <a:pt x="1400439" y="1725390"/>
                    <a:pt x="1397410" y="1726399"/>
                  </a:cubicBezTo>
                  <a:lnTo>
                    <a:pt x="1357025" y="1739590"/>
                  </a:lnTo>
                  <a:cubicBezTo>
                    <a:pt x="1353023" y="1740887"/>
                    <a:pt x="1349093" y="1740743"/>
                    <a:pt x="1345198" y="1739157"/>
                  </a:cubicBezTo>
                  <a:lnTo>
                    <a:pt x="1345018" y="1739049"/>
                  </a:lnTo>
                  <a:lnTo>
                    <a:pt x="1416341" y="1646065"/>
                  </a:lnTo>
                  <a:cubicBezTo>
                    <a:pt x="1417315" y="1644840"/>
                    <a:pt x="1418468" y="1643867"/>
                    <a:pt x="1419803" y="1643146"/>
                  </a:cubicBezTo>
                  <a:lnTo>
                    <a:pt x="1473926" y="1613953"/>
                  </a:lnTo>
                  <a:cubicBezTo>
                    <a:pt x="1477820" y="1611863"/>
                    <a:pt x="1481570" y="1612043"/>
                    <a:pt x="1485176" y="1614530"/>
                  </a:cubicBezTo>
                  <a:lnTo>
                    <a:pt x="1541571" y="1653057"/>
                  </a:lnTo>
                  <a:cubicBezTo>
                    <a:pt x="1542328" y="1653598"/>
                    <a:pt x="1543121" y="1653994"/>
                    <a:pt x="1543987" y="1654319"/>
                  </a:cubicBezTo>
                  <a:cubicBezTo>
                    <a:pt x="1544888" y="1654643"/>
                    <a:pt x="1545754" y="1654823"/>
                    <a:pt x="1546691" y="1654931"/>
                  </a:cubicBezTo>
                  <a:cubicBezTo>
                    <a:pt x="1547593" y="1655003"/>
                    <a:pt x="1548530" y="1654967"/>
                    <a:pt x="1549431" y="1654823"/>
                  </a:cubicBezTo>
                  <a:cubicBezTo>
                    <a:pt x="1550333" y="1654679"/>
                    <a:pt x="1551234" y="1654427"/>
                    <a:pt x="1552064" y="1654030"/>
                  </a:cubicBezTo>
                  <a:cubicBezTo>
                    <a:pt x="1552893" y="1653670"/>
                    <a:pt x="1553686" y="1653201"/>
                    <a:pt x="1554408" y="1652625"/>
                  </a:cubicBezTo>
                  <a:cubicBezTo>
                    <a:pt x="1555129" y="1652048"/>
                    <a:pt x="1555778" y="1651399"/>
                    <a:pt x="1556319" y="1650642"/>
                  </a:cubicBezTo>
                  <a:cubicBezTo>
                    <a:pt x="1556896" y="1649922"/>
                    <a:pt x="1557328" y="1649129"/>
                    <a:pt x="1557689" y="1648264"/>
                  </a:cubicBezTo>
                  <a:cubicBezTo>
                    <a:pt x="1558049" y="1647399"/>
                    <a:pt x="1558266" y="1646534"/>
                    <a:pt x="1558410" y="1645597"/>
                  </a:cubicBezTo>
                  <a:lnTo>
                    <a:pt x="1560429" y="1630892"/>
                  </a:lnTo>
                  <a:cubicBezTo>
                    <a:pt x="1561006" y="1626604"/>
                    <a:pt x="1563314" y="1623720"/>
                    <a:pt x="1567388" y="1622207"/>
                  </a:cubicBezTo>
                  <a:cubicBezTo>
                    <a:pt x="1571463" y="1620693"/>
                    <a:pt x="1575105" y="1621378"/>
                    <a:pt x="1578350" y="1624261"/>
                  </a:cubicBezTo>
                  <a:lnTo>
                    <a:pt x="1601463" y="1644732"/>
                  </a:lnTo>
                  <a:cubicBezTo>
                    <a:pt x="1602834" y="1645921"/>
                    <a:pt x="1604420" y="1646750"/>
                    <a:pt x="1606223" y="1647147"/>
                  </a:cubicBezTo>
                  <a:cubicBezTo>
                    <a:pt x="1608026" y="1647579"/>
                    <a:pt x="1609793" y="1647543"/>
                    <a:pt x="1611560" y="1647038"/>
                  </a:cubicBezTo>
                  <a:cubicBezTo>
                    <a:pt x="1613326" y="1646534"/>
                    <a:pt x="1614877" y="1645669"/>
                    <a:pt x="1616211" y="1644371"/>
                  </a:cubicBezTo>
                  <a:cubicBezTo>
                    <a:pt x="1617509" y="1643110"/>
                    <a:pt x="1618447" y="1641596"/>
                    <a:pt x="1618988" y="1639830"/>
                  </a:cubicBezTo>
                  <a:lnTo>
                    <a:pt x="1623639" y="1624946"/>
                  </a:lnTo>
                  <a:cubicBezTo>
                    <a:pt x="1624144" y="1623288"/>
                    <a:pt x="1625009" y="1621846"/>
                    <a:pt x="1626199" y="1620621"/>
                  </a:cubicBezTo>
                  <a:cubicBezTo>
                    <a:pt x="1627389" y="1619359"/>
                    <a:pt x="1628831" y="1618458"/>
                    <a:pt x="1630454" y="1617918"/>
                  </a:cubicBezTo>
                  <a:cubicBezTo>
                    <a:pt x="1632077" y="1617341"/>
                    <a:pt x="1633735" y="1617197"/>
                    <a:pt x="1635466" y="1617413"/>
                  </a:cubicBezTo>
                  <a:cubicBezTo>
                    <a:pt x="1637161" y="1617666"/>
                    <a:pt x="1638747" y="1618278"/>
                    <a:pt x="1640154" y="1619251"/>
                  </a:cubicBezTo>
                  <a:lnTo>
                    <a:pt x="1652053" y="1627505"/>
                  </a:lnTo>
                  <a:cubicBezTo>
                    <a:pt x="1653964" y="1628838"/>
                    <a:pt x="1656127" y="1629487"/>
                    <a:pt x="1658471" y="1629415"/>
                  </a:cubicBezTo>
                  <a:cubicBezTo>
                    <a:pt x="1660815" y="1629379"/>
                    <a:pt x="1662906" y="1628658"/>
                    <a:pt x="1664781" y="1627216"/>
                  </a:cubicBezTo>
                  <a:lnTo>
                    <a:pt x="1700082" y="1600438"/>
                  </a:lnTo>
                  <a:cubicBezTo>
                    <a:pt x="1701741" y="1599177"/>
                    <a:pt x="1703580" y="1598420"/>
                    <a:pt x="1705671" y="1598240"/>
                  </a:cubicBezTo>
                  <a:cubicBezTo>
                    <a:pt x="1707763" y="1598060"/>
                    <a:pt x="1709710" y="1598456"/>
                    <a:pt x="1711585" y="1599393"/>
                  </a:cubicBezTo>
                  <a:cubicBezTo>
                    <a:pt x="1713424" y="1600366"/>
                    <a:pt x="1714902" y="1601736"/>
                    <a:pt x="1715948" y="1603538"/>
                  </a:cubicBezTo>
                  <a:cubicBezTo>
                    <a:pt x="1717030" y="1605340"/>
                    <a:pt x="1717498" y="1607250"/>
                    <a:pt x="1717462" y="1609340"/>
                  </a:cubicBezTo>
                  <a:close/>
                  <a:moveTo>
                    <a:pt x="1779050" y="1480388"/>
                  </a:moveTo>
                  <a:cubicBezTo>
                    <a:pt x="1774975" y="1480388"/>
                    <a:pt x="1771622" y="1478802"/>
                    <a:pt x="1769025" y="1475667"/>
                  </a:cubicBezTo>
                  <a:lnTo>
                    <a:pt x="1746705" y="1448528"/>
                  </a:lnTo>
                  <a:lnTo>
                    <a:pt x="1712414" y="1410254"/>
                  </a:lnTo>
                  <a:cubicBezTo>
                    <a:pt x="1710575" y="1408163"/>
                    <a:pt x="1709493" y="1405712"/>
                    <a:pt x="1709205" y="1402937"/>
                  </a:cubicBezTo>
                  <a:cubicBezTo>
                    <a:pt x="1708917" y="1400162"/>
                    <a:pt x="1709457" y="1397567"/>
                    <a:pt x="1710828" y="1395153"/>
                  </a:cubicBezTo>
                  <a:lnTo>
                    <a:pt x="1720239" y="1378718"/>
                  </a:lnTo>
                  <a:cubicBezTo>
                    <a:pt x="1721176" y="1377096"/>
                    <a:pt x="1722402" y="1375727"/>
                    <a:pt x="1723917" y="1374610"/>
                  </a:cubicBezTo>
                  <a:cubicBezTo>
                    <a:pt x="1725467" y="1373492"/>
                    <a:pt x="1727126" y="1372772"/>
                    <a:pt x="1729001" y="1372411"/>
                  </a:cubicBezTo>
                  <a:cubicBezTo>
                    <a:pt x="1730840" y="1372015"/>
                    <a:pt x="1732679" y="1372051"/>
                    <a:pt x="1734518" y="1372483"/>
                  </a:cubicBezTo>
                  <a:cubicBezTo>
                    <a:pt x="1736357" y="1372916"/>
                    <a:pt x="1738015" y="1373709"/>
                    <a:pt x="1739530" y="1374862"/>
                  </a:cubicBezTo>
                  <a:lnTo>
                    <a:pt x="1778473" y="1404884"/>
                  </a:lnTo>
                  <a:cubicBezTo>
                    <a:pt x="1781177" y="1406974"/>
                    <a:pt x="1782800" y="1409677"/>
                    <a:pt x="1783377" y="1413065"/>
                  </a:cubicBezTo>
                  <a:lnTo>
                    <a:pt x="1791958" y="1465251"/>
                  </a:lnTo>
                  <a:cubicBezTo>
                    <a:pt x="1792247" y="1467161"/>
                    <a:pt x="1792139" y="1468999"/>
                    <a:pt x="1791634" y="1470837"/>
                  </a:cubicBezTo>
                  <a:cubicBezTo>
                    <a:pt x="1791129" y="1472675"/>
                    <a:pt x="1790264" y="1474333"/>
                    <a:pt x="1789002" y="1475775"/>
                  </a:cubicBezTo>
                  <a:cubicBezTo>
                    <a:pt x="1787776" y="1477252"/>
                    <a:pt x="1786261" y="1478370"/>
                    <a:pt x="1784530" y="1479163"/>
                  </a:cubicBezTo>
                  <a:cubicBezTo>
                    <a:pt x="1782800" y="1479955"/>
                    <a:pt x="1780961" y="1480352"/>
                    <a:pt x="1779050" y="1480352"/>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33" name="Freeform 32">
              <a:extLst>
                <a:ext uri="{FF2B5EF4-FFF2-40B4-BE49-F238E27FC236}">
                  <a16:creationId xmlns:a16="http://schemas.microsoft.com/office/drawing/2014/main" id="{95CDCCDB-220D-D3F8-E31D-2D4EC40BD890}"/>
                </a:ext>
              </a:extLst>
            </p:cNvPr>
            <p:cNvSpPr/>
            <p:nvPr/>
          </p:nvSpPr>
          <p:spPr>
            <a:xfrm>
              <a:off x="1737317" y="-2555314"/>
              <a:ext cx="3126815" cy="3125308"/>
            </a:xfrm>
            <a:custGeom>
              <a:avLst/>
              <a:gdLst>
                <a:gd name="connsiteX0" fmla="*/ 1563408 w 3126815"/>
                <a:gd name="connsiteY0" fmla="*/ 0 h 3125308"/>
                <a:gd name="connsiteX1" fmla="*/ 1486676 w 3126815"/>
                <a:gd name="connsiteY1" fmla="*/ 1910 h 3125308"/>
                <a:gd name="connsiteX2" fmla="*/ 1410161 w 3126815"/>
                <a:gd name="connsiteY2" fmla="*/ 7532 h 3125308"/>
                <a:gd name="connsiteX3" fmla="*/ 1334006 w 3126815"/>
                <a:gd name="connsiteY3" fmla="*/ 16939 h 3125308"/>
                <a:gd name="connsiteX4" fmla="*/ 1258392 w 3126815"/>
                <a:gd name="connsiteY4" fmla="*/ 30022 h 3125308"/>
                <a:gd name="connsiteX5" fmla="*/ 1183536 w 3126815"/>
                <a:gd name="connsiteY5" fmla="*/ 46852 h 3125308"/>
                <a:gd name="connsiteX6" fmla="*/ 1109581 w 3126815"/>
                <a:gd name="connsiteY6" fmla="*/ 67287 h 3125308"/>
                <a:gd name="connsiteX7" fmla="*/ 1036707 w 3126815"/>
                <a:gd name="connsiteY7" fmla="*/ 91362 h 3125308"/>
                <a:gd name="connsiteX8" fmla="*/ 965096 w 3126815"/>
                <a:gd name="connsiteY8" fmla="*/ 118969 h 3125308"/>
                <a:gd name="connsiteX9" fmla="*/ 894963 w 3126815"/>
                <a:gd name="connsiteY9" fmla="*/ 150036 h 3125308"/>
                <a:gd name="connsiteX10" fmla="*/ 826416 w 3126815"/>
                <a:gd name="connsiteY10" fmla="*/ 184526 h 3125308"/>
                <a:gd name="connsiteX11" fmla="*/ 759636 w 3126815"/>
                <a:gd name="connsiteY11" fmla="*/ 222333 h 3125308"/>
                <a:gd name="connsiteX12" fmla="*/ 694804 w 3126815"/>
                <a:gd name="connsiteY12" fmla="*/ 263347 h 3125308"/>
                <a:gd name="connsiteX13" fmla="*/ 632063 w 3126815"/>
                <a:gd name="connsiteY13" fmla="*/ 307532 h 3125308"/>
                <a:gd name="connsiteX14" fmla="*/ 571593 w 3126815"/>
                <a:gd name="connsiteY14" fmla="*/ 354709 h 3125308"/>
                <a:gd name="connsiteX15" fmla="*/ 513468 w 3126815"/>
                <a:gd name="connsiteY15" fmla="*/ 404805 h 3125308"/>
                <a:gd name="connsiteX16" fmla="*/ 457902 w 3126815"/>
                <a:gd name="connsiteY16" fmla="*/ 457712 h 3125308"/>
                <a:gd name="connsiteX17" fmla="*/ 405005 w 3126815"/>
                <a:gd name="connsiteY17" fmla="*/ 513250 h 3125308"/>
                <a:gd name="connsiteX18" fmla="*/ 354884 w 3126815"/>
                <a:gd name="connsiteY18" fmla="*/ 571311 h 3125308"/>
                <a:gd name="connsiteX19" fmla="*/ 307648 w 3126815"/>
                <a:gd name="connsiteY19" fmla="*/ 631787 h 3125308"/>
                <a:gd name="connsiteX20" fmla="*/ 263477 w 3126815"/>
                <a:gd name="connsiteY20" fmla="*/ 694497 h 3125308"/>
                <a:gd name="connsiteX21" fmla="*/ 222406 w 3126815"/>
                <a:gd name="connsiteY21" fmla="*/ 759297 h 3125308"/>
                <a:gd name="connsiteX22" fmla="*/ 184582 w 3126815"/>
                <a:gd name="connsiteY22" fmla="*/ 826044 h 3125308"/>
                <a:gd name="connsiteX23" fmla="*/ 150110 w 3126815"/>
                <a:gd name="connsiteY23" fmla="*/ 894521 h 3125308"/>
                <a:gd name="connsiteX24" fmla="*/ 118992 w 3126815"/>
                <a:gd name="connsiteY24" fmla="*/ 964655 h 3125308"/>
                <a:gd name="connsiteX25" fmla="*/ 91371 w 3126815"/>
                <a:gd name="connsiteY25" fmla="*/ 1036195 h 3125308"/>
                <a:gd name="connsiteX26" fmla="*/ 67321 w 3126815"/>
                <a:gd name="connsiteY26" fmla="*/ 1109033 h 3125308"/>
                <a:gd name="connsiteX27" fmla="*/ 46840 w 3126815"/>
                <a:gd name="connsiteY27" fmla="*/ 1182951 h 3125308"/>
                <a:gd name="connsiteX28" fmla="*/ 30036 w 3126815"/>
                <a:gd name="connsiteY28" fmla="*/ 1257807 h 3125308"/>
                <a:gd name="connsiteX29" fmla="*/ 16911 w 3126815"/>
                <a:gd name="connsiteY29" fmla="*/ 1333348 h 3125308"/>
                <a:gd name="connsiteX30" fmla="*/ 7536 w 3126815"/>
                <a:gd name="connsiteY30" fmla="*/ 1409501 h 3125308"/>
                <a:gd name="connsiteX31" fmla="*/ 1875 w 3126815"/>
                <a:gd name="connsiteY31" fmla="*/ 1485978 h 3125308"/>
                <a:gd name="connsiteX32" fmla="*/ 0 w 3126815"/>
                <a:gd name="connsiteY32" fmla="*/ 1562636 h 3125308"/>
                <a:gd name="connsiteX33" fmla="*/ 1875 w 3126815"/>
                <a:gd name="connsiteY33" fmla="*/ 1639330 h 3125308"/>
                <a:gd name="connsiteX34" fmla="*/ 7536 w 3126815"/>
                <a:gd name="connsiteY34" fmla="*/ 1715807 h 3125308"/>
                <a:gd name="connsiteX35" fmla="*/ 16911 w 3126815"/>
                <a:gd name="connsiteY35" fmla="*/ 1791925 h 3125308"/>
                <a:gd name="connsiteX36" fmla="*/ 30036 w 3126815"/>
                <a:gd name="connsiteY36" fmla="*/ 1867501 h 3125308"/>
                <a:gd name="connsiteX37" fmla="*/ 46840 w 3126815"/>
                <a:gd name="connsiteY37" fmla="*/ 1942357 h 3125308"/>
                <a:gd name="connsiteX38" fmla="*/ 67321 w 3126815"/>
                <a:gd name="connsiteY38" fmla="*/ 2016276 h 3125308"/>
                <a:gd name="connsiteX39" fmla="*/ 91371 w 3126815"/>
                <a:gd name="connsiteY39" fmla="*/ 2089077 h 3125308"/>
                <a:gd name="connsiteX40" fmla="*/ 118992 w 3126815"/>
                <a:gd name="connsiteY40" fmla="*/ 2160653 h 3125308"/>
                <a:gd name="connsiteX41" fmla="*/ 150110 w 3126815"/>
                <a:gd name="connsiteY41" fmla="*/ 2230752 h 3125308"/>
                <a:gd name="connsiteX42" fmla="*/ 184582 w 3126815"/>
                <a:gd name="connsiteY42" fmla="*/ 2299264 h 3125308"/>
                <a:gd name="connsiteX43" fmla="*/ 222406 w 3126815"/>
                <a:gd name="connsiteY43" fmla="*/ 2366011 h 3125308"/>
                <a:gd name="connsiteX44" fmla="*/ 263477 w 3126815"/>
                <a:gd name="connsiteY44" fmla="*/ 2430811 h 3125308"/>
                <a:gd name="connsiteX45" fmla="*/ 307648 w 3126815"/>
                <a:gd name="connsiteY45" fmla="*/ 2493521 h 3125308"/>
                <a:gd name="connsiteX46" fmla="*/ 354884 w 3126815"/>
                <a:gd name="connsiteY46" fmla="*/ 2553997 h 3125308"/>
                <a:gd name="connsiteX47" fmla="*/ 405005 w 3126815"/>
                <a:gd name="connsiteY47" fmla="*/ 2612058 h 3125308"/>
                <a:gd name="connsiteX48" fmla="*/ 457902 w 3126815"/>
                <a:gd name="connsiteY48" fmla="*/ 2667596 h 3125308"/>
                <a:gd name="connsiteX49" fmla="*/ 513468 w 3126815"/>
                <a:gd name="connsiteY49" fmla="*/ 2720503 h 3125308"/>
                <a:gd name="connsiteX50" fmla="*/ 571593 w 3126815"/>
                <a:gd name="connsiteY50" fmla="*/ 2770599 h 3125308"/>
                <a:gd name="connsiteX51" fmla="*/ 632063 w 3126815"/>
                <a:gd name="connsiteY51" fmla="*/ 2817776 h 3125308"/>
                <a:gd name="connsiteX52" fmla="*/ 694804 w 3126815"/>
                <a:gd name="connsiteY52" fmla="*/ 2861926 h 3125308"/>
                <a:gd name="connsiteX53" fmla="*/ 759636 w 3126815"/>
                <a:gd name="connsiteY53" fmla="*/ 2902976 h 3125308"/>
                <a:gd name="connsiteX54" fmla="*/ 826416 w 3126815"/>
                <a:gd name="connsiteY54" fmla="*/ 2940782 h 3125308"/>
                <a:gd name="connsiteX55" fmla="*/ 894963 w 3126815"/>
                <a:gd name="connsiteY55" fmla="*/ 2975272 h 3125308"/>
                <a:gd name="connsiteX56" fmla="*/ 965096 w 3126815"/>
                <a:gd name="connsiteY56" fmla="*/ 3006339 h 3125308"/>
                <a:gd name="connsiteX57" fmla="*/ 1036707 w 3126815"/>
                <a:gd name="connsiteY57" fmla="*/ 3033946 h 3125308"/>
                <a:gd name="connsiteX58" fmla="*/ 1109581 w 3126815"/>
                <a:gd name="connsiteY58" fmla="*/ 3058021 h 3125308"/>
                <a:gd name="connsiteX59" fmla="*/ 1183536 w 3126815"/>
                <a:gd name="connsiteY59" fmla="*/ 3078456 h 3125308"/>
                <a:gd name="connsiteX60" fmla="*/ 1258392 w 3126815"/>
                <a:gd name="connsiteY60" fmla="*/ 3095251 h 3125308"/>
                <a:gd name="connsiteX61" fmla="*/ 1334006 w 3126815"/>
                <a:gd name="connsiteY61" fmla="*/ 3108369 h 3125308"/>
                <a:gd name="connsiteX62" fmla="*/ 1410161 w 3126815"/>
                <a:gd name="connsiteY62" fmla="*/ 3117776 h 3125308"/>
                <a:gd name="connsiteX63" fmla="*/ 1486676 w 3126815"/>
                <a:gd name="connsiteY63" fmla="*/ 3123398 h 3125308"/>
                <a:gd name="connsiteX64" fmla="*/ 1563408 w 3126815"/>
                <a:gd name="connsiteY64" fmla="*/ 3125308 h 3125308"/>
                <a:gd name="connsiteX65" fmla="*/ 1640104 w 3126815"/>
                <a:gd name="connsiteY65" fmla="*/ 3123398 h 3125308"/>
                <a:gd name="connsiteX66" fmla="*/ 1716655 w 3126815"/>
                <a:gd name="connsiteY66" fmla="*/ 3117776 h 3125308"/>
                <a:gd name="connsiteX67" fmla="*/ 1792810 w 3126815"/>
                <a:gd name="connsiteY67" fmla="*/ 3108369 h 3125308"/>
                <a:gd name="connsiteX68" fmla="*/ 1868424 w 3126815"/>
                <a:gd name="connsiteY68" fmla="*/ 3095251 h 3125308"/>
                <a:gd name="connsiteX69" fmla="*/ 1943280 w 3126815"/>
                <a:gd name="connsiteY69" fmla="*/ 3078456 h 3125308"/>
                <a:gd name="connsiteX70" fmla="*/ 2017236 w 3126815"/>
                <a:gd name="connsiteY70" fmla="*/ 3058021 h 3125308"/>
                <a:gd name="connsiteX71" fmla="*/ 2090109 w 3126815"/>
                <a:gd name="connsiteY71" fmla="*/ 3033946 h 3125308"/>
                <a:gd name="connsiteX72" fmla="*/ 2161684 w 3126815"/>
                <a:gd name="connsiteY72" fmla="*/ 3006339 h 3125308"/>
                <a:gd name="connsiteX73" fmla="*/ 2231854 w 3126815"/>
                <a:gd name="connsiteY73" fmla="*/ 2975272 h 3125308"/>
                <a:gd name="connsiteX74" fmla="*/ 2300400 w 3126815"/>
                <a:gd name="connsiteY74" fmla="*/ 2940782 h 3125308"/>
                <a:gd name="connsiteX75" fmla="*/ 2367144 w 3126815"/>
                <a:gd name="connsiteY75" fmla="*/ 2902976 h 3125308"/>
                <a:gd name="connsiteX76" fmla="*/ 2431976 w 3126815"/>
                <a:gd name="connsiteY76" fmla="*/ 2861926 h 3125308"/>
                <a:gd name="connsiteX77" fmla="*/ 2494717 w 3126815"/>
                <a:gd name="connsiteY77" fmla="*/ 2817776 h 3125308"/>
                <a:gd name="connsiteX78" fmla="*/ 2555223 w 3126815"/>
                <a:gd name="connsiteY78" fmla="*/ 2770599 h 3125308"/>
                <a:gd name="connsiteX79" fmla="*/ 2613312 w 3126815"/>
                <a:gd name="connsiteY79" fmla="*/ 2720503 h 3125308"/>
                <a:gd name="connsiteX80" fmla="*/ 2668914 w 3126815"/>
                <a:gd name="connsiteY80" fmla="*/ 2667596 h 3125308"/>
                <a:gd name="connsiteX81" fmla="*/ 2721811 w 3126815"/>
                <a:gd name="connsiteY81" fmla="*/ 2612058 h 3125308"/>
                <a:gd name="connsiteX82" fmla="*/ 2771932 w 3126815"/>
                <a:gd name="connsiteY82" fmla="*/ 2553961 h 3125308"/>
                <a:gd name="connsiteX83" fmla="*/ 2819132 w 3126815"/>
                <a:gd name="connsiteY83" fmla="*/ 2493521 h 3125308"/>
                <a:gd name="connsiteX84" fmla="*/ 2863339 w 3126815"/>
                <a:gd name="connsiteY84" fmla="*/ 2430811 h 3125308"/>
                <a:gd name="connsiteX85" fmla="*/ 2904374 w 3126815"/>
                <a:gd name="connsiteY85" fmla="*/ 2366011 h 3125308"/>
                <a:gd name="connsiteX86" fmla="*/ 2942199 w 3126815"/>
                <a:gd name="connsiteY86" fmla="*/ 2299264 h 3125308"/>
                <a:gd name="connsiteX87" fmla="*/ 2976706 w 3126815"/>
                <a:gd name="connsiteY87" fmla="*/ 2230752 h 3125308"/>
                <a:gd name="connsiteX88" fmla="*/ 3007824 w 3126815"/>
                <a:gd name="connsiteY88" fmla="*/ 2160653 h 3125308"/>
                <a:gd name="connsiteX89" fmla="*/ 3035409 w 3126815"/>
                <a:gd name="connsiteY89" fmla="*/ 2089077 h 3125308"/>
                <a:gd name="connsiteX90" fmla="*/ 3059496 w 3126815"/>
                <a:gd name="connsiteY90" fmla="*/ 2016240 h 3125308"/>
                <a:gd name="connsiteX91" fmla="*/ 3079977 w 3126815"/>
                <a:gd name="connsiteY91" fmla="*/ 1942321 h 3125308"/>
                <a:gd name="connsiteX92" fmla="*/ 3096780 w 3126815"/>
                <a:gd name="connsiteY92" fmla="*/ 1867501 h 3125308"/>
                <a:gd name="connsiteX93" fmla="*/ 3109905 w 3126815"/>
                <a:gd name="connsiteY93" fmla="*/ 1791925 h 3125308"/>
                <a:gd name="connsiteX94" fmla="*/ 3119280 w 3126815"/>
                <a:gd name="connsiteY94" fmla="*/ 1715807 h 3125308"/>
                <a:gd name="connsiteX95" fmla="*/ 3124941 w 3126815"/>
                <a:gd name="connsiteY95" fmla="*/ 1639330 h 3125308"/>
                <a:gd name="connsiteX96" fmla="*/ 3126816 w 3126815"/>
                <a:gd name="connsiteY96" fmla="*/ 1562636 h 3125308"/>
                <a:gd name="connsiteX97" fmla="*/ 3124833 w 3126815"/>
                <a:gd name="connsiteY97" fmla="*/ 1485978 h 3125308"/>
                <a:gd name="connsiteX98" fmla="*/ 3119136 w 3126815"/>
                <a:gd name="connsiteY98" fmla="*/ 1409537 h 3125308"/>
                <a:gd name="connsiteX99" fmla="*/ 3109652 w 3126815"/>
                <a:gd name="connsiteY99" fmla="*/ 1333456 h 3125308"/>
                <a:gd name="connsiteX100" fmla="*/ 3096491 w 3126815"/>
                <a:gd name="connsiteY100" fmla="*/ 1257915 h 3125308"/>
                <a:gd name="connsiteX101" fmla="*/ 3079616 w 3126815"/>
                <a:gd name="connsiteY101" fmla="*/ 1183096 h 3125308"/>
                <a:gd name="connsiteX102" fmla="*/ 3059099 w 3126815"/>
                <a:gd name="connsiteY102" fmla="*/ 1109213 h 3125308"/>
                <a:gd name="connsiteX103" fmla="*/ 3034976 w 3126815"/>
                <a:gd name="connsiteY103" fmla="*/ 1036447 h 3125308"/>
                <a:gd name="connsiteX104" fmla="*/ 3007319 w 3126815"/>
                <a:gd name="connsiteY104" fmla="*/ 964907 h 3125308"/>
                <a:gd name="connsiteX105" fmla="*/ 2976201 w 3126815"/>
                <a:gd name="connsiteY105" fmla="*/ 894845 h 3125308"/>
                <a:gd name="connsiteX106" fmla="*/ 2941694 w 3126815"/>
                <a:gd name="connsiteY106" fmla="*/ 826368 h 3125308"/>
                <a:gd name="connsiteX107" fmla="*/ 2903833 w 3126815"/>
                <a:gd name="connsiteY107" fmla="*/ 759658 h 3125308"/>
                <a:gd name="connsiteX108" fmla="*/ 2862799 w 3126815"/>
                <a:gd name="connsiteY108" fmla="*/ 694893 h 3125308"/>
                <a:gd name="connsiteX109" fmla="*/ 2818591 w 3126815"/>
                <a:gd name="connsiteY109" fmla="*/ 632219 h 3125308"/>
                <a:gd name="connsiteX110" fmla="*/ 2771391 w 3126815"/>
                <a:gd name="connsiteY110" fmla="*/ 571780 h 3125308"/>
                <a:gd name="connsiteX111" fmla="*/ 2721270 w 3126815"/>
                <a:gd name="connsiteY111" fmla="*/ 513719 h 3125308"/>
                <a:gd name="connsiteX112" fmla="*/ 2668373 w 3126815"/>
                <a:gd name="connsiteY112" fmla="*/ 458217 h 3125308"/>
                <a:gd name="connsiteX113" fmla="*/ 2612844 w 3126815"/>
                <a:gd name="connsiteY113" fmla="*/ 405345 h 3125308"/>
                <a:gd name="connsiteX114" fmla="*/ 2554754 w 3126815"/>
                <a:gd name="connsiteY114" fmla="*/ 355249 h 3125308"/>
                <a:gd name="connsiteX115" fmla="*/ 2494285 w 3126815"/>
                <a:gd name="connsiteY115" fmla="*/ 308073 h 3125308"/>
                <a:gd name="connsiteX116" fmla="*/ 2431579 w 3126815"/>
                <a:gd name="connsiteY116" fmla="*/ 263887 h 3125308"/>
                <a:gd name="connsiteX117" fmla="*/ 2366783 w 3126815"/>
                <a:gd name="connsiteY117" fmla="*/ 222873 h 3125308"/>
                <a:gd name="connsiteX118" fmla="*/ 2300039 w 3126815"/>
                <a:gd name="connsiteY118" fmla="*/ 185031 h 3125308"/>
                <a:gd name="connsiteX119" fmla="*/ 2231529 w 3126815"/>
                <a:gd name="connsiteY119" fmla="*/ 150540 h 3125308"/>
                <a:gd name="connsiteX120" fmla="*/ 2161432 w 3126815"/>
                <a:gd name="connsiteY120" fmla="*/ 119438 h 3125308"/>
                <a:gd name="connsiteX121" fmla="*/ 2089857 w 3126815"/>
                <a:gd name="connsiteY121" fmla="*/ 91795 h 3125308"/>
                <a:gd name="connsiteX122" fmla="*/ 2017055 w 3126815"/>
                <a:gd name="connsiteY122" fmla="*/ 67684 h 3125308"/>
                <a:gd name="connsiteX123" fmla="*/ 1943136 w 3126815"/>
                <a:gd name="connsiteY123" fmla="*/ 47177 h 3125308"/>
                <a:gd name="connsiteX124" fmla="*/ 1868279 w 3126815"/>
                <a:gd name="connsiteY124" fmla="*/ 30310 h 3125308"/>
                <a:gd name="connsiteX125" fmla="*/ 1792702 w 3126815"/>
                <a:gd name="connsiteY125" fmla="*/ 17155 h 3125308"/>
                <a:gd name="connsiteX126" fmla="*/ 1716583 w 3126815"/>
                <a:gd name="connsiteY126" fmla="*/ 7677 h 3125308"/>
                <a:gd name="connsiteX127" fmla="*/ 1640104 w 3126815"/>
                <a:gd name="connsiteY127" fmla="*/ 1982 h 3125308"/>
                <a:gd name="connsiteX128" fmla="*/ 1563408 w 3126815"/>
                <a:gd name="connsiteY128" fmla="*/ 0 h 3125308"/>
                <a:gd name="connsiteX129" fmla="*/ 3050048 w 3126815"/>
                <a:gd name="connsiteY129" fmla="*/ 1524541 h 3125308"/>
                <a:gd name="connsiteX130" fmla="*/ 2819889 w 3126815"/>
                <a:gd name="connsiteY130" fmla="*/ 1524541 h 3125308"/>
                <a:gd name="connsiteX131" fmla="*/ 2811344 w 3126815"/>
                <a:gd name="connsiteY131" fmla="*/ 1411087 h 3125308"/>
                <a:gd name="connsiteX132" fmla="*/ 2792521 w 3126815"/>
                <a:gd name="connsiteY132" fmla="*/ 1298893 h 3125308"/>
                <a:gd name="connsiteX133" fmla="*/ 2763603 w 3126815"/>
                <a:gd name="connsiteY133" fmla="*/ 1188862 h 3125308"/>
                <a:gd name="connsiteX134" fmla="*/ 2724804 w 3126815"/>
                <a:gd name="connsiteY134" fmla="*/ 1081894 h 3125308"/>
                <a:gd name="connsiteX135" fmla="*/ 2676450 w 3126815"/>
                <a:gd name="connsiteY135" fmla="*/ 978891 h 3125308"/>
                <a:gd name="connsiteX136" fmla="*/ 2618937 w 3126815"/>
                <a:gd name="connsiteY136" fmla="*/ 880717 h 3125308"/>
                <a:gd name="connsiteX137" fmla="*/ 2552735 w 3126815"/>
                <a:gd name="connsiteY137" fmla="*/ 788166 h 3125308"/>
                <a:gd name="connsiteX138" fmla="*/ 2478419 w 3126815"/>
                <a:gd name="connsiteY138" fmla="*/ 701993 h 3125308"/>
                <a:gd name="connsiteX139" fmla="*/ 2641077 w 3126815"/>
                <a:gd name="connsiteY139" fmla="*/ 539415 h 3125308"/>
                <a:gd name="connsiteX140" fmla="*/ 2730573 w 3126815"/>
                <a:gd name="connsiteY140" fmla="*/ 642311 h 3125308"/>
                <a:gd name="connsiteX141" fmla="*/ 2810226 w 3126815"/>
                <a:gd name="connsiteY141" fmla="*/ 752990 h 3125308"/>
                <a:gd name="connsiteX142" fmla="*/ 2879349 w 3126815"/>
                <a:gd name="connsiteY142" fmla="*/ 870518 h 3125308"/>
                <a:gd name="connsiteX143" fmla="*/ 2937367 w 3126815"/>
                <a:gd name="connsiteY143" fmla="*/ 993920 h 3125308"/>
                <a:gd name="connsiteX144" fmla="*/ 2983774 w 3126815"/>
                <a:gd name="connsiteY144" fmla="*/ 1122115 h 3125308"/>
                <a:gd name="connsiteX145" fmla="*/ 3018209 w 3126815"/>
                <a:gd name="connsiteY145" fmla="*/ 1254023 h 3125308"/>
                <a:gd name="connsiteX146" fmla="*/ 3040385 w 3126815"/>
                <a:gd name="connsiteY146" fmla="*/ 1388525 h 3125308"/>
                <a:gd name="connsiteX147" fmla="*/ 3050048 w 3126815"/>
                <a:gd name="connsiteY147" fmla="*/ 1524541 h 3125308"/>
                <a:gd name="connsiteX148" fmla="*/ 2198211 w 3126815"/>
                <a:gd name="connsiteY148" fmla="*/ 1524541 h 3125308"/>
                <a:gd name="connsiteX149" fmla="*/ 2183175 w 3126815"/>
                <a:gd name="connsiteY149" fmla="*/ 1420025 h 3125308"/>
                <a:gd name="connsiteX150" fmla="*/ 2150939 w 3126815"/>
                <a:gd name="connsiteY150" fmla="*/ 1319436 h 3125308"/>
                <a:gd name="connsiteX151" fmla="*/ 2102441 w 3126815"/>
                <a:gd name="connsiteY151" fmla="*/ 1225623 h 3125308"/>
                <a:gd name="connsiteX152" fmla="*/ 2039015 w 3126815"/>
                <a:gd name="connsiteY152" fmla="*/ 1141181 h 3125308"/>
                <a:gd name="connsiteX153" fmla="*/ 2197238 w 3126815"/>
                <a:gd name="connsiteY153" fmla="*/ 983036 h 3125308"/>
                <a:gd name="connsiteX154" fmla="*/ 2288357 w 3126815"/>
                <a:gd name="connsiteY154" fmla="*/ 1101464 h 3125308"/>
                <a:gd name="connsiteX155" fmla="*/ 2357480 w 3126815"/>
                <a:gd name="connsiteY155" fmla="*/ 1233948 h 3125308"/>
                <a:gd name="connsiteX156" fmla="*/ 2402517 w 3126815"/>
                <a:gd name="connsiteY156" fmla="*/ 1376416 h 3125308"/>
                <a:gd name="connsiteX157" fmla="*/ 2422060 w 3126815"/>
                <a:gd name="connsiteY157" fmla="*/ 1524541 h 3125308"/>
                <a:gd name="connsiteX158" fmla="*/ 2422024 w 3126815"/>
                <a:gd name="connsiteY158" fmla="*/ 1600767 h 3125308"/>
                <a:gd name="connsiteX159" fmla="*/ 2402481 w 3126815"/>
                <a:gd name="connsiteY159" fmla="*/ 1748856 h 3125308"/>
                <a:gd name="connsiteX160" fmla="*/ 2357444 w 3126815"/>
                <a:gd name="connsiteY160" fmla="*/ 1891324 h 3125308"/>
                <a:gd name="connsiteX161" fmla="*/ 2288321 w 3126815"/>
                <a:gd name="connsiteY161" fmla="*/ 2023772 h 3125308"/>
                <a:gd name="connsiteX162" fmla="*/ 2197238 w 3126815"/>
                <a:gd name="connsiteY162" fmla="*/ 2142200 h 3125308"/>
                <a:gd name="connsiteX163" fmla="*/ 2039015 w 3126815"/>
                <a:gd name="connsiteY163" fmla="*/ 1984164 h 3125308"/>
                <a:gd name="connsiteX164" fmla="*/ 2102441 w 3126815"/>
                <a:gd name="connsiteY164" fmla="*/ 1899721 h 3125308"/>
                <a:gd name="connsiteX165" fmla="*/ 2150939 w 3126815"/>
                <a:gd name="connsiteY165" fmla="*/ 1805908 h 3125308"/>
                <a:gd name="connsiteX166" fmla="*/ 2183175 w 3126815"/>
                <a:gd name="connsiteY166" fmla="*/ 1705320 h 3125308"/>
                <a:gd name="connsiteX167" fmla="*/ 2198211 w 3126815"/>
                <a:gd name="connsiteY167" fmla="*/ 1600803 h 3125308"/>
                <a:gd name="connsiteX168" fmla="*/ 2121732 w 3126815"/>
                <a:gd name="connsiteY168" fmla="*/ 1524541 h 3125308"/>
                <a:gd name="connsiteX169" fmla="*/ 1900624 w 3126815"/>
                <a:gd name="connsiteY169" fmla="*/ 1524541 h 3125308"/>
                <a:gd name="connsiteX170" fmla="*/ 1876933 w 3126815"/>
                <a:gd name="connsiteY170" fmla="*/ 1432891 h 3125308"/>
                <a:gd name="connsiteX171" fmla="*/ 1828724 w 3126815"/>
                <a:gd name="connsiteY171" fmla="*/ 1351404 h 3125308"/>
                <a:gd name="connsiteX172" fmla="*/ 1985036 w 3126815"/>
                <a:gd name="connsiteY172" fmla="*/ 1195169 h 3125308"/>
                <a:gd name="connsiteX173" fmla="*/ 2039015 w 3126815"/>
                <a:gd name="connsiteY173" fmla="*/ 1268007 h 3125308"/>
                <a:gd name="connsiteX174" fmla="*/ 2080482 w 3126815"/>
                <a:gd name="connsiteY174" fmla="*/ 1348629 h 3125308"/>
                <a:gd name="connsiteX175" fmla="*/ 2108282 w 3126815"/>
                <a:gd name="connsiteY175" fmla="*/ 1434909 h 3125308"/>
                <a:gd name="connsiteX176" fmla="*/ 2121732 w 3126815"/>
                <a:gd name="connsiteY176" fmla="*/ 1524541 h 3125308"/>
                <a:gd name="connsiteX177" fmla="*/ 1900624 w 3126815"/>
                <a:gd name="connsiteY177" fmla="*/ 1600767 h 3125308"/>
                <a:gd name="connsiteX178" fmla="*/ 2121732 w 3126815"/>
                <a:gd name="connsiteY178" fmla="*/ 1600767 h 3125308"/>
                <a:gd name="connsiteX179" fmla="*/ 2108282 w 3126815"/>
                <a:gd name="connsiteY179" fmla="*/ 1690399 h 3125308"/>
                <a:gd name="connsiteX180" fmla="*/ 2080445 w 3126815"/>
                <a:gd name="connsiteY180" fmla="*/ 1776644 h 3125308"/>
                <a:gd name="connsiteX181" fmla="*/ 2039015 w 3126815"/>
                <a:gd name="connsiteY181" fmla="*/ 1857266 h 3125308"/>
                <a:gd name="connsiteX182" fmla="*/ 1985036 w 3126815"/>
                <a:gd name="connsiteY182" fmla="*/ 1930103 h 3125308"/>
                <a:gd name="connsiteX183" fmla="*/ 1828724 w 3126815"/>
                <a:gd name="connsiteY183" fmla="*/ 1773868 h 3125308"/>
                <a:gd name="connsiteX184" fmla="*/ 1876897 w 3126815"/>
                <a:gd name="connsiteY184" fmla="*/ 1692417 h 3125308"/>
                <a:gd name="connsiteX185" fmla="*/ 1900588 w 3126815"/>
                <a:gd name="connsiteY185" fmla="*/ 1600767 h 3125308"/>
                <a:gd name="connsiteX186" fmla="*/ 1931093 w 3126815"/>
                <a:gd name="connsiteY186" fmla="*/ 1984019 h 3125308"/>
                <a:gd name="connsiteX187" fmla="*/ 1858255 w 3126815"/>
                <a:gd name="connsiteY187" fmla="*/ 2037972 h 3125308"/>
                <a:gd name="connsiteX188" fmla="*/ 1777593 w 3126815"/>
                <a:gd name="connsiteY188" fmla="*/ 2079418 h 3125308"/>
                <a:gd name="connsiteX189" fmla="*/ 1691270 w 3126815"/>
                <a:gd name="connsiteY189" fmla="*/ 2107241 h 3125308"/>
                <a:gd name="connsiteX190" fmla="*/ 1601594 w 3126815"/>
                <a:gd name="connsiteY190" fmla="*/ 2120684 h 3125308"/>
                <a:gd name="connsiteX191" fmla="*/ 1601594 w 3126815"/>
                <a:gd name="connsiteY191" fmla="*/ 1899721 h 3125308"/>
                <a:gd name="connsiteX192" fmla="*/ 1693289 w 3126815"/>
                <a:gd name="connsiteY192" fmla="*/ 1876007 h 3125308"/>
                <a:gd name="connsiteX193" fmla="*/ 1774781 w 3126815"/>
                <a:gd name="connsiteY193" fmla="*/ 1827821 h 3125308"/>
                <a:gd name="connsiteX194" fmla="*/ 1985108 w 3126815"/>
                <a:gd name="connsiteY194" fmla="*/ 2037972 h 3125308"/>
                <a:gd name="connsiteX195" fmla="*/ 2143295 w 3126815"/>
                <a:gd name="connsiteY195" fmla="*/ 2196153 h 3125308"/>
                <a:gd name="connsiteX196" fmla="*/ 2024808 w 3126815"/>
                <a:gd name="connsiteY196" fmla="*/ 2287227 h 3125308"/>
                <a:gd name="connsiteX197" fmla="*/ 1892258 w 3126815"/>
                <a:gd name="connsiteY197" fmla="*/ 2356316 h 3125308"/>
                <a:gd name="connsiteX198" fmla="*/ 1749720 w 3126815"/>
                <a:gd name="connsiteY198" fmla="*/ 2401294 h 3125308"/>
                <a:gd name="connsiteX199" fmla="*/ 1601558 w 3126815"/>
                <a:gd name="connsiteY199" fmla="*/ 2420828 h 3125308"/>
                <a:gd name="connsiteX200" fmla="*/ 1601558 w 3126815"/>
                <a:gd name="connsiteY200" fmla="*/ 2197126 h 3125308"/>
                <a:gd name="connsiteX201" fmla="*/ 1706090 w 3126815"/>
                <a:gd name="connsiteY201" fmla="*/ 2182097 h 3125308"/>
                <a:gd name="connsiteX202" fmla="*/ 1806692 w 3126815"/>
                <a:gd name="connsiteY202" fmla="*/ 2149877 h 3125308"/>
                <a:gd name="connsiteX203" fmla="*/ 1900551 w 3126815"/>
                <a:gd name="connsiteY203" fmla="*/ 2101403 h 3125308"/>
                <a:gd name="connsiteX204" fmla="*/ 1985036 w 3126815"/>
                <a:gd name="connsiteY204" fmla="*/ 2038044 h 3125308"/>
                <a:gd name="connsiteX205" fmla="*/ 2197202 w 3126815"/>
                <a:gd name="connsiteY205" fmla="*/ 2249961 h 3125308"/>
                <a:gd name="connsiteX206" fmla="*/ 2370497 w 3126815"/>
                <a:gd name="connsiteY206" fmla="*/ 2423171 h 3125308"/>
                <a:gd name="connsiteX207" fmla="*/ 2289835 w 3126815"/>
                <a:gd name="connsiteY207" fmla="*/ 2492440 h 3125308"/>
                <a:gd name="connsiteX208" fmla="*/ 2203259 w 3126815"/>
                <a:gd name="connsiteY208" fmla="*/ 2554177 h 3125308"/>
                <a:gd name="connsiteX209" fmla="*/ 2111455 w 3126815"/>
                <a:gd name="connsiteY209" fmla="*/ 2607805 h 3125308"/>
                <a:gd name="connsiteX210" fmla="*/ 2015180 w 3126815"/>
                <a:gd name="connsiteY210" fmla="*/ 2652964 h 3125308"/>
                <a:gd name="connsiteX211" fmla="*/ 1915227 w 3126815"/>
                <a:gd name="connsiteY211" fmla="*/ 2689220 h 3125308"/>
                <a:gd name="connsiteX212" fmla="*/ 1812425 w 3126815"/>
                <a:gd name="connsiteY212" fmla="*/ 2716323 h 3125308"/>
                <a:gd name="connsiteX213" fmla="*/ 1707568 w 3126815"/>
                <a:gd name="connsiteY213" fmla="*/ 2734019 h 3125308"/>
                <a:gd name="connsiteX214" fmla="*/ 1601558 w 3126815"/>
                <a:gd name="connsiteY214" fmla="*/ 2742200 h 3125308"/>
                <a:gd name="connsiteX215" fmla="*/ 1601558 w 3126815"/>
                <a:gd name="connsiteY215" fmla="*/ 2497126 h 3125308"/>
                <a:gd name="connsiteX216" fmla="*/ 1764612 w 3126815"/>
                <a:gd name="connsiteY216" fmla="*/ 2476078 h 3125308"/>
                <a:gd name="connsiteX217" fmla="*/ 1921429 w 3126815"/>
                <a:gd name="connsiteY217" fmla="*/ 2426739 h 3125308"/>
                <a:gd name="connsiteX218" fmla="*/ 2067140 w 3126815"/>
                <a:gd name="connsiteY218" fmla="*/ 2350622 h 3125308"/>
                <a:gd name="connsiteX219" fmla="*/ 2197238 w 3126815"/>
                <a:gd name="connsiteY219" fmla="*/ 2250141 h 3125308"/>
                <a:gd name="connsiteX220" fmla="*/ 2251181 w 3126815"/>
                <a:gd name="connsiteY220" fmla="*/ 2196009 h 3125308"/>
                <a:gd name="connsiteX221" fmla="*/ 2351747 w 3126815"/>
                <a:gd name="connsiteY221" fmla="*/ 2066011 h 3125308"/>
                <a:gd name="connsiteX222" fmla="*/ 2427938 w 3126815"/>
                <a:gd name="connsiteY222" fmla="*/ 1920336 h 3125308"/>
                <a:gd name="connsiteX223" fmla="*/ 2477301 w 3126815"/>
                <a:gd name="connsiteY223" fmla="*/ 1763597 h 3125308"/>
                <a:gd name="connsiteX224" fmla="*/ 2498359 w 3126815"/>
                <a:gd name="connsiteY224" fmla="*/ 1600587 h 3125308"/>
                <a:gd name="connsiteX225" fmla="*/ 2743554 w 3126815"/>
                <a:gd name="connsiteY225" fmla="*/ 1600587 h 3125308"/>
                <a:gd name="connsiteX226" fmla="*/ 2735405 w 3126815"/>
                <a:gd name="connsiteY226" fmla="*/ 1706581 h 3125308"/>
                <a:gd name="connsiteX227" fmla="*/ 2717701 w 3126815"/>
                <a:gd name="connsiteY227" fmla="*/ 1811386 h 3125308"/>
                <a:gd name="connsiteX228" fmla="*/ 2690585 w 3126815"/>
                <a:gd name="connsiteY228" fmla="*/ 1914173 h 3125308"/>
                <a:gd name="connsiteX229" fmla="*/ 2654310 w 3126815"/>
                <a:gd name="connsiteY229" fmla="*/ 2014077 h 3125308"/>
                <a:gd name="connsiteX230" fmla="*/ 2609166 w 3126815"/>
                <a:gd name="connsiteY230" fmla="*/ 2110305 h 3125308"/>
                <a:gd name="connsiteX231" fmla="*/ 2555511 w 3126815"/>
                <a:gd name="connsiteY231" fmla="*/ 2202063 h 3125308"/>
                <a:gd name="connsiteX232" fmla="*/ 2493780 w 3126815"/>
                <a:gd name="connsiteY232" fmla="*/ 2288596 h 3125308"/>
                <a:gd name="connsiteX233" fmla="*/ 2424476 w 3126815"/>
                <a:gd name="connsiteY233" fmla="*/ 2369218 h 3125308"/>
                <a:gd name="connsiteX234" fmla="*/ 2498359 w 3126815"/>
                <a:gd name="connsiteY234" fmla="*/ 1524361 h 3125308"/>
                <a:gd name="connsiteX235" fmla="*/ 2477265 w 3126815"/>
                <a:gd name="connsiteY235" fmla="*/ 1361423 h 3125308"/>
                <a:gd name="connsiteX236" fmla="*/ 2427865 w 3126815"/>
                <a:gd name="connsiteY236" fmla="*/ 1204720 h 3125308"/>
                <a:gd name="connsiteX237" fmla="*/ 2351675 w 3126815"/>
                <a:gd name="connsiteY237" fmla="*/ 1059081 h 3125308"/>
                <a:gd name="connsiteX238" fmla="*/ 2251109 w 3126815"/>
                <a:gd name="connsiteY238" fmla="*/ 929119 h 3125308"/>
                <a:gd name="connsiteX239" fmla="*/ 2424476 w 3126815"/>
                <a:gd name="connsiteY239" fmla="*/ 755910 h 3125308"/>
                <a:gd name="connsiteX240" fmla="*/ 2493780 w 3126815"/>
                <a:gd name="connsiteY240" fmla="*/ 836532 h 3125308"/>
                <a:gd name="connsiteX241" fmla="*/ 2555511 w 3126815"/>
                <a:gd name="connsiteY241" fmla="*/ 923065 h 3125308"/>
                <a:gd name="connsiteX242" fmla="*/ 2609166 w 3126815"/>
                <a:gd name="connsiteY242" fmla="*/ 1014823 h 3125308"/>
                <a:gd name="connsiteX243" fmla="*/ 2654310 w 3126815"/>
                <a:gd name="connsiteY243" fmla="*/ 1111051 h 3125308"/>
                <a:gd name="connsiteX244" fmla="*/ 2690585 w 3126815"/>
                <a:gd name="connsiteY244" fmla="*/ 1210955 h 3125308"/>
                <a:gd name="connsiteX245" fmla="*/ 2717701 w 3126815"/>
                <a:gd name="connsiteY245" fmla="*/ 1313742 h 3125308"/>
                <a:gd name="connsiteX246" fmla="*/ 2735405 w 3126815"/>
                <a:gd name="connsiteY246" fmla="*/ 1418547 h 3125308"/>
                <a:gd name="connsiteX247" fmla="*/ 2743554 w 3126815"/>
                <a:gd name="connsiteY247" fmla="*/ 1524505 h 3125308"/>
                <a:gd name="connsiteX248" fmla="*/ 1601558 w 3126815"/>
                <a:gd name="connsiteY248" fmla="*/ 76730 h 3125308"/>
                <a:gd name="connsiteX249" fmla="*/ 1737605 w 3126815"/>
                <a:gd name="connsiteY249" fmla="*/ 86389 h 3125308"/>
                <a:gd name="connsiteX250" fmla="*/ 1872210 w 3126815"/>
                <a:gd name="connsiteY250" fmla="*/ 108553 h 3125308"/>
                <a:gd name="connsiteX251" fmla="*/ 2004183 w 3126815"/>
                <a:gd name="connsiteY251" fmla="*/ 142972 h 3125308"/>
                <a:gd name="connsiteX252" fmla="*/ 2132441 w 3126815"/>
                <a:gd name="connsiteY252" fmla="*/ 189356 h 3125308"/>
                <a:gd name="connsiteX253" fmla="*/ 2255868 w 3126815"/>
                <a:gd name="connsiteY253" fmla="*/ 247345 h 3125308"/>
                <a:gd name="connsiteX254" fmla="*/ 2373490 w 3126815"/>
                <a:gd name="connsiteY254" fmla="*/ 316434 h 3125308"/>
                <a:gd name="connsiteX255" fmla="*/ 2484224 w 3126815"/>
                <a:gd name="connsiteY255" fmla="*/ 396047 h 3125308"/>
                <a:gd name="connsiteX256" fmla="*/ 2587134 w 3126815"/>
                <a:gd name="connsiteY256" fmla="*/ 485499 h 3125308"/>
                <a:gd name="connsiteX257" fmla="*/ 2424476 w 3126815"/>
                <a:gd name="connsiteY257" fmla="*/ 648077 h 3125308"/>
                <a:gd name="connsiteX258" fmla="*/ 2338261 w 3126815"/>
                <a:gd name="connsiteY258" fmla="*/ 573798 h 3125308"/>
                <a:gd name="connsiteX259" fmla="*/ 2245664 w 3126815"/>
                <a:gd name="connsiteY259" fmla="*/ 507628 h 3125308"/>
                <a:gd name="connsiteX260" fmla="*/ 2147441 w 3126815"/>
                <a:gd name="connsiteY260" fmla="*/ 450180 h 3125308"/>
                <a:gd name="connsiteX261" fmla="*/ 2044387 w 3126815"/>
                <a:gd name="connsiteY261" fmla="*/ 401814 h 3125308"/>
                <a:gd name="connsiteX262" fmla="*/ 1937403 w 3126815"/>
                <a:gd name="connsiteY262" fmla="*/ 363034 h 3125308"/>
                <a:gd name="connsiteX263" fmla="*/ 1827317 w 3126815"/>
                <a:gd name="connsiteY263" fmla="*/ 334130 h 3125308"/>
                <a:gd name="connsiteX264" fmla="*/ 1715032 w 3126815"/>
                <a:gd name="connsiteY264" fmla="*/ 315317 h 3125308"/>
                <a:gd name="connsiteX265" fmla="*/ 1601558 w 3126815"/>
                <a:gd name="connsiteY265" fmla="*/ 306775 h 3125308"/>
                <a:gd name="connsiteX266" fmla="*/ 1601558 w 3126815"/>
                <a:gd name="connsiteY266" fmla="*/ 383073 h 3125308"/>
                <a:gd name="connsiteX267" fmla="*/ 1707568 w 3126815"/>
                <a:gd name="connsiteY267" fmla="*/ 391218 h 3125308"/>
                <a:gd name="connsiteX268" fmla="*/ 1812425 w 3126815"/>
                <a:gd name="connsiteY268" fmla="*/ 408913 h 3125308"/>
                <a:gd name="connsiteX269" fmla="*/ 1915263 w 3126815"/>
                <a:gd name="connsiteY269" fmla="*/ 436016 h 3125308"/>
                <a:gd name="connsiteX270" fmla="*/ 2015216 w 3126815"/>
                <a:gd name="connsiteY270" fmla="*/ 472272 h 3125308"/>
                <a:gd name="connsiteX271" fmla="*/ 2111492 w 3126815"/>
                <a:gd name="connsiteY271" fmla="*/ 517395 h 3125308"/>
                <a:gd name="connsiteX272" fmla="*/ 2203296 w 3126815"/>
                <a:gd name="connsiteY272" fmla="*/ 571023 h 3125308"/>
                <a:gd name="connsiteX273" fmla="*/ 2289871 w 3126815"/>
                <a:gd name="connsiteY273" fmla="*/ 632724 h 3125308"/>
                <a:gd name="connsiteX274" fmla="*/ 2370533 w 3126815"/>
                <a:gd name="connsiteY274" fmla="*/ 701993 h 3125308"/>
                <a:gd name="connsiteX275" fmla="*/ 2197238 w 3126815"/>
                <a:gd name="connsiteY275" fmla="*/ 875203 h 3125308"/>
                <a:gd name="connsiteX276" fmla="*/ 2067140 w 3126815"/>
                <a:gd name="connsiteY276" fmla="*/ 774687 h 3125308"/>
                <a:gd name="connsiteX277" fmla="*/ 1921429 w 3126815"/>
                <a:gd name="connsiteY277" fmla="*/ 698569 h 3125308"/>
                <a:gd name="connsiteX278" fmla="*/ 1764612 w 3126815"/>
                <a:gd name="connsiteY278" fmla="*/ 649230 h 3125308"/>
                <a:gd name="connsiteX279" fmla="*/ 1601558 w 3126815"/>
                <a:gd name="connsiteY279" fmla="*/ 628183 h 3125308"/>
                <a:gd name="connsiteX280" fmla="*/ 1601558 w 3126815"/>
                <a:gd name="connsiteY280" fmla="*/ 704444 h 3125308"/>
                <a:gd name="connsiteX281" fmla="*/ 1749720 w 3126815"/>
                <a:gd name="connsiteY281" fmla="*/ 723978 h 3125308"/>
                <a:gd name="connsiteX282" fmla="*/ 1892258 w 3126815"/>
                <a:gd name="connsiteY282" fmla="*/ 768992 h 3125308"/>
                <a:gd name="connsiteX283" fmla="*/ 2024808 w 3126815"/>
                <a:gd name="connsiteY283" fmla="*/ 838046 h 3125308"/>
                <a:gd name="connsiteX284" fmla="*/ 2143295 w 3126815"/>
                <a:gd name="connsiteY284" fmla="*/ 929119 h 3125308"/>
                <a:gd name="connsiteX285" fmla="*/ 1985036 w 3126815"/>
                <a:gd name="connsiteY285" fmla="*/ 1087264 h 3125308"/>
                <a:gd name="connsiteX286" fmla="*/ 1900551 w 3126815"/>
                <a:gd name="connsiteY286" fmla="*/ 1023869 h 3125308"/>
                <a:gd name="connsiteX287" fmla="*/ 1806692 w 3126815"/>
                <a:gd name="connsiteY287" fmla="*/ 975395 h 3125308"/>
                <a:gd name="connsiteX288" fmla="*/ 1706054 w 3126815"/>
                <a:gd name="connsiteY288" fmla="*/ 943175 h 3125308"/>
                <a:gd name="connsiteX289" fmla="*/ 1601485 w 3126815"/>
                <a:gd name="connsiteY289" fmla="*/ 928146 h 3125308"/>
                <a:gd name="connsiteX290" fmla="*/ 1601558 w 3126815"/>
                <a:gd name="connsiteY290" fmla="*/ 1004588 h 3125308"/>
                <a:gd name="connsiteX291" fmla="*/ 1691234 w 3126815"/>
                <a:gd name="connsiteY291" fmla="*/ 1018067 h 3125308"/>
                <a:gd name="connsiteX292" fmla="*/ 1777521 w 3126815"/>
                <a:gd name="connsiteY292" fmla="*/ 1045890 h 3125308"/>
                <a:gd name="connsiteX293" fmla="*/ 1858183 w 3126815"/>
                <a:gd name="connsiteY293" fmla="*/ 1087336 h 3125308"/>
                <a:gd name="connsiteX294" fmla="*/ 1931021 w 3126815"/>
                <a:gd name="connsiteY294" fmla="*/ 1141325 h 3125308"/>
                <a:gd name="connsiteX295" fmla="*/ 1774745 w 3126815"/>
                <a:gd name="connsiteY295" fmla="*/ 1297560 h 3125308"/>
                <a:gd name="connsiteX296" fmla="*/ 1693217 w 3126815"/>
                <a:gd name="connsiteY296" fmla="*/ 1249374 h 3125308"/>
                <a:gd name="connsiteX297" fmla="*/ 1601521 w 3126815"/>
                <a:gd name="connsiteY297" fmla="*/ 1225695 h 3125308"/>
                <a:gd name="connsiteX298" fmla="*/ 1525259 w 3126815"/>
                <a:gd name="connsiteY298" fmla="*/ 76730 h 3125308"/>
                <a:gd name="connsiteX299" fmla="*/ 1525259 w 3126815"/>
                <a:gd name="connsiteY299" fmla="*/ 306775 h 3125308"/>
                <a:gd name="connsiteX300" fmla="*/ 1411748 w 3126815"/>
                <a:gd name="connsiteY300" fmla="*/ 315317 h 3125308"/>
                <a:gd name="connsiteX301" fmla="*/ 1299499 w 3126815"/>
                <a:gd name="connsiteY301" fmla="*/ 334130 h 3125308"/>
                <a:gd name="connsiteX302" fmla="*/ 1189413 w 3126815"/>
                <a:gd name="connsiteY302" fmla="*/ 363034 h 3125308"/>
                <a:gd name="connsiteX303" fmla="*/ 1082393 w 3126815"/>
                <a:gd name="connsiteY303" fmla="*/ 401814 h 3125308"/>
                <a:gd name="connsiteX304" fmla="*/ 979375 w 3126815"/>
                <a:gd name="connsiteY304" fmla="*/ 450180 h 3125308"/>
                <a:gd name="connsiteX305" fmla="*/ 881152 w 3126815"/>
                <a:gd name="connsiteY305" fmla="*/ 507628 h 3125308"/>
                <a:gd name="connsiteX306" fmla="*/ 788519 w 3126815"/>
                <a:gd name="connsiteY306" fmla="*/ 573798 h 3125308"/>
                <a:gd name="connsiteX307" fmla="*/ 702340 w 3126815"/>
                <a:gd name="connsiteY307" fmla="*/ 648077 h 3125308"/>
                <a:gd name="connsiteX308" fmla="*/ 539646 w 3126815"/>
                <a:gd name="connsiteY308" fmla="*/ 485499 h 3125308"/>
                <a:gd name="connsiteX309" fmla="*/ 642592 w 3126815"/>
                <a:gd name="connsiteY309" fmla="*/ 396047 h 3125308"/>
                <a:gd name="connsiteX310" fmla="*/ 753326 w 3126815"/>
                <a:gd name="connsiteY310" fmla="*/ 316434 h 3125308"/>
                <a:gd name="connsiteX311" fmla="*/ 870912 w 3126815"/>
                <a:gd name="connsiteY311" fmla="*/ 247345 h 3125308"/>
                <a:gd name="connsiteX312" fmla="*/ 994375 w 3126815"/>
                <a:gd name="connsiteY312" fmla="*/ 189356 h 3125308"/>
                <a:gd name="connsiteX313" fmla="*/ 1122634 w 3126815"/>
                <a:gd name="connsiteY313" fmla="*/ 142972 h 3125308"/>
                <a:gd name="connsiteX314" fmla="*/ 1254606 w 3126815"/>
                <a:gd name="connsiteY314" fmla="*/ 108553 h 3125308"/>
                <a:gd name="connsiteX315" fmla="*/ 1389211 w 3126815"/>
                <a:gd name="connsiteY315" fmla="*/ 86389 h 3125308"/>
                <a:gd name="connsiteX316" fmla="*/ 1525259 w 3126815"/>
                <a:gd name="connsiteY316" fmla="*/ 76730 h 3125308"/>
                <a:gd name="connsiteX317" fmla="*/ 628457 w 3126815"/>
                <a:gd name="connsiteY317" fmla="*/ 1524541 h 3125308"/>
                <a:gd name="connsiteX318" fmla="*/ 383226 w 3126815"/>
                <a:gd name="connsiteY318" fmla="*/ 1524541 h 3125308"/>
                <a:gd name="connsiteX319" fmla="*/ 391411 w 3126815"/>
                <a:gd name="connsiteY319" fmla="*/ 1418547 h 3125308"/>
                <a:gd name="connsiteX320" fmla="*/ 409115 w 3126815"/>
                <a:gd name="connsiteY320" fmla="*/ 1313742 h 3125308"/>
                <a:gd name="connsiteX321" fmla="*/ 436231 w 3126815"/>
                <a:gd name="connsiteY321" fmla="*/ 1210955 h 3125308"/>
                <a:gd name="connsiteX322" fmla="*/ 472506 w 3126815"/>
                <a:gd name="connsiteY322" fmla="*/ 1111051 h 3125308"/>
                <a:gd name="connsiteX323" fmla="*/ 517650 w 3126815"/>
                <a:gd name="connsiteY323" fmla="*/ 1014823 h 3125308"/>
                <a:gd name="connsiteX324" fmla="*/ 571305 w 3126815"/>
                <a:gd name="connsiteY324" fmla="*/ 923065 h 3125308"/>
                <a:gd name="connsiteX325" fmla="*/ 633036 w 3126815"/>
                <a:gd name="connsiteY325" fmla="*/ 836532 h 3125308"/>
                <a:gd name="connsiteX326" fmla="*/ 702340 w 3126815"/>
                <a:gd name="connsiteY326" fmla="*/ 755910 h 3125308"/>
                <a:gd name="connsiteX327" fmla="*/ 875708 w 3126815"/>
                <a:gd name="connsiteY327" fmla="*/ 929119 h 3125308"/>
                <a:gd name="connsiteX328" fmla="*/ 775105 w 3126815"/>
                <a:gd name="connsiteY328" fmla="*/ 1059117 h 3125308"/>
                <a:gd name="connsiteX329" fmla="*/ 698915 w 3126815"/>
                <a:gd name="connsiteY329" fmla="*/ 1204792 h 3125308"/>
                <a:gd name="connsiteX330" fmla="*/ 649515 w 3126815"/>
                <a:gd name="connsiteY330" fmla="*/ 1361531 h 3125308"/>
                <a:gd name="connsiteX331" fmla="*/ 628457 w 3126815"/>
                <a:gd name="connsiteY331" fmla="*/ 1524541 h 3125308"/>
                <a:gd name="connsiteX332" fmla="*/ 929578 w 3126815"/>
                <a:gd name="connsiteY332" fmla="*/ 983036 h 3125308"/>
                <a:gd name="connsiteX333" fmla="*/ 1087801 w 3126815"/>
                <a:gd name="connsiteY333" fmla="*/ 1141181 h 3125308"/>
                <a:gd name="connsiteX334" fmla="*/ 1024375 w 3126815"/>
                <a:gd name="connsiteY334" fmla="*/ 1225623 h 3125308"/>
                <a:gd name="connsiteX335" fmla="*/ 975877 w 3126815"/>
                <a:gd name="connsiteY335" fmla="*/ 1319436 h 3125308"/>
                <a:gd name="connsiteX336" fmla="*/ 943641 w 3126815"/>
                <a:gd name="connsiteY336" fmla="*/ 1420025 h 3125308"/>
                <a:gd name="connsiteX337" fmla="*/ 928605 w 3126815"/>
                <a:gd name="connsiteY337" fmla="*/ 1524541 h 3125308"/>
                <a:gd name="connsiteX338" fmla="*/ 704792 w 3126815"/>
                <a:gd name="connsiteY338" fmla="*/ 1524541 h 3125308"/>
                <a:gd name="connsiteX339" fmla="*/ 724336 w 3126815"/>
                <a:gd name="connsiteY339" fmla="*/ 1376416 h 3125308"/>
                <a:gd name="connsiteX340" fmla="*/ 769336 w 3126815"/>
                <a:gd name="connsiteY340" fmla="*/ 1233948 h 3125308"/>
                <a:gd name="connsiteX341" fmla="*/ 838460 w 3126815"/>
                <a:gd name="connsiteY341" fmla="*/ 1101464 h 3125308"/>
                <a:gd name="connsiteX342" fmla="*/ 929578 w 3126815"/>
                <a:gd name="connsiteY342" fmla="*/ 983036 h 3125308"/>
                <a:gd name="connsiteX343" fmla="*/ 628457 w 3126815"/>
                <a:gd name="connsiteY343" fmla="*/ 1600767 h 3125308"/>
                <a:gd name="connsiteX344" fmla="*/ 649515 w 3126815"/>
                <a:gd name="connsiteY344" fmla="*/ 1763741 h 3125308"/>
                <a:gd name="connsiteX345" fmla="*/ 698915 w 3126815"/>
                <a:gd name="connsiteY345" fmla="*/ 1920516 h 3125308"/>
                <a:gd name="connsiteX346" fmla="*/ 775105 w 3126815"/>
                <a:gd name="connsiteY346" fmla="*/ 2066155 h 3125308"/>
                <a:gd name="connsiteX347" fmla="*/ 875708 w 3126815"/>
                <a:gd name="connsiteY347" fmla="*/ 2196153 h 3125308"/>
                <a:gd name="connsiteX348" fmla="*/ 702376 w 3126815"/>
                <a:gd name="connsiteY348" fmla="*/ 2369363 h 3125308"/>
                <a:gd name="connsiteX349" fmla="*/ 633109 w 3126815"/>
                <a:gd name="connsiteY349" fmla="*/ 2288776 h 3125308"/>
                <a:gd name="connsiteX350" fmla="*/ 571377 w 3126815"/>
                <a:gd name="connsiteY350" fmla="*/ 2202208 h 3125308"/>
                <a:gd name="connsiteX351" fmla="*/ 517686 w 3126815"/>
                <a:gd name="connsiteY351" fmla="*/ 2110449 h 3125308"/>
                <a:gd name="connsiteX352" fmla="*/ 472542 w 3126815"/>
                <a:gd name="connsiteY352" fmla="*/ 2014221 h 3125308"/>
                <a:gd name="connsiteX353" fmla="*/ 436267 w 3126815"/>
                <a:gd name="connsiteY353" fmla="*/ 1914318 h 3125308"/>
                <a:gd name="connsiteX354" fmla="*/ 409152 w 3126815"/>
                <a:gd name="connsiteY354" fmla="*/ 1811531 h 3125308"/>
                <a:gd name="connsiteX355" fmla="*/ 391447 w 3126815"/>
                <a:gd name="connsiteY355" fmla="*/ 1706725 h 3125308"/>
                <a:gd name="connsiteX356" fmla="*/ 383298 w 3126815"/>
                <a:gd name="connsiteY356" fmla="*/ 1600767 h 3125308"/>
                <a:gd name="connsiteX357" fmla="*/ 704792 w 3126815"/>
                <a:gd name="connsiteY357" fmla="*/ 1600767 h 3125308"/>
                <a:gd name="connsiteX358" fmla="*/ 928605 w 3126815"/>
                <a:gd name="connsiteY358" fmla="*/ 1600767 h 3125308"/>
                <a:gd name="connsiteX359" fmla="*/ 943641 w 3126815"/>
                <a:gd name="connsiteY359" fmla="*/ 1705284 h 3125308"/>
                <a:gd name="connsiteX360" fmla="*/ 975841 w 3126815"/>
                <a:gd name="connsiteY360" fmla="*/ 1805872 h 3125308"/>
                <a:gd name="connsiteX361" fmla="*/ 1024375 w 3126815"/>
                <a:gd name="connsiteY361" fmla="*/ 1899721 h 3125308"/>
                <a:gd name="connsiteX362" fmla="*/ 1087801 w 3126815"/>
                <a:gd name="connsiteY362" fmla="*/ 1984164 h 3125308"/>
                <a:gd name="connsiteX363" fmla="*/ 929578 w 3126815"/>
                <a:gd name="connsiteY363" fmla="*/ 2142200 h 3125308"/>
                <a:gd name="connsiteX364" fmla="*/ 838460 w 3126815"/>
                <a:gd name="connsiteY364" fmla="*/ 2023772 h 3125308"/>
                <a:gd name="connsiteX365" fmla="*/ 769372 w 3126815"/>
                <a:gd name="connsiteY365" fmla="*/ 1891324 h 3125308"/>
                <a:gd name="connsiteX366" fmla="*/ 724336 w 3126815"/>
                <a:gd name="connsiteY366" fmla="*/ 1748856 h 3125308"/>
                <a:gd name="connsiteX367" fmla="*/ 704792 w 3126815"/>
                <a:gd name="connsiteY367" fmla="*/ 1600767 h 3125308"/>
                <a:gd name="connsiteX368" fmla="*/ 1005084 w 3126815"/>
                <a:gd name="connsiteY368" fmla="*/ 1600767 h 3125308"/>
                <a:gd name="connsiteX369" fmla="*/ 1226156 w 3126815"/>
                <a:gd name="connsiteY369" fmla="*/ 1600767 h 3125308"/>
                <a:gd name="connsiteX370" fmla="*/ 1249847 w 3126815"/>
                <a:gd name="connsiteY370" fmla="*/ 1692417 h 3125308"/>
                <a:gd name="connsiteX371" fmla="*/ 1298092 w 3126815"/>
                <a:gd name="connsiteY371" fmla="*/ 1773868 h 3125308"/>
                <a:gd name="connsiteX372" fmla="*/ 1141780 w 3126815"/>
                <a:gd name="connsiteY372" fmla="*/ 1930103 h 3125308"/>
                <a:gd name="connsiteX373" fmla="*/ 1087801 w 3126815"/>
                <a:gd name="connsiteY373" fmla="*/ 1857266 h 3125308"/>
                <a:gd name="connsiteX374" fmla="*/ 1046335 w 3126815"/>
                <a:gd name="connsiteY374" fmla="*/ 1776644 h 3125308"/>
                <a:gd name="connsiteX375" fmla="*/ 1018534 w 3126815"/>
                <a:gd name="connsiteY375" fmla="*/ 1690399 h 3125308"/>
                <a:gd name="connsiteX376" fmla="*/ 1005084 w 3126815"/>
                <a:gd name="connsiteY376" fmla="*/ 1600767 h 3125308"/>
                <a:gd name="connsiteX377" fmla="*/ 1226156 w 3126815"/>
                <a:gd name="connsiteY377" fmla="*/ 1524541 h 3125308"/>
                <a:gd name="connsiteX378" fmla="*/ 1005084 w 3126815"/>
                <a:gd name="connsiteY378" fmla="*/ 1524541 h 3125308"/>
                <a:gd name="connsiteX379" fmla="*/ 1018534 w 3126815"/>
                <a:gd name="connsiteY379" fmla="*/ 1434909 h 3125308"/>
                <a:gd name="connsiteX380" fmla="*/ 1046335 w 3126815"/>
                <a:gd name="connsiteY380" fmla="*/ 1348629 h 3125308"/>
                <a:gd name="connsiteX381" fmla="*/ 1087801 w 3126815"/>
                <a:gd name="connsiteY381" fmla="*/ 1268007 h 3125308"/>
                <a:gd name="connsiteX382" fmla="*/ 1141780 w 3126815"/>
                <a:gd name="connsiteY382" fmla="*/ 1195169 h 3125308"/>
                <a:gd name="connsiteX383" fmla="*/ 1298092 w 3126815"/>
                <a:gd name="connsiteY383" fmla="*/ 1351404 h 3125308"/>
                <a:gd name="connsiteX384" fmla="*/ 1249883 w 3126815"/>
                <a:gd name="connsiteY384" fmla="*/ 1432891 h 3125308"/>
                <a:gd name="connsiteX385" fmla="*/ 1226229 w 3126815"/>
                <a:gd name="connsiteY385" fmla="*/ 1524541 h 3125308"/>
                <a:gd name="connsiteX386" fmla="*/ 1195759 w 3126815"/>
                <a:gd name="connsiteY386" fmla="*/ 1141325 h 3125308"/>
                <a:gd name="connsiteX387" fmla="*/ 1268633 w 3126815"/>
                <a:gd name="connsiteY387" fmla="*/ 1087372 h 3125308"/>
                <a:gd name="connsiteX388" fmla="*/ 1349295 w 3126815"/>
                <a:gd name="connsiteY388" fmla="*/ 1045926 h 3125308"/>
                <a:gd name="connsiteX389" fmla="*/ 1435582 w 3126815"/>
                <a:gd name="connsiteY389" fmla="*/ 1018103 h 3125308"/>
                <a:gd name="connsiteX390" fmla="*/ 1525295 w 3126815"/>
                <a:gd name="connsiteY390" fmla="*/ 1004660 h 3125308"/>
                <a:gd name="connsiteX391" fmla="*/ 1525295 w 3126815"/>
                <a:gd name="connsiteY391" fmla="*/ 1225623 h 3125308"/>
                <a:gd name="connsiteX392" fmla="*/ 1433599 w 3126815"/>
                <a:gd name="connsiteY392" fmla="*/ 1249338 h 3125308"/>
                <a:gd name="connsiteX393" fmla="*/ 1352071 w 3126815"/>
                <a:gd name="connsiteY393" fmla="*/ 1297524 h 3125308"/>
                <a:gd name="connsiteX394" fmla="*/ 1141780 w 3126815"/>
                <a:gd name="connsiteY394" fmla="*/ 1087372 h 3125308"/>
                <a:gd name="connsiteX395" fmla="*/ 983557 w 3126815"/>
                <a:gd name="connsiteY395" fmla="*/ 929228 h 3125308"/>
                <a:gd name="connsiteX396" fmla="*/ 1102044 w 3126815"/>
                <a:gd name="connsiteY396" fmla="*/ 838154 h 3125308"/>
                <a:gd name="connsiteX397" fmla="*/ 1234558 w 3126815"/>
                <a:gd name="connsiteY397" fmla="*/ 769064 h 3125308"/>
                <a:gd name="connsiteX398" fmla="*/ 1377096 w 3126815"/>
                <a:gd name="connsiteY398" fmla="*/ 724050 h 3125308"/>
                <a:gd name="connsiteX399" fmla="*/ 1525259 w 3126815"/>
                <a:gd name="connsiteY399" fmla="*/ 704516 h 3125308"/>
                <a:gd name="connsiteX400" fmla="*/ 1525259 w 3126815"/>
                <a:gd name="connsiteY400" fmla="*/ 928218 h 3125308"/>
                <a:gd name="connsiteX401" fmla="*/ 1420726 w 3126815"/>
                <a:gd name="connsiteY401" fmla="*/ 943247 h 3125308"/>
                <a:gd name="connsiteX402" fmla="*/ 1320124 w 3126815"/>
                <a:gd name="connsiteY402" fmla="*/ 975431 h 3125308"/>
                <a:gd name="connsiteX403" fmla="*/ 1226265 w 3126815"/>
                <a:gd name="connsiteY403" fmla="*/ 1023905 h 3125308"/>
                <a:gd name="connsiteX404" fmla="*/ 1141780 w 3126815"/>
                <a:gd name="connsiteY404" fmla="*/ 1087264 h 3125308"/>
                <a:gd name="connsiteX405" fmla="*/ 929687 w 3126815"/>
                <a:gd name="connsiteY405" fmla="*/ 875383 h 3125308"/>
                <a:gd name="connsiteX406" fmla="*/ 756283 w 3126815"/>
                <a:gd name="connsiteY406" fmla="*/ 701993 h 3125308"/>
                <a:gd name="connsiteX407" fmla="*/ 836945 w 3126815"/>
                <a:gd name="connsiteY407" fmla="*/ 632724 h 3125308"/>
                <a:gd name="connsiteX408" fmla="*/ 923521 w 3126815"/>
                <a:gd name="connsiteY408" fmla="*/ 571023 h 3125308"/>
                <a:gd name="connsiteX409" fmla="*/ 1015325 w 3126815"/>
                <a:gd name="connsiteY409" fmla="*/ 517395 h 3125308"/>
                <a:gd name="connsiteX410" fmla="*/ 1111600 w 3126815"/>
                <a:gd name="connsiteY410" fmla="*/ 472272 h 3125308"/>
                <a:gd name="connsiteX411" fmla="*/ 1211553 w 3126815"/>
                <a:gd name="connsiteY411" fmla="*/ 436016 h 3125308"/>
                <a:gd name="connsiteX412" fmla="*/ 1314391 w 3126815"/>
                <a:gd name="connsiteY412" fmla="*/ 408913 h 3125308"/>
                <a:gd name="connsiteX413" fmla="*/ 1419248 w 3126815"/>
                <a:gd name="connsiteY413" fmla="*/ 391218 h 3125308"/>
                <a:gd name="connsiteX414" fmla="*/ 1525259 w 3126815"/>
                <a:gd name="connsiteY414" fmla="*/ 383073 h 3125308"/>
                <a:gd name="connsiteX415" fmla="*/ 1525259 w 3126815"/>
                <a:gd name="connsiteY415" fmla="*/ 628183 h 3125308"/>
                <a:gd name="connsiteX416" fmla="*/ 1362204 w 3126815"/>
                <a:gd name="connsiteY416" fmla="*/ 649230 h 3125308"/>
                <a:gd name="connsiteX417" fmla="*/ 1205351 w 3126815"/>
                <a:gd name="connsiteY417" fmla="*/ 698569 h 3125308"/>
                <a:gd name="connsiteX418" fmla="*/ 1059640 w 3126815"/>
                <a:gd name="connsiteY418" fmla="*/ 774687 h 3125308"/>
                <a:gd name="connsiteX419" fmla="*/ 929578 w 3126815"/>
                <a:gd name="connsiteY419" fmla="*/ 875203 h 3125308"/>
                <a:gd name="connsiteX420" fmla="*/ 485811 w 3126815"/>
                <a:gd name="connsiteY420" fmla="*/ 539560 h 3125308"/>
                <a:gd name="connsiteX421" fmla="*/ 648505 w 3126815"/>
                <a:gd name="connsiteY421" fmla="*/ 702174 h 3125308"/>
                <a:gd name="connsiteX422" fmla="*/ 574153 w 3126815"/>
                <a:gd name="connsiteY422" fmla="*/ 788346 h 3125308"/>
                <a:gd name="connsiteX423" fmla="*/ 507987 w 3126815"/>
                <a:gd name="connsiteY423" fmla="*/ 880897 h 3125308"/>
                <a:gd name="connsiteX424" fmla="*/ 450474 w 3126815"/>
                <a:gd name="connsiteY424" fmla="*/ 979071 h 3125308"/>
                <a:gd name="connsiteX425" fmla="*/ 402120 w 3126815"/>
                <a:gd name="connsiteY425" fmla="*/ 1082075 h 3125308"/>
                <a:gd name="connsiteX426" fmla="*/ 363322 w 3126815"/>
                <a:gd name="connsiteY426" fmla="*/ 1189006 h 3125308"/>
                <a:gd name="connsiteX427" fmla="*/ 334403 w 3126815"/>
                <a:gd name="connsiteY427" fmla="*/ 1299037 h 3125308"/>
                <a:gd name="connsiteX428" fmla="*/ 315581 w 3126815"/>
                <a:gd name="connsiteY428" fmla="*/ 1411267 h 3125308"/>
                <a:gd name="connsiteX429" fmla="*/ 307035 w 3126815"/>
                <a:gd name="connsiteY429" fmla="*/ 1524686 h 3125308"/>
                <a:gd name="connsiteX430" fmla="*/ 76732 w 3126815"/>
                <a:gd name="connsiteY430" fmla="*/ 1524686 h 3125308"/>
                <a:gd name="connsiteX431" fmla="*/ 86431 w 3126815"/>
                <a:gd name="connsiteY431" fmla="*/ 1388669 h 3125308"/>
                <a:gd name="connsiteX432" fmla="*/ 108571 w 3126815"/>
                <a:gd name="connsiteY432" fmla="*/ 1254131 h 3125308"/>
                <a:gd name="connsiteX433" fmla="*/ 143007 w 3126815"/>
                <a:gd name="connsiteY433" fmla="*/ 1122187 h 3125308"/>
                <a:gd name="connsiteX434" fmla="*/ 189413 w 3126815"/>
                <a:gd name="connsiteY434" fmla="*/ 993992 h 3125308"/>
                <a:gd name="connsiteX435" fmla="*/ 247431 w 3126815"/>
                <a:gd name="connsiteY435" fmla="*/ 870554 h 3125308"/>
                <a:gd name="connsiteX436" fmla="*/ 316554 w 3126815"/>
                <a:gd name="connsiteY436" fmla="*/ 753026 h 3125308"/>
                <a:gd name="connsiteX437" fmla="*/ 396207 w 3126815"/>
                <a:gd name="connsiteY437" fmla="*/ 642311 h 3125308"/>
                <a:gd name="connsiteX438" fmla="*/ 485703 w 3126815"/>
                <a:gd name="connsiteY438" fmla="*/ 539415 h 3125308"/>
                <a:gd name="connsiteX439" fmla="*/ 76840 w 3126815"/>
                <a:gd name="connsiteY439" fmla="*/ 1600911 h 3125308"/>
                <a:gd name="connsiteX440" fmla="*/ 307035 w 3126815"/>
                <a:gd name="connsiteY440" fmla="*/ 1600911 h 3125308"/>
                <a:gd name="connsiteX441" fmla="*/ 315581 w 3126815"/>
                <a:gd name="connsiteY441" fmla="*/ 1714366 h 3125308"/>
                <a:gd name="connsiteX442" fmla="*/ 334403 w 3126815"/>
                <a:gd name="connsiteY442" fmla="*/ 1826559 h 3125308"/>
                <a:gd name="connsiteX443" fmla="*/ 363322 w 3126815"/>
                <a:gd name="connsiteY443" fmla="*/ 1936626 h 3125308"/>
                <a:gd name="connsiteX444" fmla="*/ 402120 w 3126815"/>
                <a:gd name="connsiteY444" fmla="*/ 2043558 h 3125308"/>
                <a:gd name="connsiteX445" fmla="*/ 450474 w 3126815"/>
                <a:gd name="connsiteY445" fmla="*/ 2146561 h 3125308"/>
                <a:gd name="connsiteX446" fmla="*/ 507987 w 3126815"/>
                <a:gd name="connsiteY446" fmla="*/ 2244735 h 3125308"/>
                <a:gd name="connsiteX447" fmla="*/ 574153 w 3126815"/>
                <a:gd name="connsiteY447" fmla="*/ 2337287 h 3125308"/>
                <a:gd name="connsiteX448" fmla="*/ 648505 w 3126815"/>
                <a:gd name="connsiteY448" fmla="*/ 2423459 h 3125308"/>
                <a:gd name="connsiteX449" fmla="*/ 485811 w 3126815"/>
                <a:gd name="connsiteY449" fmla="*/ 2586037 h 3125308"/>
                <a:gd name="connsiteX450" fmla="*/ 396315 w 3126815"/>
                <a:gd name="connsiteY450" fmla="*/ 2483142 h 3125308"/>
                <a:gd name="connsiteX451" fmla="*/ 316626 w 3126815"/>
                <a:gd name="connsiteY451" fmla="*/ 2372462 h 3125308"/>
                <a:gd name="connsiteX452" fmla="*/ 247503 w 3126815"/>
                <a:gd name="connsiteY452" fmla="*/ 2254899 h 3125308"/>
                <a:gd name="connsiteX453" fmla="*/ 189449 w 3126815"/>
                <a:gd name="connsiteY453" fmla="*/ 2131497 h 3125308"/>
                <a:gd name="connsiteX454" fmla="*/ 143043 w 3126815"/>
                <a:gd name="connsiteY454" fmla="*/ 2003265 h 3125308"/>
                <a:gd name="connsiteX455" fmla="*/ 108571 w 3126815"/>
                <a:gd name="connsiteY455" fmla="*/ 1871321 h 3125308"/>
                <a:gd name="connsiteX456" fmla="*/ 86431 w 3126815"/>
                <a:gd name="connsiteY456" fmla="*/ 1736783 h 3125308"/>
                <a:gd name="connsiteX457" fmla="*/ 76732 w 3126815"/>
                <a:gd name="connsiteY457" fmla="*/ 1600767 h 3125308"/>
                <a:gd name="connsiteX458" fmla="*/ 1525259 w 3126815"/>
                <a:gd name="connsiteY458" fmla="*/ 3048578 h 3125308"/>
                <a:gd name="connsiteX459" fmla="*/ 1389211 w 3126815"/>
                <a:gd name="connsiteY459" fmla="*/ 3038884 h 3125308"/>
                <a:gd name="connsiteX460" fmla="*/ 1254606 w 3126815"/>
                <a:gd name="connsiteY460" fmla="*/ 3016755 h 3125308"/>
                <a:gd name="connsiteX461" fmla="*/ 1122634 w 3126815"/>
                <a:gd name="connsiteY461" fmla="*/ 2982336 h 3125308"/>
                <a:gd name="connsiteX462" fmla="*/ 994375 w 3126815"/>
                <a:gd name="connsiteY462" fmla="*/ 2935916 h 3125308"/>
                <a:gd name="connsiteX463" fmla="*/ 870912 w 3126815"/>
                <a:gd name="connsiteY463" fmla="*/ 2877928 h 3125308"/>
                <a:gd name="connsiteX464" fmla="*/ 753326 w 3126815"/>
                <a:gd name="connsiteY464" fmla="*/ 2808838 h 3125308"/>
                <a:gd name="connsiteX465" fmla="*/ 642592 w 3126815"/>
                <a:gd name="connsiteY465" fmla="*/ 2729225 h 3125308"/>
                <a:gd name="connsiteX466" fmla="*/ 539646 w 3126815"/>
                <a:gd name="connsiteY466" fmla="*/ 2639773 h 3125308"/>
                <a:gd name="connsiteX467" fmla="*/ 702340 w 3126815"/>
                <a:gd name="connsiteY467" fmla="*/ 2477195 h 3125308"/>
                <a:gd name="connsiteX468" fmla="*/ 788519 w 3126815"/>
                <a:gd name="connsiteY468" fmla="*/ 2551474 h 3125308"/>
                <a:gd name="connsiteX469" fmla="*/ 881152 w 3126815"/>
                <a:gd name="connsiteY469" fmla="*/ 2617644 h 3125308"/>
                <a:gd name="connsiteX470" fmla="*/ 979375 w 3126815"/>
                <a:gd name="connsiteY470" fmla="*/ 2675129 h 3125308"/>
                <a:gd name="connsiteX471" fmla="*/ 1082393 w 3126815"/>
                <a:gd name="connsiteY471" fmla="*/ 2723459 h 3125308"/>
                <a:gd name="connsiteX472" fmla="*/ 1189413 w 3126815"/>
                <a:gd name="connsiteY472" fmla="*/ 2762238 h 3125308"/>
                <a:gd name="connsiteX473" fmla="*/ 1299499 w 3126815"/>
                <a:gd name="connsiteY473" fmla="*/ 2791142 h 3125308"/>
                <a:gd name="connsiteX474" fmla="*/ 1411748 w 3126815"/>
                <a:gd name="connsiteY474" fmla="*/ 2809955 h 3125308"/>
                <a:gd name="connsiteX475" fmla="*/ 1525259 w 3126815"/>
                <a:gd name="connsiteY475" fmla="*/ 2818497 h 3125308"/>
                <a:gd name="connsiteX476" fmla="*/ 1525259 w 3126815"/>
                <a:gd name="connsiteY476" fmla="*/ 2742200 h 3125308"/>
                <a:gd name="connsiteX477" fmla="*/ 1419248 w 3126815"/>
                <a:gd name="connsiteY477" fmla="*/ 2734055 h 3125308"/>
                <a:gd name="connsiteX478" fmla="*/ 1314391 w 3126815"/>
                <a:gd name="connsiteY478" fmla="*/ 2716359 h 3125308"/>
                <a:gd name="connsiteX479" fmla="*/ 1211553 w 3126815"/>
                <a:gd name="connsiteY479" fmla="*/ 2689256 h 3125308"/>
                <a:gd name="connsiteX480" fmla="*/ 1111600 w 3126815"/>
                <a:gd name="connsiteY480" fmla="*/ 2653000 h 3125308"/>
                <a:gd name="connsiteX481" fmla="*/ 1015325 w 3126815"/>
                <a:gd name="connsiteY481" fmla="*/ 2607877 h 3125308"/>
                <a:gd name="connsiteX482" fmla="*/ 923521 w 3126815"/>
                <a:gd name="connsiteY482" fmla="*/ 2554249 h 3125308"/>
                <a:gd name="connsiteX483" fmla="*/ 836945 w 3126815"/>
                <a:gd name="connsiteY483" fmla="*/ 2492548 h 3125308"/>
                <a:gd name="connsiteX484" fmla="*/ 756283 w 3126815"/>
                <a:gd name="connsiteY484" fmla="*/ 2423279 h 3125308"/>
                <a:gd name="connsiteX485" fmla="*/ 929578 w 3126815"/>
                <a:gd name="connsiteY485" fmla="*/ 2250141 h 3125308"/>
                <a:gd name="connsiteX486" fmla="*/ 1059640 w 3126815"/>
                <a:gd name="connsiteY486" fmla="*/ 2350658 h 3125308"/>
                <a:gd name="connsiteX487" fmla="*/ 1205351 w 3126815"/>
                <a:gd name="connsiteY487" fmla="*/ 2426775 h 3125308"/>
                <a:gd name="connsiteX488" fmla="*/ 1362204 w 3126815"/>
                <a:gd name="connsiteY488" fmla="*/ 2476114 h 3125308"/>
                <a:gd name="connsiteX489" fmla="*/ 1525259 w 3126815"/>
                <a:gd name="connsiteY489" fmla="*/ 2497162 h 3125308"/>
                <a:gd name="connsiteX490" fmla="*/ 1525259 w 3126815"/>
                <a:gd name="connsiteY490" fmla="*/ 2420828 h 3125308"/>
                <a:gd name="connsiteX491" fmla="*/ 1377060 w 3126815"/>
                <a:gd name="connsiteY491" fmla="*/ 2401294 h 3125308"/>
                <a:gd name="connsiteX492" fmla="*/ 1234558 w 3126815"/>
                <a:gd name="connsiteY492" fmla="*/ 2356316 h 3125308"/>
                <a:gd name="connsiteX493" fmla="*/ 1102008 w 3126815"/>
                <a:gd name="connsiteY493" fmla="*/ 2287227 h 3125308"/>
                <a:gd name="connsiteX494" fmla="*/ 983521 w 3126815"/>
                <a:gd name="connsiteY494" fmla="*/ 2196153 h 3125308"/>
                <a:gd name="connsiteX495" fmla="*/ 1141780 w 3126815"/>
                <a:gd name="connsiteY495" fmla="*/ 2038044 h 3125308"/>
                <a:gd name="connsiteX496" fmla="*/ 1226265 w 3126815"/>
                <a:gd name="connsiteY496" fmla="*/ 2101439 h 3125308"/>
                <a:gd name="connsiteX497" fmla="*/ 1320124 w 3126815"/>
                <a:gd name="connsiteY497" fmla="*/ 2149877 h 3125308"/>
                <a:gd name="connsiteX498" fmla="*/ 1420762 w 3126815"/>
                <a:gd name="connsiteY498" fmla="*/ 2182097 h 3125308"/>
                <a:gd name="connsiteX499" fmla="*/ 1525331 w 3126815"/>
                <a:gd name="connsiteY499" fmla="*/ 2197126 h 3125308"/>
                <a:gd name="connsiteX500" fmla="*/ 1525259 w 3126815"/>
                <a:gd name="connsiteY500" fmla="*/ 2120684 h 3125308"/>
                <a:gd name="connsiteX501" fmla="*/ 1435582 w 3126815"/>
                <a:gd name="connsiteY501" fmla="*/ 2107241 h 3125308"/>
                <a:gd name="connsiteX502" fmla="*/ 1349259 w 3126815"/>
                <a:gd name="connsiteY502" fmla="*/ 2079418 h 3125308"/>
                <a:gd name="connsiteX503" fmla="*/ 1268633 w 3126815"/>
                <a:gd name="connsiteY503" fmla="*/ 2037972 h 3125308"/>
                <a:gd name="connsiteX504" fmla="*/ 1195759 w 3126815"/>
                <a:gd name="connsiteY504" fmla="*/ 1984019 h 3125308"/>
                <a:gd name="connsiteX505" fmla="*/ 1352071 w 3126815"/>
                <a:gd name="connsiteY505" fmla="*/ 1827785 h 3125308"/>
                <a:gd name="connsiteX506" fmla="*/ 1433599 w 3126815"/>
                <a:gd name="connsiteY506" fmla="*/ 1875971 h 3125308"/>
                <a:gd name="connsiteX507" fmla="*/ 1525295 w 3126815"/>
                <a:gd name="connsiteY507" fmla="*/ 1899685 h 3125308"/>
                <a:gd name="connsiteX508" fmla="*/ 1298128 w 3126815"/>
                <a:gd name="connsiteY508" fmla="*/ 1562636 h 3125308"/>
                <a:gd name="connsiteX509" fmla="*/ 1299390 w 3126815"/>
                <a:gd name="connsiteY509" fmla="*/ 1536651 h 3125308"/>
                <a:gd name="connsiteX510" fmla="*/ 1303213 w 3126815"/>
                <a:gd name="connsiteY510" fmla="*/ 1510918 h 3125308"/>
                <a:gd name="connsiteX511" fmla="*/ 1309559 w 3126815"/>
                <a:gd name="connsiteY511" fmla="*/ 1485654 h 3125308"/>
                <a:gd name="connsiteX512" fmla="*/ 1318321 w 3126815"/>
                <a:gd name="connsiteY512" fmla="*/ 1461183 h 3125308"/>
                <a:gd name="connsiteX513" fmla="*/ 1329463 w 3126815"/>
                <a:gd name="connsiteY513" fmla="*/ 1437648 h 3125308"/>
                <a:gd name="connsiteX514" fmla="*/ 1342841 w 3126815"/>
                <a:gd name="connsiteY514" fmla="*/ 1415339 h 3125308"/>
                <a:gd name="connsiteX515" fmla="*/ 1358346 w 3126815"/>
                <a:gd name="connsiteY515" fmla="*/ 1394436 h 3125308"/>
                <a:gd name="connsiteX516" fmla="*/ 1375834 w 3126815"/>
                <a:gd name="connsiteY516" fmla="*/ 1375154 h 3125308"/>
                <a:gd name="connsiteX517" fmla="*/ 1395125 w 3126815"/>
                <a:gd name="connsiteY517" fmla="*/ 1357675 h 3125308"/>
                <a:gd name="connsiteX518" fmla="*/ 1416039 w 3126815"/>
                <a:gd name="connsiteY518" fmla="*/ 1342177 h 3125308"/>
                <a:gd name="connsiteX519" fmla="*/ 1438358 w 3126815"/>
                <a:gd name="connsiteY519" fmla="*/ 1328807 h 3125308"/>
                <a:gd name="connsiteX520" fmla="*/ 1461868 w 3126815"/>
                <a:gd name="connsiteY520" fmla="*/ 1317670 h 3125308"/>
                <a:gd name="connsiteX521" fmla="*/ 1486388 w 3126815"/>
                <a:gd name="connsiteY521" fmla="*/ 1308912 h 3125308"/>
                <a:gd name="connsiteX522" fmla="*/ 1511665 w 3126815"/>
                <a:gd name="connsiteY522" fmla="*/ 1302605 h 3125308"/>
                <a:gd name="connsiteX523" fmla="*/ 1537410 w 3126815"/>
                <a:gd name="connsiteY523" fmla="*/ 1298785 h 3125308"/>
                <a:gd name="connsiteX524" fmla="*/ 1563408 w 3126815"/>
                <a:gd name="connsiteY524" fmla="*/ 1297487 h 3125308"/>
                <a:gd name="connsiteX525" fmla="*/ 1589406 w 3126815"/>
                <a:gd name="connsiteY525" fmla="*/ 1298785 h 3125308"/>
                <a:gd name="connsiteX526" fmla="*/ 1615151 w 3126815"/>
                <a:gd name="connsiteY526" fmla="*/ 1302605 h 3125308"/>
                <a:gd name="connsiteX527" fmla="*/ 1640392 w 3126815"/>
                <a:gd name="connsiteY527" fmla="*/ 1308912 h 3125308"/>
                <a:gd name="connsiteX528" fmla="*/ 1664912 w 3126815"/>
                <a:gd name="connsiteY528" fmla="*/ 1317670 h 3125308"/>
                <a:gd name="connsiteX529" fmla="*/ 1688458 w 3126815"/>
                <a:gd name="connsiteY529" fmla="*/ 1328807 h 3125308"/>
                <a:gd name="connsiteX530" fmla="*/ 1710778 w 3126815"/>
                <a:gd name="connsiteY530" fmla="*/ 1342177 h 3125308"/>
                <a:gd name="connsiteX531" fmla="*/ 1731691 w 3126815"/>
                <a:gd name="connsiteY531" fmla="*/ 1357675 h 3125308"/>
                <a:gd name="connsiteX532" fmla="*/ 1750982 w 3126815"/>
                <a:gd name="connsiteY532" fmla="*/ 1375154 h 3125308"/>
                <a:gd name="connsiteX533" fmla="*/ 1768471 w 3126815"/>
                <a:gd name="connsiteY533" fmla="*/ 1394436 h 3125308"/>
                <a:gd name="connsiteX534" fmla="*/ 1783976 w 3126815"/>
                <a:gd name="connsiteY534" fmla="*/ 1415339 h 3125308"/>
                <a:gd name="connsiteX535" fmla="*/ 1797353 w 3126815"/>
                <a:gd name="connsiteY535" fmla="*/ 1437648 h 3125308"/>
                <a:gd name="connsiteX536" fmla="*/ 1808495 w 3126815"/>
                <a:gd name="connsiteY536" fmla="*/ 1461183 h 3125308"/>
                <a:gd name="connsiteX537" fmla="*/ 1817257 w 3126815"/>
                <a:gd name="connsiteY537" fmla="*/ 1485654 h 3125308"/>
                <a:gd name="connsiteX538" fmla="*/ 1823567 w 3126815"/>
                <a:gd name="connsiteY538" fmla="*/ 1510918 h 3125308"/>
                <a:gd name="connsiteX539" fmla="*/ 1827390 w 3126815"/>
                <a:gd name="connsiteY539" fmla="*/ 1536651 h 3125308"/>
                <a:gd name="connsiteX540" fmla="*/ 1828688 w 3126815"/>
                <a:gd name="connsiteY540" fmla="*/ 1562636 h 3125308"/>
                <a:gd name="connsiteX541" fmla="*/ 1827390 w 3126815"/>
                <a:gd name="connsiteY541" fmla="*/ 1588621 h 3125308"/>
                <a:gd name="connsiteX542" fmla="*/ 1823567 w 3126815"/>
                <a:gd name="connsiteY542" fmla="*/ 1614354 h 3125308"/>
                <a:gd name="connsiteX543" fmla="*/ 1817257 w 3126815"/>
                <a:gd name="connsiteY543" fmla="*/ 1639618 h 3125308"/>
                <a:gd name="connsiteX544" fmla="*/ 1808495 w 3126815"/>
                <a:gd name="connsiteY544" fmla="*/ 1664090 h 3125308"/>
                <a:gd name="connsiteX545" fmla="*/ 1797353 w 3126815"/>
                <a:gd name="connsiteY545" fmla="*/ 1687624 h 3125308"/>
                <a:gd name="connsiteX546" fmla="*/ 1783976 w 3126815"/>
                <a:gd name="connsiteY546" fmla="*/ 1709933 h 3125308"/>
                <a:gd name="connsiteX547" fmla="*/ 1768471 w 3126815"/>
                <a:gd name="connsiteY547" fmla="*/ 1730836 h 3125308"/>
                <a:gd name="connsiteX548" fmla="*/ 1750982 w 3126815"/>
                <a:gd name="connsiteY548" fmla="*/ 1750118 h 3125308"/>
                <a:gd name="connsiteX549" fmla="*/ 1731691 w 3126815"/>
                <a:gd name="connsiteY549" fmla="*/ 1767597 h 3125308"/>
                <a:gd name="connsiteX550" fmla="*/ 1710778 w 3126815"/>
                <a:gd name="connsiteY550" fmla="*/ 1783095 h 3125308"/>
                <a:gd name="connsiteX551" fmla="*/ 1688458 w 3126815"/>
                <a:gd name="connsiteY551" fmla="*/ 1796466 h 3125308"/>
                <a:gd name="connsiteX552" fmla="*/ 1664912 w 3126815"/>
                <a:gd name="connsiteY552" fmla="*/ 1807602 h 3125308"/>
                <a:gd name="connsiteX553" fmla="*/ 1640392 w 3126815"/>
                <a:gd name="connsiteY553" fmla="*/ 1816360 h 3125308"/>
                <a:gd name="connsiteX554" fmla="*/ 1615151 w 3126815"/>
                <a:gd name="connsiteY554" fmla="*/ 1822703 h 3125308"/>
                <a:gd name="connsiteX555" fmla="*/ 1589406 w 3126815"/>
                <a:gd name="connsiteY555" fmla="*/ 1826523 h 3125308"/>
                <a:gd name="connsiteX556" fmla="*/ 1563408 w 3126815"/>
                <a:gd name="connsiteY556" fmla="*/ 1827785 h 3125308"/>
                <a:gd name="connsiteX557" fmla="*/ 1537410 w 3126815"/>
                <a:gd name="connsiteY557" fmla="*/ 1826523 h 3125308"/>
                <a:gd name="connsiteX558" fmla="*/ 1511665 w 3126815"/>
                <a:gd name="connsiteY558" fmla="*/ 1822703 h 3125308"/>
                <a:gd name="connsiteX559" fmla="*/ 1486388 w 3126815"/>
                <a:gd name="connsiteY559" fmla="*/ 1816360 h 3125308"/>
                <a:gd name="connsiteX560" fmla="*/ 1461868 w 3126815"/>
                <a:gd name="connsiteY560" fmla="*/ 1807602 h 3125308"/>
                <a:gd name="connsiteX561" fmla="*/ 1438358 w 3126815"/>
                <a:gd name="connsiteY561" fmla="*/ 1796466 h 3125308"/>
                <a:gd name="connsiteX562" fmla="*/ 1416039 w 3126815"/>
                <a:gd name="connsiteY562" fmla="*/ 1783095 h 3125308"/>
                <a:gd name="connsiteX563" fmla="*/ 1395125 w 3126815"/>
                <a:gd name="connsiteY563" fmla="*/ 1767597 h 3125308"/>
                <a:gd name="connsiteX564" fmla="*/ 1375834 w 3126815"/>
                <a:gd name="connsiteY564" fmla="*/ 1750118 h 3125308"/>
                <a:gd name="connsiteX565" fmla="*/ 1358346 w 3126815"/>
                <a:gd name="connsiteY565" fmla="*/ 1730836 h 3125308"/>
                <a:gd name="connsiteX566" fmla="*/ 1342841 w 3126815"/>
                <a:gd name="connsiteY566" fmla="*/ 1709933 h 3125308"/>
                <a:gd name="connsiteX567" fmla="*/ 1329463 w 3126815"/>
                <a:gd name="connsiteY567" fmla="*/ 1687624 h 3125308"/>
                <a:gd name="connsiteX568" fmla="*/ 1318321 w 3126815"/>
                <a:gd name="connsiteY568" fmla="*/ 1664090 h 3125308"/>
                <a:gd name="connsiteX569" fmla="*/ 1309559 w 3126815"/>
                <a:gd name="connsiteY569" fmla="*/ 1639618 h 3125308"/>
                <a:gd name="connsiteX570" fmla="*/ 1303213 w 3126815"/>
                <a:gd name="connsiteY570" fmla="*/ 1614354 h 3125308"/>
                <a:gd name="connsiteX571" fmla="*/ 1299390 w 3126815"/>
                <a:gd name="connsiteY571" fmla="*/ 1588621 h 3125308"/>
                <a:gd name="connsiteX572" fmla="*/ 1298128 w 3126815"/>
                <a:gd name="connsiteY572" fmla="*/ 1562636 h 3125308"/>
                <a:gd name="connsiteX573" fmla="*/ 1601485 w 3126815"/>
                <a:gd name="connsiteY573" fmla="*/ 3048578 h 3125308"/>
                <a:gd name="connsiteX574" fmla="*/ 1601485 w 3126815"/>
                <a:gd name="connsiteY574" fmla="*/ 2818497 h 3125308"/>
                <a:gd name="connsiteX575" fmla="*/ 1714996 w 3126815"/>
                <a:gd name="connsiteY575" fmla="*/ 2809955 h 3125308"/>
                <a:gd name="connsiteX576" fmla="*/ 1827245 w 3126815"/>
                <a:gd name="connsiteY576" fmla="*/ 2791142 h 3125308"/>
                <a:gd name="connsiteX577" fmla="*/ 1937331 w 3126815"/>
                <a:gd name="connsiteY577" fmla="*/ 2762238 h 3125308"/>
                <a:gd name="connsiteX578" fmla="*/ 2044351 w 3126815"/>
                <a:gd name="connsiteY578" fmla="*/ 2723459 h 3125308"/>
                <a:gd name="connsiteX579" fmla="*/ 2147405 w 3126815"/>
                <a:gd name="connsiteY579" fmla="*/ 2675129 h 3125308"/>
                <a:gd name="connsiteX580" fmla="*/ 2245628 w 3126815"/>
                <a:gd name="connsiteY580" fmla="*/ 2617644 h 3125308"/>
                <a:gd name="connsiteX581" fmla="*/ 2338225 w 3126815"/>
                <a:gd name="connsiteY581" fmla="*/ 2551474 h 3125308"/>
                <a:gd name="connsiteX582" fmla="*/ 2424440 w 3126815"/>
                <a:gd name="connsiteY582" fmla="*/ 2477195 h 3125308"/>
                <a:gd name="connsiteX583" fmla="*/ 2587098 w 3126815"/>
                <a:gd name="connsiteY583" fmla="*/ 2639773 h 3125308"/>
                <a:gd name="connsiteX584" fmla="*/ 2484152 w 3126815"/>
                <a:gd name="connsiteY584" fmla="*/ 2729225 h 3125308"/>
                <a:gd name="connsiteX585" fmla="*/ 2373418 w 3126815"/>
                <a:gd name="connsiteY585" fmla="*/ 2808838 h 3125308"/>
                <a:gd name="connsiteX586" fmla="*/ 2255832 w 3126815"/>
                <a:gd name="connsiteY586" fmla="*/ 2877928 h 3125308"/>
                <a:gd name="connsiteX587" fmla="*/ 2132405 w 3126815"/>
                <a:gd name="connsiteY587" fmla="*/ 2935916 h 3125308"/>
                <a:gd name="connsiteX588" fmla="*/ 2004146 w 3126815"/>
                <a:gd name="connsiteY588" fmla="*/ 2982336 h 3125308"/>
                <a:gd name="connsiteX589" fmla="*/ 1872174 w 3126815"/>
                <a:gd name="connsiteY589" fmla="*/ 3016755 h 3125308"/>
                <a:gd name="connsiteX590" fmla="*/ 1737605 w 3126815"/>
                <a:gd name="connsiteY590" fmla="*/ 3038884 h 3125308"/>
                <a:gd name="connsiteX591" fmla="*/ 1601558 w 3126815"/>
                <a:gd name="connsiteY591" fmla="*/ 3048578 h 3125308"/>
                <a:gd name="connsiteX592" fmla="*/ 2641041 w 3126815"/>
                <a:gd name="connsiteY592" fmla="*/ 2585893 h 3125308"/>
                <a:gd name="connsiteX593" fmla="*/ 2478347 w 3126815"/>
                <a:gd name="connsiteY593" fmla="*/ 2423279 h 3125308"/>
                <a:gd name="connsiteX594" fmla="*/ 2552699 w 3126815"/>
                <a:gd name="connsiteY594" fmla="*/ 2337107 h 3125308"/>
                <a:gd name="connsiteX595" fmla="*/ 2618865 w 3126815"/>
                <a:gd name="connsiteY595" fmla="*/ 2244555 h 3125308"/>
                <a:gd name="connsiteX596" fmla="*/ 2676378 w 3126815"/>
                <a:gd name="connsiteY596" fmla="*/ 2146381 h 3125308"/>
                <a:gd name="connsiteX597" fmla="*/ 2724732 w 3126815"/>
                <a:gd name="connsiteY597" fmla="*/ 2043414 h 3125308"/>
                <a:gd name="connsiteX598" fmla="*/ 2763531 w 3126815"/>
                <a:gd name="connsiteY598" fmla="*/ 1936446 h 3125308"/>
                <a:gd name="connsiteX599" fmla="*/ 2792485 w 3126815"/>
                <a:gd name="connsiteY599" fmla="*/ 1826415 h 3125308"/>
                <a:gd name="connsiteX600" fmla="*/ 2811271 w 3126815"/>
                <a:gd name="connsiteY600" fmla="*/ 1714222 h 3125308"/>
                <a:gd name="connsiteX601" fmla="*/ 2819817 w 3126815"/>
                <a:gd name="connsiteY601" fmla="*/ 1600767 h 3125308"/>
                <a:gd name="connsiteX602" fmla="*/ 3050012 w 3126815"/>
                <a:gd name="connsiteY602" fmla="*/ 1600767 h 3125308"/>
                <a:gd name="connsiteX603" fmla="*/ 3040313 w 3126815"/>
                <a:gd name="connsiteY603" fmla="*/ 1736747 h 3125308"/>
                <a:gd name="connsiteX604" fmla="*/ 3018173 w 3126815"/>
                <a:gd name="connsiteY604" fmla="*/ 1871285 h 3125308"/>
                <a:gd name="connsiteX605" fmla="*/ 2983737 w 3126815"/>
                <a:gd name="connsiteY605" fmla="*/ 2003193 h 3125308"/>
                <a:gd name="connsiteX606" fmla="*/ 2937331 w 3126815"/>
                <a:gd name="connsiteY606" fmla="*/ 2131388 h 3125308"/>
                <a:gd name="connsiteX607" fmla="*/ 2879313 w 3126815"/>
                <a:gd name="connsiteY607" fmla="*/ 2254754 h 3125308"/>
                <a:gd name="connsiteX608" fmla="*/ 2810190 w 3126815"/>
                <a:gd name="connsiteY608" fmla="*/ 2372318 h 3125308"/>
                <a:gd name="connsiteX609" fmla="*/ 2730573 w 3126815"/>
                <a:gd name="connsiteY609" fmla="*/ 2482998 h 3125308"/>
                <a:gd name="connsiteX610" fmla="*/ 2641077 w 3126815"/>
                <a:gd name="connsiteY610" fmla="*/ 2585893 h 312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Lst>
              <a:rect l="l" t="t" r="r" b="b"/>
              <a:pathLst>
                <a:path w="3126815" h="3125308">
                  <a:moveTo>
                    <a:pt x="1563408" y="0"/>
                  </a:moveTo>
                  <a:cubicBezTo>
                    <a:pt x="1537807" y="0"/>
                    <a:pt x="1512242" y="649"/>
                    <a:pt x="1486676" y="1910"/>
                  </a:cubicBezTo>
                  <a:cubicBezTo>
                    <a:pt x="1461147" y="3136"/>
                    <a:pt x="1435618" y="5046"/>
                    <a:pt x="1410161" y="7532"/>
                  </a:cubicBezTo>
                  <a:cubicBezTo>
                    <a:pt x="1384704" y="10055"/>
                    <a:pt x="1359319" y="13155"/>
                    <a:pt x="1334006" y="16939"/>
                  </a:cubicBezTo>
                  <a:cubicBezTo>
                    <a:pt x="1308693" y="20687"/>
                    <a:pt x="1283489" y="25048"/>
                    <a:pt x="1258392" y="30022"/>
                  </a:cubicBezTo>
                  <a:cubicBezTo>
                    <a:pt x="1233296" y="35031"/>
                    <a:pt x="1208344" y="40617"/>
                    <a:pt x="1183536" y="46852"/>
                  </a:cubicBezTo>
                  <a:cubicBezTo>
                    <a:pt x="1158692" y="53051"/>
                    <a:pt x="1134064" y="59863"/>
                    <a:pt x="1109581" y="67287"/>
                  </a:cubicBezTo>
                  <a:cubicBezTo>
                    <a:pt x="1085097" y="74712"/>
                    <a:pt x="1060794" y="82749"/>
                    <a:pt x="1036707" y="91362"/>
                  </a:cubicBezTo>
                  <a:cubicBezTo>
                    <a:pt x="1012620" y="99976"/>
                    <a:pt x="988750" y="109166"/>
                    <a:pt x="965096" y="118969"/>
                  </a:cubicBezTo>
                  <a:cubicBezTo>
                    <a:pt x="941478" y="128736"/>
                    <a:pt x="918076" y="139116"/>
                    <a:pt x="894963" y="150036"/>
                  </a:cubicBezTo>
                  <a:cubicBezTo>
                    <a:pt x="871813" y="160956"/>
                    <a:pt x="848988" y="172453"/>
                    <a:pt x="826416" y="184526"/>
                  </a:cubicBezTo>
                  <a:cubicBezTo>
                    <a:pt x="803844" y="196564"/>
                    <a:pt x="781596" y="209178"/>
                    <a:pt x="759636" y="222333"/>
                  </a:cubicBezTo>
                  <a:cubicBezTo>
                    <a:pt x="737713" y="235487"/>
                    <a:pt x="716078" y="249147"/>
                    <a:pt x="694804" y="263347"/>
                  </a:cubicBezTo>
                  <a:cubicBezTo>
                    <a:pt x="673530" y="277583"/>
                    <a:pt x="652616" y="292287"/>
                    <a:pt x="632063" y="307532"/>
                  </a:cubicBezTo>
                  <a:cubicBezTo>
                    <a:pt x="611546" y="322777"/>
                    <a:pt x="591353" y="338491"/>
                    <a:pt x="571593" y="354709"/>
                  </a:cubicBezTo>
                  <a:cubicBezTo>
                    <a:pt x="551797" y="370927"/>
                    <a:pt x="532434" y="387650"/>
                    <a:pt x="513468" y="404805"/>
                  </a:cubicBezTo>
                  <a:cubicBezTo>
                    <a:pt x="494537" y="421996"/>
                    <a:pt x="476003" y="439620"/>
                    <a:pt x="457902" y="457712"/>
                  </a:cubicBezTo>
                  <a:cubicBezTo>
                    <a:pt x="439801" y="475768"/>
                    <a:pt x="422168" y="494293"/>
                    <a:pt x="405005" y="513250"/>
                  </a:cubicBezTo>
                  <a:cubicBezTo>
                    <a:pt x="387805" y="532207"/>
                    <a:pt x="371110" y="551561"/>
                    <a:pt x="354884" y="571311"/>
                  </a:cubicBezTo>
                  <a:cubicBezTo>
                    <a:pt x="338622" y="591097"/>
                    <a:pt x="322900" y="611244"/>
                    <a:pt x="307648" y="631787"/>
                  </a:cubicBezTo>
                  <a:cubicBezTo>
                    <a:pt x="292431" y="652330"/>
                    <a:pt x="277684" y="673233"/>
                    <a:pt x="263477" y="694497"/>
                  </a:cubicBezTo>
                  <a:cubicBezTo>
                    <a:pt x="249270" y="715761"/>
                    <a:pt x="235568" y="737349"/>
                    <a:pt x="222406" y="759297"/>
                  </a:cubicBezTo>
                  <a:cubicBezTo>
                    <a:pt x="209281" y="781210"/>
                    <a:pt x="196661" y="803483"/>
                    <a:pt x="184582" y="826044"/>
                  </a:cubicBezTo>
                  <a:cubicBezTo>
                    <a:pt x="172538" y="848569"/>
                    <a:pt x="161036" y="871419"/>
                    <a:pt x="150110" y="894521"/>
                  </a:cubicBezTo>
                  <a:cubicBezTo>
                    <a:pt x="139148" y="917659"/>
                    <a:pt x="128800" y="941013"/>
                    <a:pt x="118992" y="964655"/>
                  </a:cubicBezTo>
                  <a:cubicBezTo>
                    <a:pt x="109220" y="988298"/>
                    <a:pt x="99989" y="1012120"/>
                    <a:pt x="91371" y="1036195"/>
                  </a:cubicBezTo>
                  <a:cubicBezTo>
                    <a:pt x="82753" y="1060306"/>
                    <a:pt x="74748" y="1084561"/>
                    <a:pt x="67321" y="1109033"/>
                  </a:cubicBezTo>
                  <a:cubicBezTo>
                    <a:pt x="59893" y="1133504"/>
                    <a:pt x="53078" y="1158156"/>
                    <a:pt x="46840" y="1182951"/>
                  </a:cubicBezTo>
                  <a:cubicBezTo>
                    <a:pt x="40638" y="1207783"/>
                    <a:pt x="35012" y="1232723"/>
                    <a:pt x="30036" y="1257807"/>
                  </a:cubicBezTo>
                  <a:cubicBezTo>
                    <a:pt x="25024" y="1282891"/>
                    <a:pt x="20661" y="1308083"/>
                    <a:pt x="16911" y="1333348"/>
                  </a:cubicBezTo>
                  <a:cubicBezTo>
                    <a:pt x="13161" y="1358648"/>
                    <a:pt x="10024" y="1384020"/>
                    <a:pt x="7536" y="1409501"/>
                  </a:cubicBezTo>
                  <a:cubicBezTo>
                    <a:pt x="5012" y="1434945"/>
                    <a:pt x="3137" y="1460426"/>
                    <a:pt x="1875" y="1485978"/>
                  </a:cubicBezTo>
                  <a:cubicBezTo>
                    <a:pt x="613" y="1511531"/>
                    <a:pt x="0" y="1537084"/>
                    <a:pt x="0" y="1562636"/>
                  </a:cubicBezTo>
                  <a:cubicBezTo>
                    <a:pt x="0" y="1588225"/>
                    <a:pt x="613" y="1613777"/>
                    <a:pt x="1875" y="1639330"/>
                  </a:cubicBezTo>
                  <a:cubicBezTo>
                    <a:pt x="3137" y="1664882"/>
                    <a:pt x="5012" y="1690363"/>
                    <a:pt x="7536" y="1715807"/>
                  </a:cubicBezTo>
                  <a:cubicBezTo>
                    <a:pt x="10024" y="1741252"/>
                    <a:pt x="13161" y="1766624"/>
                    <a:pt x="16911" y="1791925"/>
                  </a:cubicBezTo>
                  <a:cubicBezTo>
                    <a:pt x="20661" y="1817225"/>
                    <a:pt x="25024" y="1842417"/>
                    <a:pt x="30036" y="1867501"/>
                  </a:cubicBezTo>
                  <a:cubicBezTo>
                    <a:pt x="35012" y="1892585"/>
                    <a:pt x="40638" y="1917525"/>
                    <a:pt x="46840" y="1942357"/>
                  </a:cubicBezTo>
                  <a:cubicBezTo>
                    <a:pt x="53078" y="1967153"/>
                    <a:pt x="59893" y="1991804"/>
                    <a:pt x="67321" y="2016276"/>
                  </a:cubicBezTo>
                  <a:cubicBezTo>
                    <a:pt x="74748" y="2040747"/>
                    <a:pt x="82753" y="2065002"/>
                    <a:pt x="91371" y="2089077"/>
                  </a:cubicBezTo>
                  <a:cubicBezTo>
                    <a:pt x="99989" y="2113152"/>
                    <a:pt x="109220" y="2137011"/>
                    <a:pt x="118992" y="2160653"/>
                  </a:cubicBezTo>
                  <a:cubicBezTo>
                    <a:pt x="128800" y="2184260"/>
                    <a:pt x="139148" y="2207650"/>
                    <a:pt x="150110" y="2230752"/>
                  </a:cubicBezTo>
                  <a:cubicBezTo>
                    <a:pt x="161036" y="2253889"/>
                    <a:pt x="172538" y="2276703"/>
                    <a:pt x="184582" y="2299264"/>
                  </a:cubicBezTo>
                  <a:cubicBezTo>
                    <a:pt x="196661" y="2321825"/>
                    <a:pt x="209281" y="2344062"/>
                    <a:pt x="222406" y="2366011"/>
                  </a:cubicBezTo>
                  <a:cubicBezTo>
                    <a:pt x="235568" y="2387959"/>
                    <a:pt x="249270" y="2409548"/>
                    <a:pt x="263477" y="2430811"/>
                  </a:cubicBezTo>
                  <a:cubicBezTo>
                    <a:pt x="277684" y="2452075"/>
                    <a:pt x="292431" y="2472979"/>
                    <a:pt x="307648" y="2493521"/>
                  </a:cubicBezTo>
                  <a:cubicBezTo>
                    <a:pt x="322900" y="2514064"/>
                    <a:pt x="338622" y="2534211"/>
                    <a:pt x="354884" y="2553997"/>
                  </a:cubicBezTo>
                  <a:cubicBezTo>
                    <a:pt x="371110" y="2573747"/>
                    <a:pt x="387805" y="2593101"/>
                    <a:pt x="405005" y="2612058"/>
                  </a:cubicBezTo>
                  <a:cubicBezTo>
                    <a:pt x="422168" y="2631015"/>
                    <a:pt x="439801" y="2649504"/>
                    <a:pt x="457902" y="2667596"/>
                  </a:cubicBezTo>
                  <a:cubicBezTo>
                    <a:pt x="476003" y="2685688"/>
                    <a:pt x="494537" y="2703312"/>
                    <a:pt x="513468" y="2720503"/>
                  </a:cubicBezTo>
                  <a:cubicBezTo>
                    <a:pt x="532434" y="2737659"/>
                    <a:pt x="551797" y="2754381"/>
                    <a:pt x="571593" y="2770599"/>
                  </a:cubicBezTo>
                  <a:cubicBezTo>
                    <a:pt x="591353" y="2786818"/>
                    <a:pt x="611510" y="2802531"/>
                    <a:pt x="632063" y="2817776"/>
                  </a:cubicBezTo>
                  <a:cubicBezTo>
                    <a:pt x="652616" y="2833021"/>
                    <a:pt x="673530" y="2847726"/>
                    <a:pt x="694804" y="2861926"/>
                  </a:cubicBezTo>
                  <a:cubicBezTo>
                    <a:pt x="716078" y="2876162"/>
                    <a:pt x="737713" y="2889821"/>
                    <a:pt x="759636" y="2902976"/>
                  </a:cubicBezTo>
                  <a:cubicBezTo>
                    <a:pt x="781596" y="2916130"/>
                    <a:pt x="803844" y="2928708"/>
                    <a:pt x="826416" y="2940782"/>
                  </a:cubicBezTo>
                  <a:cubicBezTo>
                    <a:pt x="848988" y="2952819"/>
                    <a:pt x="871813" y="2964316"/>
                    <a:pt x="894963" y="2975272"/>
                  </a:cubicBezTo>
                  <a:cubicBezTo>
                    <a:pt x="918076" y="2986193"/>
                    <a:pt x="941478" y="2996572"/>
                    <a:pt x="965096" y="3006339"/>
                  </a:cubicBezTo>
                  <a:cubicBezTo>
                    <a:pt x="988750" y="3016142"/>
                    <a:pt x="1012620" y="3025332"/>
                    <a:pt x="1036707" y="3033946"/>
                  </a:cubicBezTo>
                  <a:cubicBezTo>
                    <a:pt x="1060794" y="3042560"/>
                    <a:pt x="1085097" y="3050597"/>
                    <a:pt x="1109581" y="3058021"/>
                  </a:cubicBezTo>
                  <a:cubicBezTo>
                    <a:pt x="1134064" y="3065445"/>
                    <a:pt x="1158692" y="3072257"/>
                    <a:pt x="1183536" y="3078456"/>
                  </a:cubicBezTo>
                  <a:cubicBezTo>
                    <a:pt x="1208344" y="3084691"/>
                    <a:pt x="1233296" y="3090277"/>
                    <a:pt x="1258392" y="3095251"/>
                  </a:cubicBezTo>
                  <a:cubicBezTo>
                    <a:pt x="1283489" y="3100260"/>
                    <a:pt x="1308693" y="3104621"/>
                    <a:pt x="1334006" y="3108369"/>
                  </a:cubicBezTo>
                  <a:cubicBezTo>
                    <a:pt x="1359319" y="3112117"/>
                    <a:pt x="1384704" y="3115253"/>
                    <a:pt x="1410161" y="3117776"/>
                  </a:cubicBezTo>
                  <a:cubicBezTo>
                    <a:pt x="1435618" y="3120263"/>
                    <a:pt x="1461147" y="3122173"/>
                    <a:pt x="1486676" y="3123398"/>
                  </a:cubicBezTo>
                  <a:cubicBezTo>
                    <a:pt x="1512242" y="3124660"/>
                    <a:pt x="1537807" y="3125308"/>
                    <a:pt x="1563408" y="3125308"/>
                  </a:cubicBezTo>
                  <a:cubicBezTo>
                    <a:pt x="1588973" y="3125308"/>
                    <a:pt x="1614575" y="3124660"/>
                    <a:pt x="1640104" y="3123398"/>
                  </a:cubicBezTo>
                  <a:cubicBezTo>
                    <a:pt x="1665669" y="3122173"/>
                    <a:pt x="1691198" y="3120263"/>
                    <a:pt x="1716655" y="3117776"/>
                  </a:cubicBezTo>
                  <a:cubicBezTo>
                    <a:pt x="1742112" y="3115253"/>
                    <a:pt x="1767497" y="3112117"/>
                    <a:pt x="1792810" y="3108369"/>
                  </a:cubicBezTo>
                  <a:cubicBezTo>
                    <a:pt x="1818123" y="3104621"/>
                    <a:pt x="1843327" y="3100260"/>
                    <a:pt x="1868424" y="3095251"/>
                  </a:cubicBezTo>
                  <a:cubicBezTo>
                    <a:pt x="1893520" y="3090277"/>
                    <a:pt x="1918472" y="3084691"/>
                    <a:pt x="1943280" y="3078456"/>
                  </a:cubicBezTo>
                  <a:cubicBezTo>
                    <a:pt x="1968088" y="3072257"/>
                    <a:pt x="1992752" y="3065445"/>
                    <a:pt x="2017236" y="3058021"/>
                  </a:cubicBezTo>
                  <a:cubicBezTo>
                    <a:pt x="2041719" y="3050597"/>
                    <a:pt x="2066022" y="3042560"/>
                    <a:pt x="2090109" y="3033946"/>
                  </a:cubicBezTo>
                  <a:cubicBezTo>
                    <a:pt x="2114196" y="3025332"/>
                    <a:pt x="2138066" y="3016142"/>
                    <a:pt x="2161684" y="3006339"/>
                  </a:cubicBezTo>
                  <a:cubicBezTo>
                    <a:pt x="2185339" y="2996572"/>
                    <a:pt x="2208704" y="2986193"/>
                    <a:pt x="2231854" y="2975272"/>
                  </a:cubicBezTo>
                  <a:cubicBezTo>
                    <a:pt x="2254967" y="2964316"/>
                    <a:pt x="2277828" y="2952819"/>
                    <a:pt x="2300400" y="2940782"/>
                  </a:cubicBezTo>
                  <a:cubicBezTo>
                    <a:pt x="2322972" y="2928708"/>
                    <a:pt x="2345220" y="2916130"/>
                    <a:pt x="2367144" y="2902976"/>
                  </a:cubicBezTo>
                  <a:cubicBezTo>
                    <a:pt x="2389103" y="2889821"/>
                    <a:pt x="2410702" y="2876162"/>
                    <a:pt x="2431976" y="2861926"/>
                  </a:cubicBezTo>
                  <a:cubicBezTo>
                    <a:pt x="2453250" y="2847726"/>
                    <a:pt x="2474164" y="2833021"/>
                    <a:pt x="2494717" y="2817776"/>
                  </a:cubicBezTo>
                  <a:cubicBezTo>
                    <a:pt x="2515270" y="2802531"/>
                    <a:pt x="2535427" y="2786818"/>
                    <a:pt x="2555223" y="2770599"/>
                  </a:cubicBezTo>
                  <a:cubicBezTo>
                    <a:pt x="2574983" y="2754381"/>
                    <a:pt x="2594382" y="2737659"/>
                    <a:pt x="2613312" y="2720503"/>
                  </a:cubicBezTo>
                  <a:cubicBezTo>
                    <a:pt x="2632279" y="2703312"/>
                    <a:pt x="2650813" y="2685688"/>
                    <a:pt x="2668914" y="2667596"/>
                  </a:cubicBezTo>
                  <a:cubicBezTo>
                    <a:pt x="2686979" y="2649504"/>
                    <a:pt x="2704648" y="2631015"/>
                    <a:pt x="2721811" y="2612058"/>
                  </a:cubicBezTo>
                  <a:cubicBezTo>
                    <a:pt x="2739011" y="2593101"/>
                    <a:pt x="2755706" y="2573747"/>
                    <a:pt x="2771932" y="2553961"/>
                  </a:cubicBezTo>
                  <a:cubicBezTo>
                    <a:pt x="2788158" y="2534211"/>
                    <a:pt x="2803916" y="2514064"/>
                    <a:pt x="2819132" y="2493521"/>
                  </a:cubicBezTo>
                  <a:cubicBezTo>
                    <a:pt x="2834385" y="2472979"/>
                    <a:pt x="2849133" y="2452075"/>
                    <a:pt x="2863339" y="2430811"/>
                  </a:cubicBezTo>
                  <a:cubicBezTo>
                    <a:pt x="2877546" y="2409548"/>
                    <a:pt x="2891248" y="2387923"/>
                    <a:pt x="2904374" y="2366011"/>
                  </a:cubicBezTo>
                  <a:cubicBezTo>
                    <a:pt x="2917535" y="2344062"/>
                    <a:pt x="2930155" y="2321825"/>
                    <a:pt x="2942199" y="2299264"/>
                  </a:cubicBezTo>
                  <a:cubicBezTo>
                    <a:pt x="2954278" y="2276703"/>
                    <a:pt x="2965781" y="2253889"/>
                    <a:pt x="2976706" y="2230752"/>
                  </a:cubicBezTo>
                  <a:cubicBezTo>
                    <a:pt x="2987668" y="2207650"/>
                    <a:pt x="2998016" y="2184260"/>
                    <a:pt x="3007824" y="2160653"/>
                  </a:cubicBezTo>
                  <a:cubicBezTo>
                    <a:pt x="3017596" y="2137011"/>
                    <a:pt x="3026791" y="2113152"/>
                    <a:pt x="3035409" y="2089077"/>
                  </a:cubicBezTo>
                  <a:cubicBezTo>
                    <a:pt x="3044027" y="2065002"/>
                    <a:pt x="3052068" y="2040711"/>
                    <a:pt x="3059496" y="2016240"/>
                  </a:cubicBezTo>
                  <a:cubicBezTo>
                    <a:pt x="3066924" y="1991768"/>
                    <a:pt x="3073739" y="1967153"/>
                    <a:pt x="3079977" y="1942321"/>
                  </a:cubicBezTo>
                  <a:cubicBezTo>
                    <a:pt x="3086179" y="1917525"/>
                    <a:pt x="3091768" y="1892585"/>
                    <a:pt x="3096780" y="1867501"/>
                  </a:cubicBezTo>
                  <a:cubicBezTo>
                    <a:pt x="3101756" y="1842417"/>
                    <a:pt x="3106155" y="1817225"/>
                    <a:pt x="3109905" y="1791925"/>
                  </a:cubicBezTo>
                  <a:cubicBezTo>
                    <a:pt x="3113655" y="1766624"/>
                    <a:pt x="3116792" y="1741252"/>
                    <a:pt x="3119280" y="1715807"/>
                  </a:cubicBezTo>
                  <a:cubicBezTo>
                    <a:pt x="3121804" y="1690363"/>
                    <a:pt x="3123679" y="1664846"/>
                    <a:pt x="3124941" y="1639330"/>
                  </a:cubicBezTo>
                  <a:cubicBezTo>
                    <a:pt x="3126203" y="1613777"/>
                    <a:pt x="3126816" y="1588225"/>
                    <a:pt x="3126816" y="1562636"/>
                  </a:cubicBezTo>
                  <a:cubicBezTo>
                    <a:pt x="3126780" y="1537084"/>
                    <a:pt x="3126131" y="1511531"/>
                    <a:pt x="3124833" y="1485978"/>
                  </a:cubicBezTo>
                  <a:cubicBezTo>
                    <a:pt x="3123571" y="1460462"/>
                    <a:pt x="3121660" y="1434981"/>
                    <a:pt x="3119136" y="1409537"/>
                  </a:cubicBezTo>
                  <a:cubicBezTo>
                    <a:pt x="3116612" y="1384092"/>
                    <a:pt x="3113439" y="1358720"/>
                    <a:pt x="3109652" y="1333456"/>
                  </a:cubicBezTo>
                  <a:cubicBezTo>
                    <a:pt x="3105902" y="1308155"/>
                    <a:pt x="3101503" y="1282963"/>
                    <a:pt x="3096491" y="1257915"/>
                  </a:cubicBezTo>
                  <a:cubicBezTo>
                    <a:pt x="3091479" y="1232831"/>
                    <a:pt x="3085854" y="1207891"/>
                    <a:pt x="3079616" y="1183096"/>
                  </a:cubicBezTo>
                  <a:cubicBezTo>
                    <a:pt x="3073378" y="1158300"/>
                    <a:pt x="3066527" y="1133684"/>
                    <a:pt x="3059099" y="1109213"/>
                  </a:cubicBezTo>
                  <a:cubicBezTo>
                    <a:pt x="3051671" y="1084778"/>
                    <a:pt x="3043630" y="1060486"/>
                    <a:pt x="3034976" y="1036447"/>
                  </a:cubicBezTo>
                  <a:cubicBezTo>
                    <a:pt x="3026358" y="1012373"/>
                    <a:pt x="3017127" y="988550"/>
                    <a:pt x="3007319" y="964907"/>
                  </a:cubicBezTo>
                  <a:cubicBezTo>
                    <a:pt x="2997548" y="941301"/>
                    <a:pt x="2987163" y="917947"/>
                    <a:pt x="2976201" y="894845"/>
                  </a:cubicBezTo>
                  <a:cubicBezTo>
                    <a:pt x="2965276" y="871743"/>
                    <a:pt x="2953737" y="848894"/>
                    <a:pt x="2941694" y="826368"/>
                  </a:cubicBezTo>
                  <a:cubicBezTo>
                    <a:pt x="2929614" y="803843"/>
                    <a:pt x="2916994" y="781606"/>
                    <a:pt x="2903833" y="759658"/>
                  </a:cubicBezTo>
                  <a:cubicBezTo>
                    <a:pt x="2890708" y="737745"/>
                    <a:pt x="2877005" y="716157"/>
                    <a:pt x="2862799" y="694893"/>
                  </a:cubicBezTo>
                  <a:cubicBezTo>
                    <a:pt x="2848556" y="673666"/>
                    <a:pt x="2833844" y="652762"/>
                    <a:pt x="2818591" y="632219"/>
                  </a:cubicBezTo>
                  <a:cubicBezTo>
                    <a:pt x="2803375" y="611712"/>
                    <a:pt x="2787617" y="591566"/>
                    <a:pt x="2771391" y="571780"/>
                  </a:cubicBezTo>
                  <a:cubicBezTo>
                    <a:pt x="2755165" y="552030"/>
                    <a:pt x="2738470" y="532676"/>
                    <a:pt x="2721270" y="513719"/>
                  </a:cubicBezTo>
                  <a:cubicBezTo>
                    <a:pt x="2704107" y="494798"/>
                    <a:pt x="2686474" y="476273"/>
                    <a:pt x="2668373" y="458217"/>
                  </a:cubicBezTo>
                  <a:cubicBezTo>
                    <a:pt x="2650308" y="440124"/>
                    <a:pt x="2631774" y="422501"/>
                    <a:pt x="2612844" y="405345"/>
                  </a:cubicBezTo>
                  <a:cubicBezTo>
                    <a:pt x="2593877" y="388154"/>
                    <a:pt x="2574514" y="371468"/>
                    <a:pt x="2554754" y="355249"/>
                  </a:cubicBezTo>
                  <a:cubicBezTo>
                    <a:pt x="2534958" y="339031"/>
                    <a:pt x="2514802" y="323282"/>
                    <a:pt x="2494285" y="308073"/>
                  </a:cubicBezTo>
                  <a:cubicBezTo>
                    <a:pt x="2473731" y="292828"/>
                    <a:pt x="2452818" y="278123"/>
                    <a:pt x="2431579" y="263887"/>
                  </a:cubicBezTo>
                  <a:cubicBezTo>
                    <a:pt x="2410305" y="249687"/>
                    <a:pt x="2388706" y="236028"/>
                    <a:pt x="2366783" y="222873"/>
                  </a:cubicBezTo>
                  <a:cubicBezTo>
                    <a:pt x="2344824" y="209719"/>
                    <a:pt x="2322576" y="197104"/>
                    <a:pt x="2300039" y="185031"/>
                  </a:cubicBezTo>
                  <a:cubicBezTo>
                    <a:pt x="2277503" y="172994"/>
                    <a:pt x="2254642" y="161497"/>
                    <a:pt x="2231529" y="150540"/>
                  </a:cubicBezTo>
                  <a:cubicBezTo>
                    <a:pt x="2208416" y="139584"/>
                    <a:pt x="2185050" y="129241"/>
                    <a:pt x="2161432" y="119438"/>
                  </a:cubicBezTo>
                  <a:cubicBezTo>
                    <a:pt x="2137778" y="109635"/>
                    <a:pt x="2113944" y="100408"/>
                    <a:pt x="2089857" y="91795"/>
                  </a:cubicBezTo>
                  <a:cubicBezTo>
                    <a:pt x="2065770" y="83145"/>
                    <a:pt x="2041503" y="75144"/>
                    <a:pt x="2017055" y="67684"/>
                  </a:cubicBezTo>
                  <a:cubicBezTo>
                    <a:pt x="1992572" y="60259"/>
                    <a:pt x="1967944" y="53412"/>
                    <a:pt x="1943136" y="47177"/>
                  </a:cubicBezTo>
                  <a:cubicBezTo>
                    <a:pt x="1918328" y="40942"/>
                    <a:pt x="1893376" y="35320"/>
                    <a:pt x="1868279" y="30310"/>
                  </a:cubicBezTo>
                  <a:cubicBezTo>
                    <a:pt x="1843219" y="25300"/>
                    <a:pt x="1818014" y="20939"/>
                    <a:pt x="1792702" y="17155"/>
                  </a:cubicBezTo>
                  <a:cubicBezTo>
                    <a:pt x="1767425" y="13371"/>
                    <a:pt x="1742040" y="10235"/>
                    <a:pt x="1716583" y="7677"/>
                  </a:cubicBezTo>
                  <a:cubicBezTo>
                    <a:pt x="1691126" y="5154"/>
                    <a:pt x="1665633" y="3244"/>
                    <a:pt x="1640104" y="1982"/>
                  </a:cubicBezTo>
                  <a:cubicBezTo>
                    <a:pt x="1614538" y="685"/>
                    <a:pt x="1588973" y="36"/>
                    <a:pt x="1563408" y="0"/>
                  </a:cubicBezTo>
                  <a:close/>
                  <a:moveTo>
                    <a:pt x="3050048" y="1524541"/>
                  </a:moveTo>
                  <a:lnTo>
                    <a:pt x="2819889" y="1524541"/>
                  </a:lnTo>
                  <a:cubicBezTo>
                    <a:pt x="2818736" y="1486591"/>
                    <a:pt x="2815887" y="1448785"/>
                    <a:pt x="2811344" y="1411087"/>
                  </a:cubicBezTo>
                  <a:cubicBezTo>
                    <a:pt x="2806764" y="1373388"/>
                    <a:pt x="2800490" y="1335979"/>
                    <a:pt x="2792521" y="1298893"/>
                  </a:cubicBezTo>
                  <a:cubicBezTo>
                    <a:pt x="2784552" y="1261772"/>
                    <a:pt x="2774889" y="1225082"/>
                    <a:pt x="2763603" y="1188862"/>
                  </a:cubicBezTo>
                  <a:cubicBezTo>
                    <a:pt x="2752280" y="1152605"/>
                    <a:pt x="2739336" y="1116962"/>
                    <a:pt x="2724804" y="1081894"/>
                  </a:cubicBezTo>
                  <a:cubicBezTo>
                    <a:pt x="2710237" y="1046827"/>
                    <a:pt x="2694119" y="1012517"/>
                    <a:pt x="2676450" y="978891"/>
                  </a:cubicBezTo>
                  <a:cubicBezTo>
                    <a:pt x="2658746" y="945301"/>
                    <a:pt x="2639599" y="912577"/>
                    <a:pt x="2618937" y="880717"/>
                  </a:cubicBezTo>
                  <a:cubicBezTo>
                    <a:pt x="2598276" y="848858"/>
                    <a:pt x="2576209" y="818007"/>
                    <a:pt x="2552735" y="788166"/>
                  </a:cubicBezTo>
                  <a:cubicBezTo>
                    <a:pt x="2529261" y="758324"/>
                    <a:pt x="2504489" y="729600"/>
                    <a:pt x="2478419" y="701993"/>
                  </a:cubicBezTo>
                  <a:lnTo>
                    <a:pt x="2641077" y="539415"/>
                  </a:lnTo>
                  <a:cubicBezTo>
                    <a:pt x="2672484" y="572320"/>
                    <a:pt x="2702340" y="606631"/>
                    <a:pt x="2730573" y="642311"/>
                  </a:cubicBezTo>
                  <a:cubicBezTo>
                    <a:pt x="2758807" y="677990"/>
                    <a:pt x="2785382" y="714860"/>
                    <a:pt x="2810226" y="752990"/>
                  </a:cubicBezTo>
                  <a:cubicBezTo>
                    <a:pt x="2835070" y="791085"/>
                    <a:pt x="2858111" y="830261"/>
                    <a:pt x="2879349" y="870518"/>
                  </a:cubicBezTo>
                  <a:cubicBezTo>
                    <a:pt x="2900587" y="910739"/>
                    <a:pt x="2919915" y="951897"/>
                    <a:pt x="2937367" y="993920"/>
                  </a:cubicBezTo>
                  <a:cubicBezTo>
                    <a:pt x="2954819" y="1035907"/>
                    <a:pt x="2970288" y="1078651"/>
                    <a:pt x="2983774" y="1122115"/>
                  </a:cubicBezTo>
                  <a:cubicBezTo>
                    <a:pt x="2997295" y="1165544"/>
                    <a:pt x="3008762" y="1209513"/>
                    <a:pt x="3018209" y="1254023"/>
                  </a:cubicBezTo>
                  <a:cubicBezTo>
                    <a:pt x="3027656" y="1298533"/>
                    <a:pt x="3035048" y="1343367"/>
                    <a:pt x="3040385" y="1388525"/>
                  </a:cubicBezTo>
                  <a:cubicBezTo>
                    <a:pt x="3045685" y="1433720"/>
                    <a:pt x="3048931" y="1479059"/>
                    <a:pt x="3050048" y="1524541"/>
                  </a:cubicBezTo>
                  <a:close/>
                  <a:moveTo>
                    <a:pt x="2198211" y="1524541"/>
                  </a:moveTo>
                  <a:cubicBezTo>
                    <a:pt x="2196120" y="1489258"/>
                    <a:pt x="2191108" y="1454443"/>
                    <a:pt x="2183175" y="1420025"/>
                  </a:cubicBezTo>
                  <a:cubicBezTo>
                    <a:pt x="2175242" y="1385570"/>
                    <a:pt x="2164497" y="1352053"/>
                    <a:pt x="2150939" y="1319436"/>
                  </a:cubicBezTo>
                  <a:cubicBezTo>
                    <a:pt x="2137381" y="1286820"/>
                    <a:pt x="2121227" y="1255537"/>
                    <a:pt x="2102441" y="1225623"/>
                  </a:cubicBezTo>
                  <a:cubicBezTo>
                    <a:pt x="2083655" y="1195710"/>
                    <a:pt x="2062525" y="1167562"/>
                    <a:pt x="2039015" y="1141181"/>
                  </a:cubicBezTo>
                  <a:lnTo>
                    <a:pt x="2197238" y="983036"/>
                  </a:lnTo>
                  <a:cubicBezTo>
                    <a:pt x="2231060" y="1019869"/>
                    <a:pt x="2261457" y="1059333"/>
                    <a:pt x="2288357" y="1101464"/>
                  </a:cubicBezTo>
                  <a:cubicBezTo>
                    <a:pt x="2315256" y="1143595"/>
                    <a:pt x="2338333" y="1187781"/>
                    <a:pt x="2357480" y="1233948"/>
                  </a:cubicBezTo>
                  <a:cubicBezTo>
                    <a:pt x="2376663" y="1280116"/>
                    <a:pt x="2391663" y="1327617"/>
                    <a:pt x="2402517" y="1376416"/>
                  </a:cubicBezTo>
                  <a:cubicBezTo>
                    <a:pt x="2413370" y="1425214"/>
                    <a:pt x="2419897" y="1474590"/>
                    <a:pt x="2422060" y="1524541"/>
                  </a:cubicBezTo>
                  <a:close/>
                  <a:moveTo>
                    <a:pt x="2422024" y="1600767"/>
                  </a:moveTo>
                  <a:cubicBezTo>
                    <a:pt x="2419825" y="1650683"/>
                    <a:pt x="2413298" y="1700058"/>
                    <a:pt x="2402481" y="1748856"/>
                  </a:cubicBezTo>
                  <a:cubicBezTo>
                    <a:pt x="2391627" y="1797655"/>
                    <a:pt x="2376627" y="1845156"/>
                    <a:pt x="2357444" y="1891324"/>
                  </a:cubicBezTo>
                  <a:cubicBezTo>
                    <a:pt x="2338261" y="1937491"/>
                    <a:pt x="2315256" y="1981641"/>
                    <a:pt x="2288321" y="2023772"/>
                  </a:cubicBezTo>
                  <a:cubicBezTo>
                    <a:pt x="2261421" y="2065903"/>
                    <a:pt x="2231060" y="2105367"/>
                    <a:pt x="2197238" y="2142200"/>
                  </a:cubicBezTo>
                  <a:lnTo>
                    <a:pt x="2039015" y="1984164"/>
                  </a:lnTo>
                  <a:cubicBezTo>
                    <a:pt x="2062525" y="1957782"/>
                    <a:pt x="2083655" y="1929635"/>
                    <a:pt x="2102441" y="1899721"/>
                  </a:cubicBezTo>
                  <a:cubicBezTo>
                    <a:pt x="2121227" y="1869808"/>
                    <a:pt x="2137381" y="1838525"/>
                    <a:pt x="2150939" y="1805908"/>
                  </a:cubicBezTo>
                  <a:cubicBezTo>
                    <a:pt x="2164497" y="1773292"/>
                    <a:pt x="2175242" y="1739738"/>
                    <a:pt x="2183175" y="1705320"/>
                  </a:cubicBezTo>
                  <a:cubicBezTo>
                    <a:pt x="2191108" y="1670901"/>
                    <a:pt x="2196120" y="1636086"/>
                    <a:pt x="2198211" y="1600803"/>
                  </a:cubicBezTo>
                  <a:close/>
                  <a:moveTo>
                    <a:pt x="2121732" y="1524541"/>
                  </a:moveTo>
                  <a:lnTo>
                    <a:pt x="1900624" y="1524541"/>
                  </a:lnTo>
                  <a:cubicBezTo>
                    <a:pt x="1897054" y="1492862"/>
                    <a:pt x="1889157" y="1462300"/>
                    <a:pt x="1876933" y="1432891"/>
                  </a:cubicBezTo>
                  <a:cubicBezTo>
                    <a:pt x="1864710" y="1403446"/>
                    <a:pt x="1848664" y="1376308"/>
                    <a:pt x="1828724" y="1351404"/>
                  </a:cubicBezTo>
                  <a:lnTo>
                    <a:pt x="1985036" y="1195169"/>
                  </a:lnTo>
                  <a:cubicBezTo>
                    <a:pt x="2005012" y="1217983"/>
                    <a:pt x="2023005" y="1242274"/>
                    <a:pt x="2039015" y="1268007"/>
                  </a:cubicBezTo>
                  <a:cubicBezTo>
                    <a:pt x="2055024" y="1293775"/>
                    <a:pt x="2068835" y="1320625"/>
                    <a:pt x="2080482" y="1348629"/>
                  </a:cubicBezTo>
                  <a:cubicBezTo>
                    <a:pt x="2092092" y="1376632"/>
                    <a:pt x="2101359" y="1405392"/>
                    <a:pt x="2108282" y="1434909"/>
                  </a:cubicBezTo>
                  <a:cubicBezTo>
                    <a:pt x="2115206" y="1464426"/>
                    <a:pt x="2119677" y="1494304"/>
                    <a:pt x="2121732" y="1524541"/>
                  </a:cubicBezTo>
                  <a:close/>
                  <a:moveTo>
                    <a:pt x="1900624" y="1600767"/>
                  </a:moveTo>
                  <a:lnTo>
                    <a:pt x="2121732" y="1600767"/>
                  </a:lnTo>
                  <a:cubicBezTo>
                    <a:pt x="2119677" y="1631005"/>
                    <a:pt x="2115206" y="1660882"/>
                    <a:pt x="2108282" y="1690399"/>
                  </a:cubicBezTo>
                  <a:cubicBezTo>
                    <a:pt x="2101359" y="1719916"/>
                    <a:pt x="2092092" y="1748676"/>
                    <a:pt x="2080445" y="1776644"/>
                  </a:cubicBezTo>
                  <a:cubicBezTo>
                    <a:pt x="2068835" y="1804647"/>
                    <a:pt x="2055024" y="1831533"/>
                    <a:pt x="2039015" y="1857266"/>
                  </a:cubicBezTo>
                  <a:cubicBezTo>
                    <a:pt x="2023005" y="1883035"/>
                    <a:pt x="2005012" y="1907290"/>
                    <a:pt x="1985036" y="1930103"/>
                  </a:cubicBezTo>
                  <a:lnTo>
                    <a:pt x="1828724" y="1773868"/>
                  </a:lnTo>
                  <a:cubicBezTo>
                    <a:pt x="1848628" y="1749001"/>
                    <a:pt x="1864710" y="1721826"/>
                    <a:pt x="1876897" y="1692417"/>
                  </a:cubicBezTo>
                  <a:cubicBezTo>
                    <a:pt x="1889121" y="1662972"/>
                    <a:pt x="1897018" y="1632410"/>
                    <a:pt x="1900588" y="1600767"/>
                  </a:cubicBezTo>
                  <a:close/>
                  <a:moveTo>
                    <a:pt x="1931093" y="1984019"/>
                  </a:moveTo>
                  <a:cubicBezTo>
                    <a:pt x="1908268" y="2003986"/>
                    <a:pt x="1884001" y="2021970"/>
                    <a:pt x="1858255" y="2037972"/>
                  </a:cubicBezTo>
                  <a:cubicBezTo>
                    <a:pt x="1832474" y="2054010"/>
                    <a:pt x="1805610" y="2067813"/>
                    <a:pt x="1777593" y="2079418"/>
                  </a:cubicBezTo>
                  <a:cubicBezTo>
                    <a:pt x="1749576" y="2091059"/>
                    <a:pt x="1720802" y="2100322"/>
                    <a:pt x="1691270" y="2107241"/>
                  </a:cubicBezTo>
                  <a:cubicBezTo>
                    <a:pt x="1661739" y="2114161"/>
                    <a:pt x="1631846" y="2118666"/>
                    <a:pt x="1601594" y="2120684"/>
                  </a:cubicBezTo>
                  <a:lnTo>
                    <a:pt x="1601594" y="1899721"/>
                  </a:lnTo>
                  <a:cubicBezTo>
                    <a:pt x="1633289" y="1896117"/>
                    <a:pt x="1663830" y="1888224"/>
                    <a:pt x="1693289" y="1876007"/>
                  </a:cubicBezTo>
                  <a:cubicBezTo>
                    <a:pt x="1722713" y="1863789"/>
                    <a:pt x="1749901" y="1847715"/>
                    <a:pt x="1774781" y="1827821"/>
                  </a:cubicBezTo>
                  <a:close/>
                  <a:moveTo>
                    <a:pt x="1985108" y="2037972"/>
                  </a:moveTo>
                  <a:lnTo>
                    <a:pt x="2143295" y="2196153"/>
                  </a:lnTo>
                  <a:cubicBezTo>
                    <a:pt x="2106443" y="2229959"/>
                    <a:pt x="2066960" y="2260341"/>
                    <a:pt x="2024808" y="2287227"/>
                  </a:cubicBezTo>
                  <a:cubicBezTo>
                    <a:pt x="1982620" y="2314113"/>
                    <a:pt x="1938449" y="2337143"/>
                    <a:pt x="1892258" y="2356316"/>
                  </a:cubicBezTo>
                  <a:cubicBezTo>
                    <a:pt x="1846068" y="2375453"/>
                    <a:pt x="1798543" y="2390482"/>
                    <a:pt x="1749720" y="2401294"/>
                  </a:cubicBezTo>
                  <a:cubicBezTo>
                    <a:pt x="1700898" y="2412142"/>
                    <a:pt x="1651498" y="2418666"/>
                    <a:pt x="1601558" y="2420828"/>
                  </a:cubicBezTo>
                  <a:lnTo>
                    <a:pt x="1601558" y="2197126"/>
                  </a:lnTo>
                  <a:cubicBezTo>
                    <a:pt x="1636822" y="2195036"/>
                    <a:pt x="1671655" y="2190026"/>
                    <a:pt x="1706090" y="2182097"/>
                  </a:cubicBezTo>
                  <a:cubicBezTo>
                    <a:pt x="1740526" y="2174168"/>
                    <a:pt x="1774060" y="2163428"/>
                    <a:pt x="1806692" y="2149877"/>
                  </a:cubicBezTo>
                  <a:cubicBezTo>
                    <a:pt x="1839325" y="2136362"/>
                    <a:pt x="1870623" y="2120180"/>
                    <a:pt x="1900551" y="2101403"/>
                  </a:cubicBezTo>
                  <a:cubicBezTo>
                    <a:pt x="1930480" y="2082626"/>
                    <a:pt x="1958641" y="2061506"/>
                    <a:pt x="1985036" y="2038044"/>
                  </a:cubicBezTo>
                  <a:close/>
                  <a:moveTo>
                    <a:pt x="2197202" y="2249961"/>
                  </a:moveTo>
                  <a:lnTo>
                    <a:pt x="2370497" y="2423171"/>
                  </a:lnTo>
                  <a:cubicBezTo>
                    <a:pt x="2344643" y="2447498"/>
                    <a:pt x="2317780" y="2470600"/>
                    <a:pt x="2289835" y="2492440"/>
                  </a:cubicBezTo>
                  <a:cubicBezTo>
                    <a:pt x="2261926" y="2514317"/>
                    <a:pt x="2233043" y="2534896"/>
                    <a:pt x="2203259" y="2554177"/>
                  </a:cubicBezTo>
                  <a:cubicBezTo>
                    <a:pt x="2173475" y="2573423"/>
                    <a:pt x="2142862" y="2591299"/>
                    <a:pt x="2111455" y="2607805"/>
                  </a:cubicBezTo>
                  <a:cubicBezTo>
                    <a:pt x="2080049" y="2624312"/>
                    <a:pt x="2047957" y="2639341"/>
                    <a:pt x="2015180" y="2652964"/>
                  </a:cubicBezTo>
                  <a:cubicBezTo>
                    <a:pt x="1982439" y="2666551"/>
                    <a:pt x="1949122" y="2678625"/>
                    <a:pt x="1915227" y="2689220"/>
                  </a:cubicBezTo>
                  <a:cubicBezTo>
                    <a:pt x="1881369" y="2699816"/>
                    <a:pt x="1847113" y="2708826"/>
                    <a:pt x="1812425" y="2716323"/>
                  </a:cubicBezTo>
                  <a:cubicBezTo>
                    <a:pt x="1777738" y="2723819"/>
                    <a:pt x="1742797" y="2729694"/>
                    <a:pt x="1707568" y="2734019"/>
                  </a:cubicBezTo>
                  <a:cubicBezTo>
                    <a:pt x="1672340" y="2738343"/>
                    <a:pt x="1637003" y="2741082"/>
                    <a:pt x="1601558" y="2742200"/>
                  </a:cubicBezTo>
                  <a:lnTo>
                    <a:pt x="1601558" y="2497126"/>
                  </a:lnTo>
                  <a:cubicBezTo>
                    <a:pt x="1656510" y="2494927"/>
                    <a:pt x="1710886" y="2487899"/>
                    <a:pt x="1764612" y="2476078"/>
                  </a:cubicBezTo>
                  <a:cubicBezTo>
                    <a:pt x="1818339" y="2464257"/>
                    <a:pt x="1870623" y="2447822"/>
                    <a:pt x="1921429" y="2426739"/>
                  </a:cubicBezTo>
                  <a:cubicBezTo>
                    <a:pt x="1972271" y="2405691"/>
                    <a:pt x="2020841" y="2380319"/>
                    <a:pt x="2067140" y="2350622"/>
                  </a:cubicBezTo>
                  <a:cubicBezTo>
                    <a:pt x="2113475" y="2320960"/>
                    <a:pt x="2156853" y="2287479"/>
                    <a:pt x="2197238" y="2250141"/>
                  </a:cubicBezTo>
                  <a:close/>
                  <a:moveTo>
                    <a:pt x="2251181" y="2196009"/>
                  </a:moveTo>
                  <a:cubicBezTo>
                    <a:pt x="2288537" y="2155644"/>
                    <a:pt x="2322071" y="2112287"/>
                    <a:pt x="2351747" y="2066011"/>
                  </a:cubicBezTo>
                  <a:cubicBezTo>
                    <a:pt x="2381459" y="2019699"/>
                    <a:pt x="2406844" y="1971153"/>
                    <a:pt x="2427938" y="1920336"/>
                  </a:cubicBezTo>
                  <a:cubicBezTo>
                    <a:pt x="2448996" y="1869555"/>
                    <a:pt x="2465474" y="1817297"/>
                    <a:pt x="2477301" y="1763597"/>
                  </a:cubicBezTo>
                  <a:cubicBezTo>
                    <a:pt x="2489128" y="1709897"/>
                    <a:pt x="2496160" y="1655548"/>
                    <a:pt x="2498359" y="1600587"/>
                  </a:cubicBezTo>
                  <a:lnTo>
                    <a:pt x="2743554" y="1600587"/>
                  </a:lnTo>
                  <a:cubicBezTo>
                    <a:pt x="2742437" y="1636050"/>
                    <a:pt x="2739732" y="1671370"/>
                    <a:pt x="2735405" y="1706581"/>
                  </a:cubicBezTo>
                  <a:cubicBezTo>
                    <a:pt x="2731078" y="1741793"/>
                    <a:pt x="2725165" y="1776716"/>
                    <a:pt x="2717701" y="1811386"/>
                  </a:cubicBezTo>
                  <a:cubicBezTo>
                    <a:pt x="2710201" y="1846057"/>
                    <a:pt x="2701186" y="1880295"/>
                    <a:pt x="2690585" y="1914173"/>
                  </a:cubicBezTo>
                  <a:cubicBezTo>
                    <a:pt x="2680020" y="1948015"/>
                    <a:pt x="2667904" y="1981316"/>
                    <a:pt x="2654310" y="2014077"/>
                  </a:cubicBezTo>
                  <a:cubicBezTo>
                    <a:pt x="2640717" y="2046838"/>
                    <a:pt x="2625680" y="2078914"/>
                    <a:pt x="2609166" y="2110305"/>
                  </a:cubicBezTo>
                  <a:cubicBezTo>
                    <a:pt x="2592651" y="2141696"/>
                    <a:pt x="2574766" y="2172294"/>
                    <a:pt x="2555511" y="2202063"/>
                  </a:cubicBezTo>
                  <a:cubicBezTo>
                    <a:pt x="2536220" y="2231833"/>
                    <a:pt x="2515631" y="2260701"/>
                    <a:pt x="2493780" y="2288596"/>
                  </a:cubicBezTo>
                  <a:cubicBezTo>
                    <a:pt x="2471892" y="2316528"/>
                    <a:pt x="2448779" y="2343414"/>
                    <a:pt x="2424476" y="2369218"/>
                  </a:cubicBezTo>
                  <a:close/>
                  <a:moveTo>
                    <a:pt x="2498359" y="1524361"/>
                  </a:moveTo>
                  <a:cubicBezTo>
                    <a:pt x="2496124" y="1469436"/>
                    <a:pt x="2489092" y="1415123"/>
                    <a:pt x="2477265" y="1361423"/>
                  </a:cubicBezTo>
                  <a:cubicBezTo>
                    <a:pt x="2465438" y="1307723"/>
                    <a:pt x="2448959" y="1255501"/>
                    <a:pt x="2427865" y="1204720"/>
                  </a:cubicBezTo>
                  <a:cubicBezTo>
                    <a:pt x="2406771" y="1153939"/>
                    <a:pt x="2381387" y="1105393"/>
                    <a:pt x="2351675" y="1059081"/>
                  </a:cubicBezTo>
                  <a:cubicBezTo>
                    <a:pt x="2321999" y="1012805"/>
                    <a:pt x="2288465" y="969485"/>
                    <a:pt x="2251109" y="929119"/>
                  </a:cubicBezTo>
                  <a:lnTo>
                    <a:pt x="2424476" y="755910"/>
                  </a:lnTo>
                  <a:cubicBezTo>
                    <a:pt x="2448779" y="781714"/>
                    <a:pt x="2471892" y="808601"/>
                    <a:pt x="2493780" y="836532"/>
                  </a:cubicBezTo>
                  <a:cubicBezTo>
                    <a:pt x="2515631" y="864427"/>
                    <a:pt x="2536220" y="893295"/>
                    <a:pt x="2555511" y="923065"/>
                  </a:cubicBezTo>
                  <a:cubicBezTo>
                    <a:pt x="2574766" y="952834"/>
                    <a:pt x="2592651" y="983432"/>
                    <a:pt x="2609166" y="1014823"/>
                  </a:cubicBezTo>
                  <a:cubicBezTo>
                    <a:pt x="2625680" y="1046214"/>
                    <a:pt x="2640717" y="1078290"/>
                    <a:pt x="2654310" y="1111051"/>
                  </a:cubicBezTo>
                  <a:cubicBezTo>
                    <a:pt x="2667904" y="1143812"/>
                    <a:pt x="2680020" y="1177113"/>
                    <a:pt x="2690585" y="1210955"/>
                  </a:cubicBezTo>
                  <a:cubicBezTo>
                    <a:pt x="2701186" y="1244833"/>
                    <a:pt x="2710201" y="1279071"/>
                    <a:pt x="2717701" y="1313742"/>
                  </a:cubicBezTo>
                  <a:cubicBezTo>
                    <a:pt x="2725165" y="1348412"/>
                    <a:pt x="2731078" y="1383336"/>
                    <a:pt x="2735405" y="1418547"/>
                  </a:cubicBezTo>
                  <a:cubicBezTo>
                    <a:pt x="2739732" y="1453758"/>
                    <a:pt x="2742437" y="1489078"/>
                    <a:pt x="2743554" y="1524505"/>
                  </a:cubicBezTo>
                  <a:close/>
                  <a:moveTo>
                    <a:pt x="1601558" y="76730"/>
                  </a:moveTo>
                  <a:cubicBezTo>
                    <a:pt x="1647027" y="77847"/>
                    <a:pt x="1692388" y="81091"/>
                    <a:pt x="1737605" y="86389"/>
                  </a:cubicBezTo>
                  <a:cubicBezTo>
                    <a:pt x="1782822" y="91723"/>
                    <a:pt x="1827678" y="99111"/>
                    <a:pt x="1872210" y="108553"/>
                  </a:cubicBezTo>
                  <a:cubicBezTo>
                    <a:pt x="1916706" y="117996"/>
                    <a:pt x="1960696" y="129457"/>
                    <a:pt x="2004183" y="142972"/>
                  </a:cubicBezTo>
                  <a:cubicBezTo>
                    <a:pt x="2047633" y="156451"/>
                    <a:pt x="2090397" y="171912"/>
                    <a:pt x="2132441" y="189356"/>
                  </a:cubicBezTo>
                  <a:cubicBezTo>
                    <a:pt x="2174485" y="206799"/>
                    <a:pt x="2215627" y="226117"/>
                    <a:pt x="2255868" y="247345"/>
                  </a:cubicBezTo>
                  <a:cubicBezTo>
                    <a:pt x="2296145" y="268572"/>
                    <a:pt x="2335340" y="291602"/>
                    <a:pt x="2373490" y="316434"/>
                  </a:cubicBezTo>
                  <a:cubicBezTo>
                    <a:pt x="2411603" y="341266"/>
                    <a:pt x="2448527" y="367827"/>
                    <a:pt x="2484224" y="396047"/>
                  </a:cubicBezTo>
                  <a:cubicBezTo>
                    <a:pt x="2519886" y="424303"/>
                    <a:pt x="2554213" y="454108"/>
                    <a:pt x="2587134" y="485499"/>
                  </a:cubicBezTo>
                  <a:lnTo>
                    <a:pt x="2424476" y="648077"/>
                  </a:lnTo>
                  <a:cubicBezTo>
                    <a:pt x="2396856" y="622020"/>
                    <a:pt x="2368117" y="597260"/>
                    <a:pt x="2338261" y="573798"/>
                  </a:cubicBezTo>
                  <a:cubicBezTo>
                    <a:pt x="2308405" y="550336"/>
                    <a:pt x="2277539" y="528279"/>
                    <a:pt x="2245664" y="507628"/>
                  </a:cubicBezTo>
                  <a:cubicBezTo>
                    <a:pt x="2213788" y="487013"/>
                    <a:pt x="2181048" y="467839"/>
                    <a:pt x="2147441" y="450180"/>
                  </a:cubicBezTo>
                  <a:cubicBezTo>
                    <a:pt x="2113835" y="432484"/>
                    <a:pt x="2079472" y="416374"/>
                    <a:pt x="2044387" y="401814"/>
                  </a:cubicBezTo>
                  <a:cubicBezTo>
                    <a:pt x="2009303" y="387289"/>
                    <a:pt x="1973641" y="374351"/>
                    <a:pt x="1937403" y="363034"/>
                  </a:cubicBezTo>
                  <a:cubicBezTo>
                    <a:pt x="1901128" y="351754"/>
                    <a:pt x="1864421" y="342095"/>
                    <a:pt x="1827317" y="334130"/>
                  </a:cubicBezTo>
                  <a:cubicBezTo>
                    <a:pt x="1790178" y="326165"/>
                    <a:pt x="1752749" y="319894"/>
                    <a:pt x="1715032" y="315317"/>
                  </a:cubicBezTo>
                  <a:cubicBezTo>
                    <a:pt x="1677352" y="310776"/>
                    <a:pt x="1639491" y="307892"/>
                    <a:pt x="1601558" y="306775"/>
                  </a:cubicBezTo>
                  <a:close/>
                  <a:moveTo>
                    <a:pt x="1601558" y="383073"/>
                  </a:moveTo>
                  <a:cubicBezTo>
                    <a:pt x="1637003" y="384190"/>
                    <a:pt x="1672340" y="386929"/>
                    <a:pt x="1707568" y="391218"/>
                  </a:cubicBezTo>
                  <a:cubicBezTo>
                    <a:pt x="1742797" y="395542"/>
                    <a:pt x="1777738" y="401453"/>
                    <a:pt x="1812425" y="408913"/>
                  </a:cubicBezTo>
                  <a:cubicBezTo>
                    <a:pt x="1847113" y="416410"/>
                    <a:pt x="1881369" y="425420"/>
                    <a:pt x="1915263" y="436016"/>
                  </a:cubicBezTo>
                  <a:cubicBezTo>
                    <a:pt x="1949122" y="446612"/>
                    <a:pt x="1982439" y="458685"/>
                    <a:pt x="2015216" y="472272"/>
                  </a:cubicBezTo>
                  <a:cubicBezTo>
                    <a:pt x="2047993" y="485860"/>
                    <a:pt x="2080085" y="500924"/>
                    <a:pt x="2111492" y="517395"/>
                  </a:cubicBezTo>
                  <a:cubicBezTo>
                    <a:pt x="2142898" y="533901"/>
                    <a:pt x="2173512" y="551777"/>
                    <a:pt x="2203296" y="571023"/>
                  </a:cubicBezTo>
                  <a:cubicBezTo>
                    <a:pt x="2233080" y="590304"/>
                    <a:pt x="2261926" y="610847"/>
                    <a:pt x="2289871" y="632724"/>
                  </a:cubicBezTo>
                  <a:cubicBezTo>
                    <a:pt x="2317816" y="654600"/>
                    <a:pt x="2344679" y="677702"/>
                    <a:pt x="2370533" y="701993"/>
                  </a:cubicBezTo>
                  <a:lnTo>
                    <a:pt x="2197238" y="875203"/>
                  </a:lnTo>
                  <a:cubicBezTo>
                    <a:pt x="2156853" y="837865"/>
                    <a:pt x="2113475" y="804348"/>
                    <a:pt x="2067140" y="774687"/>
                  </a:cubicBezTo>
                  <a:cubicBezTo>
                    <a:pt x="2020841" y="745025"/>
                    <a:pt x="1972271" y="719653"/>
                    <a:pt x="1921429" y="698569"/>
                  </a:cubicBezTo>
                  <a:cubicBezTo>
                    <a:pt x="1870623" y="677486"/>
                    <a:pt x="1818339" y="661052"/>
                    <a:pt x="1764612" y="649230"/>
                  </a:cubicBezTo>
                  <a:cubicBezTo>
                    <a:pt x="1710886" y="637409"/>
                    <a:pt x="1656510" y="630381"/>
                    <a:pt x="1601558" y="628183"/>
                  </a:cubicBezTo>
                  <a:close/>
                  <a:moveTo>
                    <a:pt x="1601558" y="704444"/>
                  </a:moveTo>
                  <a:cubicBezTo>
                    <a:pt x="1651498" y="706643"/>
                    <a:pt x="1700898" y="713166"/>
                    <a:pt x="1749720" y="723978"/>
                  </a:cubicBezTo>
                  <a:cubicBezTo>
                    <a:pt x="1798543" y="734826"/>
                    <a:pt x="1846068" y="749819"/>
                    <a:pt x="1892258" y="768992"/>
                  </a:cubicBezTo>
                  <a:cubicBezTo>
                    <a:pt x="1938449" y="788130"/>
                    <a:pt x="1982620" y="811159"/>
                    <a:pt x="2024808" y="838046"/>
                  </a:cubicBezTo>
                  <a:cubicBezTo>
                    <a:pt x="2066960" y="864968"/>
                    <a:pt x="2106443" y="895314"/>
                    <a:pt x="2143295" y="929119"/>
                  </a:cubicBezTo>
                  <a:lnTo>
                    <a:pt x="1985036" y="1087264"/>
                  </a:lnTo>
                  <a:cubicBezTo>
                    <a:pt x="1958641" y="1063766"/>
                    <a:pt x="1930480" y="1042646"/>
                    <a:pt x="1900551" y="1023869"/>
                  </a:cubicBezTo>
                  <a:cubicBezTo>
                    <a:pt x="1870587" y="1005092"/>
                    <a:pt x="1839325" y="988946"/>
                    <a:pt x="1806692" y="975395"/>
                  </a:cubicBezTo>
                  <a:cubicBezTo>
                    <a:pt x="1774024" y="961844"/>
                    <a:pt x="1740489" y="951104"/>
                    <a:pt x="1706054" y="943175"/>
                  </a:cubicBezTo>
                  <a:cubicBezTo>
                    <a:pt x="1671618" y="935246"/>
                    <a:pt x="1636750" y="930237"/>
                    <a:pt x="1601485" y="928146"/>
                  </a:cubicBezTo>
                  <a:close/>
                  <a:moveTo>
                    <a:pt x="1601558" y="1004588"/>
                  </a:moveTo>
                  <a:cubicBezTo>
                    <a:pt x="1631810" y="1006642"/>
                    <a:pt x="1661702" y="1011111"/>
                    <a:pt x="1691234" y="1018067"/>
                  </a:cubicBezTo>
                  <a:cubicBezTo>
                    <a:pt x="1720766" y="1024987"/>
                    <a:pt x="1749540" y="1034285"/>
                    <a:pt x="1777521" y="1045890"/>
                  </a:cubicBezTo>
                  <a:cubicBezTo>
                    <a:pt x="1805538" y="1057531"/>
                    <a:pt x="1832438" y="1071335"/>
                    <a:pt x="1858183" y="1087336"/>
                  </a:cubicBezTo>
                  <a:cubicBezTo>
                    <a:pt x="1883929" y="1103374"/>
                    <a:pt x="1908232" y="1121358"/>
                    <a:pt x="1931021" y="1141325"/>
                  </a:cubicBezTo>
                  <a:lnTo>
                    <a:pt x="1774745" y="1297560"/>
                  </a:lnTo>
                  <a:cubicBezTo>
                    <a:pt x="1749829" y="1277665"/>
                    <a:pt x="1722677" y="1261591"/>
                    <a:pt x="1693217" y="1249374"/>
                  </a:cubicBezTo>
                  <a:cubicBezTo>
                    <a:pt x="1663758" y="1237156"/>
                    <a:pt x="1633217" y="1229263"/>
                    <a:pt x="1601521" y="1225695"/>
                  </a:cubicBezTo>
                  <a:close/>
                  <a:moveTo>
                    <a:pt x="1525259" y="76730"/>
                  </a:moveTo>
                  <a:lnTo>
                    <a:pt x="1525259" y="306775"/>
                  </a:lnTo>
                  <a:cubicBezTo>
                    <a:pt x="1487289" y="307892"/>
                    <a:pt x="1449464" y="310776"/>
                    <a:pt x="1411748" y="315317"/>
                  </a:cubicBezTo>
                  <a:cubicBezTo>
                    <a:pt x="1374067" y="319894"/>
                    <a:pt x="1336639" y="326165"/>
                    <a:pt x="1299499" y="334130"/>
                  </a:cubicBezTo>
                  <a:cubicBezTo>
                    <a:pt x="1262359" y="342095"/>
                    <a:pt x="1225688" y="351754"/>
                    <a:pt x="1189413" y="363034"/>
                  </a:cubicBezTo>
                  <a:cubicBezTo>
                    <a:pt x="1153139" y="374351"/>
                    <a:pt x="1117477" y="387289"/>
                    <a:pt x="1082393" y="401814"/>
                  </a:cubicBezTo>
                  <a:cubicBezTo>
                    <a:pt x="1047344" y="416374"/>
                    <a:pt x="1012981" y="432484"/>
                    <a:pt x="979375" y="450180"/>
                  </a:cubicBezTo>
                  <a:cubicBezTo>
                    <a:pt x="945732" y="467839"/>
                    <a:pt x="912992" y="487013"/>
                    <a:pt x="881152" y="507628"/>
                  </a:cubicBezTo>
                  <a:cubicBezTo>
                    <a:pt x="849277" y="528279"/>
                    <a:pt x="818411" y="550336"/>
                    <a:pt x="788519" y="573798"/>
                  </a:cubicBezTo>
                  <a:cubicBezTo>
                    <a:pt x="758663" y="597260"/>
                    <a:pt x="729925" y="622020"/>
                    <a:pt x="702340" y="648077"/>
                  </a:cubicBezTo>
                  <a:lnTo>
                    <a:pt x="539646" y="485499"/>
                  </a:lnTo>
                  <a:cubicBezTo>
                    <a:pt x="572603" y="454108"/>
                    <a:pt x="606894" y="424303"/>
                    <a:pt x="642592" y="396047"/>
                  </a:cubicBezTo>
                  <a:cubicBezTo>
                    <a:pt x="678289" y="367827"/>
                    <a:pt x="715213" y="341266"/>
                    <a:pt x="753326" y="316434"/>
                  </a:cubicBezTo>
                  <a:cubicBezTo>
                    <a:pt x="791476" y="291602"/>
                    <a:pt x="830671" y="268572"/>
                    <a:pt x="870912" y="247345"/>
                  </a:cubicBezTo>
                  <a:cubicBezTo>
                    <a:pt x="911189" y="226117"/>
                    <a:pt x="952331" y="206799"/>
                    <a:pt x="994375" y="189356"/>
                  </a:cubicBezTo>
                  <a:cubicBezTo>
                    <a:pt x="1036419" y="171912"/>
                    <a:pt x="1079147" y="156451"/>
                    <a:pt x="1122634" y="142972"/>
                  </a:cubicBezTo>
                  <a:cubicBezTo>
                    <a:pt x="1166084" y="129457"/>
                    <a:pt x="1210075" y="117996"/>
                    <a:pt x="1254606" y="108553"/>
                  </a:cubicBezTo>
                  <a:cubicBezTo>
                    <a:pt x="1299138" y="99111"/>
                    <a:pt x="1343994" y="91723"/>
                    <a:pt x="1389211" y="86389"/>
                  </a:cubicBezTo>
                  <a:cubicBezTo>
                    <a:pt x="1434392" y="81091"/>
                    <a:pt x="1479753" y="77847"/>
                    <a:pt x="1525259" y="76730"/>
                  </a:cubicBezTo>
                  <a:close/>
                  <a:moveTo>
                    <a:pt x="628457" y="1524541"/>
                  </a:moveTo>
                  <a:lnTo>
                    <a:pt x="383226" y="1524541"/>
                  </a:lnTo>
                  <a:cubicBezTo>
                    <a:pt x="384380" y="1489078"/>
                    <a:pt x="387084" y="1453758"/>
                    <a:pt x="391411" y="1418547"/>
                  </a:cubicBezTo>
                  <a:cubicBezTo>
                    <a:pt x="395738" y="1383372"/>
                    <a:pt x="401615" y="1348412"/>
                    <a:pt x="409115" y="1313742"/>
                  </a:cubicBezTo>
                  <a:cubicBezTo>
                    <a:pt x="416579" y="1279071"/>
                    <a:pt x="425630" y="1244833"/>
                    <a:pt x="436231" y="1210955"/>
                  </a:cubicBezTo>
                  <a:cubicBezTo>
                    <a:pt x="446796" y="1177113"/>
                    <a:pt x="458876" y="1143812"/>
                    <a:pt x="472506" y="1111051"/>
                  </a:cubicBezTo>
                  <a:cubicBezTo>
                    <a:pt x="486100" y="1078290"/>
                    <a:pt x="501136" y="1046214"/>
                    <a:pt x="517650" y="1014823"/>
                  </a:cubicBezTo>
                  <a:cubicBezTo>
                    <a:pt x="534129" y="983432"/>
                    <a:pt x="552050" y="952834"/>
                    <a:pt x="571305" y="923065"/>
                  </a:cubicBezTo>
                  <a:cubicBezTo>
                    <a:pt x="590596" y="893295"/>
                    <a:pt x="611149" y="864427"/>
                    <a:pt x="633036" y="836532"/>
                  </a:cubicBezTo>
                  <a:cubicBezTo>
                    <a:pt x="654924" y="808601"/>
                    <a:pt x="678037" y="781714"/>
                    <a:pt x="702340" y="755910"/>
                  </a:cubicBezTo>
                  <a:lnTo>
                    <a:pt x="875708" y="929119"/>
                  </a:lnTo>
                  <a:cubicBezTo>
                    <a:pt x="838315" y="969485"/>
                    <a:pt x="804781" y="1012841"/>
                    <a:pt x="775105" y="1059117"/>
                  </a:cubicBezTo>
                  <a:cubicBezTo>
                    <a:pt x="745393" y="1105429"/>
                    <a:pt x="720009" y="1153975"/>
                    <a:pt x="698915" y="1204792"/>
                  </a:cubicBezTo>
                  <a:cubicBezTo>
                    <a:pt x="677821" y="1255573"/>
                    <a:pt x="661378" y="1307831"/>
                    <a:pt x="649515" y="1361531"/>
                  </a:cubicBezTo>
                  <a:cubicBezTo>
                    <a:pt x="637688" y="1415231"/>
                    <a:pt x="630693" y="1469580"/>
                    <a:pt x="628457" y="1524541"/>
                  </a:cubicBezTo>
                  <a:close/>
                  <a:moveTo>
                    <a:pt x="929578" y="983036"/>
                  </a:moveTo>
                  <a:lnTo>
                    <a:pt x="1087801" y="1141181"/>
                  </a:lnTo>
                  <a:cubicBezTo>
                    <a:pt x="1064292" y="1167562"/>
                    <a:pt x="1043161" y="1195710"/>
                    <a:pt x="1024375" y="1225623"/>
                  </a:cubicBezTo>
                  <a:cubicBezTo>
                    <a:pt x="1005589" y="1255537"/>
                    <a:pt x="989399" y="1286820"/>
                    <a:pt x="975877" y="1319436"/>
                  </a:cubicBezTo>
                  <a:cubicBezTo>
                    <a:pt x="962319" y="1352053"/>
                    <a:pt x="951574" y="1385570"/>
                    <a:pt x="943641" y="1420025"/>
                  </a:cubicBezTo>
                  <a:cubicBezTo>
                    <a:pt x="935708" y="1454443"/>
                    <a:pt x="930696" y="1489258"/>
                    <a:pt x="928605" y="1524541"/>
                  </a:cubicBezTo>
                  <a:lnTo>
                    <a:pt x="704792" y="1524541"/>
                  </a:lnTo>
                  <a:cubicBezTo>
                    <a:pt x="706992" y="1474590"/>
                    <a:pt x="713482" y="1425214"/>
                    <a:pt x="724336" y="1376416"/>
                  </a:cubicBezTo>
                  <a:cubicBezTo>
                    <a:pt x="735189" y="1327617"/>
                    <a:pt x="750189" y="1280116"/>
                    <a:pt x="769336" y="1233948"/>
                  </a:cubicBezTo>
                  <a:cubicBezTo>
                    <a:pt x="788519" y="1187781"/>
                    <a:pt x="811560" y="1143631"/>
                    <a:pt x="838460" y="1101464"/>
                  </a:cubicBezTo>
                  <a:cubicBezTo>
                    <a:pt x="865359" y="1059333"/>
                    <a:pt x="895756" y="1019869"/>
                    <a:pt x="929578" y="983036"/>
                  </a:cubicBezTo>
                  <a:close/>
                  <a:moveTo>
                    <a:pt x="628457" y="1600767"/>
                  </a:moveTo>
                  <a:cubicBezTo>
                    <a:pt x="630693" y="1655728"/>
                    <a:pt x="637688" y="1710041"/>
                    <a:pt x="649515" y="1763741"/>
                  </a:cubicBezTo>
                  <a:cubicBezTo>
                    <a:pt x="661378" y="1817477"/>
                    <a:pt x="677821" y="1869700"/>
                    <a:pt x="698915" y="1920516"/>
                  </a:cubicBezTo>
                  <a:cubicBezTo>
                    <a:pt x="720009" y="1971297"/>
                    <a:pt x="745393" y="2019844"/>
                    <a:pt x="775105" y="2066155"/>
                  </a:cubicBezTo>
                  <a:cubicBezTo>
                    <a:pt x="804781" y="2112467"/>
                    <a:pt x="838315" y="2155788"/>
                    <a:pt x="875708" y="2196153"/>
                  </a:cubicBezTo>
                  <a:lnTo>
                    <a:pt x="702376" y="2369363"/>
                  </a:lnTo>
                  <a:cubicBezTo>
                    <a:pt x="678073" y="2343558"/>
                    <a:pt x="654960" y="2316672"/>
                    <a:pt x="633109" y="2288776"/>
                  </a:cubicBezTo>
                  <a:cubicBezTo>
                    <a:pt x="611221" y="2260845"/>
                    <a:pt x="590632" y="2231977"/>
                    <a:pt x="571377" y="2202208"/>
                  </a:cubicBezTo>
                  <a:cubicBezTo>
                    <a:pt x="552086" y="2172438"/>
                    <a:pt x="534201" y="2141840"/>
                    <a:pt x="517686" y="2110449"/>
                  </a:cubicBezTo>
                  <a:cubicBezTo>
                    <a:pt x="501208" y="2079058"/>
                    <a:pt x="486136" y="2046982"/>
                    <a:pt x="472542" y="2014221"/>
                  </a:cubicBezTo>
                  <a:cubicBezTo>
                    <a:pt x="458948" y="1981461"/>
                    <a:pt x="446868" y="1948159"/>
                    <a:pt x="436267" y="1914318"/>
                  </a:cubicBezTo>
                  <a:cubicBezTo>
                    <a:pt x="425666" y="1880476"/>
                    <a:pt x="416652" y="1846201"/>
                    <a:pt x="409152" y="1811531"/>
                  </a:cubicBezTo>
                  <a:cubicBezTo>
                    <a:pt x="401687" y="1776860"/>
                    <a:pt x="395774" y="1741937"/>
                    <a:pt x="391447" y="1706725"/>
                  </a:cubicBezTo>
                  <a:cubicBezTo>
                    <a:pt x="387156" y="1671514"/>
                    <a:pt x="384416" y="1636194"/>
                    <a:pt x="383298" y="1600767"/>
                  </a:cubicBezTo>
                  <a:close/>
                  <a:moveTo>
                    <a:pt x="704792" y="1600767"/>
                  </a:moveTo>
                  <a:lnTo>
                    <a:pt x="928605" y="1600767"/>
                  </a:lnTo>
                  <a:cubicBezTo>
                    <a:pt x="930696" y="1636014"/>
                    <a:pt x="935708" y="1670865"/>
                    <a:pt x="943641" y="1705284"/>
                  </a:cubicBezTo>
                  <a:cubicBezTo>
                    <a:pt x="951574" y="1739738"/>
                    <a:pt x="962319" y="1773256"/>
                    <a:pt x="975841" y="1805872"/>
                  </a:cubicBezTo>
                  <a:cubicBezTo>
                    <a:pt x="989399" y="1838489"/>
                    <a:pt x="1005589" y="1869772"/>
                    <a:pt x="1024375" y="1899721"/>
                  </a:cubicBezTo>
                  <a:cubicBezTo>
                    <a:pt x="1043161" y="1929635"/>
                    <a:pt x="1064292" y="1957782"/>
                    <a:pt x="1087801" y="1984164"/>
                  </a:cubicBezTo>
                  <a:lnTo>
                    <a:pt x="929578" y="2142200"/>
                  </a:lnTo>
                  <a:cubicBezTo>
                    <a:pt x="895756" y="2105367"/>
                    <a:pt x="865395" y="2065903"/>
                    <a:pt x="838460" y="2023772"/>
                  </a:cubicBezTo>
                  <a:cubicBezTo>
                    <a:pt x="811560" y="1981641"/>
                    <a:pt x="788519" y="1937491"/>
                    <a:pt x="769372" y="1891324"/>
                  </a:cubicBezTo>
                  <a:cubicBezTo>
                    <a:pt x="750189" y="1845156"/>
                    <a:pt x="735189" y="1797655"/>
                    <a:pt x="724336" y="1748856"/>
                  </a:cubicBezTo>
                  <a:cubicBezTo>
                    <a:pt x="713482" y="1700058"/>
                    <a:pt x="706992" y="1650683"/>
                    <a:pt x="704792" y="1600767"/>
                  </a:cubicBezTo>
                  <a:close/>
                  <a:moveTo>
                    <a:pt x="1005084" y="1600767"/>
                  </a:moveTo>
                  <a:lnTo>
                    <a:pt x="1226156" y="1600767"/>
                  </a:lnTo>
                  <a:cubicBezTo>
                    <a:pt x="1229726" y="1632410"/>
                    <a:pt x="1237623" y="1662972"/>
                    <a:pt x="1249847" y="1692417"/>
                  </a:cubicBezTo>
                  <a:cubicBezTo>
                    <a:pt x="1262070" y="1721826"/>
                    <a:pt x="1278152" y="1749001"/>
                    <a:pt x="1298092" y="1773868"/>
                  </a:cubicBezTo>
                  <a:lnTo>
                    <a:pt x="1141780" y="1930103"/>
                  </a:lnTo>
                  <a:cubicBezTo>
                    <a:pt x="1121804" y="1907290"/>
                    <a:pt x="1103811" y="1883035"/>
                    <a:pt x="1087801" y="1857266"/>
                  </a:cubicBezTo>
                  <a:cubicBezTo>
                    <a:pt x="1071792" y="1831533"/>
                    <a:pt x="1057945" y="1804647"/>
                    <a:pt x="1046335" y="1776644"/>
                  </a:cubicBezTo>
                  <a:cubicBezTo>
                    <a:pt x="1034724" y="1748676"/>
                    <a:pt x="1025457" y="1719916"/>
                    <a:pt x="1018534" y="1690399"/>
                  </a:cubicBezTo>
                  <a:cubicBezTo>
                    <a:pt x="1011611" y="1660882"/>
                    <a:pt x="1007103" y="1631005"/>
                    <a:pt x="1005084" y="1600767"/>
                  </a:cubicBezTo>
                  <a:close/>
                  <a:moveTo>
                    <a:pt x="1226156" y="1524541"/>
                  </a:moveTo>
                  <a:lnTo>
                    <a:pt x="1005084" y="1524541"/>
                  </a:lnTo>
                  <a:cubicBezTo>
                    <a:pt x="1007103" y="1494304"/>
                    <a:pt x="1011611" y="1464426"/>
                    <a:pt x="1018534" y="1434909"/>
                  </a:cubicBezTo>
                  <a:cubicBezTo>
                    <a:pt x="1025457" y="1405392"/>
                    <a:pt x="1034724" y="1376632"/>
                    <a:pt x="1046335" y="1348629"/>
                  </a:cubicBezTo>
                  <a:cubicBezTo>
                    <a:pt x="1057981" y="1320625"/>
                    <a:pt x="1071792" y="1293775"/>
                    <a:pt x="1087801" y="1268007"/>
                  </a:cubicBezTo>
                  <a:cubicBezTo>
                    <a:pt x="1103811" y="1242274"/>
                    <a:pt x="1121804" y="1217983"/>
                    <a:pt x="1141780" y="1195169"/>
                  </a:cubicBezTo>
                  <a:lnTo>
                    <a:pt x="1298092" y="1351404"/>
                  </a:lnTo>
                  <a:cubicBezTo>
                    <a:pt x="1278188" y="1376308"/>
                    <a:pt x="1262106" y="1403446"/>
                    <a:pt x="1249883" y="1432891"/>
                  </a:cubicBezTo>
                  <a:cubicBezTo>
                    <a:pt x="1237659" y="1462336"/>
                    <a:pt x="1229798" y="1492862"/>
                    <a:pt x="1226229" y="1524541"/>
                  </a:cubicBezTo>
                  <a:close/>
                  <a:moveTo>
                    <a:pt x="1195759" y="1141325"/>
                  </a:moveTo>
                  <a:cubicBezTo>
                    <a:pt x="1218584" y="1121358"/>
                    <a:pt x="1242887" y="1103374"/>
                    <a:pt x="1268633" y="1087372"/>
                  </a:cubicBezTo>
                  <a:cubicBezTo>
                    <a:pt x="1294378" y="1071371"/>
                    <a:pt x="1321278" y="1057531"/>
                    <a:pt x="1349295" y="1045926"/>
                  </a:cubicBezTo>
                  <a:cubicBezTo>
                    <a:pt x="1377312" y="1034321"/>
                    <a:pt x="1406050" y="1025023"/>
                    <a:pt x="1435582" y="1018103"/>
                  </a:cubicBezTo>
                  <a:cubicBezTo>
                    <a:pt x="1465114" y="1011183"/>
                    <a:pt x="1495006" y="1006678"/>
                    <a:pt x="1525295" y="1004660"/>
                  </a:cubicBezTo>
                  <a:lnTo>
                    <a:pt x="1525295" y="1225623"/>
                  </a:lnTo>
                  <a:cubicBezTo>
                    <a:pt x="1493600" y="1229191"/>
                    <a:pt x="1463022" y="1237084"/>
                    <a:pt x="1433599" y="1249338"/>
                  </a:cubicBezTo>
                  <a:cubicBezTo>
                    <a:pt x="1404139" y="1261555"/>
                    <a:pt x="1376988" y="1277593"/>
                    <a:pt x="1352071" y="1297524"/>
                  </a:cubicBezTo>
                  <a:close/>
                  <a:moveTo>
                    <a:pt x="1141780" y="1087372"/>
                  </a:moveTo>
                  <a:lnTo>
                    <a:pt x="983557" y="929228"/>
                  </a:lnTo>
                  <a:cubicBezTo>
                    <a:pt x="1020409" y="895422"/>
                    <a:pt x="1059892" y="865076"/>
                    <a:pt x="1102044" y="838154"/>
                  </a:cubicBezTo>
                  <a:cubicBezTo>
                    <a:pt x="1144196" y="811268"/>
                    <a:pt x="1188368" y="788238"/>
                    <a:pt x="1234558" y="769064"/>
                  </a:cubicBezTo>
                  <a:cubicBezTo>
                    <a:pt x="1280748" y="749891"/>
                    <a:pt x="1328273" y="734898"/>
                    <a:pt x="1377096" y="724050"/>
                  </a:cubicBezTo>
                  <a:cubicBezTo>
                    <a:pt x="1425918" y="713202"/>
                    <a:pt x="1475282" y="706715"/>
                    <a:pt x="1525259" y="704516"/>
                  </a:cubicBezTo>
                  <a:lnTo>
                    <a:pt x="1525259" y="928218"/>
                  </a:lnTo>
                  <a:cubicBezTo>
                    <a:pt x="1489994" y="930309"/>
                    <a:pt x="1455126" y="935318"/>
                    <a:pt x="1420726" y="943247"/>
                  </a:cubicBezTo>
                  <a:cubicBezTo>
                    <a:pt x="1386291" y="951176"/>
                    <a:pt x="1352757" y="961880"/>
                    <a:pt x="1320124" y="975431"/>
                  </a:cubicBezTo>
                  <a:cubicBezTo>
                    <a:pt x="1287491" y="988982"/>
                    <a:pt x="1256193" y="1005128"/>
                    <a:pt x="1226265" y="1023905"/>
                  </a:cubicBezTo>
                  <a:cubicBezTo>
                    <a:pt x="1196336" y="1042646"/>
                    <a:pt x="1168175" y="1063766"/>
                    <a:pt x="1141780" y="1087264"/>
                  </a:cubicBezTo>
                  <a:close/>
                  <a:moveTo>
                    <a:pt x="929687" y="875383"/>
                  </a:moveTo>
                  <a:lnTo>
                    <a:pt x="756283" y="701993"/>
                  </a:lnTo>
                  <a:cubicBezTo>
                    <a:pt x="782101" y="677702"/>
                    <a:pt x="809000" y="654600"/>
                    <a:pt x="836945" y="632724"/>
                  </a:cubicBezTo>
                  <a:cubicBezTo>
                    <a:pt x="864854" y="610847"/>
                    <a:pt x="893737" y="590304"/>
                    <a:pt x="923521" y="571023"/>
                  </a:cubicBezTo>
                  <a:cubicBezTo>
                    <a:pt x="953305" y="551777"/>
                    <a:pt x="983918" y="533901"/>
                    <a:pt x="1015325" y="517395"/>
                  </a:cubicBezTo>
                  <a:cubicBezTo>
                    <a:pt x="1046731" y="500924"/>
                    <a:pt x="1078823" y="485860"/>
                    <a:pt x="1111600" y="472272"/>
                  </a:cubicBezTo>
                  <a:cubicBezTo>
                    <a:pt x="1144377" y="458685"/>
                    <a:pt x="1177694" y="446612"/>
                    <a:pt x="1211553" y="436016"/>
                  </a:cubicBezTo>
                  <a:cubicBezTo>
                    <a:pt x="1245411" y="425420"/>
                    <a:pt x="1279703" y="416410"/>
                    <a:pt x="1314391" y="408913"/>
                  </a:cubicBezTo>
                  <a:cubicBezTo>
                    <a:pt x="1349079" y="401453"/>
                    <a:pt x="1384019" y="395542"/>
                    <a:pt x="1419248" y="391218"/>
                  </a:cubicBezTo>
                  <a:cubicBezTo>
                    <a:pt x="1454440" y="386929"/>
                    <a:pt x="1489813" y="384190"/>
                    <a:pt x="1525259" y="383073"/>
                  </a:cubicBezTo>
                  <a:lnTo>
                    <a:pt x="1525259" y="628183"/>
                  </a:lnTo>
                  <a:cubicBezTo>
                    <a:pt x="1470270" y="630381"/>
                    <a:pt x="1415930" y="637409"/>
                    <a:pt x="1362204" y="649230"/>
                  </a:cubicBezTo>
                  <a:cubicBezTo>
                    <a:pt x="1308477" y="661052"/>
                    <a:pt x="1256193" y="677486"/>
                    <a:pt x="1205351" y="698569"/>
                  </a:cubicBezTo>
                  <a:cubicBezTo>
                    <a:pt x="1154545" y="719653"/>
                    <a:pt x="1105975" y="745025"/>
                    <a:pt x="1059640" y="774687"/>
                  </a:cubicBezTo>
                  <a:cubicBezTo>
                    <a:pt x="1013341" y="804348"/>
                    <a:pt x="969963" y="837865"/>
                    <a:pt x="929578" y="875203"/>
                  </a:cubicBezTo>
                  <a:close/>
                  <a:moveTo>
                    <a:pt x="485811" y="539560"/>
                  </a:moveTo>
                  <a:lnTo>
                    <a:pt x="648505" y="702174"/>
                  </a:lnTo>
                  <a:cubicBezTo>
                    <a:pt x="622399" y="729780"/>
                    <a:pt x="597627" y="758468"/>
                    <a:pt x="574153" y="788346"/>
                  </a:cubicBezTo>
                  <a:cubicBezTo>
                    <a:pt x="550716" y="818187"/>
                    <a:pt x="528648" y="849038"/>
                    <a:pt x="507987" y="880897"/>
                  </a:cubicBezTo>
                  <a:cubicBezTo>
                    <a:pt x="487326" y="912757"/>
                    <a:pt x="468143" y="945482"/>
                    <a:pt x="450474" y="979071"/>
                  </a:cubicBezTo>
                  <a:cubicBezTo>
                    <a:pt x="432806" y="1012661"/>
                    <a:pt x="416688" y="1047007"/>
                    <a:pt x="402120" y="1082075"/>
                  </a:cubicBezTo>
                  <a:cubicBezTo>
                    <a:pt x="387553" y="1117142"/>
                    <a:pt x="374608" y="1152786"/>
                    <a:pt x="363322" y="1189006"/>
                  </a:cubicBezTo>
                  <a:cubicBezTo>
                    <a:pt x="351999" y="1225263"/>
                    <a:pt x="342372" y="1261916"/>
                    <a:pt x="334403" y="1299037"/>
                  </a:cubicBezTo>
                  <a:cubicBezTo>
                    <a:pt x="326398" y="1336159"/>
                    <a:pt x="320160" y="1373569"/>
                    <a:pt x="315581" y="1411267"/>
                  </a:cubicBezTo>
                  <a:cubicBezTo>
                    <a:pt x="311001" y="1448929"/>
                    <a:pt x="308153" y="1486735"/>
                    <a:pt x="307035" y="1524686"/>
                  </a:cubicBezTo>
                  <a:lnTo>
                    <a:pt x="76732" y="1524686"/>
                  </a:lnTo>
                  <a:cubicBezTo>
                    <a:pt x="77886" y="1479203"/>
                    <a:pt x="81095" y="1433864"/>
                    <a:pt x="86431" y="1388669"/>
                  </a:cubicBezTo>
                  <a:cubicBezTo>
                    <a:pt x="91732" y="1343511"/>
                    <a:pt x="99124" y="1298641"/>
                    <a:pt x="108571" y="1254131"/>
                  </a:cubicBezTo>
                  <a:cubicBezTo>
                    <a:pt x="118018" y="1209621"/>
                    <a:pt x="129485" y="1165652"/>
                    <a:pt x="143007" y="1122187"/>
                  </a:cubicBezTo>
                  <a:cubicBezTo>
                    <a:pt x="156492" y="1078759"/>
                    <a:pt x="171961" y="1036015"/>
                    <a:pt x="189413" y="993992"/>
                  </a:cubicBezTo>
                  <a:cubicBezTo>
                    <a:pt x="206865" y="951969"/>
                    <a:pt x="226193" y="910811"/>
                    <a:pt x="247431" y="870554"/>
                  </a:cubicBezTo>
                  <a:cubicBezTo>
                    <a:pt x="268669" y="830333"/>
                    <a:pt x="291710" y="791157"/>
                    <a:pt x="316554" y="753026"/>
                  </a:cubicBezTo>
                  <a:cubicBezTo>
                    <a:pt x="341398" y="714896"/>
                    <a:pt x="367973" y="677990"/>
                    <a:pt x="396207" y="642311"/>
                  </a:cubicBezTo>
                  <a:cubicBezTo>
                    <a:pt x="424476" y="606631"/>
                    <a:pt x="454296" y="572356"/>
                    <a:pt x="485703" y="539415"/>
                  </a:cubicBezTo>
                  <a:close/>
                  <a:moveTo>
                    <a:pt x="76840" y="1600911"/>
                  </a:moveTo>
                  <a:lnTo>
                    <a:pt x="307035" y="1600911"/>
                  </a:lnTo>
                  <a:cubicBezTo>
                    <a:pt x="308153" y="1638861"/>
                    <a:pt x="311001" y="1676704"/>
                    <a:pt x="315581" y="1714366"/>
                  </a:cubicBezTo>
                  <a:cubicBezTo>
                    <a:pt x="320160" y="1752064"/>
                    <a:pt x="326398" y="1789474"/>
                    <a:pt x="334403" y="1826559"/>
                  </a:cubicBezTo>
                  <a:cubicBezTo>
                    <a:pt x="342372" y="1863681"/>
                    <a:pt x="351999" y="1900370"/>
                    <a:pt x="363322" y="1936626"/>
                  </a:cubicBezTo>
                  <a:cubicBezTo>
                    <a:pt x="374608" y="1972847"/>
                    <a:pt x="387553" y="2008491"/>
                    <a:pt x="402120" y="2043558"/>
                  </a:cubicBezTo>
                  <a:cubicBezTo>
                    <a:pt x="416688" y="2078625"/>
                    <a:pt x="432806" y="2112972"/>
                    <a:pt x="450474" y="2146561"/>
                  </a:cubicBezTo>
                  <a:cubicBezTo>
                    <a:pt x="468143" y="2180151"/>
                    <a:pt x="487326" y="2212876"/>
                    <a:pt x="507987" y="2244735"/>
                  </a:cubicBezTo>
                  <a:cubicBezTo>
                    <a:pt x="528648" y="2276595"/>
                    <a:pt x="550716" y="2307445"/>
                    <a:pt x="574153" y="2337287"/>
                  </a:cubicBezTo>
                  <a:cubicBezTo>
                    <a:pt x="597627" y="2367128"/>
                    <a:pt x="622399" y="2395852"/>
                    <a:pt x="648505" y="2423459"/>
                  </a:cubicBezTo>
                  <a:lnTo>
                    <a:pt x="485811" y="2586037"/>
                  </a:lnTo>
                  <a:cubicBezTo>
                    <a:pt x="454404" y="2553132"/>
                    <a:pt x="424548" y="2518822"/>
                    <a:pt x="396315" y="2483142"/>
                  </a:cubicBezTo>
                  <a:cubicBezTo>
                    <a:pt x="368045" y="2447462"/>
                    <a:pt x="341506" y="2410557"/>
                    <a:pt x="316626" y="2372462"/>
                  </a:cubicBezTo>
                  <a:cubicBezTo>
                    <a:pt x="291782" y="2334331"/>
                    <a:pt x="268741" y="2295156"/>
                    <a:pt x="247503" y="2254899"/>
                  </a:cubicBezTo>
                  <a:cubicBezTo>
                    <a:pt x="226265" y="2214642"/>
                    <a:pt x="206902" y="2173520"/>
                    <a:pt x="189449" y="2131497"/>
                  </a:cubicBezTo>
                  <a:cubicBezTo>
                    <a:pt x="171997" y="2089473"/>
                    <a:pt x="156528" y="2046730"/>
                    <a:pt x="143043" y="2003265"/>
                  </a:cubicBezTo>
                  <a:cubicBezTo>
                    <a:pt x="129521" y="1959800"/>
                    <a:pt x="118054" y="1915831"/>
                    <a:pt x="108571" y="1871321"/>
                  </a:cubicBezTo>
                  <a:cubicBezTo>
                    <a:pt x="99124" y="1826812"/>
                    <a:pt x="91732" y="1781977"/>
                    <a:pt x="86431" y="1736783"/>
                  </a:cubicBezTo>
                  <a:cubicBezTo>
                    <a:pt x="81095" y="1691588"/>
                    <a:pt x="77886" y="1646250"/>
                    <a:pt x="76732" y="1600767"/>
                  </a:cubicBezTo>
                  <a:close/>
                  <a:moveTo>
                    <a:pt x="1525259" y="3048578"/>
                  </a:moveTo>
                  <a:cubicBezTo>
                    <a:pt x="1479753" y="3047425"/>
                    <a:pt x="1434392" y="3044218"/>
                    <a:pt x="1389211" y="3038884"/>
                  </a:cubicBezTo>
                  <a:cubicBezTo>
                    <a:pt x="1343994" y="3033586"/>
                    <a:pt x="1299138" y="3026197"/>
                    <a:pt x="1254606" y="3016755"/>
                  </a:cubicBezTo>
                  <a:cubicBezTo>
                    <a:pt x="1210075" y="3007312"/>
                    <a:pt x="1166084" y="2995815"/>
                    <a:pt x="1122634" y="2982336"/>
                  </a:cubicBezTo>
                  <a:cubicBezTo>
                    <a:pt x="1079147" y="2968821"/>
                    <a:pt x="1036419" y="2953360"/>
                    <a:pt x="994375" y="2935916"/>
                  </a:cubicBezTo>
                  <a:cubicBezTo>
                    <a:pt x="952331" y="2918509"/>
                    <a:pt x="911189" y="2899155"/>
                    <a:pt x="870912" y="2877928"/>
                  </a:cubicBezTo>
                  <a:cubicBezTo>
                    <a:pt x="830671" y="2856700"/>
                    <a:pt x="791476" y="2833670"/>
                    <a:pt x="753326" y="2808838"/>
                  </a:cubicBezTo>
                  <a:cubicBezTo>
                    <a:pt x="715213" y="2784006"/>
                    <a:pt x="678289" y="2757481"/>
                    <a:pt x="642592" y="2729225"/>
                  </a:cubicBezTo>
                  <a:cubicBezTo>
                    <a:pt x="606894" y="2701006"/>
                    <a:pt x="572603" y="2671200"/>
                    <a:pt x="539646" y="2639773"/>
                  </a:cubicBezTo>
                  <a:lnTo>
                    <a:pt x="702340" y="2477195"/>
                  </a:lnTo>
                  <a:cubicBezTo>
                    <a:pt x="729925" y="2503252"/>
                    <a:pt x="758663" y="2528012"/>
                    <a:pt x="788519" y="2551474"/>
                  </a:cubicBezTo>
                  <a:cubicBezTo>
                    <a:pt x="818411" y="2574937"/>
                    <a:pt x="849277" y="2596993"/>
                    <a:pt x="881152" y="2617644"/>
                  </a:cubicBezTo>
                  <a:cubicBezTo>
                    <a:pt x="912992" y="2638295"/>
                    <a:pt x="945768" y="2657469"/>
                    <a:pt x="979375" y="2675129"/>
                  </a:cubicBezTo>
                  <a:cubicBezTo>
                    <a:pt x="1012981" y="2692788"/>
                    <a:pt x="1047344" y="2708898"/>
                    <a:pt x="1082393" y="2723459"/>
                  </a:cubicBezTo>
                  <a:cubicBezTo>
                    <a:pt x="1117477" y="2738019"/>
                    <a:pt x="1153139" y="2750921"/>
                    <a:pt x="1189413" y="2762238"/>
                  </a:cubicBezTo>
                  <a:cubicBezTo>
                    <a:pt x="1225688" y="2773555"/>
                    <a:pt x="1262359" y="2783178"/>
                    <a:pt x="1299499" y="2791142"/>
                  </a:cubicBezTo>
                  <a:cubicBezTo>
                    <a:pt x="1336639" y="2799143"/>
                    <a:pt x="1374067" y="2805378"/>
                    <a:pt x="1411748" y="2809955"/>
                  </a:cubicBezTo>
                  <a:cubicBezTo>
                    <a:pt x="1449464" y="2814533"/>
                    <a:pt x="1487289" y="2817380"/>
                    <a:pt x="1525259" y="2818497"/>
                  </a:cubicBezTo>
                  <a:close/>
                  <a:moveTo>
                    <a:pt x="1525259" y="2742200"/>
                  </a:moveTo>
                  <a:cubicBezTo>
                    <a:pt x="1489813" y="2741082"/>
                    <a:pt x="1454476" y="2738379"/>
                    <a:pt x="1419248" y="2734055"/>
                  </a:cubicBezTo>
                  <a:cubicBezTo>
                    <a:pt x="1384019" y="2729730"/>
                    <a:pt x="1349079" y="2723819"/>
                    <a:pt x="1314391" y="2716359"/>
                  </a:cubicBezTo>
                  <a:cubicBezTo>
                    <a:pt x="1279703" y="2708862"/>
                    <a:pt x="1245411" y="2699852"/>
                    <a:pt x="1211553" y="2689256"/>
                  </a:cubicBezTo>
                  <a:cubicBezTo>
                    <a:pt x="1177694" y="2678697"/>
                    <a:pt x="1144377" y="2666623"/>
                    <a:pt x="1111600" y="2653000"/>
                  </a:cubicBezTo>
                  <a:cubicBezTo>
                    <a:pt x="1078823" y="2639413"/>
                    <a:pt x="1046731" y="2624384"/>
                    <a:pt x="1015325" y="2607877"/>
                  </a:cubicBezTo>
                  <a:cubicBezTo>
                    <a:pt x="983918" y="2591407"/>
                    <a:pt x="953305" y="2573531"/>
                    <a:pt x="923521" y="2554249"/>
                  </a:cubicBezTo>
                  <a:cubicBezTo>
                    <a:pt x="893737" y="2535004"/>
                    <a:pt x="864854" y="2514425"/>
                    <a:pt x="836945" y="2492548"/>
                  </a:cubicBezTo>
                  <a:cubicBezTo>
                    <a:pt x="809000" y="2470672"/>
                    <a:pt x="782101" y="2447606"/>
                    <a:pt x="756283" y="2423279"/>
                  </a:cubicBezTo>
                  <a:lnTo>
                    <a:pt x="929578" y="2250141"/>
                  </a:lnTo>
                  <a:cubicBezTo>
                    <a:pt x="969963" y="2287479"/>
                    <a:pt x="1013341" y="2320960"/>
                    <a:pt x="1059640" y="2350658"/>
                  </a:cubicBezTo>
                  <a:cubicBezTo>
                    <a:pt x="1105975" y="2380319"/>
                    <a:pt x="1154545" y="2405691"/>
                    <a:pt x="1205351" y="2426775"/>
                  </a:cubicBezTo>
                  <a:cubicBezTo>
                    <a:pt x="1256193" y="2447858"/>
                    <a:pt x="1308477" y="2464293"/>
                    <a:pt x="1362204" y="2476114"/>
                  </a:cubicBezTo>
                  <a:cubicBezTo>
                    <a:pt x="1415930" y="2487935"/>
                    <a:pt x="1470270" y="2494963"/>
                    <a:pt x="1525259" y="2497162"/>
                  </a:cubicBezTo>
                  <a:close/>
                  <a:moveTo>
                    <a:pt x="1525259" y="2420828"/>
                  </a:moveTo>
                  <a:cubicBezTo>
                    <a:pt x="1475282" y="2418666"/>
                    <a:pt x="1425918" y="2412142"/>
                    <a:pt x="1377060" y="2401294"/>
                  </a:cubicBezTo>
                  <a:cubicBezTo>
                    <a:pt x="1328237" y="2390482"/>
                    <a:pt x="1280748" y="2375453"/>
                    <a:pt x="1234558" y="2356316"/>
                  </a:cubicBezTo>
                  <a:cubicBezTo>
                    <a:pt x="1188331" y="2337143"/>
                    <a:pt x="1144160" y="2314113"/>
                    <a:pt x="1102008" y="2287227"/>
                  </a:cubicBezTo>
                  <a:cubicBezTo>
                    <a:pt x="1059856" y="2260341"/>
                    <a:pt x="1020337" y="2229959"/>
                    <a:pt x="983521" y="2196153"/>
                  </a:cubicBezTo>
                  <a:lnTo>
                    <a:pt x="1141780" y="2038044"/>
                  </a:lnTo>
                  <a:cubicBezTo>
                    <a:pt x="1168175" y="2061506"/>
                    <a:pt x="1196336" y="2082662"/>
                    <a:pt x="1226265" y="2101439"/>
                  </a:cubicBezTo>
                  <a:cubicBezTo>
                    <a:pt x="1256193" y="2120180"/>
                    <a:pt x="1287491" y="2136362"/>
                    <a:pt x="1320124" y="2149877"/>
                  </a:cubicBezTo>
                  <a:cubicBezTo>
                    <a:pt x="1352757" y="2163428"/>
                    <a:pt x="1386291" y="2174168"/>
                    <a:pt x="1420762" y="2182097"/>
                  </a:cubicBezTo>
                  <a:cubicBezTo>
                    <a:pt x="1455198" y="2190026"/>
                    <a:pt x="1490030" y="2195036"/>
                    <a:pt x="1525331" y="2197126"/>
                  </a:cubicBezTo>
                  <a:close/>
                  <a:moveTo>
                    <a:pt x="1525259" y="2120684"/>
                  </a:moveTo>
                  <a:cubicBezTo>
                    <a:pt x="1495006" y="2118630"/>
                    <a:pt x="1465114" y="2114161"/>
                    <a:pt x="1435582" y="2107241"/>
                  </a:cubicBezTo>
                  <a:cubicBezTo>
                    <a:pt x="1406050" y="2100322"/>
                    <a:pt x="1377276" y="2091059"/>
                    <a:pt x="1349259" y="2079418"/>
                  </a:cubicBezTo>
                  <a:cubicBezTo>
                    <a:pt x="1321278" y="2067813"/>
                    <a:pt x="1294378" y="2053974"/>
                    <a:pt x="1268633" y="2037972"/>
                  </a:cubicBezTo>
                  <a:cubicBezTo>
                    <a:pt x="1242887" y="2021970"/>
                    <a:pt x="1218584" y="2003986"/>
                    <a:pt x="1195759" y="1984019"/>
                  </a:cubicBezTo>
                  <a:lnTo>
                    <a:pt x="1352071" y="1827785"/>
                  </a:lnTo>
                  <a:cubicBezTo>
                    <a:pt x="1376988" y="1847679"/>
                    <a:pt x="1404139" y="1863753"/>
                    <a:pt x="1433599" y="1875971"/>
                  </a:cubicBezTo>
                  <a:cubicBezTo>
                    <a:pt x="1463022" y="1888188"/>
                    <a:pt x="1493600" y="1896081"/>
                    <a:pt x="1525295" y="1899685"/>
                  </a:cubicBezTo>
                  <a:close/>
                  <a:moveTo>
                    <a:pt x="1298128" y="1562636"/>
                  </a:moveTo>
                  <a:cubicBezTo>
                    <a:pt x="1298128" y="1553950"/>
                    <a:pt x="1298561" y="1545301"/>
                    <a:pt x="1299390" y="1536651"/>
                  </a:cubicBezTo>
                  <a:cubicBezTo>
                    <a:pt x="1300256" y="1528001"/>
                    <a:pt x="1301518" y="1519424"/>
                    <a:pt x="1303213" y="1510918"/>
                  </a:cubicBezTo>
                  <a:cubicBezTo>
                    <a:pt x="1304907" y="1502377"/>
                    <a:pt x="1307035" y="1493979"/>
                    <a:pt x="1309559" y="1485654"/>
                  </a:cubicBezTo>
                  <a:cubicBezTo>
                    <a:pt x="1312083" y="1477365"/>
                    <a:pt x="1315004" y="1469184"/>
                    <a:pt x="1318321" y="1461183"/>
                  </a:cubicBezTo>
                  <a:cubicBezTo>
                    <a:pt x="1321638" y="1453146"/>
                    <a:pt x="1325352" y="1445325"/>
                    <a:pt x="1329463" y="1437648"/>
                  </a:cubicBezTo>
                  <a:cubicBezTo>
                    <a:pt x="1333538" y="1430008"/>
                    <a:pt x="1338009" y="1422547"/>
                    <a:pt x="1342841" y="1415339"/>
                  </a:cubicBezTo>
                  <a:cubicBezTo>
                    <a:pt x="1347672" y="1408095"/>
                    <a:pt x="1352829" y="1401139"/>
                    <a:pt x="1358346" y="1394436"/>
                  </a:cubicBezTo>
                  <a:cubicBezTo>
                    <a:pt x="1363862" y="1387732"/>
                    <a:pt x="1369668" y="1381281"/>
                    <a:pt x="1375834" y="1375154"/>
                  </a:cubicBezTo>
                  <a:cubicBezTo>
                    <a:pt x="1381964" y="1369028"/>
                    <a:pt x="1388382" y="1363189"/>
                    <a:pt x="1395125" y="1357675"/>
                  </a:cubicBezTo>
                  <a:cubicBezTo>
                    <a:pt x="1401832" y="1352161"/>
                    <a:pt x="1408791" y="1347007"/>
                    <a:pt x="1416039" y="1342177"/>
                  </a:cubicBezTo>
                  <a:cubicBezTo>
                    <a:pt x="1423250" y="1337348"/>
                    <a:pt x="1430678" y="1332879"/>
                    <a:pt x="1438358" y="1328807"/>
                  </a:cubicBezTo>
                  <a:cubicBezTo>
                    <a:pt x="1446003" y="1324698"/>
                    <a:pt x="1453863" y="1320986"/>
                    <a:pt x="1461868" y="1317670"/>
                  </a:cubicBezTo>
                  <a:cubicBezTo>
                    <a:pt x="1469909" y="1314354"/>
                    <a:pt x="1478095" y="1311435"/>
                    <a:pt x="1486388" y="1308912"/>
                  </a:cubicBezTo>
                  <a:cubicBezTo>
                    <a:pt x="1494717" y="1306389"/>
                    <a:pt x="1503119" y="1304299"/>
                    <a:pt x="1511665" y="1302605"/>
                  </a:cubicBezTo>
                  <a:cubicBezTo>
                    <a:pt x="1520174" y="1300911"/>
                    <a:pt x="1528756" y="1299614"/>
                    <a:pt x="1537410" y="1298785"/>
                  </a:cubicBezTo>
                  <a:cubicBezTo>
                    <a:pt x="1546064" y="1297920"/>
                    <a:pt x="1554718" y="1297487"/>
                    <a:pt x="1563408" y="1297487"/>
                  </a:cubicBezTo>
                  <a:cubicBezTo>
                    <a:pt x="1572098" y="1297487"/>
                    <a:pt x="1580752" y="1297920"/>
                    <a:pt x="1589406" y="1298785"/>
                  </a:cubicBezTo>
                  <a:cubicBezTo>
                    <a:pt x="1598060" y="1299614"/>
                    <a:pt x="1606642" y="1300911"/>
                    <a:pt x="1615151" y="1302605"/>
                  </a:cubicBezTo>
                  <a:cubicBezTo>
                    <a:pt x="1623661" y="1304299"/>
                    <a:pt x="1632099" y="1306389"/>
                    <a:pt x="1640392" y="1308912"/>
                  </a:cubicBezTo>
                  <a:cubicBezTo>
                    <a:pt x="1648722" y="1311435"/>
                    <a:pt x="1656907" y="1314354"/>
                    <a:pt x="1664912" y="1317670"/>
                  </a:cubicBezTo>
                  <a:cubicBezTo>
                    <a:pt x="1672953" y="1320986"/>
                    <a:pt x="1680777" y="1324698"/>
                    <a:pt x="1688458" y="1328807"/>
                  </a:cubicBezTo>
                  <a:cubicBezTo>
                    <a:pt x="1696102" y="1332879"/>
                    <a:pt x="1703566" y="1337348"/>
                    <a:pt x="1710778" y="1342177"/>
                  </a:cubicBezTo>
                  <a:cubicBezTo>
                    <a:pt x="1717989" y="1347007"/>
                    <a:pt x="1724984" y="1352161"/>
                    <a:pt x="1731691" y="1357675"/>
                  </a:cubicBezTo>
                  <a:cubicBezTo>
                    <a:pt x="1738398" y="1363189"/>
                    <a:pt x="1744853" y="1369028"/>
                    <a:pt x="1750982" y="1375154"/>
                  </a:cubicBezTo>
                  <a:cubicBezTo>
                    <a:pt x="1757112" y="1381281"/>
                    <a:pt x="1762954" y="1387732"/>
                    <a:pt x="1768471" y="1394436"/>
                  </a:cubicBezTo>
                  <a:cubicBezTo>
                    <a:pt x="1773987" y="1401139"/>
                    <a:pt x="1779144" y="1408095"/>
                    <a:pt x="1783976" y="1415339"/>
                  </a:cubicBezTo>
                  <a:cubicBezTo>
                    <a:pt x="1788807" y="1422547"/>
                    <a:pt x="1793243" y="1430008"/>
                    <a:pt x="1797353" y="1437648"/>
                  </a:cubicBezTo>
                  <a:cubicBezTo>
                    <a:pt x="1801464" y="1445325"/>
                    <a:pt x="1805178" y="1453146"/>
                    <a:pt x="1808495" y="1461183"/>
                  </a:cubicBezTo>
                  <a:cubicBezTo>
                    <a:pt x="1811812" y="1469184"/>
                    <a:pt x="1814733" y="1477365"/>
                    <a:pt x="1817257" y="1485654"/>
                  </a:cubicBezTo>
                  <a:cubicBezTo>
                    <a:pt x="1819781" y="1493979"/>
                    <a:pt x="1821873" y="1502377"/>
                    <a:pt x="1823567" y="1510918"/>
                  </a:cubicBezTo>
                  <a:cubicBezTo>
                    <a:pt x="1825262" y="1519424"/>
                    <a:pt x="1826560" y="1528001"/>
                    <a:pt x="1827390" y="1536651"/>
                  </a:cubicBezTo>
                  <a:cubicBezTo>
                    <a:pt x="1828255" y="1545301"/>
                    <a:pt x="1828688" y="1553950"/>
                    <a:pt x="1828688" y="1562636"/>
                  </a:cubicBezTo>
                  <a:cubicBezTo>
                    <a:pt x="1828688" y="1571322"/>
                    <a:pt x="1828255" y="1579971"/>
                    <a:pt x="1827390" y="1588621"/>
                  </a:cubicBezTo>
                  <a:cubicBezTo>
                    <a:pt x="1826560" y="1597271"/>
                    <a:pt x="1825262" y="1605848"/>
                    <a:pt x="1823567" y="1614354"/>
                  </a:cubicBezTo>
                  <a:cubicBezTo>
                    <a:pt x="1821873" y="1622896"/>
                    <a:pt x="1819781" y="1631293"/>
                    <a:pt x="1817257" y="1639618"/>
                  </a:cubicBezTo>
                  <a:cubicBezTo>
                    <a:pt x="1814733" y="1647907"/>
                    <a:pt x="1811812" y="1656089"/>
                    <a:pt x="1808495" y="1664090"/>
                  </a:cubicBezTo>
                  <a:cubicBezTo>
                    <a:pt x="1805178" y="1672127"/>
                    <a:pt x="1801464" y="1679983"/>
                    <a:pt x="1797353" y="1687624"/>
                  </a:cubicBezTo>
                  <a:cubicBezTo>
                    <a:pt x="1793243" y="1695301"/>
                    <a:pt x="1788807" y="1702725"/>
                    <a:pt x="1783976" y="1709933"/>
                  </a:cubicBezTo>
                  <a:cubicBezTo>
                    <a:pt x="1779144" y="1717177"/>
                    <a:pt x="1773987" y="1724133"/>
                    <a:pt x="1768471" y="1730836"/>
                  </a:cubicBezTo>
                  <a:cubicBezTo>
                    <a:pt x="1762954" y="1737540"/>
                    <a:pt x="1757112" y="1743991"/>
                    <a:pt x="1750982" y="1750118"/>
                  </a:cubicBezTo>
                  <a:cubicBezTo>
                    <a:pt x="1744853" y="1756281"/>
                    <a:pt x="1738398" y="1762083"/>
                    <a:pt x="1731691" y="1767597"/>
                  </a:cubicBezTo>
                  <a:cubicBezTo>
                    <a:pt x="1724984" y="1773112"/>
                    <a:pt x="1717989" y="1778265"/>
                    <a:pt x="1710778" y="1783095"/>
                  </a:cubicBezTo>
                  <a:cubicBezTo>
                    <a:pt x="1703566" y="1787924"/>
                    <a:pt x="1696102" y="1792393"/>
                    <a:pt x="1688458" y="1796466"/>
                  </a:cubicBezTo>
                  <a:cubicBezTo>
                    <a:pt x="1680777" y="1800574"/>
                    <a:pt x="1672953" y="1804286"/>
                    <a:pt x="1664912" y="1807602"/>
                  </a:cubicBezTo>
                  <a:cubicBezTo>
                    <a:pt x="1656907" y="1810918"/>
                    <a:pt x="1648722" y="1813837"/>
                    <a:pt x="1640392" y="1816360"/>
                  </a:cubicBezTo>
                  <a:cubicBezTo>
                    <a:pt x="1632099" y="1818883"/>
                    <a:pt x="1623661" y="1821009"/>
                    <a:pt x="1615151" y="1822703"/>
                  </a:cubicBezTo>
                  <a:cubicBezTo>
                    <a:pt x="1606642" y="1824397"/>
                    <a:pt x="1598060" y="1825658"/>
                    <a:pt x="1589406" y="1826523"/>
                  </a:cubicBezTo>
                  <a:cubicBezTo>
                    <a:pt x="1580752" y="1827352"/>
                    <a:pt x="1572098" y="1827785"/>
                    <a:pt x="1563408" y="1827785"/>
                  </a:cubicBezTo>
                  <a:cubicBezTo>
                    <a:pt x="1554718" y="1827785"/>
                    <a:pt x="1546064" y="1827352"/>
                    <a:pt x="1537410" y="1826523"/>
                  </a:cubicBezTo>
                  <a:cubicBezTo>
                    <a:pt x="1528756" y="1825658"/>
                    <a:pt x="1520174" y="1824397"/>
                    <a:pt x="1511665" y="1822703"/>
                  </a:cubicBezTo>
                  <a:cubicBezTo>
                    <a:pt x="1503119" y="1821009"/>
                    <a:pt x="1494717" y="1818883"/>
                    <a:pt x="1486388" y="1816360"/>
                  </a:cubicBezTo>
                  <a:cubicBezTo>
                    <a:pt x="1478095" y="1813837"/>
                    <a:pt x="1469909" y="1810918"/>
                    <a:pt x="1461868" y="1807602"/>
                  </a:cubicBezTo>
                  <a:cubicBezTo>
                    <a:pt x="1453863" y="1804286"/>
                    <a:pt x="1446003" y="1800574"/>
                    <a:pt x="1438358" y="1796466"/>
                  </a:cubicBezTo>
                  <a:cubicBezTo>
                    <a:pt x="1430678" y="1792393"/>
                    <a:pt x="1423250" y="1787924"/>
                    <a:pt x="1416039" y="1783095"/>
                  </a:cubicBezTo>
                  <a:cubicBezTo>
                    <a:pt x="1408791" y="1778265"/>
                    <a:pt x="1401832" y="1773112"/>
                    <a:pt x="1395125" y="1767597"/>
                  </a:cubicBezTo>
                  <a:cubicBezTo>
                    <a:pt x="1388382" y="1762083"/>
                    <a:pt x="1381964" y="1756281"/>
                    <a:pt x="1375834" y="1750118"/>
                  </a:cubicBezTo>
                  <a:cubicBezTo>
                    <a:pt x="1369668" y="1743991"/>
                    <a:pt x="1363862" y="1737540"/>
                    <a:pt x="1358346" y="1730836"/>
                  </a:cubicBezTo>
                  <a:cubicBezTo>
                    <a:pt x="1352829" y="1724133"/>
                    <a:pt x="1347672" y="1717177"/>
                    <a:pt x="1342841" y="1709933"/>
                  </a:cubicBezTo>
                  <a:cubicBezTo>
                    <a:pt x="1338009" y="1702725"/>
                    <a:pt x="1333538" y="1695301"/>
                    <a:pt x="1329463" y="1687624"/>
                  </a:cubicBezTo>
                  <a:cubicBezTo>
                    <a:pt x="1325352" y="1679983"/>
                    <a:pt x="1321638" y="1672127"/>
                    <a:pt x="1318321" y="1664090"/>
                  </a:cubicBezTo>
                  <a:cubicBezTo>
                    <a:pt x="1315004" y="1656089"/>
                    <a:pt x="1312083" y="1647907"/>
                    <a:pt x="1309559" y="1639618"/>
                  </a:cubicBezTo>
                  <a:cubicBezTo>
                    <a:pt x="1307035" y="1631293"/>
                    <a:pt x="1304907" y="1622896"/>
                    <a:pt x="1303213" y="1614354"/>
                  </a:cubicBezTo>
                  <a:cubicBezTo>
                    <a:pt x="1301518" y="1605848"/>
                    <a:pt x="1300256" y="1597271"/>
                    <a:pt x="1299390" y="1588621"/>
                  </a:cubicBezTo>
                  <a:cubicBezTo>
                    <a:pt x="1298561" y="1579971"/>
                    <a:pt x="1298128" y="1571322"/>
                    <a:pt x="1298128" y="1562636"/>
                  </a:cubicBezTo>
                  <a:close/>
                  <a:moveTo>
                    <a:pt x="1601485" y="3048578"/>
                  </a:moveTo>
                  <a:lnTo>
                    <a:pt x="1601485" y="2818497"/>
                  </a:lnTo>
                  <a:cubicBezTo>
                    <a:pt x="1639455" y="2817380"/>
                    <a:pt x="1677280" y="2814533"/>
                    <a:pt x="1714996" y="2809955"/>
                  </a:cubicBezTo>
                  <a:cubicBezTo>
                    <a:pt x="1752713" y="2805378"/>
                    <a:pt x="1790105" y="2799143"/>
                    <a:pt x="1827245" y="2791142"/>
                  </a:cubicBezTo>
                  <a:cubicBezTo>
                    <a:pt x="1864385" y="2783178"/>
                    <a:pt x="1901092" y="2773555"/>
                    <a:pt x="1937331" y="2762238"/>
                  </a:cubicBezTo>
                  <a:cubicBezTo>
                    <a:pt x="1973605" y="2750921"/>
                    <a:pt x="2009267" y="2738019"/>
                    <a:pt x="2044351" y="2723459"/>
                  </a:cubicBezTo>
                  <a:cubicBezTo>
                    <a:pt x="2079436" y="2708898"/>
                    <a:pt x="2113763" y="2692788"/>
                    <a:pt x="2147405" y="2675129"/>
                  </a:cubicBezTo>
                  <a:cubicBezTo>
                    <a:pt x="2181012" y="2657469"/>
                    <a:pt x="2213752" y="2638295"/>
                    <a:pt x="2245628" y="2617644"/>
                  </a:cubicBezTo>
                  <a:cubicBezTo>
                    <a:pt x="2277503" y="2596993"/>
                    <a:pt x="2308369" y="2574937"/>
                    <a:pt x="2338225" y="2551474"/>
                  </a:cubicBezTo>
                  <a:cubicBezTo>
                    <a:pt x="2368081" y="2528012"/>
                    <a:pt x="2396819" y="2503252"/>
                    <a:pt x="2424440" y="2477195"/>
                  </a:cubicBezTo>
                  <a:lnTo>
                    <a:pt x="2587098" y="2639773"/>
                  </a:lnTo>
                  <a:cubicBezTo>
                    <a:pt x="2554177" y="2671200"/>
                    <a:pt x="2519850" y="2701006"/>
                    <a:pt x="2484152" y="2729225"/>
                  </a:cubicBezTo>
                  <a:cubicBezTo>
                    <a:pt x="2448491" y="2757481"/>
                    <a:pt x="2411567" y="2784006"/>
                    <a:pt x="2373418" y="2808838"/>
                  </a:cubicBezTo>
                  <a:cubicBezTo>
                    <a:pt x="2335304" y="2833670"/>
                    <a:pt x="2296109" y="2856700"/>
                    <a:pt x="2255832" y="2877928"/>
                  </a:cubicBezTo>
                  <a:cubicBezTo>
                    <a:pt x="2215591" y="2899155"/>
                    <a:pt x="2174449" y="2918473"/>
                    <a:pt x="2132405" y="2935916"/>
                  </a:cubicBezTo>
                  <a:cubicBezTo>
                    <a:pt x="2090361" y="2953360"/>
                    <a:pt x="2047633" y="2968821"/>
                    <a:pt x="2004146" y="2982336"/>
                  </a:cubicBezTo>
                  <a:cubicBezTo>
                    <a:pt x="1960696" y="2995815"/>
                    <a:pt x="1916706" y="3007276"/>
                    <a:pt x="1872174" y="3016755"/>
                  </a:cubicBezTo>
                  <a:cubicBezTo>
                    <a:pt x="1827642" y="3026197"/>
                    <a:pt x="1782786" y="3033550"/>
                    <a:pt x="1737605" y="3038884"/>
                  </a:cubicBezTo>
                  <a:cubicBezTo>
                    <a:pt x="1692388" y="3044181"/>
                    <a:pt x="1647027" y="3047425"/>
                    <a:pt x="1601558" y="3048578"/>
                  </a:cubicBezTo>
                  <a:close/>
                  <a:moveTo>
                    <a:pt x="2641041" y="2585893"/>
                  </a:moveTo>
                  <a:lnTo>
                    <a:pt x="2478347" y="2423279"/>
                  </a:lnTo>
                  <a:cubicBezTo>
                    <a:pt x="2504453" y="2395708"/>
                    <a:pt x="2529225" y="2366984"/>
                    <a:pt x="2552699" y="2337107"/>
                  </a:cubicBezTo>
                  <a:cubicBezTo>
                    <a:pt x="2576136" y="2307265"/>
                    <a:pt x="2598204" y="2276415"/>
                    <a:pt x="2618865" y="2244555"/>
                  </a:cubicBezTo>
                  <a:cubicBezTo>
                    <a:pt x="2639527" y="2212695"/>
                    <a:pt x="2658710" y="2179971"/>
                    <a:pt x="2676378" y="2146381"/>
                  </a:cubicBezTo>
                  <a:cubicBezTo>
                    <a:pt x="2694083" y="2112792"/>
                    <a:pt x="2710201" y="2078445"/>
                    <a:pt x="2724732" y="2043414"/>
                  </a:cubicBezTo>
                  <a:cubicBezTo>
                    <a:pt x="2739299" y="2008347"/>
                    <a:pt x="2752244" y="1972667"/>
                    <a:pt x="2763531" y="1936446"/>
                  </a:cubicBezTo>
                  <a:cubicBezTo>
                    <a:pt x="2774853" y="1900190"/>
                    <a:pt x="2784480" y="1863537"/>
                    <a:pt x="2792485" y="1826415"/>
                  </a:cubicBezTo>
                  <a:cubicBezTo>
                    <a:pt x="2800454" y="1789294"/>
                    <a:pt x="2806728" y="1751884"/>
                    <a:pt x="2811271" y="1714222"/>
                  </a:cubicBezTo>
                  <a:cubicBezTo>
                    <a:pt x="2815851" y="1676524"/>
                    <a:pt x="2818699" y="1638717"/>
                    <a:pt x="2819817" y="1600767"/>
                  </a:cubicBezTo>
                  <a:lnTo>
                    <a:pt x="3050012" y="1600767"/>
                  </a:lnTo>
                  <a:cubicBezTo>
                    <a:pt x="3048858" y="1646250"/>
                    <a:pt x="3045649" y="1691552"/>
                    <a:pt x="3040313" y="1736747"/>
                  </a:cubicBezTo>
                  <a:cubicBezTo>
                    <a:pt x="3035012" y="1781941"/>
                    <a:pt x="3027620" y="1826776"/>
                    <a:pt x="3018173" y="1871285"/>
                  </a:cubicBezTo>
                  <a:cubicBezTo>
                    <a:pt x="3008726" y="1915759"/>
                    <a:pt x="2997259" y="1959728"/>
                    <a:pt x="2983737" y="2003193"/>
                  </a:cubicBezTo>
                  <a:cubicBezTo>
                    <a:pt x="2970252" y="2046622"/>
                    <a:pt x="2954783" y="2089365"/>
                    <a:pt x="2937331" y="2131388"/>
                  </a:cubicBezTo>
                  <a:cubicBezTo>
                    <a:pt x="2919879" y="2173411"/>
                    <a:pt x="2900551" y="2214533"/>
                    <a:pt x="2879313" y="2254754"/>
                  </a:cubicBezTo>
                  <a:cubicBezTo>
                    <a:pt x="2858075" y="2295011"/>
                    <a:pt x="2835034" y="2334187"/>
                    <a:pt x="2810190" y="2372318"/>
                  </a:cubicBezTo>
                  <a:cubicBezTo>
                    <a:pt x="2785346" y="2410413"/>
                    <a:pt x="2758807" y="2447318"/>
                    <a:pt x="2730573" y="2482998"/>
                  </a:cubicBezTo>
                  <a:cubicBezTo>
                    <a:pt x="2702340" y="2518642"/>
                    <a:pt x="2672484" y="2552952"/>
                    <a:pt x="2641077" y="2585893"/>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grpSp>
      <p:grpSp>
        <p:nvGrpSpPr>
          <p:cNvPr id="34" name="Group 33">
            <a:extLst>
              <a:ext uri="{FF2B5EF4-FFF2-40B4-BE49-F238E27FC236}">
                <a16:creationId xmlns:a16="http://schemas.microsoft.com/office/drawing/2014/main" id="{F1783489-8617-90C8-9007-9AD771FE460C}"/>
              </a:ext>
            </a:extLst>
          </p:cNvPr>
          <p:cNvGrpSpPr/>
          <p:nvPr/>
        </p:nvGrpSpPr>
        <p:grpSpPr>
          <a:xfrm>
            <a:off x="7988638" y="1237086"/>
            <a:ext cx="1796813" cy="1274261"/>
            <a:chOff x="7988638" y="1237086"/>
            <a:chExt cx="1796813" cy="1274261"/>
          </a:xfrm>
        </p:grpSpPr>
        <p:sp>
          <p:nvSpPr>
            <p:cNvPr id="35" name="Freeform 34">
              <a:extLst>
                <a:ext uri="{FF2B5EF4-FFF2-40B4-BE49-F238E27FC236}">
                  <a16:creationId xmlns:a16="http://schemas.microsoft.com/office/drawing/2014/main" id="{9F7CB333-5A94-4197-23D5-75F664EF1C35}"/>
                </a:ext>
              </a:extLst>
            </p:cNvPr>
            <p:cNvSpPr/>
            <p:nvPr/>
          </p:nvSpPr>
          <p:spPr>
            <a:xfrm>
              <a:off x="8691986" y="1855785"/>
              <a:ext cx="266126" cy="94059"/>
            </a:xfrm>
            <a:custGeom>
              <a:avLst/>
              <a:gdLst>
                <a:gd name="connsiteX0" fmla="*/ 128300 w 266126"/>
                <a:gd name="connsiteY0" fmla="*/ 94023 h 94059"/>
                <a:gd name="connsiteX1" fmla="*/ 0 w 266126"/>
                <a:gd name="connsiteY1" fmla="*/ 38372 h 94059"/>
                <a:gd name="connsiteX2" fmla="*/ 36585 w 266126"/>
                <a:gd name="connsiteY2" fmla="*/ 0 h 94059"/>
                <a:gd name="connsiteX3" fmla="*/ 232845 w 266126"/>
                <a:gd name="connsiteY3" fmla="*/ 5209 h 94059"/>
                <a:gd name="connsiteX4" fmla="*/ 266127 w 266126"/>
                <a:gd name="connsiteY4" fmla="*/ 46376 h 94059"/>
                <a:gd name="connsiteX5" fmla="*/ 128300 w 266126"/>
                <a:gd name="connsiteY5" fmla="*/ 94023 h 9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126" h="94059">
                  <a:moveTo>
                    <a:pt x="128300" y="94023"/>
                  </a:moveTo>
                  <a:cubicBezTo>
                    <a:pt x="86761" y="93134"/>
                    <a:pt x="41920" y="78268"/>
                    <a:pt x="0" y="38372"/>
                  </a:cubicBezTo>
                  <a:lnTo>
                    <a:pt x="36585" y="0"/>
                  </a:lnTo>
                  <a:cubicBezTo>
                    <a:pt x="127919" y="87289"/>
                    <a:pt x="228653" y="8513"/>
                    <a:pt x="232845" y="5209"/>
                  </a:cubicBezTo>
                  <a:lnTo>
                    <a:pt x="266127" y="46376"/>
                  </a:lnTo>
                  <a:cubicBezTo>
                    <a:pt x="238180" y="69247"/>
                    <a:pt x="186353" y="95167"/>
                    <a:pt x="128300" y="94023"/>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36" name="Freeform 35">
              <a:extLst>
                <a:ext uri="{FF2B5EF4-FFF2-40B4-BE49-F238E27FC236}">
                  <a16:creationId xmlns:a16="http://schemas.microsoft.com/office/drawing/2014/main" id="{7CBB6898-929B-1F36-4F21-2AFAAF971551}"/>
                </a:ext>
              </a:extLst>
            </p:cNvPr>
            <p:cNvSpPr/>
            <p:nvPr/>
          </p:nvSpPr>
          <p:spPr>
            <a:xfrm>
              <a:off x="8641164" y="1796696"/>
              <a:ext cx="97198" cy="105440"/>
            </a:xfrm>
            <a:custGeom>
              <a:avLst/>
              <a:gdLst>
                <a:gd name="connsiteX0" fmla="*/ 54634 w 97198"/>
                <a:gd name="connsiteY0" fmla="*/ 102289 h 105440"/>
                <a:gd name="connsiteX1" fmla="*/ 96172 w 97198"/>
                <a:gd name="connsiteY1" fmla="*/ 64425 h 105440"/>
                <a:gd name="connsiteX2" fmla="*/ 11825 w 97198"/>
                <a:gd name="connsiteY2" fmla="*/ 8901 h 105440"/>
                <a:gd name="connsiteX3" fmla="*/ 54634 w 97198"/>
                <a:gd name="connsiteY3" fmla="*/ 102289 h 105440"/>
              </a:gdLst>
              <a:ahLst/>
              <a:cxnLst>
                <a:cxn ang="0">
                  <a:pos x="connsiteX0" y="connsiteY0"/>
                </a:cxn>
                <a:cxn ang="0">
                  <a:pos x="connsiteX1" y="connsiteY1"/>
                </a:cxn>
                <a:cxn ang="0">
                  <a:pos x="connsiteX2" y="connsiteY2"/>
                </a:cxn>
                <a:cxn ang="0">
                  <a:pos x="connsiteX3" y="connsiteY3"/>
                </a:cxn>
              </a:cxnLst>
              <a:rect l="l" t="t" r="r" b="b"/>
              <a:pathLst>
                <a:path w="97198" h="105440">
                  <a:moveTo>
                    <a:pt x="54634" y="102289"/>
                  </a:moveTo>
                  <a:cubicBezTo>
                    <a:pt x="80293" y="113851"/>
                    <a:pt x="102270" y="91870"/>
                    <a:pt x="96172" y="64425"/>
                  </a:cubicBezTo>
                  <a:cubicBezTo>
                    <a:pt x="87026" y="22877"/>
                    <a:pt x="37357" y="-18671"/>
                    <a:pt x="11825" y="8901"/>
                  </a:cubicBezTo>
                  <a:cubicBezTo>
                    <a:pt x="-16376" y="39395"/>
                    <a:pt x="9030" y="81706"/>
                    <a:pt x="54634" y="102289"/>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nvGrpSpPr>
            <p:cNvPr id="37" name="Graphic 4">
              <a:extLst>
                <a:ext uri="{FF2B5EF4-FFF2-40B4-BE49-F238E27FC236}">
                  <a16:creationId xmlns:a16="http://schemas.microsoft.com/office/drawing/2014/main" id="{838518DD-CE47-5F63-E39D-994F97F2FE8B}"/>
                </a:ext>
              </a:extLst>
            </p:cNvPr>
            <p:cNvGrpSpPr/>
            <p:nvPr/>
          </p:nvGrpSpPr>
          <p:grpSpPr>
            <a:xfrm>
              <a:off x="9293413" y="2140339"/>
              <a:ext cx="161066" cy="371008"/>
              <a:chOff x="9293413" y="2140339"/>
              <a:chExt cx="161066" cy="371008"/>
            </a:xfrm>
            <a:solidFill>
              <a:srgbClr val="707927"/>
            </a:solidFill>
          </p:grpSpPr>
          <p:sp>
            <p:nvSpPr>
              <p:cNvPr id="524" name="Freeform 523">
                <a:extLst>
                  <a:ext uri="{FF2B5EF4-FFF2-40B4-BE49-F238E27FC236}">
                    <a16:creationId xmlns:a16="http://schemas.microsoft.com/office/drawing/2014/main" id="{0CE80D87-44FA-C638-9A74-38D1243BA19D}"/>
                  </a:ext>
                </a:extLst>
              </p:cNvPr>
              <p:cNvSpPr/>
              <p:nvPr/>
            </p:nvSpPr>
            <p:spPr>
              <a:xfrm>
                <a:off x="9293413" y="2140339"/>
                <a:ext cx="77641" cy="359004"/>
              </a:xfrm>
              <a:custGeom>
                <a:avLst/>
                <a:gdLst>
                  <a:gd name="connsiteX0" fmla="*/ 32704 w 77641"/>
                  <a:gd name="connsiteY0" fmla="*/ 358998 h 359004"/>
                  <a:gd name="connsiteX1" fmla="*/ 25971 w 77641"/>
                  <a:gd name="connsiteY1" fmla="*/ 357982 h 359004"/>
                  <a:gd name="connsiteX2" fmla="*/ 7806 w 77641"/>
                  <a:gd name="connsiteY2" fmla="*/ 325201 h 359004"/>
                  <a:gd name="connsiteX3" fmla="*/ 1327 w 77641"/>
                  <a:gd name="connsiteY3" fmla="*/ 34744 h 359004"/>
                  <a:gd name="connsiteX4" fmla="*/ 18350 w 77641"/>
                  <a:gd name="connsiteY4" fmla="*/ 1328 h 359004"/>
                  <a:gd name="connsiteX5" fmla="*/ 51759 w 77641"/>
                  <a:gd name="connsiteY5" fmla="*/ 18354 h 359004"/>
                  <a:gd name="connsiteX6" fmla="*/ 58872 w 77641"/>
                  <a:gd name="connsiteY6" fmla="*/ 339813 h 359004"/>
                  <a:gd name="connsiteX7" fmla="*/ 32704 w 77641"/>
                  <a:gd name="connsiteY7" fmla="*/ 358998 h 35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41" h="359004">
                    <a:moveTo>
                      <a:pt x="32704" y="358998"/>
                    </a:moveTo>
                    <a:cubicBezTo>
                      <a:pt x="30418" y="358998"/>
                      <a:pt x="28258" y="358617"/>
                      <a:pt x="25971" y="357982"/>
                    </a:cubicBezTo>
                    <a:cubicBezTo>
                      <a:pt x="11871" y="353916"/>
                      <a:pt x="3741" y="339304"/>
                      <a:pt x="7806" y="325201"/>
                    </a:cubicBezTo>
                    <a:cubicBezTo>
                      <a:pt x="48456" y="182641"/>
                      <a:pt x="1709" y="36269"/>
                      <a:pt x="1327" y="34744"/>
                    </a:cubicBezTo>
                    <a:cubicBezTo>
                      <a:pt x="-3245" y="20768"/>
                      <a:pt x="4376" y="5902"/>
                      <a:pt x="18350" y="1328"/>
                    </a:cubicBezTo>
                    <a:cubicBezTo>
                      <a:pt x="32323" y="-3246"/>
                      <a:pt x="47185" y="4377"/>
                      <a:pt x="51759" y="18354"/>
                    </a:cubicBezTo>
                    <a:cubicBezTo>
                      <a:pt x="53918" y="24961"/>
                      <a:pt x="103967" y="181751"/>
                      <a:pt x="58872" y="339813"/>
                    </a:cubicBezTo>
                    <a:cubicBezTo>
                      <a:pt x="55315" y="351629"/>
                      <a:pt x="44391" y="359253"/>
                      <a:pt x="32704" y="358998"/>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596" name="Freeform 595">
                <a:extLst>
                  <a:ext uri="{FF2B5EF4-FFF2-40B4-BE49-F238E27FC236}">
                    <a16:creationId xmlns:a16="http://schemas.microsoft.com/office/drawing/2014/main" id="{53FA5116-97EF-0393-7869-3D9D166B7E11}"/>
                  </a:ext>
                </a:extLst>
              </p:cNvPr>
              <p:cNvSpPr/>
              <p:nvPr/>
            </p:nvSpPr>
            <p:spPr>
              <a:xfrm>
                <a:off x="9307499" y="2435658"/>
                <a:ext cx="146980" cy="75689"/>
              </a:xfrm>
              <a:custGeom>
                <a:avLst/>
                <a:gdLst>
                  <a:gd name="connsiteX0" fmla="*/ 13537 w 146980"/>
                  <a:gd name="connsiteY0" fmla="*/ 63045 h 75689"/>
                  <a:gd name="connsiteX1" fmla="*/ 9345 w 146980"/>
                  <a:gd name="connsiteY1" fmla="*/ 30009 h 75689"/>
                  <a:gd name="connsiteX2" fmla="*/ 145266 w 146980"/>
                  <a:gd name="connsiteY2" fmla="*/ 32932 h 75689"/>
                  <a:gd name="connsiteX3" fmla="*/ 13537 w 146980"/>
                  <a:gd name="connsiteY3" fmla="*/ 63045 h 75689"/>
                </a:gdLst>
                <a:ahLst/>
                <a:cxnLst>
                  <a:cxn ang="0">
                    <a:pos x="connsiteX0" y="connsiteY0"/>
                  </a:cxn>
                  <a:cxn ang="0">
                    <a:pos x="connsiteX1" y="connsiteY1"/>
                  </a:cxn>
                  <a:cxn ang="0">
                    <a:pos x="connsiteX2" y="connsiteY2"/>
                  </a:cxn>
                  <a:cxn ang="0">
                    <a:pos x="connsiteX3" y="connsiteY3"/>
                  </a:cxn>
                </a:cxnLst>
                <a:rect l="l" t="t" r="r" b="b"/>
                <a:pathLst>
                  <a:path w="146980" h="75689">
                    <a:moveTo>
                      <a:pt x="13537" y="63045"/>
                    </a:moveTo>
                    <a:cubicBezTo>
                      <a:pt x="-2214" y="59106"/>
                      <a:pt x="-5010" y="37760"/>
                      <a:pt x="9345" y="30009"/>
                    </a:cubicBezTo>
                    <a:cubicBezTo>
                      <a:pt x="55203" y="5487"/>
                      <a:pt x="130277" y="-24372"/>
                      <a:pt x="145266" y="32932"/>
                    </a:cubicBezTo>
                    <a:cubicBezTo>
                      <a:pt x="160637" y="92014"/>
                      <a:pt x="69049" y="77021"/>
                      <a:pt x="13537" y="63045"/>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 name="Graphic 4">
              <a:extLst>
                <a:ext uri="{FF2B5EF4-FFF2-40B4-BE49-F238E27FC236}">
                  <a16:creationId xmlns:a16="http://schemas.microsoft.com/office/drawing/2014/main" id="{8E1665DD-3CDD-067B-AF39-98676CAA4541}"/>
                </a:ext>
              </a:extLst>
            </p:cNvPr>
            <p:cNvGrpSpPr/>
            <p:nvPr/>
          </p:nvGrpSpPr>
          <p:grpSpPr>
            <a:xfrm>
              <a:off x="9010846" y="2137019"/>
              <a:ext cx="174215" cy="367323"/>
              <a:chOff x="9010846" y="2137019"/>
              <a:chExt cx="174215" cy="367323"/>
            </a:xfrm>
            <a:solidFill>
              <a:srgbClr val="707927"/>
            </a:solidFill>
          </p:grpSpPr>
          <p:sp>
            <p:nvSpPr>
              <p:cNvPr id="522" name="Freeform 521">
                <a:extLst>
                  <a:ext uri="{FF2B5EF4-FFF2-40B4-BE49-F238E27FC236}">
                    <a16:creationId xmlns:a16="http://schemas.microsoft.com/office/drawing/2014/main" id="{B7CC7F60-AB67-D5C6-3D0C-FC633EBC08CB}"/>
                  </a:ext>
                </a:extLst>
              </p:cNvPr>
              <p:cNvSpPr/>
              <p:nvPr/>
            </p:nvSpPr>
            <p:spPr>
              <a:xfrm>
                <a:off x="9099907" y="2137019"/>
                <a:ext cx="85155" cy="358380"/>
              </a:xfrm>
              <a:custGeom>
                <a:avLst/>
                <a:gdLst>
                  <a:gd name="connsiteX0" fmla="*/ 38461 w 85155"/>
                  <a:gd name="connsiteY0" fmla="*/ 358380 h 358380"/>
                  <a:gd name="connsiteX1" fmla="*/ 13309 w 85155"/>
                  <a:gd name="connsiteY1" fmla="*/ 338051 h 358380"/>
                  <a:gd name="connsiteX2" fmla="*/ 33888 w 85155"/>
                  <a:gd name="connsiteY2" fmla="*/ 17227 h 358380"/>
                  <a:gd name="connsiteX3" fmla="*/ 67932 w 85155"/>
                  <a:gd name="connsiteY3" fmla="*/ 1726 h 358380"/>
                  <a:gd name="connsiteX4" fmla="*/ 83430 w 85155"/>
                  <a:gd name="connsiteY4" fmla="*/ 35778 h 358380"/>
                  <a:gd name="connsiteX5" fmla="*/ 83430 w 85155"/>
                  <a:gd name="connsiteY5" fmla="*/ 35778 h 358380"/>
                  <a:gd name="connsiteX6" fmla="*/ 64629 w 85155"/>
                  <a:gd name="connsiteY6" fmla="*/ 325726 h 358380"/>
                  <a:gd name="connsiteX7" fmla="*/ 45066 w 85155"/>
                  <a:gd name="connsiteY7" fmla="*/ 357618 h 358380"/>
                  <a:gd name="connsiteX8" fmla="*/ 38461 w 85155"/>
                  <a:gd name="connsiteY8" fmla="*/ 358380 h 35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55" h="358380">
                    <a:moveTo>
                      <a:pt x="38461" y="358380"/>
                    </a:moveTo>
                    <a:cubicBezTo>
                      <a:pt x="26774" y="358126"/>
                      <a:pt x="16103" y="349994"/>
                      <a:pt x="13309" y="338051"/>
                    </a:cubicBezTo>
                    <a:cubicBezTo>
                      <a:pt x="-25054" y="178338"/>
                      <a:pt x="31474" y="23707"/>
                      <a:pt x="33888" y="17227"/>
                    </a:cubicBezTo>
                    <a:cubicBezTo>
                      <a:pt x="38969" y="3505"/>
                      <a:pt x="54212" y="-3483"/>
                      <a:pt x="67932" y="1726"/>
                    </a:cubicBezTo>
                    <a:cubicBezTo>
                      <a:pt x="81651" y="6809"/>
                      <a:pt x="88637" y="22056"/>
                      <a:pt x="83430" y="35778"/>
                    </a:cubicBezTo>
                    <a:lnTo>
                      <a:pt x="83430" y="35778"/>
                    </a:lnTo>
                    <a:cubicBezTo>
                      <a:pt x="82921" y="37176"/>
                      <a:pt x="30204" y="182150"/>
                      <a:pt x="64629" y="325726"/>
                    </a:cubicBezTo>
                    <a:cubicBezTo>
                      <a:pt x="68059" y="339957"/>
                      <a:pt x="59294" y="354314"/>
                      <a:pt x="45066" y="357618"/>
                    </a:cubicBezTo>
                    <a:cubicBezTo>
                      <a:pt x="42907" y="358253"/>
                      <a:pt x="40620" y="358380"/>
                      <a:pt x="38461" y="358380"/>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523" name="Freeform 522">
                <a:extLst>
                  <a:ext uri="{FF2B5EF4-FFF2-40B4-BE49-F238E27FC236}">
                    <a16:creationId xmlns:a16="http://schemas.microsoft.com/office/drawing/2014/main" id="{26FE9B24-909D-2DC2-083D-6CA00B33261B}"/>
                  </a:ext>
                </a:extLst>
              </p:cNvPr>
              <p:cNvSpPr/>
              <p:nvPr/>
            </p:nvSpPr>
            <p:spPr>
              <a:xfrm>
                <a:off x="9010846" y="2428332"/>
                <a:ext cx="146898" cy="76009"/>
              </a:xfrm>
              <a:custGeom>
                <a:avLst/>
                <a:gdLst>
                  <a:gd name="connsiteX0" fmla="*/ 132603 w 146898"/>
                  <a:gd name="connsiteY0" fmla="*/ 66686 h 76009"/>
                  <a:gd name="connsiteX1" fmla="*/ 138192 w 146898"/>
                  <a:gd name="connsiteY1" fmla="*/ 33905 h 76009"/>
                  <a:gd name="connsiteX2" fmla="*/ 2270 w 146898"/>
                  <a:gd name="connsiteY2" fmla="*/ 31110 h 76009"/>
                  <a:gd name="connsiteX3" fmla="*/ 132603 w 146898"/>
                  <a:gd name="connsiteY3" fmla="*/ 66686 h 76009"/>
                </a:gdLst>
                <a:ahLst/>
                <a:cxnLst>
                  <a:cxn ang="0">
                    <a:pos x="connsiteX0" y="connsiteY0"/>
                  </a:cxn>
                  <a:cxn ang="0">
                    <a:pos x="connsiteX1" y="connsiteY1"/>
                  </a:cxn>
                  <a:cxn ang="0">
                    <a:pos x="connsiteX2" y="connsiteY2"/>
                  </a:cxn>
                  <a:cxn ang="0">
                    <a:pos x="connsiteX3" y="connsiteY3"/>
                  </a:cxn>
                </a:cxnLst>
                <a:rect l="l" t="t" r="r" b="b"/>
                <a:pathLst>
                  <a:path w="146898" h="76009">
                    <a:moveTo>
                      <a:pt x="132603" y="66686"/>
                    </a:moveTo>
                    <a:cubicBezTo>
                      <a:pt x="148609" y="63382"/>
                      <a:pt x="152165" y="42164"/>
                      <a:pt x="138192" y="33905"/>
                    </a:cubicBezTo>
                    <a:cubicBezTo>
                      <a:pt x="93477" y="7477"/>
                      <a:pt x="19673" y="-25559"/>
                      <a:pt x="2270" y="31110"/>
                    </a:cubicBezTo>
                    <a:cubicBezTo>
                      <a:pt x="-15640" y="89430"/>
                      <a:pt x="76582" y="78375"/>
                      <a:pt x="132603" y="66686"/>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9" name="Graphic 4">
              <a:extLst>
                <a:ext uri="{FF2B5EF4-FFF2-40B4-BE49-F238E27FC236}">
                  <a16:creationId xmlns:a16="http://schemas.microsoft.com/office/drawing/2014/main" id="{9C57AD6F-C3E6-DE20-0D2E-CF3864AC3F75}"/>
                </a:ext>
              </a:extLst>
            </p:cNvPr>
            <p:cNvGrpSpPr/>
            <p:nvPr/>
          </p:nvGrpSpPr>
          <p:grpSpPr>
            <a:xfrm>
              <a:off x="9583733" y="1951968"/>
              <a:ext cx="150322" cy="302128"/>
              <a:chOff x="9583733" y="1951968"/>
              <a:chExt cx="150322" cy="302128"/>
            </a:xfrm>
            <a:solidFill>
              <a:srgbClr val="707927"/>
            </a:solidFill>
          </p:grpSpPr>
          <p:sp>
            <p:nvSpPr>
              <p:cNvPr id="519" name="Freeform 518">
                <a:extLst>
                  <a:ext uri="{FF2B5EF4-FFF2-40B4-BE49-F238E27FC236}">
                    <a16:creationId xmlns:a16="http://schemas.microsoft.com/office/drawing/2014/main" id="{AF7DBAB8-9133-AF92-AA6F-B967A54F87A9}"/>
                  </a:ext>
                </a:extLst>
              </p:cNvPr>
              <p:cNvSpPr/>
              <p:nvPr/>
            </p:nvSpPr>
            <p:spPr>
              <a:xfrm>
                <a:off x="9583733" y="1951968"/>
                <a:ext cx="150322" cy="252084"/>
              </a:xfrm>
              <a:custGeom>
                <a:avLst/>
                <a:gdLst>
                  <a:gd name="connsiteX0" fmla="*/ 136049 w 150322"/>
                  <a:gd name="connsiteY0" fmla="*/ 252085 h 252084"/>
                  <a:gd name="connsiteX1" fmla="*/ 85745 w 150322"/>
                  <a:gd name="connsiteY1" fmla="*/ 235694 h 252084"/>
                  <a:gd name="connsiteX2" fmla="*/ 83078 w 150322"/>
                  <a:gd name="connsiteY2" fmla="*/ 111812 h 252084"/>
                  <a:gd name="connsiteX3" fmla="*/ 0 w 150322"/>
                  <a:gd name="connsiteY3" fmla="*/ 51713 h 252084"/>
                  <a:gd name="connsiteX4" fmla="*/ 11306 w 150322"/>
                  <a:gd name="connsiteY4" fmla="*/ 0 h 252084"/>
                  <a:gd name="connsiteX5" fmla="*/ 128681 w 150322"/>
                  <a:gd name="connsiteY5" fmla="*/ 85002 h 252084"/>
                  <a:gd name="connsiteX6" fmla="*/ 136049 w 150322"/>
                  <a:gd name="connsiteY6" fmla="*/ 252085 h 25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322" h="252084">
                    <a:moveTo>
                      <a:pt x="136049" y="252085"/>
                    </a:moveTo>
                    <a:lnTo>
                      <a:pt x="85745" y="235694"/>
                    </a:lnTo>
                    <a:cubicBezTo>
                      <a:pt x="102132" y="185506"/>
                      <a:pt x="101243" y="143958"/>
                      <a:pt x="83078" y="111812"/>
                    </a:cubicBezTo>
                    <a:cubicBezTo>
                      <a:pt x="56528" y="65054"/>
                      <a:pt x="509" y="51840"/>
                      <a:pt x="0" y="51713"/>
                    </a:cubicBezTo>
                    <a:lnTo>
                      <a:pt x="11306" y="0"/>
                    </a:lnTo>
                    <a:cubicBezTo>
                      <a:pt x="14482" y="635"/>
                      <a:pt x="90191" y="17788"/>
                      <a:pt x="128681" y="85002"/>
                    </a:cubicBezTo>
                    <a:cubicBezTo>
                      <a:pt x="154849" y="130743"/>
                      <a:pt x="157262" y="186904"/>
                      <a:pt x="136049" y="252085"/>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520" name="Freeform 519">
                <a:extLst>
                  <a:ext uri="{FF2B5EF4-FFF2-40B4-BE49-F238E27FC236}">
                    <a16:creationId xmlns:a16="http://schemas.microsoft.com/office/drawing/2014/main" id="{87A4ABAA-D445-EE3D-7F5B-3DFDF6D772B5}"/>
                  </a:ext>
                </a:extLst>
              </p:cNvPr>
              <p:cNvSpPr/>
              <p:nvPr/>
            </p:nvSpPr>
            <p:spPr>
              <a:xfrm>
                <a:off x="9637199" y="2142219"/>
                <a:ext cx="89446" cy="111878"/>
              </a:xfrm>
              <a:custGeom>
                <a:avLst/>
                <a:gdLst>
                  <a:gd name="connsiteX0" fmla="*/ 41044 w 89446"/>
                  <a:gd name="connsiteY0" fmla="*/ 6564 h 111878"/>
                  <a:gd name="connsiteX1" fmla="*/ 89442 w 89446"/>
                  <a:gd name="connsiteY1" fmla="*/ 35025 h 111878"/>
                  <a:gd name="connsiteX2" fmla="*/ 18306 w 89446"/>
                  <a:gd name="connsiteY2" fmla="*/ 106686 h 111878"/>
                  <a:gd name="connsiteX3" fmla="*/ 41044 w 89446"/>
                  <a:gd name="connsiteY3" fmla="*/ 6564 h 111878"/>
                </a:gdLst>
                <a:ahLst/>
                <a:cxnLst>
                  <a:cxn ang="0">
                    <a:pos x="connsiteX0" y="connsiteY0"/>
                  </a:cxn>
                  <a:cxn ang="0">
                    <a:pos x="connsiteX1" y="connsiteY1"/>
                  </a:cxn>
                  <a:cxn ang="0">
                    <a:pos x="connsiteX2" y="connsiteY2"/>
                  </a:cxn>
                  <a:cxn ang="0">
                    <a:pos x="connsiteX3" y="connsiteY3"/>
                  </a:cxn>
                </a:cxnLst>
                <a:rect l="l" t="t" r="r" b="b"/>
                <a:pathLst>
                  <a:path w="89446" h="111878">
                    <a:moveTo>
                      <a:pt x="41044" y="6564"/>
                    </a:moveTo>
                    <a:cubicBezTo>
                      <a:pt x="63783" y="-10081"/>
                      <a:pt x="89824" y="6945"/>
                      <a:pt x="89442" y="35025"/>
                    </a:cubicBezTo>
                    <a:cubicBezTo>
                      <a:pt x="89061" y="77590"/>
                      <a:pt x="48920" y="128413"/>
                      <a:pt x="18306" y="106686"/>
                    </a:cubicBezTo>
                    <a:cubicBezTo>
                      <a:pt x="-15484" y="82672"/>
                      <a:pt x="649" y="36041"/>
                      <a:pt x="41044" y="6564"/>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sp>
          <p:nvSpPr>
            <p:cNvPr id="40" name="Freeform 39">
              <a:extLst>
                <a:ext uri="{FF2B5EF4-FFF2-40B4-BE49-F238E27FC236}">
                  <a16:creationId xmlns:a16="http://schemas.microsoft.com/office/drawing/2014/main" id="{A4A8A414-A344-C412-C672-A1A9C7BF12B6}"/>
                </a:ext>
              </a:extLst>
            </p:cNvPr>
            <p:cNvSpPr/>
            <p:nvPr/>
          </p:nvSpPr>
          <p:spPr>
            <a:xfrm>
              <a:off x="8854711" y="1237086"/>
              <a:ext cx="930740" cy="969313"/>
            </a:xfrm>
            <a:custGeom>
              <a:avLst/>
              <a:gdLst>
                <a:gd name="connsiteX0" fmla="*/ 920837 w 930740"/>
                <a:gd name="connsiteY0" fmla="*/ 519338 h 969313"/>
                <a:gd name="connsiteX1" fmla="*/ 873963 w 930740"/>
                <a:gd name="connsiteY1" fmla="*/ 480204 h 969313"/>
                <a:gd name="connsiteX2" fmla="*/ 871549 w 930740"/>
                <a:gd name="connsiteY2" fmla="*/ 440943 h 969313"/>
                <a:gd name="connsiteX3" fmla="*/ 860878 w 930740"/>
                <a:gd name="connsiteY3" fmla="*/ 395202 h 969313"/>
                <a:gd name="connsiteX4" fmla="*/ 787837 w 930740"/>
                <a:gd name="connsiteY4" fmla="*/ 289743 h 969313"/>
                <a:gd name="connsiteX5" fmla="*/ 672240 w 930740"/>
                <a:gd name="connsiteY5" fmla="*/ 243875 h 969313"/>
                <a:gd name="connsiteX6" fmla="*/ 757096 w 930740"/>
                <a:gd name="connsiteY6" fmla="*/ 89880 h 969313"/>
                <a:gd name="connsiteX7" fmla="*/ 761033 w 930740"/>
                <a:gd name="connsiteY7" fmla="*/ 56082 h 969313"/>
                <a:gd name="connsiteX8" fmla="*/ 762431 w 930740"/>
                <a:gd name="connsiteY8" fmla="*/ 42360 h 969313"/>
                <a:gd name="connsiteX9" fmla="*/ 766496 w 930740"/>
                <a:gd name="connsiteY9" fmla="*/ 49 h 969313"/>
                <a:gd name="connsiteX10" fmla="*/ 675162 w 930740"/>
                <a:gd name="connsiteY10" fmla="*/ 7673 h 969313"/>
                <a:gd name="connsiteX11" fmla="*/ 642134 w 930740"/>
                <a:gd name="connsiteY11" fmla="*/ 16567 h 969313"/>
                <a:gd name="connsiteX12" fmla="*/ 516120 w 930740"/>
                <a:gd name="connsiteY12" fmla="*/ 114656 h 969313"/>
                <a:gd name="connsiteX13" fmla="*/ 480680 w 930740"/>
                <a:gd name="connsiteY13" fmla="*/ 235743 h 969313"/>
                <a:gd name="connsiteX14" fmla="*/ 331420 w 930740"/>
                <a:gd name="connsiteY14" fmla="*/ 176407 h 969313"/>
                <a:gd name="connsiteX15" fmla="*/ 212521 w 930740"/>
                <a:gd name="connsiteY15" fmla="*/ 188731 h 969313"/>
                <a:gd name="connsiteX16" fmla="*/ 97940 w 930740"/>
                <a:gd name="connsiteY16" fmla="*/ 295461 h 969313"/>
                <a:gd name="connsiteX17" fmla="*/ 90191 w 930740"/>
                <a:gd name="connsiteY17" fmla="*/ 311216 h 969313"/>
                <a:gd name="connsiteX18" fmla="*/ 87778 w 930740"/>
                <a:gd name="connsiteY18" fmla="*/ 324938 h 969313"/>
                <a:gd name="connsiteX19" fmla="*/ 22612 w 930740"/>
                <a:gd name="connsiteY19" fmla="*/ 348952 h 969313"/>
                <a:gd name="connsiteX20" fmla="*/ 0 w 930740"/>
                <a:gd name="connsiteY20" fmla="*/ 415277 h 969313"/>
                <a:gd name="connsiteX21" fmla="*/ 2922 w 930740"/>
                <a:gd name="connsiteY21" fmla="*/ 577531 h 969313"/>
                <a:gd name="connsiteX22" fmla="*/ 73169 w 930740"/>
                <a:gd name="connsiteY22" fmla="*/ 660628 h 969313"/>
                <a:gd name="connsiteX23" fmla="*/ 82696 w 930740"/>
                <a:gd name="connsiteY23" fmla="*/ 662915 h 969313"/>
                <a:gd name="connsiteX24" fmla="*/ 133000 w 930740"/>
                <a:gd name="connsiteY24" fmla="*/ 792261 h 969313"/>
                <a:gd name="connsiteX25" fmla="*/ 228018 w 930740"/>
                <a:gd name="connsiteY25" fmla="*/ 908774 h 969313"/>
                <a:gd name="connsiteX26" fmla="*/ 343107 w 930740"/>
                <a:gd name="connsiteY26" fmla="*/ 931390 h 969313"/>
                <a:gd name="connsiteX27" fmla="*/ 369656 w 930740"/>
                <a:gd name="connsiteY27" fmla="*/ 927705 h 969313"/>
                <a:gd name="connsiteX28" fmla="*/ 404335 w 930740"/>
                <a:gd name="connsiteY28" fmla="*/ 942190 h 969313"/>
                <a:gd name="connsiteX29" fmla="*/ 483220 w 930740"/>
                <a:gd name="connsiteY29" fmla="*/ 969254 h 969313"/>
                <a:gd name="connsiteX30" fmla="*/ 495923 w 930740"/>
                <a:gd name="connsiteY30" fmla="*/ 968491 h 969313"/>
                <a:gd name="connsiteX31" fmla="*/ 594117 w 930740"/>
                <a:gd name="connsiteY31" fmla="*/ 936600 h 969313"/>
                <a:gd name="connsiteX32" fmla="*/ 719241 w 930740"/>
                <a:gd name="connsiteY32" fmla="*/ 828981 h 969313"/>
                <a:gd name="connsiteX33" fmla="*/ 742106 w 930740"/>
                <a:gd name="connsiteY33" fmla="*/ 800901 h 969313"/>
                <a:gd name="connsiteX34" fmla="*/ 748585 w 930740"/>
                <a:gd name="connsiteY34" fmla="*/ 792515 h 969313"/>
                <a:gd name="connsiteX35" fmla="*/ 760144 w 930740"/>
                <a:gd name="connsiteY35" fmla="*/ 794929 h 969313"/>
                <a:gd name="connsiteX36" fmla="*/ 856560 w 930740"/>
                <a:gd name="connsiteY36" fmla="*/ 742962 h 969313"/>
                <a:gd name="connsiteX37" fmla="*/ 925664 w 930740"/>
                <a:gd name="connsiteY37" fmla="*/ 582233 h 969313"/>
                <a:gd name="connsiteX38" fmla="*/ 920837 w 930740"/>
                <a:gd name="connsiteY38" fmla="*/ 519338 h 96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0740" h="969313">
                  <a:moveTo>
                    <a:pt x="920837" y="519338"/>
                  </a:moveTo>
                  <a:cubicBezTo>
                    <a:pt x="910674" y="501042"/>
                    <a:pt x="895049" y="486938"/>
                    <a:pt x="873963" y="480204"/>
                  </a:cubicBezTo>
                  <a:cubicBezTo>
                    <a:pt x="873201" y="467498"/>
                    <a:pt x="872439" y="454793"/>
                    <a:pt x="871549" y="440943"/>
                  </a:cubicBezTo>
                  <a:cubicBezTo>
                    <a:pt x="869771" y="425061"/>
                    <a:pt x="865833" y="410068"/>
                    <a:pt x="860878" y="395202"/>
                  </a:cubicBezTo>
                  <a:cubicBezTo>
                    <a:pt x="845889" y="349334"/>
                    <a:pt x="822262" y="314901"/>
                    <a:pt x="787837" y="289743"/>
                  </a:cubicBezTo>
                  <a:cubicBezTo>
                    <a:pt x="754428" y="265729"/>
                    <a:pt x="716573" y="250101"/>
                    <a:pt x="672240" y="243875"/>
                  </a:cubicBezTo>
                  <a:cubicBezTo>
                    <a:pt x="718605" y="208807"/>
                    <a:pt x="746044" y="158491"/>
                    <a:pt x="757096" y="89880"/>
                  </a:cubicBezTo>
                  <a:cubicBezTo>
                    <a:pt x="759509" y="78317"/>
                    <a:pt x="759636" y="67644"/>
                    <a:pt x="761033" y="56082"/>
                  </a:cubicBezTo>
                  <a:cubicBezTo>
                    <a:pt x="762176" y="51889"/>
                    <a:pt x="762303" y="46553"/>
                    <a:pt x="762431" y="42360"/>
                  </a:cubicBezTo>
                  <a:lnTo>
                    <a:pt x="766496" y="49"/>
                  </a:lnTo>
                  <a:cubicBezTo>
                    <a:pt x="766496" y="49"/>
                    <a:pt x="711365" y="-1095"/>
                    <a:pt x="675162" y="7673"/>
                  </a:cubicBezTo>
                  <a:cubicBezTo>
                    <a:pt x="664491" y="9578"/>
                    <a:pt x="653821" y="12501"/>
                    <a:pt x="642134" y="16567"/>
                  </a:cubicBezTo>
                  <a:cubicBezTo>
                    <a:pt x="584462" y="35498"/>
                    <a:pt x="542416" y="69550"/>
                    <a:pt x="516120" y="114656"/>
                  </a:cubicBezTo>
                  <a:cubicBezTo>
                    <a:pt x="491985" y="156585"/>
                    <a:pt x="484617" y="200929"/>
                    <a:pt x="480680" y="235743"/>
                  </a:cubicBezTo>
                  <a:cubicBezTo>
                    <a:pt x="430503" y="203978"/>
                    <a:pt x="382105" y="184920"/>
                    <a:pt x="331420" y="176407"/>
                  </a:cubicBezTo>
                  <a:cubicBezTo>
                    <a:pt x="289119" y="170181"/>
                    <a:pt x="249867" y="173611"/>
                    <a:pt x="212521" y="188731"/>
                  </a:cubicBezTo>
                  <a:cubicBezTo>
                    <a:pt x="164376" y="207917"/>
                    <a:pt x="126522" y="244129"/>
                    <a:pt x="97940" y="295461"/>
                  </a:cubicBezTo>
                  <a:cubicBezTo>
                    <a:pt x="95654" y="300670"/>
                    <a:pt x="92478" y="306007"/>
                    <a:pt x="90191" y="311216"/>
                  </a:cubicBezTo>
                  <a:lnTo>
                    <a:pt x="87778" y="324938"/>
                  </a:lnTo>
                  <a:cubicBezTo>
                    <a:pt x="56020" y="322143"/>
                    <a:pt x="34552" y="336501"/>
                    <a:pt x="22612" y="348952"/>
                  </a:cubicBezTo>
                  <a:cubicBezTo>
                    <a:pt x="-126" y="373856"/>
                    <a:pt x="254" y="404604"/>
                    <a:pt x="0" y="415277"/>
                  </a:cubicBezTo>
                  <a:cubicBezTo>
                    <a:pt x="0" y="415277"/>
                    <a:pt x="2541" y="543607"/>
                    <a:pt x="2922" y="577531"/>
                  </a:cubicBezTo>
                  <a:cubicBezTo>
                    <a:pt x="4192" y="618952"/>
                    <a:pt x="32139" y="652369"/>
                    <a:pt x="73169" y="660628"/>
                  </a:cubicBezTo>
                  <a:cubicBezTo>
                    <a:pt x="76345" y="661771"/>
                    <a:pt x="79521" y="661771"/>
                    <a:pt x="82696" y="662915"/>
                  </a:cubicBezTo>
                  <a:cubicBezTo>
                    <a:pt x="96543" y="710943"/>
                    <a:pt x="113691" y="753635"/>
                    <a:pt x="133000" y="792261"/>
                  </a:cubicBezTo>
                  <a:cubicBezTo>
                    <a:pt x="152309" y="829743"/>
                    <a:pt x="180001" y="875865"/>
                    <a:pt x="228018" y="908774"/>
                  </a:cubicBezTo>
                  <a:cubicBezTo>
                    <a:pt x="263586" y="932788"/>
                    <a:pt x="302584" y="941047"/>
                    <a:pt x="343107" y="931390"/>
                  </a:cubicBezTo>
                  <a:cubicBezTo>
                    <a:pt x="351618" y="929484"/>
                    <a:pt x="360129" y="928595"/>
                    <a:pt x="369656" y="927705"/>
                  </a:cubicBezTo>
                  <a:cubicBezTo>
                    <a:pt x="380326" y="926816"/>
                    <a:pt x="390743" y="932407"/>
                    <a:pt x="404335" y="942190"/>
                  </a:cubicBezTo>
                  <a:cubicBezTo>
                    <a:pt x="427327" y="959597"/>
                    <a:pt x="453622" y="968618"/>
                    <a:pt x="483220" y="969254"/>
                  </a:cubicBezTo>
                  <a:cubicBezTo>
                    <a:pt x="487412" y="969381"/>
                    <a:pt x="491731" y="969381"/>
                    <a:pt x="495923" y="968491"/>
                  </a:cubicBezTo>
                  <a:cubicBezTo>
                    <a:pt x="528823" y="965950"/>
                    <a:pt x="559819" y="956040"/>
                    <a:pt x="594117" y="936600"/>
                  </a:cubicBezTo>
                  <a:cubicBezTo>
                    <a:pt x="637053" y="912077"/>
                    <a:pt x="675924" y="878915"/>
                    <a:pt x="719241" y="828981"/>
                  </a:cubicBezTo>
                  <a:cubicBezTo>
                    <a:pt x="727879" y="818562"/>
                    <a:pt x="735500" y="809160"/>
                    <a:pt x="742106" y="800901"/>
                  </a:cubicBezTo>
                  <a:lnTo>
                    <a:pt x="748585" y="792515"/>
                  </a:lnTo>
                  <a:lnTo>
                    <a:pt x="760144" y="794929"/>
                  </a:lnTo>
                  <a:cubicBezTo>
                    <a:pt x="803461" y="802171"/>
                    <a:pt x="837759" y="783875"/>
                    <a:pt x="856560" y="742962"/>
                  </a:cubicBezTo>
                  <a:cubicBezTo>
                    <a:pt x="866595" y="721997"/>
                    <a:pt x="916644" y="606501"/>
                    <a:pt x="925664" y="582233"/>
                  </a:cubicBezTo>
                  <a:cubicBezTo>
                    <a:pt x="933793" y="561903"/>
                    <a:pt x="932142" y="538651"/>
                    <a:pt x="920837" y="519338"/>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41" name="Freeform 40">
              <a:extLst>
                <a:ext uri="{FF2B5EF4-FFF2-40B4-BE49-F238E27FC236}">
                  <a16:creationId xmlns:a16="http://schemas.microsoft.com/office/drawing/2014/main" id="{4FFDB957-827E-C8CA-3D89-8F8C9C3BADB6}"/>
                </a:ext>
              </a:extLst>
            </p:cNvPr>
            <p:cNvSpPr/>
            <p:nvPr/>
          </p:nvSpPr>
          <p:spPr>
            <a:xfrm>
              <a:off x="8969291" y="1449985"/>
              <a:ext cx="721283" cy="717496"/>
            </a:xfrm>
            <a:custGeom>
              <a:avLst/>
              <a:gdLst>
                <a:gd name="connsiteX0" fmla="*/ 393918 w 721283"/>
                <a:gd name="connsiteY0" fmla="*/ 466280 h 717496"/>
                <a:gd name="connsiteX1" fmla="*/ 398364 w 721283"/>
                <a:gd name="connsiteY1" fmla="*/ 254345 h 717496"/>
                <a:gd name="connsiteX2" fmla="*/ 720637 w 721283"/>
                <a:gd name="connsiteY2" fmla="*/ 298181 h 717496"/>
                <a:gd name="connsiteX3" fmla="*/ 710095 w 721283"/>
                <a:gd name="connsiteY3" fmla="*/ 194120 h 717496"/>
                <a:gd name="connsiteX4" fmla="*/ 651534 w 721283"/>
                <a:gd name="connsiteY4" fmla="*/ 108101 h 717496"/>
                <a:gd name="connsiteX5" fmla="*/ 522091 w 721283"/>
                <a:gd name="connsiteY5" fmla="*/ 67188 h 717496"/>
                <a:gd name="connsiteX6" fmla="*/ 393537 w 721283"/>
                <a:gd name="connsiteY6" fmla="*/ 83578 h 717496"/>
                <a:gd name="connsiteX7" fmla="*/ 381977 w 721283"/>
                <a:gd name="connsiteY7" fmla="*/ 80148 h 717496"/>
                <a:gd name="connsiteX8" fmla="*/ 214045 w 721283"/>
                <a:gd name="connsiteY8" fmla="*/ 2388 h 717496"/>
                <a:gd name="connsiteX9" fmla="*/ 116359 w 721283"/>
                <a:gd name="connsiteY9" fmla="*/ 12044 h 717496"/>
                <a:gd name="connsiteX10" fmla="*/ 22357 w 721283"/>
                <a:gd name="connsiteY10" fmla="*/ 101240 h 717496"/>
                <a:gd name="connsiteX11" fmla="*/ 0 w 721283"/>
                <a:gd name="connsiteY11" fmla="*/ 155875 h 717496"/>
                <a:gd name="connsiteX12" fmla="*/ 305506 w 721283"/>
                <a:gd name="connsiteY12" fmla="*/ 241767 h 717496"/>
                <a:gd name="connsiteX13" fmla="*/ 227129 w 721283"/>
                <a:gd name="connsiteY13" fmla="*/ 441503 h 717496"/>
                <a:gd name="connsiteX14" fmla="*/ 889 w 721283"/>
                <a:gd name="connsiteY14" fmla="*/ 416600 h 717496"/>
                <a:gd name="connsiteX15" fmla="*/ 56147 w 721283"/>
                <a:gd name="connsiteY15" fmla="*/ 561955 h 717496"/>
                <a:gd name="connsiteX16" fmla="*/ 138716 w 721283"/>
                <a:gd name="connsiteY16" fmla="*/ 664364 h 717496"/>
                <a:gd name="connsiteX17" fmla="*/ 222047 w 721283"/>
                <a:gd name="connsiteY17" fmla="*/ 681009 h 717496"/>
                <a:gd name="connsiteX18" fmla="*/ 257107 w 721283"/>
                <a:gd name="connsiteY18" fmla="*/ 676435 h 717496"/>
                <a:gd name="connsiteX19" fmla="*/ 315922 w 721283"/>
                <a:gd name="connsiteY19" fmla="*/ 698924 h 717496"/>
                <a:gd name="connsiteX20" fmla="*/ 380199 w 721283"/>
                <a:gd name="connsiteY20" fmla="*/ 717221 h 717496"/>
                <a:gd name="connsiteX21" fmla="*/ 461244 w 721283"/>
                <a:gd name="connsiteY21" fmla="*/ 690284 h 717496"/>
                <a:gd name="connsiteX22" fmla="*/ 576714 w 721283"/>
                <a:gd name="connsiteY22" fmla="*/ 590924 h 717496"/>
                <a:gd name="connsiteX23" fmla="*/ 619141 w 721283"/>
                <a:gd name="connsiteY23" fmla="*/ 537814 h 717496"/>
                <a:gd name="connsiteX24" fmla="*/ 393918 w 721283"/>
                <a:gd name="connsiteY24" fmla="*/ 466280 h 71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1283" h="717496">
                  <a:moveTo>
                    <a:pt x="393918" y="466280"/>
                  </a:moveTo>
                  <a:lnTo>
                    <a:pt x="398364" y="254345"/>
                  </a:lnTo>
                  <a:lnTo>
                    <a:pt x="720637" y="298181"/>
                  </a:lnTo>
                  <a:cubicBezTo>
                    <a:pt x="722416" y="263240"/>
                    <a:pt x="721019" y="228298"/>
                    <a:pt x="710095" y="194120"/>
                  </a:cubicBezTo>
                  <a:cubicBezTo>
                    <a:pt x="699170" y="159941"/>
                    <a:pt x="680751" y="129955"/>
                    <a:pt x="651534" y="108101"/>
                  </a:cubicBezTo>
                  <a:cubicBezTo>
                    <a:pt x="612917" y="79767"/>
                    <a:pt x="568711" y="68204"/>
                    <a:pt x="522091" y="67188"/>
                  </a:cubicBezTo>
                  <a:cubicBezTo>
                    <a:pt x="478647" y="65155"/>
                    <a:pt x="435076" y="71762"/>
                    <a:pt x="393537" y="83578"/>
                  </a:cubicBezTo>
                  <a:cubicBezTo>
                    <a:pt x="390361" y="84595"/>
                    <a:pt x="384010" y="82308"/>
                    <a:pt x="381977" y="80148"/>
                  </a:cubicBezTo>
                  <a:cubicBezTo>
                    <a:pt x="331928" y="42030"/>
                    <a:pt x="277433" y="12298"/>
                    <a:pt x="214045" y="2388"/>
                  </a:cubicBezTo>
                  <a:cubicBezTo>
                    <a:pt x="180255" y="-2567"/>
                    <a:pt x="147355" y="-26"/>
                    <a:pt x="116359" y="12044"/>
                  </a:cubicBezTo>
                  <a:cubicBezTo>
                    <a:pt x="73551" y="29197"/>
                    <a:pt x="43317" y="61343"/>
                    <a:pt x="22357" y="101240"/>
                  </a:cubicBezTo>
                  <a:cubicBezTo>
                    <a:pt x="13465" y="118011"/>
                    <a:pt x="7749" y="138087"/>
                    <a:pt x="0" y="155875"/>
                  </a:cubicBezTo>
                  <a:lnTo>
                    <a:pt x="305506" y="241767"/>
                  </a:lnTo>
                  <a:lnTo>
                    <a:pt x="227129" y="441503"/>
                  </a:lnTo>
                  <a:lnTo>
                    <a:pt x="889" y="416600"/>
                  </a:lnTo>
                  <a:cubicBezTo>
                    <a:pt x="1906" y="419776"/>
                    <a:pt x="27565" y="511513"/>
                    <a:pt x="56147" y="561955"/>
                  </a:cubicBezTo>
                  <a:cubicBezTo>
                    <a:pt x="77615" y="600581"/>
                    <a:pt x="101116" y="638190"/>
                    <a:pt x="138716" y="664364"/>
                  </a:cubicBezTo>
                  <a:cubicBezTo>
                    <a:pt x="164884" y="681898"/>
                    <a:pt x="191179" y="688760"/>
                    <a:pt x="222047" y="681009"/>
                  </a:cubicBezTo>
                  <a:cubicBezTo>
                    <a:pt x="233734" y="678087"/>
                    <a:pt x="244404" y="677197"/>
                    <a:pt x="257107" y="676435"/>
                  </a:cubicBezTo>
                  <a:cubicBezTo>
                    <a:pt x="279338" y="675800"/>
                    <a:pt x="298265" y="684694"/>
                    <a:pt x="315922" y="698924"/>
                  </a:cubicBezTo>
                  <a:cubicBezTo>
                    <a:pt x="334723" y="713155"/>
                    <a:pt x="356826" y="718873"/>
                    <a:pt x="380199" y="717221"/>
                  </a:cubicBezTo>
                  <a:cubicBezTo>
                    <a:pt x="409924" y="715696"/>
                    <a:pt x="436600" y="704642"/>
                    <a:pt x="461244" y="690284"/>
                  </a:cubicBezTo>
                  <a:cubicBezTo>
                    <a:pt x="506339" y="663729"/>
                    <a:pt x="543051" y="628407"/>
                    <a:pt x="576714" y="590924"/>
                  </a:cubicBezTo>
                  <a:cubicBezTo>
                    <a:pt x="591957" y="574280"/>
                    <a:pt x="605041" y="555475"/>
                    <a:pt x="619141" y="537814"/>
                  </a:cubicBezTo>
                  <a:lnTo>
                    <a:pt x="393918" y="466280"/>
                  </a:lnTo>
                  <a:close/>
                </a:path>
              </a:pathLst>
            </a:custGeom>
            <a:solidFill>
              <a:srgbClr val="AAB02A"/>
            </a:solidFill>
            <a:ln w="12692" cap="flat">
              <a:noFill/>
              <a:prstDash val="solid"/>
              <a:miter/>
            </a:ln>
          </p:spPr>
          <p:txBody>
            <a:bodyPr rtlCol="0" anchor="ctr"/>
            <a:lstStyle/>
            <a:p>
              <a:endParaRPr lang="en-US">
                <a:latin typeface="Roboto Condensed" panose="02000000000000000000" pitchFamily="2" charset="0"/>
              </a:endParaRPr>
            </a:p>
          </p:txBody>
        </p:sp>
        <p:sp>
          <p:nvSpPr>
            <p:cNvPr id="42" name="Freeform 41">
              <a:extLst>
                <a:ext uri="{FF2B5EF4-FFF2-40B4-BE49-F238E27FC236}">
                  <a16:creationId xmlns:a16="http://schemas.microsoft.com/office/drawing/2014/main" id="{3BDABD67-1A37-F154-6149-D7528BEDF8FC}"/>
                </a:ext>
              </a:extLst>
            </p:cNvPr>
            <p:cNvSpPr/>
            <p:nvPr/>
          </p:nvSpPr>
          <p:spPr>
            <a:xfrm>
              <a:off x="8892693" y="1601248"/>
              <a:ext cx="852057" cy="395664"/>
            </a:xfrm>
            <a:custGeom>
              <a:avLst/>
              <a:gdLst>
                <a:gd name="connsiteX0" fmla="*/ 819340 w 852057"/>
                <a:gd name="connsiteY0" fmla="*/ 151619 h 395664"/>
                <a:gd name="connsiteX1" fmla="*/ 504815 w 852057"/>
                <a:gd name="connsiteY1" fmla="*/ 89869 h 395664"/>
                <a:gd name="connsiteX2" fmla="*/ 451970 w 852057"/>
                <a:gd name="connsiteY2" fmla="*/ 131163 h 395664"/>
                <a:gd name="connsiteX3" fmla="*/ 451462 w 852057"/>
                <a:gd name="connsiteY3" fmla="*/ 152382 h 395664"/>
                <a:gd name="connsiteX4" fmla="*/ 390234 w 852057"/>
                <a:gd name="connsiteY4" fmla="*/ 140438 h 395664"/>
                <a:gd name="connsiteX5" fmla="*/ 396840 w 852057"/>
                <a:gd name="connsiteY5" fmla="*/ 125699 h 395664"/>
                <a:gd name="connsiteX6" fmla="*/ 365336 w 852057"/>
                <a:gd name="connsiteY6" fmla="*/ 63568 h 395664"/>
                <a:gd name="connsiteX7" fmla="*/ 52971 w 852057"/>
                <a:gd name="connsiteY7" fmla="*/ 801 h 395664"/>
                <a:gd name="connsiteX8" fmla="*/ 12449 w 852057"/>
                <a:gd name="connsiteY8" fmla="*/ 12617 h 395664"/>
                <a:gd name="connsiteX9" fmla="*/ 0 w 852057"/>
                <a:gd name="connsiteY9" fmla="*/ 51624 h 395664"/>
                <a:gd name="connsiteX10" fmla="*/ 2921 w 852057"/>
                <a:gd name="connsiteY10" fmla="*/ 213878 h 395664"/>
                <a:gd name="connsiteX11" fmla="*/ 42174 w 852057"/>
                <a:gd name="connsiteY11" fmla="*/ 259238 h 395664"/>
                <a:gd name="connsiteX12" fmla="*/ 280735 w 852057"/>
                <a:gd name="connsiteY12" fmla="*/ 305615 h 395664"/>
                <a:gd name="connsiteX13" fmla="*/ 327863 w 852057"/>
                <a:gd name="connsiteY13" fmla="*/ 283252 h 395664"/>
                <a:gd name="connsiteX14" fmla="*/ 377912 w 852057"/>
                <a:gd name="connsiteY14" fmla="*/ 169789 h 395664"/>
                <a:gd name="connsiteX15" fmla="*/ 452859 w 852057"/>
                <a:gd name="connsiteY15" fmla="*/ 185163 h 395664"/>
                <a:gd name="connsiteX16" fmla="*/ 454638 w 852057"/>
                <a:gd name="connsiteY16" fmla="*/ 302819 h 395664"/>
                <a:gd name="connsiteX17" fmla="*/ 489698 w 852057"/>
                <a:gd name="connsiteY17" fmla="*/ 347036 h 395664"/>
                <a:gd name="connsiteX18" fmla="*/ 727116 w 852057"/>
                <a:gd name="connsiteY18" fmla="*/ 394429 h 395664"/>
                <a:gd name="connsiteX19" fmla="*/ 780722 w 852057"/>
                <a:gd name="connsiteY19" fmla="*/ 365841 h 395664"/>
                <a:gd name="connsiteX20" fmla="*/ 808542 w 852057"/>
                <a:gd name="connsiteY20" fmla="*/ 302819 h 395664"/>
                <a:gd name="connsiteX21" fmla="*/ 848683 w 852057"/>
                <a:gd name="connsiteY21" fmla="*/ 207271 h 395664"/>
                <a:gd name="connsiteX22" fmla="*/ 819340 w 852057"/>
                <a:gd name="connsiteY22" fmla="*/ 151619 h 395664"/>
                <a:gd name="connsiteX23" fmla="*/ 367623 w 852057"/>
                <a:gd name="connsiteY23" fmla="*/ 114645 h 395664"/>
                <a:gd name="connsiteX24" fmla="*/ 301948 w 852057"/>
                <a:gd name="connsiteY24" fmla="*/ 265845 h 395664"/>
                <a:gd name="connsiteX25" fmla="*/ 282640 w 852057"/>
                <a:gd name="connsiteY25" fmla="*/ 274993 h 395664"/>
                <a:gd name="connsiteX26" fmla="*/ 52590 w 852057"/>
                <a:gd name="connsiteY26" fmla="*/ 229888 h 395664"/>
                <a:gd name="connsiteX27" fmla="*/ 38871 w 852057"/>
                <a:gd name="connsiteY27" fmla="*/ 224297 h 395664"/>
                <a:gd name="connsiteX28" fmla="*/ 34933 w 852057"/>
                <a:gd name="connsiteY28" fmla="*/ 209431 h 395664"/>
                <a:gd name="connsiteX29" fmla="*/ 31884 w 852057"/>
                <a:gd name="connsiteY29" fmla="*/ 54674 h 395664"/>
                <a:gd name="connsiteX30" fmla="*/ 32011 w 852057"/>
                <a:gd name="connsiteY30" fmla="*/ 49337 h 395664"/>
                <a:gd name="connsiteX31" fmla="*/ 51447 w 852057"/>
                <a:gd name="connsiteY31" fmla="*/ 33836 h 395664"/>
                <a:gd name="connsiteX32" fmla="*/ 355428 w 852057"/>
                <a:gd name="connsiteY32" fmla="*/ 93172 h 395664"/>
                <a:gd name="connsiteX33" fmla="*/ 368004 w 852057"/>
                <a:gd name="connsiteY33" fmla="*/ 98763 h 395664"/>
                <a:gd name="connsiteX34" fmla="*/ 367623 w 852057"/>
                <a:gd name="connsiteY34" fmla="*/ 114645 h 395664"/>
                <a:gd name="connsiteX35" fmla="*/ 818323 w 852057"/>
                <a:gd name="connsiteY35" fmla="*/ 202570 h 395664"/>
                <a:gd name="connsiteX36" fmla="*/ 753792 w 852057"/>
                <a:gd name="connsiteY36" fmla="*/ 350721 h 395664"/>
                <a:gd name="connsiteX37" fmla="*/ 732324 w 852057"/>
                <a:gd name="connsiteY37" fmla="*/ 361902 h 395664"/>
                <a:gd name="connsiteX38" fmla="*/ 504306 w 852057"/>
                <a:gd name="connsiteY38" fmla="*/ 317939 h 395664"/>
                <a:gd name="connsiteX39" fmla="*/ 487539 w 852057"/>
                <a:gd name="connsiteY39" fmla="*/ 308029 h 395664"/>
                <a:gd name="connsiteX40" fmla="*/ 485760 w 852057"/>
                <a:gd name="connsiteY40" fmla="*/ 294179 h 395664"/>
                <a:gd name="connsiteX41" fmla="*/ 482712 w 852057"/>
                <a:gd name="connsiteY41" fmla="*/ 139422 h 395664"/>
                <a:gd name="connsiteX42" fmla="*/ 483982 w 852057"/>
                <a:gd name="connsiteY42" fmla="*/ 126716 h 395664"/>
                <a:gd name="connsiteX43" fmla="*/ 495795 w 852057"/>
                <a:gd name="connsiteY43" fmla="*/ 119601 h 395664"/>
                <a:gd name="connsiteX44" fmla="*/ 808161 w 852057"/>
                <a:gd name="connsiteY44" fmla="*/ 181224 h 395664"/>
                <a:gd name="connsiteX45" fmla="*/ 821753 w 852057"/>
                <a:gd name="connsiteY45" fmla="*/ 187831 h 395664"/>
                <a:gd name="connsiteX46" fmla="*/ 818323 w 852057"/>
                <a:gd name="connsiteY46" fmla="*/ 202570 h 39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2057" h="395664">
                  <a:moveTo>
                    <a:pt x="819340" y="151619"/>
                  </a:moveTo>
                  <a:cubicBezTo>
                    <a:pt x="811972" y="149332"/>
                    <a:pt x="581922" y="105243"/>
                    <a:pt x="504815" y="89869"/>
                  </a:cubicBezTo>
                  <a:cubicBezTo>
                    <a:pt x="475217" y="83897"/>
                    <a:pt x="453749" y="101558"/>
                    <a:pt x="451970" y="131163"/>
                  </a:cubicBezTo>
                  <a:lnTo>
                    <a:pt x="451462" y="152382"/>
                  </a:lnTo>
                  <a:cubicBezTo>
                    <a:pt x="430376" y="147681"/>
                    <a:pt x="410305" y="144123"/>
                    <a:pt x="390234" y="140438"/>
                  </a:cubicBezTo>
                  <a:cubicBezTo>
                    <a:pt x="392520" y="135229"/>
                    <a:pt x="394680" y="129892"/>
                    <a:pt x="396840" y="125699"/>
                  </a:cubicBezTo>
                  <a:cubicBezTo>
                    <a:pt x="408018" y="98382"/>
                    <a:pt x="399126" y="68523"/>
                    <a:pt x="365336" y="63568"/>
                  </a:cubicBezTo>
                  <a:cubicBezTo>
                    <a:pt x="347425" y="60010"/>
                    <a:pt x="60339" y="2071"/>
                    <a:pt x="52971" y="801"/>
                  </a:cubicBezTo>
                  <a:cubicBezTo>
                    <a:pt x="37092" y="-1613"/>
                    <a:pt x="23246" y="1182"/>
                    <a:pt x="12449" y="12617"/>
                  </a:cubicBezTo>
                  <a:cubicBezTo>
                    <a:pt x="1651" y="24052"/>
                    <a:pt x="254" y="36758"/>
                    <a:pt x="0" y="51624"/>
                  </a:cubicBezTo>
                  <a:lnTo>
                    <a:pt x="2921" y="213878"/>
                  </a:lnTo>
                  <a:cubicBezTo>
                    <a:pt x="3429" y="237257"/>
                    <a:pt x="19054" y="254537"/>
                    <a:pt x="42174" y="259238"/>
                  </a:cubicBezTo>
                  <a:cubicBezTo>
                    <a:pt x="52717" y="261525"/>
                    <a:pt x="229034" y="294942"/>
                    <a:pt x="280735" y="305615"/>
                  </a:cubicBezTo>
                  <a:cubicBezTo>
                    <a:pt x="298645" y="309172"/>
                    <a:pt x="321130" y="297991"/>
                    <a:pt x="327863" y="283252"/>
                  </a:cubicBezTo>
                  <a:cubicBezTo>
                    <a:pt x="333452" y="270674"/>
                    <a:pt x="366734" y="196090"/>
                    <a:pt x="377912" y="169789"/>
                  </a:cubicBezTo>
                  <a:cubicBezTo>
                    <a:pt x="403191" y="174617"/>
                    <a:pt x="428597" y="180335"/>
                    <a:pt x="452859" y="185163"/>
                  </a:cubicBezTo>
                  <a:cubicBezTo>
                    <a:pt x="454130" y="225441"/>
                    <a:pt x="454384" y="263685"/>
                    <a:pt x="454638" y="302819"/>
                  </a:cubicBezTo>
                  <a:cubicBezTo>
                    <a:pt x="455273" y="324038"/>
                    <a:pt x="469754" y="342335"/>
                    <a:pt x="489698" y="347036"/>
                  </a:cubicBezTo>
                  <a:cubicBezTo>
                    <a:pt x="543558" y="357709"/>
                    <a:pt x="716572" y="392142"/>
                    <a:pt x="727116" y="394429"/>
                  </a:cubicBezTo>
                  <a:cubicBezTo>
                    <a:pt x="753538" y="399257"/>
                    <a:pt x="770687" y="389982"/>
                    <a:pt x="780722" y="365841"/>
                  </a:cubicBezTo>
                  <a:cubicBezTo>
                    <a:pt x="789614" y="344876"/>
                    <a:pt x="799649" y="323784"/>
                    <a:pt x="808542" y="302819"/>
                  </a:cubicBezTo>
                  <a:cubicBezTo>
                    <a:pt x="821880" y="271309"/>
                    <a:pt x="836361" y="238782"/>
                    <a:pt x="848683" y="207271"/>
                  </a:cubicBezTo>
                  <a:cubicBezTo>
                    <a:pt x="858973" y="182241"/>
                    <a:pt x="844745" y="157464"/>
                    <a:pt x="819340" y="151619"/>
                  </a:cubicBezTo>
                  <a:close/>
                  <a:moveTo>
                    <a:pt x="367623" y="114645"/>
                  </a:moveTo>
                  <a:cubicBezTo>
                    <a:pt x="346409" y="165088"/>
                    <a:pt x="324178" y="215530"/>
                    <a:pt x="301948" y="265845"/>
                  </a:cubicBezTo>
                  <a:cubicBezTo>
                    <a:pt x="298645" y="274231"/>
                    <a:pt x="291151" y="276264"/>
                    <a:pt x="282640" y="274993"/>
                  </a:cubicBezTo>
                  <a:cubicBezTo>
                    <a:pt x="228779" y="264321"/>
                    <a:pt x="75836" y="233572"/>
                    <a:pt x="52590" y="229888"/>
                  </a:cubicBezTo>
                  <a:cubicBezTo>
                    <a:pt x="45222" y="228617"/>
                    <a:pt x="41030" y="227474"/>
                    <a:pt x="38871" y="224297"/>
                  </a:cubicBezTo>
                  <a:cubicBezTo>
                    <a:pt x="35822" y="220993"/>
                    <a:pt x="34806" y="216801"/>
                    <a:pt x="34933" y="209431"/>
                  </a:cubicBezTo>
                  <a:cubicBezTo>
                    <a:pt x="34424" y="184020"/>
                    <a:pt x="32392" y="80085"/>
                    <a:pt x="31884" y="54674"/>
                  </a:cubicBezTo>
                  <a:lnTo>
                    <a:pt x="32011" y="49337"/>
                  </a:lnTo>
                  <a:cubicBezTo>
                    <a:pt x="32265" y="34471"/>
                    <a:pt x="36585" y="31422"/>
                    <a:pt x="51447" y="33836"/>
                  </a:cubicBezTo>
                  <a:cubicBezTo>
                    <a:pt x="117883" y="46923"/>
                    <a:pt x="320495" y="87201"/>
                    <a:pt x="355428" y="93172"/>
                  </a:cubicBezTo>
                  <a:cubicBezTo>
                    <a:pt x="361779" y="94316"/>
                    <a:pt x="365972" y="95459"/>
                    <a:pt x="368004" y="98763"/>
                  </a:cubicBezTo>
                  <a:cubicBezTo>
                    <a:pt x="372196" y="99906"/>
                    <a:pt x="372069" y="105116"/>
                    <a:pt x="367623" y="114645"/>
                  </a:cubicBezTo>
                  <a:close/>
                  <a:moveTo>
                    <a:pt x="818323" y="202570"/>
                  </a:moveTo>
                  <a:cubicBezTo>
                    <a:pt x="808288" y="226711"/>
                    <a:pt x="764843" y="325436"/>
                    <a:pt x="753792" y="350721"/>
                  </a:cubicBezTo>
                  <a:cubicBezTo>
                    <a:pt x="749346" y="361267"/>
                    <a:pt x="744011" y="364316"/>
                    <a:pt x="732324" y="361902"/>
                  </a:cubicBezTo>
                  <a:cubicBezTo>
                    <a:pt x="656361" y="347544"/>
                    <a:pt x="580397" y="332170"/>
                    <a:pt x="504306" y="317939"/>
                  </a:cubicBezTo>
                  <a:cubicBezTo>
                    <a:pt x="494779" y="315652"/>
                    <a:pt x="489571" y="313365"/>
                    <a:pt x="487539" y="308029"/>
                  </a:cubicBezTo>
                  <a:cubicBezTo>
                    <a:pt x="485506" y="304852"/>
                    <a:pt x="485633" y="300532"/>
                    <a:pt x="485760" y="294179"/>
                  </a:cubicBezTo>
                  <a:cubicBezTo>
                    <a:pt x="484744" y="242212"/>
                    <a:pt x="483727" y="191389"/>
                    <a:pt x="482712" y="139422"/>
                  </a:cubicBezTo>
                  <a:cubicBezTo>
                    <a:pt x="482838" y="135229"/>
                    <a:pt x="481822" y="130909"/>
                    <a:pt x="483982" y="126716"/>
                  </a:cubicBezTo>
                  <a:cubicBezTo>
                    <a:pt x="486141" y="122523"/>
                    <a:pt x="489444" y="117314"/>
                    <a:pt x="495795" y="119601"/>
                  </a:cubicBezTo>
                  <a:cubicBezTo>
                    <a:pt x="521074" y="124429"/>
                    <a:pt x="730038" y="165850"/>
                    <a:pt x="808161" y="181224"/>
                  </a:cubicBezTo>
                  <a:cubicBezTo>
                    <a:pt x="815528" y="182495"/>
                    <a:pt x="819720" y="184655"/>
                    <a:pt x="821753" y="187831"/>
                  </a:cubicBezTo>
                  <a:cubicBezTo>
                    <a:pt x="822769" y="191008"/>
                    <a:pt x="821626" y="195201"/>
                    <a:pt x="818323" y="202570"/>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43" name="Freeform 42">
              <a:extLst>
                <a:ext uri="{FF2B5EF4-FFF2-40B4-BE49-F238E27FC236}">
                  <a16:creationId xmlns:a16="http://schemas.microsoft.com/office/drawing/2014/main" id="{B64980AF-A150-07E3-2EDA-945F803C1922}"/>
                </a:ext>
              </a:extLst>
            </p:cNvPr>
            <p:cNvSpPr/>
            <p:nvPr/>
          </p:nvSpPr>
          <p:spPr>
            <a:xfrm>
              <a:off x="9165438" y="1941942"/>
              <a:ext cx="206928" cy="81980"/>
            </a:xfrm>
            <a:custGeom>
              <a:avLst/>
              <a:gdLst>
                <a:gd name="connsiteX0" fmla="*/ 107707 w 206928"/>
                <a:gd name="connsiteY0" fmla="*/ 81942 h 81980"/>
                <a:gd name="connsiteX1" fmla="*/ 85986 w 206928"/>
                <a:gd name="connsiteY1" fmla="*/ 79909 h 81980"/>
                <a:gd name="connsiteX2" fmla="*/ 749 w 206928"/>
                <a:gd name="connsiteY2" fmla="*/ 14473 h 81980"/>
                <a:gd name="connsiteX3" fmla="*/ 6720 w 206928"/>
                <a:gd name="connsiteY3" fmla="*/ 751 h 81980"/>
                <a:gd name="connsiteX4" fmla="*/ 20438 w 206928"/>
                <a:gd name="connsiteY4" fmla="*/ 6596 h 81980"/>
                <a:gd name="connsiteX5" fmla="*/ 89670 w 206928"/>
                <a:gd name="connsiteY5" fmla="*/ 58944 h 81980"/>
                <a:gd name="connsiteX6" fmla="*/ 190785 w 206928"/>
                <a:gd name="connsiteY6" fmla="*/ 39250 h 81980"/>
                <a:gd name="connsiteX7" fmla="*/ 205393 w 206928"/>
                <a:gd name="connsiteY7" fmla="*/ 42807 h 81980"/>
                <a:gd name="connsiteX8" fmla="*/ 201837 w 206928"/>
                <a:gd name="connsiteY8" fmla="*/ 57292 h 81980"/>
                <a:gd name="connsiteX9" fmla="*/ 107707 w 206928"/>
                <a:gd name="connsiteY9" fmla="*/ 81942 h 8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928" h="81980">
                  <a:moveTo>
                    <a:pt x="107707" y="81942"/>
                  </a:moveTo>
                  <a:cubicBezTo>
                    <a:pt x="100594" y="81814"/>
                    <a:pt x="93354" y="81179"/>
                    <a:pt x="85986" y="79909"/>
                  </a:cubicBezTo>
                  <a:cubicBezTo>
                    <a:pt x="22725" y="68219"/>
                    <a:pt x="1638" y="16760"/>
                    <a:pt x="749" y="14473"/>
                  </a:cubicBezTo>
                  <a:cubicBezTo>
                    <a:pt x="-1410" y="9010"/>
                    <a:pt x="1258" y="2911"/>
                    <a:pt x="6720" y="751"/>
                  </a:cubicBezTo>
                  <a:cubicBezTo>
                    <a:pt x="12182" y="-1409"/>
                    <a:pt x="18279" y="1259"/>
                    <a:pt x="20438" y="6596"/>
                  </a:cubicBezTo>
                  <a:cubicBezTo>
                    <a:pt x="21200" y="8502"/>
                    <a:pt x="38477" y="49541"/>
                    <a:pt x="89670" y="58944"/>
                  </a:cubicBezTo>
                  <a:cubicBezTo>
                    <a:pt x="142768" y="67838"/>
                    <a:pt x="190277" y="39504"/>
                    <a:pt x="190785" y="39250"/>
                  </a:cubicBezTo>
                  <a:cubicBezTo>
                    <a:pt x="195866" y="36200"/>
                    <a:pt x="202345" y="37852"/>
                    <a:pt x="205393" y="42807"/>
                  </a:cubicBezTo>
                  <a:cubicBezTo>
                    <a:pt x="208442" y="47763"/>
                    <a:pt x="206791" y="54370"/>
                    <a:pt x="201837" y="57292"/>
                  </a:cubicBezTo>
                  <a:cubicBezTo>
                    <a:pt x="199804" y="58690"/>
                    <a:pt x="159155" y="83085"/>
                    <a:pt x="107707" y="81942"/>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44" name="Freeform 43">
              <a:extLst>
                <a:ext uri="{FF2B5EF4-FFF2-40B4-BE49-F238E27FC236}">
                  <a16:creationId xmlns:a16="http://schemas.microsoft.com/office/drawing/2014/main" id="{E393A887-48E6-A95A-3C8D-434B93E078B8}"/>
                </a:ext>
              </a:extLst>
            </p:cNvPr>
            <p:cNvSpPr/>
            <p:nvPr/>
          </p:nvSpPr>
          <p:spPr>
            <a:xfrm>
              <a:off x="9376096" y="1275253"/>
              <a:ext cx="202937" cy="219430"/>
            </a:xfrm>
            <a:custGeom>
              <a:avLst/>
              <a:gdLst>
                <a:gd name="connsiteX0" fmla="*/ 198 w 202937"/>
                <a:gd name="connsiteY0" fmla="*/ 219431 h 219430"/>
                <a:gd name="connsiteX1" fmla="*/ 44531 w 202937"/>
                <a:gd name="connsiteY1" fmla="*/ 74075 h 219430"/>
                <a:gd name="connsiteX2" fmla="*/ 202936 w 202937"/>
                <a:gd name="connsiteY2" fmla="*/ 0 h 219430"/>
                <a:gd name="connsiteX3" fmla="*/ 145519 w 202937"/>
                <a:gd name="connsiteY3" fmla="*/ 158824 h 219430"/>
                <a:gd name="connsiteX4" fmla="*/ 198 w 202937"/>
                <a:gd name="connsiteY4" fmla="*/ 219431 h 2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37" h="219430">
                  <a:moveTo>
                    <a:pt x="198" y="219431"/>
                  </a:moveTo>
                  <a:cubicBezTo>
                    <a:pt x="198" y="219431"/>
                    <a:pt x="-5519" y="138748"/>
                    <a:pt x="44531" y="74075"/>
                  </a:cubicBezTo>
                  <a:cubicBezTo>
                    <a:pt x="94580" y="9402"/>
                    <a:pt x="202936" y="0"/>
                    <a:pt x="202936" y="0"/>
                  </a:cubicBezTo>
                  <a:cubicBezTo>
                    <a:pt x="202936" y="0"/>
                    <a:pt x="203953" y="102791"/>
                    <a:pt x="145519" y="158824"/>
                  </a:cubicBezTo>
                  <a:cubicBezTo>
                    <a:pt x="87212" y="214857"/>
                    <a:pt x="198" y="219431"/>
                    <a:pt x="198" y="219431"/>
                  </a:cubicBezTo>
                  <a:close/>
                </a:path>
              </a:pathLst>
            </a:custGeom>
            <a:solidFill>
              <a:srgbClr val="CCC900"/>
            </a:solidFill>
            <a:ln w="12692" cap="flat">
              <a:noFill/>
              <a:prstDash val="solid"/>
              <a:miter/>
            </a:ln>
          </p:spPr>
          <p:txBody>
            <a:bodyPr rtlCol="0" anchor="ctr"/>
            <a:lstStyle/>
            <a:p>
              <a:endParaRPr lang="en-US">
                <a:latin typeface="Roboto Condensed" panose="02000000000000000000" pitchFamily="2" charset="0"/>
              </a:endParaRPr>
            </a:p>
          </p:txBody>
        </p:sp>
        <p:sp>
          <p:nvSpPr>
            <p:cNvPr id="45" name="Freeform 44">
              <a:extLst>
                <a:ext uri="{FF2B5EF4-FFF2-40B4-BE49-F238E27FC236}">
                  <a16:creationId xmlns:a16="http://schemas.microsoft.com/office/drawing/2014/main" id="{DD4B6C42-0491-937D-C15F-6F8461F0D608}"/>
                </a:ext>
              </a:extLst>
            </p:cNvPr>
            <p:cNvSpPr/>
            <p:nvPr/>
          </p:nvSpPr>
          <p:spPr>
            <a:xfrm rot="16944197">
              <a:off x="9066923" y="1730462"/>
              <a:ext cx="101627" cy="74205"/>
            </a:xfrm>
            <a:custGeom>
              <a:avLst/>
              <a:gdLst>
                <a:gd name="connsiteX0" fmla="*/ 101627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7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7" y="37103"/>
                  </a:moveTo>
                  <a:cubicBezTo>
                    <a:pt x="101627" y="57594"/>
                    <a:pt x="78878" y="74205"/>
                    <a:pt x="50814" y="74205"/>
                  </a:cubicBezTo>
                  <a:cubicBezTo>
                    <a:pt x="22749" y="74205"/>
                    <a:pt x="0" y="57594"/>
                    <a:pt x="0" y="37103"/>
                  </a:cubicBezTo>
                  <a:cubicBezTo>
                    <a:pt x="0" y="16611"/>
                    <a:pt x="22749" y="0"/>
                    <a:pt x="50814" y="0"/>
                  </a:cubicBezTo>
                  <a:cubicBezTo>
                    <a:pt x="78878" y="0"/>
                    <a:pt x="101627" y="16611"/>
                    <a:pt x="101627" y="3710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sp>
          <p:nvSpPr>
            <p:cNvPr id="46" name="Freeform 45">
              <a:extLst>
                <a:ext uri="{FF2B5EF4-FFF2-40B4-BE49-F238E27FC236}">
                  <a16:creationId xmlns:a16="http://schemas.microsoft.com/office/drawing/2014/main" id="{554E8284-0EE1-C151-2D03-9F7DC8FB3EED}"/>
                </a:ext>
              </a:extLst>
            </p:cNvPr>
            <p:cNvSpPr/>
            <p:nvPr/>
          </p:nvSpPr>
          <p:spPr>
            <a:xfrm rot="16944197">
              <a:off x="9435198" y="1803449"/>
              <a:ext cx="101627" cy="74205"/>
            </a:xfrm>
            <a:custGeom>
              <a:avLst/>
              <a:gdLst>
                <a:gd name="connsiteX0" fmla="*/ 101628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8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8" y="37103"/>
                  </a:moveTo>
                  <a:cubicBezTo>
                    <a:pt x="101628" y="57594"/>
                    <a:pt x="78878" y="74205"/>
                    <a:pt x="50814" y="74205"/>
                  </a:cubicBezTo>
                  <a:cubicBezTo>
                    <a:pt x="22750" y="74205"/>
                    <a:pt x="0" y="57594"/>
                    <a:pt x="0" y="37103"/>
                  </a:cubicBezTo>
                  <a:cubicBezTo>
                    <a:pt x="0" y="16611"/>
                    <a:pt x="22750" y="0"/>
                    <a:pt x="50814" y="0"/>
                  </a:cubicBezTo>
                  <a:cubicBezTo>
                    <a:pt x="78878" y="0"/>
                    <a:pt x="101628" y="16611"/>
                    <a:pt x="101628" y="3710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sp>
          <p:nvSpPr>
            <p:cNvPr id="47" name="Freeform 46">
              <a:extLst>
                <a:ext uri="{FF2B5EF4-FFF2-40B4-BE49-F238E27FC236}">
                  <a16:creationId xmlns:a16="http://schemas.microsoft.com/office/drawing/2014/main" id="{CD2DCDBE-28F1-3D16-8591-85A81A09C7DC}"/>
                </a:ext>
              </a:extLst>
            </p:cNvPr>
            <p:cNvSpPr/>
            <p:nvPr/>
          </p:nvSpPr>
          <p:spPr>
            <a:xfrm>
              <a:off x="8620952" y="1369622"/>
              <a:ext cx="76649" cy="588445"/>
            </a:xfrm>
            <a:custGeom>
              <a:avLst/>
              <a:gdLst>
                <a:gd name="connsiteX0" fmla="*/ 49566 w 76649"/>
                <a:gd name="connsiteY0" fmla="*/ 588445 h 588445"/>
                <a:gd name="connsiteX1" fmla="*/ 23653 w 76649"/>
                <a:gd name="connsiteY1" fmla="*/ 563161 h 588445"/>
                <a:gd name="connsiteX2" fmla="*/ 25 w 76649"/>
                <a:gd name="connsiteY2" fmla="*/ 27735 h 588445"/>
                <a:gd name="connsiteX3" fmla="*/ 25304 w 76649"/>
                <a:gd name="connsiteY3" fmla="*/ 36 h 588445"/>
                <a:gd name="connsiteX4" fmla="*/ 52997 w 76649"/>
                <a:gd name="connsiteY4" fmla="*/ 25321 h 588445"/>
                <a:gd name="connsiteX5" fmla="*/ 76624 w 76649"/>
                <a:gd name="connsiteY5" fmla="*/ 560747 h 588445"/>
                <a:gd name="connsiteX6" fmla="*/ 51345 w 76649"/>
                <a:gd name="connsiteY6" fmla="*/ 588445 h 588445"/>
                <a:gd name="connsiteX7" fmla="*/ 49566 w 76649"/>
                <a:gd name="connsiteY7" fmla="*/ 588445 h 5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49" h="588445">
                  <a:moveTo>
                    <a:pt x="49566" y="588445"/>
                  </a:moveTo>
                  <a:cubicBezTo>
                    <a:pt x="35721" y="588191"/>
                    <a:pt x="24288" y="577137"/>
                    <a:pt x="23653" y="563161"/>
                  </a:cubicBezTo>
                  <a:lnTo>
                    <a:pt x="25" y="27735"/>
                  </a:lnTo>
                  <a:cubicBezTo>
                    <a:pt x="-609" y="13123"/>
                    <a:pt x="10696" y="798"/>
                    <a:pt x="25304" y="36"/>
                  </a:cubicBezTo>
                  <a:cubicBezTo>
                    <a:pt x="39659" y="-726"/>
                    <a:pt x="52234" y="10709"/>
                    <a:pt x="52997" y="25321"/>
                  </a:cubicBezTo>
                  <a:lnTo>
                    <a:pt x="76624" y="560747"/>
                  </a:lnTo>
                  <a:cubicBezTo>
                    <a:pt x="77260" y="575358"/>
                    <a:pt x="65954" y="587683"/>
                    <a:pt x="51345" y="588445"/>
                  </a:cubicBezTo>
                  <a:cubicBezTo>
                    <a:pt x="50837" y="588445"/>
                    <a:pt x="50202" y="588445"/>
                    <a:pt x="49566" y="588445"/>
                  </a:cubicBezTo>
                  <a:close/>
                </a:path>
              </a:pathLst>
            </a:custGeom>
            <a:solidFill>
              <a:schemeClr val="accent1">
                <a:lumMod val="75000"/>
              </a:schemeClr>
            </a:solidFill>
            <a:ln w="12692" cap="flat">
              <a:noFill/>
              <a:prstDash val="solid"/>
              <a:miter/>
            </a:ln>
          </p:spPr>
          <p:txBody>
            <a:bodyPr rtlCol="0" anchor="ctr"/>
            <a:lstStyle/>
            <a:p>
              <a:endParaRPr lang="en-US">
                <a:latin typeface="Roboto Condensed" panose="02000000000000000000" pitchFamily="2" charset="0"/>
              </a:endParaRPr>
            </a:p>
          </p:txBody>
        </p:sp>
        <p:sp>
          <p:nvSpPr>
            <p:cNvPr id="48" name="Freeform 47">
              <a:extLst>
                <a:ext uri="{FF2B5EF4-FFF2-40B4-BE49-F238E27FC236}">
                  <a16:creationId xmlns:a16="http://schemas.microsoft.com/office/drawing/2014/main" id="{FBD7B34F-C393-405C-5131-E74B844084FF}"/>
                </a:ext>
              </a:extLst>
            </p:cNvPr>
            <p:cNvSpPr/>
            <p:nvPr/>
          </p:nvSpPr>
          <p:spPr>
            <a:xfrm>
              <a:off x="7988638" y="1340306"/>
              <a:ext cx="629186" cy="421455"/>
            </a:xfrm>
            <a:custGeom>
              <a:avLst/>
              <a:gdLst>
                <a:gd name="connsiteX0" fmla="*/ 585211 w 629186"/>
                <a:gd name="connsiteY0" fmla="*/ 6227 h 421455"/>
                <a:gd name="connsiteX1" fmla="*/ 38223 w 629186"/>
                <a:gd name="connsiteY1" fmla="*/ 1 h 421455"/>
                <a:gd name="connsiteX2" fmla="*/ 10150 w 629186"/>
                <a:gd name="connsiteY2" fmla="*/ 25032 h 421455"/>
                <a:gd name="connsiteX3" fmla="*/ 9768 w 629186"/>
                <a:gd name="connsiteY3" fmla="*/ 31130 h 421455"/>
                <a:gd name="connsiteX4" fmla="*/ 9387 w 629186"/>
                <a:gd name="connsiteY4" fmla="*/ 419295 h 421455"/>
                <a:gd name="connsiteX5" fmla="*/ 601344 w 629186"/>
                <a:gd name="connsiteY5" fmla="*/ 421455 h 421455"/>
                <a:gd name="connsiteX6" fmla="*/ 629164 w 629186"/>
                <a:gd name="connsiteY6" fmla="*/ 393756 h 421455"/>
                <a:gd name="connsiteX7" fmla="*/ 612650 w 629186"/>
                <a:gd name="connsiteY7" fmla="*/ 31639 h 421455"/>
                <a:gd name="connsiteX8" fmla="*/ 585211 w 629186"/>
                <a:gd name="connsiteY8" fmla="*/ 6227 h 42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186" h="421455">
                  <a:moveTo>
                    <a:pt x="585211" y="6227"/>
                  </a:moveTo>
                  <a:lnTo>
                    <a:pt x="38223" y="1"/>
                  </a:lnTo>
                  <a:cubicBezTo>
                    <a:pt x="23360" y="-126"/>
                    <a:pt x="11038" y="10801"/>
                    <a:pt x="10150" y="25032"/>
                  </a:cubicBezTo>
                  <a:lnTo>
                    <a:pt x="9768" y="31130"/>
                  </a:lnTo>
                  <a:cubicBezTo>
                    <a:pt x="9768" y="31130"/>
                    <a:pt x="-11954" y="419295"/>
                    <a:pt x="9387" y="419295"/>
                  </a:cubicBezTo>
                  <a:cubicBezTo>
                    <a:pt x="27806" y="419295"/>
                    <a:pt x="481047" y="420947"/>
                    <a:pt x="601344" y="421455"/>
                  </a:cubicBezTo>
                  <a:cubicBezTo>
                    <a:pt x="617223" y="421455"/>
                    <a:pt x="629799" y="408876"/>
                    <a:pt x="629164" y="393756"/>
                  </a:cubicBezTo>
                  <a:lnTo>
                    <a:pt x="612650" y="31639"/>
                  </a:lnTo>
                  <a:cubicBezTo>
                    <a:pt x="612014" y="17662"/>
                    <a:pt x="600074" y="6481"/>
                    <a:pt x="585211" y="6227"/>
                  </a:cubicBezTo>
                  <a:close/>
                </a:path>
              </a:pathLst>
            </a:custGeom>
            <a:solidFill>
              <a:schemeClr val="accent1">
                <a:lumMod val="75000"/>
              </a:schemeClr>
            </a:solidFill>
            <a:ln w="12692" cap="flat">
              <a:noFill/>
              <a:prstDash val="solid"/>
              <a:miter/>
            </a:ln>
          </p:spPr>
          <p:txBody>
            <a:bodyPr rtlCol="0" anchor="ctr"/>
            <a:lstStyle/>
            <a:p>
              <a:endParaRPr lang="en-US">
                <a:latin typeface="Roboto Condensed" panose="02000000000000000000" pitchFamily="2" charset="0"/>
              </a:endParaRPr>
            </a:p>
          </p:txBody>
        </p:sp>
        <p:grpSp>
          <p:nvGrpSpPr>
            <p:cNvPr id="49" name="Group 48">
              <a:extLst>
                <a:ext uri="{FF2B5EF4-FFF2-40B4-BE49-F238E27FC236}">
                  <a16:creationId xmlns:a16="http://schemas.microsoft.com/office/drawing/2014/main" id="{C9453BFA-90F9-3727-F834-B90AD255E3EC}"/>
                </a:ext>
              </a:extLst>
            </p:cNvPr>
            <p:cNvGrpSpPr/>
            <p:nvPr/>
          </p:nvGrpSpPr>
          <p:grpSpPr>
            <a:xfrm>
              <a:off x="8108261" y="1389498"/>
              <a:ext cx="389940" cy="323071"/>
              <a:chOff x="1059355" y="-2555314"/>
              <a:chExt cx="4482667" cy="3713955"/>
            </a:xfrm>
            <a:solidFill>
              <a:srgbClr val="FFFFFF"/>
            </a:solidFill>
          </p:grpSpPr>
          <p:sp>
            <p:nvSpPr>
              <p:cNvPr id="50" name="Freeform 49">
                <a:extLst>
                  <a:ext uri="{FF2B5EF4-FFF2-40B4-BE49-F238E27FC236}">
                    <a16:creationId xmlns:a16="http://schemas.microsoft.com/office/drawing/2014/main" id="{2092CAAD-9B55-7D33-BB39-FAD41283FF4B}"/>
                  </a:ext>
                </a:extLst>
              </p:cNvPr>
              <p:cNvSpPr/>
              <p:nvPr/>
            </p:nvSpPr>
            <p:spPr>
              <a:xfrm>
                <a:off x="1364548" y="-185627"/>
                <a:ext cx="758410" cy="751909"/>
              </a:xfrm>
              <a:custGeom>
                <a:avLst/>
                <a:gdLst>
                  <a:gd name="connsiteX0" fmla="*/ 705730 w 758410"/>
                  <a:gd name="connsiteY0" fmla="*/ 675396 h 751909"/>
                  <a:gd name="connsiteX1" fmla="*/ 687124 w 758410"/>
                  <a:gd name="connsiteY1" fmla="*/ 637625 h 751909"/>
                  <a:gd name="connsiteX2" fmla="*/ 672484 w 758410"/>
                  <a:gd name="connsiteY2" fmla="*/ 600504 h 751909"/>
                  <a:gd name="connsiteX3" fmla="*/ 652039 w 758410"/>
                  <a:gd name="connsiteY3" fmla="*/ 527847 h 751909"/>
                  <a:gd name="connsiteX4" fmla="*/ 644575 w 758410"/>
                  <a:gd name="connsiteY4" fmla="*/ 492383 h 751909"/>
                  <a:gd name="connsiteX5" fmla="*/ 637868 w 758410"/>
                  <a:gd name="connsiteY5" fmla="*/ 457388 h 751909"/>
                  <a:gd name="connsiteX6" fmla="*/ 523023 w 758410"/>
                  <a:gd name="connsiteY6" fmla="*/ 177282 h 751909"/>
                  <a:gd name="connsiteX7" fmla="*/ 342119 w 758410"/>
                  <a:gd name="connsiteY7" fmla="*/ 0 h 751909"/>
                  <a:gd name="connsiteX8" fmla="*/ 389680 w 758410"/>
                  <a:gd name="connsiteY8" fmla="*/ 66675 h 751909"/>
                  <a:gd name="connsiteX9" fmla="*/ 424512 w 758410"/>
                  <a:gd name="connsiteY9" fmla="*/ 137890 h 751909"/>
                  <a:gd name="connsiteX10" fmla="*/ 439440 w 758410"/>
                  <a:gd name="connsiteY10" fmla="*/ 177102 h 751909"/>
                  <a:gd name="connsiteX11" fmla="*/ 452782 w 758410"/>
                  <a:gd name="connsiteY11" fmla="*/ 218188 h 751909"/>
                  <a:gd name="connsiteX12" fmla="*/ 465474 w 758410"/>
                  <a:gd name="connsiteY12" fmla="*/ 260139 h 751909"/>
                  <a:gd name="connsiteX13" fmla="*/ 477157 w 758410"/>
                  <a:gd name="connsiteY13" fmla="*/ 302667 h 751909"/>
                  <a:gd name="connsiteX14" fmla="*/ 488407 w 758410"/>
                  <a:gd name="connsiteY14" fmla="*/ 344726 h 751909"/>
                  <a:gd name="connsiteX15" fmla="*/ 499044 w 758410"/>
                  <a:gd name="connsiteY15" fmla="*/ 385848 h 751909"/>
                  <a:gd name="connsiteX16" fmla="*/ 534093 w 758410"/>
                  <a:gd name="connsiteY16" fmla="*/ 524278 h 751909"/>
                  <a:gd name="connsiteX17" fmla="*/ 548805 w 758410"/>
                  <a:gd name="connsiteY17" fmla="*/ 581979 h 751909"/>
                  <a:gd name="connsiteX18" fmla="*/ 489669 w 758410"/>
                  <a:gd name="connsiteY18" fmla="*/ 569293 h 751909"/>
                  <a:gd name="connsiteX19" fmla="*/ 475174 w 758410"/>
                  <a:gd name="connsiteY19" fmla="*/ 565689 h 751909"/>
                  <a:gd name="connsiteX20" fmla="*/ 459849 w 758410"/>
                  <a:gd name="connsiteY20" fmla="*/ 561076 h 751909"/>
                  <a:gd name="connsiteX21" fmla="*/ 425738 w 758410"/>
                  <a:gd name="connsiteY21" fmla="*/ 550155 h 751909"/>
                  <a:gd name="connsiteX22" fmla="*/ 347348 w 758410"/>
                  <a:gd name="connsiteY22" fmla="*/ 519954 h 751909"/>
                  <a:gd name="connsiteX23" fmla="*/ 305124 w 758410"/>
                  <a:gd name="connsiteY23" fmla="*/ 500059 h 751909"/>
                  <a:gd name="connsiteX24" fmla="*/ 262034 w 758410"/>
                  <a:gd name="connsiteY24" fmla="*/ 476922 h 751909"/>
                  <a:gd name="connsiteX25" fmla="*/ 219342 w 758410"/>
                  <a:gd name="connsiteY25" fmla="*/ 450324 h 751909"/>
                  <a:gd name="connsiteX26" fmla="*/ 177550 w 758410"/>
                  <a:gd name="connsiteY26" fmla="*/ 420699 h 751909"/>
                  <a:gd name="connsiteX27" fmla="*/ 138247 w 758410"/>
                  <a:gd name="connsiteY27" fmla="*/ 387830 h 751909"/>
                  <a:gd name="connsiteX28" fmla="*/ 101756 w 758410"/>
                  <a:gd name="connsiteY28" fmla="*/ 352474 h 751909"/>
                  <a:gd name="connsiteX29" fmla="*/ 42440 w 758410"/>
                  <a:gd name="connsiteY29" fmla="*/ 275096 h 751909"/>
                  <a:gd name="connsiteX30" fmla="*/ 0 w 758410"/>
                  <a:gd name="connsiteY30" fmla="*/ 183625 h 751909"/>
                  <a:gd name="connsiteX31" fmla="*/ 41431 w 758410"/>
                  <a:gd name="connsiteY31" fmla="*/ 337986 h 751909"/>
                  <a:gd name="connsiteX32" fmla="*/ 118812 w 758410"/>
                  <a:gd name="connsiteY32" fmla="*/ 477823 h 751909"/>
                  <a:gd name="connsiteX33" fmla="*/ 194750 w 758410"/>
                  <a:gd name="connsiteY33" fmla="*/ 562409 h 751909"/>
                  <a:gd name="connsiteX34" fmla="*/ 270688 w 758410"/>
                  <a:gd name="connsiteY34" fmla="*/ 618956 h 751909"/>
                  <a:gd name="connsiteX35" fmla="*/ 346050 w 758410"/>
                  <a:gd name="connsiteY35" fmla="*/ 654564 h 751909"/>
                  <a:gd name="connsiteX36" fmla="*/ 383334 w 758410"/>
                  <a:gd name="connsiteY36" fmla="*/ 667214 h 751909"/>
                  <a:gd name="connsiteX37" fmla="*/ 421195 w 758410"/>
                  <a:gd name="connsiteY37" fmla="*/ 676765 h 751909"/>
                  <a:gd name="connsiteX38" fmla="*/ 497386 w 758410"/>
                  <a:gd name="connsiteY38" fmla="*/ 692190 h 751909"/>
                  <a:gd name="connsiteX39" fmla="*/ 577399 w 758410"/>
                  <a:gd name="connsiteY39" fmla="*/ 706246 h 751909"/>
                  <a:gd name="connsiteX40" fmla="*/ 597952 w 758410"/>
                  <a:gd name="connsiteY40" fmla="*/ 710535 h 751909"/>
                  <a:gd name="connsiteX41" fmla="*/ 619406 w 758410"/>
                  <a:gd name="connsiteY41" fmla="*/ 714607 h 751909"/>
                  <a:gd name="connsiteX42" fmla="*/ 663397 w 758410"/>
                  <a:gd name="connsiteY42" fmla="*/ 724591 h 751909"/>
                  <a:gd name="connsiteX43" fmla="*/ 709371 w 758410"/>
                  <a:gd name="connsiteY43" fmla="*/ 737097 h 751909"/>
                  <a:gd name="connsiteX44" fmla="*/ 758410 w 758410"/>
                  <a:gd name="connsiteY44" fmla="*/ 751909 h 751909"/>
                  <a:gd name="connsiteX45" fmla="*/ 705730 w 758410"/>
                  <a:gd name="connsiteY45" fmla="*/ 675396 h 75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8410" h="751909">
                    <a:moveTo>
                      <a:pt x="705730" y="675396"/>
                    </a:moveTo>
                    <a:cubicBezTo>
                      <a:pt x="698842" y="662529"/>
                      <a:pt x="692677" y="650023"/>
                      <a:pt x="687124" y="637625"/>
                    </a:cubicBezTo>
                    <a:cubicBezTo>
                      <a:pt x="681535" y="625516"/>
                      <a:pt x="676631" y="613154"/>
                      <a:pt x="672484" y="600504"/>
                    </a:cubicBezTo>
                    <a:cubicBezTo>
                      <a:pt x="664191" y="575564"/>
                      <a:pt x="657736" y="551381"/>
                      <a:pt x="652039" y="527847"/>
                    </a:cubicBezTo>
                    <a:cubicBezTo>
                      <a:pt x="649046" y="516314"/>
                      <a:pt x="646775" y="504240"/>
                      <a:pt x="644575" y="492383"/>
                    </a:cubicBezTo>
                    <a:cubicBezTo>
                      <a:pt x="642339" y="480526"/>
                      <a:pt x="640104" y="468993"/>
                      <a:pt x="637868" y="457388"/>
                    </a:cubicBezTo>
                    <a:cubicBezTo>
                      <a:pt x="620092" y="364404"/>
                      <a:pt x="600115" y="279853"/>
                      <a:pt x="523023" y="177282"/>
                    </a:cubicBezTo>
                    <a:cubicBezTo>
                      <a:pt x="471171" y="109599"/>
                      <a:pt x="410846" y="50492"/>
                      <a:pt x="342119" y="0"/>
                    </a:cubicBezTo>
                    <a:cubicBezTo>
                      <a:pt x="359932" y="20795"/>
                      <a:pt x="375798" y="43032"/>
                      <a:pt x="389680" y="66675"/>
                    </a:cubicBezTo>
                    <a:cubicBezTo>
                      <a:pt x="403382" y="89380"/>
                      <a:pt x="414993" y="113131"/>
                      <a:pt x="424512" y="137890"/>
                    </a:cubicBezTo>
                    <a:cubicBezTo>
                      <a:pt x="429164" y="150973"/>
                      <a:pt x="434789" y="163587"/>
                      <a:pt x="439440" y="177102"/>
                    </a:cubicBezTo>
                    <a:cubicBezTo>
                      <a:pt x="444092" y="190581"/>
                      <a:pt x="448635" y="204168"/>
                      <a:pt x="452782" y="218188"/>
                    </a:cubicBezTo>
                    <a:cubicBezTo>
                      <a:pt x="456640" y="232424"/>
                      <a:pt x="461400" y="246011"/>
                      <a:pt x="465474" y="260139"/>
                    </a:cubicBezTo>
                    <a:cubicBezTo>
                      <a:pt x="469513" y="274231"/>
                      <a:pt x="473479" y="288395"/>
                      <a:pt x="477157" y="302667"/>
                    </a:cubicBezTo>
                    <a:cubicBezTo>
                      <a:pt x="480583" y="317119"/>
                      <a:pt x="484621" y="330922"/>
                      <a:pt x="488407" y="344726"/>
                    </a:cubicBezTo>
                    <a:cubicBezTo>
                      <a:pt x="492193" y="358529"/>
                      <a:pt x="495691" y="372296"/>
                      <a:pt x="499044" y="385848"/>
                    </a:cubicBezTo>
                    <a:lnTo>
                      <a:pt x="534093" y="524278"/>
                    </a:lnTo>
                    <a:cubicBezTo>
                      <a:pt x="543576" y="559526"/>
                      <a:pt x="548805" y="581979"/>
                      <a:pt x="548805" y="581979"/>
                    </a:cubicBezTo>
                    <a:cubicBezTo>
                      <a:pt x="548805" y="581979"/>
                      <a:pt x="526521" y="578231"/>
                      <a:pt x="489669" y="569293"/>
                    </a:cubicBezTo>
                    <a:lnTo>
                      <a:pt x="475174" y="565689"/>
                    </a:lnTo>
                    <a:lnTo>
                      <a:pt x="459849" y="561076"/>
                    </a:lnTo>
                    <a:cubicBezTo>
                      <a:pt x="449212" y="557832"/>
                      <a:pt x="437818" y="554192"/>
                      <a:pt x="425738" y="550155"/>
                    </a:cubicBezTo>
                    <a:cubicBezTo>
                      <a:pt x="399055" y="541542"/>
                      <a:pt x="372913" y="531451"/>
                      <a:pt x="347348" y="519954"/>
                    </a:cubicBezTo>
                    <a:cubicBezTo>
                      <a:pt x="333610" y="513791"/>
                      <a:pt x="319475" y="507123"/>
                      <a:pt x="305124" y="500059"/>
                    </a:cubicBezTo>
                    <a:cubicBezTo>
                      <a:pt x="290737" y="492996"/>
                      <a:pt x="275989" y="485535"/>
                      <a:pt x="262034" y="476922"/>
                    </a:cubicBezTo>
                    <a:cubicBezTo>
                      <a:pt x="247900" y="468488"/>
                      <a:pt x="233548" y="459622"/>
                      <a:pt x="219342" y="450324"/>
                    </a:cubicBezTo>
                    <a:cubicBezTo>
                      <a:pt x="204882" y="441133"/>
                      <a:pt x="190964" y="431258"/>
                      <a:pt x="177550" y="420699"/>
                    </a:cubicBezTo>
                    <a:cubicBezTo>
                      <a:pt x="164173" y="410139"/>
                      <a:pt x="151011" y="399147"/>
                      <a:pt x="138247" y="387830"/>
                    </a:cubicBezTo>
                    <a:cubicBezTo>
                      <a:pt x="125374" y="376765"/>
                      <a:pt x="113223" y="364980"/>
                      <a:pt x="101756" y="352474"/>
                    </a:cubicBezTo>
                    <a:cubicBezTo>
                      <a:pt x="79472" y="328580"/>
                      <a:pt x="59712" y="302775"/>
                      <a:pt x="42440" y="275096"/>
                    </a:cubicBezTo>
                    <a:cubicBezTo>
                      <a:pt x="25421" y="245939"/>
                      <a:pt x="11286" y="215449"/>
                      <a:pt x="0" y="183625"/>
                    </a:cubicBezTo>
                    <a:cubicBezTo>
                      <a:pt x="7536" y="236749"/>
                      <a:pt x="21346" y="288214"/>
                      <a:pt x="41431" y="337986"/>
                    </a:cubicBezTo>
                    <a:cubicBezTo>
                      <a:pt x="61515" y="387758"/>
                      <a:pt x="87297" y="434358"/>
                      <a:pt x="118812" y="477823"/>
                    </a:cubicBezTo>
                    <a:cubicBezTo>
                      <a:pt x="141781" y="508096"/>
                      <a:pt x="167093" y="536316"/>
                      <a:pt x="194750" y="562409"/>
                    </a:cubicBezTo>
                    <a:cubicBezTo>
                      <a:pt x="218512" y="583349"/>
                      <a:pt x="243825" y="602198"/>
                      <a:pt x="270688" y="618956"/>
                    </a:cubicBezTo>
                    <a:cubicBezTo>
                      <a:pt x="294847" y="632904"/>
                      <a:pt x="319944" y="644761"/>
                      <a:pt x="346050" y="654564"/>
                    </a:cubicBezTo>
                    <a:cubicBezTo>
                      <a:pt x="358562" y="659249"/>
                      <a:pt x="370569" y="663755"/>
                      <a:pt x="383334" y="667214"/>
                    </a:cubicBezTo>
                    <a:cubicBezTo>
                      <a:pt x="396098" y="670674"/>
                      <a:pt x="408575" y="673882"/>
                      <a:pt x="421195" y="676765"/>
                    </a:cubicBezTo>
                    <a:cubicBezTo>
                      <a:pt x="446508" y="682496"/>
                      <a:pt x="471316" y="687793"/>
                      <a:pt x="497386" y="692190"/>
                    </a:cubicBezTo>
                    <a:cubicBezTo>
                      <a:pt x="523564" y="696479"/>
                      <a:pt x="550067" y="700804"/>
                      <a:pt x="577399" y="706246"/>
                    </a:cubicBezTo>
                    <a:lnTo>
                      <a:pt x="597952" y="710535"/>
                    </a:lnTo>
                    <a:lnTo>
                      <a:pt x="619406" y="714607"/>
                    </a:lnTo>
                    <a:cubicBezTo>
                      <a:pt x="633830" y="717527"/>
                      <a:pt x="648469" y="720806"/>
                      <a:pt x="663397" y="724591"/>
                    </a:cubicBezTo>
                    <a:cubicBezTo>
                      <a:pt x="678325" y="728375"/>
                      <a:pt x="693181" y="733060"/>
                      <a:pt x="709371" y="737097"/>
                    </a:cubicBezTo>
                    <a:cubicBezTo>
                      <a:pt x="725345" y="741385"/>
                      <a:pt x="741680" y="746287"/>
                      <a:pt x="758410" y="751909"/>
                    </a:cubicBezTo>
                    <a:cubicBezTo>
                      <a:pt x="738074" y="728303"/>
                      <a:pt x="720513" y="702786"/>
                      <a:pt x="705730" y="67539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1" name="Freeform 50">
                <a:extLst>
                  <a:ext uri="{FF2B5EF4-FFF2-40B4-BE49-F238E27FC236}">
                    <a16:creationId xmlns:a16="http://schemas.microsoft.com/office/drawing/2014/main" id="{D069E772-C913-98F5-706D-D3258835DFB2}"/>
                  </a:ext>
                </a:extLst>
              </p:cNvPr>
              <p:cNvSpPr/>
              <p:nvPr/>
            </p:nvSpPr>
            <p:spPr>
              <a:xfrm>
                <a:off x="1143325" y="-674946"/>
                <a:ext cx="561503" cy="841829"/>
              </a:xfrm>
              <a:custGeom>
                <a:avLst/>
                <a:gdLst>
                  <a:gd name="connsiteX0" fmla="*/ 415973 w 561503"/>
                  <a:gd name="connsiteY0" fmla="*/ 77919 h 841829"/>
                  <a:gd name="connsiteX1" fmla="*/ 422860 w 561503"/>
                  <a:gd name="connsiteY1" fmla="*/ 116122 h 841829"/>
                  <a:gd name="connsiteX2" fmla="*/ 427620 w 561503"/>
                  <a:gd name="connsiteY2" fmla="*/ 156235 h 841829"/>
                  <a:gd name="connsiteX3" fmla="*/ 429387 w 561503"/>
                  <a:gd name="connsiteY3" fmla="*/ 198258 h 841829"/>
                  <a:gd name="connsiteX4" fmla="*/ 430324 w 561503"/>
                  <a:gd name="connsiteY4" fmla="*/ 241254 h 841829"/>
                  <a:gd name="connsiteX5" fmla="*/ 429098 w 561503"/>
                  <a:gd name="connsiteY5" fmla="*/ 285259 h 841829"/>
                  <a:gd name="connsiteX6" fmla="*/ 428053 w 561503"/>
                  <a:gd name="connsiteY6" fmla="*/ 329048 h 841829"/>
                  <a:gd name="connsiteX7" fmla="*/ 425601 w 561503"/>
                  <a:gd name="connsiteY7" fmla="*/ 372729 h 841829"/>
                  <a:gd name="connsiteX8" fmla="*/ 423762 w 561503"/>
                  <a:gd name="connsiteY8" fmla="*/ 414896 h 841829"/>
                  <a:gd name="connsiteX9" fmla="*/ 412367 w 561503"/>
                  <a:gd name="connsiteY9" fmla="*/ 616902 h 841829"/>
                  <a:gd name="connsiteX10" fmla="*/ 398016 w 561503"/>
                  <a:gd name="connsiteY10" fmla="*/ 609406 h 841829"/>
                  <a:gd name="connsiteX11" fmla="*/ 359795 w 561503"/>
                  <a:gd name="connsiteY11" fmla="*/ 587061 h 841829"/>
                  <a:gd name="connsiteX12" fmla="*/ 304265 w 561503"/>
                  <a:gd name="connsiteY12" fmla="*/ 549795 h 841829"/>
                  <a:gd name="connsiteX13" fmla="*/ 288255 w 561503"/>
                  <a:gd name="connsiteY13" fmla="*/ 538262 h 841829"/>
                  <a:gd name="connsiteX14" fmla="*/ 272281 w 561503"/>
                  <a:gd name="connsiteY14" fmla="*/ 525468 h 841829"/>
                  <a:gd name="connsiteX15" fmla="*/ 238856 w 561503"/>
                  <a:gd name="connsiteY15" fmla="*/ 497320 h 841829"/>
                  <a:gd name="connsiteX16" fmla="*/ 204168 w 561503"/>
                  <a:gd name="connsiteY16" fmla="*/ 465857 h 841829"/>
                  <a:gd name="connsiteX17" fmla="*/ 170562 w 561503"/>
                  <a:gd name="connsiteY17" fmla="*/ 430574 h 841829"/>
                  <a:gd name="connsiteX18" fmla="*/ 137208 w 561503"/>
                  <a:gd name="connsiteY18" fmla="*/ 392551 h 841829"/>
                  <a:gd name="connsiteX19" fmla="*/ 106919 w 561503"/>
                  <a:gd name="connsiteY19" fmla="*/ 351465 h 841829"/>
                  <a:gd name="connsiteX20" fmla="*/ 78758 w 561503"/>
                  <a:gd name="connsiteY20" fmla="*/ 308433 h 841829"/>
                  <a:gd name="connsiteX21" fmla="*/ 55248 w 561503"/>
                  <a:gd name="connsiteY21" fmla="*/ 263455 h 841829"/>
                  <a:gd name="connsiteX22" fmla="*/ 35632 w 561503"/>
                  <a:gd name="connsiteY22" fmla="*/ 217756 h 841829"/>
                  <a:gd name="connsiteX23" fmla="*/ 22074 w 561503"/>
                  <a:gd name="connsiteY23" fmla="*/ 171732 h 841829"/>
                  <a:gd name="connsiteX24" fmla="*/ 9310 w 561503"/>
                  <a:gd name="connsiteY24" fmla="*/ 71684 h 841829"/>
                  <a:gd name="connsiteX25" fmla="*/ 3829 w 561503"/>
                  <a:gd name="connsiteY25" fmla="*/ 107905 h 841829"/>
                  <a:gd name="connsiteX26" fmla="*/ 1160 w 561503"/>
                  <a:gd name="connsiteY26" fmla="*/ 145351 h 841829"/>
                  <a:gd name="connsiteX27" fmla="*/ 980 w 561503"/>
                  <a:gd name="connsiteY27" fmla="*/ 224063 h 841829"/>
                  <a:gd name="connsiteX28" fmla="*/ 11473 w 561503"/>
                  <a:gd name="connsiteY28" fmla="*/ 305694 h 841829"/>
                  <a:gd name="connsiteX29" fmla="*/ 21101 w 561503"/>
                  <a:gd name="connsiteY29" fmla="*/ 346960 h 841829"/>
                  <a:gd name="connsiteX30" fmla="*/ 33865 w 561503"/>
                  <a:gd name="connsiteY30" fmla="*/ 388190 h 841829"/>
                  <a:gd name="connsiteX31" fmla="*/ 80813 w 561503"/>
                  <a:gd name="connsiteY31" fmla="*/ 491842 h 841829"/>
                  <a:gd name="connsiteX32" fmla="*/ 93686 w 561503"/>
                  <a:gd name="connsiteY32" fmla="*/ 513466 h 841829"/>
                  <a:gd name="connsiteX33" fmla="*/ 107604 w 561503"/>
                  <a:gd name="connsiteY33" fmla="*/ 533253 h 841829"/>
                  <a:gd name="connsiteX34" fmla="*/ 136342 w 561503"/>
                  <a:gd name="connsiteY34" fmla="*/ 568644 h 841829"/>
                  <a:gd name="connsiteX35" fmla="*/ 165802 w 561503"/>
                  <a:gd name="connsiteY35" fmla="*/ 599350 h 841829"/>
                  <a:gd name="connsiteX36" fmla="*/ 197281 w 561503"/>
                  <a:gd name="connsiteY36" fmla="*/ 625444 h 841829"/>
                  <a:gd name="connsiteX37" fmla="*/ 261861 w 561503"/>
                  <a:gd name="connsiteY37" fmla="*/ 669377 h 841829"/>
                  <a:gd name="connsiteX38" fmla="*/ 402632 w 561503"/>
                  <a:gd name="connsiteY38" fmla="*/ 744016 h 841829"/>
                  <a:gd name="connsiteX39" fmla="*/ 479003 w 561503"/>
                  <a:gd name="connsiteY39" fmla="*/ 787373 h 841829"/>
                  <a:gd name="connsiteX40" fmla="*/ 519316 w 561503"/>
                  <a:gd name="connsiteY40" fmla="*/ 812925 h 841829"/>
                  <a:gd name="connsiteX41" fmla="*/ 539869 w 561503"/>
                  <a:gd name="connsiteY41" fmla="*/ 827125 h 841829"/>
                  <a:gd name="connsiteX42" fmla="*/ 561504 w 561503"/>
                  <a:gd name="connsiteY42" fmla="*/ 841830 h 841829"/>
                  <a:gd name="connsiteX43" fmla="*/ 552237 w 561503"/>
                  <a:gd name="connsiteY43" fmla="*/ 819088 h 841829"/>
                  <a:gd name="connsiteX44" fmla="*/ 545025 w 561503"/>
                  <a:gd name="connsiteY44" fmla="*/ 796419 h 841829"/>
                  <a:gd name="connsiteX45" fmla="*/ 534136 w 561503"/>
                  <a:gd name="connsiteY45" fmla="*/ 752846 h 841829"/>
                  <a:gd name="connsiteX46" fmla="*/ 525049 w 561503"/>
                  <a:gd name="connsiteY46" fmla="*/ 671323 h 841829"/>
                  <a:gd name="connsiteX47" fmla="*/ 534352 w 561503"/>
                  <a:gd name="connsiteY47" fmla="*/ 524747 h 841829"/>
                  <a:gd name="connsiteX48" fmla="*/ 541419 w 561503"/>
                  <a:gd name="connsiteY48" fmla="*/ 454829 h 841829"/>
                  <a:gd name="connsiteX49" fmla="*/ 542537 w 561503"/>
                  <a:gd name="connsiteY49" fmla="*/ 419834 h 841829"/>
                  <a:gd name="connsiteX50" fmla="*/ 542465 w 561503"/>
                  <a:gd name="connsiteY50" fmla="*/ 383757 h 841829"/>
                  <a:gd name="connsiteX51" fmla="*/ 539220 w 561503"/>
                  <a:gd name="connsiteY51" fmla="*/ 346780 h 841829"/>
                  <a:gd name="connsiteX52" fmla="*/ 536263 w 561503"/>
                  <a:gd name="connsiteY52" fmla="*/ 327823 h 841829"/>
                  <a:gd name="connsiteX53" fmla="*/ 533126 w 561503"/>
                  <a:gd name="connsiteY53" fmla="*/ 308073 h 841829"/>
                  <a:gd name="connsiteX54" fmla="*/ 509796 w 561503"/>
                  <a:gd name="connsiteY54" fmla="*/ 223270 h 841829"/>
                  <a:gd name="connsiteX55" fmla="*/ 498113 w 561503"/>
                  <a:gd name="connsiteY55" fmla="*/ 192347 h 841829"/>
                  <a:gd name="connsiteX56" fmla="*/ 485169 w 561503"/>
                  <a:gd name="connsiteY56" fmla="*/ 162434 h 841829"/>
                  <a:gd name="connsiteX57" fmla="*/ 456214 w 561503"/>
                  <a:gd name="connsiteY57" fmla="*/ 105166 h 841829"/>
                  <a:gd name="connsiteX58" fmla="*/ 424627 w 561503"/>
                  <a:gd name="connsiteY58" fmla="*/ 50961 h 841829"/>
                  <a:gd name="connsiteX59" fmla="*/ 407355 w 561503"/>
                  <a:gd name="connsiteY59" fmla="*/ 25192 h 841829"/>
                  <a:gd name="connsiteX60" fmla="*/ 390805 w 561503"/>
                  <a:gd name="connsiteY60" fmla="*/ 0 h 841829"/>
                  <a:gd name="connsiteX61" fmla="*/ 415973 w 561503"/>
                  <a:gd name="connsiteY61" fmla="*/ 77919 h 84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61503" h="841829">
                    <a:moveTo>
                      <a:pt x="415973" y="77919"/>
                    </a:moveTo>
                    <a:cubicBezTo>
                      <a:pt x="419038" y="90209"/>
                      <a:pt x="420480" y="103183"/>
                      <a:pt x="422860" y="116122"/>
                    </a:cubicBezTo>
                    <a:cubicBezTo>
                      <a:pt x="425060" y="129096"/>
                      <a:pt x="426610" y="142503"/>
                      <a:pt x="427620" y="156235"/>
                    </a:cubicBezTo>
                    <a:cubicBezTo>
                      <a:pt x="428629" y="169966"/>
                      <a:pt x="428918" y="184094"/>
                      <a:pt x="429387" y="198258"/>
                    </a:cubicBezTo>
                    <a:cubicBezTo>
                      <a:pt x="430144" y="212386"/>
                      <a:pt x="430396" y="226694"/>
                      <a:pt x="430324" y="241254"/>
                    </a:cubicBezTo>
                    <a:cubicBezTo>
                      <a:pt x="430216" y="255778"/>
                      <a:pt x="429639" y="270519"/>
                      <a:pt x="429098" y="285259"/>
                    </a:cubicBezTo>
                    <a:cubicBezTo>
                      <a:pt x="429026" y="299783"/>
                      <a:pt x="428666" y="314416"/>
                      <a:pt x="428053" y="329048"/>
                    </a:cubicBezTo>
                    <a:cubicBezTo>
                      <a:pt x="427440" y="343680"/>
                      <a:pt x="426610" y="358277"/>
                      <a:pt x="425601" y="372729"/>
                    </a:cubicBezTo>
                    <a:lnTo>
                      <a:pt x="423762" y="414896"/>
                    </a:lnTo>
                    <a:lnTo>
                      <a:pt x="412367" y="616902"/>
                    </a:lnTo>
                    <a:lnTo>
                      <a:pt x="398016" y="609406"/>
                    </a:lnTo>
                    <a:cubicBezTo>
                      <a:pt x="388713" y="604540"/>
                      <a:pt x="375408" y="597224"/>
                      <a:pt x="359795" y="587061"/>
                    </a:cubicBezTo>
                    <a:cubicBezTo>
                      <a:pt x="344001" y="577042"/>
                      <a:pt x="325143" y="564572"/>
                      <a:pt x="304265" y="549795"/>
                    </a:cubicBezTo>
                    <a:lnTo>
                      <a:pt x="288255" y="538262"/>
                    </a:lnTo>
                    <a:lnTo>
                      <a:pt x="272281" y="525468"/>
                    </a:lnTo>
                    <a:cubicBezTo>
                      <a:pt x="261464" y="516674"/>
                      <a:pt x="250286" y="507267"/>
                      <a:pt x="238856" y="497320"/>
                    </a:cubicBezTo>
                    <a:cubicBezTo>
                      <a:pt x="227461" y="487409"/>
                      <a:pt x="215598" y="476994"/>
                      <a:pt x="204168" y="465857"/>
                    </a:cubicBezTo>
                    <a:cubicBezTo>
                      <a:pt x="192990" y="454577"/>
                      <a:pt x="181740" y="442827"/>
                      <a:pt x="170562" y="430574"/>
                    </a:cubicBezTo>
                    <a:cubicBezTo>
                      <a:pt x="159347" y="418356"/>
                      <a:pt x="148205" y="405670"/>
                      <a:pt x="137208" y="392551"/>
                    </a:cubicBezTo>
                    <a:cubicBezTo>
                      <a:pt x="126679" y="379288"/>
                      <a:pt x="116763" y="365521"/>
                      <a:pt x="106919" y="351465"/>
                    </a:cubicBezTo>
                    <a:cubicBezTo>
                      <a:pt x="97111" y="337409"/>
                      <a:pt x="87664" y="323029"/>
                      <a:pt x="78758" y="308433"/>
                    </a:cubicBezTo>
                    <a:cubicBezTo>
                      <a:pt x="69815" y="293837"/>
                      <a:pt x="62531" y="278628"/>
                      <a:pt x="55248" y="263455"/>
                    </a:cubicBezTo>
                    <a:cubicBezTo>
                      <a:pt x="47928" y="248282"/>
                      <a:pt x="41473" y="233037"/>
                      <a:pt x="35632" y="217756"/>
                    </a:cubicBezTo>
                    <a:cubicBezTo>
                      <a:pt x="30043" y="202727"/>
                      <a:pt x="25500" y="187374"/>
                      <a:pt x="22074" y="171732"/>
                    </a:cubicBezTo>
                    <a:cubicBezTo>
                      <a:pt x="13997" y="138863"/>
                      <a:pt x="9778" y="105526"/>
                      <a:pt x="9310" y="71684"/>
                    </a:cubicBezTo>
                    <a:cubicBezTo>
                      <a:pt x="7290" y="83505"/>
                      <a:pt x="5379" y="95579"/>
                      <a:pt x="3829" y="107905"/>
                    </a:cubicBezTo>
                    <a:cubicBezTo>
                      <a:pt x="2711" y="120158"/>
                      <a:pt x="1810" y="132628"/>
                      <a:pt x="1160" y="145351"/>
                    </a:cubicBezTo>
                    <a:cubicBezTo>
                      <a:pt x="-318" y="171588"/>
                      <a:pt x="-390" y="197825"/>
                      <a:pt x="980" y="224063"/>
                    </a:cubicBezTo>
                    <a:cubicBezTo>
                      <a:pt x="3108" y="250732"/>
                      <a:pt x="6533" y="278015"/>
                      <a:pt x="11473" y="305694"/>
                    </a:cubicBezTo>
                    <a:cubicBezTo>
                      <a:pt x="13925" y="319642"/>
                      <a:pt x="17134" y="333409"/>
                      <a:pt x="21101" y="346960"/>
                    </a:cubicBezTo>
                    <a:cubicBezTo>
                      <a:pt x="24959" y="360692"/>
                      <a:pt x="29214" y="374423"/>
                      <a:pt x="33865" y="388190"/>
                    </a:cubicBezTo>
                    <a:cubicBezTo>
                      <a:pt x="45981" y="424339"/>
                      <a:pt x="61630" y="458901"/>
                      <a:pt x="80813" y="491842"/>
                    </a:cubicBezTo>
                    <a:cubicBezTo>
                      <a:pt x="85104" y="499303"/>
                      <a:pt x="89395" y="506511"/>
                      <a:pt x="93686" y="513466"/>
                    </a:cubicBezTo>
                    <a:cubicBezTo>
                      <a:pt x="98085" y="520386"/>
                      <a:pt x="102953" y="526873"/>
                      <a:pt x="107604" y="533253"/>
                    </a:cubicBezTo>
                    <a:cubicBezTo>
                      <a:pt x="117051" y="545903"/>
                      <a:pt x="126607" y="557688"/>
                      <a:pt x="136342" y="568644"/>
                    </a:cubicBezTo>
                    <a:cubicBezTo>
                      <a:pt x="146042" y="579600"/>
                      <a:pt x="155778" y="589836"/>
                      <a:pt x="165802" y="599350"/>
                    </a:cubicBezTo>
                    <a:cubicBezTo>
                      <a:pt x="176187" y="608613"/>
                      <a:pt x="186716" y="617335"/>
                      <a:pt x="197281" y="625444"/>
                    </a:cubicBezTo>
                    <a:cubicBezTo>
                      <a:pt x="217942" y="641374"/>
                      <a:pt x="239469" y="656042"/>
                      <a:pt x="261861" y="669377"/>
                    </a:cubicBezTo>
                    <a:cubicBezTo>
                      <a:pt x="307402" y="695074"/>
                      <a:pt x="352367" y="718211"/>
                      <a:pt x="402632" y="744016"/>
                    </a:cubicBezTo>
                    <a:cubicBezTo>
                      <a:pt x="427476" y="757063"/>
                      <a:pt x="451923" y="771839"/>
                      <a:pt x="479003" y="787373"/>
                    </a:cubicBezTo>
                    <a:cubicBezTo>
                      <a:pt x="492308" y="795266"/>
                      <a:pt x="505722" y="803771"/>
                      <a:pt x="519316" y="812925"/>
                    </a:cubicBezTo>
                    <a:lnTo>
                      <a:pt x="539869" y="827125"/>
                    </a:lnTo>
                    <a:cubicBezTo>
                      <a:pt x="547044" y="831847"/>
                      <a:pt x="554256" y="836748"/>
                      <a:pt x="561504" y="841830"/>
                    </a:cubicBezTo>
                    <a:cubicBezTo>
                      <a:pt x="558222" y="834117"/>
                      <a:pt x="555121" y="826513"/>
                      <a:pt x="552237" y="819088"/>
                    </a:cubicBezTo>
                    <a:cubicBezTo>
                      <a:pt x="549424" y="811592"/>
                      <a:pt x="547261" y="803843"/>
                      <a:pt x="545025" y="796419"/>
                    </a:cubicBezTo>
                    <a:cubicBezTo>
                      <a:pt x="540662" y="781498"/>
                      <a:pt x="537092" y="766974"/>
                      <a:pt x="534136" y="752846"/>
                    </a:cubicBezTo>
                    <a:cubicBezTo>
                      <a:pt x="528474" y="725960"/>
                      <a:pt x="525446" y="698786"/>
                      <a:pt x="525049" y="671323"/>
                    </a:cubicBezTo>
                    <a:cubicBezTo>
                      <a:pt x="524616" y="622236"/>
                      <a:pt x="527717" y="573365"/>
                      <a:pt x="534352" y="524747"/>
                    </a:cubicBezTo>
                    <a:cubicBezTo>
                      <a:pt x="536696" y="501537"/>
                      <a:pt x="540121" y="478003"/>
                      <a:pt x="541419" y="454829"/>
                    </a:cubicBezTo>
                    <a:cubicBezTo>
                      <a:pt x="542140" y="443188"/>
                      <a:pt x="542573" y="431547"/>
                      <a:pt x="542537" y="419834"/>
                    </a:cubicBezTo>
                    <a:cubicBezTo>
                      <a:pt x="542717" y="408048"/>
                      <a:pt x="543006" y="395903"/>
                      <a:pt x="542465" y="383757"/>
                    </a:cubicBezTo>
                    <a:cubicBezTo>
                      <a:pt x="541888" y="371648"/>
                      <a:pt x="540915" y="359358"/>
                      <a:pt x="539220" y="346780"/>
                    </a:cubicBezTo>
                    <a:cubicBezTo>
                      <a:pt x="538426" y="340509"/>
                      <a:pt x="537273" y="334274"/>
                      <a:pt x="536263" y="327823"/>
                    </a:cubicBezTo>
                    <a:cubicBezTo>
                      <a:pt x="535289" y="321372"/>
                      <a:pt x="534352" y="314704"/>
                      <a:pt x="533126" y="308073"/>
                    </a:cubicBezTo>
                    <a:cubicBezTo>
                      <a:pt x="527140" y="279312"/>
                      <a:pt x="519352" y="251021"/>
                      <a:pt x="509796" y="223270"/>
                    </a:cubicBezTo>
                    <a:cubicBezTo>
                      <a:pt x="506227" y="212746"/>
                      <a:pt x="502332" y="202438"/>
                      <a:pt x="498113" y="192347"/>
                    </a:cubicBezTo>
                    <a:cubicBezTo>
                      <a:pt x="493859" y="182292"/>
                      <a:pt x="489207" y="172417"/>
                      <a:pt x="485169" y="162434"/>
                    </a:cubicBezTo>
                    <a:cubicBezTo>
                      <a:pt x="476623" y="142792"/>
                      <a:pt x="466995" y="123690"/>
                      <a:pt x="456214" y="105166"/>
                    </a:cubicBezTo>
                    <a:cubicBezTo>
                      <a:pt x="445937" y="86641"/>
                      <a:pt x="435949" y="68405"/>
                      <a:pt x="424627" y="50961"/>
                    </a:cubicBezTo>
                    <a:cubicBezTo>
                      <a:pt x="419002" y="42239"/>
                      <a:pt x="413269" y="33626"/>
                      <a:pt x="407355" y="25192"/>
                    </a:cubicBezTo>
                    <a:cubicBezTo>
                      <a:pt x="401910" y="16651"/>
                      <a:pt x="396466" y="8253"/>
                      <a:pt x="390805" y="0"/>
                    </a:cubicBezTo>
                    <a:cubicBezTo>
                      <a:pt x="400865" y="25444"/>
                      <a:pt x="409266" y="51393"/>
                      <a:pt x="415973" y="77919"/>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2" name="Freeform 51">
                <a:extLst>
                  <a:ext uri="{FF2B5EF4-FFF2-40B4-BE49-F238E27FC236}">
                    <a16:creationId xmlns:a16="http://schemas.microsoft.com/office/drawing/2014/main" id="{F5C648D0-2612-CDBE-189E-DF28A537CD38}"/>
                  </a:ext>
                </a:extLst>
              </p:cNvPr>
              <p:cNvSpPr/>
              <p:nvPr/>
            </p:nvSpPr>
            <p:spPr>
              <a:xfrm>
                <a:off x="1059355" y="-1239698"/>
                <a:ext cx="504043" cy="900323"/>
              </a:xfrm>
              <a:custGeom>
                <a:avLst/>
                <a:gdLst>
                  <a:gd name="connsiteX0" fmla="*/ 457827 w 504043"/>
                  <a:gd name="connsiteY0" fmla="*/ 127294 h 900323"/>
                  <a:gd name="connsiteX1" fmla="*/ 445675 w 504043"/>
                  <a:gd name="connsiteY1" fmla="*/ 205682 h 900323"/>
                  <a:gd name="connsiteX2" fmla="*/ 434461 w 504043"/>
                  <a:gd name="connsiteY2" fmla="*/ 246408 h 900323"/>
                  <a:gd name="connsiteX3" fmla="*/ 422598 w 504043"/>
                  <a:gd name="connsiteY3" fmla="*/ 287782 h 900323"/>
                  <a:gd name="connsiteX4" fmla="*/ 408283 w 504043"/>
                  <a:gd name="connsiteY4" fmla="*/ 329481 h 900323"/>
                  <a:gd name="connsiteX5" fmla="*/ 393932 w 504043"/>
                  <a:gd name="connsiteY5" fmla="*/ 370963 h 900323"/>
                  <a:gd name="connsiteX6" fmla="*/ 378679 w 504043"/>
                  <a:gd name="connsiteY6" fmla="*/ 411905 h 900323"/>
                  <a:gd name="connsiteX7" fmla="*/ 370855 w 504043"/>
                  <a:gd name="connsiteY7" fmla="*/ 431979 h 900323"/>
                  <a:gd name="connsiteX8" fmla="*/ 363823 w 504043"/>
                  <a:gd name="connsiteY8" fmla="*/ 451585 h 900323"/>
                  <a:gd name="connsiteX9" fmla="*/ 335662 w 504043"/>
                  <a:gd name="connsiteY9" fmla="*/ 524927 h 900323"/>
                  <a:gd name="connsiteX10" fmla="*/ 313342 w 504043"/>
                  <a:gd name="connsiteY10" fmla="*/ 585006 h 900323"/>
                  <a:gd name="connsiteX11" fmla="*/ 297332 w 504043"/>
                  <a:gd name="connsiteY11" fmla="*/ 625876 h 900323"/>
                  <a:gd name="connsiteX12" fmla="*/ 291707 w 504043"/>
                  <a:gd name="connsiteY12" fmla="*/ 640761 h 900323"/>
                  <a:gd name="connsiteX13" fmla="*/ 280277 w 504043"/>
                  <a:gd name="connsiteY13" fmla="*/ 629300 h 900323"/>
                  <a:gd name="connsiteX14" fmla="*/ 251106 w 504043"/>
                  <a:gd name="connsiteY14" fmla="*/ 596359 h 900323"/>
                  <a:gd name="connsiteX15" fmla="*/ 208954 w 504043"/>
                  <a:gd name="connsiteY15" fmla="*/ 544137 h 900323"/>
                  <a:gd name="connsiteX16" fmla="*/ 162619 w 504043"/>
                  <a:gd name="connsiteY16" fmla="*/ 474327 h 900323"/>
                  <a:gd name="connsiteX17" fmla="*/ 150576 w 504043"/>
                  <a:gd name="connsiteY17" fmla="*/ 454540 h 900323"/>
                  <a:gd name="connsiteX18" fmla="*/ 139434 w 504043"/>
                  <a:gd name="connsiteY18" fmla="*/ 433817 h 900323"/>
                  <a:gd name="connsiteX19" fmla="*/ 117763 w 504043"/>
                  <a:gd name="connsiteY19" fmla="*/ 390136 h 900323"/>
                  <a:gd name="connsiteX20" fmla="*/ 97570 w 504043"/>
                  <a:gd name="connsiteY20" fmla="*/ 343897 h 900323"/>
                  <a:gd name="connsiteX21" fmla="*/ 80983 w 504043"/>
                  <a:gd name="connsiteY21" fmla="*/ 295675 h 900323"/>
                  <a:gd name="connsiteX22" fmla="*/ 66849 w 504043"/>
                  <a:gd name="connsiteY22" fmla="*/ 246263 h 900323"/>
                  <a:gd name="connsiteX23" fmla="*/ 58195 w 504043"/>
                  <a:gd name="connsiteY23" fmla="*/ 196456 h 900323"/>
                  <a:gd name="connsiteX24" fmla="*/ 53796 w 504043"/>
                  <a:gd name="connsiteY24" fmla="*/ 99183 h 900323"/>
                  <a:gd name="connsiteX25" fmla="*/ 71176 w 504043"/>
                  <a:gd name="connsiteY25" fmla="*/ 0 h 900323"/>
                  <a:gd name="connsiteX26" fmla="*/ 41933 w 504043"/>
                  <a:gd name="connsiteY26" fmla="*/ 67864 h 900323"/>
                  <a:gd name="connsiteX27" fmla="*/ 28988 w 504043"/>
                  <a:gd name="connsiteY27" fmla="*/ 104517 h 900323"/>
                  <a:gd name="connsiteX28" fmla="*/ 23002 w 504043"/>
                  <a:gd name="connsiteY28" fmla="*/ 123438 h 900323"/>
                  <a:gd name="connsiteX29" fmla="*/ 18242 w 504043"/>
                  <a:gd name="connsiteY29" fmla="*/ 142756 h 900323"/>
                  <a:gd name="connsiteX30" fmla="*/ 3783 w 504043"/>
                  <a:gd name="connsiteY30" fmla="*/ 223594 h 900323"/>
                  <a:gd name="connsiteX31" fmla="*/ 1367 w 504043"/>
                  <a:gd name="connsiteY31" fmla="*/ 244534 h 900323"/>
                  <a:gd name="connsiteX32" fmla="*/ 321 w 504043"/>
                  <a:gd name="connsiteY32" fmla="*/ 265725 h 900323"/>
                  <a:gd name="connsiteX33" fmla="*/ 249 w 504043"/>
                  <a:gd name="connsiteY33" fmla="*/ 308757 h 900323"/>
                  <a:gd name="connsiteX34" fmla="*/ 4288 w 504043"/>
                  <a:gd name="connsiteY34" fmla="*/ 368296 h 900323"/>
                  <a:gd name="connsiteX35" fmla="*/ 13807 w 504043"/>
                  <a:gd name="connsiteY35" fmla="*/ 421492 h 900323"/>
                  <a:gd name="connsiteX36" fmla="*/ 26464 w 504043"/>
                  <a:gd name="connsiteY36" fmla="*/ 469029 h 900323"/>
                  <a:gd name="connsiteX37" fmla="*/ 43483 w 504043"/>
                  <a:gd name="connsiteY37" fmla="*/ 511448 h 900323"/>
                  <a:gd name="connsiteX38" fmla="*/ 62522 w 504043"/>
                  <a:gd name="connsiteY38" fmla="*/ 549543 h 900323"/>
                  <a:gd name="connsiteX39" fmla="*/ 72726 w 504043"/>
                  <a:gd name="connsiteY39" fmla="*/ 567203 h 900323"/>
                  <a:gd name="connsiteX40" fmla="*/ 84157 w 504043"/>
                  <a:gd name="connsiteY40" fmla="*/ 583997 h 900323"/>
                  <a:gd name="connsiteX41" fmla="*/ 132799 w 504043"/>
                  <a:gd name="connsiteY41" fmla="*/ 645338 h 900323"/>
                  <a:gd name="connsiteX42" fmla="*/ 145528 w 504043"/>
                  <a:gd name="connsiteY42" fmla="*/ 659718 h 900323"/>
                  <a:gd name="connsiteX43" fmla="*/ 159230 w 504043"/>
                  <a:gd name="connsiteY43" fmla="*/ 673702 h 900323"/>
                  <a:gd name="connsiteX44" fmla="*/ 186958 w 504043"/>
                  <a:gd name="connsiteY44" fmla="*/ 701561 h 900323"/>
                  <a:gd name="connsiteX45" fmla="*/ 215012 w 504043"/>
                  <a:gd name="connsiteY45" fmla="*/ 729852 h 900323"/>
                  <a:gd name="connsiteX46" fmla="*/ 229146 w 504043"/>
                  <a:gd name="connsiteY46" fmla="*/ 744341 h 900323"/>
                  <a:gd name="connsiteX47" fmla="*/ 244074 w 504043"/>
                  <a:gd name="connsiteY47" fmla="*/ 759045 h 900323"/>
                  <a:gd name="connsiteX48" fmla="*/ 303570 w 504043"/>
                  <a:gd name="connsiteY48" fmla="*/ 823521 h 900323"/>
                  <a:gd name="connsiteX49" fmla="*/ 365879 w 504043"/>
                  <a:gd name="connsiteY49" fmla="*/ 900323 h 900323"/>
                  <a:gd name="connsiteX50" fmla="*/ 366600 w 504043"/>
                  <a:gd name="connsiteY50" fmla="*/ 807195 h 900323"/>
                  <a:gd name="connsiteX51" fmla="*/ 407886 w 504043"/>
                  <a:gd name="connsiteY51" fmla="*/ 655465 h 900323"/>
                  <a:gd name="connsiteX52" fmla="*/ 436156 w 504043"/>
                  <a:gd name="connsiteY52" fmla="*/ 589764 h 900323"/>
                  <a:gd name="connsiteX53" fmla="*/ 486565 w 504043"/>
                  <a:gd name="connsiteY53" fmla="*/ 457784 h 900323"/>
                  <a:gd name="connsiteX54" fmla="*/ 494318 w 504043"/>
                  <a:gd name="connsiteY54" fmla="*/ 421564 h 900323"/>
                  <a:gd name="connsiteX55" fmla="*/ 500628 w 504043"/>
                  <a:gd name="connsiteY55" fmla="*/ 382676 h 900323"/>
                  <a:gd name="connsiteX56" fmla="*/ 503296 w 504043"/>
                  <a:gd name="connsiteY56" fmla="*/ 340653 h 900323"/>
                  <a:gd name="connsiteX57" fmla="*/ 503837 w 504043"/>
                  <a:gd name="connsiteY57" fmla="*/ 294558 h 900323"/>
                  <a:gd name="connsiteX58" fmla="*/ 501818 w 504043"/>
                  <a:gd name="connsiteY58" fmla="*/ 261436 h 900323"/>
                  <a:gd name="connsiteX59" fmla="*/ 500087 w 504043"/>
                  <a:gd name="connsiteY59" fmla="*/ 245110 h 900323"/>
                  <a:gd name="connsiteX60" fmla="*/ 498717 w 504043"/>
                  <a:gd name="connsiteY60" fmla="*/ 228928 h 900323"/>
                  <a:gd name="connsiteX61" fmla="*/ 488296 w 504043"/>
                  <a:gd name="connsiteY61" fmla="*/ 165389 h 900323"/>
                  <a:gd name="connsiteX62" fmla="*/ 484726 w 504043"/>
                  <a:gd name="connsiteY62" fmla="*/ 149820 h 900323"/>
                  <a:gd name="connsiteX63" fmla="*/ 481625 w 504043"/>
                  <a:gd name="connsiteY63" fmla="*/ 134394 h 900323"/>
                  <a:gd name="connsiteX64" fmla="*/ 474342 w 504043"/>
                  <a:gd name="connsiteY64" fmla="*/ 104084 h 900323"/>
                  <a:gd name="connsiteX65" fmla="*/ 456781 w 504043"/>
                  <a:gd name="connsiteY65" fmla="*/ 45231 h 900323"/>
                  <a:gd name="connsiteX66" fmla="*/ 457827 w 504043"/>
                  <a:gd name="connsiteY66" fmla="*/ 127294 h 90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04043" h="900323">
                    <a:moveTo>
                      <a:pt x="457827" y="127294"/>
                    </a:moveTo>
                    <a:cubicBezTo>
                      <a:pt x="455483" y="153676"/>
                      <a:pt x="451409" y="179805"/>
                      <a:pt x="445675" y="205682"/>
                    </a:cubicBezTo>
                    <a:cubicBezTo>
                      <a:pt x="442538" y="219089"/>
                      <a:pt x="438752" y="232676"/>
                      <a:pt x="434461" y="246408"/>
                    </a:cubicBezTo>
                    <a:cubicBezTo>
                      <a:pt x="430928" y="260103"/>
                      <a:pt x="426997" y="273906"/>
                      <a:pt x="422598" y="287782"/>
                    </a:cubicBezTo>
                    <a:cubicBezTo>
                      <a:pt x="418163" y="301621"/>
                      <a:pt x="413403" y="315569"/>
                      <a:pt x="408283" y="329481"/>
                    </a:cubicBezTo>
                    <a:cubicBezTo>
                      <a:pt x="403163" y="343392"/>
                      <a:pt x="399016" y="357196"/>
                      <a:pt x="393932" y="370963"/>
                    </a:cubicBezTo>
                    <a:cubicBezTo>
                      <a:pt x="388848" y="384730"/>
                      <a:pt x="383908" y="398426"/>
                      <a:pt x="378679" y="411905"/>
                    </a:cubicBezTo>
                    <a:lnTo>
                      <a:pt x="370855" y="431979"/>
                    </a:lnTo>
                    <a:lnTo>
                      <a:pt x="363823" y="451585"/>
                    </a:lnTo>
                    <a:cubicBezTo>
                      <a:pt x="354376" y="477498"/>
                      <a:pt x="344749" y="502258"/>
                      <a:pt x="335662" y="524927"/>
                    </a:cubicBezTo>
                    <a:cubicBezTo>
                      <a:pt x="327405" y="547452"/>
                      <a:pt x="319977" y="567815"/>
                      <a:pt x="313342" y="585006"/>
                    </a:cubicBezTo>
                    <a:lnTo>
                      <a:pt x="297332" y="625876"/>
                    </a:lnTo>
                    <a:lnTo>
                      <a:pt x="291707" y="640761"/>
                    </a:lnTo>
                    <a:cubicBezTo>
                      <a:pt x="291707" y="640761"/>
                      <a:pt x="287416" y="636905"/>
                      <a:pt x="280277" y="629300"/>
                    </a:cubicBezTo>
                    <a:cubicBezTo>
                      <a:pt x="273173" y="621732"/>
                      <a:pt x="263293" y="610667"/>
                      <a:pt x="251106" y="596359"/>
                    </a:cubicBezTo>
                    <a:cubicBezTo>
                      <a:pt x="238882" y="582051"/>
                      <a:pt x="224423" y="564536"/>
                      <a:pt x="208954" y="544137"/>
                    </a:cubicBezTo>
                    <a:cubicBezTo>
                      <a:pt x="194386" y="523558"/>
                      <a:pt x="178629" y="500131"/>
                      <a:pt x="162619" y="474327"/>
                    </a:cubicBezTo>
                    <a:lnTo>
                      <a:pt x="150576" y="454540"/>
                    </a:lnTo>
                    <a:cubicBezTo>
                      <a:pt x="146717" y="447801"/>
                      <a:pt x="143148" y="440845"/>
                      <a:pt x="139434" y="433817"/>
                    </a:cubicBezTo>
                    <a:cubicBezTo>
                      <a:pt x="132114" y="419762"/>
                      <a:pt x="124830" y="405165"/>
                      <a:pt x="117763" y="390136"/>
                    </a:cubicBezTo>
                    <a:cubicBezTo>
                      <a:pt x="110659" y="375108"/>
                      <a:pt x="103340" y="359682"/>
                      <a:pt x="97570" y="343897"/>
                    </a:cubicBezTo>
                    <a:cubicBezTo>
                      <a:pt x="91765" y="328075"/>
                      <a:pt x="86140" y="311965"/>
                      <a:pt x="80983" y="295675"/>
                    </a:cubicBezTo>
                    <a:cubicBezTo>
                      <a:pt x="75827" y="279349"/>
                      <a:pt x="71031" y="262842"/>
                      <a:pt x="66849" y="246263"/>
                    </a:cubicBezTo>
                    <a:cubicBezTo>
                      <a:pt x="63423" y="229685"/>
                      <a:pt x="60502" y="213034"/>
                      <a:pt x="58195" y="196456"/>
                    </a:cubicBezTo>
                    <a:cubicBezTo>
                      <a:pt x="52930" y="164200"/>
                      <a:pt x="51488" y="131799"/>
                      <a:pt x="53796" y="99183"/>
                    </a:cubicBezTo>
                    <a:cubicBezTo>
                      <a:pt x="56428" y="65557"/>
                      <a:pt x="62233" y="32508"/>
                      <a:pt x="71176" y="0"/>
                    </a:cubicBezTo>
                    <a:cubicBezTo>
                      <a:pt x="60178" y="22057"/>
                      <a:pt x="50406" y="44690"/>
                      <a:pt x="41933" y="67864"/>
                    </a:cubicBezTo>
                    <a:cubicBezTo>
                      <a:pt x="37425" y="79793"/>
                      <a:pt x="33134" y="92011"/>
                      <a:pt x="28988" y="104517"/>
                    </a:cubicBezTo>
                    <a:lnTo>
                      <a:pt x="23002" y="123438"/>
                    </a:lnTo>
                    <a:cubicBezTo>
                      <a:pt x="21199" y="129853"/>
                      <a:pt x="19793" y="136268"/>
                      <a:pt x="18242" y="142756"/>
                    </a:cubicBezTo>
                    <a:cubicBezTo>
                      <a:pt x="12293" y="168813"/>
                      <a:pt x="7353" y="195843"/>
                      <a:pt x="3783" y="223594"/>
                    </a:cubicBezTo>
                    <a:lnTo>
                      <a:pt x="1367" y="244534"/>
                    </a:lnTo>
                    <a:cubicBezTo>
                      <a:pt x="718" y="251561"/>
                      <a:pt x="574" y="258661"/>
                      <a:pt x="321" y="265725"/>
                    </a:cubicBezTo>
                    <a:cubicBezTo>
                      <a:pt x="-75" y="279961"/>
                      <a:pt x="-111" y="294305"/>
                      <a:pt x="249" y="308757"/>
                    </a:cubicBezTo>
                    <a:cubicBezTo>
                      <a:pt x="502" y="328688"/>
                      <a:pt x="1836" y="348510"/>
                      <a:pt x="4288" y="368296"/>
                    </a:cubicBezTo>
                    <a:cubicBezTo>
                      <a:pt x="6920" y="387037"/>
                      <a:pt x="10129" y="404733"/>
                      <a:pt x="13807" y="421492"/>
                    </a:cubicBezTo>
                    <a:cubicBezTo>
                      <a:pt x="17521" y="438250"/>
                      <a:pt x="21524" y="454072"/>
                      <a:pt x="26464" y="469029"/>
                    </a:cubicBezTo>
                    <a:cubicBezTo>
                      <a:pt x="31764" y="483949"/>
                      <a:pt x="37461" y="498005"/>
                      <a:pt x="43483" y="511448"/>
                    </a:cubicBezTo>
                    <a:cubicBezTo>
                      <a:pt x="49541" y="524855"/>
                      <a:pt x="55887" y="537469"/>
                      <a:pt x="62522" y="549543"/>
                    </a:cubicBezTo>
                    <a:cubicBezTo>
                      <a:pt x="65875" y="555525"/>
                      <a:pt x="69265" y="561400"/>
                      <a:pt x="72726" y="567203"/>
                    </a:cubicBezTo>
                    <a:cubicBezTo>
                      <a:pt x="76476" y="572933"/>
                      <a:pt x="80262" y="578519"/>
                      <a:pt x="84157" y="583997"/>
                    </a:cubicBezTo>
                    <a:cubicBezTo>
                      <a:pt x="99301" y="605297"/>
                      <a:pt x="115491" y="625732"/>
                      <a:pt x="132799" y="645338"/>
                    </a:cubicBezTo>
                    <a:lnTo>
                      <a:pt x="145528" y="659718"/>
                    </a:lnTo>
                    <a:lnTo>
                      <a:pt x="159230" y="673702"/>
                    </a:lnTo>
                    <a:lnTo>
                      <a:pt x="186958" y="701561"/>
                    </a:lnTo>
                    <a:lnTo>
                      <a:pt x="215012" y="729852"/>
                    </a:lnTo>
                    <a:lnTo>
                      <a:pt x="229146" y="744341"/>
                    </a:lnTo>
                    <a:cubicBezTo>
                      <a:pt x="234086" y="749206"/>
                      <a:pt x="239062" y="754108"/>
                      <a:pt x="244074" y="759045"/>
                    </a:cubicBezTo>
                    <a:cubicBezTo>
                      <a:pt x="264015" y="778939"/>
                      <a:pt x="283919" y="800095"/>
                      <a:pt x="303570" y="823521"/>
                    </a:cubicBezTo>
                    <a:cubicBezTo>
                      <a:pt x="325854" y="847885"/>
                      <a:pt x="346624" y="873509"/>
                      <a:pt x="365879" y="900323"/>
                    </a:cubicBezTo>
                    <a:cubicBezTo>
                      <a:pt x="363643" y="869256"/>
                      <a:pt x="363896" y="838226"/>
                      <a:pt x="366600" y="807195"/>
                    </a:cubicBezTo>
                    <a:cubicBezTo>
                      <a:pt x="373235" y="754684"/>
                      <a:pt x="387009" y="704084"/>
                      <a:pt x="407886" y="655465"/>
                    </a:cubicBezTo>
                    <a:cubicBezTo>
                      <a:pt x="417370" y="632796"/>
                      <a:pt x="426060" y="611316"/>
                      <a:pt x="436156" y="589764"/>
                    </a:cubicBezTo>
                    <a:cubicBezTo>
                      <a:pt x="456565" y="547128"/>
                      <a:pt x="473368" y="503159"/>
                      <a:pt x="486565" y="457784"/>
                    </a:cubicBezTo>
                    <a:cubicBezTo>
                      <a:pt x="489666" y="446035"/>
                      <a:pt x="492262" y="433998"/>
                      <a:pt x="494318" y="421564"/>
                    </a:cubicBezTo>
                    <a:cubicBezTo>
                      <a:pt x="496625" y="409094"/>
                      <a:pt x="499150" y="396119"/>
                      <a:pt x="500628" y="382676"/>
                    </a:cubicBezTo>
                    <a:cubicBezTo>
                      <a:pt x="502214" y="368728"/>
                      <a:pt x="503116" y="354709"/>
                      <a:pt x="503296" y="340653"/>
                    </a:cubicBezTo>
                    <a:cubicBezTo>
                      <a:pt x="503404" y="326021"/>
                      <a:pt x="504486" y="310668"/>
                      <a:pt x="503837" y="294558"/>
                    </a:cubicBezTo>
                    <a:cubicBezTo>
                      <a:pt x="503585" y="283421"/>
                      <a:pt x="502900" y="272393"/>
                      <a:pt x="501818" y="261436"/>
                    </a:cubicBezTo>
                    <a:lnTo>
                      <a:pt x="500087" y="245110"/>
                    </a:lnTo>
                    <a:cubicBezTo>
                      <a:pt x="499726" y="239704"/>
                      <a:pt x="499258" y="234298"/>
                      <a:pt x="498717" y="228928"/>
                    </a:cubicBezTo>
                    <a:cubicBezTo>
                      <a:pt x="496481" y="207556"/>
                      <a:pt x="493020" y="186364"/>
                      <a:pt x="488296" y="165389"/>
                    </a:cubicBezTo>
                    <a:lnTo>
                      <a:pt x="484726" y="149820"/>
                    </a:lnTo>
                    <a:lnTo>
                      <a:pt x="481625" y="134394"/>
                    </a:lnTo>
                    <a:cubicBezTo>
                      <a:pt x="479426" y="124195"/>
                      <a:pt x="477010" y="114104"/>
                      <a:pt x="474342" y="104084"/>
                    </a:cubicBezTo>
                    <a:cubicBezTo>
                      <a:pt x="469293" y="84046"/>
                      <a:pt x="462442" y="64260"/>
                      <a:pt x="456781" y="45231"/>
                    </a:cubicBezTo>
                    <a:cubicBezTo>
                      <a:pt x="459522" y="72549"/>
                      <a:pt x="459882" y="99904"/>
                      <a:pt x="457827" y="127294"/>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3" name="Freeform 52">
                <a:extLst>
                  <a:ext uri="{FF2B5EF4-FFF2-40B4-BE49-F238E27FC236}">
                    <a16:creationId xmlns:a16="http://schemas.microsoft.com/office/drawing/2014/main" id="{598352D9-1F5F-33E9-6066-66339DDDCD6D}"/>
                  </a:ext>
                </a:extLst>
              </p:cNvPr>
              <p:cNvSpPr/>
              <p:nvPr/>
            </p:nvSpPr>
            <p:spPr>
              <a:xfrm>
                <a:off x="1117615" y="-1853969"/>
                <a:ext cx="537458" cy="947499"/>
              </a:xfrm>
              <a:custGeom>
                <a:avLst/>
                <a:gdLst>
                  <a:gd name="connsiteX0" fmla="*/ 513330 w 537458"/>
                  <a:gd name="connsiteY0" fmla="*/ 237830 h 947499"/>
                  <a:gd name="connsiteX1" fmla="*/ 477705 w 537458"/>
                  <a:gd name="connsiteY1" fmla="*/ 308613 h 947499"/>
                  <a:gd name="connsiteX2" fmla="*/ 431118 w 537458"/>
                  <a:gd name="connsiteY2" fmla="*/ 379829 h 947499"/>
                  <a:gd name="connsiteX3" fmla="*/ 379266 w 537458"/>
                  <a:gd name="connsiteY3" fmla="*/ 450612 h 947499"/>
                  <a:gd name="connsiteX4" fmla="*/ 365564 w 537458"/>
                  <a:gd name="connsiteY4" fmla="*/ 467875 h 947499"/>
                  <a:gd name="connsiteX5" fmla="*/ 352691 w 537458"/>
                  <a:gd name="connsiteY5" fmla="*/ 485139 h 947499"/>
                  <a:gd name="connsiteX6" fmla="*/ 326838 w 537458"/>
                  <a:gd name="connsiteY6" fmla="*/ 518620 h 947499"/>
                  <a:gd name="connsiteX7" fmla="*/ 201788 w 537458"/>
                  <a:gd name="connsiteY7" fmla="*/ 677666 h 947499"/>
                  <a:gd name="connsiteX8" fmla="*/ 194252 w 537458"/>
                  <a:gd name="connsiteY8" fmla="*/ 663358 h 947499"/>
                  <a:gd name="connsiteX9" fmla="*/ 185706 w 537458"/>
                  <a:gd name="connsiteY9" fmla="*/ 646203 h 947499"/>
                  <a:gd name="connsiteX10" fmla="*/ 175718 w 537458"/>
                  <a:gd name="connsiteY10" fmla="*/ 623065 h 947499"/>
                  <a:gd name="connsiteX11" fmla="*/ 151775 w 537458"/>
                  <a:gd name="connsiteY11" fmla="*/ 560751 h 947499"/>
                  <a:gd name="connsiteX12" fmla="*/ 138975 w 537458"/>
                  <a:gd name="connsiteY12" fmla="*/ 522440 h 947499"/>
                  <a:gd name="connsiteX13" fmla="*/ 128085 w 537458"/>
                  <a:gd name="connsiteY13" fmla="*/ 480309 h 947499"/>
                  <a:gd name="connsiteX14" fmla="*/ 117881 w 537458"/>
                  <a:gd name="connsiteY14" fmla="*/ 434646 h 947499"/>
                  <a:gd name="connsiteX15" fmla="*/ 113229 w 537458"/>
                  <a:gd name="connsiteY15" fmla="*/ 410715 h 947499"/>
                  <a:gd name="connsiteX16" fmla="*/ 110020 w 537458"/>
                  <a:gd name="connsiteY16" fmla="*/ 386388 h 947499"/>
                  <a:gd name="connsiteX17" fmla="*/ 102881 w 537458"/>
                  <a:gd name="connsiteY17" fmla="*/ 285007 h 947499"/>
                  <a:gd name="connsiteX18" fmla="*/ 110994 w 537458"/>
                  <a:gd name="connsiteY18" fmla="*/ 183337 h 947499"/>
                  <a:gd name="connsiteX19" fmla="*/ 136703 w 537458"/>
                  <a:gd name="connsiteY19" fmla="*/ 89236 h 947499"/>
                  <a:gd name="connsiteX20" fmla="*/ 146403 w 537458"/>
                  <a:gd name="connsiteY20" fmla="*/ 65341 h 947499"/>
                  <a:gd name="connsiteX21" fmla="*/ 158086 w 537458"/>
                  <a:gd name="connsiteY21" fmla="*/ 42708 h 947499"/>
                  <a:gd name="connsiteX22" fmla="*/ 183687 w 537458"/>
                  <a:gd name="connsiteY22" fmla="*/ 0 h 947499"/>
                  <a:gd name="connsiteX23" fmla="*/ 134251 w 537458"/>
                  <a:gd name="connsiteY23" fmla="*/ 55502 h 947499"/>
                  <a:gd name="connsiteX24" fmla="*/ 89900 w 537458"/>
                  <a:gd name="connsiteY24" fmla="*/ 120267 h 947499"/>
                  <a:gd name="connsiteX25" fmla="*/ 69238 w 537458"/>
                  <a:gd name="connsiteY25" fmla="*/ 155514 h 947499"/>
                  <a:gd name="connsiteX26" fmla="*/ 51606 w 537458"/>
                  <a:gd name="connsiteY26" fmla="*/ 193140 h 947499"/>
                  <a:gd name="connsiteX27" fmla="*/ 22038 w 537458"/>
                  <a:gd name="connsiteY27" fmla="*/ 273402 h 947499"/>
                  <a:gd name="connsiteX28" fmla="*/ 1125 w 537458"/>
                  <a:gd name="connsiteY28" fmla="*/ 385271 h 947499"/>
                  <a:gd name="connsiteX29" fmla="*/ 3000 w 537458"/>
                  <a:gd name="connsiteY29" fmla="*/ 480093 h 947499"/>
                  <a:gd name="connsiteX30" fmla="*/ 20704 w 537458"/>
                  <a:gd name="connsiteY30" fmla="*/ 561544 h 947499"/>
                  <a:gd name="connsiteX31" fmla="*/ 48289 w 537458"/>
                  <a:gd name="connsiteY31" fmla="*/ 634490 h 947499"/>
                  <a:gd name="connsiteX32" fmla="*/ 83445 w 537458"/>
                  <a:gd name="connsiteY32" fmla="*/ 704336 h 947499"/>
                  <a:gd name="connsiteX33" fmla="*/ 101546 w 537458"/>
                  <a:gd name="connsiteY33" fmla="*/ 739655 h 947499"/>
                  <a:gd name="connsiteX34" fmla="*/ 120801 w 537458"/>
                  <a:gd name="connsiteY34" fmla="*/ 776200 h 947499"/>
                  <a:gd name="connsiteX35" fmla="*/ 158194 w 537458"/>
                  <a:gd name="connsiteY35" fmla="*/ 855489 h 947499"/>
                  <a:gd name="connsiteX36" fmla="*/ 194540 w 537458"/>
                  <a:gd name="connsiteY36" fmla="*/ 947500 h 947499"/>
                  <a:gd name="connsiteX37" fmla="*/ 222990 w 537458"/>
                  <a:gd name="connsiteY37" fmla="*/ 858913 h 947499"/>
                  <a:gd name="connsiteX38" fmla="*/ 262834 w 537458"/>
                  <a:gd name="connsiteY38" fmla="*/ 786868 h 947499"/>
                  <a:gd name="connsiteX39" fmla="*/ 284361 w 537458"/>
                  <a:gd name="connsiteY39" fmla="*/ 755477 h 947499"/>
                  <a:gd name="connsiteX40" fmla="*/ 307907 w 537458"/>
                  <a:gd name="connsiteY40" fmla="*/ 726357 h 947499"/>
                  <a:gd name="connsiteX41" fmla="*/ 354458 w 537458"/>
                  <a:gd name="connsiteY41" fmla="*/ 672044 h 947499"/>
                  <a:gd name="connsiteX42" fmla="*/ 400432 w 537458"/>
                  <a:gd name="connsiteY42" fmla="*/ 618740 h 947499"/>
                  <a:gd name="connsiteX43" fmla="*/ 421526 w 537458"/>
                  <a:gd name="connsiteY43" fmla="*/ 590737 h 947499"/>
                  <a:gd name="connsiteX44" fmla="*/ 441719 w 537458"/>
                  <a:gd name="connsiteY44" fmla="*/ 561040 h 947499"/>
                  <a:gd name="connsiteX45" fmla="*/ 477164 w 537458"/>
                  <a:gd name="connsiteY45" fmla="*/ 493536 h 947499"/>
                  <a:gd name="connsiteX46" fmla="*/ 506623 w 537458"/>
                  <a:gd name="connsiteY46" fmla="*/ 410607 h 947499"/>
                  <a:gd name="connsiteX47" fmla="*/ 521948 w 537458"/>
                  <a:gd name="connsiteY47" fmla="*/ 346888 h 947499"/>
                  <a:gd name="connsiteX48" fmla="*/ 526636 w 537458"/>
                  <a:gd name="connsiteY48" fmla="*/ 314884 h 947499"/>
                  <a:gd name="connsiteX49" fmla="*/ 531179 w 537458"/>
                  <a:gd name="connsiteY49" fmla="*/ 283421 h 947499"/>
                  <a:gd name="connsiteX50" fmla="*/ 535470 w 537458"/>
                  <a:gd name="connsiteY50" fmla="*/ 220567 h 947499"/>
                  <a:gd name="connsiteX51" fmla="*/ 537453 w 537458"/>
                  <a:gd name="connsiteY51" fmla="*/ 159659 h 947499"/>
                  <a:gd name="connsiteX52" fmla="*/ 526888 w 537458"/>
                  <a:gd name="connsiteY52" fmla="*/ 198762 h 947499"/>
                  <a:gd name="connsiteX53" fmla="*/ 520109 w 537458"/>
                  <a:gd name="connsiteY53" fmla="*/ 218188 h 947499"/>
                  <a:gd name="connsiteX54" fmla="*/ 513330 w 537458"/>
                  <a:gd name="connsiteY54" fmla="*/ 237830 h 94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7458" h="947499">
                    <a:moveTo>
                      <a:pt x="513330" y="237830"/>
                    </a:moveTo>
                    <a:cubicBezTo>
                      <a:pt x="503558" y="262482"/>
                      <a:pt x="491695" y="286052"/>
                      <a:pt x="477705" y="308613"/>
                    </a:cubicBezTo>
                    <a:cubicBezTo>
                      <a:pt x="463714" y="333337"/>
                      <a:pt x="448209" y="357087"/>
                      <a:pt x="431118" y="379829"/>
                    </a:cubicBezTo>
                    <a:cubicBezTo>
                      <a:pt x="414783" y="403688"/>
                      <a:pt x="397584" y="427474"/>
                      <a:pt x="379266" y="450612"/>
                    </a:cubicBezTo>
                    <a:lnTo>
                      <a:pt x="365564" y="467875"/>
                    </a:lnTo>
                    <a:lnTo>
                      <a:pt x="352691" y="485139"/>
                    </a:lnTo>
                    <a:cubicBezTo>
                      <a:pt x="344109" y="496527"/>
                      <a:pt x="335455" y="507700"/>
                      <a:pt x="326838" y="518620"/>
                    </a:cubicBezTo>
                    <a:lnTo>
                      <a:pt x="201788" y="677666"/>
                    </a:lnTo>
                    <a:lnTo>
                      <a:pt x="194252" y="663358"/>
                    </a:lnTo>
                    <a:lnTo>
                      <a:pt x="185706" y="646203"/>
                    </a:lnTo>
                    <a:cubicBezTo>
                      <a:pt x="182461" y="639463"/>
                      <a:pt x="179360" y="631787"/>
                      <a:pt x="175718" y="623065"/>
                    </a:cubicBezTo>
                    <a:cubicBezTo>
                      <a:pt x="168578" y="605838"/>
                      <a:pt x="160285" y="584826"/>
                      <a:pt x="151775" y="560751"/>
                    </a:cubicBezTo>
                    <a:cubicBezTo>
                      <a:pt x="147593" y="548714"/>
                      <a:pt x="142869" y="535847"/>
                      <a:pt x="138975" y="522440"/>
                    </a:cubicBezTo>
                    <a:cubicBezTo>
                      <a:pt x="135117" y="508997"/>
                      <a:pt x="131619" y="494942"/>
                      <a:pt x="128085" y="480309"/>
                    </a:cubicBezTo>
                    <a:cubicBezTo>
                      <a:pt x="124551" y="465641"/>
                      <a:pt x="121126" y="450396"/>
                      <a:pt x="117881" y="434646"/>
                    </a:cubicBezTo>
                    <a:lnTo>
                      <a:pt x="113229" y="410715"/>
                    </a:lnTo>
                    <a:cubicBezTo>
                      <a:pt x="111931" y="402678"/>
                      <a:pt x="111030" y="394605"/>
                      <a:pt x="110020" y="386388"/>
                    </a:cubicBezTo>
                    <a:cubicBezTo>
                      <a:pt x="105909" y="352727"/>
                      <a:pt x="103530" y="318921"/>
                      <a:pt x="102881" y="285007"/>
                    </a:cubicBezTo>
                    <a:cubicBezTo>
                      <a:pt x="103530" y="250949"/>
                      <a:pt x="106234" y="217071"/>
                      <a:pt x="110994" y="183337"/>
                    </a:cubicBezTo>
                    <a:cubicBezTo>
                      <a:pt x="116547" y="151153"/>
                      <a:pt x="125092" y="119762"/>
                      <a:pt x="136703" y="89236"/>
                    </a:cubicBezTo>
                    <a:cubicBezTo>
                      <a:pt x="139768" y="81127"/>
                      <a:pt x="143013" y="73162"/>
                      <a:pt x="146403" y="65341"/>
                    </a:cubicBezTo>
                    <a:cubicBezTo>
                      <a:pt x="150081" y="57628"/>
                      <a:pt x="154119" y="50132"/>
                      <a:pt x="158086" y="42708"/>
                    </a:cubicBezTo>
                    <a:cubicBezTo>
                      <a:pt x="166163" y="27931"/>
                      <a:pt x="174817" y="13659"/>
                      <a:pt x="183687" y="0"/>
                    </a:cubicBezTo>
                    <a:cubicBezTo>
                      <a:pt x="167136" y="17155"/>
                      <a:pt x="150549" y="35680"/>
                      <a:pt x="134251" y="55502"/>
                    </a:cubicBezTo>
                    <a:cubicBezTo>
                      <a:pt x="118746" y="75685"/>
                      <a:pt x="104143" y="97417"/>
                      <a:pt x="89900" y="120267"/>
                    </a:cubicBezTo>
                    <a:cubicBezTo>
                      <a:pt x="82832" y="131691"/>
                      <a:pt x="75945" y="143440"/>
                      <a:pt x="69238" y="155514"/>
                    </a:cubicBezTo>
                    <a:cubicBezTo>
                      <a:pt x="62928" y="167696"/>
                      <a:pt x="57231" y="180310"/>
                      <a:pt x="51606" y="193140"/>
                    </a:cubicBezTo>
                    <a:cubicBezTo>
                      <a:pt x="40103" y="219269"/>
                      <a:pt x="30223" y="246011"/>
                      <a:pt x="22038" y="273402"/>
                    </a:cubicBezTo>
                    <a:cubicBezTo>
                      <a:pt x="12266" y="310163"/>
                      <a:pt x="5271" y="347429"/>
                      <a:pt x="1125" y="385271"/>
                    </a:cubicBezTo>
                    <a:cubicBezTo>
                      <a:pt x="-859" y="416914"/>
                      <a:pt x="-210" y="448522"/>
                      <a:pt x="3000" y="480093"/>
                    </a:cubicBezTo>
                    <a:cubicBezTo>
                      <a:pt x="6064" y="507844"/>
                      <a:pt x="11978" y="535019"/>
                      <a:pt x="20704" y="561544"/>
                    </a:cubicBezTo>
                    <a:cubicBezTo>
                      <a:pt x="28421" y="586412"/>
                      <a:pt x="37615" y="610739"/>
                      <a:pt x="48289" y="634490"/>
                    </a:cubicBezTo>
                    <a:cubicBezTo>
                      <a:pt x="59467" y="658024"/>
                      <a:pt x="71402" y="681018"/>
                      <a:pt x="83445" y="704336"/>
                    </a:cubicBezTo>
                    <a:lnTo>
                      <a:pt x="101546" y="739655"/>
                    </a:lnTo>
                    <a:cubicBezTo>
                      <a:pt x="107316" y="751585"/>
                      <a:pt x="114527" y="763766"/>
                      <a:pt x="120801" y="776200"/>
                    </a:cubicBezTo>
                    <a:cubicBezTo>
                      <a:pt x="133854" y="801140"/>
                      <a:pt x="146511" y="827233"/>
                      <a:pt x="158194" y="855489"/>
                    </a:cubicBezTo>
                    <a:cubicBezTo>
                      <a:pt x="171896" y="885511"/>
                      <a:pt x="184011" y="916181"/>
                      <a:pt x="194540" y="947500"/>
                    </a:cubicBezTo>
                    <a:cubicBezTo>
                      <a:pt x="201572" y="917190"/>
                      <a:pt x="211055" y="887673"/>
                      <a:pt x="222990" y="858913"/>
                    </a:cubicBezTo>
                    <a:cubicBezTo>
                      <a:pt x="234637" y="834009"/>
                      <a:pt x="247906" y="809970"/>
                      <a:pt x="262834" y="786868"/>
                    </a:cubicBezTo>
                    <a:cubicBezTo>
                      <a:pt x="269902" y="775984"/>
                      <a:pt x="276861" y="765532"/>
                      <a:pt x="284361" y="755477"/>
                    </a:cubicBezTo>
                    <a:cubicBezTo>
                      <a:pt x="292186" y="745458"/>
                      <a:pt x="300046" y="735727"/>
                      <a:pt x="307907" y="726357"/>
                    </a:cubicBezTo>
                    <a:cubicBezTo>
                      <a:pt x="323664" y="707544"/>
                      <a:pt x="339350" y="689704"/>
                      <a:pt x="354458" y="672044"/>
                    </a:cubicBezTo>
                    <a:cubicBezTo>
                      <a:pt x="369530" y="654348"/>
                      <a:pt x="386081" y="636977"/>
                      <a:pt x="400432" y="618740"/>
                    </a:cubicBezTo>
                    <a:cubicBezTo>
                      <a:pt x="407752" y="609622"/>
                      <a:pt x="414819" y="600324"/>
                      <a:pt x="421526" y="590737"/>
                    </a:cubicBezTo>
                    <a:lnTo>
                      <a:pt x="441719" y="561040"/>
                    </a:lnTo>
                    <a:cubicBezTo>
                      <a:pt x="455781" y="539704"/>
                      <a:pt x="467608" y="517215"/>
                      <a:pt x="477164" y="493536"/>
                    </a:cubicBezTo>
                    <a:cubicBezTo>
                      <a:pt x="489676" y="466866"/>
                      <a:pt x="499484" y="439223"/>
                      <a:pt x="506623" y="410607"/>
                    </a:cubicBezTo>
                    <a:cubicBezTo>
                      <a:pt x="512970" y="389668"/>
                      <a:pt x="518090" y="368404"/>
                      <a:pt x="521948" y="346888"/>
                    </a:cubicBezTo>
                    <a:cubicBezTo>
                      <a:pt x="523859" y="336220"/>
                      <a:pt x="525193" y="325480"/>
                      <a:pt x="526636" y="314884"/>
                    </a:cubicBezTo>
                    <a:cubicBezTo>
                      <a:pt x="528475" y="304397"/>
                      <a:pt x="529953" y="293909"/>
                      <a:pt x="531179" y="283421"/>
                    </a:cubicBezTo>
                    <a:cubicBezTo>
                      <a:pt x="533667" y="262446"/>
                      <a:pt x="534713" y="241326"/>
                      <a:pt x="535470" y="220567"/>
                    </a:cubicBezTo>
                    <a:cubicBezTo>
                      <a:pt x="536948" y="200096"/>
                      <a:pt x="537525" y="179733"/>
                      <a:pt x="537453" y="159659"/>
                    </a:cubicBezTo>
                    <a:cubicBezTo>
                      <a:pt x="534532" y="172741"/>
                      <a:pt x="531035" y="185824"/>
                      <a:pt x="526888" y="198762"/>
                    </a:cubicBezTo>
                    <a:cubicBezTo>
                      <a:pt x="524833" y="205286"/>
                      <a:pt x="522489" y="211701"/>
                      <a:pt x="520109" y="218188"/>
                    </a:cubicBezTo>
                    <a:cubicBezTo>
                      <a:pt x="518090" y="224711"/>
                      <a:pt x="515818" y="231271"/>
                      <a:pt x="513330" y="237830"/>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4" name="Freeform 53">
                <a:extLst>
                  <a:ext uri="{FF2B5EF4-FFF2-40B4-BE49-F238E27FC236}">
                    <a16:creationId xmlns:a16="http://schemas.microsoft.com/office/drawing/2014/main" id="{AF1FF88D-3EDD-5061-A497-A502C9D0798A}"/>
                  </a:ext>
                </a:extLst>
              </p:cNvPr>
              <p:cNvSpPr/>
              <p:nvPr/>
            </p:nvSpPr>
            <p:spPr>
              <a:xfrm>
                <a:off x="1323607" y="-2388087"/>
                <a:ext cx="614697" cy="906666"/>
              </a:xfrm>
              <a:custGeom>
                <a:avLst/>
                <a:gdLst>
                  <a:gd name="connsiteX0" fmla="*/ 568291 w 614697"/>
                  <a:gd name="connsiteY0" fmla="*/ 325985 h 906666"/>
                  <a:gd name="connsiteX1" fmla="*/ 541933 w 614697"/>
                  <a:gd name="connsiteY1" fmla="*/ 354601 h 906666"/>
                  <a:gd name="connsiteX2" fmla="*/ 513158 w 614697"/>
                  <a:gd name="connsiteY2" fmla="*/ 383000 h 906666"/>
                  <a:gd name="connsiteX3" fmla="*/ 447208 w 614697"/>
                  <a:gd name="connsiteY3" fmla="*/ 436953 h 906666"/>
                  <a:gd name="connsiteX4" fmla="*/ 411943 w 614697"/>
                  <a:gd name="connsiteY4" fmla="*/ 463082 h 906666"/>
                  <a:gd name="connsiteX5" fmla="*/ 375921 w 614697"/>
                  <a:gd name="connsiteY5" fmla="*/ 488563 h 906666"/>
                  <a:gd name="connsiteX6" fmla="*/ 304851 w 614697"/>
                  <a:gd name="connsiteY6" fmla="*/ 537289 h 906666"/>
                  <a:gd name="connsiteX7" fmla="*/ 240595 w 614697"/>
                  <a:gd name="connsiteY7" fmla="*/ 581691 h 906666"/>
                  <a:gd name="connsiteX8" fmla="*/ 211676 w 614697"/>
                  <a:gd name="connsiteY8" fmla="*/ 600792 h 906666"/>
                  <a:gd name="connsiteX9" fmla="*/ 187337 w 614697"/>
                  <a:gd name="connsiteY9" fmla="*/ 617911 h 906666"/>
                  <a:gd name="connsiteX10" fmla="*/ 137974 w 614697"/>
                  <a:gd name="connsiteY10" fmla="*/ 651321 h 906666"/>
                  <a:gd name="connsiteX11" fmla="*/ 129824 w 614697"/>
                  <a:gd name="connsiteY11" fmla="*/ 591530 h 906666"/>
                  <a:gd name="connsiteX12" fmla="*/ 126832 w 614697"/>
                  <a:gd name="connsiteY12" fmla="*/ 560463 h 906666"/>
                  <a:gd name="connsiteX13" fmla="*/ 125714 w 614697"/>
                  <a:gd name="connsiteY13" fmla="*/ 524855 h 906666"/>
                  <a:gd name="connsiteX14" fmla="*/ 126904 w 614697"/>
                  <a:gd name="connsiteY14" fmla="*/ 440665 h 906666"/>
                  <a:gd name="connsiteX15" fmla="*/ 138623 w 614697"/>
                  <a:gd name="connsiteY15" fmla="*/ 346023 h 906666"/>
                  <a:gd name="connsiteX16" fmla="*/ 149007 w 614697"/>
                  <a:gd name="connsiteY16" fmla="*/ 296828 h 906666"/>
                  <a:gd name="connsiteX17" fmla="*/ 162818 w 614697"/>
                  <a:gd name="connsiteY17" fmla="*/ 247561 h 906666"/>
                  <a:gd name="connsiteX18" fmla="*/ 201111 w 614697"/>
                  <a:gd name="connsiteY18" fmla="*/ 153135 h 906666"/>
                  <a:gd name="connsiteX19" fmla="*/ 225198 w 614697"/>
                  <a:gd name="connsiteY19" fmla="*/ 109671 h 906666"/>
                  <a:gd name="connsiteX20" fmla="*/ 253648 w 614697"/>
                  <a:gd name="connsiteY20" fmla="*/ 71035 h 906666"/>
                  <a:gd name="connsiteX21" fmla="*/ 287687 w 614697"/>
                  <a:gd name="connsiteY21" fmla="*/ 32869 h 906666"/>
                  <a:gd name="connsiteX22" fmla="*/ 325079 w 614697"/>
                  <a:gd name="connsiteY22" fmla="*/ 0 h 906666"/>
                  <a:gd name="connsiteX23" fmla="*/ 293023 w 614697"/>
                  <a:gd name="connsiteY23" fmla="*/ 17732 h 906666"/>
                  <a:gd name="connsiteX24" fmla="*/ 261653 w 614697"/>
                  <a:gd name="connsiteY24" fmla="*/ 38347 h 906666"/>
                  <a:gd name="connsiteX25" fmla="*/ 199200 w 614697"/>
                  <a:gd name="connsiteY25" fmla="*/ 86100 h 906666"/>
                  <a:gd name="connsiteX26" fmla="*/ 141147 w 614697"/>
                  <a:gd name="connsiteY26" fmla="*/ 144305 h 906666"/>
                  <a:gd name="connsiteX27" fmla="*/ 113742 w 614697"/>
                  <a:gd name="connsiteY27" fmla="*/ 176634 h 906666"/>
                  <a:gd name="connsiteX28" fmla="*/ 89223 w 614697"/>
                  <a:gd name="connsiteY28" fmla="*/ 212097 h 906666"/>
                  <a:gd name="connsiteX29" fmla="*/ 58285 w 614697"/>
                  <a:gd name="connsiteY29" fmla="*/ 263238 h 906666"/>
                  <a:gd name="connsiteX30" fmla="*/ 35641 w 614697"/>
                  <a:gd name="connsiteY30" fmla="*/ 312361 h 906666"/>
                  <a:gd name="connsiteX31" fmla="*/ 19018 w 614697"/>
                  <a:gd name="connsiteY31" fmla="*/ 358745 h 906666"/>
                  <a:gd name="connsiteX32" fmla="*/ 12599 w 614697"/>
                  <a:gd name="connsiteY32" fmla="*/ 380910 h 906666"/>
                  <a:gd name="connsiteX33" fmla="*/ 8200 w 614697"/>
                  <a:gd name="connsiteY33" fmla="*/ 402967 h 906666"/>
                  <a:gd name="connsiteX34" fmla="*/ 123 w 614697"/>
                  <a:gd name="connsiteY34" fmla="*/ 485896 h 906666"/>
                  <a:gd name="connsiteX35" fmla="*/ 1385 w 614697"/>
                  <a:gd name="connsiteY35" fmla="*/ 525396 h 906666"/>
                  <a:gd name="connsiteX36" fmla="*/ 5244 w 614697"/>
                  <a:gd name="connsiteY36" fmla="*/ 564175 h 906666"/>
                  <a:gd name="connsiteX37" fmla="*/ 16746 w 614697"/>
                  <a:gd name="connsiteY37" fmla="*/ 641013 h 906666"/>
                  <a:gd name="connsiteX38" fmla="*/ 31133 w 614697"/>
                  <a:gd name="connsiteY38" fmla="*/ 721059 h 906666"/>
                  <a:gd name="connsiteX39" fmla="*/ 43465 w 614697"/>
                  <a:gd name="connsiteY39" fmla="*/ 808096 h 906666"/>
                  <a:gd name="connsiteX40" fmla="*/ 47323 w 614697"/>
                  <a:gd name="connsiteY40" fmla="*/ 855525 h 906666"/>
                  <a:gd name="connsiteX41" fmla="*/ 48946 w 614697"/>
                  <a:gd name="connsiteY41" fmla="*/ 880573 h 906666"/>
                  <a:gd name="connsiteX42" fmla="*/ 50424 w 614697"/>
                  <a:gd name="connsiteY42" fmla="*/ 906666 h 906666"/>
                  <a:gd name="connsiteX43" fmla="*/ 76062 w 614697"/>
                  <a:gd name="connsiteY43" fmla="*/ 865833 h 906666"/>
                  <a:gd name="connsiteX44" fmla="*/ 104331 w 614697"/>
                  <a:gd name="connsiteY44" fmla="*/ 830765 h 906666"/>
                  <a:gd name="connsiteX45" fmla="*/ 163250 w 614697"/>
                  <a:gd name="connsiteY45" fmla="*/ 773858 h 906666"/>
                  <a:gd name="connsiteX46" fmla="*/ 224297 w 614697"/>
                  <a:gd name="connsiteY46" fmla="*/ 729708 h 906666"/>
                  <a:gd name="connsiteX47" fmla="*/ 239369 w 614697"/>
                  <a:gd name="connsiteY47" fmla="*/ 719833 h 906666"/>
                  <a:gd name="connsiteX48" fmla="*/ 255018 w 614697"/>
                  <a:gd name="connsiteY48" fmla="*/ 710499 h 906666"/>
                  <a:gd name="connsiteX49" fmla="*/ 285740 w 614697"/>
                  <a:gd name="connsiteY49" fmla="*/ 692298 h 906666"/>
                  <a:gd name="connsiteX50" fmla="*/ 344875 w 614697"/>
                  <a:gd name="connsiteY50" fmla="*/ 655033 h 906666"/>
                  <a:gd name="connsiteX51" fmla="*/ 402135 w 614697"/>
                  <a:gd name="connsiteY51" fmla="*/ 612721 h 906666"/>
                  <a:gd name="connsiteX52" fmla="*/ 415621 w 614697"/>
                  <a:gd name="connsiteY52" fmla="*/ 600432 h 906666"/>
                  <a:gd name="connsiteX53" fmla="*/ 429648 w 614697"/>
                  <a:gd name="connsiteY53" fmla="*/ 587709 h 906666"/>
                  <a:gd name="connsiteX54" fmla="*/ 456836 w 614697"/>
                  <a:gd name="connsiteY54" fmla="*/ 559346 h 906666"/>
                  <a:gd name="connsiteX55" fmla="*/ 483050 w 614697"/>
                  <a:gd name="connsiteY55" fmla="*/ 526477 h 906666"/>
                  <a:gd name="connsiteX56" fmla="*/ 509949 w 614697"/>
                  <a:gd name="connsiteY56" fmla="*/ 489103 h 906666"/>
                  <a:gd name="connsiteX57" fmla="*/ 526969 w 614697"/>
                  <a:gd name="connsiteY57" fmla="*/ 460703 h 906666"/>
                  <a:gd name="connsiteX58" fmla="*/ 543411 w 614697"/>
                  <a:gd name="connsiteY58" fmla="*/ 432556 h 906666"/>
                  <a:gd name="connsiteX59" fmla="*/ 570996 w 614697"/>
                  <a:gd name="connsiteY59" fmla="*/ 374459 h 906666"/>
                  <a:gd name="connsiteX60" fmla="*/ 594794 w 614697"/>
                  <a:gd name="connsiteY60" fmla="*/ 316290 h 906666"/>
                  <a:gd name="connsiteX61" fmla="*/ 604818 w 614697"/>
                  <a:gd name="connsiteY61" fmla="*/ 286953 h 906666"/>
                  <a:gd name="connsiteX62" fmla="*/ 614698 w 614697"/>
                  <a:gd name="connsiteY62" fmla="*/ 258445 h 906666"/>
                  <a:gd name="connsiteX63" fmla="*/ 592630 w 614697"/>
                  <a:gd name="connsiteY63" fmla="*/ 292467 h 906666"/>
                  <a:gd name="connsiteX64" fmla="*/ 568291 w 614697"/>
                  <a:gd name="connsiteY64" fmla="*/ 325985 h 90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14697" h="906666">
                    <a:moveTo>
                      <a:pt x="568291" y="325985"/>
                    </a:moveTo>
                    <a:cubicBezTo>
                      <a:pt x="560034" y="336004"/>
                      <a:pt x="551272" y="345555"/>
                      <a:pt x="541933" y="354601"/>
                    </a:cubicBezTo>
                    <a:cubicBezTo>
                      <a:pt x="532774" y="364151"/>
                      <a:pt x="523399" y="373774"/>
                      <a:pt x="513158" y="383000"/>
                    </a:cubicBezTo>
                    <a:cubicBezTo>
                      <a:pt x="492930" y="401597"/>
                      <a:pt x="469456" y="418716"/>
                      <a:pt x="447208" y="436953"/>
                    </a:cubicBezTo>
                    <a:cubicBezTo>
                      <a:pt x="435778" y="445855"/>
                      <a:pt x="423987" y="454540"/>
                      <a:pt x="411943" y="463082"/>
                    </a:cubicBezTo>
                    <a:cubicBezTo>
                      <a:pt x="399864" y="471588"/>
                      <a:pt x="387496" y="479877"/>
                      <a:pt x="375921" y="488563"/>
                    </a:cubicBezTo>
                    <a:cubicBezTo>
                      <a:pt x="352411" y="505646"/>
                      <a:pt x="328360" y="521972"/>
                      <a:pt x="304851" y="537289"/>
                    </a:cubicBezTo>
                    <a:cubicBezTo>
                      <a:pt x="282495" y="553219"/>
                      <a:pt x="260788" y="568212"/>
                      <a:pt x="240595" y="581691"/>
                    </a:cubicBezTo>
                    <a:lnTo>
                      <a:pt x="211676" y="600792"/>
                    </a:lnTo>
                    <a:lnTo>
                      <a:pt x="187337" y="617911"/>
                    </a:lnTo>
                    <a:cubicBezTo>
                      <a:pt x="157373" y="638815"/>
                      <a:pt x="137974" y="651321"/>
                      <a:pt x="137974" y="651321"/>
                    </a:cubicBezTo>
                    <a:cubicBezTo>
                      <a:pt x="137974" y="651321"/>
                      <a:pt x="133935" y="629156"/>
                      <a:pt x="129824" y="591530"/>
                    </a:cubicBezTo>
                    <a:cubicBezTo>
                      <a:pt x="128779" y="582123"/>
                      <a:pt x="127733" y="571708"/>
                      <a:pt x="126832" y="560463"/>
                    </a:cubicBezTo>
                    <a:cubicBezTo>
                      <a:pt x="126327" y="549435"/>
                      <a:pt x="125966" y="537505"/>
                      <a:pt x="125714" y="524855"/>
                    </a:cubicBezTo>
                    <a:cubicBezTo>
                      <a:pt x="125317" y="499519"/>
                      <a:pt x="125425" y="471119"/>
                      <a:pt x="126904" y="440665"/>
                    </a:cubicBezTo>
                    <a:cubicBezTo>
                      <a:pt x="129464" y="410860"/>
                      <a:pt x="133322" y="379000"/>
                      <a:pt x="138623" y="346023"/>
                    </a:cubicBezTo>
                    <a:cubicBezTo>
                      <a:pt x="141183" y="329445"/>
                      <a:pt x="144644" y="313046"/>
                      <a:pt x="149007" y="296828"/>
                    </a:cubicBezTo>
                    <a:cubicBezTo>
                      <a:pt x="153190" y="280430"/>
                      <a:pt x="157769" y="263959"/>
                      <a:pt x="162818" y="247561"/>
                    </a:cubicBezTo>
                    <a:cubicBezTo>
                      <a:pt x="172698" y="214908"/>
                      <a:pt x="185462" y="183445"/>
                      <a:pt x="201111" y="153135"/>
                    </a:cubicBezTo>
                    <a:cubicBezTo>
                      <a:pt x="208720" y="138179"/>
                      <a:pt x="216544" y="123438"/>
                      <a:pt x="225198" y="109671"/>
                    </a:cubicBezTo>
                    <a:cubicBezTo>
                      <a:pt x="234213" y="96156"/>
                      <a:pt x="243732" y="83217"/>
                      <a:pt x="253648" y="71035"/>
                    </a:cubicBezTo>
                    <a:cubicBezTo>
                      <a:pt x="264574" y="57628"/>
                      <a:pt x="275968" y="44906"/>
                      <a:pt x="287687" y="32869"/>
                    </a:cubicBezTo>
                    <a:cubicBezTo>
                      <a:pt x="299478" y="21156"/>
                      <a:pt x="311954" y="10199"/>
                      <a:pt x="325079" y="0"/>
                    </a:cubicBezTo>
                    <a:cubicBezTo>
                      <a:pt x="314478" y="5586"/>
                      <a:pt x="303805" y="11497"/>
                      <a:pt x="293023" y="17732"/>
                    </a:cubicBezTo>
                    <a:cubicBezTo>
                      <a:pt x="282278" y="23967"/>
                      <a:pt x="272182" y="31175"/>
                      <a:pt x="261653" y="38347"/>
                    </a:cubicBezTo>
                    <a:cubicBezTo>
                      <a:pt x="240811" y="52907"/>
                      <a:pt x="219862" y="68801"/>
                      <a:pt x="199200" y="86100"/>
                    </a:cubicBezTo>
                    <a:cubicBezTo>
                      <a:pt x="178755" y="104409"/>
                      <a:pt x="159392" y="123798"/>
                      <a:pt x="141147" y="144305"/>
                    </a:cubicBezTo>
                    <a:cubicBezTo>
                      <a:pt x="131844" y="154757"/>
                      <a:pt x="122505" y="165389"/>
                      <a:pt x="113742" y="176634"/>
                    </a:cubicBezTo>
                    <a:cubicBezTo>
                      <a:pt x="105341" y="188130"/>
                      <a:pt x="97156" y="199952"/>
                      <a:pt x="89223" y="212097"/>
                    </a:cubicBezTo>
                    <a:cubicBezTo>
                      <a:pt x="77756" y="229685"/>
                      <a:pt x="67444" y="246732"/>
                      <a:pt x="58285" y="263238"/>
                    </a:cubicBezTo>
                    <a:cubicBezTo>
                      <a:pt x="49811" y="279168"/>
                      <a:pt x="42275" y="295567"/>
                      <a:pt x="35641" y="312361"/>
                    </a:cubicBezTo>
                    <a:cubicBezTo>
                      <a:pt x="29222" y="328327"/>
                      <a:pt x="23669" y="343789"/>
                      <a:pt x="19018" y="358745"/>
                    </a:cubicBezTo>
                    <a:cubicBezTo>
                      <a:pt x="16674" y="366242"/>
                      <a:pt x="14511" y="373594"/>
                      <a:pt x="12599" y="380910"/>
                    </a:cubicBezTo>
                    <a:cubicBezTo>
                      <a:pt x="10941" y="388370"/>
                      <a:pt x="9498" y="395723"/>
                      <a:pt x="8200" y="402967"/>
                    </a:cubicBezTo>
                    <a:cubicBezTo>
                      <a:pt x="3369" y="430393"/>
                      <a:pt x="700" y="458036"/>
                      <a:pt x="123" y="485896"/>
                    </a:cubicBezTo>
                    <a:cubicBezTo>
                      <a:pt x="-237" y="499086"/>
                      <a:pt x="195" y="512241"/>
                      <a:pt x="1385" y="525396"/>
                    </a:cubicBezTo>
                    <a:cubicBezTo>
                      <a:pt x="2395" y="538442"/>
                      <a:pt x="3693" y="551345"/>
                      <a:pt x="5244" y="564175"/>
                    </a:cubicBezTo>
                    <a:cubicBezTo>
                      <a:pt x="8561" y="589872"/>
                      <a:pt x="11770" y="614956"/>
                      <a:pt x="16746" y="641013"/>
                    </a:cubicBezTo>
                    <a:cubicBezTo>
                      <a:pt x="21686" y="667106"/>
                      <a:pt x="26806" y="693596"/>
                      <a:pt x="31133" y="721059"/>
                    </a:cubicBezTo>
                    <a:cubicBezTo>
                      <a:pt x="34883" y="748341"/>
                      <a:pt x="40112" y="777426"/>
                      <a:pt x="43465" y="808096"/>
                    </a:cubicBezTo>
                    <a:cubicBezTo>
                      <a:pt x="45160" y="823449"/>
                      <a:pt x="46494" y="839235"/>
                      <a:pt x="47323" y="855525"/>
                    </a:cubicBezTo>
                    <a:cubicBezTo>
                      <a:pt x="47612" y="863634"/>
                      <a:pt x="48225" y="871995"/>
                      <a:pt x="48946" y="880573"/>
                    </a:cubicBezTo>
                    <a:cubicBezTo>
                      <a:pt x="49667" y="889151"/>
                      <a:pt x="50064" y="897800"/>
                      <a:pt x="50424" y="906666"/>
                    </a:cubicBezTo>
                    <a:cubicBezTo>
                      <a:pt x="58105" y="892502"/>
                      <a:pt x="66651" y="878879"/>
                      <a:pt x="76062" y="865833"/>
                    </a:cubicBezTo>
                    <a:cubicBezTo>
                      <a:pt x="85365" y="853327"/>
                      <a:pt x="94812" y="841650"/>
                      <a:pt x="104331" y="830765"/>
                    </a:cubicBezTo>
                    <a:cubicBezTo>
                      <a:pt x="122108" y="809898"/>
                      <a:pt x="141760" y="790905"/>
                      <a:pt x="163250" y="773858"/>
                    </a:cubicBezTo>
                    <a:cubicBezTo>
                      <a:pt x="183803" y="757495"/>
                      <a:pt x="204212" y="743115"/>
                      <a:pt x="224297" y="729708"/>
                    </a:cubicBezTo>
                    <a:lnTo>
                      <a:pt x="239369" y="719833"/>
                    </a:lnTo>
                    <a:lnTo>
                      <a:pt x="255018" y="710499"/>
                    </a:lnTo>
                    <a:lnTo>
                      <a:pt x="285740" y="692298"/>
                    </a:lnTo>
                    <a:cubicBezTo>
                      <a:pt x="306149" y="680297"/>
                      <a:pt x="325079" y="667827"/>
                      <a:pt x="344875" y="655033"/>
                    </a:cubicBezTo>
                    <a:cubicBezTo>
                      <a:pt x="364995" y="642347"/>
                      <a:pt x="384106" y="628219"/>
                      <a:pt x="402135" y="612721"/>
                    </a:cubicBezTo>
                    <a:cubicBezTo>
                      <a:pt x="406679" y="608757"/>
                      <a:pt x="411186" y="604648"/>
                      <a:pt x="415621" y="600432"/>
                    </a:cubicBezTo>
                    <a:cubicBezTo>
                      <a:pt x="420200" y="596251"/>
                      <a:pt x="425032" y="592106"/>
                      <a:pt x="429648" y="587709"/>
                    </a:cubicBezTo>
                    <a:cubicBezTo>
                      <a:pt x="439167" y="578699"/>
                      <a:pt x="448254" y="569257"/>
                      <a:pt x="456836" y="559346"/>
                    </a:cubicBezTo>
                    <a:cubicBezTo>
                      <a:pt x="465850" y="549254"/>
                      <a:pt x="473927" y="537938"/>
                      <a:pt x="483050" y="526477"/>
                    </a:cubicBezTo>
                    <a:cubicBezTo>
                      <a:pt x="492172" y="514980"/>
                      <a:pt x="501187" y="502582"/>
                      <a:pt x="509949" y="489103"/>
                    </a:cubicBezTo>
                    <a:cubicBezTo>
                      <a:pt x="516007" y="479769"/>
                      <a:pt x="521668" y="470326"/>
                      <a:pt x="526969" y="460703"/>
                    </a:cubicBezTo>
                    <a:cubicBezTo>
                      <a:pt x="532630" y="451333"/>
                      <a:pt x="538291" y="442071"/>
                      <a:pt x="543411" y="432556"/>
                    </a:cubicBezTo>
                    <a:cubicBezTo>
                      <a:pt x="553868" y="413671"/>
                      <a:pt x="562558" y="393921"/>
                      <a:pt x="570996" y="374459"/>
                    </a:cubicBezTo>
                    <a:cubicBezTo>
                      <a:pt x="580010" y="355358"/>
                      <a:pt x="587799" y="335896"/>
                      <a:pt x="594794" y="316290"/>
                    </a:cubicBezTo>
                    <a:lnTo>
                      <a:pt x="604818" y="286953"/>
                    </a:lnTo>
                    <a:cubicBezTo>
                      <a:pt x="608316" y="277474"/>
                      <a:pt x="611597" y="267960"/>
                      <a:pt x="614698" y="258445"/>
                    </a:cubicBezTo>
                    <a:cubicBezTo>
                      <a:pt x="607955" y="270014"/>
                      <a:pt x="600022" y="280898"/>
                      <a:pt x="592630" y="292467"/>
                    </a:cubicBezTo>
                    <a:cubicBezTo>
                      <a:pt x="585130" y="304072"/>
                      <a:pt x="577017" y="315245"/>
                      <a:pt x="568291" y="325985"/>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5" name="Freeform 54">
                <a:extLst>
                  <a:ext uri="{FF2B5EF4-FFF2-40B4-BE49-F238E27FC236}">
                    <a16:creationId xmlns:a16="http://schemas.microsoft.com/office/drawing/2014/main" id="{DEA8DACF-0BA8-D589-AC8C-CF8310F3C20F}"/>
                  </a:ext>
                </a:extLst>
              </p:cNvPr>
              <p:cNvSpPr/>
              <p:nvPr/>
            </p:nvSpPr>
            <p:spPr>
              <a:xfrm>
                <a:off x="1559945" y="-2445823"/>
                <a:ext cx="424766" cy="511340"/>
              </a:xfrm>
              <a:custGeom>
                <a:avLst/>
                <a:gdLst>
                  <a:gd name="connsiteX0" fmla="*/ 424767 w 424766"/>
                  <a:gd name="connsiteY0" fmla="*/ 0 h 511340"/>
                  <a:gd name="connsiteX1" fmla="*/ 381677 w 424766"/>
                  <a:gd name="connsiteY1" fmla="*/ 97057 h 511340"/>
                  <a:gd name="connsiteX2" fmla="*/ 329753 w 424766"/>
                  <a:gd name="connsiteY2" fmla="*/ 190833 h 511340"/>
                  <a:gd name="connsiteX3" fmla="*/ 296652 w 424766"/>
                  <a:gd name="connsiteY3" fmla="*/ 242119 h 511340"/>
                  <a:gd name="connsiteX4" fmla="*/ 277361 w 424766"/>
                  <a:gd name="connsiteY4" fmla="*/ 267383 h 511340"/>
                  <a:gd name="connsiteX5" fmla="*/ 257421 w 424766"/>
                  <a:gd name="connsiteY5" fmla="*/ 293188 h 511340"/>
                  <a:gd name="connsiteX6" fmla="*/ 213827 w 424766"/>
                  <a:gd name="connsiteY6" fmla="*/ 340725 h 511340"/>
                  <a:gd name="connsiteX7" fmla="*/ 170340 w 424766"/>
                  <a:gd name="connsiteY7" fmla="*/ 383253 h 511340"/>
                  <a:gd name="connsiteX8" fmla="*/ 148345 w 424766"/>
                  <a:gd name="connsiteY8" fmla="*/ 402102 h 511340"/>
                  <a:gd name="connsiteX9" fmla="*/ 137419 w 424766"/>
                  <a:gd name="connsiteY9" fmla="*/ 410968 h 511340"/>
                  <a:gd name="connsiteX10" fmla="*/ 127143 w 424766"/>
                  <a:gd name="connsiteY10" fmla="*/ 419834 h 511340"/>
                  <a:gd name="connsiteX11" fmla="*/ 87515 w 424766"/>
                  <a:gd name="connsiteY11" fmla="*/ 451297 h 511340"/>
                  <a:gd name="connsiteX12" fmla="*/ 52142 w 424766"/>
                  <a:gd name="connsiteY12" fmla="*/ 476381 h 511340"/>
                  <a:gd name="connsiteX13" fmla="*/ 24882 w 424766"/>
                  <a:gd name="connsiteY13" fmla="*/ 495518 h 511340"/>
                  <a:gd name="connsiteX14" fmla="*/ 2 w 424766"/>
                  <a:gd name="connsiteY14" fmla="*/ 511340 h 511340"/>
                  <a:gd name="connsiteX15" fmla="*/ 1300 w 424766"/>
                  <a:gd name="connsiteY15" fmla="*/ 481643 h 511340"/>
                  <a:gd name="connsiteX16" fmla="*/ 4834 w 424766"/>
                  <a:gd name="connsiteY16" fmla="*/ 447477 h 511340"/>
                  <a:gd name="connsiteX17" fmla="*/ 13776 w 424766"/>
                  <a:gd name="connsiteY17" fmla="*/ 404048 h 511340"/>
                  <a:gd name="connsiteX18" fmla="*/ 28055 w 424766"/>
                  <a:gd name="connsiteY18" fmla="*/ 352655 h 511340"/>
                  <a:gd name="connsiteX19" fmla="*/ 32598 w 424766"/>
                  <a:gd name="connsiteY19" fmla="*/ 338815 h 511340"/>
                  <a:gd name="connsiteX20" fmla="*/ 38115 w 424766"/>
                  <a:gd name="connsiteY20" fmla="*/ 325048 h 511340"/>
                  <a:gd name="connsiteX21" fmla="*/ 50555 w 424766"/>
                  <a:gd name="connsiteY21" fmla="*/ 296792 h 511340"/>
                  <a:gd name="connsiteX22" fmla="*/ 81277 w 424766"/>
                  <a:gd name="connsiteY22" fmla="*/ 238263 h 511340"/>
                  <a:gd name="connsiteX23" fmla="*/ 122744 w 424766"/>
                  <a:gd name="connsiteY23" fmla="*/ 181355 h 511340"/>
                  <a:gd name="connsiteX24" fmla="*/ 146254 w 424766"/>
                  <a:gd name="connsiteY24" fmla="*/ 154469 h 511340"/>
                  <a:gd name="connsiteX25" fmla="*/ 171566 w 424766"/>
                  <a:gd name="connsiteY25" fmla="*/ 130610 h 511340"/>
                  <a:gd name="connsiteX26" fmla="*/ 222733 w 424766"/>
                  <a:gd name="connsiteY26" fmla="*/ 88984 h 511340"/>
                  <a:gd name="connsiteX27" fmla="*/ 321712 w 424766"/>
                  <a:gd name="connsiteY27" fmla="*/ 33337 h 511340"/>
                  <a:gd name="connsiteX28" fmla="*/ 424767 w 424766"/>
                  <a:gd name="connsiteY28" fmla="*/ 0 h 51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4766" h="511340">
                    <a:moveTo>
                      <a:pt x="424767" y="0"/>
                    </a:moveTo>
                    <a:cubicBezTo>
                      <a:pt x="412795" y="33409"/>
                      <a:pt x="398444" y="65738"/>
                      <a:pt x="381677" y="97057"/>
                    </a:cubicBezTo>
                    <a:cubicBezTo>
                      <a:pt x="366389" y="129421"/>
                      <a:pt x="349081" y="160704"/>
                      <a:pt x="329753" y="190833"/>
                    </a:cubicBezTo>
                    <a:cubicBezTo>
                      <a:pt x="319801" y="207917"/>
                      <a:pt x="308840" y="225108"/>
                      <a:pt x="296652" y="242119"/>
                    </a:cubicBezTo>
                    <a:cubicBezTo>
                      <a:pt x="290558" y="250588"/>
                      <a:pt x="284140" y="259022"/>
                      <a:pt x="277361" y="267383"/>
                    </a:cubicBezTo>
                    <a:cubicBezTo>
                      <a:pt x="270798" y="275889"/>
                      <a:pt x="264416" y="284719"/>
                      <a:pt x="257421" y="293188"/>
                    </a:cubicBezTo>
                    <a:cubicBezTo>
                      <a:pt x="243791" y="309875"/>
                      <a:pt x="229296" y="325732"/>
                      <a:pt x="213827" y="340725"/>
                    </a:cubicBezTo>
                    <a:cubicBezTo>
                      <a:pt x="199403" y="355826"/>
                      <a:pt x="185052" y="370206"/>
                      <a:pt x="170340" y="383253"/>
                    </a:cubicBezTo>
                    <a:cubicBezTo>
                      <a:pt x="163021" y="389812"/>
                      <a:pt x="155665" y="396083"/>
                      <a:pt x="148345" y="402102"/>
                    </a:cubicBezTo>
                    <a:lnTo>
                      <a:pt x="137419" y="410968"/>
                    </a:lnTo>
                    <a:lnTo>
                      <a:pt x="127143" y="419834"/>
                    </a:lnTo>
                    <a:cubicBezTo>
                      <a:pt x="113513" y="431403"/>
                      <a:pt x="100135" y="441854"/>
                      <a:pt x="87515" y="451297"/>
                    </a:cubicBezTo>
                    <a:cubicBezTo>
                      <a:pt x="74859" y="460703"/>
                      <a:pt x="62743" y="468993"/>
                      <a:pt x="52142" y="476381"/>
                    </a:cubicBezTo>
                    <a:cubicBezTo>
                      <a:pt x="41865" y="483949"/>
                      <a:pt x="32635" y="490365"/>
                      <a:pt x="24882" y="495518"/>
                    </a:cubicBezTo>
                    <a:cubicBezTo>
                      <a:pt x="9485" y="505898"/>
                      <a:pt x="2" y="511340"/>
                      <a:pt x="2" y="511340"/>
                    </a:cubicBezTo>
                    <a:cubicBezTo>
                      <a:pt x="2" y="511340"/>
                      <a:pt x="-106" y="500528"/>
                      <a:pt x="1300" y="481643"/>
                    </a:cubicBezTo>
                    <a:cubicBezTo>
                      <a:pt x="1985" y="472200"/>
                      <a:pt x="3139" y="460703"/>
                      <a:pt x="4834" y="447477"/>
                    </a:cubicBezTo>
                    <a:cubicBezTo>
                      <a:pt x="6853" y="434430"/>
                      <a:pt x="9990" y="419978"/>
                      <a:pt x="13776" y="404048"/>
                    </a:cubicBezTo>
                    <a:cubicBezTo>
                      <a:pt x="17526" y="388118"/>
                      <a:pt x="22286" y="370891"/>
                      <a:pt x="28055" y="352655"/>
                    </a:cubicBezTo>
                    <a:lnTo>
                      <a:pt x="32598" y="338815"/>
                    </a:lnTo>
                    <a:lnTo>
                      <a:pt x="38115" y="325048"/>
                    </a:lnTo>
                    <a:cubicBezTo>
                      <a:pt x="41938" y="315785"/>
                      <a:pt x="46084" y="306343"/>
                      <a:pt x="50555" y="296792"/>
                    </a:cubicBezTo>
                    <a:cubicBezTo>
                      <a:pt x="59750" y="276718"/>
                      <a:pt x="70027" y="257220"/>
                      <a:pt x="81277" y="238263"/>
                    </a:cubicBezTo>
                    <a:cubicBezTo>
                      <a:pt x="94114" y="218548"/>
                      <a:pt x="107924" y="199591"/>
                      <a:pt x="122744" y="181355"/>
                    </a:cubicBezTo>
                    <a:cubicBezTo>
                      <a:pt x="130460" y="172056"/>
                      <a:pt x="138032" y="162866"/>
                      <a:pt x="146254" y="154469"/>
                    </a:cubicBezTo>
                    <a:cubicBezTo>
                      <a:pt x="154475" y="146071"/>
                      <a:pt x="163057" y="138215"/>
                      <a:pt x="171566" y="130610"/>
                    </a:cubicBezTo>
                    <a:cubicBezTo>
                      <a:pt x="188622" y="115401"/>
                      <a:pt x="205822" y="101526"/>
                      <a:pt x="222733" y="88984"/>
                    </a:cubicBezTo>
                    <a:cubicBezTo>
                      <a:pt x="254248" y="67792"/>
                      <a:pt x="287241" y="49231"/>
                      <a:pt x="321712" y="33337"/>
                    </a:cubicBezTo>
                    <a:cubicBezTo>
                      <a:pt x="355030" y="19065"/>
                      <a:pt x="389394" y="7929"/>
                      <a:pt x="424767" y="0"/>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6" name="Freeform 55">
                <a:extLst>
                  <a:ext uri="{FF2B5EF4-FFF2-40B4-BE49-F238E27FC236}">
                    <a16:creationId xmlns:a16="http://schemas.microsoft.com/office/drawing/2014/main" id="{83FA81AD-44BF-2232-BC91-AF1F547C1FAE}"/>
                  </a:ext>
                </a:extLst>
              </p:cNvPr>
              <p:cNvSpPr/>
              <p:nvPr/>
            </p:nvSpPr>
            <p:spPr>
              <a:xfrm>
                <a:off x="1552772" y="110372"/>
                <a:ext cx="1225182" cy="667559"/>
              </a:xfrm>
              <a:custGeom>
                <a:avLst/>
                <a:gdLst>
                  <a:gd name="connsiteX0" fmla="*/ 0 w 1225182"/>
                  <a:gd name="connsiteY0" fmla="*/ 345446 h 667559"/>
                  <a:gd name="connsiteX1" fmla="*/ 855695 w 1225182"/>
                  <a:gd name="connsiteY1" fmla="*/ 512205 h 667559"/>
                  <a:gd name="connsiteX2" fmla="*/ 593481 w 1225182"/>
                  <a:gd name="connsiteY2" fmla="*/ 295422 h 667559"/>
                  <a:gd name="connsiteX3" fmla="*/ 471893 w 1225182"/>
                  <a:gd name="connsiteY3" fmla="*/ 0 h 667559"/>
                  <a:gd name="connsiteX4" fmla="*/ 1225183 w 1225182"/>
                  <a:gd name="connsiteY4" fmla="*/ 543200 h 667559"/>
                  <a:gd name="connsiteX5" fmla="*/ 598312 w 1225182"/>
                  <a:gd name="connsiteY5" fmla="*/ 667070 h 667559"/>
                  <a:gd name="connsiteX6" fmla="*/ 0 w 1225182"/>
                  <a:gd name="connsiteY6" fmla="*/ 345446 h 66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5182" h="667559">
                    <a:moveTo>
                      <a:pt x="0" y="345446"/>
                    </a:moveTo>
                    <a:cubicBezTo>
                      <a:pt x="0" y="345446"/>
                      <a:pt x="219269" y="507448"/>
                      <a:pt x="855695" y="512205"/>
                    </a:cubicBezTo>
                    <a:cubicBezTo>
                      <a:pt x="855695" y="512205"/>
                      <a:pt x="653373" y="386136"/>
                      <a:pt x="593481" y="295422"/>
                    </a:cubicBezTo>
                    <a:cubicBezTo>
                      <a:pt x="519561" y="183445"/>
                      <a:pt x="498143" y="33337"/>
                      <a:pt x="471893" y="0"/>
                    </a:cubicBezTo>
                    <a:cubicBezTo>
                      <a:pt x="471893" y="0"/>
                      <a:pt x="891393" y="536028"/>
                      <a:pt x="1225183" y="543200"/>
                    </a:cubicBezTo>
                    <a:cubicBezTo>
                      <a:pt x="1225183" y="543200"/>
                      <a:pt x="796127" y="676621"/>
                      <a:pt x="598312" y="667070"/>
                    </a:cubicBezTo>
                    <a:cubicBezTo>
                      <a:pt x="400462" y="657556"/>
                      <a:pt x="238344" y="595566"/>
                      <a:pt x="0" y="34544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7" name="Freeform 56">
                <a:extLst>
                  <a:ext uri="{FF2B5EF4-FFF2-40B4-BE49-F238E27FC236}">
                    <a16:creationId xmlns:a16="http://schemas.microsoft.com/office/drawing/2014/main" id="{306091D6-9515-584D-ECD0-F3DF78200751}"/>
                  </a:ext>
                </a:extLst>
              </p:cNvPr>
              <p:cNvSpPr/>
              <p:nvPr/>
            </p:nvSpPr>
            <p:spPr>
              <a:xfrm>
                <a:off x="1924603" y="649636"/>
                <a:ext cx="1971261" cy="509005"/>
              </a:xfrm>
              <a:custGeom>
                <a:avLst/>
                <a:gdLst>
                  <a:gd name="connsiteX0" fmla="*/ 0 w 1971261"/>
                  <a:gd name="connsiteY0" fmla="*/ 144493 h 509005"/>
                  <a:gd name="connsiteX1" fmla="*/ 464789 w 1971261"/>
                  <a:gd name="connsiteY1" fmla="*/ 206447 h 509005"/>
                  <a:gd name="connsiteX2" fmla="*/ 1346735 w 1971261"/>
                  <a:gd name="connsiteY2" fmla="*/ 37273 h 509005"/>
                  <a:gd name="connsiteX3" fmla="*/ 1971261 w 1971261"/>
                  <a:gd name="connsiteY3" fmla="*/ 418472 h 509005"/>
                  <a:gd name="connsiteX4" fmla="*/ 1873580 w 1971261"/>
                  <a:gd name="connsiteY4" fmla="*/ 509005 h 509005"/>
                  <a:gd name="connsiteX5" fmla="*/ 1218115 w 1971261"/>
                  <a:gd name="connsiteY5" fmla="*/ 63475 h 509005"/>
                  <a:gd name="connsiteX6" fmla="*/ 676955 w 1971261"/>
                  <a:gd name="connsiteY6" fmla="*/ 335111 h 509005"/>
                  <a:gd name="connsiteX7" fmla="*/ 0 w 1971261"/>
                  <a:gd name="connsiteY7" fmla="*/ 144493 h 50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1261" h="509005">
                    <a:moveTo>
                      <a:pt x="0" y="144493"/>
                    </a:moveTo>
                    <a:cubicBezTo>
                      <a:pt x="0" y="144493"/>
                      <a:pt x="224065" y="289808"/>
                      <a:pt x="464789" y="206447"/>
                    </a:cubicBezTo>
                    <a:cubicBezTo>
                      <a:pt x="705513" y="123049"/>
                      <a:pt x="1070241" y="-84218"/>
                      <a:pt x="1346735" y="37273"/>
                    </a:cubicBezTo>
                    <a:cubicBezTo>
                      <a:pt x="1623192" y="158801"/>
                      <a:pt x="1971261" y="418472"/>
                      <a:pt x="1971261" y="418472"/>
                    </a:cubicBezTo>
                    <a:lnTo>
                      <a:pt x="1873580" y="509005"/>
                    </a:lnTo>
                    <a:cubicBezTo>
                      <a:pt x="1873580" y="509005"/>
                      <a:pt x="1511268" y="53960"/>
                      <a:pt x="1218115" y="63475"/>
                    </a:cubicBezTo>
                    <a:cubicBezTo>
                      <a:pt x="924927" y="72989"/>
                      <a:pt x="982043" y="244541"/>
                      <a:pt x="676955" y="335111"/>
                    </a:cubicBezTo>
                    <a:cubicBezTo>
                      <a:pt x="371867" y="425680"/>
                      <a:pt x="141528" y="281339"/>
                      <a:pt x="0" y="144493"/>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8" name="Freeform 57">
                <a:extLst>
                  <a:ext uri="{FF2B5EF4-FFF2-40B4-BE49-F238E27FC236}">
                    <a16:creationId xmlns:a16="http://schemas.microsoft.com/office/drawing/2014/main" id="{E0762B58-F6C8-5B3D-4176-C06AD75842B8}"/>
                  </a:ext>
                </a:extLst>
              </p:cNvPr>
              <p:cNvSpPr/>
              <p:nvPr/>
            </p:nvSpPr>
            <p:spPr>
              <a:xfrm>
                <a:off x="4478491" y="-185627"/>
                <a:ext cx="758410" cy="751909"/>
              </a:xfrm>
              <a:custGeom>
                <a:avLst/>
                <a:gdLst>
                  <a:gd name="connsiteX0" fmla="*/ 52681 w 758410"/>
                  <a:gd name="connsiteY0" fmla="*/ 675396 h 751909"/>
                  <a:gd name="connsiteX1" fmla="*/ 71287 w 758410"/>
                  <a:gd name="connsiteY1" fmla="*/ 637625 h 751909"/>
                  <a:gd name="connsiteX2" fmla="*/ 85927 w 758410"/>
                  <a:gd name="connsiteY2" fmla="*/ 600504 h 751909"/>
                  <a:gd name="connsiteX3" fmla="*/ 106371 w 758410"/>
                  <a:gd name="connsiteY3" fmla="*/ 527847 h 751909"/>
                  <a:gd name="connsiteX4" fmla="*/ 113835 w 758410"/>
                  <a:gd name="connsiteY4" fmla="*/ 492383 h 751909"/>
                  <a:gd name="connsiteX5" fmla="*/ 120542 w 758410"/>
                  <a:gd name="connsiteY5" fmla="*/ 457388 h 751909"/>
                  <a:gd name="connsiteX6" fmla="*/ 235351 w 758410"/>
                  <a:gd name="connsiteY6" fmla="*/ 177282 h 751909"/>
                  <a:gd name="connsiteX7" fmla="*/ 416291 w 758410"/>
                  <a:gd name="connsiteY7" fmla="*/ 0 h 751909"/>
                  <a:gd name="connsiteX8" fmla="*/ 368730 w 758410"/>
                  <a:gd name="connsiteY8" fmla="*/ 66675 h 751909"/>
                  <a:gd name="connsiteX9" fmla="*/ 333898 w 758410"/>
                  <a:gd name="connsiteY9" fmla="*/ 137890 h 751909"/>
                  <a:gd name="connsiteX10" fmla="*/ 318970 w 758410"/>
                  <a:gd name="connsiteY10" fmla="*/ 177102 h 751909"/>
                  <a:gd name="connsiteX11" fmla="*/ 305629 w 758410"/>
                  <a:gd name="connsiteY11" fmla="*/ 218188 h 751909"/>
                  <a:gd name="connsiteX12" fmla="*/ 292936 w 758410"/>
                  <a:gd name="connsiteY12" fmla="*/ 260139 h 751909"/>
                  <a:gd name="connsiteX13" fmla="*/ 281253 w 758410"/>
                  <a:gd name="connsiteY13" fmla="*/ 302667 h 751909"/>
                  <a:gd name="connsiteX14" fmla="*/ 270003 w 758410"/>
                  <a:gd name="connsiteY14" fmla="*/ 344726 h 751909"/>
                  <a:gd name="connsiteX15" fmla="*/ 259366 w 758410"/>
                  <a:gd name="connsiteY15" fmla="*/ 385848 h 751909"/>
                  <a:gd name="connsiteX16" fmla="*/ 224282 w 758410"/>
                  <a:gd name="connsiteY16" fmla="*/ 524278 h 751909"/>
                  <a:gd name="connsiteX17" fmla="*/ 209606 w 758410"/>
                  <a:gd name="connsiteY17" fmla="*/ 581979 h 751909"/>
                  <a:gd name="connsiteX18" fmla="*/ 268741 w 758410"/>
                  <a:gd name="connsiteY18" fmla="*/ 569293 h 751909"/>
                  <a:gd name="connsiteX19" fmla="*/ 283237 w 758410"/>
                  <a:gd name="connsiteY19" fmla="*/ 565689 h 751909"/>
                  <a:gd name="connsiteX20" fmla="*/ 298561 w 758410"/>
                  <a:gd name="connsiteY20" fmla="*/ 561076 h 751909"/>
                  <a:gd name="connsiteX21" fmla="*/ 332672 w 758410"/>
                  <a:gd name="connsiteY21" fmla="*/ 550155 h 751909"/>
                  <a:gd name="connsiteX22" fmla="*/ 411063 w 758410"/>
                  <a:gd name="connsiteY22" fmla="*/ 519954 h 751909"/>
                  <a:gd name="connsiteX23" fmla="*/ 453287 w 758410"/>
                  <a:gd name="connsiteY23" fmla="*/ 500059 h 751909"/>
                  <a:gd name="connsiteX24" fmla="*/ 496376 w 758410"/>
                  <a:gd name="connsiteY24" fmla="*/ 476922 h 751909"/>
                  <a:gd name="connsiteX25" fmla="*/ 539069 w 758410"/>
                  <a:gd name="connsiteY25" fmla="*/ 450324 h 751909"/>
                  <a:gd name="connsiteX26" fmla="*/ 580860 w 758410"/>
                  <a:gd name="connsiteY26" fmla="*/ 420699 h 751909"/>
                  <a:gd name="connsiteX27" fmla="*/ 620164 w 758410"/>
                  <a:gd name="connsiteY27" fmla="*/ 387830 h 751909"/>
                  <a:gd name="connsiteX28" fmla="*/ 656654 w 758410"/>
                  <a:gd name="connsiteY28" fmla="*/ 352474 h 751909"/>
                  <a:gd name="connsiteX29" fmla="*/ 715970 w 758410"/>
                  <a:gd name="connsiteY29" fmla="*/ 275096 h 751909"/>
                  <a:gd name="connsiteX30" fmla="*/ 758410 w 758410"/>
                  <a:gd name="connsiteY30" fmla="*/ 183625 h 751909"/>
                  <a:gd name="connsiteX31" fmla="*/ 716980 w 758410"/>
                  <a:gd name="connsiteY31" fmla="*/ 337986 h 751909"/>
                  <a:gd name="connsiteX32" fmla="*/ 639599 w 758410"/>
                  <a:gd name="connsiteY32" fmla="*/ 477823 h 751909"/>
                  <a:gd name="connsiteX33" fmla="*/ 563661 w 758410"/>
                  <a:gd name="connsiteY33" fmla="*/ 562409 h 751909"/>
                  <a:gd name="connsiteX34" fmla="*/ 487722 w 758410"/>
                  <a:gd name="connsiteY34" fmla="*/ 618956 h 751909"/>
                  <a:gd name="connsiteX35" fmla="*/ 412325 w 758410"/>
                  <a:gd name="connsiteY35" fmla="*/ 654564 h 751909"/>
                  <a:gd name="connsiteX36" fmla="*/ 375077 w 758410"/>
                  <a:gd name="connsiteY36" fmla="*/ 667214 h 751909"/>
                  <a:gd name="connsiteX37" fmla="*/ 337216 w 758410"/>
                  <a:gd name="connsiteY37" fmla="*/ 676765 h 751909"/>
                  <a:gd name="connsiteX38" fmla="*/ 261025 w 758410"/>
                  <a:gd name="connsiteY38" fmla="*/ 692190 h 751909"/>
                  <a:gd name="connsiteX39" fmla="*/ 181012 w 758410"/>
                  <a:gd name="connsiteY39" fmla="*/ 706246 h 751909"/>
                  <a:gd name="connsiteX40" fmla="*/ 160423 w 758410"/>
                  <a:gd name="connsiteY40" fmla="*/ 710535 h 751909"/>
                  <a:gd name="connsiteX41" fmla="*/ 139004 w 758410"/>
                  <a:gd name="connsiteY41" fmla="*/ 714607 h 751909"/>
                  <a:gd name="connsiteX42" fmla="*/ 95013 w 758410"/>
                  <a:gd name="connsiteY42" fmla="*/ 724591 h 751909"/>
                  <a:gd name="connsiteX43" fmla="*/ 49039 w 758410"/>
                  <a:gd name="connsiteY43" fmla="*/ 737097 h 751909"/>
                  <a:gd name="connsiteX44" fmla="*/ 0 w 758410"/>
                  <a:gd name="connsiteY44" fmla="*/ 751909 h 751909"/>
                  <a:gd name="connsiteX45" fmla="*/ 52681 w 758410"/>
                  <a:gd name="connsiteY45" fmla="*/ 675396 h 75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8410" h="751909">
                    <a:moveTo>
                      <a:pt x="52681" y="675396"/>
                    </a:moveTo>
                    <a:cubicBezTo>
                      <a:pt x="59568" y="662529"/>
                      <a:pt x="65734" y="650023"/>
                      <a:pt x="71287" y="637625"/>
                    </a:cubicBezTo>
                    <a:cubicBezTo>
                      <a:pt x="76876" y="625516"/>
                      <a:pt x="81744" y="613154"/>
                      <a:pt x="85927" y="600504"/>
                    </a:cubicBezTo>
                    <a:cubicBezTo>
                      <a:pt x="94220" y="575564"/>
                      <a:pt x="100674" y="551381"/>
                      <a:pt x="106371" y="527847"/>
                    </a:cubicBezTo>
                    <a:cubicBezTo>
                      <a:pt x="109328" y="516314"/>
                      <a:pt x="111600" y="504240"/>
                      <a:pt x="113835" y="492383"/>
                    </a:cubicBezTo>
                    <a:cubicBezTo>
                      <a:pt x="116071" y="480526"/>
                      <a:pt x="118307" y="468993"/>
                      <a:pt x="120542" y="457388"/>
                    </a:cubicBezTo>
                    <a:cubicBezTo>
                      <a:pt x="138319" y="364404"/>
                      <a:pt x="158295" y="279853"/>
                      <a:pt x="235351" y="177282"/>
                    </a:cubicBezTo>
                    <a:cubicBezTo>
                      <a:pt x="287239" y="109599"/>
                      <a:pt x="347564" y="50492"/>
                      <a:pt x="416291" y="0"/>
                    </a:cubicBezTo>
                    <a:cubicBezTo>
                      <a:pt x="398478" y="20795"/>
                      <a:pt x="382613" y="43032"/>
                      <a:pt x="368730" y="66675"/>
                    </a:cubicBezTo>
                    <a:cubicBezTo>
                      <a:pt x="354992" y="89380"/>
                      <a:pt x="343381" y="113131"/>
                      <a:pt x="333898" y="137890"/>
                    </a:cubicBezTo>
                    <a:cubicBezTo>
                      <a:pt x="329211" y="150973"/>
                      <a:pt x="323622" y="163587"/>
                      <a:pt x="318970" y="177102"/>
                    </a:cubicBezTo>
                    <a:cubicBezTo>
                      <a:pt x="314319" y="190581"/>
                      <a:pt x="309739" y="204168"/>
                      <a:pt x="305629" y="218188"/>
                    </a:cubicBezTo>
                    <a:cubicBezTo>
                      <a:pt x="301770" y="232424"/>
                      <a:pt x="297011" y="246011"/>
                      <a:pt x="292936" y="260139"/>
                    </a:cubicBezTo>
                    <a:cubicBezTo>
                      <a:pt x="288862" y="274231"/>
                      <a:pt x="284931" y="288395"/>
                      <a:pt x="281253" y="302667"/>
                    </a:cubicBezTo>
                    <a:cubicBezTo>
                      <a:pt x="277792" y="317119"/>
                      <a:pt x="273753" y="330922"/>
                      <a:pt x="270003" y="344726"/>
                    </a:cubicBezTo>
                    <a:cubicBezTo>
                      <a:pt x="266217" y="358529"/>
                      <a:pt x="262719" y="372296"/>
                      <a:pt x="259366" y="385848"/>
                    </a:cubicBezTo>
                    <a:lnTo>
                      <a:pt x="224282" y="524278"/>
                    </a:lnTo>
                    <a:cubicBezTo>
                      <a:pt x="214834" y="559526"/>
                      <a:pt x="209606" y="581979"/>
                      <a:pt x="209606" y="581979"/>
                    </a:cubicBezTo>
                    <a:cubicBezTo>
                      <a:pt x="209606" y="581979"/>
                      <a:pt x="231890" y="578231"/>
                      <a:pt x="268741" y="569293"/>
                    </a:cubicBezTo>
                    <a:lnTo>
                      <a:pt x="283237" y="565689"/>
                    </a:lnTo>
                    <a:lnTo>
                      <a:pt x="298561" y="561076"/>
                    </a:lnTo>
                    <a:cubicBezTo>
                      <a:pt x="309198" y="557832"/>
                      <a:pt x="320593" y="554192"/>
                      <a:pt x="332672" y="550155"/>
                    </a:cubicBezTo>
                    <a:cubicBezTo>
                      <a:pt x="359355" y="541542"/>
                      <a:pt x="385497" y="531451"/>
                      <a:pt x="411063" y="519954"/>
                    </a:cubicBezTo>
                    <a:cubicBezTo>
                      <a:pt x="424801" y="513791"/>
                      <a:pt x="438936" y="507123"/>
                      <a:pt x="453287" y="500059"/>
                    </a:cubicBezTo>
                    <a:cubicBezTo>
                      <a:pt x="467674" y="492996"/>
                      <a:pt x="482386" y="485535"/>
                      <a:pt x="496376" y="476922"/>
                    </a:cubicBezTo>
                    <a:cubicBezTo>
                      <a:pt x="510511" y="468488"/>
                      <a:pt x="524826" y="459622"/>
                      <a:pt x="539069" y="450324"/>
                    </a:cubicBezTo>
                    <a:cubicBezTo>
                      <a:pt x="553492" y="441133"/>
                      <a:pt x="567447" y="431258"/>
                      <a:pt x="580860" y="420699"/>
                    </a:cubicBezTo>
                    <a:cubicBezTo>
                      <a:pt x="594238" y="410139"/>
                      <a:pt x="607399" y="399147"/>
                      <a:pt x="620164" y="387830"/>
                    </a:cubicBezTo>
                    <a:cubicBezTo>
                      <a:pt x="633036" y="376765"/>
                      <a:pt x="645188" y="364980"/>
                      <a:pt x="656654" y="352474"/>
                    </a:cubicBezTo>
                    <a:cubicBezTo>
                      <a:pt x="678902" y="328580"/>
                      <a:pt x="698698" y="302775"/>
                      <a:pt x="715970" y="275096"/>
                    </a:cubicBezTo>
                    <a:cubicBezTo>
                      <a:pt x="732990" y="245939"/>
                      <a:pt x="747124" y="215449"/>
                      <a:pt x="758410" y="183625"/>
                    </a:cubicBezTo>
                    <a:cubicBezTo>
                      <a:pt x="750874" y="236749"/>
                      <a:pt x="737064" y="288214"/>
                      <a:pt x="716980" y="337986"/>
                    </a:cubicBezTo>
                    <a:cubicBezTo>
                      <a:pt x="696895" y="387758"/>
                      <a:pt x="671078" y="434358"/>
                      <a:pt x="639599" y="477823"/>
                    </a:cubicBezTo>
                    <a:cubicBezTo>
                      <a:pt x="616594" y="508096"/>
                      <a:pt x="591281" y="536316"/>
                      <a:pt x="563661" y="562409"/>
                    </a:cubicBezTo>
                    <a:cubicBezTo>
                      <a:pt x="539898" y="583349"/>
                      <a:pt x="514585" y="602198"/>
                      <a:pt x="487722" y="618956"/>
                    </a:cubicBezTo>
                    <a:cubicBezTo>
                      <a:pt x="463563" y="632904"/>
                      <a:pt x="438431" y="644761"/>
                      <a:pt x="412325" y="654564"/>
                    </a:cubicBezTo>
                    <a:cubicBezTo>
                      <a:pt x="399849" y="659249"/>
                      <a:pt x="387805" y="663755"/>
                      <a:pt x="375077" y="667214"/>
                    </a:cubicBezTo>
                    <a:cubicBezTo>
                      <a:pt x="362312" y="670674"/>
                      <a:pt x="349800" y="673882"/>
                      <a:pt x="337216" y="676765"/>
                    </a:cubicBezTo>
                    <a:cubicBezTo>
                      <a:pt x="311903" y="682496"/>
                      <a:pt x="287095" y="687793"/>
                      <a:pt x="261025" y="692190"/>
                    </a:cubicBezTo>
                    <a:cubicBezTo>
                      <a:pt x="234810" y="696479"/>
                      <a:pt x="208344" y="700804"/>
                      <a:pt x="181012" y="706246"/>
                    </a:cubicBezTo>
                    <a:lnTo>
                      <a:pt x="160423" y="710535"/>
                    </a:lnTo>
                    <a:lnTo>
                      <a:pt x="139004" y="714607"/>
                    </a:lnTo>
                    <a:cubicBezTo>
                      <a:pt x="124581" y="717527"/>
                      <a:pt x="109941" y="720806"/>
                      <a:pt x="95013" y="724591"/>
                    </a:cubicBezTo>
                    <a:cubicBezTo>
                      <a:pt x="80085" y="728375"/>
                      <a:pt x="65193" y="733060"/>
                      <a:pt x="49039" y="737097"/>
                    </a:cubicBezTo>
                    <a:cubicBezTo>
                      <a:pt x="33065" y="741385"/>
                      <a:pt x="16731" y="746287"/>
                      <a:pt x="0" y="751909"/>
                    </a:cubicBezTo>
                    <a:cubicBezTo>
                      <a:pt x="20337" y="728303"/>
                      <a:pt x="37897" y="702786"/>
                      <a:pt x="52681" y="67539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9" name="Freeform 58">
                <a:extLst>
                  <a:ext uri="{FF2B5EF4-FFF2-40B4-BE49-F238E27FC236}">
                    <a16:creationId xmlns:a16="http://schemas.microsoft.com/office/drawing/2014/main" id="{2CD444F5-C29C-A3AD-56D3-443A530ABA85}"/>
                  </a:ext>
                </a:extLst>
              </p:cNvPr>
              <p:cNvSpPr/>
              <p:nvPr/>
            </p:nvSpPr>
            <p:spPr>
              <a:xfrm>
                <a:off x="4896585" y="-674946"/>
                <a:ext cx="561539" cy="841829"/>
              </a:xfrm>
              <a:custGeom>
                <a:avLst/>
                <a:gdLst>
                  <a:gd name="connsiteX0" fmla="*/ 145567 w 561539"/>
                  <a:gd name="connsiteY0" fmla="*/ 77919 h 841829"/>
                  <a:gd name="connsiteX1" fmla="*/ 138680 w 561539"/>
                  <a:gd name="connsiteY1" fmla="*/ 116122 h 841829"/>
                  <a:gd name="connsiteX2" fmla="*/ 133920 w 561539"/>
                  <a:gd name="connsiteY2" fmla="*/ 156235 h 841829"/>
                  <a:gd name="connsiteX3" fmla="*/ 132117 w 561539"/>
                  <a:gd name="connsiteY3" fmla="*/ 198258 h 841829"/>
                  <a:gd name="connsiteX4" fmla="*/ 131216 w 561539"/>
                  <a:gd name="connsiteY4" fmla="*/ 241254 h 841829"/>
                  <a:gd name="connsiteX5" fmla="*/ 132405 w 561539"/>
                  <a:gd name="connsiteY5" fmla="*/ 285259 h 841829"/>
                  <a:gd name="connsiteX6" fmla="*/ 133487 w 561539"/>
                  <a:gd name="connsiteY6" fmla="*/ 329048 h 841829"/>
                  <a:gd name="connsiteX7" fmla="*/ 135939 w 561539"/>
                  <a:gd name="connsiteY7" fmla="*/ 372729 h 841829"/>
                  <a:gd name="connsiteX8" fmla="*/ 137742 w 561539"/>
                  <a:gd name="connsiteY8" fmla="*/ 414896 h 841829"/>
                  <a:gd name="connsiteX9" fmla="*/ 149172 w 561539"/>
                  <a:gd name="connsiteY9" fmla="*/ 616902 h 841829"/>
                  <a:gd name="connsiteX10" fmla="*/ 163488 w 561539"/>
                  <a:gd name="connsiteY10" fmla="*/ 609406 h 841829"/>
                  <a:gd name="connsiteX11" fmla="*/ 201745 w 561539"/>
                  <a:gd name="connsiteY11" fmla="*/ 587061 h 841829"/>
                  <a:gd name="connsiteX12" fmla="*/ 257275 w 561539"/>
                  <a:gd name="connsiteY12" fmla="*/ 549795 h 841829"/>
                  <a:gd name="connsiteX13" fmla="*/ 273285 w 561539"/>
                  <a:gd name="connsiteY13" fmla="*/ 538262 h 841829"/>
                  <a:gd name="connsiteX14" fmla="*/ 289258 w 561539"/>
                  <a:gd name="connsiteY14" fmla="*/ 525468 h 841829"/>
                  <a:gd name="connsiteX15" fmla="*/ 322648 w 561539"/>
                  <a:gd name="connsiteY15" fmla="*/ 497320 h 841829"/>
                  <a:gd name="connsiteX16" fmla="*/ 357372 w 561539"/>
                  <a:gd name="connsiteY16" fmla="*/ 465857 h 841829"/>
                  <a:gd name="connsiteX17" fmla="*/ 390978 w 561539"/>
                  <a:gd name="connsiteY17" fmla="*/ 430574 h 841829"/>
                  <a:gd name="connsiteX18" fmla="*/ 424332 w 561539"/>
                  <a:gd name="connsiteY18" fmla="*/ 392551 h 841829"/>
                  <a:gd name="connsiteX19" fmla="*/ 454585 w 561539"/>
                  <a:gd name="connsiteY19" fmla="*/ 351465 h 841829"/>
                  <a:gd name="connsiteX20" fmla="*/ 482782 w 561539"/>
                  <a:gd name="connsiteY20" fmla="*/ 308433 h 841829"/>
                  <a:gd name="connsiteX21" fmla="*/ 506292 w 561539"/>
                  <a:gd name="connsiteY21" fmla="*/ 263455 h 841829"/>
                  <a:gd name="connsiteX22" fmla="*/ 525908 w 561539"/>
                  <a:gd name="connsiteY22" fmla="*/ 217756 h 841829"/>
                  <a:gd name="connsiteX23" fmla="*/ 539466 w 561539"/>
                  <a:gd name="connsiteY23" fmla="*/ 171732 h 841829"/>
                  <a:gd name="connsiteX24" fmla="*/ 552230 w 561539"/>
                  <a:gd name="connsiteY24" fmla="*/ 71684 h 841829"/>
                  <a:gd name="connsiteX25" fmla="*/ 557711 w 561539"/>
                  <a:gd name="connsiteY25" fmla="*/ 107905 h 841829"/>
                  <a:gd name="connsiteX26" fmla="*/ 560379 w 561539"/>
                  <a:gd name="connsiteY26" fmla="*/ 145351 h 841829"/>
                  <a:gd name="connsiteX27" fmla="*/ 560560 w 561539"/>
                  <a:gd name="connsiteY27" fmla="*/ 224063 h 841829"/>
                  <a:gd name="connsiteX28" fmla="*/ 550031 w 561539"/>
                  <a:gd name="connsiteY28" fmla="*/ 305694 h 841829"/>
                  <a:gd name="connsiteX29" fmla="*/ 540403 w 561539"/>
                  <a:gd name="connsiteY29" fmla="*/ 346960 h 841829"/>
                  <a:gd name="connsiteX30" fmla="*/ 527675 w 561539"/>
                  <a:gd name="connsiteY30" fmla="*/ 388190 h 841829"/>
                  <a:gd name="connsiteX31" fmla="*/ 480691 w 561539"/>
                  <a:gd name="connsiteY31" fmla="*/ 491842 h 841829"/>
                  <a:gd name="connsiteX32" fmla="*/ 467854 w 561539"/>
                  <a:gd name="connsiteY32" fmla="*/ 513466 h 841829"/>
                  <a:gd name="connsiteX33" fmla="*/ 453900 w 561539"/>
                  <a:gd name="connsiteY33" fmla="*/ 533253 h 841829"/>
                  <a:gd name="connsiteX34" fmla="*/ 425197 w 561539"/>
                  <a:gd name="connsiteY34" fmla="*/ 568644 h 841829"/>
                  <a:gd name="connsiteX35" fmla="*/ 395738 w 561539"/>
                  <a:gd name="connsiteY35" fmla="*/ 599350 h 841829"/>
                  <a:gd name="connsiteX36" fmla="*/ 364259 w 561539"/>
                  <a:gd name="connsiteY36" fmla="*/ 625444 h 841829"/>
                  <a:gd name="connsiteX37" fmla="*/ 299679 w 561539"/>
                  <a:gd name="connsiteY37" fmla="*/ 669377 h 841829"/>
                  <a:gd name="connsiteX38" fmla="*/ 158908 w 561539"/>
                  <a:gd name="connsiteY38" fmla="*/ 744016 h 841829"/>
                  <a:gd name="connsiteX39" fmla="*/ 82537 w 561539"/>
                  <a:gd name="connsiteY39" fmla="*/ 787373 h 841829"/>
                  <a:gd name="connsiteX40" fmla="*/ 42224 w 561539"/>
                  <a:gd name="connsiteY40" fmla="*/ 812925 h 841829"/>
                  <a:gd name="connsiteX41" fmla="*/ 21671 w 561539"/>
                  <a:gd name="connsiteY41" fmla="*/ 827125 h 841829"/>
                  <a:gd name="connsiteX42" fmla="*/ 0 w 561539"/>
                  <a:gd name="connsiteY42" fmla="*/ 841830 h 841829"/>
                  <a:gd name="connsiteX43" fmla="*/ 9303 w 561539"/>
                  <a:gd name="connsiteY43" fmla="*/ 819088 h 841829"/>
                  <a:gd name="connsiteX44" fmla="*/ 16515 w 561539"/>
                  <a:gd name="connsiteY44" fmla="*/ 796419 h 841829"/>
                  <a:gd name="connsiteX45" fmla="*/ 27404 w 561539"/>
                  <a:gd name="connsiteY45" fmla="*/ 752846 h 841829"/>
                  <a:gd name="connsiteX46" fmla="*/ 36455 w 561539"/>
                  <a:gd name="connsiteY46" fmla="*/ 671323 h 841829"/>
                  <a:gd name="connsiteX47" fmla="*/ 27152 w 561539"/>
                  <a:gd name="connsiteY47" fmla="*/ 524747 h 841829"/>
                  <a:gd name="connsiteX48" fmla="*/ 20120 w 561539"/>
                  <a:gd name="connsiteY48" fmla="*/ 454829 h 841829"/>
                  <a:gd name="connsiteX49" fmla="*/ 19003 w 561539"/>
                  <a:gd name="connsiteY49" fmla="*/ 419834 h 841829"/>
                  <a:gd name="connsiteX50" fmla="*/ 19075 w 561539"/>
                  <a:gd name="connsiteY50" fmla="*/ 383757 h 841829"/>
                  <a:gd name="connsiteX51" fmla="*/ 22284 w 561539"/>
                  <a:gd name="connsiteY51" fmla="*/ 346780 h 841829"/>
                  <a:gd name="connsiteX52" fmla="*/ 25241 w 561539"/>
                  <a:gd name="connsiteY52" fmla="*/ 327823 h 841829"/>
                  <a:gd name="connsiteX53" fmla="*/ 28378 w 561539"/>
                  <a:gd name="connsiteY53" fmla="*/ 308073 h 841829"/>
                  <a:gd name="connsiteX54" fmla="*/ 51743 w 561539"/>
                  <a:gd name="connsiteY54" fmla="*/ 223270 h 841829"/>
                  <a:gd name="connsiteX55" fmla="*/ 63426 w 561539"/>
                  <a:gd name="connsiteY55" fmla="*/ 192347 h 841829"/>
                  <a:gd name="connsiteX56" fmla="*/ 76371 w 561539"/>
                  <a:gd name="connsiteY56" fmla="*/ 162434 h 841829"/>
                  <a:gd name="connsiteX57" fmla="*/ 105326 w 561539"/>
                  <a:gd name="connsiteY57" fmla="*/ 105166 h 841829"/>
                  <a:gd name="connsiteX58" fmla="*/ 136913 w 561539"/>
                  <a:gd name="connsiteY58" fmla="*/ 50961 h 841829"/>
                  <a:gd name="connsiteX59" fmla="*/ 154148 w 561539"/>
                  <a:gd name="connsiteY59" fmla="*/ 25192 h 841829"/>
                  <a:gd name="connsiteX60" fmla="*/ 170735 w 561539"/>
                  <a:gd name="connsiteY60" fmla="*/ 0 h 841829"/>
                  <a:gd name="connsiteX61" fmla="*/ 145567 w 561539"/>
                  <a:gd name="connsiteY61" fmla="*/ 77919 h 84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61539" h="841829">
                    <a:moveTo>
                      <a:pt x="145567" y="77919"/>
                    </a:moveTo>
                    <a:cubicBezTo>
                      <a:pt x="142502" y="90209"/>
                      <a:pt x="141059" y="103183"/>
                      <a:pt x="138680" y="116122"/>
                    </a:cubicBezTo>
                    <a:cubicBezTo>
                      <a:pt x="136480" y="129096"/>
                      <a:pt x="134929" y="142503"/>
                      <a:pt x="133920" y="156235"/>
                    </a:cubicBezTo>
                    <a:cubicBezTo>
                      <a:pt x="132910" y="169966"/>
                      <a:pt x="132622" y="184094"/>
                      <a:pt x="132117" y="198258"/>
                    </a:cubicBezTo>
                    <a:cubicBezTo>
                      <a:pt x="131648" y="212422"/>
                      <a:pt x="131107" y="226694"/>
                      <a:pt x="131216" y="241254"/>
                    </a:cubicBezTo>
                    <a:cubicBezTo>
                      <a:pt x="131288" y="255778"/>
                      <a:pt x="131901" y="270519"/>
                      <a:pt x="132405" y="285259"/>
                    </a:cubicBezTo>
                    <a:cubicBezTo>
                      <a:pt x="132478" y="299783"/>
                      <a:pt x="132874" y="314416"/>
                      <a:pt x="133487" y="329048"/>
                    </a:cubicBezTo>
                    <a:cubicBezTo>
                      <a:pt x="134064" y="343680"/>
                      <a:pt x="134929" y="358277"/>
                      <a:pt x="135939" y="372729"/>
                    </a:cubicBezTo>
                    <a:lnTo>
                      <a:pt x="137742" y="414896"/>
                    </a:lnTo>
                    <a:lnTo>
                      <a:pt x="149172" y="616902"/>
                    </a:lnTo>
                    <a:lnTo>
                      <a:pt x="163488" y="609406"/>
                    </a:lnTo>
                    <a:cubicBezTo>
                      <a:pt x="172791" y="604540"/>
                      <a:pt x="186132" y="597224"/>
                      <a:pt x="201745" y="587061"/>
                    </a:cubicBezTo>
                    <a:cubicBezTo>
                      <a:pt x="217539" y="577042"/>
                      <a:pt x="236361" y="564572"/>
                      <a:pt x="257275" y="549795"/>
                    </a:cubicBezTo>
                    <a:lnTo>
                      <a:pt x="273285" y="538262"/>
                    </a:lnTo>
                    <a:lnTo>
                      <a:pt x="289258" y="525468"/>
                    </a:lnTo>
                    <a:cubicBezTo>
                      <a:pt x="300076" y="516674"/>
                      <a:pt x="311254" y="507267"/>
                      <a:pt x="322648" y="497320"/>
                    </a:cubicBezTo>
                    <a:cubicBezTo>
                      <a:pt x="334079" y="487409"/>
                      <a:pt x="345942" y="476994"/>
                      <a:pt x="357372" y="465857"/>
                    </a:cubicBezTo>
                    <a:cubicBezTo>
                      <a:pt x="368514" y="454577"/>
                      <a:pt x="379764" y="442827"/>
                      <a:pt x="390978" y="430574"/>
                    </a:cubicBezTo>
                    <a:cubicBezTo>
                      <a:pt x="402192" y="418356"/>
                      <a:pt x="413334" y="405670"/>
                      <a:pt x="424332" y="392551"/>
                    </a:cubicBezTo>
                    <a:cubicBezTo>
                      <a:pt x="434825" y="379288"/>
                      <a:pt x="444777" y="365521"/>
                      <a:pt x="454585" y="351465"/>
                    </a:cubicBezTo>
                    <a:cubicBezTo>
                      <a:pt x="464429" y="337409"/>
                      <a:pt x="473876" y="323029"/>
                      <a:pt x="482782" y="308433"/>
                    </a:cubicBezTo>
                    <a:cubicBezTo>
                      <a:pt x="491689" y="293837"/>
                      <a:pt x="498972" y="278628"/>
                      <a:pt x="506292" y="263455"/>
                    </a:cubicBezTo>
                    <a:cubicBezTo>
                      <a:pt x="513612" y="248282"/>
                      <a:pt x="520066" y="233037"/>
                      <a:pt x="525908" y="217756"/>
                    </a:cubicBezTo>
                    <a:cubicBezTo>
                      <a:pt x="531497" y="202727"/>
                      <a:pt x="536004" y="187374"/>
                      <a:pt x="539466" y="171732"/>
                    </a:cubicBezTo>
                    <a:cubicBezTo>
                      <a:pt x="547507" y="138863"/>
                      <a:pt x="551761" y="105526"/>
                      <a:pt x="552230" y="71684"/>
                    </a:cubicBezTo>
                    <a:cubicBezTo>
                      <a:pt x="554249" y="83505"/>
                      <a:pt x="556160" y="95579"/>
                      <a:pt x="557711" y="107905"/>
                    </a:cubicBezTo>
                    <a:cubicBezTo>
                      <a:pt x="558829" y="120158"/>
                      <a:pt x="559730" y="132628"/>
                      <a:pt x="560379" y="145351"/>
                    </a:cubicBezTo>
                    <a:cubicBezTo>
                      <a:pt x="561858" y="171588"/>
                      <a:pt x="561930" y="197825"/>
                      <a:pt x="560560" y="224063"/>
                    </a:cubicBezTo>
                    <a:cubicBezTo>
                      <a:pt x="558396" y="250732"/>
                      <a:pt x="554971" y="278015"/>
                      <a:pt x="550031" y="305694"/>
                    </a:cubicBezTo>
                    <a:cubicBezTo>
                      <a:pt x="547615" y="319642"/>
                      <a:pt x="544406" y="333409"/>
                      <a:pt x="540403" y="346960"/>
                    </a:cubicBezTo>
                    <a:cubicBezTo>
                      <a:pt x="536581" y="360692"/>
                      <a:pt x="532326" y="374423"/>
                      <a:pt x="527675" y="388190"/>
                    </a:cubicBezTo>
                    <a:cubicBezTo>
                      <a:pt x="515523" y="424339"/>
                      <a:pt x="499874" y="458901"/>
                      <a:pt x="480691" y="491842"/>
                    </a:cubicBezTo>
                    <a:cubicBezTo>
                      <a:pt x="476436" y="499303"/>
                      <a:pt x="472145" y="506511"/>
                      <a:pt x="467854" y="513466"/>
                    </a:cubicBezTo>
                    <a:cubicBezTo>
                      <a:pt x="463455" y="520386"/>
                      <a:pt x="458587" y="526873"/>
                      <a:pt x="453900" y="533253"/>
                    </a:cubicBezTo>
                    <a:cubicBezTo>
                      <a:pt x="444488" y="545903"/>
                      <a:pt x="434897" y="557688"/>
                      <a:pt x="425197" y="568644"/>
                    </a:cubicBezTo>
                    <a:cubicBezTo>
                      <a:pt x="415462" y="579600"/>
                      <a:pt x="405726" y="589836"/>
                      <a:pt x="395738" y="599350"/>
                    </a:cubicBezTo>
                    <a:cubicBezTo>
                      <a:pt x="385317" y="608613"/>
                      <a:pt x="374824" y="617335"/>
                      <a:pt x="364259" y="625444"/>
                    </a:cubicBezTo>
                    <a:cubicBezTo>
                      <a:pt x="343598" y="641374"/>
                      <a:pt x="322071" y="656042"/>
                      <a:pt x="299679" y="669377"/>
                    </a:cubicBezTo>
                    <a:cubicBezTo>
                      <a:pt x="254138" y="695074"/>
                      <a:pt x="209173" y="718211"/>
                      <a:pt x="158908" y="744016"/>
                    </a:cubicBezTo>
                    <a:cubicBezTo>
                      <a:pt x="134064" y="757063"/>
                      <a:pt x="109617" y="771839"/>
                      <a:pt x="82537" y="787373"/>
                    </a:cubicBezTo>
                    <a:cubicBezTo>
                      <a:pt x="69232" y="795266"/>
                      <a:pt x="55818" y="803771"/>
                      <a:pt x="42224" y="812925"/>
                    </a:cubicBezTo>
                    <a:lnTo>
                      <a:pt x="21671" y="827125"/>
                    </a:lnTo>
                    <a:cubicBezTo>
                      <a:pt x="14495" y="831847"/>
                      <a:pt x="7284" y="836748"/>
                      <a:pt x="0" y="841830"/>
                    </a:cubicBezTo>
                    <a:cubicBezTo>
                      <a:pt x="3317" y="834117"/>
                      <a:pt x="6418" y="826513"/>
                      <a:pt x="9303" y="819088"/>
                    </a:cubicBezTo>
                    <a:cubicBezTo>
                      <a:pt x="12116" y="811592"/>
                      <a:pt x="14279" y="803843"/>
                      <a:pt x="16515" y="796419"/>
                    </a:cubicBezTo>
                    <a:cubicBezTo>
                      <a:pt x="20878" y="781498"/>
                      <a:pt x="24447" y="766974"/>
                      <a:pt x="27404" y="752846"/>
                    </a:cubicBezTo>
                    <a:cubicBezTo>
                      <a:pt x="33065" y="725960"/>
                      <a:pt x="36094" y="698786"/>
                      <a:pt x="36455" y="671323"/>
                    </a:cubicBezTo>
                    <a:cubicBezTo>
                      <a:pt x="36924" y="622236"/>
                      <a:pt x="33823" y="573365"/>
                      <a:pt x="27152" y="524747"/>
                    </a:cubicBezTo>
                    <a:cubicBezTo>
                      <a:pt x="24808" y="501537"/>
                      <a:pt x="21419" y="478003"/>
                      <a:pt x="20120" y="454829"/>
                    </a:cubicBezTo>
                    <a:cubicBezTo>
                      <a:pt x="19363" y="443188"/>
                      <a:pt x="18967" y="431547"/>
                      <a:pt x="19003" y="419834"/>
                    </a:cubicBezTo>
                    <a:cubicBezTo>
                      <a:pt x="18786" y="408048"/>
                      <a:pt x="18534" y="395903"/>
                      <a:pt x="19075" y="383757"/>
                    </a:cubicBezTo>
                    <a:cubicBezTo>
                      <a:pt x="19616" y="371648"/>
                      <a:pt x="20589" y="359358"/>
                      <a:pt x="22284" y="346780"/>
                    </a:cubicBezTo>
                    <a:cubicBezTo>
                      <a:pt x="23113" y="340509"/>
                      <a:pt x="24267" y="334274"/>
                      <a:pt x="25241" y="327823"/>
                    </a:cubicBezTo>
                    <a:cubicBezTo>
                      <a:pt x="26250" y="321372"/>
                      <a:pt x="27152" y="314704"/>
                      <a:pt x="28378" y="308073"/>
                    </a:cubicBezTo>
                    <a:cubicBezTo>
                      <a:pt x="34399" y="279312"/>
                      <a:pt x="42152" y="251021"/>
                      <a:pt x="51743" y="223270"/>
                    </a:cubicBezTo>
                    <a:cubicBezTo>
                      <a:pt x="55277" y="212746"/>
                      <a:pt x="59171" y="202438"/>
                      <a:pt x="63426" y="192347"/>
                    </a:cubicBezTo>
                    <a:cubicBezTo>
                      <a:pt x="67681" y="182292"/>
                      <a:pt x="72333" y="172417"/>
                      <a:pt x="76371" y="162434"/>
                    </a:cubicBezTo>
                    <a:cubicBezTo>
                      <a:pt x="84881" y="142792"/>
                      <a:pt x="94544" y="123690"/>
                      <a:pt x="105326" y="105166"/>
                    </a:cubicBezTo>
                    <a:cubicBezTo>
                      <a:pt x="115602" y="86641"/>
                      <a:pt x="125554" y="68405"/>
                      <a:pt x="136913" y="50961"/>
                    </a:cubicBezTo>
                    <a:cubicBezTo>
                      <a:pt x="142502" y="42239"/>
                      <a:pt x="148271" y="33626"/>
                      <a:pt x="154148" y="25192"/>
                    </a:cubicBezTo>
                    <a:cubicBezTo>
                      <a:pt x="159629" y="16651"/>
                      <a:pt x="165074" y="8253"/>
                      <a:pt x="170735" y="0"/>
                    </a:cubicBezTo>
                    <a:cubicBezTo>
                      <a:pt x="160675" y="25444"/>
                      <a:pt x="152273" y="51393"/>
                      <a:pt x="145567" y="77919"/>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60" name="Freeform 59">
                <a:extLst>
                  <a:ext uri="{FF2B5EF4-FFF2-40B4-BE49-F238E27FC236}">
                    <a16:creationId xmlns:a16="http://schemas.microsoft.com/office/drawing/2014/main" id="{B1CB41E0-1691-4574-7B6D-35F658C75FB2}"/>
                  </a:ext>
                </a:extLst>
              </p:cNvPr>
              <p:cNvSpPr/>
              <p:nvPr/>
            </p:nvSpPr>
            <p:spPr>
              <a:xfrm>
                <a:off x="5038106" y="-1239698"/>
                <a:ext cx="503916" cy="900323"/>
              </a:xfrm>
              <a:custGeom>
                <a:avLst/>
                <a:gdLst>
                  <a:gd name="connsiteX0" fmla="*/ 46161 w 503916"/>
                  <a:gd name="connsiteY0" fmla="*/ 127294 h 900323"/>
                  <a:gd name="connsiteX1" fmla="*/ 58313 w 503916"/>
                  <a:gd name="connsiteY1" fmla="*/ 205682 h 900323"/>
                  <a:gd name="connsiteX2" fmla="*/ 69491 w 503916"/>
                  <a:gd name="connsiteY2" fmla="*/ 246408 h 900323"/>
                  <a:gd name="connsiteX3" fmla="*/ 81390 w 503916"/>
                  <a:gd name="connsiteY3" fmla="*/ 287782 h 900323"/>
                  <a:gd name="connsiteX4" fmla="*/ 95705 w 503916"/>
                  <a:gd name="connsiteY4" fmla="*/ 329481 h 900323"/>
                  <a:gd name="connsiteX5" fmla="*/ 110056 w 503916"/>
                  <a:gd name="connsiteY5" fmla="*/ 370963 h 900323"/>
                  <a:gd name="connsiteX6" fmla="*/ 125273 w 503916"/>
                  <a:gd name="connsiteY6" fmla="*/ 411905 h 900323"/>
                  <a:gd name="connsiteX7" fmla="*/ 133134 w 503916"/>
                  <a:gd name="connsiteY7" fmla="*/ 431979 h 900323"/>
                  <a:gd name="connsiteX8" fmla="*/ 140165 w 503916"/>
                  <a:gd name="connsiteY8" fmla="*/ 451585 h 900323"/>
                  <a:gd name="connsiteX9" fmla="*/ 168326 w 503916"/>
                  <a:gd name="connsiteY9" fmla="*/ 524927 h 900323"/>
                  <a:gd name="connsiteX10" fmla="*/ 190610 w 503916"/>
                  <a:gd name="connsiteY10" fmla="*/ 585006 h 900323"/>
                  <a:gd name="connsiteX11" fmla="*/ 206620 w 503916"/>
                  <a:gd name="connsiteY11" fmla="*/ 625876 h 900323"/>
                  <a:gd name="connsiteX12" fmla="*/ 212281 w 503916"/>
                  <a:gd name="connsiteY12" fmla="*/ 640761 h 900323"/>
                  <a:gd name="connsiteX13" fmla="*/ 223676 w 503916"/>
                  <a:gd name="connsiteY13" fmla="*/ 629300 h 900323"/>
                  <a:gd name="connsiteX14" fmla="*/ 252883 w 503916"/>
                  <a:gd name="connsiteY14" fmla="*/ 596359 h 900323"/>
                  <a:gd name="connsiteX15" fmla="*/ 295035 w 503916"/>
                  <a:gd name="connsiteY15" fmla="*/ 544137 h 900323"/>
                  <a:gd name="connsiteX16" fmla="*/ 341369 w 503916"/>
                  <a:gd name="connsiteY16" fmla="*/ 474327 h 900323"/>
                  <a:gd name="connsiteX17" fmla="*/ 353413 w 503916"/>
                  <a:gd name="connsiteY17" fmla="*/ 454540 h 900323"/>
                  <a:gd name="connsiteX18" fmla="*/ 364555 w 503916"/>
                  <a:gd name="connsiteY18" fmla="*/ 433817 h 900323"/>
                  <a:gd name="connsiteX19" fmla="*/ 386226 w 503916"/>
                  <a:gd name="connsiteY19" fmla="*/ 390136 h 900323"/>
                  <a:gd name="connsiteX20" fmla="*/ 406418 w 503916"/>
                  <a:gd name="connsiteY20" fmla="*/ 343897 h 900323"/>
                  <a:gd name="connsiteX21" fmla="*/ 423005 w 503916"/>
                  <a:gd name="connsiteY21" fmla="*/ 295675 h 900323"/>
                  <a:gd name="connsiteX22" fmla="*/ 437140 w 503916"/>
                  <a:gd name="connsiteY22" fmla="*/ 246263 h 900323"/>
                  <a:gd name="connsiteX23" fmla="*/ 445794 w 503916"/>
                  <a:gd name="connsiteY23" fmla="*/ 196456 h 900323"/>
                  <a:gd name="connsiteX24" fmla="*/ 450157 w 503916"/>
                  <a:gd name="connsiteY24" fmla="*/ 99183 h 900323"/>
                  <a:gd name="connsiteX25" fmla="*/ 432777 w 503916"/>
                  <a:gd name="connsiteY25" fmla="*/ 0 h 900323"/>
                  <a:gd name="connsiteX26" fmla="*/ 462056 w 503916"/>
                  <a:gd name="connsiteY26" fmla="*/ 67864 h 900323"/>
                  <a:gd name="connsiteX27" fmla="*/ 474929 w 503916"/>
                  <a:gd name="connsiteY27" fmla="*/ 104517 h 900323"/>
                  <a:gd name="connsiteX28" fmla="*/ 480914 w 503916"/>
                  <a:gd name="connsiteY28" fmla="*/ 123438 h 900323"/>
                  <a:gd name="connsiteX29" fmla="*/ 485674 w 503916"/>
                  <a:gd name="connsiteY29" fmla="*/ 142756 h 900323"/>
                  <a:gd name="connsiteX30" fmla="*/ 500133 w 503916"/>
                  <a:gd name="connsiteY30" fmla="*/ 223594 h 900323"/>
                  <a:gd name="connsiteX31" fmla="*/ 502549 w 503916"/>
                  <a:gd name="connsiteY31" fmla="*/ 244534 h 900323"/>
                  <a:gd name="connsiteX32" fmla="*/ 503595 w 503916"/>
                  <a:gd name="connsiteY32" fmla="*/ 265725 h 900323"/>
                  <a:gd name="connsiteX33" fmla="*/ 503667 w 503916"/>
                  <a:gd name="connsiteY33" fmla="*/ 308757 h 900323"/>
                  <a:gd name="connsiteX34" fmla="*/ 499628 w 503916"/>
                  <a:gd name="connsiteY34" fmla="*/ 368296 h 900323"/>
                  <a:gd name="connsiteX35" fmla="*/ 490109 w 503916"/>
                  <a:gd name="connsiteY35" fmla="*/ 421492 h 900323"/>
                  <a:gd name="connsiteX36" fmla="*/ 477453 w 503916"/>
                  <a:gd name="connsiteY36" fmla="*/ 469029 h 900323"/>
                  <a:gd name="connsiteX37" fmla="*/ 460433 w 503916"/>
                  <a:gd name="connsiteY37" fmla="*/ 511448 h 900323"/>
                  <a:gd name="connsiteX38" fmla="*/ 441394 w 503916"/>
                  <a:gd name="connsiteY38" fmla="*/ 549543 h 900323"/>
                  <a:gd name="connsiteX39" fmla="*/ 431190 w 503916"/>
                  <a:gd name="connsiteY39" fmla="*/ 567203 h 900323"/>
                  <a:gd name="connsiteX40" fmla="*/ 419760 w 503916"/>
                  <a:gd name="connsiteY40" fmla="*/ 583997 h 900323"/>
                  <a:gd name="connsiteX41" fmla="*/ 371117 w 503916"/>
                  <a:gd name="connsiteY41" fmla="*/ 645338 h 900323"/>
                  <a:gd name="connsiteX42" fmla="*/ 358389 w 503916"/>
                  <a:gd name="connsiteY42" fmla="*/ 659718 h 900323"/>
                  <a:gd name="connsiteX43" fmla="*/ 344759 w 503916"/>
                  <a:gd name="connsiteY43" fmla="*/ 673702 h 900323"/>
                  <a:gd name="connsiteX44" fmla="*/ 317030 w 503916"/>
                  <a:gd name="connsiteY44" fmla="*/ 701561 h 900323"/>
                  <a:gd name="connsiteX45" fmla="*/ 288977 w 503916"/>
                  <a:gd name="connsiteY45" fmla="*/ 729852 h 900323"/>
                  <a:gd name="connsiteX46" fmla="*/ 274806 w 503916"/>
                  <a:gd name="connsiteY46" fmla="*/ 744341 h 900323"/>
                  <a:gd name="connsiteX47" fmla="*/ 259914 w 503916"/>
                  <a:gd name="connsiteY47" fmla="*/ 759045 h 900323"/>
                  <a:gd name="connsiteX48" fmla="*/ 200382 w 503916"/>
                  <a:gd name="connsiteY48" fmla="*/ 823521 h 900323"/>
                  <a:gd name="connsiteX49" fmla="*/ 138110 w 503916"/>
                  <a:gd name="connsiteY49" fmla="*/ 900323 h 900323"/>
                  <a:gd name="connsiteX50" fmla="*/ 137388 w 503916"/>
                  <a:gd name="connsiteY50" fmla="*/ 807195 h 900323"/>
                  <a:gd name="connsiteX51" fmla="*/ 96066 w 503916"/>
                  <a:gd name="connsiteY51" fmla="*/ 655465 h 900323"/>
                  <a:gd name="connsiteX52" fmla="*/ 67796 w 503916"/>
                  <a:gd name="connsiteY52" fmla="*/ 589764 h 900323"/>
                  <a:gd name="connsiteX53" fmla="*/ 17423 w 503916"/>
                  <a:gd name="connsiteY53" fmla="*/ 457784 h 900323"/>
                  <a:gd name="connsiteX54" fmla="*/ 9707 w 503916"/>
                  <a:gd name="connsiteY54" fmla="*/ 421564 h 900323"/>
                  <a:gd name="connsiteX55" fmla="*/ 3433 w 503916"/>
                  <a:gd name="connsiteY55" fmla="*/ 382676 h 900323"/>
                  <a:gd name="connsiteX56" fmla="*/ 728 w 503916"/>
                  <a:gd name="connsiteY56" fmla="*/ 340653 h 900323"/>
                  <a:gd name="connsiteX57" fmla="*/ 187 w 503916"/>
                  <a:gd name="connsiteY57" fmla="*/ 294558 h 900323"/>
                  <a:gd name="connsiteX58" fmla="*/ 2207 w 503916"/>
                  <a:gd name="connsiteY58" fmla="*/ 261436 h 900323"/>
                  <a:gd name="connsiteX59" fmla="*/ 3937 w 503916"/>
                  <a:gd name="connsiteY59" fmla="*/ 245110 h 900323"/>
                  <a:gd name="connsiteX60" fmla="*/ 5344 w 503916"/>
                  <a:gd name="connsiteY60" fmla="*/ 228928 h 900323"/>
                  <a:gd name="connsiteX61" fmla="*/ 15728 w 503916"/>
                  <a:gd name="connsiteY61" fmla="*/ 165389 h 900323"/>
                  <a:gd name="connsiteX62" fmla="*/ 19334 w 503916"/>
                  <a:gd name="connsiteY62" fmla="*/ 149820 h 900323"/>
                  <a:gd name="connsiteX63" fmla="*/ 22435 w 503916"/>
                  <a:gd name="connsiteY63" fmla="*/ 134394 h 900323"/>
                  <a:gd name="connsiteX64" fmla="*/ 29683 w 503916"/>
                  <a:gd name="connsiteY64" fmla="*/ 104084 h 900323"/>
                  <a:gd name="connsiteX65" fmla="*/ 47243 w 503916"/>
                  <a:gd name="connsiteY65" fmla="*/ 45231 h 900323"/>
                  <a:gd name="connsiteX66" fmla="*/ 46161 w 503916"/>
                  <a:gd name="connsiteY66" fmla="*/ 127294 h 90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03916" h="900323">
                    <a:moveTo>
                      <a:pt x="46161" y="127294"/>
                    </a:moveTo>
                    <a:cubicBezTo>
                      <a:pt x="48505" y="153676"/>
                      <a:pt x="52544" y="179805"/>
                      <a:pt x="58313" y="205682"/>
                    </a:cubicBezTo>
                    <a:cubicBezTo>
                      <a:pt x="61450" y="219089"/>
                      <a:pt x="65236" y="232676"/>
                      <a:pt x="69491" y="246408"/>
                    </a:cubicBezTo>
                    <a:cubicBezTo>
                      <a:pt x="73061" y="260103"/>
                      <a:pt x="76991" y="273906"/>
                      <a:pt x="81390" y="287782"/>
                    </a:cubicBezTo>
                    <a:cubicBezTo>
                      <a:pt x="85789" y="301621"/>
                      <a:pt x="90585" y="315569"/>
                      <a:pt x="95705" y="329481"/>
                    </a:cubicBezTo>
                    <a:cubicBezTo>
                      <a:pt x="100826" y="343392"/>
                      <a:pt x="104972" y="357196"/>
                      <a:pt x="110056" y="370963"/>
                    </a:cubicBezTo>
                    <a:cubicBezTo>
                      <a:pt x="115105" y="384730"/>
                      <a:pt x="120044" y="398426"/>
                      <a:pt x="125273" y="411905"/>
                    </a:cubicBezTo>
                    <a:lnTo>
                      <a:pt x="133134" y="431979"/>
                    </a:lnTo>
                    <a:lnTo>
                      <a:pt x="140165" y="451585"/>
                    </a:lnTo>
                    <a:cubicBezTo>
                      <a:pt x="149612" y="477498"/>
                      <a:pt x="159240" y="502258"/>
                      <a:pt x="168326" y="524927"/>
                    </a:cubicBezTo>
                    <a:cubicBezTo>
                      <a:pt x="176548" y="547452"/>
                      <a:pt x="184012" y="567815"/>
                      <a:pt x="190610" y="585006"/>
                    </a:cubicBezTo>
                    <a:lnTo>
                      <a:pt x="206620" y="625876"/>
                    </a:lnTo>
                    <a:lnTo>
                      <a:pt x="212281" y="640761"/>
                    </a:lnTo>
                    <a:cubicBezTo>
                      <a:pt x="212281" y="640761"/>
                      <a:pt x="216572" y="636905"/>
                      <a:pt x="223676" y="629300"/>
                    </a:cubicBezTo>
                    <a:cubicBezTo>
                      <a:pt x="230815" y="621732"/>
                      <a:pt x="240695" y="610667"/>
                      <a:pt x="252883" y="596359"/>
                    </a:cubicBezTo>
                    <a:cubicBezTo>
                      <a:pt x="265070" y="582051"/>
                      <a:pt x="279566" y="564536"/>
                      <a:pt x="295035" y="544137"/>
                    </a:cubicBezTo>
                    <a:cubicBezTo>
                      <a:pt x="309602" y="523558"/>
                      <a:pt x="325359" y="500131"/>
                      <a:pt x="341369" y="474327"/>
                    </a:cubicBezTo>
                    <a:lnTo>
                      <a:pt x="353413" y="454540"/>
                    </a:lnTo>
                    <a:cubicBezTo>
                      <a:pt x="357271" y="447801"/>
                      <a:pt x="360841" y="440845"/>
                      <a:pt x="364555" y="433817"/>
                    </a:cubicBezTo>
                    <a:cubicBezTo>
                      <a:pt x="371874" y="419762"/>
                      <a:pt x="379122" y="405165"/>
                      <a:pt x="386226" y="390136"/>
                    </a:cubicBezTo>
                    <a:cubicBezTo>
                      <a:pt x="393293" y="375108"/>
                      <a:pt x="400613" y="359682"/>
                      <a:pt x="406418" y="343897"/>
                    </a:cubicBezTo>
                    <a:cubicBezTo>
                      <a:pt x="412187" y="328075"/>
                      <a:pt x="417849" y="311965"/>
                      <a:pt x="423005" y="295675"/>
                    </a:cubicBezTo>
                    <a:cubicBezTo>
                      <a:pt x="428161" y="279349"/>
                      <a:pt x="432921" y="262842"/>
                      <a:pt x="437140" y="246263"/>
                    </a:cubicBezTo>
                    <a:cubicBezTo>
                      <a:pt x="440565" y="229685"/>
                      <a:pt x="443486" y="213034"/>
                      <a:pt x="445794" y="196456"/>
                    </a:cubicBezTo>
                    <a:cubicBezTo>
                      <a:pt x="451022" y="164200"/>
                      <a:pt x="452500" y="131799"/>
                      <a:pt x="450157" y="99183"/>
                    </a:cubicBezTo>
                    <a:cubicBezTo>
                      <a:pt x="447524" y="65557"/>
                      <a:pt x="441755" y="32508"/>
                      <a:pt x="432777" y="0"/>
                    </a:cubicBezTo>
                    <a:cubicBezTo>
                      <a:pt x="443810" y="22057"/>
                      <a:pt x="453546" y="44690"/>
                      <a:pt x="462056" y="67864"/>
                    </a:cubicBezTo>
                    <a:cubicBezTo>
                      <a:pt x="466527" y="79793"/>
                      <a:pt x="470818" y="92011"/>
                      <a:pt x="474929" y="104517"/>
                    </a:cubicBezTo>
                    <a:lnTo>
                      <a:pt x="480914" y="123438"/>
                    </a:lnTo>
                    <a:cubicBezTo>
                      <a:pt x="482717" y="129853"/>
                      <a:pt x="484123" y="136268"/>
                      <a:pt x="485674" y="142756"/>
                    </a:cubicBezTo>
                    <a:cubicBezTo>
                      <a:pt x="491623" y="168813"/>
                      <a:pt x="496563" y="195843"/>
                      <a:pt x="500133" y="223594"/>
                    </a:cubicBezTo>
                    <a:lnTo>
                      <a:pt x="502549" y="244534"/>
                    </a:lnTo>
                    <a:cubicBezTo>
                      <a:pt x="503198" y="251561"/>
                      <a:pt x="503306" y="258661"/>
                      <a:pt x="503595" y="265725"/>
                    </a:cubicBezTo>
                    <a:cubicBezTo>
                      <a:pt x="503991" y="279961"/>
                      <a:pt x="504027" y="294305"/>
                      <a:pt x="503667" y="308757"/>
                    </a:cubicBezTo>
                    <a:cubicBezTo>
                      <a:pt x="503414" y="328688"/>
                      <a:pt x="502044" y="348510"/>
                      <a:pt x="499628" y="368296"/>
                    </a:cubicBezTo>
                    <a:cubicBezTo>
                      <a:pt x="496996" y="387037"/>
                      <a:pt x="493787" y="404733"/>
                      <a:pt x="490109" y="421492"/>
                    </a:cubicBezTo>
                    <a:cubicBezTo>
                      <a:pt x="486395" y="438250"/>
                      <a:pt x="482393" y="454072"/>
                      <a:pt x="477453" y="469029"/>
                    </a:cubicBezTo>
                    <a:cubicBezTo>
                      <a:pt x="472152" y="483949"/>
                      <a:pt x="466455" y="498005"/>
                      <a:pt x="460433" y="511448"/>
                    </a:cubicBezTo>
                    <a:cubicBezTo>
                      <a:pt x="454375" y="524855"/>
                      <a:pt x="448029" y="537469"/>
                      <a:pt x="441394" y="549543"/>
                    </a:cubicBezTo>
                    <a:cubicBezTo>
                      <a:pt x="438041" y="555525"/>
                      <a:pt x="434652" y="561400"/>
                      <a:pt x="431190" y="567203"/>
                    </a:cubicBezTo>
                    <a:cubicBezTo>
                      <a:pt x="427440" y="572933"/>
                      <a:pt x="423618" y="578519"/>
                      <a:pt x="419760" y="583997"/>
                    </a:cubicBezTo>
                    <a:cubicBezTo>
                      <a:pt x="404615" y="605297"/>
                      <a:pt x="388389" y="625732"/>
                      <a:pt x="371117" y="645338"/>
                    </a:cubicBezTo>
                    <a:lnTo>
                      <a:pt x="358389" y="659718"/>
                    </a:lnTo>
                    <a:lnTo>
                      <a:pt x="344759" y="673702"/>
                    </a:lnTo>
                    <a:lnTo>
                      <a:pt x="317030" y="701561"/>
                    </a:lnTo>
                    <a:lnTo>
                      <a:pt x="288977" y="729852"/>
                    </a:lnTo>
                    <a:lnTo>
                      <a:pt x="274806" y="744341"/>
                    </a:lnTo>
                    <a:cubicBezTo>
                      <a:pt x="269902" y="749206"/>
                      <a:pt x="264926" y="754108"/>
                      <a:pt x="259914" y="759045"/>
                    </a:cubicBezTo>
                    <a:cubicBezTo>
                      <a:pt x="239974" y="778939"/>
                      <a:pt x="220034" y="800095"/>
                      <a:pt x="200382" y="823521"/>
                    </a:cubicBezTo>
                    <a:cubicBezTo>
                      <a:pt x="178134" y="847885"/>
                      <a:pt x="157365" y="873509"/>
                      <a:pt x="138110" y="900323"/>
                    </a:cubicBezTo>
                    <a:cubicBezTo>
                      <a:pt x="140345" y="869256"/>
                      <a:pt x="140093" y="838226"/>
                      <a:pt x="137388" y="807195"/>
                    </a:cubicBezTo>
                    <a:cubicBezTo>
                      <a:pt x="130754" y="754684"/>
                      <a:pt x="116980" y="704084"/>
                      <a:pt x="96066" y="655465"/>
                    </a:cubicBezTo>
                    <a:cubicBezTo>
                      <a:pt x="86583" y="632796"/>
                      <a:pt x="77893" y="611316"/>
                      <a:pt x="67796" y="589764"/>
                    </a:cubicBezTo>
                    <a:cubicBezTo>
                      <a:pt x="47387" y="547128"/>
                      <a:pt x="30620" y="503159"/>
                      <a:pt x="17423" y="457784"/>
                    </a:cubicBezTo>
                    <a:cubicBezTo>
                      <a:pt x="14322" y="446035"/>
                      <a:pt x="11690" y="433998"/>
                      <a:pt x="9707" y="421564"/>
                    </a:cubicBezTo>
                    <a:cubicBezTo>
                      <a:pt x="7399" y="409094"/>
                      <a:pt x="4911" y="396119"/>
                      <a:pt x="3433" y="382676"/>
                    </a:cubicBezTo>
                    <a:cubicBezTo>
                      <a:pt x="1810" y="368728"/>
                      <a:pt x="908" y="354709"/>
                      <a:pt x="728" y="340653"/>
                    </a:cubicBezTo>
                    <a:cubicBezTo>
                      <a:pt x="656" y="326021"/>
                      <a:pt x="-426" y="310668"/>
                      <a:pt x="187" y="294558"/>
                    </a:cubicBezTo>
                    <a:cubicBezTo>
                      <a:pt x="476" y="283421"/>
                      <a:pt x="1161" y="272393"/>
                      <a:pt x="2207" y="261436"/>
                    </a:cubicBezTo>
                    <a:lnTo>
                      <a:pt x="3937" y="245110"/>
                    </a:lnTo>
                    <a:cubicBezTo>
                      <a:pt x="4298" y="239704"/>
                      <a:pt x="4767" y="234298"/>
                      <a:pt x="5344" y="228928"/>
                    </a:cubicBezTo>
                    <a:cubicBezTo>
                      <a:pt x="7543" y="207556"/>
                      <a:pt x="11041" y="186364"/>
                      <a:pt x="15728" y="165389"/>
                    </a:cubicBezTo>
                    <a:lnTo>
                      <a:pt x="19334" y="149820"/>
                    </a:lnTo>
                    <a:lnTo>
                      <a:pt x="22435" y="134394"/>
                    </a:lnTo>
                    <a:cubicBezTo>
                      <a:pt x="24599" y="124195"/>
                      <a:pt x="27051" y="114104"/>
                      <a:pt x="29683" y="104084"/>
                    </a:cubicBezTo>
                    <a:cubicBezTo>
                      <a:pt x="34767" y="84046"/>
                      <a:pt x="41582" y="64260"/>
                      <a:pt x="47243" y="45231"/>
                    </a:cubicBezTo>
                    <a:cubicBezTo>
                      <a:pt x="44503" y="72549"/>
                      <a:pt x="44142" y="99904"/>
                      <a:pt x="46161" y="127294"/>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61" name="Freeform 60">
                <a:extLst>
                  <a:ext uri="{FF2B5EF4-FFF2-40B4-BE49-F238E27FC236}">
                    <a16:creationId xmlns:a16="http://schemas.microsoft.com/office/drawing/2014/main" id="{1DDC0F2A-5B4A-1647-B158-9BF4942C1124}"/>
                  </a:ext>
                </a:extLst>
              </p:cNvPr>
              <p:cNvSpPr/>
              <p:nvPr/>
            </p:nvSpPr>
            <p:spPr>
              <a:xfrm>
                <a:off x="4946369" y="-1854005"/>
                <a:ext cx="537527" cy="947535"/>
              </a:xfrm>
              <a:custGeom>
                <a:avLst/>
                <a:gdLst>
                  <a:gd name="connsiteX0" fmla="*/ 24136 w 537527"/>
                  <a:gd name="connsiteY0" fmla="*/ 237866 h 947535"/>
                  <a:gd name="connsiteX1" fmla="*/ 59761 w 537527"/>
                  <a:gd name="connsiteY1" fmla="*/ 308649 h 947535"/>
                  <a:gd name="connsiteX2" fmla="*/ 106348 w 537527"/>
                  <a:gd name="connsiteY2" fmla="*/ 379865 h 947535"/>
                  <a:gd name="connsiteX3" fmla="*/ 158200 w 537527"/>
                  <a:gd name="connsiteY3" fmla="*/ 450648 h 947535"/>
                  <a:gd name="connsiteX4" fmla="*/ 171902 w 537527"/>
                  <a:gd name="connsiteY4" fmla="*/ 467911 h 947535"/>
                  <a:gd name="connsiteX5" fmla="*/ 184738 w 537527"/>
                  <a:gd name="connsiteY5" fmla="*/ 485175 h 947535"/>
                  <a:gd name="connsiteX6" fmla="*/ 210628 w 537527"/>
                  <a:gd name="connsiteY6" fmla="*/ 518656 h 947535"/>
                  <a:gd name="connsiteX7" fmla="*/ 335750 w 537527"/>
                  <a:gd name="connsiteY7" fmla="*/ 677702 h 947535"/>
                  <a:gd name="connsiteX8" fmla="*/ 343286 w 537527"/>
                  <a:gd name="connsiteY8" fmla="*/ 663358 h 947535"/>
                  <a:gd name="connsiteX9" fmla="*/ 351832 w 537527"/>
                  <a:gd name="connsiteY9" fmla="*/ 646203 h 947535"/>
                  <a:gd name="connsiteX10" fmla="*/ 361820 w 537527"/>
                  <a:gd name="connsiteY10" fmla="*/ 623101 h 947535"/>
                  <a:gd name="connsiteX11" fmla="*/ 385762 w 537527"/>
                  <a:gd name="connsiteY11" fmla="*/ 560751 h 947535"/>
                  <a:gd name="connsiteX12" fmla="*/ 398527 w 537527"/>
                  <a:gd name="connsiteY12" fmla="*/ 522440 h 947535"/>
                  <a:gd name="connsiteX13" fmla="*/ 409453 w 537527"/>
                  <a:gd name="connsiteY13" fmla="*/ 480309 h 947535"/>
                  <a:gd name="connsiteX14" fmla="*/ 419657 w 537527"/>
                  <a:gd name="connsiteY14" fmla="*/ 434682 h 947535"/>
                  <a:gd name="connsiteX15" fmla="*/ 424309 w 537527"/>
                  <a:gd name="connsiteY15" fmla="*/ 410752 h 947535"/>
                  <a:gd name="connsiteX16" fmla="*/ 427518 w 537527"/>
                  <a:gd name="connsiteY16" fmla="*/ 386424 h 947535"/>
                  <a:gd name="connsiteX17" fmla="*/ 434657 w 537527"/>
                  <a:gd name="connsiteY17" fmla="*/ 285043 h 947535"/>
                  <a:gd name="connsiteX18" fmla="*/ 426544 w 537527"/>
                  <a:gd name="connsiteY18" fmla="*/ 183337 h 947535"/>
                  <a:gd name="connsiteX19" fmla="*/ 400835 w 537527"/>
                  <a:gd name="connsiteY19" fmla="*/ 89236 h 947535"/>
                  <a:gd name="connsiteX20" fmla="*/ 391135 w 537527"/>
                  <a:gd name="connsiteY20" fmla="*/ 65341 h 947535"/>
                  <a:gd name="connsiteX21" fmla="*/ 379452 w 537527"/>
                  <a:gd name="connsiteY21" fmla="*/ 42744 h 947535"/>
                  <a:gd name="connsiteX22" fmla="*/ 353851 w 537527"/>
                  <a:gd name="connsiteY22" fmla="*/ 0 h 947535"/>
                  <a:gd name="connsiteX23" fmla="*/ 403287 w 537527"/>
                  <a:gd name="connsiteY23" fmla="*/ 55538 h 947535"/>
                  <a:gd name="connsiteX24" fmla="*/ 447638 w 537527"/>
                  <a:gd name="connsiteY24" fmla="*/ 120267 h 947535"/>
                  <a:gd name="connsiteX25" fmla="*/ 468300 w 537527"/>
                  <a:gd name="connsiteY25" fmla="*/ 155514 h 947535"/>
                  <a:gd name="connsiteX26" fmla="*/ 485896 w 537527"/>
                  <a:gd name="connsiteY26" fmla="*/ 193140 h 947535"/>
                  <a:gd name="connsiteX27" fmla="*/ 515464 w 537527"/>
                  <a:gd name="connsiteY27" fmla="*/ 273402 h 947535"/>
                  <a:gd name="connsiteX28" fmla="*/ 536377 w 537527"/>
                  <a:gd name="connsiteY28" fmla="*/ 385271 h 947535"/>
                  <a:gd name="connsiteX29" fmla="*/ 534502 w 537527"/>
                  <a:gd name="connsiteY29" fmla="*/ 480093 h 947535"/>
                  <a:gd name="connsiteX30" fmla="*/ 516834 w 537527"/>
                  <a:gd name="connsiteY30" fmla="*/ 561580 h 947535"/>
                  <a:gd name="connsiteX31" fmla="*/ 489249 w 537527"/>
                  <a:gd name="connsiteY31" fmla="*/ 634490 h 947535"/>
                  <a:gd name="connsiteX32" fmla="*/ 454093 w 537527"/>
                  <a:gd name="connsiteY32" fmla="*/ 704336 h 947535"/>
                  <a:gd name="connsiteX33" fmla="*/ 435991 w 537527"/>
                  <a:gd name="connsiteY33" fmla="*/ 739655 h 947535"/>
                  <a:gd name="connsiteX34" fmla="*/ 416736 w 537527"/>
                  <a:gd name="connsiteY34" fmla="*/ 776236 h 947535"/>
                  <a:gd name="connsiteX35" fmla="*/ 379308 w 537527"/>
                  <a:gd name="connsiteY35" fmla="*/ 855489 h 947535"/>
                  <a:gd name="connsiteX36" fmla="*/ 342925 w 537527"/>
                  <a:gd name="connsiteY36" fmla="*/ 947536 h 947535"/>
                  <a:gd name="connsiteX37" fmla="*/ 314476 w 537527"/>
                  <a:gd name="connsiteY37" fmla="*/ 858949 h 947535"/>
                  <a:gd name="connsiteX38" fmla="*/ 274631 w 537527"/>
                  <a:gd name="connsiteY38" fmla="*/ 786904 h 947535"/>
                  <a:gd name="connsiteX39" fmla="*/ 253105 w 537527"/>
                  <a:gd name="connsiteY39" fmla="*/ 755513 h 947535"/>
                  <a:gd name="connsiteX40" fmla="*/ 229523 w 537527"/>
                  <a:gd name="connsiteY40" fmla="*/ 726393 h 947535"/>
                  <a:gd name="connsiteX41" fmla="*/ 183008 w 537527"/>
                  <a:gd name="connsiteY41" fmla="*/ 672080 h 947535"/>
                  <a:gd name="connsiteX42" fmla="*/ 136997 w 537527"/>
                  <a:gd name="connsiteY42" fmla="*/ 618776 h 947535"/>
                  <a:gd name="connsiteX43" fmla="*/ 115940 w 537527"/>
                  <a:gd name="connsiteY43" fmla="*/ 590773 h 947535"/>
                  <a:gd name="connsiteX44" fmla="*/ 95747 w 537527"/>
                  <a:gd name="connsiteY44" fmla="*/ 561076 h 947535"/>
                  <a:gd name="connsiteX45" fmla="*/ 60266 w 537527"/>
                  <a:gd name="connsiteY45" fmla="*/ 493572 h 947535"/>
                  <a:gd name="connsiteX46" fmla="*/ 30806 w 537527"/>
                  <a:gd name="connsiteY46" fmla="*/ 410643 h 947535"/>
                  <a:gd name="connsiteX47" fmla="*/ 15482 w 537527"/>
                  <a:gd name="connsiteY47" fmla="*/ 346924 h 947535"/>
                  <a:gd name="connsiteX48" fmla="*/ 10794 w 537527"/>
                  <a:gd name="connsiteY48" fmla="*/ 314920 h 947535"/>
                  <a:gd name="connsiteX49" fmla="*/ 6251 w 537527"/>
                  <a:gd name="connsiteY49" fmla="*/ 283457 h 947535"/>
                  <a:gd name="connsiteX50" fmla="*/ 1996 w 537527"/>
                  <a:gd name="connsiteY50" fmla="*/ 220603 h 947535"/>
                  <a:gd name="connsiteX51" fmla="*/ 13 w 537527"/>
                  <a:gd name="connsiteY51" fmla="*/ 159695 h 947535"/>
                  <a:gd name="connsiteX52" fmla="*/ 10542 w 537527"/>
                  <a:gd name="connsiteY52" fmla="*/ 198798 h 947535"/>
                  <a:gd name="connsiteX53" fmla="*/ 17321 w 537527"/>
                  <a:gd name="connsiteY53" fmla="*/ 218224 h 947535"/>
                  <a:gd name="connsiteX54" fmla="*/ 24136 w 537527"/>
                  <a:gd name="connsiteY54" fmla="*/ 237866 h 94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7527" h="947535">
                    <a:moveTo>
                      <a:pt x="24136" y="237866"/>
                    </a:moveTo>
                    <a:cubicBezTo>
                      <a:pt x="33907" y="262518"/>
                      <a:pt x="45770" y="286088"/>
                      <a:pt x="59761" y="308649"/>
                    </a:cubicBezTo>
                    <a:cubicBezTo>
                      <a:pt x="73715" y="333373"/>
                      <a:pt x="89257" y="357124"/>
                      <a:pt x="106348" y="379865"/>
                    </a:cubicBezTo>
                    <a:cubicBezTo>
                      <a:pt x="122646" y="403724"/>
                      <a:pt x="139846" y="427510"/>
                      <a:pt x="158200" y="450648"/>
                    </a:cubicBezTo>
                    <a:lnTo>
                      <a:pt x="171902" y="467911"/>
                    </a:lnTo>
                    <a:lnTo>
                      <a:pt x="184738" y="485175"/>
                    </a:lnTo>
                    <a:cubicBezTo>
                      <a:pt x="193320" y="496563"/>
                      <a:pt x="202010" y="507736"/>
                      <a:pt x="210628" y="518656"/>
                    </a:cubicBezTo>
                    <a:lnTo>
                      <a:pt x="335750" y="677702"/>
                    </a:lnTo>
                    <a:lnTo>
                      <a:pt x="343286" y="663358"/>
                    </a:lnTo>
                    <a:lnTo>
                      <a:pt x="351832" y="646203"/>
                    </a:lnTo>
                    <a:cubicBezTo>
                      <a:pt x="355041" y="639499"/>
                      <a:pt x="358178" y="631787"/>
                      <a:pt x="361820" y="623101"/>
                    </a:cubicBezTo>
                    <a:cubicBezTo>
                      <a:pt x="368959" y="605838"/>
                      <a:pt x="377217" y="584862"/>
                      <a:pt x="385762" y="560751"/>
                    </a:cubicBezTo>
                    <a:cubicBezTo>
                      <a:pt x="389945" y="548750"/>
                      <a:pt x="394669" y="535847"/>
                      <a:pt x="398527" y="522440"/>
                    </a:cubicBezTo>
                    <a:cubicBezTo>
                      <a:pt x="402421" y="508997"/>
                      <a:pt x="405919" y="494978"/>
                      <a:pt x="409453" y="480309"/>
                    </a:cubicBezTo>
                    <a:cubicBezTo>
                      <a:pt x="412986" y="465641"/>
                      <a:pt x="416412" y="450396"/>
                      <a:pt x="419657" y="434682"/>
                    </a:cubicBezTo>
                    <a:lnTo>
                      <a:pt x="424309" y="410752"/>
                    </a:lnTo>
                    <a:cubicBezTo>
                      <a:pt x="425571" y="402678"/>
                      <a:pt x="426508" y="394641"/>
                      <a:pt x="427518" y="386424"/>
                    </a:cubicBezTo>
                    <a:cubicBezTo>
                      <a:pt x="431628" y="352727"/>
                      <a:pt x="434008" y="318957"/>
                      <a:pt x="434657" y="285043"/>
                    </a:cubicBezTo>
                    <a:cubicBezTo>
                      <a:pt x="434008" y="250985"/>
                      <a:pt x="431304" y="217071"/>
                      <a:pt x="426544" y="183337"/>
                    </a:cubicBezTo>
                    <a:cubicBezTo>
                      <a:pt x="420991" y="151153"/>
                      <a:pt x="412409" y="119798"/>
                      <a:pt x="400835" y="89236"/>
                    </a:cubicBezTo>
                    <a:cubicBezTo>
                      <a:pt x="397770" y="81163"/>
                      <a:pt x="394525" y="73198"/>
                      <a:pt x="391135" y="65341"/>
                    </a:cubicBezTo>
                    <a:cubicBezTo>
                      <a:pt x="387421" y="57665"/>
                      <a:pt x="383419" y="50132"/>
                      <a:pt x="379452" y="42744"/>
                    </a:cubicBezTo>
                    <a:cubicBezTo>
                      <a:pt x="371375" y="27931"/>
                      <a:pt x="362721" y="13695"/>
                      <a:pt x="353851" y="0"/>
                    </a:cubicBezTo>
                    <a:cubicBezTo>
                      <a:pt x="370402" y="17155"/>
                      <a:pt x="386988" y="35680"/>
                      <a:pt x="403287" y="55538"/>
                    </a:cubicBezTo>
                    <a:cubicBezTo>
                      <a:pt x="418792" y="75685"/>
                      <a:pt x="433395" y="97417"/>
                      <a:pt x="447638" y="120267"/>
                    </a:cubicBezTo>
                    <a:cubicBezTo>
                      <a:pt x="454706" y="131727"/>
                      <a:pt x="461593" y="143477"/>
                      <a:pt x="468300" y="155514"/>
                    </a:cubicBezTo>
                    <a:cubicBezTo>
                      <a:pt x="474610" y="167696"/>
                      <a:pt x="480271" y="180346"/>
                      <a:pt x="485896" y="193140"/>
                    </a:cubicBezTo>
                    <a:cubicBezTo>
                      <a:pt x="497434" y="219269"/>
                      <a:pt x="507278" y="246047"/>
                      <a:pt x="515464" y="273402"/>
                    </a:cubicBezTo>
                    <a:cubicBezTo>
                      <a:pt x="525271" y="310163"/>
                      <a:pt x="532231" y="347465"/>
                      <a:pt x="536377" y="385271"/>
                    </a:cubicBezTo>
                    <a:cubicBezTo>
                      <a:pt x="538397" y="416914"/>
                      <a:pt x="537747" y="448522"/>
                      <a:pt x="534502" y="480093"/>
                    </a:cubicBezTo>
                    <a:cubicBezTo>
                      <a:pt x="531437" y="507880"/>
                      <a:pt x="525560" y="535019"/>
                      <a:pt x="516834" y="561580"/>
                    </a:cubicBezTo>
                    <a:cubicBezTo>
                      <a:pt x="509117" y="586448"/>
                      <a:pt x="499922" y="610739"/>
                      <a:pt x="489249" y="634490"/>
                    </a:cubicBezTo>
                    <a:cubicBezTo>
                      <a:pt x="478071" y="658060"/>
                      <a:pt x="466136" y="681018"/>
                      <a:pt x="454093" y="704336"/>
                    </a:cubicBezTo>
                    <a:lnTo>
                      <a:pt x="435991" y="739655"/>
                    </a:lnTo>
                    <a:cubicBezTo>
                      <a:pt x="430186" y="751585"/>
                      <a:pt x="423011" y="763766"/>
                      <a:pt x="416736" y="776236"/>
                    </a:cubicBezTo>
                    <a:cubicBezTo>
                      <a:pt x="403683" y="801140"/>
                      <a:pt x="391027" y="827269"/>
                      <a:pt x="379308" y="855489"/>
                    </a:cubicBezTo>
                    <a:cubicBezTo>
                      <a:pt x="365606" y="885547"/>
                      <a:pt x="353454" y="916217"/>
                      <a:pt x="342925" y="947536"/>
                    </a:cubicBezTo>
                    <a:cubicBezTo>
                      <a:pt x="335894" y="917226"/>
                      <a:pt x="326411" y="887709"/>
                      <a:pt x="314476" y="858949"/>
                    </a:cubicBezTo>
                    <a:cubicBezTo>
                      <a:pt x="302829" y="834045"/>
                      <a:pt x="289559" y="810006"/>
                      <a:pt x="274631" y="786904"/>
                    </a:cubicBezTo>
                    <a:cubicBezTo>
                      <a:pt x="267564" y="776020"/>
                      <a:pt x="260605" y="765568"/>
                      <a:pt x="253105" y="755513"/>
                    </a:cubicBezTo>
                    <a:cubicBezTo>
                      <a:pt x="245280" y="745494"/>
                      <a:pt x="237419" y="735763"/>
                      <a:pt x="229523" y="726393"/>
                    </a:cubicBezTo>
                    <a:cubicBezTo>
                      <a:pt x="213801" y="707580"/>
                      <a:pt x="198116" y="689740"/>
                      <a:pt x="183008" y="672080"/>
                    </a:cubicBezTo>
                    <a:cubicBezTo>
                      <a:pt x="167899" y="654384"/>
                      <a:pt x="151385" y="637013"/>
                      <a:pt x="136997" y="618776"/>
                    </a:cubicBezTo>
                    <a:cubicBezTo>
                      <a:pt x="129678" y="609658"/>
                      <a:pt x="122646" y="600360"/>
                      <a:pt x="115940" y="590773"/>
                    </a:cubicBezTo>
                    <a:lnTo>
                      <a:pt x="95747" y="561076"/>
                    </a:lnTo>
                    <a:cubicBezTo>
                      <a:pt x="81684" y="539740"/>
                      <a:pt x="69857" y="517251"/>
                      <a:pt x="60266" y="493572"/>
                    </a:cubicBezTo>
                    <a:cubicBezTo>
                      <a:pt x="47790" y="466902"/>
                      <a:pt x="37982" y="439259"/>
                      <a:pt x="30806" y="410643"/>
                    </a:cubicBezTo>
                    <a:cubicBezTo>
                      <a:pt x="24460" y="389704"/>
                      <a:pt x="19376" y="368440"/>
                      <a:pt x="15482" y="346924"/>
                    </a:cubicBezTo>
                    <a:cubicBezTo>
                      <a:pt x="13571" y="336256"/>
                      <a:pt x="12272" y="325516"/>
                      <a:pt x="10794" y="314920"/>
                    </a:cubicBezTo>
                    <a:cubicBezTo>
                      <a:pt x="8991" y="304433"/>
                      <a:pt x="7477" y="293945"/>
                      <a:pt x="6251" y="283457"/>
                    </a:cubicBezTo>
                    <a:cubicBezTo>
                      <a:pt x="3763" y="262482"/>
                      <a:pt x="2717" y="241362"/>
                      <a:pt x="1996" y="220603"/>
                    </a:cubicBezTo>
                    <a:cubicBezTo>
                      <a:pt x="481" y="200132"/>
                      <a:pt x="-95" y="179769"/>
                      <a:pt x="13" y="159695"/>
                    </a:cubicBezTo>
                    <a:cubicBezTo>
                      <a:pt x="2897" y="172777"/>
                      <a:pt x="6431" y="185860"/>
                      <a:pt x="10542" y="198798"/>
                    </a:cubicBezTo>
                    <a:cubicBezTo>
                      <a:pt x="12633" y="205322"/>
                      <a:pt x="14941" y="211737"/>
                      <a:pt x="17321" y="218224"/>
                    </a:cubicBezTo>
                    <a:cubicBezTo>
                      <a:pt x="19376" y="224747"/>
                      <a:pt x="21648" y="231307"/>
                      <a:pt x="24136" y="23786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62" name="Freeform 61">
                <a:extLst>
                  <a:ext uri="{FF2B5EF4-FFF2-40B4-BE49-F238E27FC236}">
                    <a16:creationId xmlns:a16="http://schemas.microsoft.com/office/drawing/2014/main" id="{578DEFCD-9EEC-FCCF-6AFB-DE2A984D9D5D}"/>
                  </a:ext>
                </a:extLst>
              </p:cNvPr>
              <p:cNvSpPr/>
              <p:nvPr/>
            </p:nvSpPr>
            <p:spPr>
              <a:xfrm>
                <a:off x="4663181" y="-2388087"/>
                <a:ext cx="614697" cy="906594"/>
              </a:xfrm>
              <a:custGeom>
                <a:avLst/>
                <a:gdLst>
                  <a:gd name="connsiteX0" fmla="*/ 46371 w 614697"/>
                  <a:gd name="connsiteY0" fmla="*/ 325985 h 906594"/>
                  <a:gd name="connsiteX1" fmla="*/ 72729 w 614697"/>
                  <a:gd name="connsiteY1" fmla="*/ 354601 h 906594"/>
                  <a:gd name="connsiteX2" fmla="*/ 101504 w 614697"/>
                  <a:gd name="connsiteY2" fmla="*/ 383000 h 906594"/>
                  <a:gd name="connsiteX3" fmla="*/ 167418 w 614697"/>
                  <a:gd name="connsiteY3" fmla="*/ 436953 h 906594"/>
                  <a:gd name="connsiteX4" fmla="*/ 202719 w 614697"/>
                  <a:gd name="connsiteY4" fmla="*/ 463082 h 906594"/>
                  <a:gd name="connsiteX5" fmla="*/ 238705 w 614697"/>
                  <a:gd name="connsiteY5" fmla="*/ 488563 h 906594"/>
                  <a:gd name="connsiteX6" fmla="*/ 309775 w 614697"/>
                  <a:gd name="connsiteY6" fmla="*/ 537289 h 906594"/>
                  <a:gd name="connsiteX7" fmla="*/ 374067 w 614697"/>
                  <a:gd name="connsiteY7" fmla="*/ 581691 h 906594"/>
                  <a:gd name="connsiteX8" fmla="*/ 402950 w 614697"/>
                  <a:gd name="connsiteY8" fmla="*/ 600792 h 906594"/>
                  <a:gd name="connsiteX9" fmla="*/ 427289 w 614697"/>
                  <a:gd name="connsiteY9" fmla="*/ 617911 h 906594"/>
                  <a:gd name="connsiteX10" fmla="*/ 476652 w 614697"/>
                  <a:gd name="connsiteY10" fmla="*/ 651321 h 906594"/>
                  <a:gd name="connsiteX11" fmla="*/ 484838 w 614697"/>
                  <a:gd name="connsiteY11" fmla="*/ 591530 h 906594"/>
                  <a:gd name="connsiteX12" fmla="*/ 487830 w 614697"/>
                  <a:gd name="connsiteY12" fmla="*/ 560463 h 906594"/>
                  <a:gd name="connsiteX13" fmla="*/ 488912 w 614697"/>
                  <a:gd name="connsiteY13" fmla="*/ 524855 h 906594"/>
                  <a:gd name="connsiteX14" fmla="*/ 487758 w 614697"/>
                  <a:gd name="connsiteY14" fmla="*/ 440665 h 906594"/>
                  <a:gd name="connsiteX15" fmla="*/ 476039 w 614697"/>
                  <a:gd name="connsiteY15" fmla="*/ 346023 h 906594"/>
                  <a:gd name="connsiteX16" fmla="*/ 465619 w 614697"/>
                  <a:gd name="connsiteY16" fmla="*/ 296828 h 906594"/>
                  <a:gd name="connsiteX17" fmla="*/ 451844 w 614697"/>
                  <a:gd name="connsiteY17" fmla="*/ 247561 h 906594"/>
                  <a:gd name="connsiteX18" fmla="*/ 413515 w 614697"/>
                  <a:gd name="connsiteY18" fmla="*/ 153135 h 906594"/>
                  <a:gd name="connsiteX19" fmla="*/ 389464 w 614697"/>
                  <a:gd name="connsiteY19" fmla="*/ 109671 h 906594"/>
                  <a:gd name="connsiteX20" fmla="*/ 361014 w 614697"/>
                  <a:gd name="connsiteY20" fmla="*/ 71035 h 906594"/>
                  <a:gd name="connsiteX21" fmla="*/ 326975 w 614697"/>
                  <a:gd name="connsiteY21" fmla="*/ 32869 h 906594"/>
                  <a:gd name="connsiteX22" fmla="*/ 289583 w 614697"/>
                  <a:gd name="connsiteY22" fmla="*/ 0 h 906594"/>
                  <a:gd name="connsiteX23" fmla="*/ 321602 w 614697"/>
                  <a:gd name="connsiteY23" fmla="*/ 17732 h 906594"/>
                  <a:gd name="connsiteX24" fmla="*/ 353009 w 614697"/>
                  <a:gd name="connsiteY24" fmla="*/ 38347 h 906594"/>
                  <a:gd name="connsiteX25" fmla="*/ 415462 w 614697"/>
                  <a:gd name="connsiteY25" fmla="*/ 86100 h 906594"/>
                  <a:gd name="connsiteX26" fmla="*/ 473479 w 614697"/>
                  <a:gd name="connsiteY26" fmla="*/ 144305 h 906594"/>
                  <a:gd name="connsiteX27" fmla="*/ 500883 w 614697"/>
                  <a:gd name="connsiteY27" fmla="*/ 176634 h 906594"/>
                  <a:gd name="connsiteX28" fmla="*/ 525439 w 614697"/>
                  <a:gd name="connsiteY28" fmla="*/ 212097 h 906594"/>
                  <a:gd name="connsiteX29" fmla="*/ 556377 w 614697"/>
                  <a:gd name="connsiteY29" fmla="*/ 263238 h 906594"/>
                  <a:gd name="connsiteX30" fmla="*/ 578985 w 614697"/>
                  <a:gd name="connsiteY30" fmla="*/ 312361 h 906594"/>
                  <a:gd name="connsiteX31" fmla="*/ 595644 w 614697"/>
                  <a:gd name="connsiteY31" fmla="*/ 358745 h 906594"/>
                  <a:gd name="connsiteX32" fmla="*/ 602062 w 614697"/>
                  <a:gd name="connsiteY32" fmla="*/ 380910 h 906594"/>
                  <a:gd name="connsiteX33" fmla="*/ 606426 w 614697"/>
                  <a:gd name="connsiteY33" fmla="*/ 402967 h 906594"/>
                  <a:gd name="connsiteX34" fmla="*/ 614575 w 614697"/>
                  <a:gd name="connsiteY34" fmla="*/ 485823 h 906594"/>
                  <a:gd name="connsiteX35" fmla="*/ 613313 w 614697"/>
                  <a:gd name="connsiteY35" fmla="*/ 525288 h 906594"/>
                  <a:gd name="connsiteX36" fmla="*/ 609454 w 614697"/>
                  <a:gd name="connsiteY36" fmla="*/ 564103 h 906594"/>
                  <a:gd name="connsiteX37" fmla="*/ 597988 w 614697"/>
                  <a:gd name="connsiteY37" fmla="*/ 640941 h 906594"/>
                  <a:gd name="connsiteX38" fmla="*/ 583601 w 614697"/>
                  <a:gd name="connsiteY38" fmla="*/ 720987 h 906594"/>
                  <a:gd name="connsiteX39" fmla="*/ 571233 w 614697"/>
                  <a:gd name="connsiteY39" fmla="*/ 808024 h 906594"/>
                  <a:gd name="connsiteX40" fmla="*/ 567375 w 614697"/>
                  <a:gd name="connsiteY40" fmla="*/ 855453 h 906594"/>
                  <a:gd name="connsiteX41" fmla="*/ 565752 w 614697"/>
                  <a:gd name="connsiteY41" fmla="*/ 880501 h 906594"/>
                  <a:gd name="connsiteX42" fmla="*/ 564274 w 614697"/>
                  <a:gd name="connsiteY42" fmla="*/ 906594 h 906594"/>
                  <a:gd name="connsiteX43" fmla="*/ 538636 w 614697"/>
                  <a:gd name="connsiteY43" fmla="*/ 865761 h 906594"/>
                  <a:gd name="connsiteX44" fmla="*/ 510367 w 614697"/>
                  <a:gd name="connsiteY44" fmla="*/ 830693 h 906594"/>
                  <a:gd name="connsiteX45" fmla="*/ 451484 w 614697"/>
                  <a:gd name="connsiteY45" fmla="*/ 773786 h 906594"/>
                  <a:gd name="connsiteX46" fmla="*/ 390401 w 614697"/>
                  <a:gd name="connsiteY46" fmla="*/ 729636 h 906594"/>
                  <a:gd name="connsiteX47" fmla="*/ 375329 w 614697"/>
                  <a:gd name="connsiteY47" fmla="*/ 719761 h 906594"/>
                  <a:gd name="connsiteX48" fmla="*/ 359680 w 614697"/>
                  <a:gd name="connsiteY48" fmla="*/ 710427 h 906594"/>
                  <a:gd name="connsiteX49" fmla="*/ 328958 w 614697"/>
                  <a:gd name="connsiteY49" fmla="*/ 692226 h 906594"/>
                  <a:gd name="connsiteX50" fmla="*/ 269823 w 614697"/>
                  <a:gd name="connsiteY50" fmla="*/ 654961 h 906594"/>
                  <a:gd name="connsiteX51" fmla="*/ 212563 w 614697"/>
                  <a:gd name="connsiteY51" fmla="*/ 612649 h 906594"/>
                  <a:gd name="connsiteX52" fmla="*/ 199077 w 614697"/>
                  <a:gd name="connsiteY52" fmla="*/ 600324 h 906594"/>
                  <a:gd name="connsiteX53" fmla="*/ 185050 w 614697"/>
                  <a:gd name="connsiteY53" fmla="*/ 587637 h 906594"/>
                  <a:gd name="connsiteX54" fmla="*/ 157862 w 614697"/>
                  <a:gd name="connsiteY54" fmla="*/ 559274 h 906594"/>
                  <a:gd name="connsiteX55" fmla="*/ 131648 w 614697"/>
                  <a:gd name="connsiteY55" fmla="*/ 526369 h 906594"/>
                  <a:gd name="connsiteX56" fmla="*/ 104749 w 614697"/>
                  <a:gd name="connsiteY56" fmla="*/ 488995 h 906594"/>
                  <a:gd name="connsiteX57" fmla="*/ 87729 w 614697"/>
                  <a:gd name="connsiteY57" fmla="*/ 460631 h 906594"/>
                  <a:gd name="connsiteX58" fmla="*/ 71287 w 614697"/>
                  <a:gd name="connsiteY58" fmla="*/ 432484 h 906594"/>
                  <a:gd name="connsiteX59" fmla="*/ 43702 w 614697"/>
                  <a:gd name="connsiteY59" fmla="*/ 374351 h 906594"/>
                  <a:gd name="connsiteX60" fmla="*/ 19904 w 614697"/>
                  <a:gd name="connsiteY60" fmla="*/ 316218 h 906594"/>
                  <a:gd name="connsiteX61" fmla="*/ 9880 w 614697"/>
                  <a:gd name="connsiteY61" fmla="*/ 286881 h 906594"/>
                  <a:gd name="connsiteX62" fmla="*/ 0 w 614697"/>
                  <a:gd name="connsiteY62" fmla="*/ 258373 h 906594"/>
                  <a:gd name="connsiteX63" fmla="*/ 22068 w 614697"/>
                  <a:gd name="connsiteY63" fmla="*/ 292395 h 906594"/>
                  <a:gd name="connsiteX64" fmla="*/ 46371 w 614697"/>
                  <a:gd name="connsiteY64" fmla="*/ 325985 h 90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14697" h="906594">
                    <a:moveTo>
                      <a:pt x="46371" y="325985"/>
                    </a:moveTo>
                    <a:cubicBezTo>
                      <a:pt x="54592" y="336004"/>
                      <a:pt x="63390" y="345555"/>
                      <a:pt x="72729" y="354601"/>
                    </a:cubicBezTo>
                    <a:cubicBezTo>
                      <a:pt x="81852" y="364151"/>
                      <a:pt x="91263" y="373774"/>
                      <a:pt x="101504" y="383000"/>
                    </a:cubicBezTo>
                    <a:cubicBezTo>
                      <a:pt x="121732" y="401597"/>
                      <a:pt x="145134" y="418716"/>
                      <a:pt x="167418" y="436953"/>
                    </a:cubicBezTo>
                    <a:cubicBezTo>
                      <a:pt x="178884" y="445855"/>
                      <a:pt x="190675" y="454540"/>
                      <a:pt x="202719" y="463082"/>
                    </a:cubicBezTo>
                    <a:cubicBezTo>
                      <a:pt x="214798" y="471588"/>
                      <a:pt x="227166" y="479877"/>
                      <a:pt x="238705" y="488563"/>
                    </a:cubicBezTo>
                    <a:cubicBezTo>
                      <a:pt x="262251" y="505646"/>
                      <a:pt x="286265" y="521972"/>
                      <a:pt x="309775" y="537289"/>
                    </a:cubicBezTo>
                    <a:cubicBezTo>
                      <a:pt x="332167" y="553219"/>
                      <a:pt x="353874" y="568212"/>
                      <a:pt x="374067" y="581691"/>
                    </a:cubicBezTo>
                    <a:lnTo>
                      <a:pt x="402950" y="600792"/>
                    </a:lnTo>
                    <a:lnTo>
                      <a:pt x="427289" y="617911"/>
                    </a:lnTo>
                    <a:cubicBezTo>
                      <a:pt x="457289" y="638815"/>
                      <a:pt x="476652" y="651321"/>
                      <a:pt x="476652" y="651321"/>
                    </a:cubicBezTo>
                    <a:cubicBezTo>
                      <a:pt x="476652" y="651321"/>
                      <a:pt x="480727" y="629156"/>
                      <a:pt x="484838" y="591530"/>
                    </a:cubicBezTo>
                    <a:cubicBezTo>
                      <a:pt x="485847" y="582123"/>
                      <a:pt x="486929" y="571708"/>
                      <a:pt x="487830" y="560463"/>
                    </a:cubicBezTo>
                    <a:cubicBezTo>
                      <a:pt x="488299" y="549435"/>
                      <a:pt x="488696" y="537505"/>
                      <a:pt x="488912" y="524855"/>
                    </a:cubicBezTo>
                    <a:cubicBezTo>
                      <a:pt x="489345" y="499519"/>
                      <a:pt x="489201" y="471119"/>
                      <a:pt x="487758" y="440665"/>
                    </a:cubicBezTo>
                    <a:cubicBezTo>
                      <a:pt x="485198" y="410860"/>
                      <a:pt x="481340" y="379000"/>
                      <a:pt x="476039" y="346023"/>
                    </a:cubicBezTo>
                    <a:cubicBezTo>
                      <a:pt x="473479" y="329445"/>
                      <a:pt x="469982" y="313046"/>
                      <a:pt x="465619" y="296828"/>
                    </a:cubicBezTo>
                    <a:cubicBezTo>
                      <a:pt x="461472" y="280430"/>
                      <a:pt x="456892" y="263959"/>
                      <a:pt x="451844" y="247561"/>
                    </a:cubicBezTo>
                    <a:cubicBezTo>
                      <a:pt x="441964" y="214908"/>
                      <a:pt x="429200" y="183445"/>
                      <a:pt x="413515" y="153135"/>
                    </a:cubicBezTo>
                    <a:cubicBezTo>
                      <a:pt x="405942" y="138179"/>
                      <a:pt x="398082" y="123438"/>
                      <a:pt x="389464" y="109671"/>
                    </a:cubicBezTo>
                    <a:cubicBezTo>
                      <a:pt x="380449" y="96156"/>
                      <a:pt x="370930" y="83217"/>
                      <a:pt x="361014" y="71035"/>
                    </a:cubicBezTo>
                    <a:cubicBezTo>
                      <a:pt x="350088" y="57628"/>
                      <a:pt x="338694" y="44906"/>
                      <a:pt x="326975" y="32869"/>
                    </a:cubicBezTo>
                    <a:cubicBezTo>
                      <a:pt x="315148" y="21156"/>
                      <a:pt x="302708" y="10199"/>
                      <a:pt x="289583" y="0"/>
                    </a:cubicBezTo>
                    <a:cubicBezTo>
                      <a:pt x="300148" y="5586"/>
                      <a:pt x="310821" y="11497"/>
                      <a:pt x="321602" y="17732"/>
                    </a:cubicBezTo>
                    <a:cubicBezTo>
                      <a:pt x="332348" y="23967"/>
                      <a:pt x="342480" y="31175"/>
                      <a:pt x="353009" y="38347"/>
                    </a:cubicBezTo>
                    <a:cubicBezTo>
                      <a:pt x="373851" y="52907"/>
                      <a:pt x="394800" y="68801"/>
                      <a:pt x="415462" y="86100"/>
                    </a:cubicBezTo>
                    <a:cubicBezTo>
                      <a:pt x="435907" y="104409"/>
                      <a:pt x="455234" y="123798"/>
                      <a:pt x="473479" y="144305"/>
                    </a:cubicBezTo>
                    <a:cubicBezTo>
                      <a:pt x="482782" y="154757"/>
                      <a:pt x="492157" y="165389"/>
                      <a:pt x="500883" y="176634"/>
                    </a:cubicBezTo>
                    <a:cubicBezTo>
                      <a:pt x="509321" y="188130"/>
                      <a:pt x="517470" y="199952"/>
                      <a:pt x="525439" y="212097"/>
                    </a:cubicBezTo>
                    <a:cubicBezTo>
                      <a:pt x="536905" y="229685"/>
                      <a:pt x="547218" y="246732"/>
                      <a:pt x="556377" y="263238"/>
                    </a:cubicBezTo>
                    <a:cubicBezTo>
                      <a:pt x="564814" y="279168"/>
                      <a:pt x="572387" y="295567"/>
                      <a:pt x="578985" y="312361"/>
                    </a:cubicBezTo>
                    <a:cubicBezTo>
                      <a:pt x="585440" y="328327"/>
                      <a:pt x="590993" y="343789"/>
                      <a:pt x="595644" y="358745"/>
                    </a:cubicBezTo>
                    <a:cubicBezTo>
                      <a:pt x="597988" y="366242"/>
                      <a:pt x="600151" y="373594"/>
                      <a:pt x="602062" y="380910"/>
                    </a:cubicBezTo>
                    <a:cubicBezTo>
                      <a:pt x="603721" y="388370"/>
                      <a:pt x="605163" y="395723"/>
                      <a:pt x="606426" y="402967"/>
                    </a:cubicBezTo>
                    <a:cubicBezTo>
                      <a:pt x="611293" y="430357"/>
                      <a:pt x="613998" y="458000"/>
                      <a:pt x="614575" y="485823"/>
                    </a:cubicBezTo>
                    <a:cubicBezTo>
                      <a:pt x="614935" y="499014"/>
                      <a:pt x="614503" y="512169"/>
                      <a:pt x="613313" y="525288"/>
                    </a:cubicBezTo>
                    <a:cubicBezTo>
                      <a:pt x="612303" y="538370"/>
                      <a:pt x="611005" y="551273"/>
                      <a:pt x="609454" y="564103"/>
                    </a:cubicBezTo>
                    <a:cubicBezTo>
                      <a:pt x="606173" y="589800"/>
                      <a:pt x="602928" y="614884"/>
                      <a:pt x="597988" y="640941"/>
                    </a:cubicBezTo>
                    <a:cubicBezTo>
                      <a:pt x="593012" y="667034"/>
                      <a:pt x="587892" y="693524"/>
                      <a:pt x="583601" y="720987"/>
                    </a:cubicBezTo>
                    <a:cubicBezTo>
                      <a:pt x="579815" y="748269"/>
                      <a:pt x="574586" y="777318"/>
                      <a:pt x="571233" y="808024"/>
                    </a:cubicBezTo>
                    <a:cubicBezTo>
                      <a:pt x="569538" y="823377"/>
                      <a:pt x="568204" y="839127"/>
                      <a:pt x="567375" y="855453"/>
                    </a:cubicBezTo>
                    <a:cubicBezTo>
                      <a:pt x="567086" y="863562"/>
                      <a:pt x="566509" y="871923"/>
                      <a:pt x="565752" y="880501"/>
                    </a:cubicBezTo>
                    <a:cubicBezTo>
                      <a:pt x="565031" y="889043"/>
                      <a:pt x="564634" y="897728"/>
                      <a:pt x="564274" y="906594"/>
                    </a:cubicBezTo>
                    <a:cubicBezTo>
                      <a:pt x="556593" y="892430"/>
                      <a:pt x="548047" y="878807"/>
                      <a:pt x="538636" y="865761"/>
                    </a:cubicBezTo>
                    <a:cubicBezTo>
                      <a:pt x="529333" y="853255"/>
                      <a:pt x="519922" y="841541"/>
                      <a:pt x="510367" y="830693"/>
                    </a:cubicBezTo>
                    <a:cubicBezTo>
                      <a:pt x="492590" y="809826"/>
                      <a:pt x="472974" y="790833"/>
                      <a:pt x="451484" y="773786"/>
                    </a:cubicBezTo>
                    <a:cubicBezTo>
                      <a:pt x="430895" y="757423"/>
                      <a:pt x="410486" y="743043"/>
                      <a:pt x="390401" y="729636"/>
                    </a:cubicBezTo>
                    <a:lnTo>
                      <a:pt x="375329" y="719761"/>
                    </a:lnTo>
                    <a:lnTo>
                      <a:pt x="359680" y="710427"/>
                    </a:lnTo>
                    <a:lnTo>
                      <a:pt x="328958" y="692226"/>
                    </a:lnTo>
                    <a:cubicBezTo>
                      <a:pt x="308549" y="680225"/>
                      <a:pt x="289619" y="667755"/>
                      <a:pt x="269823" y="654961"/>
                    </a:cubicBezTo>
                    <a:cubicBezTo>
                      <a:pt x="249702" y="642275"/>
                      <a:pt x="230628" y="628147"/>
                      <a:pt x="212563" y="612649"/>
                    </a:cubicBezTo>
                    <a:cubicBezTo>
                      <a:pt x="208019" y="608685"/>
                      <a:pt x="203512" y="604576"/>
                      <a:pt x="199077" y="600324"/>
                    </a:cubicBezTo>
                    <a:cubicBezTo>
                      <a:pt x="194498" y="596179"/>
                      <a:pt x="189666" y="592034"/>
                      <a:pt x="185050" y="587637"/>
                    </a:cubicBezTo>
                    <a:cubicBezTo>
                      <a:pt x="175531" y="578627"/>
                      <a:pt x="166444" y="569185"/>
                      <a:pt x="157862" y="559274"/>
                    </a:cubicBezTo>
                    <a:cubicBezTo>
                      <a:pt x="148848" y="549182"/>
                      <a:pt x="140771" y="537866"/>
                      <a:pt x="131648" y="526369"/>
                    </a:cubicBezTo>
                    <a:cubicBezTo>
                      <a:pt x="122525" y="514908"/>
                      <a:pt x="113547" y="502510"/>
                      <a:pt x="104749" y="488995"/>
                    </a:cubicBezTo>
                    <a:cubicBezTo>
                      <a:pt x="98691" y="479697"/>
                      <a:pt x="93030" y="470254"/>
                      <a:pt x="87729" y="460631"/>
                    </a:cubicBezTo>
                    <a:cubicBezTo>
                      <a:pt x="82104" y="451261"/>
                      <a:pt x="76407" y="441998"/>
                      <a:pt x="71287" y="432484"/>
                    </a:cubicBezTo>
                    <a:cubicBezTo>
                      <a:pt x="60830" y="413563"/>
                      <a:pt x="52140" y="393849"/>
                      <a:pt x="43702" y="374351"/>
                    </a:cubicBezTo>
                    <a:cubicBezTo>
                      <a:pt x="34688" y="355285"/>
                      <a:pt x="26899" y="335824"/>
                      <a:pt x="19904" y="316218"/>
                    </a:cubicBezTo>
                    <a:lnTo>
                      <a:pt x="9880" y="286881"/>
                    </a:lnTo>
                    <a:cubicBezTo>
                      <a:pt x="6382" y="277366"/>
                      <a:pt x="3101" y="267888"/>
                      <a:pt x="0" y="258373"/>
                    </a:cubicBezTo>
                    <a:cubicBezTo>
                      <a:pt x="6743" y="269942"/>
                      <a:pt x="14676" y="280826"/>
                      <a:pt x="22068" y="292395"/>
                    </a:cubicBezTo>
                    <a:cubicBezTo>
                      <a:pt x="29568" y="304036"/>
                      <a:pt x="37645" y="315209"/>
                      <a:pt x="46371" y="325985"/>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63" name="Freeform 62">
                <a:extLst>
                  <a:ext uri="{FF2B5EF4-FFF2-40B4-BE49-F238E27FC236}">
                    <a16:creationId xmlns:a16="http://schemas.microsoft.com/office/drawing/2014/main" id="{B4FDD376-5F3D-73EE-59B1-388113B72E74}"/>
                  </a:ext>
                </a:extLst>
              </p:cNvPr>
              <p:cNvSpPr/>
              <p:nvPr/>
            </p:nvSpPr>
            <p:spPr>
              <a:xfrm>
                <a:off x="4616738" y="-2445823"/>
                <a:ext cx="424694" cy="511340"/>
              </a:xfrm>
              <a:custGeom>
                <a:avLst/>
                <a:gdLst>
                  <a:gd name="connsiteX0" fmla="*/ 0 w 424694"/>
                  <a:gd name="connsiteY0" fmla="*/ 0 h 511340"/>
                  <a:gd name="connsiteX1" fmla="*/ 43053 w 424694"/>
                  <a:gd name="connsiteY1" fmla="*/ 97057 h 511340"/>
                  <a:gd name="connsiteX2" fmla="*/ 95013 w 424694"/>
                  <a:gd name="connsiteY2" fmla="*/ 190833 h 511340"/>
                  <a:gd name="connsiteX3" fmla="*/ 128115 w 424694"/>
                  <a:gd name="connsiteY3" fmla="*/ 242119 h 511340"/>
                  <a:gd name="connsiteX4" fmla="*/ 147333 w 424694"/>
                  <a:gd name="connsiteY4" fmla="*/ 267383 h 511340"/>
                  <a:gd name="connsiteX5" fmla="*/ 167274 w 424694"/>
                  <a:gd name="connsiteY5" fmla="*/ 293188 h 511340"/>
                  <a:gd name="connsiteX6" fmla="*/ 210832 w 424694"/>
                  <a:gd name="connsiteY6" fmla="*/ 340725 h 511340"/>
                  <a:gd name="connsiteX7" fmla="*/ 254354 w 424694"/>
                  <a:gd name="connsiteY7" fmla="*/ 383253 h 511340"/>
                  <a:gd name="connsiteX8" fmla="*/ 276349 w 424694"/>
                  <a:gd name="connsiteY8" fmla="*/ 402102 h 511340"/>
                  <a:gd name="connsiteX9" fmla="*/ 287275 w 424694"/>
                  <a:gd name="connsiteY9" fmla="*/ 410968 h 511340"/>
                  <a:gd name="connsiteX10" fmla="*/ 297552 w 424694"/>
                  <a:gd name="connsiteY10" fmla="*/ 419834 h 511340"/>
                  <a:gd name="connsiteX11" fmla="*/ 337180 w 424694"/>
                  <a:gd name="connsiteY11" fmla="*/ 451297 h 511340"/>
                  <a:gd name="connsiteX12" fmla="*/ 372553 w 424694"/>
                  <a:gd name="connsiteY12" fmla="*/ 476381 h 511340"/>
                  <a:gd name="connsiteX13" fmla="*/ 399812 w 424694"/>
                  <a:gd name="connsiteY13" fmla="*/ 495518 h 511340"/>
                  <a:gd name="connsiteX14" fmla="*/ 424693 w 424694"/>
                  <a:gd name="connsiteY14" fmla="*/ 511340 h 511340"/>
                  <a:gd name="connsiteX15" fmla="*/ 423394 w 424694"/>
                  <a:gd name="connsiteY15" fmla="*/ 481643 h 511340"/>
                  <a:gd name="connsiteX16" fmla="*/ 419861 w 424694"/>
                  <a:gd name="connsiteY16" fmla="*/ 447477 h 511340"/>
                  <a:gd name="connsiteX17" fmla="*/ 410918 w 424694"/>
                  <a:gd name="connsiteY17" fmla="*/ 404048 h 511340"/>
                  <a:gd name="connsiteX18" fmla="*/ 396639 w 424694"/>
                  <a:gd name="connsiteY18" fmla="*/ 352655 h 511340"/>
                  <a:gd name="connsiteX19" fmla="*/ 392096 w 424694"/>
                  <a:gd name="connsiteY19" fmla="*/ 338815 h 511340"/>
                  <a:gd name="connsiteX20" fmla="*/ 386579 w 424694"/>
                  <a:gd name="connsiteY20" fmla="*/ 325048 h 511340"/>
                  <a:gd name="connsiteX21" fmla="*/ 374139 w 424694"/>
                  <a:gd name="connsiteY21" fmla="*/ 296792 h 511340"/>
                  <a:gd name="connsiteX22" fmla="*/ 343418 w 424694"/>
                  <a:gd name="connsiteY22" fmla="*/ 238263 h 511340"/>
                  <a:gd name="connsiteX23" fmla="*/ 301951 w 424694"/>
                  <a:gd name="connsiteY23" fmla="*/ 181355 h 511340"/>
                  <a:gd name="connsiteX24" fmla="*/ 278441 w 424694"/>
                  <a:gd name="connsiteY24" fmla="*/ 154469 h 511340"/>
                  <a:gd name="connsiteX25" fmla="*/ 253128 w 424694"/>
                  <a:gd name="connsiteY25" fmla="*/ 130610 h 511340"/>
                  <a:gd name="connsiteX26" fmla="*/ 201962 w 424694"/>
                  <a:gd name="connsiteY26" fmla="*/ 88984 h 511340"/>
                  <a:gd name="connsiteX27" fmla="*/ 102982 w 424694"/>
                  <a:gd name="connsiteY27" fmla="*/ 33337 h 511340"/>
                  <a:gd name="connsiteX28" fmla="*/ 0 w 424694"/>
                  <a:gd name="connsiteY28" fmla="*/ 0 h 51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4694" h="511340">
                    <a:moveTo>
                      <a:pt x="0" y="0"/>
                    </a:moveTo>
                    <a:cubicBezTo>
                      <a:pt x="11971" y="33409"/>
                      <a:pt x="26322" y="65738"/>
                      <a:pt x="43053" y="97057"/>
                    </a:cubicBezTo>
                    <a:cubicBezTo>
                      <a:pt x="58342" y="129421"/>
                      <a:pt x="75686" y="160704"/>
                      <a:pt x="95013" y="190833"/>
                    </a:cubicBezTo>
                    <a:cubicBezTo>
                      <a:pt x="104929" y="207917"/>
                      <a:pt x="115891" y="225108"/>
                      <a:pt x="128115" y="242119"/>
                    </a:cubicBezTo>
                    <a:cubicBezTo>
                      <a:pt x="134208" y="250588"/>
                      <a:pt x="140591" y="259022"/>
                      <a:pt x="147333" y="267383"/>
                    </a:cubicBezTo>
                    <a:cubicBezTo>
                      <a:pt x="153896" y="275889"/>
                      <a:pt x="160278" y="284719"/>
                      <a:pt x="167274" y="293188"/>
                    </a:cubicBezTo>
                    <a:cubicBezTo>
                      <a:pt x="180904" y="309875"/>
                      <a:pt x="195399" y="325732"/>
                      <a:pt x="210832" y="340725"/>
                    </a:cubicBezTo>
                    <a:cubicBezTo>
                      <a:pt x="225291" y="355826"/>
                      <a:pt x="239642" y="370206"/>
                      <a:pt x="254354" y="383253"/>
                    </a:cubicBezTo>
                    <a:cubicBezTo>
                      <a:pt x="261674" y="389812"/>
                      <a:pt x="269030" y="396083"/>
                      <a:pt x="276349" y="402102"/>
                    </a:cubicBezTo>
                    <a:lnTo>
                      <a:pt x="287275" y="410968"/>
                    </a:lnTo>
                    <a:lnTo>
                      <a:pt x="297552" y="419834"/>
                    </a:lnTo>
                    <a:cubicBezTo>
                      <a:pt x="311182" y="431403"/>
                      <a:pt x="324559" y="441854"/>
                      <a:pt x="337180" y="451297"/>
                    </a:cubicBezTo>
                    <a:cubicBezTo>
                      <a:pt x="349836" y="460703"/>
                      <a:pt x="361951" y="468993"/>
                      <a:pt x="372553" y="476381"/>
                    </a:cubicBezTo>
                    <a:cubicBezTo>
                      <a:pt x="382829" y="483949"/>
                      <a:pt x="392060" y="490365"/>
                      <a:pt x="399812" y="495518"/>
                    </a:cubicBezTo>
                    <a:cubicBezTo>
                      <a:pt x="415209" y="505898"/>
                      <a:pt x="424693" y="511340"/>
                      <a:pt x="424693" y="511340"/>
                    </a:cubicBezTo>
                    <a:cubicBezTo>
                      <a:pt x="424693" y="511340"/>
                      <a:pt x="424801" y="500528"/>
                      <a:pt x="423394" y="481643"/>
                    </a:cubicBezTo>
                    <a:cubicBezTo>
                      <a:pt x="422673" y="472200"/>
                      <a:pt x="421556" y="460703"/>
                      <a:pt x="419861" y="447477"/>
                    </a:cubicBezTo>
                    <a:cubicBezTo>
                      <a:pt x="417842" y="434430"/>
                      <a:pt x="414704" y="419978"/>
                      <a:pt x="410918" y="404048"/>
                    </a:cubicBezTo>
                    <a:cubicBezTo>
                      <a:pt x="407132" y="388118"/>
                      <a:pt x="402409" y="370891"/>
                      <a:pt x="396639" y="352655"/>
                    </a:cubicBezTo>
                    <a:lnTo>
                      <a:pt x="392096" y="338815"/>
                    </a:lnTo>
                    <a:lnTo>
                      <a:pt x="386579" y="325048"/>
                    </a:lnTo>
                    <a:cubicBezTo>
                      <a:pt x="382757" y="315785"/>
                      <a:pt x="378610" y="306343"/>
                      <a:pt x="374139" y="296792"/>
                    </a:cubicBezTo>
                    <a:cubicBezTo>
                      <a:pt x="364944" y="276718"/>
                      <a:pt x="354668" y="257220"/>
                      <a:pt x="343418" y="238263"/>
                    </a:cubicBezTo>
                    <a:cubicBezTo>
                      <a:pt x="330581" y="218548"/>
                      <a:pt x="316771" y="199591"/>
                      <a:pt x="301951" y="181355"/>
                    </a:cubicBezTo>
                    <a:cubicBezTo>
                      <a:pt x="294234" y="172056"/>
                      <a:pt x="286662" y="162866"/>
                      <a:pt x="278441" y="154469"/>
                    </a:cubicBezTo>
                    <a:cubicBezTo>
                      <a:pt x="270220" y="146071"/>
                      <a:pt x="261638" y="138215"/>
                      <a:pt x="253128" y="130610"/>
                    </a:cubicBezTo>
                    <a:cubicBezTo>
                      <a:pt x="236073" y="115401"/>
                      <a:pt x="218873" y="101526"/>
                      <a:pt x="201962" y="88984"/>
                    </a:cubicBezTo>
                    <a:cubicBezTo>
                      <a:pt x="170447" y="67792"/>
                      <a:pt x="137454" y="49231"/>
                      <a:pt x="102982" y="33337"/>
                    </a:cubicBezTo>
                    <a:cubicBezTo>
                      <a:pt x="69664" y="19065"/>
                      <a:pt x="35337" y="7929"/>
                      <a:pt x="0" y="0"/>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12" name="Freeform 511">
                <a:extLst>
                  <a:ext uri="{FF2B5EF4-FFF2-40B4-BE49-F238E27FC236}">
                    <a16:creationId xmlns:a16="http://schemas.microsoft.com/office/drawing/2014/main" id="{159CCC29-65B0-D3E8-D287-C92400E975E0}"/>
                  </a:ext>
                </a:extLst>
              </p:cNvPr>
              <p:cNvSpPr/>
              <p:nvPr/>
            </p:nvSpPr>
            <p:spPr>
              <a:xfrm>
                <a:off x="3823496" y="110372"/>
                <a:ext cx="1225182" cy="667559"/>
              </a:xfrm>
              <a:custGeom>
                <a:avLst/>
                <a:gdLst>
                  <a:gd name="connsiteX0" fmla="*/ 1225183 w 1225182"/>
                  <a:gd name="connsiteY0" fmla="*/ 345446 h 667559"/>
                  <a:gd name="connsiteX1" fmla="*/ 369488 w 1225182"/>
                  <a:gd name="connsiteY1" fmla="*/ 512205 h 667559"/>
                  <a:gd name="connsiteX2" fmla="*/ 631702 w 1225182"/>
                  <a:gd name="connsiteY2" fmla="*/ 295422 h 667559"/>
                  <a:gd name="connsiteX3" fmla="*/ 753254 w 1225182"/>
                  <a:gd name="connsiteY3" fmla="*/ 0 h 667559"/>
                  <a:gd name="connsiteX4" fmla="*/ 0 w 1225182"/>
                  <a:gd name="connsiteY4" fmla="*/ 543200 h 667559"/>
                  <a:gd name="connsiteX5" fmla="*/ 626870 w 1225182"/>
                  <a:gd name="connsiteY5" fmla="*/ 667070 h 667559"/>
                  <a:gd name="connsiteX6" fmla="*/ 1225183 w 1225182"/>
                  <a:gd name="connsiteY6" fmla="*/ 345446 h 66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5182" h="667559">
                    <a:moveTo>
                      <a:pt x="1225183" y="345446"/>
                    </a:moveTo>
                    <a:cubicBezTo>
                      <a:pt x="1225183" y="345446"/>
                      <a:pt x="1005877" y="507448"/>
                      <a:pt x="369488" y="512205"/>
                    </a:cubicBezTo>
                    <a:cubicBezTo>
                      <a:pt x="369488" y="512205"/>
                      <a:pt x="571810" y="386136"/>
                      <a:pt x="631702" y="295422"/>
                    </a:cubicBezTo>
                    <a:cubicBezTo>
                      <a:pt x="705585" y="183445"/>
                      <a:pt x="727040" y="33337"/>
                      <a:pt x="753254" y="0"/>
                    </a:cubicBezTo>
                    <a:cubicBezTo>
                      <a:pt x="753254" y="0"/>
                      <a:pt x="333754" y="536028"/>
                      <a:pt x="0" y="543200"/>
                    </a:cubicBezTo>
                    <a:cubicBezTo>
                      <a:pt x="0" y="543200"/>
                      <a:pt x="429056" y="676621"/>
                      <a:pt x="626870" y="667070"/>
                    </a:cubicBezTo>
                    <a:cubicBezTo>
                      <a:pt x="824685" y="657556"/>
                      <a:pt x="986803" y="595566"/>
                      <a:pt x="1225183" y="34544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13" name="Freeform 512">
                <a:extLst>
                  <a:ext uri="{FF2B5EF4-FFF2-40B4-BE49-F238E27FC236}">
                    <a16:creationId xmlns:a16="http://schemas.microsoft.com/office/drawing/2014/main" id="{983EB264-EF58-EF7A-43DE-CE3245ED4A32}"/>
                  </a:ext>
                </a:extLst>
              </p:cNvPr>
              <p:cNvSpPr/>
              <p:nvPr/>
            </p:nvSpPr>
            <p:spPr>
              <a:xfrm>
                <a:off x="2705622" y="649636"/>
                <a:ext cx="1971225" cy="509005"/>
              </a:xfrm>
              <a:custGeom>
                <a:avLst/>
                <a:gdLst>
                  <a:gd name="connsiteX0" fmla="*/ 1971225 w 1971225"/>
                  <a:gd name="connsiteY0" fmla="*/ 144493 h 509005"/>
                  <a:gd name="connsiteX1" fmla="*/ 1506436 w 1971225"/>
                  <a:gd name="connsiteY1" fmla="*/ 206447 h 509005"/>
                  <a:gd name="connsiteX2" fmla="*/ 624491 w 1971225"/>
                  <a:gd name="connsiteY2" fmla="*/ 37273 h 509005"/>
                  <a:gd name="connsiteX3" fmla="*/ 0 w 1971225"/>
                  <a:gd name="connsiteY3" fmla="*/ 418472 h 509005"/>
                  <a:gd name="connsiteX4" fmla="*/ 97681 w 1971225"/>
                  <a:gd name="connsiteY4" fmla="*/ 509005 h 509005"/>
                  <a:gd name="connsiteX5" fmla="*/ 753182 w 1971225"/>
                  <a:gd name="connsiteY5" fmla="*/ 63475 h 509005"/>
                  <a:gd name="connsiteX6" fmla="*/ 1294270 w 1971225"/>
                  <a:gd name="connsiteY6" fmla="*/ 335111 h 509005"/>
                  <a:gd name="connsiteX7" fmla="*/ 1971225 w 1971225"/>
                  <a:gd name="connsiteY7" fmla="*/ 144493 h 50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1225" h="509005">
                    <a:moveTo>
                      <a:pt x="1971225" y="144493"/>
                    </a:moveTo>
                    <a:cubicBezTo>
                      <a:pt x="1971225" y="144493"/>
                      <a:pt x="1747160" y="289808"/>
                      <a:pt x="1506436" y="206447"/>
                    </a:cubicBezTo>
                    <a:cubicBezTo>
                      <a:pt x="1265676" y="123049"/>
                      <a:pt x="900984" y="-84218"/>
                      <a:pt x="624491" y="37273"/>
                    </a:cubicBezTo>
                    <a:cubicBezTo>
                      <a:pt x="347997" y="158801"/>
                      <a:pt x="0" y="418472"/>
                      <a:pt x="0" y="418472"/>
                    </a:cubicBezTo>
                    <a:lnTo>
                      <a:pt x="97681" y="509005"/>
                    </a:lnTo>
                    <a:cubicBezTo>
                      <a:pt x="97681" y="509005"/>
                      <a:pt x="459993" y="53960"/>
                      <a:pt x="753182" y="63475"/>
                    </a:cubicBezTo>
                    <a:cubicBezTo>
                      <a:pt x="1046371" y="72989"/>
                      <a:pt x="989182" y="244541"/>
                      <a:pt x="1294270" y="335111"/>
                    </a:cubicBezTo>
                    <a:cubicBezTo>
                      <a:pt x="1599358" y="425680"/>
                      <a:pt x="1829697" y="281339"/>
                      <a:pt x="1971225" y="144493"/>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14" name="Freeform 513">
                <a:extLst>
                  <a:ext uri="{FF2B5EF4-FFF2-40B4-BE49-F238E27FC236}">
                    <a16:creationId xmlns:a16="http://schemas.microsoft.com/office/drawing/2014/main" id="{BCF45144-DFFF-A915-E738-33045AAD65A6}"/>
                  </a:ext>
                </a:extLst>
              </p:cNvPr>
              <p:cNvSpPr/>
              <p:nvPr/>
            </p:nvSpPr>
            <p:spPr>
              <a:xfrm>
                <a:off x="4160159" y="-340973"/>
                <a:ext cx="123222" cy="172609"/>
              </a:xfrm>
              <a:custGeom>
                <a:avLst/>
                <a:gdLst>
                  <a:gd name="connsiteX0" fmla="*/ 115289 w 123222"/>
                  <a:gd name="connsiteY0" fmla="*/ 38720 h 172609"/>
                  <a:gd name="connsiteX1" fmla="*/ 105661 w 123222"/>
                  <a:gd name="connsiteY1" fmla="*/ 19835 h 172609"/>
                  <a:gd name="connsiteX2" fmla="*/ 88858 w 123222"/>
                  <a:gd name="connsiteY2" fmla="*/ 6896 h 172609"/>
                  <a:gd name="connsiteX3" fmla="*/ 83738 w 123222"/>
                  <a:gd name="connsiteY3" fmla="*/ 4517 h 172609"/>
                  <a:gd name="connsiteX4" fmla="*/ 74867 w 123222"/>
                  <a:gd name="connsiteY4" fmla="*/ 1382 h 172609"/>
                  <a:gd name="connsiteX5" fmla="*/ 65564 w 123222"/>
                  <a:gd name="connsiteY5" fmla="*/ 48 h 172609"/>
                  <a:gd name="connsiteX6" fmla="*/ 56189 w 123222"/>
                  <a:gd name="connsiteY6" fmla="*/ 553 h 172609"/>
                  <a:gd name="connsiteX7" fmla="*/ 47067 w 123222"/>
                  <a:gd name="connsiteY7" fmla="*/ 2824 h 172609"/>
                  <a:gd name="connsiteX8" fmla="*/ 38593 w 123222"/>
                  <a:gd name="connsiteY8" fmla="*/ 6824 h 172609"/>
                  <a:gd name="connsiteX9" fmla="*/ 31021 w 123222"/>
                  <a:gd name="connsiteY9" fmla="*/ 12410 h 172609"/>
                  <a:gd name="connsiteX10" fmla="*/ 24675 w 123222"/>
                  <a:gd name="connsiteY10" fmla="*/ 19330 h 172609"/>
                  <a:gd name="connsiteX11" fmla="*/ 19807 w 123222"/>
                  <a:gd name="connsiteY11" fmla="*/ 27331 h 172609"/>
                  <a:gd name="connsiteX12" fmla="*/ 12848 w 123222"/>
                  <a:gd name="connsiteY12" fmla="*/ 41819 h 172609"/>
                  <a:gd name="connsiteX13" fmla="*/ 8484 w 123222"/>
                  <a:gd name="connsiteY13" fmla="*/ 56307 h 172609"/>
                  <a:gd name="connsiteX14" fmla="*/ 444 w 123222"/>
                  <a:gd name="connsiteY14" fmla="*/ 115810 h 172609"/>
                  <a:gd name="connsiteX15" fmla="*/ 1886 w 123222"/>
                  <a:gd name="connsiteY15" fmla="*/ 135632 h 172609"/>
                  <a:gd name="connsiteX16" fmla="*/ 11189 w 123222"/>
                  <a:gd name="connsiteY16" fmla="*/ 153184 h 172609"/>
                  <a:gd name="connsiteX17" fmla="*/ 12920 w 123222"/>
                  <a:gd name="connsiteY17" fmla="*/ 155238 h 172609"/>
                  <a:gd name="connsiteX18" fmla="*/ 23376 w 123222"/>
                  <a:gd name="connsiteY18" fmla="*/ 164609 h 172609"/>
                  <a:gd name="connsiteX19" fmla="*/ 36105 w 123222"/>
                  <a:gd name="connsiteY19" fmla="*/ 170555 h 172609"/>
                  <a:gd name="connsiteX20" fmla="*/ 50023 w 123222"/>
                  <a:gd name="connsiteY20" fmla="*/ 172609 h 172609"/>
                  <a:gd name="connsiteX21" fmla="*/ 63906 w 123222"/>
                  <a:gd name="connsiteY21" fmla="*/ 170591 h 172609"/>
                  <a:gd name="connsiteX22" fmla="*/ 83918 w 123222"/>
                  <a:gd name="connsiteY22" fmla="*/ 164573 h 172609"/>
                  <a:gd name="connsiteX23" fmla="*/ 96611 w 123222"/>
                  <a:gd name="connsiteY23" fmla="*/ 158662 h 172609"/>
                  <a:gd name="connsiteX24" fmla="*/ 107067 w 123222"/>
                  <a:gd name="connsiteY24" fmla="*/ 149327 h 172609"/>
                  <a:gd name="connsiteX25" fmla="*/ 114423 w 123222"/>
                  <a:gd name="connsiteY25" fmla="*/ 137398 h 172609"/>
                  <a:gd name="connsiteX26" fmla="*/ 118029 w 123222"/>
                  <a:gd name="connsiteY26" fmla="*/ 123847 h 172609"/>
                  <a:gd name="connsiteX27" fmla="*/ 122897 w 123222"/>
                  <a:gd name="connsiteY27" fmla="*/ 81427 h 172609"/>
                  <a:gd name="connsiteX28" fmla="*/ 121707 w 123222"/>
                  <a:gd name="connsiteY28" fmla="*/ 63984 h 17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3222" h="172609">
                    <a:moveTo>
                      <a:pt x="115289" y="38720"/>
                    </a:moveTo>
                    <a:cubicBezTo>
                      <a:pt x="113486" y="31728"/>
                      <a:pt x="110277" y="25421"/>
                      <a:pt x="105661" y="19835"/>
                    </a:cubicBezTo>
                    <a:cubicBezTo>
                      <a:pt x="101046" y="14284"/>
                      <a:pt x="95421" y="9960"/>
                      <a:pt x="88858" y="6896"/>
                    </a:cubicBezTo>
                    <a:lnTo>
                      <a:pt x="83738" y="4517"/>
                    </a:lnTo>
                    <a:cubicBezTo>
                      <a:pt x="80889" y="3184"/>
                      <a:pt x="77932" y="2139"/>
                      <a:pt x="74867" y="1382"/>
                    </a:cubicBezTo>
                    <a:cubicBezTo>
                      <a:pt x="71803" y="661"/>
                      <a:pt x="68702" y="193"/>
                      <a:pt x="65564" y="48"/>
                    </a:cubicBezTo>
                    <a:cubicBezTo>
                      <a:pt x="62427" y="-96"/>
                      <a:pt x="59290" y="84"/>
                      <a:pt x="56189" y="553"/>
                    </a:cubicBezTo>
                    <a:cubicBezTo>
                      <a:pt x="53088" y="986"/>
                      <a:pt x="50059" y="1778"/>
                      <a:pt x="47067" y="2824"/>
                    </a:cubicBezTo>
                    <a:cubicBezTo>
                      <a:pt x="44110" y="3869"/>
                      <a:pt x="41297" y="5202"/>
                      <a:pt x="38593" y="6824"/>
                    </a:cubicBezTo>
                    <a:cubicBezTo>
                      <a:pt x="35889" y="8446"/>
                      <a:pt x="33365" y="10284"/>
                      <a:pt x="31021" y="12410"/>
                    </a:cubicBezTo>
                    <a:cubicBezTo>
                      <a:pt x="28677" y="14501"/>
                      <a:pt x="26586" y="16807"/>
                      <a:pt x="24675" y="19330"/>
                    </a:cubicBezTo>
                    <a:cubicBezTo>
                      <a:pt x="22800" y="21853"/>
                      <a:pt x="21177" y="24520"/>
                      <a:pt x="19807" y="27331"/>
                    </a:cubicBezTo>
                    <a:lnTo>
                      <a:pt x="12848" y="41819"/>
                    </a:lnTo>
                    <a:cubicBezTo>
                      <a:pt x="10612" y="46432"/>
                      <a:pt x="9170" y="51262"/>
                      <a:pt x="8484" y="56307"/>
                    </a:cubicBezTo>
                    <a:lnTo>
                      <a:pt x="444" y="115810"/>
                    </a:lnTo>
                    <a:cubicBezTo>
                      <a:pt x="-458" y="122513"/>
                      <a:pt x="11" y="129145"/>
                      <a:pt x="1886" y="135632"/>
                    </a:cubicBezTo>
                    <a:cubicBezTo>
                      <a:pt x="3761" y="142155"/>
                      <a:pt x="6862" y="147994"/>
                      <a:pt x="11189" y="153184"/>
                    </a:cubicBezTo>
                    <a:lnTo>
                      <a:pt x="12920" y="155238"/>
                    </a:lnTo>
                    <a:cubicBezTo>
                      <a:pt x="15949" y="158878"/>
                      <a:pt x="19446" y="162014"/>
                      <a:pt x="23376" y="164609"/>
                    </a:cubicBezTo>
                    <a:cubicBezTo>
                      <a:pt x="27343" y="167239"/>
                      <a:pt x="31562" y="169222"/>
                      <a:pt x="36105" y="170555"/>
                    </a:cubicBezTo>
                    <a:cubicBezTo>
                      <a:pt x="40648" y="171925"/>
                      <a:pt x="45264" y="172609"/>
                      <a:pt x="50023" y="172609"/>
                    </a:cubicBezTo>
                    <a:cubicBezTo>
                      <a:pt x="54747" y="172609"/>
                      <a:pt x="59362" y="171961"/>
                      <a:pt x="63906" y="170591"/>
                    </a:cubicBezTo>
                    <a:lnTo>
                      <a:pt x="83918" y="164573"/>
                    </a:lnTo>
                    <a:cubicBezTo>
                      <a:pt x="88425" y="163239"/>
                      <a:pt x="92680" y="161257"/>
                      <a:pt x="96611" y="158662"/>
                    </a:cubicBezTo>
                    <a:cubicBezTo>
                      <a:pt x="100541" y="156067"/>
                      <a:pt x="104039" y="152931"/>
                      <a:pt x="107067" y="149327"/>
                    </a:cubicBezTo>
                    <a:cubicBezTo>
                      <a:pt x="110096" y="145687"/>
                      <a:pt x="112548" y="141723"/>
                      <a:pt x="114423" y="137398"/>
                    </a:cubicBezTo>
                    <a:cubicBezTo>
                      <a:pt x="116262" y="133037"/>
                      <a:pt x="117488" y="128532"/>
                      <a:pt x="118029" y="123847"/>
                    </a:cubicBezTo>
                    <a:lnTo>
                      <a:pt x="122897" y="81427"/>
                    </a:lnTo>
                    <a:cubicBezTo>
                      <a:pt x="123582" y="75553"/>
                      <a:pt x="123185" y="69714"/>
                      <a:pt x="121707" y="63984"/>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15" name="Freeform 514">
                <a:extLst>
                  <a:ext uri="{FF2B5EF4-FFF2-40B4-BE49-F238E27FC236}">
                    <a16:creationId xmlns:a16="http://schemas.microsoft.com/office/drawing/2014/main" id="{C1475F46-7A27-3396-FDB6-7BF62AD8FD00}"/>
                  </a:ext>
                </a:extLst>
              </p:cNvPr>
              <p:cNvSpPr/>
              <p:nvPr/>
            </p:nvSpPr>
            <p:spPr>
              <a:xfrm>
                <a:off x="3458981" y="-2409344"/>
                <a:ext cx="290451" cy="114740"/>
              </a:xfrm>
              <a:custGeom>
                <a:avLst/>
                <a:gdLst>
                  <a:gd name="connsiteX0" fmla="*/ 7467 w 290451"/>
                  <a:gd name="connsiteY0" fmla="*/ 72326 h 114740"/>
                  <a:gd name="connsiteX1" fmla="*/ 77420 w 290451"/>
                  <a:gd name="connsiteY1" fmla="*/ 112799 h 114740"/>
                  <a:gd name="connsiteX2" fmla="*/ 83009 w 290451"/>
                  <a:gd name="connsiteY2" fmla="*/ 114637 h 114740"/>
                  <a:gd name="connsiteX3" fmla="*/ 88850 w 290451"/>
                  <a:gd name="connsiteY3" fmla="*/ 114061 h 114740"/>
                  <a:gd name="connsiteX4" fmla="*/ 93970 w 290451"/>
                  <a:gd name="connsiteY4" fmla="*/ 111142 h 114740"/>
                  <a:gd name="connsiteX5" fmla="*/ 97432 w 290451"/>
                  <a:gd name="connsiteY5" fmla="*/ 106384 h 114740"/>
                  <a:gd name="connsiteX6" fmla="*/ 99091 w 290451"/>
                  <a:gd name="connsiteY6" fmla="*/ 102744 h 114740"/>
                  <a:gd name="connsiteX7" fmla="*/ 104283 w 290451"/>
                  <a:gd name="connsiteY7" fmla="*/ 96689 h 114740"/>
                  <a:gd name="connsiteX8" fmla="*/ 111963 w 290451"/>
                  <a:gd name="connsiteY8" fmla="*/ 94455 h 114740"/>
                  <a:gd name="connsiteX9" fmla="*/ 242782 w 290451"/>
                  <a:gd name="connsiteY9" fmla="*/ 94455 h 114740"/>
                  <a:gd name="connsiteX10" fmla="*/ 248696 w 290451"/>
                  <a:gd name="connsiteY10" fmla="*/ 93157 h 114740"/>
                  <a:gd name="connsiteX11" fmla="*/ 282122 w 290451"/>
                  <a:gd name="connsiteY11" fmla="*/ 77840 h 114740"/>
                  <a:gd name="connsiteX12" fmla="*/ 285223 w 290451"/>
                  <a:gd name="connsiteY12" fmla="*/ 75930 h 114740"/>
                  <a:gd name="connsiteX13" fmla="*/ 287711 w 290451"/>
                  <a:gd name="connsiteY13" fmla="*/ 73335 h 114740"/>
                  <a:gd name="connsiteX14" fmla="*/ 289442 w 290451"/>
                  <a:gd name="connsiteY14" fmla="*/ 70164 h 114740"/>
                  <a:gd name="connsiteX15" fmla="*/ 290343 w 290451"/>
                  <a:gd name="connsiteY15" fmla="*/ 66668 h 114740"/>
                  <a:gd name="connsiteX16" fmla="*/ 290343 w 290451"/>
                  <a:gd name="connsiteY16" fmla="*/ 63064 h 114740"/>
                  <a:gd name="connsiteX17" fmla="*/ 289406 w 290451"/>
                  <a:gd name="connsiteY17" fmla="*/ 59568 h 114740"/>
                  <a:gd name="connsiteX18" fmla="*/ 287603 w 290451"/>
                  <a:gd name="connsiteY18" fmla="*/ 56432 h 114740"/>
                  <a:gd name="connsiteX19" fmla="*/ 285079 w 290451"/>
                  <a:gd name="connsiteY19" fmla="*/ 53837 h 114740"/>
                  <a:gd name="connsiteX20" fmla="*/ 234128 w 290451"/>
                  <a:gd name="connsiteY20" fmla="*/ 13112 h 114740"/>
                  <a:gd name="connsiteX21" fmla="*/ 228323 w 290451"/>
                  <a:gd name="connsiteY21" fmla="*/ 10337 h 114740"/>
                  <a:gd name="connsiteX22" fmla="*/ 182962 w 290451"/>
                  <a:gd name="connsiteY22" fmla="*/ 354 h 114740"/>
                  <a:gd name="connsiteX23" fmla="*/ 172685 w 290451"/>
                  <a:gd name="connsiteY23" fmla="*/ 1975 h 114740"/>
                  <a:gd name="connsiteX24" fmla="*/ 79187 w 290451"/>
                  <a:gd name="connsiteY24" fmla="*/ 56973 h 114740"/>
                  <a:gd name="connsiteX25" fmla="*/ 68658 w 290451"/>
                  <a:gd name="connsiteY25" fmla="*/ 58559 h 114740"/>
                  <a:gd name="connsiteX26" fmla="*/ 17852 w 290451"/>
                  <a:gd name="connsiteY26" fmla="*/ 46269 h 114740"/>
                  <a:gd name="connsiteX27" fmla="*/ 12768 w 290451"/>
                  <a:gd name="connsiteY27" fmla="*/ 45836 h 114740"/>
                  <a:gd name="connsiteX28" fmla="*/ 7828 w 290451"/>
                  <a:gd name="connsiteY28" fmla="*/ 47242 h 114740"/>
                  <a:gd name="connsiteX29" fmla="*/ 3753 w 290451"/>
                  <a:gd name="connsiteY29" fmla="*/ 50342 h 114740"/>
                  <a:gd name="connsiteX30" fmla="*/ 1013 w 290451"/>
                  <a:gd name="connsiteY30" fmla="*/ 54666 h 114740"/>
                  <a:gd name="connsiteX31" fmla="*/ 3 w 290451"/>
                  <a:gd name="connsiteY31" fmla="*/ 59676 h 114740"/>
                  <a:gd name="connsiteX32" fmla="*/ 832 w 290451"/>
                  <a:gd name="connsiteY32" fmla="*/ 64722 h 114740"/>
                  <a:gd name="connsiteX33" fmla="*/ 3429 w 290451"/>
                  <a:gd name="connsiteY33" fmla="*/ 69119 h 114740"/>
                  <a:gd name="connsiteX34" fmla="*/ 7431 w 290451"/>
                  <a:gd name="connsiteY34" fmla="*/ 72326 h 1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0451" h="114740">
                    <a:moveTo>
                      <a:pt x="7467" y="72326"/>
                    </a:moveTo>
                    <a:lnTo>
                      <a:pt x="77420" y="112799"/>
                    </a:lnTo>
                    <a:cubicBezTo>
                      <a:pt x="79151" y="113809"/>
                      <a:pt x="80990" y="114421"/>
                      <a:pt x="83009" y="114637"/>
                    </a:cubicBezTo>
                    <a:cubicBezTo>
                      <a:pt x="84992" y="114890"/>
                      <a:pt x="86939" y="114673"/>
                      <a:pt x="88850" y="114061"/>
                    </a:cubicBezTo>
                    <a:cubicBezTo>
                      <a:pt x="90761" y="113448"/>
                      <a:pt x="92456" y="112475"/>
                      <a:pt x="93970" y="111142"/>
                    </a:cubicBezTo>
                    <a:cubicBezTo>
                      <a:pt x="95449" y="109808"/>
                      <a:pt x="96603" y="108222"/>
                      <a:pt x="97432" y="106384"/>
                    </a:cubicBezTo>
                    <a:lnTo>
                      <a:pt x="99091" y="102744"/>
                    </a:lnTo>
                    <a:cubicBezTo>
                      <a:pt x="100245" y="100221"/>
                      <a:pt x="101975" y="98203"/>
                      <a:pt x="104283" y="96689"/>
                    </a:cubicBezTo>
                    <a:cubicBezTo>
                      <a:pt x="106627" y="95212"/>
                      <a:pt x="109187" y="94455"/>
                      <a:pt x="111963" y="94455"/>
                    </a:cubicBezTo>
                    <a:lnTo>
                      <a:pt x="242782" y="94455"/>
                    </a:lnTo>
                    <a:cubicBezTo>
                      <a:pt x="244874" y="94455"/>
                      <a:pt x="246821" y="94022"/>
                      <a:pt x="248696" y="93157"/>
                    </a:cubicBezTo>
                    <a:lnTo>
                      <a:pt x="282122" y="77840"/>
                    </a:lnTo>
                    <a:cubicBezTo>
                      <a:pt x="283240" y="77336"/>
                      <a:pt x="284249" y="76687"/>
                      <a:pt x="285223" y="75930"/>
                    </a:cubicBezTo>
                    <a:cubicBezTo>
                      <a:pt x="286160" y="75173"/>
                      <a:pt x="286990" y="74308"/>
                      <a:pt x="287711" y="73335"/>
                    </a:cubicBezTo>
                    <a:cubicBezTo>
                      <a:pt x="288432" y="72362"/>
                      <a:pt x="289009" y="71281"/>
                      <a:pt x="289442" y="70164"/>
                    </a:cubicBezTo>
                    <a:cubicBezTo>
                      <a:pt x="289910" y="69046"/>
                      <a:pt x="290199" y="67893"/>
                      <a:pt x="290343" y="66668"/>
                    </a:cubicBezTo>
                    <a:cubicBezTo>
                      <a:pt x="290487" y="65478"/>
                      <a:pt x="290487" y="64253"/>
                      <a:pt x="290343" y="63064"/>
                    </a:cubicBezTo>
                    <a:cubicBezTo>
                      <a:pt x="290163" y="61874"/>
                      <a:pt x="289874" y="60685"/>
                      <a:pt x="289406" y="59568"/>
                    </a:cubicBezTo>
                    <a:cubicBezTo>
                      <a:pt x="288937" y="58451"/>
                      <a:pt x="288360" y="57405"/>
                      <a:pt x="287603" y="56432"/>
                    </a:cubicBezTo>
                    <a:cubicBezTo>
                      <a:pt x="286881" y="55459"/>
                      <a:pt x="286052" y="54594"/>
                      <a:pt x="285079" y="53837"/>
                    </a:cubicBezTo>
                    <a:lnTo>
                      <a:pt x="234128" y="13112"/>
                    </a:lnTo>
                    <a:cubicBezTo>
                      <a:pt x="232434" y="11742"/>
                      <a:pt x="230487" y="10841"/>
                      <a:pt x="228323" y="10337"/>
                    </a:cubicBezTo>
                    <a:lnTo>
                      <a:pt x="182962" y="354"/>
                    </a:lnTo>
                    <a:cubicBezTo>
                      <a:pt x="179320" y="-439"/>
                      <a:pt x="175895" y="101"/>
                      <a:pt x="172685" y="1975"/>
                    </a:cubicBezTo>
                    <a:lnTo>
                      <a:pt x="79187" y="56973"/>
                    </a:lnTo>
                    <a:cubicBezTo>
                      <a:pt x="75869" y="58919"/>
                      <a:pt x="72372" y="59460"/>
                      <a:pt x="68658" y="58559"/>
                    </a:cubicBezTo>
                    <a:lnTo>
                      <a:pt x="17852" y="46269"/>
                    </a:lnTo>
                    <a:cubicBezTo>
                      <a:pt x="16193" y="45800"/>
                      <a:pt x="14498" y="45692"/>
                      <a:pt x="12768" y="45836"/>
                    </a:cubicBezTo>
                    <a:cubicBezTo>
                      <a:pt x="11037" y="46017"/>
                      <a:pt x="9378" y="46485"/>
                      <a:pt x="7828" y="47242"/>
                    </a:cubicBezTo>
                    <a:cubicBezTo>
                      <a:pt x="6277" y="48035"/>
                      <a:pt x="4907" y="49044"/>
                      <a:pt x="3753" y="50342"/>
                    </a:cubicBezTo>
                    <a:cubicBezTo>
                      <a:pt x="2563" y="51603"/>
                      <a:pt x="1662" y="53045"/>
                      <a:pt x="1013" y="54666"/>
                    </a:cubicBezTo>
                    <a:cubicBezTo>
                      <a:pt x="364" y="56252"/>
                      <a:pt x="39" y="57946"/>
                      <a:pt x="3" y="59676"/>
                    </a:cubicBezTo>
                    <a:cubicBezTo>
                      <a:pt x="-33" y="61406"/>
                      <a:pt x="255" y="63100"/>
                      <a:pt x="832" y="64722"/>
                    </a:cubicBezTo>
                    <a:cubicBezTo>
                      <a:pt x="1445" y="66343"/>
                      <a:pt x="2311" y="67821"/>
                      <a:pt x="3429" y="69119"/>
                    </a:cubicBezTo>
                    <a:cubicBezTo>
                      <a:pt x="4582" y="70452"/>
                      <a:pt x="5880" y="71533"/>
                      <a:pt x="7431" y="72326"/>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16" name="Freeform 515">
                <a:extLst>
                  <a:ext uri="{FF2B5EF4-FFF2-40B4-BE49-F238E27FC236}">
                    <a16:creationId xmlns:a16="http://schemas.microsoft.com/office/drawing/2014/main" id="{D75D879E-4E57-60BA-3389-FF11A206494D}"/>
                  </a:ext>
                </a:extLst>
              </p:cNvPr>
              <p:cNvSpPr/>
              <p:nvPr/>
            </p:nvSpPr>
            <p:spPr>
              <a:xfrm>
                <a:off x="4110808" y="-2211108"/>
                <a:ext cx="96995" cy="86801"/>
              </a:xfrm>
              <a:custGeom>
                <a:avLst/>
                <a:gdLst>
                  <a:gd name="connsiteX0" fmla="*/ 7787 w 96995"/>
                  <a:gd name="connsiteY0" fmla="*/ 28811 h 86801"/>
                  <a:gd name="connsiteX1" fmla="*/ 39374 w 96995"/>
                  <a:gd name="connsiteY1" fmla="*/ 42687 h 86801"/>
                  <a:gd name="connsiteX2" fmla="*/ 44134 w 96995"/>
                  <a:gd name="connsiteY2" fmla="*/ 46255 h 86801"/>
                  <a:gd name="connsiteX3" fmla="*/ 74026 w 96995"/>
                  <a:gd name="connsiteY3" fmla="*/ 82115 h 86801"/>
                  <a:gd name="connsiteX4" fmla="*/ 80625 w 96995"/>
                  <a:gd name="connsiteY4" fmla="*/ 86332 h 86801"/>
                  <a:gd name="connsiteX5" fmla="*/ 88413 w 96995"/>
                  <a:gd name="connsiteY5" fmla="*/ 86007 h 86801"/>
                  <a:gd name="connsiteX6" fmla="*/ 94651 w 96995"/>
                  <a:gd name="connsiteY6" fmla="*/ 81286 h 86801"/>
                  <a:gd name="connsiteX7" fmla="*/ 96995 w 96995"/>
                  <a:gd name="connsiteY7" fmla="*/ 73826 h 86801"/>
                  <a:gd name="connsiteX8" fmla="*/ 96995 w 96995"/>
                  <a:gd name="connsiteY8" fmla="*/ 30866 h 86801"/>
                  <a:gd name="connsiteX9" fmla="*/ 94327 w 96995"/>
                  <a:gd name="connsiteY9" fmla="*/ 22973 h 86801"/>
                  <a:gd name="connsiteX10" fmla="*/ 87368 w 96995"/>
                  <a:gd name="connsiteY10" fmla="*/ 18324 h 86801"/>
                  <a:gd name="connsiteX11" fmla="*/ 20516 w 96995"/>
                  <a:gd name="connsiteY11" fmla="*/ 520 h 86801"/>
                  <a:gd name="connsiteX12" fmla="*/ 8328 w 96995"/>
                  <a:gd name="connsiteY12" fmla="*/ 3547 h 86801"/>
                  <a:gd name="connsiteX13" fmla="*/ 4145 w 96995"/>
                  <a:gd name="connsiteY13" fmla="*/ 7403 h 86801"/>
                  <a:gd name="connsiteX14" fmla="*/ 2090 w 96995"/>
                  <a:gd name="connsiteY14" fmla="*/ 9854 h 86801"/>
                  <a:gd name="connsiteX15" fmla="*/ 684 w 96995"/>
                  <a:gd name="connsiteY15" fmla="*/ 12773 h 86801"/>
                  <a:gd name="connsiteX16" fmla="*/ 35 w 96995"/>
                  <a:gd name="connsiteY16" fmla="*/ 15909 h 86801"/>
                  <a:gd name="connsiteX17" fmla="*/ 179 w 96995"/>
                  <a:gd name="connsiteY17" fmla="*/ 19116 h 86801"/>
                  <a:gd name="connsiteX18" fmla="*/ 1117 w 96995"/>
                  <a:gd name="connsiteY18" fmla="*/ 22180 h 86801"/>
                  <a:gd name="connsiteX19" fmla="*/ 2739 w 96995"/>
                  <a:gd name="connsiteY19" fmla="*/ 24919 h 86801"/>
                  <a:gd name="connsiteX20" fmla="*/ 5011 w 96995"/>
                  <a:gd name="connsiteY20" fmla="*/ 27189 h 86801"/>
                  <a:gd name="connsiteX21" fmla="*/ 7787 w 96995"/>
                  <a:gd name="connsiteY21" fmla="*/ 28811 h 8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995" h="86801">
                    <a:moveTo>
                      <a:pt x="7787" y="28811"/>
                    </a:moveTo>
                    <a:lnTo>
                      <a:pt x="39374" y="42687"/>
                    </a:lnTo>
                    <a:cubicBezTo>
                      <a:pt x="41249" y="43516"/>
                      <a:pt x="42836" y="44705"/>
                      <a:pt x="44134" y="46255"/>
                    </a:cubicBezTo>
                    <a:lnTo>
                      <a:pt x="74026" y="82115"/>
                    </a:lnTo>
                    <a:cubicBezTo>
                      <a:pt x="75793" y="84241"/>
                      <a:pt x="77992" y="85647"/>
                      <a:pt x="80625" y="86332"/>
                    </a:cubicBezTo>
                    <a:cubicBezTo>
                      <a:pt x="83257" y="87052"/>
                      <a:pt x="85853" y="86944"/>
                      <a:pt x="88413" y="86007"/>
                    </a:cubicBezTo>
                    <a:cubicBezTo>
                      <a:pt x="91009" y="85106"/>
                      <a:pt x="93065" y="83520"/>
                      <a:pt x="94651" y="81286"/>
                    </a:cubicBezTo>
                    <a:cubicBezTo>
                      <a:pt x="96202" y="79051"/>
                      <a:pt x="96995" y="76565"/>
                      <a:pt x="96995" y="73826"/>
                    </a:cubicBezTo>
                    <a:lnTo>
                      <a:pt x="96995" y="30866"/>
                    </a:lnTo>
                    <a:cubicBezTo>
                      <a:pt x="96995" y="27946"/>
                      <a:pt x="96094" y="25315"/>
                      <a:pt x="94327" y="22973"/>
                    </a:cubicBezTo>
                    <a:cubicBezTo>
                      <a:pt x="92524" y="20630"/>
                      <a:pt x="90216" y="19080"/>
                      <a:pt x="87368" y="18324"/>
                    </a:cubicBezTo>
                    <a:lnTo>
                      <a:pt x="20516" y="520"/>
                    </a:lnTo>
                    <a:cubicBezTo>
                      <a:pt x="15900" y="-742"/>
                      <a:pt x="11826" y="303"/>
                      <a:pt x="8328" y="3547"/>
                    </a:cubicBezTo>
                    <a:lnTo>
                      <a:pt x="4145" y="7403"/>
                    </a:lnTo>
                    <a:cubicBezTo>
                      <a:pt x="3352" y="8160"/>
                      <a:pt x="2667" y="8953"/>
                      <a:pt x="2090" y="9854"/>
                    </a:cubicBezTo>
                    <a:cubicBezTo>
                      <a:pt x="1513" y="10791"/>
                      <a:pt x="1044" y="11728"/>
                      <a:pt x="684" y="12773"/>
                    </a:cubicBezTo>
                    <a:cubicBezTo>
                      <a:pt x="323" y="13782"/>
                      <a:pt x="107" y="14828"/>
                      <a:pt x="35" y="15909"/>
                    </a:cubicBezTo>
                    <a:cubicBezTo>
                      <a:pt x="-37" y="16954"/>
                      <a:pt x="-1" y="18035"/>
                      <a:pt x="179" y="19116"/>
                    </a:cubicBezTo>
                    <a:cubicBezTo>
                      <a:pt x="359" y="20162"/>
                      <a:pt x="684" y="21171"/>
                      <a:pt x="1117" y="22180"/>
                    </a:cubicBezTo>
                    <a:cubicBezTo>
                      <a:pt x="1549" y="23153"/>
                      <a:pt x="2090" y="24090"/>
                      <a:pt x="2739" y="24919"/>
                    </a:cubicBezTo>
                    <a:cubicBezTo>
                      <a:pt x="3424" y="25784"/>
                      <a:pt x="4182" y="26541"/>
                      <a:pt x="5011" y="27189"/>
                    </a:cubicBezTo>
                    <a:cubicBezTo>
                      <a:pt x="5876" y="27838"/>
                      <a:pt x="6814" y="28379"/>
                      <a:pt x="7787" y="28811"/>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17" name="Freeform 516">
                <a:extLst>
                  <a:ext uri="{FF2B5EF4-FFF2-40B4-BE49-F238E27FC236}">
                    <a16:creationId xmlns:a16="http://schemas.microsoft.com/office/drawing/2014/main" id="{A352D4C7-9CAE-4B5A-5FE1-10DC14103B85}"/>
                  </a:ext>
                </a:extLst>
              </p:cNvPr>
              <p:cNvSpPr/>
              <p:nvPr/>
            </p:nvSpPr>
            <p:spPr>
              <a:xfrm>
                <a:off x="2022523" y="-2155262"/>
                <a:ext cx="2556355" cy="2427600"/>
              </a:xfrm>
              <a:custGeom>
                <a:avLst/>
                <a:gdLst>
                  <a:gd name="connsiteX0" fmla="*/ 2553614 w 2556355"/>
                  <a:gd name="connsiteY0" fmla="*/ 580029 h 2427600"/>
                  <a:gd name="connsiteX1" fmla="*/ 2460079 w 2556355"/>
                  <a:gd name="connsiteY1" fmla="*/ 446427 h 2427600"/>
                  <a:gd name="connsiteX2" fmla="*/ 2458565 w 2556355"/>
                  <a:gd name="connsiteY2" fmla="*/ 444589 h 2427600"/>
                  <a:gd name="connsiteX3" fmla="*/ 2310727 w 2556355"/>
                  <a:gd name="connsiteY3" fmla="*/ 292103 h 2427600"/>
                  <a:gd name="connsiteX4" fmla="*/ 2308239 w 2556355"/>
                  <a:gd name="connsiteY4" fmla="*/ 288679 h 2427600"/>
                  <a:gd name="connsiteX5" fmla="*/ 2243370 w 2556355"/>
                  <a:gd name="connsiteY5" fmla="*/ 165925 h 2427600"/>
                  <a:gd name="connsiteX6" fmla="*/ 2242072 w 2556355"/>
                  <a:gd name="connsiteY6" fmla="*/ 162574 h 2427600"/>
                  <a:gd name="connsiteX7" fmla="*/ 2231435 w 2556355"/>
                  <a:gd name="connsiteY7" fmla="*/ 119974 h 2427600"/>
                  <a:gd name="connsiteX8" fmla="*/ 2228442 w 2556355"/>
                  <a:gd name="connsiteY8" fmla="*/ 114063 h 2427600"/>
                  <a:gd name="connsiteX9" fmla="*/ 2189860 w 2556355"/>
                  <a:gd name="connsiteY9" fmla="*/ 67319 h 2427600"/>
                  <a:gd name="connsiteX10" fmla="*/ 2178285 w 2556355"/>
                  <a:gd name="connsiteY10" fmla="*/ 61877 h 2427600"/>
                  <a:gd name="connsiteX11" fmla="*/ 2159751 w 2556355"/>
                  <a:gd name="connsiteY11" fmla="*/ 61877 h 2427600"/>
                  <a:gd name="connsiteX12" fmla="*/ 2151350 w 2556355"/>
                  <a:gd name="connsiteY12" fmla="*/ 59282 h 2427600"/>
                  <a:gd name="connsiteX13" fmla="*/ 2145833 w 2556355"/>
                  <a:gd name="connsiteY13" fmla="*/ 52471 h 2427600"/>
                  <a:gd name="connsiteX14" fmla="*/ 2135556 w 2556355"/>
                  <a:gd name="connsiteY14" fmla="*/ 26630 h 2427600"/>
                  <a:gd name="connsiteX15" fmla="*/ 2130003 w 2556355"/>
                  <a:gd name="connsiteY15" fmla="*/ 19782 h 2427600"/>
                  <a:gd name="connsiteX16" fmla="*/ 2121602 w 2556355"/>
                  <a:gd name="connsiteY16" fmla="*/ 17223 h 2427600"/>
                  <a:gd name="connsiteX17" fmla="*/ 2078116 w 2556355"/>
                  <a:gd name="connsiteY17" fmla="*/ 17223 h 2427600"/>
                  <a:gd name="connsiteX18" fmla="*/ 2070075 w 2556355"/>
                  <a:gd name="connsiteY18" fmla="*/ 14881 h 2427600"/>
                  <a:gd name="connsiteX19" fmla="*/ 2064558 w 2556355"/>
                  <a:gd name="connsiteY19" fmla="*/ 8610 h 2427600"/>
                  <a:gd name="connsiteX20" fmla="*/ 2062502 w 2556355"/>
                  <a:gd name="connsiteY20" fmla="*/ 5402 h 2427600"/>
                  <a:gd name="connsiteX21" fmla="*/ 2059762 w 2556355"/>
                  <a:gd name="connsiteY21" fmla="*/ 2807 h 2427600"/>
                  <a:gd name="connsiteX22" fmla="*/ 2056409 w 2556355"/>
                  <a:gd name="connsiteY22" fmla="*/ 1005 h 2427600"/>
                  <a:gd name="connsiteX23" fmla="*/ 2052731 w 2556355"/>
                  <a:gd name="connsiteY23" fmla="*/ 104 h 2427600"/>
                  <a:gd name="connsiteX24" fmla="*/ 2048945 w 2556355"/>
                  <a:gd name="connsiteY24" fmla="*/ 140 h 2427600"/>
                  <a:gd name="connsiteX25" fmla="*/ 2045303 w 2556355"/>
                  <a:gd name="connsiteY25" fmla="*/ 1113 h 2427600"/>
                  <a:gd name="connsiteX26" fmla="*/ 2041985 w 2556355"/>
                  <a:gd name="connsiteY26" fmla="*/ 2987 h 2427600"/>
                  <a:gd name="connsiteX27" fmla="*/ 2039281 w 2556355"/>
                  <a:gd name="connsiteY27" fmla="*/ 5618 h 2427600"/>
                  <a:gd name="connsiteX28" fmla="*/ 2027382 w 2556355"/>
                  <a:gd name="connsiteY28" fmla="*/ 20467 h 2427600"/>
                  <a:gd name="connsiteX29" fmla="*/ 2020026 w 2556355"/>
                  <a:gd name="connsiteY29" fmla="*/ 25440 h 2427600"/>
                  <a:gd name="connsiteX30" fmla="*/ 2011084 w 2556355"/>
                  <a:gd name="connsiteY30" fmla="*/ 25368 h 2427600"/>
                  <a:gd name="connsiteX31" fmla="*/ 1968211 w 2556355"/>
                  <a:gd name="connsiteY31" fmla="*/ 11673 h 2427600"/>
                  <a:gd name="connsiteX32" fmla="*/ 1955374 w 2556355"/>
                  <a:gd name="connsiteY32" fmla="*/ 13475 h 2427600"/>
                  <a:gd name="connsiteX33" fmla="*/ 1918919 w 2556355"/>
                  <a:gd name="connsiteY33" fmla="*/ 37730 h 2427600"/>
                  <a:gd name="connsiteX34" fmla="*/ 1914448 w 2556355"/>
                  <a:gd name="connsiteY34" fmla="*/ 42415 h 2427600"/>
                  <a:gd name="connsiteX35" fmla="*/ 1912356 w 2556355"/>
                  <a:gd name="connsiteY35" fmla="*/ 48506 h 2427600"/>
                  <a:gd name="connsiteX36" fmla="*/ 1913042 w 2556355"/>
                  <a:gd name="connsiteY36" fmla="*/ 54957 h 2427600"/>
                  <a:gd name="connsiteX37" fmla="*/ 1916359 w 2556355"/>
                  <a:gd name="connsiteY37" fmla="*/ 60508 h 2427600"/>
                  <a:gd name="connsiteX38" fmla="*/ 1939508 w 2556355"/>
                  <a:gd name="connsiteY38" fmla="*/ 85087 h 2427600"/>
                  <a:gd name="connsiteX39" fmla="*/ 1943222 w 2556355"/>
                  <a:gd name="connsiteY39" fmla="*/ 92115 h 2427600"/>
                  <a:gd name="connsiteX40" fmla="*/ 1955951 w 2556355"/>
                  <a:gd name="connsiteY40" fmla="*/ 149455 h 2427600"/>
                  <a:gd name="connsiteX41" fmla="*/ 1958367 w 2556355"/>
                  <a:gd name="connsiteY41" fmla="*/ 154861 h 2427600"/>
                  <a:gd name="connsiteX42" fmla="*/ 1993199 w 2556355"/>
                  <a:gd name="connsiteY42" fmla="*/ 204020 h 2427600"/>
                  <a:gd name="connsiteX43" fmla="*/ 1995543 w 2556355"/>
                  <a:gd name="connsiteY43" fmla="*/ 216202 h 2427600"/>
                  <a:gd name="connsiteX44" fmla="*/ 1984941 w 2556355"/>
                  <a:gd name="connsiteY44" fmla="*/ 260351 h 2427600"/>
                  <a:gd name="connsiteX45" fmla="*/ 1985266 w 2556355"/>
                  <a:gd name="connsiteY45" fmla="*/ 268388 h 2427600"/>
                  <a:gd name="connsiteX46" fmla="*/ 1989665 w 2556355"/>
                  <a:gd name="connsiteY46" fmla="*/ 275128 h 2427600"/>
                  <a:gd name="connsiteX47" fmla="*/ 1998680 w 2556355"/>
                  <a:gd name="connsiteY47" fmla="*/ 282948 h 2427600"/>
                  <a:gd name="connsiteX48" fmla="*/ 2003187 w 2556355"/>
                  <a:gd name="connsiteY48" fmla="*/ 290012 h 2427600"/>
                  <a:gd name="connsiteX49" fmla="*/ 2006468 w 2556355"/>
                  <a:gd name="connsiteY49" fmla="*/ 301257 h 2427600"/>
                  <a:gd name="connsiteX50" fmla="*/ 1974376 w 2556355"/>
                  <a:gd name="connsiteY50" fmla="*/ 301257 h 2427600"/>
                  <a:gd name="connsiteX51" fmla="*/ 1967742 w 2556355"/>
                  <a:gd name="connsiteY51" fmla="*/ 298986 h 2427600"/>
                  <a:gd name="connsiteX52" fmla="*/ 1963884 w 2556355"/>
                  <a:gd name="connsiteY52" fmla="*/ 293148 h 2427600"/>
                  <a:gd name="connsiteX53" fmla="*/ 1957213 w 2556355"/>
                  <a:gd name="connsiteY53" fmla="*/ 267235 h 2427600"/>
                  <a:gd name="connsiteX54" fmla="*/ 1954364 w 2556355"/>
                  <a:gd name="connsiteY54" fmla="*/ 262297 h 2427600"/>
                  <a:gd name="connsiteX55" fmla="*/ 1910409 w 2556355"/>
                  <a:gd name="connsiteY55" fmla="*/ 218364 h 2427600"/>
                  <a:gd name="connsiteX56" fmla="*/ 1903739 w 2556355"/>
                  <a:gd name="connsiteY56" fmla="*/ 215229 h 2427600"/>
                  <a:gd name="connsiteX57" fmla="*/ 1896599 w 2556355"/>
                  <a:gd name="connsiteY57" fmla="*/ 217067 h 2427600"/>
                  <a:gd name="connsiteX58" fmla="*/ 1881346 w 2556355"/>
                  <a:gd name="connsiteY58" fmla="*/ 227627 h 2427600"/>
                  <a:gd name="connsiteX59" fmla="*/ 1876911 w 2556355"/>
                  <a:gd name="connsiteY59" fmla="*/ 234222 h 2427600"/>
                  <a:gd name="connsiteX60" fmla="*/ 1878173 w 2556355"/>
                  <a:gd name="connsiteY60" fmla="*/ 242043 h 2427600"/>
                  <a:gd name="connsiteX61" fmla="*/ 1902513 w 2556355"/>
                  <a:gd name="connsiteY61" fmla="*/ 283237 h 2427600"/>
                  <a:gd name="connsiteX62" fmla="*/ 1904027 w 2556355"/>
                  <a:gd name="connsiteY62" fmla="*/ 288751 h 2427600"/>
                  <a:gd name="connsiteX63" fmla="*/ 1904027 w 2556355"/>
                  <a:gd name="connsiteY63" fmla="*/ 342487 h 2427600"/>
                  <a:gd name="connsiteX64" fmla="*/ 1905433 w 2556355"/>
                  <a:gd name="connsiteY64" fmla="*/ 347821 h 2427600"/>
                  <a:gd name="connsiteX65" fmla="*/ 1963379 w 2556355"/>
                  <a:gd name="connsiteY65" fmla="*/ 449743 h 2427600"/>
                  <a:gd name="connsiteX66" fmla="*/ 1963884 w 2556355"/>
                  <a:gd name="connsiteY66" fmla="*/ 450572 h 2427600"/>
                  <a:gd name="connsiteX67" fmla="*/ 2034594 w 2556355"/>
                  <a:gd name="connsiteY67" fmla="*/ 551953 h 2427600"/>
                  <a:gd name="connsiteX68" fmla="*/ 2035603 w 2556355"/>
                  <a:gd name="connsiteY68" fmla="*/ 553251 h 2427600"/>
                  <a:gd name="connsiteX69" fmla="*/ 2143705 w 2556355"/>
                  <a:gd name="connsiteY69" fmla="*/ 667679 h 2427600"/>
                  <a:gd name="connsiteX70" fmla="*/ 2146590 w 2556355"/>
                  <a:gd name="connsiteY70" fmla="*/ 674058 h 2427600"/>
                  <a:gd name="connsiteX71" fmla="*/ 2145004 w 2556355"/>
                  <a:gd name="connsiteY71" fmla="*/ 680870 h 2427600"/>
                  <a:gd name="connsiteX72" fmla="*/ 2114390 w 2556355"/>
                  <a:gd name="connsiteY72" fmla="*/ 729704 h 2427600"/>
                  <a:gd name="connsiteX73" fmla="*/ 2112912 w 2556355"/>
                  <a:gd name="connsiteY73" fmla="*/ 733524 h 2427600"/>
                  <a:gd name="connsiteX74" fmla="*/ 2112984 w 2556355"/>
                  <a:gd name="connsiteY74" fmla="*/ 737597 h 2427600"/>
                  <a:gd name="connsiteX75" fmla="*/ 2114534 w 2556355"/>
                  <a:gd name="connsiteY75" fmla="*/ 741381 h 2427600"/>
                  <a:gd name="connsiteX76" fmla="*/ 2117383 w 2556355"/>
                  <a:gd name="connsiteY76" fmla="*/ 744337 h 2427600"/>
                  <a:gd name="connsiteX77" fmla="*/ 2214704 w 2556355"/>
                  <a:gd name="connsiteY77" fmla="*/ 812020 h 2427600"/>
                  <a:gd name="connsiteX78" fmla="*/ 2219247 w 2556355"/>
                  <a:gd name="connsiteY78" fmla="*/ 819300 h 2427600"/>
                  <a:gd name="connsiteX79" fmla="*/ 2231543 w 2556355"/>
                  <a:gd name="connsiteY79" fmla="*/ 902013 h 2427600"/>
                  <a:gd name="connsiteX80" fmla="*/ 2231687 w 2556355"/>
                  <a:gd name="connsiteY80" fmla="*/ 903635 h 2427600"/>
                  <a:gd name="connsiteX81" fmla="*/ 2231687 w 2556355"/>
                  <a:gd name="connsiteY81" fmla="*/ 952794 h 2427600"/>
                  <a:gd name="connsiteX82" fmla="*/ 2228081 w 2556355"/>
                  <a:gd name="connsiteY82" fmla="*/ 960831 h 2427600"/>
                  <a:gd name="connsiteX83" fmla="*/ 2185425 w 2556355"/>
                  <a:gd name="connsiteY83" fmla="*/ 999106 h 2427600"/>
                  <a:gd name="connsiteX84" fmla="*/ 2178718 w 2556355"/>
                  <a:gd name="connsiteY84" fmla="*/ 993303 h 2427600"/>
                  <a:gd name="connsiteX85" fmla="*/ 2175364 w 2556355"/>
                  <a:gd name="connsiteY85" fmla="*/ 988005 h 2427600"/>
                  <a:gd name="connsiteX86" fmla="*/ 2175509 w 2556355"/>
                  <a:gd name="connsiteY86" fmla="*/ 981734 h 2427600"/>
                  <a:gd name="connsiteX87" fmla="*/ 2206266 w 2556355"/>
                  <a:gd name="connsiteY87" fmla="*/ 887741 h 2427600"/>
                  <a:gd name="connsiteX88" fmla="*/ 2206050 w 2556355"/>
                  <a:gd name="connsiteY88" fmla="*/ 880389 h 2427600"/>
                  <a:gd name="connsiteX89" fmla="*/ 2201146 w 2556355"/>
                  <a:gd name="connsiteY89" fmla="*/ 874911 h 2427600"/>
                  <a:gd name="connsiteX90" fmla="*/ 2143056 w 2556355"/>
                  <a:gd name="connsiteY90" fmla="*/ 843916 h 2427600"/>
                  <a:gd name="connsiteX91" fmla="*/ 2132419 w 2556355"/>
                  <a:gd name="connsiteY91" fmla="*/ 844168 h 2427600"/>
                  <a:gd name="connsiteX92" fmla="*/ 2075880 w 2556355"/>
                  <a:gd name="connsiteY92" fmla="*/ 877686 h 2427600"/>
                  <a:gd name="connsiteX93" fmla="*/ 2069065 w 2556355"/>
                  <a:gd name="connsiteY93" fmla="*/ 879091 h 2427600"/>
                  <a:gd name="connsiteX94" fmla="*/ 2062791 w 2556355"/>
                  <a:gd name="connsiteY94" fmla="*/ 876100 h 2427600"/>
                  <a:gd name="connsiteX95" fmla="*/ 2059618 w 2556355"/>
                  <a:gd name="connsiteY95" fmla="*/ 869901 h 2427600"/>
                  <a:gd name="connsiteX96" fmla="*/ 2060916 w 2556355"/>
                  <a:gd name="connsiteY96" fmla="*/ 863053 h 2427600"/>
                  <a:gd name="connsiteX97" fmla="*/ 2081830 w 2556355"/>
                  <a:gd name="connsiteY97" fmla="*/ 825680 h 2427600"/>
                  <a:gd name="connsiteX98" fmla="*/ 2083200 w 2556355"/>
                  <a:gd name="connsiteY98" fmla="*/ 819733 h 2427600"/>
                  <a:gd name="connsiteX99" fmla="*/ 2081145 w 2556355"/>
                  <a:gd name="connsiteY99" fmla="*/ 814002 h 2427600"/>
                  <a:gd name="connsiteX100" fmla="*/ 2042959 w 2556355"/>
                  <a:gd name="connsiteY100" fmla="*/ 761780 h 2427600"/>
                  <a:gd name="connsiteX101" fmla="*/ 2034882 w 2556355"/>
                  <a:gd name="connsiteY101" fmla="*/ 757347 h 2427600"/>
                  <a:gd name="connsiteX102" fmla="*/ 1930313 w 2556355"/>
                  <a:gd name="connsiteY102" fmla="*/ 750535 h 2427600"/>
                  <a:gd name="connsiteX103" fmla="*/ 1857332 w 2556355"/>
                  <a:gd name="connsiteY103" fmla="*/ 746247 h 2427600"/>
                  <a:gd name="connsiteX104" fmla="*/ 1850733 w 2556355"/>
                  <a:gd name="connsiteY104" fmla="*/ 748013 h 2427600"/>
                  <a:gd name="connsiteX105" fmla="*/ 1846514 w 2556355"/>
                  <a:gd name="connsiteY105" fmla="*/ 753347 h 2427600"/>
                  <a:gd name="connsiteX106" fmla="*/ 1835372 w 2556355"/>
                  <a:gd name="connsiteY106" fmla="*/ 783945 h 2427600"/>
                  <a:gd name="connsiteX107" fmla="*/ 1832560 w 2556355"/>
                  <a:gd name="connsiteY107" fmla="*/ 788198 h 2427600"/>
                  <a:gd name="connsiteX108" fmla="*/ 1828089 w 2556355"/>
                  <a:gd name="connsiteY108" fmla="*/ 790684 h 2427600"/>
                  <a:gd name="connsiteX109" fmla="*/ 1823004 w 2556355"/>
                  <a:gd name="connsiteY109" fmla="*/ 790829 h 2427600"/>
                  <a:gd name="connsiteX110" fmla="*/ 1818389 w 2556355"/>
                  <a:gd name="connsiteY110" fmla="*/ 788666 h 2427600"/>
                  <a:gd name="connsiteX111" fmla="*/ 1810673 w 2556355"/>
                  <a:gd name="connsiteY111" fmla="*/ 782431 h 2427600"/>
                  <a:gd name="connsiteX112" fmla="*/ 1807860 w 2556355"/>
                  <a:gd name="connsiteY112" fmla="*/ 779007 h 2427600"/>
                  <a:gd name="connsiteX113" fmla="*/ 1806670 w 2556355"/>
                  <a:gd name="connsiteY113" fmla="*/ 774755 h 2427600"/>
                  <a:gd name="connsiteX114" fmla="*/ 1807283 w 2556355"/>
                  <a:gd name="connsiteY114" fmla="*/ 770394 h 2427600"/>
                  <a:gd name="connsiteX115" fmla="*/ 1809591 w 2556355"/>
                  <a:gd name="connsiteY115" fmla="*/ 766609 h 2427600"/>
                  <a:gd name="connsiteX116" fmla="*/ 1846334 w 2556355"/>
                  <a:gd name="connsiteY116" fmla="*/ 727434 h 2427600"/>
                  <a:gd name="connsiteX117" fmla="*/ 1849255 w 2556355"/>
                  <a:gd name="connsiteY117" fmla="*/ 720045 h 2427600"/>
                  <a:gd name="connsiteX118" fmla="*/ 1849255 w 2556355"/>
                  <a:gd name="connsiteY118" fmla="*/ 693952 h 2427600"/>
                  <a:gd name="connsiteX119" fmla="*/ 1848425 w 2556355"/>
                  <a:gd name="connsiteY119" fmla="*/ 689808 h 2427600"/>
                  <a:gd name="connsiteX120" fmla="*/ 1846082 w 2556355"/>
                  <a:gd name="connsiteY120" fmla="*/ 686312 h 2427600"/>
                  <a:gd name="connsiteX121" fmla="*/ 1842584 w 2556355"/>
                  <a:gd name="connsiteY121" fmla="*/ 683933 h 2427600"/>
                  <a:gd name="connsiteX122" fmla="*/ 1838437 w 2556355"/>
                  <a:gd name="connsiteY122" fmla="*/ 683140 h 2427600"/>
                  <a:gd name="connsiteX123" fmla="*/ 1760948 w 2556355"/>
                  <a:gd name="connsiteY123" fmla="*/ 683140 h 2427600"/>
                  <a:gd name="connsiteX124" fmla="*/ 1753088 w 2556355"/>
                  <a:gd name="connsiteY124" fmla="*/ 686492 h 2427600"/>
                  <a:gd name="connsiteX125" fmla="*/ 1709169 w 2556355"/>
                  <a:gd name="connsiteY125" fmla="*/ 732768 h 2427600"/>
                  <a:gd name="connsiteX126" fmla="*/ 1706645 w 2556355"/>
                  <a:gd name="connsiteY126" fmla="*/ 737092 h 2427600"/>
                  <a:gd name="connsiteX127" fmla="*/ 1706356 w 2556355"/>
                  <a:gd name="connsiteY127" fmla="*/ 742066 h 2427600"/>
                  <a:gd name="connsiteX128" fmla="*/ 1708340 w 2556355"/>
                  <a:gd name="connsiteY128" fmla="*/ 746679 h 2427600"/>
                  <a:gd name="connsiteX129" fmla="*/ 1712162 w 2556355"/>
                  <a:gd name="connsiteY129" fmla="*/ 749887 h 2427600"/>
                  <a:gd name="connsiteX130" fmla="*/ 1723845 w 2556355"/>
                  <a:gd name="connsiteY130" fmla="*/ 755725 h 2427600"/>
                  <a:gd name="connsiteX131" fmla="*/ 1729830 w 2556355"/>
                  <a:gd name="connsiteY131" fmla="*/ 765132 h 2427600"/>
                  <a:gd name="connsiteX132" fmla="*/ 1724349 w 2556355"/>
                  <a:gd name="connsiteY132" fmla="*/ 774827 h 2427600"/>
                  <a:gd name="connsiteX133" fmla="*/ 1640334 w 2556355"/>
                  <a:gd name="connsiteY133" fmla="*/ 822544 h 2427600"/>
                  <a:gd name="connsiteX134" fmla="*/ 1635719 w 2556355"/>
                  <a:gd name="connsiteY134" fmla="*/ 827770 h 2427600"/>
                  <a:gd name="connsiteX135" fmla="*/ 1618915 w 2556355"/>
                  <a:gd name="connsiteY135" fmla="*/ 867594 h 2427600"/>
                  <a:gd name="connsiteX136" fmla="*/ 1616283 w 2556355"/>
                  <a:gd name="connsiteY136" fmla="*/ 871379 h 2427600"/>
                  <a:gd name="connsiteX137" fmla="*/ 1612317 w 2556355"/>
                  <a:gd name="connsiteY137" fmla="*/ 873721 h 2427600"/>
                  <a:gd name="connsiteX138" fmla="*/ 1607737 w 2556355"/>
                  <a:gd name="connsiteY138" fmla="*/ 874190 h 2427600"/>
                  <a:gd name="connsiteX139" fmla="*/ 1603374 w 2556355"/>
                  <a:gd name="connsiteY139" fmla="*/ 872712 h 2427600"/>
                  <a:gd name="connsiteX140" fmla="*/ 1550694 w 2556355"/>
                  <a:gd name="connsiteY140" fmla="*/ 841105 h 2427600"/>
                  <a:gd name="connsiteX141" fmla="*/ 1541787 w 2556355"/>
                  <a:gd name="connsiteY141" fmla="*/ 840096 h 2427600"/>
                  <a:gd name="connsiteX142" fmla="*/ 1513626 w 2556355"/>
                  <a:gd name="connsiteY142" fmla="*/ 849214 h 2427600"/>
                  <a:gd name="connsiteX143" fmla="*/ 1506811 w 2556355"/>
                  <a:gd name="connsiteY143" fmla="*/ 849178 h 2427600"/>
                  <a:gd name="connsiteX144" fmla="*/ 1501366 w 2556355"/>
                  <a:gd name="connsiteY144" fmla="*/ 845105 h 2427600"/>
                  <a:gd name="connsiteX145" fmla="*/ 1495741 w 2556355"/>
                  <a:gd name="connsiteY145" fmla="*/ 836996 h 2427600"/>
                  <a:gd name="connsiteX146" fmla="*/ 1609613 w 2556355"/>
                  <a:gd name="connsiteY146" fmla="*/ 754752 h 2427600"/>
                  <a:gd name="connsiteX147" fmla="*/ 1613435 w 2556355"/>
                  <a:gd name="connsiteY147" fmla="*/ 749671 h 2427600"/>
                  <a:gd name="connsiteX148" fmla="*/ 1613615 w 2556355"/>
                  <a:gd name="connsiteY148" fmla="*/ 743291 h 2427600"/>
                  <a:gd name="connsiteX149" fmla="*/ 1598903 w 2556355"/>
                  <a:gd name="connsiteY149" fmla="*/ 690781 h 2427600"/>
                  <a:gd name="connsiteX150" fmla="*/ 1597858 w 2556355"/>
                  <a:gd name="connsiteY150" fmla="*/ 688258 h 2427600"/>
                  <a:gd name="connsiteX151" fmla="*/ 1596199 w 2556355"/>
                  <a:gd name="connsiteY151" fmla="*/ 686131 h 2427600"/>
                  <a:gd name="connsiteX152" fmla="*/ 1594035 w 2556355"/>
                  <a:gd name="connsiteY152" fmla="*/ 684474 h 2427600"/>
                  <a:gd name="connsiteX153" fmla="*/ 1591511 w 2556355"/>
                  <a:gd name="connsiteY153" fmla="*/ 683392 h 2427600"/>
                  <a:gd name="connsiteX154" fmla="*/ 1588807 w 2556355"/>
                  <a:gd name="connsiteY154" fmla="*/ 683032 h 2427600"/>
                  <a:gd name="connsiteX155" fmla="*/ 1586103 w 2556355"/>
                  <a:gd name="connsiteY155" fmla="*/ 683356 h 2427600"/>
                  <a:gd name="connsiteX156" fmla="*/ 1583579 w 2556355"/>
                  <a:gd name="connsiteY156" fmla="*/ 684365 h 2427600"/>
                  <a:gd name="connsiteX157" fmla="*/ 1581379 w 2556355"/>
                  <a:gd name="connsiteY157" fmla="*/ 685951 h 2427600"/>
                  <a:gd name="connsiteX158" fmla="*/ 1504070 w 2556355"/>
                  <a:gd name="connsiteY158" fmla="*/ 759726 h 2427600"/>
                  <a:gd name="connsiteX159" fmla="*/ 1498445 w 2556355"/>
                  <a:gd name="connsiteY159" fmla="*/ 762501 h 2427600"/>
                  <a:gd name="connsiteX160" fmla="*/ 1492243 w 2556355"/>
                  <a:gd name="connsiteY160" fmla="*/ 761636 h 2427600"/>
                  <a:gd name="connsiteX161" fmla="*/ 1422435 w 2556355"/>
                  <a:gd name="connsiteY161" fmla="*/ 728803 h 2427600"/>
                  <a:gd name="connsiteX162" fmla="*/ 1413168 w 2556355"/>
                  <a:gd name="connsiteY162" fmla="*/ 728911 h 2427600"/>
                  <a:gd name="connsiteX163" fmla="*/ 1368167 w 2556355"/>
                  <a:gd name="connsiteY163" fmla="*/ 751437 h 2427600"/>
                  <a:gd name="connsiteX164" fmla="*/ 1362290 w 2556355"/>
                  <a:gd name="connsiteY164" fmla="*/ 752482 h 2427600"/>
                  <a:gd name="connsiteX165" fmla="*/ 1304092 w 2556355"/>
                  <a:gd name="connsiteY165" fmla="*/ 746247 h 2427600"/>
                  <a:gd name="connsiteX166" fmla="*/ 1295979 w 2556355"/>
                  <a:gd name="connsiteY166" fmla="*/ 740913 h 2427600"/>
                  <a:gd name="connsiteX167" fmla="*/ 1286388 w 2556355"/>
                  <a:gd name="connsiteY167" fmla="*/ 723866 h 2427600"/>
                  <a:gd name="connsiteX168" fmla="*/ 1277157 w 2556355"/>
                  <a:gd name="connsiteY168" fmla="*/ 718496 h 2427600"/>
                  <a:gd name="connsiteX169" fmla="*/ 1267926 w 2556355"/>
                  <a:gd name="connsiteY169" fmla="*/ 723866 h 2427600"/>
                  <a:gd name="connsiteX170" fmla="*/ 1211278 w 2556355"/>
                  <a:gd name="connsiteY170" fmla="*/ 823517 h 2427600"/>
                  <a:gd name="connsiteX171" fmla="*/ 1201651 w 2556355"/>
                  <a:gd name="connsiteY171" fmla="*/ 828851 h 2427600"/>
                  <a:gd name="connsiteX172" fmla="*/ 1153441 w 2556355"/>
                  <a:gd name="connsiteY172" fmla="*/ 827013 h 2427600"/>
                  <a:gd name="connsiteX173" fmla="*/ 1147492 w 2556355"/>
                  <a:gd name="connsiteY173" fmla="*/ 824887 h 2427600"/>
                  <a:gd name="connsiteX174" fmla="*/ 1143778 w 2556355"/>
                  <a:gd name="connsiteY174" fmla="*/ 819769 h 2427600"/>
                  <a:gd name="connsiteX175" fmla="*/ 1140605 w 2556355"/>
                  <a:gd name="connsiteY175" fmla="*/ 810146 h 2427600"/>
                  <a:gd name="connsiteX176" fmla="*/ 1132239 w 2556355"/>
                  <a:gd name="connsiteY176" fmla="*/ 803046 h 2427600"/>
                  <a:gd name="connsiteX177" fmla="*/ 1122071 w 2556355"/>
                  <a:gd name="connsiteY177" fmla="*/ 807155 h 2427600"/>
                  <a:gd name="connsiteX178" fmla="*/ 1116914 w 2556355"/>
                  <a:gd name="connsiteY178" fmla="*/ 814002 h 2427600"/>
                  <a:gd name="connsiteX179" fmla="*/ 1112046 w 2556355"/>
                  <a:gd name="connsiteY179" fmla="*/ 817607 h 2427600"/>
                  <a:gd name="connsiteX180" fmla="*/ 1106025 w 2556355"/>
                  <a:gd name="connsiteY180" fmla="*/ 817967 h 2427600"/>
                  <a:gd name="connsiteX181" fmla="*/ 1084426 w 2556355"/>
                  <a:gd name="connsiteY181" fmla="*/ 812885 h 2427600"/>
                  <a:gd name="connsiteX182" fmla="*/ 1080315 w 2556355"/>
                  <a:gd name="connsiteY182" fmla="*/ 810939 h 2427600"/>
                  <a:gd name="connsiteX183" fmla="*/ 1077431 w 2556355"/>
                  <a:gd name="connsiteY183" fmla="*/ 807407 h 2427600"/>
                  <a:gd name="connsiteX184" fmla="*/ 1076277 w 2556355"/>
                  <a:gd name="connsiteY184" fmla="*/ 802974 h 2427600"/>
                  <a:gd name="connsiteX185" fmla="*/ 1077106 w 2556355"/>
                  <a:gd name="connsiteY185" fmla="*/ 798469 h 2427600"/>
                  <a:gd name="connsiteX186" fmla="*/ 1086193 w 2556355"/>
                  <a:gd name="connsiteY186" fmla="*/ 776953 h 2427600"/>
                  <a:gd name="connsiteX187" fmla="*/ 1086986 w 2556355"/>
                  <a:gd name="connsiteY187" fmla="*/ 772304 h 2427600"/>
                  <a:gd name="connsiteX188" fmla="*/ 1085724 w 2556355"/>
                  <a:gd name="connsiteY188" fmla="*/ 767799 h 2427600"/>
                  <a:gd name="connsiteX189" fmla="*/ 1082623 w 2556355"/>
                  <a:gd name="connsiteY189" fmla="*/ 764267 h 2427600"/>
                  <a:gd name="connsiteX190" fmla="*/ 1078296 w 2556355"/>
                  <a:gd name="connsiteY190" fmla="*/ 762393 h 2427600"/>
                  <a:gd name="connsiteX191" fmla="*/ 1047575 w 2556355"/>
                  <a:gd name="connsiteY191" fmla="*/ 756807 h 2427600"/>
                  <a:gd name="connsiteX192" fmla="*/ 1041336 w 2556355"/>
                  <a:gd name="connsiteY192" fmla="*/ 753202 h 2427600"/>
                  <a:gd name="connsiteX193" fmla="*/ 1038848 w 2556355"/>
                  <a:gd name="connsiteY193" fmla="*/ 746391 h 2427600"/>
                  <a:gd name="connsiteX194" fmla="*/ 1038848 w 2556355"/>
                  <a:gd name="connsiteY194" fmla="*/ 733561 h 2427600"/>
                  <a:gd name="connsiteX195" fmla="*/ 1036216 w 2556355"/>
                  <a:gd name="connsiteY195" fmla="*/ 726533 h 2427600"/>
                  <a:gd name="connsiteX196" fmla="*/ 1029618 w 2556355"/>
                  <a:gd name="connsiteY196" fmla="*/ 723037 h 2427600"/>
                  <a:gd name="connsiteX197" fmla="*/ 913510 w 2556355"/>
                  <a:gd name="connsiteY197" fmla="*/ 708296 h 2427600"/>
                  <a:gd name="connsiteX198" fmla="*/ 904027 w 2556355"/>
                  <a:gd name="connsiteY198" fmla="*/ 712008 h 2427600"/>
                  <a:gd name="connsiteX199" fmla="*/ 854628 w 2556355"/>
                  <a:gd name="connsiteY199" fmla="*/ 771223 h 2427600"/>
                  <a:gd name="connsiteX200" fmla="*/ 846478 w 2556355"/>
                  <a:gd name="connsiteY200" fmla="*/ 775079 h 2427600"/>
                  <a:gd name="connsiteX201" fmla="*/ 834110 w 2556355"/>
                  <a:gd name="connsiteY201" fmla="*/ 775079 h 2427600"/>
                  <a:gd name="connsiteX202" fmla="*/ 825925 w 2556355"/>
                  <a:gd name="connsiteY202" fmla="*/ 778935 h 2427600"/>
                  <a:gd name="connsiteX203" fmla="*/ 769458 w 2556355"/>
                  <a:gd name="connsiteY203" fmla="*/ 847232 h 2427600"/>
                  <a:gd name="connsiteX204" fmla="*/ 764122 w 2556355"/>
                  <a:gd name="connsiteY204" fmla="*/ 850692 h 2427600"/>
                  <a:gd name="connsiteX205" fmla="*/ 757775 w 2556355"/>
                  <a:gd name="connsiteY205" fmla="*/ 850475 h 2427600"/>
                  <a:gd name="connsiteX206" fmla="*/ 738304 w 2556355"/>
                  <a:gd name="connsiteY206" fmla="*/ 843556 h 2427600"/>
                  <a:gd name="connsiteX207" fmla="*/ 733328 w 2556355"/>
                  <a:gd name="connsiteY207" fmla="*/ 843051 h 2427600"/>
                  <a:gd name="connsiteX208" fmla="*/ 728640 w 2556355"/>
                  <a:gd name="connsiteY208" fmla="*/ 844889 h 2427600"/>
                  <a:gd name="connsiteX209" fmla="*/ 725359 w 2556355"/>
                  <a:gd name="connsiteY209" fmla="*/ 848673 h 2427600"/>
                  <a:gd name="connsiteX210" fmla="*/ 724169 w 2556355"/>
                  <a:gd name="connsiteY210" fmla="*/ 853539 h 2427600"/>
                  <a:gd name="connsiteX211" fmla="*/ 724169 w 2556355"/>
                  <a:gd name="connsiteY211" fmla="*/ 892102 h 2427600"/>
                  <a:gd name="connsiteX212" fmla="*/ 723124 w 2556355"/>
                  <a:gd name="connsiteY212" fmla="*/ 896679 h 2427600"/>
                  <a:gd name="connsiteX213" fmla="*/ 720239 w 2556355"/>
                  <a:gd name="connsiteY213" fmla="*/ 900355 h 2427600"/>
                  <a:gd name="connsiteX214" fmla="*/ 716020 w 2556355"/>
                  <a:gd name="connsiteY214" fmla="*/ 902409 h 2427600"/>
                  <a:gd name="connsiteX215" fmla="*/ 711333 w 2556355"/>
                  <a:gd name="connsiteY215" fmla="*/ 902445 h 2427600"/>
                  <a:gd name="connsiteX216" fmla="*/ 677907 w 2556355"/>
                  <a:gd name="connsiteY216" fmla="*/ 895201 h 2427600"/>
                  <a:gd name="connsiteX217" fmla="*/ 670803 w 2556355"/>
                  <a:gd name="connsiteY217" fmla="*/ 896138 h 2427600"/>
                  <a:gd name="connsiteX218" fmla="*/ 665899 w 2556355"/>
                  <a:gd name="connsiteY218" fmla="*/ 901364 h 2427600"/>
                  <a:gd name="connsiteX219" fmla="*/ 602329 w 2556355"/>
                  <a:gd name="connsiteY219" fmla="*/ 1049886 h 2427600"/>
                  <a:gd name="connsiteX220" fmla="*/ 603447 w 2556355"/>
                  <a:gd name="connsiteY220" fmla="*/ 1060158 h 2427600"/>
                  <a:gd name="connsiteX221" fmla="*/ 625298 w 2556355"/>
                  <a:gd name="connsiteY221" fmla="*/ 1090864 h 2427600"/>
                  <a:gd name="connsiteX222" fmla="*/ 626344 w 2556355"/>
                  <a:gd name="connsiteY222" fmla="*/ 1101316 h 2427600"/>
                  <a:gd name="connsiteX223" fmla="*/ 609757 w 2556355"/>
                  <a:gd name="connsiteY223" fmla="*/ 1138762 h 2427600"/>
                  <a:gd name="connsiteX224" fmla="*/ 578350 w 2556355"/>
                  <a:gd name="connsiteY224" fmla="*/ 1201724 h 2427600"/>
                  <a:gd name="connsiteX225" fmla="*/ 578242 w 2556355"/>
                  <a:gd name="connsiteY225" fmla="*/ 1201868 h 2427600"/>
                  <a:gd name="connsiteX226" fmla="*/ 556643 w 2556355"/>
                  <a:gd name="connsiteY226" fmla="*/ 1245333 h 2427600"/>
                  <a:gd name="connsiteX227" fmla="*/ 556643 w 2556355"/>
                  <a:gd name="connsiteY227" fmla="*/ 1252145 h 2427600"/>
                  <a:gd name="connsiteX228" fmla="*/ 572545 w 2556355"/>
                  <a:gd name="connsiteY228" fmla="*/ 1283572 h 2427600"/>
                  <a:gd name="connsiteX229" fmla="*/ 572905 w 2556355"/>
                  <a:gd name="connsiteY229" fmla="*/ 1289518 h 2427600"/>
                  <a:gd name="connsiteX230" fmla="*/ 560646 w 2556355"/>
                  <a:gd name="connsiteY230" fmla="*/ 1324550 h 2427600"/>
                  <a:gd name="connsiteX231" fmla="*/ 558771 w 2556355"/>
                  <a:gd name="connsiteY231" fmla="*/ 1327505 h 2427600"/>
                  <a:gd name="connsiteX232" fmla="*/ 555778 w 2556355"/>
                  <a:gd name="connsiteY232" fmla="*/ 1329271 h 2427600"/>
                  <a:gd name="connsiteX233" fmla="*/ 552316 w 2556355"/>
                  <a:gd name="connsiteY233" fmla="*/ 1329559 h 2427600"/>
                  <a:gd name="connsiteX234" fmla="*/ 549071 w 2556355"/>
                  <a:gd name="connsiteY234" fmla="*/ 1328226 h 2427600"/>
                  <a:gd name="connsiteX235" fmla="*/ 490837 w 2556355"/>
                  <a:gd name="connsiteY235" fmla="*/ 1286671 h 2427600"/>
                  <a:gd name="connsiteX236" fmla="*/ 490332 w 2556355"/>
                  <a:gd name="connsiteY236" fmla="*/ 1286311 h 2427600"/>
                  <a:gd name="connsiteX237" fmla="*/ 432748 w 2556355"/>
                  <a:gd name="connsiteY237" fmla="*/ 1251928 h 2427600"/>
                  <a:gd name="connsiteX238" fmla="*/ 427771 w 2556355"/>
                  <a:gd name="connsiteY238" fmla="*/ 1250919 h 2427600"/>
                  <a:gd name="connsiteX239" fmla="*/ 423264 w 2556355"/>
                  <a:gd name="connsiteY239" fmla="*/ 1253298 h 2427600"/>
                  <a:gd name="connsiteX240" fmla="*/ 370115 w 2556355"/>
                  <a:gd name="connsiteY240" fmla="*/ 1311287 h 2427600"/>
                  <a:gd name="connsiteX241" fmla="*/ 361857 w 2556355"/>
                  <a:gd name="connsiteY241" fmla="*/ 1313269 h 2427600"/>
                  <a:gd name="connsiteX242" fmla="*/ 337266 w 2556355"/>
                  <a:gd name="connsiteY242" fmla="*/ 1304043 h 2427600"/>
                  <a:gd name="connsiteX243" fmla="*/ 333948 w 2556355"/>
                  <a:gd name="connsiteY243" fmla="*/ 1303574 h 2427600"/>
                  <a:gd name="connsiteX244" fmla="*/ 330739 w 2556355"/>
                  <a:gd name="connsiteY244" fmla="*/ 1304583 h 2427600"/>
                  <a:gd name="connsiteX245" fmla="*/ 328287 w 2556355"/>
                  <a:gd name="connsiteY245" fmla="*/ 1306890 h 2427600"/>
                  <a:gd name="connsiteX246" fmla="*/ 327061 w 2556355"/>
                  <a:gd name="connsiteY246" fmla="*/ 1310025 h 2427600"/>
                  <a:gd name="connsiteX247" fmla="*/ 303515 w 2556355"/>
                  <a:gd name="connsiteY247" fmla="*/ 1466621 h 2427600"/>
                  <a:gd name="connsiteX248" fmla="*/ 298611 w 2556355"/>
                  <a:gd name="connsiteY248" fmla="*/ 1472639 h 2427600"/>
                  <a:gd name="connsiteX249" fmla="*/ 291003 w 2556355"/>
                  <a:gd name="connsiteY249" fmla="*/ 1471234 h 2427600"/>
                  <a:gd name="connsiteX250" fmla="*/ 282854 w 2556355"/>
                  <a:gd name="connsiteY250" fmla="*/ 1470080 h 2427600"/>
                  <a:gd name="connsiteX251" fmla="*/ 278383 w 2556355"/>
                  <a:gd name="connsiteY251" fmla="*/ 1477000 h 2427600"/>
                  <a:gd name="connsiteX252" fmla="*/ 278383 w 2556355"/>
                  <a:gd name="connsiteY252" fmla="*/ 1503310 h 2427600"/>
                  <a:gd name="connsiteX253" fmla="*/ 276363 w 2556355"/>
                  <a:gd name="connsiteY253" fmla="*/ 1508463 h 2427600"/>
                  <a:gd name="connsiteX254" fmla="*/ 271351 w 2556355"/>
                  <a:gd name="connsiteY254" fmla="*/ 1510878 h 2427600"/>
                  <a:gd name="connsiteX255" fmla="*/ 248130 w 2556355"/>
                  <a:gd name="connsiteY255" fmla="*/ 1512536 h 2427600"/>
                  <a:gd name="connsiteX256" fmla="*/ 242649 w 2556355"/>
                  <a:gd name="connsiteY256" fmla="*/ 1510770 h 2427600"/>
                  <a:gd name="connsiteX257" fmla="*/ 139811 w 2556355"/>
                  <a:gd name="connsiteY257" fmla="*/ 1424021 h 2427600"/>
                  <a:gd name="connsiteX258" fmla="*/ 134943 w 2556355"/>
                  <a:gd name="connsiteY258" fmla="*/ 1422219 h 2427600"/>
                  <a:gd name="connsiteX259" fmla="*/ 109559 w 2556355"/>
                  <a:gd name="connsiteY259" fmla="*/ 1422219 h 2427600"/>
                  <a:gd name="connsiteX260" fmla="*/ 104186 w 2556355"/>
                  <a:gd name="connsiteY260" fmla="*/ 1424453 h 2427600"/>
                  <a:gd name="connsiteX261" fmla="*/ 101950 w 2556355"/>
                  <a:gd name="connsiteY261" fmla="*/ 1429823 h 2427600"/>
                  <a:gd name="connsiteX262" fmla="*/ 101950 w 2556355"/>
                  <a:gd name="connsiteY262" fmla="*/ 1472964 h 2427600"/>
                  <a:gd name="connsiteX263" fmla="*/ 97263 w 2556355"/>
                  <a:gd name="connsiteY263" fmla="*/ 1479992 h 2427600"/>
                  <a:gd name="connsiteX264" fmla="*/ 88969 w 2556355"/>
                  <a:gd name="connsiteY264" fmla="*/ 1478334 h 2427600"/>
                  <a:gd name="connsiteX265" fmla="*/ 63584 w 2556355"/>
                  <a:gd name="connsiteY265" fmla="*/ 1452961 h 2427600"/>
                  <a:gd name="connsiteX266" fmla="*/ 58861 w 2556355"/>
                  <a:gd name="connsiteY266" fmla="*/ 1450763 h 2427600"/>
                  <a:gd name="connsiteX267" fmla="*/ 53813 w 2556355"/>
                  <a:gd name="connsiteY267" fmla="*/ 1452132 h 2427600"/>
                  <a:gd name="connsiteX268" fmla="*/ 16529 w 2556355"/>
                  <a:gd name="connsiteY268" fmla="*/ 1478370 h 2427600"/>
                  <a:gd name="connsiteX269" fmla="*/ 13392 w 2556355"/>
                  <a:gd name="connsiteY269" fmla="*/ 1483596 h 2427600"/>
                  <a:gd name="connsiteX270" fmla="*/ 86 w 2556355"/>
                  <a:gd name="connsiteY270" fmla="*/ 1584653 h 2427600"/>
                  <a:gd name="connsiteX271" fmla="*/ 3007 w 2556355"/>
                  <a:gd name="connsiteY271" fmla="*/ 1591680 h 2427600"/>
                  <a:gd name="connsiteX272" fmla="*/ 27815 w 2556355"/>
                  <a:gd name="connsiteY272" fmla="*/ 1610782 h 2427600"/>
                  <a:gd name="connsiteX273" fmla="*/ 30772 w 2556355"/>
                  <a:gd name="connsiteY273" fmla="*/ 1616188 h 2427600"/>
                  <a:gd name="connsiteX274" fmla="*/ 34738 w 2556355"/>
                  <a:gd name="connsiteY274" fmla="*/ 1667762 h 2427600"/>
                  <a:gd name="connsiteX275" fmla="*/ 37154 w 2556355"/>
                  <a:gd name="connsiteY275" fmla="*/ 1672735 h 2427600"/>
                  <a:gd name="connsiteX276" fmla="*/ 42310 w 2556355"/>
                  <a:gd name="connsiteY276" fmla="*/ 1674789 h 2427600"/>
                  <a:gd name="connsiteX277" fmla="*/ 70399 w 2556355"/>
                  <a:gd name="connsiteY277" fmla="*/ 1674789 h 2427600"/>
                  <a:gd name="connsiteX278" fmla="*/ 76674 w 2556355"/>
                  <a:gd name="connsiteY278" fmla="*/ 1678033 h 2427600"/>
                  <a:gd name="connsiteX279" fmla="*/ 115148 w 2556355"/>
                  <a:gd name="connsiteY279" fmla="*/ 1733535 h 2427600"/>
                  <a:gd name="connsiteX280" fmla="*/ 118068 w 2556355"/>
                  <a:gd name="connsiteY280" fmla="*/ 1736058 h 2427600"/>
                  <a:gd name="connsiteX281" fmla="*/ 121854 w 2556355"/>
                  <a:gd name="connsiteY281" fmla="*/ 1736815 h 2427600"/>
                  <a:gd name="connsiteX282" fmla="*/ 125496 w 2556355"/>
                  <a:gd name="connsiteY282" fmla="*/ 1735625 h 2427600"/>
                  <a:gd name="connsiteX283" fmla="*/ 128129 w 2556355"/>
                  <a:gd name="connsiteY283" fmla="*/ 1732778 h 2427600"/>
                  <a:gd name="connsiteX284" fmla="*/ 140280 w 2556355"/>
                  <a:gd name="connsiteY284" fmla="*/ 1709785 h 2427600"/>
                  <a:gd name="connsiteX285" fmla="*/ 142516 w 2556355"/>
                  <a:gd name="connsiteY285" fmla="*/ 1707154 h 2427600"/>
                  <a:gd name="connsiteX286" fmla="*/ 145725 w 2556355"/>
                  <a:gd name="connsiteY286" fmla="*/ 1705820 h 2427600"/>
                  <a:gd name="connsiteX287" fmla="*/ 149186 w 2556355"/>
                  <a:gd name="connsiteY287" fmla="*/ 1706036 h 2427600"/>
                  <a:gd name="connsiteX288" fmla="*/ 152179 w 2556355"/>
                  <a:gd name="connsiteY288" fmla="*/ 1707766 h 2427600"/>
                  <a:gd name="connsiteX289" fmla="*/ 213478 w 2556355"/>
                  <a:gd name="connsiteY289" fmla="*/ 1764926 h 2427600"/>
                  <a:gd name="connsiteX290" fmla="*/ 220329 w 2556355"/>
                  <a:gd name="connsiteY290" fmla="*/ 1766800 h 2427600"/>
                  <a:gd name="connsiteX291" fmla="*/ 243587 w 2556355"/>
                  <a:gd name="connsiteY291" fmla="*/ 1761647 h 2427600"/>
                  <a:gd name="connsiteX292" fmla="*/ 251231 w 2556355"/>
                  <a:gd name="connsiteY292" fmla="*/ 1764386 h 2427600"/>
                  <a:gd name="connsiteX293" fmla="*/ 252060 w 2556355"/>
                  <a:gd name="connsiteY293" fmla="*/ 1772459 h 2427600"/>
                  <a:gd name="connsiteX294" fmla="*/ 238358 w 2556355"/>
                  <a:gd name="connsiteY294" fmla="*/ 1800066 h 2427600"/>
                  <a:gd name="connsiteX295" fmla="*/ 237781 w 2556355"/>
                  <a:gd name="connsiteY295" fmla="*/ 1805255 h 2427600"/>
                  <a:gd name="connsiteX296" fmla="*/ 240702 w 2556355"/>
                  <a:gd name="connsiteY296" fmla="*/ 1809616 h 2427600"/>
                  <a:gd name="connsiteX297" fmla="*/ 297133 w 2556355"/>
                  <a:gd name="connsiteY297" fmla="*/ 1850378 h 2427600"/>
                  <a:gd name="connsiteX298" fmla="*/ 301460 w 2556355"/>
                  <a:gd name="connsiteY298" fmla="*/ 1851819 h 2427600"/>
                  <a:gd name="connsiteX299" fmla="*/ 305859 w 2556355"/>
                  <a:gd name="connsiteY299" fmla="*/ 1850522 h 2427600"/>
                  <a:gd name="connsiteX300" fmla="*/ 324104 w 2556355"/>
                  <a:gd name="connsiteY300" fmla="*/ 1838160 h 2427600"/>
                  <a:gd name="connsiteX301" fmla="*/ 327530 w 2556355"/>
                  <a:gd name="connsiteY301" fmla="*/ 1836935 h 2427600"/>
                  <a:gd name="connsiteX302" fmla="*/ 331136 w 2556355"/>
                  <a:gd name="connsiteY302" fmla="*/ 1837403 h 2427600"/>
                  <a:gd name="connsiteX303" fmla="*/ 334092 w 2556355"/>
                  <a:gd name="connsiteY303" fmla="*/ 1839458 h 2427600"/>
                  <a:gd name="connsiteX304" fmla="*/ 335787 w 2556355"/>
                  <a:gd name="connsiteY304" fmla="*/ 1842701 h 2427600"/>
                  <a:gd name="connsiteX305" fmla="*/ 349057 w 2556355"/>
                  <a:gd name="connsiteY305" fmla="*/ 1897807 h 2427600"/>
                  <a:gd name="connsiteX306" fmla="*/ 353095 w 2556355"/>
                  <a:gd name="connsiteY306" fmla="*/ 1902817 h 2427600"/>
                  <a:gd name="connsiteX307" fmla="*/ 386449 w 2556355"/>
                  <a:gd name="connsiteY307" fmla="*/ 1919395 h 2427600"/>
                  <a:gd name="connsiteX308" fmla="*/ 389802 w 2556355"/>
                  <a:gd name="connsiteY308" fmla="*/ 1920188 h 2427600"/>
                  <a:gd name="connsiteX309" fmla="*/ 418252 w 2556355"/>
                  <a:gd name="connsiteY309" fmla="*/ 1920188 h 2427600"/>
                  <a:gd name="connsiteX310" fmla="*/ 423625 w 2556355"/>
                  <a:gd name="connsiteY310" fmla="*/ 1922422 h 2427600"/>
                  <a:gd name="connsiteX311" fmla="*/ 483517 w 2556355"/>
                  <a:gd name="connsiteY311" fmla="*/ 1982285 h 2427600"/>
                  <a:gd name="connsiteX312" fmla="*/ 488890 w 2556355"/>
                  <a:gd name="connsiteY312" fmla="*/ 1984520 h 2427600"/>
                  <a:gd name="connsiteX313" fmla="*/ 583579 w 2556355"/>
                  <a:gd name="connsiteY313" fmla="*/ 1984520 h 2427600"/>
                  <a:gd name="connsiteX314" fmla="*/ 587761 w 2556355"/>
                  <a:gd name="connsiteY314" fmla="*/ 1985781 h 2427600"/>
                  <a:gd name="connsiteX315" fmla="*/ 644228 w 2556355"/>
                  <a:gd name="connsiteY315" fmla="*/ 2022723 h 2427600"/>
                  <a:gd name="connsiteX316" fmla="*/ 651692 w 2556355"/>
                  <a:gd name="connsiteY316" fmla="*/ 2023191 h 2427600"/>
                  <a:gd name="connsiteX317" fmla="*/ 715984 w 2556355"/>
                  <a:gd name="connsiteY317" fmla="*/ 1992197 h 2427600"/>
                  <a:gd name="connsiteX318" fmla="*/ 718075 w 2556355"/>
                  <a:gd name="connsiteY318" fmla="*/ 1991512 h 2427600"/>
                  <a:gd name="connsiteX319" fmla="*/ 844928 w 2556355"/>
                  <a:gd name="connsiteY319" fmla="*/ 1971401 h 2427600"/>
                  <a:gd name="connsiteX320" fmla="*/ 848209 w 2556355"/>
                  <a:gd name="connsiteY320" fmla="*/ 1970032 h 2427600"/>
                  <a:gd name="connsiteX321" fmla="*/ 850517 w 2556355"/>
                  <a:gd name="connsiteY321" fmla="*/ 1967365 h 2427600"/>
                  <a:gd name="connsiteX322" fmla="*/ 851346 w 2556355"/>
                  <a:gd name="connsiteY322" fmla="*/ 1963905 h 2427600"/>
                  <a:gd name="connsiteX323" fmla="*/ 850517 w 2556355"/>
                  <a:gd name="connsiteY323" fmla="*/ 1960445 h 2427600"/>
                  <a:gd name="connsiteX324" fmla="*/ 831911 w 2556355"/>
                  <a:gd name="connsiteY324" fmla="*/ 1923648 h 2427600"/>
                  <a:gd name="connsiteX325" fmla="*/ 831190 w 2556355"/>
                  <a:gd name="connsiteY325" fmla="*/ 1921485 h 2427600"/>
                  <a:gd name="connsiteX326" fmla="*/ 821995 w 2556355"/>
                  <a:gd name="connsiteY326" fmla="*/ 1866344 h 2427600"/>
                  <a:gd name="connsiteX327" fmla="*/ 821490 w 2556355"/>
                  <a:gd name="connsiteY327" fmla="*/ 1864578 h 2427600"/>
                  <a:gd name="connsiteX328" fmla="*/ 794483 w 2556355"/>
                  <a:gd name="connsiteY328" fmla="*/ 1801651 h 2427600"/>
                  <a:gd name="connsiteX329" fmla="*/ 790228 w 2556355"/>
                  <a:gd name="connsiteY329" fmla="*/ 1797543 h 2427600"/>
                  <a:gd name="connsiteX330" fmla="*/ 693592 w 2556355"/>
                  <a:gd name="connsiteY330" fmla="*/ 1760205 h 2427600"/>
                  <a:gd name="connsiteX331" fmla="*/ 689914 w 2556355"/>
                  <a:gd name="connsiteY331" fmla="*/ 1757214 h 2427600"/>
                  <a:gd name="connsiteX332" fmla="*/ 688760 w 2556355"/>
                  <a:gd name="connsiteY332" fmla="*/ 1752600 h 2427600"/>
                  <a:gd name="connsiteX333" fmla="*/ 690239 w 2556355"/>
                  <a:gd name="connsiteY333" fmla="*/ 1730760 h 2427600"/>
                  <a:gd name="connsiteX334" fmla="*/ 692654 w 2556355"/>
                  <a:gd name="connsiteY334" fmla="*/ 1725714 h 2427600"/>
                  <a:gd name="connsiteX335" fmla="*/ 697847 w 2556355"/>
                  <a:gd name="connsiteY335" fmla="*/ 1723660 h 2427600"/>
                  <a:gd name="connsiteX336" fmla="*/ 717138 w 2556355"/>
                  <a:gd name="connsiteY336" fmla="*/ 1723660 h 2427600"/>
                  <a:gd name="connsiteX337" fmla="*/ 722258 w 2556355"/>
                  <a:gd name="connsiteY337" fmla="*/ 1721678 h 2427600"/>
                  <a:gd name="connsiteX338" fmla="*/ 724710 w 2556355"/>
                  <a:gd name="connsiteY338" fmla="*/ 1716704 h 2427600"/>
                  <a:gd name="connsiteX339" fmla="*/ 728640 w 2556355"/>
                  <a:gd name="connsiteY339" fmla="*/ 1670609 h 2427600"/>
                  <a:gd name="connsiteX340" fmla="*/ 727090 w 2556355"/>
                  <a:gd name="connsiteY340" fmla="*/ 1665347 h 2427600"/>
                  <a:gd name="connsiteX341" fmla="*/ 683027 w 2556355"/>
                  <a:gd name="connsiteY341" fmla="*/ 1608115 h 2427600"/>
                  <a:gd name="connsiteX342" fmla="*/ 681513 w 2556355"/>
                  <a:gd name="connsiteY342" fmla="*/ 1602745 h 2427600"/>
                  <a:gd name="connsiteX343" fmla="*/ 692618 w 2556355"/>
                  <a:gd name="connsiteY343" fmla="*/ 1485614 h 2427600"/>
                  <a:gd name="connsiteX344" fmla="*/ 691681 w 2556355"/>
                  <a:gd name="connsiteY344" fmla="*/ 1481181 h 2427600"/>
                  <a:gd name="connsiteX345" fmla="*/ 688400 w 2556355"/>
                  <a:gd name="connsiteY345" fmla="*/ 1478045 h 2427600"/>
                  <a:gd name="connsiteX346" fmla="*/ 671164 w 2556355"/>
                  <a:gd name="connsiteY346" fmla="*/ 1469648 h 2427600"/>
                  <a:gd name="connsiteX347" fmla="*/ 666909 w 2556355"/>
                  <a:gd name="connsiteY347" fmla="*/ 1462836 h 2427600"/>
                  <a:gd name="connsiteX348" fmla="*/ 666909 w 2556355"/>
                  <a:gd name="connsiteY348" fmla="*/ 1398901 h 2427600"/>
                  <a:gd name="connsiteX349" fmla="*/ 665106 w 2556355"/>
                  <a:gd name="connsiteY349" fmla="*/ 1393963 h 2427600"/>
                  <a:gd name="connsiteX350" fmla="*/ 600057 w 2556355"/>
                  <a:gd name="connsiteY350" fmla="*/ 1317738 h 2427600"/>
                  <a:gd name="connsiteX351" fmla="*/ 598326 w 2556355"/>
                  <a:gd name="connsiteY351" fmla="*/ 1311647 h 2427600"/>
                  <a:gd name="connsiteX352" fmla="*/ 604276 w 2556355"/>
                  <a:gd name="connsiteY352" fmla="*/ 1273949 h 2427600"/>
                  <a:gd name="connsiteX353" fmla="*/ 601824 w 2556355"/>
                  <a:gd name="connsiteY353" fmla="*/ 1267065 h 2427600"/>
                  <a:gd name="connsiteX354" fmla="*/ 589636 w 2556355"/>
                  <a:gd name="connsiteY354" fmla="*/ 1256325 h 2427600"/>
                  <a:gd name="connsiteX355" fmla="*/ 587545 w 2556355"/>
                  <a:gd name="connsiteY355" fmla="*/ 1253262 h 2427600"/>
                  <a:gd name="connsiteX356" fmla="*/ 587148 w 2556355"/>
                  <a:gd name="connsiteY356" fmla="*/ 1249586 h 2427600"/>
                  <a:gd name="connsiteX357" fmla="*/ 588519 w 2556355"/>
                  <a:gd name="connsiteY357" fmla="*/ 1246162 h 2427600"/>
                  <a:gd name="connsiteX358" fmla="*/ 591367 w 2556355"/>
                  <a:gd name="connsiteY358" fmla="*/ 1243783 h 2427600"/>
                  <a:gd name="connsiteX359" fmla="*/ 628687 w 2556355"/>
                  <a:gd name="connsiteY359" fmla="*/ 1225583 h 2427600"/>
                  <a:gd name="connsiteX360" fmla="*/ 631608 w 2556355"/>
                  <a:gd name="connsiteY360" fmla="*/ 1222988 h 2427600"/>
                  <a:gd name="connsiteX361" fmla="*/ 642930 w 2556355"/>
                  <a:gd name="connsiteY361" fmla="*/ 1222556 h 2427600"/>
                  <a:gd name="connsiteX362" fmla="*/ 649962 w 2556355"/>
                  <a:gd name="connsiteY362" fmla="*/ 1219492 h 2427600"/>
                  <a:gd name="connsiteX363" fmla="*/ 653099 w 2556355"/>
                  <a:gd name="connsiteY363" fmla="*/ 1212500 h 2427600"/>
                  <a:gd name="connsiteX364" fmla="*/ 654577 w 2556355"/>
                  <a:gd name="connsiteY364" fmla="*/ 1182839 h 2427600"/>
                  <a:gd name="connsiteX365" fmla="*/ 657173 w 2556355"/>
                  <a:gd name="connsiteY365" fmla="*/ 1176388 h 2427600"/>
                  <a:gd name="connsiteX366" fmla="*/ 663159 w 2556355"/>
                  <a:gd name="connsiteY366" fmla="*/ 1172928 h 2427600"/>
                  <a:gd name="connsiteX367" fmla="*/ 707619 w 2556355"/>
                  <a:gd name="connsiteY367" fmla="*/ 1164386 h 2427600"/>
                  <a:gd name="connsiteX368" fmla="*/ 714073 w 2556355"/>
                  <a:gd name="connsiteY368" fmla="*/ 1160386 h 2427600"/>
                  <a:gd name="connsiteX369" fmla="*/ 716164 w 2556355"/>
                  <a:gd name="connsiteY369" fmla="*/ 1153106 h 2427600"/>
                  <a:gd name="connsiteX370" fmla="*/ 714722 w 2556355"/>
                  <a:gd name="connsiteY370" fmla="*/ 1135879 h 2427600"/>
                  <a:gd name="connsiteX371" fmla="*/ 713785 w 2556355"/>
                  <a:gd name="connsiteY371" fmla="*/ 1132311 h 2427600"/>
                  <a:gd name="connsiteX372" fmla="*/ 690563 w 2556355"/>
                  <a:gd name="connsiteY372" fmla="*/ 1081962 h 2427600"/>
                  <a:gd name="connsiteX373" fmla="*/ 689590 w 2556355"/>
                  <a:gd name="connsiteY373" fmla="*/ 1077890 h 2427600"/>
                  <a:gd name="connsiteX374" fmla="*/ 690275 w 2556355"/>
                  <a:gd name="connsiteY374" fmla="*/ 1073745 h 2427600"/>
                  <a:gd name="connsiteX375" fmla="*/ 692546 w 2556355"/>
                  <a:gd name="connsiteY375" fmla="*/ 1070213 h 2427600"/>
                  <a:gd name="connsiteX376" fmla="*/ 695972 w 2556355"/>
                  <a:gd name="connsiteY376" fmla="*/ 1067834 h 2427600"/>
                  <a:gd name="connsiteX377" fmla="*/ 728316 w 2556355"/>
                  <a:gd name="connsiteY377" fmla="*/ 1053959 h 2427600"/>
                  <a:gd name="connsiteX378" fmla="*/ 738448 w 2556355"/>
                  <a:gd name="connsiteY378" fmla="*/ 1054932 h 2427600"/>
                  <a:gd name="connsiteX379" fmla="*/ 769639 w 2556355"/>
                  <a:gd name="connsiteY379" fmla="*/ 1076160 h 2427600"/>
                  <a:gd name="connsiteX380" fmla="*/ 774254 w 2556355"/>
                  <a:gd name="connsiteY380" fmla="*/ 1084737 h 2427600"/>
                  <a:gd name="connsiteX381" fmla="*/ 776381 w 2556355"/>
                  <a:gd name="connsiteY381" fmla="*/ 1210194 h 2427600"/>
                  <a:gd name="connsiteX382" fmla="*/ 773749 w 2556355"/>
                  <a:gd name="connsiteY382" fmla="*/ 1217366 h 2427600"/>
                  <a:gd name="connsiteX383" fmla="*/ 766970 w 2556355"/>
                  <a:gd name="connsiteY383" fmla="*/ 1220898 h 2427600"/>
                  <a:gd name="connsiteX384" fmla="*/ 742739 w 2556355"/>
                  <a:gd name="connsiteY384" fmla="*/ 1223565 h 2427600"/>
                  <a:gd name="connsiteX385" fmla="*/ 735564 w 2556355"/>
                  <a:gd name="connsiteY385" fmla="*/ 1221799 h 2427600"/>
                  <a:gd name="connsiteX386" fmla="*/ 731309 w 2556355"/>
                  <a:gd name="connsiteY386" fmla="*/ 1215780 h 2427600"/>
                  <a:gd name="connsiteX387" fmla="*/ 728604 w 2556355"/>
                  <a:gd name="connsiteY387" fmla="*/ 1205508 h 2427600"/>
                  <a:gd name="connsiteX388" fmla="*/ 724782 w 2556355"/>
                  <a:gd name="connsiteY388" fmla="*/ 1199814 h 2427600"/>
                  <a:gd name="connsiteX389" fmla="*/ 718328 w 2556355"/>
                  <a:gd name="connsiteY389" fmla="*/ 1197652 h 2427600"/>
                  <a:gd name="connsiteX390" fmla="*/ 707474 w 2556355"/>
                  <a:gd name="connsiteY390" fmla="*/ 1197652 h 2427600"/>
                  <a:gd name="connsiteX391" fmla="*/ 698207 w 2556355"/>
                  <a:gd name="connsiteY391" fmla="*/ 1203094 h 2427600"/>
                  <a:gd name="connsiteX392" fmla="*/ 698460 w 2556355"/>
                  <a:gd name="connsiteY392" fmla="*/ 1213798 h 2427600"/>
                  <a:gd name="connsiteX393" fmla="*/ 703941 w 2556355"/>
                  <a:gd name="connsiteY393" fmla="*/ 1222628 h 2427600"/>
                  <a:gd name="connsiteX394" fmla="*/ 705419 w 2556355"/>
                  <a:gd name="connsiteY394" fmla="*/ 1226736 h 2427600"/>
                  <a:gd name="connsiteX395" fmla="*/ 710900 w 2556355"/>
                  <a:gd name="connsiteY395" fmla="*/ 1265083 h 2427600"/>
                  <a:gd name="connsiteX396" fmla="*/ 709205 w 2556355"/>
                  <a:gd name="connsiteY396" fmla="*/ 1272507 h 2427600"/>
                  <a:gd name="connsiteX397" fmla="*/ 703003 w 2556355"/>
                  <a:gd name="connsiteY397" fmla="*/ 1276868 h 2427600"/>
                  <a:gd name="connsiteX398" fmla="*/ 686525 w 2556355"/>
                  <a:gd name="connsiteY398" fmla="*/ 1280977 h 2427600"/>
                  <a:gd name="connsiteX399" fmla="*/ 681404 w 2556355"/>
                  <a:gd name="connsiteY399" fmla="*/ 1283968 h 2427600"/>
                  <a:gd name="connsiteX400" fmla="*/ 678700 w 2556355"/>
                  <a:gd name="connsiteY400" fmla="*/ 1289230 h 2427600"/>
                  <a:gd name="connsiteX401" fmla="*/ 679241 w 2556355"/>
                  <a:gd name="connsiteY401" fmla="*/ 1295105 h 2427600"/>
                  <a:gd name="connsiteX402" fmla="*/ 682847 w 2556355"/>
                  <a:gd name="connsiteY402" fmla="*/ 1299790 h 2427600"/>
                  <a:gd name="connsiteX403" fmla="*/ 712414 w 2556355"/>
                  <a:gd name="connsiteY403" fmla="*/ 1321378 h 2427600"/>
                  <a:gd name="connsiteX404" fmla="*/ 714794 w 2556355"/>
                  <a:gd name="connsiteY404" fmla="*/ 1322676 h 2427600"/>
                  <a:gd name="connsiteX405" fmla="*/ 717426 w 2556355"/>
                  <a:gd name="connsiteY405" fmla="*/ 1323324 h 2427600"/>
                  <a:gd name="connsiteX406" fmla="*/ 720131 w 2556355"/>
                  <a:gd name="connsiteY406" fmla="*/ 1323288 h 2427600"/>
                  <a:gd name="connsiteX407" fmla="*/ 722763 w 2556355"/>
                  <a:gd name="connsiteY407" fmla="*/ 1322567 h 2427600"/>
                  <a:gd name="connsiteX408" fmla="*/ 725107 w 2556355"/>
                  <a:gd name="connsiteY408" fmla="*/ 1321234 h 2427600"/>
                  <a:gd name="connsiteX409" fmla="*/ 727018 w 2556355"/>
                  <a:gd name="connsiteY409" fmla="*/ 1319324 h 2427600"/>
                  <a:gd name="connsiteX410" fmla="*/ 728388 w 2556355"/>
                  <a:gd name="connsiteY410" fmla="*/ 1316981 h 2427600"/>
                  <a:gd name="connsiteX411" fmla="*/ 729145 w 2556355"/>
                  <a:gd name="connsiteY411" fmla="*/ 1314386 h 2427600"/>
                  <a:gd name="connsiteX412" fmla="*/ 734842 w 2556355"/>
                  <a:gd name="connsiteY412" fmla="*/ 1275751 h 2427600"/>
                  <a:gd name="connsiteX413" fmla="*/ 738124 w 2556355"/>
                  <a:gd name="connsiteY413" fmla="*/ 1269588 h 2427600"/>
                  <a:gd name="connsiteX414" fmla="*/ 744542 w 2556355"/>
                  <a:gd name="connsiteY414" fmla="*/ 1266777 h 2427600"/>
                  <a:gd name="connsiteX415" fmla="*/ 765925 w 2556355"/>
                  <a:gd name="connsiteY415" fmla="*/ 1265119 h 2427600"/>
                  <a:gd name="connsiteX416" fmla="*/ 768232 w 2556355"/>
                  <a:gd name="connsiteY416" fmla="*/ 1265119 h 2427600"/>
                  <a:gd name="connsiteX417" fmla="*/ 851094 w 2556355"/>
                  <a:gd name="connsiteY417" fmla="*/ 1276832 h 2427600"/>
                  <a:gd name="connsiteX418" fmla="*/ 851707 w 2556355"/>
                  <a:gd name="connsiteY418" fmla="*/ 1276832 h 2427600"/>
                  <a:gd name="connsiteX419" fmla="*/ 906046 w 2556355"/>
                  <a:gd name="connsiteY419" fmla="*/ 1281445 h 2427600"/>
                  <a:gd name="connsiteX420" fmla="*/ 909256 w 2556355"/>
                  <a:gd name="connsiteY420" fmla="*/ 1282238 h 2427600"/>
                  <a:gd name="connsiteX421" fmla="*/ 945386 w 2556355"/>
                  <a:gd name="connsiteY421" fmla="*/ 1297447 h 2427600"/>
                  <a:gd name="connsiteX422" fmla="*/ 950542 w 2556355"/>
                  <a:gd name="connsiteY422" fmla="*/ 1302024 h 2427600"/>
                  <a:gd name="connsiteX423" fmla="*/ 951804 w 2556355"/>
                  <a:gd name="connsiteY423" fmla="*/ 1308800 h 2427600"/>
                  <a:gd name="connsiteX424" fmla="*/ 949352 w 2556355"/>
                  <a:gd name="connsiteY424" fmla="*/ 1324838 h 2427600"/>
                  <a:gd name="connsiteX425" fmla="*/ 950146 w 2556355"/>
                  <a:gd name="connsiteY425" fmla="*/ 1330785 h 2427600"/>
                  <a:gd name="connsiteX426" fmla="*/ 954040 w 2556355"/>
                  <a:gd name="connsiteY426" fmla="*/ 1335326 h 2427600"/>
                  <a:gd name="connsiteX427" fmla="*/ 981264 w 2556355"/>
                  <a:gd name="connsiteY427" fmla="*/ 1352985 h 2427600"/>
                  <a:gd name="connsiteX428" fmla="*/ 986961 w 2556355"/>
                  <a:gd name="connsiteY428" fmla="*/ 1354679 h 2427600"/>
                  <a:gd name="connsiteX429" fmla="*/ 992730 w 2556355"/>
                  <a:gd name="connsiteY429" fmla="*/ 1353021 h 2427600"/>
                  <a:gd name="connsiteX430" fmla="*/ 996624 w 2556355"/>
                  <a:gd name="connsiteY430" fmla="*/ 1348552 h 2427600"/>
                  <a:gd name="connsiteX431" fmla="*/ 997526 w 2556355"/>
                  <a:gd name="connsiteY431" fmla="*/ 1342642 h 2427600"/>
                  <a:gd name="connsiteX432" fmla="*/ 997778 w 2556355"/>
                  <a:gd name="connsiteY432" fmla="*/ 1338389 h 2427600"/>
                  <a:gd name="connsiteX433" fmla="*/ 999689 w 2556355"/>
                  <a:gd name="connsiteY433" fmla="*/ 1334569 h 2427600"/>
                  <a:gd name="connsiteX434" fmla="*/ 1002971 w 2556355"/>
                  <a:gd name="connsiteY434" fmla="*/ 1331830 h 2427600"/>
                  <a:gd name="connsiteX435" fmla="*/ 1007045 w 2556355"/>
                  <a:gd name="connsiteY435" fmla="*/ 1330604 h 2427600"/>
                  <a:gd name="connsiteX436" fmla="*/ 1011949 w 2556355"/>
                  <a:gd name="connsiteY436" fmla="*/ 1330172 h 2427600"/>
                  <a:gd name="connsiteX437" fmla="*/ 1015988 w 2556355"/>
                  <a:gd name="connsiteY437" fmla="*/ 1330568 h 2427600"/>
                  <a:gd name="connsiteX438" fmla="*/ 1019557 w 2556355"/>
                  <a:gd name="connsiteY438" fmla="*/ 1332479 h 2427600"/>
                  <a:gd name="connsiteX439" fmla="*/ 1022154 w 2556355"/>
                  <a:gd name="connsiteY439" fmla="*/ 1335614 h 2427600"/>
                  <a:gd name="connsiteX440" fmla="*/ 1023416 w 2556355"/>
                  <a:gd name="connsiteY440" fmla="*/ 1339470 h 2427600"/>
                  <a:gd name="connsiteX441" fmla="*/ 1033007 w 2556355"/>
                  <a:gd name="connsiteY441" fmla="*/ 1419948 h 2427600"/>
                  <a:gd name="connsiteX442" fmla="*/ 1036469 w 2556355"/>
                  <a:gd name="connsiteY442" fmla="*/ 1426616 h 2427600"/>
                  <a:gd name="connsiteX443" fmla="*/ 1043500 w 2556355"/>
                  <a:gd name="connsiteY443" fmla="*/ 1429283 h 2427600"/>
                  <a:gd name="connsiteX444" fmla="*/ 1060952 w 2556355"/>
                  <a:gd name="connsiteY444" fmla="*/ 1429283 h 2427600"/>
                  <a:gd name="connsiteX445" fmla="*/ 1067731 w 2556355"/>
                  <a:gd name="connsiteY445" fmla="*/ 1426868 h 2427600"/>
                  <a:gd name="connsiteX446" fmla="*/ 1071373 w 2556355"/>
                  <a:gd name="connsiteY446" fmla="*/ 1420669 h 2427600"/>
                  <a:gd name="connsiteX447" fmla="*/ 1081073 w 2556355"/>
                  <a:gd name="connsiteY447" fmla="*/ 1368771 h 2427600"/>
                  <a:gd name="connsiteX448" fmla="*/ 1083921 w 2556355"/>
                  <a:gd name="connsiteY448" fmla="*/ 1363329 h 2427600"/>
                  <a:gd name="connsiteX449" fmla="*/ 1109558 w 2556355"/>
                  <a:gd name="connsiteY449" fmla="*/ 1337164 h 2427600"/>
                  <a:gd name="connsiteX450" fmla="*/ 1117131 w 2556355"/>
                  <a:gd name="connsiteY450" fmla="*/ 1333992 h 2427600"/>
                  <a:gd name="connsiteX451" fmla="*/ 1333660 w 2556355"/>
                  <a:gd name="connsiteY451" fmla="*/ 1333992 h 2427600"/>
                  <a:gd name="connsiteX452" fmla="*/ 1339970 w 2556355"/>
                  <a:gd name="connsiteY452" fmla="*/ 1331938 h 2427600"/>
                  <a:gd name="connsiteX453" fmla="*/ 1343792 w 2556355"/>
                  <a:gd name="connsiteY453" fmla="*/ 1326532 h 2427600"/>
                  <a:gd name="connsiteX454" fmla="*/ 1362542 w 2556355"/>
                  <a:gd name="connsiteY454" fmla="*/ 1266236 h 2427600"/>
                  <a:gd name="connsiteX455" fmla="*/ 1363660 w 2556355"/>
                  <a:gd name="connsiteY455" fmla="*/ 1263750 h 2427600"/>
                  <a:gd name="connsiteX456" fmla="*/ 1384249 w 2556355"/>
                  <a:gd name="connsiteY456" fmla="*/ 1230773 h 2427600"/>
                  <a:gd name="connsiteX457" fmla="*/ 1385439 w 2556355"/>
                  <a:gd name="connsiteY457" fmla="*/ 1222267 h 2427600"/>
                  <a:gd name="connsiteX458" fmla="*/ 1374622 w 2556355"/>
                  <a:gd name="connsiteY458" fmla="*/ 1184425 h 2427600"/>
                  <a:gd name="connsiteX459" fmla="*/ 1370836 w 2556355"/>
                  <a:gd name="connsiteY459" fmla="*/ 1178875 h 2427600"/>
                  <a:gd name="connsiteX460" fmla="*/ 1364453 w 2556355"/>
                  <a:gd name="connsiteY460" fmla="*/ 1176748 h 2427600"/>
                  <a:gd name="connsiteX461" fmla="*/ 1261075 w 2556355"/>
                  <a:gd name="connsiteY461" fmla="*/ 1176748 h 2427600"/>
                  <a:gd name="connsiteX462" fmla="*/ 1257108 w 2556355"/>
                  <a:gd name="connsiteY462" fmla="*/ 1177505 h 2427600"/>
                  <a:gd name="connsiteX463" fmla="*/ 1253719 w 2556355"/>
                  <a:gd name="connsiteY463" fmla="*/ 1179704 h 2427600"/>
                  <a:gd name="connsiteX464" fmla="*/ 1251411 w 2556355"/>
                  <a:gd name="connsiteY464" fmla="*/ 1182983 h 2427600"/>
                  <a:gd name="connsiteX465" fmla="*/ 1250474 w 2556355"/>
                  <a:gd name="connsiteY465" fmla="*/ 1186912 h 2427600"/>
                  <a:gd name="connsiteX466" fmla="*/ 1248599 w 2556355"/>
                  <a:gd name="connsiteY466" fmla="*/ 1235746 h 2427600"/>
                  <a:gd name="connsiteX467" fmla="*/ 1246868 w 2556355"/>
                  <a:gd name="connsiteY467" fmla="*/ 1241152 h 2427600"/>
                  <a:gd name="connsiteX468" fmla="*/ 1212360 w 2556355"/>
                  <a:gd name="connsiteY468" fmla="*/ 1293843 h 2427600"/>
                  <a:gd name="connsiteX469" fmla="*/ 1208466 w 2556355"/>
                  <a:gd name="connsiteY469" fmla="*/ 1297375 h 2427600"/>
                  <a:gd name="connsiteX470" fmla="*/ 1203310 w 2556355"/>
                  <a:gd name="connsiteY470" fmla="*/ 1298601 h 2427600"/>
                  <a:gd name="connsiteX471" fmla="*/ 1198225 w 2556355"/>
                  <a:gd name="connsiteY471" fmla="*/ 1297231 h 2427600"/>
                  <a:gd name="connsiteX472" fmla="*/ 1194439 w 2556355"/>
                  <a:gd name="connsiteY472" fmla="*/ 1293555 h 2427600"/>
                  <a:gd name="connsiteX473" fmla="*/ 1189752 w 2556355"/>
                  <a:gd name="connsiteY473" fmla="*/ 1285914 h 2427600"/>
                  <a:gd name="connsiteX474" fmla="*/ 1188309 w 2556355"/>
                  <a:gd name="connsiteY474" fmla="*/ 1282022 h 2427600"/>
                  <a:gd name="connsiteX475" fmla="*/ 1188490 w 2556355"/>
                  <a:gd name="connsiteY475" fmla="*/ 1277877 h 2427600"/>
                  <a:gd name="connsiteX476" fmla="*/ 1190257 w 2556355"/>
                  <a:gd name="connsiteY476" fmla="*/ 1274093 h 2427600"/>
                  <a:gd name="connsiteX477" fmla="*/ 1193322 w 2556355"/>
                  <a:gd name="connsiteY477" fmla="*/ 1271282 h 2427600"/>
                  <a:gd name="connsiteX478" fmla="*/ 1204247 w 2556355"/>
                  <a:gd name="connsiteY478" fmla="*/ 1264759 h 2427600"/>
                  <a:gd name="connsiteX479" fmla="*/ 1209043 w 2556355"/>
                  <a:gd name="connsiteY479" fmla="*/ 1258344 h 2427600"/>
                  <a:gd name="connsiteX480" fmla="*/ 1219896 w 2556355"/>
                  <a:gd name="connsiteY480" fmla="*/ 1215924 h 2427600"/>
                  <a:gd name="connsiteX481" fmla="*/ 1232517 w 2556355"/>
                  <a:gd name="connsiteY481" fmla="*/ 1168819 h 2427600"/>
                  <a:gd name="connsiteX482" fmla="*/ 1229308 w 2556355"/>
                  <a:gd name="connsiteY482" fmla="*/ 1158152 h 2427600"/>
                  <a:gd name="connsiteX483" fmla="*/ 1223430 w 2556355"/>
                  <a:gd name="connsiteY483" fmla="*/ 1152962 h 2427600"/>
                  <a:gd name="connsiteX484" fmla="*/ 1219103 w 2556355"/>
                  <a:gd name="connsiteY484" fmla="*/ 1150619 h 2427600"/>
                  <a:gd name="connsiteX485" fmla="*/ 1214199 w 2556355"/>
                  <a:gd name="connsiteY485" fmla="*/ 1150475 h 2427600"/>
                  <a:gd name="connsiteX486" fmla="*/ 1209728 w 2556355"/>
                  <a:gd name="connsiteY486" fmla="*/ 1152565 h 2427600"/>
                  <a:gd name="connsiteX487" fmla="*/ 1206699 w 2556355"/>
                  <a:gd name="connsiteY487" fmla="*/ 1156458 h 2427600"/>
                  <a:gd name="connsiteX488" fmla="*/ 1182180 w 2556355"/>
                  <a:gd name="connsiteY488" fmla="*/ 1209761 h 2427600"/>
                  <a:gd name="connsiteX489" fmla="*/ 1178249 w 2556355"/>
                  <a:gd name="connsiteY489" fmla="*/ 1214266 h 2427600"/>
                  <a:gd name="connsiteX490" fmla="*/ 1172552 w 2556355"/>
                  <a:gd name="connsiteY490" fmla="*/ 1215924 h 2427600"/>
                  <a:gd name="connsiteX491" fmla="*/ 1172408 w 2556355"/>
                  <a:gd name="connsiteY491" fmla="*/ 1215924 h 2427600"/>
                  <a:gd name="connsiteX492" fmla="*/ 1165232 w 2556355"/>
                  <a:gd name="connsiteY492" fmla="*/ 1213113 h 2427600"/>
                  <a:gd name="connsiteX493" fmla="*/ 1161843 w 2556355"/>
                  <a:gd name="connsiteY493" fmla="*/ 1206193 h 2427600"/>
                  <a:gd name="connsiteX494" fmla="*/ 1160977 w 2556355"/>
                  <a:gd name="connsiteY494" fmla="*/ 1195309 h 2427600"/>
                  <a:gd name="connsiteX495" fmla="*/ 1157912 w 2556355"/>
                  <a:gd name="connsiteY495" fmla="*/ 1188678 h 2427600"/>
                  <a:gd name="connsiteX496" fmla="*/ 1151314 w 2556355"/>
                  <a:gd name="connsiteY496" fmla="*/ 1185614 h 2427600"/>
                  <a:gd name="connsiteX497" fmla="*/ 1135376 w 2556355"/>
                  <a:gd name="connsiteY497" fmla="*/ 1184317 h 2427600"/>
                  <a:gd name="connsiteX498" fmla="*/ 1128561 w 2556355"/>
                  <a:gd name="connsiteY498" fmla="*/ 1186083 h 2427600"/>
                  <a:gd name="connsiteX499" fmla="*/ 1086662 w 2556355"/>
                  <a:gd name="connsiteY499" fmla="*/ 1214194 h 2427600"/>
                  <a:gd name="connsiteX500" fmla="*/ 1080748 w 2556355"/>
                  <a:gd name="connsiteY500" fmla="*/ 1215996 h 2427600"/>
                  <a:gd name="connsiteX501" fmla="*/ 1035243 w 2556355"/>
                  <a:gd name="connsiteY501" fmla="*/ 1215996 h 2427600"/>
                  <a:gd name="connsiteX502" fmla="*/ 1032538 w 2556355"/>
                  <a:gd name="connsiteY502" fmla="*/ 1215636 h 2427600"/>
                  <a:gd name="connsiteX503" fmla="*/ 1030014 w 2556355"/>
                  <a:gd name="connsiteY503" fmla="*/ 1214591 h 2427600"/>
                  <a:gd name="connsiteX504" fmla="*/ 1027815 w 2556355"/>
                  <a:gd name="connsiteY504" fmla="*/ 1212933 h 2427600"/>
                  <a:gd name="connsiteX505" fmla="*/ 1026120 w 2556355"/>
                  <a:gd name="connsiteY505" fmla="*/ 1210770 h 2427600"/>
                  <a:gd name="connsiteX506" fmla="*/ 1025038 w 2556355"/>
                  <a:gd name="connsiteY506" fmla="*/ 1208284 h 2427600"/>
                  <a:gd name="connsiteX507" fmla="*/ 1024678 w 2556355"/>
                  <a:gd name="connsiteY507" fmla="*/ 1205545 h 2427600"/>
                  <a:gd name="connsiteX508" fmla="*/ 1024966 w 2556355"/>
                  <a:gd name="connsiteY508" fmla="*/ 1202841 h 2427600"/>
                  <a:gd name="connsiteX509" fmla="*/ 1025976 w 2556355"/>
                  <a:gd name="connsiteY509" fmla="*/ 1200283 h 2427600"/>
                  <a:gd name="connsiteX510" fmla="*/ 1076313 w 2556355"/>
                  <a:gd name="connsiteY510" fmla="*/ 1108524 h 2427600"/>
                  <a:gd name="connsiteX511" fmla="*/ 1085616 w 2556355"/>
                  <a:gd name="connsiteY511" fmla="*/ 1103010 h 2427600"/>
                  <a:gd name="connsiteX512" fmla="*/ 1125460 w 2556355"/>
                  <a:gd name="connsiteY512" fmla="*/ 1103010 h 2427600"/>
                  <a:gd name="connsiteX513" fmla="*/ 1132167 w 2556355"/>
                  <a:gd name="connsiteY513" fmla="*/ 1105425 h 2427600"/>
                  <a:gd name="connsiteX514" fmla="*/ 1135845 w 2556355"/>
                  <a:gd name="connsiteY514" fmla="*/ 1111515 h 2427600"/>
                  <a:gd name="connsiteX515" fmla="*/ 1144859 w 2556355"/>
                  <a:gd name="connsiteY515" fmla="*/ 1156854 h 2427600"/>
                  <a:gd name="connsiteX516" fmla="*/ 1151458 w 2556355"/>
                  <a:gd name="connsiteY516" fmla="*/ 1164639 h 2427600"/>
                  <a:gd name="connsiteX517" fmla="*/ 1165268 w 2556355"/>
                  <a:gd name="connsiteY517" fmla="*/ 1169973 h 2427600"/>
                  <a:gd name="connsiteX518" fmla="*/ 1169776 w 2556355"/>
                  <a:gd name="connsiteY518" fmla="*/ 1170621 h 2427600"/>
                  <a:gd name="connsiteX519" fmla="*/ 1174139 w 2556355"/>
                  <a:gd name="connsiteY519" fmla="*/ 1169324 h 2427600"/>
                  <a:gd name="connsiteX520" fmla="*/ 1177564 w 2556355"/>
                  <a:gd name="connsiteY520" fmla="*/ 1166333 h 2427600"/>
                  <a:gd name="connsiteX521" fmla="*/ 1179403 w 2556355"/>
                  <a:gd name="connsiteY521" fmla="*/ 1162152 h 2427600"/>
                  <a:gd name="connsiteX522" fmla="*/ 1197793 w 2556355"/>
                  <a:gd name="connsiteY522" fmla="*/ 1070249 h 2427600"/>
                  <a:gd name="connsiteX523" fmla="*/ 1200461 w 2556355"/>
                  <a:gd name="connsiteY523" fmla="*/ 1065095 h 2427600"/>
                  <a:gd name="connsiteX524" fmla="*/ 1236916 w 2556355"/>
                  <a:gd name="connsiteY524" fmla="*/ 1026568 h 2427600"/>
                  <a:gd name="connsiteX525" fmla="*/ 1239476 w 2556355"/>
                  <a:gd name="connsiteY525" fmla="*/ 1021667 h 2427600"/>
                  <a:gd name="connsiteX526" fmla="*/ 1244957 w 2556355"/>
                  <a:gd name="connsiteY526" fmla="*/ 998132 h 2427600"/>
                  <a:gd name="connsiteX527" fmla="*/ 1250149 w 2556355"/>
                  <a:gd name="connsiteY527" fmla="*/ 991213 h 2427600"/>
                  <a:gd name="connsiteX528" fmla="*/ 1328900 w 2556355"/>
                  <a:gd name="connsiteY528" fmla="*/ 947892 h 2427600"/>
                  <a:gd name="connsiteX529" fmla="*/ 1334345 w 2556355"/>
                  <a:gd name="connsiteY529" fmla="*/ 938918 h 2427600"/>
                  <a:gd name="connsiteX530" fmla="*/ 1336328 w 2556355"/>
                  <a:gd name="connsiteY530" fmla="*/ 869288 h 2427600"/>
                  <a:gd name="connsiteX531" fmla="*/ 1339104 w 2556355"/>
                  <a:gd name="connsiteY531" fmla="*/ 862405 h 2427600"/>
                  <a:gd name="connsiteX532" fmla="*/ 1345739 w 2556355"/>
                  <a:gd name="connsiteY532" fmla="*/ 859017 h 2427600"/>
                  <a:gd name="connsiteX533" fmla="*/ 1391677 w 2556355"/>
                  <a:gd name="connsiteY533" fmla="*/ 853899 h 2427600"/>
                  <a:gd name="connsiteX534" fmla="*/ 1395824 w 2556355"/>
                  <a:gd name="connsiteY534" fmla="*/ 864243 h 2427600"/>
                  <a:gd name="connsiteX535" fmla="*/ 1396509 w 2556355"/>
                  <a:gd name="connsiteY535" fmla="*/ 869396 h 2427600"/>
                  <a:gd name="connsiteX536" fmla="*/ 1394706 w 2556355"/>
                  <a:gd name="connsiteY536" fmla="*/ 874298 h 2427600"/>
                  <a:gd name="connsiteX537" fmla="*/ 1390812 w 2556355"/>
                  <a:gd name="connsiteY537" fmla="*/ 877794 h 2427600"/>
                  <a:gd name="connsiteX538" fmla="*/ 1385764 w 2556355"/>
                  <a:gd name="connsiteY538" fmla="*/ 879055 h 2427600"/>
                  <a:gd name="connsiteX539" fmla="*/ 1376533 w 2556355"/>
                  <a:gd name="connsiteY539" fmla="*/ 879055 h 2427600"/>
                  <a:gd name="connsiteX540" fmla="*/ 1373720 w 2556355"/>
                  <a:gd name="connsiteY540" fmla="*/ 879416 h 2427600"/>
                  <a:gd name="connsiteX541" fmla="*/ 1371124 w 2556355"/>
                  <a:gd name="connsiteY541" fmla="*/ 880497 h 2427600"/>
                  <a:gd name="connsiteX542" fmla="*/ 1368888 w 2556355"/>
                  <a:gd name="connsiteY542" fmla="*/ 882191 h 2427600"/>
                  <a:gd name="connsiteX543" fmla="*/ 1367194 w 2556355"/>
                  <a:gd name="connsiteY543" fmla="*/ 884425 h 2427600"/>
                  <a:gd name="connsiteX544" fmla="*/ 1366076 w 2556355"/>
                  <a:gd name="connsiteY544" fmla="*/ 886984 h 2427600"/>
                  <a:gd name="connsiteX545" fmla="*/ 1365679 w 2556355"/>
                  <a:gd name="connsiteY545" fmla="*/ 889795 h 2427600"/>
                  <a:gd name="connsiteX546" fmla="*/ 1366004 w 2556355"/>
                  <a:gd name="connsiteY546" fmla="*/ 892570 h 2427600"/>
                  <a:gd name="connsiteX547" fmla="*/ 1367050 w 2556355"/>
                  <a:gd name="connsiteY547" fmla="*/ 895165 h 2427600"/>
                  <a:gd name="connsiteX548" fmla="*/ 1387494 w 2556355"/>
                  <a:gd name="connsiteY548" fmla="*/ 931674 h 2427600"/>
                  <a:gd name="connsiteX549" fmla="*/ 1392470 w 2556355"/>
                  <a:gd name="connsiteY549" fmla="*/ 936251 h 2427600"/>
                  <a:gd name="connsiteX550" fmla="*/ 1399213 w 2556355"/>
                  <a:gd name="connsiteY550" fmla="*/ 936972 h 2427600"/>
                  <a:gd name="connsiteX551" fmla="*/ 1431810 w 2556355"/>
                  <a:gd name="connsiteY551" fmla="*/ 930124 h 2427600"/>
                  <a:gd name="connsiteX552" fmla="*/ 1440644 w 2556355"/>
                  <a:gd name="connsiteY552" fmla="*/ 932107 h 2427600"/>
                  <a:gd name="connsiteX553" fmla="*/ 1514419 w 2556355"/>
                  <a:gd name="connsiteY553" fmla="*/ 988510 h 2427600"/>
                  <a:gd name="connsiteX554" fmla="*/ 1518494 w 2556355"/>
                  <a:gd name="connsiteY554" fmla="*/ 995141 h 2427600"/>
                  <a:gd name="connsiteX555" fmla="*/ 1528950 w 2556355"/>
                  <a:gd name="connsiteY555" fmla="*/ 1052373 h 2427600"/>
                  <a:gd name="connsiteX556" fmla="*/ 1527725 w 2556355"/>
                  <a:gd name="connsiteY556" fmla="*/ 1059617 h 2427600"/>
                  <a:gd name="connsiteX557" fmla="*/ 1506991 w 2556355"/>
                  <a:gd name="connsiteY557" fmla="*/ 1096667 h 2427600"/>
                  <a:gd name="connsiteX558" fmla="*/ 1505657 w 2556355"/>
                  <a:gd name="connsiteY558" fmla="*/ 1102830 h 2427600"/>
                  <a:gd name="connsiteX559" fmla="*/ 1507965 w 2556355"/>
                  <a:gd name="connsiteY559" fmla="*/ 1108704 h 2427600"/>
                  <a:gd name="connsiteX560" fmla="*/ 1550405 w 2556355"/>
                  <a:gd name="connsiteY560" fmla="*/ 1161683 h 2427600"/>
                  <a:gd name="connsiteX561" fmla="*/ 1551631 w 2556355"/>
                  <a:gd name="connsiteY561" fmla="*/ 1163594 h 2427600"/>
                  <a:gd name="connsiteX562" fmla="*/ 1580117 w 2556355"/>
                  <a:gd name="connsiteY562" fmla="*/ 1220249 h 2427600"/>
                  <a:gd name="connsiteX563" fmla="*/ 1580802 w 2556355"/>
                  <a:gd name="connsiteY563" fmla="*/ 1228322 h 2427600"/>
                  <a:gd name="connsiteX564" fmla="*/ 1562593 w 2556355"/>
                  <a:gd name="connsiteY564" fmla="*/ 1287320 h 2427600"/>
                  <a:gd name="connsiteX565" fmla="*/ 1554155 w 2556355"/>
                  <a:gd name="connsiteY565" fmla="*/ 1294780 h 2427600"/>
                  <a:gd name="connsiteX566" fmla="*/ 1462892 w 2556355"/>
                  <a:gd name="connsiteY566" fmla="*/ 1311359 h 2427600"/>
                  <a:gd name="connsiteX567" fmla="*/ 1457303 w 2556355"/>
                  <a:gd name="connsiteY567" fmla="*/ 1314242 h 2427600"/>
                  <a:gd name="connsiteX568" fmla="*/ 1454238 w 2556355"/>
                  <a:gd name="connsiteY568" fmla="*/ 1319720 h 2427600"/>
                  <a:gd name="connsiteX569" fmla="*/ 1437579 w 2556355"/>
                  <a:gd name="connsiteY569" fmla="*/ 1397423 h 2427600"/>
                  <a:gd name="connsiteX570" fmla="*/ 1434262 w 2556355"/>
                  <a:gd name="connsiteY570" fmla="*/ 1403154 h 2427600"/>
                  <a:gd name="connsiteX571" fmla="*/ 1363660 w 2556355"/>
                  <a:gd name="connsiteY571" fmla="*/ 1467125 h 2427600"/>
                  <a:gd name="connsiteX572" fmla="*/ 1360162 w 2556355"/>
                  <a:gd name="connsiteY572" fmla="*/ 1474045 h 2427600"/>
                  <a:gd name="connsiteX573" fmla="*/ 1353744 w 2556355"/>
                  <a:gd name="connsiteY573" fmla="*/ 1538701 h 2427600"/>
                  <a:gd name="connsiteX574" fmla="*/ 1354501 w 2556355"/>
                  <a:gd name="connsiteY574" fmla="*/ 1543855 h 2427600"/>
                  <a:gd name="connsiteX575" fmla="*/ 1375920 w 2556355"/>
                  <a:gd name="connsiteY575" fmla="*/ 1595753 h 2427600"/>
                  <a:gd name="connsiteX576" fmla="*/ 1376677 w 2556355"/>
                  <a:gd name="connsiteY576" fmla="*/ 1600943 h 2427600"/>
                  <a:gd name="connsiteX577" fmla="*/ 1374874 w 2556355"/>
                  <a:gd name="connsiteY577" fmla="*/ 1605916 h 2427600"/>
                  <a:gd name="connsiteX578" fmla="*/ 1370980 w 2556355"/>
                  <a:gd name="connsiteY578" fmla="*/ 1609448 h 2427600"/>
                  <a:gd name="connsiteX579" fmla="*/ 1365896 w 2556355"/>
                  <a:gd name="connsiteY579" fmla="*/ 1610710 h 2427600"/>
                  <a:gd name="connsiteX580" fmla="*/ 1321905 w 2556355"/>
                  <a:gd name="connsiteY580" fmla="*/ 1610710 h 2427600"/>
                  <a:gd name="connsiteX581" fmla="*/ 1314946 w 2556355"/>
                  <a:gd name="connsiteY581" fmla="*/ 1613233 h 2427600"/>
                  <a:gd name="connsiteX582" fmla="*/ 1311232 w 2556355"/>
                  <a:gd name="connsiteY582" fmla="*/ 1619612 h 2427600"/>
                  <a:gd name="connsiteX583" fmla="*/ 1296772 w 2556355"/>
                  <a:gd name="connsiteY583" fmla="*/ 1699982 h 2427600"/>
                  <a:gd name="connsiteX584" fmla="*/ 1297602 w 2556355"/>
                  <a:gd name="connsiteY584" fmla="*/ 1706397 h 2427600"/>
                  <a:gd name="connsiteX585" fmla="*/ 1307265 w 2556355"/>
                  <a:gd name="connsiteY585" fmla="*/ 1727372 h 2427600"/>
                  <a:gd name="connsiteX586" fmla="*/ 1303155 w 2556355"/>
                  <a:gd name="connsiteY586" fmla="*/ 1729066 h 2427600"/>
                  <a:gd name="connsiteX587" fmla="*/ 1192961 w 2556355"/>
                  <a:gd name="connsiteY587" fmla="*/ 1794335 h 2427600"/>
                  <a:gd name="connsiteX588" fmla="*/ 1185821 w 2556355"/>
                  <a:gd name="connsiteY588" fmla="*/ 1802660 h 2427600"/>
                  <a:gd name="connsiteX589" fmla="*/ 1185244 w 2556355"/>
                  <a:gd name="connsiteY589" fmla="*/ 1813581 h 2427600"/>
                  <a:gd name="connsiteX590" fmla="*/ 1190581 w 2556355"/>
                  <a:gd name="connsiteY590" fmla="*/ 1832682 h 2427600"/>
                  <a:gd name="connsiteX591" fmla="*/ 1190293 w 2556355"/>
                  <a:gd name="connsiteY591" fmla="*/ 1842737 h 2427600"/>
                  <a:gd name="connsiteX592" fmla="*/ 1184343 w 2556355"/>
                  <a:gd name="connsiteY592" fmla="*/ 1850882 h 2427600"/>
                  <a:gd name="connsiteX593" fmla="*/ 1160581 w 2556355"/>
                  <a:gd name="connsiteY593" fmla="*/ 1868686 h 2427600"/>
                  <a:gd name="connsiteX594" fmla="*/ 1156001 w 2556355"/>
                  <a:gd name="connsiteY594" fmla="*/ 1873912 h 2427600"/>
                  <a:gd name="connsiteX595" fmla="*/ 1153874 w 2556355"/>
                  <a:gd name="connsiteY595" fmla="*/ 1880508 h 2427600"/>
                  <a:gd name="connsiteX596" fmla="*/ 1154523 w 2556355"/>
                  <a:gd name="connsiteY596" fmla="*/ 1887391 h 2427600"/>
                  <a:gd name="connsiteX597" fmla="*/ 1157876 w 2556355"/>
                  <a:gd name="connsiteY597" fmla="*/ 1893446 h 2427600"/>
                  <a:gd name="connsiteX598" fmla="*/ 1232949 w 2556355"/>
                  <a:gd name="connsiteY598" fmla="*/ 1980664 h 2427600"/>
                  <a:gd name="connsiteX599" fmla="*/ 1235726 w 2556355"/>
                  <a:gd name="connsiteY599" fmla="*/ 1983222 h 2427600"/>
                  <a:gd name="connsiteX600" fmla="*/ 1391533 w 2556355"/>
                  <a:gd name="connsiteY600" fmla="*/ 2098840 h 2427600"/>
                  <a:gd name="connsiteX601" fmla="*/ 1431269 w 2556355"/>
                  <a:gd name="connsiteY601" fmla="*/ 2126050 h 2427600"/>
                  <a:gd name="connsiteX602" fmla="*/ 1443421 w 2556355"/>
                  <a:gd name="connsiteY602" fmla="*/ 2128825 h 2427600"/>
                  <a:gd name="connsiteX603" fmla="*/ 1511066 w 2556355"/>
                  <a:gd name="connsiteY603" fmla="*/ 2118698 h 2427600"/>
                  <a:gd name="connsiteX604" fmla="*/ 1518602 w 2556355"/>
                  <a:gd name="connsiteY604" fmla="*/ 2119239 h 2427600"/>
                  <a:gd name="connsiteX605" fmla="*/ 1525164 w 2556355"/>
                  <a:gd name="connsiteY605" fmla="*/ 2123023 h 2427600"/>
                  <a:gd name="connsiteX606" fmla="*/ 1529455 w 2556355"/>
                  <a:gd name="connsiteY606" fmla="*/ 2129294 h 2427600"/>
                  <a:gd name="connsiteX607" fmla="*/ 1530609 w 2556355"/>
                  <a:gd name="connsiteY607" fmla="*/ 2136790 h 2427600"/>
                  <a:gd name="connsiteX608" fmla="*/ 1525705 w 2556355"/>
                  <a:gd name="connsiteY608" fmla="*/ 2203465 h 2427600"/>
                  <a:gd name="connsiteX609" fmla="*/ 1527328 w 2556355"/>
                  <a:gd name="connsiteY609" fmla="*/ 2212079 h 2427600"/>
                  <a:gd name="connsiteX610" fmla="*/ 1533061 w 2556355"/>
                  <a:gd name="connsiteY610" fmla="*/ 2218746 h 2427600"/>
                  <a:gd name="connsiteX611" fmla="*/ 1597425 w 2556355"/>
                  <a:gd name="connsiteY611" fmla="*/ 2262967 h 2427600"/>
                  <a:gd name="connsiteX612" fmla="*/ 1603230 w 2556355"/>
                  <a:gd name="connsiteY612" fmla="*/ 2269851 h 2427600"/>
                  <a:gd name="connsiteX613" fmla="*/ 1625586 w 2556355"/>
                  <a:gd name="connsiteY613" fmla="*/ 2318037 h 2427600"/>
                  <a:gd name="connsiteX614" fmla="*/ 1631139 w 2556355"/>
                  <a:gd name="connsiteY614" fmla="*/ 2324741 h 2427600"/>
                  <a:gd name="connsiteX615" fmla="*/ 1770828 w 2556355"/>
                  <a:gd name="connsiteY615" fmla="*/ 2424428 h 2427600"/>
                  <a:gd name="connsiteX616" fmla="*/ 1780744 w 2556355"/>
                  <a:gd name="connsiteY616" fmla="*/ 2427600 h 2427600"/>
                  <a:gd name="connsiteX617" fmla="*/ 1858486 w 2556355"/>
                  <a:gd name="connsiteY617" fmla="*/ 2427600 h 2427600"/>
                  <a:gd name="connsiteX618" fmla="*/ 1870890 w 2556355"/>
                  <a:gd name="connsiteY618" fmla="*/ 2422230 h 2427600"/>
                  <a:gd name="connsiteX619" fmla="*/ 2082984 w 2556355"/>
                  <a:gd name="connsiteY619" fmla="*/ 2196870 h 2427600"/>
                  <a:gd name="connsiteX620" fmla="*/ 2087563 w 2556355"/>
                  <a:gd name="connsiteY620" fmla="*/ 2186598 h 2427600"/>
                  <a:gd name="connsiteX621" fmla="*/ 2084750 w 2556355"/>
                  <a:gd name="connsiteY621" fmla="*/ 2175714 h 2427600"/>
                  <a:gd name="connsiteX622" fmla="*/ 2058176 w 2556355"/>
                  <a:gd name="connsiteY622" fmla="*/ 2135889 h 2427600"/>
                  <a:gd name="connsiteX623" fmla="*/ 2055724 w 2556355"/>
                  <a:gd name="connsiteY623" fmla="*/ 2122771 h 2427600"/>
                  <a:gd name="connsiteX624" fmla="*/ 2062683 w 2556355"/>
                  <a:gd name="connsiteY624" fmla="*/ 2091452 h 2427600"/>
                  <a:gd name="connsiteX625" fmla="*/ 2062286 w 2556355"/>
                  <a:gd name="connsiteY625" fmla="*/ 2082622 h 2427600"/>
                  <a:gd name="connsiteX626" fmla="*/ 2052154 w 2556355"/>
                  <a:gd name="connsiteY626" fmla="*/ 2050474 h 2427600"/>
                  <a:gd name="connsiteX627" fmla="*/ 2051685 w 2556355"/>
                  <a:gd name="connsiteY627" fmla="*/ 2042076 h 2427600"/>
                  <a:gd name="connsiteX628" fmla="*/ 2055291 w 2556355"/>
                  <a:gd name="connsiteY628" fmla="*/ 2034508 h 2427600"/>
                  <a:gd name="connsiteX629" fmla="*/ 2098272 w 2556355"/>
                  <a:gd name="connsiteY629" fmla="*/ 1982574 h 2427600"/>
                  <a:gd name="connsiteX630" fmla="*/ 2101409 w 2556355"/>
                  <a:gd name="connsiteY630" fmla="*/ 1976807 h 2427600"/>
                  <a:gd name="connsiteX631" fmla="*/ 2102094 w 2556355"/>
                  <a:gd name="connsiteY631" fmla="*/ 1970248 h 2427600"/>
                  <a:gd name="connsiteX632" fmla="*/ 2100291 w 2556355"/>
                  <a:gd name="connsiteY632" fmla="*/ 1963941 h 2427600"/>
                  <a:gd name="connsiteX633" fmla="*/ 2096217 w 2556355"/>
                  <a:gd name="connsiteY633" fmla="*/ 1958787 h 2427600"/>
                  <a:gd name="connsiteX634" fmla="*/ 2004160 w 2556355"/>
                  <a:gd name="connsiteY634" fmla="*/ 1880003 h 2427600"/>
                  <a:gd name="connsiteX635" fmla="*/ 1999833 w 2556355"/>
                  <a:gd name="connsiteY635" fmla="*/ 1874381 h 2427600"/>
                  <a:gd name="connsiteX636" fmla="*/ 1998175 w 2556355"/>
                  <a:gd name="connsiteY636" fmla="*/ 1867497 h 2427600"/>
                  <a:gd name="connsiteX637" fmla="*/ 1999473 w 2556355"/>
                  <a:gd name="connsiteY637" fmla="*/ 1860541 h 2427600"/>
                  <a:gd name="connsiteX638" fmla="*/ 2003511 w 2556355"/>
                  <a:gd name="connsiteY638" fmla="*/ 1854703 h 2427600"/>
                  <a:gd name="connsiteX639" fmla="*/ 2073897 w 2556355"/>
                  <a:gd name="connsiteY639" fmla="*/ 1787884 h 2427600"/>
                  <a:gd name="connsiteX640" fmla="*/ 2078909 w 2556355"/>
                  <a:gd name="connsiteY640" fmla="*/ 1778802 h 2427600"/>
                  <a:gd name="connsiteX641" fmla="*/ 2077683 w 2556355"/>
                  <a:gd name="connsiteY641" fmla="*/ 1768458 h 2427600"/>
                  <a:gd name="connsiteX642" fmla="*/ 2032827 w 2556355"/>
                  <a:gd name="connsiteY642" fmla="*/ 1670176 h 2427600"/>
                  <a:gd name="connsiteX643" fmla="*/ 2030483 w 2556355"/>
                  <a:gd name="connsiteY643" fmla="*/ 1666428 h 2427600"/>
                  <a:gd name="connsiteX644" fmla="*/ 2027274 w 2556355"/>
                  <a:gd name="connsiteY644" fmla="*/ 1663401 h 2427600"/>
                  <a:gd name="connsiteX645" fmla="*/ 2023379 w 2556355"/>
                  <a:gd name="connsiteY645" fmla="*/ 1661310 h 2427600"/>
                  <a:gd name="connsiteX646" fmla="*/ 2019052 w 2556355"/>
                  <a:gd name="connsiteY646" fmla="*/ 1660301 h 2427600"/>
                  <a:gd name="connsiteX647" fmla="*/ 2014653 w 2556355"/>
                  <a:gd name="connsiteY647" fmla="*/ 1660409 h 2427600"/>
                  <a:gd name="connsiteX648" fmla="*/ 2010399 w 2556355"/>
                  <a:gd name="connsiteY648" fmla="*/ 1661671 h 2427600"/>
                  <a:gd name="connsiteX649" fmla="*/ 2006612 w 2556355"/>
                  <a:gd name="connsiteY649" fmla="*/ 1663977 h 2427600"/>
                  <a:gd name="connsiteX650" fmla="*/ 2003584 w 2556355"/>
                  <a:gd name="connsiteY650" fmla="*/ 1667149 h 2427600"/>
                  <a:gd name="connsiteX651" fmla="*/ 1963956 w 2556355"/>
                  <a:gd name="connsiteY651" fmla="*/ 1721137 h 2427600"/>
                  <a:gd name="connsiteX652" fmla="*/ 1952237 w 2556355"/>
                  <a:gd name="connsiteY652" fmla="*/ 1727985 h 2427600"/>
                  <a:gd name="connsiteX653" fmla="*/ 1864760 w 2556355"/>
                  <a:gd name="connsiteY653" fmla="*/ 1738256 h 2427600"/>
                  <a:gd name="connsiteX654" fmla="*/ 1853546 w 2556355"/>
                  <a:gd name="connsiteY654" fmla="*/ 1735698 h 2427600"/>
                  <a:gd name="connsiteX655" fmla="*/ 1827548 w 2556355"/>
                  <a:gd name="connsiteY655" fmla="*/ 1718975 h 2427600"/>
                  <a:gd name="connsiteX656" fmla="*/ 1822752 w 2556355"/>
                  <a:gd name="connsiteY656" fmla="*/ 1716848 h 2427600"/>
                  <a:gd name="connsiteX657" fmla="*/ 1746922 w 2556355"/>
                  <a:gd name="connsiteY657" fmla="*/ 1696522 h 2427600"/>
                  <a:gd name="connsiteX658" fmla="*/ 1740431 w 2556355"/>
                  <a:gd name="connsiteY658" fmla="*/ 1693170 h 2427600"/>
                  <a:gd name="connsiteX659" fmla="*/ 1735960 w 2556355"/>
                  <a:gd name="connsiteY659" fmla="*/ 1687440 h 2427600"/>
                  <a:gd name="connsiteX660" fmla="*/ 1734301 w 2556355"/>
                  <a:gd name="connsiteY660" fmla="*/ 1680376 h 2427600"/>
                  <a:gd name="connsiteX661" fmla="*/ 1735708 w 2556355"/>
                  <a:gd name="connsiteY661" fmla="*/ 1673240 h 2427600"/>
                  <a:gd name="connsiteX662" fmla="*/ 1899051 w 2556355"/>
                  <a:gd name="connsiteY662" fmla="*/ 1700450 h 2427600"/>
                  <a:gd name="connsiteX663" fmla="*/ 1903991 w 2556355"/>
                  <a:gd name="connsiteY663" fmla="*/ 1700126 h 2427600"/>
                  <a:gd name="connsiteX664" fmla="*/ 1952093 w 2556355"/>
                  <a:gd name="connsiteY664" fmla="*/ 1685493 h 2427600"/>
                  <a:gd name="connsiteX665" fmla="*/ 1958511 w 2556355"/>
                  <a:gd name="connsiteY665" fmla="*/ 1680232 h 2427600"/>
                  <a:gd name="connsiteX666" fmla="*/ 2012418 w 2556355"/>
                  <a:gd name="connsiteY666" fmla="*/ 1579211 h 2427600"/>
                  <a:gd name="connsiteX667" fmla="*/ 2013716 w 2556355"/>
                  <a:gd name="connsiteY667" fmla="*/ 1574453 h 2427600"/>
                  <a:gd name="connsiteX668" fmla="*/ 2015735 w 2556355"/>
                  <a:gd name="connsiteY668" fmla="*/ 1511527 h 2427600"/>
                  <a:gd name="connsiteX669" fmla="*/ 2013680 w 2556355"/>
                  <a:gd name="connsiteY669" fmla="*/ 1504787 h 2427600"/>
                  <a:gd name="connsiteX670" fmla="*/ 2007874 w 2556355"/>
                  <a:gd name="connsiteY670" fmla="*/ 1500751 h 2427600"/>
                  <a:gd name="connsiteX671" fmla="*/ 1989881 w 2556355"/>
                  <a:gd name="connsiteY671" fmla="*/ 1495597 h 2427600"/>
                  <a:gd name="connsiteX672" fmla="*/ 1983391 w 2556355"/>
                  <a:gd name="connsiteY672" fmla="*/ 1495777 h 2427600"/>
                  <a:gd name="connsiteX673" fmla="*/ 1978126 w 2556355"/>
                  <a:gd name="connsiteY673" fmla="*/ 1499670 h 2427600"/>
                  <a:gd name="connsiteX674" fmla="*/ 1935722 w 2556355"/>
                  <a:gd name="connsiteY674" fmla="*/ 1558127 h 2427600"/>
                  <a:gd name="connsiteX675" fmla="*/ 1926960 w 2556355"/>
                  <a:gd name="connsiteY675" fmla="*/ 1562596 h 2427600"/>
                  <a:gd name="connsiteX676" fmla="*/ 1860829 w 2556355"/>
                  <a:gd name="connsiteY676" fmla="*/ 1562596 h 2427600"/>
                  <a:gd name="connsiteX677" fmla="*/ 1853726 w 2556355"/>
                  <a:gd name="connsiteY677" fmla="*/ 1559965 h 2427600"/>
                  <a:gd name="connsiteX678" fmla="*/ 1850084 w 2556355"/>
                  <a:gd name="connsiteY678" fmla="*/ 1553334 h 2427600"/>
                  <a:gd name="connsiteX679" fmla="*/ 1848425 w 2556355"/>
                  <a:gd name="connsiteY679" fmla="*/ 1541620 h 2427600"/>
                  <a:gd name="connsiteX680" fmla="*/ 1848750 w 2556355"/>
                  <a:gd name="connsiteY680" fmla="*/ 1537043 h 2427600"/>
                  <a:gd name="connsiteX681" fmla="*/ 1850986 w 2556355"/>
                  <a:gd name="connsiteY681" fmla="*/ 1533007 h 2427600"/>
                  <a:gd name="connsiteX682" fmla="*/ 1854663 w 2556355"/>
                  <a:gd name="connsiteY682" fmla="*/ 1530232 h 2427600"/>
                  <a:gd name="connsiteX683" fmla="*/ 1859135 w 2556355"/>
                  <a:gd name="connsiteY683" fmla="*/ 1529259 h 2427600"/>
                  <a:gd name="connsiteX684" fmla="*/ 1901142 w 2556355"/>
                  <a:gd name="connsiteY684" fmla="*/ 1529259 h 2427600"/>
                  <a:gd name="connsiteX685" fmla="*/ 1909508 w 2556355"/>
                  <a:gd name="connsiteY685" fmla="*/ 1525294 h 2427600"/>
                  <a:gd name="connsiteX686" fmla="*/ 1959232 w 2556355"/>
                  <a:gd name="connsiteY686" fmla="*/ 1464783 h 2427600"/>
                  <a:gd name="connsiteX687" fmla="*/ 1963811 w 2556355"/>
                  <a:gd name="connsiteY687" fmla="*/ 1461539 h 2427600"/>
                  <a:gd name="connsiteX688" fmla="*/ 1995651 w 2556355"/>
                  <a:gd name="connsiteY688" fmla="*/ 1449574 h 2427600"/>
                  <a:gd name="connsiteX689" fmla="*/ 2001168 w 2556355"/>
                  <a:gd name="connsiteY689" fmla="*/ 1445032 h 2427600"/>
                  <a:gd name="connsiteX690" fmla="*/ 2021613 w 2556355"/>
                  <a:gd name="connsiteY690" fmla="*/ 1410902 h 2427600"/>
                  <a:gd name="connsiteX691" fmla="*/ 2024714 w 2556355"/>
                  <a:gd name="connsiteY691" fmla="*/ 1407623 h 2427600"/>
                  <a:gd name="connsiteX692" fmla="*/ 2028824 w 2556355"/>
                  <a:gd name="connsiteY692" fmla="*/ 1405857 h 2427600"/>
                  <a:gd name="connsiteX693" fmla="*/ 2033331 w 2556355"/>
                  <a:gd name="connsiteY693" fmla="*/ 1405929 h 2427600"/>
                  <a:gd name="connsiteX694" fmla="*/ 2037442 w 2556355"/>
                  <a:gd name="connsiteY694" fmla="*/ 1407803 h 2427600"/>
                  <a:gd name="connsiteX695" fmla="*/ 2057526 w 2556355"/>
                  <a:gd name="connsiteY695" fmla="*/ 1422904 h 2427600"/>
                  <a:gd name="connsiteX696" fmla="*/ 2061277 w 2556355"/>
                  <a:gd name="connsiteY696" fmla="*/ 1424706 h 2427600"/>
                  <a:gd name="connsiteX697" fmla="*/ 2065423 w 2556355"/>
                  <a:gd name="connsiteY697" fmla="*/ 1424958 h 2427600"/>
                  <a:gd name="connsiteX698" fmla="*/ 2069354 w 2556355"/>
                  <a:gd name="connsiteY698" fmla="*/ 1423661 h 2427600"/>
                  <a:gd name="connsiteX699" fmla="*/ 2072491 w 2556355"/>
                  <a:gd name="connsiteY699" fmla="*/ 1420994 h 2427600"/>
                  <a:gd name="connsiteX700" fmla="*/ 2092755 w 2556355"/>
                  <a:gd name="connsiteY700" fmla="*/ 1395621 h 2427600"/>
                  <a:gd name="connsiteX701" fmla="*/ 2096758 w 2556355"/>
                  <a:gd name="connsiteY701" fmla="*/ 1392522 h 2427600"/>
                  <a:gd name="connsiteX702" fmla="*/ 2101734 w 2556355"/>
                  <a:gd name="connsiteY702" fmla="*/ 1391585 h 2427600"/>
                  <a:gd name="connsiteX703" fmla="*/ 2106602 w 2556355"/>
                  <a:gd name="connsiteY703" fmla="*/ 1392990 h 2427600"/>
                  <a:gd name="connsiteX704" fmla="*/ 2110280 w 2556355"/>
                  <a:gd name="connsiteY704" fmla="*/ 1396486 h 2427600"/>
                  <a:gd name="connsiteX705" fmla="*/ 2116590 w 2556355"/>
                  <a:gd name="connsiteY705" fmla="*/ 1406109 h 2427600"/>
                  <a:gd name="connsiteX706" fmla="*/ 2121674 w 2556355"/>
                  <a:gd name="connsiteY706" fmla="*/ 1410254 h 2427600"/>
                  <a:gd name="connsiteX707" fmla="*/ 2128237 w 2556355"/>
                  <a:gd name="connsiteY707" fmla="*/ 1410722 h 2427600"/>
                  <a:gd name="connsiteX708" fmla="*/ 2198514 w 2556355"/>
                  <a:gd name="connsiteY708" fmla="*/ 1393603 h 2427600"/>
                  <a:gd name="connsiteX709" fmla="*/ 2199704 w 2556355"/>
                  <a:gd name="connsiteY709" fmla="*/ 1393387 h 2427600"/>
                  <a:gd name="connsiteX710" fmla="*/ 2325510 w 2556355"/>
                  <a:gd name="connsiteY710" fmla="*/ 1377132 h 2427600"/>
                  <a:gd name="connsiteX711" fmla="*/ 2330342 w 2556355"/>
                  <a:gd name="connsiteY711" fmla="*/ 1375258 h 2427600"/>
                  <a:gd name="connsiteX712" fmla="*/ 2366040 w 2556355"/>
                  <a:gd name="connsiteY712" fmla="*/ 1350282 h 2427600"/>
                  <a:gd name="connsiteX713" fmla="*/ 2369105 w 2556355"/>
                  <a:gd name="connsiteY713" fmla="*/ 1347003 h 2427600"/>
                  <a:gd name="connsiteX714" fmla="*/ 2370547 w 2556355"/>
                  <a:gd name="connsiteY714" fmla="*/ 1342786 h 2427600"/>
                  <a:gd name="connsiteX715" fmla="*/ 2370187 w 2556355"/>
                  <a:gd name="connsiteY715" fmla="*/ 1338317 h 2427600"/>
                  <a:gd name="connsiteX716" fmla="*/ 2368059 w 2556355"/>
                  <a:gd name="connsiteY716" fmla="*/ 1334353 h 2427600"/>
                  <a:gd name="connsiteX717" fmla="*/ 2327602 w 2556355"/>
                  <a:gd name="connsiteY717" fmla="*/ 1287212 h 2427600"/>
                  <a:gd name="connsiteX718" fmla="*/ 2323708 w 2556355"/>
                  <a:gd name="connsiteY718" fmla="*/ 1284329 h 2427600"/>
                  <a:gd name="connsiteX719" fmla="*/ 2318912 w 2556355"/>
                  <a:gd name="connsiteY719" fmla="*/ 1283464 h 2427600"/>
                  <a:gd name="connsiteX720" fmla="*/ 2314224 w 2556355"/>
                  <a:gd name="connsiteY720" fmla="*/ 1284761 h 2427600"/>
                  <a:gd name="connsiteX721" fmla="*/ 2310582 w 2556355"/>
                  <a:gd name="connsiteY721" fmla="*/ 1287969 h 2427600"/>
                  <a:gd name="connsiteX722" fmla="*/ 2284945 w 2556355"/>
                  <a:gd name="connsiteY722" fmla="*/ 1323829 h 2427600"/>
                  <a:gd name="connsiteX723" fmla="*/ 2279428 w 2556355"/>
                  <a:gd name="connsiteY723" fmla="*/ 1327865 h 2427600"/>
                  <a:gd name="connsiteX724" fmla="*/ 2239079 w 2556355"/>
                  <a:gd name="connsiteY724" fmla="*/ 1340696 h 2427600"/>
                  <a:gd name="connsiteX725" fmla="*/ 2231687 w 2556355"/>
                  <a:gd name="connsiteY725" fmla="*/ 1340407 h 2427600"/>
                  <a:gd name="connsiteX726" fmla="*/ 2226206 w 2556355"/>
                  <a:gd name="connsiteY726" fmla="*/ 1335434 h 2427600"/>
                  <a:gd name="connsiteX727" fmla="*/ 2181855 w 2556355"/>
                  <a:gd name="connsiteY727" fmla="*/ 1251352 h 2427600"/>
                  <a:gd name="connsiteX728" fmla="*/ 2180557 w 2556355"/>
                  <a:gd name="connsiteY728" fmla="*/ 1245802 h 2427600"/>
                  <a:gd name="connsiteX729" fmla="*/ 2182504 w 2556355"/>
                  <a:gd name="connsiteY729" fmla="*/ 1204319 h 2427600"/>
                  <a:gd name="connsiteX730" fmla="*/ 2181170 w 2556355"/>
                  <a:gd name="connsiteY730" fmla="*/ 1198589 h 2427600"/>
                  <a:gd name="connsiteX731" fmla="*/ 2177023 w 2556355"/>
                  <a:gd name="connsiteY731" fmla="*/ 1194372 h 2427600"/>
                  <a:gd name="connsiteX732" fmla="*/ 2148537 w 2556355"/>
                  <a:gd name="connsiteY732" fmla="*/ 1178334 h 2427600"/>
                  <a:gd name="connsiteX733" fmla="*/ 2145076 w 2556355"/>
                  <a:gd name="connsiteY733" fmla="*/ 1175235 h 2427600"/>
                  <a:gd name="connsiteX734" fmla="*/ 2143237 w 2556355"/>
                  <a:gd name="connsiteY734" fmla="*/ 1171018 h 2427600"/>
                  <a:gd name="connsiteX735" fmla="*/ 2143309 w 2556355"/>
                  <a:gd name="connsiteY735" fmla="*/ 1166369 h 2427600"/>
                  <a:gd name="connsiteX736" fmla="*/ 2145328 w 2556355"/>
                  <a:gd name="connsiteY736" fmla="*/ 1162224 h 2427600"/>
                  <a:gd name="connsiteX737" fmla="*/ 2197360 w 2556355"/>
                  <a:gd name="connsiteY737" fmla="*/ 1095838 h 2427600"/>
                  <a:gd name="connsiteX738" fmla="*/ 2199559 w 2556355"/>
                  <a:gd name="connsiteY738" fmla="*/ 1090576 h 2427600"/>
                  <a:gd name="connsiteX739" fmla="*/ 2208249 w 2556355"/>
                  <a:gd name="connsiteY739" fmla="*/ 1025451 h 2427600"/>
                  <a:gd name="connsiteX740" fmla="*/ 2208249 w 2556355"/>
                  <a:gd name="connsiteY740" fmla="*/ 1024334 h 2427600"/>
                  <a:gd name="connsiteX741" fmla="*/ 2241856 w 2556355"/>
                  <a:gd name="connsiteY741" fmla="*/ 1006890 h 2427600"/>
                  <a:gd name="connsiteX742" fmla="*/ 2246363 w 2556355"/>
                  <a:gd name="connsiteY742" fmla="*/ 1002493 h 2427600"/>
                  <a:gd name="connsiteX743" fmla="*/ 2308780 w 2556355"/>
                  <a:gd name="connsiteY743" fmla="*/ 888858 h 2427600"/>
                  <a:gd name="connsiteX744" fmla="*/ 2309104 w 2556355"/>
                  <a:gd name="connsiteY744" fmla="*/ 878767 h 2427600"/>
                  <a:gd name="connsiteX745" fmla="*/ 2290534 w 2556355"/>
                  <a:gd name="connsiteY745" fmla="*/ 841645 h 2427600"/>
                  <a:gd name="connsiteX746" fmla="*/ 2291075 w 2556355"/>
                  <a:gd name="connsiteY746" fmla="*/ 831014 h 2427600"/>
                  <a:gd name="connsiteX747" fmla="*/ 2309356 w 2556355"/>
                  <a:gd name="connsiteY747" fmla="*/ 801677 h 2427600"/>
                  <a:gd name="connsiteX748" fmla="*/ 2310799 w 2556355"/>
                  <a:gd name="connsiteY748" fmla="*/ 793856 h 2427600"/>
                  <a:gd name="connsiteX749" fmla="*/ 2296267 w 2556355"/>
                  <a:gd name="connsiteY749" fmla="*/ 718928 h 2427600"/>
                  <a:gd name="connsiteX750" fmla="*/ 2293563 w 2556355"/>
                  <a:gd name="connsiteY750" fmla="*/ 713630 h 2427600"/>
                  <a:gd name="connsiteX751" fmla="*/ 2288479 w 2556355"/>
                  <a:gd name="connsiteY751" fmla="*/ 710531 h 2427600"/>
                  <a:gd name="connsiteX752" fmla="*/ 2247517 w 2556355"/>
                  <a:gd name="connsiteY752" fmla="*/ 699394 h 2427600"/>
                  <a:gd name="connsiteX753" fmla="*/ 2240449 w 2556355"/>
                  <a:gd name="connsiteY753" fmla="*/ 693303 h 2427600"/>
                  <a:gd name="connsiteX754" fmla="*/ 2238574 w 2556355"/>
                  <a:gd name="connsiteY754" fmla="*/ 689015 h 2427600"/>
                  <a:gd name="connsiteX755" fmla="*/ 2237673 w 2556355"/>
                  <a:gd name="connsiteY755" fmla="*/ 683753 h 2427600"/>
                  <a:gd name="connsiteX756" fmla="*/ 2239368 w 2556355"/>
                  <a:gd name="connsiteY756" fmla="*/ 678707 h 2427600"/>
                  <a:gd name="connsiteX757" fmla="*/ 2243298 w 2556355"/>
                  <a:gd name="connsiteY757" fmla="*/ 675103 h 2427600"/>
                  <a:gd name="connsiteX758" fmla="*/ 2248454 w 2556355"/>
                  <a:gd name="connsiteY758" fmla="*/ 673806 h 2427600"/>
                  <a:gd name="connsiteX759" fmla="*/ 2257902 w 2556355"/>
                  <a:gd name="connsiteY759" fmla="*/ 673806 h 2427600"/>
                  <a:gd name="connsiteX760" fmla="*/ 2262084 w 2556355"/>
                  <a:gd name="connsiteY760" fmla="*/ 672977 h 2427600"/>
                  <a:gd name="connsiteX761" fmla="*/ 2265582 w 2556355"/>
                  <a:gd name="connsiteY761" fmla="*/ 670634 h 2427600"/>
                  <a:gd name="connsiteX762" fmla="*/ 2267926 w 2556355"/>
                  <a:gd name="connsiteY762" fmla="*/ 667102 h 2427600"/>
                  <a:gd name="connsiteX763" fmla="*/ 2268755 w 2556355"/>
                  <a:gd name="connsiteY763" fmla="*/ 662958 h 2427600"/>
                  <a:gd name="connsiteX764" fmla="*/ 2268755 w 2556355"/>
                  <a:gd name="connsiteY764" fmla="*/ 645730 h 2427600"/>
                  <a:gd name="connsiteX765" fmla="*/ 2267926 w 2556355"/>
                  <a:gd name="connsiteY765" fmla="*/ 641586 h 2427600"/>
                  <a:gd name="connsiteX766" fmla="*/ 2265582 w 2556355"/>
                  <a:gd name="connsiteY766" fmla="*/ 638054 h 2427600"/>
                  <a:gd name="connsiteX767" fmla="*/ 2262084 w 2556355"/>
                  <a:gd name="connsiteY767" fmla="*/ 635711 h 2427600"/>
                  <a:gd name="connsiteX768" fmla="*/ 2257902 w 2556355"/>
                  <a:gd name="connsiteY768" fmla="*/ 634882 h 2427600"/>
                  <a:gd name="connsiteX769" fmla="*/ 2250221 w 2556355"/>
                  <a:gd name="connsiteY769" fmla="*/ 634882 h 2427600"/>
                  <a:gd name="connsiteX770" fmla="*/ 2247409 w 2556355"/>
                  <a:gd name="connsiteY770" fmla="*/ 634522 h 2427600"/>
                  <a:gd name="connsiteX771" fmla="*/ 2244812 w 2556355"/>
                  <a:gd name="connsiteY771" fmla="*/ 633477 h 2427600"/>
                  <a:gd name="connsiteX772" fmla="*/ 2242577 w 2556355"/>
                  <a:gd name="connsiteY772" fmla="*/ 631747 h 2427600"/>
                  <a:gd name="connsiteX773" fmla="*/ 2240846 w 2556355"/>
                  <a:gd name="connsiteY773" fmla="*/ 629548 h 2427600"/>
                  <a:gd name="connsiteX774" fmla="*/ 2239764 w 2556355"/>
                  <a:gd name="connsiteY774" fmla="*/ 626953 h 2427600"/>
                  <a:gd name="connsiteX775" fmla="*/ 2239368 w 2556355"/>
                  <a:gd name="connsiteY775" fmla="*/ 624178 h 2427600"/>
                  <a:gd name="connsiteX776" fmla="*/ 2239692 w 2556355"/>
                  <a:gd name="connsiteY776" fmla="*/ 621403 h 2427600"/>
                  <a:gd name="connsiteX777" fmla="*/ 2240738 w 2556355"/>
                  <a:gd name="connsiteY777" fmla="*/ 618772 h 2427600"/>
                  <a:gd name="connsiteX778" fmla="*/ 2245173 w 2556355"/>
                  <a:gd name="connsiteY778" fmla="*/ 610807 h 2427600"/>
                  <a:gd name="connsiteX779" fmla="*/ 2246327 w 2556355"/>
                  <a:gd name="connsiteY779" fmla="*/ 603383 h 2427600"/>
                  <a:gd name="connsiteX780" fmla="*/ 2242360 w 2556355"/>
                  <a:gd name="connsiteY780" fmla="*/ 597004 h 2427600"/>
                  <a:gd name="connsiteX781" fmla="*/ 2221916 w 2556355"/>
                  <a:gd name="connsiteY781" fmla="*/ 580930 h 2427600"/>
                  <a:gd name="connsiteX782" fmla="*/ 2216110 w 2556355"/>
                  <a:gd name="connsiteY782" fmla="*/ 578659 h 2427600"/>
                  <a:gd name="connsiteX783" fmla="*/ 2210016 w 2556355"/>
                  <a:gd name="connsiteY783" fmla="*/ 579957 h 2427600"/>
                  <a:gd name="connsiteX784" fmla="*/ 2178574 w 2556355"/>
                  <a:gd name="connsiteY784" fmla="*/ 597076 h 2427600"/>
                  <a:gd name="connsiteX785" fmla="*/ 2173381 w 2556355"/>
                  <a:gd name="connsiteY785" fmla="*/ 598409 h 2427600"/>
                  <a:gd name="connsiteX786" fmla="*/ 2168189 w 2556355"/>
                  <a:gd name="connsiteY786" fmla="*/ 597112 h 2427600"/>
                  <a:gd name="connsiteX787" fmla="*/ 2164259 w 2556355"/>
                  <a:gd name="connsiteY787" fmla="*/ 593472 h 2427600"/>
                  <a:gd name="connsiteX788" fmla="*/ 2162564 w 2556355"/>
                  <a:gd name="connsiteY788" fmla="*/ 588390 h 2427600"/>
                  <a:gd name="connsiteX789" fmla="*/ 2159427 w 2556355"/>
                  <a:gd name="connsiteY789" fmla="*/ 547701 h 2427600"/>
                  <a:gd name="connsiteX790" fmla="*/ 2155569 w 2556355"/>
                  <a:gd name="connsiteY790" fmla="*/ 540240 h 2427600"/>
                  <a:gd name="connsiteX791" fmla="*/ 2118934 w 2556355"/>
                  <a:gd name="connsiteY791" fmla="*/ 509390 h 2427600"/>
                  <a:gd name="connsiteX792" fmla="*/ 2113489 w 2556355"/>
                  <a:gd name="connsiteY792" fmla="*/ 506975 h 2427600"/>
                  <a:gd name="connsiteX793" fmla="*/ 2107575 w 2556355"/>
                  <a:gd name="connsiteY793" fmla="*/ 507804 h 2427600"/>
                  <a:gd name="connsiteX794" fmla="*/ 2102311 w 2556355"/>
                  <a:gd name="connsiteY794" fmla="*/ 508705 h 2427600"/>
                  <a:gd name="connsiteX795" fmla="*/ 2097263 w 2556355"/>
                  <a:gd name="connsiteY795" fmla="*/ 506975 h 2427600"/>
                  <a:gd name="connsiteX796" fmla="*/ 2093621 w 2556355"/>
                  <a:gd name="connsiteY796" fmla="*/ 503047 h 2427600"/>
                  <a:gd name="connsiteX797" fmla="*/ 2092323 w 2556355"/>
                  <a:gd name="connsiteY797" fmla="*/ 497893 h 2427600"/>
                  <a:gd name="connsiteX798" fmla="*/ 2092323 w 2556355"/>
                  <a:gd name="connsiteY798" fmla="*/ 471043 h 2427600"/>
                  <a:gd name="connsiteX799" fmla="*/ 2089582 w 2556355"/>
                  <a:gd name="connsiteY799" fmla="*/ 463835 h 2427600"/>
                  <a:gd name="connsiteX800" fmla="*/ 2039750 w 2556355"/>
                  <a:gd name="connsiteY800" fmla="*/ 407540 h 2427600"/>
                  <a:gd name="connsiteX801" fmla="*/ 2037082 w 2556355"/>
                  <a:gd name="connsiteY801" fmla="*/ 401593 h 2427600"/>
                  <a:gd name="connsiteX802" fmla="*/ 2028716 w 2556355"/>
                  <a:gd name="connsiteY802" fmla="*/ 328575 h 2427600"/>
                  <a:gd name="connsiteX803" fmla="*/ 2036396 w 2556355"/>
                  <a:gd name="connsiteY803" fmla="*/ 324359 h 2427600"/>
                  <a:gd name="connsiteX804" fmla="*/ 2066216 w 2556355"/>
                  <a:gd name="connsiteY804" fmla="*/ 293364 h 2427600"/>
                  <a:gd name="connsiteX805" fmla="*/ 2071481 w 2556355"/>
                  <a:gd name="connsiteY805" fmla="*/ 289868 h 2427600"/>
                  <a:gd name="connsiteX806" fmla="*/ 2077719 w 2556355"/>
                  <a:gd name="connsiteY806" fmla="*/ 288787 h 2427600"/>
                  <a:gd name="connsiteX807" fmla="*/ 2083813 w 2556355"/>
                  <a:gd name="connsiteY807" fmla="*/ 290409 h 2427600"/>
                  <a:gd name="connsiteX808" fmla="*/ 2088717 w 2556355"/>
                  <a:gd name="connsiteY808" fmla="*/ 294373 h 2427600"/>
                  <a:gd name="connsiteX809" fmla="*/ 2128381 w 2556355"/>
                  <a:gd name="connsiteY809" fmla="*/ 343676 h 2427600"/>
                  <a:gd name="connsiteX810" fmla="*/ 2131662 w 2556355"/>
                  <a:gd name="connsiteY810" fmla="*/ 353083 h 2427600"/>
                  <a:gd name="connsiteX811" fmla="*/ 2131662 w 2556355"/>
                  <a:gd name="connsiteY811" fmla="*/ 415072 h 2427600"/>
                  <a:gd name="connsiteX812" fmla="*/ 2133862 w 2556355"/>
                  <a:gd name="connsiteY812" fmla="*/ 422785 h 2427600"/>
                  <a:gd name="connsiteX813" fmla="*/ 2153441 w 2556355"/>
                  <a:gd name="connsiteY813" fmla="*/ 455149 h 2427600"/>
                  <a:gd name="connsiteX814" fmla="*/ 2160472 w 2556355"/>
                  <a:gd name="connsiteY814" fmla="*/ 461204 h 2427600"/>
                  <a:gd name="connsiteX815" fmla="*/ 2169739 w 2556355"/>
                  <a:gd name="connsiteY815" fmla="*/ 461961 h 2427600"/>
                  <a:gd name="connsiteX816" fmla="*/ 2195449 w 2556355"/>
                  <a:gd name="connsiteY816" fmla="*/ 455834 h 2427600"/>
                  <a:gd name="connsiteX817" fmla="*/ 2201038 w 2556355"/>
                  <a:gd name="connsiteY817" fmla="*/ 455582 h 2427600"/>
                  <a:gd name="connsiteX818" fmla="*/ 2206374 w 2556355"/>
                  <a:gd name="connsiteY818" fmla="*/ 457420 h 2427600"/>
                  <a:gd name="connsiteX819" fmla="*/ 2210629 w 2556355"/>
                  <a:gd name="connsiteY819" fmla="*/ 461060 h 2427600"/>
                  <a:gd name="connsiteX820" fmla="*/ 2213262 w 2556355"/>
                  <a:gd name="connsiteY820" fmla="*/ 466033 h 2427600"/>
                  <a:gd name="connsiteX821" fmla="*/ 2228658 w 2556355"/>
                  <a:gd name="connsiteY821" fmla="*/ 516418 h 2427600"/>
                  <a:gd name="connsiteX822" fmla="*/ 2233779 w 2556355"/>
                  <a:gd name="connsiteY822" fmla="*/ 523842 h 2427600"/>
                  <a:gd name="connsiteX823" fmla="*/ 2242216 w 2556355"/>
                  <a:gd name="connsiteY823" fmla="*/ 527013 h 2427600"/>
                  <a:gd name="connsiteX824" fmla="*/ 2271892 w 2556355"/>
                  <a:gd name="connsiteY824" fmla="*/ 528599 h 2427600"/>
                  <a:gd name="connsiteX825" fmla="*/ 2279176 w 2556355"/>
                  <a:gd name="connsiteY825" fmla="*/ 530942 h 2427600"/>
                  <a:gd name="connsiteX826" fmla="*/ 2340114 w 2556355"/>
                  <a:gd name="connsiteY826" fmla="*/ 570118 h 2427600"/>
                  <a:gd name="connsiteX827" fmla="*/ 2344261 w 2556355"/>
                  <a:gd name="connsiteY827" fmla="*/ 574118 h 2427600"/>
                  <a:gd name="connsiteX828" fmla="*/ 2409598 w 2556355"/>
                  <a:gd name="connsiteY828" fmla="*/ 667354 h 2427600"/>
                  <a:gd name="connsiteX829" fmla="*/ 2421894 w 2556355"/>
                  <a:gd name="connsiteY829" fmla="*/ 673770 h 2427600"/>
                  <a:gd name="connsiteX830" fmla="*/ 2455248 w 2556355"/>
                  <a:gd name="connsiteY830" fmla="*/ 673770 h 2427600"/>
                  <a:gd name="connsiteX831" fmla="*/ 2462964 w 2556355"/>
                  <a:gd name="connsiteY831" fmla="*/ 671679 h 2427600"/>
                  <a:gd name="connsiteX832" fmla="*/ 2528013 w 2556355"/>
                  <a:gd name="connsiteY832" fmla="*/ 633044 h 2427600"/>
                  <a:gd name="connsiteX833" fmla="*/ 2532809 w 2556355"/>
                  <a:gd name="connsiteY833" fmla="*/ 628467 h 2427600"/>
                  <a:gd name="connsiteX834" fmla="*/ 2553867 w 2556355"/>
                  <a:gd name="connsiteY834" fmla="*/ 596932 h 2427600"/>
                  <a:gd name="connsiteX835" fmla="*/ 2556355 w 2556355"/>
                  <a:gd name="connsiteY835" fmla="*/ 588462 h 2427600"/>
                  <a:gd name="connsiteX836" fmla="*/ 2553614 w 2556355"/>
                  <a:gd name="connsiteY836" fmla="*/ 580029 h 2427600"/>
                  <a:gd name="connsiteX837" fmla="*/ 1626740 w 2556355"/>
                  <a:gd name="connsiteY837" fmla="*/ 1531061 h 2427600"/>
                  <a:gd name="connsiteX838" fmla="*/ 1663736 w 2556355"/>
                  <a:gd name="connsiteY838" fmla="*/ 1508031 h 2427600"/>
                  <a:gd name="connsiteX839" fmla="*/ 1674806 w 2556355"/>
                  <a:gd name="connsiteY839" fmla="*/ 1505328 h 2427600"/>
                  <a:gd name="connsiteX840" fmla="*/ 1685298 w 2556355"/>
                  <a:gd name="connsiteY840" fmla="*/ 1509869 h 2427600"/>
                  <a:gd name="connsiteX841" fmla="*/ 1690599 w 2556355"/>
                  <a:gd name="connsiteY841" fmla="*/ 1514554 h 2427600"/>
                  <a:gd name="connsiteX842" fmla="*/ 1693484 w 2556355"/>
                  <a:gd name="connsiteY842" fmla="*/ 1517834 h 2427600"/>
                  <a:gd name="connsiteX843" fmla="*/ 1695503 w 2556355"/>
                  <a:gd name="connsiteY843" fmla="*/ 1521690 h 2427600"/>
                  <a:gd name="connsiteX844" fmla="*/ 1696549 w 2556355"/>
                  <a:gd name="connsiteY844" fmla="*/ 1525943 h 2427600"/>
                  <a:gd name="connsiteX845" fmla="*/ 1696549 w 2556355"/>
                  <a:gd name="connsiteY845" fmla="*/ 1530304 h 2427600"/>
                  <a:gd name="connsiteX846" fmla="*/ 1695467 w 2556355"/>
                  <a:gd name="connsiteY846" fmla="*/ 1534521 h 2427600"/>
                  <a:gd name="connsiteX847" fmla="*/ 1693448 w 2556355"/>
                  <a:gd name="connsiteY847" fmla="*/ 1538377 h 2427600"/>
                  <a:gd name="connsiteX848" fmla="*/ 1690527 w 2556355"/>
                  <a:gd name="connsiteY848" fmla="*/ 1541657 h 2427600"/>
                  <a:gd name="connsiteX849" fmla="*/ 1686921 w 2556355"/>
                  <a:gd name="connsiteY849" fmla="*/ 1544107 h 2427600"/>
                  <a:gd name="connsiteX850" fmla="*/ 1645779 w 2556355"/>
                  <a:gd name="connsiteY850" fmla="*/ 1565515 h 2427600"/>
                  <a:gd name="connsiteX851" fmla="*/ 1638531 w 2556355"/>
                  <a:gd name="connsiteY851" fmla="*/ 1567533 h 2427600"/>
                  <a:gd name="connsiteX852" fmla="*/ 1631103 w 2556355"/>
                  <a:gd name="connsiteY852" fmla="*/ 1566416 h 2427600"/>
                  <a:gd name="connsiteX853" fmla="*/ 1624757 w 2556355"/>
                  <a:gd name="connsiteY853" fmla="*/ 1562380 h 2427600"/>
                  <a:gd name="connsiteX854" fmla="*/ 1620646 w 2556355"/>
                  <a:gd name="connsiteY854" fmla="*/ 1556073 h 2427600"/>
                  <a:gd name="connsiteX855" fmla="*/ 1619456 w 2556355"/>
                  <a:gd name="connsiteY855" fmla="*/ 1553009 h 2427600"/>
                  <a:gd name="connsiteX856" fmla="*/ 1618194 w 2556355"/>
                  <a:gd name="connsiteY856" fmla="*/ 1546918 h 2427600"/>
                  <a:gd name="connsiteX857" fmla="*/ 1619132 w 2556355"/>
                  <a:gd name="connsiteY857" fmla="*/ 1540719 h 2427600"/>
                  <a:gd name="connsiteX858" fmla="*/ 1622089 w 2556355"/>
                  <a:gd name="connsiteY858" fmla="*/ 1535241 h 2427600"/>
                  <a:gd name="connsiteX859" fmla="*/ 1626740 w 2556355"/>
                  <a:gd name="connsiteY859" fmla="*/ 1531061 h 2427600"/>
                  <a:gd name="connsiteX860" fmla="*/ 1716417 w 2556355"/>
                  <a:gd name="connsiteY860" fmla="*/ 1645417 h 2427600"/>
                  <a:gd name="connsiteX861" fmla="*/ 1711296 w 2556355"/>
                  <a:gd name="connsiteY861" fmla="*/ 1648624 h 2427600"/>
                  <a:gd name="connsiteX862" fmla="*/ 1671164 w 2556355"/>
                  <a:gd name="connsiteY862" fmla="*/ 1684052 h 2427600"/>
                  <a:gd name="connsiteX863" fmla="*/ 1664168 w 2556355"/>
                  <a:gd name="connsiteY863" fmla="*/ 1687800 h 2427600"/>
                  <a:gd name="connsiteX864" fmla="*/ 1611596 w 2556355"/>
                  <a:gd name="connsiteY864" fmla="*/ 1701423 h 2427600"/>
                  <a:gd name="connsiteX865" fmla="*/ 1600382 w 2556355"/>
                  <a:gd name="connsiteY865" fmla="*/ 1710830 h 2427600"/>
                  <a:gd name="connsiteX866" fmla="*/ 1589817 w 2556355"/>
                  <a:gd name="connsiteY866" fmla="*/ 1733932 h 2427600"/>
                  <a:gd name="connsiteX867" fmla="*/ 1587437 w 2556355"/>
                  <a:gd name="connsiteY867" fmla="*/ 1737680 h 2427600"/>
                  <a:gd name="connsiteX868" fmla="*/ 1584192 w 2556355"/>
                  <a:gd name="connsiteY868" fmla="*/ 1740707 h 2427600"/>
                  <a:gd name="connsiteX869" fmla="*/ 1580261 w 2556355"/>
                  <a:gd name="connsiteY869" fmla="*/ 1742798 h 2427600"/>
                  <a:gd name="connsiteX870" fmla="*/ 1575934 w 2556355"/>
                  <a:gd name="connsiteY870" fmla="*/ 1743807 h 2427600"/>
                  <a:gd name="connsiteX871" fmla="*/ 1571463 w 2556355"/>
                  <a:gd name="connsiteY871" fmla="*/ 1743626 h 2427600"/>
                  <a:gd name="connsiteX872" fmla="*/ 1567244 w 2556355"/>
                  <a:gd name="connsiteY872" fmla="*/ 1742329 h 2427600"/>
                  <a:gd name="connsiteX873" fmla="*/ 1563458 w 2556355"/>
                  <a:gd name="connsiteY873" fmla="*/ 1739986 h 2427600"/>
                  <a:gd name="connsiteX874" fmla="*/ 1560429 w 2556355"/>
                  <a:gd name="connsiteY874" fmla="*/ 1736743 h 2427600"/>
                  <a:gd name="connsiteX875" fmla="*/ 1560213 w 2556355"/>
                  <a:gd name="connsiteY875" fmla="*/ 1736418 h 2427600"/>
                  <a:gd name="connsiteX876" fmla="*/ 1552496 w 2556355"/>
                  <a:gd name="connsiteY876" fmla="*/ 1730436 h 2427600"/>
                  <a:gd name="connsiteX877" fmla="*/ 1542761 w 2556355"/>
                  <a:gd name="connsiteY877" fmla="*/ 1729643 h 2427600"/>
                  <a:gd name="connsiteX878" fmla="*/ 1507568 w 2556355"/>
                  <a:gd name="connsiteY878" fmla="*/ 1737211 h 2427600"/>
                  <a:gd name="connsiteX879" fmla="*/ 1500068 w 2556355"/>
                  <a:gd name="connsiteY879" fmla="*/ 1737103 h 2427600"/>
                  <a:gd name="connsiteX880" fmla="*/ 1493325 w 2556355"/>
                  <a:gd name="connsiteY880" fmla="*/ 1733751 h 2427600"/>
                  <a:gd name="connsiteX881" fmla="*/ 1488674 w 2556355"/>
                  <a:gd name="connsiteY881" fmla="*/ 1727841 h 2427600"/>
                  <a:gd name="connsiteX882" fmla="*/ 1487015 w 2556355"/>
                  <a:gd name="connsiteY882" fmla="*/ 1720489 h 2427600"/>
                  <a:gd name="connsiteX883" fmla="*/ 1485717 w 2556355"/>
                  <a:gd name="connsiteY883" fmla="*/ 1713965 h 2427600"/>
                  <a:gd name="connsiteX884" fmla="*/ 1482003 w 2556355"/>
                  <a:gd name="connsiteY884" fmla="*/ 1708451 h 2427600"/>
                  <a:gd name="connsiteX885" fmla="*/ 1476486 w 2556355"/>
                  <a:gd name="connsiteY885" fmla="*/ 1704739 h 2427600"/>
                  <a:gd name="connsiteX886" fmla="*/ 1469959 w 2556355"/>
                  <a:gd name="connsiteY886" fmla="*/ 1703478 h 2427600"/>
                  <a:gd name="connsiteX887" fmla="*/ 1428132 w 2556355"/>
                  <a:gd name="connsiteY887" fmla="*/ 1703478 h 2427600"/>
                  <a:gd name="connsiteX888" fmla="*/ 1415187 w 2556355"/>
                  <a:gd name="connsiteY888" fmla="*/ 1709460 h 2427600"/>
                  <a:gd name="connsiteX889" fmla="*/ 1405127 w 2556355"/>
                  <a:gd name="connsiteY889" fmla="*/ 1721245 h 2427600"/>
                  <a:gd name="connsiteX890" fmla="*/ 1397410 w 2556355"/>
                  <a:gd name="connsiteY890" fmla="*/ 1726399 h 2427600"/>
                  <a:gd name="connsiteX891" fmla="*/ 1357025 w 2556355"/>
                  <a:gd name="connsiteY891" fmla="*/ 1739590 h 2427600"/>
                  <a:gd name="connsiteX892" fmla="*/ 1345198 w 2556355"/>
                  <a:gd name="connsiteY892" fmla="*/ 1739157 h 2427600"/>
                  <a:gd name="connsiteX893" fmla="*/ 1345018 w 2556355"/>
                  <a:gd name="connsiteY893" fmla="*/ 1739049 h 2427600"/>
                  <a:gd name="connsiteX894" fmla="*/ 1416341 w 2556355"/>
                  <a:gd name="connsiteY894" fmla="*/ 1646065 h 2427600"/>
                  <a:gd name="connsiteX895" fmla="*/ 1419803 w 2556355"/>
                  <a:gd name="connsiteY895" fmla="*/ 1643146 h 2427600"/>
                  <a:gd name="connsiteX896" fmla="*/ 1473926 w 2556355"/>
                  <a:gd name="connsiteY896" fmla="*/ 1613953 h 2427600"/>
                  <a:gd name="connsiteX897" fmla="*/ 1485176 w 2556355"/>
                  <a:gd name="connsiteY897" fmla="*/ 1614530 h 2427600"/>
                  <a:gd name="connsiteX898" fmla="*/ 1541571 w 2556355"/>
                  <a:gd name="connsiteY898" fmla="*/ 1653057 h 2427600"/>
                  <a:gd name="connsiteX899" fmla="*/ 1543987 w 2556355"/>
                  <a:gd name="connsiteY899" fmla="*/ 1654319 h 2427600"/>
                  <a:gd name="connsiteX900" fmla="*/ 1546691 w 2556355"/>
                  <a:gd name="connsiteY900" fmla="*/ 1654931 h 2427600"/>
                  <a:gd name="connsiteX901" fmla="*/ 1549431 w 2556355"/>
                  <a:gd name="connsiteY901" fmla="*/ 1654823 h 2427600"/>
                  <a:gd name="connsiteX902" fmla="*/ 1552064 w 2556355"/>
                  <a:gd name="connsiteY902" fmla="*/ 1654030 h 2427600"/>
                  <a:gd name="connsiteX903" fmla="*/ 1554408 w 2556355"/>
                  <a:gd name="connsiteY903" fmla="*/ 1652625 h 2427600"/>
                  <a:gd name="connsiteX904" fmla="*/ 1556319 w 2556355"/>
                  <a:gd name="connsiteY904" fmla="*/ 1650642 h 2427600"/>
                  <a:gd name="connsiteX905" fmla="*/ 1557689 w 2556355"/>
                  <a:gd name="connsiteY905" fmla="*/ 1648264 h 2427600"/>
                  <a:gd name="connsiteX906" fmla="*/ 1558410 w 2556355"/>
                  <a:gd name="connsiteY906" fmla="*/ 1645597 h 2427600"/>
                  <a:gd name="connsiteX907" fmla="*/ 1560429 w 2556355"/>
                  <a:gd name="connsiteY907" fmla="*/ 1630892 h 2427600"/>
                  <a:gd name="connsiteX908" fmla="*/ 1567388 w 2556355"/>
                  <a:gd name="connsiteY908" fmla="*/ 1622207 h 2427600"/>
                  <a:gd name="connsiteX909" fmla="*/ 1578350 w 2556355"/>
                  <a:gd name="connsiteY909" fmla="*/ 1624261 h 2427600"/>
                  <a:gd name="connsiteX910" fmla="*/ 1601463 w 2556355"/>
                  <a:gd name="connsiteY910" fmla="*/ 1644732 h 2427600"/>
                  <a:gd name="connsiteX911" fmla="*/ 1606223 w 2556355"/>
                  <a:gd name="connsiteY911" fmla="*/ 1647147 h 2427600"/>
                  <a:gd name="connsiteX912" fmla="*/ 1611560 w 2556355"/>
                  <a:gd name="connsiteY912" fmla="*/ 1647038 h 2427600"/>
                  <a:gd name="connsiteX913" fmla="*/ 1616211 w 2556355"/>
                  <a:gd name="connsiteY913" fmla="*/ 1644371 h 2427600"/>
                  <a:gd name="connsiteX914" fmla="*/ 1618988 w 2556355"/>
                  <a:gd name="connsiteY914" fmla="*/ 1639830 h 2427600"/>
                  <a:gd name="connsiteX915" fmla="*/ 1623639 w 2556355"/>
                  <a:gd name="connsiteY915" fmla="*/ 1624946 h 2427600"/>
                  <a:gd name="connsiteX916" fmla="*/ 1626199 w 2556355"/>
                  <a:gd name="connsiteY916" fmla="*/ 1620621 h 2427600"/>
                  <a:gd name="connsiteX917" fmla="*/ 1630454 w 2556355"/>
                  <a:gd name="connsiteY917" fmla="*/ 1617918 h 2427600"/>
                  <a:gd name="connsiteX918" fmla="*/ 1635466 w 2556355"/>
                  <a:gd name="connsiteY918" fmla="*/ 1617413 h 2427600"/>
                  <a:gd name="connsiteX919" fmla="*/ 1640154 w 2556355"/>
                  <a:gd name="connsiteY919" fmla="*/ 1619251 h 2427600"/>
                  <a:gd name="connsiteX920" fmla="*/ 1652053 w 2556355"/>
                  <a:gd name="connsiteY920" fmla="*/ 1627505 h 2427600"/>
                  <a:gd name="connsiteX921" fmla="*/ 1658471 w 2556355"/>
                  <a:gd name="connsiteY921" fmla="*/ 1629415 h 2427600"/>
                  <a:gd name="connsiteX922" fmla="*/ 1664781 w 2556355"/>
                  <a:gd name="connsiteY922" fmla="*/ 1627216 h 2427600"/>
                  <a:gd name="connsiteX923" fmla="*/ 1700082 w 2556355"/>
                  <a:gd name="connsiteY923" fmla="*/ 1600438 h 2427600"/>
                  <a:gd name="connsiteX924" fmla="*/ 1705671 w 2556355"/>
                  <a:gd name="connsiteY924" fmla="*/ 1598240 h 2427600"/>
                  <a:gd name="connsiteX925" fmla="*/ 1711585 w 2556355"/>
                  <a:gd name="connsiteY925" fmla="*/ 1599393 h 2427600"/>
                  <a:gd name="connsiteX926" fmla="*/ 1715948 w 2556355"/>
                  <a:gd name="connsiteY926" fmla="*/ 1603538 h 2427600"/>
                  <a:gd name="connsiteX927" fmla="*/ 1717462 w 2556355"/>
                  <a:gd name="connsiteY927" fmla="*/ 1609340 h 2427600"/>
                  <a:gd name="connsiteX928" fmla="*/ 1779050 w 2556355"/>
                  <a:gd name="connsiteY928" fmla="*/ 1480388 h 2427600"/>
                  <a:gd name="connsiteX929" fmla="*/ 1769025 w 2556355"/>
                  <a:gd name="connsiteY929" fmla="*/ 1475667 h 2427600"/>
                  <a:gd name="connsiteX930" fmla="*/ 1746705 w 2556355"/>
                  <a:gd name="connsiteY930" fmla="*/ 1448528 h 2427600"/>
                  <a:gd name="connsiteX931" fmla="*/ 1712414 w 2556355"/>
                  <a:gd name="connsiteY931" fmla="*/ 1410254 h 2427600"/>
                  <a:gd name="connsiteX932" fmla="*/ 1709205 w 2556355"/>
                  <a:gd name="connsiteY932" fmla="*/ 1402937 h 2427600"/>
                  <a:gd name="connsiteX933" fmla="*/ 1710828 w 2556355"/>
                  <a:gd name="connsiteY933" fmla="*/ 1395153 h 2427600"/>
                  <a:gd name="connsiteX934" fmla="*/ 1720239 w 2556355"/>
                  <a:gd name="connsiteY934" fmla="*/ 1378718 h 2427600"/>
                  <a:gd name="connsiteX935" fmla="*/ 1723917 w 2556355"/>
                  <a:gd name="connsiteY935" fmla="*/ 1374610 h 2427600"/>
                  <a:gd name="connsiteX936" fmla="*/ 1729001 w 2556355"/>
                  <a:gd name="connsiteY936" fmla="*/ 1372411 h 2427600"/>
                  <a:gd name="connsiteX937" fmla="*/ 1734518 w 2556355"/>
                  <a:gd name="connsiteY937" fmla="*/ 1372483 h 2427600"/>
                  <a:gd name="connsiteX938" fmla="*/ 1739530 w 2556355"/>
                  <a:gd name="connsiteY938" fmla="*/ 1374862 h 2427600"/>
                  <a:gd name="connsiteX939" fmla="*/ 1778473 w 2556355"/>
                  <a:gd name="connsiteY939" fmla="*/ 1404884 h 2427600"/>
                  <a:gd name="connsiteX940" fmla="*/ 1783377 w 2556355"/>
                  <a:gd name="connsiteY940" fmla="*/ 1413065 h 2427600"/>
                  <a:gd name="connsiteX941" fmla="*/ 1791958 w 2556355"/>
                  <a:gd name="connsiteY941" fmla="*/ 1465251 h 2427600"/>
                  <a:gd name="connsiteX942" fmla="*/ 1791634 w 2556355"/>
                  <a:gd name="connsiteY942" fmla="*/ 1470837 h 2427600"/>
                  <a:gd name="connsiteX943" fmla="*/ 1789002 w 2556355"/>
                  <a:gd name="connsiteY943" fmla="*/ 1475775 h 2427600"/>
                  <a:gd name="connsiteX944" fmla="*/ 1784530 w 2556355"/>
                  <a:gd name="connsiteY944" fmla="*/ 1479163 h 2427600"/>
                  <a:gd name="connsiteX945" fmla="*/ 1779050 w 2556355"/>
                  <a:gd name="connsiteY945" fmla="*/ 1480352 h 24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Lst>
                <a:rect l="l" t="t" r="r" b="b"/>
                <a:pathLst>
                  <a:path w="2556355" h="2427600">
                    <a:moveTo>
                      <a:pt x="2553614" y="580029"/>
                    </a:moveTo>
                    <a:lnTo>
                      <a:pt x="2460079" y="446427"/>
                    </a:lnTo>
                    <a:cubicBezTo>
                      <a:pt x="2459611" y="445779"/>
                      <a:pt x="2459106" y="445166"/>
                      <a:pt x="2458565" y="444589"/>
                    </a:cubicBezTo>
                    <a:lnTo>
                      <a:pt x="2310727" y="292103"/>
                    </a:lnTo>
                    <a:cubicBezTo>
                      <a:pt x="2309753" y="291094"/>
                      <a:pt x="2308924" y="289940"/>
                      <a:pt x="2308239" y="288679"/>
                    </a:cubicBezTo>
                    <a:lnTo>
                      <a:pt x="2243370" y="165925"/>
                    </a:lnTo>
                    <a:cubicBezTo>
                      <a:pt x="2242793" y="164844"/>
                      <a:pt x="2242360" y="163727"/>
                      <a:pt x="2242072" y="162574"/>
                    </a:cubicBezTo>
                    <a:lnTo>
                      <a:pt x="2231435" y="119974"/>
                    </a:lnTo>
                    <a:cubicBezTo>
                      <a:pt x="2230858" y="117776"/>
                      <a:pt x="2229884" y="115793"/>
                      <a:pt x="2228442" y="114063"/>
                    </a:cubicBezTo>
                    <a:lnTo>
                      <a:pt x="2189860" y="67319"/>
                    </a:lnTo>
                    <a:cubicBezTo>
                      <a:pt x="2186867" y="63679"/>
                      <a:pt x="2183009" y="61877"/>
                      <a:pt x="2178285" y="61877"/>
                    </a:cubicBezTo>
                    <a:lnTo>
                      <a:pt x="2159751" y="61877"/>
                    </a:lnTo>
                    <a:cubicBezTo>
                      <a:pt x="2156686" y="61877"/>
                      <a:pt x="2153910" y="61012"/>
                      <a:pt x="2151350" y="59282"/>
                    </a:cubicBezTo>
                    <a:cubicBezTo>
                      <a:pt x="2148826" y="57588"/>
                      <a:pt x="2146987" y="55282"/>
                      <a:pt x="2145833" y="52471"/>
                    </a:cubicBezTo>
                    <a:lnTo>
                      <a:pt x="2135556" y="26630"/>
                    </a:lnTo>
                    <a:cubicBezTo>
                      <a:pt x="2134402" y="23782"/>
                      <a:pt x="2132563" y="21512"/>
                      <a:pt x="2130003" y="19782"/>
                    </a:cubicBezTo>
                    <a:cubicBezTo>
                      <a:pt x="2127479" y="18052"/>
                      <a:pt x="2124667" y="17223"/>
                      <a:pt x="2121602" y="17223"/>
                    </a:cubicBezTo>
                    <a:lnTo>
                      <a:pt x="2078116" y="17223"/>
                    </a:lnTo>
                    <a:cubicBezTo>
                      <a:pt x="2075231" y="17223"/>
                      <a:pt x="2072527" y="16430"/>
                      <a:pt x="2070075" y="14881"/>
                    </a:cubicBezTo>
                    <a:cubicBezTo>
                      <a:pt x="2067623" y="13331"/>
                      <a:pt x="2065784" y="11240"/>
                      <a:pt x="2064558" y="8610"/>
                    </a:cubicBezTo>
                    <a:cubicBezTo>
                      <a:pt x="2064017" y="7456"/>
                      <a:pt x="2063332" y="6375"/>
                      <a:pt x="2062502" y="5402"/>
                    </a:cubicBezTo>
                    <a:cubicBezTo>
                      <a:pt x="2061709" y="4429"/>
                      <a:pt x="2060772" y="3564"/>
                      <a:pt x="2059762" y="2807"/>
                    </a:cubicBezTo>
                    <a:cubicBezTo>
                      <a:pt x="2058716" y="2086"/>
                      <a:pt x="2057599" y="1474"/>
                      <a:pt x="2056409" y="1005"/>
                    </a:cubicBezTo>
                    <a:cubicBezTo>
                      <a:pt x="2055219" y="536"/>
                      <a:pt x="2053993" y="248"/>
                      <a:pt x="2052731" y="104"/>
                    </a:cubicBezTo>
                    <a:cubicBezTo>
                      <a:pt x="2051469" y="-40"/>
                      <a:pt x="2050207" y="-40"/>
                      <a:pt x="2048945" y="140"/>
                    </a:cubicBezTo>
                    <a:cubicBezTo>
                      <a:pt x="2047683" y="284"/>
                      <a:pt x="2046457" y="609"/>
                      <a:pt x="2045303" y="1113"/>
                    </a:cubicBezTo>
                    <a:cubicBezTo>
                      <a:pt x="2044113" y="1582"/>
                      <a:pt x="2042995" y="2230"/>
                      <a:pt x="2041985" y="2987"/>
                    </a:cubicBezTo>
                    <a:cubicBezTo>
                      <a:pt x="2040976" y="3744"/>
                      <a:pt x="2040074" y="4609"/>
                      <a:pt x="2039281" y="5618"/>
                    </a:cubicBezTo>
                    <a:lnTo>
                      <a:pt x="2027382" y="20467"/>
                    </a:lnTo>
                    <a:cubicBezTo>
                      <a:pt x="2025435" y="22881"/>
                      <a:pt x="2022983" y="24539"/>
                      <a:pt x="2020026" y="25440"/>
                    </a:cubicBezTo>
                    <a:cubicBezTo>
                      <a:pt x="2017033" y="26341"/>
                      <a:pt x="2014076" y="26341"/>
                      <a:pt x="2011084" y="25368"/>
                    </a:cubicBezTo>
                    <a:lnTo>
                      <a:pt x="1968211" y="11673"/>
                    </a:lnTo>
                    <a:cubicBezTo>
                      <a:pt x="1963631" y="10195"/>
                      <a:pt x="1959376" y="10808"/>
                      <a:pt x="1955374" y="13475"/>
                    </a:cubicBezTo>
                    <a:lnTo>
                      <a:pt x="1918919" y="37730"/>
                    </a:lnTo>
                    <a:cubicBezTo>
                      <a:pt x="1917116" y="38955"/>
                      <a:pt x="1915602" y="40541"/>
                      <a:pt x="1914448" y="42415"/>
                    </a:cubicBezTo>
                    <a:cubicBezTo>
                      <a:pt x="1913330" y="44289"/>
                      <a:pt x="1912609" y="46344"/>
                      <a:pt x="1912356" y="48506"/>
                    </a:cubicBezTo>
                    <a:cubicBezTo>
                      <a:pt x="1912104" y="50705"/>
                      <a:pt x="1912356" y="52867"/>
                      <a:pt x="1913042" y="54957"/>
                    </a:cubicBezTo>
                    <a:cubicBezTo>
                      <a:pt x="1913727" y="57048"/>
                      <a:pt x="1914844" y="58886"/>
                      <a:pt x="1916359" y="60508"/>
                    </a:cubicBezTo>
                    <a:lnTo>
                      <a:pt x="1939508" y="85087"/>
                    </a:lnTo>
                    <a:cubicBezTo>
                      <a:pt x="1941383" y="87069"/>
                      <a:pt x="1942645" y="89412"/>
                      <a:pt x="1943222" y="92115"/>
                    </a:cubicBezTo>
                    <a:lnTo>
                      <a:pt x="1955951" y="149455"/>
                    </a:lnTo>
                    <a:cubicBezTo>
                      <a:pt x="1956420" y="151437"/>
                      <a:pt x="1957213" y="153239"/>
                      <a:pt x="1958367" y="154861"/>
                    </a:cubicBezTo>
                    <a:lnTo>
                      <a:pt x="1993199" y="204020"/>
                    </a:lnTo>
                    <a:cubicBezTo>
                      <a:pt x="1995831" y="207732"/>
                      <a:pt x="1996624" y="211805"/>
                      <a:pt x="1995543" y="216202"/>
                    </a:cubicBezTo>
                    <a:lnTo>
                      <a:pt x="1984941" y="260351"/>
                    </a:lnTo>
                    <a:cubicBezTo>
                      <a:pt x="1984292" y="263054"/>
                      <a:pt x="1984401" y="265721"/>
                      <a:pt x="1985266" y="268388"/>
                    </a:cubicBezTo>
                    <a:cubicBezTo>
                      <a:pt x="1986095" y="271019"/>
                      <a:pt x="1987574" y="273290"/>
                      <a:pt x="1989665" y="275128"/>
                    </a:cubicBezTo>
                    <a:lnTo>
                      <a:pt x="1998680" y="282948"/>
                    </a:lnTo>
                    <a:cubicBezTo>
                      <a:pt x="2000879" y="284859"/>
                      <a:pt x="2002358" y="287237"/>
                      <a:pt x="2003187" y="290012"/>
                    </a:cubicBezTo>
                    <a:lnTo>
                      <a:pt x="2006468" y="301257"/>
                    </a:lnTo>
                    <a:lnTo>
                      <a:pt x="1974376" y="301257"/>
                    </a:lnTo>
                    <a:cubicBezTo>
                      <a:pt x="1971924" y="301257"/>
                      <a:pt x="1969689" y="300500"/>
                      <a:pt x="1967742" y="298986"/>
                    </a:cubicBezTo>
                    <a:cubicBezTo>
                      <a:pt x="1965795" y="297473"/>
                      <a:pt x="1964497" y="295526"/>
                      <a:pt x="1963884" y="293148"/>
                    </a:cubicBezTo>
                    <a:lnTo>
                      <a:pt x="1957213" y="267235"/>
                    </a:lnTo>
                    <a:cubicBezTo>
                      <a:pt x="1956708" y="265325"/>
                      <a:pt x="1955770" y="263667"/>
                      <a:pt x="1954364" y="262297"/>
                    </a:cubicBezTo>
                    <a:lnTo>
                      <a:pt x="1910409" y="218364"/>
                    </a:lnTo>
                    <a:cubicBezTo>
                      <a:pt x="1908570" y="216490"/>
                      <a:pt x="1906335" y="215445"/>
                      <a:pt x="1903739" y="215229"/>
                    </a:cubicBezTo>
                    <a:cubicBezTo>
                      <a:pt x="1901142" y="214976"/>
                      <a:pt x="1898727" y="215589"/>
                      <a:pt x="1896599" y="217067"/>
                    </a:cubicBezTo>
                    <a:lnTo>
                      <a:pt x="1881346" y="227627"/>
                    </a:lnTo>
                    <a:cubicBezTo>
                      <a:pt x="1879003" y="229248"/>
                      <a:pt x="1877524" y="231447"/>
                      <a:pt x="1876911" y="234222"/>
                    </a:cubicBezTo>
                    <a:cubicBezTo>
                      <a:pt x="1876298" y="236997"/>
                      <a:pt x="1876731" y="239592"/>
                      <a:pt x="1878173" y="242043"/>
                    </a:cubicBezTo>
                    <a:lnTo>
                      <a:pt x="1902513" y="283237"/>
                    </a:lnTo>
                    <a:cubicBezTo>
                      <a:pt x="1903522" y="284931"/>
                      <a:pt x="1904027" y="286769"/>
                      <a:pt x="1904027" y="288751"/>
                    </a:cubicBezTo>
                    <a:lnTo>
                      <a:pt x="1904027" y="342487"/>
                    </a:lnTo>
                    <a:cubicBezTo>
                      <a:pt x="1904027" y="344397"/>
                      <a:pt x="1904496" y="346163"/>
                      <a:pt x="1905433" y="347821"/>
                    </a:cubicBezTo>
                    <a:lnTo>
                      <a:pt x="1963379" y="449743"/>
                    </a:lnTo>
                    <a:cubicBezTo>
                      <a:pt x="1963523" y="450031"/>
                      <a:pt x="1963703" y="450320"/>
                      <a:pt x="1963884" y="450572"/>
                    </a:cubicBezTo>
                    <a:lnTo>
                      <a:pt x="2034594" y="551953"/>
                    </a:lnTo>
                    <a:cubicBezTo>
                      <a:pt x="2034882" y="552422"/>
                      <a:pt x="2035243" y="552854"/>
                      <a:pt x="2035603" y="553251"/>
                    </a:cubicBezTo>
                    <a:lnTo>
                      <a:pt x="2143705" y="667679"/>
                    </a:lnTo>
                    <a:cubicBezTo>
                      <a:pt x="2145400" y="669481"/>
                      <a:pt x="2146374" y="671607"/>
                      <a:pt x="2146590" y="674058"/>
                    </a:cubicBezTo>
                    <a:cubicBezTo>
                      <a:pt x="2146843" y="676509"/>
                      <a:pt x="2146302" y="678779"/>
                      <a:pt x="2145004" y="680870"/>
                    </a:cubicBezTo>
                    <a:lnTo>
                      <a:pt x="2114390" y="729704"/>
                    </a:lnTo>
                    <a:cubicBezTo>
                      <a:pt x="2113669" y="730857"/>
                      <a:pt x="2113164" y="732155"/>
                      <a:pt x="2112912" y="733524"/>
                    </a:cubicBezTo>
                    <a:cubicBezTo>
                      <a:pt x="2112659" y="734894"/>
                      <a:pt x="2112695" y="736227"/>
                      <a:pt x="2112984" y="737597"/>
                    </a:cubicBezTo>
                    <a:cubicBezTo>
                      <a:pt x="2113236" y="738967"/>
                      <a:pt x="2113777" y="740228"/>
                      <a:pt x="2114534" y="741381"/>
                    </a:cubicBezTo>
                    <a:cubicBezTo>
                      <a:pt x="2115292" y="742571"/>
                      <a:pt x="2116265" y="743544"/>
                      <a:pt x="2117383" y="744337"/>
                    </a:cubicBezTo>
                    <a:lnTo>
                      <a:pt x="2214704" y="812020"/>
                    </a:lnTo>
                    <a:cubicBezTo>
                      <a:pt x="2217300" y="813786"/>
                      <a:pt x="2218815" y="816201"/>
                      <a:pt x="2219247" y="819300"/>
                    </a:cubicBezTo>
                    <a:lnTo>
                      <a:pt x="2231543" y="902013"/>
                    </a:lnTo>
                    <a:cubicBezTo>
                      <a:pt x="2231615" y="902554"/>
                      <a:pt x="2231687" y="903094"/>
                      <a:pt x="2231687" y="903635"/>
                    </a:cubicBezTo>
                    <a:lnTo>
                      <a:pt x="2231687" y="952794"/>
                    </a:lnTo>
                    <a:cubicBezTo>
                      <a:pt x="2231687" y="956001"/>
                      <a:pt x="2230461" y="958704"/>
                      <a:pt x="2228081" y="960831"/>
                    </a:cubicBezTo>
                    <a:lnTo>
                      <a:pt x="2185425" y="999106"/>
                    </a:lnTo>
                    <a:lnTo>
                      <a:pt x="2178718" y="993303"/>
                    </a:lnTo>
                    <a:cubicBezTo>
                      <a:pt x="2177059" y="991861"/>
                      <a:pt x="2175941" y="990095"/>
                      <a:pt x="2175364" y="988005"/>
                    </a:cubicBezTo>
                    <a:cubicBezTo>
                      <a:pt x="2174788" y="985879"/>
                      <a:pt x="2174824" y="983788"/>
                      <a:pt x="2175509" y="981734"/>
                    </a:cubicBezTo>
                    <a:lnTo>
                      <a:pt x="2206266" y="887741"/>
                    </a:lnTo>
                    <a:cubicBezTo>
                      <a:pt x="2207096" y="885290"/>
                      <a:pt x="2207024" y="882839"/>
                      <a:pt x="2206050" y="880389"/>
                    </a:cubicBezTo>
                    <a:cubicBezTo>
                      <a:pt x="2205076" y="877974"/>
                      <a:pt x="2203454" y="876136"/>
                      <a:pt x="2201146" y="874911"/>
                    </a:cubicBezTo>
                    <a:lnTo>
                      <a:pt x="2143056" y="843916"/>
                    </a:lnTo>
                    <a:cubicBezTo>
                      <a:pt x="2139487" y="842006"/>
                      <a:pt x="2135917" y="842078"/>
                      <a:pt x="2132419" y="844168"/>
                    </a:cubicBezTo>
                    <a:lnTo>
                      <a:pt x="2075880" y="877686"/>
                    </a:lnTo>
                    <a:cubicBezTo>
                      <a:pt x="2073753" y="878911"/>
                      <a:pt x="2071481" y="879380"/>
                      <a:pt x="2069065" y="879091"/>
                    </a:cubicBezTo>
                    <a:cubicBezTo>
                      <a:pt x="2066649" y="878803"/>
                      <a:pt x="2064558" y="877794"/>
                      <a:pt x="2062791" y="876100"/>
                    </a:cubicBezTo>
                    <a:cubicBezTo>
                      <a:pt x="2061024" y="874406"/>
                      <a:pt x="2059978" y="872316"/>
                      <a:pt x="2059618" y="869901"/>
                    </a:cubicBezTo>
                    <a:cubicBezTo>
                      <a:pt x="2059293" y="867486"/>
                      <a:pt x="2059690" y="865216"/>
                      <a:pt x="2060916" y="863053"/>
                    </a:cubicBezTo>
                    <a:lnTo>
                      <a:pt x="2081830" y="825680"/>
                    </a:lnTo>
                    <a:cubicBezTo>
                      <a:pt x="2082875" y="823841"/>
                      <a:pt x="2083344" y="821859"/>
                      <a:pt x="2083200" y="819733"/>
                    </a:cubicBezTo>
                    <a:cubicBezTo>
                      <a:pt x="2083092" y="817643"/>
                      <a:pt x="2082371" y="815732"/>
                      <a:pt x="2081145" y="814002"/>
                    </a:cubicBezTo>
                    <a:lnTo>
                      <a:pt x="2042959" y="761780"/>
                    </a:lnTo>
                    <a:cubicBezTo>
                      <a:pt x="2040940" y="759041"/>
                      <a:pt x="2038271" y="757563"/>
                      <a:pt x="2034882" y="757347"/>
                    </a:cubicBezTo>
                    <a:lnTo>
                      <a:pt x="1930313" y="750535"/>
                    </a:lnTo>
                    <a:lnTo>
                      <a:pt x="1857332" y="746247"/>
                    </a:lnTo>
                    <a:cubicBezTo>
                      <a:pt x="1854916" y="746103"/>
                      <a:pt x="1852752" y="746679"/>
                      <a:pt x="1850733" y="748013"/>
                    </a:cubicBezTo>
                    <a:cubicBezTo>
                      <a:pt x="1848714" y="749310"/>
                      <a:pt x="1847308" y="751112"/>
                      <a:pt x="1846514" y="753347"/>
                    </a:cubicBezTo>
                    <a:lnTo>
                      <a:pt x="1835372" y="783945"/>
                    </a:lnTo>
                    <a:cubicBezTo>
                      <a:pt x="1834795" y="785567"/>
                      <a:pt x="1833858" y="787008"/>
                      <a:pt x="1832560" y="788198"/>
                    </a:cubicBezTo>
                    <a:cubicBezTo>
                      <a:pt x="1831262" y="789351"/>
                      <a:pt x="1829783" y="790180"/>
                      <a:pt x="1828089" y="790684"/>
                    </a:cubicBezTo>
                    <a:cubicBezTo>
                      <a:pt x="1826430" y="791153"/>
                      <a:pt x="1824735" y="791189"/>
                      <a:pt x="1823004" y="790829"/>
                    </a:cubicBezTo>
                    <a:cubicBezTo>
                      <a:pt x="1821274" y="790468"/>
                      <a:pt x="1819759" y="789747"/>
                      <a:pt x="1818389" y="788666"/>
                    </a:cubicBezTo>
                    <a:lnTo>
                      <a:pt x="1810673" y="782431"/>
                    </a:lnTo>
                    <a:cubicBezTo>
                      <a:pt x="1809519" y="781494"/>
                      <a:pt x="1808581" y="780341"/>
                      <a:pt x="1807860" y="779007"/>
                    </a:cubicBezTo>
                    <a:cubicBezTo>
                      <a:pt x="1807175" y="777674"/>
                      <a:pt x="1806778" y="776268"/>
                      <a:pt x="1806670" y="774755"/>
                    </a:cubicBezTo>
                    <a:cubicBezTo>
                      <a:pt x="1806562" y="773277"/>
                      <a:pt x="1806778" y="771799"/>
                      <a:pt x="1807283" y="770394"/>
                    </a:cubicBezTo>
                    <a:cubicBezTo>
                      <a:pt x="1807788" y="768952"/>
                      <a:pt x="1808545" y="767691"/>
                      <a:pt x="1809591" y="766609"/>
                    </a:cubicBezTo>
                    <a:lnTo>
                      <a:pt x="1846334" y="727434"/>
                    </a:lnTo>
                    <a:cubicBezTo>
                      <a:pt x="1848281" y="725379"/>
                      <a:pt x="1849255" y="722893"/>
                      <a:pt x="1849255" y="720045"/>
                    </a:cubicBezTo>
                    <a:lnTo>
                      <a:pt x="1849255" y="693952"/>
                    </a:lnTo>
                    <a:cubicBezTo>
                      <a:pt x="1849255" y="692511"/>
                      <a:pt x="1849002" y="691141"/>
                      <a:pt x="1848425" y="689808"/>
                    </a:cubicBezTo>
                    <a:cubicBezTo>
                      <a:pt x="1847885" y="688474"/>
                      <a:pt x="1847091" y="687321"/>
                      <a:pt x="1846082" y="686312"/>
                    </a:cubicBezTo>
                    <a:cubicBezTo>
                      <a:pt x="1845072" y="685266"/>
                      <a:pt x="1843918" y="684510"/>
                      <a:pt x="1842584" y="683933"/>
                    </a:cubicBezTo>
                    <a:cubicBezTo>
                      <a:pt x="1841250" y="683392"/>
                      <a:pt x="1839880" y="683140"/>
                      <a:pt x="1838437" y="683140"/>
                    </a:cubicBezTo>
                    <a:lnTo>
                      <a:pt x="1760948" y="683140"/>
                    </a:lnTo>
                    <a:cubicBezTo>
                      <a:pt x="1757847" y="683140"/>
                      <a:pt x="1755251" y="684257"/>
                      <a:pt x="1753088" y="686492"/>
                    </a:cubicBezTo>
                    <a:lnTo>
                      <a:pt x="1709169" y="732768"/>
                    </a:lnTo>
                    <a:cubicBezTo>
                      <a:pt x="1707979" y="733993"/>
                      <a:pt x="1707150" y="735435"/>
                      <a:pt x="1706645" y="737092"/>
                    </a:cubicBezTo>
                    <a:cubicBezTo>
                      <a:pt x="1706140" y="738714"/>
                      <a:pt x="1706068" y="740408"/>
                      <a:pt x="1706356" y="742066"/>
                    </a:cubicBezTo>
                    <a:cubicBezTo>
                      <a:pt x="1706645" y="743760"/>
                      <a:pt x="1707294" y="745310"/>
                      <a:pt x="1708340" y="746679"/>
                    </a:cubicBezTo>
                    <a:cubicBezTo>
                      <a:pt x="1709349" y="748049"/>
                      <a:pt x="1710647" y="749130"/>
                      <a:pt x="1712162" y="749887"/>
                    </a:cubicBezTo>
                    <a:lnTo>
                      <a:pt x="1723845" y="755725"/>
                    </a:lnTo>
                    <a:cubicBezTo>
                      <a:pt x="1727739" y="757671"/>
                      <a:pt x="1729722" y="760771"/>
                      <a:pt x="1729830" y="765132"/>
                    </a:cubicBezTo>
                    <a:cubicBezTo>
                      <a:pt x="1729938" y="769457"/>
                      <a:pt x="1728099" y="772700"/>
                      <a:pt x="1724349" y="774827"/>
                    </a:cubicBezTo>
                    <a:lnTo>
                      <a:pt x="1640334" y="822544"/>
                    </a:lnTo>
                    <a:cubicBezTo>
                      <a:pt x="1638207" y="823733"/>
                      <a:pt x="1636656" y="825499"/>
                      <a:pt x="1635719" y="827770"/>
                    </a:cubicBezTo>
                    <a:lnTo>
                      <a:pt x="1618915" y="867594"/>
                    </a:lnTo>
                    <a:cubicBezTo>
                      <a:pt x="1618303" y="869036"/>
                      <a:pt x="1617437" y="870297"/>
                      <a:pt x="1616283" y="871379"/>
                    </a:cubicBezTo>
                    <a:cubicBezTo>
                      <a:pt x="1615129" y="872424"/>
                      <a:pt x="1613795" y="873217"/>
                      <a:pt x="1612317" y="873721"/>
                    </a:cubicBezTo>
                    <a:cubicBezTo>
                      <a:pt x="1610838" y="874190"/>
                      <a:pt x="1609288" y="874370"/>
                      <a:pt x="1607737" y="874190"/>
                    </a:cubicBezTo>
                    <a:cubicBezTo>
                      <a:pt x="1606151" y="874010"/>
                      <a:pt x="1604709" y="873541"/>
                      <a:pt x="1603374" y="872712"/>
                    </a:cubicBezTo>
                    <a:lnTo>
                      <a:pt x="1550694" y="841105"/>
                    </a:lnTo>
                    <a:cubicBezTo>
                      <a:pt x="1547881" y="839447"/>
                      <a:pt x="1544924" y="839087"/>
                      <a:pt x="1541787" y="840096"/>
                    </a:cubicBezTo>
                    <a:lnTo>
                      <a:pt x="1513626" y="849214"/>
                    </a:lnTo>
                    <a:cubicBezTo>
                      <a:pt x="1511354" y="849971"/>
                      <a:pt x="1509082" y="849935"/>
                      <a:pt x="1506811" y="849178"/>
                    </a:cubicBezTo>
                    <a:cubicBezTo>
                      <a:pt x="1504539" y="848421"/>
                      <a:pt x="1502736" y="847051"/>
                      <a:pt x="1501366" y="845105"/>
                    </a:cubicBezTo>
                    <a:lnTo>
                      <a:pt x="1495741" y="836996"/>
                    </a:lnTo>
                    <a:lnTo>
                      <a:pt x="1609613" y="754752"/>
                    </a:lnTo>
                    <a:cubicBezTo>
                      <a:pt x="1611415" y="753455"/>
                      <a:pt x="1612677" y="751761"/>
                      <a:pt x="1613435" y="749671"/>
                    </a:cubicBezTo>
                    <a:cubicBezTo>
                      <a:pt x="1614156" y="747544"/>
                      <a:pt x="1614228" y="745454"/>
                      <a:pt x="1613615" y="743291"/>
                    </a:cubicBezTo>
                    <a:lnTo>
                      <a:pt x="1598903" y="690781"/>
                    </a:lnTo>
                    <a:cubicBezTo>
                      <a:pt x="1598651" y="689880"/>
                      <a:pt x="1598326" y="689051"/>
                      <a:pt x="1597858" y="688258"/>
                    </a:cubicBezTo>
                    <a:cubicBezTo>
                      <a:pt x="1597389" y="687465"/>
                      <a:pt x="1596848" y="686744"/>
                      <a:pt x="1596199" y="686131"/>
                    </a:cubicBezTo>
                    <a:cubicBezTo>
                      <a:pt x="1595550" y="685483"/>
                      <a:pt x="1594829" y="684906"/>
                      <a:pt x="1594035" y="684474"/>
                    </a:cubicBezTo>
                    <a:cubicBezTo>
                      <a:pt x="1593242" y="684005"/>
                      <a:pt x="1592413" y="683645"/>
                      <a:pt x="1591511" y="683392"/>
                    </a:cubicBezTo>
                    <a:cubicBezTo>
                      <a:pt x="1590646" y="683176"/>
                      <a:pt x="1589744" y="683032"/>
                      <a:pt x="1588807" y="683032"/>
                    </a:cubicBezTo>
                    <a:cubicBezTo>
                      <a:pt x="1587906" y="683032"/>
                      <a:pt x="1587004" y="683140"/>
                      <a:pt x="1586103" y="683356"/>
                    </a:cubicBezTo>
                    <a:cubicBezTo>
                      <a:pt x="1585237" y="683573"/>
                      <a:pt x="1584372" y="683897"/>
                      <a:pt x="1583579" y="684365"/>
                    </a:cubicBezTo>
                    <a:cubicBezTo>
                      <a:pt x="1582785" y="684798"/>
                      <a:pt x="1582064" y="685339"/>
                      <a:pt x="1581379" y="685951"/>
                    </a:cubicBezTo>
                    <a:lnTo>
                      <a:pt x="1504070" y="759726"/>
                    </a:lnTo>
                    <a:cubicBezTo>
                      <a:pt x="1502484" y="761203"/>
                      <a:pt x="1500609" y="762140"/>
                      <a:pt x="1498445" y="762501"/>
                    </a:cubicBezTo>
                    <a:cubicBezTo>
                      <a:pt x="1496282" y="762861"/>
                      <a:pt x="1494227" y="762573"/>
                      <a:pt x="1492243" y="761636"/>
                    </a:cubicBezTo>
                    <a:lnTo>
                      <a:pt x="1422435" y="728803"/>
                    </a:lnTo>
                    <a:cubicBezTo>
                      <a:pt x="1419334" y="727326"/>
                      <a:pt x="1416233" y="727362"/>
                      <a:pt x="1413168" y="728911"/>
                    </a:cubicBezTo>
                    <a:lnTo>
                      <a:pt x="1368167" y="751437"/>
                    </a:lnTo>
                    <a:cubicBezTo>
                      <a:pt x="1366328" y="752374"/>
                      <a:pt x="1364381" y="752698"/>
                      <a:pt x="1362290" y="752482"/>
                    </a:cubicBezTo>
                    <a:lnTo>
                      <a:pt x="1304092" y="746247"/>
                    </a:lnTo>
                    <a:cubicBezTo>
                      <a:pt x="1300486" y="745850"/>
                      <a:pt x="1297782" y="744084"/>
                      <a:pt x="1295979" y="740913"/>
                    </a:cubicBezTo>
                    <a:lnTo>
                      <a:pt x="1286388" y="723866"/>
                    </a:lnTo>
                    <a:cubicBezTo>
                      <a:pt x="1284368" y="720298"/>
                      <a:pt x="1281303" y="718496"/>
                      <a:pt x="1277157" y="718496"/>
                    </a:cubicBezTo>
                    <a:cubicBezTo>
                      <a:pt x="1273046" y="718496"/>
                      <a:pt x="1269981" y="720298"/>
                      <a:pt x="1267926" y="723866"/>
                    </a:cubicBezTo>
                    <a:lnTo>
                      <a:pt x="1211278" y="823517"/>
                    </a:lnTo>
                    <a:cubicBezTo>
                      <a:pt x="1209151" y="827229"/>
                      <a:pt x="1205942" y="828995"/>
                      <a:pt x="1201651" y="828851"/>
                    </a:cubicBezTo>
                    <a:lnTo>
                      <a:pt x="1153441" y="827013"/>
                    </a:lnTo>
                    <a:cubicBezTo>
                      <a:pt x="1151242" y="826905"/>
                      <a:pt x="1149258" y="826220"/>
                      <a:pt x="1147492" y="824887"/>
                    </a:cubicBezTo>
                    <a:cubicBezTo>
                      <a:pt x="1145725" y="823553"/>
                      <a:pt x="1144499" y="821859"/>
                      <a:pt x="1143778" y="819769"/>
                    </a:cubicBezTo>
                    <a:lnTo>
                      <a:pt x="1140605" y="810146"/>
                    </a:lnTo>
                    <a:cubicBezTo>
                      <a:pt x="1139234" y="806110"/>
                      <a:pt x="1136458" y="803731"/>
                      <a:pt x="1132239" y="803046"/>
                    </a:cubicBezTo>
                    <a:cubicBezTo>
                      <a:pt x="1128020" y="802361"/>
                      <a:pt x="1124631" y="803731"/>
                      <a:pt x="1122071" y="807155"/>
                    </a:cubicBezTo>
                    <a:lnTo>
                      <a:pt x="1116914" y="814002"/>
                    </a:lnTo>
                    <a:cubicBezTo>
                      <a:pt x="1115652" y="815696"/>
                      <a:pt x="1114030" y="816886"/>
                      <a:pt x="1112046" y="817607"/>
                    </a:cubicBezTo>
                    <a:cubicBezTo>
                      <a:pt x="1110063" y="818327"/>
                      <a:pt x="1108044" y="818471"/>
                      <a:pt x="1106025" y="817967"/>
                    </a:cubicBezTo>
                    <a:lnTo>
                      <a:pt x="1084426" y="812885"/>
                    </a:lnTo>
                    <a:cubicBezTo>
                      <a:pt x="1082912" y="812561"/>
                      <a:pt x="1081541" y="811876"/>
                      <a:pt x="1080315" y="810939"/>
                    </a:cubicBezTo>
                    <a:cubicBezTo>
                      <a:pt x="1079089" y="809966"/>
                      <a:pt x="1078116" y="808777"/>
                      <a:pt x="1077431" y="807407"/>
                    </a:cubicBezTo>
                    <a:cubicBezTo>
                      <a:pt x="1076710" y="806002"/>
                      <a:pt x="1076349" y="804524"/>
                      <a:pt x="1076277" y="802974"/>
                    </a:cubicBezTo>
                    <a:cubicBezTo>
                      <a:pt x="1076241" y="801424"/>
                      <a:pt x="1076493" y="799911"/>
                      <a:pt x="1077106" y="798469"/>
                    </a:cubicBezTo>
                    <a:lnTo>
                      <a:pt x="1086193" y="776953"/>
                    </a:lnTo>
                    <a:cubicBezTo>
                      <a:pt x="1086806" y="775475"/>
                      <a:pt x="1087058" y="773926"/>
                      <a:pt x="1086986" y="772304"/>
                    </a:cubicBezTo>
                    <a:cubicBezTo>
                      <a:pt x="1086914" y="770718"/>
                      <a:pt x="1086481" y="769204"/>
                      <a:pt x="1085724" y="767799"/>
                    </a:cubicBezTo>
                    <a:cubicBezTo>
                      <a:pt x="1084967" y="766357"/>
                      <a:pt x="1083921" y="765204"/>
                      <a:pt x="1082623" y="764267"/>
                    </a:cubicBezTo>
                    <a:cubicBezTo>
                      <a:pt x="1081325" y="763330"/>
                      <a:pt x="1079883" y="762681"/>
                      <a:pt x="1078296" y="762393"/>
                    </a:cubicBezTo>
                    <a:lnTo>
                      <a:pt x="1047575" y="756807"/>
                    </a:lnTo>
                    <a:cubicBezTo>
                      <a:pt x="1045050" y="756374"/>
                      <a:pt x="1042959" y="755149"/>
                      <a:pt x="1041336" y="753202"/>
                    </a:cubicBezTo>
                    <a:cubicBezTo>
                      <a:pt x="1039678" y="751220"/>
                      <a:pt x="1038848" y="748950"/>
                      <a:pt x="1038848" y="746391"/>
                    </a:cubicBezTo>
                    <a:lnTo>
                      <a:pt x="1038848" y="733561"/>
                    </a:lnTo>
                    <a:cubicBezTo>
                      <a:pt x="1038848" y="730894"/>
                      <a:pt x="1037983" y="728551"/>
                      <a:pt x="1036216" y="726533"/>
                    </a:cubicBezTo>
                    <a:cubicBezTo>
                      <a:pt x="1034449" y="724550"/>
                      <a:pt x="1032250" y="723397"/>
                      <a:pt x="1029618" y="723037"/>
                    </a:cubicBezTo>
                    <a:lnTo>
                      <a:pt x="913510" y="708296"/>
                    </a:lnTo>
                    <a:cubicBezTo>
                      <a:pt x="909688" y="707792"/>
                      <a:pt x="906515" y="709017"/>
                      <a:pt x="904027" y="712008"/>
                    </a:cubicBezTo>
                    <a:lnTo>
                      <a:pt x="854628" y="771223"/>
                    </a:lnTo>
                    <a:cubicBezTo>
                      <a:pt x="852500" y="773781"/>
                      <a:pt x="849796" y="775043"/>
                      <a:pt x="846478" y="775079"/>
                    </a:cubicBezTo>
                    <a:lnTo>
                      <a:pt x="834110" y="775079"/>
                    </a:lnTo>
                    <a:cubicBezTo>
                      <a:pt x="830757" y="775079"/>
                      <a:pt x="828053" y="776340"/>
                      <a:pt x="825925" y="778935"/>
                    </a:cubicBezTo>
                    <a:lnTo>
                      <a:pt x="769458" y="847232"/>
                    </a:lnTo>
                    <a:cubicBezTo>
                      <a:pt x="768052" y="848926"/>
                      <a:pt x="766285" y="850079"/>
                      <a:pt x="764122" y="850692"/>
                    </a:cubicBezTo>
                    <a:cubicBezTo>
                      <a:pt x="761994" y="851268"/>
                      <a:pt x="759867" y="851196"/>
                      <a:pt x="757775" y="850475"/>
                    </a:cubicBezTo>
                    <a:lnTo>
                      <a:pt x="738304" y="843556"/>
                    </a:lnTo>
                    <a:cubicBezTo>
                      <a:pt x="736681" y="842979"/>
                      <a:pt x="735023" y="842835"/>
                      <a:pt x="733328" y="843051"/>
                    </a:cubicBezTo>
                    <a:cubicBezTo>
                      <a:pt x="731633" y="843303"/>
                      <a:pt x="730047" y="843916"/>
                      <a:pt x="728640" y="844889"/>
                    </a:cubicBezTo>
                    <a:cubicBezTo>
                      <a:pt x="727234" y="845898"/>
                      <a:pt x="726152" y="847160"/>
                      <a:pt x="725359" y="848673"/>
                    </a:cubicBezTo>
                    <a:cubicBezTo>
                      <a:pt x="724566" y="850223"/>
                      <a:pt x="724169" y="851845"/>
                      <a:pt x="724169" y="853539"/>
                    </a:cubicBezTo>
                    <a:lnTo>
                      <a:pt x="724169" y="892102"/>
                    </a:lnTo>
                    <a:cubicBezTo>
                      <a:pt x="724169" y="893688"/>
                      <a:pt x="723845" y="895237"/>
                      <a:pt x="723124" y="896679"/>
                    </a:cubicBezTo>
                    <a:cubicBezTo>
                      <a:pt x="722438" y="898121"/>
                      <a:pt x="721465" y="899346"/>
                      <a:pt x="720239" y="900355"/>
                    </a:cubicBezTo>
                    <a:cubicBezTo>
                      <a:pt x="718977" y="901364"/>
                      <a:pt x="717571" y="902049"/>
                      <a:pt x="716020" y="902409"/>
                    </a:cubicBezTo>
                    <a:cubicBezTo>
                      <a:pt x="714434" y="902770"/>
                      <a:pt x="712883" y="902806"/>
                      <a:pt x="711333" y="902445"/>
                    </a:cubicBezTo>
                    <a:lnTo>
                      <a:pt x="677907" y="895201"/>
                    </a:lnTo>
                    <a:cubicBezTo>
                      <a:pt x="675419" y="894661"/>
                      <a:pt x="673039" y="894949"/>
                      <a:pt x="670803" y="896138"/>
                    </a:cubicBezTo>
                    <a:cubicBezTo>
                      <a:pt x="668532" y="897292"/>
                      <a:pt x="666909" y="899058"/>
                      <a:pt x="665899" y="901364"/>
                    </a:cubicBezTo>
                    <a:lnTo>
                      <a:pt x="602329" y="1049886"/>
                    </a:lnTo>
                    <a:cubicBezTo>
                      <a:pt x="600778" y="1053490"/>
                      <a:pt x="601175" y="1056914"/>
                      <a:pt x="603447" y="1060158"/>
                    </a:cubicBezTo>
                    <a:lnTo>
                      <a:pt x="625298" y="1090864"/>
                    </a:lnTo>
                    <a:cubicBezTo>
                      <a:pt x="627642" y="1094180"/>
                      <a:pt x="628002" y="1097640"/>
                      <a:pt x="626344" y="1101316"/>
                    </a:cubicBezTo>
                    <a:lnTo>
                      <a:pt x="609757" y="1138762"/>
                    </a:lnTo>
                    <a:lnTo>
                      <a:pt x="578350" y="1201724"/>
                    </a:lnTo>
                    <a:lnTo>
                      <a:pt x="578242" y="1201868"/>
                    </a:lnTo>
                    <a:lnTo>
                      <a:pt x="556643" y="1245333"/>
                    </a:lnTo>
                    <a:cubicBezTo>
                      <a:pt x="555489" y="1247604"/>
                      <a:pt x="555489" y="1249874"/>
                      <a:pt x="556643" y="1252145"/>
                    </a:cubicBezTo>
                    <a:lnTo>
                      <a:pt x="572545" y="1283572"/>
                    </a:lnTo>
                    <a:cubicBezTo>
                      <a:pt x="573518" y="1285518"/>
                      <a:pt x="573627" y="1287500"/>
                      <a:pt x="572905" y="1289518"/>
                    </a:cubicBezTo>
                    <a:lnTo>
                      <a:pt x="560646" y="1324550"/>
                    </a:lnTo>
                    <a:cubicBezTo>
                      <a:pt x="560249" y="1325703"/>
                      <a:pt x="559636" y="1326676"/>
                      <a:pt x="558771" y="1327505"/>
                    </a:cubicBezTo>
                    <a:cubicBezTo>
                      <a:pt x="557905" y="1328334"/>
                      <a:pt x="556932" y="1328911"/>
                      <a:pt x="555778" y="1329271"/>
                    </a:cubicBezTo>
                    <a:cubicBezTo>
                      <a:pt x="554660" y="1329631"/>
                      <a:pt x="553506" y="1329739"/>
                      <a:pt x="552316" y="1329559"/>
                    </a:cubicBezTo>
                    <a:cubicBezTo>
                      <a:pt x="551126" y="1329343"/>
                      <a:pt x="550045" y="1328911"/>
                      <a:pt x="549071" y="1328226"/>
                    </a:cubicBezTo>
                    <a:lnTo>
                      <a:pt x="490837" y="1286671"/>
                    </a:lnTo>
                    <a:cubicBezTo>
                      <a:pt x="490693" y="1286527"/>
                      <a:pt x="490513" y="1286419"/>
                      <a:pt x="490332" y="1286311"/>
                    </a:cubicBezTo>
                    <a:lnTo>
                      <a:pt x="432748" y="1251928"/>
                    </a:lnTo>
                    <a:cubicBezTo>
                      <a:pt x="431233" y="1250991"/>
                      <a:pt x="429538" y="1250667"/>
                      <a:pt x="427771" y="1250919"/>
                    </a:cubicBezTo>
                    <a:cubicBezTo>
                      <a:pt x="425969" y="1251172"/>
                      <a:pt x="424490" y="1251964"/>
                      <a:pt x="423264" y="1253298"/>
                    </a:cubicBezTo>
                    <a:lnTo>
                      <a:pt x="370115" y="1311287"/>
                    </a:lnTo>
                    <a:cubicBezTo>
                      <a:pt x="367807" y="1313810"/>
                      <a:pt x="365066" y="1314458"/>
                      <a:pt x="361857" y="1313269"/>
                    </a:cubicBezTo>
                    <a:lnTo>
                      <a:pt x="337266" y="1304043"/>
                    </a:lnTo>
                    <a:cubicBezTo>
                      <a:pt x="336184" y="1303646"/>
                      <a:pt x="335066" y="1303466"/>
                      <a:pt x="333948" y="1303574"/>
                    </a:cubicBezTo>
                    <a:cubicBezTo>
                      <a:pt x="332794" y="1303682"/>
                      <a:pt x="331713" y="1304007"/>
                      <a:pt x="330739" y="1304583"/>
                    </a:cubicBezTo>
                    <a:cubicBezTo>
                      <a:pt x="329729" y="1305160"/>
                      <a:pt x="328936" y="1305953"/>
                      <a:pt x="328287" y="1306890"/>
                    </a:cubicBezTo>
                    <a:cubicBezTo>
                      <a:pt x="327638" y="1307827"/>
                      <a:pt x="327241" y="1308872"/>
                      <a:pt x="327061" y="1310025"/>
                    </a:cubicBezTo>
                    <a:lnTo>
                      <a:pt x="303515" y="1466621"/>
                    </a:lnTo>
                    <a:cubicBezTo>
                      <a:pt x="303046" y="1469612"/>
                      <a:pt x="301424" y="1471594"/>
                      <a:pt x="298611" y="1472639"/>
                    </a:cubicBezTo>
                    <a:cubicBezTo>
                      <a:pt x="295799" y="1473684"/>
                      <a:pt x="293275" y="1473216"/>
                      <a:pt x="291003" y="1471234"/>
                    </a:cubicBezTo>
                    <a:cubicBezTo>
                      <a:pt x="288515" y="1469107"/>
                      <a:pt x="285811" y="1468747"/>
                      <a:pt x="282854" y="1470080"/>
                    </a:cubicBezTo>
                    <a:cubicBezTo>
                      <a:pt x="279897" y="1471450"/>
                      <a:pt x="278419" y="1473757"/>
                      <a:pt x="278383" y="1477000"/>
                    </a:cubicBezTo>
                    <a:lnTo>
                      <a:pt x="278383" y="1503310"/>
                    </a:lnTo>
                    <a:cubicBezTo>
                      <a:pt x="278383" y="1505292"/>
                      <a:pt x="277734" y="1507022"/>
                      <a:pt x="276363" y="1508463"/>
                    </a:cubicBezTo>
                    <a:cubicBezTo>
                      <a:pt x="274993" y="1509941"/>
                      <a:pt x="273335" y="1510734"/>
                      <a:pt x="271351" y="1510878"/>
                    </a:cubicBezTo>
                    <a:lnTo>
                      <a:pt x="248130" y="1512536"/>
                    </a:lnTo>
                    <a:cubicBezTo>
                      <a:pt x="246039" y="1512680"/>
                      <a:pt x="244236" y="1512103"/>
                      <a:pt x="242649" y="1510770"/>
                    </a:cubicBezTo>
                    <a:lnTo>
                      <a:pt x="139811" y="1424021"/>
                    </a:lnTo>
                    <a:cubicBezTo>
                      <a:pt x="138405" y="1422832"/>
                      <a:pt x="136782" y="1422219"/>
                      <a:pt x="134943" y="1422219"/>
                    </a:cubicBezTo>
                    <a:lnTo>
                      <a:pt x="109559" y="1422219"/>
                    </a:lnTo>
                    <a:cubicBezTo>
                      <a:pt x="107467" y="1422219"/>
                      <a:pt x="105664" y="1422976"/>
                      <a:pt x="104186" y="1424453"/>
                    </a:cubicBezTo>
                    <a:cubicBezTo>
                      <a:pt x="102708" y="1425931"/>
                      <a:pt x="101950" y="1427733"/>
                      <a:pt x="101950" y="1429823"/>
                    </a:cubicBezTo>
                    <a:lnTo>
                      <a:pt x="101950" y="1472964"/>
                    </a:lnTo>
                    <a:cubicBezTo>
                      <a:pt x="101950" y="1476351"/>
                      <a:pt x="100400" y="1478694"/>
                      <a:pt x="97263" y="1479992"/>
                    </a:cubicBezTo>
                    <a:cubicBezTo>
                      <a:pt x="94126" y="1481289"/>
                      <a:pt x="91349" y="1480748"/>
                      <a:pt x="88969" y="1478334"/>
                    </a:cubicBezTo>
                    <a:lnTo>
                      <a:pt x="63584" y="1452961"/>
                    </a:lnTo>
                    <a:cubicBezTo>
                      <a:pt x="62250" y="1451664"/>
                      <a:pt x="60700" y="1450907"/>
                      <a:pt x="58861" y="1450763"/>
                    </a:cubicBezTo>
                    <a:cubicBezTo>
                      <a:pt x="57022" y="1450619"/>
                      <a:pt x="55327" y="1451051"/>
                      <a:pt x="53813" y="1452132"/>
                    </a:cubicBezTo>
                    <a:lnTo>
                      <a:pt x="16529" y="1478370"/>
                    </a:lnTo>
                    <a:cubicBezTo>
                      <a:pt x="14726" y="1479667"/>
                      <a:pt x="13680" y="1481397"/>
                      <a:pt x="13392" y="1483596"/>
                    </a:cubicBezTo>
                    <a:lnTo>
                      <a:pt x="86" y="1584653"/>
                    </a:lnTo>
                    <a:cubicBezTo>
                      <a:pt x="-311" y="1587572"/>
                      <a:pt x="663" y="1589878"/>
                      <a:pt x="3007" y="1591680"/>
                    </a:cubicBezTo>
                    <a:lnTo>
                      <a:pt x="27815" y="1610782"/>
                    </a:lnTo>
                    <a:cubicBezTo>
                      <a:pt x="29618" y="1612151"/>
                      <a:pt x="30591" y="1613953"/>
                      <a:pt x="30772" y="1616188"/>
                    </a:cubicBezTo>
                    <a:lnTo>
                      <a:pt x="34738" y="1667762"/>
                    </a:lnTo>
                    <a:cubicBezTo>
                      <a:pt x="34882" y="1669744"/>
                      <a:pt x="35675" y="1671402"/>
                      <a:pt x="37154" y="1672735"/>
                    </a:cubicBezTo>
                    <a:cubicBezTo>
                      <a:pt x="38596" y="1674105"/>
                      <a:pt x="40327" y="1674789"/>
                      <a:pt x="42310" y="1674789"/>
                    </a:cubicBezTo>
                    <a:lnTo>
                      <a:pt x="70399" y="1674789"/>
                    </a:lnTo>
                    <a:cubicBezTo>
                      <a:pt x="73068" y="1674789"/>
                      <a:pt x="75159" y="1675871"/>
                      <a:pt x="76674" y="1678033"/>
                    </a:cubicBezTo>
                    <a:lnTo>
                      <a:pt x="115148" y="1733535"/>
                    </a:lnTo>
                    <a:cubicBezTo>
                      <a:pt x="115905" y="1734652"/>
                      <a:pt x="116878" y="1735481"/>
                      <a:pt x="118068" y="1736058"/>
                    </a:cubicBezTo>
                    <a:cubicBezTo>
                      <a:pt x="119258" y="1736671"/>
                      <a:pt x="120520" y="1736923"/>
                      <a:pt x="121854" y="1736815"/>
                    </a:cubicBezTo>
                    <a:cubicBezTo>
                      <a:pt x="123189" y="1736743"/>
                      <a:pt x="124378" y="1736346"/>
                      <a:pt x="125496" y="1735625"/>
                    </a:cubicBezTo>
                    <a:cubicBezTo>
                      <a:pt x="126614" y="1734905"/>
                      <a:pt x="127516" y="1733968"/>
                      <a:pt x="128129" y="1732778"/>
                    </a:cubicBezTo>
                    <a:lnTo>
                      <a:pt x="140280" y="1709785"/>
                    </a:lnTo>
                    <a:cubicBezTo>
                      <a:pt x="140821" y="1708739"/>
                      <a:pt x="141578" y="1707838"/>
                      <a:pt x="142516" y="1707154"/>
                    </a:cubicBezTo>
                    <a:cubicBezTo>
                      <a:pt x="143489" y="1706469"/>
                      <a:pt x="144571" y="1706000"/>
                      <a:pt x="145725" y="1705820"/>
                    </a:cubicBezTo>
                    <a:cubicBezTo>
                      <a:pt x="146879" y="1705640"/>
                      <a:pt x="148033" y="1705712"/>
                      <a:pt x="149186" y="1706036"/>
                    </a:cubicBezTo>
                    <a:cubicBezTo>
                      <a:pt x="150304" y="1706397"/>
                      <a:pt x="151314" y="1706973"/>
                      <a:pt x="152179" y="1707766"/>
                    </a:cubicBezTo>
                    <a:lnTo>
                      <a:pt x="213478" y="1764926"/>
                    </a:lnTo>
                    <a:cubicBezTo>
                      <a:pt x="215425" y="1766764"/>
                      <a:pt x="217733" y="1767377"/>
                      <a:pt x="220329" y="1766800"/>
                    </a:cubicBezTo>
                    <a:lnTo>
                      <a:pt x="243587" y="1761647"/>
                    </a:lnTo>
                    <a:cubicBezTo>
                      <a:pt x="246688" y="1760962"/>
                      <a:pt x="249248" y="1761863"/>
                      <a:pt x="251231" y="1764386"/>
                    </a:cubicBezTo>
                    <a:cubicBezTo>
                      <a:pt x="253214" y="1766908"/>
                      <a:pt x="253467" y="1769575"/>
                      <a:pt x="252060" y="1772459"/>
                    </a:cubicBezTo>
                    <a:lnTo>
                      <a:pt x="238358" y="1800066"/>
                    </a:lnTo>
                    <a:cubicBezTo>
                      <a:pt x="237529" y="1801723"/>
                      <a:pt x="237349" y="1803453"/>
                      <a:pt x="237781" y="1805255"/>
                    </a:cubicBezTo>
                    <a:cubicBezTo>
                      <a:pt x="238214" y="1807093"/>
                      <a:pt x="239188" y="1808535"/>
                      <a:pt x="240702" y="1809616"/>
                    </a:cubicBezTo>
                    <a:lnTo>
                      <a:pt x="297133" y="1850378"/>
                    </a:lnTo>
                    <a:cubicBezTo>
                      <a:pt x="298431" y="1851315"/>
                      <a:pt x="299873" y="1851783"/>
                      <a:pt x="301460" y="1851819"/>
                    </a:cubicBezTo>
                    <a:cubicBezTo>
                      <a:pt x="303046" y="1851819"/>
                      <a:pt x="304525" y="1851387"/>
                      <a:pt x="305859" y="1850522"/>
                    </a:cubicBezTo>
                    <a:lnTo>
                      <a:pt x="324104" y="1838160"/>
                    </a:lnTo>
                    <a:cubicBezTo>
                      <a:pt x="325150" y="1837475"/>
                      <a:pt x="326304" y="1837043"/>
                      <a:pt x="327530" y="1836935"/>
                    </a:cubicBezTo>
                    <a:cubicBezTo>
                      <a:pt x="328756" y="1836791"/>
                      <a:pt x="329982" y="1836935"/>
                      <a:pt x="331136" y="1837403"/>
                    </a:cubicBezTo>
                    <a:cubicBezTo>
                      <a:pt x="332290" y="1837836"/>
                      <a:pt x="333299" y="1838521"/>
                      <a:pt x="334092" y="1839458"/>
                    </a:cubicBezTo>
                    <a:cubicBezTo>
                      <a:pt x="334922" y="1840395"/>
                      <a:pt x="335499" y="1841476"/>
                      <a:pt x="335787" y="1842701"/>
                    </a:cubicBezTo>
                    <a:lnTo>
                      <a:pt x="349057" y="1897807"/>
                    </a:lnTo>
                    <a:cubicBezTo>
                      <a:pt x="349634" y="1900113"/>
                      <a:pt x="350968" y="1901771"/>
                      <a:pt x="353095" y="1902817"/>
                    </a:cubicBezTo>
                    <a:lnTo>
                      <a:pt x="386449" y="1919395"/>
                    </a:lnTo>
                    <a:cubicBezTo>
                      <a:pt x="387495" y="1919936"/>
                      <a:pt x="388612" y="1920188"/>
                      <a:pt x="389802" y="1920188"/>
                    </a:cubicBezTo>
                    <a:lnTo>
                      <a:pt x="418252" y="1920188"/>
                    </a:lnTo>
                    <a:cubicBezTo>
                      <a:pt x="420344" y="1920188"/>
                      <a:pt x="422146" y="1920945"/>
                      <a:pt x="423625" y="1922422"/>
                    </a:cubicBezTo>
                    <a:lnTo>
                      <a:pt x="483517" y="1982285"/>
                    </a:lnTo>
                    <a:cubicBezTo>
                      <a:pt x="484996" y="1983763"/>
                      <a:pt x="486799" y="1984520"/>
                      <a:pt x="488890" y="1984520"/>
                    </a:cubicBezTo>
                    <a:lnTo>
                      <a:pt x="583579" y="1984520"/>
                    </a:lnTo>
                    <a:cubicBezTo>
                      <a:pt x="585093" y="1984520"/>
                      <a:pt x="586499" y="1984952"/>
                      <a:pt x="587761" y="1985781"/>
                    </a:cubicBezTo>
                    <a:lnTo>
                      <a:pt x="644228" y="2022723"/>
                    </a:lnTo>
                    <a:cubicBezTo>
                      <a:pt x="646644" y="2024272"/>
                      <a:pt x="649132" y="2024417"/>
                      <a:pt x="651692" y="2023191"/>
                    </a:cubicBezTo>
                    <a:lnTo>
                      <a:pt x="715984" y="1992197"/>
                    </a:lnTo>
                    <a:cubicBezTo>
                      <a:pt x="716633" y="1991872"/>
                      <a:pt x="717354" y="1991656"/>
                      <a:pt x="718075" y="1991512"/>
                    </a:cubicBezTo>
                    <a:lnTo>
                      <a:pt x="844928" y="1971401"/>
                    </a:lnTo>
                    <a:cubicBezTo>
                      <a:pt x="846118" y="1971221"/>
                      <a:pt x="847236" y="1970753"/>
                      <a:pt x="848209" y="1970032"/>
                    </a:cubicBezTo>
                    <a:cubicBezTo>
                      <a:pt x="849183" y="1969347"/>
                      <a:pt x="849940" y="1968446"/>
                      <a:pt x="850517" y="1967365"/>
                    </a:cubicBezTo>
                    <a:cubicBezTo>
                      <a:pt x="851058" y="1966284"/>
                      <a:pt x="851346" y="1965130"/>
                      <a:pt x="851346" y="1963905"/>
                    </a:cubicBezTo>
                    <a:cubicBezTo>
                      <a:pt x="851346" y="1962679"/>
                      <a:pt x="851058" y="1961562"/>
                      <a:pt x="850517" y="1960445"/>
                    </a:cubicBezTo>
                    <a:lnTo>
                      <a:pt x="831911" y="1923648"/>
                    </a:lnTo>
                    <a:cubicBezTo>
                      <a:pt x="831586" y="1922963"/>
                      <a:pt x="831334" y="1922242"/>
                      <a:pt x="831190" y="1921485"/>
                    </a:cubicBezTo>
                    <a:lnTo>
                      <a:pt x="821995" y="1866344"/>
                    </a:lnTo>
                    <a:cubicBezTo>
                      <a:pt x="821923" y="1865731"/>
                      <a:pt x="821743" y="1865154"/>
                      <a:pt x="821490" y="1864578"/>
                    </a:cubicBezTo>
                    <a:lnTo>
                      <a:pt x="794483" y="1801651"/>
                    </a:lnTo>
                    <a:cubicBezTo>
                      <a:pt x="793653" y="1799669"/>
                      <a:pt x="792247" y="1798300"/>
                      <a:pt x="790228" y="1797543"/>
                    </a:cubicBezTo>
                    <a:lnTo>
                      <a:pt x="693592" y="1760205"/>
                    </a:lnTo>
                    <a:cubicBezTo>
                      <a:pt x="692041" y="1759628"/>
                      <a:pt x="690816" y="1758619"/>
                      <a:pt x="689914" y="1757214"/>
                    </a:cubicBezTo>
                    <a:cubicBezTo>
                      <a:pt x="689013" y="1755808"/>
                      <a:pt x="688616" y="1754258"/>
                      <a:pt x="688760" y="1752600"/>
                    </a:cubicBezTo>
                    <a:lnTo>
                      <a:pt x="690239" y="1730760"/>
                    </a:lnTo>
                    <a:cubicBezTo>
                      <a:pt x="690383" y="1728742"/>
                      <a:pt x="691212" y="1727084"/>
                      <a:pt x="692654" y="1725714"/>
                    </a:cubicBezTo>
                    <a:cubicBezTo>
                      <a:pt x="694133" y="1724345"/>
                      <a:pt x="695864" y="1723660"/>
                      <a:pt x="697847" y="1723660"/>
                    </a:cubicBezTo>
                    <a:lnTo>
                      <a:pt x="717138" y="1723660"/>
                    </a:lnTo>
                    <a:cubicBezTo>
                      <a:pt x="719121" y="1723660"/>
                      <a:pt x="720816" y="1723011"/>
                      <a:pt x="722258" y="1721678"/>
                    </a:cubicBezTo>
                    <a:cubicBezTo>
                      <a:pt x="723737" y="1720344"/>
                      <a:pt x="724530" y="1718687"/>
                      <a:pt x="724710" y="1716704"/>
                    </a:cubicBezTo>
                    <a:lnTo>
                      <a:pt x="728640" y="1670609"/>
                    </a:lnTo>
                    <a:cubicBezTo>
                      <a:pt x="728785" y="1668663"/>
                      <a:pt x="728280" y="1666897"/>
                      <a:pt x="727090" y="1665347"/>
                    </a:cubicBezTo>
                    <a:lnTo>
                      <a:pt x="683027" y="1608115"/>
                    </a:lnTo>
                    <a:cubicBezTo>
                      <a:pt x="681837" y="1606529"/>
                      <a:pt x="681332" y="1604763"/>
                      <a:pt x="681513" y="1602745"/>
                    </a:cubicBezTo>
                    <a:lnTo>
                      <a:pt x="692618" y="1485614"/>
                    </a:lnTo>
                    <a:cubicBezTo>
                      <a:pt x="692799" y="1484028"/>
                      <a:pt x="692474" y="1482550"/>
                      <a:pt x="691681" y="1481181"/>
                    </a:cubicBezTo>
                    <a:cubicBezTo>
                      <a:pt x="690924" y="1479775"/>
                      <a:pt x="689842" y="1478766"/>
                      <a:pt x="688400" y="1478045"/>
                    </a:cubicBezTo>
                    <a:lnTo>
                      <a:pt x="671164" y="1469648"/>
                    </a:lnTo>
                    <a:cubicBezTo>
                      <a:pt x="668315" y="1468278"/>
                      <a:pt x="666909" y="1465972"/>
                      <a:pt x="666909" y="1462836"/>
                    </a:cubicBezTo>
                    <a:lnTo>
                      <a:pt x="666909" y="1398901"/>
                    </a:lnTo>
                    <a:cubicBezTo>
                      <a:pt x="666909" y="1397027"/>
                      <a:pt x="666296" y="1395369"/>
                      <a:pt x="665106" y="1393963"/>
                    </a:cubicBezTo>
                    <a:lnTo>
                      <a:pt x="600057" y="1317738"/>
                    </a:lnTo>
                    <a:cubicBezTo>
                      <a:pt x="598543" y="1315972"/>
                      <a:pt x="597966" y="1313954"/>
                      <a:pt x="598326" y="1311647"/>
                    </a:cubicBezTo>
                    <a:lnTo>
                      <a:pt x="604276" y="1273949"/>
                    </a:lnTo>
                    <a:cubicBezTo>
                      <a:pt x="604709" y="1271210"/>
                      <a:pt x="603879" y="1268903"/>
                      <a:pt x="601824" y="1267065"/>
                    </a:cubicBezTo>
                    <a:lnTo>
                      <a:pt x="589636" y="1256325"/>
                    </a:lnTo>
                    <a:cubicBezTo>
                      <a:pt x="588699" y="1255460"/>
                      <a:pt x="587978" y="1254451"/>
                      <a:pt x="587545" y="1253262"/>
                    </a:cubicBezTo>
                    <a:cubicBezTo>
                      <a:pt x="587112" y="1252073"/>
                      <a:pt x="586968" y="1250847"/>
                      <a:pt x="587148" y="1249586"/>
                    </a:cubicBezTo>
                    <a:cubicBezTo>
                      <a:pt x="587293" y="1248324"/>
                      <a:pt x="587761" y="1247171"/>
                      <a:pt x="588519" y="1246162"/>
                    </a:cubicBezTo>
                    <a:cubicBezTo>
                      <a:pt x="589276" y="1245117"/>
                      <a:pt x="590213" y="1244324"/>
                      <a:pt x="591367" y="1243783"/>
                    </a:cubicBezTo>
                    <a:lnTo>
                      <a:pt x="628687" y="1225583"/>
                    </a:lnTo>
                    <a:cubicBezTo>
                      <a:pt x="629913" y="1224970"/>
                      <a:pt x="630851" y="1224105"/>
                      <a:pt x="631608" y="1222988"/>
                    </a:cubicBezTo>
                    <a:lnTo>
                      <a:pt x="642930" y="1222556"/>
                    </a:lnTo>
                    <a:cubicBezTo>
                      <a:pt x="645671" y="1222447"/>
                      <a:pt x="648015" y="1221438"/>
                      <a:pt x="649962" y="1219492"/>
                    </a:cubicBezTo>
                    <a:cubicBezTo>
                      <a:pt x="651909" y="1217582"/>
                      <a:pt x="652954" y="1215239"/>
                      <a:pt x="653099" y="1212500"/>
                    </a:cubicBezTo>
                    <a:lnTo>
                      <a:pt x="654577" y="1182839"/>
                    </a:lnTo>
                    <a:cubicBezTo>
                      <a:pt x="654685" y="1180388"/>
                      <a:pt x="655551" y="1178226"/>
                      <a:pt x="657173" y="1176388"/>
                    </a:cubicBezTo>
                    <a:cubicBezTo>
                      <a:pt x="658760" y="1174550"/>
                      <a:pt x="660743" y="1173397"/>
                      <a:pt x="663159" y="1172928"/>
                    </a:cubicBezTo>
                    <a:lnTo>
                      <a:pt x="707619" y="1164386"/>
                    </a:lnTo>
                    <a:cubicBezTo>
                      <a:pt x="710287" y="1163882"/>
                      <a:pt x="712414" y="1162548"/>
                      <a:pt x="714073" y="1160386"/>
                    </a:cubicBezTo>
                    <a:cubicBezTo>
                      <a:pt x="715696" y="1158260"/>
                      <a:pt x="716417" y="1155809"/>
                      <a:pt x="716164" y="1153106"/>
                    </a:cubicBezTo>
                    <a:lnTo>
                      <a:pt x="714722" y="1135879"/>
                    </a:lnTo>
                    <a:cubicBezTo>
                      <a:pt x="714650" y="1134617"/>
                      <a:pt x="714325" y="1133464"/>
                      <a:pt x="713785" y="1132311"/>
                    </a:cubicBezTo>
                    <a:lnTo>
                      <a:pt x="690563" y="1081962"/>
                    </a:lnTo>
                    <a:cubicBezTo>
                      <a:pt x="689950" y="1080665"/>
                      <a:pt x="689626" y="1079295"/>
                      <a:pt x="689590" y="1077890"/>
                    </a:cubicBezTo>
                    <a:cubicBezTo>
                      <a:pt x="689553" y="1076448"/>
                      <a:pt x="689770" y="1075079"/>
                      <a:pt x="690275" y="1073745"/>
                    </a:cubicBezTo>
                    <a:cubicBezTo>
                      <a:pt x="690816" y="1072412"/>
                      <a:pt x="691537" y="1071222"/>
                      <a:pt x="692546" y="1070213"/>
                    </a:cubicBezTo>
                    <a:cubicBezTo>
                      <a:pt x="693520" y="1069168"/>
                      <a:pt x="694674" y="1068375"/>
                      <a:pt x="695972" y="1067834"/>
                    </a:cubicBezTo>
                    <a:lnTo>
                      <a:pt x="728316" y="1053959"/>
                    </a:lnTo>
                    <a:cubicBezTo>
                      <a:pt x="731886" y="1052409"/>
                      <a:pt x="735239" y="1052734"/>
                      <a:pt x="738448" y="1054932"/>
                    </a:cubicBezTo>
                    <a:lnTo>
                      <a:pt x="769639" y="1076160"/>
                    </a:lnTo>
                    <a:cubicBezTo>
                      <a:pt x="772667" y="1078250"/>
                      <a:pt x="774182" y="1081097"/>
                      <a:pt x="774254" y="1084737"/>
                    </a:cubicBezTo>
                    <a:lnTo>
                      <a:pt x="776381" y="1210194"/>
                    </a:lnTo>
                    <a:cubicBezTo>
                      <a:pt x="776454" y="1212897"/>
                      <a:pt x="775552" y="1215311"/>
                      <a:pt x="773749" y="1217366"/>
                    </a:cubicBezTo>
                    <a:cubicBezTo>
                      <a:pt x="771946" y="1219420"/>
                      <a:pt x="769675" y="1220573"/>
                      <a:pt x="766970" y="1220898"/>
                    </a:cubicBezTo>
                    <a:lnTo>
                      <a:pt x="742739" y="1223565"/>
                    </a:lnTo>
                    <a:cubicBezTo>
                      <a:pt x="740107" y="1223853"/>
                      <a:pt x="737727" y="1223276"/>
                      <a:pt x="735564" y="1221799"/>
                    </a:cubicBezTo>
                    <a:cubicBezTo>
                      <a:pt x="733400" y="1220321"/>
                      <a:pt x="731994" y="1218303"/>
                      <a:pt x="731309" y="1215780"/>
                    </a:cubicBezTo>
                    <a:lnTo>
                      <a:pt x="728604" y="1205508"/>
                    </a:lnTo>
                    <a:cubicBezTo>
                      <a:pt x="727991" y="1203166"/>
                      <a:pt x="726693" y="1201292"/>
                      <a:pt x="724782" y="1199814"/>
                    </a:cubicBezTo>
                    <a:cubicBezTo>
                      <a:pt x="722871" y="1198336"/>
                      <a:pt x="720708" y="1197616"/>
                      <a:pt x="718328" y="1197652"/>
                    </a:cubicBezTo>
                    <a:lnTo>
                      <a:pt x="707474" y="1197652"/>
                    </a:lnTo>
                    <a:cubicBezTo>
                      <a:pt x="703292" y="1197652"/>
                      <a:pt x="700227" y="1199454"/>
                      <a:pt x="698207" y="1203094"/>
                    </a:cubicBezTo>
                    <a:cubicBezTo>
                      <a:pt x="696188" y="1206698"/>
                      <a:pt x="696260" y="1210302"/>
                      <a:pt x="698460" y="1213798"/>
                    </a:cubicBezTo>
                    <a:lnTo>
                      <a:pt x="703941" y="1222628"/>
                    </a:lnTo>
                    <a:cubicBezTo>
                      <a:pt x="704734" y="1223889"/>
                      <a:pt x="705203" y="1225259"/>
                      <a:pt x="705419" y="1226736"/>
                    </a:cubicBezTo>
                    <a:lnTo>
                      <a:pt x="710900" y="1265083"/>
                    </a:lnTo>
                    <a:cubicBezTo>
                      <a:pt x="711297" y="1267786"/>
                      <a:pt x="710720" y="1270273"/>
                      <a:pt x="709205" y="1272507"/>
                    </a:cubicBezTo>
                    <a:cubicBezTo>
                      <a:pt x="707691" y="1274742"/>
                      <a:pt x="705635" y="1276220"/>
                      <a:pt x="703003" y="1276868"/>
                    </a:cubicBezTo>
                    <a:lnTo>
                      <a:pt x="686525" y="1280977"/>
                    </a:lnTo>
                    <a:cubicBezTo>
                      <a:pt x="684541" y="1281481"/>
                      <a:pt x="682847" y="1282491"/>
                      <a:pt x="681404" y="1283968"/>
                    </a:cubicBezTo>
                    <a:cubicBezTo>
                      <a:pt x="679998" y="1285446"/>
                      <a:pt x="679097" y="1287212"/>
                      <a:pt x="678700" y="1289230"/>
                    </a:cubicBezTo>
                    <a:cubicBezTo>
                      <a:pt x="678303" y="1291248"/>
                      <a:pt x="678484" y="1293195"/>
                      <a:pt x="679241" y="1295105"/>
                    </a:cubicBezTo>
                    <a:cubicBezTo>
                      <a:pt x="679998" y="1297015"/>
                      <a:pt x="681188" y="1298601"/>
                      <a:pt x="682847" y="1299790"/>
                    </a:cubicBezTo>
                    <a:lnTo>
                      <a:pt x="712414" y="1321378"/>
                    </a:lnTo>
                    <a:cubicBezTo>
                      <a:pt x="713172" y="1321919"/>
                      <a:pt x="713965" y="1322351"/>
                      <a:pt x="714794" y="1322676"/>
                    </a:cubicBezTo>
                    <a:cubicBezTo>
                      <a:pt x="715660" y="1323000"/>
                      <a:pt x="716525" y="1323216"/>
                      <a:pt x="717426" y="1323324"/>
                    </a:cubicBezTo>
                    <a:cubicBezTo>
                      <a:pt x="718328" y="1323432"/>
                      <a:pt x="719229" y="1323432"/>
                      <a:pt x="720131" y="1323288"/>
                    </a:cubicBezTo>
                    <a:cubicBezTo>
                      <a:pt x="721032" y="1323180"/>
                      <a:pt x="721898" y="1322928"/>
                      <a:pt x="722763" y="1322567"/>
                    </a:cubicBezTo>
                    <a:cubicBezTo>
                      <a:pt x="723592" y="1322243"/>
                      <a:pt x="724386" y="1321775"/>
                      <a:pt x="725107" y="1321234"/>
                    </a:cubicBezTo>
                    <a:cubicBezTo>
                      <a:pt x="725828" y="1320657"/>
                      <a:pt x="726441" y="1320045"/>
                      <a:pt x="727018" y="1319324"/>
                    </a:cubicBezTo>
                    <a:cubicBezTo>
                      <a:pt x="727559" y="1318603"/>
                      <a:pt x="728027" y="1317810"/>
                      <a:pt x="728388" y="1316981"/>
                    </a:cubicBezTo>
                    <a:cubicBezTo>
                      <a:pt x="728749" y="1316152"/>
                      <a:pt x="729001" y="1315287"/>
                      <a:pt x="729145" y="1314386"/>
                    </a:cubicBezTo>
                    <a:lnTo>
                      <a:pt x="734842" y="1275751"/>
                    </a:lnTo>
                    <a:cubicBezTo>
                      <a:pt x="735239" y="1273336"/>
                      <a:pt x="736321" y="1271246"/>
                      <a:pt x="738124" y="1269588"/>
                    </a:cubicBezTo>
                    <a:cubicBezTo>
                      <a:pt x="739927" y="1267894"/>
                      <a:pt x="742054" y="1266957"/>
                      <a:pt x="744542" y="1266777"/>
                    </a:cubicBezTo>
                    <a:lnTo>
                      <a:pt x="765925" y="1265119"/>
                    </a:lnTo>
                    <a:cubicBezTo>
                      <a:pt x="766718" y="1265047"/>
                      <a:pt x="767475" y="1265047"/>
                      <a:pt x="768232" y="1265119"/>
                    </a:cubicBezTo>
                    <a:lnTo>
                      <a:pt x="851094" y="1276832"/>
                    </a:lnTo>
                    <a:lnTo>
                      <a:pt x="851707" y="1276832"/>
                    </a:lnTo>
                    <a:lnTo>
                      <a:pt x="906046" y="1281445"/>
                    </a:lnTo>
                    <a:cubicBezTo>
                      <a:pt x="907164" y="1281518"/>
                      <a:pt x="908246" y="1281806"/>
                      <a:pt x="909256" y="1282238"/>
                    </a:cubicBezTo>
                    <a:lnTo>
                      <a:pt x="945386" y="1297447"/>
                    </a:lnTo>
                    <a:cubicBezTo>
                      <a:pt x="947621" y="1298384"/>
                      <a:pt x="949352" y="1299898"/>
                      <a:pt x="950542" y="1302024"/>
                    </a:cubicBezTo>
                    <a:cubicBezTo>
                      <a:pt x="951768" y="1304151"/>
                      <a:pt x="952165" y="1306385"/>
                      <a:pt x="951804" y="1308800"/>
                    </a:cubicBezTo>
                    <a:lnTo>
                      <a:pt x="949352" y="1324838"/>
                    </a:lnTo>
                    <a:cubicBezTo>
                      <a:pt x="949028" y="1326892"/>
                      <a:pt x="949280" y="1328874"/>
                      <a:pt x="950146" y="1330785"/>
                    </a:cubicBezTo>
                    <a:cubicBezTo>
                      <a:pt x="951011" y="1332695"/>
                      <a:pt x="952309" y="1334208"/>
                      <a:pt x="954040" y="1335326"/>
                    </a:cubicBezTo>
                    <a:lnTo>
                      <a:pt x="981264" y="1352985"/>
                    </a:lnTo>
                    <a:cubicBezTo>
                      <a:pt x="982994" y="1354103"/>
                      <a:pt x="984906" y="1354679"/>
                      <a:pt x="986961" y="1354679"/>
                    </a:cubicBezTo>
                    <a:cubicBezTo>
                      <a:pt x="989052" y="1354715"/>
                      <a:pt x="990963" y="1354139"/>
                      <a:pt x="992730" y="1353021"/>
                    </a:cubicBezTo>
                    <a:cubicBezTo>
                      <a:pt x="994461" y="1351904"/>
                      <a:pt x="995759" y="1350427"/>
                      <a:pt x="996624" y="1348552"/>
                    </a:cubicBezTo>
                    <a:cubicBezTo>
                      <a:pt x="997526" y="1346642"/>
                      <a:pt x="997814" y="1344696"/>
                      <a:pt x="997526" y="1342642"/>
                    </a:cubicBezTo>
                    <a:cubicBezTo>
                      <a:pt x="997310" y="1341200"/>
                      <a:pt x="997382" y="1339759"/>
                      <a:pt x="997778" y="1338389"/>
                    </a:cubicBezTo>
                    <a:cubicBezTo>
                      <a:pt x="998175" y="1336984"/>
                      <a:pt x="998788" y="1335722"/>
                      <a:pt x="999689" y="1334569"/>
                    </a:cubicBezTo>
                    <a:cubicBezTo>
                      <a:pt x="1000591" y="1333452"/>
                      <a:pt x="1001673" y="1332515"/>
                      <a:pt x="1002971" y="1331830"/>
                    </a:cubicBezTo>
                    <a:cubicBezTo>
                      <a:pt x="1004233" y="1331145"/>
                      <a:pt x="1005603" y="1330749"/>
                      <a:pt x="1007045" y="1330604"/>
                    </a:cubicBezTo>
                    <a:lnTo>
                      <a:pt x="1011949" y="1330172"/>
                    </a:lnTo>
                    <a:cubicBezTo>
                      <a:pt x="1013319" y="1330028"/>
                      <a:pt x="1014653" y="1330172"/>
                      <a:pt x="1015988" y="1330568"/>
                    </a:cubicBezTo>
                    <a:cubicBezTo>
                      <a:pt x="1017286" y="1331001"/>
                      <a:pt x="1018476" y="1331614"/>
                      <a:pt x="1019557" y="1332479"/>
                    </a:cubicBezTo>
                    <a:cubicBezTo>
                      <a:pt x="1020639" y="1333343"/>
                      <a:pt x="1021505" y="1334389"/>
                      <a:pt x="1022154" y="1335614"/>
                    </a:cubicBezTo>
                    <a:cubicBezTo>
                      <a:pt x="1022839" y="1336803"/>
                      <a:pt x="1023235" y="1338101"/>
                      <a:pt x="1023416" y="1339470"/>
                    </a:cubicBezTo>
                    <a:lnTo>
                      <a:pt x="1033007" y="1419948"/>
                    </a:lnTo>
                    <a:cubicBezTo>
                      <a:pt x="1033332" y="1422615"/>
                      <a:pt x="1034485" y="1424814"/>
                      <a:pt x="1036469" y="1426616"/>
                    </a:cubicBezTo>
                    <a:cubicBezTo>
                      <a:pt x="1038488" y="1428382"/>
                      <a:pt x="1040832" y="1429283"/>
                      <a:pt x="1043500" y="1429283"/>
                    </a:cubicBezTo>
                    <a:lnTo>
                      <a:pt x="1060952" y="1429283"/>
                    </a:lnTo>
                    <a:cubicBezTo>
                      <a:pt x="1063512" y="1429283"/>
                      <a:pt x="1065784" y="1428490"/>
                      <a:pt x="1067731" y="1426868"/>
                    </a:cubicBezTo>
                    <a:cubicBezTo>
                      <a:pt x="1069678" y="1425210"/>
                      <a:pt x="1070904" y="1423156"/>
                      <a:pt x="1071373" y="1420669"/>
                    </a:cubicBezTo>
                    <a:lnTo>
                      <a:pt x="1081073" y="1368771"/>
                    </a:lnTo>
                    <a:cubicBezTo>
                      <a:pt x="1081469" y="1366681"/>
                      <a:pt x="1082443" y="1364843"/>
                      <a:pt x="1083921" y="1363329"/>
                    </a:cubicBezTo>
                    <a:lnTo>
                      <a:pt x="1109558" y="1337164"/>
                    </a:lnTo>
                    <a:cubicBezTo>
                      <a:pt x="1111614" y="1335073"/>
                      <a:pt x="1114138" y="1333992"/>
                      <a:pt x="1117131" y="1333992"/>
                    </a:cubicBezTo>
                    <a:lnTo>
                      <a:pt x="1333660" y="1333992"/>
                    </a:lnTo>
                    <a:cubicBezTo>
                      <a:pt x="1336003" y="1333992"/>
                      <a:pt x="1338095" y="1333307"/>
                      <a:pt x="1339970" y="1331938"/>
                    </a:cubicBezTo>
                    <a:cubicBezTo>
                      <a:pt x="1341845" y="1330568"/>
                      <a:pt x="1343107" y="1328766"/>
                      <a:pt x="1343792" y="1326532"/>
                    </a:cubicBezTo>
                    <a:lnTo>
                      <a:pt x="1362542" y="1266236"/>
                    </a:lnTo>
                    <a:cubicBezTo>
                      <a:pt x="1362795" y="1265335"/>
                      <a:pt x="1363191" y="1264506"/>
                      <a:pt x="1363660" y="1263750"/>
                    </a:cubicBezTo>
                    <a:lnTo>
                      <a:pt x="1384249" y="1230773"/>
                    </a:lnTo>
                    <a:cubicBezTo>
                      <a:pt x="1385908" y="1228106"/>
                      <a:pt x="1386305" y="1225259"/>
                      <a:pt x="1385439" y="1222267"/>
                    </a:cubicBezTo>
                    <a:lnTo>
                      <a:pt x="1374622" y="1184425"/>
                    </a:lnTo>
                    <a:cubicBezTo>
                      <a:pt x="1373973" y="1182154"/>
                      <a:pt x="1372711" y="1180316"/>
                      <a:pt x="1370836" y="1178875"/>
                    </a:cubicBezTo>
                    <a:cubicBezTo>
                      <a:pt x="1368925" y="1177433"/>
                      <a:pt x="1366797" y="1176748"/>
                      <a:pt x="1364453" y="1176748"/>
                    </a:cubicBezTo>
                    <a:lnTo>
                      <a:pt x="1261075" y="1176748"/>
                    </a:lnTo>
                    <a:cubicBezTo>
                      <a:pt x="1259705" y="1176748"/>
                      <a:pt x="1258370" y="1177001"/>
                      <a:pt x="1257108" y="1177505"/>
                    </a:cubicBezTo>
                    <a:cubicBezTo>
                      <a:pt x="1255846" y="1178010"/>
                      <a:pt x="1254728" y="1178731"/>
                      <a:pt x="1253719" y="1179704"/>
                    </a:cubicBezTo>
                    <a:cubicBezTo>
                      <a:pt x="1252745" y="1180641"/>
                      <a:pt x="1251952" y="1181758"/>
                      <a:pt x="1251411" y="1182983"/>
                    </a:cubicBezTo>
                    <a:cubicBezTo>
                      <a:pt x="1250834" y="1184245"/>
                      <a:pt x="1250546" y="1185542"/>
                      <a:pt x="1250474" y="1186912"/>
                    </a:cubicBezTo>
                    <a:lnTo>
                      <a:pt x="1248599" y="1235746"/>
                    </a:lnTo>
                    <a:cubicBezTo>
                      <a:pt x="1248526" y="1237692"/>
                      <a:pt x="1247950" y="1239494"/>
                      <a:pt x="1246868" y="1241152"/>
                    </a:cubicBezTo>
                    <a:lnTo>
                      <a:pt x="1212360" y="1293843"/>
                    </a:lnTo>
                    <a:cubicBezTo>
                      <a:pt x="1211351" y="1295357"/>
                      <a:pt x="1210052" y="1296510"/>
                      <a:pt x="1208466" y="1297375"/>
                    </a:cubicBezTo>
                    <a:cubicBezTo>
                      <a:pt x="1206843" y="1298240"/>
                      <a:pt x="1205149" y="1298637"/>
                      <a:pt x="1203310" y="1298601"/>
                    </a:cubicBezTo>
                    <a:cubicBezTo>
                      <a:pt x="1201507" y="1298601"/>
                      <a:pt x="1199812" y="1298132"/>
                      <a:pt x="1198225" y="1297231"/>
                    </a:cubicBezTo>
                    <a:cubicBezTo>
                      <a:pt x="1196675" y="1296330"/>
                      <a:pt x="1195413" y="1295105"/>
                      <a:pt x="1194439" y="1293555"/>
                    </a:cubicBezTo>
                    <a:lnTo>
                      <a:pt x="1189752" y="1285914"/>
                    </a:lnTo>
                    <a:cubicBezTo>
                      <a:pt x="1188995" y="1284725"/>
                      <a:pt x="1188526" y="1283428"/>
                      <a:pt x="1188309" y="1282022"/>
                    </a:cubicBezTo>
                    <a:cubicBezTo>
                      <a:pt x="1188093" y="1280616"/>
                      <a:pt x="1188129" y="1279247"/>
                      <a:pt x="1188490" y="1277877"/>
                    </a:cubicBezTo>
                    <a:cubicBezTo>
                      <a:pt x="1188814" y="1276508"/>
                      <a:pt x="1189391" y="1275246"/>
                      <a:pt x="1190257" y="1274093"/>
                    </a:cubicBezTo>
                    <a:cubicBezTo>
                      <a:pt x="1191086" y="1272940"/>
                      <a:pt x="1192096" y="1272039"/>
                      <a:pt x="1193322" y="1271282"/>
                    </a:cubicBezTo>
                    <a:lnTo>
                      <a:pt x="1204247" y="1264759"/>
                    </a:lnTo>
                    <a:cubicBezTo>
                      <a:pt x="1206699" y="1263281"/>
                      <a:pt x="1208322" y="1261119"/>
                      <a:pt x="1209043" y="1258344"/>
                    </a:cubicBezTo>
                    <a:lnTo>
                      <a:pt x="1219896" y="1215924"/>
                    </a:lnTo>
                    <a:lnTo>
                      <a:pt x="1232517" y="1168819"/>
                    </a:lnTo>
                    <a:cubicBezTo>
                      <a:pt x="1233634" y="1164639"/>
                      <a:pt x="1232553" y="1161071"/>
                      <a:pt x="1229308" y="1158152"/>
                    </a:cubicBezTo>
                    <a:lnTo>
                      <a:pt x="1223430" y="1152962"/>
                    </a:lnTo>
                    <a:cubicBezTo>
                      <a:pt x="1222168" y="1151844"/>
                      <a:pt x="1220726" y="1151052"/>
                      <a:pt x="1219103" y="1150619"/>
                    </a:cubicBezTo>
                    <a:cubicBezTo>
                      <a:pt x="1217480" y="1150187"/>
                      <a:pt x="1215822" y="1150151"/>
                      <a:pt x="1214199" y="1150475"/>
                    </a:cubicBezTo>
                    <a:cubicBezTo>
                      <a:pt x="1212540" y="1150835"/>
                      <a:pt x="1211062" y="1151520"/>
                      <a:pt x="1209728" y="1152565"/>
                    </a:cubicBezTo>
                    <a:cubicBezTo>
                      <a:pt x="1208430" y="1153610"/>
                      <a:pt x="1207420" y="1154908"/>
                      <a:pt x="1206699" y="1156458"/>
                    </a:cubicBezTo>
                    <a:lnTo>
                      <a:pt x="1182180" y="1209761"/>
                    </a:lnTo>
                    <a:cubicBezTo>
                      <a:pt x="1181314" y="1211635"/>
                      <a:pt x="1179980" y="1213149"/>
                      <a:pt x="1178249" y="1214266"/>
                    </a:cubicBezTo>
                    <a:cubicBezTo>
                      <a:pt x="1176518" y="1215384"/>
                      <a:pt x="1174607" y="1215924"/>
                      <a:pt x="1172552" y="1215924"/>
                    </a:cubicBezTo>
                    <a:lnTo>
                      <a:pt x="1172408" y="1215924"/>
                    </a:lnTo>
                    <a:cubicBezTo>
                      <a:pt x="1169667" y="1215924"/>
                      <a:pt x="1167251" y="1214987"/>
                      <a:pt x="1165232" y="1213113"/>
                    </a:cubicBezTo>
                    <a:cubicBezTo>
                      <a:pt x="1163213" y="1211239"/>
                      <a:pt x="1162059" y="1208932"/>
                      <a:pt x="1161843" y="1206193"/>
                    </a:cubicBezTo>
                    <a:lnTo>
                      <a:pt x="1160977" y="1195309"/>
                    </a:lnTo>
                    <a:cubicBezTo>
                      <a:pt x="1160761" y="1192714"/>
                      <a:pt x="1159751" y="1190516"/>
                      <a:pt x="1157912" y="1188678"/>
                    </a:cubicBezTo>
                    <a:cubicBezTo>
                      <a:pt x="1156110" y="1186840"/>
                      <a:pt x="1153874" y="1185794"/>
                      <a:pt x="1151314" y="1185614"/>
                    </a:cubicBezTo>
                    <a:lnTo>
                      <a:pt x="1135376" y="1184317"/>
                    </a:lnTo>
                    <a:cubicBezTo>
                      <a:pt x="1132888" y="1184101"/>
                      <a:pt x="1130616" y="1184713"/>
                      <a:pt x="1128561" y="1186083"/>
                    </a:cubicBezTo>
                    <a:lnTo>
                      <a:pt x="1086662" y="1214194"/>
                    </a:lnTo>
                    <a:cubicBezTo>
                      <a:pt x="1084895" y="1215384"/>
                      <a:pt x="1082912" y="1215996"/>
                      <a:pt x="1080748" y="1215996"/>
                    </a:cubicBezTo>
                    <a:lnTo>
                      <a:pt x="1035243" y="1215996"/>
                    </a:lnTo>
                    <a:cubicBezTo>
                      <a:pt x="1034341" y="1215996"/>
                      <a:pt x="1033440" y="1215852"/>
                      <a:pt x="1032538" y="1215636"/>
                    </a:cubicBezTo>
                    <a:cubicBezTo>
                      <a:pt x="1031637" y="1215384"/>
                      <a:pt x="1030808" y="1215059"/>
                      <a:pt x="1030014" y="1214591"/>
                    </a:cubicBezTo>
                    <a:cubicBezTo>
                      <a:pt x="1029221" y="1214122"/>
                      <a:pt x="1028464" y="1213582"/>
                      <a:pt x="1027815" y="1212933"/>
                    </a:cubicBezTo>
                    <a:cubicBezTo>
                      <a:pt x="1027166" y="1212284"/>
                      <a:pt x="1026589" y="1211563"/>
                      <a:pt x="1026120" y="1210770"/>
                    </a:cubicBezTo>
                    <a:cubicBezTo>
                      <a:pt x="1025651" y="1209977"/>
                      <a:pt x="1025291" y="1209149"/>
                      <a:pt x="1025038" y="1208284"/>
                    </a:cubicBezTo>
                    <a:cubicBezTo>
                      <a:pt x="1024822" y="1207383"/>
                      <a:pt x="1024678" y="1206482"/>
                      <a:pt x="1024678" y="1205545"/>
                    </a:cubicBezTo>
                    <a:cubicBezTo>
                      <a:pt x="1024642" y="1204644"/>
                      <a:pt x="1024750" y="1203743"/>
                      <a:pt x="1024966" y="1202841"/>
                    </a:cubicBezTo>
                    <a:cubicBezTo>
                      <a:pt x="1025182" y="1201940"/>
                      <a:pt x="1025543" y="1201112"/>
                      <a:pt x="1025976" y="1200283"/>
                    </a:cubicBezTo>
                    <a:lnTo>
                      <a:pt x="1076313" y="1108524"/>
                    </a:lnTo>
                    <a:cubicBezTo>
                      <a:pt x="1078332" y="1104848"/>
                      <a:pt x="1081433" y="1103010"/>
                      <a:pt x="1085616" y="1103010"/>
                    </a:cubicBezTo>
                    <a:lnTo>
                      <a:pt x="1125460" y="1103010"/>
                    </a:lnTo>
                    <a:cubicBezTo>
                      <a:pt x="1127984" y="1103010"/>
                      <a:pt x="1130220" y="1103803"/>
                      <a:pt x="1132167" y="1105425"/>
                    </a:cubicBezTo>
                    <a:cubicBezTo>
                      <a:pt x="1134150" y="1107010"/>
                      <a:pt x="1135376" y="1109029"/>
                      <a:pt x="1135845" y="1111515"/>
                    </a:cubicBezTo>
                    <a:lnTo>
                      <a:pt x="1144859" y="1156854"/>
                    </a:lnTo>
                    <a:cubicBezTo>
                      <a:pt x="1145617" y="1160674"/>
                      <a:pt x="1147816" y="1163269"/>
                      <a:pt x="1151458" y="1164639"/>
                    </a:cubicBezTo>
                    <a:lnTo>
                      <a:pt x="1165268" y="1169973"/>
                    </a:lnTo>
                    <a:cubicBezTo>
                      <a:pt x="1166711" y="1170513"/>
                      <a:pt x="1168225" y="1170730"/>
                      <a:pt x="1169776" y="1170621"/>
                    </a:cubicBezTo>
                    <a:cubicBezTo>
                      <a:pt x="1171326" y="1170513"/>
                      <a:pt x="1172768" y="1170081"/>
                      <a:pt x="1174139" y="1169324"/>
                    </a:cubicBezTo>
                    <a:cubicBezTo>
                      <a:pt x="1175509" y="1168567"/>
                      <a:pt x="1176627" y="1167594"/>
                      <a:pt x="1177564" y="1166333"/>
                    </a:cubicBezTo>
                    <a:cubicBezTo>
                      <a:pt x="1178466" y="1165071"/>
                      <a:pt x="1179079" y="1163702"/>
                      <a:pt x="1179403" y="1162152"/>
                    </a:cubicBezTo>
                    <a:lnTo>
                      <a:pt x="1197793" y="1070249"/>
                    </a:lnTo>
                    <a:cubicBezTo>
                      <a:pt x="1198189" y="1068267"/>
                      <a:pt x="1199091" y="1066573"/>
                      <a:pt x="1200461" y="1065095"/>
                    </a:cubicBezTo>
                    <a:lnTo>
                      <a:pt x="1236916" y="1026568"/>
                    </a:lnTo>
                    <a:cubicBezTo>
                      <a:pt x="1238214" y="1025163"/>
                      <a:pt x="1239079" y="1023541"/>
                      <a:pt x="1239476" y="1021667"/>
                    </a:cubicBezTo>
                    <a:lnTo>
                      <a:pt x="1244957" y="998132"/>
                    </a:lnTo>
                    <a:cubicBezTo>
                      <a:pt x="1245642" y="995033"/>
                      <a:pt x="1247373" y="992726"/>
                      <a:pt x="1250149" y="991213"/>
                    </a:cubicBezTo>
                    <a:lnTo>
                      <a:pt x="1328900" y="947892"/>
                    </a:lnTo>
                    <a:cubicBezTo>
                      <a:pt x="1332434" y="945946"/>
                      <a:pt x="1334237" y="942955"/>
                      <a:pt x="1334345" y="938918"/>
                    </a:cubicBezTo>
                    <a:lnTo>
                      <a:pt x="1336328" y="869288"/>
                    </a:lnTo>
                    <a:cubicBezTo>
                      <a:pt x="1336400" y="866657"/>
                      <a:pt x="1337302" y="864351"/>
                      <a:pt x="1339104" y="862405"/>
                    </a:cubicBezTo>
                    <a:cubicBezTo>
                      <a:pt x="1340907" y="860422"/>
                      <a:pt x="1343107" y="859305"/>
                      <a:pt x="1345739" y="859017"/>
                    </a:cubicBezTo>
                    <a:lnTo>
                      <a:pt x="1391677" y="853899"/>
                    </a:lnTo>
                    <a:lnTo>
                      <a:pt x="1395824" y="864243"/>
                    </a:lnTo>
                    <a:cubicBezTo>
                      <a:pt x="1396473" y="865901"/>
                      <a:pt x="1396725" y="867630"/>
                      <a:pt x="1396509" y="869396"/>
                    </a:cubicBezTo>
                    <a:cubicBezTo>
                      <a:pt x="1396329" y="871198"/>
                      <a:pt x="1395716" y="872820"/>
                      <a:pt x="1394706" y="874298"/>
                    </a:cubicBezTo>
                    <a:cubicBezTo>
                      <a:pt x="1393696" y="875812"/>
                      <a:pt x="1392398" y="876965"/>
                      <a:pt x="1390812" y="877794"/>
                    </a:cubicBezTo>
                    <a:cubicBezTo>
                      <a:pt x="1389225" y="878623"/>
                      <a:pt x="1387531" y="879055"/>
                      <a:pt x="1385764" y="879055"/>
                    </a:cubicBezTo>
                    <a:lnTo>
                      <a:pt x="1376533" y="879055"/>
                    </a:lnTo>
                    <a:cubicBezTo>
                      <a:pt x="1375559" y="879055"/>
                      <a:pt x="1374658" y="879163"/>
                      <a:pt x="1373720" y="879416"/>
                    </a:cubicBezTo>
                    <a:cubicBezTo>
                      <a:pt x="1372819" y="879668"/>
                      <a:pt x="1371953" y="880028"/>
                      <a:pt x="1371124" y="880497"/>
                    </a:cubicBezTo>
                    <a:cubicBezTo>
                      <a:pt x="1370331" y="880965"/>
                      <a:pt x="1369574" y="881542"/>
                      <a:pt x="1368888" y="882191"/>
                    </a:cubicBezTo>
                    <a:cubicBezTo>
                      <a:pt x="1368239" y="882876"/>
                      <a:pt x="1367663" y="883596"/>
                      <a:pt x="1367194" y="884425"/>
                    </a:cubicBezTo>
                    <a:cubicBezTo>
                      <a:pt x="1366689" y="885218"/>
                      <a:pt x="1366328" y="886083"/>
                      <a:pt x="1366076" y="886984"/>
                    </a:cubicBezTo>
                    <a:cubicBezTo>
                      <a:pt x="1365824" y="887921"/>
                      <a:pt x="1365679" y="888822"/>
                      <a:pt x="1365679" y="889795"/>
                    </a:cubicBezTo>
                    <a:cubicBezTo>
                      <a:pt x="1365679" y="890732"/>
                      <a:pt x="1365787" y="891669"/>
                      <a:pt x="1366004" y="892570"/>
                    </a:cubicBezTo>
                    <a:cubicBezTo>
                      <a:pt x="1366256" y="893471"/>
                      <a:pt x="1366617" y="894372"/>
                      <a:pt x="1367050" y="895165"/>
                    </a:cubicBezTo>
                    <a:lnTo>
                      <a:pt x="1387494" y="931674"/>
                    </a:lnTo>
                    <a:cubicBezTo>
                      <a:pt x="1388684" y="933728"/>
                      <a:pt x="1390343" y="935278"/>
                      <a:pt x="1392470" y="936251"/>
                    </a:cubicBezTo>
                    <a:cubicBezTo>
                      <a:pt x="1394634" y="937224"/>
                      <a:pt x="1396870" y="937477"/>
                      <a:pt x="1399213" y="936972"/>
                    </a:cubicBezTo>
                    <a:lnTo>
                      <a:pt x="1431810" y="930124"/>
                    </a:lnTo>
                    <a:cubicBezTo>
                      <a:pt x="1435055" y="929440"/>
                      <a:pt x="1438012" y="930088"/>
                      <a:pt x="1440644" y="932107"/>
                    </a:cubicBezTo>
                    <a:lnTo>
                      <a:pt x="1514419" y="988510"/>
                    </a:lnTo>
                    <a:cubicBezTo>
                      <a:pt x="1516619" y="990204"/>
                      <a:pt x="1517989" y="992402"/>
                      <a:pt x="1518494" y="995141"/>
                    </a:cubicBezTo>
                    <a:lnTo>
                      <a:pt x="1528950" y="1052373"/>
                    </a:lnTo>
                    <a:cubicBezTo>
                      <a:pt x="1529419" y="1054932"/>
                      <a:pt x="1529023" y="1057347"/>
                      <a:pt x="1527725" y="1059617"/>
                    </a:cubicBezTo>
                    <a:lnTo>
                      <a:pt x="1506991" y="1096667"/>
                    </a:lnTo>
                    <a:cubicBezTo>
                      <a:pt x="1505909" y="1098577"/>
                      <a:pt x="1505477" y="1100631"/>
                      <a:pt x="1505657" y="1102830"/>
                    </a:cubicBezTo>
                    <a:cubicBezTo>
                      <a:pt x="1505837" y="1105028"/>
                      <a:pt x="1506594" y="1106974"/>
                      <a:pt x="1507965" y="1108704"/>
                    </a:cubicBezTo>
                    <a:lnTo>
                      <a:pt x="1550405" y="1161683"/>
                    </a:lnTo>
                    <a:cubicBezTo>
                      <a:pt x="1550874" y="1162260"/>
                      <a:pt x="1551270" y="1162909"/>
                      <a:pt x="1551631" y="1163594"/>
                    </a:cubicBezTo>
                    <a:lnTo>
                      <a:pt x="1580117" y="1220249"/>
                    </a:lnTo>
                    <a:cubicBezTo>
                      <a:pt x="1581451" y="1222844"/>
                      <a:pt x="1581667" y="1225547"/>
                      <a:pt x="1580802" y="1228322"/>
                    </a:cubicBezTo>
                    <a:lnTo>
                      <a:pt x="1562593" y="1287320"/>
                    </a:lnTo>
                    <a:cubicBezTo>
                      <a:pt x="1561295" y="1291501"/>
                      <a:pt x="1558482" y="1293987"/>
                      <a:pt x="1554155" y="1294780"/>
                    </a:cubicBezTo>
                    <a:lnTo>
                      <a:pt x="1462892" y="1311359"/>
                    </a:lnTo>
                    <a:cubicBezTo>
                      <a:pt x="1460729" y="1311755"/>
                      <a:pt x="1458890" y="1312728"/>
                      <a:pt x="1457303" y="1314242"/>
                    </a:cubicBezTo>
                    <a:cubicBezTo>
                      <a:pt x="1455716" y="1315756"/>
                      <a:pt x="1454707" y="1317594"/>
                      <a:pt x="1454238" y="1319720"/>
                    </a:cubicBezTo>
                    <a:lnTo>
                      <a:pt x="1437579" y="1397423"/>
                    </a:lnTo>
                    <a:cubicBezTo>
                      <a:pt x="1437110" y="1399694"/>
                      <a:pt x="1435993" y="1401604"/>
                      <a:pt x="1434262" y="1403154"/>
                    </a:cubicBezTo>
                    <a:lnTo>
                      <a:pt x="1363660" y="1467125"/>
                    </a:lnTo>
                    <a:cubicBezTo>
                      <a:pt x="1361605" y="1468999"/>
                      <a:pt x="1360451" y="1471306"/>
                      <a:pt x="1360162" y="1474045"/>
                    </a:cubicBezTo>
                    <a:lnTo>
                      <a:pt x="1353744" y="1538701"/>
                    </a:lnTo>
                    <a:cubicBezTo>
                      <a:pt x="1353564" y="1540467"/>
                      <a:pt x="1353816" y="1542197"/>
                      <a:pt x="1354501" y="1543855"/>
                    </a:cubicBezTo>
                    <a:lnTo>
                      <a:pt x="1375920" y="1595753"/>
                    </a:lnTo>
                    <a:cubicBezTo>
                      <a:pt x="1376605" y="1597411"/>
                      <a:pt x="1376857" y="1599177"/>
                      <a:pt x="1376677" y="1600943"/>
                    </a:cubicBezTo>
                    <a:cubicBezTo>
                      <a:pt x="1376497" y="1602745"/>
                      <a:pt x="1375884" y="1604403"/>
                      <a:pt x="1374874" y="1605916"/>
                    </a:cubicBezTo>
                    <a:cubicBezTo>
                      <a:pt x="1373901" y="1607394"/>
                      <a:pt x="1372566" y="1608583"/>
                      <a:pt x="1370980" y="1609448"/>
                    </a:cubicBezTo>
                    <a:cubicBezTo>
                      <a:pt x="1369393" y="1610277"/>
                      <a:pt x="1367699" y="1610710"/>
                      <a:pt x="1365896" y="1610710"/>
                    </a:cubicBezTo>
                    <a:lnTo>
                      <a:pt x="1321905" y="1610710"/>
                    </a:lnTo>
                    <a:cubicBezTo>
                      <a:pt x="1319273" y="1610710"/>
                      <a:pt x="1316965" y="1611539"/>
                      <a:pt x="1314946" y="1613233"/>
                    </a:cubicBezTo>
                    <a:cubicBezTo>
                      <a:pt x="1312962" y="1614926"/>
                      <a:pt x="1311700" y="1617053"/>
                      <a:pt x="1311232" y="1619612"/>
                    </a:cubicBezTo>
                    <a:lnTo>
                      <a:pt x="1296772" y="1699982"/>
                    </a:lnTo>
                    <a:cubicBezTo>
                      <a:pt x="1296376" y="1702180"/>
                      <a:pt x="1296664" y="1704342"/>
                      <a:pt x="1297602" y="1706397"/>
                    </a:cubicBezTo>
                    <a:lnTo>
                      <a:pt x="1307265" y="1727372"/>
                    </a:lnTo>
                    <a:cubicBezTo>
                      <a:pt x="1305823" y="1727733"/>
                      <a:pt x="1304453" y="1728309"/>
                      <a:pt x="1303155" y="1729066"/>
                    </a:cubicBezTo>
                    <a:lnTo>
                      <a:pt x="1192961" y="1794335"/>
                    </a:lnTo>
                    <a:cubicBezTo>
                      <a:pt x="1189644" y="1796281"/>
                      <a:pt x="1187264" y="1799056"/>
                      <a:pt x="1185821" y="1802660"/>
                    </a:cubicBezTo>
                    <a:cubicBezTo>
                      <a:pt x="1184415" y="1806228"/>
                      <a:pt x="1184199" y="1809869"/>
                      <a:pt x="1185244" y="1813581"/>
                    </a:cubicBezTo>
                    <a:lnTo>
                      <a:pt x="1190581" y="1832682"/>
                    </a:lnTo>
                    <a:cubicBezTo>
                      <a:pt x="1191519" y="1836070"/>
                      <a:pt x="1191410" y="1839422"/>
                      <a:pt x="1190293" y="1842737"/>
                    </a:cubicBezTo>
                    <a:cubicBezTo>
                      <a:pt x="1189139" y="1846053"/>
                      <a:pt x="1187156" y="1848792"/>
                      <a:pt x="1184343" y="1850882"/>
                    </a:cubicBezTo>
                    <a:lnTo>
                      <a:pt x="1160581" y="1868686"/>
                    </a:lnTo>
                    <a:cubicBezTo>
                      <a:pt x="1158706" y="1870128"/>
                      <a:pt x="1157191" y="1871858"/>
                      <a:pt x="1156001" y="1873912"/>
                    </a:cubicBezTo>
                    <a:cubicBezTo>
                      <a:pt x="1154847" y="1875966"/>
                      <a:pt x="1154126" y="1878165"/>
                      <a:pt x="1153874" y="1880508"/>
                    </a:cubicBezTo>
                    <a:cubicBezTo>
                      <a:pt x="1153622" y="1882850"/>
                      <a:pt x="1153838" y="1885157"/>
                      <a:pt x="1154523" y="1887391"/>
                    </a:cubicBezTo>
                    <a:cubicBezTo>
                      <a:pt x="1155244" y="1889662"/>
                      <a:pt x="1156362" y="1891680"/>
                      <a:pt x="1157876" y="1893446"/>
                    </a:cubicBezTo>
                    <a:lnTo>
                      <a:pt x="1232949" y="1980664"/>
                    </a:lnTo>
                    <a:cubicBezTo>
                      <a:pt x="1233779" y="1981601"/>
                      <a:pt x="1234716" y="1982466"/>
                      <a:pt x="1235726" y="1983222"/>
                    </a:cubicBezTo>
                    <a:lnTo>
                      <a:pt x="1391533" y="2098840"/>
                    </a:lnTo>
                    <a:lnTo>
                      <a:pt x="1431269" y="2126050"/>
                    </a:lnTo>
                    <a:cubicBezTo>
                      <a:pt x="1434947" y="2128573"/>
                      <a:pt x="1439022" y="2129474"/>
                      <a:pt x="1443421" y="2128825"/>
                    </a:cubicBezTo>
                    <a:lnTo>
                      <a:pt x="1511066" y="2118698"/>
                    </a:lnTo>
                    <a:cubicBezTo>
                      <a:pt x="1513626" y="2118302"/>
                      <a:pt x="1516150" y="2118482"/>
                      <a:pt x="1518602" y="2119239"/>
                    </a:cubicBezTo>
                    <a:cubicBezTo>
                      <a:pt x="1521090" y="2119996"/>
                      <a:pt x="1523289" y="2121257"/>
                      <a:pt x="1525164" y="2123023"/>
                    </a:cubicBezTo>
                    <a:cubicBezTo>
                      <a:pt x="1527075" y="2124789"/>
                      <a:pt x="1528518" y="2126879"/>
                      <a:pt x="1529455" y="2129294"/>
                    </a:cubicBezTo>
                    <a:cubicBezTo>
                      <a:pt x="1530393" y="2131709"/>
                      <a:pt x="1530789" y="2134195"/>
                      <a:pt x="1530609" y="2136790"/>
                    </a:cubicBezTo>
                    <a:lnTo>
                      <a:pt x="1525705" y="2203465"/>
                    </a:lnTo>
                    <a:cubicBezTo>
                      <a:pt x="1525489" y="2206456"/>
                      <a:pt x="1526030" y="2209339"/>
                      <a:pt x="1527328" y="2212079"/>
                    </a:cubicBezTo>
                    <a:cubicBezTo>
                      <a:pt x="1528662" y="2214782"/>
                      <a:pt x="1530537" y="2217016"/>
                      <a:pt x="1533061" y="2218746"/>
                    </a:cubicBezTo>
                    <a:lnTo>
                      <a:pt x="1597425" y="2262967"/>
                    </a:lnTo>
                    <a:cubicBezTo>
                      <a:pt x="1599985" y="2264733"/>
                      <a:pt x="1601932" y="2267040"/>
                      <a:pt x="1603230" y="2269851"/>
                    </a:cubicBezTo>
                    <a:lnTo>
                      <a:pt x="1625586" y="2318037"/>
                    </a:lnTo>
                    <a:cubicBezTo>
                      <a:pt x="1626848" y="2320776"/>
                      <a:pt x="1628723" y="2323011"/>
                      <a:pt x="1631139" y="2324741"/>
                    </a:cubicBezTo>
                    <a:lnTo>
                      <a:pt x="1770828" y="2424428"/>
                    </a:lnTo>
                    <a:cubicBezTo>
                      <a:pt x="1773785" y="2426554"/>
                      <a:pt x="1777102" y="2427636"/>
                      <a:pt x="1780744" y="2427600"/>
                    </a:cubicBezTo>
                    <a:lnTo>
                      <a:pt x="1858486" y="2427600"/>
                    </a:lnTo>
                    <a:cubicBezTo>
                      <a:pt x="1863390" y="2427600"/>
                      <a:pt x="1867536" y="2425834"/>
                      <a:pt x="1870890" y="2422230"/>
                    </a:cubicBezTo>
                    <a:lnTo>
                      <a:pt x="2082984" y="2196870"/>
                    </a:lnTo>
                    <a:cubicBezTo>
                      <a:pt x="2085724" y="2193950"/>
                      <a:pt x="2087238" y="2190562"/>
                      <a:pt x="2087563" y="2186598"/>
                    </a:cubicBezTo>
                    <a:cubicBezTo>
                      <a:pt x="2087887" y="2182634"/>
                      <a:pt x="2086950" y="2179030"/>
                      <a:pt x="2084750" y="2175714"/>
                    </a:cubicBezTo>
                    <a:lnTo>
                      <a:pt x="2058176" y="2135889"/>
                    </a:lnTo>
                    <a:cubicBezTo>
                      <a:pt x="2055471" y="2131889"/>
                      <a:pt x="2054642" y="2127492"/>
                      <a:pt x="2055724" y="2122771"/>
                    </a:cubicBezTo>
                    <a:lnTo>
                      <a:pt x="2062683" y="2091452"/>
                    </a:lnTo>
                    <a:cubicBezTo>
                      <a:pt x="2063332" y="2088460"/>
                      <a:pt x="2063224" y="2085505"/>
                      <a:pt x="2062286" y="2082622"/>
                    </a:cubicBezTo>
                    <a:lnTo>
                      <a:pt x="2052154" y="2050474"/>
                    </a:lnTo>
                    <a:cubicBezTo>
                      <a:pt x="2051288" y="2047735"/>
                      <a:pt x="2051144" y="2044923"/>
                      <a:pt x="2051685" y="2042076"/>
                    </a:cubicBezTo>
                    <a:cubicBezTo>
                      <a:pt x="2052226" y="2039265"/>
                      <a:pt x="2053452" y="2036706"/>
                      <a:pt x="2055291" y="2034508"/>
                    </a:cubicBezTo>
                    <a:lnTo>
                      <a:pt x="2098272" y="1982574"/>
                    </a:lnTo>
                    <a:cubicBezTo>
                      <a:pt x="2099678" y="1980880"/>
                      <a:pt x="2100724" y="1978934"/>
                      <a:pt x="2101409" y="1976807"/>
                    </a:cubicBezTo>
                    <a:cubicBezTo>
                      <a:pt x="2102058" y="1974681"/>
                      <a:pt x="2102311" y="1972482"/>
                      <a:pt x="2102094" y="1970248"/>
                    </a:cubicBezTo>
                    <a:cubicBezTo>
                      <a:pt x="2101914" y="1968049"/>
                      <a:pt x="2101301" y="1965923"/>
                      <a:pt x="2100291" y="1963941"/>
                    </a:cubicBezTo>
                    <a:cubicBezTo>
                      <a:pt x="2099282" y="1961959"/>
                      <a:pt x="2097912" y="1960229"/>
                      <a:pt x="2096217" y="1958787"/>
                    </a:cubicBezTo>
                    <a:lnTo>
                      <a:pt x="2004160" y="1880003"/>
                    </a:lnTo>
                    <a:cubicBezTo>
                      <a:pt x="2002321" y="1878453"/>
                      <a:pt x="2000879" y="1876579"/>
                      <a:pt x="1999833" y="1874381"/>
                    </a:cubicBezTo>
                    <a:cubicBezTo>
                      <a:pt x="1998788" y="1872218"/>
                      <a:pt x="1998247" y="1869912"/>
                      <a:pt x="1998175" y="1867497"/>
                    </a:cubicBezTo>
                    <a:cubicBezTo>
                      <a:pt x="1998139" y="1865082"/>
                      <a:pt x="1998571" y="1862776"/>
                      <a:pt x="1999473" y="1860541"/>
                    </a:cubicBezTo>
                    <a:cubicBezTo>
                      <a:pt x="2000410" y="1858307"/>
                      <a:pt x="2001745" y="1856361"/>
                      <a:pt x="2003511" y="1854703"/>
                    </a:cubicBezTo>
                    <a:lnTo>
                      <a:pt x="2073897" y="1787884"/>
                    </a:lnTo>
                    <a:cubicBezTo>
                      <a:pt x="2076565" y="1785397"/>
                      <a:pt x="2078224" y="1782370"/>
                      <a:pt x="2078909" y="1778802"/>
                    </a:cubicBezTo>
                    <a:cubicBezTo>
                      <a:pt x="2079594" y="1775198"/>
                      <a:pt x="2079197" y="1771774"/>
                      <a:pt x="2077683" y="1768458"/>
                    </a:cubicBezTo>
                    <a:lnTo>
                      <a:pt x="2032827" y="1670176"/>
                    </a:lnTo>
                    <a:cubicBezTo>
                      <a:pt x="2032214" y="1668807"/>
                      <a:pt x="2031420" y="1667581"/>
                      <a:pt x="2030483" y="1666428"/>
                    </a:cubicBezTo>
                    <a:cubicBezTo>
                      <a:pt x="2029545" y="1665275"/>
                      <a:pt x="2028464" y="1664266"/>
                      <a:pt x="2027274" y="1663401"/>
                    </a:cubicBezTo>
                    <a:cubicBezTo>
                      <a:pt x="2026048" y="1662536"/>
                      <a:pt x="2024750" y="1661851"/>
                      <a:pt x="2023379" y="1661310"/>
                    </a:cubicBezTo>
                    <a:cubicBezTo>
                      <a:pt x="2021973" y="1660770"/>
                      <a:pt x="2020531" y="1660445"/>
                      <a:pt x="2019052" y="1660301"/>
                    </a:cubicBezTo>
                    <a:cubicBezTo>
                      <a:pt x="2017574" y="1660157"/>
                      <a:pt x="2016096" y="1660193"/>
                      <a:pt x="2014653" y="1660409"/>
                    </a:cubicBezTo>
                    <a:cubicBezTo>
                      <a:pt x="2013175" y="1660662"/>
                      <a:pt x="2011769" y="1661058"/>
                      <a:pt x="2010399" y="1661671"/>
                    </a:cubicBezTo>
                    <a:cubicBezTo>
                      <a:pt x="2009028" y="1662283"/>
                      <a:pt x="2007766" y="1663040"/>
                      <a:pt x="2006612" y="1663977"/>
                    </a:cubicBezTo>
                    <a:cubicBezTo>
                      <a:pt x="2005459" y="1664914"/>
                      <a:pt x="2004449" y="1665960"/>
                      <a:pt x="2003584" y="1667149"/>
                    </a:cubicBezTo>
                    <a:lnTo>
                      <a:pt x="1963956" y="1721137"/>
                    </a:lnTo>
                    <a:cubicBezTo>
                      <a:pt x="1961035" y="1725102"/>
                      <a:pt x="1957141" y="1727408"/>
                      <a:pt x="1952237" y="1727985"/>
                    </a:cubicBezTo>
                    <a:lnTo>
                      <a:pt x="1864760" y="1738256"/>
                    </a:lnTo>
                    <a:cubicBezTo>
                      <a:pt x="1860721" y="1738725"/>
                      <a:pt x="1856971" y="1737896"/>
                      <a:pt x="1853546" y="1735698"/>
                    </a:cubicBezTo>
                    <a:lnTo>
                      <a:pt x="1827548" y="1718975"/>
                    </a:lnTo>
                    <a:cubicBezTo>
                      <a:pt x="1826069" y="1718038"/>
                      <a:pt x="1824447" y="1717317"/>
                      <a:pt x="1822752" y="1716848"/>
                    </a:cubicBezTo>
                    <a:lnTo>
                      <a:pt x="1746922" y="1696522"/>
                    </a:lnTo>
                    <a:cubicBezTo>
                      <a:pt x="1744506" y="1695873"/>
                      <a:pt x="1742342" y="1694756"/>
                      <a:pt x="1740431" y="1693170"/>
                    </a:cubicBezTo>
                    <a:cubicBezTo>
                      <a:pt x="1738556" y="1691584"/>
                      <a:pt x="1737042" y="1689674"/>
                      <a:pt x="1735960" y="1687440"/>
                    </a:cubicBezTo>
                    <a:cubicBezTo>
                      <a:pt x="1734914" y="1685205"/>
                      <a:pt x="1734338" y="1682862"/>
                      <a:pt x="1734301" y="1680376"/>
                    </a:cubicBezTo>
                    <a:cubicBezTo>
                      <a:pt x="1734265" y="1677889"/>
                      <a:pt x="1734734" y="1675510"/>
                      <a:pt x="1735708" y="1673240"/>
                    </a:cubicBezTo>
                    <a:lnTo>
                      <a:pt x="1899051" y="1700450"/>
                    </a:lnTo>
                    <a:cubicBezTo>
                      <a:pt x="1900710" y="1700738"/>
                      <a:pt x="1902368" y="1700630"/>
                      <a:pt x="1903991" y="1700126"/>
                    </a:cubicBezTo>
                    <a:lnTo>
                      <a:pt x="1952093" y="1685493"/>
                    </a:lnTo>
                    <a:cubicBezTo>
                      <a:pt x="1954977" y="1684628"/>
                      <a:pt x="1957105" y="1682862"/>
                      <a:pt x="1958511" y="1680232"/>
                    </a:cubicBezTo>
                    <a:lnTo>
                      <a:pt x="2012418" y="1579211"/>
                    </a:lnTo>
                    <a:cubicBezTo>
                      <a:pt x="2013211" y="1577733"/>
                      <a:pt x="2013644" y="1576147"/>
                      <a:pt x="2013716" y="1574453"/>
                    </a:cubicBezTo>
                    <a:lnTo>
                      <a:pt x="2015735" y="1511527"/>
                    </a:lnTo>
                    <a:cubicBezTo>
                      <a:pt x="2015807" y="1509040"/>
                      <a:pt x="2015122" y="1506769"/>
                      <a:pt x="2013680" y="1504787"/>
                    </a:cubicBezTo>
                    <a:cubicBezTo>
                      <a:pt x="2012201" y="1502769"/>
                      <a:pt x="2010290" y="1501436"/>
                      <a:pt x="2007874" y="1500751"/>
                    </a:cubicBezTo>
                    <a:lnTo>
                      <a:pt x="1989881" y="1495597"/>
                    </a:lnTo>
                    <a:cubicBezTo>
                      <a:pt x="1987718" y="1494984"/>
                      <a:pt x="1985518" y="1495056"/>
                      <a:pt x="1983391" y="1495777"/>
                    </a:cubicBezTo>
                    <a:cubicBezTo>
                      <a:pt x="1981227" y="1496534"/>
                      <a:pt x="1979461" y="1497831"/>
                      <a:pt x="1978126" y="1499670"/>
                    </a:cubicBezTo>
                    <a:lnTo>
                      <a:pt x="1935722" y="1558127"/>
                    </a:lnTo>
                    <a:cubicBezTo>
                      <a:pt x="1933559" y="1561118"/>
                      <a:pt x="1930638" y="1562596"/>
                      <a:pt x="1926960" y="1562596"/>
                    </a:cubicBezTo>
                    <a:lnTo>
                      <a:pt x="1860829" y="1562596"/>
                    </a:lnTo>
                    <a:cubicBezTo>
                      <a:pt x="1858125" y="1562596"/>
                      <a:pt x="1855745" y="1561731"/>
                      <a:pt x="1853726" y="1559965"/>
                    </a:cubicBezTo>
                    <a:cubicBezTo>
                      <a:pt x="1851707" y="1558199"/>
                      <a:pt x="1850481" y="1556001"/>
                      <a:pt x="1850084" y="1553334"/>
                    </a:cubicBezTo>
                    <a:lnTo>
                      <a:pt x="1848425" y="1541620"/>
                    </a:lnTo>
                    <a:cubicBezTo>
                      <a:pt x="1848209" y="1540071"/>
                      <a:pt x="1848317" y="1538521"/>
                      <a:pt x="1848750" y="1537043"/>
                    </a:cubicBezTo>
                    <a:cubicBezTo>
                      <a:pt x="1849219" y="1535530"/>
                      <a:pt x="1849940" y="1534160"/>
                      <a:pt x="1850986" y="1533007"/>
                    </a:cubicBezTo>
                    <a:cubicBezTo>
                      <a:pt x="1851995" y="1531818"/>
                      <a:pt x="1853221" y="1530880"/>
                      <a:pt x="1854663" y="1530232"/>
                    </a:cubicBezTo>
                    <a:cubicBezTo>
                      <a:pt x="1856070" y="1529583"/>
                      <a:pt x="1857584" y="1529259"/>
                      <a:pt x="1859135" y="1529259"/>
                    </a:cubicBezTo>
                    <a:lnTo>
                      <a:pt x="1901142" y="1529259"/>
                    </a:lnTo>
                    <a:cubicBezTo>
                      <a:pt x="1904532" y="1529259"/>
                      <a:pt x="1907344" y="1527925"/>
                      <a:pt x="1909508" y="1525294"/>
                    </a:cubicBezTo>
                    <a:lnTo>
                      <a:pt x="1959232" y="1464783"/>
                    </a:lnTo>
                    <a:cubicBezTo>
                      <a:pt x="1960458" y="1463305"/>
                      <a:pt x="1961972" y="1462224"/>
                      <a:pt x="1963811" y="1461539"/>
                    </a:cubicBezTo>
                    <a:lnTo>
                      <a:pt x="1995651" y="1449574"/>
                    </a:lnTo>
                    <a:cubicBezTo>
                      <a:pt x="1998031" y="1448709"/>
                      <a:pt x="1999870" y="1447195"/>
                      <a:pt x="2001168" y="1445032"/>
                    </a:cubicBezTo>
                    <a:lnTo>
                      <a:pt x="2021613" y="1410902"/>
                    </a:lnTo>
                    <a:cubicBezTo>
                      <a:pt x="2022406" y="1409605"/>
                      <a:pt x="2023452" y="1408488"/>
                      <a:pt x="2024714" y="1407623"/>
                    </a:cubicBezTo>
                    <a:cubicBezTo>
                      <a:pt x="2025940" y="1406722"/>
                      <a:pt x="2027346" y="1406145"/>
                      <a:pt x="2028824" y="1405857"/>
                    </a:cubicBezTo>
                    <a:cubicBezTo>
                      <a:pt x="2030339" y="1405568"/>
                      <a:pt x="2031853" y="1405568"/>
                      <a:pt x="2033331" y="1405929"/>
                    </a:cubicBezTo>
                    <a:cubicBezTo>
                      <a:pt x="2034846" y="1406253"/>
                      <a:pt x="2036216" y="1406902"/>
                      <a:pt x="2037442" y="1407803"/>
                    </a:cubicBezTo>
                    <a:lnTo>
                      <a:pt x="2057526" y="1422904"/>
                    </a:lnTo>
                    <a:cubicBezTo>
                      <a:pt x="2058644" y="1423733"/>
                      <a:pt x="2059906" y="1424345"/>
                      <a:pt x="2061277" y="1424706"/>
                    </a:cubicBezTo>
                    <a:cubicBezTo>
                      <a:pt x="2062647" y="1425066"/>
                      <a:pt x="2064017" y="1425138"/>
                      <a:pt x="2065423" y="1424958"/>
                    </a:cubicBezTo>
                    <a:cubicBezTo>
                      <a:pt x="2066793" y="1424778"/>
                      <a:pt x="2068128" y="1424345"/>
                      <a:pt x="2069354" y="1423661"/>
                    </a:cubicBezTo>
                    <a:cubicBezTo>
                      <a:pt x="2070580" y="1422976"/>
                      <a:pt x="2071625" y="1422075"/>
                      <a:pt x="2072491" y="1420994"/>
                    </a:cubicBezTo>
                    <a:lnTo>
                      <a:pt x="2092755" y="1395621"/>
                    </a:lnTo>
                    <a:cubicBezTo>
                      <a:pt x="2093837" y="1394288"/>
                      <a:pt x="2095171" y="1393242"/>
                      <a:pt x="2096758" y="1392522"/>
                    </a:cubicBezTo>
                    <a:cubicBezTo>
                      <a:pt x="2098308" y="1391801"/>
                      <a:pt x="2099967" y="1391477"/>
                      <a:pt x="2101734" y="1391585"/>
                    </a:cubicBezTo>
                    <a:cubicBezTo>
                      <a:pt x="2103465" y="1391657"/>
                      <a:pt x="2105087" y="1392125"/>
                      <a:pt x="2106602" y="1392990"/>
                    </a:cubicBezTo>
                    <a:cubicBezTo>
                      <a:pt x="2108080" y="1393855"/>
                      <a:pt x="2109342" y="1395008"/>
                      <a:pt x="2110280" y="1396486"/>
                    </a:cubicBezTo>
                    <a:lnTo>
                      <a:pt x="2116590" y="1406109"/>
                    </a:lnTo>
                    <a:cubicBezTo>
                      <a:pt x="2117852" y="1408055"/>
                      <a:pt x="2119547" y="1409425"/>
                      <a:pt x="2121674" y="1410254"/>
                    </a:cubicBezTo>
                    <a:cubicBezTo>
                      <a:pt x="2123801" y="1411118"/>
                      <a:pt x="2126001" y="1411263"/>
                      <a:pt x="2128237" y="1410722"/>
                    </a:cubicBezTo>
                    <a:lnTo>
                      <a:pt x="2198514" y="1393603"/>
                    </a:lnTo>
                    <a:cubicBezTo>
                      <a:pt x="2198910" y="1393531"/>
                      <a:pt x="2199307" y="1393459"/>
                      <a:pt x="2199704" y="1393387"/>
                    </a:cubicBezTo>
                    <a:lnTo>
                      <a:pt x="2325510" y="1377132"/>
                    </a:lnTo>
                    <a:cubicBezTo>
                      <a:pt x="2327277" y="1376880"/>
                      <a:pt x="2328864" y="1376267"/>
                      <a:pt x="2330342" y="1375258"/>
                    </a:cubicBezTo>
                    <a:lnTo>
                      <a:pt x="2366040" y="1350282"/>
                    </a:lnTo>
                    <a:cubicBezTo>
                      <a:pt x="2367266" y="1349417"/>
                      <a:pt x="2368311" y="1348300"/>
                      <a:pt x="2369105" y="1347003"/>
                    </a:cubicBezTo>
                    <a:cubicBezTo>
                      <a:pt x="2369862" y="1345705"/>
                      <a:pt x="2370367" y="1344300"/>
                      <a:pt x="2370547" y="1342786"/>
                    </a:cubicBezTo>
                    <a:cubicBezTo>
                      <a:pt x="2370763" y="1341272"/>
                      <a:pt x="2370619" y="1339759"/>
                      <a:pt x="2370187" y="1338317"/>
                    </a:cubicBezTo>
                    <a:cubicBezTo>
                      <a:pt x="2369754" y="1336839"/>
                      <a:pt x="2369033" y="1335542"/>
                      <a:pt x="2368059" y="1334353"/>
                    </a:cubicBezTo>
                    <a:lnTo>
                      <a:pt x="2327602" y="1287212"/>
                    </a:lnTo>
                    <a:cubicBezTo>
                      <a:pt x="2326520" y="1285950"/>
                      <a:pt x="2325222" y="1284977"/>
                      <a:pt x="2323708" y="1284329"/>
                    </a:cubicBezTo>
                    <a:cubicBezTo>
                      <a:pt x="2322157" y="1283680"/>
                      <a:pt x="2320571" y="1283392"/>
                      <a:pt x="2318912" y="1283464"/>
                    </a:cubicBezTo>
                    <a:cubicBezTo>
                      <a:pt x="2317253" y="1283536"/>
                      <a:pt x="2315667" y="1283968"/>
                      <a:pt x="2314224" y="1284761"/>
                    </a:cubicBezTo>
                    <a:cubicBezTo>
                      <a:pt x="2312746" y="1285554"/>
                      <a:pt x="2311520" y="1286635"/>
                      <a:pt x="2310582" y="1287969"/>
                    </a:cubicBezTo>
                    <a:lnTo>
                      <a:pt x="2284945" y="1323829"/>
                    </a:lnTo>
                    <a:cubicBezTo>
                      <a:pt x="2283539" y="1325775"/>
                      <a:pt x="2281700" y="1327109"/>
                      <a:pt x="2279428" y="1327865"/>
                    </a:cubicBezTo>
                    <a:lnTo>
                      <a:pt x="2239079" y="1340696"/>
                    </a:lnTo>
                    <a:cubicBezTo>
                      <a:pt x="2236555" y="1341489"/>
                      <a:pt x="2234103" y="1341380"/>
                      <a:pt x="2231687" y="1340407"/>
                    </a:cubicBezTo>
                    <a:cubicBezTo>
                      <a:pt x="2229235" y="1339398"/>
                      <a:pt x="2227432" y="1337740"/>
                      <a:pt x="2226206" y="1335434"/>
                    </a:cubicBezTo>
                    <a:lnTo>
                      <a:pt x="2181855" y="1251352"/>
                    </a:lnTo>
                    <a:cubicBezTo>
                      <a:pt x="2180917" y="1249622"/>
                      <a:pt x="2180485" y="1247784"/>
                      <a:pt x="2180557" y="1245802"/>
                    </a:cubicBezTo>
                    <a:lnTo>
                      <a:pt x="2182504" y="1204319"/>
                    </a:lnTo>
                    <a:cubicBezTo>
                      <a:pt x="2182612" y="1202265"/>
                      <a:pt x="2182179" y="1200355"/>
                      <a:pt x="2181170" y="1198589"/>
                    </a:cubicBezTo>
                    <a:cubicBezTo>
                      <a:pt x="2180196" y="1196787"/>
                      <a:pt x="2178790" y="1195381"/>
                      <a:pt x="2177023" y="1194372"/>
                    </a:cubicBezTo>
                    <a:lnTo>
                      <a:pt x="2148537" y="1178334"/>
                    </a:lnTo>
                    <a:cubicBezTo>
                      <a:pt x="2147167" y="1177541"/>
                      <a:pt x="2146013" y="1176532"/>
                      <a:pt x="2145076" y="1175235"/>
                    </a:cubicBezTo>
                    <a:cubicBezTo>
                      <a:pt x="2144174" y="1173973"/>
                      <a:pt x="2143561" y="1172568"/>
                      <a:pt x="2143237" y="1171018"/>
                    </a:cubicBezTo>
                    <a:cubicBezTo>
                      <a:pt x="2142948" y="1169468"/>
                      <a:pt x="2142948" y="1167918"/>
                      <a:pt x="2143309" y="1166369"/>
                    </a:cubicBezTo>
                    <a:cubicBezTo>
                      <a:pt x="2143705" y="1164855"/>
                      <a:pt x="2144354" y="1163449"/>
                      <a:pt x="2145328" y="1162224"/>
                    </a:cubicBezTo>
                    <a:lnTo>
                      <a:pt x="2197360" y="1095838"/>
                    </a:lnTo>
                    <a:cubicBezTo>
                      <a:pt x="2198550" y="1094288"/>
                      <a:pt x="2199307" y="1092522"/>
                      <a:pt x="2199559" y="1090576"/>
                    </a:cubicBezTo>
                    <a:lnTo>
                      <a:pt x="2208249" y="1025451"/>
                    </a:lnTo>
                    <a:cubicBezTo>
                      <a:pt x="2208286" y="1025091"/>
                      <a:pt x="2208286" y="1024694"/>
                      <a:pt x="2208249" y="1024334"/>
                    </a:cubicBezTo>
                    <a:lnTo>
                      <a:pt x="2241856" y="1006890"/>
                    </a:lnTo>
                    <a:cubicBezTo>
                      <a:pt x="2243803" y="1005881"/>
                      <a:pt x="2245317" y="1004403"/>
                      <a:pt x="2246363" y="1002493"/>
                    </a:cubicBezTo>
                    <a:lnTo>
                      <a:pt x="2308780" y="888858"/>
                    </a:lnTo>
                    <a:cubicBezTo>
                      <a:pt x="2310655" y="885543"/>
                      <a:pt x="2310763" y="882191"/>
                      <a:pt x="2309104" y="878767"/>
                    </a:cubicBezTo>
                    <a:lnTo>
                      <a:pt x="2290534" y="841645"/>
                    </a:lnTo>
                    <a:cubicBezTo>
                      <a:pt x="2288731" y="838005"/>
                      <a:pt x="2288911" y="834473"/>
                      <a:pt x="2291075" y="831014"/>
                    </a:cubicBezTo>
                    <a:lnTo>
                      <a:pt x="2309356" y="801677"/>
                    </a:lnTo>
                    <a:cubicBezTo>
                      <a:pt x="2310871" y="799262"/>
                      <a:pt x="2311340" y="796631"/>
                      <a:pt x="2310799" y="793856"/>
                    </a:cubicBezTo>
                    <a:lnTo>
                      <a:pt x="2296267" y="718928"/>
                    </a:lnTo>
                    <a:cubicBezTo>
                      <a:pt x="2295871" y="716910"/>
                      <a:pt x="2294969" y="715144"/>
                      <a:pt x="2293563" y="713630"/>
                    </a:cubicBezTo>
                    <a:cubicBezTo>
                      <a:pt x="2292157" y="712117"/>
                      <a:pt x="2290462" y="711071"/>
                      <a:pt x="2288479" y="710531"/>
                    </a:cubicBezTo>
                    <a:lnTo>
                      <a:pt x="2247517" y="699394"/>
                    </a:lnTo>
                    <a:cubicBezTo>
                      <a:pt x="2244199" y="698493"/>
                      <a:pt x="2241856" y="696475"/>
                      <a:pt x="2240449" y="693303"/>
                    </a:cubicBezTo>
                    <a:lnTo>
                      <a:pt x="2238574" y="689015"/>
                    </a:lnTo>
                    <a:cubicBezTo>
                      <a:pt x="2237817" y="687357"/>
                      <a:pt x="2237529" y="685591"/>
                      <a:pt x="2237673" y="683753"/>
                    </a:cubicBezTo>
                    <a:cubicBezTo>
                      <a:pt x="2237817" y="681951"/>
                      <a:pt x="2238394" y="680257"/>
                      <a:pt x="2239368" y="678707"/>
                    </a:cubicBezTo>
                    <a:cubicBezTo>
                      <a:pt x="2240377" y="677193"/>
                      <a:pt x="2241675" y="675968"/>
                      <a:pt x="2243298" y="675103"/>
                    </a:cubicBezTo>
                    <a:cubicBezTo>
                      <a:pt x="2244921" y="674238"/>
                      <a:pt x="2246651" y="673806"/>
                      <a:pt x="2248454" y="673806"/>
                    </a:cubicBezTo>
                    <a:lnTo>
                      <a:pt x="2257902" y="673806"/>
                    </a:lnTo>
                    <a:cubicBezTo>
                      <a:pt x="2259344" y="673806"/>
                      <a:pt x="2260750" y="673517"/>
                      <a:pt x="2262084" y="672977"/>
                    </a:cubicBezTo>
                    <a:cubicBezTo>
                      <a:pt x="2263382" y="672436"/>
                      <a:pt x="2264572" y="671643"/>
                      <a:pt x="2265582" y="670634"/>
                    </a:cubicBezTo>
                    <a:cubicBezTo>
                      <a:pt x="2266592" y="669589"/>
                      <a:pt x="2267385" y="668436"/>
                      <a:pt x="2267926" y="667102"/>
                    </a:cubicBezTo>
                    <a:cubicBezTo>
                      <a:pt x="2268467" y="665769"/>
                      <a:pt x="2268755" y="664399"/>
                      <a:pt x="2268755" y="662958"/>
                    </a:cubicBezTo>
                    <a:lnTo>
                      <a:pt x="2268755" y="645730"/>
                    </a:lnTo>
                    <a:cubicBezTo>
                      <a:pt x="2268755" y="644289"/>
                      <a:pt x="2268467" y="642919"/>
                      <a:pt x="2267926" y="641586"/>
                    </a:cubicBezTo>
                    <a:cubicBezTo>
                      <a:pt x="2267385" y="640252"/>
                      <a:pt x="2266592" y="639099"/>
                      <a:pt x="2265582" y="638054"/>
                    </a:cubicBezTo>
                    <a:cubicBezTo>
                      <a:pt x="2264572" y="637045"/>
                      <a:pt x="2263382" y="636252"/>
                      <a:pt x="2262084" y="635711"/>
                    </a:cubicBezTo>
                    <a:cubicBezTo>
                      <a:pt x="2260750" y="635170"/>
                      <a:pt x="2259344" y="634882"/>
                      <a:pt x="2257902" y="634882"/>
                    </a:cubicBezTo>
                    <a:lnTo>
                      <a:pt x="2250221" y="634882"/>
                    </a:lnTo>
                    <a:cubicBezTo>
                      <a:pt x="2249248" y="634882"/>
                      <a:pt x="2248346" y="634774"/>
                      <a:pt x="2247409" y="634522"/>
                    </a:cubicBezTo>
                    <a:cubicBezTo>
                      <a:pt x="2246507" y="634269"/>
                      <a:pt x="2245642" y="633945"/>
                      <a:pt x="2244812" y="633477"/>
                    </a:cubicBezTo>
                    <a:cubicBezTo>
                      <a:pt x="2244019" y="632972"/>
                      <a:pt x="2243262" y="632431"/>
                      <a:pt x="2242577" y="631747"/>
                    </a:cubicBezTo>
                    <a:cubicBezTo>
                      <a:pt x="2241928" y="631098"/>
                      <a:pt x="2241351" y="630341"/>
                      <a:pt x="2240846" y="629548"/>
                    </a:cubicBezTo>
                    <a:cubicBezTo>
                      <a:pt x="2240377" y="628719"/>
                      <a:pt x="2240017" y="627854"/>
                      <a:pt x="2239764" y="626953"/>
                    </a:cubicBezTo>
                    <a:cubicBezTo>
                      <a:pt x="2239512" y="626052"/>
                      <a:pt x="2239368" y="625115"/>
                      <a:pt x="2239368" y="624178"/>
                    </a:cubicBezTo>
                    <a:cubicBezTo>
                      <a:pt x="2239368" y="623241"/>
                      <a:pt x="2239476" y="622304"/>
                      <a:pt x="2239692" y="621403"/>
                    </a:cubicBezTo>
                    <a:cubicBezTo>
                      <a:pt x="2239945" y="620466"/>
                      <a:pt x="2240269" y="619601"/>
                      <a:pt x="2240738" y="618772"/>
                    </a:cubicBezTo>
                    <a:lnTo>
                      <a:pt x="2245173" y="610807"/>
                    </a:lnTo>
                    <a:cubicBezTo>
                      <a:pt x="2246471" y="608465"/>
                      <a:pt x="2246832" y="606014"/>
                      <a:pt x="2246327" y="603383"/>
                    </a:cubicBezTo>
                    <a:cubicBezTo>
                      <a:pt x="2245786" y="600788"/>
                      <a:pt x="2244488" y="598662"/>
                      <a:pt x="2242360" y="597004"/>
                    </a:cubicBezTo>
                    <a:lnTo>
                      <a:pt x="2221916" y="580930"/>
                    </a:lnTo>
                    <a:cubicBezTo>
                      <a:pt x="2220185" y="579596"/>
                      <a:pt x="2218274" y="578839"/>
                      <a:pt x="2216110" y="578659"/>
                    </a:cubicBezTo>
                    <a:cubicBezTo>
                      <a:pt x="2213947" y="578479"/>
                      <a:pt x="2211927" y="578912"/>
                      <a:pt x="2210016" y="579957"/>
                    </a:cubicBezTo>
                    <a:lnTo>
                      <a:pt x="2178574" y="597076"/>
                    </a:lnTo>
                    <a:cubicBezTo>
                      <a:pt x="2176951" y="597977"/>
                      <a:pt x="2175220" y="598409"/>
                      <a:pt x="2173381" y="598409"/>
                    </a:cubicBezTo>
                    <a:cubicBezTo>
                      <a:pt x="2171542" y="598409"/>
                      <a:pt x="2169812" y="597977"/>
                      <a:pt x="2168189" y="597112"/>
                    </a:cubicBezTo>
                    <a:cubicBezTo>
                      <a:pt x="2166566" y="596211"/>
                      <a:pt x="2165268" y="595022"/>
                      <a:pt x="2164259" y="593472"/>
                    </a:cubicBezTo>
                    <a:cubicBezTo>
                      <a:pt x="2163249" y="591922"/>
                      <a:pt x="2162708" y="590228"/>
                      <a:pt x="2162564" y="588390"/>
                    </a:cubicBezTo>
                    <a:lnTo>
                      <a:pt x="2159427" y="547701"/>
                    </a:lnTo>
                    <a:cubicBezTo>
                      <a:pt x="2159174" y="544673"/>
                      <a:pt x="2157912" y="542186"/>
                      <a:pt x="2155569" y="540240"/>
                    </a:cubicBezTo>
                    <a:lnTo>
                      <a:pt x="2118934" y="509390"/>
                    </a:lnTo>
                    <a:cubicBezTo>
                      <a:pt x="2117347" y="508056"/>
                      <a:pt x="2115544" y="507263"/>
                      <a:pt x="2113489" y="506975"/>
                    </a:cubicBezTo>
                    <a:cubicBezTo>
                      <a:pt x="2111433" y="506687"/>
                      <a:pt x="2109450" y="506939"/>
                      <a:pt x="2107575" y="507804"/>
                    </a:cubicBezTo>
                    <a:cubicBezTo>
                      <a:pt x="2105880" y="508561"/>
                      <a:pt x="2104114" y="508849"/>
                      <a:pt x="2102311" y="508705"/>
                    </a:cubicBezTo>
                    <a:cubicBezTo>
                      <a:pt x="2100472" y="508561"/>
                      <a:pt x="2098777" y="507984"/>
                      <a:pt x="2097263" y="506975"/>
                    </a:cubicBezTo>
                    <a:cubicBezTo>
                      <a:pt x="2095712" y="505966"/>
                      <a:pt x="2094486" y="504668"/>
                      <a:pt x="2093621" y="503047"/>
                    </a:cubicBezTo>
                    <a:cubicBezTo>
                      <a:pt x="2092755" y="501425"/>
                      <a:pt x="2092323" y="499731"/>
                      <a:pt x="2092323" y="497893"/>
                    </a:cubicBezTo>
                    <a:lnTo>
                      <a:pt x="2092323" y="471043"/>
                    </a:lnTo>
                    <a:cubicBezTo>
                      <a:pt x="2092323" y="468304"/>
                      <a:pt x="2091421" y="465889"/>
                      <a:pt x="2089582" y="463835"/>
                    </a:cubicBezTo>
                    <a:lnTo>
                      <a:pt x="2039750" y="407540"/>
                    </a:lnTo>
                    <a:cubicBezTo>
                      <a:pt x="2038235" y="405846"/>
                      <a:pt x="2037370" y="403864"/>
                      <a:pt x="2037082" y="401593"/>
                    </a:cubicBezTo>
                    <a:lnTo>
                      <a:pt x="2028716" y="328575"/>
                    </a:lnTo>
                    <a:cubicBezTo>
                      <a:pt x="2031709" y="327999"/>
                      <a:pt x="2034269" y="326593"/>
                      <a:pt x="2036396" y="324359"/>
                    </a:cubicBezTo>
                    <a:lnTo>
                      <a:pt x="2066216" y="293364"/>
                    </a:lnTo>
                    <a:cubicBezTo>
                      <a:pt x="2067731" y="291814"/>
                      <a:pt x="2069462" y="290661"/>
                      <a:pt x="2071481" y="289868"/>
                    </a:cubicBezTo>
                    <a:cubicBezTo>
                      <a:pt x="2073464" y="289039"/>
                      <a:pt x="2075556" y="288715"/>
                      <a:pt x="2077719" y="288787"/>
                    </a:cubicBezTo>
                    <a:cubicBezTo>
                      <a:pt x="2079846" y="288895"/>
                      <a:pt x="2081902" y="289436"/>
                      <a:pt x="2083813" y="290409"/>
                    </a:cubicBezTo>
                    <a:cubicBezTo>
                      <a:pt x="2085724" y="291382"/>
                      <a:pt x="2087383" y="292715"/>
                      <a:pt x="2088717" y="294373"/>
                    </a:cubicBezTo>
                    <a:lnTo>
                      <a:pt x="2128381" y="343676"/>
                    </a:lnTo>
                    <a:cubicBezTo>
                      <a:pt x="2130580" y="346451"/>
                      <a:pt x="2131662" y="349551"/>
                      <a:pt x="2131662" y="353083"/>
                    </a:cubicBezTo>
                    <a:lnTo>
                      <a:pt x="2131662" y="415072"/>
                    </a:lnTo>
                    <a:cubicBezTo>
                      <a:pt x="2131698" y="417847"/>
                      <a:pt x="2132419" y="420442"/>
                      <a:pt x="2133862" y="422785"/>
                    </a:cubicBezTo>
                    <a:lnTo>
                      <a:pt x="2153441" y="455149"/>
                    </a:lnTo>
                    <a:cubicBezTo>
                      <a:pt x="2155100" y="457924"/>
                      <a:pt x="2157444" y="459942"/>
                      <a:pt x="2160472" y="461204"/>
                    </a:cubicBezTo>
                    <a:cubicBezTo>
                      <a:pt x="2163465" y="462465"/>
                      <a:pt x="2166566" y="462718"/>
                      <a:pt x="2169739" y="461961"/>
                    </a:cubicBezTo>
                    <a:lnTo>
                      <a:pt x="2195449" y="455834"/>
                    </a:lnTo>
                    <a:cubicBezTo>
                      <a:pt x="2197288" y="455401"/>
                      <a:pt x="2199163" y="455293"/>
                      <a:pt x="2201038" y="455582"/>
                    </a:cubicBezTo>
                    <a:cubicBezTo>
                      <a:pt x="2202949" y="455834"/>
                      <a:pt x="2204716" y="456446"/>
                      <a:pt x="2206374" y="457420"/>
                    </a:cubicBezTo>
                    <a:cubicBezTo>
                      <a:pt x="2208033" y="458357"/>
                      <a:pt x="2209439" y="459582"/>
                      <a:pt x="2210629" y="461060"/>
                    </a:cubicBezTo>
                    <a:cubicBezTo>
                      <a:pt x="2211819" y="462537"/>
                      <a:pt x="2212685" y="464195"/>
                      <a:pt x="2213262" y="466033"/>
                    </a:cubicBezTo>
                    <a:lnTo>
                      <a:pt x="2228658" y="516418"/>
                    </a:lnTo>
                    <a:cubicBezTo>
                      <a:pt x="2229596" y="519445"/>
                      <a:pt x="2231291" y="521896"/>
                      <a:pt x="2233779" y="523842"/>
                    </a:cubicBezTo>
                    <a:cubicBezTo>
                      <a:pt x="2236267" y="525788"/>
                      <a:pt x="2239079" y="526833"/>
                      <a:pt x="2242216" y="527013"/>
                    </a:cubicBezTo>
                    <a:lnTo>
                      <a:pt x="2271892" y="528599"/>
                    </a:lnTo>
                    <a:cubicBezTo>
                      <a:pt x="2274524" y="528743"/>
                      <a:pt x="2276940" y="529536"/>
                      <a:pt x="2279176" y="530942"/>
                    </a:cubicBezTo>
                    <a:lnTo>
                      <a:pt x="2340114" y="570118"/>
                    </a:lnTo>
                    <a:cubicBezTo>
                      <a:pt x="2341773" y="571163"/>
                      <a:pt x="2343143" y="572496"/>
                      <a:pt x="2344261" y="574118"/>
                    </a:cubicBezTo>
                    <a:lnTo>
                      <a:pt x="2409598" y="667354"/>
                    </a:lnTo>
                    <a:cubicBezTo>
                      <a:pt x="2412591" y="671607"/>
                      <a:pt x="2416701" y="673770"/>
                      <a:pt x="2421894" y="673770"/>
                    </a:cubicBezTo>
                    <a:lnTo>
                      <a:pt x="2455248" y="673770"/>
                    </a:lnTo>
                    <a:cubicBezTo>
                      <a:pt x="2458024" y="673770"/>
                      <a:pt x="2460584" y="673085"/>
                      <a:pt x="2462964" y="671679"/>
                    </a:cubicBezTo>
                    <a:lnTo>
                      <a:pt x="2528013" y="633044"/>
                    </a:lnTo>
                    <a:cubicBezTo>
                      <a:pt x="2529960" y="631855"/>
                      <a:pt x="2531583" y="630341"/>
                      <a:pt x="2532809" y="628467"/>
                    </a:cubicBezTo>
                    <a:lnTo>
                      <a:pt x="2553867" y="596932"/>
                    </a:lnTo>
                    <a:cubicBezTo>
                      <a:pt x="2555561" y="594373"/>
                      <a:pt x="2556391" y="591526"/>
                      <a:pt x="2556355" y="588462"/>
                    </a:cubicBezTo>
                    <a:cubicBezTo>
                      <a:pt x="2556319" y="585363"/>
                      <a:pt x="2555381" y="582552"/>
                      <a:pt x="2553614" y="580029"/>
                    </a:cubicBezTo>
                    <a:close/>
                    <a:moveTo>
                      <a:pt x="1626740" y="1531061"/>
                    </a:moveTo>
                    <a:lnTo>
                      <a:pt x="1663736" y="1508031"/>
                    </a:lnTo>
                    <a:cubicBezTo>
                      <a:pt x="1667125" y="1505905"/>
                      <a:pt x="1670839" y="1505004"/>
                      <a:pt x="1674806" y="1505328"/>
                    </a:cubicBezTo>
                    <a:cubicBezTo>
                      <a:pt x="1678808" y="1505688"/>
                      <a:pt x="1682306" y="1507202"/>
                      <a:pt x="1685298" y="1509869"/>
                    </a:cubicBezTo>
                    <a:lnTo>
                      <a:pt x="1690599" y="1514554"/>
                    </a:lnTo>
                    <a:cubicBezTo>
                      <a:pt x="1691681" y="1515527"/>
                      <a:pt x="1692654" y="1516608"/>
                      <a:pt x="1693484" y="1517834"/>
                    </a:cubicBezTo>
                    <a:cubicBezTo>
                      <a:pt x="1694313" y="1519023"/>
                      <a:pt x="1694998" y="1520321"/>
                      <a:pt x="1695503" y="1521690"/>
                    </a:cubicBezTo>
                    <a:cubicBezTo>
                      <a:pt x="1696044" y="1523060"/>
                      <a:pt x="1696368" y="1524465"/>
                      <a:pt x="1696549" y="1525943"/>
                    </a:cubicBezTo>
                    <a:cubicBezTo>
                      <a:pt x="1696729" y="1527385"/>
                      <a:pt x="1696729" y="1528826"/>
                      <a:pt x="1696549" y="1530304"/>
                    </a:cubicBezTo>
                    <a:cubicBezTo>
                      <a:pt x="1696368" y="1531745"/>
                      <a:pt x="1696008" y="1533151"/>
                      <a:pt x="1695467" y="1534521"/>
                    </a:cubicBezTo>
                    <a:cubicBezTo>
                      <a:pt x="1694962" y="1535890"/>
                      <a:pt x="1694277" y="1537188"/>
                      <a:pt x="1693448" y="1538377"/>
                    </a:cubicBezTo>
                    <a:cubicBezTo>
                      <a:pt x="1692618" y="1539602"/>
                      <a:pt x="1691645" y="1540683"/>
                      <a:pt x="1690527" y="1541657"/>
                    </a:cubicBezTo>
                    <a:cubicBezTo>
                      <a:pt x="1689445" y="1542630"/>
                      <a:pt x="1688219" y="1543422"/>
                      <a:pt x="1686921" y="1544107"/>
                    </a:cubicBezTo>
                    <a:lnTo>
                      <a:pt x="1645779" y="1565515"/>
                    </a:lnTo>
                    <a:cubicBezTo>
                      <a:pt x="1643507" y="1566705"/>
                      <a:pt x="1641091" y="1567353"/>
                      <a:pt x="1638531" y="1567533"/>
                    </a:cubicBezTo>
                    <a:cubicBezTo>
                      <a:pt x="1635971" y="1567678"/>
                      <a:pt x="1633519" y="1567317"/>
                      <a:pt x="1631103" y="1566416"/>
                    </a:cubicBezTo>
                    <a:cubicBezTo>
                      <a:pt x="1628687" y="1565515"/>
                      <a:pt x="1626596" y="1564182"/>
                      <a:pt x="1624757" y="1562380"/>
                    </a:cubicBezTo>
                    <a:cubicBezTo>
                      <a:pt x="1622954" y="1560542"/>
                      <a:pt x="1621548" y="1558451"/>
                      <a:pt x="1620646" y="1556073"/>
                    </a:cubicBezTo>
                    <a:lnTo>
                      <a:pt x="1619456" y="1553009"/>
                    </a:lnTo>
                    <a:cubicBezTo>
                      <a:pt x="1618663" y="1551063"/>
                      <a:pt x="1618266" y="1549009"/>
                      <a:pt x="1618194" y="1546918"/>
                    </a:cubicBezTo>
                    <a:cubicBezTo>
                      <a:pt x="1618158" y="1544792"/>
                      <a:pt x="1618447" y="1542738"/>
                      <a:pt x="1619132" y="1540719"/>
                    </a:cubicBezTo>
                    <a:cubicBezTo>
                      <a:pt x="1619781" y="1538701"/>
                      <a:pt x="1620791" y="1536899"/>
                      <a:pt x="1622089" y="1535241"/>
                    </a:cubicBezTo>
                    <a:cubicBezTo>
                      <a:pt x="1623387" y="1533547"/>
                      <a:pt x="1624973" y="1532178"/>
                      <a:pt x="1626740" y="1531061"/>
                    </a:cubicBezTo>
                    <a:close/>
                    <a:moveTo>
                      <a:pt x="1716417" y="1645417"/>
                    </a:moveTo>
                    <a:cubicBezTo>
                      <a:pt x="1714542" y="1646173"/>
                      <a:pt x="1712811" y="1647255"/>
                      <a:pt x="1711296" y="1648624"/>
                    </a:cubicBezTo>
                    <a:lnTo>
                      <a:pt x="1671164" y="1684052"/>
                    </a:lnTo>
                    <a:cubicBezTo>
                      <a:pt x="1669144" y="1685854"/>
                      <a:pt x="1666801" y="1687115"/>
                      <a:pt x="1664168" y="1687800"/>
                    </a:cubicBezTo>
                    <a:lnTo>
                      <a:pt x="1611596" y="1701423"/>
                    </a:lnTo>
                    <a:cubicBezTo>
                      <a:pt x="1606367" y="1702757"/>
                      <a:pt x="1602617" y="1705892"/>
                      <a:pt x="1600382" y="1710830"/>
                    </a:cubicBezTo>
                    <a:lnTo>
                      <a:pt x="1589817" y="1733932"/>
                    </a:lnTo>
                    <a:cubicBezTo>
                      <a:pt x="1589168" y="1735301"/>
                      <a:pt x="1588374" y="1736563"/>
                      <a:pt x="1587437" y="1737680"/>
                    </a:cubicBezTo>
                    <a:cubicBezTo>
                      <a:pt x="1586499" y="1738833"/>
                      <a:pt x="1585381" y="1739842"/>
                      <a:pt x="1584192" y="1740707"/>
                    </a:cubicBezTo>
                    <a:cubicBezTo>
                      <a:pt x="1582966" y="1741572"/>
                      <a:pt x="1581667" y="1742293"/>
                      <a:pt x="1580261" y="1742798"/>
                    </a:cubicBezTo>
                    <a:cubicBezTo>
                      <a:pt x="1578855" y="1743302"/>
                      <a:pt x="1577413" y="1743662"/>
                      <a:pt x="1575934" y="1743807"/>
                    </a:cubicBezTo>
                    <a:cubicBezTo>
                      <a:pt x="1574420" y="1743915"/>
                      <a:pt x="1572941" y="1743879"/>
                      <a:pt x="1571463" y="1743626"/>
                    </a:cubicBezTo>
                    <a:cubicBezTo>
                      <a:pt x="1570021" y="1743374"/>
                      <a:pt x="1568578" y="1742942"/>
                      <a:pt x="1567244" y="1742329"/>
                    </a:cubicBezTo>
                    <a:cubicBezTo>
                      <a:pt x="1565874" y="1741716"/>
                      <a:pt x="1564612" y="1740923"/>
                      <a:pt x="1563458" y="1739986"/>
                    </a:cubicBezTo>
                    <a:cubicBezTo>
                      <a:pt x="1562304" y="1739049"/>
                      <a:pt x="1561295" y="1737968"/>
                      <a:pt x="1560429" y="1736743"/>
                    </a:cubicBezTo>
                    <a:lnTo>
                      <a:pt x="1560213" y="1736418"/>
                    </a:lnTo>
                    <a:cubicBezTo>
                      <a:pt x="1558230" y="1733643"/>
                      <a:pt x="1555670" y="1731661"/>
                      <a:pt x="1552496" y="1730436"/>
                    </a:cubicBezTo>
                    <a:cubicBezTo>
                      <a:pt x="1549323" y="1729210"/>
                      <a:pt x="1546078" y="1728958"/>
                      <a:pt x="1542761" y="1729643"/>
                    </a:cubicBezTo>
                    <a:lnTo>
                      <a:pt x="1507568" y="1737211"/>
                    </a:lnTo>
                    <a:cubicBezTo>
                      <a:pt x="1505080" y="1737716"/>
                      <a:pt x="1502556" y="1737680"/>
                      <a:pt x="1500068" y="1737103"/>
                    </a:cubicBezTo>
                    <a:cubicBezTo>
                      <a:pt x="1497544" y="1736490"/>
                      <a:pt x="1495308" y="1735373"/>
                      <a:pt x="1493325" y="1733751"/>
                    </a:cubicBezTo>
                    <a:cubicBezTo>
                      <a:pt x="1491306" y="1732130"/>
                      <a:pt x="1489755" y="1730147"/>
                      <a:pt x="1488674" y="1727841"/>
                    </a:cubicBezTo>
                    <a:cubicBezTo>
                      <a:pt x="1487556" y="1725534"/>
                      <a:pt x="1487015" y="1723083"/>
                      <a:pt x="1487015" y="1720489"/>
                    </a:cubicBezTo>
                    <a:cubicBezTo>
                      <a:pt x="1487015" y="1718254"/>
                      <a:pt x="1486582" y="1716056"/>
                      <a:pt x="1485717" y="1713965"/>
                    </a:cubicBezTo>
                    <a:cubicBezTo>
                      <a:pt x="1484851" y="1711875"/>
                      <a:pt x="1483625" y="1710037"/>
                      <a:pt x="1482003" y="1708451"/>
                    </a:cubicBezTo>
                    <a:cubicBezTo>
                      <a:pt x="1480416" y="1706865"/>
                      <a:pt x="1478577" y="1705604"/>
                      <a:pt x="1476486" y="1704739"/>
                    </a:cubicBezTo>
                    <a:cubicBezTo>
                      <a:pt x="1474395" y="1703910"/>
                      <a:pt x="1472231" y="1703478"/>
                      <a:pt x="1469959" y="1703478"/>
                    </a:cubicBezTo>
                    <a:lnTo>
                      <a:pt x="1428132" y="1703478"/>
                    </a:lnTo>
                    <a:cubicBezTo>
                      <a:pt x="1422904" y="1703478"/>
                      <a:pt x="1418577" y="1705460"/>
                      <a:pt x="1415187" y="1709460"/>
                    </a:cubicBezTo>
                    <a:lnTo>
                      <a:pt x="1405127" y="1721245"/>
                    </a:lnTo>
                    <a:cubicBezTo>
                      <a:pt x="1403036" y="1723696"/>
                      <a:pt x="1400439" y="1725390"/>
                      <a:pt x="1397410" y="1726399"/>
                    </a:cubicBezTo>
                    <a:lnTo>
                      <a:pt x="1357025" y="1739590"/>
                    </a:lnTo>
                    <a:cubicBezTo>
                      <a:pt x="1353023" y="1740887"/>
                      <a:pt x="1349093" y="1740743"/>
                      <a:pt x="1345198" y="1739157"/>
                    </a:cubicBezTo>
                    <a:lnTo>
                      <a:pt x="1345018" y="1739049"/>
                    </a:lnTo>
                    <a:lnTo>
                      <a:pt x="1416341" y="1646065"/>
                    </a:lnTo>
                    <a:cubicBezTo>
                      <a:pt x="1417315" y="1644840"/>
                      <a:pt x="1418468" y="1643867"/>
                      <a:pt x="1419803" y="1643146"/>
                    </a:cubicBezTo>
                    <a:lnTo>
                      <a:pt x="1473926" y="1613953"/>
                    </a:lnTo>
                    <a:cubicBezTo>
                      <a:pt x="1477820" y="1611863"/>
                      <a:pt x="1481570" y="1612043"/>
                      <a:pt x="1485176" y="1614530"/>
                    </a:cubicBezTo>
                    <a:lnTo>
                      <a:pt x="1541571" y="1653057"/>
                    </a:lnTo>
                    <a:cubicBezTo>
                      <a:pt x="1542328" y="1653598"/>
                      <a:pt x="1543121" y="1653994"/>
                      <a:pt x="1543987" y="1654319"/>
                    </a:cubicBezTo>
                    <a:cubicBezTo>
                      <a:pt x="1544888" y="1654643"/>
                      <a:pt x="1545754" y="1654823"/>
                      <a:pt x="1546691" y="1654931"/>
                    </a:cubicBezTo>
                    <a:cubicBezTo>
                      <a:pt x="1547593" y="1655003"/>
                      <a:pt x="1548530" y="1654967"/>
                      <a:pt x="1549431" y="1654823"/>
                    </a:cubicBezTo>
                    <a:cubicBezTo>
                      <a:pt x="1550333" y="1654679"/>
                      <a:pt x="1551234" y="1654427"/>
                      <a:pt x="1552064" y="1654030"/>
                    </a:cubicBezTo>
                    <a:cubicBezTo>
                      <a:pt x="1552893" y="1653670"/>
                      <a:pt x="1553686" y="1653201"/>
                      <a:pt x="1554408" y="1652625"/>
                    </a:cubicBezTo>
                    <a:cubicBezTo>
                      <a:pt x="1555129" y="1652048"/>
                      <a:pt x="1555778" y="1651399"/>
                      <a:pt x="1556319" y="1650642"/>
                    </a:cubicBezTo>
                    <a:cubicBezTo>
                      <a:pt x="1556896" y="1649922"/>
                      <a:pt x="1557328" y="1649129"/>
                      <a:pt x="1557689" y="1648264"/>
                    </a:cubicBezTo>
                    <a:cubicBezTo>
                      <a:pt x="1558049" y="1647399"/>
                      <a:pt x="1558266" y="1646534"/>
                      <a:pt x="1558410" y="1645597"/>
                    </a:cubicBezTo>
                    <a:lnTo>
                      <a:pt x="1560429" y="1630892"/>
                    </a:lnTo>
                    <a:cubicBezTo>
                      <a:pt x="1561006" y="1626604"/>
                      <a:pt x="1563314" y="1623720"/>
                      <a:pt x="1567388" y="1622207"/>
                    </a:cubicBezTo>
                    <a:cubicBezTo>
                      <a:pt x="1571463" y="1620693"/>
                      <a:pt x="1575105" y="1621378"/>
                      <a:pt x="1578350" y="1624261"/>
                    </a:cubicBezTo>
                    <a:lnTo>
                      <a:pt x="1601463" y="1644732"/>
                    </a:lnTo>
                    <a:cubicBezTo>
                      <a:pt x="1602834" y="1645921"/>
                      <a:pt x="1604420" y="1646750"/>
                      <a:pt x="1606223" y="1647147"/>
                    </a:cubicBezTo>
                    <a:cubicBezTo>
                      <a:pt x="1608026" y="1647579"/>
                      <a:pt x="1609793" y="1647543"/>
                      <a:pt x="1611560" y="1647038"/>
                    </a:cubicBezTo>
                    <a:cubicBezTo>
                      <a:pt x="1613326" y="1646534"/>
                      <a:pt x="1614877" y="1645669"/>
                      <a:pt x="1616211" y="1644371"/>
                    </a:cubicBezTo>
                    <a:cubicBezTo>
                      <a:pt x="1617509" y="1643110"/>
                      <a:pt x="1618447" y="1641596"/>
                      <a:pt x="1618988" y="1639830"/>
                    </a:cubicBezTo>
                    <a:lnTo>
                      <a:pt x="1623639" y="1624946"/>
                    </a:lnTo>
                    <a:cubicBezTo>
                      <a:pt x="1624144" y="1623288"/>
                      <a:pt x="1625009" y="1621846"/>
                      <a:pt x="1626199" y="1620621"/>
                    </a:cubicBezTo>
                    <a:cubicBezTo>
                      <a:pt x="1627389" y="1619359"/>
                      <a:pt x="1628831" y="1618458"/>
                      <a:pt x="1630454" y="1617918"/>
                    </a:cubicBezTo>
                    <a:cubicBezTo>
                      <a:pt x="1632077" y="1617341"/>
                      <a:pt x="1633735" y="1617197"/>
                      <a:pt x="1635466" y="1617413"/>
                    </a:cubicBezTo>
                    <a:cubicBezTo>
                      <a:pt x="1637161" y="1617666"/>
                      <a:pt x="1638747" y="1618278"/>
                      <a:pt x="1640154" y="1619251"/>
                    </a:cubicBezTo>
                    <a:lnTo>
                      <a:pt x="1652053" y="1627505"/>
                    </a:lnTo>
                    <a:cubicBezTo>
                      <a:pt x="1653964" y="1628838"/>
                      <a:pt x="1656127" y="1629487"/>
                      <a:pt x="1658471" y="1629415"/>
                    </a:cubicBezTo>
                    <a:cubicBezTo>
                      <a:pt x="1660815" y="1629379"/>
                      <a:pt x="1662906" y="1628658"/>
                      <a:pt x="1664781" y="1627216"/>
                    </a:cubicBezTo>
                    <a:lnTo>
                      <a:pt x="1700082" y="1600438"/>
                    </a:lnTo>
                    <a:cubicBezTo>
                      <a:pt x="1701741" y="1599177"/>
                      <a:pt x="1703580" y="1598420"/>
                      <a:pt x="1705671" y="1598240"/>
                    </a:cubicBezTo>
                    <a:cubicBezTo>
                      <a:pt x="1707763" y="1598060"/>
                      <a:pt x="1709710" y="1598456"/>
                      <a:pt x="1711585" y="1599393"/>
                    </a:cubicBezTo>
                    <a:cubicBezTo>
                      <a:pt x="1713424" y="1600366"/>
                      <a:pt x="1714902" y="1601736"/>
                      <a:pt x="1715948" y="1603538"/>
                    </a:cubicBezTo>
                    <a:cubicBezTo>
                      <a:pt x="1717030" y="1605340"/>
                      <a:pt x="1717498" y="1607250"/>
                      <a:pt x="1717462" y="1609340"/>
                    </a:cubicBezTo>
                    <a:close/>
                    <a:moveTo>
                      <a:pt x="1779050" y="1480388"/>
                    </a:moveTo>
                    <a:cubicBezTo>
                      <a:pt x="1774975" y="1480388"/>
                      <a:pt x="1771622" y="1478802"/>
                      <a:pt x="1769025" y="1475667"/>
                    </a:cubicBezTo>
                    <a:lnTo>
                      <a:pt x="1746705" y="1448528"/>
                    </a:lnTo>
                    <a:lnTo>
                      <a:pt x="1712414" y="1410254"/>
                    </a:lnTo>
                    <a:cubicBezTo>
                      <a:pt x="1710575" y="1408163"/>
                      <a:pt x="1709493" y="1405712"/>
                      <a:pt x="1709205" y="1402937"/>
                    </a:cubicBezTo>
                    <a:cubicBezTo>
                      <a:pt x="1708917" y="1400162"/>
                      <a:pt x="1709457" y="1397567"/>
                      <a:pt x="1710828" y="1395153"/>
                    </a:cubicBezTo>
                    <a:lnTo>
                      <a:pt x="1720239" y="1378718"/>
                    </a:lnTo>
                    <a:cubicBezTo>
                      <a:pt x="1721176" y="1377096"/>
                      <a:pt x="1722402" y="1375727"/>
                      <a:pt x="1723917" y="1374610"/>
                    </a:cubicBezTo>
                    <a:cubicBezTo>
                      <a:pt x="1725467" y="1373492"/>
                      <a:pt x="1727126" y="1372772"/>
                      <a:pt x="1729001" y="1372411"/>
                    </a:cubicBezTo>
                    <a:cubicBezTo>
                      <a:pt x="1730840" y="1372015"/>
                      <a:pt x="1732679" y="1372051"/>
                      <a:pt x="1734518" y="1372483"/>
                    </a:cubicBezTo>
                    <a:cubicBezTo>
                      <a:pt x="1736357" y="1372916"/>
                      <a:pt x="1738015" y="1373709"/>
                      <a:pt x="1739530" y="1374862"/>
                    </a:cubicBezTo>
                    <a:lnTo>
                      <a:pt x="1778473" y="1404884"/>
                    </a:lnTo>
                    <a:cubicBezTo>
                      <a:pt x="1781177" y="1406974"/>
                      <a:pt x="1782800" y="1409677"/>
                      <a:pt x="1783377" y="1413065"/>
                    </a:cubicBezTo>
                    <a:lnTo>
                      <a:pt x="1791958" y="1465251"/>
                    </a:lnTo>
                    <a:cubicBezTo>
                      <a:pt x="1792247" y="1467161"/>
                      <a:pt x="1792139" y="1468999"/>
                      <a:pt x="1791634" y="1470837"/>
                    </a:cubicBezTo>
                    <a:cubicBezTo>
                      <a:pt x="1791129" y="1472675"/>
                      <a:pt x="1790264" y="1474333"/>
                      <a:pt x="1789002" y="1475775"/>
                    </a:cubicBezTo>
                    <a:cubicBezTo>
                      <a:pt x="1787776" y="1477252"/>
                      <a:pt x="1786261" y="1478370"/>
                      <a:pt x="1784530" y="1479163"/>
                    </a:cubicBezTo>
                    <a:cubicBezTo>
                      <a:pt x="1782800" y="1479955"/>
                      <a:pt x="1780961" y="1480352"/>
                      <a:pt x="1779050" y="1480352"/>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sp>
            <p:nvSpPr>
              <p:cNvPr id="518" name="Freeform 517">
                <a:extLst>
                  <a:ext uri="{FF2B5EF4-FFF2-40B4-BE49-F238E27FC236}">
                    <a16:creationId xmlns:a16="http://schemas.microsoft.com/office/drawing/2014/main" id="{31B2C7CD-35EF-E5C8-9CF3-02572C70ECEE}"/>
                  </a:ext>
                </a:extLst>
              </p:cNvPr>
              <p:cNvSpPr/>
              <p:nvPr/>
            </p:nvSpPr>
            <p:spPr>
              <a:xfrm>
                <a:off x="1737317" y="-2555314"/>
                <a:ext cx="3126815" cy="3125308"/>
              </a:xfrm>
              <a:custGeom>
                <a:avLst/>
                <a:gdLst>
                  <a:gd name="connsiteX0" fmla="*/ 1563408 w 3126815"/>
                  <a:gd name="connsiteY0" fmla="*/ 0 h 3125308"/>
                  <a:gd name="connsiteX1" fmla="*/ 1486676 w 3126815"/>
                  <a:gd name="connsiteY1" fmla="*/ 1910 h 3125308"/>
                  <a:gd name="connsiteX2" fmla="*/ 1410161 w 3126815"/>
                  <a:gd name="connsiteY2" fmla="*/ 7532 h 3125308"/>
                  <a:gd name="connsiteX3" fmla="*/ 1334006 w 3126815"/>
                  <a:gd name="connsiteY3" fmla="*/ 16939 h 3125308"/>
                  <a:gd name="connsiteX4" fmla="*/ 1258392 w 3126815"/>
                  <a:gd name="connsiteY4" fmla="*/ 30022 h 3125308"/>
                  <a:gd name="connsiteX5" fmla="*/ 1183536 w 3126815"/>
                  <a:gd name="connsiteY5" fmla="*/ 46852 h 3125308"/>
                  <a:gd name="connsiteX6" fmla="*/ 1109581 w 3126815"/>
                  <a:gd name="connsiteY6" fmla="*/ 67287 h 3125308"/>
                  <a:gd name="connsiteX7" fmla="*/ 1036707 w 3126815"/>
                  <a:gd name="connsiteY7" fmla="*/ 91362 h 3125308"/>
                  <a:gd name="connsiteX8" fmla="*/ 965096 w 3126815"/>
                  <a:gd name="connsiteY8" fmla="*/ 118969 h 3125308"/>
                  <a:gd name="connsiteX9" fmla="*/ 894963 w 3126815"/>
                  <a:gd name="connsiteY9" fmla="*/ 150036 h 3125308"/>
                  <a:gd name="connsiteX10" fmla="*/ 826416 w 3126815"/>
                  <a:gd name="connsiteY10" fmla="*/ 184526 h 3125308"/>
                  <a:gd name="connsiteX11" fmla="*/ 759636 w 3126815"/>
                  <a:gd name="connsiteY11" fmla="*/ 222333 h 3125308"/>
                  <a:gd name="connsiteX12" fmla="*/ 694804 w 3126815"/>
                  <a:gd name="connsiteY12" fmla="*/ 263347 h 3125308"/>
                  <a:gd name="connsiteX13" fmla="*/ 632063 w 3126815"/>
                  <a:gd name="connsiteY13" fmla="*/ 307532 h 3125308"/>
                  <a:gd name="connsiteX14" fmla="*/ 571593 w 3126815"/>
                  <a:gd name="connsiteY14" fmla="*/ 354709 h 3125308"/>
                  <a:gd name="connsiteX15" fmla="*/ 513468 w 3126815"/>
                  <a:gd name="connsiteY15" fmla="*/ 404805 h 3125308"/>
                  <a:gd name="connsiteX16" fmla="*/ 457902 w 3126815"/>
                  <a:gd name="connsiteY16" fmla="*/ 457712 h 3125308"/>
                  <a:gd name="connsiteX17" fmla="*/ 405005 w 3126815"/>
                  <a:gd name="connsiteY17" fmla="*/ 513250 h 3125308"/>
                  <a:gd name="connsiteX18" fmla="*/ 354884 w 3126815"/>
                  <a:gd name="connsiteY18" fmla="*/ 571311 h 3125308"/>
                  <a:gd name="connsiteX19" fmla="*/ 307648 w 3126815"/>
                  <a:gd name="connsiteY19" fmla="*/ 631787 h 3125308"/>
                  <a:gd name="connsiteX20" fmla="*/ 263477 w 3126815"/>
                  <a:gd name="connsiteY20" fmla="*/ 694497 h 3125308"/>
                  <a:gd name="connsiteX21" fmla="*/ 222406 w 3126815"/>
                  <a:gd name="connsiteY21" fmla="*/ 759297 h 3125308"/>
                  <a:gd name="connsiteX22" fmla="*/ 184582 w 3126815"/>
                  <a:gd name="connsiteY22" fmla="*/ 826044 h 3125308"/>
                  <a:gd name="connsiteX23" fmla="*/ 150110 w 3126815"/>
                  <a:gd name="connsiteY23" fmla="*/ 894521 h 3125308"/>
                  <a:gd name="connsiteX24" fmla="*/ 118992 w 3126815"/>
                  <a:gd name="connsiteY24" fmla="*/ 964655 h 3125308"/>
                  <a:gd name="connsiteX25" fmla="*/ 91371 w 3126815"/>
                  <a:gd name="connsiteY25" fmla="*/ 1036195 h 3125308"/>
                  <a:gd name="connsiteX26" fmla="*/ 67321 w 3126815"/>
                  <a:gd name="connsiteY26" fmla="*/ 1109033 h 3125308"/>
                  <a:gd name="connsiteX27" fmla="*/ 46840 w 3126815"/>
                  <a:gd name="connsiteY27" fmla="*/ 1182951 h 3125308"/>
                  <a:gd name="connsiteX28" fmla="*/ 30036 w 3126815"/>
                  <a:gd name="connsiteY28" fmla="*/ 1257807 h 3125308"/>
                  <a:gd name="connsiteX29" fmla="*/ 16911 w 3126815"/>
                  <a:gd name="connsiteY29" fmla="*/ 1333348 h 3125308"/>
                  <a:gd name="connsiteX30" fmla="*/ 7536 w 3126815"/>
                  <a:gd name="connsiteY30" fmla="*/ 1409501 h 3125308"/>
                  <a:gd name="connsiteX31" fmla="*/ 1875 w 3126815"/>
                  <a:gd name="connsiteY31" fmla="*/ 1485978 h 3125308"/>
                  <a:gd name="connsiteX32" fmla="*/ 0 w 3126815"/>
                  <a:gd name="connsiteY32" fmla="*/ 1562636 h 3125308"/>
                  <a:gd name="connsiteX33" fmla="*/ 1875 w 3126815"/>
                  <a:gd name="connsiteY33" fmla="*/ 1639330 h 3125308"/>
                  <a:gd name="connsiteX34" fmla="*/ 7536 w 3126815"/>
                  <a:gd name="connsiteY34" fmla="*/ 1715807 h 3125308"/>
                  <a:gd name="connsiteX35" fmla="*/ 16911 w 3126815"/>
                  <a:gd name="connsiteY35" fmla="*/ 1791925 h 3125308"/>
                  <a:gd name="connsiteX36" fmla="*/ 30036 w 3126815"/>
                  <a:gd name="connsiteY36" fmla="*/ 1867501 h 3125308"/>
                  <a:gd name="connsiteX37" fmla="*/ 46840 w 3126815"/>
                  <a:gd name="connsiteY37" fmla="*/ 1942357 h 3125308"/>
                  <a:gd name="connsiteX38" fmla="*/ 67321 w 3126815"/>
                  <a:gd name="connsiteY38" fmla="*/ 2016276 h 3125308"/>
                  <a:gd name="connsiteX39" fmla="*/ 91371 w 3126815"/>
                  <a:gd name="connsiteY39" fmla="*/ 2089077 h 3125308"/>
                  <a:gd name="connsiteX40" fmla="*/ 118992 w 3126815"/>
                  <a:gd name="connsiteY40" fmla="*/ 2160653 h 3125308"/>
                  <a:gd name="connsiteX41" fmla="*/ 150110 w 3126815"/>
                  <a:gd name="connsiteY41" fmla="*/ 2230752 h 3125308"/>
                  <a:gd name="connsiteX42" fmla="*/ 184582 w 3126815"/>
                  <a:gd name="connsiteY42" fmla="*/ 2299264 h 3125308"/>
                  <a:gd name="connsiteX43" fmla="*/ 222406 w 3126815"/>
                  <a:gd name="connsiteY43" fmla="*/ 2366011 h 3125308"/>
                  <a:gd name="connsiteX44" fmla="*/ 263477 w 3126815"/>
                  <a:gd name="connsiteY44" fmla="*/ 2430811 h 3125308"/>
                  <a:gd name="connsiteX45" fmla="*/ 307648 w 3126815"/>
                  <a:gd name="connsiteY45" fmla="*/ 2493521 h 3125308"/>
                  <a:gd name="connsiteX46" fmla="*/ 354884 w 3126815"/>
                  <a:gd name="connsiteY46" fmla="*/ 2553997 h 3125308"/>
                  <a:gd name="connsiteX47" fmla="*/ 405005 w 3126815"/>
                  <a:gd name="connsiteY47" fmla="*/ 2612058 h 3125308"/>
                  <a:gd name="connsiteX48" fmla="*/ 457902 w 3126815"/>
                  <a:gd name="connsiteY48" fmla="*/ 2667596 h 3125308"/>
                  <a:gd name="connsiteX49" fmla="*/ 513468 w 3126815"/>
                  <a:gd name="connsiteY49" fmla="*/ 2720503 h 3125308"/>
                  <a:gd name="connsiteX50" fmla="*/ 571593 w 3126815"/>
                  <a:gd name="connsiteY50" fmla="*/ 2770599 h 3125308"/>
                  <a:gd name="connsiteX51" fmla="*/ 632063 w 3126815"/>
                  <a:gd name="connsiteY51" fmla="*/ 2817776 h 3125308"/>
                  <a:gd name="connsiteX52" fmla="*/ 694804 w 3126815"/>
                  <a:gd name="connsiteY52" fmla="*/ 2861926 h 3125308"/>
                  <a:gd name="connsiteX53" fmla="*/ 759636 w 3126815"/>
                  <a:gd name="connsiteY53" fmla="*/ 2902976 h 3125308"/>
                  <a:gd name="connsiteX54" fmla="*/ 826416 w 3126815"/>
                  <a:gd name="connsiteY54" fmla="*/ 2940782 h 3125308"/>
                  <a:gd name="connsiteX55" fmla="*/ 894963 w 3126815"/>
                  <a:gd name="connsiteY55" fmla="*/ 2975272 h 3125308"/>
                  <a:gd name="connsiteX56" fmla="*/ 965096 w 3126815"/>
                  <a:gd name="connsiteY56" fmla="*/ 3006339 h 3125308"/>
                  <a:gd name="connsiteX57" fmla="*/ 1036707 w 3126815"/>
                  <a:gd name="connsiteY57" fmla="*/ 3033946 h 3125308"/>
                  <a:gd name="connsiteX58" fmla="*/ 1109581 w 3126815"/>
                  <a:gd name="connsiteY58" fmla="*/ 3058021 h 3125308"/>
                  <a:gd name="connsiteX59" fmla="*/ 1183536 w 3126815"/>
                  <a:gd name="connsiteY59" fmla="*/ 3078456 h 3125308"/>
                  <a:gd name="connsiteX60" fmla="*/ 1258392 w 3126815"/>
                  <a:gd name="connsiteY60" fmla="*/ 3095251 h 3125308"/>
                  <a:gd name="connsiteX61" fmla="*/ 1334006 w 3126815"/>
                  <a:gd name="connsiteY61" fmla="*/ 3108369 h 3125308"/>
                  <a:gd name="connsiteX62" fmla="*/ 1410161 w 3126815"/>
                  <a:gd name="connsiteY62" fmla="*/ 3117776 h 3125308"/>
                  <a:gd name="connsiteX63" fmla="*/ 1486676 w 3126815"/>
                  <a:gd name="connsiteY63" fmla="*/ 3123398 h 3125308"/>
                  <a:gd name="connsiteX64" fmla="*/ 1563408 w 3126815"/>
                  <a:gd name="connsiteY64" fmla="*/ 3125308 h 3125308"/>
                  <a:gd name="connsiteX65" fmla="*/ 1640104 w 3126815"/>
                  <a:gd name="connsiteY65" fmla="*/ 3123398 h 3125308"/>
                  <a:gd name="connsiteX66" fmla="*/ 1716655 w 3126815"/>
                  <a:gd name="connsiteY66" fmla="*/ 3117776 h 3125308"/>
                  <a:gd name="connsiteX67" fmla="*/ 1792810 w 3126815"/>
                  <a:gd name="connsiteY67" fmla="*/ 3108369 h 3125308"/>
                  <a:gd name="connsiteX68" fmla="*/ 1868424 w 3126815"/>
                  <a:gd name="connsiteY68" fmla="*/ 3095251 h 3125308"/>
                  <a:gd name="connsiteX69" fmla="*/ 1943280 w 3126815"/>
                  <a:gd name="connsiteY69" fmla="*/ 3078456 h 3125308"/>
                  <a:gd name="connsiteX70" fmla="*/ 2017236 w 3126815"/>
                  <a:gd name="connsiteY70" fmla="*/ 3058021 h 3125308"/>
                  <a:gd name="connsiteX71" fmla="*/ 2090109 w 3126815"/>
                  <a:gd name="connsiteY71" fmla="*/ 3033946 h 3125308"/>
                  <a:gd name="connsiteX72" fmla="*/ 2161684 w 3126815"/>
                  <a:gd name="connsiteY72" fmla="*/ 3006339 h 3125308"/>
                  <a:gd name="connsiteX73" fmla="*/ 2231854 w 3126815"/>
                  <a:gd name="connsiteY73" fmla="*/ 2975272 h 3125308"/>
                  <a:gd name="connsiteX74" fmla="*/ 2300400 w 3126815"/>
                  <a:gd name="connsiteY74" fmla="*/ 2940782 h 3125308"/>
                  <a:gd name="connsiteX75" fmla="*/ 2367144 w 3126815"/>
                  <a:gd name="connsiteY75" fmla="*/ 2902976 h 3125308"/>
                  <a:gd name="connsiteX76" fmla="*/ 2431976 w 3126815"/>
                  <a:gd name="connsiteY76" fmla="*/ 2861926 h 3125308"/>
                  <a:gd name="connsiteX77" fmla="*/ 2494717 w 3126815"/>
                  <a:gd name="connsiteY77" fmla="*/ 2817776 h 3125308"/>
                  <a:gd name="connsiteX78" fmla="*/ 2555223 w 3126815"/>
                  <a:gd name="connsiteY78" fmla="*/ 2770599 h 3125308"/>
                  <a:gd name="connsiteX79" fmla="*/ 2613312 w 3126815"/>
                  <a:gd name="connsiteY79" fmla="*/ 2720503 h 3125308"/>
                  <a:gd name="connsiteX80" fmla="*/ 2668914 w 3126815"/>
                  <a:gd name="connsiteY80" fmla="*/ 2667596 h 3125308"/>
                  <a:gd name="connsiteX81" fmla="*/ 2721811 w 3126815"/>
                  <a:gd name="connsiteY81" fmla="*/ 2612058 h 3125308"/>
                  <a:gd name="connsiteX82" fmla="*/ 2771932 w 3126815"/>
                  <a:gd name="connsiteY82" fmla="*/ 2553961 h 3125308"/>
                  <a:gd name="connsiteX83" fmla="*/ 2819132 w 3126815"/>
                  <a:gd name="connsiteY83" fmla="*/ 2493521 h 3125308"/>
                  <a:gd name="connsiteX84" fmla="*/ 2863339 w 3126815"/>
                  <a:gd name="connsiteY84" fmla="*/ 2430811 h 3125308"/>
                  <a:gd name="connsiteX85" fmla="*/ 2904374 w 3126815"/>
                  <a:gd name="connsiteY85" fmla="*/ 2366011 h 3125308"/>
                  <a:gd name="connsiteX86" fmla="*/ 2942199 w 3126815"/>
                  <a:gd name="connsiteY86" fmla="*/ 2299264 h 3125308"/>
                  <a:gd name="connsiteX87" fmla="*/ 2976706 w 3126815"/>
                  <a:gd name="connsiteY87" fmla="*/ 2230752 h 3125308"/>
                  <a:gd name="connsiteX88" fmla="*/ 3007824 w 3126815"/>
                  <a:gd name="connsiteY88" fmla="*/ 2160653 h 3125308"/>
                  <a:gd name="connsiteX89" fmla="*/ 3035409 w 3126815"/>
                  <a:gd name="connsiteY89" fmla="*/ 2089077 h 3125308"/>
                  <a:gd name="connsiteX90" fmla="*/ 3059496 w 3126815"/>
                  <a:gd name="connsiteY90" fmla="*/ 2016240 h 3125308"/>
                  <a:gd name="connsiteX91" fmla="*/ 3079977 w 3126815"/>
                  <a:gd name="connsiteY91" fmla="*/ 1942321 h 3125308"/>
                  <a:gd name="connsiteX92" fmla="*/ 3096780 w 3126815"/>
                  <a:gd name="connsiteY92" fmla="*/ 1867501 h 3125308"/>
                  <a:gd name="connsiteX93" fmla="*/ 3109905 w 3126815"/>
                  <a:gd name="connsiteY93" fmla="*/ 1791925 h 3125308"/>
                  <a:gd name="connsiteX94" fmla="*/ 3119280 w 3126815"/>
                  <a:gd name="connsiteY94" fmla="*/ 1715807 h 3125308"/>
                  <a:gd name="connsiteX95" fmla="*/ 3124941 w 3126815"/>
                  <a:gd name="connsiteY95" fmla="*/ 1639330 h 3125308"/>
                  <a:gd name="connsiteX96" fmla="*/ 3126816 w 3126815"/>
                  <a:gd name="connsiteY96" fmla="*/ 1562636 h 3125308"/>
                  <a:gd name="connsiteX97" fmla="*/ 3124833 w 3126815"/>
                  <a:gd name="connsiteY97" fmla="*/ 1485978 h 3125308"/>
                  <a:gd name="connsiteX98" fmla="*/ 3119136 w 3126815"/>
                  <a:gd name="connsiteY98" fmla="*/ 1409537 h 3125308"/>
                  <a:gd name="connsiteX99" fmla="*/ 3109652 w 3126815"/>
                  <a:gd name="connsiteY99" fmla="*/ 1333456 h 3125308"/>
                  <a:gd name="connsiteX100" fmla="*/ 3096491 w 3126815"/>
                  <a:gd name="connsiteY100" fmla="*/ 1257915 h 3125308"/>
                  <a:gd name="connsiteX101" fmla="*/ 3079616 w 3126815"/>
                  <a:gd name="connsiteY101" fmla="*/ 1183096 h 3125308"/>
                  <a:gd name="connsiteX102" fmla="*/ 3059099 w 3126815"/>
                  <a:gd name="connsiteY102" fmla="*/ 1109213 h 3125308"/>
                  <a:gd name="connsiteX103" fmla="*/ 3034976 w 3126815"/>
                  <a:gd name="connsiteY103" fmla="*/ 1036447 h 3125308"/>
                  <a:gd name="connsiteX104" fmla="*/ 3007319 w 3126815"/>
                  <a:gd name="connsiteY104" fmla="*/ 964907 h 3125308"/>
                  <a:gd name="connsiteX105" fmla="*/ 2976201 w 3126815"/>
                  <a:gd name="connsiteY105" fmla="*/ 894845 h 3125308"/>
                  <a:gd name="connsiteX106" fmla="*/ 2941694 w 3126815"/>
                  <a:gd name="connsiteY106" fmla="*/ 826368 h 3125308"/>
                  <a:gd name="connsiteX107" fmla="*/ 2903833 w 3126815"/>
                  <a:gd name="connsiteY107" fmla="*/ 759658 h 3125308"/>
                  <a:gd name="connsiteX108" fmla="*/ 2862799 w 3126815"/>
                  <a:gd name="connsiteY108" fmla="*/ 694893 h 3125308"/>
                  <a:gd name="connsiteX109" fmla="*/ 2818591 w 3126815"/>
                  <a:gd name="connsiteY109" fmla="*/ 632219 h 3125308"/>
                  <a:gd name="connsiteX110" fmla="*/ 2771391 w 3126815"/>
                  <a:gd name="connsiteY110" fmla="*/ 571780 h 3125308"/>
                  <a:gd name="connsiteX111" fmla="*/ 2721270 w 3126815"/>
                  <a:gd name="connsiteY111" fmla="*/ 513719 h 3125308"/>
                  <a:gd name="connsiteX112" fmla="*/ 2668373 w 3126815"/>
                  <a:gd name="connsiteY112" fmla="*/ 458217 h 3125308"/>
                  <a:gd name="connsiteX113" fmla="*/ 2612844 w 3126815"/>
                  <a:gd name="connsiteY113" fmla="*/ 405345 h 3125308"/>
                  <a:gd name="connsiteX114" fmla="*/ 2554754 w 3126815"/>
                  <a:gd name="connsiteY114" fmla="*/ 355249 h 3125308"/>
                  <a:gd name="connsiteX115" fmla="*/ 2494285 w 3126815"/>
                  <a:gd name="connsiteY115" fmla="*/ 308073 h 3125308"/>
                  <a:gd name="connsiteX116" fmla="*/ 2431579 w 3126815"/>
                  <a:gd name="connsiteY116" fmla="*/ 263887 h 3125308"/>
                  <a:gd name="connsiteX117" fmla="*/ 2366783 w 3126815"/>
                  <a:gd name="connsiteY117" fmla="*/ 222873 h 3125308"/>
                  <a:gd name="connsiteX118" fmla="*/ 2300039 w 3126815"/>
                  <a:gd name="connsiteY118" fmla="*/ 185031 h 3125308"/>
                  <a:gd name="connsiteX119" fmla="*/ 2231529 w 3126815"/>
                  <a:gd name="connsiteY119" fmla="*/ 150540 h 3125308"/>
                  <a:gd name="connsiteX120" fmla="*/ 2161432 w 3126815"/>
                  <a:gd name="connsiteY120" fmla="*/ 119438 h 3125308"/>
                  <a:gd name="connsiteX121" fmla="*/ 2089857 w 3126815"/>
                  <a:gd name="connsiteY121" fmla="*/ 91795 h 3125308"/>
                  <a:gd name="connsiteX122" fmla="*/ 2017055 w 3126815"/>
                  <a:gd name="connsiteY122" fmla="*/ 67684 h 3125308"/>
                  <a:gd name="connsiteX123" fmla="*/ 1943136 w 3126815"/>
                  <a:gd name="connsiteY123" fmla="*/ 47177 h 3125308"/>
                  <a:gd name="connsiteX124" fmla="*/ 1868279 w 3126815"/>
                  <a:gd name="connsiteY124" fmla="*/ 30310 h 3125308"/>
                  <a:gd name="connsiteX125" fmla="*/ 1792702 w 3126815"/>
                  <a:gd name="connsiteY125" fmla="*/ 17155 h 3125308"/>
                  <a:gd name="connsiteX126" fmla="*/ 1716583 w 3126815"/>
                  <a:gd name="connsiteY126" fmla="*/ 7677 h 3125308"/>
                  <a:gd name="connsiteX127" fmla="*/ 1640104 w 3126815"/>
                  <a:gd name="connsiteY127" fmla="*/ 1982 h 3125308"/>
                  <a:gd name="connsiteX128" fmla="*/ 1563408 w 3126815"/>
                  <a:gd name="connsiteY128" fmla="*/ 0 h 3125308"/>
                  <a:gd name="connsiteX129" fmla="*/ 3050048 w 3126815"/>
                  <a:gd name="connsiteY129" fmla="*/ 1524541 h 3125308"/>
                  <a:gd name="connsiteX130" fmla="*/ 2819889 w 3126815"/>
                  <a:gd name="connsiteY130" fmla="*/ 1524541 h 3125308"/>
                  <a:gd name="connsiteX131" fmla="*/ 2811344 w 3126815"/>
                  <a:gd name="connsiteY131" fmla="*/ 1411087 h 3125308"/>
                  <a:gd name="connsiteX132" fmla="*/ 2792521 w 3126815"/>
                  <a:gd name="connsiteY132" fmla="*/ 1298893 h 3125308"/>
                  <a:gd name="connsiteX133" fmla="*/ 2763603 w 3126815"/>
                  <a:gd name="connsiteY133" fmla="*/ 1188862 h 3125308"/>
                  <a:gd name="connsiteX134" fmla="*/ 2724804 w 3126815"/>
                  <a:gd name="connsiteY134" fmla="*/ 1081894 h 3125308"/>
                  <a:gd name="connsiteX135" fmla="*/ 2676450 w 3126815"/>
                  <a:gd name="connsiteY135" fmla="*/ 978891 h 3125308"/>
                  <a:gd name="connsiteX136" fmla="*/ 2618937 w 3126815"/>
                  <a:gd name="connsiteY136" fmla="*/ 880717 h 3125308"/>
                  <a:gd name="connsiteX137" fmla="*/ 2552735 w 3126815"/>
                  <a:gd name="connsiteY137" fmla="*/ 788166 h 3125308"/>
                  <a:gd name="connsiteX138" fmla="*/ 2478419 w 3126815"/>
                  <a:gd name="connsiteY138" fmla="*/ 701993 h 3125308"/>
                  <a:gd name="connsiteX139" fmla="*/ 2641077 w 3126815"/>
                  <a:gd name="connsiteY139" fmla="*/ 539415 h 3125308"/>
                  <a:gd name="connsiteX140" fmla="*/ 2730573 w 3126815"/>
                  <a:gd name="connsiteY140" fmla="*/ 642311 h 3125308"/>
                  <a:gd name="connsiteX141" fmla="*/ 2810226 w 3126815"/>
                  <a:gd name="connsiteY141" fmla="*/ 752990 h 3125308"/>
                  <a:gd name="connsiteX142" fmla="*/ 2879349 w 3126815"/>
                  <a:gd name="connsiteY142" fmla="*/ 870518 h 3125308"/>
                  <a:gd name="connsiteX143" fmla="*/ 2937367 w 3126815"/>
                  <a:gd name="connsiteY143" fmla="*/ 993920 h 3125308"/>
                  <a:gd name="connsiteX144" fmla="*/ 2983774 w 3126815"/>
                  <a:gd name="connsiteY144" fmla="*/ 1122115 h 3125308"/>
                  <a:gd name="connsiteX145" fmla="*/ 3018209 w 3126815"/>
                  <a:gd name="connsiteY145" fmla="*/ 1254023 h 3125308"/>
                  <a:gd name="connsiteX146" fmla="*/ 3040385 w 3126815"/>
                  <a:gd name="connsiteY146" fmla="*/ 1388525 h 3125308"/>
                  <a:gd name="connsiteX147" fmla="*/ 3050048 w 3126815"/>
                  <a:gd name="connsiteY147" fmla="*/ 1524541 h 3125308"/>
                  <a:gd name="connsiteX148" fmla="*/ 2198211 w 3126815"/>
                  <a:gd name="connsiteY148" fmla="*/ 1524541 h 3125308"/>
                  <a:gd name="connsiteX149" fmla="*/ 2183175 w 3126815"/>
                  <a:gd name="connsiteY149" fmla="*/ 1420025 h 3125308"/>
                  <a:gd name="connsiteX150" fmla="*/ 2150939 w 3126815"/>
                  <a:gd name="connsiteY150" fmla="*/ 1319436 h 3125308"/>
                  <a:gd name="connsiteX151" fmla="*/ 2102441 w 3126815"/>
                  <a:gd name="connsiteY151" fmla="*/ 1225623 h 3125308"/>
                  <a:gd name="connsiteX152" fmla="*/ 2039015 w 3126815"/>
                  <a:gd name="connsiteY152" fmla="*/ 1141181 h 3125308"/>
                  <a:gd name="connsiteX153" fmla="*/ 2197238 w 3126815"/>
                  <a:gd name="connsiteY153" fmla="*/ 983036 h 3125308"/>
                  <a:gd name="connsiteX154" fmla="*/ 2288357 w 3126815"/>
                  <a:gd name="connsiteY154" fmla="*/ 1101464 h 3125308"/>
                  <a:gd name="connsiteX155" fmla="*/ 2357480 w 3126815"/>
                  <a:gd name="connsiteY155" fmla="*/ 1233948 h 3125308"/>
                  <a:gd name="connsiteX156" fmla="*/ 2402517 w 3126815"/>
                  <a:gd name="connsiteY156" fmla="*/ 1376416 h 3125308"/>
                  <a:gd name="connsiteX157" fmla="*/ 2422060 w 3126815"/>
                  <a:gd name="connsiteY157" fmla="*/ 1524541 h 3125308"/>
                  <a:gd name="connsiteX158" fmla="*/ 2422024 w 3126815"/>
                  <a:gd name="connsiteY158" fmla="*/ 1600767 h 3125308"/>
                  <a:gd name="connsiteX159" fmla="*/ 2402481 w 3126815"/>
                  <a:gd name="connsiteY159" fmla="*/ 1748856 h 3125308"/>
                  <a:gd name="connsiteX160" fmla="*/ 2357444 w 3126815"/>
                  <a:gd name="connsiteY160" fmla="*/ 1891324 h 3125308"/>
                  <a:gd name="connsiteX161" fmla="*/ 2288321 w 3126815"/>
                  <a:gd name="connsiteY161" fmla="*/ 2023772 h 3125308"/>
                  <a:gd name="connsiteX162" fmla="*/ 2197238 w 3126815"/>
                  <a:gd name="connsiteY162" fmla="*/ 2142200 h 3125308"/>
                  <a:gd name="connsiteX163" fmla="*/ 2039015 w 3126815"/>
                  <a:gd name="connsiteY163" fmla="*/ 1984164 h 3125308"/>
                  <a:gd name="connsiteX164" fmla="*/ 2102441 w 3126815"/>
                  <a:gd name="connsiteY164" fmla="*/ 1899721 h 3125308"/>
                  <a:gd name="connsiteX165" fmla="*/ 2150939 w 3126815"/>
                  <a:gd name="connsiteY165" fmla="*/ 1805908 h 3125308"/>
                  <a:gd name="connsiteX166" fmla="*/ 2183175 w 3126815"/>
                  <a:gd name="connsiteY166" fmla="*/ 1705320 h 3125308"/>
                  <a:gd name="connsiteX167" fmla="*/ 2198211 w 3126815"/>
                  <a:gd name="connsiteY167" fmla="*/ 1600803 h 3125308"/>
                  <a:gd name="connsiteX168" fmla="*/ 2121732 w 3126815"/>
                  <a:gd name="connsiteY168" fmla="*/ 1524541 h 3125308"/>
                  <a:gd name="connsiteX169" fmla="*/ 1900624 w 3126815"/>
                  <a:gd name="connsiteY169" fmla="*/ 1524541 h 3125308"/>
                  <a:gd name="connsiteX170" fmla="*/ 1876933 w 3126815"/>
                  <a:gd name="connsiteY170" fmla="*/ 1432891 h 3125308"/>
                  <a:gd name="connsiteX171" fmla="*/ 1828724 w 3126815"/>
                  <a:gd name="connsiteY171" fmla="*/ 1351404 h 3125308"/>
                  <a:gd name="connsiteX172" fmla="*/ 1985036 w 3126815"/>
                  <a:gd name="connsiteY172" fmla="*/ 1195169 h 3125308"/>
                  <a:gd name="connsiteX173" fmla="*/ 2039015 w 3126815"/>
                  <a:gd name="connsiteY173" fmla="*/ 1268007 h 3125308"/>
                  <a:gd name="connsiteX174" fmla="*/ 2080482 w 3126815"/>
                  <a:gd name="connsiteY174" fmla="*/ 1348629 h 3125308"/>
                  <a:gd name="connsiteX175" fmla="*/ 2108282 w 3126815"/>
                  <a:gd name="connsiteY175" fmla="*/ 1434909 h 3125308"/>
                  <a:gd name="connsiteX176" fmla="*/ 2121732 w 3126815"/>
                  <a:gd name="connsiteY176" fmla="*/ 1524541 h 3125308"/>
                  <a:gd name="connsiteX177" fmla="*/ 1900624 w 3126815"/>
                  <a:gd name="connsiteY177" fmla="*/ 1600767 h 3125308"/>
                  <a:gd name="connsiteX178" fmla="*/ 2121732 w 3126815"/>
                  <a:gd name="connsiteY178" fmla="*/ 1600767 h 3125308"/>
                  <a:gd name="connsiteX179" fmla="*/ 2108282 w 3126815"/>
                  <a:gd name="connsiteY179" fmla="*/ 1690399 h 3125308"/>
                  <a:gd name="connsiteX180" fmla="*/ 2080445 w 3126815"/>
                  <a:gd name="connsiteY180" fmla="*/ 1776644 h 3125308"/>
                  <a:gd name="connsiteX181" fmla="*/ 2039015 w 3126815"/>
                  <a:gd name="connsiteY181" fmla="*/ 1857266 h 3125308"/>
                  <a:gd name="connsiteX182" fmla="*/ 1985036 w 3126815"/>
                  <a:gd name="connsiteY182" fmla="*/ 1930103 h 3125308"/>
                  <a:gd name="connsiteX183" fmla="*/ 1828724 w 3126815"/>
                  <a:gd name="connsiteY183" fmla="*/ 1773868 h 3125308"/>
                  <a:gd name="connsiteX184" fmla="*/ 1876897 w 3126815"/>
                  <a:gd name="connsiteY184" fmla="*/ 1692417 h 3125308"/>
                  <a:gd name="connsiteX185" fmla="*/ 1900588 w 3126815"/>
                  <a:gd name="connsiteY185" fmla="*/ 1600767 h 3125308"/>
                  <a:gd name="connsiteX186" fmla="*/ 1931093 w 3126815"/>
                  <a:gd name="connsiteY186" fmla="*/ 1984019 h 3125308"/>
                  <a:gd name="connsiteX187" fmla="*/ 1858255 w 3126815"/>
                  <a:gd name="connsiteY187" fmla="*/ 2037972 h 3125308"/>
                  <a:gd name="connsiteX188" fmla="*/ 1777593 w 3126815"/>
                  <a:gd name="connsiteY188" fmla="*/ 2079418 h 3125308"/>
                  <a:gd name="connsiteX189" fmla="*/ 1691270 w 3126815"/>
                  <a:gd name="connsiteY189" fmla="*/ 2107241 h 3125308"/>
                  <a:gd name="connsiteX190" fmla="*/ 1601594 w 3126815"/>
                  <a:gd name="connsiteY190" fmla="*/ 2120684 h 3125308"/>
                  <a:gd name="connsiteX191" fmla="*/ 1601594 w 3126815"/>
                  <a:gd name="connsiteY191" fmla="*/ 1899721 h 3125308"/>
                  <a:gd name="connsiteX192" fmla="*/ 1693289 w 3126815"/>
                  <a:gd name="connsiteY192" fmla="*/ 1876007 h 3125308"/>
                  <a:gd name="connsiteX193" fmla="*/ 1774781 w 3126815"/>
                  <a:gd name="connsiteY193" fmla="*/ 1827821 h 3125308"/>
                  <a:gd name="connsiteX194" fmla="*/ 1985108 w 3126815"/>
                  <a:gd name="connsiteY194" fmla="*/ 2037972 h 3125308"/>
                  <a:gd name="connsiteX195" fmla="*/ 2143295 w 3126815"/>
                  <a:gd name="connsiteY195" fmla="*/ 2196153 h 3125308"/>
                  <a:gd name="connsiteX196" fmla="*/ 2024808 w 3126815"/>
                  <a:gd name="connsiteY196" fmla="*/ 2287227 h 3125308"/>
                  <a:gd name="connsiteX197" fmla="*/ 1892258 w 3126815"/>
                  <a:gd name="connsiteY197" fmla="*/ 2356316 h 3125308"/>
                  <a:gd name="connsiteX198" fmla="*/ 1749720 w 3126815"/>
                  <a:gd name="connsiteY198" fmla="*/ 2401294 h 3125308"/>
                  <a:gd name="connsiteX199" fmla="*/ 1601558 w 3126815"/>
                  <a:gd name="connsiteY199" fmla="*/ 2420828 h 3125308"/>
                  <a:gd name="connsiteX200" fmla="*/ 1601558 w 3126815"/>
                  <a:gd name="connsiteY200" fmla="*/ 2197126 h 3125308"/>
                  <a:gd name="connsiteX201" fmla="*/ 1706090 w 3126815"/>
                  <a:gd name="connsiteY201" fmla="*/ 2182097 h 3125308"/>
                  <a:gd name="connsiteX202" fmla="*/ 1806692 w 3126815"/>
                  <a:gd name="connsiteY202" fmla="*/ 2149877 h 3125308"/>
                  <a:gd name="connsiteX203" fmla="*/ 1900551 w 3126815"/>
                  <a:gd name="connsiteY203" fmla="*/ 2101403 h 3125308"/>
                  <a:gd name="connsiteX204" fmla="*/ 1985036 w 3126815"/>
                  <a:gd name="connsiteY204" fmla="*/ 2038044 h 3125308"/>
                  <a:gd name="connsiteX205" fmla="*/ 2197202 w 3126815"/>
                  <a:gd name="connsiteY205" fmla="*/ 2249961 h 3125308"/>
                  <a:gd name="connsiteX206" fmla="*/ 2370497 w 3126815"/>
                  <a:gd name="connsiteY206" fmla="*/ 2423171 h 3125308"/>
                  <a:gd name="connsiteX207" fmla="*/ 2289835 w 3126815"/>
                  <a:gd name="connsiteY207" fmla="*/ 2492440 h 3125308"/>
                  <a:gd name="connsiteX208" fmla="*/ 2203259 w 3126815"/>
                  <a:gd name="connsiteY208" fmla="*/ 2554177 h 3125308"/>
                  <a:gd name="connsiteX209" fmla="*/ 2111455 w 3126815"/>
                  <a:gd name="connsiteY209" fmla="*/ 2607805 h 3125308"/>
                  <a:gd name="connsiteX210" fmla="*/ 2015180 w 3126815"/>
                  <a:gd name="connsiteY210" fmla="*/ 2652964 h 3125308"/>
                  <a:gd name="connsiteX211" fmla="*/ 1915227 w 3126815"/>
                  <a:gd name="connsiteY211" fmla="*/ 2689220 h 3125308"/>
                  <a:gd name="connsiteX212" fmla="*/ 1812425 w 3126815"/>
                  <a:gd name="connsiteY212" fmla="*/ 2716323 h 3125308"/>
                  <a:gd name="connsiteX213" fmla="*/ 1707568 w 3126815"/>
                  <a:gd name="connsiteY213" fmla="*/ 2734019 h 3125308"/>
                  <a:gd name="connsiteX214" fmla="*/ 1601558 w 3126815"/>
                  <a:gd name="connsiteY214" fmla="*/ 2742200 h 3125308"/>
                  <a:gd name="connsiteX215" fmla="*/ 1601558 w 3126815"/>
                  <a:gd name="connsiteY215" fmla="*/ 2497126 h 3125308"/>
                  <a:gd name="connsiteX216" fmla="*/ 1764612 w 3126815"/>
                  <a:gd name="connsiteY216" fmla="*/ 2476078 h 3125308"/>
                  <a:gd name="connsiteX217" fmla="*/ 1921429 w 3126815"/>
                  <a:gd name="connsiteY217" fmla="*/ 2426739 h 3125308"/>
                  <a:gd name="connsiteX218" fmla="*/ 2067140 w 3126815"/>
                  <a:gd name="connsiteY218" fmla="*/ 2350622 h 3125308"/>
                  <a:gd name="connsiteX219" fmla="*/ 2197238 w 3126815"/>
                  <a:gd name="connsiteY219" fmla="*/ 2250141 h 3125308"/>
                  <a:gd name="connsiteX220" fmla="*/ 2251181 w 3126815"/>
                  <a:gd name="connsiteY220" fmla="*/ 2196009 h 3125308"/>
                  <a:gd name="connsiteX221" fmla="*/ 2351747 w 3126815"/>
                  <a:gd name="connsiteY221" fmla="*/ 2066011 h 3125308"/>
                  <a:gd name="connsiteX222" fmla="*/ 2427938 w 3126815"/>
                  <a:gd name="connsiteY222" fmla="*/ 1920336 h 3125308"/>
                  <a:gd name="connsiteX223" fmla="*/ 2477301 w 3126815"/>
                  <a:gd name="connsiteY223" fmla="*/ 1763597 h 3125308"/>
                  <a:gd name="connsiteX224" fmla="*/ 2498359 w 3126815"/>
                  <a:gd name="connsiteY224" fmla="*/ 1600587 h 3125308"/>
                  <a:gd name="connsiteX225" fmla="*/ 2743554 w 3126815"/>
                  <a:gd name="connsiteY225" fmla="*/ 1600587 h 3125308"/>
                  <a:gd name="connsiteX226" fmla="*/ 2735405 w 3126815"/>
                  <a:gd name="connsiteY226" fmla="*/ 1706581 h 3125308"/>
                  <a:gd name="connsiteX227" fmla="*/ 2717701 w 3126815"/>
                  <a:gd name="connsiteY227" fmla="*/ 1811386 h 3125308"/>
                  <a:gd name="connsiteX228" fmla="*/ 2690585 w 3126815"/>
                  <a:gd name="connsiteY228" fmla="*/ 1914173 h 3125308"/>
                  <a:gd name="connsiteX229" fmla="*/ 2654310 w 3126815"/>
                  <a:gd name="connsiteY229" fmla="*/ 2014077 h 3125308"/>
                  <a:gd name="connsiteX230" fmla="*/ 2609166 w 3126815"/>
                  <a:gd name="connsiteY230" fmla="*/ 2110305 h 3125308"/>
                  <a:gd name="connsiteX231" fmla="*/ 2555511 w 3126815"/>
                  <a:gd name="connsiteY231" fmla="*/ 2202063 h 3125308"/>
                  <a:gd name="connsiteX232" fmla="*/ 2493780 w 3126815"/>
                  <a:gd name="connsiteY232" fmla="*/ 2288596 h 3125308"/>
                  <a:gd name="connsiteX233" fmla="*/ 2424476 w 3126815"/>
                  <a:gd name="connsiteY233" fmla="*/ 2369218 h 3125308"/>
                  <a:gd name="connsiteX234" fmla="*/ 2498359 w 3126815"/>
                  <a:gd name="connsiteY234" fmla="*/ 1524361 h 3125308"/>
                  <a:gd name="connsiteX235" fmla="*/ 2477265 w 3126815"/>
                  <a:gd name="connsiteY235" fmla="*/ 1361423 h 3125308"/>
                  <a:gd name="connsiteX236" fmla="*/ 2427865 w 3126815"/>
                  <a:gd name="connsiteY236" fmla="*/ 1204720 h 3125308"/>
                  <a:gd name="connsiteX237" fmla="*/ 2351675 w 3126815"/>
                  <a:gd name="connsiteY237" fmla="*/ 1059081 h 3125308"/>
                  <a:gd name="connsiteX238" fmla="*/ 2251109 w 3126815"/>
                  <a:gd name="connsiteY238" fmla="*/ 929119 h 3125308"/>
                  <a:gd name="connsiteX239" fmla="*/ 2424476 w 3126815"/>
                  <a:gd name="connsiteY239" fmla="*/ 755910 h 3125308"/>
                  <a:gd name="connsiteX240" fmla="*/ 2493780 w 3126815"/>
                  <a:gd name="connsiteY240" fmla="*/ 836532 h 3125308"/>
                  <a:gd name="connsiteX241" fmla="*/ 2555511 w 3126815"/>
                  <a:gd name="connsiteY241" fmla="*/ 923065 h 3125308"/>
                  <a:gd name="connsiteX242" fmla="*/ 2609166 w 3126815"/>
                  <a:gd name="connsiteY242" fmla="*/ 1014823 h 3125308"/>
                  <a:gd name="connsiteX243" fmla="*/ 2654310 w 3126815"/>
                  <a:gd name="connsiteY243" fmla="*/ 1111051 h 3125308"/>
                  <a:gd name="connsiteX244" fmla="*/ 2690585 w 3126815"/>
                  <a:gd name="connsiteY244" fmla="*/ 1210955 h 3125308"/>
                  <a:gd name="connsiteX245" fmla="*/ 2717701 w 3126815"/>
                  <a:gd name="connsiteY245" fmla="*/ 1313742 h 3125308"/>
                  <a:gd name="connsiteX246" fmla="*/ 2735405 w 3126815"/>
                  <a:gd name="connsiteY246" fmla="*/ 1418547 h 3125308"/>
                  <a:gd name="connsiteX247" fmla="*/ 2743554 w 3126815"/>
                  <a:gd name="connsiteY247" fmla="*/ 1524505 h 3125308"/>
                  <a:gd name="connsiteX248" fmla="*/ 1601558 w 3126815"/>
                  <a:gd name="connsiteY248" fmla="*/ 76730 h 3125308"/>
                  <a:gd name="connsiteX249" fmla="*/ 1737605 w 3126815"/>
                  <a:gd name="connsiteY249" fmla="*/ 86389 h 3125308"/>
                  <a:gd name="connsiteX250" fmla="*/ 1872210 w 3126815"/>
                  <a:gd name="connsiteY250" fmla="*/ 108553 h 3125308"/>
                  <a:gd name="connsiteX251" fmla="*/ 2004183 w 3126815"/>
                  <a:gd name="connsiteY251" fmla="*/ 142972 h 3125308"/>
                  <a:gd name="connsiteX252" fmla="*/ 2132441 w 3126815"/>
                  <a:gd name="connsiteY252" fmla="*/ 189356 h 3125308"/>
                  <a:gd name="connsiteX253" fmla="*/ 2255868 w 3126815"/>
                  <a:gd name="connsiteY253" fmla="*/ 247345 h 3125308"/>
                  <a:gd name="connsiteX254" fmla="*/ 2373490 w 3126815"/>
                  <a:gd name="connsiteY254" fmla="*/ 316434 h 3125308"/>
                  <a:gd name="connsiteX255" fmla="*/ 2484224 w 3126815"/>
                  <a:gd name="connsiteY255" fmla="*/ 396047 h 3125308"/>
                  <a:gd name="connsiteX256" fmla="*/ 2587134 w 3126815"/>
                  <a:gd name="connsiteY256" fmla="*/ 485499 h 3125308"/>
                  <a:gd name="connsiteX257" fmla="*/ 2424476 w 3126815"/>
                  <a:gd name="connsiteY257" fmla="*/ 648077 h 3125308"/>
                  <a:gd name="connsiteX258" fmla="*/ 2338261 w 3126815"/>
                  <a:gd name="connsiteY258" fmla="*/ 573798 h 3125308"/>
                  <a:gd name="connsiteX259" fmla="*/ 2245664 w 3126815"/>
                  <a:gd name="connsiteY259" fmla="*/ 507628 h 3125308"/>
                  <a:gd name="connsiteX260" fmla="*/ 2147441 w 3126815"/>
                  <a:gd name="connsiteY260" fmla="*/ 450180 h 3125308"/>
                  <a:gd name="connsiteX261" fmla="*/ 2044387 w 3126815"/>
                  <a:gd name="connsiteY261" fmla="*/ 401814 h 3125308"/>
                  <a:gd name="connsiteX262" fmla="*/ 1937403 w 3126815"/>
                  <a:gd name="connsiteY262" fmla="*/ 363034 h 3125308"/>
                  <a:gd name="connsiteX263" fmla="*/ 1827317 w 3126815"/>
                  <a:gd name="connsiteY263" fmla="*/ 334130 h 3125308"/>
                  <a:gd name="connsiteX264" fmla="*/ 1715032 w 3126815"/>
                  <a:gd name="connsiteY264" fmla="*/ 315317 h 3125308"/>
                  <a:gd name="connsiteX265" fmla="*/ 1601558 w 3126815"/>
                  <a:gd name="connsiteY265" fmla="*/ 306775 h 3125308"/>
                  <a:gd name="connsiteX266" fmla="*/ 1601558 w 3126815"/>
                  <a:gd name="connsiteY266" fmla="*/ 383073 h 3125308"/>
                  <a:gd name="connsiteX267" fmla="*/ 1707568 w 3126815"/>
                  <a:gd name="connsiteY267" fmla="*/ 391218 h 3125308"/>
                  <a:gd name="connsiteX268" fmla="*/ 1812425 w 3126815"/>
                  <a:gd name="connsiteY268" fmla="*/ 408913 h 3125308"/>
                  <a:gd name="connsiteX269" fmla="*/ 1915263 w 3126815"/>
                  <a:gd name="connsiteY269" fmla="*/ 436016 h 3125308"/>
                  <a:gd name="connsiteX270" fmla="*/ 2015216 w 3126815"/>
                  <a:gd name="connsiteY270" fmla="*/ 472272 h 3125308"/>
                  <a:gd name="connsiteX271" fmla="*/ 2111492 w 3126815"/>
                  <a:gd name="connsiteY271" fmla="*/ 517395 h 3125308"/>
                  <a:gd name="connsiteX272" fmla="*/ 2203296 w 3126815"/>
                  <a:gd name="connsiteY272" fmla="*/ 571023 h 3125308"/>
                  <a:gd name="connsiteX273" fmla="*/ 2289871 w 3126815"/>
                  <a:gd name="connsiteY273" fmla="*/ 632724 h 3125308"/>
                  <a:gd name="connsiteX274" fmla="*/ 2370533 w 3126815"/>
                  <a:gd name="connsiteY274" fmla="*/ 701993 h 3125308"/>
                  <a:gd name="connsiteX275" fmla="*/ 2197238 w 3126815"/>
                  <a:gd name="connsiteY275" fmla="*/ 875203 h 3125308"/>
                  <a:gd name="connsiteX276" fmla="*/ 2067140 w 3126815"/>
                  <a:gd name="connsiteY276" fmla="*/ 774687 h 3125308"/>
                  <a:gd name="connsiteX277" fmla="*/ 1921429 w 3126815"/>
                  <a:gd name="connsiteY277" fmla="*/ 698569 h 3125308"/>
                  <a:gd name="connsiteX278" fmla="*/ 1764612 w 3126815"/>
                  <a:gd name="connsiteY278" fmla="*/ 649230 h 3125308"/>
                  <a:gd name="connsiteX279" fmla="*/ 1601558 w 3126815"/>
                  <a:gd name="connsiteY279" fmla="*/ 628183 h 3125308"/>
                  <a:gd name="connsiteX280" fmla="*/ 1601558 w 3126815"/>
                  <a:gd name="connsiteY280" fmla="*/ 704444 h 3125308"/>
                  <a:gd name="connsiteX281" fmla="*/ 1749720 w 3126815"/>
                  <a:gd name="connsiteY281" fmla="*/ 723978 h 3125308"/>
                  <a:gd name="connsiteX282" fmla="*/ 1892258 w 3126815"/>
                  <a:gd name="connsiteY282" fmla="*/ 768992 h 3125308"/>
                  <a:gd name="connsiteX283" fmla="*/ 2024808 w 3126815"/>
                  <a:gd name="connsiteY283" fmla="*/ 838046 h 3125308"/>
                  <a:gd name="connsiteX284" fmla="*/ 2143295 w 3126815"/>
                  <a:gd name="connsiteY284" fmla="*/ 929119 h 3125308"/>
                  <a:gd name="connsiteX285" fmla="*/ 1985036 w 3126815"/>
                  <a:gd name="connsiteY285" fmla="*/ 1087264 h 3125308"/>
                  <a:gd name="connsiteX286" fmla="*/ 1900551 w 3126815"/>
                  <a:gd name="connsiteY286" fmla="*/ 1023869 h 3125308"/>
                  <a:gd name="connsiteX287" fmla="*/ 1806692 w 3126815"/>
                  <a:gd name="connsiteY287" fmla="*/ 975395 h 3125308"/>
                  <a:gd name="connsiteX288" fmla="*/ 1706054 w 3126815"/>
                  <a:gd name="connsiteY288" fmla="*/ 943175 h 3125308"/>
                  <a:gd name="connsiteX289" fmla="*/ 1601485 w 3126815"/>
                  <a:gd name="connsiteY289" fmla="*/ 928146 h 3125308"/>
                  <a:gd name="connsiteX290" fmla="*/ 1601558 w 3126815"/>
                  <a:gd name="connsiteY290" fmla="*/ 1004588 h 3125308"/>
                  <a:gd name="connsiteX291" fmla="*/ 1691234 w 3126815"/>
                  <a:gd name="connsiteY291" fmla="*/ 1018067 h 3125308"/>
                  <a:gd name="connsiteX292" fmla="*/ 1777521 w 3126815"/>
                  <a:gd name="connsiteY292" fmla="*/ 1045890 h 3125308"/>
                  <a:gd name="connsiteX293" fmla="*/ 1858183 w 3126815"/>
                  <a:gd name="connsiteY293" fmla="*/ 1087336 h 3125308"/>
                  <a:gd name="connsiteX294" fmla="*/ 1931021 w 3126815"/>
                  <a:gd name="connsiteY294" fmla="*/ 1141325 h 3125308"/>
                  <a:gd name="connsiteX295" fmla="*/ 1774745 w 3126815"/>
                  <a:gd name="connsiteY295" fmla="*/ 1297560 h 3125308"/>
                  <a:gd name="connsiteX296" fmla="*/ 1693217 w 3126815"/>
                  <a:gd name="connsiteY296" fmla="*/ 1249374 h 3125308"/>
                  <a:gd name="connsiteX297" fmla="*/ 1601521 w 3126815"/>
                  <a:gd name="connsiteY297" fmla="*/ 1225695 h 3125308"/>
                  <a:gd name="connsiteX298" fmla="*/ 1525259 w 3126815"/>
                  <a:gd name="connsiteY298" fmla="*/ 76730 h 3125308"/>
                  <a:gd name="connsiteX299" fmla="*/ 1525259 w 3126815"/>
                  <a:gd name="connsiteY299" fmla="*/ 306775 h 3125308"/>
                  <a:gd name="connsiteX300" fmla="*/ 1411748 w 3126815"/>
                  <a:gd name="connsiteY300" fmla="*/ 315317 h 3125308"/>
                  <a:gd name="connsiteX301" fmla="*/ 1299499 w 3126815"/>
                  <a:gd name="connsiteY301" fmla="*/ 334130 h 3125308"/>
                  <a:gd name="connsiteX302" fmla="*/ 1189413 w 3126815"/>
                  <a:gd name="connsiteY302" fmla="*/ 363034 h 3125308"/>
                  <a:gd name="connsiteX303" fmla="*/ 1082393 w 3126815"/>
                  <a:gd name="connsiteY303" fmla="*/ 401814 h 3125308"/>
                  <a:gd name="connsiteX304" fmla="*/ 979375 w 3126815"/>
                  <a:gd name="connsiteY304" fmla="*/ 450180 h 3125308"/>
                  <a:gd name="connsiteX305" fmla="*/ 881152 w 3126815"/>
                  <a:gd name="connsiteY305" fmla="*/ 507628 h 3125308"/>
                  <a:gd name="connsiteX306" fmla="*/ 788519 w 3126815"/>
                  <a:gd name="connsiteY306" fmla="*/ 573798 h 3125308"/>
                  <a:gd name="connsiteX307" fmla="*/ 702340 w 3126815"/>
                  <a:gd name="connsiteY307" fmla="*/ 648077 h 3125308"/>
                  <a:gd name="connsiteX308" fmla="*/ 539646 w 3126815"/>
                  <a:gd name="connsiteY308" fmla="*/ 485499 h 3125308"/>
                  <a:gd name="connsiteX309" fmla="*/ 642592 w 3126815"/>
                  <a:gd name="connsiteY309" fmla="*/ 396047 h 3125308"/>
                  <a:gd name="connsiteX310" fmla="*/ 753326 w 3126815"/>
                  <a:gd name="connsiteY310" fmla="*/ 316434 h 3125308"/>
                  <a:gd name="connsiteX311" fmla="*/ 870912 w 3126815"/>
                  <a:gd name="connsiteY311" fmla="*/ 247345 h 3125308"/>
                  <a:gd name="connsiteX312" fmla="*/ 994375 w 3126815"/>
                  <a:gd name="connsiteY312" fmla="*/ 189356 h 3125308"/>
                  <a:gd name="connsiteX313" fmla="*/ 1122634 w 3126815"/>
                  <a:gd name="connsiteY313" fmla="*/ 142972 h 3125308"/>
                  <a:gd name="connsiteX314" fmla="*/ 1254606 w 3126815"/>
                  <a:gd name="connsiteY314" fmla="*/ 108553 h 3125308"/>
                  <a:gd name="connsiteX315" fmla="*/ 1389211 w 3126815"/>
                  <a:gd name="connsiteY315" fmla="*/ 86389 h 3125308"/>
                  <a:gd name="connsiteX316" fmla="*/ 1525259 w 3126815"/>
                  <a:gd name="connsiteY316" fmla="*/ 76730 h 3125308"/>
                  <a:gd name="connsiteX317" fmla="*/ 628457 w 3126815"/>
                  <a:gd name="connsiteY317" fmla="*/ 1524541 h 3125308"/>
                  <a:gd name="connsiteX318" fmla="*/ 383226 w 3126815"/>
                  <a:gd name="connsiteY318" fmla="*/ 1524541 h 3125308"/>
                  <a:gd name="connsiteX319" fmla="*/ 391411 w 3126815"/>
                  <a:gd name="connsiteY319" fmla="*/ 1418547 h 3125308"/>
                  <a:gd name="connsiteX320" fmla="*/ 409115 w 3126815"/>
                  <a:gd name="connsiteY320" fmla="*/ 1313742 h 3125308"/>
                  <a:gd name="connsiteX321" fmla="*/ 436231 w 3126815"/>
                  <a:gd name="connsiteY321" fmla="*/ 1210955 h 3125308"/>
                  <a:gd name="connsiteX322" fmla="*/ 472506 w 3126815"/>
                  <a:gd name="connsiteY322" fmla="*/ 1111051 h 3125308"/>
                  <a:gd name="connsiteX323" fmla="*/ 517650 w 3126815"/>
                  <a:gd name="connsiteY323" fmla="*/ 1014823 h 3125308"/>
                  <a:gd name="connsiteX324" fmla="*/ 571305 w 3126815"/>
                  <a:gd name="connsiteY324" fmla="*/ 923065 h 3125308"/>
                  <a:gd name="connsiteX325" fmla="*/ 633036 w 3126815"/>
                  <a:gd name="connsiteY325" fmla="*/ 836532 h 3125308"/>
                  <a:gd name="connsiteX326" fmla="*/ 702340 w 3126815"/>
                  <a:gd name="connsiteY326" fmla="*/ 755910 h 3125308"/>
                  <a:gd name="connsiteX327" fmla="*/ 875708 w 3126815"/>
                  <a:gd name="connsiteY327" fmla="*/ 929119 h 3125308"/>
                  <a:gd name="connsiteX328" fmla="*/ 775105 w 3126815"/>
                  <a:gd name="connsiteY328" fmla="*/ 1059117 h 3125308"/>
                  <a:gd name="connsiteX329" fmla="*/ 698915 w 3126815"/>
                  <a:gd name="connsiteY329" fmla="*/ 1204792 h 3125308"/>
                  <a:gd name="connsiteX330" fmla="*/ 649515 w 3126815"/>
                  <a:gd name="connsiteY330" fmla="*/ 1361531 h 3125308"/>
                  <a:gd name="connsiteX331" fmla="*/ 628457 w 3126815"/>
                  <a:gd name="connsiteY331" fmla="*/ 1524541 h 3125308"/>
                  <a:gd name="connsiteX332" fmla="*/ 929578 w 3126815"/>
                  <a:gd name="connsiteY332" fmla="*/ 983036 h 3125308"/>
                  <a:gd name="connsiteX333" fmla="*/ 1087801 w 3126815"/>
                  <a:gd name="connsiteY333" fmla="*/ 1141181 h 3125308"/>
                  <a:gd name="connsiteX334" fmla="*/ 1024375 w 3126815"/>
                  <a:gd name="connsiteY334" fmla="*/ 1225623 h 3125308"/>
                  <a:gd name="connsiteX335" fmla="*/ 975877 w 3126815"/>
                  <a:gd name="connsiteY335" fmla="*/ 1319436 h 3125308"/>
                  <a:gd name="connsiteX336" fmla="*/ 943641 w 3126815"/>
                  <a:gd name="connsiteY336" fmla="*/ 1420025 h 3125308"/>
                  <a:gd name="connsiteX337" fmla="*/ 928605 w 3126815"/>
                  <a:gd name="connsiteY337" fmla="*/ 1524541 h 3125308"/>
                  <a:gd name="connsiteX338" fmla="*/ 704792 w 3126815"/>
                  <a:gd name="connsiteY338" fmla="*/ 1524541 h 3125308"/>
                  <a:gd name="connsiteX339" fmla="*/ 724336 w 3126815"/>
                  <a:gd name="connsiteY339" fmla="*/ 1376416 h 3125308"/>
                  <a:gd name="connsiteX340" fmla="*/ 769336 w 3126815"/>
                  <a:gd name="connsiteY340" fmla="*/ 1233948 h 3125308"/>
                  <a:gd name="connsiteX341" fmla="*/ 838460 w 3126815"/>
                  <a:gd name="connsiteY341" fmla="*/ 1101464 h 3125308"/>
                  <a:gd name="connsiteX342" fmla="*/ 929578 w 3126815"/>
                  <a:gd name="connsiteY342" fmla="*/ 983036 h 3125308"/>
                  <a:gd name="connsiteX343" fmla="*/ 628457 w 3126815"/>
                  <a:gd name="connsiteY343" fmla="*/ 1600767 h 3125308"/>
                  <a:gd name="connsiteX344" fmla="*/ 649515 w 3126815"/>
                  <a:gd name="connsiteY344" fmla="*/ 1763741 h 3125308"/>
                  <a:gd name="connsiteX345" fmla="*/ 698915 w 3126815"/>
                  <a:gd name="connsiteY345" fmla="*/ 1920516 h 3125308"/>
                  <a:gd name="connsiteX346" fmla="*/ 775105 w 3126815"/>
                  <a:gd name="connsiteY346" fmla="*/ 2066155 h 3125308"/>
                  <a:gd name="connsiteX347" fmla="*/ 875708 w 3126815"/>
                  <a:gd name="connsiteY347" fmla="*/ 2196153 h 3125308"/>
                  <a:gd name="connsiteX348" fmla="*/ 702376 w 3126815"/>
                  <a:gd name="connsiteY348" fmla="*/ 2369363 h 3125308"/>
                  <a:gd name="connsiteX349" fmla="*/ 633109 w 3126815"/>
                  <a:gd name="connsiteY349" fmla="*/ 2288776 h 3125308"/>
                  <a:gd name="connsiteX350" fmla="*/ 571377 w 3126815"/>
                  <a:gd name="connsiteY350" fmla="*/ 2202208 h 3125308"/>
                  <a:gd name="connsiteX351" fmla="*/ 517686 w 3126815"/>
                  <a:gd name="connsiteY351" fmla="*/ 2110449 h 3125308"/>
                  <a:gd name="connsiteX352" fmla="*/ 472542 w 3126815"/>
                  <a:gd name="connsiteY352" fmla="*/ 2014221 h 3125308"/>
                  <a:gd name="connsiteX353" fmla="*/ 436267 w 3126815"/>
                  <a:gd name="connsiteY353" fmla="*/ 1914318 h 3125308"/>
                  <a:gd name="connsiteX354" fmla="*/ 409152 w 3126815"/>
                  <a:gd name="connsiteY354" fmla="*/ 1811531 h 3125308"/>
                  <a:gd name="connsiteX355" fmla="*/ 391447 w 3126815"/>
                  <a:gd name="connsiteY355" fmla="*/ 1706725 h 3125308"/>
                  <a:gd name="connsiteX356" fmla="*/ 383298 w 3126815"/>
                  <a:gd name="connsiteY356" fmla="*/ 1600767 h 3125308"/>
                  <a:gd name="connsiteX357" fmla="*/ 704792 w 3126815"/>
                  <a:gd name="connsiteY357" fmla="*/ 1600767 h 3125308"/>
                  <a:gd name="connsiteX358" fmla="*/ 928605 w 3126815"/>
                  <a:gd name="connsiteY358" fmla="*/ 1600767 h 3125308"/>
                  <a:gd name="connsiteX359" fmla="*/ 943641 w 3126815"/>
                  <a:gd name="connsiteY359" fmla="*/ 1705284 h 3125308"/>
                  <a:gd name="connsiteX360" fmla="*/ 975841 w 3126815"/>
                  <a:gd name="connsiteY360" fmla="*/ 1805872 h 3125308"/>
                  <a:gd name="connsiteX361" fmla="*/ 1024375 w 3126815"/>
                  <a:gd name="connsiteY361" fmla="*/ 1899721 h 3125308"/>
                  <a:gd name="connsiteX362" fmla="*/ 1087801 w 3126815"/>
                  <a:gd name="connsiteY362" fmla="*/ 1984164 h 3125308"/>
                  <a:gd name="connsiteX363" fmla="*/ 929578 w 3126815"/>
                  <a:gd name="connsiteY363" fmla="*/ 2142200 h 3125308"/>
                  <a:gd name="connsiteX364" fmla="*/ 838460 w 3126815"/>
                  <a:gd name="connsiteY364" fmla="*/ 2023772 h 3125308"/>
                  <a:gd name="connsiteX365" fmla="*/ 769372 w 3126815"/>
                  <a:gd name="connsiteY365" fmla="*/ 1891324 h 3125308"/>
                  <a:gd name="connsiteX366" fmla="*/ 724336 w 3126815"/>
                  <a:gd name="connsiteY366" fmla="*/ 1748856 h 3125308"/>
                  <a:gd name="connsiteX367" fmla="*/ 704792 w 3126815"/>
                  <a:gd name="connsiteY367" fmla="*/ 1600767 h 3125308"/>
                  <a:gd name="connsiteX368" fmla="*/ 1005084 w 3126815"/>
                  <a:gd name="connsiteY368" fmla="*/ 1600767 h 3125308"/>
                  <a:gd name="connsiteX369" fmla="*/ 1226156 w 3126815"/>
                  <a:gd name="connsiteY369" fmla="*/ 1600767 h 3125308"/>
                  <a:gd name="connsiteX370" fmla="*/ 1249847 w 3126815"/>
                  <a:gd name="connsiteY370" fmla="*/ 1692417 h 3125308"/>
                  <a:gd name="connsiteX371" fmla="*/ 1298092 w 3126815"/>
                  <a:gd name="connsiteY371" fmla="*/ 1773868 h 3125308"/>
                  <a:gd name="connsiteX372" fmla="*/ 1141780 w 3126815"/>
                  <a:gd name="connsiteY372" fmla="*/ 1930103 h 3125308"/>
                  <a:gd name="connsiteX373" fmla="*/ 1087801 w 3126815"/>
                  <a:gd name="connsiteY373" fmla="*/ 1857266 h 3125308"/>
                  <a:gd name="connsiteX374" fmla="*/ 1046335 w 3126815"/>
                  <a:gd name="connsiteY374" fmla="*/ 1776644 h 3125308"/>
                  <a:gd name="connsiteX375" fmla="*/ 1018534 w 3126815"/>
                  <a:gd name="connsiteY375" fmla="*/ 1690399 h 3125308"/>
                  <a:gd name="connsiteX376" fmla="*/ 1005084 w 3126815"/>
                  <a:gd name="connsiteY376" fmla="*/ 1600767 h 3125308"/>
                  <a:gd name="connsiteX377" fmla="*/ 1226156 w 3126815"/>
                  <a:gd name="connsiteY377" fmla="*/ 1524541 h 3125308"/>
                  <a:gd name="connsiteX378" fmla="*/ 1005084 w 3126815"/>
                  <a:gd name="connsiteY378" fmla="*/ 1524541 h 3125308"/>
                  <a:gd name="connsiteX379" fmla="*/ 1018534 w 3126815"/>
                  <a:gd name="connsiteY379" fmla="*/ 1434909 h 3125308"/>
                  <a:gd name="connsiteX380" fmla="*/ 1046335 w 3126815"/>
                  <a:gd name="connsiteY380" fmla="*/ 1348629 h 3125308"/>
                  <a:gd name="connsiteX381" fmla="*/ 1087801 w 3126815"/>
                  <a:gd name="connsiteY381" fmla="*/ 1268007 h 3125308"/>
                  <a:gd name="connsiteX382" fmla="*/ 1141780 w 3126815"/>
                  <a:gd name="connsiteY382" fmla="*/ 1195169 h 3125308"/>
                  <a:gd name="connsiteX383" fmla="*/ 1298092 w 3126815"/>
                  <a:gd name="connsiteY383" fmla="*/ 1351404 h 3125308"/>
                  <a:gd name="connsiteX384" fmla="*/ 1249883 w 3126815"/>
                  <a:gd name="connsiteY384" fmla="*/ 1432891 h 3125308"/>
                  <a:gd name="connsiteX385" fmla="*/ 1226229 w 3126815"/>
                  <a:gd name="connsiteY385" fmla="*/ 1524541 h 3125308"/>
                  <a:gd name="connsiteX386" fmla="*/ 1195759 w 3126815"/>
                  <a:gd name="connsiteY386" fmla="*/ 1141325 h 3125308"/>
                  <a:gd name="connsiteX387" fmla="*/ 1268633 w 3126815"/>
                  <a:gd name="connsiteY387" fmla="*/ 1087372 h 3125308"/>
                  <a:gd name="connsiteX388" fmla="*/ 1349295 w 3126815"/>
                  <a:gd name="connsiteY388" fmla="*/ 1045926 h 3125308"/>
                  <a:gd name="connsiteX389" fmla="*/ 1435582 w 3126815"/>
                  <a:gd name="connsiteY389" fmla="*/ 1018103 h 3125308"/>
                  <a:gd name="connsiteX390" fmla="*/ 1525295 w 3126815"/>
                  <a:gd name="connsiteY390" fmla="*/ 1004660 h 3125308"/>
                  <a:gd name="connsiteX391" fmla="*/ 1525295 w 3126815"/>
                  <a:gd name="connsiteY391" fmla="*/ 1225623 h 3125308"/>
                  <a:gd name="connsiteX392" fmla="*/ 1433599 w 3126815"/>
                  <a:gd name="connsiteY392" fmla="*/ 1249338 h 3125308"/>
                  <a:gd name="connsiteX393" fmla="*/ 1352071 w 3126815"/>
                  <a:gd name="connsiteY393" fmla="*/ 1297524 h 3125308"/>
                  <a:gd name="connsiteX394" fmla="*/ 1141780 w 3126815"/>
                  <a:gd name="connsiteY394" fmla="*/ 1087372 h 3125308"/>
                  <a:gd name="connsiteX395" fmla="*/ 983557 w 3126815"/>
                  <a:gd name="connsiteY395" fmla="*/ 929228 h 3125308"/>
                  <a:gd name="connsiteX396" fmla="*/ 1102044 w 3126815"/>
                  <a:gd name="connsiteY396" fmla="*/ 838154 h 3125308"/>
                  <a:gd name="connsiteX397" fmla="*/ 1234558 w 3126815"/>
                  <a:gd name="connsiteY397" fmla="*/ 769064 h 3125308"/>
                  <a:gd name="connsiteX398" fmla="*/ 1377096 w 3126815"/>
                  <a:gd name="connsiteY398" fmla="*/ 724050 h 3125308"/>
                  <a:gd name="connsiteX399" fmla="*/ 1525259 w 3126815"/>
                  <a:gd name="connsiteY399" fmla="*/ 704516 h 3125308"/>
                  <a:gd name="connsiteX400" fmla="*/ 1525259 w 3126815"/>
                  <a:gd name="connsiteY400" fmla="*/ 928218 h 3125308"/>
                  <a:gd name="connsiteX401" fmla="*/ 1420726 w 3126815"/>
                  <a:gd name="connsiteY401" fmla="*/ 943247 h 3125308"/>
                  <a:gd name="connsiteX402" fmla="*/ 1320124 w 3126815"/>
                  <a:gd name="connsiteY402" fmla="*/ 975431 h 3125308"/>
                  <a:gd name="connsiteX403" fmla="*/ 1226265 w 3126815"/>
                  <a:gd name="connsiteY403" fmla="*/ 1023905 h 3125308"/>
                  <a:gd name="connsiteX404" fmla="*/ 1141780 w 3126815"/>
                  <a:gd name="connsiteY404" fmla="*/ 1087264 h 3125308"/>
                  <a:gd name="connsiteX405" fmla="*/ 929687 w 3126815"/>
                  <a:gd name="connsiteY405" fmla="*/ 875383 h 3125308"/>
                  <a:gd name="connsiteX406" fmla="*/ 756283 w 3126815"/>
                  <a:gd name="connsiteY406" fmla="*/ 701993 h 3125308"/>
                  <a:gd name="connsiteX407" fmla="*/ 836945 w 3126815"/>
                  <a:gd name="connsiteY407" fmla="*/ 632724 h 3125308"/>
                  <a:gd name="connsiteX408" fmla="*/ 923521 w 3126815"/>
                  <a:gd name="connsiteY408" fmla="*/ 571023 h 3125308"/>
                  <a:gd name="connsiteX409" fmla="*/ 1015325 w 3126815"/>
                  <a:gd name="connsiteY409" fmla="*/ 517395 h 3125308"/>
                  <a:gd name="connsiteX410" fmla="*/ 1111600 w 3126815"/>
                  <a:gd name="connsiteY410" fmla="*/ 472272 h 3125308"/>
                  <a:gd name="connsiteX411" fmla="*/ 1211553 w 3126815"/>
                  <a:gd name="connsiteY411" fmla="*/ 436016 h 3125308"/>
                  <a:gd name="connsiteX412" fmla="*/ 1314391 w 3126815"/>
                  <a:gd name="connsiteY412" fmla="*/ 408913 h 3125308"/>
                  <a:gd name="connsiteX413" fmla="*/ 1419248 w 3126815"/>
                  <a:gd name="connsiteY413" fmla="*/ 391218 h 3125308"/>
                  <a:gd name="connsiteX414" fmla="*/ 1525259 w 3126815"/>
                  <a:gd name="connsiteY414" fmla="*/ 383073 h 3125308"/>
                  <a:gd name="connsiteX415" fmla="*/ 1525259 w 3126815"/>
                  <a:gd name="connsiteY415" fmla="*/ 628183 h 3125308"/>
                  <a:gd name="connsiteX416" fmla="*/ 1362204 w 3126815"/>
                  <a:gd name="connsiteY416" fmla="*/ 649230 h 3125308"/>
                  <a:gd name="connsiteX417" fmla="*/ 1205351 w 3126815"/>
                  <a:gd name="connsiteY417" fmla="*/ 698569 h 3125308"/>
                  <a:gd name="connsiteX418" fmla="*/ 1059640 w 3126815"/>
                  <a:gd name="connsiteY418" fmla="*/ 774687 h 3125308"/>
                  <a:gd name="connsiteX419" fmla="*/ 929578 w 3126815"/>
                  <a:gd name="connsiteY419" fmla="*/ 875203 h 3125308"/>
                  <a:gd name="connsiteX420" fmla="*/ 485811 w 3126815"/>
                  <a:gd name="connsiteY420" fmla="*/ 539560 h 3125308"/>
                  <a:gd name="connsiteX421" fmla="*/ 648505 w 3126815"/>
                  <a:gd name="connsiteY421" fmla="*/ 702174 h 3125308"/>
                  <a:gd name="connsiteX422" fmla="*/ 574153 w 3126815"/>
                  <a:gd name="connsiteY422" fmla="*/ 788346 h 3125308"/>
                  <a:gd name="connsiteX423" fmla="*/ 507987 w 3126815"/>
                  <a:gd name="connsiteY423" fmla="*/ 880897 h 3125308"/>
                  <a:gd name="connsiteX424" fmla="*/ 450474 w 3126815"/>
                  <a:gd name="connsiteY424" fmla="*/ 979071 h 3125308"/>
                  <a:gd name="connsiteX425" fmla="*/ 402120 w 3126815"/>
                  <a:gd name="connsiteY425" fmla="*/ 1082075 h 3125308"/>
                  <a:gd name="connsiteX426" fmla="*/ 363322 w 3126815"/>
                  <a:gd name="connsiteY426" fmla="*/ 1189006 h 3125308"/>
                  <a:gd name="connsiteX427" fmla="*/ 334403 w 3126815"/>
                  <a:gd name="connsiteY427" fmla="*/ 1299037 h 3125308"/>
                  <a:gd name="connsiteX428" fmla="*/ 315581 w 3126815"/>
                  <a:gd name="connsiteY428" fmla="*/ 1411267 h 3125308"/>
                  <a:gd name="connsiteX429" fmla="*/ 307035 w 3126815"/>
                  <a:gd name="connsiteY429" fmla="*/ 1524686 h 3125308"/>
                  <a:gd name="connsiteX430" fmla="*/ 76732 w 3126815"/>
                  <a:gd name="connsiteY430" fmla="*/ 1524686 h 3125308"/>
                  <a:gd name="connsiteX431" fmla="*/ 86431 w 3126815"/>
                  <a:gd name="connsiteY431" fmla="*/ 1388669 h 3125308"/>
                  <a:gd name="connsiteX432" fmla="*/ 108571 w 3126815"/>
                  <a:gd name="connsiteY432" fmla="*/ 1254131 h 3125308"/>
                  <a:gd name="connsiteX433" fmla="*/ 143007 w 3126815"/>
                  <a:gd name="connsiteY433" fmla="*/ 1122187 h 3125308"/>
                  <a:gd name="connsiteX434" fmla="*/ 189413 w 3126815"/>
                  <a:gd name="connsiteY434" fmla="*/ 993992 h 3125308"/>
                  <a:gd name="connsiteX435" fmla="*/ 247431 w 3126815"/>
                  <a:gd name="connsiteY435" fmla="*/ 870554 h 3125308"/>
                  <a:gd name="connsiteX436" fmla="*/ 316554 w 3126815"/>
                  <a:gd name="connsiteY436" fmla="*/ 753026 h 3125308"/>
                  <a:gd name="connsiteX437" fmla="*/ 396207 w 3126815"/>
                  <a:gd name="connsiteY437" fmla="*/ 642311 h 3125308"/>
                  <a:gd name="connsiteX438" fmla="*/ 485703 w 3126815"/>
                  <a:gd name="connsiteY438" fmla="*/ 539415 h 3125308"/>
                  <a:gd name="connsiteX439" fmla="*/ 76840 w 3126815"/>
                  <a:gd name="connsiteY439" fmla="*/ 1600911 h 3125308"/>
                  <a:gd name="connsiteX440" fmla="*/ 307035 w 3126815"/>
                  <a:gd name="connsiteY440" fmla="*/ 1600911 h 3125308"/>
                  <a:gd name="connsiteX441" fmla="*/ 315581 w 3126815"/>
                  <a:gd name="connsiteY441" fmla="*/ 1714366 h 3125308"/>
                  <a:gd name="connsiteX442" fmla="*/ 334403 w 3126815"/>
                  <a:gd name="connsiteY442" fmla="*/ 1826559 h 3125308"/>
                  <a:gd name="connsiteX443" fmla="*/ 363322 w 3126815"/>
                  <a:gd name="connsiteY443" fmla="*/ 1936626 h 3125308"/>
                  <a:gd name="connsiteX444" fmla="*/ 402120 w 3126815"/>
                  <a:gd name="connsiteY444" fmla="*/ 2043558 h 3125308"/>
                  <a:gd name="connsiteX445" fmla="*/ 450474 w 3126815"/>
                  <a:gd name="connsiteY445" fmla="*/ 2146561 h 3125308"/>
                  <a:gd name="connsiteX446" fmla="*/ 507987 w 3126815"/>
                  <a:gd name="connsiteY446" fmla="*/ 2244735 h 3125308"/>
                  <a:gd name="connsiteX447" fmla="*/ 574153 w 3126815"/>
                  <a:gd name="connsiteY447" fmla="*/ 2337287 h 3125308"/>
                  <a:gd name="connsiteX448" fmla="*/ 648505 w 3126815"/>
                  <a:gd name="connsiteY448" fmla="*/ 2423459 h 3125308"/>
                  <a:gd name="connsiteX449" fmla="*/ 485811 w 3126815"/>
                  <a:gd name="connsiteY449" fmla="*/ 2586037 h 3125308"/>
                  <a:gd name="connsiteX450" fmla="*/ 396315 w 3126815"/>
                  <a:gd name="connsiteY450" fmla="*/ 2483142 h 3125308"/>
                  <a:gd name="connsiteX451" fmla="*/ 316626 w 3126815"/>
                  <a:gd name="connsiteY451" fmla="*/ 2372462 h 3125308"/>
                  <a:gd name="connsiteX452" fmla="*/ 247503 w 3126815"/>
                  <a:gd name="connsiteY452" fmla="*/ 2254899 h 3125308"/>
                  <a:gd name="connsiteX453" fmla="*/ 189449 w 3126815"/>
                  <a:gd name="connsiteY453" fmla="*/ 2131497 h 3125308"/>
                  <a:gd name="connsiteX454" fmla="*/ 143043 w 3126815"/>
                  <a:gd name="connsiteY454" fmla="*/ 2003265 h 3125308"/>
                  <a:gd name="connsiteX455" fmla="*/ 108571 w 3126815"/>
                  <a:gd name="connsiteY455" fmla="*/ 1871321 h 3125308"/>
                  <a:gd name="connsiteX456" fmla="*/ 86431 w 3126815"/>
                  <a:gd name="connsiteY456" fmla="*/ 1736783 h 3125308"/>
                  <a:gd name="connsiteX457" fmla="*/ 76732 w 3126815"/>
                  <a:gd name="connsiteY457" fmla="*/ 1600767 h 3125308"/>
                  <a:gd name="connsiteX458" fmla="*/ 1525259 w 3126815"/>
                  <a:gd name="connsiteY458" fmla="*/ 3048578 h 3125308"/>
                  <a:gd name="connsiteX459" fmla="*/ 1389211 w 3126815"/>
                  <a:gd name="connsiteY459" fmla="*/ 3038884 h 3125308"/>
                  <a:gd name="connsiteX460" fmla="*/ 1254606 w 3126815"/>
                  <a:gd name="connsiteY460" fmla="*/ 3016755 h 3125308"/>
                  <a:gd name="connsiteX461" fmla="*/ 1122634 w 3126815"/>
                  <a:gd name="connsiteY461" fmla="*/ 2982336 h 3125308"/>
                  <a:gd name="connsiteX462" fmla="*/ 994375 w 3126815"/>
                  <a:gd name="connsiteY462" fmla="*/ 2935916 h 3125308"/>
                  <a:gd name="connsiteX463" fmla="*/ 870912 w 3126815"/>
                  <a:gd name="connsiteY463" fmla="*/ 2877928 h 3125308"/>
                  <a:gd name="connsiteX464" fmla="*/ 753326 w 3126815"/>
                  <a:gd name="connsiteY464" fmla="*/ 2808838 h 3125308"/>
                  <a:gd name="connsiteX465" fmla="*/ 642592 w 3126815"/>
                  <a:gd name="connsiteY465" fmla="*/ 2729225 h 3125308"/>
                  <a:gd name="connsiteX466" fmla="*/ 539646 w 3126815"/>
                  <a:gd name="connsiteY466" fmla="*/ 2639773 h 3125308"/>
                  <a:gd name="connsiteX467" fmla="*/ 702340 w 3126815"/>
                  <a:gd name="connsiteY467" fmla="*/ 2477195 h 3125308"/>
                  <a:gd name="connsiteX468" fmla="*/ 788519 w 3126815"/>
                  <a:gd name="connsiteY468" fmla="*/ 2551474 h 3125308"/>
                  <a:gd name="connsiteX469" fmla="*/ 881152 w 3126815"/>
                  <a:gd name="connsiteY469" fmla="*/ 2617644 h 3125308"/>
                  <a:gd name="connsiteX470" fmla="*/ 979375 w 3126815"/>
                  <a:gd name="connsiteY470" fmla="*/ 2675129 h 3125308"/>
                  <a:gd name="connsiteX471" fmla="*/ 1082393 w 3126815"/>
                  <a:gd name="connsiteY471" fmla="*/ 2723459 h 3125308"/>
                  <a:gd name="connsiteX472" fmla="*/ 1189413 w 3126815"/>
                  <a:gd name="connsiteY472" fmla="*/ 2762238 h 3125308"/>
                  <a:gd name="connsiteX473" fmla="*/ 1299499 w 3126815"/>
                  <a:gd name="connsiteY473" fmla="*/ 2791142 h 3125308"/>
                  <a:gd name="connsiteX474" fmla="*/ 1411748 w 3126815"/>
                  <a:gd name="connsiteY474" fmla="*/ 2809955 h 3125308"/>
                  <a:gd name="connsiteX475" fmla="*/ 1525259 w 3126815"/>
                  <a:gd name="connsiteY475" fmla="*/ 2818497 h 3125308"/>
                  <a:gd name="connsiteX476" fmla="*/ 1525259 w 3126815"/>
                  <a:gd name="connsiteY476" fmla="*/ 2742200 h 3125308"/>
                  <a:gd name="connsiteX477" fmla="*/ 1419248 w 3126815"/>
                  <a:gd name="connsiteY477" fmla="*/ 2734055 h 3125308"/>
                  <a:gd name="connsiteX478" fmla="*/ 1314391 w 3126815"/>
                  <a:gd name="connsiteY478" fmla="*/ 2716359 h 3125308"/>
                  <a:gd name="connsiteX479" fmla="*/ 1211553 w 3126815"/>
                  <a:gd name="connsiteY479" fmla="*/ 2689256 h 3125308"/>
                  <a:gd name="connsiteX480" fmla="*/ 1111600 w 3126815"/>
                  <a:gd name="connsiteY480" fmla="*/ 2653000 h 3125308"/>
                  <a:gd name="connsiteX481" fmla="*/ 1015325 w 3126815"/>
                  <a:gd name="connsiteY481" fmla="*/ 2607877 h 3125308"/>
                  <a:gd name="connsiteX482" fmla="*/ 923521 w 3126815"/>
                  <a:gd name="connsiteY482" fmla="*/ 2554249 h 3125308"/>
                  <a:gd name="connsiteX483" fmla="*/ 836945 w 3126815"/>
                  <a:gd name="connsiteY483" fmla="*/ 2492548 h 3125308"/>
                  <a:gd name="connsiteX484" fmla="*/ 756283 w 3126815"/>
                  <a:gd name="connsiteY484" fmla="*/ 2423279 h 3125308"/>
                  <a:gd name="connsiteX485" fmla="*/ 929578 w 3126815"/>
                  <a:gd name="connsiteY485" fmla="*/ 2250141 h 3125308"/>
                  <a:gd name="connsiteX486" fmla="*/ 1059640 w 3126815"/>
                  <a:gd name="connsiteY486" fmla="*/ 2350658 h 3125308"/>
                  <a:gd name="connsiteX487" fmla="*/ 1205351 w 3126815"/>
                  <a:gd name="connsiteY487" fmla="*/ 2426775 h 3125308"/>
                  <a:gd name="connsiteX488" fmla="*/ 1362204 w 3126815"/>
                  <a:gd name="connsiteY488" fmla="*/ 2476114 h 3125308"/>
                  <a:gd name="connsiteX489" fmla="*/ 1525259 w 3126815"/>
                  <a:gd name="connsiteY489" fmla="*/ 2497162 h 3125308"/>
                  <a:gd name="connsiteX490" fmla="*/ 1525259 w 3126815"/>
                  <a:gd name="connsiteY490" fmla="*/ 2420828 h 3125308"/>
                  <a:gd name="connsiteX491" fmla="*/ 1377060 w 3126815"/>
                  <a:gd name="connsiteY491" fmla="*/ 2401294 h 3125308"/>
                  <a:gd name="connsiteX492" fmla="*/ 1234558 w 3126815"/>
                  <a:gd name="connsiteY492" fmla="*/ 2356316 h 3125308"/>
                  <a:gd name="connsiteX493" fmla="*/ 1102008 w 3126815"/>
                  <a:gd name="connsiteY493" fmla="*/ 2287227 h 3125308"/>
                  <a:gd name="connsiteX494" fmla="*/ 983521 w 3126815"/>
                  <a:gd name="connsiteY494" fmla="*/ 2196153 h 3125308"/>
                  <a:gd name="connsiteX495" fmla="*/ 1141780 w 3126815"/>
                  <a:gd name="connsiteY495" fmla="*/ 2038044 h 3125308"/>
                  <a:gd name="connsiteX496" fmla="*/ 1226265 w 3126815"/>
                  <a:gd name="connsiteY496" fmla="*/ 2101439 h 3125308"/>
                  <a:gd name="connsiteX497" fmla="*/ 1320124 w 3126815"/>
                  <a:gd name="connsiteY497" fmla="*/ 2149877 h 3125308"/>
                  <a:gd name="connsiteX498" fmla="*/ 1420762 w 3126815"/>
                  <a:gd name="connsiteY498" fmla="*/ 2182097 h 3125308"/>
                  <a:gd name="connsiteX499" fmla="*/ 1525331 w 3126815"/>
                  <a:gd name="connsiteY499" fmla="*/ 2197126 h 3125308"/>
                  <a:gd name="connsiteX500" fmla="*/ 1525259 w 3126815"/>
                  <a:gd name="connsiteY500" fmla="*/ 2120684 h 3125308"/>
                  <a:gd name="connsiteX501" fmla="*/ 1435582 w 3126815"/>
                  <a:gd name="connsiteY501" fmla="*/ 2107241 h 3125308"/>
                  <a:gd name="connsiteX502" fmla="*/ 1349259 w 3126815"/>
                  <a:gd name="connsiteY502" fmla="*/ 2079418 h 3125308"/>
                  <a:gd name="connsiteX503" fmla="*/ 1268633 w 3126815"/>
                  <a:gd name="connsiteY503" fmla="*/ 2037972 h 3125308"/>
                  <a:gd name="connsiteX504" fmla="*/ 1195759 w 3126815"/>
                  <a:gd name="connsiteY504" fmla="*/ 1984019 h 3125308"/>
                  <a:gd name="connsiteX505" fmla="*/ 1352071 w 3126815"/>
                  <a:gd name="connsiteY505" fmla="*/ 1827785 h 3125308"/>
                  <a:gd name="connsiteX506" fmla="*/ 1433599 w 3126815"/>
                  <a:gd name="connsiteY506" fmla="*/ 1875971 h 3125308"/>
                  <a:gd name="connsiteX507" fmla="*/ 1525295 w 3126815"/>
                  <a:gd name="connsiteY507" fmla="*/ 1899685 h 3125308"/>
                  <a:gd name="connsiteX508" fmla="*/ 1298128 w 3126815"/>
                  <a:gd name="connsiteY508" fmla="*/ 1562636 h 3125308"/>
                  <a:gd name="connsiteX509" fmla="*/ 1299390 w 3126815"/>
                  <a:gd name="connsiteY509" fmla="*/ 1536651 h 3125308"/>
                  <a:gd name="connsiteX510" fmla="*/ 1303213 w 3126815"/>
                  <a:gd name="connsiteY510" fmla="*/ 1510918 h 3125308"/>
                  <a:gd name="connsiteX511" fmla="*/ 1309559 w 3126815"/>
                  <a:gd name="connsiteY511" fmla="*/ 1485654 h 3125308"/>
                  <a:gd name="connsiteX512" fmla="*/ 1318321 w 3126815"/>
                  <a:gd name="connsiteY512" fmla="*/ 1461183 h 3125308"/>
                  <a:gd name="connsiteX513" fmla="*/ 1329463 w 3126815"/>
                  <a:gd name="connsiteY513" fmla="*/ 1437648 h 3125308"/>
                  <a:gd name="connsiteX514" fmla="*/ 1342841 w 3126815"/>
                  <a:gd name="connsiteY514" fmla="*/ 1415339 h 3125308"/>
                  <a:gd name="connsiteX515" fmla="*/ 1358346 w 3126815"/>
                  <a:gd name="connsiteY515" fmla="*/ 1394436 h 3125308"/>
                  <a:gd name="connsiteX516" fmla="*/ 1375834 w 3126815"/>
                  <a:gd name="connsiteY516" fmla="*/ 1375154 h 3125308"/>
                  <a:gd name="connsiteX517" fmla="*/ 1395125 w 3126815"/>
                  <a:gd name="connsiteY517" fmla="*/ 1357675 h 3125308"/>
                  <a:gd name="connsiteX518" fmla="*/ 1416039 w 3126815"/>
                  <a:gd name="connsiteY518" fmla="*/ 1342177 h 3125308"/>
                  <a:gd name="connsiteX519" fmla="*/ 1438358 w 3126815"/>
                  <a:gd name="connsiteY519" fmla="*/ 1328807 h 3125308"/>
                  <a:gd name="connsiteX520" fmla="*/ 1461868 w 3126815"/>
                  <a:gd name="connsiteY520" fmla="*/ 1317670 h 3125308"/>
                  <a:gd name="connsiteX521" fmla="*/ 1486388 w 3126815"/>
                  <a:gd name="connsiteY521" fmla="*/ 1308912 h 3125308"/>
                  <a:gd name="connsiteX522" fmla="*/ 1511665 w 3126815"/>
                  <a:gd name="connsiteY522" fmla="*/ 1302605 h 3125308"/>
                  <a:gd name="connsiteX523" fmla="*/ 1537410 w 3126815"/>
                  <a:gd name="connsiteY523" fmla="*/ 1298785 h 3125308"/>
                  <a:gd name="connsiteX524" fmla="*/ 1563408 w 3126815"/>
                  <a:gd name="connsiteY524" fmla="*/ 1297487 h 3125308"/>
                  <a:gd name="connsiteX525" fmla="*/ 1589406 w 3126815"/>
                  <a:gd name="connsiteY525" fmla="*/ 1298785 h 3125308"/>
                  <a:gd name="connsiteX526" fmla="*/ 1615151 w 3126815"/>
                  <a:gd name="connsiteY526" fmla="*/ 1302605 h 3125308"/>
                  <a:gd name="connsiteX527" fmla="*/ 1640392 w 3126815"/>
                  <a:gd name="connsiteY527" fmla="*/ 1308912 h 3125308"/>
                  <a:gd name="connsiteX528" fmla="*/ 1664912 w 3126815"/>
                  <a:gd name="connsiteY528" fmla="*/ 1317670 h 3125308"/>
                  <a:gd name="connsiteX529" fmla="*/ 1688458 w 3126815"/>
                  <a:gd name="connsiteY529" fmla="*/ 1328807 h 3125308"/>
                  <a:gd name="connsiteX530" fmla="*/ 1710778 w 3126815"/>
                  <a:gd name="connsiteY530" fmla="*/ 1342177 h 3125308"/>
                  <a:gd name="connsiteX531" fmla="*/ 1731691 w 3126815"/>
                  <a:gd name="connsiteY531" fmla="*/ 1357675 h 3125308"/>
                  <a:gd name="connsiteX532" fmla="*/ 1750982 w 3126815"/>
                  <a:gd name="connsiteY532" fmla="*/ 1375154 h 3125308"/>
                  <a:gd name="connsiteX533" fmla="*/ 1768471 w 3126815"/>
                  <a:gd name="connsiteY533" fmla="*/ 1394436 h 3125308"/>
                  <a:gd name="connsiteX534" fmla="*/ 1783976 w 3126815"/>
                  <a:gd name="connsiteY534" fmla="*/ 1415339 h 3125308"/>
                  <a:gd name="connsiteX535" fmla="*/ 1797353 w 3126815"/>
                  <a:gd name="connsiteY535" fmla="*/ 1437648 h 3125308"/>
                  <a:gd name="connsiteX536" fmla="*/ 1808495 w 3126815"/>
                  <a:gd name="connsiteY536" fmla="*/ 1461183 h 3125308"/>
                  <a:gd name="connsiteX537" fmla="*/ 1817257 w 3126815"/>
                  <a:gd name="connsiteY537" fmla="*/ 1485654 h 3125308"/>
                  <a:gd name="connsiteX538" fmla="*/ 1823567 w 3126815"/>
                  <a:gd name="connsiteY538" fmla="*/ 1510918 h 3125308"/>
                  <a:gd name="connsiteX539" fmla="*/ 1827390 w 3126815"/>
                  <a:gd name="connsiteY539" fmla="*/ 1536651 h 3125308"/>
                  <a:gd name="connsiteX540" fmla="*/ 1828688 w 3126815"/>
                  <a:gd name="connsiteY540" fmla="*/ 1562636 h 3125308"/>
                  <a:gd name="connsiteX541" fmla="*/ 1827390 w 3126815"/>
                  <a:gd name="connsiteY541" fmla="*/ 1588621 h 3125308"/>
                  <a:gd name="connsiteX542" fmla="*/ 1823567 w 3126815"/>
                  <a:gd name="connsiteY542" fmla="*/ 1614354 h 3125308"/>
                  <a:gd name="connsiteX543" fmla="*/ 1817257 w 3126815"/>
                  <a:gd name="connsiteY543" fmla="*/ 1639618 h 3125308"/>
                  <a:gd name="connsiteX544" fmla="*/ 1808495 w 3126815"/>
                  <a:gd name="connsiteY544" fmla="*/ 1664090 h 3125308"/>
                  <a:gd name="connsiteX545" fmla="*/ 1797353 w 3126815"/>
                  <a:gd name="connsiteY545" fmla="*/ 1687624 h 3125308"/>
                  <a:gd name="connsiteX546" fmla="*/ 1783976 w 3126815"/>
                  <a:gd name="connsiteY546" fmla="*/ 1709933 h 3125308"/>
                  <a:gd name="connsiteX547" fmla="*/ 1768471 w 3126815"/>
                  <a:gd name="connsiteY547" fmla="*/ 1730836 h 3125308"/>
                  <a:gd name="connsiteX548" fmla="*/ 1750982 w 3126815"/>
                  <a:gd name="connsiteY548" fmla="*/ 1750118 h 3125308"/>
                  <a:gd name="connsiteX549" fmla="*/ 1731691 w 3126815"/>
                  <a:gd name="connsiteY549" fmla="*/ 1767597 h 3125308"/>
                  <a:gd name="connsiteX550" fmla="*/ 1710778 w 3126815"/>
                  <a:gd name="connsiteY550" fmla="*/ 1783095 h 3125308"/>
                  <a:gd name="connsiteX551" fmla="*/ 1688458 w 3126815"/>
                  <a:gd name="connsiteY551" fmla="*/ 1796466 h 3125308"/>
                  <a:gd name="connsiteX552" fmla="*/ 1664912 w 3126815"/>
                  <a:gd name="connsiteY552" fmla="*/ 1807602 h 3125308"/>
                  <a:gd name="connsiteX553" fmla="*/ 1640392 w 3126815"/>
                  <a:gd name="connsiteY553" fmla="*/ 1816360 h 3125308"/>
                  <a:gd name="connsiteX554" fmla="*/ 1615151 w 3126815"/>
                  <a:gd name="connsiteY554" fmla="*/ 1822703 h 3125308"/>
                  <a:gd name="connsiteX555" fmla="*/ 1589406 w 3126815"/>
                  <a:gd name="connsiteY555" fmla="*/ 1826523 h 3125308"/>
                  <a:gd name="connsiteX556" fmla="*/ 1563408 w 3126815"/>
                  <a:gd name="connsiteY556" fmla="*/ 1827785 h 3125308"/>
                  <a:gd name="connsiteX557" fmla="*/ 1537410 w 3126815"/>
                  <a:gd name="connsiteY557" fmla="*/ 1826523 h 3125308"/>
                  <a:gd name="connsiteX558" fmla="*/ 1511665 w 3126815"/>
                  <a:gd name="connsiteY558" fmla="*/ 1822703 h 3125308"/>
                  <a:gd name="connsiteX559" fmla="*/ 1486388 w 3126815"/>
                  <a:gd name="connsiteY559" fmla="*/ 1816360 h 3125308"/>
                  <a:gd name="connsiteX560" fmla="*/ 1461868 w 3126815"/>
                  <a:gd name="connsiteY560" fmla="*/ 1807602 h 3125308"/>
                  <a:gd name="connsiteX561" fmla="*/ 1438358 w 3126815"/>
                  <a:gd name="connsiteY561" fmla="*/ 1796466 h 3125308"/>
                  <a:gd name="connsiteX562" fmla="*/ 1416039 w 3126815"/>
                  <a:gd name="connsiteY562" fmla="*/ 1783095 h 3125308"/>
                  <a:gd name="connsiteX563" fmla="*/ 1395125 w 3126815"/>
                  <a:gd name="connsiteY563" fmla="*/ 1767597 h 3125308"/>
                  <a:gd name="connsiteX564" fmla="*/ 1375834 w 3126815"/>
                  <a:gd name="connsiteY564" fmla="*/ 1750118 h 3125308"/>
                  <a:gd name="connsiteX565" fmla="*/ 1358346 w 3126815"/>
                  <a:gd name="connsiteY565" fmla="*/ 1730836 h 3125308"/>
                  <a:gd name="connsiteX566" fmla="*/ 1342841 w 3126815"/>
                  <a:gd name="connsiteY566" fmla="*/ 1709933 h 3125308"/>
                  <a:gd name="connsiteX567" fmla="*/ 1329463 w 3126815"/>
                  <a:gd name="connsiteY567" fmla="*/ 1687624 h 3125308"/>
                  <a:gd name="connsiteX568" fmla="*/ 1318321 w 3126815"/>
                  <a:gd name="connsiteY568" fmla="*/ 1664090 h 3125308"/>
                  <a:gd name="connsiteX569" fmla="*/ 1309559 w 3126815"/>
                  <a:gd name="connsiteY569" fmla="*/ 1639618 h 3125308"/>
                  <a:gd name="connsiteX570" fmla="*/ 1303213 w 3126815"/>
                  <a:gd name="connsiteY570" fmla="*/ 1614354 h 3125308"/>
                  <a:gd name="connsiteX571" fmla="*/ 1299390 w 3126815"/>
                  <a:gd name="connsiteY571" fmla="*/ 1588621 h 3125308"/>
                  <a:gd name="connsiteX572" fmla="*/ 1298128 w 3126815"/>
                  <a:gd name="connsiteY572" fmla="*/ 1562636 h 3125308"/>
                  <a:gd name="connsiteX573" fmla="*/ 1601485 w 3126815"/>
                  <a:gd name="connsiteY573" fmla="*/ 3048578 h 3125308"/>
                  <a:gd name="connsiteX574" fmla="*/ 1601485 w 3126815"/>
                  <a:gd name="connsiteY574" fmla="*/ 2818497 h 3125308"/>
                  <a:gd name="connsiteX575" fmla="*/ 1714996 w 3126815"/>
                  <a:gd name="connsiteY575" fmla="*/ 2809955 h 3125308"/>
                  <a:gd name="connsiteX576" fmla="*/ 1827245 w 3126815"/>
                  <a:gd name="connsiteY576" fmla="*/ 2791142 h 3125308"/>
                  <a:gd name="connsiteX577" fmla="*/ 1937331 w 3126815"/>
                  <a:gd name="connsiteY577" fmla="*/ 2762238 h 3125308"/>
                  <a:gd name="connsiteX578" fmla="*/ 2044351 w 3126815"/>
                  <a:gd name="connsiteY578" fmla="*/ 2723459 h 3125308"/>
                  <a:gd name="connsiteX579" fmla="*/ 2147405 w 3126815"/>
                  <a:gd name="connsiteY579" fmla="*/ 2675129 h 3125308"/>
                  <a:gd name="connsiteX580" fmla="*/ 2245628 w 3126815"/>
                  <a:gd name="connsiteY580" fmla="*/ 2617644 h 3125308"/>
                  <a:gd name="connsiteX581" fmla="*/ 2338225 w 3126815"/>
                  <a:gd name="connsiteY581" fmla="*/ 2551474 h 3125308"/>
                  <a:gd name="connsiteX582" fmla="*/ 2424440 w 3126815"/>
                  <a:gd name="connsiteY582" fmla="*/ 2477195 h 3125308"/>
                  <a:gd name="connsiteX583" fmla="*/ 2587098 w 3126815"/>
                  <a:gd name="connsiteY583" fmla="*/ 2639773 h 3125308"/>
                  <a:gd name="connsiteX584" fmla="*/ 2484152 w 3126815"/>
                  <a:gd name="connsiteY584" fmla="*/ 2729225 h 3125308"/>
                  <a:gd name="connsiteX585" fmla="*/ 2373418 w 3126815"/>
                  <a:gd name="connsiteY585" fmla="*/ 2808838 h 3125308"/>
                  <a:gd name="connsiteX586" fmla="*/ 2255832 w 3126815"/>
                  <a:gd name="connsiteY586" fmla="*/ 2877928 h 3125308"/>
                  <a:gd name="connsiteX587" fmla="*/ 2132405 w 3126815"/>
                  <a:gd name="connsiteY587" fmla="*/ 2935916 h 3125308"/>
                  <a:gd name="connsiteX588" fmla="*/ 2004146 w 3126815"/>
                  <a:gd name="connsiteY588" fmla="*/ 2982336 h 3125308"/>
                  <a:gd name="connsiteX589" fmla="*/ 1872174 w 3126815"/>
                  <a:gd name="connsiteY589" fmla="*/ 3016755 h 3125308"/>
                  <a:gd name="connsiteX590" fmla="*/ 1737605 w 3126815"/>
                  <a:gd name="connsiteY590" fmla="*/ 3038884 h 3125308"/>
                  <a:gd name="connsiteX591" fmla="*/ 1601558 w 3126815"/>
                  <a:gd name="connsiteY591" fmla="*/ 3048578 h 3125308"/>
                  <a:gd name="connsiteX592" fmla="*/ 2641041 w 3126815"/>
                  <a:gd name="connsiteY592" fmla="*/ 2585893 h 3125308"/>
                  <a:gd name="connsiteX593" fmla="*/ 2478347 w 3126815"/>
                  <a:gd name="connsiteY593" fmla="*/ 2423279 h 3125308"/>
                  <a:gd name="connsiteX594" fmla="*/ 2552699 w 3126815"/>
                  <a:gd name="connsiteY594" fmla="*/ 2337107 h 3125308"/>
                  <a:gd name="connsiteX595" fmla="*/ 2618865 w 3126815"/>
                  <a:gd name="connsiteY595" fmla="*/ 2244555 h 3125308"/>
                  <a:gd name="connsiteX596" fmla="*/ 2676378 w 3126815"/>
                  <a:gd name="connsiteY596" fmla="*/ 2146381 h 3125308"/>
                  <a:gd name="connsiteX597" fmla="*/ 2724732 w 3126815"/>
                  <a:gd name="connsiteY597" fmla="*/ 2043414 h 3125308"/>
                  <a:gd name="connsiteX598" fmla="*/ 2763531 w 3126815"/>
                  <a:gd name="connsiteY598" fmla="*/ 1936446 h 3125308"/>
                  <a:gd name="connsiteX599" fmla="*/ 2792485 w 3126815"/>
                  <a:gd name="connsiteY599" fmla="*/ 1826415 h 3125308"/>
                  <a:gd name="connsiteX600" fmla="*/ 2811271 w 3126815"/>
                  <a:gd name="connsiteY600" fmla="*/ 1714222 h 3125308"/>
                  <a:gd name="connsiteX601" fmla="*/ 2819817 w 3126815"/>
                  <a:gd name="connsiteY601" fmla="*/ 1600767 h 3125308"/>
                  <a:gd name="connsiteX602" fmla="*/ 3050012 w 3126815"/>
                  <a:gd name="connsiteY602" fmla="*/ 1600767 h 3125308"/>
                  <a:gd name="connsiteX603" fmla="*/ 3040313 w 3126815"/>
                  <a:gd name="connsiteY603" fmla="*/ 1736747 h 3125308"/>
                  <a:gd name="connsiteX604" fmla="*/ 3018173 w 3126815"/>
                  <a:gd name="connsiteY604" fmla="*/ 1871285 h 3125308"/>
                  <a:gd name="connsiteX605" fmla="*/ 2983737 w 3126815"/>
                  <a:gd name="connsiteY605" fmla="*/ 2003193 h 3125308"/>
                  <a:gd name="connsiteX606" fmla="*/ 2937331 w 3126815"/>
                  <a:gd name="connsiteY606" fmla="*/ 2131388 h 3125308"/>
                  <a:gd name="connsiteX607" fmla="*/ 2879313 w 3126815"/>
                  <a:gd name="connsiteY607" fmla="*/ 2254754 h 3125308"/>
                  <a:gd name="connsiteX608" fmla="*/ 2810190 w 3126815"/>
                  <a:gd name="connsiteY608" fmla="*/ 2372318 h 3125308"/>
                  <a:gd name="connsiteX609" fmla="*/ 2730573 w 3126815"/>
                  <a:gd name="connsiteY609" fmla="*/ 2482998 h 3125308"/>
                  <a:gd name="connsiteX610" fmla="*/ 2641077 w 3126815"/>
                  <a:gd name="connsiteY610" fmla="*/ 2585893 h 312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Lst>
                <a:rect l="l" t="t" r="r" b="b"/>
                <a:pathLst>
                  <a:path w="3126815" h="3125308">
                    <a:moveTo>
                      <a:pt x="1563408" y="0"/>
                    </a:moveTo>
                    <a:cubicBezTo>
                      <a:pt x="1537807" y="0"/>
                      <a:pt x="1512242" y="649"/>
                      <a:pt x="1486676" y="1910"/>
                    </a:cubicBezTo>
                    <a:cubicBezTo>
                      <a:pt x="1461147" y="3136"/>
                      <a:pt x="1435618" y="5046"/>
                      <a:pt x="1410161" y="7532"/>
                    </a:cubicBezTo>
                    <a:cubicBezTo>
                      <a:pt x="1384704" y="10055"/>
                      <a:pt x="1359319" y="13155"/>
                      <a:pt x="1334006" y="16939"/>
                    </a:cubicBezTo>
                    <a:cubicBezTo>
                      <a:pt x="1308693" y="20687"/>
                      <a:pt x="1283489" y="25048"/>
                      <a:pt x="1258392" y="30022"/>
                    </a:cubicBezTo>
                    <a:cubicBezTo>
                      <a:pt x="1233296" y="35031"/>
                      <a:pt x="1208344" y="40617"/>
                      <a:pt x="1183536" y="46852"/>
                    </a:cubicBezTo>
                    <a:cubicBezTo>
                      <a:pt x="1158692" y="53051"/>
                      <a:pt x="1134064" y="59863"/>
                      <a:pt x="1109581" y="67287"/>
                    </a:cubicBezTo>
                    <a:cubicBezTo>
                      <a:pt x="1085097" y="74712"/>
                      <a:pt x="1060794" y="82749"/>
                      <a:pt x="1036707" y="91362"/>
                    </a:cubicBezTo>
                    <a:cubicBezTo>
                      <a:pt x="1012620" y="99976"/>
                      <a:pt x="988750" y="109166"/>
                      <a:pt x="965096" y="118969"/>
                    </a:cubicBezTo>
                    <a:cubicBezTo>
                      <a:pt x="941478" y="128736"/>
                      <a:pt x="918076" y="139116"/>
                      <a:pt x="894963" y="150036"/>
                    </a:cubicBezTo>
                    <a:cubicBezTo>
                      <a:pt x="871813" y="160956"/>
                      <a:pt x="848988" y="172453"/>
                      <a:pt x="826416" y="184526"/>
                    </a:cubicBezTo>
                    <a:cubicBezTo>
                      <a:pt x="803844" y="196564"/>
                      <a:pt x="781596" y="209178"/>
                      <a:pt x="759636" y="222333"/>
                    </a:cubicBezTo>
                    <a:cubicBezTo>
                      <a:pt x="737713" y="235487"/>
                      <a:pt x="716078" y="249147"/>
                      <a:pt x="694804" y="263347"/>
                    </a:cubicBezTo>
                    <a:cubicBezTo>
                      <a:pt x="673530" y="277583"/>
                      <a:pt x="652616" y="292287"/>
                      <a:pt x="632063" y="307532"/>
                    </a:cubicBezTo>
                    <a:cubicBezTo>
                      <a:pt x="611546" y="322777"/>
                      <a:pt x="591353" y="338491"/>
                      <a:pt x="571593" y="354709"/>
                    </a:cubicBezTo>
                    <a:cubicBezTo>
                      <a:pt x="551797" y="370927"/>
                      <a:pt x="532434" y="387650"/>
                      <a:pt x="513468" y="404805"/>
                    </a:cubicBezTo>
                    <a:cubicBezTo>
                      <a:pt x="494537" y="421996"/>
                      <a:pt x="476003" y="439620"/>
                      <a:pt x="457902" y="457712"/>
                    </a:cubicBezTo>
                    <a:cubicBezTo>
                      <a:pt x="439801" y="475768"/>
                      <a:pt x="422168" y="494293"/>
                      <a:pt x="405005" y="513250"/>
                    </a:cubicBezTo>
                    <a:cubicBezTo>
                      <a:pt x="387805" y="532207"/>
                      <a:pt x="371110" y="551561"/>
                      <a:pt x="354884" y="571311"/>
                    </a:cubicBezTo>
                    <a:cubicBezTo>
                      <a:pt x="338622" y="591097"/>
                      <a:pt x="322900" y="611244"/>
                      <a:pt x="307648" y="631787"/>
                    </a:cubicBezTo>
                    <a:cubicBezTo>
                      <a:pt x="292431" y="652330"/>
                      <a:pt x="277684" y="673233"/>
                      <a:pt x="263477" y="694497"/>
                    </a:cubicBezTo>
                    <a:cubicBezTo>
                      <a:pt x="249270" y="715761"/>
                      <a:pt x="235568" y="737349"/>
                      <a:pt x="222406" y="759297"/>
                    </a:cubicBezTo>
                    <a:cubicBezTo>
                      <a:pt x="209281" y="781210"/>
                      <a:pt x="196661" y="803483"/>
                      <a:pt x="184582" y="826044"/>
                    </a:cubicBezTo>
                    <a:cubicBezTo>
                      <a:pt x="172538" y="848569"/>
                      <a:pt x="161036" y="871419"/>
                      <a:pt x="150110" y="894521"/>
                    </a:cubicBezTo>
                    <a:cubicBezTo>
                      <a:pt x="139148" y="917659"/>
                      <a:pt x="128800" y="941013"/>
                      <a:pt x="118992" y="964655"/>
                    </a:cubicBezTo>
                    <a:cubicBezTo>
                      <a:pt x="109220" y="988298"/>
                      <a:pt x="99989" y="1012120"/>
                      <a:pt x="91371" y="1036195"/>
                    </a:cubicBezTo>
                    <a:cubicBezTo>
                      <a:pt x="82753" y="1060306"/>
                      <a:pt x="74748" y="1084561"/>
                      <a:pt x="67321" y="1109033"/>
                    </a:cubicBezTo>
                    <a:cubicBezTo>
                      <a:pt x="59893" y="1133504"/>
                      <a:pt x="53078" y="1158156"/>
                      <a:pt x="46840" y="1182951"/>
                    </a:cubicBezTo>
                    <a:cubicBezTo>
                      <a:pt x="40638" y="1207783"/>
                      <a:pt x="35012" y="1232723"/>
                      <a:pt x="30036" y="1257807"/>
                    </a:cubicBezTo>
                    <a:cubicBezTo>
                      <a:pt x="25024" y="1282891"/>
                      <a:pt x="20661" y="1308083"/>
                      <a:pt x="16911" y="1333348"/>
                    </a:cubicBezTo>
                    <a:cubicBezTo>
                      <a:pt x="13161" y="1358648"/>
                      <a:pt x="10024" y="1384020"/>
                      <a:pt x="7536" y="1409501"/>
                    </a:cubicBezTo>
                    <a:cubicBezTo>
                      <a:pt x="5012" y="1434945"/>
                      <a:pt x="3137" y="1460426"/>
                      <a:pt x="1875" y="1485978"/>
                    </a:cubicBezTo>
                    <a:cubicBezTo>
                      <a:pt x="613" y="1511531"/>
                      <a:pt x="0" y="1537084"/>
                      <a:pt x="0" y="1562636"/>
                    </a:cubicBezTo>
                    <a:cubicBezTo>
                      <a:pt x="0" y="1588225"/>
                      <a:pt x="613" y="1613777"/>
                      <a:pt x="1875" y="1639330"/>
                    </a:cubicBezTo>
                    <a:cubicBezTo>
                      <a:pt x="3137" y="1664882"/>
                      <a:pt x="5012" y="1690363"/>
                      <a:pt x="7536" y="1715807"/>
                    </a:cubicBezTo>
                    <a:cubicBezTo>
                      <a:pt x="10024" y="1741252"/>
                      <a:pt x="13161" y="1766624"/>
                      <a:pt x="16911" y="1791925"/>
                    </a:cubicBezTo>
                    <a:cubicBezTo>
                      <a:pt x="20661" y="1817225"/>
                      <a:pt x="25024" y="1842417"/>
                      <a:pt x="30036" y="1867501"/>
                    </a:cubicBezTo>
                    <a:cubicBezTo>
                      <a:pt x="35012" y="1892585"/>
                      <a:pt x="40638" y="1917525"/>
                      <a:pt x="46840" y="1942357"/>
                    </a:cubicBezTo>
                    <a:cubicBezTo>
                      <a:pt x="53078" y="1967153"/>
                      <a:pt x="59893" y="1991804"/>
                      <a:pt x="67321" y="2016276"/>
                    </a:cubicBezTo>
                    <a:cubicBezTo>
                      <a:pt x="74748" y="2040747"/>
                      <a:pt x="82753" y="2065002"/>
                      <a:pt x="91371" y="2089077"/>
                    </a:cubicBezTo>
                    <a:cubicBezTo>
                      <a:pt x="99989" y="2113152"/>
                      <a:pt x="109220" y="2137011"/>
                      <a:pt x="118992" y="2160653"/>
                    </a:cubicBezTo>
                    <a:cubicBezTo>
                      <a:pt x="128800" y="2184260"/>
                      <a:pt x="139148" y="2207650"/>
                      <a:pt x="150110" y="2230752"/>
                    </a:cubicBezTo>
                    <a:cubicBezTo>
                      <a:pt x="161036" y="2253889"/>
                      <a:pt x="172538" y="2276703"/>
                      <a:pt x="184582" y="2299264"/>
                    </a:cubicBezTo>
                    <a:cubicBezTo>
                      <a:pt x="196661" y="2321825"/>
                      <a:pt x="209281" y="2344062"/>
                      <a:pt x="222406" y="2366011"/>
                    </a:cubicBezTo>
                    <a:cubicBezTo>
                      <a:pt x="235568" y="2387959"/>
                      <a:pt x="249270" y="2409548"/>
                      <a:pt x="263477" y="2430811"/>
                    </a:cubicBezTo>
                    <a:cubicBezTo>
                      <a:pt x="277684" y="2452075"/>
                      <a:pt x="292431" y="2472979"/>
                      <a:pt x="307648" y="2493521"/>
                    </a:cubicBezTo>
                    <a:cubicBezTo>
                      <a:pt x="322900" y="2514064"/>
                      <a:pt x="338622" y="2534211"/>
                      <a:pt x="354884" y="2553997"/>
                    </a:cubicBezTo>
                    <a:cubicBezTo>
                      <a:pt x="371110" y="2573747"/>
                      <a:pt x="387805" y="2593101"/>
                      <a:pt x="405005" y="2612058"/>
                    </a:cubicBezTo>
                    <a:cubicBezTo>
                      <a:pt x="422168" y="2631015"/>
                      <a:pt x="439801" y="2649504"/>
                      <a:pt x="457902" y="2667596"/>
                    </a:cubicBezTo>
                    <a:cubicBezTo>
                      <a:pt x="476003" y="2685688"/>
                      <a:pt x="494537" y="2703312"/>
                      <a:pt x="513468" y="2720503"/>
                    </a:cubicBezTo>
                    <a:cubicBezTo>
                      <a:pt x="532434" y="2737659"/>
                      <a:pt x="551797" y="2754381"/>
                      <a:pt x="571593" y="2770599"/>
                    </a:cubicBezTo>
                    <a:cubicBezTo>
                      <a:pt x="591353" y="2786818"/>
                      <a:pt x="611510" y="2802531"/>
                      <a:pt x="632063" y="2817776"/>
                    </a:cubicBezTo>
                    <a:cubicBezTo>
                      <a:pt x="652616" y="2833021"/>
                      <a:pt x="673530" y="2847726"/>
                      <a:pt x="694804" y="2861926"/>
                    </a:cubicBezTo>
                    <a:cubicBezTo>
                      <a:pt x="716078" y="2876162"/>
                      <a:pt x="737713" y="2889821"/>
                      <a:pt x="759636" y="2902976"/>
                    </a:cubicBezTo>
                    <a:cubicBezTo>
                      <a:pt x="781596" y="2916130"/>
                      <a:pt x="803844" y="2928708"/>
                      <a:pt x="826416" y="2940782"/>
                    </a:cubicBezTo>
                    <a:cubicBezTo>
                      <a:pt x="848988" y="2952819"/>
                      <a:pt x="871813" y="2964316"/>
                      <a:pt x="894963" y="2975272"/>
                    </a:cubicBezTo>
                    <a:cubicBezTo>
                      <a:pt x="918076" y="2986193"/>
                      <a:pt x="941478" y="2996572"/>
                      <a:pt x="965096" y="3006339"/>
                    </a:cubicBezTo>
                    <a:cubicBezTo>
                      <a:pt x="988750" y="3016142"/>
                      <a:pt x="1012620" y="3025332"/>
                      <a:pt x="1036707" y="3033946"/>
                    </a:cubicBezTo>
                    <a:cubicBezTo>
                      <a:pt x="1060794" y="3042560"/>
                      <a:pt x="1085097" y="3050597"/>
                      <a:pt x="1109581" y="3058021"/>
                    </a:cubicBezTo>
                    <a:cubicBezTo>
                      <a:pt x="1134064" y="3065445"/>
                      <a:pt x="1158692" y="3072257"/>
                      <a:pt x="1183536" y="3078456"/>
                    </a:cubicBezTo>
                    <a:cubicBezTo>
                      <a:pt x="1208344" y="3084691"/>
                      <a:pt x="1233296" y="3090277"/>
                      <a:pt x="1258392" y="3095251"/>
                    </a:cubicBezTo>
                    <a:cubicBezTo>
                      <a:pt x="1283489" y="3100260"/>
                      <a:pt x="1308693" y="3104621"/>
                      <a:pt x="1334006" y="3108369"/>
                    </a:cubicBezTo>
                    <a:cubicBezTo>
                      <a:pt x="1359319" y="3112117"/>
                      <a:pt x="1384704" y="3115253"/>
                      <a:pt x="1410161" y="3117776"/>
                    </a:cubicBezTo>
                    <a:cubicBezTo>
                      <a:pt x="1435618" y="3120263"/>
                      <a:pt x="1461147" y="3122173"/>
                      <a:pt x="1486676" y="3123398"/>
                    </a:cubicBezTo>
                    <a:cubicBezTo>
                      <a:pt x="1512242" y="3124660"/>
                      <a:pt x="1537807" y="3125308"/>
                      <a:pt x="1563408" y="3125308"/>
                    </a:cubicBezTo>
                    <a:cubicBezTo>
                      <a:pt x="1588973" y="3125308"/>
                      <a:pt x="1614575" y="3124660"/>
                      <a:pt x="1640104" y="3123398"/>
                    </a:cubicBezTo>
                    <a:cubicBezTo>
                      <a:pt x="1665669" y="3122173"/>
                      <a:pt x="1691198" y="3120263"/>
                      <a:pt x="1716655" y="3117776"/>
                    </a:cubicBezTo>
                    <a:cubicBezTo>
                      <a:pt x="1742112" y="3115253"/>
                      <a:pt x="1767497" y="3112117"/>
                      <a:pt x="1792810" y="3108369"/>
                    </a:cubicBezTo>
                    <a:cubicBezTo>
                      <a:pt x="1818123" y="3104621"/>
                      <a:pt x="1843327" y="3100260"/>
                      <a:pt x="1868424" y="3095251"/>
                    </a:cubicBezTo>
                    <a:cubicBezTo>
                      <a:pt x="1893520" y="3090277"/>
                      <a:pt x="1918472" y="3084691"/>
                      <a:pt x="1943280" y="3078456"/>
                    </a:cubicBezTo>
                    <a:cubicBezTo>
                      <a:pt x="1968088" y="3072257"/>
                      <a:pt x="1992752" y="3065445"/>
                      <a:pt x="2017236" y="3058021"/>
                    </a:cubicBezTo>
                    <a:cubicBezTo>
                      <a:pt x="2041719" y="3050597"/>
                      <a:pt x="2066022" y="3042560"/>
                      <a:pt x="2090109" y="3033946"/>
                    </a:cubicBezTo>
                    <a:cubicBezTo>
                      <a:pt x="2114196" y="3025332"/>
                      <a:pt x="2138066" y="3016142"/>
                      <a:pt x="2161684" y="3006339"/>
                    </a:cubicBezTo>
                    <a:cubicBezTo>
                      <a:pt x="2185339" y="2996572"/>
                      <a:pt x="2208704" y="2986193"/>
                      <a:pt x="2231854" y="2975272"/>
                    </a:cubicBezTo>
                    <a:cubicBezTo>
                      <a:pt x="2254967" y="2964316"/>
                      <a:pt x="2277828" y="2952819"/>
                      <a:pt x="2300400" y="2940782"/>
                    </a:cubicBezTo>
                    <a:cubicBezTo>
                      <a:pt x="2322972" y="2928708"/>
                      <a:pt x="2345220" y="2916130"/>
                      <a:pt x="2367144" y="2902976"/>
                    </a:cubicBezTo>
                    <a:cubicBezTo>
                      <a:pt x="2389103" y="2889821"/>
                      <a:pt x="2410702" y="2876162"/>
                      <a:pt x="2431976" y="2861926"/>
                    </a:cubicBezTo>
                    <a:cubicBezTo>
                      <a:pt x="2453250" y="2847726"/>
                      <a:pt x="2474164" y="2833021"/>
                      <a:pt x="2494717" y="2817776"/>
                    </a:cubicBezTo>
                    <a:cubicBezTo>
                      <a:pt x="2515270" y="2802531"/>
                      <a:pt x="2535427" y="2786818"/>
                      <a:pt x="2555223" y="2770599"/>
                    </a:cubicBezTo>
                    <a:cubicBezTo>
                      <a:pt x="2574983" y="2754381"/>
                      <a:pt x="2594382" y="2737659"/>
                      <a:pt x="2613312" y="2720503"/>
                    </a:cubicBezTo>
                    <a:cubicBezTo>
                      <a:pt x="2632279" y="2703312"/>
                      <a:pt x="2650813" y="2685688"/>
                      <a:pt x="2668914" y="2667596"/>
                    </a:cubicBezTo>
                    <a:cubicBezTo>
                      <a:pt x="2686979" y="2649504"/>
                      <a:pt x="2704648" y="2631015"/>
                      <a:pt x="2721811" y="2612058"/>
                    </a:cubicBezTo>
                    <a:cubicBezTo>
                      <a:pt x="2739011" y="2593101"/>
                      <a:pt x="2755706" y="2573747"/>
                      <a:pt x="2771932" y="2553961"/>
                    </a:cubicBezTo>
                    <a:cubicBezTo>
                      <a:pt x="2788158" y="2534211"/>
                      <a:pt x="2803916" y="2514064"/>
                      <a:pt x="2819132" y="2493521"/>
                    </a:cubicBezTo>
                    <a:cubicBezTo>
                      <a:pt x="2834385" y="2472979"/>
                      <a:pt x="2849133" y="2452075"/>
                      <a:pt x="2863339" y="2430811"/>
                    </a:cubicBezTo>
                    <a:cubicBezTo>
                      <a:pt x="2877546" y="2409548"/>
                      <a:pt x="2891248" y="2387923"/>
                      <a:pt x="2904374" y="2366011"/>
                    </a:cubicBezTo>
                    <a:cubicBezTo>
                      <a:pt x="2917535" y="2344062"/>
                      <a:pt x="2930155" y="2321825"/>
                      <a:pt x="2942199" y="2299264"/>
                    </a:cubicBezTo>
                    <a:cubicBezTo>
                      <a:pt x="2954278" y="2276703"/>
                      <a:pt x="2965781" y="2253889"/>
                      <a:pt x="2976706" y="2230752"/>
                    </a:cubicBezTo>
                    <a:cubicBezTo>
                      <a:pt x="2987668" y="2207650"/>
                      <a:pt x="2998016" y="2184260"/>
                      <a:pt x="3007824" y="2160653"/>
                    </a:cubicBezTo>
                    <a:cubicBezTo>
                      <a:pt x="3017596" y="2137011"/>
                      <a:pt x="3026791" y="2113152"/>
                      <a:pt x="3035409" y="2089077"/>
                    </a:cubicBezTo>
                    <a:cubicBezTo>
                      <a:pt x="3044027" y="2065002"/>
                      <a:pt x="3052068" y="2040711"/>
                      <a:pt x="3059496" y="2016240"/>
                    </a:cubicBezTo>
                    <a:cubicBezTo>
                      <a:pt x="3066924" y="1991768"/>
                      <a:pt x="3073739" y="1967153"/>
                      <a:pt x="3079977" y="1942321"/>
                    </a:cubicBezTo>
                    <a:cubicBezTo>
                      <a:pt x="3086179" y="1917525"/>
                      <a:pt x="3091768" y="1892585"/>
                      <a:pt x="3096780" y="1867501"/>
                    </a:cubicBezTo>
                    <a:cubicBezTo>
                      <a:pt x="3101756" y="1842417"/>
                      <a:pt x="3106155" y="1817225"/>
                      <a:pt x="3109905" y="1791925"/>
                    </a:cubicBezTo>
                    <a:cubicBezTo>
                      <a:pt x="3113655" y="1766624"/>
                      <a:pt x="3116792" y="1741252"/>
                      <a:pt x="3119280" y="1715807"/>
                    </a:cubicBezTo>
                    <a:cubicBezTo>
                      <a:pt x="3121804" y="1690363"/>
                      <a:pt x="3123679" y="1664846"/>
                      <a:pt x="3124941" y="1639330"/>
                    </a:cubicBezTo>
                    <a:cubicBezTo>
                      <a:pt x="3126203" y="1613777"/>
                      <a:pt x="3126816" y="1588225"/>
                      <a:pt x="3126816" y="1562636"/>
                    </a:cubicBezTo>
                    <a:cubicBezTo>
                      <a:pt x="3126780" y="1537084"/>
                      <a:pt x="3126131" y="1511531"/>
                      <a:pt x="3124833" y="1485978"/>
                    </a:cubicBezTo>
                    <a:cubicBezTo>
                      <a:pt x="3123571" y="1460462"/>
                      <a:pt x="3121660" y="1434981"/>
                      <a:pt x="3119136" y="1409537"/>
                    </a:cubicBezTo>
                    <a:cubicBezTo>
                      <a:pt x="3116612" y="1384092"/>
                      <a:pt x="3113439" y="1358720"/>
                      <a:pt x="3109652" y="1333456"/>
                    </a:cubicBezTo>
                    <a:cubicBezTo>
                      <a:pt x="3105902" y="1308155"/>
                      <a:pt x="3101503" y="1282963"/>
                      <a:pt x="3096491" y="1257915"/>
                    </a:cubicBezTo>
                    <a:cubicBezTo>
                      <a:pt x="3091479" y="1232831"/>
                      <a:pt x="3085854" y="1207891"/>
                      <a:pt x="3079616" y="1183096"/>
                    </a:cubicBezTo>
                    <a:cubicBezTo>
                      <a:pt x="3073378" y="1158300"/>
                      <a:pt x="3066527" y="1133684"/>
                      <a:pt x="3059099" y="1109213"/>
                    </a:cubicBezTo>
                    <a:cubicBezTo>
                      <a:pt x="3051671" y="1084778"/>
                      <a:pt x="3043630" y="1060486"/>
                      <a:pt x="3034976" y="1036447"/>
                    </a:cubicBezTo>
                    <a:cubicBezTo>
                      <a:pt x="3026358" y="1012373"/>
                      <a:pt x="3017127" y="988550"/>
                      <a:pt x="3007319" y="964907"/>
                    </a:cubicBezTo>
                    <a:cubicBezTo>
                      <a:pt x="2997548" y="941301"/>
                      <a:pt x="2987163" y="917947"/>
                      <a:pt x="2976201" y="894845"/>
                    </a:cubicBezTo>
                    <a:cubicBezTo>
                      <a:pt x="2965276" y="871743"/>
                      <a:pt x="2953737" y="848894"/>
                      <a:pt x="2941694" y="826368"/>
                    </a:cubicBezTo>
                    <a:cubicBezTo>
                      <a:pt x="2929614" y="803843"/>
                      <a:pt x="2916994" y="781606"/>
                      <a:pt x="2903833" y="759658"/>
                    </a:cubicBezTo>
                    <a:cubicBezTo>
                      <a:pt x="2890708" y="737745"/>
                      <a:pt x="2877005" y="716157"/>
                      <a:pt x="2862799" y="694893"/>
                    </a:cubicBezTo>
                    <a:cubicBezTo>
                      <a:pt x="2848556" y="673666"/>
                      <a:pt x="2833844" y="652762"/>
                      <a:pt x="2818591" y="632219"/>
                    </a:cubicBezTo>
                    <a:cubicBezTo>
                      <a:pt x="2803375" y="611712"/>
                      <a:pt x="2787617" y="591566"/>
                      <a:pt x="2771391" y="571780"/>
                    </a:cubicBezTo>
                    <a:cubicBezTo>
                      <a:pt x="2755165" y="552030"/>
                      <a:pt x="2738470" y="532676"/>
                      <a:pt x="2721270" y="513719"/>
                    </a:cubicBezTo>
                    <a:cubicBezTo>
                      <a:pt x="2704107" y="494798"/>
                      <a:pt x="2686474" y="476273"/>
                      <a:pt x="2668373" y="458217"/>
                    </a:cubicBezTo>
                    <a:cubicBezTo>
                      <a:pt x="2650308" y="440124"/>
                      <a:pt x="2631774" y="422501"/>
                      <a:pt x="2612844" y="405345"/>
                    </a:cubicBezTo>
                    <a:cubicBezTo>
                      <a:pt x="2593877" y="388154"/>
                      <a:pt x="2574514" y="371468"/>
                      <a:pt x="2554754" y="355249"/>
                    </a:cubicBezTo>
                    <a:cubicBezTo>
                      <a:pt x="2534958" y="339031"/>
                      <a:pt x="2514802" y="323282"/>
                      <a:pt x="2494285" y="308073"/>
                    </a:cubicBezTo>
                    <a:cubicBezTo>
                      <a:pt x="2473731" y="292828"/>
                      <a:pt x="2452818" y="278123"/>
                      <a:pt x="2431579" y="263887"/>
                    </a:cubicBezTo>
                    <a:cubicBezTo>
                      <a:pt x="2410305" y="249687"/>
                      <a:pt x="2388706" y="236028"/>
                      <a:pt x="2366783" y="222873"/>
                    </a:cubicBezTo>
                    <a:cubicBezTo>
                      <a:pt x="2344824" y="209719"/>
                      <a:pt x="2322576" y="197104"/>
                      <a:pt x="2300039" y="185031"/>
                    </a:cubicBezTo>
                    <a:cubicBezTo>
                      <a:pt x="2277503" y="172994"/>
                      <a:pt x="2254642" y="161497"/>
                      <a:pt x="2231529" y="150540"/>
                    </a:cubicBezTo>
                    <a:cubicBezTo>
                      <a:pt x="2208416" y="139584"/>
                      <a:pt x="2185050" y="129241"/>
                      <a:pt x="2161432" y="119438"/>
                    </a:cubicBezTo>
                    <a:cubicBezTo>
                      <a:pt x="2137778" y="109635"/>
                      <a:pt x="2113944" y="100408"/>
                      <a:pt x="2089857" y="91795"/>
                    </a:cubicBezTo>
                    <a:cubicBezTo>
                      <a:pt x="2065770" y="83145"/>
                      <a:pt x="2041503" y="75144"/>
                      <a:pt x="2017055" y="67684"/>
                    </a:cubicBezTo>
                    <a:cubicBezTo>
                      <a:pt x="1992572" y="60259"/>
                      <a:pt x="1967944" y="53412"/>
                      <a:pt x="1943136" y="47177"/>
                    </a:cubicBezTo>
                    <a:cubicBezTo>
                      <a:pt x="1918328" y="40942"/>
                      <a:pt x="1893376" y="35320"/>
                      <a:pt x="1868279" y="30310"/>
                    </a:cubicBezTo>
                    <a:cubicBezTo>
                      <a:pt x="1843219" y="25300"/>
                      <a:pt x="1818014" y="20939"/>
                      <a:pt x="1792702" y="17155"/>
                    </a:cubicBezTo>
                    <a:cubicBezTo>
                      <a:pt x="1767425" y="13371"/>
                      <a:pt x="1742040" y="10235"/>
                      <a:pt x="1716583" y="7677"/>
                    </a:cubicBezTo>
                    <a:cubicBezTo>
                      <a:pt x="1691126" y="5154"/>
                      <a:pt x="1665633" y="3244"/>
                      <a:pt x="1640104" y="1982"/>
                    </a:cubicBezTo>
                    <a:cubicBezTo>
                      <a:pt x="1614538" y="685"/>
                      <a:pt x="1588973" y="36"/>
                      <a:pt x="1563408" y="0"/>
                    </a:cubicBezTo>
                    <a:close/>
                    <a:moveTo>
                      <a:pt x="3050048" y="1524541"/>
                    </a:moveTo>
                    <a:lnTo>
                      <a:pt x="2819889" y="1524541"/>
                    </a:lnTo>
                    <a:cubicBezTo>
                      <a:pt x="2818736" y="1486591"/>
                      <a:pt x="2815887" y="1448785"/>
                      <a:pt x="2811344" y="1411087"/>
                    </a:cubicBezTo>
                    <a:cubicBezTo>
                      <a:pt x="2806764" y="1373388"/>
                      <a:pt x="2800490" y="1335979"/>
                      <a:pt x="2792521" y="1298893"/>
                    </a:cubicBezTo>
                    <a:cubicBezTo>
                      <a:pt x="2784552" y="1261772"/>
                      <a:pt x="2774889" y="1225082"/>
                      <a:pt x="2763603" y="1188862"/>
                    </a:cubicBezTo>
                    <a:cubicBezTo>
                      <a:pt x="2752280" y="1152605"/>
                      <a:pt x="2739336" y="1116962"/>
                      <a:pt x="2724804" y="1081894"/>
                    </a:cubicBezTo>
                    <a:cubicBezTo>
                      <a:pt x="2710237" y="1046827"/>
                      <a:pt x="2694119" y="1012517"/>
                      <a:pt x="2676450" y="978891"/>
                    </a:cubicBezTo>
                    <a:cubicBezTo>
                      <a:pt x="2658746" y="945301"/>
                      <a:pt x="2639599" y="912577"/>
                      <a:pt x="2618937" y="880717"/>
                    </a:cubicBezTo>
                    <a:cubicBezTo>
                      <a:pt x="2598276" y="848858"/>
                      <a:pt x="2576209" y="818007"/>
                      <a:pt x="2552735" y="788166"/>
                    </a:cubicBezTo>
                    <a:cubicBezTo>
                      <a:pt x="2529261" y="758324"/>
                      <a:pt x="2504489" y="729600"/>
                      <a:pt x="2478419" y="701993"/>
                    </a:cubicBezTo>
                    <a:lnTo>
                      <a:pt x="2641077" y="539415"/>
                    </a:lnTo>
                    <a:cubicBezTo>
                      <a:pt x="2672484" y="572320"/>
                      <a:pt x="2702340" y="606631"/>
                      <a:pt x="2730573" y="642311"/>
                    </a:cubicBezTo>
                    <a:cubicBezTo>
                      <a:pt x="2758807" y="677990"/>
                      <a:pt x="2785382" y="714860"/>
                      <a:pt x="2810226" y="752990"/>
                    </a:cubicBezTo>
                    <a:cubicBezTo>
                      <a:pt x="2835070" y="791085"/>
                      <a:pt x="2858111" y="830261"/>
                      <a:pt x="2879349" y="870518"/>
                    </a:cubicBezTo>
                    <a:cubicBezTo>
                      <a:pt x="2900587" y="910739"/>
                      <a:pt x="2919915" y="951897"/>
                      <a:pt x="2937367" y="993920"/>
                    </a:cubicBezTo>
                    <a:cubicBezTo>
                      <a:pt x="2954819" y="1035907"/>
                      <a:pt x="2970288" y="1078651"/>
                      <a:pt x="2983774" y="1122115"/>
                    </a:cubicBezTo>
                    <a:cubicBezTo>
                      <a:pt x="2997295" y="1165544"/>
                      <a:pt x="3008762" y="1209513"/>
                      <a:pt x="3018209" y="1254023"/>
                    </a:cubicBezTo>
                    <a:cubicBezTo>
                      <a:pt x="3027656" y="1298533"/>
                      <a:pt x="3035048" y="1343367"/>
                      <a:pt x="3040385" y="1388525"/>
                    </a:cubicBezTo>
                    <a:cubicBezTo>
                      <a:pt x="3045685" y="1433720"/>
                      <a:pt x="3048931" y="1479059"/>
                      <a:pt x="3050048" y="1524541"/>
                    </a:cubicBezTo>
                    <a:close/>
                    <a:moveTo>
                      <a:pt x="2198211" y="1524541"/>
                    </a:moveTo>
                    <a:cubicBezTo>
                      <a:pt x="2196120" y="1489258"/>
                      <a:pt x="2191108" y="1454443"/>
                      <a:pt x="2183175" y="1420025"/>
                    </a:cubicBezTo>
                    <a:cubicBezTo>
                      <a:pt x="2175242" y="1385570"/>
                      <a:pt x="2164497" y="1352053"/>
                      <a:pt x="2150939" y="1319436"/>
                    </a:cubicBezTo>
                    <a:cubicBezTo>
                      <a:pt x="2137381" y="1286820"/>
                      <a:pt x="2121227" y="1255537"/>
                      <a:pt x="2102441" y="1225623"/>
                    </a:cubicBezTo>
                    <a:cubicBezTo>
                      <a:pt x="2083655" y="1195710"/>
                      <a:pt x="2062525" y="1167562"/>
                      <a:pt x="2039015" y="1141181"/>
                    </a:cubicBezTo>
                    <a:lnTo>
                      <a:pt x="2197238" y="983036"/>
                    </a:lnTo>
                    <a:cubicBezTo>
                      <a:pt x="2231060" y="1019869"/>
                      <a:pt x="2261457" y="1059333"/>
                      <a:pt x="2288357" y="1101464"/>
                    </a:cubicBezTo>
                    <a:cubicBezTo>
                      <a:pt x="2315256" y="1143595"/>
                      <a:pt x="2338333" y="1187781"/>
                      <a:pt x="2357480" y="1233948"/>
                    </a:cubicBezTo>
                    <a:cubicBezTo>
                      <a:pt x="2376663" y="1280116"/>
                      <a:pt x="2391663" y="1327617"/>
                      <a:pt x="2402517" y="1376416"/>
                    </a:cubicBezTo>
                    <a:cubicBezTo>
                      <a:pt x="2413370" y="1425214"/>
                      <a:pt x="2419897" y="1474590"/>
                      <a:pt x="2422060" y="1524541"/>
                    </a:cubicBezTo>
                    <a:close/>
                    <a:moveTo>
                      <a:pt x="2422024" y="1600767"/>
                    </a:moveTo>
                    <a:cubicBezTo>
                      <a:pt x="2419825" y="1650683"/>
                      <a:pt x="2413298" y="1700058"/>
                      <a:pt x="2402481" y="1748856"/>
                    </a:cubicBezTo>
                    <a:cubicBezTo>
                      <a:pt x="2391627" y="1797655"/>
                      <a:pt x="2376627" y="1845156"/>
                      <a:pt x="2357444" y="1891324"/>
                    </a:cubicBezTo>
                    <a:cubicBezTo>
                      <a:pt x="2338261" y="1937491"/>
                      <a:pt x="2315256" y="1981641"/>
                      <a:pt x="2288321" y="2023772"/>
                    </a:cubicBezTo>
                    <a:cubicBezTo>
                      <a:pt x="2261421" y="2065903"/>
                      <a:pt x="2231060" y="2105367"/>
                      <a:pt x="2197238" y="2142200"/>
                    </a:cubicBezTo>
                    <a:lnTo>
                      <a:pt x="2039015" y="1984164"/>
                    </a:lnTo>
                    <a:cubicBezTo>
                      <a:pt x="2062525" y="1957782"/>
                      <a:pt x="2083655" y="1929635"/>
                      <a:pt x="2102441" y="1899721"/>
                    </a:cubicBezTo>
                    <a:cubicBezTo>
                      <a:pt x="2121227" y="1869808"/>
                      <a:pt x="2137381" y="1838525"/>
                      <a:pt x="2150939" y="1805908"/>
                    </a:cubicBezTo>
                    <a:cubicBezTo>
                      <a:pt x="2164497" y="1773292"/>
                      <a:pt x="2175242" y="1739738"/>
                      <a:pt x="2183175" y="1705320"/>
                    </a:cubicBezTo>
                    <a:cubicBezTo>
                      <a:pt x="2191108" y="1670901"/>
                      <a:pt x="2196120" y="1636086"/>
                      <a:pt x="2198211" y="1600803"/>
                    </a:cubicBezTo>
                    <a:close/>
                    <a:moveTo>
                      <a:pt x="2121732" y="1524541"/>
                    </a:moveTo>
                    <a:lnTo>
                      <a:pt x="1900624" y="1524541"/>
                    </a:lnTo>
                    <a:cubicBezTo>
                      <a:pt x="1897054" y="1492862"/>
                      <a:pt x="1889157" y="1462300"/>
                      <a:pt x="1876933" y="1432891"/>
                    </a:cubicBezTo>
                    <a:cubicBezTo>
                      <a:pt x="1864710" y="1403446"/>
                      <a:pt x="1848664" y="1376308"/>
                      <a:pt x="1828724" y="1351404"/>
                    </a:cubicBezTo>
                    <a:lnTo>
                      <a:pt x="1985036" y="1195169"/>
                    </a:lnTo>
                    <a:cubicBezTo>
                      <a:pt x="2005012" y="1217983"/>
                      <a:pt x="2023005" y="1242274"/>
                      <a:pt x="2039015" y="1268007"/>
                    </a:cubicBezTo>
                    <a:cubicBezTo>
                      <a:pt x="2055024" y="1293775"/>
                      <a:pt x="2068835" y="1320625"/>
                      <a:pt x="2080482" y="1348629"/>
                    </a:cubicBezTo>
                    <a:cubicBezTo>
                      <a:pt x="2092092" y="1376632"/>
                      <a:pt x="2101359" y="1405392"/>
                      <a:pt x="2108282" y="1434909"/>
                    </a:cubicBezTo>
                    <a:cubicBezTo>
                      <a:pt x="2115206" y="1464426"/>
                      <a:pt x="2119677" y="1494304"/>
                      <a:pt x="2121732" y="1524541"/>
                    </a:cubicBezTo>
                    <a:close/>
                    <a:moveTo>
                      <a:pt x="1900624" y="1600767"/>
                    </a:moveTo>
                    <a:lnTo>
                      <a:pt x="2121732" y="1600767"/>
                    </a:lnTo>
                    <a:cubicBezTo>
                      <a:pt x="2119677" y="1631005"/>
                      <a:pt x="2115206" y="1660882"/>
                      <a:pt x="2108282" y="1690399"/>
                    </a:cubicBezTo>
                    <a:cubicBezTo>
                      <a:pt x="2101359" y="1719916"/>
                      <a:pt x="2092092" y="1748676"/>
                      <a:pt x="2080445" y="1776644"/>
                    </a:cubicBezTo>
                    <a:cubicBezTo>
                      <a:pt x="2068835" y="1804647"/>
                      <a:pt x="2055024" y="1831533"/>
                      <a:pt x="2039015" y="1857266"/>
                    </a:cubicBezTo>
                    <a:cubicBezTo>
                      <a:pt x="2023005" y="1883035"/>
                      <a:pt x="2005012" y="1907290"/>
                      <a:pt x="1985036" y="1930103"/>
                    </a:cubicBezTo>
                    <a:lnTo>
                      <a:pt x="1828724" y="1773868"/>
                    </a:lnTo>
                    <a:cubicBezTo>
                      <a:pt x="1848628" y="1749001"/>
                      <a:pt x="1864710" y="1721826"/>
                      <a:pt x="1876897" y="1692417"/>
                    </a:cubicBezTo>
                    <a:cubicBezTo>
                      <a:pt x="1889121" y="1662972"/>
                      <a:pt x="1897018" y="1632410"/>
                      <a:pt x="1900588" y="1600767"/>
                    </a:cubicBezTo>
                    <a:close/>
                    <a:moveTo>
                      <a:pt x="1931093" y="1984019"/>
                    </a:moveTo>
                    <a:cubicBezTo>
                      <a:pt x="1908268" y="2003986"/>
                      <a:pt x="1884001" y="2021970"/>
                      <a:pt x="1858255" y="2037972"/>
                    </a:cubicBezTo>
                    <a:cubicBezTo>
                      <a:pt x="1832474" y="2054010"/>
                      <a:pt x="1805610" y="2067813"/>
                      <a:pt x="1777593" y="2079418"/>
                    </a:cubicBezTo>
                    <a:cubicBezTo>
                      <a:pt x="1749576" y="2091059"/>
                      <a:pt x="1720802" y="2100322"/>
                      <a:pt x="1691270" y="2107241"/>
                    </a:cubicBezTo>
                    <a:cubicBezTo>
                      <a:pt x="1661739" y="2114161"/>
                      <a:pt x="1631846" y="2118666"/>
                      <a:pt x="1601594" y="2120684"/>
                    </a:cubicBezTo>
                    <a:lnTo>
                      <a:pt x="1601594" y="1899721"/>
                    </a:lnTo>
                    <a:cubicBezTo>
                      <a:pt x="1633289" y="1896117"/>
                      <a:pt x="1663830" y="1888224"/>
                      <a:pt x="1693289" y="1876007"/>
                    </a:cubicBezTo>
                    <a:cubicBezTo>
                      <a:pt x="1722713" y="1863789"/>
                      <a:pt x="1749901" y="1847715"/>
                      <a:pt x="1774781" y="1827821"/>
                    </a:cubicBezTo>
                    <a:close/>
                    <a:moveTo>
                      <a:pt x="1985108" y="2037972"/>
                    </a:moveTo>
                    <a:lnTo>
                      <a:pt x="2143295" y="2196153"/>
                    </a:lnTo>
                    <a:cubicBezTo>
                      <a:pt x="2106443" y="2229959"/>
                      <a:pt x="2066960" y="2260341"/>
                      <a:pt x="2024808" y="2287227"/>
                    </a:cubicBezTo>
                    <a:cubicBezTo>
                      <a:pt x="1982620" y="2314113"/>
                      <a:pt x="1938449" y="2337143"/>
                      <a:pt x="1892258" y="2356316"/>
                    </a:cubicBezTo>
                    <a:cubicBezTo>
                      <a:pt x="1846068" y="2375453"/>
                      <a:pt x="1798543" y="2390482"/>
                      <a:pt x="1749720" y="2401294"/>
                    </a:cubicBezTo>
                    <a:cubicBezTo>
                      <a:pt x="1700898" y="2412142"/>
                      <a:pt x="1651498" y="2418666"/>
                      <a:pt x="1601558" y="2420828"/>
                    </a:cubicBezTo>
                    <a:lnTo>
                      <a:pt x="1601558" y="2197126"/>
                    </a:lnTo>
                    <a:cubicBezTo>
                      <a:pt x="1636822" y="2195036"/>
                      <a:pt x="1671655" y="2190026"/>
                      <a:pt x="1706090" y="2182097"/>
                    </a:cubicBezTo>
                    <a:cubicBezTo>
                      <a:pt x="1740526" y="2174168"/>
                      <a:pt x="1774060" y="2163428"/>
                      <a:pt x="1806692" y="2149877"/>
                    </a:cubicBezTo>
                    <a:cubicBezTo>
                      <a:pt x="1839325" y="2136362"/>
                      <a:pt x="1870623" y="2120180"/>
                      <a:pt x="1900551" y="2101403"/>
                    </a:cubicBezTo>
                    <a:cubicBezTo>
                      <a:pt x="1930480" y="2082626"/>
                      <a:pt x="1958641" y="2061506"/>
                      <a:pt x="1985036" y="2038044"/>
                    </a:cubicBezTo>
                    <a:close/>
                    <a:moveTo>
                      <a:pt x="2197202" y="2249961"/>
                    </a:moveTo>
                    <a:lnTo>
                      <a:pt x="2370497" y="2423171"/>
                    </a:lnTo>
                    <a:cubicBezTo>
                      <a:pt x="2344643" y="2447498"/>
                      <a:pt x="2317780" y="2470600"/>
                      <a:pt x="2289835" y="2492440"/>
                    </a:cubicBezTo>
                    <a:cubicBezTo>
                      <a:pt x="2261926" y="2514317"/>
                      <a:pt x="2233043" y="2534896"/>
                      <a:pt x="2203259" y="2554177"/>
                    </a:cubicBezTo>
                    <a:cubicBezTo>
                      <a:pt x="2173475" y="2573423"/>
                      <a:pt x="2142862" y="2591299"/>
                      <a:pt x="2111455" y="2607805"/>
                    </a:cubicBezTo>
                    <a:cubicBezTo>
                      <a:pt x="2080049" y="2624312"/>
                      <a:pt x="2047957" y="2639341"/>
                      <a:pt x="2015180" y="2652964"/>
                    </a:cubicBezTo>
                    <a:cubicBezTo>
                      <a:pt x="1982439" y="2666551"/>
                      <a:pt x="1949122" y="2678625"/>
                      <a:pt x="1915227" y="2689220"/>
                    </a:cubicBezTo>
                    <a:cubicBezTo>
                      <a:pt x="1881369" y="2699816"/>
                      <a:pt x="1847113" y="2708826"/>
                      <a:pt x="1812425" y="2716323"/>
                    </a:cubicBezTo>
                    <a:cubicBezTo>
                      <a:pt x="1777738" y="2723819"/>
                      <a:pt x="1742797" y="2729694"/>
                      <a:pt x="1707568" y="2734019"/>
                    </a:cubicBezTo>
                    <a:cubicBezTo>
                      <a:pt x="1672340" y="2738343"/>
                      <a:pt x="1637003" y="2741082"/>
                      <a:pt x="1601558" y="2742200"/>
                    </a:cubicBezTo>
                    <a:lnTo>
                      <a:pt x="1601558" y="2497126"/>
                    </a:lnTo>
                    <a:cubicBezTo>
                      <a:pt x="1656510" y="2494927"/>
                      <a:pt x="1710886" y="2487899"/>
                      <a:pt x="1764612" y="2476078"/>
                    </a:cubicBezTo>
                    <a:cubicBezTo>
                      <a:pt x="1818339" y="2464257"/>
                      <a:pt x="1870623" y="2447822"/>
                      <a:pt x="1921429" y="2426739"/>
                    </a:cubicBezTo>
                    <a:cubicBezTo>
                      <a:pt x="1972271" y="2405691"/>
                      <a:pt x="2020841" y="2380319"/>
                      <a:pt x="2067140" y="2350622"/>
                    </a:cubicBezTo>
                    <a:cubicBezTo>
                      <a:pt x="2113475" y="2320960"/>
                      <a:pt x="2156853" y="2287479"/>
                      <a:pt x="2197238" y="2250141"/>
                    </a:cubicBezTo>
                    <a:close/>
                    <a:moveTo>
                      <a:pt x="2251181" y="2196009"/>
                    </a:moveTo>
                    <a:cubicBezTo>
                      <a:pt x="2288537" y="2155644"/>
                      <a:pt x="2322071" y="2112287"/>
                      <a:pt x="2351747" y="2066011"/>
                    </a:cubicBezTo>
                    <a:cubicBezTo>
                      <a:pt x="2381459" y="2019699"/>
                      <a:pt x="2406844" y="1971153"/>
                      <a:pt x="2427938" y="1920336"/>
                    </a:cubicBezTo>
                    <a:cubicBezTo>
                      <a:pt x="2448996" y="1869555"/>
                      <a:pt x="2465474" y="1817297"/>
                      <a:pt x="2477301" y="1763597"/>
                    </a:cubicBezTo>
                    <a:cubicBezTo>
                      <a:pt x="2489128" y="1709897"/>
                      <a:pt x="2496160" y="1655548"/>
                      <a:pt x="2498359" y="1600587"/>
                    </a:cubicBezTo>
                    <a:lnTo>
                      <a:pt x="2743554" y="1600587"/>
                    </a:lnTo>
                    <a:cubicBezTo>
                      <a:pt x="2742437" y="1636050"/>
                      <a:pt x="2739732" y="1671370"/>
                      <a:pt x="2735405" y="1706581"/>
                    </a:cubicBezTo>
                    <a:cubicBezTo>
                      <a:pt x="2731078" y="1741793"/>
                      <a:pt x="2725165" y="1776716"/>
                      <a:pt x="2717701" y="1811386"/>
                    </a:cubicBezTo>
                    <a:cubicBezTo>
                      <a:pt x="2710201" y="1846057"/>
                      <a:pt x="2701186" y="1880295"/>
                      <a:pt x="2690585" y="1914173"/>
                    </a:cubicBezTo>
                    <a:cubicBezTo>
                      <a:pt x="2680020" y="1948015"/>
                      <a:pt x="2667904" y="1981316"/>
                      <a:pt x="2654310" y="2014077"/>
                    </a:cubicBezTo>
                    <a:cubicBezTo>
                      <a:pt x="2640717" y="2046838"/>
                      <a:pt x="2625680" y="2078914"/>
                      <a:pt x="2609166" y="2110305"/>
                    </a:cubicBezTo>
                    <a:cubicBezTo>
                      <a:pt x="2592651" y="2141696"/>
                      <a:pt x="2574766" y="2172294"/>
                      <a:pt x="2555511" y="2202063"/>
                    </a:cubicBezTo>
                    <a:cubicBezTo>
                      <a:pt x="2536220" y="2231833"/>
                      <a:pt x="2515631" y="2260701"/>
                      <a:pt x="2493780" y="2288596"/>
                    </a:cubicBezTo>
                    <a:cubicBezTo>
                      <a:pt x="2471892" y="2316528"/>
                      <a:pt x="2448779" y="2343414"/>
                      <a:pt x="2424476" y="2369218"/>
                    </a:cubicBezTo>
                    <a:close/>
                    <a:moveTo>
                      <a:pt x="2498359" y="1524361"/>
                    </a:moveTo>
                    <a:cubicBezTo>
                      <a:pt x="2496124" y="1469436"/>
                      <a:pt x="2489092" y="1415123"/>
                      <a:pt x="2477265" y="1361423"/>
                    </a:cubicBezTo>
                    <a:cubicBezTo>
                      <a:pt x="2465438" y="1307723"/>
                      <a:pt x="2448959" y="1255501"/>
                      <a:pt x="2427865" y="1204720"/>
                    </a:cubicBezTo>
                    <a:cubicBezTo>
                      <a:pt x="2406771" y="1153939"/>
                      <a:pt x="2381387" y="1105393"/>
                      <a:pt x="2351675" y="1059081"/>
                    </a:cubicBezTo>
                    <a:cubicBezTo>
                      <a:pt x="2321999" y="1012805"/>
                      <a:pt x="2288465" y="969485"/>
                      <a:pt x="2251109" y="929119"/>
                    </a:cubicBezTo>
                    <a:lnTo>
                      <a:pt x="2424476" y="755910"/>
                    </a:lnTo>
                    <a:cubicBezTo>
                      <a:pt x="2448779" y="781714"/>
                      <a:pt x="2471892" y="808601"/>
                      <a:pt x="2493780" y="836532"/>
                    </a:cubicBezTo>
                    <a:cubicBezTo>
                      <a:pt x="2515631" y="864427"/>
                      <a:pt x="2536220" y="893295"/>
                      <a:pt x="2555511" y="923065"/>
                    </a:cubicBezTo>
                    <a:cubicBezTo>
                      <a:pt x="2574766" y="952834"/>
                      <a:pt x="2592651" y="983432"/>
                      <a:pt x="2609166" y="1014823"/>
                    </a:cubicBezTo>
                    <a:cubicBezTo>
                      <a:pt x="2625680" y="1046214"/>
                      <a:pt x="2640717" y="1078290"/>
                      <a:pt x="2654310" y="1111051"/>
                    </a:cubicBezTo>
                    <a:cubicBezTo>
                      <a:pt x="2667904" y="1143812"/>
                      <a:pt x="2680020" y="1177113"/>
                      <a:pt x="2690585" y="1210955"/>
                    </a:cubicBezTo>
                    <a:cubicBezTo>
                      <a:pt x="2701186" y="1244833"/>
                      <a:pt x="2710201" y="1279071"/>
                      <a:pt x="2717701" y="1313742"/>
                    </a:cubicBezTo>
                    <a:cubicBezTo>
                      <a:pt x="2725165" y="1348412"/>
                      <a:pt x="2731078" y="1383336"/>
                      <a:pt x="2735405" y="1418547"/>
                    </a:cubicBezTo>
                    <a:cubicBezTo>
                      <a:pt x="2739732" y="1453758"/>
                      <a:pt x="2742437" y="1489078"/>
                      <a:pt x="2743554" y="1524505"/>
                    </a:cubicBezTo>
                    <a:close/>
                    <a:moveTo>
                      <a:pt x="1601558" y="76730"/>
                    </a:moveTo>
                    <a:cubicBezTo>
                      <a:pt x="1647027" y="77847"/>
                      <a:pt x="1692388" y="81091"/>
                      <a:pt x="1737605" y="86389"/>
                    </a:cubicBezTo>
                    <a:cubicBezTo>
                      <a:pt x="1782822" y="91723"/>
                      <a:pt x="1827678" y="99111"/>
                      <a:pt x="1872210" y="108553"/>
                    </a:cubicBezTo>
                    <a:cubicBezTo>
                      <a:pt x="1916706" y="117996"/>
                      <a:pt x="1960696" y="129457"/>
                      <a:pt x="2004183" y="142972"/>
                    </a:cubicBezTo>
                    <a:cubicBezTo>
                      <a:pt x="2047633" y="156451"/>
                      <a:pt x="2090397" y="171912"/>
                      <a:pt x="2132441" y="189356"/>
                    </a:cubicBezTo>
                    <a:cubicBezTo>
                      <a:pt x="2174485" y="206799"/>
                      <a:pt x="2215627" y="226117"/>
                      <a:pt x="2255868" y="247345"/>
                    </a:cubicBezTo>
                    <a:cubicBezTo>
                      <a:pt x="2296145" y="268572"/>
                      <a:pt x="2335340" y="291602"/>
                      <a:pt x="2373490" y="316434"/>
                    </a:cubicBezTo>
                    <a:cubicBezTo>
                      <a:pt x="2411603" y="341266"/>
                      <a:pt x="2448527" y="367827"/>
                      <a:pt x="2484224" y="396047"/>
                    </a:cubicBezTo>
                    <a:cubicBezTo>
                      <a:pt x="2519886" y="424303"/>
                      <a:pt x="2554213" y="454108"/>
                      <a:pt x="2587134" y="485499"/>
                    </a:cubicBezTo>
                    <a:lnTo>
                      <a:pt x="2424476" y="648077"/>
                    </a:lnTo>
                    <a:cubicBezTo>
                      <a:pt x="2396856" y="622020"/>
                      <a:pt x="2368117" y="597260"/>
                      <a:pt x="2338261" y="573798"/>
                    </a:cubicBezTo>
                    <a:cubicBezTo>
                      <a:pt x="2308405" y="550336"/>
                      <a:pt x="2277539" y="528279"/>
                      <a:pt x="2245664" y="507628"/>
                    </a:cubicBezTo>
                    <a:cubicBezTo>
                      <a:pt x="2213788" y="487013"/>
                      <a:pt x="2181048" y="467839"/>
                      <a:pt x="2147441" y="450180"/>
                    </a:cubicBezTo>
                    <a:cubicBezTo>
                      <a:pt x="2113835" y="432484"/>
                      <a:pt x="2079472" y="416374"/>
                      <a:pt x="2044387" y="401814"/>
                    </a:cubicBezTo>
                    <a:cubicBezTo>
                      <a:pt x="2009303" y="387289"/>
                      <a:pt x="1973641" y="374351"/>
                      <a:pt x="1937403" y="363034"/>
                    </a:cubicBezTo>
                    <a:cubicBezTo>
                      <a:pt x="1901128" y="351754"/>
                      <a:pt x="1864421" y="342095"/>
                      <a:pt x="1827317" y="334130"/>
                    </a:cubicBezTo>
                    <a:cubicBezTo>
                      <a:pt x="1790178" y="326165"/>
                      <a:pt x="1752749" y="319894"/>
                      <a:pt x="1715032" y="315317"/>
                    </a:cubicBezTo>
                    <a:cubicBezTo>
                      <a:pt x="1677352" y="310776"/>
                      <a:pt x="1639491" y="307892"/>
                      <a:pt x="1601558" y="306775"/>
                    </a:cubicBezTo>
                    <a:close/>
                    <a:moveTo>
                      <a:pt x="1601558" y="383073"/>
                    </a:moveTo>
                    <a:cubicBezTo>
                      <a:pt x="1637003" y="384190"/>
                      <a:pt x="1672340" y="386929"/>
                      <a:pt x="1707568" y="391218"/>
                    </a:cubicBezTo>
                    <a:cubicBezTo>
                      <a:pt x="1742797" y="395542"/>
                      <a:pt x="1777738" y="401453"/>
                      <a:pt x="1812425" y="408913"/>
                    </a:cubicBezTo>
                    <a:cubicBezTo>
                      <a:pt x="1847113" y="416410"/>
                      <a:pt x="1881369" y="425420"/>
                      <a:pt x="1915263" y="436016"/>
                    </a:cubicBezTo>
                    <a:cubicBezTo>
                      <a:pt x="1949122" y="446612"/>
                      <a:pt x="1982439" y="458685"/>
                      <a:pt x="2015216" y="472272"/>
                    </a:cubicBezTo>
                    <a:cubicBezTo>
                      <a:pt x="2047993" y="485860"/>
                      <a:pt x="2080085" y="500924"/>
                      <a:pt x="2111492" y="517395"/>
                    </a:cubicBezTo>
                    <a:cubicBezTo>
                      <a:pt x="2142898" y="533901"/>
                      <a:pt x="2173512" y="551777"/>
                      <a:pt x="2203296" y="571023"/>
                    </a:cubicBezTo>
                    <a:cubicBezTo>
                      <a:pt x="2233080" y="590304"/>
                      <a:pt x="2261926" y="610847"/>
                      <a:pt x="2289871" y="632724"/>
                    </a:cubicBezTo>
                    <a:cubicBezTo>
                      <a:pt x="2317816" y="654600"/>
                      <a:pt x="2344679" y="677702"/>
                      <a:pt x="2370533" y="701993"/>
                    </a:cubicBezTo>
                    <a:lnTo>
                      <a:pt x="2197238" y="875203"/>
                    </a:lnTo>
                    <a:cubicBezTo>
                      <a:pt x="2156853" y="837865"/>
                      <a:pt x="2113475" y="804348"/>
                      <a:pt x="2067140" y="774687"/>
                    </a:cubicBezTo>
                    <a:cubicBezTo>
                      <a:pt x="2020841" y="745025"/>
                      <a:pt x="1972271" y="719653"/>
                      <a:pt x="1921429" y="698569"/>
                    </a:cubicBezTo>
                    <a:cubicBezTo>
                      <a:pt x="1870623" y="677486"/>
                      <a:pt x="1818339" y="661052"/>
                      <a:pt x="1764612" y="649230"/>
                    </a:cubicBezTo>
                    <a:cubicBezTo>
                      <a:pt x="1710886" y="637409"/>
                      <a:pt x="1656510" y="630381"/>
                      <a:pt x="1601558" y="628183"/>
                    </a:cubicBezTo>
                    <a:close/>
                    <a:moveTo>
                      <a:pt x="1601558" y="704444"/>
                    </a:moveTo>
                    <a:cubicBezTo>
                      <a:pt x="1651498" y="706643"/>
                      <a:pt x="1700898" y="713166"/>
                      <a:pt x="1749720" y="723978"/>
                    </a:cubicBezTo>
                    <a:cubicBezTo>
                      <a:pt x="1798543" y="734826"/>
                      <a:pt x="1846068" y="749819"/>
                      <a:pt x="1892258" y="768992"/>
                    </a:cubicBezTo>
                    <a:cubicBezTo>
                      <a:pt x="1938449" y="788130"/>
                      <a:pt x="1982620" y="811159"/>
                      <a:pt x="2024808" y="838046"/>
                    </a:cubicBezTo>
                    <a:cubicBezTo>
                      <a:pt x="2066960" y="864968"/>
                      <a:pt x="2106443" y="895314"/>
                      <a:pt x="2143295" y="929119"/>
                    </a:cubicBezTo>
                    <a:lnTo>
                      <a:pt x="1985036" y="1087264"/>
                    </a:lnTo>
                    <a:cubicBezTo>
                      <a:pt x="1958641" y="1063766"/>
                      <a:pt x="1930480" y="1042646"/>
                      <a:pt x="1900551" y="1023869"/>
                    </a:cubicBezTo>
                    <a:cubicBezTo>
                      <a:pt x="1870587" y="1005092"/>
                      <a:pt x="1839325" y="988946"/>
                      <a:pt x="1806692" y="975395"/>
                    </a:cubicBezTo>
                    <a:cubicBezTo>
                      <a:pt x="1774024" y="961844"/>
                      <a:pt x="1740489" y="951104"/>
                      <a:pt x="1706054" y="943175"/>
                    </a:cubicBezTo>
                    <a:cubicBezTo>
                      <a:pt x="1671618" y="935246"/>
                      <a:pt x="1636750" y="930237"/>
                      <a:pt x="1601485" y="928146"/>
                    </a:cubicBezTo>
                    <a:close/>
                    <a:moveTo>
                      <a:pt x="1601558" y="1004588"/>
                    </a:moveTo>
                    <a:cubicBezTo>
                      <a:pt x="1631810" y="1006642"/>
                      <a:pt x="1661702" y="1011111"/>
                      <a:pt x="1691234" y="1018067"/>
                    </a:cubicBezTo>
                    <a:cubicBezTo>
                      <a:pt x="1720766" y="1024987"/>
                      <a:pt x="1749540" y="1034285"/>
                      <a:pt x="1777521" y="1045890"/>
                    </a:cubicBezTo>
                    <a:cubicBezTo>
                      <a:pt x="1805538" y="1057531"/>
                      <a:pt x="1832438" y="1071335"/>
                      <a:pt x="1858183" y="1087336"/>
                    </a:cubicBezTo>
                    <a:cubicBezTo>
                      <a:pt x="1883929" y="1103374"/>
                      <a:pt x="1908232" y="1121358"/>
                      <a:pt x="1931021" y="1141325"/>
                    </a:cubicBezTo>
                    <a:lnTo>
                      <a:pt x="1774745" y="1297560"/>
                    </a:lnTo>
                    <a:cubicBezTo>
                      <a:pt x="1749829" y="1277665"/>
                      <a:pt x="1722677" y="1261591"/>
                      <a:pt x="1693217" y="1249374"/>
                    </a:cubicBezTo>
                    <a:cubicBezTo>
                      <a:pt x="1663758" y="1237156"/>
                      <a:pt x="1633217" y="1229263"/>
                      <a:pt x="1601521" y="1225695"/>
                    </a:cubicBezTo>
                    <a:close/>
                    <a:moveTo>
                      <a:pt x="1525259" y="76730"/>
                    </a:moveTo>
                    <a:lnTo>
                      <a:pt x="1525259" y="306775"/>
                    </a:lnTo>
                    <a:cubicBezTo>
                      <a:pt x="1487289" y="307892"/>
                      <a:pt x="1449464" y="310776"/>
                      <a:pt x="1411748" y="315317"/>
                    </a:cubicBezTo>
                    <a:cubicBezTo>
                      <a:pt x="1374067" y="319894"/>
                      <a:pt x="1336639" y="326165"/>
                      <a:pt x="1299499" y="334130"/>
                    </a:cubicBezTo>
                    <a:cubicBezTo>
                      <a:pt x="1262359" y="342095"/>
                      <a:pt x="1225688" y="351754"/>
                      <a:pt x="1189413" y="363034"/>
                    </a:cubicBezTo>
                    <a:cubicBezTo>
                      <a:pt x="1153139" y="374351"/>
                      <a:pt x="1117477" y="387289"/>
                      <a:pt x="1082393" y="401814"/>
                    </a:cubicBezTo>
                    <a:cubicBezTo>
                      <a:pt x="1047344" y="416374"/>
                      <a:pt x="1012981" y="432484"/>
                      <a:pt x="979375" y="450180"/>
                    </a:cubicBezTo>
                    <a:cubicBezTo>
                      <a:pt x="945732" y="467839"/>
                      <a:pt x="912992" y="487013"/>
                      <a:pt x="881152" y="507628"/>
                    </a:cubicBezTo>
                    <a:cubicBezTo>
                      <a:pt x="849277" y="528279"/>
                      <a:pt x="818411" y="550336"/>
                      <a:pt x="788519" y="573798"/>
                    </a:cubicBezTo>
                    <a:cubicBezTo>
                      <a:pt x="758663" y="597260"/>
                      <a:pt x="729925" y="622020"/>
                      <a:pt x="702340" y="648077"/>
                    </a:cubicBezTo>
                    <a:lnTo>
                      <a:pt x="539646" y="485499"/>
                    </a:lnTo>
                    <a:cubicBezTo>
                      <a:pt x="572603" y="454108"/>
                      <a:pt x="606894" y="424303"/>
                      <a:pt x="642592" y="396047"/>
                    </a:cubicBezTo>
                    <a:cubicBezTo>
                      <a:pt x="678289" y="367827"/>
                      <a:pt x="715213" y="341266"/>
                      <a:pt x="753326" y="316434"/>
                    </a:cubicBezTo>
                    <a:cubicBezTo>
                      <a:pt x="791476" y="291602"/>
                      <a:pt x="830671" y="268572"/>
                      <a:pt x="870912" y="247345"/>
                    </a:cubicBezTo>
                    <a:cubicBezTo>
                      <a:pt x="911189" y="226117"/>
                      <a:pt x="952331" y="206799"/>
                      <a:pt x="994375" y="189356"/>
                    </a:cubicBezTo>
                    <a:cubicBezTo>
                      <a:pt x="1036419" y="171912"/>
                      <a:pt x="1079147" y="156451"/>
                      <a:pt x="1122634" y="142972"/>
                    </a:cubicBezTo>
                    <a:cubicBezTo>
                      <a:pt x="1166084" y="129457"/>
                      <a:pt x="1210075" y="117996"/>
                      <a:pt x="1254606" y="108553"/>
                    </a:cubicBezTo>
                    <a:cubicBezTo>
                      <a:pt x="1299138" y="99111"/>
                      <a:pt x="1343994" y="91723"/>
                      <a:pt x="1389211" y="86389"/>
                    </a:cubicBezTo>
                    <a:cubicBezTo>
                      <a:pt x="1434392" y="81091"/>
                      <a:pt x="1479753" y="77847"/>
                      <a:pt x="1525259" y="76730"/>
                    </a:cubicBezTo>
                    <a:close/>
                    <a:moveTo>
                      <a:pt x="628457" y="1524541"/>
                    </a:moveTo>
                    <a:lnTo>
                      <a:pt x="383226" y="1524541"/>
                    </a:lnTo>
                    <a:cubicBezTo>
                      <a:pt x="384380" y="1489078"/>
                      <a:pt x="387084" y="1453758"/>
                      <a:pt x="391411" y="1418547"/>
                    </a:cubicBezTo>
                    <a:cubicBezTo>
                      <a:pt x="395738" y="1383372"/>
                      <a:pt x="401615" y="1348412"/>
                      <a:pt x="409115" y="1313742"/>
                    </a:cubicBezTo>
                    <a:cubicBezTo>
                      <a:pt x="416579" y="1279071"/>
                      <a:pt x="425630" y="1244833"/>
                      <a:pt x="436231" y="1210955"/>
                    </a:cubicBezTo>
                    <a:cubicBezTo>
                      <a:pt x="446796" y="1177113"/>
                      <a:pt x="458876" y="1143812"/>
                      <a:pt x="472506" y="1111051"/>
                    </a:cubicBezTo>
                    <a:cubicBezTo>
                      <a:pt x="486100" y="1078290"/>
                      <a:pt x="501136" y="1046214"/>
                      <a:pt x="517650" y="1014823"/>
                    </a:cubicBezTo>
                    <a:cubicBezTo>
                      <a:pt x="534129" y="983432"/>
                      <a:pt x="552050" y="952834"/>
                      <a:pt x="571305" y="923065"/>
                    </a:cubicBezTo>
                    <a:cubicBezTo>
                      <a:pt x="590596" y="893295"/>
                      <a:pt x="611149" y="864427"/>
                      <a:pt x="633036" y="836532"/>
                    </a:cubicBezTo>
                    <a:cubicBezTo>
                      <a:pt x="654924" y="808601"/>
                      <a:pt x="678037" y="781714"/>
                      <a:pt x="702340" y="755910"/>
                    </a:cubicBezTo>
                    <a:lnTo>
                      <a:pt x="875708" y="929119"/>
                    </a:lnTo>
                    <a:cubicBezTo>
                      <a:pt x="838315" y="969485"/>
                      <a:pt x="804781" y="1012841"/>
                      <a:pt x="775105" y="1059117"/>
                    </a:cubicBezTo>
                    <a:cubicBezTo>
                      <a:pt x="745393" y="1105429"/>
                      <a:pt x="720009" y="1153975"/>
                      <a:pt x="698915" y="1204792"/>
                    </a:cubicBezTo>
                    <a:cubicBezTo>
                      <a:pt x="677821" y="1255573"/>
                      <a:pt x="661378" y="1307831"/>
                      <a:pt x="649515" y="1361531"/>
                    </a:cubicBezTo>
                    <a:cubicBezTo>
                      <a:pt x="637688" y="1415231"/>
                      <a:pt x="630693" y="1469580"/>
                      <a:pt x="628457" y="1524541"/>
                    </a:cubicBezTo>
                    <a:close/>
                    <a:moveTo>
                      <a:pt x="929578" y="983036"/>
                    </a:moveTo>
                    <a:lnTo>
                      <a:pt x="1087801" y="1141181"/>
                    </a:lnTo>
                    <a:cubicBezTo>
                      <a:pt x="1064292" y="1167562"/>
                      <a:pt x="1043161" y="1195710"/>
                      <a:pt x="1024375" y="1225623"/>
                    </a:cubicBezTo>
                    <a:cubicBezTo>
                      <a:pt x="1005589" y="1255537"/>
                      <a:pt x="989399" y="1286820"/>
                      <a:pt x="975877" y="1319436"/>
                    </a:cubicBezTo>
                    <a:cubicBezTo>
                      <a:pt x="962319" y="1352053"/>
                      <a:pt x="951574" y="1385570"/>
                      <a:pt x="943641" y="1420025"/>
                    </a:cubicBezTo>
                    <a:cubicBezTo>
                      <a:pt x="935708" y="1454443"/>
                      <a:pt x="930696" y="1489258"/>
                      <a:pt x="928605" y="1524541"/>
                    </a:cubicBezTo>
                    <a:lnTo>
                      <a:pt x="704792" y="1524541"/>
                    </a:lnTo>
                    <a:cubicBezTo>
                      <a:pt x="706992" y="1474590"/>
                      <a:pt x="713482" y="1425214"/>
                      <a:pt x="724336" y="1376416"/>
                    </a:cubicBezTo>
                    <a:cubicBezTo>
                      <a:pt x="735189" y="1327617"/>
                      <a:pt x="750189" y="1280116"/>
                      <a:pt x="769336" y="1233948"/>
                    </a:cubicBezTo>
                    <a:cubicBezTo>
                      <a:pt x="788519" y="1187781"/>
                      <a:pt x="811560" y="1143631"/>
                      <a:pt x="838460" y="1101464"/>
                    </a:cubicBezTo>
                    <a:cubicBezTo>
                      <a:pt x="865359" y="1059333"/>
                      <a:pt x="895756" y="1019869"/>
                      <a:pt x="929578" y="983036"/>
                    </a:cubicBezTo>
                    <a:close/>
                    <a:moveTo>
                      <a:pt x="628457" y="1600767"/>
                    </a:moveTo>
                    <a:cubicBezTo>
                      <a:pt x="630693" y="1655728"/>
                      <a:pt x="637688" y="1710041"/>
                      <a:pt x="649515" y="1763741"/>
                    </a:cubicBezTo>
                    <a:cubicBezTo>
                      <a:pt x="661378" y="1817477"/>
                      <a:pt x="677821" y="1869700"/>
                      <a:pt x="698915" y="1920516"/>
                    </a:cubicBezTo>
                    <a:cubicBezTo>
                      <a:pt x="720009" y="1971297"/>
                      <a:pt x="745393" y="2019844"/>
                      <a:pt x="775105" y="2066155"/>
                    </a:cubicBezTo>
                    <a:cubicBezTo>
                      <a:pt x="804781" y="2112467"/>
                      <a:pt x="838315" y="2155788"/>
                      <a:pt x="875708" y="2196153"/>
                    </a:cubicBezTo>
                    <a:lnTo>
                      <a:pt x="702376" y="2369363"/>
                    </a:lnTo>
                    <a:cubicBezTo>
                      <a:pt x="678073" y="2343558"/>
                      <a:pt x="654960" y="2316672"/>
                      <a:pt x="633109" y="2288776"/>
                    </a:cubicBezTo>
                    <a:cubicBezTo>
                      <a:pt x="611221" y="2260845"/>
                      <a:pt x="590632" y="2231977"/>
                      <a:pt x="571377" y="2202208"/>
                    </a:cubicBezTo>
                    <a:cubicBezTo>
                      <a:pt x="552086" y="2172438"/>
                      <a:pt x="534201" y="2141840"/>
                      <a:pt x="517686" y="2110449"/>
                    </a:cubicBezTo>
                    <a:cubicBezTo>
                      <a:pt x="501208" y="2079058"/>
                      <a:pt x="486136" y="2046982"/>
                      <a:pt x="472542" y="2014221"/>
                    </a:cubicBezTo>
                    <a:cubicBezTo>
                      <a:pt x="458948" y="1981461"/>
                      <a:pt x="446868" y="1948159"/>
                      <a:pt x="436267" y="1914318"/>
                    </a:cubicBezTo>
                    <a:cubicBezTo>
                      <a:pt x="425666" y="1880476"/>
                      <a:pt x="416652" y="1846201"/>
                      <a:pt x="409152" y="1811531"/>
                    </a:cubicBezTo>
                    <a:cubicBezTo>
                      <a:pt x="401687" y="1776860"/>
                      <a:pt x="395774" y="1741937"/>
                      <a:pt x="391447" y="1706725"/>
                    </a:cubicBezTo>
                    <a:cubicBezTo>
                      <a:pt x="387156" y="1671514"/>
                      <a:pt x="384416" y="1636194"/>
                      <a:pt x="383298" y="1600767"/>
                    </a:cubicBezTo>
                    <a:close/>
                    <a:moveTo>
                      <a:pt x="704792" y="1600767"/>
                    </a:moveTo>
                    <a:lnTo>
                      <a:pt x="928605" y="1600767"/>
                    </a:lnTo>
                    <a:cubicBezTo>
                      <a:pt x="930696" y="1636014"/>
                      <a:pt x="935708" y="1670865"/>
                      <a:pt x="943641" y="1705284"/>
                    </a:cubicBezTo>
                    <a:cubicBezTo>
                      <a:pt x="951574" y="1739738"/>
                      <a:pt x="962319" y="1773256"/>
                      <a:pt x="975841" y="1805872"/>
                    </a:cubicBezTo>
                    <a:cubicBezTo>
                      <a:pt x="989399" y="1838489"/>
                      <a:pt x="1005589" y="1869772"/>
                      <a:pt x="1024375" y="1899721"/>
                    </a:cubicBezTo>
                    <a:cubicBezTo>
                      <a:pt x="1043161" y="1929635"/>
                      <a:pt x="1064292" y="1957782"/>
                      <a:pt x="1087801" y="1984164"/>
                    </a:cubicBezTo>
                    <a:lnTo>
                      <a:pt x="929578" y="2142200"/>
                    </a:lnTo>
                    <a:cubicBezTo>
                      <a:pt x="895756" y="2105367"/>
                      <a:pt x="865395" y="2065903"/>
                      <a:pt x="838460" y="2023772"/>
                    </a:cubicBezTo>
                    <a:cubicBezTo>
                      <a:pt x="811560" y="1981641"/>
                      <a:pt x="788519" y="1937491"/>
                      <a:pt x="769372" y="1891324"/>
                    </a:cubicBezTo>
                    <a:cubicBezTo>
                      <a:pt x="750189" y="1845156"/>
                      <a:pt x="735189" y="1797655"/>
                      <a:pt x="724336" y="1748856"/>
                    </a:cubicBezTo>
                    <a:cubicBezTo>
                      <a:pt x="713482" y="1700058"/>
                      <a:pt x="706992" y="1650683"/>
                      <a:pt x="704792" y="1600767"/>
                    </a:cubicBezTo>
                    <a:close/>
                    <a:moveTo>
                      <a:pt x="1005084" y="1600767"/>
                    </a:moveTo>
                    <a:lnTo>
                      <a:pt x="1226156" y="1600767"/>
                    </a:lnTo>
                    <a:cubicBezTo>
                      <a:pt x="1229726" y="1632410"/>
                      <a:pt x="1237623" y="1662972"/>
                      <a:pt x="1249847" y="1692417"/>
                    </a:cubicBezTo>
                    <a:cubicBezTo>
                      <a:pt x="1262070" y="1721826"/>
                      <a:pt x="1278152" y="1749001"/>
                      <a:pt x="1298092" y="1773868"/>
                    </a:cubicBezTo>
                    <a:lnTo>
                      <a:pt x="1141780" y="1930103"/>
                    </a:lnTo>
                    <a:cubicBezTo>
                      <a:pt x="1121804" y="1907290"/>
                      <a:pt x="1103811" y="1883035"/>
                      <a:pt x="1087801" y="1857266"/>
                    </a:cubicBezTo>
                    <a:cubicBezTo>
                      <a:pt x="1071792" y="1831533"/>
                      <a:pt x="1057945" y="1804647"/>
                      <a:pt x="1046335" y="1776644"/>
                    </a:cubicBezTo>
                    <a:cubicBezTo>
                      <a:pt x="1034724" y="1748676"/>
                      <a:pt x="1025457" y="1719916"/>
                      <a:pt x="1018534" y="1690399"/>
                    </a:cubicBezTo>
                    <a:cubicBezTo>
                      <a:pt x="1011611" y="1660882"/>
                      <a:pt x="1007103" y="1631005"/>
                      <a:pt x="1005084" y="1600767"/>
                    </a:cubicBezTo>
                    <a:close/>
                    <a:moveTo>
                      <a:pt x="1226156" y="1524541"/>
                    </a:moveTo>
                    <a:lnTo>
                      <a:pt x="1005084" y="1524541"/>
                    </a:lnTo>
                    <a:cubicBezTo>
                      <a:pt x="1007103" y="1494304"/>
                      <a:pt x="1011611" y="1464426"/>
                      <a:pt x="1018534" y="1434909"/>
                    </a:cubicBezTo>
                    <a:cubicBezTo>
                      <a:pt x="1025457" y="1405392"/>
                      <a:pt x="1034724" y="1376632"/>
                      <a:pt x="1046335" y="1348629"/>
                    </a:cubicBezTo>
                    <a:cubicBezTo>
                      <a:pt x="1057981" y="1320625"/>
                      <a:pt x="1071792" y="1293775"/>
                      <a:pt x="1087801" y="1268007"/>
                    </a:cubicBezTo>
                    <a:cubicBezTo>
                      <a:pt x="1103811" y="1242274"/>
                      <a:pt x="1121804" y="1217983"/>
                      <a:pt x="1141780" y="1195169"/>
                    </a:cubicBezTo>
                    <a:lnTo>
                      <a:pt x="1298092" y="1351404"/>
                    </a:lnTo>
                    <a:cubicBezTo>
                      <a:pt x="1278188" y="1376308"/>
                      <a:pt x="1262106" y="1403446"/>
                      <a:pt x="1249883" y="1432891"/>
                    </a:cubicBezTo>
                    <a:cubicBezTo>
                      <a:pt x="1237659" y="1462336"/>
                      <a:pt x="1229798" y="1492862"/>
                      <a:pt x="1226229" y="1524541"/>
                    </a:cubicBezTo>
                    <a:close/>
                    <a:moveTo>
                      <a:pt x="1195759" y="1141325"/>
                    </a:moveTo>
                    <a:cubicBezTo>
                      <a:pt x="1218584" y="1121358"/>
                      <a:pt x="1242887" y="1103374"/>
                      <a:pt x="1268633" y="1087372"/>
                    </a:cubicBezTo>
                    <a:cubicBezTo>
                      <a:pt x="1294378" y="1071371"/>
                      <a:pt x="1321278" y="1057531"/>
                      <a:pt x="1349295" y="1045926"/>
                    </a:cubicBezTo>
                    <a:cubicBezTo>
                      <a:pt x="1377312" y="1034321"/>
                      <a:pt x="1406050" y="1025023"/>
                      <a:pt x="1435582" y="1018103"/>
                    </a:cubicBezTo>
                    <a:cubicBezTo>
                      <a:pt x="1465114" y="1011183"/>
                      <a:pt x="1495006" y="1006678"/>
                      <a:pt x="1525295" y="1004660"/>
                    </a:cubicBezTo>
                    <a:lnTo>
                      <a:pt x="1525295" y="1225623"/>
                    </a:lnTo>
                    <a:cubicBezTo>
                      <a:pt x="1493600" y="1229191"/>
                      <a:pt x="1463022" y="1237084"/>
                      <a:pt x="1433599" y="1249338"/>
                    </a:cubicBezTo>
                    <a:cubicBezTo>
                      <a:pt x="1404139" y="1261555"/>
                      <a:pt x="1376988" y="1277593"/>
                      <a:pt x="1352071" y="1297524"/>
                    </a:cubicBezTo>
                    <a:close/>
                    <a:moveTo>
                      <a:pt x="1141780" y="1087372"/>
                    </a:moveTo>
                    <a:lnTo>
                      <a:pt x="983557" y="929228"/>
                    </a:lnTo>
                    <a:cubicBezTo>
                      <a:pt x="1020409" y="895422"/>
                      <a:pt x="1059892" y="865076"/>
                      <a:pt x="1102044" y="838154"/>
                    </a:cubicBezTo>
                    <a:cubicBezTo>
                      <a:pt x="1144196" y="811268"/>
                      <a:pt x="1188368" y="788238"/>
                      <a:pt x="1234558" y="769064"/>
                    </a:cubicBezTo>
                    <a:cubicBezTo>
                      <a:pt x="1280748" y="749891"/>
                      <a:pt x="1328273" y="734898"/>
                      <a:pt x="1377096" y="724050"/>
                    </a:cubicBezTo>
                    <a:cubicBezTo>
                      <a:pt x="1425918" y="713202"/>
                      <a:pt x="1475282" y="706715"/>
                      <a:pt x="1525259" y="704516"/>
                    </a:cubicBezTo>
                    <a:lnTo>
                      <a:pt x="1525259" y="928218"/>
                    </a:lnTo>
                    <a:cubicBezTo>
                      <a:pt x="1489994" y="930309"/>
                      <a:pt x="1455126" y="935318"/>
                      <a:pt x="1420726" y="943247"/>
                    </a:cubicBezTo>
                    <a:cubicBezTo>
                      <a:pt x="1386291" y="951176"/>
                      <a:pt x="1352757" y="961880"/>
                      <a:pt x="1320124" y="975431"/>
                    </a:cubicBezTo>
                    <a:cubicBezTo>
                      <a:pt x="1287491" y="988982"/>
                      <a:pt x="1256193" y="1005128"/>
                      <a:pt x="1226265" y="1023905"/>
                    </a:cubicBezTo>
                    <a:cubicBezTo>
                      <a:pt x="1196336" y="1042646"/>
                      <a:pt x="1168175" y="1063766"/>
                      <a:pt x="1141780" y="1087264"/>
                    </a:cubicBezTo>
                    <a:close/>
                    <a:moveTo>
                      <a:pt x="929687" y="875383"/>
                    </a:moveTo>
                    <a:lnTo>
                      <a:pt x="756283" y="701993"/>
                    </a:lnTo>
                    <a:cubicBezTo>
                      <a:pt x="782101" y="677702"/>
                      <a:pt x="809000" y="654600"/>
                      <a:pt x="836945" y="632724"/>
                    </a:cubicBezTo>
                    <a:cubicBezTo>
                      <a:pt x="864854" y="610847"/>
                      <a:pt x="893737" y="590304"/>
                      <a:pt x="923521" y="571023"/>
                    </a:cubicBezTo>
                    <a:cubicBezTo>
                      <a:pt x="953305" y="551777"/>
                      <a:pt x="983918" y="533901"/>
                      <a:pt x="1015325" y="517395"/>
                    </a:cubicBezTo>
                    <a:cubicBezTo>
                      <a:pt x="1046731" y="500924"/>
                      <a:pt x="1078823" y="485860"/>
                      <a:pt x="1111600" y="472272"/>
                    </a:cubicBezTo>
                    <a:cubicBezTo>
                      <a:pt x="1144377" y="458685"/>
                      <a:pt x="1177694" y="446612"/>
                      <a:pt x="1211553" y="436016"/>
                    </a:cubicBezTo>
                    <a:cubicBezTo>
                      <a:pt x="1245411" y="425420"/>
                      <a:pt x="1279703" y="416410"/>
                      <a:pt x="1314391" y="408913"/>
                    </a:cubicBezTo>
                    <a:cubicBezTo>
                      <a:pt x="1349079" y="401453"/>
                      <a:pt x="1384019" y="395542"/>
                      <a:pt x="1419248" y="391218"/>
                    </a:cubicBezTo>
                    <a:cubicBezTo>
                      <a:pt x="1454440" y="386929"/>
                      <a:pt x="1489813" y="384190"/>
                      <a:pt x="1525259" y="383073"/>
                    </a:cubicBezTo>
                    <a:lnTo>
                      <a:pt x="1525259" y="628183"/>
                    </a:lnTo>
                    <a:cubicBezTo>
                      <a:pt x="1470270" y="630381"/>
                      <a:pt x="1415930" y="637409"/>
                      <a:pt x="1362204" y="649230"/>
                    </a:cubicBezTo>
                    <a:cubicBezTo>
                      <a:pt x="1308477" y="661052"/>
                      <a:pt x="1256193" y="677486"/>
                      <a:pt x="1205351" y="698569"/>
                    </a:cubicBezTo>
                    <a:cubicBezTo>
                      <a:pt x="1154545" y="719653"/>
                      <a:pt x="1105975" y="745025"/>
                      <a:pt x="1059640" y="774687"/>
                    </a:cubicBezTo>
                    <a:cubicBezTo>
                      <a:pt x="1013341" y="804348"/>
                      <a:pt x="969963" y="837865"/>
                      <a:pt x="929578" y="875203"/>
                    </a:cubicBezTo>
                    <a:close/>
                    <a:moveTo>
                      <a:pt x="485811" y="539560"/>
                    </a:moveTo>
                    <a:lnTo>
                      <a:pt x="648505" y="702174"/>
                    </a:lnTo>
                    <a:cubicBezTo>
                      <a:pt x="622399" y="729780"/>
                      <a:pt x="597627" y="758468"/>
                      <a:pt x="574153" y="788346"/>
                    </a:cubicBezTo>
                    <a:cubicBezTo>
                      <a:pt x="550716" y="818187"/>
                      <a:pt x="528648" y="849038"/>
                      <a:pt x="507987" y="880897"/>
                    </a:cubicBezTo>
                    <a:cubicBezTo>
                      <a:pt x="487326" y="912757"/>
                      <a:pt x="468143" y="945482"/>
                      <a:pt x="450474" y="979071"/>
                    </a:cubicBezTo>
                    <a:cubicBezTo>
                      <a:pt x="432806" y="1012661"/>
                      <a:pt x="416688" y="1047007"/>
                      <a:pt x="402120" y="1082075"/>
                    </a:cubicBezTo>
                    <a:cubicBezTo>
                      <a:pt x="387553" y="1117142"/>
                      <a:pt x="374608" y="1152786"/>
                      <a:pt x="363322" y="1189006"/>
                    </a:cubicBezTo>
                    <a:cubicBezTo>
                      <a:pt x="351999" y="1225263"/>
                      <a:pt x="342372" y="1261916"/>
                      <a:pt x="334403" y="1299037"/>
                    </a:cubicBezTo>
                    <a:cubicBezTo>
                      <a:pt x="326398" y="1336159"/>
                      <a:pt x="320160" y="1373569"/>
                      <a:pt x="315581" y="1411267"/>
                    </a:cubicBezTo>
                    <a:cubicBezTo>
                      <a:pt x="311001" y="1448929"/>
                      <a:pt x="308153" y="1486735"/>
                      <a:pt x="307035" y="1524686"/>
                    </a:cubicBezTo>
                    <a:lnTo>
                      <a:pt x="76732" y="1524686"/>
                    </a:lnTo>
                    <a:cubicBezTo>
                      <a:pt x="77886" y="1479203"/>
                      <a:pt x="81095" y="1433864"/>
                      <a:pt x="86431" y="1388669"/>
                    </a:cubicBezTo>
                    <a:cubicBezTo>
                      <a:pt x="91732" y="1343511"/>
                      <a:pt x="99124" y="1298641"/>
                      <a:pt x="108571" y="1254131"/>
                    </a:cubicBezTo>
                    <a:cubicBezTo>
                      <a:pt x="118018" y="1209621"/>
                      <a:pt x="129485" y="1165652"/>
                      <a:pt x="143007" y="1122187"/>
                    </a:cubicBezTo>
                    <a:cubicBezTo>
                      <a:pt x="156492" y="1078759"/>
                      <a:pt x="171961" y="1036015"/>
                      <a:pt x="189413" y="993992"/>
                    </a:cubicBezTo>
                    <a:cubicBezTo>
                      <a:pt x="206865" y="951969"/>
                      <a:pt x="226193" y="910811"/>
                      <a:pt x="247431" y="870554"/>
                    </a:cubicBezTo>
                    <a:cubicBezTo>
                      <a:pt x="268669" y="830333"/>
                      <a:pt x="291710" y="791157"/>
                      <a:pt x="316554" y="753026"/>
                    </a:cubicBezTo>
                    <a:cubicBezTo>
                      <a:pt x="341398" y="714896"/>
                      <a:pt x="367973" y="677990"/>
                      <a:pt x="396207" y="642311"/>
                    </a:cubicBezTo>
                    <a:cubicBezTo>
                      <a:pt x="424476" y="606631"/>
                      <a:pt x="454296" y="572356"/>
                      <a:pt x="485703" y="539415"/>
                    </a:cubicBezTo>
                    <a:close/>
                    <a:moveTo>
                      <a:pt x="76840" y="1600911"/>
                    </a:moveTo>
                    <a:lnTo>
                      <a:pt x="307035" y="1600911"/>
                    </a:lnTo>
                    <a:cubicBezTo>
                      <a:pt x="308153" y="1638861"/>
                      <a:pt x="311001" y="1676704"/>
                      <a:pt x="315581" y="1714366"/>
                    </a:cubicBezTo>
                    <a:cubicBezTo>
                      <a:pt x="320160" y="1752064"/>
                      <a:pt x="326398" y="1789474"/>
                      <a:pt x="334403" y="1826559"/>
                    </a:cubicBezTo>
                    <a:cubicBezTo>
                      <a:pt x="342372" y="1863681"/>
                      <a:pt x="351999" y="1900370"/>
                      <a:pt x="363322" y="1936626"/>
                    </a:cubicBezTo>
                    <a:cubicBezTo>
                      <a:pt x="374608" y="1972847"/>
                      <a:pt x="387553" y="2008491"/>
                      <a:pt x="402120" y="2043558"/>
                    </a:cubicBezTo>
                    <a:cubicBezTo>
                      <a:pt x="416688" y="2078625"/>
                      <a:pt x="432806" y="2112972"/>
                      <a:pt x="450474" y="2146561"/>
                    </a:cubicBezTo>
                    <a:cubicBezTo>
                      <a:pt x="468143" y="2180151"/>
                      <a:pt x="487326" y="2212876"/>
                      <a:pt x="507987" y="2244735"/>
                    </a:cubicBezTo>
                    <a:cubicBezTo>
                      <a:pt x="528648" y="2276595"/>
                      <a:pt x="550716" y="2307445"/>
                      <a:pt x="574153" y="2337287"/>
                    </a:cubicBezTo>
                    <a:cubicBezTo>
                      <a:pt x="597627" y="2367128"/>
                      <a:pt x="622399" y="2395852"/>
                      <a:pt x="648505" y="2423459"/>
                    </a:cubicBezTo>
                    <a:lnTo>
                      <a:pt x="485811" y="2586037"/>
                    </a:lnTo>
                    <a:cubicBezTo>
                      <a:pt x="454404" y="2553132"/>
                      <a:pt x="424548" y="2518822"/>
                      <a:pt x="396315" y="2483142"/>
                    </a:cubicBezTo>
                    <a:cubicBezTo>
                      <a:pt x="368045" y="2447462"/>
                      <a:pt x="341506" y="2410557"/>
                      <a:pt x="316626" y="2372462"/>
                    </a:cubicBezTo>
                    <a:cubicBezTo>
                      <a:pt x="291782" y="2334331"/>
                      <a:pt x="268741" y="2295156"/>
                      <a:pt x="247503" y="2254899"/>
                    </a:cubicBezTo>
                    <a:cubicBezTo>
                      <a:pt x="226265" y="2214642"/>
                      <a:pt x="206902" y="2173520"/>
                      <a:pt x="189449" y="2131497"/>
                    </a:cubicBezTo>
                    <a:cubicBezTo>
                      <a:pt x="171997" y="2089473"/>
                      <a:pt x="156528" y="2046730"/>
                      <a:pt x="143043" y="2003265"/>
                    </a:cubicBezTo>
                    <a:cubicBezTo>
                      <a:pt x="129521" y="1959800"/>
                      <a:pt x="118054" y="1915831"/>
                      <a:pt x="108571" y="1871321"/>
                    </a:cubicBezTo>
                    <a:cubicBezTo>
                      <a:pt x="99124" y="1826812"/>
                      <a:pt x="91732" y="1781977"/>
                      <a:pt x="86431" y="1736783"/>
                    </a:cubicBezTo>
                    <a:cubicBezTo>
                      <a:pt x="81095" y="1691588"/>
                      <a:pt x="77886" y="1646250"/>
                      <a:pt x="76732" y="1600767"/>
                    </a:cubicBezTo>
                    <a:close/>
                    <a:moveTo>
                      <a:pt x="1525259" y="3048578"/>
                    </a:moveTo>
                    <a:cubicBezTo>
                      <a:pt x="1479753" y="3047425"/>
                      <a:pt x="1434392" y="3044218"/>
                      <a:pt x="1389211" y="3038884"/>
                    </a:cubicBezTo>
                    <a:cubicBezTo>
                      <a:pt x="1343994" y="3033586"/>
                      <a:pt x="1299138" y="3026197"/>
                      <a:pt x="1254606" y="3016755"/>
                    </a:cubicBezTo>
                    <a:cubicBezTo>
                      <a:pt x="1210075" y="3007312"/>
                      <a:pt x="1166084" y="2995815"/>
                      <a:pt x="1122634" y="2982336"/>
                    </a:cubicBezTo>
                    <a:cubicBezTo>
                      <a:pt x="1079147" y="2968821"/>
                      <a:pt x="1036419" y="2953360"/>
                      <a:pt x="994375" y="2935916"/>
                    </a:cubicBezTo>
                    <a:cubicBezTo>
                      <a:pt x="952331" y="2918509"/>
                      <a:pt x="911189" y="2899155"/>
                      <a:pt x="870912" y="2877928"/>
                    </a:cubicBezTo>
                    <a:cubicBezTo>
                      <a:pt x="830671" y="2856700"/>
                      <a:pt x="791476" y="2833670"/>
                      <a:pt x="753326" y="2808838"/>
                    </a:cubicBezTo>
                    <a:cubicBezTo>
                      <a:pt x="715213" y="2784006"/>
                      <a:pt x="678289" y="2757481"/>
                      <a:pt x="642592" y="2729225"/>
                    </a:cubicBezTo>
                    <a:cubicBezTo>
                      <a:pt x="606894" y="2701006"/>
                      <a:pt x="572603" y="2671200"/>
                      <a:pt x="539646" y="2639773"/>
                    </a:cubicBezTo>
                    <a:lnTo>
                      <a:pt x="702340" y="2477195"/>
                    </a:lnTo>
                    <a:cubicBezTo>
                      <a:pt x="729925" y="2503252"/>
                      <a:pt x="758663" y="2528012"/>
                      <a:pt x="788519" y="2551474"/>
                    </a:cubicBezTo>
                    <a:cubicBezTo>
                      <a:pt x="818411" y="2574937"/>
                      <a:pt x="849277" y="2596993"/>
                      <a:pt x="881152" y="2617644"/>
                    </a:cubicBezTo>
                    <a:cubicBezTo>
                      <a:pt x="912992" y="2638295"/>
                      <a:pt x="945768" y="2657469"/>
                      <a:pt x="979375" y="2675129"/>
                    </a:cubicBezTo>
                    <a:cubicBezTo>
                      <a:pt x="1012981" y="2692788"/>
                      <a:pt x="1047344" y="2708898"/>
                      <a:pt x="1082393" y="2723459"/>
                    </a:cubicBezTo>
                    <a:cubicBezTo>
                      <a:pt x="1117477" y="2738019"/>
                      <a:pt x="1153139" y="2750921"/>
                      <a:pt x="1189413" y="2762238"/>
                    </a:cubicBezTo>
                    <a:cubicBezTo>
                      <a:pt x="1225688" y="2773555"/>
                      <a:pt x="1262359" y="2783178"/>
                      <a:pt x="1299499" y="2791142"/>
                    </a:cubicBezTo>
                    <a:cubicBezTo>
                      <a:pt x="1336639" y="2799143"/>
                      <a:pt x="1374067" y="2805378"/>
                      <a:pt x="1411748" y="2809955"/>
                    </a:cubicBezTo>
                    <a:cubicBezTo>
                      <a:pt x="1449464" y="2814533"/>
                      <a:pt x="1487289" y="2817380"/>
                      <a:pt x="1525259" y="2818497"/>
                    </a:cubicBezTo>
                    <a:close/>
                    <a:moveTo>
                      <a:pt x="1525259" y="2742200"/>
                    </a:moveTo>
                    <a:cubicBezTo>
                      <a:pt x="1489813" y="2741082"/>
                      <a:pt x="1454476" y="2738379"/>
                      <a:pt x="1419248" y="2734055"/>
                    </a:cubicBezTo>
                    <a:cubicBezTo>
                      <a:pt x="1384019" y="2729730"/>
                      <a:pt x="1349079" y="2723819"/>
                      <a:pt x="1314391" y="2716359"/>
                    </a:cubicBezTo>
                    <a:cubicBezTo>
                      <a:pt x="1279703" y="2708862"/>
                      <a:pt x="1245411" y="2699852"/>
                      <a:pt x="1211553" y="2689256"/>
                    </a:cubicBezTo>
                    <a:cubicBezTo>
                      <a:pt x="1177694" y="2678697"/>
                      <a:pt x="1144377" y="2666623"/>
                      <a:pt x="1111600" y="2653000"/>
                    </a:cubicBezTo>
                    <a:cubicBezTo>
                      <a:pt x="1078823" y="2639413"/>
                      <a:pt x="1046731" y="2624384"/>
                      <a:pt x="1015325" y="2607877"/>
                    </a:cubicBezTo>
                    <a:cubicBezTo>
                      <a:pt x="983918" y="2591407"/>
                      <a:pt x="953305" y="2573531"/>
                      <a:pt x="923521" y="2554249"/>
                    </a:cubicBezTo>
                    <a:cubicBezTo>
                      <a:pt x="893737" y="2535004"/>
                      <a:pt x="864854" y="2514425"/>
                      <a:pt x="836945" y="2492548"/>
                    </a:cubicBezTo>
                    <a:cubicBezTo>
                      <a:pt x="809000" y="2470672"/>
                      <a:pt x="782101" y="2447606"/>
                      <a:pt x="756283" y="2423279"/>
                    </a:cubicBezTo>
                    <a:lnTo>
                      <a:pt x="929578" y="2250141"/>
                    </a:lnTo>
                    <a:cubicBezTo>
                      <a:pt x="969963" y="2287479"/>
                      <a:pt x="1013341" y="2320960"/>
                      <a:pt x="1059640" y="2350658"/>
                    </a:cubicBezTo>
                    <a:cubicBezTo>
                      <a:pt x="1105975" y="2380319"/>
                      <a:pt x="1154545" y="2405691"/>
                      <a:pt x="1205351" y="2426775"/>
                    </a:cubicBezTo>
                    <a:cubicBezTo>
                      <a:pt x="1256193" y="2447858"/>
                      <a:pt x="1308477" y="2464293"/>
                      <a:pt x="1362204" y="2476114"/>
                    </a:cubicBezTo>
                    <a:cubicBezTo>
                      <a:pt x="1415930" y="2487935"/>
                      <a:pt x="1470270" y="2494963"/>
                      <a:pt x="1525259" y="2497162"/>
                    </a:cubicBezTo>
                    <a:close/>
                    <a:moveTo>
                      <a:pt x="1525259" y="2420828"/>
                    </a:moveTo>
                    <a:cubicBezTo>
                      <a:pt x="1475282" y="2418666"/>
                      <a:pt x="1425918" y="2412142"/>
                      <a:pt x="1377060" y="2401294"/>
                    </a:cubicBezTo>
                    <a:cubicBezTo>
                      <a:pt x="1328237" y="2390482"/>
                      <a:pt x="1280748" y="2375453"/>
                      <a:pt x="1234558" y="2356316"/>
                    </a:cubicBezTo>
                    <a:cubicBezTo>
                      <a:pt x="1188331" y="2337143"/>
                      <a:pt x="1144160" y="2314113"/>
                      <a:pt x="1102008" y="2287227"/>
                    </a:cubicBezTo>
                    <a:cubicBezTo>
                      <a:pt x="1059856" y="2260341"/>
                      <a:pt x="1020337" y="2229959"/>
                      <a:pt x="983521" y="2196153"/>
                    </a:cubicBezTo>
                    <a:lnTo>
                      <a:pt x="1141780" y="2038044"/>
                    </a:lnTo>
                    <a:cubicBezTo>
                      <a:pt x="1168175" y="2061506"/>
                      <a:pt x="1196336" y="2082662"/>
                      <a:pt x="1226265" y="2101439"/>
                    </a:cubicBezTo>
                    <a:cubicBezTo>
                      <a:pt x="1256193" y="2120180"/>
                      <a:pt x="1287491" y="2136362"/>
                      <a:pt x="1320124" y="2149877"/>
                    </a:cubicBezTo>
                    <a:cubicBezTo>
                      <a:pt x="1352757" y="2163428"/>
                      <a:pt x="1386291" y="2174168"/>
                      <a:pt x="1420762" y="2182097"/>
                    </a:cubicBezTo>
                    <a:cubicBezTo>
                      <a:pt x="1455198" y="2190026"/>
                      <a:pt x="1490030" y="2195036"/>
                      <a:pt x="1525331" y="2197126"/>
                    </a:cubicBezTo>
                    <a:close/>
                    <a:moveTo>
                      <a:pt x="1525259" y="2120684"/>
                    </a:moveTo>
                    <a:cubicBezTo>
                      <a:pt x="1495006" y="2118630"/>
                      <a:pt x="1465114" y="2114161"/>
                      <a:pt x="1435582" y="2107241"/>
                    </a:cubicBezTo>
                    <a:cubicBezTo>
                      <a:pt x="1406050" y="2100322"/>
                      <a:pt x="1377276" y="2091059"/>
                      <a:pt x="1349259" y="2079418"/>
                    </a:cubicBezTo>
                    <a:cubicBezTo>
                      <a:pt x="1321278" y="2067813"/>
                      <a:pt x="1294378" y="2053974"/>
                      <a:pt x="1268633" y="2037972"/>
                    </a:cubicBezTo>
                    <a:cubicBezTo>
                      <a:pt x="1242887" y="2021970"/>
                      <a:pt x="1218584" y="2003986"/>
                      <a:pt x="1195759" y="1984019"/>
                    </a:cubicBezTo>
                    <a:lnTo>
                      <a:pt x="1352071" y="1827785"/>
                    </a:lnTo>
                    <a:cubicBezTo>
                      <a:pt x="1376988" y="1847679"/>
                      <a:pt x="1404139" y="1863753"/>
                      <a:pt x="1433599" y="1875971"/>
                    </a:cubicBezTo>
                    <a:cubicBezTo>
                      <a:pt x="1463022" y="1888188"/>
                      <a:pt x="1493600" y="1896081"/>
                      <a:pt x="1525295" y="1899685"/>
                    </a:cubicBezTo>
                    <a:close/>
                    <a:moveTo>
                      <a:pt x="1298128" y="1562636"/>
                    </a:moveTo>
                    <a:cubicBezTo>
                      <a:pt x="1298128" y="1553950"/>
                      <a:pt x="1298561" y="1545301"/>
                      <a:pt x="1299390" y="1536651"/>
                    </a:cubicBezTo>
                    <a:cubicBezTo>
                      <a:pt x="1300256" y="1528001"/>
                      <a:pt x="1301518" y="1519424"/>
                      <a:pt x="1303213" y="1510918"/>
                    </a:cubicBezTo>
                    <a:cubicBezTo>
                      <a:pt x="1304907" y="1502377"/>
                      <a:pt x="1307035" y="1493979"/>
                      <a:pt x="1309559" y="1485654"/>
                    </a:cubicBezTo>
                    <a:cubicBezTo>
                      <a:pt x="1312083" y="1477365"/>
                      <a:pt x="1315004" y="1469184"/>
                      <a:pt x="1318321" y="1461183"/>
                    </a:cubicBezTo>
                    <a:cubicBezTo>
                      <a:pt x="1321638" y="1453146"/>
                      <a:pt x="1325352" y="1445325"/>
                      <a:pt x="1329463" y="1437648"/>
                    </a:cubicBezTo>
                    <a:cubicBezTo>
                      <a:pt x="1333538" y="1430008"/>
                      <a:pt x="1338009" y="1422547"/>
                      <a:pt x="1342841" y="1415339"/>
                    </a:cubicBezTo>
                    <a:cubicBezTo>
                      <a:pt x="1347672" y="1408095"/>
                      <a:pt x="1352829" y="1401139"/>
                      <a:pt x="1358346" y="1394436"/>
                    </a:cubicBezTo>
                    <a:cubicBezTo>
                      <a:pt x="1363862" y="1387732"/>
                      <a:pt x="1369668" y="1381281"/>
                      <a:pt x="1375834" y="1375154"/>
                    </a:cubicBezTo>
                    <a:cubicBezTo>
                      <a:pt x="1381964" y="1369028"/>
                      <a:pt x="1388382" y="1363189"/>
                      <a:pt x="1395125" y="1357675"/>
                    </a:cubicBezTo>
                    <a:cubicBezTo>
                      <a:pt x="1401832" y="1352161"/>
                      <a:pt x="1408791" y="1347007"/>
                      <a:pt x="1416039" y="1342177"/>
                    </a:cubicBezTo>
                    <a:cubicBezTo>
                      <a:pt x="1423250" y="1337348"/>
                      <a:pt x="1430678" y="1332879"/>
                      <a:pt x="1438358" y="1328807"/>
                    </a:cubicBezTo>
                    <a:cubicBezTo>
                      <a:pt x="1446003" y="1324698"/>
                      <a:pt x="1453863" y="1320986"/>
                      <a:pt x="1461868" y="1317670"/>
                    </a:cubicBezTo>
                    <a:cubicBezTo>
                      <a:pt x="1469909" y="1314354"/>
                      <a:pt x="1478095" y="1311435"/>
                      <a:pt x="1486388" y="1308912"/>
                    </a:cubicBezTo>
                    <a:cubicBezTo>
                      <a:pt x="1494717" y="1306389"/>
                      <a:pt x="1503119" y="1304299"/>
                      <a:pt x="1511665" y="1302605"/>
                    </a:cubicBezTo>
                    <a:cubicBezTo>
                      <a:pt x="1520174" y="1300911"/>
                      <a:pt x="1528756" y="1299614"/>
                      <a:pt x="1537410" y="1298785"/>
                    </a:cubicBezTo>
                    <a:cubicBezTo>
                      <a:pt x="1546064" y="1297920"/>
                      <a:pt x="1554718" y="1297487"/>
                      <a:pt x="1563408" y="1297487"/>
                    </a:cubicBezTo>
                    <a:cubicBezTo>
                      <a:pt x="1572098" y="1297487"/>
                      <a:pt x="1580752" y="1297920"/>
                      <a:pt x="1589406" y="1298785"/>
                    </a:cubicBezTo>
                    <a:cubicBezTo>
                      <a:pt x="1598060" y="1299614"/>
                      <a:pt x="1606642" y="1300911"/>
                      <a:pt x="1615151" y="1302605"/>
                    </a:cubicBezTo>
                    <a:cubicBezTo>
                      <a:pt x="1623661" y="1304299"/>
                      <a:pt x="1632099" y="1306389"/>
                      <a:pt x="1640392" y="1308912"/>
                    </a:cubicBezTo>
                    <a:cubicBezTo>
                      <a:pt x="1648722" y="1311435"/>
                      <a:pt x="1656907" y="1314354"/>
                      <a:pt x="1664912" y="1317670"/>
                    </a:cubicBezTo>
                    <a:cubicBezTo>
                      <a:pt x="1672953" y="1320986"/>
                      <a:pt x="1680777" y="1324698"/>
                      <a:pt x="1688458" y="1328807"/>
                    </a:cubicBezTo>
                    <a:cubicBezTo>
                      <a:pt x="1696102" y="1332879"/>
                      <a:pt x="1703566" y="1337348"/>
                      <a:pt x="1710778" y="1342177"/>
                    </a:cubicBezTo>
                    <a:cubicBezTo>
                      <a:pt x="1717989" y="1347007"/>
                      <a:pt x="1724984" y="1352161"/>
                      <a:pt x="1731691" y="1357675"/>
                    </a:cubicBezTo>
                    <a:cubicBezTo>
                      <a:pt x="1738398" y="1363189"/>
                      <a:pt x="1744853" y="1369028"/>
                      <a:pt x="1750982" y="1375154"/>
                    </a:cubicBezTo>
                    <a:cubicBezTo>
                      <a:pt x="1757112" y="1381281"/>
                      <a:pt x="1762954" y="1387732"/>
                      <a:pt x="1768471" y="1394436"/>
                    </a:cubicBezTo>
                    <a:cubicBezTo>
                      <a:pt x="1773987" y="1401139"/>
                      <a:pt x="1779144" y="1408095"/>
                      <a:pt x="1783976" y="1415339"/>
                    </a:cubicBezTo>
                    <a:cubicBezTo>
                      <a:pt x="1788807" y="1422547"/>
                      <a:pt x="1793243" y="1430008"/>
                      <a:pt x="1797353" y="1437648"/>
                    </a:cubicBezTo>
                    <a:cubicBezTo>
                      <a:pt x="1801464" y="1445325"/>
                      <a:pt x="1805178" y="1453146"/>
                      <a:pt x="1808495" y="1461183"/>
                    </a:cubicBezTo>
                    <a:cubicBezTo>
                      <a:pt x="1811812" y="1469184"/>
                      <a:pt x="1814733" y="1477365"/>
                      <a:pt x="1817257" y="1485654"/>
                    </a:cubicBezTo>
                    <a:cubicBezTo>
                      <a:pt x="1819781" y="1493979"/>
                      <a:pt x="1821873" y="1502377"/>
                      <a:pt x="1823567" y="1510918"/>
                    </a:cubicBezTo>
                    <a:cubicBezTo>
                      <a:pt x="1825262" y="1519424"/>
                      <a:pt x="1826560" y="1528001"/>
                      <a:pt x="1827390" y="1536651"/>
                    </a:cubicBezTo>
                    <a:cubicBezTo>
                      <a:pt x="1828255" y="1545301"/>
                      <a:pt x="1828688" y="1553950"/>
                      <a:pt x="1828688" y="1562636"/>
                    </a:cubicBezTo>
                    <a:cubicBezTo>
                      <a:pt x="1828688" y="1571322"/>
                      <a:pt x="1828255" y="1579971"/>
                      <a:pt x="1827390" y="1588621"/>
                    </a:cubicBezTo>
                    <a:cubicBezTo>
                      <a:pt x="1826560" y="1597271"/>
                      <a:pt x="1825262" y="1605848"/>
                      <a:pt x="1823567" y="1614354"/>
                    </a:cubicBezTo>
                    <a:cubicBezTo>
                      <a:pt x="1821873" y="1622896"/>
                      <a:pt x="1819781" y="1631293"/>
                      <a:pt x="1817257" y="1639618"/>
                    </a:cubicBezTo>
                    <a:cubicBezTo>
                      <a:pt x="1814733" y="1647907"/>
                      <a:pt x="1811812" y="1656089"/>
                      <a:pt x="1808495" y="1664090"/>
                    </a:cubicBezTo>
                    <a:cubicBezTo>
                      <a:pt x="1805178" y="1672127"/>
                      <a:pt x="1801464" y="1679983"/>
                      <a:pt x="1797353" y="1687624"/>
                    </a:cubicBezTo>
                    <a:cubicBezTo>
                      <a:pt x="1793243" y="1695301"/>
                      <a:pt x="1788807" y="1702725"/>
                      <a:pt x="1783976" y="1709933"/>
                    </a:cubicBezTo>
                    <a:cubicBezTo>
                      <a:pt x="1779144" y="1717177"/>
                      <a:pt x="1773987" y="1724133"/>
                      <a:pt x="1768471" y="1730836"/>
                    </a:cubicBezTo>
                    <a:cubicBezTo>
                      <a:pt x="1762954" y="1737540"/>
                      <a:pt x="1757112" y="1743991"/>
                      <a:pt x="1750982" y="1750118"/>
                    </a:cubicBezTo>
                    <a:cubicBezTo>
                      <a:pt x="1744853" y="1756281"/>
                      <a:pt x="1738398" y="1762083"/>
                      <a:pt x="1731691" y="1767597"/>
                    </a:cubicBezTo>
                    <a:cubicBezTo>
                      <a:pt x="1724984" y="1773112"/>
                      <a:pt x="1717989" y="1778265"/>
                      <a:pt x="1710778" y="1783095"/>
                    </a:cubicBezTo>
                    <a:cubicBezTo>
                      <a:pt x="1703566" y="1787924"/>
                      <a:pt x="1696102" y="1792393"/>
                      <a:pt x="1688458" y="1796466"/>
                    </a:cubicBezTo>
                    <a:cubicBezTo>
                      <a:pt x="1680777" y="1800574"/>
                      <a:pt x="1672953" y="1804286"/>
                      <a:pt x="1664912" y="1807602"/>
                    </a:cubicBezTo>
                    <a:cubicBezTo>
                      <a:pt x="1656907" y="1810918"/>
                      <a:pt x="1648722" y="1813837"/>
                      <a:pt x="1640392" y="1816360"/>
                    </a:cubicBezTo>
                    <a:cubicBezTo>
                      <a:pt x="1632099" y="1818883"/>
                      <a:pt x="1623661" y="1821009"/>
                      <a:pt x="1615151" y="1822703"/>
                    </a:cubicBezTo>
                    <a:cubicBezTo>
                      <a:pt x="1606642" y="1824397"/>
                      <a:pt x="1598060" y="1825658"/>
                      <a:pt x="1589406" y="1826523"/>
                    </a:cubicBezTo>
                    <a:cubicBezTo>
                      <a:pt x="1580752" y="1827352"/>
                      <a:pt x="1572098" y="1827785"/>
                      <a:pt x="1563408" y="1827785"/>
                    </a:cubicBezTo>
                    <a:cubicBezTo>
                      <a:pt x="1554718" y="1827785"/>
                      <a:pt x="1546064" y="1827352"/>
                      <a:pt x="1537410" y="1826523"/>
                    </a:cubicBezTo>
                    <a:cubicBezTo>
                      <a:pt x="1528756" y="1825658"/>
                      <a:pt x="1520174" y="1824397"/>
                      <a:pt x="1511665" y="1822703"/>
                    </a:cubicBezTo>
                    <a:cubicBezTo>
                      <a:pt x="1503119" y="1821009"/>
                      <a:pt x="1494717" y="1818883"/>
                      <a:pt x="1486388" y="1816360"/>
                    </a:cubicBezTo>
                    <a:cubicBezTo>
                      <a:pt x="1478095" y="1813837"/>
                      <a:pt x="1469909" y="1810918"/>
                      <a:pt x="1461868" y="1807602"/>
                    </a:cubicBezTo>
                    <a:cubicBezTo>
                      <a:pt x="1453863" y="1804286"/>
                      <a:pt x="1446003" y="1800574"/>
                      <a:pt x="1438358" y="1796466"/>
                    </a:cubicBezTo>
                    <a:cubicBezTo>
                      <a:pt x="1430678" y="1792393"/>
                      <a:pt x="1423250" y="1787924"/>
                      <a:pt x="1416039" y="1783095"/>
                    </a:cubicBezTo>
                    <a:cubicBezTo>
                      <a:pt x="1408791" y="1778265"/>
                      <a:pt x="1401832" y="1773112"/>
                      <a:pt x="1395125" y="1767597"/>
                    </a:cubicBezTo>
                    <a:cubicBezTo>
                      <a:pt x="1388382" y="1762083"/>
                      <a:pt x="1381964" y="1756281"/>
                      <a:pt x="1375834" y="1750118"/>
                    </a:cubicBezTo>
                    <a:cubicBezTo>
                      <a:pt x="1369668" y="1743991"/>
                      <a:pt x="1363862" y="1737540"/>
                      <a:pt x="1358346" y="1730836"/>
                    </a:cubicBezTo>
                    <a:cubicBezTo>
                      <a:pt x="1352829" y="1724133"/>
                      <a:pt x="1347672" y="1717177"/>
                      <a:pt x="1342841" y="1709933"/>
                    </a:cubicBezTo>
                    <a:cubicBezTo>
                      <a:pt x="1338009" y="1702725"/>
                      <a:pt x="1333538" y="1695301"/>
                      <a:pt x="1329463" y="1687624"/>
                    </a:cubicBezTo>
                    <a:cubicBezTo>
                      <a:pt x="1325352" y="1679983"/>
                      <a:pt x="1321638" y="1672127"/>
                      <a:pt x="1318321" y="1664090"/>
                    </a:cubicBezTo>
                    <a:cubicBezTo>
                      <a:pt x="1315004" y="1656089"/>
                      <a:pt x="1312083" y="1647907"/>
                      <a:pt x="1309559" y="1639618"/>
                    </a:cubicBezTo>
                    <a:cubicBezTo>
                      <a:pt x="1307035" y="1631293"/>
                      <a:pt x="1304907" y="1622896"/>
                      <a:pt x="1303213" y="1614354"/>
                    </a:cubicBezTo>
                    <a:cubicBezTo>
                      <a:pt x="1301518" y="1605848"/>
                      <a:pt x="1300256" y="1597271"/>
                      <a:pt x="1299390" y="1588621"/>
                    </a:cubicBezTo>
                    <a:cubicBezTo>
                      <a:pt x="1298561" y="1579971"/>
                      <a:pt x="1298128" y="1571322"/>
                      <a:pt x="1298128" y="1562636"/>
                    </a:cubicBezTo>
                    <a:close/>
                    <a:moveTo>
                      <a:pt x="1601485" y="3048578"/>
                    </a:moveTo>
                    <a:lnTo>
                      <a:pt x="1601485" y="2818497"/>
                    </a:lnTo>
                    <a:cubicBezTo>
                      <a:pt x="1639455" y="2817380"/>
                      <a:pt x="1677280" y="2814533"/>
                      <a:pt x="1714996" y="2809955"/>
                    </a:cubicBezTo>
                    <a:cubicBezTo>
                      <a:pt x="1752713" y="2805378"/>
                      <a:pt x="1790105" y="2799143"/>
                      <a:pt x="1827245" y="2791142"/>
                    </a:cubicBezTo>
                    <a:cubicBezTo>
                      <a:pt x="1864385" y="2783178"/>
                      <a:pt x="1901092" y="2773555"/>
                      <a:pt x="1937331" y="2762238"/>
                    </a:cubicBezTo>
                    <a:cubicBezTo>
                      <a:pt x="1973605" y="2750921"/>
                      <a:pt x="2009267" y="2738019"/>
                      <a:pt x="2044351" y="2723459"/>
                    </a:cubicBezTo>
                    <a:cubicBezTo>
                      <a:pt x="2079436" y="2708898"/>
                      <a:pt x="2113763" y="2692788"/>
                      <a:pt x="2147405" y="2675129"/>
                    </a:cubicBezTo>
                    <a:cubicBezTo>
                      <a:pt x="2181012" y="2657469"/>
                      <a:pt x="2213752" y="2638295"/>
                      <a:pt x="2245628" y="2617644"/>
                    </a:cubicBezTo>
                    <a:cubicBezTo>
                      <a:pt x="2277503" y="2596993"/>
                      <a:pt x="2308369" y="2574937"/>
                      <a:pt x="2338225" y="2551474"/>
                    </a:cubicBezTo>
                    <a:cubicBezTo>
                      <a:pt x="2368081" y="2528012"/>
                      <a:pt x="2396819" y="2503252"/>
                      <a:pt x="2424440" y="2477195"/>
                    </a:cubicBezTo>
                    <a:lnTo>
                      <a:pt x="2587098" y="2639773"/>
                    </a:lnTo>
                    <a:cubicBezTo>
                      <a:pt x="2554177" y="2671200"/>
                      <a:pt x="2519850" y="2701006"/>
                      <a:pt x="2484152" y="2729225"/>
                    </a:cubicBezTo>
                    <a:cubicBezTo>
                      <a:pt x="2448491" y="2757481"/>
                      <a:pt x="2411567" y="2784006"/>
                      <a:pt x="2373418" y="2808838"/>
                    </a:cubicBezTo>
                    <a:cubicBezTo>
                      <a:pt x="2335304" y="2833670"/>
                      <a:pt x="2296109" y="2856700"/>
                      <a:pt x="2255832" y="2877928"/>
                    </a:cubicBezTo>
                    <a:cubicBezTo>
                      <a:pt x="2215591" y="2899155"/>
                      <a:pt x="2174449" y="2918473"/>
                      <a:pt x="2132405" y="2935916"/>
                    </a:cubicBezTo>
                    <a:cubicBezTo>
                      <a:pt x="2090361" y="2953360"/>
                      <a:pt x="2047633" y="2968821"/>
                      <a:pt x="2004146" y="2982336"/>
                    </a:cubicBezTo>
                    <a:cubicBezTo>
                      <a:pt x="1960696" y="2995815"/>
                      <a:pt x="1916706" y="3007276"/>
                      <a:pt x="1872174" y="3016755"/>
                    </a:cubicBezTo>
                    <a:cubicBezTo>
                      <a:pt x="1827642" y="3026197"/>
                      <a:pt x="1782786" y="3033550"/>
                      <a:pt x="1737605" y="3038884"/>
                    </a:cubicBezTo>
                    <a:cubicBezTo>
                      <a:pt x="1692388" y="3044181"/>
                      <a:pt x="1647027" y="3047425"/>
                      <a:pt x="1601558" y="3048578"/>
                    </a:cubicBezTo>
                    <a:close/>
                    <a:moveTo>
                      <a:pt x="2641041" y="2585893"/>
                    </a:moveTo>
                    <a:lnTo>
                      <a:pt x="2478347" y="2423279"/>
                    </a:lnTo>
                    <a:cubicBezTo>
                      <a:pt x="2504453" y="2395708"/>
                      <a:pt x="2529225" y="2366984"/>
                      <a:pt x="2552699" y="2337107"/>
                    </a:cubicBezTo>
                    <a:cubicBezTo>
                      <a:pt x="2576136" y="2307265"/>
                      <a:pt x="2598204" y="2276415"/>
                      <a:pt x="2618865" y="2244555"/>
                    </a:cubicBezTo>
                    <a:cubicBezTo>
                      <a:pt x="2639527" y="2212695"/>
                      <a:pt x="2658710" y="2179971"/>
                      <a:pt x="2676378" y="2146381"/>
                    </a:cubicBezTo>
                    <a:cubicBezTo>
                      <a:pt x="2694083" y="2112792"/>
                      <a:pt x="2710201" y="2078445"/>
                      <a:pt x="2724732" y="2043414"/>
                    </a:cubicBezTo>
                    <a:cubicBezTo>
                      <a:pt x="2739299" y="2008347"/>
                      <a:pt x="2752244" y="1972667"/>
                      <a:pt x="2763531" y="1936446"/>
                    </a:cubicBezTo>
                    <a:cubicBezTo>
                      <a:pt x="2774853" y="1900190"/>
                      <a:pt x="2784480" y="1863537"/>
                      <a:pt x="2792485" y="1826415"/>
                    </a:cubicBezTo>
                    <a:cubicBezTo>
                      <a:pt x="2800454" y="1789294"/>
                      <a:pt x="2806728" y="1751884"/>
                      <a:pt x="2811271" y="1714222"/>
                    </a:cubicBezTo>
                    <a:cubicBezTo>
                      <a:pt x="2815851" y="1676524"/>
                      <a:pt x="2818699" y="1638717"/>
                      <a:pt x="2819817" y="1600767"/>
                    </a:cubicBezTo>
                    <a:lnTo>
                      <a:pt x="3050012" y="1600767"/>
                    </a:lnTo>
                    <a:cubicBezTo>
                      <a:pt x="3048858" y="1646250"/>
                      <a:pt x="3045649" y="1691552"/>
                      <a:pt x="3040313" y="1736747"/>
                    </a:cubicBezTo>
                    <a:cubicBezTo>
                      <a:pt x="3035012" y="1781941"/>
                      <a:pt x="3027620" y="1826776"/>
                      <a:pt x="3018173" y="1871285"/>
                    </a:cubicBezTo>
                    <a:cubicBezTo>
                      <a:pt x="3008726" y="1915759"/>
                      <a:pt x="2997259" y="1959728"/>
                      <a:pt x="2983737" y="2003193"/>
                    </a:cubicBezTo>
                    <a:cubicBezTo>
                      <a:pt x="2970252" y="2046622"/>
                      <a:pt x="2954783" y="2089365"/>
                      <a:pt x="2937331" y="2131388"/>
                    </a:cubicBezTo>
                    <a:cubicBezTo>
                      <a:pt x="2919879" y="2173411"/>
                      <a:pt x="2900551" y="2214533"/>
                      <a:pt x="2879313" y="2254754"/>
                    </a:cubicBezTo>
                    <a:cubicBezTo>
                      <a:pt x="2858075" y="2295011"/>
                      <a:pt x="2835034" y="2334187"/>
                      <a:pt x="2810190" y="2372318"/>
                    </a:cubicBezTo>
                    <a:cubicBezTo>
                      <a:pt x="2785346" y="2410413"/>
                      <a:pt x="2758807" y="2447318"/>
                      <a:pt x="2730573" y="2482998"/>
                    </a:cubicBezTo>
                    <a:cubicBezTo>
                      <a:pt x="2702340" y="2518642"/>
                      <a:pt x="2672484" y="2552952"/>
                      <a:pt x="2641077" y="2585893"/>
                    </a:cubicBezTo>
                    <a:close/>
                  </a:path>
                </a:pathLst>
              </a:custGeom>
              <a:grpFill/>
              <a:ln w="9231" cap="flat">
                <a:noFill/>
                <a:prstDash val="solid"/>
                <a:miter/>
              </a:ln>
            </p:spPr>
            <p:txBody>
              <a:bodyPr rtlCol="0" anchor="ctr"/>
              <a:lstStyle/>
              <a:p>
                <a:endParaRPr lang="en-US">
                  <a:latin typeface="Roboto Condensed" panose="02000000000000000000" pitchFamily="2" charset="0"/>
                </a:endParaRPr>
              </a:p>
            </p:txBody>
          </p:sp>
        </p:grpSp>
      </p:grpSp>
      <p:sp>
        <p:nvSpPr>
          <p:cNvPr id="597" name="TextBox 596">
            <a:extLst>
              <a:ext uri="{FF2B5EF4-FFF2-40B4-BE49-F238E27FC236}">
                <a16:creationId xmlns:a16="http://schemas.microsoft.com/office/drawing/2014/main" id="{DB7E84D9-A43A-AD56-0BFA-555CEF559CED}"/>
              </a:ext>
            </a:extLst>
          </p:cNvPr>
          <p:cNvSpPr txBox="1"/>
          <p:nvPr/>
        </p:nvSpPr>
        <p:spPr>
          <a:xfrm>
            <a:off x="9460489" y="7185123"/>
            <a:ext cx="870431" cy="215444"/>
          </a:xfrm>
          <a:prstGeom prst="rect">
            <a:avLst/>
          </a:prstGeom>
          <a:noFill/>
        </p:spPr>
        <p:txBody>
          <a:bodyPr wrap="none" lIns="0" rIns="0" rtlCol="0">
            <a:spAutoFit/>
          </a:bodyPr>
          <a:lstStyle/>
          <a:p>
            <a:pPr algn="r"/>
            <a:r>
              <a:rPr lang="en-US" sz="800">
                <a:solidFill>
                  <a:srgbClr val="323232"/>
                </a:solidFill>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spTree>
    <p:extLst>
      <p:ext uri="{BB962C8B-B14F-4D97-AF65-F5344CB8AC3E}">
        <p14:creationId xmlns:p14="http://schemas.microsoft.com/office/powerpoint/2010/main" val="51408915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Freeform 46">
            <a:extLst>
              <a:ext uri="{FF2B5EF4-FFF2-40B4-BE49-F238E27FC236}">
                <a16:creationId xmlns:a16="http://schemas.microsoft.com/office/drawing/2014/main" id="{73AB0766-75F6-02B5-61B3-19887D0988AF}"/>
              </a:ext>
            </a:extLst>
          </p:cNvPr>
          <p:cNvSpPr/>
          <p:nvPr/>
        </p:nvSpPr>
        <p:spPr>
          <a:xfrm>
            <a:off x="7166845" y="1025433"/>
            <a:ext cx="3168000" cy="2923992"/>
          </a:xfrm>
          <a:custGeom>
            <a:avLst/>
            <a:gdLst>
              <a:gd name="connsiteX0" fmla="*/ 2416917 w 3083163"/>
              <a:gd name="connsiteY0" fmla="*/ 69610 h 2869720"/>
              <a:gd name="connsiteX1" fmla="*/ 943503 w 3083163"/>
              <a:gd name="connsiteY1" fmla="*/ 109 h 2869720"/>
              <a:gd name="connsiteX2" fmla="*/ 12504 w 3083163"/>
              <a:gd name="connsiteY2" fmla="*/ 471370 h 2869720"/>
              <a:gd name="connsiteX3" fmla="*/ 43881 w 3083163"/>
              <a:gd name="connsiteY3" fmla="*/ 1444895 h 2869720"/>
              <a:gd name="connsiteX4" fmla="*/ 185391 w 3083163"/>
              <a:gd name="connsiteY4" fmla="*/ 2364546 h 2869720"/>
              <a:gd name="connsiteX5" fmla="*/ 1102416 w 3083163"/>
              <a:gd name="connsiteY5" fmla="*/ 2866429 h 2869720"/>
              <a:gd name="connsiteX6" fmla="*/ 2599585 w 3083163"/>
              <a:gd name="connsiteY6" fmla="*/ 2609389 h 2869720"/>
              <a:gd name="connsiteX7" fmla="*/ 3044950 w 3083163"/>
              <a:gd name="connsiteY7" fmla="*/ 1324697 h 2869720"/>
              <a:gd name="connsiteX8" fmla="*/ 2416917 w 3083163"/>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93673"/>
              <a:gd name="connsiteX1" fmla="*/ 943503 w 3113812"/>
              <a:gd name="connsiteY1" fmla="*/ 109 h 2893673"/>
              <a:gd name="connsiteX2" fmla="*/ 12504 w 3113812"/>
              <a:gd name="connsiteY2" fmla="*/ 471370 h 2893673"/>
              <a:gd name="connsiteX3" fmla="*/ 43881 w 3113812"/>
              <a:gd name="connsiteY3" fmla="*/ 1444895 h 2893673"/>
              <a:gd name="connsiteX4" fmla="*/ 185391 w 3113812"/>
              <a:gd name="connsiteY4" fmla="*/ 2364546 h 2893673"/>
              <a:gd name="connsiteX5" fmla="*/ 1102416 w 3113812"/>
              <a:gd name="connsiteY5" fmla="*/ 2866429 h 2893673"/>
              <a:gd name="connsiteX6" fmla="*/ 2809910 w 3113812"/>
              <a:gd name="connsiteY6" fmla="*/ 2638411 h 2893673"/>
              <a:gd name="connsiteX7" fmla="*/ 3044950 w 3113812"/>
              <a:gd name="connsiteY7" fmla="*/ 1324697 h 2893673"/>
              <a:gd name="connsiteX8" fmla="*/ 2416917 w 3113812"/>
              <a:gd name="connsiteY8" fmla="*/ 69610 h 2893673"/>
              <a:gd name="connsiteX0" fmla="*/ 2414593 w 3111488"/>
              <a:gd name="connsiteY0" fmla="*/ 69610 h 2882217"/>
              <a:gd name="connsiteX1" fmla="*/ 941179 w 3111488"/>
              <a:gd name="connsiteY1" fmla="*/ 109 h 2882217"/>
              <a:gd name="connsiteX2" fmla="*/ 10180 w 3111488"/>
              <a:gd name="connsiteY2" fmla="*/ 471370 h 2882217"/>
              <a:gd name="connsiteX3" fmla="*/ 41557 w 3111488"/>
              <a:gd name="connsiteY3" fmla="*/ 1444895 h 2882217"/>
              <a:gd name="connsiteX4" fmla="*/ 199247 w 3111488"/>
              <a:gd name="connsiteY4" fmla="*/ 2519330 h 2882217"/>
              <a:gd name="connsiteX5" fmla="*/ 1100092 w 3111488"/>
              <a:gd name="connsiteY5" fmla="*/ 2866429 h 2882217"/>
              <a:gd name="connsiteX6" fmla="*/ 2807586 w 3111488"/>
              <a:gd name="connsiteY6" fmla="*/ 2638411 h 2882217"/>
              <a:gd name="connsiteX7" fmla="*/ 3042626 w 3111488"/>
              <a:gd name="connsiteY7" fmla="*/ 1324697 h 2882217"/>
              <a:gd name="connsiteX8" fmla="*/ 2414593 w 3111488"/>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31603"/>
              <a:gd name="connsiteY0" fmla="*/ 69610 h 2882217"/>
              <a:gd name="connsiteX1" fmla="*/ 941179 w 3131603"/>
              <a:gd name="connsiteY1" fmla="*/ 109 h 2882217"/>
              <a:gd name="connsiteX2" fmla="*/ 10180 w 3131603"/>
              <a:gd name="connsiteY2" fmla="*/ 471370 h 2882217"/>
              <a:gd name="connsiteX3" fmla="*/ 41557 w 3131603"/>
              <a:gd name="connsiteY3" fmla="*/ 1444895 h 2882217"/>
              <a:gd name="connsiteX4" fmla="*/ 199247 w 3131603"/>
              <a:gd name="connsiteY4" fmla="*/ 2519330 h 2882217"/>
              <a:gd name="connsiteX5" fmla="*/ 1100092 w 3131603"/>
              <a:gd name="connsiteY5" fmla="*/ 2866429 h 2882217"/>
              <a:gd name="connsiteX6" fmla="*/ 2807586 w 3131603"/>
              <a:gd name="connsiteY6" fmla="*/ 2638411 h 2882217"/>
              <a:gd name="connsiteX7" fmla="*/ 3066894 w 3131603"/>
              <a:gd name="connsiteY7" fmla="*/ 1392414 h 2882217"/>
              <a:gd name="connsiteX8" fmla="*/ 2414593 w 3131603"/>
              <a:gd name="connsiteY8" fmla="*/ 69610 h 2882217"/>
              <a:gd name="connsiteX0" fmla="*/ 2414593 w 3131603"/>
              <a:gd name="connsiteY0" fmla="*/ 69610 h 2901028"/>
              <a:gd name="connsiteX1" fmla="*/ 941179 w 3131603"/>
              <a:gd name="connsiteY1" fmla="*/ 109 h 2901028"/>
              <a:gd name="connsiteX2" fmla="*/ 10180 w 3131603"/>
              <a:gd name="connsiteY2" fmla="*/ 471370 h 2901028"/>
              <a:gd name="connsiteX3" fmla="*/ 41557 w 3131603"/>
              <a:gd name="connsiteY3" fmla="*/ 1444895 h 2901028"/>
              <a:gd name="connsiteX4" fmla="*/ 199247 w 3131603"/>
              <a:gd name="connsiteY4" fmla="*/ 2519330 h 2901028"/>
              <a:gd name="connsiteX5" fmla="*/ 1100092 w 3131603"/>
              <a:gd name="connsiteY5" fmla="*/ 2866429 h 2901028"/>
              <a:gd name="connsiteX6" fmla="*/ 2815676 w 3131603"/>
              <a:gd name="connsiteY6" fmla="*/ 2686780 h 2901028"/>
              <a:gd name="connsiteX7" fmla="*/ 3066894 w 3131603"/>
              <a:gd name="connsiteY7" fmla="*/ 1392414 h 2901028"/>
              <a:gd name="connsiteX8" fmla="*/ 2414593 w 3131603"/>
              <a:gd name="connsiteY8" fmla="*/ 69610 h 2901028"/>
              <a:gd name="connsiteX0" fmla="*/ 2414593 w 3131603"/>
              <a:gd name="connsiteY0" fmla="*/ 69610 h 2907113"/>
              <a:gd name="connsiteX1" fmla="*/ 941179 w 3131603"/>
              <a:gd name="connsiteY1" fmla="*/ 109 h 2907113"/>
              <a:gd name="connsiteX2" fmla="*/ 10180 w 3131603"/>
              <a:gd name="connsiteY2" fmla="*/ 471370 h 2907113"/>
              <a:gd name="connsiteX3" fmla="*/ 41557 w 3131603"/>
              <a:gd name="connsiteY3" fmla="*/ 1444895 h 2907113"/>
              <a:gd name="connsiteX4" fmla="*/ 199247 w 3131603"/>
              <a:gd name="connsiteY4" fmla="*/ 2519330 h 2907113"/>
              <a:gd name="connsiteX5" fmla="*/ 816961 w 3131603"/>
              <a:gd name="connsiteY5" fmla="*/ 2876103 h 2907113"/>
              <a:gd name="connsiteX6" fmla="*/ 2815676 w 3131603"/>
              <a:gd name="connsiteY6" fmla="*/ 2686780 h 2907113"/>
              <a:gd name="connsiteX7" fmla="*/ 3066894 w 3131603"/>
              <a:gd name="connsiteY7" fmla="*/ 1392414 h 2907113"/>
              <a:gd name="connsiteX8" fmla="*/ 2414593 w 3131603"/>
              <a:gd name="connsiteY8" fmla="*/ 69610 h 2907113"/>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877386"/>
              <a:gd name="connsiteX1" fmla="*/ 940504 w 3130928"/>
              <a:gd name="connsiteY1" fmla="*/ 109 h 2877386"/>
              <a:gd name="connsiteX2" fmla="*/ 9505 w 3130928"/>
              <a:gd name="connsiteY2" fmla="*/ 471370 h 2877386"/>
              <a:gd name="connsiteX3" fmla="*/ 40882 w 3130928"/>
              <a:gd name="connsiteY3" fmla="*/ 1444895 h 2877386"/>
              <a:gd name="connsiteX4" fmla="*/ 174304 w 3130928"/>
              <a:gd name="connsiteY4" fmla="*/ 2558026 h 2877386"/>
              <a:gd name="connsiteX5" fmla="*/ 775839 w 3130928"/>
              <a:gd name="connsiteY5" fmla="*/ 2828963 h 2877386"/>
              <a:gd name="connsiteX6" fmla="*/ 2815001 w 3130928"/>
              <a:gd name="connsiteY6" fmla="*/ 2686780 h 2877386"/>
              <a:gd name="connsiteX7" fmla="*/ 3066219 w 3130928"/>
              <a:gd name="connsiteY7" fmla="*/ 1392414 h 2877386"/>
              <a:gd name="connsiteX8" fmla="*/ 2413918 w 3130928"/>
              <a:gd name="connsiteY8" fmla="*/ 69610 h 2877386"/>
              <a:gd name="connsiteX0" fmla="*/ 2413918 w 3130928"/>
              <a:gd name="connsiteY0" fmla="*/ 69610 h 2857777"/>
              <a:gd name="connsiteX1" fmla="*/ 940504 w 3130928"/>
              <a:gd name="connsiteY1" fmla="*/ 109 h 2857777"/>
              <a:gd name="connsiteX2" fmla="*/ 9505 w 3130928"/>
              <a:gd name="connsiteY2" fmla="*/ 471370 h 2857777"/>
              <a:gd name="connsiteX3" fmla="*/ 40882 w 3130928"/>
              <a:gd name="connsiteY3" fmla="*/ 1444895 h 2857777"/>
              <a:gd name="connsiteX4" fmla="*/ 174304 w 3130928"/>
              <a:gd name="connsiteY4" fmla="*/ 2558026 h 2857777"/>
              <a:gd name="connsiteX5" fmla="*/ 775839 w 3130928"/>
              <a:gd name="connsiteY5" fmla="*/ 2828963 h 2857777"/>
              <a:gd name="connsiteX6" fmla="*/ 2815001 w 3130928"/>
              <a:gd name="connsiteY6" fmla="*/ 2686780 h 2857777"/>
              <a:gd name="connsiteX7" fmla="*/ 3066219 w 3130928"/>
              <a:gd name="connsiteY7" fmla="*/ 1392414 h 2857777"/>
              <a:gd name="connsiteX8" fmla="*/ 2413918 w 3130928"/>
              <a:gd name="connsiteY8" fmla="*/ 69610 h 2857777"/>
              <a:gd name="connsiteX0" fmla="*/ 2413918 w 3164519"/>
              <a:gd name="connsiteY0" fmla="*/ 69610 h 2857777"/>
              <a:gd name="connsiteX1" fmla="*/ 940504 w 3164519"/>
              <a:gd name="connsiteY1" fmla="*/ 109 h 2857777"/>
              <a:gd name="connsiteX2" fmla="*/ 9505 w 3164519"/>
              <a:gd name="connsiteY2" fmla="*/ 471370 h 2857777"/>
              <a:gd name="connsiteX3" fmla="*/ 40882 w 3164519"/>
              <a:gd name="connsiteY3" fmla="*/ 1444895 h 2857777"/>
              <a:gd name="connsiteX4" fmla="*/ 174304 w 3164519"/>
              <a:gd name="connsiteY4" fmla="*/ 2558026 h 2857777"/>
              <a:gd name="connsiteX5" fmla="*/ 775839 w 3164519"/>
              <a:gd name="connsiteY5" fmla="*/ 2828963 h 2857777"/>
              <a:gd name="connsiteX6" fmla="*/ 2815001 w 3164519"/>
              <a:gd name="connsiteY6" fmla="*/ 2686780 h 2857777"/>
              <a:gd name="connsiteX7" fmla="*/ 3112930 w 3164519"/>
              <a:gd name="connsiteY7" fmla="*/ 1371133 h 2857777"/>
              <a:gd name="connsiteX8" fmla="*/ 2413918 w 316451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62915"/>
              <a:gd name="connsiteX1" fmla="*/ 940504 w 3143759"/>
              <a:gd name="connsiteY1" fmla="*/ 109 h 2862915"/>
              <a:gd name="connsiteX2" fmla="*/ 9505 w 3143759"/>
              <a:gd name="connsiteY2" fmla="*/ 471370 h 2862915"/>
              <a:gd name="connsiteX3" fmla="*/ 40882 w 3143759"/>
              <a:gd name="connsiteY3" fmla="*/ 1444895 h 2862915"/>
              <a:gd name="connsiteX4" fmla="*/ 174304 w 3143759"/>
              <a:gd name="connsiteY4" fmla="*/ 2558026 h 2862915"/>
              <a:gd name="connsiteX5" fmla="*/ 775839 w 3143759"/>
              <a:gd name="connsiteY5" fmla="*/ 2828963 h 2862915"/>
              <a:gd name="connsiteX6" fmla="*/ 2852369 w 3143759"/>
              <a:gd name="connsiteY6" fmla="*/ 2697421 h 2862915"/>
              <a:gd name="connsiteX7" fmla="*/ 3112930 w 3143759"/>
              <a:gd name="connsiteY7" fmla="*/ 1371133 h 2862915"/>
              <a:gd name="connsiteX8" fmla="*/ 2413918 w 3143759"/>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2512 w 3116298"/>
              <a:gd name="connsiteY0" fmla="*/ 69610 h 2857328"/>
              <a:gd name="connsiteX1" fmla="*/ 939098 w 3116298"/>
              <a:gd name="connsiteY1" fmla="*/ 109 h 2857328"/>
              <a:gd name="connsiteX2" fmla="*/ 8099 w 3116298"/>
              <a:gd name="connsiteY2" fmla="*/ 471370 h 2857328"/>
              <a:gd name="connsiteX3" fmla="*/ 39476 w 3116298"/>
              <a:gd name="connsiteY3" fmla="*/ 1444895 h 2857328"/>
              <a:gd name="connsiteX4" fmla="*/ 112614 w 3116298"/>
              <a:gd name="connsiteY4" fmla="*/ 2641293 h 2857328"/>
              <a:gd name="connsiteX5" fmla="*/ 774433 w 3116298"/>
              <a:gd name="connsiteY5" fmla="*/ 2828963 h 2857328"/>
              <a:gd name="connsiteX6" fmla="*/ 2850963 w 3116298"/>
              <a:gd name="connsiteY6" fmla="*/ 2697421 h 2857328"/>
              <a:gd name="connsiteX7" fmla="*/ 3111524 w 3116298"/>
              <a:gd name="connsiteY7" fmla="*/ 1371133 h 2857328"/>
              <a:gd name="connsiteX8" fmla="*/ 2412512 w 3116298"/>
              <a:gd name="connsiteY8" fmla="*/ 69610 h 2857328"/>
              <a:gd name="connsiteX0" fmla="*/ 2412512 w 3116298"/>
              <a:gd name="connsiteY0" fmla="*/ 69610 h 2845312"/>
              <a:gd name="connsiteX1" fmla="*/ 939098 w 3116298"/>
              <a:gd name="connsiteY1" fmla="*/ 109 h 2845312"/>
              <a:gd name="connsiteX2" fmla="*/ 8099 w 3116298"/>
              <a:gd name="connsiteY2" fmla="*/ 471370 h 2845312"/>
              <a:gd name="connsiteX3" fmla="*/ 39476 w 3116298"/>
              <a:gd name="connsiteY3" fmla="*/ 1444895 h 2845312"/>
              <a:gd name="connsiteX4" fmla="*/ 112614 w 3116298"/>
              <a:gd name="connsiteY4" fmla="*/ 2641293 h 2845312"/>
              <a:gd name="connsiteX5" fmla="*/ 774433 w 3116298"/>
              <a:gd name="connsiteY5" fmla="*/ 2828963 h 2845312"/>
              <a:gd name="connsiteX6" fmla="*/ 2542630 w 3116298"/>
              <a:gd name="connsiteY6" fmla="*/ 2820748 h 2845312"/>
              <a:gd name="connsiteX7" fmla="*/ 2850963 w 3116298"/>
              <a:gd name="connsiteY7" fmla="*/ 2697421 h 2845312"/>
              <a:gd name="connsiteX8" fmla="*/ 3111524 w 3116298"/>
              <a:gd name="connsiteY8" fmla="*/ 1371133 h 2845312"/>
              <a:gd name="connsiteX9" fmla="*/ 2412512 w 3116298"/>
              <a:gd name="connsiteY9" fmla="*/ 69610 h 2845312"/>
              <a:gd name="connsiteX0" fmla="*/ 2412512 w 3116298"/>
              <a:gd name="connsiteY0" fmla="*/ 69610 h 2845312"/>
              <a:gd name="connsiteX1" fmla="*/ 939098 w 3116298"/>
              <a:gd name="connsiteY1" fmla="*/ 109 h 2845312"/>
              <a:gd name="connsiteX2" fmla="*/ 8099 w 3116298"/>
              <a:gd name="connsiteY2" fmla="*/ 471370 h 2845312"/>
              <a:gd name="connsiteX3" fmla="*/ 39476 w 3116298"/>
              <a:gd name="connsiteY3" fmla="*/ 1444895 h 2845312"/>
              <a:gd name="connsiteX4" fmla="*/ 112614 w 3116298"/>
              <a:gd name="connsiteY4" fmla="*/ 2641293 h 2845312"/>
              <a:gd name="connsiteX5" fmla="*/ 774433 w 3116298"/>
              <a:gd name="connsiteY5" fmla="*/ 2828963 h 2845312"/>
              <a:gd name="connsiteX6" fmla="*/ 2542630 w 3116298"/>
              <a:gd name="connsiteY6" fmla="*/ 2820748 h 2845312"/>
              <a:gd name="connsiteX7" fmla="*/ 3014666 w 3116298"/>
              <a:gd name="connsiteY7" fmla="*/ 2638063 h 2845312"/>
              <a:gd name="connsiteX8" fmla="*/ 3111524 w 3116298"/>
              <a:gd name="connsiteY8" fmla="*/ 1371133 h 2845312"/>
              <a:gd name="connsiteX9" fmla="*/ 2412512 w 3116298"/>
              <a:gd name="connsiteY9" fmla="*/ 69610 h 2845312"/>
              <a:gd name="connsiteX0" fmla="*/ 2412512 w 3121753"/>
              <a:gd name="connsiteY0" fmla="*/ 69610 h 2845312"/>
              <a:gd name="connsiteX1" fmla="*/ 939098 w 3121753"/>
              <a:gd name="connsiteY1" fmla="*/ 109 h 2845312"/>
              <a:gd name="connsiteX2" fmla="*/ 8099 w 3121753"/>
              <a:gd name="connsiteY2" fmla="*/ 471370 h 2845312"/>
              <a:gd name="connsiteX3" fmla="*/ 39476 w 3121753"/>
              <a:gd name="connsiteY3" fmla="*/ 1444895 h 2845312"/>
              <a:gd name="connsiteX4" fmla="*/ 112614 w 3121753"/>
              <a:gd name="connsiteY4" fmla="*/ 2641293 h 2845312"/>
              <a:gd name="connsiteX5" fmla="*/ 774433 w 3121753"/>
              <a:gd name="connsiteY5" fmla="*/ 2828963 h 2845312"/>
              <a:gd name="connsiteX6" fmla="*/ 2542630 w 3121753"/>
              <a:gd name="connsiteY6" fmla="*/ 2820748 h 2845312"/>
              <a:gd name="connsiteX7" fmla="*/ 3014666 w 3121753"/>
              <a:gd name="connsiteY7" fmla="*/ 2638063 h 2845312"/>
              <a:gd name="connsiteX8" fmla="*/ 3117371 w 3121753"/>
              <a:gd name="connsiteY8" fmla="*/ 750565 h 2845312"/>
              <a:gd name="connsiteX9" fmla="*/ 2412512 w 3121753"/>
              <a:gd name="connsiteY9" fmla="*/ 69610 h 2845312"/>
              <a:gd name="connsiteX0" fmla="*/ 2412512 w 3182481"/>
              <a:gd name="connsiteY0" fmla="*/ 69610 h 2845312"/>
              <a:gd name="connsiteX1" fmla="*/ 939098 w 3182481"/>
              <a:gd name="connsiteY1" fmla="*/ 109 h 2845312"/>
              <a:gd name="connsiteX2" fmla="*/ 8099 w 3182481"/>
              <a:gd name="connsiteY2" fmla="*/ 471370 h 2845312"/>
              <a:gd name="connsiteX3" fmla="*/ 39476 w 3182481"/>
              <a:gd name="connsiteY3" fmla="*/ 1444895 h 2845312"/>
              <a:gd name="connsiteX4" fmla="*/ 112614 w 3182481"/>
              <a:gd name="connsiteY4" fmla="*/ 2641293 h 2845312"/>
              <a:gd name="connsiteX5" fmla="*/ 774433 w 3182481"/>
              <a:gd name="connsiteY5" fmla="*/ 2828963 h 2845312"/>
              <a:gd name="connsiteX6" fmla="*/ 2542630 w 3182481"/>
              <a:gd name="connsiteY6" fmla="*/ 2820748 h 2845312"/>
              <a:gd name="connsiteX7" fmla="*/ 3125750 w 3182481"/>
              <a:gd name="connsiteY7" fmla="*/ 2389836 h 2845312"/>
              <a:gd name="connsiteX8" fmla="*/ 3117371 w 3182481"/>
              <a:gd name="connsiteY8" fmla="*/ 750565 h 2845312"/>
              <a:gd name="connsiteX9" fmla="*/ 2412512 w 3182481"/>
              <a:gd name="connsiteY9" fmla="*/ 69610 h 2845312"/>
              <a:gd name="connsiteX0" fmla="*/ 2412512 w 3182481"/>
              <a:gd name="connsiteY0" fmla="*/ 69610 h 2850400"/>
              <a:gd name="connsiteX1" fmla="*/ 939098 w 3182481"/>
              <a:gd name="connsiteY1" fmla="*/ 109 h 2850400"/>
              <a:gd name="connsiteX2" fmla="*/ 8099 w 3182481"/>
              <a:gd name="connsiteY2" fmla="*/ 471370 h 2850400"/>
              <a:gd name="connsiteX3" fmla="*/ 39476 w 3182481"/>
              <a:gd name="connsiteY3" fmla="*/ 1444895 h 2850400"/>
              <a:gd name="connsiteX4" fmla="*/ 112614 w 3182481"/>
              <a:gd name="connsiteY4" fmla="*/ 2641293 h 2850400"/>
              <a:gd name="connsiteX5" fmla="*/ 774433 w 3182481"/>
              <a:gd name="connsiteY5" fmla="*/ 2828963 h 2850400"/>
              <a:gd name="connsiteX6" fmla="*/ 2671253 w 3182481"/>
              <a:gd name="connsiteY6" fmla="*/ 2831540 h 2850400"/>
              <a:gd name="connsiteX7" fmla="*/ 3125750 w 3182481"/>
              <a:gd name="connsiteY7" fmla="*/ 2389836 h 2850400"/>
              <a:gd name="connsiteX8" fmla="*/ 3117371 w 3182481"/>
              <a:gd name="connsiteY8" fmla="*/ 750565 h 2850400"/>
              <a:gd name="connsiteX9" fmla="*/ 2412512 w 3182481"/>
              <a:gd name="connsiteY9" fmla="*/ 69610 h 2850400"/>
              <a:gd name="connsiteX0" fmla="*/ 2412512 w 3143726"/>
              <a:gd name="connsiteY0" fmla="*/ 69610 h 2850400"/>
              <a:gd name="connsiteX1" fmla="*/ 939098 w 3143726"/>
              <a:gd name="connsiteY1" fmla="*/ 109 h 2850400"/>
              <a:gd name="connsiteX2" fmla="*/ 8099 w 3143726"/>
              <a:gd name="connsiteY2" fmla="*/ 471370 h 2850400"/>
              <a:gd name="connsiteX3" fmla="*/ 39476 w 3143726"/>
              <a:gd name="connsiteY3" fmla="*/ 1444895 h 2850400"/>
              <a:gd name="connsiteX4" fmla="*/ 112614 w 3143726"/>
              <a:gd name="connsiteY4" fmla="*/ 2641293 h 2850400"/>
              <a:gd name="connsiteX5" fmla="*/ 774433 w 3143726"/>
              <a:gd name="connsiteY5" fmla="*/ 2828963 h 2850400"/>
              <a:gd name="connsiteX6" fmla="*/ 2671253 w 3143726"/>
              <a:gd name="connsiteY6" fmla="*/ 2831540 h 2850400"/>
              <a:gd name="connsiteX7" fmla="*/ 3125750 w 3143726"/>
              <a:gd name="connsiteY7" fmla="*/ 2389836 h 2850400"/>
              <a:gd name="connsiteX8" fmla="*/ 3117371 w 3143726"/>
              <a:gd name="connsiteY8" fmla="*/ 750565 h 2850400"/>
              <a:gd name="connsiteX9" fmla="*/ 2412512 w 3143726"/>
              <a:gd name="connsiteY9" fmla="*/ 69610 h 2850400"/>
              <a:gd name="connsiteX0" fmla="*/ 2412512 w 3143726"/>
              <a:gd name="connsiteY0" fmla="*/ 69610 h 2850400"/>
              <a:gd name="connsiteX1" fmla="*/ 939098 w 3143726"/>
              <a:gd name="connsiteY1" fmla="*/ 109 h 2850400"/>
              <a:gd name="connsiteX2" fmla="*/ 8099 w 3143726"/>
              <a:gd name="connsiteY2" fmla="*/ 471370 h 2850400"/>
              <a:gd name="connsiteX3" fmla="*/ 39476 w 3143726"/>
              <a:gd name="connsiteY3" fmla="*/ 1444895 h 2850400"/>
              <a:gd name="connsiteX4" fmla="*/ 112614 w 3143726"/>
              <a:gd name="connsiteY4" fmla="*/ 2641293 h 2850400"/>
              <a:gd name="connsiteX5" fmla="*/ 774433 w 3143726"/>
              <a:gd name="connsiteY5" fmla="*/ 2828963 h 2850400"/>
              <a:gd name="connsiteX6" fmla="*/ 2671253 w 3143726"/>
              <a:gd name="connsiteY6" fmla="*/ 2831540 h 2850400"/>
              <a:gd name="connsiteX7" fmla="*/ 3125750 w 3143726"/>
              <a:gd name="connsiteY7" fmla="*/ 2389836 h 2850400"/>
              <a:gd name="connsiteX8" fmla="*/ 3117371 w 3143726"/>
              <a:gd name="connsiteY8" fmla="*/ 750565 h 2850400"/>
              <a:gd name="connsiteX9" fmla="*/ 2412512 w 3143726"/>
              <a:gd name="connsiteY9" fmla="*/ 69610 h 2850400"/>
              <a:gd name="connsiteX0" fmla="*/ 2412512 w 3143726"/>
              <a:gd name="connsiteY0" fmla="*/ 69610 h 2850400"/>
              <a:gd name="connsiteX1" fmla="*/ 939098 w 3143726"/>
              <a:gd name="connsiteY1" fmla="*/ 109 h 2850400"/>
              <a:gd name="connsiteX2" fmla="*/ 8099 w 3143726"/>
              <a:gd name="connsiteY2" fmla="*/ 471370 h 2850400"/>
              <a:gd name="connsiteX3" fmla="*/ 39476 w 3143726"/>
              <a:gd name="connsiteY3" fmla="*/ 1444895 h 2850400"/>
              <a:gd name="connsiteX4" fmla="*/ 112614 w 3143726"/>
              <a:gd name="connsiteY4" fmla="*/ 2641293 h 2850400"/>
              <a:gd name="connsiteX5" fmla="*/ 774433 w 3143726"/>
              <a:gd name="connsiteY5" fmla="*/ 2828963 h 2850400"/>
              <a:gd name="connsiteX6" fmla="*/ 2671253 w 3143726"/>
              <a:gd name="connsiteY6" fmla="*/ 2831540 h 2850400"/>
              <a:gd name="connsiteX7" fmla="*/ 3125750 w 3143726"/>
              <a:gd name="connsiteY7" fmla="*/ 2389836 h 2850400"/>
              <a:gd name="connsiteX8" fmla="*/ 3117371 w 3143726"/>
              <a:gd name="connsiteY8" fmla="*/ 750565 h 2850400"/>
              <a:gd name="connsiteX9" fmla="*/ 2412512 w 3143726"/>
              <a:gd name="connsiteY9" fmla="*/ 69610 h 2850400"/>
              <a:gd name="connsiteX0" fmla="*/ 2412512 w 3143726"/>
              <a:gd name="connsiteY0" fmla="*/ 69610 h 2850400"/>
              <a:gd name="connsiteX1" fmla="*/ 939098 w 3143726"/>
              <a:gd name="connsiteY1" fmla="*/ 109 h 2850400"/>
              <a:gd name="connsiteX2" fmla="*/ 8099 w 3143726"/>
              <a:gd name="connsiteY2" fmla="*/ 471370 h 2850400"/>
              <a:gd name="connsiteX3" fmla="*/ 39476 w 3143726"/>
              <a:gd name="connsiteY3" fmla="*/ 1444895 h 2850400"/>
              <a:gd name="connsiteX4" fmla="*/ 112614 w 3143726"/>
              <a:gd name="connsiteY4" fmla="*/ 2641293 h 2850400"/>
              <a:gd name="connsiteX5" fmla="*/ 774433 w 3143726"/>
              <a:gd name="connsiteY5" fmla="*/ 2828963 h 2850400"/>
              <a:gd name="connsiteX6" fmla="*/ 2671253 w 3143726"/>
              <a:gd name="connsiteY6" fmla="*/ 2831540 h 2850400"/>
              <a:gd name="connsiteX7" fmla="*/ 3125750 w 3143726"/>
              <a:gd name="connsiteY7" fmla="*/ 2389836 h 2850400"/>
              <a:gd name="connsiteX8" fmla="*/ 3117371 w 3143726"/>
              <a:gd name="connsiteY8" fmla="*/ 750565 h 2850400"/>
              <a:gd name="connsiteX9" fmla="*/ 2412512 w 3143726"/>
              <a:gd name="connsiteY9" fmla="*/ 69610 h 2850400"/>
              <a:gd name="connsiteX0" fmla="*/ 2384949 w 3116163"/>
              <a:gd name="connsiteY0" fmla="*/ 86625 h 2867415"/>
              <a:gd name="connsiteX1" fmla="*/ 911535 w 3116163"/>
              <a:gd name="connsiteY1" fmla="*/ 17124 h 2867415"/>
              <a:gd name="connsiteX2" fmla="*/ 15616 w 3116163"/>
              <a:gd name="connsiteY2" fmla="*/ 466800 h 2867415"/>
              <a:gd name="connsiteX3" fmla="*/ 11913 w 3116163"/>
              <a:gd name="connsiteY3" fmla="*/ 1461910 h 2867415"/>
              <a:gd name="connsiteX4" fmla="*/ 85051 w 3116163"/>
              <a:gd name="connsiteY4" fmla="*/ 2658308 h 2867415"/>
              <a:gd name="connsiteX5" fmla="*/ 746870 w 3116163"/>
              <a:gd name="connsiteY5" fmla="*/ 2845978 h 2867415"/>
              <a:gd name="connsiteX6" fmla="*/ 2643690 w 3116163"/>
              <a:gd name="connsiteY6" fmla="*/ 2848555 h 2867415"/>
              <a:gd name="connsiteX7" fmla="*/ 3098187 w 3116163"/>
              <a:gd name="connsiteY7" fmla="*/ 2406851 h 2867415"/>
              <a:gd name="connsiteX8" fmla="*/ 3089808 w 3116163"/>
              <a:gd name="connsiteY8" fmla="*/ 767580 h 2867415"/>
              <a:gd name="connsiteX9" fmla="*/ 2384949 w 3116163"/>
              <a:gd name="connsiteY9" fmla="*/ 86625 h 2867415"/>
              <a:gd name="connsiteX0" fmla="*/ 2417944 w 3149158"/>
              <a:gd name="connsiteY0" fmla="*/ 86625 h 2867415"/>
              <a:gd name="connsiteX1" fmla="*/ 944530 w 3149158"/>
              <a:gd name="connsiteY1" fmla="*/ 17124 h 2867415"/>
              <a:gd name="connsiteX2" fmla="*/ 48611 w 3149158"/>
              <a:gd name="connsiteY2" fmla="*/ 466800 h 2867415"/>
              <a:gd name="connsiteX3" fmla="*/ 44908 w 3149158"/>
              <a:gd name="connsiteY3" fmla="*/ 1461910 h 2867415"/>
              <a:gd name="connsiteX4" fmla="*/ 118046 w 3149158"/>
              <a:gd name="connsiteY4" fmla="*/ 2658308 h 2867415"/>
              <a:gd name="connsiteX5" fmla="*/ 779865 w 3149158"/>
              <a:gd name="connsiteY5" fmla="*/ 2845978 h 2867415"/>
              <a:gd name="connsiteX6" fmla="*/ 2676685 w 3149158"/>
              <a:gd name="connsiteY6" fmla="*/ 2848555 h 2867415"/>
              <a:gd name="connsiteX7" fmla="*/ 3131182 w 3149158"/>
              <a:gd name="connsiteY7" fmla="*/ 2406851 h 2867415"/>
              <a:gd name="connsiteX8" fmla="*/ 3122803 w 3149158"/>
              <a:gd name="connsiteY8" fmla="*/ 767580 h 2867415"/>
              <a:gd name="connsiteX9" fmla="*/ 2417944 w 3149158"/>
              <a:gd name="connsiteY9" fmla="*/ 86625 h 2867415"/>
              <a:gd name="connsiteX0" fmla="*/ 2417944 w 3149158"/>
              <a:gd name="connsiteY0" fmla="*/ 75433 h 2856223"/>
              <a:gd name="connsiteX1" fmla="*/ 944530 w 3149158"/>
              <a:gd name="connsiteY1" fmla="*/ 5932 h 2856223"/>
              <a:gd name="connsiteX2" fmla="*/ 48611 w 3149158"/>
              <a:gd name="connsiteY2" fmla="*/ 455608 h 2856223"/>
              <a:gd name="connsiteX3" fmla="*/ 44908 w 3149158"/>
              <a:gd name="connsiteY3" fmla="*/ 1450718 h 2856223"/>
              <a:gd name="connsiteX4" fmla="*/ 118046 w 3149158"/>
              <a:gd name="connsiteY4" fmla="*/ 2647116 h 2856223"/>
              <a:gd name="connsiteX5" fmla="*/ 779865 w 3149158"/>
              <a:gd name="connsiteY5" fmla="*/ 2834786 h 2856223"/>
              <a:gd name="connsiteX6" fmla="*/ 2676685 w 3149158"/>
              <a:gd name="connsiteY6" fmla="*/ 2837363 h 2856223"/>
              <a:gd name="connsiteX7" fmla="*/ 3131182 w 3149158"/>
              <a:gd name="connsiteY7" fmla="*/ 2395659 h 2856223"/>
              <a:gd name="connsiteX8" fmla="*/ 3122803 w 3149158"/>
              <a:gd name="connsiteY8" fmla="*/ 756388 h 2856223"/>
              <a:gd name="connsiteX9" fmla="*/ 2417944 w 3149158"/>
              <a:gd name="connsiteY9" fmla="*/ 75433 h 2856223"/>
              <a:gd name="connsiteX0" fmla="*/ 2400405 w 3149158"/>
              <a:gd name="connsiteY0" fmla="*/ 64575 h 2872347"/>
              <a:gd name="connsiteX1" fmla="*/ 944530 w 3149158"/>
              <a:gd name="connsiteY1" fmla="*/ 22056 h 2872347"/>
              <a:gd name="connsiteX2" fmla="*/ 48611 w 3149158"/>
              <a:gd name="connsiteY2" fmla="*/ 471732 h 2872347"/>
              <a:gd name="connsiteX3" fmla="*/ 44908 w 3149158"/>
              <a:gd name="connsiteY3" fmla="*/ 1466842 h 2872347"/>
              <a:gd name="connsiteX4" fmla="*/ 118046 w 3149158"/>
              <a:gd name="connsiteY4" fmla="*/ 2663240 h 2872347"/>
              <a:gd name="connsiteX5" fmla="*/ 779865 w 3149158"/>
              <a:gd name="connsiteY5" fmla="*/ 2850910 h 2872347"/>
              <a:gd name="connsiteX6" fmla="*/ 2676685 w 3149158"/>
              <a:gd name="connsiteY6" fmla="*/ 2853487 h 2872347"/>
              <a:gd name="connsiteX7" fmla="*/ 3131182 w 3149158"/>
              <a:gd name="connsiteY7" fmla="*/ 2411783 h 2872347"/>
              <a:gd name="connsiteX8" fmla="*/ 3122803 w 3149158"/>
              <a:gd name="connsiteY8" fmla="*/ 772512 h 2872347"/>
              <a:gd name="connsiteX9" fmla="*/ 2400405 w 3149158"/>
              <a:gd name="connsiteY9" fmla="*/ 64575 h 2872347"/>
              <a:gd name="connsiteX0" fmla="*/ 2400405 w 3149158"/>
              <a:gd name="connsiteY0" fmla="*/ 49822 h 2857594"/>
              <a:gd name="connsiteX1" fmla="*/ 944530 w 3149158"/>
              <a:gd name="connsiteY1" fmla="*/ 7303 h 2857594"/>
              <a:gd name="connsiteX2" fmla="*/ 48611 w 3149158"/>
              <a:gd name="connsiteY2" fmla="*/ 456979 h 2857594"/>
              <a:gd name="connsiteX3" fmla="*/ 44908 w 3149158"/>
              <a:gd name="connsiteY3" fmla="*/ 1452089 h 2857594"/>
              <a:gd name="connsiteX4" fmla="*/ 118046 w 3149158"/>
              <a:gd name="connsiteY4" fmla="*/ 2648487 h 2857594"/>
              <a:gd name="connsiteX5" fmla="*/ 779865 w 3149158"/>
              <a:gd name="connsiteY5" fmla="*/ 2836157 h 2857594"/>
              <a:gd name="connsiteX6" fmla="*/ 2676685 w 3149158"/>
              <a:gd name="connsiteY6" fmla="*/ 2838734 h 2857594"/>
              <a:gd name="connsiteX7" fmla="*/ 3131182 w 3149158"/>
              <a:gd name="connsiteY7" fmla="*/ 2397030 h 2857594"/>
              <a:gd name="connsiteX8" fmla="*/ 3122803 w 3149158"/>
              <a:gd name="connsiteY8" fmla="*/ 757759 h 2857594"/>
              <a:gd name="connsiteX9" fmla="*/ 2400405 w 3149158"/>
              <a:gd name="connsiteY9" fmla="*/ 49822 h 2857594"/>
              <a:gd name="connsiteX0" fmla="*/ 2374767 w 3123520"/>
              <a:gd name="connsiteY0" fmla="*/ 49822 h 2857594"/>
              <a:gd name="connsiteX1" fmla="*/ 918892 w 3123520"/>
              <a:gd name="connsiteY1" fmla="*/ 7303 h 2857594"/>
              <a:gd name="connsiteX2" fmla="*/ 22973 w 3123520"/>
              <a:gd name="connsiteY2" fmla="*/ 456979 h 2857594"/>
              <a:gd name="connsiteX3" fmla="*/ 19270 w 3123520"/>
              <a:gd name="connsiteY3" fmla="*/ 1452089 h 2857594"/>
              <a:gd name="connsiteX4" fmla="*/ 92408 w 3123520"/>
              <a:gd name="connsiteY4" fmla="*/ 2648487 h 2857594"/>
              <a:gd name="connsiteX5" fmla="*/ 754227 w 3123520"/>
              <a:gd name="connsiteY5" fmla="*/ 2836157 h 2857594"/>
              <a:gd name="connsiteX6" fmla="*/ 2651047 w 3123520"/>
              <a:gd name="connsiteY6" fmla="*/ 2838734 h 2857594"/>
              <a:gd name="connsiteX7" fmla="*/ 3105544 w 3123520"/>
              <a:gd name="connsiteY7" fmla="*/ 2397030 h 2857594"/>
              <a:gd name="connsiteX8" fmla="*/ 3097165 w 3123520"/>
              <a:gd name="connsiteY8" fmla="*/ 757759 h 2857594"/>
              <a:gd name="connsiteX9" fmla="*/ 2374767 w 3123520"/>
              <a:gd name="connsiteY9" fmla="*/ 49822 h 2857594"/>
              <a:gd name="connsiteX0" fmla="*/ 2361355 w 3110108"/>
              <a:gd name="connsiteY0" fmla="*/ 49822 h 2857594"/>
              <a:gd name="connsiteX1" fmla="*/ 905480 w 3110108"/>
              <a:gd name="connsiteY1" fmla="*/ 7303 h 2857594"/>
              <a:gd name="connsiteX2" fmla="*/ 9561 w 3110108"/>
              <a:gd name="connsiteY2" fmla="*/ 456979 h 2857594"/>
              <a:gd name="connsiteX3" fmla="*/ 5858 w 3110108"/>
              <a:gd name="connsiteY3" fmla="*/ 1452089 h 2857594"/>
              <a:gd name="connsiteX4" fmla="*/ 78996 w 3110108"/>
              <a:gd name="connsiteY4" fmla="*/ 2648487 h 2857594"/>
              <a:gd name="connsiteX5" fmla="*/ 740815 w 3110108"/>
              <a:gd name="connsiteY5" fmla="*/ 2836157 h 2857594"/>
              <a:gd name="connsiteX6" fmla="*/ 2637635 w 3110108"/>
              <a:gd name="connsiteY6" fmla="*/ 2838734 h 2857594"/>
              <a:gd name="connsiteX7" fmla="*/ 3092132 w 3110108"/>
              <a:gd name="connsiteY7" fmla="*/ 2397030 h 2857594"/>
              <a:gd name="connsiteX8" fmla="*/ 3083753 w 3110108"/>
              <a:gd name="connsiteY8" fmla="*/ 757759 h 2857594"/>
              <a:gd name="connsiteX9" fmla="*/ 2361355 w 3110108"/>
              <a:gd name="connsiteY9" fmla="*/ 49822 h 2857594"/>
              <a:gd name="connsiteX0" fmla="*/ 2367792 w 3116545"/>
              <a:gd name="connsiteY0" fmla="*/ 49822 h 2857594"/>
              <a:gd name="connsiteX1" fmla="*/ 911917 w 3116545"/>
              <a:gd name="connsiteY1" fmla="*/ 7303 h 2857594"/>
              <a:gd name="connsiteX2" fmla="*/ 15998 w 3116545"/>
              <a:gd name="connsiteY2" fmla="*/ 456979 h 2857594"/>
              <a:gd name="connsiteX3" fmla="*/ 12295 w 3116545"/>
              <a:gd name="connsiteY3" fmla="*/ 1452089 h 2857594"/>
              <a:gd name="connsiteX4" fmla="*/ 85433 w 3116545"/>
              <a:gd name="connsiteY4" fmla="*/ 2648487 h 2857594"/>
              <a:gd name="connsiteX5" fmla="*/ 747252 w 3116545"/>
              <a:gd name="connsiteY5" fmla="*/ 2836157 h 2857594"/>
              <a:gd name="connsiteX6" fmla="*/ 2644072 w 3116545"/>
              <a:gd name="connsiteY6" fmla="*/ 2838734 h 2857594"/>
              <a:gd name="connsiteX7" fmla="*/ 3098569 w 3116545"/>
              <a:gd name="connsiteY7" fmla="*/ 2397030 h 2857594"/>
              <a:gd name="connsiteX8" fmla="*/ 3090190 w 3116545"/>
              <a:gd name="connsiteY8" fmla="*/ 757759 h 2857594"/>
              <a:gd name="connsiteX9" fmla="*/ 2367792 w 3116545"/>
              <a:gd name="connsiteY9" fmla="*/ 49822 h 2857594"/>
              <a:gd name="connsiteX0" fmla="*/ 2356697 w 3105450"/>
              <a:gd name="connsiteY0" fmla="*/ 49822 h 2857594"/>
              <a:gd name="connsiteX1" fmla="*/ 900822 w 3105450"/>
              <a:gd name="connsiteY1" fmla="*/ 7303 h 2857594"/>
              <a:gd name="connsiteX2" fmla="*/ 4903 w 3105450"/>
              <a:gd name="connsiteY2" fmla="*/ 456979 h 2857594"/>
              <a:gd name="connsiteX3" fmla="*/ 1200 w 3105450"/>
              <a:gd name="connsiteY3" fmla="*/ 1452089 h 2857594"/>
              <a:gd name="connsiteX4" fmla="*/ 74338 w 3105450"/>
              <a:gd name="connsiteY4" fmla="*/ 2648487 h 2857594"/>
              <a:gd name="connsiteX5" fmla="*/ 736157 w 3105450"/>
              <a:gd name="connsiteY5" fmla="*/ 2836157 h 2857594"/>
              <a:gd name="connsiteX6" fmla="*/ 2632977 w 3105450"/>
              <a:gd name="connsiteY6" fmla="*/ 2838734 h 2857594"/>
              <a:gd name="connsiteX7" fmla="*/ 3087474 w 3105450"/>
              <a:gd name="connsiteY7" fmla="*/ 2397030 h 2857594"/>
              <a:gd name="connsiteX8" fmla="*/ 3079095 w 3105450"/>
              <a:gd name="connsiteY8" fmla="*/ 757759 h 2857594"/>
              <a:gd name="connsiteX9" fmla="*/ 2356697 w 3105450"/>
              <a:gd name="connsiteY9" fmla="*/ 49822 h 2857594"/>
              <a:gd name="connsiteX0" fmla="*/ 2356697 w 3105450"/>
              <a:gd name="connsiteY0" fmla="*/ 49822 h 2850228"/>
              <a:gd name="connsiteX1" fmla="*/ 900822 w 3105450"/>
              <a:gd name="connsiteY1" fmla="*/ 7303 h 2850228"/>
              <a:gd name="connsiteX2" fmla="*/ 4903 w 3105450"/>
              <a:gd name="connsiteY2" fmla="*/ 456979 h 2850228"/>
              <a:gd name="connsiteX3" fmla="*/ 1200 w 3105450"/>
              <a:gd name="connsiteY3" fmla="*/ 1452089 h 2850228"/>
              <a:gd name="connsiteX4" fmla="*/ 74338 w 3105450"/>
              <a:gd name="connsiteY4" fmla="*/ 2648487 h 2850228"/>
              <a:gd name="connsiteX5" fmla="*/ 736157 w 3105450"/>
              <a:gd name="connsiteY5" fmla="*/ 2836157 h 2850228"/>
              <a:gd name="connsiteX6" fmla="*/ 2632977 w 3105450"/>
              <a:gd name="connsiteY6" fmla="*/ 2838734 h 2850228"/>
              <a:gd name="connsiteX7" fmla="*/ 3087474 w 3105450"/>
              <a:gd name="connsiteY7" fmla="*/ 2397030 h 2850228"/>
              <a:gd name="connsiteX8" fmla="*/ 3079095 w 3105450"/>
              <a:gd name="connsiteY8" fmla="*/ 757759 h 2850228"/>
              <a:gd name="connsiteX9" fmla="*/ 2356697 w 3105450"/>
              <a:gd name="connsiteY9" fmla="*/ 49822 h 2850228"/>
              <a:gd name="connsiteX0" fmla="*/ 2360066 w 3108819"/>
              <a:gd name="connsiteY0" fmla="*/ 49822 h 2860832"/>
              <a:gd name="connsiteX1" fmla="*/ 904191 w 3108819"/>
              <a:gd name="connsiteY1" fmla="*/ 7303 h 2860832"/>
              <a:gd name="connsiteX2" fmla="*/ 8272 w 3108819"/>
              <a:gd name="connsiteY2" fmla="*/ 456979 h 2860832"/>
              <a:gd name="connsiteX3" fmla="*/ 4569 w 3108819"/>
              <a:gd name="connsiteY3" fmla="*/ 1452089 h 2860832"/>
              <a:gd name="connsiteX4" fmla="*/ 60167 w 3108819"/>
              <a:gd name="connsiteY4" fmla="*/ 2599921 h 2860832"/>
              <a:gd name="connsiteX5" fmla="*/ 739526 w 3108819"/>
              <a:gd name="connsiteY5" fmla="*/ 2836157 h 2860832"/>
              <a:gd name="connsiteX6" fmla="*/ 2636346 w 3108819"/>
              <a:gd name="connsiteY6" fmla="*/ 2838734 h 2860832"/>
              <a:gd name="connsiteX7" fmla="*/ 3090843 w 3108819"/>
              <a:gd name="connsiteY7" fmla="*/ 2397030 h 2860832"/>
              <a:gd name="connsiteX8" fmla="*/ 3082464 w 3108819"/>
              <a:gd name="connsiteY8" fmla="*/ 757759 h 2860832"/>
              <a:gd name="connsiteX9" fmla="*/ 2360066 w 3108819"/>
              <a:gd name="connsiteY9" fmla="*/ 49822 h 28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8819" h="2860832">
                <a:moveTo>
                  <a:pt x="2360066" y="49822"/>
                </a:moveTo>
                <a:cubicBezTo>
                  <a:pt x="2360066" y="49822"/>
                  <a:pt x="1272770" y="-22783"/>
                  <a:pt x="904191" y="7303"/>
                </a:cubicBezTo>
                <a:cubicBezTo>
                  <a:pt x="535612" y="37389"/>
                  <a:pt x="15631" y="-5731"/>
                  <a:pt x="8272" y="456979"/>
                </a:cubicBezTo>
                <a:cubicBezTo>
                  <a:pt x="913" y="919689"/>
                  <a:pt x="-4080" y="1094932"/>
                  <a:pt x="4569" y="1452089"/>
                </a:cubicBezTo>
                <a:cubicBezTo>
                  <a:pt x="13218" y="1809246"/>
                  <a:pt x="-3861" y="2407017"/>
                  <a:pt x="60167" y="2599921"/>
                </a:cubicBezTo>
                <a:cubicBezTo>
                  <a:pt x="124195" y="2792825"/>
                  <a:pt x="310163" y="2796355"/>
                  <a:pt x="739526" y="2836157"/>
                </a:cubicBezTo>
                <a:cubicBezTo>
                  <a:pt x="1168889" y="2875959"/>
                  <a:pt x="2290258" y="2860658"/>
                  <a:pt x="2636346" y="2838734"/>
                </a:cubicBezTo>
                <a:cubicBezTo>
                  <a:pt x="2918123" y="2849187"/>
                  <a:pt x="3066185" y="2681802"/>
                  <a:pt x="3090843" y="2397030"/>
                </a:cubicBezTo>
                <a:cubicBezTo>
                  <a:pt x="3137197" y="1919965"/>
                  <a:pt x="3078841" y="1572075"/>
                  <a:pt x="3082464" y="757759"/>
                </a:cubicBezTo>
                <a:cubicBezTo>
                  <a:pt x="3094973" y="190901"/>
                  <a:pt x="2679140" y="52639"/>
                  <a:pt x="2360066" y="49822"/>
                </a:cubicBezTo>
                <a:close/>
              </a:path>
            </a:pathLst>
          </a:custGeom>
          <a:solidFill>
            <a:srgbClr val="CDCA00">
              <a:alpha val="50000"/>
            </a:srgbClr>
          </a:solidFill>
          <a:ln w="12692" cap="flat">
            <a:noFill/>
            <a:prstDash val="solid"/>
            <a:miter/>
          </a:ln>
        </p:spPr>
        <p:txBody>
          <a:bodyPr rtlCol="0" anchor="ctr"/>
          <a:lstStyle/>
          <a:p>
            <a:endParaRPr lang="en-US">
              <a:latin typeface="Roboto Condensed" panose="02000000000000000000" pitchFamily="2" charset="0"/>
            </a:endParaRPr>
          </a:p>
        </p:txBody>
      </p:sp>
      <p:sp>
        <p:nvSpPr>
          <p:cNvPr id="5" name="Freeform 4">
            <a:extLst>
              <a:ext uri="{FF2B5EF4-FFF2-40B4-BE49-F238E27FC236}">
                <a16:creationId xmlns:a16="http://schemas.microsoft.com/office/drawing/2014/main" id="{8E4C0CFC-8045-82F1-E286-16931EB527B1}"/>
              </a:ext>
            </a:extLst>
          </p:cNvPr>
          <p:cNvSpPr/>
          <p:nvPr/>
        </p:nvSpPr>
        <p:spPr>
          <a:xfrm flipH="1">
            <a:off x="7146617" y="4095090"/>
            <a:ext cx="3168000" cy="2661839"/>
          </a:xfrm>
          <a:custGeom>
            <a:avLst/>
            <a:gdLst>
              <a:gd name="connsiteX0" fmla="*/ 2200307 w 2868981"/>
              <a:gd name="connsiteY0" fmla="*/ 188930 h 2997526"/>
              <a:gd name="connsiteX1" fmla="*/ 843633 w 2868981"/>
              <a:gd name="connsiteY1" fmla="*/ 10666 h 2997526"/>
              <a:gd name="connsiteX2" fmla="*/ 1556 w 2868981"/>
              <a:gd name="connsiteY2" fmla="*/ 1098544 h 2997526"/>
              <a:gd name="connsiteX3" fmla="*/ 297153 w 2868981"/>
              <a:gd name="connsiteY3" fmla="*/ 2788427 h 2997526"/>
              <a:gd name="connsiteX4" fmla="*/ 1848436 w 2868981"/>
              <a:gd name="connsiteY4" fmla="*/ 2958432 h 2997526"/>
              <a:gd name="connsiteX5" fmla="*/ 2796075 w 2868981"/>
              <a:gd name="connsiteY5" fmla="*/ 2567344 h 2997526"/>
              <a:gd name="connsiteX6" fmla="*/ 2862130 w 2868981"/>
              <a:gd name="connsiteY6" fmla="*/ 1289005 h 2997526"/>
              <a:gd name="connsiteX7" fmla="*/ 2200307 w 2868981"/>
              <a:gd name="connsiteY7" fmla="*/ 188930 h 2997526"/>
              <a:gd name="connsiteX0" fmla="*/ 2200307 w 2872748"/>
              <a:gd name="connsiteY0" fmla="*/ 188930 h 2964694"/>
              <a:gd name="connsiteX1" fmla="*/ 843633 w 2872748"/>
              <a:gd name="connsiteY1" fmla="*/ 10666 h 2964694"/>
              <a:gd name="connsiteX2" fmla="*/ 1556 w 2872748"/>
              <a:gd name="connsiteY2" fmla="*/ 1098544 h 2964694"/>
              <a:gd name="connsiteX3" fmla="*/ 297153 w 2872748"/>
              <a:gd name="connsiteY3" fmla="*/ 2788427 h 2964694"/>
              <a:gd name="connsiteX4" fmla="*/ 1848436 w 2872748"/>
              <a:gd name="connsiteY4" fmla="*/ 2958432 h 2964694"/>
              <a:gd name="connsiteX5" fmla="*/ 2817620 w 2872748"/>
              <a:gd name="connsiteY5" fmla="*/ 2693863 h 2964694"/>
              <a:gd name="connsiteX6" fmla="*/ 2862130 w 2872748"/>
              <a:gd name="connsiteY6" fmla="*/ 1289005 h 2964694"/>
              <a:gd name="connsiteX7" fmla="*/ 2200307 w 2872748"/>
              <a:gd name="connsiteY7" fmla="*/ 188930 h 2964694"/>
              <a:gd name="connsiteX0" fmla="*/ 2200307 w 2872748"/>
              <a:gd name="connsiteY0" fmla="*/ 188930 h 2964231"/>
              <a:gd name="connsiteX1" fmla="*/ 843633 w 2872748"/>
              <a:gd name="connsiteY1" fmla="*/ 10666 h 2964231"/>
              <a:gd name="connsiteX2" fmla="*/ 1556 w 2872748"/>
              <a:gd name="connsiteY2" fmla="*/ 1098544 h 2964231"/>
              <a:gd name="connsiteX3" fmla="*/ 297153 w 2872748"/>
              <a:gd name="connsiteY3" fmla="*/ 2788427 h 2964231"/>
              <a:gd name="connsiteX4" fmla="*/ 1859208 w 2872748"/>
              <a:gd name="connsiteY4" fmla="*/ 2900924 h 2964231"/>
              <a:gd name="connsiteX5" fmla="*/ 2817620 w 2872748"/>
              <a:gd name="connsiteY5" fmla="*/ 2693863 h 2964231"/>
              <a:gd name="connsiteX6" fmla="*/ 2862130 w 2872748"/>
              <a:gd name="connsiteY6" fmla="*/ 1289005 h 2964231"/>
              <a:gd name="connsiteX7" fmla="*/ 2200307 w 2872748"/>
              <a:gd name="connsiteY7" fmla="*/ 188930 h 2964231"/>
              <a:gd name="connsiteX0" fmla="*/ 2246096 w 2918537"/>
              <a:gd name="connsiteY0" fmla="*/ 189007 h 2912130"/>
              <a:gd name="connsiteX1" fmla="*/ 889422 w 2918537"/>
              <a:gd name="connsiteY1" fmla="*/ 10743 h 2912130"/>
              <a:gd name="connsiteX2" fmla="*/ 47345 w 2918537"/>
              <a:gd name="connsiteY2" fmla="*/ 1098621 h 2912130"/>
              <a:gd name="connsiteX3" fmla="*/ 299853 w 2918537"/>
              <a:gd name="connsiteY3" fmla="*/ 2673487 h 2912130"/>
              <a:gd name="connsiteX4" fmla="*/ 1904997 w 2918537"/>
              <a:gd name="connsiteY4" fmla="*/ 2901001 h 2912130"/>
              <a:gd name="connsiteX5" fmla="*/ 2863409 w 2918537"/>
              <a:gd name="connsiteY5" fmla="*/ 2693940 h 2912130"/>
              <a:gd name="connsiteX6" fmla="*/ 2907919 w 2918537"/>
              <a:gd name="connsiteY6" fmla="*/ 1289082 h 2912130"/>
              <a:gd name="connsiteX7" fmla="*/ 2246096 w 2918537"/>
              <a:gd name="connsiteY7" fmla="*/ 189007 h 2912130"/>
              <a:gd name="connsiteX0" fmla="*/ 2246096 w 2918537"/>
              <a:gd name="connsiteY0" fmla="*/ 189007 h 2914080"/>
              <a:gd name="connsiteX1" fmla="*/ 889422 w 2918537"/>
              <a:gd name="connsiteY1" fmla="*/ 10743 h 2914080"/>
              <a:gd name="connsiteX2" fmla="*/ 47345 w 2918537"/>
              <a:gd name="connsiteY2" fmla="*/ 1098621 h 2914080"/>
              <a:gd name="connsiteX3" fmla="*/ 299853 w 2918537"/>
              <a:gd name="connsiteY3" fmla="*/ 2673487 h 2914080"/>
              <a:gd name="connsiteX4" fmla="*/ 1904997 w 2918537"/>
              <a:gd name="connsiteY4" fmla="*/ 2901001 h 2914080"/>
              <a:gd name="connsiteX5" fmla="*/ 2863409 w 2918537"/>
              <a:gd name="connsiteY5" fmla="*/ 2601927 h 2914080"/>
              <a:gd name="connsiteX6" fmla="*/ 2907919 w 2918537"/>
              <a:gd name="connsiteY6" fmla="*/ 1289082 h 2914080"/>
              <a:gd name="connsiteX7" fmla="*/ 2246096 w 2918537"/>
              <a:gd name="connsiteY7" fmla="*/ 189007 h 2914080"/>
              <a:gd name="connsiteX0" fmla="*/ 2244508 w 2916949"/>
              <a:gd name="connsiteY0" fmla="*/ 18680 h 2743753"/>
              <a:gd name="connsiteX1" fmla="*/ 866289 w 2916949"/>
              <a:gd name="connsiteY1" fmla="*/ 12943 h 2743753"/>
              <a:gd name="connsiteX2" fmla="*/ 45757 w 2916949"/>
              <a:gd name="connsiteY2" fmla="*/ 928294 h 2743753"/>
              <a:gd name="connsiteX3" fmla="*/ 298265 w 2916949"/>
              <a:gd name="connsiteY3" fmla="*/ 2503160 h 2743753"/>
              <a:gd name="connsiteX4" fmla="*/ 1903409 w 2916949"/>
              <a:gd name="connsiteY4" fmla="*/ 2730674 h 2743753"/>
              <a:gd name="connsiteX5" fmla="*/ 2861821 w 2916949"/>
              <a:gd name="connsiteY5" fmla="*/ 2431600 h 2743753"/>
              <a:gd name="connsiteX6" fmla="*/ 2906331 w 2916949"/>
              <a:gd name="connsiteY6" fmla="*/ 1118755 h 2743753"/>
              <a:gd name="connsiteX7" fmla="*/ 2244508 w 2916949"/>
              <a:gd name="connsiteY7" fmla="*/ 18680 h 2743753"/>
              <a:gd name="connsiteX0" fmla="*/ 2244508 w 2916949"/>
              <a:gd name="connsiteY0" fmla="*/ 11753 h 2736826"/>
              <a:gd name="connsiteX1" fmla="*/ 866289 w 2916949"/>
              <a:gd name="connsiteY1" fmla="*/ 6016 h 2736826"/>
              <a:gd name="connsiteX2" fmla="*/ 45757 w 2916949"/>
              <a:gd name="connsiteY2" fmla="*/ 921367 h 2736826"/>
              <a:gd name="connsiteX3" fmla="*/ 298265 w 2916949"/>
              <a:gd name="connsiteY3" fmla="*/ 2496233 h 2736826"/>
              <a:gd name="connsiteX4" fmla="*/ 1903409 w 2916949"/>
              <a:gd name="connsiteY4" fmla="*/ 2723747 h 2736826"/>
              <a:gd name="connsiteX5" fmla="*/ 2861821 w 2916949"/>
              <a:gd name="connsiteY5" fmla="*/ 2424673 h 2736826"/>
              <a:gd name="connsiteX6" fmla="*/ 2906331 w 2916949"/>
              <a:gd name="connsiteY6" fmla="*/ 1111828 h 2736826"/>
              <a:gd name="connsiteX7" fmla="*/ 2244508 w 2916949"/>
              <a:gd name="connsiteY7" fmla="*/ 11753 h 2736826"/>
              <a:gd name="connsiteX0" fmla="*/ 2244508 w 2935453"/>
              <a:gd name="connsiteY0" fmla="*/ 11753 h 2735497"/>
              <a:gd name="connsiteX1" fmla="*/ 866289 w 2935453"/>
              <a:gd name="connsiteY1" fmla="*/ 6016 h 2735497"/>
              <a:gd name="connsiteX2" fmla="*/ 45757 w 2935453"/>
              <a:gd name="connsiteY2" fmla="*/ 921367 h 2735497"/>
              <a:gd name="connsiteX3" fmla="*/ 298265 w 2935453"/>
              <a:gd name="connsiteY3" fmla="*/ 2496233 h 2735497"/>
              <a:gd name="connsiteX4" fmla="*/ 1903409 w 2935453"/>
              <a:gd name="connsiteY4" fmla="*/ 2723747 h 2735497"/>
              <a:gd name="connsiteX5" fmla="*/ 2886902 w 2935453"/>
              <a:gd name="connsiteY5" fmla="*/ 2518404 h 2735497"/>
              <a:gd name="connsiteX6" fmla="*/ 2906331 w 2935453"/>
              <a:gd name="connsiteY6" fmla="*/ 1111828 h 2735497"/>
              <a:gd name="connsiteX7" fmla="*/ 2244508 w 2935453"/>
              <a:gd name="connsiteY7" fmla="*/ 11753 h 2735497"/>
              <a:gd name="connsiteX0" fmla="*/ 2244099 w 2935044"/>
              <a:gd name="connsiteY0" fmla="*/ 11753 h 2779179"/>
              <a:gd name="connsiteX1" fmla="*/ 865880 w 2935044"/>
              <a:gd name="connsiteY1" fmla="*/ 6016 h 2779179"/>
              <a:gd name="connsiteX2" fmla="*/ 45348 w 2935044"/>
              <a:gd name="connsiteY2" fmla="*/ 921367 h 2779179"/>
              <a:gd name="connsiteX3" fmla="*/ 297856 w 2935044"/>
              <a:gd name="connsiteY3" fmla="*/ 2496233 h 2779179"/>
              <a:gd name="connsiteX4" fmla="*/ 1890459 w 2935044"/>
              <a:gd name="connsiteY4" fmla="*/ 2777307 h 2779179"/>
              <a:gd name="connsiteX5" fmla="*/ 2886493 w 2935044"/>
              <a:gd name="connsiteY5" fmla="*/ 2518404 h 2779179"/>
              <a:gd name="connsiteX6" fmla="*/ 2905922 w 2935044"/>
              <a:gd name="connsiteY6" fmla="*/ 1111828 h 2779179"/>
              <a:gd name="connsiteX7" fmla="*/ 2244099 w 2935044"/>
              <a:gd name="connsiteY7" fmla="*/ 11753 h 2779179"/>
              <a:gd name="connsiteX0" fmla="*/ 2224849 w 2915794"/>
              <a:gd name="connsiteY0" fmla="*/ 43759 h 2817504"/>
              <a:gd name="connsiteX1" fmla="*/ 846630 w 2915794"/>
              <a:gd name="connsiteY1" fmla="*/ 38022 h 2817504"/>
              <a:gd name="connsiteX2" fmla="*/ 50336 w 2915794"/>
              <a:gd name="connsiteY2" fmla="*/ 576421 h 2817504"/>
              <a:gd name="connsiteX3" fmla="*/ 278606 w 2915794"/>
              <a:gd name="connsiteY3" fmla="*/ 2528239 h 2817504"/>
              <a:gd name="connsiteX4" fmla="*/ 1871209 w 2915794"/>
              <a:gd name="connsiteY4" fmla="*/ 2809313 h 2817504"/>
              <a:gd name="connsiteX5" fmla="*/ 2867243 w 2915794"/>
              <a:gd name="connsiteY5" fmla="*/ 2550410 h 2817504"/>
              <a:gd name="connsiteX6" fmla="*/ 2886672 w 2915794"/>
              <a:gd name="connsiteY6" fmla="*/ 1143834 h 2817504"/>
              <a:gd name="connsiteX7" fmla="*/ 2224849 w 2915794"/>
              <a:gd name="connsiteY7" fmla="*/ 43759 h 2817504"/>
              <a:gd name="connsiteX0" fmla="*/ 2214076 w 2905021"/>
              <a:gd name="connsiteY0" fmla="*/ 43759 h 2817505"/>
              <a:gd name="connsiteX1" fmla="*/ 835857 w 2905021"/>
              <a:gd name="connsiteY1" fmla="*/ 38022 h 2817505"/>
              <a:gd name="connsiteX2" fmla="*/ 39563 w 2905021"/>
              <a:gd name="connsiteY2" fmla="*/ 576421 h 2817505"/>
              <a:gd name="connsiteX3" fmla="*/ 267833 w 2905021"/>
              <a:gd name="connsiteY3" fmla="*/ 2528239 h 2817505"/>
              <a:gd name="connsiteX4" fmla="*/ 1860436 w 2905021"/>
              <a:gd name="connsiteY4" fmla="*/ 2809313 h 2817505"/>
              <a:gd name="connsiteX5" fmla="*/ 2856470 w 2905021"/>
              <a:gd name="connsiteY5" fmla="*/ 2550410 h 2817505"/>
              <a:gd name="connsiteX6" fmla="*/ 2875899 w 2905021"/>
              <a:gd name="connsiteY6" fmla="*/ 1143834 h 2817505"/>
              <a:gd name="connsiteX7" fmla="*/ 2214076 w 2905021"/>
              <a:gd name="connsiteY7" fmla="*/ 43759 h 2817505"/>
              <a:gd name="connsiteX0" fmla="*/ 2243024 w 2933969"/>
              <a:gd name="connsiteY0" fmla="*/ 43759 h 2813990"/>
              <a:gd name="connsiteX1" fmla="*/ 864805 w 2933969"/>
              <a:gd name="connsiteY1" fmla="*/ 38022 h 2813990"/>
              <a:gd name="connsiteX2" fmla="*/ 68511 w 2933969"/>
              <a:gd name="connsiteY2" fmla="*/ 576421 h 2813990"/>
              <a:gd name="connsiteX3" fmla="*/ 248306 w 2933969"/>
              <a:gd name="connsiteY3" fmla="*/ 2483364 h 2813990"/>
              <a:gd name="connsiteX4" fmla="*/ 1889384 w 2933969"/>
              <a:gd name="connsiteY4" fmla="*/ 2809313 h 2813990"/>
              <a:gd name="connsiteX5" fmla="*/ 2885418 w 2933969"/>
              <a:gd name="connsiteY5" fmla="*/ 2550410 h 2813990"/>
              <a:gd name="connsiteX6" fmla="*/ 2904847 w 2933969"/>
              <a:gd name="connsiteY6" fmla="*/ 1143834 h 2813990"/>
              <a:gd name="connsiteX7" fmla="*/ 2243024 w 2933969"/>
              <a:gd name="connsiteY7" fmla="*/ 43759 h 2813990"/>
              <a:gd name="connsiteX0" fmla="*/ 2228465 w 2919410"/>
              <a:gd name="connsiteY0" fmla="*/ 43759 h 2814573"/>
              <a:gd name="connsiteX1" fmla="*/ 850246 w 2919410"/>
              <a:gd name="connsiteY1" fmla="*/ 38022 h 2814573"/>
              <a:gd name="connsiteX2" fmla="*/ 53952 w 2919410"/>
              <a:gd name="connsiteY2" fmla="*/ 576421 h 2814573"/>
              <a:gd name="connsiteX3" fmla="*/ 233747 w 2919410"/>
              <a:gd name="connsiteY3" fmla="*/ 2483364 h 2814573"/>
              <a:gd name="connsiteX4" fmla="*/ 1874825 w 2919410"/>
              <a:gd name="connsiteY4" fmla="*/ 2809313 h 2814573"/>
              <a:gd name="connsiteX5" fmla="*/ 2870859 w 2919410"/>
              <a:gd name="connsiteY5" fmla="*/ 2550410 h 2814573"/>
              <a:gd name="connsiteX6" fmla="*/ 2890288 w 2919410"/>
              <a:gd name="connsiteY6" fmla="*/ 1143834 h 2814573"/>
              <a:gd name="connsiteX7" fmla="*/ 2228465 w 2919410"/>
              <a:gd name="connsiteY7" fmla="*/ 43759 h 2814573"/>
              <a:gd name="connsiteX0" fmla="*/ 2218534 w 2909479"/>
              <a:gd name="connsiteY0" fmla="*/ 43759 h 2814573"/>
              <a:gd name="connsiteX1" fmla="*/ 840315 w 2909479"/>
              <a:gd name="connsiteY1" fmla="*/ 38022 h 2814573"/>
              <a:gd name="connsiteX2" fmla="*/ 44021 w 2909479"/>
              <a:gd name="connsiteY2" fmla="*/ 576421 h 2814573"/>
              <a:gd name="connsiteX3" fmla="*/ 223816 w 2909479"/>
              <a:gd name="connsiteY3" fmla="*/ 2483364 h 2814573"/>
              <a:gd name="connsiteX4" fmla="*/ 1864894 w 2909479"/>
              <a:gd name="connsiteY4" fmla="*/ 2809313 h 2814573"/>
              <a:gd name="connsiteX5" fmla="*/ 2860928 w 2909479"/>
              <a:gd name="connsiteY5" fmla="*/ 2550410 h 2814573"/>
              <a:gd name="connsiteX6" fmla="*/ 2880357 w 2909479"/>
              <a:gd name="connsiteY6" fmla="*/ 1143834 h 2814573"/>
              <a:gd name="connsiteX7" fmla="*/ 2218534 w 2909479"/>
              <a:gd name="connsiteY7" fmla="*/ 43759 h 2814573"/>
              <a:gd name="connsiteX0" fmla="*/ 2210356 w 2901301"/>
              <a:gd name="connsiteY0" fmla="*/ 43759 h 2817545"/>
              <a:gd name="connsiteX1" fmla="*/ 832137 w 2901301"/>
              <a:gd name="connsiteY1" fmla="*/ 38022 h 2817545"/>
              <a:gd name="connsiteX2" fmla="*/ 35843 w 2901301"/>
              <a:gd name="connsiteY2" fmla="*/ 576421 h 2817545"/>
              <a:gd name="connsiteX3" fmla="*/ 247955 w 2901301"/>
              <a:gd name="connsiteY3" fmla="*/ 2429515 h 2817545"/>
              <a:gd name="connsiteX4" fmla="*/ 1856716 w 2901301"/>
              <a:gd name="connsiteY4" fmla="*/ 2809313 h 2817545"/>
              <a:gd name="connsiteX5" fmla="*/ 2852750 w 2901301"/>
              <a:gd name="connsiteY5" fmla="*/ 2550410 h 2817545"/>
              <a:gd name="connsiteX6" fmla="*/ 2872179 w 2901301"/>
              <a:gd name="connsiteY6" fmla="*/ 1143834 h 2817545"/>
              <a:gd name="connsiteX7" fmla="*/ 2210356 w 2901301"/>
              <a:gd name="connsiteY7" fmla="*/ 43759 h 2817545"/>
              <a:gd name="connsiteX0" fmla="*/ 2187180 w 2878125"/>
              <a:gd name="connsiteY0" fmla="*/ 43759 h 2817545"/>
              <a:gd name="connsiteX1" fmla="*/ 808961 w 2878125"/>
              <a:gd name="connsiteY1" fmla="*/ 38022 h 2817545"/>
              <a:gd name="connsiteX2" fmla="*/ 12667 w 2878125"/>
              <a:gd name="connsiteY2" fmla="*/ 576421 h 2817545"/>
              <a:gd name="connsiteX3" fmla="*/ 224779 w 2878125"/>
              <a:gd name="connsiteY3" fmla="*/ 2429515 h 2817545"/>
              <a:gd name="connsiteX4" fmla="*/ 1833540 w 2878125"/>
              <a:gd name="connsiteY4" fmla="*/ 2809313 h 2817545"/>
              <a:gd name="connsiteX5" fmla="*/ 2829574 w 2878125"/>
              <a:gd name="connsiteY5" fmla="*/ 2550410 h 2817545"/>
              <a:gd name="connsiteX6" fmla="*/ 2849003 w 2878125"/>
              <a:gd name="connsiteY6" fmla="*/ 1143834 h 2817545"/>
              <a:gd name="connsiteX7" fmla="*/ 2187180 w 2878125"/>
              <a:gd name="connsiteY7" fmla="*/ 43759 h 2817545"/>
              <a:gd name="connsiteX0" fmla="*/ 2212251 w 2903196"/>
              <a:gd name="connsiteY0" fmla="*/ 43759 h 2820686"/>
              <a:gd name="connsiteX1" fmla="*/ 834032 w 2903196"/>
              <a:gd name="connsiteY1" fmla="*/ 38022 h 2820686"/>
              <a:gd name="connsiteX2" fmla="*/ 37738 w 2903196"/>
              <a:gd name="connsiteY2" fmla="*/ 576421 h 2820686"/>
              <a:gd name="connsiteX3" fmla="*/ 241771 w 2903196"/>
              <a:gd name="connsiteY3" fmla="*/ 2501315 h 2820686"/>
              <a:gd name="connsiteX4" fmla="*/ 1858611 w 2903196"/>
              <a:gd name="connsiteY4" fmla="*/ 2809313 h 2820686"/>
              <a:gd name="connsiteX5" fmla="*/ 2854645 w 2903196"/>
              <a:gd name="connsiteY5" fmla="*/ 2550410 h 2820686"/>
              <a:gd name="connsiteX6" fmla="*/ 2874074 w 2903196"/>
              <a:gd name="connsiteY6" fmla="*/ 1143834 h 2820686"/>
              <a:gd name="connsiteX7" fmla="*/ 2212251 w 2903196"/>
              <a:gd name="connsiteY7" fmla="*/ 43759 h 2820686"/>
              <a:gd name="connsiteX0" fmla="*/ 2204097 w 2895042"/>
              <a:gd name="connsiteY0" fmla="*/ 43759 h 2844347"/>
              <a:gd name="connsiteX1" fmla="*/ 825878 w 2895042"/>
              <a:gd name="connsiteY1" fmla="*/ 38022 h 2844347"/>
              <a:gd name="connsiteX2" fmla="*/ 29584 w 2895042"/>
              <a:gd name="connsiteY2" fmla="*/ 576421 h 2844347"/>
              <a:gd name="connsiteX3" fmla="*/ 233617 w 2895042"/>
              <a:gd name="connsiteY3" fmla="*/ 2501315 h 2844347"/>
              <a:gd name="connsiteX4" fmla="*/ 1850457 w 2895042"/>
              <a:gd name="connsiteY4" fmla="*/ 2809313 h 2844347"/>
              <a:gd name="connsiteX5" fmla="*/ 2846491 w 2895042"/>
              <a:gd name="connsiteY5" fmla="*/ 2550410 h 2844347"/>
              <a:gd name="connsiteX6" fmla="*/ 2865920 w 2895042"/>
              <a:gd name="connsiteY6" fmla="*/ 1143834 h 2844347"/>
              <a:gd name="connsiteX7" fmla="*/ 2204097 w 2895042"/>
              <a:gd name="connsiteY7" fmla="*/ 43759 h 2844347"/>
              <a:gd name="connsiteX0" fmla="*/ 2199281 w 2890226"/>
              <a:gd name="connsiteY0" fmla="*/ 37122 h 2806206"/>
              <a:gd name="connsiteX1" fmla="*/ 821062 w 2890226"/>
              <a:gd name="connsiteY1" fmla="*/ 31385 h 2806206"/>
              <a:gd name="connsiteX2" fmla="*/ 73243 w 2890226"/>
              <a:gd name="connsiteY2" fmla="*/ 480034 h 2806206"/>
              <a:gd name="connsiteX3" fmla="*/ 228801 w 2890226"/>
              <a:gd name="connsiteY3" fmla="*/ 2494678 h 2806206"/>
              <a:gd name="connsiteX4" fmla="*/ 1845641 w 2890226"/>
              <a:gd name="connsiteY4" fmla="*/ 2802676 h 2806206"/>
              <a:gd name="connsiteX5" fmla="*/ 2841675 w 2890226"/>
              <a:gd name="connsiteY5" fmla="*/ 2543773 h 2806206"/>
              <a:gd name="connsiteX6" fmla="*/ 2861104 w 2890226"/>
              <a:gd name="connsiteY6" fmla="*/ 1137197 h 2806206"/>
              <a:gd name="connsiteX7" fmla="*/ 2199281 w 2890226"/>
              <a:gd name="connsiteY7" fmla="*/ 37122 h 2806206"/>
              <a:gd name="connsiteX0" fmla="*/ 2172547 w 2863492"/>
              <a:gd name="connsiteY0" fmla="*/ 37122 h 2806207"/>
              <a:gd name="connsiteX1" fmla="*/ 794328 w 2863492"/>
              <a:gd name="connsiteY1" fmla="*/ 31385 h 2806207"/>
              <a:gd name="connsiteX2" fmla="*/ 46509 w 2863492"/>
              <a:gd name="connsiteY2" fmla="*/ 480034 h 2806207"/>
              <a:gd name="connsiteX3" fmla="*/ 202067 w 2863492"/>
              <a:gd name="connsiteY3" fmla="*/ 2494678 h 2806207"/>
              <a:gd name="connsiteX4" fmla="*/ 1818907 w 2863492"/>
              <a:gd name="connsiteY4" fmla="*/ 2802676 h 2806207"/>
              <a:gd name="connsiteX5" fmla="*/ 2814941 w 2863492"/>
              <a:gd name="connsiteY5" fmla="*/ 2543773 h 2806207"/>
              <a:gd name="connsiteX6" fmla="*/ 2834370 w 2863492"/>
              <a:gd name="connsiteY6" fmla="*/ 1137197 h 2806207"/>
              <a:gd name="connsiteX7" fmla="*/ 2172547 w 2863492"/>
              <a:gd name="connsiteY7" fmla="*/ 37122 h 2806207"/>
              <a:gd name="connsiteX0" fmla="*/ 2179349 w 2870294"/>
              <a:gd name="connsiteY0" fmla="*/ 37122 h 2811195"/>
              <a:gd name="connsiteX1" fmla="*/ 801130 w 2870294"/>
              <a:gd name="connsiteY1" fmla="*/ 31385 h 2811195"/>
              <a:gd name="connsiteX2" fmla="*/ 53311 w 2870294"/>
              <a:gd name="connsiteY2" fmla="*/ 480034 h 2811195"/>
              <a:gd name="connsiteX3" fmla="*/ 257344 w 2870294"/>
              <a:gd name="connsiteY3" fmla="*/ 2512629 h 2811195"/>
              <a:gd name="connsiteX4" fmla="*/ 1825709 w 2870294"/>
              <a:gd name="connsiteY4" fmla="*/ 2802676 h 2811195"/>
              <a:gd name="connsiteX5" fmla="*/ 2821743 w 2870294"/>
              <a:gd name="connsiteY5" fmla="*/ 2543773 h 2811195"/>
              <a:gd name="connsiteX6" fmla="*/ 2841172 w 2870294"/>
              <a:gd name="connsiteY6" fmla="*/ 1137197 h 2811195"/>
              <a:gd name="connsiteX7" fmla="*/ 2179349 w 2870294"/>
              <a:gd name="connsiteY7" fmla="*/ 37122 h 2811195"/>
              <a:gd name="connsiteX0" fmla="*/ 2162837 w 2853782"/>
              <a:gd name="connsiteY0" fmla="*/ 37122 h 2822748"/>
              <a:gd name="connsiteX1" fmla="*/ 784618 w 2853782"/>
              <a:gd name="connsiteY1" fmla="*/ 31385 h 2822748"/>
              <a:gd name="connsiteX2" fmla="*/ 36799 w 2853782"/>
              <a:gd name="connsiteY2" fmla="*/ 480034 h 2822748"/>
              <a:gd name="connsiteX3" fmla="*/ 240832 w 2853782"/>
              <a:gd name="connsiteY3" fmla="*/ 2512629 h 2822748"/>
              <a:gd name="connsiteX4" fmla="*/ 1809197 w 2853782"/>
              <a:gd name="connsiteY4" fmla="*/ 2802676 h 2822748"/>
              <a:gd name="connsiteX5" fmla="*/ 2805231 w 2853782"/>
              <a:gd name="connsiteY5" fmla="*/ 2543773 h 2822748"/>
              <a:gd name="connsiteX6" fmla="*/ 2824660 w 2853782"/>
              <a:gd name="connsiteY6" fmla="*/ 1137197 h 2822748"/>
              <a:gd name="connsiteX7" fmla="*/ 2162837 w 2853782"/>
              <a:gd name="connsiteY7" fmla="*/ 37122 h 2822748"/>
              <a:gd name="connsiteX0" fmla="*/ 2162837 w 2853782"/>
              <a:gd name="connsiteY0" fmla="*/ 21876 h 2807502"/>
              <a:gd name="connsiteX1" fmla="*/ 784618 w 2853782"/>
              <a:gd name="connsiteY1" fmla="*/ 16139 h 2807502"/>
              <a:gd name="connsiteX2" fmla="*/ 36799 w 2853782"/>
              <a:gd name="connsiteY2" fmla="*/ 464788 h 2807502"/>
              <a:gd name="connsiteX3" fmla="*/ 240832 w 2853782"/>
              <a:gd name="connsiteY3" fmla="*/ 2497383 h 2807502"/>
              <a:gd name="connsiteX4" fmla="*/ 1809197 w 2853782"/>
              <a:gd name="connsiteY4" fmla="*/ 2787430 h 2807502"/>
              <a:gd name="connsiteX5" fmla="*/ 2805231 w 2853782"/>
              <a:gd name="connsiteY5" fmla="*/ 2528527 h 2807502"/>
              <a:gd name="connsiteX6" fmla="*/ 2824660 w 2853782"/>
              <a:gd name="connsiteY6" fmla="*/ 1121951 h 2807502"/>
              <a:gd name="connsiteX7" fmla="*/ 2162837 w 2853782"/>
              <a:gd name="connsiteY7" fmla="*/ 21876 h 2807502"/>
              <a:gd name="connsiteX0" fmla="*/ 2157004 w 2847949"/>
              <a:gd name="connsiteY0" fmla="*/ 21876 h 2789846"/>
              <a:gd name="connsiteX1" fmla="*/ 778785 w 2847949"/>
              <a:gd name="connsiteY1" fmla="*/ 16139 h 2789846"/>
              <a:gd name="connsiteX2" fmla="*/ 30966 w 2847949"/>
              <a:gd name="connsiteY2" fmla="*/ 464788 h 2789846"/>
              <a:gd name="connsiteX3" fmla="*/ 234999 w 2847949"/>
              <a:gd name="connsiteY3" fmla="*/ 2497383 h 2789846"/>
              <a:gd name="connsiteX4" fmla="*/ 1803364 w 2847949"/>
              <a:gd name="connsiteY4" fmla="*/ 2787430 h 2789846"/>
              <a:gd name="connsiteX5" fmla="*/ 2799398 w 2847949"/>
              <a:gd name="connsiteY5" fmla="*/ 2528527 h 2789846"/>
              <a:gd name="connsiteX6" fmla="*/ 2818827 w 2847949"/>
              <a:gd name="connsiteY6" fmla="*/ 1121951 h 2789846"/>
              <a:gd name="connsiteX7" fmla="*/ 2157004 w 2847949"/>
              <a:gd name="connsiteY7" fmla="*/ 21876 h 2789846"/>
              <a:gd name="connsiteX0" fmla="*/ 2166649 w 2857594"/>
              <a:gd name="connsiteY0" fmla="*/ 21876 h 2798097"/>
              <a:gd name="connsiteX1" fmla="*/ 788430 w 2857594"/>
              <a:gd name="connsiteY1" fmla="*/ 16139 h 2798097"/>
              <a:gd name="connsiteX2" fmla="*/ 40611 w 2857594"/>
              <a:gd name="connsiteY2" fmla="*/ 464788 h 2798097"/>
              <a:gd name="connsiteX3" fmla="*/ 204249 w 2857594"/>
              <a:gd name="connsiteY3" fmla="*/ 2371732 h 2798097"/>
              <a:gd name="connsiteX4" fmla="*/ 1813009 w 2857594"/>
              <a:gd name="connsiteY4" fmla="*/ 2787430 h 2798097"/>
              <a:gd name="connsiteX5" fmla="*/ 2809043 w 2857594"/>
              <a:gd name="connsiteY5" fmla="*/ 2528527 h 2798097"/>
              <a:gd name="connsiteX6" fmla="*/ 2828472 w 2857594"/>
              <a:gd name="connsiteY6" fmla="*/ 1121951 h 2798097"/>
              <a:gd name="connsiteX7" fmla="*/ 2166649 w 2857594"/>
              <a:gd name="connsiteY7" fmla="*/ 21876 h 2798097"/>
              <a:gd name="connsiteX0" fmla="*/ 2196059 w 2887004"/>
              <a:gd name="connsiteY0" fmla="*/ 21876 h 2761900"/>
              <a:gd name="connsiteX1" fmla="*/ 817840 w 2887004"/>
              <a:gd name="connsiteY1" fmla="*/ 16139 h 2761900"/>
              <a:gd name="connsiteX2" fmla="*/ 70021 w 2887004"/>
              <a:gd name="connsiteY2" fmla="*/ 464788 h 2761900"/>
              <a:gd name="connsiteX3" fmla="*/ 233659 w 2887004"/>
              <a:gd name="connsiteY3" fmla="*/ 2371732 h 2761900"/>
              <a:gd name="connsiteX4" fmla="*/ 1850498 w 2887004"/>
              <a:gd name="connsiteY4" fmla="*/ 2742555 h 2761900"/>
              <a:gd name="connsiteX5" fmla="*/ 2838453 w 2887004"/>
              <a:gd name="connsiteY5" fmla="*/ 2528527 h 2761900"/>
              <a:gd name="connsiteX6" fmla="*/ 2857882 w 2887004"/>
              <a:gd name="connsiteY6" fmla="*/ 1121951 h 2761900"/>
              <a:gd name="connsiteX7" fmla="*/ 2196059 w 2887004"/>
              <a:gd name="connsiteY7" fmla="*/ 21876 h 2761900"/>
              <a:gd name="connsiteX0" fmla="*/ 2196059 w 2900689"/>
              <a:gd name="connsiteY0" fmla="*/ 21876 h 2761900"/>
              <a:gd name="connsiteX1" fmla="*/ 817840 w 2900689"/>
              <a:gd name="connsiteY1" fmla="*/ 16139 h 2761900"/>
              <a:gd name="connsiteX2" fmla="*/ 70021 w 2900689"/>
              <a:gd name="connsiteY2" fmla="*/ 464788 h 2761900"/>
              <a:gd name="connsiteX3" fmla="*/ 233659 w 2900689"/>
              <a:gd name="connsiteY3" fmla="*/ 2371732 h 2761900"/>
              <a:gd name="connsiteX4" fmla="*/ 1850498 w 2900689"/>
              <a:gd name="connsiteY4" fmla="*/ 2742555 h 2761900"/>
              <a:gd name="connsiteX5" fmla="*/ 2838453 w 2900689"/>
              <a:gd name="connsiteY5" fmla="*/ 2528527 h 2761900"/>
              <a:gd name="connsiteX6" fmla="*/ 2857882 w 2900689"/>
              <a:gd name="connsiteY6" fmla="*/ 1121951 h 2761900"/>
              <a:gd name="connsiteX7" fmla="*/ 2196059 w 2900689"/>
              <a:gd name="connsiteY7" fmla="*/ 21876 h 2761900"/>
              <a:gd name="connsiteX0" fmla="*/ 2196059 w 2900689"/>
              <a:gd name="connsiteY0" fmla="*/ 21876 h 2761900"/>
              <a:gd name="connsiteX1" fmla="*/ 817840 w 2900689"/>
              <a:gd name="connsiteY1" fmla="*/ 16139 h 2761900"/>
              <a:gd name="connsiteX2" fmla="*/ 70021 w 2900689"/>
              <a:gd name="connsiteY2" fmla="*/ 464788 h 2761900"/>
              <a:gd name="connsiteX3" fmla="*/ 233659 w 2900689"/>
              <a:gd name="connsiteY3" fmla="*/ 2371732 h 2761900"/>
              <a:gd name="connsiteX4" fmla="*/ 1850498 w 2900689"/>
              <a:gd name="connsiteY4" fmla="*/ 2742555 h 2761900"/>
              <a:gd name="connsiteX5" fmla="*/ 2838453 w 2900689"/>
              <a:gd name="connsiteY5" fmla="*/ 2528527 h 2761900"/>
              <a:gd name="connsiteX6" fmla="*/ 2857882 w 2900689"/>
              <a:gd name="connsiteY6" fmla="*/ 1121951 h 2761900"/>
              <a:gd name="connsiteX7" fmla="*/ 2196059 w 2900689"/>
              <a:gd name="connsiteY7" fmla="*/ 21876 h 2761900"/>
              <a:gd name="connsiteX0" fmla="*/ 2196059 w 2873862"/>
              <a:gd name="connsiteY0" fmla="*/ 21876 h 2761900"/>
              <a:gd name="connsiteX1" fmla="*/ 817840 w 2873862"/>
              <a:gd name="connsiteY1" fmla="*/ 16139 h 2761900"/>
              <a:gd name="connsiteX2" fmla="*/ 70021 w 2873862"/>
              <a:gd name="connsiteY2" fmla="*/ 464788 h 2761900"/>
              <a:gd name="connsiteX3" fmla="*/ 233659 w 2873862"/>
              <a:gd name="connsiteY3" fmla="*/ 2371732 h 2761900"/>
              <a:gd name="connsiteX4" fmla="*/ 1850498 w 2873862"/>
              <a:gd name="connsiteY4" fmla="*/ 2742555 h 2761900"/>
              <a:gd name="connsiteX5" fmla="*/ 2838453 w 2873862"/>
              <a:gd name="connsiteY5" fmla="*/ 2528527 h 2761900"/>
              <a:gd name="connsiteX6" fmla="*/ 2857882 w 2873862"/>
              <a:gd name="connsiteY6" fmla="*/ 1121951 h 2761900"/>
              <a:gd name="connsiteX7" fmla="*/ 2196059 w 2873862"/>
              <a:gd name="connsiteY7" fmla="*/ 21876 h 2761900"/>
              <a:gd name="connsiteX0" fmla="*/ 2196059 w 2862596"/>
              <a:gd name="connsiteY0" fmla="*/ 21876 h 2744127"/>
              <a:gd name="connsiteX1" fmla="*/ 817840 w 2862596"/>
              <a:gd name="connsiteY1" fmla="*/ 16139 h 2744127"/>
              <a:gd name="connsiteX2" fmla="*/ 70021 w 2862596"/>
              <a:gd name="connsiteY2" fmla="*/ 464788 h 2744127"/>
              <a:gd name="connsiteX3" fmla="*/ 233659 w 2862596"/>
              <a:gd name="connsiteY3" fmla="*/ 2371732 h 2744127"/>
              <a:gd name="connsiteX4" fmla="*/ 1850498 w 2862596"/>
              <a:gd name="connsiteY4" fmla="*/ 2742555 h 2744127"/>
              <a:gd name="connsiteX5" fmla="*/ 2798912 w 2862596"/>
              <a:gd name="connsiteY5" fmla="*/ 2331317 h 2744127"/>
              <a:gd name="connsiteX6" fmla="*/ 2857882 w 2862596"/>
              <a:gd name="connsiteY6" fmla="*/ 1121951 h 2744127"/>
              <a:gd name="connsiteX7" fmla="*/ 2196059 w 2862596"/>
              <a:gd name="connsiteY7" fmla="*/ 21876 h 2744127"/>
              <a:gd name="connsiteX0" fmla="*/ 2196059 w 2861696"/>
              <a:gd name="connsiteY0" fmla="*/ 21876 h 2744127"/>
              <a:gd name="connsiteX1" fmla="*/ 817840 w 2861696"/>
              <a:gd name="connsiteY1" fmla="*/ 16139 h 2744127"/>
              <a:gd name="connsiteX2" fmla="*/ 70021 w 2861696"/>
              <a:gd name="connsiteY2" fmla="*/ 464788 h 2744127"/>
              <a:gd name="connsiteX3" fmla="*/ 233659 w 2861696"/>
              <a:gd name="connsiteY3" fmla="*/ 2371732 h 2744127"/>
              <a:gd name="connsiteX4" fmla="*/ 1850498 w 2861696"/>
              <a:gd name="connsiteY4" fmla="*/ 2742555 h 2744127"/>
              <a:gd name="connsiteX5" fmla="*/ 2798912 w 2861696"/>
              <a:gd name="connsiteY5" fmla="*/ 2331317 h 2744127"/>
              <a:gd name="connsiteX6" fmla="*/ 2857882 w 2861696"/>
              <a:gd name="connsiteY6" fmla="*/ 1121951 h 2744127"/>
              <a:gd name="connsiteX7" fmla="*/ 2196059 w 2861696"/>
              <a:gd name="connsiteY7" fmla="*/ 21876 h 2744127"/>
              <a:gd name="connsiteX0" fmla="*/ 2196059 w 2861696"/>
              <a:gd name="connsiteY0" fmla="*/ 21876 h 2744127"/>
              <a:gd name="connsiteX1" fmla="*/ 817840 w 2861696"/>
              <a:gd name="connsiteY1" fmla="*/ 16139 h 2744127"/>
              <a:gd name="connsiteX2" fmla="*/ 70021 w 2861696"/>
              <a:gd name="connsiteY2" fmla="*/ 464788 h 2744127"/>
              <a:gd name="connsiteX3" fmla="*/ 233659 w 2861696"/>
              <a:gd name="connsiteY3" fmla="*/ 2371732 h 2744127"/>
              <a:gd name="connsiteX4" fmla="*/ 1850498 w 2861696"/>
              <a:gd name="connsiteY4" fmla="*/ 2742555 h 2744127"/>
              <a:gd name="connsiteX5" fmla="*/ 2798912 w 2861696"/>
              <a:gd name="connsiteY5" fmla="*/ 2331317 h 2744127"/>
              <a:gd name="connsiteX6" fmla="*/ 2857882 w 2861696"/>
              <a:gd name="connsiteY6" fmla="*/ 1121951 h 2744127"/>
              <a:gd name="connsiteX7" fmla="*/ 2196059 w 2861696"/>
              <a:gd name="connsiteY7" fmla="*/ 21876 h 2744127"/>
              <a:gd name="connsiteX0" fmla="*/ 2196059 w 2861019"/>
              <a:gd name="connsiteY0" fmla="*/ 21876 h 2748226"/>
              <a:gd name="connsiteX1" fmla="*/ 817840 w 2861019"/>
              <a:gd name="connsiteY1" fmla="*/ 16139 h 2748226"/>
              <a:gd name="connsiteX2" fmla="*/ 70021 w 2861019"/>
              <a:gd name="connsiteY2" fmla="*/ 464788 h 2748226"/>
              <a:gd name="connsiteX3" fmla="*/ 233659 w 2861019"/>
              <a:gd name="connsiteY3" fmla="*/ 2371732 h 2748226"/>
              <a:gd name="connsiteX4" fmla="*/ 1850498 w 2861019"/>
              <a:gd name="connsiteY4" fmla="*/ 2742555 h 2748226"/>
              <a:gd name="connsiteX5" fmla="*/ 2789028 w 2861019"/>
              <a:gd name="connsiteY5" fmla="*/ 2254623 h 2748226"/>
              <a:gd name="connsiteX6" fmla="*/ 2857882 w 2861019"/>
              <a:gd name="connsiteY6" fmla="*/ 1121951 h 2748226"/>
              <a:gd name="connsiteX7" fmla="*/ 2196059 w 2861019"/>
              <a:gd name="connsiteY7" fmla="*/ 21876 h 2748226"/>
              <a:gd name="connsiteX0" fmla="*/ 2196059 w 2861019"/>
              <a:gd name="connsiteY0" fmla="*/ 21876 h 2748226"/>
              <a:gd name="connsiteX1" fmla="*/ 817840 w 2861019"/>
              <a:gd name="connsiteY1" fmla="*/ 16139 h 2748226"/>
              <a:gd name="connsiteX2" fmla="*/ 70021 w 2861019"/>
              <a:gd name="connsiteY2" fmla="*/ 464788 h 2748226"/>
              <a:gd name="connsiteX3" fmla="*/ 233659 w 2861019"/>
              <a:gd name="connsiteY3" fmla="*/ 2371732 h 2748226"/>
              <a:gd name="connsiteX4" fmla="*/ 1850498 w 2861019"/>
              <a:gd name="connsiteY4" fmla="*/ 2742555 h 2748226"/>
              <a:gd name="connsiteX5" fmla="*/ 2789028 w 2861019"/>
              <a:gd name="connsiteY5" fmla="*/ 2254623 h 2748226"/>
              <a:gd name="connsiteX6" fmla="*/ 2857882 w 2861019"/>
              <a:gd name="connsiteY6" fmla="*/ 1121951 h 2748226"/>
              <a:gd name="connsiteX7" fmla="*/ 2196059 w 2861019"/>
              <a:gd name="connsiteY7" fmla="*/ 21876 h 2748226"/>
              <a:gd name="connsiteX0" fmla="*/ 2212999 w 2877959"/>
              <a:gd name="connsiteY0" fmla="*/ 21876 h 2698735"/>
              <a:gd name="connsiteX1" fmla="*/ 834780 w 2877959"/>
              <a:gd name="connsiteY1" fmla="*/ 16139 h 2698735"/>
              <a:gd name="connsiteX2" fmla="*/ 86961 w 2877959"/>
              <a:gd name="connsiteY2" fmla="*/ 464788 h 2698735"/>
              <a:gd name="connsiteX3" fmla="*/ 250599 w 2877959"/>
              <a:gd name="connsiteY3" fmla="*/ 2371732 h 2698735"/>
              <a:gd name="connsiteX4" fmla="*/ 2183763 w 2877959"/>
              <a:gd name="connsiteY4" fmla="*/ 2687775 h 2698735"/>
              <a:gd name="connsiteX5" fmla="*/ 2805968 w 2877959"/>
              <a:gd name="connsiteY5" fmla="*/ 2254623 h 2698735"/>
              <a:gd name="connsiteX6" fmla="*/ 2874822 w 2877959"/>
              <a:gd name="connsiteY6" fmla="*/ 1121951 h 2698735"/>
              <a:gd name="connsiteX7" fmla="*/ 2212999 w 2877959"/>
              <a:gd name="connsiteY7" fmla="*/ 21876 h 2698735"/>
              <a:gd name="connsiteX0" fmla="*/ 2212999 w 2877959"/>
              <a:gd name="connsiteY0" fmla="*/ 21876 h 2694119"/>
              <a:gd name="connsiteX1" fmla="*/ 834780 w 2877959"/>
              <a:gd name="connsiteY1" fmla="*/ 16139 h 2694119"/>
              <a:gd name="connsiteX2" fmla="*/ 86961 w 2877959"/>
              <a:gd name="connsiteY2" fmla="*/ 464788 h 2694119"/>
              <a:gd name="connsiteX3" fmla="*/ 250599 w 2877959"/>
              <a:gd name="connsiteY3" fmla="*/ 2371732 h 2694119"/>
              <a:gd name="connsiteX4" fmla="*/ 2183763 w 2877959"/>
              <a:gd name="connsiteY4" fmla="*/ 2687775 h 2694119"/>
              <a:gd name="connsiteX5" fmla="*/ 2805968 w 2877959"/>
              <a:gd name="connsiteY5" fmla="*/ 2254623 h 2694119"/>
              <a:gd name="connsiteX6" fmla="*/ 2874822 w 2877959"/>
              <a:gd name="connsiteY6" fmla="*/ 1121951 h 2694119"/>
              <a:gd name="connsiteX7" fmla="*/ 2212999 w 2877959"/>
              <a:gd name="connsiteY7" fmla="*/ 21876 h 2694119"/>
              <a:gd name="connsiteX0" fmla="*/ 2212999 w 2874822"/>
              <a:gd name="connsiteY0" fmla="*/ 21876 h 2694119"/>
              <a:gd name="connsiteX1" fmla="*/ 834780 w 2874822"/>
              <a:gd name="connsiteY1" fmla="*/ 16139 h 2694119"/>
              <a:gd name="connsiteX2" fmla="*/ 86961 w 2874822"/>
              <a:gd name="connsiteY2" fmla="*/ 464788 h 2694119"/>
              <a:gd name="connsiteX3" fmla="*/ 250599 w 2874822"/>
              <a:gd name="connsiteY3" fmla="*/ 2371732 h 2694119"/>
              <a:gd name="connsiteX4" fmla="*/ 2183763 w 2874822"/>
              <a:gd name="connsiteY4" fmla="*/ 2687775 h 2694119"/>
              <a:gd name="connsiteX5" fmla="*/ 2805968 w 2874822"/>
              <a:gd name="connsiteY5" fmla="*/ 2254623 h 2694119"/>
              <a:gd name="connsiteX6" fmla="*/ 2874822 w 2874822"/>
              <a:gd name="connsiteY6" fmla="*/ 1121951 h 2694119"/>
              <a:gd name="connsiteX7" fmla="*/ 2212999 w 2874822"/>
              <a:gd name="connsiteY7" fmla="*/ 21876 h 2694119"/>
              <a:gd name="connsiteX0" fmla="*/ 2212999 w 2876616"/>
              <a:gd name="connsiteY0" fmla="*/ 21876 h 2694119"/>
              <a:gd name="connsiteX1" fmla="*/ 834780 w 2876616"/>
              <a:gd name="connsiteY1" fmla="*/ 16139 h 2694119"/>
              <a:gd name="connsiteX2" fmla="*/ 86961 w 2876616"/>
              <a:gd name="connsiteY2" fmla="*/ 464788 h 2694119"/>
              <a:gd name="connsiteX3" fmla="*/ 250599 w 2876616"/>
              <a:gd name="connsiteY3" fmla="*/ 2371732 h 2694119"/>
              <a:gd name="connsiteX4" fmla="*/ 2183763 w 2876616"/>
              <a:gd name="connsiteY4" fmla="*/ 2687775 h 2694119"/>
              <a:gd name="connsiteX5" fmla="*/ 2805968 w 2876616"/>
              <a:gd name="connsiteY5" fmla="*/ 2254623 h 2694119"/>
              <a:gd name="connsiteX6" fmla="*/ 2874822 w 2876616"/>
              <a:gd name="connsiteY6" fmla="*/ 1121951 h 2694119"/>
              <a:gd name="connsiteX7" fmla="*/ 2212999 w 2876616"/>
              <a:gd name="connsiteY7" fmla="*/ 21876 h 26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6616" h="2694119">
                <a:moveTo>
                  <a:pt x="2212999" y="21876"/>
                </a:moveTo>
                <a:cubicBezTo>
                  <a:pt x="2212999" y="21876"/>
                  <a:pt x="1194576" y="-23262"/>
                  <a:pt x="834780" y="16139"/>
                </a:cubicBezTo>
                <a:cubicBezTo>
                  <a:pt x="488521" y="54058"/>
                  <a:pt x="184324" y="72189"/>
                  <a:pt x="86961" y="464788"/>
                </a:cubicBezTo>
                <a:cubicBezTo>
                  <a:pt x="-10402" y="857387"/>
                  <a:pt x="-98868" y="2001234"/>
                  <a:pt x="250599" y="2371732"/>
                </a:cubicBezTo>
                <a:cubicBezTo>
                  <a:pt x="600066" y="2742230"/>
                  <a:pt x="1827064" y="2696337"/>
                  <a:pt x="2183763" y="2687775"/>
                </a:cubicBezTo>
                <a:cubicBezTo>
                  <a:pt x="2540462" y="2679213"/>
                  <a:pt x="2778772" y="2593889"/>
                  <a:pt x="2805968" y="2254623"/>
                </a:cubicBezTo>
                <a:cubicBezTo>
                  <a:pt x="2849841" y="1767649"/>
                  <a:pt x="2850043" y="1638852"/>
                  <a:pt x="2874822" y="1121951"/>
                </a:cubicBezTo>
                <a:cubicBezTo>
                  <a:pt x="2890815" y="464990"/>
                  <a:pt x="2810164" y="42714"/>
                  <a:pt x="2212999" y="21876"/>
                </a:cubicBezTo>
                <a:close/>
              </a:path>
            </a:pathLst>
          </a:custGeom>
          <a:solidFill>
            <a:schemeClr val="bg1">
              <a:lumMod val="40000"/>
              <a:lumOff val="60000"/>
            </a:schemeClr>
          </a:solidFill>
          <a:ln w="12692" cap="flat">
            <a:noFill/>
            <a:prstDash val="solid"/>
            <a:miter/>
          </a:ln>
        </p:spPr>
        <p:txBody>
          <a:bodyPr rtlCol="0" anchor="ctr"/>
          <a:lstStyle/>
          <a:p>
            <a:endParaRPr lang="en-US">
              <a:latin typeface="Roboto Condensed" panose="02000000000000000000" pitchFamily="2" charset="0"/>
            </a:endParaRPr>
          </a:p>
        </p:txBody>
      </p:sp>
      <p:sp>
        <p:nvSpPr>
          <p:cNvPr id="6" name="Freeform 5">
            <a:extLst>
              <a:ext uri="{FF2B5EF4-FFF2-40B4-BE49-F238E27FC236}">
                <a16:creationId xmlns:a16="http://schemas.microsoft.com/office/drawing/2014/main" id="{75DC3119-C59E-B6AA-7A1C-932689C3AC25}"/>
              </a:ext>
            </a:extLst>
          </p:cNvPr>
          <p:cNvSpPr/>
          <p:nvPr/>
        </p:nvSpPr>
        <p:spPr>
          <a:xfrm>
            <a:off x="314240" y="4109660"/>
            <a:ext cx="3168000" cy="2679710"/>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42529 w 2911207"/>
              <a:gd name="connsiteY0" fmla="*/ 189569 h 3040492"/>
              <a:gd name="connsiteX1" fmla="*/ 885855 w 2911207"/>
              <a:gd name="connsiteY1" fmla="*/ 11305 h 3040492"/>
              <a:gd name="connsiteX2" fmla="*/ 43777 w 2911207"/>
              <a:gd name="connsiteY2" fmla="*/ 1099183 h 3040492"/>
              <a:gd name="connsiteX3" fmla="*/ 304571 w 2911207"/>
              <a:gd name="connsiteY3" fmla="*/ 2933372 h 3040492"/>
              <a:gd name="connsiteX4" fmla="*/ 1890657 w 2911207"/>
              <a:gd name="connsiteY4" fmla="*/ 2959070 h 3040492"/>
              <a:gd name="connsiteX5" fmla="*/ 2838296 w 2911207"/>
              <a:gd name="connsiteY5" fmla="*/ 2567983 h 3040492"/>
              <a:gd name="connsiteX6" fmla="*/ 2904352 w 2911207"/>
              <a:gd name="connsiteY6" fmla="*/ 1289644 h 3040492"/>
              <a:gd name="connsiteX7" fmla="*/ 2242529 w 2911207"/>
              <a:gd name="connsiteY7" fmla="*/ 189569 h 3040492"/>
              <a:gd name="connsiteX0" fmla="*/ 2229821 w 2898499"/>
              <a:gd name="connsiteY0" fmla="*/ 205418 h 3056341"/>
              <a:gd name="connsiteX1" fmla="*/ 699132 w 2898499"/>
              <a:gd name="connsiteY1" fmla="*/ 11120 h 3056341"/>
              <a:gd name="connsiteX2" fmla="*/ 31069 w 2898499"/>
              <a:gd name="connsiteY2" fmla="*/ 1115032 h 3056341"/>
              <a:gd name="connsiteX3" fmla="*/ 291863 w 2898499"/>
              <a:gd name="connsiteY3" fmla="*/ 2949221 h 3056341"/>
              <a:gd name="connsiteX4" fmla="*/ 1877949 w 2898499"/>
              <a:gd name="connsiteY4" fmla="*/ 2974919 h 3056341"/>
              <a:gd name="connsiteX5" fmla="*/ 2825588 w 2898499"/>
              <a:gd name="connsiteY5" fmla="*/ 2583832 h 3056341"/>
              <a:gd name="connsiteX6" fmla="*/ 2891644 w 2898499"/>
              <a:gd name="connsiteY6" fmla="*/ 1305493 h 3056341"/>
              <a:gd name="connsiteX7" fmla="*/ 2229821 w 2898499"/>
              <a:gd name="connsiteY7" fmla="*/ 205418 h 3056341"/>
              <a:gd name="connsiteX0" fmla="*/ 2209749 w 2878427"/>
              <a:gd name="connsiteY0" fmla="*/ 204816 h 3055739"/>
              <a:gd name="connsiteX1" fmla="*/ 679060 w 2878427"/>
              <a:gd name="connsiteY1" fmla="*/ 10518 h 3055739"/>
              <a:gd name="connsiteX2" fmla="*/ 10997 w 2878427"/>
              <a:gd name="connsiteY2" fmla="*/ 1114430 h 3055739"/>
              <a:gd name="connsiteX3" fmla="*/ 271791 w 2878427"/>
              <a:gd name="connsiteY3" fmla="*/ 2948619 h 3055739"/>
              <a:gd name="connsiteX4" fmla="*/ 1857877 w 2878427"/>
              <a:gd name="connsiteY4" fmla="*/ 2974317 h 3055739"/>
              <a:gd name="connsiteX5" fmla="*/ 2805516 w 2878427"/>
              <a:gd name="connsiteY5" fmla="*/ 2583230 h 3055739"/>
              <a:gd name="connsiteX6" fmla="*/ 2871572 w 2878427"/>
              <a:gd name="connsiteY6" fmla="*/ 1304891 h 3055739"/>
              <a:gd name="connsiteX7" fmla="*/ 2209749 w 2878427"/>
              <a:gd name="connsiteY7" fmla="*/ 204816 h 3055739"/>
              <a:gd name="connsiteX0" fmla="*/ 2266631 w 2881296"/>
              <a:gd name="connsiteY0" fmla="*/ 168360 h 3096859"/>
              <a:gd name="connsiteX1" fmla="*/ 679060 w 2881296"/>
              <a:gd name="connsiteY1" fmla="*/ 51638 h 3096859"/>
              <a:gd name="connsiteX2" fmla="*/ 10997 w 2881296"/>
              <a:gd name="connsiteY2" fmla="*/ 1155550 h 3096859"/>
              <a:gd name="connsiteX3" fmla="*/ 271791 w 2881296"/>
              <a:gd name="connsiteY3" fmla="*/ 2989739 h 3096859"/>
              <a:gd name="connsiteX4" fmla="*/ 1857877 w 2881296"/>
              <a:gd name="connsiteY4" fmla="*/ 3015437 h 3096859"/>
              <a:gd name="connsiteX5" fmla="*/ 2805516 w 2881296"/>
              <a:gd name="connsiteY5" fmla="*/ 2624350 h 3096859"/>
              <a:gd name="connsiteX6" fmla="*/ 2871572 w 2881296"/>
              <a:gd name="connsiteY6" fmla="*/ 1346011 h 3096859"/>
              <a:gd name="connsiteX7" fmla="*/ 2266631 w 2881296"/>
              <a:gd name="connsiteY7" fmla="*/ 168360 h 3096859"/>
              <a:gd name="connsiteX0" fmla="*/ 2271419 w 2886084"/>
              <a:gd name="connsiteY0" fmla="*/ 151626 h 3080125"/>
              <a:gd name="connsiteX1" fmla="*/ 472575 w 2886084"/>
              <a:gd name="connsiteY1" fmla="*/ 54298 h 3080125"/>
              <a:gd name="connsiteX2" fmla="*/ 15785 w 2886084"/>
              <a:gd name="connsiteY2" fmla="*/ 1138816 h 3080125"/>
              <a:gd name="connsiteX3" fmla="*/ 276579 w 2886084"/>
              <a:gd name="connsiteY3" fmla="*/ 2973005 h 3080125"/>
              <a:gd name="connsiteX4" fmla="*/ 1862665 w 2886084"/>
              <a:gd name="connsiteY4" fmla="*/ 2998703 h 3080125"/>
              <a:gd name="connsiteX5" fmla="*/ 2810304 w 2886084"/>
              <a:gd name="connsiteY5" fmla="*/ 2607616 h 3080125"/>
              <a:gd name="connsiteX6" fmla="*/ 2876360 w 2886084"/>
              <a:gd name="connsiteY6" fmla="*/ 1329277 h 3080125"/>
              <a:gd name="connsiteX7" fmla="*/ 2271419 w 2886084"/>
              <a:gd name="connsiteY7" fmla="*/ 151626 h 3080125"/>
              <a:gd name="connsiteX0" fmla="*/ 2271419 w 2881260"/>
              <a:gd name="connsiteY0" fmla="*/ 151626 h 3080125"/>
              <a:gd name="connsiteX1" fmla="*/ 472575 w 2881260"/>
              <a:gd name="connsiteY1" fmla="*/ 54298 h 3080125"/>
              <a:gd name="connsiteX2" fmla="*/ 15785 w 2881260"/>
              <a:gd name="connsiteY2" fmla="*/ 1138816 h 3080125"/>
              <a:gd name="connsiteX3" fmla="*/ 276579 w 2881260"/>
              <a:gd name="connsiteY3" fmla="*/ 2973005 h 3080125"/>
              <a:gd name="connsiteX4" fmla="*/ 1862665 w 2881260"/>
              <a:gd name="connsiteY4" fmla="*/ 2998703 h 3080125"/>
              <a:gd name="connsiteX5" fmla="*/ 2810304 w 2881260"/>
              <a:gd name="connsiteY5" fmla="*/ 2607616 h 3080125"/>
              <a:gd name="connsiteX6" fmla="*/ 2876360 w 2881260"/>
              <a:gd name="connsiteY6" fmla="*/ 1329277 h 3080125"/>
              <a:gd name="connsiteX7" fmla="*/ 2271419 w 2881260"/>
              <a:gd name="connsiteY7" fmla="*/ 151626 h 3080125"/>
              <a:gd name="connsiteX0" fmla="*/ 2267282 w 2877123"/>
              <a:gd name="connsiteY0" fmla="*/ 140276 h 3068775"/>
              <a:gd name="connsiteX1" fmla="*/ 410463 w 2877123"/>
              <a:gd name="connsiteY1" fmla="*/ 56291 h 3068775"/>
              <a:gd name="connsiteX2" fmla="*/ 11648 w 2877123"/>
              <a:gd name="connsiteY2" fmla="*/ 1127466 h 3068775"/>
              <a:gd name="connsiteX3" fmla="*/ 272442 w 2877123"/>
              <a:gd name="connsiteY3" fmla="*/ 2961655 h 3068775"/>
              <a:gd name="connsiteX4" fmla="*/ 1858528 w 2877123"/>
              <a:gd name="connsiteY4" fmla="*/ 2987353 h 3068775"/>
              <a:gd name="connsiteX5" fmla="*/ 2806167 w 2877123"/>
              <a:gd name="connsiteY5" fmla="*/ 2596266 h 3068775"/>
              <a:gd name="connsiteX6" fmla="*/ 2872223 w 2877123"/>
              <a:gd name="connsiteY6" fmla="*/ 1317927 h 3068775"/>
              <a:gd name="connsiteX7" fmla="*/ 2267282 w 2877123"/>
              <a:gd name="connsiteY7" fmla="*/ 140276 h 3068775"/>
              <a:gd name="connsiteX0" fmla="*/ 2277261 w 2887102"/>
              <a:gd name="connsiteY0" fmla="*/ 140276 h 3068775"/>
              <a:gd name="connsiteX1" fmla="*/ 420442 w 2887102"/>
              <a:gd name="connsiteY1" fmla="*/ 56291 h 3068775"/>
              <a:gd name="connsiteX2" fmla="*/ 21627 w 2887102"/>
              <a:gd name="connsiteY2" fmla="*/ 1127466 h 3068775"/>
              <a:gd name="connsiteX3" fmla="*/ 282421 w 2887102"/>
              <a:gd name="connsiteY3" fmla="*/ 2961655 h 3068775"/>
              <a:gd name="connsiteX4" fmla="*/ 1868507 w 2887102"/>
              <a:gd name="connsiteY4" fmla="*/ 2987353 h 3068775"/>
              <a:gd name="connsiteX5" fmla="*/ 2816146 w 2887102"/>
              <a:gd name="connsiteY5" fmla="*/ 2596266 h 3068775"/>
              <a:gd name="connsiteX6" fmla="*/ 2882202 w 2887102"/>
              <a:gd name="connsiteY6" fmla="*/ 1317927 h 3068775"/>
              <a:gd name="connsiteX7" fmla="*/ 2277261 w 2887102"/>
              <a:gd name="connsiteY7" fmla="*/ 140276 h 3068775"/>
              <a:gd name="connsiteX0" fmla="*/ 2267282 w 2877123"/>
              <a:gd name="connsiteY0" fmla="*/ 140276 h 3068775"/>
              <a:gd name="connsiteX1" fmla="*/ 410463 w 2877123"/>
              <a:gd name="connsiteY1" fmla="*/ 56291 h 3068775"/>
              <a:gd name="connsiteX2" fmla="*/ 11648 w 2877123"/>
              <a:gd name="connsiteY2" fmla="*/ 1127466 h 3068775"/>
              <a:gd name="connsiteX3" fmla="*/ 272442 w 2877123"/>
              <a:gd name="connsiteY3" fmla="*/ 2961655 h 3068775"/>
              <a:gd name="connsiteX4" fmla="*/ 1858528 w 2877123"/>
              <a:gd name="connsiteY4" fmla="*/ 2987353 h 3068775"/>
              <a:gd name="connsiteX5" fmla="*/ 2806167 w 2877123"/>
              <a:gd name="connsiteY5" fmla="*/ 2596266 h 3068775"/>
              <a:gd name="connsiteX6" fmla="*/ 2872223 w 2877123"/>
              <a:gd name="connsiteY6" fmla="*/ 1317927 h 3068775"/>
              <a:gd name="connsiteX7" fmla="*/ 2267282 w 2877123"/>
              <a:gd name="connsiteY7" fmla="*/ 140276 h 3068775"/>
              <a:gd name="connsiteX0" fmla="*/ 2283733 w 2893574"/>
              <a:gd name="connsiteY0" fmla="*/ 140276 h 3092353"/>
              <a:gd name="connsiteX1" fmla="*/ 426914 w 2893574"/>
              <a:gd name="connsiteY1" fmla="*/ 56291 h 3092353"/>
              <a:gd name="connsiteX2" fmla="*/ 28099 w 2893574"/>
              <a:gd name="connsiteY2" fmla="*/ 1127466 h 3092353"/>
              <a:gd name="connsiteX3" fmla="*/ 236311 w 2893574"/>
              <a:gd name="connsiteY3" fmla="*/ 2996013 h 3092353"/>
              <a:gd name="connsiteX4" fmla="*/ 1874979 w 2893574"/>
              <a:gd name="connsiteY4" fmla="*/ 2987353 h 3092353"/>
              <a:gd name="connsiteX5" fmla="*/ 2822618 w 2893574"/>
              <a:gd name="connsiteY5" fmla="*/ 2596266 h 3092353"/>
              <a:gd name="connsiteX6" fmla="*/ 2888674 w 2893574"/>
              <a:gd name="connsiteY6" fmla="*/ 1317927 h 3092353"/>
              <a:gd name="connsiteX7" fmla="*/ 2283733 w 2893574"/>
              <a:gd name="connsiteY7" fmla="*/ 140276 h 3092353"/>
              <a:gd name="connsiteX0" fmla="*/ 2283733 w 2893574"/>
              <a:gd name="connsiteY0" fmla="*/ 140276 h 3098856"/>
              <a:gd name="connsiteX1" fmla="*/ 426914 w 2893574"/>
              <a:gd name="connsiteY1" fmla="*/ 56291 h 3098856"/>
              <a:gd name="connsiteX2" fmla="*/ 28099 w 2893574"/>
              <a:gd name="connsiteY2" fmla="*/ 1127466 h 3098856"/>
              <a:gd name="connsiteX3" fmla="*/ 236311 w 2893574"/>
              <a:gd name="connsiteY3" fmla="*/ 2996013 h 3098856"/>
              <a:gd name="connsiteX4" fmla="*/ 1874979 w 2893574"/>
              <a:gd name="connsiteY4" fmla="*/ 2987353 h 3098856"/>
              <a:gd name="connsiteX5" fmla="*/ 2822618 w 2893574"/>
              <a:gd name="connsiteY5" fmla="*/ 2596266 h 3098856"/>
              <a:gd name="connsiteX6" fmla="*/ 2888674 w 2893574"/>
              <a:gd name="connsiteY6" fmla="*/ 1317927 h 3098856"/>
              <a:gd name="connsiteX7" fmla="*/ 2283733 w 2893574"/>
              <a:gd name="connsiteY7" fmla="*/ 140276 h 3098856"/>
              <a:gd name="connsiteX0" fmla="*/ 2283733 w 2893574"/>
              <a:gd name="connsiteY0" fmla="*/ 140276 h 3098856"/>
              <a:gd name="connsiteX1" fmla="*/ 426914 w 2893574"/>
              <a:gd name="connsiteY1" fmla="*/ 56291 h 3098856"/>
              <a:gd name="connsiteX2" fmla="*/ 28099 w 2893574"/>
              <a:gd name="connsiteY2" fmla="*/ 1127466 h 3098856"/>
              <a:gd name="connsiteX3" fmla="*/ 236311 w 2893574"/>
              <a:gd name="connsiteY3" fmla="*/ 2996013 h 3098856"/>
              <a:gd name="connsiteX4" fmla="*/ 1874979 w 2893574"/>
              <a:gd name="connsiteY4" fmla="*/ 2987353 h 3098856"/>
              <a:gd name="connsiteX5" fmla="*/ 2822618 w 2893574"/>
              <a:gd name="connsiteY5" fmla="*/ 2596266 h 3098856"/>
              <a:gd name="connsiteX6" fmla="*/ 2888674 w 2893574"/>
              <a:gd name="connsiteY6" fmla="*/ 1317927 h 3098856"/>
              <a:gd name="connsiteX7" fmla="*/ 2283733 w 2893574"/>
              <a:gd name="connsiteY7" fmla="*/ 140276 h 3098856"/>
              <a:gd name="connsiteX0" fmla="*/ 2283733 w 2893574"/>
              <a:gd name="connsiteY0" fmla="*/ 140276 h 3098856"/>
              <a:gd name="connsiteX1" fmla="*/ 426914 w 2893574"/>
              <a:gd name="connsiteY1" fmla="*/ 56291 h 3098856"/>
              <a:gd name="connsiteX2" fmla="*/ 28099 w 2893574"/>
              <a:gd name="connsiteY2" fmla="*/ 1127466 h 3098856"/>
              <a:gd name="connsiteX3" fmla="*/ 236311 w 2893574"/>
              <a:gd name="connsiteY3" fmla="*/ 2996013 h 3098856"/>
              <a:gd name="connsiteX4" fmla="*/ 1874979 w 2893574"/>
              <a:gd name="connsiteY4" fmla="*/ 2987353 h 3098856"/>
              <a:gd name="connsiteX5" fmla="*/ 2822618 w 2893574"/>
              <a:gd name="connsiteY5" fmla="*/ 2596266 h 3098856"/>
              <a:gd name="connsiteX6" fmla="*/ 2888674 w 2893574"/>
              <a:gd name="connsiteY6" fmla="*/ 1317927 h 3098856"/>
              <a:gd name="connsiteX7" fmla="*/ 2283733 w 2893574"/>
              <a:gd name="connsiteY7" fmla="*/ 140276 h 3098856"/>
              <a:gd name="connsiteX0" fmla="*/ 2283733 w 2889253"/>
              <a:gd name="connsiteY0" fmla="*/ 140276 h 3098856"/>
              <a:gd name="connsiteX1" fmla="*/ 426914 w 2889253"/>
              <a:gd name="connsiteY1" fmla="*/ 56291 h 3098856"/>
              <a:gd name="connsiteX2" fmla="*/ 28099 w 2889253"/>
              <a:gd name="connsiteY2" fmla="*/ 1127466 h 3098856"/>
              <a:gd name="connsiteX3" fmla="*/ 236311 w 2889253"/>
              <a:gd name="connsiteY3" fmla="*/ 2996013 h 3098856"/>
              <a:gd name="connsiteX4" fmla="*/ 1874979 w 2889253"/>
              <a:gd name="connsiteY4" fmla="*/ 2987353 h 3098856"/>
              <a:gd name="connsiteX5" fmla="*/ 2822618 w 2889253"/>
              <a:gd name="connsiteY5" fmla="*/ 2596266 h 3098856"/>
              <a:gd name="connsiteX6" fmla="*/ 2888674 w 2889253"/>
              <a:gd name="connsiteY6" fmla="*/ 1317927 h 3098856"/>
              <a:gd name="connsiteX7" fmla="*/ 2283733 w 2889253"/>
              <a:gd name="connsiteY7" fmla="*/ 140276 h 3098856"/>
              <a:gd name="connsiteX0" fmla="*/ 2272197 w 2877717"/>
              <a:gd name="connsiteY0" fmla="*/ 140276 h 3098856"/>
              <a:gd name="connsiteX1" fmla="*/ 415378 w 2877717"/>
              <a:gd name="connsiteY1" fmla="*/ 56291 h 3098856"/>
              <a:gd name="connsiteX2" fmla="*/ 16563 w 2877717"/>
              <a:gd name="connsiteY2" fmla="*/ 1127466 h 3098856"/>
              <a:gd name="connsiteX3" fmla="*/ 224775 w 2877717"/>
              <a:gd name="connsiteY3" fmla="*/ 2996013 h 3098856"/>
              <a:gd name="connsiteX4" fmla="*/ 1863443 w 2877717"/>
              <a:gd name="connsiteY4" fmla="*/ 2987353 h 3098856"/>
              <a:gd name="connsiteX5" fmla="*/ 2811082 w 2877717"/>
              <a:gd name="connsiteY5" fmla="*/ 2596266 h 3098856"/>
              <a:gd name="connsiteX6" fmla="*/ 2877138 w 2877717"/>
              <a:gd name="connsiteY6" fmla="*/ 1317927 h 3098856"/>
              <a:gd name="connsiteX7" fmla="*/ 2272197 w 2877717"/>
              <a:gd name="connsiteY7" fmla="*/ 140276 h 309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7717" h="3098856">
                <a:moveTo>
                  <a:pt x="2272197" y="140276"/>
                </a:moveTo>
                <a:cubicBezTo>
                  <a:pt x="2272197" y="140276"/>
                  <a:pt x="791317" y="-108241"/>
                  <a:pt x="415378" y="56291"/>
                </a:cubicBezTo>
                <a:cubicBezTo>
                  <a:pt x="39439" y="220823"/>
                  <a:pt x="22039" y="488625"/>
                  <a:pt x="16563" y="1127466"/>
                </a:cubicBezTo>
                <a:cubicBezTo>
                  <a:pt x="11087" y="1766307"/>
                  <a:pt x="-78698" y="2851801"/>
                  <a:pt x="224775" y="2996013"/>
                </a:cubicBezTo>
                <a:cubicBezTo>
                  <a:pt x="614882" y="3181392"/>
                  <a:pt x="1274645" y="3076885"/>
                  <a:pt x="1863443" y="2987353"/>
                </a:cubicBezTo>
                <a:cubicBezTo>
                  <a:pt x="2452241" y="2897821"/>
                  <a:pt x="2724575" y="2880751"/>
                  <a:pt x="2811082" y="2596266"/>
                </a:cubicBezTo>
                <a:cubicBezTo>
                  <a:pt x="2859365" y="2218537"/>
                  <a:pt x="2852873" y="2076358"/>
                  <a:pt x="2877138" y="1317927"/>
                </a:cubicBezTo>
                <a:cubicBezTo>
                  <a:pt x="2888320" y="611809"/>
                  <a:pt x="2739475" y="238817"/>
                  <a:pt x="2272197" y="140276"/>
                </a:cubicBezTo>
                <a:close/>
              </a:path>
            </a:pathLst>
          </a:custGeom>
          <a:solidFill>
            <a:schemeClr val="accent1">
              <a:lumMod val="40000"/>
              <a:lumOff val="60000"/>
              <a:alpha val="40000"/>
            </a:schemeClr>
          </a:solidFill>
          <a:ln w="12692" cap="flat">
            <a:noFill/>
            <a:prstDash val="solid"/>
            <a:miter/>
          </a:ln>
        </p:spPr>
        <p:txBody>
          <a:bodyPr rtlCol="0" anchor="ctr"/>
          <a:lstStyle/>
          <a:p>
            <a:endParaRPr lang="en-US">
              <a:latin typeface="Roboto Condensed" panose="02000000000000000000" pitchFamily="2" charset="0"/>
            </a:endParaRPr>
          </a:p>
        </p:txBody>
      </p:sp>
      <p:sp>
        <p:nvSpPr>
          <p:cNvPr id="13" name="TextBox 12">
            <a:extLst>
              <a:ext uri="{FF2B5EF4-FFF2-40B4-BE49-F238E27FC236}">
                <a16:creationId xmlns:a16="http://schemas.microsoft.com/office/drawing/2014/main" id="{796711B7-C8F0-7E1C-5068-7AD61E816FFE}"/>
              </a:ext>
            </a:extLst>
          </p:cNvPr>
          <p:cNvSpPr txBox="1"/>
          <p:nvPr/>
        </p:nvSpPr>
        <p:spPr>
          <a:xfrm>
            <a:off x="460922" y="397256"/>
            <a:ext cx="8551538" cy="646331"/>
          </a:xfrm>
          <a:prstGeom prst="rect">
            <a:avLst/>
          </a:prstGeom>
          <a:noFill/>
        </p:spPr>
        <p:txBody>
          <a:bodyPr wrap="square" lIns="0" rtlCol="0">
            <a:spAutoFit/>
          </a:bodyPr>
          <a:lstStyle/>
          <a:p>
            <a:pPr>
              <a:lnSpc>
                <a:spcPct val="90000"/>
              </a:lnSpc>
            </a:pPr>
            <a:r>
              <a:rPr lang="en-US" sz="4000">
                <a:latin typeface="Londrina Solid" pitchFamily="2" charset="77"/>
              </a:rPr>
              <a:t>Useful Vocabulary</a:t>
            </a:r>
          </a:p>
        </p:txBody>
      </p:sp>
      <p:grpSp>
        <p:nvGrpSpPr>
          <p:cNvPr id="14" name="Graphic 4">
            <a:extLst>
              <a:ext uri="{FF2B5EF4-FFF2-40B4-BE49-F238E27FC236}">
                <a16:creationId xmlns:a16="http://schemas.microsoft.com/office/drawing/2014/main" id="{F7F8286C-35BE-24BE-E96D-5481980AF7EA}"/>
              </a:ext>
            </a:extLst>
          </p:cNvPr>
          <p:cNvGrpSpPr/>
          <p:nvPr/>
        </p:nvGrpSpPr>
        <p:grpSpPr>
          <a:xfrm>
            <a:off x="9170973" y="148205"/>
            <a:ext cx="918511" cy="1035820"/>
            <a:chOff x="9170973" y="148205"/>
            <a:chExt cx="918511" cy="1035820"/>
          </a:xfrm>
        </p:grpSpPr>
        <p:sp>
          <p:nvSpPr>
            <p:cNvPr id="15" name="Freeform 14">
              <a:extLst>
                <a:ext uri="{FF2B5EF4-FFF2-40B4-BE49-F238E27FC236}">
                  <a16:creationId xmlns:a16="http://schemas.microsoft.com/office/drawing/2014/main" id="{904F2642-3FA3-1E2E-8350-11F8CCB80D33}"/>
                </a:ext>
              </a:extLst>
            </p:cNvPr>
            <p:cNvSpPr/>
            <p:nvPr/>
          </p:nvSpPr>
          <p:spPr>
            <a:xfrm>
              <a:off x="9211791" y="644914"/>
              <a:ext cx="213663" cy="75508"/>
            </a:xfrm>
            <a:custGeom>
              <a:avLst/>
              <a:gdLst>
                <a:gd name="connsiteX0" fmla="*/ 102893 w 213663"/>
                <a:gd name="connsiteY0" fmla="*/ 75473 h 75508"/>
                <a:gd name="connsiteX1" fmla="*/ 0 w 213663"/>
                <a:gd name="connsiteY1" fmla="*/ 30748 h 75508"/>
                <a:gd name="connsiteX2" fmla="*/ 29344 w 213663"/>
                <a:gd name="connsiteY2" fmla="*/ 0 h 75508"/>
                <a:gd name="connsiteX3" fmla="*/ 186987 w 213663"/>
                <a:gd name="connsiteY3" fmla="*/ 4193 h 75508"/>
                <a:gd name="connsiteX4" fmla="*/ 213664 w 213663"/>
                <a:gd name="connsiteY4" fmla="*/ 37228 h 75508"/>
                <a:gd name="connsiteX5" fmla="*/ 102893 w 213663"/>
                <a:gd name="connsiteY5" fmla="*/ 75473 h 7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663" h="75508">
                  <a:moveTo>
                    <a:pt x="102893" y="75473"/>
                  </a:moveTo>
                  <a:cubicBezTo>
                    <a:pt x="69485" y="74711"/>
                    <a:pt x="33535" y="62894"/>
                    <a:pt x="0" y="30748"/>
                  </a:cubicBezTo>
                  <a:lnTo>
                    <a:pt x="29344" y="0"/>
                  </a:lnTo>
                  <a:cubicBezTo>
                    <a:pt x="102639" y="70009"/>
                    <a:pt x="183558" y="6861"/>
                    <a:pt x="186987" y="4193"/>
                  </a:cubicBezTo>
                  <a:lnTo>
                    <a:pt x="213664" y="37228"/>
                  </a:lnTo>
                  <a:cubicBezTo>
                    <a:pt x="191052" y="55525"/>
                    <a:pt x="149640" y="76489"/>
                    <a:pt x="102893" y="75473"/>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16" name="Freeform 15">
              <a:extLst>
                <a:ext uri="{FF2B5EF4-FFF2-40B4-BE49-F238E27FC236}">
                  <a16:creationId xmlns:a16="http://schemas.microsoft.com/office/drawing/2014/main" id="{8815B0DA-FA24-BE0B-46D2-FBC6D2C36066}"/>
                </a:ext>
              </a:extLst>
            </p:cNvPr>
            <p:cNvSpPr/>
            <p:nvPr/>
          </p:nvSpPr>
          <p:spPr>
            <a:xfrm>
              <a:off x="9170973" y="597512"/>
              <a:ext cx="78078" cy="84625"/>
            </a:xfrm>
            <a:custGeom>
              <a:avLst/>
              <a:gdLst>
                <a:gd name="connsiteX0" fmla="*/ 43866 w 78078"/>
                <a:gd name="connsiteY0" fmla="*/ 82089 h 84625"/>
                <a:gd name="connsiteX1" fmla="*/ 77275 w 78078"/>
                <a:gd name="connsiteY1" fmla="*/ 51722 h 84625"/>
                <a:gd name="connsiteX2" fmla="*/ 9568 w 78078"/>
                <a:gd name="connsiteY2" fmla="*/ 7124 h 84625"/>
                <a:gd name="connsiteX3" fmla="*/ 43866 w 78078"/>
                <a:gd name="connsiteY3" fmla="*/ 82089 h 84625"/>
              </a:gdLst>
              <a:ahLst/>
              <a:cxnLst>
                <a:cxn ang="0">
                  <a:pos x="connsiteX0" y="connsiteY0"/>
                </a:cxn>
                <a:cxn ang="0">
                  <a:pos x="connsiteX1" y="connsiteY1"/>
                </a:cxn>
                <a:cxn ang="0">
                  <a:pos x="connsiteX2" y="connsiteY2"/>
                </a:cxn>
                <a:cxn ang="0">
                  <a:pos x="connsiteX3" y="connsiteY3"/>
                </a:cxn>
              </a:cxnLst>
              <a:rect l="l" t="t" r="r" b="b"/>
              <a:pathLst>
                <a:path w="78078" h="84625">
                  <a:moveTo>
                    <a:pt x="43866" y="82089"/>
                  </a:moveTo>
                  <a:cubicBezTo>
                    <a:pt x="64445" y="91364"/>
                    <a:pt x="82102" y="73830"/>
                    <a:pt x="77275" y="51722"/>
                  </a:cubicBezTo>
                  <a:cubicBezTo>
                    <a:pt x="69907" y="18432"/>
                    <a:pt x="30020" y="-14984"/>
                    <a:pt x="9568" y="7124"/>
                  </a:cubicBezTo>
                  <a:cubicBezTo>
                    <a:pt x="-13170" y="31647"/>
                    <a:pt x="7154" y="65571"/>
                    <a:pt x="43866" y="82089"/>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nvGrpSpPr>
            <p:cNvPr id="17" name="Graphic 4">
              <a:extLst>
                <a:ext uri="{FF2B5EF4-FFF2-40B4-BE49-F238E27FC236}">
                  <a16:creationId xmlns:a16="http://schemas.microsoft.com/office/drawing/2014/main" id="{2E28FB30-3520-9F25-078E-8E0AAC4C1C58}"/>
                </a:ext>
              </a:extLst>
            </p:cNvPr>
            <p:cNvGrpSpPr/>
            <p:nvPr/>
          </p:nvGrpSpPr>
          <p:grpSpPr>
            <a:xfrm>
              <a:off x="9454996" y="857992"/>
              <a:ext cx="381695" cy="326032"/>
              <a:chOff x="9454996" y="857992"/>
              <a:chExt cx="381695" cy="326032"/>
            </a:xfrm>
          </p:grpSpPr>
          <p:grpSp>
            <p:nvGrpSpPr>
              <p:cNvPr id="29" name="Graphic 4">
                <a:extLst>
                  <a:ext uri="{FF2B5EF4-FFF2-40B4-BE49-F238E27FC236}">
                    <a16:creationId xmlns:a16="http://schemas.microsoft.com/office/drawing/2014/main" id="{6CCF186E-4EEB-BD99-1F18-DFD2D5222D02}"/>
                  </a:ext>
                </a:extLst>
              </p:cNvPr>
              <p:cNvGrpSpPr/>
              <p:nvPr/>
            </p:nvGrpSpPr>
            <p:grpSpPr>
              <a:xfrm>
                <a:off x="9681758" y="860787"/>
                <a:ext cx="154933" cy="323237"/>
                <a:chOff x="9681758" y="860787"/>
                <a:chExt cx="154933" cy="323237"/>
              </a:xfrm>
            </p:grpSpPr>
            <p:sp>
              <p:nvSpPr>
                <p:cNvPr id="33" name="Freeform 32">
                  <a:extLst>
                    <a:ext uri="{FF2B5EF4-FFF2-40B4-BE49-F238E27FC236}">
                      <a16:creationId xmlns:a16="http://schemas.microsoft.com/office/drawing/2014/main" id="{570DDBBF-12D9-8CC2-3246-DD5A69ACB6D9}"/>
                    </a:ext>
                  </a:extLst>
                </p:cNvPr>
                <p:cNvSpPr/>
                <p:nvPr/>
              </p:nvSpPr>
              <p:spPr>
                <a:xfrm>
                  <a:off x="9688062" y="867140"/>
                  <a:ext cx="142070" cy="310404"/>
                </a:xfrm>
                <a:custGeom>
                  <a:avLst/>
                  <a:gdLst>
                    <a:gd name="connsiteX0" fmla="*/ 95234 w 142070"/>
                    <a:gd name="connsiteY0" fmla="*/ 310405 h 310404"/>
                    <a:gd name="connsiteX1" fmla="*/ 27019 w 142070"/>
                    <a:gd name="connsiteY1" fmla="*/ 300113 h 310404"/>
                    <a:gd name="connsiteX2" fmla="*/ 25622 w 142070"/>
                    <a:gd name="connsiteY2" fmla="*/ 299732 h 310404"/>
                    <a:gd name="connsiteX3" fmla="*/ 6568 w 142070"/>
                    <a:gd name="connsiteY3" fmla="*/ 265553 h 310404"/>
                    <a:gd name="connsiteX4" fmla="*/ 1359 w 142070"/>
                    <a:gd name="connsiteY4" fmla="*/ 36212 h 310404"/>
                    <a:gd name="connsiteX5" fmla="*/ 19017 w 142070"/>
                    <a:gd name="connsiteY5" fmla="*/ 1398 h 310404"/>
                    <a:gd name="connsiteX6" fmla="*/ 27654 w 142070"/>
                    <a:gd name="connsiteY6" fmla="*/ 0 h 310404"/>
                    <a:gd name="connsiteX7" fmla="*/ 53950 w 142070"/>
                    <a:gd name="connsiteY7" fmla="*/ 19059 h 310404"/>
                    <a:gd name="connsiteX8" fmla="*/ 68431 w 142070"/>
                    <a:gd name="connsiteY8" fmla="*/ 242047 h 310404"/>
                    <a:gd name="connsiteX9" fmla="*/ 98537 w 142070"/>
                    <a:gd name="connsiteY9" fmla="*/ 236965 h 310404"/>
                    <a:gd name="connsiteX10" fmla="*/ 140457 w 142070"/>
                    <a:gd name="connsiteY10" fmla="*/ 268094 h 310404"/>
                    <a:gd name="connsiteX11" fmla="*/ 136646 w 142070"/>
                    <a:gd name="connsiteY11" fmla="*/ 296428 h 310404"/>
                    <a:gd name="connsiteX12" fmla="*/ 95234 w 142070"/>
                    <a:gd name="connsiteY12" fmla="*/ 310405 h 310404"/>
                    <a:gd name="connsiteX13" fmla="*/ 95234 w 142070"/>
                    <a:gd name="connsiteY13" fmla="*/ 310405 h 3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070" h="310404">
                      <a:moveTo>
                        <a:pt x="95234" y="310405"/>
                      </a:moveTo>
                      <a:cubicBezTo>
                        <a:pt x="72877" y="310405"/>
                        <a:pt x="45820" y="304814"/>
                        <a:pt x="27019" y="300113"/>
                      </a:cubicBezTo>
                      <a:cubicBezTo>
                        <a:pt x="27019" y="300113"/>
                        <a:pt x="25876" y="299859"/>
                        <a:pt x="25622" y="299732"/>
                      </a:cubicBezTo>
                      <a:cubicBezTo>
                        <a:pt x="10886" y="295539"/>
                        <a:pt x="2376" y="280165"/>
                        <a:pt x="6568" y="265553"/>
                      </a:cubicBezTo>
                      <a:cubicBezTo>
                        <a:pt x="38579" y="153233"/>
                        <a:pt x="1741" y="37355"/>
                        <a:pt x="1359" y="36212"/>
                      </a:cubicBezTo>
                      <a:cubicBezTo>
                        <a:pt x="-3341" y="21727"/>
                        <a:pt x="4535" y="6099"/>
                        <a:pt x="19017" y="1398"/>
                      </a:cubicBezTo>
                      <a:cubicBezTo>
                        <a:pt x="21811" y="508"/>
                        <a:pt x="24733" y="0"/>
                        <a:pt x="27654" y="0"/>
                      </a:cubicBezTo>
                      <a:cubicBezTo>
                        <a:pt x="39595" y="0"/>
                        <a:pt x="50139" y="7624"/>
                        <a:pt x="53950" y="19059"/>
                      </a:cubicBezTo>
                      <a:cubicBezTo>
                        <a:pt x="55474" y="23506"/>
                        <a:pt x="88628" y="127440"/>
                        <a:pt x="68431" y="242047"/>
                      </a:cubicBezTo>
                      <a:cubicBezTo>
                        <a:pt x="79610" y="238616"/>
                        <a:pt x="89772" y="236965"/>
                        <a:pt x="98537" y="236965"/>
                      </a:cubicBezTo>
                      <a:cubicBezTo>
                        <a:pt x="120640" y="236965"/>
                        <a:pt x="135122" y="247765"/>
                        <a:pt x="140457" y="268094"/>
                      </a:cubicBezTo>
                      <a:cubicBezTo>
                        <a:pt x="143505" y="279656"/>
                        <a:pt x="142235" y="289186"/>
                        <a:pt x="136646" y="296428"/>
                      </a:cubicBezTo>
                      <a:cubicBezTo>
                        <a:pt x="129405" y="305831"/>
                        <a:pt x="115813" y="310405"/>
                        <a:pt x="95234" y="310405"/>
                      </a:cubicBezTo>
                      <a:lnTo>
                        <a:pt x="95234" y="310405"/>
                      </a:ln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34" name="Freeform 33">
                  <a:extLst>
                    <a:ext uri="{FF2B5EF4-FFF2-40B4-BE49-F238E27FC236}">
                      <a16:creationId xmlns:a16="http://schemas.microsoft.com/office/drawing/2014/main" id="{5FA68922-11C7-8606-56C0-A6008AC2F678}"/>
                    </a:ext>
                  </a:extLst>
                </p:cNvPr>
                <p:cNvSpPr/>
                <p:nvPr/>
              </p:nvSpPr>
              <p:spPr>
                <a:xfrm>
                  <a:off x="9681758" y="860787"/>
                  <a:ext cx="154933" cy="323237"/>
                </a:xfrm>
                <a:custGeom>
                  <a:avLst/>
                  <a:gdLst>
                    <a:gd name="connsiteX0" fmla="*/ 33958 w 154933"/>
                    <a:gd name="connsiteY0" fmla="*/ 12706 h 323237"/>
                    <a:gd name="connsiteX1" fmla="*/ 54156 w 154933"/>
                    <a:gd name="connsiteY1" fmla="*/ 27445 h 323237"/>
                    <a:gd name="connsiteX2" fmla="*/ 66477 w 154933"/>
                    <a:gd name="connsiteY2" fmla="*/ 257929 h 323237"/>
                    <a:gd name="connsiteX3" fmla="*/ 104840 w 154933"/>
                    <a:gd name="connsiteY3" fmla="*/ 249798 h 323237"/>
                    <a:gd name="connsiteX4" fmla="*/ 140663 w 154933"/>
                    <a:gd name="connsiteY4" fmla="*/ 276226 h 323237"/>
                    <a:gd name="connsiteX5" fmla="*/ 101538 w 154933"/>
                    <a:gd name="connsiteY5" fmla="*/ 310532 h 323237"/>
                    <a:gd name="connsiteX6" fmla="*/ 34974 w 154933"/>
                    <a:gd name="connsiteY6" fmla="*/ 300367 h 323237"/>
                    <a:gd name="connsiteX7" fmla="*/ 34593 w 154933"/>
                    <a:gd name="connsiteY7" fmla="*/ 300240 h 323237"/>
                    <a:gd name="connsiteX8" fmla="*/ 33704 w 154933"/>
                    <a:gd name="connsiteY8" fmla="*/ 300113 h 323237"/>
                    <a:gd name="connsiteX9" fmla="*/ 19096 w 154933"/>
                    <a:gd name="connsiteY9" fmla="*/ 273812 h 323237"/>
                    <a:gd name="connsiteX10" fmla="*/ 13887 w 154933"/>
                    <a:gd name="connsiteY10" fmla="*/ 40659 h 323237"/>
                    <a:gd name="connsiteX11" fmla="*/ 27479 w 154933"/>
                    <a:gd name="connsiteY11" fmla="*/ 13849 h 323237"/>
                    <a:gd name="connsiteX12" fmla="*/ 33958 w 154933"/>
                    <a:gd name="connsiteY12" fmla="*/ 12706 h 323237"/>
                    <a:gd name="connsiteX13" fmla="*/ 33958 w 154933"/>
                    <a:gd name="connsiteY13" fmla="*/ 0 h 323237"/>
                    <a:gd name="connsiteX14" fmla="*/ 23414 w 154933"/>
                    <a:gd name="connsiteY14" fmla="*/ 1652 h 323237"/>
                    <a:gd name="connsiteX15" fmla="*/ 1693 w 154933"/>
                    <a:gd name="connsiteY15" fmla="*/ 44471 h 323237"/>
                    <a:gd name="connsiteX16" fmla="*/ 6773 w 154933"/>
                    <a:gd name="connsiteY16" fmla="*/ 270127 h 323237"/>
                    <a:gd name="connsiteX17" fmla="*/ 30147 w 154933"/>
                    <a:gd name="connsiteY17" fmla="*/ 312184 h 323237"/>
                    <a:gd name="connsiteX18" fmla="*/ 31290 w 154933"/>
                    <a:gd name="connsiteY18" fmla="*/ 312565 h 323237"/>
                    <a:gd name="connsiteX19" fmla="*/ 31671 w 154933"/>
                    <a:gd name="connsiteY19" fmla="*/ 312565 h 323237"/>
                    <a:gd name="connsiteX20" fmla="*/ 32052 w 154933"/>
                    <a:gd name="connsiteY20" fmla="*/ 312692 h 323237"/>
                    <a:gd name="connsiteX21" fmla="*/ 101665 w 154933"/>
                    <a:gd name="connsiteY21" fmla="*/ 323238 h 323237"/>
                    <a:gd name="connsiteX22" fmla="*/ 148157 w 154933"/>
                    <a:gd name="connsiteY22" fmla="*/ 306847 h 323237"/>
                    <a:gd name="connsiteX23" fmla="*/ 153112 w 154933"/>
                    <a:gd name="connsiteY23" fmla="*/ 273049 h 323237"/>
                    <a:gd name="connsiteX24" fmla="*/ 104968 w 154933"/>
                    <a:gd name="connsiteY24" fmla="*/ 237092 h 323237"/>
                    <a:gd name="connsiteX25" fmla="*/ 82738 w 154933"/>
                    <a:gd name="connsiteY25" fmla="*/ 239887 h 323237"/>
                    <a:gd name="connsiteX26" fmla="*/ 66350 w 154933"/>
                    <a:gd name="connsiteY26" fmla="*/ 23506 h 323237"/>
                    <a:gd name="connsiteX27" fmla="*/ 33958 w 154933"/>
                    <a:gd name="connsiteY27" fmla="*/ 0 h 323237"/>
                    <a:gd name="connsiteX28" fmla="*/ 33958 w 154933"/>
                    <a:gd name="connsiteY28" fmla="*/ 0 h 32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933" h="323237">
                      <a:moveTo>
                        <a:pt x="33958" y="12706"/>
                      </a:moveTo>
                      <a:cubicBezTo>
                        <a:pt x="42977" y="12706"/>
                        <a:pt x="51234" y="18423"/>
                        <a:pt x="54156" y="27445"/>
                      </a:cubicBezTo>
                      <a:cubicBezTo>
                        <a:pt x="55807" y="32400"/>
                        <a:pt x="90359" y="141035"/>
                        <a:pt x="66477" y="257929"/>
                      </a:cubicBezTo>
                      <a:cubicBezTo>
                        <a:pt x="79562" y="253101"/>
                        <a:pt x="93027" y="249798"/>
                        <a:pt x="104840" y="249798"/>
                      </a:cubicBezTo>
                      <a:cubicBezTo>
                        <a:pt x="121862" y="249798"/>
                        <a:pt x="135581" y="256659"/>
                        <a:pt x="140663" y="276226"/>
                      </a:cubicBezTo>
                      <a:cubicBezTo>
                        <a:pt x="147522" y="302527"/>
                        <a:pt x="127960" y="310532"/>
                        <a:pt x="101538" y="310532"/>
                      </a:cubicBezTo>
                      <a:cubicBezTo>
                        <a:pt x="80324" y="310532"/>
                        <a:pt x="54791" y="305322"/>
                        <a:pt x="34974" y="300367"/>
                      </a:cubicBezTo>
                      <a:cubicBezTo>
                        <a:pt x="34847" y="300367"/>
                        <a:pt x="34720" y="300240"/>
                        <a:pt x="34593" y="300240"/>
                      </a:cubicBezTo>
                      <a:cubicBezTo>
                        <a:pt x="34339" y="300113"/>
                        <a:pt x="33958" y="300240"/>
                        <a:pt x="33704" y="300113"/>
                      </a:cubicBezTo>
                      <a:cubicBezTo>
                        <a:pt x="22399" y="296936"/>
                        <a:pt x="15920" y="285120"/>
                        <a:pt x="19096" y="273812"/>
                      </a:cubicBezTo>
                      <a:cubicBezTo>
                        <a:pt x="51742" y="159459"/>
                        <a:pt x="14268" y="41802"/>
                        <a:pt x="13887" y="40659"/>
                      </a:cubicBezTo>
                      <a:cubicBezTo>
                        <a:pt x="10203" y="29478"/>
                        <a:pt x="16301" y="17534"/>
                        <a:pt x="27479" y="13849"/>
                      </a:cubicBezTo>
                      <a:cubicBezTo>
                        <a:pt x="29512" y="12960"/>
                        <a:pt x="31799" y="12706"/>
                        <a:pt x="33958" y="12706"/>
                      </a:cubicBezTo>
                      <a:moveTo>
                        <a:pt x="33958" y="0"/>
                      </a:moveTo>
                      <a:cubicBezTo>
                        <a:pt x="30401" y="0"/>
                        <a:pt x="26844" y="508"/>
                        <a:pt x="23414" y="1652"/>
                      </a:cubicBezTo>
                      <a:cubicBezTo>
                        <a:pt x="5631" y="7496"/>
                        <a:pt x="-4151" y="26682"/>
                        <a:pt x="1693" y="44471"/>
                      </a:cubicBezTo>
                      <a:cubicBezTo>
                        <a:pt x="2073" y="45614"/>
                        <a:pt x="38277" y="160094"/>
                        <a:pt x="6773" y="270127"/>
                      </a:cubicBezTo>
                      <a:cubicBezTo>
                        <a:pt x="1693" y="288169"/>
                        <a:pt x="12109" y="306974"/>
                        <a:pt x="30147" y="312184"/>
                      </a:cubicBezTo>
                      <a:lnTo>
                        <a:pt x="31290" y="312565"/>
                      </a:lnTo>
                      <a:lnTo>
                        <a:pt x="31671" y="312565"/>
                      </a:lnTo>
                      <a:lnTo>
                        <a:pt x="32052" y="312692"/>
                      </a:lnTo>
                      <a:cubicBezTo>
                        <a:pt x="59618" y="319680"/>
                        <a:pt x="83118" y="323238"/>
                        <a:pt x="101665" y="323238"/>
                      </a:cubicBezTo>
                      <a:cubicBezTo>
                        <a:pt x="124403" y="323238"/>
                        <a:pt x="139646" y="317901"/>
                        <a:pt x="148157" y="306847"/>
                      </a:cubicBezTo>
                      <a:cubicBezTo>
                        <a:pt x="155017" y="297953"/>
                        <a:pt x="156668" y="286645"/>
                        <a:pt x="153112" y="273049"/>
                      </a:cubicBezTo>
                      <a:cubicBezTo>
                        <a:pt x="147014" y="249925"/>
                        <a:pt x="129992" y="237092"/>
                        <a:pt x="104968" y="237092"/>
                      </a:cubicBezTo>
                      <a:cubicBezTo>
                        <a:pt x="98235" y="237092"/>
                        <a:pt x="90740" y="237981"/>
                        <a:pt x="82738" y="239887"/>
                      </a:cubicBezTo>
                      <a:cubicBezTo>
                        <a:pt x="99632" y="127694"/>
                        <a:pt x="67875" y="27953"/>
                        <a:pt x="66350" y="23506"/>
                      </a:cubicBezTo>
                      <a:cubicBezTo>
                        <a:pt x="61650" y="9402"/>
                        <a:pt x="48693" y="0"/>
                        <a:pt x="33958" y="0"/>
                      </a:cubicBezTo>
                      <a:lnTo>
                        <a:pt x="33958" y="0"/>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0" name="Graphic 4">
                <a:extLst>
                  <a:ext uri="{FF2B5EF4-FFF2-40B4-BE49-F238E27FC236}">
                    <a16:creationId xmlns:a16="http://schemas.microsoft.com/office/drawing/2014/main" id="{5B50E60C-EA66-4526-4C62-49FA46398794}"/>
                  </a:ext>
                </a:extLst>
              </p:cNvPr>
              <p:cNvGrpSpPr/>
              <p:nvPr/>
            </p:nvGrpSpPr>
            <p:grpSpPr>
              <a:xfrm>
                <a:off x="9454996" y="857992"/>
                <a:ext cx="165277" cy="320188"/>
                <a:chOff x="9454996" y="857992"/>
                <a:chExt cx="165277" cy="320188"/>
              </a:xfrm>
            </p:grpSpPr>
            <p:sp>
              <p:nvSpPr>
                <p:cNvPr id="31" name="Freeform 30">
                  <a:extLst>
                    <a:ext uri="{FF2B5EF4-FFF2-40B4-BE49-F238E27FC236}">
                      <a16:creationId xmlns:a16="http://schemas.microsoft.com/office/drawing/2014/main" id="{5B9671AA-1CE1-1036-ACFB-2E84E8FE0A44}"/>
                    </a:ext>
                  </a:extLst>
                </p:cNvPr>
                <p:cNvSpPr/>
                <p:nvPr/>
              </p:nvSpPr>
              <p:spPr>
                <a:xfrm>
                  <a:off x="9461318" y="864345"/>
                  <a:ext cx="152684" cy="307482"/>
                </a:xfrm>
                <a:custGeom>
                  <a:avLst/>
                  <a:gdLst>
                    <a:gd name="connsiteX0" fmla="*/ 51914 w 152684"/>
                    <a:gd name="connsiteY0" fmla="*/ 307482 h 307482"/>
                    <a:gd name="connsiteX1" fmla="*/ 5040 w 152684"/>
                    <a:gd name="connsiteY1" fmla="*/ 292108 h 307482"/>
                    <a:gd name="connsiteX2" fmla="*/ 2118 w 152684"/>
                    <a:gd name="connsiteY2" fmla="*/ 263266 h 307482"/>
                    <a:gd name="connsiteX3" fmla="*/ 42641 w 152684"/>
                    <a:gd name="connsiteY3" fmla="*/ 233788 h 307482"/>
                    <a:gd name="connsiteX4" fmla="*/ 75287 w 152684"/>
                    <a:gd name="connsiteY4" fmla="*/ 240141 h 307482"/>
                    <a:gd name="connsiteX5" fmla="*/ 99169 w 152684"/>
                    <a:gd name="connsiteY5" fmla="*/ 17915 h 307482"/>
                    <a:gd name="connsiteX6" fmla="*/ 125083 w 152684"/>
                    <a:gd name="connsiteY6" fmla="*/ 0 h 307482"/>
                    <a:gd name="connsiteX7" fmla="*/ 134737 w 152684"/>
                    <a:gd name="connsiteY7" fmla="*/ 1779 h 307482"/>
                    <a:gd name="connsiteX8" fmla="*/ 150996 w 152684"/>
                    <a:gd name="connsiteY8" fmla="*/ 37228 h 307482"/>
                    <a:gd name="connsiteX9" fmla="*/ 136134 w 152684"/>
                    <a:gd name="connsiteY9" fmla="*/ 266188 h 307482"/>
                    <a:gd name="connsiteX10" fmla="*/ 115683 w 152684"/>
                    <a:gd name="connsiteY10" fmla="*/ 299478 h 307482"/>
                    <a:gd name="connsiteX11" fmla="*/ 114285 w 152684"/>
                    <a:gd name="connsiteY11" fmla="*/ 299732 h 307482"/>
                    <a:gd name="connsiteX12" fmla="*/ 51914 w 152684"/>
                    <a:gd name="connsiteY12" fmla="*/ 307482 h 30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684" h="307482">
                      <a:moveTo>
                        <a:pt x="51914" y="307482"/>
                      </a:moveTo>
                      <a:cubicBezTo>
                        <a:pt x="28032" y="307482"/>
                        <a:pt x="12661" y="302400"/>
                        <a:pt x="5040" y="292108"/>
                      </a:cubicBezTo>
                      <a:cubicBezTo>
                        <a:pt x="-550" y="284612"/>
                        <a:pt x="-1439" y="274955"/>
                        <a:pt x="2118" y="263266"/>
                      </a:cubicBezTo>
                      <a:cubicBezTo>
                        <a:pt x="7961" y="243953"/>
                        <a:pt x="22062" y="233788"/>
                        <a:pt x="42641" y="233788"/>
                      </a:cubicBezTo>
                      <a:cubicBezTo>
                        <a:pt x="52041" y="233788"/>
                        <a:pt x="62965" y="235948"/>
                        <a:pt x="75287" y="240141"/>
                      </a:cubicBezTo>
                      <a:cubicBezTo>
                        <a:pt x="59917" y="124645"/>
                        <a:pt x="97518" y="22362"/>
                        <a:pt x="99169" y="17915"/>
                      </a:cubicBezTo>
                      <a:cubicBezTo>
                        <a:pt x="103233" y="7115"/>
                        <a:pt x="113523" y="0"/>
                        <a:pt x="125083" y="0"/>
                      </a:cubicBezTo>
                      <a:cubicBezTo>
                        <a:pt x="128386" y="0"/>
                        <a:pt x="131688" y="635"/>
                        <a:pt x="134737" y="1779"/>
                      </a:cubicBezTo>
                      <a:cubicBezTo>
                        <a:pt x="148964" y="7115"/>
                        <a:pt x="156205" y="22998"/>
                        <a:pt x="150996" y="37228"/>
                      </a:cubicBezTo>
                      <a:cubicBezTo>
                        <a:pt x="149345" y="41929"/>
                        <a:pt x="109204" y="154249"/>
                        <a:pt x="136134" y="266188"/>
                      </a:cubicBezTo>
                      <a:cubicBezTo>
                        <a:pt x="139691" y="281054"/>
                        <a:pt x="130545" y="295920"/>
                        <a:pt x="115683" y="299478"/>
                      </a:cubicBezTo>
                      <a:cubicBezTo>
                        <a:pt x="115683" y="299478"/>
                        <a:pt x="114412" y="299732"/>
                        <a:pt x="114285" y="299732"/>
                      </a:cubicBezTo>
                      <a:cubicBezTo>
                        <a:pt x="89895" y="304941"/>
                        <a:pt x="68936" y="307482"/>
                        <a:pt x="51914" y="307482"/>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32" name="Freeform 31">
                  <a:extLst>
                    <a:ext uri="{FF2B5EF4-FFF2-40B4-BE49-F238E27FC236}">
                      <a16:creationId xmlns:a16="http://schemas.microsoft.com/office/drawing/2014/main" id="{D8B1C0AD-AA1C-15AE-9F71-E491F8FE01B5}"/>
                    </a:ext>
                  </a:extLst>
                </p:cNvPr>
                <p:cNvSpPr/>
                <p:nvPr/>
              </p:nvSpPr>
              <p:spPr>
                <a:xfrm>
                  <a:off x="9454996" y="857992"/>
                  <a:ext cx="165277" cy="320188"/>
                </a:xfrm>
                <a:custGeom>
                  <a:avLst/>
                  <a:gdLst>
                    <a:gd name="connsiteX0" fmla="*/ 131277 w 165277"/>
                    <a:gd name="connsiteY0" fmla="*/ 12706 h 320188"/>
                    <a:gd name="connsiteX1" fmla="*/ 138772 w 165277"/>
                    <a:gd name="connsiteY1" fmla="*/ 14104 h 320188"/>
                    <a:gd name="connsiteX2" fmla="*/ 151221 w 165277"/>
                    <a:gd name="connsiteY2" fmla="*/ 41421 h 320188"/>
                    <a:gd name="connsiteX3" fmla="*/ 136231 w 165277"/>
                    <a:gd name="connsiteY3" fmla="*/ 274193 h 320188"/>
                    <a:gd name="connsiteX4" fmla="*/ 120480 w 165277"/>
                    <a:gd name="connsiteY4" fmla="*/ 299859 h 320188"/>
                    <a:gd name="connsiteX5" fmla="*/ 119591 w 165277"/>
                    <a:gd name="connsiteY5" fmla="*/ 299986 h 320188"/>
                    <a:gd name="connsiteX6" fmla="*/ 119082 w 165277"/>
                    <a:gd name="connsiteY6" fmla="*/ 300113 h 320188"/>
                    <a:gd name="connsiteX7" fmla="*/ 58235 w 165277"/>
                    <a:gd name="connsiteY7" fmla="*/ 307609 h 320188"/>
                    <a:gd name="connsiteX8" fmla="*/ 14537 w 165277"/>
                    <a:gd name="connsiteY8" fmla="*/ 271525 h 320188"/>
                    <a:gd name="connsiteX9" fmla="*/ 48962 w 165277"/>
                    <a:gd name="connsiteY9" fmla="*/ 246621 h 320188"/>
                    <a:gd name="connsiteX10" fmla="*/ 89358 w 165277"/>
                    <a:gd name="connsiteY10" fmla="*/ 256405 h 320188"/>
                    <a:gd name="connsiteX11" fmla="*/ 111333 w 165277"/>
                    <a:gd name="connsiteY11" fmla="*/ 26555 h 320188"/>
                    <a:gd name="connsiteX12" fmla="*/ 131277 w 165277"/>
                    <a:gd name="connsiteY12" fmla="*/ 12706 h 320188"/>
                    <a:gd name="connsiteX13" fmla="*/ 131277 w 165277"/>
                    <a:gd name="connsiteY13" fmla="*/ 0 h 320188"/>
                    <a:gd name="connsiteX14" fmla="*/ 99520 w 165277"/>
                    <a:gd name="connsiteY14" fmla="*/ 22108 h 320188"/>
                    <a:gd name="connsiteX15" fmla="*/ 74114 w 165277"/>
                    <a:gd name="connsiteY15" fmla="*/ 237600 h 320188"/>
                    <a:gd name="connsiteX16" fmla="*/ 48962 w 165277"/>
                    <a:gd name="connsiteY16" fmla="*/ 233788 h 320188"/>
                    <a:gd name="connsiteX17" fmla="*/ 2342 w 165277"/>
                    <a:gd name="connsiteY17" fmla="*/ 267713 h 320188"/>
                    <a:gd name="connsiteX18" fmla="*/ 6280 w 165277"/>
                    <a:gd name="connsiteY18" fmla="*/ 302273 h 320188"/>
                    <a:gd name="connsiteX19" fmla="*/ 58235 w 165277"/>
                    <a:gd name="connsiteY19" fmla="*/ 320188 h 320188"/>
                    <a:gd name="connsiteX20" fmla="*/ 121750 w 165277"/>
                    <a:gd name="connsiteY20" fmla="*/ 312438 h 320188"/>
                    <a:gd name="connsiteX21" fmla="*/ 122639 w 165277"/>
                    <a:gd name="connsiteY21" fmla="*/ 312311 h 320188"/>
                    <a:gd name="connsiteX22" fmla="*/ 123401 w 165277"/>
                    <a:gd name="connsiteY22" fmla="*/ 312184 h 320188"/>
                    <a:gd name="connsiteX23" fmla="*/ 148553 w 165277"/>
                    <a:gd name="connsiteY23" fmla="*/ 271271 h 320188"/>
                    <a:gd name="connsiteX24" fmla="*/ 163162 w 165277"/>
                    <a:gd name="connsiteY24" fmla="*/ 45868 h 320188"/>
                    <a:gd name="connsiteX25" fmla="*/ 143218 w 165277"/>
                    <a:gd name="connsiteY25" fmla="*/ 2287 h 320188"/>
                    <a:gd name="connsiteX26" fmla="*/ 131277 w 165277"/>
                    <a:gd name="connsiteY26" fmla="*/ 0 h 320188"/>
                    <a:gd name="connsiteX27" fmla="*/ 131277 w 165277"/>
                    <a:gd name="connsiteY27" fmla="*/ 0 h 32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277" h="320188">
                      <a:moveTo>
                        <a:pt x="131277" y="12706"/>
                      </a:moveTo>
                      <a:cubicBezTo>
                        <a:pt x="133818" y="12706"/>
                        <a:pt x="136231" y="13087"/>
                        <a:pt x="138772" y="14104"/>
                      </a:cubicBezTo>
                      <a:cubicBezTo>
                        <a:pt x="149824" y="18169"/>
                        <a:pt x="155413" y="30494"/>
                        <a:pt x="151221" y="41421"/>
                      </a:cubicBezTo>
                      <a:cubicBezTo>
                        <a:pt x="150839" y="42565"/>
                        <a:pt x="108412" y="158951"/>
                        <a:pt x="136231" y="274193"/>
                      </a:cubicBezTo>
                      <a:cubicBezTo>
                        <a:pt x="139026" y="285628"/>
                        <a:pt x="131912" y="297064"/>
                        <a:pt x="120480" y="299859"/>
                      </a:cubicBezTo>
                      <a:cubicBezTo>
                        <a:pt x="120226" y="299986"/>
                        <a:pt x="119844" y="299859"/>
                        <a:pt x="119591" y="299986"/>
                      </a:cubicBezTo>
                      <a:cubicBezTo>
                        <a:pt x="119463" y="299986"/>
                        <a:pt x="119336" y="300113"/>
                        <a:pt x="119082" y="300113"/>
                      </a:cubicBezTo>
                      <a:cubicBezTo>
                        <a:pt x="100917" y="303925"/>
                        <a:pt x="78052" y="307609"/>
                        <a:pt x="58235" y="307609"/>
                      </a:cubicBezTo>
                      <a:cubicBezTo>
                        <a:pt x="28764" y="307609"/>
                        <a:pt x="5899" y="299478"/>
                        <a:pt x="14537" y="271525"/>
                      </a:cubicBezTo>
                      <a:cubicBezTo>
                        <a:pt x="20126" y="253228"/>
                        <a:pt x="33084" y="246621"/>
                        <a:pt x="48962" y="246621"/>
                      </a:cubicBezTo>
                      <a:cubicBezTo>
                        <a:pt x="61411" y="246621"/>
                        <a:pt x="75638" y="250687"/>
                        <a:pt x="89358" y="256405"/>
                      </a:cubicBezTo>
                      <a:cubicBezTo>
                        <a:pt x="70430" y="138621"/>
                        <a:pt x="109555" y="31511"/>
                        <a:pt x="111333" y="26555"/>
                      </a:cubicBezTo>
                      <a:cubicBezTo>
                        <a:pt x="114509" y="18042"/>
                        <a:pt x="122639" y="12706"/>
                        <a:pt x="131277" y="12706"/>
                      </a:cubicBezTo>
                      <a:moveTo>
                        <a:pt x="131277" y="0"/>
                      </a:moveTo>
                      <a:cubicBezTo>
                        <a:pt x="117177" y="0"/>
                        <a:pt x="104347" y="8894"/>
                        <a:pt x="99520" y="22108"/>
                      </a:cubicBezTo>
                      <a:cubicBezTo>
                        <a:pt x="97868" y="26428"/>
                        <a:pt x="61919" y="124772"/>
                        <a:pt x="74114" y="237600"/>
                      </a:cubicBezTo>
                      <a:cubicBezTo>
                        <a:pt x="64968" y="235059"/>
                        <a:pt x="56584" y="233788"/>
                        <a:pt x="48962" y="233788"/>
                      </a:cubicBezTo>
                      <a:cubicBezTo>
                        <a:pt x="25716" y="233788"/>
                        <a:pt x="9075" y="245859"/>
                        <a:pt x="2342" y="267713"/>
                      </a:cubicBezTo>
                      <a:cubicBezTo>
                        <a:pt x="-2866" y="284739"/>
                        <a:pt x="1580" y="295920"/>
                        <a:pt x="6280" y="302273"/>
                      </a:cubicBezTo>
                      <a:cubicBezTo>
                        <a:pt x="15172" y="314344"/>
                        <a:pt x="32194" y="320188"/>
                        <a:pt x="58235" y="320188"/>
                      </a:cubicBezTo>
                      <a:cubicBezTo>
                        <a:pt x="75638" y="320188"/>
                        <a:pt x="96979" y="317647"/>
                        <a:pt x="121750" y="312438"/>
                      </a:cubicBezTo>
                      <a:lnTo>
                        <a:pt x="122639" y="312311"/>
                      </a:lnTo>
                      <a:lnTo>
                        <a:pt x="123401" y="312184"/>
                      </a:lnTo>
                      <a:cubicBezTo>
                        <a:pt x="141566" y="307863"/>
                        <a:pt x="152872" y="289440"/>
                        <a:pt x="148553" y="271271"/>
                      </a:cubicBezTo>
                      <a:cubicBezTo>
                        <a:pt x="122131" y="161238"/>
                        <a:pt x="161510" y="50569"/>
                        <a:pt x="163162" y="45868"/>
                      </a:cubicBezTo>
                      <a:cubicBezTo>
                        <a:pt x="169640" y="28461"/>
                        <a:pt x="160748" y="8767"/>
                        <a:pt x="143218" y="2287"/>
                      </a:cubicBezTo>
                      <a:cubicBezTo>
                        <a:pt x="139280" y="762"/>
                        <a:pt x="135342" y="0"/>
                        <a:pt x="131277" y="0"/>
                      </a:cubicBezTo>
                      <a:lnTo>
                        <a:pt x="131277" y="0"/>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18" name="Graphic 4">
              <a:extLst>
                <a:ext uri="{FF2B5EF4-FFF2-40B4-BE49-F238E27FC236}">
                  <a16:creationId xmlns:a16="http://schemas.microsoft.com/office/drawing/2014/main" id="{7353901A-0169-A8B4-A304-3F9A6DB954C3}"/>
                </a:ext>
              </a:extLst>
            </p:cNvPr>
            <p:cNvGrpSpPr/>
            <p:nvPr/>
          </p:nvGrpSpPr>
          <p:grpSpPr>
            <a:xfrm>
              <a:off x="9342504" y="148205"/>
              <a:ext cx="746980" cy="816478"/>
              <a:chOff x="9342504" y="148205"/>
              <a:chExt cx="746980" cy="816478"/>
            </a:xfrm>
          </p:grpSpPr>
          <p:grpSp>
            <p:nvGrpSpPr>
              <p:cNvPr id="20" name="Graphic 4">
                <a:extLst>
                  <a:ext uri="{FF2B5EF4-FFF2-40B4-BE49-F238E27FC236}">
                    <a16:creationId xmlns:a16="http://schemas.microsoft.com/office/drawing/2014/main" id="{C6048B8E-84AB-9767-8068-D770CA3DE231}"/>
                  </a:ext>
                </a:extLst>
              </p:cNvPr>
              <p:cNvGrpSpPr/>
              <p:nvPr/>
            </p:nvGrpSpPr>
            <p:grpSpPr>
              <a:xfrm>
                <a:off x="9927474" y="722293"/>
                <a:ext cx="120767" cy="242389"/>
                <a:chOff x="9927474" y="722293"/>
                <a:chExt cx="120767" cy="242389"/>
              </a:xfrm>
              <a:solidFill>
                <a:srgbClr val="707927"/>
              </a:solidFill>
            </p:grpSpPr>
            <p:sp>
              <p:nvSpPr>
                <p:cNvPr id="27" name="Freeform 26">
                  <a:extLst>
                    <a:ext uri="{FF2B5EF4-FFF2-40B4-BE49-F238E27FC236}">
                      <a16:creationId xmlns:a16="http://schemas.microsoft.com/office/drawing/2014/main" id="{1009087B-8073-7E0E-B260-1BF20E4B96CC}"/>
                    </a:ext>
                  </a:extLst>
                </p:cNvPr>
                <p:cNvSpPr/>
                <p:nvPr/>
              </p:nvSpPr>
              <p:spPr>
                <a:xfrm>
                  <a:off x="9927474" y="722293"/>
                  <a:ext cx="120767" cy="202277"/>
                </a:xfrm>
                <a:custGeom>
                  <a:avLst/>
                  <a:gdLst>
                    <a:gd name="connsiteX0" fmla="*/ 109246 w 120767"/>
                    <a:gd name="connsiteY0" fmla="*/ 202278 h 202277"/>
                    <a:gd name="connsiteX1" fmla="*/ 68850 w 120767"/>
                    <a:gd name="connsiteY1" fmla="*/ 189064 h 202277"/>
                    <a:gd name="connsiteX2" fmla="*/ 66690 w 120767"/>
                    <a:gd name="connsiteY2" fmla="*/ 89704 h 202277"/>
                    <a:gd name="connsiteX3" fmla="*/ 0 w 120767"/>
                    <a:gd name="connsiteY3" fmla="*/ 41548 h 202277"/>
                    <a:gd name="connsiteX4" fmla="*/ 9147 w 120767"/>
                    <a:gd name="connsiteY4" fmla="*/ 0 h 202277"/>
                    <a:gd name="connsiteX5" fmla="*/ 103402 w 120767"/>
                    <a:gd name="connsiteY5" fmla="*/ 68231 h 202277"/>
                    <a:gd name="connsiteX6" fmla="*/ 109246 w 120767"/>
                    <a:gd name="connsiteY6" fmla="*/ 202278 h 20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767" h="202277">
                      <a:moveTo>
                        <a:pt x="109246" y="202278"/>
                      </a:moveTo>
                      <a:lnTo>
                        <a:pt x="68850" y="189064"/>
                      </a:lnTo>
                      <a:cubicBezTo>
                        <a:pt x="81934" y="148786"/>
                        <a:pt x="81299" y="115369"/>
                        <a:pt x="66690" y="89704"/>
                      </a:cubicBezTo>
                      <a:cubicBezTo>
                        <a:pt x="45350" y="52221"/>
                        <a:pt x="509" y="41548"/>
                        <a:pt x="0" y="41548"/>
                      </a:cubicBezTo>
                      <a:lnTo>
                        <a:pt x="9147" y="0"/>
                      </a:lnTo>
                      <a:cubicBezTo>
                        <a:pt x="11687" y="508"/>
                        <a:pt x="72534" y="14358"/>
                        <a:pt x="103402" y="68231"/>
                      </a:cubicBezTo>
                      <a:cubicBezTo>
                        <a:pt x="124362" y="104824"/>
                        <a:pt x="126394" y="149929"/>
                        <a:pt x="109246" y="202278"/>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8" name="Freeform 27">
                  <a:extLst>
                    <a:ext uri="{FF2B5EF4-FFF2-40B4-BE49-F238E27FC236}">
                      <a16:creationId xmlns:a16="http://schemas.microsoft.com/office/drawing/2014/main" id="{B1A6C831-6805-9C4F-9BDE-664B074CE00C}"/>
                    </a:ext>
                  </a:extLst>
                </p:cNvPr>
                <p:cNvSpPr/>
                <p:nvPr/>
              </p:nvSpPr>
              <p:spPr>
                <a:xfrm>
                  <a:off x="9970444" y="874832"/>
                  <a:ext cx="71867" cy="89851"/>
                </a:xfrm>
                <a:custGeom>
                  <a:avLst/>
                  <a:gdLst>
                    <a:gd name="connsiteX0" fmla="*/ 32994 w 71867"/>
                    <a:gd name="connsiteY0" fmla="*/ 5268 h 89851"/>
                    <a:gd name="connsiteX1" fmla="*/ 71865 w 71867"/>
                    <a:gd name="connsiteY1" fmla="*/ 28139 h 89851"/>
                    <a:gd name="connsiteX2" fmla="*/ 14829 w 71867"/>
                    <a:gd name="connsiteY2" fmla="*/ 85697 h 89851"/>
                    <a:gd name="connsiteX3" fmla="*/ 32994 w 71867"/>
                    <a:gd name="connsiteY3" fmla="*/ 5268 h 89851"/>
                  </a:gdLst>
                  <a:ahLst/>
                  <a:cxnLst>
                    <a:cxn ang="0">
                      <a:pos x="connsiteX0" y="connsiteY0"/>
                    </a:cxn>
                    <a:cxn ang="0">
                      <a:pos x="connsiteX1" y="connsiteY1"/>
                    </a:cxn>
                    <a:cxn ang="0">
                      <a:pos x="connsiteX2" y="connsiteY2"/>
                    </a:cxn>
                    <a:cxn ang="0">
                      <a:pos x="connsiteX3" y="connsiteY3"/>
                    </a:cxn>
                  </a:cxnLst>
                  <a:rect l="l" t="t" r="r" b="b"/>
                  <a:pathLst>
                    <a:path w="71867" h="89851">
                      <a:moveTo>
                        <a:pt x="32994" y="5268"/>
                      </a:moveTo>
                      <a:cubicBezTo>
                        <a:pt x="51287" y="-8073"/>
                        <a:pt x="72119" y="5522"/>
                        <a:pt x="71865" y="28139"/>
                      </a:cubicBezTo>
                      <a:cubicBezTo>
                        <a:pt x="71484" y="62318"/>
                        <a:pt x="39346" y="103104"/>
                        <a:pt x="14829" y="85697"/>
                      </a:cubicBezTo>
                      <a:cubicBezTo>
                        <a:pt x="-12482" y="66384"/>
                        <a:pt x="475" y="29028"/>
                        <a:pt x="32994" y="5268"/>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sp>
            <p:nvSpPr>
              <p:cNvPr id="21" name="Freeform 20">
                <a:extLst>
                  <a:ext uri="{FF2B5EF4-FFF2-40B4-BE49-F238E27FC236}">
                    <a16:creationId xmlns:a16="http://schemas.microsoft.com/office/drawing/2014/main" id="{2AD2AE01-0D4D-F51A-9987-7004E0BFF06E}"/>
                  </a:ext>
                </a:extLst>
              </p:cNvPr>
              <p:cNvSpPr/>
              <p:nvPr/>
            </p:nvSpPr>
            <p:spPr>
              <a:xfrm>
                <a:off x="9342504" y="148205"/>
                <a:ext cx="746980" cy="778080"/>
              </a:xfrm>
              <a:custGeom>
                <a:avLst/>
                <a:gdLst>
                  <a:gd name="connsiteX0" fmla="*/ 739057 w 746980"/>
                  <a:gd name="connsiteY0" fmla="*/ 416917 h 778080"/>
                  <a:gd name="connsiteX1" fmla="*/ 701457 w 746980"/>
                  <a:gd name="connsiteY1" fmla="*/ 385533 h 778080"/>
                  <a:gd name="connsiteX2" fmla="*/ 699551 w 746980"/>
                  <a:gd name="connsiteY2" fmla="*/ 354023 h 778080"/>
                  <a:gd name="connsiteX3" fmla="*/ 690913 w 746980"/>
                  <a:gd name="connsiteY3" fmla="*/ 317303 h 778080"/>
                  <a:gd name="connsiteX4" fmla="*/ 632353 w 746980"/>
                  <a:gd name="connsiteY4" fmla="*/ 232681 h 778080"/>
                  <a:gd name="connsiteX5" fmla="*/ 539621 w 746980"/>
                  <a:gd name="connsiteY5" fmla="*/ 195834 h 778080"/>
                  <a:gd name="connsiteX6" fmla="*/ 607709 w 746980"/>
                  <a:gd name="connsiteY6" fmla="*/ 72206 h 778080"/>
                  <a:gd name="connsiteX7" fmla="*/ 610885 w 746980"/>
                  <a:gd name="connsiteY7" fmla="*/ 45015 h 778080"/>
                  <a:gd name="connsiteX8" fmla="*/ 612028 w 746980"/>
                  <a:gd name="connsiteY8" fmla="*/ 33961 h 778080"/>
                  <a:gd name="connsiteX9" fmla="*/ 615330 w 746980"/>
                  <a:gd name="connsiteY9" fmla="*/ 37 h 778080"/>
                  <a:gd name="connsiteX10" fmla="*/ 542034 w 746980"/>
                  <a:gd name="connsiteY10" fmla="*/ 6135 h 778080"/>
                  <a:gd name="connsiteX11" fmla="*/ 515485 w 746980"/>
                  <a:gd name="connsiteY11" fmla="*/ 13251 h 778080"/>
                  <a:gd name="connsiteX12" fmla="*/ 414370 w 746980"/>
                  <a:gd name="connsiteY12" fmla="*/ 91900 h 778080"/>
                  <a:gd name="connsiteX13" fmla="*/ 385915 w 746980"/>
                  <a:gd name="connsiteY13" fmla="*/ 189100 h 778080"/>
                  <a:gd name="connsiteX14" fmla="*/ 266127 w 746980"/>
                  <a:gd name="connsiteY14" fmla="*/ 141453 h 778080"/>
                  <a:gd name="connsiteX15" fmla="*/ 170600 w 746980"/>
                  <a:gd name="connsiteY15" fmla="*/ 151364 h 778080"/>
                  <a:gd name="connsiteX16" fmla="*/ 78631 w 746980"/>
                  <a:gd name="connsiteY16" fmla="*/ 237001 h 778080"/>
                  <a:gd name="connsiteX17" fmla="*/ 72407 w 746980"/>
                  <a:gd name="connsiteY17" fmla="*/ 249580 h 778080"/>
                  <a:gd name="connsiteX18" fmla="*/ 70501 w 746980"/>
                  <a:gd name="connsiteY18" fmla="*/ 260634 h 778080"/>
                  <a:gd name="connsiteX19" fmla="*/ 18165 w 746980"/>
                  <a:gd name="connsiteY19" fmla="*/ 279947 h 778080"/>
                  <a:gd name="connsiteX20" fmla="*/ 0 w 746980"/>
                  <a:gd name="connsiteY20" fmla="*/ 333185 h 778080"/>
                  <a:gd name="connsiteX21" fmla="*/ 2414 w 746980"/>
                  <a:gd name="connsiteY21" fmla="*/ 463420 h 778080"/>
                  <a:gd name="connsiteX22" fmla="*/ 58815 w 746980"/>
                  <a:gd name="connsiteY22" fmla="*/ 530126 h 778080"/>
                  <a:gd name="connsiteX23" fmla="*/ 66436 w 746980"/>
                  <a:gd name="connsiteY23" fmla="*/ 532032 h 778080"/>
                  <a:gd name="connsiteX24" fmla="*/ 106832 w 746980"/>
                  <a:gd name="connsiteY24" fmla="*/ 635839 h 778080"/>
                  <a:gd name="connsiteX25" fmla="*/ 183176 w 746980"/>
                  <a:gd name="connsiteY25" fmla="*/ 729354 h 778080"/>
                  <a:gd name="connsiteX26" fmla="*/ 275527 w 746980"/>
                  <a:gd name="connsiteY26" fmla="*/ 747524 h 778080"/>
                  <a:gd name="connsiteX27" fmla="*/ 296868 w 746980"/>
                  <a:gd name="connsiteY27" fmla="*/ 744601 h 778080"/>
                  <a:gd name="connsiteX28" fmla="*/ 324687 w 746980"/>
                  <a:gd name="connsiteY28" fmla="*/ 756291 h 778080"/>
                  <a:gd name="connsiteX29" fmla="*/ 388075 w 746980"/>
                  <a:gd name="connsiteY29" fmla="*/ 778018 h 778080"/>
                  <a:gd name="connsiteX30" fmla="*/ 398237 w 746980"/>
                  <a:gd name="connsiteY30" fmla="*/ 777383 h 778080"/>
                  <a:gd name="connsiteX31" fmla="*/ 476995 w 746980"/>
                  <a:gd name="connsiteY31" fmla="*/ 751844 h 778080"/>
                  <a:gd name="connsiteX32" fmla="*/ 577476 w 746980"/>
                  <a:gd name="connsiteY32" fmla="*/ 665444 h 778080"/>
                  <a:gd name="connsiteX33" fmla="*/ 595768 w 746980"/>
                  <a:gd name="connsiteY33" fmla="*/ 642827 h 778080"/>
                  <a:gd name="connsiteX34" fmla="*/ 600976 w 746980"/>
                  <a:gd name="connsiteY34" fmla="*/ 636093 h 778080"/>
                  <a:gd name="connsiteX35" fmla="*/ 610249 w 746980"/>
                  <a:gd name="connsiteY35" fmla="*/ 637999 h 778080"/>
                  <a:gd name="connsiteX36" fmla="*/ 687737 w 746980"/>
                  <a:gd name="connsiteY36" fmla="*/ 596197 h 778080"/>
                  <a:gd name="connsiteX37" fmla="*/ 743122 w 746980"/>
                  <a:gd name="connsiteY37" fmla="*/ 467232 h 778080"/>
                  <a:gd name="connsiteX38" fmla="*/ 739057 w 746980"/>
                  <a:gd name="connsiteY38" fmla="*/ 416917 h 77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46980" h="778080">
                    <a:moveTo>
                      <a:pt x="739057" y="416917"/>
                    </a:moveTo>
                    <a:cubicBezTo>
                      <a:pt x="730800" y="402305"/>
                      <a:pt x="718351" y="390997"/>
                      <a:pt x="701457" y="385533"/>
                    </a:cubicBezTo>
                    <a:cubicBezTo>
                      <a:pt x="700821" y="375368"/>
                      <a:pt x="700186" y="365077"/>
                      <a:pt x="699551" y="354023"/>
                    </a:cubicBezTo>
                    <a:cubicBezTo>
                      <a:pt x="698154" y="341190"/>
                      <a:pt x="694978" y="329246"/>
                      <a:pt x="690913" y="317303"/>
                    </a:cubicBezTo>
                    <a:cubicBezTo>
                      <a:pt x="678972" y="280455"/>
                      <a:pt x="659918" y="252884"/>
                      <a:pt x="632353" y="232681"/>
                    </a:cubicBezTo>
                    <a:cubicBezTo>
                      <a:pt x="605549" y="213368"/>
                      <a:pt x="575189" y="200790"/>
                      <a:pt x="539621" y="195834"/>
                    </a:cubicBezTo>
                    <a:cubicBezTo>
                      <a:pt x="576841" y="167627"/>
                      <a:pt x="598944" y="127350"/>
                      <a:pt x="607709" y="72206"/>
                    </a:cubicBezTo>
                    <a:cubicBezTo>
                      <a:pt x="609614" y="62931"/>
                      <a:pt x="609741" y="54418"/>
                      <a:pt x="610885" y="45015"/>
                    </a:cubicBezTo>
                    <a:cubicBezTo>
                      <a:pt x="611774" y="41585"/>
                      <a:pt x="611900" y="37392"/>
                      <a:pt x="612028" y="33961"/>
                    </a:cubicBezTo>
                    <a:lnTo>
                      <a:pt x="615330" y="37"/>
                    </a:lnTo>
                    <a:cubicBezTo>
                      <a:pt x="615330" y="37"/>
                      <a:pt x="571124" y="-853"/>
                      <a:pt x="542034" y="6135"/>
                    </a:cubicBezTo>
                    <a:cubicBezTo>
                      <a:pt x="533523" y="7660"/>
                      <a:pt x="524886" y="10074"/>
                      <a:pt x="515485" y="13251"/>
                    </a:cubicBezTo>
                    <a:cubicBezTo>
                      <a:pt x="469247" y="28498"/>
                      <a:pt x="435457" y="55815"/>
                      <a:pt x="414370" y="91900"/>
                    </a:cubicBezTo>
                    <a:cubicBezTo>
                      <a:pt x="394935" y="125571"/>
                      <a:pt x="389091" y="161147"/>
                      <a:pt x="385915" y="189100"/>
                    </a:cubicBezTo>
                    <a:cubicBezTo>
                      <a:pt x="345647" y="163561"/>
                      <a:pt x="306776" y="148314"/>
                      <a:pt x="266127" y="141453"/>
                    </a:cubicBezTo>
                    <a:cubicBezTo>
                      <a:pt x="232210" y="136498"/>
                      <a:pt x="200706" y="139166"/>
                      <a:pt x="170600" y="151364"/>
                    </a:cubicBezTo>
                    <a:cubicBezTo>
                      <a:pt x="131984" y="166738"/>
                      <a:pt x="101624" y="195834"/>
                      <a:pt x="78631" y="237001"/>
                    </a:cubicBezTo>
                    <a:cubicBezTo>
                      <a:pt x="76853" y="241194"/>
                      <a:pt x="74186" y="245387"/>
                      <a:pt x="72407" y="249580"/>
                    </a:cubicBezTo>
                    <a:lnTo>
                      <a:pt x="70501" y="260634"/>
                    </a:lnTo>
                    <a:cubicBezTo>
                      <a:pt x="44968" y="258347"/>
                      <a:pt x="27819" y="269910"/>
                      <a:pt x="18165" y="279947"/>
                    </a:cubicBezTo>
                    <a:cubicBezTo>
                      <a:pt x="-127" y="300023"/>
                      <a:pt x="254" y="324672"/>
                      <a:pt x="0" y="333185"/>
                    </a:cubicBezTo>
                    <a:cubicBezTo>
                      <a:pt x="0" y="333185"/>
                      <a:pt x="2033" y="436230"/>
                      <a:pt x="2414" y="463420"/>
                    </a:cubicBezTo>
                    <a:cubicBezTo>
                      <a:pt x="3430" y="496582"/>
                      <a:pt x="25787" y="523519"/>
                      <a:pt x="58815" y="530126"/>
                    </a:cubicBezTo>
                    <a:cubicBezTo>
                      <a:pt x="61355" y="531015"/>
                      <a:pt x="63896" y="531143"/>
                      <a:pt x="66436" y="532032"/>
                    </a:cubicBezTo>
                    <a:cubicBezTo>
                      <a:pt x="77488" y="570531"/>
                      <a:pt x="91334" y="604837"/>
                      <a:pt x="106832" y="635839"/>
                    </a:cubicBezTo>
                    <a:cubicBezTo>
                      <a:pt x="122329" y="665952"/>
                      <a:pt x="144560" y="703053"/>
                      <a:pt x="183176" y="729354"/>
                    </a:cubicBezTo>
                    <a:cubicBezTo>
                      <a:pt x="211631" y="748667"/>
                      <a:pt x="243007" y="755274"/>
                      <a:pt x="275527" y="747524"/>
                    </a:cubicBezTo>
                    <a:cubicBezTo>
                      <a:pt x="282386" y="745999"/>
                      <a:pt x="289246" y="745237"/>
                      <a:pt x="296868" y="744601"/>
                    </a:cubicBezTo>
                    <a:cubicBezTo>
                      <a:pt x="305378" y="743966"/>
                      <a:pt x="313763" y="748413"/>
                      <a:pt x="324687" y="756291"/>
                    </a:cubicBezTo>
                    <a:cubicBezTo>
                      <a:pt x="343107" y="770267"/>
                      <a:pt x="364193" y="777510"/>
                      <a:pt x="388075" y="778018"/>
                    </a:cubicBezTo>
                    <a:cubicBezTo>
                      <a:pt x="391505" y="778145"/>
                      <a:pt x="394935" y="778145"/>
                      <a:pt x="398237" y="777383"/>
                    </a:cubicBezTo>
                    <a:cubicBezTo>
                      <a:pt x="424659" y="775350"/>
                      <a:pt x="449430" y="767345"/>
                      <a:pt x="476995" y="751844"/>
                    </a:cubicBezTo>
                    <a:cubicBezTo>
                      <a:pt x="511420" y="732150"/>
                      <a:pt x="542670" y="705594"/>
                      <a:pt x="577476" y="665444"/>
                    </a:cubicBezTo>
                    <a:cubicBezTo>
                      <a:pt x="584462" y="657058"/>
                      <a:pt x="590560" y="649561"/>
                      <a:pt x="595768" y="642827"/>
                    </a:cubicBezTo>
                    <a:lnTo>
                      <a:pt x="600976" y="636093"/>
                    </a:lnTo>
                    <a:lnTo>
                      <a:pt x="610249" y="637999"/>
                    </a:lnTo>
                    <a:cubicBezTo>
                      <a:pt x="645056" y="643844"/>
                      <a:pt x="672494" y="629105"/>
                      <a:pt x="687737" y="596197"/>
                    </a:cubicBezTo>
                    <a:cubicBezTo>
                      <a:pt x="695740" y="579298"/>
                      <a:pt x="736008" y="486672"/>
                      <a:pt x="743122" y="467232"/>
                    </a:cubicBezTo>
                    <a:cubicBezTo>
                      <a:pt x="749346" y="451222"/>
                      <a:pt x="748076" y="432418"/>
                      <a:pt x="739057" y="416917"/>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22" name="Freeform 21">
                <a:extLst>
                  <a:ext uri="{FF2B5EF4-FFF2-40B4-BE49-F238E27FC236}">
                    <a16:creationId xmlns:a16="http://schemas.microsoft.com/office/drawing/2014/main" id="{2B68F6AD-A7B2-2B01-1135-99FBEBC5BB72}"/>
                  </a:ext>
                </a:extLst>
              </p:cNvPr>
              <p:cNvSpPr/>
              <p:nvPr/>
            </p:nvSpPr>
            <p:spPr>
              <a:xfrm>
                <a:off x="9434346" y="319122"/>
                <a:ext cx="578879" cy="575922"/>
              </a:xfrm>
              <a:custGeom>
                <a:avLst/>
                <a:gdLst>
                  <a:gd name="connsiteX0" fmla="*/ 316176 w 578879"/>
                  <a:gd name="connsiteY0" fmla="*/ 374329 h 575922"/>
                  <a:gd name="connsiteX1" fmla="*/ 319734 w 578879"/>
                  <a:gd name="connsiteY1" fmla="*/ 204197 h 575922"/>
                  <a:gd name="connsiteX2" fmla="*/ 578365 w 578879"/>
                  <a:gd name="connsiteY2" fmla="*/ 239392 h 575922"/>
                  <a:gd name="connsiteX3" fmla="*/ 569854 w 578879"/>
                  <a:gd name="connsiteY3" fmla="*/ 155787 h 575922"/>
                  <a:gd name="connsiteX4" fmla="*/ 522853 w 578879"/>
                  <a:gd name="connsiteY4" fmla="*/ 86794 h 575922"/>
                  <a:gd name="connsiteX5" fmla="*/ 418943 w 578879"/>
                  <a:gd name="connsiteY5" fmla="*/ 54013 h 575922"/>
                  <a:gd name="connsiteX6" fmla="*/ 315796 w 578879"/>
                  <a:gd name="connsiteY6" fmla="*/ 67100 h 575922"/>
                  <a:gd name="connsiteX7" fmla="*/ 306522 w 578879"/>
                  <a:gd name="connsiteY7" fmla="*/ 64305 h 575922"/>
                  <a:gd name="connsiteX8" fmla="*/ 171744 w 578879"/>
                  <a:gd name="connsiteY8" fmla="*/ 1919 h 575922"/>
                  <a:gd name="connsiteX9" fmla="*/ 93367 w 578879"/>
                  <a:gd name="connsiteY9" fmla="*/ 9670 h 575922"/>
                  <a:gd name="connsiteX10" fmla="*/ 17912 w 578879"/>
                  <a:gd name="connsiteY10" fmla="*/ 81204 h 575922"/>
                  <a:gd name="connsiteX11" fmla="*/ 0 w 578879"/>
                  <a:gd name="connsiteY11" fmla="*/ 125039 h 575922"/>
                  <a:gd name="connsiteX12" fmla="*/ 245167 w 578879"/>
                  <a:gd name="connsiteY12" fmla="*/ 194032 h 575922"/>
                  <a:gd name="connsiteX13" fmla="*/ 182288 w 578879"/>
                  <a:gd name="connsiteY13" fmla="*/ 354380 h 575922"/>
                  <a:gd name="connsiteX14" fmla="*/ 636 w 578879"/>
                  <a:gd name="connsiteY14" fmla="*/ 334432 h 575922"/>
                  <a:gd name="connsiteX15" fmla="*/ 44969 w 578879"/>
                  <a:gd name="connsiteY15" fmla="*/ 451072 h 575922"/>
                  <a:gd name="connsiteX16" fmla="*/ 111278 w 578879"/>
                  <a:gd name="connsiteY16" fmla="*/ 533279 h 575922"/>
                  <a:gd name="connsiteX17" fmla="*/ 178223 w 578879"/>
                  <a:gd name="connsiteY17" fmla="*/ 546620 h 575922"/>
                  <a:gd name="connsiteX18" fmla="*/ 206423 w 578879"/>
                  <a:gd name="connsiteY18" fmla="*/ 542936 h 575922"/>
                  <a:gd name="connsiteX19" fmla="*/ 253678 w 578879"/>
                  <a:gd name="connsiteY19" fmla="*/ 560978 h 575922"/>
                  <a:gd name="connsiteX20" fmla="*/ 305252 w 578879"/>
                  <a:gd name="connsiteY20" fmla="*/ 575717 h 575922"/>
                  <a:gd name="connsiteX21" fmla="*/ 370291 w 578879"/>
                  <a:gd name="connsiteY21" fmla="*/ 554117 h 575922"/>
                  <a:gd name="connsiteX22" fmla="*/ 463022 w 578879"/>
                  <a:gd name="connsiteY22" fmla="*/ 474451 h 575922"/>
                  <a:gd name="connsiteX23" fmla="*/ 497066 w 578879"/>
                  <a:gd name="connsiteY23" fmla="*/ 431759 h 575922"/>
                  <a:gd name="connsiteX24" fmla="*/ 316176 w 578879"/>
                  <a:gd name="connsiteY24" fmla="*/ 374329 h 57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8879" h="575922">
                    <a:moveTo>
                      <a:pt x="316176" y="374329"/>
                    </a:moveTo>
                    <a:lnTo>
                      <a:pt x="319734" y="204197"/>
                    </a:lnTo>
                    <a:lnTo>
                      <a:pt x="578365" y="239392"/>
                    </a:lnTo>
                    <a:cubicBezTo>
                      <a:pt x="579762" y="211312"/>
                      <a:pt x="578746" y="183232"/>
                      <a:pt x="569854" y="155787"/>
                    </a:cubicBezTo>
                    <a:cubicBezTo>
                      <a:pt x="561089" y="128343"/>
                      <a:pt x="546226" y="104202"/>
                      <a:pt x="522853" y="86794"/>
                    </a:cubicBezTo>
                    <a:cubicBezTo>
                      <a:pt x="491858" y="64051"/>
                      <a:pt x="456290" y="54776"/>
                      <a:pt x="418943" y="54013"/>
                    </a:cubicBezTo>
                    <a:cubicBezTo>
                      <a:pt x="384138" y="52489"/>
                      <a:pt x="349077" y="57698"/>
                      <a:pt x="315796" y="67100"/>
                    </a:cubicBezTo>
                    <a:cubicBezTo>
                      <a:pt x="313255" y="67863"/>
                      <a:pt x="308173" y="66084"/>
                      <a:pt x="306522" y="64305"/>
                    </a:cubicBezTo>
                    <a:cubicBezTo>
                      <a:pt x="266381" y="33684"/>
                      <a:pt x="222556" y="9797"/>
                      <a:pt x="171744" y="1919"/>
                    </a:cubicBezTo>
                    <a:cubicBezTo>
                      <a:pt x="144560" y="-2020"/>
                      <a:pt x="118138" y="-114"/>
                      <a:pt x="93367" y="9670"/>
                    </a:cubicBezTo>
                    <a:cubicBezTo>
                      <a:pt x="59069" y="23392"/>
                      <a:pt x="34680" y="49312"/>
                      <a:pt x="17912" y="81204"/>
                    </a:cubicBezTo>
                    <a:cubicBezTo>
                      <a:pt x="10798" y="94672"/>
                      <a:pt x="6225" y="110682"/>
                      <a:pt x="0" y="125039"/>
                    </a:cubicBezTo>
                    <a:lnTo>
                      <a:pt x="245167" y="194032"/>
                    </a:lnTo>
                    <a:lnTo>
                      <a:pt x="182288" y="354380"/>
                    </a:lnTo>
                    <a:lnTo>
                      <a:pt x="636" y="334432"/>
                    </a:lnTo>
                    <a:cubicBezTo>
                      <a:pt x="1398" y="336973"/>
                      <a:pt x="21977" y="410540"/>
                      <a:pt x="44969" y="451072"/>
                    </a:cubicBezTo>
                    <a:cubicBezTo>
                      <a:pt x="62118" y="482074"/>
                      <a:pt x="81045" y="512187"/>
                      <a:pt x="111278" y="533279"/>
                    </a:cubicBezTo>
                    <a:cubicBezTo>
                      <a:pt x="132238" y="547383"/>
                      <a:pt x="153452" y="552846"/>
                      <a:pt x="178223" y="546620"/>
                    </a:cubicBezTo>
                    <a:cubicBezTo>
                      <a:pt x="187623" y="544206"/>
                      <a:pt x="196133" y="543571"/>
                      <a:pt x="206423" y="542936"/>
                    </a:cubicBezTo>
                    <a:cubicBezTo>
                      <a:pt x="224334" y="542427"/>
                      <a:pt x="239451" y="549543"/>
                      <a:pt x="253678" y="560978"/>
                    </a:cubicBezTo>
                    <a:cubicBezTo>
                      <a:pt x="268795" y="572413"/>
                      <a:pt x="286452" y="576987"/>
                      <a:pt x="305252" y="575717"/>
                    </a:cubicBezTo>
                    <a:cubicBezTo>
                      <a:pt x="329134" y="574573"/>
                      <a:pt x="350602" y="565552"/>
                      <a:pt x="370291" y="554117"/>
                    </a:cubicBezTo>
                    <a:cubicBezTo>
                      <a:pt x="406494" y="532771"/>
                      <a:pt x="435965" y="504437"/>
                      <a:pt x="463022" y="474451"/>
                    </a:cubicBezTo>
                    <a:cubicBezTo>
                      <a:pt x="475217" y="461110"/>
                      <a:pt x="485761" y="445990"/>
                      <a:pt x="497066" y="431759"/>
                    </a:cubicBezTo>
                    <a:lnTo>
                      <a:pt x="316176" y="374329"/>
                    </a:lnTo>
                    <a:close/>
                  </a:path>
                </a:pathLst>
              </a:custGeom>
              <a:solidFill>
                <a:srgbClr val="ACB22A"/>
              </a:solidFill>
              <a:ln w="12692" cap="flat">
                <a:noFill/>
                <a:prstDash val="solid"/>
                <a:miter/>
              </a:ln>
            </p:spPr>
            <p:txBody>
              <a:bodyPr rtlCol="0" anchor="ctr"/>
              <a:lstStyle/>
              <a:p>
                <a:endParaRPr lang="en-US">
                  <a:latin typeface="Roboto Condensed" panose="02000000000000000000" pitchFamily="2" charset="0"/>
                </a:endParaRPr>
              </a:p>
            </p:txBody>
          </p:sp>
          <p:sp>
            <p:nvSpPr>
              <p:cNvPr id="23" name="Freeform 22">
                <a:extLst>
                  <a:ext uri="{FF2B5EF4-FFF2-40B4-BE49-F238E27FC236}">
                    <a16:creationId xmlns:a16="http://schemas.microsoft.com/office/drawing/2014/main" id="{B618250B-C8E5-295D-3428-493AE1A13E3D}"/>
                  </a:ext>
                </a:extLst>
              </p:cNvPr>
              <p:cNvSpPr/>
              <p:nvPr/>
            </p:nvSpPr>
            <p:spPr>
              <a:xfrm>
                <a:off x="9372991" y="440745"/>
                <a:ext cx="683897" cy="317333"/>
              </a:xfrm>
              <a:custGeom>
                <a:avLst/>
                <a:gdLst>
                  <a:gd name="connsiteX0" fmla="*/ 657631 w 683897"/>
                  <a:gd name="connsiteY0" fmla="*/ 121581 h 317333"/>
                  <a:gd name="connsiteX1" fmla="*/ 405223 w 683897"/>
                  <a:gd name="connsiteY1" fmla="*/ 72028 h 317333"/>
                  <a:gd name="connsiteX2" fmla="*/ 362796 w 683897"/>
                  <a:gd name="connsiteY2" fmla="*/ 105191 h 317333"/>
                  <a:gd name="connsiteX3" fmla="*/ 362414 w 683897"/>
                  <a:gd name="connsiteY3" fmla="*/ 122217 h 317333"/>
                  <a:gd name="connsiteX4" fmla="*/ 313254 w 683897"/>
                  <a:gd name="connsiteY4" fmla="*/ 112687 h 317333"/>
                  <a:gd name="connsiteX5" fmla="*/ 318589 w 683897"/>
                  <a:gd name="connsiteY5" fmla="*/ 100871 h 317333"/>
                  <a:gd name="connsiteX6" fmla="*/ 293310 w 683897"/>
                  <a:gd name="connsiteY6" fmla="*/ 50937 h 317333"/>
                  <a:gd name="connsiteX7" fmla="*/ 42555 w 683897"/>
                  <a:gd name="connsiteY7" fmla="*/ 621 h 317333"/>
                  <a:gd name="connsiteX8" fmla="*/ 10035 w 683897"/>
                  <a:gd name="connsiteY8" fmla="*/ 10151 h 317333"/>
                  <a:gd name="connsiteX9" fmla="*/ 0 w 683897"/>
                  <a:gd name="connsiteY9" fmla="*/ 41407 h 317333"/>
                  <a:gd name="connsiteX10" fmla="*/ 2414 w 683897"/>
                  <a:gd name="connsiteY10" fmla="*/ 171643 h 317333"/>
                  <a:gd name="connsiteX11" fmla="*/ 33917 w 683897"/>
                  <a:gd name="connsiteY11" fmla="*/ 207981 h 317333"/>
                  <a:gd name="connsiteX12" fmla="*/ 225350 w 683897"/>
                  <a:gd name="connsiteY12" fmla="*/ 245210 h 317333"/>
                  <a:gd name="connsiteX13" fmla="*/ 263205 w 683897"/>
                  <a:gd name="connsiteY13" fmla="*/ 227294 h 317333"/>
                  <a:gd name="connsiteX14" fmla="*/ 303346 w 683897"/>
                  <a:gd name="connsiteY14" fmla="*/ 136193 h 317333"/>
                  <a:gd name="connsiteX15" fmla="*/ 363431 w 683897"/>
                  <a:gd name="connsiteY15" fmla="*/ 148518 h 317333"/>
                  <a:gd name="connsiteX16" fmla="*/ 364828 w 683897"/>
                  <a:gd name="connsiteY16" fmla="*/ 242923 h 317333"/>
                  <a:gd name="connsiteX17" fmla="*/ 393029 w 683897"/>
                  <a:gd name="connsiteY17" fmla="*/ 278372 h 317333"/>
                  <a:gd name="connsiteX18" fmla="*/ 583573 w 683897"/>
                  <a:gd name="connsiteY18" fmla="*/ 316363 h 317333"/>
                  <a:gd name="connsiteX19" fmla="*/ 626635 w 683897"/>
                  <a:gd name="connsiteY19" fmla="*/ 293492 h 317333"/>
                  <a:gd name="connsiteX20" fmla="*/ 648993 w 683897"/>
                  <a:gd name="connsiteY20" fmla="*/ 242923 h 317333"/>
                  <a:gd name="connsiteX21" fmla="*/ 681259 w 683897"/>
                  <a:gd name="connsiteY21" fmla="*/ 166179 h 317333"/>
                  <a:gd name="connsiteX22" fmla="*/ 657631 w 683897"/>
                  <a:gd name="connsiteY22" fmla="*/ 121581 h 317333"/>
                  <a:gd name="connsiteX23" fmla="*/ 294962 w 683897"/>
                  <a:gd name="connsiteY23" fmla="*/ 91850 h 317333"/>
                  <a:gd name="connsiteX24" fmla="*/ 242245 w 683897"/>
                  <a:gd name="connsiteY24" fmla="*/ 213191 h 317333"/>
                  <a:gd name="connsiteX25" fmla="*/ 226747 w 683897"/>
                  <a:gd name="connsiteY25" fmla="*/ 220560 h 317333"/>
                  <a:gd name="connsiteX26" fmla="*/ 42047 w 683897"/>
                  <a:gd name="connsiteY26" fmla="*/ 184348 h 317333"/>
                  <a:gd name="connsiteX27" fmla="*/ 31122 w 683897"/>
                  <a:gd name="connsiteY27" fmla="*/ 179901 h 317333"/>
                  <a:gd name="connsiteX28" fmla="*/ 27946 w 683897"/>
                  <a:gd name="connsiteY28" fmla="*/ 167958 h 317333"/>
                  <a:gd name="connsiteX29" fmla="*/ 25406 w 683897"/>
                  <a:gd name="connsiteY29" fmla="*/ 43694 h 317333"/>
                  <a:gd name="connsiteX30" fmla="*/ 25533 w 683897"/>
                  <a:gd name="connsiteY30" fmla="*/ 39501 h 317333"/>
                  <a:gd name="connsiteX31" fmla="*/ 41157 w 683897"/>
                  <a:gd name="connsiteY31" fmla="*/ 27050 h 317333"/>
                  <a:gd name="connsiteX32" fmla="*/ 285180 w 683897"/>
                  <a:gd name="connsiteY32" fmla="*/ 74697 h 317333"/>
                  <a:gd name="connsiteX33" fmla="*/ 295343 w 683897"/>
                  <a:gd name="connsiteY33" fmla="*/ 79144 h 317333"/>
                  <a:gd name="connsiteX34" fmla="*/ 294962 w 683897"/>
                  <a:gd name="connsiteY34" fmla="*/ 91850 h 317333"/>
                  <a:gd name="connsiteX35" fmla="*/ 656741 w 683897"/>
                  <a:gd name="connsiteY35" fmla="*/ 162494 h 317333"/>
                  <a:gd name="connsiteX36" fmla="*/ 604914 w 683897"/>
                  <a:gd name="connsiteY36" fmla="*/ 281421 h 317333"/>
                  <a:gd name="connsiteX37" fmla="*/ 587764 w 683897"/>
                  <a:gd name="connsiteY37" fmla="*/ 290443 h 317333"/>
                  <a:gd name="connsiteX38" fmla="*/ 404843 w 683897"/>
                  <a:gd name="connsiteY38" fmla="*/ 255120 h 317333"/>
                  <a:gd name="connsiteX39" fmla="*/ 391378 w 683897"/>
                  <a:gd name="connsiteY39" fmla="*/ 247243 h 317333"/>
                  <a:gd name="connsiteX40" fmla="*/ 389853 w 683897"/>
                  <a:gd name="connsiteY40" fmla="*/ 236188 h 317333"/>
                  <a:gd name="connsiteX41" fmla="*/ 387312 w 683897"/>
                  <a:gd name="connsiteY41" fmla="*/ 111925 h 317333"/>
                  <a:gd name="connsiteX42" fmla="*/ 388329 w 683897"/>
                  <a:gd name="connsiteY42" fmla="*/ 101760 h 317333"/>
                  <a:gd name="connsiteX43" fmla="*/ 397856 w 683897"/>
                  <a:gd name="connsiteY43" fmla="*/ 96043 h 317333"/>
                  <a:gd name="connsiteX44" fmla="*/ 648612 w 683897"/>
                  <a:gd name="connsiteY44" fmla="*/ 145596 h 317333"/>
                  <a:gd name="connsiteX45" fmla="*/ 659536 w 683897"/>
                  <a:gd name="connsiteY45" fmla="*/ 150932 h 317333"/>
                  <a:gd name="connsiteX46" fmla="*/ 656741 w 683897"/>
                  <a:gd name="connsiteY46" fmla="*/ 162494 h 31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3897" h="317333">
                    <a:moveTo>
                      <a:pt x="657631" y="121581"/>
                    </a:moveTo>
                    <a:cubicBezTo>
                      <a:pt x="651661" y="119803"/>
                      <a:pt x="467087" y="84353"/>
                      <a:pt x="405223" y="72028"/>
                    </a:cubicBezTo>
                    <a:cubicBezTo>
                      <a:pt x="381469" y="67327"/>
                      <a:pt x="364193" y="81431"/>
                      <a:pt x="362796" y="105191"/>
                    </a:cubicBezTo>
                    <a:lnTo>
                      <a:pt x="362414" y="122217"/>
                    </a:lnTo>
                    <a:cubicBezTo>
                      <a:pt x="345519" y="118405"/>
                      <a:pt x="329387" y="115610"/>
                      <a:pt x="313254" y="112687"/>
                    </a:cubicBezTo>
                    <a:cubicBezTo>
                      <a:pt x="315033" y="108494"/>
                      <a:pt x="316811" y="104301"/>
                      <a:pt x="318589" y="100871"/>
                    </a:cubicBezTo>
                    <a:cubicBezTo>
                      <a:pt x="327609" y="78890"/>
                      <a:pt x="320368" y="55003"/>
                      <a:pt x="293310" y="50937"/>
                    </a:cubicBezTo>
                    <a:cubicBezTo>
                      <a:pt x="278956" y="48141"/>
                      <a:pt x="48525" y="1511"/>
                      <a:pt x="42555" y="621"/>
                    </a:cubicBezTo>
                    <a:cubicBezTo>
                      <a:pt x="29852" y="-1285"/>
                      <a:pt x="18673" y="1003"/>
                      <a:pt x="10035" y="10151"/>
                    </a:cubicBezTo>
                    <a:cubicBezTo>
                      <a:pt x="1397" y="19299"/>
                      <a:pt x="254" y="29464"/>
                      <a:pt x="0" y="41407"/>
                    </a:cubicBezTo>
                    <a:lnTo>
                      <a:pt x="2414" y="171643"/>
                    </a:lnTo>
                    <a:cubicBezTo>
                      <a:pt x="2921" y="190320"/>
                      <a:pt x="15370" y="204297"/>
                      <a:pt x="33917" y="207981"/>
                    </a:cubicBezTo>
                    <a:cubicBezTo>
                      <a:pt x="42427" y="209887"/>
                      <a:pt x="183811" y="236697"/>
                      <a:pt x="225350" y="245210"/>
                    </a:cubicBezTo>
                    <a:cubicBezTo>
                      <a:pt x="239704" y="248005"/>
                      <a:pt x="257742" y="239111"/>
                      <a:pt x="263205" y="227294"/>
                    </a:cubicBezTo>
                    <a:cubicBezTo>
                      <a:pt x="267651" y="217130"/>
                      <a:pt x="294454" y="157285"/>
                      <a:pt x="303346" y="136193"/>
                    </a:cubicBezTo>
                    <a:cubicBezTo>
                      <a:pt x="323671" y="140005"/>
                      <a:pt x="343995" y="144706"/>
                      <a:pt x="363431" y="148518"/>
                    </a:cubicBezTo>
                    <a:cubicBezTo>
                      <a:pt x="364447" y="180918"/>
                      <a:pt x="364701" y="211539"/>
                      <a:pt x="364828" y="242923"/>
                    </a:cubicBezTo>
                    <a:cubicBezTo>
                      <a:pt x="365337" y="259948"/>
                      <a:pt x="376896" y="274687"/>
                      <a:pt x="393029" y="278372"/>
                    </a:cubicBezTo>
                    <a:cubicBezTo>
                      <a:pt x="436218" y="286885"/>
                      <a:pt x="575189" y="314584"/>
                      <a:pt x="583573" y="316363"/>
                    </a:cubicBezTo>
                    <a:cubicBezTo>
                      <a:pt x="604787" y="320174"/>
                      <a:pt x="618506" y="312805"/>
                      <a:pt x="626635" y="293492"/>
                    </a:cubicBezTo>
                    <a:cubicBezTo>
                      <a:pt x="633749" y="276593"/>
                      <a:pt x="641752" y="259821"/>
                      <a:pt x="648993" y="242923"/>
                    </a:cubicBezTo>
                    <a:cubicBezTo>
                      <a:pt x="659791" y="217638"/>
                      <a:pt x="671350" y="191464"/>
                      <a:pt x="681259" y="166179"/>
                    </a:cubicBezTo>
                    <a:cubicBezTo>
                      <a:pt x="689388" y="146104"/>
                      <a:pt x="677956" y="126283"/>
                      <a:pt x="657631" y="121581"/>
                    </a:cubicBezTo>
                    <a:close/>
                    <a:moveTo>
                      <a:pt x="294962" y="91850"/>
                    </a:moveTo>
                    <a:cubicBezTo>
                      <a:pt x="277940" y="132381"/>
                      <a:pt x="260029" y="172786"/>
                      <a:pt x="242245" y="213191"/>
                    </a:cubicBezTo>
                    <a:cubicBezTo>
                      <a:pt x="239577" y="219925"/>
                      <a:pt x="233606" y="221577"/>
                      <a:pt x="226747" y="220560"/>
                    </a:cubicBezTo>
                    <a:cubicBezTo>
                      <a:pt x="183557" y="212047"/>
                      <a:pt x="60720" y="187271"/>
                      <a:pt x="42047" y="184348"/>
                    </a:cubicBezTo>
                    <a:cubicBezTo>
                      <a:pt x="36076" y="183332"/>
                      <a:pt x="32773" y="182443"/>
                      <a:pt x="31122" y="179901"/>
                    </a:cubicBezTo>
                    <a:cubicBezTo>
                      <a:pt x="28582" y="177233"/>
                      <a:pt x="27819" y="173930"/>
                      <a:pt x="27946" y="167958"/>
                    </a:cubicBezTo>
                    <a:cubicBezTo>
                      <a:pt x="27565" y="147501"/>
                      <a:pt x="25914" y="64151"/>
                      <a:pt x="25406" y="43694"/>
                    </a:cubicBezTo>
                    <a:lnTo>
                      <a:pt x="25533" y="39501"/>
                    </a:lnTo>
                    <a:cubicBezTo>
                      <a:pt x="25787" y="27558"/>
                      <a:pt x="29217" y="25144"/>
                      <a:pt x="41157" y="27050"/>
                    </a:cubicBezTo>
                    <a:cubicBezTo>
                      <a:pt x="94510" y="37468"/>
                      <a:pt x="257107" y="69868"/>
                      <a:pt x="285180" y="74697"/>
                    </a:cubicBezTo>
                    <a:cubicBezTo>
                      <a:pt x="290262" y="75713"/>
                      <a:pt x="293692" y="76603"/>
                      <a:pt x="295343" y="79144"/>
                    </a:cubicBezTo>
                    <a:cubicBezTo>
                      <a:pt x="298646" y="80033"/>
                      <a:pt x="298519" y="84353"/>
                      <a:pt x="294962" y="91850"/>
                    </a:cubicBezTo>
                    <a:close/>
                    <a:moveTo>
                      <a:pt x="656741" y="162494"/>
                    </a:moveTo>
                    <a:cubicBezTo>
                      <a:pt x="648739" y="181934"/>
                      <a:pt x="613806" y="261092"/>
                      <a:pt x="604914" y="281421"/>
                    </a:cubicBezTo>
                    <a:cubicBezTo>
                      <a:pt x="601357" y="289807"/>
                      <a:pt x="597038" y="292348"/>
                      <a:pt x="587764" y="290443"/>
                    </a:cubicBezTo>
                    <a:cubicBezTo>
                      <a:pt x="526791" y="279007"/>
                      <a:pt x="465817" y="266556"/>
                      <a:pt x="404843" y="255120"/>
                    </a:cubicBezTo>
                    <a:cubicBezTo>
                      <a:pt x="397220" y="253214"/>
                      <a:pt x="393029" y="251436"/>
                      <a:pt x="391378" y="247243"/>
                    </a:cubicBezTo>
                    <a:cubicBezTo>
                      <a:pt x="389726" y="244701"/>
                      <a:pt x="389853" y="241271"/>
                      <a:pt x="389853" y="236188"/>
                    </a:cubicBezTo>
                    <a:cubicBezTo>
                      <a:pt x="389091" y="194513"/>
                      <a:pt x="388202" y="153600"/>
                      <a:pt x="387312" y="111925"/>
                    </a:cubicBezTo>
                    <a:cubicBezTo>
                      <a:pt x="387440" y="108494"/>
                      <a:pt x="386550" y="105064"/>
                      <a:pt x="388329" y="101760"/>
                    </a:cubicBezTo>
                    <a:cubicBezTo>
                      <a:pt x="390107" y="98457"/>
                      <a:pt x="392775" y="94137"/>
                      <a:pt x="397856" y="96043"/>
                    </a:cubicBezTo>
                    <a:cubicBezTo>
                      <a:pt x="418181" y="99854"/>
                      <a:pt x="585859" y="133144"/>
                      <a:pt x="648612" y="145596"/>
                    </a:cubicBezTo>
                    <a:cubicBezTo>
                      <a:pt x="654582" y="146612"/>
                      <a:pt x="657885" y="148391"/>
                      <a:pt x="659536" y="150932"/>
                    </a:cubicBezTo>
                    <a:cubicBezTo>
                      <a:pt x="660299" y="153219"/>
                      <a:pt x="659409" y="156523"/>
                      <a:pt x="656741" y="162494"/>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4" name="Freeform 23">
                <a:extLst>
                  <a:ext uri="{FF2B5EF4-FFF2-40B4-BE49-F238E27FC236}">
                    <a16:creationId xmlns:a16="http://schemas.microsoft.com/office/drawing/2014/main" id="{EB8C0902-BA4D-0F99-4CC1-AA4DAD7C3CFE}"/>
                  </a:ext>
                </a:extLst>
              </p:cNvPr>
              <p:cNvSpPr/>
              <p:nvPr/>
            </p:nvSpPr>
            <p:spPr>
              <a:xfrm>
                <a:off x="9760908" y="178989"/>
                <a:ext cx="162882" cy="176103"/>
              </a:xfrm>
              <a:custGeom>
                <a:avLst/>
                <a:gdLst>
                  <a:gd name="connsiteX0" fmla="*/ 157 w 162882"/>
                  <a:gd name="connsiteY0" fmla="*/ 176104 h 176103"/>
                  <a:gd name="connsiteX1" fmla="*/ 35726 w 162882"/>
                  <a:gd name="connsiteY1" fmla="*/ 59464 h 176103"/>
                  <a:gd name="connsiteX2" fmla="*/ 162882 w 162882"/>
                  <a:gd name="connsiteY2" fmla="*/ 0 h 176103"/>
                  <a:gd name="connsiteX3" fmla="*/ 116770 w 162882"/>
                  <a:gd name="connsiteY3" fmla="*/ 127440 h 176103"/>
                  <a:gd name="connsiteX4" fmla="*/ 157 w 162882"/>
                  <a:gd name="connsiteY4" fmla="*/ 176104 h 17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 h="176103">
                    <a:moveTo>
                      <a:pt x="157" y="176104"/>
                    </a:moveTo>
                    <a:cubicBezTo>
                      <a:pt x="157" y="176104"/>
                      <a:pt x="-4415" y="111304"/>
                      <a:pt x="35726" y="59464"/>
                    </a:cubicBezTo>
                    <a:cubicBezTo>
                      <a:pt x="75867" y="7624"/>
                      <a:pt x="162882" y="0"/>
                      <a:pt x="162882" y="0"/>
                    </a:cubicBezTo>
                    <a:cubicBezTo>
                      <a:pt x="162882" y="0"/>
                      <a:pt x="163644" y="82588"/>
                      <a:pt x="116770" y="127440"/>
                    </a:cubicBezTo>
                    <a:cubicBezTo>
                      <a:pt x="69896" y="172292"/>
                      <a:pt x="157" y="176104"/>
                      <a:pt x="157" y="176104"/>
                    </a:cubicBezTo>
                    <a:close/>
                  </a:path>
                </a:pathLst>
              </a:custGeom>
              <a:solidFill>
                <a:srgbClr val="CECB00"/>
              </a:solidFill>
              <a:ln w="12692" cap="flat">
                <a:noFill/>
                <a:prstDash val="solid"/>
                <a:miter/>
              </a:ln>
            </p:spPr>
            <p:txBody>
              <a:bodyPr rtlCol="0" anchor="ctr"/>
              <a:lstStyle/>
              <a:p>
                <a:endParaRPr lang="en-US">
                  <a:latin typeface="Roboto Condensed" panose="02000000000000000000" pitchFamily="2" charset="0"/>
                </a:endParaRPr>
              </a:p>
            </p:txBody>
          </p:sp>
          <p:sp>
            <p:nvSpPr>
              <p:cNvPr id="25" name="Freeform 24">
                <a:extLst>
                  <a:ext uri="{FF2B5EF4-FFF2-40B4-BE49-F238E27FC236}">
                    <a16:creationId xmlns:a16="http://schemas.microsoft.com/office/drawing/2014/main" id="{80151DAE-5B5D-A618-EB41-AFCBC806085F}"/>
                  </a:ext>
                </a:extLst>
              </p:cNvPr>
              <p:cNvSpPr/>
              <p:nvPr/>
            </p:nvSpPr>
            <p:spPr>
              <a:xfrm rot="-4655803">
                <a:off x="9512763" y="544269"/>
                <a:ext cx="81556" cy="59465"/>
              </a:xfrm>
              <a:custGeom>
                <a:avLst/>
                <a:gdLst>
                  <a:gd name="connsiteX0" fmla="*/ 81556 w 81556"/>
                  <a:gd name="connsiteY0" fmla="*/ 29733 h 59465"/>
                  <a:gd name="connsiteX1" fmla="*/ 40778 w 81556"/>
                  <a:gd name="connsiteY1" fmla="*/ 59466 h 59465"/>
                  <a:gd name="connsiteX2" fmla="*/ -1 w 81556"/>
                  <a:gd name="connsiteY2" fmla="*/ 29733 h 59465"/>
                  <a:gd name="connsiteX3" fmla="*/ 40778 w 81556"/>
                  <a:gd name="connsiteY3" fmla="*/ 0 h 59465"/>
                  <a:gd name="connsiteX4" fmla="*/ 81556 w 81556"/>
                  <a:gd name="connsiteY4" fmla="*/ 29733 h 59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6" h="59465">
                    <a:moveTo>
                      <a:pt x="81556" y="29733"/>
                    </a:moveTo>
                    <a:cubicBezTo>
                      <a:pt x="81556" y="46154"/>
                      <a:pt x="63299" y="59466"/>
                      <a:pt x="40778" y="59466"/>
                    </a:cubicBezTo>
                    <a:cubicBezTo>
                      <a:pt x="18257" y="59466"/>
                      <a:pt x="-1" y="46154"/>
                      <a:pt x="-1" y="29733"/>
                    </a:cubicBezTo>
                    <a:cubicBezTo>
                      <a:pt x="-1" y="13312"/>
                      <a:pt x="18257" y="0"/>
                      <a:pt x="40778" y="0"/>
                    </a:cubicBezTo>
                    <a:cubicBezTo>
                      <a:pt x="63299" y="0"/>
                      <a:pt x="81556" y="13312"/>
                      <a:pt x="81556" y="2973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sp>
            <p:nvSpPr>
              <p:cNvPr id="26" name="Freeform 25">
                <a:extLst>
                  <a:ext uri="{FF2B5EF4-FFF2-40B4-BE49-F238E27FC236}">
                    <a16:creationId xmlns:a16="http://schemas.microsoft.com/office/drawing/2014/main" id="{025016D0-8F50-BA2E-6562-56EFC10D384D}"/>
                  </a:ext>
                </a:extLst>
              </p:cNvPr>
              <p:cNvSpPr/>
              <p:nvPr/>
            </p:nvSpPr>
            <p:spPr>
              <a:xfrm rot="-4655803">
                <a:off x="9808411" y="602874"/>
                <a:ext cx="81556" cy="59465"/>
              </a:xfrm>
              <a:custGeom>
                <a:avLst/>
                <a:gdLst>
                  <a:gd name="connsiteX0" fmla="*/ 81556 w 81556"/>
                  <a:gd name="connsiteY0" fmla="*/ 29733 h 59465"/>
                  <a:gd name="connsiteX1" fmla="*/ 40778 w 81556"/>
                  <a:gd name="connsiteY1" fmla="*/ 59466 h 59465"/>
                  <a:gd name="connsiteX2" fmla="*/ 0 w 81556"/>
                  <a:gd name="connsiteY2" fmla="*/ 29733 h 59465"/>
                  <a:gd name="connsiteX3" fmla="*/ 40778 w 81556"/>
                  <a:gd name="connsiteY3" fmla="*/ 0 h 59465"/>
                  <a:gd name="connsiteX4" fmla="*/ 81556 w 81556"/>
                  <a:gd name="connsiteY4" fmla="*/ 29733 h 59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6" h="59465">
                    <a:moveTo>
                      <a:pt x="81556" y="29733"/>
                    </a:moveTo>
                    <a:cubicBezTo>
                      <a:pt x="81556" y="46154"/>
                      <a:pt x="63299" y="59466"/>
                      <a:pt x="40778" y="59466"/>
                    </a:cubicBezTo>
                    <a:cubicBezTo>
                      <a:pt x="18257" y="59466"/>
                      <a:pt x="0" y="46154"/>
                      <a:pt x="0" y="29733"/>
                    </a:cubicBezTo>
                    <a:cubicBezTo>
                      <a:pt x="0" y="13312"/>
                      <a:pt x="18257" y="0"/>
                      <a:pt x="40778" y="0"/>
                    </a:cubicBezTo>
                    <a:cubicBezTo>
                      <a:pt x="63299" y="0"/>
                      <a:pt x="81556" y="13312"/>
                      <a:pt x="81556" y="2973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grpSp>
        <p:sp>
          <p:nvSpPr>
            <p:cNvPr id="19" name="Freeform 18">
              <a:extLst>
                <a:ext uri="{FF2B5EF4-FFF2-40B4-BE49-F238E27FC236}">
                  <a16:creationId xmlns:a16="http://schemas.microsoft.com/office/drawing/2014/main" id="{12DDD77B-481E-C473-693F-90F7559F8873}"/>
                </a:ext>
              </a:extLst>
            </p:cNvPr>
            <p:cNvSpPr/>
            <p:nvPr/>
          </p:nvSpPr>
          <p:spPr>
            <a:xfrm rot="-4985078">
              <a:off x="9617761" y="718574"/>
              <a:ext cx="97302" cy="79536"/>
            </a:xfrm>
            <a:custGeom>
              <a:avLst/>
              <a:gdLst>
                <a:gd name="connsiteX0" fmla="*/ 97302 w 97302"/>
                <a:gd name="connsiteY0" fmla="*/ 39768 h 79536"/>
                <a:gd name="connsiteX1" fmla="*/ 48651 w 97302"/>
                <a:gd name="connsiteY1" fmla="*/ 79537 h 79536"/>
                <a:gd name="connsiteX2" fmla="*/ -1 w 97302"/>
                <a:gd name="connsiteY2" fmla="*/ 39768 h 79536"/>
                <a:gd name="connsiteX3" fmla="*/ 48651 w 97302"/>
                <a:gd name="connsiteY3" fmla="*/ 0 h 79536"/>
                <a:gd name="connsiteX4" fmla="*/ 97302 w 97302"/>
                <a:gd name="connsiteY4" fmla="*/ 39768 h 79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02" h="79536">
                  <a:moveTo>
                    <a:pt x="97302" y="39768"/>
                  </a:moveTo>
                  <a:cubicBezTo>
                    <a:pt x="97302" y="61732"/>
                    <a:pt x="75520" y="79537"/>
                    <a:pt x="48651" y="79537"/>
                  </a:cubicBezTo>
                  <a:cubicBezTo>
                    <a:pt x="21782" y="79537"/>
                    <a:pt x="-1" y="61732"/>
                    <a:pt x="-1" y="39768"/>
                  </a:cubicBezTo>
                  <a:cubicBezTo>
                    <a:pt x="-1" y="17805"/>
                    <a:pt x="21781" y="0"/>
                    <a:pt x="48651" y="0"/>
                  </a:cubicBezTo>
                  <a:cubicBezTo>
                    <a:pt x="75520" y="0"/>
                    <a:pt x="97302" y="17805"/>
                    <a:pt x="97302" y="39768"/>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sp>
        <p:nvSpPr>
          <p:cNvPr id="35" name="Freeform 34">
            <a:extLst>
              <a:ext uri="{FF2B5EF4-FFF2-40B4-BE49-F238E27FC236}">
                <a16:creationId xmlns:a16="http://schemas.microsoft.com/office/drawing/2014/main" id="{EE7D5099-CD98-BF1B-8F12-F80F98E8ED1D}"/>
              </a:ext>
            </a:extLst>
          </p:cNvPr>
          <p:cNvSpPr/>
          <p:nvPr/>
        </p:nvSpPr>
        <p:spPr>
          <a:xfrm>
            <a:off x="8176374" y="215557"/>
            <a:ext cx="340528" cy="542651"/>
          </a:xfrm>
          <a:custGeom>
            <a:avLst/>
            <a:gdLst>
              <a:gd name="connsiteX0" fmla="*/ 290389 w 340528"/>
              <a:gd name="connsiteY0" fmla="*/ 305729 h 542651"/>
              <a:gd name="connsiteX1" fmla="*/ 309443 w 340528"/>
              <a:gd name="connsiteY1" fmla="*/ 337875 h 542651"/>
              <a:gd name="connsiteX2" fmla="*/ 324306 w 340528"/>
              <a:gd name="connsiteY2" fmla="*/ 370529 h 542651"/>
              <a:gd name="connsiteX3" fmla="*/ 330784 w 340528"/>
              <a:gd name="connsiteY3" fmla="*/ 407122 h 542651"/>
              <a:gd name="connsiteX4" fmla="*/ 324052 w 340528"/>
              <a:gd name="connsiteY4" fmla="*/ 450068 h 542651"/>
              <a:gd name="connsiteX5" fmla="*/ 294454 w 340528"/>
              <a:gd name="connsiteY5" fmla="*/ 504195 h 542651"/>
              <a:gd name="connsiteX6" fmla="*/ 249867 w 340528"/>
              <a:gd name="connsiteY6" fmla="*/ 533037 h 542651"/>
              <a:gd name="connsiteX7" fmla="*/ 195244 w 340528"/>
              <a:gd name="connsiteY7" fmla="*/ 542567 h 542651"/>
              <a:gd name="connsiteX8" fmla="*/ 134905 w 340528"/>
              <a:gd name="connsiteY8" fmla="*/ 539771 h 542651"/>
              <a:gd name="connsiteX9" fmla="*/ 73423 w 340528"/>
              <a:gd name="connsiteY9" fmla="*/ 530496 h 542651"/>
              <a:gd name="connsiteX10" fmla="*/ 16133 w 340528"/>
              <a:gd name="connsiteY10" fmla="*/ 520585 h 542651"/>
              <a:gd name="connsiteX11" fmla="*/ 7621 w 340528"/>
              <a:gd name="connsiteY11" fmla="*/ 519569 h 542651"/>
              <a:gd name="connsiteX12" fmla="*/ 0 w 340528"/>
              <a:gd name="connsiteY12" fmla="*/ 517155 h 542651"/>
              <a:gd name="connsiteX13" fmla="*/ 28709 w 340528"/>
              <a:gd name="connsiteY13" fmla="*/ 261640 h 542651"/>
              <a:gd name="connsiteX14" fmla="*/ 59704 w 340528"/>
              <a:gd name="connsiteY14" fmla="*/ 5616 h 542651"/>
              <a:gd name="connsiteX15" fmla="*/ 60593 w 340528"/>
              <a:gd name="connsiteY15" fmla="*/ 4981 h 542651"/>
              <a:gd name="connsiteX16" fmla="*/ 125251 w 340528"/>
              <a:gd name="connsiteY16" fmla="*/ 25 h 542651"/>
              <a:gd name="connsiteX17" fmla="*/ 191687 w 340528"/>
              <a:gd name="connsiteY17" fmla="*/ 5108 h 542651"/>
              <a:gd name="connsiteX18" fmla="*/ 253297 w 340528"/>
              <a:gd name="connsiteY18" fmla="*/ 22388 h 542651"/>
              <a:gd name="connsiteX19" fmla="*/ 303219 w 340528"/>
              <a:gd name="connsiteY19" fmla="*/ 55169 h 542651"/>
              <a:gd name="connsiteX20" fmla="*/ 333960 w 340528"/>
              <a:gd name="connsiteY20" fmla="*/ 106374 h 542651"/>
              <a:gd name="connsiteX21" fmla="*/ 338787 w 340528"/>
              <a:gd name="connsiteY21" fmla="*/ 178162 h 542651"/>
              <a:gd name="connsiteX22" fmla="*/ 320622 w 340528"/>
              <a:gd name="connsiteY22" fmla="*/ 237752 h 542651"/>
              <a:gd name="connsiteX23" fmla="*/ 288357 w 340528"/>
              <a:gd name="connsiteY23" fmla="*/ 289592 h 542651"/>
              <a:gd name="connsiteX24" fmla="*/ 285943 w 340528"/>
              <a:gd name="connsiteY24" fmla="*/ 297597 h 542651"/>
              <a:gd name="connsiteX25" fmla="*/ 290389 w 340528"/>
              <a:gd name="connsiteY25" fmla="*/ 305729 h 542651"/>
              <a:gd name="connsiteX26" fmla="*/ 205533 w 340528"/>
              <a:gd name="connsiteY26" fmla="*/ 420717 h 542651"/>
              <a:gd name="connsiteX27" fmla="*/ 216585 w 340528"/>
              <a:gd name="connsiteY27" fmla="*/ 394924 h 542651"/>
              <a:gd name="connsiteX28" fmla="*/ 214426 w 340528"/>
              <a:gd name="connsiteY28" fmla="*/ 365955 h 542651"/>
              <a:gd name="connsiteX29" fmla="*/ 202993 w 340528"/>
              <a:gd name="connsiteY29" fmla="*/ 348421 h 542651"/>
              <a:gd name="connsiteX30" fmla="*/ 185590 w 340528"/>
              <a:gd name="connsiteY30" fmla="*/ 336858 h 542651"/>
              <a:gd name="connsiteX31" fmla="*/ 157135 w 340528"/>
              <a:gd name="connsiteY31" fmla="*/ 329235 h 542651"/>
              <a:gd name="connsiteX32" fmla="*/ 128427 w 340528"/>
              <a:gd name="connsiteY32" fmla="*/ 323898 h 542651"/>
              <a:gd name="connsiteX33" fmla="*/ 120170 w 340528"/>
              <a:gd name="connsiteY33" fmla="*/ 348548 h 542651"/>
              <a:gd name="connsiteX34" fmla="*/ 114072 w 340528"/>
              <a:gd name="connsiteY34" fmla="*/ 376882 h 542651"/>
              <a:gd name="connsiteX35" fmla="*/ 112548 w 340528"/>
              <a:gd name="connsiteY35" fmla="*/ 404962 h 542651"/>
              <a:gd name="connsiteX36" fmla="*/ 118010 w 340528"/>
              <a:gd name="connsiteY36" fmla="*/ 428214 h 542651"/>
              <a:gd name="connsiteX37" fmla="*/ 119407 w 340528"/>
              <a:gd name="connsiteY37" fmla="*/ 429103 h 542651"/>
              <a:gd name="connsiteX38" fmla="*/ 141257 w 340528"/>
              <a:gd name="connsiteY38" fmla="*/ 432152 h 542651"/>
              <a:gd name="connsiteX39" fmla="*/ 164376 w 340528"/>
              <a:gd name="connsiteY39" fmla="*/ 434185 h 542651"/>
              <a:gd name="connsiteX40" fmla="*/ 186606 w 340528"/>
              <a:gd name="connsiteY40" fmla="*/ 431644 h 542651"/>
              <a:gd name="connsiteX41" fmla="*/ 205533 w 340528"/>
              <a:gd name="connsiteY41" fmla="*/ 420717 h 542651"/>
              <a:gd name="connsiteX42" fmla="*/ 230431 w 340528"/>
              <a:gd name="connsiteY42" fmla="*/ 208783 h 542651"/>
              <a:gd name="connsiteX43" fmla="*/ 241864 w 340528"/>
              <a:gd name="connsiteY43" fmla="*/ 189089 h 542651"/>
              <a:gd name="connsiteX44" fmla="*/ 242499 w 340528"/>
              <a:gd name="connsiteY44" fmla="*/ 165075 h 542651"/>
              <a:gd name="connsiteX45" fmla="*/ 229415 w 340528"/>
              <a:gd name="connsiteY45" fmla="*/ 144999 h 542651"/>
              <a:gd name="connsiteX46" fmla="*/ 209344 w 340528"/>
              <a:gd name="connsiteY46" fmla="*/ 133183 h 542651"/>
              <a:gd name="connsiteX47" fmla="*/ 178222 w 340528"/>
              <a:gd name="connsiteY47" fmla="*/ 126068 h 542651"/>
              <a:gd name="connsiteX48" fmla="*/ 149640 w 340528"/>
              <a:gd name="connsiteY48" fmla="*/ 128228 h 542651"/>
              <a:gd name="connsiteX49" fmla="*/ 143543 w 340528"/>
              <a:gd name="connsiteY49" fmla="*/ 169649 h 542651"/>
              <a:gd name="connsiteX50" fmla="*/ 141511 w 340528"/>
              <a:gd name="connsiteY50" fmla="*/ 220727 h 542651"/>
              <a:gd name="connsiteX51" fmla="*/ 165011 w 340528"/>
              <a:gd name="connsiteY51" fmla="*/ 225809 h 542651"/>
              <a:gd name="connsiteX52" fmla="*/ 189655 w 340528"/>
              <a:gd name="connsiteY52" fmla="*/ 228096 h 542651"/>
              <a:gd name="connsiteX53" fmla="*/ 212393 w 340528"/>
              <a:gd name="connsiteY53" fmla="*/ 223649 h 542651"/>
              <a:gd name="connsiteX54" fmla="*/ 230431 w 340528"/>
              <a:gd name="connsiteY54" fmla="*/ 208783 h 54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40528" h="542651">
                <a:moveTo>
                  <a:pt x="290389" y="305729"/>
                </a:moveTo>
                <a:cubicBezTo>
                  <a:pt x="297122" y="316656"/>
                  <a:pt x="303473" y="327329"/>
                  <a:pt x="309443" y="337875"/>
                </a:cubicBezTo>
                <a:cubicBezTo>
                  <a:pt x="315414" y="348421"/>
                  <a:pt x="320368" y="359348"/>
                  <a:pt x="324306" y="370529"/>
                </a:cubicBezTo>
                <a:cubicBezTo>
                  <a:pt x="328244" y="381837"/>
                  <a:pt x="330404" y="394035"/>
                  <a:pt x="330784" y="407122"/>
                </a:cubicBezTo>
                <a:cubicBezTo>
                  <a:pt x="331166" y="420209"/>
                  <a:pt x="329006" y="434567"/>
                  <a:pt x="324052" y="450068"/>
                </a:cubicBezTo>
                <a:cubicBezTo>
                  <a:pt x="317192" y="472938"/>
                  <a:pt x="307411" y="490854"/>
                  <a:pt x="294454" y="504195"/>
                </a:cubicBezTo>
                <a:cubicBezTo>
                  <a:pt x="281497" y="517409"/>
                  <a:pt x="266635" y="527065"/>
                  <a:pt x="249867" y="533037"/>
                </a:cubicBezTo>
                <a:cubicBezTo>
                  <a:pt x="233099" y="539009"/>
                  <a:pt x="214806" y="542185"/>
                  <a:pt x="195244" y="542567"/>
                </a:cubicBezTo>
                <a:cubicBezTo>
                  <a:pt x="175682" y="542948"/>
                  <a:pt x="155484" y="542058"/>
                  <a:pt x="134905" y="539771"/>
                </a:cubicBezTo>
                <a:cubicBezTo>
                  <a:pt x="114326" y="537484"/>
                  <a:pt x="93875" y="534435"/>
                  <a:pt x="73423" y="530496"/>
                </a:cubicBezTo>
                <a:cubicBezTo>
                  <a:pt x="53098" y="526557"/>
                  <a:pt x="33917" y="523254"/>
                  <a:pt x="16133" y="520585"/>
                </a:cubicBezTo>
                <a:cubicBezTo>
                  <a:pt x="13211" y="520204"/>
                  <a:pt x="10289" y="519823"/>
                  <a:pt x="7621" y="519569"/>
                </a:cubicBezTo>
                <a:cubicBezTo>
                  <a:pt x="4827" y="519188"/>
                  <a:pt x="2414" y="518425"/>
                  <a:pt x="0" y="517155"/>
                </a:cubicBezTo>
                <a:cubicBezTo>
                  <a:pt x="7368" y="431136"/>
                  <a:pt x="17022" y="345880"/>
                  <a:pt x="28709" y="261640"/>
                </a:cubicBezTo>
                <a:cubicBezTo>
                  <a:pt x="40395" y="177400"/>
                  <a:pt x="50812" y="92016"/>
                  <a:pt x="59704" y="5616"/>
                </a:cubicBezTo>
                <a:lnTo>
                  <a:pt x="60593" y="4981"/>
                </a:lnTo>
                <a:cubicBezTo>
                  <a:pt x="81045" y="1931"/>
                  <a:pt x="102640" y="279"/>
                  <a:pt x="125251" y="25"/>
                </a:cubicBezTo>
                <a:cubicBezTo>
                  <a:pt x="147862" y="-229"/>
                  <a:pt x="170093" y="1423"/>
                  <a:pt x="191687" y="5108"/>
                </a:cubicBezTo>
                <a:cubicBezTo>
                  <a:pt x="213409" y="8792"/>
                  <a:pt x="233861" y="14510"/>
                  <a:pt x="253297" y="22388"/>
                </a:cubicBezTo>
                <a:cubicBezTo>
                  <a:pt x="272732" y="30265"/>
                  <a:pt x="289373" y="41192"/>
                  <a:pt x="303219" y="55169"/>
                </a:cubicBezTo>
                <a:cubicBezTo>
                  <a:pt x="317066" y="69145"/>
                  <a:pt x="327355" y="86298"/>
                  <a:pt x="333960" y="106374"/>
                </a:cubicBezTo>
                <a:cubicBezTo>
                  <a:pt x="340566" y="126576"/>
                  <a:pt x="342217" y="150463"/>
                  <a:pt x="338787" y="178162"/>
                </a:cubicBezTo>
                <a:cubicBezTo>
                  <a:pt x="336246" y="198999"/>
                  <a:pt x="330149" y="218821"/>
                  <a:pt x="320622" y="237752"/>
                </a:cubicBezTo>
                <a:cubicBezTo>
                  <a:pt x="311095" y="256684"/>
                  <a:pt x="300298" y="273964"/>
                  <a:pt x="288357" y="289592"/>
                </a:cubicBezTo>
                <a:cubicBezTo>
                  <a:pt x="285943" y="292769"/>
                  <a:pt x="285181" y="295437"/>
                  <a:pt x="285943" y="297597"/>
                </a:cubicBezTo>
                <a:cubicBezTo>
                  <a:pt x="286833" y="299884"/>
                  <a:pt x="288230" y="302552"/>
                  <a:pt x="290389" y="305729"/>
                </a:cubicBezTo>
                <a:close/>
                <a:moveTo>
                  <a:pt x="205533" y="420717"/>
                </a:moveTo>
                <a:cubicBezTo>
                  <a:pt x="211885" y="413983"/>
                  <a:pt x="215568" y="405343"/>
                  <a:pt x="216585" y="394924"/>
                </a:cubicBezTo>
                <a:cubicBezTo>
                  <a:pt x="217601" y="384505"/>
                  <a:pt x="216839" y="374849"/>
                  <a:pt x="214426" y="365955"/>
                </a:cubicBezTo>
                <a:cubicBezTo>
                  <a:pt x="212139" y="359602"/>
                  <a:pt x="208328" y="353757"/>
                  <a:pt x="202993" y="348421"/>
                </a:cubicBezTo>
                <a:cubicBezTo>
                  <a:pt x="197658" y="342957"/>
                  <a:pt x="191814" y="339145"/>
                  <a:pt x="185590" y="336858"/>
                </a:cubicBezTo>
                <a:cubicBezTo>
                  <a:pt x="176444" y="333301"/>
                  <a:pt x="167043" y="330759"/>
                  <a:pt x="157135" y="329235"/>
                </a:cubicBezTo>
                <a:cubicBezTo>
                  <a:pt x="147227" y="327837"/>
                  <a:pt x="137699" y="326058"/>
                  <a:pt x="128427" y="323898"/>
                </a:cubicBezTo>
                <a:cubicBezTo>
                  <a:pt x="125505" y="331141"/>
                  <a:pt x="122837" y="339272"/>
                  <a:pt x="120170" y="348548"/>
                </a:cubicBezTo>
                <a:cubicBezTo>
                  <a:pt x="117502" y="357823"/>
                  <a:pt x="115469" y="367225"/>
                  <a:pt x="114072" y="376882"/>
                </a:cubicBezTo>
                <a:cubicBezTo>
                  <a:pt x="112675" y="386538"/>
                  <a:pt x="112167" y="395814"/>
                  <a:pt x="112548" y="404962"/>
                </a:cubicBezTo>
                <a:cubicBezTo>
                  <a:pt x="112929" y="414110"/>
                  <a:pt x="114834" y="421861"/>
                  <a:pt x="118010" y="428214"/>
                </a:cubicBezTo>
                <a:lnTo>
                  <a:pt x="119407" y="429103"/>
                </a:lnTo>
                <a:cubicBezTo>
                  <a:pt x="126394" y="429992"/>
                  <a:pt x="133635" y="431009"/>
                  <a:pt x="141257" y="432152"/>
                </a:cubicBezTo>
                <a:cubicBezTo>
                  <a:pt x="148878" y="433296"/>
                  <a:pt x="156627" y="434058"/>
                  <a:pt x="164376" y="434185"/>
                </a:cubicBezTo>
                <a:cubicBezTo>
                  <a:pt x="172125" y="434312"/>
                  <a:pt x="179493" y="433550"/>
                  <a:pt x="186606" y="431644"/>
                </a:cubicBezTo>
                <a:cubicBezTo>
                  <a:pt x="193466" y="429611"/>
                  <a:pt x="199817" y="426054"/>
                  <a:pt x="205533" y="420717"/>
                </a:cubicBezTo>
                <a:close/>
                <a:moveTo>
                  <a:pt x="230431" y="208783"/>
                </a:moveTo>
                <a:cubicBezTo>
                  <a:pt x="234623" y="203192"/>
                  <a:pt x="238434" y="196712"/>
                  <a:pt x="241864" y="189089"/>
                </a:cubicBezTo>
                <a:cubicBezTo>
                  <a:pt x="245294" y="181465"/>
                  <a:pt x="245548" y="173461"/>
                  <a:pt x="242499" y="165075"/>
                </a:cubicBezTo>
                <a:cubicBezTo>
                  <a:pt x="239450" y="156689"/>
                  <a:pt x="235132" y="149955"/>
                  <a:pt x="229415" y="144999"/>
                </a:cubicBezTo>
                <a:cubicBezTo>
                  <a:pt x="223699" y="140044"/>
                  <a:pt x="217093" y="136105"/>
                  <a:pt x="209344" y="133183"/>
                </a:cubicBezTo>
                <a:cubicBezTo>
                  <a:pt x="199690" y="130007"/>
                  <a:pt x="189273" y="127592"/>
                  <a:pt x="178222" y="126068"/>
                </a:cubicBezTo>
                <a:cubicBezTo>
                  <a:pt x="167170" y="124416"/>
                  <a:pt x="157643" y="125178"/>
                  <a:pt x="149640" y="128228"/>
                </a:cubicBezTo>
                <a:cubicBezTo>
                  <a:pt x="149260" y="139790"/>
                  <a:pt x="147227" y="153512"/>
                  <a:pt x="143543" y="169649"/>
                </a:cubicBezTo>
                <a:cubicBezTo>
                  <a:pt x="139859" y="185785"/>
                  <a:pt x="139097" y="202811"/>
                  <a:pt x="141511" y="220727"/>
                </a:cubicBezTo>
                <a:cubicBezTo>
                  <a:pt x="148752" y="222632"/>
                  <a:pt x="156627" y="224284"/>
                  <a:pt x="165011" y="225809"/>
                </a:cubicBezTo>
                <a:cubicBezTo>
                  <a:pt x="173395" y="227334"/>
                  <a:pt x="181525" y="228096"/>
                  <a:pt x="189655" y="228096"/>
                </a:cubicBezTo>
                <a:cubicBezTo>
                  <a:pt x="197785" y="228096"/>
                  <a:pt x="205279" y="226571"/>
                  <a:pt x="212393" y="223649"/>
                </a:cubicBezTo>
                <a:cubicBezTo>
                  <a:pt x="219634" y="220727"/>
                  <a:pt x="225604" y="215771"/>
                  <a:pt x="230431" y="208783"/>
                </a:cubicBezTo>
                <a:close/>
              </a:path>
            </a:pathLst>
          </a:custGeom>
          <a:solidFill>
            <a:srgbClr val="5ABCCA"/>
          </a:solidFill>
          <a:ln w="12692" cap="flat">
            <a:noFill/>
            <a:prstDash val="solid"/>
            <a:miter/>
          </a:ln>
        </p:spPr>
        <p:txBody>
          <a:bodyPr rtlCol="0" anchor="ctr"/>
          <a:lstStyle/>
          <a:p>
            <a:endParaRPr lang="en-US">
              <a:latin typeface="Roboto Condensed" panose="02000000000000000000" pitchFamily="2" charset="0"/>
            </a:endParaRPr>
          </a:p>
        </p:txBody>
      </p:sp>
      <p:sp>
        <p:nvSpPr>
          <p:cNvPr id="36" name="Freeform 35">
            <a:extLst>
              <a:ext uri="{FF2B5EF4-FFF2-40B4-BE49-F238E27FC236}">
                <a16:creationId xmlns:a16="http://schemas.microsoft.com/office/drawing/2014/main" id="{22A486C8-C75E-71D0-314D-B990725B519B}"/>
              </a:ext>
            </a:extLst>
          </p:cNvPr>
          <p:cNvSpPr/>
          <p:nvPr/>
        </p:nvSpPr>
        <p:spPr>
          <a:xfrm>
            <a:off x="8901839" y="467159"/>
            <a:ext cx="200071" cy="279910"/>
          </a:xfrm>
          <a:custGeom>
            <a:avLst/>
            <a:gdLst>
              <a:gd name="connsiteX0" fmla="*/ 195244 w 200071"/>
              <a:gd name="connsiteY0" fmla="*/ 68866 h 279910"/>
              <a:gd name="connsiteX1" fmla="*/ 199817 w 200071"/>
              <a:gd name="connsiteY1" fmla="*/ 98598 h 279910"/>
              <a:gd name="connsiteX2" fmla="*/ 199055 w 200071"/>
              <a:gd name="connsiteY2" fmla="*/ 128965 h 279910"/>
              <a:gd name="connsiteX3" fmla="*/ 197531 w 200071"/>
              <a:gd name="connsiteY3" fmla="*/ 141035 h 279910"/>
              <a:gd name="connsiteX4" fmla="*/ 194609 w 200071"/>
              <a:gd name="connsiteY4" fmla="*/ 152598 h 279910"/>
              <a:gd name="connsiteX5" fmla="*/ 181906 w 200071"/>
              <a:gd name="connsiteY5" fmla="*/ 186141 h 279910"/>
              <a:gd name="connsiteX6" fmla="*/ 166917 w 200071"/>
              <a:gd name="connsiteY6" fmla="*/ 218414 h 279910"/>
              <a:gd name="connsiteX7" fmla="*/ 166662 w 200071"/>
              <a:gd name="connsiteY7" fmla="*/ 218795 h 279910"/>
              <a:gd name="connsiteX8" fmla="*/ 166409 w 200071"/>
              <a:gd name="connsiteY8" fmla="*/ 219049 h 279910"/>
              <a:gd name="connsiteX9" fmla="*/ 133381 w 200071"/>
              <a:gd name="connsiteY9" fmla="*/ 252720 h 279910"/>
              <a:gd name="connsiteX10" fmla="*/ 95272 w 200071"/>
              <a:gd name="connsiteY10" fmla="*/ 279911 h 279910"/>
              <a:gd name="connsiteX11" fmla="*/ 47255 w 200071"/>
              <a:gd name="connsiteY11" fmla="*/ 264791 h 279910"/>
              <a:gd name="connsiteX12" fmla="*/ 508 w 200071"/>
              <a:gd name="connsiteY12" fmla="*/ 249289 h 279910"/>
              <a:gd name="connsiteX13" fmla="*/ 0 w 200071"/>
              <a:gd name="connsiteY13" fmla="*/ 249544 h 279910"/>
              <a:gd name="connsiteX14" fmla="*/ 14736 w 200071"/>
              <a:gd name="connsiteY14" fmla="*/ 189064 h 279910"/>
              <a:gd name="connsiteX15" fmla="*/ 34298 w 200071"/>
              <a:gd name="connsiteY15" fmla="*/ 127059 h 279910"/>
              <a:gd name="connsiteX16" fmla="*/ 56020 w 200071"/>
              <a:gd name="connsiteY16" fmla="*/ 64165 h 279910"/>
              <a:gd name="connsiteX17" fmla="*/ 76980 w 200071"/>
              <a:gd name="connsiteY17" fmla="*/ 1016 h 279910"/>
              <a:gd name="connsiteX18" fmla="*/ 77742 w 200071"/>
              <a:gd name="connsiteY18" fmla="*/ 508 h 279910"/>
              <a:gd name="connsiteX19" fmla="*/ 78504 w 200071"/>
              <a:gd name="connsiteY19" fmla="*/ 0 h 279910"/>
              <a:gd name="connsiteX20" fmla="*/ 100607 w 200071"/>
              <a:gd name="connsiteY20" fmla="*/ 3685 h 279910"/>
              <a:gd name="connsiteX21" fmla="*/ 122964 w 200071"/>
              <a:gd name="connsiteY21" fmla="*/ 10419 h 279910"/>
              <a:gd name="connsiteX22" fmla="*/ 144941 w 200071"/>
              <a:gd name="connsiteY22" fmla="*/ 18424 h 279910"/>
              <a:gd name="connsiteX23" fmla="*/ 166282 w 200071"/>
              <a:gd name="connsiteY23" fmla="*/ 25539 h 279910"/>
              <a:gd name="connsiteX24" fmla="*/ 184574 w 200071"/>
              <a:gd name="connsiteY24" fmla="*/ 44216 h 279910"/>
              <a:gd name="connsiteX25" fmla="*/ 195244 w 200071"/>
              <a:gd name="connsiteY25" fmla="*/ 68866 h 279910"/>
              <a:gd name="connsiteX26" fmla="*/ 118391 w 200071"/>
              <a:gd name="connsiteY26" fmla="*/ 188174 h 279910"/>
              <a:gd name="connsiteX27" fmla="*/ 134016 w 200071"/>
              <a:gd name="connsiteY27" fmla="*/ 170640 h 279910"/>
              <a:gd name="connsiteX28" fmla="*/ 142019 w 200071"/>
              <a:gd name="connsiteY28" fmla="*/ 146118 h 279910"/>
              <a:gd name="connsiteX29" fmla="*/ 143290 w 200071"/>
              <a:gd name="connsiteY29" fmla="*/ 133920 h 279910"/>
              <a:gd name="connsiteX30" fmla="*/ 142908 w 200071"/>
              <a:gd name="connsiteY30" fmla="*/ 121214 h 279910"/>
              <a:gd name="connsiteX31" fmla="*/ 139478 w 200071"/>
              <a:gd name="connsiteY31" fmla="*/ 109398 h 279910"/>
              <a:gd name="connsiteX32" fmla="*/ 131476 w 200071"/>
              <a:gd name="connsiteY32" fmla="*/ 99741 h 279910"/>
              <a:gd name="connsiteX33" fmla="*/ 118519 w 200071"/>
              <a:gd name="connsiteY33" fmla="*/ 94405 h 279910"/>
              <a:gd name="connsiteX34" fmla="*/ 104419 w 200071"/>
              <a:gd name="connsiteY34" fmla="*/ 91101 h 279910"/>
              <a:gd name="connsiteX35" fmla="*/ 103656 w 200071"/>
              <a:gd name="connsiteY35" fmla="*/ 90847 h 279910"/>
              <a:gd name="connsiteX36" fmla="*/ 103275 w 200071"/>
              <a:gd name="connsiteY36" fmla="*/ 90720 h 279910"/>
              <a:gd name="connsiteX37" fmla="*/ 102767 w 200071"/>
              <a:gd name="connsiteY37" fmla="*/ 92118 h 279910"/>
              <a:gd name="connsiteX38" fmla="*/ 96543 w 200071"/>
              <a:gd name="connsiteY38" fmla="*/ 113209 h 279910"/>
              <a:gd name="connsiteX39" fmla="*/ 88413 w 200071"/>
              <a:gd name="connsiteY39" fmla="*/ 136207 h 279910"/>
              <a:gd name="connsiteX40" fmla="*/ 79901 w 200071"/>
              <a:gd name="connsiteY40" fmla="*/ 160475 h 279910"/>
              <a:gd name="connsiteX41" fmla="*/ 72407 w 200071"/>
              <a:gd name="connsiteY41" fmla="*/ 185379 h 279910"/>
              <a:gd name="connsiteX42" fmla="*/ 82315 w 200071"/>
              <a:gd name="connsiteY42" fmla="*/ 192240 h 279910"/>
              <a:gd name="connsiteX43" fmla="*/ 96161 w 200071"/>
              <a:gd name="connsiteY43" fmla="*/ 195671 h 279910"/>
              <a:gd name="connsiteX44" fmla="*/ 99591 w 200071"/>
              <a:gd name="connsiteY44" fmla="*/ 196179 h 279910"/>
              <a:gd name="connsiteX45" fmla="*/ 103402 w 200071"/>
              <a:gd name="connsiteY45" fmla="*/ 195671 h 279910"/>
              <a:gd name="connsiteX46" fmla="*/ 111405 w 200071"/>
              <a:gd name="connsiteY46" fmla="*/ 192621 h 279910"/>
              <a:gd name="connsiteX47" fmla="*/ 118391 w 200071"/>
              <a:gd name="connsiteY47" fmla="*/ 188174 h 27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0071" h="279910">
                <a:moveTo>
                  <a:pt x="195244" y="68866"/>
                </a:moveTo>
                <a:cubicBezTo>
                  <a:pt x="197785" y="78776"/>
                  <a:pt x="199309" y="88687"/>
                  <a:pt x="199817" y="98598"/>
                </a:cubicBezTo>
                <a:cubicBezTo>
                  <a:pt x="200326" y="108508"/>
                  <a:pt x="200071" y="118673"/>
                  <a:pt x="199055" y="128965"/>
                </a:cubicBezTo>
                <a:cubicBezTo>
                  <a:pt x="198928" y="133158"/>
                  <a:pt x="198420" y="137224"/>
                  <a:pt x="197531" y="141035"/>
                </a:cubicBezTo>
                <a:cubicBezTo>
                  <a:pt x="196641" y="144847"/>
                  <a:pt x="195626" y="148786"/>
                  <a:pt x="194609" y="152598"/>
                </a:cubicBezTo>
                <a:cubicBezTo>
                  <a:pt x="190290" y="163652"/>
                  <a:pt x="186098" y="174833"/>
                  <a:pt x="181906" y="186141"/>
                </a:cubicBezTo>
                <a:cubicBezTo>
                  <a:pt x="177714" y="197449"/>
                  <a:pt x="172760" y="208122"/>
                  <a:pt x="166917" y="218414"/>
                </a:cubicBezTo>
                <a:cubicBezTo>
                  <a:pt x="166917" y="218795"/>
                  <a:pt x="166790" y="218795"/>
                  <a:pt x="166662" y="218795"/>
                </a:cubicBezTo>
                <a:cubicBezTo>
                  <a:pt x="166535" y="218795"/>
                  <a:pt x="166409" y="218922"/>
                  <a:pt x="166409" y="219049"/>
                </a:cubicBezTo>
                <a:cubicBezTo>
                  <a:pt x="156882" y="231628"/>
                  <a:pt x="145829" y="242809"/>
                  <a:pt x="133381" y="252720"/>
                </a:cubicBezTo>
                <a:cubicBezTo>
                  <a:pt x="120805" y="262631"/>
                  <a:pt x="108102" y="271652"/>
                  <a:pt x="95272" y="279911"/>
                </a:cubicBezTo>
                <a:cubicBezTo>
                  <a:pt x="79266" y="275082"/>
                  <a:pt x="63260" y="270000"/>
                  <a:pt x="47255" y="264791"/>
                </a:cubicBezTo>
                <a:cubicBezTo>
                  <a:pt x="31122" y="259581"/>
                  <a:pt x="15624" y="254372"/>
                  <a:pt x="508" y="249289"/>
                </a:cubicBezTo>
                <a:lnTo>
                  <a:pt x="0" y="249544"/>
                </a:lnTo>
                <a:cubicBezTo>
                  <a:pt x="3684" y="229722"/>
                  <a:pt x="8638" y="209647"/>
                  <a:pt x="14736" y="189064"/>
                </a:cubicBezTo>
                <a:cubicBezTo>
                  <a:pt x="20833" y="168607"/>
                  <a:pt x="27312" y="147896"/>
                  <a:pt x="34298" y="127059"/>
                </a:cubicBezTo>
                <a:cubicBezTo>
                  <a:pt x="41285" y="106221"/>
                  <a:pt x="48525" y="85257"/>
                  <a:pt x="56020" y="64165"/>
                </a:cubicBezTo>
                <a:cubicBezTo>
                  <a:pt x="63515" y="43073"/>
                  <a:pt x="70501" y="22108"/>
                  <a:pt x="76980" y="1016"/>
                </a:cubicBezTo>
                <a:cubicBezTo>
                  <a:pt x="77234" y="889"/>
                  <a:pt x="77488" y="635"/>
                  <a:pt x="77742" y="508"/>
                </a:cubicBezTo>
                <a:cubicBezTo>
                  <a:pt x="77996" y="254"/>
                  <a:pt x="78251" y="127"/>
                  <a:pt x="78504" y="0"/>
                </a:cubicBezTo>
                <a:cubicBezTo>
                  <a:pt x="85745" y="635"/>
                  <a:pt x="93113" y="1779"/>
                  <a:pt x="100607" y="3685"/>
                </a:cubicBezTo>
                <a:cubicBezTo>
                  <a:pt x="108102" y="5591"/>
                  <a:pt x="115597" y="7751"/>
                  <a:pt x="122964" y="10419"/>
                </a:cubicBezTo>
                <a:cubicBezTo>
                  <a:pt x="130332" y="13087"/>
                  <a:pt x="137700" y="15628"/>
                  <a:pt x="144941" y="18424"/>
                </a:cubicBezTo>
                <a:cubicBezTo>
                  <a:pt x="152181" y="21092"/>
                  <a:pt x="159295" y="23506"/>
                  <a:pt x="166282" y="25539"/>
                </a:cubicBezTo>
                <a:cubicBezTo>
                  <a:pt x="173268" y="29986"/>
                  <a:pt x="179365" y="36212"/>
                  <a:pt x="184574" y="44216"/>
                </a:cubicBezTo>
                <a:cubicBezTo>
                  <a:pt x="189655" y="52221"/>
                  <a:pt x="193212" y="60480"/>
                  <a:pt x="195244" y="68866"/>
                </a:cubicBezTo>
                <a:close/>
                <a:moveTo>
                  <a:pt x="118391" y="188174"/>
                </a:moveTo>
                <a:cubicBezTo>
                  <a:pt x="124489" y="183346"/>
                  <a:pt x="129824" y="177501"/>
                  <a:pt x="134016" y="170640"/>
                </a:cubicBezTo>
                <a:cubicBezTo>
                  <a:pt x="138335" y="163779"/>
                  <a:pt x="141003" y="155647"/>
                  <a:pt x="142019" y="146118"/>
                </a:cubicBezTo>
                <a:cubicBezTo>
                  <a:pt x="142527" y="142306"/>
                  <a:pt x="142908" y="138240"/>
                  <a:pt x="143290" y="133920"/>
                </a:cubicBezTo>
                <a:cubicBezTo>
                  <a:pt x="143670" y="129600"/>
                  <a:pt x="143543" y="125407"/>
                  <a:pt x="142908" y="121214"/>
                </a:cubicBezTo>
                <a:cubicBezTo>
                  <a:pt x="142273" y="117021"/>
                  <a:pt x="141129" y="113082"/>
                  <a:pt x="139478" y="109398"/>
                </a:cubicBezTo>
                <a:cubicBezTo>
                  <a:pt x="137827" y="105713"/>
                  <a:pt x="135159" y="102536"/>
                  <a:pt x="131476" y="99741"/>
                </a:cubicBezTo>
                <a:cubicBezTo>
                  <a:pt x="127537" y="97835"/>
                  <a:pt x="123219" y="96056"/>
                  <a:pt x="118519" y="94405"/>
                </a:cubicBezTo>
                <a:cubicBezTo>
                  <a:pt x="113819" y="92626"/>
                  <a:pt x="109119" y="91609"/>
                  <a:pt x="104419" y="91101"/>
                </a:cubicBezTo>
                <a:lnTo>
                  <a:pt x="103656" y="90847"/>
                </a:lnTo>
                <a:lnTo>
                  <a:pt x="103275" y="90720"/>
                </a:lnTo>
                <a:lnTo>
                  <a:pt x="102767" y="92118"/>
                </a:lnTo>
                <a:cubicBezTo>
                  <a:pt x="101116" y="98725"/>
                  <a:pt x="98956" y="105840"/>
                  <a:pt x="96543" y="113209"/>
                </a:cubicBezTo>
                <a:cubicBezTo>
                  <a:pt x="94002" y="120579"/>
                  <a:pt x="91334" y="128329"/>
                  <a:pt x="88413" y="136207"/>
                </a:cubicBezTo>
                <a:cubicBezTo>
                  <a:pt x="85491" y="144212"/>
                  <a:pt x="82569" y="152216"/>
                  <a:pt x="79901" y="160475"/>
                </a:cubicBezTo>
                <a:cubicBezTo>
                  <a:pt x="77107" y="168734"/>
                  <a:pt x="74566" y="176993"/>
                  <a:pt x="72407" y="185379"/>
                </a:cubicBezTo>
                <a:cubicBezTo>
                  <a:pt x="74186" y="188682"/>
                  <a:pt x="77488" y="190969"/>
                  <a:pt x="82315" y="192240"/>
                </a:cubicBezTo>
                <a:cubicBezTo>
                  <a:pt x="87016" y="193638"/>
                  <a:pt x="91716" y="194781"/>
                  <a:pt x="96161" y="195671"/>
                </a:cubicBezTo>
                <a:cubicBezTo>
                  <a:pt x="97305" y="196306"/>
                  <a:pt x="98448" y="196433"/>
                  <a:pt x="99591" y="196179"/>
                </a:cubicBezTo>
                <a:cubicBezTo>
                  <a:pt x="100734" y="195925"/>
                  <a:pt x="102005" y="195671"/>
                  <a:pt x="103402" y="195671"/>
                </a:cubicBezTo>
                <a:cubicBezTo>
                  <a:pt x="106324" y="195035"/>
                  <a:pt x="108991" y="194019"/>
                  <a:pt x="111405" y="192621"/>
                </a:cubicBezTo>
                <a:cubicBezTo>
                  <a:pt x="113946" y="191478"/>
                  <a:pt x="116232" y="189826"/>
                  <a:pt x="118391" y="188174"/>
                </a:cubicBezTo>
                <a:close/>
              </a:path>
            </a:pathLst>
          </a:custGeom>
          <a:solidFill>
            <a:srgbClr val="CDCA00"/>
          </a:solidFill>
          <a:ln w="12692" cap="flat">
            <a:noFill/>
            <a:prstDash val="solid"/>
            <a:miter/>
          </a:ln>
        </p:spPr>
        <p:txBody>
          <a:bodyPr rtlCol="0" anchor="ctr"/>
          <a:lstStyle/>
          <a:p>
            <a:endParaRPr lang="en-US">
              <a:latin typeface="Roboto Condensed" panose="02000000000000000000" pitchFamily="2" charset="0"/>
            </a:endParaRPr>
          </a:p>
        </p:txBody>
      </p:sp>
      <p:sp>
        <p:nvSpPr>
          <p:cNvPr id="37" name="Freeform 36">
            <a:extLst>
              <a:ext uri="{FF2B5EF4-FFF2-40B4-BE49-F238E27FC236}">
                <a16:creationId xmlns:a16="http://schemas.microsoft.com/office/drawing/2014/main" id="{7768CAFE-82AE-A6F7-DD6B-4932FED32E79}"/>
              </a:ext>
            </a:extLst>
          </p:cNvPr>
          <p:cNvSpPr/>
          <p:nvPr/>
        </p:nvSpPr>
        <p:spPr>
          <a:xfrm>
            <a:off x="8568514" y="438880"/>
            <a:ext cx="281271" cy="412069"/>
          </a:xfrm>
          <a:custGeom>
            <a:avLst/>
            <a:gdLst>
              <a:gd name="connsiteX0" fmla="*/ 90445 w 281271"/>
              <a:gd name="connsiteY0" fmla="*/ 107564 h 412069"/>
              <a:gd name="connsiteX1" fmla="*/ 89301 w 281271"/>
              <a:gd name="connsiteY1" fmla="*/ 111502 h 412069"/>
              <a:gd name="connsiteX2" fmla="*/ 88666 w 281271"/>
              <a:gd name="connsiteY2" fmla="*/ 115314 h 412069"/>
              <a:gd name="connsiteX3" fmla="*/ 90572 w 281271"/>
              <a:gd name="connsiteY3" fmla="*/ 134881 h 412069"/>
              <a:gd name="connsiteX4" fmla="*/ 97686 w 281271"/>
              <a:gd name="connsiteY4" fmla="*/ 176811 h 412069"/>
              <a:gd name="connsiteX5" fmla="*/ 107340 w 281271"/>
              <a:gd name="connsiteY5" fmla="*/ 227126 h 412069"/>
              <a:gd name="connsiteX6" fmla="*/ 118137 w 281271"/>
              <a:gd name="connsiteY6" fmla="*/ 272105 h 412069"/>
              <a:gd name="connsiteX7" fmla="*/ 132873 w 281271"/>
              <a:gd name="connsiteY7" fmla="*/ 301328 h 412069"/>
              <a:gd name="connsiteX8" fmla="*/ 159549 w 281271"/>
              <a:gd name="connsiteY8" fmla="*/ 316194 h 412069"/>
              <a:gd name="connsiteX9" fmla="*/ 181525 w 281271"/>
              <a:gd name="connsiteY9" fmla="*/ 308062 h 412069"/>
              <a:gd name="connsiteX10" fmla="*/ 194482 w 281271"/>
              <a:gd name="connsiteY10" fmla="*/ 289131 h 412069"/>
              <a:gd name="connsiteX11" fmla="*/ 194355 w 281271"/>
              <a:gd name="connsiteY11" fmla="*/ 261432 h 412069"/>
              <a:gd name="connsiteX12" fmla="*/ 190671 w 281271"/>
              <a:gd name="connsiteY12" fmla="*/ 233352 h 412069"/>
              <a:gd name="connsiteX13" fmla="*/ 208074 w 281271"/>
              <a:gd name="connsiteY13" fmla="*/ 230429 h 412069"/>
              <a:gd name="connsiteX14" fmla="*/ 227383 w 281271"/>
              <a:gd name="connsiteY14" fmla="*/ 225982 h 412069"/>
              <a:gd name="connsiteX15" fmla="*/ 246945 w 281271"/>
              <a:gd name="connsiteY15" fmla="*/ 222552 h 412069"/>
              <a:gd name="connsiteX16" fmla="*/ 264730 w 281271"/>
              <a:gd name="connsiteY16" fmla="*/ 221789 h 412069"/>
              <a:gd name="connsiteX17" fmla="*/ 281116 w 281271"/>
              <a:gd name="connsiteY17" fmla="*/ 277568 h 412069"/>
              <a:gd name="connsiteX18" fmla="*/ 272224 w 281271"/>
              <a:gd name="connsiteY18" fmla="*/ 332204 h 412069"/>
              <a:gd name="connsiteX19" fmla="*/ 241102 w 281271"/>
              <a:gd name="connsiteY19" fmla="*/ 377055 h 412069"/>
              <a:gd name="connsiteX20" fmla="*/ 190163 w 281271"/>
              <a:gd name="connsiteY20" fmla="*/ 403102 h 412069"/>
              <a:gd name="connsiteX21" fmla="*/ 149640 w 281271"/>
              <a:gd name="connsiteY21" fmla="*/ 411615 h 412069"/>
              <a:gd name="connsiteX22" fmla="*/ 108483 w 281271"/>
              <a:gd name="connsiteY22" fmla="*/ 408566 h 412069"/>
              <a:gd name="connsiteX23" fmla="*/ 73169 w 281271"/>
              <a:gd name="connsiteY23" fmla="*/ 390905 h 412069"/>
              <a:gd name="connsiteX24" fmla="*/ 50812 w 281271"/>
              <a:gd name="connsiteY24" fmla="*/ 355455 h 412069"/>
              <a:gd name="connsiteX25" fmla="*/ 40777 w 281271"/>
              <a:gd name="connsiteY25" fmla="*/ 314669 h 412069"/>
              <a:gd name="connsiteX26" fmla="*/ 30233 w 281271"/>
              <a:gd name="connsiteY26" fmla="*/ 266895 h 412069"/>
              <a:gd name="connsiteX27" fmla="*/ 18038 w 281271"/>
              <a:gd name="connsiteY27" fmla="*/ 206542 h 412069"/>
              <a:gd name="connsiteX28" fmla="*/ 3049 w 281271"/>
              <a:gd name="connsiteY28" fmla="*/ 128147 h 412069"/>
              <a:gd name="connsiteX29" fmla="*/ 0 w 281271"/>
              <a:gd name="connsiteY29" fmla="*/ 109088 h 412069"/>
              <a:gd name="connsiteX30" fmla="*/ 1651 w 281271"/>
              <a:gd name="connsiteY30" fmla="*/ 90157 h 412069"/>
              <a:gd name="connsiteX31" fmla="*/ 8638 w 281271"/>
              <a:gd name="connsiteY31" fmla="*/ 61314 h 412069"/>
              <a:gd name="connsiteX32" fmla="*/ 22103 w 281271"/>
              <a:gd name="connsiteY32" fmla="*/ 36284 h 412069"/>
              <a:gd name="connsiteX33" fmla="*/ 33789 w 281271"/>
              <a:gd name="connsiteY33" fmla="*/ 26246 h 412069"/>
              <a:gd name="connsiteX34" fmla="*/ 47509 w 281271"/>
              <a:gd name="connsiteY34" fmla="*/ 17987 h 412069"/>
              <a:gd name="connsiteX35" fmla="*/ 96034 w 281271"/>
              <a:gd name="connsiteY35" fmla="*/ 1342 h 412069"/>
              <a:gd name="connsiteX36" fmla="*/ 144687 w 281271"/>
              <a:gd name="connsiteY36" fmla="*/ 3248 h 412069"/>
              <a:gd name="connsiteX37" fmla="*/ 189020 w 281271"/>
              <a:gd name="connsiteY37" fmla="*/ 20782 h 412069"/>
              <a:gd name="connsiteX38" fmla="*/ 224334 w 281271"/>
              <a:gd name="connsiteY38" fmla="*/ 51531 h 412069"/>
              <a:gd name="connsiteX39" fmla="*/ 246056 w 281271"/>
              <a:gd name="connsiteY39" fmla="*/ 93714 h 412069"/>
              <a:gd name="connsiteX40" fmla="*/ 249486 w 281271"/>
              <a:gd name="connsiteY40" fmla="*/ 144411 h 412069"/>
              <a:gd name="connsiteX41" fmla="*/ 210361 w 281271"/>
              <a:gd name="connsiteY41" fmla="*/ 155465 h 412069"/>
              <a:gd name="connsiteX42" fmla="*/ 168949 w 281271"/>
              <a:gd name="connsiteY42" fmla="*/ 158387 h 412069"/>
              <a:gd name="connsiteX43" fmla="*/ 162217 w 281271"/>
              <a:gd name="connsiteY43" fmla="*/ 135135 h 412069"/>
              <a:gd name="connsiteX44" fmla="*/ 154214 w 281271"/>
              <a:gd name="connsiteY44" fmla="*/ 111375 h 412069"/>
              <a:gd name="connsiteX45" fmla="*/ 140367 w 281271"/>
              <a:gd name="connsiteY45" fmla="*/ 95112 h 412069"/>
              <a:gd name="connsiteX46" fmla="*/ 115724 w 281271"/>
              <a:gd name="connsiteY46" fmla="*/ 93206 h 412069"/>
              <a:gd name="connsiteX47" fmla="*/ 101242 w 281271"/>
              <a:gd name="connsiteY47" fmla="*/ 99051 h 412069"/>
              <a:gd name="connsiteX48" fmla="*/ 90445 w 281271"/>
              <a:gd name="connsiteY48" fmla="*/ 107564 h 41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1271" h="412069">
                <a:moveTo>
                  <a:pt x="90445" y="107564"/>
                </a:moveTo>
                <a:cubicBezTo>
                  <a:pt x="89810" y="108453"/>
                  <a:pt x="89428" y="109724"/>
                  <a:pt x="89301" y="111502"/>
                </a:cubicBezTo>
                <a:cubicBezTo>
                  <a:pt x="89048" y="113281"/>
                  <a:pt x="88921" y="114552"/>
                  <a:pt x="88666" y="115314"/>
                </a:cubicBezTo>
                <a:cubicBezTo>
                  <a:pt x="88158" y="116585"/>
                  <a:pt x="88793" y="123065"/>
                  <a:pt x="90572" y="134881"/>
                </a:cubicBezTo>
                <a:cubicBezTo>
                  <a:pt x="92351" y="146698"/>
                  <a:pt x="94764" y="160674"/>
                  <a:pt x="97686" y="176811"/>
                </a:cubicBezTo>
                <a:cubicBezTo>
                  <a:pt x="100607" y="192947"/>
                  <a:pt x="103783" y="209719"/>
                  <a:pt x="107340" y="227126"/>
                </a:cubicBezTo>
                <a:cubicBezTo>
                  <a:pt x="110896" y="244533"/>
                  <a:pt x="114454" y="259526"/>
                  <a:pt x="118137" y="272105"/>
                </a:cubicBezTo>
                <a:cubicBezTo>
                  <a:pt x="121440" y="282524"/>
                  <a:pt x="126267" y="292307"/>
                  <a:pt x="132873" y="301328"/>
                </a:cubicBezTo>
                <a:cubicBezTo>
                  <a:pt x="139478" y="310477"/>
                  <a:pt x="148370" y="315432"/>
                  <a:pt x="159549" y="316194"/>
                </a:cubicBezTo>
                <a:cubicBezTo>
                  <a:pt x="167679" y="315305"/>
                  <a:pt x="175046" y="312637"/>
                  <a:pt x="181525" y="308062"/>
                </a:cubicBezTo>
                <a:cubicBezTo>
                  <a:pt x="188003" y="303488"/>
                  <a:pt x="192323" y="297262"/>
                  <a:pt x="194482" y="289131"/>
                </a:cubicBezTo>
                <a:cubicBezTo>
                  <a:pt x="196768" y="279855"/>
                  <a:pt x="196768" y="270707"/>
                  <a:pt x="194355" y="261432"/>
                </a:cubicBezTo>
                <a:cubicBezTo>
                  <a:pt x="191941" y="252157"/>
                  <a:pt x="190671" y="242881"/>
                  <a:pt x="190671" y="233352"/>
                </a:cubicBezTo>
                <a:cubicBezTo>
                  <a:pt x="195879" y="233098"/>
                  <a:pt x="201723" y="232081"/>
                  <a:pt x="208074" y="230429"/>
                </a:cubicBezTo>
                <a:cubicBezTo>
                  <a:pt x="214426" y="228778"/>
                  <a:pt x="220777" y="227253"/>
                  <a:pt x="227383" y="225982"/>
                </a:cubicBezTo>
                <a:cubicBezTo>
                  <a:pt x="233988" y="224712"/>
                  <a:pt x="240467" y="223568"/>
                  <a:pt x="246945" y="222552"/>
                </a:cubicBezTo>
                <a:cubicBezTo>
                  <a:pt x="253424" y="221662"/>
                  <a:pt x="259394" y="221408"/>
                  <a:pt x="264730" y="221789"/>
                </a:cubicBezTo>
                <a:cubicBezTo>
                  <a:pt x="274765" y="239578"/>
                  <a:pt x="280227" y="258128"/>
                  <a:pt x="281116" y="277568"/>
                </a:cubicBezTo>
                <a:cubicBezTo>
                  <a:pt x="282005" y="297008"/>
                  <a:pt x="279083" y="315178"/>
                  <a:pt x="272224" y="332204"/>
                </a:cubicBezTo>
                <a:cubicBezTo>
                  <a:pt x="265365" y="349229"/>
                  <a:pt x="254948" y="364095"/>
                  <a:pt x="241102" y="377055"/>
                </a:cubicBezTo>
                <a:cubicBezTo>
                  <a:pt x="227129" y="390015"/>
                  <a:pt x="210106" y="398655"/>
                  <a:pt x="190163" y="403102"/>
                </a:cubicBezTo>
                <a:cubicBezTo>
                  <a:pt x="177333" y="407549"/>
                  <a:pt x="163868" y="410472"/>
                  <a:pt x="149640" y="411615"/>
                </a:cubicBezTo>
                <a:cubicBezTo>
                  <a:pt x="135413" y="412759"/>
                  <a:pt x="121694" y="411742"/>
                  <a:pt x="108483" y="408566"/>
                </a:cubicBezTo>
                <a:cubicBezTo>
                  <a:pt x="95272" y="405389"/>
                  <a:pt x="83458" y="399418"/>
                  <a:pt x="73169" y="390905"/>
                </a:cubicBezTo>
                <a:cubicBezTo>
                  <a:pt x="62880" y="382392"/>
                  <a:pt x="55385" y="370575"/>
                  <a:pt x="50812" y="355455"/>
                </a:cubicBezTo>
                <a:cubicBezTo>
                  <a:pt x="47382" y="342495"/>
                  <a:pt x="44079" y="328900"/>
                  <a:pt x="40777" y="314669"/>
                </a:cubicBezTo>
                <a:cubicBezTo>
                  <a:pt x="37474" y="300439"/>
                  <a:pt x="34044" y="284557"/>
                  <a:pt x="30233" y="266895"/>
                </a:cubicBezTo>
                <a:cubicBezTo>
                  <a:pt x="26422" y="249234"/>
                  <a:pt x="22357" y="229032"/>
                  <a:pt x="18038" y="206542"/>
                </a:cubicBezTo>
                <a:cubicBezTo>
                  <a:pt x="13719" y="184053"/>
                  <a:pt x="8638" y="157879"/>
                  <a:pt x="3049" y="128147"/>
                </a:cubicBezTo>
                <a:cubicBezTo>
                  <a:pt x="1016" y="122048"/>
                  <a:pt x="0" y="115695"/>
                  <a:pt x="0" y="109088"/>
                </a:cubicBezTo>
                <a:cubicBezTo>
                  <a:pt x="0" y="102481"/>
                  <a:pt x="508" y="96128"/>
                  <a:pt x="1651" y="90157"/>
                </a:cubicBezTo>
                <a:cubicBezTo>
                  <a:pt x="3049" y="79992"/>
                  <a:pt x="5335" y="70335"/>
                  <a:pt x="8638" y="61314"/>
                </a:cubicBezTo>
                <a:cubicBezTo>
                  <a:pt x="11941" y="52293"/>
                  <a:pt x="16387" y="43907"/>
                  <a:pt x="22103" y="36284"/>
                </a:cubicBezTo>
                <a:cubicBezTo>
                  <a:pt x="25533" y="32599"/>
                  <a:pt x="29471" y="29168"/>
                  <a:pt x="33789" y="26246"/>
                </a:cubicBezTo>
                <a:cubicBezTo>
                  <a:pt x="38109" y="23324"/>
                  <a:pt x="42682" y="20528"/>
                  <a:pt x="47509" y="17987"/>
                </a:cubicBezTo>
                <a:cubicBezTo>
                  <a:pt x="63260" y="9093"/>
                  <a:pt x="79393" y="3502"/>
                  <a:pt x="96034" y="1342"/>
                </a:cubicBezTo>
                <a:cubicBezTo>
                  <a:pt x="112675" y="-945"/>
                  <a:pt x="128935" y="-309"/>
                  <a:pt x="144687" y="3248"/>
                </a:cubicBezTo>
                <a:cubicBezTo>
                  <a:pt x="160438" y="6679"/>
                  <a:pt x="175173" y="12651"/>
                  <a:pt x="189020" y="20782"/>
                </a:cubicBezTo>
                <a:cubicBezTo>
                  <a:pt x="202866" y="29041"/>
                  <a:pt x="214680" y="39333"/>
                  <a:pt x="224334" y="51531"/>
                </a:cubicBezTo>
                <a:cubicBezTo>
                  <a:pt x="233988" y="63855"/>
                  <a:pt x="241229" y="77832"/>
                  <a:pt x="246056" y="93714"/>
                </a:cubicBezTo>
                <a:cubicBezTo>
                  <a:pt x="250756" y="109469"/>
                  <a:pt x="251899" y="126368"/>
                  <a:pt x="249486" y="144411"/>
                </a:cubicBezTo>
                <a:cubicBezTo>
                  <a:pt x="236529" y="150128"/>
                  <a:pt x="223445" y="153813"/>
                  <a:pt x="210361" y="155465"/>
                </a:cubicBezTo>
                <a:cubicBezTo>
                  <a:pt x="197150" y="157244"/>
                  <a:pt x="183430" y="158133"/>
                  <a:pt x="168949" y="158387"/>
                </a:cubicBezTo>
                <a:cubicBezTo>
                  <a:pt x="166408" y="151653"/>
                  <a:pt x="164249" y="143902"/>
                  <a:pt x="162217" y="135135"/>
                </a:cubicBezTo>
                <a:cubicBezTo>
                  <a:pt x="160311" y="126368"/>
                  <a:pt x="157643" y="118491"/>
                  <a:pt x="154214" y="111375"/>
                </a:cubicBezTo>
                <a:cubicBezTo>
                  <a:pt x="150911" y="104260"/>
                  <a:pt x="146211" y="98797"/>
                  <a:pt x="140367" y="95112"/>
                </a:cubicBezTo>
                <a:cubicBezTo>
                  <a:pt x="134524" y="91300"/>
                  <a:pt x="126267" y="90792"/>
                  <a:pt x="115724" y="93206"/>
                </a:cubicBezTo>
                <a:cubicBezTo>
                  <a:pt x="111151" y="94858"/>
                  <a:pt x="106324" y="96891"/>
                  <a:pt x="101242" y="99051"/>
                </a:cubicBezTo>
                <a:cubicBezTo>
                  <a:pt x="96416" y="101211"/>
                  <a:pt x="92731" y="104133"/>
                  <a:pt x="90445" y="107564"/>
                </a:cubicBezTo>
                <a:close/>
              </a:path>
            </a:pathLst>
          </a:custGeom>
          <a:solidFill>
            <a:srgbClr val="F7AA58"/>
          </a:solidFill>
          <a:ln w="12692" cap="flat">
            <a:noFill/>
            <a:prstDash val="solid"/>
            <a:miter/>
          </a:ln>
        </p:spPr>
        <p:txBody>
          <a:bodyPr rtlCol="0" anchor="ctr"/>
          <a:lstStyle/>
          <a:p>
            <a:endParaRPr lang="en-US">
              <a:latin typeface="Roboto Condensed" panose="02000000000000000000" pitchFamily="2" charset="0"/>
            </a:endParaRPr>
          </a:p>
        </p:txBody>
      </p:sp>
      <p:sp>
        <p:nvSpPr>
          <p:cNvPr id="38" name="Freeform 37">
            <a:extLst>
              <a:ext uri="{FF2B5EF4-FFF2-40B4-BE49-F238E27FC236}">
                <a16:creationId xmlns:a16="http://schemas.microsoft.com/office/drawing/2014/main" id="{C9EBD633-FD93-8FD4-5142-B528A462E153}"/>
              </a:ext>
            </a:extLst>
          </p:cNvPr>
          <p:cNvSpPr/>
          <p:nvPr/>
        </p:nvSpPr>
        <p:spPr>
          <a:xfrm>
            <a:off x="7682357" y="193093"/>
            <a:ext cx="486776" cy="778997"/>
          </a:xfrm>
          <a:custGeom>
            <a:avLst/>
            <a:gdLst>
              <a:gd name="connsiteX0" fmla="*/ 307411 w 486776"/>
              <a:gd name="connsiteY0" fmla="*/ 326033 h 778997"/>
              <a:gd name="connsiteX1" fmla="*/ 486522 w 486776"/>
              <a:gd name="connsiteY1" fmla="*/ 650033 h 778997"/>
              <a:gd name="connsiteX2" fmla="*/ 486777 w 486776"/>
              <a:gd name="connsiteY2" fmla="*/ 651049 h 778997"/>
              <a:gd name="connsiteX3" fmla="*/ 422754 w 486776"/>
              <a:gd name="connsiteY3" fmla="*/ 675318 h 778997"/>
              <a:gd name="connsiteX4" fmla="*/ 352888 w 486776"/>
              <a:gd name="connsiteY4" fmla="*/ 687261 h 778997"/>
              <a:gd name="connsiteX5" fmla="*/ 351872 w 486776"/>
              <a:gd name="connsiteY5" fmla="*/ 687515 h 778997"/>
              <a:gd name="connsiteX6" fmla="*/ 329134 w 486776"/>
              <a:gd name="connsiteY6" fmla="*/ 653336 h 778997"/>
              <a:gd name="connsiteX7" fmla="*/ 304743 w 486776"/>
              <a:gd name="connsiteY7" fmla="*/ 612042 h 778997"/>
              <a:gd name="connsiteX8" fmla="*/ 280227 w 486776"/>
              <a:gd name="connsiteY8" fmla="*/ 571892 h 778997"/>
              <a:gd name="connsiteX9" fmla="*/ 256600 w 486776"/>
              <a:gd name="connsiteY9" fmla="*/ 540127 h 778997"/>
              <a:gd name="connsiteX10" fmla="*/ 236148 w 486776"/>
              <a:gd name="connsiteY10" fmla="*/ 544193 h 778997"/>
              <a:gd name="connsiteX11" fmla="*/ 223826 w 486776"/>
              <a:gd name="connsiteY11" fmla="*/ 547878 h 778997"/>
              <a:gd name="connsiteX12" fmla="*/ 212139 w 486776"/>
              <a:gd name="connsiteY12" fmla="*/ 551944 h 778997"/>
              <a:gd name="connsiteX13" fmla="*/ 194991 w 486776"/>
              <a:gd name="connsiteY13" fmla="*/ 557661 h 778997"/>
              <a:gd name="connsiteX14" fmla="*/ 194863 w 486776"/>
              <a:gd name="connsiteY14" fmla="*/ 598193 h 778997"/>
              <a:gd name="connsiteX15" fmla="*/ 199436 w 486776"/>
              <a:gd name="connsiteY15" fmla="*/ 645459 h 778997"/>
              <a:gd name="connsiteX16" fmla="*/ 203628 w 486776"/>
              <a:gd name="connsiteY16" fmla="*/ 693360 h 778997"/>
              <a:gd name="connsiteX17" fmla="*/ 201468 w 486776"/>
              <a:gd name="connsiteY17" fmla="*/ 736179 h 778997"/>
              <a:gd name="connsiteX18" fmla="*/ 200198 w 486776"/>
              <a:gd name="connsiteY18" fmla="*/ 737068 h 778997"/>
              <a:gd name="connsiteX19" fmla="*/ 198801 w 486776"/>
              <a:gd name="connsiteY19" fmla="*/ 737958 h 778997"/>
              <a:gd name="connsiteX20" fmla="*/ 159168 w 486776"/>
              <a:gd name="connsiteY20" fmla="*/ 749901 h 778997"/>
              <a:gd name="connsiteX21" fmla="*/ 59958 w 486776"/>
              <a:gd name="connsiteY21" fmla="*/ 778871 h 778997"/>
              <a:gd name="connsiteX22" fmla="*/ 57671 w 486776"/>
              <a:gd name="connsiteY22" fmla="*/ 778489 h 778997"/>
              <a:gd name="connsiteX23" fmla="*/ 52971 w 486776"/>
              <a:gd name="connsiteY23" fmla="*/ 737831 h 778997"/>
              <a:gd name="connsiteX24" fmla="*/ 41920 w 486776"/>
              <a:gd name="connsiteY24" fmla="*/ 651431 h 778997"/>
              <a:gd name="connsiteX25" fmla="*/ 27947 w 486776"/>
              <a:gd name="connsiteY25" fmla="*/ 528692 h 778997"/>
              <a:gd name="connsiteX26" fmla="*/ 14736 w 486776"/>
              <a:gd name="connsiteY26" fmla="*/ 379779 h 778997"/>
              <a:gd name="connsiteX27" fmla="*/ 4700 w 486776"/>
              <a:gd name="connsiteY27" fmla="*/ 214221 h 778997"/>
              <a:gd name="connsiteX28" fmla="*/ 0 w 486776"/>
              <a:gd name="connsiteY28" fmla="*/ 41675 h 778997"/>
              <a:gd name="connsiteX29" fmla="*/ 14609 w 486776"/>
              <a:gd name="connsiteY29" fmla="*/ 36212 h 778997"/>
              <a:gd name="connsiteX30" fmla="*/ 35441 w 486776"/>
              <a:gd name="connsiteY30" fmla="*/ 29986 h 778997"/>
              <a:gd name="connsiteX31" fmla="*/ 68469 w 486776"/>
              <a:gd name="connsiteY31" fmla="*/ 19440 h 778997"/>
              <a:gd name="connsiteX32" fmla="*/ 120297 w 486776"/>
              <a:gd name="connsiteY32" fmla="*/ 0 h 778997"/>
              <a:gd name="connsiteX33" fmla="*/ 141511 w 486776"/>
              <a:gd name="connsiteY33" fmla="*/ 36212 h 778997"/>
              <a:gd name="connsiteX34" fmla="*/ 173395 w 486776"/>
              <a:gd name="connsiteY34" fmla="*/ 91355 h 778997"/>
              <a:gd name="connsiteX35" fmla="*/ 210615 w 486776"/>
              <a:gd name="connsiteY35" fmla="*/ 157299 h 778997"/>
              <a:gd name="connsiteX36" fmla="*/ 248851 w 486776"/>
              <a:gd name="connsiteY36" fmla="*/ 224640 h 778997"/>
              <a:gd name="connsiteX37" fmla="*/ 282895 w 486776"/>
              <a:gd name="connsiteY37" fmla="*/ 283468 h 778997"/>
              <a:gd name="connsiteX38" fmla="*/ 307411 w 486776"/>
              <a:gd name="connsiteY38" fmla="*/ 326033 h 778997"/>
              <a:gd name="connsiteX39" fmla="*/ 225859 w 486776"/>
              <a:gd name="connsiteY39" fmla="*/ 420946 h 778997"/>
              <a:gd name="connsiteX40" fmla="*/ 168441 w 486776"/>
              <a:gd name="connsiteY40" fmla="*/ 293506 h 778997"/>
              <a:gd name="connsiteX41" fmla="*/ 136049 w 486776"/>
              <a:gd name="connsiteY41" fmla="*/ 233026 h 778997"/>
              <a:gd name="connsiteX42" fmla="*/ 122964 w 486776"/>
              <a:gd name="connsiteY42" fmla="*/ 228833 h 778997"/>
              <a:gd name="connsiteX43" fmla="*/ 124616 w 486776"/>
              <a:gd name="connsiteY43" fmla="*/ 269873 h 778997"/>
              <a:gd name="connsiteX44" fmla="*/ 136557 w 486776"/>
              <a:gd name="connsiteY44" fmla="*/ 345092 h 778997"/>
              <a:gd name="connsiteX45" fmla="*/ 152690 w 486776"/>
              <a:gd name="connsiteY45" fmla="*/ 442927 h 778997"/>
              <a:gd name="connsiteX46" fmla="*/ 188512 w 486776"/>
              <a:gd name="connsiteY46" fmla="*/ 432635 h 778997"/>
              <a:gd name="connsiteX47" fmla="*/ 225859 w 486776"/>
              <a:gd name="connsiteY47" fmla="*/ 420946 h 77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86776" h="778997">
                <a:moveTo>
                  <a:pt x="307411" y="326033"/>
                </a:moveTo>
                <a:lnTo>
                  <a:pt x="486522" y="650033"/>
                </a:lnTo>
                <a:lnTo>
                  <a:pt x="486777" y="651049"/>
                </a:lnTo>
                <a:cubicBezTo>
                  <a:pt x="468104" y="660960"/>
                  <a:pt x="446889" y="669092"/>
                  <a:pt x="422754" y="675318"/>
                </a:cubicBezTo>
                <a:cubicBezTo>
                  <a:pt x="398745" y="681544"/>
                  <a:pt x="375372" y="685482"/>
                  <a:pt x="352888" y="687261"/>
                </a:cubicBezTo>
                <a:lnTo>
                  <a:pt x="351872" y="687515"/>
                </a:lnTo>
                <a:cubicBezTo>
                  <a:pt x="344758" y="678113"/>
                  <a:pt x="337136" y="666805"/>
                  <a:pt x="329134" y="653336"/>
                </a:cubicBezTo>
                <a:cubicBezTo>
                  <a:pt x="321131" y="639868"/>
                  <a:pt x="313001" y="626146"/>
                  <a:pt x="304743" y="612042"/>
                </a:cubicBezTo>
                <a:cubicBezTo>
                  <a:pt x="296487" y="597939"/>
                  <a:pt x="288357" y="584598"/>
                  <a:pt x="280227" y="571892"/>
                </a:cubicBezTo>
                <a:cubicBezTo>
                  <a:pt x="272097" y="559186"/>
                  <a:pt x="264221" y="548640"/>
                  <a:pt x="256600" y="540127"/>
                </a:cubicBezTo>
                <a:cubicBezTo>
                  <a:pt x="247580" y="541398"/>
                  <a:pt x="240848" y="542795"/>
                  <a:pt x="236148" y="544193"/>
                </a:cubicBezTo>
                <a:cubicBezTo>
                  <a:pt x="231574" y="545591"/>
                  <a:pt x="227383" y="546861"/>
                  <a:pt x="223826" y="547878"/>
                </a:cubicBezTo>
                <a:cubicBezTo>
                  <a:pt x="220142" y="549021"/>
                  <a:pt x="216331" y="550292"/>
                  <a:pt x="212139" y="551944"/>
                </a:cubicBezTo>
                <a:cubicBezTo>
                  <a:pt x="207947" y="553595"/>
                  <a:pt x="202231" y="555501"/>
                  <a:pt x="194991" y="557661"/>
                </a:cubicBezTo>
                <a:cubicBezTo>
                  <a:pt x="193593" y="569605"/>
                  <a:pt x="193466" y="583200"/>
                  <a:pt x="194863" y="598193"/>
                </a:cubicBezTo>
                <a:cubicBezTo>
                  <a:pt x="196133" y="613313"/>
                  <a:pt x="197658" y="629068"/>
                  <a:pt x="199436" y="645459"/>
                </a:cubicBezTo>
                <a:cubicBezTo>
                  <a:pt x="201215" y="661849"/>
                  <a:pt x="202612" y="677859"/>
                  <a:pt x="203628" y="693360"/>
                </a:cubicBezTo>
                <a:cubicBezTo>
                  <a:pt x="204771" y="708861"/>
                  <a:pt x="204009" y="723092"/>
                  <a:pt x="201468" y="736179"/>
                </a:cubicBezTo>
                <a:cubicBezTo>
                  <a:pt x="200833" y="736433"/>
                  <a:pt x="200326" y="736687"/>
                  <a:pt x="200198" y="737068"/>
                </a:cubicBezTo>
                <a:cubicBezTo>
                  <a:pt x="199944" y="737577"/>
                  <a:pt x="199563" y="737831"/>
                  <a:pt x="198801" y="737958"/>
                </a:cubicBezTo>
                <a:cubicBezTo>
                  <a:pt x="193847" y="740880"/>
                  <a:pt x="180763" y="744819"/>
                  <a:pt x="159168" y="749901"/>
                </a:cubicBezTo>
                <a:cubicBezTo>
                  <a:pt x="137700" y="754984"/>
                  <a:pt x="104545" y="764640"/>
                  <a:pt x="59958" y="778871"/>
                </a:cubicBezTo>
                <a:cubicBezTo>
                  <a:pt x="59323" y="779125"/>
                  <a:pt x="58560" y="778998"/>
                  <a:pt x="57671" y="778489"/>
                </a:cubicBezTo>
                <a:cubicBezTo>
                  <a:pt x="57545" y="773534"/>
                  <a:pt x="56020" y="759939"/>
                  <a:pt x="52971" y="737831"/>
                </a:cubicBezTo>
                <a:cubicBezTo>
                  <a:pt x="49922" y="715722"/>
                  <a:pt x="46239" y="686880"/>
                  <a:pt x="41920" y="651431"/>
                </a:cubicBezTo>
                <a:cubicBezTo>
                  <a:pt x="37601" y="615981"/>
                  <a:pt x="33028" y="575068"/>
                  <a:pt x="27947" y="528692"/>
                </a:cubicBezTo>
                <a:cubicBezTo>
                  <a:pt x="22865" y="482315"/>
                  <a:pt x="18547" y="432635"/>
                  <a:pt x="14736" y="379779"/>
                </a:cubicBezTo>
                <a:cubicBezTo>
                  <a:pt x="10924" y="326922"/>
                  <a:pt x="7622" y="271652"/>
                  <a:pt x="4700" y="214221"/>
                </a:cubicBezTo>
                <a:cubicBezTo>
                  <a:pt x="1779" y="156791"/>
                  <a:pt x="127" y="99233"/>
                  <a:pt x="0" y="41675"/>
                </a:cubicBezTo>
                <a:cubicBezTo>
                  <a:pt x="4446" y="39642"/>
                  <a:pt x="9273" y="37864"/>
                  <a:pt x="14609" y="36212"/>
                </a:cubicBezTo>
                <a:cubicBezTo>
                  <a:pt x="19817" y="34560"/>
                  <a:pt x="26803" y="32527"/>
                  <a:pt x="35441" y="29986"/>
                </a:cubicBezTo>
                <a:cubicBezTo>
                  <a:pt x="43952" y="27445"/>
                  <a:pt x="55004" y="23887"/>
                  <a:pt x="68469" y="19440"/>
                </a:cubicBezTo>
                <a:cubicBezTo>
                  <a:pt x="81934" y="14993"/>
                  <a:pt x="99210" y="8513"/>
                  <a:pt x="120297" y="0"/>
                </a:cubicBezTo>
                <a:cubicBezTo>
                  <a:pt x="124870" y="8005"/>
                  <a:pt x="131984" y="20075"/>
                  <a:pt x="141511" y="36212"/>
                </a:cubicBezTo>
                <a:cubicBezTo>
                  <a:pt x="151038" y="52475"/>
                  <a:pt x="161708" y="70772"/>
                  <a:pt x="173395" y="91355"/>
                </a:cubicBezTo>
                <a:cubicBezTo>
                  <a:pt x="185082" y="111939"/>
                  <a:pt x="197403" y="133920"/>
                  <a:pt x="210615" y="157299"/>
                </a:cubicBezTo>
                <a:cubicBezTo>
                  <a:pt x="223826" y="180678"/>
                  <a:pt x="236529" y="203167"/>
                  <a:pt x="248851" y="224640"/>
                </a:cubicBezTo>
                <a:cubicBezTo>
                  <a:pt x="261172" y="246113"/>
                  <a:pt x="272478" y="265807"/>
                  <a:pt x="282895" y="283468"/>
                </a:cubicBezTo>
                <a:cubicBezTo>
                  <a:pt x="293057" y="301511"/>
                  <a:pt x="301314" y="315614"/>
                  <a:pt x="307411" y="326033"/>
                </a:cubicBezTo>
                <a:close/>
                <a:moveTo>
                  <a:pt x="225859" y="420946"/>
                </a:moveTo>
                <a:cubicBezTo>
                  <a:pt x="202104" y="366184"/>
                  <a:pt x="182923" y="323746"/>
                  <a:pt x="168441" y="293506"/>
                </a:cubicBezTo>
                <a:cubicBezTo>
                  <a:pt x="153832" y="263393"/>
                  <a:pt x="143162" y="243191"/>
                  <a:pt x="136049" y="233026"/>
                </a:cubicBezTo>
                <a:cubicBezTo>
                  <a:pt x="129062" y="222861"/>
                  <a:pt x="124616" y="221591"/>
                  <a:pt x="122964" y="228833"/>
                </a:cubicBezTo>
                <a:cubicBezTo>
                  <a:pt x="121186" y="236202"/>
                  <a:pt x="121822" y="249925"/>
                  <a:pt x="124616" y="269873"/>
                </a:cubicBezTo>
                <a:cubicBezTo>
                  <a:pt x="127411" y="289948"/>
                  <a:pt x="131476" y="314979"/>
                  <a:pt x="136557" y="345092"/>
                </a:cubicBezTo>
                <a:cubicBezTo>
                  <a:pt x="141765" y="375205"/>
                  <a:pt x="147100" y="407859"/>
                  <a:pt x="152690" y="442927"/>
                </a:cubicBezTo>
                <a:cubicBezTo>
                  <a:pt x="164122" y="440259"/>
                  <a:pt x="176063" y="436828"/>
                  <a:pt x="188512" y="432635"/>
                </a:cubicBezTo>
                <a:cubicBezTo>
                  <a:pt x="200833" y="428696"/>
                  <a:pt x="213282" y="424758"/>
                  <a:pt x="225859" y="420946"/>
                </a:cubicBezTo>
                <a:close/>
              </a:path>
            </a:pathLst>
          </a:custGeom>
          <a:solidFill>
            <a:srgbClr val="F78D7D"/>
          </a:solidFill>
          <a:ln w="12692" cap="flat">
            <a:noFill/>
            <a:prstDash val="solid"/>
            <a:miter/>
          </a:ln>
        </p:spPr>
        <p:txBody>
          <a:bodyPr rtlCol="0" anchor="ctr"/>
          <a:lstStyle/>
          <a:p>
            <a:endParaRPr lang="en-US">
              <a:latin typeface="Roboto Condensed" panose="02000000000000000000" pitchFamily="2" charset="0"/>
            </a:endParaRPr>
          </a:p>
        </p:txBody>
      </p:sp>
      <p:sp>
        <p:nvSpPr>
          <p:cNvPr id="4" name="Freeform 3">
            <a:extLst>
              <a:ext uri="{FF2B5EF4-FFF2-40B4-BE49-F238E27FC236}">
                <a16:creationId xmlns:a16="http://schemas.microsoft.com/office/drawing/2014/main" id="{A1F687B6-35B9-F342-5733-B1F7552E1C85}"/>
              </a:ext>
            </a:extLst>
          </p:cNvPr>
          <p:cNvSpPr/>
          <p:nvPr/>
        </p:nvSpPr>
        <p:spPr>
          <a:xfrm>
            <a:off x="3651452" y="4099895"/>
            <a:ext cx="3330096" cy="2671607"/>
          </a:xfrm>
          <a:custGeom>
            <a:avLst/>
            <a:gdLst>
              <a:gd name="connsiteX0" fmla="*/ 2416917 w 3083163"/>
              <a:gd name="connsiteY0" fmla="*/ 69610 h 2869720"/>
              <a:gd name="connsiteX1" fmla="*/ 943503 w 3083163"/>
              <a:gd name="connsiteY1" fmla="*/ 109 h 2869720"/>
              <a:gd name="connsiteX2" fmla="*/ 12504 w 3083163"/>
              <a:gd name="connsiteY2" fmla="*/ 471370 h 2869720"/>
              <a:gd name="connsiteX3" fmla="*/ 43881 w 3083163"/>
              <a:gd name="connsiteY3" fmla="*/ 1444895 h 2869720"/>
              <a:gd name="connsiteX4" fmla="*/ 185391 w 3083163"/>
              <a:gd name="connsiteY4" fmla="*/ 2364546 h 2869720"/>
              <a:gd name="connsiteX5" fmla="*/ 1102416 w 3083163"/>
              <a:gd name="connsiteY5" fmla="*/ 2866429 h 2869720"/>
              <a:gd name="connsiteX6" fmla="*/ 2599585 w 3083163"/>
              <a:gd name="connsiteY6" fmla="*/ 2609389 h 2869720"/>
              <a:gd name="connsiteX7" fmla="*/ 3044950 w 3083163"/>
              <a:gd name="connsiteY7" fmla="*/ 1324697 h 2869720"/>
              <a:gd name="connsiteX8" fmla="*/ 2416917 w 3083163"/>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93673"/>
              <a:gd name="connsiteX1" fmla="*/ 943503 w 3113812"/>
              <a:gd name="connsiteY1" fmla="*/ 109 h 2893673"/>
              <a:gd name="connsiteX2" fmla="*/ 12504 w 3113812"/>
              <a:gd name="connsiteY2" fmla="*/ 471370 h 2893673"/>
              <a:gd name="connsiteX3" fmla="*/ 43881 w 3113812"/>
              <a:gd name="connsiteY3" fmla="*/ 1444895 h 2893673"/>
              <a:gd name="connsiteX4" fmla="*/ 185391 w 3113812"/>
              <a:gd name="connsiteY4" fmla="*/ 2364546 h 2893673"/>
              <a:gd name="connsiteX5" fmla="*/ 1102416 w 3113812"/>
              <a:gd name="connsiteY5" fmla="*/ 2866429 h 2893673"/>
              <a:gd name="connsiteX6" fmla="*/ 2809910 w 3113812"/>
              <a:gd name="connsiteY6" fmla="*/ 2638411 h 2893673"/>
              <a:gd name="connsiteX7" fmla="*/ 3044950 w 3113812"/>
              <a:gd name="connsiteY7" fmla="*/ 1324697 h 2893673"/>
              <a:gd name="connsiteX8" fmla="*/ 2416917 w 3113812"/>
              <a:gd name="connsiteY8" fmla="*/ 69610 h 2893673"/>
              <a:gd name="connsiteX0" fmla="*/ 2414593 w 3111488"/>
              <a:gd name="connsiteY0" fmla="*/ 69610 h 2882217"/>
              <a:gd name="connsiteX1" fmla="*/ 941179 w 3111488"/>
              <a:gd name="connsiteY1" fmla="*/ 109 h 2882217"/>
              <a:gd name="connsiteX2" fmla="*/ 10180 w 3111488"/>
              <a:gd name="connsiteY2" fmla="*/ 471370 h 2882217"/>
              <a:gd name="connsiteX3" fmla="*/ 41557 w 3111488"/>
              <a:gd name="connsiteY3" fmla="*/ 1444895 h 2882217"/>
              <a:gd name="connsiteX4" fmla="*/ 199247 w 3111488"/>
              <a:gd name="connsiteY4" fmla="*/ 2519330 h 2882217"/>
              <a:gd name="connsiteX5" fmla="*/ 1100092 w 3111488"/>
              <a:gd name="connsiteY5" fmla="*/ 2866429 h 2882217"/>
              <a:gd name="connsiteX6" fmla="*/ 2807586 w 3111488"/>
              <a:gd name="connsiteY6" fmla="*/ 2638411 h 2882217"/>
              <a:gd name="connsiteX7" fmla="*/ 3042626 w 3111488"/>
              <a:gd name="connsiteY7" fmla="*/ 1324697 h 2882217"/>
              <a:gd name="connsiteX8" fmla="*/ 2414593 w 3111488"/>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31603"/>
              <a:gd name="connsiteY0" fmla="*/ 69610 h 2882217"/>
              <a:gd name="connsiteX1" fmla="*/ 941179 w 3131603"/>
              <a:gd name="connsiteY1" fmla="*/ 109 h 2882217"/>
              <a:gd name="connsiteX2" fmla="*/ 10180 w 3131603"/>
              <a:gd name="connsiteY2" fmla="*/ 471370 h 2882217"/>
              <a:gd name="connsiteX3" fmla="*/ 41557 w 3131603"/>
              <a:gd name="connsiteY3" fmla="*/ 1444895 h 2882217"/>
              <a:gd name="connsiteX4" fmla="*/ 199247 w 3131603"/>
              <a:gd name="connsiteY4" fmla="*/ 2519330 h 2882217"/>
              <a:gd name="connsiteX5" fmla="*/ 1100092 w 3131603"/>
              <a:gd name="connsiteY5" fmla="*/ 2866429 h 2882217"/>
              <a:gd name="connsiteX6" fmla="*/ 2807586 w 3131603"/>
              <a:gd name="connsiteY6" fmla="*/ 2638411 h 2882217"/>
              <a:gd name="connsiteX7" fmla="*/ 3066894 w 3131603"/>
              <a:gd name="connsiteY7" fmla="*/ 1392414 h 2882217"/>
              <a:gd name="connsiteX8" fmla="*/ 2414593 w 3131603"/>
              <a:gd name="connsiteY8" fmla="*/ 69610 h 2882217"/>
              <a:gd name="connsiteX0" fmla="*/ 2414593 w 3131603"/>
              <a:gd name="connsiteY0" fmla="*/ 69610 h 2901028"/>
              <a:gd name="connsiteX1" fmla="*/ 941179 w 3131603"/>
              <a:gd name="connsiteY1" fmla="*/ 109 h 2901028"/>
              <a:gd name="connsiteX2" fmla="*/ 10180 w 3131603"/>
              <a:gd name="connsiteY2" fmla="*/ 471370 h 2901028"/>
              <a:gd name="connsiteX3" fmla="*/ 41557 w 3131603"/>
              <a:gd name="connsiteY3" fmla="*/ 1444895 h 2901028"/>
              <a:gd name="connsiteX4" fmla="*/ 199247 w 3131603"/>
              <a:gd name="connsiteY4" fmla="*/ 2519330 h 2901028"/>
              <a:gd name="connsiteX5" fmla="*/ 1100092 w 3131603"/>
              <a:gd name="connsiteY5" fmla="*/ 2866429 h 2901028"/>
              <a:gd name="connsiteX6" fmla="*/ 2815676 w 3131603"/>
              <a:gd name="connsiteY6" fmla="*/ 2686780 h 2901028"/>
              <a:gd name="connsiteX7" fmla="*/ 3066894 w 3131603"/>
              <a:gd name="connsiteY7" fmla="*/ 1392414 h 2901028"/>
              <a:gd name="connsiteX8" fmla="*/ 2414593 w 3131603"/>
              <a:gd name="connsiteY8" fmla="*/ 69610 h 2901028"/>
              <a:gd name="connsiteX0" fmla="*/ 2414593 w 3131603"/>
              <a:gd name="connsiteY0" fmla="*/ 69610 h 2907113"/>
              <a:gd name="connsiteX1" fmla="*/ 941179 w 3131603"/>
              <a:gd name="connsiteY1" fmla="*/ 109 h 2907113"/>
              <a:gd name="connsiteX2" fmla="*/ 10180 w 3131603"/>
              <a:gd name="connsiteY2" fmla="*/ 471370 h 2907113"/>
              <a:gd name="connsiteX3" fmla="*/ 41557 w 3131603"/>
              <a:gd name="connsiteY3" fmla="*/ 1444895 h 2907113"/>
              <a:gd name="connsiteX4" fmla="*/ 199247 w 3131603"/>
              <a:gd name="connsiteY4" fmla="*/ 2519330 h 2907113"/>
              <a:gd name="connsiteX5" fmla="*/ 816961 w 3131603"/>
              <a:gd name="connsiteY5" fmla="*/ 2876103 h 2907113"/>
              <a:gd name="connsiteX6" fmla="*/ 2815676 w 3131603"/>
              <a:gd name="connsiteY6" fmla="*/ 2686780 h 2907113"/>
              <a:gd name="connsiteX7" fmla="*/ 3066894 w 3131603"/>
              <a:gd name="connsiteY7" fmla="*/ 1392414 h 2907113"/>
              <a:gd name="connsiteX8" fmla="*/ 2414593 w 3131603"/>
              <a:gd name="connsiteY8" fmla="*/ 69610 h 2907113"/>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877386"/>
              <a:gd name="connsiteX1" fmla="*/ 940504 w 3130928"/>
              <a:gd name="connsiteY1" fmla="*/ 109 h 2877386"/>
              <a:gd name="connsiteX2" fmla="*/ 9505 w 3130928"/>
              <a:gd name="connsiteY2" fmla="*/ 471370 h 2877386"/>
              <a:gd name="connsiteX3" fmla="*/ 40882 w 3130928"/>
              <a:gd name="connsiteY3" fmla="*/ 1444895 h 2877386"/>
              <a:gd name="connsiteX4" fmla="*/ 174304 w 3130928"/>
              <a:gd name="connsiteY4" fmla="*/ 2558026 h 2877386"/>
              <a:gd name="connsiteX5" fmla="*/ 775839 w 3130928"/>
              <a:gd name="connsiteY5" fmla="*/ 2828963 h 2877386"/>
              <a:gd name="connsiteX6" fmla="*/ 2815001 w 3130928"/>
              <a:gd name="connsiteY6" fmla="*/ 2686780 h 2877386"/>
              <a:gd name="connsiteX7" fmla="*/ 3066219 w 3130928"/>
              <a:gd name="connsiteY7" fmla="*/ 1392414 h 2877386"/>
              <a:gd name="connsiteX8" fmla="*/ 2413918 w 3130928"/>
              <a:gd name="connsiteY8" fmla="*/ 69610 h 2877386"/>
              <a:gd name="connsiteX0" fmla="*/ 2413918 w 3130928"/>
              <a:gd name="connsiteY0" fmla="*/ 69610 h 2857777"/>
              <a:gd name="connsiteX1" fmla="*/ 940504 w 3130928"/>
              <a:gd name="connsiteY1" fmla="*/ 109 h 2857777"/>
              <a:gd name="connsiteX2" fmla="*/ 9505 w 3130928"/>
              <a:gd name="connsiteY2" fmla="*/ 471370 h 2857777"/>
              <a:gd name="connsiteX3" fmla="*/ 40882 w 3130928"/>
              <a:gd name="connsiteY3" fmla="*/ 1444895 h 2857777"/>
              <a:gd name="connsiteX4" fmla="*/ 174304 w 3130928"/>
              <a:gd name="connsiteY4" fmla="*/ 2558026 h 2857777"/>
              <a:gd name="connsiteX5" fmla="*/ 775839 w 3130928"/>
              <a:gd name="connsiteY5" fmla="*/ 2828963 h 2857777"/>
              <a:gd name="connsiteX6" fmla="*/ 2815001 w 3130928"/>
              <a:gd name="connsiteY6" fmla="*/ 2686780 h 2857777"/>
              <a:gd name="connsiteX7" fmla="*/ 3066219 w 3130928"/>
              <a:gd name="connsiteY7" fmla="*/ 1392414 h 2857777"/>
              <a:gd name="connsiteX8" fmla="*/ 2413918 w 3130928"/>
              <a:gd name="connsiteY8" fmla="*/ 69610 h 2857777"/>
              <a:gd name="connsiteX0" fmla="*/ 2413918 w 3164519"/>
              <a:gd name="connsiteY0" fmla="*/ 69610 h 2857777"/>
              <a:gd name="connsiteX1" fmla="*/ 940504 w 3164519"/>
              <a:gd name="connsiteY1" fmla="*/ 109 h 2857777"/>
              <a:gd name="connsiteX2" fmla="*/ 9505 w 3164519"/>
              <a:gd name="connsiteY2" fmla="*/ 471370 h 2857777"/>
              <a:gd name="connsiteX3" fmla="*/ 40882 w 3164519"/>
              <a:gd name="connsiteY3" fmla="*/ 1444895 h 2857777"/>
              <a:gd name="connsiteX4" fmla="*/ 174304 w 3164519"/>
              <a:gd name="connsiteY4" fmla="*/ 2558026 h 2857777"/>
              <a:gd name="connsiteX5" fmla="*/ 775839 w 3164519"/>
              <a:gd name="connsiteY5" fmla="*/ 2828963 h 2857777"/>
              <a:gd name="connsiteX6" fmla="*/ 2815001 w 3164519"/>
              <a:gd name="connsiteY6" fmla="*/ 2686780 h 2857777"/>
              <a:gd name="connsiteX7" fmla="*/ 3112930 w 3164519"/>
              <a:gd name="connsiteY7" fmla="*/ 1371133 h 2857777"/>
              <a:gd name="connsiteX8" fmla="*/ 2413918 w 316451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62915"/>
              <a:gd name="connsiteX1" fmla="*/ 940504 w 3143759"/>
              <a:gd name="connsiteY1" fmla="*/ 109 h 2862915"/>
              <a:gd name="connsiteX2" fmla="*/ 9505 w 3143759"/>
              <a:gd name="connsiteY2" fmla="*/ 471370 h 2862915"/>
              <a:gd name="connsiteX3" fmla="*/ 40882 w 3143759"/>
              <a:gd name="connsiteY3" fmla="*/ 1444895 h 2862915"/>
              <a:gd name="connsiteX4" fmla="*/ 174304 w 3143759"/>
              <a:gd name="connsiteY4" fmla="*/ 2558026 h 2862915"/>
              <a:gd name="connsiteX5" fmla="*/ 775839 w 3143759"/>
              <a:gd name="connsiteY5" fmla="*/ 2828963 h 2862915"/>
              <a:gd name="connsiteX6" fmla="*/ 2852369 w 3143759"/>
              <a:gd name="connsiteY6" fmla="*/ 2697421 h 2862915"/>
              <a:gd name="connsiteX7" fmla="*/ 3112930 w 3143759"/>
              <a:gd name="connsiteY7" fmla="*/ 1371133 h 2862915"/>
              <a:gd name="connsiteX8" fmla="*/ 2413918 w 3143759"/>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3918 w 3143907"/>
              <a:gd name="connsiteY0" fmla="*/ 69610 h 2833464"/>
              <a:gd name="connsiteX1" fmla="*/ 940504 w 3143907"/>
              <a:gd name="connsiteY1" fmla="*/ 109 h 2833464"/>
              <a:gd name="connsiteX2" fmla="*/ 9505 w 3143907"/>
              <a:gd name="connsiteY2" fmla="*/ 471370 h 2833464"/>
              <a:gd name="connsiteX3" fmla="*/ 40882 w 3143907"/>
              <a:gd name="connsiteY3" fmla="*/ 1444895 h 2833464"/>
              <a:gd name="connsiteX4" fmla="*/ 174304 w 3143907"/>
              <a:gd name="connsiteY4" fmla="*/ 2558026 h 2833464"/>
              <a:gd name="connsiteX5" fmla="*/ 775839 w 3143907"/>
              <a:gd name="connsiteY5" fmla="*/ 2828963 h 2833464"/>
              <a:gd name="connsiteX6" fmla="*/ 2852369 w 3143907"/>
              <a:gd name="connsiteY6" fmla="*/ 2697421 h 2833464"/>
              <a:gd name="connsiteX7" fmla="*/ 3004285 w 3143907"/>
              <a:gd name="connsiteY7" fmla="*/ 2321032 h 2833464"/>
              <a:gd name="connsiteX8" fmla="*/ 3112930 w 3143907"/>
              <a:gd name="connsiteY8" fmla="*/ 1371133 h 2833464"/>
              <a:gd name="connsiteX9" fmla="*/ 2413918 w 3143907"/>
              <a:gd name="connsiteY9" fmla="*/ 69610 h 2833464"/>
              <a:gd name="connsiteX0" fmla="*/ 2413918 w 3143907"/>
              <a:gd name="connsiteY0" fmla="*/ 69610 h 2845085"/>
              <a:gd name="connsiteX1" fmla="*/ 940504 w 3143907"/>
              <a:gd name="connsiteY1" fmla="*/ 109 h 2845085"/>
              <a:gd name="connsiteX2" fmla="*/ 9505 w 3143907"/>
              <a:gd name="connsiteY2" fmla="*/ 471370 h 2845085"/>
              <a:gd name="connsiteX3" fmla="*/ 40882 w 3143907"/>
              <a:gd name="connsiteY3" fmla="*/ 1444895 h 2845085"/>
              <a:gd name="connsiteX4" fmla="*/ 174304 w 3143907"/>
              <a:gd name="connsiteY4" fmla="*/ 2558026 h 2845085"/>
              <a:gd name="connsiteX5" fmla="*/ 775839 w 3143907"/>
              <a:gd name="connsiteY5" fmla="*/ 2828963 h 2845085"/>
              <a:gd name="connsiteX6" fmla="*/ 2852369 w 3143907"/>
              <a:gd name="connsiteY6" fmla="*/ 2760490 h 2845085"/>
              <a:gd name="connsiteX7" fmla="*/ 3004285 w 3143907"/>
              <a:gd name="connsiteY7" fmla="*/ 2321032 h 2845085"/>
              <a:gd name="connsiteX8" fmla="*/ 3112930 w 3143907"/>
              <a:gd name="connsiteY8" fmla="*/ 1371133 h 2845085"/>
              <a:gd name="connsiteX9" fmla="*/ 2413918 w 3143907"/>
              <a:gd name="connsiteY9" fmla="*/ 69610 h 2845085"/>
              <a:gd name="connsiteX0" fmla="*/ 2413918 w 3166268"/>
              <a:gd name="connsiteY0" fmla="*/ 69610 h 2845085"/>
              <a:gd name="connsiteX1" fmla="*/ 940504 w 3166268"/>
              <a:gd name="connsiteY1" fmla="*/ 109 h 2845085"/>
              <a:gd name="connsiteX2" fmla="*/ 9505 w 3166268"/>
              <a:gd name="connsiteY2" fmla="*/ 471370 h 2845085"/>
              <a:gd name="connsiteX3" fmla="*/ 40882 w 3166268"/>
              <a:gd name="connsiteY3" fmla="*/ 1444895 h 2845085"/>
              <a:gd name="connsiteX4" fmla="*/ 174304 w 3166268"/>
              <a:gd name="connsiteY4" fmla="*/ 2558026 h 2845085"/>
              <a:gd name="connsiteX5" fmla="*/ 775839 w 3166268"/>
              <a:gd name="connsiteY5" fmla="*/ 2828963 h 2845085"/>
              <a:gd name="connsiteX6" fmla="*/ 2852369 w 3166268"/>
              <a:gd name="connsiteY6" fmla="*/ 2760490 h 2845085"/>
              <a:gd name="connsiteX7" fmla="*/ 3108170 w 3166268"/>
              <a:gd name="connsiteY7" fmla="*/ 2339052 h 2845085"/>
              <a:gd name="connsiteX8" fmla="*/ 3112930 w 3166268"/>
              <a:gd name="connsiteY8" fmla="*/ 1371133 h 2845085"/>
              <a:gd name="connsiteX9" fmla="*/ 2413918 w 3166268"/>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43231"/>
              <a:gd name="connsiteY0" fmla="*/ 69610 h 2845085"/>
              <a:gd name="connsiteX1" fmla="*/ 940504 w 3143231"/>
              <a:gd name="connsiteY1" fmla="*/ 109 h 2845085"/>
              <a:gd name="connsiteX2" fmla="*/ 9505 w 3143231"/>
              <a:gd name="connsiteY2" fmla="*/ 471370 h 2845085"/>
              <a:gd name="connsiteX3" fmla="*/ 40882 w 3143231"/>
              <a:gd name="connsiteY3" fmla="*/ 1444895 h 2845085"/>
              <a:gd name="connsiteX4" fmla="*/ 174304 w 3143231"/>
              <a:gd name="connsiteY4" fmla="*/ 2558026 h 2845085"/>
              <a:gd name="connsiteX5" fmla="*/ 775839 w 3143231"/>
              <a:gd name="connsiteY5" fmla="*/ 2828963 h 2845085"/>
              <a:gd name="connsiteX6" fmla="*/ 2852369 w 3143231"/>
              <a:gd name="connsiteY6" fmla="*/ 2760490 h 2845085"/>
              <a:gd name="connsiteX7" fmla="*/ 3117614 w 3143231"/>
              <a:gd name="connsiteY7" fmla="*/ 2230935 h 2845085"/>
              <a:gd name="connsiteX8" fmla="*/ 3056265 w 3143231"/>
              <a:gd name="connsiteY8" fmla="*/ 578270 h 2845085"/>
              <a:gd name="connsiteX9" fmla="*/ 2413918 w 3143231"/>
              <a:gd name="connsiteY9" fmla="*/ 69610 h 2845085"/>
              <a:gd name="connsiteX0" fmla="*/ 2413918 w 3143231"/>
              <a:gd name="connsiteY0" fmla="*/ 69610 h 2845085"/>
              <a:gd name="connsiteX1" fmla="*/ 940504 w 3143231"/>
              <a:gd name="connsiteY1" fmla="*/ 109 h 2845085"/>
              <a:gd name="connsiteX2" fmla="*/ 9505 w 3143231"/>
              <a:gd name="connsiteY2" fmla="*/ 471370 h 2845085"/>
              <a:gd name="connsiteX3" fmla="*/ 40882 w 3143231"/>
              <a:gd name="connsiteY3" fmla="*/ 1444895 h 2845085"/>
              <a:gd name="connsiteX4" fmla="*/ 174304 w 3143231"/>
              <a:gd name="connsiteY4" fmla="*/ 2558026 h 2845085"/>
              <a:gd name="connsiteX5" fmla="*/ 775839 w 3143231"/>
              <a:gd name="connsiteY5" fmla="*/ 2828963 h 2845085"/>
              <a:gd name="connsiteX6" fmla="*/ 2852369 w 3143231"/>
              <a:gd name="connsiteY6" fmla="*/ 2760490 h 2845085"/>
              <a:gd name="connsiteX7" fmla="*/ 3117614 w 3143231"/>
              <a:gd name="connsiteY7" fmla="*/ 2230935 h 2845085"/>
              <a:gd name="connsiteX8" fmla="*/ 3056265 w 3143231"/>
              <a:gd name="connsiteY8" fmla="*/ 578270 h 2845085"/>
              <a:gd name="connsiteX9" fmla="*/ 2413918 w 3143231"/>
              <a:gd name="connsiteY9" fmla="*/ 69610 h 2845085"/>
              <a:gd name="connsiteX0" fmla="*/ 2413918 w 3126834"/>
              <a:gd name="connsiteY0" fmla="*/ 69610 h 2845085"/>
              <a:gd name="connsiteX1" fmla="*/ 940504 w 3126834"/>
              <a:gd name="connsiteY1" fmla="*/ 109 h 2845085"/>
              <a:gd name="connsiteX2" fmla="*/ 9505 w 3126834"/>
              <a:gd name="connsiteY2" fmla="*/ 471370 h 2845085"/>
              <a:gd name="connsiteX3" fmla="*/ 40882 w 3126834"/>
              <a:gd name="connsiteY3" fmla="*/ 1444895 h 2845085"/>
              <a:gd name="connsiteX4" fmla="*/ 174304 w 3126834"/>
              <a:gd name="connsiteY4" fmla="*/ 2558026 h 2845085"/>
              <a:gd name="connsiteX5" fmla="*/ 775839 w 3126834"/>
              <a:gd name="connsiteY5" fmla="*/ 2828963 h 2845085"/>
              <a:gd name="connsiteX6" fmla="*/ 2852369 w 3126834"/>
              <a:gd name="connsiteY6" fmla="*/ 2760490 h 2845085"/>
              <a:gd name="connsiteX7" fmla="*/ 3117614 w 3126834"/>
              <a:gd name="connsiteY7" fmla="*/ 2230935 h 2845085"/>
              <a:gd name="connsiteX8" fmla="*/ 3056265 w 3126834"/>
              <a:gd name="connsiteY8" fmla="*/ 578270 h 2845085"/>
              <a:gd name="connsiteX9" fmla="*/ 2413918 w 3126834"/>
              <a:gd name="connsiteY9" fmla="*/ 69610 h 2845085"/>
              <a:gd name="connsiteX0" fmla="*/ 2413918 w 3126834"/>
              <a:gd name="connsiteY0" fmla="*/ 69610 h 2864474"/>
              <a:gd name="connsiteX1" fmla="*/ 940504 w 3126834"/>
              <a:gd name="connsiteY1" fmla="*/ 109 h 2864474"/>
              <a:gd name="connsiteX2" fmla="*/ 9505 w 3126834"/>
              <a:gd name="connsiteY2" fmla="*/ 471370 h 2864474"/>
              <a:gd name="connsiteX3" fmla="*/ 40882 w 3126834"/>
              <a:gd name="connsiteY3" fmla="*/ 1444895 h 2864474"/>
              <a:gd name="connsiteX4" fmla="*/ 174304 w 3126834"/>
              <a:gd name="connsiteY4" fmla="*/ 2558026 h 2864474"/>
              <a:gd name="connsiteX5" fmla="*/ 775839 w 3126834"/>
              <a:gd name="connsiteY5" fmla="*/ 2828963 h 2864474"/>
              <a:gd name="connsiteX6" fmla="*/ 2757928 w 3126834"/>
              <a:gd name="connsiteY6" fmla="*/ 2805538 h 2864474"/>
              <a:gd name="connsiteX7" fmla="*/ 3117614 w 3126834"/>
              <a:gd name="connsiteY7" fmla="*/ 2230935 h 2864474"/>
              <a:gd name="connsiteX8" fmla="*/ 3056265 w 3126834"/>
              <a:gd name="connsiteY8" fmla="*/ 578270 h 2864474"/>
              <a:gd name="connsiteX9" fmla="*/ 2413918 w 3126834"/>
              <a:gd name="connsiteY9" fmla="*/ 69610 h 2864474"/>
              <a:gd name="connsiteX0" fmla="*/ 2413918 w 3126834"/>
              <a:gd name="connsiteY0" fmla="*/ 69610 h 2864474"/>
              <a:gd name="connsiteX1" fmla="*/ 940504 w 3126834"/>
              <a:gd name="connsiteY1" fmla="*/ 109 h 2864474"/>
              <a:gd name="connsiteX2" fmla="*/ 9505 w 3126834"/>
              <a:gd name="connsiteY2" fmla="*/ 471370 h 2864474"/>
              <a:gd name="connsiteX3" fmla="*/ 40882 w 3126834"/>
              <a:gd name="connsiteY3" fmla="*/ 1444895 h 2864474"/>
              <a:gd name="connsiteX4" fmla="*/ 174304 w 3126834"/>
              <a:gd name="connsiteY4" fmla="*/ 2558026 h 2864474"/>
              <a:gd name="connsiteX5" fmla="*/ 775839 w 3126834"/>
              <a:gd name="connsiteY5" fmla="*/ 2828963 h 2864474"/>
              <a:gd name="connsiteX6" fmla="*/ 2757928 w 3126834"/>
              <a:gd name="connsiteY6" fmla="*/ 2805538 h 2864474"/>
              <a:gd name="connsiteX7" fmla="*/ 3117614 w 3126834"/>
              <a:gd name="connsiteY7" fmla="*/ 2230935 h 2864474"/>
              <a:gd name="connsiteX8" fmla="*/ 3056265 w 3126834"/>
              <a:gd name="connsiteY8" fmla="*/ 578270 h 2864474"/>
              <a:gd name="connsiteX9" fmla="*/ 2413918 w 3126834"/>
              <a:gd name="connsiteY9" fmla="*/ 69610 h 2864474"/>
              <a:gd name="connsiteX0" fmla="*/ 2412787 w 3125703"/>
              <a:gd name="connsiteY0" fmla="*/ 69610 h 2858945"/>
              <a:gd name="connsiteX1" fmla="*/ 939373 w 3125703"/>
              <a:gd name="connsiteY1" fmla="*/ 109 h 2858945"/>
              <a:gd name="connsiteX2" fmla="*/ 8374 w 3125703"/>
              <a:gd name="connsiteY2" fmla="*/ 471370 h 2858945"/>
              <a:gd name="connsiteX3" fmla="*/ 39751 w 3125703"/>
              <a:gd name="connsiteY3" fmla="*/ 1444895 h 2858945"/>
              <a:gd name="connsiteX4" fmla="*/ 125952 w 3125703"/>
              <a:gd name="connsiteY4" fmla="*/ 2648124 h 2858945"/>
              <a:gd name="connsiteX5" fmla="*/ 774708 w 3125703"/>
              <a:gd name="connsiteY5" fmla="*/ 2828963 h 2858945"/>
              <a:gd name="connsiteX6" fmla="*/ 2756797 w 3125703"/>
              <a:gd name="connsiteY6" fmla="*/ 2805538 h 2858945"/>
              <a:gd name="connsiteX7" fmla="*/ 3116483 w 3125703"/>
              <a:gd name="connsiteY7" fmla="*/ 2230935 h 2858945"/>
              <a:gd name="connsiteX8" fmla="*/ 3055134 w 3125703"/>
              <a:gd name="connsiteY8" fmla="*/ 578270 h 2858945"/>
              <a:gd name="connsiteX9" fmla="*/ 2412787 w 3125703"/>
              <a:gd name="connsiteY9" fmla="*/ 69610 h 2858945"/>
              <a:gd name="connsiteX0" fmla="*/ 2446638 w 3159554"/>
              <a:gd name="connsiteY0" fmla="*/ 60612 h 2849947"/>
              <a:gd name="connsiteX1" fmla="*/ 689901 w 3159554"/>
              <a:gd name="connsiteY1" fmla="*/ 120 h 2849947"/>
              <a:gd name="connsiteX2" fmla="*/ 42225 w 3159554"/>
              <a:gd name="connsiteY2" fmla="*/ 462372 h 2849947"/>
              <a:gd name="connsiteX3" fmla="*/ 73602 w 3159554"/>
              <a:gd name="connsiteY3" fmla="*/ 1435897 h 2849947"/>
              <a:gd name="connsiteX4" fmla="*/ 159803 w 3159554"/>
              <a:gd name="connsiteY4" fmla="*/ 2639126 h 2849947"/>
              <a:gd name="connsiteX5" fmla="*/ 808559 w 3159554"/>
              <a:gd name="connsiteY5" fmla="*/ 2819965 h 2849947"/>
              <a:gd name="connsiteX6" fmla="*/ 2790648 w 3159554"/>
              <a:gd name="connsiteY6" fmla="*/ 2796540 h 2849947"/>
              <a:gd name="connsiteX7" fmla="*/ 3150334 w 3159554"/>
              <a:gd name="connsiteY7" fmla="*/ 2221937 h 2849947"/>
              <a:gd name="connsiteX8" fmla="*/ 3088985 w 3159554"/>
              <a:gd name="connsiteY8" fmla="*/ 569272 h 2849947"/>
              <a:gd name="connsiteX9" fmla="*/ 2446638 w 3159554"/>
              <a:gd name="connsiteY9" fmla="*/ 60612 h 2849947"/>
              <a:gd name="connsiteX0" fmla="*/ 2430021 w 3142937"/>
              <a:gd name="connsiteY0" fmla="*/ 60603 h 2849938"/>
              <a:gd name="connsiteX1" fmla="*/ 673284 w 3142937"/>
              <a:gd name="connsiteY1" fmla="*/ 111 h 2849938"/>
              <a:gd name="connsiteX2" fmla="*/ 25608 w 3142937"/>
              <a:gd name="connsiteY2" fmla="*/ 462363 h 2849938"/>
              <a:gd name="connsiteX3" fmla="*/ 56985 w 3142937"/>
              <a:gd name="connsiteY3" fmla="*/ 1435888 h 2849938"/>
              <a:gd name="connsiteX4" fmla="*/ 143186 w 3142937"/>
              <a:gd name="connsiteY4" fmla="*/ 2639117 h 2849938"/>
              <a:gd name="connsiteX5" fmla="*/ 791942 w 3142937"/>
              <a:gd name="connsiteY5" fmla="*/ 2819956 h 2849938"/>
              <a:gd name="connsiteX6" fmla="*/ 2774031 w 3142937"/>
              <a:gd name="connsiteY6" fmla="*/ 2796531 h 2849938"/>
              <a:gd name="connsiteX7" fmla="*/ 3133717 w 3142937"/>
              <a:gd name="connsiteY7" fmla="*/ 2221928 h 2849938"/>
              <a:gd name="connsiteX8" fmla="*/ 3072368 w 3142937"/>
              <a:gd name="connsiteY8" fmla="*/ 569263 h 2849938"/>
              <a:gd name="connsiteX9" fmla="*/ 2430021 w 3142937"/>
              <a:gd name="connsiteY9" fmla="*/ 60603 h 2849938"/>
              <a:gd name="connsiteX0" fmla="*/ 2430021 w 3142937"/>
              <a:gd name="connsiteY0" fmla="*/ 61817 h 2851152"/>
              <a:gd name="connsiteX1" fmla="*/ 673284 w 3142937"/>
              <a:gd name="connsiteY1" fmla="*/ 1325 h 2851152"/>
              <a:gd name="connsiteX2" fmla="*/ 25608 w 3142937"/>
              <a:gd name="connsiteY2" fmla="*/ 463577 h 2851152"/>
              <a:gd name="connsiteX3" fmla="*/ 56985 w 3142937"/>
              <a:gd name="connsiteY3" fmla="*/ 1437102 h 2851152"/>
              <a:gd name="connsiteX4" fmla="*/ 143186 w 3142937"/>
              <a:gd name="connsiteY4" fmla="*/ 2640331 h 2851152"/>
              <a:gd name="connsiteX5" fmla="*/ 791942 w 3142937"/>
              <a:gd name="connsiteY5" fmla="*/ 2821170 h 2851152"/>
              <a:gd name="connsiteX6" fmla="*/ 2774031 w 3142937"/>
              <a:gd name="connsiteY6" fmla="*/ 2797745 h 2851152"/>
              <a:gd name="connsiteX7" fmla="*/ 3133717 w 3142937"/>
              <a:gd name="connsiteY7" fmla="*/ 2223142 h 2851152"/>
              <a:gd name="connsiteX8" fmla="*/ 3072368 w 3142937"/>
              <a:gd name="connsiteY8" fmla="*/ 570477 h 2851152"/>
              <a:gd name="connsiteX9" fmla="*/ 2430021 w 3142937"/>
              <a:gd name="connsiteY9" fmla="*/ 61817 h 2851152"/>
              <a:gd name="connsiteX0" fmla="*/ 2449501 w 3162417"/>
              <a:gd name="connsiteY0" fmla="*/ 61817 h 2851152"/>
              <a:gd name="connsiteX1" fmla="*/ 692764 w 3162417"/>
              <a:gd name="connsiteY1" fmla="*/ 1325 h 2851152"/>
              <a:gd name="connsiteX2" fmla="*/ 45088 w 3162417"/>
              <a:gd name="connsiteY2" fmla="*/ 463577 h 2851152"/>
              <a:gd name="connsiteX3" fmla="*/ 67021 w 3162417"/>
              <a:gd name="connsiteY3" fmla="*/ 1500171 h 2851152"/>
              <a:gd name="connsiteX4" fmla="*/ 162666 w 3162417"/>
              <a:gd name="connsiteY4" fmla="*/ 2640331 h 2851152"/>
              <a:gd name="connsiteX5" fmla="*/ 811422 w 3162417"/>
              <a:gd name="connsiteY5" fmla="*/ 2821170 h 2851152"/>
              <a:gd name="connsiteX6" fmla="*/ 2793511 w 3162417"/>
              <a:gd name="connsiteY6" fmla="*/ 2797745 h 2851152"/>
              <a:gd name="connsiteX7" fmla="*/ 3153197 w 3162417"/>
              <a:gd name="connsiteY7" fmla="*/ 2223142 h 2851152"/>
              <a:gd name="connsiteX8" fmla="*/ 3091848 w 3162417"/>
              <a:gd name="connsiteY8" fmla="*/ 570477 h 2851152"/>
              <a:gd name="connsiteX9" fmla="*/ 2449501 w 3162417"/>
              <a:gd name="connsiteY9" fmla="*/ 61817 h 2851152"/>
              <a:gd name="connsiteX0" fmla="*/ 2416064 w 3128980"/>
              <a:gd name="connsiteY0" fmla="*/ 61817 h 2851152"/>
              <a:gd name="connsiteX1" fmla="*/ 659327 w 3128980"/>
              <a:gd name="connsiteY1" fmla="*/ 1325 h 2851152"/>
              <a:gd name="connsiteX2" fmla="*/ 11651 w 3128980"/>
              <a:gd name="connsiteY2" fmla="*/ 463577 h 2851152"/>
              <a:gd name="connsiteX3" fmla="*/ 33584 w 3128980"/>
              <a:gd name="connsiteY3" fmla="*/ 1500171 h 2851152"/>
              <a:gd name="connsiteX4" fmla="*/ 129229 w 3128980"/>
              <a:gd name="connsiteY4" fmla="*/ 2640331 h 2851152"/>
              <a:gd name="connsiteX5" fmla="*/ 777985 w 3128980"/>
              <a:gd name="connsiteY5" fmla="*/ 2821170 h 2851152"/>
              <a:gd name="connsiteX6" fmla="*/ 2760074 w 3128980"/>
              <a:gd name="connsiteY6" fmla="*/ 2797745 h 2851152"/>
              <a:gd name="connsiteX7" fmla="*/ 3119760 w 3128980"/>
              <a:gd name="connsiteY7" fmla="*/ 2223142 h 2851152"/>
              <a:gd name="connsiteX8" fmla="*/ 3058411 w 3128980"/>
              <a:gd name="connsiteY8" fmla="*/ 570477 h 2851152"/>
              <a:gd name="connsiteX9" fmla="*/ 2416064 w 3128980"/>
              <a:gd name="connsiteY9" fmla="*/ 61817 h 2851152"/>
              <a:gd name="connsiteX0" fmla="*/ 2452587 w 3165503"/>
              <a:gd name="connsiteY0" fmla="*/ 61817 h 2851152"/>
              <a:gd name="connsiteX1" fmla="*/ 695850 w 3165503"/>
              <a:gd name="connsiteY1" fmla="*/ 1325 h 2851152"/>
              <a:gd name="connsiteX2" fmla="*/ 48174 w 3165503"/>
              <a:gd name="connsiteY2" fmla="*/ 463577 h 2851152"/>
              <a:gd name="connsiteX3" fmla="*/ 60663 w 3165503"/>
              <a:gd name="connsiteY3" fmla="*/ 1617299 h 2851152"/>
              <a:gd name="connsiteX4" fmla="*/ 165752 w 3165503"/>
              <a:gd name="connsiteY4" fmla="*/ 2640331 h 2851152"/>
              <a:gd name="connsiteX5" fmla="*/ 814508 w 3165503"/>
              <a:gd name="connsiteY5" fmla="*/ 2821170 h 2851152"/>
              <a:gd name="connsiteX6" fmla="*/ 2796597 w 3165503"/>
              <a:gd name="connsiteY6" fmla="*/ 2797745 h 2851152"/>
              <a:gd name="connsiteX7" fmla="*/ 3156283 w 3165503"/>
              <a:gd name="connsiteY7" fmla="*/ 2223142 h 2851152"/>
              <a:gd name="connsiteX8" fmla="*/ 3094934 w 3165503"/>
              <a:gd name="connsiteY8" fmla="*/ 570477 h 2851152"/>
              <a:gd name="connsiteX9" fmla="*/ 2452587 w 3165503"/>
              <a:gd name="connsiteY9" fmla="*/ 61817 h 2851152"/>
              <a:gd name="connsiteX0" fmla="*/ 2414834 w 3127750"/>
              <a:gd name="connsiteY0" fmla="*/ 61817 h 2851152"/>
              <a:gd name="connsiteX1" fmla="*/ 658097 w 3127750"/>
              <a:gd name="connsiteY1" fmla="*/ 1325 h 2851152"/>
              <a:gd name="connsiteX2" fmla="*/ 10421 w 3127750"/>
              <a:gd name="connsiteY2" fmla="*/ 463577 h 2851152"/>
              <a:gd name="connsiteX3" fmla="*/ 22910 w 3127750"/>
              <a:gd name="connsiteY3" fmla="*/ 1617299 h 2851152"/>
              <a:gd name="connsiteX4" fmla="*/ 127999 w 3127750"/>
              <a:gd name="connsiteY4" fmla="*/ 2640331 h 2851152"/>
              <a:gd name="connsiteX5" fmla="*/ 776755 w 3127750"/>
              <a:gd name="connsiteY5" fmla="*/ 2821170 h 2851152"/>
              <a:gd name="connsiteX6" fmla="*/ 2758844 w 3127750"/>
              <a:gd name="connsiteY6" fmla="*/ 2797745 h 2851152"/>
              <a:gd name="connsiteX7" fmla="*/ 3118530 w 3127750"/>
              <a:gd name="connsiteY7" fmla="*/ 2223142 h 2851152"/>
              <a:gd name="connsiteX8" fmla="*/ 3057181 w 3127750"/>
              <a:gd name="connsiteY8" fmla="*/ 570477 h 2851152"/>
              <a:gd name="connsiteX9" fmla="*/ 2414834 w 3127750"/>
              <a:gd name="connsiteY9" fmla="*/ 61817 h 2851152"/>
              <a:gd name="connsiteX0" fmla="*/ 2413135 w 3126051"/>
              <a:gd name="connsiteY0" fmla="*/ 61817 h 2851687"/>
              <a:gd name="connsiteX1" fmla="*/ 656398 w 3126051"/>
              <a:gd name="connsiteY1" fmla="*/ 1325 h 2851687"/>
              <a:gd name="connsiteX2" fmla="*/ 8722 w 3126051"/>
              <a:gd name="connsiteY2" fmla="*/ 463577 h 2851687"/>
              <a:gd name="connsiteX3" fmla="*/ 21211 w 3126051"/>
              <a:gd name="connsiteY3" fmla="*/ 1617299 h 2851687"/>
              <a:gd name="connsiteX4" fmla="*/ 79079 w 3126051"/>
              <a:gd name="connsiteY4" fmla="*/ 2631322 h 2851687"/>
              <a:gd name="connsiteX5" fmla="*/ 775056 w 3126051"/>
              <a:gd name="connsiteY5" fmla="*/ 2821170 h 2851687"/>
              <a:gd name="connsiteX6" fmla="*/ 2757145 w 3126051"/>
              <a:gd name="connsiteY6" fmla="*/ 2797745 h 2851687"/>
              <a:gd name="connsiteX7" fmla="*/ 3116831 w 3126051"/>
              <a:gd name="connsiteY7" fmla="*/ 2223142 h 2851687"/>
              <a:gd name="connsiteX8" fmla="*/ 3055482 w 3126051"/>
              <a:gd name="connsiteY8" fmla="*/ 570477 h 2851687"/>
              <a:gd name="connsiteX9" fmla="*/ 2413135 w 3126051"/>
              <a:gd name="connsiteY9" fmla="*/ 61817 h 285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6051" h="2851687">
                <a:moveTo>
                  <a:pt x="2413135" y="61817"/>
                </a:moveTo>
                <a:cubicBezTo>
                  <a:pt x="2413135" y="61817"/>
                  <a:pt x="1183062" y="-10595"/>
                  <a:pt x="656398" y="1325"/>
                </a:cubicBezTo>
                <a:cubicBezTo>
                  <a:pt x="129734" y="13245"/>
                  <a:pt x="29590" y="230287"/>
                  <a:pt x="8722" y="463577"/>
                </a:cubicBezTo>
                <a:cubicBezTo>
                  <a:pt x="-12146" y="696867"/>
                  <a:pt x="9485" y="1256008"/>
                  <a:pt x="21211" y="1617299"/>
                </a:cubicBezTo>
                <a:cubicBezTo>
                  <a:pt x="32937" y="1978590"/>
                  <a:pt x="-46562" y="2430677"/>
                  <a:pt x="79079" y="2631322"/>
                </a:cubicBezTo>
                <a:cubicBezTo>
                  <a:pt x="204720" y="2831967"/>
                  <a:pt x="328712" y="2793433"/>
                  <a:pt x="775056" y="2821170"/>
                </a:cubicBezTo>
                <a:cubicBezTo>
                  <a:pt x="1221400" y="2848907"/>
                  <a:pt x="2385737" y="2882400"/>
                  <a:pt x="2757145" y="2797745"/>
                </a:cubicBezTo>
                <a:cubicBezTo>
                  <a:pt x="3034112" y="2803188"/>
                  <a:pt x="3101737" y="2471219"/>
                  <a:pt x="3116831" y="2223142"/>
                </a:cubicBezTo>
                <a:cubicBezTo>
                  <a:pt x="3122481" y="1939026"/>
                  <a:pt x="3153877" y="945714"/>
                  <a:pt x="3055482" y="570477"/>
                </a:cubicBezTo>
                <a:cubicBezTo>
                  <a:pt x="2982994" y="345992"/>
                  <a:pt x="2805975" y="106022"/>
                  <a:pt x="2413135" y="61817"/>
                </a:cubicBezTo>
                <a:close/>
              </a:path>
            </a:pathLst>
          </a:custGeom>
          <a:solidFill>
            <a:schemeClr val="accent4">
              <a:alpha val="50000"/>
            </a:schemeClr>
          </a:solidFill>
          <a:ln w="12692" cap="flat">
            <a:noFill/>
            <a:prstDash val="solid"/>
            <a:miter/>
          </a:ln>
        </p:spPr>
        <p:txBody>
          <a:bodyPr rtlCol="0" anchor="ctr"/>
          <a:lstStyle/>
          <a:p>
            <a:endParaRPr lang="en-US">
              <a:latin typeface="Roboto Condensed" panose="02000000000000000000" pitchFamily="2" charset="0"/>
            </a:endParaRPr>
          </a:p>
        </p:txBody>
      </p:sp>
      <p:sp>
        <p:nvSpPr>
          <p:cNvPr id="45" name="Freeform 44">
            <a:extLst>
              <a:ext uri="{FF2B5EF4-FFF2-40B4-BE49-F238E27FC236}">
                <a16:creationId xmlns:a16="http://schemas.microsoft.com/office/drawing/2014/main" id="{A33CB15C-AF11-B1D3-3651-DEE44F3D1780}"/>
              </a:ext>
            </a:extLst>
          </p:cNvPr>
          <p:cNvSpPr/>
          <p:nvPr/>
        </p:nvSpPr>
        <p:spPr>
          <a:xfrm>
            <a:off x="3647308" y="1085924"/>
            <a:ext cx="3330096" cy="2855882"/>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00308 w 2950248"/>
              <a:gd name="connsiteY0" fmla="*/ 188930 h 2962914"/>
              <a:gd name="connsiteX1" fmla="*/ 843634 w 2950248"/>
              <a:gd name="connsiteY1" fmla="*/ 10666 h 2962914"/>
              <a:gd name="connsiteX2" fmla="*/ 1556 w 2950248"/>
              <a:gd name="connsiteY2" fmla="*/ 1098544 h 2962914"/>
              <a:gd name="connsiteX3" fmla="*/ 297153 w 2950248"/>
              <a:gd name="connsiteY3" fmla="*/ 2788427 h 2962914"/>
              <a:gd name="connsiteX4" fmla="*/ 1848436 w 2950248"/>
              <a:gd name="connsiteY4" fmla="*/ 2958431 h 2962914"/>
              <a:gd name="connsiteX5" fmla="*/ 2913843 w 2950248"/>
              <a:gd name="connsiteY5" fmla="*/ 2720498 h 2962914"/>
              <a:gd name="connsiteX6" fmla="*/ 2862131 w 2950248"/>
              <a:gd name="connsiteY6" fmla="*/ 1289005 h 2962914"/>
              <a:gd name="connsiteX7" fmla="*/ 2200308 w 2950248"/>
              <a:gd name="connsiteY7" fmla="*/ 188930 h 2962914"/>
              <a:gd name="connsiteX0" fmla="*/ 2200308 w 2950248"/>
              <a:gd name="connsiteY0" fmla="*/ 188930 h 3141576"/>
              <a:gd name="connsiteX1" fmla="*/ 843634 w 2950248"/>
              <a:gd name="connsiteY1" fmla="*/ 10666 h 3141576"/>
              <a:gd name="connsiteX2" fmla="*/ 1556 w 2950248"/>
              <a:gd name="connsiteY2" fmla="*/ 1098544 h 3141576"/>
              <a:gd name="connsiteX3" fmla="*/ 297153 w 2950248"/>
              <a:gd name="connsiteY3" fmla="*/ 2788427 h 3141576"/>
              <a:gd name="connsiteX4" fmla="*/ 1956389 w 2950248"/>
              <a:gd name="connsiteY4" fmla="*/ 3139432 h 3141576"/>
              <a:gd name="connsiteX5" fmla="*/ 2913843 w 2950248"/>
              <a:gd name="connsiteY5" fmla="*/ 2720498 h 3141576"/>
              <a:gd name="connsiteX6" fmla="*/ 2862131 w 2950248"/>
              <a:gd name="connsiteY6" fmla="*/ 1289005 h 3141576"/>
              <a:gd name="connsiteX7" fmla="*/ 2200308 w 2950248"/>
              <a:gd name="connsiteY7" fmla="*/ 188930 h 3141576"/>
              <a:gd name="connsiteX0" fmla="*/ 2232358 w 2982298"/>
              <a:gd name="connsiteY0" fmla="*/ 189750 h 3222149"/>
              <a:gd name="connsiteX1" fmla="*/ 875684 w 2982298"/>
              <a:gd name="connsiteY1" fmla="*/ 11486 h 3222149"/>
              <a:gd name="connsiteX2" fmla="*/ 33606 w 2982298"/>
              <a:gd name="connsiteY2" fmla="*/ 1099364 h 3222149"/>
              <a:gd name="connsiteX3" fmla="*/ 348831 w 2982298"/>
              <a:gd name="connsiteY3" fmla="*/ 3012015 h 3222149"/>
              <a:gd name="connsiteX4" fmla="*/ 1988439 w 2982298"/>
              <a:gd name="connsiteY4" fmla="*/ 3140252 h 3222149"/>
              <a:gd name="connsiteX5" fmla="*/ 2945893 w 2982298"/>
              <a:gd name="connsiteY5" fmla="*/ 2721318 h 3222149"/>
              <a:gd name="connsiteX6" fmla="*/ 2894181 w 2982298"/>
              <a:gd name="connsiteY6" fmla="*/ 1289825 h 3222149"/>
              <a:gd name="connsiteX7" fmla="*/ 2232358 w 2982298"/>
              <a:gd name="connsiteY7" fmla="*/ 189750 h 3222149"/>
              <a:gd name="connsiteX0" fmla="*/ 2221434 w 2971374"/>
              <a:gd name="connsiteY0" fmla="*/ 203507 h 3235906"/>
              <a:gd name="connsiteX1" fmla="*/ 707738 w 2971374"/>
              <a:gd name="connsiteY1" fmla="*/ 11320 h 3235906"/>
              <a:gd name="connsiteX2" fmla="*/ 22682 w 2971374"/>
              <a:gd name="connsiteY2" fmla="*/ 1113121 h 3235906"/>
              <a:gd name="connsiteX3" fmla="*/ 337907 w 2971374"/>
              <a:gd name="connsiteY3" fmla="*/ 3025772 h 3235906"/>
              <a:gd name="connsiteX4" fmla="*/ 1977515 w 2971374"/>
              <a:gd name="connsiteY4" fmla="*/ 3154009 h 3235906"/>
              <a:gd name="connsiteX5" fmla="*/ 2934969 w 2971374"/>
              <a:gd name="connsiteY5" fmla="*/ 2735075 h 3235906"/>
              <a:gd name="connsiteX6" fmla="*/ 2883257 w 2971374"/>
              <a:gd name="connsiteY6" fmla="*/ 1303582 h 3235906"/>
              <a:gd name="connsiteX7" fmla="*/ 2221434 w 2971374"/>
              <a:gd name="connsiteY7" fmla="*/ 203507 h 3235906"/>
              <a:gd name="connsiteX0" fmla="*/ 2221434 w 2971374"/>
              <a:gd name="connsiteY0" fmla="*/ 229952 h 3263258"/>
              <a:gd name="connsiteX1" fmla="*/ 707738 w 2971374"/>
              <a:gd name="connsiteY1" fmla="*/ 37765 h 3263258"/>
              <a:gd name="connsiteX2" fmla="*/ 22682 w 2971374"/>
              <a:gd name="connsiteY2" fmla="*/ 1125643 h 3263258"/>
              <a:gd name="connsiteX3" fmla="*/ 337907 w 2971374"/>
              <a:gd name="connsiteY3" fmla="*/ 3052217 h 3263258"/>
              <a:gd name="connsiteX4" fmla="*/ 1977515 w 2971374"/>
              <a:gd name="connsiteY4" fmla="*/ 3180454 h 3263258"/>
              <a:gd name="connsiteX5" fmla="*/ 2934969 w 2971374"/>
              <a:gd name="connsiteY5" fmla="*/ 2761520 h 3263258"/>
              <a:gd name="connsiteX6" fmla="*/ 2883257 w 2971374"/>
              <a:gd name="connsiteY6" fmla="*/ 1330027 h 3263258"/>
              <a:gd name="connsiteX7" fmla="*/ 2221434 w 2971374"/>
              <a:gd name="connsiteY7" fmla="*/ 229952 h 3263258"/>
              <a:gd name="connsiteX0" fmla="*/ 2250502 w 3000442"/>
              <a:gd name="connsiteY0" fmla="*/ 229952 h 3263259"/>
              <a:gd name="connsiteX1" fmla="*/ 736806 w 3000442"/>
              <a:gd name="connsiteY1" fmla="*/ 37765 h 3263259"/>
              <a:gd name="connsiteX2" fmla="*/ 51750 w 3000442"/>
              <a:gd name="connsiteY2" fmla="*/ 1125643 h 3263259"/>
              <a:gd name="connsiteX3" fmla="*/ 366975 w 3000442"/>
              <a:gd name="connsiteY3" fmla="*/ 3052217 h 3263259"/>
              <a:gd name="connsiteX4" fmla="*/ 2006583 w 3000442"/>
              <a:gd name="connsiteY4" fmla="*/ 3180454 h 3263259"/>
              <a:gd name="connsiteX5" fmla="*/ 2964037 w 3000442"/>
              <a:gd name="connsiteY5" fmla="*/ 2761520 h 3263259"/>
              <a:gd name="connsiteX6" fmla="*/ 2912325 w 3000442"/>
              <a:gd name="connsiteY6" fmla="*/ 1330027 h 3263259"/>
              <a:gd name="connsiteX7" fmla="*/ 2250502 w 3000442"/>
              <a:gd name="connsiteY7" fmla="*/ 229952 h 3263259"/>
              <a:gd name="connsiteX0" fmla="*/ 2250502 w 3000442"/>
              <a:gd name="connsiteY0" fmla="*/ 206896 h 3240203"/>
              <a:gd name="connsiteX1" fmla="*/ 736806 w 3000442"/>
              <a:gd name="connsiteY1" fmla="*/ 14709 h 3240203"/>
              <a:gd name="connsiteX2" fmla="*/ 51750 w 3000442"/>
              <a:gd name="connsiteY2" fmla="*/ 1102587 h 3240203"/>
              <a:gd name="connsiteX3" fmla="*/ 366975 w 3000442"/>
              <a:gd name="connsiteY3" fmla="*/ 3029161 h 3240203"/>
              <a:gd name="connsiteX4" fmla="*/ 2006583 w 3000442"/>
              <a:gd name="connsiteY4" fmla="*/ 3157398 h 3240203"/>
              <a:gd name="connsiteX5" fmla="*/ 2964037 w 3000442"/>
              <a:gd name="connsiteY5" fmla="*/ 2738464 h 3240203"/>
              <a:gd name="connsiteX6" fmla="*/ 2912325 w 3000442"/>
              <a:gd name="connsiteY6" fmla="*/ 1306971 h 3240203"/>
              <a:gd name="connsiteX7" fmla="*/ 2250502 w 3000442"/>
              <a:gd name="connsiteY7" fmla="*/ 206896 h 3240203"/>
              <a:gd name="connsiteX0" fmla="*/ 2250502 w 3000442"/>
              <a:gd name="connsiteY0" fmla="*/ 206896 h 3240203"/>
              <a:gd name="connsiteX1" fmla="*/ 736806 w 3000442"/>
              <a:gd name="connsiteY1" fmla="*/ 14709 h 3240203"/>
              <a:gd name="connsiteX2" fmla="*/ 51750 w 3000442"/>
              <a:gd name="connsiteY2" fmla="*/ 1102587 h 3240203"/>
              <a:gd name="connsiteX3" fmla="*/ 366975 w 3000442"/>
              <a:gd name="connsiteY3" fmla="*/ 3029161 h 3240203"/>
              <a:gd name="connsiteX4" fmla="*/ 2006583 w 3000442"/>
              <a:gd name="connsiteY4" fmla="*/ 3157398 h 3240203"/>
              <a:gd name="connsiteX5" fmla="*/ 2964037 w 3000442"/>
              <a:gd name="connsiteY5" fmla="*/ 2738464 h 3240203"/>
              <a:gd name="connsiteX6" fmla="*/ 2912325 w 3000442"/>
              <a:gd name="connsiteY6" fmla="*/ 1306971 h 3240203"/>
              <a:gd name="connsiteX7" fmla="*/ 2250502 w 3000442"/>
              <a:gd name="connsiteY7" fmla="*/ 206896 h 3240203"/>
              <a:gd name="connsiteX0" fmla="*/ 2250502 w 3015866"/>
              <a:gd name="connsiteY0" fmla="*/ 206896 h 3240203"/>
              <a:gd name="connsiteX1" fmla="*/ 736806 w 3015866"/>
              <a:gd name="connsiteY1" fmla="*/ 14709 h 3240203"/>
              <a:gd name="connsiteX2" fmla="*/ 51750 w 3015866"/>
              <a:gd name="connsiteY2" fmla="*/ 1102587 h 3240203"/>
              <a:gd name="connsiteX3" fmla="*/ 366975 w 3015866"/>
              <a:gd name="connsiteY3" fmla="*/ 3029161 h 3240203"/>
              <a:gd name="connsiteX4" fmla="*/ 2006583 w 3015866"/>
              <a:gd name="connsiteY4" fmla="*/ 3157398 h 3240203"/>
              <a:gd name="connsiteX5" fmla="*/ 2964037 w 3015866"/>
              <a:gd name="connsiteY5" fmla="*/ 2738464 h 3240203"/>
              <a:gd name="connsiteX6" fmla="*/ 2912325 w 3015866"/>
              <a:gd name="connsiteY6" fmla="*/ 1306971 h 3240203"/>
              <a:gd name="connsiteX7" fmla="*/ 2250502 w 3015866"/>
              <a:gd name="connsiteY7" fmla="*/ 206896 h 3240203"/>
              <a:gd name="connsiteX0" fmla="*/ 2250502 w 3023884"/>
              <a:gd name="connsiteY0" fmla="*/ 206896 h 3240203"/>
              <a:gd name="connsiteX1" fmla="*/ 736806 w 3023884"/>
              <a:gd name="connsiteY1" fmla="*/ 14709 h 3240203"/>
              <a:gd name="connsiteX2" fmla="*/ 51750 w 3023884"/>
              <a:gd name="connsiteY2" fmla="*/ 1102587 h 3240203"/>
              <a:gd name="connsiteX3" fmla="*/ 366975 w 3023884"/>
              <a:gd name="connsiteY3" fmla="*/ 3029161 h 3240203"/>
              <a:gd name="connsiteX4" fmla="*/ 2006583 w 3023884"/>
              <a:gd name="connsiteY4" fmla="*/ 3157398 h 3240203"/>
              <a:gd name="connsiteX5" fmla="*/ 2964037 w 3023884"/>
              <a:gd name="connsiteY5" fmla="*/ 2738464 h 3240203"/>
              <a:gd name="connsiteX6" fmla="*/ 2941766 w 3023884"/>
              <a:gd name="connsiteY6" fmla="*/ 1279124 h 3240203"/>
              <a:gd name="connsiteX7" fmla="*/ 2250502 w 3023884"/>
              <a:gd name="connsiteY7" fmla="*/ 206896 h 3240203"/>
              <a:gd name="connsiteX0" fmla="*/ 2250502 w 3023884"/>
              <a:gd name="connsiteY0" fmla="*/ 206896 h 3240203"/>
              <a:gd name="connsiteX1" fmla="*/ 736806 w 3023884"/>
              <a:gd name="connsiteY1" fmla="*/ 14709 h 3240203"/>
              <a:gd name="connsiteX2" fmla="*/ 51750 w 3023884"/>
              <a:gd name="connsiteY2" fmla="*/ 1102587 h 3240203"/>
              <a:gd name="connsiteX3" fmla="*/ 366975 w 3023884"/>
              <a:gd name="connsiteY3" fmla="*/ 3029161 h 3240203"/>
              <a:gd name="connsiteX4" fmla="*/ 2006583 w 3023884"/>
              <a:gd name="connsiteY4" fmla="*/ 3157398 h 3240203"/>
              <a:gd name="connsiteX5" fmla="*/ 2964037 w 3023884"/>
              <a:gd name="connsiteY5" fmla="*/ 2738464 h 3240203"/>
              <a:gd name="connsiteX6" fmla="*/ 2941766 w 3023884"/>
              <a:gd name="connsiteY6" fmla="*/ 1279124 h 3240203"/>
              <a:gd name="connsiteX7" fmla="*/ 2250502 w 3023884"/>
              <a:gd name="connsiteY7" fmla="*/ 206896 h 3240203"/>
              <a:gd name="connsiteX0" fmla="*/ 2250502 w 3045307"/>
              <a:gd name="connsiteY0" fmla="*/ 206896 h 3236098"/>
              <a:gd name="connsiteX1" fmla="*/ 736806 w 3045307"/>
              <a:gd name="connsiteY1" fmla="*/ 14709 h 3236098"/>
              <a:gd name="connsiteX2" fmla="*/ 51750 w 3045307"/>
              <a:gd name="connsiteY2" fmla="*/ 1102587 h 3236098"/>
              <a:gd name="connsiteX3" fmla="*/ 366975 w 3045307"/>
              <a:gd name="connsiteY3" fmla="*/ 3029161 h 3236098"/>
              <a:gd name="connsiteX4" fmla="*/ 2006583 w 3045307"/>
              <a:gd name="connsiteY4" fmla="*/ 3157398 h 3236098"/>
              <a:gd name="connsiteX5" fmla="*/ 2993478 w 3045307"/>
              <a:gd name="connsiteY5" fmla="*/ 2808079 h 3236098"/>
              <a:gd name="connsiteX6" fmla="*/ 2941766 w 3045307"/>
              <a:gd name="connsiteY6" fmla="*/ 1279124 h 3236098"/>
              <a:gd name="connsiteX7" fmla="*/ 2250502 w 3045307"/>
              <a:gd name="connsiteY7" fmla="*/ 206896 h 3236098"/>
              <a:gd name="connsiteX0" fmla="*/ 2250502 w 3050419"/>
              <a:gd name="connsiteY0" fmla="*/ 206896 h 3236098"/>
              <a:gd name="connsiteX1" fmla="*/ 736806 w 3050419"/>
              <a:gd name="connsiteY1" fmla="*/ 14709 h 3236098"/>
              <a:gd name="connsiteX2" fmla="*/ 51750 w 3050419"/>
              <a:gd name="connsiteY2" fmla="*/ 1102587 h 3236098"/>
              <a:gd name="connsiteX3" fmla="*/ 366975 w 3050419"/>
              <a:gd name="connsiteY3" fmla="*/ 3029161 h 3236098"/>
              <a:gd name="connsiteX4" fmla="*/ 2006583 w 3050419"/>
              <a:gd name="connsiteY4" fmla="*/ 3157398 h 3236098"/>
              <a:gd name="connsiteX5" fmla="*/ 2993478 w 3050419"/>
              <a:gd name="connsiteY5" fmla="*/ 2808079 h 3236098"/>
              <a:gd name="connsiteX6" fmla="*/ 2961393 w 3050419"/>
              <a:gd name="connsiteY6" fmla="*/ 1195585 h 3236098"/>
              <a:gd name="connsiteX7" fmla="*/ 2250502 w 3050419"/>
              <a:gd name="connsiteY7" fmla="*/ 206896 h 3236098"/>
              <a:gd name="connsiteX0" fmla="*/ 2243943 w 3043860"/>
              <a:gd name="connsiteY0" fmla="*/ 216574 h 3261232"/>
              <a:gd name="connsiteX1" fmla="*/ 730247 w 3043860"/>
              <a:gd name="connsiteY1" fmla="*/ 24387 h 3261232"/>
              <a:gd name="connsiteX2" fmla="*/ 52930 w 3043860"/>
              <a:gd name="connsiteY2" fmla="*/ 881732 h 3261232"/>
              <a:gd name="connsiteX3" fmla="*/ 360416 w 3043860"/>
              <a:gd name="connsiteY3" fmla="*/ 3038839 h 3261232"/>
              <a:gd name="connsiteX4" fmla="*/ 2000024 w 3043860"/>
              <a:gd name="connsiteY4" fmla="*/ 3167076 h 3261232"/>
              <a:gd name="connsiteX5" fmla="*/ 2986919 w 3043860"/>
              <a:gd name="connsiteY5" fmla="*/ 2817757 h 3261232"/>
              <a:gd name="connsiteX6" fmla="*/ 2954834 w 3043860"/>
              <a:gd name="connsiteY6" fmla="*/ 1205263 h 3261232"/>
              <a:gd name="connsiteX7" fmla="*/ 2243943 w 3043860"/>
              <a:gd name="connsiteY7" fmla="*/ 216574 h 3261232"/>
              <a:gd name="connsiteX0" fmla="*/ 2211030 w 3010947"/>
              <a:gd name="connsiteY0" fmla="*/ 216574 h 3261232"/>
              <a:gd name="connsiteX1" fmla="*/ 697334 w 3010947"/>
              <a:gd name="connsiteY1" fmla="*/ 24387 h 3261232"/>
              <a:gd name="connsiteX2" fmla="*/ 20017 w 3010947"/>
              <a:gd name="connsiteY2" fmla="*/ 881732 h 3261232"/>
              <a:gd name="connsiteX3" fmla="*/ 327503 w 3010947"/>
              <a:gd name="connsiteY3" fmla="*/ 3038839 h 3261232"/>
              <a:gd name="connsiteX4" fmla="*/ 1967111 w 3010947"/>
              <a:gd name="connsiteY4" fmla="*/ 3167076 h 3261232"/>
              <a:gd name="connsiteX5" fmla="*/ 2954006 w 3010947"/>
              <a:gd name="connsiteY5" fmla="*/ 2817757 h 3261232"/>
              <a:gd name="connsiteX6" fmla="*/ 2921921 w 3010947"/>
              <a:gd name="connsiteY6" fmla="*/ 1205263 h 3261232"/>
              <a:gd name="connsiteX7" fmla="*/ 2211030 w 3010947"/>
              <a:gd name="connsiteY7" fmla="*/ 216574 h 3261232"/>
              <a:gd name="connsiteX0" fmla="*/ 2248806 w 3048723"/>
              <a:gd name="connsiteY0" fmla="*/ 216574 h 3217068"/>
              <a:gd name="connsiteX1" fmla="*/ 735110 w 3048723"/>
              <a:gd name="connsiteY1" fmla="*/ 24387 h 3217068"/>
              <a:gd name="connsiteX2" fmla="*/ 57793 w 3048723"/>
              <a:gd name="connsiteY2" fmla="*/ 881732 h 3217068"/>
              <a:gd name="connsiteX3" fmla="*/ 256948 w 3048723"/>
              <a:gd name="connsiteY3" fmla="*/ 2961993 h 3217068"/>
              <a:gd name="connsiteX4" fmla="*/ 2004887 w 3048723"/>
              <a:gd name="connsiteY4" fmla="*/ 3167076 h 3217068"/>
              <a:gd name="connsiteX5" fmla="*/ 2991782 w 3048723"/>
              <a:gd name="connsiteY5" fmla="*/ 2817757 h 3217068"/>
              <a:gd name="connsiteX6" fmla="*/ 2959697 w 3048723"/>
              <a:gd name="connsiteY6" fmla="*/ 1205263 h 3217068"/>
              <a:gd name="connsiteX7" fmla="*/ 2248806 w 3048723"/>
              <a:gd name="connsiteY7" fmla="*/ 216574 h 3217068"/>
              <a:gd name="connsiteX0" fmla="*/ 2218565 w 3018482"/>
              <a:gd name="connsiteY0" fmla="*/ 216574 h 3199213"/>
              <a:gd name="connsiteX1" fmla="*/ 704869 w 3018482"/>
              <a:gd name="connsiteY1" fmla="*/ 24387 h 3199213"/>
              <a:gd name="connsiteX2" fmla="*/ 27552 w 3018482"/>
              <a:gd name="connsiteY2" fmla="*/ 881732 h 3199213"/>
              <a:gd name="connsiteX3" fmla="*/ 226707 w 3018482"/>
              <a:gd name="connsiteY3" fmla="*/ 2961993 h 3199213"/>
              <a:gd name="connsiteX4" fmla="*/ 1974646 w 3018482"/>
              <a:gd name="connsiteY4" fmla="*/ 3167076 h 3199213"/>
              <a:gd name="connsiteX5" fmla="*/ 2961541 w 3018482"/>
              <a:gd name="connsiteY5" fmla="*/ 2817757 h 3199213"/>
              <a:gd name="connsiteX6" fmla="*/ 2929456 w 3018482"/>
              <a:gd name="connsiteY6" fmla="*/ 1205263 h 3199213"/>
              <a:gd name="connsiteX7" fmla="*/ 2218565 w 3018482"/>
              <a:gd name="connsiteY7" fmla="*/ 216574 h 3199213"/>
              <a:gd name="connsiteX0" fmla="*/ 2207592 w 3007509"/>
              <a:gd name="connsiteY0" fmla="*/ 206324 h 3188963"/>
              <a:gd name="connsiteX1" fmla="*/ 531400 w 3007509"/>
              <a:gd name="connsiteY1" fmla="*/ 25115 h 3188963"/>
              <a:gd name="connsiteX2" fmla="*/ 16579 w 3007509"/>
              <a:gd name="connsiteY2" fmla="*/ 871482 h 3188963"/>
              <a:gd name="connsiteX3" fmla="*/ 215734 w 3007509"/>
              <a:gd name="connsiteY3" fmla="*/ 2951743 h 3188963"/>
              <a:gd name="connsiteX4" fmla="*/ 1963673 w 3007509"/>
              <a:gd name="connsiteY4" fmla="*/ 3156826 h 3188963"/>
              <a:gd name="connsiteX5" fmla="*/ 2950568 w 3007509"/>
              <a:gd name="connsiteY5" fmla="*/ 2807507 h 3188963"/>
              <a:gd name="connsiteX6" fmla="*/ 2918483 w 3007509"/>
              <a:gd name="connsiteY6" fmla="*/ 1195013 h 3188963"/>
              <a:gd name="connsiteX7" fmla="*/ 2207592 w 3007509"/>
              <a:gd name="connsiteY7" fmla="*/ 206324 h 3188963"/>
              <a:gd name="connsiteX0" fmla="*/ 2194216 w 2994133"/>
              <a:gd name="connsiteY0" fmla="*/ 195953 h 3208040"/>
              <a:gd name="connsiteX1" fmla="*/ 518024 w 2994133"/>
              <a:gd name="connsiteY1" fmla="*/ 14744 h 3208040"/>
              <a:gd name="connsiteX2" fmla="*/ 71901 w 2994133"/>
              <a:gd name="connsiteY2" fmla="*/ 666188 h 3208040"/>
              <a:gd name="connsiteX3" fmla="*/ 202358 w 2994133"/>
              <a:gd name="connsiteY3" fmla="*/ 2941372 h 3208040"/>
              <a:gd name="connsiteX4" fmla="*/ 1950297 w 2994133"/>
              <a:gd name="connsiteY4" fmla="*/ 3146455 h 3208040"/>
              <a:gd name="connsiteX5" fmla="*/ 2937192 w 2994133"/>
              <a:gd name="connsiteY5" fmla="*/ 2797136 h 3208040"/>
              <a:gd name="connsiteX6" fmla="*/ 2905107 w 2994133"/>
              <a:gd name="connsiteY6" fmla="*/ 1184642 h 3208040"/>
              <a:gd name="connsiteX7" fmla="*/ 2194216 w 2994133"/>
              <a:gd name="connsiteY7" fmla="*/ 195953 h 3208040"/>
              <a:gd name="connsiteX0" fmla="*/ 2156130 w 2956047"/>
              <a:gd name="connsiteY0" fmla="*/ 195953 h 3249329"/>
              <a:gd name="connsiteX1" fmla="*/ 479938 w 2956047"/>
              <a:gd name="connsiteY1" fmla="*/ 14744 h 3249329"/>
              <a:gd name="connsiteX2" fmla="*/ 33815 w 2956047"/>
              <a:gd name="connsiteY2" fmla="*/ 666188 h 3249329"/>
              <a:gd name="connsiteX3" fmla="*/ 242783 w 2956047"/>
              <a:gd name="connsiteY3" fmla="*/ 3010987 h 3249329"/>
              <a:gd name="connsiteX4" fmla="*/ 1912211 w 2956047"/>
              <a:gd name="connsiteY4" fmla="*/ 3146455 h 3249329"/>
              <a:gd name="connsiteX5" fmla="*/ 2899106 w 2956047"/>
              <a:gd name="connsiteY5" fmla="*/ 2797136 h 3249329"/>
              <a:gd name="connsiteX6" fmla="*/ 2867021 w 2956047"/>
              <a:gd name="connsiteY6" fmla="*/ 1184642 h 3249329"/>
              <a:gd name="connsiteX7" fmla="*/ 2156130 w 2956047"/>
              <a:gd name="connsiteY7" fmla="*/ 195953 h 3249329"/>
              <a:gd name="connsiteX0" fmla="*/ 2132797 w 2932714"/>
              <a:gd name="connsiteY0" fmla="*/ 195953 h 3243632"/>
              <a:gd name="connsiteX1" fmla="*/ 456605 w 2932714"/>
              <a:gd name="connsiteY1" fmla="*/ 14744 h 3243632"/>
              <a:gd name="connsiteX2" fmla="*/ 10482 w 2932714"/>
              <a:gd name="connsiteY2" fmla="*/ 666188 h 3243632"/>
              <a:gd name="connsiteX3" fmla="*/ 219450 w 2932714"/>
              <a:gd name="connsiteY3" fmla="*/ 3010987 h 3243632"/>
              <a:gd name="connsiteX4" fmla="*/ 1888878 w 2932714"/>
              <a:gd name="connsiteY4" fmla="*/ 3146455 h 3243632"/>
              <a:gd name="connsiteX5" fmla="*/ 2875773 w 2932714"/>
              <a:gd name="connsiteY5" fmla="*/ 2797136 h 3243632"/>
              <a:gd name="connsiteX6" fmla="*/ 2843688 w 2932714"/>
              <a:gd name="connsiteY6" fmla="*/ 1184642 h 3243632"/>
              <a:gd name="connsiteX7" fmla="*/ 2132797 w 2932714"/>
              <a:gd name="connsiteY7" fmla="*/ 195953 h 3243632"/>
              <a:gd name="connsiteX0" fmla="*/ 2150916 w 2950833"/>
              <a:gd name="connsiteY0" fmla="*/ 195953 h 3202997"/>
              <a:gd name="connsiteX1" fmla="*/ 474724 w 2950833"/>
              <a:gd name="connsiteY1" fmla="*/ 14744 h 3202997"/>
              <a:gd name="connsiteX2" fmla="*/ 28601 w 2950833"/>
              <a:gd name="connsiteY2" fmla="*/ 666188 h 3202997"/>
              <a:gd name="connsiteX3" fmla="*/ 159057 w 2950833"/>
              <a:gd name="connsiteY3" fmla="*/ 2941372 h 3202997"/>
              <a:gd name="connsiteX4" fmla="*/ 1906997 w 2950833"/>
              <a:gd name="connsiteY4" fmla="*/ 3146455 h 3202997"/>
              <a:gd name="connsiteX5" fmla="*/ 2893892 w 2950833"/>
              <a:gd name="connsiteY5" fmla="*/ 2797136 h 3202997"/>
              <a:gd name="connsiteX6" fmla="*/ 2861807 w 2950833"/>
              <a:gd name="connsiteY6" fmla="*/ 1184642 h 3202997"/>
              <a:gd name="connsiteX7" fmla="*/ 2150916 w 2950833"/>
              <a:gd name="connsiteY7" fmla="*/ 195953 h 3202997"/>
              <a:gd name="connsiteX0" fmla="*/ 2183494 w 2983411"/>
              <a:gd name="connsiteY0" fmla="*/ 188415 h 3210859"/>
              <a:gd name="connsiteX1" fmla="*/ 507302 w 2983411"/>
              <a:gd name="connsiteY1" fmla="*/ 7206 h 3210859"/>
              <a:gd name="connsiteX2" fmla="*/ 80806 w 2983411"/>
              <a:gd name="connsiteY2" fmla="*/ 491573 h 3210859"/>
              <a:gd name="connsiteX3" fmla="*/ 191635 w 2983411"/>
              <a:gd name="connsiteY3" fmla="*/ 2933834 h 3210859"/>
              <a:gd name="connsiteX4" fmla="*/ 1939575 w 2983411"/>
              <a:gd name="connsiteY4" fmla="*/ 3138917 h 3210859"/>
              <a:gd name="connsiteX5" fmla="*/ 2926470 w 2983411"/>
              <a:gd name="connsiteY5" fmla="*/ 2789598 h 3210859"/>
              <a:gd name="connsiteX6" fmla="*/ 2894385 w 2983411"/>
              <a:gd name="connsiteY6" fmla="*/ 1177104 h 3210859"/>
              <a:gd name="connsiteX7" fmla="*/ 2183494 w 2983411"/>
              <a:gd name="connsiteY7" fmla="*/ 188415 h 3210859"/>
              <a:gd name="connsiteX0" fmla="*/ 2180025 w 2979942"/>
              <a:gd name="connsiteY0" fmla="*/ 188415 h 3210859"/>
              <a:gd name="connsiteX1" fmla="*/ 503833 w 2979942"/>
              <a:gd name="connsiteY1" fmla="*/ 7206 h 3210859"/>
              <a:gd name="connsiteX2" fmla="*/ 77337 w 2979942"/>
              <a:gd name="connsiteY2" fmla="*/ 491573 h 3210859"/>
              <a:gd name="connsiteX3" fmla="*/ 188166 w 2979942"/>
              <a:gd name="connsiteY3" fmla="*/ 2933834 h 3210859"/>
              <a:gd name="connsiteX4" fmla="*/ 1936106 w 2979942"/>
              <a:gd name="connsiteY4" fmla="*/ 3138917 h 3210859"/>
              <a:gd name="connsiteX5" fmla="*/ 2923001 w 2979942"/>
              <a:gd name="connsiteY5" fmla="*/ 2789598 h 3210859"/>
              <a:gd name="connsiteX6" fmla="*/ 2890916 w 2979942"/>
              <a:gd name="connsiteY6" fmla="*/ 1177104 h 3210859"/>
              <a:gd name="connsiteX7" fmla="*/ 2180025 w 2979942"/>
              <a:gd name="connsiteY7" fmla="*/ 188415 h 3210859"/>
              <a:gd name="connsiteX0" fmla="*/ 2134643 w 2934560"/>
              <a:gd name="connsiteY0" fmla="*/ 188415 h 3210859"/>
              <a:gd name="connsiteX1" fmla="*/ 458451 w 2934560"/>
              <a:gd name="connsiteY1" fmla="*/ 7206 h 3210859"/>
              <a:gd name="connsiteX2" fmla="*/ 31955 w 2934560"/>
              <a:gd name="connsiteY2" fmla="*/ 491573 h 3210859"/>
              <a:gd name="connsiteX3" fmla="*/ 142784 w 2934560"/>
              <a:gd name="connsiteY3" fmla="*/ 2933834 h 3210859"/>
              <a:gd name="connsiteX4" fmla="*/ 1890724 w 2934560"/>
              <a:gd name="connsiteY4" fmla="*/ 3138917 h 3210859"/>
              <a:gd name="connsiteX5" fmla="*/ 2877619 w 2934560"/>
              <a:gd name="connsiteY5" fmla="*/ 2789598 h 3210859"/>
              <a:gd name="connsiteX6" fmla="*/ 2845534 w 2934560"/>
              <a:gd name="connsiteY6" fmla="*/ 1177104 h 3210859"/>
              <a:gd name="connsiteX7" fmla="*/ 2134643 w 2934560"/>
              <a:gd name="connsiteY7" fmla="*/ 188415 h 3210859"/>
              <a:gd name="connsiteX0" fmla="*/ 2124769 w 2924686"/>
              <a:gd name="connsiteY0" fmla="*/ 188415 h 3160633"/>
              <a:gd name="connsiteX1" fmla="*/ 448577 w 2924686"/>
              <a:gd name="connsiteY1" fmla="*/ 7206 h 3160633"/>
              <a:gd name="connsiteX2" fmla="*/ 22081 w 2924686"/>
              <a:gd name="connsiteY2" fmla="*/ 491573 h 3160633"/>
              <a:gd name="connsiteX3" fmla="*/ 132910 w 2924686"/>
              <a:gd name="connsiteY3" fmla="*/ 2933834 h 3160633"/>
              <a:gd name="connsiteX4" fmla="*/ 1880850 w 2924686"/>
              <a:gd name="connsiteY4" fmla="*/ 3138917 h 3160633"/>
              <a:gd name="connsiteX5" fmla="*/ 2867745 w 2924686"/>
              <a:gd name="connsiteY5" fmla="*/ 2789598 h 3160633"/>
              <a:gd name="connsiteX6" fmla="*/ 2835660 w 2924686"/>
              <a:gd name="connsiteY6" fmla="*/ 1177104 h 3160633"/>
              <a:gd name="connsiteX7" fmla="*/ 2124769 w 2924686"/>
              <a:gd name="connsiteY7" fmla="*/ 188415 h 3160633"/>
              <a:gd name="connsiteX0" fmla="*/ 2145947 w 2924686"/>
              <a:gd name="connsiteY0" fmla="*/ 88327 h 3172850"/>
              <a:gd name="connsiteX1" fmla="*/ 448577 w 2924686"/>
              <a:gd name="connsiteY1" fmla="*/ 19423 h 3172850"/>
              <a:gd name="connsiteX2" fmla="*/ 22081 w 2924686"/>
              <a:gd name="connsiteY2" fmla="*/ 503790 h 3172850"/>
              <a:gd name="connsiteX3" fmla="*/ 132910 w 2924686"/>
              <a:gd name="connsiteY3" fmla="*/ 2946051 h 3172850"/>
              <a:gd name="connsiteX4" fmla="*/ 1880850 w 2924686"/>
              <a:gd name="connsiteY4" fmla="*/ 3151134 h 3172850"/>
              <a:gd name="connsiteX5" fmla="*/ 2867745 w 2924686"/>
              <a:gd name="connsiteY5" fmla="*/ 2801815 h 3172850"/>
              <a:gd name="connsiteX6" fmla="*/ 2835660 w 2924686"/>
              <a:gd name="connsiteY6" fmla="*/ 1189321 h 3172850"/>
              <a:gd name="connsiteX7" fmla="*/ 2145947 w 2924686"/>
              <a:gd name="connsiteY7" fmla="*/ 88327 h 3172850"/>
              <a:gd name="connsiteX0" fmla="*/ 2145947 w 2931292"/>
              <a:gd name="connsiteY0" fmla="*/ 88327 h 3172850"/>
              <a:gd name="connsiteX1" fmla="*/ 448577 w 2931292"/>
              <a:gd name="connsiteY1" fmla="*/ 19423 h 3172850"/>
              <a:gd name="connsiteX2" fmla="*/ 22081 w 2931292"/>
              <a:gd name="connsiteY2" fmla="*/ 503790 h 3172850"/>
              <a:gd name="connsiteX3" fmla="*/ 132910 w 2931292"/>
              <a:gd name="connsiteY3" fmla="*/ 2946051 h 3172850"/>
              <a:gd name="connsiteX4" fmla="*/ 1880850 w 2931292"/>
              <a:gd name="connsiteY4" fmla="*/ 3151134 h 3172850"/>
              <a:gd name="connsiteX5" fmla="*/ 2867745 w 2931292"/>
              <a:gd name="connsiteY5" fmla="*/ 2801815 h 3172850"/>
              <a:gd name="connsiteX6" fmla="*/ 2856837 w 2931292"/>
              <a:gd name="connsiteY6" fmla="*/ 836365 h 3172850"/>
              <a:gd name="connsiteX7" fmla="*/ 2145947 w 2931292"/>
              <a:gd name="connsiteY7" fmla="*/ 88327 h 3172850"/>
              <a:gd name="connsiteX0" fmla="*/ 2145947 w 2931292"/>
              <a:gd name="connsiteY0" fmla="*/ 88327 h 3172850"/>
              <a:gd name="connsiteX1" fmla="*/ 448577 w 2931292"/>
              <a:gd name="connsiteY1" fmla="*/ 19423 h 3172850"/>
              <a:gd name="connsiteX2" fmla="*/ 22081 w 2931292"/>
              <a:gd name="connsiteY2" fmla="*/ 503790 h 3172850"/>
              <a:gd name="connsiteX3" fmla="*/ 132910 w 2931292"/>
              <a:gd name="connsiteY3" fmla="*/ 2946051 h 3172850"/>
              <a:gd name="connsiteX4" fmla="*/ 1880850 w 2931292"/>
              <a:gd name="connsiteY4" fmla="*/ 3151134 h 3172850"/>
              <a:gd name="connsiteX5" fmla="*/ 2867745 w 2931292"/>
              <a:gd name="connsiteY5" fmla="*/ 2801815 h 3172850"/>
              <a:gd name="connsiteX6" fmla="*/ 2856837 w 2931292"/>
              <a:gd name="connsiteY6" fmla="*/ 836365 h 3172850"/>
              <a:gd name="connsiteX7" fmla="*/ 2145947 w 2931292"/>
              <a:gd name="connsiteY7" fmla="*/ 88327 h 3172850"/>
              <a:gd name="connsiteX0" fmla="*/ 2157867 w 2943212"/>
              <a:gd name="connsiteY0" fmla="*/ 88327 h 3186096"/>
              <a:gd name="connsiteX1" fmla="*/ 460497 w 2943212"/>
              <a:gd name="connsiteY1" fmla="*/ 19423 h 3186096"/>
              <a:gd name="connsiteX2" fmla="*/ 34001 w 2943212"/>
              <a:gd name="connsiteY2" fmla="*/ 503790 h 3186096"/>
              <a:gd name="connsiteX3" fmla="*/ 123652 w 2943212"/>
              <a:gd name="connsiteY3" fmla="*/ 2978138 h 3186096"/>
              <a:gd name="connsiteX4" fmla="*/ 1892770 w 2943212"/>
              <a:gd name="connsiteY4" fmla="*/ 3151134 h 3186096"/>
              <a:gd name="connsiteX5" fmla="*/ 2879665 w 2943212"/>
              <a:gd name="connsiteY5" fmla="*/ 2801815 h 3186096"/>
              <a:gd name="connsiteX6" fmla="*/ 2868757 w 2943212"/>
              <a:gd name="connsiteY6" fmla="*/ 836365 h 3186096"/>
              <a:gd name="connsiteX7" fmla="*/ 2157867 w 2943212"/>
              <a:gd name="connsiteY7" fmla="*/ 88327 h 3186096"/>
              <a:gd name="connsiteX0" fmla="*/ 2163891 w 2949236"/>
              <a:gd name="connsiteY0" fmla="*/ 88327 h 3181280"/>
              <a:gd name="connsiteX1" fmla="*/ 466521 w 2949236"/>
              <a:gd name="connsiteY1" fmla="*/ 19423 h 3181280"/>
              <a:gd name="connsiteX2" fmla="*/ 40025 w 2949236"/>
              <a:gd name="connsiteY2" fmla="*/ 503790 h 3181280"/>
              <a:gd name="connsiteX3" fmla="*/ 129676 w 2949236"/>
              <a:gd name="connsiteY3" fmla="*/ 2978138 h 3181280"/>
              <a:gd name="connsiteX4" fmla="*/ 1898794 w 2949236"/>
              <a:gd name="connsiteY4" fmla="*/ 3151134 h 3181280"/>
              <a:gd name="connsiteX5" fmla="*/ 2885689 w 2949236"/>
              <a:gd name="connsiteY5" fmla="*/ 2801815 h 3181280"/>
              <a:gd name="connsiteX6" fmla="*/ 2874781 w 2949236"/>
              <a:gd name="connsiteY6" fmla="*/ 836365 h 3181280"/>
              <a:gd name="connsiteX7" fmla="*/ 2163891 w 2949236"/>
              <a:gd name="connsiteY7" fmla="*/ 88327 h 3181280"/>
              <a:gd name="connsiteX0" fmla="*/ 2202156 w 2987501"/>
              <a:gd name="connsiteY0" fmla="*/ 88327 h 3156550"/>
              <a:gd name="connsiteX1" fmla="*/ 504786 w 2987501"/>
              <a:gd name="connsiteY1" fmla="*/ 19423 h 3156550"/>
              <a:gd name="connsiteX2" fmla="*/ 78290 w 2987501"/>
              <a:gd name="connsiteY2" fmla="*/ 503790 h 3156550"/>
              <a:gd name="connsiteX3" fmla="*/ 62665 w 2987501"/>
              <a:gd name="connsiteY3" fmla="*/ 2505626 h 3156550"/>
              <a:gd name="connsiteX4" fmla="*/ 167941 w 2987501"/>
              <a:gd name="connsiteY4" fmla="*/ 2978138 h 3156550"/>
              <a:gd name="connsiteX5" fmla="*/ 1937059 w 2987501"/>
              <a:gd name="connsiteY5" fmla="*/ 3151134 h 3156550"/>
              <a:gd name="connsiteX6" fmla="*/ 2923954 w 2987501"/>
              <a:gd name="connsiteY6" fmla="*/ 2801815 h 3156550"/>
              <a:gd name="connsiteX7" fmla="*/ 2913046 w 2987501"/>
              <a:gd name="connsiteY7" fmla="*/ 836365 h 3156550"/>
              <a:gd name="connsiteX8" fmla="*/ 2202156 w 2987501"/>
              <a:gd name="connsiteY8" fmla="*/ 88327 h 3156550"/>
              <a:gd name="connsiteX0" fmla="*/ 2165657 w 2951002"/>
              <a:gd name="connsiteY0" fmla="*/ 88327 h 3182498"/>
              <a:gd name="connsiteX1" fmla="*/ 468287 w 2951002"/>
              <a:gd name="connsiteY1" fmla="*/ 19423 h 3182498"/>
              <a:gd name="connsiteX2" fmla="*/ 41791 w 2951002"/>
              <a:gd name="connsiteY2" fmla="*/ 503790 h 3182498"/>
              <a:gd name="connsiteX3" fmla="*/ 26166 w 2951002"/>
              <a:gd name="connsiteY3" fmla="*/ 2505626 h 3182498"/>
              <a:gd name="connsiteX4" fmla="*/ 347480 w 2951002"/>
              <a:gd name="connsiteY4" fmla="*/ 3092703 h 3182498"/>
              <a:gd name="connsiteX5" fmla="*/ 1900560 w 2951002"/>
              <a:gd name="connsiteY5" fmla="*/ 3151134 h 3182498"/>
              <a:gd name="connsiteX6" fmla="*/ 2887455 w 2951002"/>
              <a:gd name="connsiteY6" fmla="*/ 2801815 h 3182498"/>
              <a:gd name="connsiteX7" fmla="*/ 2876547 w 2951002"/>
              <a:gd name="connsiteY7" fmla="*/ 836365 h 3182498"/>
              <a:gd name="connsiteX8" fmla="*/ 2165657 w 2951002"/>
              <a:gd name="connsiteY8" fmla="*/ 88327 h 3182498"/>
              <a:gd name="connsiteX0" fmla="*/ 2165657 w 2951002"/>
              <a:gd name="connsiteY0" fmla="*/ 88327 h 3189779"/>
              <a:gd name="connsiteX1" fmla="*/ 468287 w 2951002"/>
              <a:gd name="connsiteY1" fmla="*/ 19423 h 3189779"/>
              <a:gd name="connsiteX2" fmla="*/ 41791 w 2951002"/>
              <a:gd name="connsiteY2" fmla="*/ 503790 h 3189779"/>
              <a:gd name="connsiteX3" fmla="*/ 26166 w 2951002"/>
              <a:gd name="connsiteY3" fmla="*/ 2366512 h 3189779"/>
              <a:gd name="connsiteX4" fmla="*/ 347480 w 2951002"/>
              <a:gd name="connsiteY4" fmla="*/ 3092703 h 3189779"/>
              <a:gd name="connsiteX5" fmla="*/ 1900560 w 2951002"/>
              <a:gd name="connsiteY5" fmla="*/ 3151134 h 3189779"/>
              <a:gd name="connsiteX6" fmla="*/ 2887455 w 2951002"/>
              <a:gd name="connsiteY6" fmla="*/ 2801815 h 3189779"/>
              <a:gd name="connsiteX7" fmla="*/ 2876547 w 2951002"/>
              <a:gd name="connsiteY7" fmla="*/ 836365 h 3189779"/>
              <a:gd name="connsiteX8" fmla="*/ 2165657 w 2951002"/>
              <a:gd name="connsiteY8" fmla="*/ 88327 h 3189779"/>
              <a:gd name="connsiteX0" fmla="*/ 2165657 w 2951002"/>
              <a:gd name="connsiteY0" fmla="*/ 88327 h 3218219"/>
              <a:gd name="connsiteX1" fmla="*/ 468287 w 2951002"/>
              <a:gd name="connsiteY1" fmla="*/ 19423 h 3218219"/>
              <a:gd name="connsiteX2" fmla="*/ 41791 w 2951002"/>
              <a:gd name="connsiteY2" fmla="*/ 503790 h 3218219"/>
              <a:gd name="connsiteX3" fmla="*/ 26166 w 2951002"/>
              <a:gd name="connsiteY3" fmla="*/ 2366512 h 3218219"/>
              <a:gd name="connsiteX4" fmla="*/ 325876 w 2951002"/>
              <a:gd name="connsiteY4" fmla="*/ 3141802 h 3218219"/>
              <a:gd name="connsiteX5" fmla="*/ 1900560 w 2951002"/>
              <a:gd name="connsiteY5" fmla="*/ 3151134 h 3218219"/>
              <a:gd name="connsiteX6" fmla="*/ 2887455 w 2951002"/>
              <a:gd name="connsiteY6" fmla="*/ 2801815 h 3218219"/>
              <a:gd name="connsiteX7" fmla="*/ 2876547 w 2951002"/>
              <a:gd name="connsiteY7" fmla="*/ 836365 h 3218219"/>
              <a:gd name="connsiteX8" fmla="*/ 2165657 w 2951002"/>
              <a:gd name="connsiteY8" fmla="*/ 88327 h 3218219"/>
              <a:gd name="connsiteX0" fmla="*/ 2165657 w 2951002"/>
              <a:gd name="connsiteY0" fmla="*/ 88327 h 3204787"/>
              <a:gd name="connsiteX1" fmla="*/ 468287 w 2951002"/>
              <a:gd name="connsiteY1" fmla="*/ 19423 h 3204787"/>
              <a:gd name="connsiteX2" fmla="*/ 41791 w 2951002"/>
              <a:gd name="connsiteY2" fmla="*/ 503790 h 3204787"/>
              <a:gd name="connsiteX3" fmla="*/ 26166 w 2951002"/>
              <a:gd name="connsiteY3" fmla="*/ 2366512 h 3204787"/>
              <a:gd name="connsiteX4" fmla="*/ 325876 w 2951002"/>
              <a:gd name="connsiteY4" fmla="*/ 3141802 h 3204787"/>
              <a:gd name="connsiteX5" fmla="*/ 1900560 w 2951002"/>
              <a:gd name="connsiteY5" fmla="*/ 3151134 h 3204787"/>
              <a:gd name="connsiteX6" fmla="*/ 2887455 w 2951002"/>
              <a:gd name="connsiteY6" fmla="*/ 2801815 h 3204787"/>
              <a:gd name="connsiteX7" fmla="*/ 2876547 w 2951002"/>
              <a:gd name="connsiteY7" fmla="*/ 836365 h 3204787"/>
              <a:gd name="connsiteX8" fmla="*/ 2165657 w 2951002"/>
              <a:gd name="connsiteY8" fmla="*/ 88327 h 3204787"/>
              <a:gd name="connsiteX0" fmla="*/ 2165657 w 2951002"/>
              <a:gd name="connsiteY0" fmla="*/ 88327 h 3226614"/>
              <a:gd name="connsiteX1" fmla="*/ 468287 w 2951002"/>
              <a:gd name="connsiteY1" fmla="*/ 19423 h 3226614"/>
              <a:gd name="connsiteX2" fmla="*/ 41791 w 2951002"/>
              <a:gd name="connsiteY2" fmla="*/ 503790 h 3226614"/>
              <a:gd name="connsiteX3" fmla="*/ 26166 w 2951002"/>
              <a:gd name="connsiteY3" fmla="*/ 2366512 h 3226614"/>
              <a:gd name="connsiteX4" fmla="*/ 385286 w 2951002"/>
              <a:gd name="connsiteY4" fmla="*/ 3174534 h 3226614"/>
              <a:gd name="connsiteX5" fmla="*/ 1900560 w 2951002"/>
              <a:gd name="connsiteY5" fmla="*/ 3151134 h 3226614"/>
              <a:gd name="connsiteX6" fmla="*/ 2887455 w 2951002"/>
              <a:gd name="connsiteY6" fmla="*/ 2801815 h 3226614"/>
              <a:gd name="connsiteX7" fmla="*/ 2876547 w 2951002"/>
              <a:gd name="connsiteY7" fmla="*/ 836365 h 3226614"/>
              <a:gd name="connsiteX8" fmla="*/ 2165657 w 2951002"/>
              <a:gd name="connsiteY8" fmla="*/ 88327 h 3226614"/>
              <a:gd name="connsiteX0" fmla="*/ 2165657 w 2951002"/>
              <a:gd name="connsiteY0" fmla="*/ 88327 h 3258927"/>
              <a:gd name="connsiteX1" fmla="*/ 468287 w 2951002"/>
              <a:gd name="connsiteY1" fmla="*/ 19423 h 3258927"/>
              <a:gd name="connsiteX2" fmla="*/ 41791 w 2951002"/>
              <a:gd name="connsiteY2" fmla="*/ 503790 h 3258927"/>
              <a:gd name="connsiteX3" fmla="*/ 26166 w 2951002"/>
              <a:gd name="connsiteY3" fmla="*/ 2366512 h 3258927"/>
              <a:gd name="connsiteX4" fmla="*/ 385286 w 2951002"/>
              <a:gd name="connsiteY4" fmla="*/ 3174534 h 3258927"/>
              <a:gd name="connsiteX5" fmla="*/ 1900560 w 2951002"/>
              <a:gd name="connsiteY5" fmla="*/ 3192051 h 3258927"/>
              <a:gd name="connsiteX6" fmla="*/ 2887455 w 2951002"/>
              <a:gd name="connsiteY6" fmla="*/ 2801815 h 3258927"/>
              <a:gd name="connsiteX7" fmla="*/ 2876547 w 2951002"/>
              <a:gd name="connsiteY7" fmla="*/ 836365 h 3258927"/>
              <a:gd name="connsiteX8" fmla="*/ 2165657 w 2951002"/>
              <a:gd name="connsiteY8" fmla="*/ 88327 h 3258927"/>
              <a:gd name="connsiteX0" fmla="*/ 2165657 w 2951002"/>
              <a:gd name="connsiteY0" fmla="*/ 88327 h 3298850"/>
              <a:gd name="connsiteX1" fmla="*/ 468287 w 2951002"/>
              <a:gd name="connsiteY1" fmla="*/ 19423 h 3298850"/>
              <a:gd name="connsiteX2" fmla="*/ 41791 w 2951002"/>
              <a:gd name="connsiteY2" fmla="*/ 503790 h 3298850"/>
              <a:gd name="connsiteX3" fmla="*/ 26166 w 2951002"/>
              <a:gd name="connsiteY3" fmla="*/ 2366512 h 3298850"/>
              <a:gd name="connsiteX4" fmla="*/ 356884 w 2951002"/>
              <a:gd name="connsiteY4" fmla="*/ 3231914 h 3298850"/>
              <a:gd name="connsiteX5" fmla="*/ 1900560 w 2951002"/>
              <a:gd name="connsiteY5" fmla="*/ 3192051 h 3298850"/>
              <a:gd name="connsiteX6" fmla="*/ 2887455 w 2951002"/>
              <a:gd name="connsiteY6" fmla="*/ 2801815 h 3298850"/>
              <a:gd name="connsiteX7" fmla="*/ 2876547 w 2951002"/>
              <a:gd name="connsiteY7" fmla="*/ 836365 h 3298850"/>
              <a:gd name="connsiteX8" fmla="*/ 2165657 w 2951002"/>
              <a:gd name="connsiteY8" fmla="*/ 88327 h 3298850"/>
              <a:gd name="connsiteX0" fmla="*/ 2165657 w 2951002"/>
              <a:gd name="connsiteY0" fmla="*/ 88327 h 3231914"/>
              <a:gd name="connsiteX1" fmla="*/ 468287 w 2951002"/>
              <a:gd name="connsiteY1" fmla="*/ 19423 h 3231914"/>
              <a:gd name="connsiteX2" fmla="*/ 41791 w 2951002"/>
              <a:gd name="connsiteY2" fmla="*/ 503790 h 3231914"/>
              <a:gd name="connsiteX3" fmla="*/ 26166 w 2951002"/>
              <a:gd name="connsiteY3" fmla="*/ 2366512 h 3231914"/>
              <a:gd name="connsiteX4" fmla="*/ 356884 w 2951002"/>
              <a:gd name="connsiteY4" fmla="*/ 3231914 h 3231914"/>
              <a:gd name="connsiteX5" fmla="*/ 1900560 w 2951002"/>
              <a:gd name="connsiteY5" fmla="*/ 3192051 h 3231914"/>
              <a:gd name="connsiteX6" fmla="*/ 2887455 w 2951002"/>
              <a:gd name="connsiteY6" fmla="*/ 2801815 h 3231914"/>
              <a:gd name="connsiteX7" fmla="*/ 2876547 w 2951002"/>
              <a:gd name="connsiteY7" fmla="*/ 836365 h 3231914"/>
              <a:gd name="connsiteX8" fmla="*/ 2165657 w 2951002"/>
              <a:gd name="connsiteY8" fmla="*/ 88327 h 3231914"/>
              <a:gd name="connsiteX0" fmla="*/ 2165657 w 2951002"/>
              <a:gd name="connsiteY0" fmla="*/ 88327 h 3293191"/>
              <a:gd name="connsiteX1" fmla="*/ 468287 w 2951002"/>
              <a:gd name="connsiteY1" fmla="*/ 19423 h 3293191"/>
              <a:gd name="connsiteX2" fmla="*/ 41791 w 2951002"/>
              <a:gd name="connsiteY2" fmla="*/ 503790 h 3293191"/>
              <a:gd name="connsiteX3" fmla="*/ 26166 w 2951002"/>
              <a:gd name="connsiteY3" fmla="*/ 2366512 h 3293191"/>
              <a:gd name="connsiteX4" fmla="*/ 356884 w 2951002"/>
              <a:gd name="connsiteY4" fmla="*/ 3231914 h 3293191"/>
              <a:gd name="connsiteX5" fmla="*/ 1910027 w 2951002"/>
              <a:gd name="connsiteY5" fmla="*/ 3220741 h 3293191"/>
              <a:gd name="connsiteX6" fmla="*/ 2887455 w 2951002"/>
              <a:gd name="connsiteY6" fmla="*/ 2801815 h 3293191"/>
              <a:gd name="connsiteX7" fmla="*/ 2876547 w 2951002"/>
              <a:gd name="connsiteY7" fmla="*/ 836365 h 3293191"/>
              <a:gd name="connsiteX8" fmla="*/ 2165657 w 2951002"/>
              <a:gd name="connsiteY8" fmla="*/ 88327 h 3293191"/>
              <a:gd name="connsiteX0" fmla="*/ 2165657 w 2951002"/>
              <a:gd name="connsiteY0" fmla="*/ 88327 h 3274389"/>
              <a:gd name="connsiteX1" fmla="*/ 468287 w 2951002"/>
              <a:gd name="connsiteY1" fmla="*/ 19423 h 3274389"/>
              <a:gd name="connsiteX2" fmla="*/ 41791 w 2951002"/>
              <a:gd name="connsiteY2" fmla="*/ 503790 h 3274389"/>
              <a:gd name="connsiteX3" fmla="*/ 26166 w 2951002"/>
              <a:gd name="connsiteY3" fmla="*/ 2366512 h 3274389"/>
              <a:gd name="connsiteX4" fmla="*/ 309546 w 2951002"/>
              <a:gd name="connsiteY4" fmla="*/ 3174536 h 3274389"/>
              <a:gd name="connsiteX5" fmla="*/ 1910027 w 2951002"/>
              <a:gd name="connsiteY5" fmla="*/ 3220741 h 3274389"/>
              <a:gd name="connsiteX6" fmla="*/ 2887455 w 2951002"/>
              <a:gd name="connsiteY6" fmla="*/ 2801815 h 3274389"/>
              <a:gd name="connsiteX7" fmla="*/ 2876547 w 2951002"/>
              <a:gd name="connsiteY7" fmla="*/ 836365 h 3274389"/>
              <a:gd name="connsiteX8" fmla="*/ 2165657 w 2951002"/>
              <a:gd name="connsiteY8" fmla="*/ 88327 h 3274389"/>
              <a:gd name="connsiteX0" fmla="*/ 2165657 w 2951002"/>
              <a:gd name="connsiteY0" fmla="*/ 88327 h 3255849"/>
              <a:gd name="connsiteX1" fmla="*/ 468287 w 2951002"/>
              <a:gd name="connsiteY1" fmla="*/ 19423 h 3255849"/>
              <a:gd name="connsiteX2" fmla="*/ 41791 w 2951002"/>
              <a:gd name="connsiteY2" fmla="*/ 503790 h 3255849"/>
              <a:gd name="connsiteX3" fmla="*/ 26166 w 2951002"/>
              <a:gd name="connsiteY3" fmla="*/ 2366512 h 3255849"/>
              <a:gd name="connsiteX4" fmla="*/ 309546 w 2951002"/>
              <a:gd name="connsiteY4" fmla="*/ 3174536 h 3255849"/>
              <a:gd name="connsiteX5" fmla="*/ 1910027 w 2951002"/>
              <a:gd name="connsiteY5" fmla="*/ 3220741 h 3255849"/>
              <a:gd name="connsiteX6" fmla="*/ 2887455 w 2951002"/>
              <a:gd name="connsiteY6" fmla="*/ 2801815 h 3255849"/>
              <a:gd name="connsiteX7" fmla="*/ 2876547 w 2951002"/>
              <a:gd name="connsiteY7" fmla="*/ 836365 h 3255849"/>
              <a:gd name="connsiteX8" fmla="*/ 2165657 w 2951002"/>
              <a:gd name="connsiteY8" fmla="*/ 88327 h 3255849"/>
              <a:gd name="connsiteX0" fmla="*/ 2165657 w 2951002"/>
              <a:gd name="connsiteY0" fmla="*/ 88327 h 3252158"/>
              <a:gd name="connsiteX1" fmla="*/ 468287 w 2951002"/>
              <a:gd name="connsiteY1" fmla="*/ 19423 h 3252158"/>
              <a:gd name="connsiteX2" fmla="*/ 41791 w 2951002"/>
              <a:gd name="connsiteY2" fmla="*/ 503790 h 3252158"/>
              <a:gd name="connsiteX3" fmla="*/ 26166 w 2951002"/>
              <a:gd name="connsiteY3" fmla="*/ 2366512 h 3252158"/>
              <a:gd name="connsiteX4" fmla="*/ 309546 w 2951002"/>
              <a:gd name="connsiteY4" fmla="*/ 3174536 h 3252158"/>
              <a:gd name="connsiteX5" fmla="*/ 1910027 w 2951002"/>
              <a:gd name="connsiteY5" fmla="*/ 3220741 h 3252158"/>
              <a:gd name="connsiteX6" fmla="*/ 2887455 w 2951002"/>
              <a:gd name="connsiteY6" fmla="*/ 2801815 h 3252158"/>
              <a:gd name="connsiteX7" fmla="*/ 2876547 w 2951002"/>
              <a:gd name="connsiteY7" fmla="*/ 836365 h 3252158"/>
              <a:gd name="connsiteX8" fmla="*/ 2165657 w 2951002"/>
              <a:gd name="connsiteY8" fmla="*/ 88327 h 3252158"/>
              <a:gd name="connsiteX0" fmla="*/ 2165657 w 2951002"/>
              <a:gd name="connsiteY0" fmla="*/ 88327 h 3243653"/>
              <a:gd name="connsiteX1" fmla="*/ 468287 w 2951002"/>
              <a:gd name="connsiteY1" fmla="*/ 19423 h 3243653"/>
              <a:gd name="connsiteX2" fmla="*/ 41791 w 2951002"/>
              <a:gd name="connsiteY2" fmla="*/ 503790 h 3243653"/>
              <a:gd name="connsiteX3" fmla="*/ 26166 w 2951002"/>
              <a:gd name="connsiteY3" fmla="*/ 2366512 h 3243653"/>
              <a:gd name="connsiteX4" fmla="*/ 309546 w 2951002"/>
              <a:gd name="connsiteY4" fmla="*/ 3174536 h 3243653"/>
              <a:gd name="connsiteX5" fmla="*/ 1910027 w 2951002"/>
              <a:gd name="connsiteY5" fmla="*/ 3220741 h 3243653"/>
              <a:gd name="connsiteX6" fmla="*/ 2887456 w 2951002"/>
              <a:gd name="connsiteY6" fmla="*/ 2917022 h 3243653"/>
              <a:gd name="connsiteX7" fmla="*/ 2876547 w 2951002"/>
              <a:gd name="connsiteY7" fmla="*/ 836365 h 3243653"/>
              <a:gd name="connsiteX8" fmla="*/ 2165657 w 2951002"/>
              <a:gd name="connsiteY8" fmla="*/ 88327 h 3243653"/>
              <a:gd name="connsiteX0" fmla="*/ 2165657 w 2951002"/>
              <a:gd name="connsiteY0" fmla="*/ 88327 h 3233484"/>
              <a:gd name="connsiteX1" fmla="*/ 468287 w 2951002"/>
              <a:gd name="connsiteY1" fmla="*/ 19423 h 3233484"/>
              <a:gd name="connsiteX2" fmla="*/ 41791 w 2951002"/>
              <a:gd name="connsiteY2" fmla="*/ 503790 h 3233484"/>
              <a:gd name="connsiteX3" fmla="*/ 26166 w 2951002"/>
              <a:gd name="connsiteY3" fmla="*/ 2366512 h 3233484"/>
              <a:gd name="connsiteX4" fmla="*/ 309546 w 2951002"/>
              <a:gd name="connsiteY4" fmla="*/ 3174536 h 3233484"/>
              <a:gd name="connsiteX5" fmla="*/ 1910027 w 2951002"/>
              <a:gd name="connsiteY5" fmla="*/ 3220741 h 3233484"/>
              <a:gd name="connsiteX6" fmla="*/ 2887456 w 2951002"/>
              <a:gd name="connsiteY6" fmla="*/ 2917022 h 3233484"/>
              <a:gd name="connsiteX7" fmla="*/ 2876547 w 2951002"/>
              <a:gd name="connsiteY7" fmla="*/ 836365 h 3233484"/>
              <a:gd name="connsiteX8" fmla="*/ 2165657 w 2951002"/>
              <a:gd name="connsiteY8" fmla="*/ 88327 h 3233484"/>
              <a:gd name="connsiteX0" fmla="*/ 2161788 w 2947133"/>
              <a:gd name="connsiteY0" fmla="*/ 88327 h 3248409"/>
              <a:gd name="connsiteX1" fmla="*/ 464418 w 2947133"/>
              <a:gd name="connsiteY1" fmla="*/ 19423 h 3248409"/>
              <a:gd name="connsiteX2" fmla="*/ 37922 w 2947133"/>
              <a:gd name="connsiteY2" fmla="*/ 503790 h 3248409"/>
              <a:gd name="connsiteX3" fmla="*/ 31069 w 2947133"/>
              <a:gd name="connsiteY3" fmla="*/ 2527803 h 3248409"/>
              <a:gd name="connsiteX4" fmla="*/ 305677 w 2947133"/>
              <a:gd name="connsiteY4" fmla="*/ 3174536 h 3248409"/>
              <a:gd name="connsiteX5" fmla="*/ 1906158 w 2947133"/>
              <a:gd name="connsiteY5" fmla="*/ 3220741 h 3248409"/>
              <a:gd name="connsiteX6" fmla="*/ 2883587 w 2947133"/>
              <a:gd name="connsiteY6" fmla="*/ 2917022 h 3248409"/>
              <a:gd name="connsiteX7" fmla="*/ 2872678 w 2947133"/>
              <a:gd name="connsiteY7" fmla="*/ 836365 h 3248409"/>
              <a:gd name="connsiteX8" fmla="*/ 2161788 w 2947133"/>
              <a:gd name="connsiteY8" fmla="*/ 88327 h 3248409"/>
              <a:gd name="connsiteX0" fmla="*/ 2161788 w 2947133"/>
              <a:gd name="connsiteY0" fmla="*/ 88327 h 3248408"/>
              <a:gd name="connsiteX1" fmla="*/ 464418 w 2947133"/>
              <a:gd name="connsiteY1" fmla="*/ 19423 h 3248408"/>
              <a:gd name="connsiteX2" fmla="*/ 37922 w 2947133"/>
              <a:gd name="connsiteY2" fmla="*/ 503790 h 3248408"/>
              <a:gd name="connsiteX3" fmla="*/ 31069 w 2947133"/>
              <a:gd name="connsiteY3" fmla="*/ 2527803 h 3248408"/>
              <a:gd name="connsiteX4" fmla="*/ 305677 w 2947133"/>
              <a:gd name="connsiteY4" fmla="*/ 3174536 h 3248408"/>
              <a:gd name="connsiteX5" fmla="*/ 1906158 w 2947133"/>
              <a:gd name="connsiteY5" fmla="*/ 3220741 h 3248408"/>
              <a:gd name="connsiteX6" fmla="*/ 2883587 w 2947133"/>
              <a:gd name="connsiteY6" fmla="*/ 2917022 h 3248408"/>
              <a:gd name="connsiteX7" fmla="*/ 2872678 w 2947133"/>
              <a:gd name="connsiteY7" fmla="*/ 836365 h 3248408"/>
              <a:gd name="connsiteX8" fmla="*/ 2161788 w 2947133"/>
              <a:gd name="connsiteY8" fmla="*/ 88327 h 3248408"/>
              <a:gd name="connsiteX0" fmla="*/ 2161788 w 2947133"/>
              <a:gd name="connsiteY0" fmla="*/ 92821 h 3252902"/>
              <a:gd name="connsiteX1" fmla="*/ 464418 w 2947133"/>
              <a:gd name="connsiteY1" fmla="*/ 23917 h 3252902"/>
              <a:gd name="connsiteX2" fmla="*/ 37922 w 2947133"/>
              <a:gd name="connsiteY2" fmla="*/ 508284 h 3252902"/>
              <a:gd name="connsiteX3" fmla="*/ 31069 w 2947133"/>
              <a:gd name="connsiteY3" fmla="*/ 2532297 h 3252902"/>
              <a:gd name="connsiteX4" fmla="*/ 305677 w 2947133"/>
              <a:gd name="connsiteY4" fmla="*/ 3179030 h 3252902"/>
              <a:gd name="connsiteX5" fmla="*/ 1906158 w 2947133"/>
              <a:gd name="connsiteY5" fmla="*/ 3225235 h 3252902"/>
              <a:gd name="connsiteX6" fmla="*/ 2883587 w 2947133"/>
              <a:gd name="connsiteY6" fmla="*/ 2921516 h 3252902"/>
              <a:gd name="connsiteX7" fmla="*/ 2872678 w 2947133"/>
              <a:gd name="connsiteY7" fmla="*/ 840859 h 3252902"/>
              <a:gd name="connsiteX8" fmla="*/ 2161788 w 2947133"/>
              <a:gd name="connsiteY8" fmla="*/ 92821 h 3252902"/>
              <a:gd name="connsiteX0" fmla="*/ 2293362 w 2947133"/>
              <a:gd name="connsiteY0" fmla="*/ 117868 h 3243388"/>
              <a:gd name="connsiteX1" fmla="*/ 464418 w 2947133"/>
              <a:gd name="connsiteY1" fmla="*/ 14403 h 3243388"/>
              <a:gd name="connsiteX2" fmla="*/ 37922 w 2947133"/>
              <a:gd name="connsiteY2" fmla="*/ 498770 h 3243388"/>
              <a:gd name="connsiteX3" fmla="*/ 31069 w 2947133"/>
              <a:gd name="connsiteY3" fmla="*/ 2522783 h 3243388"/>
              <a:gd name="connsiteX4" fmla="*/ 305677 w 2947133"/>
              <a:gd name="connsiteY4" fmla="*/ 3169516 h 3243388"/>
              <a:gd name="connsiteX5" fmla="*/ 1906158 w 2947133"/>
              <a:gd name="connsiteY5" fmla="*/ 3215721 h 3243388"/>
              <a:gd name="connsiteX6" fmla="*/ 2883587 w 2947133"/>
              <a:gd name="connsiteY6" fmla="*/ 2912002 h 3243388"/>
              <a:gd name="connsiteX7" fmla="*/ 2872678 w 2947133"/>
              <a:gd name="connsiteY7" fmla="*/ 831345 h 3243388"/>
              <a:gd name="connsiteX8" fmla="*/ 2293362 w 2947133"/>
              <a:gd name="connsiteY8" fmla="*/ 117868 h 3243388"/>
              <a:gd name="connsiteX0" fmla="*/ 2289571 w 2943342"/>
              <a:gd name="connsiteY0" fmla="*/ 117868 h 3243388"/>
              <a:gd name="connsiteX1" fmla="*/ 460627 w 2943342"/>
              <a:gd name="connsiteY1" fmla="*/ 14403 h 3243388"/>
              <a:gd name="connsiteX2" fmla="*/ 34131 w 2943342"/>
              <a:gd name="connsiteY2" fmla="*/ 498770 h 3243388"/>
              <a:gd name="connsiteX3" fmla="*/ 27278 w 2943342"/>
              <a:gd name="connsiteY3" fmla="*/ 2522783 h 3243388"/>
              <a:gd name="connsiteX4" fmla="*/ 301886 w 2943342"/>
              <a:gd name="connsiteY4" fmla="*/ 3169516 h 3243388"/>
              <a:gd name="connsiteX5" fmla="*/ 1902367 w 2943342"/>
              <a:gd name="connsiteY5" fmla="*/ 3215721 h 3243388"/>
              <a:gd name="connsiteX6" fmla="*/ 2879796 w 2943342"/>
              <a:gd name="connsiteY6" fmla="*/ 2912002 h 3243388"/>
              <a:gd name="connsiteX7" fmla="*/ 2868887 w 2943342"/>
              <a:gd name="connsiteY7" fmla="*/ 831345 h 3243388"/>
              <a:gd name="connsiteX8" fmla="*/ 2289571 w 2943342"/>
              <a:gd name="connsiteY8" fmla="*/ 117868 h 3243388"/>
              <a:gd name="connsiteX0" fmla="*/ 2289571 w 2943342"/>
              <a:gd name="connsiteY0" fmla="*/ 110633 h 3236153"/>
              <a:gd name="connsiteX1" fmla="*/ 460627 w 2943342"/>
              <a:gd name="connsiteY1" fmla="*/ 7168 h 3236153"/>
              <a:gd name="connsiteX2" fmla="*/ 34131 w 2943342"/>
              <a:gd name="connsiteY2" fmla="*/ 491535 h 3236153"/>
              <a:gd name="connsiteX3" fmla="*/ 27278 w 2943342"/>
              <a:gd name="connsiteY3" fmla="*/ 2515548 h 3236153"/>
              <a:gd name="connsiteX4" fmla="*/ 301886 w 2943342"/>
              <a:gd name="connsiteY4" fmla="*/ 3162281 h 3236153"/>
              <a:gd name="connsiteX5" fmla="*/ 1902367 w 2943342"/>
              <a:gd name="connsiteY5" fmla="*/ 3208486 h 3236153"/>
              <a:gd name="connsiteX6" fmla="*/ 2879796 w 2943342"/>
              <a:gd name="connsiteY6" fmla="*/ 2904767 h 3236153"/>
              <a:gd name="connsiteX7" fmla="*/ 2868887 w 2943342"/>
              <a:gd name="connsiteY7" fmla="*/ 824110 h 3236153"/>
              <a:gd name="connsiteX8" fmla="*/ 2289571 w 2943342"/>
              <a:gd name="connsiteY8" fmla="*/ 110633 h 3236153"/>
              <a:gd name="connsiteX0" fmla="*/ 2289571 w 2943342"/>
              <a:gd name="connsiteY0" fmla="*/ 110633 h 3236153"/>
              <a:gd name="connsiteX1" fmla="*/ 460627 w 2943342"/>
              <a:gd name="connsiteY1" fmla="*/ 7168 h 3236153"/>
              <a:gd name="connsiteX2" fmla="*/ 34131 w 2943342"/>
              <a:gd name="connsiteY2" fmla="*/ 491535 h 3236153"/>
              <a:gd name="connsiteX3" fmla="*/ 27278 w 2943342"/>
              <a:gd name="connsiteY3" fmla="*/ 2515548 h 3236153"/>
              <a:gd name="connsiteX4" fmla="*/ 301886 w 2943342"/>
              <a:gd name="connsiteY4" fmla="*/ 3162281 h 3236153"/>
              <a:gd name="connsiteX5" fmla="*/ 1902367 w 2943342"/>
              <a:gd name="connsiteY5" fmla="*/ 3208486 h 3236153"/>
              <a:gd name="connsiteX6" fmla="*/ 2879796 w 2943342"/>
              <a:gd name="connsiteY6" fmla="*/ 2904767 h 3236153"/>
              <a:gd name="connsiteX7" fmla="*/ 2868887 w 2943342"/>
              <a:gd name="connsiteY7" fmla="*/ 824110 h 3236153"/>
              <a:gd name="connsiteX8" fmla="*/ 2289571 w 2943342"/>
              <a:gd name="connsiteY8" fmla="*/ 110633 h 3236153"/>
              <a:gd name="connsiteX0" fmla="*/ 2289571 w 2943342"/>
              <a:gd name="connsiteY0" fmla="*/ 110633 h 3236153"/>
              <a:gd name="connsiteX1" fmla="*/ 460627 w 2943342"/>
              <a:gd name="connsiteY1" fmla="*/ 7168 h 3236153"/>
              <a:gd name="connsiteX2" fmla="*/ 34131 w 2943342"/>
              <a:gd name="connsiteY2" fmla="*/ 491535 h 3236153"/>
              <a:gd name="connsiteX3" fmla="*/ 27278 w 2943342"/>
              <a:gd name="connsiteY3" fmla="*/ 2515548 h 3236153"/>
              <a:gd name="connsiteX4" fmla="*/ 301886 w 2943342"/>
              <a:gd name="connsiteY4" fmla="*/ 3162281 h 3236153"/>
              <a:gd name="connsiteX5" fmla="*/ 1902367 w 2943342"/>
              <a:gd name="connsiteY5" fmla="*/ 3208486 h 3236153"/>
              <a:gd name="connsiteX6" fmla="*/ 2879796 w 2943342"/>
              <a:gd name="connsiteY6" fmla="*/ 2904767 h 3236153"/>
              <a:gd name="connsiteX7" fmla="*/ 2868887 w 2943342"/>
              <a:gd name="connsiteY7" fmla="*/ 824110 h 3236153"/>
              <a:gd name="connsiteX8" fmla="*/ 2289571 w 2943342"/>
              <a:gd name="connsiteY8" fmla="*/ 110633 h 3236153"/>
              <a:gd name="connsiteX0" fmla="*/ 2289571 w 2943342"/>
              <a:gd name="connsiteY0" fmla="*/ 110633 h 3258200"/>
              <a:gd name="connsiteX1" fmla="*/ 460627 w 2943342"/>
              <a:gd name="connsiteY1" fmla="*/ 7168 h 3258200"/>
              <a:gd name="connsiteX2" fmla="*/ 34131 w 2943342"/>
              <a:gd name="connsiteY2" fmla="*/ 491535 h 3258200"/>
              <a:gd name="connsiteX3" fmla="*/ 27278 w 2943342"/>
              <a:gd name="connsiteY3" fmla="*/ 2515548 h 3258200"/>
              <a:gd name="connsiteX4" fmla="*/ 301886 w 2943342"/>
              <a:gd name="connsiteY4" fmla="*/ 3162281 h 3258200"/>
              <a:gd name="connsiteX5" fmla="*/ 1963769 w 2943342"/>
              <a:gd name="connsiteY5" fmla="*/ 3243049 h 3258200"/>
              <a:gd name="connsiteX6" fmla="*/ 2879796 w 2943342"/>
              <a:gd name="connsiteY6" fmla="*/ 2904767 h 3258200"/>
              <a:gd name="connsiteX7" fmla="*/ 2868887 w 2943342"/>
              <a:gd name="connsiteY7" fmla="*/ 824110 h 3258200"/>
              <a:gd name="connsiteX8" fmla="*/ 2289571 w 2943342"/>
              <a:gd name="connsiteY8" fmla="*/ 110633 h 3258200"/>
              <a:gd name="connsiteX0" fmla="*/ 2289571 w 2943342"/>
              <a:gd name="connsiteY0" fmla="*/ 110633 h 3251010"/>
              <a:gd name="connsiteX1" fmla="*/ 460627 w 2943342"/>
              <a:gd name="connsiteY1" fmla="*/ 7168 h 3251010"/>
              <a:gd name="connsiteX2" fmla="*/ 34131 w 2943342"/>
              <a:gd name="connsiteY2" fmla="*/ 491535 h 3251010"/>
              <a:gd name="connsiteX3" fmla="*/ 27278 w 2943342"/>
              <a:gd name="connsiteY3" fmla="*/ 2515548 h 3251010"/>
              <a:gd name="connsiteX4" fmla="*/ 301886 w 2943342"/>
              <a:gd name="connsiteY4" fmla="*/ 3162281 h 3251010"/>
              <a:gd name="connsiteX5" fmla="*/ 1963769 w 2943342"/>
              <a:gd name="connsiteY5" fmla="*/ 3243049 h 3251010"/>
              <a:gd name="connsiteX6" fmla="*/ 2879796 w 2943342"/>
              <a:gd name="connsiteY6" fmla="*/ 2904767 h 3251010"/>
              <a:gd name="connsiteX7" fmla="*/ 2868887 w 2943342"/>
              <a:gd name="connsiteY7" fmla="*/ 824110 h 3251010"/>
              <a:gd name="connsiteX8" fmla="*/ 2289571 w 2943342"/>
              <a:gd name="connsiteY8" fmla="*/ 110633 h 325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3342" h="3251010">
                <a:moveTo>
                  <a:pt x="2289571" y="110633"/>
                </a:moveTo>
                <a:cubicBezTo>
                  <a:pt x="2289571" y="110633"/>
                  <a:pt x="766362" y="-33275"/>
                  <a:pt x="460627" y="7168"/>
                </a:cubicBezTo>
                <a:cubicBezTo>
                  <a:pt x="154892" y="47611"/>
                  <a:pt x="97585" y="188680"/>
                  <a:pt x="34131" y="491535"/>
                </a:cubicBezTo>
                <a:cubicBezTo>
                  <a:pt x="-29323" y="794390"/>
                  <a:pt x="12336" y="2172281"/>
                  <a:pt x="27278" y="2515548"/>
                </a:cubicBezTo>
                <a:cubicBezTo>
                  <a:pt x="42220" y="2858815"/>
                  <a:pt x="49310" y="3075594"/>
                  <a:pt x="301886" y="3162281"/>
                </a:cubicBezTo>
                <a:cubicBezTo>
                  <a:pt x="554462" y="3248968"/>
                  <a:pt x="1525345" y="3262927"/>
                  <a:pt x="1963769" y="3243049"/>
                </a:cubicBezTo>
                <a:cubicBezTo>
                  <a:pt x="2402193" y="3223171"/>
                  <a:pt x="2793289" y="3189252"/>
                  <a:pt x="2879796" y="2904767"/>
                </a:cubicBezTo>
                <a:cubicBezTo>
                  <a:pt x="2998188" y="2515586"/>
                  <a:pt x="2925233" y="1543242"/>
                  <a:pt x="2868887" y="824110"/>
                </a:cubicBezTo>
                <a:cubicBezTo>
                  <a:pt x="2790679" y="390170"/>
                  <a:pt x="2768664" y="241072"/>
                  <a:pt x="2289571" y="110633"/>
                </a:cubicBezTo>
                <a:close/>
              </a:path>
            </a:pathLst>
          </a:custGeom>
          <a:solidFill>
            <a:srgbClr val="8064B0">
              <a:alpha val="40000"/>
            </a:srgbClr>
          </a:solidFill>
          <a:ln w="12692" cap="flat">
            <a:noFill/>
            <a:prstDash val="solid"/>
            <a:miter/>
          </a:ln>
        </p:spPr>
        <p:txBody>
          <a:bodyPr rtlCol="0" anchor="ctr"/>
          <a:lstStyle/>
          <a:p>
            <a:endParaRPr lang="en-US">
              <a:latin typeface="Roboto Condensed" panose="02000000000000000000" pitchFamily="2" charset="0"/>
            </a:endParaRPr>
          </a:p>
        </p:txBody>
      </p:sp>
      <p:sp>
        <p:nvSpPr>
          <p:cNvPr id="49" name="Freeform 48">
            <a:extLst>
              <a:ext uri="{FF2B5EF4-FFF2-40B4-BE49-F238E27FC236}">
                <a16:creationId xmlns:a16="http://schemas.microsoft.com/office/drawing/2014/main" id="{79122752-AE2F-BB1A-9958-AE9BCA72E860}"/>
              </a:ext>
            </a:extLst>
          </p:cNvPr>
          <p:cNvSpPr/>
          <p:nvPr/>
        </p:nvSpPr>
        <p:spPr>
          <a:xfrm flipV="1">
            <a:off x="304100" y="1010318"/>
            <a:ext cx="3168000" cy="2925832"/>
          </a:xfrm>
          <a:custGeom>
            <a:avLst/>
            <a:gdLst>
              <a:gd name="connsiteX0" fmla="*/ 171007 w 2928968"/>
              <a:gd name="connsiteY0" fmla="*/ 195084 h 3130029"/>
              <a:gd name="connsiteX1" fmla="*/ 22256 w 2928968"/>
              <a:gd name="connsiteY1" fmla="*/ 1251070 h 3130029"/>
              <a:gd name="connsiteX2" fmla="*/ 338813 w 2928968"/>
              <a:gd name="connsiteY2" fmla="*/ 2818087 h 3130029"/>
              <a:gd name="connsiteX3" fmla="*/ 1434823 w 2928968"/>
              <a:gd name="connsiteY3" fmla="*/ 3123409 h 3130029"/>
              <a:gd name="connsiteX4" fmla="*/ 2612893 w 2928968"/>
              <a:gd name="connsiteY4" fmla="*/ 2750746 h 3130029"/>
              <a:gd name="connsiteX5" fmla="*/ 2923734 w 2928968"/>
              <a:gd name="connsiteY5" fmla="*/ 1930708 h 3130029"/>
              <a:gd name="connsiteX6" fmla="*/ 2923734 w 2928968"/>
              <a:gd name="connsiteY6" fmla="*/ 748934 h 3130029"/>
              <a:gd name="connsiteX7" fmla="*/ 2442928 w 2928968"/>
              <a:gd name="connsiteY7" fmla="*/ 279324 h 3130029"/>
              <a:gd name="connsiteX8" fmla="*/ 963925 w 2928968"/>
              <a:gd name="connsiteY8" fmla="*/ 42868 h 3130029"/>
              <a:gd name="connsiteX9" fmla="*/ 171007 w 2928968"/>
              <a:gd name="connsiteY9" fmla="*/ 195084 h 3130029"/>
              <a:gd name="connsiteX0" fmla="*/ 167420 w 2925381"/>
              <a:gd name="connsiteY0" fmla="*/ 195084 h 3209701"/>
              <a:gd name="connsiteX1" fmla="*/ 18669 w 2925381"/>
              <a:gd name="connsiteY1" fmla="*/ 1251070 h 3209701"/>
              <a:gd name="connsiteX2" fmla="*/ 260275 w 2925381"/>
              <a:gd name="connsiteY2" fmla="*/ 3025784 h 3209701"/>
              <a:gd name="connsiteX3" fmla="*/ 1431236 w 2925381"/>
              <a:gd name="connsiteY3" fmla="*/ 3123409 h 3209701"/>
              <a:gd name="connsiteX4" fmla="*/ 2609306 w 2925381"/>
              <a:gd name="connsiteY4" fmla="*/ 2750746 h 3209701"/>
              <a:gd name="connsiteX5" fmla="*/ 2920147 w 2925381"/>
              <a:gd name="connsiteY5" fmla="*/ 1930708 h 3209701"/>
              <a:gd name="connsiteX6" fmla="*/ 2920147 w 2925381"/>
              <a:gd name="connsiteY6" fmla="*/ 748934 h 3209701"/>
              <a:gd name="connsiteX7" fmla="*/ 2439341 w 2925381"/>
              <a:gd name="connsiteY7" fmla="*/ 279324 h 3209701"/>
              <a:gd name="connsiteX8" fmla="*/ 960338 w 2925381"/>
              <a:gd name="connsiteY8" fmla="*/ 42868 h 3209701"/>
              <a:gd name="connsiteX9" fmla="*/ 167420 w 2925381"/>
              <a:gd name="connsiteY9" fmla="*/ 195084 h 3209701"/>
              <a:gd name="connsiteX0" fmla="*/ 177823 w 2935784"/>
              <a:gd name="connsiteY0" fmla="*/ 195084 h 3182847"/>
              <a:gd name="connsiteX1" fmla="*/ 14081 w 2935784"/>
              <a:gd name="connsiteY1" fmla="*/ 1666463 h 3182847"/>
              <a:gd name="connsiteX2" fmla="*/ 270678 w 2935784"/>
              <a:gd name="connsiteY2" fmla="*/ 3025784 h 3182847"/>
              <a:gd name="connsiteX3" fmla="*/ 1441639 w 2935784"/>
              <a:gd name="connsiteY3" fmla="*/ 3123409 h 3182847"/>
              <a:gd name="connsiteX4" fmla="*/ 2619709 w 2935784"/>
              <a:gd name="connsiteY4" fmla="*/ 2750746 h 3182847"/>
              <a:gd name="connsiteX5" fmla="*/ 2930550 w 2935784"/>
              <a:gd name="connsiteY5" fmla="*/ 1930708 h 3182847"/>
              <a:gd name="connsiteX6" fmla="*/ 2930550 w 2935784"/>
              <a:gd name="connsiteY6" fmla="*/ 748934 h 3182847"/>
              <a:gd name="connsiteX7" fmla="*/ 2449744 w 2935784"/>
              <a:gd name="connsiteY7" fmla="*/ 279324 h 3182847"/>
              <a:gd name="connsiteX8" fmla="*/ 970741 w 2935784"/>
              <a:gd name="connsiteY8" fmla="*/ 42868 h 3182847"/>
              <a:gd name="connsiteX9" fmla="*/ 177823 w 2935784"/>
              <a:gd name="connsiteY9" fmla="*/ 195084 h 3182847"/>
              <a:gd name="connsiteX0" fmla="*/ 177823 w 2935784"/>
              <a:gd name="connsiteY0" fmla="*/ 195084 h 3218214"/>
              <a:gd name="connsiteX1" fmla="*/ 14081 w 2935784"/>
              <a:gd name="connsiteY1" fmla="*/ 1666463 h 3218214"/>
              <a:gd name="connsiteX2" fmla="*/ 270678 w 2935784"/>
              <a:gd name="connsiteY2" fmla="*/ 3025784 h 3218214"/>
              <a:gd name="connsiteX3" fmla="*/ 1516590 w 2935784"/>
              <a:gd name="connsiteY3" fmla="*/ 3180054 h 3218214"/>
              <a:gd name="connsiteX4" fmla="*/ 2619709 w 2935784"/>
              <a:gd name="connsiteY4" fmla="*/ 2750746 h 3218214"/>
              <a:gd name="connsiteX5" fmla="*/ 2930550 w 2935784"/>
              <a:gd name="connsiteY5" fmla="*/ 1930708 h 3218214"/>
              <a:gd name="connsiteX6" fmla="*/ 2930550 w 2935784"/>
              <a:gd name="connsiteY6" fmla="*/ 748934 h 3218214"/>
              <a:gd name="connsiteX7" fmla="*/ 2449744 w 2935784"/>
              <a:gd name="connsiteY7" fmla="*/ 279324 h 3218214"/>
              <a:gd name="connsiteX8" fmla="*/ 970741 w 2935784"/>
              <a:gd name="connsiteY8" fmla="*/ 42868 h 3218214"/>
              <a:gd name="connsiteX9" fmla="*/ 177823 w 2935784"/>
              <a:gd name="connsiteY9" fmla="*/ 195084 h 3218214"/>
              <a:gd name="connsiteX0" fmla="*/ 177823 w 2935784"/>
              <a:gd name="connsiteY0" fmla="*/ 195084 h 3206129"/>
              <a:gd name="connsiteX1" fmla="*/ 14081 w 2935784"/>
              <a:gd name="connsiteY1" fmla="*/ 1666463 h 3206129"/>
              <a:gd name="connsiteX2" fmla="*/ 270678 w 2935784"/>
              <a:gd name="connsiteY2" fmla="*/ 3025784 h 3206129"/>
              <a:gd name="connsiteX3" fmla="*/ 1516590 w 2935784"/>
              <a:gd name="connsiteY3" fmla="*/ 3180054 h 3206129"/>
              <a:gd name="connsiteX4" fmla="*/ 2634699 w 2935784"/>
              <a:gd name="connsiteY4" fmla="*/ 2920680 h 3206129"/>
              <a:gd name="connsiteX5" fmla="*/ 2930550 w 2935784"/>
              <a:gd name="connsiteY5" fmla="*/ 1930708 h 3206129"/>
              <a:gd name="connsiteX6" fmla="*/ 2930550 w 2935784"/>
              <a:gd name="connsiteY6" fmla="*/ 748934 h 3206129"/>
              <a:gd name="connsiteX7" fmla="*/ 2449744 w 2935784"/>
              <a:gd name="connsiteY7" fmla="*/ 279324 h 3206129"/>
              <a:gd name="connsiteX8" fmla="*/ 970741 w 2935784"/>
              <a:gd name="connsiteY8" fmla="*/ 42868 h 3206129"/>
              <a:gd name="connsiteX9" fmla="*/ 177823 w 2935784"/>
              <a:gd name="connsiteY9" fmla="*/ 195084 h 3206129"/>
              <a:gd name="connsiteX0" fmla="*/ 175606 w 2933567"/>
              <a:gd name="connsiteY0" fmla="*/ 195084 h 3247876"/>
              <a:gd name="connsiteX1" fmla="*/ 11864 w 2933567"/>
              <a:gd name="connsiteY1" fmla="*/ 1666463 h 3247876"/>
              <a:gd name="connsiteX2" fmla="*/ 238481 w 2933567"/>
              <a:gd name="connsiteY2" fmla="*/ 3101310 h 3247876"/>
              <a:gd name="connsiteX3" fmla="*/ 1514373 w 2933567"/>
              <a:gd name="connsiteY3" fmla="*/ 3180054 h 3247876"/>
              <a:gd name="connsiteX4" fmla="*/ 2632482 w 2933567"/>
              <a:gd name="connsiteY4" fmla="*/ 2920680 h 3247876"/>
              <a:gd name="connsiteX5" fmla="*/ 2928333 w 2933567"/>
              <a:gd name="connsiteY5" fmla="*/ 1930708 h 3247876"/>
              <a:gd name="connsiteX6" fmla="*/ 2928333 w 2933567"/>
              <a:gd name="connsiteY6" fmla="*/ 748934 h 3247876"/>
              <a:gd name="connsiteX7" fmla="*/ 2447527 w 2933567"/>
              <a:gd name="connsiteY7" fmla="*/ 279324 h 3247876"/>
              <a:gd name="connsiteX8" fmla="*/ 968524 w 2933567"/>
              <a:gd name="connsiteY8" fmla="*/ 42868 h 3247876"/>
              <a:gd name="connsiteX9" fmla="*/ 175606 w 2933567"/>
              <a:gd name="connsiteY9" fmla="*/ 195084 h 3247876"/>
              <a:gd name="connsiteX0" fmla="*/ 175606 w 3001585"/>
              <a:gd name="connsiteY0" fmla="*/ 195084 h 3247876"/>
              <a:gd name="connsiteX1" fmla="*/ 11864 w 3001585"/>
              <a:gd name="connsiteY1" fmla="*/ 1666463 h 3247876"/>
              <a:gd name="connsiteX2" fmla="*/ 238481 w 3001585"/>
              <a:gd name="connsiteY2" fmla="*/ 3101310 h 3247876"/>
              <a:gd name="connsiteX3" fmla="*/ 1514373 w 3001585"/>
              <a:gd name="connsiteY3" fmla="*/ 3180054 h 3247876"/>
              <a:gd name="connsiteX4" fmla="*/ 2632482 w 3001585"/>
              <a:gd name="connsiteY4" fmla="*/ 2920680 h 3247876"/>
              <a:gd name="connsiteX5" fmla="*/ 2928333 w 3001585"/>
              <a:gd name="connsiteY5" fmla="*/ 1930708 h 3247876"/>
              <a:gd name="connsiteX6" fmla="*/ 2999894 w 3001585"/>
              <a:gd name="connsiteY6" fmla="*/ 318272 h 3247876"/>
              <a:gd name="connsiteX7" fmla="*/ 2447527 w 3001585"/>
              <a:gd name="connsiteY7" fmla="*/ 279324 h 3247876"/>
              <a:gd name="connsiteX8" fmla="*/ 968524 w 3001585"/>
              <a:gd name="connsiteY8" fmla="*/ 42868 h 3247876"/>
              <a:gd name="connsiteX9" fmla="*/ 175606 w 3001585"/>
              <a:gd name="connsiteY9" fmla="*/ 195084 h 3247876"/>
              <a:gd name="connsiteX0" fmla="*/ 175606 w 3001585"/>
              <a:gd name="connsiteY0" fmla="*/ 228894 h 3281686"/>
              <a:gd name="connsiteX1" fmla="*/ 11864 w 3001585"/>
              <a:gd name="connsiteY1" fmla="*/ 1700273 h 3281686"/>
              <a:gd name="connsiteX2" fmla="*/ 238481 w 3001585"/>
              <a:gd name="connsiteY2" fmla="*/ 3135120 h 3281686"/>
              <a:gd name="connsiteX3" fmla="*/ 1514373 w 3001585"/>
              <a:gd name="connsiteY3" fmla="*/ 3213864 h 3281686"/>
              <a:gd name="connsiteX4" fmla="*/ 2632482 w 3001585"/>
              <a:gd name="connsiteY4" fmla="*/ 2954490 h 3281686"/>
              <a:gd name="connsiteX5" fmla="*/ 2928333 w 3001585"/>
              <a:gd name="connsiteY5" fmla="*/ 1964518 h 3281686"/>
              <a:gd name="connsiteX6" fmla="*/ 2999894 w 3001585"/>
              <a:gd name="connsiteY6" fmla="*/ 352082 h 3281686"/>
              <a:gd name="connsiteX7" fmla="*/ 2447527 w 3001585"/>
              <a:gd name="connsiteY7" fmla="*/ 313134 h 3281686"/>
              <a:gd name="connsiteX8" fmla="*/ 793595 w 3001585"/>
              <a:gd name="connsiteY8" fmla="*/ 16586 h 3281686"/>
              <a:gd name="connsiteX9" fmla="*/ 175606 w 3001585"/>
              <a:gd name="connsiteY9" fmla="*/ 228894 h 3281686"/>
              <a:gd name="connsiteX0" fmla="*/ 175606 w 3001585"/>
              <a:gd name="connsiteY0" fmla="*/ 228894 h 3281686"/>
              <a:gd name="connsiteX1" fmla="*/ 11864 w 3001585"/>
              <a:gd name="connsiteY1" fmla="*/ 1700273 h 3281686"/>
              <a:gd name="connsiteX2" fmla="*/ 238481 w 3001585"/>
              <a:gd name="connsiteY2" fmla="*/ 3135120 h 3281686"/>
              <a:gd name="connsiteX3" fmla="*/ 1514373 w 3001585"/>
              <a:gd name="connsiteY3" fmla="*/ 3213864 h 3281686"/>
              <a:gd name="connsiteX4" fmla="*/ 2632482 w 3001585"/>
              <a:gd name="connsiteY4" fmla="*/ 2954490 h 3281686"/>
              <a:gd name="connsiteX5" fmla="*/ 2928333 w 3001585"/>
              <a:gd name="connsiteY5" fmla="*/ 1964518 h 3281686"/>
              <a:gd name="connsiteX6" fmla="*/ 2999894 w 3001585"/>
              <a:gd name="connsiteY6" fmla="*/ 352082 h 3281686"/>
              <a:gd name="connsiteX7" fmla="*/ 2256695 w 3001585"/>
              <a:gd name="connsiteY7" fmla="*/ 42719 h 3281686"/>
              <a:gd name="connsiteX8" fmla="*/ 793595 w 3001585"/>
              <a:gd name="connsiteY8" fmla="*/ 16586 h 3281686"/>
              <a:gd name="connsiteX9" fmla="*/ 175606 w 3001585"/>
              <a:gd name="connsiteY9" fmla="*/ 228894 h 3281686"/>
              <a:gd name="connsiteX0" fmla="*/ 126252 w 3055598"/>
              <a:gd name="connsiteY0" fmla="*/ 502753 h 3265100"/>
              <a:gd name="connsiteX1" fmla="*/ 65877 w 3055598"/>
              <a:gd name="connsiteY1" fmla="*/ 1683687 h 3265100"/>
              <a:gd name="connsiteX2" fmla="*/ 292494 w 3055598"/>
              <a:gd name="connsiteY2" fmla="*/ 3118534 h 3265100"/>
              <a:gd name="connsiteX3" fmla="*/ 1568386 w 3055598"/>
              <a:gd name="connsiteY3" fmla="*/ 3197278 h 3265100"/>
              <a:gd name="connsiteX4" fmla="*/ 2686495 w 3055598"/>
              <a:gd name="connsiteY4" fmla="*/ 2937904 h 3265100"/>
              <a:gd name="connsiteX5" fmla="*/ 2982346 w 3055598"/>
              <a:gd name="connsiteY5" fmla="*/ 1947932 h 3265100"/>
              <a:gd name="connsiteX6" fmla="*/ 3053907 w 3055598"/>
              <a:gd name="connsiteY6" fmla="*/ 335496 h 3265100"/>
              <a:gd name="connsiteX7" fmla="*/ 2310708 w 3055598"/>
              <a:gd name="connsiteY7" fmla="*/ 26133 h 3265100"/>
              <a:gd name="connsiteX8" fmla="*/ 847608 w 3055598"/>
              <a:gd name="connsiteY8" fmla="*/ 0 h 3265100"/>
              <a:gd name="connsiteX9" fmla="*/ 126252 w 3055598"/>
              <a:gd name="connsiteY9" fmla="*/ 502753 h 3265100"/>
              <a:gd name="connsiteX0" fmla="*/ 70554 w 2999900"/>
              <a:gd name="connsiteY0" fmla="*/ 502753 h 3265100"/>
              <a:gd name="connsiteX1" fmla="*/ 10179 w 2999900"/>
              <a:gd name="connsiteY1" fmla="*/ 1683687 h 3265100"/>
              <a:gd name="connsiteX2" fmla="*/ 236796 w 2999900"/>
              <a:gd name="connsiteY2" fmla="*/ 3118534 h 3265100"/>
              <a:gd name="connsiteX3" fmla="*/ 1512688 w 2999900"/>
              <a:gd name="connsiteY3" fmla="*/ 3197278 h 3265100"/>
              <a:gd name="connsiteX4" fmla="*/ 2630797 w 2999900"/>
              <a:gd name="connsiteY4" fmla="*/ 2937904 h 3265100"/>
              <a:gd name="connsiteX5" fmla="*/ 2926648 w 2999900"/>
              <a:gd name="connsiteY5" fmla="*/ 1947932 h 3265100"/>
              <a:gd name="connsiteX6" fmla="*/ 2998209 w 2999900"/>
              <a:gd name="connsiteY6" fmla="*/ 335496 h 3265100"/>
              <a:gd name="connsiteX7" fmla="*/ 2255010 w 2999900"/>
              <a:gd name="connsiteY7" fmla="*/ 26133 h 3265100"/>
              <a:gd name="connsiteX8" fmla="*/ 791910 w 2999900"/>
              <a:gd name="connsiteY8" fmla="*/ 0 h 3265100"/>
              <a:gd name="connsiteX9" fmla="*/ 70554 w 2999900"/>
              <a:gd name="connsiteY9" fmla="*/ 502753 h 3265100"/>
              <a:gd name="connsiteX0" fmla="*/ 70554 w 2999900"/>
              <a:gd name="connsiteY0" fmla="*/ 520758 h 3283105"/>
              <a:gd name="connsiteX1" fmla="*/ 10179 w 2999900"/>
              <a:gd name="connsiteY1" fmla="*/ 1701692 h 3283105"/>
              <a:gd name="connsiteX2" fmla="*/ 236796 w 2999900"/>
              <a:gd name="connsiteY2" fmla="*/ 3136539 h 3283105"/>
              <a:gd name="connsiteX3" fmla="*/ 1512688 w 2999900"/>
              <a:gd name="connsiteY3" fmla="*/ 3215283 h 3283105"/>
              <a:gd name="connsiteX4" fmla="*/ 2630797 w 2999900"/>
              <a:gd name="connsiteY4" fmla="*/ 2955909 h 3283105"/>
              <a:gd name="connsiteX5" fmla="*/ 2926648 w 2999900"/>
              <a:gd name="connsiteY5" fmla="*/ 1965937 h 3283105"/>
              <a:gd name="connsiteX6" fmla="*/ 2998209 w 2999900"/>
              <a:gd name="connsiteY6" fmla="*/ 353501 h 3283105"/>
              <a:gd name="connsiteX7" fmla="*/ 2255010 w 2999900"/>
              <a:gd name="connsiteY7" fmla="*/ 44138 h 3283105"/>
              <a:gd name="connsiteX8" fmla="*/ 791910 w 2999900"/>
              <a:gd name="connsiteY8" fmla="*/ 18005 h 3283105"/>
              <a:gd name="connsiteX9" fmla="*/ 70554 w 2999900"/>
              <a:gd name="connsiteY9" fmla="*/ 520758 h 3283105"/>
              <a:gd name="connsiteX0" fmla="*/ 70554 w 2999900"/>
              <a:gd name="connsiteY0" fmla="*/ 508220 h 3270567"/>
              <a:gd name="connsiteX1" fmla="*/ 10179 w 2999900"/>
              <a:gd name="connsiteY1" fmla="*/ 1689154 h 3270567"/>
              <a:gd name="connsiteX2" fmla="*/ 236796 w 2999900"/>
              <a:gd name="connsiteY2" fmla="*/ 3124001 h 3270567"/>
              <a:gd name="connsiteX3" fmla="*/ 1512688 w 2999900"/>
              <a:gd name="connsiteY3" fmla="*/ 3202745 h 3270567"/>
              <a:gd name="connsiteX4" fmla="*/ 2630797 w 2999900"/>
              <a:gd name="connsiteY4" fmla="*/ 2943371 h 3270567"/>
              <a:gd name="connsiteX5" fmla="*/ 2926648 w 2999900"/>
              <a:gd name="connsiteY5" fmla="*/ 1953399 h 3270567"/>
              <a:gd name="connsiteX6" fmla="*/ 2998209 w 2999900"/>
              <a:gd name="connsiteY6" fmla="*/ 340963 h 3270567"/>
              <a:gd name="connsiteX7" fmla="*/ 2255010 w 2999900"/>
              <a:gd name="connsiteY7" fmla="*/ 31600 h 3270567"/>
              <a:gd name="connsiteX8" fmla="*/ 791910 w 2999900"/>
              <a:gd name="connsiteY8" fmla="*/ 5467 h 3270567"/>
              <a:gd name="connsiteX9" fmla="*/ 70554 w 2999900"/>
              <a:gd name="connsiteY9" fmla="*/ 508220 h 3270567"/>
              <a:gd name="connsiteX0" fmla="*/ 70554 w 2999900"/>
              <a:gd name="connsiteY0" fmla="*/ 509069 h 3271416"/>
              <a:gd name="connsiteX1" fmla="*/ 10179 w 2999900"/>
              <a:gd name="connsiteY1" fmla="*/ 1690003 h 3271416"/>
              <a:gd name="connsiteX2" fmla="*/ 236796 w 2999900"/>
              <a:gd name="connsiteY2" fmla="*/ 3124850 h 3271416"/>
              <a:gd name="connsiteX3" fmla="*/ 1512688 w 2999900"/>
              <a:gd name="connsiteY3" fmla="*/ 3203594 h 3271416"/>
              <a:gd name="connsiteX4" fmla="*/ 2630797 w 2999900"/>
              <a:gd name="connsiteY4" fmla="*/ 2944220 h 3271416"/>
              <a:gd name="connsiteX5" fmla="*/ 2926648 w 2999900"/>
              <a:gd name="connsiteY5" fmla="*/ 1954248 h 3271416"/>
              <a:gd name="connsiteX6" fmla="*/ 2998209 w 2999900"/>
              <a:gd name="connsiteY6" fmla="*/ 341812 h 3271416"/>
              <a:gd name="connsiteX7" fmla="*/ 2255010 w 2999900"/>
              <a:gd name="connsiteY7" fmla="*/ 32449 h 3271416"/>
              <a:gd name="connsiteX8" fmla="*/ 791910 w 2999900"/>
              <a:gd name="connsiteY8" fmla="*/ 6316 h 3271416"/>
              <a:gd name="connsiteX9" fmla="*/ 70554 w 2999900"/>
              <a:gd name="connsiteY9" fmla="*/ 509069 h 3271416"/>
              <a:gd name="connsiteX0" fmla="*/ 106504 w 2993552"/>
              <a:gd name="connsiteY0" fmla="*/ 363365 h 3350448"/>
              <a:gd name="connsiteX1" fmla="*/ 3831 w 2993552"/>
              <a:gd name="connsiteY1" fmla="*/ 1769035 h 3350448"/>
              <a:gd name="connsiteX2" fmla="*/ 230448 w 2993552"/>
              <a:gd name="connsiteY2" fmla="*/ 3203882 h 3350448"/>
              <a:gd name="connsiteX3" fmla="*/ 1506340 w 2993552"/>
              <a:gd name="connsiteY3" fmla="*/ 3282626 h 3350448"/>
              <a:gd name="connsiteX4" fmla="*/ 2624449 w 2993552"/>
              <a:gd name="connsiteY4" fmla="*/ 3023252 h 3350448"/>
              <a:gd name="connsiteX5" fmla="*/ 2920300 w 2993552"/>
              <a:gd name="connsiteY5" fmla="*/ 2033280 h 3350448"/>
              <a:gd name="connsiteX6" fmla="*/ 2991861 w 2993552"/>
              <a:gd name="connsiteY6" fmla="*/ 420844 h 3350448"/>
              <a:gd name="connsiteX7" fmla="*/ 2248662 w 2993552"/>
              <a:gd name="connsiteY7" fmla="*/ 111481 h 3350448"/>
              <a:gd name="connsiteX8" fmla="*/ 785562 w 2993552"/>
              <a:gd name="connsiteY8" fmla="*/ 85348 h 3350448"/>
              <a:gd name="connsiteX9" fmla="*/ 106504 w 2993552"/>
              <a:gd name="connsiteY9" fmla="*/ 363365 h 3350448"/>
              <a:gd name="connsiteX0" fmla="*/ 108111 w 2995159"/>
              <a:gd name="connsiteY0" fmla="*/ 363365 h 3350448"/>
              <a:gd name="connsiteX1" fmla="*/ 5438 w 2995159"/>
              <a:gd name="connsiteY1" fmla="*/ 1769035 h 3350448"/>
              <a:gd name="connsiteX2" fmla="*/ 263779 w 2995159"/>
              <a:gd name="connsiteY2" fmla="*/ 3203882 h 3350448"/>
              <a:gd name="connsiteX3" fmla="*/ 1507947 w 2995159"/>
              <a:gd name="connsiteY3" fmla="*/ 3282626 h 3350448"/>
              <a:gd name="connsiteX4" fmla="*/ 2626056 w 2995159"/>
              <a:gd name="connsiteY4" fmla="*/ 3023252 h 3350448"/>
              <a:gd name="connsiteX5" fmla="*/ 2921907 w 2995159"/>
              <a:gd name="connsiteY5" fmla="*/ 2033280 h 3350448"/>
              <a:gd name="connsiteX6" fmla="*/ 2993468 w 2995159"/>
              <a:gd name="connsiteY6" fmla="*/ 420844 h 3350448"/>
              <a:gd name="connsiteX7" fmla="*/ 2250269 w 2995159"/>
              <a:gd name="connsiteY7" fmla="*/ 111481 h 3350448"/>
              <a:gd name="connsiteX8" fmla="*/ 787169 w 2995159"/>
              <a:gd name="connsiteY8" fmla="*/ 85348 h 3350448"/>
              <a:gd name="connsiteX9" fmla="*/ 108111 w 2995159"/>
              <a:gd name="connsiteY9" fmla="*/ 363365 h 3350448"/>
              <a:gd name="connsiteX0" fmla="*/ 108111 w 2995159"/>
              <a:gd name="connsiteY0" fmla="*/ 363365 h 3322820"/>
              <a:gd name="connsiteX1" fmla="*/ 5438 w 2995159"/>
              <a:gd name="connsiteY1" fmla="*/ 1769035 h 3322820"/>
              <a:gd name="connsiteX2" fmla="*/ 263779 w 2995159"/>
              <a:gd name="connsiteY2" fmla="*/ 3203882 h 3322820"/>
              <a:gd name="connsiteX3" fmla="*/ 1507947 w 2995159"/>
              <a:gd name="connsiteY3" fmla="*/ 3282626 h 3322820"/>
              <a:gd name="connsiteX4" fmla="*/ 2626056 w 2995159"/>
              <a:gd name="connsiteY4" fmla="*/ 3023252 h 3322820"/>
              <a:gd name="connsiteX5" fmla="*/ 2921907 w 2995159"/>
              <a:gd name="connsiteY5" fmla="*/ 2033280 h 3322820"/>
              <a:gd name="connsiteX6" fmla="*/ 2993468 w 2995159"/>
              <a:gd name="connsiteY6" fmla="*/ 420844 h 3322820"/>
              <a:gd name="connsiteX7" fmla="*/ 2250269 w 2995159"/>
              <a:gd name="connsiteY7" fmla="*/ 111481 h 3322820"/>
              <a:gd name="connsiteX8" fmla="*/ 787169 w 2995159"/>
              <a:gd name="connsiteY8" fmla="*/ 85348 h 3322820"/>
              <a:gd name="connsiteX9" fmla="*/ 108111 w 2995159"/>
              <a:gd name="connsiteY9" fmla="*/ 363365 h 3322820"/>
              <a:gd name="connsiteX0" fmla="*/ 108111 w 2995159"/>
              <a:gd name="connsiteY0" fmla="*/ 363365 h 3365000"/>
              <a:gd name="connsiteX1" fmla="*/ 5438 w 2995159"/>
              <a:gd name="connsiteY1" fmla="*/ 1769035 h 3365000"/>
              <a:gd name="connsiteX2" fmla="*/ 263779 w 2995159"/>
              <a:gd name="connsiteY2" fmla="*/ 3203882 h 3365000"/>
              <a:gd name="connsiteX3" fmla="*/ 1529097 w 2995159"/>
              <a:gd name="connsiteY3" fmla="*/ 3310719 h 3365000"/>
              <a:gd name="connsiteX4" fmla="*/ 2626056 w 2995159"/>
              <a:gd name="connsiteY4" fmla="*/ 3023252 h 3365000"/>
              <a:gd name="connsiteX5" fmla="*/ 2921907 w 2995159"/>
              <a:gd name="connsiteY5" fmla="*/ 2033280 h 3365000"/>
              <a:gd name="connsiteX6" fmla="*/ 2993468 w 2995159"/>
              <a:gd name="connsiteY6" fmla="*/ 420844 h 3365000"/>
              <a:gd name="connsiteX7" fmla="*/ 2250269 w 2995159"/>
              <a:gd name="connsiteY7" fmla="*/ 111481 h 3365000"/>
              <a:gd name="connsiteX8" fmla="*/ 787169 w 2995159"/>
              <a:gd name="connsiteY8" fmla="*/ 85348 h 3365000"/>
              <a:gd name="connsiteX9" fmla="*/ 108111 w 2995159"/>
              <a:gd name="connsiteY9" fmla="*/ 363365 h 3365000"/>
              <a:gd name="connsiteX0" fmla="*/ 108111 w 2995159"/>
              <a:gd name="connsiteY0" fmla="*/ 288768 h 3290403"/>
              <a:gd name="connsiteX1" fmla="*/ 5438 w 2995159"/>
              <a:gd name="connsiteY1" fmla="*/ 1694438 h 3290403"/>
              <a:gd name="connsiteX2" fmla="*/ 263779 w 2995159"/>
              <a:gd name="connsiteY2" fmla="*/ 3129285 h 3290403"/>
              <a:gd name="connsiteX3" fmla="*/ 1529097 w 2995159"/>
              <a:gd name="connsiteY3" fmla="*/ 3236122 h 3290403"/>
              <a:gd name="connsiteX4" fmla="*/ 2626056 w 2995159"/>
              <a:gd name="connsiteY4" fmla="*/ 2948655 h 3290403"/>
              <a:gd name="connsiteX5" fmla="*/ 2921907 w 2995159"/>
              <a:gd name="connsiteY5" fmla="*/ 1958683 h 3290403"/>
              <a:gd name="connsiteX6" fmla="*/ 2993468 w 2995159"/>
              <a:gd name="connsiteY6" fmla="*/ 346247 h 3290403"/>
              <a:gd name="connsiteX7" fmla="*/ 2250269 w 2995159"/>
              <a:gd name="connsiteY7" fmla="*/ 36884 h 3290403"/>
              <a:gd name="connsiteX8" fmla="*/ 787169 w 2995159"/>
              <a:gd name="connsiteY8" fmla="*/ 10751 h 3290403"/>
              <a:gd name="connsiteX9" fmla="*/ 108111 w 2995159"/>
              <a:gd name="connsiteY9" fmla="*/ 288768 h 3290403"/>
              <a:gd name="connsiteX0" fmla="*/ 108111 w 2995159"/>
              <a:gd name="connsiteY0" fmla="*/ 284334 h 3285969"/>
              <a:gd name="connsiteX1" fmla="*/ 5438 w 2995159"/>
              <a:gd name="connsiteY1" fmla="*/ 1690004 h 3285969"/>
              <a:gd name="connsiteX2" fmla="*/ 263779 w 2995159"/>
              <a:gd name="connsiteY2" fmla="*/ 3124851 h 3285969"/>
              <a:gd name="connsiteX3" fmla="*/ 1529097 w 2995159"/>
              <a:gd name="connsiteY3" fmla="*/ 3231688 h 3285969"/>
              <a:gd name="connsiteX4" fmla="*/ 2626056 w 2995159"/>
              <a:gd name="connsiteY4" fmla="*/ 2944221 h 3285969"/>
              <a:gd name="connsiteX5" fmla="*/ 2921907 w 2995159"/>
              <a:gd name="connsiteY5" fmla="*/ 1954249 h 3285969"/>
              <a:gd name="connsiteX6" fmla="*/ 2993468 w 2995159"/>
              <a:gd name="connsiteY6" fmla="*/ 341813 h 3285969"/>
              <a:gd name="connsiteX7" fmla="*/ 2250269 w 2995159"/>
              <a:gd name="connsiteY7" fmla="*/ 32450 h 3285969"/>
              <a:gd name="connsiteX8" fmla="*/ 787169 w 2995159"/>
              <a:gd name="connsiteY8" fmla="*/ 6317 h 3285969"/>
              <a:gd name="connsiteX9" fmla="*/ 108111 w 2995159"/>
              <a:gd name="connsiteY9" fmla="*/ 284334 h 3285969"/>
              <a:gd name="connsiteX0" fmla="*/ 108111 w 2953982"/>
              <a:gd name="connsiteY0" fmla="*/ 284334 h 3285969"/>
              <a:gd name="connsiteX1" fmla="*/ 5438 w 2953982"/>
              <a:gd name="connsiteY1" fmla="*/ 1690004 h 3285969"/>
              <a:gd name="connsiteX2" fmla="*/ 263779 w 2953982"/>
              <a:gd name="connsiteY2" fmla="*/ 3124851 h 3285969"/>
              <a:gd name="connsiteX3" fmla="*/ 1529097 w 2953982"/>
              <a:gd name="connsiteY3" fmla="*/ 3231688 h 3285969"/>
              <a:gd name="connsiteX4" fmla="*/ 2626056 w 2953982"/>
              <a:gd name="connsiteY4" fmla="*/ 2944221 h 3285969"/>
              <a:gd name="connsiteX5" fmla="*/ 2921907 w 2953982"/>
              <a:gd name="connsiteY5" fmla="*/ 1954249 h 3285969"/>
              <a:gd name="connsiteX6" fmla="*/ 2951170 w 2953982"/>
              <a:gd name="connsiteY6" fmla="*/ 454179 h 3285969"/>
              <a:gd name="connsiteX7" fmla="*/ 2250269 w 2953982"/>
              <a:gd name="connsiteY7" fmla="*/ 32450 h 3285969"/>
              <a:gd name="connsiteX8" fmla="*/ 787169 w 2953982"/>
              <a:gd name="connsiteY8" fmla="*/ 6317 h 3285969"/>
              <a:gd name="connsiteX9" fmla="*/ 108111 w 2953982"/>
              <a:gd name="connsiteY9" fmla="*/ 284334 h 3285969"/>
              <a:gd name="connsiteX0" fmla="*/ 108111 w 2956321"/>
              <a:gd name="connsiteY0" fmla="*/ 284334 h 3285969"/>
              <a:gd name="connsiteX1" fmla="*/ 5438 w 2956321"/>
              <a:gd name="connsiteY1" fmla="*/ 1690004 h 3285969"/>
              <a:gd name="connsiteX2" fmla="*/ 263779 w 2956321"/>
              <a:gd name="connsiteY2" fmla="*/ 3124851 h 3285969"/>
              <a:gd name="connsiteX3" fmla="*/ 1529097 w 2956321"/>
              <a:gd name="connsiteY3" fmla="*/ 3231688 h 3285969"/>
              <a:gd name="connsiteX4" fmla="*/ 2626056 w 2956321"/>
              <a:gd name="connsiteY4" fmla="*/ 2944221 h 3285969"/>
              <a:gd name="connsiteX5" fmla="*/ 2921907 w 2956321"/>
              <a:gd name="connsiteY5" fmla="*/ 1954249 h 3285969"/>
              <a:gd name="connsiteX6" fmla="*/ 2951170 w 2956321"/>
              <a:gd name="connsiteY6" fmla="*/ 454179 h 3285969"/>
              <a:gd name="connsiteX7" fmla="*/ 2250269 w 2956321"/>
              <a:gd name="connsiteY7" fmla="*/ 32450 h 3285969"/>
              <a:gd name="connsiteX8" fmla="*/ 787169 w 2956321"/>
              <a:gd name="connsiteY8" fmla="*/ 6317 h 3285969"/>
              <a:gd name="connsiteX9" fmla="*/ 108111 w 2956321"/>
              <a:gd name="connsiteY9" fmla="*/ 284334 h 3285969"/>
              <a:gd name="connsiteX0" fmla="*/ 108111 w 2956321"/>
              <a:gd name="connsiteY0" fmla="*/ 284334 h 3285969"/>
              <a:gd name="connsiteX1" fmla="*/ 5438 w 2956321"/>
              <a:gd name="connsiteY1" fmla="*/ 1690004 h 3285969"/>
              <a:gd name="connsiteX2" fmla="*/ 263779 w 2956321"/>
              <a:gd name="connsiteY2" fmla="*/ 3124851 h 3285969"/>
              <a:gd name="connsiteX3" fmla="*/ 1529097 w 2956321"/>
              <a:gd name="connsiteY3" fmla="*/ 3231688 h 3285969"/>
              <a:gd name="connsiteX4" fmla="*/ 2626056 w 2956321"/>
              <a:gd name="connsiteY4" fmla="*/ 2944221 h 3285969"/>
              <a:gd name="connsiteX5" fmla="*/ 2921907 w 2956321"/>
              <a:gd name="connsiteY5" fmla="*/ 1954249 h 3285969"/>
              <a:gd name="connsiteX6" fmla="*/ 2951170 w 2956321"/>
              <a:gd name="connsiteY6" fmla="*/ 454179 h 3285969"/>
              <a:gd name="connsiteX7" fmla="*/ 2250269 w 2956321"/>
              <a:gd name="connsiteY7" fmla="*/ 32450 h 3285969"/>
              <a:gd name="connsiteX8" fmla="*/ 787169 w 2956321"/>
              <a:gd name="connsiteY8" fmla="*/ 6317 h 3285969"/>
              <a:gd name="connsiteX9" fmla="*/ 108111 w 2956321"/>
              <a:gd name="connsiteY9" fmla="*/ 284334 h 3285969"/>
              <a:gd name="connsiteX0" fmla="*/ 108111 w 2956321"/>
              <a:gd name="connsiteY0" fmla="*/ 335960 h 3337595"/>
              <a:gd name="connsiteX1" fmla="*/ 5438 w 2956321"/>
              <a:gd name="connsiteY1" fmla="*/ 1741630 h 3337595"/>
              <a:gd name="connsiteX2" fmla="*/ 263779 w 2956321"/>
              <a:gd name="connsiteY2" fmla="*/ 3176477 h 3337595"/>
              <a:gd name="connsiteX3" fmla="*/ 1529097 w 2956321"/>
              <a:gd name="connsiteY3" fmla="*/ 3283314 h 3337595"/>
              <a:gd name="connsiteX4" fmla="*/ 2626056 w 2956321"/>
              <a:gd name="connsiteY4" fmla="*/ 2995847 h 3337595"/>
              <a:gd name="connsiteX5" fmla="*/ 2921907 w 2956321"/>
              <a:gd name="connsiteY5" fmla="*/ 2005875 h 3337595"/>
              <a:gd name="connsiteX6" fmla="*/ 2951170 w 2956321"/>
              <a:gd name="connsiteY6" fmla="*/ 505805 h 3337595"/>
              <a:gd name="connsiteX7" fmla="*/ 2250269 w 2956321"/>
              <a:gd name="connsiteY7" fmla="*/ 84076 h 3337595"/>
              <a:gd name="connsiteX8" fmla="*/ 491084 w 2956321"/>
              <a:gd name="connsiteY8" fmla="*/ 1759 h 3337595"/>
              <a:gd name="connsiteX9" fmla="*/ 108111 w 2956321"/>
              <a:gd name="connsiteY9" fmla="*/ 335960 h 3337595"/>
              <a:gd name="connsiteX0" fmla="*/ 108111 w 2956321"/>
              <a:gd name="connsiteY0" fmla="*/ 336937 h 3338572"/>
              <a:gd name="connsiteX1" fmla="*/ 5438 w 2956321"/>
              <a:gd name="connsiteY1" fmla="*/ 1742607 h 3338572"/>
              <a:gd name="connsiteX2" fmla="*/ 263779 w 2956321"/>
              <a:gd name="connsiteY2" fmla="*/ 3177454 h 3338572"/>
              <a:gd name="connsiteX3" fmla="*/ 1529097 w 2956321"/>
              <a:gd name="connsiteY3" fmla="*/ 3284291 h 3338572"/>
              <a:gd name="connsiteX4" fmla="*/ 2626056 w 2956321"/>
              <a:gd name="connsiteY4" fmla="*/ 2996824 h 3338572"/>
              <a:gd name="connsiteX5" fmla="*/ 2921907 w 2956321"/>
              <a:gd name="connsiteY5" fmla="*/ 2006852 h 3338572"/>
              <a:gd name="connsiteX6" fmla="*/ 2951170 w 2956321"/>
              <a:gd name="connsiteY6" fmla="*/ 506782 h 3338572"/>
              <a:gd name="connsiteX7" fmla="*/ 2250269 w 2956321"/>
              <a:gd name="connsiteY7" fmla="*/ 85053 h 3338572"/>
              <a:gd name="connsiteX8" fmla="*/ 491084 w 2956321"/>
              <a:gd name="connsiteY8" fmla="*/ 2736 h 3338572"/>
              <a:gd name="connsiteX9" fmla="*/ 108111 w 2956321"/>
              <a:gd name="connsiteY9" fmla="*/ 336937 h 3338572"/>
              <a:gd name="connsiteX0" fmla="*/ 108111 w 2956321"/>
              <a:gd name="connsiteY0" fmla="*/ 336938 h 3334116"/>
              <a:gd name="connsiteX1" fmla="*/ 5438 w 2956321"/>
              <a:gd name="connsiteY1" fmla="*/ 1742608 h 3334116"/>
              <a:gd name="connsiteX2" fmla="*/ 263779 w 2956321"/>
              <a:gd name="connsiteY2" fmla="*/ 3177455 h 3334116"/>
              <a:gd name="connsiteX3" fmla="*/ 1529097 w 2956321"/>
              <a:gd name="connsiteY3" fmla="*/ 3284292 h 3334116"/>
              <a:gd name="connsiteX4" fmla="*/ 2707545 w 2956321"/>
              <a:gd name="connsiteY4" fmla="*/ 3070695 h 3334116"/>
              <a:gd name="connsiteX5" fmla="*/ 2921907 w 2956321"/>
              <a:gd name="connsiteY5" fmla="*/ 2006853 h 3334116"/>
              <a:gd name="connsiteX6" fmla="*/ 2951170 w 2956321"/>
              <a:gd name="connsiteY6" fmla="*/ 506783 h 3334116"/>
              <a:gd name="connsiteX7" fmla="*/ 2250269 w 2956321"/>
              <a:gd name="connsiteY7" fmla="*/ 85054 h 3334116"/>
              <a:gd name="connsiteX8" fmla="*/ 491084 w 2956321"/>
              <a:gd name="connsiteY8" fmla="*/ 2737 h 3334116"/>
              <a:gd name="connsiteX9" fmla="*/ 108111 w 2956321"/>
              <a:gd name="connsiteY9" fmla="*/ 336938 h 3334116"/>
              <a:gd name="connsiteX0" fmla="*/ 108111 w 2956321"/>
              <a:gd name="connsiteY0" fmla="*/ 336938 h 3363087"/>
              <a:gd name="connsiteX1" fmla="*/ 5438 w 2956321"/>
              <a:gd name="connsiteY1" fmla="*/ 1742608 h 3363087"/>
              <a:gd name="connsiteX2" fmla="*/ 263779 w 2956321"/>
              <a:gd name="connsiteY2" fmla="*/ 3177455 h 3363087"/>
              <a:gd name="connsiteX3" fmla="*/ 1510988 w 2956321"/>
              <a:gd name="connsiteY3" fmla="*/ 3333538 h 3363087"/>
              <a:gd name="connsiteX4" fmla="*/ 2707545 w 2956321"/>
              <a:gd name="connsiteY4" fmla="*/ 3070695 h 3363087"/>
              <a:gd name="connsiteX5" fmla="*/ 2921907 w 2956321"/>
              <a:gd name="connsiteY5" fmla="*/ 2006853 h 3363087"/>
              <a:gd name="connsiteX6" fmla="*/ 2951170 w 2956321"/>
              <a:gd name="connsiteY6" fmla="*/ 506783 h 3363087"/>
              <a:gd name="connsiteX7" fmla="*/ 2250269 w 2956321"/>
              <a:gd name="connsiteY7" fmla="*/ 85054 h 3363087"/>
              <a:gd name="connsiteX8" fmla="*/ 491084 w 2956321"/>
              <a:gd name="connsiteY8" fmla="*/ 2737 h 3363087"/>
              <a:gd name="connsiteX9" fmla="*/ 108111 w 2956321"/>
              <a:gd name="connsiteY9" fmla="*/ 336938 h 3363087"/>
              <a:gd name="connsiteX0" fmla="*/ 106727 w 2954937"/>
              <a:gd name="connsiteY0" fmla="*/ 336938 h 3335199"/>
              <a:gd name="connsiteX1" fmla="*/ 4054 w 2954937"/>
              <a:gd name="connsiteY1" fmla="*/ 1742608 h 3335199"/>
              <a:gd name="connsiteX2" fmla="*/ 235233 w 2954937"/>
              <a:gd name="connsiteY2" fmla="*/ 3091275 h 3335199"/>
              <a:gd name="connsiteX3" fmla="*/ 1509604 w 2954937"/>
              <a:gd name="connsiteY3" fmla="*/ 3333538 h 3335199"/>
              <a:gd name="connsiteX4" fmla="*/ 2706161 w 2954937"/>
              <a:gd name="connsiteY4" fmla="*/ 3070695 h 3335199"/>
              <a:gd name="connsiteX5" fmla="*/ 2920523 w 2954937"/>
              <a:gd name="connsiteY5" fmla="*/ 2006853 h 3335199"/>
              <a:gd name="connsiteX6" fmla="*/ 2949786 w 2954937"/>
              <a:gd name="connsiteY6" fmla="*/ 506783 h 3335199"/>
              <a:gd name="connsiteX7" fmla="*/ 2248885 w 2954937"/>
              <a:gd name="connsiteY7" fmla="*/ 85054 h 3335199"/>
              <a:gd name="connsiteX8" fmla="*/ 489700 w 2954937"/>
              <a:gd name="connsiteY8" fmla="*/ 2737 h 3335199"/>
              <a:gd name="connsiteX9" fmla="*/ 106727 w 2954937"/>
              <a:gd name="connsiteY9" fmla="*/ 336938 h 3335199"/>
              <a:gd name="connsiteX0" fmla="*/ 106727 w 2954937"/>
              <a:gd name="connsiteY0" fmla="*/ 336938 h 3339069"/>
              <a:gd name="connsiteX1" fmla="*/ 4054 w 2954937"/>
              <a:gd name="connsiteY1" fmla="*/ 1742608 h 3339069"/>
              <a:gd name="connsiteX2" fmla="*/ 235233 w 2954937"/>
              <a:gd name="connsiteY2" fmla="*/ 3091275 h 3339069"/>
              <a:gd name="connsiteX3" fmla="*/ 1509604 w 2954937"/>
              <a:gd name="connsiteY3" fmla="*/ 3333538 h 3339069"/>
              <a:gd name="connsiteX4" fmla="*/ 2742378 w 2954937"/>
              <a:gd name="connsiteY4" fmla="*/ 3009137 h 3339069"/>
              <a:gd name="connsiteX5" fmla="*/ 2920523 w 2954937"/>
              <a:gd name="connsiteY5" fmla="*/ 2006853 h 3339069"/>
              <a:gd name="connsiteX6" fmla="*/ 2949786 w 2954937"/>
              <a:gd name="connsiteY6" fmla="*/ 506783 h 3339069"/>
              <a:gd name="connsiteX7" fmla="*/ 2248885 w 2954937"/>
              <a:gd name="connsiteY7" fmla="*/ 85054 h 3339069"/>
              <a:gd name="connsiteX8" fmla="*/ 489700 w 2954937"/>
              <a:gd name="connsiteY8" fmla="*/ 2737 h 3339069"/>
              <a:gd name="connsiteX9" fmla="*/ 106727 w 2954937"/>
              <a:gd name="connsiteY9" fmla="*/ 336938 h 3339069"/>
              <a:gd name="connsiteX0" fmla="*/ 106727 w 2954937"/>
              <a:gd name="connsiteY0" fmla="*/ 336938 h 3339069"/>
              <a:gd name="connsiteX1" fmla="*/ 4054 w 2954937"/>
              <a:gd name="connsiteY1" fmla="*/ 1742608 h 3339069"/>
              <a:gd name="connsiteX2" fmla="*/ 235233 w 2954937"/>
              <a:gd name="connsiteY2" fmla="*/ 3091275 h 3339069"/>
              <a:gd name="connsiteX3" fmla="*/ 1509604 w 2954937"/>
              <a:gd name="connsiteY3" fmla="*/ 3333538 h 3339069"/>
              <a:gd name="connsiteX4" fmla="*/ 2742378 w 2954937"/>
              <a:gd name="connsiteY4" fmla="*/ 3009137 h 3339069"/>
              <a:gd name="connsiteX5" fmla="*/ 2920523 w 2954937"/>
              <a:gd name="connsiteY5" fmla="*/ 2006853 h 3339069"/>
              <a:gd name="connsiteX6" fmla="*/ 2949786 w 2954937"/>
              <a:gd name="connsiteY6" fmla="*/ 506783 h 3339069"/>
              <a:gd name="connsiteX7" fmla="*/ 2248885 w 2954937"/>
              <a:gd name="connsiteY7" fmla="*/ 85054 h 3339069"/>
              <a:gd name="connsiteX8" fmla="*/ 489700 w 2954937"/>
              <a:gd name="connsiteY8" fmla="*/ 2737 h 3339069"/>
              <a:gd name="connsiteX9" fmla="*/ 106727 w 2954937"/>
              <a:gd name="connsiteY9" fmla="*/ 336938 h 333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937" h="3339069">
                <a:moveTo>
                  <a:pt x="106727" y="336938"/>
                </a:moveTo>
                <a:cubicBezTo>
                  <a:pt x="50388" y="599254"/>
                  <a:pt x="-17364" y="1283552"/>
                  <a:pt x="4054" y="1742608"/>
                </a:cubicBezTo>
                <a:cubicBezTo>
                  <a:pt x="25472" y="2201664"/>
                  <a:pt x="-15692" y="2826120"/>
                  <a:pt x="235233" y="3091275"/>
                </a:cubicBezTo>
                <a:cubicBezTo>
                  <a:pt x="486158" y="3356430"/>
                  <a:pt x="1091746" y="3347228"/>
                  <a:pt x="1509604" y="3333538"/>
                </a:cubicBezTo>
                <a:cubicBezTo>
                  <a:pt x="1927462" y="3319848"/>
                  <a:pt x="2561550" y="3205628"/>
                  <a:pt x="2742378" y="3009137"/>
                </a:cubicBezTo>
                <a:cubicBezTo>
                  <a:pt x="2923206" y="2812646"/>
                  <a:pt x="2894515" y="2305822"/>
                  <a:pt x="2920523" y="2006853"/>
                </a:cubicBezTo>
                <a:cubicBezTo>
                  <a:pt x="2942973" y="1464288"/>
                  <a:pt x="2965284" y="859244"/>
                  <a:pt x="2949786" y="506783"/>
                </a:cubicBezTo>
                <a:cubicBezTo>
                  <a:pt x="2936956" y="215437"/>
                  <a:pt x="2612316" y="102715"/>
                  <a:pt x="2248885" y="85054"/>
                </a:cubicBezTo>
                <a:cubicBezTo>
                  <a:pt x="1571437" y="24181"/>
                  <a:pt x="802536" y="-10293"/>
                  <a:pt x="489700" y="2737"/>
                </a:cubicBezTo>
                <a:cubicBezTo>
                  <a:pt x="489827" y="2864"/>
                  <a:pt x="140150" y="6114"/>
                  <a:pt x="106727" y="336938"/>
                </a:cubicBezTo>
                <a:close/>
              </a:path>
            </a:pathLst>
          </a:custGeom>
          <a:solidFill>
            <a:srgbClr val="F7AA58">
              <a:alpha val="50000"/>
            </a:srgbClr>
          </a:solidFill>
          <a:ln w="12692" cap="flat">
            <a:noFill/>
            <a:prstDash val="solid"/>
            <a:miter/>
          </a:ln>
        </p:spPr>
        <p:txBody>
          <a:bodyPr rtlCol="0" anchor="ctr"/>
          <a:lstStyle/>
          <a:p>
            <a:endParaRPr lang="en-US">
              <a:latin typeface="Roboto Condensed" panose="02000000000000000000" pitchFamily="2" charset="0"/>
            </a:endParaRPr>
          </a:p>
        </p:txBody>
      </p:sp>
      <p:sp>
        <p:nvSpPr>
          <p:cNvPr id="52" name="Rectangle 51">
            <a:extLst>
              <a:ext uri="{FF2B5EF4-FFF2-40B4-BE49-F238E27FC236}">
                <a16:creationId xmlns:a16="http://schemas.microsoft.com/office/drawing/2014/main" id="{61EE9084-6848-84FE-CC71-2D91E5C1C771}"/>
              </a:ext>
            </a:extLst>
          </p:cNvPr>
          <p:cNvSpPr/>
          <p:nvPr/>
        </p:nvSpPr>
        <p:spPr>
          <a:xfrm>
            <a:off x="1498911" y="6966982"/>
            <a:ext cx="7626889" cy="369909"/>
          </a:xfrm>
          <a:prstGeom prst="rect">
            <a:avLst/>
          </a:prstGeom>
        </p:spPr>
        <p:txBody>
          <a:bodyPr wrap="square" lIns="0" tIns="0" rIns="0" bIns="0">
            <a:spAutoFit/>
          </a:bodyPr>
          <a:lstStyle/>
          <a:p>
            <a:pPr algn="ctr">
              <a:lnSpc>
                <a:spcPct val="80000"/>
              </a:lnSpc>
            </a:pPr>
            <a:r>
              <a:rPr lang="en-US" sz="3000">
                <a:latin typeface="Londrina Solid" pitchFamily="2" charset="77"/>
              </a:rPr>
              <a:t>Can you use them in your conversations this week?</a:t>
            </a:r>
          </a:p>
        </p:txBody>
      </p:sp>
      <p:sp>
        <p:nvSpPr>
          <p:cNvPr id="2" name="TextBox 1">
            <a:extLst>
              <a:ext uri="{FF2B5EF4-FFF2-40B4-BE49-F238E27FC236}">
                <a16:creationId xmlns:a16="http://schemas.microsoft.com/office/drawing/2014/main" id="{2BB0061E-633A-DBE8-F43F-231E064D2C73}"/>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sp>
        <p:nvSpPr>
          <p:cNvPr id="7" name="TextBox 6">
            <a:extLst>
              <a:ext uri="{FF2B5EF4-FFF2-40B4-BE49-F238E27FC236}">
                <a16:creationId xmlns:a16="http://schemas.microsoft.com/office/drawing/2014/main" id="{5884FD20-8005-2100-C4D5-729BF2CC22C6}"/>
              </a:ext>
            </a:extLst>
          </p:cNvPr>
          <p:cNvSpPr txBox="1"/>
          <p:nvPr/>
        </p:nvSpPr>
        <p:spPr>
          <a:xfrm>
            <a:off x="3948193" y="1299154"/>
            <a:ext cx="2765123" cy="1372683"/>
          </a:xfrm>
          <a:prstGeom prst="rect">
            <a:avLst/>
          </a:prstGeom>
          <a:noFill/>
        </p:spPr>
        <p:txBody>
          <a:bodyPr wrap="square" lIns="0" tIns="0" rIns="0" bIns="0">
            <a:spAutoFit/>
          </a:bodyPr>
          <a:lstStyle/>
          <a:p>
            <a:pPr>
              <a:lnSpc>
                <a:spcPct val="90000"/>
              </a:lnSpc>
              <a:spcAft>
                <a:spcPts val="600"/>
              </a:spcAft>
            </a:pPr>
            <a:r>
              <a:rPr lang="en-GB" sz="2400">
                <a:latin typeface="Londrina Solid" pitchFamily="2" charset="77"/>
                <a:ea typeface="Roboto Condensed" panose="02000000000000000000" pitchFamily="2" charset="0"/>
              </a:rPr>
              <a:t>Durable</a:t>
            </a:r>
          </a:p>
          <a:p>
            <a:pPr>
              <a:lnSpc>
                <a:spcPct val="90000"/>
              </a:lnSpc>
              <a:spcAft>
                <a:spcPts val="600"/>
              </a:spcAft>
            </a:pPr>
            <a:r>
              <a:rPr lang="en-GB" sz="1600" b="1">
                <a:latin typeface="Roboto Condensed" panose="02000000000000000000" pitchFamily="2" charset="0"/>
                <a:ea typeface="Roboto Condensed" panose="02000000000000000000" pitchFamily="2" charset="0"/>
              </a:rPr>
              <a:t>Strong, long-lasting, and does not break or wear out easily when it is used.</a:t>
            </a:r>
          </a:p>
          <a:p>
            <a:pPr>
              <a:lnSpc>
                <a:spcPct val="90000"/>
              </a:lnSpc>
              <a:spcAft>
                <a:spcPts val="600"/>
              </a:spcAft>
            </a:pPr>
            <a:r>
              <a:rPr lang="en-GB" sz="1600">
                <a:latin typeface="Roboto Condensed" panose="02000000000000000000" pitchFamily="2" charset="0"/>
                <a:ea typeface="Roboto Condensed" panose="02000000000000000000" pitchFamily="2" charset="0"/>
              </a:rPr>
              <a:t>Trousers are more </a:t>
            </a:r>
            <a:r>
              <a:rPr lang="en-GB" sz="1600" b="1">
                <a:latin typeface="Roboto Condensed" panose="02000000000000000000" pitchFamily="2" charset="0"/>
                <a:ea typeface="Roboto Condensed" panose="02000000000000000000" pitchFamily="2" charset="0"/>
              </a:rPr>
              <a:t>durable</a:t>
            </a:r>
            <a:r>
              <a:rPr lang="en-GB" sz="1600">
                <a:latin typeface="Roboto Condensed" panose="02000000000000000000" pitchFamily="2" charset="0"/>
                <a:ea typeface="Roboto Condensed" panose="02000000000000000000" pitchFamily="2" charset="0"/>
              </a:rPr>
              <a:t>…</a:t>
            </a:r>
          </a:p>
        </p:txBody>
      </p:sp>
      <p:sp>
        <p:nvSpPr>
          <p:cNvPr id="8" name="TextBox 7">
            <a:extLst>
              <a:ext uri="{FF2B5EF4-FFF2-40B4-BE49-F238E27FC236}">
                <a16:creationId xmlns:a16="http://schemas.microsoft.com/office/drawing/2014/main" id="{260FD71A-0EE6-4DB6-980B-988EE5FF1410}"/>
              </a:ext>
            </a:extLst>
          </p:cNvPr>
          <p:cNvSpPr txBox="1"/>
          <p:nvPr/>
        </p:nvSpPr>
        <p:spPr>
          <a:xfrm>
            <a:off x="577967" y="1299154"/>
            <a:ext cx="2805254" cy="2037481"/>
          </a:xfrm>
          <a:prstGeom prst="rect">
            <a:avLst/>
          </a:prstGeom>
          <a:noFill/>
        </p:spPr>
        <p:txBody>
          <a:bodyPr wrap="square" lIns="0" tIns="0" rIns="0" bIns="0">
            <a:spAutoFit/>
          </a:bodyPr>
          <a:lstStyle/>
          <a:p>
            <a:pPr>
              <a:lnSpc>
                <a:spcPct val="90000"/>
              </a:lnSpc>
              <a:spcAft>
                <a:spcPts val="600"/>
              </a:spcAft>
            </a:pPr>
            <a:r>
              <a:rPr lang="en-GB" sz="2400">
                <a:latin typeface="Londrina Solid" pitchFamily="2" charset="77"/>
                <a:ea typeface="Roboto Condensed" panose="02000000000000000000" pitchFamily="2" charset="0"/>
              </a:rPr>
              <a:t>Announcement</a:t>
            </a:r>
          </a:p>
          <a:p>
            <a:pPr>
              <a:lnSpc>
                <a:spcPct val="90000"/>
              </a:lnSpc>
              <a:spcAft>
                <a:spcPts val="600"/>
              </a:spcAft>
            </a:pPr>
            <a:r>
              <a:rPr lang="en-GB" sz="1600" b="1">
                <a:latin typeface="Roboto Condensed" panose="02000000000000000000" pitchFamily="2" charset="0"/>
                <a:ea typeface="Roboto Condensed" panose="02000000000000000000" pitchFamily="2" charset="0"/>
              </a:rPr>
              <a:t>To share important information with others.</a:t>
            </a:r>
          </a:p>
          <a:p>
            <a:pPr>
              <a:lnSpc>
                <a:spcPct val="90000"/>
              </a:lnSpc>
              <a:spcAft>
                <a:spcPts val="600"/>
              </a:spcAft>
            </a:pPr>
            <a:r>
              <a:rPr lang="en-GB" sz="1600">
                <a:latin typeface="Roboto Condensed" panose="02000000000000000000" pitchFamily="2" charset="0"/>
                <a:ea typeface="Roboto Condensed" panose="02000000000000000000" pitchFamily="2" charset="0"/>
              </a:rPr>
              <a:t>This </a:t>
            </a:r>
            <a:r>
              <a:rPr lang="en-GB" sz="1600" b="1">
                <a:latin typeface="Roboto Condensed" panose="02000000000000000000" pitchFamily="2" charset="0"/>
                <a:ea typeface="Roboto Condensed" panose="02000000000000000000" pitchFamily="2" charset="0"/>
              </a:rPr>
              <a:t>announcement</a:t>
            </a:r>
            <a:r>
              <a:rPr lang="en-GB" sz="1600">
                <a:latin typeface="Roboto Condensed" panose="02000000000000000000" pitchFamily="2" charset="0"/>
                <a:ea typeface="Roboto Condensed" panose="02000000000000000000" pitchFamily="2" charset="0"/>
              </a:rPr>
              <a:t> has added to discussions about school rules, fairness, and whether uniforms should be the same for all children.</a:t>
            </a:r>
          </a:p>
        </p:txBody>
      </p:sp>
      <p:sp>
        <p:nvSpPr>
          <p:cNvPr id="9" name="TextBox 8">
            <a:extLst>
              <a:ext uri="{FF2B5EF4-FFF2-40B4-BE49-F238E27FC236}">
                <a16:creationId xmlns:a16="http://schemas.microsoft.com/office/drawing/2014/main" id="{967B6D22-3F63-933B-B440-2D15C526E899}"/>
              </a:ext>
            </a:extLst>
          </p:cNvPr>
          <p:cNvSpPr txBox="1"/>
          <p:nvPr/>
        </p:nvSpPr>
        <p:spPr>
          <a:xfrm>
            <a:off x="7489159" y="1299154"/>
            <a:ext cx="2434631" cy="2259080"/>
          </a:xfrm>
          <a:prstGeom prst="rect">
            <a:avLst/>
          </a:prstGeom>
          <a:noFill/>
        </p:spPr>
        <p:txBody>
          <a:bodyPr wrap="square" lIns="0" tIns="0" rIns="0" bIns="0">
            <a:spAutoFit/>
          </a:bodyPr>
          <a:lstStyle/>
          <a:p>
            <a:pPr>
              <a:lnSpc>
                <a:spcPct val="90000"/>
              </a:lnSpc>
              <a:spcAft>
                <a:spcPts val="600"/>
              </a:spcAft>
            </a:pPr>
            <a:r>
              <a:rPr lang="en-GB" sz="2400">
                <a:latin typeface="Londrina Solid" pitchFamily="2" charset="77"/>
                <a:ea typeface="Roboto Condensed" panose="02000000000000000000" pitchFamily="2" charset="0"/>
              </a:rPr>
              <a:t>Equity</a:t>
            </a:r>
          </a:p>
          <a:p>
            <a:pPr>
              <a:lnSpc>
                <a:spcPct val="90000"/>
              </a:lnSpc>
              <a:spcAft>
                <a:spcPts val="600"/>
              </a:spcAft>
            </a:pPr>
            <a:r>
              <a:rPr lang="en-GB" sz="1600" b="1">
                <a:latin typeface="Roboto Condensed" panose="02000000000000000000" pitchFamily="2" charset="0"/>
                <a:ea typeface="Roboto Condensed" panose="02000000000000000000" pitchFamily="2" charset="0"/>
              </a:rPr>
              <a:t>Giving everyone exactly what they need to be successful, rather than giving everyone the same thing, so that the result is fair for everyone.</a:t>
            </a:r>
          </a:p>
          <a:p>
            <a:pPr>
              <a:lnSpc>
                <a:spcPct val="90000"/>
              </a:lnSpc>
              <a:spcAft>
                <a:spcPts val="600"/>
              </a:spcAft>
            </a:pPr>
            <a:r>
              <a:rPr lang="en-GB" sz="1600">
                <a:latin typeface="Roboto Condensed" panose="02000000000000000000" pitchFamily="2" charset="0"/>
                <a:ea typeface="Roboto Condensed" panose="02000000000000000000" pitchFamily="2" charset="0"/>
              </a:rPr>
              <a:t>The shift is rooted in practicality, </a:t>
            </a:r>
            <a:r>
              <a:rPr lang="en-GB" sz="1600" b="1">
                <a:latin typeface="Roboto Condensed" panose="02000000000000000000" pitchFamily="2" charset="0"/>
                <a:ea typeface="Roboto Condensed" panose="02000000000000000000" pitchFamily="2" charset="0"/>
              </a:rPr>
              <a:t>equity</a:t>
            </a:r>
            <a:r>
              <a:rPr lang="en-GB" sz="1600">
                <a:latin typeface="Roboto Condensed" panose="02000000000000000000" pitchFamily="2" charset="0"/>
                <a:ea typeface="Roboto Condensed" panose="02000000000000000000" pitchFamily="2" charset="0"/>
              </a:rPr>
              <a:t> and the realities of family life.</a:t>
            </a:r>
          </a:p>
        </p:txBody>
      </p:sp>
      <p:sp>
        <p:nvSpPr>
          <p:cNvPr id="10" name="TextBox 9">
            <a:extLst>
              <a:ext uri="{FF2B5EF4-FFF2-40B4-BE49-F238E27FC236}">
                <a16:creationId xmlns:a16="http://schemas.microsoft.com/office/drawing/2014/main" id="{9F0F9A4D-29B3-7858-479B-D626EC761CC9}"/>
              </a:ext>
            </a:extLst>
          </p:cNvPr>
          <p:cNvSpPr txBox="1"/>
          <p:nvPr/>
        </p:nvSpPr>
        <p:spPr>
          <a:xfrm>
            <a:off x="577969" y="4358052"/>
            <a:ext cx="2558770" cy="1372683"/>
          </a:xfrm>
          <a:prstGeom prst="rect">
            <a:avLst/>
          </a:prstGeom>
          <a:noFill/>
        </p:spPr>
        <p:txBody>
          <a:bodyPr wrap="square" lIns="0" tIns="0" rIns="0" bIns="0">
            <a:spAutoFit/>
          </a:bodyPr>
          <a:lstStyle/>
          <a:p>
            <a:pPr>
              <a:lnSpc>
                <a:spcPct val="90000"/>
              </a:lnSpc>
              <a:spcAft>
                <a:spcPts val="600"/>
              </a:spcAft>
            </a:pPr>
            <a:r>
              <a:rPr lang="en-GB" sz="2400">
                <a:latin typeface="Londrina Solid" pitchFamily="2" charset="77"/>
                <a:ea typeface="Roboto Condensed" panose="02000000000000000000" pitchFamily="2" charset="0"/>
              </a:rPr>
              <a:t>Flexibility</a:t>
            </a:r>
          </a:p>
          <a:p>
            <a:pPr>
              <a:lnSpc>
                <a:spcPct val="90000"/>
              </a:lnSpc>
              <a:spcAft>
                <a:spcPts val="600"/>
              </a:spcAft>
            </a:pPr>
            <a:r>
              <a:rPr lang="en-GB" sz="1600" b="1">
                <a:latin typeface="Roboto Condensed" panose="02000000000000000000" pitchFamily="2" charset="0"/>
                <a:ea typeface="Roboto Condensed" panose="02000000000000000000" pitchFamily="2" charset="0"/>
              </a:rPr>
              <a:t>To bend or stretch easily without breaking.</a:t>
            </a:r>
          </a:p>
          <a:p>
            <a:pPr>
              <a:lnSpc>
                <a:spcPct val="90000"/>
              </a:lnSpc>
              <a:spcAft>
                <a:spcPts val="600"/>
              </a:spcAft>
            </a:pPr>
            <a:r>
              <a:rPr lang="en-GB" sz="1600">
                <a:latin typeface="Roboto Condensed" panose="02000000000000000000" pitchFamily="2" charset="0"/>
                <a:ea typeface="Roboto Condensed" panose="02000000000000000000" pitchFamily="2" charset="0"/>
              </a:rPr>
              <a:t>They offer greater </a:t>
            </a:r>
            <a:r>
              <a:rPr lang="en-GB" sz="1600" b="1">
                <a:latin typeface="Roboto Condensed" panose="02000000000000000000" pitchFamily="2" charset="0"/>
                <a:ea typeface="Roboto Condensed" panose="02000000000000000000" pitchFamily="2" charset="0"/>
              </a:rPr>
              <a:t>flexibility</a:t>
            </a:r>
            <a:r>
              <a:rPr lang="en-GB" sz="1600">
                <a:latin typeface="Roboto Condensed" panose="02000000000000000000" pitchFamily="2" charset="0"/>
                <a:ea typeface="Roboto Condensed" panose="02000000000000000000" pitchFamily="2" charset="0"/>
              </a:rPr>
              <a:t> for movement…</a:t>
            </a:r>
          </a:p>
        </p:txBody>
      </p:sp>
      <p:sp>
        <p:nvSpPr>
          <p:cNvPr id="11" name="TextBox 10">
            <a:extLst>
              <a:ext uri="{FF2B5EF4-FFF2-40B4-BE49-F238E27FC236}">
                <a16:creationId xmlns:a16="http://schemas.microsoft.com/office/drawing/2014/main" id="{74AE03FB-E794-C91E-6D2A-4EC9F07E86C8}"/>
              </a:ext>
            </a:extLst>
          </p:cNvPr>
          <p:cNvSpPr txBox="1"/>
          <p:nvPr/>
        </p:nvSpPr>
        <p:spPr>
          <a:xfrm>
            <a:off x="3948190" y="4358052"/>
            <a:ext cx="2765125" cy="1815882"/>
          </a:xfrm>
          <a:prstGeom prst="rect">
            <a:avLst/>
          </a:prstGeom>
          <a:noFill/>
        </p:spPr>
        <p:txBody>
          <a:bodyPr wrap="square" lIns="0" tIns="0" rIns="0" bIns="0">
            <a:spAutoFit/>
          </a:bodyPr>
          <a:lstStyle/>
          <a:p>
            <a:pPr>
              <a:lnSpc>
                <a:spcPct val="90000"/>
              </a:lnSpc>
              <a:spcAft>
                <a:spcPts val="600"/>
              </a:spcAft>
            </a:pPr>
            <a:r>
              <a:rPr lang="en-GB" sz="2400">
                <a:latin typeface="Londrina Solid" pitchFamily="2" charset="77"/>
                <a:ea typeface="Roboto Condensed" panose="02000000000000000000" pitchFamily="2" charset="0"/>
              </a:rPr>
              <a:t>Practical</a:t>
            </a:r>
          </a:p>
          <a:p>
            <a:pPr>
              <a:lnSpc>
                <a:spcPct val="90000"/>
              </a:lnSpc>
              <a:spcAft>
                <a:spcPts val="600"/>
              </a:spcAft>
            </a:pPr>
            <a:r>
              <a:rPr lang="en-GB" sz="1600" b="1">
                <a:latin typeface="Roboto Condensed" panose="02000000000000000000" pitchFamily="2" charset="0"/>
                <a:ea typeface="Roboto Condensed" panose="02000000000000000000" pitchFamily="2" charset="0"/>
              </a:rPr>
              <a:t>Something that is useful, easy to do, or serves a purpose in everyday life.</a:t>
            </a:r>
          </a:p>
          <a:p>
            <a:pPr>
              <a:lnSpc>
                <a:spcPct val="90000"/>
              </a:lnSpc>
              <a:spcAft>
                <a:spcPts val="600"/>
              </a:spcAft>
            </a:pPr>
            <a:r>
              <a:rPr lang="en-GB" sz="1600">
                <a:latin typeface="Roboto Condensed" panose="02000000000000000000" pitchFamily="2" charset="0"/>
                <a:ea typeface="Roboto Condensed" panose="02000000000000000000" pitchFamily="2" charset="0"/>
              </a:rPr>
              <a:t>The school says this will make the uniform more </a:t>
            </a:r>
            <a:r>
              <a:rPr lang="en-GB" sz="1600" b="1">
                <a:latin typeface="Roboto Condensed" panose="02000000000000000000" pitchFamily="2" charset="0"/>
                <a:ea typeface="Roboto Condensed" panose="02000000000000000000" pitchFamily="2" charset="0"/>
              </a:rPr>
              <a:t>practical</a:t>
            </a:r>
            <a:r>
              <a:rPr lang="en-GB" sz="1600">
                <a:latin typeface="Roboto Condensed" panose="02000000000000000000" pitchFamily="2" charset="0"/>
                <a:ea typeface="Roboto Condensed" panose="02000000000000000000" pitchFamily="2" charset="0"/>
              </a:rPr>
              <a:t> and fairer for everyone…</a:t>
            </a:r>
          </a:p>
        </p:txBody>
      </p:sp>
      <p:sp>
        <p:nvSpPr>
          <p:cNvPr id="12" name="TextBox 11">
            <a:extLst>
              <a:ext uri="{FF2B5EF4-FFF2-40B4-BE49-F238E27FC236}">
                <a16:creationId xmlns:a16="http://schemas.microsoft.com/office/drawing/2014/main" id="{181E6245-319B-45FA-C10D-4938F1B7665D}"/>
              </a:ext>
            </a:extLst>
          </p:cNvPr>
          <p:cNvSpPr txBox="1"/>
          <p:nvPr/>
        </p:nvSpPr>
        <p:spPr>
          <a:xfrm>
            <a:off x="7501968" y="4358052"/>
            <a:ext cx="2468476" cy="1151084"/>
          </a:xfrm>
          <a:prstGeom prst="rect">
            <a:avLst/>
          </a:prstGeom>
          <a:noFill/>
        </p:spPr>
        <p:txBody>
          <a:bodyPr wrap="square" lIns="0" tIns="0" rIns="0" bIns="0">
            <a:spAutoFit/>
          </a:bodyPr>
          <a:lstStyle/>
          <a:p>
            <a:pPr>
              <a:lnSpc>
                <a:spcPct val="90000"/>
              </a:lnSpc>
              <a:spcAft>
                <a:spcPts val="600"/>
              </a:spcAft>
            </a:pPr>
            <a:r>
              <a:rPr lang="en-GB" sz="2400">
                <a:latin typeface="Londrina Solid" pitchFamily="2" charset="77"/>
                <a:ea typeface="Roboto Condensed" panose="02000000000000000000" pitchFamily="2" charset="0"/>
              </a:rPr>
              <a:t>Secondary school</a:t>
            </a:r>
          </a:p>
          <a:p>
            <a:pPr>
              <a:lnSpc>
                <a:spcPct val="90000"/>
              </a:lnSpc>
              <a:spcAft>
                <a:spcPts val="600"/>
              </a:spcAft>
            </a:pPr>
            <a:r>
              <a:rPr lang="en-GB" sz="1600" b="1">
                <a:latin typeface="Roboto Condensed" panose="02000000000000000000" pitchFamily="2" charset="0"/>
                <a:ea typeface="Roboto Condensed" panose="02000000000000000000" pitchFamily="2" charset="0"/>
              </a:rPr>
              <a:t>A place of learning for students aged 11 to 16.</a:t>
            </a:r>
          </a:p>
          <a:p>
            <a:pPr>
              <a:lnSpc>
                <a:spcPct val="90000"/>
              </a:lnSpc>
              <a:spcAft>
                <a:spcPts val="600"/>
              </a:spcAft>
            </a:pPr>
            <a:r>
              <a:rPr lang="en-GB" sz="1600">
                <a:latin typeface="Roboto Condensed" panose="02000000000000000000" pitchFamily="2" charset="0"/>
                <a:ea typeface="Roboto Condensed" panose="02000000000000000000" pitchFamily="2" charset="0"/>
              </a:rPr>
              <a:t>A </a:t>
            </a:r>
            <a:r>
              <a:rPr lang="en-GB" sz="1600" b="1">
                <a:latin typeface="Roboto Condensed" panose="02000000000000000000" pitchFamily="2" charset="0"/>
                <a:ea typeface="Roboto Condensed" panose="02000000000000000000" pitchFamily="2" charset="0"/>
              </a:rPr>
              <a:t>secondary school</a:t>
            </a:r>
            <a:r>
              <a:rPr lang="en-GB" sz="1600">
                <a:latin typeface="Roboto Condensed" panose="02000000000000000000" pitchFamily="2" charset="0"/>
                <a:ea typeface="Roboto Condensed" panose="02000000000000000000" pitchFamily="2" charset="0"/>
              </a:rPr>
              <a:t> in Wales… </a:t>
            </a:r>
            <a:endParaRPr lang="en-US" sz="1600">
              <a:latin typeface="Roboto Condensed" panose="02000000000000000000" pitchFamily="2" charset="0"/>
              <a:ea typeface="Roboto Condensed" panose="02000000000000000000" pitchFamily="2" charset="0"/>
            </a:endParaRPr>
          </a:p>
        </p:txBody>
      </p:sp>
    </p:spTree>
    <p:extLst>
      <p:ext uri="{BB962C8B-B14F-4D97-AF65-F5344CB8AC3E}">
        <p14:creationId xmlns:p14="http://schemas.microsoft.com/office/powerpoint/2010/main" val="389164277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70C397-11BF-2952-5FED-446F89CE5D87}"/>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CCB1017D-2CCB-3D1C-7F6A-098A819ACA10}"/>
              </a:ext>
            </a:extLst>
          </p:cNvPr>
          <p:cNvSpPr txBox="1"/>
          <p:nvPr/>
        </p:nvSpPr>
        <p:spPr>
          <a:xfrm>
            <a:off x="294707" y="1599737"/>
            <a:ext cx="3063780" cy="1309974"/>
          </a:xfrm>
          <a:prstGeom prst="rect">
            <a:avLst/>
          </a:prstGeom>
          <a:noFill/>
        </p:spPr>
        <p:txBody>
          <a:bodyPr wrap="square" lIns="0" tIns="0" rIns="0" bIns="0" rtlCol="0">
            <a:spAutoFit/>
          </a:bodyPr>
          <a:lstStyle/>
          <a:p>
            <a:pPr fontAlgn="base">
              <a:lnSpc>
                <a:spcPct val="86000"/>
              </a:lnSpc>
            </a:pPr>
            <a:r>
              <a:rPr lang="en-GB" sz="1100" b="1">
                <a:latin typeface="Roboto Condensed" panose="02000000000000000000" pitchFamily="2" charset="0"/>
                <a:ea typeface="Roboto Condensed" panose="02000000000000000000" pitchFamily="2" charset="0"/>
              </a:rPr>
              <a:t>Brynteg School in Wales has said that from September, skirts will no longer be part of the school uniform. Instead, all children will wear trousers or shorts. The school says this will make the uniform more practical and fairer for everyone, but some parents and pupils have different opinions about the change. This announcement has added to discussions about school rules, fairness, and whether uniforms should be the same for all children. </a:t>
            </a:r>
          </a:p>
        </p:txBody>
      </p:sp>
      <p:sp>
        <p:nvSpPr>
          <p:cNvPr id="5" name="TextBox 4">
            <a:extLst>
              <a:ext uri="{FF2B5EF4-FFF2-40B4-BE49-F238E27FC236}">
                <a16:creationId xmlns:a16="http://schemas.microsoft.com/office/drawing/2014/main" id="{FFD64A5D-3241-7567-B008-6515CAC9DB15}"/>
              </a:ext>
            </a:extLst>
          </p:cNvPr>
          <p:cNvSpPr txBox="1"/>
          <p:nvPr/>
        </p:nvSpPr>
        <p:spPr>
          <a:xfrm>
            <a:off x="294706" y="3264638"/>
            <a:ext cx="3016903" cy="3493264"/>
          </a:xfrm>
          <a:prstGeom prst="rect">
            <a:avLst/>
          </a:prstGeom>
          <a:noFill/>
        </p:spPr>
        <p:txBody>
          <a:bodyPr wrap="square" lIns="0" tIns="0" rIns="0" bIns="0" rtlCol="0">
            <a:spAutoFit/>
          </a:bodyPr>
          <a:lstStyle/>
          <a:p>
            <a:pPr marL="144000" lvl="0" indent="-144000">
              <a:lnSpc>
                <a:spcPct val="86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Look at this week’s poster and make a prediction about the story’s topic. It’s all about a school in Wales which is changing its school uniform policy, so that all pupils will need to wear trousers or shorts, and skirts will no longer be allowed to be worn.</a:t>
            </a:r>
          </a:p>
          <a:p>
            <a:pPr marL="144000" lvl="0" indent="-144000">
              <a:lnSpc>
                <a:spcPct val="86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What do you wear to school? If you have a school uniform, do you like wearing one? Make a list of some of the pros and cons of having a uniform. How does it make you feel? E.g., proud, comfortable, something else.</a:t>
            </a:r>
          </a:p>
          <a:p>
            <a:pPr marL="144000" lvl="0" indent="-144000">
              <a:lnSpc>
                <a:spcPct val="86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Read through the information found on the </a:t>
            </a:r>
            <a:r>
              <a:rPr lang="en-GB" sz="1100" b="1">
                <a:latin typeface="Roboto Condensed" panose="02000000000000000000" pitchFamily="2" charset="0"/>
                <a:ea typeface="Roboto Condensed" panose="02000000000000000000" pitchFamily="2" charset="0"/>
              </a:rPr>
              <a:t>assembly resource</a:t>
            </a:r>
            <a:r>
              <a:rPr lang="en-GB" sz="1100">
                <a:latin typeface="Roboto Condensed" panose="02000000000000000000" pitchFamily="2" charset="0"/>
                <a:ea typeface="Roboto Condensed" panose="02000000000000000000" pitchFamily="2" charset="0"/>
              </a:rPr>
              <a:t>, all about Brynteg School and the changes to its uniform policy. Do you feel the changes are positive? What impact do you think the change could have?</a:t>
            </a:r>
          </a:p>
          <a:p>
            <a:pPr marL="144000" lvl="0" indent="-144000">
              <a:lnSpc>
                <a:spcPct val="86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Watch this week’s useful video, which shows a debate between two children about uniforms. Talk about your opinion, and share any thoughts you might add to the debate.</a:t>
            </a:r>
          </a:p>
          <a:p>
            <a:pPr marL="144000" lvl="0" indent="-144000">
              <a:lnSpc>
                <a:spcPct val="86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If you could create your own uniform, what might it look like?</a:t>
            </a:r>
          </a:p>
          <a:p>
            <a:pPr marL="144000" lvl="0" indent="-144000">
              <a:lnSpc>
                <a:spcPct val="86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Overall, do you believe it’s better that everyone has the same uniform?</a:t>
            </a:r>
          </a:p>
        </p:txBody>
      </p:sp>
      <p:sp>
        <p:nvSpPr>
          <p:cNvPr id="6" name="TextBox 5">
            <a:extLst>
              <a:ext uri="{FF2B5EF4-FFF2-40B4-BE49-F238E27FC236}">
                <a16:creationId xmlns:a16="http://schemas.microsoft.com/office/drawing/2014/main" id="{971963C2-FB99-6996-E828-DF7EA7977A11}"/>
              </a:ext>
            </a:extLst>
          </p:cNvPr>
          <p:cNvSpPr txBox="1"/>
          <p:nvPr/>
        </p:nvSpPr>
        <p:spPr>
          <a:xfrm>
            <a:off x="7386481" y="2285604"/>
            <a:ext cx="3093949" cy="4113434"/>
          </a:xfrm>
          <a:prstGeom prst="rect">
            <a:avLst/>
          </a:prstGeom>
          <a:noFill/>
        </p:spPr>
        <p:txBody>
          <a:bodyPr wrap="square" lIns="0" tIns="0" rIns="0" bIns="0" rtlCol="0">
            <a:spAutoFit/>
          </a:bodyPr>
          <a:lstStyle/>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If you could describe your school uniform in three words, what would they be? Why did you choose those words? Did your classmates choose the same or different words?</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Thinking about your own school uniform, what items are compulsory? Are there rules about shoes, hairstyles, jewellery or logos?</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Look at </a:t>
            </a:r>
            <a:r>
              <a:rPr lang="en-GB" sz="1100" b="1">
                <a:latin typeface="Roboto Condensed" panose="02000000000000000000" pitchFamily="2" charset="0"/>
                <a:ea typeface="Roboto Condensed" panose="02000000000000000000" pitchFamily="2" charset="0"/>
              </a:rPr>
              <a:t>resource 2</a:t>
            </a:r>
            <a:r>
              <a:rPr lang="en-GB" sz="1100">
                <a:latin typeface="Roboto Condensed" panose="02000000000000000000" pitchFamily="2" charset="0"/>
                <a:ea typeface="Roboto Condensed" panose="02000000000000000000" pitchFamily="2" charset="0"/>
              </a:rPr>
              <a:t>, which shows school uniforms from different countries around the world. What differences from your own school uniform do you notice?</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Imagine moving from your school to a school in another country shown on </a:t>
            </a:r>
            <a:r>
              <a:rPr lang="en-GB" sz="1100" b="1">
                <a:latin typeface="Roboto Condensed" panose="02000000000000000000" pitchFamily="2" charset="0"/>
                <a:ea typeface="Roboto Condensed" panose="02000000000000000000" pitchFamily="2" charset="0"/>
              </a:rPr>
              <a:t>resource 2</a:t>
            </a:r>
            <a:r>
              <a:rPr lang="en-GB" sz="1100">
                <a:latin typeface="Roboto Condensed" panose="02000000000000000000" pitchFamily="2" charset="0"/>
                <a:ea typeface="Roboto Condensed" panose="02000000000000000000" pitchFamily="2" charset="0"/>
              </a:rPr>
              <a:t>. Consider the type of clothing you’d need to wear there. What might feel familiar or different from what you wear to your school now? </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In some countries, uniforms can include traditional or religious clothing. Why might this be important to some people?</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Do you think wearing a uniform helps children feel part of a group and a sense of belonging? How? Can you think of any disadvantages to wearing uniform? </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Should children have more choice in what they wear to school? Or is it better for everyone to dress the same? Why?</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If you could change one thing about your current school uniform, what would it be? Why?</a:t>
            </a:r>
          </a:p>
        </p:txBody>
      </p:sp>
      <p:sp>
        <p:nvSpPr>
          <p:cNvPr id="7" name="TextBox 6">
            <a:extLst>
              <a:ext uri="{FF2B5EF4-FFF2-40B4-BE49-F238E27FC236}">
                <a16:creationId xmlns:a16="http://schemas.microsoft.com/office/drawing/2014/main" id="{B85FC283-9B12-D001-4126-67591095A0B4}"/>
              </a:ext>
            </a:extLst>
          </p:cNvPr>
          <p:cNvSpPr txBox="1"/>
          <p:nvPr/>
        </p:nvSpPr>
        <p:spPr>
          <a:xfrm>
            <a:off x="3859533" y="2285604"/>
            <a:ext cx="2972747" cy="4113434"/>
          </a:xfrm>
          <a:prstGeom prst="rect">
            <a:avLst/>
          </a:prstGeom>
          <a:noFill/>
        </p:spPr>
        <p:txBody>
          <a:bodyPr wrap="square" lIns="0" tIns="0" rIns="0" bIns="0" rtlCol="0">
            <a:spAutoFit/>
          </a:bodyPr>
          <a:lstStyle/>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Think about what you are wearing to school today. How does it feel? Is it easy to move in? Is it smart, colourful, plain, or something else?</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Have you ever seen some clothes that were worn a long time ago, maybe in pictures or on TV? What did they look like? How do you think it would feel to wear those clothes?</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Look at </a:t>
            </a:r>
            <a:r>
              <a:rPr lang="en-GB" sz="1100" b="1">
                <a:latin typeface="Roboto Condensed" panose="02000000000000000000" pitchFamily="2" charset="0"/>
                <a:ea typeface="Roboto Condensed" panose="02000000000000000000" pitchFamily="2" charset="0"/>
              </a:rPr>
              <a:t>resource 1</a:t>
            </a:r>
            <a:r>
              <a:rPr lang="en-GB" sz="1100">
                <a:latin typeface="Roboto Condensed" panose="02000000000000000000" pitchFamily="2" charset="0"/>
                <a:ea typeface="Roboto Condensed" panose="02000000000000000000" pitchFamily="2" charset="0"/>
              </a:rPr>
              <a:t>, which shows the history of school uniforms. Are the clothes similar to or different from what you wear now?</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Imagine wearing a uniform from a long time ago. What would you like about it? What might be tricky or uncomfortable? Which do you think would be easiest to play in? Which would be the hardest? Why?</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Why do you think schools have uniforms? Are there other people you know who wear uniforms (e.g., nurses, chefs, police officers)? Why do they wear them?</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Do you think wearing the same uniform as everyone else is fair?</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How does wearing a uniform make us feel about ourselves? Would wearing a uniform that is too big, itchy or tight affect your day?</a:t>
            </a:r>
          </a:p>
          <a:p>
            <a:pPr marL="144000" lvl="0" indent="-144000">
              <a:lnSpc>
                <a:spcPct val="90000"/>
              </a:lnSpc>
              <a:buFont typeface="Arial" panose="020B0604020202020204" pitchFamily="34" charset="0"/>
              <a:buChar char="•"/>
            </a:pPr>
            <a:r>
              <a:rPr lang="en-GB" sz="1100">
                <a:latin typeface="Roboto Condensed" panose="02000000000000000000" pitchFamily="2" charset="0"/>
                <a:ea typeface="Roboto Condensed" panose="02000000000000000000" pitchFamily="2" charset="0"/>
              </a:rPr>
              <a:t>Imagine you are designing your own school uniform. What colours, shapes, or accessories would you choose? Why?</a:t>
            </a:r>
          </a:p>
        </p:txBody>
      </p:sp>
      <p:sp>
        <p:nvSpPr>
          <p:cNvPr id="12" name="TextBox 11">
            <a:extLst>
              <a:ext uri="{FF2B5EF4-FFF2-40B4-BE49-F238E27FC236}">
                <a16:creationId xmlns:a16="http://schemas.microsoft.com/office/drawing/2014/main" id="{CD480C38-228A-DA00-B7AA-BFE991FA3F23}"/>
              </a:ext>
            </a:extLst>
          </p:cNvPr>
          <p:cNvSpPr txBox="1"/>
          <p:nvPr/>
        </p:nvSpPr>
        <p:spPr>
          <a:xfrm>
            <a:off x="3859533" y="1067097"/>
            <a:ext cx="945772" cy="307777"/>
          </a:xfrm>
          <a:prstGeom prst="rect">
            <a:avLst/>
          </a:prstGeom>
          <a:noFill/>
        </p:spPr>
        <p:txBody>
          <a:bodyPr wrap="none" lIns="0" tIns="0" rIns="0" bIns="0" rtlCol="0">
            <a:spAutoFit/>
          </a:bodyPr>
          <a:lstStyle/>
          <a:p>
            <a:pPr algn="l"/>
            <a:r>
              <a:rPr lang="en-US" sz="2000" spc="0" baseline="0">
                <a:solidFill>
                  <a:srgbClr val="31388C"/>
                </a:solidFill>
                <a:latin typeface="Londrina Solid" pitchFamily="2" charset="77"/>
                <a:sym typeface="LondrinaSolid-Regular"/>
                <a:rtl val="0"/>
              </a:rPr>
              <a:t>KS1 focus</a:t>
            </a:r>
          </a:p>
        </p:txBody>
      </p:sp>
      <p:sp>
        <p:nvSpPr>
          <p:cNvPr id="13" name="TextBox 12">
            <a:extLst>
              <a:ext uri="{FF2B5EF4-FFF2-40B4-BE49-F238E27FC236}">
                <a16:creationId xmlns:a16="http://schemas.microsoft.com/office/drawing/2014/main" id="{19178A1C-ADE9-A926-F019-3BD1D083B64F}"/>
              </a:ext>
            </a:extLst>
          </p:cNvPr>
          <p:cNvSpPr txBox="1"/>
          <p:nvPr/>
        </p:nvSpPr>
        <p:spPr>
          <a:xfrm>
            <a:off x="7424358" y="1067097"/>
            <a:ext cx="979435" cy="307777"/>
          </a:xfrm>
          <a:prstGeom prst="rect">
            <a:avLst/>
          </a:prstGeom>
          <a:noFill/>
        </p:spPr>
        <p:txBody>
          <a:bodyPr wrap="none" lIns="0" tIns="0" rIns="0" bIns="0" rtlCol="0">
            <a:spAutoFit/>
          </a:bodyPr>
          <a:lstStyle/>
          <a:p>
            <a:r>
              <a:rPr lang="en-US" sz="2000">
                <a:solidFill>
                  <a:srgbClr val="31388C"/>
                </a:solidFill>
                <a:latin typeface="Londrina Solid" pitchFamily="2" charset="77"/>
                <a:sym typeface="LondrinaSolid-Regular"/>
                <a:rtl val="0"/>
              </a:rPr>
              <a:t>KS2 focus</a:t>
            </a:r>
          </a:p>
        </p:txBody>
      </p:sp>
      <p:sp>
        <p:nvSpPr>
          <p:cNvPr id="14" name="Freeform 13">
            <a:extLst>
              <a:ext uri="{FF2B5EF4-FFF2-40B4-BE49-F238E27FC236}">
                <a16:creationId xmlns:a16="http://schemas.microsoft.com/office/drawing/2014/main" id="{47CA16AA-0ADC-1137-8A22-8A4F17CBD937}"/>
              </a:ext>
            </a:extLst>
          </p:cNvPr>
          <p:cNvSpPr/>
          <p:nvPr/>
        </p:nvSpPr>
        <p:spPr>
          <a:xfrm>
            <a:off x="7478981" y="3586933"/>
            <a:ext cx="2841266" cy="2884997"/>
          </a:xfrm>
          <a:custGeom>
            <a:avLst/>
            <a:gdLst>
              <a:gd name="connsiteX0" fmla="*/ 0 w 2841266"/>
              <a:gd name="connsiteY0" fmla="*/ 0 h 2884997"/>
              <a:gd name="connsiteX1" fmla="*/ 2841266 w 2841266"/>
              <a:gd name="connsiteY1" fmla="*/ 0 h 2884997"/>
              <a:gd name="connsiteX2" fmla="*/ 2841266 w 2841266"/>
              <a:gd name="connsiteY2" fmla="*/ 2884998 h 2884997"/>
              <a:gd name="connsiteX3" fmla="*/ 0 w 2841266"/>
              <a:gd name="connsiteY3" fmla="*/ 2884998 h 2884997"/>
            </a:gdLst>
            <a:ahLst/>
            <a:cxnLst>
              <a:cxn ang="0">
                <a:pos x="connsiteX0" y="connsiteY0"/>
              </a:cxn>
              <a:cxn ang="0">
                <a:pos x="connsiteX1" y="connsiteY1"/>
              </a:cxn>
              <a:cxn ang="0">
                <a:pos x="connsiteX2" y="connsiteY2"/>
              </a:cxn>
              <a:cxn ang="0">
                <a:pos x="connsiteX3" y="connsiteY3"/>
              </a:cxn>
            </a:cxnLst>
            <a:rect l="l" t="t" r="r" b="b"/>
            <a:pathLst>
              <a:path w="2841266" h="2884997">
                <a:moveTo>
                  <a:pt x="0" y="0"/>
                </a:moveTo>
                <a:lnTo>
                  <a:pt x="2841266" y="0"/>
                </a:lnTo>
                <a:lnTo>
                  <a:pt x="2841266" y="2884998"/>
                </a:lnTo>
                <a:lnTo>
                  <a:pt x="0" y="2884998"/>
                </a:lnTo>
                <a:close/>
              </a:path>
            </a:pathLst>
          </a:custGeom>
          <a:noFill/>
          <a:ln w="12692" cap="flat">
            <a:noFill/>
            <a:prstDash val="solid"/>
            <a:miter/>
          </a:ln>
        </p:spPr>
        <p:txBody>
          <a:bodyPr rtlCol="0" anchor="ctr"/>
          <a:lstStyle/>
          <a:p>
            <a:endParaRPr lang="en-US">
              <a:latin typeface="Roboto Condensed" panose="02000000000000000000" pitchFamily="2" charset="0"/>
            </a:endParaRPr>
          </a:p>
        </p:txBody>
      </p:sp>
      <p:sp>
        <p:nvSpPr>
          <p:cNvPr id="15" name="TextBox 14">
            <a:extLst>
              <a:ext uri="{FF2B5EF4-FFF2-40B4-BE49-F238E27FC236}">
                <a16:creationId xmlns:a16="http://schemas.microsoft.com/office/drawing/2014/main" id="{57E9DE29-DBBB-6C6F-E25D-495E065079C6}"/>
              </a:ext>
            </a:extLst>
          </p:cNvPr>
          <p:cNvSpPr txBox="1"/>
          <p:nvPr/>
        </p:nvSpPr>
        <p:spPr>
          <a:xfrm>
            <a:off x="3859534" y="1384881"/>
            <a:ext cx="3063780" cy="444737"/>
          </a:xfrm>
          <a:prstGeom prst="rect">
            <a:avLst/>
          </a:prstGeom>
          <a:noFill/>
        </p:spPr>
        <p:txBody>
          <a:bodyPr wrap="square" lIns="0" tIns="0" rIns="0" bIns="0" rtlCol="0">
            <a:spAutoFit/>
          </a:bodyPr>
          <a:lstStyle/>
          <a:p>
            <a:pPr algn="l">
              <a:lnSpc>
                <a:spcPct val="85000"/>
              </a:lnSpc>
            </a:pPr>
            <a:r>
              <a:rPr lang="en-US" sz="1700">
                <a:solidFill>
                  <a:schemeClr val="bg1"/>
                </a:solidFill>
                <a:latin typeface="Londrina Solid" pitchFamily="2" charset="77"/>
                <a:sym typeface="LondrinaSolid-Regular"/>
                <a:rtl val="0"/>
              </a:rPr>
              <a:t>What is the history of school uniforms?</a:t>
            </a:r>
          </a:p>
        </p:txBody>
      </p:sp>
      <p:sp>
        <p:nvSpPr>
          <p:cNvPr id="16" name="TextBox 15">
            <a:extLst>
              <a:ext uri="{FF2B5EF4-FFF2-40B4-BE49-F238E27FC236}">
                <a16:creationId xmlns:a16="http://schemas.microsoft.com/office/drawing/2014/main" id="{C4F25721-CBEF-6867-9718-539A65C2B922}"/>
              </a:ext>
            </a:extLst>
          </p:cNvPr>
          <p:cNvSpPr txBox="1"/>
          <p:nvPr/>
        </p:nvSpPr>
        <p:spPr>
          <a:xfrm>
            <a:off x="294707" y="1160787"/>
            <a:ext cx="3063780" cy="418897"/>
          </a:xfrm>
          <a:prstGeom prst="rect">
            <a:avLst/>
          </a:prstGeom>
          <a:noFill/>
        </p:spPr>
        <p:txBody>
          <a:bodyPr wrap="square" lIns="0" tIns="0" rIns="0" bIns="0" rtlCol="0">
            <a:spAutoFit/>
          </a:bodyPr>
          <a:lstStyle/>
          <a:p>
            <a:pPr fontAlgn="base">
              <a:lnSpc>
                <a:spcPct val="80000"/>
              </a:lnSpc>
            </a:pPr>
            <a:r>
              <a:rPr lang="en-GB" sz="1700" spc="-20">
                <a:solidFill>
                  <a:schemeClr val="tx2"/>
                </a:solidFill>
                <a:latin typeface="Londrina Solid" pitchFamily="2" charset="77"/>
                <a:ea typeface="Roboto Condensed" panose="02000000000000000000" pitchFamily="2" charset="0"/>
              </a:rPr>
              <a:t>Should school uniforms be the same for everyone?</a:t>
            </a:r>
          </a:p>
        </p:txBody>
      </p:sp>
      <p:grpSp>
        <p:nvGrpSpPr>
          <p:cNvPr id="17" name="Group 16">
            <a:extLst>
              <a:ext uri="{FF2B5EF4-FFF2-40B4-BE49-F238E27FC236}">
                <a16:creationId xmlns:a16="http://schemas.microsoft.com/office/drawing/2014/main" id="{667E4945-0654-8E07-F0DB-4ADF20E5F942}"/>
              </a:ext>
            </a:extLst>
          </p:cNvPr>
          <p:cNvGrpSpPr/>
          <p:nvPr/>
        </p:nvGrpSpPr>
        <p:grpSpPr>
          <a:xfrm>
            <a:off x="294708" y="239518"/>
            <a:ext cx="10105059" cy="769976"/>
            <a:chOff x="294708" y="239518"/>
            <a:chExt cx="10105059" cy="769976"/>
          </a:xfrm>
        </p:grpSpPr>
        <p:sp>
          <p:nvSpPr>
            <p:cNvPr id="18" name="Freeform 17">
              <a:extLst>
                <a:ext uri="{FF2B5EF4-FFF2-40B4-BE49-F238E27FC236}">
                  <a16:creationId xmlns:a16="http://schemas.microsoft.com/office/drawing/2014/main" id="{5782CD58-61B9-099E-915A-865B12DC3F72}"/>
                </a:ext>
              </a:extLst>
            </p:cNvPr>
            <p:cNvSpPr/>
            <p:nvPr/>
          </p:nvSpPr>
          <p:spPr>
            <a:xfrm>
              <a:off x="3859533" y="239518"/>
              <a:ext cx="2973600"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nvGrpSpPr>
            <p:cNvPr id="19" name="Graphic 4">
              <a:extLst>
                <a:ext uri="{FF2B5EF4-FFF2-40B4-BE49-F238E27FC236}">
                  <a16:creationId xmlns:a16="http://schemas.microsoft.com/office/drawing/2014/main" id="{0E9BBAB0-81BE-42CE-2932-5763F851FA8D}"/>
                </a:ext>
              </a:extLst>
            </p:cNvPr>
            <p:cNvGrpSpPr/>
            <p:nvPr/>
          </p:nvGrpSpPr>
          <p:grpSpPr>
            <a:xfrm>
              <a:off x="6235765" y="327970"/>
              <a:ext cx="519257" cy="542032"/>
              <a:chOff x="2597366" y="355510"/>
              <a:chExt cx="519257" cy="542032"/>
            </a:xfrm>
          </p:grpSpPr>
          <p:sp>
            <p:nvSpPr>
              <p:cNvPr id="490" name="Freeform 489">
                <a:extLst>
                  <a:ext uri="{FF2B5EF4-FFF2-40B4-BE49-F238E27FC236}">
                    <a16:creationId xmlns:a16="http://schemas.microsoft.com/office/drawing/2014/main" id="{F848A754-3B4C-45FB-5BC1-FA3207EA1DE9}"/>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491" name="Freeform 490">
                <a:extLst>
                  <a:ext uri="{FF2B5EF4-FFF2-40B4-BE49-F238E27FC236}">
                    <a16:creationId xmlns:a16="http://schemas.microsoft.com/office/drawing/2014/main" id="{FC51D7C3-9477-1EEB-B7CB-E33FE341F357}"/>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endParaRPr lang="en-US">
                  <a:latin typeface="Roboto Condensed" panose="02000000000000000000" pitchFamily="2" charset="0"/>
                </a:endParaRPr>
              </a:p>
            </p:txBody>
          </p:sp>
          <p:sp>
            <p:nvSpPr>
              <p:cNvPr id="492" name="Freeform 491">
                <a:extLst>
                  <a:ext uri="{FF2B5EF4-FFF2-40B4-BE49-F238E27FC236}">
                    <a16:creationId xmlns:a16="http://schemas.microsoft.com/office/drawing/2014/main" id="{6EF5117A-A606-D7EC-FA1F-270E4003FD1B}"/>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493" name="Freeform 492">
                <a:extLst>
                  <a:ext uri="{FF2B5EF4-FFF2-40B4-BE49-F238E27FC236}">
                    <a16:creationId xmlns:a16="http://schemas.microsoft.com/office/drawing/2014/main" id="{76E7C2E3-DB11-A4AD-39AD-67F26262BBC1}"/>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endParaRPr lang="en-US">
                  <a:latin typeface="Roboto Condensed" panose="02000000000000000000" pitchFamily="2" charset="0"/>
                </a:endParaRPr>
              </a:p>
            </p:txBody>
          </p:sp>
          <p:sp>
            <p:nvSpPr>
              <p:cNvPr id="494" name="Freeform 493">
                <a:extLst>
                  <a:ext uri="{FF2B5EF4-FFF2-40B4-BE49-F238E27FC236}">
                    <a16:creationId xmlns:a16="http://schemas.microsoft.com/office/drawing/2014/main" id="{1C0242C8-787F-6CC0-47D9-253D0C3A8055}"/>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endParaRPr lang="en-US">
                  <a:latin typeface="Roboto Condensed" panose="02000000000000000000" pitchFamily="2" charset="0"/>
                </a:endParaRPr>
              </a:p>
            </p:txBody>
          </p:sp>
          <p:sp>
            <p:nvSpPr>
              <p:cNvPr id="495" name="Freeform 494">
                <a:extLst>
                  <a:ext uri="{FF2B5EF4-FFF2-40B4-BE49-F238E27FC236}">
                    <a16:creationId xmlns:a16="http://schemas.microsoft.com/office/drawing/2014/main" id="{1D3C9CB7-7C8D-8B37-FA6F-FEAD6FD97DC9}"/>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sp>
            <p:nvSpPr>
              <p:cNvPr id="496" name="Freeform 495">
                <a:extLst>
                  <a:ext uri="{FF2B5EF4-FFF2-40B4-BE49-F238E27FC236}">
                    <a16:creationId xmlns:a16="http://schemas.microsoft.com/office/drawing/2014/main" id="{8CBF6EA3-6009-6BE5-1113-8B7F967B6A02}"/>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20" name="Graphic 2">
              <a:extLst>
                <a:ext uri="{FF2B5EF4-FFF2-40B4-BE49-F238E27FC236}">
                  <a16:creationId xmlns:a16="http://schemas.microsoft.com/office/drawing/2014/main" id="{E5022630-AB9C-84DA-C4B6-6C7F0E83AE42}"/>
                </a:ext>
              </a:extLst>
            </p:cNvPr>
            <p:cNvGrpSpPr>
              <a:grpSpLocks noChangeAspect="1"/>
            </p:cNvGrpSpPr>
            <p:nvPr/>
          </p:nvGrpSpPr>
          <p:grpSpPr>
            <a:xfrm>
              <a:off x="4064304" y="496696"/>
              <a:ext cx="1947600" cy="255620"/>
              <a:chOff x="1012552" y="446321"/>
              <a:chExt cx="2416934" cy="317220"/>
            </a:xfrm>
            <a:solidFill>
              <a:srgbClr val="FFFFFF"/>
            </a:solidFill>
          </p:grpSpPr>
          <p:sp>
            <p:nvSpPr>
              <p:cNvPr id="479" name="Freeform 478">
                <a:extLst>
                  <a:ext uri="{FF2B5EF4-FFF2-40B4-BE49-F238E27FC236}">
                    <a16:creationId xmlns:a16="http://schemas.microsoft.com/office/drawing/2014/main" id="{1B9213B2-6F1F-69BA-4261-B3BA61A7FEB9}"/>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80" name="Freeform 479">
                <a:extLst>
                  <a:ext uri="{FF2B5EF4-FFF2-40B4-BE49-F238E27FC236}">
                    <a16:creationId xmlns:a16="http://schemas.microsoft.com/office/drawing/2014/main" id="{F2981359-5635-4D8F-E23A-C0CB558E989C}"/>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81" name="Freeform 480">
                <a:extLst>
                  <a:ext uri="{FF2B5EF4-FFF2-40B4-BE49-F238E27FC236}">
                    <a16:creationId xmlns:a16="http://schemas.microsoft.com/office/drawing/2014/main" id="{C0EC5834-3D1F-243E-E95B-7CC5DEDC762C}"/>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82" name="Freeform 481">
                <a:extLst>
                  <a:ext uri="{FF2B5EF4-FFF2-40B4-BE49-F238E27FC236}">
                    <a16:creationId xmlns:a16="http://schemas.microsoft.com/office/drawing/2014/main" id="{F57F268F-F66C-6268-2168-2F42734A2685}"/>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83" name="Freeform 482">
                <a:extLst>
                  <a:ext uri="{FF2B5EF4-FFF2-40B4-BE49-F238E27FC236}">
                    <a16:creationId xmlns:a16="http://schemas.microsoft.com/office/drawing/2014/main" id="{68AF3691-043A-6A28-DC9F-8CCC3BF4E0BF}"/>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84" name="Freeform 483">
                <a:extLst>
                  <a:ext uri="{FF2B5EF4-FFF2-40B4-BE49-F238E27FC236}">
                    <a16:creationId xmlns:a16="http://schemas.microsoft.com/office/drawing/2014/main" id="{551207EB-D409-F688-C07C-D89A3A828F53}"/>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85" name="Freeform 484">
                <a:extLst>
                  <a:ext uri="{FF2B5EF4-FFF2-40B4-BE49-F238E27FC236}">
                    <a16:creationId xmlns:a16="http://schemas.microsoft.com/office/drawing/2014/main" id="{E3FDC324-561A-E8D4-1248-15C73BEB7C99}"/>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86" name="Freeform 485">
                <a:extLst>
                  <a:ext uri="{FF2B5EF4-FFF2-40B4-BE49-F238E27FC236}">
                    <a16:creationId xmlns:a16="http://schemas.microsoft.com/office/drawing/2014/main" id="{E36EDE3E-01BB-04E7-28AC-F92E3596EF44}"/>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87" name="Freeform 486">
                <a:extLst>
                  <a:ext uri="{FF2B5EF4-FFF2-40B4-BE49-F238E27FC236}">
                    <a16:creationId xmlns:a16="http://schemas.microsoft.com/office/drawing/2014/main" id="{B839DF44-32A2-AFD3-FA60-6C02DF9512F1}"/>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88" name="Freeform 487">
                <a:extLst>
                  <a:ext uri="{FF2B5EF4-FFF2-40B4-BE49-F238E27FC236}">
                    <a16:creationId xmlns:a16="http://schemas.microsoft.com/office/drawing/2014/main" id="{15921541-DD77-AE0F-E2B7-04AD61D12AFC}"/>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89" name="Freeform 488">
                <a:extLst>
                  <a:ext uri="{FF2B5EF4-FFF2-40B4-BE49-F238E27FC236}">
                    <a16:creationId xmlns:a16="http://schemas.microsoft.com/office/drawing/2014/main" id="{29A75B75-2018-8DE8-DC50-F456AA51A45F}"/>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sp>
          <p:nvSpPr>
            <p:cNvPr id="21" name="Freeform 20">
              <a:extLst>
                <a:ext uri="{FF2B5EF4-FFF2-40B4-BE49-F238E27FC236}">
                  <a16:creationId xmlns:a16="http://schemas.microsoft.com/office/drawing/2014/main" id="{51F9313B-7346-C43A-46C3-D9456DFADC23}"/>
                </a:ext>
              </a:extLst>
            </p:cNvPr>
            <p:cNvSpPr/>
            <p:nvPr/>
          </p:nvSpPr>
          <p:spPr>
            <a:xfrm>
              <a:off x="7424358" y="239518"/>
              <a:ext cx="2975409"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nvGrpSpPr>
            <p:cNvPr id="22" name="Graphic 4">
              <a:extLst>
                <a:ext uri="{FF2B5EF4-FFF2-40B4-BE49-F238E27FC236}">
                  <a16:creationId xmlns:a16="http://schemas.microsoft.com/office/drawing/2014/main" id="{2011A827-06E4-DF93-A02E-42E2734CFB15}"/>
                </a:ext>
              </a:extLst>
            </p:cNvPr>
            <p:cNvGrpSpPr/>
            <p:nvPr/>
          </p:nvGrpSpPr>
          <p:grpSpPr>
            <a:xfrm>
              <a:off x="9800590" y="327970"/>
              <a:ext cx="519257" cy="542032"/>
              <a:chOff x="2597366" y="355510"/>
              <a:chExt cx="519257" cy="542032"/>
            </a:xfrm>
          </p:grpSpPr>
          <p:sp>
            <p:nvSpPr>
              <p:cNvPr id="472" name="Freeform 471">
                <a:extLst>
                  <a:ext uri="{FF2B5EF4-FFF2-40B4-BE49-F238E27FC236}">
                    <a16:creationId xmlns:a16="http://schemas.microsoft.com/office/drawing/2014/main" id="{FB8794F5-EF55-CA35-131B-AE1344856BCC}"/>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473" name="Freeform 472">
                <a:extLst>
                  <a:ext uri="{FF2B5EF4-FFF2-40B4-BE49-F238E27FC236}">
                    <a16:creationId xmlns:a16="http://schemas.microsoft.com/office/drawing/2014/main" id="{AF2118CE-7B0A-1F13-2830-650E68B1A25D}"/>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endParaRPr lang="en-US">
                  <a:latin typeface="Roboto Condensed" panose="02000000000000000000" pitchFamily="2" charset="0"/>
                </a:endParaRPr>
              </a:p>
            </p:txBody>
          </p:sp>
          <p:sp>
            <p:nvSpPr>
              <p:cNvPr id="474" name="Freeform 473">
                <a:extLst>
                  <a:ext uri="{FF2B5EF4-FFF2-40B4-BE49-F238E27FC236}">
                    <a16:creationId xmlns:a16="http://schemas.microsoft.com/office/drawing/2014/main" id="{4B058F1C-9944-1295-691A-5A41C7EE384B}"/>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475" name="Freeform 474">
                <a:extLst>
                  <a:ext uri="{FF2B5EF4-FFF2-40B4-BE49-F238E27FC236}">
                    <a16:creationId xmlns:a16="http://schemas.microsoft.com/office/drawing/2014/main" id="{53C320CF-695E-0EE6-9F4F-ED686C692AA3}"/>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endParaRPr lang="en-US">
                  <a:latin typeface="Roboto Condensed" panose="02000000000000000000" pitchFamily="2" charset="0"/>
                </a:endParaRPr>
              </a:p>
            </p:txBody>
          </p:sp>
          <p:sp>
            <p:nvSpPr>
              <p:cNvPr id="476" name="Freeform 475">
                <a:extLst>
                  <a:ext uri="{FF2B5EF4-FFF2-40B4-BE49-F238E27FC236}">
                    <a16:creationId xmlns:a16="http://schemas.microsoft.com/office/drawing/2014/main" id="{092A592E-7E70-E37B-7D0D-29306580BA17}"/>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endParaRPr lang="en-US">
                  <a:latin typeface="Roboto Condensed" panose="02000000000000000000" pitchFamily="2" charset="0"/>
                </a:endParaRPr>
              </a:p>
            </p:txBody>
          </p:sp>
          <p:sp>
            <p:nvSpPr>
              <p:cNvPr id="477" name="Freeform 476">
                <a:extLst>
                  <a:ext uri="{FF2B5EF4-FFF2-40B4-BE49-F238E27FC236}">
                    <a16:creationId xmlns:a16="http://schemas.microsoft.com/office/drawing/2014/main" id="{B11A8E91-E2E3-101C-B0C0-6139600495D4}"/>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sp>
            <p:nvSpPr>
              <p:cNvPr id="478" name="Freeform 477">
                <a:extLst>
                  <a:ext uri="{FF2B5EF4-FFF2-40B4-BE49-F238E27FC236}">
                    <a16:creationId xmlns:a16="http://schemas.microsoft.com/office/drawing/2014/main" id="{99642B7D-596F-0504-AB43-D5DF51561674}"/>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23" name="Graphic 2">
              <a:extLst>
                <a:ext uri="{FF2B5EF4-FFF2-40B4-BE49-F238E27FC236}">
                  <a16:creationId xmlns:a16="http://schemas.microsoft.com/office/drawing/2014/main" id="{888D61A5-7421-EE6C-5816-D538B4598134}"/>
                </a:ext>
              </a:extLst>
            </p:cNvPr>
            <p:cNvGrpSpPr>
              <a:grpSpLocks noChangeAspect="1"/>
            </p:cNvGrpSpPr>
            <p:nvPr/>
          </p:nvGrpSpPr>
          <p:grpSpPr>
            <a:xfrm>
              <a:off x="7629129" y="496696"/>
              <a:ext cx="1947600" cy="255620"/>
              <a:chOff x="1012552" y="446321"/>
              <a:chExt cx="2416934" cy="317220"/>
            </a:xfrm>
            <a:solidFill>
              <a:srgbClr val="FFFFFF"/>
            </a:solidFill>
          </p:grpSpPr>
          <p:sp>
            <p:nvSpPr>
              <p:cNvPr id="461" name="Freeform 460">
                <a:extLst>
                  <a:ext uri="{FF2B5EF4-FFF2-40B4-BE49-F238E27FC236}">
                    <a16:creationId xmlns:a16="http://schemas.microsoft.com/office/drawing/2014/main" id="{D6995C86-5476-5E49-ED2D-767999A302C8}"/>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2" name="Freeform 461">
                <a:extLst>
                  <a:ext uri="{FF2B5EF4-FFF2-40B4-BE49-F238E27FC236}">
                    <a16:creationId xmlns:a16="http://schemas.microsoft.com/office/drawing/2014/main" id="{45659A3C-7779-FC64-B255-6767652601A0}"/>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3" name="Freeform 462">
                <a:extLst>
                  <a:ext uri="{FF2B5EF4-FFF2-40B4-BE49-F238E27FC236}">
                    <a16:creationId xmlns:a16="http://schemas.microsoft.com/office/drawing/2014/main" id="{22624B5B-FA42-21EA-7F9D-3596B46114B7}"/>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4" name="Freeform 463">
                <a:extLst>
                  <a:ext uri="{FF2B5EF4-FFF2-40B4-BE49-F238E27FC236}">
                    <a16:creationId xmlns:a16="http://schemas.microsoft.com/office/drawing/2014/main" id="{EF1F6C48-FD6A-390B-95B8-E913C4A3B1BF}"/>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5" name="Freeform 464">
                <a:extLst>
                  <a:ext uri="{FF2B5EF4-FFF2-40B4-BE49-F238E27FC236}">
                    <a16:creationId xmlns:a16="http://schemas.microsoft.com/office/drawing/2014/main" id="{92AB9BBA-1CDE-3C44-BC2C-F726A27F3EA2}"/>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6" name="Freeform 465">
                <a:extLst>
                  <a:ext uri="{FF2B5EF4-FFF2-40B4-BE49-F238E27FC236}">
                    <a16:creationId xmlns:a16="http://schemas.microsoft.com/office/drawing/2014/main" id="{F1ED0064-7054-E14F-D58C-F1998C75745C}"/>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7" name="Freeform 466">
                <a:extLst>
                  <a:ext uri="{FF2B5EF4-FFF2-40B4-BE49-F238E27FC236}">
                    <a16:creationId xmlns:a16="http://schemas.microsoft.com/office/drawing/2014/main" id="{7FC3CAB6-578B-DEE5-A23F-8026EC25AC85}"/>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8" name="Freeform 467">
                <a:extLst>
                  <a:ext uri="{FF2B5EF4-FFF2-40B4-BE49-F238E27FC236}">
                    <a16:creationId xmlns:a16="http://schemas.microsoft.com/office/drawing/2014/main" id="{3F079F3B-79C2-A433-2C10-5F38FCD7E4CD}"/>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9" name="Freeform 468">
                <a:extLst>
                  <a:ext uri="{FF2B5EF4-FFF2-40B4-BE49-F238E27FC236}">
                    <a16:creationId xmlns:a16="http://schemas.microsoft.com/office/drawing/2014/main" id="{BF60CC62-D351-E3AF-28F6-FADAB2C6CF12}"/>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70" name="Freeform 469">
                <a:extLst>
                  <a:ext uri="{FF2B5EF4-FFF2-40B4-BE49-F238E27FC236}">
                    <a16:creationId xmlns:a16="http://schemas.microsoft.com/office/drawing/2014/main" id="{905DA4CF-88F6-2D92-D7EB-C8C4C65AD5B6}"/>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71" name="Freeform 470">
                <a:extLst>
                  <a:ext uri="{FF2B5EF4-FFF2-40B4-BE49-F238E27FC236}">
                    <a16:creationId xmlns:a16="http://schemas.microsoft.com/office/drawing/2014/main" id="{63AE5A8E-72F5-55C0-498D-7FD3A960BD4D}"/>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sp>
          <p:nvSpPr>
            <p:cNvPr id="56" name="Freeform 55">
              <a:extLst>
                <a:ext uri="{FF2B5EF4-FFF2-40B4-BE49-F238E27FC236}">
                  <a16:creationId xmlns:a16="http://schemas.microsoft.com/office/drawing/2014/main" id="{C15516F4-F819-D853-859C-7CFC16401C2D}"/>
                </a:ext>
              </a:extLst>
            </p:cNvPr>
            <p:cNvSpPr/>
            <p:nvPr/>
          </p:nvSpPr>
          <p:spPr>
            <a:xfrm>
              <a:off x="294708" y="239518"/>
              <a:ext cx="2975409"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nvGrpSpPr>
            <p:cNvPr id="57" name="Graphic 4">
              <a:extLst>
                <a:ext uri="{FF2B5EF4-FFF2-40B4-BE49-F238E27FC236}">
                  <a16:creationId xmlns:a16="http://schemas.microsoft.com/office/drawing/2014/main" id="{04823FA3-05DD-1640-70FF-CEB895F333BC}"/>
                </a:ext>
              </a:extLst>
            </p:cNvPr>
            <p:cNvGrpSpPr/>
            <p:nvPr/>
          </p:nvGrpSpPr>
          <p:grpSpPr>
            <a:xfrm>
              <a:off x="2670940" y="327970"/>
              <a:ext cx="519257" cy="542032"/>
              <a:chOff x="2597366" y="355510"/>
              <a:chExt cx="519257" cy="542032"/>
            </a:xfrm>
          </p:grpSpPr>
          <p:sp>
            <p:nvSpPr>
              <p:cNvPr id="454" name="Freeform 453">
                <a:extLst>
                  <a:ext uri="{FF2B5EF4-FFF2-40B4-BE49-F238E27FC236}">
                    <a16:creationId xmlns:a16="http://schemas.microsoft.com/office/drawing/2014/main" id="{763500D3-A146-D004-6412-5495DE6FBF09}"/>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455" name="Freeform 454">
                <a:extLst>
                  <a:ext uri="{FF2B5EF4-FFF2-40B4-BE49-F238E27FC236}">
                    <a16:creationId xmlns:a16="http://schemas.microsoft.com/office/drawing/2014/main" id="{CAB34687-E2F3-BA9C-DAF5-4A422FDFDBBA}"/>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endParaRPr lang="en-US">
                  <a:latin typeface="Roboto Condensed" panose="02000000000000000000" pitchFamily="2" charset="0"/>
                </a:endParaRPr>
              </a:p>
            </p:txBody>
          </p:sp>
          <p:sp>
            <p:nvSpPr>
              <p:cNvPr id="456" name="Freeform 455">
                <a:extLst>
                  <a:ext uri="{FF2B5EF4-FFF2-40B4-BE49-F238E27FC236}">
                    <a16:creationId xmlns:a16="http://schemas.microsoft.com/office/drawing/2014/main" id="{BD3EADA2-59DC-4578-0B50-D511DFC8215A}"/>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457" name="Freeform 456">
                <a:extLst>
                  <a:ext uri="{FF2B5EF4-FFF2-40B4-BE49-F238E27FC236}">
                    <a16:creationId xmlns:a16="http://schemas.microsoft.com/office/drawing/2014/main" id="{DC8E9764-4E4D-6D78-56B8-9D1F3C03BFF5}"/>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endParaRPr lang="en-US">
                  <a:latin typeface="Roboto Condensed" panose="02000000000000000000" pitchFamily="2" charset="0"/>
                </a:endParaRPr>
              </a:p>
            </p:txBody>
          </p:sp>
          <p:sp>
            <p:nvSpPr>
              <p:cNvPr id="458" name="Freeform 457">
                <a:extLst>
                  <a:ext uri="{FF2B5EF4-FFF2-40B4-BE49-F238E27FC236}">
                    <a16:creationId xmlns:a16="http://schemas.microsoft.com/office/drawing/2014/main" id="{A3C1A358-155F-E95C-FE58-014167BFE962}"/>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endParaRPr lang="en-US">
                  <a:latin typeface="Roboto Condensed" panose="02000000000000000000" pitchFamily="2" charset="0"/>
                </a:endParaRPr>
              </a:p>
            </p:txBody>
          </p:sp>
          <p:sp>
            <p:nvSpPr>
              <p:cNvPr id="459" name="Freeform 458">
                <a:extLst>
                  <a:ext uri="{FF2B5EF4-FFF2-40B4-BE49-F238E27FC236}">
                    <a16:creationId xmlns:a16="http://schemas.microsoft.com/office/drawing/2014/main" id="{5DCDF5DD-82D4-25D7-BEA9-082F812F1439}"/>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sp>
            <p:nvSpPr>
              <p:cNvPr id="460" name="Freeform 459">
                <a:extLst>
                  <a:ext uri="{FF2B5EF4-FFF2-40B4-BE49-F238E27FC236}">
                    <a16:creationId xmlns:a16="http://schemas.microsoft.com/office/drawing/2014/main" id="{A758D470-E888-80BF-B40B-452DCEAF007F}"/>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58" name="Graphic 2">
              <a:extLst>
                <a:ext uri="{FF2B5EF4-FFF2-40B4-BE49-F238E27FC236}">
                  <a16:creationId xmlns:a16="http://schemas.microsoft.com/office/drawing/2014/main" id="{616CC258-B3E1-5672-4CDD-9B9F7EAF5321}"/>
                </a:ext>
              </a:extLst>
            </p:cNvPr>
            <p:cNvGrpSpPr>
              <a:grpSpLocks noChangeAspect="1"/>
            </p:cNvGrpSpPr>
            <p:nvPr/>
          </p:nvGrpSpPr>
          <p:grpSpPr>
            <a:xfrm>
              <a:off x="499479" y="496696"/>
              <a:ext cx="1947600" cy="255620"/>
              <a:chOff x="1012552" y="446321"/>
              <a:chExt cx="2416934" cy="317220"/>
            </a:xfrm>
            <a:solidFill>
              <a:srgbClr val="FFFFFF"/>
            </a:solidFill>
          </p:grpSpPr>
          <p:sp>
            <p:nvSpPr>
              <p:cNvPr id="59" name="Freeform 58">
                <a:extLst>
                  <a:ext uri="{FF2B5EF4-FFF2-40B4-BE49-F238E27FC236}">
                    <a16:creationId xmlns:a16="http://schemas.microsoft.com/office/drawing/2014/main" id="{0E0BE958-CBC3-6BCF-5BEF-D7579B80D1AE}"/>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0" name="Freeform 59">
                <a:extLst>
                  <a:ext uri="{FF2B5EF4-FFF2-40B4-BE49-F238E27FC236}">
                    <a16:creationId xmlns:a16="http://schemas.microsoft.com/office/drawing/2014/main" id="{A326107B-F52E-5666-9671-EE0D6B818F6D}"/>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1" name="Freeform 60">
                <a:extLst>
                  <a:ext uri="{FF2B5EF4-FFF2-40B4-BE49-F238E27FC236}">
                    <a16:creationId xmlns:a16="http://schemas.microsoft.com/office/drawing/2014/main" id="{F90E1209-0CE7-A1D9-4F3B-4027F2C4975D}"/>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2" name="Freeform 61">
                <a:extLst>
                  <a:ext uri="{FF2B5EF4-FFF2-40B4-BE49-F238E27FC236}">
                    <a16:creationId xmlns:a16="http://schemas.microsoft.com/office/drawing/2014/main" id="{94283ED7-2355-A3E7-F656-1F34BBB44B6D}"/>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3" name="Freeform 62">
                <a:extLst>
                  <a:ext uri="{FF2B5EF4-FFF2-40B4-BE49-F238E27FC236}">
                    <a16:creationId xmlns:a16="http://schemas.microsoft.com/office/drawing/2014/main" id="{809756F2-5A3C-2ADA-D8F2-5645B7ED402B}"/>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48" name="Freeform 447">
                <a:extLst>
                  <a:ext uri="{FF2B5EF4-FFF2-40B4-BE49-F238E27FC236}">
                    <a16:creationId xmlns:a16="http://schemas.microsoft.com/office/drawing/2014/main" id="{301E4BD5-B074-906B-85F8-CAC26CA3194B}"/>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49" name="Freeform 448">
                <a:extLst>
                  <a:ext uri="{FF2B5EF4-FFF2-40B4-BE49-F238E27FC236}">
                    <a16:creationId xmlns:a16="http://schemas.microsoft.com/office/drawing/2014/main" id="{76B8CBAE-1188-5DA3-2FE0-3DEA3E3A4E7D}"/>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50" name="Freeform 449">
                <a:extLst>
                  <a:ext uri="{FF2B5EF4-FFF2-40B4-BE49-F238E27FC236}">
                    <a16:creationId xmlns:a16="http://schemas.microsoft.com/office/drawing/2014/main" id="{049442FF-B07E-7038-E750-0C8B3E5D37B5}"/>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51" name="Freeform 450">
                <a:extLst>
                  <a:ext uri="{FF2B5EF4-FFF2-40B4-BE49-F238E27FC236}">
                    <a16:creationId xmlns:a16="http://schemas.microsoft.com/office/drawing/2014/main" id="{1F9C4A74-4481-9B2F-5972-D34AA207DA7F}"/>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52" name="Freeform 451">
                <a:extLst>
                  <a:ext uri="{FF2B5EF4-FFF2-40B4-BE49-F238E27FC236}">
                    <a16:creationId xmlns:a16="http://schemas.microsoft.com/office/drawing/2014/main" id="{F76B0665-CE6A-748F-8049-8F6C03790B9E}"/>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53" name="Freeform 452">
                <a:extLst>
                  <a:ext uri="{FF2B5EF4-FFF2-40B4-BE49-F238E27FC236}">
                    <a16:creationId xmlns:a16="http://schemas.microsoft.com/office/drawing/2014/main" id="{6FCD03AE-6BCB-61FD-81AC-F3AACDD808C3}"/>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sp>
        <p:nvSpPr>
          <p:cNvPr id="497" name="TextBox 496">
            <a:extLst>
              <a:ext uri="{FF2B5EF4-FFF2-40B4-BE49-F238E27FC236}">
                <a16:creationId xmlns:a16="http://schemas.microsoft.com/office/drawing/2014/main" id="{C4DFD460-F2E7-B44E-08B4-0AFC372EA6F8}"/>
              </a:ext>
            </a:extLst>
          </p:cNvPr>
          <p:cNvSpPr txBox="1"/>
          <p:nvPr/>
        </p:nvSpPr>
        <p:spPr>
          <a:xfrm>
            <a:off x="7387490" y="6790641"/>
            <a:ext cx="3009615" cy="457048"/>
          </a:xfrm>
          <a:prstGeom prst="rect">
            <a:avLst/>
          </a:prstGeom>
          <a:noFill/>
        </p:spPr>
        <p:txBody>
          <a:bodyPr wrap="square" lIns="0" tIns="0" rIns="0" bIns="0" rtlCol="0">
            <a:spAutoFit/>
          </a:bodyPr>
          <a:lstStyle/>
          <a:p>
            <a:pPr>
              <a:lnSpc>
                <a:spcPct val="90000"/>
              </a:lnSpc>
            </a:pPr>
            <a:r>
              <a:rPr lang="en-GB" sz="1100">
                <a:latin typeface="Roboto Condensed" panose="02000000000000000000" pitchFamily="2" charset="0"/>
                <a:ea typeface="Roboto Condensed" panose="02000000000000000000" pitchFamily="2" charset="0"/>
              </a:rPr>
              <a:t>School uniforms around the world may look different but they often have the same goal which is helping children be ready to learn at school.</a:t>
            </a:r>
          </a:p>
        </p:txBody>
      </p:sp>
      <p:sp>
        <p:nvSpPr>
          <p:cNvPr id="498" name="TextBox 497">
            <a:extLst>
              <a:ext uri="{FF2B5EF4-FFF2-40B4-BE49-F238E27FC236}">
                <a16:creationId xmlns:a16="http://schemas.microsoft.com/office/drawing/2014/main" id="{96B213BA-65CA-522D-0DEB-A5199D869C22}"/>
              </a:ext>
            </a:extLst>
          </p:cNvPr>
          <p:cNvSpPr txBox="1"/>
          <p:nvPr/>
        </p:nvSpPr>
        <p:spPr>
          <a:xfrm>
            <a:off x="7387491" y="6539756"/>
            <a:ext cx="753411" cy="230832"/>
          </a:xfrm>
          <a:prstGeom prst="rect">
            <a:avLst/>
          </a:prstGeom>
          <a:noFill/>
        </p:spPr>
        <p:txBody>
          <a:bodyPr wrap="none" lIns="0" tIns="0" rIns="0" bIns="0" rtlCol="0">
            <a:spAutoFit/>
          </a:bodyPr>
          <a:lstStyle/>
          <a:p>
            <a:pPr algn="l"/>
            <a:r>
              <a:rPr lang="en-US" sz="1500" spc="0" baseline="0">
                <a:solidFill>
                  <a:srgbClr val="31388C"/>
                </a:solidFill>
                <a:latin typeface="Londrina Solid" pitchFamily="2" charset="77"/>
                <a:sym typeface="LondrinaSolid-Regular"/>
                <a:rtl val="0"/>
              </a:rPr>
              <a:t>Reflection</a:t>
            </a:r>
          </a:p>
        </p:txBody>
      </p:sp>
      <p:grpSp>
        <p:nvGrpSpPr>
          <p:cNvPr id="499" name="Group 498">
            <a:extLst>
              <a:ext uri="{FF2B5EF4-FFF2-40B4-BE49-F238E27FC236}">
                <a16:creationId xmlns:a16="http://schemas.microsoft.com/office/drawing/2014/main" id="{E1E43DD1-449A-7B16-1FC7-DD7E0FC12649}"/>
              </a:ext>
            </a:extLst>
          </p:cNvPr>
          <p:cNvGrpSpPr/>
          <p:nvPr/>
        </p:nvGrpSpPr>
        <p:grpSpPr>
          <a:xfrm>
            <a:off x="7386483" y="6454980"/>
            <a:ext cx="3009600" cy="34178"/>
            <a:chOff x="3859532" y="4271802"/>
            <a:chExt cx="2973601" cy="34178"/>
          </a:xfrm>
        </p:grpSpPr>
        <p:sp>
          <p:nvSpPr>
            <p:cNvPr id="500" name="Freeform 499">
              <a:extLst>
                <a:ext uri="{FF2B5EF4-FFF2-40B4-BE49-F238E27FC236}">
                  <a16:creationId xmlns:a16="http://schemas.microsoft.com/office/drawing/2014/main" id="{074FF9B0-3ACB-C336-5F75-17178310C0FA}"/>
                </a:ext>
              </a:extLst>
            </p:cNvPr>
            <p:cNvSpPr/>
            <p:nvPr/>
          </p:nvSpPr>
          <p:spPr>
            <a:xfrm>
              <a:off x="3859532" y="4272170"/>
              <a:ext cx="180000" cy="32031"/>
            </a:xfrm>
            <a:custGeom>
              <a:avLst/>
              <a:gdLst>
                <a:gd name="connsiteX0" fmla="*/ 173637 w 173637"/>
                <a:gd name="connsiteY0" fmla="*/ 3824 h 32031"/>
                <a:gd name="connsiteX1" fmla="*/ 170588 w 173637"/>
                <a:gd name="connsiteY1" fmla="*/ 3443 h 32031"/>
                <a:gd name="connsiteX2" fmla="*/ 153312 w 173637"/>
                <a:gd name="connsiteY2" fmla="*/ 3189 h 32031"/>
                <a:gd name="connsiteX3" fmla="*/ 137306 w 173637"/>
                <a:gd name="connsiteY3" fmla="*/ 4460 h 32031"/>
                <a:gd name="connsiteX4" fmla="*/ 108344 w 173637"/>
                <a:gd name="connsiteY4" fmla="*/ 4206 h 32031"/>
                <a:gd name="connsiteX5" fmla="*/ 63883 w 173637"/>
                <a:gd name="connsiteY5" fmla="*/ 2935 h 32031"/>
                <a:gd name="connsiteX6" fmla="*/ 50546 w 173637"/>
                <a:gd name="connsiteY6" fmla="*/ 1664 h 32031"/>
                <a:gd name="connsiteX7" fmla="*/ 18280 w 173637"/>
                <a:gd name="connsiteY7" fmla="*/ 13 h 32031"/>
                <a:gd name="connsiteX8" fmla="*/ 623 w 173637"/>
                <a:gd name="connsiteY8" fmla="*/ 7636 h 32031"/>
                <a:gd name="connsiteX9" fmla="*/ 242 w 173637"/>
                <a:gd name="connsiteY9" fmla="*/ 15895 h 32031"/>
                <a:gd name="connsiteX10" fmla="*/ 12056 w 173637"/>
                <a:gd name="connsiteY10" fmla="*/ 32032 h 32031"/>
                <a:gd name="connsiteX11" fmla="*/ 32380 w 173637"/>
                <a:gd name="connsiteY11" fmla="*/ 31142 h 32031"/>
                <a:gd name="connsiteX12" fmla="*/ 53594 w 173637"/>
                <a:gd name="connsiteY12" fmla="*/ 31142 h 32031"/>
                <a:gd name="connsiteX13" fmla="*/ 70235 w 173637"/>
                <a:gd name="connsiteY13" fmla="*/ 28855 h 32031"/>
                <a:gd name="connsiteX14" fmla="*/ 88019 w 173637"/>
                <a:gd name="connsiteY14" fmla="*/ 29109 h 32031"/>
                <a:gd name="connsiteX15" fmla="*/ 115966 w 173637"/>
                <a:gd name="connsiteY15" fmla="*/ 29490 h 32031"/>
                <a:gd name="connsiteX16" fmla="*/ 173383 w 173637"/>
                <a:gd name="connsiteY16" fmla="*/ 30507 h 32031"/>
                <a:gd name="connsiteX17" fmla="*/ 173383 w 173637"/>
                <a:gd name="connsiteY17" fmla="*/ 3824 h 3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637" h="32031">
                  <a:moveTo>
                    <a:pt x="173637" y="3824"/>
                  </a:moveTo>
                  <a:cubicBezTo>
                    <a:pt x="172621" y="3697"/>
                    <a:pt x="171605" y="3570"/>
                    <a:pt x="170588" y="3443"/>
                  </a:cubicBezTo>
                  <a:cubicBezTo>
                    <a:pt x="164491" y="2681"/>
                    <a:pt x="159156" y="2045"/>
                    <a:pt x="153312" y="3189"/>
                  </a:cubicBezTo>
                  <a:cubicBezTo>
                    <a:pt x="147977" y="4333"/>
                    <a:pt x="143277" y="5095"/>
                    <a:pt x="137306" y="4460"/>
                  </a:cubicBezTo>
                  <a:cubicBezTo>
                    <a:pt x="127652" y="3316"/>
                    <a:pt x="118125" y="4206"/>
                    <a:pt x="108344" y="4206"/>
                  </a:cubicBezTo>
                  <a:cubicBezTo>
                    <a:pt x="92973" y="4206"/>
                    <a:pt x="79254" y="4078"/>
                    <a:pt x="63883" y="2935"/>
                  </a:cubicBezTo>
                  <a:cubicBezTo>
                    <a:pt x="59438" y="2554"/>
                    <a:pt x="54864" y="1283"/>
                    <a:pt x="50546" y="1664"/>
                  </a:cubicBezTo>
                  <a:cubicBezTo>
                    <a:pt x="39621" y="2808"/>
                    <a:pt x="29967" y="775"/>
                    <a:pt x="18280" y="13"/>
                  </a:cubicBezTo>
                  <a:cubicBezTo>
                    <a:pt x="13580" y="-242"/>
                    <a:pt x="2020" y="3316"/>
                    <a:pt x="623" y="7636"/>
                  </a:cubicBezTo>
                  <a:cubicBezTo>
                    <a:pt x="-139" y="10177"/>
                    <a:pt x="1004" y="13227"/>
                    <a:pt x="242" y="15895"/>
                  </a:cubicBezTo>
                  <a:cubicBezTo>
                    <a:pt x="-1409" y="21740"/>
                    <a:pt x="5704" y="32032"/>
                    <a:pt x="12056" y="32032"/>
                  </a:cubicBezTo>
                  <a:cubicBezTo>
                    <a:pt x="18788" y="32032"/>
                    <a:pt x="25648" y="31269"/>
                    <a:pt x="32380" y="31142"/>
                  </a:cubicBezTo>
                  <a:cubicBezTo>
                    <a:pt x="39494" y="31015"/>
                    <a:pt x="46481" y="31650"/>
                    <a:pt x="53594" y="31142"/>
                  </a:cubicBezTo>
                  <a:cubicBezTo>
                    <a:pt x="59183" y="30761"/>
                    <a:pt x="64773" y="28474"/>
                    <a:pt x="70235" y="28855"/>
                  </a:cubicBezTo>
                  <a:cubicBezTo>
                    <a:pt x="76079" y="29236"/>
                    <a:pt x="81668" y="27966"/>
                    <a:pt x="88019" y="29109"/>
                  </a:cubicBezTo>
                  <a:cubicBezTo>
                    <a:pt x="97038" y="30761"/>
                    <a:pt x="106566" y="29363"/>
                    <a:pt x="115966" y="29490"/>
                  </a:cubicBezTo>
                  <a:cubicBezTo>
                    <a:pt x="135020" y="29745"/>
                    <a:pt x="154329" y="29745"/>
                    <a:pt x="173383" y="30507"/>
                  </a:cubicBezTo>
                  <a:lnTo>
                    <a:pt x="173383" y="3824"/>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01" name="Freeform 500">
              <a:extLst>
                <a:ext uri="{FF2B5EF4-FFF2-40B4-BE49-F238E27FC236}">
                  <a16:creationId xmlns:a16="http://schemas.microsoft.com/office/drawing/2014/main" id="{90E5C084-C529-FAA7-41B9-FCF7B8BA36EB}"/>
                </a:ext>
              </a:extLst>
            </p:cNvPr>
            <p:cNvSpPr/>
            <p:nvPr/>
          </p:nvSpPr>
          <p:spPr>
            <a:xfrm>
              <a:off x="403176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7" y="27074"/>
                    <a:pt x="205407" y="27202"/>
                  </a:cubicBezTo>
                  <a:cubicBezTo>
                    <a:pt x="208710"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02" name="Freeform 501">
              <a:extLst>
                <a:ext uri="{FF2B5EF4-FFF2-40B4-BE49-F238E27FC236}">
                  <a16:creationId xmlns:a16="http://schemas.microsoft.com/office/drawing/2014/main" id="{6FDE2B72-1D4A-802E-7C2A-0ACDB7EEB691}"/>
                </a:ext>
              </a:extLst>
            </p:cNvPr>
            <p:cNvSpPr/>
            <p:nvPr/>
          </p:nvSpPr>
          <p:spPr>
            <a:xfrm>
              <a:off x="4294108"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03" name="Freeform 502">
              <a:extLst>
                <a:ext uri="{FF2B5EF4-FFF2-40B4-BE49-F238E27FC236}">
                  <a16:creationId xmlns:a16="http://schemas.microsoft.com/office/drawing/2014/main" id="{3ADA68C8-DDE1-52C5-7739-96EA480F4B1D}"/>
                </a:ext>
              </a:extLst>
            </p:cNvPr>
            <p:cNvSpPr/>
            <p:nvPr/>
          </p:nvSpPr>
          <p:spPr>
            <a:xfrm>
              <a:off x="4556450"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07" name="Freeform 506">
              <a:extLst>
                <a:ext uri="{FF2B5EF4-FFF2-40B4-BE49-F238E27FC236}">
                  <a16:creationId xmlns:a16="http://schemas.microsoft.com/office/drawing/2014/main" id="{48825993-54DF-BA02-0FE6-4286C5686014}"/>
                </a:ext>
              </a:extLst>
            </p:cNvPr>
            <p:cNvSpPr/>
            <p:nvPr/>
          </p:nvSpPr>
          <p:spPr>
            <a:xfrm>
              <a:off x="4818791"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08" name="Freeform 507">
              <a:extLst>
                <a:ext uri="{FF2B5EF4-FFF2-40B4-BE49-F238E27FC236}">
                  <a16:creationId xmlns:a16="http://schemas.microsoft.com/office/drawing/2014/main" id="{A31C274E-557B-7427-4110-5CD980D7039D}"/>
                </a:ext>
              </a:extLst>
            </p:cNvPr>
            <p:cNvSpPr/>
            <p:nvPr/>
          </p:nvSpPr>
          <p:spPr>
            <a:xfrm>
              <a:off x="5081262"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10" y="773"/>
                  </a:cubicBezTo>
                  <a:cubicBezTo>
                    <a:pt x="202485" y="1028"/>
                    <a:pt x="182033" y="773"/>
                    <a:pt x="161708" y="1917"/>
                  </a:cubicBezTo>
                  <a:cubicBezTo>
                    <a:pt x="154595" y="2298"/>
                    <a:pt x="147481" y="2806"/>
                    <a:pt x="140367" y="2298"/>
                  </a:cubicBezTo>
                  <a:cubicBezTo>
                    <a:pt x="127538"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09" name="Freeform 508">
              <a:extLst>
                <a:ext uri="{FF2B5EF4-FFF2-40B4-BE49-F238E27FC236}">
                  <a16:creationId xmlns:a16="http://schemas.microsoft.com/office/drawing/2014/main" id="{9A7EDE86-D25F-EB26-7805-3C31E2C68C88}"/>
                </a:ext>
              </a:extLst>
            </p:cNvPr>
            <p:cNvSpPr/>
            <p:nvPr/>
          </p:nvSpPr>
          <p:spPr>
            <a:xfrm>
              <a:off x="5343604"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10" name="Freeform 509">
              <a:extLst>
                <a:ext uri="{FF2B5EF4-FFF2-40B4-BE49-F238E27FC236}">
                  <a16:creationId xmlns:a16="http://schemas.microsoft.com/office/drawing/2014/main" id="{7F00477A-458D-6DC2-D68F-1B2A31C9D795}"/>
                </a:ext>
              </a:extLst>
            </p:cNvPr>
            <p:cNvSpPr/>
            <p:nvPr/>
          </p:nvSpPr>
          <p:spPr>
            <a:xfrm>
              <a:off x="560594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11" name="Freeform 510">
              <a:extLst>
                <a:ext uri="{FF2B5EF4-FFF2-40B4-BE49-F238E27FC236}">
                  <a16:creationId xmlns:a16="http://schemas.microsoft.com/office/drawing/2014/main" id="{C412A9EC-5C6C-1BB3-2F83-77ECF9C0A24F}"/>
                </a:ext>
              </a:extLst>
            </p:cNvPr>
            <p:cNvSpPr/>
            <p:nvPr/>
          </p:nvSpPr>
          <p:spPr>
            <a:xfrm>
              <a:off x="5868287"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76" name="Freeform 575">
              <a:extLst>
                <a:ext uri="{FF2B5EF4-FFF2-40B4-BE49-F238E27FC236}">
                  <a16:creationId xmlns:a16="http://schemas.microsoft.com/office/drawing/2014/main" id="{AD987270-968D-FA82-13ED-39FB50341BA3}"/>
                </a:ext>
              </a:extLst>
            </p:cNvPr>
            <p:cNvSpPr/>
            <p:nvPr/>
          </p:nvSpPr>
          <p:spPr>
            <a:xfrm>
              <a:off x="6130629"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77" name="Freeform 576">
              <a:extLst>
                <a:ext uri="{FF2B5EF4-FFF2-40B4-BE49-F238E27FC236}">
                  <a16:creationId xmlns:a16="http://schemas.microsoft.com/office/drawing/2014/main" id="{4CE2DF5F-C998-653A-0E3B-ECD34B3E75E3}"/>
                </a:ext>
              </a:extLst>
            </p:cNvPr>
            <p:cNvSpPr/>
            <p:nvPr/>
          </p:nvSpPr>
          <p:spPr>
            <a:xfrm>
              <a:off x="6392971"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2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7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7" y="138"/>
                    <a:pt x="250629" y="138"/>
                  </a:cubicBezTo>
                  <a:cubicBezTo>
                    <a:pt x="248724" y="11"/>
                    <a:pt x="246945" y="11"/>
                    <a:pt x="244912" y="265"/>
                  </a:cubicBezTo>
                  <a:cubicBezTo>
                    <a:pt x="242245" y="646"/>
                    <a:pt x="239323" y="646"/>
                    <a:pt x="236529" y="519"/>
                  </a:cubicBezTo>
                  <a:cubicBezTo>
                    <a:pt x="236402" y="519"/>
                    <a:pt x="231447" y="519"/>
                    <a:pt x="229034" y="646"/>
                  </a:cubicBezTo>
                  <a:cubicBezTo>
                    <a:pt x="228653" y="646"/>
                    <a:pt x="228399" y="519"/>
                    <a:pt x="228018" y="519"/>
                  </a:cubicBezTo>
                  <a:cubicBezTo>
                    <a:pt x="226494" y="392"/>
                    <a:pt x="224715" y="519"/>
                    <a:pt x="222809" y="773"/>
                  </a:cubicBezTo>
                  <a:cubicBezTo>
                    <a:pt x="202485" y="1028"/>
                    <a:pt x="182033" y="773"/>
                    <a:pt x="161708" y="1917"/>
                  </a:cubicBezTo>
                  <a:cubicBezTo>
                    <a:pt x="154595" y="2298"/>
                    <a:pt x="147481" y="2806"/>
                    <a:pt x="140367" y="2298"/>
                  </a:cubicBezTo>
                  <a:cubicBezTo>
                    <a:pt x="127537" y="1409"/>
                    <a:pt x="114707" y="1409"/>
                    <a:pt x="101877"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7"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grpSp>
          <p:nvGrpSpPr>
            <p:cNvPr id="578" name="Graphic 4">
              <a:extLst>
                <a:ext uri="{FF2B5EF4-FFF2-40B4-BE49-F238E27FC236}">
                  <a16:creationId xmlns:a16="http://schemas.microsoft.com/office/drawing/2014/main" id="{295E5A35-944D-3A3E-9CB0-F04A899B189E}"/>
                </a:ext>
              </a:extLst>
            </p:cNvPr>
            <p:cNvGrpSpPr/>
            <p:nvPr/>
          </p:nvGrpSpPr>
          <p:grpSpPr>
            <a:xfrm>
              <a:off x="6658132" y="4271802"/>
              <a:ext cx="175001" cy="34178"/>
              <a:chOff x="6712105" y="3515336"/>
              <a:chExt cx="173458" cy="34178"/>
            </a:xfrm>
            <a:solidFill>
              <a:srgbClr val="31388C"/>
            </a:solidFill>
          </p:grpSpPr>
          <p:sp>
            <p:nvSpPr>
              <p:cNvPr id="579" name="Freeform 578">
                <a:extLst>
                  <a:ext uri="{FF2B5EF4-FFF2-40B4-BE49-F238E27FC236}">
                    <a16:creationId xmlns:a16="http://schemas.microsoft.com/office/drawing/2014/main" id="{1B043F19-306D-8F61-D3D3-589DCC6E11ED}"/>
                  </a:ext>
                </a:extLst>
              </p:cNvPr>
              <p:cNvSpPr/>
              <p:nvPr/>
            </p:nvSpPr>
            <p:spPr>
              <a:xfrm>
                <a:off x="6726064" y="3515336"/>
                <a:ext cx="159499" cy="34178"/>
              </a:xfrm>
              <a:custGeom>
                <a:avLst/>
                <a:gdLst>
                  <a:gd name="connsiteX0" fmla="*/ 147369 w 159499"/>
                  <a:gd name="connsiteY0" fmla="*/ 762 h 34178"/>
                  <a:gd name="connsiteX1" fmla="*/ 138985 w 159499"/>
                  <a:gd name="connsiteY1" fmla="*/ 0 h 34178"/>
                  <a:gd name="connsiteX2" fmla="*/ 129330 w 159499"/>
                  <a:gd name="connsiteY2" fmla="*/ 1143 h 34178"/>
                  <a:gd name="connsiteX3" fmla="*/ 113579 w 159499"/>
                  <a:gd name="connsiteY3" fmla="*/ 2541 h 34178"/>
                  <a:gd name="connsiteX4" fmla="*/ 69118 w 159499"/>
                  <a:gd name="connsiteY4" fmla="*/ 3049 h 34178"/>
                  <a:gd name="connsiteX5" fmla="*/ 54510 w 159499"/>
                  <a:gd name="connsiteY5" fmla="*/ 2795 h 34178"/>
                  <a:gd name="connsiteX6" fmla="*/ 53367 w 159499"/>
                  <a:gd name="connsiteY6" fmla="*/ 2795 h 34178"/>
                  <a:gd name="connsiteX7" fmla="*/ 52985 w 159499"/>
                  <a:gd name="connsiteY7" fmla="*/ 2795 h 34178"/>
                  <a:gd name="connsiteX8" fmla="*/ 32788 w 159499"/>
                  <a:gd name="connsiteY8" fmla="*/ 2795 h 34178"/>
                  <a:gd name="connsiteX9" fmla="*/ 18814 w 159499"/>
                  <a:gd name="connsiteY9" fmla="*/ 2922 h 34178"/>
                  <a:gd name="connsiteX10" fmla="*/ 7637 w 159499"/>
                  <a:gd name="connsiteY10" fmla="*/ 3558 h 34178"/>
                  <a:gd name="connsiteX11" fmla="*/ 14 w 159499"/>
                  <a:gd name="connsiteY11" fmla="*/ 4701 h 34178"/>
                  <a:gd name="connsiteX12" fmla="*/ 523 w 159499"/>
                  <a:gd name="connsiteY12" fmla="*/ 31129 h 34178"/>
                  <a:gd name="connsiteX13" fmla="*/ 30247 w 159499"/>
                  <a:gd name="connsiteY13" fmla="*/ 30113 h 34178"/>
                  <a:gd name="connsiteX14" fmla="*/ 103035 w 159499"/>
                  <a:gd name="connsiteY14" fmla="*/ 29605 h 34178"/>
                  <a:gd name="connsiteX15" fmla="*/ 143050 w 159499"/>
                  <a:gd name="connsiteY15" fmla="*/ 34178 h 34178"/>
                  <a:gd name="connsiteX16" fmla="*/ 152958 w 159499"/>
                  <a:gd name="connsiteY16" fmla="*/ 31765 h 34178"/>
                  <a:gd name="connsiteX17" fmla="*/ 157912 w 159499"/>
                  <a:gd name="connsiteY17" fmla="*/ 29096 h 34178"/>
                  <a:gd name="connsiteX18" fmla="*/ 159436 w 159499"/>
                  <a:gd name="connsiteY18" fmla="*/ 21473 h 34178"/>
                  <a:gd name="connsiteX19" fmla="*/ 147369 w 159499"/>
                  <a:gd name="connsiteY19" fmla="*/ 762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499" h="34178">
                    <a:moveTo>
                      <a:pt x="147369" y="762"/>
                    </a:moveTo>
                    <a:cubicBezTo>
                      <a:pt x="144066" y="1143"/>
                      <a:pt x="142415" y="127"/>
                      <a:pt x="138985" y="0"/>
                    </a:cubicBezTo>
                    <a:cubicBezTo>
                      <a:pt x="136063" y="0"/>
                      <a:pt x="132125" y="1016"/>
                      <a:pt x="129330" y="1143"/>
                    </a:cubicBezTo>
                    <a:cubicBezTo>
                      <a:pt x="124122" y="1397"/>
                      <a:pt x="118914" y="2414"/>
                      <a:pt x="113579" y="2541"/>
                    </a:cubicBezTo>
                    <a:cubicBezTo>
                      <a:pt x="98716" y="2922"/>
                      <a:pt x="83981" y="3049"/>
                      <a:pt x="69118" y="3049"/>
                    </a:cubicBezTo>
                    <a:cubicBezTo>
                      <a:pt x="64291" y="3049"/>
                      <a:pt x="59337" y="2922"/>
                      <a:pt x="54510" y="2795"/>
                    </a:cubicBezTo>
                    <a:cubicBezTo>
                      <a:pt x="54129" y="2795"/>
                      <a:pt x="53621" y="2795"/>
                      <a:pt x="53367" y="2795"/>
                    </a:cubicBezTo>
                    <a:cubicBezTo>
                      <a:pt x="53240" y="2795"/>
                      <a:pt x="53113" y="2795"/>
                      <a:pt x="52985" y="2795"/>
                    </a:cubicBezTo>
                    <a:cubicBezTo>
                      <a:pt x="46253" y="2668"/>
                      <a:pt x="39520" y="2541"/>
                      <a:pt x="32788" y="2795"/>
                    </a:cubicBezTo>
                    <a:cubicBezTo>
                      <a:pt x="28977" y="2922"/>
                      <a:pt x="19704" y="3176"/>
                      <a:pt x="18814" y="2922"/>
                    </a:cubicBezTo>
                    <a:cubicBezTo>
                      <a:pt x="17417" y="2541"/>
                      <a:pt x="9034" y="3558"/>
                      <a:pt x="7637" y="3558"/>
                    </a:cubicBezTo>
                    <a:cubicBezTo>
                      <a:pt x="7128" y="3558"/>
                      <a:pt x="3190" y="4447"/>
                      <a:pt x="14" y="4701"/>
                    </a:cubicBezTo>
                    <a:cubicBezTo>
                      <a:pt x="-113" y="13722"/>
                      <a:pt x="649" y="22108"/>
                      <a:pt x="523" y="31129"/>
                    </a:cubicBezTo>
                    <a:cubicBezTo>
                      <a:pt x="10431" y="31002"/>
                      <a:pt x="20466" y="30113"/>
                      <a:pt x="30247" y="30113"/>
                    </a:cubicBezTo>
                    <a:cubicBezTo>
                      <a:pt x="54510" y="29859"/>
                      <a:pt x="78773" y="29732"/>
                      <a:pt x="103035" y="29605"/>
                    </a:cubicBezTo>
                    <a:cubicBezTo>
                      <a:pt x="116500" y="30240"/>
                      <a:pt x="129965" y="33924"/>
                      <a:pt x="143050" y="34178"/>
                    </a:cubicBezTo>
                    <a:cubicBezTo>
                      <a:pt x="146480" y="34178"/>
                      <a:pt x="150163" y="33416"/>
                      <a:pt x="152958" y="31765"/>
                    </a:cubicBezTo>
                    <a:cubicBezTo>
                      <a:pt x="155880" y="29986"/>
                      <a:pt x="156896" y="30494"/>
                      <a:pt x="157912" y="29096"/>
                    </a:cubicBezTo>
                    <a:cubicBezTo>
                      <a:pt x="159183" y="27572"/>
                      <a:pt x="159690" y="24776"/>
                      <a:pt x="159436" y="21473"/>
                    </a:cubicBezTo>
                    <a:cubicBezTo>
                      <a:pt x="159055" y="12325"/>
                      <a:pt x="153847" y="0"/>
                      <a:pt x="147369" y="762"/>
                    </a:cubicBez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80" name="Freeform 579">
                <a:extLst>
                  <a:ext uri="{FF2B5EF4-FFF2-40B4-BE49-F238E27FC236}">
                    <a16:creationId xmlns:a16="http://schemas.microsoft.com/office/drawing/2014/main" id="{E90E4FB1-9E3C-1D35-73D3-5DCFEBE3CB24}"/>
                  </a:ext>
                </a:extLst>
              </p:cNvPr>
              <p:cNvSpPr/>
              <p:nvPr/>
            </p:nvSpPr>
            <p:spPr>
              <a:xfrm>
                <a:off x="6712105" y="3518120"/>
                <a:ext cx="88666" cy="28463"/>
              </a:xfrm>
              <a:custGeom>
                <a:avLst/>
                <a:gdLst>
                  <a:gd name="connsiteX0" fmla="*/ 80918 w 88666"/>
                  <a:gd name="connsiteY0" fmla="*/ 1154 h 28463"/>
                  <a:gd name="connsiteX1" fmla="*/ 67325 w 88666"/>
                  <a:gd name="connsiteY1" fmla="*/ 11 h 28463"/>
                  <a:gd name="connsiteX2" fmla="*/ 51192 w 88666"/>
                  <a:gd name="connsiteY2" fmla="*/ 1027 h 28463"/>
                  <a:gd name="connsiteX3" fmla="*/ 8256 w 88666"/>
                  <a:gd name="connsiteY3" fmla="*/ 2044 h 28463"/>
                  <a:gd name="connsiteX4" fmla="*/ 0 w 88666"/>
                  <a:gd name="connsiteY4" fmla="*/ 1536 h 28463"/>
                  <a:gd name="connsiteX5" fmla="*/ 0 w 88666"/>
                  <a:gd name="connsiteY5" fmla="*/ 28218 h 28463"/>
                  <a:gd name="connsiteX6" fmla="*/ 4700 w 88666"/>
                  <a:gd name="connsiteY6" fmla="*/ 28345 h 28463"/>
                  <a:gd name="connsiteX7" fmla="*/ 43952 w 88666"/>
                  <a:gd name="connsiteY7" fmla="*/ 27329 h 28463"/>
                  <a:gd name="connsiteX8" fmla="*/ 87650 w 88666"/>
                  <a:gd name="connsiteY8" fmla="*/ 27074 h 28463"/>
                  <a:gd name="connsiteX9" fmla="*/ 88666 w 88666"/>
                  <a:gd name="connsiteY9" fmla="*/ 1662 h 28463"/>
                  <a:gd name="connsiteX10" fmla="*/ 80918 w 88666"/>
                  <a:gd name="connsiteY10" fmla="*/ 1154 h 2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666" h="28463">
                    <a:moveTo>
                      <a:pt x="80918" y="1154"/>
                    </a:moveTo>
                    <a:cubicBezTo>
                      <a:pt x="77360" y="900"/>
                      <a:pt x="70755" y="-116"/>
                      <a:pt x="67325" y="11"/>
                    </a:cubicBezTo>
                    <a:cubicBezTo>
                      <a:pt x="60847" y="138"/>
                      <a:pt x="57671" y="773"/>
                      <a:pt x="51192" y="1027"/>
                    </a:cubicBezTo>
                    <a:cubicBezTo>
                      <a:pt x="36965" y="1662"/>
                      <a:pt x="22611" y="1790"/>
                      <a:pt x="8256" y="2044"/>
                    </a:cubicBezTo>
                    <a:cubicBezTo>
                      <a:pt x="5462" y="2044"/>
                      <a:pt x="2794" y="1790"/>
                      <a:pt x="0" y="1536"/>
                    </a:cubicBezTo>
                    <a:lnTo>
                      <a:pt x="0" y="28218"/>
                    </a:lnTo>
                    <a:cubicBezTo>
                      <a:pt x="1524" y="28218"/>
                      <a:pt x="3176" y="28218"/>
                      <a:pt x="4700" y="28345"/>
                    </a:cubicBezTo>
                    <a:cubicBezTo>
                      <a:pt x="17784" y="28853"/>
                      <a:pt x="31122" y="27583"/>
                      <a:pt x="43952" y="27329"/>
                    </a:cubicBezTo>
                    <a:cubicBezTo>
                      <a:pt x="58560" y="27201"/>
                      <a:pt x="73042" y="27201"/>
                      <a:pt x="87650" y="27074"/>
                    </a:cubicBezTo>
                    <a:cubicBezTo>
                      <a:pt x="85872" y="18307"/>
                      <a:pt x="86507" y="10048"/>
                      <a:pt x="88666" y="1662"/>
                    </a:cubicBezTo>
                    <a:cubicBezTo>
                      <a:pt x="86634" y="1662"/>
                      <a:pt x="84093" y="1662"/>
                      <a:pt x="80918" y="1154"/>
                    </a:cubicBez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grpSp>
      </p:grpSp>
      <p:sp>
        <p:nvSpPr>
          <p:cNvPr id="581" name="TextBox 580">
            <a:extLst>
              <a:ext uri="{FF2B5EF4-FFF2-40B4-BE49-F238E27FC236}">
                <a16:creationId xmlns:a16="http://schemas.microsoft.com/office/drawing/2014/main" id="{26631440-2AB1-1136-ED37-7A124B75B5F0}"/>
              </a:ext>
            </a:extLst>
          </p:cNvPr>
          <p:cNvSpPr txBox="1"/>
          <p:nvPr/>
        </p:nvSpPr>
        <p:spPr>
          <a:xfrm>
            <a:off x="3859533" y="6790641"/>
            <a:ext cx="3017441" cy="457048"/>
          </a:xfrm>
          <a:prstGeom prst="rect">
            <a:avLst/>
          </a:prstGeom>
          <a:noFill/>
        </p:spPr>
        <p:txBody>
          <a:bodyPr wrap="square" lIns="0" tIns="0" rIns="0" bIns="0" rtlCol="0">
            <a:spAutoFit/>
          </a:bodyPr>
          <a:lstStyle/>
          <a:p>
            <a:pPr>
              <a:lnSpc>
                <a:spcPct val="90000"/>
              </a:lnSpc>
            </a:pPr>
            <a:r>
              <a:rPr lang="en-GB" sz="1100">
                <a:latin typeface="Roboto Condensed" panose="02000000000000000000" pitchFamily="2" charset="0"/>
                <a:ea typeface="Roboto Condensed" panose="02000000000000000000" pitchFamily="2" charset="0"/>
              </a:rPr>
              <a:t>It’s interesting to see how much school uniforms have changed over several centuries. Uniforms can help children feel part of their school and ready for the day. </a:t>
            </a:r>
          </a:p>
        </p:txBody>
      </p:sp>
      <p:sp>
        <p:nvSpPr>
          <p:cNvPr id="582" name="TextBox 581">
            <a:extLst>
              <a:ext uri="{FF2B5EF4-FFF2-40B4-BE49-F238E27FC236}">
                <a16:creationId xmlns:a16="http://schemas.microsoft.com/office/drawing/2014/main" id="{A92F429D-8FC3-81ED-8107-115858A1D486}"/>
              </a:ext>
            </a:extLst>
          </p:cNvPr>
          <p:cNvSpPr txBox="1"/>
          <p:nvPr/>
        </p:nvSpPr>
        <p:spPr>
          <a:xfrm>
            <a:off x="3859533" y="6539756"/>
            <a:ext cx="753411" cy="230832"/>
          </a:xfrm>
          <a:prstGeom prst="rect">
            <a:avLst/>
          </a:prstGeom>
          <a:noFill/>
        </p:spPr>
        <p:txBody>
          <a:bodyPr wrap="none" lIns="0" tIns="0" rIns="0" bIns="0" rtlCol="0">
            <a:spAutoFit/>
          </a:bodyPr>
          <a:lstStyle/>
          <a:p>
            <a:pPr algn="l"/>
            <a:r>
              <a:rPr lang="en-US" sz="1500" spc="0" baseline="0">
                <a:solidFill>
                  <a:srgbClr val="31388C"/>
                </a:solidFill>
                <a:latin typeface="Londrina Solid" pitchFamily="2" charset="77"/>
                <a:sym typeface="LondrinaSolid-Regular"/>
                <a:rtl val="0"/>
              </a:rPr>
              <a:t>Reflection</a:t>
            </a:r>
          </a:p>
        </p:txBody>
      </p:sp>
      <p:grpSp>
        <p:nvGrpSpPr>
          <p:cNvPr id="583" name="Group 582">
            <a:extLst>
              <a:ext uri="{FF2B5EF4-FFF2-40B4-BE49-F238E27FC236}">
                <a16:creationId xmlns:a16="http://schemas.microsoft.com/office/drawing/2014/main" id="{F5D2C13D-9E63-ABAF-0DD2-A34D4B6C7623}"/>
              </a:ext>
            </a:extLst>
          </p:cNvPr>
          <p:cNvGrpSpPr/>
          <p:nvPr/>
        </p:nvGrpSpPr>
        <p:grpSpPr>
          <a:xfrm>
            <a:off x="3834786" y="6454980"/>
            <a:ext cx="3009600" cy="34178"/>
            <a:chOff x="3859532" y="4271802"/>
            <a:chExt cx="2973601" cy="34178"/>
          </a:xfrm>
        </p:grpSpPr>
        <p:sp>
          <p:nvSpPr>
            <p:cNvPr id="584" name="Freeform 583">
              <a:extLst>
                <a:ext uri="{FF2B5EF4-FFF2-40B4-BE49-F238E27FC236}">
                  <a16:creationId xmlns:a16="http://schemas.microsoft.com/office/drawing/2014/main" id="{DC711427-75E1-9628-C212-726512FD0CE1}"/>
                </a:ext>
              </a:extLst>
            </p:cNvPr>
            <p:cNvSpPr/>
            <p:nvPr/>
          </p:nvSpPr>
          <p:spPr>
            <a:xfrm>
              <a:off x="3859532" y="4272170"/>
              <a:ext cx="180000" cy="32031"/>
            </a:xfrm>
            <a:custGeom>
              <a:avLst/>
              <a:gdLst>
                <a:gd name="connsiteX0" fmla="*/ 173637 w 173637"/>
                <a:gd name="connsiteY0" fmla="*/ 3824 h 32031"/>
                <a:gd name="connsiteX1" fmla="*/ 170588 w 173637"/>
                <a:gd name="connsiteY1" fmla="*/ 3443 h 32031"/>
                <a:gd name="connsiteX2" fmla="*/ 153312 w 173637"/>
                <a:gd name="connsiteY2" fmla="*/ 3189 h 32031"/>
                <a:gd name="connsiteX3" fmla="*/ 137306 w 173637"/>
                <a:gd name="connsiteY3" fmla="*/ 4460 h 32031"/>
                <a:gd name="connsiteX4" fmla="*/ 108344 w 173637"/>
                <a:gd name="connsiteY4" fmla="*/ 4206 h 32031"/>
                <a:gd name="connsiteX5" fmla="*/ 63883 w 173637"/>
                <a:gd name="connsiteY5" fmla="*/ 2935 h 32031"/>
                <a:gd name="connsiteX6" fmla="*/ 50546 w 173637"/>
                <a:gd name="connsiteY6" fmla="*/ 1664 h 32031"/>
                <a:gd name="connsiteX7" fmla="*/ 18280 w 173637"/>
                <a:gd name="connsiteY7" fmla="*/ 13 h 32031"/>
                <a:gd name="connsiteX8" fmla="*/ 623 w 173637"/>
                <a:gd name="connsiteY8" fmla="*/ 7636 h 32031"/>
                <a:gd name="connsiteX9" fmla="*/ 242 w 173637"/>
                <a:gd name="connsiteY9" fmla="*/ 15895 h 32031"/>
                <a:gd name="connsiteX10" fmla="*/ 12056 w 173637"/>
                <a:gd name="connsiteY10" fmla="*/ 32032 h 32031"/>
                <a:gd name="connsiteX11" fmla="*/ 32380 w 173637"/>
                <a:gd name="connsiteY11" fmla="*/ 31142 h 32031"/>
                <a:gd name="connsiteX12" fmla="*/ 53594 w 173637"/>
                <a:gd name="connsiteY12" fmla="*/ 31142 h 32031"/>
                <a:gd name="connsiteX13" fmla="*/ 70235 w 173637"/>
                <a:gd name="connsiteY13" fmla="*/ 28855 h 32031"/>
                <a:gd name="connsiteX14" fmla="*/ 88019 w 173637"/>
                <a:gd name="connsiteY14" fmla="*/ 29109 h 32031"/>
                <a:gd name="connsiteX15" fmla="*/ 115966 w 173637"/>
                <a:gd name="connsiteY15" fmla="*/ 29490 h 32031"/>
                <a:gd name="connsiteX16" fmla="*/ 173383 w 173637"/>
                <a:gd name="connsiteY16" fmla="*/ 30507 h 32031"/>
                <a:gd name="connsiteX17" fmla="*/ 173383 w 173637"/>
                <a:gd name="connsiteY17" fmla="*/ 3824 h 3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637" h="32031">
                  <a:moveTo>
                    <a:pt x="173637" y="3824"/>
                  </a:moveTo>
                  <a:cubicBezTo>
                    <a:pt x="172621" y="3697"/>
                    <a:pt x="171605" y="3570"/>
                    <a:pt x="170588" y="3443"/>
                  </a:cubicBezTo>
                  <a:cubicBezTo>
                    <a:pt x="164491" y="2681"/>
                    <a:pt x="159156" y="2045"/>
                    <a:pt x="153312" y="3189"/>
                  </a:cubicBezTo>
                  <a:cubicBezTo>
                    <a:pt x="147977" y="4333"/>
                    <a:pt x="143277" y="5095"/>
                    <a:pt x="137306" y="4460"/>
                  </a:cubicBezTo>
                  <a:cubicBezTo>
                    <a:pt x="127652" y="3316"/>
                    <a:pt x="118125" y="4206"/>
                    <a:pt x="108344" y="4206"/>
                  </a:cubicBezTo>
                  <a:cubicBezTo>
                    <a:pt x="92973" y="4206"/>
                    <a:pt x="79254" y="4078"/>
                    <a:pt x="63883" y="2935"/>
                  </a:cubicBezTo>
                  <a:cubicBezTo>
                    <a:pt x="59438" y="2554"/>
                    <a:pt x="54864" y="1283"/>
                    <a:pt x="50546" y="1664"/>
                  </a:cubicBezTo>
                  <a:cubicBezTo>
                    <a:pt x="39621" y="2808"/>
                    <a:pt x="29967" y="775"/>
                    <a:pt x="18280" y="13"/>
                  </a:cubicBezTo>
                  <a:cubicBezTo>
                    <a:pt x="13580" y="-242"/>
                    <a:pt x="2020" y="3316"/>
                    <a:pt x="623" y="7636"/>
                  </a:cubicBezTo>
                  <a:cubicBezTo>
                    <a:pt x="-139" y="10177"/>
                    <a:pt x="1004" y="13227"/>
                    <a:pt x="242" y="15895"/>
                  </a:cubicBezTo>
                  <a:cubicBezTo>
                    <a:pt x="-1409" y="21740"/>
                    <a:pt x="5704" y="32032"/>
                    <a:pt x="12056" y="32032"/>
                  </a:cubicBezTo>
                  <a:cubicBezTo>
                    <a:pt x="18788" y="32032"/>
                    <a:pt x="25648" y="31269"/>
                    <a:pt x="32380" y="31142"/>
                  </a:cubicBezTo>
                  <a:cubicBezTo>
                    <a:pt x="39494" y="31015"/>
                    <a:pt x="46481" y="31650"/>
                    <a:pt x="53594" y="31142"/>
                  </a:cubicBezTo>
                  <a:cubicBezTo>
                    <a:pt x="59183" y="30761"/>
                    <a:pt x="64773" y="28474"/>
                    <a:pt x="70235" y="28855"/>
                  </a:cubicBezTo>
                  <a:cubicBezTo>
                    <a:pt x="76079" y="29236"/>
                    <a:pt x="81668" y="27966"/>
                    <a:pt x="88019" y="29109"/>
                  </a:cubicBezTo>
                  <a:cubicBezTo>
                    <a:pt x="97038" y="30761"/>
                    <a:pt x="106566" y="29363"/>
                    <a:pt x="115966" y="29490"/>
                  </a:cubicBezTo>
                  <a:cubicBezTo>
                    <a:pt x="135020" y="29745"/>
                    <a:pt x="154329" y="29745"/>
                    <a:pt x="173383" y="30507"/>
                  </a:cubicBezTo>
                  <a:lnTo>
                    <a:pt x="173383" y="3824"/>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85" name="Freeform 584">
              <a:extLst>
                <a:ext uri="{FF2B5EF4-FFF2-40B4-BE49-F238E27FC236}">
                  <a16:creationId xmlns:a16="http://schemas.microsoft.com/office/drawing/2014/main" id="{8CF02309-47B5-E958-B19A-CB870638B27D}"/>
                </a:ext>
              </a:extLst>
            </p:cNvPr>
            <p:cNvSpPr/>
            <p:nvPr/>
          </p:nvSpPr>
          <p:spPr>
            <a:xfrm>
              <a:off x="403176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7" y="27074"/>
                    <a:pt x="205407" y="27202"/>
                  </a:cubicBezTo>
                  <a:cubicBezTo>
                    <a:pt x="208710"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86" name="Freeform 585">
              <a:extLst>
                <a:ext uri="{FF2B5EF4-FFF2-40B4-BE49-F238E27FC236}">
                  <a16:creationId xmlns:a16="http://schemas.microsoft.com/office/drawing/2014/main" id="{E1DF1E09-ADF1-A356-02EE-9F040BF4B1D7}"/>
                </a:ext>
              </a:extLst>
            </p:cNvPr>
            <p:cNvSpPr/>
            <p:nvPr/>
          </p:nvSpPr>
          <p:spPr>
            <a:xfrm>
              <a:off x="4294108"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87" name="Freeform 586">
              <a:extLst>
                <a:ext uri="{FF2B5EF4-FFF2-40B4-BE49-F238E27FC236}">
                  <a16:creationId xmlns:a16="http://schemas.microsoft.com/office/drawing/2014/main" id="{A2D69E20-4DED-3D2B-A949-02A054AAFD24}"/>
                </a:ext>
              </a:extLst>
            </p:cNvPr>
            <p:cNvSpPr/>
            <p:nvPr/>
          </p:nvSpPr>
          <p:spPr>
            <a:xfrm>
              <a:off x="4556450"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88" name="Freeform 587">
              <a:extLst>
                <a:ext uri="{FF2B5EF4-FFF2-40B4-BE49-F238E27FC236}">
                  <a16:creationId xmlns:a16="http://schemas.microsoft.com/office/drawing/2014/main" id="{75207A5E-FF36-A161-D33B-36C300D2BC1A}"/>
                </a:ext>
              </a:extLst>
            </p:cNvPr>
            <p:cNvSpPr/>
            <p:nvPr/>
          </p:nvSpPr>
          <p:spPr>
            <a:xfrm>
              <a:off x="4818791"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89" name="Freeform 588">
              <a:extLst>
                <a:ext uri="{FF2B5EF4-FFF2-40B4-BE49-F238E27FC236}">
                  <a16:creationId xmlns:a16="http://schemas.microsoft.com/office/drawing/2014/main" id="{D1135C98-073B-3270-766F-D80CA2D7AF3F}"/>
                </a:ext>
              </a:extLst>
            </p:cNvPr>
            <p:cNvSpPr/>
            <p:nvPr/>
          </p:nvSpPr>
          <p:spPr>
            <a:xfrm>
              <a:off x="5081262"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10" y="773"/>
                  </a:cubicBezTo>
                  <a:cubicBezTo>
                    <a:pt x="202485" y="1028"/>
                    <a:pt x="182033" y="773"/>
                    <a:pt x="161708" y="1917"/>
                  </a:cubicBezTo>
                  <a:cubicBezTo>
                    <a:pt x="154595" y="2298"/>
                    <a:pt x="147481" y="2806"/>
                    <a:pt x="140367" y="2298"/>
                  </a:cubicBezTo>
                  <a:cubicBezTo>
                    <a:pt x="127538"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90" name="Freeform 589">
              <a:extLst>
                <a:ext uri="{FF2B5EF4-FFF2-40B4-BE49-F238E27FC236}">
                  <a16:creationId xmlns:a16="http://schemas.microsoft.com/office/drawing/2014/main" id="{266C9CD5-FDAE-D240-0DDA-A93F3569C86E}"/>
                </a:ext>
              </a:extLst>
            </p:cNvPr>
            <p:cNvSpPr/>
            <p:nvPr/>
          </p:nvSpPr>
          <p:spPr>
            <a:xfrm>
              <a:off x="5343604"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91" name="Freeform 590">
              <a:extLst>
                <a:ext uri="{FF2B5EF4-FFF2-40B4-BE49-F238E27FC236}">
                  <a16:creationId xmlns:a16="http://schemas.microsoft.com/office/drawing/2014/main" id="{C094C498-F303-74D2-654C-84FB601EE171}"/>
                </a:ext>
              </a:extLst>
            </p:cNvPr>
            <p:cNvSpPr/>
            <p:nvPr/>
          </p:nvSpPr>
          <p:spPr>
            <a:xfrm>
              <a:off x="560594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92" name="Freeform 591">
              <a:extLst>
                <a:ext uri="{FF2B5EF4-FFF2-40B4-BE49-F238E27FC236}">
                  <a16:creationId xmlns:a16="http://schemas.microsoft.com/office/drawing/2014/main" id="{A319C1D1-B27C-A945-67CA-59A10CB9142E}"/>
                </a:ext>
              </a:extLst>
            </p:cNvPr>
            <p:cNvSpPr/>
            <p:nvPr/>
          </p:nvSpPr>
          <p:spPr>
            <a:xfrm>
              <a:off x="5868287"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93" name="Freeform 592">
              <a:extLst>
                <a:ext uri="{FF2B5EF4-FFF2-40B4-BE49-F238E27FC236}">
                  <a16:creationId xmlns:a16="http://schemas.microsoft.com/office/drawing/2014/main" id="{8DA23E94-AD81-4C19-507F-ABFE3AED2D1D}"/>
                </a:ext>
              </a:extLst>
            </p:cNvPr>
            <p:cNvSpPr/>
            <p:nvPr/>
          </p:nvSpPr>
          <p:spPr>
            <a:xfrm>
              <a:off x="6130629"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94" name="Freeform 593">
              <a:extLst>
                <a:ext uri="{FF2B5EF4-FFF2-40B4-BE49-F238E27FC236}">
                  <a16:creationId xmlns:a16="http://schemas.microsoft.com/office/drawing/2014/main" id="{6D49C8D0-1C36-6D77-B7EC-B996C2D9B2D3}"/>
                </a:ext>
              </a:extLst>
            </p:cNvPr>
            <p:cNvSpPr/>
            <p:nvPr/>
          </p:nvSpPr>
          <p:spPr>
            <a:xfrm>
              <a:off x="6392971"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2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7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7" y="138"/>
                    <a:pt x="250629" y="138"/>
                  </a:cubicBezTo>
                  <a:cubicBezTo>
                    <a:pt x="248724" y="11"/>
                    <a:pt x="246945" y="11"/>
                    <a:pt x="244912" y="265"/>
                  </a:cubicBezTo>
                  <a:cubicBezTo>
                    <a:pt x="242245" y="646"/>
                    <a:pt x="239323" y="646"/>
                    <a:pt x="236529" y="519"/>
                  </a:cubicBezTo>
                  <a:cubicBezTo>
                    <a:pt x="236402" y="519"/>
                    <a:pt x="231447" y="519"/>
                    <a:pt x="229034" y="646"/>
                  </a:cubicBezTo>
                  <a:cubicBezTo>
                    <a:pt x="228653" y="646"/>
                    <a:pt x="228399" y="519"/>
                    <a:pt x="228018" y="519"/>
                  </a:cubicBezTo>
                  <a:cubicBezTo>
                    <a:pt x="226494" y="392"/>
                    <a:pt x="224715" y="519"/>
                    <a:pt x="222809" y="773"/>
                  </a:cubicBezTo>
                  <a:cubicBezTo>
                    <a:pt x="202485" y="1028"/>
                    <a:pt x="182033" y="773"/>
                    <a:pt x="161708" y="1917"/>
                  </a:cubicBezTo>
                  <a:cubicBezTo>
                    <a:pt x="154595" y="2298"/>
                    <a:pt x="147481" y="2806"/>
                    <a:pt x="140367" y="2298"/>
                  </a:cubicBezTo>
                  <a:cubicBezTo>
                    <a:pt x="127537" y="1409"/>
                    <a:pt x="114707" y="1409"/>
                    <a:pt x="101877"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7"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grpSp>
          <p:nvGrpSpPr>
            <p:cNvPr id="595" name="Graphic 4">
              <a:extLst>
                <a:ext uri="{FF2B5EF4-FFF2-40B4-BE49-F238E27FC236}">
                  <a16:creationId xmlns:a16="http://schemas.microsoft.com/office/drawing/2014/main" id="{0C75567D-4BF2-E0FA-2301-47E41B093DB4}"/>
                </a:ext>
              </a:extLst>
            </p:cNvPr>
            <p:cNvGrpSpPr/>
            <p:nvPr/>
          </p:nvGrpSpPr>
          <p:grpSpPr>
            <a:xfrm>
              <a:off x="6658132" y="4271802"/>
              <a:ext cx="175001" cy="34178"/>
              <a:chOff x="6712105" y="3515336"/>
              <a:chExt cx="173458" cy="34178"/>
            </a:xfrm>
            <a:solidFill>
              <a:srgbClr val="31388C"/>
            </a:solidFill>
          </p:grpSpPr>
          <p:sp>
            <p:nvSpPr>
              <p:cNvPr id="596" name="Freeform 595">
                <a:extLst>
                  <a:ext uri="{FF2B5EF4-FFF2-40B4-BE49-F238E27FC236}">
                    <a16:creationId xmlns:a16="http://schemas.microsoft.com/office/drawing/2014/main" id="{155C71C2-23F3-7E87-A6CB-8D760CC45753}"/>
                  </a:ext>
                </a:extLst>
              </p:cNvPr>
              <p:cNvSpPr/>
              <p:nvPr/>
            </p:nvSpPr>
            <p:spPr>
              <a:xfrm>
                <a:off x="6726064" y="3515336"/>
                <a:ext cx="159499" cy="34178"/>
              </a:xfrm>
              <a:custGeom>
                <a:avLst/>
                <a:gdLst>
                  <a:gd name="connsiteX0" fmla="*/ 147369 w 159499"/>
                  <a:gd name="connsiteY0" fmla="*/ 762 h 34178"/>
                  <a:gd name="connsiteX1" fmla="*/ 138985 w 159499"/>
                  <a:gd name="connsiteY1" fmla="*/ 0 h 34178"/>
                  <a:gd name="connsiteX2" fmla="*/ 129330 w 159499"/>
                  <a:gd name="connsiteY2" fmla="*/ 1143 h 34178"/>
                  <a:gd name="connsiteX3" fmla="*/ 113579 w 159499"/>
                  <a:gd name="connsiteY3" fmla="*/ 2541 h 34178"/>
                  <a:gd name="connsiteX4" fmla="*/ 69118 w 159499"/>
                  <a:gd name="connsiteY4" fmla="*/ 3049 h 34178"/>
                  <a:gd name="connsiteX5" fmla="*/ 54510 w 159499"/>
                  <a:gd name="connsiteY5" fmla="*/ 2795 h 34178"/>
                  <a:gd name="connsiteX6" fmla="*/ 53367 w 159499"/>
                  <a:gd name="connsiteY6" fmla="*/ 2795 h 34178"/>
                  <a:gd name="connsiteX7" fmla="*/ 52985 w 159499"/>
                  <a:gd name="connsiteY7" fmla="*/ 2795 h 34178"/>
                  <a:gd name="connsiteX8" fmla="*/ 32788 w 159499"/>
                  <a:gd name="connsiteY8" fmla="*/ 2795 h 34178"/>
                  <a:gd name="connsiteX9" fmla="*/ 18814 w 159499"/>
                  <a:gd name="connsiteY9" fmla="*/ 2922 h 34178"/>
                  <a:gd name="connsiteX10" fmla="*/ 7637 w 159499"/>
                  <a:gd name="connsiteY10" fmla="*/ 3558 h 34178"/>
                  <a:gd name="connsiteX11" fmla="*/ 14 w 159499"/>
                  <a:gd name="connsiteY11" fmla="*/ 4701 h 34178"/>
                  <a:gd name="connsiteX12" fmla="*/ 523 w 159499"/>
                  <a:gd name="connsiteY12" fmla="*/ 31129 h 34178"/>
                  <a:gd name="connsiteX13" fmla="*/ 30247 w 159499"/>
                  <a:gd name="connsiteY13" fmla="*/ 30113 h 34178"/>
                  <a:gd name="connsiteX14" fmla="*/ 103035 w 159499"/>
                  <a:gd name="connsiteY14" fmla="*/ 29605 h 34178"/>
                  <a:gd name="connsiteX15" fmla="*/ 143050 w 159499"/>
                  <a:gd name="connsiteY15" fmla="*/ 34178 h 34178"/>
                  <a:gd name="connsiteX16" fmla="*/ 152958 w 159499"/>
                  <a:gd name="connsiteY16" fmla="*/ 31765 h 34178"/>
                  <a:gd name="connsiteX17" fmla="*/ 157912 w 159499"/>
                  <a:gd name="connsiteY17" fmla="*/ 29096 h 34178"/>
                  <a:gd name="connsiteX18" fmla="*/ 159436 w 159499"/>
                  <a:gd name="connsiteY18" fmla="*/ 21473 h 34178"/>
                  <a:gd name="connsiteX19" fmla="*/ 147369 w 159499"/>
                  <a:gd name="connsiteY19" fmla="*/ 762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499" h="34178">
                    <a:moveTo>
                      <a:pt x="147369" y="762"/>
                    </a:moveTo>
                    <a:cubicBezTo>
                      <a:pt x="144066" y="1143"/>
                      <a:pt x="142415" y="127"/>
                      <a:pt x="138985" y="0"/>
                    </a:cubicBezTo>
                    <a:cubicBezTo>
                      <a:pt x="136063" y="0"/>
                      <a:pt x="132125" y="1016"/>
                      <a:pt x="129330" y="1143"/>
                    </a:cubicBezTo>
                    <a:cubicBezTo>
                      <a:pt x="124122" y="1397"/>
                      <a:pt x="118914" y="2414"/>
                      <a:pt x="113579" y="2541"/>
                    </a:cubicBezTo>
                    <a:cubicBezTo>
                      <a:pt x="98716" y="2922"/>
                      <a:pt x="83981" y="3049"/>
                      <a:pt x="69118" y="3049"/>
                    </a:cubicBezTo>
                    <a:cubicBezTo>
                      <a:pt x="64291" y="3049"/>
                      <a:pt x="59337" y="2922"/>
                      <a:pt x="54510" y="2795"/>
                    </a:cubicBezTo>
                    <a:cubicBezTo>
                      <a:pt x="54129" y="2795"/>
                      <a:pt x="53621" y="2795"/>
                      <a:pt x="53367" y="2795"/>
                    </a:cubicBezTo>
                    <a:cubicBezTo>
                      <a:pt x="53240" y="2795"/>
                      <a:pt x="53113" y="2795"/>
                      <a:pt x="52985" y="2795"/>
                    </a:cubicBezTo>
                    <a:cubicBezTo>
                      <a:pt x="46253" y="2668"/>
                      <a:pt x="39520" y="2541"/>
                      <a:pt x="32788" y="2795"/>
                    </a:cubicBezTo>
                    <a:cubicBezTo>
                      <a:pt x="28977" y="2922"/>
                      <a:pt x="19704" y="3176"/>
                      <a:pt x="18814" y="2922"/>
                    </a:cubicBezTo>
                    <a:cubicBezTo>
                      <a:pt x="17417" y="2541"/>
                      <a:pt x="9034" y="3558"/>
                      <a:pt x="7637" y="3558"/>
                    </a:cubicBezTo>
                    <a:cubicBezTo>
                      <a:pt x="7128" y="3558"/>
                      <a:pt x="3190" y="4447"/>
                      <a:pt x="14" y="4701"/>
                    </a:cubicBezTo>
                    <a:cubicBezTo>
                      <a:pt x="-113" y="13722"/>
                      <a:pt x="649" y="22108"/>
                      <a:pt x="523" y="31129"/>
                    </a:cubicBezTo>
                    <a:cubicBezTo>
                      <a:pt x="10431" y="31002"/>
                      <a:pt x="20466" y="30113"/>
                      <a:pt x="30247" y="30113"/>
                    </a:cubicBezTo>
                    <a:cubicBezTo>
                      <a:pt x="54510" y="29859"/>
                      <a:pt x="78773" y="29732"/>
                      <a:pt x="103035" y="29605"/>
                    </a:cubicBezTo>
                    <a:cubicBezTo>
                      <a:pt x="116500" y="30240"/>
                      <a:pt x="129965" y="33924"/>
                      <a:pt x="143050" y="34178"/>
                    </a:cubicBezTo>
                    <a:cubicBezTo>
                      <a:pt x="146480" y="34178"/>
                      <a:pt x="150163" y="33416"/>
                      <a:pt x="152958" y="31765"/>
                    </a:cubicBezTo>
                    <a:cubicBezTo>
                      <a:pt x="155880" y="29986"/>
                      <a:pt x="156896" y="30494"/>
                      <a:pt x="157912" y="29096"/>
                    </a:cubicBezTo>
                    <a:cubicBezTo>
                      <a:pt x="159183" y="27572"/>
                      <a:pt x="159690" y="24776"/>
                      <a:pt x="159436" y="21473"/>
                    </a:cubicBezTo>
                    <a:cubicBezTo>
                      <a:pt x="159055" y="12325"/>
                      <a:pt x="153847" y="0"/>
                      <a:pt x="147369" y="762"/>
                    </a:cubicBez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597" name="Freeform 596">
                <a:extLst>
                  <a:ext uri="{FF2B5EF4-FFF2-40B4-BE49-F238E27FC236}">
                    <a16:creationId xmlns:a16="http://schemas.microsoft.com/office/drawing/2014/main" id="{6DF633D0-481C-4457-8309-E61D49CFCE6C}"/>
                  </a:ext>
                </a:extLst>
              </p:cNvPr>
              <p:cNvSpPr/>
              <p:nvPr/>
            </p:nvSpPr>
            <p:spPr>
              <a:xfrm>
                <a:off x="6712105" y="3518120"/>
                <a:ext cx="88666" cy="28463"/>
              </a:xfrm>
              <a:custGeom>
                <a:avLst/>
                <a:gdLst>
                  <a:gd name="connsiteX0" fmla="*/ 80918 w 88666"/>
                  <a:gd name="connsiteY0" fmla="*/ 1154 h 28463"/>
                  <a:gd name="connsiteX1" fmla="*/ 67325 w 88666"/>
                  <a:gd name="connsiteY1" fmla="*/ 11 h 28463"/>
                  <a:gd name="connsiteX2" fmla="*/ 51192 w 88666"/>
                  <a:gd name="connsiteY2" fmla="*/ 1027 h 28463"/>
                  <a:gd name="connsiteX3" fmla="*/ 8256 w 88666"/>
                  <a:gd name="connsiteY3" fmla="*/ 2044 h 28463"/>
                  <a:gd name="connsiteX4" fmla="*/ 0 w 88666"/>
                  <a:gd name="connsiteY4" fmla="*/ 1536 h 28463"/>
                  <a:gd name="connsiteX5" fmla="*/ 0 w 88666"/>
                  <a:gd name="connsiteY5" fmla="*/ 28218 h 28463"/>
                  <a:gd name="connsiteX6" fmla="*/ 4700 w 88666"/>
                  <a:gd name="connsiteY6" fmla="*/ 28345 h 28463"/>
                  <a:gd name="connsiteX7" fmla="*/ 43952 w 88666"/>
                  <a:gd name="connsiteY7" fmla="*/ 27329 h 28463"/>
                  <a:gd name="connsiteX8" fmla="*/ 87650 w 88666"/>
                  <a:gd name="connsiteY8" fmla="*/ 27074 h 28463"/>
                  <a:gd name="connsiteX9" fmla="*/ 88666 w 88666"/>
                  <a:gd name="connsiteY9" fmla="*/ 1662 h 28463"/>
                  <a:gd name="connsiteX10" fmla="*/ 80918 w 88666"/>
                  <a:gd name="connsiteY10" fmla="*/ 1154 h 2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666" h="28463">
                    <a:moveTo>
                      <a:pt x="80918" y="1154"/>
                    </a:moveTo>
                    <a:cubicBezTo>
                      <a:pt x="77360" y="900"/>
                      <a:pt x="70755" y="-116"/>
                      <a:pt x="67325" y="11"/>
                    </a:cubicBezTo>
                    <a:cubicBezTo>
                      <a:pt x="60847" y="138"/>
                      <a:pt x="57671" y="773"/>
                      <a:pt x="51192" y="1027"/>
                    </a:cubicBezTo>
                    <a:cubicBezTo>
                      <a:pt x="36965" y="1662"/>
                      <a:pt x="22611" y="1790"/>
                      <a:pt x="8256" y="2044"/>
                    </a:cubicBezTo>
                    <a:cubicBezTo>
                      <a:pt x="5462" y="2044"/>
                      <a:pt x="2794" y="1790"/>
                      <a:pt x="0" y="1536"/>
                    </a:cubicBezTo>
                    <a:lnTo>
                      <a:pt x="0" y="28218"/>
                    </a:lnTo>
                    <a:cubicBezTo>
                      <a:pt x="1524" y="28218"/>
                      <a:pt x="3176" y="28218"/>
                      <a:pt x="4700" y="28345"/>
                    </a:cubicBezTo>
                    <a:cubicBezTo>
                      <a:pt x="17784" y="28853"/>
                      <a:pt x="31122" y="27583"/>
                      <a:pt x="43952" y="27329"/>
                    </a:cubicBezTo>
                    <a:cubicBezTo>
                      <a:pt x="58560" y="27201"/>
                      <a:pt x="73042" y="27201"/>
                      <a:pt x="87650" y="27074"/>
                    </a:cubicBezTo>
                    <a:cubicBezTo>
                      <a:pt x="85872" y="18307"/>
                      <a:pt x="86507" y="10048"/>
                      <a:pt x="88666" y="1662"/>
                    </a:cubicBezTo>
                    <a:cubicBezTo>
                      <a:pt x="86634" y="1662"/>
                      <a:pt x="84093" y="1662"/>
                      <a:pt x="80918" y="1154"/>
                    </a:cubicBez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grpSp>
      </p:grpSp>
      <p:sp>
        <p:nvSpPr>
          <p:cNvPr id="598" name="TextBox 597">
            <a:extLst>
              <a:ext uri="{FF2B5EF4-FFF2-40B4-BE49-F238E27FC236}">
                <a16:creationId xmlns:a16="http://schemas.microsoft.com/office/drawing/2014/main" id="{2D255A64-5055-F304-FF6B-E860169D83AC}"/>
              </a:ext>
            </a:extLst>
          </p:cNvPr>
          <p:cNvSpPr txBox="1"/>
          <p:nvPr/>
        </p:nvSpPr>
        <p:spPr>
          <a:xfrm>
            <a:off x="294708" y="7095340"/>
            <a:ext cx="3085580" cy="304699"/>
          </a:xfrm>
          <a:prstGeom prst="rect">
            <a:avLst/>
          </a:prstGeom>
          <a:noFill/>
        </p:spPr>
        <p:txBody>
          <a:bodyPr wrap="square" lIns="0" tIns="0" rIns="0" bIns="0" rtlCol="0">
            <a:spAutoFit/>
          </a:bodyPr>
          <a:lstStyle/>
          <a:p>
            <a:pPr>
              <a:lnSpc>
                <a:spcPct val="90000"/>
              </a:lnSpc>
            </a:pPr>
            <a:r>
              <a:rPr lang="en-GB" sz="1100">
                <a:latin typeface="Roboto Condensed" panose="02000000000000000000" pitchFamily="2" charset="0"/>
                <a:ea typeface="Roboto Condensed" panose="02000000000000000000" pitchFamily="2" charset="0"/>
              </a:rPr>
              <a:t>As well as clothes, school uniforms can also be about identity, fairness, comfort, and belonging.</a:t>
            </a:r>
          </a:p>
        </p:txBody>
      </p:sp>
      <p:sp>
        <p:nvSpPr>
          <p:cNvPr id="599" name="TextBox 598">
            <a:extLst>
              <a:ext uri="{FF2B5EF4-FFF2-40B4-BE49-F238E27FC236}">
                <a16:creationId xmlns:a16="http://schemas.microsoft.com/office/drawing/2014/main" id="{F9F89563-E7E5-8587-0FBE-764A601D0B82}"/>
              </a:ext>
            </a:extLst>
          </p:cNvPr>
          <p:cNvSpPr txBox="1"/>
          <p:nvPr/>
        </p:nvSpPr>
        <p:spPr>
          <a:xfrm>
            <a:off x="294708" y="6844455"/>
            <a:ext cx="753411" cy="230832"/>
          </a:xfrm>
          <a:prstGeom prst="rect">
            <a:avLst/>
          </a:prstGeom>
          <a:noFill/>
        </p:spPr>
        <p:txBody>
          <a:bodyPr wrap="none" lIns="0" tIns="0" rIns="0" bIns="0" rtlCol="0">
            <a:spAutoFit/>
          </a:bodyPr>
          <a:lstStyle/>
          <a:p>
            <a:pPr algn="l"/>
            <a:r>
              <a:rPr lang="en-US" sz="1500" spc="0" baseline="0">
                <a:solidFill>
                  <a:srgbClr val="31388C"/>
                </a:solidFill>
                <a:latin typeface="Londrina Solid" pitchFamily="2" charset="77"/>
                <a:sym typeface="LondrinaSolid-Regular"/>
                <a:rtl val="0"/>
              </a:rPr>
              <a:t>Reflection</a:t>
            </a:r>
          </a:p>
        </p:txBody>
      </p:sp>
      <p:grpSp>
        <p:nvGrpSpPr>
          <p:cNvPr id="600" name="Group 599">
            <a:extLst>
              <a:ext uri="{FF2B5EF4-FFF2-40B4-BE49-F238E27FC236}">
                <a16:creationId xmlns:a16="http://schemas.microsoft.com/office/drawing/2014/main" id="{C4FA1FD9-F517-24DB-EBA9-301A11F83141}"/>
              </a:ext>
            </a:extLst>
          </p:cNvPr>
          <p:cNvGrpSpPr/>
          <p:nvPr/>
        </p:nvGrpSpPr>
        <p:grpSpPr>
          <a:xfrm>
            <a:off x="294708" y="6759679"/>
            <a:ext cx="3009600" cy="34178"/>
            <a:chOff x="3859532" y="4271802"/>
            <a:chExt cx="2973601" cy="34178"/>
          </a:xfrm>
        </p:grpSpPr>
        <p:sp>
          <p:nvSpPr>
            <p:cNvPr id="601" name="Freeform 600">
              <a:extLst>
                <a:ext uri="{FF2B5EF4-FFF2-40B4-BE49-F238E27FC236}">
                  <a16:creationId xmlns:a16="http://schemas.microsoft.com/office/drawing/2014/main" id="{8F0FC2C7-65FB-9099-FCDD-0542CDEBEA1C}"/>
                </a:ext>
              </a:extLst>
            </p:cNvPr>
            <p:cNvSpPr/>
            <p:nvPr/>
          </p:nvSpPr>
          <p:spPr>
            <a:xfrm>
              <a:off x="3859532" y="4272170"/>
              <a:ext cx="180000" cy="32031"/>
            </a:xfrm>
            <a:custGeom>
              <a:avLst/>
              <a:gdLst>
                <a:gd name="connsiteX0" fmla="*/ 173637 w 173637"/>
                <a:gd name="connsiteY0" fmla="*/ 3824 h 32031"/>
                <a:gd name="connsiteX1" fmla="*/ 170588 w 173637"/>
                <a:gd name="connsiteY1" fmla="*/ 3443 h 32031"/>
                <a:gd name="connsiteX2" fmla="*/ 153312 w 173637"/>
                <a:gd name="connsiteY2" fmla="*/ 3189 h 32031"/>
                <a:gd name="connsiteX3" fmla="*/ 137306 w 173637"/>
                <a:gd name="connsiteY3" fmla="*/ 4460 h 32031"/>
                <a:gd name="connsiteX4" fmla="*/ 108344 w 173637"/>
                <a:gd name="connsiteY4" fmla="*/ 4206 h 32031"/>
                <a:gd name="connsiteX5" fmla="*/ 63883 w 173637"/>
                <a:gd name="connsiteY5" fmla="*/ 2935 h 32031"/>
                <a:gd name="connsiteX6" fmla="*/ 50546 w 173637"/>
                <a:gd name="connsiteY6" fmla="*/ 1664 h 32031"/>
                <a:gd name="connsiteX7" fmla="*/ 18280 w 173637"/>
                <a:gd name="connsiteY7" fmla="*/ 13 h 32031"/>
                <a:gd name="connsiteX8" fmla="*/ 623 w 173637"/>
                <a:gd name="connsiteY8" fmla="*/ 7636 h 32031"/>
                <a:gd name="connsiteX9" fmla="*/ 242 w 173637"/>
                <a:gd name="connsiteY9" fmla="*/ 15895 h 32031"/>
                <a:gd name="connsiteX10" fmla="*/ 12056 w 173637"/>
                <a:gd name="connsiteY10" fmla="*/ 32032 h 32031"/>
                <a:gd name="connsiteX11" fmla="*/ 32380 w 173637"/>
                <a:gd name="connsiteY11" fmla="*/ 31142 h 32031"/>
                <a:gd name="connsiteX12" fmla="*/ 53594 w 173637"/>
                <a:gd name="connsiteY12" fmla="*/ 31142 h 32031"/>
                <a:gd name="connsiteX13" fmla="*/ 70235 w 173637"/>
                <a:gd name="connsiteY13" fmla="*/ 28855 h 32031"/>
                <a:gd name="connsiteX14" fmla="*/ 88019 w 173637"/>
                <a:gd name="connsiteY14" fmla="*/ 29109 h 32031"/>
                <a:gd name="connsiteX15" fmla="*/ 115966 w 173637"/>
                <a:gd name="connsiteY15" fmla="*/ 29490 h 32031"/>
                <a:gd name="connsiteX16" fmla="*/ 173383 w 173637"/>
                <a:gd name="connsiteY16" fmla="*/ 30507 h 32031"/>
                <a:gd name="connsiteX17" fmla="*/ 173383 w 173637"/>
                <a:gd name="connsiteY17" fmla="*/ 3824 h 3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637" h="32031">
                  <a:moveTo>
                    <a:pt x="173637" y="3824"/>
                  </a:moveTo>
                  <a:cubicBezTo>
                    <a:pt x="172621" y="3697"/>
                    <a:pt x="171605" y="3570"/>
                    <a:pt x="170588" y="3443"/>
                  </a:cubicBezTo>
                  <a:cubicBezTo>
                    <a:pt x="164491" y="2681"/>
                    <a:pt x="159156" y="2045"/>
                    <a:pt x="153312" y="3189"/>
                  </a:cubicBezTo>
                  <a:cubicBezTo>
                    <a:pt x="147977" y="4333"/>
                    <a:pt x="143277" y="5095"/>
                    <a:pt x="137306" y="4460"/>
                  </a:cubicBezTo>
                  <a:cubicBezTo>
                    <a:pt x="127652" y="3316"/>
                    <a:pt x="118125" y="4206"/>
                    <a:pt x="108344" y="4206"/>
                  </a:cubicBezTo>
                  <a:cubicBezTo>
                    <a:pt x="92973" y="4206"/>
                    <a:pt x="79254" y="4078"/>
                    <a:pt x="63883" y="2935"/>
                  </a:cubicBezTo>
                  <a:cubicBezTo>
                    <a:pt x="59438" y="2554"/>
                    <a:pt x="54864" y="1283"/>
                    <a:pt x="50546" y="1664"/>
                  </a:cubicBezTo>
                  <a:cubicBezTo>
                    <a:pt x="39621" y="2808"/>
                    <a:pt x="29967" y="775"/>
                    <a:pt x="18280" y="13"/>
                  </a:cubicBezTo>
                  <a:cubicBezTo>
                    <a:pt x="13580" y="-242"/>
                    <a:pt x="2020" y="3316"/>
                    <a:pt x="623" y="7636"/>
                  </a:cubicBezTo>
                  <a:cubicBezTo>
                    <a:pt x="-139" y="10177"/>
                    <a:pt x="1004" y="13227"/>
                    <a:pt x="242" y="15895"/>
                  </a:cubicBezTo>
                  <a:cubicBezTo>
                    <a:pt x="-1409" y="21740"/>
                    <a:pt x="5704" y="32032"/>
                    <a:pt x="12056" y="32032"/>
                  </a:cubicBezTo>
                  <a:cubicBezTo>
                    <a:pt x="18788" y="32032"/>
                    <a:pt x="25648" y="31269"/>
                    <a:pt x="32380" y="31142"/>
                  </a:cubicBezTo>
                  <a:cubicBezTo>
                    <a:pt x="39494" y="31015"/>
                    <a:pt x="46481" y="31650"/>
                    <a:pt x="53594" y="31142"/>
                  </a:cubicBezTo>
                  <a:cubicBezTo>
                    <a:pt x="59183" y="30761"/>
                    <a:pt x="64773" y="28474"/>
                    <a:pt x="70235" y="28855"/>
                  </a:cubicBezTo>
                  <a:cubicBezTo>
                    <a:pt x="76079" y="29236"/>
                    <a:pt x="81668" y="27966"/>
                    <a:pt x="88019" y="29109"/>
                  </a:cubicBezTo>
                  <a:cubicBezTo>
                    <a:pt x="97038" y="30761"/>
                    <a:pt x="106566" y="29363"/>
                    <a:pt x="115966" y="29490"/>
                  </a:cubicBezTo>
                  <a:cubicBezTo>
                    <a:pt x="135020" y="29745"/>
                    <a:pt x="154329" y="29745"/>
                    <a:pt x="173383" y="30507"/>
                  </a:cubicBezTo>
                  <a:lnTo>
                    <a:pt x="173383" y="3824"/>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602" name="Freeform 601">
              <a:extLst>
                <a:ext uri="{FF2B5EF4-FFF2-40B4-BE49-F238E27FC236}">
                  <a16:creationId xmlns:a16="http://schemas.microsoft.com/office/drawing/2014/main" id="{7A1A26A2-C908-C486-76C0-BD79387D34C8}"/>
                </a:ext>
              </a:extLst>
            </p:cNvPr>
            <p:cNvSpPr/>
            <p:nvPr/>
          </p:nvSpPr>
          <p:spPr>
            <a:xfrm>
              <a:off x="403176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7" y="27074"/>
                    <a:pt x="205407" y="27202"/>
                  </a:cubicBezTo>
                  <a:cubicBezTo>
                    <a:pt x="208710"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603" name="Freeform 602">
              <a:extLst>
                <a:ext uri="{FF2B5EF4-FFF2-40B4-BE49-F238E27FC236}">
                  <a16:creationId xmlns:a16="http://schemas.microsoft.com/office/drawing/2014/main" id="{905482D9-15AE-8C3F-4640-125153799474}"/>
                </a:ext>
              </a:extLst>
            </p:cNvPr>
            <p:cNvSpPr/>
            <p:nvPr/>
          </p:nvSpPr>
          <p:spPr>
            <a:xfrm>
              <a:off x="4294108"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604" name="Freeform 603">
              <a:extLst>
                <a:ext uri="{FF2B5EF4-FFF2-40B4-BE49-F238E27FC236}">
                  <a16:creationId xmlns:a16="http://schemas.microsoft.com/office/drawing/2014/main" id="{12305D20-EFF6-DB76-23FB-D879DD664A9D}"/>
                </a:ext>
              </a:extLst>
            </p:cNvPr>
            <p:cNvSpPr/>
            <p:nvPr/>
          </p:nvSpPr>
          <p:spPr>
            <a:xfrm>
              <a:off x="4556450"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605" name="Freeform 604">
              <a:extLst>
                <a:ext uri="{FF2B5EF4-FFF2-40B4-BE49-F238E27FC236}">
                  <a16:creationId xmlns:a16="http://schemas.microsoft.com/office/drawing/2014/main" id="{93F00ACB-DD42-DF1B-2F6B-D357494AFD04}"/>
                </a:ext>
              </a:extLst>
            </p:cNvPr>
            <p:cNvSpPr/>
            <p:nvPr/>
          </p:nvSpPr>
          <p:spPr>
            <a:xfrm>
              <a:off x="4818791"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606" name="Freeform 605">
              <a:extLst>
                <a:ext uri="{FF2B5EF4-FFF2-40B4-BE49-F238E27FC236}">
                  <a16:creationId xmlns:a16="http://schemas.microsoft.com/office/drawing/2014/main" id="{040E80F8-8116-6875-FC56-DDF822742934}"/>
                </a:ext>
              </a:extLst>
            </p:cNvPr>
            <p:cNvSpPr/>
            <p:nvPr/>
          </p:nvSpPr>
          <p:spPr>
            <a:xfrm>
              <a:off x="5081262"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10" y="773"/>
                  </a:cubicBezTo>
                  <a:cubicBezTo>
                    <a:pt x="202485" y="1028"/>
                    <a:pt x="182033" y="773"/>
                    <a:pt x="161708" y="1917"/>
                  </a:cubicBezTo>
                  <a:cubicBezTo>
                    <a:pt x="154595" y="2298"/>
                    <a:pt x="147481" y="2806"/>
                    <a:pt x="140367" y="2298"/>
                  </a:cubicBezTo>
                  <a:cubicBezTo>
                    <a:pt x="127538"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607" name="Freeform 606">
              <a:extLst>
                <a:ext uri="{FF2B5EF4-FFF2-40B4-BE49-F238E27FC236}">
                  <a16:creationId xmlns:a16="http://schemas.microsoft.com/office/drawing/2014/main" id="{68B11614-0532-21BA-9D43-F8072FEBC383}"/>
                </a:ext>
              </a:extLst>
            </p:cNvPr>
            <p:cNvSpPr/>
            <p:nvPr/>
          </p:nvSpPr>
          <p:spPr>
            <a:xfrm>
              <a:off x="5343604"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608" name="Freeform 607">
              <a:extLst>
                <a:ext uri="{FF2B5EF4-FFF2-40B4-BE49-F238E27FC236}">
                  <a16:creationId xmlns:a16="http://schemas.microsoft.com/office/drawing/2014/main" id="{A8E2941F-412D-C22D-37B5-E149EB7A5C30}"/>
                </a:ext>
              </a:extLst>
            </p:cNvPr>
            <p:cNvSpPr/>
            <p:nvPr/>
          </p:nvSpPr>
          <p:spPr>
            <a:xfrm>
              <a:off x="560594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609" name="Freeform 608">
              <a:extLst>
                <a:ext uri="{FF2B5EF4-FFF2-40B4-BE49-F238E27FC236}">
                  <a16:creationId xmlns:a16="http://schemas.microsoft.com/office/drawing/2014/main" id="{A5C1DDD6-B1F8-22BF-3D91-0111A3198AC3}"/>
                </a:ext>
              </a:extLst>
            </p:cNvPr>
            <p:cNvSpPr/>
            <p:nvPr/>
          </p:nvSpPr>
          <p:spPr>
            <a:xfrm>
              <a:off x="5868287"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610" name="Freeform 609">
              <a:extLst>
                <a:ext uri="{FF2B5EF4-FFF2-40B4-BE49-F238E27FC236}">
                  <a16:creationId xmlns:a16="http://schemas.microsoft.com/office/drawing/2014/main" id="{E09AA46D-A37D-773A-9C21-8C4AF64829CB}"/>
                </a:ext>
              </a:extLst>
            </p:cNvPr>
            <p:cNvSpPr/>
            <p:nvPr/>
          </p:nvSpPr>
          <p:spPr>
            <a:xfrm>
              <a:off x="6130629"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611" name="Freeform 610">
              <a:extLst>
                <a:ext uri="{FF2B5EF4-FFF2-40B4-BE49-F238E27FC236}">
                  <a16:creationId xmlns:a16="http://schemas.microsoft.com/office/drawing/2014/main" id="{00441400-3CC3-E8E4-AC7B-233657CD488C}"/>
                </a:ext>
              </a:extLst>
            </p:cNvPr>
            <p:cNvSpPr/>
            <p:nvPr/>
          </p:nvSpPr>
          <p:spPr>
            <a:xfrm>
              <a:off x="6392971"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2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7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7" y="138"/>
                    <a:pt x="250629" y="138"/>
                  </a:cubicBezTo>
                  <a:cubicBezTo>
                    <a:pt x="248724" y="11"/>
                    <a:pt x="246945" y="11"/>
                    <a:pt x="244912" y="265"/>
                  </a:cubicBezTo>
                  <a:cubicBezTo>
                    <a:pt x="242245" y="646"/>
                    <a:pt x="239323" y="646"/>
                    <a:pt x="236529" y="519"/>
                  </a:cubicBezTo>
                  <a:cubicBezTo>
                    <a:pt x="236402" y="519"/>
                    <a:pt x="231447" y="519"/>
                    <a:pt x="229034" y="646"/>
                  </a:cubicBezTo>
                  <a:cubicBezTo>
                    <a:pt x="228653" y="646"/>
                    <a:pt x="228399" y="519"/>
                    <a:pt x="228018" y="519"/>
                  </a:cubicBezTo>
                  <a:cubicBezTo>
                    <a:pt x="226494" y="392"/>
                    <a:pt x="224715" y="519"/>
                    <a:pt x="222809" y="773"/>
                  </a:cubicBezTo>
                  <a:cubicBezTo>
                    <a:pt x="202485" y="1028"/>
                    <a:pt x="182033" y="773"/>
                    <a:pt x="161708" y="1917"/>
                  </a:cubicBezTo>
                  <a:cubicBezTo>
                    <a:pt x="154595" y="2298"/>
                    <a:pt x="147481" y="2806"/>
                    <a:pt x="140367" y="2298"/>
                  </a:cubicBezTo>
                  <a:cubicBezTo>
                    <a:pt x="127537" y="1409"/>
                    <a:pt x="114707" y="1409"/>
                    <a:pt x="101877"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7"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grpSp>
          <p:nvGrpSpPr>
            <p:cNvPr id="612" name="Graphic 4">
              <a:extLst>
                <a:ext uri="{FF2B5EF4-FFF2-40B4-BE49-F238E27FC236}">
                  <a16:creationId xmlns:a16="http://schemas.microsoft.com/office/drawing/2014/main" id="{67961D07-EA84-12BE-5746-84ED770B9B3F}"/>
                </a:ext>
              </a:extLst>
            </p:cNvPr>
            <p:cNvGrpSpPr/>
            <p:nvPr/>
          </p:nvGrpSpPr>
          <p:grpSpPr>
            <a:xfrm>
              <a:off x="6658132" y="4271802"/>
              <a:ext cx="175001" cy="34178"/>
              <a:chOff x="6712105" y="3515336"/>
              <a:chExt cx="173458" cy="34178"/>
            </a:xfrm>
            <a:solidFill>
              <a:srgbClr val="31388C"/>
            </a:solidFill>
          </p:grpSpPr>
          <p:sp>
            <p:nvSpPr>
              <p:cNvPr id="192" name="Freeform 191">
                <a:extLst>
                  <a:ext uri="{FF2B5EF4-FFF2-40B4-BE49-F238E27FC236}">
                    <a16:creationId xmlns:a16="http://schemas.microsoft.com/office/drawing/2014/main" id="{B82DA161-A6E0-E1FA-F4E0-29FB4E9F5349}"/>
                  </a:ext>
                </a:extLst>
              </p:cNvPr>
              <p:cNvSpPr/>
              <p:nvPr/>
            </p:nvSpPr>
            <p:spPr>
              <a:xfrm>
                <a:off x="6726064" y="3515336"/>
                <a:ext cx="159499" cy="34178"/>
              </a:xfrm>
              <a:custGeom>
                <a:avLst/>
                <a:gdLst>
                  <a:gd name="connsiteX0" fmla="*/ 147369 w 159499"/>
                  <a:gd name="connsiteY0" fmla="*/ 762 h 34178"/>
                  <a:gd name="connsiteX1" fmla="*/ 138985 w 159499"/>
                  <a:gd name="connsiteY1" fmla="*/ 0 h 34178"/>
                  <a:gd name="connsiteX2" fmla="*/ 129330 w 159499"/>
                  <a:gd name="connsiteY2" fmla="*/ 1143 h 34178"/>
                  <a:gd name="connsiteX3" fmla="*/ 113579 w 159499"/>
                  <a:gd name="connsiteY3" fmla="*/ 2541 h 34178"/>
                  <a:gd name="connsiteX4" fmla="*/ 69118 w 159499"/>
                  <a:gd name="connsiteY4" fmla="*/ 3049 h 34178"/>
                  <a:gd name="connsiteX5" fmla="*/ 54510 w 159499"/>
                  <a:gd name="connsiteY5" fmla="*/ 2795 h 34178"/>
                  <a:gd name="connsiteX6" fmla="*/ 53367 w 159499"/>
                  <a:gd name="connsiteY6" fmla="*/ 2795 h 34178"/>
                  <a:gd name="connsiteX7" fmla="*/ 52985 w 159499"/>
                  <a:gd name="connsiteY7" fmla="*/ 2795 h 34178"/>
                  <a:gd name="connsiteX8" fmla="*/ 32788 w 159499"/>
                  <a:gd name="connsiteY8" fmla="*/ 2795 h 34178"/>
                  <a:gd name="connsiteX9" fmla="*/ 18814 w 159499"/>
                  <a:gd name="connsiteY9" fmla="*/ 2922 h 34178"/>
                  <a:gd name="connsiteX10" fmla="*/ 7637 w 159499"/>
                  <a:gd name="connsiteY10" fmla="*/ 3558 h 34178"/>
                  <a:gd name="connsiteX11" fmla="*/ 14 w 159499"/>
                  <a:gd name="connsiteY11" fmla="*/ 4701 h 34178"/>
                  <a:gd name="connsiteX12" fmla="*/ 523 w 159499"/>
                  <a:gd name="connsiteY12" fmla="*/ 31129 h 34178"/>
                  <a:gd name="connsiteX13" fmla="*/ 30247 w 159499"/>
                  <a:gd name="connsiteY13" fmla="*/ 30113 h 34178"/>
                  <a:gd name="connsiteX14" fmla="*/ 103035 w 159499"/>
                  <a:gd name="connsiteY14" fmla="*/ 29605 h 34178"/>
                  <a:gd name="connsiteX15" fmla="*/ 143050 w 159499"/>
                  <a:gd name="connsiteY15" fmla="*/ 34178 h 34178"/>
                  <a:gd name="connsiteX16" fmla="*/ 152958 w 159499"/>
                  <a:gd name="connsiteY16" fmla="*/ 31765 h 34178"/>
                  <a:gd name="connsiteX17" fmla="*/ 157912 w 159499"/>
                  <a:gd name="connsiteY17" fmla="*/ 29096 h 34178"/>
                  <a:gd name="connsiteX18" fmla="*/ 159436 w 159499"/>
                  <a:gd name="connsiteY18" fmla="*/ 21473 h 34178"/>
                  <a:gd name="connsiteX19" fmla="*/ 147369 w 159499"/>
                  <a:gd name="connsiteY19" fmla="*/ 762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499" h="34178">
                    <a:moveTo>
                      <a:pt x="147369" y="762"/>
                    </a:moveTo>
                    <a:cubicBezTo>
                      <a:pt x="144066" y="1143"/>
                      <a:pt x="142415" y="127"/>
                      <a:pt x="138985" y="0"/>
                    </a:cubicBezTo>
                    <a:cubicBezTo>
                      <a:pt x="136063" y="0"/>
                      <a:pt x="132125" y="1016"/>
                      <a:pt x="129330" y="1143"/>
                    </a:cubicBezTo>
                    <a:cubicBezTo>
                      <a:pt x="124122" y="1397"/>
                      <a:pt x="118914" y="2414"/>
                      <a:pt x="113579" y="2541"/>
                    </a:cubicBezTo>
                    <a:cubicBezTo>
                      <a:pt x="98716" y="2922"/>
                      <a:pt x="83981" y="3049"/>
                      <a:pt x="69118" y="3049"/>
                    </a:cubicBezTo>
                    <a:cubicBezTo>
                      <a:pt x="64291" y="3049"/>
                      <a:pt x="59337" y="2922"/>
                      <a:pt x="54510" y="2795"/>
                    </a:cubicBezTo>
                    <a:cubicBezTo>
                      <a:pt x="54129" y="2795"/>
                      <a:pt x="53621" y="2795"/>
                      <a:pt x="53367" y="2795"/>
                    </a:cubicBezTo>
                    <a:cubicBezTo>
                      <a:pt x="53240" y="2795"/>
                      <a:pt x="53113" y="2795"/>
                      <a:pt x="52985" y="2795"/>
                    </a:cubicBezTo>
                    <a:cubicBezTo>
                      <a:pt x="46253" y="2668"/>
                      <a:pt x="39520" y="2541"/>
                      <a:pt x="32788" y="2795"/>
                    </a:cubicBezTo>
                    <a:cubicBezTo>
                      <a:pt x="28977" y="2922"/>
                      <a:pt x="19704" y="3176"/>
                      <a:pt x="18814" y="2922"/>
                    </a:cubicBezTo>
                    <a:cubicBezTo>
                      <a:pt x="17417" y="2541"/>
                      <a:pt x="9034" y="3558"/>
                      <a:pt x="7637" y="3558"/>
                    </a:cubicBezTo>
                    <a:cubicBezTo>
                      <a:pt x="7128" y="3558"/>
                      <a:pt x="3190" y="4447"/>
                      <a:pt x="14" y="4701"/>
                    </a:cubicBezTo>
                    <a:cubicBezTo>
                      <a:pt x="-113" y="13722"/>
                      <a:pt x="649" y="22108"/>
                      <a:pt x="523" y="31129"/>
                    </a:cubicBezTo>
                    <a:cubicBezTo>
                      <a:pt x="10431" y="31002"/>
                      <a:pt x="20466" y="30113"/>
                      <a:pt x="30247" y="30113"/>
                    </a:cubicBezTo>
                    <a:cubicBezTo>
                      <a:pt x="54510" y="29859"/>
                      <a:pt x="78773" y="29732"/>
                      <a:pt x="103035" y="29605"/>
                    </a:cubicBezTo>
                    <a:cubicBezTo>
                      <a:pt x="116500" y="30240"/>
                      <a:pt x="129965" y="33924"/>
                      <a:pt x="143050" y="34178"/>
                    </a:cubicBezTo>
                    <a:cubicBezTo>
                      <a:pt x="146480" y="34178"/>
                      <a:pt x="150163" y="33416"/>
                      <a:pt x="152958" y="31765"/>
                    </a:cubicBezTo>
                    <a:cubicBezTo>
                      <a:pt x="155880" y="29986"/>
                      <a:pt x="156896" y="30494"/>
                      <a:pt x="157912" y="29096"/>
                    </a:cubicBezTo>
                    <a:cubicBezTo>
                      <a:pt x="159183" y="27572"/>
                      <a:pt x="159690" y="24776"/>
                      <a:pt x="159436" y="21473"/>
                    </a:cubicBezTo>
                    <a:cubicBezTo>
                      <a:pt x="159055" y="12325"/>
                      <a:pt x="153847" y="0"/>
                      <a:pt x="147369" y="762"/>
                    </a:cubicBez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93" name="Freeform 192">
                <a:extLst>
                  <a:ext uri="{FF2B5EF4-FFF2-40B4-BE49-F238E27FC236}">
                    <a16:creationId xmlns:a16="http://schemas.microsoft.com/office/drawing/2014/main" id="{01E47882-ADA1-448E-D466-CD9334549841}"/>
                  </a:ext>
                </a:extLst>
              </p:cNvPr>
              <p:cNvSpPr/>
              <p:nvPr/>
            </p:nvSpPr>
            <p:spPr>
              <a:xfrm>
                <a:off x="6712105" y="3518120"/>
                <a:ext cx="88666" cy="28463"/>
              </a:xfrm>
              <a:custGeom>
                <a:avLst/>
                <a:gdLst>
                  <a:gd name="connsiteX0" fmla="*/ 80918 w 88666"/>
                  <a:gd name="connsiteY0" fmla="*/ 1154 h 28463"/>
                  <a:gd name="connsiteX1" fmla="*/ 67325 w 88666"/>
                  <a:gd name="connsiteY1" fmla="*/ 11 h 28463"/>
                  <a:gd name="connsiteX2" fmla="*/ 51192 w 88666"/>
                  <a:gd name="connsiteY2" fmla="*/ 1027 h 28463"/>
                  <a:gd name="connsiteX3" fmla="*/ 8256 w 88666"/>
                  <a:gd name="connsiteY3" fmla="*/ 2044 h 28463"/>
                  <a:gd name="connsiteX4" fmla="*/ 0 w 88666"/>
                  <a:gd name="connsiteY4" fmla="*/ 1536 h 28463"/>
                  <a:gd name="connsiteX5" fmla="*/ 0 w 88666"/>
                  <a:gd name="connsiteY5" fmla="*/ 28218 h 28463"/>
                  <a:gd name="connsiteX6" fmla="*/ 4700 w 88666"/>
                  <a:gd name="connsiteY6" fmla="*/ 28345 h 28463"/>
                  <a:gd name="connsiteX7" fmla="*/ 43952 w 88666"/>
                  <a:gd name="connsiteY7" fmla="*/ 27329 h 28463"/>
                  <a:gd name="connsiteX8" fmla="*/ 87650 w 88666"/>
                  <a:gd name="connsiteY8" fmla="*/ 27074 h 28463"/>
                  <a:gd name="connsiteX9" fmla="*/ 88666 w 88666"/>
                  <a:gd name="connsiteY9" fmla="*/ 1662 h 28463"/>
                  <a:gd name="connsiteX10" fmla="*/ 80918 w 88666"/>
                  <a:gd name="connsiteY10" fmla="*/ 1154 h 2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666" h="28463">
                    <a:moveTo>
                      <a:pt x="80918" y="1154"/>
                    </a:moveTo>
                    <a:cubicBezTo>
                      <a:pt x="77360" y="900"/>
                      <a:pt x="70755" y="-116"/>
                      <a:pt x="67325" y="11"/>
                    </a:cubicBezTo>
                    <a:cubicBezTo>
                      <a:pt x="60847" y="138"/>
                      <a:pt x="57671" y="773"/>
                      <a:pt x="51192" y="1027"/>
                    </a:cubicBezTo>
                    <a:cubicBezTo>
                      <a:pt x="36965" y="1662"/>
                      <a:pt x="22611" y="1790"/>
                      <a:pt x="8256" y="2044"/>
                    </a:cubicBezTo>
                    <a:cubicBezTo>
                      <a:pt x="5462" y="2044"/>
                      <a:pt x="2794" y="1790"/>
                      <a:pt x="0" y="1536"/>
                    </a:cubicBezTo>
                    <a:lnTo>
                      <a:pt x="0" y="28218"/>
                    </a:lnTo>
                    <a:cubicBezTo>
                      <a:pt x="1524" y="28218"/>
                      <a:pt x="3176" y="28218"/>
                      <a:pt x="4700" y="28345"/>
                    </a:cubicBezTo>
                    <a:cubicBezTo>
                      <a:pt x="17784" y="28853"/>
                      <a:pt x="31122" y="27583"/>
                      <a:pt x="43952" y="27329"/>
                    </a:cubicBezTo>
                    <a:cubicBezTo>
                      <a:pt x="58560" y="27201"/>
                      <a:pt x="73042" y="27201"/>
                      <a:pt x="87650" y="27074"/>
                    </a:cubicBezTo>
                    <a:cubicBezTo>
                      <a:pt x="85872" y="18307"/>
                      <a:pt x="86507" y="10048"/>
                      <a:pt x="88666" y="1662"/>
                    </a:cubicBezTo>
                    <a:cubicBezTo>
                      <a:pt x="86634" y="1662"/>
                      <a:pt x="84093" y="1662"/>
                      <a:pt x="80918" y="1154"/>
                    </a:cubicBez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194" name="Group 193">
            <a:extLst>
              <a:ext uri="{FF2B5EF4-FFF2-40B4-BE49-F238E27FC236}">
                <a16:creationId xmlns:a16="http://schemas.microsoft.com/office/drawing/2014/main" id="{006082CF-77F9-DE87-A47B-634C21D4CA15}"/>
              </a:ext>
            </a:extLst>
          </p:cNvPr>
          <p:cNvGrpSpPr/>
          <p:nvPr/>
        </p:nvGrpSpPr>
        <p:grpSpPr>
          <a:xfrm>
            <a:off x="479070" y="2940949"/>
            <a:ext cx="2587635" cy="259971"/>
            <a:chOff x="479070" y="3254884"/>
            <a:chExt cx="2587635" cy="259971"/>
          </a:xfrm>
        </p:grpSpPr>
        <p:sp>
          <p:nvSpPr>
            <p:cNvPr id="195" name="TextBox 194">
              <a:extLst>
                <a:ext uri="{FF2B5EF4-FFF2-40B4-BE49-F238E27FC236}">
                  <a16:creationId xmlns:a16="http://schemas.microsoft.com/office/drawing/2014/main" id="{E23FFC4E-0CC8-6465-E9DD-8D9B9C3A7E0F}"/>
                </a:ext>
              </a:extLst>
            </p:cNvPr>
            <p:cNvSpPr txBox="1"/>
            <p:nvPr/>
          </p:nvSpPr>
          <p:spPr>
            <a:xfrm>
              <a:off x="809625" y="3265469"/>
              <a:ext cx="460062" cy="230832"/>
            </a:xfrm>
            <a:prstGeom prst="rect">
              <a:avLst/>
            </a:prstGeom>
            <a:noFill/>
          </p:spPr>
          <p:txBody>
            <a:bodyPr wrap="none" lIns="0" tIns="0" rIns="0" bIns="0" rtlCol="0">
              <a:spAutoFit/>
            </a:bodyPr>
            <a:lstStyle/>
            <a:p>
              <a:pPr algn="l"/>
              <a:r>
                <a:rPr lang="en-US" sz="1500" spc="0" baseline="0">
                  <a:solidFill>
                    <a:srgbClr val="31388C"/>
                  </a:solidFill>
                  <a:latin typeface="Londrina Solid" pitchFamily="2" charset="77"/>
                  <a:sym typeface="LondrinaSolid-Black"/>
                  <a:rtl val="0"/>
                </a:rPr>
                <a:t>Listen</a:t>
              </a:r>
            </a:p>
          </p:txBody>
        </p:sp>
        <p:sp>
          <p:nvSpPr>
            <p:cNvPr id="196" name="Freeform 195">
              <a:extLst>
                <a:ext uri="{FF2B5EF4-FFF2-40B4-BE49-F238E27FC236}">
                  <a16:creationId xmlns:a16="http://schemas.microsoft.com/office/drawing/2014/main" id="{E64B0F30-2FC1-53C4-2FF0-17F171ACC431}"/>
                </a:ext>
              </a:extLst>
            </p:cNvPr>
            <p:cNvSpPr/>
            <p:nvPr/>
          </p:nvSpPr>
          <p:spPr>
            <a:xfrm>
              <a:off x="506261" y="3270873"/>
              <a:ext cx="56736" cy="27171"/>
            </a:xfrm>
            <a:custGeom>
              <a:avLst/>
              <a:gdLst>
                <a:gd name="connsiteX0" fmla="*/ 0 w 40649"/>
                <a:gd name="connsiteY0" fmla="*/ 6328 h 19467"/>
                <a:gd name="connsiteX1" fmla="*/ 1016 w 40649"/>
                <a:gd name="connsiteY1" fmla="*/ 2644 h 19467"/>
                <a:gd name="connsiteX2" fmla="*/ 3430 w 40649"/>
                <a:gd name="connsiteY2" fmla="*/ 611 h 19467"/>
                <a:gd name="connsiteX3" fmla="*/ 12703 w 40649"/>
                <a:gd name="connsiteY3" fmla="*/ 1754 h 19467"/>
                <a:gd name="connsiteX4" fmla="*/ 24263 w 40649"/>
                <a:gd name="connsiteY4" fmla="*/ 5566 h 19467"/>
                <a:gd name="connsiteX5" fmla="*/ 37093 w 40649"/>
                <a:gd name="connsiteY5" fmla="*/ 9759 h 19467"/>
                <a:gd name="connsiteX6" fmla="*/ 40649 w 40649"/>
                <a:gd name="connsiteY6" fmla="*/ 13698 h 19467"/>
                <a:gd name="connsiteX7" fmla="*/ 36585 w 40649"/>
                <a:gd name="connsiteY7" fmla="*/ 19288 h 19467"/>
                <a:gd name="connsiteX8" fmla="*/ 25787 w 40649"/>
                <a:gd name="connsiteY8" fmla="*/ 17255 h 19467"/>
                <a:gd name="connsiteX9" fmla="*/ 8257 w 40649"/>
                <a:gd name="connsiteY9" fmla="*/ 12427 h 19467"/>
                <a:gd name="connsiteX10" fmla="*/ 2795 w 40649"/>
                <a:gd name="connsiteY10" fmla="*/ 10267 h 19467"/>
                <a:gd name="connsiteX11" fmla="*/ 0 w 40649"/>
                <a:gd name="connsiteY11" fmla="*/ 6328 h 1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649" h="19467">
                  <a:moveTo>
                    <a:pt x="0" y="6328"/>
                  </a:moveTo>
                  <a:cubicBezTo>
                    <a:pt x="0" y="5439"/>
                    <a:pt x="635" y="3406"/>
                    <a:pt x="1016" y="2644"/>
                  </a:cubicBezTo>
                  <a:cubicBezTo>
                    <a:pt x="1524" y="1754"/>
                    <a:pt x="2414" y="1119"/>
                    <a:pt x="3430" y="611"/>
                  </a:cubicBezTo>
                  <a:cubicBezTo>
                    <a:pt x="6606" y="-533"/>
                    <a:pt x="9781" y="-25"/>
                    <a:pt x="12703" y="1754"/>
                  </a:cubicBezTo>
                  <a:cubicBezTo>
                    <a:pt x="15879" y="3660"/>
                    <a:pt x="20579" y="4676"/>
                    <a:pt x="24263" y="5566"/>
                  </a:cubicBezTo>
                  <a:cubicBezTo>
                    <a:pt x="28582" y="6582"/>
                    <a:pt x="33282" y="7472"/>
                    <a:pt x="37093" y="9759"/>
                  </a:cubicBezTo>
                  <a:cubicBezTo>
                    <a:pt x="38744" y="10775"/>
                    <a:pt x="40649" y="12046"/>
                    <a:pt x="40649" y="13698"/>
                  </a:cubicBezTo>
                  <a:cubicBezTo>
                    <a:pt x="40649" y="17001"/>
                    <a:pt x="38490" y="18272"/>
                    <a:pt x="36585" y="19288"/>
                  </a:cubicBezTo>
                  <a:cubicBezTo>
                    <a:pt x="32901" y="19923"/>
                    <a:pt x="29217" y="18780"/>
                    <a:pt x="25787" y="17255"/>
                  </a:cubicBezTo>
                  <a:cubicBezTo>
                    <a:pt x="20579" y="15095"/>
                    <a:pt x="14100" y="13443"/>
                    <a:pt x="8257" y="12427"/>
                  </a:cubicBezTo>
                  <a:cubicBezTo>
                    <a:pt x="6478" y="12046"/>
                    <a:pt x="3938" y="11538"/>
                    <a:pt x="2795" y="10267"/>
                  </a:cubicBezTo>
                  <a:cubicBezTo>
                    <a:pt x="1397" y="8869"/>
                    <a:pt x="127" y="8869"/>
                    <a:pt x="0" y="6328"/>
                  </a:cubicBezTo>
                  <a:close/>
                </a:path>
              </a:pathLst>
            </a:custGeom>
            <a:solidFill>
              <a:srgbClr val="3F4594"/>
            </a:solidFill>
            <a:ln w="12692" cap="flat">
              <a:noFill/>
              <a:prstDash val="solid"/>
              <a:miter/>
            </a:ln>
          </p:spPr>
          <p:txBody>
            <a:bodyPr rtlCol="0" anchor="ctr"/>
            <a:lstStyle/>
            <a:p>
              <a:endParaRPr lang="en-US">
                <a:latin typeface="Roboto Condensed" panose="02000000000000000000" pitchFamily="2" charset="0"/>
              </a:endParaRPr>
            </a:p>
          </p:txBody>
        </p:sp>
        <p:sp>
          <p:nvSpPr>
            <p:cNvPr id="197" name="Freeform 196">
              <a:extLst>
                <a:ext uri="{FF2B5EF4-FFF2-40B4-BE49-F238E27FC236}">
                  <a16:creationId xmlns:a16="http://schemas.microsoft.com/office/drawing/2014/main" id="{34998527-0D88-724B-38C1-04A4C1DA5E92}"/>
                </a:ext>
              </a:extLst>
            </p:cNvPr>
            <p:cNvSpPr/>
            <p:nvPr/>
          </p:nvSpPr>
          <p:spPr>
            <a:xfrm>
              <a:off x="479070" y="3365376"/>
              <a:ext cx="72220" cy="21679"/>
            </a:xfrm>
            <a:custGeom>
              <a:avLst/>
              <a:gdLst>
                <a:gd name="connsiteX0" fmla="*/ 554 w 51743"/>
                <a:gd name="connsiteY0" fmla="*/ 12568 h 15532"/>
                <a:gd name="connsiteX1" fmla="*/ 46 w 51743"/>
                <a:gd name="connsiteY1" fmla="*/ 8883 h 15532"/>
                <a:gd name="connsiteX2" fmla="*/ 1951 w 51743"/>
                <a:gd name="connsiteY2" fmla="*/ 6088 h 15532"/>
                <a:gd name="connsiteX3" fmla="*/ 13257 w 51743"/>
                <a:gd name="connsiteY3" fmla="*/ 3166 h 15532"/>
                <a:gd name="connsiteX4" fmla="*/ 28373 w 51743"/>
                <a:gd name="connsiteY4" fmla="*/ 1768 h 15532"/>
                <a:gd name="connsiteX5" fmla="*/ 45141 w 51743"/>
                <a:gd name="connsiteY5" fmla="*/ 116 h 15532"/>
                <a:gd name="connsiteX6" fmla="*/ 51112 w 51743"/>
                <a:gd name="connsiteY6" fmla="*/ 2149 h 15532"/>
                <a:gd name="connsiteX7" fmla="*/ 49079 w 51743"/>
                <a:gd name="connsiteY7" fmla="*/ 9010 h 15532"/>
                <a:gd name="connsiteX8" fmla="*/ 35614 w 51743"/>
                <a:gd name="connsiteY8" fmla="*/ 11806 h 15532"/>
                <a:gd name="connsiteX9" fmla="*/ 13130 w 51743"/>
                <a:gd name="connsiteY9" fmla="*/ 14855 h 15532"/>
                <a:gd name="connsiteX10" fmla="*/ 5762 w 51743"/>
                <a:gd name="connsiteY10" fmla="*/ 15236 h 15532"/>
                <a:gd name="connsiteX11" fmla="*/ 554 w 51743"/>
                <a:gd name="connsiteY11" fmla="*/ 12568 h 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743" h="15532">
                  <a:moveTo>
                    <a:pt x="554" y="12568"/>
                  </a:moveTo>
                  <a:cubicBezTo>
                    <a:pt x="46" y="11806"/>
                    <a:pt x="-81" y="9646"/>
                    <a:pt x="46" y="8883"/>
                  </a:cubicBezTo>
                  <a:cubicBezTo>
                    <a:pt x="300" y="7867"/>
                    <a:pt x="808" y="6850"/>
                    <a:pt x="1951" y="6088"/>
                  </a:cubicBezTo>
                  <a:cubicBezTo>
                    <a:pt x="5000" y="3674"/>
                    <a:pt x="9065" y="2784"/>
                    <a:pt x="13257" y="3166"/>
                  </a:cubicBezTo>
                  <a:cubicBezTo>
                    <a:pt x="17830" y="3547"/>
                    <a:pt x="23800" y="2403"/>
                    <a:pt x="28373" y="1768"/>
                  </a:cubicBezTo>
                  <a:cubicBezTo>
                    <a:pt x="33836" y="878"/>
                    <a:pt x="39679" y="-392"/>
                    <a:pt x="45141" y="116"/>
                  </a:cubicBezTo>
                  <a:cubicBezTo>
                    <a:pt x="47555" y="243"/>
                    <a:pt x="50222" y="625"/>
                    <a:pt x="51112" y="2149"/>
                  </a:cubicBezTo>
                  <a:cubicBezTo>
                    <a:pt x="52763" y="5199"/>
                    <a:pt x="50858" y="7231"/>
                    <a:pt x="49079" y="9010"/>
                  </a:cubicBezTo>
                  <a:cubicBezTo>
                    <a:pt x="45141" y="11170"/>
                    <a:pt x="40314" y="11679"/>
                    <a:pt x="35614" y="11806"/>
                  </a:cubicBezTo>
                  <a:cubicBezTo>
                    <a:pt x="28500" y="12060"/>
                    <a:pt x="20371" y="13330"/>
                    <a:pt x="13130" y="14855"/>
                  </a:cubicBezTo>
                  <a:cubicBezTo>
                    <a:pt x="10843" y="15363"/>
                    <a:pt x="7668" y="15872"/>
                    <a:pt x="5762" y="15236"/>
                  </a:cubicBezTo>
                  <a:cubicBezTo>
                    <a:pt x="3222" y="14347"/>
                    <a:pt x="1824" y="14728"/>
                    <a:pt x="554" y="12568"/>
                  </a:cubicBezTo>
                  <a:close/>
                </a:path>
              </a:pathLst>
            </a:custGeom>
            <a:solidFill>
              <a:srgbClr val="3F4594"/>
            </a:solidFill>
            <a:ln w="12692" cap="flat">
              <a:noFill/>
              <a:prstDash val="solid"/>
              <a:miter/>
            </a:ln>
          </p:spPr>
          <p:txBody>
            <a:bodyPr rtlCol="0" anchor="ctr"/>
            <a:lstStyle/>
            <a:p>
              <a:endParaRPr lang="en-US">
                <a:latin typeface="Roboto Condensed" panose="02000000000000000000" pitchFamily="2" charset="0"/>
              </a:endParaRPr>
            </a:p>
          </p:txBody>
        </p:sp>
        <p:sp>
          <p:nvSpPr>
            <p:cNvPr id="198" name="Freeform 197">
              <a:extLst>
                <a:ext uri="{FF2B5EF4-FFF2-40B4-BE49-F238E27FC236}">
                  <a16:creationId xmlns:a16="http://schemas.microsoft.com/office/drawing/2014/main" id="{8047BB8C-A14B-176A-3B3F-29FB6438B955}"/>
                </a:ext>
              </a:extLst>
            </p:cNvPr>
            <p:cNvSpPr/>
            <p:nvPr/>
          </p:nvSpPr>
          <p:spPr>
            <a:xfrm>
              <a:off x="528417" y="3439818"/>
              <a:ext cx="47905" cy="41558"/>
            </a:xfrm>
            <a:custGeom>
              <a:avLst/>
              <a:gdLst>
                <a:gd name="connsiteX0" fmla="*/ 2800 w 34322"/>
                <a:gd name="connsiteY0" fmla="*/ 29116 h 29775"/>
                <a:gd name="connsiteX1" fmla="*/ 386 w 34322"/>
                <a:gd name="connsiteY1" fmla="*/ 26193 h 29775"/>
                <a:gd name="connsiteX2" fmla="*/ 132 w 34322"/>
                <a:gd name="connsiteY2" fmla="*/ 23017 h 29775"/>
                <a:gd name="connsiteX3" fmla="*/ 6357 w 34322"/>
                <a:gd name="connsiteY3" fmla="*/ 16156 h 29775"/>
                <a:gd name="connsiteX4" fmla="*/ 16011 w 34322"/>
                <a:gd name="connsiteY4" fmla="*/ 9041 h 29775"/>
                <a:gd name="connsiteX5" fmla="*/ 26681 w 34322"/>
                <a:gd name="connsiteY5" fmla="*/ 1036 h 29775"/>
                <a:gd name="connsiteX6" fmla="*/ 31889 w 34322"/>
                <a:gd name="connsiteY6" fmla="*/ 400 h 29775"/>
                <a:gd name="connsiteX7" fmla="*/ 34176 w 34322"/>
                <a:gd name="connsiteY7" fmla="*/ 6880 h 29775"/>
                <a:gd name="connsiteX8" fmla="*/ 26427 w 34322"/>
                <a:gd name="connsiteY8" fmla="*/ 14504 h 29775"/>
                <a:gd name="connsiteX9" fmla="*/ 12454 w 34322"/>
                <a:gd name="connsiteY9" fmla="*/ 25939 h 29775"/>
                <a:gd name="connsiteX10" fmla="*/ 7627 w 34322"/>
                <a:gd name="connsiteY10" fmla="*/ 29116 h 29775"/>
                <a:gd name="connsiteX11" fmla="*/ 2800 w 34322"/>
                <a:gd name="connsiteY11" fmla="*/ 29116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22" h="29775">
                  <a:moveTo>
                    <a:pt x="2800" y="29116"/>
                  </a:moveTo>
                  <a:cubicBezTo>
                    <a:pt x="2038" y="28608"/>
                    <a:pt x="767" y="26956"/>
                    <a:pt x="386" y="26193"/>
                  </a:cubicBezTo>
                  <a:cubicBezTo>
                    <a:pt x="5" y="25177"/>
                    <a:pt x="-122" y="24160"/>
                    <a:pt x="132" y="23017"/>
                  </a:cubicBezTo>
                  <a:cubicBezTo>
                    <a:pt x="1021" y="19840"/>
                    <a:pt x="3308" y="17426"/>
                    <a:pt x="6357" y="16156"/>
                  </a:cubicBezTo>
                  <a:cubicBezTo>
                    <a:pt x="9659" y="14758"/>
                    <a:pt x="13216" y="11455"/>
                    <a:pt x="16011" y="9041"/>
                  </a:cubicBezTo>
                  <a:cubicBezTo>
                    <a:pt x="19314" y="6245"/>
                    <a:pt x="22743" y="2815"/>
                    <a:pt x="26681" y="1036"/>
                  </a:cubicBezTo>
                  <a:cubicBezTo>
                    <a:pt x="28460" y="273"/>
                    <a:pt x="30492" y="-489"/>
                    <a:pt x="31889" y="400"/>
                  </a:cubicBezTo>
                  <a:cubicBezTo>
                    <a:pt x="34684" y="2306"/>
                    <a:pt x="34430" y="4848"/>
                    <a:pt x="34176" y="6880"/>
                  </a:cubicBezTo>
                  <a:cubicBezTo>
                    <a:pt x="32525" y="10184"/>
                    <a:pt x="29476" y="12598"/>
                    <a:pt x="26427" y="14504"/>
                  </a:cubicBezTo>
                  <a:cubicBezTo>
                    <a:pt x="21600" y="17553"/>
                    <a:pt x="16646" y="21746"/>
                    <a:pt x="12454" y="25939"/>
                  </a:cubicBezTo>
                  <a:cubicBezTo>
                    <a:pt x="11184" y="27210"/>
                    <a:pt x="9278" y="28989"/>
                    <a:pt x="7627" y="29116"/>
                  </a:cubicBezTo>
                  <a:cubicBezTo>
                    <a:pt x="5594" y="29497"/>
                    <a:pt x="4832" y="30386"/>
                    <a:pt x="2800" y="29116"/>
                  </a:cubicBezTo>
                  <a:close/>
                </a:path>
              </a:pathLst>
            </a:custGeom>
            <a:solidFill>
              <a:srgbClr val="3F4594"/>
            </a:solidFill>
            <a:ln w="12692" cap="flat">
              <a:noFill/>
              <a:prstDash val="solid"/>
              <a:miter/>
            </a:ln>
          </p:spPr>
          <p:txBody>
            <a:bodyPr rtlCol="0" anchor="ctr"/>
            <a:lstStyle/>
            <a:p>
              <a:endParaRPr lang="en-US">
                <a:latin typeface="Roboto Condensed" panose="02000000000000000000" pitchFamily="2" charset="0"/>
              </a:endParaRPr>
            </a:p>
          </p:txBody>
        </p:sp>
        <p:sp>
          <p:nvSpPr>
            <p:cNvPr id="199" name="TextBox 198">
              <a:extLst>
                <a:ext uri="{FF2B5EF4-FFF2-40B4-BE49-F238E27FC236}">
                  <a16:creationId xmlns:a16="http://schemas.microsoft.com/office/drawing/2014/main" id="{B613E213-56EE-F2D5-102D-198775019208}"/>
                </a:ext>
              </a:extLst>
            </p:cNvPr>
            <p:cNvSpPr txBox="1"/>
            <p:nvPr/>
          </p:nvSpPr>
          <p:spPr>
            <a:xfrm>
              <a:off x="2640306" y="3265469"/>
              <a:ext cx="426399" cy="230832"/>
            </a:xfrm>
            <a:prstGeom prst="rect">
              <a:avLst/>
            </a:prstGeom>
            <a:noFill/>
          </p:spPr>
          <p:txBody>
            <a:bodyPr wrap="none" lIns="0" tIns="0" rIns="0" bIns="0" rtlCol="0">
              <a:spAutoFit/>
            </a:bodyPr>
            <a:lstStyle/>
            <a:p>
              <a:pPr algn="l"/>
              <a:r>
                <a:rPr lang="en-US" sz="1500" spc="0" baseline="0">
                  <a:solidFill>
                    <a:srgbClr val="F4AF00"/>
                  </a:solidFill>
                  <a:latin typeface="Londrina Solid" pitchFamily="2" charset="77"/>
                  <a:sym typeface="LondrinaSolid-Black"/>
                  <a:rtl val="0"/>
                </a:rPr>
                <a:t>Share</a:t>
              </a:r>
            </a:p>
          </p:txBody>
        </p:sp>
        <p:sp>
          <p:nvSpPr>
            <p:cNvPr id="200" name="TextBox 199">
              <a:extLst>
                <a:ext uri="{FF2B5EF4-FFF2-40B4-BE49-F238E27FC236}">
                  <a16:creationId xmlns:a16="http://schemas.microsoft.com/office/drawing/2014/main" id="{03D8C83C-05C1-A1E7-8FB1-790D92303A0B}"/>
                </a:ext>
              </a:extLst>
            </p:cNvPr>
            <p:cNvSpPr txBox="1"/>
            <p:nvPr/>
          </p:nvSpPr>
          <p:spPr>
            <a:xfrm>
              <a:off x="1759188" y="3265469"/>
              <a:ext cx="381515" cy="230832"/>
            </a:xfrm>
            <a:prstGeom prst="rect">
              <a:avLst/>
            </a:prstGeom>
            <a:noFill/>
          </p:spPr>
          <p:txBody>
            <a:bodyPr wrap="none" lIns="0" tIns="0" rIns="0" bIns="0" rtlCol="0">
              <a:spAutoFit/>
            </a:bodyPr>
            <a:lstStyle/>
            <a:p>
              <a:pPr algn="l"/>
              <a:r>
                <a:rPr lang="en-US" sz="1500" baseline="0">
                  <a:solidFill>
                    <a:srgbClr val="E75119"/>
                  </a:solidFill>
                  <a:latin typeface="Londrina Solid" pitchFamily="2" charset="77"/>
                  <a:sym typeface="LondrinaSolid-Black"/>
                  <a:rtl val="0"/>
                </a:rPr>
                <a:t>Think</a:t>
              </a:r>
            </a:p>
          </p:txBody>
        </p:sp>
        <p:grpSp>
          <p:nvGrpSpPr>
            <p:cNvPr id="201" name="Group 200">
              <a:extLst>
                <a:ext uri="{FF2B5EF4-FFF2-40B4-BE49-F238E27FC236}">
                  <a16:creationId xmlns:a16="http://schemas.microsoft.com/office/drawing/2014/main" id="{CE7079A1-D172-7801-0152-3A48FD18EC23}"/>
                </a:ext>
              </a:extLst>
            </p:cNvPr>
            <p:cNvGrpSpPr/>
            <p:nvPr/>
          </p:nvGrpSpPr>
          <p:grpSpPr>
            <a:xfrm flipH="1">
              <a:off x="575919" y="3254884"/>
              <a:ext cx="173824" cy="255600"/>
              <a:chOff x="-7072436" y="623808"/>
              <a:chExt cx="1507698" cy="2191719"/>
            </a:xfrm>
            <a:solidFill>
              <a:schemeClr val="tx2"/>
            </a:solidFill>
          </p:grpSpPr>
          <p:sp>
            <p:nvSpPr>
              <p:cNvPr id="206" name="Freeform 205">
                <a:extLst>
                  <a:ext uri="{FF2B5EF4-FFF2-40B4-BE49-F238E27FC236}">
                    <a16:creationId xmlns:a16="http://schemas.microsoft.com/office/drawing/2014/main" id="{6813FFC1-FD0C-9E70-6DE9-8644E371F937}"/>
                  </a:ext>
                </a:extLst>
              </p:cNvPr>
              <p:cNvSpPr/>
              <p:nvPr/>
            </p:nvSpPr>
            <p:spPr>
              <a:xfrm>
                <a:off x="-7072436" y="623808"/>
                <a:ext cx="1507698" cy="2191719"/>
              </a:xfrm>
              <a:custGeom>
                <a:avLst/>
                <a:gdLst>
                  <a:gd name="connsiteX0" fmla="*/ 1285977 w 1507698"/>
                  <a:gd name="connsiteY0" fmla="*/ 185427 h 2191719"/>
                  <a:gd name="connsiteX1" fmla="*/ 754084 w 1507698"/>
                  <a:gd name="connsiteY1" fmla="*/ 0 h 2191719"/>
                  <a:gd name="connsiteX2" fmla="*/ 221974 w 1507698"/>
                  <a:gd name="connsiteY2" fmla="*/ 185427 h 2191719"/>
                  <a:gd name="connsiteX3" fmla="*/ 0 w 1507698"/>
                  <a:gd name="connsiteY3" fmla="*/ 753495 h 2191719"/>
                  <a:gd name="connsiteX4" fmla="*/ 0 w 1507698"/>
                  <a:gd name="connsiteY4" fmla="*/ 1712384 h 2191719"/>
                  <a:gd name="connsiteX5" fmla="*/ 142357 w 1507698"/>
                  <a:gd name="connsiteY5" fmla="*/ 2087383 h 2191719"/>
                  <a:gd name="connsiteX6" fmla="*/ 479681 w 1507698"/>
                  <a:gd name="connsiteY6" fmla="*/ 2191720 h 2191719"/>
                  <a:gd name="connsiteX7" fmla="*/ 817005 w 1507698"/>
                  <a:gd name="connsiteY7" fmla="*/ 2087383 h 2191719"/>
                  <a:gd name="connsiteX8" fmla="*/ 959362 w 1507698"/>
                  <a:gd name="connsiteY8" fmla="*/ 1712384 h 2191719"/>
                  <a:gd name="connsiteX9" fmla="*/ 1192298 w 1507698"/>
                  <a:gd name="connsiteY9" fmla="*/ 1335834 h 2191719"/>
                  <a:gd name="connsiteX10" fmla="*/ 1507698 w 1507698"/>
                  <a:gd name="connsiteY10" fmla="*/ 753495 h 2191719"/>
                  <a:gd name="connsiteX11" fmla="*/ 1285977 w 1507698"/>
                  <a:gd name="connsiteY11" fmla="*/ 185427 h 2191719"/>
                  <a:gd name="connsiteX12" fmla="*/ 1147550 w 1507698"/>
                  <a:gd name="connsiteY12" fmla="*/ 1283900 h 2191719"/>
                  <a:gd name="connsiteX13" fmla="*/ 890924 w 1507698"/>
                  <a:gd name="connsiteY13" fmla="*/ 1712167 h 2191719"/>
                  <a:gd name="connsiteX14" fmla="*/ 772509 w 1507698"/>
                  <a:gd name="connsiteY14" fmla="*/ 2035233 h 2191719"/>
                  <a:gd name="connsiteX15" fmla="*/ 479681 w 1507698"/>
                  <a:gd name="connsiteY15" fmla="*/ 2123099 h 2191719"/>
                  <a:gd name="connsiteX16" fmla="*/ 186853 w 1507698"/>
                  <a:gd name="connsiteY16" fmla="*/ 2035233 h 2191719"/>
                  <a:gd name="connsiteX17" fmla="*/ 68438 w 1507698"/>
                  <a:gd name="connsiteY17" fmla="*/ 1712167 h 2191719"/>
                  <a:gd name="connsiteX18" fmla="*/ 68438 w 1507698"/>
                  <a:gd name="connsiteY18" fmla="*/ 753495 h 2191719"/>
                  <a:gd name="connsiteX19" fmla="*/ 753867 w 1507698"/>
                  <a:gd name="connsiteY19" fmla="*/ 68585 h 2191719"/>
                  <a:gd name="connsiteX20" fmla="*/ 1439296 w 1507698"/>
                  <a:gd name="connsiteY20" fmla="*/ 753495 h 2191719"/>
                  <a:gd name="connsiteX21" fmla="*/ 1147550 w 1507698"/>
                  <a:gd name="connsiteY21" fmla="*/ 1283900 h 21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7698" h="2191719">
                    <a:moveTo>
                      <a:pt x="1285977" y="185427"/>
                    </a:moveTo>
                    <a:cubicBezTo>
                      <a:pt x="1153031" y="64008"/>
                      <a:pt x="969026" y="0"/>
                      <a:pt x="754084" y="0"/>
                    </a:cubicBezTo>
                    <a:cubicBezTo>
                      <a:pt x="539105" y="0"/>
                      <a:pt x="354884" y="64008"/>
                      <a:pt x="221974" y="185427"/>
                    </a:cubicBezTo>
                    <a:cubicBezTo>
                      <a:pt x="76768" y="317804"/>
                      <a:pt x="0" y="514187"/>
                      <a:pt x="0" y="753495"/>
                    </a:cubicBezTo>
                    <a:lnTo>
                      <a:pt x="0" y="1712384"/>
                    </a:lnTo>
                    <a:cubicBezTo>
                      <a:pt x="0" y="1880259"/>
                      <a:pt x="48029" y="2006292"/>
                      <a:pt x="142357" y="2087383"/>
                    </a:cubicBezTo>
                    <a:cubicBezTo>
                      <a:pt x="223056" y="2156653"/>
                      <a:pt x="336675" y="2191720"/>
                      <a:pt x="479681" y="2191720"/>
                    </a:cubicBezTo>
                    <a:cubicBezTo>
                      <a:pt x="622688" y="2191720"/>
                      <a:pt x="736307" y="2156653"/>
                      <a:pt x="817005" y="2087383"/>
                    </a:cubicBezTo>
                    <a:cubicBezTo>
                      <a:pt x="911549" y="2006292"/>
                      <a:pt x="959362" y="1880043"/>
                      <a:pt x="959362" y="1712384"/>
                    </a:cubicBezTo>
                    <a:cubicBezTo>
                      <a:pt x="959362" y="1544724"/>
                      <a:pt x="1067284" y="1443883"/>
                      <a:pt x="1192298" y="1335834"/>
                    </a:cubicBezTo>
                    <a:cubicBezTo>
                      <a:pt x="1340136" y="1207855"/>
                      <a:pt x="1507698" y="1062757"/>
                      <a:pt x="1507698" y="753495"/>
                    </a:cubicBezTo>
                    <a:cubicBezTo>
                      <a:pt x="1507951" y="514187"/>
                      <a:pt x="1431183" y="317804"/>
                      <a:pt x="1285977" y="185427"/>
                    </a:cubicBezTo>
                    <a:close/>
                    <a:moveTo>
                      <a:pt x="1147550" y="1283900"/>
                    </a:moveTo>
                    <a:cubicBezTo>
                      <a:pt x="1021454" y="1393066"/>
                      <a:pt x="890924" y="1505909"/>
                      <a:pt x="890924" y="1712167"/>
                    </a:cubicBezTo>
                    <a:cubicBezTo>
                      <a:pt x="890924" y="1858996"/>
                      <a:pt x="851008" y="1967729"/>
                      <a:pt x="772509" y="2035233"/>
                    </a:cubicBezTo>
                    <a:cubicBezTo>
                      <a:pt x="704504" y="2093510"/>
                      <a:pt x="606029" y="2123099"/>
                      <a:pt x="479681" y="2123099"/>
                    </a:cubicBezTo>
                    <a:cubicBezTo>
                      <a:pt x="353334" y="2123099"/>
                      <a:pt x="254859" y="2093510"/>
                      <a:pt x="186853" y="2035233"/>
                    </a:cubicBezTo>
                    <a:cubicBezTo>
                      <a:pt x="108138" y="1967729"/>
                      <a:pt x="68438" y="1858996"/>
                      <a:pt x="68438" y="1712167"/>
                    </a:cubicBezTo>
                    <a:lnTo>
                      <a:pt x="68438" y="753495"/>
                    </a:lnTo>
                    <a:cubicBezTo>
                      <a:pt x="68438" y="248534"/>
                      <a:pt x="422421" y="68585"/>
                      <a:pt x="753867" y="68585"/>
                    </a:cubicBezTo>
                    <a:cubicBezTo>
                      <a:pt x="1085277" y="68585"/>
                      <a:pt x="1439296" y="248534"/>
                      <a:pt x="1439296" y="753495"/>
                    </a:cubicBezTo>
                    <a:cubicBezTo>
                      <a:pt x="1439512" y="1031402"/>
                      <a:pt x="1291025" y="1159850"/>
                      <a:pt x="1147550" y="1283900"/>
                    </a:cubicBezTo>
                    <a:close/>
                  </a:path>
                </a:pathLst>
              </a:custGeom>
              <a:grpFill/>
              <a:ln w="9231" cap="flat">
                <a:solidFill>
                  <a:schemeClr val="tx2"/>
                </a:solidFill>
                <a:prstDash val="solid"/>
                <a:miter/>
              </a:ln>
            </p:spPr>
            <p:txBody>
              <a:bodyPr rtlCol="0" anchor="ctr"/>
              <a:lstStyle/>
              <a:p>
                <a:endParaRPr lang="en-US">
                  <a:latin typeface="Roboto Condensed" panose="02000000000000000000" pitchFamily="2" charset="0"/>
                </a:endParaRPr>
              </a:p>
            </p:txBody>
          </p:sp>
          <p:sp>
            <p:nvSpPr>
              <p:cNvPr id="207" name="Freeform 206">
                <a:extLst>
                  <a:ext uri="{FF2B5EF4-FFF2-40B4-BE49-F238E27FC236}">
                    <a16:creationId xmlns:a16="http://schemas.microsoft.com/office/drawing/2014/main" id="{37FD1B8E-0947-753D-D218-08B014CC5239}"/>
                  </a:ext>
                </a:extLst>
              </p:cNvPr>
              <p:cNvSpPr/>
              <p:nvPr/>
            </p:nvSpPr>
            <p:spPr>
              <a:xfrm>
                <a:off x="-6809692" y="904412"/>
                <a:ext cx="984171" cy="1383146"/>
              </a:xfrm>
              <a:custGeom>
                <a:avLst/>
                <a:gdLst>
                  <a:gd name="connsiteX0" fmla="*/ 941838 w 1096494"/>
                  <a:gd name="connsiteY0" fmla="*/ 131727 h 1541011"/>
                  <a:gd name="connsiteX1" fmla="*/ 548372 w 1096494"/>
                  <a:gd name="connsiteY1" fmla="*/ 0 h 1541011"/>
                  <a:gd name="connsiteX2" fmla="*/ 154870 w 1096494"/>
                  <a:gd name="connsiteY2" fmla="*/ 131727 h 1541011"/>
                  <a:gd name="connsiteX3" fmla="*/ 0 w 1096494"/>
                  <a:gd name="connsiteY3" fmla="*/ 547921 h 1541011"/>
                  <a:gd name="connsiteX4" fmla="*/ 0 w 1096494"/>
                  <a:gd name="connsiteY4" fmla="*/ 1267033 h 1541011"/>
                  <a:gd name="connsiteX5" fmla="*/ 53330 w 1096494"/>
                  <a:gd name="connsiteY5" fmla="*/ 1457939 h 1541011"/>
                  <a:gd name="connsiteX6" fmla="*/ 205531 w 1096494"/>
                  <a:gd name="connsiteY6" fmla="*/ 1541012 h 1541011"/>
                  <a:gd name="connsiteX7" fmla="*/ 445498 w 1096494"/>
                  <a:gd name="connsiteY7" fmla="*/ 1335402 h 1541011"/>
                  <a:gd name="connsiteX8" fmla="*/ 306638 w 1096494"/>
                  <a:gd name="connsiteY8" fmla="*/ 1186591 h 1541011"/>
                  <a:gd name="connsiteX9" fmla="*/ 205748 w 1096494"/>
                  <a:gd name="connsiteY9" fmla="*/ 1095626 h 1541011"/>
                  <a:gd name="connsiteX10" fmla="*/ 306638 w 1096494"/>
                  <a:gd name="connsiteY10" fmla="*/ 1004696 h 1541011"/>
                  <a:gd name="connsiteX11" fmla="*/ 445498 w 1096494"/>
                  <a:gd name="connsiteY11" fmla="*/ 855849 h 1541011"/>
                  <a:gd name="connsiteX12" fmla="*/ 237118 w 1096494"/>
                  <a:gd name="connsiteY12" fmla="*/ 655321 h 1541011"/>
                  <a:gd name="connsiteX13" fmla="*/ 68438 w 1096494"/>
                  <a:gd name="connsiteY13" fmla="*/ 590881 h 1541011"/>
                  <a:gd name="connsiteX14" fmla="*/ 68438 w 1096494"/>
                  <a:gd name="connsiteY14" fmla="*/ 547705 h 1541011"/>
                  <a:gd name="connsiteX15" fmla="*/ 200916 w 1096494"/>
                  <a:gd name="connsiteY15" fmla="*/ 182148 h 1541011"/>
                  <a:gd name="connsiteX16" fmla="*/ 548156 w 1096494"/>
                  <a:gd name="connsiteY16" fmla="*/ 68368 h 1541011"/>
                  <a:gd name="connsiteX17" fmla="*/ 895359 w 1096494"/>
                  <a:gd name="connsiteY17" fmla="*/ 182148 h 1541011"/>
                  <a:gd name="connsiteX18" fmla="*/ 1027837 w 1096494"/>
                  <a:gd name="connsiteY18" fmla="*/ 547705 h 1541011"/>
                  <a:gd name="connsiteX19" fmla="*/ 806945 w 1096494"/>
                  <a:gd name="connsiteY19" fmla="*/ 922920 h 1541011"/>
                  <a:gd name="connsiteX20" fmla="*/ 803447 w 1096494"/>
                  <a:gd name="connsiteY20" fmla="*/ 971142 h 1541011"/>
                  <a:gd name="connsiteX21" fmla="*/ 851909 w 1096494"/>
                  <a:gd name="connsiteY21" fmla="*/ 974674 h 1541011"/>
                  <a:gd name="connsiteX22" fmla="*/ 1096491 w 1096494"/>
                  <a:gd name="connsiteY22" fmla="*/ 547705 h 1541011"/>
                  <a:gd name="connsiteX23" fmla="*/ 941838 w 1096494"/>
                  <a:gd name="connsiteY23" fmla="*/ 131727 h 1541011"/>
                  <a:gd name="connsiteX24" fmla="*/ 209245 w 1096494"/>
                  <a:gd name="connsiteY24" fmla="*/ 718211 h 1541011"/>
                  <a:gd name="connsiteX25" fmla="*/ 377060 w 1096494"/>
                  <a:gd name="connsiteY25" fmla="*/ 856318 h 1541011"/>
                  <a:gd name="connsiteX26" fmla="*/ 279234 w 1096494"/>
                  <a:gd name="connsiteY26" fmla="*/ 942454 h 1541011"/>
                  <a:gd name="connsiteX27" fmla="*/ 137309 w 1096494"/>
                  <a:gd name="connsiteY27" fmla="*/ 1096094 h 1541011"/>
                  <a:gd name="connsiteX28" fmla="*/ 279234 w 1096494"/>
                  <a:gd name="connsiteY28" fmla="*/ 1249734 h 1541011"/>
                  <a:gd name="connsiteX29" fmla="*/ 377060 w 1096494"/>
                  <a:gd name="connsiteY29" fmla="*/ 1335870 h 1541011"/>
                  <a:gd name="connsiteX30" fmla="*/ 205748 w 1096494"/>
                  <a:gd name="connsiteY30" fmla="*/ 1472824 h 1541011"/>
                  <a:gd name="connsiteX31" fmla="*/ 68655 w 1096494"/>
                  <a:gd name="connsiteY31" fmla="*/ 1267250 h 1541011"/>
                  <a:gd name="connsiteX32" fmla="*/ 68655 w 1096494"/>
                  <a:gd name="connsiteY32" fmla="*/ 663214 h 1541011"/>
                  <a:gd name="connsiteX33" fmla="*/ 209245 w 1096494"/>
                  <a:gd name="connsiteY33" fmla="*/ 718211 h 154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96494" h="1541011">
                    <a:moveTo>
                      <a:pt x="941838" y="131727"/>
                    </a:moveTo>
                    <a:cubicBezTo>
                      <a:pt x="822522" y="23030"/>
                      <a:pt x="661991" y="0"/>
                      <a:pt x="548372" y="0"/>
                    </a:cubicBezTo>
                    <a:cubicBezTo>
                      <a:pt x="434753" y="0"/>
                      <a:pt x="274402" y="22777"/>
                      <a:pt x="154870" y="131727"/>
                    </a:cubicBezTo>
                    <a:cubicBezTo>
                      <a:pt x="51996" y="225540"/>
                      <a:pt x="0" y="365593"/>
                      <a:pt x="0" y="547921"/>
                    </a:cubicBezTo>
                    <a:lnTo>
                      <a:pt x="0" y="1267033"/>
                    </a:lnTo>
                    <a:cubicBezTo>
                      <a:pt x="0" y="1341096"/>
                      <a:pt x="18894" y="1408852"/>
                      <a:pt x="53330" y="1457939"/>
                    </a:cubicBezTo>
                    <a:cubicBezTo>
                      <a:pt x="90830" y="1511639"/>
                      <a:pt x="144990" y="1541012"/>
                      <a:pt x="205531" y="1541012"/>
                    </a:cubicBezTo>
                    <a:cubicBezTo>
                      <a:pt x="287996" y="1541012"/>
                      <a:pt x="445498" y="1461002"/>
                      <a:pt x="445498" y="1335402"/>
                    </a:cubicBezTo>
                    <a:cubicBezTo>
                      <a:pt x="445498" y="1247319"/>
                      <a:pt x="368514" y="1213766"/>
                      <a:pt x="306638" y="1186591"/>
                    </a:cubicBezTo>
                    <a:cubicBezTo>
                      <a:pt x="244150" y="1159201"/>
                      <a:pt x="205748" y="1140135"/>
                      <a:pt x="205748" y="1095626"/>
                    </a:cubicBezTo>
                    <a:cubicBezTo>
                      <a:pt x="205748" y="1051152"/>
                      <a:pt x="244150" y="1032087"/>
                      <a:pt x="306638" y="1004696"/>
                    </a:cubicBezTo>
                    <a:cubicBezTo>
                      <a:pt x="368514" y="977522"/>
                      <a:pt x="445498" y="943752"/>
                      <a:pt x="445498" y="855849"/>
                    </a:cubicBezTo>
                    <a:cubicBezTo>
                      <a:pt x="445498" y="785499"/>
                      <a:pt x="377276" y="719761"/>
                      <a:pt x="237118" y="655321"/>
                    </a:cubicBezTo>
                    <a:cubicBezTo>
                      <a:pt x="169798" y="624435"/>
                      <a:pt x="103307" y="601837"/>
                      <a:pt x="68438" y="590881"/>
                    </a:cubicBezTo>
                    <a:lnTo>
                      <a:pt x="68438" y="547705"/>
                    </a:lnTo>
                    <a:cubicBezTo>
                      <a:pt x="68438" y="385307"/>
                      <a:pt x="112970" y="262121"/>
                      <a:pt x="200916" y="182148"/>
                    </a:cubicBezTo>
                    <a:cubicBezTo>
                      <a:pt x="304006" y="88119"/>
                      <a:pt x="446796" y="68368"/>
                      <a:pt x="548156" y="68368"/>
                    </a:cubicBezTo>
                    <a:cubicBezTo>
                      <a:pt x="649695" y="68368"/>
                      <a:pt x="792269" y="88119"/>
                      <a:pt x="895359" y="182148"/>
                    </a:cubicBezTo>
                    <a:cubicBezTo>
                      <a:pt x="983305" y="262337"/>
                      <a:pt x="1027837" y="385307"/>
                      <a:pt x="1027837" y="547705"/>
                    </a:cubicBezTo>
                    <a:cubicBezTo>
                      <a:pt x="1027837" y="731799"/>
                      <a:pt x="940107" y="807880"/>
                      <a:pt x="806945" y="922920"/>
                    </a:cubicBezTo>
                    <a:cubicBezTo>
                      <a:pt x="792702" y="935210"/>
                      <a:pt x="791151" y="956906"/>
                      <a:pt x="803447" y="971142"/>
                    </a:cubicBezTo>
                    <a:cubicBezTo>
                      <a:pt x="815743" y="985414"/>
                      <a:pt x="837450" y="986928"/>
                      <a:pt x="851909" y="974674"/>
                    </a:cubicBezTo>
                    <a:cubicBezTo>
                      <a:pt x="988569" y="856534"/>
                      <a:pt x="1096491" y="763154"/>
                      <a:pt x="1096491" y="547705"/>
                    </a:cubicBezTo>
                    <a:cubicBezTo>
                      <a:pt x="1096924" y="365593"/>
                      <a:pt x="1044712" y="225540"/>
                      <a:pt x="941838" y="131727"/>
                    </a:cubicBezTo>
                    <a:close/>
                    <a:moveTo>
                      <a:pt x="209245" y="718211"/>
                    </a:moveTo>
                    <a:cubicBezTo>
                      <a:pt x="314319" y="766650"/>
                      <a:pt x="377060" y="818404"/>
                      <a:pt x="377060" y="856318"/>
                    </a:cubicBezTo>
                    <a:cubicBezTo>
                      <a:pt x="377060" y="897512"/>
                      <a:pt x="339776" y="915929"/>
                      <a:pt x="279234" y="942454"/>
                    </a:cubicBezTo>
                    <a:cubicBezTo>
                      <a:pt x="216060" y="970061"/>
                      <a:pt x="137309" y="1004696"/>
                      <a:pt x="137309" y="1096094"/>
                    </a:cubicBezTo>
                    <a:cubicBezTo>
                      <a:pt x="137309" y="1187456"/>
                      <a:pt x="216060" y="1222091"/>
                      <a:pt x="279234" y="1249734"/>
                    </a:cubicBezTo>
                    <a:cubicBezTo>
                      <a:pt x="339992" y="1276224"/>
                      <a:pt x="377060" y="1294640"/>
                      <a:pt x="377060" y="1335870"/>
                    </a:cubicBezTo>
                    <a:cubicBezTo>
                      <a:pt x="377060" y="1413645"/>
                      <a:pt x="262792" y="1472824"/>
                      <a:pt x="205748" y="1472824"/>
                    </a:cubicBezTo>
                    <a:cubicBezTo>
                      <a:pt x="125050" y="1472824"/>
                      <a:pt x="68655" y="1388237"/>
                      <a:pt x="68655" y="1267250"/>
                    </a:cubicBezTo>
                    <a:lnTo>
                      <a:pt x="68655" y="663214"/>
                    </a:lnTo>
                    <a:cubicBezTo>
                      <a:pt x="104208" y="675035"/>
                      <a:pt x="157069" y="694100"/>
                      <a:pt x="209245" y="718211"/>
                    </a:cubicBezTo>
                    <a:close/>
                  </a:path>
                </a:pathLst>
              </a:custGeom>
              <a:grpFill/>
              <a:ln w="9231" cap="flat">
                <a:solidFill>
                  <a:schemeClr val="tx2"/>
                </a:solidFill>
                <a:prstDash val="solid"/>
                <a:miter/>
              </a:ln>
            </p:spPr>
            <p:txBody>
              <a:bodyPr rtlCol="0" anchor="ctr"/>
              <a:lstStyle/>
              <a:p>
                <a:endParaRPr lang="en-US">
                  <a:latin typeface="Roboto Condensed" panose="02000000000000000000" pitchFamily="2" charset="0"/>
                </a:endParaRPr>
              </a:p>
            </p:txBody>
          </p:sp>
        </p:grpSp>
        <p:grpSp>
          <p:nvGrpSpPr>
            <p:cNvPr id="202" name="Group 201">
              <a:extLst>
                <a:ext uri="{FF2B5EF4-FFF2-40B4-BE49-F238E27FC236}">
                  <a16:creationId xmlns:a16="http://schemas.microsoft.com/office/drawing/2014/main" id="{0F8EB61C-BF2C-D967-A3F5-1E86D3139EED}"/>
                </a:ext>
              </a:extLst>
            </p:cNvPr>
            <p:cNvGrpSpPr>
              <a:grpSpLocks noChangeAspect="1"/>
            </p:cNvGrpSpPr>
            <p:nvPr/>
          </p:nvGrpSpPr>
          <p:grpSpPr>
            <a:xfrm>
              <a:off x="1444512" y="3254884"/>
              <a:ext cx="247901" cy="255600"/>
              <a:chOff x="-1019130" y="1728234"/>
              <a:chExt cx="1579886" cy="1628947"/>
            </a:xfrm>
            <a:noFill/>
          </p:grpSpPr>
          <p:sp>
            <p:nvSpPr>
              <p:cNvPr id="204" name="Freeform 203">
                <a:extLst>
                  <a:ext uri="{FF2B5EF4-FFF2-40B4-BE49-F238E27FC236}">
                    <a16:creationId xmlns:a16="http://schemas.microsoft.com/office/drawing/2014/main" id="{F392F0D0-2907-CE21-184D-2BF277CB033B}"/>
                  </a:ext>
                </a:extLst>
              </p:cNvPr>
              <p:cNvSpPr/>
              <p:nvPr/>
            </p:nvSpPr>
            <p:spPr>
              <a:xfrm>
                <a:off x="-1019130" y="1728234"/>
                <a:ext cx="1579886" cy="1362215"/>
              </a:xfrm>
              <a:custGeom>
                <a:avLst/>
                <a:gdLst>
                  <a:gd name="connsiteX0" fmla="*/ 1579887 w 1579886"/>
                  <a:gd name="connsiteY0" fmla="*/ 595098 h 1362215"/>
                  <a:gd name="connsiteX1" fmla="*/ 1335413 w 1579886"/>
                  <a:gd name="connsiteY1" fmla="*/ 351537 h 1362215"/>
                  <a:gd name="connsiteX2" fmla="*/ 982584 w 1579886"/>
                  <a:gd name="connsiteY2" fmla="*/ 0 h 1362215"/>
                  <a:gd name="connsiteX3" fmla="*/ 690549 w 1579886"/>
                  <a:gd name="connsiteY3" fmla="*/ 154217 h 1362215"/>
                  <a:gd name="connsiteX4" fmla="*/ 495258 w 1579886"/>
                  <a:gd name="connsiteY4" fmla="*/ 22129 h 1362215"/>
                  <a:gd name="connsiteX5" fmla="*/ 284931 w 1579886"/>
                  <a:gd name="connsiteY5" fmla="*/ 231667 h 1362215"/>
                  <a:gd name="connsiteX6" fmla="*/ 286013 w 1579886"/>
                  <a:gd name="connsiteY6" fmla="*/ 253003 h 1362215"/>
                  <a:gd name="connsiteX7" fmla="*/ 284931 w 1579886"/>
                  <a:gd name="connsiteY7" fmla="*/ 252967 h 1362215"/>
                  <a:gd name="connsiteX8" fmla="*/ 0 w 1579886"/>
                  <a:gd name="connsiteY8" fmla="*/ 536857 h 1362215"/>
                  <a:gd name="connsiteX9" fmla="*/ 69484 w 1579886"/>
                  <a:gd name="connsiteY9" fmla="*/ 722536 h 1362215"/>
                  <a:gd name="connsiteX10" fmla="*/ 25205 w 1579886"/>
                  <a:gd name="connsiteY10" fmla="*/ 874482 h 1362215"/>
                  <a:gd name="connsiteX11" fmla="*/ 310136 w 1579886"/>
                  <a:gd name="connsiteY11" fmla="*/ 1158372 h 1362215"/>
                  <a:gd name="connsiteX12" fmla="*/ 341975 w 1579886"/>
                  <a:gd name="connsiteY12" fmla="*/ 1156534 h 1362215"/>
                  <a:gd name="connsiteX13" fmla="*/ 663001 w 1579886"/>
                  <a:gd name="connsiteY13" fmla="*/ 1362216 h 1362215"/>
                  <a:gd name="connsiteX14" fmla="*/ 989507 w 1579886"/>
                  <a:gd name="connsiteY14" fmla="*/ 1144064 h 1362215"/>
                  <a:gd name="connsiteX15" fmla="*/ 1164317 w 1579886"/>
                  <a:gd name="connsiteY15" fmla="*/ 1190304 h 1362215"/>
                  <a:gd name="connsiteX16" fmla="*/ 1517145 w 1579886"/>
                  <a:gd name="connsiteY16" fmla="*/ 838730 h 1362215"/>
                  <a:gd name="connsiteX17" fmla="*/ 1509537 w 1579886"/>
                  <a:gd name="connsiteY17" fmla="*/ 766073 h 1362215"/>
                  <a:gd name="connsiteX18" fmla="*/ 1579887 w 1579886"/>
                  <a:gd name="connsiteY18" fmla="*/ 595170 h 136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9886" h="1362215">
                    <a:moveTo>
                      <a:pt x="1579887" y="595098"/>
                    </a:moveTo>
                    <a:cubicBezTo>
                      <a:pt x="1579887" y="460595"/>
                      <a:pt x="1470450" y="351537"/>
                      <a:pt x="1335413" y="351537"/>
                    </a:cubicBezTo>
                    <a:cubicBezTo>
                      <a:pt x="1335413" y="157388"/>
                      <a:pt x="1177442" y="0"/>
                      <a:pt x="982584" y="0"/>
                    </a:cubicBezTo>
                    <a:cubicBezTo>
                      <a:pt x="861140" y="0"/>
                      <a:pt x="754011" y="61124"/>
                      <a:pt x="690549" y="154217"/>
                    </a:cubicBezTo>
                    <a:cubicBezTo>
                      <a:pt x="659611" y="76874"/>
                      <a:pt x="583925" y="22129"/>
                      <a:pt x="495258" y="22129"/>
                    </a:cubicBezTo>
                    <a:cubicBezTo>
                      <a:pt x="379115" y="22129"/>
                      <a:pt x="284931" y="115942"/>
                      <a:pt x="284931" y="231667"/>
                    </a:cubicBezTo>
                    <a:cubicBezTo>
                      <a:pt x="284931" y="238875"/>
                      <a:pt x="285292" y="245975"/>
                      <a:pt x="286013" y="253003"/>
                    </a:cubicBezTo>
                    <a:cubicBezTo>
                      <a:pt x="285652" y="253003"/>
                      <a:pt x="285292" y="252967"/>
                      <a:pt x="284931" y="252967"/>
                    </a:cubicBezTo>
                    <a:cubicBezTo>
                      <a:pt x="127574" y="252967"/>
                      <a:pt x="0" y="380081"/>
                      <a:pt x="0" y="536857"/>
                    </a:cubicBezTo>
                    <a:cubicBezTo>
                      <a:pt x="0" y="607892"/>
                      <a:pt x="26214" y="672765"/>
                      <a:pt x="69484" y="722536"/>
                    </a:cubicBezTo>
                    <a:cubicBezTo>
                      <a:pt x="41503" y="766469"/>
                      <a:pt x="25205" y="818584"/>
                      <a:pt x="25205" y="874482"/>
                    </a:cubicBezTo>
                    <a:cubicBezTo>
                      <a:pt x="25205" y="1031258"/>
                      <a:pt x="152778" y="1158372"/>
                      <a:pt x="310136" y="1158372"/>
                    </a:cubicBezTo>
                    <a:cubicBezTo>
                      <a:pt x="320917" y="1158372"/>
                      <a:pt x="331518" y="1157723"/>
                      <a:pt x="341975" y="1156534"/>
                    </a:cubicBezTo>
                    <a:cubicBezTo>
                      <a:pt x="397577" y="1277882"/>
                      <a:pt x="520391" y="1362216"/>
                      <a:pt x="663001" y="1362216"/>
                    </a:cubicBezTo>
                    <a:cubicBezTo>
                      <a:pt x="805611" y="1362216"/>
                      <a:pt x="936754" y="1272043"/>
                      <a:pt x="989507" y="1144064"/>
                    </a:cubicBezTo>
                    <a:cubicBezTo>
                      <a:pt x="1041034" y="1173401"/>
                      <a:pt x="1100674" y="1190304"/>
                      <a:pt x="1164317" y="1190304"/>
                    </a:cubicBezTo>
                    <a:cubicBezTo>
                      <a:pt x="1359175" y="1190304"/>
                      <a:pt x="1517145" y="1032879"/>
                      <a:pt x="1517145" y="838730"/>
                    </a:cubicBezTo>
                    <a:cubicBezTo>
                      <a:pt x="1517145" y="813826"/>
                      <a:pt x="1514513" y="789499"/>
                      <a:pt x="1509537" y="766073"/>
                    </a:cubicBezTo>
                    <a:cubicBezTo>
                      <a:pt x="1553023" y="722068"/>
                      <a:pt x="1579887" y="661772"/>
                      <a:pt x="1579887" y="595170"/>
                    </a:cubicBezTo>
                    <a:close/>
                  </a:path>
                </a:pathLst>
              </a:custGeom>
              <a:grpFill/>
              <a:ln w="15875" cap="rnd">
                <a:solidFill>
                  <a:schemeClr val="bg1"/>
                </a:solidFill>
                <a:prstDash val="solid"/>
                <a:round/>
              </a:ln>
            </p:spPr>
            <p:txBody>
              <a:bodyPr rtlCol="0" anchor="ctr"/>
              <a:lstStyle/>
              <a:p>
                <a:endParaRPr lang="en-US">
                  <a:latin typeface="Roboto Condensed" panose="02000000000000000000" pitchFamily="2" charset="0"/>
                </a:endParaRPr>
              </a:p>
            </p:txBody>
          </p:sp>
          <p:sp>
            <p:nvSpPr>
              <p:cNvPr id="205" name="Freeform 204">
                <a:extLst>
                  <a:ext uri="{FF2B5EF4-FFF2-40B4-BE49-F238E27FC236}">
                    <a16:creationId xmlns:a16="http://schemas.microsoft.com/office/drawing/2014/main" id="{7F8C10DA-3F34-A369-22D6-5BDBE3622700}"/>
                  </a:ext>
                </a:extLst>
              </p:cNvPr>
              <p:cNvSpPr/>
              <p:nvPr/>
            </p:nvSpPr>
            <p:spPr>
              <a:xfrm>
                <a:off x="181533" y="3066516"/>
                <a:ext cx="291745" cy="290665"/>
              </a:xfrm>
              <a:custGeom>
                <a:avLst/>
                <a:gdLst>
                  <a:gd name="connsiteX0" fmla="*/ 291746 w 291746"/>
                  <a:gd name="connsiteY0" fmla="*/ 145315 h 290665"/>
                  <a:gd name="connsiteX1" fmla="*/ 288934 w 291746"/>
                  <a:gd name="connsiteY1" fmla="*/ 173678 h 290665"/>
                  <a:gd name="connsiteX2" fmla="*/ 280640 w 291746"/>
                  <a:gd name="connsiteY2" fmla="*/ 200925 h 290665"/>
                  <a:gd name="connsiteX3" fmla="*/ 267155 w 291746"/>
                  <a:gd name="connsiteY3" fmla="*/ 226081 h 290665"/>
                  <a:gd name="connsiteX4" fmla="*/ 249017 w 291746"/>
                  <a:gd name="connsiteY4" fmla="*/ 248102 h 290665"/>
                  <a:gd name="connsiteX5" fmla="*/ 226914 w 291746"/>
                  <a:gd name="connsiteY5" fmla="*/ 266158 h 290665"/>
                  <a:gd name="connsiteX6" fmla="*/ 201709 w 291746"/>
                  <a:gd name="connsiteY6" fmla="*/ 279601 h 290665"/>
                  <a:gd name="connsiteX7" fmla="*/ 174341 w 291746"/>
                  <a:gd name="connsiteY7" fmla="*/ 287854 h 290665"/>
                  <a:gd name="connsiteX8" fmla="*/ 145855 w 291746"/>
                  <a:gd name="connsiteY8" fmla="*/ 290665 h 290665"/>
                  <a:gd name="connsiteX9" fmla="*/ 117405 w 291746"/>
                  <a:gd name="connsiteY9" fmla="*/ 287854 h 290665"/>
                  <a:gd name="connsiteX10" fmla="*/ 90037 w 291746"/>
                  <a:gd name="connsiteY10" fmla="*/ 279601 h 290665"/>
                  <a:gd name="connsiteX11" fmla="*/ 64833 w 291746"/>
                  <a:gd name="connsiteY11" fmla="*/ 266158 h 290665"/>
                  <a:gd name="connsiteX12" fmla="*/ 42729 w 291746"/>
                  <a:gd name="connsiteY12" fmla="*/ 248102 h 290665"/>
                  <a:gd name="connsiteX13" fmla="*/ 24592 w 291746"/>
                  <a:gd name="connsiteY13" fmla="*/ 226081 h 290665"/>
                  <a:gd name="connsiteX14" fmla="*/ 11106 w 291746"/>
                  <a:gd name="connsiteY14" fmla="*/ 200925 h 290665"/>
                  <a:gd name="connsiteX15" fmla="*/ 2813 w 291746"/>
                  <a:gd name="connsiteY15" fmla="*/ 173678 h 290665"/>
                  <a:gd name="connsiteX16" fmla="*/ 0 w 291746"/>
                  <a:gd name="connsiteY16" fmla="*/ 145315 h 290665"/>
                  <a:gd name="connsiteX17" fmla="*/ 2813 w 291746"/>
                  <a:gd name="connsiteY17" fmla="*/ 116987 h 290665"/>
                  <a:gd name="connsiteX18" fmla="*/ 11106 w 291746"/>
                  <a:gd name="connsiteY18" fmla="*/ 89704 h 290665"/>
                  <a:gd name="connsiteX19" fmla="*/ 24592 w 291746"/>
                  <a:gd name="connsiteY19" fmla="*/ 64584 h 290665"/>
                  <a:gd name="connsiteX20" fmla="*/ 42729 w 291746"/>
                  <a:gd name="connsiteY20" fmla="*/ 42564 h 290665"/>
                  <a:gd name="connsiteX21" fmla="*/ 64833 w 291746"/>
                  <a:gd name="connsiteY21" fmla="*/ 24507 h 290665"/>
                  <a:gd name="connsiteX22" fmla="*/ 90037 w 291746"/>
                  <a:gd name="connsiteY22" fmla="*/ 11064 h 290665"/>
                  <a:gd name="connsiteX23" fmla="*/ 117405 w 291746"/>
                  <a:gd name="connsiteY23" fmla="*/ 2775 h 290665"/>
                  <a:gd name="connsiteX24" fmla="*/ 145855 w 291746"/>
                  <a:gd name="connsiteY24" fmla="*/ 0 h 290665"/>
                  <a:gd name="connsiteX25" fmla="*/ 174341 w 291746"/>
                  <a:gd name="connsiteY25" fmla="*/ 2775 h 290665"/>
                  <a:gd name="connsiteX26" fmla="*/ 201709 w 291746"/>
                  <a:gd name="connsiteY26" fmla="*/ 11064 h 290665"/>
                  <a:gd name="connsiteX27" fmla="*/ 226914 w 291746"/>
                  <a:gd name="connsiteY27" fmla="*/ 24507 h 290665"/>
                  <a:gd name="connsiteX28" fmla="*/ 249017 w 291746"/>
                  <a:gd name="connsiteY28" fmla="*/ 42564 h 290665"/>
                  <a:gd name="connsiteX29" fmla="*/ 267155 w 291746"/>
                  <a:gd name="connsiteY29" fmla="*/ 64584 h 290665"/>
                  <a:gd name="connsiteX30" fmla="*/ 280640 w 291746"/>
                  <a:gd name="connsiteY30" fmla="*/ 89704 h 290665"/>
                  <a:gd name="connsiteX31" fmla="*/ 288934 w 291746"/>
                  <a:gd name="connsiteY31" fmla="*/ 116987 h 290665"/>
                  <a:gd name="connsiteX32" fmla="*/ 291746 w 291746"/>
                  <a:gd name="connsiteY32" fmla="*/ 145315 h 29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1746" h="290665">
                    <a:moveTo>
                      <a:pt x="291746" y="145315"/>
                    </a:moveTo>
                    <a:cubicBezTo>
                      <a:pt x="291746" y="154865"/>
                      <a:pt x="290809" y="164308"/>
                      <a:pt x="288934" y="173678"/>
                    </a:cubicBezTo>
                    <a:cubicBezTo>
                      <a:pt x="287059" y="183049"/>
                      <a:pt x="284282" y="192131"/>
                      <a:pt x="280640" y="200925"/>
                    </a:cubicBezTo>
                    <a:cubicBezTo>
                      <a:pt x="276962" y="209755"/>
                      <a:pt x="272491" y="218116"/>
                      <a:pt x="267155" y="226081"/>
                    </a:cubicBezTo>
                    <a:cubicBezTo>
                      <a:pt x="261818" y="234010"/>
                      <a:pt x="255796" y="241326"/>
                      <a:pt x="249017" y="248102"/>
                    </a:cubicBezTo>
                    <a:cubicBezTo>
                      <a:pt x="242238" y="254841"/>
                      <a:pt x="234883" y="260860"/>
                      <a:pt x="226914" y="266158"/>
                    </a:cubicBezTo>
                    <a:cubicBezTo>
                      <a:pt x="218945" y="271456"/>
                      <a:pt x="210543" y="275925"/>
                      <a:pt x="201709" y="279601"/>
                    </a:cubicBezTo>
                    <a:cubicBezTo>
                      <a:pt x="192839" y="283241"/>
                      <a:pt x="183716" y="286016"/>
                      <a:pt x="174341" y="287854"/>
                    </a:cubicBezTo>
                    <a:cubicBezTo>
                      <a:pt x="164930" y="289728"/>
                      <a:pt x="155447" y="290665"/>
                      <a:pt x="145855" y="290665"/>
                    </a:cubicBezTo>
                    <a:cubicBezTo>
                      <a:pt x="136300" y="290665"/>
                      <a:pt x="126816" y="289728"/>
                      <a:pt x="117405" y="287854"/>
                    </a:cubicBezTo>
                    <a:cubicBezTo>
                      <a:pt x="108030" y="286016"/>
                      <a:pt x="98907" y="283241"/>
                      <a:pt x="90037" y="279601"/>
                    </a:cubicBezTo>
                    <a:cubicBezTo>
                      <a:pt x="81203" y="275925"/>
                      <a:pt x="72801" y="271456"/>
                      <a:pt x="64833" y="266158"/>
                    </a:cubicBezTo>
                    <a:cubicBezTo>
                      <a:pt x="56864" y="260860"/>
                      <a:pt x="49508" y="254841"/>
                      <a:pt x="42729" y="248102"/>
                    </a:cubicBezTo>
                    <a:cubicBezTo>
                      <a:pt x="35950" y="241326"/>
                      <a:pt x="29892" y="234010"/>
                      <a:pt x="24592" y="226081"/>
                    </a:cubicBezTo>
                    <a:cubicBezTo>
                      <a:pt x="19255" y="218116"/>
                      <a:pt x="14784" y="209755"/>
                      <a:pt x="11106" y="200925"/>
                    </a:cubicBezTo>
                    <a:cubicBezTo>
                      <a:pt x="7428" y="192131"/>
                      <a:pt x="4688" y="183049"/>
                      <a:pt x="2813" y="173678"/>
                    </a:cubicBezTo>
                    <a:cubicBezTo>
                      <a:pt x="938" y="164308"/>
                      <a:pt x="0" y="154865"/>
                      <a:pt x="0" y="145315"/>
                    </a:cubicBezTo>
                    <a:cubicBezTo>
                      <a:pt x="0" y="135800"/>
                      <a:pt x="938" y="126321"/>
                      <a:pt x="2813" y="116987"/>
                    </a:cubicBezTo>
                    <a:cubicBezTo>
                      <a:pt x="4688" y="107616"/>
                      <a:pt x="7428" y="98534"/>
                      <a:pt x="11106" y="89704"/>
                    </a:cubicBezTo>
                    <a:cubicBezTo>
                      <a:pt x="14784" y="80911"/>
                      <a:pt x="19255" y="72513"/>
                      <a:pt x="24592" y="64584"/>
                    </a:cubicBezTo>
                    <a:cubicBezTo>
                      <a:pt x="29892" y="56655"/>
                      <a:pt x="35950" y="49303"/>
                      <a:pt x="42729" y="42564"/>
                    </a:cubicBezTo>
                    <a:cubicBezTo>
                      <a:pt x="49508" y="35824"/>
                      <a:pt x="56864" y="29805"/>
                      <a:pt x="64833" y="24507"/>
                    </a:cubicBezTo>
                    <a:cubicBezTo>
                      <a:pt x="72801" y="19173"/>
                      <a:pt x="81203" y="14704"/>
                      <a:pt x="90037" y="11064"/>
                    </a:cubicBezTo>
                    <a:cubicBezTo>
                      <a:pt x="98907" y="7424"/>
                      <a:pt x="108030" y="4649"/>
                      <a:pt x="117405" y="2775"/>
                    </a:cubicBezTo>
                    <a:cubicBezTo>
                      <a:pt x="126816" y="937"/>
                      <a:pt x="136300" y="0"/>
                      <a:pt x="145855" y="0"/>
                    </a:cubicBezTo>
                    <a:cubicBezTo>
                      <a:pt x="155447" y="0"/>
                      <a:pt x="164930" y="937"/>
                      <a:pt x="174341" y="2775"/>
                    </a:cubicBezTo>
                    <a:cubicBezTo>
                      <a:pt x="183716" y="4649"/>
                      <a:pt x="192839" y="7424"/>
                      <a:pt x="201709" y="11064"/>
                    </a:cubicBezTo>
                    <a:cubicBezTo>
                      <a:pt x="210543" y="14704"/>
                      <a:pt x="218945" y="19173"/>
                      <a:pt x="226914" y="24507"/>
                    </a:cubicBezTo>
                    <a:cubicBezTo>
                      <a:pt x="234883" y="29805"/>
                      <a:pt x="242238" y="35824"/>
                      <a:pt x="249017" y="42564"/>
                    </a:cubicBezTo>
                    <a:cubicBezTo>
                      <a:pt x="255796" y="49303"/>
                      <a:pt x="261818" y="56655"/>
                      <a:pt x="267155" y="64584"/>
                    </a:cubicBezTo>
                    <a:cubicBezTo>
                      <a:pt x="272491" y="72513"/>
                      <a:pt x="276962" y="80911"/>
                      <a:pt x="280640" y="89704"/>
                    </a:cubicBezTo>
                    <a:cubicBezTo>
                      <a:pt x="284282" y="98534"/>
                      <a:pt x="287059" y="107616"/>
                      <a:pt x="288934" y="116987"/>
                    </a:cubicBezTo>
                    <a:cubicBezTo>
                      <a:pt x="290809" y="126321"/>
                      <a:pt x="291746" y="135800"/>
                      <a:pt x="291746" y="145315"/>
                    </a:cubicBezTo>
                    <a:close/>
                  </a:path>
                </a:pathLst>
              </a:custGeom>
              <a:grpFill/>
              <a:ln w="15875" cap="rnd">
                <a:solidFill>
                  <a:schemeClr val="bg1"/>
                </a:solidFill>
                <a:prstDash val="solid"/>
                <a:round/>
              </a:ln>
            </p:spPr>
            <p:txBody>
              <a:bodyPr rtlCol="0" anchor="ctr"/>
              <a:lstStyle/>
              <a:p>
                <a:endParaRPr lang="en-US">
                  <a:latin typeface="Roboto Condensed" panose="02000000000000000000" pitchFamily="2" charset="0"/>
                </a:endParaRPr>
              </a:p>
            </p:txBody>
          </p:sp>
        </p:grpSp>
        <p:sp>
          <p:nvSpPr>
            <p:cNvPr id="203" name="Freeform 202">
              <a:extLst>
                <a:ext uri="{FF2B5EF4-FFF2-40B4-BE49-F238E27FC236}">
                  <a16:creationId xmlns:a16="http://schemas.microsoft.com/office/drawing/2014/main" id="{73732C88-3225-9483-8505-0E693CAEA34D}"/>
                </a:ext>
              </a:extLst>
            </p:cNvPr>
            <p:cNvSpPr>
              <a:spLocks noChangeAspect="1"/>
            </p:cNvSpPr>
            <p:nvPr/>
          </p:nvSpPr>
          <p:spPr>
            <a:xfrm>
              <a:off x="2319370" y="3259255"/>
              <a:ext cx="258524" cy="255600"/>
            </a:xfrm>
            <a:custGeom>
              <a:avLst/>
              <a:gdLst>
                <a:gd name="connsiteX0" fmla="*/ 1079893 w 1299032"/>
                <a:gd name="connsiteY0" fmla="*/ 845715 h 1284341"/>
                <a:gd name="connsiteX1" fmla="*/ 1032044 w 1299032"/>
                <a:gd name="connsiteY1" fmla="*/ 850977 h 1284341"/>
                <a:gd name="connsiteX2" fmla="*/ 986466 w 1299032"/>
                <a:gd name="connsiteY2" fmla="*/ 866546 h 1284341"/>
                <a:gd name="connsiteX3" fmla="*/ 945432 w 1299032"/>
                <a:gd name="connsiteY3" fmla="*/ 891666 h 1284341"/>
                <a:gd name="connsiteX4" fmla="*/ 910852 w 1299032"/>
                <a:gd name="connsiteY4" fmla="*/ 925184 h 1284341"/>
                <a:gd name="connsiteX5" fmla="*/ 435138 w 1299032"/>
                <a:gd name="connsiteY5" fmla="*/ 699932 h 1284341"/>
                <a:gd name="connsiteX6" fmla="*/ 439176 w 1299032"/>
                <a:gd name="connsiteY6" fmla="*/ 657909 h 1284341"/>
                <a:gd name="connsiteX7" fmla="*/ 433731 w 1299032"/>
                <a:gd name="connsiteY7" fmla="*/ 609506 h 1284341"/>
                <a:gd name="connsiteX8" fmla="*/ 914855 w 1299032"/>
                <a:gd name="connsiteY8" fmla="*/ 364036 h 1284341"/>
                <a:gd name="connsiteX9" fmla="*/ 932704 w 1299032"/>
                <a:gd name="connsiteY9" fmla="*/ 382092 h 1284341"/>
                <a:gd name="connsiteX10" fmla="*/ 952536 w 1299032"/>
                <a:gd name="connsiteY10" fmla="*/ 397986 h 1284341"/>
                <a:gd name="connsiteX11" fmla="*/ 974062 w 1299032"/>
                <a:gd name="connsiteY11" fmla="*/ 411465 h 1284341"/>
                <a:gd name="connsiteX12" fmla="*/ 996995 w 1299032"/>
                <a:gd name="connsiteY12" fmla="*/ 422349 h 1284341"/>
                <a:gd name="connsiteX13" fmla="*/ 1021046 w 1299032"/>
                <a:gd name="connsiteY13" fmla="*/ 430530 h 1284341"/>
                <a:gd name="connsiteX14" fmla="*/ 1045890 w 1299032"/>
                <a:gd name="connsiteY14" fmla="*/ 435864 h 1284341"/>
                <a:gd name="connsiteX15" fmla="*/ 1071167 w 1299032"/>
                <a:gd name="connsiteY15" fmla="*/ 438315 h 1284341"/>
                <a:gd name="connsiteX16" fmla="*/ 1096552 w 1299032"/>
                <a:gd name="connsiteY16" fmla="*/ 437810 h 1284341"/>
                <a:gd name="connsiteX17" fmla="*/ 1121720 w 1299032"/>
                <a:gd name="connsiteY17" fmla="*/ 434387 h 1284341"/>
                <a:gd name="connsiteX18" fmla="*/ 1146348 w 1299032"/>
                <a:gd name="connsiteY18" fmla="*/ 428080 h 1284341"/>
                <a:gd name="connsiteX19" fmla="*/ 1170038 w 1299032"/>
                <a:gd name="connsiteY19" fmla="*/ 418961 h 1284341"/>
                <a:gd name="connsiteX20" fmla="*/ 1192538 w 1299032"/>
                <a:gd name="connsiteY20" fmla="*/ 407176 h 1284341"/>
                <a:gd name="connsiteX21" fmla="*/ 1213524 w 1299032"/>
                <a:gd name="connsiteY21" fmla="*/ 392832 h 1284341"/>
                <a:gd name="connsiteX22" fmla="*/ 1232707 w 1299032"/>
                <a:gd name="connsiteY22" fmla="*/ 376217 h 1284341"/>
                <a:gd name="connsiteX23" fmla="*/ 1249835 w 1299032"/>
                <a:gd name="connsiteY23" fmla="*/ 357440 h 1284341"/>
                <a:gd name="connsiteX24" fmla="*/ 1264691 w 1299032"/>
                <a:gd name="connsiteY24" fmla="*/ 336861 h 1284341"/>
                <a:gd name="connsiteX25" fmla="*/ 1277059 w 1299032"/>
                <a:gd name="connsiteY25" fmla="*/ 314661 h 1284341"/>
                <a:gd name="connsiteX26" fmla="*/ 1286758 w 1299032"/>
                <a:gd name="connsiteY26" fmla="*/ 291198 h 1284341"/>
                <a:gd name="connsiteX27" fmla="*/ 1293681 w 1299032"/>
                <a:gd name="connsiteY27" fmla="*/ 266763 h 1284341"/>
                <a:gd name="connsiteX28" fmla="*/ 1297756 w 1299032"/>
                <a:gd name="connsiteY28" fmla="*/ 241715 h 1284341"/>
                <a:gd name="connsiteX29" fmla="*/ 1298910 w 1299032"/>
                <a:gd name="connsiteY29" fmla="*/ 216343 h 1284341"/>
                <a:gd name="connsiteX30" fmla="*/ 1297107 w 1299032"/>
                <a:gd name="connsiteY30" fmla="*/ 191006 h 1284341"/>
                <a:gd name="connsiteX31" fmla="*/ 1292383 w 1299032"/>
                <a:gd name="connsiteY31" fmla="*/ 166066 h 1284341"/>
                <a:gd name="connsiteX32" fmla="*/ 1284775 w 1299032"/>
                <a:gd name="connsiteY32" fmla="*/ 141847 h 1284341"/>
                <a:gd name="connsiteX33" fmla="*/ 1274462 w 1299032"/>
                <a:gd name="connsiteY33" fmla="*/ 118637 h 1284341"/>
                <a:gd name="connsiteX34" fmla="*/ 1261518 w 1299032"/>
                <a:gd name="connsiteY34" fmla="*/ 96797 h 1284341"/>
                <a:gd name="connsiteX35" fmla="*/ 1246121 w 1299032"/>
                <a:gd name="connsiteY35" fmla="*/ 76578 h 1284341"/>
                <a:gd name="connsiteX36" fmla="*/ 1228524 w 1299032"/>
                <a:gd name="connsiteY36" fmla="*/ 58306 h 1284341"/>
                <a:gd name="connsiteX37" fmla="*/ 1208909 w 1299032"/>
                <a:gd name="connsiteY37" fmla="*/ 42160 h 1284341"/>
                <a:gd name="connsiteX38" fmla="*/ 1187526 w 1299032"/>
                <a:gd name="connsiteY38" fmla="*/ 28392 h 1284341"/>
                <a:gd name="connsiteX39" fmla="*/ 1164738 w 1299032"/>
                <a:gd name="connsiteY39" fmla="*/ 17220 h 1284341"/>
                <a:gd name="connsiteX40" fmla="*/ 1140795 w 1299032"/>
                <a:gd name="connsiteY40" fmla="*/ 8714 h 1284341"/>
                <a:gd name="connsiteX41" fmla="*/ 1116023 w 1299032"/>
                <a:gd name="connsiteY41" fmla="*/ 3056 h 1284341"/>
                <a:gd name="connsiteX42" fmla="*/ 1090782 w 1299032"/>
                <a:gd name="connsiteY42" fmla="*/ 281 h 1284341"/>
                <a:gd name="connsiteX43" fmla="*/ 1065398 w 1299032"/>
                <a:gd name="connsiteY43" fmla="*/ 461 h 1284341"/>
                <a:gd name="connsiteX44" fmla="*/ 1040157 w 1299032"/>
                <a:gd name="connsiteY44" fmla="*/ 3561 h 1284341"/>
                <a:gd name="connsiteX45" fmla="*/ 1015493 w 1299032"/>
                <a:gd name="connsiteY45" fmla="*/ 9579 h 1284341"/>
                <a:gd name="connsiteX46" fmla="*/ 991659 w 1299032"/>
                <a:gd name="connsiteY46" fmla="*/ 18373 h 1284341"/>
                <a:gd name="connsiteX47" fmla="*/ 969014 w 1299032"/>
                <a:gd name="connsiteY47" fmla="*/ 29870 h 1284341"/>
                <a:gd name="connsiteX48" fmla="*/ 947848 w 1299032"/>
                <a:gd name="connsiteY48" fmla="*/ 43926 h 1284341"/>
                <a:gd name="connsiteX49" fmla="*/ 928449 w 1299032"/>
                <a:gd name="connsiteY49" fmla="*/ 60324 h 1284341"/>
                <a:gd name="connsiteX50" fmla="*/ 911105 w 1299032"/>
                <a:gd name="connsiteY50" fmla="*/ 78849 h 1284341"/>
                <a:gd name="connsiteX51" fmla="*/ 895996 w 1299032"/>
                <a:gd name="connsiteY51" fmla="*/ 99248 h 1284341"/>
                <a:gd name="connsiteX52" fmla="*/ 883340 w 1299032"/>
                <a:gd name="connsiteY52" fmla="*/ 121268 h 1284341"/>
                <a:gd name="connsiteX53" fmla="*/ 873316 w 1299032"/>
                <a:gd name="connsiteY53" fmla="*/ 144622 h 1284341"/>
                <a:gd name="connsiteX54" fmla="*/ 866068 w 1299032"/>
                <a:gd name="connsiteY54" fmla="*/ 168950 h 1284341"/>
                <a:gd name="connsiteX55" fmla="*/ 861669 w 1299032"/>
                <a:gd name="connsiteY55" fmla="*/ 193962 h 1284341"/>
                <a:gd name="connsiteX56" fmla="*/ 860227 w 1299032"/>
                <a:gd name="connsiteY56" fmla="*/ 219298 h 1284341"/>
                <a:gd name="connsiteX57" fmla="*/ 865599 w 1299032"/>
                <a:gd name="connsiteY57" fmla="*/ 267664 h 1284341"/>
                <a:gd name="connsiteX58" fmla="*/ 384079 w 1299032"/>
                <a:gd name="connsiteY58" fmla="*/ 513207 h 1284341"/>
                <a:gd name="connsiteX59" fmla="*/ 368574 w 1299032"/>
                <a:gd name="connsiteY59" fmla="*/ 497277 h 1284341"/>
                <a:gd name="connsiteX60" fmla="*/ 351519 w 1299032"/>
                <a:gd name="connsiteY60" fmla="*/ 483005 h 1284341"/>
                <a:gd name="connsiteX61" fmla="*/ 333093 w 1299032"/>
                <a:gd name="connsiteY61" fmla="*/ 470499 h 1284341"/>
                <a:gd name="connsiteX62" fmla="*/ 313514 w 1299032"/>
                <a:gd name="connsiteY62" fmla="*/ 459939 h 1284341"/>
                <a:gd name="connsiteX63" fmla="*/ 292960 w 1299032"/>
                <a:gd name="connsiteY63" fmla="*/ 451434 h 1284341"/>
                <a:gd name="connsiteX64" fmla="*/ 271650 w 1299032"/>
                <a:gd name="connsiteY64" fmla="*/ 445054 h 1284341"/>
                <a:gd name="connsiteX65" fmla="*/ 249799 w 1299032"/>
                <a:gd name="connsiteY65" fmla="*/ 440838 h 1284341"/>
                <a:gd name="connsiteX66" fmla="*/ 227623 w 1299032"/>
                <a:gd name="connsiteY66" fmla="*/ 438892 h 1284341"/>
                <a:gd name="connsiteX67" fmla="*/ 205375 w 1299032"/>
                <a:gd name="connsiteY67" fmla="*/ 439180 h 1284341"/>
                <a:gd name="connsiteX68" fmla="*/ 183272 w 1299032"/>
                <a:gd name="connsiteY68" fmla="*/ 441703 h 1284341"/>
                <a:gd name="connsiteX69" fmla="*/ 161565 w 1299032"/>
                <a:gd name="connsiteY69" fmla="*/ 446460 h 1284341"/>
                <a:gd name="connsiteX70" fmla="*/ 140435 w 1299032"/>
                <a:gd name="connsiteY70" fmla="*/ 453416 h 1284341"/>
                <a:gd name="connsiteX71" fmla="*/ 120098 w 1299032"/>
                <a:gd name="connsiteY71" fmla="*/ 462462 h 1284341"/>
                <a:gd name="connsiteX72" fmla="*/ 100771 w 1299032"/>
                <a:gd name="connsiteY72" fmla="*/ 473490 h 1284341"/>
                <a:gd name="connsiteX73" fmla="*/ 82705 w 1299032"/>
                <a:gd name="connsiteY73" fmla="*/ 486465 h 1284341"/>
                <a:gd name="connsiteX74" fmla="*/ 66011 w 1299032"/>
                <a:gd name="connsiteY74" fmla="*/ 501169 h 1284341"/>
                <a:gd name="connsiteX75" fmla="*/ 50902 w 1299032"/>
                <a:gd name="connsiteY75" fmla="*/ 517496 h 1284341"/>
                <a:gd name="connsiteX76" fmla="*/ 37561 w 1299032"/>
                <a:gd name="connsiteY76" fmla="*/ 535263 h 1284341"/>
                <a:gd name="connsiteX77" fmla="*/ 26058 w 1299032"/>
                <a:gd name="connsiteY77" fmla="*/ 554329 h 1284341"/>
                <a:gd name="connsiteX78" fmla="*/ 16539 w 1299032"/>
                <a:gd name="connsiteY78" fmla="*/ 574403 h 1284341"/>
                <a:gd name="connsiteX79" fmla="*/ 9111 w 1299032"/>
                <a:gd name="connsiteY79" fmla="*/ 595379 h 1284341"/>
                <a:gd name="connsiteX80" fmla="*/ 3846 w 1299032"/>
                <a:gd name="connsiteY80" fmla="*/ 617003 h 1284341"/>
                <a:gd name="connsiteX81" fmla="*/ 817 w 1299032"/>
                <a:gd name="connsiteY81" fmla="*/ 639023 h 1284341"/>
                <a:gd name="connsiteX82" fmla="*/ 24 w 1299032"/>
                <a:gd name="connsiteY82" fmla="*/ 661224 h 1284341"/>
                <a:gd name="connsiteX83" fmla="*/ 1467 w 1299032"/>
                <a:gd name="connsiteY83" fmla="*/ 683425 h 1284341"/>
                <a:gd name="connsiteX84" fmla="*/ 5181 w 1299032"/>
                <a:gd name="connsiteY84" fmla="*/ 705374 h 1284341"/>
                <a:gd name="connsiteX85" fmla="*/ 11094 w 1299032"/>
                <a:gd name="connsiteY85" fmla="*/ 726782 h 1284341"/>
                <a:gd name="connsiteX86" fmla="*/ 19135 w 1299032"/>
                <a:gd name="connsiteY86" fmla="*/ 747541 h 1284341"/>
                <a:gd name="connsiteX87" fmla="*/ 29231 w 1299032"/>
                <a:gd name="connsiteY87" fmla="*/ 767327 h 1284341"/>
                <a:gd name="connsiteX88" fmla="*/ 41311 w 1299032"/>
                <a:gd name="connsiteY88" fmla="*/ 786032 h 1284341"/>
                <a:gd name="connsiteX89" fmla="*/ 55193 w 1299032"/>
                <a:gd name="connsiteY89" fmla="*/ 803403 h 1284341"/>
                <a:gd name="connsiteX90" fmla="*/ 70806 w 1299032"/>
                <a:gd name="connsiteY90" fmla="*/ 819261 h 1284341"/>
                <a:gd name="connsiteX91" fmla="*/ 87898 w 1299032"/>
                <a:gd name="connsiteY91" fmla="*/ 833461 h 1284341"/>
                <a:gd name="connsiteX92" fmla="*/ 106360 w 1299032"/>
                <a:gd name="connsiteY92" fmla="*/ 845895 h 1284341"/>
                <a:gd name="connsiteX93" fmla="*/ 126011 w 1299032"/>
                <a:gd name="connsiteY93" fmla="*/ 856347 h 1284341"/>
                <a:gd name="connsiteX94" fmla="*/ 146600 w 1299032"/>
                <a:gd name="connsiteY94" fmla="*/ 864780 h 1284341"/>
                <a:gd name="connsiteX95" fmla="*/ 167911 w 1299032"/>
                <a:gd name="connsiteY95" fmla="*/ 871087 h 1284341"/>
                <a:gd name="connsiteX96" fmla="*/ 189798 w 1299032"/>
                <a:gd name="connsiteY96" fmla="*/ 875196 h 1284341"/>
                <a:gd name="connsiteX97" fmla="*/ 211974 w 1299032"/>
                <a:gd name="connsiteY97" fmla="*/ 877070 h 1284341"/>
                <a:gd name="connsiteX98" fmla="*/ 234186 w 1299032"/>
                <a:gd name="connsiteY98" fmla="*/ 876673 h 1284341"/>
                <a:gd name="connsiteX99" fmla="*/ 256289 w 1299032"/>
                <a:gd name="connsiteY99" fmla="*/ 874078 h 1284341"/>
                <a:gd name="connsiteX100" fmla="*/ 277996 w 1299032"/>
                <a:gd name="connsiteY100" fmla="*/ 869213 h 1284341"/>
                <a:gd name="connsiteX101" fmla="*/ 299126 w 1299032"/>
                <a:gd name="connsiteY101" fmla="*/ 862185 h 1284341"/>
                <a:gd name="connsiteX102" fmla="*/ 319391 w 1299032"/>
                <a:gd name="connsiteY102" fmla="*/ 853067 h 1284341"/>
                <a:gd name="connsiteX103" fmla="*/ 338646 w 1299032"/>
                <a:gd name="connsiteY103" fmla="*/ 841930 h 1284341"/>
                <a:gd name="connsiteX104" fmla="*/ 356711 w 1299032"/>
                <a:gd name="connsiteY104" fmla="*/ 828884 h 1284341"/>
                <a:gd name="connsiteX105" fmla="*/ 373298 w 1299032"/>
                <a:gd name="connsiteY105" fmla="*/ 814107 h 1284341"/>
                <a:gd name="connsiteX106" fmla="*/ 388334 w 1299032"/>
                <a:gd name="connsiteY106" fmla="*/ 797709 h 1284341"/>
                <a:gd name="connsiteX107" fmla="*/ 864301 w 1299032"/>
                <a:gd name="connsiteY107" fmla="*/ 1022925 h 1284341"/>
                <a:gd name="connsiteX108" fmla="*/ 861128 w 1299032"/>
                <a:gd name="connsiteY108" fmla="*/ 1045126 h 1284341"/>
                <a:gd name="connsiteX109" fmla="*/ 860227 w 1299032"/>
                <a:gd name="connsiteY109" fmla="*/ 1067507 h 1284341"/>
                <a:gd name="connsiteX110" fmla="*/ 861633 w 1299032"/>
                <a:gd name="connsiteY110" fmla="*/ 1089852 h 1284341"/>
                <a:gd name="connsiteX111" fmla="*/ 865275 w 1299032"/>
                <a:gd name="connsiteY111" fmla="*/ 1111945 h 1284341"/>
                <a:gd name="connsiteX112" fmla="*/ 871188 w 1299032"/>
                <a:gd name="connsiteY112" fmla="*/ 1133569 h 1284341"/>
                <a:gd name="connsiteX113" fmla="*/ 879265 w 1299032"/>
                <a:gd name="connsiteY113" fmla="*/ 1154472 h 1284341"/>
                <a:gd name="connsiteX114" fmla="*/ 889470 w 1299032"/>
                <a:gd name="connsiteY114" fmla="*/ 1174438 h 1284341"/>
                <a:gd name="connsiteX115" fmla="*/ 901621 w 1299032"/>
                <a:gd name="connsiteY115" fmla="*/ 1193252 h 1284341"/>
                <a:gd name="connsiteX116" fmla="*/ 915612 w 1299032"/>
                <a:gd name="connsiteY116" fmla="*/ 1210731 h 1284341"/>
                <a:gd name="connsiteX117" fmla="*/ 931369 w 1299032"/>
                <a:gd name="connsiteY117" fmla="*/ 1226697 h 1284341"/>
                <a:gd name="connsiteX118" fmla="*/ 948641 w 1299032"/>
                <a:gd name="connsiteY118" fmla="*/ 1240969 h 1284341"/>
                <a:gd name="connsiteX119" fmla="*/ 967283 w 1299032"/>
                <a:gd name="connsiteY119" fmla="*/ 1253403 h 1284341"/>
                <a:gd name="connsiteX120" fmla="*/ 987079 w 1299032"/>
                <a:gd name="connsiteY120" fmla="*/ 1263891 h 1284341"/>
                <a:gd name="connsiteX121" fmla="*/ 1007849 w 1299032"/>
                <a:gd name="connsiteY121" fmla="*/ 1272288 h 1284341"/>
                <a:gd name="connsiteX122" fmla="*/ 1029375 w 1299032"/>
                <a:gd name="connsiteY122" fmla="*/ 1278523 h 1284341"/>
                <a:gd name="connsiteX123" fmla="*/ 1051443 w 1299032"/>
                <a:gd name="connsiteY123" fmla="*/ 1282523 h 1284341"/>
                <a:gd name="connsiteX124" fmla="*/ 1073799 w 1299032"/>
                <a:gd name="connsiteY124" fmla="*/ 1284253 h 1284341"/>
                <a:gd name="connsiteX125" fmla="*/ 1096191 w 1299032"/>
                <a:gd name="connsiteY125" fmla="*/ 1283713 h 1284341"/>
                <a:gd name="connsiteX126" fmla="*/ 1118439 w 1299032"/>
                <a:gd name="connsiteY126" fmla="*/ 1280866 h 1284341"/>
                <a:gd name="connsiteX127" fmla="*/ 1140254 w 1299032"/>
                <a:gd name="connsiteY127" fmla="*/ 1275784 h 1284341"/>
                <a:gd name="connsiteX128" fmla="*/ 1161456 w 1299032"/>
                <a:gd name="connsiteY128" fmla="*/ 1268504 h 1284341"/>
                <a:gd name="connsiteX129" fmla="*/ 1181793 w 1299032"/>
                <a:gd name="connsiteY129" fmla="*/ 1259097 h 1284341"/>
                <a:gd name="connsiteX130" fmla="*/ 1201084 w 1299032"/>
                <a:gd name="connsiteY130" fmla="*/ 1247672 h 1284341"/>
                <a:gd name="connsiteX131" fmla="*/ 1219077 w 1299032"/>
                <a:gd name="connsiteY131" fmla="*/ 1234337 h 1284341"/>
                <a:gd name="connsiteX132" fmla="*/ 1235628 w 1299032"/>
                <a:gd name="connsiteY132" fmla="*/ 1219237 h 1284341"/>
                <a:gd name="connsiteX133" fmla="*/ 1250556 w 1299032"/>
                <a:gd name="connsiteY133" fmla="*/ 1202514 h 1284341"/>
                <a:gd name="connsiteX134" fmla="*/ 1263717 w 1299032"/>
                <a:gd name="connsiteY134" fmla="*/ 1184386 h 1284341"/>
                <a:gd name="connsiteX135" fmla="*/ 1274931 w 1299032"/>
                <a:gd name="connsiteY135" fmla="*/ 1164960 h 1284341"/>
                <a:gd name="connsiteX136" fmla="*/ 1284090 w 1299032"/>
                <a:gd name="connsiteY136" fmla="*/ 1144525 h 1284341"/>
                <a:gd name="connsiteX137" fmla="*/ 1291157 w 1299032"/>
                <a:gd name="connsiteY137" fmla="*/ 1123261 h 1284341"/>
                <a:gd name="connsiteX138" fmla="*/ 1295989 w 1299032"/>
                <a:gd name="connsiteY138" fmla="*/ 1101385 h 1284341"/>
                <a:gd name="connsiteX139" fmla="*/ 1298585 w 1299032"/>
                <a:gd name="connsiteY139" fmla="*/ 1079148 h 1284341"/>
                <a:gd name="connsiteX140" fmla="*/ 1298874 w 1299032"/>
                <a:gd name="connsiteY140" fmla="*/ 1056731 h 1284341"/>
                <a:gd name="connsiteX141" fmla="*/ 1296891 w 1299032"/>
                <a:gd name="connsiteY141" fmla="*/ 1034422 h 1284341"/>
                <a:gd name="connsiteX142" fmla="*/ 1292636 w 1299032"/>
                <a:gd name="connsiteY142" fmla="*/ 1012437 h 1284341"/>
                <a:gd name="connsiteX143" fmla="*/ 1286145 w 1299032"/>
                <a:gd name="connsiteY143" fmla="*/ 990993 h 1284341"/>
                <a:gd name="connsiteX144" fmla="*/ 1277527 w 1299032"/>
                <a:gd name="connsiteY144" fmla="*/ 970306 h 1284341"/>
                <a:gd name="connsiteX145" fmla="*/ 1266818 w 1299032"/>
                <a:gd name="connsiteY145" fmla="*/ 950628 h 1284341"/>
                <a:gd name="connsiteX146" fmla="*/ 1254162 w 1299032"/>
                <a:gd name="connsiteY146" fmla="*/ 932139 h 1284341"/>
                <a:gd name="connsiteX147" fmla="*/ 1239702 w 1299032"/>
                <a:gd name="connsiteY147" fmla="*/ 915056 h 1284341"/>
                <a:gd name="connsiteX148" fmla="*/ 1223548 w 1299032"/>
                <a:gd name="connsiteY148" fmla="*/ 899487 h 1284341"/>
                <a:gd name="connsiteX149" fmla="*/ 1205880 w 1299032"/>
                <a:gd name="connsiteY149" fmla="*/ 885683 h 1284341"/>
                <a:gd name="connsiteX150" fmla="*/ 1186949 w 1299032"/>
                <a:gd name="connsiteY150" fmla="*/ 873754 h 1284341"/>
                <a:gd name="connsiteX151" fmla="*/ 1166865 w 1299032"/>
                <a:gd name="connsiteY151" fmla="*/ 863807 h 1284341"/>
                <a:gd name="connsiteX152" fmla="*/ 1145843 w 1299032"/>
                <a:gd name="connsiteY152" fmla="*/ 855950 h 1284341"/>
                <a:gd name="connsiteX153" fmla="*/ 1124172 w 1299032"/>
                <a:gd name="connsiteY153" fmla="*/ 850292 h 1284341"/>
                <a:gd name="connsiteX154" fmla="*/ 1102033 w 1299032"/>
                <a:gd name="connsiteY154" fmla="*/ 846868 h 1284341"/>
                <a:gd name="connsiteX155" fmla="*/ 1079640 w 1299032"/>
                <a:gd name="connsiteY155" fmla="*/ 845715 h 128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299032" h="1284341">
                  <a:moveTo>
                    <a:pt x="1079893" y="845715"/>
                  </a:moveTo>
                  <a:cubicBezTo>
                    <a:pt x="1063739" y="845715"/>
                    <a:pt x="1047801" y="847445"/>
                    <a:pt x="1032044" y="850977"/>
                  </a:cubicBezTo>
                  <a:cubicBezTo>
                    <a:pt x="1016286" y="854473"/>
                    <a:pt x="1001106" y="859662"/>
                    <a:pt x="986466" y="866546"/>
                  </a:cubicBezTo>
                  <a:cubicBezTo>
                    <a:pt x="971863" y="873394"/>
                    <a:pt x="958197" y="881791"/>
                    <a:pt x="945432" y="891666"/>
                  </a:cubicBezTo>
                  <a:cubicBezTo>
                    <a:pt x="932668" y="901577"/>
                    <a:pt x="921129" y="912750"/>
                    <a:pt x="910852" y="925184"/>
                  </a:cubicBezTo>
                  <a:lnTo>
                    <a:pt x="435138" y="699932"/>
                  </a:lnTo>
                  <a:cubicBezTo>
                    <a:pt x="437806" y="686056"/>
                    <a:pt x="439176" y="672072"/>
                    <a:pt x="439176" y="657909"/>
                  </a:cubicBezTo>
                  <a:cubicBezTo>
                    <a:pt x="439176" y="641582"/>
                    <a:pt x="437337" y="625436"/>
                    <a:pt x="433731" y="609506"/>
                  </a:cubicBezTo>
                  <a:lnTo>
                    <a:pt x="914855" y="364036"/>
                  </a:lnTo>
                  <a:cubicBezTo>
                    <a:pt x="920444" y="370379"/>
                    <a:pt x="926393" y="376398"/>
                    <a:pt x="932704" y="382092"/>
                  </a:cubicBezTo>
                  <a:cubicBezTo>
                    <a:pt x="939014" y="387750"/>
                    <a:pt x="945612" y="393048"/>
                    <a:pt x="952536" y="397986"/>
                  </a:cubicBezTo>
                  <a:cubicBezTo>
                    <a:pt x="959459" y="402887"/>
                    <a:pt x="966634" y="407356"/>
                    <a:pt x="974062" y="411465"/>
                  </a:cubicBezTo>
                  <a:cubicBezTo>
                    <a:pt x="981490" y="415537"/>
                    <a:pt x="989135" y="419178"/>
                    <a:pt x="996995" y="422349"/>
                  </a:cubicBezTo>
                  <a:cubicBezTo>
                    <a:pt x="1004856" y="425557"/>
                    <a:pt x="1012861" y="428260"/>
                    <a:pt x="1021046" y="430530"/>
                  </a:cubicBezTo>
                  <a:cubicBezTo>
                    <a:pt x="1029231" y="432801"/>
                    <a:pt x="1037488" y="434567"/>
                    <a:pt x="1045890" y="435864"/>
                  </a:cubicBezTo>
                  <a:cubicBezTo>
                    <a:pt x="1054256" y="437198"/>
                    <a:pt x="1062693" y="437991"/>
                    <a:pt x="1071167" y="438315"/>
                  </a:cubicBezTo>
                  <a:cubicBezTo>
                    <a:pt x="1079640" y="438639"/>
                    <a:pt x="1088114" y="438495"/>
                    <a:pt x="1096552" y="437810"/>
                  </a:cubicBezTo>
                  <a:cubicBezTo>
                    <a:pt x="1105025" y="437162"/>
                    <a:pt x="1113427" y="436008"/>
                    <a:pt x="1121720" y="434387"/>
                  </a:cubicBezTo>
                  <a:cubicBezTo>
                    <a:pt x="1130050" y="432765"/>
                    <a:pt x="1138271" y="430638"/>
                    <a:pt x="1146348" y="428080"/>
                  </a:cubicBezTo>
                  <a:cubicBezTo>
                    <a:pt x="1154425" y="425485"/>
                    <a:pt x="1162322" y="422457"/>
                    <a:pt x="1170038" y="418961"/>
                  </a:cubicBezTo>
                  <a:cubicBezTo>
                    <a:pt x="1177791" y="415465"/>
                    <a:pt x="1185291" y="411537"/>
                    <a:pt x="1192538" y="407176"/>
                  </a:cubicBezTo>
                  <a:cubicBezTo>
                    <a:pt x="1199822" y="402779"/>
                    <a:pt x="1206817" y="398022"/>
                    <a:pt x="1213524" y="392832"/>
                  </a:cubicBezTo>
                  <a:cubicBezTo>
                    <a:pt x="1220231" y="387678"/>
                    <a:pt x="1226649" y="382128"/>
                    <a:pt x="1232707" y="376217"/>
                  </a:cubicBezTo>
                  <a:cubicBezTo>
                    <a:pt x="1238765" y="370271"/>
                    <a:pt x="1244498" y="364036"/>
                    <a:pt x="1249835" y="357440"/>
                  </a:cubicBezTo>
                  <a:cubicBezTo>
                    <a:pt x="1255171" y="350881"/>
                    <a:pt x="1260147" y="343997"/>
                    <a:pt x="1264691" y="336861"/>
                  </a:cubicBezTo>
                  <a:cubicBezTo>
                    <a:pt x="1269234" y="329689"/>
                    <a:pt x="1273345" y="322301"/>
                    <a:pt x="1277059" y="314661"/>
                  </a:cubicBezTo>
                  <a:cubicBezTo>
                    <a:pt x="1280737" y="307020"/>
                    <a:pt x="1283982" y="299199"/>
                    <a:pt x="1286758" y="291198"/>
                  </a:cubicBezTo>
                  <a:cubicBezTo>
                    <a:pt x="1289535" y="283197"/>
                    <a:pt x="1291843" y="275052"/>
                    <a:pt x="1293681" y="266763"/>
                  </a:cubicBezTo>
                  <a:cubicBezTo>
                    <a:pt x="1295520" y="258510"/>
                    <a:pt x="1296891" y="250148"/>
                    <a:pt x="1297756" y="241715"/>
                  </a:cubicBezTo>
                  <a:cubicBezTo>
                    <a:pt x="1298621" y="233282"/>
                    <a:pt x="1299018" y="224812"/>
                    <a:pt x="1298910" y="216343"/>
                  </a:cubicBezTo>
                  <a:cubicBezTo>
                    <a:pt x="1298766" y="207873"/>
                    <a:pt x="1298189" y="199440"/>
                    <a:pt x="1297107" y="191006"/>
                  </a:cubicBezTo>
                  <a:cubicBezTo>
                    <a:pt x="1295989" y="182609"/>
                    <a:pt x="1294439" y="174284"/>
                    <a:pt x="1292383" y="166066"/>
                  </a:cubicBezTo>
                  <a:cubicBezTo>
                    <a:pt x="1290292" y="157849"/>
                    <a:pt x="1287768" y="149776"/>
                    <a:pt x="1284775" y="141847"/>
                  </a:cubicBezTo>
                  <a:cubicBezTo>
                    <a:pt x="1281782" y="133918"/>
                    <a:pt x="1278357" y="126170"/>
                    <a:pt x="1274462" y="118637"/>
                  </a:cubicBezTo>
                  <a:cubicBezTo>
                    <a:pt x="1270568" y="111105"/>
                    <a:pt x="1266241" y="103825"/>
                    <a:pt x="1261518" y="96797"/>
                  </a:cubicBezTo>
                  <a:cubicBezTo>
                    <a:pt x="1256794" y="89769"/>
                    <a:pt x="1251638" y="83029"/>
                    <a:pt x="1246121" y="76578"/>
                  </a:cubicBezTo>
                  <a:cubicBezTo>
                    <a:pt x="1240604" y="70163"/>
                    <a:pt x="1234726" y="64072"/>
                    <a:pt x="1228524" y="58306"/>
                  </a:cubicBezTo>
                  <a:cubicBezTo>
                    <a:pt x="1222286" y="52539"/>
                    <a:pt x="1215760" y="47169"/>
                    <a:pt x="1208909" y="42160"/>
                  </a:cubicBezTo>
                  <a:cubicBezTo>
                    <a:pt x="1202058" y="37150"/>
                    <a:pt x="1194918" y="32573"/>
                    <a:pt x="1187526" y="28392"/>
                  </a:cubicBezTo>
                  <a:cubicBezTo>
                    <a:pt x="1180171" y="24248"/>
                    <a:pt x="1172562" y="20500"/>
                    <a:pt x="1164738" y="17220"/>
                  </a:cubicBezTo>
                  <a:cubicBezTo>
                    <a:pt x="1156913" y="13904"/>
                    <a:pt x="1148944" y="11093"/>
                    <a:pt x="1140795" y="8714"/>
                  </a:cubicBezTo>
                  <a:cubicBezTo>
                    <a:pt x="1132646" y="6372"/>
                    <a:pt x="1124389" y="4462"/>
                    <a:pt x="1116023" y="3056"/>
                  </a:cubicBezTo>
                  <a:cubicBezTo>
                    <a:pt x="1107694" y="1650"/>
                    <a:pt x="1099256" y="713"/>
                    <a:pt x="1090782" y="281"/>
                  </a:cubicBezTo>
                  <a:cubicBezTo>
                    <a:pt x="1082309" y="-152"/>
                    <a:pt x="1073835" y="-79"/>
                    <a:pt x="1065398" y="461"/>
                  </a:cubicBezTo>
                  <a:cubicBezTo>
                    <a:pt x="1056924" y="1002"/>
                    <a:pt x="1048522" y="2047"/>
                    <a:pt x="1040157" y="3561"/>
                  </a:cubicBezTo>
                  <a:cubicBezTo>
                    <a:pt x="1031827" y="5074"/>
                    <a:pt x="1023606" y="7093"/>
                    <a:pt x="1015493" y="9579"/>
                  </a:cubicBezTo>
                  <a:cubicBezTo>
                    <a:pt x="1007380" y="12030"/>
                    <a:pt x="999447" y="14985"/>
                    <a:pt x="991659" y="18373"/>
                  </a:cubicBezTo>
                  <a:cubicBezTo>
                    <a:pt x="983906" y="21761"/>
                    <a:pt x="976334" y="25617"/>
                    <a:pt x="969014" y="29870"/>
                  </a:cubicBezTo>
                  <a:cubicBezTo>
                    <a:pt x="961694" y="34159"/>
                    <a:pt x="954627" y="38844"/>
                    <a:pt x="947848" y="43926"/>
                  </a:cubicBezTo>
                  <a:cubicBezTo>
                    <a:pt x="941069" y="49007"/>
                    <a:pt x="934615" y="54486"/>
                    <a:pt x="928449" y="60324"/>
                  </a:cubicBezTo>
                  <a:cubicBezTo>
                    <a:pt x="922319" y="66163"/>
                    <a:pt x="916514" y="72326"/>
                    <a:pt x="911105" y="78849"/>
                  </a:cubicBezTo>
                  <a:cubicBezTo>
                    <a:pt x="905660" y="85372"/>
                    <a:pt x="900612" y="92184"/>
                    <a:pt x="895996" y="99248"/>
                  </a:cubicBezTo>
                  <a:cubicBezTo>
                    <a:pt x="891345" y="106348"/>
                    <a:pt x="887126" y="113700"/>
                    <a:pt x="883340" y="121268"/>
                  </a:cubicBezTo>
                  <a:cubicBezTo>
                    <a:pt x="879554" y="128873"/>
                    <a:pt x="876201" y="136657"/>
                    <a:pt x="873316" y="144622"/>
                  </a:cubicBezTo>
                  <a:cubicBezTo>
                    <a:pt x="870431" y="152587"/>
                    <a:pt x="868015" y="160696"/>
                    <a:pt x="866068" y="168950"/>
                  </a:cubicBezTo>
                  <a:cubicBezTo>
                    <a:pt x="864121" y="177203"/>
                    <a:pt x="862679" y="185528"/>
                    <a:pt x="861669" y="193962"/>
                  </a:cubicBezTo>
                  <a:cubicBezTo>
                    <a:pt x="860696" y="202395"/>
                    <a:pt x="860227" y="210828"/>
                    <a:pt x="860227" y="219298"/>
                  </a:cubicBezTo>
                  <a:cubicBezTo>
                    <a:pt x="860227" y="235624"/>
                    <a:pt x="862030" y="251734"/>
                    <a:pt x="865599" y="267664"/>
                  </a:cubicBezTo>
                  <a:lnTo>
                    <a:pt x="384079" y="513207"/>
                  </a:lnTo>
                  <a:cubicBezTo>
                    <a:pt x="379175" y="507620"/>
                    <a:pt x="374019" y="502323"/>
                    <a:pt x="368574" y="497277"/>
                  </a:cubicBezTo>
                  <a:cubicBezTo>
                    <a:pt x="363130" y="492231"/>
                    <a:pt x="357432" y="487474"/>
                    <a:pt x="351519" y="483005"/>
                  </a:cubicBezTo>
                  <a:cubicBezTo>
                    <a:pt x="345569" y="478500"/>
                    <a:pt x="339439" y="474355"/>
                    <a:pt x="333093" y="470499"/>
                  </a:cubicBezTo>
                  <a:cubicBezTo>
                    <a:pt x="326747" y="466643"/>
                    <a:pt x="320220" y="463147"/>
                    <a:pt x="313514" y="459939"/>
                  </a:cubicBezTo>
                  <a:cubicBezTo>
                    <a:pt x="306807" y="456768"/>
                    <a:pt x="299956" y="453920"/>
                    <a:pt x="292960" y="451434"/>
                  </a:cubicBezTo>
                  <a:cubicBezTo>
                    <a:pt x="285965" y="448947"/>
                    <a:pt x="278862" y="446820"/>
                    <a:pt x="271650" y="445054"/>
                  </a:cubicBezTo>
                  <a:cubicBezTo>
                    <a:pt x="264438" y="443289"/>
                    <a:pt x="257155" y="441883"/>
                    <a:pt x="249799" y="440838"/>
                  </a:cubicBezTo>
                  <a:cubicBezTo>
                    <a:pt x="242443" y="439829"/>
                    <a:pt x="235051" y="439144"/>
                    <a:pt x="227623" y="438892"/>
                  </a:cubicBezTo>
                  <a:cubicBezTo>
                    <a:pt x="220231" y="438603"/>
                    <a:pt x="212803" y="438675"/>
                    <a:pt x="205375" y="439180"/>
                  </a:cubicBezTo>
                  <a:cubicBezTo>
                    <a:pt x="197983" y="439648"/>
                    <a:pt x="190627" y="440477"/>
                    <a:pt x="183272" y="441703"/>
                  </a:cubicBezTo>
                  <a:cubicBezTo>
                    <a:pt x="175952" y="442928"/>
                    <a:pt x="168704" y="444514"/>
                    <a:pt x="161565" y="446460"/>
                  </a:cubicBezTo>
                  <a:cubicBezTo>
                    <a:pt x="154389" y="448406"/>
                    <a:pt x="147358" y="450713"/>
                    <a:pt x="140435" y="453416"/>
                  </a:cubicBezTo>
                  <a:cubicBezTo>
                    <a:pt x="133475" y="456083"/>
                    <a:pt x="126696" y="459074"/>
                    <a:pt x="120098" y="462462"/>
                  </a:cubicBezTo>
                  <a:cubicBezTo>
                    <a:pt x="113463" y="465814"/>
                    <a:pt x="107045" y="469490"/>
                    <a:pt x="100771" y="473490"/>
                  </a:cubicBezTo>
                  <a:cubicBezTo>
                    <a:pt x="94533" y="477527"/>
                    <a:pt x="88511" y="481816"/>
                    <a:pt x="82705" y="486465"/>
                  </a:cubicBezTo>
                  <a:cubicBezTo>
                    <a:pt x="76900" y="491078"/>
                    <a:pt x="71347" y="495979"/>
                    <a:pt x="66011" y="501169"/>
                  </a:cubicBezTo>
                  <a:cubicBezTo>
                    <a:pt x="60710" y="506359"/>
                    <a:pt x="55662" y="511801"/>
                    <a:pt x="50902" y="517496"/>
                  </a:cubicBezTo>
                  <a:cubicBezTo>
                    <a:pt x="46179" y="523190"/>
                    <a:pt x="41707" y="529137"/>
                    <a:pt x="37561" y="535263"/>
                  </a:cubicBezTo>
                  <a:cubicBezTo>
                    <a:pt x="33378" y="541426"/>
                    <a:pt x="29556" y="547769"/>
                    <a:pt x="26058" y="554329"/>
                  </a:cubicBezTo>
                  <a:cubicBezTo>
                    <a:pt x="22524" y="560852"/>
                    <a:pt x="19387" y="567556"/>
                    <a:pt x="16539" y="574403"/>
                  </a:cubicBezTo>
                  <a:cubicBezTo>
                    <a:pt x="13726" y="581287"/>
                    <a:pt x="11238" y="588279"/>
                    <a:pt x="9111" y="595379"/>
                  </a:cubicBezTo>
                  <a:cubicBezTo>
                    <a:pt x="6983" y="602479"/>
                    <a:pt x="5253" y="609687"/>
                    <a:pt x="3846" y="617003"/>
                  </a:cubicBezTo>
                  <a:cubicBezTo>
                    <a:pt x="2476" y="624283"/>
                    <a:pt x="1467" y="631635"/>
                    <a:pt x="817" y="639023"/>
                  </a:cubicBezTo>
                  <a:cubicBezTo>
                    <a:pt x="168" y="646412"/>
                    <a:pt x="-84" y="653836"/>
                    <a:pt x="24" y="661224"/>
                  </a:cubicBezTo>
                  <a:cubicBezTo>
                    <a:pt x="132" y="668649"/>
                    <a:pt x="601" y="676073"/>
                    <a:pt x="1467" y="683425"/>
                  </a:cubicBezTo>
                  <a:cubicBezTo>
                    <a:pt x="2332" y="690813"/>
                    <a:pt x="3594" y="698130"/>
                    <a:pt x="5181" y="705374"/>
                  </a:cubicBezTo>
                  <a:cubicBezTo>
                    <a:pt x="6803" y="712618"/>
                    <a:pt x="8750" y="719754"/>
                    <a:pt x="11094" y="726782"/>
                  </a:cubicBezTo>
                  <a:cubicBezTo>
                    <a:pt x="13402" y="733846"/>
                    <a:pt x="16106" y="740765"/>
                    <a:pt x="19135" y="747541"/>
                  </a:cubicBezTo>
                  <a:cubicBezTo>
                    <a:pt x="22164" y="754316"/>
                    <a:pt x="25553" y="760912"/>
                    <a:pt x="29231" y="767327"/>
                  </a:cubicBezTo>
                  <a:cubicBezTo>
                    <a:pt x="32945" y="773778"/>
                    <a:pt x="36984" y="780013"/>
                    <a:pt x="41311" y="786032"/>
                  </a:cubicBezTo>
                  <a:cubicBezTo>
                    <a:pt x="45638" y="792051"/>
                    <a:pt x="50289" y="797853"/>
                    <a:pt x="55193" y="803403"/>
                  </a:cubicBezTo>
                  <a:cubicBezTo>
                    <a:pt x="60133" y="808954"/>
                    <a:pt x="65325" y="814252"/>
                    <a:pt x="70806" y="819261"/>
                  </a:cubicBezTo>
                  <a:cubicBezTo>
                    <a:pt x="76251" y="824307"/>
                    <a:pt x="81948" y="829028"/>
                    <a:pt x="87898" y="833461"/>
                  </a:cubicBezTo>
                  <a:cubicBezTo>
                    <a:pt x="93847" y="837930"/>
                    <a:pt x="100013" y="842075"/>
                    <a:pt x="106360" y="845895"/>
                  </a:cubicBezTo>
                  <a:cubicBezTo>
                    <a:pt x="112742" y="849715"/>
                    <a:pt x="119268" y="853211"/>
                    <a:pt x="126011" y="856347"/>
                  </a:cubicBezTo>
                  <a:cubicBezTo>
                    <a:pt x="132718" y="859518"/>
                    <a:pt x="139569" y="862329"/>
                    <a:pt x="146600" y="864780"/>
                  </a:cubicBezTo>
                  <a:cubicBezTo>
                    <a:pt x="153596" y="867231"/>
                    <a:pt x="160699" y="869357"/>
                    <a:pt x="167911" y="871087"/>
                  </a:cubicBezTo>
                  <a:cubicBezTo>
                    <a:pt x="175122" y="872817"/>
                    <a:pt x="182442" y="874187"/>
                    <a:pt x="189798" y="875196"/>
                  </a:cubicBezTo>
                  <a:cubicBezTo>
                    <a:pt x="197154" y="876205"/>
                    <a:pt x="204546" y="876817"/>
                    <a:pt x="211974" y="877070"/>
                  </a:cubicBezTo>
                  <a:cubicBezTo>
                    <a:pt x="219366" y="877322"/>
                    <a:pt x="226794" y="877178"/>
                    <a:pt x="234186" y="876673"/>
                  </a:cubicBezTo>
                  <a:cubicBezTo>
                    <a:pt x="241614" y="876205"/>
                    <a:pt x="248969" y="875304"/>
                    <a:pt x="256289" y="874078"/>
                  </a:cubicBezTo>
                  <a:cubicBezTo>
                    <a:pt x="263609" y="872817"/>
                    <a:pt x="270857" y="871195"/>
                    <a:pt x="277996" y="869213"/>
                  </a:cubicBezTo>
                  <a:cubicBezTo>
                    <a:pt x="285172" y="867231"/>
                    <a:pt x="292203" y="864888"/>
                    <a:pt x="299126" y="862185"/>
                  </a:cubicBezTo>
                  <a:cubicBezTo>
                    <a:pt x="306050" y="859482"/>
                    <a:pt x="312792" y="856455"/>
                    <a:pt x="319391" y="853067"/>
                  </a:cubicBezTo>
                  <a:cubicBezTo>
                    <a:pt x="326026" y="849679"/>
                    <a:pt x="332444" y="845967"/>
                    <a:pt x="338646" y="841930"/>
                  </a:cubicBezTo>
                  <a:cubicBezTo>
                    <a:pt x="344884" y="837894"/>
                    <a:pt x="350906" y="833533"/>
                    <a:pt x="356711" y="828884"/>
                  </a:cubicBezTo>
                  <a:cubicBezTo>
                    <a:pt x="362480" y="824235"/>
                    <a:pt x="368033" y="819297"/>
                    <a:pt x="373298" y="814107"/>
                  </a:cubicBezTo>
                  <a:cubicBezTo>
                    <a:pt x="378598" y="808882"/>
                    <a:pt x="383611" y="803439"/>
                    <a:pt x="388334" y="797709"/>
                  </a:cubicBezTo>
                  <a:lnTo>
                    <a:pt x="864301" y="1022925"/>
                  </a:lnTo>
                  <a:cubicBezTo>
                    <a:pt x="862859" y="1030277"/>
                    <a:pt x="861777" y="1037665"/>
                    <a:pt x="861128" y="1045126"/>
                  </a:cubicBezTo>
                  <a:cubicBezTo>
                    <a:pt x="860443" y="1052550"/>
                    <a:pt x="860119" y="1060010"/>
                    <a:pt x="860227" y="1067507"/>
                  </a:cubicBezTo>
                  <a:cubicBezTo>
                    <a:pt x="860299" y="1074967"/>
                    <a:pt x="860768" y="1082428"/>
                    <a:pt x="861633" y="1089852"/>
                  </a:cubicBezTo>
                  <a:cubicBezTo>
                    <a:pt x="862462" y="1097276"/>
                    <a:pt x="863688" y="1104664"/>
                    <a:pt x="865275" y="1111945"/>
                  </a:cubicBezTo>
                  <a:cubicBezTo>
                    <a:pt x="866898" y="1119261"/>
                    <a:pt x="868845" y="1126469"/>
                    <a:pt x="871188" y="1133569"/>
                  </a:cubicBezTo>
                  <a:cubicBezTo>
                    <a:pt x="873532" y="1140669"/>
                    <a:pt x="876237" y="1147624"/>
                    <a:pt x="879265" y="1154472"/>
                  </a:cubicBezTo>
                  <a:cubicBezTo>
                    <a:pt x="882330" y="1161284"/>
                    <a:pt x="885720" y="1167951"/>
                    <a:pt x="889470" y="1174438"/>
                  </a:cubicBezTo>
                  <a:cubicBezTo>
                    <a:pt x="893184" y="1180926"/>
                    <a:pt x="897222" y="1187197"/>
                    <a:pt x="901621" y="1193252"/>
                  </a:cubicBezTo>
                  <a:cubicBezTo>
                    <a:pt x="905985" y="1199306"/>
                    <a:pt x="910672" y="1205145"/>
                    <a:pt x="915612" y="1210731"/>
                  </a:cubicBezTo>
                  <a:cubicBezTo>
                    <a:pt x="920588" y="1216317"/>
                    <a:pt x="925853" y="1221651"/>
                    <a:pt x="931369" y="1226697"/>
                  </a:cubicBezTo>
                  <a:cubicBezTo>
                    <a:pt x="936886" y="1231743"/>
                    <a:pt x="942620" y="1236500"/>
                    <a:pt x="948641" y="1240969"/>
                  </a:cubicBezTo>
                  <a:cubicBezTo>
                    <a:pt x="954627" y="1245438"/>
                    <a:pt x="960829" y="1249583"/>
                    <a:pt x="967283" y="1253403"/>
                  </a:cubicBezTo>
                  <a:cubicBezTo>
                    <a:pt x="973702" y="1257223"/>
                    <a:pt x="980300" y="1260719"/>
                    <a:pt x="987079" y="1263891"/>
                  </a:cubicBezTo>
                  <a:cubicBezTo>
                    <a:pt x="993858" y="1267026"/>
                    <a:pt x="1000781" y="1269837"/>
                    <a:pt x="1007849" y="1272288"/>
                  </a:cubicBezTo>
                  <a:cubicBezTo>
                    <a:pt x="1014916" y="1274739"/>
                    <a:pt x="1022092" y="1276793"/>
                    <a:pt x="1029375" y="1278523"/>
                  </a:cubicBezTo>
                  <a:cubicBezTo>
                    <a:pt x="1036659" y="1280217"/>
                    <a:pt x="1044015" y="1281550"/>
                    <a:pt x="1051443" y="1282523"/>
                  </a:cubicBezTo>
                  <a:cubicBezTo>
                    <a:pt x="1058871" y="1283496"/>
                    <a:pt x="1066299" y="1284073"/>
                    <a:pt x="1073799" y="1284253"/>
                  </a:cubicBezTo>
                  <a:cubicBezTo>
                    <a:pt x="1081263" y="1284470"/>
                    <a:pt x="1088727" y="1284289"/>
                    <a:pt x="1096191" y="1283713"/>
                  </a:cubicBezTo>
                  <a:cubicBezTo>
                    <a:pt x="1103655" y="1283136"/>
                    <a:pt x="1111083" y="1282199"/>
                    <a:pt x="1118439" y="1280866"/>
                  </a:cubicBezTo>
                  <a:cubicBezTo>
                    <a:pt x="1125795" y="1279568"/>
                    <a:pt x="1133079" y="1277874"/>
                    <a:pt x="1140254" y="1275784"/>
                  </a:cubicBezTo>
                  <a:cubicBezTo>
                    <a:pt x="1147466" y="1273730"/>
                    <a:pt x="1154497" y="1271315"/>
                    <a:pt x="1161456" y="1268504"/>
                  </a:cubicBezTo>
                  <a:cubicBezTo>
                    <a:pt x="1168380" y="1265729"/>
                    <a:pt x="1175194" y="1262593"/>
                    <a:pt x="1181793" y="1259097"/>
                  </a:cubicBezTo>
                  <a:cubicBezTo>
                    <a:pt x="1188428" y="1255637"/>
                    <a:pt x="1194846" y="1251817"/>
                    <a:pt x="1201084" y="1247672"/>
                  </a:cubicBezTo>
                  <a:cubicBezTo>
                    <a:pt x="1207286" y="1243528"/>
                    <a:pt x="1213308" y="1239095"/>
                    <a:pt x="1219077" y="1234337"/>
                  </a:cubicBezTo>
                  <a:cubicBezTo>
                    <a:pt x="1224847" y="1229580"/>
                    <a:pt x="1230363" y="1224535"/>
                    <a:pt x="1235628" y="1219237"/>
                  </a:cubicBezTo>
                  <a:cubicBezTo>
                    <a:pt x="1240892" y="1213903"/>
                    <a:pt x="1245868" y="1208352"/>
                    <a:pt x="1250556" y="1202514"/>
                  </a:cubicBezTo>
                  <a:cubicBezTo>
                    <a:pt x="1255244" y="1196711"/>
                    <a:pt x="1259643" y="1190657"/>
                    <a:pt x="1263717" y="1184386"/>
                  </a:cubicBezTo>
                  <a:cubicBezTo>
                    <a:pt x="1267756" y="1178115"/>
                    <a:pt x="1271506" y="1171627"/>
                    <a:pt x="1274931" y="1164960"/>
                  </a:cubicBezTo>
                  <a:cubicBezTo>
                    <a:pt x="1278321" y="1158328"/>
                    <a:pt x="1281386" y="1151517"/>
                    <a:pt x="1284090" y="1144525"/>
                  </a:cubicBezTo>
                  <a:cubicBezTo>
                    <a:pt x="1286830" y="1137569"/>
                    <a:pt x="1289174" y="1130469"/>
                    <a:pt x="1291157" y="1123261"/>
                  </a:cubicBezTo>
                  <a:cubicBezTo>
                    <a:pt x="1293141" y="1116053"/>
                    <a:pt x="1294763" y="1108773"/>
                    <a:pt x="1295989" y="1101385"/>
                  </a:cubicBezTo>
                  <a:cubicBezTo>
                    <a:pt x="1297251" y="1094033"/>
                    <a:pt x="1298081" y="1086608"/>
                    <a:pt x="1298585" y="1079148"/>
                  </a:cubicBezTo>
                  <a:cubicBezTo>
                    <a:pt x="1299054" y="1071688"/>
                    <a:pt x="1299162" y="1064227"/>
                    <a:pt x="1298874" y="1056731"/>
                  </a:cubicBezTo>
                  <a:cubicBezTo>
                    <a:pt x="1298585" y="1049270"/>
                    <a:pt x="1297936" y="1041846"/>
                    <a:pt x="1296891" y="1034422"/>
                  </a:cubicBezTo>
                  <a:cubicBezTo>
                    <a:pt x="1295845" y="1027034"/>
                    <a:pt x="1294439" y="1019681"/>
                    <a:pt x="1292636" y="1012437"/>
                  </a:cubicBezTo>
                  <a:cubicBezTo>
                    <a:pt x="1290833" y="1005193"/>
                    <a:pt x="1288669" y="998021"/>
                    <a:pt x="1286145" y="990993"/>
                  </a:cubicBezTo>
                  <a:cubicBezTo>
                    <a:pt x="1283621" y="983965"/>
                    <a:pt x="1280737" y="977082"/>
                    <a:pt x="1277527" y="970306"/>
                  </a:cubicBezTo>
                  <a:cubicBezTo>
                    <a:pt x="1274282" y="963567"/>
                    <a:pt x="1270712" y="957007"/>
                    <a:pt x="1266818" y="950628"/>
                  </a:cubicBezTo>
                  <a:cubicBezTo>
                    <a:pt x="1262924" y="944249"/>
                    <a:pt x="1258705" y="938086"/>
                    <a:pt x="1254162" y="932139"/>
                  </a:cubicBezTo>
                  <a:cubicBezTo>
                    <a:pt x="1249618" y="926193"/>
                    <a:pt x="1244823" y="920498"/>
                    <a:pt x="1239702" y="915056"/>
                  </a:cubicBezTo>
                  <a:cubicBezTo>
                    <a:pt x="1234582" y="909578"/>
                    <a:pt x="1229173" y="904388"/>
                    <a:pt x="1223548" y="899487"/>
                  </a:cubicBezTo>
                  <a:cubicBezTo>
                    <a:pt x="1217887" y="894585"/>
                    <a:pt x="1212010" y="890008"/>
                    <a:pt x="1205880" y="885683"/>
                  </a:cubicBezTo>
                  <a:cubicBezTo>
                    <a:pt x="1199786" y="881395"/>
                    <a:pt x="1193440" y="877394"/>
                    <a:pt x="1186949" y="873754"/>
                  </a:cubicBezTo>
                  <a:cubicBezTo>
                    <a:pt x="1180423" y="870078"/>
                    <a:pt x="1173716" y="866762"/>
                    <a:pt x="1166865" y="863807"/>
                  </a:cubicBezTo>
                  <a:cubicBezTo>
                    <a:pt x="1159978" y="860816"/>
                    <a:pt x="1152983" y="858221"/>
                    <a:pt x="1145843" y="855950"/>
                  </a:cubicBezTo>
                  <a:cubicBezTo>
                    <a:pt x="1138740" y="853716"/>
                    <a:pt x="1131492" y="851806"/>
                    <a:pt x="1124172" y="850292"/>
                  </a:cubicBezTo>
                  <a:cubicBezTo>
                    <a:pt x="1116852" y="848778"/>
                    <a:pt x="1109461" y="847625"/>
                    <a:pt x="1102033" y="846868"/>
                  </a:cubicBezTo>
                  <a:cubicBezTo>
                    <a:pt x="1094569" y="846111"/>
                    <a:pt x="1087104" y="845715"/>
                    <a:pt x="1079640" y="845715"/>
                  </a:cubicBezTo>
                  <a:close/>
                </a:path>
              </a:pathLst>
            </a:custGeom>
            <a:noFill/>
            <a:ln w="15875" cap="flat">
              <a:solidFill>
                <a:srgbClr val="FFC000"/>
              </a:solidFill>
              <a:prstDash val="solid"/>
              <a:miter/>
            </a:ln>
          </p:spPr>
          <p:txBody>
            <a:bodyPr rtlCol="0" anchor="ctr"/>
            <a:lstStyle/>
            <a:p>
              <a:endParaRPr lang="en-US">
                <a:latin typeface="Roboto Condensed" panose="02000000000000000000" pitchFamily="2" charset="0"/>
              </a:endParaRPr>
            </a:p>
          </p:txBody>
        </p:sp>
      </p:grpSp>
      <p:grpSp>
        <p:nvGrpSpPr>
          <p:cNvPr id="208" name="Group 207">
            <a:extLst>
              <a:ext uri="{FF2B5EF4-FFF2-40B4-BE49-F238E27FC236}">
                <a16:creationId xmlns:a16="http://schemas.microsoft.com/office/drawing/2014/main" id="{F5AC2A74-68DB-F885-6380-F708A4F1E992}"/>
              </a:ext>
            </a:extLst>
          </p:cNvPr>
          <p:cNvGrpSpPr/>
          <p:nvPr/>
        </p:nvGrpSpPr>
        <p:grpSpPr>
          <a:xfrm>
            <a:off x="4041497" y="1915736"/>
            <a:ext cx="2587635" cy="259971"/>
            <a:chOff x="479070" y="3254884"/>
            <a:chExt cx="2587635" cy="259971"/>
          </a:xfrm>
        </p:grpSpPr>
        <p:sp>
          <p:nvSpPr>
            <p:cNvPr id="209" name="TextBox 208">
              <a:extLst>
                <a:ext uri="{FF2B5EF4-FFF2-40B4-BE49-F238E27FC236}">
                  <a16:creationId xmlns:a16="http://schemas.microsoft.com/office/drawing/2014/main" id="{221535F8-B4D3-EA19-08C5-3B1135A5242A}"/>
                </a:ext>
              </a:extLst>
            </p:cNvPr>
            <p:cNvSpPr txBox="1"/>
            <p:nvPr/>
          </p:nvSpPr>
          <p:spPr>
            <a:xfrm>
              <a:off x="809625" y="3265469"/>
              <a:ext cx="460062" cy="230832"/>
            </a:xfrm>
            <a:prstGeom prst="rect">
              <a:avLst/>
            </a:prstGeom>
            <a:noFill/>
          </p:spPr>
          <p:txBody>
            <a:bodyPr wrap="none" lIns="0" tIns="0" rIns="0" bIns="0" rtlCol="0">
              <a:spAutoFit/>
            </a:bodyPr>
            <a:lstStyle/>
            <a:p>
              <a:pPr algn="l"/>
              <a:r>
                <a:rPr lang="en-US" sz="1500" spc="0" baseline="0">
                  <a:solidFill>
                    <a:srgbClr val="31388C"/>
                  </a:solidFill>
                  <a:latin typeface="Londrina Solid" pitchFamily="2" charset="77"/>
                  <a:sym typeface="LondrinaSolid-Black"/>
                  <a:rtl val="0"/>
                </a:rPr>
                <a:t>Listen</a:t>
              </a:r>
            </a:p>
          </p:txBody>
        </p:sp>
        <p:sp>
          <p:nvSpPr>
            <p:cNvPr id="210" name="Freeform 209">
              <a:extLst>
                <a:ext uri="{FF2B5EF4-FFF2-40B4-BE49-F238E27FC236}">
                  <a16:creationId xmlns:a16="http://schemas.microsoft.com/office/drawing/2014/main" id="{2B557FBC-0DDF-28B2-A3A8-32E11BC45818}"/>
                </a:ext>
              </a:extLst>
            </p:cNvPr>
            <p:cNvSpPr/>
            <p:nvPr/>
          </p:nvSpPr>
          <p:spPr>
            <a:xfrm>
              <a:off x="506261" y="3270873"/>
              <a:ext cx="56736" cy="27171"/>
            </a:xfrm>
            <a:custGeom>
              <a:avLst/>
              <a:gdLst>
                <a:gd name="connsiteX0" fmla="*/ 0 w 40649"/>
                <a:gd name="connsiteY0" fmla="*/ 6328 h 19467"/>
                <a:gd name="connsiteX1" fmla="*/ 1016 w 40649"/>
                <a:gd name="connsiteY1" fmla="*/ 2644 h 19467"/>
                <a:gd name="connsiteX2" fmla="*/ 3430 w 40649"/>
                <a:gd name="connsiteY2" fmla="*/ 611 h 19467"/>
                <a:gd name="connsiteX3" fmla="*/ 12703 w 40649"/>
                <a:gd name="connsiteY3" fmla="*/ 1754 h 19467"/>
                <a:gd name="connsiteX4" fmla="*/ 24263 w 40649"/>
                <a:gd name="connsiteY4" fmla="*/ 5566 h 19467"/>
                <a:gd name="connsiteX5" fmla="*/ 37093 w 40649"/>
                <a:gd name="connsiteY5" fmla="*/ 9759 h 19467"/>
                <a:gd name="connsiteX6" fmla="*/ 40649 w 40649"/>
                <a:gd name="connsiteY6" fmla="*/ 13698 h 19467"/>
                <a:gd name="connsiteX7" fmla="*/ 36585 w 40649"/>
                <a:gd name="connsiteY7" fmla="*/ 19288 h 19467"/>
                <a:gd name="connsiteX8" fmla="*/ 25787 w 40649"/>
                <a:gd name="connsiteY8" fmla="*/ 17255 h 19467"/>
                <a:gd name="connsiteX9" fmla="*/ 8257 w 40649"/>
                <a:gd name="connsiteY9" fmla="*/ 12427 h 19467"/>
                <a:gd name="connsiteX10" fmla="*/ 2795 w 40649"/>
                <a:gd name="connsiteY10" fmla="*/ 10267 h 19467"/>
                <a:gd name="connsiteX11" fmla="*/ 0 w 40649"/>
                <a:gd name="connsiteY11" fmla="*/ 6328 h 1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649" h="19467">
                  <a:moveTo>
                    <a:pt x="0" y="6328"/>
                  </a:moveTo>
                  <a:cubicBezTo>
                    <a:pt x="0" y="5439"/>
                    <a:pt x="635" y="3406"/>
                    <a:pt x="1016" y="2644"/>
                  </a:cubicBezTo>
                  <a:cubicBezTo>
                    <a:pt x="1524" y="1754"/>
                    <a:pt x="2414" y="1119"/>
                    <a:pt x="3430" y="611"/>
                  </a:cubicBezTo>
                  <a:cubicBezTo>
                    <a:pt x="6606" y="-533"/>
                    <a:pt x="9781" y="-25"/>
                    <a:pt x="12703" y="1754"/>
                  </a:cubicBezTo>
                  <a:cubicBezTo>
                    <a:pt x="15879" y="3660"/>
                    <a:pt x="20579" y="4676"/>
                    <a:pt x="24263" y="5566"/>
                  </a:cubicBezTo>
                  <a:cubicBezTo>
                    <a:pt x="28582" y="6582"/>
                    <a:pt x="33282" y="7472"/>
                    <a:pt x="37093" y="9759"/>
                  </a:cubicBezTo>
                  <a:cubicBezTo>
                    <a:pt x="38744" y="10775"/>
                    <a:pt x="40649" y="12046"/>
                    <a:pt x="40649" y="13698"/>
                  </a:cubicBezTo>
                  <a:cubicBezTo>
                    <a:pt x="40649" y="17001"/>
                    <a:pt x="38490" y="18272"/>
                    <a:pt x="36585" y="19288"/>
                  </a:cubicBezTo>
                  <a:cubicBezTo>
                    <a:pt x="32901" y="19923"/>
                    <a:pt x="29217" y="18780"/>
                    <a:pt x="25787" y="17255"/>
                  </a:cubicBezTo>
                  <a:cubicBezTo>
                    <a:pt x="20579" y="15095"/>
                    <a:pt x="14100" y="13443"/>
                    <a:pt x="8257" y="12427"/>
                  </a:cubicBezTo>
                  <a:cubicBezTo>
                    <a:pt x="6478" y="12046"/>
                    <a:pt x="3938" y="11538"/>
                    <a:pt x="2795" y="10267"/>
                  </a:cubicBezTo>
                  <a:cubicBezTo>
                    <a:pt x="1397" y="8869"/>
                    <a:pt x="127" y="8869"/>
                    <a:pt x="0" y="6328"/>
                  </a:cubicBezTo>
                  <a:close/>
                </a:path>
              </a:pathLst>
            </a:custGeom>
            <a:solidFill>
              <a:srgbClr val="3F4594"/>
            </a:solidFill>
            <a:ln w="12692" cap="flat">
              <a:noFill/>
              <a:prstDash val="solid"/>
              <a:miter/>
            </a:ln>
          </p:spPr>
          <p:txBody>
            <a:bodyPr rtlCol="0" anchor="ctr"/>
            <a:lstStyle/>
            <a:p>
              <a:endParaRPr lang="en-US">
                <a:latin typeface="Roboto Condensed" panose="02000000000000000000" pitchFamily="2" charset="0"/>
              </a:endParaRPr>
            </a:p>
          </p:txBody>
        </p:sp>
        <p:sp>
          <p:nvSpPr>
            <p:cNvPr id="211" name="Freeform 210">
              <a:extLst>
                <a:ext uri="{FF2B5EF4-FFF2-40B4-BE49-F238E27FC236}">
                  <a16:creationId xmlns:a16="http://schemas.microsoft.com/office/drawing/2014/main" id="{95DE5898-0108-07F1-6EF7-3B4F48BCE59E}"/>
                </a:ext>
              </a:extLst>
            </p:cNvPr>
            <p:cNvSpPr/>
            <p:nvPr/>
          </p:nvSpPr>
          <p:spPr>
            <a:xfrm>
              <a:off x="479070" y="3365376"/>
              <a:ext cx="72220" cy="21679"/>
            </a:xfrm>
            <a:custGeom>
              <a:avLst/>
              <a:gdLst>
                <a:gd name="connsiteX0" fmla="*/ 554 w 51743"/>
                <a:gd name="connsiteY0" fmla="*/ 12568 h 15532"/>
                <a:gd name="connsiteX1" fmla="*/ 46 w 51743"/>
                <a:gd name="connsiteY1" fmla="*/ 8883 h 15532"/>
                <a:gd name="connsiteX2" fmla="*/ 1951 w 51743"/>
                <a:gd name="connsiteY2" fmla="*/ 6088 h 15532"/>
                <a:gd name="connsiteX3" fmla="*/ 13257 w 51743"/>
                <a:gd name="connsiteY3" fmla="*/ 3166 h 15532"/>
                <a:gd name="connsiteX4" fmla="*/ 28373 w 51743"/>
                <a:gd name="connsiteY4" fmla="*/ 1768 h 15532"/>
                <a:gd name="connsiteX5" fmla="*/ 45141 w 51743"/>
                <a:gd name="connsiteY5" fmla="*/ 116 h 15532"/>
                <a:gd name="connsiteX6" fmla="*/ 51112 w 51743"/>
                <a:gd name="connsiteY6" fmla="*/ 2149 h 15532"/>
                <a:gd name="connsiteX7" fmla="*/ 49079 w 51743"/>
                <a:gd name="connsiteY7" fmla="*/ 9010 h 15532"/>
                <a:gd name="connsiteX8" fmla="*/ 35614 w 51743"/>
                <a:gd name="connsiteY8" fmla="*/ 11806 h 15532"/>
                <a:gd name="connsiteX9" fmla="*/ 13130 w 51743"/>
                <a:gd name="connsiteY9" fmla="*/ 14855 h 15532"/>
                <a:gd name="connsiteX10" fmla="*/ 5762 w 51743"/>
                <a:gd name="connsiteY10" fmla="*/ 15236 h 15532"/>
                <a:gd name="connsiteX11" fmla="*/ 554 w 51743"/>
                <a:gd name="connsiteY11" fmla="*/ 12568 h 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743" h="15532">
                  <a:moveTo>
                    <a:pt x="554" y="12568"/>
                  </a:moveTo>
                  <a:cubicBezTo>
                    <a:pt x="46" y="11806"/>
                    <a:pt x="-81" y="9646"/>
                    <a:pt x="46" y="8883"/>
                  </a:cubicBezTo>
                  <a:cubicBezTo>
                    <a:pt x="300" y="7867"/>
                    <a:pt x="808" y="6850"/>
                    <a:pt x="1951" y="6088"/>
                  </a:cubicBezTo>
                  <a:cubicBezTo>
                    <a:pt x="5000" y="3674"/>
                    <a:pt x="9065" y="2784"/>
                    <a:pt x="13257" y="3166"/>
                  </a:cubicBezTo>
                  <a:cubicBezTo>
                    <a:pt x="17830" y="3547"/>
                    <a:pt x="23800" y="2403"/>
                    <a:pt x="28373" y="1768"/>
                  </a:cubicBezTo>
                  <a:cubicBezTo>
                    <a:pt x="33836" y="878"/>
                    <a:pt x="39679" y="-392"/>
                    <a:pt x="45141" y="116"/>
                  </a:cubicBezTo>
                  <a:cubicBezTo>
                    <a:pt x="47555" y="243"/>
                    <a:pt x="50222" y="625"/>
                    <a:pt x="51112" y="2149"/>
                  </a:cubicBezTo>
                  <a:cubicBezTo>
                    <a:pt x="52763" y="5199"/>
                    <a:pt x="50858" y="7231"/>
                    <a:pt x="49079" y="9010"/>
                  </a:cubicBezTo>
                  <a:cubicBezTo>
                    <a:pt x="45141" y="11170"/>
                    <a:pt x="40314" y="11679"/>
                    <a:pt x="35614" y="11806"/>
                  </a:cubicBezTo>
                  <a:cubicBezTo>
                    <a:pt x="28500" y="12060"/>
                    <a:pt x="20371" y="13330"/>
                    <a:pt x="13130" y="14855"/>
                  </a:cubicBezTo>
                  <a:cubicBezTo>
                    <a:pt x="10843" y="15363"/>
                    <a:pt x="7668" y="15872"/>
                    <a:pt x="5762" y="15236"/>
                  </a:cubicBezTo>
                  <a:cubicBezTo>
                    <a:pt x="3222" y="14347"/>
                    <a:pt x="1824" y="14728"/>
                    <a:pt x="554" y="12568"/>
                  </a:cubicBezTo>
                  <a:close/>
                </a:path>
              </a:pathLst>
            </a:custGeom>
            <a:solidFill>
              <a:srgbClr val="3F4594"/>
            </a:solidFill>
            <a:ln w="12692" cap="flat">
              <a:noFill/>
              <a:prstDash val="solid"/>
              <a:miter/>
            </a:ln>
          </p:spPr>
          <p:txBody>
            <a:bodyPr rtlCol="0" anchor="ctr"/>
            <a:lstStyle/>
            <a:p>
              <a:endParaRPr lang="en-US">
                <a:latin typeface="Roboto Condensed" panose="02000000000000000000" pitchFamily="2" charset="0"/>
              </a:endParaRPr>
            </a:p>
          </p:txBody>
        </p:sp>
        <p:sp>
          <p:nvSpPr>
            <p:cNvPr id="212" name="Freeform 211">
              <a:extLst>
                <a:ext uri="{FF2B5EF4-FFF2-40B4-BE49-F238E27FC236}">
                  <a16:creationId xmlns:a16="http://schemas.microsoft.com/office/drawing/2014/main" id="{F9FA2715-9104-7E01-924E-F9C28C794D8D}"/>
                </a:ext>
              </a:extLst>
            </p:cNvPr>
            <p:cNvSpPr/>
            <p:nvPr/>
          </p:nvSpPr>
          <p:spPr>
            <a:xfrm>
              <a:off x="528417" y="3439818"/>
              <a:ext cx="47905" cy="41558"/>
            </a:xfrm>
            <a:custGeom>
              <a:avLst/>
              <a:gdLst>
                <a:gd name="connsiteX0" fmla="*/ 2800 w 34322"/>
                <a:gd name="connsiteY0" fmla="*/ 29116 h 29775"/>
                <a:gd name="connsiteX1" fmla="*/ 386 w 34322"/>
                <a:gd name="connsiteY1" fmla="*/ 26193 h 29775"/>
                <a:gd name="connsiteX2" fmla="*/ 132 w 34322"/>
                <a:gd name="connsiteY2" fmla="*/ 23017 h 29775"/>
                <a:gd name="connsiteX3" fmla="*/ 6357 w 34322"/>
                <a:gd name="connsiteY3" fmla="*/ 16156 h 29775"/>
                <a:gd name="connsiteX4" fmla="*/ 16011 w 34322"/>
                <a:gd name="connsiteY4" fmla="*/ 9041 h 29775"/>
                <a:gd name="connsiteX5" fmla="*/ 26681 w 34322"/>
                <a:gd name="connsiteY5" fmla="*/ 1036 h 29775"/>
                <a:gd name="connsiteX6" fmla="*/ 31889 w 34322"/>
                <a:gd name="connsiteY6" fmla="*/ 400 h 29775"/>
                <a:gd name="connsiteX7" fmla="*/ 34176 w 34322"/>
                <a:gd name="connsiteY7" fmla="*/ 6880 h 29775"/>
                <a:gd name="connsiteX8" fmla="*/ 26427 w 34322"/>
                <a:gd name="connsiteY8" fmla="*/ 14504 h 29775"/>
                <a:gd name="connsiteX9" fmla="*/ 12454 w 34322"/>
                <a:gd name="connsiteY9" fmla="*/ 25939 h 29775"/>
                <a:gd name="connsiteX10" fmla="*/ 7627 w 34322"/>
                <a:gd name="connsiteY10" fmla="*/ 29116 h 29775"/>
                <a:gd name="connsiteX11" fmla="*/ 2800 w 34322"/>
                <a:gd name="connsiteY11" fmla="*/ 29116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22" h="29775">
                  <a:moveTo>
                    <a:pt x="2800" y="29116"/>
                  </a:moveTo>
                  <a:cubicBezTo>
                    <a:pt x="2038" y="28608"/>
                    <a:pt x="767" y="26956"/>
                    <a:pt x="386" y="26193"/>
                  </a:cubicBezTo>
                  <a:cubicBezTo>
                    <a:pt x="5" y="25177"/>
                    <a:pt x="-122" y="24160"/>
                    <a:pt x="132" y="23017"/>
                  </a:cubicBezTo>
                  <a:cubicBezTo>
                    <a:pt x="1021" y="19840"/>
                    <a:pt x="3308" y="17426"/>
                    <a:pt x="6357" y="16156"/>
                  </a:cubicBezTo>
                  <a:cubicBezTo>
                    <a:pt x="9659" y="14758"/>
                    <a:pt x="13216" y="11455"/>
                    <a:pt x="16011" y="9041"/>
                  </a:cubicBezTo>
                  <a:cubicBezTo>
                    <a:pt x="19314" y="6245"/>
                    <a:pt x="22743" y="2815"/>
                    <a:pt x="26681" y="1036"/>
                  </a:cubicBezTo>
                  <a:cubicBezTo>
                    <a:pt x="28460" y="273"/>
                    <a:pt x="30492" y="-489"/>
                    <a:pt x="31889" y="400"/>
                  </a:cubicBezTo>
                  <a:cubicBezTo>
                    <a:pt x="34684" y="2306"/>
                    <a:pt x="34430" y="4848"/>
                    <a:pt x="34176" y="6880"/>
                  </a:cubicBezTo>
                  <a:cubicBezTo>
                    <a:pt x="32525" y="10184"/>
                    <a:pt x="29476" y="12598"/>
                    <a:pt x="26427" y="14504"/>
                  </a:cubicBezTo>
                  <a:cubicBezTo>
                    <a:pt x="21600" y="17553"/>
                    <a:pt x="16646" y="21746"/>
                    <a:pt x="12454" y="25939"/>
                  </a:cubicBezTo>
                  <a:cubicBezTo>
                    <a:pt x="11184" y="27210"/>
                    <a:pt x="9278" y="28989"/>
                    <a:pt x="7627" y="29116"/>
                  </a:cubicBezTo>
                  <a:cubicBezTo>
                    <a:pt x="5594" y="29497"/>
                    <a:pt x="4832" y="30386"/>
                    <a:pt x="2800" y="29116"/>
                  </a:cubicBezTo>
                  <a:close/>
                </a:path>
              </a:pathLst>
            </a:custGeom>
            <a:solidFill>
              <a:srgbClr val="3F4594"/>
            </a:solidFill>
            <a:ln w="12692" cap="flat">
              <a:noFill/>
              <a:prstDash val="solid"/>
              <a:miter/>
            </a:ln>
          </p:spPr>
          <p:txBody>
            <a:bodyPr rtlCol="0" anchor="ctr"/>
            <a:lstStyle/>
            <a:p>
              <a:endParaRPr lang="en-US">
                <a:latin typeface="Roboto Condensed" panose="02000000000000000000" pitchFamily="2" charset="0"/>
              </a:endParaRPr>
            </a:p>
          </p:txBody>
        </p:sp>
        <p:sp>
          <p:nvSpPr>
            <p:cNvPr id="213" name="TextBox 212">
              <a:extLst>
                <a:ext uri="{FF2B5EF4-FFF2-40B4-BE49-F238E27FC236}">
                  <a16:creationId xmlns:a16="http://schemas.microsoft.com/office/drawing/2014/main" id="{09F310D5-93AC-317E-241D-BF94F7311D92}"/>
                </a:ext>
              </a:extLst>
            </p:cNvPr>
            <p:cNvSpPr txBox="1"/>
            <p:nvPr/>
          </p:nvSpPr>
          <p:spPr>
            <a:xfrm>
              <a:off x="2640306" y="3265469"/>
              <a:ext cx="426399" cy="230832"/>
            </a:xfrm>
            <a:prstGeom prst="rect">
              <a:avLst/>
            </a:prstGeom>
            <a:noFill/>
          </p:spPr>
          <p:txBody>
            <a:bodyPr wrap="none" lIns="0" tIns="0" rIns="0" bIns="0" rtlCol="0">
              <a:spAutoFit/>
            </a:bodyPr>
            <a:lstStyle/>
            <a:p>
              <a:pPr algn="l"/>
              <a:r>
                <a:rPr lang="en-US" sz="1500" spc="0" baseline="0">
                  <a:solidFill>
                    <a:srgbClr val="F4AF00"/>
                  </a:solidFill>
                  <a:latin typeface="Londrina Solid" pitchFamily="2" charset="77"/>
                  <a:sym typeface="LondrinaSolid-Black"/>
                  <a:rtl val="0"/>
                </a:rPr>
                <a:t>Share</a:t>
              </a:r>
            </a:p>
          </p:txBody>
        </p:sp>
        <p:sp>
          <p:nvSpPr>
            <p:cNvPr id="214" name="TextBox 213">
              <a:extLst>
                <a:ext uri="{FF2B5EF4-FFF2-40B4-BE49-F238E27FC236}">
                  <a16:creationId xmlns:a16="http://schemas.microsoft.com/office/drawing/2014/main" id="{CCE6B80A-5FFD-CE58-E72D-9B93AFC15327}"/>
                </a:ext>
              </a:extLst>
            </p:cNvPr>
            <p:cNvSpPr txBox="1"/>
            <p:nvPr/>
          </p:nvSpPr>
          <p:spPr>
            <a:xfrm>
              <a:off x="1759188" y="3265469"/>
              <a:ext cx="381515" cy="230832"/>
            </a:xfrm>
            <a:prstGeom prst="rect">
              <a:avLst/>
            </a:prstGeom>
            <a:noFill/>
          </p:spPr>
          <p:txBody>
            <a:bodyPr wrap="none" lIns="0" tIns="0" rIns="0" bIns="0" rtlCol="0">
              <a:spAutoFit/>
            </a:bodyPr>
            <a:lstStyle/>
            <a:p>
              <a:pPr algn="l"/>
              <a:r>
                <a:rPr lang="en-US" sz="1500" baseline="0">
                  <a:solidFill>
                    <a:srgbClr val="E75119"/>
                  </a:solidFill>
                  <a:latin typeface="Londrina Solid" pitchFamily="2" charset="77"/>
                  <a:sym typeface="LondrinaSolid-Black"/>
                  <a:rtl val="0"/>
                </a:rPr>
                <a:t>Think</a:t>
              </a:r>
            </a:p>
          </p:txBody>
        </p:sp>
        <p:grpSp>
          <p:nvGrpSpPr>
            <p:cNvPr id="215" name="Group 214">
              <a:extLst>
                <a:ext uri="{FF2B5EF4-FFF2-40B4-BE49-F238E27FC236}">
                  <a16:creationId xmlns:a16="http://schemas.microsoft.com/office/drawing/2014/main" id="{B4A7EDB4-0DF1-E686-F864-C8D4BB665764}"/>
                </a:ext>
              </a:extLst>
            </p:cNvPr>
            <p:cNvGrpSpPr/>
            <p:nvPr/>
          </p:nvGrpSpPr>
          <p:grpSpPr>
            <a:xfrm flipH="1">
              <a:off x="575919" y="3254884"/>
              <a:ext cx="173824" cy="255600"/>
              <a:chOff x="-7072436" y="623808"/>
              <a:chExt cx="1507698" cy="2191719"/>
            </a:xfrm>
            <a:solidFill>
              <a:schemeClr val="tx2"/>
            </a:solidFill>
          </p:grpSpPr>
          <p:sp>
            <p:nvSpPr>
              <p:cNvPr id="220" name="Freeform 219">
                <a:extLst>
                  <a:ext uri="{FF2B5EF4-FFF2-40B4-BE49-F238E27FC236}">
                    <a16:creationId xmlns:a16="http://schemas.microsoft.com/office/drawing/2014/main" id="{63EC6A2E-8859-195D-3964-8DE5BFDE2A51}"/>
                  </a:ext>
                </a:extLst>
              </p:cNvPr>
              <p:cNvSpPr/>
              <p:nvPr/>
            </p:nvSpPr>
            <p:spPr>
              <a:xfrm>
                <a:off x="-7072436" y="623808"/>
                <a:ext cx="1507698" cy="2191719"/>
              </a:xfrm>
              <a:custGeom>
                <a:avLst/>
                <a:gdLst>
                  <a:gd name="connsiteX0" fmla="*/ 1285977 w 1507698"/>
                  <a:gd name="connsiteY0" fmla="*/ 185427 h 2191719"/>
                  <a:gd name="connsiteX1" fmla="*/ 754084 w 1507698"/>
                  <a:gd name="connsiteY1" fmla="*/ 0 h 2191719"/>
                  <a:gd name="connsiteX2" fmla="*/ 221974 w 1507698"/>
                  <a:gd name="connsiteY2" fmla="*/ 185427 h 2191719"/>
                  <a:gd name="connsiteX3" fmla="*/ 0 w 1507698"/>
                  <a:gd name="connsiteY3" fmla="*/ 753495 h 2191719"/>
                  <a:gd name="connsiteX4" fmla="*/ 0 w 1507698"/>
                  <a:gd name="connsiteY4" fmla="*/ 1712384 h 2191719"/>
                  <a:gd name="connsiteX5" fmla="*/ 142357 w 1507698"/>
                  <a:gd name="connsiteY5" fmla="*/ 2087383 h 2191719"/>
                  <a:gd name="connsiteX6" fmla="*/ 479681 w 1507698"/>
                  <a:gd name="connsiteY6" fmla="*/ 2191720 h 2191719"/>
                  <a:gd name="connsiteX7" fmla="*/ 817005 w 1507698"/>
                  <a:gd name="connsiteY7" fmla="*/ 2087383 h 2191719"/>
                  <a:gd name="connsiteX8" fmla="*/ 959362 w 1507698"/>
                  <a:gd name="connsiteY8" fmla="*/ 1712384 h 2191719"/>
                  <a:gd name="connsiteX9" fmla="*/ 1192298 w 1507698"/>
                  <a:gd name="connsiteY9" fmla="*/ 1335834 h 2191719"/>
                  <a:gd name="connsiteX10" fmla="*/ 1507698 w 1507698"/>
                  <a:gd name="connsiteY10" fmla="*/ 753495 h 2191719"/>
                  <a:gd name="connsiteX11" fmla="*/ 1285977 w 1507698"/>
                  <a:gd name="connsiteY11" fmla="*/ 185427 h 2191719"/>
                  <a:gd name="connsiteX12" fmla="*/ 1147550 w 1507698"/>
                  <a:gd name="connsiteY12" fmla="*/ 1283900 h 2191719"/>
                  <a:gd name="connsiteX13" fmla="*/ 890924 w 1507698"/>
                  <a:gd name="connsiteY13" fmla="*/ 1712167 h 2191719"/>
                  <a:gd name="connsiteX14" fmla="*/ 772509 w 1507698"/>
                  <a:gd name="connsiteY14" fmla="*/ 2035233 h 2191719"/>
                  <a:gd name="connsiteX15" fmla="*/ 479681 w 1507698"/>
                  <a:gd name="connsiteY15" fmla="*/ 2123099 h 2191719"/>
                  <a:gd name="connsiteX16" fmla="*/ 186853 w 1507698"/>
                  <a:gd name="connsiteY16" fmla="*/ 2035233 h 2191719"/>
                  <a:gd name="connsiteX17" fmla="*/ 68438 w 1507698"/>
                  <a:gd name="connsiteY17" fmla="*/ 1712167 h 2191719"/>
                  <a:gd name="connsiteX18" fmla="*/ 68438 w 1507698"/>
                  <a:gd name="connsiteY18" fmla="*/ 753495 h 2191719"/>
                  <a:gd name="connsiteX19" fmla="*/ 753867 w 1507698"/>
                  <a:gd name="connsiteY19" fmla="*/ 68585 h 2191719"/>
                  <a:gd name="connsiteX20" fmla="*/ 1439296 w 1507698"/>
                  <a:gd name="connsiteY20" fmla="*/ 753495 h 2191719"/>
                  <a:gd name="connsiteX21" fmla="*/ 1147550 w 1507698"/>
                  <a:gd name="connsiteY21" fmla="*/ 1283900 h 21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7698" h="2191719">
                    <a:moveTo>
                      <a:pt x="1285977" y="185427"/>
                    </a:moveTo>
                    <a:cubicBezTo>
                      <a:pt x="1153031" y="64008"/>
                      <a:pt x="969026" y="0"/>
                      <a:pt x="754084" y="0"/>
                    </a:cubicBezTo>
                    <a:cubicBezTo>
                      <a:pt x="539105" y="0"/>
                      <a:pt x="354884" y="64008"/>
                      <a:pt x="221974" y="185427"/>
                    </a:cubicBezTo>
                    <a:cubicBezTo>
                      <a:pt x="76768" y="317804"/>
                      <a:pt x="0" y="514187"/>
                      <a:pt x="0" y="753495"/>
                    </a:cubicBezTo>
                    <a:lnTo>
                      <a:pt x="0" y="1712384"/>
                    </a:lnTo>
                    <a:cubicBezTo>
                      <a:pt x="0" y="1880259"/>
                      <a:pt x="48029" y="2006292"/>
                      <a:pt x="142357" y="2087383"/>
                    </a:cubicBezTo>
                    <a:cubicBezTo>
                      <a:pt x="223056" y="2156653"/>
                      <a:pt x="336675" y="2191720"/>
                      <a:pt x="479681" y="2191720"/>
                    </a:cubicBezTo>
                    <a:cubicBezTo>
                      <a:pt x="622688" y="2191720"/>
                      <a:pt x="736307" y="2156653"/>
                      <a:pt x="817005" y="2087383"/>
                    </a:cubicBezTo>
                    <a:cubicBezTo>
                      <a:pt x="911549" y="2006292"/>
                      <a:pt x="959362" y="1880043"/>
                      <a:pt x="959362" y="1712384"/>
                    </a:cubicBezTo>
                    <a:cubicBezTo>
                      <a:pt x="959362" y="1544724"/>
                      <a:pt x="1067284" y="1443883"/>
                      <a:pt x="1192298" y="1335834"/>
                    </a:cubicBezTo>
                    <a:cubicBezTo>
                      <a:pt x="1340136" y="1207855"/>
                      <a:pt x="1507698" y="1062757"/>
                      <a:pt x="1507698" y="753495"/>
                    </a:cubicBezTo>
                    <a:cubicBezTo>
                      <a:pt x="1507951" y="514187"/>
                      <a:pt x="1431183" y="317804"/>
                      <a:pt x="1285977" y="185427"/>
                    </a:cubicBezTo>
                    <a:close/>
                    <a:moveTo>
                      <a:pt x="1147550" y="1283900"/>
                    </a:moveTo>
                    <a:cubicBezTo>
                      <a:pt x="1021454" y="1393066"/>
                      <a:pt x="890924" y="1505909"/>
                      <a:pt x="890924" y="1712167"/>
                    </a:cubicBezTo>
                    <a:cubicBezTo>
                      <a:pt x="890924" y="1858996"/>
                      <a:pt x="851008" y="1967729"/>
                      <a:pt x="772509" y="2035233"/>
                    </a:cubicBezTo>
                    <a:cubicBezTo>
                      <a:pt x="704504" y="2093510"/>
                      <a:pt x="606029" y="2123099"/>
                      <a:pt x="479681" y="2123099"/>
                    </a:cubicBezTo>
                    <a:cubicBezTo>
                      <a:pt x="353334" y="2123099"/>
                      <a:pt x="254859" y="2093510"/>
                      <a:pt x="186853" y="2035233"/>
                    </a:cubicBezTo>
                    <a:cubicBezTo>
                      <a:pt x="108138" y="1967729"/>
                      <a:pt x="68438" y="1858996"/>
                      <a:pt x="68438" y="1712167"/>
                    </a:cubicBezTo>
                    <a:lnTo>
                      <a:pt x="68438" y="753495"/>
                    </a:lnTo>
                    <a:cubicBezTo>
                      <a:pt x="68438" y="248534"/>
                      <a:pt x="422421" y="68585"/>
                      <a:pt x="753867" y="68585"/>
                    </a:cubicBezTo>
                    <a:cubicBezTo>
                      <a:pt x="1085277" y="68585"/>
                      <a:pt x="1439296" y="248534"/>
                      <a:pt x="1439296" y="753495"/>
                    </a:cubicBezTo>
                    <a:cubicBezTo>
                      <a:pt x="1439512" y="1031402"/>
                      <a:pt x="1291025" y="1159850"/>
                      <a:pt x="1147550" y="1283900"/>
                    </a:cubicBezTo>
                    <a:close/>
                  </a:path>
                </a:pathLst>
              </a:custGeom>
              <a:grpFill/>
              <a:ln w="9231" cap="flat">
                <a:solidFill>
                  <a:schemeClr val="tx2"/>
                </a:solidFill>
                <a:prstDash val="solid"/>
                <a:miter/>
              </a:ln>
            </p:spPr>
            <p:txBody>
              <a:bodyPr rtlCol="0" anchor="ctr"/>
              <a:lstStyle/>
              <a:p>
                <a:endParaRPr lang="en-US">
                  <a:latin typeface="Roboto Condensed" panose="02000000000000000000" pitchFamily="2" charset="0"/>
                </a:endParaRPr>
              </a:p>
            </p:txBody>
          </p:sp>
          <p:sp>
            <p:nvSpPr>
              <p:cNvPr id="221" name="Freeform 220">
                <a:extLst>
                  <a:ext uri="{FF2B5EF4-FFF2-40B4-BE49-F238E27FC236}">
                    <a16:creationId xmlns:a16="http://schemas.microsoft.com/office/drawing/2014/main" id="{6EA6B36B-C52C-4FF9-F0A2-5FD835BACA75}"/>
                  </a:ext>
                </a:extLst>
              </p:cNvPr>
              <p:cNvSpPr/>
              <p:nvPr/>
            </p:nvSpPr>
            <p:spPr>
              <a:xfrm>
                <a:off x="-6809692" y="904412"/>
                <a:ext cx="984171" cy="1383146"/>
              </a:xfrm>
              <a:custGeom>
                <a:avLst/>
                <a:gdLst>
                  <a:gd name="connsiteX0" fmla="*/ 941838 w 1096494"/>
                  <a:gd name="connsiteY0" fmla="*/ 131727 h 1541011"/>
                  <a:gd name="connsiteX1" fmla="*/ 548372 w 1096494"/>
                  <a:gd name="connsiteY1" fmla="*/ 0 h 1541011"/>
                  <a:gd name="connsiteX2" fmla="*/ 154870 w 1096494"/>
                  <a:gd name="connsiteY2" fmla="*/ 131727 h 1541011"/>
                  <a:gd name="connsiteX3" fmla="*/ 0 w 1096494"/>
                  <a:gd name="connsiteY3" fmla="*/ 547921 h 1541011"/>
                  <a:gd name="connsiteX4" fmla="*/ 0 w 1096494"/>
                  <a:gd name="connsiteY4" fmla="*/ 1267033 h 1541011"/>
                  <a:gd name="connsiteX5" fmla="*/ 53330 w 1096494"/>
                  <a:gd name="connsiteY5" fmla="*/ 1457939 h 1541011"/>
                  <a:gd name="connsiteX6" fmla="*/ 205531 w 1096494"/>
                  <a:gd name="connsiteY6" fmla="*/ 1541012 h 1541011"/>
                  <a:gd name="connsiteX7" fmla="*/ 445498 w 1096494"/>
                  <a:gd name="connsiteY7" fmla="*/ 1335402 h 1541011"/>
                  <a:gd name="connsiteX8" fmla="*/ 306638 w 1096494"/>
                  <a:gd name="connsiteY8" fmla="*/ 1186591 h 1541011"/>
                  <a:gd name="connsiteX9" fmla="*/ 205748 w 1096494"/>
                  <a:gd name="connsiteY9" fmla="*/ 1095626 h 1541011"/>
                  <a:gd name="connsiteX10" fmla="*/ 306638 w 1096494"/>
                  <a:gd name="connsiteY10" fmla="*/ 1004696 h 1541011"/>
                  <a:gd name="connsiteX11" fmla="*/ 445498 w 1096494"/>
                  <a:gd name="connsiteY11" fmla="*/ 855849 h 1541011"/>
                  <a:gd name="connsiteX12" fmla="*/ 237118 w 1096494"/>
                  <a:gd name="connsiteY12" fmla="*/ 655321 h 1541011"/>
                  <a:gd name="connsiteX13" fmla="*/ 68438 w 1096494"/>
                  <a:gd name="connsiteY13" fmla="*/ 590881 h 1541011"/>
                  <a:gd name="connsiteX14" fmla="*/ 68438 w 1096494"/>
                  <a:gd name="connsiteY14" fmla="*/ 547705 h 1541011"/>
                  <a:gd name="connsiteX15" fmla="*/ 200916 w 1096494"/>
                  <a:gd name="connsiteY15" fmla="*/ 182148 h 1541011"/>
                  <a:gd name="connsiteX16" fmla="*/ 548156 w 1096494"/>
                  <a:gd name="connsiteY16" fmla="*/ 68368 h 1541011"/>
                  <a:gd name="connsiteX17" fmla="*/ 895359 w 1096494"/>
                  <a:gd name="connsiteY17" fmla="*/ 182148 h 1541011"/>
                  <a:gd name="connsiteX18" fmla="*/ 1027837 w 1096494"/>
                  <a:gd name="connsiteY18" fmla="*/ 547705 h 1541011"/>
                  <a:gd name="connsiteX19" fmla="*/ 806945 w 1096494"/>
                  <a:gd name="connsiteY19" fmla="*/ 922920 h 1541011"/>
                  <a:gd name="connsiteX20" fmla="*/ 803447 w 1096494"/>
                  <a:gd name="connsiteY20" fmla="*/ 971142 h 1541011"/>
                  <a:gd name="connsiteX21" fmla="*/ 851909 w 1096494"/>
                  <a:gd name="connsiteY21" fmla="*/ 974674 h 1541011"/>
                  <a:gd name="connsiteX22" fmla="*/ 1096491 w 1096494"/>
                  <a:gd name="connsiteY22" fmla="*/ 547705 h 1541011"/>
                  <a:gd name="connsiteX23" fmla="*/ 941838 w 1096494"/>
                  <a:gd name="connsiteY23" fmla="*/ 131727 h 1541011"/>
                  <a:gd name="connsiteX24" fmla="*/ 209245 w 1096494"/>
                  <a:gd name="connsiteY24" fmla="*/ 718211 h 1541011"/>
                  <a:gd name="connsiteX25" fmla="*/ 377060 w 1096494"/>
                  <a:gd name="connsiteY25" fmla="*/ 856318 h 1541011"/>
                  <a:gd name="connsiteX26" fmla="*/ 279234 w 1096494"/>
                  <a:gd name="connsiteY26" fmla="*/ 942454 h 1541011"/>
                  <a:gd name="connsiteX27" fmla="*/ 137309 w 1096494"/>
                  <a:gd name="connsiteY27" fmla="*/ 1096094 h 1541011"/>
                  <a:gd name="connsiteX28" fmla="*/ 279234 w 1096494"/>
                  <a:gd name="connsiteY28" fmla="*/ 1249734 h 1541011"/>
                  <a:gd name="connsiteX29" fmla="*/ 377060 w 1096494"/>
                  <a:gd name="connsiteY29" fmla="*/ 1335870 h 1541011"/>
                  <a:gd name="connsiteX30" fmla="*/ 205748 w 1096494"/>
                  <a:gd name="connsiteY30" fmla="*/ 1472824 h 1541011"/>
                  <a:gd name="connsiteX31" fmla="*/ 68655 w 1096494"/>
                  <a:gd name="connsiteY31" fmla="*/ 1267250 h 1541011"/>
                  <a:gd name="connsiteX32" fmla="*/ 68655 w 1096494"/>
                  <a:gd name="connsiteY32" fmla="*/ 663214 h 1541011"/>
                  <a:gd name="connsiteX33" fmla="*/ 209245 w 1096494"/>
                  <a:gd name="connsiteY33" fmla="*/ 718211 h 154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96494" h="1541011">
                    <a:moveTo>
                      <a:pt x="941838" y="131727"/>
                    </a:moveTo>
                    <a:cubicBezTo>
                      <a:pt x="822522" y="23030"/>
                      <a:pt x="661991" y="0"/>
                      <a:pt x="548372" y="0"/>
                    </a:cubicBezTo>
                    <a:cubicBezTo>
                      <a:pt x="434753" y="0"/>
                      <a:pt x="274402" y="22777"/>
                      <a:pt x="154870" y="131727"/>
                    </a:cubicBezTo>
                    <a:cubicBezTo>
                      <a:pt x="51996" y="225540"/>
                      <a:pt x="0" y="365593"/>
                      <a:pt x="0" y="547921"/>
                    </a:cubicBezTo>
                    <a:lnTo>
                      <a:pt x="0" y="1267033"/>
                    </a:lnTo>
                    <a:cubicBezTo>
                      <a:pt x="0" y="1341096"/>
                      <a:pt x="18894" y="1408852"/>
                      <a:pt x="53330" y="1457939"/>
                    </a:cubicBezTo>
                    <a:cubicBezTo>
                      <a:pt x="90830" y="1511639"/>
                      <a:pt x="144990" y="1541012"/>
                      <a:pt x="205531" y="1541012"/>
                    </a:cubicBezTo>
                    <a:cubicBezTo>
                      <a:pt x="287996" y="1541012"/>
                      <a:pt x="445498" y="1461002"/>
                      <a:pt x="445498" y="1335402"/>
                    </a:cubicBezTo>
                    <a:cubicBezTo>
                      <a:pt x="445498" y="1247319"/>
                      <a:pt x="368514" y="1213766"/>
                      <a:pt x="306638" y="1186591"/>
                    </a:cubicBezTo>
                    <a:cubicBezTo>
                      <a:pt x="244150" y="1159201"/>
                      <a:pt x="205748" y="1140135"/>
                      <a:pt x="205748" y="1095626"/>
                    </a:cubicBezTo>
                    <a:cubicBezTo>
                      <a:pt x="205748" y="1051152"/>
                      <a:pt x="244150" y="1032087"/>
                      <a:pt x="306638" y="1004696"/>
                    </a:cubicBezTo>
                    <a:cubicBezTo>
                      <a:pt x="368514" y="977522"/>
                      <a:pt x="445498" y="943752"/>
                      <a:pt x="445498" y="855849"/>
                    </a:cubicBezTo>
                    <a:cubicBezTo>
                      <a:pt x="445498" y="785499"/>
                      <a:pt x="377276" y="719761"/>
                      <a:pt x="237118" y="655321"/>
                    </a:cubicBezTo>
                    <a:cubicBezTo>
                      <a:pt x="169798" y="624435"/>
                      <a:pt x="103307" y="601837"/>
                      <a:pt x="68438" y="590881"/>
                    </a:cubicBezTo>
                    <a:lnTo>
                      <a:pt x="68438" y="547705"/>
                    </a:lnTo>
                    <a:cubicBezTo>
                      <a:pt x="68438" y="385307"/>
                      <a:pt x="112970" y="262121"/>
                      <a:pt x="200916" y="182148"/>
                    </a:cubicBezTo>
                    <a:cubicBezTo>
                      <a:pt x="304006" y="88119"/>
                      <a:pt x="446796" y="68368"/>
                      <a:pt x="548156" y="68368"/>
                    </a:cubicBezTo>
                    <a:cubicBezTo>
                      <a:pt x="649695" y="68368"/>
                      <a:pt x="792269" y="88119"/>
                      <a:pt x="895359" y="182148"/>
                    </a:cubicBezTo>
                    <a:cubicBezTo>
                      <a:pt x="983305" y="262337"/>
                      <a:pt x="1027837" y="385307"/>
                      <a:pt x="1027837" y="547705"/>
                    </a:cubicBezTo>
                    <a:cubicBezTo>
                      <a:pt x="1027837" y="731799"/>
                      <a:pt x="940107" y="807880"/>
                      <a:pt x="806945" y="922920"/>
                    </a:cubicBezTo>
                    <a:cubicBezTo>
                      <a:pt x="792702" y="935210"/>
                      <a:pt x="791151" y="956906"/>
                      <a:pt x="803447" y="971142"/>
                    </a:cubicBezTo>
                    <a:cubicBezTo>
                      <a:pt x="815743" y="985414"/>
                      <a:pt x="837450" y="986928"/>
                      <a:pt x="851909" y="974674"/>
                    </a:cubicBezTo>
                    <a:cubicBezTo>
                      <a:pt x="988569" y="856534"/>
                      <a:pt x="1096491" y="763154"/>
                      <a:pt x="1096491" y="547705"/>
                    </a:cubicBezTo>
                    <a:cubicBezTo>
                      <a:pt x="1096924" y="365593"/>
                      <a:pt x="1044712" y="225540"/>
                      <a:pt x="941838" y="131727"/>
                    </a:cubicBezTo>
                    <a:close/>
                    <a:moveTo>
                      <a:pt x="209245" y="718211"/>
                    </a:moveTo>
                    <a:cubicBezTo>
                      <a:pt x="314319" y="766650"/>
                      <a:pt x="377060" y="818404"/>
                      <a:pt x="377060" y="856318"/>
                    </a:cubicBezTo>
                    <a:cubicBezTo>
                      <a:pt x="377060" y="897512"/>
                      <a:pt x="339776" y="915929"/>
                      <a:pt x="279234" y="942454"/>
                    </a:cubicBezTo>
                    <a:cubicBezTo>
                      <a:pt x="216060" y="970061"/>
                      <a:pt x="137309" y="1004696"/>
                      <a:pt x="137309" y="1096094"/>
                    </a:cubicBezTo>
                    <a:cubicBezTo>
                      <a:pt x="137309" y="1187456"/>
                      <a:pt x="216060" y="1222091"/>
                      <a:pt x="279234" y="1249734"/>
                    </a:cubicBezTo>
                    <a:cubicBezTo>
                      <a:pt x="339992" y="1276224"/>
                      <a:pt x="377060" y="1294640"/>
                      <a:pt x="377060" y="1335870"/>
                    </a:cubicBezTo>
                    <a:cubicBezTo>
                      <a:pt x="377060" y="1413645"/>
                      <a:pt x="262792" y="1472824"/>
                      <a:pt x="205748" y="1472824"/>
                    </a:cubicBezTo>
                    <a:cubicBezTo>
                      <a:pt x="125050" y="1472824"/>
                      <a:pt x="68655" y="1388237"/>
                      <a:pt x="68655" y="1267250"/>
                    </a:cubicBezTo>
                    <a:lnTo>
                      <a:pt x="68655" y="663214"/>
                    </a:lnTo>
                    <a:cubicBezTo>
                      <a:pt x="104208" y="675035"/>
                      <a:pt x="157069" y="694100"/>
                      <a:pt x="209245" y="718211"/>
                    </a:cubicBezTo>
                    <a:close/>
                  </a:path>
                </a:pathLst>
              </a:custGeom>
              <a:grpFill/>
              <a:ln w="9231" cap="flat">
                <a:solidFill>
                  <a:schemeClr val="tx2"/>
                </a:solidFill>
                <a:prstDash val="solid"/>
                <a:miter/>
              </a:ln>
            </p:spPr>
            <p:txBody>
              <a:bodyPr rtlCol="0" anchor="ctr"/>
              <a:lstStyle/>
              <a:p>
                <a:endParaRPr lang="en-US">
                  <a:latin typeface="Roboto Condensed" panose="02000000000000000000" pitchFamily="2" charset="0"/>
                </a:endParaRPr>
              </a:p>
            </p:txBody>
          </p:sp>
        </p:grpSp>
        <p:grpSp>
          <p:nvGrpSpPr>
            <p:cNvPr id="216" name="Group 215">
              <a:extLst>
                <a:ext uri="{FF2B5EF4-FFF2-40B4-BE49-F238E27FC236}">
                  <a16:creationId xmlns:a16="http://schemas.microsoft.com/office/drawing/2014/main" id="{5491E57F-41D2-E767-3843-A1265229CA7E}"/>
                </a:ext>
              </a:extLst>
            </p:cNvPr>
            <p:cNvGrpSpPr>
              <a:grpSpLocks noChangeAspect="1"/>
            </p:cNvGrpSpPr>
            <p:nvPr/>
          </p:nvGrpSpPr>
          <p:grpSpPr>
            <a:xfrm>
              <a:off x="1444512" y="3254884"/>
              <a:ext cx="247901" cy="255600"/>
              <a:chOff x="-1019130" y="1728234"/>
              <a:chExt cx="1579886" cy="1628947"/>
            </a:xfrm>
            <a:noFill/>
          </p:grpSpPr>
          <p:sp>
            <p:nvSpPr>
              <p:cNvPr id="218" name="Freeform 217">
                <a:extLst>
                  <a:ext uri="{FF2B5EF4-FFF2-40B4-BE49-F238E27FC236}">
                    <a16:creationId xmlns:a16="http://schemas.microsoft.com/office/drawing/2014/main" id="{40518A0B-9558-ABF1-E44E-1505B2088071}"/>
                  </a:ext>
                </a:extLst>
              </p:cNvPr>
              <p:cNvSpPr/>
              <p:nvPr/>
            </p:nvSpPr>
            <p:spPr>
              <a:xfrm>
                <a:off x="-1019130" y="1728234"/>
                <a:ext cx="1579886" cy="1362215"/>
              </a:xfrm>
              <a:custGeom>
                <a:avLst/>
                <a:gdLst>
                  <a:gd name="connsiteX0" fmla="*/ 1579887 w 1579886"/>
                  <a:gd name="connsiteY0" fmla="*/ 595098 h 1362215"/>
                  <a:gd name="connsiteX1" fmla="*/ 1335413 w 1579886"/>
                  <a:gd name="connsiteY1" fmla="*/ 351537 h 1362215"/>
                  <a:gd name="connsiteX2" fmla="*/ 982584 w 1579886"/>
                  <a:gd name="connsiteY2" fmla="*/ 0 h 1362215"/>
                  <a:gd name="connsiteX3" fmla="*/ 690549 w 1579886"/>
                  <a:gd name="connsiteY3" fmla="*/ 154217 h 1362215"/>
                  <a:gd name="connsiteX4" fmla="*/ 495258 w 1579886"/>
                  <a:gd name="connsiteY4" fmla="*/ 22129 h 1362215"/>
                  <a:gd name="connsiteX5" fmla="*/ 284931 w 1579886"/>
                  <a:gd name="connsiteY5" fmla="*/ 231667 h 1362215"/>
                  <a:gd name="connsiteX6" fmla="*/ 286013 w 1579886"/>
                  <a:gd name="connsiteY6" fmla="*/ 253003 h 1362215"/>
                  <a:gd name="connsiteX7" fmla="*/ 284931 w 1579886"/>
                  <a:gd name="connsiteY7" fmla="*/ 252967 h 1362215"/>
                  <a:gd name="connsiteX8" fmla="*/ 0 w 1579886"/>
                  <a:gd name="connsiteY8" fmla="*/ 536857 h 1362215"/>
                  <a:gd name="connsiteX9" fmla="*/ 69484 w 1579886"/>
                  <a:gd name="connsiteY9" fmla="*/ 722536 h 1362215"/>
                  <a:gd name="connsiteX10" fmla="*/ 25205 w 1579886"/>
                  <a:gd name="connsiteY10" fmla="*/ 874482 h 1362215"/>
                  <a:gd name="connsiteX11" fmla="*/ 310136 w 1579886"/>
                  <a:gd name="connsiteY11" fmla="*/ 1158372 h 1362215"/>
                  <a:gd name="connsiteX12" fmla="*/ 341975 w 1579886"/>
                  <a:gd name="connsiteY12" fmla="*/ 1156534 h 1362215"/>
                  <a:gd name="connsiteX13" fmla="*/ 663001 w 1579886"/>
                  <a:gd name="connsiteY13" fmla="*/ 1362216 h 1362215"/>
                  <a:gd name="connsiteX14" fmla="*/ 989507 w 1579886"/>
                  <a:gd name="connsiteY14" fmla="*/ 1144064 h 1362215"/>
                  <a:gd name="connsiteX15" fmla="*/ 1164317 w 1579886"/>
                  <a:gd name="connsiteY15" fmla="*/ 1190304 h 1362215"/>
                  <a:gd name="connsiteX16" fmla="*/ 1517145 w 1579886"/>
                  <a:gd name="connsiteY16" fmla="*/ 838730 h 1362215"/>
                  <a:gd name="connsiteX17" fmla="*/ 1509537 w 1579886"/>
                  <a:gd name="connsiteY17" fmla="*/ 766073 h 1362215"/>
                  <a:gd name="connsiteX18" fmla="*/ 1579887 w 1579886"/>
                  <a:gd name="connsiteY18" fmla="*/ 595170 h 136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9886" h="1362215">
                    <a:moveTo>
                      <a:pt x="1579887" y="595098"/>
                    </a:moveTo>
                    <a:cubicBezTo>
                      <a:pt x="1579887" y="460595"/>
                      <a:pt x="1470450" y="351537"/>
                      <a:pt x="1335413" y="351537"/>
                    </a:cubicBezTo>
                    <a:cubicBezTo>
                      <a:pt x="1335413" y="157388"/>
                      <a:pt x="1177442" y="0"/>
                      <a:pt x="982584" y="0"/>
                    </a:cubicBezTo>
                    <a:cubicBezTo>
                      <a:pt x="861140" y="0"/>
                      <a:pt x="754011" y="61124"/>
                      <a:pt x="690549" y="154217"/>
                    </a:cubicBezTo>
                    <a:cubicBezTo>
                      <a:pt x="659611" y="76874"/>
                      <a:pt x="583925" y="22129"/>
                      <a:pt x="495258" y="22129"/>
                    </a:cubicBezTo>
                    <a:cubicBezTo>
                      <a:pt x="379115" y="22129"/>
                      <a:pt x="284931" y="115942"/>
                      <a:pt x="284931" y="231667"/>
                    </a:cubicBezTo>
                    <a:cubicBezTo>
                      <a:pt x="284931" y="238875"/>
                      <a:pt x="285292" y="245975"/>
                      <a:pt x="286013" y="253003"/>
                    </a:cubicBezTo>
                    <a:cubicBezTo>
                      <a:pt x="285652" y="253003"/>
                      <a:pt x="285292" y="252967"/>
                      <a:pt x="284931" y="252967"/>
                    </a:cubicBezTo>
                    <a:cubicBezTo>
                      <a:pt x="127574" y="252967"/>
                      <a:pt x="0" y="380081"/>
                      <a:pt x="0" y="536857"/>
                    </a:cubicBezTo>
                    <a:cubicBezTo>
                      <a:pt x="0" y="607892"/>
                      <a:pt x="26214" y="672765"/>
                      <a:pt x="69484" y="722536"/>
                    </a:cubicBezTo>
                    <a:cubicBezTo>
                      <a:pt x="41503" y="766469"/>
                      <a:pt x="25205" y="818584"/>
                      <a:pt x="25205" y="874482"/>
                    </a:cubicBezTo>
                    <a:cubicBezTo>
                      <a:pt x="25205" y="1031258"/>
                      <a:pt x="152778" y="1158372"/>
                      <a:pt x="310136" y="1158372"/>
                    </a:cubicBezTo>
                    <a:cubicBezTo>
                      <a:pt x="320917" y="1158372"/>
                      <a:pt x="331518" y="1157723"/>
                      <a:pt x="341975" y="1156534"/>
                    </a:cubicBezTo>
                    <a:cubicBezTo>
                      <a:pt x="397577" y="1277882"/>
                      <a:pt x="520391" y="1362216"/>
                      <a:pt x="663001" y="1362216"/>
                    </a:cubicBezTo>
                    <a:cubicBezTo>
                      <a:pt x="805611" y="1362216"/>
                      <a:pt x="936754" y="1272043"/>
                      <a:pt x="989507" y="1144064"/>
                    </a:cubicBezTo>
                    <a:cubicBezTo>
                      <a:pt x="1041034" y="1173401"/>
                      <a:pt x="1100674" y="1190304"/>
                      <a:pt x="1164317" y="1190304"/>
                    </a:cubicBezTo>
                    <a:cubicBezTo>
                      <a:pt x="1359175" y="1190304"/>
                      <a:pt x="1517145" y="1032879"/>
                      <a:pt x="1517145" y="838730"/>
                    </a:cubicBezTo>
                    <a:cubicBezTo>
                      <a:pt x="1517145" y="813826"/>
                      <a:pt x="1514513" y="789499"/>
                      <a:pt x="1509537" y="766073"/>
                    </a:cubicBezTo>
                    <a:cubicBezTo>
                      <a:pt x="1553023" y="722068"/>
                      <a:pt x="1579887" y="661772"/>
                      <a:pt x="1579887" y="595170"/>
                    </a:cubicBezTo>
                    <a:close/>
                  </a:path>
                </a:pathLst>
              </a:custGeom>
              <a:grpFill/>
              <a:ln w="15875" cap="rnd">
                <a:solidFill>
                  <a:schemeClr val="bg1"/>
                </a:solidFill>
                <a:prstDash val="solid"/>
                <a:round/>
              </a:ln>
            </p:spPr>
            <p:txBody>
              <a:bodyPr rtlCol="0" anchor="ctr"/>
              <a:lstStyle/>
              <a:p>
                <a:endParaRPr lang="en-US">
                  <a:latin typeface="Roboto Condensed" panose="02000000000000000000" pitchFamily="2" charset="0"/>
                </a:endParaRPr>
              </a:p>
            </p:txBody>
          </p:sp>
          <p:sp>
            <p:nvSpPr>
              <p:cNvPr id="219" name="Freeform 218">
                <a:extLst>
                  <a:ext uri="{FF2B5EF4-FFF2-40B4-BE49-F238E27FC236}">
                    <a16:creationId xmlns:a16="http://schemas.microsoft.com/office/drawing/2014/main" id="{634C9A29-E791-8308-615A-1CD8B1509F20}"/>
                  </a:ext>
                </a:extLst>
              </p:cNvPr>
              <p:cNvSpPr/>
              <p:nvPr/>
            </p:nvSpPr>
            <p:spPr>
              <a:xfrm>
                <a:off x="181533" y="3066516"/>
                <a:ext cx="291745" cy="290665"/>
              </a:xfrm>
              <a:custGeom>
                <a:avLst/>
                <a:gdLst>
                  <a:gd name="connsiteX0" fmla="*/ 291746 w 291746"/>
                  <a:gd name="connsiteY0" fmla="*/ 145315 h 290665"/>
                  <a:gd name="connsiteX1" fmla="*/ 288934 w 291746"/>
                  <a:gd name="connsiteY1" fmla="*/ 173678 h 290665"/>
                  <a:gd name="connsiteX2" fmla="*/ 280640 w 291746"/>
                  <a:gd name="connsiteY2" fmla="*/ 200925 h 290665"/>
                  <a:gd name="connsiteX3" fmla="*/ 267155 w 291746"/>
                  <a:gd name="connsiteY3" fmla="*/ 226081 h 290665"/>
                  <a:gd name="connsiteX4" fmla="*/ 249017 w 291746"/>
                  <a:gd name="connsiteY4" fmla="*/ 248102 h 290665"/>
                  <a:gd name="connsiteX5" fmla="*/ 226914 w 291746"/>
                  <a:gd name="connsiteY5" fmla="*/ 266158 h 290665"/>
                  <a:gd name="connsiteX6" fmla="*/ 201709 w 291746"/>
                  <a:gd name="connsiteY6" fmla="*/ 279601 h 290665"/>
                  <a:gd name="connsiteX7" fmla="*/ 174341 w 291746"/>
                  <a:gd name="connsiteY7" fmla="*/ 287854 h 290665"/>
                  <a:gd name="connsiteX8" fmla="*/ 145855 w 291746"/>
                  <a:gd name="connsiteY8" fmla="*/ 290665 h 290665"/>
                  <a:gd name="connsiteX9" fmla="*/ 117405 w 291746"/>
                  <a:gd name="connsiteY9" fmla="*/ 287854 h 290665"/>
                  <a:gd name="connsiteX10" fmla="*/ 90037 w 291746"/>
                  <a:gd name="connsiteY10" fmla="*/ 279601 h 290665"/>
                  <a:gd name="connsiteX11" fmla="*/ 64833 w 291746"/>
                  <a:gd name="connsiteY11" fmla="*/ 266158 h 290665"/>
                  <a:gd name="connsiteX12" fmla="*/ 42729 w 291746"/>
                  <a:gd name="connsiteY12" fmla="*/ 248102 h 290665"/>
                  <a:gd name="connsiteX13" fmla="*/ 24592 w 291746"/>
                  <a:gd name="connsiteY13" fmla="*/ 226081 h 290665"/>
                  <a:gd name="connsiteX14" fmla="*/ 11106 w 291746"/>
                  <a:gd name="connsiteY14" fmla="*/ 200925 h 290665"/>
                  <a:gd name="connsiteX15" fmla="*/ 2813 w 291746"/>
                  <a:gd name="connsiteY15" fmla="*/ 173678 h 290665"/>
                  <a:gd name="connsiteX16" fmla="*/ 0 w 291746"/>
                  <a:gd name="connsiteY16" fmla="*/ 145315 h 290665"/>
                  <a:gd name="connsiteX17" fmla="*/ 2813 w 291746"/>
                  <a:gd name="connsiteY17" fmla="*/ 116987 h 290665"/>
                  <a:gd name="connsiteX18" fmla="*/ 11106 w 291746"/>
                  <a:gd name="connsiteY18" fmla="*/ 89704 h 290665"/>
                  <a:gd name="connsiteX19" fmla="*/ 24592 w 291746"/>
                  <a:gd name="connsiteY19" fmla="*/ 64584 h 290665"/>
                  <a:gd name="connsiteX20" fmla="*/ 42729 w 291746"/>
                  <a:gd name="connsiteY20" fmla="*/ 42564 h 290665"/>
                  <a:gd name="connsiteX21" fmla="*/ 64833 w 291746"/>
                  <a:gd name="connsiteY21" fmla="*/ 24507 h 290665"/>
                  <a:gd name="connsiteX22" fmla="*/ 90037 w 291746"/>
                  <a:gd name="connsiteY22" fmla="*/ 11064 h 290665"/>
                  <a:gd name="connsiteX23" fmla="*/ 117405 w 291746"/>
                  <a:gd name="connsiteY23" fmla="*/ 2775 h 290665"/>
                  <a:gd name="connsiteX24" fmla="*/ 145855 w 291746"/>
                  <a:gd name="connsiteY24" fmla="*/ 0 h 290665"/>
                  <a:gd name="connsiteX25" fmla="*/ 174341 w 291746"/>
                  <a:gd name="connsiteY25" fmla="*/ 2775 h 290665"/>
                  <a:gd name="connsiteX26" fmla="*/ 201709 w 291746"/>
                  <a:gd name="connsiteY26" fmla="*/ 11064 h 290665"/>
                  <a:gd name="connsiteX27" fmla="*/ 226914 w 291746"/>
                  <a:gd name="connsiteY27" fmla="*/ 24507 h 290665"/>
                  <a:gd name="connsiteX28" fmla="*/ 249017 w 291746"/>
                  <a:gd name="connsiteY28" fmla="*/ 42564 h 290665"/>
                  <a:gd name="connsiteX29" fmla="*/ 267155 w 291746"/>
                  <a:gd name="connsiteY29" fmla="*/ 64584 h 290665"/>
                  <a:gd name="connsiteX30" fmla="*/ 280640 w 291746"/>
                  <a:gd name="connsiteY30" fmla="*/ 89704 h 290665"/>
                  <a:gd name="connsiteX31" fmla="*/ 288934 w 291746"/>
                  <a:gd name="connsiteY31" fmla="*/ 116987 h 290665"/>
                  <a:gd name="connsiteX32" fmla="*/ 291746 w 291746"/>
                  <a:gd name="connsiteY32" fmla="*/ 145315 h 29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1746" h="290665">
                    <a:moveTo>
                      <a:pt x="291746" y="145315"/>
                    </a:moveTo>
                    <a:cubicBezTo>
                      <a:pt x="291746" y="154865"/>
                      <a:pt x="290809" y="164308"/>
                      <a:pt x="288934" y="173678"/>
                    </a:cubicBezTo>
                    <a:cubicBezTo>
                      <a:pt x="287059" y="183049"/>
                      <a:pt x="284282" y="192131"/>
                      <a:pt x="280640" y="200925"/>
                    </a:cubicBezTo>
                    <a:cubicBezTo>
                      <a:pt x="276962" y="209755"/>
                      <a:pt x="272491" y="218116"/>
                      <a:pt x="267155" y="226081"/>
                    </a:cubicBezTo>
                    <a:cubicBezTo>
                      <a:pt x="261818" y="234010"/>
                      <a:pt x="255796" y="241326"/>
                      <a:pt x="249017" y="248102"/>
                    </a:cubicBezTo>
                    <a:cubicBezTo>
                      <a:pt x="242238" y="254841"/>
                      <a:pt x="234883" y="260860"/>
                      <a:pt x="226914" y="266158"/>
                    </a:cubicBezTo>
                    <a:cubicBezTo>
                      <a:pt x="218945" y="271456"/>
                      <a:pt x="210543" y="275925"/>
                      <a:pt x="201709" y="279601"/>
                    </a:cubicBezTo>
                    <a:cubicBezTo>
                      <a:pt x="192839" y="283241"/>
                      <a:pt x="183716" y="286016"/>
                      <a:pt x="174341" y="287854"/>
                    </a:cubicBezTo>
                    <a:cubicBezTo>
                      <a:pt x="164930" y="289728"/>
                      <a:pt x="155447" y="290665"/>
                      <a:pt x="145855" y="290665"/>
                    </a:cubicBezTo>
                    <a:cubicBezTo>
                      <a:pt x="136300" y="290665"/>
                      <a:pt x="126816" y="289728"/>
                      <a:pt x="117405" y="287854"/>
                    </a:cubicBezTo>
                    <a:cubicBezTo>
                      <a:pt x="108030" y="286016"/>
                      <a:pt x="98907" y="283241"/>
                      <a:pt x="90037" y="279601"/>
                    </a:cubicBezTo>
                    <a:cubicBezTo>
                      <a:pt x="81203" y="275925"/>
                      <a:pt x="72801" y="271456"/>
                      <a:pt x="64833" y="266158"/>
                    </a:cubicBezTo>
                    <a:cubicBezTo>
                      <a:pt x="56864" y="260860"/>
                      <a:pt x="49508" y="254841"/>
                      <a:pt x="42729" y="248102"/>
                    </a:cubicBezTo>
                    <a:cubicBezTo>
                      <a:pt x="35950" y="241326"/>
                      <a:pt x="29892" y="234010"/>
                      <a:pt x="24592" y="226081"/>
                    </a:cubicBezTo>
                    <a:cubicBezTo>
                      <a:pt x="19255" y="218116"/>
                      <a:pt x="14784" y="209755"/>
                      <a:pt x="11106" y="200925"/>
                    </a:cubicBezTo>
                    <a:cubicBezTo>
                      <a:pt x="7428" y="192131"/>
                      <a:pt x="4688" y="183049"/>
                      <a:pt x="2813" y="173678"/>
                    </a:cubicBezTo>
                    <a:cubicBezTo>
                      <a:pt x="938" y="164308"/>
                      <a:pt x="0" y="154865"/>
                      <a:pt x="0" y="145315"/>
                    </a:cubicBezTo>
                    <a:cubicBezTo>
                      <a:pt x="0" y="135800"/>
                      <a:pt x="938" y="126321"/>
                      <a:pt x="2813" y="116987"/>
                    </a:cubicBezTo>
                    <a:cubicBezTo>
                      <a:pt x="4688" y="107616"/>
                      <a:pt x="7428" y="98534"/>
                      <a:pt x="11106" y="89704"/>
                    </a:cubicBezTo>
                    <a:cubicBezTo>
                      <a:pt x="14784" y="80911"/>
                      <a:pt x="19255" y="72513"/>
                      <a:pt x="24592" y="64584"/>
                    </a:cubicBezTo>
                    <a:cubicBezTo>
                      <a:pt x="29892" y="56655"/>
                      <a:pt x="35950" y="49303"/>
                      <a:pt x="42729" y="42564"/>
                    </a:cubicBezTo>
                    <a:cubicBezTo>
                      <a:pt x="49508" y="35824"/>
                      <a:pt x="56864" y="29805"/>
                      <a:pt x="64833" y="24507"/>
                    </a:cubicBezTo>
                    <a:cubicBezTo>
                      <a:pt x="72801" y="19173"/>
                      <a:pt x="81203" y="14704"/>
                      <a:pt x="90037" y="11064"/>
                    </a:cubicBezTo>
                    <a:cubicBezTo>
                      <a:pt x="98907" y="7424"/>
                      <a:pt x="108030" y="4649"/>
                      <a:pt x="117405" y="2775"/>
                    </a:cubicBezTo>
                    <a:cubicBezTo>
                      <a:pt x="126816" y="937"/>
                      <a:pt x="136300" y="0"/>
                      <a:pt x="145855" y="0"/>
                    </a:cubicBezTo>
                    <a:cubicBezTo>
                      <a:pt x="155447" y="0"/>
                      <a:pt x="164930" y="937"/>
                      <a:pt x="174341" y="2775"/>
                    </a:cubicBezTo>
                    <a:cubicBezTo>
                      <a:pt x="183716" y="4649"/>
                      <a:pt x="192839" y="7424"/>
                      <a:pt x="201709" y="11064"/>
                    </a:cubicBezTo>
                    <a:cubicBezTo>
                      <a:pt x="210543" y="14704"/>
                      <a:pt x="218945" y="19173"/>
                      <a:pt x="226914" y="24507"/>
                    </a:cubicBezTo>
                    <a:cubicBezTo>
                      <a:pt x="234883" y="29805"/>
                      <a:pt x="242238" y="35824"/>
                      <a:pt x="249017" y="42564"/>
                    </a:cubicBezTo>
                    <a:cubicBezTo>
                      <a:pt x="255796" y="49303"/>
                      <a:pt x="261818" y="56655"/>
                      <a:pt x="267155" y="64584"/>
                    </a:cubicBezTo>
                    <a:cubicBezTo>
                      <a:pt x="272491" y="72513"/>
                      <a:pt x="276962" y="80911"/>
                      <a:pt x="280640" y="89704"/>
                    </a:cubicBezTo>
                    <a:cubicBezTo>
                      <a:pt x="284282" y="98534"/>
                      <a:pt x="287059" y="107616"/>
                      <a:pt x="288934" y="116987"/>
                    </a:cubicBezTo>
                    <a:cubicBezTo>
                      <a:pt x="290809" y="126321"/>
                      <a:pt x="291746" y="135800"/>
                      <a:pt x="291746" y="145315"/>
                    </a:cubicBezTo>
                    <a:close/>
                  </a:path>
                </a:pathLst>
              </a:custGeom>
              <a:grpFill/>
              <a:ln w="15875" cap="rnd">
                <a:solidFill>
                  <a:schemeClr val="bg1"/>
                </a:solidFill>
                <a:prstDash val="solid"/>
                <a:round/>
              </a:ln>
            </p:spPr>
            <p:txBody>
              <a:bodyPr rtlCol="0" anchor="ctr"/>
              <a:lstStyle/>
              <a:p>
                <a:endParaRPr lang="en-US">
                  <a:latin typeface="Roboto Condensed" panose="02000000000000000000" pitchFamily="2" charset="0"/>
                </a:endParaRPr>
              </a:p>
            </p:txBody>
          </p:sp>
        </p:grpSp>
        <p:sp>
          <p:nvSpPr>
            <p:cNvPr id="217" name="Freeform 216">
              <a:extLst>
                <a:ext uri="{FF2B5EF4-FFF2-40B4-BE49-F238E27FC236}">
                  <a16:creationId xmlns:a16="http://schemas.microsoft.com/office/drawing/2014/main" id="{F64BC8A4-3030-A8B5-124E-2F8ECEA367D5}"/>
                </a:ext>
              </a:extLst>
            </p:cNvPr>
            <p:cNvSpPr>
              <a:spLocks noChangeAspect="1"/>
            </p:cNvSpPr>
            <p:nvPr/>
          </p:nvSpPr>
          <p:spPr>
            <a:xfrm>
              <a:off x="2319370" y="3259255"/>
              <a:ext cx="258524" cy="255600"/>
            </a:xfrm>
            <a:custGeom>
              <a:avLst/>
              <a:gdLst>
                <a:gd name="connsiteX0" fmla="*/ 1079893 w 1299032"/>
                <a:gd name="connsiteY0" fmla="*/ 845715 h 1284341"/>
                <a:gd name="connsiteX1" fmla="*/ 1032044 w 1299032"/>
                <a:gd name="connsiteY1" fmla="*/ 850977 h 1284341"/>
                <a:gd name="connsiteX2" fmla="*/ 986466 w 1299032"/>
                <a:gd name="connsiteY2" fmla="*/ 866546 h 1284341"/>
                <a:gd name="connsiteX3" fmla="*/ 945432 w 1299032"/>
                <a:gd name="connsiteY3" fmla="*/ 891666 h 1284341"/>
                <a:gd name="connsiteX4" fmla="*/ 910852 w 1299032"/>
                <a:gd name="connsiteY4" fmla="*/ 925184 h 1284341"/>
                <a:gd name="connsiteX5" fmla="*/ 435138 w 1299032"/>
                <a:gd name="connsiteY5" fmla="*/ 699932 h 1284341"/>
                <a:gd name="connsiteX6" fmla="*/ 439176 w 1299032"/>
                <a:gd name="connsiteY6" fmla="*/ 657909 h 1284341"/>
                <a:gd name="connsiteX7" fmla="*/ 433731 w 1299032"/>
                <a:gd name="connsiteY7" fmla="*/ 609506 h 1284341"/>
                <a:gd name="connsiteX8" fmla="*/ 914855 w 1299032"/>
                <a:gd name="connsiteY8" fmla="*/ 364036 h 1284341"/>
                <a:gd name="connsiteX9" fmla="*/ 932704 w 1299032"/>
                <a:gd name="connsiteY9" fmla="*/ 382092 h 1284341"/>
                <a:gd name="connsiteX10" fmla="*/ 952536 w 1299032"/>
                <a:gd name="connsiteY10" fmla="*/ 397986 h 1284341"/>
                <a:gd name="connsiteX11" fmla="*/ 974062 w 1299032"/>
                <a:gd name="connsiteY11" fmla="*/ 411465 h 1284341"/>
                <a:gd name="connsiteX12" fmla="*/ 996995 w 1299032"/>
                <a:gd name="connsiteY12" fmla="*/ 422349 h 1284341"/>
                <a:gd name="connsiteX13" fmla="*/ 1021046 w 1299032"/>
                <a:gd name="connsiteY13" fmla="*/ 430530 h 1284341"/>
                <a:gd name="connsiteX14" fmla="*/ 1045890 w 1299032"/>
                <a:gd name="connsiteY14" fmla="*/ 435864 h 1284341"/>
                <a:gd name="connsiteX15" fmla="*/ 1071167 w 1299032"/>
                <a:gd name="connsiteY15" fmla="*/ 438315 h 1284341"/>
                <a:gd name="connsiteX16" fmla="*/ 1096552 w 1299032"/>
                <a:gd name="connsiteY16" fmla="*/ 437810 h 1284341"/>
                <a:gd name="connsiteX17" fmla="*/ 1121720 w 1299032"/>
                <a:gd name="connsiteY17" fmla="*/ 434387 h 1284341"/>
                <a:gd name="connsiteX18" fmla="*/ 1146348 w 1299032"/>
                <a:gd name="connsiteY18" fmla="*/ 428080 h 1284341"/>
                <a:gd name="connsiteX19" fmla="*/ 1170038 w 1299032"/>
                <a:gd name="connsiteY19" fmla="*/ 418961 h 1284341"/>
                <a:gd name="connsiteX20" fmla="*/ 1192538 w 1299032"/>
                <a:gd name="connsiteY20" fmla="*/ 407176 h 1284341"/>
                <a:gd name="connsiteX21" fmla="*/ 1213524 w 1299032"/>
                <a:gd name="connsiteY21" fmla="*/ 392832 h 1284341"/>
                <a:gd name="connsiteX22" fmla="*/ 1232707 w 1299032"/>
                <a:gd name="connsiteY22" fmla="*/ 376217 h 1284341"/>
                <a:gd name="connsiteX23" fmla="*/ 1249835 w 1299032"/>
                <a:gd name="connsiteY23" fmla="*/ 357440 h 1284341"/>
                <a:gd name="connsiteX24" fmla="*/ 1264691 w 1299032"/>
                <a:gd name="connsiteY24" fmla="*/ 336861 h 1284341"/>
                <a:gd name="connsiteX25" fmla="*/ 1277059 w 1299032"/>
                <a:gd name="connsiteY25" fmla="*/ 314661 h 1284341"/>
                <a:gd name="connsiteX26" fmla="*/ 1286758 w 1299032"/>
                <a:gd name="connsiteY26" fmla="*/ 291198 h 1284341"/>
                <a:gd name="connsiteX27" fmla="*/ 1293681 w 1299032"/>
                <a:gd name="connsiteY27" fmla="*/ 266763 h 1284341"/>
                <a:gd name="connsiteX28" fmla="*/ 1297756 w 1299032"/>
                <a:gd name="connsiteY28" fmla="*/ 241715 h 1284341"/>
                <a:gd name="connsiteX29" fmla="*/ 1298910 w 1299032"/>
                <a:gd name="connsiteY29" fmla="*/ 216343 h 1284341"/>
                <a:gd name="connsiteX30" fmla="*/ 1297107 w 1299032"/>
                <a:gd name="connsiteY30" fmla="*/ 191006 h 1284341"/>
                <a:gd name="connsiteX31" fmla="*/ 1292383 w 1299032"/>
                <a:gd name="connsiteY31" fmla="*/ 166066 h 1284341"/>
                <a:gd name="connsiteX32" fmla="*/ 1284775 w 1299032"/>
                <a:gd name="connsiteY32" fmla="*/ 141847 h 1284341"/>
                <a:gd name="connsiteX33" fmla="*/ 1274462 w 1299032"/>
                <a:gd name="connsiteY33" fmla="*/ 118637 h 1284341"/>
                <a:gd name="connsiteX34" fmla="*/ 1261518 w 1299032"/>
                <a:gd name="connsiteY34" fmla="*/ 96797 h 1284341"/>
                <a:gd name="connsiteX35" fmla="*/ 1246121 w 1299032"/>
                <a:gd name="connsiteY35" fmla="*/ 76578 h 1284341"/>
                <a:gd name="connsiteX36" fmla="*/ 1228524 w 1299032"/>
                <a:gd name="connsiteY36" fmla="*/ 58306 h 1284341"/>
                <a:gd name="connsiteX37" fmla="*/ 1208909 w 1299032"/>
                <a:gd name="connsiteY37" fmla="*/ 42160 h 1284341"/>
                <a:gd name="connsiteX38" fmla="*/ 1187526 w 1299032"/>
                <a:gd name="connsiteY38" fmla="*/ 28392 h 1284341"/>
                <a:gd name="connsiteX39" fmla="*/ 1164738 w 1299032"/>
                <a:gd name="connsiteY39" fmla="*/ 17220 h 1284341"/>
                <a:gd name="connsiteX40" fmla="*/ 1140795 w 1299032"/>
                <a:gd name="connsiteY40" fmla="*/ 8714 h 1284341"/>
                <a:gd name="connsiteX41" fmla="*/ 1116023 w 1299032"/>
                <a:gd name="connsiteY41" fmla="*/ 3056 h 1284341"/>
                <a:gd name="connsiteX42" fmla="*/ 1090782 w 1299032"/>
                <a:gd name="connsiteY42" fmla="*/ 281 h 1284341"/>
                <a:gd name="connsiteX43" fmla="*/ 1065398 w 1299032"/>
                <a:gd name="connsiteY43" fmla="*/ 461 h 1284341"/>
                <a:gd name="connsiteX44" fmla="*/ 1040157 w 1299032"/>
                <a:gd name="connsiteY44" fmla="*/ 3561 h 1284341"/>
                <a:gd name="connsiteX45" fmla="*/ 1015493 w 1299032"/>
                <a:gd name="connsiteY45" fmla="*/ 9579 h 1284341"/>
                <a:gd name="connsiteX46" fmla="*/ 991659 w 1299032"/>
                <a:gd name="connsiteY46" fmla="*/ 18373 h 1284341"/>
                <a:gd name="connsiteX47" fmla="*/ 969014 w 1299032"/>
                <a:gd name="connsiteY47" fmla="*/ 29870 h 1284341"/>
                <a:gd name="connsiteX48" fmla="*/ 947848 w 1299032"/>
                <a:gd name="connsiteY48" fmla="*/ 43926 h 1284341"/>
                <a:gd name="connsiteX49" fmla="*/ 928449 w 1299032"/>
                <a:gd name="connsiteY49" fmla="*/ 60324 h 1284341"/>
                <a:gd name="connsiteX50" fmla="*/ 911105 w 1299032"/>
                <a:gd name="connsiteY50" fmla="*/ 78849 h 1284341"/>
                <a:gd name="connsiteX51" fmla="*/ 895996 w 1299032"/>
                <a:gd name="connsiteY51" fmla="*/ 99248 h 1284341"/>
                <a:gd name="connsiteX52" fmla="*/ 883340 w 1299032"/>
                <a:gd name="connsiteY52" fmla="*/ 121268 h 1284341"/>
                <a:gd name="connsiteX53" fmla="*/ 873316 w 1299032"/>
                <a:gd name="connsiteY53" fmla="*/ 144622 h 1284341"/>
                <a:gd name="connsiteX54" fmla="*/ 866068 w 1299032"/>
                <a:gd name="connsiteY54" fmla="*/ 168950 h 1284341"/>
                <a:gd name="connsiteX55" fmla="*/ 861669 w 1299032"/>
                <a:gd name="connsiteY55" fmla="*/ 193962 h 1284341"/>
                <a:gd name="connsiteX56" fmla="*/ 860227 w 1299032"/>
                <a:gd name="connsiteY56" fmla="*/ 219298 h 1284341"/>
                <a:gd name="connsiteX57" fmla="*/ 865599 w 1299032"/>
                <a:gd name="connsiteY57" fmla="*/ 267664 h 1284341"/>
                <a:gd name="connsiteX58" fmla="*/ 384079 w 1299032"/>
                <a:gd name="connsiteY58" fmla="*/ 513207 h 1284341"/>
                <a:gd name="connsiteX59" fmla="*/ 368574 w 1299032"/>
                <a:gd name="connsiteY59" fmla="*/ 497277 h 1284341"/>
                <a:gd name="connsiteX60" fmla="*/ 351519 w 1299032"/>
                <a:gd name="connsiteY60" fmla="*/ 483005 h 1284341"/>
                <a:gd name="connsiteX61" fmla="*/ 333093 w 1299032"/>
                <a:gd name="connsiteY61" fmla="*/ 470499 h 1284341"/>
                <a:gd name="connsiteX62" fmla="*/ 313514 w 1299032"/>
                <a:gd name="connsiteY62" fmla="*/ 459939 h 1284341"/>
                <a:gd name="connsiteX63" fmla="*/ 292960 w 1299032"/>
                <a:gd name="connsiteY63" fmla="*/ 451434 h 1284341"/>
                <a:gd name="connsiteX64" fmla="*/ 271650 w 1299032"/>
                <a:gd name="connsiteY64" fmla="*/ 445054 h 1284341"/>
                <a:gd name="connsiteX65" fmla="*/ 249799 w 1299032"/>
                <a:gd name="connsiteY65" fmla="*/ 440838 h 1284341"/>
                <a:gd name="connsiteX66" fmla="*/ 227623 w 1299032"/>
                <a:gd name="connsiteY66" fmla="*/ 438892 h 1284341"/>
                <a:gd name="connsiteX67" fmla="*/ 205375 w 1299032"/>
                <a:gd name="connsiteY67" fmla="*/ 439180 h 1284341"/>
                <a:gd name="connsiteX68" fmla="*/ 183272 w 1299032"/>
                <a:gd name="connsiteY68" fmla="*/ 441703 h 1284341"/>
                <a:gd name="connsiteX69" fmla="*/ 161565 w 1299032"/>
                <a:gd name="connsiteY69" fmla="*/ 446460 h 1284341"/>
                <a:gd name="connsiteX70" fmla="*/ 140435 w 1299032"/>
                <a:gd name="connsiteY70" fmla="*/ 453416 h 1284341"/>
                <a:gd name="connsiteX71" fmla="*/ 120098 w 1299032"/>
                <a:gd name="connsiteY71" fmla="*/ 462462 h 1284341"/>
                <a:gd name="connsiteX72" fmla="*/ 100771 w 1299032"/>
                <a:gd name="connsiteY72" fmla="*/ 473490 h 1284341"/>
                <a:gd name="connsiteX73" fmla="*/ 82705 w 1299032"/>
                <a:gd name="connsiteY73" fmla="*/ 486465 h 1284341"/>
                <a:gd name="connsiteX74" fmla="*/ 66011 w 1299032"/>
                <a:gd name="connsiteY74" fmla="*/ 501169 h 1284341"/>
                <a:gd name="connsiteX75" fmla="*/ 50902 w 1299032"/>
                <a:gd name="connsiteY75" fmla="*/ 517496 h 1284341"/>
                <a:gd name="connsiteX76" fmla="*/ 37561 w 1299032"/>
                <a:gd name="connsiteY76" fmla="*/ 535263 h 1284341"/>
                <a:gd name="connsiteX77" fmla="*/ 26058 w 1299032"/>
                <a:gd name="connsiteY77" fmla="*/ 554329 h 1284341"/>
                <a:gd name="connsiteX78" fmla="*/ 16539 w 1299032"/>
                <a:gd name="connsiteY78" fmla="*/ 574403 h 1284341"/>
                <a:gd name="connsiteX79" fmla="*/ 9111 w 1299032"/>
                <a:gd name="connsiteY79" fmla="*/ 595379 h 1284341"/>
                <a:gd name="connsiteX80" fmla="*/ 3846 w 1299032"/>
                <a:gd name="connsiteY80" fmla="*/ 617003 h 1284341"/>
                <a:gd name="connsiteX81" fmla="*/ 817 w 1299032"/>
                <a:gd name="connsiteY81" fmla="*/ 639023 h 1284341"/>
                <a:gd name="connsiteX82" fmla="*/ 24 w 1299032"/>
                <a:gd name="connsiteY82" fmla="*/ 661224 h 1284341"/>
                <a:gd name="connsiteX83" fmla="*/ 1467 w 1299032"/>
                <a:gd name="connsiteY83" fmla="*/ 683425 h 1284341"/>
                <a:gd name="connsiteX84" fmla="*/ 5181 w 1299032"/>
                <a:gd name="connsiteY84" fmla="*/ 705374 h 1284341"/>
                <a:gd name="connsiteX85" fmla="*/ 11094 w 1299032"/>
                <a:gd name="connsiteY85" fmla="*/ 726782 h 1284341"/>
                <a:gd name="connsiteX86" fmla="*/ 19135 w 1299032"/>
                <a:gd name="connsiteY86" fmla="*/ 747541 h 1284341"/>
                <a:gd name="connsiteX87" fmla="*/ 29231 w 1299032"/>
                <a:gd name="connsiteY87" fmla="*/ 767327 h 1284341"/>
                <a:gd name="connsiteX88" fmla="*/ 41311 w 1299032"/>
                <a:gd name="connsiteY88" fmla="*/ 786032 h 1284341"/>
                <a:gd name="connsiteX89" fmla="*/ 55193 w 1299032"/>
                <a:gd name="connsiteY89" fmla="*/ 803403 h 1284341"/>
                <a:gd name="connsiteX90" fmla="*/ 70806 w 1299032"/>
                <a:gd name="connsiteY90" fmla="*/ 819261 h 1284341"/>
                <a:gd name="connsiteX91" fmla="*/ 87898 w 1299032"/>
                <a:gd name="connsiteY91" fmla="*/ 833461 h 1284341"/>
                <a:gd name="connsiteX92" fmla="*/ 106360 w 1299032"/>
                <a:gd name="connsiteY92" fmla="*/ 845895 h 1284341"/>
                <a:gd name="connsiteX93" fmla="*/ 126011 w 1299032"/>
                <a:gd name="connsiteY93" fmla="*/ 856347 h 1284341"/>
                <a:gd name="connsiteX94" fmla="*/ 146600 w 1299032"/>
                <a:gd name="connsiteY94" fmla="*/ 864780 h 1284341"/>
                <a:gd name="connsiteX95" fmla="*/ 167911 w 1299032"/>
                <a:gd name="connsiteY95" fmla="*/ 871087 h 1284341"/>
                <a:gd name="connsiteX96" fmla="*/ 189798 w 1299032"/>
                <a:gd name="connsiteY96" fmla="*/ 875196 h 1284341"/>
                <a:gd name="connsiteX97" fmla="*/ 211974 w 1299032"/>
                <a:gd name="connsiteY97" fmla="*/ 877070 h 1284341"/>
                <a:gd name="connsiteX98" fmla="*/ 234186 w 1299032"/>
                <a:gd name="connsiteY98" fmla="*/ 876673 h 1284341"/>
                <a:gd name="connsiteX99" fmla="*/ 256289 w 1299032"/>
                <a:gd name="connsiteY99" fmla="*/ 874078 h 1284341"/>
                <a:gd name="connsiteX100" fmla="*/ 277996 w 1299032"/>
                <a:gd name="connsiteY100" fmla="*/ 869213 h 1284341"/>
                <a:gd name="connsiteX101" fmla="*/ 299126 w 1299032"/>
                <a:gd name="connsiteY101" fmla="*/ 862185 h 1284341"/>
                <a:gd name="connsiteX102" fmla="*/ 319391 w 1299032"/>
                <a:gd name="connsiteY102" fmla="*/ 853067 h 1284341"/>
                <a:gd name="connsiteX103" fmla="*/ 338646 w 1299032"/>
                <a:gd name="connsiteY103" fmla="*/ 841930 h 1284341"/>
                <a:gd name="connsiteX104" fmla="*/ 356711 w 1299032"/>
                <a:gd name="connsiteY104" fmla="*/ 828884 h 1284341"/>
                <a:gd name="connsiteX105" fmla="*/ 373298 w 1299032"/>
                <a:gd name="connsiteY105" fmla="*/ 814107 h 1284341"/>
                <a:gd name="connsiteX106" fmla="*/ 388334 w 1299032"/>
                <a:gd name="connsiteY106" fmla="*/ 797709 h 1284341"/>
                <a:gd name="connsiteX107" fmla="*/ 864301 w 1299032"/>
                <a:gd name="connsiteY107" fmla="*/ 1022925 h 1284341"/>
                <a:gd name="connsiteX108" fmla="*/ 861128 w 1299032"/>
                <a:gd name="connsiteY108" fmla="*/ 1045126 h 1284341"/>
                <a:gd name="connsiteX109" fmla="*/ 860227 w 1299032"/>
                <a:gd name="connsiteY109" fmla="*/ 1067507 h 1284341"/>
                <a:gd name="connsiteX110" fmla="*/ 861633 w 1299032"/>
                <a:gd name="connsiteY110" fmla="*/ 1089852 h 1284341"/>
                <a:gd name="connsiteX111" fmla="*/ 865275 w 1299032"/>
                <a:gd name="connsiteY111" fmla="*/ 1111945 h 1284341"/>
                <a:gd name="connsiteX112" fmla="*/ 871188 w 1299032"/>
                <a:gd name="connsiteY112" fmla="*/ 1133569 h 1284341"/>
                <a:gd name="connsiteX113" fmla="*/ 879265 w 1299032"/>
                <a:gd name="connsiteY113" fmla="*/ 1154472 h 1284341"/>
                <a:gd name="connsiteX114" fmla="*/ 889470 w 1299032"/>
                <a:gd name="connsiteY114" fmla="*/ 1174438 h 1284341"/>
                <a:gd name="connsiteX115" fmla="*/ 901621 w 1299032"/>
                <a:gd name="connsiteY115" fmla="*/ 1193252 h 1284341"/>
                <a:gd name="connsiteX116" fmla="*/ 915612 w 1299032"/>
                <a:gd name="connsiteY116" fmla="*/ 1210731 h 1284341"/>
                <a:gd name="connsiteX117" fmla="*/ 931369 w 1299032"/>
                <a:gd name="connsiteY117" fmla="*/ 1226697 h 1284341"/>
                <a:gd name="connsiteX118" fmla="*/ 948641 w 1299032"/>
                <a:gd name="connsiteY118" fmla="*/ 1240969 h 1284341"/>
                <a:gd name="connsiteX119" fmla="*/ 967283 w 1299032"/>
                <a:gd name="connsiteY119" fmla="*/ 1253403 h 1284341"/>
                <a:gd name="connsiteX120" fmla="*/ 987079 w 1299032"/>
                <a:gd name="connsiteY120" fmla="*/ 1263891 h 1284341"/>
                <a:gd name="connsiteX121" fmla="*/ 1007849 w 1299032"/>
                <a:gd name="connsiteY121" fmla="*/ 1272288 h 1284341"/>
                <a:gd name="connsiteX122" fmla="*/ 1029375 w 1299032"/>
                <a:gd name="connsiteY122" fmla="*/ 1278523 h 1284341"/>
                <a:gd name="connsiteX123" fmla="*/ 1051443 w 1299032"/>
                <a:gd name="connsiteY123" fmla="*/ 1282523 h 1284341"/>
                <a:gd name="connsiteX124" fmla="*/ 1073799 w 1299032"/>
                <a:gd name="connsiteY124" fmla="*/ 1284253 h 1284341"/>
                <a:gd name="connsiteX125" fmla="*/ 1096191 w 1299032"/>
                <a:gd name="connsiteY125" fmla="*/ 1283713 h 1284341"/>
                <a:gd name="connsiteX126" fmla="*/ 1118439 w 1299032"/>
                <a:gd name="connsiteY126" fmla="*/ 1280866 h 1284341"/>
                <a:gd name="connsiteX127" fmla="*/ 1140254 w 1299032"/>
                <a:gd name="connsiteY127" fmla="*/ 1275784 h 1284341"/>
                <a:gd name="connsiteX128" fmla="*/ 1161456 w 1299032"/>
                <a:gd name="connsiteY128" fmla="*/ 1268504 h 1284341"/>
                <a:gd name="connsiteX129" fmla="*/ 1181793 w 1299032"/>
                <a:gd name="connsiteY129" fmla="*/ 1259097 h 1284341"/>
                <a:gd name="connsiteX130" fmla="*/ 1201084 w 1299032"/>
                <a:gd name="connsiteY130" fmla="*/ 1247672 h 1284341"/>
                <a:gd name="connsiteX131" fmla="*/ 1219077 w 1299032"/>
                <a:gd name="connsiteY131" fmla="*/ 1234337 h 1284341"/>
                <a:gd name="connsiteX132" fmla="*/ 1235628 w 1299032"/>
                <a:gd name="connsiteY132" fmla="*/ 1219237 h 1284341"/>
                <a:gd name="connsiteX133" fmla="*/ 1250556 w 1299032"/>
                <a:gd name="connsiteY133" fmla="*/ 1202514 h 1284341"/>
                <a:gd name="connsiteX134" fmla="*/ 1263717 w 1299032"/>
                <a:gd name="connsiteY134" fmla="*/ 1184386 h 1284341"/>
                <a:gd name="connsiteX135" fmla="*/ 1274931 w 1299032"/>
                <a:gd name="connsiteY135" fmla="*/ 1164960 h 1284341"/>
                <a:gd name="connsiteX136" fmla="*/ 1284090 w 1299032"/>
                <a:gd name="connsiteY136" fmla="*/ 1144525 h 1284341"/>
                <a:gd name="connsiteX137" fmla="*/ 1291157 w 1299032"/>
                <a:gd name="connsiteY137" fmla="*/ 1123261 h 1284341"/>
                <a:gd name="connsiteX138" fmla="*/ 1295989 w 1299032"/>
                <a:gd name="connsiteY138" fmla="*/ 1101385 h 1284341"/>
                <a:gd name="connsiteX139" fmla="*/ 1298585 w 1299032"/>
                <a:gd name="connsiteY139" fmla="*/ 1079148 h 1284341"/>
                <a:gd name="connsiteX140" fmla="*/ 1298874 w 1299032"/>
                <a:gd name="connsiteY140" fmla="*/ 1056731 h 1284341"/>
                <a:gd name="connsiteX141" fmla="*/ 1296891 w 1299032"/>
                <a:gd name="connsiteY141" fmla="*/ 1034422 h 1284341"/>
                <a:gd name="connsiteX142" fmla="*/ 1292636 w 1299032"/>
                <a:gd name="connsiteY142" fmla="*/ 1012437 h 1284341"/>
                <a:gd name="connsiteX143" fmla="*/ 1286145 w 1299032"/>
                <a:gd name="connsiteY143" fmla="*/ 990993 h 1284341"/>
                <a:gd name="connsiteX144" fmla="*/ 1277527 w 1299032"/>
                <a:gd name="connsiteY144" fmla="*/ 970306 h 1284341"/>
                <a:gd name="connsiteX145" fmla="*/ 1266818 w 1299032"/>
                <a:gd name="connsiteY145" fmla="*/ 950628 h 1284341"/>
                <a:gd name="connsiteX146" fmla="*/ 1254162 w 1299032"/>
                <a:gd name="connsiteY146" fmla="*/ 932139 h 1284341"/>
                <a:gd name="connsiteX147" fmla="*/ 1239702 w 1299032"/>
                <a:gd name="connsiteY147" fmla="*/ 915056 h 1284341"/>
                <a:gd name="connsiteX148" fmla="*/ 1223548 w 1299032"/>
                <a:gd name="connsiteY148" fmla="*/ 899487 h 1284341"/>
                <a:gd name="connsiteX149" fmla="*/ 1205880 w 1299032"/>
                <a:gd name="connsiteY149" fmla="*/ 885683 h 1284341"/>
                <a:gd name="connsiteX150" fmla="*/ 1186949 w 1299032"/>
                <a:gd name="connsiteY150" fmla="*/ 873754 h 1284341"/>
                <a:gd name="connsiteX151" fmla="*/ 1166865 w 1299032"/>
                <a:gd name="connsiteY151" fmla="*/ 863807 h 1284341"/>
                <a:gd name="connsiteX152" fmla="*/ 1145843 w 1299032"/>
                <a:gd name="connsiteY152" fmla="*/ 855950 h 1284341"/>
                <a:gd name="connsiteX153" fmla="*/ 1124172 w 1299032"/>
                <a:gd name="connsiteY153" fmla="*/ 850292 h 1284341"/>
                <a:gd name="connsiteX154" fmla="*/ 1102033 w 1299032"/>
                <a:gd name="connsiteY154" fmla="*/ 846868 h 1284341"/>
                <a:gd name="connsiteX155" fmla="*/ 1079640 w 1299032"/>
                <a:gd name="connsiteY155" fmla="*/ 845715 h 128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299032" h="1284341">
                  <a:moveTo>
                    <a:pt x="1079893" y="845715"/>
                  </a:moveTo>
                  <a:cubicBezTo>
                    <a:pt x="1063739" y="845715"/>
                    <a:pt x="1047801" y="847445"/>
                    <a:pt x="1032044" y="850977"/>
                  </a:cubicBezTo>
                  <a:cubicBezTo>
                    <a:pt x="1016286" y="854473"/>
                    <a:pt x="1001106" y="859662"/>
                    <a:pt x="986466" y="866546"/>
                  </a:cubicBezTo>
                  <a:cubicBezTo>
                    <a:pt x="971863" y="873394"/>
                    <a:pt x="958197" y="881791"/>
                    <a:pt x="945432" y="891666"/>
                  </a:cubicBezTo>
                  <a:cubicBezTo>
                    <a:pt x="932668" y="901577"/>
                    <a:pt x="921129" y="912750"/>
                    <a:pt x="910852" y="925184"/>
                  </a:cubicBezTo>
                  <a:lnTo>
                    <a:pt x="435138" y="699932"/>
                  </a:lnTo>
                  <a:cubicBezTo>
                    <a:pt x="437806" y="686056"/>
                    <a:pt x="439176" y="672072"/>
                    <a:pt x="439176" y="657909"/>
                  </a:cubicBezTo>
                  <a:cubicBezTo>
                    <a:pt x="439176" y="641582"/>
                    <a:pt x="437337" y="625436"/>
                    <a:pt x="433731" y="609506"/>
                  </a:cubicBezTo>
                  <a:lnTo>
                    <a:pt x="914855" y="364036"/>
                  </a:lnTo>
                  <a:cubicBezTo>
                    <a:pt x="920444" y="370379"/>
                    <a:pt x="926393" y="376398"/>
                    <a:pt x="932704" y="382092"/>
                  </a:cubicBezTo>
                  <a:cubicBezTo>
                    <a:pt x="939014" y="387750"/>
                    <a:pt x="945612" y="393048"/>
                    <a:pt x="952536" y="397986"/>
                  </a:cubicBezTo>
                  <a:cubicBezTo>
                    <a:pt x="959459" y="402887"/>
                    <a:pt x="966634" y="407356"/>
                    <a:pt x="974062" y="411465"/>
                  </a:cubicBezTo>
                  <a:cubicBezTo>
                    <a:pt x="981490" y="415537"/>
                    <a:pt x="989135" y="419178"/>
                    <a:pt x="996995" y="422349"/>
                  </a:cubicBezTo>
                  <a:cubicBezTo>
                    <a:pt x="1004856" y="425557"/>
                    <a:pt x="1012861" y="428260"/>
                    <a:pt x="1021046" y="430530"/>
                  </a:cubicBezTo>
                  <a:cubicBezTo>
                    <a:pt x="1029231" y="432801"/>
                    <a:pt x="1037488" y="434567"/>
                    <a:pt x="1045890" y="435864"/>
                  </a:cubicBezTo>
                  <a:cubicBezTo>
                    <a:pt x="1054256" y="437198"/>
                    <a:pt x="1062693" y="437991"/>
                    <a:pt x="1071167" y="438315"/>
                  </a:cubicBezTo>
                  <a:cubicBezTo>
                    <a:pt x="1079640" y="438639"/>
                    <a:pt x="1088114" y="438495"/>
                    <a:pt x="1096552" y="437810"/>
                  </a:cubicBezTo>
                  <a:cubicBezTo>
                    <a:pt x="1105025" y="437162"/>
                    <a:pt x="1113427" y="436008"/>
                    <a:pt x="1121720" y="434387"/>
                  </a:cubicBezTo>
                  <a:cubicBezTo>
                    <a:pt x="1130050" y="432765"/>
                    <a:pt x="1138271" y="430638"/>
                    <a:pt x="1146348" y="428080"/>
                  </a:cubicBezTo>
                  <a:cubicBezTo>
                    <a:pt x="1154425" y="425485"/>
                    <a:pt x="1162322" y="422457"/>
                    <a:pt x="1170038" y="418961"/>
                  </a:cubicBezTo>
                  <a:cubicBezTo>
                    <a:pt x="1177791" y="415465"/>
                    <a:pt x="1185291" y="411537"/>
                    <a:pt x="1192538" y="407176"/>
                  </a:cubicBezTo>
                  <a:cubicBezTo>
                    <a:pt x="1199822" y="402779"/>
                    <a:pt x="1206817" y="398022"/>
                    <a:pt x="1213524" y="392832"/>
                  </a:cubicBezTo>
                  <a:cubicBezTo>
                    <a:pt x="1220231" y="387678"/>
                    <a:pt x="1226649" y="382128"/>
                    <a:pt x="1232707" y="376217"/>
                  </a:cubicBezTo>
                  <a:cubicBezTo>
                    <a:pt x="1238765" y="370271"/>
                    <a:pt x="1244498" y="364036"/>
                    <a:pt x="1249835" y="357440"/>
                  </a:cubicBezTo>
                  <a:cubicBezTo>
                    <a:pt x="1255171" y="350881"/>
                    <a:pt x="1260147" y="343997"/>
                    <a:pt x="1264691" y="336861"/>
                  </a:cubicBezTo>
                  <a:cubicBezTo>
                    <a:pt x="1269234" y="329689"/>
                    <a:pt x="1273345" y="322301"/>
                    <a:pt x="1277059" y="314661"/>
                  </a:cubicBezTo>
                  <a:cubicBezTo>
                    <a:pt x="1280737" y="307020"/>
                    <a:pt x="1283982" y="299199"/>
                    <a:pt x="1286758" y="291198"/>
                  </a:cubicBezTo>
                  <a:cubicBezTo>
                    <a:pt x="1289535" y="283197"/>
                    <a:pt x="1291843" y="275052"/>
                    <a:pt x="1293681" y="266763"/>
                  </a:cubicBezTo>
                  <a:cubicBezTo>
                    <a:pt x="1295520" y="258510"/>
                    <a:pt x="1296891" y="250148"/>
                    <a:pt x="1297756" y="241715"/>
                  </a:cubicBezTo>
                  <a:cubicBezTo>
                    <a:pt x="1298621" y="233282"/>
                    <a:pt x="1299018" y="224812"/>
                    <a:pt x="1298910" y="216343"/>
                  </a:cubicBezTo>
                  <a:cubicBezTo>
                    <a:pt x="1298766" y="207873"/>
                    <a:pt x="1298189" y="199440"/>
                    <a:pt x="1297107" y="191006"/>
                  </a:cubicBezTo>
                  <a:cubicBezTo>
                    <a:pt x="1295989" y="182609"/>
                    <a:pt x="1294439" y="174284"/>
                    <a:pt x="1292383" y="166066"/>
                  </a:cubicBezTo>
                  <a:cubicBezTo>
                    <a:pt x="1290292" y="157849"/>
                    <a:pt x="1287768" y="149776"/>
                    <a:pt x="1284775" y="141847"/>
                  </a:cubicBezTo>
                  <a:cubicBezTo>
                    <a:pt x="1281782" y="133918"/>
                    <a:pt x="1278357" y="126170"/>
                    <a:pt x="1274462" y="118637"/>
                  </a:cubicBezTo>
                  <a:cubicBezTo>
                    <a:pt x="1270568" y="111105"/>
                    <a:pt x="1266241" y="103825"/>
                    <a:pt x="1261518" y="96797"/>
                  </a:cubicBezTo>
                  <a:cubicBezTo>
                    <a:pt x="1256794" y="89769"/>
                    <a:pt x="1251638" y="83029"/>
                    <a:pt x="1246121" y="76578"/>
                  </a:cubicBezTo>
                  <a:cubicBezTo>
                    <a:pt x="1240604" y="70163"/>
                    <a:pt x="1234726" y="64072"/>
                    <a:pt x="1228524" y="58306"/>
                  </a:cubicBezTo>
                  <a:cubicBezTo>
                    <a:pt x="1222286" y="52539"/>
                    <a:pt x="1215760" y="47169"/>
                    <a:pt x="1208909" y="42160"/>
                  </a:cubicBezTo>
                  <a:cubicBezTo>
                    <a:pt x="1202058" y="37150"/>
                    <a:pt x="1194918" y="32573"/>
                    <a:pt x="1187526" y="28392"/>
                  </a:cubicBezTo>
                  <a:cubicBezTo>
                    <a:pt x="1180171" y="24248"/>
                    <a:pt x="1172562" y="20500"/>
                    <a:pt x="1164738" y="17220"/>
                  </a:cubicBezTo>
                  <a:cubicBezTo>
                    <a:pt x="1156913" y="13904"/>
                    <a:pt x="1148944" y="11093"/>
                    <a:pt x="1140795" y="8714"/>
                  </a:cubicBezTo>
                  <a:cubicBezTo>
                    <a:pt x="1132646" y="6372"/>
                    <a:pt x="1124389" y="4462"/>
                    <a:pt x="1116023" y="3056"/>
                  </a:cubicBezTo>
                  <a:cubicBezTo>
                    <a:pt x="1107694" y="1650"/>
                    <a:pt x="1099256" y="713"/>
                    <a:pt x="1090782" y="281"/>
                  </a:cubicBezTo>
                  <a:cubicBezTo>
                    <a:pt x="1082309" y="-152"/>
                    <a:pt x="1073835" y="-79"/>
                    <a:pt x="1065398" y="461"/>
                  </a:cubicBezTo>
                  <a:cubicBezTo>
                    <a:pt x="1056924" y="1002"/>
                    <a:pt x="1048522" y="2047"/>
                    <a:pt x="1040157" y="3561"/>
                  </a:cubicBezTo>
                  <a:cubicBezTo>
                    <a:pt x="1031827" y="5074"/>
                    <a:pt x="1023606" y="7093"/>
                    <a:pt x="1015493" y="9579"/>
                  </a:cubicBezTo>
                  <a:cubicBezTo>
                    <a:pt x="1007380" y="12030"/>
                    <a:pt x="999447" y="14985"/>
                    <a:pt x="991659" y="18373"/>
                  </a:cubicBezTo>
                  <a:cubicBezTo>
                    <a:pt x="983906" y="21761"/>
                    <a:pt x="976334" y="25617"/>
                    <a:pt x="969014" y="29870"/>
                  </a:cubicBezTo>
                  <a:cubicBezTo>
                    <a:pt x="961694" y="34159"/>
                    <a:pt x="954627" y="38844"/>
                    <a:pt x="947848" y="43926"/>
                  </a:cubicBezTo>
                  <a:cubicBezTo>
                    <a:pt x="941069" y="49007"/>
                    <a:pt x="934615" y="54486"/>
                    <a:pt x="928449" y="60324"/>
                  </a:cubicBezTo>
                  <a:cubicBezTo>
                    <a:pt x="922319" y="66163"/>
                    <a:pt x="916514" y="72326"/>
                    <a:pt x="911105" y="78849"/>
                  </a:cubicBezTo>
                  <a:cubicBezTo>
                    <a:pt x="905660" y="85372"/>
                    <a:pt x="900612" y="92184"/>
                    <a:pt x="895996" y="99248"/>
                  </a:cubicBezTo>
                  <a:cubicBezTo>
                    <a:pt x="891345" y="106348"/>
                    <a:pt x="887126" y="113700"/>
                    <a:pt x="883340" y="121268"/>
                  </a:cubicBezTo>
                  <a:cubicBezTo>
                    <a:pt x="879554" y="128873"/>
                    <a:pt x="876201" y="136657"/>
                    <a:pt x="873316" y="144622"/>
                  </a:cubicBezTo>
                  <a:cubicBezTo>
                    <a:pt x="870431" y="152587"/>
                    <a:pt x="868015" y="160696"/>
                    <a:pt x="866068" y="168950"/>
                  </a:cubicBezTo>
                  <a:cubicBezTo>
                    <a:pt x="864121" y="177203"/>
                    <a:pt x="862679" y="185528"/>
                    <a:pt x="861669" y="193962"/>
                  </a:cubicBezTo>
                  <a:cubicBezTo>
                    <a:pt x="860696" y="202395"/>
                    <a:pt x="860227" y="210828"/>
                    <a:pt x="860227" y="219298"/>
                  </a:cubicBezTo>
                  <a:cubicBezTo>
                    <a:pt x="860227" y="235624"/>
                    <a:pt x="862030" y="251734"/>
                    <a:pt x="865599" y="267664"/>
                  </a:cubicBezTo>
                  <a:lnTo>
                    <a:pt x="384079" y="513207"/>
                  </a:lnTo>
                  <a:cubicBezTo>
                    <a:pt x="379175" y="507620"/>
                    <a:pt x="374019" y="502323"/>
                    <a:pt x="368574" y="497277"/>
                  </a:cubicBezTo>
                  <a:cubicBezTo>
                    <a:pt x="363130" y="492231"/>
                    <a:pt x="357432" y="487474"/>
                    <a:pt x="351519" y="483005"/>
                  </a:cubicBezTo>
                  <a:cubicBezTo>
                    <a:pt x="345569" y="478500"/>
                    <a:pt x="339439" y="474355"/>
                    <a:pt x="333093" y="470499"/>
                  </a:cubicBezTo>
                  <a:cubicBezTo>
                    <a:pt x="326747" y="466643"/>
                    <a:pt x="320220" y="463147"/>
                    <a:pt x="313514" y="459939"/>
                  </a:cubicBezTo>
                  <a:cubicBezTo>
                    <a:pt x="306807" y="456768"/>
                    <a:pt x="299956" y="453920"/>
                    <a:pt x="292960" y="451434"/>
                  </a:cubicBezTo>
                  <a:cubicBezTo>
                    <a:pt x="285965" y="448947"/>
                    <a:pt x="278862" y="446820"/>
                    <a:pt x="271650" y="445054"/>
                  </a:cubicBezTo>
                  <a:cubicBezTo>
                    <a:pt x="264438" y="443289"/>
                    <a:pt x="257155" y="441883"/>
                    <a:pt x="249799" y="440838"/>
                  </a:cubicBezTo>
                  <a:cubicBezTo>
                    <a:pt x="242443" y="439829"/>
                    <a:pt x="235051" y="439144"/>
                    <a:pt x="227623" y="438892"/>
                  </a:cubicBezTo>
                  <a:cubicBezTo>
                    <a:pt x="220231" y="438603"/>
                    <a:pt x="212803" y="438675"/>
                    <a:pt x="205375" y="439180"/>
                  </a:cubicBezTo>
                  <a:cubicBezTo>
                    <a:pt x="197983" y="439648"/>
                    <a:pt x="190627" y="440477"/>
                    <a:pt x="183272" y="441703"/>
                  </a:cubicBezTo>
                  <a:cubicBezTo>
                    <a:pt x="175952" y="442928"/>
                    <a:pt x="168704" y="444514"/>
                    <a:pt x="161565" y="446460"/>
                  </a:cubicBezTo>
                  <a:cubicBezTo>
                    <a:pt x="154389" y="448406"/>
                    <a:pt x="147358" y="450713"/>
                    <a:pt x="140435" y="453416"/>
                  </a:cubicBezTo>
                  <a:cubicBezTo>
                    <a:pt x="133475" y="456083"/>
                    <a:pt x="126696" y="459074"/>
                    <a:pt x="120098" y="462462"/>
                  </a:cubicBezTo>
                  <a:cubicBezTo>
                    <a:pt x="113463" y="465814"/>
                    <a:pt x="107045" y="469490"/>
                    <a:pt x="100771" y="473490"/>
                  </a:cubicBezTo>
                  <a:cubicBezTo>
                    <a:pt x="94533" y="477527"/>
                    <a:pt x="88511" y="481816"/>
                    <a:pt x="82705" y="486465"/>
                  </a:cubicBezTo>
                  <a:cubicBezTo>
                    <a:pt x="76900" y="491078"/>
                    <a:pt x="71347" y="495979"/>
                    <a:pt x="66011" y="501169"/>
                  </a:cubicBezTo>
                  <a:cubicBezTo>
                    <a:pt x="60710" y="506359"/>
                    <a:pt x="55662" y="511801"/>
                    <a:pt x="50902" y="517496"/>
                  </a:cubicBezTo>
                  <a:cubicBezTo>
                    <a:pt x="46179" y="523190"/>
                    <a:pt x="41707" y="529137"/>
                    <a:pt x="37561" y="535263"/>
                  </a:cubicBezTo>
                  <a:cubicBezTo>
                    <a:pt x="33378" y="541426"/>
                    <a:pt x="29556" y="547769"/>
                    <a:pt x="26058" y="554329"/>
                  </a:cubicBezTo>
                  <a:cubicBezTo>
                    <a:pt x="22524" y="560852"/>
                    <a:pt x="19387" y="567556"/>
                    <a:pt x="16539" y="574403"/>
                  </a:cubicBezTo>
                  <a:cubicBezTo>
                    <a:pt x="13726" y="581287"/>
                    <a:pt x="11238" y="588279"/>
                    <a:pt x="9111" y="595379"/>
                  </a:cubicBezTo>
                  <a:cubicBezTo>
                    <a:pt x="6983" y="602479"/>
                    <a:pt x="5253" y="609687"/>
                    <a:pt x="3846" y="617003"/>
                  </a:cubicBezTo>
                  <a:cubicBezTo>
                    <a:pt x="2476" y="624283"/>
                    <a:pt x="1467" y="631635"/>
                    <a:pt x="817" y="639023"/>
                  </a:cubicBezTo>
                  <a:cubicBezTo>
                    <a:pt x="168" y="646412"/>
                    <a:pt x="-84" y="653836"/>
                    <a:pt x="24" y="661224"/>
                  </a:cubicBezTo>
                  <a:cubicBezTo>
                    <a:pt x="132" y="668649"/>
                    <a:pt x="601" y="676073"/>
                    <a:pt x="1467" y="683425"/>
                  </a:cubicBezTo>
                  <a:cubicBezTo>
                    <a:pt x="2332" y="690813"/>
                    <a:pt x="3594" y="698130"/>
                    <a:pt x="5181" y="705374"/>
                  </a:cubicBezTo>
                  <a:cubicBezTo>
                    <a:pt x="6803" y="712618"/>
                    <a:pt x="8750" y="719754"/>
                    <a:pt x="11094" y="726782"/>
                  </a:cubicBezTo>
                  <a:cubicBezTo>
                    <a:pt x="13402" y="733846"/>
                    <a:pt x="16106" y="740765"/>
                    <a:pt x="19135" y="747541"/>
                  </a:cubicBezTo>
                  <a:cubicBezTo>
                    <a:pt x="22164" y="754316"/>
                    <a:pt x="25553" y="760912"/>
                    <a:pt x="29231" y="767327"/>
                  </a:cubicBezTo>
                  <a:cubicBezTo>
                    <a:pt x="32945" y="773778"/>
                    <a:pt x="36984" y="780013"/>
                    <a:pt x="41311" y="786032"/>
                  </a:cubicBezTo>
                  <a:cubicBezTo>
                    <a:pt x="45638" y="792051"/>
                    <a:pt x="50289" y="797853"/>
                    <a:pt x="55193" y="803403"/>
                  </a:cubicBezTo>
                  <a:cubicBezTo>
                    <a:pt x="60133" y="808954"/>
                    <a:pt x="65325" y="814252"/>
                    <a:pt x="70806" y="819261"/>
                  </a:cubicBezTo>
                  <a:cubicBezTo>
                    <a:pt x="76251" y="824307"/>
                    <a:pt x="81948" y="829028"/>
                    <a:pt x="87898" y="833461"/>
                  </a:cubicBezTo>
                  <a:cubicBezTo>
                    <a:pt x="93847" y="837930"/>
                    <a:pt x="100013" y="842075"/>
                    <a:pt x="106360" y="845895"/>
                  </a:cubicBezTo>
                  <a:cubicBezTo>
                    <a:pt x="112742" y="849715"/>
                    <a:pt x="119268" y="853211"/>
                    <a:pt x="126011" y="856347"/>
                  </a:cubicBezTo>
                  <a:cubicBezTo>
                    <a:pt x="132718" y="859518"/>
                    <a:pt x="139569" y="862329"/>
                    <a:pt x="146600" y="864780"/>
                  </a:cubicBezTo>
                  <a:cubicBezTo>
                    <a:pt x="153596" y="867231"/>
                    <a:pt x="160699" y="869357"/>
                    <a:pt x="167911" y="871087"/>
                  </a:cubicBezTo>
                  <a:cubicBezTo>
                    <a:pt x="175122" y="872817"/>
                    <a:pt x="182442" y="874187"/>
                    <a:pt x="189798" y="875196"/>
                  </a:cubicBezTo>
                  <a:cubicBezTo>
                    <a:pt x="197154" y="876205"/>
                    <a:pt x="204546" y="876817"/>
                    <a:pt x="211974" y="877070"/>
                  </a:cubicBezTo>
                  <a:cubicBezTo>
                    <a:pt x="219366" y="877322"/>
                    <a:pt x="226794" y="877178"/>
                    <a:pt x="234186" y="876673"/>
                  </a:cubicBezTo>
                  <a:cubicBezTo>
                    <a:pt x="241614" y="876205"/>
                    <a:pt x="248969" y="875304"/>
                    <a:pt x="256289" y="874078"/>
                  </a:cubicBezTo>
                  <a:cubicBezTo>
                    <a:pt x="263609" y="872817"/>
                    <a:pt x="270857" y="871195"/>
                    <a:pt x="277996" y="869213"/>
                  </a:cubicBezTo>
                  <a:cubicBezTo>
                    <a:pt x="285172" y="867231"/>
                    <a:pt x="292203" y="864888"/>
                    <a:pt x="299126" y="862185"/>
                  </a:cubicBezTo>
                  <a:cubicBezTo>
                    <a:pt x="306050" y="859482"/>
                    <a:pt x="312792" y="856455"/>
                    <a:pt x="319391" y="853067"/>
                  </a:cubicBezTo>
                  <a:cubicBezTo>
                    <a:pt x="326026" y="849679"/>
                    <a:pt x="332444" y="845967"/>
                    <a:pt x="338646" y="841930"/>
                  </a:cubicBezTo>
                  <a:cubicBezTo>
                    <a:pt x="344884" y="837894"/>
                    <a:pt x="350906" y="833533"/>
                    <a:pt x="356711" y="828884"/>
                  </a:cubicBezTo>
                  <a:cubicBezTo>
                    <a:pt x="362480" y="824235"/>
                    <a:pt x="368033" y="819297"/>
                    <a:pt x="373298" y="814107"/>
                  </a:cubicBezTo>
                  <a:cubicBezTo>
                    <a:pt x="378598" y="808882"/>
                    <a:pt x="383611" y="803439"/>
                    <a:pt x="388334" y="797709"/>
                  </a:cubicBezTo>
                  <a:lnTo>
                    <a:pt x="864301" y="1022925"/>
                  </a:lnTo>
                  <a:cubicBezTo>
                    <a:pt x="862859" y="1030277"/>
                    <a:pt x="861777" y="1037665"/>
                    <a:pt x="861128" y="1045126"/>
                  </a:cubicBezTo>
                  <a:cubicBezTo>
                    <a:pt x="860443" y="1052550"/>
                    <a:pt x="860119" y="1060010"/>
                    <a:pt x="860227" y="1067507"/>
                  </a:cubicBezTo>
                  <a:cubicBezTo>
                    <a:pt x="860299" y="1074967"/>
                    <a:pt x="860768" y="1082428"/>
                    <a:pt x="861633" y="1089852"/>
                  </a:cubicBezTo>
                  <a:cubicBezTo>
                    <a:pt x="862462" y="1097276"/>
                    <a:pt x="863688" y="1104664"/>
                    <a:pt x="865275" y="1111945"/>
                  </a:cubicBezTo>
                  <a:cubicBezTo>
                    <a:pt x="866898" y="1119261"/>
                    <a:pt x="868845" y="1126469"/>
                    <a:pt x="871188" y="1133569"/>
                  </a:cubicBezTo>
                  <a:cubicBezTo>
                    <a:pt x="873532" y="1140669"/>
                    <a:pt x="876237" y="1147624"/>
                    <a:pt x="879265" y="1154472"/>
                  </a:cubicBezTo>
                  <a:cubicBezTo>
                    <a:pt x="882330" y="1161284"/>
                    <a:pt x="885720" y="1167951"/>
                    <a:pt x="889470" y="1174438"/>
                  </a:cubicBezTo>
                  <a:cubicBezTo>
                    <a:pt x="893184" y="1180926"/>
                    <a:pt x="897222" y="1187197"/>
                    <a:pt x="901621" y="1193252"/>
                  </a:cubicBezTo>
                  <a:cubicBezTo>
                    <a:pt x="905985" y="1199306"/>
                    <a:pt x="910672" y="1205145"/>
                    <a:pt x="915612" y="1210731"/>
                  </a:cubicBezTo>
                  <a:cubicBezTo>
                    <a:pt x="920588" y="1216317"/>
                    <a:pt x="925853" y="1221651"/>
                    <a:pt x="931369" y="1226697"/>
                  </a:cubicBezTo>
                  <a:cubicBezTo>
                    <a:pt x="936886" y="1231743"/>
                    <a:pt x="942620" y="1236500"/>
                    <a:pt x="948641" y="1240969"/>
                  </a:cubicBezTo>
                  <a:cubicBezTo>
                    <a:pt x="954627" y="1245438"/>
                    <a:pt x="960829" y="1249583"/>
                    <a:pt x="967283" y="1253403"/>
                  </a:cubicBezTo>
                  <a:cubicBezTo>
                    <a:pt x="973702" y="1257223"/>
                    <a:pt x="980300" y="1260719"/>
                    <a:pt x="987079" y="1263891"/>
                  </a:cubicBezTo>
                  <a:cubicBezTo>
                    <a:pt x="993858" y="1267026"/>
                    <a:pt x="1000781" y="1269837"/>
                    <a:pt x="1007849" y="1272288"/>
                  </a:cubicBezTo>
                  <a:cubicBezTo>
                    <a:pt x="1014916" y="1274739"/>
                    <a:pt x="1022092" y="1276793"/>
                    <a:pt x="1029375" y="1278523"/>
                  </a:cubicBezTo>
                  <a:cubicBezTo>
                    <a:pt x="1036659" y="1280217"/>
                    <a:pt x="1044015" y="1281550"/>
                    <a:pt x="1051443" y="1282523"/>
                  </a:cubicBezTo>
                  <a:cubicBezTo>
                    <a:pt x="1058871" y="1283496"/>
                    <a:pt x="1066299" y="1284073"/>
                    <a:pt x="1073799" y="1284253"/>
                  </a:cubicBezTo>
                  <a:cubicBezTo>
                    <a:pt x="1081263" y="1284470"/>
                    <a:pt x="1088727" y="1284289"/>
                    <a:pt x="1096191" y="1283713"/>
                  </a:cubicBezTo>
                  <a:cubicBezTo>
                    <a:pt x="1103655" y="1283136"/>
                    <a:pt x="1111083" y="1282199"/>
                    <a:pt x="1118439" y="1280866"/>
                  </a:cubicBezTo>
                  <a:cubicBezTo>
                    <a:pt x="1125795" y="1279568"/>
                    <a:pt x="1133079" y="1277874"/>
                    <a:pt x="1140254" y="1275784"/>
                  </a:cubicBezTo>
                  <a:cubicBezTo>
                    <a:pt x="1147466" y="1273730"/>
                    <a:pt x="1154497" y="1271315"/>
                    <a:pt x="1161456" y="1268504"/>
                  </a:cubicBezTo>
                  <a:cubicBezTo>
                    <a:pt x="1168380" y="1265729"/>
                    <a:pt x="1175194" y="1262593"/>
                    <a:pt x="1181793" y="1259097"/>
                  </a:cubicBezTo>
                  <a:cubicBezTo>
                    <a:pt x="1188428" y="1255637"/>
                    <a:pt x="1194846" y="1251817"/>
                    <a:pt x="1201084" y="1247672"/>
                  </a:cubicBezTo>
                  <a:cubicBezTo>
                    <a:pt x="1207286" y="1243528"/>
                    <a:pt x="1213308" y="1239095"/>
                    <a:pt x="1219077" y="1234337"/>
                  </a:cubicBezTo>
                  <a:cubicBezTo>
                    <a:pt x="1224847" y="1229580"/>
                    <a:pt x="1230363" y="1224535"/>
                    <a:pt x="1235628" y="1219237"/>
                  </a:cubicBezTo>
                  <a:cubicBezTo>
                    <a:pt x="1240892" y="1213903"/>
                    <a:pt x="1245868" y="1208352"/>
                    <a:pt x="1250556" y="1202514"/>
                  </a:cubicBezTo>
                  <a:cubicBezTo>
                    <a:pt x="1255244" y="1196711"/>
                    <a:pt x="1259643" y="1190657"/>
                    <a:pt x="1263717" y="1184386"/>
                  </a:cubicBezTo>
                  <a:cubicBezTo>
                    <a:pt x="1267756" y="1178115"/>
                    <a:pt x="1271506" y="1171627"/>
                    <a:pt x="1274931" y="1164960"/>
                  </a:cubicBezTo>
                  <a:cubicBezTo>
                    <a:pt x="1278321" y="1158328"/>
                    <a:pt x="1281386" y="1151517"/>
                    <a:pt x="1284090" y="1144525"/>
                  </a:cubicBezTo>
                  <a:cubicBezTo>
                    <a:pt x="1286830" y="1137569"/>
                    <a:pt x="1289174" y="1130469"/>
                    <a:pt x="1291157" y="1123261"/>
                  </a:cubicBezTo>
                  <a:cubicBezTo>
                    <a:pt x="1293141" y="1116053"/>
                    <a:pt x="1294763" y="1108773"/>
                    <a:pt x="1295989" y="1101385"/>
                  </a:cubicBezTo>
                  <a:cubicBezTo>
                    <a:pt x="1297251" y="1094033"/>
                    <a:pt x="1298081" y="1086608"/>
                    <a:pt x="1298585" y="1079148"/>
                  </a:cubicBezTo>
                  <a:cubicBezTo>
                    <a:pt x="1299054" y="1071688"/>
                    <a:pt x="1299162" y="1064227"/>
                    <a:pt x="1298874" y="1056731"/>
                  </a:cubicBezTo>
                  <a:cubicBezTo>
                    <a:pt x="1298585" y="1049270"/>
                    <a:pt x="1297936" y="1041846"/>
                    <a:pt x="1296891" y="1034422"/>
                  </a:cubicBezTo>
                  <a:cubicBezTo>
                    <a:pt x="1295845" y="1027034"/>
                    <a:pt x="1294439" y="1019681"/>
                    <a:pt x="1292636" y="1012437"/>
                  </a:cubicBezTo>
                  <a:cubicBezTo>
                    <a:pt x="1290833" y="1005193"/>
                    <a:pt x="1288669" y="998021"/>
                    <a:pt x="1286145" y="990993"/>
                  </a:cubicBezTo>
                  <a:cubicBezTo>
                    <a:pt x="1283621" y="983965"/>
                    <a:pt x="1280737" y="977082"/>
                    <a:pt x="1277527" y="970306"/>
                  </a:cubicBezTo>
                  <a:cubicBezTo>
                    <a:pt x="1274282" y="963567"/>
                    <a:pt x="1270712" y="957007"/>
                    <a:pt x="1266818" y="950628"/>
                  </a:cubicBezTo>
                  <a:cubicBezTo>
                    <a:pt x="1262924" y="944249"/>
                    <a:pt x="1258705" y="938086"/>
                    <a:pt x="1254162" y="932139"/>
                  </a:cubicBezTo>
                  <a:cubicBezTo>
                    <a:pt x="1249618" y="926193"/>
                    <a:pt x="1244823" y="920498"/>
                    <a:pt x="1239702" y="915056"/>
                  </a:cubicBezTo>
                  <a:cubicBezTo>
                    <a:pt x="1234582" y="909578"/>
                    <a:pt x="1229173" y="904388"/>
                    <a:pt x="1223548" y="899487"/>
                  </a:cubicBezTo>
                  <a:cubicBezTo>
                    <a:pt x="1217887" y="894585"/>
                    <a:pt x="1212010" y="890008"/>
                    <a:pt x="1205880" y="885683"/>
                  </a:cubicBezTo>
                  <a:cubicBezTo>
                    <a:pt x="1199786" y="881395"/>
                    <a:pt x="1193440" y="877394"/>
                    <a:pt x="1186949" y="873754"/>
                  </a:cubicBezTo>
                  <a:cubicBezTo>
                    <a:pt x="1180423" y="870078"/>
                    <a:pt x="1173716" y="866762"/>
                    <a:pt x="1166865" y="863807"/>
                  </a:cubicBezTo>
                  <a:cubicBezTo>
                    <a:pt x="1159978" y="860816"/>
                    <a:pt x="1152983" y="858221"/>
                    <a:pt x="1145843" y="855950"/>
                  </a:cubicBezTo>
                  <a:cubicBezTo>
                    <a:pt x="1138740" y="853716"/>
                    <a:pt x="1131492" y="851806"/>
                    <a:pt x="1124172" y="850292"/>
                  </a:cubicBezTo>
                  <a:cubicBezTo>
                    <a:pt x="1116852" y="848778"/>
                    <a:pt x="1109461" y="847625"/>
                    <a:pt x="1102033" y="846868"/>
                  </a:cubicBezTo>
                  <a:cubicBezTo>
                    <a:pt x="1094569" y="846111"/>
                    <a:pt x="1087104" y="845715"/>
                    <a:pt x="1079640" y="845715"/>
                  </a:cubicBezTo>
                  <a:close/>
                </a:path>
              </a:pathLst>
            </a:custGeom>
            <a:noFill/>
            <a:ln w="15875" cap="flat">
              <a:solidFill>
                <a:srgbClr val="FFC000"/>
              </a:solidFill>
              <a:prstDash val="solid"/>
              <a:miter/>
            </a:ln>
          </p:spPr>
          <p:txBody>
            <a:bodyPr rtlCol="0" anchor="ctr"/>
            <a:lstStyle/>
            <a:p>
              <a:endParaRPr lang="en-US">
                <a:latin typeface="Roboto Condensed" panose="02000000000000000000" pitchFamily="2" charset="0"/>
              </a:endParaRPr>
            </a:p>
          </p:txBody>
        </p:sp>
      </p:grpSp>
      <p:grpSp>
        <p:nvGrpSpPr>
          <p:cNvPr id="222" name="Group 221">
            <a:extLst>
              <a:ext uri="{FF2B5EF4-FFF2-40B4-BE49-F238E27FC236}">
                <a16:creationId xmlns:a16="http://schemas.microsoft.com/office/drawing/2014/main" id="{F32ECB09-5008-F89E-96A2-1877DCAEE4DF}"/>
              </a:ext>
            </a:extLst>
          </p:cNvPr>
          <p:cNvGrpSpPr/>
          <p:nvPr/>
        </p:nvGrpSpPr>
        <p:grpSpPr>
          <a:xfrm>
            <a:off x="7608720" y="1915736"/>
            <a:ext cx="2587635" cy="259971"/>
            <a:chOff x="479070" y="3254884"/>
            <a:chExt cx="2587635" cy="259971"/>
          </a:xfrm>
        </p:grpSpPr>
        <p:sp>
          <p:nvSpPr>
            <p:cNvPr id="223" name="TextBox 222">
              <a:extLst>
                <a:ext uri="{FF2B5EF4-FFF2-40B4-BE49-F238E27FC236}">
                  <a16:creationId xmlns:a16="http://schemas.microsoft.com/office/drawing/2014/main" id="{C5B0765B-A6DF-7741-D902-F8D962EDAF2D}"/>
                </a:ext>
              </a:extLst>
            </p:cNvPr>
            <p:cNvSpPr txBox="1"/>
            <p:nvPr/>
          </p:nvSpPr>
          <p:spPr>
            <a:xfrm>
              <a:off x="809625" y="3265469"/>
              <a:ext cx="460062" cy="230832"/>
            </a:xfrm>
            <a:prstGeom prst="rect">
              <a:avLst/>
            </a:prstGeom>
            <a:noFill/>
          </p:spPr>
          <p:txBody>
            <a:bodyPr wrap="none" lIns="0" tIns="0" rIns="0" bIns="0" rtlCol="0">
              <a:spAutoFit/>
            </a:bodyPr>
            <a:lstStyle/>
            <a:p>
              <a:pPr algn="l"/>
              <a:r>
                <a:rPr lang="en-US" sz="1500" spc="0" baseline="0">
                  <a:solidFill>
                    <a:srgbClr val="31388C"/>
                  </a:solidFill>
                  <a:latin typeface="Londrina Solid" pitchFamily="2" charset="77"/>
                  <a:sym typeface="LondrinaSolid-Black"/>
                  <a:rtl val="0"/>
                </a:rPr>
                <a:t>Listen</a:t>
              </a:r>
            </a:p>
          </p:txBody>
        </p:sp>
        <p:sp>
          <p:nvSpPr>
            <p:cNvPr id="224" name="Freeform 223">
              <a:extLst>
                <a:ext uri="{FF2B5EF4-FFF2-40B4-BE49-F238E27FC236}">
                  <a16:creationId xmlns:a16="http://schemas.microsoft.com/office/drawing/2014/main" id="{C808021F-A39F-D774-BDFA-E151D0073831}"/>
                </a:ext>
              </a:extLst>
            </p:cNvPr>
            <p:cNvSpPr/>
            <p:nvPr/>
          </p:nvSpPr>
          <p:spPr>
            <a:xfrm>
              <a:off x="506261" y="3270873"/>
              <a:ext cx="56736" cy="27171"/>
            </a:xfrm>
            <a:custGeom>
              <a:avLst/>
              <a:gdLst>
                <a:gd name="connsiteX0" fmla="*/ 0 w 40649"/>
                <a:gd name="connsiteY0" fmla="*/ 6328 h 19467"/>
                <a:gd name="connsiteX1" fmla="*/ 1016 w 40649"/>
                <a:gd name="connsiteY1" fmla="*/ 2644 h 19467"/>
                <a:gd name="connsiteX2" fmla="*/ 3430 w 40649"/>
                <a:gd name="connsiteY2" fmla="*/ 611 h 19467"/>
                <a:gd name="connsiteX3" fmla="*/ 12703 w 40649"/>
                <a:gd name="connsiteY3" fmla="*/ 1754 h 19467"/>
                <a:gd name="connsiteX4" fmla="*/ 24263 w 40649"/>
                <a:gd name="connsiteY4" fmla="*/ 5566 h 19467"/>
                <a:gd name="connsiteX5" fmla="*/ 37093 w 40649"/>
                <a:gd name="connsiteY5" fmla="*/ 9759 h 19467"/>
                <a:gd name="connsiteX6" fmla="*/ 40649 w 40649"/>
                <a:gd name="connsiteY6" fmla="*/ 13698 h 19467"/>
                <a:gd name="connsiteX7" fmla="*/ 36585 w 40649"/>
                <a:gd name="connsiteY7" fmla="*/ 19288 h 19467"/>
                <a:gd name="connsiteX8" fmla="*/ 25787 w 40649"/>
                <a:gd name="connsiteY8" fmla="*/ 17255 h 19467"/>
                <a:gd name="connsiteX9" fmla="*/ 8257 w 40649"/>
                <a:gd name="connsiteY9" fmla="*/ 12427 h 19467"/>
                <a:gd name="connsiteX10" fmla="*/ 2795 w 40649"/>
                <a:gd name="connsiteY10" fmla="*/ 10267 h 19467"/>
                <a:gd name="connsiteX11" fmla="*/ 0 w 40649"/>
                <a:gd name="connsiteY11" fmla="*/ 6328 h 1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649" h="19467">
                  <a:moveTo>
                    <a:pt x="0" y="6328"/>
                  </a:moveTo>
                  <a:cubicBezTo>
                    <a:pt x="0" y="5439"/>
                    <a:pt x="635" y="3406"/>
                    <a:pt x="1016" y="2644"/>
                  </a:cubicBezTo>
                  <a:cubicBezTo>
                    <a:pt x="1524" y="1754"/>
                    <a:pt x="2414" y="1119"/>
                    <a:pt x="3430" y="611"/>
                  </a:cubicBezTo>
                  <a:cubicBezTo>
                    <a:pt x="6606" y="-533"/>
                    <a:pt x="9781" y="-25"/>
                    <a:pt x="12703" y="1754"/>
                  </a:cubicBezTo>
                  <a:cubicBezTo>
                    <a:pt x="15879" y="3660"/>
                    <a:pt x="20579" y="4676"/>
                    <a:pt x="24263" y="5566"/>
                  </a:cubicBezTo>
                  <a:cubicBezTo>
                    <a:pt x="28582" y="6582"/>
                    <a:pt x="33282" y="7472"/>
                    <a:pt x="37093" y="9759"/>
                  </a:cubicBezTo>
                  <a:cubicBezTo>
                    <a:pt x="38744" y="10775"/>
                    <a:pt x="40649" y="12046"/>
                    <a:pt x="40649" y="13698"/>
                  </a:cubicBezTo>
                  <a:cubicBezTo>
                    <a:pt x="40649" y="17001"/>
                    <a:pt x="38490" y="18272"/>
                    <a:pt x="36585" y="19288"/>
                  </a:cubicBezTo>
                  <a:cubicBezTo>
                    <a:pt x="32901" y="19923"/>
                    <a:pt x="29217" y="18780"/>
                    <a:pt x="25787" y="17255"/>
                  </a:cubicBezTo>
                  <a:cubicBezTo>
                    <a:pt x="20579" y="15095"/>
                    <a:pt x="14100" y="13443"/>
                    <a:pt x="8257" y="12427"/>
                  </a:cubicBezTo>
                  <a:cubicBezTo>
                    <a:pt x="6478" y="12046"/>
                    <a:pt x="3938" y="11538"/>
                    <a:pt x="2795" y="10267"/>
                  </a:cubicBezTo>
                  <a:cubicBezTo>
                    <a:pt x="1397" y="8869"/>
                    <a:pt x="127" y="8869"/>
                    <a:pt x="0" y="6328"/>
                  </a:cubicBezTo>
                  <a:close/>
                </a:path>
              </a:pathLst>
            </a:custGeom>
            <a:solidFill>
              <a:srgbClr val="3F4594"/>
            </a:solidFill>
            <a:ln w="12692" cap="flat">
              <a:noFill/>
              <a:prstDash val="solid"/>
              <a:miter/>
            </a:ln>
          </p:spPr>
          <p:txBody>
            <a:bodyPr rtlCol="0" anchor="ctr"/>
            <a:lstStyle/>
            <a:p>
              <a:endParaRPr lang="en-US">
                <a:latin typeface="Roboto Condensed" panose="02000000000000000000" pitchFamily="2" charset="0"/>
              </a:endParaRPr>
            </a:p>
          </p:txBody>
        </p:sp>
        <p:sp>
          <p:nvSpPr>
            <p:cNvPr id="225" name="Freeform 224">
              <a:extLst>
                <a:ext uri="{FF2B5EF4-FFF2-40B4-BE49-F238E27FC236}">
                  <a16:creationId xmlns:a16="http://schemas.microsoft.com/office/drawing/2014/main" id="{55ED25B0-52F6-EDF4-FED6-23D0FCF7660F}"/>
                </a:ext>
              </a:extLst>
            </p:cNvPr>
            <p:cNvSpPr/>
            <p:nvPr/>
          </p:nvSpPr>
          <p:spPr>
            <a:xfrm>
              <a:off x="479070" y="3365376"/>
              <a:ext cx="72220" cy="21679"/>
            </a:xfrm>
            <a:custGeom>
              <a:avLst/>
              <a:gdLst>
                <a:gd name="connsiteX0" fmla="*/ 554 w 51743"/>
                <a:gd name="connsiteY0" fmla="*/ 12568 h 15532"/>
                <a:gd name="connsiteX1" fmla="*/ 46 w 51743"/>
                <a:gd name="connsiteY1" fmla="*/ 8883 h 15532"/>
                <a:gd name="connsiteX2" fmla="*/ 1951 w 51743"/>
                <a:gd name="connsiteY2" fmla="*/ 6088 h 15532"/>
                <a:gd name="connsiteX3" fmla="*/ 13257 w 51743"/>
                <a:gd name="connsiteY3" fmla="*/ 3166 h 15532"/>
                <a:gd name="connsiteX4" fmla="*/ 28373 w 51743"/>
                <a:gd name="connsiteY4" fmla="*/ 1768 h 15532"/>
                <a:gd name="connsiteX5" fmla="*/ 45141 w 51743"/>
                <a:gd name="connsiteY5" fmla="*/ 116 h 15532"/>
                <a:gd name="connsiteX6" fmla="*/ 51112 w 51743"/>
                <a:gd name="connsiteY6" fmla="*/ 2149 h 15532"/>
                <a:gd name="connsiteX7" fmla="*/ 49079 w 51743"/>
                <a:gd name="connsiteY7" fmla="*/ 9010 h 15532"/>
                <a:gd name="connsiteX8" fmla="*/ 35614 w 51743"/>
                <a:gd name="connsiteY8" fmla="*/ 11806 h 15532"/>
                <a:gd name="connsiteX9" fmla="*/ 13130 w 51743"/>
                <a:gd name="connsiteY9" fmla="*/ 14855 h 15532"/>
                <a:gd name="connsiteX10" fmla="*/ 5762 w 51743"/>
                <a:gd name="connsiteY10" fmla="*/ 15236 h 15532"/>
                <a:gd name="connsiteX11" fmla="*/ 554 w 51743"/>
                <a:gd name="connsiteY11" fmla="*/ 12568 h 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743" h="15532">
                  <a:moveTo>
                    <a:pt x="554" y="12568"/>
                  </a:moveTo>
                  <a:cubicBezTo>
                    <a:pt x="46" y="11806"/>
                    <a:pt x="-81" y="9646"/>
                    <a:pt x="46" y="8883"/>
                  </a:cubicBezTo>
                  <a:cubicBezTo>
                    <a:pt x="300" y="7867"/>
                    <a:pt x="808" y="6850"/>
                    <a:pt x="1951" y="6088"/>
                  </a:cubicBezTo>
                  <a:cubicBezTo>
                    <a:pt x="5000" y="3674"/>
                    <a:pt x="9065" y="2784"/>
                    <a:pt x="13257" y="3166"/>
                  </a:cubicBezTo>
                  <a:cubicBezTo>
                    <a:pt x="17830" y="3547"/>
                    <a:pt x="23800" y="2403"/>
                    <a:pt x="28373" y="1768"/>
                  </a:cubicBezTo>
                  <a:cubicBezTo>
                    <a:pt x="33836" y="878"/>
                    <a:pt x="39679" y="-392"/>
                    <a:pt x="45141" y="116"/>
                  </a:cubicBezTo>
                  <a:cubicBezTo>
                    <a:pt x="47555" y="243"/>
                    <a:pt x="50222" y="625"/>
                    <a:pt x="51112" y="2149"/>
                  </a:cubicBezTo>
                  <a:cubicBezTo>
                    <a:pt x="52763" y="5199"/>
                    <a:pt x="50858" y="7231"/>
                    <a:pt x="49079" y="9010"/>
                  </a:cubicBezTo>
                  <a:cubicBezTo>
                    <a:pt x="45141" y="11170"/>
                    <a:pt x="40314" y="11679"/>
                    <a:pt x="35614" y="11806"/>
                  </a:cubicBezTo>
                  <a:cubicBezTo>
                    <a:pt x="28500" y="12060"/>
                    <a:pt x="20371" y="13330"/>
                    <a:pt x="13130" y="14855"/>
                  </a:cubicBezTo>
                  <a:cubicBezTo>
                    <a:pt x="10843" y="15363"/>
                    <a:pt x="7668" y="15872"/>
                    <a:pt x="5762" y="15236"/>
                  </a:cubicBezTo>
                  <a:cubicBezTo>
                    <a:pt x="3222" y="14347"/>
                    <a:pt x="1824" y="14728"/>
                    <a:pt x="554" y="12568"/>
                  </a:cubicBezTo>
                  <a:close/>
                </a:path>
              </a:pathLst>
            </a:custGeom>
            <a:solidFill>
              <a:srgbClr val="3F4594"/>
            </a:solidFill>
            <a:ln w="12692" cap="flat">
              <a:noFill/>
              <a:prstDash val="solid"/>
              <a:miter/>
            </a:ln>
          </p:spPr>
          <p:txBody>
            <a:bodyPr rtlCol="0" anchor="ctr"/>
            <a:lstStyle/>
            <a:p>
              <a:endParaRPr lang="en-US">
                <a:latin typeface="Roboto Condensed" panose="02000000000000000000" pitchFamily="2" charset="0"/>
              </a:endParaRPr>
            </a:p>
          </p:txBody>
        </p:sp>
        <p:sp>
          <p:nvSpPr>
            <p:cNvPr id="226" name="Freeform 225">
              <a:extLst>
                <a:ext uri="{FF2B5EF4-FFF2-40B4-BE49-F238E27FC236}">
                  <a16:creationId xmlns:a16="http://schemas.microsoft.com/office/drawing/2014/main" id="{8D4E6D7C-3EB7-EAA2-8543-6C1C5CED04A2}"/>
                </a:ext>
              </a:extLst>
            </p:cNvPr>
            <p:cNvSpPr/>
            <p:nvPr/>
          </p:nvSpPr>
          <p:spPr>
            <a:xfrm>
              <a:off x="528417" y="3439818"/>
              <a:ext cx="47905" cy="41558"/>
            </a:xfrm>
            <a:custGeom>
              <a:avLst/>
              <a:gdLst>
                <a:gd name="connsiteX0" fmla="*/ 2800 w 34322"/>
                <a:gd name="connsiteY0" fmla="*/ 29116 h 29775"/>
                <a:gd name="connsiteX1" fmla="*/ 386 w 34322"/>
                <a:gd name="connsiteY1" fmla="*/ 26193 h 29775"/>
                <a:gd name="connsiteX2" fmla="*/ 132 w 34322"/>
                <a:gd name="connsiteY2" fmla="*/ 23017 h 29775"/>
                <a:gd name="connsiteX3" fmla="*/ 6357 w 34322"/>
                <a:gd name="connsiteY3" fmla="*/ 16156 h 29775"/>
                <a:gd name="connsiteX4" fmla="*/ 16011 w 34322"/>
                <a:gd name="connsiteY4" fmla="*/ 9041 h 29775"/>
                <a:gd name="connsiteX5" fmla="*/ 26681 w 34322"/>
                <a:gd name="connsiteY5" fmla="*/ 1036 h 29775"/>
                <a:gd name="connsiteX6" fmla="*/ 31889 w 34322"/>
                <a:gd name="connsiteY6" fmla="*/ 400 h 29775"/>
                <a:gd name="connsiteX7" fmla="*/ 34176 w 34322"/>
                <a:gd name="connsiteY7" fmla="*/ 6880 h 29775"/>
                <a:gd name="connsiteX8" fmla="*/ 26427 w 34322"/>
                <a:gd name="connsiteY8" fmla="*/ 14504 h 29775"/>
                <a:gd name="connsiteX9" fmla="*/ 12454 w 34322"/>
                <a:gd name="connsiteY9" fmla="*/ 25939 h 29775"/>
                <a:gd name="connsiteX10" fmla="*/ 7627 w 34322"/>
                <a:gd name="connsiteY10" fmla="*/ 29116 h 29775"/>
                <a:gd name="connsiteX11" fmla="*/ 2800 w 34322"/>
                <a:gd name="connsiteY11" fmla="*/ 29116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22" h="29775">
                  <a:moveTo>
                    <a:pt x="2800" y="29116"/>
                  </a:moveTo>
                  <a:cubicBezTo>
                    <a:pt x="2038" y="28608"/>
                    <a:pt x="767" y="26956"/>
                    <a:pt x="386" y="26193"/>
                  </a:cubicBezTo>
                  <a:cubicBezTo>
                    <a:pt x="5" y="25177"/>
                    <a:pt x="-122" y="24160"/>
                    <a:pt x="132" y="23017"/>
                  </a:cubicBezTo>
                  <a:cubicBezTo>
                    <a:pt x="1021" y="19840"/>
                    <a:pt x="3308" y="17426"/>
                    <a:pt x="6357" y="16156"/>
                  </a:cubicBezTo>
                  <a:cubicBezTo>
                    <a:pt x="9659" y="14758"/>
                    <a:pt x="13216" y="11455"/>
                    <a:pt x="16011" y="9041"/>
                  </a:cubicBezTo>
                  <a:cubicBezTo>
                    <a:pt x="19314" y="6245"/>
                    <a:pt x="22743" y="2815"/>
                    <a:pt x="26681" y="1036"/>
                  </a:cubicBezTo>
                  <a:cubicBezTo>
                    <a:pt x="28460" y="273"/>
                    <a:pt x="30492" y="-489"/>
                    <a:pt x="31889" y="400"/>
                  </a:cubicBezTo>
                  <a:cubicBezTo>
                    <a:pt x="34684" y="2306"/>
                    <a:pt x="34430" y="4848"/>
                    <a:pt x="34176" y="6880"/>
                  </a:cubicBezTo>
                  <a:cubicBezTo>
                    <a:pt x="32525" y="10184"/>
                    <a:pt x="29476" y="12598"/>
                    <a:pt x="26427" y="14504"/>
                  </a:cubicBezTo>
                  <a:cubicBezTo>
                    <a:pt x="21600" y="17553"/>
                    <a:pt x="16646" y="21746"/>
                    <a:pt x="12454" y="25939"/>
                  </a:cubicBezTo>
                  <a:cubicBezTo>
                    <a:pt x="11184" y="27210"/>
                    <a:pt x="9278" y="28989"/>
                    <a:pt x="7627" y="29116"/>
                  </a:cubicBezTo>
                  <a:cubicBezTo>
                    <a:pt x="5594" y="29497"/>
                    <a:pt x="4832" y="30386"/>
                    <a:pt x="2800" y="29116"/>
                  </a:cubicBezTo>
                  <a:close/>
                </a:path>
              </a:pathLst>
            </a:custGeom>
            <a:solidFill>
              <a:srgbClr val="3F4594"/>
            </a:solidFill>
            <a:ln w="12692" cap="flat">
              <a:noFill/>
              <a:prstDash val="solid"/>
              <a:miter/>
            </a:ln>
          </p:spPr>
          <p:txBody>
            <a:bodyPr rtlCol="0" anchor="ctr"/>
            <a:lstStyle/>
            <a:p>
              <a:endParaRPr lang="en-US">
                <a:latin typeface="Roboto Condensed" panose="02000000000000000000" pitchFamily="2" charset="0"/>
              </a:endParaRPr>
            </a:p>
          </p:txBody>
        </p:sp>
        <p:sp>
          <p:nvSpPr>
            <p:cNvPr id="227" name="TextBox 226">
              <a:extLst>
                <a:ext uri="{FF2B5EF4-FFF2-40B4-BE49-F238E27FC236}">
                  <a16:creationId xmlns:a16="http://schemas.microsoft.com/office/drawing/2014/main" id="{C8202D67-B15F-7935-E32D-26113EA27DA8}"/>
                </a:ext>
              </a:extLst>
            </p:cNvPr>
            <p:cNvSpPr txBox="1"/>
            <p:nvPr/>
          </p:nvSpPr>
          <p:spPr>
            <a:xfrm>
              <a:off x="2640306" y="3265469"/>
              <a:ext cx="426399" cy="230832"/>
            </a:xfrm>
            <a:prstGeom prst="rect">
              <a:avLst/>
            </a:prstGeom>
            <a:noFill/>
          </p:spPr>
          <p:txBody>
            <a:bodyPr wrap="none" lIns="0" tIns="0" rIns="0" bIns="0" rtlCol="0">
              <a:spAutoFit/>
            </a:bodyPr>
            <a:lstStyle/>
            <a:p>
              <a:pPr algn="l"/>
              <a:r>
                <a:rPr lang="en-US" sz="1500" spc="0" baseline="0">
                  <a:solidFill>
                    <a:srgbClr val="F4AF00"/>
                  </a:solidFill>
                  <a:latin typeface="Londrina Solid" pitchFamily="2" charset="77"/>
                  <a:sym typeface="LondrinaSolid-Black"/>
                  <a:rtl val="0"/>
                </a:rPr>
                <a:t>Share</a:t>
              </a:r>
            </a:p>
          </p:txBody>
        </p:sp>
        <p:sp>
          <p:nvSpPr>
            <p:cNvPr id="228" name="TextBox 227">
              <a:extLst>
                <a:ext uri="{FF2B5EF4-FFF2-40B4-BE49-F238E27FC236}">
                  <a16:creationId xmlns:a16="http://schemas.microsoft.com/office/drawing/2014/main" id="{F9C1D423-25C9-3416-3F78-A562802E2643}"/>
                </a:ext>
              </a:extLst>
            </p:cNvPr>
            <p:cNvSpPr txBox="1"/>
            <p:nvPr/>
          </p:nvSpPr>
          <p:spPr>
            <a:xfrm>
              <a:off x="1759188" y="3265469"/>
              <a:ext cx="381515" cy="230832"/>
            </a:xfrm>
            <a:prstGeom prst="rect">
              <a:avLst/>
            </a:prstGeom>
            <a:noFill/>
          </p:spPr>
          <p:txBody>
            <a:bodyPr wrap="none" lIns="0" tIns="0" rIns="0" bIns="0" rtlCol="0">
              <a:spAutoFit/>
            </a:bodyPr>
            <a:lstStyle/>
            <a:p>
              <a:pPr algn="l"/>
              <a:r>
                <a:rPr lang="en-US" sz="1500" baseline="0">
                  <a:solidFill>
                    <a:srgbClr val="E75119"/>
                  </a:solidFill>
                  <a:latin typeface="Londrina Solid" pitchFamily="2" charset="77"/>
                  <a:sym typeface="LondrinaSolid-Black"/>
                  <a:rtl val="0"/>
                </a:rPr>
                <a:t>Think</a:t>
              </a:r>
            </a:p>
          </p:txBody>
        </p:sp>
        <p:grpSp>
          <p:nvGrpSpPr>
            <p:cNvPr id="229" name="Group 228">
              <a:extLst>
                <a:ext uri="{FF2B5EF4-FFF2-40B4-BE49-F238E27FC236}">
                  <a16:creationId xmlns:a16="http://schemas.microsoft.com/office/drawing/2014/main" id="{8EA271B1-4E31-7EC0-7EC1-03C3405B0544}"/>
                </a:ext>
              </a:extLst>
            </p:cNvPr>
            <p:cNvGrpSpPr/>
            <p:nvPr/>
          </p:nvGrpSpPr>
          <p:grpSpPr>
            <a:xfrm flipH="1">
              <a:off x="575919" y="3254884"/>
              <a:ext cx="173824" cy="255600"/>
              <a:chOff x="-7072436" y="623808"/>
              <a:chExt cx="1507698" cy="2191719"/>
            </a:xfrm>
            <a:solidFill>
              <a:schemeClr val="tx2"/>
            </a:solidFill>
          </p:grpSpPr>
          <p:sp>
            <p:nvSpPr>
              <p:cNvPr id="241" name="Freeform 240">
                <a:extLst>
                  <a:ext uri="{FF2B5EF4-FFF2-40B4-BE49-F238E27FC236}">
                    <a16:creationId xmlns:a16="http://schemas.microsoft.com/office/drawing/2014/main" id="{57591E04-E3C4-0708-91EF-13BA89624907}"/>
                  </a:ext>
                </a:extLst>
              </p:cNvPr>
              <p:cNvSpPr/>
              <p:nvPr/>
            </p:nvSpPr>
            <p:spPr>
              <a:xfrm>
                <a:off x="-7072436" y="623808"/>
                <a:ext cx="1507698" cy="2191719"/>
              </a:xfrm>
              <a:custGeom>
                <a:avLst/>
                <a:gdLst>
                  <a:gd name="connsiteX0" fmla="*/ 1285977 w 1507698"/>
                  <a:gd name="connsiteY0" fmla="*/ 185427 h 2191719"/>
                  <a:gd name="connsiteX1" fmla="*/ 754084 w 1507698"/>
                  <a:gd name="connsiteY1" fmla="*/ 0 h 2191719"/>
                  <a:gd name="connsiteX2" fmla="*/ 221974 w 1507698"/>
                  <a:gd name="connsiteY2" fmla="*/ 185427 h 2191719"/>
                  <a:gd name="connsiteX3" fmla="*/ 0 w 1507698"/>
                  <a:gd name="connsiteY3" fmla="*/ 753495 h 2191719"/>
                  <a:gd name="connsiteX4" fmla="*/ 0 w 1507698"/>
                  <a:gd name="connsiteY4" fmla="*/ 1712384 h 2191719"/>
                  <a:gd name="connsiteX5" fmla="*/ 142357 w 1507698"/>
                  <a:gd name="connsiteY5" fmla="*/ 2087383 h 2191719"/>
                  <a:gd name="connsiteX6" fmla="*/ 479681 w 1507698"/>
                  <a:gd name="connsiteY6" fmla="*/ 2191720 h 2191719"/>
                  <a:gd name="connsiteX7" fmla="*/ 817005 w 1507698"/>
                  <a:gd name="connsiteY7" fmla="*/ 2087383 h 2191719"/>
                  <a:gd name="connsiteX8" fmla="*/ 959362 w 1507698"/>
                  <a:gd name="connsiteY8" fmla="*/ 1712384 h 2191719"/>
                  <a:gd name="connsiteX9" fmla="*/ 1192298 w 1507698"/>
                  <a:gd name="connsiteY9" fmla="*/ 1335834 h 2191719"/>
                  <a:gd name="connsiteX10" fmla="*/ 1507698 w 1507698"/>
                  <a:gd name="connsiteY10" fmla="*/ 753495 h 2191719"/>
                  <a:gd name="connsiteX11" fmla="*/ 1285977 w 1507698"/>
                  <a:gd name="connsiteY11" fmla="*/ 185427 h 2191719"/>
                  <a:gd name="connsiteX12" fmla="*/ 1147550 w 1507698"/>
                  <a:gd name="connsiteY12" fmla="*/ 1283900 h 2191719"/>
                  <a:gd name="connsiteX13" fmla="*/ 890924 w 1507698"/>
                  <a:gd name="connsiteY13" fmla="*/ 1712167 h 2191719"/>
                  <a:gd name="connsiteX14" fmla="*/ 772509 w 1507698"/>
                  <a:gd name="connsiteY14" fmla="*/ 2035233 h 2191719"/>
                  <a:gd name="connsiteX15" fmla="*/ 479681 w 1507698"/>
                  <a:gd name="connsiteY15" fmla="*/ 2123099 h 2191719"/>
                  <a:gd name="connsiteX16" fmla="*/ 186853 w 1507698"/>
                  <a:gd name="connsiteY16" fmla="*/ 2035233 h 2191719"/>
                  <a:gd name="connsiteX17" fmla="*/ 68438 w 1507698"/>
                  <a:gd name="connsiteY17" fmla="*/ 1712167 h 2191719"/>
                  <a:gd name="connsiteX18" fmla="*/ 68438 w 1507698"/>
                  <a:gd name="connsiteY18" fmla="*/ 753495 h 2191719"/>
                  <a:gd name="connsiteX19" fmla="*/ 753867 w 1507698"/>
                  <a:gd name="connsiteY19" fmla="*/ 68585 h 2191719"/>
                  <a:gd name="connsiteX20" fmla="*/ 1439296 w 1507698"/>
                  <a:gd name="connsiteY20" fmla="*/ 753495 h 2191719"/>
                  <a:gd name="connsiteX21" fmla="*/ 1147550 w 1507698"/>
                  <a:gd name="connsiteY21" fmla="*/ 1283900 h 21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7698" h="2191719">
                    <a:moveTo>
                      <a:pt x="1285977" y="185427"/>
                    </a:moveTo>
                    <a:cubicBezTo>
                      <a:pt x="1153031" y="64008"/>
                      <a:pt x="969026" y="0"/>
                      <a:pt x="754084" y="0"/>
                    </a:cubicBezTo>
                    <a:cubicBezTo>
                      <a:pt x="539105" y="0"/>
                      <a:pt x="354884" y="64008"/>
                      <a:pt x="221974" y="185427"/>
                    </a:cubicBezTo>
                    <a:cubicBezTo>
                      <a:pt x="76768" y="317804"/>
                      <a:pt x="0" y="514187"/>
                      <a:pt x="0" y="753495"/>
                    </a:cubicBezTo>
                    <a:lnTo>
                      <a:pt x="0" y="1712384"/>
                    </a:lnTo>
                    <a:cubicBezTo>
                      <a:pt x="0" y="1880259"/>
                      <a:pt x="48029" y="2006292"/>
                      <a:pt x="142357" y="2087383"/>
                    </a:cubicBezTo>
                    <a:cubicBezTo>
                      <a:pt x="223056" y="2156653"/>
                      <a:pt x="336675" y="2191720"/>
                      <a:pt x="479681" y="2191720"/>
                    </a:cubicBezTo>
                    <a:cubicBezTo>
                      <a:pt x="622688" y="2191720"/>
                      <a:pt x="736307" y="2156653"/>
                      <a:pt x="817005" y="2087383"/>
                    </a:cubicBezTo>
                    <a:cubicBezTo>
                      <a:pt x="911549" y="2006292"/>
                      <a:pt x="959362" y="1880043"/>
                      <a:pt x="959362" y="1712384"/>
                    </a:cubicBezTo>
                    <a:cubicBezTo>
                      <a:pt x="959362" y="1544724"/>
                      <a:pt x="1067284" y="1443883"/>
                      <a:pt x="1192298" y="1335834"/>
                    </a:cubicBezTo>
                    <a:cubicBezTo>
                      <a:pt x="1340136" y="1207855"/>
                      <a:pt x="1507698" y="1062757"/>
                      <a:pt x="1507698" y="753495"/>
                    </a:cubicBezTo>
                    <a:cubicBezTo>
                      <a:pt x="1507951" y="514187"/>
                      <a:pt x="1431183" y="317804"/>
                      <a:pt x="1285977" y="185427"/>
                    </a:cubicBezTo>
                    <a:close/>
                    <a:moveTo>
                      <a:pt x="1147550" y="1283900"/>
                    </a:moveTo>
                    <a:cubicBezTo>
                      <a:pt x="1021454" y="1393066"/>
                      <a:pt x="890924" y="1505909"/>
                      <a:pt x="890924" y="1712167"/>
                    </a:cubicBezTo>
                    <a:cubicBezTo>
                      <a:pt x="890924" y="1858996"/>
                      <a:pt x="851008" y="1967729"/>
                      <a:pt x="772509" y="2035233"/>
                    </a:cubicBezTo>
                    <a:cubicBezTo>
                      <a:pt x="704504" y="2093510"/>
                      <a:pt x="606029" y="2123099"/>
                      <a:pt x="479681" y="2123099"/>
                    </a:cubicBezTo>
                    <a:cubicBezTo>
                      <a:pt x="353334" y="2123099"/>
                      <a:pt x="254859" y="2093510"/>
                      <a:pt x="186853" y="2035233"/>
                    </a:cubicBezTo>
                    <a:cubicBezTo>
                      <a:pt x="108138" y="1967729"/>
                      <a:pt x="68438" y="1858996"/>
                      <a:pt x="68438" y="1712167"/>
                    </a:cubicBezTo>
                    <a:lnTo>
                      <a:pt x="68438" y="753495"/>
                    </a:lnTo>
                    <a:cubicBezTo>
                      <a:pt x="68438" y="248534"/>
                      <a:pt x="422421" y="68585"/>
                      <a:pt x="753867" y="68585"/>
                    </a:cubicBezTo>
                    <a:cubicBezTo>
                      <a:pt x="1085277" y="68585"/>
                      <a:pt x="1439296" y="248534"/>
                      <a:pt x="1439296" y="753495"/>
                    </a:cubicBezTo>
                    <a:cubicBezTo>
                      <a:pt x="1439512" y="1031402"/>
                      <a:pt x="1291025" y="1159850"/>
                      <a:pt x="1147550" y="1283900"/>
                    </a:cubicBezTo>
                    <a:close/>
                  </a:path>
                </a:pathLst>
              </a:custGeom>
              <a:grpFill/>
              <a:ln w="9231" cap="flat">
                <a:solidFill>
                  <a:schemeClr val="tx2"/>
                </a:solidFill>
                <a:prstDash val="solid"/>
                <a:miter/>
              </a:ln>
            </p:spPr>
            <p:txBody>
              <a:bodyPr rtlCol="0" anchor="ctr"/>
              <a:lstStyle/>
              <a:p>
                <a:endParaRPr lang="en-US">
                  <a:latin typeface="Roboto Condensed" panose="02000000000000000000" pitchFamily="2" charset="0"/>
                </a:endParaRPr>
              </a:p>
            </p:txBody>
          </p:sp>
          <p:sp>
            <p:nvSpPr>
              <p:cNvPr id="242" name="Freeform 241">
                <a:extLst>
                  <a:ext uri="{FF2B5EF4-FFF2-40B4-BE49-F238E27FC236}">
                    <a16:creationId xmlns:a16="http://schemas.microsoft.com/office/drawing/2014/main" id="{B0FE080E-BDFA-ACEA-77E5-1E7EA2E79FC8}"/>
                  </a:ext>
                </a:extLst>
              </p:cNvPr>
              <p:cNvSpPr/>
              <p:nvPr/>
            </p:nvSpPr>
            <p:spPr>
              <a:xfrm>
                <a:off x="-6809692" y="904412"/>
                <a:ext cx="984171" cy="1383146"/>
              </a:xfrm>
              <a:custGeom>
                <a:avLst/>
                <a:gdLst>
                  <a:gd name="connsiteX0" fmla="*/ 941838 w 1096494"/>
                  <a:gd name="connsiteY0" fmla="*/ 131727 h 1541011"/>
                  <a:gd name="connsiteX1" fmla="*/ 548372 w 1096494"/>
                  <a:gd name="connsiteY1" fmla="*/ 0 h 1541011"/>
                  <a:gd name="connsiteX2" fmla="*/ 154870 w 1096494"/>
                  <a:gd name="connsiteY2" fmla="*/ 131727 h 1541011"/>
                  <a:gd name="connsiteX3" fmla="*/ 0 w 1096494"/>
                  <a:gd name="connsiteY3" fmla="*/ 547921 h 1541011"/>
                  <a:gd name="connsiteX4" fmla="*/ 0 w 1096494"/>
                  <a:gd name="connsiteY4" fmla="*/ 1267033 h 1541011"/>
                  <a:gd name="connsiteX5" fmla="*/ 53330 w 1096494"/>
                  <a:gd name="connsiteY5" fmla="*/ 1457939 h 1541011"/>
                  <a:gd name="connsiteX6" fmla="*/ 205531 w 1096494"/>
                  <a:gd name="connsiteY6" fmla="*/ 1541012 h 1541011"/>
                  <a:gd name="connsiteX7" fmla="*/ 445498 w 1096494"/>
                  <a:gd name="connsiteY7" fmla="*/ 1335402 h 1541011"/>
                  <a:gd name="connsiteX8" fmla="*/ 306638 w 1096494"/>
                  <a:gd name="connsiteY8" fmla="*/ 1186591 h 1541011"/>
                  <a:gd name="connsiteX9" fmla="*/ 205748 w 1096494"/>
                  <a:gd name="connsiteY9" fmla="*/ 1095626 h 1541011"/>
                  <a:gd name="connsiteX10" fmla="*/ 306638 w 1096494"/>
                  <a:gd name="connsiteY10" fmla="*/ 1004696 h 1541011"/>
                  <a:gd name="connsiteX11" fmla="*/ 445498 w 1096494"/>
                  <a:gd name="connsiteY11" fmla="*/ 855849 h 1541011"/>
                  <a:gd name="connsiteX12" fmla="*/ 237118 w 1096494"/>
                  <a:gd name="connsiteY12" fmla="*/ 655321 h 1541011"/>
                  <a:gd name="connsiteX13" fmla="*/ 68438 w 1096494"/>
                  <a:gd name="connsiteY13" fmla="*/ 590881 h 1541011"/>
                  <a:gd name="connsiteX14" fmla="*/ 68438 w 1096494"/>
                  <a:gd name="connsiteY14" fmla="*/ 547705 h 1541011"/>
                  <a:gd name="connsiteX15" fmla="*/ 200916 w 1096494"/>
                  <a:gd name="connsiteY15" fmla="*/ 182148 h 1541011"/>
                  <a:gd name="connsiteX16" fmla="*/ 548156 w 1096494"/>
                  <a:gd name="connsiteY16" fmla="*/ 68368 h 1541011"/>
                  <a:gd name="connsiteX17" fmla="*/ 895359 w 1096494"/>
                  <a:gd name="connsiteY17" fmla="*/ 182148 h 1541011"/>
                  <a:gd name="connsiteX18" fmla="*/ 1027837 w 1096494"/>
                  <a:gd name="connsiteY18" fmla="*/ 547705 h 1541011"/>
                  <a:gd name="connsiteX19" fmla="*/ 806945 w 1096494"/>
                  <a:gd name="connsiteY19" fmla="*/ 922920 h 1541011"/>
                  <a:gd name="connsiteX20" fmla="*/ 803447 w 1096494"/>
                  <a:gd name="connsiteY20" fmla="*/ 971142 h 1541011"/>
                  <a:gd name="connsiteX21" fmla="*/ 851909 w 1096494"/>
                  <a:gd name="connsiteY21" fmla="*/ 974674 h 1541011"/>
                  <a:gd name="connsiteX22" fmla="*/ 1096491 w 1096494"/>
                  <a:gd name="connsiteY22" fmla="*/ 547705 h 1541011"/>
                  <a:gd name="connsiteX23" fmla="*/ 941838 w 1096494"/>
                  <a:gd name="connsiteY23" fmla="*/ 131727 h 1541011"/>
                  <a:gd name="connsiteX24" fmla="*/ 209245 w 1096494"/>
                  <a:gd name="connsiteY24" fmla="*/ 718211 h 1541011"/>
                  <a:gd name="connsiteX25" fmla="*/ 377060 w 1096494"/>
                  <a:gd name="connsiteY25" fmla="*/ 856318 h 1541011"/>
                  <a:gd name="connsiteX26" fmla="*/ 279234 w 1096494"/>
                  <a:gd name="connsiteY26" fmla="*/ 942454 h 1541011"/>
                  <a:gd name="connsiteX27" fmla="*/ 137309 w 1096494"/>
                  <a:gd name="connsiteY27" fmla="*/ 1096094 h 1541011"/>
                  <a:gd name="connsiteX28" fmla="*/ 279234 w 1096494"/>
                  <a:gd name="connsiteY28" fmla="*/ 1249734 h 1541011"/>
                  <a:gd name="connsiteX29" fmla="*/ 377060 w 1096494"/>
                  <a:gd name="connsiteY29" fmla="*/ 1335870 h 1541011"/>
                  <a:gd name="connsiteX30" fmla="*/ 205748 w 1096494"/>
                  <a:gd name="connsiteY30" fmla="*/ 1472824 h 1541011"/>
                  <a:gd name="connsiteX31" fmla="*/ 68655 w 1096494"/>
                  <a:gd name="connsiteY31" fmla="*/ 1267250 h 1541011"/>
                  <a:gd name="connsiteX32" fmla="*/ 68655 w 1096494"/>
                  <a:gd name="connsiteY32" fmla="*/ 663214 h 1541011"/>
                  <a:gd name="connsiteX33" fmla="*/ 209245 w 1096494"/>
                  <a:gd name="connsiteY33" fmla="*/ 718211 h 154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96494" h="1541011">
                    <a:moveTo>
                      <a:pt x="941838" y="131727"/>
                    </a:moveTo>
                    <a:cubicBezTo>
                      <a:pt x="822522" y="23030"/>
                      <a:pt x="661991" y="0"/>
                      <a:pt x="548372" y="0"/>
                    </a:cubicBezTo>
                    <a:cubicBezTo>
                      <a:pt x="434753" y="0"/>
                      <a:pt x="274402" y="22777"/>
                      <a:pt x="154870" y="131727"/>
                    </a:cubicBezTo>
                    <a:cubicBezTo>
                      <a:pt x="51996" y="225540"/>
                      <a:pt x="0" y="365593"/>
                      <a:pt x="0" y="547921"/>
                    </a:cubicBezTo>
                    <a:lnTo>
                      <a:pt x="0" y="1267033"/>
                    </a:lnTo>
                    <a:cubicBezTo>
                      <a:pt x="0" y="1341096"/>
                      <a:pt x="18894" y="1408852"/>
                      <a:pt x="53330" y="1457939"/>
                    </a:cubicBezTo>
                    <a:cubicBezTo>
                      <a:pt x="90830" y="1511639"/>
                      <a:pt x="144990" y="1541012"/>
                      <a:pt x="205531" y="1541012"/>
                    </a:cubicBezTo>
                    <a:cubicBezTo>
                      <a:pt x="287996" y="1541012"/>
                      <a:pt x="445498" y="1461002"/>
                      <a:pt x="445498" y="1335402"/>
                    </a:cubicBezTo>
                    <a:cubicBezTo>
                      <a:pt x="445498" y="1247319"/>
                      <a:pt x="368514" y="1213766"/>
                      <a:pt x="306638" y="1186591"/>
                    </a:cubicBezTo>
                    <a:cubicBezTo>
                      <a:pt x="244150" y="1159201"/>
                      <a:pt x="205748" y="1140135"/>
                      <a:pt x="205748" y="1095626"/>
                    </a:cubicBezTo>
                    <a:cubicBezTo>
                      <a:pt x="205748" y="1051152"/>
                      <a:pt x="244150" y="1032087"/>
                      <a:pt x="306638" y="1004696"/>
                    </a:cubicBezTo>
                    <a:cubicBezTo>
                      <a:pt x="368514" y="977522"/>
                      <a:pt x="445498" y="943752"/>
                      <a:pt x="445498" y="855849"/>
                    </a:cubicBezTo>
                    <a:cubicBezTo>
                      <a:pt x="445498" y="785499"/>
                      <a:pt x="377276" y="719761"/>
                      <a:pt x="237118" y="655321"/>
                    </a:cubicBezTo>
                    <a:cubicBezTo>
                      <a:pt x="169798" y="624435"/>
                      <a:pt x="103307" y="601837"/>
                      <a:pt x="68438" y="590881"/>
                    </a:cubicBezTo>
                    <a:lnTo>
                      <a:pt x="68438" y="547705"/>
                    </a:lnTo>
                    <a:cubicBezTo>
                      <a:pt x="68438" y="385307"/>
                      <a:pt x="112970" y="262121"/>
                      <a:pt x="200916" y="182148"/>
                    </a:cubicBezTo>
                    <a:cubicBezTo>
                      <a:pt x="304006" y="88119"/>
                      <a:pt x="446796" y="68368"/>
                      <a:pt x="548156" y="68368"/>
                    </a:cubicBezTo>
                    <a:cubicBezTo>
                      <a:pt x="649695" y="68368"/>
                      <a:pt x="792269" y="88119"/>
                      <a:pt x="895359" y="182148"/>
                    </a:cubicBezTo>
                    <a:cubicBezTo>
                      <a:pt x="983305" y="262337"/>
                      <a:pt x="1027837" y="385307"/>
                      <a:pt x="1027837" y="547705"/>
                    </a:cubicBezTo>
                    <a:cubicBezTo>
                      <a:pt x="1027837" y="731799"/>
                      <a:pt x="940107" y="807880"/>
                      <a:pt x="806945" y="922920"/>
                    </a:cubicBezTo>
                    <a:cubicBezTo>
                      <a:pt x="792702" y="935210"/>
                      <a:pt x="791151" y="956906"/>
                      <a:pt x="803447" y="971142"/>
                    </a:cubicBezTo>
                    <a:cubicBezTo>
                      <a:pt x="815743" y="985414"/>
                      <a:pt x="837450" y="986928"/>
                      <a:pt x="851909" y="974674"/>
                    </a:cubicBezTo>
                    <a:cubicBezTo>
                      <a:pt x="988569" y="856534"/>
                      <a:pt x="1096491" y="763154"/>
                      <a:pt x="1096491" y="547705"/>
                    </a:cubicBezTo>
                    <a:cubicBezTo>
                      <a:pt x="1096924" y="365593"/>
                      <a:pt x="1044712" y="225540"/>
                      <a:pt x="941838" y="131727"/>
                    </a:cubicBezTo>
                    <a:close/>
                    <a:moveTo>
                      <a:pt x="209245" y="718211"/>
                    </a:moveTo>
                    <a:cubicBezTo>
                      <a:pt x="314319" y="766650"/>
                      <a:pt x="377060" y="818404"/>
                      <a:pt x="377060" y="856318"/>
                    </a:cubicBezTo>
                    <a:cubicBezTo>
                      <a:pt x="377060" y="897512"/>
                      <a:pt x="339776" y="915929"/>
                      <a:pt x="279234" y="942454"/>
                    </a:cubicBezTo>
                    <a:cubicBezTo>
                      <a:pt x="216060" y="970061"/>
                      <a:pt x="137309" y="1004696"/>
                      <a:pt x="137309" y="1096094"/>
                    </a:cubicBezTo>
                    <a:cubicBezTo>
                      <a:pt x="137309" y="1187456"/>
                      <a:pt x="216060" y="1222091"/>
                      <a:pt x="279234" y="1249734"/>
                    </a:cubicBezTo>
                    <a:cubicBezTo>
                      <a:pt x="339992" y="1276224"/>
                      <a:pt x="377060" y="1294640"/>
                      <a:pt x="377060" y="1335870"/>
                    </a:cubicBezTo>
                    <a:cubicBezTo>
                      <a:pt x="377060" y="1413645"/>
                      <a:pt x="262792" y="1472824"/>
                      <a:pt x="205748" y="1472824"/>
                    </a:cubicBezTo>
                    <a:cubicBezTo>
                      <a:pt x="125050" y="1472824"/>
                      <a:pt x="68655" y="1388237"/>
                      <a:pt x="68655" y="1267250"/>
                    </a:cubicBezTo>
                    <a:lnTo>
                      <a:pt x="68655" y="663214"/>
                    </a:lnTo>
                    <a:cubicBezTo>
                      <a:pt x="104208" y="675035"/>
                      <a:pt x="157069" y="694100"/>
                      <a:pt x="209245" y="718211"/>
                    </a:cubicBezTo>
                    <a:close/>
                  </a:path>
                </a:pathLst>
              </a:custGeom>
              <a:grpFill/>
              <a:ln w="9231" cap="flat">
                <a:solidFill>
                  <a:schemeClr val="tx2"/>
                </a:solidFill>
                <a:prstDash val="solid"/>
                <a:miter/>
              </a:ln>
            </p:spPr>
            <p:txBody>
              <a:bodyPr rtlCol="0" anchor="ctr"/>
              <a:lstStyle/>
              <a:p>
                <a:endParaRPr lang="en-US">
                  <a:latin typeface="Roboto Condensed" panose="02000000000000000000" pitchFamily="2" charset="0"/>
                </a:endParaRPr>
              </a:p>
            </p:txBody>
          </p:sp>
        </p:grpSp>
        <p:grpSp>
          <p:nvGrpSpPr>
            <p:cNvPr id="230" name="Group 229">
              <a:extLst>
                <a:ext uri="{FF2B5EF4-FFF2-40B4-BE49-F238E27FC236}">
                  <a16:creationId xmlns:a16="http://schemas.microsoft.com/office/drawing/2014/main" id="{120C8414-4612-2A41-8224-167562EA3D53}"/>
                </a:ext>
              </a:extLst>
            </p:cNvPr>
            <p:cNvGrpSpPr>
              <a:grpSpLocks noChangeAspect="1"/>
            </p:cNvGrpSpPr>
            <p:nvPr/>
          </p:nvGrpSpPr>
          <p:grpSpPr>
            <a:xfrm>
              <a:off x="1444512" y="3254884"/>
              <a:ext cx="247901" cy="255600"/>
              <a:chOff x="-1019130" y="1728234"/>
              <a:chExt cx="1579886" cy="1628947"/>
            </a:xfrm>
            <a:noFill/>
          </p:grpSpPr>
          <p:sp>
            <p:nvSpPr>
              <p:cNvPr id="239" name="Freeform 238">
                <a:extLst>
                  <a:ext uri="{FF2B5EF4-FFF2-40B4-BE49-F238E27FC236}">
                    <a16:creationId xmlns:a16="http://schemas.microsoft.com/office/drawing/2014/main" id="{6B6BBF26-E310-5611-EA95-08BF528CC6F7}"/>
                  </a:ext>
                </a:extLst>
              </p:cNvPr>
              <p:cNvSpPr/>
              <p:nvPr/>
            </p:nvSpPr>
            <p:spPr>
              <a:xfrm>
                <a:off x="-1019130" y="1728234"/>
                <a:ext cx="1579886" cy="1362215"/>
              </a:xfrm>
              <a:custGeom>
                <a:avLst/>
                <a:gdLst>
                  <a:gd name="connsiteX0" fmla="*/ 1579887 w 1579886"/>
                  <a:gd name="connsiteY0" fmla="*/ 595098 h 1362215"/>
                  <a:gd name="connsiteX1" fmla="*/ 1335413 w 1579886"/>
                  <a:gd name="connsiteY1" fmla="*/ 351537 h 1362215"/>
                  <a:gd name="connsiteX2" fmla="*/ 982584 w 1579886"/>
                  <a:gd name="connsiteY2" fmla="*/ 0 h 1362215"/>
                  <a:gd name="connsiteX3" fmla="*/ 690549 w 1579886"/>
                  <a:gd name="connsiteY3" fmla="*/ 154217 h 1362215"/>
                  <a:gd name="connsiteX4" fmla="*/ 495258 w 1579886"/>
                  <a:gd name="connsiteY4" fmla="*/ 22129 h 1362215"/>
                  <a:gd name="connsiteX5" fmla="*/ 284931 w 1579886"/>
                  <a:gd name="connsiteY5" fmla="*/ 231667 h 1362215"/>
                  <a:gd name="connsiteX6" fmla="*/ 286013 w 1579886"/>
                  <a:gd name="connsiteY6" fmla="*/ 253003 h 1362215"/>
                  <a:gd name="connsiteX7" fmla="*/ 284931 w 1579886"/>
                  <a:gd name="connsiteY7" fmla="*/ 252967 h 1362215"/>
                  <a:gd name="connsiteX8" fmla="*/ 0 w 1579886"/>
                  <a:gd name="connsiteY8" fmla="*/ 536857 h 1362215"/>
                  <a:gd name="connsiteX9" fmla="*/ 69484 w 1579886"/>
                  <a:gd name="connsiteY9" fmla="*/ 722536 h 1362215"/>
                  <a:gd name="connsiteX10" fmla="*/ 25205 w 1579886"/>
                  <a:gd name="connsiteY10" fmla="*/ 874482 h 1362215"/>
                  <a:gd name="connsiteX11" fmla="*/ 310136 w 1579886"/>
                  <a:gd name="connsiteY11" fmla="*/ 1158372 h 1362215"/>
                  <a:gd name="connsiteX12" fmla="*/ 341975 w 1579886"/>
                  <a:gd name="connsiteY12" fmla="*/ 1156534 h 1362215"/>
                  <a:gd name="connsiteX13" fmla="*/ 663001 w 1579886"/>
                  <a:gd name="connsiteY13" fmla="*/ 1362216 h 1362215"/>
                  <a:gd name="connsiteX14" fmla="*/ 989507 w 1579886"/>
                  <a:gd name="connsiteY14" fmla="*/ 1144064 h 1362215"/>
                  <a:gd name="connsiteX15" fmla="*/ 1164317 w 1579886"/>
                  <a:gd name="connsiteY15" fmla="*/ 1190304 h 1362215"/>
                  <a:gd name="connsiteX16" fmla="*/ 1517145 w 1579886"/>
                  <a:gd name="connsiteY16" fmla="*/ 838730 h 1362215"/>
                  <a:gd name="connsiteX17" fmla="*/ 1509537 w 1579886"/>
                  <a:gd name="connsiteY17" fmla="*/ 766073 h 1362215"/>
                  <a:gd name="connsiteX18" fmla="*/ 1579887 w 1579886"/>
                  <a:gd name="connsiteY18" fmla="*/ 595170 h 136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9886" h="1362215">
                    <a:moveTo>
                      <a:pt x="1579887" y="595098"/>
                    </a:moveTo>
                    <a:cubicBezTo>
                      <a:pt x="1579887" y="460595"/>
                      <a:pt x="1470450" y="351537"/>
                      <a:pt x="1335413" y="351537"/>
                    </a:cubicBezTo>
                    <a:cubicBezTo>
                      <a:pt x="1335413" y="157388"/>
                      <a:pt x="1177442" y="0"/>
                      <a:pt x="982584" y="0"/>
                    </a:cubicBezTo>
                    <a:cubicBezTo>
                      <a:pt x="861140" y="0"/>
                      <a:pt x="754011" y="61124"/>
                      <a:pt x="690549" y="154217"/>
                    </a:cubicBezTo>
                    <a:cubicBezTo>
                      <a:pt x="659611" y="76874"/>
                      <a:pt x="583925" y="22129"/>
                      <a:pt x="495258" y="22129"/>
                    </a:cubicBezTo>
                    <a:cubicBezTo>
                      <a:pt x="379115" y="22129"/>
                      <a:pt x="284931" y="115942"/>
                      <a:pt x="284931" y="231667"/>
                    </a:cubicBezTo>
                    <a:cubicBezTo>
                      <a:pt x="284931" y="238875"/>
                      <a:pt x="285292" y="245975"/>
                      <a:pt x="286013" y="253003"/>
                    </a:cubicBezTo>
                    <a:cubicBezTo>
                      <a:pt x="285652" y="253003"/>
                      <a:pt x="285292" y="252967"/>
                      <a:pt x="284931" y="252967"/>
                    </a:cubicBezTo>
                    <a:cubicBezTo>
                      <a:pt x="127574" y="252967"/>
                      <a:pt x="0" y="380081"/>
                      <a:pt x="0" y="536857"/>
                    </a:cubicBezTo>
                    <a:cubicBezTo>
                      <a:pt x="0" y="607892"/>
                      <a:pt x="26214" y="672765"/>
                      <a:pt x="69484" y="722536"/>
                    </a:cubicBezTo>
                    <a:cubicBezTo>
                      <a:pt x="41503" y="766469"/>
                      <a:pt x="25205" y="818584"/>
                      <a:pt x="25205" y="874482"/>
                    </a:cubicBezTo>
                    <a:cubicBezTo>
                      <a:pt x="25205" y="1031258"/>
                      <a:pt x="152778" y="1158372"/>
                      <a:pt x="310136" y="1158372"/>
                    </a:cubicBezTo>
                    <a:cubicBezTo>
                      <a:pt x="320917" y="1158372"/>
                      <a:pt x="331518" y="1157723"/>
                      <a:pt x="341975" y="1156534"/>
                    </a:cubicBezTo>
                    <a:cubicBezTo>
                      <a:pt x="397577" y="1277882"/>
                      <a:pt x="520391" y="1362216"/>
                      <a:pt x="663001" y="1362216"/>
                    </a:cubicBezTo>
                    <a:cubicBezTo>
                      <a:pt x="805611" y="1362216"/>
                      <a:pt x="936754" y="1272043"/>
                      <a:pt x="989507" y="1144064"/>
                    </a:cubicBezTo>
                    <a:cubicBezTo>
                      <a:pt x="1041034" y="1173401"/>
                      <a:pt x="1100674" y="1190304"/>
                      <a:pt x="1164317" y="1190304"/>
                    </a:cubicBezTo>
                    <a:cubicBezTo>
                      <a:pt x="1359175" y="1190304"/>
                      <a:pt x="1517145" y="1032879"/>
                      <a:pt x="1517145" y="838730"/>
                    </a:cubicBezTo>
                    <a:cubicBezTo>
                      <a:pt x="1517145" y="813826"/>
                      <a:pt x="1514513" y="789499"/>
                      <a:pt x="1509537" y="766073"/>
                    </a:cubicBezTo>
                    <a:cubicBezTo>
                      <a:pt x="1553023" y="722068"/>
                      <a:pt x="1579887" y="661772"/>
                      <a:pt x="1579887" y="595170"/>
                    </a:cubicBezTo>
                    <a:close/>
                  </a:path>
                </a:pathLst>
              </a:custGeom>
              <a:grpFill/>
              <a:ln w="15875" cap="rnd">
                <a:solidFill>
                  <a:schemeClr val="bg1"/>
                </a:solidFill>
                <a:prstDash val="solid"/>
                <a:round/>
              </a:ln>
            </p:spPr>
            <p:txBody>
              <a:bodyPr rtlCol="0" anchor="ctr"/>
              <a:lstStyle/>
              <a:p>
                <a:endParaRPr lang="en-US">
                  <a:latin typeface="Roboto Condensed" panose="02000000000000000000" pitchFamily="2" charset="0"/>
                </a:endParaRPr>
              </a:p>
            </p:txBody>
          </p:sp>
          <p:sp>
            <p:nvSpPr>
              <p:cNvPr id="240" name="Freeform 239">
                <a:extLst>
                  <a:ext uri="{FF2B5EF4-FFF2-40B4-BE49-F238E27FC236}">
                    <a16:creationId xmlns:a16="http://schemas.microsoft.com/office/drawing/2014/main" id="{BC8EACF0-AFDB-065D-AB2C-9D4FCB374D04}"/>
                  </a:ext>
                </a:extLst>
              </p:cNvPr>
              <p:cNvSpPr/>
              <p:nvPr/>
            </p:nvSpPr>
            <p:spPr>
              <a:xfrm>
                <a:off x="181533" y="3066516"/>
                <a:ext cx="291745" cy="290665"/>
              </a:xfrm>
              <a:custGeom>
                <a:avLst/>
                <a:gdLst>
                  <a:gd name="connsiteX0" fmla="*/ 291746 w 291746"/>
                  <a:gd name="connsiteY0" fmla="*/ 145315 h 290665"/>
                  <a:gd name="connsiteX1" fmla="*/ 288934 w 291746"/>
                  <a:gd name="connsiteY1" fmla="*/ 173678 h 290665"/>
                  <a:gd name="connsiteX2" fmla="*/ 280640 w 291746"/>
                  <a:gd name="connsiteY2" fmla="*/ 200925 h 290665"/>
                  <a:gd name="connsiteX3" fmla="*/ 267155 w 291746"/>
                  <a:gd name="connsiteY3" fmla="*/ 226081 h 290665"/>
                  <a:gd name="connsiteX4" fmla="*/ 249017 w 291746"/>
                  <a:gd name="connsiteY4" fmla="*/ 248102 h 290665"/>
                  <a:gd name="connsiteX5" fmla="*/ 226914 w 291746"/>
                  <a:gd name="connsiteY5" fmla="*/ 266158 h 290665"/>
                  <a:gd name="connsiteX6" fmla="*/ 201709 w 291746"/>
                  <a:gd name="connsiteY6" fmla="*/ 279601 h 290665"/>
                  <a:gd name="connsiteX7" fmla="*/ 174341 w 291746"/>
                  <a:gd name="connsiteY7" fmla="*/ 287854 h 290665"/>
                  <a:gd name="connsiteX8" fmla="*/ 145855 w 291746"/>
                  <a:gd name="connsiteY8" fmla="*/ 290665 h 290665"/>
                  <a:gd name="connsiteX9" fmla="*/ 117405 w 291746"/>
                  <a:gd name="connsiteY9" fmla="*/ 287854 h 290665"/>
                  <a:gd name="connsiteX10" fmla="*/ 90037 w 291746"/>
                  <a:gd name="connsiteY10" fmla="*/ 279601 h 290665"/>
                  <a:gd name="connsiteX11" fmla="*/ 64833 w 291746"/>
                  <a:gd name="connsiteY11" fmla="*/ 266158 h 290665"/>
                  <a:gd name="connsiteX12" fmla="*/ 42729 w 291746"/>
                  <a:gd name="connsiteY12" fmla="*/ 248102 h 290665"/>
                  <a:gd name="connsiteX13" fmla="*/ 24592 w 291746"/>
                  <a:gd name="connsiteY13" fmla="*/ 226081 h 290665"/>
                  <a:gd name="connsiteX14" fmla="*/ 11106 w 291746"/>
                  <a:gd name="connsiteY14" fmla="*/ 200925 h 290665"/>
                  <a:gd name="connsiteX15" fmla="*/ 2813 w 291746"/>
                  <a:gd name="connsiteY15" fmla="*/ 173678 h 290665"/>
                  <a:gd name="connsiteX16" fmla="*/ 0 w 291746"/>
                  <a:gd name="connsiteY16" fmla="*/ 145315 h 290665"/>
                  <a:gd name="connsiteX17" fmla="*/ 2813 w 291746"/>
                  <a:gd name="connsiteY17" fmla="*/ 116987 h 290665"/>
                  <a:gd name="connsiteX18" fmla="*/ 11106 w 291746"/>
                  <a:gd name="connsiteY18" fmla="*/ 89704 h 290665"/>
                  <a:gd name="connsiteX19" fmla="*/ 24592 w 291746"/>
                  <a:gd name="connsiteY19" fmla="*/ 64584 h 290665"/>
                  <a:gd name="connsiteX20" fmla="*/ 42729 w 291746"/>
                  <a:gd name="connsiteY20" fmla="*/ 42564 h 290665"/>
                  <a:gd name="connsiteX21" fmla="*/ 64833 w 291746"/>
                  <a:gd name="connsiteY21" fmla="*/ 24507 h 290665"/>
                  <a:gd name="connsiteX22" fmla="*/ 90037 w 291746"/>
                  <a:gd name="connsiteY22" fmla="*/ 11064 h 290665"/>
                  <a:gd name="connsiteX23" fmla="*/ 117405 w 291746"/>
                  <a:gd name="connsiteY23" fmla="*/ 2775 h 290665"/>
                  <a:gd name="connsiteX24" fmla="*/ 145855 w 291746"/>
                  <a:gd name="connsiteY24" fmla="*/ 0 h 290665"/>
                  <a:gd name="connsiteX25" fmla="*/ 174341 w 291746"/>
                  <a:gd name="connsiteY25" fmla="*/ 2775 h 290665"/>
                  <a:gd name="connsiteX26" fmla="*/ 201709 w 291746"/>
                  <a:gd name="connsiteY26" fmla="*/ 11064 h 290665"/>
                  <a:gd name="connsiteX27" fmla="*/ 226914 w 291746"/>
                  <a:gd name="connsiteY27" fmla="*/ 24507 h 290665"/>
                  <a:gd name="connsiteX28" fmla="*/ 249017 w 291746"/>
                  <a:gd name="connsiteY28" fmla="*/ 42564 h 290665"/>
                  <a:gd name="connsiteX29" fmla="*/ 267155 w 291746"/>
                  <a:gd name="connsiteY29" fmla="*/ 64584 h 290665"/>
                  <a:gd name="connsiteX30" fmla="*/ 280640 w 291746"/>
                  <a:gd name="connsiteY30" fmla="*/ 89704 h 290665"/>
                  <a:gd name="connsiteX31" fmla="*/ 288934 w 291746"/>
                  <a:gd name="connsiteY31" fmla="*/ 116987 h 290665"/>
                  <a:gd name="connsiteX32" fmla="*/ 291746 w 291746"/>
                  <a:gd name="connsiteY32" fmla="*/ 145315 h 29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1746" h="290665">
                    <a:moveTo>
                      <a:pt x="291746" y="145315"/>
                    </a:moveTo>
                    <a:cubicBezTo>
                      <a:pt x="291746" y="154865"/>
                      <a:pt x="290809" y="164308"/>
                      <a:pt x="288934" y="173678"/>
                    </a:cubicBezTo>
                    <a:cubicBezTo>
                      <a:pt x="287059" y="183049"/>
                      <a:pt x="284282" y="192131"/>
                      <a:pt x="280640" y="200925"/>
                    </a:cubicBezTo>
                    <a:cubicBezTo>
                      <a:pt x="276962" y="209755"/>
                      <a:pt x="272491" y="218116"/>
                      <a:pt x="267155" y="226081"/>
                    </a:cubicBezTo>
                    <a:cubicBezTo>
                      <a:pt x="261818" y="234010"/>
                      <a:pt x="255796" y="241326"/>
                      <a:pt x="249017" y="248102"/>
                    </a:cubicBezTo>
                    <a:cubicBezTo>
                      <a:pt x="242238" y="254841"/>
                      <a:pt x="234883" y="260860"/>
                      <a:pt x="226914" y="266158"/>
                    </a:cubicBezTo>
                    <a:cubicBezTo>
                      <a:pt x="218945" y="271456"/>
                      <a:pt x="210543" y="275925"/>
                      <a:pt x="201709" y="279601"/>
                    </a:cubicBezTo>
                    <a:cubicBezTo>
                      <a:pt x="192839" y="283241"/>
                      <a:pt x="183716" y="286016"/>
                      <a:pt x="174341" y="287854"/>
                    </a:cubicBezTo>
                    <a:cubicBezTo>
                      <a:pt x="164930" y="289728"/>
                      <a:pt x="155447" y="290665"/>
                      <a:pt x="145855" y="290665"/>
                    </a:cubicBezTo>
                    <a:cubicBezTo>
                      <a:pt x="136300" y="290665"/>
                      <a:pt x="126816" y="289728"/>
                      <a:pt x="117405" y="287854"/>
                    </a:cubicBezTo>
                    <a:cubicBezTo>
                      <a:pt x="108030" y="286016"/>
                      <a:pt x="98907" y="283241"/>
                      <a:pt x="90037" y="279601"/>
                    </a:cubicBezTo>
                    <a:cubicBezTo>
                      <a:pt x="81203" y="275925"/>
                      <a:pt x="72801" y="271456"/>
                      <a:pt x="64833" y="266158"/>
                    </a:cubicBezTo>
                    <a:cubicBezTo>
                      <a:pt x="56864" y="260860"/>
                      <a:pt x="49508" y="254841"/>
                      <a:pt x="42729" y="248102"/>
                    </a:cubicBezTo>
                    <a:cubicBezTo>
                      <a:pt x="35950" y="241326"/>
                      <a:pt x="29892" y="234010"/>
                      <a:pt x="24592" y="226081"/>
                    </a:cubicBezTo>
                    <a:cubicBezTo>
                      <a:pt x="19255" y="218116"/>
                      <a:pt x="14784" y="209755"/>
                      <a:pt x="11106" y="200925"/>
                    </a:cubicBezTo>
                    <a:cubicBezTo>
                      <a:pt x="7428" y="192131"/>
                      <a:pt x="4688" y="183049"/>
                      <a:pt x="2813" y="173678"/>
                    </a:cubicBezTo>
                    <a:cubicBezTo>
                      <a:pt x="938" y="164308"/>
                      <a:pt x="0" y="154865"/>
                      <a:pt x="0" y="145315"/>
                    </a:cubicBezTo>
                    <a:cubicBezTo>
                      <a:pt x="0" y="135800"/>
                      <a:pt x="938" y="126321"/>
                      <a:pt x="2813" y="116987"/>
                    </a:cubicBezTo>
                    <a:cubicBezTo>
                      <a:pt x="4688" y="107616"/>
                      <a:pt x="7428" y="98534"/>
                      <a:pt x="11106" y="89704"/>
                    </a:cubicBezTo>
                    <a:cubicBezTo>
                      <a:pt x="14784" y="80911"/>
                      <a:pt x="19255" y="72513"/>
                      <a:pt x="24592" y="64584"/>
                    </a:cubicBezTo>
                    <a:cubicBezTo>
                      <a:pt x="29892" y="56655"/>
                      <a:pt x="35950" y="49303"/>
                      <a:pt x="42729" y="42564"/>
                    </a:cubicBezTo>
                    <a:cubicBezTo>
                      <a:pt x="49508" y="35824"/>
                      <a:pt x="56864" y="29805"/>
                      <a:pt x="64833" y="24507"/>
                    </a:cubicBezTo>
                    <a:cubicBezTo>
                      <a:pt x="72801" y="19173"/>
                      <a:pt x="81203" y="14704"/>
                      <a:pt x="90037" y="11064"/>
                    </a:cubicBezTo>
                    <a:cubicBezTo>
                      <a:pt x="98907" y="7424"/>
                      <a:pt x="108030" y="4649"/>
                      <a:pt x="117405" y="2775"/>
                    </a:cubicBezTo>
                    <a:cubicBezTo>
                      <a:pt x="126816" y="937"/>
                      <a:pt x="136300" y="0"/>
                      <a:pt x="145855" y="0"/>
                    </a:cubicBezTo>
                    <a:cubicBezTo>
                      <a:pt x="155447" y="0"/>
                      <a:pt x="164930" y="937"/>
                      <a:pt x="174341" y="2775"/>
                    </a:cubicBezTo>
                    <a:cubicBezTo>
                      <a:pt x="183716" y="4649"/>
                      <a:pt x="192839" y="7424"/>
                      <a:pt x="201709" y="11064"/>
                    </a:cubicBezTo>
                    <a:cubicBezTo>
                      <a:pt x="210543" y="14704"/>
                      <a:pt x="218945" y="19173"/>
                      <a:pt x="226914" y="24507"/>
                    </a:cubicBezTo>
                    <a:cubicBezTo>
                      <a:pt x="234883" y="29805"/>
                      <a:pt x="242238" y="35824"/>
                      <a:pt x="249017" y="42564"/>
                    </a:cubicBezTo>
                    <a:cubicBezTo>
                      <a:pt x="255796" y="49303"/>
                      <a:pt x="261818" y="56655"/>
                      <a:pt x="267155" y="64584"/>
                    </a:cubicBezTo>
                    <a:cubicBezTo>
                      <a:pt x="272491" y="72513"/>
                      <a:pt x="276962" y="80911"/>
                      <a:pt x="280640" y="89704"/>
                    </a:cubicBezTo>
                    <a:cubicBezTo>
                      <a:pt x="284282" y="98534"/>
                      <a:pt x="287059" y="107616"/>
                      <a:pt x="288934" y="116987"/>
                    </a:cubicBezTo>
                    <a:cubicBezTo>
                      <a:pt x="290809" y="126321"/>
                      <a:pt x="291746" y="135800"/>
                      <a:pt x="291746" y="145315"/>
                    </a:cubicBezTo>
                    <a:close/>
                  </a:path>
                </a:pathLst>
              </a:custGeom>
              <a:grpFill/>
              <a:ln w="15875" cap="rnd">
                <a:solidFill>
                  <a:schemeClr val="bg1"/>
                </a:solidFill>
                <a:prstDash val="solid"/>
                <a:round/>
              </a:ln>
            </p:spPr>
            <p:txBody>
              <a:bodyPr rtlCol="0" anchor="ctr"/>
              <a:lstStyle/>
              <a:p>
                <a:endParaRPr lang="en-US">
                  <a:latin typeface="Roboto Condensed" panose="02000000000000000000" pitchFamily="2" charset="0"/>
                </a:endParaRPr>
              </a:p>
            </p:txBody>
          </p:sp>
        </p:grpSp>
        <p:sp>
          <p:nvSpPr>
            <p:cNvPr id="235" name="Freeform 234">
              <a:extLst>
                <a:ext uri="{FF2B5EF4-FFF2-40B4-BE49-F238E27FC236}">
                  <a16:creationId xmlns:a16="http://schemas.microsoft.com/office/drawing/2014/main" id="{123326E7-33E2-DBBC-2DCA-9F4F35938441}"/>
                </a:ext>
              </a:extLst>
            </p:cNvPr>
            <p:cNvSpPr>
              <a:spLocks noChangeAspect="1"/>
            </p:cNvSpPr>
            <p:nvPr/>
          </p:nvSpPr>
          <p:spPr>
            <a:xfrm>
              <a:off x="2319370" y="3259255"/>
              <a:ext cx="258524" cy="255600"/>
            </a:xfrm>
            <a:custGeom>
              <a:avLst/>
              <a:gdLst>
                <a:gd name="connsiteX0" fmla="*/ 1079893 w 1299032"/>
                <a:gd name="connsiteY0" fmla="*/ 845715 h 1284341"/>
                <a:gd name="connsiteX1" fmla="*/ 1032044 w 1299032"/>
                <a:gd name="connsiteY1" fmla="*/ 850977 h 1284341"/>
                <a:gd name="connsiteX2" fmla="*/ 986466 w 1299032"/>
                <a:gd name="connsiteY2" fmla="*/ 866546 h 1284341"/>
                <a:gd name="connsiteX3" fmla="*/ 945432 w 1299032"/>
                <a:gd name="connsiteY3" fmla="*/ 891666 h 1284341"/>
                <a:gd name="connsiteX4" fmla="*/ 910852 w 1299032"/>
                <a:gd name="connsiteY4" fmla="*/ 925184 h 1284341"/>
                <a:gd name="connsiteX5" fmla="*/ 435138 w 1299032"/>
                <a:gd name="connsiteY5" fmla="*/ 699932 h 1284341"/>
                <a:gd name="connsiteX6" fmla="*/ 439176 w 1299032"/>
                <a:gd name="connsiteY6" fmla="*/ 657909 h 1284341"/>
                <a:gd name="connsiteX7" fmla="*/ 433731 w 1299032"/>
                <a:gd name="connsiteY7" fmla="*/ 609506 h 1284341"/>
                <a:gd name="connsiteX8" fmla="*/ 914855 w 1299032"/>
                <a:gd name="connsiteY8" fmla="*/ 364036 h 1284341"/>
                <a:gd name="connsiteX9" fmla="*/ 932704 w 1299032"/>
                <a:gd name="connsiteY9" fmla="*/ 382092 h 1284341"/>
                <a:gd name="connsiteX10" fmla="*/ 952536 w 1299032"/>
                <a:gd name="connsiteY10" fmla="*/ 397986 h 1284341"/>
                <a:gd name="connsiteX11" fmla="*/ 974062 w 1299032"/>
                <a:gd name="connsiteY11" fmla="*/ 411465 h 1284341"/>
                <a:gd name="connsiteX12" fmla="*/ 996995 w 1299032"/>
                <a:gd name="connsiteY12" fmla="*/ 422349 h 1284341"/>
                <a:gd name="connsiteX13" fmla="*/ 1021046 w 1299032"/>
                <a:gd name="connsiteY13" fmla="*/ 430530 h 1284341"/>
                <a:gd name="connsiteX14" fmla="*/ 1045890 w 1299032"/>
                <a:gd name="connsiteY14" fmla="*/ 435864 h 1284341"/>
                <a:gd name="connsiteX15" fmla="*/ 1071167 w 1299032"/>
                <a:gd name="connsiteY15" fmla="*/ 438315 h 1284341"/>
                <a:gd name="connsiteX16" fmla="*/ 1096552 w 1299032"/>
                <a:gd name="connsiteY16" fmla="*/ 437810 h 1284341"/>
                <a:gd name="connsiteX17" fmla="*/ 1121720 w 1299032"/>
                <a:gd name="connsiteY17" fmla="*/ 434387 h 1284341"/>
                <a:gd name="connsiteX18" fmla="*/ 1146348 w 1299032"/>
                <a:gd name="connsiteY18" fmla="*/ 428080 h 1284341"/>
                <a:gd name="connsiteX19" fmla="*/ 1170038 w 1299032"/>
                <a:gd name="connsiteY19" fmla="*/ 418961 h 1284341"/>
                <a:gd name="connsiteX20" fmla="*/ 1192538 w 1299032"/>
                <a:gd name="connsiteY20" fmla="*/ 407176 h 1284341"/>
                <a:gd name="connsiteX21" fmla="*/ 1213524 w 1299032"/>
                <a:gd name="connsiteY21" fmla="*/ 392832 h 1284341"/>
                <a:gd name="connsiteX22" fmla="*/ 1232707 w 1299032"/>
                <a:gd name="connsiteY22" fmla="*/ 376217 h 1284341"/>
                <a:gd name="connsiteX23" fmla="*/ 1249835 w 1299032"/>
                <a:gd name="connsiteY23" fmla="*/ 357440 h 1284341"/>
                <a:gd name="connsiteX24" fmla="*/ 1264691 w 1299032"/>
                <a:gd name="connsiteY24" fmla="*/ 336861 h 1284341"/>
                <a:gd name="connsiteX25" fmla="*/ 1277059 w 1299032"/>
                <a:gd name="connsiteY25" fmla="*/ 314661 h 1284341"/>
                <a:gd name="connsiteX26" fmla="*/ 1286758 w 1299032"/>
                <a:gd name="connsiteY26" fmla="*/ 291198 h 1284341"/>
                <a:gd name="connsiteX27" fmla="*/ 1293681 w 1299032"/>
                <a:gd name="connsiteY27" fmla="*/ 266763 h 1284341"/>
                <a:gd name="connsiteX28" fmla="*/ 1297756 w 1299032"/>
                <a:gd name="connsiteY28" fmla="*/ 241715 h 1284341"/>
                <a:gd name="connsiteX29" fmla="*/ 1298910 w 1299032"/>
                <a:gd name="connsiteY29" fmla="*/ 216343 h 1284341"/>
                <a:gd name="connsiteX30" fmla="*/ 1297107 w 1299032"/>
                <a:gd name="connsiteY30" fmla="*/ 191006 h 1284341"/>
                <a:gd name="connsiteX31" fmla="*/ 1292383 w 1299032"/>
                <a:gd name="connsiteY31" fmla="*/ 166066 h 1284341"/>
                <a:gd name="connsiteX32" fmla="*/ 1284775 w 1299032"/>
                <a:gd name="connsiteY32" fmla="*/ 141847 h 1284341"/>
                <a:gd name="connsiteX33" fmla="*/ 1274462 w 1299032"/>
                <a:gd name="connsiteY33" fmla="*/ 118637 h 1284341"/>
                <a:gd name="connsiteX34" fmla="*/ 1261518 w 1299032"/>
                <a:gd name="connsiteY34" fmla="*/ 96797 h 1284341"/>
                <a:gd name="connsiteX35" fmla="*/ 1246121 w 1299032"/>
                <a:gd name="connsiteY35" fmla="*/ 76578 h 1284341"/>
                <a:gd name="connsiteX36" fmla="*/ 1228524 w 1299032"/>
                <a:gd name="connsiteY36" fmla="*/ 58306 h 1284341"/>
                <a:gd name="connsiteX37" fmla="*/ 1208909 w 1299032"/>
                <a:gd name="connsiteY37" fmla="*/ 42160 h 1284341"/>
                <a:gd name="connsiteX38" fmla="*/ 1187526 w 1299032"/>
                <a:gd name="connsiteY38" fmla="*/ 28392 h 1284341"/>
                <a:gd name="connsiteX39" fmla="*/ 1164738 w 1299032"/>
                <a:gd name="connsiteY39" fmla="*/ 17220 h 1284341"/>
                <a:gd name="connsiteX40" fmla="*/ 1140795 w 1299032"/>
                <a:gd name="connsiteY40" fmla="*/ 8714 h 1284341"/>
                <a:gd name="connsiteX41" fmla="*/ 1116023 w 1299032"/>
                <a:gd name="connsiteY41" fmla="*/ 3056 h 1284341"/>
                <a:gd name="connsiteX42" fmla="*/ 1090782 w 1299032"/>
                <a:gd name="connsiteY42" fmla="*/ 281 h 1284341"/>
                <a:gd name="connsiteX43" fmla="*/ 1065398 w 1299032"/>
                <a:gd name="connsiteY43" fmla="*/ 461 h 1284341"/>
                <a:gd name="connsiteX44" fmla="*/ 1040157 w 1299032"/>
                <a:gd name="connsiteY44" fmla="*/ 3561 h 1284341"/>
                <a:gd name="connsiteX45" fmla="*/ 1015493 w 1299032"/>
                <a:gd name="connsiteY45" fmla="*/ 9579 h 1284341"/>
                <a:gd name="connsiteX46" fmla="*/ 991659 w 1299032"/>
                <a:gd name="connsiteY46" fmla="*/ 18373 h 1284341"/>
                <a:gd name="connsiteX47" fmla="*/ 969014 w 1299032"/>
                <a:gd name="connsiteY47" fmla="*/ 29870 h 1284341"/>
                <a:gd name="connsiteX48" fmla="*/ 947848 w 1299032"/>
                <a:gd name="connsiteY48" fmla="*/ 43926 h 1284341"/>
                <a:gd name="connsiteX49" fmla="*/ 928449 w 1299032"/>
                <a:gd name="connsiteY49" fmla="*/ 60324 h 1284341"/>
                <a:gd name="connsiteX50" fmla="*/ 911105 w 1299032"/>
                <a:gd name="connsiteY50" fmla="*/ 78849 h 1284341"/>
                <a:gd name="connsiteX51" fmla="*/ 895996 w 1299032"/>
                <a:gd name="connsiteY51" fmla="*/ 99248 h 1284341"/>
                <a:gd name="connsiteX52" fmla="*/ 883340 w 1299032"/>
                <a:gd name="connsiteY52" fmla="*/ 121268 h 1284341"/>
                <a:gd name="connsiteX53" fmla="*/ 873316 w 1299032"/>
                <a:gd name="connsiteY53" fmla="*/ 144622 h 1284341"/>
                <a:gd name="connsiteX54" fmla="*/ 866068 w 1299032"/>
                <a:gd name="connsiteY54" fmla="*/ 168950 h 1284341"/>
                <a:gd name="connsiteX55" fmla="*/ 861669 w 1299032"/>
                <a:gd name="connsiteY55" fmla="*/ 193962 h 1284341"/>
                <a:gd name="connsiteX56" fmla="*/ 860227 w 1299032"/>
                <a:gd name="connsiteY56" fmla="*/ 219298 h 1284341"/>
                <a:gd name="connsiteX57" fmla="*/ 865599 w 1299032"/>
                <a:gd name="connsiteY57" fmla="*/ 267664 h 1284341"/>
                <a:gd name="connsiteX58" fmla="*/ 384079 w 1299032"/>
                <a:gd name="connsiteY58" fmla="*/ 513207 h 1284341"/>
                <a:gd name="connsiteX59" fmla="*/ 368574 w 1299032"/>
                <a:gd name="connsiteY59" fmla="*/ 497277 h 1284341"/>
                <a:gd name="connsiteX60" fmla="*/ 351519 w 1299032"/>
                <a:gd name="connsiteY60" fmla="*/ 483005 h 1284341"/>
                <a:gd name="connsiteX61" fmla="*/ 333093 w 1299032"/>
                <a:gd name="connsiteY61" fmla="*/ 470499 h 1284341"/>
                <a:gd name="connsiteX62" fmla="*/ 313514 w 1299032"/>
                <a:gd name="connsiteY62" fmla="*/ 459939 h 1284341"/>
                <a:gd name="connsiteX63" fmla="*/ 292960 w 1299032"/>
                <a:gd name="connsiteY63" fmla="*/ 451434 h 1284341"/>
                <a:gd name="connsiteX64" fmla="*/ 271650 w 1299032"/>
                <a:gd name="connsiteY64" fmla="*/ 445054 h 1284341"/>
                <a:gd name="connsiteX65" fmla="*/ 249799 w 1299032"/>
                <a:gd name="connsiteY65" fmla="*/ 440838 h 1284341"/>
                <a:gd name="connsiteX66" fmla="*/ 227623 w 1299032"/>
                <a:gd name="connsiteY66" fmla="*/ 438892 h 1284341"/>
                <a:gd name="connsiteX67" fmla="*/ 205375 w 1299032"/>
                <a:gd name="connsiteY67" fmla="*/ 439180 h 1284341"/>
                <a:gd name="connsiteX68" fmla="*/ 183272 w 1299032"/>
                <a:gd name="connsiteY68" fmla="*/ 441703 h 1284341"/>
                <a:gd name="connsiteX69" fmla="*/ 161565 w 1299032"/>
                <a:gd name="connsiteY69" fmla="*/ 446460 h 1284341"/>
                <a:gd name="connsiteX70" fmla="*/ 140435 w 1299032"/>
                <a:gd name="connsiteY70" fmla="*/ 453416 h 1284341"/>
                <a:gd name="connsiteX71" fmla="*/ 120098 w 1299032"/>
                <a:gd name="connsiteY71" fmla="*/ 462462 h 1284341"/>
                <a:gd name="connsiteX72" fmla="*/ 100771 w 1299032"/>
                <a:gd name="connsiteY72" fmla="*/ 473490 h 1284341"/>
                <a:gd name="connsiteX73" fmla="*/ 82705 w 1299032"/>
                <a:gd name="connsiteY73" fmla="*/ 486465 h 1284341"/>
                <a:gd name="connsiteX74" fmla="*/ 66011 w 1299032"/>
                <a:gd name="connsiteY74" fmla="*/ 501169 h 1284341"/>
                <a:gd name="connsiteX75" fmla="*/ 50902 w 1299032"/>
                <a:gd name="connsiteY75" fmla="*/ 517496 h 1284341"/>
                <a:gd name="connsiteX76" fmla="*/ 37561 w 1299032"/>
                <a:gd name="connsiteY76" fmla="*/ 535263 h 1284341"/>
                <a:gd name="connsiteX77" fmla="*/ 26058 w 1299032"/>
                <a:gd name="connsiteY77" fmla="*/ 554329 h 1284341"/>
                <a:gd name="connsiteX78" fmla="*/ 16539 w 1299032"/>
                <a:gd name="connsiteY78" fmla="*/ 574403 h 1284341"/>
                <a:gd name="connsiteX79" fmla="*/ 9111 w 1299032"/>
                <a:gd name="connsiteY79" fmla="*/ 595379 h 1284341"/>
                <a:gd name="connsiteX80" fmla="*/ 3846 w 1299032"/>
                <a:gd name="connsiteY80" fmla="*/ 617003 h 1284341"/>
                <a:gd name="connsiteX81" fmla="*/ 817 w 1299032"/>
                <a:gd name="connsiteY81" fmla="*/ 639023 h 1284341"/>
                <a:gd name="connsiteX82" fmla="*/ 24 w 1299032"/>
                <a:gd name="connsiteY82" fmla="*/ 661224 h 1284341"/>
                <a:gd name="connsiteX83" fmla="*/ 1467 w 1299032"/>
                <a:gd name="connsiteY83" fmla="*/ 683425 h 1284341"/>
                <a:gd name="connsiteX84" fmla="*/ 5181 w 1299032"/>
                <a:gd name="connsiteY84" fmla="*/ 705374 h 1284341"/>
                <a:gd name="connsiteX85" fmla="*/ 11094 w 1299032"/>
                <a:gd name="connsiteY85" fmla="*/ 726782 h 1284341"/>
                <a:gd name="connsiteX86" fmla="*/ 19135 w 1299032"/>
                <a:gd name="connsiteY86" fmla="*/ 747541 h 1284341"/>
                <a:gd name="connsiteX87" fmla="*/ 29231 w 1299032"/>
                <a:gd name="connsiteY87" fmla="*/ 767327 h 1284341"/>
                <a:gd name="connsiteX88" fmla="*/ 41311 w 1299032"/>
                <a:gd name="connsiteY88" fmla="*/ 786032 h 1284341"/>
                <a:gd name="connsiteX89" fmla="*/ 55193 w 1299032"/>
                <a:gd name="connsiteY89" fmla="*/ 803403 h 1284341"/>
                <a:gd name="connsiteX90" fmla="*/ 70806 w 1299032"/>
                <a:gd name="connsiteY90" fmla="*/ 819261 h 1284341"/>
                <a:gd name="connsiteX91" fmla="*/ 87898 w 1299032"/>
                <a:gd name="connsiteY91" fmla="*/ 833461 h 1284341"/>
                <a:gd name="connsiteX92" fmla="*/ 106360 w 1299032"/>
                <a:gd name="connsiteY92" fmla="*/ 845895 h 1284341"/>
                <a:gd name="connsiteX93" fmla="*/ 126011 w 1299032"/>
                <a:gd name="connsiteY93" fmla="*/ 856347 h 1284341"/>
                <a:gd name="connsiteX94" fmla="*/ 146600 w 1299032"/>
                <a:gd name="connsiteY94" fmla="*/ 864780 h 1284341"/>
                <a:gd name="connsiteX95" fmla="*/ 167911 w 1299032"/>
                <a:gd name="connsiteY95" fmla="*/ 871087 h 1284341"/>
                <a:gd name="connsiteX96" fmla="*/ 189798 w 1299032"/>
                <a:gd name="connsiteY96" fmla="*/ 875196 h 1284341"/>
                <a:gd name="connsiteX97" fmla="*/ 211974 w 1299032"/>
                <a:gd name="connsiteY97" fmla="*/ 877070 h 1284341"/>
                <a:gd name="connsiteX98" fmla="*/ 234186 w 1299032"/>
                <a:gd name="connsiteY98" fmla="*/ 876673 h 1284341"/>
                <a:gd name="connsiteX99" fmla="*/ 256289 w 1299032"/>
                <a:gd name="connsiteY99" fmla="*/ 874078 h 1284341"/>
                <a:gd name="connsiteX100" fmla="*/ 277996 w 1299032"/>
                <a:gd name="connsiteY100" fmla="*/ 869213 h 1284341"/>
                <a:gd name="connsiteX101" fmla="*/ 299126 w 1299032"/>
                <a:gd name="connsiteY101" fmla="*/ 862185 h 1284341"/>
                <a:gd name="connsiteX102" fmla="*/ 319391 w 1299032"/>
                <a:gd name="connsiteY102" fmla="*/ 853067 h 1284341"/>
                <a:gd name="connsiteX103" fmla="*/ 338646 w 1299032"/>
                <a:gd name="connsiteY103" fmla="*/ 841930 h 1284341"/>
                <a:gd name="connsiteX104" fmla="*/ 356711 w 1299032"/>
                <a:gd name="connsiteY104" fmla="*/ 828884 h 1284341"/>
                <a:gd name="connsiteX105" fmla="*/ 373298 w 1299032"/>
                <a:gd name="connsiteY105" fmla="*/ 814107 h 1284341"/>
                <a:gd name="connsiteX106" fmla="*/ 388334 w 1299032"/>
                <a:gd name="connsiteY106" fmla="*/ 797709 h 1284341"/>
                <a:gd name="connsiteX107" fmla="*/ 864301 w 1299032"/>
                <a:gd name="connsiteY107" fmla="*/ 1022925 h 1284341"/>
                <a:gd name="connsiteX108" fmla="*/ 861128 w 1299032"/>
                <a:gd name="connsiteY108" fmla="*/ 1045126 h 1284341"/>
                <a:gd name="connsiteX109" fmla="*/ 860227 w 1299032"/>
                <a:gd name="connsiteY109" fmla="*/ 1067507 h 1284341"/>
                <a:gd name="connsiteX110" fmla="*/ 861633 w 1299032"/>
                <a:gd name="connsiteY110" fmla="*/ 1089852 h 1284341"/>
                <a:gd name="connsiteX111" fmla="*/ 865275 w 1299032"/>
                <a:gd name="connsiteY111" fmla="*/ 1111945 h 1284341"/>
                <a:gd name="connsiteX112" fmla="*/ 871188 w 1299032"/>
                <a:gd name="connsiteY112" fmla="*/ 1133569 h 1284341"/>
                <a:gd name="connsiteX113" fmla="*/ 879265 w 1299032"/>
                <a:gd name="connsiteY113" fmla="*/ 1154472 h 1284341"/>
                <a:gd name="connsiteX114" fmla="*/ 889470 w 1299032"/>
                <a:gd name="connsiteY114" fmla="*/ 1174438 h 1284341"/>
                <a:gd name="connsiteX115" fmla="*/ 901621 w 1299032"/>
                <a:gd name="connsiteY115" fmla="*/ 1193252 h 1284341"/>
                <a:gd name="connsiteX116" fmla="*/ 915612 w 1299032"/>
                <a:gd name="connsiteY116" fmla="*/ 1210731 h 1284341"/>
                <a:gd name="connsiteX117" fmla="*/ 931369 w 1299032"/>
                <a:gd name="connsiteY117" fmla="*/ 1226697 h 1284341"/>
                <a:gd name="connsiteX118" fmla="*/ 948641 w 1299032"/>
                <a:gd name="connsiteY118" fmla="*/ 1240969 h 1284341"/>
                <a:gd name="connsiteX119" fmla="*/ 967283 w 1299032"/>
                <a:gd name="connsiteY119" fmla="*/ 1253403 h 1284341"/>
                <a:gd name="connsiteX120" fmla="*/ 987079 w 1299032"/>
                <a:gd name="connsiteY120" fmla="*/ 1263891 h 1284341"/>
                <a:gd name="connsiteX121" fmla="*/ 1007849 w 1299032"/>
                <a:gd name="connsiteY121" fmla="*/ 1272288 h 1284341"/>
                <a:gd name="connsiteX122" fmla="*/ 1029375 w 1299032"/>
                <a:gd name="connsiteY122" fmla="*/ 1278523 h 1284341"/>
                <a:gd name="connsiteX123" fmla="*/ 1051443 w 1299032"/>
                <a:gd name="connsiteY123" fmla="*/ 1282523 h 1284341"/>
                <a:gd name="connsiteX124" fmla="*/ 1073799 w 1299032"/>
                <a:gd name="connsiteY124" fmla="*/ 1284253 h 1284341"/>
                <a:gd name="connsiteX125" fmla="*/ 1096191 w 1299032"/>
                <a:gd name="connsiteY125" fmla="*/ 1283713 h 1284341"/>
                <a:gd name="connsiteX126" fmla="*/ 1118439 w 1299032"/>
                <a:gd name="connsiteY126" fmla="*/ 1280866 h 1284341"/>
                <a:gd name="connsiteX127" fmla="*/ 1140254 w 1299032"/>
                <a:gd name="connsiteY127" fmla="*/ 1275784 h 1284341"/>
                <a:gd name="connsiteX128" fmla="*/ 1161456 w 1299032"/>
                <a:gd name="connsiteY128" fmla="*/ 1268504 h 1284341"/>
                <a:gd name="connsiteX129" fmla="*/ 1181793 w 1299032"/>
                <a:gd name="connsiteY129" fmla="*/ 1259097 h 1284341"/>
                <a:gd name="connsiteX130" fmla="*/ 1201084 w 1299032"/>
                <a:gd name="connsiteY130" fmla="*/ 1247672 h 1284341"/>
                <a:gd name="connsiteX131" fmla="*/ 1219077 w 1299032"/>
                <a:gd name="connsiteY131" fmla="*/ 1234337 h 1284341"/>
                <a:gd name="connsiteX132" fmla="*/ 1235628 w 1299032"/>
                <a:gd name="connsiteY132" fmla="*/ 1219237 h 1284341"/>
                <a:gd name="connsiteX133" fmla="*/ 1250556 w 1299032"/>
                <a:gd name="connsiteY133" fmla="*/ 1202514 h 1284341"/>
                <a:gd name="connsiteX134" fmla="*/ 1263717 w 1299032"/>
                <a:gd name="connsiteY134" fmla="*/ 1184386 h 1284341"/>
                <a:gd name="connsiteX135" fmla="*/ 1274931 w 1299032"/>
                <a:gd name="connsiteY135" fmla="*/ 1164960 h 1284341"/>
                <a:gd name="connsiteX136" fmla="*/ 1284090 w 1299032"/>
                <a:gd name="connsiteY136" fmla="*/ 1144525 h 1284341"/>
                <a:gd name="connsiteX137" fmla="*/ 1291157 w 1299032"/>
                <a:gd name="connsiteY137" fmla="*/ 1123261 h 1284341"/>
                <a:gd name="connsiteX138" fmla="*/ 1295989 w 1299032"/>
                <a:gd name="connsiteY138" fmla="*/ 1101385 h 1284341"/>
                <a:gd name="connsiteX139" fmla="*/ 1298585 w 1299032"/>
                <a:gd name="connsiteY139" fmla="*/ 1079148 h 1284341"/>
                <a:gd name="connsiteX140" fmla="*/ 1298874 w 1299032"/>
                <a:gd name="connsiteY140" fmla="*/ 1056731 h 1284341"/>
                <a:gd name="connsiteX141" fmla="*/ 1296891 w 1299032"/>
                <a:gd name="connsiteY141" fmla="*/ 1034422 h 1284341"/>
                <a:gd name="connsiteX142" fmla="*/ 1292636 w 1299032"/>
                <a:gd name="connsiteY142" fmla="*/ 1012437 h 1284341"/>
                <a:gd name="connsiteX143" fmla="*/ 1286145 w 1299032"/>
                <a:gd name="connsiteY143" fmla="*/ 990993 h 1284341"/>
                <a:gd name="connsiteX144" fmla="*/ 1277527 w 1299032"/>
                <a:gd name="connsiteY144" fmla="*/ 970306 h 1284341"/>
                <a:gd name="connsiteX145" fmla="*/ 1266818 w 1299032"/>
                <a:gd name="connsiteY145" fmla="*/ 950628 h 1284341"/>
                <a:gd name="connsiteX146" fmla="*/ 1254162 w 1299032"/>
                <a:gd name="connsiteY146" fmla="*/ 932139 h 1284341"/>
                <a:gd name="connsiteX147" fmla="*/ 1239702 w 1299032"/>
                <a:gd name="connsiteY147" fmla="*/ 915056 h 1284341"/>
                <a:gd name="connsiteX148" fmla="*/ 1223548 w 1299032"/>
                <a:gd name="connsiteY148" fmla="*/ 899487 h 1284341"/>
                <a:gd name="connsiteX149" fmla="*/ 1205880 w 1299032"/>
                <a:gd name="connsiteY149" fmla="*/ 885683 h 1284341"/>
                <a:gd name="connsiteX150" fmla="*/ 1186949 w 1299032"/>
                <a:gd name="connsiteY150" fmla="*/ 873754 h 1284341"/>
                <a:gd name="connsiteX151" fmla="*/ 1166865 w 1299032"/>
                <a:gd name="connsiteY151" fmla="*/ 863807 h 1284341"/>
                <a:gd name="connsiteX152" fmla="*/ 1145843 w 1299032"/>
                <a:gd name="connsiteY152" fmla="*/ 855950 h 1284341"/>
                <a:gd name="connsiteX153" fmla="*/ 1124172 w 1299032"/>
                <a:gd name="connsiteY153" fmla="*/ 850292 h 1284341"/>
                <a:gd name="connsiteX154" fmla="*/ 1102033 w 1299032"/>
                <a:gd name="connsiteY154" fmla="*/ 846868 h 1284341"/>
                <a:gd name="connsiteX155" fmla="*/ 1079640 w 1299032"/>
                <a:gd name="connsiteY155" fmla="*/ 845715 h 128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299032" h="1284341">
                  <a:moveTo>
                    <a:pt x="1079893" y="845715"/>
                  </a:moveTo>
                  <a:cubicBezTo>
                    <a:pt x="1063739" y="845715"/>
                    <a:pt x="1047801" y="847445"/>
                    <a:pt x="1032044" y="850977"/>
                  </a:cubicBezTo>
                  <a:cubicBezTo>
                    <a:pt x="1016286" y="854473"/>
                    <a:pt x="1001106" y="859662"/>
                    <a:pt x="986466" y="866546"/>
                  </a:cubicBezTo>
                  <a:cubicBezTo>
                    <a:pt x="971863" y="873394"/>
                    <a:pt x="958197" y="881791"/>
                    <a:pt x="945432" y="891666"/>
                  </a:cubicBezTo>
                  <a:cubicBezTo>
                    <a:pt x="932668" y="901577"/>
                    <a:pt x="921129" y="912750"/>
                    <a:pt x="910852" y="925184"/>
                  </a:cubicBezTo>
                  <a:lnTo>
                    <a:pt x="435138" y="699932"/>
                  </a:lnTo>
                  <a:cubicBezTo>
                    <a:pt x="437806" y="686056"/>
                    <a:pt x="439176" y="672072"/>
                    <a:pt x="439176" y="657909"/>
                  </a:cubicBezTo>
                  <a:cubicBezTo>
                    <a:pt x="439176" y="641582"/>
                    <a:pt x="437337" y="625436"/>
                    <a:pt x="433731" y="609506"/>
                  </a:cubicBezTo>
                  <a:lnTo>
                    <a:pt x="914855" y="364036"/>
                  </a:lnTo>
                  <a:cubicBezTo>
                    <a:pt x="920444" y="370379"/>
                    <a:pt x="926393" y="376398"/>
                    <a:pt x="932704" y="382092"/>
                  </a:cubicBezTo>
                  <a:cubicBezTo>
                    <a:pt x="939014" y="387750"/>
                    <a:pt x="945612" y="393048"/>
                    <a:pt x="952536" y="397986"/>
                  </a:cubicBezTo>
                  <a:cubicBezTo>
                    <a:pt x="959459" y="402887"/>
                    <a:pt x="966634" y="407356"/>
                    <a:pt x="974062" y="411465"/>
                  </a:cubicBezTo>
                  <a:cubicBezTo>
                    <a:pt x="981490" y="415537"/>
                    <a:pt x="989135" y="419178"/>
                    <a:pt x="996995" y="422349"/>
                  </a:cubicBezTo>
                  <a:cubicBezTo>
                    <a:pt x="1004856" y="425557"/>
                    <a:pt x="1012861" y="428260"/>
                    <a:pt x="1021046" y="430530"/>
                  </a:cubicBezTo>
                  <a:cubicBezTo>
                    <a:pt x="1029231" y="432801"/>
                    <a:pt x="1037488" y="434567"/>
                    <a:pt x="1045890" y="435864"/>
                  </a:cubicBezTo>
                  <a:cubicBezTo>
                    <a:pt x="1054256" y="437198"/>
                    <a:pt x="1062693" y="437991"/>
                    <a:pt x="1071167" y="438315"/>
                  </a:cubicBezTo>
                  <a:cubicBezTo>
                    <a:pt x="1079640" y="438639"/>
                    <a:pt x="1088114" y="438495"/>
                    <a:pt x="1096552" y="437810"/>
                  </a:cubicBezTo>
                  <a:cubicBezTo>
                    <a:pt x="1105025" y="437162"/>
                    <a:pt x="1113427" y="436008"/>
                    <a:pt x="1121720" y="434387"/>
                  </a:cubicBezTo>
                  <a:cubicBezTo>
                    <a:pt x="1130050" y="432765"/>
                    <a:pt x="1138271" y="430638"/>
                    <a:pt x="1146348" y="428080"/>
                  </a:cubicBezTo>
                  <a:cubicBezTo>
                    <a:pt x="1154425" y="425485"/>
                    <a:pt x="1162322" y="422457"/>
                    <a:pt x="1170038" y="418961"/>
                  </a:cubicBezTo>
                  <a:cubicBezTo>
                    <a:pt x="1177791" y="415465"/>
                    <a:pt x="1185291" y="411537"/>
                    <a:pt x="1192538" y="407176"/>
                  </a:cubicBezTo>
                  <a:cubicBezTo>
                    <a:pt x="1199822" y="402779"/>
                    <a:pt x="1206817" y="398022"/>
                    <a:pt x="1213524" y="392832"/>
                  </a:cubicBezTo>
                  <a:cubicBezTo>
                    <a:pt x="1220231" y="387678"/>
                    <a:pt x="1226649" y="382128"/>
                    <a:pt x="1232707" y="376217"/>
                  </a:cubicBezTo>
                  <a:cubicBezTo>
                    <a:pt x="1238765" y="370271"/>
                    <a:pt x="1244498" y="364036"/>
                    <a:pt x="1249835" y="357440"/>
                  </a:cubicBezTo>
                  <a:cubicBezTo>
                    <a:pt x="1255171" y="350881"/>
                    <a:pt x="1260147" y="343997"/>
                    <a:pt x="1264691" y="336861"/>
                  </a:cubicBezTo>
                  <a:cubicBezTo>
                    <a:pt x="1269234" y="329689"/>
                    <a:pt x="1273345" y="322301"/>
                    <a:pt x="1277059" y="314661"/>
                  </a:cubicBezTo>
                  <a:cubicBezTo>
                    <a:pt x="1280737" y="307020"/>
                    <a:pt x="1283982" y="299199"/>
                    <a:pt x="1286758" y="291198"/>
                  </a:cubicBezTo>
                  <a:cubicBezTo>
                    <a:pt x="1289535" y="283197"/>
                    <a:pt x="1291843" y="275052"/>
                    <a:pt x="1293681" y="266763"/>
                  </a:cubicBezTo>
                  <a:cubicBezTo>
                    <a:pt x="1295520" y="258510"/>
                    <a:pt x="1296891" y="250148"/>
                    <a:pt x="1297756" y="241715"/>
                  </a:cubicBezTo>
                  <a:cubicBezTo>
                    <a:pt x="1298621" y="233282"/>
                    <a:pt x="1299018" y="224812"/>
                    <a:pt x="1298910" y="216343"/>
                  </a:cubicBezTo>
                  <a:cubicBezTo>
                    <a:pt x="1298766" y="207873"/>
                    <a:pt x="1298189" y="199440"/>
                    <a:pt x="1297107" y="191006"/>
                  </a:cubicBezTo>
                  <a:cubicBezTo>
                    <a:pt x="1295989" y="182609"/>
                    <a:pt x="1294439" y="174284"/>
                    <a:pt x="1292383" y="166066"/>
                  </a:cubicBezTo>
                  <a:cubicBezTo>
                    <a:pt x="1290292" y="157849"/>
                    <a:pt x="1287768" y="149776"/>
                    <a:pt x="1284775" y="141847"/>
                  </a:cubicBezTo>
                  <a:cubicBezTo>
                    <a:pt x="1281782" y="133918"/>
                    <a:pt x="1278357" y="126170"/>
                    <a:pt x="1274462" y="118637"/>
                  </a:cubicBezTo>
                  <a:cubicBezTo>
                    <a:pt x="1270568" y="111105"/>
                    <a:pt x="1266241" y="103825"/>
                    <a:pt x="1261518" y="96797"/>
                  </a:cubicBezTo>
                  <a:cubicBezTo>
                    <a:pt x="1256794" y="89769"/>
                    <a:pt x="1251638" y="83029"/>
                    <a:pt x="1246121" y="76578"/>
                  </a:cubicBezTo>
                  <a:cubicBezTo>
                    <a:pt x="1240604" y="70163"/>
                    <a:pt x="1234726" y="64072"/>
                    <a:pt x="1228524" y="58306"/>
                  </a:cubicBezTo>
                  <a:cubicBezTo>
                    <a:pt x="1222286" y="52539"/>
                    <a:pt x="1215760" y="47169"/>
                    <a:pt x="1208909" y="42160"/>
                  </a:cubicBezTo>
                  <a:cubicBezTo>
                    <a:pt x="1202058" y="37150"/>
                    <a:pt x="1194918" y="32573"/>
                    <a:pt x="1187526" y="28392"/>
                  </a:cubicBezTo>
                  <a:cubicBezTo>
                    <a:pt x="1180171" y="24248"/>
                    <a:pt x="1172562" y="20500"/>
                    <a:pt x="1164738" y="17220"/>
                  </a:cubicBezTo>
                  <a:cubicBezTo>
                    <a:pt x="1156913" y="13904"/>
                    <a:pt x="1148944" y="11093"/>
                    <a:pt x="1140795" y="8714"/>
                  </a:cubicBezTo>
                  <a:cubicBezTo>
                    <a:pt x="1132646" y="6372"/>
                    <a:pt x="1124389" y="4462"/>
                    <a:pt x="1116023" y="3056"/>
                  </a:cubicBezTo>
                  <a:cubicBezTo>
                    <a:pt x="1107694" y="1650"/>
                    <a:pt x="1099256" y="713"/>
                    <a:pt x="1090782" y="281"/>
                  </a:cubicBezTo>
                  <a:cubicBezTo>
                    <a:pt x="1082309" y="-152"/>
                    <a:pt x="1073835" y="-79"/>
                    <a:pt x="1065398" y="461"/>
                  </a:cubicBezTo>
                  <a:cubicBezTo>
                    <a:pt x="1056924" y="1002"/>
                    <a:pt x="1048522" y="2047"/>
                    <a:pt x="1040157" y="3561"/>
                  </a:cubicBezTo>
                  <a:cubicBezTo>
                    <a:pt x="1031827" y="5074"/>
                    <a:pt x="1023606" y="7093"/>
                    <a:pt x="1015493" y="9579"/>
                  </a:cubicBezTo>
                  <a:cubicBezTo>
                    <a:pt x="1007380" y="12030"/>
                    <a:pt x="999447" y="14985"/>
                    <a:pt x="991659" y="18373"/>
                  </a:cubicBezTo>
                  <a:cubicBezTo>
                    <a:pt x="983906" y="21761"/>
                    <a:pt x="976334" y="25617"/>
                    <a:pt x="969014" y="29870"/>
                  </a:cubicBezTo>
                  <a:cubicBezTo>
                    <a:pt x="961694" y="34159"/>
                    <a:pt x="954627" y="38844"/>
                    <a:pt x="947848" y="43926"/>
                  </a:cubicBezTo>
                  <a:cubicBezTo>
                    <a:pt x="941069" y="49007"/>
                    <a:pt x="934615" y="54486"/>
                    <a:pt x="928449" y="60324"/>
                  </a:cubicBezTo>
                  <a:cubicBezTo>
                    <a:pt x="922319" y="66163"/>
                    <a:pt x="916514" y="72326"/>
                    <a:pt x="911105" y="78849"/>
                  </a:cubicBezTo>
                  <a:cubicBezTo>
                    <a:pt x="905660" y="85372"/>
                    <a:pt x="900612" y="92184"/>
                    <a:pt x="895996" y="99248"/>
                  </a:cubicBezTo>
                  <a:cubicBezTo>
                    <a:pt x="891345" y="106348"/>
                    <a:pt x="887126" y="113700"/>
                    <a:pt x="883340" y="121268"/>
                  </a:cubicBezTo>
                  <a:cubicBezTo>
                    <a:pt x="879554" y="128873"/>
                    <a:pt x="876201" y="136657"/>
                    <a:pt x="873316" y="144622"/>
                  </a:cubicBezTo>
                  <a:cubicBezTo>
                    <a:pt x="870431" y="152587"/>
                    <a:pt x="868015" y="160696"/>
                    <a:pt x="866068" y="168950"/>
                  </a:cubicBezTo>
                  <a:cubicBezTo>
                    <a:pt x="864121" y="177203"/>
                    <a:pt x="862679" y="185528"/>
                    <a:pt x="861669" y="193962"/>
                  </a:cubicBezTo>
                  <a:cubicBezTo>
                    <a:pt x="860696" y="202395"/>
                    <a:pt x="860227" y="210828"/>
                    <a:pt x="860227" y="219298"/>
                  </a:cubicBezTo>
                  <a:cubicBezTo>
                    <a:pt x="860227" y="235624"/>
                    <a:pt x="862030" y="251734"/>
                    <a:pt x="865599" y="267664"/>
                  </a:cubicBezTo>
                  <a:lnTo>
                    <a:pt x="384079" y="513207"/>
                  </a:lnTo>
                  <a:cubicBezTo>
                    <a:pt x="379175" y="507620"/>
                    <a:pt x="374019" y="502323"/>
                    <a:pt x="368574" y="497277"/>
                  </a:cubicBezTo>
                  <a:cubicBezTo>
                    <a:pt x="363130" y="492231"/>
                    <a:pt x="357432" y="487474"/>
                    <a:pt x="351519" y="483005"/>
                  </a:cubicBezTo>
                  <a:cubicBezTo>
                    <a:pt x="345569" y="478500"/>
                    <a:pt x="339439" y="474355"/>
                    <a:pt x="333093" y="470499"/>
                  </a:cubicBezTo>
                  <a:cubicBezTo>
                    <a:pt x="326747" y="466643"/>
                    <a:pt x="320220" y="463147"/>
                    <a:pt x="313514" y="459939"/>
                  </a:cubicBezTo>
                  <a:cubicBezTo>
                    <a:pt x="306807" y="456768"/>
                    <a:pt x="299956" y="453920"/>
                    <a:pt x="292960" y="451434"/>
                  </a:cubicBezTo>
                  <a:cubicBezTo>
                    <a:pt x="285965" y="448947"/>
                    <a:pt x="278862" y="446820"/>
                    <a:pt x="271650" y="445054"/>
                  </a:cubicBezTo>
                  <a:cubicBezTo>
                    <a:pt x="264438" y="443289"/>
                    <a:pt x="257155" y="441883"/>
                    <a:pt x="249799" y="440838"/>
                  </a:cubicBezTo>
                  <a:cubicBezTo>
                    <a:pt x="242443" y="439829"/>
                    <a:pt x="235051" y="439144"/>
                    <a:pt x="227623" y="438892"/>
                  </a:cubicBezTo>
                  <a:cubicBezTo>
                    <a:pt x="220231" y="438603"/>
                    <a:pt x="212803" y="438675"/>
                    <a:pt x="205375" y="439180"/>
                  </a:cubicBezTo>
                  <a:cubicBezTo>
                    <a:pt x="197983" y="439648"/>
                    <a:pt x="190627" y="440477"/>
                    <a:pt x="183272" y="441703"/>
                  </a:cubicBezTo>
                  <a:cubicBezTo>
                    <a:pt x="175952" y="442928"/>
                    <a:pt x="168704" y="444514"/>
                    <a:pt x="161565" y="446460"/>
                  </a:cubicBezTo>
                  <a:cubicBezTo>
                    <a:pt x="154389" y="448406"/>
                    <a:pt x="147358" y="450713"/>
                    <a:pt x="140435" y="453416"/>
                  </a:cubicBezTo>
                  <a:cubicBezTo>
                    <a:pt x="133475" y="456083"/>
                    <a:pt x="126696" y="459074"/>
                    <a:pt x="120098" y="462462"/>
                  </a:cubicBezTo>
                  <a:cubicBezTo>
                    <a:pt x="113463" y="465814"/>
                    <a:pt x="107045" y="469490"/>
                    <a:pt x="100771" y="473490"/>
                  </a:cubicBezTo>
                  <a:cubicBezTo>
                    <a:pt x="94533" y="477527"/>
                    <a:pt x="88511" y="481816"/>
                    <a:pt x="82705" y="486465"/>
                  </a:cubicBezTo>
                  <a:cubicBezTo>
                    <a:pt x="76900" y="491078"/>
                    <a:pt x="71347" y="495979"/>
                    <a:pt x="66011" y="501169"/>
                  </a:cubicBezTo>
                  <a:cubicBezTo>
                    <a:pt x="60710" y="506359"/>
                    <a:pt x="55662" y="511801"/>
                    <a:pt x="50902" y="517496"/>
                  </a:cubicBezTo>
                  <a:cubicBezTo>
                    <a:pt x="46179" y="523190"/>
                    <a:pt x="41707" y="529137"/>
                    <a:pt x="37561" y="535263"/>
                  </a:cubicBezTo>
                  <a:cubicBezTo>
                    <a:pt x="33378" y="541426"/>
                    <a:pt x="29556" y="547769"/>
                    <a:pt x="26058" y="554329"/>
                  </a:cubicBezTo>
                  <a:cubicBezTo>
                    <a:pt x="22524" y="560852"/>
                    <a:pt x="19387" y="567556"/>
                    <a:pt x="16539" y="574403"/>
                  </a:cubicBezTo>
                  <a:cubicBezTo>
                    <a:pt x="13726" y="581287"/>
                    <a:pt x="11238" y="588279"/>
                    <a:pt x="9111" y="595379"/>
                  </a:cubicBezTo>
                  <a:cubicBezTo>
                    <a:pt x="6983" y="602479"/>
                    <a:pt x="5253" y="609687"/>
                    <a:pt x="3846" y="617003"/>
                  </a:cubicBezTo>
                  <a:cubicBezTo>
                    <a:pt x="2476" y="624283"/>
                    <a:pt x="1467" y="631635"/>
                    <a:pt x="817" y="639023"/>
                  </a:cubicBezTo>
                  <a:cubicBezTo>
                    <a:pt x="168" y="646412"/>
                    <a:pt x="-84" y="653836"/>
                    <a:pt x="24" y="661224"/>
                  </a:cubicBezTo>
                  <a:cubicBezTo>
                    <a:pt x="132" y="668649"/>
                    <a:pt x="601" y="676073"/>
                    <a:pt x="1467" y="683425"/>
                  </a:cubicBezTo>
                  <a:cubicBezTo>
                    <a:pt x="2332" y="690813"/>
                    <a:pt x="3594" y="698130"/>
                    <a:pt x="5181" y="705374"/>
                  </a:cubicBezTo>
                  <a:cubicBezTo>
                    <a:pt x="6803" y="712618"/>
                    <a:pt x="8750" y="719754"/>
                    <a:pt x="11094" y="726782"/>
                  </a:cubicBezTo>
                  <a:cubicBezTo>
                    <a:pt x="13402" y="733846"/>
                    <a:pt x="16106" y="740765"/>
                    <a:pt x="19135" y="747541"/>
                  </a:cubicBezTo>
                  <a:cubicBezTo>
                    <a:pt x="22164" y="754316"/>
                    <a:pt x="25553" y="760912"/>
                    <a:pt x="29231" y="767327"/>
                  </a:cubicBezTo>
                  <a:cubicBezTo>
                    <a:pt x="32945" y="773778"/>
                    <a:pt x="36984" y="780013"/>
                    <a:pt x="41311" y="786032"/>
                  </a:cubicBezTo>
                  <a:cubicBezTo>
                    <a:pt x="45638" y="792051"/>
                    <a:pt x="50289" y="797853"/>
                    <a:pt x="55193" y="803403"/>
                  </a:cubicBezTo>
                  <a:cubicBezTo>
                    <a:pt x="60133" y="808954"/>
                    <a:pt x="65325" y="814252"/>
                    <a:pt x="70806" y="819261"/>
                  </a:cubicBezTo>
                  <a:cubicBezTo>
                    <a:pt x="76251" y="824307"/>
                    <a:pt x="81948" y="829028"/>
                    <a:pt x="87898" y="833461"/>
                  </a:cubicBezTo>
                  <a:cubicBezTo>
                    <a:pt x="93847" y="837930"/>
                    <a:pt x="100013" y="842075"/>
                    <a:pt x="106360" y="845895"/>
                  </a:cubicBezTo>
                  <a:cubicBezTo>
                    <a:pt x="112742" y="849715"/>
                    <a:pt x="119268" y="853211"/>
                    <a:pt x="126011" y="856347"/>
                  </a:cubicBezTo>
                  <a:cubicBezTo>
                    <a:pt x="132718" y="859518"/>
                    <a:pt x="139569" y="862329"/>
                    <a:pt x="146600" y="864780"/>
                  </a:cubicBezTo>
                  <a:cubicBezTo>
                    <a:pt x="153596" y="867231"/>
                    <a:pt x="160699" y="869357"/>
                    <a:pt x="167911" y="871087"/>
                  </a:cubicBezTo>
                  <a:cubicBezTo>
                    <a:pt x="175122" y="872817"/>
                    <a:pt x="182442" y="874187"/>
                    <a:pt x="189798" y="875196"/>
                  </a:cubicBezTo>
                  <a:cubicBezTo>
                    <a:pt x="197154" y="876205"/>
                    <a:pt x="204546" y="876817"/>
                    <a:pt x="211974" y="877070"/>
                  </a:cubicBezTo>
                  <a:cubicBezTo>
                    <a:pt x="219366" y="877322"/>
                    <a:pt x="226794" y="877178"/>
                    <a:pt x="234186" y="876673"/>
                  </a:cubicBezTo>
                  <a:cubicBezTo>
                    <a:pt x="241614" y="876205"/>
                    <a:pt x="248969" y="875304"/>
                    <a:pt x="256289" y="874078"/>
                  </a:cubicBezTo>
                  <a:cubicBezTo>
                    <a:pt x="263609" y="872817"/>
                    <a:pt x="270857" y="871195"/>
                    <a:pt x="277996" y="869213"/>
                  </a:cubicBezTo>
                  <a:cubicBezTo>
                    <a:pt x="285172" y="867231"/>
                    <a:pt x="292203" y="864888"/>
                    <a:pt x="299126" y="862185"/>
                  </a:cubicBezTo>
                  <a:cubicBezTo>
                    <a:pt x="306050" y="859482"/>
                    <a:pt x="312792" y="856455"/>
                    <a:pt x="319391" y="853067"/>
                  </a:cubicBezTo>
                  <a:cubicBezTo>
                    <a:pt x="326026" y="849679"/>
                    <a:pt x="332444" y="845967"/>
                    <a:pt x="338646" y="841930"/>
                  </a:cubicBezTo>
                  <a:cubicBezTo>
                    <a:pt x="344884" y="837894"/>
                    <a:pt x="350906" y="833533"/>
                    <a:pt x="356711" y="828884"/>
                  </a:cubicBezTo>
                  <a:cubicBezTo>
                    <a:pt x="362480" y="824235"/>
                    <a:pt x="368033" y="819297"/>
                    <a:pt x="373298" y="814107"/>
                  </a:cubicBezTo>
                  <a:cubicBezTo>
                    <a:pt x="378598" y="808882"/>
                    <a:pt x="383611" y="803439"/>
                    <a:pt x="388334" y="797709"/>
                  </a:cubicBezTo>
                  <a:lnTo>
                    <a:pt x="864301" y="1022925"/>
                  </a:lnTo>
                  <a:cubicBezTo>
                    <a:pt x="862859" y="1030277"/>
                    <a:pt x="861777" y="1037665"/>
                    <a:pt x="861128" y="1045126"/>
                  </a:cubicBezTo>
                  <a:cubicBezTo>
                    <a:pt x="860443" y="1052550"/>
                    <a:pt x="860119" y="1060010"/>
                    <a:pt x="860227" y="1067507"/>
                  </a:cubicBezTo>
                  <a:cubicBezTo>
                    <a:pt x="860299" y="1074967"/>
                    <a:pt x="860768" y="1082428"/>
                    <a:pt x="861633" y="1089852"/>
                  </a:cubicBezTo>
                  <a:cubicBezTo>
                    <a:pt x="862462" y="1097276"/>
                    <a:pt x="863688" y="1104664"/>
                    <a:pt x="865275" y="1111945"/>
                  </a:cubicBezTo>
                  <a:cubicBezTo>
                    <a:pt x="866898" y="1119261"/>
                    <a:pt x="868845" y="1126469"/>
                    <a:pt x="871188" y="1133569"/>
                  </a:cubicBezTo>
                  <a:cubicBezTo>
                    <a:pt x="873532" y="1140669"/>
                    <a:pt x="876237" y="1147624"/>
                    <a:pt x="879265" y="1154472"/>
                  </a:cubicBezTo>
                  <a:cubicBezTo>
                    <a:pt x="882330" y="1161284"/>
                    <a:pt x="885720" y="1167951"/>
                    <a:pt x="889470" y="1174438"/>
                  </a:cubicBezTo>
                  <a:cubicBezTo>
                    <a:pt x="893184" y="1180926"/>
                    <a:pt x="897222" y="1187197"/>
                    <a:pt x="901621" y="1193252"/>
                  </a:cubicBezTo>
                  <a:cubicBezTo>
                    <a:pt x="905985" y="1199306"/>
                    <a:pt x="910672" y="1205145"/>
                    <a:pt x="915612" y="1210731"/>
                  </a:cubicBezTo>
                  <a:cubicBezTo>
                    <a:pt x="920588" y="1216317"/>
                    <a:pt x="925853" y="1221651"/>
                    <a:pt x="931369" y="1226697"/>
                  </a:cubicBezTo>
                  <a:cubicBezTo>
                    <a:pt x="936886" y="1231743"/>
                    <a:pt x="942620" y="1236500"/>
                    <a:pt x="948641" y="1240969"/>
                  </a:cubicBezTo>
                  <a:cubicBezTo>
                    <a:pt x="954627" y="1245438"/>
                    <a:pt x="960829" y="1249583"/>
                    <a:pt x="967283" y="1253403"/>
                  </a:cubicBezTo>
                  <a:cubicBezTo>
                    <a:pt x="973702" y="1257223"/>
                    <a:pt x="980300" y="1260719"/>
                    <a:pt x="987079" y="1263891"/>
                  </a:cubicBezTo>
                  <a:cubicBezTo>
                    <a:pt x="993858" y="1267026"/>
                    <a:pt x="1000781" y="1269837"/>
                    <a:pt x="1007849" y="1272288"/>
                  </a:cubicBezTo>
                  <a:cubicBezTo>
                    <a:pt x="1014916" y="1274739"/>
                    <a:pt x="1022092" y="1276793"/>
                    <a:pt x="1029375" y="1278523"/>
                  </a:cubicBezTo>
                  <a:cubicBezTo>
                    <a:pt x="1036659" y="1280217"/>
                    <a:pt x="1044015" y="1281550"/>
                    <a:pt x="1051443" y="1282523"/>
                  </a:cubicBezTo>
                  <a:cubicBezTo>
                    <a:pt x="1058871" y="1283496"/>
                    <a:pt x="1066299" y="1284073"/>
                    <a:pt x="1073799" y="1284253"/>
                  </a:cubicBezTo>
                  <a:cubicBezTo>
                    <a:pt x="1081263" y="1284470"/>
                    <a:pt x="1088727" y="1284289"/>
                    <a:pt x="1096191" y="1283713"/>
                  </a:cubicBezTo>
                  <a:cubicBezTo>
                    <a:pt x="1103655" y="1283136"/>
                    <a:pt x="1111083" y="1282199"/>
                    <a:pt x="1118439" y="1280866"/>
                  </a:cubicBezTo>
                  <a:cubicBezTo>
                    <a:pt x="1125795" y="1279568"/>
                    <a:pt x="1133079" y="1277874"/>
                    <a:pt x="1140254" y="1275784"/>
                  </a:cubicBezTo>
                  <a:cubicBezTo>
                    <a:pt x="1147466" y="1273730"/>
                    <a:pt x="1154497" y="1271315"/>
                    <a:pt x="1161456" y="1268504"/>
                  </a:cubicBezTo>
                  <a:cubicBezTo>
                    <a:pt x="1168380" y="1265729"/>
                    <a:pt x="1175194" y="1262593"/>
                    <a:pt x="1181793" y="1259097"/>
                  </a:cubicBezTo>
                  <a:cubicBezTo>
                    <a:pt x="1188428" y="1255637"/>
                    <a:pt x="1194846" y="1251817"/>
                    <a:pt x="1201084" y="1247672"/>
                  </a:cubicBezTo>
                  <a:cubicBezTo>
                    <a:pt x="1207286" y="1243528"/>
                    <a:pt x="1213308" y="1239095"/>
                    <a:pt x="1219077" y="1234337"/>
                  </a:cubicBezTo>
                  <a:cubicBezTo>
                    <a:pt x="1224847" y="1229580"/>
                    <a:pt x="1230363" y="1224535"/>
                    <a:pt x="1235628" y="1219237"/>
                  </a:cubicBezTo>
                  <a:cubicBezTo>
                    <a:pt x="1240892" y="1213903"/>
                    <a:pt x="1245868" y="1208352"/>
                    <a:pt x="1250556" y="1202514"/>
                  </a:cubicBezTo>
                  <a:cubicBezTo>
                    <a:pt x="1255244" y="1196711"/>
                    <a:pt x="1259643" y="1190657"/>
                    <a:pt x="1263717" y="1184386"/>
                  </a:cubicBezTo>
                  <a:cubicBezTo>
                    <a:pt x="1267756" y="1178115"/>
                    <a:pt x="1271506" y="1171627"/>
                    <a:pt x="1274931" y="1164960"/>
                  </a:cubicBezTo>
                  <a:cubicBezTo>
                    <a:pt x="1278321" y="1158328"/>
                    <a:pt x="1281386" y="1151517"/>
                    <a:pt x="1284090" y="1144525"/>
                  </a:cubicBezTo>
                  <a:cubicBezTo>
                    <a:pt x="1286830" y="1137569"/>
                    <a:pt x="1289174" y="1130469"/>
                    <a:pt x="1291157" y="1123261"/>
                  </a:cubicBezTo>
                  <a:cubicBezTo>
                    <a:pt x="1293141" y="1116053"/>
                    <a:pt x="1294763" y="1108773"/>
                    <a:pt x="1295989" y="1101385"/>
                  </a:cubicBezTo>
                  <a:cubicBezTo>
                    <a:pt x="1297251" y="1094033"/>
                    <a:pt x="1298081" y="1086608"/>
                    <a:pt x="1298585" y="1079148"/>
                  </a:cubicBezTo>
                  <a:cubicBezTo>
                    <a:pt x="1299054" y="1071688"/>
                    <a:pt x="1299162" y="1064227"/>
                    <a:pt x="1298874" y="1056731"/>
                  </a:cubicBezTo>
                  <a:cubicBezTo>
                    <a:pt x="1298585" y="1049270"/>
                    <a:pt x="1297936" y="1041846"/>
                    <a:pt x="1296891" y="1034422"/>
                  </a:cubicBezTo>
                  <a:cubicBezTo>
                    <a:pt x="1295845" y="1027034"/>
                    <a:pt x="1294439" y="1019681"/>
                    <a:pt x="1292636" y="1012437"/>
                  </a:cubicBezTo>
                  <a:cubicBezTo>
                    <a:pt x="1290833" y="1005193"/>
                    <a:pt x="1288669" y="998021"/>
                    <a:pt x="1286145" y="990993"/>
                  </a:cubicBezTo>
                  <a:cubicBezTo>
                    <a:pt x="1283621" y="983965"/>
                    <a:pt x="1280737" y="977082"/>
                    <a:pt x="1277527" y="970306"/>
                  </a:cubicBezTo>
                  <a:cubicBezTo>
                    <a:pt x="1274282" y="963567"/>
                    <a:pt x="1270712" y="957007"/>
                    <a:pt x="1266818" y="950628"/>
                  </a:cubicBezTo>
                  <a:cubicBezTo>
                    <a:pt x="1262924" y="944249"/>
                    <a:pt x="1258705" y="938086"/>
                    <a:pt x="1254162" y="932139"/>
                  </a:cubicBezTo>
                  <a:cubicBezTo>
                    <a:pt x="1249618" y="926193"/>
                    <a:pt x="1244823" y="920498"/>
                    <a:pt x="1239702" y="915056"/>
                  </a:cubicBezTo>
                  <a:cubicBezTo>
                    <a:pt x="1234582" y="909578"/>
                    <a:pt x="1229173" y="904388"/>
                    <a:pt x="1223548" y="899487"/>
                  </a:cubicBezTo>
                  <a:cubicBezTo>
                    <a:pt x="1217887" y="894585"/>
                    <a:pt x="1212010" y="890008"/>
                    <a:pt x="1205880" y="885683"/>
                  </a:cubicBezTo>
                  <a:cubicBezTo>
                    <a:pt x="1199786" y="881395"/>
                    <a:pt x="1193440" y="877394"/>
                    <a:pt x="1186949" y="873754"/>
                  </a:cubicBezTo>
                  <a:cubicBezTo>
                    <a:pt x="1180423" y="870078"/>
                    <a:pt x="1173716" y="866762"/>
                    <a:pt x="1166865" y="863807"/>
                  </a:cubicBezTo>
                  <a:cubicBezTo>
                    <a:pt x="1159978" y="860816"/>
                    <a:pt x="1152983" y="858221"/>
                    <a:pt x="1145843" y="855950"/>
                  </a:cubicBezTo>
                  <a:cubicBezTo>
                    <a:pt x="1138740" y="853716"/>
                    <a:pt x="1131492" y="851806"/>
                    <a:pt x="1124172" y="850292"/>
                  </a:cubicBezTo>
                  <a:cubicBezTo>
                    <a:pt x="1116852" y="848778"/>
                    <a:pt x="1109461" y="847625"/>
                    <a:pt x="1102033" y="846868"/>
                  </a:cubicBezTo>
                  <a:cubicBezTo>
                    <a:pt x="1094569" y="846111"/>
                    <a:pt x="1087104" y="845715"/>
                    <a:pt x="1079640" y="845715"/>
                  </a:cubicBezTo>
                  <a:close/>
                </a:path>
              </a:pathLst>
            </a:custGeom>
            <a:noFill/>
            <a:ln w="15875" cap="flat">
              <a:solidFill>
                <a:srgbClr val="FFC000"/>
              </a:solidFill>
              <a:prstDash val="solid"/>
              <a:miter/>
            </a:ln>
          </p:spPr>
          <p:txBody>
            <a:bodyPr rtlCol="0" anchor="ctr"/>
            <a:lstStyle/>
            <a:p>
              <a:endParaRPr lang="en-US">
                <a:latin typeface="Roboto Condensed" panose="02000000000000000000" pitchFamily="2" charset="0"/>
              </a:endParaRPr>
            </a:p>
          </p:txBody>
        </p:sp>
      </p:grpSp>
      <p:sp>
        <p:nvSpPr>
          <p:cNvPr id="244" name="TextBox 243">
            <a:extLst>
              <a:ext uri="{FF2B5EF4-FFF2-40B4-BE49-F238E27FC236}">
                <a16:creationId xmlns:a16="http://schemas.microsoft.com/office/drawing/2014/main" id="{88553983-582F-A641-926E-671CEE512D64}"/>
              </a:ext>
            </a:extLst>
          </p:cNvPr>
          <p:cNvSpPr txBox="1"/>
          <p:nvPr/>
        </p:nvSpPr>
        <p:spPr>
          <a:xfrm>
            <a:off x="7424359" y="1384881"/>
            <a:ext cx="2972746" cy="444737"/>
          </a:xfrm>
          <a:prstGeom prst="rect">
            <a:avLst/>
          </a:prstGeom>
          <a:noFill/>
        </p:spPr>
        <p:txBody>
          <a:bodyPr wrap="square" lIns="0" tIns="0" rIns="0" bIns="0" rtlCol="0">
            <a:spAutoFit/>
          </a:bodyPr>
          <a:lstStyle/>
          <a:p>
            <a:pPr>
              <a:lnSpc>
                <a:spcPct val="85000"/>
              </a:lnSpc>
            </a:pPr>
            <a:r>
              <a:rPr lang="en-GB" sz="1700" spc="-20">
                <a:solidFill>
                  <a:schemeClr val="bg1"/>
                </a:solidFill>
                <a:latin typeface="Londrina Solid" pitchFamily="2" charset="77"/>
              </a:rPr>
              <a:t>How do school uniforms differ around the world?</a:t>
            </a:r>
            <a:endParaRPr lang="en-GB" sz="1700">
              <a:solidFill>
                <a:schemeClr val="bg1"/>
              </a:solidFill>
              <a:latin typeface="Londrina Solid" pitchFamily="2" charset="77"/>
            </a:endParaRPr>
          </a:p>
        </p:txBody>
      </p:sp>
    </p:spTree>
    <p:extLst>
      <p:ext uri="{BB962C8B-B14F-4D97-AF65-F5344CB8AC3E}">
        <p14:creationId xmlns:p14="http://schemas.microsoft.com/office/powerpoint/2010/main" val="238574175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B08029-F63D-8EFD-6A98-53060EB510C3}"/>
            </a:ext>
          </a:extLst>
        </p:cNvPr>
        <p:cNvGrpSpPr/>
        <p:nvPr/>
      </p:nvGrpSpPr>
      <p:grpSpPr>
        <a:xfrm>
          <a:off x="0" y="0"/>
          <a:ext cx="0" cy="0"/>
          <a:chOff x="0" y="0"/>
          <a:chExt cx="0" cy="0"/>
        </a:xfrm>
      </p:grpSpPr>
      <p:sp>
        <p:nvSpPr>
          <p:cNvPr id="7" name="TextBox 6">
            <a:extLst>
              <a:ext uri="{FF2B5EF4-FFF2-40B4-BE49-F238E27FC236}">
                <a16:creationId xmlns:a16="http://schemas.microsoft.com/office/drawing/2014/main" id="{F3DC0C77-78F9-C32E-E88C-A3450C64A7A0}"/>
              </a:ext>
            </a:extLst>
          </p:cNvPr>
          <p:cNvSpPr txBox="1"/>
          <p:nvPr/>
        </p:nvSpPr>
        <p:spPr>
          <a:xfrm>
            <a:off x="294708" y="1134003"/>
            <a:ext cx="1971694" cy="307777"/>
          </a:xfrm>
          <a:prstGeom prst="rect">
            <a:avLst/>
          </a:prstGeom>
          <a:noFill/>
        </p:spPr>
        <p:txBody>
          <a:bodyPr wrap="none" lIns="0" tIns="0" rIns="0" bIns="0" rtlCol="0">
            <a:spAutoFit/>
          </a:bodyPr>
          <a:lstStyle/>
          <a:p>
            <a:pPr algn="l"/>
            <a:r>
              <a:rPr lang="en-US" sz="2000" spc="0" baseline="0">
                <a:solidFill>
                  <a:srgbClr val="31388C"/>
                </a:solidFill>
                <a:latin typeface="Londrina Solid" pitchFamily="2" charset="77"/>
                <a:sym typeface="LondrinaSolid-Regular"/>
                <a:rtl val="0"/>
              </a:rPr>
              <a:t>KS2 follow-up ideas</a:t>
            </a:r>
          </a:p>
        </p:txBody>
      </p:sp>
      <p:sp>
        <p:nvSpPr>
          <p:cNvPr id="9" name="TextBox 8">
            <a:extLst>
              <a:ext uri="{FF2B5EF4-FFF2-40B4-BE49-F238E27FC236}">
                <a16:creationId xmlns:a16="http://schemas.microsoft.com/office/drawing/2014/main" id="{C1217793-33BB-F66C-E40D-3BC07FBD0641}"/>
              </a:ext>
            </a:extLst>
          </p:cNvPr>
          <p:cNvSpPr txBox="1"/>
          <p:nvPr/>
        </p:nvSpPr>
        <p:spPr>
          <a:xfrm>
            <a:off x="3859533" y="1134003"/>
            <a:ext cx="1938031" cy="307777"/>
          </a:xfrm>
          <a:prstGeom prst="rect">
            <a:avLst/>
          </a:prstGeom>
          <a:noFill/>
        </p:spPr>
        <p:txBody>
          <a:bodyPr wrap="none" lIns="0" tIns="0" rIns="0" bIns="0" rtlCol="0">
            <a:spAutoFit/>
          </a:bodyPr>
          <a:lstStyle/>
          <a:p>
            <a:pPr algn="l"/>
            <a:r>
              <a:rPr lang="en-US" sz="2000" spc="0" baseline="0">
                <a:solidFill>
                  <a:srgbClr val="31388C"/>
                </a:solidFill>
                <a:latin typeface="Londrina Solid" pitchFamily="2" charset="77"/>
                <a:sym typeface="LondrinaSolid-Regular"/>
                <a:rtl val="0"/>
              </a:rPr>
              <a:t>KS1 follow-up ideas</a:t>
            </a:r>
          </a:p>
        </p:txBody>
      </p:sp>
      <p:grpSp>
        <p:nvGrpSpPr>
          <p:cNvPr id="10" name="Group 9">
            <a:extLst>
              <a:ext uri="{FF2B5EF4-FFF2-40B4-BE49-F238E27FC236}">
                <a16:creationId xmlns:a16="http://schemas.microsoft.com/office/drawing/2014/main" id="{24DD90E9-40D2-30E9-FBC1-A1EFEEFDE7CF}"/>
              </a:ext>
            </a:extLst>
          </p:cNvPr>
          <p:cNvGrpSpPr/>
          <p:nvPr/>
        </p:nvGrpSpPr>
        <p:grpSpPr>
          <a:xfrm>
            <a:off x="294708" y="239518"/>
            <a:ext cx="10105059" cy="769976"/>
            <a:chOff x="294708" y="239518"/>
            <a:chExt cx="10105059" cy="769976"/>
          </a:xfrm>
        </p:grpSpPr>
        <p:sp>
          <p:nvSpPr>
            <p:cNvPr id="11" name="Freeform 10">
              <a:extLst>
                <a:ext uri="{FF2B5EF4-FFF2-40B4-BE49-F238E27FC236}">
                  <a16:creationId xmlns:a16="http://schemas.microsoft.com/office/drawing/2014/main" id="{BEF42959-9FE1-A773-4BEB-FCD4480FE2B4}"/>
                </a:ext>
              </a:extLst>
            </p:cNvPr>
            <p:cNvSpPr/>
            <p:nvPr/>
          </p:nvSpPr>
          <p:spPr>
            <a:xfrm>
              <a:off x="3859533" y="239518"/>
              <a:ext cx="2973600"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grpSp>
          <p:nvGrpSpPr>
            <p:cNvPr id="12" name="Graphic 4">
              <a:extLst>
                <a:ext uri="{FF2B5EF4-FFF2-40B4-BE49-F238E27FC236}">
                  <a16:creationId xmlns:a16="http://schemas.microsoft.com/office/drawing/2014/main" id="{5EAA2DCB-4FF2-1696-FCF9-8195DC0566F3}"/>
                </a:ext>
              </a:extLst>
            </p:cNvPr>
            <p:cNvGrpSpPr/>
            <p:nvPr/>
          </p:nvGrpSpPr>
          <p:grpSpPr>
            <a:xfrm>
              <a:off x="6235765" y="327970"/>
              <a:ext cx="519257" cy="542032"/>
              <a:chOff x="2597366" y="355510"/>
              <a:chExt cx="519257" cy="542032"/>
            </a:xfrm>
          </p:grpSpPr>
          <p:sp>
            <p:nvSpPr>
              <p:cNvPr id="68" name="Freeform 67">
                <a:extLst>
                  <a:ext uri="{FF2B5EF4-FFF2-40B4-BE49-F238E27FC236}">
                    <a16:creationId xmlns:a16="http://schemas.microsoft.com/office/drawing/2014/main" id="{9DD06B2F-B5F7-8E71-DD1D-72D2594E19E4}"/>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69" name="Freeform 68">
                <a:extLst>
                  <a:ext uri="{FF2B5EF4-FFF2-40B4-BE49-F238E27FC236}">
                    <a16:creationId xmlns:a16="http://schemas.microsoft.com/office/drawing/2014/main" id="{3F519A8B-85B5-ACCF-DA96-A7F26536C10C}"/>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70" name="Freeform 69">
                <a:extLst>
                  <a:ext uri="{FF2B5EF4-FFF2-40B4-BE49-F238E27FC236}">
                    <a16:creationId xmlns:a16="http://schemas.microsoft.com/office/drawing/2014/main" id="{A691E656-1B3F-EEB7-35A3-A8A66C2725C5}"/>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71" name="Freeform 70">
                <a:extLst>
                  <a:ext uri="{FF2B5EF4-FFF2-40B4-BE49-F238E27FC236}">
                    <a16:creationId xmlns:a16="http://schemas.microsoft.com/office/drawing/2014/main" id="{397BA4DA-1E13-CC19-663E-81F35BCACAFC}"/>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72" name="Freeform 71">
                <a:extLst>
                  <a:ext uri="{FF2B5EF4-FFF2-40B4-BE49-F238E27FC236}">
                    <a16:creationId xmlns:a16="http://schemas.microsoft.com/office/drawing/2014/main" id="{2BB7F6B4-14AF-E030-CAA3-7F6933227304}"/>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73" name="Freeform 72">
                <a:extLst>
                  <a:ext uri="{FF2B5EF4-FFF2-40B4-BE49-F238E27FC236}">
                    <a16:creationId xmlns:a16="http://schemas.microsoft.com/office/drawing/2014/main" id="{DE084C65-30C4-44A8-02D7-40652716C970}"/>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74" name="Freeform 73">
                <a:extLst>
                  <a:ext uri="{FF2B5EF4-FFF2-40B4-BE49-F238E27FC236}">
                    <a16:creationId xmlns:a16="http://schemas.microsoft.com/office/drawing/2014/main" id="{380E4DEC-C51B-D5A0-3907-230D89E8961B}"/>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grpSp>
        <p:grpSp>
          <p:nvGrpSpPr>
            <p:cNvPr id="13" name="Graphic 2">
              <a:extLst>
                <a:ext uri="{FF2B5EF4-FFF2-40B4-BE49-F238E27FC236}">
                  <a16:creationId xmlns:a16="http://schemas.microsoft.com/office/drawing/2014/main" id="{EACEF870-9F5A-2579-C12A-9DD1F2A52DED}"/>
                </a:ext>
              </a:extLst>
            </p:cNvPr>
            <p:cNvGrpSpPr>
              <a:grpSpLocks noChangeAspect="1"/>
            </p:cNvGrpSpPr>
            <p:nvPr/>
          </p:nvGrpSpPr>
          <p:grpSpPr>
            <a:xfrm>
              <a:off x="4064304" y="496696"/>
              <a:ext cx="1947600" cy="255620"/>
              <a:chOff x="1012552" y="446321"/>
              <a:chExt cx="2416934" cy="317220"/>
            </a:xfrm>
            <a:solidFill>
              <a:srgbClr val="FFFFFF"/>
            </a:solidFill>
          </p:grpSpPr>
          <p:sp>
            <p:nvSpPr>
              <p:cNvPr id="57" name="Freeform 56">
                <a:extLst>
                  <a:ext uri="{FF2B5EF4-FFF2-40B4-BE49-F238E27FC236}">
                    <a16:creationId xmlns:a16="http://schemas.microsoft.com/office/drawing/2014/main" id="{D85AC79E-FCE0-3990-00D6-2C8483F0426B}"/>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58" name="Freeform 57">
                <a:extLst>
                  <a:ext uri="{FF2B5EF4-FFF2-40B4-BE49-F238E27FC236}">
                    <a16:creationId xmlns:a16="http://schemas.microsoft.com/office/drawing/2014/main" id="{0745C01D-81D9-9ACB-F6F9-65709C5CC5F8}"/>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59" name="Freeform 58">
                <a:extLst>
                  <a:ext uri="{FF2B5EF4-FFF2-40B4-BE49-F238E27FC236}">
                    <a16:creationId xmlns:a16="http://schemas.microsoft.com/office/drawing/2014/main" id="{B8322785-7B2B-BA8F-3174-15CAB42D6455}"/>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60" name="Freeform 59">
                <a:extLst>
                  <a:ext uri="{FF2B5EF4-FFF2-40B4-BE49-F238E27FC236}">
                    <a16:creationId xmlns:a16="http://schemas.microsoft.com/office/drawing/2014/main" id="{543F637D-9931-9F54-080D-1CB889E9D349}"/>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61" name="Freeform 60">
                <a:extLst>
                  <a:ext uri="{FF2B5EF4-FFF2-40B4-BE49-F238E27FC236}">
                    <a16:creationId xmlns:a16="http://schemas.microsoft.com/office/drawing/2014/main" id="{1A506368-9334-7297-28D8-AE1044626D03}"/>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62" name="Freeform 61">
                <a:extLst>
                  <a:ext uri="{FF2B5EF4-FFF2-40B4-BE49-F238E27FC236}">
                    <a16:creationId xmlns:a16="http://schemas.microsoft.com/office/drawing/2014/main" id="{2E55617E-F86C-E6A8-4A61-EE21BCCE9132}"/>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63" name="Freeform 62">
                <a:extLst>
                  <a:ext uri="{FF2B5EF4-FFF2-40B4-BE49-F238E27FC236}">
                    <a16:creationId xmlns:a16="http://schemas.microsoft.com/office/drawing/2014/main" id="{E02FD92B-1E7C-BBBD-3134-A1E6BBE73E75}"/>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64" name="Freeform 63">
                <a:extLst>
                  <a:ext uri="{FF2B5EF4-FFF2-40B4-BE49-F238E27FC236}">
                    <a16:creationId xmlns:a16="http://schemas.microsoft.com/office/drawing/2014/main" id="{C7635E99-DF23-E0BC-62AF-482B69DD8C0F}"/>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65" name="Freeform 64">
                <a:extLst>
                  <a:ext uri="{FF2B5EF4-FFF2-40B4-BE49-F238E27FC236}">
                    <a16:creationId xmlns:a16="http://schemas.microsoft.com/office/drawing/2014/main" id="{F5E2475B-E23B-1C72-01E7-7D415ED8262D}"/>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66" name="Freeform 65">
                <a:extLst>
                  <a:ext uri="{FF2B5EF4-FFF2-40B4-BE49-F238E27FC236}">
                    <a16:creationId xmlns:a16="http://schemas.microsoft.com/office/drawing/2014/main" id="{C25C0D36-C1ED-2928-58E6-10B097108845}"/>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67" name="Freeform 66">
                <a:extLst>
                  <a:ext uri="{FF2B5EF4-FFF2-40B4-BE49-F238E27FC236}">
                    <a16:creationId xmlns:a16="http://schemas.microsoft.com/office/drawing/2014/main" id="{03559AD8-0822-C303-B4E1-E5A8450C996B}"/>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grpSp>
        <p:sp>
          <p:nvSpPr>
            <p:cNvPr id="14" name="Freeform 13">
              <a:extLst>
                <a:ext uri="{FF2B5EF4-FFF2-40B4-BE49-F238E27FC236}">
                  <a16:creationId xmlns:a16="http://schemas.microsoft.com/office/drawing/2014/main" id="{53AD21BB-E2CD-071B-BFE9-F49120133738}"/>
                </a:ext>
              </a:extLst>
            </p:cNvPr>
            <p:cNvSpPr/>
            <p:nvPr/>
          </p:nvSpPr>
          <p:spPr>
            <a:xfrm>
              <a:off x="7424358" y="239518"/>
              <a:ext cx="2975409"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grpSp>
          <p:nvGrpSpPr>
            <p:cNvPr id="15" name="Graphic 4">
              <a:extLst>
                <a:ext uri="{FF2B5EF4-FFF2-40B4-BE49-F238E27FC236}">
                  <a16:creationId xmlns:a16="http://schemas.microsoft.com/office/drawing/2014/main" id="{21E11998-6983-6C62-B285-5FE53C720C6A}"/>
                </a:ext>
              </a:extLst>
            </p:cNvPr>
            <p:cNvGrpSpPr/>
            <p:nvPr/>
          </p:nvGrpSpPr>
          <p:grpSpPr>
            <a:xfrm>
              <a:off x="9800590" y="327970"/>
              <a:ext cx="519257" cy="542032"/>
              <a:chOff x="2597366" y="355510"/>
              <a:chExt cx="519257" cy="542032"/>
            </a:xfrm>
          </p:grpSpPr>
          <p:sp>
            <p:nvSpPr>
              <p:cNvPr id="50" name="Freeform 49">
                <a:extLst>
                  <a:ext uri="{FF2B5EF4-FFF2-40B4-BE49-F238E27FC236}">
                    <a16:creationId xmlns:a16="http://schemas.microsoft.com/office/drawing/2014/main" id="{B6A1185F-29A4-EEE6-EF9F-C800C406DC33}"/>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51" name="Freeform 50">
                <a:extLst>
                  <a:ext uri="{FF2B5EF4-FFF2-40B4-BE49-F238E27FC236}">
                    <a16:creationId xmlns:a16="http://schemas.microsoft.com/office/drawing/2014/main" id="{C4A5DEC5-B366-A570-0253-AE394C9B684F}"/>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52" name="Freeform 51">
                <a:extLst>
                  <a:ext uri="{FF2B5EF4-FFF2-40B4-BE49-F238E27FC236}">
                    <a16:creationId xmlns:a16="http://schemas.microsoft.com/office/drawing/2014/main" id="{F1313FEE-FCA1-D546-63E7-B38C30595CD6}"/>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53" name="Freeform 52">
                <a:extLst>
                  <a:ext uri="{FF2B5EF4-FFF2-40B4-BE49-F238E27FC236}">
                    <a16:creationId xmlns:a16="http://schemas.microsoft.com/office/drawing/2014/main" id="{FC0023BD-D0D4-137F-795E-9977D2CF7349}"/>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54" name="Freeform 53">
                <a:extLst>
                  <a:ext uri="{FF2B5EF4-FFF2-40B4-BE49-F238E27FC236}">
                    <a16:creationId xmlns:a16="http://schemas.microsoft.com/office/drawing/2014/main" id="{48BAD919-EC2A-3646-3206-56C088E0EE98}"/>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55" name="Freeform 54">
                <a:extLst>
                  <a:ext uri="{FF2B5EF4-FFF2-40B4-BE49-F238E27FC236}">
                    <a16:creationId xmlns:a16="http://schemas.microsoft.com/office/drawing/2014/main" id="{A53C4D03-D537-99EE-3A5F-017B65CF02B6}"/>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56" name="Freeform 55">
                <a:extLst>
                  <a:ext uri="{FF2B5EF4-FFF2-40B4-BE49-F238E27FC236}">
                    <a16:creationId xmlns:a16="http://schemas.microsoft.com/office/drawing/2014/main" id="{5F746894-4104-4681-60A3-A0526F23BC95}"/>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grpSp>
        <p:grpSp>
          <p:nvGrpSpPr>
            <p:cNvPr id="16" name="Graphic 2">
              <a:extLst>
                <a:ext uri="{FF2B5EF4-FFF2-40B4-BE49-F238E27FC236}">
                  <a16:creationId xmlns:a16="http://schemas.microsoft.com/office/drawing/2014/main" id="{EB6BBD97-6813-906C-C1A3-3E2DF4133742}"/>
                </a:ext>
              </a:extLst>
            </p:cNvPr>
            <p:cNvGrpSpPr>
              <a:grpSpLocks noChangeAspect="1"/>
            </p:cNvGrpSpPr>
            <p:nvPr/>
          </p:nvGrpSpPr>
          <p:grpSpPr>
            <a:xfrm>
              <a:off x="7629129" y="496696"/>
              <a:ext cx="1947600" cy="255620"/>
              <a:chOff x="1012552" y="446321"/>
              <a:chExt cx="2416934" cy="317220"/>
            </a:xfrm>
            <a:solidFill>
              <a:srgbClr val="FFFFFF"/>
            </a:solidFill>
          </p:grpSpPr>
          <p:sp>
            <p:nvSpPr>
              <p:cNvPr id="38" name="Freeform 37">
                <a:extLst>
                  <a:ext uri="{FF2B5EF4-FFF2-40B4-BE49-F238E27FC236}">
                    <a16:creationId xmlns:a16="http://schemas.microsoft.com/office/drawing/2014/main" id="{C0B10415-31B6-B6B0-1D27-A7096A1000EB}"/>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39" name="Freeform 38">
                <a:extLst>
                  <a:ext uri="{FF2B5EF4-FFF2-40B4-BE49-F238E27FC236}">
                    <a16:creationId xmlns:a16="http://schemas.microsoft.com/office/drawing/2014/main" id="{E84E5E31-BDD9-569C-FA03-98350826C0AE}"/>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40" name="Freeform 39">
                <a:extLst>
                  <a:ext uri="{FF2B5EF4-FFF2-40B4-BE49-F238E27FC236}">
                    <a16:creationId xmlns:a16="http://schemas.microsoft.com/office/drawing/2014/main" id="{64F0E44B-0197-1879-EA6C-03BF6A55BB29}"/>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41" name="Freeform 40">
                <a:extLst>
                  <a:ext uri="{FF2B5EF4-FFF2-40B4-BE49-F238E27FC236}">
                    <a16:creationId xmlns:a16="http://schemas.microsoft.com/office/drawing/2014/main" id="{B929DAFC-DBC3-495A-C9BA-68FA36C31097}"/>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42" name="Freeform 41">
                <a:extLst>
                  <a:ext uri="{FF2B5EF4-FFF2-40B4-BE49-F238E27FC236}">
                    <a16:creationId xmlns:a16="http://schemas.microsoft.com/office/drawing/2014/main" id="{E78E03B6-CE66-BCA1-AEFF-EA9275AE8ABE}"/>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43" name="Freeform 42">
                <a:extLst>
                  <a:ext uri="{FF2B5EF4-FFF2-40B4-BE49-F238E27FC236}">
                    <a16:creationId xmlns:a16="http://schemas.microsoft.com/office/drawing/2014/main" id="{5EA7897D-AF3E-1547-86F3-AFB7792C8080}"/>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44" name="Freeform 43">
                <a:extLst>
                  <a:ext uri="{FF2B5EF4-FFF2-40B4-BE49-F238E27FC236}">
                    <a16:creationId xmlns:a16="http://schemas.microsoft.com/office/drawing/2014/main" id="{5AAC4BFC-3D3E-8C9E-078A-40D3278412B0}"/>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45" name="Freeform 44">
                <a:extLst>
                  <a:ext uri="{FF2B5EF4-FFF2-40B4-BE49-F238E27FC236}">
                    <a16:creationId xmlns:a16="http://schemas.microsoft.com/office/drawing/2014/main" id="{CCCBC9EC-2D3B-3306-71EA-7C17477E826C}"/>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46" name="Freeform 45">
                <a:extLst>
                  <a:ext uri="{FF2B5EF4-FFF2-40B4-BE49-F238E27FC236}">
                    <a16:creationId xmlns:a16="http://schemas.microsoft.com/office/drawing/2014/main" id="{F84028B6-8A93-873A-C6A8-157BFCB48D52}"/>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47" name="Freeform 46">
                <a:extLst>
                  <a:ext uri="{FF2B5EF4-FFF2-40B4-BE49-F238E27FC236}">
                    <a16:creationId xmlns:a16="http://schemas.microsoft.com/office/drawing/2014/main" id="{59252284-C10F-B9CF-5FAB-77E5B9CE7D95}"/>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48" name="Freeform 47">
                <a:extLst>
                  <a:ext uri="{FF2B5EF4-FFF2-40B4-BE49-F238E27FC236}">
                    <a16:creationId xmlns:a16="http://schemas.microsoft.com/office/drawing/2014/main" id="{B7B1377F-7DC7-D274-7277-F16EBDC882B2}"/>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grpSp>
        <p:sp>
          <p:nvSpPr>
            <p:cNvPr id="17" name="Freeform 16">
              <a:extLst>
                <a:ext uri="{FF2B5EF4-FFF2-40B4-BE49-F238E27FC236}">
                  <a16:creationId xmlns:a16="http://schemas.microsoft.com/office/drawing/2014/main" id="{0C30DD7A-E349-48FD-F057-6123084CED05}"/>
                </a:ext>
              </a:extLst>
            </p:cNvPr>
            <p:cNvSpPr/>
            <p:nvPr/>
          </p:nvSpPr>
          <p:spPr>
            <a:xfrm>
              <a:off x="294708" y="239518"/>
              <a:ext cx="2975409"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grpSp>
          <p:nvGrpSpPr>
            <p:cNvPr id="18" name="Graphic 4">
              <a:extLst>
                <a:ext uri="{FF2B5EF4-FFF2-40B4-BE49-F238E27FC236}">
                  <a16:creationId xmlns:a16="http://schemas.microsoft.com/office/drawing/2014/main" id="{01C6AD82-B65A-8ADE-D7DE-90A42CD39AF2}"/>
                </a:ext>
              </a:extLst>
            </p:cNvPr>
            <p:cNvGrpSpPr/>
            <p:nvPr/>
          </p:nvGrpSpPr>
          <p:grpSpPr>
            <a:xfrm>
              <a:off x="2670940" y="327970"/>
              <a:ext cx="519257" cy="542032"/>
              <a:chOff x="2597366" y="355510"/>
              <a:chExt cx="519257" cy="542032"/>
            </a:xfrm>
          </p:grpSpPr>
          <p:sp>
            <p:nvSpPr>
              <p:cNvPr id="31" name="Freeform 30">
                <a:extLst>
                  <a:ext uri="{FF2B5EF4-FFF2-40B4-BE49-F238E27FC236}">
                    <a16:creationId xmlns:a16="http://schemas.microsoft.com/office/drawing/2014/main" id="{CB9FB719-EE41-E8F6-900D-557FDD0499FE}"/>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32" name="Freeform 31">
                <a:extLst>
                  <a:ext uri="{FF2B5EF4-FFF2-40B4-BE49-F238E27FC236}">
                    <a16:creationId xmlns:a16="http://schemas.microsoft.com/office/drawing/2014/main" id="{4EC28942-009A-F872-0461-4CC3D530503A}"/>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33" name="Freeform 32">
                <a:extLst>
                  <a:ext uri="{FF2B5EF4-FFF2-40B4-BE49-F238E27FC236}">
                    <a16:creationId xmlns:a16="http://schemas.microsoft.com/office/drawing/2014/main" id="{1EEC89D7-A149-73E9-26D8-802D29EA6810}"/>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34" name="Freeform 33">
                <a:extLst>
                  <a:ext uri="{FF2B5EF4-FFF2-40B4-BE49-F238E27FC236}">
                    <a16:creationId xmlns:a16="http://schemas.microsoft.com/office/drawing/2014/main" id="{400D59A1-49E1-99CF-F4AA-1F77D5E9D55A}"/>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35" name="Freeform 34">
                <a:extLst>
                  <a:ext uri="{FF2B5EF4-FFF2-40B4-BE49-F238E27FC236}">
                    <a16:creationId xmlns:a16="http://schemas.microsoft.com/office/drawing/2014/main" id="{27CDE1C2-7098-8AEF-46DF-CA157E454BD0}"/>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36" name="Freeform 35">
                <a:extLst>
                  <a:ext uri="{FF2B5EF4-FFF2-40B4-BE49-F238E27FC236}">
                    <a16:creationId xmlns:a16="http://schemas.microsoft.com/office/drawing/2014/main" id="{B62E93CD-92AB-262C-580A-560DAE8BAFAE}"/>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37" name="Freeform 36">
                <a:extLst>
                  <a:ext uri="{FF2B5EF4-FFF2-40B4-BE49-F238E27FC236}">
                    <a16:creationId xmlns:a16="http://schemas.microsoft.com/office/drawing/2014/main" id="{E2376E08-FE60-0B4C-171C-7A4090335647}"/>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grpSp>
        <p:grpSp>
          <p:nvGrpSpPr>
            <p:cNvPr id="19" name="Graphic 2">
              <a:extLst>
                <a:ext uri="{FF2B5EF4-FFF2-40B4-BE49-F238E27FC236}">
                  <a16:creationId xmlns:a16="http://schemas.microsoft.com/office/drawing/2014/main" id="{BD19046C-B67B-8FA5-57D9-B1503C1ABC05}"/>
                </a:ext>
              </a:extLst>
            </p:cNvPr>
            <p:cNvGrpSpPr>
              <a:grpSpLocks noChangeAspect="1"/>
            </p:cNvGrpSpPr>
            <p:nvPr/>
          </p:nvGrpSpPr>
          <p:grpSpPr>
            <a:xfrm>
              <a:off x="499479" y="496696"/>
              <a:ext cx="1947600" cy="255620"/>
              <a:chOff x="1012552" y="446321"/>
              <a:chExt cx="2416934" cy="317220"/>
            </a:xfrm>
            <a:solidFill>
              <a:srgbClr val="FFFFFF"/>
            </a:solidFill>
          </p:grpSpPr>
          <p:sp>
            <p:nvSpPr>
              <p:cNvPr id="20" name="Freeform 19">
                <a:extLst>
                  <a:ext uri="{FF2B5EF4-FFF2-40B4-BE49-F238E27FC236}">
                    <a16:creationId xmlns:a16="http://schemas.microsoft.com/office/drawing/2014/main" id="{13E42802-B739-D2AA-7F41-92D231957FB1}"/>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21" name="Freeform 20">
                <a:extLst>
                  <a:ext uri="{FF2B5EF4-FFF2-40B4-BE49-F238E27FC236}">
                    <a16:creationId xmlns:a16="http://schemas.microsoft.com/office/drawing/2014/main" id="{168ADC70-020E-50D7-5C4D-F2BCC341C1C1}"/>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22" name="Freeform 21">
                <a:extLst>
                  <a:ext uri="{FF2B5EF4-FFF2-40B4-BE49-F238E27FC236}">
                    <a16:creationId xmlns:a16="http://schemas.microsoft.com/office/drawing/2014/main" id="{5991AA79-DA98-2FB2-D2F8-265DA7B1B147}"/>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23" name="Freeform 22">
                <a:extLst>
                  <a:ext uri="{FF2B5EF4-FFF2-40B4-BE49-F238E27FC236}">
                    <a16:creationId xmlns:a16="http://schemas.microsoft.com/office/drawing/2014/main" id="{CD494EE4-74F9-C78F-97BD-DF3776EBEB79}"/>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24" name="Freeform 23">
                <a:extLst>
                  <a:ext uri="{FF2B5EF4-FFF2-40B4-BE49-F238E27FC236}">
                    <a16:creationId xmlns:a16="http://schemas.microsoft.com/office/drawing/2014/main" id="{8C1B50DB-A732-6F86-F785-CED32C53C9AA}"/>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25" name="Freeform 24">
                <a:extLst>
                  <a:ext uri="{FF2B5EF4-FFF2-40B4-BE49-F238E27FC236}">
                    <a16:creationId xmlns:a16="http://schemas.microsoft.com/office/drawing/2014/main" id="{5D3FC18F-453F-43B2-5923-D89E6A22131C}"/>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26" name="Freeform 25">
                <a:extLst>
                  <a:ext uri="{FF2B5EF4-FFF2-40B4-BE49-F238E27FC236}">
                    <a16:creationId xmlns:a16="http://schemas.microsoft.com/office/drawing/2014/main" id="{80FDCB91-C908-C27D-E950-E035CFEE3061}"/>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27" name="Freeform 26">
                <a:extLst>
                  <a:ext uri="{FF2B5EF4-FFF2-40B4-BE49-F238E27FC236}">
                    <a16:creationId xmlns:a16="http://schemas.microsoft.com/office/drawing/2014/main" id="{EDEC8EF7-A108-12CB-81C4-B091043B0F2F}"/>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28" name="Freeform 27">
                <a:extLst>
                  <a:ext uri="{FF2B5EF4-FFF2-40B4-BE49-F238E27FC236}">
                    <a16:creationId xmlns:a16="http://schemas.microsoft.com/office/drawing/2014/main" id="{03253BCE-6229-CDA3-A133-1E8F083FCAFF}"/>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29" name="Freeform 28">
                <a:extLst>
                  <a:ext uri="{FF2B5EF4-FFF2-40B4-BE49-F238E27FC236}">
                    <a16:creationId xmlns:a16="http://schemas.microsoft.com/office/drawing/2014/main" id="{38E3CD53-02C8-96AA-D8D9-625304121050}"/>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sp>
            <p:nvSpPr>
              <p:cNvPr id="30" name="Freeform 29">
                <a:extLst>
                  <a:ext uri="{FF2B5EF4-FFF2-40B4-BE49-F238E27FC236}">
                    <a16:creationId xmlns:a16="http://schemas.microsoft.com/office/drawing/2014/main" id="{CFE14751-451F-0966-96B5-A4A392F4C449}"/>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pPr>
                  <a:lnSpc>
                    <a:spcPct val="95000"/>
                  </a:lnSpc>
                </a:pPr>
                <a:endParaRPr lang="en-US">
                  <a:latin typeface="Roboto Condensed" panose="02000000000000000000" pitchFamily="2" charset="0"/>
                </a:endParaRPr>
              </a:p>
            </p:txBody>
          </p:sp>
        </p:grpSp>
      </p:grpSp>
      <p:sp>
        <p:nvSpPr>
          <p:cNvPr id="97" name="TextBox 96">
            <a:extLst>
              <a:ext uri="{FF2B5EF4-FFF2-40B4-BE49-F238E27FC236}">
                <a16:creationId xmlns:a16="http://schemas.microsoft.com/office/drawing/2014/main" id="{F1C4EDB5-EFF8-9D10-CCE5-26BFCD1BEC5E}"/>
              </a:ext>
            </a:extLst>
          </p:cNvPr>
          <p:cNvSpPr txBox="1"/>
          <p:nvPr/>
        </p:nvSpPr>
        <p:spPr>
          <a:xfrm>
            <a:off x="7424358" y="1134003"/>
            <a:ext cx="2749151" cy="307777"/>
          </a:xfrm>
          <a:prstGeom prst="rect">
            <a:avLst/>
          </a:prstGeom>
          <a:noFill/>
        </p:spPr>
        <p:txBody>
          <a:bodyPr wrap="none" lIns="0" tIns="0" rIns="0" bIns="0" rtlCol="0">
            <a:spAutoFit/>
          </a:bodyPr>
          <a:lstStyle/>
          <a:p>
            <a:pPr algn="l"/>
            <a:r>
              <a:rPr lang="en-US" sz="2000" spc="0" baseline="0">
                <a:solidFill>
                  <a:srgbClr val="31388C"/>
                </a:solidFill>
                <a:latin typeface="Londrina Solid" pitchFamily="2" charset="77"/>
                <a:sym typeface="LondrinaSolid-Regular"/>
                <a:rtl val="0"/>
              </a:rPr>
              <a:t>This week’s useful websites</a:t>
            </a:r>
          </a:p>
        </p:txBody>
      </p:sp>
      <p:sp>
        <p:nvSpPr>
          <p:cNvPr id="99" name="TextBox 98">
            <a:hlinkClick r:id="rId3"/>
            <a:extLst>
              <a:ext uri="{FF2B5EF4-FFF2-40B4-BE49-F238E27FC236}">
                <a16:creationId xmlns:a16="http://schemas.microsoft.com/office/drawing/2014/main" id="{F6A23F14-A294-0BDD-AD2C-1AFF87BA01C5}"/>
              </a:ext>
            </a:extLst>
          </p:cNvPr>
          <p:cNvSpPr txBox="1"/>
          <p:nvPr/>
        </p:nvSpPr>
        <p:spPr>
          <a:xfrm>
            <a:off x="7424356" y="2247721"/>
            <a:ext cx="3152444" cy="456920"/>
          </a:xfrm>
          <a:prstGeom prst="rect">
            <a:avLst/>
          </a:prstGeom>
          <a:noFill/>
        </p:spPr>
        <p:txBody>
          <a:bodyPr wrap="square" lIns="0" tIns="0" rIns="0" bIns="0" rtlCol="0">
            <a:spAutoFit/>
          </a:bodyPr>
          <a:lstStyle/>
          <a:p>
            <a:pPr>
              <a:lnSpc>
                <a:spcPct val="80000"/>
              </a:lnSpc>
            </a:pPr>
            <a:r>
              <a:rPr lang="en-US" sz="1500" spc="0" baseline="0">
                <a:solidFill>
                  <a:srgbClr val="31388C"/>
                </a:solidFill>
                <a:latin typeface="Londrina Solid" pitchFamily="2" charset="77"/>
                <a:sym typeface="LondrinaSolid-Regular"/>
                <a:rtl val="0"/>
              </a:rPr>
              <a:t>This week’s useful video</a:t>
            </a:r>
            <a:br>
              <a:rPr lang="en-US" sz="1500" spc="0" baseline="0">
                <a:solidFill>
                  <a:srgbClr val="31388C"/>
                </a:solidFill>
                <a:latin typeface="Londrina Solid" pitchFamily="2" charset="77"/>
                <a:sym typeface="LondrinaSolid-Regular"/>
                <a:rtl val="0"/>
              </a:rPr>
            </a:br>
            <a:r>
              <a:rPr lang="en-GB" sz="1100">
                <a:latin typeface="Roboto Condensed" panose="02000000000000000000" pitchFamily="2" charset="0"/>
                <a:ea typeface="Roboto Condensed" panose="02000000000000000000" pitchFamily="2" charset="0"/>
              </a:rPr>
              <a:t>Uniform debate</a:t>
            </a:r>
            <a:br>
              <a:rPr lang="en-GB" sz="1100">
                <a:latin typeface="Roboto Condensed" panose="02000000000000000000" pitchFamily="2" charset="0"/>
                <a:ea typeface="Roboto Condensed" panose="02000000000000000000" pitchFamily="2" charset="0"/>
              </a:rPr>
            </a:br>
            <a:r>
              <a:rPr lang="en-GB" sz="1100" spc="-20">
                <a:latin typeface="Roboto Condensed" panose="02000000000000000000" pitchFamily="2" charset="0"/>
                <a:ea typeface="Roboto Condensed" panose="02000000000000000000" pitchFamily="2" charset="0"/>
              </a:rPr>
              <a:t>http://</a:t>
            </a:r>
            <a:r>
              <a:rPr lang="en-GB" sz="1100" spc="-20" err="1">
                <a:latin typeface="Roboto Condensed" panose="02000000000000000000" pitchFamily="2" charset="0"/>
                <a:ea typeface="Roboto Condensed" panose="02000000000000000000" pitchFamily="2" charset="0"/>
              </a:rPr>
              <a:t>www.youtube.com</a:t>
            </a:r>
            <a:r>
              <a:rPr lang="en-GB" sz="1100" spc="-20">
                <a:latin typeface="Roboto Condensed" panose="02000000000000000000" pitchFamily="2" charset="0"/>
                <a:ea typeface="Roboto Condensed" panose="02000000000000000000" pitchFamily="2" charset="0"/>
              </a:rPr>
              <a:t>/</a:t>
            </a:r>
            <a:r>
              <a:rPr lang="en-GB" sz="1100" spc="-20" err="1">
                <a:latin typeface="Roboto Condensed" panose="02000000000000000000" pitchFamily="2" charset="0"/>
                <a:ea typeface="Roboto Condensed" panose="02000000000000000000" pitchFamily="2" charset="0"/>
              </a:rPr>
              <a:t>watch?v</a:t>
            </a:r>
            <a:r>
              <a:rPr lang="en-GB" sz="1100" spc="-20">
                <a:latin typeface="Roboto Condensed" panose="02000000000000000000" pitchFamily="2" charset="0"/>
                <a:ea typeface="Roboto Condensed" panose="02000000000000000000" pitchFamily="2" charset="0"/>
              </a:rPr>
              <a:t>=J34H9wn2_ms</a:t>
            </a:r>
          </a:p>
        </p:txBody>
      </p:sp>
      <p:sp>
        <p:nvSpPr>
          <p:cNvPr id="100" name="TextBox 99">
            <a:hlinkClick r:id="rId4"/>
            <a:extLst>
              <a:ext uri="{FF2B5EF4-FFF2-40B4-BE49-F238E27FC236}">
                <a16:creationId xmlns:a16="http://schemas.microsoft.com/office/drawing/2014/main" id="{0DEE488B-5563-316D-9C96-E91E6082C0FF}"/>
              </a:ext>
            </a:extLst>
          </p:cNvPr>
          <p:cNvSpPr txBox="1"/>
          <p:nvPr/>
        </p:nvSpPr>
        <p:spPr>
          <a:xfrm>
            <a:off x="7424358" y="2743730"/>
            <a:ext cx="2383666" cy="321498"/>
          </a:xfrm>
          <a:prstGeom prst="rect">
            <a:avLst/>
          </a:prstGeom>
          <a:noFill/>
        </p:spPr>
        <p:txBody>
          <a:bodyPr wrap="none" lIns="0" tIns="0" rIns="0" bIns="0" rtlCol="0">
            <a:spAutoFit/>
          </a:bodyPr>
          <a:lstStyle/>
          <a:p>
            <a:pPr algn="l">
              <a:lnSpc>
                <a:spcPct val="80000"/>
              </a:lnSpc>
            </a:pPr>
            <a:r>
              <a:rPr lang="en-US" sz="1500" spc="0" baseline="0">
                <a:solidFill>
                  <a:srgbClr val="31388C"/>
                </a:solidFill>
                <a:latin typeface="Londrina Solid" pitchFamily="2" charset="77"/>
                <a:sym typeface="LondrinaSolid-Regular"/>
                <a:rtl val="0"/>
              </a:rPr>
              <a:t>This week’s Virtual Picture News</a:t>
            </a:r>
          </a:p>
          <a:p>
            <a:pPr>
              <a:lnSpc>
                <a:spcPct val="80000"/>
              </a:lnSpc>
            </a:pPr>
            <a:r>
              <a:rPr lang="en-GB" sz="1100" err="1">
                <a:latin typeface="Roboto Condensed" panose="02000000000000000000" pitchFamily="2" charset="0"/>
                <a:ea typeface="Roboto Condensed" panose="02000000000000000000" pitchFamily="2" charset="0"/>
              </a:rPr>
              <a:t>www.picture-news.co.uk</a:t>
            </a:r>
            <a:r>
              <a:rPr lang="en-GB" sz="1100">
                <a:latin typeface="Roboto Condensed" panose="02000000000000000000" pitchFamily="2" charset="0"/>
                <a:ea typeface="Roboto Condensed" panose="02000000000000000000" pitchFamily="2" charset="0"/>
              </a:rPr>
              <a:t>/discuss</a:t>
            </a:r>
          </a:p>
        </p:txBody>
      </p:sp>
      <p:sp>
        <p:nvSpPr>
          <p:cNvPr id="101" name="TextBox 100">
            <a:extLst>
              <a:ext uri="{FF2B5EF4-FFF2-40B4-BE49-F238E27FC236}">
                <a16:creationId xmlns:a16="http://schemas.microsoft.com/office/drawing/2014/main" id="{C7D1B390-4FE5-FBF4-5B4B-6DBA28F28F98}"/>
              </a:ext>
            </a:extLst>
          </p:cNvPr>
          <p:cNvSpPr txBox="1"/>
          <p:nvPr/>
        </p:nvSpPr>
        <p:spPr>
          <a:xfrm>
            <a:off x="7424358" y="3104317"/>
            <a:ext cx="1695977" cy="230832"/>
          </a:xfrm>
          <a:prstGeom prst="rect">
            <a:avLst/>
          </a:prstGeom>
          <a:noFill/>
        </p:spPr>
        <p:txBody>
          <a:bodyPr wrap="none" lIns="0" tIns="0" rIns="0" bIns="0" rtlCol="0">
            <a:spAutoFit/>
          </a:bodyPr>
          <a:lstStyle/>
          <a:p>
            <a:pPr algn="l"/>
            <a:r>
              <a:rPr lang="en-US" sz="1500" spc="0" baseline="0">
                <a:solidFill>
                  <a:srgbClr val="31388C"/>
                </a:solidFill>
                <a:latin typeface="Londrina Solid" pitchFamily="2" charset="77"/>
                <a:sym typeface="LondrinaSolid-Regular"/>
                <a:rtl val="0"/>
              </a:rPr>
              <a:t>This week’s vocabulary</a:t>
            </a:r>
          </a:p>
        </p:txBody>
      </p:sp>
      <p:sp>
        <p:nvSpPr>
          <p:cNvPr id="102" name="TextBox 101">
            <a:extLst>
              <a:ext uri="{FF2B5EF4-FFF2-40B4-BE49-F238E27FC236}">
                <a16:creationId xmlns:a16="http://schemas.microsoft.com/office/drawing/2014/main" id="{80C2DCC2-B596-4158-1A28-A49D5A179811}"/>
              </a:ext>
            </a:extLst>
          </p:cNvPr>
          <p:cNvSpPr txBox="1"/>
          <p:nvPr/>
        </p:nvSpPr>
        <p:spPr>
          <a:xfrm>
            <a:off x="7424358" y="3374239"/>
            <a:ext cx="3152442" cy="3784369"/>
          </a:xfrm>
          <a:prstGeom prst="rect">
            <a:avLst/>
          </a:prstGeom>
          <a:noFill/>
        </p:spPr>
        <p:txBody>
          <a:bodyPr wrap="square" lIns="0" tIns="0" rIns="0" bIns="0" rtlCol="0">
            <a:spAutoFit/>
          </a:bodyPr>
          <a:lstStyle/>
          <a:p>
            <a:pPr>
              <a:lnSpc>
                <a:spcPct val="86000"/>
              </a:lnSpc>
            </a:pPr>
            <a:r>
              <a:rPr lang="en-GB" sz="1100">
                <a:solidFill>
                  <a:schemeClr val="bg1"/>
                </a:solidFill>
                <a:latin typeface="Londrina Solid" pitchFamily="2" charset="77"/>
                <a:ea typeface="Roboto Condensed" panose="02000000000000000000" pitchFamily="2" charset="0"/>
              </a:rPr>
              <a:t>Announcement</a:t>
            </a:r>
          </a:p>
          <a:p>
            <a:pPr>
              <a:lnSpc>
                <a:spcPct val="86000"/>
              </a:lnSpc>
            </a:pPr>
            <a:r>
              <a:rPr lang="en-GB" sz="1100">
                <a:latin typeface="Roboto Condensed" panose="02000000000000000000" pitchFamily="2" charset="0"/>
                <a:ea typeface="Roboto Condensed" panose="02000000000000000000" pitchFamily="2" charset="0"/>
              </a:rPr>
              <a:t>To share important information with others.</a:t>
            </a:r>
          </a:p>
          <a:p>
            <a:pPr>
              <a:lnSpc>
                <a:spcPct val="86000"/>
              </a:lnSpc>
            </a:pPr>
            <a:r>
              <a:rPr lang="en-GB" sz="1100">
                <a:solidFill>
                  <a:schemeClr val="tx2"/>
                </a:solidFill>
                <a:latin typeface="Roboto Condensed" panose="02000000000000000000" pitchFamily="2" charset="0"/>
                <a:ea typeface="Roboto Condensed" panose="02000000000000000000" pitchFamily="2" charset="0"/>
              </a:rPr>
              <a:t>This </a:t>
            </a:r>
            <a:r>
              <a:rPr lang="en-GB" sz="1100" b="1">
                <a:solidFill>
                  <a:schemeClr val="tx2"/>
                </a:solidFill>
                <a:latin typeface="Roboto Condensed" panose="02000000000000000000" pitchFamily="2" charset="0"/>
                <a:ea typeface="Roboto Condensed" panose="02000000000000000000" pitchFamily="2" charset="0"/>
              </a:rPr>
              <a:t>announcement</a:t>
            </a:r>
            <a:r>
              <a:rPr lang="en-GB" sz="1100">
                <a:solidFill>
                  <a:schemeClr val="tx2"/>
                </a:solidFill>
                <a:latin typeface="Roboto Condensed" panose="02000000000000000000" pitchFamily="2" charset="0"/>
                <a:ea typeface="Roboto Condensed" panose="02000000000000000000" pitchFamily="2" charset="0"/>
              </a:rPr>
              <a:t> has added to discussions about school rules, fairness, and whether uniforms should be the same for all children.</a:t>
            </a:r>
          </a:p>
          <a:p>
            <a:pPr>
              <a:lnSpc>
                <a:spcPct val="86000"/>
              </a:lnSpc>
            </a:pPr>
            <a:r>
              <a:rPr lang="en-GB" sz="1100">
                <a:solidFill>
                  <a:schemeClr val="bg1"/>
                </a:solidFill>
                <a:latin typeface="Londrina Solid" pitchFamily="2" charset="77"/>
                <a:ea typeface="Roboto Condensed" panose="02000000000000000000" pitchFamily="2" charset="0"/>
              </a:rPr>
              <a:t>Durable</a:t>
            </a:r>
          </a:p>
          <a:p>
            <a:pPr>
              <a:lnSpc>
                <a:spcPct val="86000"/>
              </a:lnSpc>
            </a:pPr>
            <a:r>
              <a:rPr lang="en-GB" sz="1100">
                <a:latin typeface="Roboto Condensed" panose="02000000000000000000" pitchFamily="2" charset="0"/>
                <a:ea typeface="Roboto Condensed" panose="02000000000000000000" pitchFamily="2" charset="0"/>
              </a:rPr>
              <a:t>Strong, long-lasting, and does not break or wear out easily when it is used.</a:t>
            </a:r>
          </a:p>
          <a:p>
            <a:pPr>
              <a:lnSpc>
                <a:spcPct val="86000"/>
              </a:lnSpc>
            </a:pPr>
            <a:r>
              <a:rPr lang="en-GB" sz="1100">
                <a:solidFill>
                  <a:schemeClr val="tx2"/>
                </a:solidFill>
                <a:latin typeface="Roboto Condensed" panose="02000000000000000000" pitchFamily="2" charset="0"/>
                <a:ea typeface="Roboto Condensed" panose="02000000000000000000" pitchFamily="2" charset="0"/>
              </a:rPr>
              <a:t>Trousers are more </a:t>
            </a:r>
            <a:r>
              <a:rPr lang="en-GB" sz="1100" b="1">
                <a:solidFill>
                  <a:schemeClr val="tx2"/>
                </a:solidFill>
                <a:latin typeface="Roboto Condensed" panose="02000000000000000000" pitchFamily="2" charset="0"/>
                <a:ea typeface="Roboto Condensed" panose="02000000000000000000" pitchFamily="2" charset="0"/>
              </a:rPr>
              <a:t>durable</a:t>
            </a:r>
            <a:r>
              <a:rPr lang="en-GB" sz="1100">
                <a:solidFill>
                  <a:schemeClr val="tx2"/>
                </a:solidFill>
                <a:latin typeface="Roboto Condensed" panose="02000000000000000000" pitchFamily="2" charset="0"/>
                <a:ea typeface="Roboto Condensed" panose="02000000000000000000" pitchFamily="2" charset="0"/>
              </a:rPr>
              <a:t>…</a:t>
            </a:r>
          </a:p>
          <a:p>
            <a:pPr>
              <a:lnSpc>
                <a:spcPct val="86000"/>
              </a:lnSpc>
            </a:pPr>
            <a:r>
              <a:rPr lang="en-GB" sz="1100">
                <a:solidFill>
                  <a:schemeClr val="bg1"/>
                </a:solidFill>
                <a:latin typeface="Londrina Solid" pitchFamily="2" charset="77"/>
                <a:ea typeface="Roboto Condensed" panose="02000000000000000000" pitchFamily="2" charset="0"/>
              </a:rPr>
              <a:t>Equity</a:t>
            </a:r>
          </a:p>
          <a:p>
            <a:pPr>
              <a:lnSpc>
                <a:spcPct val="86000"/>
              </a:lnSpc>
            </a:pPr>
            <a:r>
              <a:rPr lang="en-GB" sz="1100">
                <a:latin typeface="Roboto Condensed" panose="02000000000000000000" pitchFamily="2" charset="0"/>
                <a:ea typeface="Roboto Condensed" panose="02000000000000000000" pitchFamily="2" charset="0"/>
              </a:rPr>
              <a:t>Giving everyone exactly what they need to be successful, rather than giving everyone the same thing, so that the result is fair for everyone.</a:t>
            </a:r>
          </a:p>
          <a:p>
            <a:pPr>
              <a:lnSpc>
                <a:spcPct val="86000"/>
              </a:lnSpc>
            </a:pPr>
            <a:r>
              <a:rPr lang="en-GB" sz="1100">
                <a:solidFill>
                  <a:schemeClr val="tx2"/>
                </a:solidFill>
                <a:latin typeface="Roboto Condensed" panose="02000000000000000000" pitchFamily="2" charset="0"/>
                <a:ea typeface="Roboto Condensed" panose="02000000000000000000" pitchFamily="2" charset="0"/>
              </a:rPr>
              <a:t>The shift is rooted in practicality, </a:t>
            </a:r>
            <a:r>
              <a:rPr lang="en-GB" sz="1100" b="1">
                <a:solidFill>
                  <a:schemeClr val="tx2"/>
                </a:solidFill>
                <a:latin typeface="Roboto Condensed" panose="02000000000000000000" pitchFamily="2" charset="0"/>
                <a:ea typeface="Roboto Condensed" panose="02000000000000000000" pitchFamily="2" charset="0"/>
              </a:rPr>
              <a:t>equity</a:t>
            </a:r>
            <a:r>
              <a:rPr lang="en-GB" sz="1100">
                <a:solidFill>
                  <a:schemeClr val="tx2"/>
                </a:solidFill>
                <a:latin typeface="Roboto Condensed" panose="02000000000000000000" pitchFamily="2" charset="0"/>
                <a:ea typeface="Roboto Condensed" panose="02000000000000000000" pitchFamily="2" charset="0"/>
              </a:rPr>
              <a:t> and the realities of family life.</a:t>
            </a:r>
          </a:p>
          <a:p>
            <a:pPr>
              <a:lnSpc>
                <a:spcPct val="86000"/>
              </a:lnSpc>
            </a:pPr>
            <a:r>
              <a:rPr lang="en-GB" sz="1100">
                <a:solidFill>
                  <a:schemeClr val="bg1"/>
                </a:solidFill>
                <a:latin typeface="Londrina Solid" pitchFamily="2" charset="77"/>
                <a:ea typeface="Roboto Condensed" panose="02000000000000000000" pitchFamily="2" charset="0"/>
              </a:rPr>
              <a:t>Flexibility</a:t>
            </a:r>
          </a:p>
          <a:p>
            <a:pPr>
              <a:lnSpc>
                <a:spcPct val="86000"/>
              </a:lnSpc>
            </a:pPr>
            <a:r>
              <a:rPr lang="en-GB" sz="1100">
                <a:latin typeface="Roboto Condensed" panose="02000000000000000000" pitchFamily="2" charset="0"/>
                <a:ea typeface="Roboto Condensed" panose="02000000000000000000" pitchFamily="2" charset="0"/>
              </a:rPr>
              <a:t>To bend or stretch easily without breaking.</a:t>
            </a:r>
          </a:p>
          <a:p>
            <a:pPr>
              <a:lnSpc>
                <a:spcPct val="86000"/>
              </a:lnSpc>
            </a:pPr>
            <a:r>
              <a:rPr lang="en-GB" sz="1100">
                <a:solidFill>
                  <a:schemeClr val="tx2"/>
                </a:solidFill>
                <a:latin typeface="Roboto Condensed" panose="02000000000000000000" pitchFamily="2" charset="0"/>
                <a:ea typeface="Roboto Condensed" panose="02000000000000000000" pitchFamily="2" charset="0"/>
              </a:rPr>
              <a:t>They offer greater </a:t>
            </a:r>
            <a:r>
              <a:rPr lang="en-GB" sz="1100" b="1">
                <a:solidFill>
                  <a:schemeClr val="tx2"/>
                </a:solidFill>
                <a:latin typeface="Roboto Condensed" panose="02000000000000000000" pitchFamily="2" charset="0"/>
                <a:ea typeface="Roboto Condensed" panose="02000000000000000000" pitchFamily="2" charset="0"/>
              </a:rPr>
              <a:t>flexibility</a:t>
            </a:r>
            <a:r>
              <a:rPr lang="en-GB" sz="1100">
                <a:solidFill>
                  <a:schemeClr val="tx2"/>
                </a:solidFill>
                <a:latin typeface="Roboto Condensed" panose="02000000000000000000" pitchFamily="2" charset="0"/>
                <a:ea typeface="Roboto Condensed" panose="02000000000000000000" pitchFamily="2" charset="0"/>
              </a:rPr>
              <a:t> for movement…</a:t>
            </a:r>
          </a:p>
          <a:p>
            <a:pPr>
              <a:lnSpc>
                <a:spcPct val="86000"/>
              </a:lnSpc>
            </a:pPr>
            <a:r>
              <a:rPr lang="en-GB" sz="1100">
                <a:solidFill>
                  <a:schemeClr val="bg1"/>
                </a:solidFill>
                <a:latin typeface="Londrina Solid" pitchFamily="2" charset="77"/>
                <a:ea typeface="Roboto Condensed" panose="02000000000000000000" pitchFamily="2" charset="0"/>
              </a:rPr>
              <a:t>Practical</a:t>
            </a:r>
          </a:p>
          <a:p>
            <a:pPr>
              <a:lnSpc>
                <a:spcPct val="86000"/>
              </a:lnSpc>
            </a:pPr>
            <a:r>
              <a:rPr lang="en-GB" sz="1100">
                <a:latin typeface="Roboto Condensed" panose="02000000000000000000" pitchFamily="2" charset="0"/>
                <a:ea typeface="Roboto Condensed" panose="02000000000000000000" pitchFamily="2" charset="0"/>
              </a:rPr>
              <a:t>Something that is useful, easy to do, or serves a purpose in everyday life.</a:t>
            </a:r>
          </a:p>
          <a:p>
            <a:pPr>
              <a:lnSpc>
                <a:spcPct val="86000"/>
              </a:lnSpc>
            </a:pPr>
            <a:r>
              <a:rPr lang="en-GB" sz="1100">
                <a:solidFill>
                  <a:schemeClr val="tx2"/>
                </a:solidFill>
                <a:latin typeface="Roboto Condensed" panose="02000000000000000000" pitchFamily="2" charset="0"/>
                <a:ea typeface="Roboto Condensed" panose="02000000000000000000" pitchFamily="2" charset="0"/>
              </a:rPr>
              <a:t>The school says this will make the uniform more </a:t>
            </a:r>
            <a:r>
              <a:rPr lang="en-GB" sz="1100" b="1">
                <a:solidFill>
                  <a:schemeClr val="tx2"/>
                </a:solidFill>
                <a:latin typeface="Roboto Condensed" panose="02000000000000000000" pitchFamily="2" charset="0"/>
                <a:ea typeface="Roboto Condensed" panose="02000000000000000000" pitchFamily="2" charset="0"/>
              </a:rPr>
              <a:t>practical</a:t>
            </a:r>
            <a:r>
              <a:rPr lang="en-GB" sz="1100">
                <a:solidFill>
                  <a:schemeClr val="tx2"/>
                </a:solidFill>
                <a:latin typeface="Roboto Condensed" panose="02000000000000000000" pitchFamily="2" charset="0"/>
                <a:ea typeface="Roboto Condensed" panose="02000000000000000000" pitchFamily="2" charset="0"/>
              </a:rPr>
              <a:t> and fairer for everyone…</a:t>
            </a:r>
          </a:p>
          <a:p>
            <a:pPr>
              <a:lnSpc>
                <a:spcPct val="86000"/>
              </a:lnSpc>
            </a:pPr>
            <a:r>
              <a:rPr lang="en-GB" sz="1100">
                <a:solidFill>
                  <a:schemeClr val="bg1"/>
                </a:solidFill>
                <a:latin typeface="Londrina Solid" pitchFamily="2" charset="77"/>
                <a:ea typeface="Roboto Condensed" panose="02000000000000000000" pitchFamily="2" charset="0"/>
              </a:rPr>
              <a:t>Secondary school</a:t>
            </a:r>
          </a:p>
          <a:p>
            <a:pPr>
              <a:lnSpc>
                <a:spcPct val="86000"/>
              </a:lnSpc>
            </a:pPr>
            <a:r>
              <a:rPr lang="en-GB" sz="1100">
                <a:latin typeface="Roboto Condensed" panose="02000000000000000000" pitchFamily="2" charset="0"/>
                <a:ea typeface="Roboto Condensed" panose="02000000000000000000" pitchFamily="2" charset="0"/>
              </a:rPr>
              <a:t>A place of learning for students aged 11 to 16.</a:t>
            </a:r>
          </a:p>
          <a:p>
            <a:pPr>
              <a:lnSpc>
                <a:spcPct val="86000"/>
              </a:lnSpc>
            </a:pPr>
            <a:r>
              <a:rPr lang="en-GB" sz="1100">
                <a:solidFill>
                  <a:schemeClr val="tx2"/>
                </a:solidFill>
                <a:latin typeface="Roboto Condensed" panose="02000000000000000000" pitchFamily="2" charset="0"/>
                <a:ea typeface="Roboto Condensed" panose="02000000000000000000" pitchFamily="2" charset="0"/>
              </a:rPr>
              <a:t>A </a:t>
            </a:r>
            <a:r>
              <a:rPr lang="en-GB" sz="1100" b="1">
                <a:solidFill>
                  <a:schemeClr val="tx2"/>
                </a:solidFill>
                <a:latin typeface="Roboto Condensed" panose="02000000000000000000" pitchFamily="2" charset="0"/>
                <a:ea typeface="Roboto Condensed" panose="02000000000000000000" pitchFamily="2" charset="0"/>
              </a:rPr>
              <a:t>secondary school</a:t>
            </a:r>
            <a:r>
              <a:rPr lang="en-GB" sz="1100">
                <a:solidFill>
                  <a:schemeClr val="tx2"/>
                </a:solidFill>
                <a:latin typeface="Roboto Condensed" panose="02000000000000000000" pitchFamily="2" charset="0"/>
                <a:ea typeface="Roboto Condensed" panose="02000000000000000000" pitchFamily="2" charset="0"/>
              </a:rPr>
              <a:t> in Wales… </a:t>
            </a:r>
            <a:endParaRPr lang="en-US" sz="1100">
              <a:solidFill>
                <a:schemeClr val="tx2"/>
              </a:solidFill>
              <a:latin typeface="Roboto Condensed" panose="02000000000000000000" pitchFamily="2" charset="0"/>
              <a:ea typeface="Roboto Condensed" panose="02000000000000000000" pitchFamily="2" charset="0"/>
            </a:endParaRPr>
          </a:p>
        </p:txBody>
      </p:sp>
      <p:sp>
        <p:nvSpPr>
          <p:cNvPr id="5" name="Rectangle 2">
            <a:extLst>
              <a:ext uri="{FF2B5EF4-FFF2-40B4-BE49-F238E27FC236}">
                <a16:creationId xmlns:a16="http://schemas.microsoft.com/office/drawing/2014/main" id="{76E0E51D-5238-4C09-0B47-95EB2510EF6C}"/>
              </a:ext>
            </a:extLst>
          </p:cNvPr>
          <p:cNvSpPr>
            <a:spLocks noChangeArrowheads="1"/>
          </p:cNvSpPr>
          <p:nvPr/>
        </p:nvSpPr>
        <p:spPr bwMode="auto">
          <a:xfrm>
            <a:off x="0" y="439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Roboto Condensed" panose="02000000000000000000" pitchFamily="2" charset="0"/>
            </a:endParaRPr>
          </a:p>
        </p:txBody>
      </p:sp>
      <p:sp>
        <p:nvSpPr>
          <p:cNvPr id="92" name="TextBox 91">
            <a:hlinkClick r:id="rId5"/>
            <a:extLst>
              <a:ext uri="{FF2B5EF4-FFF2-40B4-BE49-F238E27FC236}">
                <a16:creationId xmlns:a16="http://schemas.microsoft.com/office/drawing/2014/main" id="{226C0DB6-D25F-908D-9DC7-6CB7F3F390E2}"/>
              </a:ext>
            </a:extLst>
          </p:cNvPr>
          <p:cNvSpPr txBox="1"/>
          <p:nvPr/>
        </p:nvSpPr>
        <p:spPr>
          <a:xfrm>
            <a:off x="7424360" y="1480869"/>
            <a:ext cx="2972746" cy="727763"/>
          </a:xfrm>
          <a:prstGeom prst="rect">
            <a:avLst/>
          </a:prstGeom>
          <a:noFill/>
        </p:spPr>
        <p:txBody>
          <a:bodyPr wrap="square" lIns="0" tIns="0" rIns="0" bIns="0" rtlCol="0">
            <a:spAutoFit/>
          </a:bodyPr>
          <a:lstStyle/>
          <a:p>
            <a:pPr>
              <a:lnSpc>
                <a:spcPct val="80000"/>
              </a:lnSpc>
            </a:pPr>
            <a:r>
              <a:rPr lang="en-US" sz="1500" spc="0" baseline="0">
                <a:solidFill>
                  <a:srgbClr val="31388C"/>
                </a:solidFill>
                <a:latin typeface="Londrina Solid" pitchFamily="2" charset="77"/>
                <a:sym typeface="LondrinaSolid-Regular"/>
                <a:rtl val="0"/>
              </a:rPr>
              <a:t>This week’s news story</a:t>
            </a:r>
            <a:br>
              <a:rPr lang="en-US" sz="1500" spc="0" baseline="0">
                <a:solidFill>
                  <a:srgbClr val="31388C"/>
                </a:solidFill>
                <a:latin typeface="Londrina Solid" pitchFamily="2" charset="77"/>
                <a:sym typeface="LondrinaSolid-Regular"/>
                <a:rtl val="0"/>
              </a:rPr>
            </a:br>
            <a:r>
              <a:rPr lang="en-GB" sz="1100">
                <a:latin typeface="Roboto Condensed" panose="02000000000000000000" pitchFamily="2" charset="0"/>
                <a:ea typeface="Roboto Condensed" panose="02000000000000000000" pitchFamily="2" charset="0"/>
              </a:rPr>
              <a:t>https://</a:t>
            </a:r>
            <a:r>
              <a:rPr lang="en-GB" sz="1100" err="1">
                <a:latin typeface="Roboto Condensed" panose="02000000000000000000" pitchFamily="2" charset="0"/>
                <a:ea typeface="Roboto Condensed" panose="02000000000000000000" pitchFamily="2" charset="0"/>
              </a:rPr>
              <a:t>sundayguardianlive.com</a:t>
            </a:r>
            <a:r>
              <a:rPr lang="en-GB" sz="1100">
                <a:latin typeface="Roboto Condensed" panose="02000000000000000000" pitchFamily="2" charset="0"/>
                <a:ea typeface="Roboto Condensed" panose="02000000000000000000" pitchFamily="2" charset="0"/>
              </a:rPr>
              <a:t>/world/why-several-uk-schools-are-removing-skirts-from-uniforms-introducing-gender-neutral-dress-codes-for-students-170187/amp/</a:t>
            </a:r>
            <a:endParaRPr lang="en-GB" sz="1100" spc="-20">
              <a:latin typeface="Roboto Condensed" panose="02000000000000000000" pitchFamily="2" charset="0"/>
              <a:ea typeface="Roboto Condensed" panose="02000000000000000000" pitchFamily="2" charset="0"/>
            </a:endParaRPr>
          </a:p>
        </p:txBody>
      </p:sp>
      <p:sp>
        <p:nvSpPr>
          <p:cNvPr id="2" name="TextBox 1">
            <a:extLst>
              <a:ext uri="{FF2B5EF4-FFF2-40B4-BE49-F238E27FC236}">
                <a16:creationId xmlns:a16="http://schemas.microsoft.com/office/drawing/2014/main" id="{18E768BD-E9CA-5174-D806-A9F9C76EFBA0}"/>
              </a:ext>
            </a:extLst>
          </p:cNvPr>
          <p:cNvSpPr txBox="1"/>
          <p:nvPr/>
        </p:nvSpPr>
        <p:spPr>
          <a:xfrm>
            <a:off x="294708" y="1497853"/>
            <a:ext cx="617157" cy="246221"/>
          </a:xfrm>
          <a:prstGeom prst="rect">
            <a:avLst/>
          </a:prstGeom>
          <a:noFill/>
        </p:spPr>
        <p:txBody>
          <a:bodyPr wrap="none" lIns="0" tIns="0" rIns="0" bIns="0" rtlCol="0">
            <a:spAutoFit/>
          </a:bodyPr>
          <a:lstStyle/>
          <a:p>
            <a:pPr algn="l"/>
            <a:r>
              <a:rPr lang="en-US" sz="1600" spc="0" baseline="0">
                <a:solidFill>
                  <a:schemeClr val="bg1"/>
                </a:solidFill>
                <a:latin typeface="Londrina Solid" pitchFamily="2" charset="77"/>
                <a:sym typeface="LondrinaSolid-Regular"/>
                <a:rtl val="0"/>
              </a:rPr>
              <a:t>Option 1</a:t>
            </a:r>
          </a:p>
        </p:txBody>
      </p:sp>
      <p:sp>
        <p:nvSpPr>
          <p:cNvPr id="3" name="TextBox 2">
            <a:extLst>
              <a:ext uri="{FF2B5EF4-FFF2-40B4-BE49-F238E27FC236}">
                <a16:creationId xmlns:a16="http://schemas.microsoft.com/office/drawing/2014/main" id="{17EC9355-4D03-60E7-B147-73D5754450D0}"/>
              </a:ext>
            </a:extLst>
          </p:cNvPr>
          <p:cNvSpPr txBox="1"/>
          <p:nvPr/>
        </p:nvSpPr>
        <p:spPr>
          <a:xfrm>
            <a:off x="3859533" y="1497853"/>
            <a:ext cx="617157" cy="246221"/>
          </a:xfrm>
          <a:prstGeom prst="rect">
            <a:avLst/>
          </a:prstGeom>
          <a:noFill/>
        </p:spPr>
        <p:txBody>
          <a:bodyPr wrap="none" lIns="0" tIns="0" rIns="0" bIns="0" rtlCol="0">
            <a:spAutoFit/>
          </a:bodyPr>
          <a:lstStyle/>
          <a:p>
            <a:pPr algn="l"/>
            <a:r>
              <a:rPr lang="en-US" sz="1600" spc="0" baseline="0">
                <a:solidFill>
                  <a:schemeClr val="bg1"/>
                </a:solidFill>
                <a:latin typeface="Londrina Solid" pitchFamily="2" charset="77"/>
                <a:sym typeface="LondrinaSolid-Regular"/>
                <a:rtl val="0"/>
              </a:rPr>
              <a:t>Option 1</a:t>
            </a:r>
          </a:p>
        </p:txBody>
      </p:sp>
      <p:sp>
        <p:nvSpPr>
          <p:cNvPr id="4" name="TextBox 3">
            <a:extLst>
              <a:ext uri="{FF2B5EF4-FFF2-40B4-BE49-F238E27FC236}">
                <a16:creationId xmlns:a16="http://schemas.microsoft.com/office/drawing/2014/main" id="{D2004AC1-ABB4-97E6-9CAF-558BDC142EDB}"/>
              </a:ext>
            </a:extLst>
          </p:cNvPr>
          <p:cNvSpPr txBox="1"/>
          <p:nvPr/>
        </p:nvSpPr>
        <p:spPr>
          <a:xfrm>
            <a:off x="294707" y="1806446"/>
            <a:ext cx="2972747" cy="2523768"/>
          </a:xfrm>
          <a:prstGeom prst="rect">
            <a:avLst/>
          </a:prstGeom>
          <a:noFill/>
        </p:spPr>
        <p:txBody>
          <a:bodyPr wrap="square" lIns="0" tIns="0" rIns="0" bIns="0" rtlCol="0">
            <a:spAutoFit/>
          </a:bodyPr>
          <a:lstStyle/>
          <a:p>
            <a:pPr>
              <a:spcAft>
                <a:spcPts val="400"/>
              </a:spcAft>
            </a:pPr>
            <a:r>
              <a:rPr lang="en-GB" sz="1100">
                <a:latin typeface="Roboto Condensed" panose="02000000000000000000" pitchFamily="2" charset="0"/>
                <a:ea typeface="Roboto Condensed" panose="02000000000000000000" pitchFamily="2" charset="0"/>
              </a:rPr>
              <a:t>Imagine the following scenario:</a:t>
            </a:r>
            <a:endParaRPr lang="en-GB" sz="1100" i="1">
              <a:latin typeface="Roboto Condensed" panose="02000000000000000000" pitchFamily="2" charset="0"/>
              <a:ea typeface="Roboto Condensed" panose="02000000000000000000" pitchFamily="2" charset="0"/>
            </a:endParaRPr>
          </a:p>
          <a:p>
            <a:pPr>
              <a:spcAft>
                <a:spcPts val="400"/>
              </a:spcAft>
            </a:pPr>
            <a:r>
              <a:rPr lang="en-GB" sz="1100" i="1">
                <a:latin typeface="Roboto Condensed" panose="02000000000000000000" pitchFamily="2" charset="0"/>
                <a:ea typeface="Roboto Condensed" panose="02000000000000000000" pitchFamily="2" charset="0"/>
              </a:rPr>
              <a:t>The Headteacher has just announced a new uniform policy. From next Monday, everyone must wear the same polished formal shoes which can only be bought from the school office, costing £100. Trainers are banned, even at playtime!</a:t>
            </a:r>
            <a:endParaRPr lang="en-GB" sz="1100">
              <a:latin typeface="Roboto Condensed" panose="02000000000000000000" pitchFamily="2" charset="0"/>
              <a:ea typeface="Roboto Condensed" panose="02000000000000000000" pitchFamily="2" charset="0"/>
            </a:endParaRPr>
          </a:p>
          <a:p>
            <a:pPr>
              <a:spcAft>
                <a:spcPts val="400"/>
              </a:spcAft>
            </a:pPr>
            <a:r>
              <a:rPr lang="en-GB" sz="1100">
                <a:latin typeface="Roboto Condensed" panose="02000000000000000000" pitchFamily="2" charset="0"/>
                <a:ea typeface="Roboto Condensed" panose="02000000000000000000" pitchFamily="2" charset="0"/>
              </a:rPr>
              <a:t>In groups, discuss some of the pros and cons to the uniform change. </a:t>
            </a:r>
          </a:p>
          <a:p>
            <a:pPr>
              <a:spcAft>
                <a:spcPts val="400"/>
              </a:spcAft>
            </a:pPr>
            <a:r>
              <a:rPr lang="en-GB" sz="1100">
                <a:latin typeface="Roboto Condensed" panose="02000000000000000000" pitchFamily="2" charset="0"/>
                <a:ea typeface="Roboto Condensed" panose="02000000000000000000" pitchFamily="2" charset="0"/>
              </a:rPr>
              <a:t>Write a persuasive letter to the Headteacher expressing your opinion on the uniform change. Think about how to make your writing impactful. You may wish to include formal language, a rhetorical question, emotive language, and organised and clear paragraphs. </a:t>
            </a:r>
          </a:p>
        </p:txBody>
      </p:sp>
      <p:sp>
        <p:nvSpPr>
          <p:cNvPr id="6" name="TextBox 5">
            <a:extLst>
              <a:ext uri="{FF2B5EF4-FFF2-40B4-BE49-F238E27FC236}">
                <a16:creationId xmlns:a16="http://schemas.microsoft.com/office/drawing/2014/main" id="{D99B8286-2143-9B76-F1D0-0DB583BDE4C9}"/>
              </a:ext>
            </a:extLst>
          </p:cNvPr>
          <p:cNvSpPr txBox="1"/>
          <p:nvPr/>
        </p:nvSpPr>
        <p:spPr>
          <a:xfrm>
            <a:off x="267458" y="4454453"/>
            <a:ext cx="644407" cy="246221"/>
          </a:xfrm>
          <a:prstGeom prst="rect">
            <a:avLst/>
          </a:prstGeom>
          <a:noFill/>
        </p:spPr>
        <p:txBody>
          <a:bodyPr wrap="none" lIns="0" tIns="0" rIns="0" bIns="0" rtlCol="0">
            <a:spAutoFit/>
          </a:bodyPr>
          <a:lstStyle/>
          <a:p>
            <a:pPr algn="l"/>
            <a:r>
              <a:rPr lang="en-US" sz="1600" spc="0" baseline="0">
                <a:solidFill>
                  <a:schemeClr val="bg1"/>
                </a:solidFill>
                <a:latin typeface="Londrina Solid" pitchFamily="2" charset="77"/>
                <a:sym typeface="LondrinaSolid-Regular"/>
                <a:rtl val="0"/>
              </a:rPr>
              <a:t>Option 2</a:t>
            </a:r>
          </a:p>
        </p:txBody>
      </p:sp>
      <p:sp>
        <p:nvSpPr>
          <p:cNvPr id="77" name="TextBox 76">
            <a:extLst>
              <a:ext uri="{FF2B5EF4-FFF2-40B4-BE49-F238E27FC236}">
                <a16:creationId xmlns:a16="http://schemas.microsoft.com/office/drawing/2014/main" id="{B81A4343-F292-E1CA-4979-4A724A3BF03C}"/>
              </a:ext>
            </a:extLst>
          </p:cNvPr>
          <p:cNvSpPr txBox="1"/>
          <p:nvPr/>
        </p:nvSpPr>
        <p:spPr>
          <a:xfrm>
            <a:off x="267457" y="4786090"/>
            <a:ext cx="2999997" cy="2523768"/>
          </a:xfrm>
          <a:prstGeom prst="rect">
            <a:avLst/>
          </a:prstGeom>
          <a:noFill/>
        </p:spPr>
        <p:txBody>
          <a:bodyPr wrap="square" lIns="0" tIns="0" rIns="0" bIns="0" rtlCol="0">
            <a:spAutoFit/>
          </a:bodyPr>
          <a:lstStyle/>
          <a:p>
            <a:pPr>
              <a:spcAft>
                <a:spcPts val="400"/>
              </a:spcAft>
            </a:pPr>
            <a:r>
              <a:rPr lang="en-GB" sz="1100">
                <a:latin typeface="Roboto Condensed" panose="02000000000000000000" pitchFamily="2" charset="0"/>
                <a:ea typeface="Roboto Condensed" panose="02000000000000000000" pitchFamily="2" charset="0"/>
              </a:rPr>
              <a:t>Some people think uniform encourages fairness and equality – so this activity explores making things fair! </a:t>
            </a:r>
            <a:br>
              <a:rPr lang="en-GB" sz="1100">
                <a:latin typeface="Roboto Condensed" panose="02000000000000000000" pitchFamily="2" charset="0"/>
                <a:ea typeface="Roboto Condensed" panose="02000000000000000000" pitchFamily="2" charset="0"/>
              </a:rPr>
            </a:br>
            <a:r>
              <a:rPr lang="en-GB" sz="1100">
                <a:latin typeface="Roboto Condensed" panose="02000000000000000000" pitchFamily="2" charset="0"/>
                <a:ea typeface="Roboto Condensed" panose="02000000000000000000" pitchFamily="2" charset="0"/>
              </a:rPr>
              <a:t>You have 12 counters. Distribute them evenly so Child A, Child B, and Child C have an equal number of counters. You have just discovered Child A already had 3 counters. How can you make this equal now?</a:t>
            </a:r>
          </a:p>
          <a:p>
            <a:pPr>
              <a:spcAft>
                <a:spcPts val="400"/>
              </a:spcAft>
            </a:pPr>
            <a:r>
              <a:rPr lang="en-GB" sz="1100" b="1">
                <a:latin typeface="Roboto Condensed" panose="02000000000000000000" pitchFamily="2" charset="0"/>
                <a:ea typeface="Roboto Condensed" panose="02000000000000000000" pitchFamily="2" charset="0"/>
              </a:rPr>
              <a:t>Think about:</a:t>
            </a:r>
            <a:r>
              <a:rPr lang="en-GB" sz="1100">
                <a:latin typeface="Roboto Condensed" panose="02000000000000000000" pitchFamily="2" charset="0"/>
                <a:ea typeface="Roboto Condensed" panose="02000000000000000000" pitchFamily="2" charset="0"/>
              </a:rPr>
              <a:t> Is giving everyone the same thing always fair? Can you think of some examples where people might need something different to make it fair? Why?</a:t>
            </a:r>
          </a:p>
          <a:p>
            <a:pPr>
              <a:spcAft>
                <a:spcPts val="400"/>
              </a:spcAft>
            </a:pPr>
            <a:r>
              <a:rPr lang="en-GB" sz="1100" b="1">
                <a:latin typeface="Roboto Condensed" panose="02000000000000000000" pitchFamily="2" charset="0"/>
                <a:ea typeface="Roboto Condensed" panose="02000000000000000000" pitchFamily="2" charset="0"/>
              </a:rPr>
              <a:t>Talk about:</a:t>
            </a:r>
            <a:r>
              <a:rPr lang="en-GB" sz="1100">
                <a:latin typeface="Roboto Condensed" panose="02000000000000000000" pitchFamily="2" charset="0"/>
                <a:ea typeface="Roboto Condensed" panose="02000000000000000000" pitchFamily="2" charset="0"/>
              </a:rPr>
              <a:t> Equality involves everyone getting the exact same thing, regardless of what they already have or what they need. Equity, however, is not about giving everyone the same thing. Instead, it can be about giving everyone what is fair for them. </a:t>
            </a:r>
          </a:p>
        </p:txBody>
      </p:sp>
      <p:grpSp>
        <p:nvGrpSpPr>
          <p:cNvPr id="78" name="Group 77">
            <a:extLst>
              <a:ext uri="{FF2B5EF4-FFF2-40B4-BE49-F238E27FC236}">
                <a16:creationId xmlns:a16="http://schemas.microsoft.com/office/drawing/2014/main" id="{8D220483-D4AF-B5E5-3F29-329D16BC44A9}"/>
              </a:ext>
            </a:extLst>
          </p:cNvPr>
          <p:cNvGrpSpPr/>
          <p:nvPr/>
        </p:nvGrpSpPr>
        <p:grpSpPr>
          <a:xfrm>
            <a:off x="279445" y="4336643"/>
            <a:ext cx="3009600" cy="34178"/>
            <a:chOff x="3859532" y="4271802"/>
            <a:chExt cx="2973601" cy="34178"/>
          </a:xfrm>
        </p:grpSpPr>
        <p:sp>
          <p:nvSpPr>
            <p:cNvPr id="80" name="Freeform 79">
              <a:extLst>
                <a:ext uri="{FF2B5EF4-FFF2-40B4-BE49-F238E27FC236}">
                  <a16:creationId xmlns:a16="http://schemas.microsoft.com/office/drawing/2014/main" id="{F6F1950C-C5C9-40BB-39A6-2B1CDD4D0368}"/>
                </a:ext>
              </a:extLst>
            </p:cNvPr>
            <p:cNvSpPr/>
            <p:nvPr/>
          </p:nvSpPr>
          <p:spPr>
            <a:xfrm>
              <a:off x="3859532" y="4272170"/>
              <a:ext cx="180000" cy="32031"/>
            </a:xfrm>
            <a:custGeom>
              <a:avLst/>
              <a:gdLst>
                <a:gd name="connsiteX0" fmla="*/ 173637 w 173637"/>
                <a:gd name="connsiteY0" fmla="*/ 3824 h 32031"/>
                <a:gd name="connsiteX1" fmla="*/ 170588 w 173637"/>
                <a:gd name="connsiteY1" fmla="*/ 3443 h 32031"/>
                <a:gd name="connsiteX2" fmla="*/ 153312 w 173637"/>
                <a:gd name="connsiteY2" fmla="*/ 3189 h 32031"/>
                <a:gd name="connsiteX3" fmla="*/ 137306 w 173637"/>
                <a:gd name="connsiteY3" fmla="*/ 4460 h 32031"/>
                <a:gd name="connsiteX4" fmla="*/ 108344 w 173637"/>
                <a:gd name="connsiteY4" fmla="*/ 4206 h 32031"/>
                <a:gd name="connsiteX5" fmla="*/ 63883 w 173637"/>
                <a:gd name="connsiteY5" fmla="*/ 2935 h 32031"/>
                <a:gd name="connsiteX6" fmla="*/ 50546 w 173637"/>
                <a:gd name="connsiteY6" fmla="*/ 1664 h 32031"/>
                <a:gd name="connsiteX7" fmla="*/ 18280 w 173637"/>
                <a:gd name="connsiteY7" fmla="*/ 13 h 32031"/>
                <a:gd name="connsiteX8" fmla="*/ 623 w 173637"/>
                <a:gd name="connsiteY8" fmla="*/ 7636 h 32031"/>
                <a:gd name="connsiteX9" fmla="*/ 242 w 173637"/>
                <a:gd name="connsiteY9" fmla="*/ 15895 h 32031"/>
                <a:gd name="connsiteX10" fmla="*/ 12056 w 173637"/>
                <a:gd name="connsiteY10" fmla="*/ 32032 h 32031"/>
                <a:gd name="connsiteX11" fmla="*/ 32380 w 173637"/>
                <a:gd name="connsiteY11" fmla="*/ 31142 h 32031"/>
                <a:gd name="connsiteX12" fmla="*/ 53594 w 173637"/>
                <a:gd name="connsiteY12" fmla="*/ 31142 h 32031"/>
                <a:gd name="connsiteX13" fmla="*/ 70235 w 173637"/>
                <a:gd name="connsiteY13" fmla="*/ 28855 h 32031"/>
                <a:gd name="connsiteX14" fmla="*/ 88019 w 173637"/>
                <a:gd name="connsiteY14" fmla="*/ 29109 h 32031"/>
                <a:gd name="connsiteX15" fmla="*/ 115966 w 173637"/>
                <a:gd name="connsiteY15" fmla="*/ 29490 h 32031"/>
                <a:gd name="connsiteX16" fmla="*/ 173383 w 173637"/>
                <a:gd name="connsiteY16" fmla="*/ 30507 h 32031"/>
                <a:gd name="connsiteX17" fmla="*/ 173383 w 173637"/>
                <a:gd name="connsiteY17" fmla="*/ 3824 h 3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637" h="32031">
                  <a:moveTo>
                    <a:pt x="173637" y="3824"/>
                  </a:moveTo>
                  <a:cubicBezTo>
                    <a:pt x="172621" y="3697"/>
                    <a:pt x="171605" y="3570"/>
                    <a:pt x="170588" y="3443"/>
                  </a:cubicBezTo>
                  <a:cubicBezTo>
                    <a:pt x="164491" y="2681"/>
                    <a:pt x="159156" y="2045"/>
                    <a:pt x="153312" y="3189"/>
                  </a:cubicBezTo>
                  <a:cubicBezTo>
                    <a:pt x="147977" y="4333"/>
                    <a:pt x="143277" y="5095"/>
                    <a:pt x="137306" y="4460"/>
                  </a:cubicBezTo>
                  <a:cubicBezTo>
                    <a:pt x="127652" y="3316"/>
                    <a:pt x="118125" y="4206"/>
                    <a:pt x="108344" y="4206"/>
                  </a:cubicBezTo>
                  <a:cubicBezTo>
                    <a:pt x="92973" y="4206"/>
                    <a:pt x="79254" y="4078"/>
                    <a:pt x="63883" y="2935"/>
                  </a:cubicBezTo>
                  <a:cubicBezTo>
                    <a:pt x="59438" y="2554"/>
                    <a:pt x="54864" y="1283"/>
                    <a:pt x="50546" y="1664"/>
                  </a:cubicBezTo>
                  <a:cubicBezTo>
                    <a:pt x="39621" y="2808"/>
                    <a:pt x="29967" y="775"/>
                    <a:pt x="18280" y="13"/>
                  </a:cubicBezTo>
                  <a:cubicBezTo>
                    <a:pt x="13580" y="-242"/>
                    <a:pt x="2020" y="3316"/>
                    <a:pt x="623" y="7636"/>
                  </a:cubicBezTo>
                  <a:cubicBezTo>
                    <a:pt x="-139" y="10177"/>
                    <a:pt x="1004" y="13227"/>
                    <a:pt x="242" y="15895"/>
                  </a:cubicBezTo>
                  <a:cubicBezTo>
                    <a:pt x="-1409" y="21740"/>
                    <a:pt x="5704" y="32032"/>
                    <a:pt x="12056" y="32032"/>
                  </a:cubicBezTo>
                  <a:cubicBezTo>
                    <a:pt x="18788" y="32032"/>
                    <a:pt x="25648" y="31269"/>
                    <a:pt x="32380" y="31142"/>
                  </a:cubicBezTo>
                  <a:cubicBezTo>
                    <a:pt x="39494" y="31015"/>
                    <a:pt x="46481" y="31650"/>
                    <a:pt x="53594" y="31142"/>
                  </a:cubicBezTo>
                  <a:cubicBezTo>
                    <a:pt x="59183" y="30761"/>
                    <a:pt x="64773" y="28474"/>
                    <a:pt x="70235" y="28855"/>
                  </a:cubicBezTo>
                  <a:cubicBezTo>
                    <a:pt x="76079" y="29236"/>
                    <a:pt x="81668" y="27966"/>
                    <a:pt x="88019" y="29109"/>
                  </a:cubicBezTo>
                  <a:cubicBezTo>
                    <a:pt x="97038" y="30761"/>
                    <a:pt x="106566" y="29363"/>
                    <a:pt x="115966" y="29490"/>
                  </a:cubicBezTo>
                  <a:cubicBezTo>
                    <a:pt x="135020" y="29745"/>
                    <a:pt x="154329" y="29745"/>
                    <a:pt x="173383" y="30507"/>
                  </a:cubicBezTo>
                  <a:lnTo>
                    <a:pt x="173383" y="3824"/>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81" name="Freeform 80">
              <a:extLst>
                <a:ext uri="{FF2B5EF4-FFF2-40B4-BE49-F238E27FC236}">
                  <a16:creationId xmlns:a16="http://schemas.microsoft.com/office/drawing/2014/main" id="{DB15326B-4619-5B43-FF10-EFC28441EAE3}"/>
                </a:ext>
              </a:extLst>
            </p:cNvPr>
            <p:cNvSpPr/>
            <p:nvPr/>
          </p:nvSpPr>
          <p:spPr>
            <a:xfrm>
              <a:off x="403176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7" y="27074"/>
                    <a:pt x="205407" y="27202"/>
                  </a:cubicBezTo>
                  <a:cubicBezTo>
                    <a:pt x="208710"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82" name="Freeform 81">
              <a:extLst>
                <a:ext uri="{FF2B5EF4-FFF2-40B4-BE49-F238E27FC236}">
                  <a16:creationId xmlns:a16="http://schemas.microsoft.com/office/drawing/2014/main" id="{3146F229-6D09-D1D2-694D-B3EF397A918F}"/>
                </a:ext>
              </a:extLst>
            </p:cNvPr>
            <p:cNvSpPr/>
            <p:nvPr/>
          </p:nvSpPr>
          <p:spPr>
            <a:xfrm>
              <a:off x="4294108"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83" name="Freeform 82">
              <a:extLst>
                <a:ext uri="{FF2B5EF4-FFF2-40B4-BE49-F238E27FC236}">
                  <a16:creationId xmlns:a16="http://schemas.microsoft.com/office/drawing/2014/main" id="{03AB4C2E-046A-1388-5169-DFD17E529D1E}"/>
                </a:ext>
              </a:extLst>
            </p:cNvPr>
            <p:cNvSpPr/>
            <p:nvPr/>
          </p:nvSpPr>
          <p:spPr>
            <a:xfrm>
              <a:off x="4556450"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84" name="Freeform 83">
              <a:extLst>
                <a:ext uri="{FF2B5EF4-FFF2-40B4-BE49-F238E27FC236}">
                  <a16:creationId xmlns:a16="http://schemas.microsoft.com/office/drawing/2014/main" id="{5AD6FC70-C88C-4B9C-1C76-60E0A2C99045}"/>
                </a:ext>
              </a:extLst>
            </p:cNvPr>
            <p:cNvSpPr/>
            <p:nvPr/>
          </p:nvSpPr>
          <p:spPr>
            <a:xfrm>
              <a:off x="4818791"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85" name="Freeform 84">
              <a:extLst>
                <a:ext uri="{FF2B5EF4-FFF2-40B4-BE49-F238E27FC236}">
                  <a16:creationId xmlns:a16="http://schemas.microsoft.com/office/drawing/2014/main" id="{D29E6D29-26C4-8DE4-7E3A-D057B6F93250}"/>
                </a:ext>
              </a:extLst>
            </p:cNvPr>
            <p:cNvSpPr/>
            <p:nvPr/>
          </p:nvSpPr>
          <p:spPr>
            <a:xfrm>
              <a:off x="5081262"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10" y="773"/>
                  </a:cubicBezTo>
                  <a:cubicBezTo>
                    <a:pt x="202485" y="1028"/>
                    <a:pt x="182033" y="773"/>
                    <a:pt x="161708" y="1917"/>
                  </a:cubicBezTo>
                  <a:cubicBezTo>
                    <a:pt x="154595" y="2298"/>
                    <a:pt x="147481" y="2806"/>
                    <a:pt x="140367" y="2298"/>
                  </a:cubicBezTo>
                  <a:cubicBezTo>
                    <a:pt x="127538"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86" name="Freeform 85">
              <a:extLst>
                <a:ext uri="{FF2B5EF4-FFF2-40B4-BE49-F238E27FC236}">
                  <a16:creationId xmlns:a16="http://schemas.microsoft.com/office/drawing/2014/main" id="{C6438C3F-A23C-1F37-983F-C723862A8706}"/>
                </a:ext>
              </a:extLst>
            </p:cNvPr>
            <p:cNvSpPr/>
            <p:nvPr/>
          </p:nvSpPr>
          <p:spPr>
            <a:xfrm>
              <a:off x="5343604"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87" name="Freeform 86">
              <a:extLst>
                <a:ext uri="{FF2B5EF4-FFF2-40B4-BE49-F238E27FC236}">
                  <a16:creationId xmlns:a16="http://schemas.microsoft.com/office/drawing/2014/main" id="{CD3AFBB7-90CF-88FC-BED3-5233D243055F}"/>
                </a:ext>
              </a:extLst>
            </p:cNvPr>
            <p:cNvSpPr/>
            <p:nvPr/>
          </p:nvSpPr>
          <p:spPr>
            <a:xfrm>
              <a:off x="560594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88" name="Freeform 87">
              <a:extLst>
                <a:ext uri="{FF2B5EF4-FFF2-40B4-BE49-F238E27FC236}">
                  <a16:creationId xmlns:a16="http://schemas.microsoft.com/office/drawing/2014/main" id="{863191A3-A557-564F-44AE-64CAF58B6D05}"/>
                </a:ext>
              </a:extLst>
            </p:cNvPr>
            <p:cNvSpPr/>
            <p:nvPr/>
          </p:nvSpPr>
          <p:spPr>
            <a:xfrm>
              <a:off x="5868287"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89" name="Freeform 88">
              <a:extLst>
                <a:ext uri="{FF2B5EF4-FFF2-40B4-BE49-F238E27FC236}">
                  <a16:creationId xmlns:a16="http://schemas.microsoft.com/office/drawing/2014/main" id="{D5D24A29-DE58-B1B7-B2EB-14803311B905}"/>
                </a:ext>
              </a:extLst>
            </p:cNvPr>
            <p:cNvSpPr/>
            <p:nvPr/>
          </p:nvSpPr>
          <p:spPr>
            <a:xfrm>
              <a:off x="6130629"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90" name="Freeform 89">
              <a:extLst>
                <a:ext uri="{FF2B5EF4-FFF2-40B4-BE49-F238E27FC236}">
                  <a16:creationId xmlns:a16="http://schemas.microsoft.com/office/drawing/2014/main" id="{A1787860-56C4-F505-F7AB-BB94A43876B2}"/>
                </a:ext>
              </a:extLst>
            </p:cNvPr>
            <p:cNvSpPr/>
            <p:nvPr/>
          </p:nvSpPr>
          <p:spPr>
            <a:xfrm>
              <a:off x="6392971"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2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7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7" y="138"/>
                    <a:pt x="250629" y="138"/>
                  </a:cubicBezTo>
                  <a:cubicBezTo>
                    <a:pt x="248724" y="11"/>
                    <a:pt x="246945" y="11"/>
                    <a:pt x="244912" y="265"/>
                  </a:cubicBezTo>
                  <a:cubicBezTo>
                    <a:pt x="242245" y="646"/>
                    <a:pt x="239323" y="646"/>
                    <a:pt x="236529" y="519"/>
                  </a:cubicBezTo>
                  <a:cubicBezTo>
                    <a:pt x="236402" y="519"/>
                    <a:pt x="231447" y="519"/>
                    <a:pt x="229034" y="646"/>
                  </a:cubicBezTo>
                  <a:cubicBezTo>
                    <a:pt x="228653" y="646"/>
                    <a:pt x="228399" y="519"/>
                    <a:pt x="228018" y="519"/>
                  </a:cubicBezTo>
                  <a:cubicBezTo>
                    <a:pt x="226494" y="392"/>
                    <a:pt x="224715" y="519"/>
                    <a:pt x="222809" y="773"/>
                  </a:cubicBezTo>
                  <a:cubicBezTo>
                    <a:pt x="202485" y="1028"/>
                    <a:pt x="182033" y="773"/>
                    <a:pt x="161708" y="1917"/>
                  </a:cubicBezTo>
                  <a:cubicBezTo>
                    <a:pt x="154595" y="2298"/>
                    <a:pt x="147481" y="2806"/>
                    <a:pt x="140367" y="2298"/>
                  </a:cubicBezTo>
                  <a:cubicBezTo>
                    <a:pt x="127537" y="1409"/>
                    <a:pt x="114707" y="1409"/>
                    <a:pt x="101877"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7"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grpSp>
          <p:nvGrpSpPr>
            <p:cNvPr id="91" name="Graphic 4">
              <a:extLst>
                <a:ext uri="{FF2B5EF4-FFF2-40B4-BE49-F238E27FC236}">
                  <a16:creationId xmlns:a16="http://schemas.microsoft.com/office/drawing/2014/main" id="{015180EC-1868-9318-A558-2E38F7164FE1}"/>
                </a:ext>
              </a:extLst>
            </p:cNvPr>
            <p:cNvGrpSpPr/>
            <p:nvPr/>
          </p:nvGrpSpPr>
          <p:grpSpPr>
            <a:xfrm>
              <a:off x="6658132" y="4271802"/>
              <a:ext cx="175001" cy="34178"/>
              <a:chOff x="6712105" y="3515336"/>
              <a:chExt cx="173458" cy="34178"/>
            </a:xfrm>
            <a:solidFill>
              <a:srgbClr val="31388C"/>
            </a:solidFill>
          </p:grpSpPr>
          <p:sp>
            <p:nvSpPr>
              <p:cNvPr id="95" name="Freeform 94">
                <a:extLst>
                  <a:ext uri="{FF2B5EF4-FFF2-40B4-BE49-F238E27FC236}">
                    <a16:creationId xmlns:a16="http://schemas.microsoft.com/office/drawing/2014/main" id="{9D34D535-D006-EC60-9C98-F49DA1C4A835}"/>
                  </a:ext>
                </a:extLst>
              </p:cNvPr>
              <p:cNvSpPr/>
              <p:nvPr/>
            </p:nvSpPr>
            <p:spPr>
              <a:xfrm>
                <a:off x="6726064" y="3515336"/>
                <a:ext cx="159499" cy="34178"/>
              </a:xfrm>
              <a:custGeom>
                <a:avLst/>
                <a:gdLst>
                  <a:gd name="connsiteX0" fmla="*/ 147369 w 159499"/>
                  <a:gd name="connsiteY0" fmla="*/ 762 h 34178"/>
                  <a:gd name="connsiteX1" fmla="*/ 138985 w 159499"/>
                  <a:gd name="connsiteY1" fmla="*/ 0 h 34178"/>
                  <a:gd name="connsiteX2" fmla="*/ 129330 w 159499"/>
                  <a:gd name="connsiteY2" fmla="*/ 1143 h 34178"/>
                  <a:gd name="connsiteX3" fmla="*/ 113579 w 159499"/>
                  <a:gd name="connsiteY3" fmla="*/ 2541 h 34178"/>
                  <a:gd name="connsiteX4" fmla="*/ 69118 w 159499"/>
                  <a:gd name="connsiteY4" fmla="*/ 3049 h 34178"/>
                  <a:gd name="connsiteX5" fmla="*/ 54510 w 159499"/>
                  <a:gd name="connsiteY5" fmla="*/ 2795 h 34178"/>
                  <a:gd name="connsiteX6" fmla="*/ 53367 w 159499"/>
                  <a:gd name="connsiteY6" fmla="*/ 2795 h 34178"/>
                  <a:gd name="connsiteX7" fmla="*/ 52985 w 159499"/>
                  <a:gd name="connsiteY7" fmla="*/ 2795 h 34178"/>
                  <a:gd name="connsiteX8" fmla="*/ 32788 w 159499"/>
                  <a:gd name="connsiteY8" fmla="*/ 2795 h 34178"/>
                  <a:gd name="connsiteX9" fmla="*/ 18814 w 159499"/>
                  <a:gd name="connsiteY9" fmla="*/ 2922 h 34178"/>
                  <a:gd name="connsiteX10" fmla="*/ 7637 w 159499"/>
                  <a:gd name="connsiteY10" fmla="*/ 3558 h 34178"/>
                  <a:gd name="connsiteX11" fmla="*/ 14 w 159499"/>
                  <a:gd name="connsiteY11" fmla="*/ 4701 h 34178"/>
                  <a:gd name="connsiteX12" fmla="*/ 523 w 159499"/>
                  <a:gd name="connsiteY12" fmla="*/ 31129 h 34178"/>
                  <a:gd name="connsiteX13" fmla="*/ 30247 w 159499"/>
                  <a:gd name="connsiteY13" fmla="*/ 30113 h 34178"/>
                  <a:gd name="connsiteX14" fmla="*/ 103035 w 159499"/>
                  <a:gd name="connsiteY14" fmla="*/ 29605 h 34178"/>
                  <a:gd name="connsiteX15" fmla="*/ 143050 w 159499"/>
                  <a:gd name="connsiteY15" fmla="*/ 34178 h 34178"/>
                  <a:gd name="connsiteX16" fmla="*/ 152958 w 159499"/>
                  <a:gd name="connsiteY16" fmla="*/ 31765 h 34178"/>
                  <a:gd name="connsiteX17" fmla="*/ 157912 w 159499"/>
                  <a:gd name="connsiteY17" fmla="*/ 29096 h 34178"/>
                  <a:gd name="connsiteX18" fmla="*/ 159436 w 159499"/>
                  <a:gd name="connsiteY18" fmla="*/ 21473 h 34178"/>
                  <a:gd name="connsiteX19" fmla="*/ 147369 w 159499"/>
                  <a:gd name="connsiteY19" fmla="*/ 762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499" h="34178">
                    <a:moveTo>
                      <a:pt x="147369" y="762"/>
                    </a:moveTo>
                    <a:cubicBezTo>
                      <a:pt x="144066" y="1143"/>
                      <a:pt x="142415" y="127"/>
                      <a:pt x="138985" y="0"/>
                    </a:cubicBezTo>
                    <a:cubicBezTo>
                      <a:pt x="136063" y="0"/>
                      <a:pt x="132125" y="1016"/>
                      <a:pt x="129330" y="1143"/>
                    </a:cubicBezTo>
                    <a:cubicBezTo>
                      <a:pt x="124122" y="1397"/>
                      <a:pt x="118914" y="2414"/>
                      <a:pt x="113579" y="2541"/>
                    </a:cubicBezTo>
                    <a:cubicBezTo>
                      <a:pt x="98716" y="2922"/>
                      <a:pt x="83981" y="3049"/>
                      <a:pt x="69118" y="3049"/>
                    </a:cubicBezTo>
                    <a:cubicBezTo>
                      <a:pt x="64291" y="3049"/>
                      <a:pt x="59337" y="2922"/>
                      <a:pt x="54510" y="2795"/>
                    </a:cubicBezTo>
                    <a:cubicBezTo>
                      <a:pt x="54129" y="2795"/>
                      <a:pt x="53621" y="2795"/>
                      <a:pt x="53367" y="2795"/>
                    </a:cubicBezTo>
                    <a:cubicBezTo>
                      <a:pt x="53240" y="2795"/>
                      <a:pt x="53113" y="2795"/>
                      <a:pt x="52985" y="2795"/>
                    </a:cubicBezTo>
                    <a:cubicBezTo>
                      <a:pt x="46253" y="2668"/>
                      <a:pt x="39520" y="2541"/>
                      <a:pt x="32788" y="2795"/>
                    </a:cubicBezTo>
                    <a:cubicBezTo>
                      <a:pt x="28977" y="2922"/>
                      <a:pt x="19704" y="3176"/>
                      <a:pt x="18814" y="2922"/>
                    </a:cubicBezTo>
                    <a:cubicBezTo>
                      <a:pt x="17417" y="2541"/>
                      <a:pt x="9034" y="3558"/>
                      <a:pt x="7637" y="3558"/>
                    </a:cubicBezTo>
                    <a:cubicBezTo>
                      <a:pt x="7128" y="3558"/>
                      <a:pt x="3190" y="4447"/>
                      <a:pt x="14" y="4701"/>
                    </a:cubicBezTo>
                    <a:cubicBezTo>
                      <a:pt x="-113" y="13722"/>
                      <a:pt x="649" y="22108"/>
                      <a:pt x="523" y="31129"/>
                    </a:cubicBezTo>
                    <a:cubicBezTo>
                      <a:pt x="10431" y="31002"/>
                      <a:pt x="20466" y="30113"/>
                      <a:pt x="30247" y="30113"/>
                    </a:cubicBezTo>
                    <a:cubicBezTo>
                      <a:pt x="54510" y="29859"/>
                      <a:pt x="78773" y="29732"/>
                      <a:pt x="103035" y="29605"/>
                    </a:cubicBezTo>
                    <a:cubicBezTo>
                      <a:pt x="116500" y="30240"/>
                      <a:pt x="129965" y="33924"/>
                      <a:pt x="143050" y="34178"/>
                    </a:cubicBezTo>
                    <a:cubicBezTo>
                      <a:pt x="146480" y="34178"/>
                      <a:pt x="150163" y="33416"/>
                      <a:pt x="152958" y="31765"/>
                    </a:cubicBezTo>
                    <a:cubicBezTo>
                      <a:pt x="155880" y="29986"/>
                      <a:pt x="156896" y="30494"/>
                      <a:pt x="157912" y="29096"/>
                    </a:cubicBezTo>
                    <a:cubicBezTo>
                      <a:pt x="159183" y="27572"/>
                      <a:pt x="159690" y="24776"/>
                      <a:pt x="159436" y="21473"/>
                    </a:cubicBezTo>
                    <a:cubicBezTo>
                      <a:pt x="159055" y="12325"/>
                      <a:pt x="153847" y="0"/>
                      <a:pt x="147369" y="762"/>
                    </a:cubicBez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18" name="Freeform 117">
                <a:extLst>
                  <a:ext uri="{FF2B5EF4-FFF2-40B4-BE49-F238E27FC236}">
                    <a16:creationId xmlns:a16="http://schemas.microsoft.com/office/drawing/2014/main" id="{31CCA196-E96E-4B37-A7A4-1CBCF80B78A6}"/>
                  </a:ext>
                </a:extLst>
              </p:cNvPr>
              <p:cNvSpPr/>
              <p:nvPr/>
            </p:nvSpPr>
            <p:spPr>
              <a:xfrm>
                <a:off x="6712105" y="3518120"/>
                <a:ext cx="88666" cy="28463"/>
              </a:xfrm>
              <a:custGeom>
                <a:avLst/>
                <a:gdLst>
                  <a:gd name="connsiteX0" fmla="*/ 80918 w 88666"/>
                  <a:gd name="connsiteY0" fmla="*/ 1154 h 28463"/>
                  <a:gd name="connsiteX1" fmla="*/ 67325 w 88666"/>
                  <a:gd name="connsiteY1" fmla="*/ 11 h 28463"/>
                  <a:gd name="connsiteX2" fmla="*/ 51192 w 88666"/>
                  <a:gd name="connsiteY2" fmla="*/ 1027 h 28463"/>
                  <a:gd name="connsiteX3" fmla="*/ 8256 w 88666"/>
                  <a:gd name="connsiteY3" fmla="*/ 2044 h 28463"/>
                  <a:gd name="connsiteX4" fmla="*/ 0 w 88666"/>
                  <a:gd name="connsiteY4" fmla="*/ 1536 h 28463"/>
                  <a:gd name="connsiteX5" fmla="*/ 0 w 88666"/>
                  <a:gd name="connsiteY5" fmla="*/ 28218 h 28463"/>
                  <a:gd name="connsiteX6" fmla="*/ 4700 w 88666"/>
                  <a:gd name="connsiteY6" fmla="*/ 28345 h 28463"/>
                  <a:gd name="connsiteX7" fmla="*/ 43952 w 88666"/>
                  <a:gd name="connsiteY7" fmla="*/ 27329 h 28463"/>
                  <a:gd name="connsiteX8" fmla="*/ 87650 w 88666"/>
                  <a:gd name="connsiteY8" fmla="*/ 27074 h 28463"/>
                  <a:gd name="connsiteX9" fmla="*/ 88666 w 88666"/>
                  <a:gd name="connsiteY9" fmla="*/ 1662 h 28463"/>
                  <a:gd name="connsiteX10" fmla="*/ 80918 w 88666"/>
                  <a:gd name="connsiteY10" fmla="*/ 1154 h 2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666" h="28463">
                    <a:moveTo>
                      <a:pt x="80918" y="1154"/>
                    </a:moveTo>
                    <a:cubicBezTo>
                      <a:pt x="77360" y="900"/>
                      <a:pt x="70755" y="-116"/>
                      <a:pt x="67325" y="11"/>
                    </a:cubicBezTo>
                    <a:cubicBezTo>
                      <a:pt x="60847" y="138"/>
                      <a:pt x="57671" y="773"/>
                      <a:pt x="51192" y="1027"/>
                    </a:cubicBezTo>
                    <a:cubicBezTo>
                      <a:pt x="36965" y="1662"/>
                      <a:pt x="22611" y="1790"/>
                      <a:pt x="8256" y="2044"/>
                    </a:cubicBezTo>
                    <a:cubicBezTo>
                      <a:pt x="5462" y="2044"/>
                      <a:pt x="2794" y="1790"/>
                      <a:pt x="0" y="1536"/>
                    </a:cubicBezTo>
                    <a:lnTo>
                      <a:pt x="0" y="28218"/>
                    </a:lnTo>
                    <a:cubicBezTo>
                      <a:pt x="1524" y="28218"/>
                      <a:pt x="3176" y="28218"/>
                      <a:pt x="4700" y="28345"/>
                    </a:cubicBezTo>
                    <a:cubicBezTo>
                      <a:pt x="17784" y="28853"/>
                      <a:pt x="31122" y="27583"/>
                      <a:pt x="43952" y="27329"/>
                    </a:cubicBezTo>
                    <a:cubicBezTo>
                      <a:pt x="58560" y="27201"/>
                      <a:pt x="73042" y="27201"/>
                      <a:pt x="87650" y="27074"/>
                    </a:cubicBezTo>
                    <a:cubicBezTo>
                      <a:pt x="85872" y="18307"/>
                      <a:pt x="86507" y="10048"/>
                      <a:pt x="88666" y="1662"/>
                    </a:cubicBezTo>
                    <a:cubicBezTo>
                      <a:pt x="86634" y="1662"/>
                      <a:pt x="84093" y="1662"/>
                      <a:pt x="80918" y="1154"/>
                    </a:cubicBez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grpSp>
      </p:grpSp>
      <p:sp>
        <p:nvSpPr>
          <p:cNvPr id="122" name="TextBox 121">
            <a:extLst>
              <a:ext uri="{FF2B5EF4-FFF2-40B4-BE49-F238E27FC236}">
                <a16:creationId xmlns:a16="http://schemas.microsoft.com/office/drawing/2014/main" id="{6F2C1FF1-5293-2A9F-6D63-76DBF0F126B3}"/>
              </a:ext>
            </a:extLst>
          </p:cNvPr>
          <p:cNvSpPr txBox="1"/>
          <p:nvPr/>
        </p:nvSpPr>
        <p:spPr>
          <a:xfrm>
            <a:off x="3859529" y="1806446"/>
            <a:ext cx="2973598" cy="2287806"/>
          </a:xfrm>
          <a:prstGeom prst="rect">
            <a:avLst/>
          </a:prstGeom>
          <a:noFill/>
        </p:spPr>
        <p:txBody>
          <a:bodyPr wrap="square" lIns="0" tIns="0" rIns="0" bIns="0" rtlCol="0">
            <a:spAutoFit/>
          </a:bodyPr>
          <a:lstStyle/>
          <a:p>
            <a:pPr>
              <a:spcAft>
                <a:spcPts val="400"/>
              </a:spcAft>
            </a:pPr>
            <a:r>
              <a:rPr lang="en-GB" sz="1100">
                <a:latin typeface="Roboto Condensed" panose="02000000000000000000" pitchFamily="2" charset="0"/>
                <a:ea typeface="Roboto Condensed" panose="02000000000000000000" pitchFamily="2" charset="0"/>
              </a:rPr>
              <a:t>Discuss what you enjoy wearing. Why do you like these clothes? Do you enjoy wearing your school uniform? How do you feel when you wear your school uniform? Recap some pros and cons to school uniform. </a:t>
            </a:r>
          </a:p>
          <a:p>
            <a:pPr>
              <a:spcAft>
                <a:spcPts val="400"/>
              </a:spcAft>
            </a:pPr>
            <a:r>
              <a:rPr lang="en-US" sz="1100">
                <a:latin typeface="Roboto Condensed" panose="02000000000000000000" pitchFamily="2" charset="0"/>
                <a:ea typeface="Roboto Condensed" panose="02000000000000000000" pitchFamily="2" charset="0"/>
              </a:rPr>
              <a:t>Design a new uniform that passes these three tests:</a:t>
            </a:r>
            <a:endParaRPr lang="en-GB" sz="1100">
              <a:latin typeface="Roboto Condensed" panose="02000000000000000000" pitchFamily="2" charset="0"/>
              <a:ea typeface="Roboto Condensed" panose="02000000000000000000" pitchFamily="2" charset="0"/>
            </a:endParaRPr>
          </a:p>
          <a:p>
            <a:pPr marL="144000" lvl="0" indent="-144000">
              <a:spcAft>
                <a:spcPts val="400"/>
              </a:spcAft>
              <a:buFont typeface="+mj-lt"/>
              <a:buAutoNum type="arabicPeriod"/>
            </a:pPr>
            <a:r>
              <a:rPr lang="en-GB" sz="1100">
                <a:solidFill>
                  <a:schemeClr val="tx2"/>
                </a:solidFill>
                <a:latin typeface="Roboto Condensed" panose="02000000000000000000" pitchFamily="2" charset="0"/>
                <a:ea typeface="Roboto Condensed" panose="02000000000000000000" pitchFamily="2" charset="0"/>
              </a:rPr>
              <a:t>Can you play and be active?</a:t>
            </a:r>
          </a:p>
          <a:p>
            <a:pPr marL="144000" lvl="0" indent="-144000">
              <a:spcAft>
                <a:spcPts val="400"/>
              </a:spcAft>
              <a:buFont typeface="+mj-lt"/>
              <a:buAutoNum type="arabicPeriod"/>
            </a:pPr>
            <a:r>
              <a:rPr lang="en-GB" sz="1100">
                <a:solidFill>
                  <a:schemeClr val="tx2"/>
                </a:solidFill>
                <a:latin typeface="Roboto Condensed" panose="02000000000000000000" pitchFamily="2" charset="0"/>
                <a:ea typeface="Roboto Condensed" panose="02000000000000000000" pitchFamily="2" charset="0"/>
              </a:rPr>
              <a:t>Will it keep you dry in the rain and cool in the sun?</a:t>
            </a:r>
          </a:p>
          <a:p>
            <a:pPr marL="144000" lvl="0" indent="-144000">
              <a:spcAft>
                <a:spcPts val="400"/>
              </a:spcAft>
              <a:buFont typeface="+mj-lt"/>
              <a:buAutoNum type="arabicPeriod"/>
            </a:pPr>
            <a:r>
              <a:rPr lang="en-GB" sz="1100">
                <a:solidFill>
                  <a:schemeClr val="tx2"/>
                </a:solidFill>
                <a:latin typeface="Roboto Condensed" panose="02000000000000000000" pitchFamily="2" charset="0"/>
                <a:ea typeface="Roboto Condensed" panose="02000000000000000000" pitchFamily="2" charset="0"/>
              </a:rPr>
              <a:t>Will you feel proud wearing it? </a:t>
            </a:r>
          </a:p>
          <a:p>
            <a:pPr>
              <a:spcAft>
                <a:spcPts val="400"/>
              </a:spcAft>
            </a:pPr>
            <a:r>
              <a:rPr lang="en-GB" sz="1100" b="1">
                <a:latin typeface="Roboto Condensed" panose="02000000000000000000" pitchFamily="2" charset="0"/>
                <a:ea typeface="Roboto Condensed" panose="02000000000000000000" pitchFamily="2" charset="0"/>
              </a:rPr>
              <a:t>Think about: </a:t>
            </a:r>
            <a:r>
              <a:rPr lang="en-GB" sz="1100">
                <a:latin typeface="Roboto Condensed" panose="02000000000000000000" pitchFamily="2" charset="0"/>
                <a:ea typeface="Roboto Condensed" panose="02000000000000000000" pitchFamily="2" charset="0"/>
              </a:rPr>
              <a:t>Is your uniform comfortable for everyone? Would your friends like wearing it as much as you do? Why? </a:t>
            </a:r>
          </a:p>
        </p:txBody>
      </p:sp>
      <p:grpSp>
        <p:nvGrpSpPr>
          <p:cNvPr id="130" name="Group 129">
            <a:extLst>
              <a:ext uri="{FF2B5EF4-FFF2-40B4-BE49-F238E27FC236}">
                <a16:creationId xmlns:a16="http://schemas.microsoft.com/office/drawing/2014/main" id="{0F2090B5-67DC-533D-D694-F5CC615A0358}"/>
              </a:ext>
            </a:extLst>
          </p:cNvPr>
          <p:cNvGrpSpPr/>
          <p:nvPr/>
        </p:nvGrpSpPr>
        <p:grpSpPr>
          <a:xfrm>
            <a:off x="3859534" y="4199436"/>
            <a:ext cx="3009600" cy="34178"/>
            <a:chOff x="3859532" y="4271802"/>
            <a:chExt cx="2973601" cy="34178"/>
          </a:xfrm>
        </p:grpSpPr>
        <p:sp>
          <p:nvSpPr>
            <p:cNvPr id="135" name="Freeform 134">
              <a:extLst>
                <a:ext uri="{FF2B5EF4-FFF2-40B4-BE49-F238E27FC236}">
                  <a16:creationId xmlns:a16="http://schemas.microsoft.com/office/drawing/2014/main" id="{F8C1B197-A07E-30D8-54AA-58A4EE66E00C}"/>
                </a:ext>
              </a:extLst>
            </p:cNvPr>
            <p:cNvSpPr/>
            <p:nvPr/>
          </p:nvSpPr>
          <p:spPr>
            <a:xfrm>
              <a:off x="3859532" y="4272170"/>
              <a:ext cx="180000" cy="32031"/>
            </a:xfrm>
            <a:custGeom>
              <a:avLst/>
              <a:gdLst>
                <a:gd name="connsiteX0" fmla="*/ 173637 w 173637"/>
                <a:gd name="connsiteY0" fmla="*/ 3824 h 32031"/>
                <a:gd name="connsiteX1" fmla="*/ 170588 w 173637"/>
                <a:gd name="connsiteY1" fmla="*/ 3443 h 32031"/>
                <a:gd name="connsiteX2" fmla="*/ 153312 w 173637"/>
                <a:gd name="connsiteY2" fmla="*/ 3189 h 32031"/>
                <a:gd name="connsiteX3" fmla="*/ 137306 w 173637"/>
                <a:gd name="connsiteY3" fmla="*/ 4460 h 32031"/>
                <a:gd name="connsiteX4" fmla="*/ 108344 w 173637"/>
                <a:gd name="connsiteY4" fmla="*/ 4206 h 32031"/>
                <a:gd name="connsiteX5" fmla="*/ 63883 w 173637"/>
                <a:gd name="connsiteY5" fmla="*/ 2935 h 32031"/>
                <a:gd name="connsiteX6" fmla="*/ 50546 w 173637"/>
                <a:gd name="connsiteY6" fmla="*/ 1664 h 32031"/>
                <a:gd name="connsiteX7" fmla="*/ 18280 w 173637"/>
                <a:gd name="connsiteY7" fmla="*/ 13 h 32031"/>
                <a:gd name="connsiteX8" fmla="*/ 623 w 173637"/>
                <a:gd name="connsiteY8" fmla="*/ 7636 h 32031"/>
                <a:gd name="connsiteX9" fmla="*/ 242 w 173637"/>
                <a:gd name="connsiteY9" fmla="*/ 15895 h 32031"/>
                <a:gd name="connsiteX10" fmla="*/ 12056 w 173637"/>
                <a:gd name="connsiteY10" fmla="*/ 32032 h 32031"/>
                <a:gd name="connsiteX11" fmla="*/ 32380 w 173637"/>
                <a:gd name="connsiteY11" fmla="*/ 31142 h 32031"/>
                <a:gd name="connsiteX12" fmla="*/ 53594 w 173637"/>
                <a:gd name="connsiteY12" fmla="*/ 31142 h 32031"/>
                <a:gd name="connsiteX13" fmla="*/ 70235 w 173637"/>
                <a:gd name="connsiteY13" fmla="*/ 28855 h 32031"/>
                <a:gd name="connsiteX14" fmla="*/ 88019 w 173637"/>
                <a:gd name="connsiteY14" fmla="*/ 29109 h 32031"/>
                <a:gd name="connsiteX15" fmla="*/ 115966 w 173637"/>
                <a:gd name="connsiteY15" fmla="*/ 29490 h 32031"/>
                <a:gd name="connsiteX16" fmla="*/ 173383 w 173637"/>
                <a:gd name="connsiteY16" fmla="*/ 30507 h 32031"/>
                <a:gd name="connsiteX17" fmla="*/ 173383 w 173637"/>
                <a:gd name="connsiteY17" fmla="*/ 3824 h 3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637" h="32031">
                  <a:moveTo>
                    <a:pt x="173637" y="3824"/>
                  </a:moveTo>
                  <a:cubicBezTo>
                    <a:pt x="172621" y="3697"/>
                    <a:pt x="171605" y="3570"/>
                    <a:pt x="170588" y="3443"/>
                  </a:cubicBezTo>
                  <a:cubicBezTo>
                    <a:pt x="164491" y="2681"/>
                    <a:pt x="159156" y="2045"/>
                    <a:pt x="153312" y="3189"/>
                  </a:cubicBezTo>
                  <a:cubicBezTo>
                    <a:pt x="147977" y="4333"/>
                    <a:pt x="143277" y="5095"/>
                    <a:pt x="137306" y="4460"/>
                  </a:cubicBezTo>
                  <a:cubicBezTo>
                    <a:pt x="127652" y="3316"/>
                    <a:pt x="118125" y="4206"/>
                    <a:pt x="108344" y="4206"/>
                  </a:cubicBezTo>
                  <a:cubicBezTo>
                    <a:pt x="92973" y="4206"/>
                    <a:pt x="79254" y="4078"/>
                    <a:pt x="63883" y="2935"/>
                  </a:cubicBezTo>
                  <a:cubicBezTo>
                    <a:pt x="59438" y="2554"/>
                    <a:pt x="54864" y="1283"/>
                    <a:pt x="50546" y="1664"/>
                  </a:cubicBezTo>
                  <a:cubicBezTo>
                    <a:pt x="39621" y="2808"/>
                    <a:pt x="29967" y="775"/>
                    <a:pt x="18280" y="13"/>
                  </a:cubicBezTo>
                  <a:cubicBezTo>
                    <a:pt x="13580" y="-242"/>
                    <a:pt x="2020" y="3316"/>
                    <a:pt x="623" y="7636"/>
                  </a:cubicBezTo>
                  <a:cubicBezTo>
                    <a:pt x="-139" y="10177"/>
                    <a:pt x="1004" y="13227"/>
                    <a:pt x="242" y="15895"/>
                  </a:cubicBezTo>
                  <a:cubicBezTo>
                    <a:pt x="-1409" y="21740"/>
                    <a:pt x="5704" y="32032"/>
                    <a:pt x="12056" y="32032"/>
                  </a:cubicBezTo>
                  <a:cubicBezTo>
                    <a:pt x="18788" y="32032"/>
                    <a:pt x="25648" y="31269"/>
                    <a:pt x="32380" y="31142"/>
                  </a:cubicBezTo>
                  <a:cubicBezTo>
                    <a:pt x="39494" y="31015"/>
                    <a:pt x="46481" y="31650"/>
                    <a:pt x="53594" y="31142"/>
                  </a:cubicBezTo>
                  <a:cubicBezTo>
                    <a:pt x="59183" y="30761"/>
                    <a:pt x="64773" y="28474"/>
                    <a:pt x="70235" y="28855"/>
                  </a:cubicBezTo>
                  <a:cubicBezTo>
                    <a:pt x="76079" y="29236"/>
                    <a:pt x="81668" y="27966"/>
                    <a:pt x="88019" y="29109"/>
                  </a:cubicBezTo>
                  <a:cubicBezTo>
                    <a:pt x="97038" y="30761"/>
                    <a:pt x="106566" y="29363"/>
                    <a:pt x="115966" y="29490"/>
                  </a:cubicBezTo>
                  <a:cubicBezTo>
                    <a:pt x="135020" y="29745"/>
                    <a:pt x="154329" y="29745"/>
                    <a:pt x="173383" y="30507"/>
                  </a:cubicBezTo>
                  <a:lnTo>
                    <a:pt x="173383" y="3824"/>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36" name="Freeform 135">
              <a:extLst>
                <a:ext uri="{FF2B5EF4-FFF2-40B4-BE49-F238E27FC236}">
                  <a16:creationId xmlns:a16="http://schemas.microsoft.com/office/drawing/2014/main" id="{FAEB28B2-7343-747F-990F-0DC3532CD7BA}"/>
                </a:ext>
              </a:extLst>
            </p:cNvPr>
            <p:cNvSpPr/>
            <p:nvPr/>
          </p:nvSpPr>
          <p:spPr>
            <a:xfrm>
              <a:off x="403176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7" y="27074"/>
                    <a:pt x="205407" y="27202"/>
                  </a:cubicBezTo>
                  <a:cubicBezTo>
                    <a:pt x="208710"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37" name="Freeform 136">
              <a:extLst>
                <a:ext uri="{FF2B5EF4-FFF2-40B4-BE49-F238E27FC236}">
                  <a16:creationId xmlns:a16="http://schemas.microsoft.com/office/drawing/2014/main" id="{30E36419-5C48-4C55-96A0-C505DCB24D33}"/>
                </a:ext>
              </a:extLst>
            </p:cNvPr>
            <p:cNvSpPr/>
            <p:nvPr/>
          </p:nvSpPr>
          <p:spPr>
            <a:xfrm>
              <a:off x="4294108"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38" name="Freeform 137">
              <a:extLst>
                <a:ext uri="{FF2B5EF4-FFF2-40B4-BE49-F238E27FC236}">
                  <a16:creationId xmlns:a16="http://schemas.microsoft.com/office/drawing/2014/main" id="{DED390BA-3EA1-5EAE-72CA-1D2C269380FF}"/>
                </a:ext>
              </a:extLst>
            </p:cNvPr>
            <p:cNvSpPr/>
            <p:nvPr/>
          </p:nvSpPr>
          <p:spPr>
            <a:xfrm>
              <a:off x="4556450"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39" name="Freeform 138">
              <a:extLst>
                <a:ext uri="{FF2B5EF4-FFF2-40B4-BE49-F238E27FC236}">
                  <a16:creationId xmlns:a16="http://schemas.microsoft.com/office/drawing/2014/main" id="{23830E5A-146E-3505-5E3E-354F1A28D2F7}"/>
                </a:ext>
              </a:extLst>
            </p:cNvPr>
            <p:cNvSpPr/>
            <p:nvPr/>
          </p:nvSpPr>
          <p:spPr>
            <a:xfrm>
              <a:off x="4818791"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40" name="Freeform 139">
              <a:extLst>
                <a:ext uri="{FF2B5EF4-FFF2-40B4-BE49-F238E27FC236}">
                  <a16:creationId xmlns:a16="http://schemas.microsoft.com/office/drawing/2014/main" id="{8CF82EFA-07E0-5B01-3142-FAFAE28E7DEA}"/>
                </a:ext>
              </a:extLst>
            </p:cNvPr>
            <p:cNvSpPr/>
            <p:nvPr/>
          </p:nvSpPr>
          <p:spPr>
            <a:xfrm>
              <a:off x="5081262"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10" y="773"/>
                  </a:cubicBezTo>
                  <a:cubicBezTo>
                    <a:pt x="202485" y="1028"/>
                    <a:pt x="182033" y="773"/>
                    <a:pt x="161708" y="1917"/>
                  </a:cubicBezTo>
                  <a:cubicBezTo>
                    <a:pt x="154595" y="2298"/>
                    <a:pt x="147481" y="2806"/>
                    <a:pt x="140367" y="2298"/>
                  </a:cubicBezTo>
                  <a:cubicBezTo>
                    <a:pt x="127538"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41" name="Freeform 140">
              <a:extLst>
                <a:ext uri="{FF2B5EF4-FFF2-40B4-BE49-F238E27FC236}">
                  <a16:creationId xmlns:a16="http://schemas.microsoft.com/office/drawing/2014/main" id="{28D8CA89-CA3C-5B97-D01E-089C1E28BE2A}"/>
                </a:ext>
              </a:extLst>
            </p:cNvPr>
            <p:cNvSpPr/>
            <p:nvPr/>
          </p:nvSpPr>
          <p:spPr>
            <a:xfrm>
              <a:off x="5343604"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42" name="Freeform 141">
              <a:extLst>
                <a:ext uri="{FF2B5EF4-FFF2-40B4-BE49-F238E27FC236}">
                  <a16:creationId xmlns:a16="http://schemas.microsoft.com/office/drawing/2014/main" id="{C0F81E3C-12BC-454B-956D-2F55FEC96630}"/>
                </a:ext>
              </a:extLst>
            </p:cNvPr>
            <p:cNvSpPr/>
            <p:nvPr/>
          </p:nvSpPr>
          <p:spPr>
            <a:xfrm>
              <a:off x="560594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43" name="Freeform 142">
              <a:extLst>
                <a:ext uri="{FF2B5EF4-FFF2-40B4-BE49-F238E27FC236}">
                  <a16:creationId xmlns:a16="http://schemas.microsoft.com/office/drawing/2014/main" id="{47B4F701-F52B-1BEC-1E33-796D9FB4243F}"/>
                </a:ext>
              </a:extLst>
            </p:cNvPr>
            <p:cNvSpPr/>
            <p:nvPr/>
          </p:nvSpPr>
          <p:spPr>
            <a:xfrm>
              <a:off x="5868287"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44" name="Freeform 143">
              <a:extLst>
                <a:ext uri="{FF2B5EF4-FFF2-40B4-BE49-F238E27FC236}">
                  <a16:creationId xmlns:a16="http://schemas.microsoft.com/office/drawing/2014/main" id="{83CCF808-25BC-7FDC-931A-DC70F702A03A}"/>
                </a:ext>
              </a:extLst>
            </p:cNvPr>
            <p:cNvSpPr/>
            <p:nvPr/>
          </p:nvSpPr>
          <p:spPr>
            <a:xfrm>
              <a:off x="6130629"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45" name="Freeform 144">
              <a:extLst>
                <a:ext uri="{FF2B5EF4-FFF2-40B4-BE49-F238E27FC236}">
                  <a16:creationId xmlns:a16="http://schemas.microsoft.com/office/drawing/2014/main" id="{30F707B6-B7E7-D433-1075-EF4A0DCAD9B0}"/>
                </a:ext>
              </a:extLst>
            </p:cNvPr>
            <p:cNvSpPr/>
            <p:nvPr/>
          </p:nvSpPr>
          <p:spPr>
            <a:xfrm>
              <a:off x="6392971"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2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7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7" y="138"/>
                    <a:pt x="250629" y="138"/>
                  </a:cubicBezTo>
                  <a:cubicBezTo>
                    <a:pt x="248724" y="11"/>
                    <a:pt x="246945" y="11"/>
                    <a:pt x="244912" y="265"/>
                  </a:cubicBezTo>
                  <a:cubicBezTo>
                    <a:pt x="242245" y="646"/>
                    <a:pt x="239323" y="646"/>
                    <a:pt x="236529" y="519"/>
                  </a:cubicBezTo>
                  <a:cubicBezTo>
                    <a:pt x="236402" y="519"/>
                    <a:pt x="231447" y="519"/>
                    <a:pt x="229034" y="646"/>
                  </a:cubicBezTo>
                  <a:cubicBezTo>
                    <a:pt x="228653" y="646"/>
                    <a:pt x="228399" y="519"/>
                    <a:pt x="228018" y="519"/>
                  </a:cubicBezTo>
                  <a:cubicBezTo>
                    <a:pt x="226494" y="392"/>
                    <a:pt x="224715" y="519"/>
                    <a:pt x="222809" y="773"/>
                  </a:cubicBezTo>
                  <a:cubicBezTo>
                    <a:pt x="202485" y="1028"/>
                    <a:pt x="182033" y="773"/>
                    <a:pt x="161708" y="1917"/>
                  </a:cubicBezTo>
                  <a:cubicBezTo>
                    <a:pt x="154595" y="2298"/>
                    <a:pt x="147481" y="2806"/>
                    <a:pt x="140367" y="2298"/>
                  </a:cubicBezTo>
                  <a:cubicBezTo>
                    <a:pt x="127537" y="1409"/>
                    <a:pt x="114707" y="1409"/>
                    <a:pt x="101877"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7"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grpSp>
          <p:nvGrpSpPr>
            <p:cNvPr id="146" name="Graphic 4">
              <a:extLst>
                <a:ext uri="{FF2B5EF4-FFF2-40B4-BE49-F238E27FC236}">
                  <a16:creationId xmlns:a16="http://schemas.microsoft.com/office/drawing/2014/main" id="{2F90CD5E-74B3-33B4-0B95-5A2E5E74CE1C}"/>
                </a:ext>
              </a:extLst>
            </p:cNvPr>
            <p:cNvGrpSpPr/>
            <p:nvPr/>
          </p:nvGrpSpPr>
          <p:grpSpPr>
            <a:xfrm>
              <a:off x="6658132" y="4271802"/>
              <a:ext cx="175001" cy="34178"/>
              <a:chOff x="6712105" y="3515336"/>
              <a:chExt cx="173458" cy="34178"/>
            </a:xfrm>
            <a:solidFill>
              <a:srgbClr val="31388C"/>
            </a:solidFill>
          </p:grpSpPr>
          <p:sp>
            <p:nvSpPr>
              <p:cNvPr id="147" name="Freeform 146">
                <a:extLst>
                  <a:ext uri="{FF2B5EF4-FFF2-40B4-BE49-F238E27FC236}">
                    <a16:creationId xmlns:a16="http://schemas.microsoft.com/office/drawing/2014/main" id="{A55A8F00-FAFA-68A3-A45B-20ADB16B6494}"/>
                  </a:ext>
                </a:extLst>
              </p:cNvPr>
              <p:cNvSpPr/>
              <p:nvPr/>
            </p:nvSpPr>
            <p:spPr>
              <a:xfrm>
                <a:off x="6726064" y="3515336"/>
                <a:ext cx="159499" cy="34178"/>
              </a:xfrm>
              <a:custGeom>
                <a:avLst/>
                <a:gdLst>
                  <a:gd name="connsiteX0" fmla="*/ 147369 w 159499"/>
                  <a:gd name="connsiteY0" fmla="*/ 762 h 34178"/>
                  <a:gd name="connsiteX1" fmla="*/ 138985 w 159499"/>
                  <a:gd name="connsiteY1" fmla="*/ 0 h 34178"/>
                  <a:gd name="connsiteX2" fmla="*/ 129330 w 159499"/>
                  <a:gd name="connsiteY2" fmla="*/ 1143 h 34178"/>
                  <a:gd name="connsiteX3" fmla="*/ 113579 w 159499"/>
                  <a:gd name="connsiteY3" fmla="*/ 2541 h 34178"/>
                  <a:gd name="connsiteX4" fmla="*/ 69118 w 159499"/>
                  <a:gd name="connsiteY4" fmla="*/ 3049 h 34178"/>
                  <a:gd name="connsiteX5" fmla="*/ 54510 w 159499"/>
                  <a:gd name="connsiteY5" fmla="*/ 2795 h 34178"/>
                  <a:gd name="connsiteX6" fmla="*/ 53367 w 159499"/>
                  <a:gd name="connsiteY6" fmla="*/ 2795 h 34178"/>
                  <a:gd name="connsiteX7" fmla="*/ 52985 w 159499"/>
                  <a:gd name="connsiteY7" fmla="*/ 2795 h 34178"/>
                  <a:gd name="connsiteX8" fmla="*/ 32788 w 159499"/>
                  <a:gd name="connsiteY8" fmla="*/ 2795 h 34178"/>
                  <a:gd name="connsiteX9" fmla="*/ 18814 w 159499"/>
                  <a:gd name="connsiteY9" fmla="*/ 2922 h 34178"/>
                  <a:gd name="connsiteX10" fmla="*/ 7637 w 159499"/>
                  <a:gd name="connsiteY10" fmla="*/ 3558 h 34178"/>
                  <a:gd name="connsiteX11" fmla="*/ 14 w 159499"/>
                  <a:gd name="connsiteY11" fmla="*/ 4701 h 34178"/>
                  <a:gd name="connsiteX12" fmla="*/ 523 w 159499"/>
                  <a:gd name="connsiteY12" fmla="*/ 31129 h 34178"/>
                  <a:gd name="connsiteX13" fmla="*/ 30247 w 159499"/>
                  <a:gd name="connsiteY13" fmla="*/ 30113 h 34178"/>
                  <a:gd name="connsiteX14" fmla="*/ 103035 w 159499"/>
                  <a:gd name="connsiteY14" fmla="*/ 29605 h 34178"/>
                  <a:gd name="connsiteX15" fmla="*/ 143050 w 159499"/>
                  <a:gd name="connsiteY15" fmla="*/ 34178 h 34178"/>
                  <a:gd name="connsiteX16" fmla="*/ 152958 w 159499"/>
                  <a:gd name="connsiteY16" fmla="*/ 31765 h 34178"/>
                  <a:gd name="connsiteX17" fmla="*/ 157912 w 159499"/>
                  <a:gd name="connsiteY17" fmla="*/ 29096 h 34178"/>
                  <a:gd name="connsiteX18" fmla="*/ 159436 w 159499"/>
                  <a:gd name="connsiteY18" fmla="*/ 21473 h 34178"/>
                  <a:gd name="connsiteX19" fmla="*/ 147369 w 159499"/>
                  <a:gd name="connsiteY19" fmla="*/ 762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499" h="34178">
                    <a:moveTo>
                      <a:pt x="147369" y="762"/>
                    </a:moveTo>
                    <a:cubicBezTo>
                      <a:pt x="144066" y="1143"/>
                      <a:pt x="142415" y="127"/>
                      <a:pt x="138985" y="0"/>
                    </a:cubicBezTo>
                    <a:cubicBezTo>
                      <a:pt x="136063" y="0"/>
                      <a:pt x="132125" y="1016"/>
                      <a:pt x="129330" y="1143"/>
                    </a:cubicBezTo>
                    <a:cubicBezTo>
                      <a:pt x="124122" y="1397"/>
                      <a:pt x="118914" y="2414"/>
                      <a:pt x="113579" y="2541"/>
                    </a:cubicBezTo>
                    <a:cubicBezTo>
                      <a:pt x="98716" y="2922"/>
                      <a:pt x="83981" y="3049"/>
                      <a:pt x="69118" y="3049"/>
                    </a:cubicBezTo>
                    <a:cubicBezTo>
                      <a:pt x="64291" y="3049"/>
                      <a:pt x="59337" y="2922"/>
                      <a:pt x="54510" y="2795"/>
                    </a:cubicBezTo>
                    <a:cubicBezTo>
                      <a:pt x="54129" y="2795"/>
                      <a:pt x="53621" y="2795"/>
                      <a:pt x="53367" y="2795"/>
                    </a:cubicBezTo>
                    <a:cubicBezTo>
                      <a:pt x="53240" y="2795"/>
                      <a:pt x="53113" y="2795"/>
                      <a:pt x="52985" y="2795"/>
                    </a:cubicBezTo>
                    <a:cubicBezTo>
                      <a:pt x="46253" y="2668"/>
                      <a:pt x="39520" y="2541"/>
                      <a:pt x="32788" y="2795"/>
                    </a:cubicBezTo>
                    <a:cubicBezTo>
                      <a:pt x="28977" y="2922"/>
                      <a:pt x="19704" y="3176"/>
                      <a:pt x="18814" y="2922"/>
                    </a:cubicBezTo>
                    <a:cubicBezTo>
                      <a:pt x="17417" y="2541"/>
                      <a:pt x="9034" y="3558"/>
                      <a:pt x="7637" y="3558"/>
                    </a:cubicBezTo>
                    <a:cubicBezTo>
                      <a:pt x="7128" y="3558"/>
                      <a:pt x="3190" y="4447"/>
                      <a:pt x="14" y="4701"/>
                    </a:cubicBezTo>
                    <a:cubicBezTo>
                      <a:pt x="-113" y="13722"/>
                      <a:pt x="649" y="22108"/>
                      <a:pt x="523" y="31129"/>
                    </a:cubicBezTo>
                    <a:cubicBezTo>
                      <a:pt x="10431" y="31002"/>
                      <a:pt x="20466" y="30113"/>
                      <a:pt x="30247" y="30113"/>
                    </a:cubicBezTo>
                    <a:cubicBezTo>
                      <a:pt x="54510" y="29859"/>
                      <a:pt x="78773" y="29732"/>
                      <a:pt x="103035" y="29605"/>
                    </a:cubicBezTo>
                    <a:cubicBezTo>
                      <a:pt x="116500" y="30240"/>
                      <a:pt x="129965" y="33924"/>
                      <a:pt x="143050" y="34178"/>
                    </a:cubicBezTo>
                    <a:cubicBezTo>
                      <a:pt x="146480" y="34178"/>
                      <a:pt x="150163" y="33416"/>
                      <a:pt x="152958" y="31765"/>
                    </a:cubicBezTo>
                    <a:cubicBezTo>
                      <a:pt x="155880" y="29986"/>
                      <a:pt x="156896" y="30494"/>
                      <a:pt x="157912" y="29096"/>
                    </a:cubicBezTo>
                    <a:cubicBezTo>
                      <a:pt x="159183" y="27572"/>
                      <a:pt x="159690" y="24776"/>
                      <a:pt x="159436" y="21473"/>
                    </a:cubicBezTo>
                    <a:cubicBezTo>
                      <a:pt x="159055" y="12325"/>
                      <a:pt x="153847" y="0"/>
                      <a:pt x="147369" y="762"/>
                    </a:cubicBez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sp>
            <p:nvSpPr>
              <p:cNvPr id="148" name="Freeform 147">
                <a:extLst>
                  <a:ext uri="{FF2B5EF4-FFF2-40B4-BE49-F238E27FC236}">
                    <a16:creationId xmlns:a16="http://schemas.microsoft.com/office/drawing/2014/main" id="{A304DBEE-A4D4-154F-41A8-FFE8E80E4006}"/>
                  </a:ext>
                </a:extLst>
              </p:cNvPr>
              <p:cNvSpPr/>
              <p:nvPr/>
            </p:nvSpPr>
            <p:spPr>
              <a:xfrm>
                <a:off x="6712105" y="3518120"/>
                <a:ext cx="88666" cy="28463"/>
              </a:xfrm>
              <a:custGeom>
                <a:avLst/>
                <a:gdLst>
                  <a:gd name="connsiteX0" fmla="*/ 80918 w 88666"/>
                  <a:gd name="connsiteY0" fmla="*/ 1154 h 28463"/>
                  <a:gd name="connsiteX1" fmla="*/ 67325 w 88666"/>
                  <a:gd name="connsiteY1" fmla="*/ 11 h 28463"/>
                  <a:gd name="connsiteX2" fmla="*/ 51192 w 88666"/>
                  <a:gd name="connsiteY2" fmla="*/ 1027 h 28463"/>
                  <a:gd name="connsiteX3" fmla="*/ 8256 w 88666"/>
                  <a:gd name="connsiteY3" fmla="*/ 2044 h 28463"/>
                  <a:gd name="connsiteX4" fmla="*/ 0 w 88666"/>
                  <a:gd name="connsiteY4" fmla="*/ 1536 h 28463"/>
                  <a:gd name="connsiteX5" fmla="*/ 0 w 88666"/>
                  <a:gd name="connsiteY5" fmla="*/ 28218 h 28463"/>
                  <a:gd name="connsiteX6" fmla="*/ 4700 w 88666"/>
                  <a:gd name="connsiteY6" fmla="*/ 28345 h 28463"/>
                  <a:gd name="connsiteX7" fmla="*/ 43952 w 88666"/>
                  <a:gd name="connsiteY7" fmla="*/ 27329 h 28463"/>
                  <a:gd name="connsiteX8" fmla="*/ 87650 w 88666"/>
                  <a:gd name="connsiteY8" fmla="*/ 27074 h 28463"/>
                  <a:gd name="connsiteX9" fmla="*/ 88666 w 88666"/>
                  <a:gd name="connsiteY9" fmla="*/ 1662 h 28463"/>
                  <a:gd name="connsiteX10" fmla="*/ 80918 w 88666"/>
                  <a:gd name="connsiteY10" fmla="*/ 1154 h 2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666" h="28463">
                    <a:moveTo>
                      <a:pt x="80918" y="1154"/>
                    </a:moveTo>
                    <a:cubicBezTo>
                      <a:pt x="77360" y="900"/>
                      <a:pt x="70755" y="-116"/>
                      <a:pt x="67325" y="11"/>
                    </a:cubicBezTo>
                    <a:cubicBezTo>
                      <a:pt x="60847" y="138"/>
                      <a:pt x="57671" y="773"/>
                      <a:pt x="51192" y="1027"/>
                    </a:cubicBezTo>
                    <a:cubicBezTo>
                      <a:pt x="36965" y="1662"/>
                      <a:pt x="22611" y="1790"/>
                      <a:pt x="8256" y="2044"/>
                    </a:cubicBezTo>
                    <a:cubicBezTo>
                      <a:pt x="5462" y="2044"/>
                      <a:pt x="2794" y="1790"/>
                      <a:pt x="0" y="1536"/>
                    </a:cubicBezTo>
                    <a:lnTo>
                      <a:pt x="0" y="28218"/>
                    </a:lnTo>
                    <a:cubicBezTo>
                      <a:pt x="1524" y="28218"/>
                      <a:pt x="3176" y="28218"/>
                      <a:pt x="4700" y="28345"/>
                    </a:cubicBezTo>
                    <a:cubicBezTo>
                      <a:pt x="17784" y="28853"/>
                      <a:pt x="31122" y="27583"/>
                      <a:pt x="43952" y="27329"/>
                    </a:cubicBezTo>
                    <a:cubicBezTo>
                      <a:pt x="58560" y="27201"/>
                      <a:pt x="73042" y="27201"/>
                      <a:pt x="87650" y="27074"/>
                    </a:cubicBezTo>
                    <a:cubicBezTo>
                      <a:pt x="85872" y="18307"/>
                      <a:pt x="86507" y="10048"/>
                      <a:pt x="88666" y="1662"/>
                    </a:cubicBezTo>
                    <a:cubicBezTo>
                      <a:pt x="86634" y="1662"/>
                      <a:pt x="84093" y="1662"/>
                      <a:pt x="80918" y="1154"/>
                    </a:cubicBezTo>
                    <a:close/>
                  </a:path>
                </a:pathLst>
              </a:custGeom>
              <a:solidFill>
                <a:srgbClr val="31388C"/>
              </a:solidFill>
              <a:ln w="12692" cap="flat">
                <a:noFill/>
                <a:prstDash val="solid"/>
                <a:miter/>
              </a:ln>
            </p:spPr>
            <p:txBody>
              <a:bodyPr rtlCol="0" anchor="ctr"/>
              <a:lstStyle/>
              <a:p>
                <a:endParaRPr lang="en-US">
                  <a:latin typeface="Roboto Condensed" panose="02000000000000000000" pitchFamily="2" charset="0"/>
                </a:endParaRPr>
              </a:p>
            </p:txBody>
          </p:sp>
        </p:grpSp>
      </p:grpSp>
      <p:sp>
        <p:nvSpPr>
          <p:cNvPr id="149" name="TextBox 148">
            <a:extLst>
              <a:ext uri="{FF2B5EF4-FFF2-40B4-BE49-F238E27FC236}">
                <a16:creationId xmlns:a16="http://schemas.microsoft.com/office/drawing/2014/main" id="{B16C3542-E928-2FB3-FA12-E47329E88958}"/>
              </a:ext>
            </a:extLst>
          </p:cNvPr>
          <p:cNvSpPr txBox="1"/>
          <p:nvPr/>
        </p:nvSpPr>
        <p:spPr>
          <a:xfrm>
            <a:off x="3859534" y="4263905"/>
            <a:ext cx="644407" cy="246221"/>
          </a:xfrm>
          <a:prstGeom prst="rect">
            <a:avLst/>
          </a:prstGeom>
          <a:noFill/>
        </p:spPr>
        <p:txBody>
          <a:bodyPr wrap="none" lIns="0" tIns="0" rIns="0" bIns="0" rtlCol="0">
            <a:spAutoFit/>
          </a:bodyPr>
          <a:lstStyle/>
          <a:p>
            <a:pPr algn="l" defTabSz="144000">
              <a:spcAft>
                <a:spcPts val="600"/>
              </a:spcAft>
            </a:pPr>
            <a:r>
              <a:rPr lang="en-US" sz="1600" spc="0" baseline="0">
                <a:solidFill>
                  <a:schemeClr val="bg1"/>
                </a:solidFill>
                <a:latin typeface="Londrina Solid" pitchFamily="2" charset="77"/>
                <a:ea typeface="Roboto Condensed" panose="02000000000000000000" pitchFamily="2" charset="0"/>
                <a:sym typeface="LondrinaSolid-Regular"/>
                <a:rtl val="0"/>
              </a:rPr>
              <a:t>Option 2</a:t>
            </a:r>
          </a:p>
        </p:txBody>
      </p:sp>
      <p:sp>
        <p:nvSpPr>
          <p:cNvPr id="150" name="TextBox 149">
            <a:extLst>
              <a:ext uri="{FF2B5EF4-FFF2-40B4-BE49-F238E27FC236}">
                <a16:creationId xmlns:a16="http://schemas.microsoft.com/office/drawing/2014/main" id="{140172E6-1B1F-B49E-06BD-F61B1AA99062}"/>
              </a:ext>
            </a:extLst>
          </p:cNvPr>
          <p:cNvSpPr txBox="1"/>
          <p:nvPr/>
        </p:nvSpPr>
        <p:spPr>
          <a:xfrm>
            <a:off x="3859535" y="4572510"/>
            <a:ext cx="2973598" cy="2626360"/>
          </a:xfrm>
          <a:prstGeom prst="rect">
            <a:avLst/>
          </a:prstGeom>
          <a:noFill/>
        </p:spPr>
        <p:txBody>
          <a:bodyPr wrap="square" lIns="0" tIns="0" rIns="0" bIns="0" rtlCol="0">
            <a:spAutoFit/>
          </a:bodyPr>
          <a:lstStyle/>
          <a:p>
            <a:pPr>
              <a:spcAft>
                <a:spcPts val="400"/>
              </a:spcAft>
            </a:pPr>
            <a:r>
              <a:rPr lang="en-GB" sz="1100">
                <a:latin typeface="Roboto Condensed" panose="02000000000000000000" pitchFamily="2" charset="0"/>
                <a:ea typeface="Roboto Condensed" panose="02000000000000000000" pitchFamily="2" charset="0"/>
              </a:rPr>
              <a:t>Set up a simple, fun obstacle course in the hall or playground. Allow everyone to complete the course to ensure they feel confident. </a:t>
            </a:r>
          </a:p>
          <a:p>
            <a:pPr>
              <a:spcAft>
                <a:spcPts val="400"/>
              </a:spcAft>
            </a:pPr>
            <a:r>
              <a:rPr lang="en-GB" sz="1100">
                <a:latin typeface="Roboto Condensed" panose="02000000000000000000" pitchFamily="2" charset="0"/>
                <a:ea typeface="Roboto Condensed" panose="02000000000000000000" pitchFamily="2" charset="0"/>
              </a:rPr>
              <a:t>Then, introduce some hidden barriers. You could include:</a:t>
            </a:r>
          </a:p>
          <a:p>
            <a:pPr marL="144000" lvl="0" indent="-144000">
              <a:spcAft>
                <a:spcPts val="400"/>
              </a:spcAft>
              <a:buFont typeface="Arial" panose="020B0604020202020204" pitchFamily="34" charset="0"/>
              <a:buChar char="•"/>
            </a:pPr>
            <a:r>
              <a:rPr lang="en-GB" sz="1100">
                <a:solidFill>
                  <a:schemeClr val="tx2"/>
                </a:solidFill>
                <a:latin typeface="Roboto Condensed" panose="02000000000000000000" pitchFamily="2" charset="0"/>
                <a:ea typeface="Roboto Condensed" panose="02000000000000000000" pitchFamily="2" charset="0"/>
              </a:rPr>
              <a:t>Giving instructions in a made-up language or via hand signals.</a:t>
            </a:r>
          </a:p>
          <a:p>
            <a:pPr marL="144000" lvl="0" indent="-144000">
              <a:spcAft>
                <a:spcPts val="400"/>
              </a:spcAft>
              <a:buFont typeface="Arial" panose="020B0604020202020204" pitchFamily="34" charset="0"/>
              <a:buChar char="•"/>
            </a:pPr>
            <a:r>
              <a:rPr lang="en-GB" sz="1100">
                <a:solidFill>
                  <a:schemeClr val="tx2"/>
                </a:solidFill>
                <a:latin typeface="Roboto Condensed" panose="02000000000000000000" pitchFamily="2" charset="0"/>
                <a:ea typeface="Roboto Condensed" panose="02000000000000000000" pitchFamily="2" charset="0"/>
              </a:rPr>
              <a:t>Not using hands, using one leg etc.</a:t>
            </a:r>
          </a:p>
          <a:p>
            <a:pPr>
              <a:spcAft>
                <a:spcPts val="400"/>
              </a:spcAft>
            </a:pPr>
            <a:r>
              <a:rPr lang="en-GB" sz="1100" b="1">
                <a:latin typeface="Roboto Condensed" panose="02000000000000000000" pitchFamily="2" charset="0"/>
                <a:ea typeface="Roboto Condensed" panose="02000000000000000000" pitchFamily="2" charset="0"/>
              </a:rPr>
              <a:t>Think about:</a:t>
            </a:r>
            <a:r>
              <a:rPr lang="en-GB" sz="1100">
                <a:latin typeface="Roboto Condensed" panose="02000000000000000000" pitchFamily="2" charset="0"/>
                <a:ea typeface="Roboto Condensed" panose="02000000000000000000" pitchFamily="2" charset="0"/>
              </a:rPr>
              <a:t> How did it feel when the barrier was introduced? What would you have changed about the obstacle course so everyone could have enjoyed it?  </a:t>
            </a:r>
          </a:p>
          <a:p>
            <a:pPr>
              <a:spcAft>
                <a:spcPts val="400"/>
              </a:spcAft>
            </a:pPr>
            <a:r>
              <a:rPr lang="en-GB" sz="1100">
                <a:latin typeface="Roboto Condensed" panose="02000000000000000000" pitchFamily="2" charset="0"/>
                <a:ea typeface="Roboto Condensed" panose="02000000000000000000" pitchFamily="2" charset="0"/>
              </a:rPr>
              <a:t>Discuss that true equality isn't about everyone doing the same thing, instead it’s about everyone having the same opportunities to take part and succeed. </a:t>
            </a:r>
          </a:p>
        </p:txBody>
      </p:sp>
    </p:spTree>
    <p:extLst>
      <p:ext uri="{BB962C8B-B14F-4D97-AF65-F5344CB8AC3E}">
        <p14:creationId xmlns:p14="http://schemas.microsoft.com/office/powerpoint/2010/main" val="359432379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 name="Picture 559" descr="A group of students in uniform standing in front of a building&#10;&#10;AI-generated content may be incorrect.">
            <a:extLst>
              <a:ext uri="{FF2B5EF4-FFF2-40B4-BE49-F238E27FC236}">
                <a16:creationId xmlns:a16="http://schemas.microsoft.com/office/drawing/2014/main" id="{CBB14782-2D70-8E01-6F07-DDC60991AB31}"/>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359494" y="1549603"/>
            <a:ext cx="4884177" cy="4939200"/>
          </a:xfrm>
          <a:prstGeom prst="rect">
            <a:avLst/>
          </a:prstGeom>
        </p:spPr>
      </p:pic>
      <p:grpSp>
        <p:nvGrpSpPr>
          <p:cNvPr id="4" name="Group 3">
            <a:extLst>
              <a:ext uri="{FF2B5EF4-FFF2-40B4-BE49-F238E27FC236}">
                <a16:creationId xmlns:a16="http://schemas.microsoft.com/office/drawing/2014/main" id="{DB7E3C83-F16B-6542-8839-F289835C8044}"/>
              </a:ext>
            </a:extLst>
          </p:cNvPr>
          <p:cNvGrpSpPr/>
          <p:nvPr/>
        </p:nvGrpSpPr>
        <p:grpSpPr>
          <a:xfrm>
            <a:off x="343597" y="338213"/>
            <a:ext cx="4903495" cy="1089690"/>
            <a:chOff x="343597" y="338213"/>
            <a:chExt cx="4903495" cy="1089690"/>
          </a:xfrm>
        </p:grpSpPr>
        <p:sp>
          <p:nvSpPr>
            <p:cNvPr id="8" name="Freeform 7">
              <a:extLst>
                <a:ext uri="{FF2B5EF4-FFF2-40B4-BE49-F238E27FC236}">
                  <a16:creationId xmlns:a16="http://schemas.microsoft.com/office/drawing/2014/main" id="{542B1EF1-FBCE-AA47-8DE2-120E31CE7D36}"/>
                </a:ext>
              </a:extLst>
            </p:cNvPr>
            <p:cNvSpPr/>
            <p:nvPr/>
          </p:nvSpPr>
          <p:spPr>
            <a:xfrm>
              <a:off x="380325" y="374823"/>
              <a:ext cx="4830165" cy="1016470"/>
            </a:xfrm>
            <a:custGeom>
              <a:avLst/>
              <a:gdLst>
                <a:gd name="connsiteX0" fmla="*/ 4774145 w 4830165"/>
                <a:gd name="connsiteY0" fmla="*/ 1016471 h 1016470"/>
                <a:gd name="connsiteX1" fmla="*/ 55893 w 4830165"/>
                <a:gd name="connsiteY1" fmla="*/ 1016471 h 1016470"/>
                <a:gd name="connsiteX2" fmla="*/ 0 w 4830165"/>
                <a:gd name="connsiteY2" fmla="*/ 960565 h 1016470"/>
                <a:gd name="connsiteX3" fmla="*/ 0 w 4830165"/>
                <a:gd name="connsiteY3" fmla="*/ 55906 h 1016470"/>
                <a:gd name="connsiteX4" fmla="*/ 55893 w 4830165"/>
                <a:gd name="connsiteY4" fmla="*/ 0 h 1016470"/>
                <a:gd name="connsiteX5" fmla="*/ 4774273 w 4830165"/>
                <a:gd name="connsiteY5" fmla="*/ 0 h 1016470"/>
                <a:gd name="connsiteX6" fmla="*/ 4830165 w 4830165"/>
                <a:gd name="connsiteY6" fmla="*/ 55906 h 1016470"/>
                <a:gd name="connsiteX7" fmla="*/ 4830165 w 4830165"/>
                <a:gd name="connsiteY7" fmla="*/ 960565 h 1016470"/>
                <a:gd name="connsiteX8" fmla="*/ 4774145 w 4830165"/>
                <a:gd name="connsiteY8" fmla="*/ 1016471 h 101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0165" h="1016470">
                  <a:moveTo>
                    <a:pt x="4774145" y="1016471"/>
                  </a:moveTo>
                  <a:lnTo>
                    <a:pt x="55893" y="1016471"/>
                  </a:lnTo>
                  <a:cubicBezTo>
                    <a:pt x="25025" y="1016471"/>
                    <a:pt x="0" y="991440"/>
                    <a:pt x="0" y="960565"/>
                  </a:cubicBezTo>
                  <a:lnTo>
                    <a:pt x="0" y="55906"/>
                  </a:lnTo>
                  <a:cubicBezTo>
                    <a:pt x="0" y="25031"/>
                    <a:pt x="25025" y="0"/>
                    <a:pt x="55893" y="0"/>
                  </a:cubicBezTo>
                  <a:lnTo>
                    <a:pt x="4774273" y="0"/>
                  </a:lnTo>
                  <a:cubicBezTo>
                    <a:pt x="4805141" y="0"/>
                    <a:pt x="4830165" y="25031"/>
                    <a:pt x="4830165" y="55906"/>
                  </a:cubicBezTo>
                  <a:lnTo>
                    <a:pt x="4830165" y="960565"/>
                  </a:lnTo>
                  <a:cubicBezTo>
                    <a:pt x="4830165" y="991440"/>
                    <a:pt x="4805141" y="1016471"/>
                    <a:pt x="4774145" y="1016471"/>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nvGrpSpPr>
            <p:cNvPr id="9" name="Graphic 4">
              <a:extLst>
                <a:ext uri="{FF2B5EF4-FFF2-40B4-BE49-F238E27FC236}">
                  <a16:creationId xmlns:a16="http://schemas.microsoft.com/office/drawing/2014/main" id="{7A61CAF2-8254-0A4D-8024-A6A005336736}"/>
                </a:ext>
              </a:extLst>
            </p:cNvPr>
            <p:cNvGrpSpPr/>
            <p:nvPr/>
          </p:nvGrpSpPr>
          <p:grpSpPr>
            <a:xfrm>
              <a:off x="343597" y="338213"/>
              <a:ext cx="4903495" cy="1089690"/>
              <a:chOff x="343597" y="338213"/>
              <a:chExt cx="4903495" cy="1089690"/>
            </a:xfrm>
            <a:solidFill>
              <a:srgbClr val="E75119"/>
            </a:solidFill>
          </p:grpSpPr>
          <p:grpSp>
            <p:nvGrpSpPr>
              <p:cNvPr id="10" name="Graphic 4">
                <a:extLst>
                  <a:ext uri="{FF2B5EF4-FFF2-40B4-BE49-F238E27FC236}">
                    <a16:creationId xmlns:a16="http://schemas.microsoft.com/office/drawing/2014/main" id="{6FBB5A9D-6363-4A4E-95E8-279BEFB4B697}"/>
                  </a:ext>
                </a:extLst>
              </p:cNvPr>
              <p:cNvGrpSpPr/>
              <p:nvPr/>
            </p:nvGrpSpPr>
            <p:grpSpPr>
              <a:xfrm>
                <a:off x="4503953" y="1355085"/>
                <a:ext cx="670969" cy="72818"/>
                <a:chOff x="4503953" y="1355085"/>
                <a:chExt cx="670969" cy="72818"/>
              </a:xfrm>
              <a:solidFill>
                <a:srgbClr val="E75119"/>
              </a:solidFill>
            </p:grpSpPr>
            <p:sp>
              <p:nvSpPr>
                <p:cNvPr id="11" name="Freeform 10">
                  <a:extLst>
                    <a:ext uri="{FF2B5EF4-FFF2-40B4-BE49-F238E27FC236}">
                      <a16:creationId xmlns:a16="http://schemas.microsoft.com/office/drawing/2014/main" id="{444754F0-8404-1942-9E62-386437FDAB0B}"/>
                    </a:ext>
                  </a:extLst>
                </p:cNvPr>
                <p:cNvSpPr/>
                <p:nvPr/>
              </p:nvSpPr>
              <p:spPr>
                <a:xfrm>
                  <a:off x="4588174"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lnTo>
                        <a:pt x="39252" y="1057"/>
                      </a:lnTo>
                      <a:cubicBezTo>
                        <a:pt x="30614" y="41"/>
                        <a:pt x="21214" y="-86"/>
                        <a:pt x="11941" y="41"/>
                      </a:cubicBezTo>
                      <a:cubicBezTo>
                        <a:pt x="7876" y="422"/>
                        <a:pt x="3938" y="422"/>
                        <a:pt x="0" y="549"/>
                      </a:cubicBezTo>
                      <a:cubicBezTo>
                        <a:pt x="13211" y="803"/>
                        <a:pt x="26549" y="930"/>
                        <a:pt x="39887" y="1057"/>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12" name="Freeform 11">
                  <a:extLst>
                    <a:ext uri="{FF2B5EF4-FFF2-40B4-BE49-F238E27FC236}">
                      <a16:creationId xmlns:a16="http://schemas.microsoft.com/office/drawing/2014/main" id="{62362AD9-9B9D-F041-83A3-955A8389C769}"/>
                    </a:ext>
                  </a:extLst>
                </p:cNvPr>
                <p:cNvSpPr/>
                <p:nvPr/>
              </p:nvSpPr>
              <p:spPr>
                <a:xfrm>
                  <a:off x="4503953" y="1355085"/>
                  <a:ext cx="670969" cy="72818"/>
                </a:xfrm>
                <a:custGeom>
                  <a:avLst/>
                  <a:gdLst>
                    <a:gd name="connsiteX0" fmla="*/ 6224 w 670969"/>
                    <a:gd name="connsiteY0" fmla="*/ 69117 h 72818"/>
                    <a:gd name="connsiteX1" fmla="*/ 13719 w 670969"/>
                    <a:gd name="connsiteY1" fmla="*/ 70006 h 72818"/>
                    <a:gd name="connsiteX2" fmla="*/ 36712 w 670969"/>
                    <a:gd name="connsiteY2" fmla="*/ 72166 h 72818"/>
                    <a:gd name="connsiteX3" fmla="*/ 50939 w 670969"/>
                    <a:gd name="connsiteY3" fmla="*/ 71912 h 72818"/>
                    <a:gd name="connsiteX4" fmla="*/ 71772 w 670969"/>
                    <a:gd name="connsiteY4" fmla="*/ 71277 h 72818"/>
                    <a:gd name="connsiteX5" fmla="*/ 90318 w 670969"/>
                    <a:gd name="connsiteY5" fmla="*/ 71022 h 72818"/>
                    <a:gd name="connsiteX6" fmla="*/ 92731 w 670969"/>
                    <a:gd name="connsiteY6" fmla="*/ 71404 h 72818"/>
                    <a:gd name="connsiteX7" fmla="*/ 105561 w 670969"/>
                    <a:gd name="connsiteY7" fmla="*/ 70768 h 72818"/>
                    <a:gd name="connsiteX8" fmla="*/ 256981 w 670969"/>
                    <a:gd name="connsiteY8" fmla="*/ 67973 h 72818"/>
                    <a:gd name="connsiteX9" fmla="*/ 309952 w 670969"/>
                    <a:gd name="connsiteY9" fmla="*/ 66957 h 72818"/>
                    <a:gd name="connsiteX10" fmla="*/ 405224 w 670969"/>
                    <a:gd name="connsiteY10" fmla="*/ 69879 h 72818"/>
                    <a:gd name="connsiteX11" fmla="*/ 450192 w 670969"/>
                    <a:gd name="connsiteY11" fmla="*/ 69879 h 72818"/>
                    <a:gd name="connsiteX12" fmla="*/ 483982 w 670969"/>
                    <a:gd name="connsiteY12" fmla="*/ 72801 h 72818"/>
                    <a:gd name="connsiteX13" fmla="*/ 529713 w 670969"/>
                    <a:gd name="connsiteY13" fmla="*/ 70260 h 72818"/>
                    <a:gd name="connsiteX14" fmla="*/ 590306 w 670969"/>
                    <a:gd name="connsiteY14" fmla="*/ 68481 h 72818"/>
                    <a:gd name="connsiteX15" fmla="*/ 648612 w 670969"/>
                    <a:gd name="connsiteY15" fmla="*/ 64543 h 72818"/>
                    <a:gd name="connsiteX16" fmla="*/ 670969 w 670969"/>
                    <a:gd name="connsiteY16" fmla="*/ 63653 h 72818"/>
                    <a:gd name="connsiteX17" fmla="*/ 656234 w 670969"/>
                    <a:gd name="connsiteY17" fmla="*/ 31888 h 72818"/>
                    <a:gd name="connsiteX18" fmla="*/ 623842 w 670969"/>
                    <a:gd name="connsiteY18" fmla="*/ 632 h 72818"/>
                    <a:gd name="connsiteX19" fmla="*/ 613806 w 670969"/>
                    <a:gd name="connsiteY19" fmla="*/ 378 h 72818"/>
                    <a:gd name="connsiteX20" fmla="*/ 532888 w 670969"/>
                    <a:gd name="connsiteY20" fmla="*/ 2792 h 72818"/>
                    <a:gd name="connsiteX21" fmla="*/ 408654 w 670969"/>
                    <a:gd name="connsiteY21" fmla="*/ 3427 h 72818"/>
                    <a:gd name="connsiteX22" fmla="*/ 276035 w 670969"/>
                    <a:gd name="connsiteY22" fmla="*/ 5079 h 72818"/>
                    <a:gd name="connsiteX23" fmla="*/ 217474 w 670969"/>
                    <a:gd name="connsiteY23" fmla="*/ 3935 h 72818"/>
                    <a:gd name="connsiteX24" fmla="*/ 148370 w 670969"/>
                    <a:gd name="connsiteY24" fmla="*/ 3046 h 72818"/>
                    <a:gd name="connsiteX25" fmla="*/ 123854 w 670969"/>
                    <a:gd name="connsiteY25" fmla="*/ 2792 h 72818"/>
                    <a:gd name="connsiteX26" fmla="*/ 83839 w 670969"/>
                    <a:gd name="connsiteY26" fmla="*/ 2284 h 72818"/>
                    <a:gd name="connsiteX27" fmla="*/ 5970 w 670969"/>
                    <a:gd name="connsiteY27" fmla="*/ 378 h 72818"/>
                    <a:gd name="connsiteX28" fmla="*/ 0 w 670969"/>
                    <a:gd name="connsiteY28" fmla="*/ 37987 h 72818"/>
                    <a:gd name="connsiteX29" fmla="*/ 6224 w 670969"/>
                    <a:gd name="connsiteY29" fmla="*/ 69117 h 7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0969" h="72818">
                      <a:moveTo>
                        <a:pt x="6224" y="69117"/>
                      </a:moveTo>
                      <a:lnTo>
                        <a:pt x="13719" y="70006"/>
                      </a:lnTo>
                      <a:cubicBezTo>
                        <a:pt x="21849" y="71022"/>
                        <a:pt x="29344" y="71912"/>
                        <a:pt x="36712" y="72166"/>
                      </a:cubicBezTo>
                      <a:cubicBezTo>
                        <a:pt x="41412" y="72547"/>
                        <a:pt x="45731" y="72547"/>
                        <a:pt x="50939" y="71912"/>
                      </a:cubicBezTo>
                      <a:cubicBezTo>
                        <a:pt x="57544" y="71022"/>
                        <a:pt x="64658" y="70768"/>
                        <a:pt x="71772" y="71277"/>
                      </a:cubicBezTo>
                      <a:cubicBezTo>
                        <a:pt x="72026" y="71277"/>
                        <a:pt x="84474" y="71150"/>
                        <a:pt x="90318" y="71022"/>
                      </a:cubicBezTo>
                      <a:cubicBezTo>
                        <a:pt x="91080" y="71150"/>
                        <a:pt x="91715" y="71277"/>
                        <a:pt x="92731" y="71404"/>
                      </a:cubicBezTo>
                      <a:cubicBezTo>
                        <a:pt x="96542" y="71912"/>
                        <a:pt x="100989" y="71404"/>
                        <a:pt x="105561" y="70768"/>
                      </a:cubicBezTo>
                      <a:cubicBezTo>
                        <a:pt x="155992" y="70260"/>
                        <a:pt x="206550" y="70768"/>
                        <a:pt x="256981" y="67973"/>
                      </a:cubicBezTo>
                      <a:cubicBezTo>
                        <a:pt x="274637" y="66957"/>
                        <a:pt x="292168" y="65559"/>
                        <a:pt x="309952" y="66957"/>
                      </a:cubicBezTo>
                      <a:cubicBezTo>
                        <a:pt x="341582" y="69371"/>
                        <a:pt x="373466" y="69244"/>
                        <a:pt x="405224" y="69879"/>
                      </a:cubicBezTo>
                      <a:cubicBezTo>
                        <a:pt x="420213" y="70133"/>
                        <a:pt x="430122" y="66830"/>
                        <a:pt x="450192" y="69879"/>
                      </a:cubicBezTo>
                      <a:cubicBezTo>
                        <a:pt x="458957" y="70387"/>
                        <a:pt x="475344" y="73055"/>
                        <a:pt x="483982" y="72801"/>
                      </a:cubicBezTo>
                      <a:cubicBezTo>
                        <a:pt x="501893" y="72293"/>
                        <a:pt x="511547" y="71022"/>
                        <a:pt x="529713" y="70260"/>
                      </a:cubicBezTo>
                      <a:lnTo>
                        <a:pt x="590306" y="68481"/>
                      </a:lnTo>
                      <a:cubicBezTo>
                        <a:pt x="610376" y="67719"/>
                        <a:pt x="629812" y="66321"/>
                        <a:pt x="648612" y="64543"/>
                      </a:cubicBezTo>
                      <a:cubicBezTo>
                        <a:pt x="655726" y="63780"/>
                        <a:pt x="663475" y="63780"/>
                        <a:pt x="670969" y="63653"/>
                      </a:cubicBezTo>
                      <a:lnTo>
                        <a:pt x="656234" y="31888"/>
                      </a:lnTo>
                      <a:lnTo>
                        <a:pt x="623842" y="632"/>
                      </a:lnTo>
                      <a:lnTo>
                        <a:pt x="613806" y="378"/>
                      </a:lnTo>
                      <a:cubicBezTo>
                        <a:pt x="585859" y="-1147"/>
                        <a:pt x="560073" y="2411"/>
                        <a:pt x="532888" y="2792"/>
                      </a:cubicBezTo>
                      <a:lnTo>
                        <a:pt x="408654" y="3427"/>
                      </a:lnTo>
                      <a:cubicBezTo>
                        <a:pt x="364447" y="3554"/>
                        <a:pt x="320241" y="3935"/>
                        <a:pt x="276035" y="5079"/>
                      </a:cubicBezTo>
                      <a:cubicBezTo>
                        <a:pt x="259775" y="5460"/>
                        <a:pt x="220523" y="4571"/>
                        <a:pt x="217474" y="3935"/>
                      </a:cubicBezTo>
                      <a:cubicBezTo>
                        <a:pt x="195117" y="-385"/>
                        <a:pt x="171490" y="3427"/>
                        <a:pt x="148370" y="3046"/>
                      </a:cubicBezTo>
                      <a:cubicBezTo>
                        <a:pt x="140241" y="2919"/>
                        <a:pt x="131984" y="2919"/>
                        <a:pt x="123854" y="2792"/>
                      </a:cubicBezTo>
                      <a:cubicBezTo>
                        <a:pt x="110516" y="2665"/>
                        <a:pt x="97305" y="2538"/>
                        <a:pt x="83839" y="2284"/>
                      </a:cubicBezTo>
                      <a:cubicBezTo>
                        <a:pt x="57798" y="2030"/>
                        <a:pt x="31885" y="1394"/>
                        <a:pt x="5970" y="378"/>
                      </a:cubicBezTo>
                      <a:lnTo>
                        <a:pt x="0" y="37987"/>
                      </a:lnTo>
                      <a:lnTo>
                        <a:pt x="6224" y="69117"/>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 name="Graphic 4">
                <a:extLst>
                  <a:ext uri="{FF2B5EF4-FFF2-40B4-BE49-F238E27FC236}">
                    <a16:creationId xmlns:a16="http://schemas.microsoft.com/office/drawing/2014/main" id="{4051EA1B-D74D-4D44-8634-2808E14309F8}"/>
                  </a:ext>
                </a:extLst>
              </p:cNvPr>
              <p:cNvGrpSpPr/>
              <p:nvPr/>
            </p:nvGrpSpPr>
            <p:grpSpPr>
              <a:xfrm>
                <a:off x="3860041" y="1354958"/>
                <a:ext cx="657377" cy="72945"/>
                <a:chOff x="3860041" y="1354958"/>
                <a:chExt cx="657377" cy="72945"/>
              </a:xfrm>
              <a:solidFill>
                <a:srgbClr val="E75119"/>
              </a:solidFill>
            </p:grpSpPr>
            <p:sp>
              <p:nvSpPr>
                <p:cNvPr id="14" name="Freeform 13">
                  <a:extLst>
                    <a:ext uri="{FF2B5EF4-FFF2-40B4-BE49-F238E27FC236}">
                      <a16:creationId xmlns:a16="http://schemas.microsoft.com/office/drawing/2014/main" id="{36C85874-2285-4C4F-A8EA-C62771BFD238}"/>
                    </a:ext>
                  </a:extLst>
                </p:cNvPr>
                <p:cNvSpPr/>
                <p:nvPr/>
              </p:nvSpPr>
              <p:spPr>
                <a:xfrm>
                  <a:off x="3943881"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876" y="422"/>
                        <a:pt x="3938" y="422"/>
                        <a:pt x="0" y="549"/>
                      </a:cubicBezTo>
                      <a:cubicBezTo>
                        <a:pt x="13211" y="803"/>
                        <a:pt x="26549" y="930"/>
                        <a:pt x="39887" y="1057"/>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15" name="Freeform 14">
                  <a:extLst>
                    <a:ext uri="{FF2B5EF4-FFF2-40B4-BE49-F238E27FC236}">
                      <a16:creationId xmlns:a16="http://schemas.microsoft.com/office/drawing/2014/main" id="{0445AED9-81A9-A14B-B7E4-792355E2535A}"/>
                    </a:ext>
                  </a:extLst>
                </p:cNvPr>
                <p:cNvSpPr/>
                <p:nvPr/>
              </p:nvSpPr>
              <p:spPr>
                <a:xfrm>
                  <a:off x="3860041" y="1354958"/>
                  <a:ext cx="657377" cy="72945"/>
                </a:xfrm>
                <a:custGeom>
                  <a:avLst/>
                  <a:gdLst>
                    <a:gd name="connsiteX0" fmla="*/ 5970 w 657377"/>
                    <a:gd name="connsiteY0" fmla="*/ 69244 h 72945"/>
                    <a:gd name="connsiteX1" fmla="*/ 13465 w 657377"/>
                    <a:gd name="connsiteY1" fmla="*/ 70133 h 72945"/>
                    <a:gd name="connsiteX2" fmla="*/ 36457 w 657377"/>
                    <a:gd name="connsiteY2" fmla="*/ 72293 h 72945"/>
                    <a:gd name="connsiteX3" fmla="*/ 50685 w 657377"/>
                    <a:gd name="connsiteY3" fmla="*/ 72039 h 72945"/>
                    <a:gd name="connsiteX4" fmla="*/ 71518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1 w 657377"/>
                    <a:gd name="connsiteY15" fmla="*/ 69117 h 72945"/>
                    <a:gd name="connsiteX16" fmla="*/ 657377 w 657377"/>
                    <a:gd name="connsiteY16" fmla="*/ 36208 h 72945"/>
                    <a:gd name="connsiteX17" fmla="*/ 650391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5970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5970" y="69244"/>
                      </a:moveTo>
                      <a:cubicBezTo>
                        <a:pt x="8511" y="69498"/>
                        <a:pt x="11051" y="69752"/>
                        <a:pt x="13465" y="70133"/>
                      </a:cubicBezTo>
                      <a:cubicBezTo>
                        <a:pt x="21595" y="71150"/>
                        <a:pt x="29090" y="72039"/>
                        <a:pt x="36457" y="72293"/>
                      </a:cubicBezTo>
                      <a:cubicBezTo>
                        <a:pt x="41157" y="72674"/>
                        <a:pt x="45477" y="72674"/>
                        <a:pt x="50685" y="72039"/>
                      </a:cubicBezTo>
                      <a:cubicBezTo>
                        <a:pt x="57290" y="71150"/>
                        <a:pt x="64404" y="70895"/>
                        <a:pt x="71518" y="71404"/>
                      </a:cubicBezTo>
                      <a:cubicBezTo>
                        <a:pt x="71772" y="71404"/>
                        <a:pt x="84221"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4" y="67084"/>
                        <a:pt x="291914"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7" y="72420"/>
                        <a:pt x="507609" y="71150"/>
                        <a:pt x="523615" y="70387"/>
                      </a:cubicBezTo>
                      <a:cubicBezTo>
                        <a:pt x="559056" y="68862"/>
                        <a:pt x="594498" y="68354"/>
                        <a:pt x="629939" y="67846"/>
                      </a:cubicBezTo>
                      <a:cubicBezTo>
                        <a:pt x="636798" y="67719"/>
                        <a:pt x="643531" y="68354"/>
                        <a:pt x="650391" y="69117"/>
                      </a:cubicBezTo>
                      <a:lnTo>
                        <a:pt x="657377" y="36208"/>
                      </a:lnTo>
                      <a:lnTo>
                        <a:pt x="650391" y="632"/>
                      </a:lnTo>
                      <a:cubicBezTo>
                        <a:pt x="646453" y="505"/>
                        <a:pt x="642515"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1" y="3046"/>
                        <a:pt x="131984" y="3046"/>
                        <a:pt x="123854" y="2919"/>
                      </a:cubicBezTo>
                      <a:cubicBezTo>
                        <a:pt x="110516" y="2792"/>
                        <a:pt x="97305" y="2665"/>
                        <a:pt x="83839" y="2411"/>
                      </a:cubicBezTo>
                      <a:cubicBezTo>
                        <a:pt x="57799" y="2157"/>
                        <a:pt x="31885" y="1521"/>
                        <a:pt x="5970" y="505"/>
                      </a:cubicBezTo>
                      <a:lnTo>
                        <a:pt x="0" y="38114"/>
                      </a:lnTo>
                      <a:lnTo>
                        <a:pt x="5970" y="69244"/>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6" name="Graphic 4">
                <a:extLst>
                  <a:ext uri="{FF2B5EF4-FFF2-40B4-BE49-F238E27FC236}">
                    <a16:creationId xmlns:a16="http://schemas.microsoft.com/office/drawing/2014/main" id="{4DDF2C7C-F483-2148-9924-AD7C5C6B4365}"/>
                  </a:ext>
                </a:extLst>
              </p:cNvPr>
              <p:cNvGrpSpPr/>
              <p:nvPr/>
            </p:nvGrpSpPr>
            <p:grpSpPr>
              <a:xfrm>
                <a:off x="3215748" y="1354958"/>
                <a:ext cx="657377" cy="72945"/>
                <a:chOff x="3215748" y="1354958"/>
                <a:chExt cx="657377" cy="72945"/>
              </a:xfrm>
              <a:solidFill>
                <a:srgbClr val="E75119"/>
              </a:solidFill>
            </p:grpSpPr>
            <p:sp>
              <p:nvSpPr>
                <p:cNvPr id="17" name="Freeform 16">
                  <a:extLst>
                    <a:ext uri="{FF2B5EF4-FFF2-40B4-BE49-F238E27FC236}">
                      <a16:creationId xmlns:a16="http://schemas.microsoft.com/office/drawing/2014/main" id="{B5B055EC-EF13-254D-B86B-14669331C598}"/>
                    </a:ext>
                  </a:extLst>
                </p:cNvPr>
                <p:cNvSpPr/>
                <p:nvPr/>
              </p:nvSpPr>
              <p:spPr>
                <a:xfrm>
                  <a:off x="3299588"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876" y="422"/>
                        <a:pt x="3938" y="422"/>
                        <a:pt x="0" y="549"/>
                      </a:cubicBezTo>
                      <a:cubicBezTo>
                        <a:pt x="13338" y="803"/>
                        <a:pt x="26549" y="930"/>
                        <a:pt x="39887" y="1057"/>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18" name="Freeform 17">
                  <a:extLst>
                    <a:ext uri="{FF2B5EF4-FFF2-40B4-BE49-F238E27FC236}">
                      <a16:creationId xmlns:a16="http://schemas.microsoft.com/office/drawing/2014/main" id="{EAECFDAB-F9BF-484A-B185-2C383D6B604D}"/>
                    </a:ext>
                  </a:extLst>
                </p:cNvPr>
                <p:cNvSpPr/>
                <p:nvPr/>
              </p:nvSpPr>
              <p:spPr>
                <a:xfrm>
                  <a:off x="3215748" y="1354958"/>
                  <a:ext cx="657377" cy="72945"/>
                </a:xfrm>
                <a:custGeom>
                  <a:avLst/>
                  <a:gdLst>
                    <a:gd name="connsiteX0" fmla="*/ 5970 w 657377"/>
                    <a:gd name="connsiteY0" fmla="*/ 69244 h 72945"/>
                    <a:gd name="connsiteX1" fmla="*/ 13465 w 657377"/>
                    <a:gd name="connsiteY1" fmla="*/ 70133 h 72945"/>
                    <a:gd name="connsiteX2" fmla="*/ 36457 w 657377"/>
                    <a:gd name="connsiteY2" fmla="*/ 72293 h 72945"/>
                    <a:gd name="connsiteX3" fmla="*/ 50685 w 657377"/>
                    <a:gd name="connsiteY3" fmla="*/ 72039 h 72945"/>
                    <a:gd name="connsiteX4" fmla="*/ 71518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1 w 657377"/>
                    <a:gd name="connsiteY15" fmla="*/ 69117 h 72945"/>
                    <a:gd name="connsiteX16" fmla="*/ 657377 w 657377"/>
                    <a:gd name="connsiteY16" fmla="*/ 36208 h 72945"/>
                    <a:gd name="connsiteX17" fmla="*/ 650391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5970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5970" y="69244"/>
                      </a:moveTo>
                      <a:cubicBezTo>
                        <a:pt x="8511" y="69498"/>
                        <a:pt x="11052" y="69752"/>
                        <a:pt x="13465" y="70133"/>
                      </a:cubicBezTo>
                      <a:cubicBezTo>
                        <a:pt x="21595" y="71150"/>
                        <a:pt x="29090" y="72039"/>
                        <a:pt x="36457" y="72293"/>
                      </a:cubicBezTo>
                      <a:cubicBezTo>
                        <a:pt x="41158" y="72674"/>
                        <a:pt x="45477" y="72674"/>
                        <a:pt x="50685" y="72039"/>
                      </a:cubicBezTo>
                      <a:cubicBezTo>
                        <a:pt x="57290" y="71150"/>
                        <a:pt x="64404" y="70895"/>
                        <a:pt x="71518" y="71404"/>
                      </a:cubicBezTo>
                      <a:cubicBezTo>
                        <a:pt x="71772" y="71404"/>
                        <a:pt x="84221"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4" y="67084"/>
                        <a:pt x="291914"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7" y="72420"/>
                        <a:pt x="507609" y="71150"/>
                        <a:pt x="523615" y="70387"/>
                      </a:cubicBezTo>
                      <a:cubicBezTo>
                        <a:pt x="559056" y="68862"/>
                        <a:pt x="594498" y="68354"/>
                        <a:pt x="629939" y="67846"/>
                      </a:cubicBezTo>
                      <a:cubicBezTo>
                        <a:pt x="636798" y="67719"/>
                        <a:pt x="643531" y="68354"/>
                        <a:pt x="650391" y="69117"/>
                      </a:cubicBezTo>
                      <a:lnTo>
                        <a:pt x="657377" y="36208"/>
                      </a:lnTo>
                      <a:lnTo>
                        <a:pt x="650391" y="632"/>
                      </a:lnTo>
                      <a:cubicBezTo>
                        <a:pt x="646453" y="505"/>
                        <a:pt x="642515"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1" y="3046"/>
                        <a:pt x="131984" y="3046"/>
                        <a:pt x="123854" y="2919"/>
                      </a:cubicBezTo>
                      <a:cubicBezTo>
                        <a:pt x="110516" y="2792"/>
                        <a:pt x="97305" y="2665"/>
                        <a:pt x="83839" y="2411"/>
                      </a:cubicBezTo>
                      <a:cubicBezTo>
                        <a:pt x="57799" y="2157"/>
                        <a:pt x="31885" y="1521"/>
                        <a:pt x="5970" y="505"/>
                      </a:cubicBezTo>
                      <a:lnTo>
                        <a:pt x="0" y="38114"/>
                      </a:lnTo>
                      <a:lnTo>
                        <a:pt x="5970" y="69244"/>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9" name="Graphic 4">
                <a:extLst>
                  <a:ext uri="{FF2B5EF4-FFF2-40B4-BE49-F238E27FC236}">
                    <a16:creationId xmlns:a16="http://schemas.microsoft.com/office/drawing/2014/main" id="{47A6C18F-BB62-D149-99D6-C3D4689A253C}"/>
                  </a:ext>
                </a:extLst>
              </p:cNvPr>
              <p:cNvGrpSpPr/>
              <p:nvPr/>
            </p:nvGrpSpPr>
            <p:grpSpPr>
              <a:xfrm>
                <a:off x="2571328" y="1354958"/>
                <a:ext cx="657377" cy="72945"/>
                <a:chOff x="2571328" y="1354958"/>
                <a:chExt cx="657377" cy="72945"/>
              </a:xfrm>
              <a:solidFill>
                <a:srgbClr val="E75119"/>
              </a:solidFill>
            </p:grpSpPr>
            <p:sp>
              <p:nvSpPr>
                <p:cNvPr id="20" name="Freeform 19">
                  <a:extLst>
                    <a:ext uri="{FF2B5EF4-FFF2-40B4-BE49-F238E27FC236}">
                      <a16:creationId xmlns:a16="http://schemas.microsoft.com/office/drawing/2014/main" id="{16870E7B-1C3B-6A4C-8F76-9FED643C064A}"/>
                    </a:ext>
                  </a:extLst>
                </p:cNvPr>
                <p:cNvSpPr/>
                <p:nvPr/>
              </p:nvSpPr>
              <p:spPr>
                <a:xfrm>
                  <a:off x="2655295"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749" y="422"/>
                        <a:pt x="3938" y="422"/>
                        <a:pt x="0" y="549"/>
                      </a:cubicBezTo>
                      <a:cubicBezTo>
                        <a:pt x="13338" y="803"/>
                        <a:pt x="26549" y="930"/>
                        <a:pt x="39887" y="1057"/>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1" name="Freeform 20">
                  <a:extLst>
                    <a:ext uri="{FF2B5EF4-FFF2-40B4-BE49-F238E27FC236}">
                      <a16:creationId xmlns:a16="http://schemas.microsoft.com/office/drawing/2014/main" id="{F47C7428-8C8A-6044-AD8C-2E9AF9C0A024}"/>
                    </a:ext>
                  </a:extLst>
                </p:cNvPr>
                <p:cNvSpPr/>
                <p:nvPr/>
              </p:nvSpPr>
              <p:spPr>
                <a:xfrm>
                  <a:off x="2571328" y="1354958"/>
                  <a:ext cx="657377" cy="72945"/>
                </a:xfrm>
                <a:custGeom>
                  <a:avLst/>
                  <a:gdLst>
                    <a:gd name="connsiteX0" fmla="*/ 6097 w 657377"/>
                    <a:gd name="connsiteY0" fmla="*/ 69244 h 72945"/>
                    <a:gd name="connsiteX1" fmla="*/ 13592 w 657377"/>
                    <a:gd name="connsiteY1" fmla="*/ 70133 h 72945"/>
                    <a:gd name="connsiteX2" fmla="*/ 36585 w 657377"/>
                    <a:gd name="connsiteY2" fmla="*/ 72293 h 72945"/>
                    <a:gd name="connsiteX3" fmla="*/ 50812 w 657377"/>
                    <a:gd name="connsiteY3" fmla="*/ 72039 h 72945"/>
                    <a:gd name="connsiteX4" fmla="*/ 71518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0 w 657377"/>
                    <a:gd name="connsiteY15" fmla="*/ 69117 h 72945"/>
                    <a:gd name="connsiteX16" fmla="*/ 657377 w 657377"/>
                    <a:gd name="connsiteY16" fmla="*/ 36208 h 72945"/>
                    <a:gd name="connsiteX17" fmla="*/ 650390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6097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097" y="69244"/>
                      </a:moveTo>
                      <a:cubicBezTo>
                        <a:pt x="8638" y="69498"/>
                        <a:pt x="11179" y="69752"/>
                        <a:pt x="13592" y="70133"/>
                      </a:cubicBezTo>
                      <a:cubicBezTo>
                        <a:pt x="21722" y="71150"/>
                        <a:pt x="29217" y="72039"/>
                        <a:pt x="36585" y="72293"/>
                      </a:cubicBezTo>
                      <a:cubicBezTo>
                        <a:pt x="41285" y="72674"/>
                        <a:pt x="45604" y="72674"/>
                        <a:pt x="50812" y="72039"/>
                      </a:cubicBezTo>
                      <a:cubicBezTo>
                        <a:pt x="57417" y="71150"/>
                        <a:pt x="64531" y="70895"/>
                        <a:pt x="71518" y="71404"/>
                      </a:cubicBezTo>
                      <a:cubicBezTo>
                        <a:pt x="71772" y="71404"/>
                        <a:pt x="84221"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4" y="67084"/>
                        <a:pt x="291913"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7" y="72420"/>
                        <a:pt x="507610" y="71150"/>
                        <a:pt x="523615" y="70387"/>
                      </a:cubicBezTo>
                      <a:cubicBezTo>
                        <a:pt x="559056" y="68862"/>
                        <a:pt x="594498" y="68354"/>
                        <a:pt x="629939" y="67846"/>
                      </a:cubicBezTo>
                      <a:cubicBezTo>
                        <a:pt x="636798" y="67719"/>
                        <a:pt x="643531" y="68354"/>
                        <a:pt x="650390" y="69117"/>
                      </a:cubicBezTo>
                      <a:lnTo>
                        <a:pt x="657377" y="36208"/>
                      </a:lnTo>
                      <a:lnTo>
                        <a:pt x="650390" y="632"/>
                      </a:lnTo>
                      <a:cubicBezTo>
                        <a:pt x="646453" y="505"/>
                        <a:pt x="642515"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1" y="3046"/>
                        <a:pt x="131984" y="3046"/>
                        <a:pt x="123854" y="2919"/>
                      </a:cubicBezTo>
                      <a:cubicBezTo>
                        <a:pt x="110516" y="2792"/>
                        <a:pt x="97305" y="2665"/>
                        <a:pt x="83839" y="2411"/>
                      </a:cubicBezTo>
                      <a:cubicBezTo>
                        <a:pt x="57798" y="2157"/>
                        <a:pt x="31884" y="1521"/>
                        <a:pt x="5970" y="505"/>
                      </a:cubicBezTo>
                      <a:lnTo>
                        <a:pt x="0" y="38114"/>
                      </a:lnTo>
                      <a:lnTo>
                        <a:pt x="6097" y="69244"/>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22" name="Graphic 4">
                <a:extLst>
                  <a:ext uri="{FF2B5EF4-FFF2-40B4-BE49-F238E27FC236}">
                    <a16:creationId xmlns:a16="http://schemas.microsoft.com/office/drawing/2014/main" id="{611E46C5-FCC0-294C-AC28-459CB6AAA2DA}"/>
                  </a:ext>
                </a:extLst>
              </p:cNvPr>
              <p:cNvGrpSpPr/>
              <p:nvPr/>
            </p:nvGrpSpPr>
            <p:grpSpPr>
              <a:xfrm>
                <a:off x="1927162" y="1354958"/>
                <a:ext cx="657377" cy="72945"/>
                <a:chOff x="1927162" y="1354958"/>
                <a:chExt cx="657377" cy="72945"/>
              </a:xfrm>
              <a:solidFill>
                <a:srgbClr val="E75119"/>
              </a:solidFill>
            </p:grpSpPr>
            <p:sp>
              <p:nvSpPr>
                <p:cNvPr id="23" name="Freeform 22">
                  <a:extLst>
                    <a:ext uri="{FF2B5EF4-FFF2-40B4-BE49-F238E27FC236}">
                      <a16:creationId xmlns:a16="http://schemas.microsoft.com/office/drawing/2014/main" id="{BE099BBC-FFD6-B547-AACD-F68B99B68E4E}"/>
                    </a:ext>
                  </a:extLst>
                </p:cNvPr>
                <p:cNvSpPr/>
                <p:nvPr/>
              </p:nvSpPr>
              <p:spPr>
                <a:xfrm>
                  <a:off x="2011002"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876" y="422"/>
                        <a:pt x="3938" y="422"/>
                        <a:pt x="0" y="549"/>
                      </a:cubicBezTo>
                      <a:cubicBezTo>
                        <a:pt x="13338" y="803"/>
                        <a:pt x="26676" y="930"/>
                        <a:pt x="39887" y="1057"/>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4" name="Freeform 23">
                  <a:extLst>
                    <a:ext uri="{FF2B5EF4-FFF2-40B4-BE49-F238E27FC236}">
                      <a16:creationId xmlns:a16="http://schemas.microsoft.com/office/drawing/2014/main" id="{4C5CD506-42CF-FE4A-9104-871FCC38320D}"/>
                    </a:ext>
                  </a:extLst>
                </p:cNvPr>
                <p:cNvSpPr/>
                <p:nvPr/>
              </p:nvSpPr>
              <p:spPr>
                <a:xfrm>
                  <a:off x="1927162" y="1354958"/>
                  <a:ext cx="657377" cy="72945"/>
                </a:xfrm>
                <a:custGeom>
                  <a:avLst/>
                  <a:gdLst>
                    <a:gd name="connsiteX0" fmla="*/ 5970 w 657377"/>
                    <a:gd name="connsiteY0" fmla="*/ 69244 h 72945"/>
                    <a:gd name="connsiteX1" fmla="*/ 13465 w 657377"/>
                    <a:gd name="connsiteY1" fmla="*/ 70133 h 72945"/>
                    <a:gd name="connsiteX2" fmla="*/ 36457 w 657377"/>
                    <a:gd name="connsiteY2" fmla="*/ 72293 h 72945"/>
                    <a:gd name="connsiteX3" fmla="*/ 50685 w 657377"/>
                    <a:gd name="connsiteY3" fmla="*/ 72039 h 72945"/>
                    <a:gd name="connsiteX4" fmla="*/ 71517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0 w 657377"/>
                    <a:gd name="connsiteY15" fmla="*/ 69117 h 72945"/>
                    <a:gd name="connsiteX16" fmla="*/ 657377 w 657377"/>
                    <a:gd name="connsiteY16" fmla="*/ 36208 h 72945"/>
                    <a:gd name="connsiteX17" fmla="*/ 650390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5970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5970" y="69244"/>
                      </a:moveTo>
                      <a:cubicBezTo>
                        <a:pt x="8511" y="69498"/>
                        <a:pt x="11051" y="69752"/>
                        <a:pt x="13465" y="70133"/>
                      </a:cubicBezTo>
                      <a:cubicBezTo>
                        <a:pt x="21595" y="71150"/>
                        <a:pt x="29090" y="72039"/>
                        <a:pt x="36457" y="72293"/>
                      </a:cubicBezTo>
                      <a:cubicBezTo>
                        <a:pt x="41157" y="72674"/>
                        <a:pt x="45476" y="72674"/>
                        <a:pt x="50685" y="72039"/>
                      </a:cubicBezTo>
                      <a:cubicBezTo>
                        <a:pt x="57290" y="71150"/>
                        <a:pt x="64404" y="70895"/>
                        <a:pt x="71517" y="71404"/>
                      </a:cubicBezTo>
                      <a:cubicBezTo>
                        <a:pt x="71772" y="71404"/>
                        <a:pt x="84220"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3" y="67084"/>
                        <a:pt x="291913"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6" y="72420"/>
                        <a:pt x="507609" y="71150"/>
                        <a:pt x="523615" y="70387"/>
                      </a:cubicBezTo>
                      <a:cubicBezTo>
                        <a:pt x="559056" y="68862"/>
                        <a:pt x="594497" y="68354"/>
                        <a:pt x="629939" y="67846"/>
                      </a:cubicBezTo>
                      <a:cubicBezTo>
                        <a:pt x="636798" y="67719"/>
                        <a:pt x="643531" y="68354"/>
                        <a:pt x="650390" y="69117"/>
                      </a:cubicBezTo>
                      <a:lnTo>
                        <a:pt x="657377" y="36208"/>
                      </a:lnTo>
                      <a:lnTo>
                        <a:pt x="650390" y="632"/>
                      </a:lnTo>
                      <a:cubicBezTo>
                        <a:pt x="646453" y="505"/>
                        <a:pt x="642514"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0" y="3046"/>
                        <a:pt x="131984" y="3046"/>
                        <a:pt x="123854" y="2919"/>
                      </a:cubicBezTo>
                      <a:cubicBezTo>
                        <a:pt x="110516" y="2792"/>
                        <a:pt x="97304" y="2665"/>
                        <a:pt x="83839" y="2411"/>
                      </a:cubicBezTo>
                      <a:cubicBezTo>
                        <a:pt x="57925" y="2157"/>
                        <a:pt x="31884" y="1521"/>
                        <a:pt x="5970" y="505"/>
                      </a:cubicBezTo>
                      <a:lnTo>
                        <a:pt x="0" y="38114"/>
                      </a:lnTo>
                      <a:lnTo>
                        <a:pt x="5970" y="69244"/>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25" name="Graphic 4">
                <a:extLst>
                  <a:ext uri="{FF2B5EF4-FFF2-40B4-BE49-F238E27FC236}">
                    <a16:creationId xmlns:a16="http://schemas.microsoft.com/office/drawing/2014/main" id="{9E74D366-1A49-9D47-AD7A-60E2231BD828}"/>
                  </a:ext>
                </a:extLst>
              </p:cNvPr>
              <p:cNvGrpSpPr/>
              <p:nvPr/>
            </p:nvGrpSpPr>
            <p:grpSpPr>
              <a:xfrm>
                <a:off x="1282869" y="1354958"/>
                <a:ext cx="657377" cy="72945"/>
                <a:chOff x="1282869" y="1354958"/>
                <a:chExt cx="657377" cy="72945"/>
              </a:xfrm>
              <a:solidFill>
                <a:srgbClr val="E75119"/>
              </a:solidFill>
            </p:grpSpPr>
            <p:sp>
              <p:nvSpPr>
                <p:cNvPr id="26" name="Freeform 25">
                  <a:extLst>
                    <a:ext uri="{FF2B5EF4-FFF2-40B4-BE49-F238E27FC236}">
                      <a16:creationId xmlns:a16="http://schemas.microsoft.com/office/drawing/2014/main" id="{8DAEF642-BC9E-1541-9F2E-A55B0C191BB1}"/>
                    </a:ext>
                  </a:extLst>
                </p:cNvPr>
                <p:cNvSpPr/>
                <p:nvPr/>
              </p:nvSpPr>
              <p:spPr>
                <a:xfrm>
                  <a:off x="1366709"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876" y="422"/>
                        <a:pt x="3938" y="422"/>
                        <a:pt x="0" y="549"/>
                      </a:cubicBezTo>
                      <a:cubicBezTo>
                        <a:pt x="13338" y="803"/>
                        <a:pt x="26676" y="930"/>
                        <a:pt x="39887" y="1057"/>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7" name="Freeform 26">
                  <a:extLst>
                    <a:ext uri="{FF2B5EF4-FFF2-40B4-BE49-F238E27FC236}">
                      <a16:creationId xmlns:a16="http://schemas.microsoft.com/office/drawing/2014/main" id="{104A18F5-F401-B244-9BAC-CCFE85D45C06}"/>
                    </a:ext>
                  </a:extLst>
                </p:cNvPr>
                <p:cNvSpPr/>
                <p:nvPr/>
              </p:nvSpPr>
              <p:spPr>
                <a:xfrm>
                  <a:off x="1282869" y="1354958"/>
                  <a:ext cx="657377" cy="72945"/>
                </a:xfrm>
                <a:custGeom>
                  <a:avLst/>
                  <a:gdLst>
                    <a:gd name="connsiteX0" fmla="*/ 5970 w 657377"/>
                    <a:gd name="connsiteY0" fmla="*/ 69244 h 72945"/>
                    <a:gd name="connsiteX1" fmla="*/ 13465 w 657377"/>
                    <a:gd name="connsiteY1" fmla="*/ 70133 h 72945"/>
                    <a:gd name="connsiteX2" fmla="*/ 36457 w 657377"/>
                    <a:gd name="connsiteY2" fmla="*/ 72293 h 72945"/>
                    <a:gd name="connsiteX3" fmla="*/ 50685 w 657377"/>
                    <a:gd name="connsiteY3" fmla="*/ 72039 h 72945"/>
                    <a:gd name="connsiteX4" fmla="*/ 71518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1 w 657377"/>
                    <a:gd name="connsiteY15" fmla="*/ 69117 h 72945"/>
                    <a:gd name="connsiteX16" fmla="*/ 657377 w 657377"/>
                    <a:gd name="connsiteY16" fmla="*/ 36208 h 72945"/>
                    <a:gd name="connsiteX17" fmla="*/ 650391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5970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5970" y="69244"/>
                      </a:moveTo>
                      <a:cubicBezTo>
                        <a:pt x="8511" y="69498"/>
                        <a:pt x="11052" y="69752"/>
                        <a:pt x="13465" y="70133"/>
                      </a:cubicBezTo>
                      <a:cubicBezTo>
                        <a:pt x="21595" y="71150"/>
                        <a:pt x="29090" y="72039"/>
                        <a:pt x="36457" y="72293"/>
                      </a:cubicBezTo>
                      <a:cubicBezTo>
                        <a:pt x="41158" y="72674"/>
                        <a:pt x="45477" y="72674"/>
                        <a:pt x="50685" y="72039"/>
                      </a:cubicBezTo>
                      <a:cubicBezTo>
                        <a:pt x="57290" y="71150"/>
                        <a:pt x="64404" y="70895"/>
                        <a:pt x="71518" y="71404"/>
                      </a:cubicBezTo>
                      <a:cubicBezTo>
                        <a:pt x="71772" y="71404"/>
                        <a:pt x="84221"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3" y="67084"/>
                        <a:pt x="291914"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7" y="72420"/>
                        <a:pt x="507609" y="71150"/>
                        <a:pt x="523615" y="70387"/>
                      </a:cubicBezTo>
                      <a:cubicBezTo>
                        <a:pt x="559056" y="68862"/>
                        <a:pt x="594497" y="68354"/>
                        <a:pt x="629939" y="67846"/>
                      </a:cubicBezTo>
                      <a:cubicBezTo>
                        <a:pt x="636798" y="67719"/>
                        <a:pt x="643531" y="68354"/>
                        <a:pt x="650391" y="69117"/>
                      </a:cubicBezTo>
                      <a:lnTo>
                        <a:pt x="657377" y="36208"/>
                      </a:lnTo>
                      <a:lnTo>
                        <a:pt x="650391" y="632"/>
                      </a:lnTo>
                      <a:cubicBezTo>
                        <a:pt x="646453" y="505"/>
                        <a:pt x="642515"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0" y="3046"/>
                        <a:pt x="131984" y="3046"/>
                        <a:pt x="123854" y="2919"/>
                      </a:cubicBezTo>
                      <a:cubicBezTo>
                        <a:pt x="110516" y="2792"/>
                        <a:pt x="97305" y="2665"/>
                        <a:pt x="83839" y="2411"/>
                      </a:cubicBezTo>
                      <a:cubicBezTo>
                        <a:pt x="57798" y="2157"/>
                        <a:pt x="31884" y="1521"/>
                        <a:pt x="5970" y="505"/>
                      </a:cubicBezTo>
                      <a:lnTo>
                        <a:pt x="0" y="38114"/>
                      </a:lnTo>
                      <a:lnTo>
                        <a:pt x="5970" y="69244"/>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28" name="Graphic 4">
                <a:extLst>
                  <a:ext uri="{FF2B5EF4-FFF2-40B4-BE49-F238E27FC236}">
                    <a16:creationId xmlns:a16="http://schemas.microsoft.com/office/drawing/2014/main" id="{BBBBC229-C2B0-7448-8A2F-BCD7F6106CD8}"/>
                  </a:ext>
                </a:extLst>
              </p:cNvPr>
              <p:cNvGrpSpPr/>
              <p:nvPr/>
            </p:nvGrpSpPr>
            <p:grpSpPr>
              <a:xfrm>
                <a:off x="638703" y="1354958"/>
                <a:ext cx="657377" cy="72945"/>
                <a:chOff x="638703" y="1354958"/>
                <a:chExt cx="657377" cy="72945"/>
              </a:xfrm>
              <a:solidFill>
                <a:srgbClr val="E75119"/>
              </a:solidFill>
            </p:grpSpPr>
            <p:sp>
              <p:nvSpPr>
                <p:cNvPr id="29" name="Freeform 28">
                  <a:extLst>
                    <a:ext uri="{FF2B5EF4-FFF2-40B4-BE49-F238E27FC236}">
                      <a16:creationId xmlns:a16="http://schemas.microsoft.com/office/drawing/2014/main" id="{A7956E4A-1D15-A14A-9037-0668095E53C9}"/>
                    </a:ext>
                  </a:extLst>
                </p:cNvPr>
                <p:cNvSpPr/>
                <p:nvPr/>
              </p:nvSpPr>
              <p:spPr>
                <a:xfrm>
                  <a:off x="722543"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876" y="422"/>
                        <a:pt x="3938" y="422"/>
                        <a:pt x="0" y="549"/>
                      </a:cubicBezTo>
                      <a:cubicBezTo>
                        <a:pt x="13211" y="803"/>
                        <a:pt x="26549" y="930"/>
                        <a:pt x="39887" y="1057"/>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0" name="Freeform 29">
                  <a:extLst>
                    <a:ext uri="{FF2B5EF4-FFF2-40B4-BE49-F238E27FC236}">
                      <a16:creationId xmlns:a16="http://schemas.microsoft.com/office/drawing/2014/main" id="{E0A342F3-C64F-8041-96BF-5EF880128448}"/>
                    </a:ext>
                  </a:extLst>
                </p:cNvPr>
                <p:cNvSpPr/>
                <p:nvPr/>
              </p:nvSpPr>
              <p:spPr>
                <a:xfrm>
                  <a:off x="638703" y="1354958"/>
                  <a:ext cx="657377" cy="72945"/>
                </a:xfrm>
                <a:custGeom>
                  <a:avLst/>
                  <a:gdLst>
                    <a:gd name="connsiteX0" fmla="*/ 5970 w 657377"/>
                    <a:gd name="connsiteY0" fmla="*/ 69244 h 72945"/>
                    <a:gd name="connsiteX1" fmla="*/ 13465 w 657377"/>
                    <a:gd name="connsiteY1" fmla="*/ 70133 h 72945"/>
                    <a:gd name="connsiteX2" fmla="*/ 36457 w 657377"/>
                    <a:gd name="connsiteY2" fmla="*/ 72293 h 72945"/>
                    <a:gd name="connsiteX3" fmla="*/ 50685 w 657377"/>
                    <a:gd name="connsiteY3" fmla="*/ 72039 h 72945"/>
                    <a:gd name="connsiteX4" fmla="*/ 71518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1 w 657377"/>
                    <a:gd name="connsiteY15" fmla="*/ 69117 h 72945"/>
                    <a:gd name="connsiteX16" fmla="*/ 657377 w 657377"/>
                    <a:gd name="connsiteY16" fmla="*/ 36208 h 72945"/>
                    <a:gd name="connsiteX17" fmla="*/ 650391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5970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5970" y="69244"/>
                      </a:moveTo>
                      <a:cubicBezTo>
                        <a:pt x="8511" y="69498"/>
                        <a:pt x="11052" y="69752"/>
                        <a:pt x="13465" y="70133"/>
                      </a:cubicBezTo>
                      <a:cubicBezTo>
                        <a:pt x="21595" y="71150"/>
                        <a:pt x="29090" y="72039"/>
                        <a:pt x="36457" y="72293"/>
                      </a:cubicBezTo>
                      <a:cubicBezTo>
                        <a:pt x="41158" y="72674"/>
                        <a:pt x="45477" y="72674"/>
                        <a:pt x="50685" y="72039"/>
                      </a:cubicBezTo>
                      <a:cubicBezTo>
                        <a:pt x="57290" y="71150"/>
                        <a:pt x="64404" y="70895"/>
                        <a:pt x="71518" y="71404"/>
                      </a:cubicBezTo>
                      <a:cubicBezTo>
                        <a:pt x="71772" y="71404"/>
                        <a:pt x="84220"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3" y="67084"/>
                        <a:pt x="291914"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7" y="72420"/>
                        <a:pt x="507609" y="71150"/>
                        <a:pt x="523615" y="70387"/>
                      </a:cubicBezTo>
                      <a:cubicBezTo>
                        <a:pt x="559056" y="68862"/>
                        <a:pt x="594498" y="68354"/>
                        <a:pt x="629939" y="67846"/>
                      </a:cubicBezTo>
                      <a:cubicBezTo>
                        <a:pt x="636798" y="67719"/>
                        <a:pt x="643531" y="68354"/>
                        <a:pt x="650391" y="69117"/>
                      </a:cubicBezTo>
                      <a:lnTo>
                        <a:pt x="657377" y="36208"/>
                      </a:lnTo>
                      <a:lnTo>
                        <a:pt x="650391" y="632"/>
                      </a:lnTo>
                      <a:cubicBezTo>
                        <a:pt x="646453" y="505"/>
                        <a:pt x="642515"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0" y="3046"/>
                        <a:pt x="131984" y="3046"/>
                        <a:pt x="123854" y="2919"/>
                      </a:cubicBezTo>
                      <a:cubicBezTo>
                        <a:pt x="110516" y="2792"/>
                        <a:pt x="97305" y="2665"/>
                        <a:pt x="83839" y="2411"/>
                      </a:cubicBezTo>
                      <a:cubicBezTo>
                        <a:pt x="57798" y="2157"/>
                        <a:pt x="31884" y="1521"/>
                        <a:pt x="5970" y="505"/>
                      </a:cubicBezTo>
                      <a:lnTo>
                        <a:pt x="0" y="38114"/>
                      </a:lnTo>
                      <a:lnTo>
                        <a:pt x="5970" y="69244"/>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1" name="Graphic 4">
                <a:extLst>
                  <a:ext uri="{FF2B5EF4-FFF2-40B4-BE49-F238E27FC236}">
                    <a16:creationId xmlns:a16="http://schemas.microsoft.com/office/drawing/2014/main" id="{AB09D5A6-FA35-AD4B-BEC3-14C0DF6AB1C7}"/>
                  </a:ext>
                </a:extLst>
              </p:cNvPr>
              <p:cNvGrpSpPr/>
              <p:nvPr/>
            </p:nvGrpSpPr>
            <p:grpSpPr>
              <a:xfrm>
                <a:off x="344116" y="981148"/>
                <a:ext cx="307925" cy="445361"/>
                <a:chOff x="344116" y="981148"/>
                <a:chExt cx="307925" cy="445361"/>
              </a:xfrm>
              <a:solidFill>
                <a:srgbClr val="E75119"/>
              </a:solidFill>
            </p:grpSpPr>
            <p:sp>
              <p:nvSpPr>
                <p:cNvPr id="32" name="Freeform 31">
                  <a:extLst>
                    <a:ext uri="{FF2B5EF4-FFF2-40B4-BE49-F238E27FC236}">
                      <a16:creationId xmlns:a16="http://schemas.microsoft.com/office/drawing/2014/main" id="{5A1349E4-ED97-5346-A77C-EAF6BA86C116}"/>
                    </a:ext>
                  </a:extLst>
                </p:cNvPr>
                <p:cNvSpPr/>
                <p:nvPr/>
              </p:nvSpPr>
              <p:spPr>
                <a:xfrm>
                  <a:off x="413480" y="1065134"/>
                  <a:ext cx="1056" cy="39896"/>
                </a:xfrm>
                <a:custGeom>
                  <a:avLst/>
                  <a:gdLst>
                    <a:gd name="connsiteX0" fmla="*/ 0 w 1056"/>
                    <a:gd name="connsiteY0" fmla="*/ 39896 h 39896"/>
                    <a:gd name="connsiteX1" fmla="*/ 0 w 1056"/>
                    <a:gd name="connsiteY1" fmla="*/ 39261 h 39896"/>
                    <a:gd name="connsiteX2" fmla="*/ 1016 w 1056"/>
                    <a:gd name="connsiteY2" fmla="*/ 11943 h 39896"/>
                    <a:gd name="connsiteX3" fmla="*/ 508 w 1056"/>
                    <a:gd name="connsiteY3" fmla="*/ 0 h 39896"/>
                    <a:gd name="connsiteX4" fmla="*/ 0 w 1056"/>
                    <a:gd name="connsiteY4" fmla="*/ 39896 h 39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 h="39896">
                      <a:moveTo>
                        <a:pt x="0" y="39896"/>
                      </a:moveTo>
                      <a:lnTo>
                        <a:pt x="0" y="39261"/>
                      </a:lnTo>
                      <a:cubicBezTo>
                        <a:pt x="1016" y="30621"/>
                        <a:pt x="1143" y="21219"/>
                        <a:pt x="1016" y="11943"/>
                      </a:cubicBezTo>
                      <a:cubicBezTo>
                        <a:pt x="635" y="7878"/>
                        <a:pt x="635" y="3939"/>
                        <a:pt x="508" y="0"/>
                      </a:cubicBezTo>
                      <a:cubicBezTo>
                        <a:pt x="254" y="13341"/>
                        <a:pt x="127" y="26682"/>
                        <a:pt x="0" y="39896"/>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3" name="Freeform 32">
                  <a:extLst>
                    <a:ext uri="{FF2B5EF4-FFF2-40B4-BE49-F238E27FC236}">
                      <a16:creationId xmlns:a16="http://schemas.microsoft.com/office/drawing/2014/main" id="{773365DF-33DD-214B-9DA4-273AC308115E}"/>
                    </a:ext>
                  </a:extLst>
                </p:cNvPr>
                <p:cNvSpPr/>
                <p:nvPr/>
              </p:nvSpPr>
              <p:spPr>
                <a:xfrm>
                  <a:off x="344116" y="981148"/>
                  <a:ext cx="307925" cy="445361"/>
                </a:xfrm>
                <a:custGeom>
                  <a:avLst/>
                  <a:gdLst>
                    <a:gd name="connsiteX0" fmla="*/ 3182 w 307925"/>
                    <a:gd name="connsiteY0" fmla="*/ 6099 h 445361"/>
                    <a:gd name="connsiteX1" fmla="*/ 2420 w 307925"/>
                    <a:gd name="connsiteY1" fmla="*/ 13595 h 445361"/>
                    <a:gd name="connsiteX2" fmla="*/ 260 w 307925"/>
                    <a:gd name="connsiteY2" fmla="*/ 36593 h 445361"/>
                    <a:gd name="connsiteX3" fmla="*/ 514 w 307925"/>
                    <a:gd name="connsiteY3" fmla="*/ 50824 h 445361"/>
                    <a:gd name="connsiteX4" fmla="*/ 1149 w 307925"/>
                    <a:gd name="connsiteY4" fmla="*/ 71661 h 445361"/>
                    <a:gd name="connsiteX5" fmla="*/ 1403 w 307925"/>
                    <a:gd name="connsiteY5" fmla="*/ 90212 h 445361"/>
                    <a:gd name="connsiteX6" fmla="*/ 1022 w 307925"/>
                    <a:gd name="connsiteY6" fmla="*/ 92626 h 445361"/>
                    <a:gd name="connsiteX7" fmla="*/ 1657 w 307925"/>
                    <a:gd name="connsiteY7" fmla="*/ 105459 h 445361"/>
                    <a:gd name="connsiteX8" fmla="*/ 2293 w 307925"/>
                    <a:gd name="connsiteY8" fmla="*/ 181186 h 445361"/>
                    <a:gd name="connsiteX9" fmla="*/ 3055 w 307925"/>
                    <a:gd name="connsiteY9" fmla="*/ 223496 h 445361"/>
                    <a:gd name="connsiteX10" fmla="*/ 4579 w 307925"/>
                    <a:gd name="connsiteY10" fmla="*/ 266569 h 445361"/>
                    <a:gd name="connsiteX11" fmla="*/ 6993 w 307925"/>
                    <a:gd name="connsiteY11" fmla="*/ 325906 h 445361"/>
                    <a:gd name="connsiteX12" fmla="*/ 9533 w 307925"/>
                    <a:gd name="connsiteY12" fmla="*/ 378127 h 445361"/>
                    <a:gd name="connsiteX13" fmla="*/ 34939 w 307925"/>
                    <a:gd name="connsiteY13" fmla="*/ 422852 h 445361"/>
                    <a:gd name="connsiteX14" fmla="*/ 80035 w 307925"/>
                    <a:gd name="connsiteY14" fmla="*/ 439242 h 445361"/>
                    <a:gd name="connsiteX15" fmla="*/ 114968 w 307925"/>
                    <a:gd name="connsiteY15" fmla="*/ 445087 h 445361"/>
                    <a:gd name="connsiteX16" fmla="*/ 161333 w 307925"/>
                    <a:gd name="connsiteY16" fmla="*/ 444325 h 445361"/>
                    <a:gd name="connsiteX17" fmla="*/ 222943 w 307925"/>
                    <a:gd name="connsiteY17" fmla="*/ 442673 h 445361"/>
                    <a:gd name="connsiteX18" fmla="*/ 280487 w 307925"/>
                    <a:gd name="connsiteY18" fmla="*/ 441784 h 445361"/>
                    <a:gd name="connsiteX19" fmla="*/ 300939 w 307925"/>
                    <a:gd name="connsiteY19" fmla="*/ 443054 h 445361"/>
                    <a:gd name="connsiteX20" fmla="*/ 307925 w 307925"/>
                    <a:gd name="connsiteY20" fmla="*/ 410146 h 445361"/>
                    <a:gd name="connsiteX21" fmla="*/ 300939 w 307925"/>
                    <a:gd name="connsiteY21" fmla="*/ 374569 h 445361"/>
                    <a:gd name="connsiteX22" fmla="*/ 289252 w 307925"/>
                    <a:gd name="connsiteY22" fmla="*/ 374315 h 445361"/>
                    <a:gd name="connsiteX23" fmla="*/ 201729 w 307925"/>
                    <a:gd name="connsiteY23" fmla="*/ 376729 h 445361"/>
                    <a:gd name="connsiteX24" fmla="*/ 145201 w 307925"/>
                    <a:gd name="connsiteY24" fmla="*/ 377238 h 445361"/>
                    <a:gd name="connsiteX25" fmla="*/ 116873 w 307925"/>
                    <a:gd name="connsiteY25" fmla="*/ 377365 h 445361"/>
                    <a:gd name="connsiteX26" fmla="*/ 90197 w 307925"/>
                    <a:gd name="connsiteY26" fmla="*/ 369233 h 445361"/>
                    <a:gd name="connsiteX27" fmla="*/ 72540 w 307925"/>
                    <a:gd name="connsiteY27" fmla="*/ 347760 h 445361"/>
                    <a:gd name="connsiteX28" fmla="*/ 68729 w 307925"/>
                    <a:gd name="connsiteY28" fmla="*/ 320188 h 445361"/>
                    <a:gd name="connsiteX29" fmla="*/ 67078 w 307925"/>
                    <a:gd name="connsiteY29" fmla="*/ 264028 h 445361"/>
                    <a:gd name="connsiteX30" fmla="*/ 68221 w 307925"/>
                    <a:gd name="connsiteY30" fmla="*/ 213586 h 445361"/>
                    <a:gd name="connsiteX31" fmla="*/ 70126 w 307925"/>
                    <a:gd name="connsiteY31" fmla="*/ 198974 h 445361"/>
                    <a:gd name="connsiteX32" fmla="*/ 70126 w 307925"/>
                    <a:gd name="connsiteY32" fmla="*/ 183346 h 445361"/>
                    <a:gd name="connsiteX33" fmla="*/ 69110 w 307925"/>
                    <a:gd name="connsiteY33" fmla="*/ 148405 h 445361"/>
                    <a:gd name="connsiteX34" fmla="*/ 69364 w 307925"/>
                    <a:gd name="connsiteY34" fmla="*/ 123882 h 445361"/>
                    <a:gd name="connsiteX35" fmla="*/ 69872 w 307925"/>
                    <a:gd name="connsiteY35" fmla="*/ 83859 h 445361"/>
                    <a:gd name="connsiteX36" fmla="*/ 71778 w 307925"/>
                    <a:gd name="connsiteY36" fmla="*/ 5972 h 445361"/>
                    <a:gd name="connsiteX37" fmla="*/ 34177 w 307925"/>
                    <a:gd name="connsiteY37" fmla="*/ 0 h 445361"/>
                    <a:gd name="connsiteX38" fmla="*/ 3182 w 307925"/>
                    <a:gd name="connsiteY38" fmla="*/ 6099 h 44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7925" h="445361">
                      <a:moveTo>
                        <a:pt x="3182" y="6099"/>
                      </a:moveTo>
                      <a:lnTo>
                        <a:pt x="2420" y="13595"/>
                      </a:lnTo>
                      <a:cubicBezTo>
                        <a:pt x="1403" y="21727"/>
                        <a:pt x="514" y="29223"/>
                        <a:pt x="260" y="36593"/>
                      </a:cubicBezTo>
                      <a:cubicBezTo>
                        <a:pt x="-121" y="41294"/>
                        <a:pt x="-121" y="45614"/>
                        <a:pt x="514" y="50824"/>
                      </a:cubicBezTo>
                      <a:cubicBezTo>
                        <a:pt x="1403" y="57431"/>
                        <a:pt x="1657" y="64546"/>
                        <a:pt x="1149" y="71661"/>
                      </a:cubicBezTo>
                      <a:cubicBezTo>
                        <a:pt x="1149" y="71915"/>
                        <a:pt x="1276" y="84367"/>
                        <a:pt x="1403" y="90212"/>
                      </a:cubicBezTo>
                      <a:cubicBezTo>
                        <a:pt x="1276" y="90974"/>
                        <a:pt x="1149" y="91609"/>
                        <a:pt x="1022" y="92626"/>
                      </a:cubicBezTo>
                      <a:cubicBezTo>
                        <a:pt x="514" y="96438"/>
                        <a:pt x="1022" y="100885"/>
                        <a:pt x="1657" y="105459"/>
                      </a:cubicBezTo>
                      <a:lnTo>
                        <a:pt x="2293" y="181186"/>
                      </a:lnTo>
                      <a:lnTo>
                        <a:pt x="3055" y="223496"/>
                      </a:lnTo>
                      <a:cubicBezTo>
                        <a:pt x="3436" y="237981"/>
                        <a:pt x="3944" y="252339"/>
                        <a:pt x="4579" y="266569"/>
                      </a:cubicBezTo>
                      <a:cubicBezTo>
                        <a:pt x="5468" y="286518"/>
                        <a:pt x="7120" y="305704"/>
                        <a:pt x="6993" y="325906"/>
                      </a:cubicBezTo>
                      <a:cubicBezTo>
                        <a:pt x="6866" y="343948"/>
                        <a:pt x="7755" y="361355"/>
                        <a:pt x="9533" y="378127"/>
                      </a:cubicBezTo>
                      <a:cubicBezTo>
                        <a:pt x="11820" y="395026"/>
                        <a:pt x="21220" y="411544"/>
                        <a:pt x="34939" y="422852"/>
                      </a:cubicBezTo>
                      <a:cubicBezTo>
                        <a:pt x="48023" y="433143"/>
                        <a:pt x="60980" y="435176"/>
                        <a:pt x="80035" y="439242"/>
                      </a:cubicBezTo>
                      <a:cubicBezTo>
                        <a:pt x="88927" y="440640"/>
                        <a:pt x="105186" y="444706"/>
                        <a:pt x="114968" y="445087"/>
                      </a:cubicBezTo>
                      <a:cubicBezTo>
                        <a:pt x="133006" y="445849"/>
                        <a:pt x="142787" y="444833"/>
                        <a:pt x="161333" y="444325"/>
                      </a:cubicBezTo>
                      <a:lnTo>
                        <a:pt x="222943" y="442673"/>
                      </a:lnTo>
                      <a:lnTo>
                        <a:pt x="280487" y="441784"/>
                      </a:lnTo>
                      <a:cubicBezTo>
                        <a:pt x="287346" y="441657"/>
                        <a:pt x="294079" y="442292"/>
                        <a:pt x="300939" y="443054"/>
                      </a:cubicBezTo>
                      <a:lnTo>
                        <a:pt x="307925" y="410146"/>
                      </a:lnTo>
                      <a:lnTo>
                        <a:pt x="300939" y="374569"/>
                      </a:lnTo>
                      <a:lnTo>
                        <a:pt x="289252" y="374315"/>
                      </a:lnTo>
                      <a:cubicBezTo>
                        <a:pt x="254446" y="372791"/>
                        <a:pt x="229802" y="376348"/>
                        <a:pt x="201729" y="376729"/>
                      </a:cubicBezTo>
                      <a:lnTo>
                        <a:pt x="145201" y="377238"/>
                      </a:lnTo>
                      <a:lnTo>
                        <a:pt x="116873" y="377365"/>
                      </a:lnTo>
                      <a:cubicBezTo>
                        <a:pt x="107473" y="377365"/>
                        <a:pt x="98073" y="374569"/>
                        <a:pt x="90197" y="369233"/>
                      </a:cubicBezTo>
                      <a:cubicBezTo>
                        <a:pt x="82448" y="363896"/>
                        <a:pt x="76097" y="356400"/>
                        <a:pt x="72540" y="347760"/>
                      </a:cubicBezTo>
                      <a:cubicBezTo>
                        <a:pt x="68602" y="338993"/>
                        <a:pt x="68729" y="329464"/>
                        <a:pt x="68729" y="320188"/>
                      </a:cubicBezTo>
                      <a:lnTo>
                        <a:pt x="67078" y="264028"/>
                      </a:lnTo>
                      <a:cubicBezTo>
                        <a:pt x="66696" y="250179"/>
                        <a:pt x="67586" y="216127"/>
                        <a:pt x="68221" y="213586"/>
                      </a:cubicBezTo>
                      <a:cubicBezTo>
                        <a:pt x="69237" y="208631"/>
                        <a:pt x="69872" y="203802"/>
                        <a:pt x="70126" y="198974"/>
                      </a:cubicBezTo>
                      <a:cubicBezTo>
                        <a:pt x="70380" y="194019"/>
                        <a:pt x="70380" y="189572"/>
                        <a:pt x="70126" y="183346"/>
                      </a:cubicBezTo>
                      <a:cubicBezTo>
                        <a:pt x="69745" y="171783"/>
                        <a:pt x="68856" y="159967"/>
                        <a:pt x="69110" y="148405"/>
                      </a:cubicBezTo>
                      <a:cubicBezTo>
                        <a:pt x="69237" y="140273"/>
                        <a:pt x="69237" y="132014"/>
                        <a:pt x="69364" y="123882"/>
                      </a:cubicBezTo>
                      <a:cubicBezTo>
                        <a:pt x="69491" y="110541"/>
                        <a:pt x="69618" y="97327"/>
                        <a:pt x="69872" y="83859"/>
                      </a:cubicBezTo>
                      <a:cubicBezTo>
                        <a:pt x="70126" y="57812"/>
                        <a:pt x="70761" y="31892"/>
                        <a:pt x="71778" y="5972"/>
                      </a:cubicBezTo>
                      <a:lnTo>
                        <a:pt x="34177" y="0"/>
                      </a:lnTo>
                      <a:lnTo>
                        <a:pt x="3182" y="609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4" name="Graphic 4">
                <a:extLst>
                  <a:ext uri="{FF2B5EF4-FFF2-40B4-BE49-F238E27FC236}">
                    <a16:creationId xmlns:a16="http://schemas.microsoft.com/office/drawing/2014/main" id="{5E4327FE-D805-8F46-A270-6B215DA1E293}"/>
                  </a:ext>
                </a:extLst>
              </p:cNvPr>
              <p:cNvGrpSpPr/>
              <p:nvPr/>
            </p:nvGrpSpPr>
            <p:grpSpPr>
              <a:xfrm>
                <a:off x="343597" y="347251"/>
                <a:ext cx="119170" cy="647110"/>
                <a:chOff x="343597" y="347251"/>
                <a:chExt cx="119170" cy="647110"/>
              </a:xfrm>
              <a:solidFill>
                <a:srgbClr val="E75119"/>
              </a:solidFill>
            </p:grpSpPr>
            <p:sp>
              <p:nvSpPr>
                <p:cNvPr id="35" name="Freeform 34">
                  <a:extLst>
                    <a:ext uri="{FF2B5EF4-FFF2-40B4-BE49-F238E27FC236}">
                      <a16:creationId xmlns:a16="http://schemas.microsoft.com/office/drawing/2014/main" id="{F722DD8E-42DB-1342-B5F1-2C1224509D9E}"/>
                    </a:ext>
                  </a:extLst>
                </p:cNvPr>
                <p:cNvSpPr/>
                <p:nvPr/>
              </p:nvSpPr>
              <p:spPr>
                <a:xfrm>
                  <a:off x="413480" y="447374"/>
                  <a:ext cx="1270" cy="33543"/>
                </a:xfrm>
                <a:custGeom>
                  <a:avLst/>
                  <a:gdLst>
                    <a:gd name="connsiteX0" fmla="*/ 0 w 1270"/>
                    <a:gd name="connsiteY0" fmla="*/ 33544 h 33543"/>
                    <a:gd name="connsiteX1" fmla="*/ 0 w 1270"/>
                    <a:gd name="connsiteY1" fmla="*/ 33035 h 33543"/>
                    <a:gd name="connsiteX2" fmla="*/ 1016 w 1270"/>
                    <a:gd name="connsiteY2" fmla="*/ 10546 h 33543"/>
                    <a:gd name="connsiteX3" fmla="*/ 1270 w 1270"/>
                    <a:gd name="connsiteY3" fmla="*/ 0 h 33543"/>
                    <a:gd name="connsiteX4" fmla="*/ 254 w 1270"/>
                    <a:gd name="connsiteY4" fmla="*/ 16772 h 33543"/>
                    <a:gd name="connsiteX5" fmla="*/ 0 w 1270"/>
                    <a:gd name="connsiteY5" fmla="*/ 33544 h 3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3543">
                      <a:moveTo>
                        <a:pt x="0" y="33544"/>
                      </a:moveTo>
                      <a:lnTo>
                        <a:pt x="0" y="33035"/>
                      </a:lnTo>
                      <a:cubicBezTo>
                        <a:pt x="1016" y="26301"/>
                        <a:pt x="1143" y="18551"/>
                        <a:pt x="1016" y="10546"/>
                      </a:cubicBezTo>
                      <a:cubicBezTo>
                        <a:pt x="762" y="6861"/>
                        <a:pt x="889" y="3558"/>
                        <a:pt x="1270" y="0"/>
                      </a:cubicBezTo>
                      <a:cubicBezTo>
                        <a:pt x="127" y="5464"/>
                        <a:pt x="381" y="11181"/>
                        <a:pt x="254" y="16772"/>
                      </a:cubicBezTo>
                      <a:lnTo>
                        <a:pt x="0" y="33544"/>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6" name="Freeform 35">
                  <a:extLst>
                    <a:ext uri="{FF2B5EF4-FFF2-40B4-BE49-F238E27FC236}">
                      <a16:creationId xmlns:a16="http://schemas.microsoft.com/office/drawing/2014/main" id="{7588D2EA-4289-BD4C-A3B4-CD37BB47EC49}"/>
                    </a:ext>
                  </a:extLst>
                </p:cNvPr>
                <p:cNvSpPr/>
                <p:nvPr/>
              </p:nvSpPr>
              <p:spPr>
                <a:xfrm>
                  <a:off x="343597" y="347251"/>
                  <a:ext cx="119170" cy="647110"/>
                </a:xfrm>
                <a:custGeom>
                  <a:avLst/>
                  <a:gdLst>
                    <a:gd name="connsiteX0" fmla="*/ 72043 w 119170"/>
                    <a:gd name="connsiteY0" fmla="*/ 0 h 647110"/>
                    <a:gd name="connsiteX1" fmla="*/ 63659 w 119170"/>
                    <a:gd name="connsiteY1" fmla="*/ 762 h 647110"/>
                    <a:gd name="connsiteX2" fmla="*/ 39269 w 119170"/>
                    <a:gd name="connsiteY2" fmla="*/ 9148 h 647110"/>
                    <a:gd name="connsiteX3" fmla="*/ 27201 w 119170"/>
                    <a:gd name="connsiteY3" fmla="*/ 19440 h 647110"/>
                    <a:gd name="connsiteX4" fmla="*/ 14244 w 119170"/>
                    <a:gd name="connsiteY4" fmla="*/ 38626 h 647110"/>
                    <a:gd name="connsiteX5" fmla="*/ 11196 w 119170"/>
                    <a:gd name="connsiteY5" fmla="*/ 45868 h 647110"/>
                    <a:gd name="connsiteX6" fmla="*/ 8147 w 119170"/>
                    <a:gd name="connsiteY6" fmla="*/ 57812 h 647110"/>
                    <a:gd name="connsiteX7" fmla="*/ 7512 w 119170"/>
                    <a:gd name="connsiteY7" fmla="*/ 60099 h 647110"/>
                    <a:gd name="connsiteX8" fmla="*/ 6496 w 119170"/>
                    <a:gd name="connsiteY8" fmla="*/ 74075 h 647110"/>
                    <a:gd name="connsiteX9" fmla="*/ 4844 w 119170"/>
                    <a:gd name="connsiteY9" fmla="*/ 246113 h 647110"/>
                    <a:gd name="connsiteX10" fmla="*/ 5860 w 119170"/>
                    <a:gd name="connsiteY10" fmla="*/ 299351 h 647110"/>
                    <a:gd name="connsiteX11" fmla="*/ 2939 w 119170"/>
                    <a:gd name="connsiteY11" fmla="*/ 394645 h 647110"/>
                    <a:gd name="connsiteX12" fmla="*/ 2939 w 119170"/>
                    <a:gd name="connsiteY12" fmla="*/ 439624 h 647110"/>
                    <a:gd name="connsiteX13" fmla="*/ 17 w 119170"/>
                    <a:gd name="connsiteY13" fmla="*/ 473421 h 647110"/>
                    <a:gd name="connsiteX14" fmla="*/ 2558 w 119170"/>
                    <a:gd name="connsiteY14" fmla="*/ 513318 h 647110"/>
                    <a:gd name="connsiteX15" fmla="*/ 5098 w 119170"/>
                    <a:gd name="connsiteY15" fmla="*/ 619666 h 647110"/>
                    <a:gd name="connsiteX16" fmla="*/ 3828 w 119170"/>
                    <a:gd name="connsiteY16" fmla="*/ 640122 h 647110"/>
                    <a:gd name="connsiteX17" fmla="*/ 36729 w 119170"/>
                    <a:gd name="connsiteY17" fmla="*/ 647111 h 647110"/>
                    <a:gd name="connsiteX18" fmla="*/ 72297 w 119170"/>
                    <a:gd name="connsiteY18" fmla="*/ 640122 h 647110"/>
                    <a:gd name="connsiteX19" fmla="*/ 72551 w 119170"/>
                    <a:gd name="connsiteY19" fmla="*/ 628433 h 647110"/>
                    <a:gd name="connsiteX20" fmla="*/ 70137 w 119170"/>
                    <a:gd name="connsiteY20" fmla="*/ 530979 h 647110"/>
                    <a:gd name="connsiteX21" fmla="*/ 67724 w 119170"/>
                    <a:gd name="connsiteY21" fmla="*/ 265680 h 647110"/>
                    <a:gd name="connsiteX22" fmla="*/ 67597 w 119170"/>
                    <a:gd name="connsiteY22" fmla="*/ 250179 h 647110"/>
                    <a:gd name="connsiteX23" fmla="*/ 67851 w 119170"/>
                    <a:gd name="connsiteY23" fmla="*/ 233915 h 647110"/>
                    <a:gd name="connsiteX24" fmla="*/ 68740 w 119170"/>
                    <a:gd name="connsiteY24" fmla="*/ 213205 h 647110"/>
                    <a:gd name="connsiteX25" fmla="*/ 69629 w 119170"/>
                    <a:gd name="connsiteY25" fmla="*/ 154504 h 647110"/>
                    <a:gd name="connsiteX26" fmla="*/ 69883 w 119170"/>
                    <a:gd name="connsiteY26" fmla="*/ 133793 h 647110"/>
                    <a:gd name="connsiteX27" fmla="*/ 70137 w 119170"/>
                    <a:gd name="connsiteY27" fmla="*/ 117021 h 647110"/>
                    <a:gd name="connsiteX28" fmla="*/ 71153 w 119170"/>
                    <a:gd name="connsiteY28" fmla="*/ 100249 h 647110"/>
                    <a:gd name="connsiteX29" fmla="*/ 88048 w 119170"/>
                    <a:gd name="connsiteY29" fmla="*/ 72932 h 647110"/>
                    <a:gd name="connsiteX30" fmla="*/ 119171 w 119170"/>
                    <a:gd name="connsiteY30" fmla="*/ 63148 h 647110"/>
                    <a:gd name="connsiteX31" fmla="*/ 97322 w 119170"/>
                    <a:gd name="connsiteY31" fmla="*/ 25793 h 647110"/>
                    <a:gd name="connsiteX32" fmla="*/ 72043 w 119170"/>
                    <a:gd name="connsiteY32" fmla="*/ 0 h 64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9170" h="647110">
                      <a:moveTo>
                        <a:pt x="72043" y="0"/>
                      </a:moveTo>
                      <a:cubicBezTo>
                        <a:pt x="69248" y="254"/>
                        <a:pt x="66453" y="254"/>
                        <a:pt x="63659" y="762"/>
                      </a:cubicBezTo>
                      <a:cubicBezTo>
                        <a:pt x="54640" y="1906"/>
                        <a:pt x="46383" y="4701"/>
                        <a:pt x="39269" y="9148"/>
                      </a:cubicBezTo>
                      <a:cubicBezTo>
                        <a:pt x="34696" y="11689"/>
                        <a:pt x="30885" y="14866"/>
                        <a:pt x="27201" y="19440"/>
                      </a:cubicBezTo>
                      <a:cubicBezTo>
                        <a:pt x="22628" y="25285"/>
                        <a:pt x="18055" y="32019"/>
                        <a:pt x="14244" y="38626"/>
                      </a:cubicBezTo>
                      <a:cubicBezTo>
                        <a:pt x="14244" y="38626"/>
                        <a:pt x="12720" y="41929"/>
                        <a:pt x="11196" y="45868"/>
                      </a:cubicBezTo>
                      <a:cubicBezTo>
                        <a:pt x="9798" y="49807"/>
                        <a:pt x="8528" y="54762"/>
                        <a:pt x="8147" y="57812"/>
                      </a:cubicBezTo>
                      <a:cubicBezTo>
                        <a:pt x="7893" y="58574"/>
                        <a:pt x="7766" y="59209"/>
                        <a:pt x="7512" y="60099"/>
                      </a:cubicBezTo>
                      <a:cubicBezTo>
                        <a:pt x="6496" y="63784"/>
                        <a:pt x="6496" y="68866"/>
                        <a:pt x="6496" y="74075"/>
                      </a:cubicBezTo>
                      <a:cubicBezTo>
                        <a:pt x="652" y="127694"/>
                        <a:pt x="2558" y="188809"/>
                        <a:pt x="4844" y="246113"/>
                      </a:cubicBezTo>
                      <a:cubicBezTo>
                        <a:pt x="5860" y="264282"/>
                        <a:pt x="7258" y="281435"/>
                        <a:pt x="5860" y="299351"/>
                      </a:cubicBezTo>
                      <a:cubicBezTo>
                        <a:pt x="3447" y="330988"/>
                        <a:pt x="3574" y="362880"/>
                        <a:pt x="2939" y="394645"/>
                      </a:cubicBezTo>
                      <a:cubicBezTo>
                        <a:pt x="2685" y="409638"/>
                        <a:pt x="5987" y="419548"/>
                        <a:pt x="2939" y="439624"/>
                      </a:cubicBezTo>
                      <a:cubicBezTo>
                        <a:pt x="2431" y="448391"/>
                        <a:pt x="-237" y="464781"/>
                        <a:pt x="17" y="473421"/>
                      </a:cubicBezTo>
                      <a:cubicBezTo>
                        <a:pt x="525" y="489303"/>
                        <a:pt x="1795" y="497308"/>
                        <a:pt x="2558" y="513318"/>
                      </a:cubicBezTo>
                      <a:cubicBezTo>
                        <a:pt x="4082" y="548767"/>
                        <a:pt x="4590" y="584216"/>
                        <a:pt x="5098" y="619666"/>
                      </a:cubicBezTo>
                      <a:cubicBezTo>
                        <a:pt x="5225" y="626527"/>
                        <a:pt x="4590" y="633261"/>
                        <a:pt x="3828" y="640122"/>
                      </a:cubicBezTo>
                      <a:lnTo>
                        <a:pt x="36729" y="647111"/>
                      </a:lnTo>
                      <a:lnTo>
                        <a:pt x="72297" y="640122"/>
                      </a:lnTo>
                      <a:lnTo>
                        <a:pt x="72551" y="628433"/>
                      </a:lnTo>
                      <a:cubicBezTo>
                        <a:pt x="74075" y="595906"/>
                        <a:pt x="70391" y="562871"/>
                        <a:pt x="70137" y="530979"/>
                      </a:cubicBezTo>
                      <a:cubicBezTo>
                        <a:pt x="69121" y="442546"/>
                        <a:pt x="70137" y="354113"/>
                        <a:pt x="67724" y="265680"/>
                      </a:cubicBezTo>
                      <a:cubicBezTo>
                        <a:pt x="67724" y="261614"/>
                        <a:pt x="67724" y="256151"/>
                        <a:pt x="67597" y="250179"/>
                      </a:cubicBezTo>
                      <a:cubicBezTo>
                        <a:pt x="67724" y="244969"/>
                        <a:pt x="67724" y="239252"/>
                        <a:pt x="67851" y="233915"/>
                      </a:cubicBezTo>
                      <a:cubicBezTo>
                        <a:pt x="68105" y="223496"/>
                        <a:pt x="68486" y="214475"/>
                        <a:pt x="68740" y="213205"/>
                      </a:cubicBezTo>
                      <a:cubicBezTo>
                        <a:pt x="73059" y="195162"/>
                        <a:pt x="69248" y="174325"/>
                        <a:pt x="69629" y="154504"/>
                      </a:cubicBezTo>
                      <a:cubicBezTo>
                        <a:pt x="69756" y="147642"/>
                        <a:pt x="69756" y="140654"/>
                        <a:pt x="69883" y="133793"/>
                      </a:cubicBezTo>
                      <a:lnTo>
                        <a:pt x="70137" y="117021"/>
                      </a:lnTo>
                      <a:cubicBezTo>
                        <a:pt x="70264" y="111431"/>
                        <a:pt x="70010" y="105840"/>
                        <a:pt x="71153" y="100249"/>
                      </a:cubicBezTo>
                      <a:cubicBezTo>
                        <a:pt x="73313" y="89576"/>
                        <a:pt x="79283" y="79666"/>
                        <a:pt x="88048" y="72932"/>
                      </a:cubicBezTo>
                      <a:cubicBezTo>
                        <a:pt x="96813" y="66198"/>
                        <a:pt x="107992" y="62767"/>
                        <a:pt x="119171" y="63148"/>
                      </a:cubicBezTo>
                      <a:cubicBezTo>
                        <a:pt x="111549" y="50696"/>
                        <a:pt x="103927" y="37736"/>
                        <a:pt x="97322" y="25793"/>
                      </a:cubicBezTo>
                      <a:cubicBezTo>
                        <a:pt x="88938" y="17026"/>
                        <a:pt x="80554" y="8386"/>
                        <a:pt x="72043" y="0"/>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7" name="Graphic 4">
                <a:extLst>
                  <a:ext uri="{FF2B5EF4-FFF2-40B4-BE49-F238E27FC236}">
                    <a16:creationId xmlns:a16="http://schemas.microsoft.com/office/drawing/2014/main" id="{605595C9-8A63-DA4F-B6AF-BBA9ECC60C28}"/>
                  </a:ext>
                </a:extLst>
              </p:cNvPr>
              <p:cNvGrpSpPr/>
              <p:nvPr/>
            </p:nvGrpSpPr>
            <p:grpSpPr>
              <a:xfrm>
                <a:off x="415767" y="338213"/>
                <a:ext cx="670969" cy="72818"/>
                <a:chOff x="415767" y="338213"/>
                <a:chExt cx="670969" cy="72818"/>
              </a:xfrm>
              <a:solidFill>
                <a:srgbClr val="E75119"/>
              </a:solidFill>
            </p:grpSpPr>
            <p:sp>
              <p:nvSpPr>
                <p:cNvPr id="38" name="Freeform 37">
                  <a:extLst>
                    <a:ext uri="{FF2B5EF4-FFF2-40B4-BE49-F238E27FC236}">
                      <a16:creationId xmlns:a16="http://schemas.microsoft.com/office/drawing/2014/main" id="{8740F7CE-F02A-0344-BEB4-FE172BAFA0B1}"/>
                    </a:ext>
                  </a:extLst>
                </p:cNvPr>
                <p:cNvSpPr/>
                <p:nvPr/>
              </p:nvSpPr>
              <p:spPr>
                <a:xfrm>
                  <a:off x="962628" y="407985"/>
                  <a:ext cx="39887" cy="1057"/>
                </a:xfrm>
                <a:custGeom>
                  <a:avLst/>
                  <a:gdLst>
                    <a:gd name="connsiteX0" fmla="*/ 0 w 39887"/>
                    <a:gd name="connsiteY0" fmla="*/ 0 h 1057"/>
                    <a:gd name="connsiteX1" fmla="*/ 635 w 39887"/>
                    <a:gd name="connsiteY1" fmla="*/ 0 h 1057"/>
                    <a:gd name="connsiteX2" fmla="*/ 27947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lnTo>
                        <a:pt x="635" y="0"/>
                      </a:lnTo>
                      <a:cubicBezTo>
                        <a:pt x="9273" y="1016"/>
                        <a:pt x="18673" y="1144"/>
                        <a:pt x="27947" y="1016"/>
                      </a:cubicBezTo>
                      <a:cubicBezTo>
                        <a:pt x="32011" y="635"/>
                        <a:pt x="35949" y="635"/>
                        <a:pt x="39887" y="508"/>
                      </a:cubicBezTo>
                      <a:cubicBezTo>
                        <a:pt x="26676" y="381"/>
                        <a:pt x="13338" y="127"/>
                        <a:pt x="0" y="0"/>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9" name="Freeform 38">
                  <a:extLst>
                    <a:ext uri="{FF2B5EF4-FFF2-40B4-BE49-F238E27FC236}">
                      <a16:creationId xmlns:a16="http://schemas.microsoft.com/office/drawing/2014/main" id="{628360A5-397A-0D4F-89E7-3C9547613AD7}"/>
                    </a:ext>
                  </a:extLst>
                </p:cNvPr>
                <p:cNvSpPr/>
                <p:nvPr/>
              </p:nvSpPr>
              <p:spPr>
                <a:xfrm>
                  <a:off x="415767" y="338213"/>
                  <a:ext cx="670969" cy="72818"/>
                </a:xfrm>
                <a:custGeom>
                  <a:avLst/>
                  <a:gdLst>
                    <a:gd name="connsiteX0" fmla="*/ 664745 w 670969"/>
                    <a:gd name="connsiteY0" fmla="*/ 3575 h 72818"/>
                    <a:gd name="connsiteX1" fmla="*/ 657250 w 670969"/>
                    <a:gd name="connsiteY1" fmla="*/ 2812 h 72818"/>
                    <a:gd name="connsiteX2" fmla="*/ 634258 w 670969"/>
                    <a:gd name="connsiteY2" fmla="*/ 652 h 72818"/>
                    <a:gd name="connsiteX3" fmla="*/ 620030 w 670969"/>
                    <a:gd name="connsiteY3" fmla="*/ 906 h 72818"/>
                    <a:gd name="connsiteX4" fmla="*/ 599198 w 670969"/>
                    <a:gd name="connsiteY4" fmla="*/ 1542 h 72818"/>
                    <a:gd name="connsiteX5" fmla="*/ 580651 w 670969"/>
                    <a:gd name="connsiteY5" fmla="*/ 1796 h 72818"/>
                    <a:gd name="connsiteX6" fmla="*/ 578238 w 670969"/>
                    <a:gd name="connsiteY6" fmla="*/ 1415 h 72818"/>
                    <a:gd name="connsiteX7" fmla="*/ 565408 w 670969"/>
                    <a:gd name="connsiteY7" fmla="*/ 2050 h 72818"/>
                    <a:gd name="connsiteX8" fmla="*/ 413989 w 670969"/>
                    <a:gd name="connsiteY8" fmla="*/ 4845 h 72818"/>
                    <a:gd name="connsiteX9" fmla="*/ 361018 w 670969"/>
                    <a:gd name="connsiteY9" fmla="*/ 5862 h 72818"/>
                    <a:gd name="connsiteX10" fmla="*/ 265746 w 670969"/>
                    <a:gd name="connsiteY10" fmla="*/ 2939 h 72818"/>
                    <a:gd name="connsiteX11" fmla="*/ 220777 w 670969"/>
                    <a:gd name="connsiteY11" fmla="*/ 2939 h 72818"/>
                    <a:gd name="connsiteX12" fmla="*/ 186987 w 670969"/>
                    <a:gd name="connsiteY12" fmla="*/ 17 h 72818"/>
                    <a:gd name="connsiteX13" fmla="*/ 141257 w 670969"/>
                    <a:gd name="connsiteY13" fmla="*/ 2558 h 72818"/>
                    <a:gd name="connsiteX14" fmla="*/ 80664 w 670969"/>
                    <a:gd name="connsiteY14" fmla="*/ 4337 h 72818"/>
                    <a:gd name="connsiteX15" fmla="*/ 22357 w 670969"/>
                    <a:gd name="connsiteY15" fmla="*/ 8276 h 72818"/>
                    <a:gd name="connsiteX16" fmla="*/ 0 w 670969"/>
                    <a:gd name="connsiteY16" fmla="*/ 9165 h 72818"/>
                    <a:gd name="connsiteX17" fmla="*/ 13592 w 670969"/>
                    <a:gd name="connsiteY17" fmla="*/ 37118 h 72818"/>
                    <a:gd name="connsiteX18" fmla="*/ 47128 w 670969"/>
                    <a:gd name="connsiteY18" fmla="*/ 72186 h 72818"/>
                    <a:gd name="connsiteX19" fmla="*/ 57163 w 670969"/>
                    <a:gd name="connsiteY19" fmla="*/ 72441 h 72818"/>
                    <a:gd name="connsiteX20" fmla="*/ 138081 w 670969"/>
                    <a:gd name="connsiteY20" fmla="*/ 70026 h 72818"/>
                    <a:gd name="connsiteX21" fmla="*/ 262316 w 670969"/>
                    <a:gd name="connsiteY21" fmla="*/ 69391 h 72818"/>
                    <a:gd name="connsiteX22" fmla="*/ 394934 w 670969"/>
                    <a:gd name="connsiteY22" fmla="*/ 67739 h 72818"/>
                    <a:gd name="connsiteX23" fmla="*/ 453495 w 670969"/>
                    <a:gd name="connsiteY23" fmla="*/ 68883 h 72818"/>
                    <a:gd name="connsiteX24" fmla="*/ 522599 w 670969"/>
                    <a:gd name="connsiteY24" fmla="*/ 69772 h 72818"/>
                    <a:gd name="connsiteX25" fmla="*/ 547116 w 670969"/>
                    <a:gd name="connsiteY25" fmla="*/ 70026 h 72818"/>
                    <a:gd name="connsiteX26" fmla="*/ 587130 w 670969"/>
                    <a:gd name="connsiteY26" fmla="*/ 70535 h 72818"/>
                    <a:gd name="connsiteX27" fmla="*/ 664999 w 670969"/>
                    <a:gd name="connsiteY27" fmla="*/ 72441 h 72818"/>
                    <a:gd name="connsiteX28" fmla="*/ 670969 w 670969"/>
                    <a:gd name="connsiteY28" fmla="*/ 34831 h 72818"/>
                    <a:gd name="connsiteX29" fmla="*/ 664745 w 670969"/>
                    <a:gd name="connsiteY29" fmla="*/ 3575 h 7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0969" h="72818">
                      <a:moveTo>
                        <a:pt x="664745" y="3575"/>
                      </a:moveTo>
                      <a:lnTo>
                        <a:pt x="657250" y="2812"/>
                      </a:lnTo>
                      <a:cubicBezTo>
                        <a:pt x="649120" y="1796"/>
                        <a:pt x="641625" y="906"/>
                        <a:pt x="634258" y="652"/>
                      </a:cubicBezTo>
                      <a:cubicBezTo>
                        <a:pt x="629558" y="271"/>
                        <a:pt x="625239" y="271"/>
                        <a:pt x="620030" y="906"/>
                      </a:cubicBezTo>
                      <a:cubicBezTo>
                        <a:pt x="613425" y="1796"/>
                        <a:pt x="606311" y="2050"/>
                        <a:pt x="599198" y="1542"/>
                      </a:cubicBezTo>
                      <a:cubicBezTo>
                        <a:pt x="598944" y="1542"/>
                        <a:pt x="586495" y="1669"/>
                        <a:pt x="580651" y="1796"/>
                      </a:cubicBezTo>
                      <a:cubicBezTo>
                        <a:pt x="579889" y="1669"/>
                        <a:pt x="579254" y="1542"/>
                        <a:pt x="578238" y="1415"/>
                      </a:cubicBezTo>
                      <a:cubicBezTo>
                        <a:pt x="574427" y="906"/>
                        <a:pt x="569981" y="1415"/>
                        <a:pt x="565408" y="2050"/>
                      </a:cubicBezTo>
                      <a:cubicBezTo>
                        <a:pt x="514977" y="2558"/>
                        <a:pt x="464419" y="2050"/>
                        <a:pt x="413989" y="4845"/>
                      </a:cubicBezTo>
                      <a:cubicBezTo>
                        <a:pt x="396332" y="5862"/>
                        <a:pt x="378802" y="7259"/>
                        <a:pt x="361018" y="5862"/>
                      </a:cubicBezTo>
                      <a:cubicBezTo>
                        <a:pt x="329387" y="3448"/>
                        <a:pt x="297503" y="3575"/>
                        <a:pt x="265746" y="2939"/>
                      </a:cubicBezTo>
                      <a:cubicBezTo>
                        <a:pt x="250756" y="2685"/>
                        <a:pt x="240848" y="5989"/>
                        <a:pt x="220777" y="2939"/>
                      </a:cubicBezTo>
                      <a:cubicBezTo>
                        <a:pt x="212012" y="2431"/>
                        <a:pt x="195625" y="-237"/>
                        <a:pt x="186987" y="17"/>
                      </a:cubicBezTo>
                      <a:cubicBezTo>
                        <a:pt x="169076" y="525"/>
                        <a:pt x="159422" y="1796"/>
                        <a:pt x="141257" y="2558"/>
                      </a:cubicBezTo>
                      <a:lnTo>
                        <a:pt x="80664" y="4337"/>
                      </a:lnTo>
                      <a:cubicBezTo>
                        <a:pt x="60593" y="5099"/>
                        <a:pt x="41158" y="6497"/>
                        <a:pt x="22357" y="8276"/>
                      </a:cubicBezTo>
                      <a:cubicBezTo>
                        <a:pt x="15244" y="9038"/>
                        <a:pt x="7495" y="9038"/>
                        <a:pt x="0" y="9165"/>
                      </a:cubicBezTo>
                      <a:cubicBezTo>
                        <a:pt x="4446" y="18695"/>
                        <a:pt x="8892" y="27843"/>
                        <a:pt x="13592" y="37118"/>
                      </a:cubicBezTo>
                      <a:cubicBezTo>
                        <a:pt x="25152" y="48553"/>
                        <a:pt x="36330" y="60497"/>
                        <a:pt x="47128" y="72186"/>
                      </a:cubicBezTo>
                      <a:lnTo>
                        <a:pt x="57163" y="72441"/>
                      </a:lnTo>
                      <a:cubicBezTo>
                        <a:pt x="85110" y="73965"/>
                        <a:pt x="110897" y="70408"/>
                        <a:pt x="138081" y="70026"/>
                      </a:cubicBezTo>
                      <a:lnTo>
                        <a:pt x="262316" y="69391"/>
                      </a:lnTo>
                      <a:cubicBezTo>
                        <a:pt x="306522" y="69264"/>
                        <a:pt x="350728" y="68883"/>
                        <a:pt x="394934" y="67739"/>
                      </a:cubicBezTo>
                      <a:cubicBezTo>
                        <a:pt x="411194" y="67358"/>
                        <a:pt x="450446" y="68248"/>
                        <a:pt x="453495" y="68883"/>
                      </a:cubicBezTo>
                      <a:cubicBezTo>
                        <a:pt x="475852" y="73203"/>
                        <a:pt x="499480" y="69391"/>
                        <a:pt x="522599" y="69772"/>
                      </a:cubicBezTo>
                      <a:cubicBezTo>
                        <a:pt x="530729" y="69899"/>
                        <a:pt x="538986" y="69899"/>
                        <a:pt x="547116" y="70026"/>
                      </a:cubicBezTo>
                      <a:cubicBezTo>
                        <a:pt x="560454" y="70153"/>
                        <a:pt x="573665" y="70281"/>
                        <a:pt x="587130" y="70535"/>
                      </a:cubicBezTo>
                      <a:cubicBezTo>
                        <a:pt x="613171" y="70789"/>
                        <a:pt x="639085" y="71424"/>
                        <a:pt x="664999" y="72441"/>
                      </a:cubicBezTo>
                      <a:lnTo>
                        <a:pt x="670969" y="34831"/>
                      </a:lnTo>
                      <a:lnTo>
                        <a:pt x="664745" y="357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40" name="Graphic 4">
                <a:extLst>
                  <a:ext uri="{FF2B5EF4-FFF2-40B4-BE49-F238E27FC236}">
                    <a16:creationId xmlns:a16="http://schemas.microsoft.com/office/drawing/2014/main" id="{E9BB7E51-F8D2-644E-B803-98F53F89993F}"/>
                  </a:ext>
                </a:extLst>
              </p:cNvPr>
              <p:cNvGrpSpPr/>
              <p:nvPr/>
            </p:nvGrpSpPr>
            <p:grpSpPr>
              <a:xfrm>
                <a:off x="1073271" y="338213"/>
                <a:ext cx="657377" cy="72945"/>
                <a:chOff x="1073271" y="338213"/>
                <a:chExt cx="657377" cy="72945"/>
              </a:xfrm>
              <a:solidFill>
                <a:srgbClr val="E75119"/>
              </a:solidFill>
            </p:grpSpPr>
            <p:sp>
              <p:nvSpPr>
                <p:cNvPr id="41" name="Freeform 40">
                  <a:extLst>
                    <a:ext uri="{FF2B5EF4-FFF2-40B4-BE49-F238E27FC236}">
                      <a16:creationId xmlns:a16="http://schemas.microsoft.com/office/drawing/2014/main" id="{7B8A7461-2D71-8D4F-8620-09D13F4F2635}"/>
                    </a:ext>
                  </a:extLst>
                </p:cNvPr>
                <p:cNvSpPr/>
                <p:nvPr/>
              </p:nvSpPr>
              <p:spPr>
                <a:xfrm>
                  <a:off x="1606921" y="407985"/>
                  <a:ext cx="39887" cy="1057"/>
                </a:xfrm>
                <a:custGeom>
                  <a:avLst/>
                  <a:gdLst>
                    <a:gd name="connsiteX0" fmla="*/ 0 w 39887"/>
                    <a:gd name="connsiteY0" fmla="*/ 0 h 1057"/>
                    <a:gd name="connsiteX1" fmla="*/ 635 w 39887"/>
                    <a:gd name="connsiteY1" fmla="*/ 0 h 1057"/>
                    <a:gd name="connsiteX2" fmla="*/ 27946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6" y="1016"/>
                      </a:cubicBezTo>
                      <a:cubicBezTo>
                        <a:pt x="32011" y="635"/>
                        <a:pt x="35949" y="635"/>
                        <a:pt x="39887" y="508"/>
                      </a:cubicBezTo>
                      <a:cubicBezTo>
                        <a:pt x="26676" y="381"/>
                        <a:pt x="13338" y="127"/>
                        <a:pt x="0" y="0"/>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42" name="Freeform 41">
                  <a:extLst>
                    <a:ext uri="{FF2B5EF4-FFF2-40B4-BE49-F238E27FC236}">
                      <a16:creationId xmlns:a16="http://schemas.microsoft.com/office/drawing/2014/main" id="{14B71F93-165A-574F-86A0-09F20AEDF854}"/>
                    </a:ext>
                  </a:extLst>
                </p:cNvPr>
                <p:cNvSpPr/>
                <p:nvPr/>
              </p:nvSpPr>
              <p:spPr>
                <a:xfrm>
                  <a:off x="1073271" y="338213"/>
                  <a:ext cx="657377" cy="72945"/>
                </a:xfrm>
                <a:custGeom>
                  <a:avLst/>
                  <a:gdLst>
                    <a:gd name="connsiteX0" fmla="*/ 651407 w 657377"/>
                    <a:gd name="connsiteY0" fmla="*/ 3575 h 72945"/>
                    <a:gd name="connsiteX1" fmla="*/ 643912 w 657377"/>
                    <a:gd name="connsiteY1" fmla="*/ 2812 h 72945"/>
                    <a:gd name="connsiteX2" fmla="*/ 620920 w 657377"/>
                    <a:gd name="connsiteY2" fmla="*/ 652 h 72945"/>
                    <a:gd name="connsiteX3" fmla="*/ 606692 w 657377"/>
                    <a:gd name="connsiteY3" fmla="*/ 906 h 72945"/>
                    <a:gd name="connsiteX4" fmla="*/ 585860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79 w 657377"/>
                    <a:gd name="connsiteY9" fmla="*/ 5862 h 72945"/>
                    <a:gd name="connsiteX10" fmla="*/ 252407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7 w 657377"/>
                    <a:gd name="connsiteY15" fmla="*/ 3829 h 72945"/>
                    <a:gd name="connsiteX16" fmla="*/ 0 w 657377"/>
                    <a:gd name="connsiteY16" fmla="*/ 36737 h 72945"/>
                    <a:gd name="connsiteX17" fmla="*/ 6987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407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407" y="3575"/>
                      </a:moveTo>
                      <a:cubicBezTo>
                        <a:pt x="648866" y="3321"/>
                        <a:pt x="646325" y="3066"/>
                        <a:pt x="643912" y="2812"/>
                      </a:cubicBezTo>
                      <a:cubicBezTo>
                        <a:pt x="635782" y="1796"/>
                        <a:pt x="628287" y="906"/>
                        <a:pt x="620920" y="652"/>
                      </a:cubicBezTo>
                      <a:cubicBezTo>
                        <a:pt x="616220" y="271"/>
                        <a:pt x="611901" y="271"/>
                        <a:pt x="606692" y="906"/>
                      </a:cubicBezTo>
                      <a:cubicBezTo>
                        <a:pt x="600087" y="1796"/>
                        <a:pt x="592973" y="2050"/>
                        <a:pt x="585860" y="1542"/>
                      </a:cubicBezTo>
                      <a:cubicBezTo>
                        <a:pt x="585605"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4" y="7259"/>
                        <a:pt x="347679" y="5862"/>
                      </a:cubicBezTo>
                      <a:cubicBezTo>
                        <a:pt x="316049" y="3448"/>
                        <a:pt x="284165" y="3575"/>
                        <a:pt x="252407" y="2939"/>
                      </a:cubicBezTo>
                      <a:cubicBezTo>
                        <a:pt x="237418" y="2685"/>
                        <a:pt x="227510" y="5989"/>
                        <a:pt x="207439" y="2939"/>
                      </a:cubicBezTo>
                      <a:cubicBezTo>
                        <a:pt x="198674" y="2431"/>
                        <a:pt x="182287" y="-237"/>
                        <a:pt x="173649" y="17"/>
                      </a:cubicBezTo>
                      <a:cubicBezTo>
                        <a:pt x="157771" y="525"/>
                        <a:pt x="149768" y="1796"/>
                        <a:pt x="133762" y="2558"/>
                      </a:cubicBezTo>
                      <a:cubicBezTo>
                        <a:pt x="98321" y="4083"/>
                        <a:pt x="62880" y="4591"/>
                        <a:pt x="27438" y="5099"/>
                      </a:cubicBezTo>
                      <a:cubicBezTo>
                        <a:pt x="20579" y="5226"/>
                        <a:pt x="13846" y="4591"/>
                        <a:pt x="6987" y="3829"/>
                      </a:cubicBezTo>
                      <a:lnTo>
                        <a:pt x="0" y="36737"/>
                      </a:lnTo>
                      <a:lnTo>
                        <a:pt x="6987" y="72313"/>
                      </a:lnTo>
                      <a:cubicBezTo>
                        <a:pt x="10925" y="72441"/>
                        <a:pt x="14863" y="72441"/>
                        <a:pt x="18673" y="72568"/>
                      </a:cubicBezTo>
                      <a:cubicBezTo>
                        <a:pt x="51193" y="74092"/>
                        <a:pt x="84221"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4" y="70026"/>
                        <a:pt x="533523" y="70026"/>
                      </a:cubicBezTo>
                      <a:cubicBezTo>
                        <a:pt x="546862" y="70153"/>
                        <a:pt x="560073" y="70281"/>
                        <a:pt x="573538" y="70535"/>
                      </a:cubicBezTo>
                      <a:cubicBezTo>
                        <a:pt x="599579" y="70789"/>
                        <a:pt x="625493" y="71424"/>
                        <a:pt x="651407" y="72441"/>
                      </a:cubicBezTo>
                      <a:lnTo>
                        <a:pt x="657377" y="34831"/>
                      </a:lnTo>
                      <a:lnTo>
                        <a:pt x="651407" y="357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43" name="Graphic 4">
                <a:extLst>
                  <a:ext uri="{FF2B5EF4-FFF2-40B4-BE49-F238E27FC236}">
                    <a16:creationId xmlns:a16="http://schemas.microsoft.com/office/drawing/2014/main" id="{D6B5C722-14D9-C341-B8EE-01CC794EAFFE}"/>
                  </a:ext>
                </a:extLst>
              </p:cNvPr>
              <p:cNvGrpSpPr/>
              <p:nvPr/>
            </p:nvGrpSpPr>
            <p:grpSpPr>
              <a:xfrm>
                <a:off x="1717564" y="338213"/>
                <a:ext cx="657377" cy="72945"/>
                <a:chOff x="1717564" y="338213"/>
                <a:chExt cx="657377" cy="72945"/>
              </a:xfrm>
              <a:solidFill>
                <a:srgbClr val="E75119"/>
              </a:solidFill>
            </p:grpSpPr>
            <p:sp>
              <p:nvSpPr>
                <p:cNvPr id="44" name="Freeform 43">
                  <a:extLst>
                    <a:ext uri="{FF2B5EF4-FFF2-40B4-BE49-F238E27FC236}">
                      <a16:creationId xmlns:a16="http://schemas.microsoft.com/office/drawing/2014/main" id="{81ED27F4-8E13-C344-BF39-2F365C2AA7CE}"/>
                    </a:ext>
                  </a:extLst>
                </p:cNvPr>
                <p:cNvSpPr/>
                <p:nvPr/>
              </p:nvSpPr>
              <p:spPr>
                <a:xfrm>
                  <a:off x="2251214" y="407985"/>
                  <a:ext cx="39887" cy="1057"/>
                </a:xfrm>
                <a:custGeom>
                  <a:avLst/>
                  <a:gdLst>
                    <a:gd name="connsiteX0" fmla="*/ 0 w 39887"/>
                    <a:gd name="connsiteY0" fmla="*/ 0 h 1057"/>
                    <a:gd name="connsiteX1" fmla="*/ 635 w 39887"/>
                    <a:gd name="connsiteY1" fmla="*/ 0 h 1057"/>
                    <a:gd name="connsiteX2" fmla="*/ 27946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6" y="1016"/>
                      </a:cubicBezTo>
                      <a:cubicBezTo>
                        <a:pt x="32011" y="635"/>
                        <a:pt x="35949" y="635"/>
                        <a:pt x="39887" y="508"/>
                      </a:cubicBezTo>
                      <a:cubicBezTo>
                        <a:pt x="26676" y="381"/>
                        <a:pt x="13338" y="127"/>
                        <a:pt x="0" y="0"/>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45" name="Freeform 44">
                  <a:extLst>
                    <a:ext uri="{FF2B5EF4-FFF2-40B4-BE49-F238E27FC236}">
                      <a16:creationId xmlns:a16="http://schemas.microsoft.com/office/drawing/2014/main" id="{F28FF303-F6ED-0C47-A4F1-654DA95FCA93}"/>
                    </a:ext>
                  </a:extLst>
                </p:cNvPr>
                <p:cNvSpPr/>
                <p:nvPr/>
              </p:nvSpPr>
              <p:spPr>
                <a:xfrm>
                  <a:off x="1717564" y="338213"/>
                  <a:ext cx="657377" cy="72945"/>
                </a:xfrm>
                <a:custGeom>
                  <a:avLst/>
                  <a:gdLst>
                    <a:gd name="connsiteX0" fmla="*/ 651407 w 657377"/>
                    <a:gd name="connsiteY0" fmla="*/ 3575 h 72945"/>
                    <a:gd name="connsiteX1" fmla="*/ 643912 w 657377"/>
                    <a:gd name="connsiteY1" fmla="*/ 2812 h 72945"/>
                    <a:gd name="connsiteX2" fmla="*/ 620920 w 657377"/>
                    <a:gd name="connsiteY2" fmla="*/ 652 h 72945"/>
                    <a:gd name="connsiteX3" fmla="*/ 606692 w 657377"/>
                    <a:gd name="connsiteY3" fmla="*/ 906 h 72945"/>
                    <a:gd name="connsiteX4" fmla="*/ 585859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79 w 657377"/>
                    <a:gd name="connsiteY9" fmla="*/ 5862 h 72945"/>
                    <a:gd name="connsiteX10" fmla="*/ 252407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6 w 657377"/>
                    <a:gd name="connsiteY15" fmla="*/ 3829 h 72945"/>
                    <a:gd name="connsiteX16" fmla="*/ 0 w 657377"/>
                    <a:gd name="connsiteY16" fmla="*/ 36737 h 72945"/>
                    <a:gd name="connsiteX17" fmla="*/ 6986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407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407" y="3575"/>
                      </a:moveTo>
                      <a:cubicBezTo>
                        <a:pt x="648866" y="3321"/>
                        <a:pt x="646325" y="3066"/>
                        <a:pt x="643912" y="2812"/>
                      </a:cubicBezTo>
                      <a:cubicBezTo>
                        <a:pt x="635782" y="1796"/>
                        <a:pt x="628287" y="906"/>
                        <a:pt x="620920" y="652"/>
                      </a:cubicBezTo>
                      <a:cubicBezTo>
                        <a:pt x="616219" y="271"/>
                        <a:pt x="611901" y="271"/>
                        <a:pt x="606692" y="906"/>
                      </a:cubicBezTo>
                      <a:cubicBezTo>
                        <a:pt x="600087" y="1796"/>
                        <a:pt x="592973" y="2050"/>
                        <a:pt x="585859" y="1542"/>
                      </a:cubicBezTo>
                      <a:cubicBezTo>
                        <a:pt x="585605"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3" y="7259"/>
                        <a:pt x="347679" y="5862"/>
                      </a:cubicBezTo>
                      <a:cubicBezTo>
                        <a:pt x="316049" y="3448"/>
                        <a:pt x="284165" y="3575"/>
                        <a:pt x="252407" y="2939"/>
                      </a:cubicBezTo>
                      <a:cubicBezTo>
                        <a:pt x="237418" y="2685"/>
                        <a:pt x="227509" y="5989"/>
                        <a:pt x="207439" y="2939"/>
                      </a:cubicBezTo>
                      <a:cubicBezTo>
                        <a:pt x="198674" y="2431"/>
                        <a:pt x="182287" y="-237"/>
                        <a:pt x="173649" y="17"/>
                      </a:cubicBezTo>
                      <a:cubicBezTo>
                        <a:pt x="157770" y="525"/>
                        <a:pt x="149768" y="1796"/>
                        <a:pt x="133762" y="2558"/>
                      </a:cubicBezTo>
                      <a:cubicBezTo>
                        <a:pt x="98321" y="4083"/>
                        <a:pt x="62880" y="4591"/>
                        <a:pt x="27438" y="5099"/>
                      </a:cubicBezTo>
                      <a:cubicBezTo>
                        <a:pt x="20579" y="5226"/>
                        <a:pt x="13846" y="4591"/>
                        <a:pt x="6986" y="3829"/>
                      </a:cubicBezTo>
                      <a:lnTo>
                        <a:pt x="0" y="36737"/>
                      </a:lnTo>
                      <a:lnTo>
                        <a:pt x="6986" y="72313"/>
                      </a:lnTo>
                      <a:cubicBezTo>
                        <a:pt x="10925" y="72441"/>
                        <a:pt x="14862" y="72441"/>
                        <a:pt x="18673" y="72568"/>
                      </a:cubicBezTo>
                      <a:cubicBezTo>
                        <a:pt x="51193" y="74092"/>
                        <a:pt x="84220"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4" y="70026"/>
                        <a:pt x="533523" y="70026"/>
                      </a:cubicBezTo>
                      <a:cubicBezTo>
                        <a:pt x="546861" y="70153"/>
                        <a:pt x="560073" y="70281"/>
                        <a:pt x="573538" y="70535"/>
                      </a:cubicBezTo>
                      <a:cubicBezTo>
                        <a:pt x="599579" y="70789"/>
                        <a:pt x="625493" y="71424"/>
                        <a:pt x="651407" y="72441"/>
                      </a:cubicBezTo>
                      <a:lnTo>
                        <a:pt x="657377" y="34831"/>
                      </a:lnTo>
                      <a:lnTo>
                        <a:pt x="651407" y="357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46" name="Graphic 4">
                <a:extLst>
                  <a:ext uri="{FF2B5EF4-FFF2-40B4-BE49-F238E27FC236}">
                    <a16:creationId xmlns:a16="http://schemas.microsoft.com/office/drawing/2014/main" id="{8B5E3F6F-4A77-7447-BA69-9FC0DC4FD09B}"/>
                  </a:ext>
                </a:extLst>
              </p:cNvPr>
              <p:cNvGrpSpPr/>
              <p:nvPr/>
            </p:nvGrpSpPr>
            <p:grpSpPr>
              <a:xfrm>
                <a:off x="2361857" y="338213"/>
                <a:ext cx="657377" cy="72945"/>
                <a:chOff x="2361857" y="338213"/>
                <a:chExt cx="657377" cy="72945"/>
              </a:xfrm>
              <a:solidFill>
                <a:srgbClr val="E75119"/>
              </a:solidFill>
            </p:grpSpPr>
            <p:sp>
              <p:nvSpPr>
                <p:cNvPr id="47" name="Freeform 46">
                  <a:extLst>
                    <a:ext uri="{FF2B5EF4-FFF2-40B4-BE49-F238E27FC236}">
                      <a16:creationId xmlns:a16="http://schemas.microsoft.com/office/drawing/2014/main" id="{A6488398-BF7A-9A44-92B4-9F80E8CD5BE1}"/>
                    </a:ext>
                  </a:extLst>
                </p:cNvPr>
                <p:cNvSpPr/>
                <p:nvPr/>
              </p:nvSpPr>
              <p:spPr>
                <a:xfrm>
                  <a:off x="2895507" y="407985"/>
                  <a:ext cx="39887" cy="1057"/>
                </a:xfrm>
                <a:custGeom>
                  <a:avLst/>
                  <a:gdLst>
                    <a:gd name="connsiteX0" fmla="*/ 0 w 39887"/>
                    <a:gd name="connsiteY0" fmla="*/ 0 h 1057"/>
                    <a:gd name="connsiteX1" fmla="*/ 635 w 39887"/>
                    <a:gd name="connsiteY1" fmla="*/ 0 h 1057"/>
                    <a:gd name="connsiteX2" fmla="*/ 27946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6" y="1016"/>
                      </a:cubicBezTo>
                      <a:cubicBezTo>
                        <a:pt x="32011" y="635"/>
                        <a:pt x="35949" y="635"/>
                        <a:pt x="39887" y="508"/>
                      </a:cubicBezTo>
                      <a:cubicBezTo>
                        <a:pt x="26549" y="381"/>
                        <a:pt x="13338" y="127"/>
                        <a:pt x="0" y="0"/>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48" name="Freeform 47">
                  <a:extLst>
                    <a:ext uri="{FF2B5EF4-FFF2-40B4-BE49-F238E27FC236}">
                      <a16:creationId xmlns:a16="http://schemas.microsoft.com/office/drawing/2014/main" id="{394E1828-6C46-BF47-BB05-5577706148A2}"/>
                    </a:ext>
                  </a:extLst>
                </p:cNvPr>
                <p:cNvSpPr/>
                <p:nvPr/>
              </p:nvSpPr>
              <p:spPr>
                <a:xfrm>
                  <a:off x="2361857" y="338213"/>
                  <a:ext cx="657377" cy="72945"/>
                </a:xfrm>
                <a:custGeom>
                  <a:avLst/>
                  <a:gdLst>
                    <a:gd name="connsiteX0" fmla="*/ 651407 w 657377"/>
                    <a:gd name="connsiteY0" fmla="*/ 3575 h 72945"/>
                    <a:gd name="connsiteX1" fmla="*/ 643912 w 657377"/>
                    <a:gd name="connsiteY1" fmla="*/ 2812 h 72945"/>
                    <a:gd name="connsiteX2" fmla="*/ 620920 w 657377"/>
                    <a:gd name="connsiteY2" fmla="*/ 652 h 72945"/>
                    <a:gd name="connsiteX3" fmla="*/ 606692 w 657377"/>
                    <a:gd name="connsiteY3" fmla="*/ 906 h 72945"/>
                    <a:gd name="connsiteX4" fmla="*/ 585860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80 w 657377"/>
                    <a:gd name="connsiteY9" fmla="*/ 5862 h 72945"/>
                    <a:gd name="connsiteX10" fmla="*/ 252408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7 w 657377"/>
                    <a:gd name="connsiteY15" fmla="*/ 3829 h 72945"/>
                    <a:gd name="connsiteX16" fmla="*/ 0 w 657377"/>
                    <a:gd name="connsiteY16" fmla="*/ 36737 h 72945"/>
                    <a:gd name="connsiteX17" fmla="*/ 6987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407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407" y="3575"/>
                      </a:moveTo>
                      <a:cubicBezTo>
                        <a:pt x="648866" y="3321"/>
                        <a:pt x="646326" y="3066"/>
                        <a:pt x="643912" y="2812"/>
                      </a:cubicBezTo>
                      <a:cubicBezTo>
                        <a:pt x="635782" y="1796"/>
                        <a:pt x="628287" y="906"/>
                        <a:pt x="620920" y="652"/>
                      </a:cubicBezTo>
                      <a:cubicBezTo>
                        <a:pt x="616220" y="271"/>
                        <a:pt x="611901" y="271"/>
                        <a:pt x="606692" y="906"/>
                      </a:cubicBezTo>
                      <a:cubicBezTo>
                        <a:pt x="600087" y="1796"/>
                        <a:pt x="592973" y="2050"/>
                        <a:pt x="585860" y="1542"/>
                      </a:cubicBezTo>
                      <a:cubicBezTo>
                        <a:pt x="585606"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4" y="7259"/>
                        <a:pt x="347680" y="5862"/>
                      </a:cubicBezTo>
                      <a:cubicBezTo>
                        <a:pt x="316049" y="3448"/>
                        <a:pt x="284165" y="3575"/>
                        <a:pt x="252408" y="2939"/>
                      </a:cubicBezTo>
                      <a:cubicBezTo>
                        <a:pt x="237418" y="2685"/>
                        <a:pt x="227510" y="5989"/>
                        <a:pt x="207439" y="2939"/>
                      </a:cubicBezTo>
                      <a:cubicBezTo>
                        <a:pt x="198674" y="2431"/>
                        <a:pt x="182287" y="-237"/>
                        <a:pt x="173649" y="17"/>
                      </a:cubicBezTo>
                      <a:cubicBezTo>
                        <a:pt x="157771" y="525"/>
                        <a:pt x="149768" y="1796"/>
                        <a:pt x="133762" y="2558"/>
                      </a:cubicBezTo>
                      <a:cubicBezTo>
                        <a:pt x="98321" y="4083"/>
                        <a:pt x="62880" y="4591"/>
                        <a:pt x="27438" y="5099"/>
                      </a:cubicBezTo>
                      <a:cubicBezTo>
                        <a:pt x="20579" y="5226"/>
                        <a:pt x="13846" y="4591"/>
                        <a:pt x="6987" y="3829"/>
                      </a:cubicBezTo>
                      <a:lnTo>
                        <a:pt x="0" y="36737"/>
                      </a:lnTo>
                      <a:lnTo>
                        <a:pt x="6987" y="72313"/>
                      </a:lnTo>
                      <a:cubicBezTo>
                        <a:pt x="10925" y="72441"/>
                        <a:pt x="14863" y="72441"/>
                        <a:pt x="18673" y="72568"/>
                      </a:cubicBezTo>
                      <a:cubicBezTo>
                        <a:pt x="51193" y="74092"/>
                        <a:pt x="84221"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4" y="70026"/>
                        <a:pt x="533523" y="70026"/>
                      </a:cubicBezTo>
                      <a:cubicBezTo>
                        <a:pt x="546862" y="70153"/>
                        <a:pt x="560073" y="70281"/>
                        <a:pt x="573538" y="70535"/>
                      </a:cubicBezTo>
                      <a:cubicBezTo>
                        <a:pt x="599579" y="70789"/>
                        <a:pt x="625493" y="71424"/>
                        <a:pt x="651407" y="72441"/>
                      </a:cubicBezTo>
                      <a:lnTo>
                        <a:pt x="657377" y="34831"/>
                      </a:lnTo>
                      <a:lnTo>
                        <a:pt x="651407" y="357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49" name="Graphic 4">
                <a:extLst>
                  <a:ext uri="{FF2B5EF4-FFF2-40B4-BE49-F238E27FC236}">
                    <a16:creationId xmlns:a16="http://schemas.microsoft.com/office/drawing/2014/main" id="{A204F43B-608E-DE4B-AC6E-4DC007834428}"/>
                  </a:ext>
                </a:extLst>
              </p:cNvPr>
              <p:cNvGrpSpPr/>
              <p:nvPr/>
            </p:nvGrpSpPr>
            <p:grpSpPr>
              <a:xfrm>
                <a:off x="3006150" y="338213"/>
                <a:ext cx="657377" cy="72945"/>
                <a:chOff x="3006150" y="338213"/>
                <a:chExt cx="657377" cy="72945"/>
              </a:xfrm>
              <a:solidFill>
                <a:srgbClr val="E75119"/>
              </a:solidFill>
            </p:grpSpPr>
            <p:sp>
              <p:nvSpPr>
                <p:cNvPr id="50" name="Freeform 49">
                  <a:extLst>
                    <a:ext uri="{FF2B5EF4-FFF2-40B4-BE49-F238E27FC236}">
                      <a16:creationId xmlns:a16="http://schemas.microsoft.com/office/drawing/2014/main" id="{BB041A05-54B4-F343-B8D2-17D7B52E1BA8}"/>
                    </a:ext>
                  </a:extLst>
                </p:cNvPr>
                <p:cNvSpPr/>
                <p:nvPr/>
              </p:nvSpPr>
              <p:spPr>
                <a:xfrm>
                  <a:off x="3539800" y="407985"/>
                  <a:ext cx="39887" cy="1057"/>
                </a:xfrm>
                <a:custGeom>
                  <a:avLst/>
                  <a:gdLst>
                    <a:gd name="connsiteX0" fmla="*/ 0 w 39887"/>
                    <a:gd name="connsiteY0" fmla="*/ 0 h 1057"/>
                    <a:gd name="connsiteX1" fmla="*/ 635 w 39887"/>
                    <a:gd name="connsiteY1" fmla="*/ 0 h 1057"/>
                    <a:gd name="connsiteX2" fmla="*/ 27946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6" y="1016"/>
                      </a:cubicBezTo>
                      <a:cubicBezTo>
                        <a:pt x="32011" y="635"/>
                        <a:pt x="35949" y="635"/>
                        <a:pt x="39887" y="508"/>
                      </a:cubicBezTo>
                      <a:cubicBezTo>
                        <a:pt x="26549" y="381"/>
                        <a:pt x="13211" y="127"/>
                        <a:pt x="0" y="0"/>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51" name="Freeform 50">
                  <a:extLst>
                    <a:ext uri="{FF2B5EF4-FFF2-40B4-BE49-F238E27FC236}">
                      <a16:creationId xmlns:a16="http://schemas.microsoft.com/office/drawing/2014/main" id="{A0CA8E17-ED2C-DB4B-9F14-05CF9D617BB8}"/>
                    </a:ext>
                  </a:extLst>
                </p:cNvPr>
                <p:cNvSpPr/>
                <p:nvPr/>
              </p:nvSpPr>
              <p:spPr>
                <a:xfrm>
                  <a:off x="3006150" y="338213"/>
                  <a:ext cx="657377" cy="72945"/>
                </a:xfrm>
                <a:custGeom>
                  <a:avLst/>
                  <a:gdLst>
                    <a:gd name="connsiteX0" fmla="*/ 651407 w 657377"/>
                    <a:gd name="connsiteY0" fmla="*/ 3575 h 72945"/>
                    <a:gd name="connsiteX1" fmla="*/ 643912 w 657377"/>
                    <a:gd name="connsiteY1" fmla="*/ 2812 h 72945"/>
                    <a:gd name="connsiteX2" fmla="*/ 620920 w 657377"/>
                    <a:gd name="connsiteY2" fmla="*/ 652 h 72945"/>
                    <a:gd name="connsiteX3" fmla="*/ 606692 w 657377"/>
                    <a:gd name="connsiteY3" fmla="*/ 906 h 72945"/>
                    <a:gd name="connsiteX4" fmla="*/ 585859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79 w 657377"/>
                    <a:gd name="connsiteY9" fmla="*/ 5862 h 72945"/>
                    <a:gd name="connsiteX10" fmla="*/ 252407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7 w 657377"/>
                    <a:gd name="connsiteY15" fmla="*/ 3829 h 72945"/>
                    <a:gd name="connsiteX16" fmla="*/ 0 w 657377"/>
                    <a:gd name="connsiteY16" fmla="*/ 36737 h 72945"/>
                    <a:gd name="connsiteX17" fmla="*/ 6987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407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407" y="3575"/>
                      </a:moveTo>
                      <a:cubicBezTo>
                        <a:pt x="648866" y="3321"/>
                        <a:pt x="646326" y="3066"/>
                        <a:pt x="643912" y="2812"/>
                      </a:cubicBezTo>
                      <a:cubicBezTo>
                        <a:pt x="635782" y="1796"/>
                        <a:pt x="628287" y="906"/>
                        <a:pt x="620920" y="652"/>
                      </a:cubicBezTo>
                      <a:cubicBezTo>
                        <a:pt x="616220" y="271"/>
                        <a:pt x="611901" y="271"/>
                        <a:pt x="606692" y="906"/>
                      </a:cubicBezTo>
                      <a:cubicBezTo>
                        <a:pt x="600087" y="1796"/>
                        <a:pt x="592973" y="2050"/>
                        <a:pt x="585859" y="1542"/>
                      </a:cubicBezTo>
                      <a:cubicBezTo>
                        <a:pt x="585606"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4" y="7259"/>
                        <a:pt x="347679" y="5862"/>
                      </a:cubicBezTo>
                      <a:cubicBezTo>
                        <a:pt x="316049" y="3448"/>
                        <a:pt x="284165" y="3575"/>
                        <a:pt x="252407" y="2939"/>
                      </a:cubicBezTo>
                      <a:cubicBezTo>
                        <a:pt x="237418" y="2685"/>
                        <a:pt x="227510" y="5989"/>
                        <a:pt x="207439" y="2939"/>
                      </a:cubicBezTo>
                      <a:cubicBezTo>
                        <a:pt x="198674" y="2431"/>
                        <a:pt x="182287" y="-237"/>
                        <a:pt x="173649" y="17"/>
                      </a:cubicBezTo>
                      <a:cubicBezTo>
                        <a:pt x="157771" y="525"/>
                        <a:pt x="149768" y="1796"/>
                        <a:pt x="133762" y="2558"/>
                      </a:cubicBezTo>
                      <a:cubicBezTo>
                        <a:pt x="98321" y="4083"/>
                        <a:pt x="62880" y="4591"/>
                        <a:pt x="27438" y="5099"/>
                      </a:cubicBezTo>
                      <a:cubicBezTo>
                        <a:pt x="20579" y="5226"/>
                        <a:pt x="13846" y="4591"/>
                        <a:pt x="6987" y="3829"/>
                      </a:cubicBezTo>
                      <a:lnTo>
                        <a:pt x="0" y="36737"/>
                      </a:lnTo>
                      <a:lnTo>
                        <a:pt x="6987" y="72313"/>
                      </a:lnTo>
                      <a:cubicBezTo>
                        <a:pt x="10925" y="72441"/>
                        <a:pt x="14863" y="72441"/>
                        <a:pt x="18673" y="72568"/>
                      </a:cubicBezTo>
                      <a:cubicBezTo>
                        <a:pt x="51193" y="74092"/>
                        <a:pt x="84221"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4" y="70026"/>
                        <a:pt x="533523" y="70026"/>
                      </a:cubicBezTo>
                      <a:cubicBezTo>
                        <a:pt x="546862" y="70153"/>
                        <a:pt x="560073" y="70281"/>
                        <a:pt x="573538" y="70535"/>
                      </a:cubicBezTo>
                      <a:cubicBezTo>
                        <a:pt x="599579" y="70789"/>
                        <a:pt x="625493" y="71424"/>
                        <a:pt x="651407" y="72441"/>
                      </a:cubicBezTo>
                      <a:lnTo>
                        <a:pt x="657377" y="34831"/>
                      </a:lnTo>
                      <a:lnTo>
                        <a:pt x="651407" y="357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52" name="Graphic 4">
                <a:extLst>
                  <a:ext uri="{FF2B5EF4-FFF2-40B4-BE49-F238E27FC236}">
                    <a16:creationId xmlns:a16="http://schemas.microsoft.com/office/drawing/2014/main" id="{C5A6687B-6230-C44A-BE0A-A9DBE9B2E402}"/>
                  </a:ext>
                </a:extLst>
              </p:cNvPr>
              <p:cNvGrpSpPr/>
              <p:nvPr/>
            </p:nvGrpSpPr>
            <p:grpSpPr>
              <a:xfrm>
                <a:off x="3650443" y="338213"/>
                <a:ext cx="657377" cy="72945"/>
                <a:chOff x="3650443" y="338213"/>
                <a:chExt cx="657377" cy="72945"/>
              </a:xfrm>
              <a:solidFill>
                <a:srgbClr val="E75119"/>
              </a:solidFill>
            </p:grpSpPr>
            <p:sp>
              <p:nvSpPr>
                <p:cNvPr id="53" name="Freeform 52">
                  <a:extLst>
                    <a:ext uri="{FF2B5EF4-FFF2-40B4-BE49-F238E27FC236}">
                      <a16:creationId xmlns:a16="http://schemas.microsoft.com/office/drawing/2014/main" id="{60A80899-209F-8B4F-BBB5-4C8829C9B58F}"/>
                    </a:ext>
                  </a:extLst>
                </p:cNvPr>
                <p:cNvSpPr/>
                <p:nvPr/>
              </p:nvSpPr>
              <p:spPr>
                <a:xfrm>
                  <a:off x="4184093" y="407985"/>
                  <a:ext cx="39887" cy="1057"/>
                </a:xfrm>
                <a:custGeom>
                  <a:avLst/>
                  <a:gdLst>
                    <a:gd name="connsiteX0" fmla="*/ 0 w 39887"/>
                    <a:gd name="connsiteY0" fmla="*/ 0 h 1057"/>
                    <a:gd name="connsiteX1" fmla="*/ 635 w 39887"/>
                    <a:gd name="connsiteY1" fmla="*/ 0 h 1057"/>
                    <a:gd name="connsiteX2" fmla="*/ 27946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6" y="1016"/>
                      </a:cubicBezTo>
                      <a:cubicBezTo>
                        <a:pt x="32011" y="635"/>
                        <a:pt x="35949" y="635"/>
                        <a:pt x="39887" y="508"/>
                      </a:cubicBezTo>
                      <a:cubicBezTo>
                        <a:pt x="26549" y="381"/>
                        <a:pt x="13211" y="127"/>
                        <a:pt x="0" y="0"/>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54" name="Freeform 53">
                  <a:extLst>
                    <a:ext uri="{FF2B5EF4-FFF2-40B4-BE49-F238E27FC236}">
                      <a16:creationId xmlns:a16="http://schemas.microsoft.com/office/drawing/2014/main" id="{48C2D338-4C22-7C4A-B737-CA70643C9870}"/>
                    </a:ext>
                  </a:extLst>
                </p:cNvPr>
                <p:cNvSpPr/>
                <p:nvPr/>
              </p:nvSpPr>
              <p:spPr>
                <a:xfrm>
                  <a:off x="3650443" y="338213"/>
                  <a:ext cx="657377" cy="72945"/>
                </a:xfrm>
                <a:custGeom>
                  <a:avLst/>
                  <a:gdLst>
                    <a:gd name="connsiteX0" fmla="*/ 651407 w 657377"/>
                    <a:gd name="connsiteY0" fmla="*/ 3575 h 72945"/>
                    <a:gd name="connsiteX1" fmla="*/ 643912 w 657377"/>
                    <a:gd name="connsiteY1" fmla="*/ 2812 h 72945"/>
                    <a:gd name="connsiteX2" fmla="*/ 620920 w 657377"/>
                    <a:gd name="connsiteY2" fmla="*/ 652 h 72945"/>
                    <a:gd name="connsiteX3" fmla="*/ 606692 w 657377"/>
                    <a:gd name="connsiteY3" fmla="*/ 906 h 72945"/>
                    <a:gd name="connsiteX4" fmla="*/ 585859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79 w 657377"/>
                    <a:gd name="connsiteY9" fmla="*/ 5862 h 72945"/>
                    <a:gd name="connsiteX10" fmla="*/ 252407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7 w 657377"/>
                    <a:gd name="connsiteY15" fmla="*/ 3829 h 72945"/>
                    <a:gd name="connsiteX16" fmla="*/ 0 w 657377"/>
                    <a:gd name="connsiteY16" fmla="*/ 36737 h 72945"/>
                    <a:gd name="connsiteX17" fmla="*/ 6987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407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407" y="3575"/>
                      </a:moveTo>
                      <a:cubicBezTo>
                        <a:pt x="648866" y="3321"/>
                        <a:pt x="646326" y="3066"/>
                        <a:pt x="643912" y="2812"/>
                      </a:cubicBezTo>
                      <a:cubicBezTo>
                        <a:pt x="635782" y="1796"/>
                        <a:pt x="628287" y="906"/>
                        <a:pt x="620920" y="652"/>
                      </a:cubicBezTo>
                      <a:cubicBezTo>
                        <a:pt x="616220" y="271"/>
                        <a:pt x="611901" y="271"/>
                        <a:pt x="606692" y="906"/>
                      </a:cubicBezTo>
                      <a:cubicBezTo>
                        <a:pt x="600087" y="1796"/>
                        <a:pt x="592973" y="2050"/>
                        <a:pt x="585859" y="1542"/>
                      </a:cubicBezTo>
                      <a:cubicBezTo>
                        <a:pt x="585606"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4" y="7259"/>
                        <a:pt x="347679" y="5862"/>
                      </a:cubicBezTo>
                      <a:cubicBezTo>
                        <a:pt x="316049" y="3448"/>
                        <a:pt x="284165" y="3575"/>
                        <a:pt x="252407" y="2939"/>
                      </a:cubicBezTo>
                      <a:cubicBezTo>
                        <a:pt x="237418" y="2685"/>
                        <a:pt x="227510" y="5989"/>
                        <a:pt x="207439" y="2939"/>
                      </a:cubicBezTo>
                      <a:cubicBezTo>
                        <a:pt x="198674" y="2431"/>
                        <a:pt x="182287" y="-237"/>
                        <a:pt x="173649" y="17"/>
                      </a:cubicBezTo>
                      <a:cubicBezTo>
                        <a:pt x="157771" y="525"/>
                        <a:pt x="149768" y="1796"/>
                        <a:pt x="133762" y="2558"/>
                      </a:cubicBezTo>
                      <a:cubicBezTo>
                        <a:pt x="98321" y="4083"/>
                        <a:pt x="62880" y="4591"/>
                        <a:pt x="27438" y="5099"/>
                      </a:cubicBezTo>
                      <a:cubicBezTo>
                        <a:pt x="20579" y="5226"/>
                        <a:pt x="13846" y="4591"/>
                        <a:pt x="6987" y="3829"/>
                      </a:cubicBezTo>
                      <a:lnTo>
                        <a:pt x="0" y="36737"/>
                      </a:lnTo>
                      <a:lnTo>
                        <a:pt x="6987" y="72313"/>
                      </a:lnTo>
                      <a:cubicBezTo>
                        <a:pt x="10925" y="72441"/>
                        <a:pt x="14863" y="72441"/>
                        <a:pt x="18673" y="72568"/>
                      </a:cubicBezTo>
                      <a:cubicBezTo>
                        <a:pt x="51193" y="74092"/>
                        <a:pt x="84221"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4" y="70026"/>
                        <a:pt x="533523" y="70026"/>
                      </a:cubicBezTo>
                      <a:cubicBezTo>
                        <a:pt x="546862" y="70153"/>
                        <a:pt x="560073" y="70281"/>
                        <a:pt x="573538" y="70535"/>
                      </a:cubicBezTo>
                      <a:cubicBezTo>
                        <a:pt x="599579" y="70789"/>
                        <a:pt x="625493" y="71424"/>
                        <a:pt x="651407" y="72441"/>
                      </a:cubicBezTo>
                      <a:lnTo>
                        <a:pt x="657377" y="34831"/>
                      </a:lnTo>
                      <a:lnTo>
                        <a:pt x="651407" y="357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55" name="Graphic 4">
                <a:extLst>
                  <a:ext uri="{FF2B5EF4-FFF2-40B4-BE49-F238E27FC236}">
                    <a16:creationId xmlns:a16="http://schemas.microsoft.com/office/drawing/2014/main" id="{745611C4-E700-144C-96C8-2B6B7E0B15BE}"/>
                  </a:ext>
                </a:extLst>
              </p:cNvPr>
              <p:cNvGrpSpPr/>
              <p:nvPr/>
            </p:nvGrpSpPr>
            <p:grpSpPr>
              <a:xfrm>
                <a:off x="4294863" y="338213"/>
                <a:ext cx="657377" cy="72945"/>
                <a:chOff x="4294863" y="338213"/>
                <a:chExt cx="657377" cy="72945"/>
              </a:xfrm>
              <a:solidFill>
                <a:srgbClr val="E75119"/>
              </a:solidFill>
            </p:grpSpPr>
            <p:sp>
              <p:nvSpPr>
                <p:cNvPr id="56" name="Freeform 55">
                  <a:extLst>
                    <a:ext uri="{FF2B5EF4-FFF2-40B4-BE49-F238E27FC236}">
                      <a16:creationId xmlns:a16="http://schemas.microsoft.com/office/drawing/2014/main" id="{5EF3A716-BA55-1348-B2CA-2603D7D1993E}"/>
                    </a:ext>
                  </a:extLst>
                </p:cNvPr>
                <p:cNvSpPr/>
                <p:nvPr/>
              </p:nvSpPr>
              <p:spPr>
                <a:xfrm>
                  <a:off x="4828259" y="407985"/>
                  <a:ext cx="39887" cy="1057"/>
                </a:xfrm>
                <a:custGeom>
                  <a:avLst/>
                  <a:gdLst>
                    <a:gd name="connsiteX0" fmla="*/ 0 w 39887"/>
                    <a:gd name="connsiteY0" fmla="*/ 0 h 1057"/>
                    <a:gd name="connsiteX1" fmla="*/ 635 w 39887"/>
                    <a:gd name="connsiteY1" fmla="*/ 0 h 1057"/>
                    <a:gd name="connsiteX2" fmla="*/ 27947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7" y="1016"/>
                      </a:cubicBezTo>
                      <a:cubicBezTo>
                        <a:pt x="32138" y="635"/>
                        <a:pt x="35950" y="635"/>
                        <a:pt x="39887" y="508"/>
                      </a:cubicBezTo>
                      <a:cubicBezTo>
                        <a:pt x="26676" y="381"/>
                        <a:pt x="13338" y="127"/>
                        <a:pt x="0" y="0"/>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57" name="Freeform 56">
                  <a:extLst>
                    <a:ext uri="{FF2B5EF4-FFF2-40B4-BE49-F238E27FC236}">
                      <a16:creationId xmlns:a16="http://schemas.microsoft.com/office/drawing/2014/main" id="{A43B0B1C-0CC1-C744-8574-5CEA3DCC07C2}"/>
                    </a:ext>
                  </a:extLst>
                </p:cNvPr>
                <p:cNvSpPr/>
                <p:nvPr/>
              </p:nvSpPr>
              <p:spPr>
                <a:xfrm>
                  <a:off x="4294863" y="338213"/>
                  <a:ext cx="657377" cy="72945"/>
                </a:xfrm>
                <a:custGeom>
                  <a:avLst/>
                  <a:gdLst>
                    <a:gd name="connsiteX0" fmla="*/ 651280 w 657377"/>
                    <a:gd name="connsiteY0" fmla="*/ 3575 h 72945"/>
                    <a:gd name="connsiteX1" fmla="*/ 643785 w 657377"/>
                    <a:gd name="connsiteY1" fmla="*/ 2812 h 72945"/>
                    <a:gd name="connsiteX2" fmla="*/ 620793 w 657377"/>
                    <a:gd name="connsiteY2" fmla="*/ 652 h 72945"/>
                    <a:gd name="connsiteX3" fmla="*/ 606565 w 657377"/>
                    <a:gd name="connsiteY3" fmla="*/ 906 h 72945"/>
                    <a:gd name="connsiteX4" fmla="*/ 585859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79 w 657377"/>
                    <a:gd name="connsiteY9" fmla="*/ 5862 h 72945"/>
                    <a:gd name="connsiteX10" fmla="*/ 252407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6 w 657377"/>
                    <a:gd name="connsiteY15" fmla="*/ 3829 h 72945"/>
                    <a:gd name="connsiteX16" fmla="*/ 0 w 657377"/>
                    <a:gd name="connsiteY16" fmla="*/ 36737 h 72945"/>
                    <a:gd name="connsiteX17" fmla="*/ 6986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280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280" y="3575"/>
                      </a:moveTo>
                      <a:cubicBezTo>
                        <a:pt x="648739" y="3321"/>
                        <a:pt x="646198" y="3066"/>
                        <a:pt x="643785" y="2812"/>
                      </a:cubicBezTo>
                      <a:cubicBezTo>
                        <a:pt x="635655" y="1796"/>
                        <a:pt x="628160" y="906"/>
                        <a:pt x="620793" y="652"/>
                      </a:cubicBezTo>
                      <a:cubicBezTo>
                        <a:pt x="616093" y="271"/>
                        <a:pt x="611774" y="271"/>
                        <a:pt x="606565" y="906"/>
                      </a:cubicBezTo>
                      <a:cubicBezTo>
                        <a:pt x="599960" y="1796"/>
                        <a:pt x="592846" y="2050"/>
                        <a:pt x="585859" y="1542"/>
                      </a:cubicBezTo>
                      <a:cubicBezTo>
                        <a:pt x="585606"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3" y="7259"/>
                        <a:pt x="347679" y="5862"/>
                      </a:cubicBezTo>
                      <a:cubicBezTo>
                        <a:pt x="316049" y="3448"/>
                        <a:pt x="284165" y="3575"/>
                        <a:pt x="252407" y="2939"/>
                      </a:cubicBezTo>
                      <a:cubicBezTo>
                        <a:pt x="237418" y="2685"/>
                        <a:pt x="227510" y="5989"/>
                        <a:pt x="207439" y="2939"/>
                      </a:cubicBezTo>
                      <a:cubicBezTo>
                        <a:pt x="198674" y="2431"/>
                        <a:pt x="182287" y="-237"/>
                        <a:pt x="173649" y="17"/>
                      </a:cubicBezTo>
                      <a:cubicBezTo>
                        <a:pt x="157770" y="525"/>
                        <a:pt x="149768" y="1796"/>
                        <a:pt x="133762" y="2558"/>
                      </a:cubicBezTo>
                      <a:cubicBezTo>
                        <a:pt x="98321" y="4083"/>
                        <a:pt x="62879" y="4591"/>
                        <a:pt x="27438" y="5099"/>
                      </a:cubicBezTo>
                      <a:cubicBezTo>
                        <a:pt x="20579" y="5226"/>
                        <a:pt x="13846" y="4591"/>
                        <a:pt x="6986" y="3829"/>
                      </a:cubicBezTo>
                      <a:lnTo>
                        <a:pt x="0" y="36737"/>
                      </a:lnTo>
                      <a:lnTo>
                        <a:pt x="6986" y="72313"/>
                      </a:lnTo>
                      <a:cubicBezTo>
                        <a:pt x="10924" y="72441"/>
                        <a:pt x="14862" y="72441"/>
                        <a:pt x="18673" y="72568"/>
                      </a:cubicBezTo>
                      <a:cubicBezTo>
                        <a:pt x="51193" y="74092"/>
                        <a:pt x="84221"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3" y="70026"/>
                        <a:pt x="533523" y="70026"/>
                      </a:cubicBezTo>
                      <a:cubicBezTo>
                        <a:pt x="546861" y="70153"/>
                        <a:pt x="560073" y="70281"/>
                        <a:pt x="573538" y="70535"/>
                      </a:cubicBezTo>
                      <a:cubicBezTo>
                        <a:pt x="599578" y="70789"/>
                        <a:pt x="625493" y="71424"/>
                        <a:pt x="651407" y="72441"/>
                      </a:cubicBezTo>
                      <a:lnTo>
                        <a:pt x="657377" y="34831"/>
                      </a:lnTo>
                      <a:lnTo>
                        <a:pt x="651280" y="357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58" name="Graphic 4">
                <a:extLst>
                  <a:ext uri="{FF2B5EF4-FFF2-40B4-BE49-F238E27FC236}">
                    <a16:creationId xmlns:a16="http://schemas.microsoft.com/office/drawing/2014/main" id="{55245AEB-F183-0943-BC33-757B761BE2E7}"/>
                  </a:ext>
                </a:extLst>
              </p:cNvPr>
              <p:cNvGrpSpPr/>
              <p:nvPr/>
            </p:nvGrpSpPr>
            <p:grpSpPr>
              <a:xfrm>
                <a:off x="4939029" y="339481"/>
                <a:ext cx="307544" cy="445361"/>
                <a:chOff x="4939029" y="339481"/>
                <a:chExt cx="307544" cy="445361"/>
              </a:xfrm>
              <a:solidFill>
                <a:srgbClr val="E75119"/>
              </a:solidFill>
            </p:grpSpPr>
            <p:sp>
              <p:nvSpPr>
                <p:cNvPr id="59" name="Freeform 58">
                  <a:extLst>
                    <a:ext uri="{FF2B5EF4-FFF2-40B4-BE49-F238E27FC236}">
                      <a16:creationId xmlns:a16="http://schemas.microsoft.com/office/drawing/2014/main" id="{4A23AF85-4FC5-DA44-B860-8B3E5D457068}"/>
                    </a:ext>
                  </a:extLst>
                </p:cNvPr>
                <p:cNvSpPr/>
                <p:nvPr/>
              </p:nvSpPr>
              <p:spPr>
                <a:xfrm>
                  <a:off x="5176152" y="660960"/>
                  <a:ext cx="1056" cy="39896"/>
                </a:xfrm>
                <a:custGeom>
                  <a:avLst/>
                  <a:gdLst>
                    <a:gd name="connsiteX0" fmla="*/ 1057 w 1056"/>
                    <a:gd name="connsiteY0" fmla="*/ 0 h 39896"/>
                    <a:gd name="connsiteX1" fmla="*/ 1057 w 1056"/>
                    <a:gd name="connsiteY1" fmla="*/ 635 h 39896"/>
                    <a:gd name="connsiteX2" fmla="*/ 41 w 1056"/>
                    <a:gd name="connsiteY2" fmla="*/ 27953 h 39896"/>
                    <a:gd name="connsiteX3" fmla="*/ 549 w 1056"/>
                    <a:gd name="connsiteY3" fmla="*/ 39896 h 39896"/>
                    <a:gd name="connsiteX4" fmla="*/ 1057 w 1056"/>
                    <a:gd name="connsiteY4" fmla="*/ 0 h 39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 h="39896">
                      <a:moveTo>
                        <a:pt x="1057" y="0"/>
                      </a:moveTo>
                      <a:lnTo>
                        <a:pt x="1057" y="635"/>
                      </a:lnTo>
                      <a:cubicBezTo>
                        <a:pt x="41" y="9275"/>
                        <a:pt x="-86" y="18678"/>
                        <a:pt x="41" y="27953"/>
                      </a:cubicBezTo>
                      <a:cubicBezTo>
                        <a:pt x="422" y="32019"/>
                        <a:pt x="422" y="35958"/>
                        <a:pt x="549" y="39896"/>
                      </a:cubicBezTo>
                      <a:cubicBezTo>
                        <a:pt x="803" y="26682"/>
                        <a:pt x="930" y="13341"/>
                        <a:pt x="1057" y="0"/>
                      </a:cubicBez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60" name="Freeform 59">
                  <a:extLst>
                    <a:ext uri="{FF2B5EF4-FFF2-40B4-BE49-F238E27FC236}">
                      <a16:creationId xmlns:a16="http://schemas.microsoft.com/office/drawing/2014/main" id="{3FCE56EA-31CA-DD4E-A185-164BDE189E7E}"/>
                    </a:ext>
                  </a:extLst>
                </p:cNvPr>
                <p:cNvSpPr/>
                <p:nvPr/>
              </p:nvSpPr>
              <p:spPr>
                <a:xfrm>
                  <a:off x="4939029" y="339481"/>
                  <a:ext cx="307544" cy="445361"/>
                </a:xfrm>
                <a:custGeom>
                  <a:avLst/>
                  <a:gdLst>
                    <a:gd name="connsiteX0" fmla="*/ 304362 w 307544"/>
                    <a:gd name="connsiteY0" fmla="*/ 439262 h 445361"/>
                    <a:gd name="connsiteX1" fmla="*/ 305124 w 307544"/>
                    <a:gd name="connsiteY1" fmla="*/ 431766 h 445361"/>
                    <a:gd name="connsiteX2" fmla="*/ 307284 w 307544"/>
                    <a:gd name="connsiteY2" fmla="*/ 408768 h 445361"/>
                    <a:gd name="connsiteX3" fmla="*/ 307030 w 307544"/>
                    <a:gd name="connsiteY3" fmla="*/ 394538 h 445361"/>
                    <a:gd name="connsiteX4" fmla="*/ 306395 w 307544"/>
                    <a:gd name="connsiteY4" fmla="*/ 373700 h 445361"/>
                    <a:gd name="connsiteX5" fmla="*/ 306141 w 307544"/>
                    <a:gd name="connsiteY5" fmla="*/ 355149 h 445361"/>
                    <a:gd name="connsiteX6" fmla="*/ 306522 w 307544"/>
                    <a:gd name="connsiteY6" fmla="*/ 352735 h 445361"/>
                    <a:gd name="connsiteX7" fmla="*/ 305887 w 307544"/>
                    <a:gd name="connsiteY7" fmla="*/ 339902 h 445361"/>
                    <a:gd name="connsiteX8" fmla="*/ 305252 w 307544"/>
                    <a:gd name="connsiteY8" fmla="*/ 264175 h 445361"/>
                    <a:gd name="connsiteX9" fmla="*/ 304489 w 307544"/>
                    <a:gd name="connsiteY9" fmla="*/ 221865 h 445361"/>
                    <a:gd name="connsiteX10" fmla="*/ 302965 w 307544"/>
                    <a:gd name="connsiteY10" fmla="*/ 178792 h 445361"/>
                    <a:gd name="connsiteX11" fmla="*/ 300552 w 307544"/>
                    <a:gd name="connsiteY11" fmla="*/ 119455 h 445361"/>
                    <a:gd name="connsiteX12" fmla="*/ 298011 w 307544"/>
                    <a:gd name="connsiteY12" fmla="*/ 67234 h 445361"/>
                    <a:gd name="connsiteX13" fmla="*/ 272605 w 307544"/>
                    <a:gd name="connsiteY13" fmla="*/ 22509 h 445361"/>
                    <a:gd name="connsiteX14" fmla="*/ 227510 w 307544"/>
                    <a:gd name="connsiteY14" fmla="*/ 6119 h 445361"/>
                    <a:gd name="connsiteX15" fmla="*/ 192577 w 307544"/>
                    <a:gd name="connsiteY15" fmla="*/ 274 h 445361"/>
                    <a:gd name="connsiteX16" fmla="*/ 146211 w 307544"/>
                    <a:gd name="connsiteY16" fmla="*/ 1036 h 445361"/>
                    <a:gd name="connsiteX17" fmla="*/ 84602 w 307544"/>
                    <a:gd name="connsiteY17" fmla="*/ 2688 h 445361"/>
                    <a:gd name="connsiteX18" fmla="*/ 27438 w 307544"/>
                    <a:gd name="connsiteY18" fmla="*/ 3578 h 445361"/>
                    <a:gd name="connsiteX19" fmla="*/ 6986 w 307544"/>
                    <a:gd name="connsiteY19" fmla="*/ 2307 h 445361"/>
                    <a:gd name="connsiteX20" fmla="*/ 0 w 307544"/>
                    <a:gd name="connsiteY20" fmla="*/ 35215 h 445361"/>
                    <a:gd name="connsiteX21" fmla="*/ 6986 w 307544"/>
                    <a:gd name="connsiteY21" fmla="*/ 70792 h 445361"/>
                    <a:gd name="connsiteX22" fmla="*/ 18673 w 307544"/>
                    <a:gd name="connsiteY22" fmla="*/ 71046 h 445361"/>
                    <a:gd name="connsiteX23" fmla="*/ 106197 w 307544"/>
                    <a:gd name="connsiteY23" fmla="*/ 68632 h 445361"/>
                    <a:gd name="connsiteX24" fmla="*/ 162725 w 307544"/>
                    <a:gd name="connsiteY24" fmla="*/ 68124 h 445361"/>
                    <a:gd name="connsiteX25" fmla="*/ 191052 w 307544"/>
                    <a:gd name="connsiteY25" fmla="*/ 67996 h 445361"/>
                    <a:gd name="connsiteX26" fmla="*/ 217729 w 307544"/>
                    <a:gd name="connsiteY26" fmla="*/ 76128 h 445361"/>
                    <a:gd name="connsiteX27" fmla="*/ 235385 w 307544"/>
                    <a:gd name="connsiteY27" fmla="*/ 97601 h 445361"/>
                    <a:gd name="connsiteX28" fmla="*/ 239197 w 307544"/>
                    <a:gd name="connsiteY28" fmla="*/ 125173 h 445361"/>
                    <a:gd name="connsiteX29" fmla="*/ 240467 w 307544"/>
                    <a:gd name="connsiteY29" fmla="*/ 181333 h 445361"/>
                    <a:gd name="connsiteX30" fmla="*/ 239323 w 307544"/>
                    <a:gd name="connsiteY30" fmla="*/ 231775 h 445361"/>
                    <a:gd name="connsiteX31" fmla="*/ 237418 w 307544"/>
                    <a:gd name="connsiteY31" fmla="*/ 246387 h 445361"/>
                    <a:gd name="connsiteX32" fmla="*/ 237418 w 307544"/>
                    <a:gd name="connsiteY32" fmla="*/ 262015 h 445361"/>
                    <a:gd name="connsiteX33" fmla="*/ 238434 w 307544"/>
                    <a:gd name="connsiteY33" fmla="*/ 296956 h 445361"/>
                    <a:gd name="connsiteX34" fmla="*/ 238180 w 307544"/>
                    <a:gd name="connsiteY34" fmla="*/ 321479 h 445361"/>
                    <a:gd name="connsiteX35" fmla="*/ 237672 w 307544"/>
                    <a:gd name="connsiteY35" fmla="*/ 361502 h 445361"/>
                    <a:gd name="connsiteX36" fmla="*/ 235767 w 307544"/>
                    <a:gd name="connsiteY36" fmla="*/ 439389 h 445361"/>
                    <a:gd name="connsiteX37" fmla="*/ 273367 w 307544"/>
                    <a:gd name="connsiteY37" fmla="*/ 445361 h 445361"/>
                    <a:gd name="connsiteX38" fmla="*/ 304362 w 307544"/>
                    <a:gd name="connsiteY38" fmla="*/ 439262 h 44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7544" h="445361">
                      <a:moveTo>
                        <a:pt x="304362" y="439262"/>
                      </a:moveTo>
                      <a:lnTo>
                        <a:pt x="305124" y="431766"/>
                      </a:lnTo>
                      <a:cubicBezTo>
                        <a:pt x="306141" y="423634"/>
                        <a:pt x="307030" y="416138"/>
                        <a:pt x="307284" y="408768"/>
                      </a:cubicBezTo>
                      <a:cubicBezTo>
                        <a:pt x="307665" y="404067"/>
                        <a:pt x="307665" y="399747"/>
                        <a:pt x="307030" y="394538"/>
                      </a:cubicBezTo>
                      <a:cubicBezTo>
                        <a:pt x="306141" y="387931"/>
                        <a:pt x="305887" y="380815"/>
                        <a:pt x="306395" y="373700"/>
                      </a:cubicBezTo>
                      <a:cubicBezTo>
                        <a:pt x="306395" y="373446"/>
                        <a:pt x="306268" y="360994"/>
                        <a:pt x="306141" y="355149"/>
                      </a:cubicBezTo>
                      <a:cubicBezTo>
                        <a:pt x="306268" y="354387"/>
                        <a:pt x="306395" y="353752"/>
                        <a:pt x="306522" y="352735"/>
                      </a:cubicBezTo>
                      <a:cubicBezTo>
                        <a:pt x="307030" y="348924"/>
                        <a:pt x="306522" y="344477"/>
                        <a:pt x="305887" y="339902"/>
                      </a:cubicBezTo>
                      <a:lnTo>
                        <a:pt x="305252" y="264175"/>
                      </a:lnTo>
                      <a:lnTo>
                        <a:pt x="304489" y="221865"/>
                      </a:lnTo>
                      <a:cubicBezTo>
                        <a:pt x="304108" y="207380"/>
                        <a:pt x="303600" y="193022"/>
                        <a:pt x="302965" y="178792"/>
                      </a:cubicBezTo>
                      <a:cubicBezTo>
                        <a:pt x="302076" y="158844"/>
                        <a:pt x="300424" y="139658"/>
                        <a:pt x="300552" y="119455"/>
                      </a:cubicBezTo>
                      <a:cubicBezTo>
                        <a:pt x="300679" y="101413"/>
                        <a:pt x="299789" y="84006"/>
                        <a:pt x="298011" y="67234"/>
                      </a:cubicBezTo>
                      <a:cubicBezTo>
                        <a:pt x="295724" y="50335"/>
                        <a:pt x="286324" y="33818"/>
                        <a:pt x="272605" y="22509"/>
                      </a:cubicBezTo>
                      <a:cubicBezTo>
                        <a:pt x="259521" y="12218"/>
                        <a:pt x="246564" y="10185"/>
                        <a:pt x="227510" y="6119"/>
                      </a:cubicBezTo>
                      <a:cubicBezTo>
                        <a:pt x="218617" y="4721"/>
                        <a:pt x="202358" y="655"/>
                        <a:pt x="192577" y="274"/>
                      </a:cubicBezTo>
                      <a:cubicBezTo>
                        <a:pt x="174538" y="-488"/>
                        <a:pt x="164757" y="528"/>
                        <a:pt x="146211" y="1036"/>
                      </a:cubicBezTo>
                      <a:lnTo>
                        <a:pt x="84602" y="2688"/>
                      </a:lnTo>
                      <a:lnTo>
                        <a:pt x="27438" y="3578"/>
                      </a:lnTo>
                      <a:cubicBezTo>
                        <a:pt x="20579" y="3705"/>
                        <a:pt x="13846" y="3069"/>
                        <a:pt x="6986" y="2307"/>
                      </a:cubicBezTo>
                      <a:lnTo>
                        <a:pt x="0" y="35215"/>
                      </a:lnTo>
                      <a:lnTo>
                        <a:pt x="6986" y="70792"/>
                      </a:lnTo>
                      <a:lnTo>
                        <a:pt x="18673" y="71046"/>
                      </a:lnTo>
                      <a:cubicBezTo>
                        <a:pt x="53479" y="72571"/>
                        <a:pt x="78123" y="69013"/>
                        <a:pt x="106197" y="68632"/>
                      </a:cubicBezTo>
                      <a:lnTo>
                        <a:pt x="162725" y="68124"/>
                      </a:lnTo>
                      <a:lnTo>
                        <a:pt x="191052" y="67996"/>
                      </a:lnTo>
                      <a:cubicBezTo>
                        <a:pt x="200452" y="67996"/>
                        <a:pt x="209852" y="70792"/>
                        <a:pt x="217729" y="76128"/>
                      </a:cubicBezTo>
                      <a:cubicBezTo>
                        <a:pt x="225477" y="81465"/>
                        <a:pt x="231829" y="88961"/>
                        <a:pt x="235385" y="97601"/>
                      </a:cubicBezTo>
                      <a:cubicBezTo>
                        <a:pt x="239323" y="106368"/>
                        <a:pt x="239197" y="115898"/>
                        <a:pt x="239197" y="125173"/>
                      </a:cubicBezTo>
                      <a:lnTo>
                        <a:pt x="240467" y="181333"/>
                      </a:lnTo>
                      <a:cubicBezTo>
                        <a:pt x="240848" y="195182"/>
                        <a:pt x="239959" y="229234"/>
                        <a:pt x="239323" y="231775"/>
                      </a:cubicBezTo>
                      <a:cubicBezTo>
                        <a:pt x="238307" y="236731"/>
                        <a:pt x="237672" y="241559"/>
                        <a:pt x="237418" y="246387"/>
                      </a:cubicBezTo>
                      <a:cubicBezTo>
                        <a:pt x="237164" y="251342"/>
                        <a:pt x="237164" y="255789"/>
                        <a:pt x="237418" y="262015"/>
                      </a:cubicBezTo>
                      <a:cubicBezTo>
                        <a:pt x="237799" y="273578"/>
                        <a:pt x="238688" y="285394"/>
                        <a:pt x="238434" y="296956"/>
                      </a:cubicBezTo>
                      <a:cubicBezTo>
                        <a:pt x="238307" y="305088"/>
                        <a:pt x="238307" y="313347"/>
                        <a:pt x="238180" y="321479"/>
                      </a:cubicBezTo>
                      <a:cubicBezTo>
                        <a:pt x="238053" y="334820"/>
                        <a:pt x="237926" y="348034"/>
                        <a:pt x="237672" y="361502"/>
                      </a:cubicBezTo>
                      <a:cubicBezTo>
                        <a:pt x="237418" y="387549"/>
                        <a:pt x="236783" y="413469"/>
                        <a:pt x="235767" y="439389"/>
                      </a:cubicBezTo>
                      <a:lnTo>
                        <a:pt x="273367" y="445361"/>
                      </a:lnTo>
                      <a:lnTo>
                        <a:pt x="304362" y="439262"/>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61" name="Graphic 4">
                <a:extLst>
                  <a:ext uri="{FF2B5EF4-FFF2-40B4-BE49-F238E27FC236}">
                    <a16:creationId xmlns:a16="http://schemas.microsoft.com/office/drawing/2014/main" id="{73E6B6AF-AD35-DB4F-B8D7-61C6A8F3C5C4}"/>
                  </a:ext>
                </a:extLst>
              </p:cNvPr>
              <p:cNvGrpSpPr/>
              <p:nvPr/>
            </p:nvGrpSpPr>
            <p:grpSpPr>
              <a:xfrm>
                <a:off x="5127922" y="771628"/>
                <a:ext cx="119170" cy="647110"/>
                <a:chOff x="5127922" y="771628"/>
                <a:chExt cx="119170" cy="647110"/>
              </a:xfrm>
              <a:solidFill>
                <a:srgbClr val="E75119"/>
              </a:solidFill>
            </p:grpSpPr>
            <p:sp>
              <p:nvSpPr>
                <p:cNvPr id="62" name="Freeform 61">
                  <a:extLst>
                    <a:ext uri="{FF2B5EF4-FFF2-40B4-BE49-F238E27FC236}">
                      <a16:creationId xmlns:a16="http://schemas.microsoft.com/office/drawing/2014/main" id="{11D1F82E-52B0-5F4D-804E-C1474EF87DF9}"/>
                    </a:ext>
                  </a:extLst>
                </p:cNvPr>
                <p:cNvSpPr/>
                <p:nvPr/>
              </p:nvSpPr>
              <p:spPr>
                <a:xfrm>
                  <a:off x="5175939" y="1285072"/>
                  <a:ext cx="1270" cy="33543"/>
                </a:xfrm>
                <a:custGeom>
                  <a:avLst/>
                  <a:gdLst>
                    <a:gd name="connsiteX0" fmla="*/ 1270 w 1270"/>
                    <a:gd name="connsiteY0" fmla="*/ 0 h 33543"/>
                    <a:gd name="connsiteX1" fmla="*/ 1270 w 1270"/>
                    <a:gd name="connsiteY1" fmla="*/ 508 h 33543"/>
                    <a:gd name="connsiteX2" fmla="*/ 254 w 1270"/>
                    <a:gd name="connsiteY2" fmla="*/ 22998 h 33543"/>
                    <a:gd name="connsiteX3" fmla="*/ 0 w 1270"/>
                    <a:gd name="connsiteY3" fmla="*/ 33544 h 33543"/>
                    <a:gd name="connsiteX4" fmla="*/ 1016 w 1270"/>
                    <a:gd name="connsiteY4" fmla="*/ 16772 h 33543"/>
                    <a:gd name="connsiteX5" fmla="*/ 1270 w 1270"/>
                    <a:gd name="connsiteY5" fmla="*/ 0 h 3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3543">
                      <a:moveTo>
                        <a:pt x="1270" y="0"/>
                      </a:moveTo>
                      <a:lnTo>
                        <a:pt x="1270" y="508"/>
                      </a:lnTo>
                      <a:cubicBezTo>
                        <a:pt x="254" y="7242"/>
                        <a:pt x="127" y="14993"/>
                        <a:pt x="254" y="22998"/>
                      </a:cubicBezTo>
                      <a:cubicBezTo>
                        <a:pt x="508" y="26682"/>
                        <a:pt x="381" y="29986"/>
                        <a:pt x="0" y="33544"/>
                      </a:cubicBezTo>
                      <a:cubicBezTo>
                        <a:pt x="1143" y="28080"/>
                        <a:pt x="889" y="22362"/>
                        <a:pt x="1016" y="16772"/>
                      </a:cubicBezTo>
                      <a:lnTo>
                        <a:pt x="1270" y="0"/>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63" name="Freeform 62">
                  <a:extLst>
                    <a:ext uri="{FF2B5EF4-FFF2-40B4-BE49-F238E27FC236}">
                      <a16:creationId xmlns:a16="http://schemas.microsoft.com/office/drawing/2014/main" id="{8A73EA29-ED3C-EA48-8951-5FB6EBF2A364}"/>
                    </a:ext>
                  </a:extLst>
                </p:cNvPr>
                <p:cNvSpPr/>
                <p:nvPr/>
              </p:nvSpPr>
              <p:spPr>
                <a:xfrm>
                  <a:off x="5127922" y="771628"/>
                  <a:ext cx="119170" cy="647110"/>
                </a:xfrm>
                <a:custGeom>
                  <a:avLst/>
                  <a:gdLst>
                    <a:gd name="connsiteX0" fmla="*/ 47128 w 119170"/>
                    <a:gd name="connsiteY0" fmla="*/ 647111 h 647110"/>
                    <a:gd name="connsiteX1" fmla="*/ 55512 w 119170"/>
                    <a:gd name="connsiteY1" fmla="*/ 646348 h 647110"/>
                    <a:gd name="connsiteX2" fmla="*/ 79902 w 119170"/>
                    <a:gd name="connsiteY2" fmla="*/ 637962 h 647110"/>
                    <a:gd name="connsiteX3" fmla="*/ 91970 w 119170"/>
                    <a:gd name="connsiteY3" fmla="*/ 627671 h 647110"/>
                    <a:gd name="connsiteX4" fmla="*/ 104926 w 119170"/>
                    <a:gd name="connsiteY4" fmla="*/ 608485 h 647110"/>
                    <a:gd name="connsiteX5" fmla="*/ 107975 w 119170"/>
                    <a:gd name="connsiteY5" fmla="*/ 601242 h 647110"/>
                    <a:gd name="connsiteX6" fmla="*/ 111024 w 119170"/>
                    <a:gd name="connsiteY6" fmla="*/ 589299 h 647110"/>
                    <a:gd name="connsiteX7" fmla="*/ 111659 w 119170"/>
                    <a:gd name="connsiteY7" fmla="*/ 587012 h 647110"/>
                    <a:gd name="connsiteX8" fmla="*/ 112675 w 119170"/>
                    <a:gd name="connsiteY8" fmla="*/ 573035 h 647110"/>
                    <a:gd name="connsiteX9" fmla="*/ 114326 w 119170"/>
                    <a:gd name="connsiteY9" fmla="*/ 400998 h 647110"/>
                    <a:gd name="connsiteX10" fmla="*/ 113310 w 119170"/>
                    <a:gd name="connsiteY10" fmla="*/ 347760 h 647110"/>
                    <a:gd name="connsiteX11" fmla="*/ 116232 w 119170"/>
                    <a:gd name="connsiteY11" fmla="*/ 252466 h 647110"/>
                    <a:gd name="connsiteX12" fmla="*/ 116232 w 119170"/>
                    <a:gd name="connsiteY12" fmla="*/ 207487 h 647110"/>
                    <a:gd name="connsiteX13" fmla="*/ 119154 w 119170"/>
                    <a:gd name="connsiteY13" fmla="*/ 173689 h 647110"/>
                    <a:gd name="connsiteX14" fmla="*/ 116613 w 119170"/>
                    <a:gd name="connsiteY14" fmla="*/ 133793 h 647110"/>
                    <a:gd name="connsiteX15" fmla="*/ 114073 w 119170"/>
                    <a:gd name="connsiteY15" fmla="*/ 27445 h 647110"/>
                    <a:gd name="connsiteX16" fmla="*/ 115343 w 119170"/>
                    <a:gd name="connsiteY16" fmla="*/ 6988 h 647110"/>
                    <a:gd name="connsiteX17" fmla="*/ 82442 w 119170"/>
                    <a:gd name="connsiteY17" fmla="*/ 0 h 647110"/>
                    <a:gd name="connsiteX18" fmla="*/ 46874 w 119170"/>
                    <a:gd name="connsiteY18" fmla="*/ 6988 h 647110"/>
                    <a:gd name="connsiteX19" fmla="*/ 46620 w 119170"/>
                    <a:gd name="connsiteY19" fmla="*/ 18678 h 647110"/>
                    <a:gd name="connsiteX20" fmla="*/ 49034 w 119170"/>
                    <a:gd name="connsiteY20" fmla="*/ 116132 h 647110"/>
                    <a:gd name="connsiteX21" fmla="*/ 51447 w 119170"/>
                    <a:gd name="connsiteY21" fmla="*/ 381431 h 647110"/>
                    <a:gd name="connsiteX22" fmla="*/ 51574 w 119170"/>
                    <a:gd name="connsiteY22" fmla="*/ 396932 h 647110"/>
                    <a:gd name="connsiteX23" fmla="*/ 51320 w 119170"/>
                    <a:gd name="connsiteY23" fmla="*/ 413195 h 647110"/>
                    <a:gd name="connsiteX24" fmla="*/ 50431 w 119170"/>
                    <a:gd name="connsiteY24" fmla="*/ 433906 h 647110"/>
                    <a:gd name="connsiteX25" fmla="*/ 49541 w 119170"/>
                    <a:gd name="connsiteY25" fmla="*/ 492607 h 647110"/>
                    <a:gd name="connsiteX26" fmla="*/ 49287 w 119170"/>
                    <a:gd name="connsiteY26" fmla="*/ 513318 h 647110"/>
                    <a:gd name="connsiteX27" fmla="*/ 49034 w 119170"/>
                    <a:gd name="connsiteY27" fmla="*/ 530089 h 647110"/>
                    <a:gd name="connsiteX28" fmla="*/ 48017 w 119170"/>
                    <a:gd name="connsiteY28" fmla="*/ 546861 h 647110"/>
                    <a:gd name="connsiteX29" fmla="*/ 31122 w 119170"/>
                    <a:gd name="connsiteY29" fmla="*/ 574179 h 647110"/>
                    <a:gd name="connsiteX30" fmla="*/ 0 w 119170"/>
                    <a:gd name="connsiteY30" fmla="*/ 583962 h 647110"/>
                    <a:gd name="connsiteX31" fmla="*/ 22866 w 119170"/>
                    <a:gd name="connsiteY31" fmla="*/ 625002 h 647110"/>
                    <a:gd name="connsiteX32" fmla="*/ 47128 w 119170"/>
                    <a:gd name="connsiteY32" fmla="*/ 647111 h 64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9170" h="647110">
                      <a:moveTo>
                        <a:pt x="47128" y="647111"/>
                      </a:moveTo>
                      <a:cubicBezTo>
                        <a:pt x="49922" y="646856"/>
                        <a:pt x="52717" y="646856"/>
                        <a:pt x="55512" y="646348"/>
                      </a:cubicBezTo>
                      <a:cubicBezTo>
                        <a:pt x="64531" y="645205"/>
                        <a:pt x="72788" y="642409"/>
                        <a:pt x="79902" y="637962"/>
                      </a:cubicBezTo>
                      <a:cubicBezTo>
                        <a:pt x="84474" y="635421"/>
                        <a:pt x="88286" y="632245"/>
                        <a:pt x="91970" y="627671"/>
                      </a:cubicBezTo>
                      <a:cubicBezTo>
                        <a:pt x="96542" y="621826"/>
                        <a:pt x="101116" y="615092"/>
                        <a:pt x="104926" y="608485"/>
                      </a:cubicBezTo>
                      <a:cubicBezTo>
                        <a:pt x="104926" y="608485"/>
                        <a:pt x="106451" y="605181"/>
                        <a:pt x="107975" y="601242"/>
                      </a:cubicBezTo>
                      <a:cubicBezTo>
                        <a:pt x="109373" y="597304"/>
                        <a:pt x="110643" y="592348"/>
                        <a:pt x="111024" y="589299"/>
                      </a:cubicBezTo>
                      <a:cubicBezTo>
                        <a:pt x="111278" y="588537"/>
                        <a:pt x="111405" y="587901"/>
                        <a:pt x="111659" y="587012"/>
                      </a:cubicBezTo>
                      <a:cubicBezTo>
                        <a:pt x="112675" y="583327"/>
                        <a:pt x="112675" y="578245"/>
                        <a:pt x="112675" y="573035"/>
                      </a:cubicBezTo>
                      <a:cubicBezTo>
                        <a:pt x="118519" y="519416"/>
                        <a:pt x="116613" y="458301"/>
                        <a:pt x="114326" y="400998"/>
                      </a:cubicBezTo>
                      <a:cubicBezTo>
                        <a:pt x="113310" y="382828"/>
                        <a:pt x="111913" y="365675"/>
                        <a:pt x="113310" y="347760"/>
                      </a:cubicBezTo>
                      <a:cubicBezTo>
                        <a:pt x="115724" y="316122"/>
                        <a:pt x="115597" y="284231"/>
                        <a:pt x="116232" y="252466"/>
                      </a:cubicBezTo>
                      <a:cubicBezTo>
                        <a:pt x="116486" y="237473"/>
                        <a:pt x="113183" y="227562"/>
                        <a:pt x="116232" y="207487"/>
                      </a:cubicBezTo>
                      <a:cubicBezTo>
                        <a:pt x="116740" y="198720"/>
                        <a:pt x="119408" y="182329"/>
                        <a:pt x="119154" y="173689"/>
                      </a:cubicBezTo>
                      <a:cubicBezTo>
                        <a:pt x="118645" y="157807"/>
                        <a:pt x="117375" y="149802"/>
                        <a:pt x="116613" y="133793"/>
                      </a:cubicBezTo>
                      <a:cubicBezTo>
                        <a:pt x="115089" y="98344"/>
                        <a:pt x="114581" y="62894"/>
                        <a:pt x="114073" y="27445"/>
                      </a:cubicBezTo>
                      <a:cubicBezTo>
                        <a:pt x="113945" y="20584"/>
                        <a:pt x="114581" y="13849"/>
                        <a:pt x="115343" y="6988"/>
                      </a:cubicBezTo>
                      <a:lnTo>
                        <a:pt x="82442" y="0"/>
                      </a:lnTo>
                      <a:lnTo>
                        <a:pt x="46874" y="6988"/>
                      </a:lnTo>
                      <a:lnTo>
                        <a:pt x="46620" y="18678"/>
                      </a:lnTo>
                      <a:cubicBezTo>
                        <a:pt x="45096" y="51205"/>
                        <a:pt x="48652" y="84240"/>
                        <a:pt x="49034" y="116132"/>
                      </a:cubicBezTo>
                      <a:cubicBezTo>
                        <a:pt x="50050" y="204565"/>
                        <a:pt x="49034" y="292998"/>
                        <a:pt x="51447" y="381431"/>
                      </a:cubicBezTo>
                      <a:cubicBezTo>
                        <a:pt x="51447" y="385496"/>
                        <a:pt x="51447" y="390960"/>
                        <a:pt x="51574" y="396932"/>
                      </a:cubicBezTo>
                      <a:cubicBezTo>
                        <a:pt x="51447" y="402141"/>
                        <a:pt x="51447" y="407859"/>
                        <a:pt x="51320" y="413195"/>
                      </a:cubicBezTo>
                      <a:cubicBezTo>
                        <a:pt x="51066" y="423741"/>
                        <a:pt x="50685" y="432635"/>
                        <a:pt x="50431" y="433906"/>
                      </a:cubicBezTo>
                      <a:cubicBezTo>
                        <a:pt x="46112" y="451948"/>
                        <a:pt x="49922" y="472786"/>
                        <a:pt x="49541" y="492607"/>
                      </a:cubicBezTo>
                      <a:cubicBezTo>
                        <a:pt x="49415" y="499468"/>
                        <a:pt x="49415" y="506456"/>
                        <a:pt x="49287" y="513318"/>
                      </a:cubicBezTo>
                      <a:lnTo>
                        <a:pt x="49034" y="530089"/>
                      </a:lnTo>
                      <a:cubicBezTo>
                        <a:pt x="48906" y="535680"/>
                        <a:pt x="49160" y="541271"/>
                        <a:pt x="48017" y="546861"/>
                      </a:cubicBezTo>
                      <a:cubicBezTo>
                        <a:pt x="45858" y="557534"/>
                        <a:pt x="39887" y="567445"/>
                        <a:pt x="31122" y="574179"/>
                      </a:cubicBezTo>
                      <a:cubicBezTo>
                        <a:pt x="22357" y="580913"/>
                        <a:pt x="11179" y="584344"/>
                        <a:pt x="0" y="583962"/>
                      </a:cubicBezTo>
                      <a:lnTo>
                        <a:pt x="22866" y="625002"/>
                      </a:lnTo>
                      <a:lnTo>
                        <a:pt x="47128" y="64711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grpSp>
      </p:grpSp>
      <p:pic>
        <p:nvPicPr>
          <p:cNvPr id="3" name="Graphic 2">
            <a:extLst>
              <a:ext uri="{FF2B5EF4-FFF2-40B4-BE49-F238E27FC236}">
                <a16:creationId xmlns:a16="http://schemas.microsoft.com/office/drawing/2014/main" id="{22E632FB-9A98-D84D-8036-1E3912D0808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61202" y="338213"/>
            <a:ext cx="4149401" cy="1077080"/>
          </a:xfrm>
          <a:prstGeom prst="rect">
            <a:avLst/>
          </a:prstGeom>
        </p:spPr>
      </p:pic>
      <p:grpSp>
        <p:nvGrpSpPr>
          <p:cNvPr id="559" name="Group 558">
            <a:extLst>
              <a:ext uri="{FF2B5EF4-FFF2-40B4-BE49-F238E27FC236}">
                <a16:creationId xmlns:a16="http://schemas.microsoft.com/office/drawing/2014/main" id="{A876C603-DE11-5A4C-9D6E-8DF4059DA88D}"/>
              </a:ext>
            </a:extLst>
          </p:cNvPr>
          <p:cNvGrpSpPr/>
          <p:nvPr/>
        </p:nvGrpSpPr>
        <p:grpSpPr>
          <a:xfrm>
            <a:off x="4501523" y="549140"/>
            <a:ext cx="617606" cy="675861"/>
            <a:chOff x="4501523" y="646954"/>
            <a:chExt cx="617606" cy="675861"/>
          </a:xfrm>
        </p:grpSpPr>
        <p:sp>
          <p:nvSpPr>
            <p:cNvPr id="65" name="Freeform 64">
              <a:extLst>
                <a:ext uri="{FF2B5EF4-FFF2-40B4-BE49-F238E27FC236}">
                  <a16:creationId xmlns:a16="http://schemas.microsoft.com/office/drawing/2014/main" id="{F5E0FA5E-6045-FE46-A8FF-4438667934FF}"/>
                </a:ext>
              </a:extLst>
            </p:cNvPr>
            <p:cNvSpPr/>
            <p:nvPr/>
          </p:nvSpPr>
          <p:spPr>
            <a:xfrm>
              <a:off x="4539395" y="975176"/>
              <a:ext cx="141256" cy="49828"/>
            </a:xfrm>
            <a:custGeom>
              <a:avLst/>
              <a:gdLst>
                <a:gd name="connsiteX0" fmla="*/ 67961 w 141256"/>
                <a:gd name="connsiteY0" fmla="*/ 49807 h 49828"/>
                <a:gd name="connsiteX1" fmla="*/ 0 w 141256"/>
                <a:gd name="connsiteY1" fmla="*/ 20329 h 49828"/>
                <a:gd name="connsiteX2" fmla="*/ 19435 w 141256"/>
                <a:gd name="connsiteY2" fmla="*/ 0 h 49828"/>
                <a:gd name="connsiteX3" fmla="*/ 123599 w 141256"/>
                <a:gd name="connsiteY3" fmla="*/ 2795 h 49828"/>
                <a:gd name="connsiteX4" fmla="*/ 141257 w 141256"/>
                <a:gd name="connsiteY4" fmla="*/ 24649 h 49828"/>
                <a:gd name="connsiteX5" fmla="*/ 67961 w 141256"/>
                <a:gd name="connsiteY5" fmla="*/ 49807 h 4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256" h="49828">
                  <a:moveTo>
                    <a:pt x="67961" y="49807"/>
                  </a:moveTo>
                  <a:cubicBezTo>
                    <a:pt x="45857" y="49299"/>
                    <a:pt x="22103" y="41421"/>
                    <a:pt x="0" y="20329"/>
                  </a:cubicBezTo>
                  <a:lnTo>
                    <a:pt x="19435" y="0"/>
                  </a:lnTo>
                  <a:cubicBezTo>
                    <a:pt x="67834" y="46249"/>
                    <a:pt x="121313" y="4574"/>
                    <a:pt x="123599" y="2795"/>
                  </a:cubicBezTo>
                  <a:lnTo>
                    <a:pt x="141257" y="24649"/>
                  </a:lnTo>
                  <a:cubicBezTo>
                    <a:pt x="126140" y="36593"/>
                    <a:pt x="98702" y="50442"/>
                    <a:pt x="67961" y="49807"/>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66" name="Freeform 65">
              <a:extLst>
                <a:ext uri="{FF2B5EF4-FFF2-40B4-BE49-F238E27FC236}">
                  <a16:creationId xmlns:a16="http://schemas.microsoft.com/office/drawing/2014/main" id="{A43E5715-3564-C643-8664-F286D6C71B44}"/>
                </a:ext>
              </a:extLst>
            </p:cNvPr>
            <p:cNvSpPr/>
            <p:nvPr/>
          </p:nvSpPr>
          <p:spPr>
            <a:xfrm>
              <a:off x="4512269" y="943788"/>
              <a:ext cx="51571" cy="55923"/>
            </a:xfrm>
            <a:custGeom>
              <a:avLst/>
              <a:gdLst>
                <a:gd name="connsiteX0" fmla="*/ 29031 w 51571"/>
                <a:gd name="connsiteY0" fmla="*/ 54259 h 55923"/>
                <a:gd name="connsiteX1" fmla="*/ 51007 w 51571"/>
                <a:gd name="connsiteY1" fmla="*/ 34184 h 55923"/>
                <a:gd name="connsiteX2" fmla="*/ 6292 w 51571"/>
                <a:gd name="connsiteY2" fmla="*/ 4706 h 55923"/>
                <a:gd name="connsiteX3" fmla="*/ 29031 w 51571"/>
                <a:gd name="connsiteY3" fmla="*/ 54259 h 55923"/>
              </a:gdLst>
              <a:ahLst/>
              <a:cxnLst>
                <a:cxn ang="0">
                  <a:pos x="connsiteX0" y="connsiteY0"/>
                </a:cxn>
                <a:cxn ang="0">
                  <a:pos x="connsiteX1" y="connsiteY1"/>
                </a:cxn>
                <a:cxn ang="0">
                  <a:pos x="connsiteX2" y="connsiteY2"/>
                </a:cxn>
                <a:cxn ang="0">
                  <a:pos x="connsiteX3" y="connsiteY3"/>
                </a:cxn>
              </a:cxnLst>
              <a:rect l="l" t="t" r="r" b="b"/>
              <a:pathLst>
                <a:path w="51571" h="55923">
                  <a:moveTo>
                    <a:pt x="29031" y="54259"/>
                  </a:moveTo>
                  <a:cubicBezTo>
                    <a:pt x="42623" y="60358"/>
                    <a:pt x="54309" y="48795"/>
                    <a:pt x="51007" y="34184"/>
                  </a:cubicBezTo>
                  <a:cubicBezTo>
                    <a:pt x="46180" y="12202"/>
                    <a:pt x="19757" y="-9906"/>
                    <a:pt x="6292" y="4706"/>
                  </a:cubicBezTo>
                  <a:cubicBezTo>
                    <a:pt x="-8697" y="20842"/>
                    <a:pt x="4768" y="43332"/>
                    <a:pt x="29031" y="54259"/>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nvGrpSpPr>
            <p:cNvPr id="67" name="Graphic 4">
              <a:extLst>
                <a:ext uri="{FF2B5EF4-FFF2-40B4-BE49-F238E27FC236}">
                  <a16:creationId xmlns:a16="http://schemas.microsoft.com/office/drawing/2014/main" id="{79C1DBBB-B0E8-4A4D-8879-36713A3900C9}"/>
                </a:ext>
              </a:extLst>
            </p:cNvPr>
            <p:cNvGrpSpPr/>
            <p:nvPr/>
          </p:nvGrpSpPr>
          <p:grpSpPr>
            <a:xfrm>
              <a:off x="4708403" y="1124237"/>
              <a:ext cx="235215" cy="198578"/>
              <a:chOff x="4708403" y="1124237"/>
              <a:chExt cx="235215" cy="198578"/>
            </a:xfrm>
            <a:solidFill>
              <a:srgbClr val="FFFFFF"/>
            </a:solidFill>
          </p:grpSpPr>
          <p:grpSp>
            <p:nvGrpSpPr>
              <p:cNvPr id="68" name="Graphic 4">
                <a:extLst>
                  <a:ext uri="{FF2B5EF4-FFF2-40B4-BE49-F238E27FC236}">
                    <a16:creationId xmlns:a16="http://schemas.microsoft.com/office/drawing/2014/main" id="{54CDA709-DE9D-864F-A6AF-4B0A24B572FE}"/>
                  </a:ext>
                </a:extLst>
              </p:cNvPr>
              <p:cNvGrpSpPr/>
              <p:nvPr/>
            </p:nvGrpSpPr>
            <p:grpSpPr>
              <a:xfrm>
                <a:off x="4858177" y="1126188"/>
                <a:ext cx="85441" cy="196628"/>
                <a:chOff x="4858177" y="1126188"/>
                <a:chExt cx="85441" cy="196628"/>
              </a:xfrm>
              <a:solidFill>
                <a:srgbClr val="FFFFFF"/>
              </a:solidFill>
            </p:grpSpPr>
            <p:sp>
              <p:nvSpPr>
                <p:cNvPr id="69" name="Freeform 68">
                  <a:extLst>
                    <a:ext uri="{FF2B5EF4-FFF2-40B4-BE49-F238E27FC236}">
                      <a16:creationId xmlns:a16="http://schemas.microsoft.com/office/drawing/2014/main" id="{76AF53D4-C65A-924C-9D28-00A9A7A094D8}"/>
                    </a:ext>
                  </a:extLst>
                </p:cNvPr>
                <p:cNvSpPr/>
                <p:nvPr/>
              </p:nvSpPr>
              <p:spPr>
                <a:xfrm>
                  <a:off x="4858177" y="1126188"/>
                  <a:ext cx="41113" cy="190271"/>
                </a:xfrm>
                <a:custGeom>
                  <a:avLst/>
                  <a:gdLst>
                    <a:gd name="connsiteX0" fmla="*/ 17337 w 41113"/>
                    <a:gd name="connsiteY0" fmla="*/ 190268 h 190271"/>
                    <a:gd name="connsiteX1" fmla="*/ 13780 w 41113"/>
                    <a:gd name="connsiteY1" fmla="*/ 189760 h 190271"/>
                    <a:gd name="connsiteX2" fmla="*/ 4126 w 41113"/>
                    <a:gd name="connsiteY2" fmla="*/ 172353 h 190271"/>
                    <a:gd name="connsiteX3" fmla="*/ 696 w 41113"/>
                    <a:gd name="connsiteY3" fmla="*/ 18358 h 190271"/>
                    <a:gd name="connsiteX4" fmla="*/ 9715 w 41113"/>
                    <a:gd name="connsiteY4" fmla="*/ 697 h 190271"/>
                    <a:gd name="connsiteX5" fmla="*/ 27373 w 41113"/>
                    <a:gd name="connsiteY5" fmla="*/ 9718 h 190271"/>
                    <a:gd name="connsiteX6" fmla="*/ 31183 w 41113"/>
                    <a:gd name="connsiteY6" fmla="*/ 180104 h 190271"/>
                    <a:gd name="connsiteX7" fmla="*/ 17337 w 41113"/>
                    <a:gd name="connsiteY7" fmla="*/ 190268 h 19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13" h="190271">
                      <a:moveTo>
                        <a:pt x="17337" y="190268"/>
                      </a:moveTo>
                      <a:cubicBezTo>
                        <a:pt x="16194" y="190268"/>
                        <a:pt x="14924" y="190014"/>
                        <a:pt x="13780" y="189760"/>
                      </a:cubicBezTo>
                      <a:cubicBezTo>
                        <a:pt x="6286" y="187600"/>
                        <a:pt x="1967" y="179850"/>
                        <a:pt x="4126" y="172353"/>
                      </a:cubicBezTo>
                      <a:cubicBezTo>
                        <a:pt x="25721" y="96753"/>
                        <a:pt x="950" y="19120"/>
                        <a:pt x="696" y="18358"/>
                      </a:cubicBezTo>
                      <a:cubicBezTo>
                        <a:pt x="-1717" y="10988"/>
                        <a:pt x="2348" y="3111"/>
                        <a:pt x="9715" y="697"/>
                      </a:cubicBezTo>
                      <a:cubicBezTo>
                        <a:pt x="17083" y="-1718"/>
                        <a:pt x="24959" y="2348"/>
                        <a:pt x="27373" y="9718"/>
                      </a:cubicBezTo>
                      <a:cubicBezTo>
                        <a:pt x="28516" y="13275"/>
                        <a:pt x="55065" y="96372"/>
                        <a:pt x="31183" y="180104"/>
                      </a:cubicBezTo>
                      <a:cubicBezTo>
                        <a:pt x="29405" y="186330"/>
                        <a:pt x="23562" y="190395"/>
                        <a:pt x="17337" y="190268"/>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70" name="Freeform 69">
                  <a:extLst>
                    <a:ext uri="{FF2B5EF4-FFF2-40B4-BE49-F238E27FC236}">
                      <a16:creationId xmlns:a16="http://schemas.microsoft.com/office/drawing/2014/main" id="{83ABBF72-D145-CF43-ACF2-6D633EF157B0}"/>
                    </a:ext>
                  </a:extLst>
                </p:cNvPr>
                <p:cNvSpPr/>
                <p:nvPr/>
              </p:nvSpPr>
              <p:spPr>
                <a:xfrm>
                  <a:off x="4865691" y="1282634"/>
                  <a:ext cx="77927" cy="40181"/>
                </a:xfrm>
                <a:custGeom>
                  <a:avLst/>
                  <a:gdLst>
                    <a:gd name="connsiteX0" fmla="*/ 7156 w 77927"/>
                    <a:gd name="connsiteY0" fmla="*/ 33441 h 40181"/>
                    <a:gd name="connsiteX1" fmla="*/ 4996 w 77927"/>
                    <a:gd name="connsiteY1" fmla="*/ 15907 h 40181"/>
                    <a:gd name="connsiteX2" fmla="*/ 77022 w 77927"/>
                    <a:gd name="connsiteY2" fmla="*/ 17431 h 40181"/>
                    <a:gd name="connsiteX3" fmla="*/ 7156 w 77927"/>
                    <a:gd name="connsiteY3" fmla="*/ 33441 h 40181"/>
                  </a:gdLst>
                  <a:ahLst/>
                  <a:cxnLst>
                    <a:cxn ang="0">
                      <a:pos x="connsiteX0" y="connsiteY0"/>
                    </a:cxn>
                    <a:cxn ang="0">
                      <a:pos x="connsiteX1" y="connsiteY1"/>
                    </a:cxn>
                    <a:cxn ang="0">
                      <a:pos x="connsiteX2" y="connsiteY2"/>
                    </a:cxn>
                    <a:cxn ang="0">
                      <a:pos x="connsiteX3" y="connsiteY3"/>
                    </a:cxn>
                  </a:cxnLst>
                  <a:rect l="l" t="t" r="r" b="b"/>
                  <a:pathLst>
                    <a:path w="77927" h="40181">
                      <a:moveTo>
                        <a:pt x="7156" y="33441"/>
                      </a:moveTo>
                      <a:cubicBezTo>
                        <a:pt x="-1228" y="31281"/>
                        <a:pt x="-2626" y="19973"/>
                        <a:pt x="4996" y="15907"/>
                      </a:cubicBezTo>
                      <a:cubicBezTo>
                        <a:pt x="29259" y="2947"/>
                        <a:pt x="69146" y="-12936"/>
                        <a:pt x="77022" y="17431"/>
                      </a:cubicBezTo>
                      <a:cubicBezTo>
                        <a:pt x="85152" y="48815"/>
                        <a:pt x="36627" y="40937"/>
                        <a:pt x="7156" y="33441"/>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71" name="Graphic 4">
                <a:extLst>
                  <a:ext uri="{FF2B5EF4-FFF2-40B4-BE49-F238E27FC236}">
                    <a16:creationId xmlns:a16="http://schemas.microsoft.com/office/drawing/2014/main" id="{C08031EA-5AE9-0A42-803F-04AF87272DAF}"/>
                  </a:ext>
                </a:extLst>
              </p:cNvPr>
              <p:cNvGrpSpPr/>
              <p:nvPr/>
            </p:nvGrpSpPr>
            <p:grpSpPr>
              <a:xfrm>
                <a:off x="4708403" y="1124237"/>
                <a:ext cx="92269" cy="194794"/>
                <a:chOff x="4708403" y="1124237"/>
                <a:chExt cx="92269" cy="194794"/>
              </a:xfrm>
              <a:solidFill>
                <a:srgbClr val="FFFFFF"/>
              </a:solidFill>
            </p:grpSpPr>
            <p:sp>
              <p:nvSpPr>
                <p:cNvPr id="72" name="Freeform 71">
                  <a:extLst>
                    <a:ext uri="{FF2B5EF4-FFF2-40B4-BE49-F238E27FC236}">
                      <a16:creationId xmlns:a16="http://schemas.microsoft.com/office/drawing/2014/main" id="{03ECEF8E-0303-6746-98C0-B99CA05BA7FC}"/>
                    </a:ext>
                  </a:extLst>
                </p:cNvPr>
                <p:cNvSpPr/>
                <p:nvPr/>
              </p:nvSpPr>
              <p:spPr>
                <a:xfrm>
                  <a:off x="4755539" y="1124237"/>
                  <a:ext cx="45134" cy="190058"/>
                </a:xfrm>
                <a:custGeom>
                  <a:avLst/>
                  <a:gdLst>
                    <a:gd name="connsiteX0" fmla="*/ 20384 w 45134"/>
                    <a:gd name="connsiteY0" fmla="*/ 190059 h 190058"/>
                    <a:gd name="connsiteX1" fmla="*/ 7047 w 45134"/>
                    <a:gd name="connsiteY1" fmla="*/ 179259 h 190058"/>
                    <a:gd name="connsiteX2" fmla="*/ 17971 w 45134"/>
                    <a:gd name="connsiteY2" fmla="*/ 9127 h 190058"/>
                    <a:gd name="connsiteX3" fmla="*/ 36009 w 45134"/>
                    <a:gd name="connsiteY3" fmla="*/ 868 h 190058"/>
                    <a:gd name="connsiteX4" fmla="*/ 44266 w 45134"/>
                    <a:gd name="connsiteY4" fmla="*/ 18911 h 190058"/>
                    <a:gd name="connsiteX5" fmla="*/ 44266 w 45134"/>
                    <a:gd name="connsiteY5" fmla="*/ 18911 h 190058"/>
                    <a:gd name="connsiteX6" fmla="*/ 34358 w 45134"/>
                    <a:gd name="connsiteY6" fmla="*/ 172652 h 190058"/>
                    <a:gd name="connsiteX7" fmla="*/ 23941 w 45134"/>
                    <a:gd name="connsiteY7" fmla="*/ 189551 h 190058"/>
                    <a:gd name="connsiteX8" fmla="*/ 20384 w 45134"/>
                    <a:gd name="connsiteY8" fmla="*/ 190059 h 19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134" h="190058">
                      <a:moveTo>
                        <a:pt x="20384" y="190059"/>
                      </a:moveTo>
                      <a:cubicBezTo>
                        <a:pt x="14160" y="189932"/>
                        <a:pt x="8571" y="185612"/>
                        <a:pt x="7047" y="179259"/>
                      </a:cubicBezTo>
                      <a:cubicBezTo>
                        <a:pt x="-13278" y="94511"/>
                        <a:pt x="16701" y="12558"/>
                        <a:pt x="17971" y="9127"/>
                      </a:cubicBezTo>
                      <a:cubicBezTo>
                        <a:pt x="20638" y="1885"/>
                        <a:pt x="28768" y="-1800"/>
                        <a:pt x="36009" y="868"/>
                      </a:cubicBezTo>
                      <a:cubicBezTo>
                        <a:pt x="43250" y="3537"/>
                        <a:pt x="46934" y="11668"/>
                        <a:pt x="44266" y="18911"/>
                      </a:cubicBezTo>
                      <a:lnTo>
                        <a:pt x="44266" y="18911"/>
                      </a:lnTo>
                      <a:cubicBezTo>
                        <a:pt x="44012" y="19673"/>
                        <a:pt x="16066" y="96544"/>
                        <a:pt x="34358" y="172652"/>
                      </a:cubicBezTo>
                      <a:cubicBezTo>
                        <a:pt x="36136" y="180148"/>
                        <a:pt x="31563" y="187772"/>
                        <a:pt x="23941" y="189551"/>
                      </a:cubicBezTo>
                      <a:cubicBezTo>
                        <a:pt x="22798" y="189932"/>
                        <a:pt x="21655" y="190059"/>
                        <a:pt x="20384" y="190059"/>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73" name="Freeform 72">
                  <a:extLst>
                    <a:ext uri="{FF2B5EF4-FFF2-40B4-BE49-F238E27FC236}">
                      <a16:creationId xmlns:a16="http://schemas.microsoft.com/office/drawing/2014/main" id="{296A631A-85BE-F243-9B17-6584DC72EB91}"/>
                    </a:ext>
                  </a:extLst>
                </p:cNvPr>
                <p:cNvSpPr/>
                <p:nvPr/>
              </p:nvSpPr>
              <p:spPr>
                <a:xfrm>
                  <a:off x="4708403" y="1278794"/>
                  <a:ext cx="77913" cy="40237"/>
                </a:xfrm>
                <a:custGeom>
                  <a:avLst/>
                  <a:gdLst>
                    <a:gd name="connsiteX0" fmla="*/ 70315 w 77913"/>
                    <a:gd name="connsiteY0" fmla="*/ 35375 h 40237"/>
                    <a:gd name="connsiteX1" fmla="*/ 73237 w 77913"/>
                    <a:gd name="connsiteY1" fmla="*/ 17968 h 40237"/>
                    <a:gd name="connsiteX2" fmla="*/ 1211 w 77913"/>
                    <a:gd name="connsiteY2" fmla="*/ 16443 h 40237"/>
                    <a:gd name="connsiteX3" fmla="*/ 70315 w 77913"/>
                    <a:gd name="connsiteY3" fmla="*/ 35375 h 40237"/>
                  </a:gdLst>
                  <a:ahLst/>
                  <a:cxnLst>
                    <a:cxn ang="0">
                      <a:pos x="connsiteX0" y="connsiteY0"/>
                    </a:cxn>
                    <a:cxn ang="0">
                      <a:pos x="connsiteX1" y="connsiteY1"/>
                    </a:cxn>
                    <a:cxn ang="0">
                      <a:pos x="connsiteX2" y="connsiteY2"/>
                    </a:cxn>
                    <a:cxn ang="0">
                      <a:pos x="connsiteX3" y="connsiteY3"/>
                    </a:cxn>
                  </a:cxnLst>
                  <a:rect l="l" t="t" r="r" b="b"/>
                  <a:pathLst>
                    <a:path w="77913" h="40237">
                      <a:moveTo>
                        <a:pt x="70315" y="35375"/>
                      </a:moveTo>
                      <a:cubicBezTo>
                        <a:pt x="78826" y="33596"/>
                        <a:pt x="80731" y="22415"/>
                        <a:pt x="73237" y="17968"/>
                      </a:cubicBezTo>
                      <a:cubicBezTo>
                        <a:pt x="49482" y="3991"/>
                        <a:pt x="10357" y="-13543"/>
                        <a:pt x="1211" y="16443"/>
                      </a:cubicBezTo>
                      <a:cubicBezTo>
                        <a:pt x="-8316" y="47318"/>
                        <a:pt x="40590" y="41474"/>
                        <a:pt x="70315" y="35375"/>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74" name="Graphic 4">
              <a:extLst>
                <a:ext uri="{FF2B5EF4-FFF2-40B4-BE49-F238E27FC236}">
                  <a16:creationId xmlns:a16="http://schemas.microsoft.com/office/drawing/2014/main" id="{F0D8F807-FDAF-6B4E-A982-D2880D41F728}"/>
                </a:ext>
              </a:extLst>
            </p:cNvPr>
            <p:cNvGrpSpPr/>
            <p:nvPr/>
          </p:nvGrpSpPr>
          <p:grpSpPr>
            <a:xfrm>
              <a:off x="4625520" y="646954"/>
              <a:ext cx="493609" cy="539496"/>
              <a:chOff x="4625520" y="646954"/>
              <a:chExt cx="493609" cy="539496"/>
            </a:xfrm>
          </p:grpSpPr>
          <p:grpSp>
            <p:nvGrpSpPr>
              <p:cNvPr id="75" name="Graphic 4">
                <a:extLst>
                  <a:ext uri="{FF2B5EF4-FFF2-40B4-BE49-F238E27FC236}">
                    <a16:creationId xmlns:a16="http://schemas.microsoft.com/office/drawing/2014/main" id="{32A99128-75E3-6145-8320-BA3E90A26DD8}"/>
                  </a:ext>
                </a:extLst>
              </p:cNvPr>
              <p:cNvGrpSpPr/>
              <p:nvPr/>
            </p:nvGrpSpPr>
            <p:grpSpPr>
              <a:xfrm>
                <a:off x="5012198" y="1026000"/>
                <a:ext cx="79721" cy="160451"/>
                <a:chOff x="5012198" y="1026000"/>
                <a:chExt cx="79721" cy="160451"/>
              </a:xfrm>
              <a:solidFill>
                <a:srgbClr val="FFFFFF"/>
              </a:solidFill>
            </p:grpSpPr>
            <p:sp>
              <p:nvSpPr>
                <p:cNvPr id="76" name="Freeform 75">
                  <a:extLst>
                    <a:ext uri="{FF2B5EF4-FFF2-40B4-BE49-F238E27FC236}">
                      <a16:creationId xmlns:a16="http://schemas.microsoft.com/office/drawing/2014/main" id="{3ACFA199-9166-BC42-8403-DDE46706E9EA}"/>
                    </a:ext>
                  </a:extLst>
                </p:cNvPr>
                <p:cNvSpPr/>
                <p:nvPr/>
              </p:nvSpPr>
              <p:spPr>
                <a:xfrm>
                  <a:off x="5012198" y="1026000"/>
                  <a:ext cx="79721" cy="133792"/>
                </a:xfrm>
                <a:custGeom>
                  <a:avLst/>
                  <a:gdLst>
                    <a:gd name="connsiteX0" fmla="*/ 72153 w 79721"/>
                    <a:gd name="connsiteY0" fmla="*/ 133793 h 133792"/>
                    <a:gd name="connsiteX1" fmla="*/ 45476 w 79721"/>
                    <a:gd name="connsiteY1" fmla="*/ 125026 h 133792"/>
                    <a:gd name="connsiteX2" fmla="*/ 44079 w 79721"/>
                    <a:gd name="connsiteY2" fmla="*/ 59336 h 133792"/>
                    <a:gd name="connsiteX3" fmla="*/ 0 w 79721"/>
                    <a:gd name="connsiteY3" fmla="*/ 27445 h 133792"/>
                    <a:gd name="connsiteX4" fmla="*/ 5970 w 79721"/>
                    <a:gd name="connsiteY4" fmla="*/ 0 h 133792"/>
                    <a:gd name="connsiteX5" fmla="*/ 68215 w 79721"/>
                    <a:gd name="connsiteY5" fmla="*/ 45106 h 133792"/>
                    <a:gd name="connsiteX6" fmla="*/ 72153 w 79721"/>
                    <a:gd name="connsiteY6" fmla="*/ 133793 h 13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721" h="133792">
                      <a:moveTo>
                        <a:pt x="72153" y="133793"/>
                      </a:moveTo>
                      <a:lnTo>
                        <a:pt x="45476" y="125026"/>
                      </a:lnTo>
                      <a:cubicBezTo>
                        <a:pt x="54114" y="98471"/>
                        <a:pt x="53606" y="76362"/>
                        <a:pt x="44079" y="59336"/>
                      </a:cubicBezTo>
                      <a:cubicBezTo>
                        <a:pt x="29979" y="34560"/>
                        <a:pt x="381" y="27572"/>
                        <a:pt x="0" y="27445"/>
                      </a:cubicBezTo>
                      <a:lnTo>
                        <a:pt x="5970" y="0"/>
                      </a:lnTo>
                      <a:cubicBezTo>
                        <a:pt x="7622" y="381"/>
                        <a:pt x="47763" y="9402"/>
                        <a:pt x="68215" y="45106"/>
                      </a:cubicBezTo>
                      <a:cubicBezTo>
                        <a:pt x="82061" y="69501"/>
                        <a:pt x="83458" y="99233"/>
                        <a:pt x="72153" y="133793"/>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77" name="Freeform 76">
                  <a:extLst>
                    <a:ext uri="{FF2B5EF4-FFF2-40B4-BE49-F238E27FC236}">
                      <a16:creationId xmlns:a16="http://schemas.microsoft.com/office/drawing/2014/main" id="{51B1D8E1-AC36-5640-B2AE-E3B18B6C85AA}"/>
                    </a:ext>
                  </a:extLst>
                </p:cNvPr>
                <p:cNvSpPr/>
                <p:nvPr/>
              </p:nvSpPr>
              <p:spPr>
                <a:xfrm>
                  <a:off x="5040500" y="1127102"/>
                  <a:ext cx="47408" cy="59348"/>
                </a:xfrm>
                <a:custGeom>
                  <a:avLst/>
                  <a:gdLst>
                    <a:gd name="connsiteX0" fmla="*/ 21748 w 47408"/>
                    <a:gd name="connsiteY0" fmla="*/ 3467 h 59348"/>
                    <a:gd name="connsiteX1" fmla="*/ 47408 w 47408"/>
                    <a:gd name="connsiteY1" fmla="*/ 18587 h 59348"/>
                    <a:gd name="connsiteX2" fmla="*/ 9680 w 47408"/>
                    <a:gd name="connsiteY2" fmla="*/ 56577 h 59348"/>
                    <a:gd name="connsiteX3" fmla="*/ 21748 w 47408"/>
                    <a:gd name="connsiteY3" fmla="*/ 3467 h 59348"/>
                  </a:gdLst>
                  <a:ahLst/>
                  <a:cxnLst>
                    <a:cxn ang="0">
                      <a:pos x="connsiteX0" y="connsiteY0"/>
                    </a:cxn>
                    <a:cxn ang="0">
                      <a:pos x="connsiteX1" y="connsiteY1"/>
                    </a:cxn>
                    <a:cxn ang="0">
                      <a:pos x="connsiteX2" y="connsiteY2"/>
                    </a:cxn>
                    <a:cxn ang="0">
                      <a:pos x="connsiteX3" y="connsiteY3"/>
                    </a:cxn>
                  </a:cxnLst>
                  <a:rect l="l" t="t" r="r" b="b"/>
                  <a:pathLst>
                    <a:path w="47408" h="59348">
                      <a:moveTo>
                        <a:pt x="21748" y="3467"/>
                      </a:moveTo>
                      <a:cubicBezTo>
                        <a:pt x="33815" y="-5300"/>
                        <a:pt x="47535" y="3594"/>
                        <a:pt x="47408" y="18587"/>
                      </a:cubicBezTo>
                      <a:cubicBezTo>
                        <a:pt x="47154" y="41203"/>
                        <a:pt x="25940" y="68140"/>
                        <a:pt x="9680" y="56577"/>
                      </a:cubicBezTo>
                      <a:cubicBezTo>
                        <a:pt x="-8231" y="43744"/>
                        <a:pt x="407" y="19095"/>
                        <a:pt x="21748" y="3467"/>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sp>
            <p:nvSpPr>
              <p:cNvPr id="78" name="Freeform 77">
                <a:extLst>
                  <a:ext uri="{FF2B5EF4-FFF2-40B4-BE49-F238E27FC236}">
                    <a16:creationId xmlns:a16="http://schemas.microsoft.com/office/drawing/2014/main" id="{99BD27FF-870A-264D-B00C-402AB4919492}"/>
                  </a:ext>
                </a:extLst>
              </p:cNvPr>
              <p:cNvSpPr/>
              <p:nvPr/>
            </p:nvSpPr>
            <p:spPr>
              <a:xfrm>
                <a:off x="4625520" y="646954"/>
                <a:ext cx="493609" cy="514122"/>
              </a:xfrm>
              <a:custGeom>
                <a:avLst/>
                <a:gdLst>
                  <a:gd name="connsiteX0" fmla="*/ 488428 w 493609"/>
                  <a:gd name="connsiteY0" fmla="*/ 275492 h 514122"/>
                  <a:gd name="connsiteX1" fmla="*/ 463530 w 493609"/>
                  <a:gd name="connsiteY1" fmla="*/ 254782 h 514122"/>
                  <a:gd name="connsiteX2" fmla="*/ 462260 w 493609"/>
                  <a:gd name="connsiteY2" fmla="*/ 233944 h 514122"/>
                  <a:gd name="connsiteX3" fmla="*/ 456544 w 493609"/>
                  <a:gd name="connsiteY3" fmla="*/ 209676 h 514122"/>
                  <a:gd name="connsiteX4" fmla="*/ 417799 w 493609"/>
                  <a:gd name="connsiteY4" fmla="*/ 153770 h 514122"/>
                  <a:gd name="connsiteX5" fmla="*/ 356444 w 493609"/>
                  <a:gd name="connsiteY5" fmla="*/ 129375 h 514122"/>
                  <a:gd name="connsiteX6" fmla="*/ 401413 w 493609"/>
                  <a:gd name="connsiteY6" fmla="*/ 47676 h 514122"/>
                  <a:gd name="connsiteX7" fmla="*/ 403445 w 493609"/>
                  <a:gd name="connsiteY7" fmla="*/ 29761 h 514122"/>
                  <a:gd name="connsiteX8" fmla="*/ 404208 w 493609"/>
                  <a:gd name="connsiteY8" fmla="*/ 22518 h 514122"/>
                  <a:gd name="connsiteX9" fmla="*/ 406367 w 493609"/>
                  <a:gd name="connsiteY9" fmla="*/ 29 h 514122"/>
                  <a:gd name="connsiteX10" fmla="*/ 357969 w 493609"/>
                  <a:gd name="connsiteY10" fmla="*/ 4095 h 514122"/>
                  <a:gd name="connsiteX11" fmla="*/ 340439 w 493609"/>
                  <a:gd name="connsiteY11" fmla="*/ 8796 h 514122"/>
                  <a:gd name="connsiteX12" fmla="*/ 273621 w 493609"/>
                  <a:gd name="connsiteY12" fmla="*/ 60763 h 514122"/>
                  <a:gd name="connsiteX13" fmla="*/ 254821 w 493609"/>
                  <a:gd name="connsiteY13" fmla="*/ 125055 h 514122"/>
                  <a:gd name="connsiteX14" fmla="*/ 175681 w 493609"/>
                  <a:gd name="connsiteY14" fmla="*/ 93544 h 514122"/>
                  <a:gd name="connsiteX15" fmla="*/ 112548 w 493609"/>
                  <a:gd name="connsiteY15" fmla="*/ 100024 h 514122"/>
                  <a:gd name="connsiteX16" fmla="*/ 51828 w 493609"/>
                  <a:gd name="connsiteY16" fmla="*/ 156692 h 514122"/>
                  <a:gd name="connsiteX17" fmla="*/ 47763 w 493609"/>
                  <a:gd name="connsiteY17" fmla="*/ 165078 h 514122"/>
                  <a:gd name="connsiteX18" fmla="*/ 46493 w 493609"/>
                  <a:gd name="connsiteY18" fmla="*/ 172321 h 514122"/>
                  <a:gd name="connsiteX19" fmla="*/ 11941 w 493609"/>
                  <a:gd name="connsiteY19" fmla="*/ 185026 h 514122"/>
                  <a:gd name="connsiteX20" fmla="*/ 0 w 493609"/>
                  <a:gd name="connsiteY20" fmla="*/ 220222 h 514122"/>
                  <a:gd name="connsiteX21" fmla="*/ 1524 w 493609"/>
                  <a:gd name="connsiteY21" fmla="*/ 306241 h 514122"/>
                  <a:gd name="connsiteX22" fmla="*/ 38871 w 493609"/>
                  <a:gd name="connsiteY22" fmla="*/ 350330 h 514122"/>
                  <a:gd name="connsiteX23" fmla="*/ 43952 w 493609"/>
                  <a:gd name="connsiteY23" fmla="*/ 351601 h 514122"/>
                  <a:gd name="connsiteX24" fmla="*/ 70628 w 493609"/>
                  <a:gd name="connsiteY24" fmla="*/ 420212 h 514122"/>
                  <a:gd name="connsiteX25" fmla="*/ 121059 w 493609"/>
                  <a:gd name="connsiteY25" fmla="*/ 481963 h 514122"/>
                  <a:gd name="connsiteX26" fmla="*/ 182033 w 493609"/>
                  <a:gd name="connsiteY26" fmla="*/ 493906 h 514122"/>
                  <a:gd name="connsiteX27" fmla="*/ 196133 w 493609"/>
                  <a:gd name="connsiteY27" fmla="*/ 492001 h 514122"/>
                  <a:gd name="connsiteX28" fmla="*/ 214552 w 493609"/>
                  <a:gd name="connsiteY28" fmla="*/ 499751 h 514122"/>
                  <a:gd name="connsiteX29" fmla="*/ 256345 w 493609"/>
                  <a:gd name="connsiteY29" fmla="*/ 514109 h 514122"/>
                  <a:gd name="connsiteX30" fmla="*/ 263078 w 493609"/>
                  <a:gd name="connsiteY30" fmla="*/ 513728 h 514122"/>
                  <a:gd name="connsiteX31" fmla="*/ 315160 w 493609"/>
                  <a:gd name="connsiteY31" fmla="*/ 496829 h 514122"/>
                  <a:gd name="connsiteX32" fmla="*/ 381596 w 493609"/>
                  <a:gd name="connsiteY32" fmla="*/ 439779 h 514122"/>
                  <a:gd name="connsiteX33" fmla="*/ 393664 w 493609"/>
                  <a:gd name="connsiteY33" fmla="*/ 424914 h 514122"/>
                  <a:gd name="connsiteX34" fmla="*/ 397094 w 493609"/>
                  <a:gd name="connsiteY34" fmla="*/ 420466 h 514122"/>
                  <a:gd name="connsiteX35" fmla="*/ 403191 w 493609"/>
                  <a:gd name="connsiteY35" fmla="*/ 421737 h 514122"/>
                  <a:gd name="connsiteX36" fmla="*/ 454384 w 493609"/>
                  <a:gd name="connsiteY36" fmla="*/ 394165 h 514122"/>
                  <a:gd name="connsiteX37" fmla="*/ 490969 w 493609"/>
                  <a:gd name="connsiteY37" fmla="*/ 308909 h 514122"/>
                  <a:gd name="connsiteX38" fmla="*/ 488428 w 493609"/>
                  <a:gd name="connsiteY38" fmla="*/ 275492 h 51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3609" h="514122">
                    <a:moveTo>
                      <a:pt x="488428" y="275492"/>
                    </a:moveTo>
                    <a:cubicBezTo>
                      <a:pt x="482966" y="265836"/>
                      <a:pt x="474709" y="258339"/>
                      <a:pt x="463530" y="254782"/>
                    </a:cubicBezTo>
                    <a:cubicBezTo>
                      <a:pt x="463149" y="248048"/>
                      <a:pt x="462641" y="241314"/>
                      <a:pt x="462260" y="233944"/>
                    </a:cubicBezTo>
                    <a:cubicBezTo>
                      <a:pt x="461371" y="225431"/>
                      <a:pt x="459211" y="217554"/>
                      <a:pt x="456544" y="209676"/>
                    </a:cubicBezTo>
                    <a:cubicBezTo>
                      <a:pt x="448668" y="185281"/>
                      <a:pt x="436092" y="167111"/>
                      <a:pt x="417799" y="153770"/>
                    </a:cubicBezTo>
                    <a:cubicBezTo>
                      <a:pt x="400143" y="141064"/>
                      <a:pt x="380072" y="132678"/>
                      <a:pt x="356444" y="129375"/>
                    </a:cubicBezTo>
                    <a:cubicBezTo>
                      <a:pt x="380961" y="110824"/>
                      <a:pt x="395569" y="84142"/>
                      <a:pt x="401413" y="47676"/>
                    </a:cubicBezTo>
                    <a:cubicBezTo>
                      <a:pt x="402683" y="41577"/>
                      <a:pt x="402810" y="35859"/>
                      <a:pt x="403445" y="29761"/>
                    </a:cubicBezTo>
                    <a:cubicBezTo>
                      <a:pt x="404080" y="27474"/>
                      <a:pt x="404080" y="24678"/>
                      <a:pt x="404208" y="22518"/>
                    </a:cubicBezTo>
                    <a:lnTo>
                      <a:pt x="406367" y="29"/>
                    </a:lnTo>
                    <a:cubicBezTo>
                      <a:pt x="406367" y="29"/>
                      <a:pt x="377150" y="-607"/>
                      <a:pt x="357969" y="4095"/>
                    </a:cubicBezTo>
                    <a:cubicBezTo>
                      <a:pt x="352379" y="5111"/>
                      <a:pt x="346663" y="6636"/>
                      <a:pt x="340439" y="8796"/>
                    </a:cubicBezTo>
                    <a:cubicBezTo>
                      <a:pt x="309824" y="18834"/>
                      <a:pt x="287594" y="36876"/>
                      <a:pt x="273621" y="60763"/>
                    </a:cubicBezTo>
                    <a:cubicBezTo>
                      <a:pt x="260791" y="82998"/>
                      <a:pt x="256980" y="106504"/>
                      <a:pt x="254821" y="125055"/>
                    </a:cubicBezTo>
                    <a:cubicBezTo>
                      <a:pt x="228145" y="108156"/>
                      <a:pt x="202612" y="98118"/>
                      <a:pt x="175681" y="93544"/>
                    </a:cubicBezTo>
                    <a:cubicBezTo>
                      <a:pt x="153325" y="90241"/>
                      <a:pt x="132492" y="92019"/>
                      <a:pt x="112548" y="100024"/>
                    </a:cubicBezTo>
                    <a:cubicBezTo>
                      <a:pt x="87015" y="110189"/>
                      <a:pt x="66944" y="129375"/>
                      <a:pt x="51828" y="156692"/>
                    </a:cubicBezTo>
                    <a:cubicBezTo>
                      <a:pt x="50685" y="159488"/>
                      <a:pt x="48906" y="162283"/>
                      <a:pt x="47763" y="165078"/>
                    </a:cubicBezTo>
                    <a:lnTo>
                      <a:pt x="46493" y="172321"/>
                    </a:lnTo>
                    <a:cubicBezTo>
                      <a:pt x="29725" y="170796"/>
                      <a:pt x="18292" y="178419"/>
                      <a:pt x="11941" y="185026"/>
                    </a:cubicBezTo>
                    <a:cubicBezTo>
                      <a:pt x="-127" y="198241"/>
                      <a:pt x="127" y="214504"/>
                      <a:pt x="0" y="220222"/>
                    </a:cubicBezTo>
                    <a:cubicBezTo>
                      <a:pt x="0" y="220222"/>
                      <a:pt x="1397" y="288325"/>
                      <a:pt x="1524" y="306241"/>
                    </a:cubicBezTo>
                    <a:cubicBezTo>
                      <a:pt x="2159" y="328222"/>
                      <a:pt x="17022" y="345883"/>
                      <a:pt x="38871" y="350330"/>
                    </a:cubicBezTo>
                    <a:cubicBezTo>
                      <a:pt x="40522" y="350965"/>
                      <a:pt x="42174" y="350965"/>
                      <a:pt x="43952" y="351601"/>
                    </a:cubicBezTo>
                    <a:cubicBezTo>
                      <a:pt x="51320" y="377012"/>
                      <a:pt x="60339" y="399756"/>
                      <a:pt x="70628" y="420212"/>
                    </a:cubicBezTo>
                    <a:cubicBezTo>
                      <a:pt x="80918" y="440161"/>
                      <a:pt x="95526" y="464556"/>
                      <a:pt x="121059" y="481963"/>
                    </a:cubicBezTo>
                    <a:cubicBezTo>
                      <a:pt x="139859" y="494669"/>
                      <a:pt x="160565" y="499116"/>
                      <a:pt x="182033" y="493906"/>
                    </a:cubicBezTo>
                    <a:cubicBezTo>
                      <a:pt x="186606" y="492890"/>
                      <a:pt x="191052" y="492382"/>
                      <a:pt x="196133" y="492001"/>
                    </a:cubicBezTo>
                    <a:cubicBezTo>
                      <a:pt x="201723" y="491619"/>
                      <a:pt x="207312" y="494542"/>
                      <a:pt x="214552" y="499751"/>
                    </a:cubicBezTo>
                    <a:cubicBezTo>
                      <a:pt x="226748" y="509026"/>
                      <a:pt x="240720" y="513728"/>
                      <a:pt x="256345" y="514109"/>
                    </a:cubicBezTo>
                    <a:cubicBezTo>
                      <a:pt x="258632" y="514109"/>
                      <a:pt x="260791" y="514236"/>
                      <a:pt x="263078" y="513728"/>
                    </a:cubicBezTo>
                    <a:cubicBezTo>
                      <a:pt x="280481" y="512457"/>
                      <a:pt x="296995" y="507121"/>
                      <a:pt x="315160" y="496829"/>
                    </a:cubicBezTo>
                    <a:cubicBezTo>
                      <a:pt x="337898" y="483869"/>
                      <a:pt x="358477" y="466208"/>
                      <a:pt x="381596" y="439779"/>
                    </a:cubicBezTo>
                    <a:cubicBezTo>
                      <a:pt x="386169" y="434316"/>
                      <a:pt x="390234" y="429233"/>
                      <a:pt x="393664" y="424914"/>
                    </a:cubicBezTo>
                    <a:lnTo>
                      <a:pt x="397094" y="420466"/>
                    </a:lnTo>
                    <a:lnTo>
                      <a:pt x="403191" y="421737"/>
                    </a:lnTo>
                    <a:cubicBezTo>
                      <a:pt x="426183" y="425549"/>
                      <a:pt x="444349" y="415892"/>
                      <a:pt x="454384" y="394165"/>
                    </a:cubicBezTo>
                    <a:cubicBezTo>
                      <a:pt x="459719" y="382984"/>
                      <a:pt x="486268" y="321742"/>
                      <a:pt x="490969" y="308909"/>
                    </a:cubicBezTo>
                    <a:cubicBezTo>
                      <a:pt x="495160" y="298109"/>
                      <a:pt x="494398" y="285657"/>
                      <a:pt x="488428" y="275492"/>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79" name="Freeform 78">
                <a:extLst>
                  <a:ext uri="{FF2B5EF4-FFF2-40B4-BE49-F238E27FC236}">
                    <a16:creationId xmlns:a16="http://schemas.microsoft.com/office/drawing/2014/main" id="{C8BCD619-402C-EE43-9314-394D3A5887FB}"/>
                  </a:ext>
                </a:extLst>
              </p:cNvPr>
              <p:cNvSpPr/>
              <p:nvPr/>
            </p:nvSpPr>
            <p:spPr>
              <a:xfrm>
                <a:off x="4686113" y="760053"/>
                <a:ext cx="382685" cy="380449"/>
              </a:xfrm>
              <a:custGeom>
                <a:avLst/>
                <a:gdLst>
                  <a:gd name="connsiteX0" fmla="*/ 209090 w 382685"/>
                  <a:gd name="connsiteY0" fmla="*/ 247142 h 380449"/>
                  <a:gd name="connsiteX1" fmla="*/ 211504 w 382685"/>
                  <a:gd name="connsiteY1" fmla="*/ 134822 h 380449"/>
                  <a:gd name="connsiteX2" fmla="*/ 382359 w 382685"/>
                  <a:gd name="connsiteY2" fmla="*/ 158074 h 380449"/>
                  <a:gd name="connsiteX3" fmla="*/ 376769 w 382685"/>
                  <a:gd name="connsiteY3" fmla="*/ 102930 h 380449"/>
                  <a:gd name="connsiteX4" fmla="*/ 345647 w 382685"/>
                  <a:gd name="connsiteY4" fmla="*/ 57316 h 380449"/>
                  <a:gd name="connsiteX5" fmla="*/ 276924 w 382685"/>
                  <a:gd name="connsiteY5" fmla="*/ 35589 h 380449"/>
                  <a:gd name="connsiteX6" fmla="*/ 208709 w 382685"/>
                  <a:gd name="connsiteY6" fmla="*/ 44229 h 380449"/>
                  <a:gd name="connsiteX7" fmla="*/ 202612 w 382685"/>
                  <a:gd name="connsiteY7" fmla="*/ 42451 h 380449"/>
                  <a:gd name="connsiteX8" fmla="*/ 113564 w 382685"/>
                  <a:gd name="connsiteY8" fmla="*/ 1283 h 380449"/>
                  <a:gd name="connsiteX9" fmla="*/ 61736 w 382685"/>
                  <a:gd name="connsiteY9" fmla="*/ 6366 h 380449"/>
                  <a:gd name="connsiteX10" fmla="*/ 11814 w 382685"/>
                  <a:gd name="connsiteY10" fmla="*/ 53632 h 380449"/>
                  <a:gd name="connsiteX11" fmla="*/ 0 w 382685"/>
                  <a:gd name="connsiteY11" fmla="*/ 82601 h 380449"/>
                  <a:gd name="connsiteX12" fmla="*/ 161962 w 382685"/>
                  <a:gd name="connsiteY12" fmla="*/ 128215 h 380449"/>
                  <a:gd name="connsiteX13" fmla="*/ 120424 w 382685"/>
                  <a:gd name="connsiteY13" fmla="*/ 234182 h 380449"/>
                  <a:gd name="connsiteX14" fmla="*/ 381 w 382685"/>
                  <a:gd name="connsiteY14" fmla="*/ 220968 h 380449"/>
                  <a:gd name="connsiteX15" fmla="*/ 29725 w 382685"/>
                  <a:gd name="connsiteY15" fmla="*/ 297966 h 380449"/>
                  <a:gd name="connsiteX16" fmla="*/ 73550 w 382685"/>
                  <a:gd name="connsiteY16" fmla="*/ 352347 h 380449"/>
                  <a:gd name="connsiteX17" fmla="*/ 117756 w 382685"/>
                  <a:gd name="connsiteY17" fmla="*/ 361114 h 380449"/>
                  <a:gd name="connsiteX18" fmla="*/ 136303 w 382685"/>
                  <a:gd name="connsiteY18" fmla="*/ 358700 h 380449"/>
                  <a:gd name="connsiteX19" fmla="*/ 167552 w 382685"/>
                  <a:gd name="connsiteY19" fmla="*/ 370643 h 380449"/>
                  <a:gd name="connsiteX20" fmla="*/ 201596 w 382685"/>
                  <a:gd name="connsiteY20" fmla="*/ 380300 h 380449"/>
                  <a:gd name="connsiteX21" fmla="*/ 244659 w 382685"/>
                  <a:gd name="connsiteY21" fmla="*/ 366069 h 380449"/>
                  <a:gd name="connsiteX22" fmla="*/ 305887 w 382685"/>
                  <a:gd name="connsiteY22" fmla="*/ 313340 h 380449"/>
                  <a:gd name="connsiteX23" fmla="*/ 328371 w 382685"/>
                  <a:gd name="connsiteY23" fmla="*/ 285133 h 380449"/>
                  <a:gd name="connsiteX24" fmla="*/ 209090 w 382685"/>
                  <a:gd name="connsiteY24" fmla="*/ 247142 h 38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2685" h="380449">
                    <a:moveTo>
                      <a:pt x="209090" y="247142"/>
                    </a:moveTo>
                    <a:lnTo>
                      <a:pt x="211504" y="134822"/>
                    </a:lnTo>
                    <a:lnTo>
                      <a:pt x="382359" y="158074"/>
                    </a:lnTo>
                    <a:cubicBezTo>
                      <a:pt x="383248" y="139523"/>
                      <a:pt x="382612" y="120973"/>
                      <a:pt x="376769" y="102930"/>
                    </a:cubicBezTo>
                    <a:cubicBezTo>
                      <a:pt x="370926" y="84761"/>
                      <a:pt x="361144" y="68879"/>
                      <a:pt x="345647" y="57316"/>
                    </a:cubicBezTo>
                    <a:cubicBezTo>
                      <a:pt x="325195" y="42323"/>
                      <a:pt x="301695" y="36098"/>
                      <a:pt x="276924" y="35589"/>
                    </a:cubicBezTo>
                    <a:cubicBezTo>
                      <a:pt x="253932" y="34573"/>
                      <a:pt x="230813" y="38003"/>
                      <a:pt x="208709" y="44229"/>
                    </a:cubicBezTo>
                    <a:cubicBezTo>
                      <a:pt x="207058" y="44738"/>
                      <a:pt x="203628" y="43594"/>
                      <a:pt x="202612" y="42451"/>
                    </a:cubicBezTo>
                    <a:cubicBezTo>
                      <a:pt x="176063" y="22248"/>
                      <a:pt x="147227" y="6493"/>
                      <a:pt x="113564" y="1283"/>
                    </a:cubicBezTo>
                    <a:cubicBezTo>
                      <a:pt x="95653" y="-1385"/>
                      <a:pt x="78250" y="13"/>
                      <a:pt x="61736" y="6366"/>
                    </a:cubicBezTo>
                    <a:cubicBezTo>
                      <a:pt x="39125" y="15387"/>
                      <a:pt x="22992" y="32540"/>
                      <a:pt x="11814" y="53632"/>
                    </a:cubicBezTo>
                    <a:cubicBezTo>
                      <a:pt x="7114" y="62526"/>
                      <a:pt x="4065" y="73199"/>
                      <a:pt x="0" y="82601"/>
                    </a:cubicBezTo>
                    <a:lnTo>
                      <a:pt x="161962" y="128215"/>
                    </a:lnTo>
                    <a:lnTo>
                      <a:pt x="120424" y="234182"/>
                    </a:lnTo>
                    <a:lnTo>
                      <a:pt x="381" y="220968"/>
                    </a:lnTo>
                    <a:cubicBezTo>
                      <a:pt x="889" y="222620"/>
                      <a:pt x="14482" y="271283"/>
                      <a:pt x="29725" y="297966"/>
                    </a:cubicBezTo>
                    <a:cubicBezTo>
                      <a:pt x="41158" y="318422"/>
                      <a:pt x="53606" y="338370"/>
                      <a:pt x="73550" y="352347"/>
                    </a:cubicBezTo>
                    <a:cubicBezTo>
                      <a:pt x="87396" y="361622"/>
                      <a:pt x="101370" y="365307"/>
                      <a:pt x="117756" y="361114"/>
                    </a:cubicBezTo>
                    <a:cubicBezTo>
                      <a:pt x="123981" y="359589"/>
                      <a:pt x="129570" y="359081"/>
                      <a:pt x="136303" y="358700"/>
                    </a:cubicBezTo>
                    <a:cubicBezTo>
                      <a:pt x="148116" y="358446"/>
                      <a:pt x="158152" y="363147"/>
                      <a:pt x="167552" y="370643"/>
                    </a:cubicBezTo>
                    <a:cubicBezTo>
                      <a:pt x="177460" y="378140"/>
                      <a:pt x="189274" y="381189"/>
                      <a:pt x="201596" y="380300"/>
                    </a:cubicBezTo>
                    <a:cubicBezTo>
                      <a:pt x="217347" y="379538"/>
                      <a:pt x="231575" y="373566"/>
                      <a:pt x="244659" y="366069"/>
                    </a:cubicBezTo>
                    <a:cubicBezTo>
                      <a:pt x="268540" y="351966"/>
                      <a:pt x="288103" y="333288"/>
                      <a:pt x="305887" y="313340"/>
                    </a:cubicBezTo>
                    <a:cubicBezTo>
                      <a:pt x="313890" y="304573"/>
                      <a:pt x="320876" y="294535"/>
                      <a:pt x="328371" y="285133"/>
                    </a:cubicBezTo>
                    <a:lnTo>
                      <a:pt x="209090" y="247142"/>
                    </a:lnTo>
                    <a:close/>
                  </a:path>
                </a:pathLst>
              </a:custGeom>
              <a:solidFill>
                <a:srgbClr val="A6AF52"/>
              </a:solidFill>
              <a:ln w="12692" cap="flat">
                <a:noFill/>
                <a:prstDash val="solid"/>
                <a:miter/>
              </a:ln>
            </p:spPr>
            <p:txBody>
              <a:bodyPr rtlCol="0" anchor="ctr"/>
              <a:lstStyle/>
              <a:p>
                <a:endParaRPr lang="en-US">
                  <a:latin typeface="Roboto Condensed" panose="02000000000000000000" pitchFamily="2" charset="0"/>
                </a:endParaRPr>
              </a:p>
            </p:txBody>
          </p:sp>
          <p:sp>
            <p:nvSpPr>
              <p:cNvPr id="80" name="Freeform 79">
                <a:extLst>
                  <a:ext uri="{FF2B5EF4-FFF2-40B4-BE49-F238E27FC236}">
                    <a16:creationId xmlns:a16="http://schemas.microsoft.com/office/drawing/2014/main" id="{831DE521-B1FC-BA45-81B9-E0F31CD7700A}"/>
                  </a:ext>
                </a:extLst>
              </p:cNvPr>
              <p:cNvSpPr/>
              <p:nvPr/>
            </p:nvSpPr>
            <p:spPr>
              <a:xfrm>
                <a:off x="4645845" y="840079"/>
                <a:ext cx="451842" cy="209825"/>
              </a:xfrm>
              <a:custGeom>
                <a:avLst/>
                <a:gdLst>
                  <a:gd name="connsiteX0" fmla="*/ 434440 w 451842"/>
                  <a:gd name="connsiteY0" fmla="*/ 80461 h 209825"/>
                  <a:gd name="connsiteX1" fmla="*/ 267651 w 451842"/>
                  <a:gd name="connsiteY1" fmla="*/ 47680 h 209825"/>
                  <a:gd name="connsiteX2" fmla="*/ 239704 w 451842"/>
                  <a:gd name="connsiteY2" fmla="*/ 69534 h 209825"/>
                  <a:gd name="connsiteX3" fmla="*/ 239450 w 451842"/>
                  <a:gd name="connsiteY3" fmla="*/ 80715 h 209825"/>
                  <a:gd name="connsiteX4" fmla="*/ 206931 w 451842"/>
                  <a:gd name="connsiteY4" fmla="*/ 74362 h 209825"/>
                  <a:gd name="connsiteX5" fmla="*/ 210487 w 451842"/>
                  <a:gd name="connsiteY5" fmla="*/ 66612 h 209825"/>
                  <a:gd name="connsiteX6" fmla="*/ 193720 w 451842"/>
                  <a:gd name="connsiteY6" fmla="*/ 33704 h 209825"/>
                  <a:gd name="connsiteX7" fmla="*/ 28073 w 451842"/>
                  <a:gd name="connsiteY7" fmla="*/ 414 h 209825"/>
                  <a:gd name="connsiteX8" fmla="*/ 6605 w 451842"/>
                  <a:gd name="connsiteY8" fmla="*/ 6767 h 209825"/>
                  <a:gd name="connsiteX9" fmla="*/ 0 w 451842"/>
                  <a:gd name="connsiteY9" fmla="*/ 27478 h 209825"/>
                  <a:gd name="connsiteX10" fmla="*/ 1524 w 451842"/>
                  <a:gd name="connsiteY10" fmla="*/ 113497 h 209825"/>
                  <a:gd name="connsiteX11" fmla="*/ 22357 w 451842"/>
                  <a:gd name="connsiteY11" fmla="*/ 137511 h 209825"/>
                  <a:gd name="connsiteX12" fmla="*/ 148878 w 451842"/>
                  <a:gd name="connsiteY12" fmla="*/ 162033 h 209825"/>
                  <a:gd name="connsiteX13" fmla="*/ 173903 w 451842"/>
                  <a:gd name="connsiteY13" fmla="*/ 150217 h 209825"/>
                  <a:gd name="connsiteX14" fmla="*/ 200452 w 451842"/>
                  <a:gd name="connsiteY14" fmla="*/ 90118 h 209825"/>
                  <a:gd name="connsiteX15" fmla="*/ 240213 w 451842"/>
                  <a:gd name="connsiteY15" fmla="*/ 98250 h 209825"/>
                  <a:gd name="connsiteX16" fmla="*/ 241102 w 451842"/>
                  <a:gd name="connsiteY16" fmla="*/ 160635 h 209825"/>
                  <a:gd name="connsiteX17" fmla="*/ 259775 w 451842"/>
                  <a:gd name="connsiteY17" fmla="*/ 184014 h 209825"/>
                  <a:gd name="connsiteX18" fmla="*/ 385661 w 451842"/>
                  <a:gd name="connsiteY18" fmla="*/ 209172 h 209825"/>
                  <a:gd name="connsiteX19" fmla="*/ 414115 w 451842"/>
                  <a:gd name="connsiteY19" fmla="*/ 194052 h 209825"/>
                  <a:gd name="connsiteX20" fmla="*/ 428851 w 451842"/>
                  <a:gd name="connsiteY20" fmla="*/ 160635 h 209825"/>
                  <a:gd name="connsiteX21" fmla="*/ 450192 w 451842"/>
                  <a:gd name="connsiteY21" fmla="*/ 109939 h 209825"/>
                  <a:gd name="connsiteX22" fmla="*/ 434440 w 451842"/>
                  <a:gd name="connsiteY22" fmla="*/ 80461 h 209825"/>
                  <a:gd name="connsiteX23" fmla="*/ 194863 w 451842"/>
                  <a:gd name="connsiteY23" fmla="*/ 60894 h 209825"/>
                  <a:gd name="connsiteX24" fmla="*/ 160057 w 451842"/>
                  <a:gd name="connsiteY24" fmla="*/ 141068 h 209825"/>
                  <a:gd name="connsiteX25" fmla="*/ 149895 w 451842"/>
                  <a:gd name="connsiteY25" fmla="*/ 145897 h 209825"/>
                  <a:gd name="connsiteX26" fmla="*/ 27946 w 451842"/>
                  <a:gd name="connsiteY26" fmla="*/ 122010 h 209825"/>
                  <a:gd name="connsiteX27" fmla="*/ 20705 w 451842"/>
                  <a:gd name="connsiteY27" fmla="*/ 119087 h 209825"/>
                  <a:gd name="connsiteX28" fmla="*/ 18673 w 451842"/>
                  <a:gd name="connsiteY28" fmla="*/ 111210 h 209825"/>
                  <a:gd name="connsiteX29" fmla="*/ 17022 w 451842"/>
                  <a:gd name="connsiteY29" fmla="*/ 29130 h 209825"/>
                  <a:gd name="connsiteX30" fmla="*/ 17022 w 451842"/>
                  <a:gd name="connsiteY30" fmla="*/ 26334 h 209825"/>
                  <a:gd name="connsiteX31" fmla="*/ 27311 w 451842"/>
                  <a:gd name="connsiteY31" fmla="*/ 18075 h 209825"/>
                  <a:gd name="connsiteX32" fmla="*/ 188512 w 451842"/>
                  <a:gd name="connsiteY32" fmla="*/ 49586 h 209825"/>
                  <a:gd name="connsiteX33" fmla="*/ 195244 w 451842"/>
                  <a:gd name="connsiteY33" fmla="*/ 52508 h 209825"/>
                  <a:gd name="connsiteX34" fmla="*/ 194863 w 451842"/>
                  <a:gd name="connsiteY34" fmla="*/ 60894 h 209825"/>
                  <a:gd name="connsiteX35" fmla="*/ 433805 w 451842"/>
                  <a:gd name="connsiteY35" fmla="*/ 107525 h 209825"/>
                  <a:gd name="connsiteX36" fmla="*/ 399507 w 451842"/>
                  <a:gd name="connsiteY36" fmla="*/ 186047 h 209825"/>
                  <a:gd name="connsiteX37" fmla="*/ 388202 w 451842"/>
                  <a:gd name="connsiteY37" fmla="*/ 192019 h 209825"/>
                  <a:gd name="connsiteX38" fmla="*/ 267270 w 451842"/>
                  <a:gd name="connsiteY38" fmla="*/ 168640 h 209825"/>
                  <a:gd name="connsiteX39" fmla="*/ 258378 w 451842"/>
                  <a:gd name="connsiteY39" fmla="*/ 163431 h 209825"/>
                  <a:gd name="connsiteX40" fmla="*/ 257361 w 451842"/>
                  <a:gd name="connsiteY40" fmla="*/ 156061 h 209825"/>
                  <a:gd name="connsiteX41" fmla="*/ 255710 w 451842"/>
                  <a:gd name="connsiteY41" fmla="*/ 73981 h 209825"/>
                  <a:gd name="connsiteX42" fmla="*/ 256472 w 451842"/>
                  <a:gd name="connsiteY42" fmla="*/ 67247 h 209825"/>
                  <a:gd name="connsiteX43" fmla="*/ 262697 w 451842"/>
                  <a:gd name="connsiteY43" fmla="*/ 63435 h 209825"/>
                  <a:gd name="connsiteX44" fmla="*/ 428343 w 451842"/>
                  <a:gd name="connsiteY44" fmla="*/ 96090 h 209825"/>
                  <a:gd name="connsiteX45" fmla="*/ 435583 w 451842"/>
                  <a:gd name="connsiteY45" fmla="*/ 99647 h 209825"/>
                  <a:gd name="connsiteX46" fmla="*/ 433805 w 451842"/>
                  <a:gd name="connsiteY46" fmla="*/ 107525 h 20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842" h="209825">
                    <a:moveTo>
                      <a:pt x="434440" y="80461"/>
                    </a:moveTo>
                    <a:cubicBezTo>
                      <a:pt x="430502" y="79318"/>
                      <a:pt x="308554" y="55939"/>
                      <a:pt x="267651" y="47680"/>
                    </a:cubicBezTo>
                    <a:cubicBezTo>
                      <a:pt x="252026" y="44504"/>
                      <a:pt x="240594" y="53906"/>
                      <a:pt x="239704" y="69534"/>
                    </a:cubicBezTo>
                    <a:lnTo>
                      <a:pt x="239450" y="80715"/>
                    </a:lnTo>
                    <a:cubicBezTo>
                      <a:pt x="228272" y="78174"/>
                      <a:pt x="217601" y="76268"/>
                      <a:pt x="206931" y="74362"/>
                    </a:cubicBezTo>
                    <a:cubicBezTo>
                      <a:pt x="208074" y="71567"/>
                      <a:pt x="209344" y="68772"/>
                      <a:pt x="210487" y="66612"/>
                    </a:cubicBezTo>
                    <a:cubicBezTo>
                      <a:pt x="216458" y="52127"/>
                      <a:pt x="211631" y="36245"/>
                      <a:pt x="193720" y="33704"/>
                    </a:cubicBezTo>
                    <a:cubicBezTo>
                      <a:pt x="184193" y="31798"/>
                      <a:pt x="32011" y="1049"/>
                      <a:pt x="28073" y="414"/>
                    </a:cubicBezTo>
                    <a:cubicBezTo>
                      <a:pt x="19689" y="-856"/>
                      <a:pt x="12322" y="668"/>
                      <a:pt x="6605" y="6767"/>
                    </a:cubicBezTo>
                    <a:cubicBezTo>
                      <a:pt x="889" y="12866"/>
                      <a:pt x="127" y="19600"/>
                      <a:pt x="0" y="27478"/>
                    </a:cubicBezTo>
                    <a:lnTo>
                      <a:pt x="1524" y="113497"/>
                    </a:lnTo>
                    <a:cubicBezTo>
                      <a:pt x="1778" y="125821"/>
                      <a:pt x="10035" y="135097"/>
                      <a:pt x="22357" y="137511"/>
                    </a:cubicBezTo>
                    <a:cubicBezTo>
                      <a:pt x="27946" y="138781"/>
                      <a:pt x="121440" y="156442"/>
                      <a:pt x="148878" y="162033"/>
                    </a:cubicBezTo>
                    <a:cubicBezTo>
                      <a:pt x="158406" y="163939"/>
                      <a:pt x="170346" y="157967"/>
                      <a:pt x="173903" y="150217"/>
                    </a:cubicBezTo>
                    <a:cubicBezTo>
                      <a:pt x="176825" y="143483"/>
                      <a:pt x="194482" y="103967"/>
                      <a:pt x="200452" y="90118"/>
                    </a:cubicBezTo>
                    <a:cubicBezTo>
                      <a:pt x="213917" y="92659"/>
                      <a:pt x="227255" y="95708"/>
                      <a:pt x="240213" y="98250"/>
                    </a:cubicBezTo>
                    <a:cubicBezTo>
                      <a:pt x="240848" y="119595"/>
                      <a:pt x="240975" y="139798"/>
                      <a:pt x="241102" y="160635"/>
                    </a:cubicBezTo>
                    <a:cubicBezTo>
                      <a:pt x="241483" y="171944"/>
                      <a:pt x="249104" y="181600"/>
                      <a:pt x="259775" y="184014"/>
                    </a:cubicBezTo>
                    <a:cubicBezTo>
                      <a:pt x="288356" y="189732"/>
                      <a:pt x="380072" y="207901"/>
                      <a:pt x="385661" y="209172"/>
                    </a:cubicBezTo>
                    <a:cubicBezTo>
                      <a:pt x="399634" y="211713"/>
                      <a:pt x="408780" y="206885"/>
                      <a:pt x="414115" y="194052"/>
                    </a:cubicBezTo>
                    <a:cubicBezTo>
                      <a:pt x="418816" y="182871"/>
                      <a:pt x="424151" y="171817"/>
                      <a:pt x="428851" y="160635"/>
                    </a:cubicBezTo>
                    <a:cubicBezTo>
                      <a:pt x="435965" y="143864"/>
                      <a:pt x="443586" y="126711"/>
                      <a:pt x="450192" y="109939"/>
                    </a:cubicBezTo>
                    <a:cubicBezTo>
                      <a:pt x="455400" y="96725"/>
                      <a:pt x="447779" y="83638"/>
                      <a:pt x="434440" y="80461"/>
                    </a:cubicBezTo>
                    <a:close/>
                    <a:moveTo>
                      <a:pt x="194863" y="60894"/>
                    </a:moveTo>
                    <a:cubicBezTo>
                      <a:pt x="183684" y="87577"/>
                      <a:pt x="171871" y="114386"/>
                      <a:pt x="160057" y="141068"/>
                    </a:cubicBezTo>
                    <a:cubicBezTo>
                      <a:pt x="158279" y="145515"/>
                      <a:pt x="154341" y="146532"/>
                      <a:pt x="149895" y="145897"/>
                    </a:cubicBezTo>
                    <a:cubicBezTo>
                      <a:pt x="121313" y="140179"/>
                      <a:pt x="40268" y="123915"/>
                      <a:pt x="27946" y="122010"/>
                    </a:cubicBezTo>
                    <a:cubicBezTo>
                      <a:pt x="24008" y="121374"/>
                      <a:pt x="21849" y="120739"/>
                      <a:pt x="20705" y="119087"/>
                    </a:cubicBezTo>
                    <a:cubicBezTo>
                      <a:pt x="19054" y="117308"/>
                      <a:pt x="18546" y="115148"/>
                      <a:pt x="18673" y="111210"/>
                    </a:cubicBezTo>
                    <a:cubicBezTo>
                      <a:pt x="18419" y="97741"/>
                      <a:pt x="17276" y="42598"/>
                      <a:pt x="17022" y="29130"/>
                    </a:cubicBezTo>
                    <a:lnTo>
                      <a:pt x="17022" y="26334"/>
                    </a:lnTo>
                    <a:cubicBezTo>
                      <a:pt x="17149" y="18457"/>
                      <a:pt x="19435" y="16805"/>
                      <a:pt x="27311" y="18075"/>
                    </a:cubicBezTo>
                    <a:cubicBezTo>
                      <a:pt x="62625" y="24937"/>
                      <a:pt x="169965" y="46409"/>
                      <a:pt x="188512" y="49586"/>
                    </a:cubicBezTo>
                    <a:cubicBezTo>
                      <a:pt x="191814" y="50221"/>
                      <a:pt x="194101" y="50857"/>
                      <a:pt x="195244" y="52508"/>
                    </a:cubicBezTo>
                    <a:cubicBezTo>
                      <a:pt x="197277" y="53017"/>
                      <a:pt x="197149" y="55812"/>
                      <a:pt x="194863" y="60894"/>
                    </a:cubicBezTo>
                    <a:close/>
                    <a:moveTo>
                      <a:pt x="433805" y="107525"/>
                    </a:moveTo>
                    <a:cubicBezTo>
                      <a:pt x="428470" y="120358"/>
                      <a:pt x="405478" y="172706"/>
                      <a:pt x="399507" y="186047"/>
                    </a:cubicBezTo>
                    <a:cubicBezTo>
                      <a:pt x="397094" y="191638"/>
                      <a:pt x="394299" y="193290"/>
                      <a:pt x="388202" y="192019"/>
                    </a:cubicBezTo>
                    <a:cubicBezTo>
                      <a:pt x="347933" y="184395"/>
                      <a:pt x="307665" y="176264"/>
                      <a:pt x="267270" y="168640"/>
                    </a:cubicBezTo>
                    <a:cubicBezTo>
                      <a:pt x="262188" y="167370"/>
                      <a:pt x="259394" y="166226"/>
                      <a:pt x="258378" y="163431"/>
                    </a:cubicBezTo>
                    <a:cubicBezTo>
                      <a:pt x="257235" y="161779"/>
                      <a:pt x="257361" y="159492"/>
                      <a:pt x="257361" y="156061"/>
                    </a:cubicBezTo>
                    <a:cubicBezTo>
                      <a:pt x="256853" y="128490"/>
                      <a:pt x="256218" y="101553"/>
                      <a:pt x="255710" y="73981"/>
                    </a:cubicBezTo>
                    <a:cubicBezTo>
                      <a:pt x="255710" y="71694"/>
                      <a:pt x="255202" y="69534"/>
                      <a:pt x="256472" y="67247"/>
                    </a:cubicBezTo>
                    <a:cubicBezTo>
                      <a:pt x="257616" y="64960"/>
                      <a:pt x="259394" y="62292"/>
                      <a:pt x="262697" y="63435"/>
                    </a:cubicBezTo>
                    <a:cubicBezTo>
                      <a:pt x="276162" y="65977"/>
                      <a:pt x="386931" y="87958"/>
                      <a:pt x="428343" y="96090"/>
                    </a:cubicBezTo>
                    <a:cubicBezTo>
                      <a:pt x="432281" y="96725"/>
                      <a:pt x="434440" y="97868"/>
                      <a:pt x="435583" y="99647"/>
                    </a:cubicBezTo>
                    <a:cubicBezTo>
                      <a:pt x="436219" y="101299"/>
                      <a:pt x="435583" y="103586"/>
                      <a:pt x="433805" y="107525"/>
                    </a:cubicBezTo>
                    <a:close/>
                  </a:path>
                </a:pathLst>
              </a:custGeom>
              <a:solidFill>
                <a:srgbClr val="6C763C"/>
              </a:solidFill>
              <a:ln w="12692" cap="flat">
                <a:noFill/>
                <a:prstDash val="solid"/>
                <a:miter/>
              </a:ln>
            </p:spPr>
            <p:txBody>
              <a:bodyPr rtlCol="0" anchor="ctr"/>
              <a:lstStyle/>
              <a:p>
                <a:endParaRPr lang="en-US">
                  <a:latin typeface="Roboto Condensed" panose="02000000000000000000" pitchFamily="2" charset="0"/>
                </a:endParaRPr>
              </a:p>
            </p:txBody>
          </p:sp>
          <p:sp>
            <p:nvSpPr>
              <p:cNvPr id="81" name="Freeform 80">
                <a:extLst>
                  <a:ext uri="{FF2B5EF4-FFF2-40B4-BE49-F238E27FC236}">
                    <a16:creationId xmlns:a16="http://schemas.microsoft.com/office/drawing/2014/main" id="{024DE0F8-7156-9448-B4CA-7999169B39DA}"/>
                  </a:ext>
                </a:extLst>
              </p:cNvPr>
              <p:cNvSpPr/>
              <p:nvPr/>
            </p:nvSpPr>
            <p:spPr>
              <a:xfrm>
                <a:off x="4790260" y="1020900"/>
                <a:ext cx="109714" cy="43366"/>
              </a:xfrm>
              <a:custGeom>
                <a:avLst/>
                <a:gdLst>
                  <a:gd name="connsiteX0" fmla="*/ 57180 w 109714"/>
                  <a:gd name="connsiteY0" fmla="*/ 43344 h 43366"/>
                  <a:gd name="connsiteX1" fmla="*/ 45621 w 109714"/>
                  <a:gd name="connsiteY1" fmla="*/ 42328 h 43366"/>
                  <a:gd name="connsiteX2" fmla="*/ 398 w 109714"/>
                  <a:gd name="connsiteY2" fmla="*/ 7641 h 43366"/>
                  <a:gd name="connsiteX3" fmla="*/ 3574 w 109714"/>
                  <a:gd name="connsiteY3" fmla="*/ 398 h 43366"/>
                  <a:gd name="connsiteX4" fmla="*/ 10815 w 109714"/>
                  <a:gd name="connsiteY4" fmla="*/ 3575 h 43366"/>
                  <a:gd name="connsiteX5" fmla="*/ 47526 w 109714"/>
                  <a:gd name="connsiteY5" fmla="*/ 31401 h 43366"/>
                  <a:gd name="connsiteX6" fmla="*/ 101132 w 109714"/>
                  <a:gd name="connsiteY6" fmla="*/ 20982 h 43366"/>
                  <a:gd name="connsiteX7" fmla="*/ 108881 w 109714"/>
                  <a:gd name="connsiteY7" fmla="*/ 22888 h 43366"/>
                  <a:gd name="connsiteX8" fmla="*/ 106976 w 109714"/>
                  <a:gd name="connsiteY8" fmla="*/ 30638 h 43366"/>
                  <a:gd name="connsiteX9" fmla="*/ 57180 w 109714"/>
                  <a:gd name="connsiteY9" fmla="*/ 43344 h 43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14" h="43366">
                    <a:moveTo>
                      <a:pt x="57180" y="43344"/>
                    </a:moveTo>
                    <a:cubicBezTo>
                      <a:pt x="53369" y="43217"/>
                      <a:pt x="49559" y="42963"/>
                      <a:pt x="45621" y="42328"/>
                    </a:cubicBezTo>
                    <a:cubicBezTo>
                      <a:pt x="12085" y="36102"/>
                      <a:pt x="907" y="8784"/>
                      <a:pt x="398" y="7641"/>
                    </a:cubicBezTo>
                    <a:cubicBezTo>
                      <a:pt x="-745" y="4718"/>
                      <a:pt x="652" y="1542"/>
                      <a:pt x="3574" y="398"/>
                    </a:cubicBezTo>
                    <a:cubicBezTo>
                      <a:pt x="6495" y="-745"/>
                      <a:pt x="9671" y="653"/>
                      <a:pt x="10815" y="3575"/>
                    </a:cubicBezTo>
                    <a:cubicBezTo>
                      <a:pt x="11196" y="4591"/>
                      <a:pt x="20469" y="26318"/>
                      <a:pt x="47526" y="31401"/>
                    </a:cubicBezTo>
                    <a:cubicBezTo>
                      <a:pt x="75727" y="36102"/>
                      <a:pt x="100879" y="21109"/>
                      <a:pt x="101132" y="20982"/>
                    </a:cubicBezTo>
                    <a:cubicBezTo>
                      <a:pt x="103800" y="19330"/>
                      <a:pt x="107230" y="20220"/>
                      <a:pt x="108881" y="22888"/>
                    </a:cubicBezTo>
                    <a:cubicBezTo>
                      <a:pt x="110533" y="25556"/>
                      <a:pt x="109644" y="28987"/>
                      <a:pt x="106976" y="30638"/>
                    </a:cubicBezTo>
                    <a:cubicBezTo>
                      <a:pt x="105960" y="31020"/>
                      <a:pt x="84492" y="43980"/>
                      <a:pt x="57180" y="43344"/>
                    </a:cubicBezTo>
                    <a:close/>
                  </a:path>
                </a:pathLst>
              </a:custGeom>
              <a:solidFill>
                <a:srgbClr val="6C763C"/>
              </a:solidFill>
              <a:ln w="12692" cap="flat">
                <a:noFill/>
                <a:prstDash val="solid"/>
                <a:miter/>
              </a:ln>
            </p:spPr>
            <p:txBody>
              <a:bodyPr rtlCol="0" anchor="ctr"/>
              <a:lstStyle/>
              <a:p>
                <a:endParaRPr lang="en-US">
                  <a:latin typeface="Roboto Condensed" panose="02000000000000000000" pitchFamily="2" charset="0"/>
                </a:endParaRPr>
              </a:p>
            </p:txBody>
          </p:sp>
          <p:sp>
            <p:nvSpPr>
              <p:cNvPr id="82" name="Freeform 81">
                <a:extLst>
                  <a:ext uri="{FF2B5EF4-FFF2-40B4-BE49-F238E27FC236}">
                    <a16:creationId xmlns:a16="http://schemas.microsoft.com/office/drawing/2014/main" id="{8603AF4A-CF63-854D-932F-2A58D4B74F86}"/>
                  </a:ext>
                </a:extLst>
              </p:cNvPr>
              <p:cNvSpPr/>
              <p:nvPr/>
            </p:nvSpPr>
            <p:spPr>
              <a:xfrm>
                <a:off x="4902084" y="667185"/>
                <a:ext cx="107573" cy="116385"/>
              </a:xfrm>
              <a:custGeom>
                <a:avLst/>
                <a:gdLst>
                  <a:gd name="connsiteX0" fmla="*/ 106 w 107573"/>
                  <a:gd name="connsiteY0" fmla="*/ 116386 h 116385"/>
                  <a:gd name="connsiteX1" fmla="*/ 23607 w 107573"/>
                  <a:gd name="connsiteY1" fmla="*/ 39261 h 116385"/>
                  <a:gd name="connsiteX2" fmla="*/ 107573 w 107573"/>
                  <a:gd name="connsiteY2" fmla="*/ 0 h 116385"/>
                  <a:gd name="connsiteX3" fmla="*/ 77086 w 107573"/>
                  <a:gd name="connsiteY3" fmla="*/ 84240 h 116385"/>
                  <a:gd name="connsiteX4" fmla="*/ 106 w 107573"/>
                  <a:gd name="connsiteY4" fmla="*/ 116386 h 116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73" h="116385">
                    <a:moveTo>
                      <a:pt x="106" y="116386"/>
                    </a:moveTo>
                    <a:cubicBezTo>
                      <a:pt x="106" y="116386"/>
                      <a:pt x="-2942" y="73567"/>
                      <a:pt x="23607" y="39261"/>
                    </a:cubicBezTo>
                    <a:cubicBezTo>
                      <a:pt x="50156" y="4955"/>
                      <a:pt x="107573" y="0"/>
                      <a:pt x="107573" y="0"/>
                    </a:cubicBezTo>
                    <a:cubicBezTo>
                      <a:pt x="107573" y="0"/>
                      <a:pt x="108081" y="54508"/>
                      <a:pt x="77086" y="84240"/>
                    </a:cubicBezTo>
                    <a:cubicBezTo>
                      <a:pt x="46218" y="113972"/>
                      <a:pt x="106" y="116386"/>
                      <a:pt x="106" y="116386"/>
                    </a:cubicBezTo>
                    <a:close/>
                  </a:path>
                </a:pathLst>
              </a:custGeom>
              <a:solidFill>
                <a:srgbClr val="C7CA4F"/>
              </a:solidFill>
              <a:ln w="12692" cap="flat">
                <a:noFill/>
                <a:prstDash val="solid"/>
                <a:miter/>
              </a:ln>
            </p:spPr>
            <p:txBody>
              <a:bodyPr rtlCol="0" anchor="ctr"/>
              <a:lstStyle/>
              <a:p>
                <a:endParaRPr lang="en-US">
                  <a:latin typeface="Roboto Condensed" panose="02000000000000000000" pitchFamily="2" charset="0"/>
                </a:endParaRPr>
              </a:p>
            </p:txBody>
          </p:sp>
          <p:sp>
            <p:nvSpPr>
              <p:cNvPr id="83" name="Freeform 82">
                <a:extLst>
                  <a:ext uri="{FF2B5EF4-FFF2-40B4-BE49-F238E27FC236}">
                    <a16:creationId xmlns:a16="http://schemas.microsoft.com/office/drawing/2014/main" id="{E383E77C-789B-E847-AD91-7A917F64D212}"/>
                  </a:ext>
                </a:extLst>
              </p:cNvPr>
              <p:cNvSpPr/>
              <p:nvPr/>
            </p:nvSpPr>
            <p:spPr>
              <a:xfrm rot="-4655803">
                <a:off x="4738140" y="908716"/>
                <a:ext cx="53862" cy="39389"/>
              </a:xfrm>
              <a:custGeom>
                <a:avLst/>
                <a:gdLst>
                  <a:gd name="connsiteX0" fmla="*/ 53863 w 53862"/>
                  <a:gd name="connsiteY0" fmla="*/ 19695 h 39389"/>
                  <a:gd name="connsiteX1" fmla="*/ 26931 w 53862"/>
                  <a:gd name="connsiteY1" fmla="*/ 39390 h 39389"/>
                  <a:gd name="connsiteX2" fmla="*/ 0 w 53862"/>
                  <a:gd name="connsiteY2" fmla="*/ 19695 h 39389"/>
                  <a:gd name="connsiteX3" fmla="*/ 26931 w 53862"/>
                  <a:gd name="connsiteY3" fmla="*/ 0 h 39389"/>
                  <a:gd name="connsiteX4" fmla="*/ 53863 w 53862"/>
                  <a:gd name="connsiteY4" fmla="*/ 19695 h 3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2" h="39389">
                    <a:moveTo>
                      <a:pt x="53863" y="19695"/>
                    </a:moveTo>
                    <a:cubicBezTo>
                      <a:pt x="53863" y="30572"/>
                      <a:pt x="41805" y="39390"/>
                      <a:pt x="26931" y="39390"/>
                    </a:cubicBezTo>
                    <a:cubicBezTo>
                      <a:pt x="12058" y="39390"/>
                      <a:pt x="0" y="30572"/>
                      <a:pt x="0" y="19695"/>
                    </a:cubicBezTo>
                    <a:cubicBezTo>
                      <a:pt x="0" y="8818"/>
                      <a:pt x="12058" y="0"/>
                      <a:pt x="26931" y="0"/>
                    </a:cubicBezTo>
                    <a:cubicBezTo>
                      <a:pt x="41805" y="0"/>
                      <a:pt x="53863" y="8818"/>
                      <a:pt x="53863" y="19695"/>
                    </a:cubicBezTo>
                    <a:close/>
                  </a:path>
                </a:pathLst>
              </a:custGeom>
              <a:solidFill>
                <a:srgbClr val="6C763C"/>
              </a:solidFill>
              <a:ln w="12693" cap="flat">
                <a:noFill/>
                <a:prstDash val="solid"/>
                <a:miter/>
              </a:ln>
            </p:spPr>
            <p:txBody>
              <a:bodyPr rtlCol="0" anchor="ctr"/>
              <a:lstStyle/>
              <a:p>
                <a:endParaRPr lang="en-US">
                  <a:latin typeface="Roboto Condensed" panose="02000000000000000000" pitchFamily="2" charset="0"/>
                </a:endParaRPr>
              </a:p>
            </p:txBody>
          </p:sp>
          <p:sp>
            <p:nvSpPr>
              <p:cNvPr id="84" name="Freeform 83">
                <a:extLst>
                  <a:ext uri="{FF2B5EF4-FFF2-40B4-BE49-F238E27FC236}">
                    <a16:creationId xmlns:a16="http://schemas.microsoft.com/office/drawing/2014/main" id="{AD8DFB95-89AF-4A4B-B439-726ED18A9C8F}"/>
                  </a:ext>
                </a:extLst>
              </p:cNvPr>
              <p:cNvSpPr/>
              <p:nvPr/>
            </p:nvSpPr>
            <p:spPr>
              <a:xfrm rot="-4655803">
                <a:off x="4933420" y="947346"/>
                <a:ext cx="53862" cy="39389"/>
              </a:xfrm>
              <a:custGeom>
                <a:avLst/>
                <a:gdLst>
                  <a:gd name="connsiteX0" fmla="*/ 53863 w 53862"/>
                  <a:gd name="connsiteY0" fmla="*/ 19695 h 39389"/>
                  <a:gd name="connsiteX1" fmla="*/ 26931 w 53862"/>
                  <a:gd name="connsiteY1" fmla="*/ 39390 h 39389"/>
                  <a:gd name="connsiteX2" fmla="*/ 0 w 53862"/>
                  <a:gd name="connsiteY2" fmla="*/ 19695 h 39389"/>
                  <a:gd name="connsiteX3" fmla="*/ 26931 w 53862"/>
                  <a:gd name="connsiteY3" fmla="*/ 0 h 39389"/>
                  <a:gd name="connsiteX4" fmla="*/ 53863 w 53862"/>
                  <a:gd name="connsiteY4" fmla="*/ 19695 h 3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2" h="39389">
                    <a:moveTo>
                      <a:pt x="53863" y="19695"/>
                    </a:moveTo>
                    <a:cubicBezTo>
                      <a:pt x="53863" y="30572"/>
                      <a:pt x="41805" y="39390"/>
                      <a:pt x="26931" y="39390"/>
                    </a:cubicBezTo>
                    <a:cubicBezTo>
                      <a:pt x="12058" y="39390"/>
                      <a:pt x="0" y="30572"/>
                      <a:pt x="0" y="19695"/>
                    </a:cubicBezTo>
                    <a:cubicBezTo>
                      <a:pt x="0" y="8818"/>
                      <a:pt x="12058" y="0"/>
                      <a:pt x="26931" y="0"/>
                    </a:cubicBezTo>
                    <a:cubicBezTo>
                      <a:pt x="41805" y="0"/>
                      <a:pt x="53863" y="8818"/>
                      <a:pt x="53863" y="19695"/>
                    </a:cubicBezTo>
                    <a:close/>
                  </a:path>
                </a:pathLst>
              </a:custGeom>
              <a:solidFill>
                <a:srgbClr val="6C763C"/>
              </a:solidFill>
              <a:ln w="12693" cap="flat">
                <a:noFill/>
                <a:prstDash val="solid"/>
                <a:miter/>
              </a:ln>
            </p:spPr>
            <p:txBody>
              <a:bodyPr rtlCol="0" anchor="ctr"/>
              <a:lstStyle/>
              <a:p>
                <a:endParaRPr lang="en-US">
                  <a:latin typeface="Roboto Condensed" panose="02000000000000000000" pitchFamily="2" charset="0"/>
                </a:endParaRPr>
              </a:p>
            </p:txBody>
          </p:sp>
        </p:grpSp>
        <p:sp>
          <p:nvSpPr>
            <p:cNvPr id="85" name="Freeform 84">
              <a:extLst>
                <a:ext uri="{FF2B5EF4-FFF2-40B4-BE49-F238E27FC236}">
                  <a16:creationId xmlns:a16="http://schemas.microsoft.com/office/drawing/2014/main" id="{70E69993-6170-C94F-93B8-8FB5DE4A07B3}"/>
                </a:ext>
              </a:extLst>
            </p:cNvPr>
            <p:cNvSpPr/>
            <p:nvPr/>
          </p:nvSpPr>
          <p:spPr>
            <a:xfrm>
              <a:off x="4501523" y="717230"/>
              <a:ext cx="40683" cy="312073"/>
            </a:xfrm>
            <a:custGeom>
              <a:avLst/>
              <a:gdLst>
                <a:gd name="connsiteX0" fmla="*/ 26312 w 40683"/>
                <a:gd name="connsiteY0" fmla="*/ 312073 h 312073"/>
                <a:gd name="connsiteX1" fmla="*/ 12593 w 40683"/>
                <a:gd name="connsiteY1" fmla="*/ 298605 h 312073"/>
                <a:gd name="connsiteX2" fmla="*/ 17 w 40683"/>
                <a:gd name="connsiteY2" fmla="*/ 14629 h 312073"/>
                <a:gd name="connsiteX3" fmla="*/ 13482 w 40683"/>
                <a:gd name="connsiteY3" fmla="*/ 17 h 312073"/>
                <a:gd name="connsiteX4" fmla="*/ 28090 w 40683"/>
                <a:gd name="connsiteY4" fmla="*/ 13485 h 312073"/>
                <a:gd name="connsiteX5" fmla="*/ 40666 w 40683"/>
                <a:gd name="connsiteY5" fmla="*/ 297462 h 312073"/>
                <a:gd name="connsiteX6" fmla="*/ 27201 w 40683"/>
                <a:gd name="connsiteY6" fmla="*/ 312073 h 312073"/>
                <a:gd name="connsiteX7" fmla="*/ 26312 w 40683"/>
                <a:gd name="connsiteY7" fmla="*/ 312073 h 31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83" h="312073">
                  <a:moveTo>
                    <a:pt x="26312" y="312073"/>
                  </a:moveTo>
                  <a:cubicBezTo>
                    <a:pt x="18944" y="311946"/>
                    <a:pt x="12974" y="306102"/>
                    <a:pt x="12593" y="298605"/>
                  </a:cubicBezTo>
                  <a:lnTo>
                    <a:pt x="17" y="14629"/>
                  </a:lnTo>
                  <a:cubicBezTo>
                    <a:pt x="-364" y="6878"/>
                    <a:pt x="5733" y="271"/>
                    <a:pt x="13482" y="17"/>
                  </a:cubicBezTo>
                  <a:cubicBezTo>
                    <a:pt x="21104" y="-364"/>
                    <a:pt x="27836" y="5735"/>
                    <a:pt x="28090" y="13485"/>
                  </a:cubicBezTo>
                  <a:lnTo>
                    <a:pt x="40666" y="297462"/>
                  </a:lnTo>
                  <a:cubicBezTo>
                    <a:pt x="41048" y="305212"/>
                    <a:pt x="34950" y="311819"/>
                    <a:pt x="27201" y="312073"/>
                  </a:cubicBezTo>
                  <a:cubicBezTo>
                    <a:pt x="26947" y="312073"/>
                    <a:pt x="26693" y="312073"/>
                    <a:pt x="26312" y="312073"/>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sp>
        <p:nvSpPr>
          <p:cNvPr id="552" name="TextBox 551">
            <a:extLst>
              <a:ext uri="{FF2B5EF4-FFF2-40B4-BE49-F238E27FC236}">
                <a16:creationId xmlns:a16="http://schemas.microsoft.com/office/drawing/2014/main" id="{8197344D-EDBC-B147-ADE4-F4A0955A4E6A}"/>
              </a:ext>
            </a:extLst>
          </p:cNvPr>
          <p:cNvSpPr txBox="1"/>
          <p:nvPr/>
        </p:nvSpPr>
        <p:spPr>
          <a:xfrm>
            <a:off x="5468625" y="1084573"/>
            <a:ext cx="2158736" cy="2031325"/>
          </a:xfrm>
          <a:prstGeom prst="rect">
            <a:avLst/>
          </a:prstGeom>
          <a:noFill/>
        </p:spPr>
        <p:txBody>
          <a:bodyPr wrap="square" lIns="0" tIns="0" rIns="0" bIns="0" rtlCol="0">
            <a:spAutoFit/>
          </a:bodyPr>
          <a:lstStyle/>
          <a:p>
            <a:r>
              <a:rPr lang="en-GB" sz="1100">
                <a:latin typeface="Roboto Condensed" panose="02000000000000000000" pitchFamily="2" charset="0"/>
                <a:ea typeface="Roboto Condensed" panose="02000000000000000000" pitchFamily="2" charset="0"/>
              </a:rPr>
              <a:t>Brynteg School in Wales has said that from September, skirts will no longer be part of the school uniform. Instead, all children will wear trousers or shorts. The school says this will make the uniform more practical and fairer for everyone, but some parents and pupils have different opinions about the change. This announcement has added to discussions about school rules, fairness, and whether uniforms should be the same for all children.</a:t>
            </a:r>
          </a:p>
        </p:txBody>
      </p:sp>
      <p:sp>
        <p:nvSpPr>
          <p:cNvPr id="123" name="TextBox 122">
            <a:extLst>
              <a:ext uri="{FF2B5EF4-FFF2-40B4-BE49-F238E27FC236}">
                <a16:creationId xmlns:a16="http://schemas.microsoft.com/office/drawing/2014/main" id="{EFB5D492-0694-4A48-951C-2DCF85964FDA}"/>
              </a:ext>
            </a:extLst>
          </p:cNvPr>
          <p:cNvSpPr txBox="1"/>
          <p:nvPr/>
        </p:nvSpPr>
        <p:spPr>
          <a:xfrm>
            <a:off x="5468624" y="309602"/>
            <a:ext cx="4891724" cy="784830"/>
          </a:xfrm>
          <a:prstGeom prst="rect">
            <a:avLst/>
          </a:prstGeom>
          <a:noFill/>
        </p:spPr>
        <p:txBody>
          <a:bodyPr wrap="none" lIns="0" rtlCol="0">
            <a:spAutoFit/>
          </a:bodyPr>
          <a:lstStyle/>
          <a:p>
            <a:pPr algn="l"/>
            <a:r>
              <a:rPr lang="en-US" sz="4500" spc="0" baseline="0">
                <a:solidFill>
                  <a:srgbClr val="31388C"/>
                </a:solidFill>
                <a:latin typeface="Londrina Solid" pitchFamily="2" charset="77"/>
                <a:sym typeface="LondrinaSolid-Black"/>
                <a:rtl val="0"/>
              </a:rPr>
              <a:t>In the news this week</a:t>
            </a:r>
          </a:p>
        </p:txBody>
      </p:sp>
      <p:sp>
        <p:nvSpPr>
          <p:cNvPr id="554" name="TextBox 553">
            <a:extLst>
              <a:ext uri="{FF2B5EF4-FFF2-40B4-BE49-F238E27FC236}">
                <a16:creationId xmlns:a16="http://schemas.microsoft.com/office/drawing/2014/main" id="{D8D071E8-7147-4C4A-8FB1-35539BF9BBBF}"/>
              </a:ext>
            </a:extLst>
          </p:cNvPr>
          <p:cNvSpPr txBox="1"/>
          <p:nvPr/>
        </p:nvSpPr>
        <p:spPr>
          <a:xfrm>
            <a:off x="8164255" y="1380561"/>
            <a:ext cx="2158736" cy="1508105"/>
          </a:xfrm>
          <a:prstGeom prst="rect">
            <a:avLst/>
          </a:prstGeom>
          <a:noFill/>
        </p:spPr>
        <p:txBody>
          <a:bodyPr wrap="square" lIns="0" tIns="0" rIns="0" bIns="0" rtlCol="0">
            <a:spAutoFit/>
          </a:bodyPr>
          <a:lstStyle/>
          <a:p>
            <a:pPr lvl="0">
              <a:spcAft>
                <a:spcPts val="600"/>
              </a:spcAft>
            </a:pPr>
            <a:r>
              <a:rPr lang="en-GB" sz="1100">
                <a:solidFill>
                  <a:schemeClr val="tx2"/>
                </a:solidFill>
                <a:latin typeface="Roboto Condensed" panose="02000000000000000000" pitchFamily="2" charset="0"/>
                <a:ea typeface="Roboto Condensed" panose="02000000000000000000" pitchFamily="2" charset="0"/>
              </a:rPr>
              <a:t>Talk to someone older at home about your and their experiences of school uniform. Have they changed over time?</a:t>
            </a:r>
          </a:p>
          <a:p>
            <a:pPr lvl="0">
              <a:spcAft>
                <a:spcPts val="600"/>
              </a:spcAft>
            </a:pPr>
            <a:r>
              <a:rPr lang="en-GB" sz="1100">
                <a:solidFill>
                  <a:schemeClr val="tx2"/>
                </a:solidFill>
                <a:latin typeface="Roboto Condensed" panose="02000000000000000000" pitchFamily="2" charset="0"/>
                <a:ea typeface="Roboto Condensed" panose="02000000000000000000" pitchFamily="2" charset="0"/>
              </a:rPr>
              <a:t>Share your thoughts on the changes </a:t>
            </a:r>
            <a:r>
              <a:rPr lang="en-GB" sz="1100" err="1">
                <a:solidFill>
                  <a:schemeClr val="tx2"/>
                </a:solidFill>
                <a:latin typeface="Roboto Condensed" panose="02000000000000000000" pitchFamily="2" charset="0"/>
                <a:ea typeface="Roboto Condensed" panose="02000000000000000000" pitchFamily="2" charset="0"/>
              </a:rPr>
              <a:t>Brynteg</a:t>
            </a:r>
            <a:r>
              <a:rPr lang="en-GB" sz="1100">
                <a:solidFill>
                  <a:schemeClr val="tx2"/>
                </a:solidFill>
                <a:latin typeface="Roboto Condensed" panose="02000000000000000000" pitchFamily="2" charset="0"/>
                <a:ea typeface="Roboto Condensed" panose="02000000000000000000" pitchFamily="2" charset="0"/>
              </a:rPr>
              <a:t> School is making. Do you feel they are positive changes?</a:t>
            </a:r>
          </a:p>
          <a:p>
            <a:pPr lvl="0">
              <a:spcAft>
                <a:spcPts val="600"/>
              </a:spcAft>
            </a:pPr>
            <a:r>
              <a:rPr lang="en-GB" sz="1100">
                <a:solidFill>
                  <a:schemeClr val="tx2"/>
                </a:solidFill>
                <a:latin typeface="Roboto Condensed" panose="02000000000000000000" pitchFamily="2" charset="0"/>
                <a:ea typeface="Roboto Condensed" panose="02000000000000000000" pitchFamily="2" charset="0"/>
              </a:rPr>
              <a:t>If you could create your own uniform, what would it look like?</a:t>
            </a:r>
          </a:p>
        </p:txBody>
      </p:sp>
      <p:sp>
        <p:nvSpPr>
          <p:cNvPr id="555" name="TextBox 554">
            <a:extLst>
              <a:ext uri="{FF2B5EF4-FFF2-40B4-BE49-F238E27FC236}">
                <a16:creationId xmlns:a16="http://schemas.microsoft.com/office/drawing/2014/main" id="{3AA7AA85-D151-DA46-8A66-08383FBF998C}"/>
              </a:ext>
            </a:extLst>
          </p:cNvPr>
          <p:cNvSpPr txBox="1"/>
          <p:nvPr/>
        </p:nvSpPr>
        <p:spPr>
          <a:xfrm>
            <a:off x="7938592" y="1032942"/>
            <a:ext cx="2530501" cy="342401"/>
          </a:xfrm>
          <a:prstGeom prst="rect">
            <a:avLst/>
          </a:prstGeom>
          <a:noFill/>
        </p:spPr>
        <p:txBody>
          <a:bodyPr wrap="none" lIns="0" rtlCol="0">
            <a:spAutoFit/>
          </a:bodyPr>
          <a:lstStyle/>
          <a:p>
            <a:pPr algn="l"/>
            <a:r>
              <a:rPr lang="en-US" sz="1625" spc="0" baseline="0">
                <a:solidFill>
                  <a:srgbClr val="31388C"/>
                </a:solidFill>
                <a:latin typeface="Londrina Solid" pitchFamily="2" charset="77"/>
                <a:sym typeface="LondrinaSolid-Black"/>
                <a:rtl val="0"/>
              </a:rPr>
              <a:t>Things to talk about at home ...</a:t>
            </a:r>
          </a:p>
        </p:txBody>
      </p:sp>
      <p:sp>
        <p:nvSpPr>
          <p:cNvPr id="556" name="Freeform 555">
            <a:extLst>
              <a:ext uri="{FF2B5EF4-FFF2-40B4-BE49-F238E27FC236}">
                <a16:creationId xmlns:a16="http://schemas.microsoft.com/office/drawing/2014/main" id="{67F019F6-15A2-4342-A940-7365ECBF2DBC}"/>
              </a:ext>
            </a:extLst>
          </p:cNvPr>
          <p:cNvSpPr/>
          <p:nvPr/>
        </p:nvSpPr>
        <p:spPr>
          <a:xfrm>
            <a:off x="7963367" y="1380017"/>
            <a:ext cx="122052" cy="169620"/>
          </a:xfrm>
          <a:custGeom>
            <a:avLst/>
            <a:gdLst>
              <a:gd name="connsiteX0" fmla="*/ 10648 w 122052"/>
              <a:gd name="connsiteY0" fmla="*/ 168783 h 169620"/>
              <a:gd name="connsiteX1" fmla="*/ 1502 w 122052"/>
              <a:gd name="connsiteY1" fmla="*/ 159000 h 169620"/>
              <a:gd name="connsiteX2" fmla="*/ 3026 w 122052"/>
              <a:gd name="connsiteY2" fmla="*/ 145277 h 169620"/>
              <a:gd name="connsiteX3" fmla="*/ 39102 w 122052"/>
              <a:gd name="connsiteY3" fmla="*/ 105508 h 169620"/>
              <a:gd name="connsiteX4" fmla="*/ 60697 w 122052"/>
              <a:gd name="connsiteY4" fmla="*/ 88990 h 169620"/>
              <a:gd name="connsiteX5" fmla="*/ 65271 w 122052"/>
              <a:gd name="connsiteY5" fmla="*/ 84925 h 169620"/>
              <a:gd name="connsiteX6" fmla="*/ 66541 w 122052"/>
              <a:gd name="connsiteY6" fmla="*/ 83400 h 169620"/>
              <a:gd name="connsiteX7" fmla="*/ 64508 w 122052"/>
              <a:gd name="connsiteY7" fmla="*/ 82129 h 169620"/>
              <a:gd name="connsiteX8" fmla="*/ 63365 w 122052"/>
              <a:gd name="connsiteY8" fmla="*/ 81494 h 169620"/>
              <a:gd name="connsiteX9" fmla="*/ 55997 w 122052"/>
              <a:gd name="connsiteY9" fmla="*/ 75268 h 169620"/>
              <a:gd name="connsiteX10" fmla="*/ 40881 w 122052"/>
              <a:gd name="connsiteY10" fmla="*/ 62435 h 169620"/>
              <a:gd name="connsiteX11" fmla="*/ 13188 w 122052"/>
              <a:gd name="connsiteY11" fmla="*/ 34863 h 169620"/>
              <a:gd name="connsiteX12" fmla="*/ 231 w 122052"/>
              <a:gd name="connsiteY12" fmla="*/ 10087 h 169620"/>
              <a:gd name="connsiteX13" fmla="*/ 25511 w 122052"/>
              <a:gd name="connsiteY13" fmla="*/ 1320 h 169620"/>
              <a:gd name="connsiteX14" fmla="*/ 75560 w 122052"/>
              <a:gd name="connsiteY14" fmla="*/ 40327 h 169620"/>
              <a:gd name="connsiteX15" fmla="*/ 82800 w 122052"/>
              <a:gd name="connsiteY15" fmla="*/ 47569 h 169620"/>
              <a:gd name="connsiteX16" fmla="*/ 86612 w 122052"/>
              <a:gd name="connsiteY16" fmla="*/ 51254 h 169620"/>
              <a:gd name="connsiteX17" fmla="*/ 92074 w 122052"/>
              <a:gd name="connsiteY17" fmla="*/ 56336 h 169620"/>
              <a:gd name="connsiteX18" fmla="*/ 122053 w 122052"/>
              <a:gd name="connsiteY18" fmla="*/ 83400 h 169620"/>
              <a:gd name="connsiteX19" fmla="*/ 100585 w 122052"/>
              <a:gd name="connsiteY19" fmla="*/ 102840 h 169620"/>
              <a:gd name="connsiteX20" fmla="*/ 89787 w 122052"/>
              <a:gd name="connsiteY20" fmla="*/ 112877 h 169620"/>
              <a:gd name="connsiteX21" fmla="*/ 83689 w 122052"/>
              <a:gd name="connsiteY21" fmla="*/ 118722 h 169620"/>
              <a:gd name="connsiteX22" fmla="*/ 61586 w 122052"/>
              <a:gd name="connsiteY22" fmla="*/ 140830 h 169620"/>
              <a:gd name="connsiteX23" fmla="*/ 35164 w 122052"/>
              <a:gd name="connsiteY23" fmla="*/ 162176 h 169620"/>
              <a:gd name="connsiteX24" fmla="*/ 10648 w 122052"/>
              <a:gd name="connsiteY24" fmla="*/ 168783 h 1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2052" h="169620">
                <a:moveTo>
                  <a:pt x="10648" y="168783"/>
                </a:moveTo>
                <a:cubicBezTo>
                  <a:pt x="7472" y="167767"/>
                  <a:pt x="2518" y="161922"/>
                  <a:pt x="1502" y="159000"/>
                </a:cubicBezTo>
                <a:cubicBezTo>
                  <a:pt x="231" y="155188"/>
                  <a:pt x="612" y="150741"/>
                  <a:pt x="3026" y="145277"/>
                </a:cubicBezTo>
                <a:cubicBezTo>
                  <a:pt x="9758" y="129776"/>
                  <a:pt x="22970" y="115927"/>
                  <a:pt x="39102" y="105508"/>
                </a:cubicBezTo>
                <a:cubicBezTo>
                  <a:pt x="46089" y="101061"/>
                  <a:pt x="53456" y="95216"/>
                  <a:pt x="60697" y="88990"/>
                </a:cubicBezTo>
                <a:cubicBezTo>
                  <a:pt x="65779" y="84670"/>
                  <a:pt x="64254" y="85941"/>
                  <a:pt x="65271" y="84925"/>
                </a:cubicBezTo>
                <a:cubicBezTo>
                  <a:pt x="65779" y="84416"/>
                  <a:pt x="66159" y="83781"/>
                  <a:pt x="66541" y="83400"/>
                </a:cubicBezTo>
                <a:cubicBezTo>
                  <a:pt x="65779" y="83019"/>
                  <a:pt x="65144" y="82510"/>
                  <a:pt x="64508" y="82129"/>
                </a:cubicBezTo>
                <a:lnTo>
                  <a:pt x="63365" y="81494"/>
                </a:lnTo>
                <a:lnTo>
                  <a:pt x="55997" y="75268"/>
                </a:lnTo>
                <a:cubicBezTo>
                  <a:pt x="51043" y="70948"/>
                  <a:pt x="45962" y="66628"/>
                  <a:pt x="40881" y="62435"/>
                </a:cubicBezTo>
                <a:cubicBezTo>
                  <a:pt x="30846" y="53668"/>
                  <a:pt x="21318" y="44520"/>
                  <a:pt x="13188" y="34863"/>
                </a:cubicBezTo>
                <a:cubicBezTo>
                  <a:pt x="6075" y="26223"/>
                  <a:pt x="-1420" y="16313"/>
                  <a:pt x="231" y="10087"/>
                </a:cubicBezTo>
                <a:cubicBezTo>
                  <a:pt x="3534" y="-2238"/>
                  <a:pt x="15221" y="-586"/>
                  <a:pt x="25511" y="1320"/>
                </a:cubicBezTo>
                <a:cubicBezTo>
                  <a:pt x="43803" y="9960"/>
                  <a:pt x="60444" y="24953"/>
                  <a:pt x="75560" y="40327"/>
                </a:cubicBezTo>
                <a:cubicBezTo>
                  <a:pt x="77974" y="42741"/>
                  <a:pt x="80387" y="45155"/>
                  <a:pt x="82800" y="47569"/>
                </a:cubicBezTo>
                <a:lnTo>
                  <a:pt x="86612" y="51254"/>
                </a:lnTo>
                <a:lnTo>
                  <a:pt x="92074" y="56336"/>
                </a:lnTo>
                <a:cubicBezTo>
                  <a:pt x="101855" y="65103"/>
                  <a:pt x="111890" y="74252"/>
                  <a:pt x="122053" y="83400"/>
                </a:cubicBezTo>
                <a:cubicBezTo>
                  <a:pt x="114939" y="89880"/>
                  <a:pt x="107698" y="96360"/>
                  <a:pt x="100585" y="102840"/>
                </a:cubicBezTo>
                <a:lnTo>
                  <a:pt x="89787" y="112877"/>
                </a:lnTo>
                <a:lnTo>
                  <a:pt x="83689" y="118722"/>
                </a:lnTo>
                <a:cubicBezTo>
                  <a:pt x="76068" y="126092"/>
                  <a:pt x="68700" y="133461"/>
                  <a:pt x="61586" y="140830"/>
                </a:cubicBezTo>
                <a:cubicBezTo>
                  <a:pt x="54092" y="148581"/>
                  <a:pt x="43548" y="158873"/>
                  <a:pt x="35164" y="162176"/>
                </a:cubicBezTo>
                <a:cubicBezTo>
                  <a:pt x="24240" y="166369"/>
                  <a:pt x="19794" y="171706"/>
                  <a:pt x="10648" y="168783"/>
                </a:cubicBezTo>
                <a:close/>
              </a:path>
            </a:pathLst>
          </a:custGeom>
          <a:solidFill>
            <a:srgbClr val="E95D28"/>
          </a:solidFill>
          <a:ln w="12692" cap="flat">
            <a:noFill/>
            <a:prstDash val="solid"/>
            <a:miter/>
          </a:ln>
        </p:spPr>
        <p:txBody>
          <a:bodyPr rtlCol="0" anchor="ctr"/>
          <a:lstStyle/>
          <a:p>
            <a:endParaRPr lang="en-US">
              <a:latin typeface="Roboto Condensed" panose="02000000000000000000" pitchFamily="2" charset="0"/>
            </a:endParaRPr>
          </a:p>
        </p:txBody>
      </p:sp>
      <p:sp>
        <p:nvSpPr>
          <p:cNvPr id="577" name="TextBox 576">
            <a:extLst>
              <a:ext uri="{FF2B5EF4-FFF2-40B4-BE49-F238E27FC236}">
                <a16:creationId xmlns:a16="http://schemas.microsoft.com/office/drawing/2014/main" id="{175C4C0D-A368-5D41-A125-245EB2BD20ED}"/>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sp>
        <p:nvSpPr>
          <p:cNvPr id="221" name="TextBox 220">
            <a:extLst>
              <a:ext uri="{FF2B5EF4-FFF2-40B4-BE49-F238E27FC236}">
                <a16:creationId xmlns:a16="http://schemas.microsoft.com/office/drawing/2014/main" id="{D9D8CE61-D682-664B-8019-B1AAEA904516}"/>
              </a:ext>
            </a:extLst>
          </p:cNvPr>
          <p:cNvSpPr txBox="1"/>
          <p:nvPr/>
        </p:nvSpPr>
        <p:spPr>
          <a:xfrm>
            <a:off x="5631751" y="3385083"/>
            <a:ext cx="4136710" cy="342401"/>
          </a:xfrm>
          <a:prstGeom prst="rect">
            <a:avLst/>
          </a:prstGeom>
          <a:noFill/>
        </p:spPr>
        <p:txBody>
          <a:bodyPr wrap="none" lIns="0" rtlCol="0">
            <a:spAutoFit/>
          </a:bodyPr>
          <a:lstStyle/>
          <a:p>
            <a:pPr algn="l"/>
            <a:r>
              <a:rPr lang="en-US" sz="1600" spc="0" baseline="0">
                <a:solidFill>
                  <a:srgbClr val="31388C"/>
                </a:solidFill>
                <a:latin typeface="Londrina Solid" pitchFamily="2" charset="77"/>
                <a:sym typeface="LondrinaSolid-Black"/>
                <a:rtl val="0"/>
              </a:rPr>
              <a:t>Please note any interesting thoughts or comments</a:t>
            </a:r>
          </a:p>
        </p:txBody>
      </p:sp>
      <p:sp>
        <p:nvSpPr>
          <p:cNvPr id="172" name="Freeform 171">
            <a:extLst>
              <a:ext uri="{FF2B5EF4-FFF2-40B4-BE49-F238E27FC236}">
                <a16:creationId xmlns:a16="http://schemas.microsoft.com/office/drawing/2014/main" id="{1691749F-6BEE-CC46-A30F-C3DF44E5FD74}"/>
              </a:ext>
            </a:extLst>
          </p:cNvPr>
          <p:cNvSpPr/>
          <p:nvPr/>
        </p:nvSpPr>
        <p:spPr>
          <a:xfrm>
            <a:off x="5462457" y="5378273"/>
            <a:ext cx="37670" cy="329844"/>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21" name="Freeform 320">
            <a:extLst>
              <a:ext uri="{FF2B5EF4-FFF2-40B4-BE49-F238E27FC236}">
                <a16:creationId xmlns:a16="http://schemas.microsoft.com/office/drawing/2014/main" id="{EA61F4FD-3D55-FF4F-B817-A7EB54BB8CAD}"/>
              </a:ext>
            </a:extLst>
          </p:cNvPr>
          <p:cNvSpPr/>
          <p:nvPr/>
        </p:nvSpPr>
        <p:spPr>
          <a:xfrm>
            <a:off x="5456674" y="6427016"/>
            <a:ext cx="45984" cy="61623"/>
          </a:xfrm>
          <a:custGeom>
            <a:avLst/>
            <a:gdLst>
              <a:gd name="connsiteX0" fmla="*/ 37347 w 45984"/>
              <a:gd name="connsiteY0" fmla="*/ 17280 h 61623"/>
              <a:gd name="connsiteX1" fmla="*/ 37093 w 45984"/>
              <a:gd name="connsiteY1" fmla="*/ 16645 h 61623"/>
              <a:gd name="connsiteX2" fmla="*/ 36838 w 45984"/>
              <a:gd name="connsiteY2" fmla="*/ 16010 h 61623"/>
              <a:gd name="connsiteX3" fmla="*/ 36457 w 45984"/>
              <a:gd name="connsiteY3" fmla="*/ 14612 h 61623"/>
              <a:gd name="connsiteX4" fmla="*/ 36203 w 45984"/>
              <a:gd name="connsiteY4" fmla="*/ 13214 h 61623"/>
              <a:gd name="connsiteX5" fmla="*/ 35950 w 45984"/>
              <a:gd name="connsiteY5" fmla="*/ 11817 h 61623"/>
              <a:gd name="connsiteX6" fmla="*/ 35822 w 45984"/>
              <a:gd name="connsiteY6" fmla="*/ 10419 h 61623"/>
              <a:gd name="connsiteX7" fmla="*/ 35822 w 45984"/>
              <a:gd name="connsiteY7" fmla="*/ 9021 h 61623"/>
              <a:gd name="connsiteX8" fmla="*/ 35950 w 45984"/>
              <a:gd name="connsiteY8" fmla="*/ 6607 h 61623"/>
              <a:gd name="connsiteX9" fmla="*/ 33155 w 45984"/>
              <a:gd name="connsiteY9" fmla="*/ 4828 h 61623"/>
              <a:gd name="connsiteX10" fmla="*/ 30106 w 45984"/>
              <a:gd name="connsiteY10" fmla="*/ 3050 h 61623"/>
              <a:gd name="connsiteX11" fmla="*/ 27057 w 45984"/>
              <a:gd name="connsiteY11" fmla="*/ 1398 h 61623"/>
              <a:gd name="connsiteX12" fmla="*/ 25533 w 45984"/>
              <a:gd name="connsiteY12" fmla="*/ 636 h 61623"/>
              <a:gd name="connsiteX13" fmla="*/ 24009 w 45984"/>
              <a:gd name="connsiteY13" fmla="*/ 0 h 61623"/>
              <a:gd name="connsiteX14" fmla="*/ 22865 w 45984"/>
              <a:gd name="connsiteY14" fmla="*/ 254 h 61623"/>
              <a:gd name="connsiteX15" fmla="*/ 21722 w 45984"/>
              <a:gd name="connsiteY15" fmla="*/ 636 h 61623"/>
              <a:gd name="connsiteX16" fmla="*/ 20579 w 45984"/>
              <a:gd name="connsiteY16" fmla="*/ 1144 h 61623"/>
              <a:gd name="connsiteX17" fmla="*/ 19435 w 45984"/>
              <a:gd name="connsiteY17" fmla="*/ 1779 h 61623"/>
              <a:gd name="connsiteX18" fmla="*/ 18292 w 45984"/>
              <a:gd name="connsiteY18" fmla="*/ 2541 h 61623"/>
              <a:gd name="connsiteX19" fmla="*/ 17022 w 45984"/>
              <a:gd name="connsiteY19" fmla="*/ 3304 h 61623"/>
              <a:gd name="connsiteX20" fmla="*/ 14482 w 45984"/>
              <a:gd name="connsiteY20" fmla="*/ 5209 h 61623"/>
              <a:gd name="connsiteX21" fmla="*/ 11814 w 45984"/>
              <a:gd name="connsiteY21" fmla="*/ 7370 h 61623"/>
              <a:gd name="connsiteX22" fmla="*/ 9019 w 45984"/>
              <a:gd name="connsiteY22" fmla="*/ 9911 h 61623"/>
              <a:gd name="connsiteX23" fmla="*/ 2795 w 45984"/>
              <a:gd name="connsiteY23" fmla="*/ 15501 h 61623"/>
              <a:gd name="connsiteX24" fmla="*/ 3049 w 45984"/>
              <a:gd name="connsiteY24" fmla="*/ 17407 h 61623"/>
              <a:gd name="connsiteX25" fmla="*/ 3176 w 45984"/>
              <a:gd name="connsiteY25" fmla="*/ 19186 h 61623"/>
              <a:gd name="connsiteX26" fmla="*/ 3176 w 45984"/>
              <a:gd name="connsiteY26" fmla="*/ 20838 h 61623"/>
              <a:gd name="connsiteX27" fmla="*/ 3049 w 45984"/>
              <a:gd name="connsiteY27" fmla="*/ 22362 h 61623"/>
              <a:gd name="connsiteX28" fmla="*/ 2922 w 45984"/>
              <a:gd name="connsiteY28" fmla="*/ 23760 h 61623"/>
              <a:gd name="connsiteX29" fmla="*/ 2668 w 45984"/>
              <a:gd name="connsiteY29" fmla="*/ 25031 h 61623"/>
              <a:gd name="connsiteX30" fmla="*/ 2160 w 45984"/>
              <a:gd name="connsiteY30" fmla="*/ 27445 h 61623"/>
              <a:gd name="connsiteX31" fmla="*/ 889 w 45984"/>
              <a:gd name="connsiteY31" fmla="*/ 32273 h 61623"/>
              <a:gd name="connsiteX32" fmla="*/ 381 w 45984"/>
              <a:gd name="connsiteY32" fmla="*/ 34941 h 61623"/>
              <a:gd name="connsiteX33" fmla="*/ 127 w 45984"/>
              <a:gd name="connsiteY33" fmla="*/ 36466 h 61623"/>
              <a:gd name="connsiteX34" fmla="*/ 0 w 45984"/>
              <a:gd name="connsiteY34" fmla="*/ 38118 h 61623"/>
              <a:gd name="connsiteX35" fmla="*/ 0 w 45984"/>
              <a:gd name="connsiteY35" fmla="*/ 39388 h 61623"/>
              <a:gd name="connsiteX36" fmla="*/ 127 w 45984"/>
              <a:gd name="connsiteY36" fmla="*/ 40786 h 61623"/>
              <a:gd name="connsiteX37" fmla="*/ 381 w 45984"/>
              <a:gd name="connsiteY37" fmla="*/ 42311 h 61623"/>
              <a:gd name="connsiteX38" fmla="*/ 762 w 45984"/>
              <a:gd name="connsiteY38" fmla="*/ 43835 h 61623"/>
              <a:gd name="connsiteX39" fmla="*/ 1143 w 45984"/>
              <a:gd name="connsiteY39" fmla="*/ 45487 h 61623"/>
              <a:gd name="connsiteX40" fmla="*/ 1651 w 45984"/>
              <a:gd name="connsiteY40" fmla="*/ 47139 h 61623"/>
              <a:gd name="connsiteX41" fmla="*/ 2286 w 45984"/>
              <a:gd name="connsiteY41" fmla="*/ 48791 h 61623"/>
              <a:gd name="connsiteX42" fmla="*/ 2922 w 45984"/>
              <a:gd name="connsiteY42" fmla="*/ 50442 h 61623"/>
              <a:gd name="connsiteX43" fmla="*/ 3684 w 45984"/>
              <a:gd name="connsiteY43" fmla="*/ 51967 h 61623"/>
              <a:gd name="connsiteX44" fmla="*/ 4446 w 45984"/>
              <a:gd name="connsiteY44" fmla="*/ 53492 h 61623"/>
              <a:gd name="connsiteX45" fmla="*/ 5335 w 45984"/>
              <a:gd name="connsiteY45" fmla="*/ 54890 h 61623"/>
              <a:gd name="connsiteX46" fmla="*/ 6224 w 45984"/>
              <a:gd name="connsiteY46" fmla="*/ 56160 h 61623"/>
              <a:gd name="connsiteX47" fmla="*/ 7241 w 45984"/>
              <a:gd name="connsiteY47" fmla="*/ 57304 h 61623"/>
              <a:gd name="connsiteX48" fmla="*/ 7749 w 45984"/>
              <a:gd name="connsiteY48" fmla="*/ 57812 h 61623"/>
              <a:gd name="connsiteX49" fmla="*/ 8257 w 45984"/>
              <a:gd name="connsiteY49" fmla="*/ 58193 h 61623"/>
              <a:gd name="connsiteX50" fmla="*/ 8765 w 45984"/>
              <a:gd name="connsiteY50" fmla="*/ 58574 h 61623"/>
              <a:gd name="connsiteX51" fmla="*/ 9273 w 45984"/>
              <a:gd name="connsiteY51" fmla="*/ 58955 h 61623"/>
              <a:gd name="connsiteX52" fmla="*/ 9781 w 45984"/>
              <a:gd name="connsiteY52" fmla="*/ 59209 h 61623"/>
              <a:gd name="connsiteX53" fmla="*/ 10289 w 45984"/>
              <a:gd name="connsiteY53" fmla="*/ 59464 h 61623"/>
              <a:gd name="connsiteX54" fmla="*/ 11560 w 45984"/>
              <a:gd name="connsiteY54" fmla="*/ 59845 h 61623"/>
              <a:gd name="connsiteX55" fmla="*/ 12830 w 45984"/>
              <a:gd name="connsiteY55" fmla="*/ 60099 h 61623"/>
              <a:gd name="connsiteX56" fmla="*/ 15625 w 45984"/>
              <a:gd name="connsiteY56" fmla="*/ 60353 h 61623"/>
              <a:gd name="connsiteX57" fmla="*/ 18419 w 45984"/>
              <a:gd name="connsiteY57" fmla="*/ 60607 h 61623"/>
              <a:gd name="connsiteX58" fmla="*/ 19817 w 45984"/>
              <a:gd name="connsiteY58" fmla="*/ 60861 h 61623"/>
              <a:gd name="connsiteX59" fmla="*/ 21087 w 45984"/>
              <a:gd name="connsiteY59" fmla="*/ 61116 h 61623"/>
              <a:gd name="connsiteX60" fmla="*/ 22611 w 45984"/>
              <a:gd name="connsiteY60" fmla="*/ 61497 h 61623"/>
              <a:gd name="connsiteX61" fmla="*/ 24136 w 45984"/>
              <a:gd name="connsiteY61" fmla="*/ 61624 h 61623"/>
              <a:gd name="connsiteX62" fmla="*/ 25533 w 45984"/>
              <a:gd name="connsiteY62" fmla="*/ 61624 h 61623"/>
              <a:gd name="connsiteX63" fmla="*/ 26930 w 45984"/>
              <a:gd name="connsiteY63" fmla="*/ 61497 h 61623"/>
              <a:gd name="connsiteX64" fmla="*/ 28454 w 45984"/>
              <a:gd name="connsiteY64" fmla="*/ 61370 h 61623"/>
              <a:gd name="connsiteX65" fmla="*/ 29979 w 45984"/>
              <a:gd name="connsiteY65" fmla="*/ 61116 h 61623"/>
              <a:gd name="connsiteX66" fmla="*/ 33028 w 45984"/>
              <a:gd name="connsiteY66" fmla="*/ 60353 h 61623"/>
              <a:gd name="connsiteX67" fmla="*/ 39252 w 45984"/>
              <a:gd name="connsiteY67" fmla="*/ 58574 h 61623"/>
              <a:gd name="connsiteX68" fmla="*/ 42555 w 45984"/>
              <a:gd name="connsiteY68" fmla="*/ 57812 h 61623"/>
              <a:gd name="connsiteX69" fmla="*/ 44206 w 45984"/>
              <a:gd name="connsiteY69" fmla="*/ 57431 h 61623"/>
              <a:gd name="connsiteX70" fmla="*/ 45985 w 45984"/>
              <a:gd name="connsiteY70" fmla="*/ 57176 h 61623"/>
              <a:gd name="connsiteX71" fmla="*/ 45731 w 45984"/>
              <a:gd name="connsiteY71" fmla="*/ 21600 h 61623"/>
              <a:gd name="connsiteX72" fmla="*/ 42809 w 45984"/>
              <a:gd name="connsiteY72" fmla="*/ 20584 h 61623"/>
              <a:gd name="connsiteX73" fmla="*/ 40522 w 45984"/>
              <a:gd name="connsiteY73" fmla="*/ 19694 h 61623"/>
              <a:gd name="connsiteX74" fmla="*/ 39633 w 45984"/>
              <a:gd name="connsiteY74" fmla="*/ 19186 h 61623"/>
              <a:gd name="connsiteX75" fmla="*/ 39252 w 45984"/>
              <a:gd name="connsiteY75" fmla="*/ 18932 h 61623"/>
              <a:gd name="connsiteX76" fmla="*/ 38871 w 45984"/>
              <a:gd name="connsiteY76" fmla="*/ 18678 h 61623"/>
              <a:gd name="connsiteX77" fmla="*/ 38617 w 45984"/>
              <a:gd name="connsiteY77" fmla="*/ 18424 h 61623"/>
              <a:gd name="connsiteX78" fmla="*/ 38363 w 45984"/>
              <a:gd name="connsiteY78" fmla="*/ 18170 h 61623"/>
              <a:gd name="connsiteX79" fmla="*/ 38109 w 45984"/>
              <a:gd name="connsiteY79" fmla="*/ 17789 h 61623"/>
              <a:gd name="connsiteX80" fmla="*/ 37347 w 45984"/>
              <a:gd name="connsiteY80" fmla="*/ 17280 h 6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5984" h="61623">
                <a:moveTo>
                  <a:pt x="37347" y="17280"/>
                </a:moveTo>
                <a:lnTo>
                  <a:pt x="37093" y="16645"/>
                </a:lnTo>
                <a:lnTo>
                  <a:pt x="36838" y="16010"/>
                </a:lnTo>
                <a:lnTo>
                  <a:pt x="36457" y="14612"/>
                </a:lnTo>
                <a:lnTo>
                  <a:pt x="36203" y="13214"/>
                </a:lnTo>
                <a:lnTo>
                  <a:pt x="35950" y="11817"/>
                </a:lnTo>
                <a:lnTo>
                  <a:pt x="35822" y="10419"/>
                </a:lnTo>
                <a:lnTo>
                  <a:pt x="35822" y="9021"/>
                </a:lnTo>
                <a:cubicBezTo>
                  <a:pt x="35822" y="8132"/>
                  <a:pt x="35822" y="7370"/>
                  <a:pt x="35950" y="6607"/>
                </a:cubicBezTo>
                <a:cubicBezTo>
                  <a:pt x="35060" y="5972"/>
                  <a:pt x="34171" y="5464"/>
                  <a:pt x="33155" y="4828"/>
                </a:cubicBezTo>
                <a:lnTo>
                  <a:pt x="30106" y="3050"/>
                </a:lnTo>
                <a:lnTo>
                  <a:pt x="27057" y="1398"/>
                </a:lnTo>
                <a:lnTo>
                  <a:pt x="25533" y="636"/>
                </a:lnTo>
                <a:lnTo>
                  <a:pt x="24009" y="0"/>
                </a:lnTo>
                <a:lnTo>
                  <a:pt x="22865" y="254"/>
                </a:lnTo>
                <a:lnTo>
                  <a:pt x="21722" y="636"/>
                </a:lnTo>
                <a:lnTo>
                  <a:pt x="20579" y="1144"/>
                </a:lnTo>
                <a:lnTo>
                  <a:pt x="19435" y="1779"/>
                </a:lnTo>
                <a:lnTo>
                  <a:pt x="18292" y="2541"/>
                </a:lnTo>
                <a:lnTo>
                  <a:pt x="17022" y="3304"/>
                </a:lnTo>
                <a:cubicBezTo>
                  <a:pt x="16260" y="3939"/>
                  <a:pt x="15370" y="4574"/>
                  <a:pt x="14482" y="5209"/>
                </a:cubicBezTo>
                <a:cubicBezTo>
                  <a:pt x="13592" y="5972"/>
                  <a:pt x="12703" y="6607"/>
                  <a:pt x="11814" y="7370"/>
                </a:cubicBezTo>
                <a:cubicBezTo>
                  <a:pt x="10925" y="8132"/>
                  <a:pt x="9908" y="9021"/>
                  <a:pt x="9019" y="9911"/>
                </a:cubicBezTo>
                <a:cubicBezTo>
                  <a:pt x="7114" y="11690"/>
                  <a:pt x="4954" y="13595"/>
                  <a:pt x="2795" y="15501"/>
                </a:cubicBezTo>
                <a:cubicBezTo>
                  <a:pt x="2922" y="16137"/>
                  <a:pt x="2922" y="16772"/>
                  <a:pt x="3049" y="17407"/>
                </a:cubicBezTo>
                <a:cubicBezTo>
                  <a:pt x="3049" y="18043"/>
                  <a:pt x="3049" y="18551"/>
                  <a:pt x="3176" y="19186"/>
                </a:cubicBezTo>
                <a:cubicBezTo>
                  <a:pt x="3176" y="19694"/>
                  <a:pt x="3176" y="20329"/>
                  <a:pt x="3176" y="20838"/>
                </a:cubicBezTo>
                <a:lnTo>
                  <a:pt x="3049" y="22362"/>
                </a:lnTo>
                <a:lnTo>
                  <a:pt x="2922" y="23760"/>
                </a:lnTo>
                <a:lnTo>
                  <a:pt x="2668" y="25031"/>
                </a:lnTo>
                <a:cubicBezTo>
                  <a:pt x="2414" y="25920"/>
                  <a:pt x="2286" y="26682"/>
                  <a:pt x="2160" y="27445"/>
                </a:cubicBezTo>
                <a:cubicBezTo>
                  <a:pt x="1779" y="29097"/>
                  <a:pt x="1270" y="30621"/>
                  <a:pt x="889" y="32273"/>
                </a:cubicBezTo>
                <a:cubicBezTo>
                  <a:pt x="762" y="33163"/>
                  <a:pt x="508" y="34052"/>
                  <a:pt x="381" y="34941"/>
                </a:cubicBezTo>
                <a:lnTo>
                  <a:pt x="127" y="36466"/>
                </a:lnTo>
                <a:lnTo>
                  <a:pt x="0" y="38118"/>
                </a:lnTo>
                <a:cubicBezTo>
                  <a:pt x="0" y="38499"/>
                  <a:pt x="0" y="38880"/>
                  <a:pt x="0" y="39388"/>
                </a:cubicBezTo>
                <a:cubicBezTo>
                  <a:pt x="0" y="39769"/>
                  <a:pt x="127" y="40278"/>
                  <a:pt x="127" y="40786"/>
                </a:cubicBezTo>
                <a:lnTo>
                  <a:pt x="381" y="42311"/>
                </a:lnTo>
                <a:lnTo>
                  <a:pt x="762" y="43835"/>
                </a:lnTo>
                <a:lnTo>
                  <a:pt x="1143" y="45487"/>
                </a:lnTo>
                <a:lnTo>
                  <a:pt x="1651" y="47139"/>
                </a:lnTo>
                <a:lnTo>
                  <a:pt x="2286" y="48791"/>
                </a:lnTo>
                <a:lnTo>
                  <a:pt x="2922" y="50442"/>
                </a:lnTo>
                <a:lnTo>
                  <a:pt x="3684" y="51967"/>
                </a:lnTo>
                <a:lnTo>
                  <a:pt x="4446" y="53492"/>
                </a:lnTo>
                <a:lnTo>
                  <a:pt x="5335" y="54890"/>
                </a:lnTo>
                <a:lnTo>
                  <a:pt x="6224" y="56160"/>
                </a:lnTo>
                <a:lnTo>
                  <a:pt x="7241" y="57304"/>
                </a:lnTo>
                <a:lnTo>
                  <a:pt x="7749" y="57812"/>
                </a:lnTo>
                <a:lnTo>
                  <a:pt x="8257" y="58193"/>
                </a:lnTo>
                <a:lnTo>
                  <a:pt x="8765" y="58574"/>
                </a:lnTo>
                <a:lnTo>
                  <a:pt x="9273" y="58955"/>
                </a:lnTo>
                <a:lnTo>
                  <a:pt x="9781" y="59209"/>
                </a:lnTo>
                <a:lnTo>
                  <a:pt x="10289" y="59464"/>
                </a:lnTo>
                <a:lnTo>
                  <a:pt x="11560" y="59845"/>
                </a:lnTo>
                <a:lnTo>
                  <a:pt x="12830" y="60099"/>
                </a:lnTo>
                <a:lnTo>
                  <a:pt x="15625" y="60353"/>
                </a:lnTo>
                <a:lnTo>
                  <a:pt x="18419" y="60607"/>
                </a:lnTo>
                <a:lnTo>
                  <a:pt x="19817" y="60861"/>
                </a:lnTo>
                <a:lnTo>
                  <a:pt x="21087" y="61116"/>
                </a:lnTo>
                <a:lnTo>
                  <a:pt x="22611" y="61497"/>
                </a:lnTo>
                <a:lnTo>
                  <a:pt x="24136" y="61624"/>
                </a:lnTo>
                <a:lnTo>
                  <a:pt x="25533" y="61624"/>
                </a:lnTo>
                <a:lnTo>
                  <a:pt x="26930" y="61497"/>
                </a:lnTo>
                <a:lnTo>
                  <a:pt x="28454" y="61370"/>
                </a:lnTo>
                <a:lnTo>
                  <a:pt x="29979" y="61116"/>
                </a:lnTo>
                <a:lnTo>
                  <a:pt x="33028" y="60353"/>
                </a:lnTo>
                <a:cubicBezTo>
                  <a:pt x="35060" y="59718"/>
                  <a:pt x="37093" y="59209"/>
                  <a:pt x="39252" y="58574"/>
                </a:cubicBezTo>
                <a:lnTo>
                  <a:pt x="42555" y="57812"/>
                </a:lnTo>
                <a:lnTo>
                  <a:pt x="44206" y="57431"/>
                </a:lnTo>
                <a:lnTo>
                  <a:pt x="45985" y="57176"/>
                </a:lnTo>
                <a:cubicBezTo>
                  <a:pt x="45985" y="48664"/>
                  <a:pt x="45731" y="29986"/>
                  <a:pt x="45731" y="21600"/>
                </a:cubicBezTo>
                <a:cubicBezTo>
                  <a:pt x="44587" y="21219"/>
                  <a:pt x="43698" y="20965"/>
                  <a:pt x="42809" y="20584"/>
                </a:cubicBezTo>
                <a:cubicBezTo>
                  <a:pt x="41920" y="20329"/>
                  <a:pt x="41157" y="19948"/>
                  <a:pt x="40522" y="19694"/>
                </a:cubicBezTo>
                <a:lnTo>
                  <a:pt x="39633" y="19186"/>
                </a:lnTo>
                <a:lnTo>
                  <a:pt x="39252" y="18932"/>
                </a:lnTo>
                <a:lnTo>
                  <a:pt x="38871" y="18678"/>
                </a:lnTo>
                <a:lnTo>
                  <a:pt x="38617" y="18424"/>
                </a:lnTo>
                <a:lnTo>
                  <a:pt x="38363" y="18170"/>
                </a:lnTo>
                <a:lnTo>
                  <a:pt x="38109" y="17789"/>
                </a:lnTo>
                <a:lnTo>
                  <a:pt x="37347" y="17280"/>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27" name="Freeform 226">
            <a:extLst>
              <a:ext uri="{FF2B5EF4-FFF2-40B4-BE49-F238E27FC236}">
                <a16:creationId xmlns:a16="http://schemas.microsoft.com/office/drawing/2014/main" id="{73216E11-2A66-6F45-A5A4-09F7C55546A8}"/>
              </a:ext>
            </a:extLst>
          </p:cNvPr>
          <p:cNvSpPr/>
          <p:nvPr/>
        </p:nvSpPr>
        <p:spPr>
          <a:xfrm>
            <a:off x="5462457" y="5487129"/>
            <a:ext cx="37670" cy="972000"/>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67" name="Freeform 266">
            <a:extLst>
              <a:ext uri="{FF2B5EF4-FFF2-40B4-BE49-F238E27FC236}">
                <a16:creationId xmlns:a16="http://schemas.microsoft.com/office/drawing/2014/main" id="{D4698296-5F9A-CB46-8FE4-AE7EAFB1DCC9}"/>
              </a:ext>
            </a:extLst>
          </p:cNvPr>
          <p:cNvSpPr/>
          <p:nvPr/>
        </p:nvSpPr>
        <p:spPr>
          <a:xfrm>
            <a:off x="10323193" y="5486787"/>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69" name="Freeform 268">
            <a:extLst>
              <a:ext uri="{FF2B5EF4-FFF2-40B4-BE49-F238E27FC236}">
                <a16:creationId xmlns:a16="http://schemas.microsoft.com/office/drawing/2014/main" id="{55780FC6-C5D7-C347-B586-3C7B3474BE43}"/>
              </a:ext>
            </a:extLst>
          </p:cNvPr>
          <p:cNvSpPr/>
          <p:nvPr/>
        </p:nvSpPr>
        <p:spPr>
          <a:xfrm>
            <a:off x="10323193" y="5777265"/>
            <a:ext cx="37660" cy="296299"/>
          </a:xfrm>
          <a:custGeom>
            <a:avLst/>
            <a:gdLst>
              <a:gd name="connsiteX0" fmla="*/ 35747 w 37660"/>
              <a:gd name="connsiteY0" fmla="*/ 326795 h 329844"/>
              <a:gd name="connsiteX1" fmla="*/ 36128 w 37660"/>
              <a:gd name="connsiteY1" fmla="*/ 322984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1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3 h 329844"/>
              <a:gd name="connsiteX15" fmla="*/ 35747 w 37660"/>
              <a:gd name="connsiteY15" fmla="*/ 3431 h 329844"/>
              <a:gd name="connsiteX16" fmla="*/ 18725 w 37660"/>
              <a:gd name="connsiteY16" fmla="*/ 0 h 329844"/>
              <a:gd name="connsiteX17" fmla="*/ 306 w 37660"/>
              <a:gd name="connsiteY17" fmla="*/ 3431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4"/>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7"/>
                  <a:pt x="36637" y="226165"/>
                  <a:pt x="35112" y="200880"/>
                </a:cubicBezTo>
                <a:cubicBezTo>
                  <a:pt x="34604" y="191986"/>
                  <a:pt x="33842" y="183219"/>
                  <a:pt x="34604" y="174325"/>
                </a:cubicBezTo>
                <a:cubicBezTo>
                  <a:pt x="35875" y="158442"/>
                  <a:pt x="35747" y="142433"/>
                  <a:pt x="36128" y="126551"/>
                </a:cubicBezTo>
                <a:cubicBezTo>
                  <a:pt x="36255" y="119054"/>
                  <a:pt x="34477" y="114099"/>
                  <a:pt x="36128" y="103934"/>
                </a:cubicBezTo>
                <a:cubicBezTo>
                  <a:pt x="36382" y="99487"/>
                  <a:pt x="37780" y="91229"/>
                  <a:pt x="37652" y="87035"/>
                </a:cubicBezTo>
                <a:cubicBezTo>
                  <a:pt x="37399" y="79031"/>
                  <a:pt x="36764" y="75092"/>
                  <a:pt x="36382" y="67087"/>
                </a:cubicBezTo>
                <a:cubicBezTo>
                  <a:pt x="35620" y="49299"/>
                  <a:pt x="35366" y="31511"/>
                  <a:pt x="35112" y="13723"/>
                </a:cubicBezTo>
                <a:cubicBezTo>
                  <a:pt x="35112" y="10292"/>
                  <a:pt x="35366" y="6861"/>
                  <a:pt x="35747" y="3431"/>
                </a:cubicBezTo>
                <a:lnTo>
                  <a:pt x="18725" y="0"/>
                </a:lnTo>
                <a:lnTo>
                  <a:pt x="306" y="3431"/>
                </a:lnTo>
                <a:cubicBezTo>
                  <a:pt x="179" y="5337"/>
                  <a:pt x="179" y="7370"/>
                  <a:pt x="179" y="9275"/>
                </a:cubicBezTo>
                <a:cubicBezTo>
                  <a:pt x="-583" y="25539"/>
                  <a:pt x="1322" y="42184"/>
                  <a:pt x="1449" y="58193"/>
                </a:cubicBezTo>
                <a:cubicBezTo>
                  <a:pt x="1957" y="102537"/>
                  <a:pt x="1449" y="146880"/>
                  <a:pt x="2719" y="191351"/>
                </a:cubicBezTo>
                <a:cubicBezTo>
                  <a:pt x="2974" y="199483"/>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6"/>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70" name="Freeform 269">
            <a:extLst>
              <a:ext uri="{FF2B5EF4-FFF2-40B4-BE49-F238E27FC236}">
                <a16:creationId xmlns:a16="http://schemas.microsoft.com/office/drawing/2014/main" id="{845AD4BB-2283-564C-9A1B-04D571519171}"/>
              </a:ext>
            </a:extLst>
          </p:cNvPr>
          <p:cNvSpPr/>
          <p:nvPr/>
        </p:nvSpPr>
        <p:spPr>
          <a:xfrm>
            <a:off x="10323193" y="6067745"/>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1"/>
                  <a:pt x="35112" y="13722"/>
                </a:cubicBezTo>
                <a:cubicBezTo>
                  <a:pt x="35112" y="10292"/>
                  <a:pt x="35366" y="6861"/>
                  <a:pt x="35747" y="3430"/>
                </a:cubicBezTo>
                <a:lnTo>
                  <a:pt x="18725" y="0"/>
                </a:lnTo>
                <a:lnTo>
                  <a:pt x="306" y="3430"/>
                </a:lnTo>
                <a:cubicBezTo>
                  <a:pt x="179" y="5336"/>
                  <a:pt x="179" y="7369"/>
                  <a:pt x="179" y="9275"/>
                </a:cubicBezTo>
                <a:cubicBezTo>
                  <a:pt x="-583" y="25539"/>
                  <a:pt x="1322" y="42184"/>
                  <a:pt x="1449" y="58193"/>
                </a:cubicBezTo>
                <a:cubicBezTo>
                  <a:pt x="1957" y="102537"/>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72" name="Freeform 271">
            <a:extLst>
              <a:ext uri="{FF2B5EF4-FFF2-40B4-BE49-F238E27FC236}">
                <a16:creationId xmlns:a16="http://schemas.microsoft.com/office/drawing/2014/main" id="{D6ED66C2-52B8-C249-A9D3-9E42162C752B}"/>
              </a:ext>
            </a:extLst>
          </p:cNvPr>
          <p:cNvSpPr/>
          <p:nvPr/>
        </p:nvSpPr>
        <p:spPr>
          <a:xfrm>
            <a:off x="9893759" y="6446861"/>
            <a:ext cx="337643" cy="33838"/>
          </a:xfrm>
          <a:custGeom>
            <a:avLst/>
            <a:gdLst>
              <a:gd name="connsiteX0" fmla="*/ 3176 w 337643"/>
              <a:gd name="connsiteY0" fmla="*/ 35756 h 37669"/>
              <a:gd name="connsiteX1" fmla="*/ 6986 w 337643"/>
              <a:gd name="connsiteY1" fmla="*/ 36137 h 37669"/>
              <a:gd name="connsiteX2" fmla="*/ 18800 w 337643"/>
              <a:gd name="connsiteY2" fmla="*/ 37281 h 37669"/>
              <a:gd name="connsiteX3" fmla="*/ 26041 w 337643"/>
              <a:gd name="connsiteY3" fmla="*/ 37153 h 37669"/>
              <a:gd name="connsiteX4" fmla="*/ 36712 w 337643"/>
              <a:gd name="connsiteY4" fmla="*/ 36899 h 37669"/>
              <a:gd name="connsiteX5" fmla="*/ 46239 w 337643"/>
              <a:gd name="connsiteY5" fmla="*/ 36772 h 37669"/>
              <a:gd name="connsiteX6" fmla="*/ 47509 w 337643"/>
              <a:gd name="connsiteY6" fmla="*/ 36899 h 37669"/>
              <a:gd name="connsiteX7" fmla="*/ 54115 w 337643"/>
              <a:gd name="connsiteY7" fmla="*/ 36645 h 37669"/>
              <a:gd name="connsiteX8" fmla="*/ 131857 w 337643"/>
              <a:gd name="connsiteY8" fmla="*/ 35121 h 37669"/>
              <a:gd name="connsiteX9" fmla="*/ 159040 w 337643"/>
              <a:gd name="connsiteY9" fmla="*/ 34612 h 37669"/>
              <a:gd name="connsiteX10" fmla="*/ 207947 w 337643"/>
              <a:gd name="connsiteY10" fmla="*/ 36137 h 37669"/>
              <a:gd name="connsiteX11" fmla="*/ 231066 w 337643"/>
              <a:gd name="connsiteY11" fmla="*/ 36137 h 37669"/>
              <a:gd name="connsiteX12" fmla="*/ 248469 w 337643"/>
              <a:gd name="connsiteY12" fmla="*/ 37662 h 37669"/>
              <a:gd name="connsiteX13" fmla="*/ 268921 w 337643"/>
              <a:gd name="connsiteY13" fmla="*/ 36391 h 37669"/>
              <a:gd name="connsiteX14" fmla="*/ 323543 w 337643"/>
              <a:gd name="connsiteY14" fmla="*/ 35121 h 37669"/>
              <a:gd name="connsiteX15" fmla="*/ 334087 w 337643"/>
              <a:gd name="connsiteY15" fmla="*/ 35756 h 37669"/>
              <a:gd name="connsiteX16" fmla="*/ 337644 w 337643"/>
              <a:gd name="connsiteY16" fmla="*/ 18730 h 37669"/>
              <a:gd name="connsiteX17" fmla="*/ 334087 w 337643"/>
              <a:gd name="connsiteY17" fmla="*/ 306 h 37669"/>
              <a:gd name="connsiteX18" fmla="*/ 328116 w 337643"/>
              <a:gd name="connsiteY18" fmla="*/ 180 h 37669"/>
              <a:gd name="connsiteX19" fmla="*/ 278068 w 337643"/>
              <a:gd name="connsiteY19" fmla="*/ 1450 h 37669"/>
              <a:gd name="connsiteX20" fmla="*/ 141892 w 337643"/>
              <a:gd name="connsiteY20" fmla="*/ 2720 h 37669"/>
              <a:gd name="connsiteX21" fmla="*/ 111786 w 337643"/>
              <a:gd name="connsiteY21" fmla="*/ 2212 h 37669"/>
              <a:gd name="connsiteX22" fmla="*/ 76218 w 337643"/>
              <a:gd name="connsiteY22" fmla="*/ 1704 h 37669"/>
              <a:gd name="connsiteX23" fmla="*/ 63642 w 337643"/>
              <a:gd name="connsiteY23" fmla="*/ 1577 h 37669"/>
              <a:gd name="connsiteX24" fmla="*/ 43063 w 337643"/>
              <a:gd name="connsiteY24" fmla="*/ 1323 h 37669"/>
              <a:gd name="connsiteX25" fmla="*/ 3049 w 337643"/>
              <a:gd name="connsiteY25" fmla="*/ 306 h 37669"/>
              <a:gd name="connsiteX26" fmla="*/ 0 w 337643"/>
              <a:gd name="connsiteY26" fmla="*/ 19746 h 37669"/>
              <a:gd name="connsiteX27" fmla="*/ 3176 w 337643"/>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69">
                <a:moveTo>
                  <a:pt x="3176" y="35756"/>
                </a:moveTo>
                <a:cubicBezTo>
                  <a:pt x="4446" y="35883"/>
                  <a:pt x="5716" y="36010"/>
                  <a:pt x="6986" y="36137"/>
                </a:cubicBezTo>
                <a:cubicBezTo>
                  <a:pt x="11179" y="36645"/>
                  <a:pt x="14989" y="37153"/>
                  <a:pt x="18800" y="37281"/>
                </a:cubicBezTo>
                <a:cubicBezTo>
                  <a:pt x="21214" y="37408"/>
                  <a:pt x="23373" y="37408"/>
                  <a:pt x="26041" y="37153"/>
                </a:cubicBezTo>
                <a:cubicBezTo>
                  <a:pt x="29471" y="36772"/>
                  <a:pt x="33154" y="36645"/>
                  <a:pt x="36712" y="36899"/>
                </a:cubicBezTo>
                <a:cubicBezTo>
                  <a:pt x="36838" y="36899"/>
                  <a:pt x="43190" y="36899"/>
                  <a:pt x="46239" y="36772"/>
                </a:cubicBezTo>
                <a:cubicBezTo>
                  <a:pt x="46620" y="36772"/>
                  <a:pt x="47001" y="36899"/>
                  <a:pt x="47509" y="36899"/>
                </a:cubicBezTo>
                <a:cubicBezTo>
                  <a:pt x="49541" y="37153"/>
                  <a:pt x="51827" y="36899"/>
                  <a:pt x="54115" y="36645"/>
                </a:cubicBezTo>
                <a:cubicBezTo>
                  <a:pt x="80028" y="36391"/>
                  <a:pt x="105942" y="36645"/>
                  <a:pt x="131857" y="35121"/>
                </a:cubicBezTo>
                <a:cubicBezTo>
                  <a:pt x="140875" y="34612"/>
                  <a:pt x="149895" y="33850"/>
                  <a:pt x="159040" y="34612"/>
                </a:cubicBezTo>
                <a:cubicBezTo>
                  <a:pt x="175300" y="35883"/>
                  <a:pt x="191687" y="35756"/>
                  <a:pt x="207947" y="36137"/>
                </a:cubicBezTo>
                <a:cubicBezTo>
                  <a:pt x="215696" y="36264"/>
                  <a:pt x="220777" y="34485"/>
                  <a:pt x="231066" y="36137"/>
                </a:cubicBezTo>
                <a:cubicBezTo>
                  <a:pt x="235512" y="36391"/>
                  <a:pt x="244023" y="37789"/>
                  <a:pt x="248469" y="37662"/>
                </a:cubicBezTo>
                <a:cubicBezTo>
                  <a:pt x="256600" y="37408"/>
                  <a:pt x="260791" y="36772"/>
                  <a:pt x="268921" y="36391"/>
                </a:cubicBezTo>
                <a:cubicBezTo>
                  <a:pt x="287086" y="35629"/>
                  <a:pt x="305251" y="35375"/>
                  <a:pt x="323543" y="35121"/>
                </a:cubicBezTo>
                <a:cubicBezTo>
                  <a:pt x="326974" y="35121"/>
                  <a:pt x="330530" y="35375"/>
                  <a:pt x="334087" y="35756"/>
                </a:cubicBezTo>
                <a:lnTo>
                  <a:pt x="337644" y="18730"/>
                </a:lnTo>
                <a:lnTo>
                  <a:pt x="334087" y="306"/>
                </a:lnTo>
                <a:cubicBezTo>
                  <a:pt x="332055" y="180"/>
                  <a:pt x="330022" y="180"/>
                  <a:pt x="328116" y="180"/>
                </a:cubicBezTo>
                <a:cubicBezTo>
                  <a:pt x="311349" y="-583"/>
                  <a:pt x="294454" y="1323"/>
                  <a:pt x="278068" y="1450"/>
                </a:cubicBezTo>
                <a:cubicBezTo>
                  <a:pt x="232718" y="1958"/>
                  <a:pt x="187241" y="1450"/>
                  <a:pt x="141892" y="2720"/>
                </a:cubicBezTo>
                <a:cubicBezTo>
                  <a:pt x="133634" y="2974"/>
                  <a:pt x="113437" y="2467"/>
                  <a:pt x="111786" y="2212"/>
                </a:cubicBezTo>
                <a:cubicBezTo>
                  <a:pt x="100353" y="-75"/>
                  <a:pt x="88158" y="1958"/>
                  <a:pt x="76218" y="1704"/>
                </a:cubicBezTo>
                <a:cubicBezTo>
                  <a:pt x="72025" y="1577"/>
                  <a:pt x="67833" y="1577"/>
                  <a:pt x="63642" y="1577"/>
                </a:cubicBezTo>
                <a:cubicBezTo>
                  <a:pt x="56782" y="1450"/>
                  <a:pt x="49922" y="1450"/>
                  <a:pt x="43063" y="1323"/>
                </a:cubicBezTo>
                <a:cubicBezTo>
                  <a:pt x="29724"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73" name="Freeform 272">
            <a:extLst>
              <a:ext uri="{FF2B5EF4-FFF2-40B4-BE49-F238E27FC236}">
                <a16:creationId xmlns:a16="http://schemas.microsoft.com/office/drawing/2014/main" id="{C76A95E2-46E5-4C4F-9822-F3A59B7CA0DF}"/>
              </a:ext>
            </a:extLst>
          </p:cNvPr>
          <p:cNvSpPr/>
          <p:nvPr/>
        </p:nvSpPr>
        <p:spPr>
          <a:xfrm>
            <a:off x="9562974" y="6446861"/>
            <a:ext cx="337644" cy="33838"/>
          </a:xfrm>
          <a:custGeom>
            <a:avLst/>
            <a:gdLst>
              <a:gd name="connsiteX0" fmla="*/ 3176 w 337644"/>
              <a:gd name="connsiteY0" fmla="*/ 35756 h 37669"/>
              <a:gd name="connsiteX1" fmla="*/ 6987 w 337644"/>
              <a:gd name="connsiteY1" fmla="*/ 36137 h 37669"/>
              <a:gd name="connsiteX2" fmla="*/ 18801 w 337644"/>
              <a:gd name="connsiteY2" fmla="*/ 37281 h 37669"/>
              <a:gd name="connsiteX3" fmla="*/ 26042 w 337644"/>
              <a:gd name="connsiteY3" fmla="*/ 37153 h 37669"/>
              <a:gd name="connsiteX4" fmla="*/ 36712 w 337644"/>
              <a:gd name="connsiteY4" fmla="*/ 36899 h 37669"/>
              <a:gd name="connsiteX5" fmla="*/ 46239 w 337644"/>
              <a:gd name="connsiteY5" fmla="*/ 36772 h 37669"/>
              <a:gd name="connsiteX6" fmla="*/ 47510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2 w 337644"/>
              <a:gd name="connsiteY13" fmla="*/ 36391 h 37669"/>
              <a:gd name="connsiteX14" fmla="*/ 323544 w 337644"/>
              <a:gd name="connsiteY14" fmla="*/ 35121 h 37669"/>
              <a:gd name="connsiteX15" fmla="*/ 334088 w 337644"/>
              <a:gd name="connsiteY15" fmla="*/ 35756 h 37669"/>
              <a:gd name="connsiteX16" fmla="*/ 337644 w 337644"/>
              <a:gd name="connsiteY16" fmla="*/ 18730 h 37669"/>
              <a:gd name="connsiteX17" fmla="*/ 334088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7" y="36137"/>
                </a:cubicBezTo>
                <a:cubicBezTo>
                  <a:pt x="11179" y="36645"/>
                  <a:pt x="14990" y="37153"/>
                  <a:pt x="18801" y="37281"/>
                </a:cubicBezTo>
                <a:cubicBezTo>
                  <a:pt x="21214" y="37408"/>
                  <a:pt x="23374" y="37408"/>
                  <a:pt x="26042" y="37153"/>
                </a:cubicBezTo>
                <a:cubicBezTo>
                  <a:pt x="29471" y="36772"/>
                  <a:pt x="33155" y="36645"/>
                  <a:pt x="36712" y="36899"/>
                </a:cubicBezTo>
                <a:cubicBezTo>
                  <a:pt x="36839" y="36899"/>
                  <a:pt x="43190" y="36899"/>
                  <a:pt x="46239" y="36772"/>
                </a:cubicBezTo>
                <a:cubicBezTo>
                  <a:pt x="46620" y="36772"/>
                  <a:pt x="47001" y="36899"/>
                  <a:pt x="47510" y="36899"/>
                </a:cubicBezTo>
                <a:cubicBezTo>
                  <a:pt x="49542" y="37153"/>
                  <a:pt x="51828" y="36899"/>
                  <a:pt x="54115" y="36645"/>
                </a:cubicBezTo>
                <a:cubicBezTo>
                  <a:pt x="80029" y="36391"/>
                  <a:pt x="105943" y="36645"/>
                  <a:pt x="131857" y="35121"/>
                </a:cubicBezTo>
                <a:cubicBezTo>
                  <a:pt x="140876" y="34612"/>
                  <a:pt x="149895" y="33850"/>
                  <a:pt x="159041" y="34612"/>
                </a:cubicBezTo>
                <a:cubicBezTo>
                  <a:pt x="175301" y="35883"/>
                  <a:pt x="191688" y="35756"/>
                  <a:pt x="207947" y="36137"/>
                </a:cubicBezTo>
                <a:cubicBezTo>
                  <a:pt x="215696" y="36264"/>
                  <a:pt x="220777" y="34485"/>
                  <a:pt x="231066" y="36137"/>
                </a:cubicBezTo>
                <a:cubicBezTo>
                  <a:pt x="235513" y="36391"/>
                  <a:pt x="244024" y="37789"/>
                  <a:pt x="248469" y="37662"/>
                </a:cubicBezTo>
                <a:cubicBezTo>
                  <a:pt x="256600" y="37408"/>
                  <a:pt x="260792" y="36772"/>
                  <a:pt x="268922" y="36391"/>
                </a:cubicBezTo>
                <a:cubicBezTo>
                  <a:pt x="287087" y="35629"/>
                  <a:pt x="305252" y="35375"/>
                  <a:pt x="323544" y="35121"/>
                </a:cubicBezTo>
                <a:cubicBezTo>
                  <a:pt x="326974" y="35121"/>
                  <a:pt x="330531" y="35375"/>
                  <a:pt x="334088" y="35756"/>
                </a:cubicBezTo>
                <a:lnTo>
                  <a:pt x="337644" y="18730"/>
                </a:lnTo>
                <a:lnTo>
                  <a:pt x="334088" y="306"/>
                </a:lnTo>
                <a:cubicBezTo>
                  <a:pt x="332055" y="180"/>
                  <a:pt x="330023" y="180"/>
                  <a:pt x="328117" y="180"/>
                </a:cubicBezTo>
                <a:cubicBezTo>
                  <a:pt x="311349" y="-583"/>
                  <a:pt x="294455" y="1323"/>
                  <a:pt x="278068" y="1450"/>
                </a:cubicBezTo>
                <a:cubicBezTo>
                  <a:pt x="232718" y="1958"/>
                  <a:pt x="187242" y="1450"/>
                  <a:pt x="141892" y="2720"/>
                </a:cubicBezTo>
                <a:cubicBezTo>
                  <a:pt x="133635" y="2974"/>
                  <a:pt x="113438" y="2467"/>
                  <a:pt x="111786" y="2212"/>
                </a:cubicBezTo>
                <a:cubicBezTo>
                  <a:pt x="100354" y="-75"/>
                  <a:pt x="88158" y="1958"/>
                  <a:pt x="76218" y="1704"/>
                </a:cubicBezTo>
                <a:cubicBezTo>
                  <a:pt x="72026" y="1577"/>
                  <a:pt x="67834" y="1577"/>
                  <a:pt x="63642" y="1577"/>
                </a:cubicBezTo>
                <a:cubicBezTo>
                  <a:pt x="56783" y="1450"/>
                  <a:pt x="49923" y="1450"/>
                  <a:pt x="43063" y="1323"/>
                </a:cubicBezTo>
                <a:cubicBezTo>
                  <a:pt x="29725"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75" name="Freeform 274">
            <a:extLst>
              <a:ext uri="{FF2B5EF4-FFF2-40B4-BE49-F238E27FC236}">
                <a16:creationId xmlns:a16="http://schemas.microsoft.com/office/drawing/2014/main" id="{2558EB5E-6EEF-4A4C-90F5-C330DD3D8E3F}"/>
              </a:ext>
            </a:extLst>
          </p:cNvPr>
          <p:cNvSpPr/>
          <p:nvPr/>
        </p:nvSpPr>
        <p:spPr>
          <a:xfrm>
            <a:off x="9232062" y="6446861"/>
            <a:ext cx="337644" cy="33838"/>
          </a:xfrm>
          <a:custGeom>
            <a:avLst/>
            <a:gdLst>
              <a:gd name="connsiteX0" fmla="*/ 3176 w 337644"/>
              <a:gd name="connsiteY0" fmla="*/ 35756 h 37669"/>
              <a:gd name="connsiteX1" fmla="*/ 6986 w 337644"/>
              <a:gd name="connsiteY1" fmla="*/ 36137 h 37669"/>
              <a:gd name="connsiteX2" fmla="*/ 18801 w 337644"/>
              <a:gd name="connsiteY2" fmla="*/ 37281 h 37669"/>
              <a:gd name="connsiteX3" fmla="*/ 26041 w 337644"/>
              <a:gd name="connsiteY3" fmla="*/ 37153 h 37669"/>
              <a:gd name="connsiteX4" fmla="*/ 36712 w 337644"/>
              <a:gd name="connsiteY4" fmla="*/ 36899 h 37669"/>
              <a:gd name="connsiteX5" fmla="*/ 46239 w 337644"/>
              <a:gd name="connsiteY5" fmla="*/ 36772 h 37669"/>
              <a:gd name="connsiteX6" fmla="*/ 47509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1 w 337644"/>
              <a:gd name="connsiteY13" fmla="*/ 36391 h 37669"/>
              <a:gd name="connsiteX14" fmla="*/ 323544 w 337644"/>
              <a:gd name="connsiteY14" fmla="*/ 35121 h 37669"/>
              <a:gd name="connsiteX15" fmla="*/ 334087 w 337644"/>
              <a:gd name="connsiteY15" fmla="*/ 35756 h 37669"/>
              <a:gd name="connsiteX16" fmla="*/ 337644 w 337644"/>
              <a:gd name="connsiteY16" fmla="*/ 18730 h 37669"/>
              <a:gd name="connsiteX17" fmla="*/ 334087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6" y="36137"/>
                </a:cubicBezTo>
                <a:cubicBezTo>
                  <a:pt x="11179" y="36645"/>
                  <a:pt x="14989" y="37153"/>
                  <a:pt x="18801" y="37281"/>
                </a:cubicBezTo>
                <a:cubicBezTo>
                  <a:pt x="21214" y="37408"/>
                  <a:pt x="23374" y="37408"/>
                  <a:pt x="26041" y="37153"/>
                </a:cubicBezTo>
                <a:cubicBezTo>
                  <a:pt x="29471" y="36772"/>
                  <a:pt x="33154" y="36645"/>
                  <a:pt x="36712" y="36899"/>
                </a:cubicBezTo>
                <a:cubicBezTo>
                  <a:pt x="36839" y="36899"/>
                  <a:pt x="43190" y="36899"/>
                  <a:pt x="46239" y="36772"/>
                </a:cubicBezTo>
                <a:cubicBezTo>
                  <a:pt x="46620" y="36772"/>
                  <a:pt x="47001" y="36899"/>
                  <a:pt x="47509" y="36899"/>
                </a:cubicBezTo>
                <a:cubicBezTo>
                  <a:pt x="49542" y="37153"/>
                  <a:pt x="51828" y="36899"/>
                  <a:pt x="54115" y="36645"/>
                </a:cubicBezTo>
                <a:cubicBezTo>
                  <a:pt x="80028" y="36391"/>
                  <a:pt x="105943" y="36645"/>
                  <a:pt x="131857" y="35121"/>
                </a:cubicBezTo>
                <a:cubicBezTo>
                  <a:pt x="140876" y="34612"/>
                  <a:pt x="149895" y="33850"/>
                  <a:pt x="159041" y="34612"/>
                </a:cubicBezTo>
                <a:cubicBezTo>
                  <a:pt x="175300" y="35883"/>
                  <a:pt x="191688" y="35756"/>
                  <a:pt x="207947" y="36137"/>
                </a:cubicBezTo>
                <a:cubicBezTo>
                  <a:pt x="215696" y="36264"/>
                  <a:pt x="220777" y="34485"/>
                  <a:pt x="231066" y="36137"/>
                </a:cubicBezTo>
                <a:cubicBezTo>
                  <a:pt x="235513" y="36391"/>
                  <a:pt x="244024" y="37789"/>
                  <a:pt x="248469" y="37662"/>
                </a:cubicBezTo>
                <a:cubicBezTo>
                  <a:pt x="256600" y="37408"/>
                  <a:pt x="260792" y="36772"/>
                  <a:pt x="268921" y="36391"/>
                </a:cubicBezTo>
                <a:cubicBezTo>
                  <a:pt x="287087" y="35629"/>
                  <a:pt x="305252" y="35375"/>
                  <a:pt x="323544" y="35121"/>
                </a:cubicBezTo>
                <a:cubicBezTo>
                  <a:pt x="326974" y="35121"/>
                  <a:pt x="330531" y="35375"/>
                  <a:pt x="334087" y="35756"/>
                </a:cubicBezTo>
                <a:lnTo>
                  <a:pt x="337644" y="18730"/>
                </a:lnTo>
                <a:lnTo>
                  <a:pt x="334087" y="306"/>
                </a:lnTo>
                <a:cubicBezTo>
                  <a:pt x="332055" y="180"/>
                  <a:pt x="330023" y="180"/>
                  <a:pt x="328117" y="180"/>
                </a:cubicBezTo>
                <a:cubicBezTo>
                  <a:pt x="311349" y="-583"/>
                  <a:pt x="294454" y="1323"/>
                  <a:pt x="278068" y="1450"/>
                </a:cubicBezTo>
                <a:cubicBezTo>
                  <a:pt x="232718" y="1958"/>
                  <a:pt x="187241" y="1450"/>
                  <a:pt x="141892" y="2720"/>
                </a:cubicBezTo>
                <a:cubicBezTo>
                  <a:pt x="133635" y="2974"/>
                  <a:pt x="113437" y="2467"/>
                  <a:pt x="111786" y="2212"/>
                </a:cubicBezTo>
                <a:cubicBezTo>
                  <a:pt x="100354" y="-75"/>
                  <a:pt x="88158" y="1958"/>
                  <a:pt x="76218" y="1704"/>
                </a:cubicBezTo>
                <a:cubicBezTo>
                  <a:pt x="72025" y="1577"/>
                  <a:pt x="67834" y="1577"/>
                  <a:pt x="63642" y="1577"/>
                </a:cubicBezTo>
                <a:cubicBezTo>
                  <a:pt x="56783" y="1450"/>
                  <a:pt x="49922" y="1450"/>
                  <a:pt x="43063" y="1323"/>
                </a:cubicBezTo>
                <a:cubicBezTo>
                  <a:pt x="29725"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76" name="Freeform 275">
            <a:extLst>
              <a:ext uri="{FF2B5EF4-FFF2-40B4-BE49-F238E27FC236}">
                <a16:creationId xmlns:a16="http://schemas.microsoft.com/office/drawing/2014/main" id="{E258808C-CBCD-6647-8691-15C311A7088B}"/>
              </a:ext>
            </a:extLst>
          </p:cNvPr>
          <p:cNvSpPr/>
          <p:nvPr/>
        </p:nvSpPr>
        <p:spPr>
          <a:xfrm>
            <a:off x="8901278" y="6446861"/>
            <a:ext cx="337644" cy="33838"/>
          </a:xfrm>
          <a:custGeom>
            <a:avLst/>
            <a:gdLst>
              <a:gd name="connsiteX0" fmla="*/ 3049 w 337644"/>
              <a:gd name="connsiteY0" fmla="*/ 35756 h 37669"/>
              <a:gd name="connsiteX1" fmla="*/ 6986 w 337644"/>
              <a:gd name="connsiteY1" fmla="*/ 36137 h 37669"/>
              <a:gd name="connsiteX2" fmla="*/ 18800 w 337644"/>
              <a:gd name="connsiteY2" fmla="*/ 37281 h 37669"/>
              <a:gd name="connsiteX3" fmla="*/ 26041 w 337644"/>
              <a:gd name="connsiteY3" fmla="*/ 37153 h 37669"/>
              <a:gd name="connsiteX4" fmla="*/ 36712 w 337644"/>
              <a:gd name="connsiteY4" fmla="*/ 36899 h 37669"/>
              <a:gd name="connsiteX5" fmla="*/ 46239 w 337644"/>
              <a:gd name="connsiteY5" fmla="*/ 36772 h 37669"/>
              <a:gd name="connsiteX6" fmla="*/ 47509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1 w 337644"/>
              <a:gd name="connsiteY13" fmla="*/ 36391 h 37669"/>
              <a:gd name="connsiteX14" fmla="*/ 323543 w 337644"/>
              <a:gd name="connsiteY14" fmla="*/ 35121 h 37669"/>
              <a:gd name="connsiteX15" fmla="*/ 334087 w 337644"/>
              <a:gd name="connsiteY15" fmla="*/ 35756 h 37669"/>
              <a:gd name="connsiteX16" fmla="*/ 337644 w 337644"/>
              <a:gd name="connsiteY16" fmla="*/ 18730 h 37669"/>
              <a:gd name="connsiteX17" fmla="*/ 334087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049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049" y="35756"/>
                </a:moveTo>
                <a:cubicBezTo>
                  <a:pt x="4319" y="35883"/>
                  <a:pt x="5589" y="36010"/>
                  <a:pt x="6986" y="36137"/>
                </a:cubicBezTo>
                <a:cubicBezTo>
                  <a:pt x="11179" y="36645"/>
                  <a:pt x="14989" y="37153"/>
                  <a:pt x="18800" y="37281"/>
                </a:cubicBezTo>
                <a:cubicBezTo>
                  <a:pt x="21214" y="37408"/>
                  <a:pt x="23373" y="37408"/>
                  <a:pt x="26041" y="37153"/>
                </a:cubicBezTo>
                <a:cubicBezTo>
                  <a:pt x="29471" y="36772"/>
                  <a:pt x="33154" y="36645"/>
                  <a:pt x="36712" y="36899"/>
                </a:cubicBezTo>
                <a:cubicBezTo>
                  <a:pt x="36838" y="36899"/>
                  <a:pt x="43190" y="36899"/>
                  <a:pt x="46239" y="36772"/>
                </a:cubicBezTo>
                <a:cubicBezTo>
                  <a:pt x="46620" y="36772"/>
                  <a:pt x="47001" y="36899"/>
                  <a:pt x="47509" y="36899"/>
                </a:cubicBezTo>
                <a:cubicBezTo>
                  <a:pt x="49541" y="37153"/>
                  <a:pt x="51828" y="36899"/>
                  <a:pt x="54115" y="36645"/>
                </a:cubicBezTo>
                <a:cubicBezTo>
                  <a:pt x="80028" y="36391"/>
                  <a:pt x="105942" y="36645"/>
                  <a:pt x="131857" y="35121"/>
                </a:cubicBezTo>
                <a:cubicBezTo>
                  <a:pt x="140875" y="34612"/>
                  <a:pt x="149895" y="33850"/>
                  <a:pt x="159041" y="34612"/>
                </a:cubicBezTo>
                <a:cubicBezTo>
                  <a:pt x="175300" y="35883"/>
                  <a:pt x="191687" y="35756"/>
                  <a:pt x="207947" y="36137"/>
                </a:cubicBezTo>
                <a:cubicBezTo>
                  <a:pt x="215696" y="36264"/>
                  <a:pt x="220777" y="34485"/>
                  <a:pt x="231066" y="36137"/>
                </a:cubicBezTo>
                <a:cubicBezTo>
                  <a:pt x="235512" y="36391"/>
                  <a:pt x="244023" y="37789"/>
                  <a:pt x="248469" y="37662"/>
                </a:cubicBezTo>
                <a:cubicBezTo>
                  <a:pt x="256600" y="37408"/>
                  <a:pt x="260791" y="36772"/>
                  <a:pt x="268921" y="36391"/>
                </a:cubicBezTo>
                <a:cubicBezTo>
                  <a:pt x="287086" y="35629"/>
                  <a:pt x="305251" y="35375"/>
                  <a:pt x="323543" y="35121"/>
                </a:cubicBezTo>
                <a:cubicBezTo>
                  <a:pt x="326974" y="35121"/>
                  <a:pt x="330531" y="35375"/>
                  <a:pt x="334087" y="35756"/>
                </a:cubicBezTo>
                <a:lnTo>
                  <a:pt x="337644" y="18730"/>
                </a:lnTo>
                <a:lnTo>
                  <a:pt x="334087" y="306"/>
                </a:lnTo>
                <a:cubicBezTo>
                  <a:pt x="332055" y="180"/>
                  <a:pt x="330022" y="180"/>
                  <a:pt x="328117" y="180"/>
                </a:cubicBezTo>
                <a:cubicBezTo>
                  <a:pt x="311349" y="-583"/>
                  <a:pt x="294454" y="1323"/>
                  <a:pt x="278068" y="1450"/>
                </a:cubicBezTo>
                <a:cubicBezTo>
                  <a:pt x="232718" y="1958"/>
                  <a:pt x="187241" y="1450"/>
                  <a:pt x="141892" y="2720"/>
                </a:cubicBezTo>
                <a:cubicBezTo>
                  <a:pt x="133635" y="2974"/>
                  <a:pt x="113437" y="2467"/>
                  <a:pt x="111786" y="2212"/>
                </a:cubicBezTo>
                <a:cubicBezTo>
                  <a:pt x="100353" y="-75"/>
                  <a:pt x="88158" y="1958"/>
                  <a:pt x="76218" y="1704"/>
                </a:cubicBezTo>
                <a:cubicBezTo>
                  <a:pt x="72025" y="1577"/>
                  <a:pt x="67833" y="1577"/>
                  <a:pt x="63642" y="1577"/>
                </a:cubicBezTo>
                <a:cubicBezTo>
                  <a:pt x="56782" y="1450"/>
                  <a:pt x="49922" y="1450"/>
                  <a:pt x="43063" y="1323"/>
                </a:cubicBezTo>
                <a:cubicBezTo>
                  <a:pt x="29724"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78" name="Freeform 277">
            <a:extLst>
              <a:ext uri="{FF2B5EF4-FFF2-40B4-BE49-F238E27FC236}">
                <a16:creationId xmlns:a16="http://schemas.microsoft.com/office/drawing/2014/main" id="{A37DBD5D-8623-8F47-BA06-ED67D7635F74}"/>
              </a:ext>
            </a:extLst>
          </p:cNvPr>
          <p:cNvSpPr/>
          <p:nvPr/>
        </p:nvSpPr>
        <p:spPr>
          <a:xfrm>
            <a:off x="8570367" y="6446861"/>
            <a:ext cx="337643" cy="33838"/>
          </a:xfrm>
          <a:custGeom>
            <a:avLst/>
            <a:gdLst>
              <a:gd name="connsiteX0" fmla="*/ 3049 w 337643"/>
              <a:gd name="connsiteY0" fmla="*/ 35756 h 37669"/>
              <a:gd name="connsiteX1" fmla="*/ 6986 w 337643"/>
              <a:gd name="connsiteY1" fmla="*/ 36137 h 37669"/>
              <a:gd name="connsiteX2" fmla="*/ 18800 w 337643"/>
              <a:gd name="connsiteY2" fmla="*/ 37281 h 37669"/>
              <a:gd name="connsiteX3" fmla="*/ 26041 w 337643"/>
              <a:gd name="connsiteY3" fmla="*/ 37153 h 37669"/>
              <a:gd name="connsiteX4" fmla="*/ 36711 w 337643"/>
              <a:gd name="connsiteY4" fmla="*/ 36899 h 37669"/>
              <a:gd name="connsiteX5" fmla="*/ 46238 w 337643"/>
              <a:gd name="connsiteY5" fmla="*/ 36772 h 37669"/>
              <a:gd name="connsiteX6" fmla="*/ 47509 w 337643"/>
              <a:gd name="connsiteY6" fmla="*/ 36899 h 37669"/>
              <a:gd name="connsiteX7" fmla="*/ 54114 w 337643"/>
              <a:gd name="connsiteY7" fmla="*/ 36645 h 37669"/>
              <a:gd name="connsiteX8" fmla="*/ 131857 w 337643"/>
              <a:gd name="connsiteY8" fmla="*/ 35121 h 37669"/>
              <a:gd name="connsiteX9" fmla="*/ 159040 w 337643"/>
              <a:gd name="connsiteY9" fmla="*/ 34612 h 37669"/>
              <a:gd name="connsiteX10" fmla="*/ 207947 w 337643"/>
              <a:gd name="connsiteY10" fmla="*/ 36137 h 37669"/>
              <a:gd name="connsiteX11" fmla="*/ 231066 w 337643"/>
              <a:gd name="connsiteY11" fmla="*/ 36137 h 37669"/>
              <a:gd name="connsiteX12" fmla="*/ 248469 w 337643"/>
              <a:gd name="connsiteY12" fmla="*/ 37662 h 37669"/>
              <a:gd name="connsiteX13" fmla="*/ 268921 w 337643"/>
              <a:gd name="connsiteY13" fmla="*/ 36391 h 37669"/>
              <a:gd name="connsiteX14" fmla="*/ 323543 w 337643"/>
              <a:gd name="connsiteY14" fmla="*/ 35121 h 37669"/>
              <a:gd name="connsiteX15" fmla="*/ 334087 w 337643"/>
              <a:gd name="connsiteY15" fmla="*/ 35756 h 37669"/>
              <a:gd name="connsiteX16" fmla="*/ 337644 w 337643"/>
              <a:gd name="connsiteY16" fmla="*/ 18730 h 37669"/>
              <a:gd name="connsiteX17" fmla="*/ 334087 w 337643"/>
              <a:gd name="connsiteY17" fmla="*/ 306 h 37669"/>
              <a:gd name="connsiteX18" fmla="*/ 328116 w 337643"/>
              <a:gd name="connsiteY18" fmla="*/ 180 h 37669"/>
              <a:gd name="connsiteX19" fmla="*/ 278067 w 337643"/>
              <a:gd name="connsiteY19" fmla="*/ 1450 h 37669"/>
              <a:gd name="connsiteX20" fmla="*/ 141892 w 337643"/>
              <a:gd name="connsiteY20" fmla="*/ 2720 h 37669"/>
              <a:gd name="connsiteX21" fmla="*/ 111786 w 337643"/>
              <a:gd name="connsiteY21" fmla="*/ 2212 h 37669"/>
              <a:gd name="connsiteX22" fmla="*/ 76218 w 337643"/>
              <a:gd name="connsiteY22" fmla="*/ 1704 h 37669"/>
              <a:gd name="connsiteX23" fmla="*/ 63641 w 337643"/>
              <a:gd name="connsiteY23" fmla="*/ 1577 h 37669"/>
              <a:gd name="connsiteX24" fmla="*/ 43062 w 337643"/>
              <a:gd name="connsiteY24" fmla="*/ 1323 h 37669"/>
              <a:gd name="connsiteX25" fmla="*/ 3049 w 337643"/>
              <a:gd name="connsiteY25" fmla="*/ 306 h 37669"/>
              <a:gd name="connsiteX26" fmla="*/ 0 w 337643"/>
              <a:gd name="connsiteY26" fmla="*/ 19746 h 37669"/>
              <a:gd name="connsiteX27" fmla="*/ 3049 w 337643"/>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69">
                <a:moveTo>
                  <a:pt x="3049" y="35756"/>
                </a:moveTo>
                <a:cubicBezTo>
                  <a:pt x="4319" y="35883"/>
                  <a:pt x="5589" y="36010"/>
                  <a:pt x="6986" y="36137"/>
                </a:cubicBezTo>
                <a:cubicBezTo>
                  <a:pt x="11179" y="36645"/>
                  <a:pt x="14989" y="37153"/>
                  <a:pt x="18800" y="37281"/>
                </a:cubicBezTo>
                <a:cubicBezTo>
                  <a:pt x="21214" y="37408"/>
                  <a:pt x="23373" y="37408"/>
                  <a:pt x="26041" y="37153"/>
                </a:cubicBezTo>
                <a:cubicBezTo>
                  <a:pt x="29471" y="36772"/>
                  <a:pt x="33154" y="36645"/>
                  <a:pt x="36711" y="36899"/>
                </a:cubicBezTo>
                <a:cubicBezTo>
                  <a:pt x="36838" y="36899"/>
                  <a:pt x="43190" y="36899"/>
                  <a:pt x="46238" y="36772"/>
                </a:cubicBezTo>
                <a:cubicBezTo>
                  <a:pt x="46620" y="36772"/>
                  <a:pt x="47000" y="36899"/>
                  <a:pt x="47509" y="36899"/>
                </a:cubicBezTo>
                <a:cubicBezTo>
                  <a:pt x="49541" y="37153"/>
                  <a:pt x="51827" y="36899"/>
                  <a:pt x="54114" y="36645"/>
                </a:cubicBezTo>
                <a:cubicBezTo>
                  <a:pt x="80028" y="36391"/>
                  <a:pt x="105942" y="36645"/>
                  <a:pt x="131857" y="35121"/>
                </a:cubicBezTo>
                <a:cubicBezTo>
                  <a:pt x="140875" y="34612"/>
                  <a:pt x="149895" y="33850"/>
                  <a:pt x="159040" y="34612"/>
                </a:cubicBezTo>
                <a:cubicBezTo>
                  <a:pt x="175300" y="35883"/>
                  <a:pt x="191687" y="35756"/>
                  <a:pt x="207947" y="36137"/>
                </a:cubicBezTo>
                <a:cubicBezTo>
                  <a:pt x="215696" y="36264"/>
                  <a:pt x="220777" y="34485"/>
                  <a:pt x="231066" y="36137"/>
                </a:cubicBezTo>
                <a:cubicBezTo>
                  <a:pt x="235512" y="36391"/>
                  <a:pt x="244023" y="37789"/>
                  <a:pt x="248469" y="37662"/>
                </a:cubicBezTo>
                <a:cubicBezTo>
                  <a:pt x="256599" y="37408"/>
                  <a:pt x="260791" y="36772"/>
                  <a:pt x="268921" y="36391"/>
                </a:cubicBezTo>
                <a:cubicBezTo>
                  <a:pt x="287086" y="35629"/>
                  <a:pt x="305251" y="35375"/>
                  <a:pt x="323543" y="35121"/>
                </a:cubicBezTo>
                <a:cubicBezTo>
                  <a:pt x="326974" y="35121"/>
                  <a:pt x="330530" y="35375"/>
                  <a:pt x="334087" y="35756"/>
                </a:cubicBezTo>
                <a:lnTo>
                  <a:pt x="337644" y="18730"/>
                </a:lnTo>
                <a:lnTo>
                  <a:pt x="334087" y="306"/>
                </a:lnTo>
                <a:cubicBezTo>
                  <a:pt x="332054" y="180"/>
                  <a:pt x="330022" y="180"/>
                  <a:pt x="328116" y="180"/>
                </a:cubicBezTo>
                <a:cubicBezTo>
                  <a:pt x="311348" y="-583"/>
                  <a:pt x="294454" y="1323"/>
                  <a:pt x="278067" y="1450"/>
                </a:cubicBezTo>
                <a:cubicBezTo>
                  <a:pt x="232718" y="1958"/>
                  <a:pt x="187241" y="1450"/>
                  <a:pt x="141892" y="2720"/>
                </a:cubicBezTo>
                <a:cubicBezTo>
                  <a:pt x="133634" y="2974"/>
                  <a:pt x="113437" y="2467"/>
                  <a:pt x="111786" y="2212"/>
                </a:cubicBezTo>
                <a:cubicBezTo>
                  <a:pt x="100353" y="-75"/>
                  <a:pt x="88158" y="1958"/>
                  <a:pt x="76218" y="1704"/>
                </a:cubicBezTo>
                <a:cubicBezTo>
                  <a:pt x="72025" y="1577"/>
                  <a:pt x="67833" y="1577"/>
                  <a:pt x="63641" y="1577"/>
                </a:cubicBezTo>
                <a:cubicBezTo>
                  <a:pt x="56782" y="1450"/>
                  <a:pt x="49922" y="1450"/>
                  <a:pt x="43062" y="1323"/>
                </a:cubicBezTo>
                <a:cubicBezTo>
                  <a:pt x="29724"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79" name="Freeform 278">
            <a:extLst>
              <a:ext uri="{FF2B5EF4-FFF2-40B4-BE49-F238E27FC236}">
                <a16:creationId xmlns:a16="http://schemas.microsoft.com/office/drawing/2014/main" id="{5927DB49-C8E2-BA42-B4E4-6DC9A39FE45F}"/>
              </a:ext>
            </a:extLst>
          </p:cNvPr>
          <p:cNvSpPr/>
          <p:nvPr/>
        </p:nvSpPr>
        <p:spPr>
          <a:xfrm>
            <a:off x="8239455" y="6446861"/>
            <a:ext cx="337644" cy="33838"/>
          </a:xfrm>
          <a:custGeom>
            <a:avLst/>
            <a:gdLst>
              <a:gd name="connsiteX0" fmla="*/ 3049 w 337644"/>
              <a:gd name="connsiteY0" fmla="*/ 35756 h 37669"/>
              <a:gd name="connsiteX1" fmla="*/ 6987 w 337644"/>
              <a:gd name="connsiteY1" fmla="*/ 36137 h 37669"/>
              <a:gd name="connsiteX2" fmla="*/ 18801 w 337644"/>
              <a:gd name="connsiteY2" fmla="*/ 37281 h 37669"/>
              <a:gd name="connsiteX3" fmla="*/ 26042 w 337644"/>
              <a:gd name="connsiteY3" fmla="*/ 37153 h 37669"/>
              <a:gd name="connsiteX4" fmla="*/ 36712 w 337644"/>
              <a:gd name="connsiteY4" fmla="*/ 36899 h 37669"/>
              <a:gd name="connsiteX5" fmla="*/ 46239 w 337644"/>
              <a:gd name="connsiteY5" fmla="*/ 36772 h 37669"/>
              <a:gd name="connsiteX6" fmla="*/ 47510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8 w 337644"/>
              <a:gd name="connsiteY10" fmla="*/ 36137 h 37669"/>
              <a:gd name="connsiteX11" fmla="*/ 231066 w 337644"/>
              <a:gd name="connsiteY11" fmla="*/ 36137 h 37669"/>
              <a:gd name="connsiteX12" fmla="*/ 248469 w 337644"/>
              <a:gd name="connsiteY12" fmla="*/ 37662 h 37669"/>
              <a:gd name="connsiteX13" fmla="*/ 268922 w 337644"/>
              <a:gd name="connsiteY13" fmla="*/ 36391 h 37669"/>
              <a:gd name="connsiteX14" fmla="*/ 323544 w 337644"/>
              <a:gd name="connsiteY14" fmla="*/ 35121 h 37669"/>
              <a:gd name="connsiteX15" fmla="*/ 334088 w 337644"/>
              <a:gd name="connsiteY15" fmla="*/ 35756 h 37669"/>
              <a:gd name="connsiteX16" fmla="*/ 337644 w 337644"/>
              <a:gd name="connsiteY16" fmla="*/ 18730 h 37669"/>
              <a:gd name="connsiteX17" fmla="*/ 334088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049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049" y="35756"/>
                </a:moveTo>
                <a:cubicBezTo>
                  <a:pt x="4319" y="35883"/>
                  <a:pt x="5589" y="36010"/>
                  <a:pt x="6987" y="36137"/>
                </a:cubicBezTo>
                <a:cubicBezTo>
                  <a:pt x="11179" y="36645"/>
                  <a:pt x="14990" y="37153"/>
                  <a:pt x="18801" y="37281"/>
                </a:cubicBezTo>
                <a:cubicBezTo>
                  <a:pt x="21214" y="37408"/>
                  <a:pt x="23374" y="37408"/>
                  <a:pt x="26042" y="37153"/>
                </a:cubicBezTo>
                <a:cubicBezTo>
                  <a:pt x="29471" y="36772"/>
                  <a:pt x="33155" y="36645"/>
                  <a:pt x="36712" y="36899"/>
                </a:cubicBezTo>
                <a:cubicBezTo>
                  <a:pt x="36839" y="36899"/>
                  <a:pt x="43190" y="36899"/>
                  <a:pt x="46239" y="36772"/>
                </a:cubicBezTo>
                <a:cubicBezTo>
                  <a:pt x="46620" y="36772"/>
                  <a:pt x="47001" y="36899"/>
                  <a:pt x="47510" y="36899"/>
                </a:cubicBezTo>
                <a:cubicBezTo>
                  <a:pt x="49542" y="37153"/>
                  <a:pt x="51828" y="36899"/>
                  <a:pt x="54115" y="36645"/>
                </a:cubicBezTo>
                <a:cubicBezTo>
                  <a:pt x="80029" y="36391"/>
                  <a:pt x="105943" y="36645"/>
                  <a:pt x="131857" y="35121"/>
                </a:cubicBezTo>
                <a:cubicBezTo>
                  <a:pt x="140876" y="34612"/>
                  <a:pt x="149895" y="33850"/>
                  <a:pt x="159041" y="34612"/>
                </a:cubicBezTo>
                <a:cubicBezTo>
                  <a:pt x="175301" y="35883"/>
                  <a:pt x="191688" y="35756"/>
                  <a:pt x="207948" y="36137"/>
                </a:cubicBezTo>
                <a:cubicBezTo>
                  <a:pt x="215696" y="36264"/>
                  <a:pt x="220777" y="34485"/>
                  <a:pt x="231066" y="36137"/>
                </a:cubicBezTo>
                <a:cubicBezTo>
                  <a:pt x="235513" y="36391"/>
                  <a:pt x="244024" y="37789"/>
                  <a:pt x="248469" y="37662"/>
                </a:cubicBezTo>
                <a:cubicBezTo>
                  <a:pt x="256600" y="37408"/>
                  <a:pt x="260792" y="36772"/>
                  <a:pt x="268922" y="36391"/>
                </a:cubicBezTo>
                <a:cubicBezTo>
                  <a:pt x="287087" y="35629"/>
                  <a:pt x="305252" y="35375"/>
                  <a:pt x="323544" y="35121"/>
                </a:cubicBezTo>
                <a:cubicBezTo>
                  <a:pt x="326974" y="35121"/>
                  <a:pt x="330531" y="35375"/>
                  <a:pt x="334088" y="35756"/>
                </a:cubicBezTo>
                <a:lnTo>
                  <a:pt x="337644" y="18730"/>
                </a:lnTo>
                <a:lnTo>
                  <a:pt x="334088" y="306"/>
                </a:lnTo>
                <a:cubicBezTo>
                  <a:pt x="332055" y="180"/>
                  <a:pt x="330023" y="180"/>
                  <a:pt x="328117" y="180"/>
                </a:cubicBezTo>
                <a:cubicBezTo>
                  <a:pt x="311349" y="-583"/>
                  <a:pt x="294455" y="1323"/>
                  <a:pt x="278068" y="1450"/>
                </a:cubicBezTo>
                <a:cubicBezTo>
                  <a:pt x="232718" y="1958"/>
                  <a:pt x="187242" y="1450"/>
                  <a:pt x="141892" y="2720"/>
                </a:cubicBezTo>
                <a:cubicBezTo>
                  <a:pt x="133635" y="2974"/>
                  <a:pt x="113438" y="2467"/>
                  <a:pt x="111786" y="2212"/>
                </a:cubicBezTo>
                <a:cubicBezTo>
                  <a:pt x="100354" y="-75"/>
                  <a:pt x="88158" y="1958"/>
                  <a:pt x="76218" y="1704"/>
                </a:cubicBezTo>
                <a:cubicBezTo>
                  <a:pt x="72026" y="1577"/>
                  <a:pt x="67834" y="1577"/>
                  <a:pt x="63642" y="1577"/>
                </a:cubicBezTo>
                <a:cubicBezTo>
                  <a:pt x="56783" y="1450"/>
                  <a:pt x="49923" y="1450"/>
                  <a:pt x="43063" y="1323"/>
                </a:cubicBezTo>
                <a:cubicBezTo>
                  <a:pt x="29725"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81" name="Freeform 280">
            <a:extLst>
              <a:ext uri="{FF2B5EF4-FFF2-40B4-BE49-F238E27FC236}">
                <a16:creationId xmlns:a16="http://schemas.microsoft.com/office/drawing/2014/main" id="{15758472-DFBC-2041-972E-946343A26E25}"/>
              </a:ext>
            </a:extLst>
          </p:cNvPr>
          <p:cNvSpPr/>
          <p:nvPr/>
        </p:nvSpPr>
        <p:spPr>
          <a:xfrm>
            <a:off x="7908416" y="6446861"/>
            <a:ext cx="337644" cy="33838"/>
          </a:xfrm>
          <a:custGeom>
            <a:avLst/>
            <a:gdLst>
              <a:gd name="connsiteX0" fmla="*/ 3176 w 337644"/>
              <a:gd name="connsiteY0" fmla="*/ 35756 h 37669"/>
              <a:gd name="connsiteX1" fmla="*/ 6987 w 337644"/>
              <a:gd name="connsiteY1" fmla="*/ 36137 h 37669"/>
              <a:gd name="connsiteX2" fmla="*/ 18801 w 337644"/>
              <a:gd name="connsiteY2" fmla="*/ 37281 h 37669"/>
              <a:gd name="connsiteX3" fmla="*/ 26042 w 337644"/>
              <a:gd name="connsiteY3" fmla="*/ 37153 h 37669"/>
              <a:gd name="connsiteX4" fmla="*/ 36712 w 337644"/>
              <a:gd name="connsiteY4" fmla="*/ 36899 h 37669"/>
              <a:gd name="connsiteX5" fmla="*/ 46239 w 337644"/>
              <a:gd name="connsiteY5" fmla="*/ 36772 h 37669"/>
              <a:gd name="connsiteX6" fmla="*/ 47510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2 w 337644"/>
              <a:gd name="connsiteY13" fmla="*/ 36391 h 37669"/>
              <a:gd name="connsiteX14" fmla="*/ 323544 w 337644"/>
              <a:gd name="connsiteY14" fmla="*/ 35121 h 37669"/>
              <a:gd name="connsiteX15" fmla="*/ 334088 w 337644"/>
              <a:gd name="connsiteY15" fmla="*/ 35756 h 37669"/>
              <a:gd name="connsiteX16" fmla="*/ 337644 w 337644"/>
              <a:gd name="connsiteY16" fmla="*/ 18730 h 37669"/>
              <a:gd name="connsiteX17" fmla="*/ 334088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7" y="36137"/>
                </a:cubicBezTo>
                <a:cubicBezTo>
                  <a:pt x="11179" y="36645"/>
                  <a:pt x="14990" y="37153"/>
                  <a:pt x="18801" y="37281"/>
                </a:cubicBezTo>
                <a:cubicBezTo>
                  <a:pt x="21214" y="37408"/>
                  <a:pt x="23374" y="37408"/>
                  <a:pt x="26042" y="37153"/>
                </a:cubicBezTo>
                <a:cubicBezTo>
                  <a:pt x="29471" y="36772"/>
                  <a:pt x="33155" y="36645"/>
                  <a:pt x="36712" y="36899"/>
                </a:cubicBezTo>
                <a:cubicBezTo>
                  <a:pt x="36839" y="36899"/>
                  <a:pt x="43190" y="36899"/>
                  <a:pt x="46239" y="36772"/>
                </a:cubicBezTo>
                <a:cubicBezTo>
                  <a:pt x="46620" y="36772"/>
                  <a:pt x="47001" y="36899"/>
                  <a:pt x="47510" y="36899"/>
                </a:cubicBezTo>
                <a:cubicBezTo>
                  <a:pt x="49542" y="37153"/>
                  <a:pt x="51828" y="36899"/>
                  <a:pt x="54115" y="36645"/>
                </a:cubicBezTo>
                <a:cubicBezTo>
                  <a:pt x="80029" y="36391"/>
                  <a:pt x="105943" y="36645"/>
                  <a:pt x="131857" y="35121"/>
                </a:cubicBezTo>
                <a:cubicBezTo>
                  <a:pt x="140876" y="34612"/>
                  <a:pt x="149895" y="33850"/>
                  <a:pt x="159041" y="34612"/>
                </a:cubicBezTo>
                <a:cubicBezTo>
                  <a:pt x="175301" y="35883"/>
                  <a:pt x="191688" y="35756"/>
                  <a:pt x="207947" y="36137"/>
                </a:cubicBezTo>
                <a:cubicBezTo>
                  <a:pt x="215696" y="36264"/>
                  <a:pt x="220777" y="34485"/>
                  <a:pt x="231066" y="36137"/>
                </a:cubicBezTo>
                <a:cubicBezTo>
                  <a:pt x="235513" y="36391"/>
                  <a:pt x="244024" y="37789"/>
                  <a:pt x="248469" y="37662"/>
                </a:cubicBezTo>
                <a:cubicBezTo>
                  <a:pt x="256600" y="37408"/>
                  <a:pt x="260792" y="36772"/>
                  <a:pt x="268922" y="36391"/>
                </a:cubicBezTo>
                <a:cubicBezTo>
                  <a:pt x="287087" y="35629"/>
                  <a:pt x="305252" y="35375"/>
                  <a:pt x="323544" y="35121"/>
                </a:cubicBezTo>
                <a:cubicBezTo>
                  <a:pt x="326974" y="35121"/>
                  <a:pt x="330531" y="35375"/>
                  <a:pt x="334088" y="35756"/>
                </a:cubicBezTo>
                <a:lnTo>
                  <a:pt x="337644" y="18730"/>
                </a:lnTo>
                <a:lnTo>
                  <a:pt x="334088" y="306"/>
                </a:lnTo>
                <a:cubicBezTo>
                  <a:pt x="332055" y="180"/>
                  <a:pt x="330023" y="180"/>
                  <a:pt x="328117" y="180"/>
                </a:cubicBezTo>
                <a:cubicBezTo>
                  <a:pt x="311476" y="-583"/>
                  <a:pt x="294455" y="1323"/>
                  <a:pt x="278068" y="1450"/>
                </a:cubicBezTo>
                <a:cubicBezTo>
                  <a:pt x="232718" y="1958"/>
                  <a:pt x="187242" y="1450"/>
                  <a:pt x="141892" y="2720"/>
                </a:cubicBezTo>
                <a:cubicBezTo>
                  <a:pt x="133635" y="2974"/>
                  <a:pt x="113438" y="2467"/>
                  <a:pt x="111786" y="2212"/>
                </a:cubicBezTo>
                <a:cubicBezTo>
                  <a:pt x="100354" y="-75"/>
                  <a:pt x="88158" y="1958"/>
                  <a:pt x="76218" y="1704"/>
                </a:cubicBezTo>
                <a:cubicBezTo>
                  <a:pt x="72026" y="1577"/>
                  <a:pt x="67834" y="1577"/>
                  <a:pt x="63642" y="1577"/>
                </a:cubicBezTo>
                <a:cubicBezTo>
                  <a:pt x="56783" y="1450"/>
                  <a:pt x="49923" y="1450"/>
                  <a:pt x="43063" y="1323"/>
                </a:cubicBezTo>
                <a:cubicBezTo>
                  <a:pt x="29725"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82" name="Freeform 281">
            <a:extLst>
              <a:ext uri="{FF2B5EF4-FFF2-40B4-BE49-F238E27FC236}">
                <a16:creationId xmlns:a16="http://schemas.microsoft.com/office/drawing/2014/main" id="{27E47723-F0A4-344F-A767-A2B7AE60CD52}"/>
              </a:ext>
            </a:extLst>
          </p:cNvPr>
          <p:cNvSpPr/>
          <p:nvPr/>
        </p:nvSpPr>
        <p:spPr>
          <a:xfrm>
            <a:off x="7577632" y="6446861"/>
            <a:ext cx="337644" cy="33838"/>
          </a:xfrm>
          <a:custGeom>
            <a:avLst/>
            <a:gdLst>
              <a:gd name="connsiteX0" fmla="*/ 3176 w 337644"/>
              <a:gd name="connsiteY0" fmla="*/ 35756 h 37669"/>
              <a:gd name="connsiteX1" fmla="*/ 6986 w 337644"/>
              <a:gd name="connsiteY1" fmla="*/ 36137 h 37669"/>
              <a:gd name="connsiteX2" fmla="*/ 18800 w 337644"/>
              <a:gd name="connsiteY2" fmla="*/ 37281 h 37669"/>
              <a:gd name="connsiteX3" fmla="*/ 26041 w 337644"/>
              <a:gd name="connsiteY3" fmla="*/ 37153 h 37669"/>
              <a:gd name="connsiteX4" fmla="*/ 36712 w 337644"/>
              <a:gd name="connsiteY4" fmla="*/ 36899 h 37669"/>
              <a:gd name="connsiteX5" fmla="*/ 46239 w 337644"/>
              <a:gd name="connsiteY5" fmla="*/ 36772 h 37669"/>
              <a:gd name="connsiteX6" fmla="*/ 47509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1 w 337644"/>
              <a:gd name="connsiteY13" fmla="*/ 36391 h 37669"/>
              <a:gd name="connsiteX14" fmla="*/ 323544 w 337644"/>
              <a:gd name="connsiteY14" fmla="*/ 35121 h 37669"/>
              <a:gd name="connsiteX15" fmla="*/ 334087 w 337644"/>
              <a:gd name="connsiteY15" fmla="*/ 35756 h 37669"/>
              <a:gd name="connsiteX16" fmla="*/ 337644 w 337644"/>
              <a:gd name="connsiteY16" fmla="*/ 18730 h 37669"/>
              <a:gd name="connsiteX17" fmla="*/ 334087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6" y="36137"/>
                </a:cubicBezTo>
                <a:cubicBezTo>
                  <a:pt x="11179" y="36645"/>
                  <a:pt x="14989" y="37153"/>
                  <a:pt x="18800" y="37281"/>
                </a:cubicBezTo>
                <a:cubicBezTo>
                  <a:pt x="21214" y="37408"/>
                  <a:pt x="23374" y="37408"/>
                  <a:pt x="26041" y="37153"/>
                </a:cubicBezTo>
                <a:cubicBezTo>
                  <a:pt x="29471" y="36772"/>
                  <a:pt x="33154" y="36645"/>
                  <a:pt x="36712" y="36899"/>
                </a:cubicBezTo>
                <a:cubicBezTo>
                  <a:pt x="36839" y="36899"/>
                  <a:pt x="43190" y="36899"/>
                  <a:pt x="46239" y="36772"/>
                </a:cubicBezTo>
                <a:cubicBezTo>
                  <a:pt x="46620" y="36772"/>
                  <a:pt x="47001" y="36899"/>
                  <a:pt x="47509" y="36899"/>
                </a:cubicBezTo>
                <a:cubicBezTo>
                  <a:pt x="49542" y="37153"/>
                  <a:pt x="51828" y="36899"/>
                  <a:pt x="54115" y="36645"/>
                </a:cubicBezTo>
                <a:cubicBezTo>
                  <a:pt x="80028" y="36391"/>
                  <a:pt x="105943" y="36645"/>
                  <a:pt x="131857" y="35121"/>
                </a:cubicBezTo>
                <a:cubicBezTo>
                  <a:pt x="140876" y="34612"/>
                  <a:pt x="149895" y="33850"/>
                  <a:pt x="159041" y="34612"/>
                </a:cubicBezTo>
                <a:cubicBezTo>
                  <a:pt x="175300" y="35883"/>
                  <a:pt x="191688" y="35756"/>
                  <a:pt x="207947" y="36137"/>
                </a:cubicBezTo>
                <a:cubicBezTo>
                  <a:pt x="215696" y="36264"/>
                  <a:pt x="220777" y="34485"/>
                  <a:pt x="231066" y="36137"/>
                </a:cubicBezTo>
                <a:cubicBezTo>
                  <a:pt x="235512" y="36391"/>
                  <a:pt x="244024" y="37789"/>
                  <a:pt x="248469" y="37662"/>
                </a:cubicBezTo>
                <a:cubicBezTo>
                  <a:pt x="256600" y="37408"/>
                  <a:pt x="260792" y="36772"/>
                  <a:pt x="268921" y="36391"/>
                </a:cubicBezTo>
                <a:cubicBezTo>
                  <a:pt x="287086" y="35629"/>
                  <a:pt x="305252" y="35375"/>
                  <a:pt x="323544" y="35121"/>
                </a:cubicBezTo>
                <a:cubicBezTo>
                  <a:pt x="326974" y="35121"/>
                  <a:pt x="330531" y="35375"/>
                  <a:pt x="334087" y="35756"/>
                </a:cubicBezTo>
                <a:lnTo>
                  <a:pt x="337644" y="18730"/>
                </a:lnTo>
                <a:lnTo>
                  <a:pt x="334087" y="306"/>
                </a:lnTo>
                <a:cubicBezTo>
                  <a:pt x="332055" y="180"/>
                  <a:pt x="330022" y="180"/>
                  <a:pt x="328117" y="180"/>
                </a:cubicBezTo>
                <a:cubicBezTo>
                  <a:pt x="311476" y="-583"/>
                  <a:pt x="294454" y="1323"/>
                  <a:pt x="278068" y="1450"/>
                </a:cubicBezTo>
                <a:cubicBezTo>
                  <a:pt x="232718" y="1958"/>
                  <a:pt x="187241" y="1450"/>
                  <a:pt x="141892" y="2720"/>
                </a:cubicBezTo>
                <a:cubicBezTo>
                  <a:pt x="133508" y="2974"/>
                  <a:pt x="113437" y="2467"/>
                  <a:pt x="111786" y="2212"/>
                </a:cubicBezTo>
                <a:cubicBezTo>
                  <a:pt x="100354" y="-75"/>
                  <a:pt x="88158" y="1958"/>
                  <a:pt x="76218" y="1704"/>
                </a:cubicBezTo>
                <a:cubicBezTo>
                  <a:pt x="72025" y="1577"/>
                  <a:pt x="67834" y="1577"/>
                  <a:pt x="63642" y="1577"/>
                </a:cubicBezTo>
                <a:cubicBezTo>
                  <a:pt x="56783" y="1450"/>
                  <a:pt x="49922" y="1450"/>
                  <a:pt x="43063" y="1323"/>
                </a:cubicBezTo>
                <a:cubicBezTo>
                  <a:pt x="29725"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84" name="Freeform 283">
            <a:extLst>
              <a:ext uri="{FF2B5EF4-FFF2-40B4-BE49-F238E27FC236}">
                <a16:creationId xmlns:a16="http://schemas.microsoft.com/office/drawing/2014/main" id="{FE95C2B1-D7E8-8943-BFED-7E929C988E76}"/>
              </a:ext>
            </a:extLst>
          </p:cNvPr>
          <p:cNvSpPr/>
          <p:nvPr/>
        </p:nvSpPr>
        <p:spPr>
          <a:xfrm>
            <a:off x="7246720" y="6446861"/>
            <a:ext cx="345600" cy="33838"/>
          </a:xfrm>
          <a:custGeom>
            <a:avLst/>
            <a:gdLst>
              <a:gd name="connsiteX0" fmla="*/ 3176 w 337644"/>
              <a:gd name="connsiteY0" fmla="*/ 35756 h 37669"/>
              <a:gd name="connsiteX1" fmla="*/ 6986 w 337644"/>
              <a:gd name="connsiteY1" fmla="*/ 36137 h 37669"/>
              <a:gd name="connsiteX2" fmla="*/ 18800 w 337644"/>
              <a:gd name="connsiteY2" fmla="*/ 37281 h 37669"/>
              <a:gd name="connsiteX3" fmla="*/ 26041 w 337644"/>
              <a:gd name="connsiteY3" fmla="*/ 37153 h 37669"/>
              <a:gd name="connsiteX4" fmla="*/ 36712 w 337644"/>
              <a:gd name="connsiteY4" fmla="*/ 36899 h 37669"/>
              <a:gd name="connsiteX5" fmla="*/ 46239 w 337644"/>
              <a:gd name="connsiteY5" fmla="*/ 36772 h 37669"/>
              <a:gd name="connsiteX6" fmla="*/ 47509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1 w 337644"/>
              <a:gd name="connsiteY13" fmla="*/ 36391 h 37669"/>
              <a:gd name="connsiteX14" fmla="*/ 323543 w 337644"/>
              <a:gd name="connsiteY14" fmla="*/ 35121 h 37669"/>
              <a:gd name="connsiteX15" fmla="*/ 334087 w 337644"/>
              <a:gd name="connsiteY15" fmla="*/ 35756 h 37669"/>
              <a:gd name="connsiteX16" fmla="*/ 337644 w 337644"/>
              <a:gd name="connsiteY16" fmla="*/ 18730 h 37669"/>
              <a:gd name="connsiteX17" fmla="*/ 334087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6" y="36137"/>
                </a:cubicBezTo>
                <a:cubicBezTo>
                  <a:pt x="11179" y="36645"/>
                  <a:pt x="14989" y="37153"/>
                  <a:pt x="18800" y="37281"/>
                </a:cubicBezTo>
                <a:cubicBezTo>
                  <a:pt x="21214" y="37408"/>
                  <a:pt x="23373" y="37408"/>
                  <a:pt x="26041" y="37153"/>
                </a:cubicBezTo>
                <a:cubicBezTo>
                  <a:pt x="29471" y="36772"/>
                  <a:pt x="33154" y="36645"/>
                  <a:pt x="36712" y="36899"/>
                </a:cubicBezTo>
                <a:cubicBezTo>
                  <a:pt x="36838" y="36899"/>
                  <a:pt x="43190" y="36899"/>
                  <a:pt x="46239" y="36772"/>
                </a:cubicBezTo>
                <a:cubicBezTo>
                  <a:pt x="46620" y="36772"/>
                  <a:pt x="47001" y="36899"/>
                  <a:pt x="47509" y="36899"/>
                </a:cubicBezTo>
                <a:cubicBezTo>
                  <a:pt x="49541" y="37153"/>
                  <a:pt x="51828" y="36899"/>
                  <a:pt x="54115" y="36645"/>
                </a:cubicBezTo>
                <a:cubicBezTo>
                  <a:pt x="80028" y="36391"/>
                  <a:pt x="105942" y="36645"/>
                  <a:pt x="131857" y="35121"/>
                </a:cubicBezTo>
                <a:cubicBezTo>
                  <a:pt x="140875" y="34612"/>
                  <a:pt x="149895" y="33850"/>
                  <a:pt x="159041" y="34612"/>
                </a:cubicBezTo>
                <a:cubicBezTo>
                  <a:pt x="175300" y="35883"/>
                  <a:pt x="191687" y="35756"/>
                  <a:pt x="207947" y="36137"/>
                </a:cubicBezTo>
                <a:cubicBezTo>
                  <a:pt x="215696" y="36264"/>
                  <a:pt x="220777" y="34485"/>
                  <a:pt x="231066" y="36137"/>
                </a:cubicBezTo>
                <a:cubicBezTo>
                  <a:pt x="235512" y="36391"/>
                  <a:pt x="244023" y="37789"/>
                  <a:pt x="248469" y="37662"/>
                </a:cubicBezTo>
                <a:cubicBezTo>
                  <a:pt x="256600" y="37408"/>
                  <a:pt x="260791" y="36772"/>
                  <a:pt x="268921" y="36391"/>
                </a:cubicBezTo>
                <a:cubicBezTo>
                  <a:pt x="287086" y="35629"/>
                  <a:pt x="305251" y="35375"/>
                  <a:pt x="323543" y="35121"/>
                </a:cubicBezTo>
                <a:cubicBezTo>
                  <a:pt x="326974" y="35121"/>
                  <a:pt x="330531" y="35375"/>
                  <a:pt x="334087" y="35756"/>
                </a:cubicBezTo>
                <a:lnTo>
                  <a:pt x="337644" y="18730"/>
                </a:lnTo>
                <a:lnTo>
                  <a:pt x="334087" y="306"/>
                </a:lnTo>
                <a:cubicBezTo>
                  <a:pt x="332055" y="180"/>
                  <a:pt x="330022" y="180"/>
                  <a:pt x="328117" y="180"/>
                </a:cubicBezTo>
                <a:cubicBezTo>
                  <a:pt x="311476" y="-583"/>
                  <a:pt x="294454" y="1323"/>
                  <a:pt x="278068" y="1450"/>
                </a:cubicBezTo>
                <a:cubicBezTo>
                  <a:pt x="232718" y="1958"/>
                  <a:pt x="187241" y="1450"/>
                  <a:pt x="141892" y="2720"/>
                </a:cubicBezTo>
                <a:cubicBezTo>
                  <a:pt x="133508" y="2974"/>
                  <a:pt x="113437" y="2467"/>
                  <a:pt x="111786" y="2212"/>
                </a:cubicBezTo>
                <a:cubicBezTo>
                  <a:pt x="100353" y="-75"/>
                  <a:pt x="88158" y="1958"/>
                  <a:pt x="76218" y="1704"/>
                </a:cubicBezTo>
                <a:cubicBezTo>
                  <a:pt x="72025" y="1577"/>
                  <a:pt x="67833" y="1577"/>
                  <a:pt x="63642" y="1577"/>
                </a:cubicBezTo>
                <a:cubicBezTo>
                  <a:pt x="56782" y="1450"/>
                  <a:pt x="49922" y="1450"/>
                  <a:pt x="43063" y="1323"/>
                </a:cubicBezTo>
                <a:cubicBezTo>
                  <a:pt x="29724"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85" name="Freeform 284">
            <a:extLst>
              <a:ext uri="{FF2B5EF4-FFF2-40B4-BE49-F238E27FC236}">
                <a16:creationId xmlns:a16="http://schemas.microsoft.com/office/drawing/2014/main" id="{1C00F2F0-986F-D847-BD7B-E1A7A14934B1}"/>
              </a:ext>
            </a:extLst>
          </p:cNvPr>
          <p:cNvSpPr/>
          <p:nvPr/>
        </p:nvSpPr>
        <p:spPr>
          <a:xfrm>
            <a:off x="6915809" y="6446861"/>
            <a:ext cx="337643" cy="33838"/>
          </a:xfrm>
          <a:custGeom>
            <a:avLst/>
            <a:gdLst>
              <a:gd name="connsiteX0" fmla="*/ 3176 w 337643"/>
              <a:gd name="connsiteY0" fmla="*/ 35756 h 37669"/>
              <a:gd name="connsiteX1" fmla="*/ 6986 w 337643"/>
              <a:gd name="connsiteY1" fmla="*/ 36137 h 37669"/>
              <a:gd name="connsiteX2" fmla="*/ 18800 w 337643"/>
              <a:gd name="connsiteY2" fmla="*/ 37281 h 37669"/>
              <a:gd name="connsiteX3" fmla="*/ 26041 w 337643"/>
              <a:gd name="connsiteY3" fmla="*/ 37153 h 37669"/>
              <a:gd name="connsiteX4" fmla="*/ 36711 w 337643"/>
              <a:gd name="connsiteY4" fmla="*/ 36899 h 37669"/>
              <a:gd name="connsiteX5" fmla="*/ 46238 w 337643"/>
              <a:gd name="connsiteY5" fmla="*/ 36772 h 37669"/>
              <a:gd name="connsiteX6" fmla="*/ 47509 w 337643"/>
              <a:gd name="connsiteY6" fmla="*/ 36899 h 37669"/>
              <a:gd name="connsiteX7" fmla="*/ 54114 w 337643"/>
              <a:gd name="connsiteY7" fmla="*/ 36645 h 37669"/>
              <a:gd name="connsiteX8" fmla="*/ 131857 w 337643"/>
              <a:gd name="connsiteY8" fmla="*/ 35121 h 37669"/>
              <a:gd name="connsiteX9" fmla="*/ 159040 w 337643"/>
              <a:gd name="connsiteY9" fmla="*/ 34612 h 37669"/>
              <a:gd name="connsiteX10" fmla="*/ 207947 w 337643"/>
              <a:gd name="connsiteY10" fmla="*/ 36137 h 37669"/>
              <a:gd name="connsiteX11" fmla="*/ 231066 w 337643"/>
              <a:gd name="connsiteY11" fmla="*/ 36137 h 37669"/>
              <a:gd name="connsiteX12" fmla="*/ 248469 w 337643"/>
              <a:gd name="connsiteY12" fmla="*/ 37662 h 37669"/>
              <a:gd name="connsiteX13" fmla="*/ 268921 w 337643"/>
              <a:gd name="connsiteY13" fmla="*/ 36391 h 37669"/>
              <a:gd name="connsiteX14" fmla="*/ 323543 w 337643"/>
              <a:gd name="connsiteY14" fmla="*/ 35121 h 37669"/>
              <a:gd name="connsiteX15" fmla="*/ 334087 w 337643"/>
              <a:gd name="connsiteY15" fmla="*/ 35756 h 37669"/>
              <a:gd name="connsiteX16" fmla="*/ 337644 w 337643"/>
              <a:gd name="connsiteY16" fmla="*/ 18730 h 37669"/>
              <a:gd name="connsiteX17" fmla="*/ 334087 w 337643"/>
              <a:gd name="connsiteY17" fmla="*/ 306 h 37669"/>
              <a:gd name="connsiteX18" fmla="*/ 328116 w 337643"/>
              <a:gd name="connsiteY18" fmla="*/ 180 h 37669"/>
              <a:gd name="connsiteX19" fmla="*/ 278067 w 337643"/>
              <a:gd name="connsiteY19" fmla="*/ 1450 h 37669"/>
              <a:gd name="connsiteX20" fmla="*/ 141892 w 337643"/>
              <a:gd name="connsiteY20" fmla="*/ 2720 h 37669"/>
              <a:gd name="connsiteX21" fmla="*/ 111786 w 337643"/>
              <a:gd name="connsiteY21" fmla="*/ 2212 h 37669"/>
              <a:gd name="connsiteX22" fmla="*/ 76218 w 337643"/>
              <a:gd name="connsiteY22" fmla="*/ 1704 h 37669"/>
              <a:gd name="connsiteX23" fmla="*/ 63641 w 337643"/>
              <a:gd name="connsiteY23" fmla="*/ 1577 h 37669"/>
              <a:gd name="connsiteX24" fmla="*/ 43062 w 337643"/>
              <a:gd name="connsiteY24" fmla="*/ 1323 h 37669"/>
              <a:gd name="connsiteX25" fmla="*/ 3049 w 337643"/>
              <a:gd name="connsiteY25" fmla="*/ 306 h 37669"/>
              <a:gd name="connsiteX26" fmla="*/ 0 w 337643"/>
              <a:gd name="connsiteY26" fmla="*/ 19746 h 37669"/>
              <a:gd name="connsiteX27" fmla="*/ 3176 w 337643"/>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69">
                <a:moveTo>
                  <a:pt x="3176" y="35756"/>
                </a:moveTo>
                <a:cubicBezTo>
                  <a:pt x="4446" y="35883"/>
                  <a:pt x="5716" y="36010"/>
                  <a:pt x="6986" y="36137"/>
                </a:cubicBezTo>
                <a:cubicBezTo>
                  <a:pt x="11179" y="36645"/>
                  <a:pt x="14989" y="37153"/>
                  <a:pt x="18800" y="37281"/>
                </a:cubicBezTo>
                <a:cubicBezTo>
                  <a:pt x="21214" y="37408"/>
                  <a:pt x="23373" y="37408"/>
                  <a:pt x="26041" y="37153"/>
                </a:cubicBezTo>
                <a:cubicBezTo>
                  <a:pt x="29471" y="36772"/>
                  <a:pt x="33154" y="36645"/>
                  <a:pt x="36711" y="36899"/>
                </a:cubicBezTo>
                <a:cubicBezTo>
                  <a:pt x="36838" y="36899"/>
                  <a:pt x="43190" y="36899"/>
                  <a:pt x="46238" y="36772"/>
                </a:cubicBezTo>
                <a:cubicBezTo>
                  <a:pt x="46620" y="36772"/>
                  <a:pt x="47000" y="36899"/>
                  <a:pt x="47509" y="36899"/>
                </a:cubicBezTo>
                <a:cubicBezTo>
                  <a:pt x="49541" y="37153"/>
                  <a:pt x="51827" y="36899"/>
                  <a:pt x="54114" y="36645"/>
                </a:cubicBezTo>
                <a:cubicBezTo>
                  <a:pt x="80028" y="36391"/>
                  <a:pt x="105942" y="36645"/>
                  <a:pt x="131857" y="35121"/>
                </a:cubicBezTo>
                <a:cubicBezTo>
                  <a:pt x="140875" y="34612"/>
                  <a:pt x="149895" y="33850"/>
                  <a:pt x="159040" y="34612"/>
                </a:cubicBezTo>
                <a:cubicBezTo>
                  <a:pt x="175300" y="35883"/>
                  <a:pt x="191687" y="35756"/>
                  <a:pt x="207947" y="36137"/>
                </a:cubicBezTo>
                <a:cubicBezTo>
                  <a:pt x="215696" y="36264"/>
                  <a:pt x="220777" y="34485"/>
                  <a:pt x="231066" y="36137"/>
                </a:cubicBezTo>
                <a:cubicBezTo>
                  <a:pt x="235512" y="36391"/>
                  <a:pt x="244023" y="37789"/>
                  <a:pt x="248469" y="37662"/>
                </a:cubicBezTo>
                <a:cubicBezTo>
                  <a:pt x="256599" y="37408"/>
                  <a:pt x="260791" y="36772"/>
                  <a:pt x="268921" y="36391"/>
                </a:cubicBezTo>
                <a:cubicBezTo>
                  <a:pt x="287086" y="35629"/>
                  <a:pt x="305251" y="35375"/>
                  <a:pt x="323543" y="35121"/>
                </a:cubicBezTo>
                <a:cubicBezTo>
                  <a:pt x="326974" y="35121"/>
                  <a:pt x="330530" y="35375"/>
                  <a:pt x="334087" y="35756"/>
                </a:cubicBezTo>
                <a:lnTo>
                  <a:pt x="337644" y="18730"/>
                </a:lnTo>
                <a:lnTo>
                  <a:pt x="334087" y="306"/>
                </a:lnTo>
                <a:cubicBezTo>
                  <a:pt x="332054" y="180"/>
                  <a:pt x="330022" y="180"/>
                  <a:pt x="328116" y="180"/>
                </a:cubicBezTo>
                <a:cubicBezTo>
                  <a:pt x="311476" y="-583"/>
                  <a:pt x="294454" y="1323"/>
                  <a:pt x="278067" y="1450"/>
                </a:cubicBezTo>
                <a:cubicBezTo>
                  <a:pt x="232718" y="1958"/>
                  <a:pt x="187241" y="1450"/>
                  <a:pt x="141892" y="2720"/>
                </a:cubicBezTo>
                <a:cubicBezTo>
                  <a:pt x="133507" y="2974"/>
                  <a:pt x="113437" y="2467"/>
                  <a:pt x="111786" y="2212"/>
                </a:cubicBezTo>
                <a:cubicBezTo>
                  <a:pt x="100353" y="-75"/>
                  <a:pt x="88158" y="1958"/>
                  <a:pt x="76218" y="1704"/>
                </a:cubicBezTo>
                <a:cubicBezTo>
                  <a:pt x="72025" y="1577"/>
                  <a:pt x="67833" y="1577"/>
                  <a:pt x="63641" y="1577"/>
                </a:cubicBezTo>
                <a:cubicBezTo>
                  <a:pt x="56782" y="1450"/>
                  <a:pt x="49922" y="1450"/>
                  <a:pt x="43062" y="1323"/>
                </a:cubicBezTo>
                <a:cubicBezTo>
                  <a:pt x="29724"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87" name="Freeform 286">
            <a:extLst>
              <a:ext uri="{FF2B5EF4-FFF2-40B4-BE49-F238E27FC236}">
                <a16:creationId xmlns:a16="http://schemas.microsoft.com/office/drawing/2014/main" id="{4A36DB15-0B32-7C43-BF2A-2AE1A8D380AD}"/>
              </a:ext>
            </a:extLst>
          </p:cNvPr>
          <p:cNvSpPr/>
          <p:nvPr/>
        </p:nvSpPr>
        <p:spPr>
          <a:xfrm>
            <a:off x="6584897" y="6446861"/>
            <a:ext cx="337644" cy="33838"/>
          </a:xfrm>
          <a:custGeom>
            <a:avLst/>
            <a:gdLst>
              <a:gd name="connsiteX0" fmla="*/ 3176 w 337644"/>
              <a:gd name="connsiteY0" fmla="*/ 35756 h 37669"/>
              <a:gd name="connsiteX1" fmla="*/ 6987 w 337644"/>
              <a:gd name="connsiteY1" fmla="*/ 36137 h 37669"/>
              <a:gd name="connsiteX2" fmla="*/ 18801 w 337644"/>
              <a:gd name="connsiteY2" fmla="*/ 37281 h 37669"/>
              <a:gd name="connsiteX3" fmla="*/ 26042 w 337644"/>
              <a:gd name="connsiteY3" fmla="*/ 37153 h 37669"/>
              <a:gd name="connsiteX4" fmla="*/ 36712 w 337644"/>
              <a:gd name="connsiteY4" fmla="*/ 36899 h 37669"/>
              <a:gd name="connsiteX5" fmla="*/ 46239 w 337644"/>
              <a:gd name="connsiteY5" fmla="*/ 36772 h 37669"/>
              <a:gd name="connsiteX6" fmla="*/ 47510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8 w 337644"/>
              <a:gd name="connsiteY10" fmla="*/ 36137 h 37669"/>
              <a:gd name="connsiteX11" fmla="*/ 231066 w 337644"/>
              <a:gd name="connsiteY11" fmla="*/ 36137 h 37669"/>
              <a:gd name="connsiteX12" fmla="*/ 248469 w 337644"/>
              <a:gd name="connsiteY12" fmla="*/ 37662 h 37669"/>
              <a:gd name="connsiteX13" fmla="*/ 268922 w 337644"/>
              <a:gd name="connsiteY13" fmla="*/ 36391 h 37669"/>
              <a:gd name="connsiteX14" fmla="*/ 323544 w 337644"/>
              <a:gd name="connsiteY14" fmla="*/ 35121 h 37669"/>
              <a:gd name="connsiteX15" fmla="*/ 334088 w 337644"/>
              <a:gd name="connsiteY15" fmla="*/ 35756 h 37669"/>
              <a:gd name="connsiteX16" fmla="*/ 337644 w 337644"/>
              <a:gd name="connsiteY16" fmla="*/ 18730 h 37669"/>
              <a:gd name="connsiteX17" fmla="*/ 334088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7" y="36137"/>
                </a:cubicBezTo>
                <a:cubicBezTo>
                  <a:pt x="11179" y="36645"/>
                  <a:pt x="14990" y="37153"/>
                  <a:pt x="18801" y="37281"/>
                </a:cubicBezTo>
                <a:cubicBezTo>
                  <a:pt x="21214" y="37408"/>
                  <a:pt x="23374" y="37408"/>
                  <a:pt x="26042" y="37153"/>
                </a:cubicBezTo>
                <a:cubicBezTo>
                  <a:pt x="29471" y="36772"/>
                  <a:pt x="33155" y="36645"/>
                  <a:pt x="36712" y="36899"/>
                </a:cubicBezTo>
                <a:cubicBezTo>
                  <a:pt x="36839" y="36899"/>
                  <a:pt x="43190" y="36899"/>
                  <a:pt x="46239" y="36772"/>
                </a:cubicBezTo>
                <a:cubicBezTo>
                  <a:pt x="46620" y="36772"/>
                  <a:pt x="47001" y="36899"/>
                  <a:pt x="47510" y="36899"/>
                </a:cubicBezTo>
                <a:cubicBezTo>
                  <a:pt x="49542" y="37153"/>
                  <a:pt x="51828" y="36899"/>
                  <a:pt x="54115" y="36645"/>
                </a:cubicBezTo>
                <a:cubicBezTo>
                  <a:pt x="80029" y="36391"/>
                  <a:pt x="105943" y="36645"/>
                  <a:pt x="131857" y="35121"/>
                </a:cubicBezTo>
                <a:cubicBezTo>
                  <a:pt x="140876" y="34612"/>
                  <a:pt x="149895" y="33850"/>
                  <a:pt x="159041" y="34612"/>
                </a:cubicBezTo>
                <a:cubicBezTo>
                  <a:pt x="175301" y="35883"/>
                  <a:pt x="191688" y="35756"/>
                  <a:pt x="207948" y="36137"/>
                </a:cubicBezTo>
                <a:cubicBezTo>
                  <a:pt x="215696" y="36264"/>
                  <a:pt x="220777" y="34485"/>
                  <a:pt x="231066" y="36137"/>
                </a:cubicBezTo>
                <a:cubicBezTo>
                  <a:pt x="235513" y="36391"/>
                  <a:pt x="244024" y="37789"/>
                  <a:pt x="248469" y="37662"/>
                </a:cubicBezTo>
                <a:cubicBezTo>
                  <a:pt x="256600" y="37408"/>
                  <a:pt x="260792" y="36772"/>
                  <a:pt x="268922" y="36391"/>
                </a:cubicBezTo>
                <a:cubicBezTo>
                  <a:pt x="287087" y="35629"/>
                  <a:pt x="305252" y="35375"/>
                  <a:pt x="323544" y="35121"/>
                </a:cubicBezTo>
                <a:cubicBezTo>
                  <a:pt x="326974" y="35121"/>
                  <a:pt x="330531" y="35375"/>
                  <a:pt x="334088" y="35756"/>
                </a:cubicBezTo>
                <a:lnTo>
                  <a:pt x="337644" y="18730"/>
                </a:lnTo>
                <a:lnTo>
                  <a:pt x="334088" y="306"/>
                </a:lnTo>
                <a:cubicBezTo>
                  <a:pt x="332055" y="180"/>
                  <a:pt x="330023" y="180"/>
                  <a:pt x="328117" y="180"/>
                </a:cubicBezTo>
                <a:cubicBezTo>
                  <a:pt x="311476" y="-583"/>
                  <a:pt x="294455" y="1323"/>
                  <a:pt x="278068" y="1450"/>
                </a:cubicBezTo>
                <a:cubicBezTo>
                  <a:pt x="232718" y="1958"/>
                  <a:pt x="187242" y="1450"/>
                  <a:pt x="141892" y="2720"/>
                </a:cubicBezTo>
                <a:cubicBezTo>
                  <a:pt x="133508" y="2974"/>
                  <a:pt x="113438" y="2467"/>
                  <a:pt x="111786" y="2212"/>
                </a:cubicBezTo>
                <a:cubicBezTo>
                  <a:pt x="100354" y="-75"/>
                  <a:pt x="88158" y="1958"/>
                  <a:pt x="76218" y="1704"/>
                </a:cubicBezTo>
                <a:cubicBezTo>
                  <a:pt x="72026" y="1577"/>
                  <a:pt x="67834" y="1577"/>
                  <a:pt x="63642" y="1577"/>
                </a:cubicBezTo>
                <a:cubicBezTo>
                  <a:pt x="56783" y="1450"/>
                  <a:pt x="49923" y="1450"/>
                  <a:pt x="43063" y="1323"/>
                </a:cubicBezTo>
                <a:cubicBezTo>
                  <a:pt x="29725"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88" name="Freeform 287">
            <a:extLst>
              <a:ext uri="{FF2B5EF4-FFF2-40B4-BE49-F238E27FC236}">
                <a16:creationId xmlns:a16="http://schemas.microsoft.com/office/drawing/2014/main" id="{FC7913BE-D5BF-D845-9198-8243C73811C3}"/>
              </a:ext>
            </a:extLst>
          </p:cNvPr>
          <p:cNvSpPr/>
          <p:nvPr/>
        </p:nvSpPr>
        <p:spPr>
          <a:xfrm>
            <a:off x="6254113" y="6446861"/>
            <a:ext cx="337517" cy="33838"/>
          </a:xfrm>
          <a:custGeom>
            <a:avLst/>
            <a:gdLst>
              <a:gd name="connsiteX0" fmla="*/ 3049 w 337517"/>
              <a:gd name="connsiteY0" fmla="*/ 35756 h 37669"/>
              <a:gd name="connsiteX1" fmla="*/ 6860 w 337517"/>
              <a:gd name="connsiteY1" fmla="*/ 36137 h 37669"/>
              <a:gd name="connsiteX2" fmla="*/ 18673 w 337517"/>
              <a:gd name="connsiteY2" fmla="*/ 37281 h 37669"/>
              <a:gd name="connsiteX3" fmla="*/ 25914 w 337517"/>
              <a:gd name="connsiteY3" fmla="*/ 37153 h 37669"/>
              <a:gd name="connsiteX4" fmla="*/ 36585 w 337517"/>
              <a:gd name="connsiteY4" fmla="*/ 36899 h 37669"/>
              <a:gd name="connsiteX5" fmla="*/ 46112 w 337517"/>
              <a:gd name="connsiteY5" fmla="*/ 36772 h 37669"/>
              <a:gd name="connsiteX6" fmla="*/ 47382 w 337517"/>
              <a:gd name="connsiteY6" fmla="*/ 36899 h 37669"/>
              <a:gd name="connsiteX7" fmla="*/ 53987 w 337517"/>
              <a:gd name="connsiteY7" fmla="*/ 36645 h 37669"/>
              <a:gd name="connsiteX8" fmla="*/ 131729 w 337517"/>
              <a:gd name="connsiteY8" fmla="*/ 35121 h 37669"/>
              <a:gd name="connsiteX9" fmla="*/ 158914 w 337517"/>
              <a:gd name="connsiteY9" fmla="*/ 34612 h 37669"/>
              <a:gd name="connsiteX10" fmla="*/ 207820 w 337517"/>
              <a:gd name="connsiteY10" fmla="*/ 36137 h 37669"/>
              <a:gd name="connsiteX11" fmla="*/ 230939 w 337517"/>
              <a:gd name="connsiteY11" fmla="*/ 36137 h 37669"/>
              <a:gd name="connsiteX12" fmla="*/ 248343 w 337517"/>
              <a:gd name="connsiteY12" fmla="*/ 37662 h 37669"/>
              <a:gd name="connsiteX13" fmla="*/ 268795 w 337517"/>
              <a:gd name="connsiteY13" fmla="*/ 36391 h 37669"/>
              <a:gd name="connsiteX14" fmla="*/ 323417 w 337517"/>
              <a:gd name="connsiteY14" fmla="*/ 35121 h 37669"/>
              <a:gd name="connsiteX15" fmla="*/ 333960 w 337517"/>
              <a:gd name="connsiteY15" fmla="*/ 35756 h 37669"/>
              <a:gd name="connsiteX16" fmla="*/ 337517 w 337517"/>
              <a:gd name="connsiteY16" fmla="*/ 18730 h 37669"/>
              <a:gd name="connsiteX17" fmla="*/ 333960 w 337517"/>
              <a:gd name="connsiteY17" fmla="*/ 306 h 37669"/>
              <a:gd name="connsiteX18" fmla="*/ 327990 w 337517"/>
              <a:gd name="connsiteY18" fmla="*/ 180 h 37669"/>
              <a:gd name="connsiteX19" fmla="*/ 277940 w 337517"/>
              <a:gd name="connsiteY19" fmla="*/ 1450 h 37669"/>
              <a:gd name="connsiteX20" fmla="*/ 141765 w 337517"/>
              <a:gd name="connsiteY20" fmla="*/ 2720 h 37669"/>
              <a:gd name="connsiteX21" fmla="*/ 111659 w 337517"/>
              <a:gd name="connsiteY21" fmla="*/ 2212 h 37669"/>
              <a:gd name="connsiteX22" fmla="*/ 76218 w 337517"/>
              <a:gd name="connsiteY22" fmla="*/ 1704 h 37669"/>
              <a:gd name="connsiteX23" fmla="*/ 63642 w 337517"/>
              <a:gd name="connsiteY23" fmla="*/ 1577 h 37669"/>
              <a:gd name="connsiteX24" fmla="*/ 43063 w 337517"/>
              <a:gd name="connsiteY24" fmla="*/ 1323 h 37669"/>
              <a:gd name="connsiteX25" fmla="*/ 3049 w 337517"/>
              <a:gd name="connsiteY25" fmla="*/ 306 h 37669"/>
              <a:gd name="connsiteX26" fmla="*/ 0 w 337517"/>
              <a:gd name="connsiteY26" fmla="*/ 19746 h 37669"/>
              <a:gd name="connsiteX27" fmla="*/ 3049 w 337517"/>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517" h="37669">
                <a:moveTo>
                  <a:pt x="3049" y="35756"/>
                </a:moveTo>
                <a:cubicBezTo>
                  <a:pt x="4319" y="35883"/>
                  <a:pt x="5589" y="36010"/>
                  <a:pt x="6860" y="36137"/>
                </a:cubicBezTo>
                <a:cubicBezTo>
                  <a:pt x="11051" y="36645"/>
                  <a:pt x="14863" y="37153"/>
                  <a:pt x="18673" y="37281"/>
                </a:cubicBezTo>
                <a:cubicBezTo>
                  <a:pt x="21087" y="37408"/>
                  <a:pt x="23247" y="37408"/>
                  <a:pt x="25914" y="37153"/>
                </a:cubicBezTo>
                <a:cubicBezTo>
                  <a:pt x="29344" y="36772"/>
                  <a:pt x="33028" y="36645"/>
                  <a:pt x="36585" y="36899"/>
                </a:cubicBezTo>
                <a:cubicBezTo>
                  <a:pt x="36712" y="36899"/>
                  <a:pt x="43063" y="36899"/>
                  <a:pt x="46112" y="36772"/>
                </a:cubicBezTo>
                <a:cubicBezTo>
                  <a:pt x="46493" y="36772"/>
                  <a:pt x="46874" y="36899"/>
                  <a:pt x="47382" y="36899"/>
                </a:cubicBezTo>
                <a:cubicBezTo>
                  <a:pt x="49415" y="37153"/>
                  <a:pt x="51701" y="36899"/>
                  <a:pt x="53987" y="36645"/>
                </a:cubicBezTo>
                <a:cubicBezTo>
                  <a:pt x="79902" y="36391"/>
                  <a:pt x="105816" y="36645"/>
                  <a:pt x="131729" y="35121"/>
                </a:cubicBezTo>
                <a:cubicBezTo>
                  <a:pt x="140749" y="34612"/>
                  <a:pt x="149768" y="33850"/>
                  <a:pt x="158914" y="34612"/>
                </a:cubicBezTo>
                <a:cubicBezTo>
                  <a:pt x="175174" y="35883"/>
                  <a:pt x="191561" y="35756"/>
                  <a:pt x="207820" y="36137"/>
                </a:cubicBezTo>
                <a:cubicBezTo>
                  <a:pt x="215569" y="36264"/>
                  <a:pt x="220650" y="34485"/>
                  <a:pt x="230939" y="36137"/>
                </a:cubicBezTo>
                <a:cubicBezTo>
                  <a:pt x="235385" y="36391"/>
                  <a:pt x="243897" y="37789"/>
                  <a:pt x="248343" y="37662"/>
                </a:cubicBezTo>
                <a:cubicBezTo>
                  <a:pt x="256472" y="37408"/>
                  <a:pt x="260665" y="36772"/>
                  <a:pt x="268795" y="36391"/>
                </a:cubicBezTo>
                <a:cubicBezTo>
                  <a:pt x="286960" y="35629"/>
                  <a:pt x="305125" y="35375"/>
                  <a:pt x="323417" y="35121"/>
                </a:cubicBezTo>
                <a:cubicBezTo>
                  <a:pt x="326846" y="35121"/>
                  <a:pt x="330404" y="35375"/>
                  <a:pt x="333960" y="35756"/>
                </a:cubicBezTo>
                <a:lnTo>
                  <a:pt x="337517" y="18730"/>
                </a:lnTo>
                <a:lnTo>
                  <a:pt x="333960" y="306"/>
                </a:lnTo>
                <a:cubicBezTo>
                  <a:pt x="331928" y="180"/>
                  <a:pt x="329896" y="180"/>
                  <a:pt x="327990" y="180"/>
                </a:cubicBezTo>
                <a:cubicBezTo>
                  <a:pt x="311349" y="-583"/>
                  <a:pt x="294327" y="1323"/>
                  <a:pt x="277940" y="1450"/>
                </a:cubicBezTo>
                <a:cubicBezTo>
                  <a:pt x="232591" y="1958"/>
                  <a:pt x="187114" y="1450"/>
                  <a:pt x="141765" y="2720"/>
                </a:cubicBezTo>
                <a:cubicBezTo>
                  <a:pt x="133381" y="2974"/>
                  <a:pt x="113310" y="2467"/>
                  <a:pt x="111659" y="2212"/>
                </a:cubicBezTo>
                <a:cubicBezTo>
                  <a:pt x="100226" y="-75"/>
                  <a:pt x="88031" y="1958"/>
                  <a:pt x="76218" y="1704"/>
                </a:cubicBezTo>
                <a:cubicBezTo>
                  <a:pt x="72026" y="1577"/>
                  <a:pt x="67834" y="1577"/>
                  <a:pt x="63642" y="1577"/>
                </a:cubicBezTo>
                <a:cubicBezTo>
                  <a:pt x="56782" y="1450"/>
                  <a:pt x="49922" y="1450"/>
                  <a:pt x="43063" y="1323"/>
                </a:cubicBezTo>
                <a:cubicBezTo>
                  <a:pt x="29725"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90" name="Freeform 289">
            <a:extLst>
              <a:ext uri="{FF2B5EF4-FFF2-40B4-BE49-F238E27FC236}">
                <a16:creationId xmlns:a16="http://schemas.microsoft.com/office/drawing/2014/main" id="{3D26FDFB-739F-BF45-A8F2-97879C2F3EE8}"/>
              </a:ext>
            </a:extLst>
          </p:cNvPr>
          <p:cNvSpPr/>
          <p:nvPr/>
        </p:nvSpPr>
        <p:spPr>
          <a:xfrm>
            <a:off x="5923201" y="6446861"/>
            <a:ext cx="337517" cy="33838"/>
          </a:xfrm>
          <a:custGeom>
            <a:avLst/>
            <a:gdLst>
              <a:gd name="connsiteX0" fmla="*/ 3049 w 337517"/>
              <a:gd name="connsiteY0" fmla="*/ 35756 h 37669"/>
              <a:gd name="connsiteX1" fmla="*/ 6859 w 337517"/>
              <a:gd name="connsiteY1" fmla="*/ 36137 h 37669"/>
              <a:gd name="connsiteX2" fmla="*/ 18673 w 337517"/>
              <a:gd name="connsiteY2" fmla="*/ 37281 h 37669"/>
              <a:gd name="connsiteX3" fmla="*/ 25914 w 337517"/>
              <a:gd name="connsiteY3" fmla="*/ 37153 h 37669"/>
              <a:gd name="connsiteX4" fmla="*/ 36585 w 337517"/>
              <a:gd name="connsiteY4" fmla="*/ 36899 h 37669"/>
              <a:gd name="connsiteX5" fmla="*/ 46112 w 337517"/>
              <a:gd name="connsiteY5" fmla="*/ 36772 h 37669"/>
              <a:gd name="connsiteX6" fmla="*/ 47382 w 337517"/>
              <a:gd name="connsiteY6" fmla="*/ 36899 h 37669"/>
              <a:gd name="connsiteX7" fmla="*/ 53987 w 337517"/>
              <a:gd name="connsiteY7" fmla="*/ 36645 h 37669"/>
              <a:gd name="connsiteX8" fmla="*/ 131729 w 337517"/>
              <a:gd name="connsiteY8" fmla="*/ 35121 h 37669"/>
              <a:gd name="connsiteX9" fmla="*/ 158914 w 337517"/>
              <a:gd name="connsiteY9" fmla="*/ 34612 h 37669"/>
              <a:gd name="connsiteX10" fmla="*/ 207820 w 337517"/>
              <a:gd name="connsiteY10" fmla="*/ 36137 h 37669"/>
              <a:gd name="connsiteX11" fmla="*/ 230939 w 337517"/>
              <a:gd name="connsiteY11" fmla="*/ 36137 h 37669"/>
              <a:gd name="connsiteX12" fmla="*/ 248342 w 337517"/>
              <a:gd name="connsiteY12" fmla="*/ 37662 h 37669"/>
              <a:gd name="connsiteX13" fmla="*/ 268794 w 337517"/>
              <a:gd name="connsiteY13" fmla="*/ 36391 h 37669"/>
              <a:gd name="connsiteX14" fmla="*/ 323417 w 337517"/>
              <a:gd name="connsiteY14" fmla="*/ 35121 h 37669"/>
              <a:gd name="connsiteX15" fmla="*/ 333960 w 337517"/>
              <a:gd name="connsiteY15" fmla="*/ 35756 h 37669"/>
              <a:gd name="connsiteX16" fmla="*/ 337517 w 337517"/>
              <a:gd name="connsiteY16" fmla="*/ 18730 h 37669"/>
              <a:gd name="connsiteX17" fmla="*/ 333960 w 337517"/>
              <a:gd name="connsiteY17" fmla="*/ 306 h 37669"/>
              <a:gd name="connsiteX18" fmla="*/ 327990 w 337517"/>
              <a:gd name="connsiteY18" fmla="*/ 180 h 37669"/>
              <a:gd name="connsiteX19" fmla="*/ 277940 w 337517"/>
              <a:gd name="connsiteY19" fmla="*/ 1450 h 37669"/>
              <a:gd name="connsiteX20" fmla="*/ 141765 w 337517"/>
              <a:gd name="connsiteY20" fmla="*/ 2720 h 37669"/>
              <a:gd name="connsiteX21" fmla="*/ 111659 w 337517"/>
              <a:gd name="connsiteY21" fmla="*/ 2212 h 37669"/>
              <a:gd name="connsiteX22" fmla="*/ 76218 w 337517"/>
              <a:gd name="connsiteY22" fmla="*/ 1704 h 37669"/>
              <a:gd name="connsiteX23" fmla="*/ 63641 w 337517"/>
              <a:gd name="connsiteY23" fmla="*/ 1577 h 37669"/>
              <a:gd name="connsiteX24" fmla="*/ 43063 w 337517"/>
              <a:gd name="connsiteY24" fmla="*/ 1323 h 37669"/>
              <a:gd name="connsiteX25" fmla="*/ 3049 w 337517"/>
              <a:gd name="connsiteY25" fmla="*/ 306 h 37669"/>
              <a:gd name="connsiteX26" fmla="*/ 0 w 337517"/>
              <a:gd name="connsiteY26" fmla="*/ 19746 h 37669"/>
              <a:gd name="connsiteX27" fmla="*/ 3049 w 337517"/>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517" h="37669">
                <a:moveTo>
                  <a:pt x="3049" y="35756"/>
                </a:moveTo>
                <a:cubicBezTo>
                  <a:pt x="4319" y="35883"/>
                  <a:pt x="5589" y="36010"/>
                  <a:pt x="6859" y="36137"/>
                </a:cubicBezTo>
                <a:cubicBezTo>
                  <a:pt x="11051" y="36645"/>
                  <a:pt x="14862" y="37153"/>
                  <a:pt x="18673" y="37281"/>
                </a:cubicBezTo>
                <a:cubicBezTo>
                  <a:pt x="21087" y="37408"/>
                  <a:pt x="23246" y="37408"/>
                  <a:pt x="25914" y="37153"/>
                </a:cubicBezTo>
                <a:cubicBezTo>
                  <a:pt x="29344" y="36772"/>
                  <a:pt x="33028" y="36645"/>
                  <a:pt x="36585" y="36899"/>
                </a:cubicBezTo>
                <a:cubicBezTo>
                  <a:pt x="36711" y="36899"/>
                  <a:pt x="43063" y="36899"/>
                  <a:pt x="46112" y="36772"/>
                </a:cubicBezTo>
                <a:cubicBezTo>
                  <a:pt x="46493" y="36772"/>
                  <a:pt x="46874" y="36899"/>
                  <a:pt x="47382" y="36899"/>
                </a:cubicBezTo>
                <a:cubicBezTo>
                  <a:pt x="49414" y="37153"/>
                  <a:pt x="51701" y="36899"/>
                  <a:pt x="53987" y="36645"/>
                </a:cubicBezTo>
                <a:cubicBezTo>
                  <a:pt x="79901" y="36391"/>
                  <a:pt x="105815" y="36645"/>
                  <a:pt x="131729" y="35121"/>
                </a:cubicBezTo>
                <a:cubicBezTo>
                  <a:pt x="140748" y="34612"/>
                  <a:pt x="149767" y="33850"/>
                  <a:pt x="158914" y="34612"/>
                </a:cubicBezTo>
                <a:cubicBezTo>
                  <a:pt x="175173" y="35883"/>
                  <a:pt x="191560" y="35756"/>
                  <a:pt x="207820" y="36137"/>
                </a:cubicBezTo>
                <a:cubicBezTo>
                  <a:pt x="215569" y="36264"/>
                  <a:pt x="220650" y="34485"/>
                  <a:pt x="230939" y="36137"/>
                </a:cubicBezTo>
                <a:cubicBezTo>
                  <a:pt x="235385" y="36391"/>
                  <a:pt x="243896" y="37789"/>
                  <a:pt x="248342" y="37662"/>
                </a:cubicBezTo>
                <a:cubicBezTo>
                  <a:pt x="256472" y="37408"/>
                  <a:pt x="260664" y="36772"/>
                  <a:pt x="268794" y="36391"/>
                </a:cubicBezTo>
                <a:cubicBezTo>
                  <a:pt x="286959" y="35629"/>
                  <a:pt x="305124" y="35375"/>
                  <a:pt x="323417" y="35121"/>
                </a:cubicBezTo>
                <a:cubicBezTo>
                  <a:pt x="326846" y="35121"/>
                  <a:pt x="330403" y="35375"/>
                  <a:pt x="333960" y="35756"/>
                </a:cubicBezTo>
                <a:lnTo>
                  <a:pt x="337517" y="18730"/>
                </a:lnTo>
                <a:lnTo>
                  <a:pt x="333960" y="306"/>
                </a:lnTo>
                <a:cubicBezTo>
                  <a:pt x="331928" y="180"/>
                  <a:pt x="329895" y="180"/>
                  <a:pt x="327990" y="180"/>
                </a:cubicBezTo>
                <a:cubicBezTo>
                  <a:pt x="311349" y="-583"/>
                  <a:pt x="294327" y="1323"/>
                  <a:pt x="277940" y="1450"/>
                </a:cubicBezTo>
                <a:cubicBezTo>
                  <a:pt x="232591" y="1958"/>
                  <a:pt x="187114" y="1450"/>
                  <a:pt x="141765" y="2720"/>
                </a:cubicBezTo>
                <a:cubicBezTo>
                  <a:pt x="133381" y="2974"/>
                  <a:pt x="113310" y="2467"/>
                  <a:pt x="111659" y="2212"/>
                </a:cubicBezTo>
                <a:cubicBezTo>
                  <a:pt x="100226" y="-75"/>
                  <a:pt x="88031" y="1958"/>
                  <a:pt x="76218" y="1704"/>
                </a:cubicBezTo>
                <a:cubicBezTo>
                  <a:pt x="72025" y="1577"/>
                  <a:pt x="67834" y="1577"/>
                  <a:pt x="63641" y="1577"/>
                </a:cubicBezTo>
                <a:cubicBezTo>
                  <a:pt x="56782" y="1450"/>
                  <a:pt x="49922" y="1450"/>
                  <a:pt x="43063" y="1323"/>
                </a:cubicBezTo>
                <a:cubicBezTo>
                  <a:pt x="29725"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91" name="Freeform 290">
            <a:extLst>
              <a:ext uri="{FF2B5EF4-FFF2-40B4-BE49-F238E27FC236}">
                <a16:creationId xmlns:a16="http://schemas.microsoft.com/office/drawing/2014/main" id="{C0B97484-1214-7B4F-B784-8B560936E039}"/>
              </a:ext>
            </a:extLst>
          </p:cNvPr>
          <p:cNvSpPr/>
          <p:nvPr/>
        </p:nvSpPr>
        <p:spPr>
          <a:xfrm>
            <a:off x="5592417" y="6446861"/>
            <a:ext cx="337517" cy="33838"/>
          </a:xfrm>
          <a:custGeom>
            <a:avLst/>
            <a:gdLst>
              <a:gd name="connsiteX0" fmla="*/ 3049 w 337517"/>
              <a:gd name="connsiteY0" fmla="*/ 35756 h 37669"/>
              <a:gd name="connsiteX1" fmla="*/ 6860 w 337517"/>
              <a:gd name="connsiteY1" fmla="*/ 36137 h 37669"/>
              <a:gd name="connsiteX2" fmla="*/ 18673 w 337517"/>
              <a:gd name="connsiteY2" fmla="*/ 37281 h 37669"/>
              <a:gd name="connsiteX3" fmla="*/ 25914 w 337517"/>
              <a:gd name="connsiteY3" fmla="*/ 37153 h 37669"/>
              <a:gd name="connsiteX4" fmla="*/ 36585 w 337517"/>
              <a:gd name="connsiteY4" fmla="*/ 36899 h 37669"/>
              <a:gd name="connsiteX5" fmla="*/ 46112 w 337517"/>
              <a:gd name="connsiteY5" fmla="*/ 36772 h 37669"/>
              <a:gd name="connsiteX6" fmla="*/ 47382 w 337517"/>
              <a:gd name="connsiteY6" fmla="*/ 36899 h 37669"/>
              <a:gd name="connsiteX7" fmla="*/ 53987 w 337517"/>
              <a:gd name="connsiteY7" fmla="*/ 36645 h 37669"/>
              <a:gd name="connsiteX8" fmla="*/ 131729 w 337517"/>
              <a:gd name="connsiteY8" fmla="*/ 35121 h 37669"/>
              <a:gd name="connsiteX9" fmla="*/ 158914 w 337517"/>
              <a:gd name="connsiteY9" fmla="*/ 34612 h 37669"/>
              <a:gd name="connsiteX10" fmla="*/ 207820 w 337517"/>
              <a:gd name="connsiteY10" fmla="*/ 36137 h 37669"/>
              <a:gd name="connsiteX11" fmla="*/ 230939 w 337517"/>
              <a:gd name="connsiteY11" fmla="*/ 36137 h 37669"/>
              <a:gd name="connsiteX12" fmla="*/ 248342 w 337517"/>
              <a:gd name="connsiteY12" fmla="*/ 37662 h 37669"/>
              <a:gd name="connsiteX13" fmla="*/ 268794 w 337517"/>
              <a:gd name="connsiteY13" fmla="*/ 36391 h 37669"/>
              <a:gd name="connsiteX14" fmla="*/ 323417 w 337517"/>
              <a:gd name="connsiteY14" fmla="*/ 35121 h 37669"/>
              <a:gd name="connsiteX15" fmla="*/ 333960 w 337517"/>
              <a:gd name="connsiteY15" fmla="*/ 35756 h 37669"/>
              <a:gd name="connsiteX16" fmla="*/ 337517 w 337517"/>
              <a:gd name="connsiteY16" fmla="*/ 18730 h 37669"/>
              <a:gd name="connsiteX17" fmla="*/ 333960 w 337517"/>
              <a:gd name="connsiteY17" fmla="*/ 306 h 37669"/>
              <a:gd name="connsiteX18" fmla="*/ 327990 w 337517"/>
              <a:gd name="connsiteY18" fmla="*/ 180 h 37669"/>
              <a:gd name="connsiteX19" fmla="*/ 277940 w 337517"/>
              <a:gd name="connsiteY19" fmla="*/ 1450 h 37669"/>
              <a:gd name="connsiteX20" fmla="*/ 141765 w 337517"/>
              <a:gd name="connsiteY20" fmla="*/ 2720 h 37669"/>
              <a:gd name="connsiteX21" fmla="*/ 111659 w 337517"/>
              <a:gd name="connsiteY21" fmla="*/ 2212 h 37669"/>
              <a:gd name="connsiteX22" fmla="*/ 76218 w 337517"/>
              <a:gd name="connsiteY22" fmla="*/ 1704 h 37669"/>
              <a:gd name="connsiteX23" fmla="*/ 63642 w 337517"/>
              <a:gd name="connsiteY23" fmla="*/ 1577 h 37669"/>
              <a:gd name="connsiteX24" fmla="*/ 43063 w 337517"/>
              <a:gd name="connsiteY24" fmla="*/ 1323 h 37669"/>
              <a:gd name="connsiteX25" fmla="*/ 3049 w 337517"/>
              <a:gd name="connsiteY25" fmla="*/ 306 h 37669"/>
              <a:gd name="connsiteX26" fmla="*/ 0 w 337517"/>
              <a:gd name="connsiteY26" fmla="*/ 19746 h 37669"/>
              <a:gd name="connsiteX27" fmla="*/ 3049 w 337517"/>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517" h="37669">
                <a:moveTo>
                  <a:pt x="3049" y="35756"/>
                </a:moveTo>
                <a:cubicBezTo>
                  <a:pt x="4319" y="35883"/>
                  <a:pt x="5589" y="36010"/>
                  <a:pt x="6860" y="36137"/>
                </a:cubicBezTo>
                <a:cubicBezTo>
                  <a:pt x="11051" y="36645"/>
                  <a:pt x="14863" y="37153"/>
                  <a:pt x="18673" y="37281"/>
                </a:cubicBezTo>
                <a:cubicBezTo>
                  <a:pt x="21087" y="37408"/>
                  <a:pt x="23246" y="37408"/>
                  <a:pt x="25914" y="37153"/>
                </a:cubicBezTo>
                <a:cubicBezTo>
                  <a:pt x="29344" y="36772"/>
                  <a:pt x="33028" y="36645"/>
                  <a:pt x="36585" y="36899"/>
                </a:cubicBezTo>
                <a:cubicBezTo>
                  <a:pt x="36712" y="36899"/>
                  <a:pt x="43063" y="36899"/>
                  <a:pt x="46112" y="36772"/>
                </a:cubicBezTo>
                <a:cubicBezTo>
                  <a:pt x="46493" y="36772"/>
                  <a:pt x="46874" y="36899"/>
                  <a:pt x="47382" y="36899"/>
                </a:cubicBezTo>
                <a:cubicBezTo>
                  <a:pt x="49415" y="37153"/>
                  <a:pt x="51701" y="36899"/>
                  <a:pt x="53987" y="36645"/>
                </a:cubicBezTo>
                <a:cubicBezTo>
                  <a:pt x="79902" y="36391"/>
                  <a:pt x="105815" y="36645"/>
                  <a:pt x="131729" y="35121"/>
                </a:cubicBezTo>
                <a:cubicBezTo>
                  <a:pt x="140748" y="34612"/>
                  <a:pt x="149768" y="33850"/>
                  <a:pt x="158914" y="34612"/>
                </a:cubicBezTo>
                <a:cubicBezTo>
                  <a:pt x="175174" y="35883"/>
                  <a:pt x="191560" y="35756"/>
                  <a:pt x="207820" y="36137"/>
                </a:cubicBezTo>
                <a:cubicBezTo>
                  <a:pt x="215569" y="36264"/>
                  <a:pt x="220650" y="34485"/>
                  <a:pt x="230939" y="36137"/>
                </a:cubicBezTo>
                <a:cubicBezTo>
                  <a:pt x="235385" y="36391"/>
                  <a:pt x="243897" y="37789"/>
                  <a:pt x="248342" y="37662"/>
                </a:cubicBezTo>
                <a:cubicBezTo>
                  <a:pt x="256472" y="37408"/>
                  <a:pt x="260664" y="36772"/>
                  <a:pt x="268794" y="36391"/>
                </a:cubicBezTo>
                <a:cubicBezTo>
                  <a:pt x="286959" y="35629"/>
                  <a:pt x="305124" y="35375"/>
                  <a:pt x="323417" y="35121"/>
                </a:cubicBezTo>
                <a:cubicBezTo>
                  <a:pt x="326847" y="35121"/>
                  <a:pt x="330404" y="35375"/>
                  <a:pt x="333960" y="35756"/>
                </a:cubicBezTo>
                <a:lnTo>
                  <a:pt x="337517" y="18730"/>
                </a:lnTo>
                <a:lnTo>
                  <a:pt x="333960" y="306"/>
                </a:lnTo>
                <a:cubicBezTo>
                  <a:pt x="331928" y="180"/>
                  <a:pt x="329895" y="180"/>
                  <a:pt x="327990" y="180"/>
                </a:cubicBezTo>
                <a:cubicBezTo>
                  <a:pt x="311222" y="-583"/>
                  <a:pt x="294327" y="1323"/>
                  <a:pt x="277940" y="1450"/>
                </a:cubicBezTo>
                <a:cubicBezTo>
                  <a:pt x="232591" y="1958"/>
                  <a:pt x="187114" y="1450"/>
                  <a:pt x="141765" y="2720"/>
                </a:cubicBezTo>
                <a:cubicBezTo>
                  <a:pt x="133381" y="2974"/>
                  <a:pt x="113310" y="2467"/>
                  <a:pt x="111659" y="2212"/>
                </a:cubicBezTo>
                <a:cubicBezTo>
                  <a:pt x="100226" y="-75"/>
                  <a:pt x="88031" y="1958"/>
                  <a:pt x="76218" y="1704"/>
                </a:cubicBezTo>
                <a:cubicBezTo>
                  <a:pt x="72026" y="1577"/>
                  <a:pt x="67834" y="1577"/>
                  <a:pt x="63642" y="1577"/>
                </a:cubicBezTo>
                <a:cubicBezTo>
                  <a:pt x="56782" y="1450"/>
                  <a:pt x="49922" y="1450"/>
                  <a:pt x="43063" y="1323"/>
                </a:cubicBezTo>
                <a:cubicBezTo>
                  <a:pt x="29725"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nvGrpSpPr>
          <p:cNvPr id="512" name="Group 511">
            <a:extLst>
              <a:ext uri="{FF2B5EF4-FFF2-40B4-BE49-F238E27FC236}">
                <a16:creationId xmlns:a16="http://schemas.microsoft.com/office/drawing/2014/main" id="{FC126A72-A631-0245-2D5C-1EC6EB249391}"/>
              </a:ext>
            </a:extLst>
          </p:cNvPr>
          <p:cNvGrpSpPr/>
          <p:nvPr/>
        </p:nvGrpSpPr>
        <p:grpSpPr>
          <a:xfrm>
            <a:off x="5458147" y="3308612"/>
            <a:ext cx="4902706" cy="1561561"/>
            <a:chOff x="5458147" y="3641025"/>
            <a:chExt cx="4902706" cy="1561561"/>
          </a:xfrm>
        </p:grpSpPr>
        <p:sp>
          <p:nvSpPr>
            <p:cNvPr id="230" name="Freeform 229">
              <a:extLst>
                <a:ext uri="{FF2B5EF4-FFF2-40B4-BE49-F238E27FC236}">
                  <a16:creationId xmlns:a16="http://schemas.microsoft.com/office/drawing/2014/main" id="{9F4A13DF-6212-5D46-A28B-8A5DD1B8D72C}"/>
                </a:ext>
              </a:extLst>
            </p:cNvPr>
            <p:cNvSpPr/>
            <p:nvPr/>
          </p:nvSpPr>
          <p:spPr>
            <a:xfrm>
              <a:off x="5462457" y="4906173"/>
              <a:ext cx="37670" cy="296413"/>
            </a:xfrm>
            <a:custGeom>
              <a:avLst/>
              <a:gdLst>
                <a:gd name="connsiteX0" fmla="*/ 1914 w 37670"/>
                <a:gd name="connsiteY0" fmla="*/ 3049 h 329971"/>
                <a:gd name="connsiteX1" fmla="*/ 1533 w 37670"/>
                <a:gd name="connsiteY1" fmla="*/ 6861 h 329971"/>
                <a:gd name="connsiteX2" fmla="*/ 389 w 37670"/>
                <a:gd name="connsiteY2" fmla="*/ 18423 h 329971"/>
                <a:gd name="connsiteX3" fmla="*/ 516 w 37670"/>
                <a:gd name="connsiteY3" fmla="*/ 25539 h 329971"/>
                <a:gd name="connsiteX4" fmla="*/ 770 w 37670"/>
                <a:gd name="connsiteY4" fmla="*/ 35957 h 329971"/>
                <a:gd name="connsiteX5" fmla="*/ 897 w 37670"/>
                <a:gd name="connsiteY5" fmla="*/ 45233 h 329971"/>
                <a:gd name="connsiteX6" fmla="*/ 770 w 37670"/>
                <a:gd name="connsiteY6" fmla="*/ 46503 h 329971"/>
                <a:gd name="connsiteX7" fmla="*/ 1025 w 37670"/>
                <a:gd name="connsiteY7" fmla="*/ 52983 h 329971"/>
                <a:gd name="connsiteX8" fmla="*/ 2549 w 37670"/>
                <a:gd name="connsiteY8" fmla="*/ 128965 h 329971"/>
                <a:gd name="connsiteX9" fmla="*/ 3057 w 37670"/>
                <a:gd name="connsiteY9" fmla="*/ 155520 h 329971"/>
                <a:gd name="connsiteX10" fmla="*/ 1533 w 37670"/>
                <a:gd name="connsiteY10" fmla="*/ 203294 h 329971"/>
                <a:gd name="connsiteX11" fmla="*/ 1533 w 37670"/>
                <a:gd name="connsiteY11" fmla="*/ 225911 h 329971"/>
                <a:gd name="connsiteX12" fmla="*/ 8 w 37670"/>
                <a:gd name="connsiteY12" fmla="*/ 242809 h 329971"/>
                <a:gd name="connsiteX13" fmla="*/ 1278 w 37670"/>
                <a:gd name="connsiteY13" fmla="*/ 262758 h 329971"/>
                <a:gd name="connsiteX14" fmla="*/ 2549 w 37670"/>
                <a:gd name="connsiteY14" fmla="*/ 316122 h 329971"/>
                <a:gd name="connsiteX15" fmla="*/ 1914 w 37670"/>
                <a:gd name="connsiteY15" fmla="*/ 326414 h 329971"/>
                <a:gd name="connsiteX16" fmla="*/ 18936 w 37670"/>
                <a:gd name="connsiteY16" fmla="*/ 329971 h 329971"/>
                <a:gd name="connsiteX17" fmla="*/ 37355 w 37670"/>
                <a:gd name="connsiteY17" fmla="*/ 326414 h 329971"/>
                <a:gd name="connsiteX18" fmla="*/ 37482 w 37670"/>
                <a:gd name="connsiteY18" fmla="*/ 320569 h 329971"/>
                <a:gd name="connsiteX19" fmla="*/ 36212 w 37670"/>
                <a:gd name="connsiteY19" fmla="*/ 271651 h 329971"/>
                <a:gd name="connsiteX20" fmla="*/ 34941 w 37670"/>
                <a:gd name="connsiteY20" fmla="*/ 138494 h 329971"/>
                <a:gd name="connsiteX21" fmla="*/ 35449 w 37670"/>
                <a:gd name="connsiteY21" fmla="*/ 109143 h 329971"/>
                <a:gd name="connsiteX22" fmla="*/ 35958 w 37670"/>
                <a:gd name="connsiteY22" fmla="*/ 74456 h 329971"/>
                <a:gd name="connsiteX23" fmla="*/ 36085 w 37670"/>
                <a:gd name="connsiteY23" fmla="*/ 62132 h 329971"/>
                <a:gd name="connsiteX24" fmla="*/ 36339 w 37670"/>
                <a:gd name="connsiteY24" fmla="*/ 42056 h 329971"/>
                <a:gd name="connsiteX25" fmla="*/ 37355 w 37670"/>
                <a:gd name="connsiteY25" fmla="*/ 3049 h 329971"/>
                <a:gd name="connsiteX26" fmla="*/ 17919 w 37670"/>
                <a:gd name="connsiteY26" fmla="*/ 0 h 329971"/>
                <a:gd name="connsiteX27" fmla="*/ 1914 w 37670"/>
                <a:gd name="connsiteY27" fmla="*/ 3049 h 32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971">
                  <a:moveTo>
                    <a:pt x="1914" y="3049"/>
                  </a:moveTo>
                  <a:cubicBezTo>
                    <a:pt x="1787" y="4320"/>
                    <a:pt x="1660" y="5590"/>
                    <a:pt x="1533" y="6861"/>
                  </a:cubicBezTo>
                  <a:cubicBezTo>
                    <a:pt x="1025" y="10927"/>
                    <a:pt x="516" y="14612"/>
                    <a:pt x="389" y="18423"/>
                  </a:cubicBezTo>
                  <a:cubicBezTo>
                    <a:pt x="262" y="20710"/>
                    <a:pt x="262" y="22870"/>
                    <a:pt x="516" y="25539"/>
                  </a:cubicBezTo>
                  <a:cubicBezTo>
                    <a:pt x="897" y="28842"/>
                    <a:pt x="1025" y="32400"/>
                    <a:pt x="770" y="35957"/>
                  </a:cubicBezTo>
                  <a:cubicBezTo>
                    <a:pt x="770" y="36085"/>
                    <a:pt x="770" y="42310"/>
                    <a:pt x="897" y="45233"/>
                  </a:cubicBezTo>
                  <a:cubicBezTo>
                    <a:pt x="897" y="45614"/>
                    <a:pt x="770" y="45995"/>
                    <a:pt x="770" y="46503"/>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7"/>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971"/>
                  </a:lnTo>
                  <a:lnTo>
                    <a:pt x="37355" y="326414"/>
                  </a:lnTo>
                  <a:cubicBezTo>
                    <a:pt x="37482" y="324508"/>
                    <a:pt x="37482" y="322475"/>
                    <a:pt x="37482" y="320569"/>
                  </a:cubicBezTo>
                  <a:cubicBezTo>
                    <a:pt x="38244" y="304306"/>
                    <a:pt x="36466" y="287661"/>
                    <a:pt x="36212" y="271651"/>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34" name="Freeform 233">
              <a:extLst>
                <a:ext uri="{FF2B5EF4-FFF2-40B4-BE49-F238E27FC236}">
                  <a16:creationId xmlns:a16="http://schemas.microsoft.com/office/drawing/2014/main" id="{4ABE3356-60E2-F44E-8F64-E9165C8B3DD3}"/>
                </a:ext>
              </a:extLst>
            </p:cNvPr>
            <p:cNvSpPr/>
            <p:nvPr/>
          </p:nvSpPr>
          <p:spPr>
            <a:xfrm>
              <a:off x="5462457" y="4052032"/>
              <a:ext cx="37670" cy="296413"/>
            </a:xfrm>
            <a:custGeom>
              <a:avLst/>
              <a:gdLst>
                <a:gd name="connsiteX0" fmla="*/ 1914 w 37670"/>
                <a:gd name="connsiteY0" fmla="*/ 3049 h 329971"/>
                <a:gd name="connsiteX1" fmla="*/ 1533 w 37670"/>
                <a:gd name="connsiteY1" fmla="*/ 6861 h 329971"/>
                <a:gd name="connsiteX2" fmla="*/ 389 w 37670"/>
                <a:gd name="connsiteY2" fmla="*/ 18423 h 329971"/>
                <a:gd name="connsiteX3" fmla="*/ 516 w 37670"/>
                <a:gd name="connsiteY3" fmla="*/ 25539 h 329971"/>
                <a:gd name="connsiteX4" fmla="*/ 770 w 37670"/>
                <a:gd name="connsiteY4" fmla="*/ 35957 h 329971"/>
                <a:gd name="connsiteX5" fmla="*/ 897 w 37670"/>
                <a:gd name="connsiteY5" fmla="*/ 45233 h 329971"/>
                <a:gd name="connsiteX6" fmla="*/ 770 w 37670"/>
                <a:gd name="connsiteY6" fmla="*/ 46504 h 329971"/>
                <a:gd name="connsiteX7" fmla="*/ 1025 w 37670"/>
                <a:gd name="connsiteY7" fmla="*/ 52983 h 329971"/>
                <a:gd name="connsiteX8" fmla="*/ 2549 w 37670"/>
                <a:gd name="connsiteY8" fmla="*/ 128965 h 329971"/>
                <a:gd name="connsiteX9" fmla="*/ 3057 w 37670"/>
                <a:gd name="connsiteY9" fmla="*/ 155520 h 329971"/>
                <a:gd name="connsiteX10" fmla="*/ 1533 w 37670"/>
                <a:gd name="connsiteY10" fmla="*/ 203294 h 329971"/>
                <a:gd name="connsiteX11" fmla="*/ 1533 w 37670"/>
                <a:gd name="connsiteY11" fmla="*/ 225911 h 329971"/>
                <a:gd name="connsiteX12" fmla="*/ 8 w 37670"/>
                <a:gd name="connsiteY12" fmla="*/ 242809 h 329971"/>
                <a:gd name="connsiteX13" fmla="*/ 1278 w 37670"/>
                <a:gd name="connsiteY13" fmla="*/ 262758 h 329971"/>
                <a:gd name="connsiteX14" fmla="*/ 2549 w 37670"/>
                <a:gd name="connsiteY14" fmla="*/ 316122 h 329971"/>
                <a:gd name="connsiteX15" fmla="*/ 1914 w 37670"/>
                <a:gd name="connsiteY15" fmla="*/ 326414 h 329971"/>
                <a:gd name="connsiteX16" fmla="*/ 18936 w 37670"/>
                <a:gd name="connsiteY16" fmla="*/ 329972 h 329971"/>
                <a:gd name="connsiteX17" fmla="*/ 37355 w 37670"/>
                <a:gd name="connsiteY17" fmla="*/ 326414 h 329971"/>
                <a:gd name="connsiteX18" fmla="*/ 37482 w 37670"/>
                <a:gd name="connsiteY18" fmla="*/ 320569 h 329971"/>
                <a:gd name="connsiteX19" fmla="*/ 36212 w 37670"/>
                <a:gd name="connsiteY19" fmla="*/ 271652 h 329971"/>
                <a:gd name="connsiteX20" fmla="*/ 34941 w 37670"/>
                <a:gd name="connsiteY20" fmla="*/ 138494 h 329971"/>
                <a:gd name="connsiteX21" fmla="*/ 35449 w 37670"/>
                <a:gd name="connsiteY21" fmla="*/ 109143 h 329971"/>
                <a:gd name="connsiteX22" fmla="*/ 35958 w 37670"/>
                <a:gd name="connsiteY22" fmla="*/ 74456 h 329971"/>
                <a:gd name="connsiteX23" fmla="*/ 36085 w 37670"/>
                <a:gd name="connsiteY23" fmla="*/ 62132 h 329971"/>
                <a:gd name="connsiteX24" fmla="*/ 36339 w 37670"/>
                <a:gd name="connsiteY24" fmla="*/ 42056 h 329971"/>
                <a:gd name="connsiteX25" fmla="*/ 37355 w 37670"/>
                <a:gd name="connsiteY25" fmla="*/ 3049 h 329971"/>
                <a:gd name="connsiteX26" fmla="*/ 17919 w 37670"/>
                <a:gd name="connsiteY26" fmla="*/ 0 h 329971"/>
                <a:gd name="connsiteX27" fmla="*/ 1914 w 37670"/>
                <a:gd name="connsiteY27" fmla="*/ 3049 h 32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971">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972"/>
                  </a:lnTo>
                  <a:lnTo>
                    <a:pt x="37355" y="326414"/>
                  </a:lnTo>
                  <a:cubicBezTo>
                    <a:pt x="37482" y="324508"/>
                    <a:pt x="37482" y="322475"/>
                    <a:pt x="37482" y="320569"/>
                  </a:cubicBezTo>
                  <a:cubicBezTo>
                    <a:pt x="38244" y="304306"/>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36" name="Freeform 235">
              <a:extLst>
                <a:ext uri="{FF2B5EF4-FFF2-40B4-BE49-F238E27FC236}">
                  <a16:creationId xmlns:a16="http://schemas.microsoft.com/office/drawing/2014/main" id="{A81BF9BC-5D8D-094D-80A1-E05CEB32A4CD}"/>
                </a:ext>
              </a:extLst>
            </p:cNvPr>
            <p:cNvSpPr/>
            <p:nvPr/>
          </p:nvSpPr>
          <p:spPr>
            <a:xfrm>
              <a:off x="5462457" y="3761554"/>
              <a:ext cx="37670" cy="296299"/>
            </a:xfrm>
            <a:custGeom>
              <a:avLst/>
              <a:gdLst>
                <a:gd name="connsiteX0" fmla="*/ 1914 w 37670"/>
                <a:gd name="connsiteY0" fmla="*/ 3049 h 329844"/>
                <a:gd name="connsiteX1" fmla="*/ 1533 w 37670"/>
                <a:gd name="connsiteY1" fmla="*/ 6861 h 329844"/>
                <a:gd name="connsiteX2" fmla="*/ 389 w 37670"/>
                <a:gd name="connsiteY2" fmla="*/ 18424 h 329844"/>
                <a:gd name="connsiteX3" fmla="*/ 516 w 37670"/>
                <a:gd name="connsiteY3" fmla="*/ 25539 h 329844"/>
                <a:gd name="connsiteX4" fmla="*/ 770 w 37670"/>
                <a:gd name="connsiteY4" fmla="*/ 35958 h 329844"/>
                <a:gd name="connsiteX5" fmla="*/ 897 w 37670"/>
                <a:gd name="connsiteY5" fmla="*/ 45233 h 329844"/>
                <a:gd name="connsiteX6" fmla="*/ 770 w 37670"/>
                <a:gd name="connsiteY6" fmla="*/ 46504 h 329844"/>
                <a:gd name="connsiteX7" fmla="*/ 1025 w 37670"/>
                <a:gd name="connsiteY7" fmla="*/ 52984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10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70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7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4"/>
                  </a:cubicBezTo>
                  <a:cubicBezTo>
                    <a:pt x="262" y="20711"/>
                    <a:pt x="262" y="22871"/>
                    <a:pt x="516" y="25539"/>
                  </a:cubicBezTo>
                  <a:cubicBezTo>
                    <a:pt x="897" y="28842"/>
                    <a:pt x="1025" y="32400"/>
                    <a:pt x="770" y="35958"/>
                  </a:cubicBezTo>
                  <a:cubicBezTo>
                    <a:pt x="770" y="36085"/>
                    <a:pt x="770" y="42311"/>
                    <a:pt x="897" y="45233"/>
                  </a:cubicBezTo>
                  <a:cubicBezTo>
                    <a:pt x="897" y="45614"/>
                    <a:pt x="770" y="45995"/>
                    <a:pt x="770" y="46504"/>
                  </a:cubicBezTo>
                  <a:cubicBezTo>
                    <a:pt x="516" y="48409"/>
                    <a:pt x="770" y="50696"/>
                    <a:pt x="1025" y="52984"/>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10"/>
                  </a:cubicBezTo>
                  <a:cubicBezTo>
                    <a:pt x="262" y="250814"/>
                    <a:pt x="897" y="254753"/>
                    <a:pt x="1278" y="262758"/>
                  </a:cubicBezTo>
                  <a:cubicBezTo>
                    <a:pt x="2041" y="280546"/>
                    <a:pt x="2295" y="298334"/>
                    <a:pt x="2549" y="316122"/>
                  </a:cubicBezTo>
                  <a:cubicBezTo>
                    <a:pt x="2549" y="319553"/>
                    <a:pt x="2295" y="322984"/>
                    <a:pt x="1914" y="326414"/>
                  </a:cubicBezTo>
                  <a:lnTo>
                    <a:pt x="18936" y="329845"/>
                  </a:lnTo>
                  <a:lnTo>
                    <a:pt x="37355" y="326414"/>
                  </a:lnTo>
                  <a:cubicBezTo>
                    <a:pt x="37482" y="324508"/>
                    <a:pt x="37482" y="322475"/>
                    <a:pt x="37482" y="320570"/>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7"/>
                  </a:cubicBezTo>
                  <a:cubicBezTo>
                    <a:pt x="35958" y="70391"/>
                    <a:pt x="36085" y="66198"/>
                    <a:pt x="36085" y="62132"/>
                  </a:cubicBezTo>
                  <a:cubicBezTo>
                    <a:pt x="36212" y="55398"/>
                    <a:pt x="36212" y="48791"/>
                    <a:pt x="36339" y="42056"/>
                  </a:cubicBezTo>
                  <a:cubicBezTo>
                    <a:pt x="36466" y="28969"/>
                    <a:pt x="36847" y="16010"/>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37" name="Freeform 236">
              <a:extLst>
                <a:ext uri="{FF2B5EF4-FFF2-40B4-BE49-F238E27FC236}">
                  <a16:creationId xmlns:a16="http://schemas.microsoft.com/office/drawing/2014/main" id="{844E1135-5988-AF4C-8ACD-680505A02ADC}"/>
                </a:ext>
              </a:extLst>
            </p:cNvPr>
            <p:cNvSpPr/>
            <p:nvPr/>
          </p:nvSpPr>
          <p:spPr>
            <a:xfrm>
              <a:off x="5584609" y="3644785"/>
              <a:ext cx="345600" cy="33839"/>
            </a:xfrm>
            <a:custGeom>
              <a:avLst/>
              <a:gdLst>
                <a:gd name="connsiteX0" fmla="*/ 334468 w 337643"/>
                <a:gd name="connsiteY0" fmla="*/ 2041 h 37670"/>
                <a:gd name="connsiteX1" fmla="*/ 330657 w 337643"/>
                <a:gd name="connsiteY1" fmla="*/ 1660 h 37670"/>
                <a:gd name="connsiteX2" fmla="*/ 318843 w 337643"/>
                <a:gd name="connsiteY2" fmla="*/ 516 h 37670"/>
                <a:gd name="connsiteX3" fmla="*/ 311603 w 337643"/>
                <a:gd name="connsiteY3" fmla="*/ 644 h 37670"/>
                <a:gd name="connsiteX4" fmla="*/ 300933 w 337643"/>
                <a:gd name="connsiteY4" fmla="*/ 898 h 37670"/>
                <a:gd name="connsiteX5" fmla="*/ 291405 w 337643"/>
                <a:gd name="connsiteY5" fmla="*/ 1025 h 37670"/>
                <a:gd name="connsiteX6" fmla="*/ 290135 w 337643"/>
                <a:gd name="connsiteY6" fmla="*/ 898 h 37670"/>
                <a:gd name="connsiteX7" fmla="*/ 283529 w 337643"/>
                <a:gd name="connsiteY7" fmla="*/ 1152 h 37670"/>
                <a:gd name="connsiteX8" fmla="*/ 205787 w 337643"/>
                <a:gd name="connsiteY8" fmla="*/ 2549 h 37670"/>
                <a:gd name="connsiteX9" fmla="*/ 178603 w 337643"/>
                <a:gd name="connsiteY9" fmla="*/ 3058 h 37670"/>
                <a:gd name="connsiteX10" fmla="*/ 129697 w 337643"/>
                <a:gd name="connsiteY10" fmla="*/ 1533 h 37670"/>
                <a:gd name="connsiteX11" fmla="*/ 106577 w 337643"/>
                <a:gd name="connsiteY11" fmla="*/ 1533 h 37670"/>
                <a:gd name="connsiteX12" fmla="*/ 89174 w 337643"/>
                <a:gd name="connsiteY12" fmla="*/ 8 h 37670"/>
                <a:gd name="connsiteX13" fmla="*/ 68723 w 337643"/>
                <a:gd name="connsiteY13" fmla="*/ 1279 h 37670"/>
                <a:gd name="connsiteX14" fmla="*/ 14100 w 337643"/>
                <a:gd name="connsiteY14" fmla="*/ 2549 h 37670"/>
                <a:gd name="connsiteX15" fmla="*/ 3557 w 337643"/>
                <a:gd name="connsiteY15" fmla="*/ 1914 h 37670"/>
                <a:gd name="connsiteX16" fmla="*/ 0 w 337643"/>
                <a:gd name="connsiteY16" fmla="*/ 18940 h 37670"/>
                <a:gd name="connsiteX17" fmla="*/ 3557 w 337643"/>
                <a:gd name="connsiteY17" fmla="*/ 37363 h 37670"/>
                <a:gd name="connsiteX18" fmla="*/ 9527 w 337643"/>
                <a:gd name="connsiteY18" fmla="*/ 37491 h 37670"/>
                <a:gd name="connsiteX19" fmla="*/ 59577 w 337643"/>
                <a:gd name="connsiteY19" fmla="*/ 36220 h 37670"/>
                <a:gd name="connsiteX20" fmla="*/ 195752 w 337643"/>
                <a:gd name="connsiteY20" fmla="*/ 34949 h 37670"/>
                <a:gd name="connsiteX21" fmla="*/ 225858 w 337643"/>
                <a:gd name="connsiteY21" fmla="*/ 35458 h 37670"/>
                <a:gd name="connsiteX22" fmla="*/ 261426 w 337643"/>
                <a:gd name="connsiteY22" fmla="*/ 35966 h 37670"/>
                <a:gd name="connsiteX23" fmla="*/ 274002 w 337643"/>
                <a:gd name="connsiteY23" fmla="*/ 36093 h 37670"/>
                <a:gd name="connsiteX24" fmla="*/ 294581 w 337643"/>
                <a:gd name="connsiteY24" fmla="*/ 36347 h 37670"/>
                <a:gd name="connsiteX25" fmla="*/ 334595 w 337643"/>
                <a:gd name="connsiteY25" fmla="*/ 37363 h 37670"/>
                <a:gd name="connsiteX26" fmla="*/ 337644 w 337643"/>
                <a:gd name="connsiteY26" fmla="*/ 17923 h 37670"/>
                <a:gd name="connsiteX27" fmla="*/ 334468 w 337643"/>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70">
                  <a:moveTo>
                    <a:pt x="334468" y="2041"/>
                  </a:moveTo>
                  <a:cubicBezTo>
                    <a:pt x="333198" y="1914"/>
                    <a:pt x="331927" y="1787"/>
                    <a:pt x="330657" y="1660"/>
                  </a:cubicBezTo>
                  <a:cubicBezTo>
                    <a:pt x="326465" y="1152"/>
                    <a:pt x="322655" y="644"/>
                    <a:pt x="318843"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29" y="1152"/>
                  </a:cubicBezTo>
                  <a:cubicBezTo>
                    <a:pt x="257616" y="1406"/>
                    <a:pt x="231701" y="1152"/>
                    <a:pt x="205787" y="2549"/>
                  </a:cubicBezTo>
                  <a:cubicBezTo>
                    <a:pt x="196768" y="3058"/>
                    <a:pt x="187749" y="3820"/>
                    <a:pt x="178603" y="3058"/>
                  </a:cubicBezTo>
                  <a:cubicBezTo>
                    <a:pt x="162344" y="1787"/>
                    <a:pt x="145957" y="1914"/>
                    <a:pt x="129697" y="1533"/>
                  </a:cubicBezTo>
                  <a:cubicBezTo>
                    <a:pt x="121948" y="1406"/>
                    <a:pt x="116867" y="3185"/>
                    <a:pt x="106577" y="1533"/>
                  </a:cubicBezTo>
                  <a:cubicBezTo>
                    <a:pt x="102131" y="1279"/>
                    <a:pt x="93621" y="-119"/>
                    <a:pt x="89174" y="8"/>
                  </a:cubicBezTo>
                  <a:cubicBezTo>
                    <a:pt x="81044" y="262"/>
                    <a:pt x="76853" y="898"/>
                    <a:pt x="68723" y="1279"/>
                  </a:cubicBezTo>
                  <a:cubicBezTo>
                    <a:pt x="50557" y="2041"/>
                    <a:pt x="32392" y="2295"/>
                    <a:pt x="14100" y="2549"/>
                  </a:cubicBezTo>
                  <a:cubicBezTo>
                    <a:pt x="10670" y="2549"/>
                    <a:pt x="7114" y="2295"/>
                    <a:pt x="3557" y="1914"/>
                  </a:cubicBezTo>
                  <a:lnTo>
                    <a:pt x="0" y="18940"/>
                  </a:lnTo>
                  <a:lnTo>
                    <a:pt x="3557" y="37363"/>
                  </a:lnTo>
                  <a:cubicBezTo>
                    <a:pt x="5589" y="37491"/>
                    <a:pt x="7621" y="37491"/>
                    <a:pt x="9527" y="37491"/>
                  </a:cubicBezTo>
                  <a:cubicBezTo>
                    <a:pt x="26295" y="38253"/>
                    <a:pt x="43190" y="36347"/>
                    <a:pt x="59577" y="36220"/>
                  </a:cubicBezTo>
                  <a:cubicBezTo>
                    <a:pt x="104926" y="35712"/>
                    <a:pt x="150403" y="36220"/>
                    <a:pt x="195752" y="34949"/>
                  </a:cubicBezTo>
                  <a:cubicBezTo>
                    <a:pt x="204136" y="34695"/>
                    <a:pt x="224207" y="35204"/>
                    <a:pt x="225858" y="35458"/>
                  </a:cubicBezTo>
                  <a:cubicBezTo>
                    <a:pt x="237291" y="37745"/>
                    <a:pt x="249486" y="35712"/>
                    <a:pt x="261426" y="35966"/>
                  </a:cubicBezTo>
                  <a:cubicBezTo>
                    <a:pt x="265619" y="35966"/>
                    <a:pt x="269810" y="36093"/>
                    <a:pt x="274002" y="36093"/>
                  </a:cubicBezTo>
                  <a:cubicBezTo>
                    <a:pt x="280862" y="36220"/>
                    <a:pt x="287721" y="36220"/>
                    <a:pt x="294581" y="36347"/>
                  </a:cubicBezTo>
                  <a:cubicBezTo>
                    <a:pt x="307919" y="36474"/>
                    <a:pt x="321257" y="36855"/>
                    <a:pt x="334595" y="37363"/>
                  </a:cubicBezTo>
                  <a:lnTo>
                    <a:pt x="337644" y="17923"/>
                  </a:lnTo>
                  <a:lnTo>
                    <a:pt x="334468"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39" name="Freeform 238">
              <a:extLst>
                <a:ext uri="{FF2B5EF4-FFF2-40B4-BE49-F238E27FC236}">
                  <a16:creationId xmlns:a16="http://schemas.microsoft.com/office/drawing/2014/main" id="{8C99F741-5E80-7B49-BF3E-91FD7864539F}"/>
                </a:ext>
              </a:extLst>
            </p:cNvPr>
            <p:cNvSpPr/>
            <p:nvPr/>
          </p:nvSpPr>
          <p:spPr>
            <a:xfrm>
              <a:off x="5922693" y="3644785"/>
              <a:ext cx="337643" cy="33839"/>
            </a:xfrm>
            <a:custGeom>
              <a:avLst/>
              <a:gdLst>
                <a:gd name="connsiteX0" fmla="*/ 334468 w 337643"/>
                <a:gd name="connsiteY0" fmla="*/ 2041 h 37670"/>
                <a:gd name="connsiteX1" fmla="*/ 330657 w 337643"/>
                <a:gd name="connsiteY1" fmla="*/ 1660 h 37670"/>
                <a:gd name="connsiteX2" fmla="*/ 318844 w 337643"/>
                <a:gd name="connsiteY2" fmla="*/ 516 h 37670"/>
                <a:gd name="connsiteX3" fmla="*/ 311603 w 337643"/>
                <a:gd name="connsiteY3" fmla="*/ 644 h 37670"/>
                <a:gd name="connsiteX4" fmla="*/ 300933 w 337643"/>
                <a:gd name="connsiteY4" fmla="*/ 898 h 37670"/>
                <a:gd name="connsiteX5" fmla="*/ 291405 w 337643"/>
                <a:gd name="connsiteY5" fmla="*/ 1025 h 37670"/>
                <a:gd name="connsiteX6" fmla="*/ 290135 w 337643"/>
                <a:gd name="connsiteY6" fmla="*/ 898 h 37670"/>
                <a:gd name="connsiteX7" fmla="*/ 283530 w 337643"/>
                <a:gd name="connsiteY7" fmla="*/ 1152 h 37670"/>
                <a:gd name="connsiteX8" fmla="*/ 205788 w 337643"/>
                <a:gd name="connsiteY8" fmla="*/ 2549 h 37670"/>
                <a:gd name="connsiteX9" fmla="*/ 178603 w 337643"/>
                <a:gd name="connsiteY9" fmla="*/ 3058 h 37670"/>
                <a:gd name="connsiteX10" fmla="*/ 129697 w 337643"/>
                <a:gd name="connsiteY10" fmla="*/ 1533 h 37670"/>
                <a:gd name="connsiteX11" fmla="*/ 106578 w 337643"/>
                <a:gd name="connsiteY11" fmla="*/ 1533 h 37670"/>
                <a:gd name="connsiteX12" fmla="*/ 89174 w 337643"/>
                <a:gd name="connsiteY12" fmla="*/ 8 h 37670"/>
                <a:gd name="connsiteX13" fmla="*/ 68723 w 337643"/>
                <a:gd name="connsiteY13" fmla="*/ 1279 h 37670"/>
                <a:gd name="connsiteX14" fmla="*/ 14100 w 337643"/>
                <a:gd name="connsiteY14" fmla="*/ 2549 h 37670"/>
                <a:gd name="connsiteX15" fmla="*/ 3557 w 337643"/>
                <a:gd name="connsiteY15" fmla="*/ 1914 h 37670"/>
                <a:gd name="connsiteX16" fmla="*/ 0 w 337643"/>
                <a:gd name="connsiteY16" fmla="*/ 18940 h 37670"/>
                <a:gd name="connsiteX17" fmla="*/ 3557 w 337643"/>
                <a:gd name="connsiteY17" fmla="*/ 37363 h 37670"/>
                <a:gd name="connsiteX18" fmla="*/ 9527 w 337643"/>
                <a:gd name="connsiteY18" fmla="*/ 37491 h 37670"/>
                <a:gd name="connsiteX19" fmla="*/ 59577 w 337643"/>
                <a:gd name="connsiteY19" fmla="*/ 36220 h 37670"/>
                <a:gd name="connsiteX20" fmla="*/ 195752 w 337643"/>
                <a:gd name="connsiteY20" fmla="*/ 34949 h 37670"/>
                <a:gd name="connsiteX21" fmla="*/ 225858 w 337643"/>
                <a:gd name="connsiteY21" fmla="*/ 35458 h 37670"/>
                <a:gd name="connsiteX22" fmla="*/ 261426 w 337643"/>
                <a:gd name="connsiteY22" fmla="*/ 35966 h 37670"/>
                <a:gd name="connsiteX23" fmla="*/ 274002 w 337643"/>
                <a:gd name="connsiteY23" fmla="*/ 36093 h 37670"/>
                <a:gd name="connsiteX24" fmla="*/ 294581 w 337643"/>
                <a:gd name="connsiteY24" fmla="*/ 36347 h 37670"/>
                <a:gd name="connsiteX25" fmla="*/ 334595 w 337643"/>
                <a:gd name="connsiteY25" fmla="*/ 37363 h 37670"/>
                <a:gd name="connsiteX26" fmla="*/ 337644 w 337643"/>
                <a:gd name="connsiteY26" fmla="*/ 17923 h 37670"/>
                <a:gd name="connsiteX27" fmla="*/ 334468 w 337643"/>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70">
                  <a:moveTo>
                    <a:pt x="334468" y="2041"/>
                  </a:moveTo>
                  <a:cubicBezTo>
                    <a:pt x="333198" y="1914"/>
                    <a:pt x="331928" y="1787"/>
                    <a:pt x="330657" y="1660"/>
                  </a:cubicBezTo>
                  <a:cubicBezTo>
                    <a:pt x="326466" y="1152"/>
                    <a:pt x="322655" y="644"/>
                    <a:pt x="318844"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6" y="1406"/>
                    <a:pt x="231701" y="1152"/>
                    <a:pt x="205788" y="2549"/>
                  </a:cubicBezTo>
                  <a:cubicBezTo>
                    <a:pt x="196768" y="3058"/>
                    <a:pt x="187749" y="3820"/>
                    <a:pt x="178603" y="3058"/>
                  </a:cubicBezTo>
                  <a:cubicBezTo>
                    <a:pt x="162344" y="1787"/>
                    <a:pt x="145957" y="1914"/>
                    <a:pt x="129697" y="1533"/>
                  </a:cubicBezTo>
                  <a:cubicBezTo>
                    <a:pt x="121948" y="1406"/>
                    <a:pt x="116867" y="3185"/>
                    <a:pt x="106578" y="1533"/>
                  </a:cubicBezTo>
                  <a:cubicBezTo>
                    <a:pt x="102132" y="1279"/>
                    <a:pt x="93621" y="-119"/>
                    <a:pt x="89174" y="8"/>
                  </a:cubicBezTo>
                  <a:cubicBezTo>
                    <a:pt x="81045" y="262"/>
                    <a:pt x="76853" y="898"/>
                    <a:pt x="68723" y="1279"/>
                  </a:cubicBezTo>
                  <a:cubicBezTo>
                    <a:pt x="50558" y="2041"/>
                    <a:pt x="32392" y="2295"/>
                    <a:pt x="14100" y="2549"/>
                  </a:cubicBezTo>
                  <a:cubicBezTo>
                    <a:pt x="10670" y="2549"/>
                    <a:pt x="7114" y="2295"/>
                    <a:pt x="3557" y="1914"/>
                  </a:cubicBezTo>
                  <a:lnTo>
                    <a:pt x="0" y="18940"/>
                  </a:lnTo>
                  <a:lnTo>
                    <a:pt x="3557" y="37363"/>
                  </a:lnTo>
                  <a:cubicBezTo>
                    <a:pt x="5589" y="37491"/>
                    <a:pt x="7622" y="37491"/>
                    <a:pt x="9527" y="37491"/>
                  </a:cubicBezTo>
                  <a:cubicBezTo>
                    <a:pt x="26295" y="38253"/>
                    <a:pt x="43190" y="36347"/>
                    <a:pt x="59577" y="36220"/>
                  </a:cubicBezTo>
                  <a:cubicBezTo>
                    <a:pt x="104926" y="35712"/>
                    <a:pt x="150403" y="36220"/>
                    <a:pt x="195752" y="34949"/>
                  </a:cubicBezTo>
                  <a:cubicBezTo>
                    <a:pt x="204009" y="34695"/>
                    <a:pt x="224207" y="35204"/>
                    <a:pt x="225858" y="35458"/>
                  </a:cubicBezTo>
                  <a:cubicBezTo>
                    <a:pt x="237291" y="37745"/>
                    <a:pt x="249486" y="35712"/>
                    <a:pt x="261426" y="35966"/>
                  </a:cubicBezTo>
                  <a:cubicBezTo>
                    <a:pt x="265619" y="35966"/>
                    <a:pt x="269810" y="36093"/>
                    <a:pt x="274002" y="36093"/>
                  </a:cubicBezTo>
                  <a:cubicBezTo>
                    <a:pt x="280862" y="36220"/>
                    <a:pt x="287721" y="36220"/>
                    <a:pt x="294581" y="36347"/>
                  </a:cubicBezTo>
                  <a:cubicBezTo>
                    <a:pt x="307919" y="36474"/>
                    <a:pt x="321257" y="36855"/>
                    <a:pt x="334595" y="37363"/>
                  </a:cubicBezTo>
                  <a:lnTo>
                    <a:pt x="337644" y="17923"/>
                  </a:lnTo>
                  <a:lnTo>
                    <a:pt x="334468"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40" name="Freeform 239">
              <a:extLst>
                <a:ext uri="{FF2B5EF4-FFF2-40B4-BE49-F238E27FC236}">
                  <a16:creationId xmlns:a16="http://schemas.microsoft.com/office/drawing/2014/main" id="{0ECDA8F6-7B22-6C4B-AB0B-181EC79B0686}"/>
                </a:ext>
              </a:extLst>
            </p:cNvPr>
            <p:cNvSpPr/>
            <p:nvPr/>
          </p:nvSpPr>
          <p:spPr>
            <a:xfrm>
              <a:off x="6253603" y="3644785"/>
              <a:ext cx="345600" cy="33839"/>
            </a:xfrm>
            <a:custGeom>
              <a:avLst/>
              <a:gdLst>
                <a:gd name="connsiteX0" fmla="*/ 334468 w 337643"/>
                <a:gd name="connsiteY0" fmla="*/ 2041 h 37670"/>
                <a:gd name="connsiteX1" fmla="*/ 330657 w 337643"/>
                <a:gd name="connsiteY1" fmla="*/ 1660 h 37670"/>
                <a:gd name="connsiteX2" fmla="*/ 318844 w 337643"/>
                <a:gd name="connsiteY2" fmla="*/ 516 h 37670"/>
                <a:gd name="connsiteX3" fmla="*/ 311603 w 337643"/>
                <a:gd name="connsiteY3" fmla="*/ 644 h 37670"/>
                <a:gd name="connsiteX4" fmla="*/ 300933 w 337643"/>
                <a:gd name="connsiteY4" fmla="*/ 898 h 37670"/>
                <a:gd name="connsiteX5" fmla="*/ 291406 w 337643"/>
                <a:gd name="connsiteY5" fmla="*/ 1025 h 37670"/>
                <a:gd name="connsiteX6" fmla="*/ 290135 w 337643"/>
                <a:gd name="connsiteY6" fmla="*/ 898 h 37670"/>
                <a:gd name="connsiteX7" fmla="*/ 283530 w 337643"/>
                <a:gd name="connsiteY7" fmla="*/ 1152 h 37670"/>
                <a:gd name="connsiteX8" fmla="*/ 205788 w 337643"/>
                <a:gd name="connsiteY8" fmla="*/ 2549 h 37670"/>
                <a:gd name="connsiteX9" fmla="*/ 178604 w 337643"/>
                <a:gd name="connsiteY9" fmla="*/ 3058 h 37670"/>
                <a:gd name="connsiteX10" fmla="*/ 129697 w 337643"/>
                <a:gd name="connsiteY10" fmla="*/ 1533 h 37670"/>
                <a:gd name="connsiteX11" fmla="*/ 106578 w 337643"/>
                <a:gd name="connsiteY11" fmla="*/ 1533 h 37670"/>
                <a:gd name="connsiteX12" fmla="*/ 89175 w 337643"/>
                <a:gd name="connsiteY12" fmla="*/ 8 h 37670"/>
                <a:gd name="connsiteX13" fmla="*/ 68723 w 337643"/>
                <a:gd name="connsiteY13" fmla="*/ 1279 h 37670"/>
                <a:gd name="connsiteX14" fmla="*/ 14100 w 337643"/>
                <a:gd name="connsiteY14" fmla="*/ 2549 h 37670"/>
                <a:gd name="connsiteX15" fmla="*/ 3557 w 337643"/>
                <a:gd name="connsiteY15" fmla="*/ 1914 h 37670"/>
                <a:gd name="connsiteX16" fmla="*/ 0 w 337643"/>
                <a:gd name="connsiteY16" fmla="*/ 18940 h 37670"/>
                <a:gd name="connsiteX17" fmla="*/ 3557 w 337643"/>
                <a:gd name="connsiteY17" fmla="*/ 37363 h 37670"/>
                <a:gd name="connsiteX18" fmla="*/ 9527 w 337643"/>
                <a:gd name="connsiteY18" fmla="*/ 37491 h 37670"/>
                <a:gd name="connsiteX19" fmla="*/ 59577 w 337643"/>
                <a:gd name="connsiteY19" fmla="*/ 36220 h 37670"/>
                <a:gd name="connsiteX20" fmla="*/ 195752 w 337643"/>
                <a:gd name="connsiteY20" fmla="*/ 34949 h 37670"/>
                <a:gd name="connsiteX21" fmla="*/ 225858 w 337643"/>
                <a:gd name="connsiteY21" fmla="*/ 35458 h 37670"/>
                <a:gd name="connsiteX22" fmla="*/ 261426 w 337643"/>
                <a:gd name="connsiteY22" fmla="*/ 35966 h 37670"/>
                <a:gd name="connsiteX23" fmla="*/ 274003 w 337643"/>
                <a:gd name="connsiteY23" fmla="*/ 36093 h 37670"/>
                <a:gd name="connsiteX24" fmla="*/ 294582 w 337643"/>
                <a:gd name="connsiteY24" fmla="*/ 36347 h 37670"/>
                <a:gd name="connsiteX25" fmla="*/ 334595 w 337643"/>
                <a:gd name="connsiteY25" fmla="*/ 37363 h 37670"/>
                <a:gd name="connsiteX26" fmla="*/ 337644 w 337643"/>
                <a:gd name="connsiteY26" fmla="*/ 17923 h 37670"/>
                <a:gd name="connsiteX27" fmla="*/ 334468 w 337643"/>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70">
                  <a:moveTo>
                    <a:pt x="334468" y="2041"/>
                  </a:moveTo>
                  <a:cubicBezTo>
                    <a:pt x="333198" y="1914"/>
                    <a:pt x="331928" y="1787"/>
                    <a:pt x="330657" y="1660"/>
                  </a:cubicBezTo>
                  <a:cubicBezTo>
                    <a:pt x="326466" y="1152"/>
                    <a:pt x="322655" y="644"/>
                    <a:pt x="318844" y="516"/>
                  </a:cubicBezTo>
                  <a:cubicBezTo>
                    <a:pt x="316430" y="390"/>
                    <a:pt x="314271" y="390"/>
                    <a:pt x="311603" y="644"/>
                  </a:cubicBezTo>
                  <a:cubicBezTo>
                    <a:pt x="308174" y="1025"/>
                    <a:pt x="304489" y="1152"/>
                    <a:pt x="300933" y="898"/>
                  </a:cubicBezTo>
                  <a:cubicBezTo>
                    <a:pt x="300806" y="898"/>
                    <a:pt x="294454" y="898"/>
                    <a:pt x="291406" y="1025"/>
                  </a:cubicBezTo>
                  <a:cubicBezTo>
                    <a:pt x="291024" y="1025"/>
                    <a:pt x="290644" y="898"/>
                    <a:pt x="290135" y="898"/>
                  </a:cubicBezTo>
                  <a:cubicBezTo>
                    <a:pt x="288103" y="644"/>
                    <a:pt x="285817" y="898"/>
                    <a:pt x="283530" y="1152"/>
                  </a:cubicBezTo>
                  <a:cubicBezTo>
                    <a:pt x="257616" y="1406"/>
                    <a:pt x="231702" y="1152"/>
                    <a:pt x="205788" y="2549"/>
                  </a:cubicBezTo>
                  <a:cubicBezTo>
                    <a:pt x="196769" y="3058"/>
                    <a:pt x="187749" y="3820"/>
                    <a:pt x="178604" y="3058"/>
                  </a:cubicBezTo>
                  <a:cubicBezTo>
                    <a:pt x="162344" y="1787"/>
                    <a:pt x="145957" y="1914"/>
                    <a:pt x="129697" y="1533"/>
                  </a:cubicBezTo>
                  <a:cubicBezTo>
                    <a:pt x="121948" y="1406"/>
                    <a:pt x="116867" y="3185"/>
                    <a:pt x="106578" y="1533"/>
                  </a:cubicBezTo>
                  <a:cubicBezTo>
                    <a:pt x="102132" y="1279"/>
                    <a:pt x="93621" y="-119"/>
                    <a:pt x="89175" y="8"/>
                  </a:cubicBezTo>
                  <a:cubicBezTo>
                    <a:pt x="81045" y="262"/>
                    <a:pt x="76853" y="898"/>
                    <a:pt x="68723" y="1279"/>
                  </a:cubicBezTo>
                  <a:cubicBezTo>
                    <a:pt x="50558" y="2041"/>
                    <a:pt x="32393" y="2295"/>
                    <a:pt x="14100" y="2549"/>
                  </a:cubicBezTo>
                  <a:cubicBezTo>
                    <a:pt x="10671" y="2549"/>
                    <a:pt x="7114" y="2295"/>
                    <a:pt x="3557" y="1914"/>
                  </a:cubicBezTo>
                  <a:lnTo>
                    <a:pt x="0" y="18940"/>
                  </a:lnTo>
                  <a:lnTo>
                    <a:pt x="3557" y="37363"/>
                  </a:lnTo>
                  <a:cubicBezTo>
                    <a:pt x="5589" y="37491"/>
                    <a:pt x="7622" y="37491"/>
                    <a:pt x="9527" y="37491"/>
                  </a:cubicBezTo>
                  <a:cubicBezTo>
                    <a:pt x="26295" y="38253"/>
                    <a:pt x="43190" y="36347"/>
                    <a:pt x="59577" y="36220"/>
                  </a:cubicBezTo>
                  <a:cubicBezTo>
                    <a:pt x="104926" y="35712"/>
                    <a:pt x="150403" y="36220"/>
                    <a:pt x="195752" y="34949"/>
                  </a:cubicBezTo>
                  <a:cubicBezTo>
                    <a:pt x="204010" y="34695"/>
                    <a:pt x="224207" y="35204"/>
                    <a:pt x="225858" y="35458"/>
                  </a:cubicBezTo>
                  <a:cubicBezTo>
                    <a:pt x="237291" y="37745"/>
                    <a:pt x="249486" y="35712"/>
                    <a:pt x="261426" y="35966"/>
                  </a:cubicBezTo>
                  <a:cubicBezTo>
                    <a:pt x="265619" y="35966"/>
                    <a:pt x="269811" y="36093"/>
                    <a:pt x="274003" y="36093"/>
                  </a:cubicBezTo>
                  <a:cubicBezTo>
                    <a:pt x="280862" y="36220"/>
                    <a:pt x="287721" y="36220"/>
                    <a:pt x="294582" y="36347"/>
                  </a:cubicBezTo>
                  <a:cubicBezTo>
                    <a:pt x="307920" y="36474"/>
                    <a:pt x="321257" y="36855"/>
                    <a:pt x="334595" y="37363"/>
                  </a:cubicBezTo>
                  <a:lnTo>
                    <a:pt x="337644" y="17923"/>
                  </a:lnTo>
                  <a:lnTo>
                    <a:pt x="334468"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42" name="Freeform 241">
              <a:extLst>
                <a:ext uri="{FF2B5EF4-FFF2-40B4-BE49-F238E27FC236}">
                  <a16:creationId xmlns:a16="http://schemas.microsoft.com/office/drawing/2014/main" id="{781C74D8-0EAB-B843-9BB1-74EDB09D5B2D}"/>
                </a:ext>
              </a:extLst>
            </p:cNvPr>
            <p:cNvSpPr/>
            <p:nvPr/>
          </p:nvSpPr>
          <p:spPr>
            <a:xfrm>
              <a:off x="6584516" y="3644785"/>
              <a:ext cx="337644" cy="33839"/>
            </a:xfrm>
            <a:custGeom>
              <a:avLst/>
              <a:gdLst>
                <a:gd name="connsiteX0" fmla="*/ 334469 w 337644"/>
                <a:gd name="connsiteY0" fmla="*/ 2041 h 37670"/>
                <a:gd name="connsiteX1" fmla="*/ 330657 w 337644"/>
                <a:gd name="connsiteY1" fmla="*/ 1660 h 37670"/>
                <a:gd name="connsiteX2" fmla="*/ 318843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0 w 337644"/>
                <a:gd name="connsiteY14" fmla="*/ 2549 h 37670"/>
                <a:gd name="connsiteX15" fmla="*/ 3556 w 337644"/>
                <a:gd name="connsiteY15" fmla="*/ 1914 h 37670"/>
                <a:gd name="connsiteX16" fmla="*/ 0 w 337644"/>
                <a:gd name="connsiteY16" fmla="*/ 18940 h 37670"/>
                <a:gd name="connsiteX17" fmla="*/ 3556 w 337644"/>
                <a:gd name="connsiteY17" fmla="*/ 37363 h 37670"/>
                <a:gd name="connsiteX18" fmla="*/ 9527 w 337644"/>
                <a:gd name="connsiteY18" fmla="*/ 37491 h 37670"/>
                <a:gd name="connsiteX19" fmla="*/ 59577 w 337644"/>
                <a:gd name="connsiteY19" fmla="*/ 36220 h 37670"/>
                <a:gd name="connsiteX20" fmla="*/ 195752 w 337644"/>
                <a:gd name="connsiteY20" fmla="*/ 34949 h 37670"/>
                <a:gd name="connsiteX21" fmla="*/ 225858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5 w 337644"/>
                <a:gd name="connsiteY25" fmla="*/ 37363 h 37670"/>
                <a:gd name="connsiteX26" fmla="*/ 337644 w 337644"/>
                <a:gd name="connsiteY26" fmla="*/ 17923 h 37670"/>
                <a:gd name="connsiteX27" fmla="*/ 334469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469" y="2041"/>
                  </a:moveTo>
                  <a:cubicBezTo>
                    <a:pt x="333198" y="1914"/>
                    <a:pt x="331928" y="1787"/>
                    <a:pt x="330657" y="1660"/>
                  </a:cubicBezTo>
                  <a:cubicBezTo>
                    <a:pt x="326466" y="1152"/>
                    <a:pt x="322655" y="644"/>
                    <a:pt x="318843"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5" y="1406"/>
                    <a:pt x="231701" y="1152"/>
                    <a:pt x="205788" y="2549"/>
                  </a:cubicBezTo>
                  <a:cubicBezTo>
                    <a:pt x="196768" y="3058"/>
                    <a:pt x="187749" y="3820"/>
                    <a:pt x="178603" y="3058"/>
                  </a:cubicBezTo>
                  <a:cubicBezTo>
                    <a:pt x="162343" y="1787"/>
                    <a:pt x="145957" y="1914"/>
                    <a:pt x="129697" y="1533"/>
                  </a:cubicBezTo>
                  <a:cubicBezTo>
                    <a:pt x="121948" y="1406"/>
                    <a:pt x="116867" y="3185"/>
                    <a:pt x="106578" y="1533"/>
                  </a:cubicBezTo>
                  <a:cubicBezTo>
                    <a:pt x="102131" y="1279"/>
                    <a:pt x="93621" y="-119"/>
                    <a:pt x="89175" y="8"/>
                  </a:cubicBezTo>
                  <a:cubicBezTo>
                    <a:pt x="81045" y="262"/>
                    <a:pt x="76853" y="898"/>
                    <a:pt x="68723" y="1279"/>
                  </a:cubicBezTo>
                  <a:cubicBezTo>
                    <a:pt x="50557" y="2041"/>
                    <a:pt x="32392" y="2295"/>
                    <a:pt x="14100" y="2549"/>
                  </a:cubicBezTo>
                  <a:cubicBezTo>
                    <a:pt x="10670" y="2549"/>
                    <a:pt x="7114" y="2295"/>
                    <a:pt x="3556" y="1914"/>
                  </a:cubicBezTo>
                  <a:lnTo>
                    <a:pt x="0" y="18940"/>
                  </a:lnTo>
                  <a:lnTo>
                    <a:pt x="3556" y="37363"/>
                  </a:lnTo>
                  <a:cubicBezTo>
                    <a:pt x="5589" y="37491"/>
                    <a:pt x="7621" y="37491"/>
                    <a:pt x="9527" y="37491"/>
                  </a:cubicBezTo>
                  <a:cubicBezTo>
                    <a:pt x="26295" y="38253"/>
                    <a:pt x="43190" y="36347"/>
                    <a:pt x="59577" y="36220"/>
                  </a:cubicBezTo>
                  <a:cubicBezTo>
                    <a:pt x="104926" y="35712"/>
                    <a:pt x="150402" y="36220"/>
                    <a:pt x="195752" y="34949"/>
                  </a:cubicBezTo>
                  <a:cubicBezTo>
                    <a:pt x="204009" y="34695"/>
                    <a:pt x="224207" y="35204"/>
                    <a:pt x="225858" y="35458"/>
                  </a:cubicBezTo>
                  <a:cubicBezTo>
                    <a:pt x="237291" y="37745"/>
                    <a:pt x="249486" y="35712"/>
                    <a:pt x="261427" y="35966"/>
                  </a:cubicBezTo>
                  <a:cubicBezTo>
                    <a:pt x="265618" y="35966"/>
                    <a:pt x="269810" y="36093"/>
                    <a:pt x="274002" y="36093"/>
                  </a:cubicBezTo>
                  <a:cubicBezTo>
                    <a:pt x="280862" y="36220"/>
                    <a:pt x="287722" y="36220"/>
                    <a:pt x="294581" y="36347"/>
                  </a:cubicBezTo>
                  <a:cubicBezTo>
                    <a:pt x="307919" y="36474"/>
                    <a:pt x="321257" y="36855"/>
                    <a:pt x="334595" y="37363"/>
                  </a:cubicBezTo>
                  <a:lnTo>
                    <a:pt x="337644" y="17923"/>
                  </a:lnTo>
                  <a:lnTo>
                    <a:pt x="334469"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43" name="Freeform 242">
              <a:extLst>
                <a:ext uri="{FF2B5EF4-FFF2-40B4-BE49-F238E27FC236}">
                  <a16:creationId xmlns:a16="http://schemas.microsoft.com/office/drawing/2014/main" id="{61026DA2-8BCC-8944-A2EE-163194DA212A}"/>
                </a:ext>
              </a:extLst>
            </p:cNvPr>
            <p:cNvSpPr/>
            <p:nvPr/>
          </p:nvSpPr>
          <p:spPr>
            <a:xfrm>
              <a:off x="6915300" y="3644785"/>
              <a:ext cx="337644" cy="33839"/>
            </a:xfrm>
            <a:custGeom>
              <a:avLst/>
              <a:gdLst>
                <a:gd name="connsiteX0" fmla="*/ 334596 w 337644"/>
                <a:gd name="connsiteY0" fmla="*/ 2041 h 37670"/>
                <a:gd name="connsiteX1" fmla="*/ 330658 w 337644"/>
                <a:gd name="connsiteY1" fmla="*/ 1660 h 37670"/>
                <a:gd name="connsiteX2" fmla="*/ 318844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1 w 337644"/>
                <a:gd name="connsiteY14" fmla="*/ 2549 h 37670"/>
                <a:gd name="connsiteX15" fmla="*/ 3557 w 337644"/>
                <a:gd name="connsiteY15" fmla="*/ 1914 h 37670"/>
                <a:gd name="connsiteX16" fmla="*/ 0 w 337644"/>
                <a:gd name="connsiteY16" fmla="*/ 18940 h 37670"/>
                <a:gd name="connsiteX17" fmla="*/ 3557 w 337644"/>
                <a:gd name="connsiteY17" fmla="*/ 37363 h 37670"/>
                <a:gd name="connsiteX18" fmla="*/ 9527 w 337644"/>
                <a:gd name="connsiteY18" fmla="*/ 37491 h 37670"/>
                <a:gd name="connsiteX19" fmla="*/ 59577 w 337644"/>
                <a:gd name="connsiteY19" fmla="*/ 36220 h 37670"/>
                <a:gd name="connsiteX20" fmla="*/ 195753 w 337644"/>
                <a:gd name="connsiteY20" fmla="*/ 34949 h 37670"/>
                <a:gd name="connsiteX21" fmla="*/ 225859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6 w 337644"/>
                <a:gd name="connsiteY25" fmla="*/ 37363 h 37670"/>
                <a:gd name="connsiteX26" fmla="*/ 337644 w 337644"/>
                <a:gd name="connsiteY26" fmla="*/ 17923 h 37670"/>
                <a:gd name="connsiteX27" fmla="*/ 334596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596" y="2041"/>
                  </a:moveTo>
                  <a:cubicBezTo>
                    <a:pt x="333325" y="1914"/>
                    <a:pt x="332055" y="1787"/>
                    <a:pt x="330658" y="1660"/>
                  </a:cubicBezTo>
                  <a:cubicBezTo>
                    <a:pt x="326466" y="1152"/>
                    <a:pt x="322655" y="644"/>
                    <a:pt x="318844" y="516"/>
                  </a:cubicBezTo>
                  <a:cubicBezTo>
                    <a:pt x="316431" y="390"/>
                    <a:pt x="314271" y="390"/>
                    <a:pt x="311603" y="644"/>
                  </a:cubicBezTo>
                  <a:cubicBezTo>
                    <a:pt x="308173" y="1025"/>
                    <a:pt x="304490" y="1152"/>
                    <a:pt x="300933" y="898"/>
                  </a:cubicBezTo>
                  <a:cubicBezTo>
                    <a:pt x="300806" y="898"/>
                    <a:pt x="294454" y="898"/>
                    <a:pt x="291405" y="1025"/>
                  </a:cubicBezTo>
                  <a:cubicBezTo>
                    <a:pt x="291025" y="1025"/>
                    <a:pt x="290643" y="898"/>
                    <a:pt x="290135" y="898"/>
                  </a:cubicBezTo>
                  <a:cubicBezTo>
                    <a:pt x="288103" y="644"/>
                    <a:pt x="285816" y="898"/>
                    <a:pt x="283530" y="1152"/>
                  </a:cubicBezTo>
                  <a:cubicBezTo>
                    <a:pt x="257616" y="1406"/>
                    <a:pt x="231701" y="1152"/>
                    <a:pt x="205788" y="2549"/>
                  </a:cubicBezTo>
                  <a:cubicBezTo>
                    <a:pt x="196768" y="3058"/>
                    <a:pt x="187750" y="3820"/>
                    <a:pt x="178603" y="3058"/>
                  </a:cubicBezTo>
                  <a:cubicBezTo>
                    <a:pt x="162344" y="1787"/>
                    <a:pt x="145957" y="1914"/>
                    <a:pt x="129697" y="1533"/>
                  </a:cubicBezTo>
                  <a:cubicBezTo>
                    <a:pt x="121949" y="1406"/>
                    <a:pt x="116867" y="3185"/>
                    <a:pt x="106578" y="1533"/>
                  </a:cubicBezTo>
                  <a:cubicBezTo>
                    <a:pt x="102132" y="1279"/>
                    <a:pt x="93621" y="-119"/>
                    <a:pt x="89175" y="8"/>
                  </a:cubicBezTo>
                  <a:cubicBezTo>
                    <a:pt x="81045" y="262"/>
                    <a:pt x="76853" y="898"/>
                    <a:pt x="68723" y="1279"/>
                  </a:cubicBezTo>
                  <a:cubicBezTo>
                    <a:pt x="50558" y="2041"/>
                    <a:pt x="32392" y="2295"/>
                    <a:pt x="14101" y="2549"/>
                  </a:cubicBezTo>
                  <a:cubicBezTo>
                    <a:pt x="10671" y="2549"/>
                    <a:pt x="7114" y="2295"/>
                    <a:pt x="3557" y="1914"/>
                  </a:cubicBezTo>
                  <a:lnTo>
                    <a:pt x="0" y="18940"/>
                  </a:lnTo>
                  <a:lnTo>
                    <a:pt x="3557" y="37363"/>
                  </a:lnTo>
                  <a:cubicBezTo>
                    <a:pt x="5589" y="37491"/>
                    <a:pt x="7622" y="37491"/>
                    <a:pt x="9527" y="37491"/>
                  </a:cubicBezTo>
                  <a:cubicBezTo>
                    <a:pt x="26295" y="38253"/>
                    <a:pt x="43190" y="36347"/>
                    <a:pt x="59577" y="36220"/>
                  </a:cubicBezTo>
                  <a:cubicBezTo>
                    <a:pt x="104926" y="35712"/>
                    <a:pt x="150403" y="36220"/>
                    <a:pt x="195753" y="34949"/>
                  </a:cubicBezTo>
                  <a:cubicBezTo>
                    <a:pt x="204009" y="34695"/>
                    <a:pt x="224207" y="35204"/>
                    <a:pt x="225859" y="35458"/>
                  </a:cubicBezTo>
                  <a:cubicBezTo>
                    <a:pt x="237291" y="37745"/>
                    <a:pt x="249486" y="35712"/>
                    <a:pt x="261427" y="35966"/>
                  </a:cubicBezTo>
                  <a:cubicBezTo>
                    <a:pt x="265619" y="35966"/>
                    <a:pt x="269810" y="36093"/>
                    <a:pt x="274002" y="36093"/>
                  </a:cubicBezTo>
                  <a:cubicBezTo>
                    <a:pt x="280863" y="36220"/>
                    <a:pt x="287722" y="36220"/>
                    <a:pt x="294581" y="36347"/>
                  </a:cubicBezTo>
                  <a:cubicBezTo>
                    <a:pt x="307919" y="36474"/>
                    <a:pt x="321258" y="36855"/>
                    <a:pt x="334596" y="37363"/>
                  </a:cubicBezTo>
                  <a:lnTo>
                    <a:pt x="337644" y="17923"/>
                  </a:lnTo>
                  <a:lnTo>
                    <a:pt x="334596"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45" name="Freeform 244">
              <a:extLst>
                <a:ext uri="{FF2B5EF4-FFF2-40B4-BE49-F238E27FC236}">
                  <a16:creationId xmlns:a16="http://schemas.microsoft.com/office/drawing/2014/main" id="{7CC7B157-80ED-144F-8764-B9E10A50ABE3}"/>
                </a:ext>
              </a:extLst>
            </p:cNvPr>
            <p:cNvSpPr/>
            <p:nvPr/>
          </p:nvSpPr>
          <p:spPr>
            <a:xfrm>
              <a:off x="7246212" y="3644785"/>
              <a:ext cx="337644" cy="33839"/>
            </a:xfrm>
            <a:custGeom>
              <a:avLst/>
              <a:gdLst>
                <a:gd name="connsiteX0" fmla="*/ 334596 w 337644"/>
                <a:gd name="connsiteY0" fmla="*/ 2041 h 37670"/>
                <a:gd name="connsiteX1" fmla="*/ 330658 w 337644"/>
                <a:gd name="connsiteY1" fmla="*/ 1660 h 37670"/>
                <a:gd name="connsiteX2" fmla="*/ 318844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4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1 w 337644"/>
                <a:gd name="connsiteY14" fmla="*/ 2549 h 37670"/>
                <a:gd name="connsiteX15" fmla="*/ 3557 w 337644"/>
                <a:gd name="connsiteY15" fmla="*/ 1914 h 37670"/>
                <a:gd name="connsiteX16" fmla="*/ 0 w 337644"/>
                <a:gd name="connsiteY16" fmla="*/ 18940 h 37670"/>
                <a:gd name="connsiteX17" fmla="*/ 3557 w 337644"/>
                <a:gd name="connsiteY17" fmla="*/ 37363 h 37670"/>
                <a:gd name="connsiteX18" fmla="*/ 9527 w 337644"/>
                <a:gd name="connsiteY18" fmla="*/ 37491 h 37670"/>
                <a:gd name="connsiteX19" fmla="*/ 59577 w 337644"/>
                <a:gd name="connsiteY19" fmla="*/ 36220 h 37670"/>
                <a:gd name="connsiteX20" fmla="*/ 195753 w 337644"/>
                <a:gd name="connsiteY20" fmla="*/ 34949 h 37670"/>
                <a:gd name="connsiteX21" fmla="*/ 225859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6 w 337644"/>
                <a:gd name="connsiteY25" fmla="*/ 37363 h 37670"/>
                <a:gd name="connsiteX26" fmla="*/ 337644 w 337644"/>
                <a:gd name="connsiteY26" fmla="*/ 17923 h 37670"/>
                <a:gd name="connsiteX27" fmla="*/ 334596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596" y="2041"/>
                  </a:moveTo>
                  <a:cubicBezTo>
                    <a:pt x="333326" y="1914"/>
                    <a:pt x="332055" y="1787"/>
                    <a:pt x="330658" y="1660"/>
                  </a:cubicBezTo>
                  <a:cubicBezTo>
                    <a:pt x="326466" y="1152"/>
                    <a:pt x="322655" y="644"/>
                    <a:pt x="318844" y="516"/>
                  </a:cubicBezTo>
                  <a:cubicBezTo>
                    <a:pt x="316431" y="390"/>
                    <a:pt x="314271" y="390"/>
                    <a:pt x="311603" y="644"/>
                  </a:cubicBezTo>
                  <a:cubicBezTo>
                    <a:pt x="308173" y="1025"/>
                    <a:pt x="304490" y="1152"/>
                    <a:pt x="300933" y="898"/>
                  </a:cubicBezTo>
                  <a:cubicBezTo>
                    <a:pt x="300806" y="898"/>
                    <a:pt x="294455" y="898"/>
                    <a:pt x="291405" y="1025"/>
                  </a:cubicBezTo>
                  <a:cubicBezTo>
                    <a:pt x="291025" y="1025"/>
                    <a:pt x="290643" y="898"/>
                    <a:pt x="290135" y="898"/>
                  </a:cubicBezTo>
                  <a:cubicBezTo>
                    <a:pt x="288103" y="644"/>
                    <a:pt x="285816" y="898"/>
                    <a:pt x="283530" y="1152"/>
                  </a:cubicBezTo>
                  <a:cubicBezTo>
                    <a:pt x="257616" y="1406"/>
                    <a:pt x="231702" y="1152"/>
                    <a:pt x="205788" y="2549"/>
                  </a:cubicBezTo>
                  <a:cubicBezTo>
                    <a:pt x="196769" y="3058"/>
                    <a:pt x="187750" y="3820"/>
                    <a:pt x="178604" y="3058"/>
                  </a:cubicBezTo>
                  <a:cubicBezTo>
                    <a:pt x="162344" y="1787"/>
                    <a:pt x="145957" y="1914"/>
                    <a:pt x="129697" y="1533"/>
                  </a:cubicBezTo>
                  <a:cubicBezTo>
                    <a:pt x="121949" y="1406"/>
                    <a:pt x="116867" y="3185"/>
                    <a:pt x="106578" y="1533"/>
                  </a:cubicBezTo>
                  <a:cubicBezTo>
                    <a:pt x="102132" y="1279"/>
                    <a:pt x="93621" y="-119"/>
                    <a:pt x="89175" y="8"/>
                  </a:cubicBezTo>
                  <a:cubicBezTo>
                    <a:pt x="81045" y="262"/>
                    <a:pt x="76853" y="898"/>
                    <a:pt x="68723" y="1279"/>
                  </a:cubicBezTo>
                  <a:cubicBezTo>
                    <a:pt x="50558" y="2041"/>
                    <a:pt x="32393" y="2295"/>
                    <a:pt x="14101" y="2549"/>
                  </a:cubicBezTo>
                  <a:cubicBezTo>
                    <a:pt x="10671" y="2549"/>
                    <a:pt x="7114" y="2295"/>
                    <a:pt x="3557" y="1914"/>
                  </a:cubicBezTo>
                  <a:lnTo>
                    <a:pt x="0" y="18940"/>
                  </a:lnTo>
                  <a:lnTo>
                    <a:pt x="3557" y="37363"/>
                  </a:lnTo>
                  <a:cubicBezTo>
                    <a:pt x="5589" y="37491"/>
                    <a:pt x="7622" y="37491"/>
                    <a:pt x="9527" y="37491"/>
                  </a:cubicBezTo>
                  <a:cubicBezTo>
                    <a:pt x="26295" y="38253"/>
                    <a:pt x="43190" y="36347"/>
                    <a:pt x="59577" y="36220"/>
                  </a:cubicBezTo>
                  <a:cubicBezTo>
                    <a:pt x="104926" y="35712"/>
                    <a:pt x="150403" y="36220"/>
                    <a:pt x="195753" y="34949"/>
                  </a:cubicBezTo>
                  <a:cubicBezTo>
                    <a:pt x="204010" y="34695"/>
                    <a:pt x="224207" y="35204"/>
                    <a:pt x="225859" y="35458"/>
                  </a:cubicBezTo>
                  <a:cubicBezTo>
                    <a:pt x="237292" y="37745"/>
                    <a:pt x="249486" y="35712"/>
                    <a:pt x="261427" y="35966"/>
                  </a:cubicBezTo>
                  <a:cubicBezTo>
                    <a:pt x="265619" y="35966"/>
                    <a:pt x="269811" y="36093"/>
                    <a:pt x="274002" y="36093"/>
                  </a:cubicBezTo>
                  <a:cubicBezTo>
                    <a:pt x="280863" y="36220"/>
                    <a:pt x="287722" y="36220"/>
                    <a:pt x="294581" y="36347"/>
                  </a:cubicBezTo>
                  <a:cubicBezTo>
                    <a:pt x="307920" y="36474"/>
                    <a:pt x="321258" y="36855"/>
                    <a:pt x="334596" y="37363"/>
                  </a:cubicBezTo>
                  <a:lnTo>
                    <a:pt x="337644" y="17923"/>
                  </a:lnTo>
                  <a:lnTo>
                    <a:pt x="334596"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46" name="Freeform 245">
              <a:extLst>
                <a:ext uri="{FF2B5EF4-FFF2-40B4-BE49-F238E27FC236}">
                  <a16:creationId xmlns:a16="http://schemas.microsoft.com/office/drawing/2014/main" id="{1FDB3F47-BD01-3347-B248-8F855E451777}"/>
                </a:ext>
              </a:extLst>
            </p:cNvPr>
            <p:cNvSpPr/>
            <p:nvPr/>
          </p:nvSpPr>
          <p:spPr>
            <a:xfrm>
              <a:off x="7576997" y="3644785"/>
              <a:ext cx="337644" cy="33839"/>
            </a:xfrm>
            <a:custGeom>
              <a:avLst/>
              <a:gdLst>
                <a:gd name="connsiteX0" fmla="*/ 334595 w 337644"/>
                <a:gd name="connsiteY0" fmla="*/ 2041 h 37670"/>
                <a:gd name="connsiteX1" fmla="*/ 330657 w 337644"/>
                <a:gd name="connsiteY1" fmla="*/ 1660 h 37670"/>
                <a:gd name="connsiteX2" fmla="*/ 318843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0 w 337644"/>
                <a:gd name="connsiteY14" fmla="*/ 2549 h 37670"/>
                <a:gd name="connsiteX15" fmla="*/ 3556 w 337644"/>
                <a:gd name="connsiteY15" fmla="*/ 1914 h 37670"/>
                <a:gd name="connsiteX16" fmla="*/ 0 w 337644"/>
                <a:gd name="connsiteY16" fmla="*/ 18940 h 37670"/>
                <a:gd name="connsiteX17" fmla="*/ 3556 w 337644"/>
                <a:gd name="connsiteY17" fmla="*/ 37363 h 37670"/>
                <a:gd name="connsiteX18" fmla="*/ 9527 w 337644"/>
                <a:gd name="connsiteY18" fmla="*/ 37491 h 37670"/>
                <a:gd name="connsiteX19" fmla="*/ 59577 w 337644"/>
                <a:gd name="connsiteY19" fmla="*/ 36220 h 37670"/>
                <a:gd name="connsiteX20" fmla="*/ 195752 w 337644"/>
                <a:gd name="connsiteY20" fmla="*/ 34949 h 37670"/>
                <a:gd name="connsiteX21" fmla="*/ 225858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5 w 337644"/>
                <a:gd name="connsiteY25" fmla="*/ 37363 h 37670"/>
                <a:gd name="connsiteX26" fmla="*/ 337644 w 337644"/>
                <a:gd name="connsiteY26" fmla="*/ 17923 h 37670"/>
                <a:gd name="connsiteX27" fmla="*/ 334595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595" y="2041"/>
                  </a:moveTo>
                  <a:cubicBezTo>
                    <a:pt x="333325" y="1914"/>
                    <a:pt x="332055" y="1787"/>
                    <a:pt x="330657" y="1660"/>
                  </a:cubicBezTo>
                  <a:cubicBezTo>
                    <a:pt x="326466" y="1152"/>
                    <a:pt x="322654" y="644"/>
                    <a:pt x="318843"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5" y="1406"/>
                    <a:pt x="231701" y="1152"/>
                    <a:pt x="205788" y="2549"/>
                  </a:cubicBezTo>
                  <a:cubicBezTo>
                    <a:pt x="196768" y="3058"/>
                    <a:pt x="187749" y="3820"/>
                    <a:pt x="178603" y="3058"/>
                  </a:cubicBezTo>
                  <a:cubicBezTo>
                    <a:pt x="162343" y="1787"/>
                    <a:pt x="145957" y="1914"/>
                    <a:pt x="129697" y="1533"/>
                  </a:cubicBezTo>
                  <a:cubicBezTo>
                    <a:pt x="121948" y="1406"/>
                    <a:pt x="116867" y="3185"/>
                    <a:pt x="106578" y="1533"/>
                  </a:cubicBezTo>
                  <a:cubicBezTo>
                    <a:pt x="102131" y="1279"/>
                    <a:pt x="93621" y="-119"/>
                    <a:pt x="89175" y="8"/>
                  </a:cubicBezTo>
                  <a:cubicBezTo>
                    <a:pt x="81045" y="262"/>
                    <a:pt x="76853" y="898"/>
                    <a:pt x="68723" y="1279"/>
                  </a:cubicBezTo>
                  <a:cubicBezTo>
                    <a:pt x="50557" y="2041"/>
                    <a:pt x="32392" y="2295"/>
                    <a:pt x="14100" y="2549"/>
                  </a:cubicBezTo>
                  <a:cubicBezTo>
                    <a:pt x="10670" y="2549"/>
                    <a:pt x="7114" y="2295"/>
                    <a:pt x="3556" y="1914"/>
                  </a:cubicBezTo>
                  <a:lnTo>
                    <a:pt x="0" y="18940"/>
                  </a:lnTo>
                  <a:lnTo>
                    <a:pt x="3556" y="37363"/>
                  </a:lnTo>
                  <a:cubicBezTo>
                    <a:pt x="5589" y="37491"/>
                    <a:pt x="7621" y="37491"/>
                    <a:pt x="9527" y="37491"/>
                  </a:cubicBezTo>
                  <a:cubicBezTo>
                    <a:pt x="26295" y="38253"/>
                    <a:pt x="43190" y="36347"/>
                    <a:pt x="59577" y="36220"/>
                  </a:cubicBezTo>
                  <a:cubicBezTo>
                    <a:pt x="104926" y="35712"/>
                    <a:pt x="150402" y="36220"/>
                    <a:pt x="195752" y="34949"/>
                  </a:cubicBezTo>
                  <a:cubicBezTo>
                    <a:pt x="204009" y="34695"/>
                    <a:pt x="224206" y="35204"/>
                    <a:pt x="225858" y="35458"/>
                  </a:cubicBezTo>
                  <a:cubicBezTo>
                    <a:pt x="237291" y="37745"/>
                    <a:pt x="249486" y="35712"/>
                    <a:pt x="261427" y="35966"/>
                  </a:cubicBezTo>
                  <a:cubicBezTo>
                    <a:pt x="265618" y="35966"/>
                    <a:pt x="269810" y="36093"/>
                    <a:pt x="274002" y="36093"/>
                  </a:cubicBezTo>
                  <a:cubicBezTo>
                    <a:pt x="280862" y="36220"/>
                    <a:pt x="287721" y="36220"/>
                    <a:pt x="294581" y="36347"/>
                  </a:cubicBezTo>
                  <a:cubicBezTo>
                    <a:pt x="307919" y="36474"/>
                    <a:pt x="321257" y="36855"/>
                    <a:pt x="334595" y="37363"/>
                  </a:cubicBezTo>
                  <a:lnTo>
                    <a:pt x="337644" y="17923"/>
                  </a:lnTo>
                  <a:lnTo>
                    <a:pt x="334595"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48" name="Freeform 247">
              <a:extLst>
                <a:ext uri="{FF2B5EF4-FFF2-40B4-BE49-F238E27FC236}">
                  <a16:creationId xmlns:a16="http://schemas.microsoft.com/office/drawing/2014/main" id="{976F593F-301B-8E45-A2AE-5AF782978357}"/>
                </a:ext>
              </a:extLst>
            </p:cNvPr>
            <p:cNvSpPr/>
            <p:nvPr/>
          </p:nvSpPr>
          <p:spPr>
            <a:xfrm>
              <a:off x="7908035" y="3644785"/>
              <a:ext cx="337644" cy="33839"/>
            </a:xfrm>
            <a:custGeom>
              <a:avLst/>
              <a:gdLst>
                <a:gd name="connsiteX0" fmla="*/ 334469 w 337644"/>
                <a:gd name="connsiteY0" fmla="*/ 2041 h 37670"/>
                <a:gd name="connsiteX1" fmla="*/ 330657 w 337644"/>
                <a:gd name="connsiteY1" fmla="*/ 1660 h 37670"/>
                <a:gd name="connsiteX2" fmla="*/ 318843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0 w 337644"/>
                <a:gd name="connsiteY14" fmla="*/ 2549 h 37670"/>
                <a:gd name="connsiteX15" fmla="*/ 3556 w 337644"/>
                <a:gd name="connsiteY15" fmla="*/ 1914 h 37670"/>
                <a:gd name="connsiteX16" fmla="*/ 0 w 337644"/>
                <a:gd name="connsiteY16" fmla="*/ 18940 h 37670"/>
                <a:gd name="connsiteX17" fmla="*/ 3556 w 337644"/>
                <a:gd name="connsiteY17" fmla="*/ 37363 h 37670"/>
                <a:gd name="connsiteX18" fmla="*/ 9527 w 337644"/>
                <a:gd name="connsiteY18" fmla="*/ 37491 h 37670"/>
                <a:gd name="connsiteX19" fmla="*/ 59577 w 337644"/>
                <a:gd name="connsiteY19" fmla="*/ 36220 h 37670"/>
                <a:gd name="connsiteX20" fmla="*/ 195752 w 337644"/>
                <a:gd name="connsiteY20" fmla="*/ 34949 h 37670"/>
                <a:gd name="connsiteX21" fmla="*/ 225858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5 w 337644"/>
                <a:gd name="connsiteY25" fmla="*/ 37363 h 37670"/>
                <a:gd name="connsiteX26" fmla="*/ 337644 w 337644"/>
                <a:gd name="connsiteY26" fmla="*/ 17923 h 37670"/>
                <a:gd name="connsiteX27" fmla="*/ 334469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469" y="2041"/>
                  </a:moveTo>
                  <a:cubicBezTo>
                    <a:pt x="333198" y="1914"/>
                    <a:pt x="331928" y="1787"/>
                    <a:pt x="330657" y="1660"/>
                  </a:cubicBezTo>
                  <a:cubicBezTo>
                    <a:pt x="326466" y="1152"/>
                    <a:pt x="322654" y="644"/>
                    <a:pt x="318843"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5" y="1406"/>
                    <a:pt x="231701" y="1152"/>
                    <a:pt x="205788" y="2549"/>
                  </a:cubicBezTo>
                  <a:cubicBezTo>
                    <a:pt x="196768" y="3058"/>
                    <a:pt x="187749" y="3820"/>
                    <a:pt x="178603" y="3058"/>
                  </a:cubicBezTo>
                  <a:cubicBezTo>
                    <a:pt x="162343" y="1787"/>
                    <a:pt x="145957" y="1914"/>
                    <a:pt x="129697" y="1533"/>
                  </a:cubicBezTo>
                  <a:cubicBezTo>
                    <a:pt x="121948" y="1406"/>
                    <a:pt x="116867" y="3185"/>
                    <a:pt x="106578" y="1533"/>
                  </a:cubicBezTo>
                  <a:cubicBezTo>
                    <a:pt x="102131" y="1279"/>
                    <a:pt x="93621" y="-119"/>
                    <a:pt x="89175" y="8"/>
                  </a:cubicBezTo>
                  <a:cubicBezTo>
                    <a:pt x="81045" y="262"/>
                    <a:pt x="76853" y="898"/>
                    <a:pt x="68723" y="1279"/>
                  </a:cubicBezTo>
                  <a:cubicBezTo>
                    <a:pt x="50557" y="2041"/>
                    <a:pt x="32392" y="2295"/>
                    <a:pt x="14100" y="2549"/>
                  </a:cubicBezTo>
                  <a:cubicBezTo>
                    <a:pt x="10670" y="2549"/>
                    <a:pt x="7114" y="2295"/>
                    <a:pt x="3556" y="1914"/>
                  </a:cubicBezTo>
                  <a:lnTo>
                    <a:pt x="0" y="18940"/>
                  </a:lnTo>
                  <a:lnTo>
                    <a:pt x="3556" y="37363"/>
                  </a:lnTo>
                  <a:cubicBezTo>
                    <a:pt x="5589" y="37491"/>
                    <a:pt x="7621" y="37491"/>
                    <a:pt x="9527" y="37491"/>
                  </a:cubicBezTo>
                  <a:cubicBezTo>
                    <a:pt x="26168" y="38253"/>
                    <a:pt x="43190" y="36347"/>
                    <a:pt x="59577" y="36220"/>
                  </a:cubicBezTo>
                  <a:cubicBezTo>
                    <a:pt x="104926" y="35712"/>
                    <a:pt x="150402" y="36220"/>
                    <a:pt x="195752" y="34949"/>
                  </a:cubicBezTo>
                  <a:cubicBezTo>
                    <a:pt x="204009" y="34695"/>
                    <a:pt x="224206" y="35204"/>
                    <a:pt x="225858" y="35458"/>
                  </a:cubicBezTo>
                  <a:cubicBezTo>
                    <a:pt x="237291" y="37745"/>
                    <a:pt x="249486" y="35712"/>
                    <a:pt x="261427" y="35966"/>
                  </a:cubicBezTo>
                  <a:cubicBezTo>
                    <a:pt x="265618" y="35966"/>
                    <a:pt x="269810" y="36093"/>
                    <a:pt x="274002" y="36093"/>
                  </a:cubicBezTo>
                  <a:cubicBezTo>
                    <a:pt x="280862" y="36220"/>
                    <a:pt x="287721" y="36220"/>
                    <a:pt x="294581" y="36347"/>
                  </a:cubicBezTo>
                  <a:cubicBezTo>
                    <a:pt x="307919" y="36474"/>
                    <a:pt x="321257" y="36855"/>
                    <a:pt x="334595" y="37363"/>
                  </a:cubicBezTo>
                  <a:lnTo>
                    <a:pt x="337644" y="17923"/>
                  </a:lnTo>
                  <a:lnTo>
                    <a:pt x="334469"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49" name="Freeform 248">
              <a:extLst>
                <a:ext uri="{FF2B5EF4-FFF2-40B4-BE49-F238E27FC236}">
                  <a16:creationId xmlns:a16="http://schemas.microsoft.com/office/drawing/2014/main" id="{948FF712-D0E9-5344-8907-74190C00D74F}"/>
                </a:ext>
              </a:extLst>
            </p:cNvPr>
            <p:cNvSpPr/>
            <p:nvPr/>
          </p:nvSpPr>
          <p:spPr>
            <a:xfrm>
              <a:off x="8238947" y="3644785"/>
              <a:ext cx="337644" cy="33839"/>
            </a:xfrm>
            <a:custGeom>
              <a:avLst/>
              <a:gdLst>
                <a:gd name="connsiteX0" fmla="*/ 334469 w 337644"/>
                <a:gd name="connsiteY0" fmla="*/ 2041 h 37670"/>
                <a:gd name="connsiteX1" fmla="*/ 330658 w 337644"/>
                <a:gd name="connsiteY1" fmla="*/ 1660 h 37670"/>
                <a:gd name="connsiteX2" fmla="*/ 318843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0 w 337644"/>
                <a:gd name="connsiteY14" fmla="*/ 2549 h 37670"/>
                <a:gd name="connsiteX15" fmla="*/ 3557 w 337644"/>
                <a:gd name="connsiteY15" fmla="*/ 1914 h 37670"/>
                <a:gd name="connsiteX16" fmla="*/ 0 w 337644"/>
                <a:gd name="connsiteY16" fmla="*/ 18940 h 37670"/>
                <a:gd name="connsiteX17" fmla="*/ 3557 w 337644"/>
                <a:gd name="connsiteY17" fmla="*/ 37363 h 37670"/>
                <a:gd name="connsiteX18" fmla="*/ 9527 w 337644"/>
                <a:gd name="connsiteY18" fmla="*/ 37491 h 37670"/>
                <a:gd name="connsiteX19" fmla="*/ 59577 w 337644"/>
                <a:gd name="connsiteY19" fmla="*/ 36220 h 37670"/>
                <a:gd name="connsiteX20" fmla="*/ 195753 w 337644"/>
                <a:gd name="connsiteY20" fmla="*/ 34949 h 37670"/>
                <a:gd name="connsiteX21" fmla="*/ 225859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6 w 337644"/>
                <a:gd name="connsiteY25" fmla="*/ 37363 h 37670"/>
                <a:gd name="connsiteX26" fmla="*/ 337644 w 337644"/>
                <a:gd name="connsiteY26" fmla="*/ 17923 h 37670"/>
                <a:gd name="connsiteX27" fmla="*/ 334469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469" y="2041"/>
                  </a:moveTo>
                  <a:cubicBezTo>
                    <a:pt x="333198" y="1914"/>
                    <a:pt x="331928" y="1787"/>
                    <a:pt x="330658" y="1660"/>
                  </a:cubicBezTo>
                  <a:cubicBezTo>
                    <a:pt x="326466" y="1152"/>
                    <a:pt x="322655" y="644"/>
                    <a:pt x="318843" y="516"/>
                  </a:cubicBezTo>
                  <a:cubicBezTo>
                    <a:pt x="316431" y="390"/>
                    <a:pt x="314271" y="390"/>
                    <a:pt x="311603" y="644"/>
                  </a:cubicBezTo>
                  <a:cubicBezTo>
                    <a:pt x="308173" y="1025"/>
                    <a:pt x="304490" y="1152"/>
                    <a:pt x="300933" y="898"/>
                  </a:cubicBezTo>
                  <a:cubicBezTo>
                    <a:pt x="300806" y="898"/>
                    <a:pt x="294454" y="898"/>
                    <a:pt x="291405" y="1025"/>
                  </a:cubicBezTo>
                  <a:cubicBezTo>
                    <a:pt x="291025" y="1025"/>
                    <a:pt x="290643" y="898"/>
                    <a:pt x="290135" y="898"/>
                  </a:cubicBezTo>
                  <a:cubicBezTo>
                    <a:pt x="288103" y="644"/>
                    <a:pt x="285816" y="898"/>
                    <a:pt x="283530" y="1152"/>
                  </a:cubicBezTo>
                  <a:cubicBezTo>
                    <a:pt x="257616" y="1406"/>
                    <a:pt x="231701" y="1152"/>
                    <a:pt x="205788" y="2549"/>
                  </a:cubicBezTo>
                  <a:cubicBezTo>
                    <a:pt x="196768" y="3058"/>
                    <a:pt x="187750" y="3820"/>
                    <a:pt x="178603" y="3058"/>
                  </a:cubicBezTo>
                  <a:cubicBezTo>
                    <a:pt x="162344" y="1787"/>
                    <a:pt x="145957" y="1914"/>
                    <a:pt x="129697" y="1533"/>
                  </a:cubicBezTo>
                  <a:cubicBezTo>
                    <a:pt x="121948" y="1406"/>
                    <a:pt x="116867" y="3185"/>
                    <a:pt x="106578" y="1533"/>
                  </a:cubicBezTo>
                  <a:cubicBezTo>
                    <a:pt x="102131" y="1279"/>
                    <a:pt x="93621" y="-119"/>
                    <a:pt x="89175" y="8"/>
                  </a:cubicBezTo>
                  <a:cubicBezTo>
                    <a:pt x="81045" y="262"/>
                    <a:pt x="76853" y="898"/>
                    <a:pt x="68723" y="1279"/>
                  </a:cubicBezTo>
                  <a:cubicBezTo>
                    <a:pt x="50557" y="2041"/>
                    <a:pt x="32392" y="2295"/>
                    <a:pt x="14100" y="2549"/>
                  </a:cubicBezTo>
                  <a:cubicBezTo>
                    <a:pt x="10671" y="2549"/>
                    <a:pt x="7114" y="2295"/>
                    <a:pt x="3557" y="1914"/>
                  </a:cubicBezTo>
                  <a:lnTo>
                    <a:pt x="0" y="18940"/>
                  </a:lnTo>
                  <a:lnTo>
                    <a:pt x="3557" y="37363"/>
                  </a:lnTo>
                  <a:cubicBezTo>
                    <a:pt x="5589" y="37491"/>
                    <a:pt x="7621" y="37491"/>
                    <a:pt x="9527" y="37491"/>
                  </a:cubicBezTo>
                  <a:cubicBezTo>
                    <a:pt x="26168" y="38253"/>
                    <a:pt x="43190" y="36347"/>
                    <a:pt x="59577" y="36220"/>
                  </a:cubicBezTo>
                  <a:cubicBezTo>
                    <a:pt x="104926" y="35712"/>
                    <a:pt x="150403" y="36220"/>
                    <a:pt x="195753" y="34949"/>
                  </a:cubicBezTo>
                  <a:cubicBezTo>
                    <a:pt x="204136" y="34695"/>
                    <a:pt x="224207" y="35204"/>
                    <a:pt x="225859" y="35458"/>
                  </a:cubicBezTo>
                  <a:cubicBezTo>
                    <a:pt x="237291" y="37745"/>
                    <a:pt x="249486" y="35712"/>
                    <a:pt x="261427" y="35966"/>
                  </a:cubicBezTo>
                  <a:cubicBezTo>
                    <a:pt x="265619" y="35966"/>
                    <a:pt x="269810" y="36093"/>
                    <a:pt x="274002" y="36093"/>
                  </a:cubicBezTo>
                  <a:cubicBezTo>
                    <a:pt x="280862" y="36220"/>
                    <a:pt x="287722" y="36220"/>
                    <a:pt x="294581" y="36347"/>
                  </a:cubicBezTo>
                  <a:cubicBezTo>
                    <a:pt x="307919" y="36474"/>
                    <a:pt x="321257" y="36855"/>
                    <a:pt x="334596" y="37363"/>
                  </a:cubicBezTo>
                  <a:lnTo>
                    <a:pt x="337644" y="17923"/>
                  </a:lnTo>
                  <a:lnTo>
                    <a:pt x="334469"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51" name="Freeform 250">
              <a:extLst>
                <a:ext uri="{FF2B5EF4-FFF2-40B4-BE49-F238E27FC236}">
                  <a16:creationId xmlns:a16="http://schemas.microsoft.com/office/drawing/2014/main" id="{1E329558-3EC5-A84E-8003-5D71A07B9B6C}"/>
                </a:ext>
              </a:extLst>
            </p:cNvPr>
            <p:cNvSpPr/>
            <p:nvPr/>
          </p:nvSpPr>
          <p:spPr>
            <a:xfrm>
              <a:off x="8569858" y="3644785"/>
              <a:ext cx="345600" cy="33839"/>
            </a:xfrm>
            <a:custGeom>
              <a:avLst/>
              <a:gdLst>
                <a:gd name="connsiteX0" fmla="*/ 334469 w 337644"/>
                <a:gd name="connsiteY0" fmla="*/ 2041 h 37670"/>
                <a:gd name="connsiteX1" fmla="*/ 330658 w 337644"/>
                <a:gd name="connsiteY1" fmla="*/ 1660 h 37670"/>
                <a:gd name="connsiteX2" fmla="*/ 318844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1 w 337644"/>
                <a:gd name="connsiteY14" fmla="*/ 2549 h 37670"/>
                <a:gd name="connsiteX15" fmla="*/ 3557 w 337644"/>
                <a:gd name="connsiteY15" fmla="*/ 1914 h 37670"/>
                <a:gd name="connsiteX16" fmla="*/ 0 w 337644"/>
                <a:gd name="connsiteY16" fmla="*/ 18940 h 37670"/>
                <a:gd name="connsiteX17" fmla="*/ 3557 w 337644"/>
                <a:gd name="connsiteY17" fmla="*/ 37363 h 37670"/>
                <a:gd name="connsiteX18" fmla="*/ 9527 w 337644"/>
                <a:gd name="connsiteY18" fmla="*/ 37491 h 37670"/>
                <a:gd name="connsiteX19" fmla="*/ 59577 w 337644"/>
                <a:gd name="connsiteY19" fmla="*/ 36220 h 37670"/>
                <a:gd name="connsiteX20" fmla="*/ 195753 w 337644"/>
                <a:gd name="connsiteY20" fmla="*/ 34949 h 37670"/>
                <a:gd name="connsiteX21" fmla="*/ 225859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6 w 337644"/>
                <a:gd name="connsiteY25" fmla="*/ 37363 h 37670"/>
                <a:gd name="connsiteX26" fmla="*/ 337644 w 337644"/>
                <a:gd name="connsiteY26" fmla="*/ 17923 h 37670"/>
                <a:gd name="connsiteX27" fmla="*/ 334469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469" y="2041"/>
                  </a:moveTo>
                  <a:cubicBezTo>
                    <a:pt x="333199" y="1914"/>
                    <a:pt x="331928" y="1787"/>
                    <a:pt x="330658" y="1660"/>
                  </a:cubicBezTo>
                  <a:cubicBezTo>
                    <a:pt x="326466" y="1152"/>
                    <a:pt x="322655" y="644"/>
                    <a:pt x="318844" y="516"/>
                  </a:cubicBezTo>
                  <a:cubicBezTo>
                    <a:pt x="316431" y="390"/>
                    <a:pt x="314271" y="390"/>
                    <a:pt x="311603" y="644"/>
                  </a:cubicBezTo>
                  <a:cubicBezTo>
                    <a:pt x="308173" y="1025"/>
                    <a:pt x="304490" y="1152"/>
                    <a:pt x="300933" y="898"/>
                  </a:cubicBezTo>
                  <a:cubicBezTo>
                    <a:pt x="300806" y="898"/>
                    <a:pt x="294454" y="898"/>
                    <a:pt x="291405" y="1025"/>
                  </a:cubicBezTo>
                  <a:cubicBezTo>
                    <a:pt x="291025" y="1025"/>
                    <a:pt x="290643" y="898"/>
                    <a:pt x="290135" y="898"/>
                  </a:cubicBezTo>
                  <a:cubicBezTo>
                    <a:pt x="288103" y="644"/>
                    <a:pt x="285816" y="898"/>
                    <a:pt x="283530" y="1152"/>
                  </a:cubicBezTo>
                  <a:cubicBezTo>
                    <a:pt x="257616" y="1406"/>
                    <a:pt x="231701" y="1152"/>
                    <a:pt x="205788" y="2549"/>
                  </a:cubicBezTo>
                  <a:cubicBezTo>
                    <a:pt x="196768" y="3058"/>
                    <a:pt x="187750" y="3820"/>
                    <a:pt x="178603" y="3058"/>
                  </a:cubicBezTo>
                  <a:cubicBezTo>
                    <a:pt x="162344" y="1787"/>
                    <a:pt x="145957" y="1914"/>
                    <a:pt x="129697" y="1533"/>
                  </a:cubicBezTo>
                  <a:cubicBezTo>
                    <a:pt x="121949" y="1406"/>
                    <a:pt x="116867" y="3185"/>
                    <a:pt x="106578" y="1533"/>
                  </a:cubicBezTo>
                  <a:cubicBezTo>
                    <a:pt x="102132" y="1279"/>
                    <a:pt x="93621" y="-119"/>
                    <a:pt x="89175" y="8"/>
                  </a:cubicBezTo>
                  <a:cubicBezTo>
                    <a:pt x="81045" y="262"/>
                    <a:pt x="76853" y="898"/>
                    <a:pt x="68723" y="1279"/>
                  </a:cubicBezTo>
                  <a:cubicBezTo>
                    <a:pt x="50558" y="2041"/>
                    <a:pt x="32392" y="2295"/>
                    <a:pt x="14101" y="2549"/>
                  </a:cubicBezTo>
                  <a:cubicBezTo>
                    <a:pt x="10671" y="2549"/>
                    <a:pt x="7114" y="2295"/>
                    <a:pt x="3557" y="1914"/>
                  </a:cubicBezTo>
                  <a:lnTo>
                    <a:pt x="0" y="18940"/>
                  </a:lnTo>
                  <a:lnTo>
                    <a:pt x="3557" y="37363"/>
                  </a:lnTo>
                  <a:cubicBezTo>
                    <a:pt x="5589" y="37491"/>
                    <a:pt x="7622" y="37491"/>
                    <a:pt x="9527" y="37491"/>
                  </a:cubicBezTo>
                  <a:cubicBezTo>
                    <a:pt x="26168" y="38253"/>
                    <a:pt x="43190" y="36347"/>
                    <a:pt x="59577" y="36220"/>
                  </a:cubicBezTo>
                  <a:cubicBezTo>
                    <a:pt x="104926" y="35712"/>
                    <a:pt x="150403" y="36220"/>
                    <a:pt x="195753" y="34949"/>
                  </a:cubicBezTo>
                  <a:cubicBezTo>
                    <a:pt x="204136" y="34695"/>
                    <a:pt x="224207" y="35204"/>
                    <a:pt x="225859" y="35458"/>
                  </a:cubicBezTo>
                  <a:cubicBezTo>
                    <a:pt x="237291" y="37745"/>
                    <a:pt x="249486" y="35712"/>
                    <a:pt x="261427" y="35966"/>
                  </a:cubicBezTo>
                  <a:cubicBezTo>
                    <a:pt x="265619" y="35966"/>
                    <a:pt x="269810" y="36093"/>
                    <a:pt x="274002" y="36093"/>
                  </a:cubicBezTo>
                  <a:cubicBezTo>
                    <a:pt x="280863" y="36220"/>
                    <a:pt x="287722" y="36220"/>
                    <a:pt x="294581" y="36347"/>
                  </a:cubicBezTo>
                  <a:cubicBezTo>
                    <a:pt x="307919" y="36474"/>
                    <a:pt x="321258" y="36855"/>
                    <a:pt x="334596" y="37363"/>
                  </a:cubicBezTo>
                  <a:lnTo>
                    <a:pt x="337644" y="17923"/>
                  </a:lnTo>
                  <a:lnTo>
                    <a:pt x="334469"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52" name="Freeform 251">
              <a:extLst>
                <a:ext uri="{FF2B5EF4-FFF2-40B4-BE49-F238E27FC236}">
                  <a16:creationId xmlns:a16="http://schemas.microsoft.com/office/drawing/2014/main" id="{47409238-306F-274D-9F3C-A33D2E93D71F}"/>
                </a:ext>
              </a:extLst>
            </p:cNvPr>
            <p:cNvSpPr/>
            <p:nvPr/>
          </p:nvSpPr>
          <p:spPr>
            <a:xfrm>
              <a:off x="8900770" y="3644785"/>
              <a:ext cx="337644" cy="33839"/>
            </a:xfrm>
            <a:custGeom>
              <a:avLst/>
              <a:gdLst>
                <a:gd name="connsiteX0" fmla="*/ 334469 w 337644"/>
                <a:gd name="connsiteY0" fmla="*/ 2041 h 37670"/>
                <a:gd name="connsiteX1" fmla="*/ 330658 w 337644"/>
                <a:gd name="connsiteY1" fmla="*/ 1660 h 37670"/>
                <a:gd name="connsiteX2" fmla="*/ 318844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4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1 w 337644"/>
                <a:gd name="connsiteY14" fmla="*/ 2549 h 37670"/>
                <a:gd name="connsiteX15" fmla="*/ 3557 w 337644"/>
                <a:gd name="connsiteY15" fmla="*/ 1914 h 37670"/>
                <a:gd name="connsiteX16" fmla="*/ 0 w 337644"/>
                <a:gd name="connsiteY16" fmla="*/ 18940 h 37670"/>
                <a:gd name="connsiteX17" fmla="*/ 3557 w 337644"/>
                <a:gd name="connsiteY17" fmla="*/ 37363 h 37670"/>
                <a:gd name="connsiteX18" fmla="*/ 9527 w 337644"/>
                <a:gd name="connsiteY18" fmla="*/ 37491 h 37670"/>
                <a:gd name="connsiteX19" fmla="*/ 59577 w 337644"/>
                <a:gd name="connsiteY19" fmla="*/ 36220 h 37670"/>
                <a:gd name="connsiteX20" fmla="*/ 195753 w 337644"/>
                <a:gd name="connsiteY20" fmla="*/ 34949 h 37670"/>
                <a:gd name="connsiteX21" fmla="*/ 225859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6 w 337644"/>
                <a:gd name="connsiteY25" fmla="*/ 37363 h 37670"/>
                <a:gd name="connsiteX26" fmla="*/ 337644 w 337644"/>
                <a:gd name="connsiteY26" fmla="*/ 17923 h 37670"/>
                <a:gd name="connsiteX27" fmla="*/ 334469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469" y="2041"/>
                  </a:moveTo>
                  <a:cubicBezTo>
                    <a:pt x="333199" y="1914"/>
                    <a:pt x="331928" y="1787"/>
                    <a:pt x="330658" y="1660"/>
                  </a:cubicBezTo>
                  <a:cubicBezTo>
                    <a:pt x="326466" y="1152"/>
                    <a:pt x="322655" y="644"/>
                    <a:pt x="318844" y="516"/>
                  </a:cubicBezTo>
                  <a:cubicBezTo>
                    <a:pt x="316431" y="390"/>
                    <a:pt x="314271" y="390"/>
                    <a:pt x="311603" y="644"/>
                  </a:cubicBezTo>
                  <a:cubicBezTo>
                    <a:pt x="308173" y="1025"/>
                    <a:pt x="304490" y="1152"/>
                    <a:pt x="300933" y="898"/>
                  </a:cubicBezTo>
                  <a:cubicBezTo>
                    <a:pt x="300806" y="898"/>
                    <a:pt x="294455" y="898"/>
                    <a:pt x="291405" y="1025"/>
                  </a:cubicBezTo>
                  <a:cubicBezTo>
                    <a:pt x="291025" y="1025"/>
                    <a:pt x="290643" y="898"/>
                    <a:pt x="290135" y="898"/>
                  </a:cubicBezTo>
                  <a:cubicBezTo>
                    <a:pt x="288103" y="644"/>
                    <a:pt x="285816" y="898"/>
                    <a:pt x="283530" y="1152"/>
                  </a:cubicBezTo>
                  <a:cubicBezTo>
                    <a:pt x="257616" y="1406"/>
                    <a:pt x="231702" y="1152"/>
                    <a:pt x="205788" y="2549"/>
                  </a:cubicBezTo>
                  <a:cubicBezTo>
                    <a:pt x="196769" y="3058"/>
                    <a:pt x="187750" y="3820"/>
                    <a:pt x="178604" y="3058"/>
                  </a:cubicBezTo>
                  <a:cubicBezTo>
                    <a:pt x="162344" y="1787"/>
                    <a:pt x="145957" y="1914"/>
                    <a:pt x="129697" y="1533"/>
                  </a:cubicBezTo>
                  <a:cubicBezTo>
                    <a:pt x="121949" y="1406"/>
                    <a:pt x="116867" y="3185"/>
                    <a:pt x="106578" y="1533"/>
                  </a:cubicBezTo>
                  <a:cubicBezTo>
                    <a:pt x="102132" y="1279"/>
                    <a:pt x="93621" y="-119"/>
                    <a:pt x="89175" y="8"/>
                  </a:cubicBezTo>
                  <a:cubicBezTo>
                    <a:pt x="81045" y="262"/>
                    <a:pt x="76853" y="898"/>
                    <a:pt x="68723" y="1279"/>
                  </a:cubicBezTo>
                  <a:cubicBezTo>
                    <a:pt x="50558" y="2041"/>
                    <a:pt x="32393" y="2295"/>
                    <a:pt x="14101" y="2549"/>
                  </a:cubicBezTo>
                  <a:cubicBezTo>
                    <a:pt x="10671" y="2549"/>
                    <a:pt x="7114" y="2295"/>
                    <a:pt x="3557" y="1914"/>
                  </a:cubicBezTo>
                  <a:lnTo>
                    <a:pt x="0" y="18940"/>
                  </a:lnTo>
                  <a:lnTo>
                    <a:pt x="3557" y="37363"/>
                  </a:lnTo>
                  <a:cubicBezTo>
                    <a:pt x="5589" y="37491"/>
                    <a:pt x="7622" y="37491"/>
                    <a:pt x="9527" y="37491"/>
                  </a:cubicBezTo>
                  <a:cubicBezTo>
                    <a:pt x="26169" y="38253"/>
                    <a:pt x="43190" y="36347"/>
                    <a:pt x="59577" y="36220"/>
                  </a:cubicBezTo>
                  <a:cubicBezTo>
                    <a:pt x="104926" y="35712"/>
                    <a:pt x="150403" y="36220"/>
                    <a:pt x="195753" y="34949"/>
                  </a:cubicBezTo>
                  <a:cubicBezTo>
                    <a:pt x="204136" y="34695"/>
                    <a:pt x="224207" y="35204"/>
                    <a:pt x="225859" y="35458"/>
                  </a:cubicBezTo>
                  <a:cubicBezTo>
                    <a:pt x="237292" y="37745"/>
                    <a:pt x="249486" y="35712"/>
                    <a:pt x="261427" y="35966"/>
                  </a:cubicBezTo>
                  <a:cubicBezTo>
                    <a:pt x="265619" y="35966"/>
                    <a:pt x="269811" y="36093"/>
                    <a:pt x="274002" y="36093"/>
                  </a:cubicBezTo>
                  <a:cubicBezTo>
                    <a:pt x="280863" y="36220"/>
                    <a:pt x="287722" y="36220"/>
                    <a:pt x="294581" y="36347"/>
                  </a:cubicBezTo>
                  <a:cubicBezTo>
                    <a:pt x="307920" y="36474"/>
                    <a:pt x="321258" y="36855"/>
                    <a:pt x="334596" y="37363"/>
                  </a:cubicBezTo>
                  <a:lnTo>
                    <a:pt x="337644" y="17923"/>
                  </a:lnTo>
                  <a:lnTo>
                    <a:pt x="334469"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54" name="Freeform 253">
              <a:extLst>
                <a:ext uri="{FF2B5EF4-FFF2-40B4-BE49-F238E27FC236}">
                  <a16:creationId xmlns:a16="http://schemas.microsoft.com/office/drawing/2014/main" id="{DED25A9C-0632-624B-A209-74A501D853E6}"/>
                </a:ext>
              </a:extLst>
            </p:cNvPr>
            <p:cNvSpPr/>
            <p:nvPr/>
          </p:nvSpPr>
          <p:spPr>
            <a:xfrm>
              <a:off x="9231682" y="3644785"/>
              <a:ext cx="337643" cy="33839"/>
            </a:xfrm>
            <a:custGeom>
              <a:avLst/>
              <a:gdLst>
                <a:gd name="connsiteX0" fmla="*/ 334468 w 337643"/>
                <a:gd name="connsiteY0" fmla="*/ 2041 h 37670"/>
                <a:gd name="connsiteX1" fmla="*/ 330657 w 337643"/>
                <a:gd name="connsiteY1" fmla="*/ 1660 h 37670"/>
                <a:gd name="connsiteX2" fmla="*/ 318843 w 337643"/>
                <a:gd name="connsiteY2" fmla="*/ 516 h 37670"/>
                <a:gd name="connsiteX3" fmla="*/ 311603 w 337643"/>
                <a:gd name="connsiteY3" fmla="*/ 644 h 37670"/>
                <a:gd name="connsiteX4" fmla="*/ 300933 w 337643"/>
                <a:gd name="connsiteY4" fmla="*/ 898 h 37670"/>
                <a:gd name="connsiteX5" fmla="*/ 291405 w 337643"/>
                <a:gd name="connsiteY5" fmla="*/ 1025 h 37670"/>
                <a:gd name="connsiteX6" fmla="*/ 290135 w 337643"/>
                <a:gd name="connsiteY6" fmla="*/ 898 h 37670"/>
                <a:gd name="connsiteX7" fmla="*/ 283530 w 337643"/>
                <a:gd name="connsiteY7" fmla="*/ 1152 h 37670"/>
                <a:gd name="connsiteX8" fmla="*/ 205787 w 337643"/>
                <a:gd name="connsiteY8" fmla="*/ 2549 h 37670"/>
                <a:gd name="connsiteX9" fmla="*/ 178603 w 337643"/>
                <a:gd name="connsiteY9" fmla="*/ 3058 h 37670"/>
                <a:gd name="connsiteX10" fmla="*/ 129697 w 337643"/>
                <a:gd name="connsiteY10" fmla="*/ 1533 h 37670"/>
                <a:gd name="connsiteX11" fmla="*/ 106577 w 337643"/>
                <a:gd name="connsiteY11" fmla="*/ 1533 h 37670"/>
                <a:gd name="connsiteX12" fmla="*/ 89174 w 337643"/>
                <a:gd name="connsiteY12" fmla="*/ 8 h 37670"/>
                <a:gd name="connsiteX13" fmla="*/ 68723 w 337643"/>
                <a:gd name="connsiteY13" fmla="*/ 1279 h 37670"/>
                <a:gd name="connsiteX14" fmla="*/ 14100 w 337643"/>
                <a:gd name="connsiteY14" fmla="*/ 2549 h 37670"/>
                <a:gd name="connsiteX15" fmla="*/ 3556 w 337643"/>
                <a:gd name="connsiteY15" fmla="*/ 1914 h 37670"/>
                <a:gd name="connsiteX16" fmla="*/ 0 w 337643"/>
                <a:gd name="connsiteY16" fmla="*/ 18940 h 37670"/>
                <a:gd name="connsiteX17" fmla="*/ 3556 w 337643"/>
                <a:gd name="connsiteY17" fmla="*/ 37363 h 37670"/>
                <a:gd name="connsiteX18" fmla="*/ 9527 w 337643"/>
                <a:gd name="connsiteY18" fmla="*/ 37491 h 37670"/>
                <a:gd name="connsiteX19" fmla="*/ 59577 w 337643"/>
                <a:gd name="connsiteY19" fmla="*/ 36220 h 37670"/>
                <a:gd name="connsiteX20" fmla="*/ 195752 w 337643"/>
                <a:gd name="connsiteY20" fmla="*/ 34949 h 37670"/>
                <a:gd name="connsiteX21" fmla="*/ 225858 w 337643"/>
                <a:gd name="connsiteY21" fmla="*/ 35458 h 37670"/>
                <a:gd name="connsiteX22" fmla="*/ 261426 w 337643"/>
                <a:gd name="connsiteY22" fmla="*/ 35966 h 37670"/>
                <a:gd name="connsiteX23" fmla="*/ 274002 w 337643"/>
                <a:gd name="connsiteY23" fmla="*/ 36093 h 37670"/>
                <a:gd name="connsiteX24" fmla="*/ 294581 w 337643"/>
                <a:gd name="connsiteY24" fmla="*/ 36347 h 37670"/>
                <a:gd name="connsiteX25" fmla="*/ 334595 w 337643"/>
                <a:gd name="connsiteY25" fmla="*/ 37363 h 37670"/>
                <a:gd name="connsiteX26" fmla="*/ 337644 w 337643"/>
                <a:gd name="connsiteY26" fmla="*/ 17923 h 37670"/>
                <a:gd name="connsiteX27" fmla="*/ 334468 w 337643"/>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70">
                  <a:moveTo>
                    <a:pt x="334468" y="2041"/>
                  </a:moveTo>
                  <a:cubicBezTo>
                    <a:pt x="333198" y="1914"/>
                    <a:pt x="331928" y="1787"/>
                    <a:pt x="330657" y="1660"/>
                  </a:cubicBezTo>
                  <a:cubicBezTo>
                    <a:pt x="326465" y="1152"/>
                    <a:pt x="322654" y="644"/>
                    <a:pt x="318843"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5" y="1406"/>
                    <a:pt x="231701" y="1152"/>
                    <a:pt x="205787" y="2549"/>
                  </a:cubicBezTo>
                  <a:cubicBezTo>
                    <a:pt x="196768" y="3058"/>
                    <a:pt x="187749" y="3820"/>
                    <a:pt x="178603" y="3058"/>
                  </a:cubicBezTo>
                  <a:cubicBezTo>
                    <a:pt x="162343" y="1787"/>
                    <a:pt x="145957" y="1914"/>
                    <a:pt x="129697" y="1533"/>
                  </a:cubicBezTo>
                  <a:cubicBezTo>
                    <a:pt x="121948" y="1406"/>
                    <a:pt x="116866" y="3185"/>
                    <a:pt x="106577" y="1533"/>
                  </a:cubicBezTo>
                  <a:cubicBezTo>
                    <a:pt x="102131" y="1279"/>
                    <a:pt x="93621" y="-119"/>
                    <a:pt x="89174" y="8"/>
                  </a:cubicBezTo>
                  <a:cubicBezTo>
                    <a:pt x="81045" y="262"/>
                    <a:pt x="76853" y="898"/>
                    <a:pt x="68723" y="1279"/>
                  </a:cubicBezTo>
                  <a:cubicBezTo>
                    <a:pt x="50557" y="2041"/>
                    <a:pt x="32392" y="2295"/>
                    <a:pt x="14100" y="2549"/>
                  </a:cubicBezTo>
                  <a:cubicBezTo>
                    <a:pt x="10670" y="2549"/>
                    <a:pt x="7114" y="2295"/>
                    <a:pt x="3556" y="1914"/>
                  </a:cubicBezTo>
                  <a:lnTo>
                    <a:pt x="0" y="18940"/>
                  </a:lnTo>
                  <a:lnTo>
                    <a:pt x="3556" y="37363"/>
                  </a:lnTo>
                  <a:cubicBezTo>
                    <a:pt x="5589" y="37491"/>
                    <a:pt x="7621" y="37491"/>
                    <a:pt x="9527" y="37491"/>
                  </a:cubicBezTo>
                  <a:cubicBezTo>
                    <a:pt x="26168" y="38253"/>
                    <a:pt x="43190" y="36347"/>
                    <a:pt x="59577" y="36220"/>
                  </a:cubicBezTo>
                  <a:cubicBezTo>
                    <a:pt x="104926" y="35712"/>
                    <a:pt x="150402" y="36220"/>
                    <a:pt x="195752" y="34949"/>
                  </a:cubicBezTo>
                  <a:cubicBezTo>
                    <a:pt x="204136" y="34695"/>
                    <a:pt x="224206" y="35204"/>
                    <a:pt x="225858" y="35458"/>
                  </a:cubicBezTo>
                  <a:cubicBezTo>
                    <a:pt x="237291" y="37745"/>
                    <a:pt x="249485" y="35712"/>
                    <a:pt x="261426" y="35966"/>
                  </a:cubicBezTo>
                  <a:cubicBezTo>
                    <a:pt x="265618" y="35966"/>
                    <a:pt x="269810" y="36093"/>
                    <a:pt x="274002" y="36093"/>
                  </a:cubicBezTo>
                  <a:cubicBezTo>
                    <a:pt x="280862" y="36220"/>
                    <a:pt x="287721" y="36220"/>
                    <a:pt x="294581" y="36347"/>
                  </a:cubicBezTo>
                  <a:cubicBezTo>
                    <a:pt x="307919" y="36474"/>
                    <a:pt x="321257" y="36855"/>
                    <a:pt x="334595" y="37363"/>
                  </a:cubicBezTo>
                  <a:lnTo>
                    <a:pt x="337644" y="17923"/>
                  </a:lnTo>
                  <a:lnTo>
                    <a:pt x="334468"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55" name="Freeform 254">
              <a:extLst>
                <a:ext uri="{FF2B5EF4-FFF2-40B4-BE49-F238E27FC236}">
                  <a16:creationId xmlns:a16="http://schemas.microsoft.com/office/drawing/2014/main" id="{B6B7AAD4-59C6-DD4D-BBB3-28DE8669AD12}"/>
                </a:ext>
              </a:extLst>
            </p:cNvPr>
            <p:cNvSpPr/>
            <p:nvPr/>
          </p:nvSpPr>
          <p:spPr>
            <a:xfrm>
              <a:off x="9562466" y="3644785"/>
              <a:ext cx="337517" cy="33839"/>
            </a:xfrm>
            <a:custGeom>
              <a:avLst/>
              <a:gdLst>
                <a:gd name="connsiteX0" fmla="*/ 334469 w 337517"/>
                <a:gd name="connsiteY0" fmla="*/ 2041 h 37670"/>
                <a:gd name="connsiteX1" fmla="*/ 330658 w 337517"/>
                <a:gd name="connsiteY1" fmla="*/ 1660 h 37670"/>
                <a:gd name="connsiteX2" fmla="*/ 318843 w 337517"/>
                <a:gd name="connsiteY2" fmla="*/ 516 h 37670"/>
                <a:gd name="connsiteX3" fmla="*/ 311603 w 337517"/>
                <a:gd name="connsiteY3" fmla="*/ 644 h 37670"/>
                <a:gd name="connsiteX4" fmla="*/ 300933 w 337517"/>
                <a:gd name="connsiteY4" fmla="*/ 898 h 37670"/>
                <a:gd name="connsiteX5" fmla="*/ 291405 w 337517"/>
                <a:gd name="connsiteY5" fmla="*/ 1025 h 37670"/>
                <a:gd name="connsiteX6" fmla="*/ 290135 w 337517"/>
                <a:gd name="connsiteY6" fmla="*/ 898 h 37670"/>
                <a:gd name="connsiteX7" fmla="*/ 283530 w 337517"/>
                <a:gd name="connsiteY7" fmla="*/ 1152 h 37670"/>
                <a:gd name="connsiteX8" fmla="*/ 205788 w 337517"/>
                <a:gd name="connsiteY8" fmla="*/ 2549 h 37670"/>
                <a:gd name="connsiteX9" fmla="*/ 178603 w 337517"/>
                <a:gd name="connsiteY9" fmla="*/ 3058 h 37670"/>
                <a:gd name="connsiteX10" fmla="*/ 129697 w 337517"/>
                <a:gd name="connsiteY10" fmla="*/ 1533 h 37670"/>
                <a:gd name="connsiteX11" fmla="*/ 106578 w 337517"/>
                <a:gd name="connsiteY11" fmla="*/ 1533 h 37670"/>
                <a:gd name="connsiteX12" fmla="*/ 89175 w 337517"/>
                <a:gd name="connsiteY12" fmla="*/ 8 h 37670"/>
                <a:gd name="connsiteX13" fmla="*/ 68723 w 337517"/>
                <a:gd name="connsiteY13" fmla="*/ 1279 h 37670"/>
                <a:gd name="connsiteX14" fmla="*/ 14100 w 337517"/>
                <a:gd name="connsiteY14" fmla="*/ 2549 h 37670"/>
                <a:gd name="connsiteX15" fmla="*/ 3557 w 337517"/>
                <a:gd name="connsiteY15" fmla="*/ 1914 h 37670"/>
                <a:gd name="connsiteX16" fmla="*/ 0 w 337517"/>
                <a:gd name="connsiteY16" fmla="*/ 18940 h 37670"/>
                <a:gd name="connsiteX17" fmla="*/ 3557 w 337517"/>
                <a:gd name="connsiteY17" fmla="*/ 37363 h 37670"/>
                <a:gd name="connsiteX18" fmla="*/ 9527 w 337517"/>
                <a:gd name="connsiteY18" fmla="*/ 37491 h 37670"/>
                <a:gd name="connsiteX19" fmla="*/ 59577 w 337517"/>
                <a:gd name="connsiteY19" fmla="*/ 36220 h 37670"/>
                <a:gd name="connsiteX20" fmla="*/ 195752 w 337517"/>
                <a:gd name="connsiteY20" fmla="*/ 34949 h 37670"/>
                <a:gd name="connsiteX21" fmla="*/ 225859 w 337517"/>
                <a:gd name="connsiteY21" fmla="*/ 35458 h 37670"/>
                <a:gd name="connsiteX22" fmla="*/ 261300 w 337517"/>
                <a:gd name="connsiteY22" fmla="*/ 35966 h 37670"/>
                <a:gd name="connsiteX23" fmla="*/ 273875 w 337517"/>
                <a:gd name="connsiteY23" fmla="*/ 36093 h 37670"/>
                <a:gd name="connsiteX24" fmla="*/ 294454 w 337517"/>
                <a:gd name="connsiteY24" fmla="*/ 36347 h 37670"/>
                <a:gd name="connsiteX25" fmla="*/ 334469 w 337517"/>
                <a:gd name="connsiteY25" fmla="*/ 37363 h 37670"/>
                <a:gd name="connsiteX26" fmla="*/ 337517 w 337517"/>
                <a:gd name="connsiteY26" fmla="*/ 17923 h 37670"/>
                <a:gd name="connsiteX27" fmla="*/ 334469 w 337517"/>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517" h="37670">
                  <a:moveTo>
                    <a:pt x="334469" y="2041"/>
                  </a:moveTo>
                  <a:cubicBezTo>
                    <a:pt x="333198" y="1914"/>
                    <a:pt x="331928" y="1787"/>
                    <a:pt x="330658" y="1660"/>
                  </a:cubicBezTo>
                  <a:cubicBezTo>
                    <a:pt x="326466" y="1152"/>
                    <a:pt x="322655" y="644"/>
                    <a:pt x="318843" y="516"/>
                  </a:cubicBezTo>
                  <a:cubicBezTo>
                    <a:pt x="316430" y="390"/>
                    <a:pt x="314271" y="390"/>
                    <a:pt x="311603" y="644"/>
                  </a:cubicBezTo>
                  <a:cubicBezTo>
                    <a:pt x="308173" y="1025"/>
                    <a:pt x="304490"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6" y="1406"/>
                    <a:pt x="231701" y="1152"/>
                    <a:pt x="205788" y="2549"/>
                  </a:cubicBezTo>
                  <a:cubicBezTo>
                    <a:pt x="196768" y="3058"/>
                    <a:pt x="187750" y="3820"/>
                    <a:pt x="178603" y="3058"/>
                  </a:cubicBezTo>
                  <a:cubicBezTo>
                    <a:pt x="162344" y="1787"/>
                    <a:pt x="145957" y="1914"/>
                    <a:pt x="129697" y="1533"/>
                  </a:cubicBezTo>
                  <a:cubicBezTo>
                    <a:pt x="121948" y="1406"/>
                    <a:pt x="116867" y="3185"/>
                    <a:pt x="106578" y="1533"/>
                  </a:cubicBezTo>
                  <a:cubicBezTo>
                    <a:pt x="102131" y="1279"/>
                    <a:pt x="93621" y="-119"/>
                    <a:pt x="89175" y="8"/>
                  </a:cubicBezTo>
                  <a:cubicBezTo>
                    <a:pt x="81045" y="262"/>
                    <a:pt x="76853" y="898"/>
                    <a:pt x="68723" y="1279"/>
                  </a:cubicBezTo>
                  <a:cubicBezTo>
                    <a:pt x="50557" y="2041"/>
                    <a:pt x="32392" y="2295"/>
                    <a:pt x="14100" y="2549"/>
                  </a:cubicBezTo>
                  <a:cubicBezTo>
                    <a:pt x="10671" y="2549"/>
                    <a:pt x="7114" y="2295"/>
                    <a:pt x="3557" y="1914"/>
                  </a:cubicBezTo>
                  <a:lnTo>
                    <a:pt x="0" y="18940"/>
                  </a:lnTo>
                  <a:lnTo>
                    <a:pt x="3557" y="37363"/>
                  </a:lnTo>
                  <a:cubicBezTo>
                    <a:pt x="5589" y="37491"/>
                    <a:pt x="7621" y="37491"/>
                    <a:pt x="9527" y="37491"/>
                  </a:cubicBezTo>
                  <a:cubicBezTo>
                    <a:pt x="26168" y="38253"/>
                    <a:pt x="43190" y="36347"/>
                    <a:pt x="59577" y="36220"/>
                  </a:cubicBezTo>
                  <a:cubicBezTo>
                    <a:pt x="104926" y="35712"/>
                    <a:pt x="150403" y="36220"/>
                    <a:pt x="195752" y="34949"/>
                  </a:cubicBezTo>
                  <a:cubicBezTo>
                    <a:pt x="204136" y="34695"/>
                    <a:pt x="224207" y="35204"/>
                    <a:pt x="225859" y="35458"/>
                  </a:cubicBezTo>
                  <a:cubicBezTo>
                    <a:pt x="237291" y="37745"/>
                    <a:pt x="249486" y="35712"/>
                    <a:pt x="261300" y="35966"/>
                  </a:cubicBezTo>
                  <a:cubicBezTo>
                    <a:pt x="265492" y="35966"/>
                    <a:pt x="269683" y="36093"/>
                    <a:pt x="273875" y="36093"/>
                  </a:cubicBezTo>
                  <a:cubicBezTo>
                    <a:pt x="280735" y="36220"/>
                    <a:pt x="287595" y="36220"/>
                    <a:pt x="294454" y="36347"/>
                  </a:cubicBezTo>
                  <a:cubicBezTo>
                    <a:pt x="307792" y="36474"/>
                    <a:pt x="321131" y="36855"/>
                    <a:pt x="334469" y="37363"/>
                  </a:cubicBezTo>
                  <a:lnTo>
                    <a:pt x="337517" y="17923"/>
                  </a:lnTo>
                  <a:lnTo>
                    <a:pt x="334469"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57" name="Freeform 256">
              <a:extLst>
                <a:ext uri="{FF2B5EF4-FFF2-40B4-BE49-F238E27FC236}">
                  <a16:creationId xmlns:a16="http://schemas.microsoft.com/office/drawing/2014/main" id="{34122F5E-33D5-9345-9420-BB1ED6DF5271}"/>
                </a:ext>
              </a:extLst>
            </p:cNvPr>
            <p:cNvSpPr/>
            <p:nvPr/>
          </p:nvSpPr>
          <p:spPr>
            <a:xfrm>
              <a:off x="9893376" y="3644785"/>
              <a:ext cx="345600" cy="33839"/>
            </a:xfrm>
            <a:custGeom>
              <a:avLst/>
              <a:gdLst>
                <a:gd name="connsiteX0" fmla="*/ 334469 w 337517"/>
                <a:gd name="connsiteY0" fmla="*/ 2041 h 37670"/>
                <a:gd name="connsiteX1" fmla="*/ 330658 w 337517"/>
                <a:gd name="connsiteY1" fmla="*/ 1660 h 37670"/>
                <a:gd name="connsiteX2" fmla="*/ 318844 w 337517"/>
                <a:gd name="connsiteY2" fmla="*/ 516 h 37670"/>
                <a:gd name="connsiteX3" fmla="*/ 311603 w 337517"/>
                <a:gd name="connsiteY3" fmla="*/ 644 h 37670"/>
                <a:gd name="connsiteX4" fmla="*/ 300933 w 337517"/>
                <a:gd name="connsiteY4" fmla="*/ 898 h 37670"/>
                <a:gd name="connsiteX5" fmla="*/ 291405 w 337517"/>
                <a:gd name="connsiteY5" fmla="*/ 1025 h 37670"/>
                <a:gd name="connsiteX6" fmla="*/ 290135 w 337517"/>
                <a:gd name="connsiteY6" fmla="*/ 898 h 37670"/>
                <a:gd name="connsiteX7" fmla="*/ 283530 w 337517"/>
                <a:gd name="connsiteY7" fmla="*/ 1152 h 37670"/>
                <a:gd name="connsiteX8" fmla="*/ 205788 w 337517"/>
                <a:gd name="connsiteY8" fmla="*/ 2549 h 37670"/>
                <a:gd name="connsiteX9" fmla="*/ 178603 w 337517"/>
                <a:gd name="connsiteY9" fmla="*/ 3058 h 37670"/>
                <a:gd name="connsiteX10" fmla="*/ 129697 w 337517"/>
                <a:gd name="connsiteY10" fmla="*/ 1533 h 37670"/>
                <a:gd name="connsiteX11" fmla="*/ 106578 w 337517"/>
                <a:gd name="connsiteY11" fmla="*/ 1533 h 37670"/>
                <a:gd name="connsiteX12" fmla="*/ 89175 w 337517"/>
                <a:gd name="connsiteY12" fmla="*/ 8 h 37670"/>
                <a:gd name="connsiteX13" fmla="*/ 68723 w 337517"/>
                <a:gd name="connsiteY13" fmla="*/ 1279 h 37670"/>
                <a:gd name="connsiteX14" fmla="*/ 14100 w 337517"/>
                <a:gd name="connsiteY14" fmla="*/ 2549 h 37670"/>
                <a:gd name="connsiteX15" fmla="*/ 3557 w 337517"/>
                <a:gd name="connsiteY15" fmla="*/ 1914 h 37670"/>
                <a:gd name="connsiteX16" fmla="*/ 0 w 337517"/>
                <a:gd name="connsiteY16" fmla="*/ 18940 h 37670"/>
                <a:gd name="connsiteX17" fmla="*/ 3557 w 337517"/>
                <a:gd name="connsiteY17" fmla="*/ 37363 h 37670"/>
                <a:gd name="connsiteX18" fmla="*/ 9527 w 337517"/>
                <a:gd name="connsiteY18" fmla="*/ 37491 h 37670"/>
                <a:gd name="connsiteX19" fmla="*/ 59577 w 337517"/>
                <a:gd name="connsiteY19" fmla="*/ 36220 h 37670"/>
                <a:gd name="connsiteX20" fmla="*/ 195753 w 337517"/>
                <a:gd name="connsiteY20" fmla="*/ 34949 h 37670"/>
                <a:gd name="connsiteX21" fmla="*/ 225859 w 337517"/>
                <a:gd name="connsiteY21" fmla="*/ 35458 h 37670"/>
                <a:gd name="connsiteX22" fmla="*/ 261300 w 337517"/>
                <a:gd name="connsiteY22" fmla="*/ 35966 h 37670"/>
                <a:gd name="connsiteX23" fmla="*/ 273875 w 337517"/>
                <a:gd name="connsiteY23" fmla="*/ 36093 h 37670"/>
                <a:gd name="connsiteX24" fmla="*/ 294454 w 337517"/>
                <a:gd name="connsiteY24" fmla="*/ 36347 h 37670"/>
                <a:gd name="connsiteX25" fmla="*/ 334469 w 337517"/>
                <a:gd name="connsiteY25" fmla="*/ 37363 h 37670"/>
                <a:gd name="connsiteX26" fmla="*/ 337517 w 337517"/>
                <a:gd name="connsiteY26" fmla="*/ 17923 h 37670"/>
                <a:gd name="connsiteX27" fmla="*/ 334469 w 337517"/>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517" h="37670">
                  <a:moveTo>
                    <a:pt x="334469" y="2041"/>
                  </a:moveTo>
                  <a:cubicBezTo>
                    <a:pt x="333199" y="1914"/>
                    <a:pt x="331928" y="1787"/>
                    <a:pt x="330658" y="1660"/>
                  </a:cubicBezTo>
                  <a:cubicBezTo>
                    <a:pt x="326466" y="1152"/>
                    <a:pt x="322655" y="644"/>
                    <a:pt x="318844" y="516"/>
                  </a:cubicBezTo>
                  <a:cubicBezTo>
                    <a:pt x="316431" y="390"/>
                    <a:pt x="314271" y="390"/>
                    <a:pt x="311603" y="644"/>
                  </a:cubicBezTo>
                  <a:cubicBezTo>
                    <a:pt x="308173" y="1025"/>
                    <a:pt x="304490" y="1152"/>
                    <a:pt x="300933" y="898"/>
                  </a:cubicBezTo>
                  <a:cubicBezTo>
                    <a:pt x="300806" y="898"/>
                    <a:pt x="294454" y="898"/>
                    <a:pt x="291405" y="1025"/>
                  </a:cubicBezTo>
                  <a:cubicBezTo>
                    <a:pt x="291025" y="1025"/>
                    <a:pt x="290643" y="898"/>
                    <a:pt x="290135" y="898"/>
                  </a:cubicBezTo>
                  <a:cubicBezTo>
                    <a:pt x="288103" y="644"/>
                    <a:pt x="285816" y="898"/>
                    <a:pt x="283530" y="1152"/>
                  </a:cubicBezTo>
                  <a:cubicBezTo>
                    <a:pt x="257616" y="1406"/>
                    <a:pt x="231701" y="1152"/>
                    <a:pt x="205788" y="2549"/>
                  </a:cubicBezTo>
                  <a:cubicBezTo>
                    <a:pt x="196768" y="3058"/>
                    <a:pt x="187750" y="3820"/>
                    <a:pt x="178603" y="3058"/>
                  </a:cubicBezTo>
                  <a:cubicBezTo>
                    <a:pt x="162344" y="1787"/>
                    <a:pt x="145957" y="1914"/>
                    <a:pt x="129697" y="1533"/>
                  </a:cubicBezTo>
                  <a:cubicBezTo>
                    <a:pt x="121949" y="1406"/>
                    <a:pt x="116867" y="3185"/>
                    <a:pt x="106578" y="1533"/>
                  </a:cubicBezTo>
                  <a:cubicBezTo>
                    <a:pt x="102132" y="1279"/>
                    <a:pt x="93621" y="-119"/>
                    <a:pt x="89175" y="8"/>
                  </a:cubicBezTo>
                  <a:cubicBezTo>
                    <a:pt x="81045" y="262"/>
                    <a:pt x="76853" y="898"/>
                    <a:pt x="68723" y="1279"/>
                  </a:cubicBezTo>
                  <a:cubicBezTo>
                    <a:pt x="50558" y="2041"/>
                    <a:pt x="32392" y="2295"/>
                    <a:pt x="14100" y="2549"/>
                  </a:cubicBezTo>
                  <a:cubicBezTo>
                    <a:pt x="10671" y="2549"/>
                    <a:pt x="7114" y="2295"/>
                    <a:pt x="3557" y="1914"/>
                  </a:cubicBezTo>
                  <a:lnTo>
                    <a:pt x="0" y="18940"/>
                  </a:lnTo>
                  <a:lnTo>
                    <a:pt x="3557" y="37363"/>
                  </a:lnTo>
                  <a:cubicBezTo>
                    <a:pt x="5589" y="37491"/>
                    <a:pt x="7622" y="37491"/>
                    <a:pt x="9527" y="37491"/>
                  </a:cubicBezTo>
                  <a:cubicBezTo>
                    <a:pt x="26295" y="38253"/>
                    <a:pt x="43190" y="36347"/>
                    <a:pt x="59577" y="36220"/>
                  </a:cubicBezTo>
                  <a:cubicBezTo>
                    <a:pt x="104926" y="35712"/>
                    <a:pt x="150403" y="36220"/>
                    <a:pt x="195753" y="34949"/>
                  </a:cubicBezTo>
                  <a:cubicBezTo>
                    <a:pt x="204136" y="34695"/>
                    <a:pt x="224207" y="35204"/>
                    <a:pt x="225859" y="35458"/>
                  </a:cubicBezTo>
                  <a:cubicBezTo>
                    <a:pt x="237291" y="37745"/>
                    <a:pt x="249486" y="35712"/>
                    <a:pt x="261300" y="35966"/>
                  </a:cubicBezTo>
                  <a:cubicBezTo>
                    <a:pt x="265492" y="35966"/>
                    <a:pt x="269684" y="36093"/>
                    <a:pt x="273875" y="36093"/>
                  </a:cubicBezTo>
                  <a:cubicBezTo>
                    <a:pt x="280735" y="36220"/>
                    <a:pt x="287595" y="36220"/>
                    <a:pt x="294454" y="36347"/>
                  </a:cubicBezTo>
                  <a:cubicBezTo>
                    <a:pt x="307793" y="36474"/>
                    <a:pt x="321131" y="36855"/>
                    <a:pt x="334469" y="37363"/>
                  </a:cubicBezTo>
                  <a:lnTo>
                    <a:pt x="337517" y="17923"/>
                  </a:lnTo>
                  <a:lnTo>
                    <a:pt x="334469" y="204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58" name="Freeform 257">
              <a:extLst>
                <a:ext uri="{FF2B5EF4-FFF2-40B4-BE49-F238E27FC236}">
                  <a16:creationId xmlns:a16="http://schemas.microsoft.com/office/drawing/2014/main" id="{D1DE4983-5CCA-494C-8C3B-3FBAF8CB86C8}"/>
                </a:ext>
              </a:extLst>
            </p:cNvPr>
            <p:cNvSpPr/>
            <p:nvPr/>
          </p:nvSpPr>
          <p:spPr>
            <a:xfrm>
              <a:off x="10323193" y="3761211"/>
              <a:ext cx="37660" cy="296299"/>
            </a:xfrm>
            <a:custGeom>
              <a:avLst/>
              <a:gdLst>
                <a:gd name="connsiteX0" fmla="*/ 35747 w 37660"/>
                <a:gd name="connsiteY0" fmla="*/ 326795 h 329844"/>
                <a:gd name="connsiteX1" fmla="*/ 36128 w 37660"/>
                <a:gd name="connsiteY1" fmla="*/ 322984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3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4"/>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1"/>
                    <a:pt x="35112" y="13723"/>
                  </a:cubicBezTo>
                  <a:cubicBezTo>
                    <a:pt x="35112" y="10292"/>
                    <a:pt x="35366" y="6861"/>
                    <a:pt x="35747" y="3430"/>
                  </a:cubicBezTo>
                  <a:lnTo>
                    <a:pt x="18725" y="0"/>
                  </a:lnTo>
                  <a:lnTo>
                    <a:pt x="306" y="3430"/>
                  </a:lnTo>
                  <a:cubicBezTo>
                    <a:pt x="179" y="5337"/>
                    <a:pt x="179" y="7370"/>
                    <a:pt x="179" y="9275"/>
                  </a:cubicBezTo>
                  <a:cubicBezTo>
                    <a:pt x="-583" y="25666"/>
                    <a:pt x="1322" y="42184"/>
                    <a:pt x="1449" y="58193"/>
                  </a:cubicBezTo>
                  <a:cubicBezTo>
                    <a:pt x="1957" y="102537"/>
                    <a:pt x="1449" y="146880"/>
                    <a:pt x="2719" y="191351"/>
                  </a:cubicBezTo>
                  <a:cubicBezTo>
                    <a:pt x="2974" y="199483"/>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60" name="Freeform 259">
              <a:extLst>
                <a:ext uri="{FF2B5EF4-FFF2-40B4-BE49-F238E27FC236}">
                  <a16:creationId xmlns:a16="http://schemas.microsoft.com/office/drawing/2014/main" id="{40609553-0310-5846-9FC5-240E420B6388}"/>
                </a:ext>
              </a:extLst>
            </p:cNvPr>
            <p:cNvSpPr/>
            <p:nvPr/>
          </p:nvSpPr>
          <p:spPr>
            <a:xfrm>
              <a:off x="10323193" y="4051576"/>
              <a:ext cx="37660" cy="296413"/>
            </a:xfrm>
            <a:custGeom>
              <a:avLst/>
              <a:gdLst>
                <a:gd name="connsiteX0" fmla="*/ 35747 w 37660"/>
                <a:gd name="connsiteY0" fmla="*/ 326923 h 329971"/>
                <a:gd name="connsiteX1" fmla="*/ 36128 w 37660"/>
                <a:gd name="connsiteY1" fmla="*/ 323111 h 329971"/>
                <a:gd name="connsiteX2" fmla="*/ 37272 w 37660"/>
                <a:gd name="connsiteY2" fmla="*/ 311548 h 329971"/>
                <a:gd name="connsiteX3" fmla="*/ 37145 w 37660"/>
                <a:gd name="connsiteY3" fmla="*/ 304433 h 329971"/>
                <a:gd name="connsiteX4" fmla="*/ 36890 w 37660"/>
                <a:gd name="connsiteY4" fmla="*/ 294014 h 329971"/>
                <a:gd name="connsiteX5" fmla="*/ 36764 w 37660"/>
                <a:gd name="connsiteY5" fmla="*/ 284739 h 329971"/>
                <a:gd name="connsiteX6" fmla="*/ 36890 w 37660"/>
                <a:gd name="connsiteY6" fmla="*/ 283468 h 329971"/>
                <a:gd name="connsiteX7" fmla="*/ 36637 w 37660"/>
                <a:gd name="connsiteY7" fmla="*/ 276988 h 329971"/>
                <a:gd name="connsiteX8" fmla="*/ 35112 w 37660"/>
                <a:gd name="connsiteY8" fmla="*/ 201007 h 329971"/>
                <a:gd name="connsiteX9" fmla="*/ 34604 w 37660"/>
                <a:gd name="connsiteY9" fmla="*/ 174452 h 329971"/>
                <a:gd name="connsiteX10" fmla="*/ 36128 w 37660"/>
                <a:gd name="connsiteY10" fmla="*/ 126678 h 329971"/>
                <a:gd name="connsiteX11" fmla="*/ 36128 w 37660"/>
                <a:gd name="connsiteY11" fmla="*/ 104061 h 329971"/>
                <a:gd name="connsiteX12" fmla="*/ 37652 w 37660"/>
                <a:gd name="connsiteY12" fmla="*/ 87162 h 329971"/>
                <a:gd name="connsiteX13" fmla="*/ 36382 w 37660"/>
                <a:gd name="connsiteY13" fmla="*/ 67214 h 329971"/>
                <a:gd name="connsiteX14" fmla="*/ 35112 w 37660"/>
                <a:gd name="connsiteY14" fmla="*/ 13849 h 329971"/>
                <a:gd name="connsiteX15" fmla="*/ 35747 w 37660"/>
                <a:gd name="connsiteY15" fmla="*/ 3558 h 329971"/>
                <a:gd name="connsiteX16" fmla="*/ 18725 w 37660"/>
                <a:gd name="connsiteY16" fmla="*/ 0 h 329971"/>
                <a:gd name="connsiteX17" fmla="*/ 306 w 37660"/>
                <a:gd name="connsiteY17" fmla="*/ 3558 h 329971"/>
                <a:gd name="connsiteX18" fmla="*/ 179 w 37660"/>
                <a:gd name="connsiteY18" fmla="*/ 9402 h 329971"/>
                <a:gd name="connsiteX19" fmla="*/ 1449 w 37660"/>
                <a:gd name="connsiteY19" fmla="*/ 58320 h 329971"/>
                <a:gd name="connsiteX20" fmla="*/ 2719 w 37660"/>
                <a:gd name="connsiteY20" fmla="*/ 191478 h 329971"/>
                <a:gd name="connsiteX21" fmla="*/ 2212 w 37660"/>
                <a:gd name="connsiteY21" fmla="*/ 220828 h 329971"/>
                <a:gd name="connsiteX22" fmla="*/ 1704 w 37660"/>
                <a:gd name="connsiteY22" fmla="*/ 255515 h 329971"/>
                <a:gd name="connsiteX23" fmla="*/ 1577 w 37660"/>
                <a:gd name="connsiteY23" fmla="*/ 267840 h 329971"/>
                <a:gd name="connsiteX24" fmla="*/ 1322 w 37660"/>
                <a:gd name="connsiteY24" fmla="*/ 287915 h 329971"/>
                <a:gd name="connsiteX25" fmla="*/ 306 w 37660"/>
                <a:gd name="connsiteY25" fmla="*/ 326923 h 329971"/>
                <a:gd name="connsiteX26" fmla="*/ 19742 w 37660"/>
                <a:gd name="connsiteY26" fmla="*/ 329972 h 329971"/>
                <a:gd name="connsiteX27" fmla="*/ 35747 w 37660"/>
                <a:gd name="connsiteY27" fmla="*/ 326923 h 32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971">
                  <a:moveTo>
                    <a:pt x="35747" y="326923"/>
                  </a:moveTo>
                  <a:cubicBezTo>
                    <a:pt x="35875" y="325652"/>
                    <a:pt x="36002" y="324381"/>
                    <a:pt x="36128" y="323111"/>
                  </a:cubicBezTo>
                  <a:cubicBezTo>
                    <a:pt x="36637" y="319045"/>
                    <a:pt x="37145" y="315360"/>
                    <a:pt x="37272" y="311548"/>
                  </a:cubicBezTo>
                  <a:cubicBezTo>
                    <a:pt x="37399" y="309261"/>
                    <a:pt x="37399" y="307101"/>
                    <a:pt x="37145" y="304433"/>
                  </a:cubicBezTo>
                  <a:cubicBezTo>
                    <a:pt x="36637" y="301130"/>
                    <a:pt x="36637" y="297572"/>
                    <a:pt x="36890" y="294014"/>
                  </a:cubicBezTo>
                  <a:cubicBezTo>
                    <a:pt x="36890" y="293887"/>
                    <a:pt x="36890" y="287661"/>
                    <a:pt x="36764" y="284739"/>
                  </a:cubicBezTo>
                  <a:cubicBezTo>
                    <a:pt x="36764" y="284358"/>
                    <a:pt x="36890" y="283977"/>
                    <a:pt x="36890" y="283468"/>
                  </a:cubicBezTo>
                  <a:cubicBezTo>
                    <a:pt x="37145" y="281562"/>
                    <a:pt x="36890" y="279275"/>
                    <a:pt x="36637" y="276988"/>
                  </a:cubicBezTo>
                  <a:cubicBezTo>
                    <a:pt x="36382" y="251704"/>
                    <a:pt x="36637" y="226292"/>
                    <a:pt x="35112" y="201007"/>
                  </a:cubicBezTo>
                  <a:cubicBezTo>
                    <a:pt x="34604" y="192113"/>
                    <a:pt x="33842" y="183346"/>
                    <a:pt x="34604" y="174452"/>
                  </a:cubicBezTo>
                  <a:cubicBezTo>
                    <a:pt x="35875" y="158570"/>
                    <a:pt x="35747" y="142560"/>
                    <a:pt x="36128" y="126678"/>
                  </a:cubicBezTo>
                  <a:cubicBezTo>
                    <a:pt x="36255" y="119181"/>
                    <a:pt x="34477" y="114226"/>
                    <a:pt x="36128" y="104061"/>
                  </a:cubicBezTo>
                  <a:cubicBezTo>
                    <a:pt x="36382" y="99614"/>
                    <a:pt x="37780" y="91355"/>
                    <a:pt x="37652" y="87162"/>
                  </a:cubicBezTo>
                  <a:cubicBezTo>
                    <a:pt x="37399" y="79158"/>
                    <a:pt x="36764" y="75219"/>
                    <a:pt x="36382" y="67214"/>
                  </a:cubicBezTo>
                  <a:cubicBezTo>
                    <a:pt x="35620" y="49426"/>
                    <a:pt x="35366" y="31638"/>
                    <a:pt x="35112" y="13849"/>
                  </a:cubicBezTo>
                  <a:cubicBezTo>
                    <a:pt x="35112" y="10419"/>
                    <a:pt x="35366" y="6988"/>
                    <a:pt x="35747" y="3558"/>
                  </a:cubicBezTo>
                  <a:lnTo>
                    <a:pt x="18725" y="0"/>
                  </a:lnTo>
                  <a:lnTo>
                    <a:pt x="306" y="3558"/>
                  </a:lnTo>
                  <a:cubicBezTo>
                    <a:pt x="179" y="5463"/>
                    <a:pt x="179" y="7496"/>
                    <a:pt x="179" y="9402"/>
                  </a:cubicBezTo>
                  <a:cubicBezTo>
                    <a:pt x="-583" y="25666"/>
                    <a:pt x="1322" y="42310"/>
                    <a:pt x="1449" y="58320"/>
                  </a:cubicBezTo>
                  <a:cubicBezTo>
                    <a:pt x="1957" y="102663"/>
                    <a:pt x="1449" y="147007"/>
                    <a:pt x="2719" y="191478"/>
                  </a:cubicBezTo>
                  <a:cubicBezTo>
                    <a:pt x="2974" y="199609"/>
                    <a:pt x="2466" y="219304"/>
                    <a:pt x="2212" y="220828"/>
                  </a:cubicBezTo>
                  <a:cubicBezTo>
                    <a:pt x="-75" y="232010"/>
                    <a:pt x="1957" y="243953"/>
                    <a:pt x="1704" y="255515"/>
                  </a:cubicBezTo>
                  <a:cubicBezTo>
                    <a:pt x="1704" y="259581"/>
                    <a:pt x="1577" y="263774"/>
                    <a:pt x="1577" y="267840"/>
                  </a:cubicBezTo>
                  <a:cubicBezTo>
                    <a:pt x="1449" y="274574"/>
                    <a:pt x="1449" y="281181"/>
                    <a:pt x="1322" y="287915"/>
                  </a:cubicBezTo>
                  <a:cubicBezTo>
                    <a:pt x="1195" y="301002"/>
                    <a:pt x="814" y="313962"/>
                    <a:pt x="306" y="326923"/>
                  </a:cubicBezTo>
                  <a:lnTo>
                    <a:pt x="19742" y="329972"/>
                  </a:lnTo>
                  <a:lnTo>
                    <a:pt x="35747" y="326923"/>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nvGrpSpPr>
            <p:cNvPr id="514" name="Group 513">
              <a:extLst>
                <a:ext uri="{FF2B5EF4-FFF2-40B4-BE49-F238E27FC236}">
                  <a16:creationId xmlns:a16="http://schemas.microsoft.com/office/drawing/2014/main" id="{EF3B5DC7-2AFE-206E-42FE-AABE7B34C999}"/>
                </a:ext>
              </a:extLst>
            </p:cNvPr>
            <p:cNvGrpSpPr/>
            <p:nvPr/>
          </p:nvGrpSpPr>
          <p:grpSpPr>
            <a:xfrm>
              <a:off x="5462457" y="4324872"/>
              <a:ext cx="4898396" cy="877258"/>
              <a:chOff x="5462457" y="4324872"/>
              <a:chExt cx="4898396" cy="877258"/>
            </a:xfrm>
          </p:grpSpPr>
          <p:sp>
            <p:nvSpPr>
              <p:cNvPr id="231" name="Freeform 230">
                <a:extLst>
                  <a:ext uri="{FF2B5EF4-FFF2-40B4-BE49-F238E27FC236}">
                    <a16:creationId xmlns:a16="http://schemas.microsoft.com/office/drawing/2014/main" id="{F222214A-E72B-A34F-B6EE-A5B109F3DFD0}"/>
                  </a:ext>
                </a:extLst>
              </p:cNvPr>
              <p:cNvSpPr/>
              <p:nvPr/>
            </p:nvSpPr>
            <p:spPr>
              <a:xfrm>
                <a:off x="5462457" y="4615693"/>
                <a:ext cx="37670" cy="296299"/>
              </a:xfrm>
              <a:custGeom>
                <a:avLst/>
                <a:gdLst>
                  <a:gd name="connsiteX0" fmla="*/ 1914 w 37670"/>
                  <a:gd name="connsiteY0" fmla="*/ 3049 h 329844"/>
                  <a:gd name="connsiteX1" fmla="*/ 1533 w 37670"/>
                  <a:gd name="connsiteY1" fmla="*/ 6861 h 329844"/>
                  <a:gd name="connsiteX2" fmla="*/ 389 w 37670"/>
                  <a:gd name="connsiteY2" fmla="*/ 18424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70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4"/>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70"/>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1"/>
                      <a:pt x="36085" y="66198"/>
                      <a:pt x="36085" y="62132"/>
                    </a:cubicBezTo>
                    <a:cubicBezTo>
                      <a:pt x="36212" y="55397"/>
                      <a:pt x="36212" y="48791"/>
                      <a:pt x="36339" y="42056"/>
                    </a:cubicBezTo>
                    <a:cubicBezTo>
                      <a:pt x="36466" y="28969"/>
                      <a:pt x="36847" y="16010"/>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33" name="Freeform 232">
                <a:extLst>
                  <a:ext uri="{FF2B5EF4-FFF2-40B4-BE49-F238E27FC236}">
                    <a16:creationId xmlns:a16="http://schemas.microsoft.com/office/drawing/2014/main" id="{07027649-5529-FE46-BF72-C53555584CCE}"/>
                  </a:ext>
                </a:extLst>
              </p:cNvPr>
              <p:cNvSpPr/>
              <p:nvPr/>
            </p:nvSpPr>
            <p:spPr>
              <a:xfrm>
                <a:off x="5462457" y="4325215"/>
                <a:ext cx="37670" cy="296299"/>
              </a:xfrm>
              <a:custGeom>
                <a:avLst/>
                <a:gdLst>
                  <a:gd name="connsiteX0" fmla="*/ 1914 w 37670"/>
                  <a:gd name="connsiteY0" fmla="*/ 3050 h 329844"/>
                  <a:gd name="connsiteX1" fmla="*/ 1533 w 37670"/>
                  <a:gd name="connsiteY1" fmla="*/ 6861 h 329844"/>
                  <a:gd name="connsiteX2" fmla="*/ 389 w 37670"/>
                  <a:gd name="connsiteY2" fmla="*/ 18424 h 329844"/>
                  <a:gd name="connsiteX3" fmla="*/ 516 w 37670"/>
                  <a:gd name="connsiteY3" fmla="*/ 25539 h 329844"/>
                  <a:gd name="connsiteX4" fmla="*/ 770 w 37670"/>
                  <a:gd name="connsiteY4" fmla="*/ 35958 h 329844"/>
                  <a:gd name="connsiteX5" fmla="*/ 897 w 37670"/>
                  <a:gd name="connsiteY5" fmla="*/ 45233 h 329844"/>
                  <a:gd name="connsiteX6" fmla="*/ 770 w 37670"/>
                  <a:gd name="connsiteY6" fmla="*/ 46504 h 329844"/>
                  <a:gd name="connsiteX7" fmla="*/ 1025 w 37670"/>
                  <a:gd name="connsiteY7" fmla="*/ 52984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10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70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7 h 329844"/>
                  <a:gd name="connsiteX23" fmla="*/ 36085 w 37670"/>
                  <a:gd name="connsiteY23" fmla="*/ 62132 h 329844"/>
                  <a:gd name="connsiteX24" fmla="*/ 36339 w 37670"/>
                  <a:gd name="connsiteY24" fmla="*/ 42056 h 329844"/>
                  <a:gd name="connsiteX25" fmla="*/ 37355 w 37670"/>
                  <a:gd name="connsiteY25" fmla="*/ 3050 h 329844"/>
                  <a:gd name="connsiteX26" fmla="*/ 17919 w 37670"/>
                  <a:gd name="connsiteY26" fmla="*/ 0 h 329844"/>
                  <a:gd name="connsiteX27" fmla="*/ 1914 w 37670"/>
                  <a:gd name="connsiteY27" fmla="*/ 3050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50"/>
                    </a:moveTo>
                    <a:cubicBezTo>
                      <a:pt x="1787" y="4320"/>
                      <a:pt x="1660" y="5591"/>
                      <a:pt x="1533" y="6861"/>
                    </a:cubicBezTo>
                    <a:cubicBezTo>
                      <a:pt x="1025" y="10927"/>
                      <a:pt x="516" y="14612"/>
                      <a:pt x="389" y="18424"/>
                    </a:cubicBezTo>
                    <a:cubicBezTo>
                      <a:pt x="262" y="20711"/>
                      <a:pt x="262" y="22871"/>
                      <a:pt x="516" y="25539"/>
                    </a:cubicBezTo>
                    <a:cubicBezTo>
                      <a:pt x="897" y="28843"/>
                      <a:pt x="1025" y="32400"/>
                      <a:pt x="770" y="35958"/>
                    </a:cubicBezTo>
                    <a:cubicBezTo>
                      <a:pt x="770" y="36085"/>
                      <a:pt x="770" y="42311"/>
                      <a:pt x="897" y="45233"/>
                    </a:cubicBezTo>
                    <a:cubicBezTo>
                      <a:pt x="897" y="45614"/>
                      <a:pt x="770" y="45995"/>
                      <a:pt x="770" y="46504"/>
                    </a:cubicBezTo>
                    <a:cubicBezTo>
                      <a:pt x="516" y="48409"/>
                      <a:pt x="770" y="50697"/>
                      <a:pt x="1025" y="52984"/>
                    </a:cubicBezTo>
                    <a:cubicBezTo>
                      <a:pt x="1278" y="78268"/>
                      <a:pt x="1025" y="103680"/>
                      <a:pt x="2549" y="128965"/>
                    </a:cubicBezTo>
                    <a:cubicBezTo>
                      <a:pt x="3057" y="137859"/>
                      <a:pt x="3819" y="146626"/>
                      <a:pt x="3057" y="155520"/>
                    </a:cubicBezTo>
                    <a:cubicBezTo>
                      <a:pt x="1787" y="171403"/>
                      <a:pt x="1914" y="187412"/>
                      <a:pt x="1533" y="203294"/>
                    </a:cubicBezTo>
                    <a:cubicBezTo>
                      <a:pt x="1406" y="210791"/>
                      <a:pt x="3184" y="215746"/>
                      <a:pt x="1533" y="225911"/>
                    </a:cubicBezTo>
                    <a:cubicBezTo>
                      <a:pt x="1278" y="230358"/>
                      <a:pt x="-119" y="238616"/>
                      <a:pt x="8" y="242810"/>
                    </a:cubicBezTo>
                    <a:cubicBezTo>
                      <a:pt x="262" y="250814"/>
                      <a:pt x="897" y="254753"/>
                      <a:pt x="1278" y="262758"/>
                    </a:cubicBezTo>
                    <a:cubicBezTo>
                      <a:pt x="2041" y="280546"/>
                      <a:pt x="2295" y="298334"/>
                      <a:pt x="2549" y="316122"/>
                    </a:cubicBezTo>
                    <a:cubicBezTo>
                      <a:pt x="2549" y="319553"/>
                      <a:pt x="2295" y="322984"/>
                      <a:pt x="1914" y="326414"/>
                    </a:cubicBezTo>
                    <a:lnTo>
                      <a:pt x="18936" y="329845"/>
                    </a:lnTo>
                    <a:lnTo>
                      <a:pt x="37355" y="326414"/>
                    </a:lnTo>
                    <a:cubicBezTo>
                      <a:pt x="37482" y="324508"/>
                      <a:pt x="37482" y="322475"/>
                      <a:pt x="37482" y="320570"/>
                    </a:cubicBezTo>
                    <a:cubicBezTo>
                      <a:pt x="38244" y="304179"/>
                      <a:pt x="36466" y="287661"/>
                      <a:pt x="36212" y="271652"/>
                    </a:cubicBezTo>
                    <a:cubicBezTo>
                      <a:pt x="35703" y="227308"/>
                      <a:pt x="36212" y="182965"/>
                      <a:pt x="34941" y="138494"/>
                    </a:cubicBezTo>
                    <a:cubicBezTo>
                      <a:pt x="34687" y="130362"/>
                      <a:pt x="35196" y="110669"/>
                      <a:pt x="35449" y="109143"/>
                    </a:cubicBezTo>
                    <a:cubicBezTo>
                      <a:pt x="37736" y="97963"/>
                      <a:pt x="35703" y="86019"/>
                      <a:pt x="35958" y="74457"/>
                    </a:cubicBezTo>
                    <a:cubicBezTo>
                      <a:pt x="35958" y="70391"/>
                      <a:pt x="36085" y="66198"/>
                      <a:pt x="36085" y="62132"/>
                    </a:cubicBezTo>
                    <a:cubicBezTo>
                      <a:pt x="36212" y="55398"/>
                      <a:pt x="36212" y="48791"/>
                      <a:pt x="36339" y="42056"/>
                    </a:cubicBezTo>
                    <a:cubicBezTo>
                      <a:pt x="36466" y="28969"/>
                      <a:pt x="36847" y="16010"/>
                      <a:pt x="37355" y="3050"/>
                    </a:cubicBezTo>
                    <a:lnTo>
                      <a:pt x="17919" y="0"/>
                    </a:lnTo>
                    <a:lnTo>
                      <a:pt x="1914" y="3050"/>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61" name="Freeform 260">
                <a:extLst>
                  <a:ext uri="{FF2B5EF4-FFF2-40B4-BE49-F238E27FC236}">
                    <a16:creationId xmlns:a16="http://schemas.microsoft.com/office/drawing/2014/main" id="{9F65D59B-976C-3F40-8469-6B65B15DF861}"/>
                  </a:ext>
                </a:extLst>
              </p:cNvPr>
              <p:cNvSpPr/>
              <p:nvPr/>
            </p:nvSpPr>
            <p:spPr>
              <a:xfrm>
                <a:off x="10323193" y="4324872"/>
                <a:ext cx="37660" cy="296299"/>
              </a:xfrm>
              <a:custGeom>
                <a:avLst/>
                <a:gdLst>
                  <a:gd name="connsiteX0" fmla="*/ 35747 w 37660"/>
                  <a:gd name="connsiteY0" fmla="*/ 326795 h 329844"/>
                  <a:gd name="connsiteX1" fmla="*/ 36128 w 37660"/>
                  <a:gd name="connsiteY1" fmla="*/ 322984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1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3 h 329844"/>
                  <a:gd name="connsiteX15" fmla="*/ 35747 w 37660"/>
                  <a:gd name="connsiteY15" fmla="*/ 3431 h 329844"/>
                  <a:gd name="connsiteX16" fmla="*/ 18725 w 37660"/>
                  <a:gd name="connsiteY16" fmla="*/ 0 h 329844"/>
                  <a:gd name="connsiteX17" fmla="*/ 306 w 37660"/>
                  <a:gd name="connsiteY17" fmla="*/ 3431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4"/>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7"/>
                      <a:pt x="36637" y="226165"/>
                      <a:pt x="35112" y="200880"/>
                    </a:cubicBezTo>
                    <a:cubicBezTo>
                      <a:pt x="34604" y="191986"/>
                      <a:pt x="33842" y="183219"/>
                      <a:pt x="34604" y="174325"/>
                    </a:cubicBezTo>
                    <a:cubicBezTo>
                      <a:pt x="35875" y="158442"/>
                      <a:pt x="35747" y="142433"/>
                      <a:pt x="36128" y="126551"/>
                    </a:cubicBezTo>
                    <a:cubicBezTo>
                      <a:pt x="36255" y="119054"/>
                      <a:pt x="34477" y="114099"/>
                      <a:pt x="36128" y="103934"/>
                    </a:cubicBezTo>
                    <a:cubicBezTo>
                      <a:pt x="36382" y="99487"/>
                      <a:pt x="37780" y="91229"/>
                      <a:pt x="37652" y="87035"/>
                    </a:cubicBezTo>
                    <a:cubicBezTo>
                      <a:pt x="37399" y="79031"/>
                      <a:pt x="36764" y="75092"/>
                      <a:pt x="36382" y="67087"/>
                    </a:cubicBezTo>
                    <a:cubicBezTo>
                      <a:pt x="35620" y="49299"/>
                      <a:pt x="35366" y="31511"/>
                      <a:pt x="35112" y="13723"/>
                    </a:cubicBezTo>
                    <a:cubicBezTo>
                      <a:pt x="35112" y="10292"/>
                      <a:pt x="35366" y="6861"/>
                      <a:pt x="35747" y="3431"/>
                    </a:cubicBezTo>
                    <a:lnTo>
                      <a:pt x="18725" y="0"/>
                    </a:lnTo>
                    <a:lnTo>
                      <a:pt x="306" y="3431"/>
                    </a:lnTo>
                    <a:cubicBezTo>
                      <a:pt x="179" y="5337"/>
                      <a:pt x="179" y="7370"/>
                      <a:pt x="179" y="9275"/>
                    </a:cubicBezTo>
                    <a:cubicBezTo>
                      <a:pt x="-583" y="25666"/>
                      <a:pt x="1322" y="42184"/>
                      <a:pt x="1449" y="58193"/>
                    </a:cubicBezTo>
                    <a:cubicBezTo>
                      <a:pt x="1957" y="102537"/>
                      <a:pt x="1449" y="146880"/>
                      <a:pt x="2719" y="191351"/>
                    </a:cubicBezTo>
                    <a:cubicBezTo>
                      <a:pt x="2974" y="199483"/>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6"/>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63" name="Freeform 262">
                <a:extLst>
                  <a:ext uri="{FF2B5EF4-FFF2-40B4-BE49-F238E27FC236}">
                    <a16:creationId xmlns:a16="http://schemas.microsoft.com/office/drawing/2014/main" id="{3F73674A-2D3F-B84A-9530-2DED49072B0A}"/>
                  </a:ext>
                </a:extLst>
              </p:cNvPr>
              <p:cNvSpPr/>
              <p:nvPr/>
            </p:nvSpPr>
            <p:spPr>
              <a:xfrm>
                <a:off x="10323193" y="4615352"/>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1"/>
                      <a:pt x="35112" y="13722"/>
                    </a:cubicBezTo>
                    <a:cubicBezTo>
                      <a:pt x="35112" y="10292"/>
                      <a:pt x="35366" y="6861"/>
                      <a:pt x="35747" y="3430"/>
                    </a:cubicBezTo>
                    <a:lnTo>
                      <a:pt x="18725" y="0"/>
                    </a:lnTo>
                    <a:lnTo>
                      <a:pt x="306" y="3430"/>
                    </a:lnTo>
                    <a:cubicBezTo>
                      <a:pt x="179" y="5336"/>
                      <a:pt x="179" y="7369"/>
                      <a:pt x="179" y="9275"/>
                    </a:cubicBezTo>
                    <a:cubicBezTo>
                      <a:pt x="-583" y="25666"/>
                      <a:pt x="1322" y="42184"/>
                      <a:pt x="1449" y="58193"/>
                    </a:cubicBezTo>
                    <a:cubicBezTo>
                      <a:pt x="1957" y="102537"/>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64" name="Freeform 263">
                <a:extLst>
                  <a:ext uri="{FF2B5EF4-FFF2-40B4-BE49-F238E27FC236}">
                    <a16:creationId xmlns:a16="http://schemas.microsoft.com/office/drawing/2014/main" id="{366C03E2-7E71-8347-9675-06B345D36D74}"/>
                  </a:ext>
                </a:extLst>
              </p:cNvPr>
              <p:cNvSpPr/>
              <p:nvPr/>
            </p:nvSpPr>
            <p:spPr>
              <a:xfrm>
                <a:off x="10323193" y="4905831"/>
                <a:ext cx="37660" cy="296299"/>
              </a:xfrm>
              <a:custGeom>
                <a:avLst/>
                <a:gdLst>
                  <a:gd name="connsiteX0" fmla="*/ 35747 w 37660"/>
                  <a:gd name="connsiteY0" fmla="*/ 326795 h 329844"/>
                  <a:gd name="connsiteX1" fmla="*/ 36128 w 37660"/>
                  <a:gd name="connsiteY1" fmla="*/ 322984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1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3 h 329844"/>
                  <a:gd name="connsiteX15" fmla="*/ 35747 w 37660"/>
                  <a:gd name="connsiteY15" fmla="*/ 3431 h 329844"/>
                  <a:gd name="connsiteX16" fmla="*/ 18725 w 37660"/>
                  <a:gd name="connsiteY16" fmla="*/ 0 h 329844"/>
                  <a:gd name="connsiteX17" fmla="*/ 306 w 37660"/>
                  <a:gd name="connsiteY17" fmla="*/ 3431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2 h 329844"/>
                  <a:gd name="connsiteX22" fmla="*/ 1704 w 37660"/>
                  <a:gd name="connsiteY22" fmla="*/ 255388 h 329844"/>
                  <a:gd name="connsiteX23" fmla="*/ 1577 w 37660"/>
                  <a:gd name="connsiteY23" fmla="*/ 267713 h 329844"/>
                  <a:gd name="connsiteX24" fmla="*/ 1322 w 37660"/>
                  <a:gd name="connsiteY24" fmla="*/ 287789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4"/>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50"/>
                      <a:pt x="36890" y="283341"/>
                    </a:cubicBezTo>
                    <a:cubicBezTo>
                      <a:pt x="37145" y="281436"/>
                      <a:pt x="36890" y="279148"/>
                      <a:pt x="36637" y="276861"/>
                    </a:cubicBezTo>
                    <a:cubicBezTo>
                      <a:pt x="36382" y="251577"/>
                      <a:pt x="36637" y="226165"/>
                      <a:pt x="35112" y="200880"/>
                    </a:cubicBezTo>
                    <a:cubicBezTo>
                      <a:pt x="34604" y="191986"/>
                      <a:pt x="33842" y="183219"/>
                      <a:pt x="34604" y="174325"/>
                    </a:cubicBezTo>
                    <a:cubicBezTo>
                      <a:pt x="35875" y="158442"/>
                      <a:pt x="35747" y="142433"/>
                      <a:pt x="36128" y="126551"/>
                    </a:cubicBezTo>
                    <a:cubicBezTo>
                      <a:pt x="36255" y="119054"/>
                      <a:pt x="34477" y="114099"/>
                      <a:pt x="36128" y="103934"/>
                    </a:cubicBezTo>
                    <a:cubicBezTo>
                      <a:pt x="36382" y="99487"/>
                      <a:pt x="37780" y="91355"/>
                      <a:pt x="37652" y="87035"/>
                    </a:cubicBezTo>
                    <a:cubicBezTo>
                      <a:pt x="37399" y="79031"/>
                      <a:pt x="36764" y="75092"/>
                      <a:pt x="36382" y="67087"/>
                    </a:cubicBezTo>
                    <a:cubicBezTo>
                      <a:pt x="35620" y="49299"/>
                      <a:pt x="35366" y="31511"/>
                      <a:pt x="35112" y="13723"/>
                    </a:cubicBezTo>
                    <a:cubicBezTo>
                      <a:pt x="35112" y="10292"/>
                      <a:pt x="35366" y="6861"/>
                      <a:pt x="35747" y="3431"/>
                    </a:cubicBezTo>
                    <a:lnTo>
                      <a:pt x="18725" y="0"/>
                    </a:lnTo>
                    <a:lnTo>
                      <a:pt x="306" y="3431"/>
                    </a:lnTo>
                    <a:cubicBezTo>
                      <a:pt x="179" y="5337"/>
                      <a:pt x="179" y="7370"/>
                      <a:pt x="179" y="9275"/>
                    </a:cubicBezTo>
                    <a:cubicBezTo>
                      <a:pt x="-583" y="25539"/>
                      <a:pt x="1322" y="42184"/>
                      <a:pt x="1449" y="58193"/>
                    </a:cubicBezTo>
                    <a:cubicBezTo>
                      <a:pt x="1957" y="102537"/>
                      <a:pt x="1449" y="146880"/>
                      <a:pt x="2719" y="191351"/>
                    </a:cubicBezTo>
                    <a:cubicBezTo>
                      <a:pt x="2974" y="199483"/>
                      <a:pt x="2466" y="219176"/>
                      <a:pt x="2212" y="220702"/>
                    </a:cubicBezTo>
                    <a:cubicBezTo>
                      <a:pt x="-75" y="231882"/>
                      <a:pt x="1957" y="243826"/>
                      <a:pt x="1704" y="255388"/>
                    </a:cubicBezTo>
                    <a:cubicBezTo>
                      <a:pt x="1704" y="259454"/>
                      <a:pt x="1577" y="263647"/>
                      <a:pt x="1577" y="267713"/>
                    </a:cubicBezTo>
                    <a:cubicBezTo>
                      <a:pt x="1449" y="274447"/>
                      <a:pt x="1449" y="281054"/>
                      <a:pt x="1322" y="287789"/>
                    </a:cubicBezTo>
                    <a:cubicBezTo>
                      <a:pt x="1195" y="300876"/>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sp>
          <p:nvSpPr>
            <p:cNvPr id="293" name="Freeform 292">
              <a:extLst>
                <a:ext uri="{FF2B5EF4-FFF2-40B4-BE49-F238E27FC236}">
                  <a16:creationId xmlns:a16="http://schemas.microsoft.com/office/drawing/2014/main" id="{FC660B3E-2529-9141-9A31-7E19C413C7C7}"/>
                </a:ext>
              </a:extLst>
            </p:cNvPr>
            <p:cNvSpPr/>
            <p:nvPr/>
          </p:nvSpPr>
          <p:spPr>
            <a:xfrm>
              <a:off x="5462212" y="3659059"/>
              <a:ext cx="37854" cy="88912"/>
            </a:xfrm>
            <a:custGeom>
              <a:avLst/>
              <a:gdLst>
                <a:gd name="connsiteX0" fmla="*/ 35949 w 37854"/>
                <a:gd name="connsiteY0" fmla="*/ 0 h 98978"/>
                <a:gd name="connsiteX1" fmla="*/ 27057 w 37854"/>
                <a:gd name="connsiteY1" fmla="*/ 1398 h 98978"/>
                <a:gd name="connsiteX2" fmla="*/ 18165 w 37854"/>
                <a:gd name="connsiteY2" fmla="*/ 2669 h 98978"/>
                <a:gd name="connsiteX3" fmla="*/ 381 w 37854"/>
                <a:gd name="connsiteY3" fmla="*/ 4955 h 98978"/>
                <a:gd name="connsiteX4" fmla="*/ 381 w 37854"/>
                <a:gd name="connsiteY4" fmla="*/ 8005 h 98978"/>
                <a:gd name="connsiteX5" fmla="*/ 127 w 37854"/>
                <a:gd name="connsiteY5" fmla="*/ 27318 h 98978"/>
                <a:gd name="connsiteX6" fmla="*/ 127 w 37854"/>
                <a:gd name="connsiteY6" fmla="*/ 28843 h 98978"/>
                <a:gd name="connsiteX7" fmla="*/ 127 w 37854"/>
                <a:gd name="connsiteY7" fmla="*/ 29351 h 98978"/>
                <a:gd name="connsiteX8" fmla="*/ 0 w 37854"/>
                <a:gd name="connsiteY8" fmla="*/ 42565 h 98978"/>
                <a:gd name="connsiteX9" fmla="*/ 127 w 37854"/>
                <a:gd name="connsiteY9" fmla="*/ 55779 h 98978"/>
                <a:gd name="connsiteX10" fmla="*/ 381 w 37854"/>
                <a:gd name="connsiteY10" fmla="*/ 66452 h 98978"/>
                <a:gd name="connsiteX11" fmla="*/ 381 w 37854"/>
                <a:gd name="connsiteY11" fmla="*/ 71534 h 98978"/>
                <a:gd name="connsiteX12" fmla="*/ 381 w 37854"/>
                <a:gd name="connsiteY12" fmla="*/ 73313 h 98978"/>
                <a:gd name="connsiteX13" fmla="*/ 254 w 37854"/>
                <a:gd name="connsiteY13" fmla="*/ 74203 h 98978"/>
                <a:gd name="connsiteX14" fmla="*/ 254 w 37854"/>
                <a:gd name="connsiteY14" fmla="*/ 74711 h 98978"/>
                <a:gd name="connsiteX15" fmla="*/ 254 w 37854"/>
                <a:gd name="connsiteY15" fmla="*/ 75346 h 98978"/>
                <a:gd name="connsiteX16" fmla="*/ 254 w 37854"/>
                <a:gd name="connsiteY16" fmla="*/ 77125 h 98978"/>
                <a:gd name="connsiteX17" fmla="*/ 508 w 37854"/>
                <a:gd name="connsiteY17" fmla="*/ 81699 h 98978"/>
                <a:gd name="connsiteX18" fmla="*/ 1143 w 37854"/>
                <a:gd name="connsiteY18" fmla="*/ 89068 h 98978"/>
                <a:gd name="connsiteX19" fmla="*/ 1270 w 37854"/>
                <a:gd name="connsiteY19" fmla="*/ 90339 h 98978"/>
                <a:gd name="connsiteX20" fmla="*/ 1651 w 37854"/>
                <a:gd name="connsiteY20" fmla="*/ 92753 h 98978"/>
                <a:gd name="connsiteX21" fmla="*/ 2160 w 37854"/>
                <a:gd name="connsiteY21" fmla="*/ 95802 h 98978"/>
                <a:gd name="connsiteX22" fmla="*/ 2541 w 37854"/>
                <a:gd name="connsiteY22" fmla="*/ 98979 h 98978"/>
                <a:gd name="connsiteX23" fmla="*/ 11433 w 37854"/>
                <a:gd name="connsiteY23" fmla="*/ 98979 h 98978"/>
                <a:gd name="connsiteX24" fmla="*/ 20198 w 37854"/>
                <a:gd name="connsiteY24" fmla="*/ 98725 h 98978"/>
                <a:gd name="connsiteX25" fmla="*/ 28963 w 37854"/>
                <a:gd name="connsiteY25" fmla="*/ 98471 h 98978"/>
                <a:gd name="connsiteX26" fmla="*/ 37855 w 37854"/>
                <a:gd name="connsiteY26" fmla="*/ 98471 h 98978"/>
                <a:gd name="connsiteX27" fmla="*/ 36457 w 37854"/>
                <a:gd name="connsiteY27" fmla="*/ 59464 h 98978"/>
                <a:gd name="connsiteX28" fmla="*/ 35949 w 37854"/>
                <a:gd name="connsiteY28" fmla="*/ 0 h 9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854" h="98978">
                  <a:moveTo>
                    <a:pt x="35949" y="0"/>
                  </a:moveTo>
                  <a:lnTo>
                    <a:pt x="27057" y="1398"/>
                  </a:lnTo>
                  <a:lnTo>
                    <a:pt x="18165" y="2669"/>
                  </a:lnTo>
                  <a:lnTo>
                    <a:pt x="381" y="4955"/>
                  </a:lnTo>
                  <a:lnTo>
                    <a:pt x="381" y="8005"/>
                  </a:lnTo>
                  <a:lnTo>
                    <a:pt x="127" y="27318"/>
                  </a:lnTo>
                  <a:cubicBezTo>
                    <a:pt x="127" y="27826"/>
                    <a:pt x="127" y="28461"/>
                    <a:pt x="127" y="28843"/>
                  </a:cubicBezTo>
                  <a:lnTo>
                    <a:pt x="127" y="29351"/>
                  </a:lnTo>
                  <a:lnTo>
                    <a:pt x="0" y="42565"/>
                  </a:lnTo>
                  <a:lnTo>
                    <a:pt x="127" y="55779"/>
                  </a:lnTo>
                  <a:cubicBezTo>
                    <a:pt x="127" y="58320"/>
                    <a:pt x="254" y="62640"/>
                    <a:pt x="381" y="66452"/>
                  </a:cubicBezTo>
                  <a:cubicBezTo>
                    <a:pt x="381" y="68358"/>
                    <a:pt x="381" y="70137"/>
                    <a:pt x="381" y="71534"/>
                  </a:cubicBezTo>
                  <a:cubicBezTo>
                    <a:pt x="381" y="72170"/>
                    <a:pt x="381" y="72805"/>
                    <a:pt x="381" y="73313"/>
                  </a:cubicBezTo>
                  <a:cubicBezTo>
                    <a:pt x="381" y="73822"/>
                    <a:pt x="381" y="74076"/>
                    <a:pt x="254" y="74203"/>
                  </a:cubicBezTo>
                  <a:cubicBezTo>
                    <a:pt x="254" y="74329"/>
                    <a:pt x="254" y="74457"/>
                    <a:pt x="254" y="74711"/>
                  </a:cubicBezTo>
                  <a:cubicBezTo>
                    <a:pt x="254" y="74838"/>
                    <a:pt x="254" y="75092"/>
                    <a:pt x="254" y="75346"/>
                  </a:cubicBezTo>
                  <a:cubicBezTo>
                    <a:pt x="254" y="75854"/>
                    <a:pt x="254" y="76362"/>
                    <a:pt x="254" y="77125"/>
                  </a:cubicBezTo>
                  <a:cubicBezTo>
                    <a:pt x="381" y="78395"/>
                    <a:pt x="508" y="80047"/>
                    <a:pt x="508" y="81699"/>
                  </a:cubicBezTo>
                  <a:cubicBezTo>
                    <a:pt x="762" y="84876"/>
                    <a:pt x="1016" y="88179"/>
                    <a:pt x="1143" y="89068"/>
                  </a:cubicBezTo>
                  <a:cubicBezTo>
                    <a:pt x="1143" y="89196"/>
                    <a:pt x="1270" y="89704"/>
                    <a:pt x="1270" y="90339"/>
                  </a:cubicBezTo>
                  <a:cubicBezTo>
                    <a:pt x="1398" y="90974"/>
                    <a:pt x="1524" y="91864"/>
                    <a:pt x="1651" y="92753"/>
                  </a:cubicBezTo>
                  <a:cubicBezTo>
                    <a:pt x="1779" y="93643"/>
                    <a:pt x="2033" y="94786"/>
                    <a:pt x="2160" y="95802"/>
                  </a:cubicBezTo>
                  <a:cubicBezTo>
                    <a:pt x="2286" y="96819"/>
                    <a:pt x="2414" y="97963"/>
                    <a:pt x="2541" y="98979"/>
                  </a:cubicBezTo>
                  <a:cubicBezTo>
                    <a:pt x="5589" y="98979"/>
                    <a:pt x="8511" y="98979"/>
                    <a:pt x="11433" y="98979"/>
                  </a:cubicBezTo>
                  <a:lnTo>
                    <a:pt x="20198" y="98725"/>
                  </a:lnTo>
                  <a:lnTo>
                    <a:pt x="28963" y="98471"/>
                  </a:lnTo>
                  <a:cubicBezTo>
                    <a:pt x="31885" y="98471"/>
                    <a:pt x="34806" y="98471"/>
                    <a:pt x="37855" y="98471"/>
                  </a:cubicBezTo>
                  <a:cubicBezTo>
                    <a:pt x="37347" y="85384"/>
                    <a:pt x="36838" y="72170"/>
                    <a:pt x="36457" y="59464"/>
                  </a:cubicBezTo>
                  <a:lnTo>
                    <a:pt x="35949" y="0"/>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94" name="Freeform 293">
              <a:extLst>
                <a:ext uri="{FF2B5EF4-FFF2-40B4-BE49-F238E27FC236}">
                  <a16:creationId xmlns:a16="http://schemas.microsoft.com/office/drawing/2014/main" id="{129BB080-F8E2-4E4B-B210-737745B57EA8}"/>
                </a:ext>
              </a:extLst>
            </p:cNvPr>
            <p:cNvSpPr/>
            <p:nvPr/>
          </p:nvSpPr>
          <p:spPr>
            <a:xfrm>
              <a:off x="5462465" y="3659288"/>
              <a:ext cx="37727" cy="104777"/>
            </a:xfrm>
            <a:custGeom>
              <a:avLst/>
              <a:gdLst>
                <a:gd name="connsiteX0" fmla="*/ 35950 w 37727"/>
                <a:gd name="connsiteY0" fmla="*/ 1397 h 116639"/>
                <a:gd name="connsiteX1" fmla="*/ 31631 w 37727"/>
                <a:gd name="connsiteY1" fmla="*/ 2160 h 116639"/>
                <a:gd name="connsiteX2" fmla="*/ 27312 w 37727"/>
                <a:gd name="connsiteY2" fmla="*/ 2668 h 116639"/>
                <a:gd name="connsiteX3" fmla="*/ 23119 w 37727"/>
                <a:gd name="connsiteY3" fmla="*/ 2795 h 116639"/>
                <a:gd name="connsiteX4" fmla="*/ 18928 w 37727"/>
                <a:gd name="connsiteY4" fmla="*/ 2668 h 116639"/>
                <a:gd name="connsiteX5" fmla="*/ 14735 w 37727"/>
                <a:gd name="connsiteY5" fmla="*/ 2287 h 116639"/>
                <a:gd name="connsiteX6" fmla="*/ 10544 w 37727"/>
                <a:gd name="connsiteY6" fmla="*/ 1779 h 116639"/>
                <a:gd name="connsiteX7" fmla="*/ 6351 w 37727"/>
                <a:gd name="connsiteY7" fmla="*/ 1016 h 116639"/>
                <a:gd name="connsiteX8" fmla="*/ 2160 w 37727"/>
                <a:gd name="connsiteY8" fmla="*/ 0 h 116639"/>
                <a:gd name="connsiteX9" fmla="*/ 2160 w 37727"/>
                <a:gd name="connsiteY9" fmla="*/ 2287 h 116639"/>
                <a:gd name="connsiteX10" fmla="*/ 2160 w 37727"/>
                <a:gd name="connsiteY10" fmla="*/ 4701 h 116639"/>
                <a:gd name="connsiteX11" fmla="*/ 1906 w 37727"/>
                <a:gd name="connsiteY11" fmla="*/ 7369 h 116639"/>
                <a:gd name="connsiteX12" fmla="*/ 1525 w 37727"/>
                <a:gd name="connsiteY12" fmla="*/ 10292 h 116639"/>
                <a:gd name="connsiteX13" fmla="*/ 635 w 37727"/>
                <a:gd name="connsiteY13" fmla="*/ 19313 h 116639"/>
                <a:gd name="connsiteX14" fmla="*/ 127 w 37727"/>
                <a:gd name="connsiteY14" fmla="*/ 24141 h 116639"/>
                <a:gd name="connsiteX15" fmla="*/ 0 w 37727"/>
                <a:gd name="connsiteY15" fmla="*/ 26301 h 116639"/>
                <a:gd name="connsiteX16" fmla="*/ 0 w 37727"/>
                <a:gd name="connsiteY16" fmla="*/ 28207 h 116639"/>
                <a:gd name="connsiteX17" fmla="*/ 254 w 37727"/>
                <a:gd name="connsiteY17" fmla="*/ 33924 h 116639"/>
                <a:gd name="connsiteX18" fmla="*/ 635 w 37727"/>
                <a:gd name="connsiteY18" fmla="*/ 38880 h 116639"/>
                <a:gd name="connsiteX19" fmla="*/ 1270 w 37727"/>
                <a:gd name="connsiteY19" fmla="*/ 49426 h 116639"/>
                <a:gd name="connsiteX20" fmla="*/ 2160 w 37727"/>
                <a:gd name="connsiteY20" fmla="*/ 77633 h 116639"/>
                <a:gd name="connsiteX21" fmla="*/ 2668 w 37727"/>
                <a:gd name="connsiteY21" fmla="*/ 105840 h 116639"/>
                <a:gd name="connsiteX22" fmla="*/ 2668 w 37727"/>
                <a:gd name="connsiteY22" fmla="*/ 108508 h 116639"/>
                <a:gd name="connsiteX23" fmla="*/ 2541 w 37727"/>
                <a:gd name="connsiteY23" fmla="*/ 111176 h 116639"/>
                <a:gd name="connsiteX24" fmla="*/ 2033 w 37727"/>
                <a:gd name="connsiteY24" fmla="*/ 116640 h 116639"/>
                <a:gd name="connsiteX25" fmla="*/ 37474 w 37727"/>
                <a:gd name="connsiteY25" fmla="*/ 116640 h 116639"/>
                <a:gd name="connsiteX26" fmla="*/ 37601 w 37727"/>
                <a:gd name="connsiteY26" fmla="*/ 110414 h 116639"/>
                <a:gd name="connsiteX27" fmla="*/ 37728 w 37727"/>
                <a:gd name="connsiteY27" fmla="*/ 103934 h 116639"/>
                <a:gd name="connsiteX28" fmla="*/ 37728 w 37727"/>
                <a:gd name="connsiteY28" fmla="*/ 97454 h 116639"/>
                <a:gd name="connsiteX29" fmla="*/ 37347 w 37727"/>
                <a:gd name="connsiteY29" fmla="*/ 84494 h 116639"/>
                <a:gd name="connsiteX30" fmla="*/ 36712 w 37727"/>
                <a:gd name="connsiteY30" fmla="*/ 71534 h 116639"/>
                <a:gd name="connsiteX31" fmla="*/ 36331 w 37727"/>
                <a:gd name="connsiteY31" fmla="*/ 58701 h 116639"/>
                <a:gd name="connsiteX32" fmla="*/ 35950 w 37727"/>
                <a:gd name="connsiteY32" fmla="*/ 1397 h 11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7727" h="116639">
                  <a:moveTo>
                    <a:pt x="35950" y="1397"/>
                  </a:moveTo>
                  <a:lnTo>
                    <a:pt x="31631" y="2160"/>
                  </a:lnTo>
                  <a:lnTo>
                    <a:pt x="27312" y="2668"/>
                  </a:lnTo>
                  <a:lnTo>
                    <a:pt x="23119" y="2795"/>
                  </a:lnTo>
                  <a:lnTo>
                    <a:pt x="18928" y="2668"/>
                  </a:lnTo>
                  <a:lnTo>
                    <a:pt x="14735" y="2287"/>
                  </a:lnTo>
                  <a:lnTo>
                    <a:pt x="10544" y="1779"/>
                  </a:lnTo>
                  <a:lnTo>
                    <a:pt x="6351" y="1016"/>
                  </a:lnTo>
                  <a:lnTo>
                    <a:pt x="2160" y="0"/>
                  </a:lnTo>
                  <a:cubicBezTo>
                    <a:pt x="2160" y="762"/>
                    <a:pt x="2160" y="1525"/>
                    <a:pt x="2160" y="2287"/>
                  </a:cubicBezTo>
                  <a:cubicBezTo>
                    <a:pt x="2160" y="3049"/>
                    <a:pt x="2160" y="3939"/>
                    <a:pt x="2160" y="4701"/>
                  </a:cubicBezTo>
                  <a:cubicBezTo>
                    <a:pt x="2160" y="5591"/>
                    <a:pt x="2033" y="6480"/>
                    <a:pt x="1906" y="7369"/>
                  </a:cubicBezTo>
                  <a:cubicBezTo>
                    <a:pt x="1779" y="8259"/>
                    <a:pt x="1651" y="9275"/>
                    <a:pt x="1525" y="10292"/>
                  </a:cubicBezTo>
                  <a:cubicBezTo>
                    <a:pt x="1270" y="12579"/>
                    <a:pt x="1016" y="16010"/>
                    <a:pt x="635" y="19313"/>
                  </a:cubicBezTo>
                  <a:cubicBezTo>
                    <a:pt x="508" y="20965"/>
                    <a:pt x="381" y="22616"/>
                    <a:pt x="127" y="24141"/>
                  </a:cubicBezTo>
                  <a:cubicBezTo>
                    <a:pt x="127" y="24903"/>
                    <a:pt x="0" y="25666"/>
                    <a:pt x="0" y="26301"/>
                  </a:cubicBezTo>
                  <a:cubicBezTo>
                    <a:pt x="0" y="26936"/>
                    <a:pt x="0" y="27572"/>
                    <a:pt x="0" y="28207"/>
                  </a:cubicBezTo>
                  <a:cubicBezTo>
                    <a:pt x="127" y="30367"/>
                    <a:pt x="127" y="32146"/>
                    <a:pt x="254" y="33924"/>
                  </a:cubicBezTo>
                  <a:cubicBezTo>
                    <a:pt x="381" y="35704"/>
                    <a:pt x="508" y="37228"/>
                    <a:pt x="635" y="38880"/>
                  </a:cubicBezTo>
                  <a:cubicBezTo>
                    <a:pt x="889" y="42056"/>
                    <a:pt x="1016" y="45233"/>
                    <a:pt x="1270" y="49426"/>
                  </a:cubicBezTo>
                  <a:lnTo>
                    <a:pt x="2160" y="77633"/>
                  </a:lnTo>
                  <a:lnTo>
                    <a:pt x="2668" y="105840"/>
                  </a:lnTo>
                  <a:lnTo>
                    <a:pt x="2668" y="108508"/>
                  </a:lnTo>
                  <a:lnTo>
                    <a:pt x="2541" y="111176"/>
                  </a:lnTo>
                  <a:lnTo>
                    <a:pt x="2033" y="116640"/>
                  </a:lnTo>
                  <a:lnTo>
                    <a:pt x="37474" y="116640"/>
                  </a:lnTo>
                  <a:lnTo>
                    <a:pt x="37601" y="110414"/>
                  </a:lnTo>
                  <a:lnTo>
                    <a:pt x="37728" y="103934"/>
                  </a:lnTo>
                  <a:lnTo>
                    <a:pt x="37728" y="97454"/>
                  </a:lnTo>
                  <a:lnTo>
                    <a:pt x="37347" y="84494"/>
                  </a:lnTo>
                  <a:cubicBezTo>
                    <a:pt x="37093" y="80174"/>
                    <a:pt x="36966" y="75854"/>
                    <a:pt x="36712" y="71534"/>
                  </a:cubicBezTo>
                  <a:cubicBezTo>
                    <a:pt x="36585" y="67214"/>
                    <a:pt x="36458" y="63021"/>
                    <a:pt x="36331" y="58701"/>
                  </a:cubicBezTo>
                  <a:lnTo>
                    <a:pt x="35950" y="1397"/>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96" name="Freeform 295">
              <a:extLst>
                <a:ext uri="{FF2B5EF4-FFF2-40B4-BE49-F238E27FC236}">
                  <a16:creationId xmlns:a16="http://schemas.microsoft.com/office/drawing/2014/main" id="{E859F777-F204-3B42-A73F-A469E67E3C65}"/>
                </a:ext>
              </a:extLst>
            </p:cNvPr>
            <p:cNvSpPr/>
            <p:nvPr/>
          </p:nvSpPr>
          <p:spPr>
            <a:xfrm>
              <a:off x="5491301" y="3645248"/>
              <a:ext cx="104163" cy="33328"/>
            </a:xfrm>
            <a:custGeom>
              <a:avLst/>
              <a:gdLst>
                <a:gd name="connsiteX0" fmla="*/ 100099 w 104163"/>
                <a:gd name="connsiteY0" fmla="*/ 1017 h 37101"/>
                <a:gd name="connsiteX1" fmla="*/ 94256 w 104163"/>
                <a:gd name="connsiteY1" fmla="*/ 381 h 37101"/>
                <a:gd name="connsiteX2" fmla="*/ 91461 w 104163"/>
                <a:gd name="connsiteY2" fmla="*/ 127 h 37101"/>
                <a:gd name="connsiteX3" fmla="*/ 88666 w 104163"/>
                <a:gd name="connsiteY3" fmla="*/ 0 h 37101"/>
                <a:gd name="connsiteX4" fmla="*/ 85872 w 104163"/>
                <a:gd name="connsiteY4" fmla="*/ 0 h 37101"/>
                <a:gd name="connsiteX5" fmla="*/ 83077 w 104163"/>
                <a:gd name="connsiteY5" fmla="*/ 127 h 37101"/>
                <a:gd name="connsiteX6" fmla="*/ 80283 w 104163"/>
                <a:gd name="connsiteY6" fmla="*/ 381 h 37101"/>
                <a:gd name="connsiteX7" fmla="*/ 77488 w 104163"/>
                <a:gd name="connsiteY7" fmla="*/ 890 h 37101"/>
                <a:gd name="connsiteX8" fmla="*/ 72280 w 104163"/>
                <a:gd name="connsiteY8" fmla="*/ 1906 h 37101"/>
                <a:gd name="connsiteX9" fmla="*/ 69739 w 104163"/>
                <a:gd name="connsiteY9" fmla="*/ 2287 h 37101"/>
                <a:gd name="connsiteX10" fmla="*/ 67198 w 104163"/>
                <a:gd name="connsiteY10" fmla="*/ 2541 h 37101"/>
                <a:gd name="connsiteX11" fmla="*/ 64658 w 104163"/>
                <a:gd name="connsiteY11" fmla="*/ 2795 h 37101"/>
                <a:gd name="connsiteX12" fmla="*/ 61990 w 104163"/>
                <a:gd name="connsiteY12" fmla="*/ 2922 h 37101"/>
                <a:gd name="connsiteX13" fmla="*/ 59196 w 104163"/>
                <a:gd name="connsiteY13" fmla="*/ 2795 h 37101"/>
                <a:gd name="connsiteX14" fmla="*/ 56274 w 104163"/>
                <a:gd name="connsiteY14" fmla="*/ 2541 h 37101"/>
                <a:gd name="connsiteX15" fmla="*/ 51574 w 104163"/>
                <a:gd name="connsiteY15" fmla="*/ 2160 h 37101"/>
                <a:gd name="connsiteX16" fmla="*/ 46874 w 104163"/>
                <a:gd name="connsiteY16" fmla="*/ 1906 h 37101"/>
                <a:gd name="connsiteX17" fmla="*/ 37347 w 104163"/>
                <a:gd name="connsiteY17" fmla="*/ 1906 h 37101"/>
                <a:gd name="connsiteX18" fmla="*/ 18292 w 104163"/>
                <a:gd name="connsiteY18" fmla="*/ 2287 h 37101"/>
                <a:gd name="connsiteX19" fmla="*/ 1397 w 104163"/>
                <a:gd name="connsiteY19" fmla="*/ 2160 h 37101"/>
                <a:gd name="connsiteX20" fmla="*/ 1651 w 104163"/>
                <a:gd name="connsiteY20" fmla="*/ 3558 h 37101"/>
                <a:gd name="connsiteX21" fmla="*/ 1651 w 104163"/>
                <a:gd name="connsiteY21" fmla="*/ 4320 h 37101"/>
                <a:gd name="connsiteX22" fmla="*/ 1651 w 104163"/>
                <a:gd name="connsiteY22" fmla="*/ 5082 h 37101"/>
                <a:gd name="connsiteX23" fmla="*/ 1524 w 104163"/>
                <a:gd name="connsiteY23" fmla="*/ 5845 h 37101"/>
                <a:gd name="connsiteX24" fmla="*/ 1397 w 104163"/>
                <a:gd name="connsiteY24" fmla="*/ 6607 h 37101"/>
                <a:gd name="connsiteX25" fmla="*/ 1143 w 104163"/>
                <a:gd name="connsiteY25" fmla="*/ 7496 h 37101"/>
                <a:gd name="connsiteX26" fmla="*/ 889 w 104163"/>
                <a:gd name="connsiteY26" fmla="*/ 8386 h 37101"/>
                <a:gd name="connsiteX27" fmla="*/ 508 w 104163"/>
                <a:gd name="connsiteY27" fmla="*/ 9403 h 37101"/>
                <a:gd name="connsiteX28" fmla="*/ 1397 w 104163"/>
                <a:gd name="connsiteY28" fmla="*/ 10546 h 37101"/>
                <a:gd name="connsiteX29" fmla="*/ 2159 w 104163"/>
                <a:gd name="connsiteY29" fmla="*/ 11816 h 37101"/>
                <a:gd name="connsiteX30" fmla="*/ 2795 w 104163"/>
                <a:gd name="connsiteY30" fmla="*/ 13087 h 37101"/>
                <a:gd name="connsiteX31" fmla="*/ 3303 w 104163"/>
                <a:gd name="connsiteY31" fmla="*/ 14485 h 37101"/>
                <a:gd name="connsiteX32" fmla="*/ 3684 w 104163"/>
                <a:gd name="connsiteY32" fmla="*/ 15882 h 37101"/>
                <a:gd name="connsiteX33" fmla="*/ 3811 w 104163"/>
                <a:gd name="connsiteY33" fmla="*/ 17407 h 37101"/>
                <a:gd name="connsiteX34" fmla="*/ 3811 w 104163"/>
                <a:gd name="connsiteY34" fmla="*/ 18169 h 37101"/>
                <a:gd name="connsiteX35" fmla="*/ 3811 w 104163"/>
                <a:gd name="connsiteY35" fmla="*/ 18932 h 37101"/>
                <a:gd name="connsiteX36" fmla="*/ 3684 w 104163"/>
                <a:gd name="connsiteY36" fmla="*/ 19694 h 37101"/>
                <a:gd name="connsiteX37" fmla="*/ 3557 w 104163"/>
                <a:gd name="connsiteY37" fmla="*/ 20457 h 37101"/>
                <a:gd name="connsiteX38" fmla="*/ 2668 w 104163"/>
                <a:gd name="connsiteY38" fmla="*/ 24903 h 37101"/>
                <a:gd name="connsiteX39" fmla="*/ 1524 w 104163"/>
                <a:gd name="connsiteY39" fmla="*/ 29224 h 37101"/>
                <a:gd name="connsiteX40" fmla="*/ 1524 w 104163"/>
                <a:gd name="connsiteY40" fmla="*/ 29859 h 37101"/>
                <a:gd name="connsiteX41" fmla="*/ 1524 w 104163"/>
                <a:gd name="connsiteY41" fmla="*/ 30113 h 37101"/>
                <a:gd name="connsiteX42" fmla="*/ 1524 w 104163"/>
                <a:gd name="connsiteY42" fmla="*/ 30367 h 37101"/>
                <a:gd name="connsiteX43" fmla="*/ 1270 w 104163"/>
                <a:gd name="connsiteY43" fmla="*/ 32019 h 37101"/>
                <a:gd name="connsiteX44" fmla="*/ 889 w 104163"/>
                <a:gd name="connsiteY44" fmla="*/ 33544 h 37101"/>
                <a:gd name="connsiteX45" fmla="*/ 508 w 104163"/>
                <a:gd name="connsiteY45" fmla="*/ 34941 h 37101"/>
                <a:gd name="connsiteX46" fmla="*/ 0 w 104163"/>
                <a:gd name="connsiteY46" fmla="*/ 36212 h 37101"/>
                <a:gd name="connsiteX47" fmla="*/ 3557 w 104163"/>
                <a:gd name="connsiteY47" fmla="*/ 36339 h 37101"/>
                <a:gd name="connsiteX48" fmla="*/ 7114 w 104163"/>
                <a:gd name="connsiteY48" fmla="*/ 36339 h 37101"/>
                <a:gd name="connsiteX49" fmla="*/ 14227 w 104163"/>
                <a:gd name="connsiteY49" fmla="*/ 36085 h 37101"/>
                <a:gd name="connsiteX50" fmla="*/ 21468 w 104163"/>
                <a:gd name="connsiteY50" fmla="*/ 35831 h 37101"/>
                <a:gd name="connsiteX51" fmla="*/ 28582 w 104163"/>
                <a:gd name="connsiteY51" fmla="*/ 35704 h 37101"/>
                <a:gd name="connsiteX52" fmla="*/ 66309 w 104163"/>
                <a:gd name="connsiteY52" fmla="*/ 36212 h 37101"/>
                <a:gd name="connsiteX53" fmla="*/ 85237 w 104163"/>
                <a:gd name="connsiteY53" fmla="*/ 36593 h 37101"/>
                <a:gd name="connsiteX54" fmla="*/ 104164 w 104163"/>
                <a:gd name="connsiteY54" fmla="*/ 37101 h 37101"/>
                <a:gd name="connsiteX55" fmla="*/ 104164 w 104163"/>
                <a:gd name="connsiteY55" fmla="*/ 1652 h 37101"/>
                <a:gd name="connsiteX56" fmla="*/ 100099 w 104163"/>
                <a:gd name="connsiteY56" fmla="*/ 1017 h 3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04163" h="37101">
                  <a:moveTo>
                    <a:pt x="100099" y="1017"/>
                  </a:moveTo>
                  <a:cubicBezTo>
                    <a:pt x="98067" y="762"/>
                    <a:pt x="96161" y="508"/>
                    <a:pt x="94256" y="381"/>
                  </a:cubicBezTo>
                  <a:lnTo>
                    <a:pt x="91461" y="127"/>
                  </a:lnTo>
                  <a:lnTo>
                    <a:pt x="88666" y="0"/>
                  </a:lnTo>
                  <a:lnTo>
                    <a:pt x="85872" y="0"/>
                  </a:lnTo>
                  <a:lnTo>
                    <a:pt x="83077" y="127"/>
                  </a:lnTo>
                  <a:lnTo>
                    <a:pt x="80283" y="381"/>
                  </a:lnTo>
                  <a:lnTo>
                    <a:pt x="77488" y="890"/>
                  </a:lnTo>
                  <a:cubicBezTo>
                    <a:pt x="75709" y="1271"/>
                    <a:pt x="74058" y="1525"/>
                    <a:pt x="72280" y="1906"/>
                  </a:cubicBezTo>
                  <a:lnTo>
                    <a:pt x="69739" y="2287"/>
                  </a:lnTo>
                  <a:lnTo>
                    <a:pt x="67198" y="2541"/>
                  </a:lnTo>
                  <a:lnTo>
                    <a:pt x="64658" y="2795"/>
                  </a:lnTo>
                  <a:lnTo>
                    <a:pt x="61990" y="2922"/>
                  </a:lnTo>
                  <a:cubicBezTo>
                    <a:pt x="61101" y="2922"/>
                    <a:pt x="60212" y="2922"/>
                    <a:pt x="59196" y="2795"/>
                  </a:cubicBezTo>
                  <a:cubicBezTo>
                    <a:pt x="58306" y="2668"/>
                    <a:pt x="57290" y="2668"/>
                    <a:pt x="56274" y="2541"/>
                  </a:cubicBezTo>
                  <a:lnTo>
                    <a:pt x="51574" y="2160"/>
                  </a:lnTo>
                  <a:lnTo>
                    <a:pt x="46874" y="1906"/>
                  </a:lnTo>
                  <a:lnTo>
                    <a:pt x="37347" y="1906"/>
                  </a:lnTo>
                  <a:cubicBezTo>
                    <a:pt x="30995" y="2033"/>
                    <a:pt x="24644" y="2160"/>
                    <a:pt x="18292" y="2287"/>
                  </a:cubicBezTo>
                  <a:cubicBezTo>
                    <a:pt x="12449" y="2287"/>
                    <a:pt x="6859" y="2160"/>
                    <a:pt x="1397" y="2160"/>
                  </a:cubicBezTo>
                  <a:lnTo>
                    <a:pt x="1651" y="3558"/>
                  </a:lnTo>
                  <a:lnTo>
                    <a:pt x="1651" y="4320"/>
                  </a:lnTo>
                  <a:lnTo>
                    <a:pt x="1651" y="5082"/>
                  </a:lnTo>
                  <a:lnTo>
                    <a:pt x="1524" y="5845"/>
                  </a:lnTo>
                  <a:lnTo>
                    <a:pt x="1397" y="6607"/>
                  </a:lnTo>
                  <a:lnTo>
                    <a:pt x="1143" y="7496"/>
                  </a:lnTo>
                  <a:lnTo>
                    <a:pt x="889" y="8386"/>
                  </a:lnTo>
                  <a:lnTo>
                    <a:pt x="508" y="9403"/>
                  </a:lnTo>
                  <a:lnTo>
                    <a:pt x="1397" y="10546"/>
                  </a:lnTo>
                  <a:lnTo>
                    <a:pt x="2159" y="11816"/>
                  </a:lnTo>
                  <a:lnTo>
                    <a:pt x="2795" y="13087"/>
                  </a:lnTo>
                  <a:lnTo>
                    <a:pt x="3303" y="14485"/>
                  </a:lnTo>
                  <a:lnTo>
                    <a:pt x="3684" y="15882"/>
                  </a:lnTo>
                  <a:lnTo>
                    <a:pt x="3811" y="17407"/>
                  </a:lnTo>
                  <a:lnTo>
                    <a:pt x="3811" y="18169"/>
                  </a:lnTo>
                  <a:lnTo>
                    <a:pt x="3811" y="18932"/>
                  </a:lnTo>
                  <a:lnTo>
                    <a:pt x="3684" y="19694"/>
                  </a:lnTo>
                  <a:lnTo>
                    <a:pt x="3557" y="20457"/>
                  </a:lnTo>
                  <a:lnTo>
                    <a:pt x="2668" y="24903"/>
                  </a:lnTo>
                  <a:lnTo>
                    <a:pt x="1524" y="29224"/>
                  </a:lnTo>
                  <a:lnTo>
                    <a:pt x="1524" y="29859"/>
                  </a:lnTo>
                  <a:lnTo>
                    <a:pt x="1524" y="30113"/>
                  </a:lnTo>
                  <a:lnTo>
                    <a:pt x="1524" y="30367"/>
                  </a:lnTo>
                  <a:cubicBezTo>
                    <a:pt x="1397" y="30875"/>
                    <a:pt x="1270" y="31511"/>
                    <a:pt x="1270" y="32019"/>
                  </a:cubicBezTo>
                  <a:lnTo>
                    <a:pt x="889" y="33544"/>
                  </a:lnTo>
                  <a:lnTo>
                    <a:pt x="508" y="34941"/>
                  </a:lnTo>
                  <a:lnTo>
                    <a:pt x="0" y="36212"/>
                  </a:lnTo>
                  <a:lnTo>
                    <a:pt x="3557" y="36339"/>
                  </a:lnTo>
                  <a:lnTo>
                    <a:pt x="7114" y="36339"/>
                  </a:lnTo>
                  <a:lnTo>
                    <a:pt x="14227" y="36085"/>
                  </a:lnTo>
                  <a:lnTo>
                    <a:pt x="21468" y="35831"/>
                  </a:lnTo>
                  <a:lnTo>
                    <a:pt x="28582" y="35704"/>
                  </a:lnTo>
                  <a:cubicBezTo>
                    <a:pt x="41030" y="35831"/>
                    <a:pt x="53733" y="35958"/>
                    <a:pt x="66309" y="36212"/>
                  </a:cubicBezTo>
                  <a:lnTo>
                    <a:pt x="85237" y="36593"/>
                  </a:lnTo>
                  <a:lnTo>
                    <a:pt x="104164" y="37101"/>
                  </a:lnTo>
                  <a:lnTo>
                    <a:pt x="104164" y="1652"/>
                  </a:lnTo>
                  <a:lnTo>
                    <a:pt x="100099" y="1017"/>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97" name="Freeform 296">
              <a:extLst>
                <a:ext uri="{FF2B5EF4-FFF2-40B4-BE49-F238E27FC236}">
                  <a16:creationId xmlns:a16="http://schemas.microsoft.com/office/drawing/2014/main" id="{44E0235F-28B7-3240-9F96-3AC612FF988C}"/>
                </a:ext>
              </a:extLst>
            </p:cNvPr>
            <p:cNvSpPr/>
            <p:nvPr/>
          </p:nvSpPr>
          <p:spPr>
            <a:xfrm>
              <a:off x="5458147" y="3644791"/>
              <a:ext cx="61609" cy="41317"/>
            </a:xfrm>
            <a:custGeom>
              <a:avLst/>
              <a:gdLst>
                <a:gd name="connsiteX0" fmla="*/ 44334 w 61609"/>
                <a:gd name="connsiteY0" fmla="*/ 37483 h 45995"/>
                <a:gd name="connsiteX1" fmla="*/ 44969 w 61609"/>
                <a:gd name="connsiteY1" fmla="*/ 37101 h 45995"/>
                <a:gd name="connsiteX2" fmla="*/ 45604 w 61609"/>
                <a:gd name="connsiteY2" fmla="*/ 36847 h 45995"/>
                <a:gd name="connsiteX3" fmla="*/ 47001 w 61609"/>
                <a:gd name="connsiteY3" fmla="*/ 36466 h 45995"/>
                <a:gd name="connsiteX4" fmla="*/ 48398 w 61609"/>
                <a:gd name="connsiteY4" fmla="*/ 36212 h 45995"/>
                <a:gd name="connsiteX5" fmla="*/ 49796 w 61609"/>
                <a:gd name="connsiteY5" fmla="*/ 35958 h 45995"/>
                <a:gd name="connsiteX6" fmla="*/ 51193 w 61609"/>
                <a:gd name="connsiteY6" fmla="*/ 35831 h 45995"/>
                <a:gd name="connsiteX7" fmla="*/ 52590 w 61609"/>
                <a:gd name="connsiteY7" fmla="*/ 35831 h 45995"/>
                <a:gd name="connsiteX8" fmla="*/ 55004 w 61609"/>
                <a:gd name="connsiteY8" fmla="*/ 35958 h 45995"/>
                <a:gd name="connsiteX9" fmla="*/ 56782 w 61609"/>
                <a:gd name="connsiteY9" fmla="*/ 33163 h 45995"/>
                <a:gd name="connsiteX10" fmla="*/ 58561 w 61609"/>
                <a:gd name="connsiteY10" fmla="*/ 30113 h 45995"/>
                <a:gd name="connsiteX11" fmla="*/ 60212 w 61609"/>
                <a:gd name="connsiteY11" fmla="*/ 27064 h 45995"/>
                <a:gd name="connsiteX12" fmla="*/ 60974 w 61609"/>
                <a:gd name="connsiteY12" fmla="*/ 25539 h 45995"/>
                <a:gd name="connsiteX13" fmla="*/ 61609 w 61609"/>
                <a:gd name="connsiteY13" fmla="*/ 24014 h 45995"/>
                <a:gd name="connsiteX14" fmla="*/ 61355 w 61609"/>
                <a:gd name="connsiteY14" fmla="*/ 22871 h 45995"/>
                <a:gd name="connsiteX15" fmla="*/ 60974 w 61609"/>
                <a:gd name="connsiteY15" fmla="*/ 21727 h 45995"/>
                <a:gd name="connsiteX16" fmla="*/ 60466 w 61609"/>
                <a:gd name="connsiteY16" fmla="*/ 20584 h 45995"/>
                <a:gd name="connsiteX17" fmla="*/ 59831 w 61609"/>
                <a:gd name="connsiteY17" fmla="*/ 19440 h 45995"/>
                <a:gd name="connsiteX18" fmla="*/ 59069 w 61609"/>
                <a:gd name="connsiteY18" fmla="*/ 18297 h 45995"/>
                <a:gd name="connsiteX19" fmla="*/ 58306 w 61609"/>
                <a:gd name="connsiteY19" fmla="*/ 17026 h 45995"/>
                <a:gd name="connsiteX20" fmla="*/ 56401 w 61609"/>
                <a:gd name="connsiteY20" fmla="*/ 14485 h 45995"/>
                <a:gd name="connsiteX21" fmla="*/ 54242 w 61609"/>
                <a:gd name="connsiteY21" fmla="*/ 11817 h 45995"/>
                <a:gd name="connsiteX22" fmla="*/ 51701 w 61609"/>
                <a:gd name="connsiteY22" fmla="*/ 9021 h 45995"/>
                <a:gd name="connsiteX23" fmla="*/ 46112 w 61609"/>
                <a:gd name="connsiteY23" fmla="*/ 2795 h 45995"/>
                <a:gd name="connsiteX24" fmla="*/ 44206 w 61609"/>
                <a:gd name="connsiteY24" fmla="*/ 3050 h 45995"/>
                <a:gd name="connsiteX25" fmla="*/ 42428 w 61609"/>
                <a:gd name="connsiteY25" fmla="*/ 3176 h 45995"/>
                <a:gd name="connsiteX26" fmla="*/ 40777 w 61609"/>
                <a:gd name="connsiteY26" fmla="*/ 3176 h 45995"/>
                <a:gd name="connsiteX27" fmla="*/ 39252 w 61609"/>
                <a:gd name="connsiteY27" fmla="*/ 3050 h 45995"/>
                <a:gd name="connsiteX28" fmla="*/ 37855 w 61609"/>
                <a:gd name="connsiteY28" fmla="*/ 2922 h 45995"/>
                <a:gd name="connsiteX29" fmla="*/ 36585 w 61609"/>
                <a:gd name="connsiteY29" fmla="*/ 2669 h 45995"/>
                <a:gd name="connsiteX30" fmla="*/ 34171 w 61609"/>
                <a:gd name="connsiteY30" fmla="*/ 2160 h 45995"/>
                <a:gd name="connsiteX31" fmla="*/ 29344 w 61609"/>
                <a:gd name="connsiteY31" fmla="*/ 890 h 45995"/>
                <a:gd name="connsiteX32" fmla="*/ 26676 w 61609"/>
                <a:gd name="connsiteY32" fmla="*/ 382 h 45995"/>
                <a:gd name="connsiteX33" fmla="*/ 25152 w 61609"/>
                <a:gd name="connsiteY33" fmla="*/ 127 h 45995"/>
                <a:gd name="connsiteX34" fmla="*/ 23501 w 61609"/>
                <a:gd name="connsiteY34" fmla="*/ 0 h 45995"/>
                <a:gd name="connsiteX35" fmla="*/ 22230 w 61609"/>
                <a:gd name="connsiteY35" fmla="*/ 0 h 45995"/>
                <a:gd name="connsiteX36" fmla="*/ 20833 w 61609"/>
                <a:gd name="connsiteY36" fmla="*/ 127 h 45995"/>
                <a:gd name="connsiteX37" fmla="*/ 19309 w 61609"/>
                <a:gd name="connsiteY37" fmla="*/ 382 h 45995"/>
                <a:gd name="connsiteX38" fmla="*/ 17784 w 61609"/>
                <a:gd name="connsiteY38" fmla="*/ 763 h 45995"/>
                <a:gd name="connsiteX39" fmla="*/ 16133 w 61609"/>
                <a:gd name="connsiteY39" fmla="*/ 1144 h 45995"/>
                <a:gd name="connsiteX40" fmla="*/ 14482 w 61609"/>
                <a:gd name="connsiteY40" fmla="*/ 1652 h 45995"/>
                <a:gd name="connsiteX41" fmla="*/ 12830 w 61609"/>
                <a:gd name="connsiteY41" fmla="*/ 2287 h 45995"/>
                <a:gd name="connsiteX42" fmla="*/ 11179 w 61609"/>
                <a:gd name="connsiteY42" fmla="*/ 2922 h 45995"/>
                <a:gd name="connsiteX43" fmla="*/ 9654 w 61609"/>
                <a:gd name="connsiteY43" fmla="*/ 3685 h 45995"/>
                <a:gd name="connsiteX44" fmla="*/ 8130 w 61609"/>
                <a:gd name="connsiteY44" fmla="*/ 4447 h 45995"/>
                <a:gd name="connsiteX45" fmla="*/ 6733 w 61609"/>
                <a:gd name="connsiteY45" fmla="*/ 5337 h 45995"/>
                <a:gd name="connsiteX46" fmla="*/ 5463 w 61609"/>
                <a:gd name="connsiteY46" fmla="*/ 6226 h 45995"/>
                <a:gd name="connsiteX47" fmla="*/ 4319 w 61609"/>
                <a:gd name="connsiteY47" fmla="*/ 7242 h 45995"/>
                <a:gd name="connsiteX48" fmla="*/ 3811 w 61609"/>
                <a:gd name="connsiteY48" fmla="*/ 7751 h 45995"/>
                <a:gd name="connsiteX49" fmla="*/ 3430 w 61609"/>
                <a:gd name="connsiteY49" fmla="*/ 8259 h 45995"/>
                <a:gd name="connsiteX50" fmla="*/ 3049 w 61609"/>
                <a:gd name="connsiteY50" fmla="*/ 8767 h 45995"/>
                <a:gd name="connsiteX51" fmla="*/ 2668 w 61609"/>
                <a:gd name="connsiteY51" fmla="*/ 9275 h 45995"/>
                <a:gd name="connsiteX52" fmla="*/ 2414 w 61609"/>
                <a:gd name="connsiteY52" fmla="*/ 9784 h 45995"/>
                <a:gd name="connsiteX53" fmla="*/ 2160 w 61609"/>
                <a:gd name="connsiteY53" fmla="*/ 10292 h 45995"/>
                <a:gd name="connsiteX54" fmla="*/ 1779 w 61609"/>
                <a:gd name="connsiteY54" fmla="*/ 11562 h 45995"/>
                <a:gd name="connsiteX55" fmla="*/ 1524 w 61609"/>
                <a:gd name="connsiteY55" fmla="*/ 12960 h 45995"/>
                <a:gd name="connsiteX56" fmla="*/ 1270 w 61609"/>
                <a:gd name="connsiteY56" fmla="*/ 15756 h 45995"/>
                <a:gd name="connsiteX57" fmla="*/ 1016 w 61609"/>
                <a:gd name="connsiteY57" fmla="*/ 18551 h 45995"/>
                <a:gd name="connsiteX58" fmla="*/ 762 w 61609"/>
                <a:gd name="connsiteY58" fmla="*/ 19948 h 45995"/>
                <a:gd name="connsiteX59" fmla="*/ 508 w 61609"/>
                <a:gd name="connsiteY59" fmla="*/ 21219 h 45995"/>
                <a:gd name="connsiteX60" fmla="*/ 127 w 61609"/>
                <a:gd name="connsiteY60" fmla="*/ 22744 h 45995"/>
                <a:gd name="connsiteX61" fmla="*/ 0 w 61609"/>
                <a:gd name="connsiteY61" fmla="*/ 24141 h 45995"/>
                <a:gd name="connsiteX62" fmla="*/ 0 w 61609"/>
                <a:gd name="connsiteY62" fmla="*/ 25539 h 45995"/>
                <a:gd name="connsiteX63" fmla="*/ 127 w 61609"/>
                <a:gd name="connsiteY63" fmla="*/ 26937 h 45995"/>
                <a:gd name="connsiteX64" fmla="*/ 254 w 61609"/>
                <a:gd name="connsiteY64" fmla="*/ 28461 h 45995"/>
                <a:gd name="connsiteX65" fmla="*/ 508 w 61609"/>
                <a:gd name="connsiteY65" fmla="*/ 29986 h 45995"/>
                <a:gd name="connsiteX66" fmla="*/ 1270 w 61609"/>
                <a:gd name="connsiteY66" fmla="*/ 33035 h 45995"/>
                <a:gd name="connsiteX67" fmla="*/ 3049 w 61609"/>
                <a:gd name="connsiteY67" fmla="*/ 39262 h 45995"/>
                <a:gd name="connsiteX68" fmla="*/ 3811 w 61609"/>
                <a:gd name="connsiteY68" fmla="*/ 42565 h 45995"/>
                <a:gd name="connsiteX69" fmla="*/ 4192 w 61609"/>
                <a:gd name="connsiteY69" fmla="*/ 44217 h 45995"/>
                <a:gd name="connsiteX70" fmla="*/ 4446 w 61609"/>
                <a:gd name="connsiteY70" fmla="*/ 45996 h 45995"/>
                <a:gd name="connsiteX71" fmla="*/ 40014 w 61609"/>
                <a:gd name="connsiteY71" fmla="*/ 45741 h 45995"/>
                <a:gd name="connsiteX72" fmla="*/ 41031 w 61609"/>
                <a:gd name="connsiteY72" fmla="*/ 42819 h 45995"/>
                <a:gd name="connsiteX73" fmla="*/ 41920 w 61609"/>
                <a:gd name="connsiteY73" fmla="*/ 40532 h 45995"/>
                <a:gd name="connsiteX74" fmla="*/ 42428 w 61609"/>
                <a:gd name="connsiteY74" fmla="*/ 39643 h 45995"/>
                <a:gd name="connsiteX75" fmla="*/ 42682 w 61609"/>
                <a:gd name="connsiteY75" fmla="*/ 39262 h 45995"/>
                <a:gd name="connsiteX76" fmla="*/ 42936 w 61609"/>
                <a:gd name="connsiteY76" fmla="*/ 38880 h 45995"/>
                <a:gd name="connsiteX77" fmla="*/ 43190 w 61609"/>
                <a:gd name="connsiteY77" fmla="*/ 38626 h 45995"/>
                <a:gd name="connsiteX78" fmla="*/ 43444 w 61609"/>
                <a:gd name="connsiteY78" fmla="*/ 38372 h 45995"/>
                <a:gd name="connsiteX79" fmla="*/ 43825 w 61609"/>
                <a:gd name="connsiteY79" fmla="*/ 38118 h 45995"/>
                <a:gd name="connsiteX80" fmla="*/ 44334 w 61609"/>
                <a:gd name="connsiteY80" fmla="*/ 37483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1609" h="45995">
                  <a:moveTo>
                    <a:pt x="44334" y="37483"/>
                  </a:moveTo>
                  <a:lnTo>
                    <a:pt x="44969" y="37101"/>
                  </a:lnTo>
                  <a:lnTo>
                    <a:pt x="45604" y="36847"/>
                  </a:lnTo>
                  <a:lnTo>
                    <a:pt x="47001" y="36466"/>
                  </a:lnTo>
                  <a:lnTo>
                    <a:pt x="48398" y="36212"/>
                  </a:lnTo>
                  <a:lnTo>
                    <a:pt x="49796" y="35958"/>
                  </a:lnTo>
                  <a:lnTo>
                    <a:pt x="51193" y="35831"/>
                  </a:lnTo>
                  <a:lnTo>
                    <a:pt x="52590" y="35831"/>
                  </a:lnTo>
                  <a:cubicBezTo>
                    <a:pt x="53480" y="35831"/>
                    <a:pt x="54242" y="35831"/>
                    <a:pt x="55004" y="35958"/>
                  </a:cubicBezTo>
                  <a:cubicBezTo>
                    <a:pt x="55639" y="35068"/>
                    <a:pt x="56147" y="34179"/>
                    <a:pt x="56782" y="33163"/>
                  </a:cubicBezTo>
                  <a:lnTo>
                    <a:pt x="58561" y="30113"/>
                  </a:lnTo>
                  <a:lnTo>
                    <a:pt x="60212" y="27064"/>
                  </a:lnTo>
                  <a:lnTo>
                    <a:pt x="60974" y="25539"/>
                  </a:lnTo>
                  <a:lnTo>
                    <a:pt x="61609" y="24014"/>
                  </a:lnTo>
                  <a:lnTo>
                    <a:pt x="61355" y="22871"/>
                  </a:lnTo>
                  <a:lnTo>
                    <a:pt x="60974" y="21727"/>
                  </a:lnTo>
                  <a:lnTo>
                    <a:pt x="60466" y="20584"/>
                  </a:lnTo>
                  <a:lnTo>
                    <a:pt x="59831" y="19440"/>
                  </a:lnTo>
                  <a:lnTo>
                    <a:pt x="59069" y="18297"/>
                  </a:lnTo>
                  <a:lnTo>
                    <a:pt x="58306" y="17026"/>
                  </a:lnTo>
                  <a:cubicBezTo>
                    <a:pt x="57671" y="16264"/>
                    <a:pt x="57036" y="15374"/>
                    <a:pt x="56401" y="14485"/>
                  </a:cubicBezTo>
                  <a:cubicBezTo>
                    <a:pt x="55639" y="13595"/>
                    <a:pt x="55004" y="12706"/>
                    <a:pt x="54242" y="11817"/>
                  </a:cubicBezTo>
                  <a:cubicBezTo>
                    <a:pt x="53480" y="10927"/>
                    <a:pt x="52590" y="9911"/>
                    <a:pt x="51701" y="9021"/>
                  </a:cubicBezTo>
                  <a:cubicBezTo>
                    <a:pt x="49923" y="7116"/>
                    <a:pt x="48017" y="4955"/>
                    <a:pt x="46112" y="2795"/>
                  </a:cubicBezTo>
                  <a:cubicBezTo>
                    <a:pt x="45477" y="2922"/>
                    <a:pt x="44841" y="2922"/>
                    <a:pt x="44206" y="3050"/>
                  </a:cubicBezTo>
                  <a:cubicBezTo>
                    <a:pt x="43571" y="3050"/>
                    <a:pt x="43063" y="3050"/>
                    <a:pt x="42428" y="3176"/>
                  </a:cubicBezTo>
                  <a:cubicBezTo>
                    <a:pt x="41920" y="3176"/>
                    <a:pt x="41285" y="3176"/>
                    <a:pt x="40777" y="3176"/>
                  </a:cubicBezTo>
                  <a:lnTo>
                    <a:pt x="39252" y="3050"/>
                  </a:lnTo>
                  <a:lnTo>
                    <a:pt x="37855" y="2922"/>
                  </a:lnTo>
                  <a:lnTo>
                    <a:pt x="36585" y="2669"/>
                  </a:lnTo>
                  <a:cubicBezTo>
                    <a:pt x="35695" y="2541"/>
                    <a:pt x="34933" y="2287"/>
                    <a:pt x="34171" y="2160"/>
                  </a:cubicBezTo>
                  <a:cubicBezTo>
                    <a:pt x="32519" y="1779"/>
                    <a:pt x="30995" y="1271"/>
                    <a:pt x="29344" y="890"/>
                  </a:cubicBezTo>
                  <a:cubicBezTo>
                    <a:pt x="28455" y="763"/>
                    <a:pt x="27566" y="508"/>
                    <a:pt x="26676" y="382"/>
                  </a:cubicBezTo>
                  <a:lnTo>
                    <a:pt x="25152" y="127"/>
                  </a:lnTo>
                  <a:lnTo>
                    <a:pt x="23501" y="0"/>
                  </a:lnTo>
                  <a:cubicBezTo>
                    <a:pt x="23119" y="0"/>
                    <a:pt x="22738" y="0"/>
                    <a:pt x="22230" y="0"/>
                  </a:cubicBezTo>
                  <a:cubicBezTo>
                    <a:pt x="21849" y="0"/>
                    <a:pt x="21341" y="127"/>
                    <a:pt x="20833" y="127"/>
                  </a:cubicBezTo>
                  <a:lnTo>
                    <a:pt x="19309" y="382"/>
                  </a:lnTo>
                  <a:lnTo>
                    <a:pt x="17784" y="763"/>
                  </a:lnTo>
                  <a:lnTo>
                    <a:pt x="16133" y="1144"/>
                  </a:lnTo>
                  <a:lnTo>
                    <a:pt x="14482" y="1652"/>
                  </a:lnTo>
                  <a:lnTo>
                    <a:pt x="12830" y="2287"/>
                  </a:lnTo>
                  <a:lnTo>
                    <a:pt x="11179" y="2922"/>
                  </a:lnTo>
                  <a:lnTo>
                    <a:pt x="9654" y="3685"/>
                  </a:lnTo>
                  <a:lnTo>
                    <a:pt x="8130" y="4447"/>
                  </a:lnTo>
                  <a:lnTo>
                    <a:pt x="6733" y="5337"/>
                  </a:lnTo>
                  <a:lnTo>
                    <a:pt x="5463" y="6226"/>
                  </a:lnTo>
                  <a:lnTo>
                    <a:pt x="4319" y="7242"/>
                  </a:lnTo>
                  <a:lnTo>
                    <a:pt x="3811" y="7751"/>
                  </a:lnTo>
                  <a:lnTo>
                    <a:pt x="3430" y="8259"/>
                  </a:lnTo>
                  <a:lnTo>
                    <a:pt x="3049" y="8767"/>
                  </a:lnTo>
                  <a:lnTo>
                    <a:pt x="2668" y="9275"/>
                  </a:lnTo>
                  <a:lnTo>
                    <a:pt x="2414" y="9784"/>
                  </a:lnTo>
                  <a:lnTo>
                    <a:pt x="2160" y="10292"/>
                  </a:lnTo>
                  <a:lnTo>
                    <a:pt x="1779" y="11562"/>
                  </a:lnTo>
                  <a:lnTo>
                    <a:pt x="1524" y="12960"/>
                  </a:lnTo>
                  <a:lnTo>
                    <a:pt x="1270" y="15756"/>
                  </a:lnTo>
                  <a:lnTo>
                    <a:pt x="1016" y="18551"/>
                  </a:lnTo>
                  <a:lnTo>
                    <a:pt x="762" y="19948"/>
                  </a:lnTo>
                  <a:lnTo>
                    <a:pt x="508" y="21219"/>
                  </a:lnTo>
                  <a:lnTo>
                    <a:pt x="127" y="22744"/>
                  </a:lnTo>
                  <a:lnTo>
                    <a:pt x="0" y="24141"/>
                  </a:lnTo>
                  <a:lnTo>
                    <a:pt x="0" y="25539"/>
                  </a:lnTo>
                  <a:lnTo>
                    <a:pt x="127" y="26937"/>
                  </a:lnTo>
                  <a:lnTo>
                    <a:pt x="254" y="28461"/>
                  </a:lnTo>
                  <a:lnTo>
                    <a:pt x="508" y="29986"/>
                  </a:lnTo>
                  <a:lnTo>
                    <a:pt x="1270" y="33035"/>
                  </a:lnTo>
                  <a:cubicBezTo>
                    <a:pt x="1905" y="35068"/>
                    <a:pt x="2414" y="37101"/>
                    <a:pt x="3049" y="39262"/>
                  </a:cubicBezTo>
                  <a:lnTo>
                    <a:pt x="3811" y="42565"/>
                  </a:lnTo>
                  <a:lnTo>
                    <a:pt x="4192" y="44217"/>
                  </a:lnTo>
                  <a:lnTo>
                    <a:pt x="4446" y="45996"/>
                  </a:lnTo>
                  <a:cubicBezTo>
                    <a:pt x="12957" y="45996"/>
                    <a:pt x="31631" y="45741"/>
                    <a:pt x="40014" y="45741"/>
                  </a:cubicBezTo>
                  <a:cubicBezTo>
                    <a:pt x="40396" y="44598"/>
                    <a:pt x="40650" y="43708"/>
                    <a:pt x="41031" y="42819"/>
                  </a:cubicBezTo>
                  <a:cubicBezTo>
                    <a:pt x="41285" y="41930"/>
                    <a:pt x="41666" y="41167"/>
                    <a:pt x="41920" y="40532"/>
                  </a:cubicBezTo>
                  <a:lnTo>
                    <a:pt x="42428" y="39643"/>
                  </a:lnTo>
                  <a:lnTo>
                    <a:pt x="42682" y="39262"/>
                  </a:lnTo>
                  <a:lnTo>
                    <a:pt x="42936" y="38880"/>
                  </a:lnTo>
                  <a:lnTo>
                    <a:pt x="43190" y="38626"/>
                  </a:lnTo>
                  <a:lnTo>
                    <a:pt x="43444" y="38372"/>
                  </a:lnTo>
                  <a:lnTo>
                    <a:pt x="43825" y="38118"/>
                  </a:lnTo>
                  <a:lnTo>
                    <a:pt x="44334" y="37483"/>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299" name="Freeform 298">
              <a:extLst>
                <a:ext uri="{FF2B5EF4-FFF2-40B4-BE49-F238E27FC236}">
                  <a16:creationId xmlns:a16="http://schemas.microsoft.com/office/drawing/2014/main" id="{A6D25329-C66C-E94C-A25F-65CE1BDD268E}"/>
                </a:ext>
              </a:extLst>
            </p:cNvPr>
            <p:cNvSpPr/>
            <p:nvPr/>
          </p:nvSpPr>
          <p:spPr>
            <a:xfrm>
              <a:off x="10246011" y="3644791"/>
              <a:ext cx="98955" cy="33899"/>
            </a:xfrm>
            <a:custGeom>
              <a:avLst/>
              <a:gdLst>
                <a:gd name="connsiteX0" fmla="*/ 98956 w 98955"/>
                <a:gd name="connsiteY0" fmla="*/ 35831 h 37736"/>
                <a:gd name="connsiteX1" fmla="*/ 97558 w 98955"/>
                <a:gd name="connsiteY1" fmla="*/ 27064 h 37736"/>
                <a:gd name="connsiteX2" fmla="*/ 96288 w 98955"/>
                <a:gd name="connsiteY2" fmla="*/ 18170 h 37736"/>
                <a:gd name="connsiteX3" fmla="*/ 94002 w 98955"/>
                <a:gd name="connsiteY3" fmla="*/ 382 h 37736"/>
                <a:gd name="connsiteX4" fmla="*/ 90953 w 98955"/>
                <a:gd name="connsiteY4" fmla="*/ 382 h 37736"/>
                <a:gd name="connsiteX5" fmla="*/ 71645 w 98955"/>
                <a:gd name="connsiteY5" fmla="*/ 127 h 37736"/>
                <a:gd name="connsiteX6" fmla="*/ 70120 w 98955"/>
                <a:gd name="connsiteY6" fmla="*/ 127 h 37736"/>
                <a:gd name="connsiteX7" fmla="*/ 69612 w 98955"/>
                <a:gd name="connsiteY7" fmla="*/ 127 h 37736"/>
                <a:gd name="connsiteX8" fmla="*/ 56401 w 98955"/>
                <a:gd name="connsiteY8" fmla="*/ 0 h 37736"/>
                <a:gd name="connsiteX9" fmla="*/ 43190 w 98955"/>
                <a:gd name="connsiteY9" fmla="*/ 127 h 37736"/>
                <a:gd name="connsiteX10" fmla="*/ 32519 w 98955"/>
                <a:gd name="connsiteY10" fmla="*/ 382 h 37736"/>
                <a:gd name="connsiteX11" fmla="*/ 27439 w 98955"/>
                <a:gd name="connsiteY11" fmla="*/ 382 h 37736"/>
                <a:gd name="connsiteX12" fmla="*/ 25660 w 98955"/>
                <a:gd name="connsiteY12" fmla="*/ 382 h 37736"/>
                <a:gd name="connsiteX13" fmla="*/ 24771 w 98955"/>
                <a:gd name="connsiteY13" fmla="*/ 254 h 37736"/>
                <a:gd name="connsiteX14" fmla="*/ 24263 w 98955"/>
                <a:gd name="connsiteY14" fmla="*/ 127 h 37736"/>
                <a:gd name="connsiteX15" fmla="*/ 23627 w 98955"/>
                <a:gd name="connsiteY15" fmla="*/ 127 h 37736"/>
                <a:gd name="connsiteX16" fmla="*/ 21849 w 98955"/>
                <a:gd name="connsiteY16" fmla="*/ 127 h 37736"/>
                <a:gd name="connsiteX17" fmla="*/ 17276 w 98955"/>
                <a:gd name="connsiteY17" fmla="*/ 382 h 37736"/>
                <a:gd name="connsiteX18" fmla="*/ 9909 w 98955"/>
                <a:gd name="connsiteY18" fmla="*/ 1017 h 37736"/>
                <a:gd name="connsiteX19" fmla="*/ 8638 w 98955"/>
                <a:gd name="connsiteY19" fmla="*/ 1144 h 37736"/>
                <a:gd name="connsiteX20" fmla="*/ 6224 w 98955"/>
                <a:gd name="connsiteY20" fmla="*/ 1525 h 37736"/>
                <a:gd name="connsiteX21" fmla="*/ 3176 w 98955"/>
                <a:gd name="connsiteY21" fmla="*/ 2033 h 37736"/>
                <a:gd name="connsiteX22" fmla="*/ 0 w 98955"/>
                <a:gd name="connsiteY22" fmla="*/ 2414 h 37736"/>
                <a:gd name="connsiteX23" fmla="*/ 0 w 98955"/>
                <a:gd name="connsiteY23" fmla="*/ 11308 h 37736"/>
                <a:gd name="connsiteX24" fmla="*/ 254 w 98955"/>
                <a:gd name="connsiteY24" fmla="*/ 20076 h 37736"/>
                <a:gd name="connsiteX25" fmla="*/ 508 w 98955"/>
                <a:gd name="connsiteY25" fmla="*/ 28843 h 37736"/>
                <a:gd name="connsiteX26" fmla="*/ 508 w 98955"/>
                <a:gd name="connsiteY26" fmla="*/ 37736 h 37736"/>
                <a:gd name="connsiteX27" fmla="*/ 39506 w 98955"/>
                <a:gd name="connsiteY27" fmla="*/ 36339 h 37736"/>
                <a:gd name="connsiteX28" fmla="*/ 98956 w 98955"/>
                <a:gd name="connsiteY28" fmla="*/ 35831 h 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955" h="37736">
                  <a:moveTo>
                    <a:pt x="98956" y="35831"/>
                  </a:moveTo>
                  <a:lnTo>
                    <a:pt x="97558" y="27064"/>
                  </a:lnTo>
                  <a:lnTo>
                    <a:pt x="96288" y="18170"/>
                  </a:lnTo>
                  <a:lnTo>
                    <a:pt x="94002" y="382"/>
                  </a:lnTo>
                  <a:lnTo>
                    <a:pt x="90953" y="382"/>
                  </a:lnTo>
                  <a:lnTo>
                    <a:pt x="71645" y="127"/>
                  </a:lnTo>
                  <a:cubicBezTo>
                    <a:pt x="71136" y="127"/>
                    <a:pt x="70501" y="127"/>
                    <a:pt x="70120" y="127"/>
                  </a:cubicBezTo>
                  <a:lnTo>
                    <a:pt x="69612" y="127"/>
                  </a:lnTo>
                  <a:lnTo>
                    <a:pt x="56401" y="0"/>
                  </a:lnTo>
                  <a:lnTo>
                    <a:pt x="43190" y="127"/>
                  </a:lnTo>
                  <a:cubicBezTo>
                    <a:pt x="40650" y="127"/>
                    <a:pt x="36330" y="254"/>
                    <a:pt x="32519" y="382"/>
                  </a:cubicBezTo>
                  <a:cubicBezTo>
                    <a:pt x="30615" y="382"/>
                    <a:pt x="28836" y="382"/>
                    <a:pt x="27439" y="382"/>
                  </a:cubicBezTo>
                  <a:cubicBezTo>
                    <a:pt x="26803" y="382"/>
                    <a:pt x="26168" y="382"/>
                    <a:pt x="25660" y="382"/>
                  </a:cubicBezTo>
                  <a:cubicBezTo>
                    <a:pt x="25152" y="382"/>
                    <a:pt x="24898" y="254"/>
                    <a:pt x="24771" y="254"/>
                  </a:cubicBezTo>
                  <a:cubicBezTo>
                    <a:pt x="24644" y="254"/>
                    <a:pt x="24517" y="254"/>
                    <a:pt x="24263" y="127"/>
                  </a:cubicBezTo>
                  <a:cubicBezTo>
                    <a:pt x="24136" y="127"/>
                    <a:pt x="23882" y="127"/>
                    <a:pt x="23627" y="127"/>
                  </a:cubicBezTo>
                  <a:cubicBezTo>
                    <a:pt x="23119" y="127"/>
                    <a:pt x="22612" y="127"/>
                    <a:pt x="21849" y="127"/>
                  </a:cubicBezTo>
                  <a:cubicBezTo>
                    <a:pt x="20579" y="254"/>
                    <a:pt x="18927" y="382"/>
                    <a:pt x="17276" y="382"/>
                  </a:cubicBezTo>
                  <a:cubicBezTo>
                    <a:pt x="14100" y="636"/>
                    <a:pt x="10797" y="890"/>
                    <a:pt x="9909" y="1017"/>
                  </a:cubicBezTo>
                  <a:cubicBezTo>
                    <a:pt x="9782" y="1017"/>
                    <a:pt x="9273" y="1144"/>
                    <a:pt x="8638" y="1144"/>
                  </a:cubicBezTo>
                  <a:cubicBezTo>
                    <a:pt x="8003" y="1271"/>
                    <a:pt x="7114" y="1398"/>
                    <a:pt x="6224" y="1525"/>
                  </a:cubicBezTo>
                  <a:cubicBezTo>
                    <a:pt x="5335" y="1652"/>
                    <a:pt x="4192" y="1779"/>
                    <a:pt x="3176" y="2033"/>
                  </a:cubicBezTo>
                  <a:cubicBezTo>
                    <a:pt x="2159" y="2160"/>
                    <a:pt x="1016" y="2287"/>
                    <a:pt x="0" y="2414"/>
                  </a:cubicBezTo>
                  <a:cubicBezTo>
                    <a:pt x="0" y="5464"/>
                    <a:pt x="0" y="8386"/>
                    <a:pt x="0" y="11308"/>
                  </a:cubicBezTo>
                  <a:lnTo>
                    <a:pt x="254" y="20076"/>
                  </a:lnTo>
                  <a:lnTo>
                    <a:pt x="508" y="28843"/>
                  </a:lnTo>
                  <a:cubicBezTo>
                    <a:pt x="508" y="31765"/>
                    <a:pt x="508" y="34687"/>
                    <a:pt x="508" y="37736"/>
                  </a:cubicBezTo>
                  <a:cubicBezTo>
                    <a:pt x="13592" y="37229"/>
                    <a:pt x="26803" y="36847"/>
                    <a:pt x="39506" y="36339"/>
                  </a:cubicBezTo>
                  <a:lnTo>
                    <a:pt x="98956" y="35831"/>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00" name="Freeform 299">
              <a:extLst>
                <a:ext uri="{FF2B5EF4-FFF2-40B4-BE49-F238E27FC236}">
                  <a16:creationId xmlns:a16="http://schemas.microsoft.com/office/drawing/2014/main" id="{F8E733F4-46D0-E947-A7B1-398C501C670D}"/>
                </a:ext>
              </a:extLst>
            </p:cNvPr>
            <p:cNvSpPr/>
            <p:nvPr/>
          </p:nvSpPr>
          <p:spPr>
            <a:xfrm>
              <a:off x="10228100" y="3644791"/>
              <a:ext cx="116612" cy="33899"/>
            </a:xfrm>
            <a:custGeom>
              <a:avLst/>
              <a:gdLst>
                <a:gd name="connsiteX0" fmla="*/ 115216 w 116612"/>
                <a:gd name="connsiteY0" fmla="*/ 35958 h 37736"/>
                <a:gd name="connsiteX1" fmla="*/ 114453 w 116612"/>
                <a:gd name="connsiteY1" fmla="*/ 31638 h 37736"/>
                <a:gd name="connsiteX2" fmla="*/ 113945 w 116612"/>
                <a:gd name="connsiteY2" fmla="*/ 27318 h 37736"/>
                <a:gd name="connsiteX3" fmla="*/ 113818 w 116612"/>
                <a:gd name="connsiteY3" fmla="*/ 23125 h 37736"/>
                <a:gd name="connsiteX4" fmla="*/ 113945 w 116612"/>
                <a:gd name="connsiteY4" fmla="*/ 18932 h 37736"/>
                <a:gd name="connsiteX5" fmla="*/ 114326 w 116612"/>
                <a:gd name="connsiteY5" fmla="*/ 14739 h 37736"/>
                <a:gd name="connsiteX6" fmla="*/ 114834 w 116612"/>
                <a:gd name="connsiteY6" fmla="*/ 10546 h 37736"/>
                <a:gd name="connsiteX7" fmla="*/ 115596 w 116612"/>
                <a:gd name="connsiteY7" fmla="*/ 6353 h 37736"/>
                <a:gd name="connsiteX8" fmla="*/ 116613 w 116612"/>
                <a:gd name="connsiteY8" fmla="*/ 2160 h 37736"/>
                <a:gd name="connsiteX9" fmla="*/ 114326 w 116612"/>
                <a:gd name="connsiteY9" fmla="*/ 2160 h 37736"/>
                <a:gd name="connsiteX10" fmla="*/ 111913 w 116612"/>
                <a:gd name="connsiteY10" fmla="*/ 2160 h 37736"/>
                <a:gd name="connsiteX11" fmla="*/ 109245 w 116612"/>
                <a:gd name="connsiteY11" fmla="*/ 1906 h 37736"/>
                <a:gd name="connsiteX12" fmla="*/ 106324 w 116612"/>
                <a:gd name="connsiteY12" fmla="*/ 1525 h 37736"/>
                <a:gd name="connsiteX13" fmla="*/ 97304 w 116612"/>
                <a:gd name="connsiteY13" fmla="*/ 636 h 37736"/>
                <a:gd name="connsiteX14" fmla="*/ 92477 w 116612"/>
                <a:gd name="connsiteY14" fmla="*/ 127 h 37736"/>
                <a:gd name="connsiteX15" fmla="*/ 90318 w 116612"/>
                <a:gd name="connsiteY15" fmla="*/ 0 h 37736"/>
                <a:gd name="connsiteX16" fmla="*/ 88412 w 116612"/>
                <a:gd name="connsiteY16" fmla="*/ 0 h 37736"/>
                <a:gd name="connsiteX17" fmla="*/ 82695 w 116612"/>
                <a:gd name="connsiteY17" fmla="*/ 254 h 37736"/>
                <a:gd name="connsiteX18" fmla="*/ 77742 w 116612"/>
                <a:gd name="connsiteY18" fmla="*/ 636 h 37736"/>
                <a:gd name="connsiteX19" fmla="*/ 67198 w 116612"/>
                <a:gd name="connsiteY19" fmla="*/ 1271 h 37736"/>
                <a:gd name="connsiteX20" fmla="*/ 38998 w 116612"/>
                <a:gd name="connsiteY20" fmla="*/ 2160 h 37736"/>
                <a:gd name="connsiteX21" fmla="*/ 10797 w 116612"/>
                <a:gd name="connsiteY21" fmla="*/ 2669 h 37736"/>
                <a:gd name="connsiteX22" fmla="*/ 8129 w 116612"/>
                <a:gd name="connsiteY22" fmla="*/ 2669 h 37736"/>
                <a:gd name="connsiteX23" fmla="*/ 5462 w 116612"/>
                <a:gd name="connsiteY23" fmla="*/ 2541 h 37736"/>
                <a:gd name="connsiteX24" fmla="*/ 0 w 116612"/>
                <a:gd name="connsiteY24" fmla="*/ 2033 h 37736"/>
                <a:gd name="connsiteX25" fmla="*/ 0 w 116612"/>
                <a:gd name="connsiteY25" fmla="*/ 37483 h 37736"/>
                <a:gd name="connsiteX26" fmla="*/ 6224 w 116612"/>
                <a:gd name="connsiteY26" fmla="*/ 37610 h 37736"/>
                <a:gd name="connsiteX27" fmla="*/ 12703 w 116612"/>
                <a:gd name="connsiteY27" fmla="*/ 37736 h 37736"/>
                <a:gd name="connsiteX28" fmla="*/ 19181 w 116612"/>
                <a:gd name="connsiteY28" fmla="*/ 37736 h 37736"/>
                <a:gd name="connsiteX29" fmla="*/ 32138 w 116612"/>
                <a:gd name="connsiteY29" fmla="*/ 37355 h 37736"/>
                <a:gd name="connsiteX30" fmla="*/ 45095 w 116612"/>
                <a:gd name="connsiteY30" fmla="*/ 36720 h 37736"/>
                <a:gd name="connsiteX31" fmla="*/ 57925 w 116612"/>
                <a:gd name="connsiteY31" fmla="*/ 36339 h 37736"/>
                <a:gd name="connsiteX32" fmla="*/ 115216 w 116612"/>
                <a:gd name="connsiteY32" fmla="*/ 35958 h 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612" h="37736">
                  <a:moveTo>
                    <a:pt x="115216" y="35958"/>
                  </a:moveTo>
                  <a:lnTo>
                    <a:pt x="114453" y="31638"/>
                  </a:lnTo>
                  <a:lnTo>
                    <a:pt x="113945" y="27318"/>
                  </a:lnTo>
                  <a:lnTo>
                    <a:pt x="113818" y="23125"/>
                  </a:lnTo>
                  <a:lnTo>
                    <a:pt x="113945" y="18932"/>
                  </a:lnTo>
                  <a:lnTo>
                    <a:pt x="114326" y="14739"/>
                  </a:lnTo>
                  <a:lnTo>
                    <a:pt x="114834" y="10546"/>
                  </a:lnTo>
                  <a:lnTo>
                    <a:pt x="115596" y="6353"/>
                  </a:lnTo>
                  <a:lnTo>
                    <a:pt x="116613" y="2160"/>
                  </a:lnTo>
                  <a:cubicBezTo>
                    <a:pt x="115851" y="2160"/>
                    <a:pt x="115089" y="2160"/>
                    <a:pt x="114326" y="2160"/>
                  </a:cubicBezTo>
                  <a:cubicBezTo>
                    <a:pt x="113564" y="2160"/>
                    <a:pt x="112675" y="2160"/>
                    <a:pt x="111913" y="2160"/>
                  </a:cubicBezTo>
                  <a:cubicBezTo>
                    <a:pt x="111024" y="2160"/>
                    <a:pt x="110134" y="2033"/>
                    <a:pt x="109245" y="1906"/>
                  </a:cubicBezTo>
                  <a:cubicBezTo>
                    <a:pt x="108356" y="1779"/>
                    <a:pt x="107339" y="1652"/>
                    <a:pt x="106324" y="1525"/>
                  </a:cubicBezTo>
                  <a:cubicBezTo>
                    <a:pt x="104037" y="1271"/>
                    <a:pt x="100607" y="1017"/>
                    <a:pt x="97304" y="636"/>
                  </a:cubicBezTo>
                  <a:cubicBezTo>
                    <a:pt x="95653" y="508"/>
                    <a:pt x="94001" y="382"/>
                    <a:pt x="92477" y="127"/>
                  </a:cubicBezTo>
                  <a:cubicBezTo>
                    <a:pt x="91715" y="127"/>
                    <a:pt x="90953" y="0"/>
                    <a:pt x="90318" y="0"/>
                  </a:cubicBezTo>
                  <a:cubicBezTo>
                    <a:pt x="89683" y="0"/>
                    <a:pt x="89047" y="0"/>
                    <a:pt x="88412" y="0"/>
                  </a:cubicBezTo>
                  <a:cubicBezTo>
                    <a:pt x="86253" y="127"/>
                    <a:pt x="84474" y="127"/>
                    <a:pt x="82695" y="254"/>
                  </a:cubicBezTo>
                  <a:cubicBezTo>
                    <a:pt x="80918" y="382"/>
                    <a:pt x="79393" y="508"/>
                    <a:pt x="77742" y="636"/>
                  </a:cubicBezTo>
                  <a:cubicBezTo>
                    <a:pt x="74566" y="890"/>
                    <a:pt x="71390" y="1017"/>
                    <a:pt x="67198" y="1271"/>
                  </a:cubicBezTo>
                  <a:lnTo>
                    <a:pt x="38998" y="2160"/>
                  </a:lnTo>
                  <a:lnTo>
                    <a:pt x="10797" y="2669"/>
                  </a:lnTo>
                  <a:lnTo>
                    <a:pt x="8129" y="2669"/>
                  </a:lnTo>
                  <a:lnTo>
                    <a:pt x="5462" y="2541"/>
                  </a:lnTo>
                  <a:lnTo>
                    <a:pt x="0" y="2033"/>
                  </a:lnTo>
                  <a:lnTo>
                    <a:pt x="0" y="37483"/>
                  </a:lnTo>
                  <a:lnTo>
                    <a:pt x="6224" y="37610"/>
                  </a:lnTo>
                  <a:lnTo>
                    <a:pt x="12703" y="37736"/>
                  </a:lnTo>
                  <a:lnTo>
                    <a:pt x="19181" y="37736"/>
                  </a:lnTo>
                  <a:lnTo>
                    <a:pt x="32138" y="37355"/>
                  </a:lnTo>
                  <a:cubicBezTo>
                    <a:pt x="36457" y="37101"/>
                    <a:pt x="40776" y="36974"/>
                    <a:pt x="45095" y="36720"/>
                  </a:cubicBezTo>
                  <a:cubicBezTo>
                    <a:pt x="49414" y="36593"/>
                    <a:pt x="53606" y="36466"/>
                    <a:pt x="57925" y="36339"/>
                  </a:cubicBezTo>
                  <a:lnTo>
                    <a:pt x="115216" y="35958"/>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02" name="Freeform 301">
              <a:extLst>
                <a:ext uri="{FF2B5EF4-FFF2-40B4-BE49-F238E27FC236}">
                  <a16:creationId xmlns:a16="http://schemas.microsoft.com/office/drawing/2014/main" id="{2145DC86-A844-494A-8C0F-BBAAB9E5E19D}"/>
                </a:ext>
              </a:extLst>
            </p:cNvPr>
            <p:cNvSpPr/>
            <p:nvPr/>
          </p:nvSpPr>
          <p:spPr>
            <a:xfrm>
              <a:off x="10323245" y="3670700"/>
              <a:ext cx="37092" cy="93592"/>
            </a:xfrm>
            <a:custGeom>
              <a:avLst/>
              <a:gdLst>
                <a:gd name="connsiteX0" fmla="*/ 36076 w 37092"/>
                <a:gd name="connsiteY0" fmla="*/ 100122 h 104188"/>
                <a:gd name="connsiteX1" fmla="*/ 36712 w 37092"/>
                <a:gd name="connsiteY1" fmla="*/ 94277 h 104188"/>
                <a:gd name="connsiteX2" fmla="*/ 36965 w 37092"/>
                <a:gd name="connsiteY2" fmla="*/ 91482 h 104188"/>
                <a:gd name="connsiteX3" fmla="*/ 37092 w 37092"/>
                <a:gd name="connsiteY3" fmla="*/ 88687 h 104188"/>
                <a:gd name="connsiteX4" fmla="*/ 37092 w 37092"/>
                <a:gd name="connsiteY4" fmla="*/ 85892 h 104188"/>
                <a:gd name="connsiteX5" fmla="*/ 36965 w 37092"/>
                <a:gd name="connsiteY5" fmla="*/ 83097 h 104188"/>
                <a:gd name="connsiteX6" fmla="*/ 36712 w 37092"/>
                <a:gd name="connsiteY6" fmla="*/ 80301 h 104188"/>
                <a:gd name="connsiteX7" fmla="*/ 36203 w 37092"/>
                <a:gd name="connsiteY7" fmla="*/ 77506 h 104188"/>
                <a:gd name="connsiteX8" fmla="*/ 35187 w 37092"/>
                <a:gd name="connsiteY8" fmla="*/ 72297 h 104188"/>
                <a:gd name="connsiteX9" fmla="*/ 34806 w 37092"/>
                <a:gd name="connsiteY9" fmla="*/ 69755 h 104188"/>
                <a:gd name="connsiteX10" fmla="*/ 34552 w 37092"/>
                <a:gd name="connsiteY10" fmla="*/ 67214 h 104188"/>
                <a:gd name="connsiteX11" fmla="*/ 34298 w 37092"/>
                <a:gd name="connsiteY11" fmla="*/ 64673 h 104188"/>
                <a:gd name="connsiteX12" fmla="*/ 34171 w 37092"/>
                <a:gd name="connsiteY12" fmla="*/ 62005 h 104188"/>
                <a:gd name="connsiteX13" fmla="*/ 34298 w 37092"/>
                <a:gd name="connsiteY13" fmla="*/ 59209 h 104188"/>
                <a:gd name="connsiteX14" fmla="*/ 34552 w 37092"/>
                <a:gd name="connsiteY14" fmla="*/ 56287 h 104188"/>
                <a:gd name="connsiteX15" fmla="*/ 34933 w 37092"/>
                <a:gd name="connsiteY15" fmla="*/ 51586 h 104188"/>
                <a:gd name="connsiteX16" fmla="*/ 35187 w 37092"/>
                <a:gd name="connsiteY16" fmla="*/ 46885 h 104188"/>
                <a:gd name="connsiteX17" fmla="*/ 35187 w 37092"/>
                <a:gd name="connsiteY17" fmla="*/ 37355 h 104188"/>
                <a:gd name="connsiteX18" fmla="*/ 34806 w 37092"/>
                <a:gd name="connsiteY18" fmla="*/ 18297 h 104188"/>
                <a:gd name="connsiteX19" fmla="*/ 34933 w 37092"/>
                <a:gd name="connsiteY19" fmla="*/ 1397 h 104188"/>
                <a:gd name="connsiteX20" fmla="*/ 33536 w 37092"/>
                <a:gd name="connsiteY20" fmla="*/ 1652 h 104188"/>
                <a:gd name="connsiteX21" fmla="*/ 32774 w 37092"/>
                <a:gd name="connsiteY21" fmla="*/ 1652 h 104188"/>
                <a:gd name="connsiteX22" fmla="*/ 32011 w 37092"/>
                <a:gd name="connsiteY22" fmla="*/ 1652 h 104188"/>
                <a:gd name="connsiteX23" fmla="*/ 31249 w 37092"/>
                <a:gd name="connsiteY23" fmla="*/ 1525 h 104188"/>
                <a:gd name="connsiteX24" fmla="*/ 30487 w 37092"/>
                <a:gd name="connsiteY24" fmla="*/ 1397 h 104188"/>
                <a:gd name="connsiteX25" fmla="*/ 29598 w 37092"/>
                <a:gd name="connsiteY25" fmla="*/ 1143 h 104188"/>
                <a:gd name="connsiteX26" fmla="*/ 28709 w 37092"/>
                <a:gd name="connsiteY26" fmla="*/ 890 h 104188"/>
                <a:gd name="connsiteX27" fmla="*/ 27692 w 37092"/>
                <a:gd name="connsiteY27" fmla="*/ 508 h 104188"/>
                <a:gd name="connsiteX28" fmla="*/ 26549 w 37092"/>
                <a:gd name="connsiteY28" fmla="*/ 1397 h 104188"/>
                <a:gd name="connsiteX29" fmla="*/ 25279 w 37092"/>
                <a:gd name="connsiteY29" fmla="*/ 2160 h 104188"/>
                <a:gd name="connsiteX30" fmla="*/ 24009 w 37092"/>
                <a:gd name="connsiteY30" fmla="*/ 2795 h 104188"/>
                <a:gd name="connsiteX31" fmla="*/ 22611 w 37092"/>
                <a:gd name="connsiteY31" fmla="*/ 3304 h 104188"/>
                <a:gd name="connsiteX32" fmla="*/ 21214 w 37092"/>
                <a:gd name="connsiteY32" fmla="*/ 3685 h 104188"/>
                <a:gd name="connsiteX33" fmla="*/ 19689 w 37092"/>
                <a:gd name="connsiteY33" fmla="*/ 3812 h 104188"/>
                <a:gd name="connsiteX34" fmla="*/ 18927 w 37092"/>
                <a:gd name="connsiteY34" fmla="*/ 3812 h 104188"/>
                <a:gd name="connsiteX35" fmla="*/ 18165 w 37092"/>
                <a:gd name="connsiteY35" fmla="*/ 3812 h 104188"/>
                <a:gd name="connsiteX36" fmla="*/ 17403 w 37092"/>
                <a:gd name="connsiteY36" fmla="*/ 3685 h 104188"/>
                <a:gd name="connsiteX37" fmla="*/ 16641 w 37092"/>
                <a:gd name="connsiteY37" fmla="*/ 3558 h 104188"/>
                <a:gd name="connsiteX38" fmla="*/ 12194 w 37092"/>
                <a:gd name="connsiteY38" fmla="*/ 2668 h 104188"/>
                <a:gd name="connsiteX39" fmla="*/ 7876 w 37092"/>
                <a:gd name="connsiteY39" fmla="*/ 1525 h 104188"/>
                <a:gd name="connsiteX40" fmla="*/ 7241 w 37092"/>
                <a:gd name="connsiteY40" fmla="*/ 1525 h 104188"/>
                <a:gd name="connsiteX41" fmla="*/ 6986 w 37092"/>
                <a:gd name="connsiteY41" fmla="*/ 1525 h 104188"/>
                <a:gd name="connsiteX42" fmla="*/ 6732 w 37092"/>
                <a:gd name="connsiteY42" fmla="*/ 1525 h 104188"/>
                <a:gd name="connsiteX43" fmla="*/ 5081 w 37092"/>
                <a:gd name="connsiteY43" fmla="*/ 1271 h 104188"/>
                <a:gd name="connsiteX44" fmla="*/ 3556 w 37092"/>
                <a:gd name="connsiteY44" fmla="*/ 890 h 104188"/>
                <a:gd name="connsiteX45" fmla="*/ 2159 w 37092"/>
                <a:gd name="connsiteY45" fmla="*/ 508 h 104188"/>
                <a:gd name="connsiteX46" fmla="*/ 889 w 37092"/>
                <a:gd name="connsiteY46" fmla="*/ 0 h 104188"/>
                <a:gd name="connsiteX47" fmla="*/ 762 w 37092"/>
                <a:gd name="connsiteY47" fmla="*/ 3558 h 104188"/>
                <a:gd name="connsiteX48" fmla="*/ 762 w 37092"/>
                <a:gd name="connsiteY48" fmla="*/ 7115 h 104188"/>
                <a:gd name="connsiteX49" fmla="*/ 1016 w 37092"/>
                <a:gd name="connsiteY49" fmla="*/ 14231 h 104188"/>
                <a:gd name="connsiteX50" fmla="*/ 1270 w 37092"/>
                <a:gd name="connsiteY50" fmla="*/ 21473 h 104188"/>
                <a:gd name="connsiteX51" fmla="*/ 1397 w 37092"/>
                <a:gd name="connsiteY51" fmla="*/ 28588 h 104188"/>
                <a:gd name="connsiteX52" fmla="*/ 889 w 37092"/>
                <a:gd name="connsiteY52" fmla="*/ 66325 h 104188"/>
                <a:gd name="connsiteX53" fmla="*/ 508 w 37092"/>
                <a:gd name="connsiteY53" fmla="*/ 85256 h 104188"/>
                <a:gd name="connsiteX54" fmla="*/ 0 w 37092"/>
                <a:gd name="connsiteY54" fmla="*/ 104188 h 104188"/>
                <a:gd name="connsiteX55" fmla="*/ 35441 w 37092"/>
                <a:gd name="connsiteY55" fmla="*/ 104188 h 104188"/>
                <a:gd name="connsiteX56" fmla="*/ 36076 w 37092"/>
                <a:gd name="connsiteY56" fmla="*/ 100122 h 104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7092" h="104188">
                  <a:moveTo>
                    <a:pt x="36076" y="100122"/>
                  </a:moveTo>
                  <a:cubicBezTo>
                    <a:pt x="36330" y="98089"/>
                    <a:pt x="36585" y="96184"/>
                    <a:pt x="36712" y="94277"/>
                  </a:cubicBezTo>
                  <a:lnTo>
                    <a:pt x="36965" y="91482"/>
                  </a:lnTo>
                  <a:lnTo>
                    <a:pt x="37092" y="88687"/>
                  </a:lnTo>
                  <a:lnTo>
                    <a:pt x="37092" y="85892"/>
                  </a:lnTo>
                  <a:lnTo>
                    <a:pt x="36965" y="83097"/>
                  </a:lnTo>
                  <a:lnTo>
                    <a:pt x="36712" y="80301"/>
                  </a:lnTo>
                  <a:lnTo>
                    <a:pt x="36203" y="77506"/>
                  </a:lnTo>
                  <a:cubicBezTo>
                    <a:pt x="35822" y="75727"/>
                    <a:pt x="35568" y="74075"/>
                    <a:pt x="35187" y="72297"/>
                  </a:cubicBezTo>
                  <a:lnTo>
                    <a:pt x="34806" y="69755"/>
                  </a:lnTo>
                  <a:lnTo>
                    <a:pt x="34552" y="67214"/>
                  </a:lnTo>
                  <a:lnTo>
                    <a:pt x="34298" y="64673"/>
                  </a:lnTo>
                  <a:lnTo>
                    <a:pt x="34171" y="62005"/>
                  </a:lnTo>
                  <a:cubicBezTo>
                    <a:pt x="34171" y="61115"/>
                    <a:pt x="34171" y="60226"/>
                    <a:pt x="34298" y="59209"/>
                  </a:cubicBezTo>
                  <a:cubicBezTo>
                    <a:pt x="34424" y="58320"/>
                    <a:pt x="34424" y="57304"/>
                    <a:pt x="34552" y="56287"/>
                  </a:cubicBezTo>
                  <a:lnTo>
                    <a:pt x="34933" y="51586"/>
                  </a:lnTo>
                  <a:lnTo>
                    <a:pt x="35187" y="46885"/>
                  </a:lnTo>
                  <a:lnTo>
                    <a:pt x="35187" y="37355"/>
                  </a:lnTo>
                  <a:cubicBezTo>
                    <a:pt x="35060" y="31002"/>
                    <a:pt x="34933" y="24649"/>
                    <a:pt x="34806" y="18297"/>
                  </a:cubicBezTo>
                  <a:cubicBezTo>
                    <a:pt x="34806" y="12452"/>
                    <a:pt x="34933" y="6861"/>
                    <a:pt x="34933" y="1397"/>
                  </a:cubicBezTo>
                  <a:lnTo>
                    <a:pt x="33536" y="1652"/>
                  </a:lnTo>
                  <a:lnTo>
                    <a:pt x="32774" y="1652"/>
                  </a:lnTo>
                  <a:lnTo>
                    <a:pt x="32011" y="1652"/>
                  </a:lnTo>
                  <a:lnTo>
                    <a:pt x="31249" y="1525"/>
                  </a:lnTo>
                  <a:lnTo>
                    <a:pt x="30487" y="1397"/>
                  </a:lnTo>
                  <a:lnTo>
                    <a:pt x="29598" y="1143"/>
                  </a:lnTo>
                  <a:lnTo>
                    <a:pt x="28709" y="890"/>
                  </a:lnTo>
                  <a:lnTo>
                    <a:pt x="27692" y="508"/>
                  </a:lnTo>
                  <a:lnTo>
                    <a:pt x="26549" y="1397"/>
                  </a:lnTo>
                  <a:lnTo>
                    <a:pt x="25279" y="2160"/>
                  </a:lnTo>
                  <a:lnTo>
                    <a:pt x="24009" y="2795"/>
                  </a:lnTo>
                  <a:lnTo>
                    <a:pt x="22611" y="3304"/>
                  </a:lnTo>
                  <a:lnTo>
                    <a:pt x="21214" y="3685"/>
                  </a:lnTo>
                  <a:lnTo>
                    <a:pt x="19689" y="3812"/>
                  </a:lnTo>
                  <a:lnTo>
                    <a:pt x="18927" y="3812"/>
                  </a:lnTo>
                  <a:lnTo>
                    <a:pt x="18165" y="3812"/>
                  </a:lnTo>
                  <a:lnTo>
                    <a:pt x="17403" y="3685"/>
                  </a:lnTo>
                  <a:lnTo>
                    <a:pt x="16641" y="3558"/>
                  </a:lnTo>
                  <a:lnTo>
                    <a:pt x="12194" y="2668"/>
                  </a:lnTo>
                  <a:lnTo>
                    <a:pt x="7876" y="1525"/>
                  </a:lnTo>
                  <a:lnTo>
                    <a:pt x="7241" y="1525"/>
                  </a:lnTo>
                  <a:lnTo>
                    <a:pt x="6986" y="1525"/>
                  </a:lnTo>
                  <a:lnTo>
                    <a:pt x="6732" y="1525"/>
                  </a:lnTo>
                  <a:cubicBezTo>
                    <a:pt x="6224" y="1397"/>
                    <a:pt x="5589" y="1271"/>
                    <a:pt x="5081" y="1271"/>
                  </a:cubicBezTo>
                  <a:lnTo>
                    <a:pt x="3556" y="890"/>
                  </a:lnTo>
                  <a:lnTo>
                    <a:pt x="2159" y="508"/>
                  </a:lnTo>
                  <a:lnTo>
                    <a:pt x="889" y="0"/>
                  </a:lnTo>
                  <a:lnTo>
                    <a:pt x="762" y="3558"/>
                  </a:lnTo>
                  <a:lnTo>
                    <a:pt x="762" y="7115"/>
                  </a:lnTo>
                  <a:lnTo>
                    <a:pt x="1016" y="14231"/>
                  </a:lnTo>
                  <a:lnTo>
                    <a:pt x="1270" y="21473"/>
                  </a:lnTo>
                  <a:lnTo>
                    <a:pt x="1397" y="28588"/>
                  </a:lnTo>
                  <a:cubicBezTo>
                    <a:pt x="1270" y="41040"/>
                    <a:pt x="1143" y="53746"/>
                    <a:pt x="889" y="66325"/>
                  </a:cubicBezTo>
                  <a:lnTo>
                    <a:pt x="508" y="85256"/>
                  </a:lnTo>
                  <a:lnTo>
                    <a:pt x="0" y="104188"/>
                  </a:lnTo>
                  <a:lnTo>
                    <a:pt x="35441" y="104188"/>
                  </a:lnTo>
                  <a:lnTo>
                    <a:pt x="36076" y="100122"/>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07" name="Freeform 306">
              <a:extLst>
                <a:ext uri="{FF2B5EF4-FFF2-40B4-BE49-F238E27FC236}">
                  <a16:creationId xmlns:a16="http://schemas.microsoft.com/office/drawing/2014/main" id="{71B59352-C39A-C347-AB08-8456B04E69F1}"/>
                </a:ext>
              </a:extLst>
            </p:cNvPr>
            <p:cNvSpPr/>
            <p:nvPr/>
          </p:nvSpPr>
          <p:spPr>
            <a:xfrm>
              <a:off x="10314734" y="3641025"/>
              <a:ext cx="45984" cy="55356"/>
            </a:xfrm>
            <a:custGeom>
              <a:avLst/>
              <a:gdLst>
                <a:gd name="connsiteX0" fmla="*/ 8638 w 45984"/>
                <a:gd name="connsiteY0" fmla="*/ 44343 h 61623"/>
                <a:gd name="connsiteX1" fmla="*/ 8891 w 45984"/>
                <a:gd name="connsiteY1" fmla="*/ 44979 h 61623"/>
                <a:gd name="connsiteX2" fmla="*/ 9146 w 45984"/>
                <a:gd name="connsiteY2" fmla="*/ 45614 h 61623"/>
                <a:gd name="connsiteX3" fmla="*/ 9527 w 45984"/>
                <a:gd name="connsiteY3" fmla="*/ 47012 h 61623"/>
                <a:gd name="connsiteX4" fmla="*/ 9781 w 45984"/>
                <a:gd name="connsiteY4" fmla="*/ 48409 h 61623"/>
                <a:gd name="connsiteX5" fmla="*/ 10035 w 45984"/>
                <a:gd name="connsiteY5" fmla="*/ 49807 h 61623"/>
                <a:gd name="connsiteX6" fmla="*/ 10162 w 45984"/>
                <a:gd name="connsiteY6" fmla="*/ 51205 h 61623"/>
                <a:gd name="connsiteX7" fmla="*/ 10162 w 45984"/>
                <a:gd name="connsiteY7" fmla="*/ 52603 h 61623"/>
                <a:gd name="connsiteX8" fmla="*/ 10035 w 45984"/>
                <a:gd name="connsiteY8" fmla="*/ 55016 h 61623"/>
                <a:gd name="connsiteX9" fmla="*/ 12829 w 45984"/>
                <a:gd name="connsiteY9" fmla="*/ 56795 h 61623"/>
                <a:gd name="connsiteX10" fmla="*/ 15879 w 45984"/>
                <a:gd name="connsiteY10" fmla="*/ 58574 h 61623"/>
                <a:gd name="connsiteX11" fmla="*/ 18927 w 45984"/>
                <a:gd name="connsiteY11" fmla="*/ 60226 h 61623"/>
                <a:gd name="connsiteX12" fmla="*/ 20452 w 45984"/>
                <a:gd name="connsiteY12" fmla="*/ 60988 h 61623"/>
                <a:gd name="connsiteX13" fmla="*/ 21976 w 45984"/>
                <a:gd name="connsiteY13" fmla="*/ 61624 h 61623"/>
                <a:gd name="connsiteX14" fmla="*/ 23119 w 45984"/>
                <a:gd name="connsiteY14" fmla="*/ 61369 h 61623"/>
                <a:gd name="connsiteX15" fmla="*/ 24262 w 45984"/>
                <a:gd name="connsiteY15" fmla="*/ 60988 h 61623"/>
                <a:gd name="connsiteX16" fmla="*/ 25406 w 45984"/>
                <a:gd name="connsiteY16" fmla="*/ 60480 h 61623"/>
                <a:gd name="connsiteX17" fmla="*/ 26549 w 45984"/>
                <a:gd name="connsiteY17" fmla="*/ 59845 h 61623"/>
                <a:gd name="connsiteX18" fmla="*/ 27692 w 45984"/>
                <a:gd name="connsiteY18" fmla="*/ 59082 h 61623"/>
                <a:gd name="connsiteX19" fmla="*/ 28962 w 45984"/>
                <a:gd name="connsiteY19" fmla="*/ 58320 h 61623"/>
                <a:gd name="connsiteX20" fmla="*/ 31503 w 45984"/>
                <a:gd name="connsiteY20" fmla="*/ 56414 h 61623"/>
                <a:gd name="connsiteX21" fmla="*/ 34170 w 45984"/>
                <a:gd name="connsiteY21" fmla="*/ 54254 h 61623"/>
                <a:gd name="connsiteX22" fmla="*/ 36965 w 45984"/>
                <a:gd name="connsiteY22" fmla="*/ 51713 h 61623"/>
                <a:gd name="connsiteX23" fmla="*/ 43190 w 45984"/>
                <a:gd name="connsiteY23" fmla="*/ 46122 h 61623"/>
                <a:gd name="connsiteX24" fmla="*/ 42935 w 45984"/>
                <a:gd name="connsiteY24" fmla="*/ 44217 h 61623"/>
                <a:gd name="connsiteX25" fmla="*/ 42809 w 45984"/>
                <a:gd name="connsiteY25" fmla="*/ 42438 h 61623"/>
                <a:gd name="connsiteX26" fmla="*/ 42809 w 45984"/>
                <a:gd name="connsiteY26" fmla="*/ 40786 h 61623"/>
                <a:gd name="connsiteX27" fmla="*/ 42935 w 45984"/>
                <a:gd name="connsiteY27" fmla="*/ 39261 h 61623"/>
                <a:gd name="connsiteX28" fmla="*/ 43062 w 45984"/>
                <a:gd name="connsiteY28" fmla="*/ 37864 h 61623"/>
                <a:gd name="connsiteX29" fmla="*/ 43317 w 45984"/>
                <a:gd name="connsiteY29" fmla="*/ 36593 h 61623"/>
                <a:gd name="connsiteX30" fmla="*/ 43825 w 45984"/>
                <a:gd name="connsiteY30" fmla="*/ 34179 h 61623"/>
                <a:gd name="connsiteX31" fmla="*/ 45095 w 45984"/>
                <a:gd name="connsiteY31" fmla="*/ 29351 h 61623"/>
                <a:gd name="connsiteX32" fmla="*/ 45603 w 45984"/>
                <a:gd name="connsiteY32" fmla="*/ 26682 h 61623"/>
                <a:gd name="connsiteX33" fmla="*/ 45857 w 45984"/>
                <a:gd name="connsiteY33" fmla="*/ 25158 h 61623"/>
                <a:gd name="connsiteX34" fmla="*/ 45985 w 45984"/>
                <a:gd name="connsiteY34" fmla="*/ 23506 h 61623"/>
                <a:gd name="connsiteX35" fmla="*/ 45985 w 45984"/>
                <a:gd name="connsiteY35" fmla="*/ 22235 h 61623"/>
                <a:gd name="connsiteX36" fmla="*/ 45857 w 45984"/>
                <a:gd name="connsiteY36" fmla="*/ 20838 h 61623"/>
                <a:gd name="connsiteX37" fmla="*/ 45603 w 45984"/>
                <a:gd name="connsiteY37" fmla="*/ 19313 h 61623"/>
                <a:gd name="connsiteX38" fmla="*/ 45222 w 45984"/>
                <a:gd name="connsiteY38" fmla="*/ 17788 h 61623"/>
                <a:gd name="connsiteX39" fmla="*/ 44841 w 45984"/>
                <a:gd name="connsiteY39" fmla="*/ 16136 h 61623"/>
                <a:gd name="connsiteX40" fmla="*/ 44333 w 45984"/>
                <a:gd name="connsiteY40" fmla="*/ 14485 h 61623"/>
                <a:gd name="connsiteX41" fmla="*/ 43697 w 45984"/>
                <a:gd name="connsiteY41" fmla="*/ 12833 h 61623"/>
                <a:gd name="connsiteX42" fmla="*/ 43062 w 45984"/>
                <a:gd name="connsiteY42" fmla="*/ 11181 h 61623"/>
                <a:gd name="connsiteX43" fmla="*/ 42300 w 45984"/>
                <a:gd name="connsiteY43" fmla="*/ 9657 h 61623"/>
                <a:gd name="connsiteX44" fmla="*/ 41538 w 45984"/>
                <a:gd name="connsiteY44" fmla="*/ 8132 h 61623"/>
                <a:gd name="connsiteX45" fmla="*/ 40649 w 45984"/>
                <a:gd name="connsiteY45" fmla="*/ 6734 h 61623"/>
                <a:gd name="connsiteX46" fmla="*/ 39759 w 45984"/>
                <a:gd name="connsiteY46" fmla="*/ 5463 h 61623"/>
                <a:gd name="connsiteX47" fmla="*/ 38744 w 45984"/>
                <a:gd name="connsiteY47" fmla="*/ 4320 h 61623"/>
                <a:gd name="connsiteX48" fmla="*/ 38235 w 45984"/>
                <a:gd name="connsiteY48" fmla="*/ 3812 h 61623"/>
                <a:gd name="connsiteX49" fmla="*/ 37727 w 45984"/>
                <a:gd name="connsiteY49" fmla="*/ 3430 h 61623"/>
                <a:gd name="connsiteX50" fmla="*/ 37220 w 45984"/>
                <a:gd name="connsiteY50" fmla="*/ 3049 h 61623"/>
                <a:gd name="connsiteX51" fmla="*/ 36711 w 45984"/>
                <a:gd name="connsiteY51" fmla="*/ 2668 h 61623"/>
                <a:gd name="connsiteX52" fmla="*/ 36203 w 45984"/>
                <a:gd name="connsiteY52" fmla="*/ 2414 h 61623"/>
                <a:gd name="connsiteX53" fmla="*/ 35695 w 45984"/>
                <a:gd name="connsiteY53" fmla="*/ 2160 h 61623"/>
                <a:gd name="connsiteX54" fmla="*/ 34424 w 45984"/>
                <a:gd name="connsiteY54" fmla="*/ 1779 h 61623"/>
                <a:gd name="connsiteX55" fmla="*/ 33154 w 45984"/>
                <a:gd name="connsiteY55" fmla="*/ 1525 h 61623"/>
                <a:gd name="connsiteX56" fmla="*/ 30359 w 45984"/>
                <a:gd name="connsiteY56" fmla="*/ 1271 h 61623"/>
                <a:gd name="connsiteX57" fmla="*/ 27565 w 45984"/>
                <a:gd name="connsiteY57" fmla="*/ 1016 h 61623"/>
                <a:gd name="connsiteX58" fmla="*/ 26168 w 45984"/>
                <a:gd name="connsiteY58" fmla="*/ 762 h 61623"/>
                <a:gd name="connsiteX59" fmla="*/ 24897 w 45984"/>
                <a:gd name="connsiteY59" fmla="*/ 508 h 61623"/>
                <a:gd name="connsiteX60" fmla="*/ 23373 w 45984"/>
                <a:gd name="connsiteY60" fmla="*/ 127 h 61623"/>
                <a:gd name="connsiteX61" fmla="*/ 21976 w 45984"/>
                <a:gd name="connsiteY61" fmla="*/ 0 h 61623"/>
                <a:gd name="connsiteX62" fmla="*/ 20452 w 45984"/>
                <a:gd name="connsiteY62" fmla="*/ 0 h 61623"/>
                <a:gd name="connsiteX63" fmla="*/ 19054 w 45984"/>
                <a:gd name="connsiteY63" fmla="*/ 127 h 61623"/>
                <a:gd name="connsiteX64" fmla="*/ 17529 w 45984"/>
                <a:gd name="connsiteY64" fmla="*/ 254 h 61623"/>
                <a:gd name="connsiteX65" fmla="*/ 16005 w 45984"/>
                <a:gd name="connsiteY65" fmla="*/ 508 h 61623"/>
                <a:gd name="connsiteX66" fmla="*/ 12956 w 45984"/>
                <a:gd name="connsiteY66" fmla="*/ 1271 h 61623"/>
                <a:gd name="connsiteX67" fmla="*/ 6732 w 45984"/>
                <a:gd name="connsiteY67" fmla="*/ 3049 h 61623"/>
                <a:gd name="connsiteX68" fmla="*/ 3429 w 45984"/>
                <a:gd name="connsiteY68" fmla="*/ 3812 h 61623"/>
                <a:gd name="connsiteX69" fmla="*/ 1778 w 45984"/>
                <a:gd name="connsiteY69" fmla="*/ 4193 h 61623"/>
                <a:gd name="connsiteX70" fmla="*/ 0 w 45984"/>
                <a:gd name="connsiteY70" fmla="*/ 4447 h 61623"/>
                <a:gd name="connsiteX71" fmla="*/ 254 w 45984"/>
                <a:gd name="connsiteY71" fmla="*/ 40023 h 61623"/>
                <a:gd name="connsiteX72" fmla="*/ 3176 w 45984"/>
                <a:gd name="connsiteY72" fmla="*/ 41040 h 61623"/>
                <a:gd name="connsiteX73" fmla="*/ 5462 w 45984"/>
                <a:gd name="connsiteY73" fmla="*/ 41929 h 61623"/>
                <a:gd name="connsiteX74" fmla="*/ 6351 w 45984"/>
                <a:gd name="connsiteY74" fmla="*/ 42438 h 61623"/>
                <a:gd name="connsiteX75" fmla="*/ 6732 w 45984"/>
                <a:gd name="connsiteY75" fmla="*/ 42692 h 61623"/>
                <a:gd name="connsiteX76" fmla="*/ 7114 w 45984"/>
                <a:gd name="connsiteY76" fmla="*/ 42946 h 61623"/>
                <a:gd name="connsiteX77" fmla="*/ 7367 w 45984"/>
                <a:gd name="connsiteY77" fmla="*/ 43200 h 61623"/>
                <a:gd name="connsiteX78" fmla="*/ 7621 w 45984"/>
                <a:gd name="connsiteY78" fmla="*/ 43454 h 61623"/>
                <a:gd name="connsiteX79" fmla="*/ 7876 w 45984"/>
                <a:gd name="connsiteY79" fmla="*/ 43835 h 61623"/>
                <a:gd name="connsiteX80" fmla="*/ 8638 w 45984"/>
                <a:gd name="connsiteY80" fmla="*/ 44343 h 6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5984" h="61623">
                  <a:moveTo>
                    <a:pt x="8638" y="44343"/>
                  </a:moveTo>
                  <a:lnTo>
                    <a:pt x="8891" y="44979"/>
                  </a:lnTo>
                  <a:lnTo>
                    <a:pt x="9146" y="45614"/>
                  </a:lnTo>
                  <a:lnTo>
                    <a:pt x="9527" y="47012"/>
                  </a:lnTo>
                  <a:lnTo>
                    <a:pt x="9781" y="48409"/>
                  </a:lnTo>
                  <a:lnTo>
                    <a:pt x="10035" y="49807"/>
                  </a:lnTo>
                  <a:lnTo>
                    <a:pt x="10162" y="51205"/>
                  </a:lnTo>
                  <a:lnTo>
                    <a:pt x="10162" y="52603"/>
                  </a:lnTo>
                  <a:cubicBezTo>
                    <a:pt x="10162" y="53492"/>
                    <a:pt x="10162" y="54254"/>
                    <a:pt x="10035" y="55016"/>
                  </a:cubicBezTo>
                  <a:cubicBezTo>
                    <a:pt x="10924" y="55652"/>
                    <a:pt x="11814" y="56160"/>
                    <a:pt x="12829" y="56795"/>
                  </a:cubicBezTo>
                  <a:lnTo>
                    <a:pt x="15879" y="58574"/>
                  </a:lnTo>
                  <a:lnTo>
                    <a:pt x="18927" y="60226"/>
                  </a:lnTo>
                  <a:lnTo>
                    <a:pt x="20452" y="60988"/>
                  </a:lnTo>
                  <a:lnTo>
                    <a:pt x="21976" y="61624"/>
                  </a:lnTo>
                  <a:lnTo>
                    <a:pt x="23119" y="61369"/>
                  </a:lnTo>
                  <a:lnTo>
                    <a:pt x="24262" y="60988"/>
                  </a:lnTo>
                  <a:lnTo>
                    <a:pt x="25406" y="60480"/>
                  </a:lnTo>
                  <a:lnTo>
                    <a:pt x="26549" y="59845"/>
                  </a:lnTo>
                  <a:lnTo>
                    <a:pt x="27692" y="59082"/>
                  </a:lnTo>
                  <a:lnTo>
                    <a:pt x="28962" y="58320"/>
                  </a:lnTo>
                  <a:cubicBezTo>
                    <a:pt x="29724" y="57685"/>
                    <a:pt x="30614" y="57049"/>
                    <a:pt x="31503" y="56414"/>
                  </a:cubicBezTo>
                  <a:cubicBezTo>
                    <a:pt x="32392" y="55652"/>
                    <a:pt x="33282" y="55016"/>
                    <a:pt x="34170" y="54254"/>
                  </a:cubicBezTo>
                  <a:cubicBezTo>
                    <a:pt x="35059" y="53492"/>
                    <a:pt x="36076" y="52603"/>
                    <a:pt x="36965" y="51713"/>
                  </a:cubicBezTo>
                  <a:cubicBezTo>
                    <a:pt x="38871" y="49934"/>
                    <a:pt x="41030" y="48028"/>
                    <a:pt x="43190" y="46122"/>
                  </a:cubicBezTo>
                  <a:cubicBezTo>
                    <a:pt x="43062" y="45487"/>
                    <a:pt x="43062" y="44852"/>
                    <a:pt x="42935" y="44217"/>
                  </a:cubicBezTo>
                  <a:cubicBezTo>
                    <a:pt x="42935" y="43581"/>
                    <a:pt x="42935" y="43073"/>
                    <a:pt x="42809" y="42438"/>
                  </a:cubicBezTo>
                  <a:cubicBezTo>
                    <a:pt x="42809" y="41929"/>
                    <a:pt x="42809" y="41294"/>
                    <a:pt x="42809" y="40786"/>
                  </a:cubicBezTo>
                  <a:lnTo>
                    <a:pt x="42935" y="39261"/>
                  </a:lnTo>
                  <a:lnTo>
                    <a:pt x="43062" y="37864"/>
                  </a:lnTo>
                  <a:lnTo>
                    <a:pt x="43317" y="36593"/>
                  </a:lnTo>
                  <a:cubicBezTo>
                    <a:pt x="43571" y="35704"/>
                    <a:pt x="43697" y="34941"/>
                    <a:pt x="43825" y="34179"/>
                  </a:cubicBezTo>
                  <a:cubicBezTo>
                    <a:pt x="44206" y="32527"/>
                    <a:pt x="44714" y="31002"/>
                    <a:pt x="45095" y="29351"/>
                  </a:cubicBezTo>
                  <a:cubicBezTo>
                    <a:pt x="45222" y="28461"/>
                    <a:pt x="45476" y="27572"/>
                    <a:pt x="45603" y="26682"/>
                  </a:cubicBezTo>
                  <a:lnTo>
                    <a:pt x="45857" y="25158"/>
                  </a:lnTo>
                  <a:lnTo>
                    <a:pt x="45985" y="23506"/>
                  </a:lnTo>
                  <a:cubicBezTo>
                    <a:pt x="45985" y="23125"/>
                    <a:pt x="45985" y="22744"/>
                    <a:pt x="45985" y="22235"/>
                  </a:cubicBezTo>
                  <a:cubicBezTo>
                    <a:pt x="45985" y="21854"/>
                    <a:pt x="45857" y="21346"/>
                    <a:pt x="45857" y="20838"/>
                  </a:cubicBezTo>
                  <a:lnTo>
                    <a:pt x="45603" y="19313"/>
                  </a:lnTo>
                  <a:lnTo>
                    <a:pt x="45222" y="17788"/>
                  </a:lnTo>
                  <a:lnTo>
                    <a:pt x="44841" y="16136"/>
                  </a:lnTo>
                  <a:lnTo>
                    <a:pt x="44333" y="14485"/>
                  </a:lnTo>
                  <a:lnTo>
                    <a:pt x="43697" y="12833"/>
                  </a:lnTo>
                  <a:lnTo>
                    <a:pt x="43062" y="11181"/>
                  </a:lnTo>
                  <a:lnTo>
                    <a:pt x="42300" y="9657"/>
                  </a:lnTo>
                  <a:lnTo>
                    <a:pt x="41538" y="8132"/>
                  </a:lnTo>
                  <a:lnTo>
                    <a:pt x="40649" y="6734"/>
                  </a:lnTo>
                  <a:lnTo>
                    <a:pt x="39759" y="5463"/>
                  </a:lnTo>
                  <a:lnTo>
                    <a:pt x="38744" y="4320"/>
                  </a:lnTo>
                  <a:lnTo>
                    <a:pt x="38235" y="3812"/>
                  </a:lnTo>
                  <a:lnTo>
                    <a:pt x="37727" y="3430"/>
                  </a:lnTo>
                  <a:lnTo>
                    <a:pt x="37220" y="3049"/>
                  </a:lnTo>
                  <a:lnTo>
                    <a:pt x="36711" y="2668"/>
                  </a:lnTo>
                  <a:lnTo>
                    <a:pt x="36203" y="2414"/>
                  </a:lnTo>
                  <a:lnTo>
                    <a:pt x="35695" y="2160"/>
                  </a:lnTo>
                  <a:lnTo>
                    <a:pt x="34424" y="1779"/>
                  </a:lnTo>
                  <a:lnTo>
                    <a:pt x="33154" y="1525"/>
                  </a:lnTo>
                  <a:lnTo>
                    <a:pt x="30359" y="1271"/>
                  </a:lnTo>
                  <a:lnTo>
                    <a:pt x="27565" y="1016"/>
                  </a:lnTo>
                  <a:lnTo>
                    <a:pt x="26168" y="762"/>
                  </a:lnTo>
                  <a:lnTo>
                    <a:pt x="24897" y="508"/>
                  </a:lnTo>
                  <a:lnTo>
                    <a:pt x="23373" y="127"/>
                  </a:lnTo>
                  <a:lnTo>
                    <a:pt x="21976" y="0"/>
                  </a:lnTo>
                  <a:lnTo>
                    <a:pt x="20452" y="0"/>
                  </a:lnTo>
                  <a:lnTo>
                    <a:pt x="19054" y="127"/>
                  </a:lnTo>
                  <a:lnTo>
                    <a:pt x="17529" y="254"/>
                  </a:lnTo>
                  <a:lnTo>
                    <a:pt x="16005" y="508"/>
                  </a:lnTo>
                  <a:lnTo>
                    <a:pt x="12956" y="1271"/>
                  </a:lnTo>
                  <a:cubicBezTo>
                    <a:pt x="10924" y="1906"/>
                    <a:pt x="8891" y="2414"/>
                    <a:pt x="6732" y="3049"/>
                  </a:cubicBezTo>
                  <a:lnTo>
                    <a:pt x="3429" y="3812"/>
                  </a:lnTo>
                  <a:lnTo>
                    <a:pt x="1778" y="4193"/>
                  </a:lnTo>
                  <a:lnTo>
                    <a:pt x="0" y="4447"/>
                  </a:lnTo>
                  <a:cubicBezTo>
                    <a:pt x="0" y="12960"/>
                    <a:pt x="254" y="31638"/>
                    <a:pt x="254" y="40023"/>
                  </a:cubicBezTo>
                  <a:cubicBezTo>
                    <a:pt x="1397" y="40405"/>
                    <a:pt x="2286" y="40659"/>
                    <a:pt x="3176" y="41040"/>
                  </a:cubicBezTo>
                  <a:cubicBezTo>
                    <a:pt x="4064" y="41294"/>
                    <a:pt x="4826" y="41675"/>
                    <a:pt x="5462" y="41929"/>
                  </a:cubicBezTo>
                  <a:lnTo>
                    <a:pt x="6351" y="42438"/>
                  </a:lnTo>
                  <a:lnTo>
                    <a:pt x="6732" y="42692"/>
                  </a:lnTo>
                  <a:lnTo>
                    <a:pt x="7114" y="42946"/>
                  </a:lnTo>
                  <a:lnTo>
                    <a:pt x="7367" y="43200"/>
                  </a:lnTo>
                  <a:lnTo>
                    <a:pt x="7621" y="43454"/>
                  </a:lnTo>
                  <a:lnTo>
                    <a:pt x="7876" y="43835"/>
                  </a:lnTo>
                  <a:lnTo>
                    <a:pt x="8638" y="44343"/>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sp>
        <p:nvSpPr>
          <p:cNvPr id="312" name="Freeform 311">
            <a:extLst>
              <a:ext uri="{FF2B5EF4-FFF2-40B4-BE49-F238E27FC236}">
                <a16:creationId xmlns:a16="http://schemas.microsoft.com/office/drawing/2014/main" id="{CDBDF0F0-DA74-8442-8282-3DE4513A02EE}"/>
              </a:ext>
            </a:extLst>
          </p:cNvPr>
          <p:cNvSpPr/>
          <p:nvPr/>
        </p:nvSpPr>
        <p:spPr>
          <a:xfrm>
            <a:off x="10322991" y="6377626"/>
            <a:ext cx="37854" cy="88912"/>
          </a:xfrm>
          <a:custGeom>
            <a:avLst/>
            <a:gdLst>
              <a:gd name="connsiteX0" fmla="*/ 2033 w 37854"/>
              <a:gd name="connsiteY0" fmla="*/ 98979 h 98978"/>
              <a:gd name="connsiteX1" fmla="*/ 10798 w 37854"/>
              <a:gd name="connsiteY1" fmla="*/ 97581 h 98978"/>
              <a:gd name="connsiteX2" fmla="*/ 19689 w 37854"/>
              <a:gd name="connsiteY2" fmla="*/ 96311 h 98978"/>
              <a:gd name="connsiteX3" fmla="*/ 37474 w 37854"/>
              <a:gd name="connsiteY3" fmla="*/ 94023 h 98978"/>
              <a:gd name="connsiteX4" fmla="*/ 37474 w 37854"/>
              <a:gd name="connsiteY4" fmla="*/ 90974 h 98978"/>
              <a:gd name="connsiteX5" fmla="*/ 37728 w 37854"/>
              <a:gd name="connsiteY5" fmla="*/ 71661 h 98978"/>
              <a:gd name="connsiteX6" fmla="*/ 37728 w 37854"/>
              <a:gd name="connsiteY6" fmla="*/ 70136 h 98978"/>
              <a:gd name="connsiteX7" fmla="*/ 37728 w 37854"/>
              <a:gd name="connsiteY7" fmla="*/ 69628 h 98978"/>
              <a:gd name="connsiteX8" fmla="*/ 37855 w 37854"/>
              <a:gd name="connsiteY8" fmla="*/ 56414 h 98978"/>
              <a:gd name="connsiteX9" fmla="*/ 37728 w 37854"/>
              <a:gd name="connsiteY9" fmla="*/ 43200 h 98978"/>
              <a:gd name="connsiteX10" fmla="*/ 37474 w 37854"/>
              <a:gd name="connsiteY10" fmla="*/ 32527 h 98978"/>
              <a:gd name="connsiteX11" fmla="*/ 37474 w 37854"/>
              <a:gd name="connsiteY11" fmla="*/ 27445 h 98978"/>
              <a:gd name="connsiteX12" fmla="*/ 37474 w 37854"/>
              <a:gd name="connsiteY12" fmla="*/ 25666 h 98978"/>
              <a:gd name="connsiteX13" fmla="*/ 37601 w 37854"/>
              <a:gd name="connsiteY13" fmla="*/ 24777 h 98978"/>
              <a:gd name="connsiteX14" fmla="*/ 37601 w 37854"/>
              <a:gd name="connsiteY14" fmla="*/ 24268 h 98978"/>
              <a:gd name="connsiteX15" fmla="*/ 37601 w 37854"/>
              <a:gd name="connsiteY15" fmla="*/ 23633 h 98978"/>
              <a:gd name="connsiteX16" fmla="*/ 37601 w 37854"/>
              <a:gd name="connsiteY16" fmla="*/ 21854 h 98978"/>
              <a:gd name="connsiteX17" fmla="*/ 37347 w 37854"/>
              <a:gd name="connsiteY17" fmla="*/ 17280 h 98978"/>
              <a:gd name="connsiteX18" fmla="*/ 36712 w 37854"/>
              <a:gd name="connsiteY18" fmla="*/ 9911 h 98978"/>
              <a:gd name="connsiteX19" fmla="*/ 36585 w 37854"/>
              <a:gd name="connsiteY19" fmla="*/ 8640 h 98978"/>
              <a:gd name="connsiteX20" fmla="*/ 36204 w 37854"/>
              <a:gd name="connsiteY20" fmla="*/ 6226 h 98978"/>
              <a:gd name="connsiteX21" fmla="*/ 35695 w 37854"/>
              <a:gd name="connsiteY21" fmla="*/ 3176 h 98978"/>
              <a:gd name="connsiteX22" fmla="*/ 35315 w 37854"/>
              <a:gd name="connsiteY22" fmla="*/ 0 h 98978"/>
              <a:gd name="connsiteX23" fmla="*/ 26422 w 37854"/>
              <a:gd name="connsiteY23" fmla="*/ 0 h 98978"/>
              <a:gd name="connsiteX24" fmla="*/ 17657 w 37854"/>
              <a:gd name="connsiteY24" fmla="*/ 254 h 98978"/>
              <a:gd name="connsiteX25" fmla="*/ 8892 w 37854"/>
              <a:gd name="connsiteY25" fmla="*/ 508 h 98978"/>
              <a:gd name="connsiteX26" fmla="*/ 0 w 37854"/>
              <a:gd name="connsiteY26" fmla="*/ 508 h 98978"/>
              <a:gd name="connsiteX27" fmla="*/ 1397 w 37854"/>
              <a:gd name="connsiteY27" fmla="*/ 39515 h 98978"/>
              <a:gd name="connsiteX28" fmla="*/ 2033 w 37854"/>
              <a:gd name="connsiteY28" fmla="*/ 98979 h 9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854" h="98978">
                <a:moveTo>
                  <a:pt x="2033" y="98979"/>
                </a:moveTo>
                <a:lnTo>
                  <a:pt x="10798" y="97581"/>
                </a:lnTo>
                <a:lnTo>
                  <a:pt x="19689" y="96311"/>
                </a:lnTo>
                <a:lnTo>
                  <a:pt x="37474" y="94023"/>
                </a:lnTo>
                <a:lnTo>
                  <a:pt x="37474" y="90974"/>
                </a:lnTo>
                <a:lnTo>
                  <a:pt x="37728" y="71661"/>
                </a:lnTo>
                <a:cubicBezTo>
                  <a:pt x="37728" y="71153"/>
                  <a:pt x="37728" y="70517"/>
                  <a:pt x="37728" y="70136"/>
                </a:cubicBezTo>
                <a:lnTo>
                  <a:pt x="37728" y="69628"/>
                </a:lnTo>
                <a:lnTo>
                  <a:pt x="37855" y="56414"/>
                </a:lnTo>
                <a:lnTo>
                  <a:pt x="37728" y="43200"/>
                </a:lnTo>
                <a:cubicBezTo>
                  <a:pt x="37728" y="40659"/>
                  <a:pt x="37601" y="36339"/>
                  <a:pt x="37474" y="32527"/>
                </a:cubicBezTo>
                <a:cubicBezTo>
                  <a:pt x="37474" y="30621"/>
                  <a:pt x="37474" y="28842"/>
                  <a:pt x="37474" y="27445"/>
                </a:cubicBezTo>
                <a:cubicBezTo>
                  <a:pt x="37474" y="26810"/>
                  <a:pt x="37474" y="26174"/>
                  <a:pt x="37474" y="25666"/>
                </a:cubicBezTo>
                <a:cubicBezTo>
                  <a:pt x="37474" y="25158"/>
                  <a:pt x="37474" y="24903"/>
                  <a:pt x="37601" y="24777"/>
                </a:cubicBezTo>
                <a:cubicBezTo>
                  <a:pt x="37601" y="24649"/>
                  <a:pt x="37601" y="24522"/>
                  <a:pt x="37601" y="24268"/>
                </a:cubicBezTo>
                <a:cubicBezTo>
                  <a:pt x="37601" y="24141"/>
                  <a:pt x="37601" y="23887"/>
                  <a:pt x="37601" y="23633"/>
                </a:cubicBezTo>
                <a:cubicBezTo>
                  <a:pt x="37601" y="23125"/>
                  <a:pt x="37601" y="22616"/>
                  <a:pt x="37601" y="21854"/>
                </a:cubicBezTo>
                <a:cubicBezTo>
                  <a:pt x="37474" y="20583"/>
                  <a:pt x="37347" y="18932"/>
                  <a:pt x="37347" y="17280"/>
                </a:cubicBezTo>
                <a:cubicBezTo>
                  <a:pt x="37092" y="14104"/>
                  <a:pt x="36839" y="10800"/>
                  <a:pt x="36712" y="9911"/>
                </a:cubicBezTo>
                <a:cubicBezTo>
                  <a:pt x="36712" y="9783"/>
                  <a:pt x="36585" y="9275"/>
                  <a:pt x="36585" y="8640"/>
                </a:cubicBezTo>
                <a:cubicBezTo>
                  <a:pt x="36457" y="8005"/>
                  <a:pt x="36330" y="7115"/>
                  <a:pt x="36204" y="6226"/>
                </a:cubicBezTo>
                <a:cubicBezTo>
                  <a:pt x="36077" y="5337"/>
                  <a:pt x="35822" y="4193"/>
                  <a:pt x="35695" y="3176"/>
                </a:cubicBezTo>
                <a:cubicBezTo>
                  <a:pt x="35568" y="2160"/>
                  <a:pt x="35441" y="1017"/>
                  <a:pt x="35315" y="0"/>
                </a:cubicBezTo>
                <a:cubicBezTo>
                  <a:pt x="32265" y="0"/>
                  <a:pt x="29344" y="0"/>
                  <a:pt x="26422" y="0"/>
                </a:cubicBezTo>
                <a:lnTo>
                  <a:pt x="17657" y="254"/>
                </a:lnTo>
                <a:lnTo>
                  <a:pt x="8892" y="508"/>
                </a:lnTo>
                <a:cubicBezTo>
                  <a:pt x="5971" y="508"/>
                  <a:pt x="3049" y="508"/>
                  <a:pt x="0" y="508"/>
                </a:cubicBezTo>
                <a:cubicBezTo>
                  <a:pt x="508" y="13595"/>
                  <a:pt x="1016" y="26810"/>
                  <a:pt x="1397" y="39515"/>
                </a:cubicBezTo>
                <a:lnTo>
                  <a:pt x="2033" y="9897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17" name="Freeform 316">
            <a:extLst>
              <a:ext uri="{FF2B5EF4-FFF2-40B4-BE49-F238E27FC236}">
                <a16:creationId xmlns:a16="http://schemas.microsoft.com/office/drawing/2014/main" id="{883007D5-C944-6849-8298-6D2E708358BF}"/>
              </a:ext>
            </a:extLst>
          </p:cNvPr>
          <p:cNvSpPr/>
          <p:nvPr/>
        </p:nvSpPr>
        <p:spPr>
          <a:xfrm>
            <a:off x="10323118" y="6361418"/>
            <a:ext cx="37727" cy="104777"/>
          </a:xfrm>
          <a:custGeom>
            <a:avLst/>
            <a:gdLst>
              <a:gd name="connsiteX0" fmla="*/ 1779 w 37727"/>
              <a:gd name="connsiteY0" fmla="*/ 115242 h 116639"/>
              <a:gd name="connsiteX1" fmla="*/ 6097 w 37727"/>
              <a:gd name="connsiteY1" fmla="*/ 114480 h 116639"/>
              <a:gd name="connsiteX2" fmla="*/ 10417 w 37727"/>
              <a:gd name="connsiteY2" fmla="*/ 113971 h 116639"/>
              <a:gd name="connsiteX3" fmla="*/ 14609 w 37727"/>
              <a:gd name="connsiteY3" fmla="*/ 113845 h 116639"/>
              <a:gd name="connsiteX4" fmla="*/ 18800 w 37727"/>
              <a:gd name="connsiteY4" fmla="*/ 113971 h 116639"/>
              <a:gd name="connsiteX5" fmla="*/ 22992 w 37727"/>
              <a:gd name="connsiteY5" fmla="*/ 114353 h 116639"/>
              <a:gd name="connsiteX6" fmla="*/ 27184 w 37727"/>
              <a:gd name="connsiteY6" fmla="*/ 114861 h 116639"/>
              <a:gd name="connsiteX7" fmla="*/ 31376 w 37727"/>
              <a:gd name="connsiteY7" fmla="*/ 115623 h 116639"/>
              <a:gd name="connsiteX8" fmla="*/ 35568 w 37727"/>
              <a:gd name="connsiteY8" fmla="*/ 116640 h 116639"/>
              <a:gd name="connsiteX9" fmla="*/ 35568 w 37727"/>
              <a:gd name="connsiteY9" fmla="*/ 114353 h 116639"/>
              <a:gd name="connsiteX10" fmla="*/ 35568 w 37727"/>
              <a:gd name="connsiteY10" fmla="*/ 111939 h 116639"/>
              <a:gd name="connsiteX11" fmla="*/ 35822 w 37727"/>
              <a:gd name="connsiteY11" fmla="*/ 109270 h 116639"/>
              <a:gd name="connsiteX12" fmla="*/ 36203 w 37727"/>
              <a:gd name="connsiteY12" fmla="*/ 106348 h 116639"/>
              <a:gd name="connsiteX13" fmla="*/ 37092 w 37727"/>
              <a:gd name="connsiteY13" fmla="*/ 97327 h 116639"/>
              <a:gd name="connsiteX14" fmla="*/ 37601 w 37727"/>
              <a:gd name="connsiteY14" fmla="*/ 92499 h 116639"/>
              <a:gd name="connsiteX15" fmla="*/ 37727 w 37727"/>
              <a:gd name="connsiteY15" fmla="*/ 90339 h 116639"/>
              <a:gd name="connsiteX16" fmla="*/ 37727 w 37727"/>
              <a:gd name="connsiteY16" fmla="*/ 88433 h 116639"/>
              <a:gd name="connsiteX17" fmla="*/ 37474 w 37727"/>
              <a:gd name="connsiteY17" fmla="*/ 82715 h 116639"/>
              <a:gd name="connsiteX18" fmla="*/ 37092 w 37727"/>
              <a:gd name="connsiteY18" fmla="*/ 77760 h 116639"/>
              <a:gd name="connsiteX19" fmla="*/ 36457 w 37727"/>
              <a:gd name="connsiteY19" fmla="*/ 67214 h 116639"/>
              <a:gd name="connsiteX20" fmla="*/ 35568 w 37727"/>
              <a:gd name="connsiteY20" fmla="*/ 39007 h 116639"/>
              <a:gd name="connsiteX21" fmla="*/ 35060 w 37727"/>
              <a:gd name="connsiteY21" fmla="*/ 10800 h 116639"/>
              <a:gd name="connsiteX22" fmla="*/ 35060 w 37727"/>
              <a:gd name="connsiteY22" fmla="*/ 8132 h 116639"/>
              <a:gd name="connsiteX23" fmla="*/ 35187 w 37727"/>
              <a:gd name="connsiteY23" fmla="*/ 5463 h 116639"/>
              <a:gd name="connsiteX24" fmla="*/ 35695 w 37727"/>
              <a:gd name="connsiteY24" fmla="*/ 0 h 116639"/>
              <a:gd name="connsiteX25" fmla="*/ 254 w 37727"/>
              <a:gd name="connsiteY25" fmla="*/ 0 h 116639"/>
              <a:gd name="connsiteX26" fmla="*/ 127 w 37727"/>
              <a:gd name="connsiteY26" fmla="*/ 6226 h 116639"/>
              <a:gd name="connsiteX27" fmla="*/ 0 w 37727"/>
              <a:gd name="connsiteY27" fmla="*/ 12706 h 116639"/>
              <a:gd name="connsiteX28" fmla="*/ 0 w 37727"/>
              <a:gd name="connsiteY28" fmla="*/ 19186 h 116639"/>
              <a:gd name="connsiteX29" fmla="*/ 381 w 37727"/>
              <a:gd name="connsiteY29" fmla="*/ 32146 h 116639"/>
              <a:gd name="connsiteX30" fmla="*/ 1016 w 37727"/>
              <a:gd name="connsiteY30" fmla="*/ 45106 h 116639"/>
              <a:gd name="connsiteX31" fmla="*/ 1397 w 37727"/>
              <a:gd name="connsiteY31" fmla="*/ 57939 h 116639"/>
              <a:gd name="connsiteX32" fmla="*/ 1779 w 37727"/>
              <a:gd name="connsiteY32" fmla="*/ 115242 h 11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7727" h="116639">
                <a:moveTo>
                  <a:pt x="1779" y="115242"/>
                </a:moveTo>
                <a:lnTo>
                  <a:pt x="6097" y="114480"/>
                </a:lnTo>
                <a:lnTo>
                  <a:pt x="10417" y="113971"/>
                </a:lnTo>
                <a:lnTo>
                  <a:pt x="14609" y="113845"/>
                </a:lnTo>
                <a:lnTo>
                  <a:pt x="18800" y="113971"/>
                </a:lnTo>
                <a:lnTo>
                  <a:pt x="22992" y="114353"/>
                </a:lnTo>
                <a:lnTo>
                  <a:pt x="27184" y="114861"/>
                </a:lnTo>
                <a:lnTo>
                  <a:pt x="31376" y="115623"/>
                </a:lnTo>
                <a:lnTo>
                  <a:pt x="35568" y="116640"/>
                </a:lnTo>
                <a:cubicBezTo>
                  <a:pt x="35568" y="115878"/>
                  <a:pt x="35568" y="115115"/>
                  <a:pt x="35568" y="114353"/>
                </a:cubicBezTo>
                <a:cubicBezTo>
                  <a:pt x="35568" y="113590"/>
                  <a:pt x="35568" y="112701"/>
                  <a:pt x="35568" y="111939"/>
                </a:cubicBezTo>
                <a:cubicBezTo>
                  <a:pt x="35568" y="111049"/>
                  <a:pt x="35695" y="110160"/>
                  <a:pt x="35822" y="109270"/>
                </a:cubicBezTo>
                <a:cubicBezTo>
                  <a:pt x="35950" y="108381"/>
                  <a:pt x="36077" y="107364"/>
                  <a:pt x="36203" y="106348"/>
                </a:cubicBezTo>
                <a:cubicBezTo>
                  <a:pt x="36457" y="104061"/>
                  <a:pt x="36712" y="100630"/>
                  <a:pt x="37092" y="97327"/>
                </a:cubicBezTo>
                <a:cubicBezTo>
                  <a:pt x="37220" y="95675"/>
                  <a:pt x="37347" y="94023"/>
                  <a:pt x="37601" y="92499"/>
                </a:cubicBezTo>
                <a:cubicBezTo>
                  <a:pt x="37601" y="91736"/>
                  <a:pt x="37727" y="90974"/>
                  <a:pt x="37727" y="90339"/>
                </a:cubicBezTo>
                <a:cubicBezTo>
                  <a:pt x="37727" y="89704"/>
                  <a:pt x="37727" y="89068"/>
                  <a:pt x="37727" y="88433"/>
                </a:cubicBezTo>
                <a:cubicBezTo>
                  <a:pt x="37601" y="86273"/>
                  <a:pt x="37601" y="84494"/>
                  <a:pt x="37474" y="82715"/>
                </a:cubicBezTo>
                <a:cubicBezTo>
                  <a:pt x="37347" y="80936"/>
                  <a:pt x="37220" y="79412"/>
                  <a:pt x="37092" y="77760"/>
                </a:cubicBezTo>
                <a:cubicBezTo>
                  <a:pt x="36839" y="74583"/>
                  <a:pt x="36712" y="71407"/>
                  <a:pt x="36457" y="67214"/>
                </a:cubicBezTo>
                <a:lnTo>
                  <a:pt x="35568" y="39007"/>
                </a:lnTo>
                <a:lnTo>
                  <a:pt x="35060" y="10800"/>
                </a:lnTo>
                <a:lnTo>
                  <a:pt x="35060" y="8132"/>
                </a:lnTo>
                <a:lnTo>
                  <a:pt x="35187" y="5463"/>
                </a:lnTo>
                <a:lnTo>
                  <a:pt x="35695" y="0"/>
                </a:lnTo>
                <a:lnTo>
                  <a:pt x="254" y="0"/>
                </a:lnTo>
                <a:lnTo>
                  <a:pt x="127" y="6226"/>
                </a:lnTo>
                <a:lnTo>
                  <a:pt x="0" y="12706"/>
                </a:lnTo>
                <a:lnTo>
                  <a:pt x="0" y="19186"/>
                </a:lnTo>
                <a:lnTo>
                  <a:pt x="381" y="32146"/>
                </a:lnTo>
                <a:cubicBezTo>
                  <a:pt x="635" y="36466"/>
                  <a:pt x="762" y="40786"/>
                  <a:pt x="1016" y="45106"/>
                </a:cubicBezTo>
                <a:cubicBezTo>
                  <a:pt x="1144" y="49426"/>
                  <a:pt x="1270" y="53618"/>
                  <a:pt x="1397" y="57939"/>
                </a:cubicBezTo>
                <a:lnTo>
                  <a:pt x="1779" y="115242"/>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22" name="Freeform 321">
            <a:extLst>
              <a:ext uri="{FF2B5EF4-FFF2-40B4-BE49-F238E27FC236}">
                <a16:creationId xmlns:a16="http://schemas.microsoft.com/office/drawing/2014/main" id="{16371D34-6FD2-7744-88D6-8B984F69690A}"/>
              </a:ext>
            </a:extLst>
          </p:cNvPr>
          <p:cNvSpPr/>
          <p:nvPr/>
        </p:nvSpPr>
        <p:spPr>
          <a:xfrm>
            <a:off x="10227973" y="6447021"/>
            <a:ext cx="104164" cy="33327"/>
          </a:xfrm>
          <a:custGeom>
            <a:avLst/>
            <a:gdLst>
              <a:gd name="connsiteX0" fmla="*/ 3938 w 104164"/>
              <a:gd name="connsiteY0" fmla="*/ 36085 h 37100"/>
              <a:gd name="connsiteX1" fmla="*/ 9781 w 104164"/>
              <a:gd name="connsiteY1" fmla="*/ 36720 h 37100"/>
              <a:gd name="connsiteX2" fmla="*/ 12576 w 104164"/>
              <a:gd name="connsiteY2" fmla="*/ 36974 h 37100"/>
              <a:gd name="connsiteX3" fmla="*/ 15370 w 104164"/>
              <a:gd name="connsiteY3" fmla="*/ 37101 h 37100"/>
              <a:gd name="connsiteX4" fmla="*/ 18165 w 104164"/>
              <a:gd name="connsiteY4" fmla="*/ 37101 h 37100"/>
              <a:gd name="connsiteX5" fmla="*/ 20959 w 104164"/>
              <a:gd name="connsiteY5" fmla="*/ 36974 h 37100"/>
              <a:gd name="connsiteX6" fmla="*/ 23754 w 104164"/>
              <a:gd name="connsiteY6" fmla="*/ 36720 h 37100"/>
              <a:gd name="connsiteX7" fmla="*/ 26549 w 104164"/>
              <a:gd name="connsiteY7" fmla="*/ 36211 h 37100"/>
              <a:gd name="connsiteX8" fmla="*/ 31757 w 104164"/>
              <a:gd name="connsiteY8" fmla="*/ 35195 h 37100"/>
              <a:gd name="connsiteX9" fmla="*/ 34298 w 104164"/>
              <a:gd name="connsiteY9" fmla="*/ 34814 h 37100"/>
              <a:gd name="connsiteX10" fmla="*/ 36838 w 104164"/>
              <a:gd name="connsiteY10" fmla="*/ 34560 h 37100"/>
              <a:gd name="connsiteX11" fmla="*/ 39379 w 104164"/>
              <a:gd name="connsiteY11" fmla="*/ 34306 h 37100"/>
              <a:gd name="connsiteX12" fmla="*/ 42047 w 104164"/>
              <a:gd name="connsiteY12" fmla="*/ 34178 h 37100"/>
              <a:gd name="connsiteX13" fmla="*/ 44841 w 104164"/>
              <a:gd name="connsiteY13" fmla="*/ 34306 h 37100"/>
              <a:gd name="connsiteX14" fmla="*/ 47763 w 104164"/>
              <a:gd name="connsiteY14" fmla="*/ 34560 h 37100"/>
              <a:gd name="connsiteX15" fmla="*/ 52463 w 104164"/>
              <a:gd name="connsiteY15" fmla="*/ 34941 h 37100"/>
              <a:gd name="connsiteX16" fmla="*/ 57163 w 104164"/>
              <a:gd name="connsiteY16" fmla="*/ 35195 h 37100"/>
              <a:gd name="connsiteX17" fmla="*/ 66690 w 104164"/>
              <a:gd name="connsiteY17" fmla="*/ 35195 h 37100"/>
              <a:gd name="connsiteX18" fmla="*/ 85745 w 104164"/>
              <a:gd name="connsiteY18" fmla="*/ 34814 h 37100"/>
              <a:gd name="connsiteX19" fmla="*/ 102640 w 104164"/>
              <a:gd name="connsiteY19" fmla="*/ 34941 h 37100"/>
              <a:gd name="connsiteX20" fmla="*/ 102513 w 104164"/>
              <a:gd name="connsiteY20" fmla="*/ 33543 h 37100"/>
              <a:gd name="connsiteX21" fmla="*/ 102513 w 104164"/>
              <a:gd name="connsiteY21" fmla="*/ 32781 h 37100"/>
              <a:gd name="connsiteX22" fmla="*/ 102513 w 104164"/>
              <a:gd name="connsiteY22" fmla="*/ 32019 h 37100"/>
              <a:gd name="connsiteX23" fmla="*/ 102640 w 104164"/>
              <a:gd name="connsiteY23" fmla="*/ 31256 h 37100"/>
              <a:gd name="connsiteX24" fmla="*/ 102766 w 104164"/>
              <a:gd name="connsiteY24" fmla="*/ 30494 h 37100"/>
              <a:gd name="connsiteX25" fmla="*/ 103021 w 104164"/>
              <a:gd name="connsiteY25" fmla="*/ 29605 h 37100"/>
              <a:gd name="connsiteX26" fmla="*/ 103275 w 104164"/>
              <a:gd name="connsiteY26" fmla="*/ 28715 h 37100"/>
              <a:gd name="connsiteX27" fmla="*/ 103656 w 104164"/>
              <a:gd name="connsiteY27" fmla="*/ 27699 h 37100"/>
              <a:gd name="connsiteX28" fmla="*/ 102766 w 104164"/>
              <a:gd name="connsiteY28" fmla="*/ 26555 h 37100"/>
              <a:gd name="connsiteX29" fmla="*/ 102004 w 104164"/>
              <a:gd name="connsiteY29" fmla="*/ 25285 h 37100"/>
              <a:gd name="connsiteX30" fmla="*/ 101369 w 104164"/>
              <a:gd name="connsiteY30" fmla="*/ 24014 h 37100"/>
              <a:gd name="connsiteX31" fmla="*/ 100861 w 104164"/>
              <a:gd name="connsiteY31" fmla="*/ 22616 h 37100"/>
              <a:gd name="connsiteX32" fmla="*/ 100480 w 104164"/>
              <a:gd name="connsiteY32" fmla="*/ 21219 h 37100"/>
              <a:gd name="connsiteX33" fmla="*/ 100353 w 104164"/>
              <a:gd name="connsiteY33" fmla="*/ 19694 h 37100"/>
              <a:gd name="connsiteX34" fmla="*/ 100353 w 104164"/>
              <a:gd name="connsiteY34" fmla="*/ 18932 h 37100"/>
              <a:gd name="connsiteX35" fmla="*/ 100353 w 104164"/>
              <a:gd name="connsiteY35" fmla="*/ 18169 h 37100"/>
              <a:gd name="connsiteX36" fmla="*/ 100480 w 104164"/>
              <a:gd name="connsiteY36" fmla="*/ 17407 h 37100"/>
              <a:gd name="connsiteX37" fmla="*/ 100607 w 104164"/>
              <a:gd name="connsiteY37" fmla="*/ 16645 h 37100"/>
              <a:gd name="connsiteX38" fmla="*/ 101496 w 104164"/>
              <a:gd name="connsiteY38" fmla="*/ 12198 h 37100"/>
              <a:gd name="connsiteX39" fmla="*/ 102640 w 104164"/>
              <a:gd name="connsiteY39" fmla="*/ 7878 h 37100"/>
              <a:gd name="connsiteX40" fmla="*/ 102640 w 104164"/>
              <a:gd name="connsiteY40" fmla="*/ 7242 h 37100"/>
              <a:gd name="connsiteX41" fmla="*/ 102640 w 104164"/>
              <a:gd name="connsiteY41" fmla="*/ 6988 h 37100"/>
              <a:gd name="connsiteX42" fmla="*/ 102640 w 104164"/>
              <a:gd name="connsiteY42" fmla="*/ 6734 h 37100"/>
              <a:gd name="connsiteX43" fmla="*/ 102893 w 104164"/>
              <a:gd name="connsiteY43" fmla="*/ 5082 h 37100"/>
              <a:gd name="connsiteX44" fmla="*/ 103275 w 104164"/>
              <a:gd name="connsiteY44" fmla="*/ 3558 h 37100"/>
              <a:gd name="connsiteX45" fmla="*/ 103656 w 104164"/>
              <a:gd name="connsiteY45" fmla="*/ 2160 h 37100"/>
              <a:gd name="connsiteX46" fmla="*/ 104164 w 104164"/>
              <a:gd name="connsiteY46" fmla="*/ 889 h 37100"/>
              <a:gd name="connsiteX47" fmla="*/ 100607 w 104164"/>
              <a:gd name="connsiteY47" fmla="*/ 762 h 37100"/>
              <a:gd name="connsiteX48" fmla="*/ 97051 w 104164"/>
              <a:gd name="connsiteY48" fmla="*/ 762 h 37100"/>
              <a:gd name="connsiteX49" fmla="*/ 89937 w 104164"/>
              <a:gd name="connsiteY49" fmla="*/ 1016 h 37100"/>
              <a:gd name="connsiteX50" fmla="*/ 82696 w 104164"/>
              <a:gd name="connsiteY50" fmla="*/ 1270 h 37100"/>
              <a:gd name="connsiteX51" fmla="*/ 75583 w 104164"/>
              <a:gd name="connsiteY51" fmla="*/ 1397 h 37100"/>
              <a:gd name="connsiteX52" fmla="*/ 37855 w 104164"/>
              <a:gd name="connsiteY52" fmla="*/ 889 h 37100"/>
              <a:gd name="connsiteX53" fmla="*/ 18927 w 104164"/>
              <a:gd name="connsiteY53" fmla="*/ 508 h 37100"/>
              <a:gd name="connsiteX54" fmla="*/ 0 w 104164"/>
              <a:gd name="connsiteY54" fmla="*/ 0 h 37100"/>
              <a:gd name="connsiteX55" fmla="*/ 0 w 104164"/>
              <a:gd name="connsiteY55" fmla="*/ 35449 h 37100"/>
              <a:gd name="connsiteX56" fmla="*/ 3938 w 104164"/>
              <a:gd name="connsiteY56" fmla="*/ 36085 h 3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04164" h="37100">
                <a:moveTo>
                  <a:pt x="3938" y="36085"/>
                </a:moveTo>
                <a:cubicBezTo>
                  <a:pt x="5970" y="36339"/>
                  <a:pt x="7876" y="36593"/>
                  <a:pt x="9781" y="36720"/>
                </a:cubicBezTo>
                <a:lnTo>
                  <a:pt x="12576" y="36974"/>
                </a:lnTo>
                <a:lnTo>
                  <a:pt x="15370" y="37101"/>
                </a:lnTo>
                <a:lnTo>
                  <a:pt x="18165" y="37101"/>
                </a:lnTo>
                <a:lnTo>
                  <a:pt x="20959" y="36974"/>
                </a:lnTo>
                <a:lnTo>
                  <a:pt x="23754" y="36720"/>
                </a:lnTo>
                <a:lnTo>
                  <a:pt x="26549" y="36211"/>
                </a:lnTo>
                <a:cubicBezTo>
                  <a:pt x="28327" y="35830"/>
                  <a:pt x="29979" y="35576"/>
                  <a:pt x="31757" y="35195"/>
                </a:cubicBezTo>
                <a:lnTo>
                  <a:pt x="34298" y="34814"/>
                </a:lnTo>
                <a:lnTo>
                  <a:pt x="36838" y="34560"/>
                </a:lnTo>
                <a:lnTo>
                  <a:pt x="39379" y="34306"/>
                </a:lnTo>
                <a:lnTo>
                  <a:pt x="42047" y="34178"/>
                </a:lnTo>
                <a:cubicBezTo>
                  <a:pt x="42936" y="34178"/>
                  <a:pt x="43825" y="34178"/>
                  <a:pt x="44841" y="34306"/>
                </a:cubicBezTo>
                <a:cubicBezTo>
                  <a:pt x="45730" y="34433"/>
                  <a:pt x="46747" y="34433"/>
                  <a:pt x="47763" y="34560"/>
                </a:cubicBezTo>
                <a:lnTo>
                  <a:pt x="52463" y="34941"/>
                </a:lnTo>
                <a:lnTo>
                  <a:pt x="57163" y="35195"/>
                </a:lnTo>
                <a:lnTo>
                  <a:pt x="66690" y="35195"/>
                </a:lnTo>
                <a:cubicBezTo>
                  <a:pt x="73042" y="35068"/>
                  <a:pt x="79393" y="34941"/>
                  <a:pt x="85745" y="34814"/>
                </a:cubicBezTo>
                <a:cubicBezTo>
                  <a:pt x="91588" y="34814"/>
                  <a:pt x="97177" y="34941"/>
                  <a:pt x="102640" y="34941"/>
                </a:cubicBezTo>
                <a:lnTo>
                  <a:pt x="102513" y="33543"/>
                </a:lnTo>
                <a:lnTo>
                  <a:pt x="102513" y="32781"/>
                </a:lnTo>
                <a:lnTo>
                  <a:pt x="102513" y="32019"/>
                </a:lnTo>
                <a:lnTo>
                  <a:pt x="102640" y="31256"/>
                </a:lnTo>
                <a:lnTo>
                  <a:pt x="102766" y="30494"/>
                </a:lnTo>
                <a:lnTo>
                  <a:pt x="103021" y="29605"/>
                </a:lnTo>
                <a:lnTo>
                  <a:pt x="103275" y="28715"/>
                </a:lnTo>
                <a:lnTo>
                  <a:pt x="103656" y="27699"/>
                </a:lnTo>
                <a:lnTo>
                  <a:pt x="102766" y="26555"/>
                </a:lnTo>
                <a:lnTo>
                  <a:pt x="102004" y="25285"/>
                </a:lnTo>
                <a:lnTo>
                  <a:pt x="101369" y="24014"/>
                </a:lnTo>
                <a:lnTo>
                  <a:pt x="100861" y="22616"/>
                </a:lnTo>
                <a:lnTo>
                  <a:pt x="100480" y="21219"/>
                </a:lnTo>
                <a:lnTo>
                  <a:pt x="100353" y="19694"/>
                </a:lnTo>
                <a:lnTo>
                  <a:pt x="100353" y="18932"/>
                </a:lnTo>
                <a:lnTo>
                  <a:pt x="100353" y="18169"/>
                </a:lnTo>
                <a:lnTo>
                  <a:pt x="100480" y="17407"/>
                </a:lnTo>
                <a:lnTo>
                  <a:pt x="100607" y="16645"/>
                </a:lnTo>
                <a:lnTo>
                  <a:pt x="101496" y="12198"/>
                </a:lnTo>
                <a:lnTo>
                  <a:pt x="102640" y="7878"/>
                </a:lnTo>
                <a:lnTo>
                  <a:pt x="102640" y="7242"/>
                </a:lnTo>
                <a:lnTo>
                  <a:pt x="102640" y="6988"/>
                </a:lnTo>
                <a:lnTo>
                  <a:pt x="102640" y="6734"/>
                </a:lnTo>
                <a:cubicBezTo>
                  <a:pt x="102766" y="6226"/>
                  <a:pt x="102893" y="5590"/>
                  <a:pt x="102893" y="5082"/>
                </a:cubicBezTo>
                <a:lnTo>
                  <a:pt x="103275" y="3558"/>
                </a:lnTo>
                <a:lnTo>
                  <a:pt x="103656" y="2160"/>
                </a:lnTo>
                <a:lnTo>
                  <a:pt x="104164" y="889"/>
                </a:lnTo>
                <a:lnTo>
                  <a:pt x="100607" y="762"/>
                </a:lnTo>
                <a:lnTo>
                  <a:pt x="97051" y="762"/>
                </a:lnTo>
                <a:lnTo>
                  <a:pt x="89937" y="1016"/>
                </a:lnTo>
                <a:lnTo>
                  <a:pt x="82696" y="1270"/>
                </a:lnTo>
                <a:lnTo>
                  <a:pt x="75583" y="1397"/>
                </a:lnTo>
                <a:cubicBezTo>
                  <a:pt x="63133" y="1270"/>
                  <a:pt x="50430" y="1143"/>
                  <a:pt x="37855" y="889"/>
                </a:cubicBezTo>
                <a:lnTo>
                  <a:pt x="18927" y="508"/>
                </a:lnTo>
                <a:lnTo>
                  <a:pt x="0" y="0"/>
                </a:lnTo>
                <a:lnTo>
                  <a:pt x="0" y="35449"/>
                </a:lnTo>
                <a:lnTo>
                  <a:pt x="3938" y="3608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23" name="Freeform 322">
            <a:extLst>
              <a:ext uri="{FF2B5EF4-FFF2-40B4-BE49-F238E27FC236}">
                <a16:creationId xmlns:a16="http://schemas.microsoft.com/office/drawing/2014/main" id="{47F8613A-371D-5745-9F60-FD931C054A8C}"/>
              </a:ext>
            </a:extLst>
          </p:cNvPr>
          <p:cNvSpPr/>
          <p:nvPr/>
        </p:nvSpPr>
        <p:spPr>
          <a:xfrm>
            <a:off x="10303429" y="6439489"/>
            <a:ext cx="61608" cy="41431"/>
          </a:xfrm>
          <a:custGeom>
            <a:avLst/>
            <a:gdLst>
              <a:gd name="connsiteX0" fmla="*/ 17276 w 61608"/>
              <a:gd name="connsiteY0" fmla="*/ 8513 h 46122"/>
              <a:gd name="connsiteX1" fmla="*/ 16641 w 61608"/>
              <a:gd name="connsiteY1" fmla="*/ 8894 h 46122"/>
              <a:gd name="connsiteX2" fmla="*/ 16006 w 61608"/>
              <a:gd name="connsiteY2" fmla="*/ 9148 h 46122"/>
              <a:gd name="connsiteX3" fmla="*/ 14608 w 61608"/>
              <a:gd name="connsiteY3" fmla="*/ 9529 h 46122"/>
              <a:gd name="connsiteX4" fmla="*/ 13211 w 61608"/>
              <a:gd name="connsiteY4" fmla="*/ 9783 h 46122"/>
              <a:gd name="connsiteX5" fmla="*/ 11814 w 61608"/>
              <a:gd name="connsiteY5" fmla="*/ 10037 h 46122"/>
              <a:gd name="connsiteX6" fmla="*/ 10417 w 61608"/>
              <a:gd name="connsiteY6" fmla="*/ 10165 h 46122"/>
              <a:gd name="connsiteX7" fmla="*/ 9019 w 61608"/>
              <a:gd name="connsiteY7" fmla="*/ 10165 h 46122"/>
              <a:gd name="connsiteX8" fmla="*/ 6605 w 61608"/>
              <a:gd name="connsiteY8" fmla="*/ 10037 h 46122"/>
              <a:gd name="connsiteX9" fmla="*/ 4827 w 61608"/>
              <a:gd name="connsiteY9" fmla="*/ 12833 h 46122"/>
              <a:gd name="connsiteX10" fmla="*/ 3049 w 61608"/>
              <a:gd name="connsiteY10" fmla="*/ 15882 h 46122"/>
              <a:gd name="connsiteX11" fmla="*/ 1397 w 61608"/>
              <a:gd name="connsiteY11" fmla="*/ 18932 h 46122"/>
              <a:gd name="connsiteX12" fmla="*/ 635 w 61608"/>
              <a:gd name="connsiteY12" fmla="*/ 20456 h 46122"/>
              <a:gd name="connsiteX13" fmla="*/ 0 w 61608"/>
              <a:gd name="connsiteY13" fmla="*/ 21981 h 46122"/>
              <a:gd name="connsiteX14" fmla="*/ 254 w 61608"/>
              <a:gd name="connsiteY14" fmla="*/ 23124 h 46122"/>
              <a:gd name="connsiteX15" fmla="*/ 635 w 61608"/>
              <a:gd name="connsiteY15" fmla="*/ 24268 h 46122"/>
              <a:gd name="connsiteX16" fmla="*/ 1143 w 61608"/>
              <a:gd name="connsiteY16" fmla="*/ 25412 h 46122"/>
              <a:gd name="connsiteX17" fmla="*/ 1779 w 61608"/>
              <a:gd name="connsiteY17" fmla="*/ 26555 h 46122"/>
              <a:gd name="connsiteX18" fmla="*/ 2541 w 61608"/>
              <a:gd name="connsiteY18" fmla="*/ 27699 h 46122"/>
              <a:gd name="connsiteX19" fmla="*/ 3303 w 61608"/>
              <a:gd name="connsiteY19" fmla="*/ 28969 h 46122"/>
              <a:gd name="connsiteX20" fmla="*/ 5208 w 61608"/>
              <a:gd name="connsiteY20" fmla="*/ 31510 h 46122"/>
              <a:gd name="connsiteX21" fmla="*/ 7367 w 61608"/>
              <a:gd name="connsiteY21" fmla="*/ 34179 h 46122"/>
              <a:gd name="connsiteX22" fmla="*/ 9908 w 61608"/>
              <a:gd name="connsiteY22" fmla="*/ 36974 h 46122"/>
              <a:gd name="connsiteX23" fmla="*/ 15497 w 61608"/>
              <a:gd name="connsiteY23" fmla="*/ 43200 h 46122"/>
              <a:gd name="connsiteX24" fmla="*/ 17403 w 61608"/>
              <a:gd name="connsiteY24" fmla="*/ 43073 h 46122"/>
              <a:gd name="connsiteX25" fmla="*/ 19182 w 61608"/>
              <a:gd name="connsiteY25" fmla="*/ 42946 h 46122"/>
              <a:gd name="connsiteX26" fmla="*/ 20833 w 61608"/>
              <a:gd name="connsiteY26" fmla="*/ 42946 h 46122"/>
              <a:gd name="connsiteX27" fmla="*/ 22357 w 61608"/>
              <a:gd name="connsiteY27" fmla="*/ 43073 h 46122"/>
              <a:gd name="connsiteX28" fmla="*/ 23754 w 61608"/>
              <a:gd name="connsiteY28" fmla="*/ 43200 h 46122"/>
              <a:gd name="connsiteX29" fmla="*/ 25024 w 61608"/>
              <a:gd name="connsiteY29" fmla="*/ 43454 h 46122"/>
              <a:gd name="connsiteX30" fmla="*/ 27438 w 61608"/>
              <a:gd name="connsiteY30" fmla="*/ 43962 h 46122"/>
              <a:gd name="connsiteX31" fmla="*/ 32265 w 61608"/>
              <a:gd name="connsiteY31" fmla="*/ 45233 h 46122"/>
              <a:gd name="connsiteX32" fmla="*/ 34933 w 61608"/>
              <a:gd name="connsiteY32" fmla="*/ 45741 h 46122"/>
              <a:gd name="connsiteX33" fmla="*/ 36457 w 61608"/>
              <a:gd name="connsiteY33" fmla="*/ 45995 h 46122"/>
              <a:gd name="connsiteX34" fmla="*/ 38109 w 61608"/>
              <a:gd name="connsiteY34" fmla="*/ 46122 h 46122"/>
              <a:gd name="connsiteX35" fmla="*/ 39379 w 61608"/>
              <a:gd name="connsiteY35" fmla="*/ 46122 h 46122"/>
              <a:gd name="connsiteX36" fmla="*/ 40776 w 61608"/>
              <a:gd name="connsiteY36" fmla="*/ 45995 h 46122"/>
              <a:gd name="connsiteX37" fmla="*/ 42300 w 61608"/>
              <a:gd name="connsiteY37" fmla="*/ 45741 h 46122"/>
              <a:gd name="connsiteX38" fmla="*/ 43825 w 61608"/>
              <a:gd name="connsiteY38" fmla="*/ 45360 h 46122"/>
              <a:gd name="connsiteX39" fmla="*/ 45476 w 61608"/>
              <a:gd name="connsiteY39" fmla="*/ 44979 h 46122"/>
              <a:gd name="connsiteX40" fmla="*/ 47127 w 61608"/>
              <a:gd name="connsiteY40" fmla="*/ 44471 h 46122"/>
              <a:gd name="connsiteX41" fmla="*/ 48779 w 61608"/>
              <a:gd name="connsiteY41" fmla="*/ 43835 h 46122"/>
              <a:gd name="connsiteX42" fmla="*/ 50430 w 61608"/>
              <a:gd name="connsiteY42" fmla="*/ 43200 h 46122"/>
              <a:gd name="connsiteX43" fmla="*/ 51955 w 61608"/>
              <a:gd name="connsiteY43" fmla="*/ 42438 h 46122"/>
              <a:gd name="connsiteX44" fmla="*/ 53479 w 61608"/>
              <a:gd name="connsiteY44" fmla="*/ 41675 h 46122"/>
              <a:gd name="connsiteX45" fmla="*/ 54877 w 61608"/>
              <a:gd name="connsiteY45" fmla="*/ 40786 h 46122"/>
              <a:gd name="connsiteX46" fmla="*/ 56147 w 61608"/>
              <a:gd name="connsiteY46" fmla="*/ 39896 h 46122"/>
              <a:gd name="connsiteX47" fmla="*/ 57290 w 61608"/>
              <a:gd name="connsiteY47" fmla="*/ 38880 h 46122"/>
              <a:gd name="connsiteX48" fmla="*/ 57798 w 61608"/>
              <a:gd name="connsiteY48" fmla="*/ 38372 h 46122"/>
              <a:gd name="connsiteX49" fmla="*/ 58179 w 61608"/>
              <a:gd name="connsiteY49" fmla="*/ 37863 h 46122"/>
              <a:gd name="connsiteX50" fmla="*/ 58560 w 61608"/>
              <a:gd name="connsiteY50" fmla="*/ 37355 h 46122"/>
              <a:gd name="connsiteX51" fmla="*/ 58942 w 61608"/>
              <a:gd name="connsiteY51" fmla="*/ 36847 h 46122"/>
              <a:gd name="connsiteX52" fmla="*/ 59195 w 61608"/>
              <a:gd name="connsiteY52" fmla="*/ 36339 h 46122"/>
              <a:gd name="connsiteX53" fmla="*/ 59450 w 61608"/>
              <a:gd name="connsiteY53" fmla="*/ 35830 h 46122"/>
              <a:gd name="connsiteX54" fmla="*/ 59830 w 61608"/>
              <a:gd name="connsiteY54" fmla="*/ 34560 h 46122"/>
              <a:gd name="connsiteX55" fmla="*/ 60085 w 61608"/>
              <a:gd name="connsiteY55" fmla="*/ 33162 h 46122"/>
              <a:gd name="connsiteX56" fmla="*/ 60339 w 61608"/>
              <a:gd name="connsiteY56" fmla="*/ 30367 h 46122"/>
              <a:gd name="connsiteX57" fmla="*/ 60592 w 61608"/>
              <a:gd name="connsiteY57" fmla="*/ 27572 h 46122"/>
              <a:gd name="connsiteX58" fmla="*/ 60847 w 61608"/>
              <a:gd name="connsiteY58" fmla="*/ 26174 h 46122"/>
              <a:gd name="connsiteX59" fmla="*/ 61101 w 61608"/>
              <a:gd name="connsiteY59" fmla="*/ 24903 h 46122"/>
              <a:gd name="connsiteX60" fmla="*/ 61482 w 61608"/>
              <a:gd name="connsiteY60" fmla="*/ 23379 h 46122"/>
              <a:gd name="connsiteX61" fmla="*/ 61609 w 61608"/>
              <a:gd name="connsiteY61" fmla="*/ 21981 h 46122"/>
              <a:gd name="connsiteX62" fmla="*/ 61609 w 61608"/>
              <a:gd name="connsiteY62" fmla="*/ 20583 h 46122"/>
              <a:gd name="connsiteX63" fmla="*/ 61482 w 61608"/>
              <a:gd name="connsiteY63" fmla="*/ 19186 h 46122"/>
              <a:gd name="connsiteX64" fmla="*/ 61355 w 61608"/>
              <a:gd name="connsiteY64" fmla="*/ 17661 h 46122"/>
              <a:gd name="connsiteX65" fmla="*/ 61101 w 61608"/>
              <a:gd name="connsiteY65" fmla="*/ 16136 h 46122"/>
              <a:gd name="connsiteX66" fmla="*/ 60339 w 61608"/>
              <a:gd name="connsiteY66" fmla="*/ 13087 h 46122"/>
              <a:gd name="connsiteX67" fmla="*/ 58560 w 61608"/>
              <a:gd name="connsiteY67" fmla="*/ 6861 h 46122"/>
              <a:gd name="connsiteX68" fmla="*/ 57798 w 61608"/>
              <a:gd name="connsiteY68" fmla="*/ 3558 h 46122"/>
              <a:gd name="connsiteX69" fmla="*/ 57417 w 61608"/>
              <a:gd name="connsiteY69" fmla="*/ 1779 h 46122"/>
              <a:gd name="connsiteX70" fmla="*/ 57163 w 61608"/>
              <a:gd name="connsiteY70" fmla="*/ 0 h 46122"/>
              <a:gd name="connsiteX71" fmla="*/ 21595 w 61608"/>
              <a:gd name="connsiteY71" fmla="*/ 254 h 46122"/>
              <a:gd name="connsiteX72" fmla="*/ 20579 w 61608"/>
              <a:gd name="connsiteY72" fmla="*/ 3176 h 46122"/>
              <a:gd name="connsiteX73" fmla="*/ 19689 w 61608"/>
              <a:gd name="connsiteY73" fmla="*/ 5463 h 46122"/>
              <a:gd name="connsiteX74" fmla="*/ 19182 w 61608"/>
              <a:gd name="connsiteY74" fmla="*/ 6353 h 46122"/>
              <a:gd name="connsiteX75" fmla="*/ 18927 w 61608"/>
              <a:gd name="connsiteY75" fmla="*/ 6734 h 46122"/>
              <a:gd name="connsiteX76" fmla="*/ 18673 w 61608"/>
              <a:gd name="connsiteY76" fmla="*/ 7115 h 46122"/>
              <a:gd name="connsiteX77" fmla="*/ 18419 w 61608"/>
              <a:gd name="connsiteY77" fmla="*/ 7369 h 46122"/>
              <a:gd name="connsiteX78" fmla="*/ 18165 w 61608"/>
              <a:gd name="connsiteY78" fmla="*/ 7623 h 46122"/>
              <a:gd name="connsiteX79" fmla="*/ 17784 w 61608"/>
              <a:gd name="connsiteY79" fmla="*/ 7878 h 46122"/>
              <a:gd name="connsiteX80" fmla="*/ 17276 w 61608"/>
              <a:gd name="connsiteY80" fmla="*/ 8513 h 4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1608" h="46122">
                <a:moveTo>
                  <a:pt x="17276" y="8513"/>
                </a:moveTo>
                <a:lnTo>
                  <a:pt x="16641" y="8894"/>
                </a:lnTo>
                <a:lnTo>
                  <a:pt x="16006" y="9148"/>
                </a:lnTo>
                <a:lnTo>
                  <a:pt x="14608" y="9529"/>
                </a:lnTo>
                <a:lnTo>
                  <a:pt x="13211" y="9783"/>
                </a:lnTo>
                <a:lnTo>
                  <a:pt x="11814" y="10037"/>
                </a:lnTo>
                <a:lnTo>
                  <a:pt x="10417" y="10165"/>
                </a:lnTo>
                <a:lnTo>
                  <a:pt x="9019" y="10165"/>
                </a:lnTo>
                <a:cubicBezTo>
                  <a:pt x="8130" y="10165"/>
                  <a:pt x="7367" y="10165"/>
                  <a:pt x="6605" y="10037"/>
                </a:cubicBezTo>
                <a:cubicBezTo>
                  <a:pt x="5970" y="10927"/>
                  <a:pt x="5462" y="11816"/>
                  <a:pt x="4827" y="12833"/>
                </a:cubicBezTo>
                <a:lnTo>
                  <a:pt x="3049" y="15882"/>
                </a:lnTo>
                <a:lnTo>
                  <a:pt x="1397" y="18932"/>
                </a:lnTo>
                <a:lnTo>
                  <a:pt x="635" y="20456"/>
                </a:lnTo>
                <a:lnTo>
                  <a:pt x="0" y="21981"/>
                </a:lnTo>
                <a:lnTo>
                  <a:pt x="254" y="23124"/>
                </a:lnTo>
                <a:lnTo>
                  <a:pt x="635" y="24268"/>
                </a:lnTo>
                <a:lnTo>
                  <a:pt x="1143" y="25412"/>
                </a:lnTo>
                <a:lnTo>
                  <a:pt x="1779" y="26555"/>
                </a:lnTo>
                <a:lnTo>
                  <a:pt x="2541" y="27699"/>
                </a:lnTo>
                <a:lnTo>
                  <a:pt x="3303" y="28969"/>
                </a:lnTo>
                <a:cubicBezTo>
                  <a:pt x="3938" y="29732"/>
                  <a:pt x="4573" y="30621"/>
                  <a:pt x="5208" y="31510"/>
                </a:cubicBezTo>
                <a:cubicBezTo>
                  <a:pt x="5970" y="32400"/>
                  <a:pt x="6605" y="33289"/>
                  <a:pt x="7367" y="34179"/>
                </a:cubicBezTo>
                <a:cubicBezTo>
                  <a:pt x="8130" y="35068"/>
                  <a:pt x="9019" y="36085"/>
                  <a:pt x="9908" y="36974"/>
                </a:cubicBezTo>
                <a:cubicBezTo>
                  <a:pt x="11686" y="38880"/>
                  <a:pt x="13592" y="41040"/>
                  <a:pt x="15497" y="43200"/>
                </a:cubicBezTo>
                <a:cubicBezTo>
                  <a:pt x="16132" y="43073"/>
                  <a:pt x="16768" y="43073"/>
                  <a:pt x="17403" y="43073"/>
                </a:cubicBezTo>
                <a:cubicBezTo>
                  <a:pt x="18038" y="43073"/>
                  <a:pt x="18546" y="43073"/>
                  <a:pt x="19182" y="42946"/>
                </a:cubicBezTo>
                <a:cubicBezTo>
                  <a:pt x="19689" y="42946"/>
                  <a:pt x="20324" y="42946"/>
                  <a:pt x="20833" y="42946"/>
                </a:cubicBezTo>
                <a:lnTo>
                  <a:pt x="22357" y="43073"/>
                </a:lnTo>
                <a:lnTo>
                  <a:pt x="23754" y="43200"/>
                </a:lnTo>
                <a:lnTo>
                  <a:pt x="25024" y="43454"/>
                </a:lnTo>
                <a:cubicBezTo>
                  <a:pt x="25914" y="43581"/>
                  <a:pt x="26676" y="43835"/>
                  <a:pt x="27438" y="43962"/>
                </a:cubicBezTo>
                <a:cubicBezTo>
                  <a:pt x="29089" y="44343"/>
                  <a:pt x="30614" y="44852"/>
                  <a:pt x="32265" y="45233"/>
                </a:cubicBezTo>
                <a:cubicBezTo>
                  <a:pt x="33154" y="45360"/>
                  <a:pt x="34044" y="45614"/>
                  <a:pt x="34933" y="45741"/>
                </a:cubicBezTo>
                <a:lnTo>
                  <a:pt x="36457" y="45995"/>
                </a:lnTo>
                <a:lnTo>
                  <a:pt x="38109" y="46122"/>
                </a:lnTo>
                <a:cubicBezTo>
                  <a:pt x="38490" y="46122"/>
                  <a:pt x="38871" y="46122"/>
                  <a:pt x="39379" y="46122"/>
                </a:cubicBezTo>
                <a:cubicBezTo>
                  <a:pt x="39760" y="46122"/>
                  <a:pt x="40268" y="45995"/>
                  <a:pt x="40776" y="45995"/>
                </a:cubicBezTo>
                <a:lnTo>
                  <a:pt x="42300" y="45741"/>
                </a:lnTo>
                <a:lnTo>
                  <a:pt x="43825" y="45360"/>
                </a:lnTo>
                <a:lnTo>
                  <a:pt x="45476" y="44979"/>
                </a:lnTo>
                <a:lnTo>
                  <a:pt x="47127" y="44471"/>
                </a:lnTo>
                <a:lnTo>
                  <a:pt x="48779" y="43835"/>
                </a:lnTo>
                <a:lnTo>
                  <a:pt x="50430" y="43200"/>
                </a:lnTo>
                <a:lnTo>
                  <a:pt x="51955" y="42438"/>
                </a:lnTo>
                <a:lnTo>
                  <a:pt x="53479" y="41675"/>
                </a:lnTo>
                <a:lnTo>
                  <a:pt x="54877" y="40786"/>
                </a:lnTo>
                <a:lnTo>
                  <a:pt x="56147" y="39896"/>
                </a:lnTo>
                <a:lnTo>
                  <a:pt x="57290" y="38880"/>
                </a:lnTo>
                <a:lnTo>
                  <a:pt x="57798" y="38372"/>
                </a:lnTo>
                <a:lnTo>
                  <a:pt x="58179" y="37863"/>
                </a:lnTo>
                <a:lnTo>
                  <a:pt x="58560" y="37355"/>
                </a:lnTo>
                <a:lnTo>
                  <a:pt x="58942" y="36847"/>
                </a:lnTo>
                <a:lnTo>
                  <a:pt x="59195" y="36339"/>
                </a:lnTo>
                <a:lnTo>
                  <a:pt x="59450" y="35830"/>
                </a:lnTo>
                <a:lnTo>
                  <a:pt x="59830" y="34560"/>
                </a:lnTo>
                <a:lnTo>
                  <a:pt x="60085" y="33162"/>
                </a:lnTo>
                <a:lnTo>
                  <a:pt x="60339" y="30367"/>
                </a:lnTo>
                <a:lnTo>
                  <a:pt x="60592" y="27572"/>
                </a:lnTo>
                <a:lnTo>
                  <a:pt x="60847" y="26174"/>
                </a:lnTo>
                <a:lnTo>
                  <a:pt x="61101" y="24903"/>
                </a:lnTo>
                <a:lnTo>
                  <a:pt x="61482" y="23379"/>
                </a:lnTo>
                <a:lnTo>
                  <a:pt x="61609" y="21981"/>
                </a:lnTo>
                <a:lnTo>
                  <a:pt x="61609" y="20583"/>
                </a:lnTo>
                <a:lnTo>
                  <a:pt x="61482" y="19186"/>
                </a:lnTo>
                <a:lnTo>
                  <a:pt x="61355" y="17661"/>
                </a:lnTo>
                <a:lnTo>
                  <a:pt x="61101" y="16136"/>
                </a:lnTo>
                <a:lnTo>
                  <a:pt x="60339" y="13087"/>
                </a:lnTo>
                <a:cubicBezTo>
                  <a:pt x="59704" y="11054"/>
                  <a:pt x="59195" y="9021"/>
                  <a:pt x="58560" y="6861"/>
                </a:cubicBezTo>
                <a:lnTo>
                  <a:pt x="57798" y="3558"/>
                </a:lnTo>
                <a:lnTo>
                  <a:pt x="57417" y="1779"/>
                </a:lnTo>
                <a:lnTo>
                  <a:pt x="57163" y="0"/>
                </a:lnTo>
                <a:cubicBezTo>
                  <a:pt x="48652" y="0"/>
                  <a:pt x="29979" y="254"/>
                  <a:pt x="21595" y="254"/>
                </a:cubicBezTo>
                <a:cubicBezTo>
                  <a:pt x="21214" y="1397"/>
                  <a:pt x="20959" y="2287"/>
                  <a:pt x="20579" y="3176"/>
                </a:cubicBezTo>
                <a:cubicBezTo>
                  <a:pt x="20324" y="4066"/>
                  <a:pt x="19944" y="4828"/>
                  <a:pt x="19689" y="5463"/>
                </a:cubicBezTo>
                <a:lnTo>
                  <a:pt x="19182" y="6353"/>
                </a:lnTo>
                <a:lnTo>
                  <a:pt x="18927" y="6734"/>
                </a:lnTo>
                <a:lnTo>
                  <a:pt x="18673" y="7115"/>
                </a:lnTo>
                <a:lnTo>
                  <a:pt x="18419" y="7369"/>
                </a:lnTo>
                <a:lnTo>
                  <a:pt x="18165" y="7623"/>
                </a:lnTo>
                <a:lnTo>
                  <a:pt x="17784" y="7878"/>
                </a:lnTo>
                <a:lnTo>
                  <a:pt x="17276" y="8513"/>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24" name="Freeform 323">
            <a:extLst>
              <a:ext uri="{FF2B5EF4-FFF2-40B4-BE49-F238E27FC236}">
                <a16:creationId xmlns:a16="http://schemas.microsoft.com/office/drawing/2014/main" id="{64DF484B-5BF5-4549-AEB3-EEC4653F13A6}"/>
              </a:ext>
            </a:extLst>
          </p:cNvPr>
          <p:cNvSpPr/>
          <p:nvPr/>
        </p:nvSpPr>
        <p:spPr>
          <a:xfrm>
            <a:off x="5478344" y="6446907"/>
            <a:ext cx="98955" cy="33899"/>
          </a:xfrm>
          <a:custGeom>
            <a:avLst/>
            <a:gdLst>
              <a:gd name="connsiteX0" fmla="*/ 0 w 98955"/>
              <a:gd name="connsiteY0" fmla="*/ 1906 h 37736"/>
              <a:gd name="connsiteX1" fmla="*/ 1398 w 98955"/>
              <a:gd name="connsiteY1" fmla="*/ 10673 h 37736"/>
              <a:gd name="connsiteX2" fmla="*/ 2668 w 98955"/>
              <a:gd name="connsiteY2" fmla="*/ 19567 h 37736"/>
              <a:gd name="connsiteX3" fmla="*/ 4954 w 98955"/>
              <a:gd name="connsiteY3" fmla="*/ 37355 h 37736"/>
              <a:gd name="connsiteX4" fmla="*/ 8003 w 98955"/>
              <a:gd name="connsiteY4" fmla="*/ 37355 h 37736"/>
              <a:gd name="connsiteX5" fmla="*/ 27312 w 98955"/>
              <a:gd name="connsiteY5" fmla="*/ 37609 h 37736"/>
              <a:gd name="connsiteX6" fmla="*/ 28836 w 98955"/>
              <a:gd name="connsiteY6" fmla="*/ 37609 h 37736"/>
              <a:gd name="connsiteX7" fmla="*/ 29344 w 98955"/>
              <a:gd name="connsiteY7" fmla="*/ 37609 h 37736"/>
              <a:gd name="connsiteX8" fmla="*/ 42555 w 98955"/>
              <a:gd name="connsiteY8" fmla="*/ 37736 h 37736"/>
              <a:gd name="connsiteX9" fmla="*/ 55766 w 98955"/>
              <a:gd name="connsiteY9" fmla="*/ 37609 h 37736"/>
              <a:gd name="connsiteX10" fmla="*/ 66437 w 98955"/>
              <a:gd name="connsiteY10" fmla="*/ 37355 h 37736"/>
              <a:gd name="connsiteX11" fmla="*/ 71518 w 98955"/>
              <a:gd name="connsiteY11" fmla="*/ 37355 h 37736"/>
              <a:gd name="connsiteX12" fmla="*/ 73296 w 98955"/>
              <a:gd name="connsiteY12" fmla="*/ 37355 h 37736"/>
              <a:gd name="connsiteX13" fmla="*/ 74186 w 98955"/>
              <a:gd name="connsiteY13" fmla="*/ 37482 h 37736"/>
              <a:gd name="connsiteX14" fmla="*/ 74693 w 98955"/>
              <a:gd name="connsiteY14" fmla="*/ 37609 h 37736"/>
              <a:gd name="connsiteX15" fmla="*/ 75329 w 98955"/>
              <a:gd name="connsiteY15" fmla="*/ 37609 h 37736"/>
              <a:gd name="connsiteX16" fmla="*/ 77107 w 98955"/>
              <a:gd name="connsiteY16" fmla="*/ 37609 h 37736"/>
              <a:gd name="connsiteX17" fmla="*/ 81680 w 98955"/>
              <a:gd name="connsiteY17" fmla="*/ 37355 h 37736"/>
              <a:gd name="connsiteX18" fmla="*/ 89048 w 98955"/>
              <a:gd name="connsiteY18" fmla="*/ 36720 h 37736"/>
              <a:gd name="connsiteX19" fmla="*/ 90318 w 98955"/>
              <a:gd name="connsiteY19" fmla="*/ 36593 h 37736"/>
              <a:gd name="connsiteX20" fmla="*/ 92732 w 98955"/>
              <a:gd name="connsiteY20" fmla="*/ 36212 h 37736"/>
              <a:gd name="connsiteX21" fmla="*/ 95780 w 98955"/>
              <a:gd name="connsiteY21" fmla="*/ 35704 h 37736"/>
              <a:gd name="connsiteX22" fmla="*/ 98956 w 98955"/>
              <a:gd name="connsiteY22" fmla="*/ 35322 h 37736"/>
              <a:gd name="connsiteX23" fmla="*/ 98956 w 98955"/>
              <a:gd name="connsiteY23" fmla="*/ 26428 h 37736"/>
              <a:gd name="connsiteX24" fmla="*/ 98702 w 98955"/>
              <a:gd name="connsiteY24" fmla="*/ 17661 h 37736"/>
              <a:gd name="connsiteX25" fmla="*/ 98448 w 98955"/>
              <a:gd name="connsiteY25" fmla="*/ 8894 h 37736"/>
              <a:gd name="connsiteX26" fmla="*/ 98448 w 98955"/>
              <a:gd name="connsiteY26" fmla="*/ 0 h 37736"/>
              <a:gd name="connsiteX27" fmla="*/ 59450 w 98955"/>
              <a:gd name="connsiteY27" fmla="*/ 1397 h 37736"/>
              <a:gd name="connsiteX28" fmla="*/ 0 w 98955"/>
              <a:gd name="connsiteY28" fmla="*/ 1906 h 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955" h="37736">
                <a:moveTo>
                  <a:pt x="0" y="1906"/>
                </a:moveTo>
                <a:lnTo>
                  <a:pt x="1398" y="10673"/>
                </a:lnTo>
                <a:lnTo>
                  <a:pt x="2668" y="19567"/>
                </a:lnTo>
                <a:lnTo>
                  <a:pt x="4954" y="37355"/>
                </a:lnTo>
                <a:lnTo>
                  <a:pt x="8003" y="37355"/>
                </a:lnTo>
                <a:lnTo>
                  <a:pt x="27312" y="37609"/>
                </a:lnTo>
                <a:cubicBezTo>
                  <a:pt x="27819" y="37609"/>
                  <a:pt x="28455" y="37609"/>
                  <a:pt x="28836" y="37609"/>
                </a:cubicBezTo>
                <a:lnTo>
                  <a:pt x="29344" y="37609"/>
                </a:lnTo>
                <a:lnTo>
                  <a:pt x="42555" y="37736"/>
                </a:lnTo>
                <a:lnTo>
                  <a:pt x="55766" y="37609"/>
                </a:lnTo>
                <a:cubicBezTo>
                  <a:pt x="58307" y="37609"/>
                  <a:pt x="62626" y="37482"/>
                  <a:pt x="66437" y="37355"/>
                </a:cubicBezTo>
                <a:cubicBezTo>
                  <a:pt x="68342" y="37355"/>
                  <a:pt x="70120" y="37355"/>
                  <a:pt x="71518" y="37355"/>
                </a:cubicBezTo>
                <a:cubicBezTo>
                  <a:pt x="72153" y="37355"/>
                  <a:pt x="72788" y="37355"/>
                  <a:pt x="73296" y="37355"/>
                </a:cubicBezTo>
                <a:cubicBezTo>
                  <a:pt x="73804" y="37355"/>
                  <a:pt x="74058" y="37482"/>
                  <a:pt x="74186" y="37482"/>
                </a:cubicBezTo>
                <a:cubicBezTo>
                  <a:pt x="74312" y="37482"/>
                  <a:pt x="74439" y="37482"/>
                  <a:pt x="74693" y="37609"/>
                </a:cubicBezTo>
                <a:cubicBezTo>
                  <a:pt x="74820" y="37609"/>
                  <a:pt x="75074" y="37609"/>
                  <a:pt x="75329" y="37609"/>
                </a:cubicBezTo>
                <a:cubicBezTo>
                  <a:pt x="75837" y="37609"/>
                  <a:pt x="76345" y="37609"/>
                  <a:pt x="77107" y="37609"/>
                </a:cubicBezTo>
                <a:cubicBezTo>
                  <a:pt x="78377" y="37482"/>
                  <a:pt x="80029" y="37355"/>
                  <a:pt x="81680" y="37355"/>
                </a:cubicBezTo>
                <a:cubicBezTo>
                  <a:pt x="84856" y="37101"/>
                  <a:pt x="88158" y="36847"/>
                  <a:pt x="89048" y="36720"/>
                </a:cubicBezTo>
                <a:cubicBezTo>
                  <a:pt x="89175" y="36720"/>
                  <a:pt x="89683" y="36593"/>
                  <a:pt x="90318" y="36593"/>
                </a:cubicBezTo>
                <a:cubicBezTo>
                  <a:pt x="90953" y="36466"/>
                  <a:pt x="91842" y="36339"/>
                  <a:pt x="92732" y="36212"/>
                </a:cubicBezTo>
                <a:cubicBezTo>
                  <a:pt x="93621" y="36085"/>
                  <a:pt x="94764" y="35831"/>
                  <a:pt x="95780" y="35704"/>
                </a:cubicBezTo>
                <a:cubicBezTo>
                  <a:pt x="96797" y="35576"/>
                  <a:pt x="97940" y="35450"/>
                  <a:pt x="98956" y="35322"/>
                </a:cubicBezTo>
                <a:cubicBezTo>
                  <a:pt x="98956" y="32273"/>
                  <a:pt x="98956" y="29351"/>
                  <a:pt x="98956" y="26428"/>
                </a:cubicBezTo>
                <a:lnTo>
                  <a:pt x="98702" y="17661"/>
                </a:lnTo>
                <a:lnTo>
                  <a:pt x="98448" y="8894"/>
                </a:lnTo>
                <a:cubicBezTo>
                  <a:pt x="98448" y="5972"/>
                  <a:pt x="98448" y="3049"/>
                  <a:pt x="98448" y="0"/>
                </a:cubicBezTo>
                <a:cubicBezTo>
                  <a:pt x="85364" y="508"/>
                  <a:pt x="72153" y="890"/>
                  <a:pt x="59450" y="1397"/>
                </a:cubicBezTo>
                <a:lnTo>
                  <a:pt x="0" y="1906"/>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25" name="Freeform 324">
            <a:extLst>
              <a:ext uri="{FF2B5EF4-FFF2-40B4-BE49-F238E27FC236}">
                <a16:creationId xmlns:a16="http://schemas.microsoft.com/office/drawing/2014/main" id="{6F122603-6B9D-F047-8AC3-4A445E1ED326}"/>
              </a:ext>
            </a:extLst>
          </p:cNvPr>
          <p:cNvSpPr/>
          <p:nvPr/>
        </p:nvSpPr>
        <p:spPr>
          <a:xfrm>
            <a:off x="5478597" y="6446907"/>
            <a:ext cx="126000" cy="33899"/>
          </a:xfrm>
          <a:custGeom>
            <a:avLst/>
            <a:gdLst>
              <a:gd name="connsiteX0" fmla="*/ 1397 w 116485"/>
              <a:gd name="connsiteY0" fmla="*/ 1779 h 37736"/>
              <a:gd name="connsiteX1" fmla="*/ 2159 w 116485"/>
              <a:gd name="connsiteY1" fmla="*/ 6099 h 37736"/>
              <a:gd name="connsiteX2" fmla="*/ 2668 w 116485"/>
              <a:gd name="connsiteY2" fmla="*/ 10419 h 37736"/>
              <a:gd name="connsiteX3" fmla="*/ 2795 w 116485"/>
              <a:gd name="connsiteY3" fmla="*/ 14612 h 37736"/>
              <a:gd name="connsiteX4" fmla="*/ 2668 w 116485"/>
              <a:gd name="connsiteY4" fmla="*/ 18804 h 37736"/>
              <a:gd name="connsiteX5" fmla="*/ 2286 w 116485"/>
              <a:gd name="connsiteY5" fmla="*/ 22998 h 37736"/>
              <a:gd name="connsiteX6" fmla="*/ 1778 w 116485"/>
              <a:gd name="connsiteY6" fmla="*/ 27190 h 37736"/>
              <a:gd name="connsiteX7" fmla="*/ 1016 w 116485"/>
              <a:gd name="connsiteY7" fmla="*/ 31384 h 37736"/>
              <a:gd name="connsiteX8" fmla="*/ 0 w 116485"/>
              <a:gd name="connsiteY8" fmla="*/ 35576 h 37736"/>
              <a:gd name="connsiteX9" fmla="*/ 2286 w 116485"/>
              <a:gd name="connsiteY9" fmla="*/ 35576 h 37736"/>
              <a:gd name="connsiteX10" fmla="*/ 4700 w 116485"/>
              <a:gd name="connsiteY10" fmla="*/ 35576 h 37736"/>
              <a:gd name="connsiteX11" fmla="*/ 7368 w 116485"/>
              <a:gd name="connsiteY11" fmla="*/ 35831 h 37736"/>
              <a:gd name="connsiteX12" fmla="*/ 10289 w 116485"/>
              <a:gd name="connsiteY12" fmla="*/ 36212 h 37736"/>
              <a:gd name="connsiteX13" fmla="*/ 19308 w 116485"/>
              <a:gd name="connsiteY13" fmla="*/ 37101 h 37736"/>
              <a:gd name="connsiteX14" fmla="*/ 24136 w 116485"/>
              <a:gd name="connsiteY14" fmla="*/ 37609 h 37736"/>
              <a:gd name="connsiteX15" fmla="*/ 26295 w 116485"/>
              <a:gd name="connsiteY15" fmla="*/ 37736 h 37736"/>
              <a:gd name="connsiteX16" fmla="*/ 28201 w 116485"/>
              <a:gd name="connsiteY16" fmla="*/ 37736 h 37736"/>
              <a:gd name="connsiteX17" fmla="*/ 33917 w 116485"/>
              <a:gd name="connsiteY17" fmla="*/ 37482 h 37736"/>
              <a:gd name="connsiteX18" fmla="*/ 38744 w 116485"/>
              <a:gd name="connsiteY18" fmla="*/ 37101 h 37736"/>
              <a:gd name="connsiteX19" fmla="*/ 49287 w 116485"/>
              <a:gd name="connsiteY19" fmla="*/ 36466 h 37736"/>
              <a:gd name="connsiteX20" fmla="*/ 77488 w 116485"/>
              <a:gd name="connsiteY20" fmla="*/ 35576 h 37736"/>
              <a:gd name="connsiteX21" fmla="*/ 105689 w 116485"/>
              <a:gd name="connsiteY21" fmla="*/ 35068 h 37736"/>
              <a:gd name="connsiteX22" fmla="*/ 108356 w 116485"/>
              <a:gd name="connsiteY22" fmla="*/ 35068 h 37736"/>
              <a:gd name="connsiteX23" fmla="*/ 111024 w 116485"/>
              <a:gd name="connsiteY23" fmla="*/ 35195 h 37736"/>
              <a:gd name="connsiteX24" fmla="*/ 116486 w 116485"/>
              <a:gd name="connsiteY24" fmla="*/ 35704 h 37736"/>
              <a:gd name="connsiteX25" fmla="*/ 116486 w 116485"/>
              <a:gd name="connsiteY25" fmla="*/ 254 h 37736"/>
              <a:gd name="connsiteX26" fmla="*/ 110261 w 116485"/>
              <a:gd name="connsiteY26" fmla="*/ 127 h 37736"/>
              <a:gd name="connsiteX27" fmla="*/ 103783 w 116485"/>
              <a:gd name="connsiteY27" fmla="*/ 0 h 37736"/>
              <a:gd name="connsiteX28" fmla="*/ 97305 w 116485"/>
              <a:gd name="connsiteY28" fmla="*/ 0 h 37736"/>
              <a:gd name="connsiteX29" fmla="*/ 84347 w 116485"/>
              <a:gd name="connsiteY29" fmla="*/ 381 h 37736"/>
              <a:gd name="connsiteX30" fmla="*/ 71390 w 116485"/>
              <a:gd name="connsiteY30" fmla="*/ 1016 h 37736"/>
              <a:gd name="connsiteX31" fmla="*/ 58560 w 116485"/>
              <a:gd name="connsiteY31" fmla="*/ 1397 h 37736"/>
              <a:gd name="connsiteX32" fmla="*/ 1397 w 116485"/>
              <a:gd name="connsiteY32" fmla="*/ 1779 h 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485" h="37736">
                <a:moveTo>
                  <a:pt x="1397" y="1779"/>
                </a:moveTo>
                <a:lnTo>
                  <a:pt x="2159" y="6099"/>
                </a:lnTo>
                <a:lnTo>
                  <a:pt x="2668" y="10419"/>
                </a:lnTo>
                <a:lnTo>
                  <a:pt x="2795" y="14612"/>
                </a:lnTo>
                <a:lnTo>
                  <a:pt x="2668" y="18804"/>
                </a:lnTo>
                <a:lnTo>
                  <a:pt x="2286" y="22998"/>
                </a:lnTo>
                <a:lnTo>
                  <a:pt x="1778" y="27190"/>
                </a:lnTo>
                <a:lnTo>
                  <a:pt x="1016" y="31384"/>
                </a:lnTo>
                <a:lnTo>
                  <a:pt x="0" y="35576"/>
                </a:lnTo>
                <a:cubicBezTo>
                  <a:pt x="762" y="35576"/>
                  <a:pt x="1524" y="35576"/>
                  <a:pt x="2286" y="35576"/>
                </a:cubicBezTo>
                <a:cubicBezTo>
                  <a:pt x="3049" y="35576"/>
                  <a:pt x="3938" y="35576"/>
                  <a:pt x="4700" y="35576"/>
                </a:cubicBezTo>
                <a:cubicBezTo>
                  <a:pt x="5589" y="35576"/>
                  <a:pt x="6478" y="35704"/>
                  <a:pt x="7368" y="35831"/>
                </a:cubicBezTo>
                <a:cubicBezTo>
                  <a:pt x="8257" y="35957"/>
                  <a:pt x="9273" y="36085"/>
                  <a:pt x="10289" y="36212"/>
                </a:cubicBezTo>
                <a:cubicBezTo>
                  <a:pt x="12576" y="36466"/>
                  <a:pt x="16005" y="36720"/>
                  <a:pt x="19308" y="37101"/>
                </a:cubicBezTo>
                <a:cubicBezTo>
                  <a:pt x="20960" y="37228"/>
                  <a:pt x="22611" y="37355"/>
                  <a:pt x="24136" y="37609"/>
                </a:cubicBezTo>
                <a:cubicBezTo>
                  <a:pt x="24898" y="37609"/>
                  <a:pt x="25660" y="37736"/>
                  <a:pt x="26295" y="37736"/>
                </a:cubicBezTo>
                <a:cubicBezTo>
                  <a:pt x="26930" y="37736"/>
                  <a:pt x="27565" y="37736"/>
                  <a:pt x="28201" y="37736"/>
                </a:cubicBezTo>
                <a:cubicBezTo>
                  <a:pt x="30360" y="37609"/>
                  <a:pt x="32138" y="37609"/>
                  <a:pt x="33917" y="37482"/>
                </a:cubicBezTo>
                <a:cubicBezTo>
                  <a:pt x="35568" y="37355"/>
                  <a:pt x="37220" y="37228"/>
                  <a:pt x="38744" y="37101"/>
                </a:cubicBezTo>
                <a:cubicBezTo>
                  <a:pt x="41920" y="36847"/>
                  <a:pt x="45095" y="36720"/>
                  <a:pt x="49287" y="36466"/>
                </a:cubicBezTo>
                <a:lnTo>
                  <a:pt x="77488" y="35576"/>
                </a:lnTo>
                <a:lnTo>
                  <a:pt x="105689" y="35068"/>
                </a:lnTo>
                <a:lnTo>
                  <a:pt x="108356" y="35068"/>
                </a:lnTo>
                <a:lnTo>
                  <a:pt x="111024" y="35195"/>
                </a:lnTo>
                <a:lnTo>
                  <a:pt x="116486" y="35704"/>
                </a:lnTo>
                <a:lnTo>
                  <a:pt x="116486" y="254"/>
                </a:lnTo>
                <a:lnTo>
                  <a:pt x="110261" y="127"/>
                </a:lnTo>
                <a:lnTo>
                  <a:pt x="103783" y="0"/>
                </a:lnTo>
                <a:lnTo>
                  <a:pt x="97305" y="0"/>
                </a:lnTo>
                <a:lnTo>
                  <a:pt x="84347" y="381"/>
                </a:lnTo>
                <a:cubicBezTo>
                  <a:pt x="80028" y="635"/>
                  <a:pt x="75709" y="762"/>
                  <a:pt x="71390" y="1016"/>
                </a:cubicBezTo>
                <a:cubicBezTo>
                  <a:pt x="67072" y="1143"/>
                  <a:pt x="62879" y="1271"/>
                  <a:pt x="58560" y="1397"/>
                </a:cubicBezTo>
                <a:lnTo>
                  <a:pt x="1397" y="177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26" name="Freeform 325">
            <a:extLst>
              <a:ext uri="{FF2B5EF4-FFF2-40B4-BE49-F238E27FC236}">
                <a16:creationId xmlns:a16="http://schemas.microsoft.com/office/drawing/2014/main" id="{457D7D53-3EAB-F842-B7AD-E1F1D787F24F}"/>
              </a:ext>
            </a:extLst>
          </p:cNvPr>
          <p:cNvSpPr/>
          <p:nvPr/>
        </p:nvSpPr>
        <p:spPr>
          <a:xfrm>
            <a:off x="5464066" y="6343727"/>
            <a:ext cx="36000" cy="97017"/>
          </a:xfrm>
          <a:custGeom>
            <a:avLst/>
            <a:gdLst>
              <a:gd name="connsiteX0" fmla="*/ 1016 w 37092"/>
              <a:gd name="connsiteY0" fmla="*/ 3939 h 104188"/>
              <a:gd name="connsiteX1" fmla="*/ 381 w 37092"/>
              <a:gd name="connsiteY1" fmla="*/ 9783 h 104188"/>
              <a:gd name="connsiteX2" fmla="*/ 127 w 37092"/>
              <a:gd name="connsiteY2" fmla="*/ 12579 h 104188"/>
              <a:gd name="connsiteX3" fmla="*/ 0 w 37092"/>
              <a:gd name="connsiteY3" fmla="*/ 15374 h 104188"/>
              <a:gd name="connsiteX4" fmla="*/ 0 w 37092"/>
              <a:gd name="connsiteY4" fmla="*/ 18169 h 104188"/>
              <a:gd name="connsiteX5" fmla="*/ 127 w 37092"/>
              <a:gd name="connsiteY5" fmla="*/ 20965 h 104188"/>
              <a:gd name="connsiteX6" fmla="*/ 381 w 37092"/>
              <a:gd name="connsiteY6" fmla="*/ 23760 h 104188"/>
              <a:gd name="connsiteX7" fmla="*/ 889 w 37092"/>
              <a:gd name="connsiteY7" fmla="*/ 26555 h 104188"/>
              <a:gd name="connsiteX8" fmla="*/ 1905 w 37092"/>
              <a:gd name="connsiteY8" fmla="*/ 31765 h 104188"/>
              <a:gd name="connsiteX9" fmla="*/ 2286 w 37092"/>
              <a:gd name="connsiteY9" fmla="*/ 34306 h 104188"/>
              <a:gd name="connsiteX10" fmla="*/ 2541 w 37092"/>
              <a:gd name="connsiteY10" fmla="*/ 36847 h 104188"/>
              <a:gd name="connsiteX11" fmla="*/ 2795 w 37092"/>
              <a:gd name="connsiteY11" fmla="*/ 39388 h 104188"/>
              <a:gd name="connsiteX12" fmla="*/ 2922 w 37092"/>
              <a:gd name="connsiteY12" fmla="*/ 42056 h 104188"/>
              <a:gd name="connsiteX13" fmla="*/ 2795 w 37092"/>
              <a:gd name="connsiteY13" fmla="*/ 44852 h 104188"/>
              <a:gd name="connsiteX14" fmla="*/ 2541 w 37092"/>
              <a:gd name="connsiteY14" fmla="*/ 47774 h 104188"/>
              <a:gd name="connsiteX15" fmla="*/ 2160 w 37092"/>
              <a:gd name="connsiteY15" fmla="*/ 52475 h 104188"/>
              <a:gd name="connsiteX16" fmla="*/ 1905 w 37092"/>
              <a:gd name="connsiteY16" fmla="*/ 57176 h 104188"/>
              <a:gd name="connsiteX17" fmla="*/ 1905 w 37092"/>
              <a:gd name="connsiteY17" fmla="*/ 66706 h 104188"/>
              <a:gd name="connsiteX18" fmla="*/ 2286 w 37092"/>
              <a:gd name="connsiteY18" fmla="*/ 85765 h 104188"/>
              <a:gd name="connsiteX19" fmla="*/ 2160 w 37092"/>
              <a:gd name="connsiteY19" fmla="*/ 102663 h 104188"/>
              <a:gd name="connsiteX20" fmla="*/ 3557 w 37092"/>
              <a:gd name="connsiteY20" fmla="*/ 102409 h 104188"/>
              <a:gd name="connsiteX21" fmla="*/ 4319 w 37092"/>
              <a:gd name="connsiteY21" fmla="*/ 102409 h 104188"/>
              <a:gd name="connsiteX22" fmla="*/ 5081 w 37092"/>
              <a:gd name="connsiteY22" fmla="*/ 102409 h 104188"/>
              <a:gd name="connsiteX23" fmla="*/ 5843 w 37092"/>
              <a:gd name="connsiteY23" fmla="*/ 102537 h 104188"/>
              <a:gd name="connsiteX24" fmla="*/ 6605 w 37092"/>
              <a:gd name="connsiteY24" fmla="*/ 102663 h 104188"/>
              <a:gd name="connsiteX25" fmla="*/ 7495 w 37092"/>
              <a:gd name="connsiteY25" fmla="*/ 102918 h 104188"/>
              <a:gd name="connsiteX26" fmla="*/ 8384 w 37092"/>
              <a:gd name="connsiteY26" fmla="*/ 103172 h 104188"/>
              <a:gd name="connsiteX27" fmla="*/ 9400 w 37092"/>
              <a:gd name="connsiteY27" fmla="*/ 103553 h 104188"/>
              <a:gd name="connsiteX28" fmla="*/ 10544 w 37092"/>
              <a:gd name="connsiteY28" fmla="*/ 102663 h 104188"/>
              <a:gd name="connsiteX29" fmla="*/ 11814 w 37092"/>
              <a:gd name="connsiteY29" fmla="*/ 101901 h 104188"/>
              <a:gd name="connsiteX30" fmla="*/ 13084 w 37092"/>
              <a:gd name="connsiteY30" fmla="*/ 101266 h 104188"/>
              <a:gd name="connsiteX31" fmla="*/ 14482 w 37092"/>
              <a:gd name="connsiteY31" fmla="*/ 100758 h 104188"/>
              <a:gd name="connsiteX32" fmla="*/ 15879 w 37092"/>
              <a:gd name="connsiteY32" fmla="*/ 100376 h 104188"/>
              <a:gd name="connsiteX33" fmla="*/ 17403 w 37092"/>
              <a:gd name="connsiteY33" fmla="*/ 100249 h 104188"/>
              <a:gd name="connsiteX34" fmla="*/ 18165 w 37092"/>
              <a:gd name="connsiteY34" fmla="*/ 100249 h 104188"/>
              <a:gd name="connsiteX35" fmla="*/ 18927 w 37092"/>
              <a:gd name="connsiteY35" fmla="*/ 100249 h 104188"/>
              <a:gd name="connsiteX36" fmla="*/ 19690 w 37092"/>
              <a:gd name="connsiteY36" fmla="*/ 100376 h 104188"/>
              <a:gd name="connsiteX37" fmla="*/ 20452 w 37092"/>
              <a:gd name="connsiteY37" fmla="*/ 100504 h 104188"/>
              <a:gd name="connsiteX38" fmla="*/ 24898 w 37092"/>
              <a:gd name="connsiteY38" fmla="*/ 101520 h 104188"/>
              <a:gd name="connsiteX39" fmla="*/ 29217 w 37092"/>
              <a:gd name="connsiteY39" fmla="*/ 102663 h 104188"/>
              <a:gd name="connsiteX40" fmla="*/ 29852 w 37092"/>
              <a:gd name="connsiteY40" fmla="*/ 102663 h 104188"/>
              <a:gd name="connsiteX41" fmla="*/ 30106 w 37092"/>
              <a:gd name="connsiteY41" fmla="*/ 102663 h 104188"/>
              <a:gd name="connsiteX42" fmla="*/ 30360 w 37092"/>
              <a:gd name="connsiteY42" fmla="*/ 102663 h 104188"/>
              <a:gd name="connsiteX43" fmla="*/ 32011 w 37092"/>
              <a:gd name="connsiteY43" fmla="*/ 102918 h 104188"/>
              <a:gd name="connsiteX44" fmla="*/ 33536 w 37092"/>
              <a:gd name="connsiteY44" fmla="*/ 103299 h 104188"/>
              <a:gd name="connsiteX45" fmla="*/ 34933 w 37092"/>
              <a:gd name="connsiteY45" fmla="*/ 103680 h 104188"/>
              <a:gd name="connsiteX46" fmla="*/ 36203 w 37092"/>
              <a:gd name="connsiteY46" fmla="*/ 104188 h 104188"/>
              <a:gd name="connsiteX47" fmla="*/ 36331 w 37092"/>
              <a:gd name="connsiteY47" fmla="*/ 100630 h 104188"/>
              <a:gd name="connsiteX48" fmla="*/ 36331 w 37092"/>
              <a:gd name="connsiteY48" fmla="*/ 97073 h 104188"/>
              <a:gd name="connsiteX49" fmla="*/ 36076 w 37092"/>
              <a:gd name="connsiteY49" fmla="*/ 89957 h 104188"/>
              <a:gd name="connsiteX50" fmla="*/ 35822 w 37092"/>
              <a:gd name="connsiteY50" fmla="*/ 82715 h 104188"/>
              <a:gd name="connsiteX51" fmla="*/ 35695 w 37092"/>
              <a:gd name="connsiteY51" fmla="*/ 75600 h 104188"/>
              <a:gd name="connsiteX52" fmla="*/ 36203 w 37092"/>
              <a:gd name="connsiteY52" fmla="*/ 37863 h 104188"/>
              <a:gd name="connsiteX53" fmla="*/ 36585 w 37092"/>
              <a:gd name="connsiteY53" fmla="*/ 18932 h 104188"/>
              <a:gd name="connsiteX54" fmla="*/ 37093 w 37092"/>
              <a:gd name="connsiteY54" fmla="*/ 0 h 104188"/>
              <a:gd name="connsiteX55" fmla="*/ 1651 w 37092"/>
              <a:gd name="connsiteY55" fmla="*/ 0 h 104188"/>
              <a:gd name="connsiteX56" fmla="*/ 1016 w 37092"/>
              <a:gd name="connsiteY56" fmla="*/ 3939 h 104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7092" h="104188">
                <a:moveTo>
                  <a:pt x="1016" y="3939"/>
                </a:moveTo>
                <a:cubicBezTo>
                  <a:pt x="762" y="5972"/>
                  <a:pt x="508" y="7878"/>
                  <a:pt x="381" y="9783"/>
                </a:cubicBezTo>
                <a:lnTo>
                  <a:pt x="127" y="12579"/>
                </a:lnTo>
                <a:lnTo>
                  <a:pt x="0" y="15374"/>
                </a:lnTo>
                <a:lnTo>
                  <a:pt x="0" y="18169"/>
                </a:lnTo>
                <a:lnTo>
                  <a:pt x="127" y="20965"/>
                </a:lnTo>
                <a:lnTo>
                  <a:pt x="381" y="23760"/>
                </a:lnTo>
                <a:lnTo>
                  <a:pt x="889" y="26555"/>
                </a:lnTo>
                <a:cubicBezTo>
                  <a:pt x="1270" y="28334"/>
                  <a:pt x="1524" y="29986"/>
                  <a:pt x="1905" y="31765"/>
                </a:cubicBezTo>
                <a:lnTo>
                  <a:pt x="2286" y="34306"/>
                </a:lnTo>
                <a:lnTo>
                  <a:pt x="2541" y="36847"/>
                </a:lnTo>
                <a:lnTo>
                  <a:pt x="2795" y="39388"/>
                </a:lnTo>
                <a:lnTo>
                  <a:pt x="2922" y="42056"/>
                </a:lnTo>
                <a:cubicBezTo>
                  <a:pt x="2922" y="42946"/>
                  <a:pt x="2922" y="43835"/>
                  <a:pt x="2795" y="44852"/>
                </a:cubicBezTo>
                <a:cubicBezTo>
                  <a:pt x="2668" y="45741"/>
                  <a:pt x="2668" y="46758"/>
                  <a:pt x="2541" y="47774"/>
                </a:cubicBezTo>
                <a:lnTo>
                  <a:pt x="2160" y="52475"/>
                </a:lnTo>
                <a:lnTo>
                  <a:pt x="1905" y="57176"/>
                </a:lnTo>
                <a:lnTo>
                  <a:pt x="1905" y="66706"/>
                </a:lnTo>
                <a:cubicBezTo>
                  <a:pt x="2033" y="73059"/>
                  <a:pt x="2160" y="79412"/>
                  <a:pt x="2286" y="85765"/>
                </a:cubicBezTo>
                <a:cubicBezTo>
                  <a:pt x="2286" y="91609"/>
                  <a:pt x="2160" y="97200"/>
                  <a:pt x="2160" y="102663"/>
                </a:cubicBezTo>
                <a:lnTo>
                  <a:pt x="3557" y="102409"/>
                </a:lnTo>
                <a:lnTo>
                  <a:pt x="4319" y="102409"/>
                </a:lnTo>
                <a:lnTo>
                  <a:pt x="5081" y="102409"/>
                </a:lnTo>
                <a:lnTo>
                  <a:pt x="5843" y="102537"/>
                </a:lnTo>
                <a:lnTo>
                  <a:pt x="6605" y="102663"/>
                </a:lnTo>
                <a:lnTo>
                  <a:pt x="7495" y="102918"/>
                </a:lnTo>
                <a:lnTo>
                  <a:pt x="8384" y="103172"/>
                </a:lnTo>
                <a:lnTo>
                  <a:pt x="9400" y="103553"/>
                </a:lnTo>
                <a:lnTo>
                  <a:pt x="10544" y="102663"/>
                </a:lnTo>
                <a:lnTo>
                  <a:pt x="11814" y="101901"/>
                </a:lnTo>
                <a:lnTo>
                  <a:pt x="13084" y="101266"/>
                </a:lnTo>
                <a:lnTo>
                  <a:pt x="14482" y="100758"/>
                </a:lnTo>
                <a:lnTo>
                  <a:pt x="15879" y="100376"/>
                </a:lnTo>
                <a:lnTo>
                  <a:pt x="17403" y="100249"/>
                </a:lnTo>
                <a:lnTo>
                  <a:pt x="18165" y="100249"/>
                </a:lnTo>
                <a:lnTo>
                  <a:pt x="18927" y="100249"/>
                </a:lnTo>
                <a:lnTo>
                  <a:pt x="19690" y="100376"/>
                </a:lnTo>
                <a:lnTo>
                  <a:pt x="20452" y="100504"/>
                </a:lnTo>
                <a:lnTo>
                  <a:pt x="24898" y="101520"/>
                </a:lnTo>
                <a:lnTo>
                  <a:pt x="29217" y="102663"/>
                </a:lnTo>
                <a:lnTo>
                  <a:pt x="29852" y="102663"/>
                </a:lnTo>
                <a:lnTo>
                  <a:pt x="30106" y="102663"/>
                </a:lnTo>
                <a:lnTo>
                  <a:pt x="30360" y="102663"/>
                </a:lnTo>
                <a:cubicBezTo>
                  <a:pt x="30868" y="102791"/>
                  <a:pt x="31503" y="102918"/>
                  <a:pt x="32011" y="102918"/>
                </a:cubicBezTo>
                <a:lnTo>
                  <a:pt x="33536" y="103299"/>
                </a:lnTo>
                <a:lnTo>
                  <a:pt x="34933" y="103680"/>
                </a:lnTo>
                <a:lnTo>
                  <a:pt x="36203" y="104188"/>
                </a:lnTo>
                <a:lnTo>
                  <a:pt x="36331" y="100630"/>
                </a:lnTo>
                <a:lnTo>
                  <a:pt x="36331" y="97073"/>
                </a:lnTo>
                <a:lnTo>
                  <a:pt x="36076" y="89957"/>
                </a:lnTo>
                <a:lnTo>
                  <a:pt x="35822" y="82715"/>
                </a:lnTo>
                <a:lnTo>
                  <a:pt x="35695" y="75600"/>
                </a:lnTo>
                <a:cubicBezTo>
                  <a:pt x="35822" y="63148"/>
                  <a:pt x="35950" y="50442"/>
                  <a:pt x="36203" y="37863"/>
                </a:cubicBezTo>
                <a:lnTo>
                  <a:pt x="36585" y="18932"/>
                </a:lnTo>
                <a:lnTo>
                  <a:pt x="37093" y="0"/>
                </a:lnTo>
                <a:lnTo>
                  <a:pt x="1651" y="0"/>
                </a:lnTo>
                <a:lnTo>
                  <a:pt x="1016" y="393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327" name="Freeform 326">
            <a:extLst>
              <a:ext uri="{FF2B5EF4-FFF2-40B4-BE49-F238E27FC236}">
                <a16:creationId xmlns:a16="http://schemas.microsoft.com/office/drawing/2014/main" id="{815C3F6F-2F0D-BE42-9A6A-87CA4F70BC26}"/>
              </a:ext>
            </a:extLst>
          </p:cNvPr>
          <p:cNvSpPr/>
          <p:nvPr/>
        </p:nvSpPr>
        <p:spPr>
          <a:xfrm>
            <a:off x="5462593" y="6429216"/>
            <a:ext cx="45984" cy="55356"/>
          </a:xfrm>
          <a:custGeom>
            <a:avLst/>
            <a:gdLst>
              <a:gd name="connsiteX0" fmla="*/ 37347 w 45984"/>
              <a:gd name="connsiteY0" fmla="*/ 17280 h 61623"/>
              <a:gd name="connsiteX1" fmla="*/ 37093 w 45984"/>
              <a:gd name="connsiteY1" fmla="*/ 16645 h 61623"/>
              <a:gd name="connsiteX2" fmla="*/ 36838 w 45984"/>
              <a:gd name="connsiteY2" fmla="*/ 16010 h 61623"/>
              <a:gd name="connsiteX3" fmla="*/ 36457 w 45984"/>
              <a:gd name="connsiteY3" fmla="*/ 14612 h 61623"/>
              <a:gd name="connsiteX4" fmla="*/ 36203 w 45984"/>
              <a:gd name="connsiteY4" fmla="*/ 13214 h 61623"/>
              <a:gd name="connsiteX5" fmla="*/ 35950 w 45984"/>
              <a:gd name="connsiteY5" fmla="*/ 11817 h 61623"/>
              <a:gd name="connsiteX6" fmla="*/ 35822 w 45984"/>
              <a:gd name="connsiteY6" fmla="*/ 10419 h 61623"/>
              <a:gd name="connsiteX7" fmla="*/ 35822 w 45984"/>
              <a:gd name="connsiteY7" fmla="*/ 9021 h 61623"/>
              <a:gd name="connsiteX8" fmla="*/ 35950 w 45984"/>
              <a:gd name="connsiteY8" fmla="*/ 6607 h 61623"/>
              <a:gd name="connsiteX9" fmla="*/ 33155 w 45984"/>
              <a:gd name="connsiteY9" fmla="*/ 4828 h 61623"/>
              <a:gd name="connsiteX10" fmla="*/ 30106 w 45984"/>
              <a:gd name="connsiteY10" fmla="*/ 3050 h 61623"/>
              <a:gd name="connsiteX11" fmla="*/ 27057 w 45984"/>
              <a:gd name="connsiteY11" fmla="*/ 1398 h 61623"/>
              <a:gd name="connsiteX12" fmla="*/ 25533 w 45984"/>
              <a:gd name="connsiteY12" fmla="*/ 636 h 61623"/>
              <a:gd name="connsiteX13" fmla="*/ 24009 w 45984"/>
              <a:gd name="connsiteY13" fmla="*/ 0 h 61623"/>
              <a:gd name="connsiteX14" fmla="*/ 22865 w 45984"/>
              <a:gd name="connsiteY14" fmla="*/ 254 h 61623"/>
              <a:gd name="connsiteX15" fmla="*/ 21722 w 45984"/>
              <a:gd name="connsiteY15" fmla="*/ 636 h 61623"/>
              <a:gd name="connsiteX16" fmla="*/ 20579 w 45984"/>
              <a:gd name="connsiteY16" fmla="*/ 1144 h 61623"/>
              <a:gd name="connsiteX17" fmla="*/ 19435 w 45984"/>
              <a:gd name="connsiteY17" fmla="*/ 1779 h 61623"/>
              <a:gd name="connsiteX18" fmla="*/ 18292 w 45984"/>
              <a:gd name="connsiteY18" fmla="*/ 2541 h 61623"/>
              <a:gd name="connsiteX19" fmla="*/ 17022 w 45984"/>
              <a:gd name="connsiteY19" fmla="*/ 3304 h 61623"/>
              <a:gd name="connsiteX20" fmla="*/ 14482 w 45984"/>
              <a:gd name="connsiteY20" fmla="*/ 5209 h 61623"/>
              <a:gd name="connsiteX21" fmla="*/ 11814 w 45984"/>
              <a:gd name="connsiteY21" fmla="*/ 7370 h 61623"/>
              <a:gd name="connsiteX22" fmla="*/ 9019 w 45984"/>
              <a:gd name="connsiteY22" fmla="*/ 9911 h 61623"/>
              <a:gd name="connsiteX23" fmla="*/ 2795 w 45984"/>
              <a:gd name="connsiteY23" fmla="*/ 15501 h 61623"/>
              <a:gd name="connsiteX24" fmla="*/ 3049 w 45984"/>
              <a:gd name="connsiteY24" fmla="*/ 17407 h 61623"/>
              <a:gd name="connsiteX25" fmla="*/ 3176 w 45984"/>
              <a:gd name="connsiteY25" fmla="*/ 19186 h 61623"/>
              <a:gd name="connsiteX26" fmla="*/ 3176 w 45984"/>
              <a:gd name="connsiteY26" fmla="*/ 20838 h 61623"/>
              <a:gd name="connsiteX27" fmla="*/ 3049 w 45984"/>
              <a:gd name="connsiteY27" fmla="*/ 22362 h 61623"/>
              <a:gd name="connsiteX28" fmla="*/ 2922 w 45984"/>
              <a:gd name="connsiteY28" fmla="*/ 23760 h 61623"/>
              <a:gd name="connsiteX29" fmla="*/ 2668 w 45984"/>
              <a:gd name="connsiteY29" fmla="*/ 25031 h 61623"/>
              <a:gd name="connsiteX30" fmla="*/ 2160 w 45984"/>
              <a:gd name="connsiteY30" fmla="*/ 27445 h 61623"/>
              <a:gd name="connsiteX31" fmla="*/ 889 w 45984"/>
              <a:gd name="connsiteY31" fmla="*/ 32273 h 61623"/>
              <a:gd name="connsiteX32" fmla="*/ 381 w 45984"/>
              <a:gd name="connsiteY32" fmla="*/ 34941 h 61623"/>
              <a:gd name="connsiteX33" fmla="*/ 127 w 45984"/>
              <a:gd name="connsiteY33" fmla="*/ 36466 h 61623"/>
              <a:gd name="connsiteX34" fmla="*/ 0 w 45984"/>
              <a:gd name="connsiteY34" fmla="*/ 38118 h 61623"/>
              <a:gd name="connsiteX35" fmla="*/ 0 w 45984"/>
              <a:gd name="connsiteY35" fmla="*/ 39388 h 61623"/>
              <a:gd name="connsiteX36" fmla="*/ 127 w 45984"/>
              <a:gd name="connsiteY36" fmla="*/ 40786 h 61623"/>
              <a:gd name="connsiteX37" fmla="*/ 381 w 45984"/>
              <a:gd name="connsiteY37" fmla="*/ 42311 h 61623"/>
              <a:gd name="connsiteX38" fmla="*/ 762 w 45984"/>
              <a:gd name="connsiteY38" fmla="*/ 43835 h 61623"/>
              <a:gd name="connsiteX39" fmla="*/ 1143 w 45984"/>
              <a:gd name="connsiteY39" fmla="*/ 45487 h 61623"/>
              <a:gd name="connsiteX40" fmla="*/ 1651 w 45984"/>
              <a:gd name="connsiteY40" fmla="*/ 47139 h 61623"/>
              <a:gd name="connsiteX41" fmla="*/ 2286 w 45984"/>
              <a:gd name="connsiteY41" fmla="*/ 48791 h 61623"/>
              <a:gd name="connsiteX42" fmla="*/ 2922 w 45984"/>
              <a:gd name="connsiteY42" fmla="*/ 50442 h 61623"/>
              <a:gd name="connsiteX43" fmla="*/ 3684 w 45984"/>
              <a:gd name="connsiteY43" fmla="*/ 51967 h 61623"/>
              <a:gd name="connsiteX44" fmla="*/ 4446 w 45984"/>
              <a:gd name="connsiteY44" fmla="*/ 53492 h 61623"/>
              <a:gd name="connsiteX45" fmla="*/ 5335 w 45984"/>
              <a:gd name="connsiteY45" fmla="*/ 54890 h 61623"/>
              <a:gd name="connsiteX46" fmla="*/ 6224 w 45984"/>
              <a:gd name="connsiteY46" fmla="*/ 56160 h 61623"/>
              <a:gd name="connsiteX47" fmla="*/ 7241 w 45984"/>
              <a:gd name="connsiteY47" fmla="*/ 57304 h 61623"/>
              <a:gd name="connsiteX48" fmla="*/ 7749 w 45984"/>
              <a:gd name="connsiteY48" fmla="*/ 57812 h 61623"/>
              <a:gd name="connsiteX49" fmla="*/ 8257 w 45984"/>
              <a:gd name="connsiteY49" fmla="*/ 58193 h 61623"/>
              <a:gd name="connsiteX50" fmla="*/ 8765 w 45984"/>
              <a:gd name="connsiteY50" fmla="*/ 58574 h 61623"/>
              <a:gd name="connsiteX51" fmla="*/ 9273 w 45984"/>
              <a:gd name="connsiteY51" fmla="*/ 58955 h 61623"/>
              <a:gd name="connsiteX52" fmla="*/ 9781 w 45984"/>
              <a:gd name="connsiteY52" fmla="*/ 59209 h 61623"/>
              <a:gd name="connsiteX53" fmla="*/ 10289 w 45984"/>
              <a:gd name="connsiteY53" fmla="*/ 59464 h 61623"/>
              <a:gd name="connsiteX54" fmla="*/ 11560 w 45984"/>
              <a:gd name="connsiteY54" fmla="*/ 59845 h 61623"/>
              <a:gd name="connsiteX55" fmla="*/ 12830 w 45984"/>
              <a:gd name="connsiteY55" fmla="*/ 60099 h 61623"/>
              <a:gd name="connsiteX56" fmla="*/ 15625 w 45984"/>
              <a:gd name="connsiteY56" fmla="*/ 60353 h 61623"/>
              <a:gd name="connsiteX57" fmla="*/ 18419 w 45984"/>
              <a:gd name="connsiteY57" fmla="*/ 60607 h 61623"/>
              <a:gd name="connsiteX58" fmla="*/ 19817 w 45984"/>
              <a:gd name="connsiteY58" fmla="*/ 60861 h 61623"/>
              <a:gd name="connsiteX59" fmla="*/ 21087 w 45984"/>
              <a:gd name="connsiteY59" fmla="*/ 61116 h 61623"/>
              <a:gd name="connsiteX60" fmla="*/ 22611 w 45984"/>
              <a:gd name="connsiteY60" fmla="*/ 61497 h 61623"/>
              <a:gd name="connsiteX61" fmla="*/ 24136 w 45984"/>
              <a:gd name="connsiteY61" fmla="*/ 61624 h 61623"/>
              <a:gd name="connsiteX62" fmla="*/ 25533 w 45984"/>
              <a:gd name="connsiteY62" fmla="*/ 61624 h 61623"/>
              <a:gd name="connsiteX63" fmla="*/ 26930 w 45984"/>
              <a:gd name="connsiteY63" fmla="*/ 61497 h 61623"/>
              <a:gd name="connsiteX64" fmla="*/ 28454 w 45984"/>
              <a:gd name="connsiteY64" fmla="*/ 61370 h 61623"/>
              <a:gd name="connsiteX65" fmla="*/ 29979 w 45984"/>
              <a:gd name="connsiteY65" fmla="*/ 61116 h 61623"/>
              <a:gd name="connsiteX66" fmla="*/ 33028 w 45984"/>
              <a:gd name="connsiteY66" fmla="*/ 60353 h 61623"/>
              <a:gd name="connsiteX67" fmla="*/ 39252 w 45984"/>
              <a:gd name="connsiteY67" fmla="*/ 58574 h 61623"/>
              <a:gd name="connsiteX68" fmla="*/ 42555 w 45984"/>
              <a:gd name="connsiteY68" fmla="*/ 57812 h 61623"/>
              <a:gd name="connsiteX69" fmla="*/ 44206 w 45984"/>
              <a:gd name="connsiteY69" fmla="*/ 57431 h 61623"/>
              <a:gd name="connsiteX70" fmla="*/ 45985 w 45984"/>
              <a:gd name="connsiteY70" fmla="*/ 57176 h 61623"/>
              <a:gd name="connsiteX71" fmla="*/ 45731 w 45984"/>
              <a:gd name="connsiteY71" fmla="*/ 21600 h 61623"/>
              <a:gd name="connsiteX72" fmla="*/ 42809 w 45984"/>
              <a:gd name="connsiteY72" fmla="*/ 20584 h 61623"/>
              <a:gd name="connsiteX73" fmla="*/ 40522 w 45984"/>
              <a:gd name="connsiteY73" fmla="*/ 19694 h 61623"/>
              <a:gd name="connsiteX74" fmla="*/ 39633 w 45984"/>
              <a:gd name="connsiteY74" fmla="*/ 19186 h 61623"/>
              <a:gd name="connsiteX75" fmla="*/ 39252 w 45984"/>
              <a:gd name="connsiteY75" fmla="*/ 18932 h 61623"/>
              <a:gd name="connsiteX76" fmla="*/ 38871 w 45984"/>
              <a:gd name="connsiteY76" fmla="*/ 18678 h 61623"/>
              <a:gd name="connsiteX77" fmla="*/ 38617 w 45984"/>
              <a:gd name="connsiteY77" fmla="*/ 18424 h 61623"/>
              <a:gd name="connsiteX78" fmla="*/ 38363 w 45984"/>
              <a:gd name="connsiteY78" fmla="*/ 18170 h 61623"/>
              <a:gd name="connsiteX79" fmla="*/ 38109 w 45984"/>
              <a:gd name="connsiteY79" fmla="*/ 17789 h 61623"/>
              <a:gd name="connsiteX80" fmla="*/ 37347 w 45984"/>
              <a:gd name="connsiteY80" fmla="*/ 17280 h 6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5984" h="61623">
                <a:moveTo>
                  <a:pt x="37347" y="17280"/>
                </a:moveTo>
                <a:lnTo>
                  <a:pt x="37093" y="16645"/>
                </a:lnTo>
                <a:lnTo>
                  <a:pt x="36838" y="16010"/>
                </a:lnTo>
                <a:lnTo>
                  <a:pt x="36457" y="14612"/>
                </a:lnTo>
                <a:lnTo>
                  <a:pt x="36203" y="13214"/>
                </a:lnTo>
                <a:lnTo>
                  <a:pt x="35950" y="11817"/>
                </a:lnTo>
                <a:lnTo>
                  <a:pt x="35822" y="10419"/>
                </a:lnTo>
                <a:lnTo>
                  <a:pt x="35822" y="9021"/>
                </a:lnTo>
                <a:cubicBezTo>
                  <a:pt x="35822" y="8132"/>
                  <a:pt x="35822" y="7370"/>
                  <a:pt x="35950" y="6607"/>
                </a:cubicBezTo>
                <a:cubicBezTo>
                  <a:pt x="35060" y="5972"/>
                  <a:pt x="34171" y="5464"/>
                  <a:pt x="33155" y="4828"/>
                </a:cubicBezTo>
                <a:lnTo>
                  <a:pt x="30106" y="3050"/>
                </a:lnTo>
                <a:lnTo>
                  <a:pt x="27057" y="1398"/>
                </a:lnTo>
                <a:lnTo>
                  <a:pt x="25533" y="636"/>
                </a:lnTo>
                <a:lnTo>
                  <a:pt x="24009" y="0"/>
                </a:lnTo>
                <a:lnTo>
                  <a:pt x="22865" y="254"/>
                </a:lnTo>
                <a:lnTo>
                  <a:pt x="21722" y="636"/>
                </a:lnTo>
                <a:lnTo>
                  <a:pt x="20579" y="1144"/>
                </a:lnTo>
                <a:lnTo>
                  <a:pt x="19435" y="1779"/>
                </a:lnTo>
                <a:lnTo>
                  <a:pt x="18292" y="2541"/>
                </a:lnTo>
                <a:lnTo>
                  <a:pt x="17022" y="3304"/>
                </a:lnTo>
                <a:cubicBezTo>
                  <a:pt x="16260" y="3939"/>
                  <a:pt x="15370" y="4574"/>
                  <a:pt x="14482" y="5209"/>
                </a:cubicBezTo>
                <a:cubicBezTo>
                  <a:pt x="13592" y="5972"/>
                  <a:pt x="12703" y="6607"/>
                  <a:pt x="11814" y="7370"/>
                </a:cubicBezTo>
                <a:cubicBezTo>
                  <a:pt x="10925" y="8132"/>
                  <a:pt x="9908" y="9021"/>
                  <a:pt x="9019" y="9911"/>
                </a:cubicBezTo>
                <a:cubicBezTo>
                  <a:pt x="7114" y="11690"/>
                  <a:pt x="4954" y="13595"/>
                  <a:pt x="2795" y="15501"/>
                </a:cubicBezTo>
                <a:cubicBezTo>
                  <a:pt x="2922" y="16137"/>
                  <a:pt x="2922" y="16772"/>
                  <a:pt x="3049" y="17407"/>
                </a:cubicBezTo>
                <a:cubicBezTo>
                  <a:pt x="3049" y="18043"/>
                  <a:pt x="3049" y="18551"/>
                  <a:pt x="3176" y="19186"/>
                </a:cubicBezTo>
                <a:cubicBezTo>
                  <a:pt x="3176" y="19694"/>
                  <a:pt x="3176" y="20329"/>
                  <a:pt x="3176" y="20838"/>
                </a:cubicBezTo>
                <a:lnTo>
                  <a:pt x="3049" y="22362"/>
                </a:lnTo>
                <a:lnTo>
                  <a:pt x="2922" y="23760"/>
                </a:lnTo>
                <a:lnTo>
                  <a:pt x="2668" y="25031"/>
                </a:lnTo>
                <a:cubicBezTo>
                  <a:pt x="2414" y="25920"/>
                  <a:pt x="2286" y="26682"/>
                  <a:pt x="2160" y="27445"/>
                </a:cubicBezTo>
                <a:cubicBezTo>
                  <a:pt x="1779" y="29097"/>
                  <a:pt x="1270" y="30621"/>
                  <a:pt x="889" y="32273"/>
                </a:cubicBezTo>
                <a:cubicBezTo>
                  <a:pt x="762" y="33163"/>
                  <a:pt x="508" y="34052"/>
                  <a:pt x="381" y="34941"/>
                </a:cubicBezTo>
                <a:lnTo>
                  <a:pt x="127" y="36466"/>
                </a:lnTo>
                <a:lnTo>
                  <a:pt x="0" y="38118"/>
                </a:lnTo>
                <a:cubicBezTo>
                  <a:pt x="0" y="38499"/>
                  <a:pt x="0" y="38880"/>
                  <a:pt x="0" y="39388"/>
                </a:cubicBezTo>
                <a:cubicBezTo>
                  <a:pt x="0" y="39769"/>
                  <a:pt x="127" y="40278"/>
                  <a:pt x="127" y="40786"/>
                </a:cubicBezTo>
                <a:lnTo>
                  <a:pt x="381" y="42311"/>
                </a:lnTo>
                <a:lnTo>
                  <a:pt x="762" y="43835"/>
                </a:lnTo>
                <a:lnTo>
                  <a:pt x="1143" y="45487"/>
                </a:lnTo>
                <a:lnTo>
                  <a:pt x="1651" y="47139"/>
                </a:lnTo>
                <a:lnTo>
                  <a:pt x="2286" y="48791"/>
                </a:lnTo>
                <a:lnTo>
                  <a:pt x="2922" y="50442"/>
                </a:lnTo>
                <a:lnTo>
                  <a:pt x="3684" y="51967"/>
                </a:lnTo>
                <a:lnTo>
                  <a:pt x="4446" y="53492"/>
                </a:lnTo>
                <a:lnTo>
                  <a:pt x="5335" y="54890"/>
                </a:lnTo>
                <a:lnTo>
                  <a:pt x="6224" y="56160"/>
                </a:lnTo>
                <a:lnTo>
                  <a:pt x="7241" y="57304"/>
                </a:lnTo>
                <a:lnTo>
                  <a:pt x="7749" y="57812"/>
                </a:lnTo>
                <a:lnTo>
                  <a:pt x="8257" y="58193"/>
                </a:lnTo>
                <a:lnTo>
                  <a:pt x="8765" y="58574"/>
                </a:lnTo>
                <a:lnTo>
                  <a:pt x="9273" y="58955"/>
                </a:lnTo>
                <a:lnTo>
                  <a:pt x="9781" y="59209"/>
                </a:lnTo>
                <a:lnTo>
                  <a:pt x="10289" y="59464"/>
                </a:lnTo>
                <a:lnTo>
                  <a:pt x="11560" y="59845"/>
                </a:lnTo>
                <a:lnTo>
                  <a:pt x="12830" y="60099"/>
                </a:lnTo>
                <a:lnTo>
                  <a:pt x="15625" y="60353"/>
                </a:lnTo>
                <a:lnTo>
                  <a:pt x="18419" y="60607"/>
                </a:lnTo>
                <a:lnTo>
                  <a:pt x="19817" y="60861"/>
                </a:lnTo>
                <a:lnTo>
                  <a:pt x="21087" y="61116"/>
                </a:lnTo>
                <a:lnTo>
                  <a:pt x="22611" y="61497"/>
                </a:lnTo>
                <a:lnTo>
                  <a:pt x="24136" y="61624"/>
                </a:lnTo>
                <a:lnTo>
                  <a:pt x="25533" y="61624"/>
                </a:lnTo>
                <a:lnTo>
                  <a:pt x="26930" y="61497"/>
                </a:lnTo>
                <a:lnTo>
                  <a:pt x="28454" y="61370"/>
                </a:lnTo>
                <a:lnTo>
                  <a:pt x="29979" y="61116"/>
                </a:lnTo>
                <a:lnTo>
                  <a:pt x="33028" y="60353"/>
                </a:lnTo>
                <a:cubicBezTo>
                  <a:pt x="35060" y="59718"/>
                  <a:pt x="37093" y="59209"/>
                  <a:pt x="39252" y="58574"/>
                </a:cubicBezTo>
                <a:lnTo>
                  <a:pt x="42555" y="57812"/>
                </a:lnTo>
                <a:lnTo>
                  <a:pt x="44206" y="57431"/>
                </a:lnTo>
                <a:lnTo>
                  <a:pt x="45985" y="57176"/>
                </a:lnTo>
                <a:cubicBezTo>
                  <a:pt x="45985" y="48664"/>
                  <a:pt x="45731" y="29986"/>
                  <a:pt x="45731" y="21600"/>
                </a:cubicBezTo>
                <a:cubicBezTo>
                  <a:pt x="44587" y="21219"/>
                  <a:pt x="43698" y="20965"/>
                  <a:pt x="42809" y="20584"/>
                </a:cubicBezTo>
                <a:cubicBezTo>
                  <a:pt x="41920" y="20329"/>
                  <a:pt x="41157" y="19948"/>
                  <a:pt x="40522" y="19694"/>
                </a:cubicBezTo>
                <a:lnTo>
                  <a:pt x="39633" y="19186"/>
                </a:lnTo>
                <a:lnTo>
                  <a:pt x="39252" y="18932"/>
                </a:lnTo>
                <a:lnTo>
                  <a:pt x="38871" y="18678"/>
                </a:lnTo>
                <a:lnTo>
                  <a:pt x="38617" y="18424"/>
                </a:lnTo>
                <a:lnTo>
                  <a:pt x="38363" y="18170"/>
                </a:lnTo>
                <a:lnTo>
                  <a:pt x="38109" y="17789"/>
                </a:lnTo>
                <a:lnTo>
                  <a:pt x="37347" y="17280"/>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515" name="Freeform 514">
            <a:extLst>
              <a:ext uri="{FF2B5EF4-FFF2-40B4-BE49-F238E27FC236}">
                <a16:creationId xmlns:a16="http://schemas.microsoft.com/office/drawing/2014/main" id="{67C73170-A665-CC49-DF2D-2EBAA9962A48}"/>
              </a:ext>
            </a:extLst>
          </p:cNvPr>
          <p:cNvSpPr/>
          <p:nvPr/>
        </p:nvSpPr>
        <p:spPr>
          <a:xfrm>
            <a:off x="10323193" y="5283587"/>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7" name="Freeform 6">
            <a:extLst>
              <a:ext uri="{FF2B5EF4-FFF2-40B4-BE49-F238E27FC236}">
                <a16:creationId xmlns:a16="http://schemas.microsoft.com/office/drawing/2014/main" id="{4CACAF9C-E983-75BD-C29D-4A928DB913E6}"/>
              </a:ext>
            </a:extLst>
          </p:cNvPr>
          <p:cNvSpPr/>
          <p:nvPr/>
        </p:nvSpPr>
        <p:spPr>
          <a:xfrm>
            <a:off x="5462457" y="4751485"/>
            <a:ext cx="37670" cy="296299"/>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516" name="Freeform 515">
            <a:extLst>
              <a:ext uri="{FF2B5EF4-FFF2-40B4-BE49-F238E27FC236}">
                <a16:creationId xmlns:a16="http://schemas.microsoft.com/office/drawing/2014/main" id="{652BD5D9-2A38-2376-EBE1-C04C16045128}"/>
              </a:ext>
            </a:extLst>
          </p:cNvPr>
          <p:cNvSpPr/>
          <p:nvPr/>
        </p:nvSpPr>
        <p:spPr>
          <a:xfrm>
            <a:off x="10323193" y="4751142"/>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518" name="Freeform 517">
            <a:extLst>
              <a:ext uri="{FF2B5EF4-FFF2-40B4-BE49-F238E27FC236}">
                <a16:creationId xmlns:a16="http://schemas.microsoft.com/office/drawing/2014/main" id="{1D2EFF80-3057-12B7-22AF-41F859FA89A1}"/>
              </a:ext>
            </a:extLst>
          </p:cNvPr>
          <p:cNvSpPr/>
          <p:nvPr/>
        </p:nvSpPr>
        <p:spPr>
          <a:xfrm>
            <a:off x="5462457" y="4514817"/>
            <a:ext cx="37670" cy="296299"/>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520" name="Freeform 519">
            <a:extLst>
              <a:ext uri="{FF2B5EF4-FFF2-40B4-BE49-F238E27FC236}">
                <a16:creationId xmlns:a16="http://schemas.microsoft.com/office/drawing/2014/main" id="{3C2BCACB-C3A0-19CB-1D26-31C8AB3F5AFB}"/>
              </a:ext>
            </a:extLst>
          </p:cNvPr>
          <p:cNvSpPr/>
          <p:nvPr/>
        </p:nvSpPr>
        <p:spPr>
          <a:xfrm>
            <a:off x="10323193" y="4514474"/>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521" name="Freeform 520">
            <a:extLst>
              <a:ext uri="{FF2B5EF4-FFF2-40B4-BE49-F238E27FC236}">
                <a16:creationId xmlns:a16="http://schemas.microsoft.com/office/drawing/2014/main" id="{E70C2450-BD1E-17FB-1C20-F3B5064A6ED5}"/>
              </a:ext>
            </a:extLst>
          </p:cNvPr>
          <p:cNvSpPr/>
          <p:nvPr/>
        </p:nvSpPr>
        <p:spPr>
          <a:xfrm>
            <a:off x="10323193" y="5035850"/>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522" name="Freeform 521">
            <a:extLst>
              <a:ext uri="{FF2B5EF4-FFF2-40B4-BE49-F238E27FC236}">
                <a16:creationId xmlns:a16="http://schemas.microsoft.com/office/drawing/2014/main" id="{2D252E9A-AB1D-4859-E50A-0A8D0C734F6D}"/>
              </a:ext>
            </a:extLst>
          </p:cNvPr>
          <p:cNvSpPr/>
          <p:nvPr/>
        </p:nvSpPr>
        <p:spPr>
          <a:xfrm>
            <a:off x="5462457" y="5123875"/>
            <a:ext cx="37670" cy="296299"/>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523" name="Freeform 522">
            <a:extLst>
              <a:ext uri="{FF2B5EF4-FFF2-40B4-BE49-F238E27FC236}">
                <a16:creationId xmlns:a16="http://schemas.microsoft.com/office/drawing/2014/main" id="{860E2E62-B3FC-87BF-45AF-581E49CD0ADD}"/>
              </a:ext>
            </a:extLst>
          </p:cNvPr>
          <p:cNvSpPr/>
          <p:nvPr/>
        </p:nvSpPr>
        <p:spPr>
          <a:xfrm>
            <a:off x="5462457" y="4910932"/>
            <a:ext cx="37670" cy="296299"/>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grpSp>
        <p:nvGrpSpPr>
          <p:cNvPr id="615" name="Group 614">
            <a:extLst>
              <a:ext uri="{FF2B5EF4-FFF2-40B4-BE49-F238E27FC236}">
                <a16:creationId xmlns:a16="http://schemas.microsoft.com/office/drawing/2014/main" id="{A5550362-43B6-5E28-0BAD-B38C5B610314}"/>
              </a:ext>
            </a:extLst>
          </p:cNvPr>
          <p:cNvGrpSpPr/>
          <p:nvPr/>
        </p:nvGrpSpPr>
        <p:grpSpPr>
          <a:xfrm>
            <a:off x="345136" y="6719627"/>
            <a:ext cx="10001541" cy="415874"/>
            <a:chOff x="345136" y="6719627"/>
            <a:chExt cx="10001541" cy="415874"/>
          </a:xfrm>
        </p:grpSpPr>
        <p:sp>
          <p:nvSpPr>
            <p:cNvPr id="524" name="Freeform 523">
              <a:extLst>
                <a:ext uri="{FF2B5EF4-FFF2-40B4-BE49-F238E27FC236}">
                  <a16:creationId xmlns:a16="http://schemas.microsoft.com/office/drawing/2014/main" id="{E29742E5-CE16-9F4F-B359-2E09C2FDB560}"/>
                </a:ext>
              </a:extLst>
            </p:cNvPr>
            <p:cNvSpPr/>
            <p:nvPr/>
          </p:nvSpPr>
          <p:spPr>
            <a:xfrm>
              <a:off x="374802" y="6751143"/>
              <a:ext cx="9942335" cy="352714"/>
            </a:xfrm>
            <a:custGeom>
              <a:avLst/>
              <a:gdLst>
                <a:gd name="connsiteX0" fmla="*/ 9908419 w 9942335"/>
                <a:gd name="connsiteY0" fmla="*/ 352715 h 352714"/>
                <a:gd name="connsiteX1" fmla="*/ 33790 w 9942335"/>
                <a:gd name="connsiteY1" fmla="*/ 352715 h 352714"/>
                <a:gd name="connsiteX2" fmla="*/ 0 w 9942335"/>
                <a:gd name="connsiteY2" fmla="*/ 318917 h 352714"/>
                <a:gd name="connsiteX3" fmla="*/ 0 w 9942335"/>
                <a:gd name="connsiteY3" fmla="*/ 33797 h 352714"/>
                <a:gd name="connsiteX4" fmla="*/ 33790 w 9942335"/>
                <a:gd name="connsiteY4" fmla="*/ 0 h 352714"/>
                <a:gd name="connsiteX5" fmla="*/ 9908546 w 9942335"/>
                <a:gd name="connsiteY5" fmla="*/ 0 h 352714"/>
                <a:gd name="connsiteX6" fmla="*/ 9942336 w 9942335"/>
                <a:gd name="connsiteY6" fmla="*/ 33797 h 352714"/>
                <a:gd name="connsiteX7" fmla="*/ 9942336 w 9942335"/>
                <a:gd name="connsiteY7" fmla="*/ 318917 h 352714"/>
                <a:gd name="connsiteX8" fmla="*/ 9908419 w 9942335"/>
                <a:gd name="connsiteY8" fmla="*/ 352715 h 35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2335" h="352714">
                  <a:moveTo>
                    <a:pt x="9908419" y="352715"/>
                  </a:moveTo>
                  <a:lnTo>
                    <a:pt x="33790" y="352715"/>
                  </a:lnTo>
                  <a:cubicBezTo>
                    <a:pt x="15116" y="352715"/>
                    <a:pt x="0" y="337595"/>
                    <a:pt x="0" y="318917"/>
                  </a:cubicBezTo>
                  <a:lnTo>
                    <a:pt x="0" y="33797"/>
                  </a:lnTo>
                  <a:cubicBezTo>
                    <a:pt x="0" y="15120"/>
                    <a:pt x="15116" y="0"/>
                    <a:pt x="33790" y="0"/>
                  </a:cubicBezTo>
                  <a:lnTo>
                    <a:pt x="9908546" y="0"/>
                  </a:lnTo>
                  <a:cubicBezTo>
                    <a:pt x="9927219" y="0"/>
                    <a:pt x="9942336" y="15120"/>
                    <a:pt x="9942336" y="33797"/>
                  </a:cubicBezTo>
                  <a:lnTo>
                    <a:pt x="9942336" y="318917"/>
                  </a:lnTo>
                  <a:cubicBezTo>
                    <a:pt x="9942208" y="337595"/>
                    <a:pt x="9927092" y="352715"/>
                    <a:pt x="9908419" y="352715"/>
                  </a:cubicBezTo>
                  <a:close/>
                </a:path>
              </a:pathLst>
            </a:custGeom>
            <a:solidFill>
              <a:schemeClr val="bg1"/>
            </a:solidFill>
            <a:ln w="12692" cap="flat">
              <a:noFill/>
              <a:prstDash val="solid"/>
              <a:miter/>
            </a:ln>
          </p:spPr>
          <p:txBody>
            <a:bodyPr rtlCol="0" anchor="ctr"/>
            <a:lstStyle/>
            <a:p>
              <a:endParaRPr lang="en-US">
                <a:latin typeface="Roboto Condensed" panose="02000000000000000000" pitchFamily="2" charset="0"/>
              </a:endParaRPr>
            </a:p>
          </p:txBody>
        </p:sp>
        <p:grpSp>
          <p:nvGrpSpPr>
            <p:cNvPr id="525" name="Graphic 1018">
              <a:extLst>
                <a:ext uri="{FF2B5EF4-FFF2-40B4-BE49-F238E27FC236}">
                  <a16:creationId xmlns:a16="http://schemas.microsoft.com/office/drawing/2014/main" id="{B47277AD-9E36-96F9-B27F-23CDAFF46B5C}"/>
                </a:ext>
              </a:extLst>
            </p:cNvPr>
            <p:cNvGrpSpPr/>
            <p:nvPr/>
          </p:nvGrpSpPr>
          <p:grpSpPr>
            <a:xfrm>
              <a:off x="345136" y="6719627"/>
              <a:ext cx="10001541" cy="415874"/>
              <a:chOff x="350659" y="6719627"/>
              <a:chExt cx="10001541" cy="415874"/>
            </a:xfrm>
            <a:solidFill>
              <a:schemeClr val="bg1"/>
            </a:solidFill>
          </p:grpSpPr>
          <p:grpSp>
            <p:nvGrpSpPr>
              <p:cNvPr id="538" name="Graphic 1018">
                <a:extLst>
                  <a:ext uri="{FF2B5EF4-FFF2-40B4-BE49-F238E27FC236}">
                    <a16:creationId xmlns:a16="http://schemas.microsoft.com/office/drawing/2014/main" id="{EBE5FED4-AECB-6DEB-A470-A4B861897509}"/>
                  </a:ext>
                </a:extLst>
              </p:cNvPr>
              <p:cNvGrpSpPr/>
              <p:nvPr/>
            </p:nvGrpSpPr>
            <p:grpSpPr>
              <a:xfrm>
                <a:off x="9713174" y="7072802"/>
                <a:ext cx="594115" cy="62699"/>
                <a:chOff x="9713174" y="7072802"/>
                <a:chExt cx="594115" cy="62699"/>
              </a:xfrm>
              <a:grpFill/>
            </p:grpSpPr>
            <p:sp>
              <p:nvSpPr>
                <p:cNvPr id="613" name="Freeform 612">
                  <a:extLst>
                    <a:ext uri="{FF2B5EF4-FFF2-40B4-BE49-F238E27FC236}">
                      <a16:creationId xmlns:a16="http://schemas.microsoft.com/office/drawing/2014/main" id="{059757FC-C834-FEC3-760D-EDD3314AA119}"/>
                    </a:ext>
                  </a:extLst>
                </p:cNvPr>
                <p:cNvSpPr/>
                <p:nvPr/>
              </p:nvSpPr>
              <p:spPr>
                <a:xfrm>
                  <a:off x="9787359" y="7074466"/>
                  <a:ext cx="35314" cy="930"/>
                </a:xfrm>
                <a:custGeom>
                  <a:avLst/>
                  <a:gdLst>
                    <a:gd name="connsiteX0" fmla="*/ 35315 w 35314"/>
                    <a:gd name="connsiteY0" fmla="*/ 931 h 930"/>
                    <a:gd name="connsiteX1" fmla="*/ 34680 w 35314"/>
                    <a:gd name="connsiteY1" fmla="*/ 931 h 930"/>
                    <a:gd name="connsiteX2" fmla="*/ 10544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lnTo>
                        <a:pt x="34680" y="931"/>
                      </a:lnTo>
                      <a:cubicBezTo>
                        <a:pt x="27057" y="41"/>
                        <a:pt x="18674" y="-85"/>
                        <a:pt x="10544" y="41"/>
                      </a:cubicBezTo>
                      <a:cubicBezTo>
                        <a:pt x="6860" y="169"/>
                        <a:pt x="3430" y="296"/>
                        <a:pt x="0" y="550"/>
                      </a:cubicBezTo>
                      <a:cubicBezTo>
                        <a:pt x="11814" y="677"/>
                        <a:pt x="23628" y="804"/>
                        <a:pt x="35315"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14" name="Freeform 613">
                  <a:extLst>
                    <a:ext uri="{FF2B5EF4-FFF2-40B4-BE49-F238E27FC236}">
                      <a16:creationId xmlns:a16="http://schemas.microsoft.com/office/drawing/2014/main" id="{C210FC63-4D27-F0F5-E587-8F9843D14589}"/>
                    </a:ext>
                  </a:extLst>
                </p:cNvPr>
                <p:cNvSpPr/>
                <p:nvPr/>
              </p:nvSpPr>
              <p:spPr>
                <a:xfrm>
                  <a:off x="9713174" y="7072802"/>
                  <a:ext cx="594115" cy="62699"/>
                </a:xfrm>
                <a:custGeom>
                  <a:avLst/>
                  <a:gdLst>
                    <a:gd name="connsiteX0" fmla="*/ 5335 w 594115"/>
                    <a:gd name="connsiteY0" fmla="*/ 59390 h 62699"/>
                    <a:gd name="connsiteX1" fmla="*/ 12068 w 594115"/>
                    <a:gd name="connsiteY1" fmla="*/ 60153 h 62699"/>
                    <a:gd name="connsiteX2" fmla="*/ 32392 w 594115"/>
                    <a:gd name="connsiteY2" fmla="*/ 61932 h 62699"/>
                    <a:gd name="connsiteX3" fmla="*/ 44968 w 594115"/>
                    <a:gd name="connsiteY3" fmla="*/ 61804 h 62699"/>
                    <a:gd name="connsiteX4" fmla="*/ 63388 w 594115"/>
                    <a:gd name="connsiteY4" fmla="*/ 61296 h 62699"/>
                    <a:gd name="connsiteX5" fmla="*/ 79774 w 594115"/>
                    <a:gd name="connsiteY5" fmla="*/ 61169 h 62699"/>
                    <a:gd name="connsiteX6" fmla="*/ 81934 w 594115"/>
                    <a:gd name="connsiteY6" fmla="*/ 61423 h 62699"/>
                    <a:gd name="connsiteX7" fmla="*/ 93239 w 594115"/>
                    <a:gd name="connsiteY7" fmla="*/ 60915 h 62699"/>
                    <a:gd name="connsiteX8" fmla="*/ 227256 w 594115"/>
                    <a:gd name="connsiteY8" fmla="*/ 58501 h 62699"/>
                    <a:gd name="connsiteX9" fmla="*/ 274129 w 594115"/>
                    <a:gd name="connsiteY9" fmla="*/ 57611 h 62699"/>
                    <a:gd name="connsiteX10" fmla="*/ 358477 w 594115"/>
                    <a:gd name="connsiteY10" fmla="*/ 60153 h 62699"/>
                    <a:gd name="connsiteX11" fmla="*/ 398237 w 594115"/>
                    <a:gd name="connsiteY11" fmla="*/ 60153 h 62699"/>
                    <a:gd name="connsiteX12" fmla="*/ 429486 w 594115"/>
                    <a:gd name="connsiteY12" fmla="*/ 62694 h 62699"/>
                    <a:gd name="connsiteX13" fmla="*/ 470136 w 594115"/>
                    <a:gd name="connsiteY13" fmla="*/ 60533 h 62699"/>
                    <a:gd name="connsiteX14" fmla="*/ 523615 w 594115"/>
                    <a:gd name="connsiteY14" fmla="*/ 58882 h 62699"/>
                    <a:gd name="connsiteX15" fmla="*/ 574554 w 594115"/>
                    <a:gd name="connsiteY15" fmla="*/ 54816 h 62699"/>
                    <a:gd name="connsiteX16" fmla="*/ 594116 w 594115"/>
                    <a:gd name="connsiteY16" fmla="*/ 53800 h 62699"/>
                    <a:gd name="connsiteX17" fmla="*/ 580397 w 594115"/>
                    <a:gd name="connsiteY17" fmla="*/ 27117 h 62699"/>
                    <a:gd name="connsiteX18" fmla="*/ 550418 w 594115"/>
                    <a:gd name="connsiteY18" fmla="*/ 562 h 62699"/>
                    <a:gd name="connsiteX19" fmla="*/ 541526 w 594115"/>
                    <a:gd name="connsiteY19" fmla="*/ 308 h 62699"/>
                    <a:gd name="connsiteX20" fmla="*/ 470009 w 594115"/>
                    <a:gd name="connsiteY20" fmla="*/ 2467 h 62699"/>
                    <a:gd name="connsiteX21" fmla="*/ 361652 w 594115"/>
                    <a:gd name="connsiteY21" fmla="*/ 3103 h 62699"/>
                    <a:gd name="connsiteX22" fmla="*/ 244277 w 594115"/>
                    <a:gd name="connsiteY22" fmla="*/ 4628 h 62699"/>
                    <a:gd name="connsiteX23" fmla="*/ 192449 w 594115"/>
                    <a:gd name="connsiteY23" fmla="*/ 3739 h 62699"/>
                    <a:gd name="connsiteX24" fmla="*/ 131221 w 594115"/>
                    <a:gd name="connsiteY24" fmla="*/ 2976 h 62699"/>
                    <a:gd name="connsiteX25" fmla="*/ 109499 w 594115"/>
                    <a:gd name="connsiteY25" fmla="*/ 2722 h 62699"/>
                    <a:gd name="connsiteX26" fmla="*/ 74185 w 594115"/>
                    <a:gd name="connsiteY26" fmla="*/ 2341 h 62699"/>
                    <a:gd name="connsiteX27" fmla="*/ 5335 w 594115"/>
                    <a:gd name="connsiteY27" fmla="*/ 689 h 62699"/>
                    <a:gd name="connsiteX28" fmla="*/ 0 w 594115"/>
                    <a:gd name="connsiteY28" fmla="*/ 32962 h 62699"/>
                    <a:gd name="connsiteX29" fmla="*/ 5335 w 594115"/>
                    <a:gd name="connsiteY29"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5" h="62699">
                      <a:moveTo>
                        <a:pt x="5335" y="59390"/>
                      </a:moveTo>
                      <a:lnTo>
                        <a:pt x="12068" y="60153"/>
                      </a:lnTo>
                      <a:cubicBezTo>
                        <a:pt x="19182" y="61042"/>
                        <a:pt x="25787" y="61804"/>
                        <a:pt x="32392" y="61932"/>
                      </a:cubicBezTo>
                      <a:cubicBezTo>
                        <a:pt x="36457" y="62185"/>
                        <a:pt x="40395" y="62185"/>
                        <a:pt x="44968" y="61804"/>
                      </a:cubicBezTo>
                      <a:cubicBezTo>
                        <a:pt x="50812" y="61042"/>
                        <a:pt x="57163" y="60915"/>
                        <a:pt x="63388" y="61296"/>
                      </a:cubicBezTo>
                      <a:cubicBezTo>
                        <a:pt x="63642" y="61296"/>
                        <a:pt x="74566" y="61169"/>
                        <a:pt x="79774" y="61169"/>
                      </a:cubicBezTo>
                      <a:cubicBezTo>
                        <a:pt x="80536" y="61296"/>
                        <a:pt x="81045" y="61296"/>
                        <a:pt x="81934" y="61423"/>
                      </a:cubicBezTo>
                      <a:cubicBezTo>
                        <a:pt x="85363" y="61804"/>
                        <a:pt x="89301" y="61423"/>
                        <a:pt x="93239" y="60915"/>
                      </a:cubicBezTo>
                      <a:cubicBezTo>
                        <a:pt x="137827" y="60406"/>
                        <a:pt x="182541" y="60915"/>
                        <a:pt x="227256" y="58501"/>
                      </a:cubicBezTo>
                      <a:cubicBezTo>
                        <a:pt x="242880" y="57611"/>
                        <a:pt x="258377" y="56467"/>
                        <a:pt x="274129" y="57611"/>
                      </a:cubicBezTo>
                      <a:cubicBezTo>
                        <a:pt x="302203" y="59644"/>
                        <a:pt x="330404" y="59644"/>
                        <a:pt x="358477" y="60153"/>
                      </a:cubicBezTo>
                      <a:cubicBezTo>
                        <a:pt x="371688" y="60406"/>
                        <a:pt x="380580" y="57484"/>
                        <a:pt x="398237" y="60153"/>
                      </a:cubicBezTo>
                      <a:cubicBezTo>
                        <a:pt x="406240" y="60661"/>
                        <a:pt x="419705" y="62820"/>
                        <a:pt x="429486" y="62694"/>
                      </a:cubicBezTo>
                      <a:cubicBezTo>
                        <a:pt x="445873" y="62312"/>
                        <a:pt x="454003" y="61169"/>
                        <a:pt x="470136" y="60533"/>
                      </a:cubicBezTo>
                      <a:lnTo>
                        <a:pt x="523615" y="58882"/>
                      </a:lnTo>
                      <a:cubicBezTo>
                        <a:pt x="541145" y="58119"/>
                        <a:pt x="558294" y="56595"/>
                        <a:pt x="574554" y="54816"/>
                      </a:cubicBezTo>
                      <a:cubicBezTo>
                        <a:pt x="580905" y="54180"/>
                        <a:pt x="587384" y="53927"/>
                        <a:pt x="594116" y="53800"/>
                      </a:cubicBezTo>
                      <a:lnTo>
                        <a:pt x="580397" y="27117"/>
                      </a:lnTo>
                      <a:lnTo>
                        <a:pt x="550418" y="562"/>
                      </a:lnTo>
                      <a:lnTo>
                        <a:pt x="541526" y="308"/>
                      </a:lnTo>
                      <a:cubicBezTo>
                        <a:pt x="516628" y="-963"/>
                        <a:pt x="494017" y="2087"/>
                        <a:pt x="470009" y="2467"/>
                      </a:cubicBezTo>
                      <a:lnTo>
                        <a:pt x="361652" y="3103"/>
                      </a:lnTo>
                      <a:cubicBezTo>
                        <a:pt x="322528" y="3230"/>
                        <a:pt x="283403" y="3611"/>
                        <a:pt x="244277" y="4628"/>
                      </a:cubicBezTo>
                      <a:cubicBezTo>
                        <a:pt x="229923" y="5009"/>
                        <a:pt x="195117" y="4246"/>
                        <a:pt x="192449" y="3739"/>
                      </a:cubicBezTo>
                      <a:cubicBezTo>
                        <a:pt x="172760" y="53"/>
                        <a:pt x="151673" y="3230"/>
                        <a:pt x="131221" y="2976"/>
                      </a:cubicBezTo>
                      <a:cubicBezTo>
                        <a:pt x="123981" y="2849"/>
                        <a:pt x="116740" y="2849"/>
                        <a:pt x="109499" y="2722"/>
                      </a:cubicBezTo>
                      <a:cubicBezTo>
                        <a:pt x="97686" y="2595"/>
                        <a:pt x="85998" y="2467"/>
                        <a:pt x="74185" y="2341"/>
                      </a:cubicBezTo>
                      <a:cubicBezTo>
                        <a:pt x="51192" y="2087"/>
                        <a:pt x="28200" y="1579"/>
                        <a:pt x="5335" y="689"/>
                      </a:cubicBezTo>
                      <a:lnTo>
                        <a:pt x="0" y="32962"/>
                      </a:lnTo>
                      <a:lnTo>
                        <a:pt x="5335"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39" name="Graphic 1018">
                <a:extLst>
                  <a:ext uri="{FF2B5EF4-FFF2-40B4-BE49-F238E27FC236}">
                    <a16:creationId xmlns:a16="http://schemas.microsoft.com/office/drawing/2014/main" id="{EAF3CAC2-F13F-3C04-4D55-74202D0060C1}"/>
                  </a:ext>
                </a:extLst>
              </p:cNvPr>
              <p:cNvGrpSpPr/>
              <p:nvPr/>
            </p:nvGrpSpPr>
            <p:grpSpPr>
              <a:xfrm>
                <a:off x="9142685" y="7072802"/>
                <a:ext cx="581795" cy="62699"/>
                <a:chOff x="9142685" y="7072802"/>
                <a:chExt cx="581795" cy="62699"/>
              </a:xfrm>
              <a:grpFill/>
            </p:grpSpPr>
            <p:sp>
              <p:nvSpPr>
                <p:cNvPr id="611" name="Freeform 610">
                  <a:extLst>
                    <a:ext uri="{FF2B5EF4-FFF2-40B4-BE49-F238E27FC236}">
                      <a16:creationId xmlns:a16="http://schemas.microsoft.com/office/drawing/2014/main" id="{A5A904D5-06D6-36CA-E089-211268E5AEF3}"/>
                    </a:ext>
                  </a:extLst>
                </p:cNvPr>
                <p:cNvSpPr/>
                <p:nvPr/>
              </p:nvSpPr>
              <p:spPr>
                <a:xfrm>
                  <a:off x="9217251" y="7074466"/>
                  <a:ext cx="35187" cy="930"/>
                </a:xfrm>
                <a:custGeom>
                  <a:avLst/>
                  <a:gdLst>
                    <a:gd name="connsiteX0" fmla="*/ 35187 w 35187"/>
                    <a:gd name="connsiteY0" fmla="*/ 931 h 930"/>
                    <a:gd name="connsiteX1" fmla="*/ 34680 w 35187"/>
                    <a:gd name="connsiteY1" fmla="*/ 931 h 930"/>
                    <a:gd name="connsiteX2" fmla="*/ 10544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4933" y="931"/>
                        <a:pt x="34807" y="931"/>
                        <a:pt x="34680" y="931"/>
                      </a:cubicBezTo>
                      <a:cubicBezTo>
                        <a:pt x="27057" y="41"/>
                        <a:pt x="18674" y="-85"/>
                        <a:pt x="10544" y="41"/>
                      </a:cubicBezTo>
                      <a:cubicBezTo>
                        <a:pt x="6860" y="296"/>
                        <a:pt x="3430" y="296"/>
                        <a:pt x="0" y="550"/>
                      </a:cubicBezTo>
                      <a:cubicBezTo>
                        <a:pt x="11560" y="677"/>
                        <a:pt x="23374" y="804"/>
                        <a:pt x="35187"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12" name="Freeform 611">
                  <a:extLst>
                    <a:ext uri="{FF2B5EF4-FFF2-40B4-BE49-F238E27FC236}">
                      <a16:creationId xmlns:a16="http://schemas.microsoft.com/office/drawing/2014/main" id="{42B3FB06-3783-B660-C457-61F279948D17}"/>
                    </a:ext>
                  </a:extLst>
                </p:cNvPr>
                <p:cNvSpPr/>
                <p:nvPr/>
              </p:nvSpPr>
              <p:spPr>
                <a:xfrm>
                  <a:off x="9142685" y="7072802"/>
                  <a:ext cx="581795" cy="62699"/>
                </a:xfrm>
                <a:custGeom>
                  <a:avLst/>
                  <a:gdLst>
                    <a:gd name="connsiteX0" fmla="*/ 5462 w 581795"/>
                    <a:gd name="connsiteY0" fmla="*/ 59390 h 62699"/>
                    <a:gd name="connsiteX1" fmla="*/ 12195 w 581795"/>
                    <a:gd name="connsiteY1" fmla="*/ 60153 h 62699"/>
                    <a:gd name="connsiteX2" fmla="*/ 32519 w 581795"/>
                    <a:gd name="connsiteY2" fmla="*/ 61932 h 62699"/>
                    <a:gd name="connsiteX3" fmla="*/ 45096 w 581795"/>
                    <a:gd name="connsiteY3" fmla="*/ 61804 h 62699"/>
                    <a:gd name="connsiteX4" fmla="*/ 63515 w 581795"/>
                    <a:gd name="connsiteY4" fmla="*/ 61296 h 62699"/>
                    <a:gd name="connsiteX5" fmla="*/ 79902 w 581795"/>
                    <a:gd name="connsiteY5" fmla="*/ 61169 h 62699"/>
                    <a:gd name="connsiteX6" fmla="*/ 82061 w 581795"/>
                    <a:gd name="connsiteY6" fmla="*/ 61423 h 62699"/>
                    <a:gd name="connsiteX7" fmla="*/ 93367 w 581795"/>
                    <a:gd name="connsiteY7" fmla="*/ 60915 h 62699"/>
                    <a:gd name="connsiteX8" fmla="*/ 227383 w 581795"/>
                    <a:gd name="connsiteY8" fmla="*/ 58501 h 62699"/>
                    <a:gd name="connsiteX9" fmla="*/ 274257 w 581795"/>
                    <a:gd name="connsiteY9" fmla="*/ 57611 h 62699"/>
                    <a:gd name="connsiteX10" fmla="*/ 358604 w 581795"/>
                    <a:gd name="connsiteY10" fmla="*/ 60153 h 62699"/>
                    <a:gd name="connsiteX11" fmla="*/ 398365 w 581795"/>
                    <a:gd name="connsiteY11" fmla="*/ 60153 h 62699"/>
                    <a:gd name="connsiteX12" fmla="*/ 428216 w 581795"/>
                    <a:gd name="connsiteY12" fmla="*/ 62694 h 62699"/>
                    <a:gd name="connsiteX13" fmla="*/ 463530 w 581795"/>
                    <a:gd name="connsiteY13" fmla="*/ 60533 h 62699"/>
                    <a:gd name="connsiteX14" fmla="*/ 557659 w 581795"/>
                    <a:gd name="connsiteY14" fmla="*/ 58374 h 62699"/>
                    <a:gd name="connsiteX15" fmla="*/ 575697 w 581795"/>
                    <a:gd name="connsiteY15" fmla="*/ 59518 h 62699"/>
                    <a:gd name="connsiteX16" fmla="*/ 581795 w 581795"/>
                    <a:gd name="connsiteY16" fmla="*/ 31183 h 62699"/>
                    <a:gd name="connsiteX17" fmla="*/ 575697 w 581795"/>
                    <a:gd name="connsiteY17" fmla="*/ 562 h 62699"/>
                    <a:gd name="connsiteX18" fmla="*/ 565281 w 581795"/>
                    <a:gd name="connsiteY18" fmla="*/ 308 h 62699"/>
                    <a:gd name="connsiteX19" fmla="*/ 479028 w 581795"/>
                    <a:gd name="connsiteY19" fmla="*/ 2467 h 62699"/>
                    <a:gd name="connsiteX20" fmla="*/ 244278 w 581795"/>
                    <a:gd name="connsiteY20" fmla="*/ 4501 h 62699"/>
                    <a:gd name="connsiteX21" fmla="*/ 192450 w 581795"/>
                    <a:gd name="connsiteY21" fmla="*/ 3611 h 62699"/>
                    <a:gd name="connsiteX22" fmla="*/ 131222 w 581795"/>
                    <a:gd name="connsiteY22" fmla="*/ 2849 h 62699"/>
                    <a:gd name="connsiteX23" fmla="*/ 109499 w 581795"/>
                    <a:gd name="connsiteY23" fmla="*/ 2595 h 62699"/>
                    <a:gd name="connsiteX24" fmla="*/ 74186 w 581795"/>
                    <a:gd name="connsiteY24" fmla="*/ 2214 h 62699"/>
                    <a:gd name="connsiteX25" fmla="*/ 5336 w 581795"/>
                    <a:gd name="connsiteY25" fmla="*/ 562 h 62699"/>
                    <a:gd name="connsiteX26" fmla="*/ 0 w 581795"/>
                    <a:gd name="connsiteY26" fmla="*/ 32835 h 62699"/>
                    <a:gd name="connsiteX27" fmla="*/ 5462 w 581795"/>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5" h="62699">
                      <a:moveTo>
                        <a:pt x="5462" y="59390"/>
                      </a:moveTo>
                      <a:cubicBezTo>
                        <a:pt x="7749" y="59644"/>
                        <a:pt x="9909" y="59898"/>
                        <a:pt x="12195" y="60153"/>
                      </a:cubicBezTo>
                      <a:cubicBezTo>
                        <a:pt x="19309" y="61042"/>
                        <a:pt x="25914" y="61804"/>
                        <a:pt x="32519" y="61932"/>
                      </a:cubicBezTo>
                      <a:cubicBezTo>
                        <a:pt x="36585" y="62185"/>
                        <a:pt x="40522" y="62185"/>
                        <a:pt x="45096" y="61804"/>
                      </a:cubicBezTo>
                      <a:cubicBezTo>
                        <a:pt x="50939" y="61042"/>
                        <a:pt x="57290" y="60915"/>
                        <a:pt x="63515" y="61296"/>
                      </a:cubicBezTo>
                      <a:cubicBezTo>
                        <a:pt x="63769" y="61296"/>
                        <a:pt x="74693" y="61169"/>
                        <a:pt x="79902" y="61169"/>
                      </a:cubicBezTo>
                      <a:cubicBezTo>
                        <a:pt x="80664" y="61296"/>
                        <a:pt x="81172" y="61423"/>
                        <a:pt x="82061" y="61423"/>
                      </a:cubicBezTo>
                      <a:cubicBezTo>
                        <a:pt x="85491" y="61804"/>
                        <a:pt x="89429" y="61423"/>
                        <a:pt x="93367" y="60915"/>
                      </a:cubicBezTo>
                      <a:cubicBezTo>
                        <a:pt x="137955" y="60406"/>
                        <a:pt x="182668" y="60915"/>
                        <a:pt x="227383" y="58501"/>
                      </a:cubicBezTo>
                      <a:cubicBezTo>
                        <a:pt x="243007" y="57611"/>
                        <a:pt x="258505" y="56467"/>
                        <a:pt x="274257" y="57611"/>
                      </a:cubicBezTo>
                      <a:cubicBezTo>
                        <a:pt x="302331" y="59644"/>
                        <a:pt x="330531" y="59644"/>
                        <a:pt x="358604" y="60153"/>
                      </a:cubicBezTo>
                      <a:cubicBezTo>
                        <a:pt x="371815" y="60406"/>
                        <a:pt x="380707" y="57484"/>
                        <a:pt x="398365"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795" y="31183"/>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3"/>
                        <a:pt x="151673" y="3103"/>
                        <a:pt x="131222" y="2849"/>
                      </a:cubicBezTo>
                      <a:cubicBezTo>
                        <a:pt x="123981" y="2722"/>
                        <a:pt x="116740" y="2722"/>
                        <a:pt x="109499" y="2595"/>
                      </a:cubicBezTo>
                      <a:cubicBezTo>
                        <a:pt x="97686" y="2467"/>
                        <a:pt x="85999" y="2341"/>
                        <a:pt x="74186" y="2214"/>
                      </a:cubicBezTo>
                      <a:cubicBezTo>
                        <a:pt x="51193" y="1959"/>
                        <a:pt x="28201" y="1452"/>
                        <a:pt x="5336"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40" name="Graphic 1018">
                <a:extLst>
                  <a:ext uri="{FF2B5EF4-FFF2-40B4-BE49-F238E27FC236}">
                    <a16:creationId xmlns:a16="http://schemas.microsoft.com/office/drawing/2014/main" id="{2908745C-A160-4EF8-AE1E-6A3E1FA47666}"/>
                  </a:ext>
                </a:extLst>
              </p:cNvPr>
              <p:cNvGrpSpPr/>
              <p:nvPr/>
            </p:nvGrpSpPr>
            <p:grpSpPr>
              <a:xfrm>
                <a:off x="8572196" y="7072802"/>
                <a:ext cx="581921" cy="62699"/>
                <a:chOff x="8572196" y="7072802"/>
                <a:chExt cx="581921" cy="62699"/>
              </a:xfrm>
              <a:grpFill/>
            </p:grpSpPr>
            <p:sp>
              <p:nvSpPr>
                <p:cNvPr id="609" name="Freeform 608">
                  <a:extLst>
                    <a:ext uri="{FF2B5EF4-FFF2-40B4-BE49-F238E27FC236}">
                      <a16:creationId xmlns:a16="http://schemas.microsoft.com/office/drawing/2014/main" id="{F2579196-9F2C-5650-158F-20AB2672A725}"/>
                    </a:ext>
                  </a:extLst>
                </p:cNvPr>
                <p:cNvSpPr/>
                <p:nvPr/>
              </p:nvSpPr>
              <p:spPr>
                <a:xfrm>
                  <a:off x="8646763" y="7074466"/>
                  <a:ext cx="35313" cy="930"/>
                </a:xfrm>
                <a:custGeom>
                  <a:avLst/>
                  <a:gdLst>
                    <a:gd name="connsiteX0" fmla="*/ 35314 w 35313"/>
                    <a:gd name="connsiteY0" fmla="*/ 931 h 930"/>
                    <a:gd name="connsiteX1" fmla="*/ 34806 w 35313"/>
                    <a:gd name="connsiteY1" fmla="*/ 931 h 930"/>
                    <a:gd name="connsiteX2" fmla="*/ 10671 w 35313"/>
                    <a:gd name="connsiteY2" fmla="*/ 41 h 930"/>
                    <a:gd name="connsiteX3" fmla="*/ 0 w 35313"/>
                    <a:gd name="connsiteY3" fmla="*/ 550 h 930"/>
                    <a:gd name="connsiteX4" fmla="*/ 35314 w 35313"/>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35314" y="931"/>
                      </a:moveTo>
                      <a:cubicBezTo>
                        <a:pt x="35187" y="931"/>
                        <a:pt x="34933" y="931"/>
                        <a:pt x="34806" y="931"/>
                      </a:cubicBezTo>
                      <a:cubicBezTo>
                        <a:pt x="27184" y="41"/>
                        <a:pt x="18800" y="-85"/>
                        <a:pt x="10671" y="41"/>
                      </a:cubicBezTo>
                      <a:cubicBezTo>
                        <a:pt x="6986" y="296"/>
                        <a:pt x="3556" y="296"/>
                        <a:pt x="0" y="550"/>
                      </a:cubicBezTo>
                      <a:cubicBezTo>
                        <a:pt x="11686" y="677"/>
                        <a:pt x="23500"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10" name="Freeform 609">
                  <a:extLst>
                    <a:ext uri="{FF2B5EF4-FFF2-40B4-BE49-F238E27FC236}">
                      <a16:creationId xmlns:a16="http://schemas.microsoft.com/office/drawing/2014/main" id="{D2D4B35C-B77D-078A-EBAC-58DB84176D8C}"/>
                    </a:ext>
                  </a:extLst>
                </p:cNvPr>
                <p:cNvSpPr/>
                <p:nvPr/>
              </p:nvSpPr>
              <p:spPr>
                <a:xfrm>
                  <a:off x="8572196" y="7072802"/>
                  <a:ext cx="581921" cy="62699"/>
                </a:xfrm>
                <a:custGeom>
                  <a:avLst/>
                  <a:gdLst>
                    <a:gd name="connsiteX0" fmla="*/ 5589 w 581921"/>
                    <a:gd name="connsiteY0" fmla="*/ 59390 h 62699"/>
                    <a:gd name="connsiteX1" fmla="*/ 12195 w 581921"/>
                    <a:gd name="connsiteY1" fmla="*/ 60153 h 62699"/>
                    <a:gd name="connsiteX2" fmla="*/ 32519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1 w 581921"/>
                    <a:gd name="connsiteY6" fmla="*/ 61423 h 62699"/>
                    <a:gd name="connsiteX7" fmla="*/ 93366 w 581921"/>
                    <a:gd name="connsiteY7" fmla="*/ 60915 h 62699"/>
                    <a:gd name="connsiteX8" fmla="*/ 227382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8 w 581921"/>
                    <a:gd name="connsiteY19" fmla="*/ 2467 h 62699"/>
                    <a:gd name="connsiteX20" fmla="*/ 244277 w 581921"/>
                    <a:gd name="connsiteY20" fmla="*/ 4501 h 62699"/>
                    <a:gd name="connsiteX21" fmla="*/ 192449 w 581921"/>
                    <a:gd name="connsiteY21" fmla="*/ 3611 h 62699"/>
                    <a:gd name="connsiteX22" fmla="*/ 131222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589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589" y="59390"/>
                      </a:moveTo>
                      <a:cubicBezTo>
                        <a:pt x="7749" y="59644"/>
                        <a:pt x="10035" y="59898"/>
                        <a:pt x="12195" y="60153"/>
                      </a:cubicBezTo>
                      <a:cubicBezTo>
                        <a:pt x="19309" y="61042"/>
                        <a:pt x="25914" y="61804"/>
                        <a:pt x="32519" y="61932"/>
                      </a:cubicBezTo>
                      <a:cubicBezTo>
                        <a:pt x="36585" y="62185"/>
                        <a:pt x="40522" y="62185"/>
                        <a:pt x="45095" y="61804"/>
                      </a:cubicBezTo>
                      <a:cubicBezTo>
                        <a:pt x="50939" y="61042"/>
                        <a:pt x="57290" y="60915"/>
                        <a:pt x="63515" y="61296"/>
                      </a:cubicBezTo>
                      <a:cubicBezTo>
                        <a:pt x="63769" y="61296"/>
                        <a:pt x="74693" y="61169"/>
                        <a:pt x="79901" y="61169"/>
                      </a:cubicBezTo>
                      <a:cubicBezTo>
                        <a:pt x="80663" y="61296"/>
                        <a:pt x="81172" y="61423"/>
                        <a:pt x="82061" y="61423"/>
                      </a:cubicBezTo>
                      <a:cubicBezTo>
                        <a:pt x="85491" y="61804"/>
                        <a:pt x="89428" y="61423"/>
                        <a:pt x="93366" y="60915"/>
                      </a:cubicBezTo>
                      <a:cubicBezTo>
                        <a:pt x="137954" y="60406"/>
                        <a:pt x="182668" y="60915"/>
                        <a:pt x="227382" y="58501"/>
                      </a:cubicBezTo>
                      <a:cubicBezTo>
                        <a:pt x="243007" y="57611"/>
                        <a:pt x="258504" y="56467"/>
                        <a:pt x="274256"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922" y="31183"/>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3"/>
                        <a:pt x="151673" y="3103"/>
                        <a:pt x="131222" y="2849"/>
                      </a:cubicBezTo>
                      <a:cubicBezTo>
                        <a:pt x="123981" y="2722"/>
                        <a:pt x="116740" y="2722"/>
                        <a:pt x="109499" y="2595"/>
                      </a:cubicBezTo>
                      <a:cubicBezTo>
                        <a:pt x="97686" y="2467"/>
                        <a:pt x="85999" y="2341"/>
                        <a:pt x="74185" y="2214"/>
                      </a:cubicBezTo>
                      <a:cubicBezTo>
                        <a:pt x="51192" y="1959"/>
                        <a:pt x="28200" y="1452"/>
                        <a:pt x="5335" y="562"/>
                      </a:cubicBezTo>
                      <a:lnTo>
                        <a:pt x="0" y="32835"/>
                      </a:lnTo>
                      <a:lnTo>
                        <a:pt x="5589"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41" name="Graphic 1018">
                <a:extLst>
                  <a:ext uri="{FF2B5EF4-FFF2-40B4-BE49-F238E27FC236}">
                    <a16:creationId xmlns:a16="http://schemas.microsoft.com/office/drawing/2014/main" id="{C16AC6D5-8018-C06A-42B4-FCB8C5A724CD}"/>
                  </a:ext>
                </a:extLst>
              </p:cNvPr>
              <p:cNvGrpSpPr/>
              <p:nvPr/>
            </p:nvGrpSpPr>
            <p:grpSpPr>
              <a:xfrm>
                <a:off x="8001961" y="7072802"/>
                <a:ext cx="581794" cy="62699"/>
                <a:chOff x="8001961" y="7072802"/>
                <a:chExt cx="581794" cy="62699"/>
              </a:xfrm>
              <a:grpFill/>
            </p:grpSpPr>
            <p:sp>
              <p:nvSpPr>
                <p:cNvPr id="607" name="Freeform 606">
                  <a:extLst>
                    <a:ext uri="{FF2B5EF4-FFF2-40B4-BE49-F238E27FC236}">
                      <a16:creationId xmlns:a16="http://schemas.microsoft.com/office/drawing/2014/main" id="{CDC6F27B-E909-AAD7-8123-6BCB727B6E3B}"/>
                    </a:ext>
                  </a:extLst>
                </p:cNvPr>
                <p:cNvSpPr/>
                <p:nvPr/>
              </p:nvSpPr>
              <p:spPr>
                <a:xfrm>
                  <a:off x="8076400" y="7074466"/>
                  <a:ext cx="35314" cy="930"/>
                </a:xfrm>
                <a:custGeom>
                  <a:avLst/>
                  <a:gdLst>
                    <a:gd name="connsiteX0" fmla="*/ 35315 w 35314"/>
                    <a:gd name="connsiteY0" fmla="*/ 931 h 930"/>
                    <a:gd name="connsiteX1" fmla="*/ 34680 w 35314"/>
                    <a:gd name="connsiteY1" fmla="*/ 931 h 930"/>
                    <a:gd name="connsiteX2" fmla="*/ 10544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cubicBezTo>
                        <a:pt x="35060" y="931"/>
                        <a:pt x="34933" y="931"/>
                        <a:pt x="34680" y="931"/>
                      </a:cubicBezTo>
                      <a:cubicBezTo>
                        <a:pt x="27057" y="41"/>
                        <a:pt x="18674" y="-85"/>
                        <a:pt x="10544" y="41"/>
                      </a:cubicBezTo>
                      <a:cubicBezTo>
                        <a:pt x="6860" y="296"/>
                        <a:pt x="3430" y="296"/>
                        <a:pt x="0" y="550"/>
                      </a:cubicBezTo>
                      <a:cubicBezTo>
                        <a:pt x="11814" y="677"/>
                        <a:pt x="23501" y="804"/>
                        <a:pt x="35315"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08" name="Freeform 607">
                  <a:extLst>
                    <a:ext uri="{FF2B5EF4-FFF2-40B4-BE49-F238E27FC236}">
                      <a16:creationId xmlns:a16="http://schemas.microsoft.com/office/drawing/2014/main" id="{9A4D66C3-8A54-2082-B5AA-79AED9E0E05D}"/>
                    </a:ext>
                  </a:extLst>
                </p:cNvPr>
                <p:cNvSpPr/>
                <p:nvPr/>
              </p:nvSpPr>
              <p:spPr>
                <a:xfrm>
                  <a:off x="8001961"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5 w 581794"/>
                    <a:gd name="connsiteY3" fmla="*/ 61804 h 62699"/>
                    <a:gd name="connsiteX4" fmla="*/ 63515 w 581794"/>
                    <a:gd name="connsiteY4" fmla="*/ 61296 h 62699"/>
                    <a:gd name="connsiteX5" fmla="*/ 79901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7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4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7 w 581794"/>
                    <a:gd name="connsiteY20" fmla="*/ 4501 h 62699"/>
                    <a:gd name="connsiteX21" fmla="*/ 192450 w 581794"/>
                    <a:gd name="connsiteY21" fmla="*/ 3611 h 62699"/>
                    <a:gd name="connsiteX22" fmla="*/ 131222 w 581794"/>
                    <a:gd name="connsiteY22" fmla="*/ 2849 h 62699"/>
                    <a:gd name="connsiteX23" fmla="*/ 109499 w 581794"/>
                    <a:gd name="connsiteY23" fmla="*/ 2595 h 62699"/>
                    <a:gd name="connsiteX24" fmla="*/ 74186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9" y="59898"/>
                        <a:pt x="12195" y="60153"/>
                      </a:cubicBezTo>
                      <a:cubicBezTo>
                        <a:pt x="19309" y="61042"/>
                        <a:pt x="25914" y="61804"/>
                        <a:pt x="32519" y="61932"/>
                      </a:cubicBezTo>
                      <a:cubicBezTo>
                        <a:pt x="36585" y="62185"/>
                        <a:pt x="40522" y="62185"/>
                        <a:pt x="45095" y="61804"/>
                      </a:cubicBezTo>
                      <a:cubicBezTo>
                        <a:pt x="50939" y="61042"/>
                        <a:pt x="57290" y="60915"/>
                        <a:pt x="63515" y="61296"/>
                      </a:cubicBezTo>
                      <a:cubicBezTo>
                        <a:pt x="63642" y="61296"/>
                        <a:pt x="74693" y="61169"/>
                        <a:pt x="79901" y="61169"/>
                      </a:cubicBezTo>
                      <a:cubicBezTo>
                        <a:pt x="80664" y="61296"/>
                        <a:pt x="81172" y="61423"/>
                        <a:pt x="82061" y="61423"/>
                      </a:cubicBezTo>
                      <a:cubicBezTo>
                        <a:pt x="85491" y="61804"/>
                        <a:pt x="89428" y="61423"/>
                        <a:pt x="93367" y="60915"/>
                      </a:cubicBezTo>
                      <a:cubicBezTo>
                        <a:pt x="137954" y="60406"/>
                        <a:pt x="182668" y="60915"/>
                        <a:pt x="227383" y="58501"/>
                      </a:cubicBezTo>
                      <a:cubicBezTo>
                        <a:pt x="243007" y="57611"/>
                        <a:pt x="258505" y="56467"/>
                        <a:pt x="274257"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794" y="31183"/>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4" y="4882"/>
                        <a:pt x="195117" y="4119"/>
                        <a:pt x="192450" y="3611"/>
                      </a:cubicBezTo>
                      <a:cubicBezTo>
                        <a:pt x="172760" y="-73"/>
                        <a:pt x="151673" y="3103"/>
                        <a:pt x="131222" y="2849"/>
                      </a:cubicBezTo>
                      <a:cubicBezTo>
                        <a:pt x="123981" y="2722"/>
                        <a:pt x="116740" y="2722"/>
                        <a:pt x="109499" y="2595"/>
                      </a:cubicBezTo>
                      <a:cubicBezTo>
                        <a:pt x="97686" y="2467"/>
                        <a:pt x="85999" y="2341"/>
                        <a:pt x="74186"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42" name="Graphic 1018">
                <a:extLst>
                  <a:ext uri="{FF2B5EF4-FFF2-40B4-BE49-F238E27FC236}">
                    <a16:creationId xmlns:a16="http://schemas.microsoft.com/office/drawing/2014/main" id="{8947C370-0D28-E74D-1428-00BC31BEC5C0}"/>
                  </a:ext>
                </a:extLst>
              </p:cNvPr>
              <p:cNvGrpSpPr/>
              <p:nvPr/>
            </p:nvGrpSpPr>
            <p:grpSpPr>
              <a:xfrm>
                <a:off x="7431726" y="7072802"/>
                <a:ext cx="581795" cy="62699"/>
                <a:chOff x="7431726" y="7072802"/>
                <a:chExt cx="581795" cy="62699"/>
              </a:xfrm>
              <a:grpFill/>
            </p:grpSpPr>
            <p:sp>
              <p:nvSpPr>
                <p:cNvPr id="605" name="Freeform 604">
                  <a:extLst>
                    <a:ext uri="{FF2B5EF4-FFF2-40B4-BE49-F238E27FC236}">
                      <a16:creationId xmlns:a16="http://schemas.microsoft.com/office/drawing/2014/main" id="{4CB26EA0-08A6-9AF8-CECE-D0348571E1DD}"/>
                    </a:ext>
                  </a:extLst>
                </p:cNvPr>
                <p:cNvSpPr/>
                <p:nvPr/>
              </p:nvSpPr>
              <p:spPr>
                <a:xfrm>
                  <a:off x="7506166" y="7074466"/>
                  <a:ext cx="35186" cy="930"/>
                </a:xfrm>
                <a:custGeom>
                  <a:avLst/>
                  <a:gdLst>
                    <a:gd name="connsiteX0" fmla="*/ 35187 w 35186"/>
                    <a:gd name="connsiteY0" fmla="*/ 931 h 930"/>
                    <a:gd name="connsiteX1" fmla="*/ 34679 w 35186"/>
                    <a:gd name="connsiteY1" fmla="*/ 931 h 930"/>
                    <a:gd name="connsiteX2" fmla="*/ 10543 w 35186"/>
                    <a:gd name="connsiteY2" fmla="*/ 41 h 930"/>
                    <a:gd name="connsiteX3" fmla="*/ 0 w 35186"/>
                    <a:gd name="connsiteY3" fmla="*/ 550 h 930"/>
                    <a:gd name="connsiteX4" fmla="*/ 35187 w 35186"/>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35187" y="931"/>
                      </a:moveTo>
                      <a:cubicBezTo>
                        <a:pt x="34933" y="931"/>
                        <a:pt x="34806" y="931"/>
                        <a:pt x="34679" y="931"/>
                      </a:cubicBezTo>
                      <a:cubicBezTo>
                        <a:pt x="27057" y="41"/>
                        <a:pt x="18673" y="-85"/>
                        <a:pt x="10543" y="41"/>
                      </a:cubicBezTo>
                      <a:cubicBezTo>
                        <a:pt x="6859" y="296"/>
                        <a:pt x="3429" y="296"/>
                        <a:pt x="0" y="550"/>
                      </a:cubicBezTo>
                      <a:cubicBezTo>
                        <a:pt x="11686" y="677"/>
                        <a:pt x="23500" y="804"/>
                        <a:pt x="35187"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06" name="Freeform 605">
                  <a:extLst>
                    <a:ext uri="{FF2B5EF4-FFF2-40B4-BE49-F238E27FC236}">
                      <a16:creationId xmlns:a16="http://schemas.microsoft.com/office/drawing/2014/main" id="{7ECF526E-ED4C-21C2-10B7-860E4113B7BD}"/>
                    </a:ext>
                  </a:extLst>
                </p:cNvPr>
                <p:cNvSpPr/>
                <p:nvPr/>
              </p:nvSpPr>
              <p:spPr>
                <a:xfrm>
                  <a:off x="7431726" y="7072802"/>
                  <a:ext cx="581795" cy="62699"/>
                </a:xfrm>
                <a:custGeom>
                  <a:avLst/>
                  <a:gdLst>
                    <a:gd name="connsiteX0" fmla="*/ 5462 w 581795"/>
                    <a:gd name="connsiteY0" fmla="*/ 59390 h 62699"/>
                    <a:gd name="connsiteX1" fmla="*/ 12195 w 581795"/>
                    <a:gd name="connsiteY1" fmla="*/ 60153 h 62699"/>
                    <a:gd name="connsiteX2" fmla="*/ 32519 w 581795"/>
                    <a:gd name="connsiteY2" fmla="*/ 61932 h 62699"/>
                    <a:gd name="connsiteX3" fmla="*/ 45096 w 581795"/>
                    <a:gd name="connsiteY3" fmla="*/ 61804 h 62699"/>
                    <a:gd name="connsiteX4" fmla="*/ 63515 w 581795"/>
                    <a:gd name="connsiteY4" fmla="*/ 61296 h 62699"/>
                    <a:gd name="connsiteX5" fmla="*/ 79902 w 581795"/>
                    <a:gd name="connsiteY5" fmla="*/ 61169 h 62699"/>
                    <a:gd name="connsiteX6" fmla="*/ 82061 w 581795"/>
                    <a:gd name="connsiteY6" fmla="*/ 61423 h 62699"/>
                    <a:gd name="connsiteX7" fmla="*/ 93367 w 581795"/>
                    <a:gd name="connsiteY7" fmla="*/ 60915 h 62699"/>
                    <a:gd name="connsiteX8" fmla="*/ 227383 w 581795"/>
                    <a:gd name="connsiteY8" fmla="*/ 58501 h 62699"/>
                    <a:gd name="connsiteX9" fmla="*/ 274257 w 581795"/>
                    <a:gd name="connsiteY9" fmla="*/ 57611 h 62699"/>
                    <a:gd name="connsiteX10" fmla="*/ 358604 w 581795"/>
                    <a:gd name="connsiteY10" fmla="*/ 60153 h 62699"/>
                    <a:gd name="connsiteX11" fmla="*/ 398365 w 581795"/>
                    <a:gd name="connsiteY11" fmla="*/ 60153 h 62699"/>
                    <a:gd name="connsiteX12" fmla="*/ 428216 w 581795"/>
                    <a:gd name="connsiteY12" fmla="*/ 62694 h 62699"/>
                    <a:gd name="connsiteX13" fmla="*/ 463531 w 581795"/>
                    <a:gd name="connsiteY13" fmla="*/ 60533 h 62699"/>
                    <a:gd name="connsiteX14" fmla="*/ 557659 w 581795"/>
                    <a:gd name="connsiteY14" fmla="*/ 58374 h 62699"/>
                    <a:gd name="connsiteX15" fmla="*/ 575697 w 581795"/>
                    <a:gd name="connsiteY15" fmla="*/ 59518 h 62699"/>
                    <a:gd name="connsiteX16" fmla="*/ 581795 w 581795"/>
                    <a:gd name="connsiteY16" fmla="*/ 31183 h 62699"/>
                    <a:gd name="connsiteX17" fmla="*/ 575697 w 581795"/>
                    <a:gd name="connsiteY17" fmla="*/ 562 h 62699"/>
                    <a:gd name="connsiteX18" fmla="*/ 565281 w 581795"/>
                    <a:gd name="connsiteY18" fmla="*/ 308 h 62699"/>
                    <a:gd name="connsiteX19" fmla="*/ 479028 w 581795"/>
                    <a:gd name="connsiteY19" fmla="*/ 2467 h 62699"/>
                    <a:gd name="connsiteX20" fmla="*/ 244278 w 581795"/>
                    <a:gd name="connsiteY20" fmla="*/ 4501 h 62699"/>
                    <a:gd name="connsiteX21" fmla="*/ 192450 w 581795"/>
                    <a:gd name="connsiteY21" fmla="*/ 3611 h 62699"/>
                    <a:gd name="connsiteX22" fmla="*/ 131222 w 581795"/>
                    <a:gd name="connsiteY22" fmla="*/ 2849 h 62699"/>
                    <a:gd name="connsiteX23" fmla="*/ 109499 w 581795"/>
                    <a:gd name="connsiteY23" fmla="*/ 2595 h 62699"/>
                    <a:gd name="connsiteX24" fmla="*/ 74186 w 581795"/>
                    <a:gd name="connsiteY24" fmla="*/ 2214 h 62699"/>
                    <a:gd name="connsiteX25" fmla="*/ 5336 w 581795"/>
                    <a:gd name="connsiteY25" fmla="*/ 562 h 62699"/>
                    <a:gd name="connsiteX26" fmla="*/ 0 w 581795"/>
                    <a:gd name="connsiteY26" fmla="*/ 32835 h 62699"/>
                    <a:gd name="connsiteX27" fmla="*/ 5462 w 581795"/>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5" h="62699">
                      <a:moveTo>
                        <a:pt x="5462" y="59390"/>
                      </a:moveTo>
                      <a:cubicBezTo>
                        <a:pt x="7749" y="59644"/>
                        <a:pt x="9909" y="59898"/>
                        <a:pt x="12195" y="60153"/>
                      </a:cubicBezTo>
                      <a:cubicBezTo>
                        <a:pt x="19309" y="61042"/>
                        <a:pt x="25914" y="61804"/>
                        <a:pt x="32519" y="61932"/>
                      </a:cubicBezTo>
                      <a:cubicBezTo>
                        <a:pt x="36585" y="62185"/>
                        <a:pt x="40522" y="62185"/>
                        <a:pt x="45096" y="61804"/>
                      </a:cubicBezTo>
                      <a:cubicBezTo>
                        <a:pt x="50939" y="61042"/>
                        <a:pt x="57290" y="60915"/>
                        <a:pt x="63515" y="61296"/>
                      </a:cubicBezTo>
                      <a:cubicBezTo>
                        <a:pt x="63769" y="61296"/>
                        <a:pt x="74693" y="61169"/>
                        <a:pt x="79902" y="61169"/>
                      </a:cubicBezTo>
                      <a:cubicBezTo>
                        <a:pt x="80664" y="61296"/>
                        <a:pt x="81172" y="61423"/>
                        <a:pt x="82061" y="61423"/>
                      </a:cubicBezTo>
                      <a:cubicBezTo>
                        <a:pt x="85491" y="61804"/>
                        <a:pt x="89429" y="61423"/>
                        <a:pt x="93367" y="60915"/>
                      </a:cubicBezTo>
                      <a:cubicBezTo>
                        <a:pt x="137955" y="60406"/>
                        <a:pt x="182668" y="60915"/>
                        <a:pt x="227383" y="58501"/>
                      </a:cubicBezTo>
                      <a:cubicBezTo>
                        <a:pt x="243007" y="57611"/>
                        <a:pt x="258505" y="56467"/>
                        <a:pt x="274257" y="57611"/>
                      </a:cubicBezTo>
                      <a:cubicBezTo>
                        <a:pt x="302331" y="59644"/>
                        <a:pt x="330531" y="59644"/>
                        <a:pt x="358604" y="60153"/>
                      </a:cubicBezTo>
                      <a:cubicBezTo>
                        <a:pt x="371815" y="60406"/>
                        <a:pt x="380707" y="57484"/>
                        <a:pt x="398365" y="60153"/>
                      </a:cubicBezTo>
                      <a:cubicBezTo>
                        <a:pt x="406113" y="60661"/>
                        <a:pt x="420721" y="62820"/>
                        <a:pt x="428216" y="62694"/>
                      </a:cubicBezTo>
                      <a:cubicBezTo>
                        <a:pt x="442316" y="62312"/>
                        <a:pt x="449430" y="61169"/>
                        <a:pt x="463531" y="60533"/>
                      </a:cubicBezTo>
                      <a:cubicBezTo>
                        <a:pt x="494907" y="59263"/>
                        <a:pt x="526283" y="58755"/>
                        <a:pt x="557659" y="58374"/>
                      </a:cubicBezTo>
                      <a:cubicBezTo>
                        <a:pt x="563629" y="58246"/>
                        <a:pt x="569727" y="58882"/>
                        <a:pt x="575697" y="59518"/>
                      </a:cubicBezTo>
                      <a:lnTo>
                        <a:pt x="581795" y="31183"/>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3"/>
                        <a:pt x="151673" y="3103"/>
                        <a:pt x="131222" y="2849"/>
                      </a:cubicBezTo>
                      <a:cubicBezTo>
                        <a:pt x="123981" y="2722"/>
                        <a:pt x="116740" y="2722"/>
                        <a:pt x="109499" y="2595"/>
                      </a:cubicBezTo>
                      <a:cubicBezTo>
                        <a:pt x="97686" y="2467"/>
                        <a:pt x="85999" y="2341"/>
                        <a:pt x="74186" y="2214"/>
                      </a:cubicBezTo>
                      <a:cubicBezTo>
                        <a:pt x="51193" y="1959"/>
                        <a:pt x="28201" y="1452"/>
                        <a:pt x="5336"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43" name="Graphic 1018">
                <a:extLst>
                  <a:ext uri="{FF2B5EF4-FFF2-40B4-BE49-F238E27FC236}">
                    <a16:creationId xmlns:a16="http://schemas.microsoft.com/office/drawing/2014/main" id="{71A1A357-04F8-F8F0-101D-24F467DACB97}"/>
                  </a:ext>
                </a:extLst>
              </p:cNvPr>
              <p:cNvGrpSpPr/>
              <p:nvPr/>
            </p:nvGrpSpPr>
            <p:grpSpPr>
              <a:xfrm>
                <a:off x="6861365" y="7072802"/>
                <a:ext cx="581921" cy="62699"/>
                <a:chOff x="6861365" y="7072802"/>
                <a:chExt cx="581921" cy="62699"/>
              </a:xfrm>
              <a:grpFill/>
            </p:grpSpPr>
            <p:sp>
              <p:nvSpPr>
                <p:cNvPr id="603" name="Freeform 602">
                  <a:extLst>
                    <a:ext uri="{FF2B5EF4-FFF2-40B4-BE49-F238E27FC236}">
                      <a16:creationId xmlns:a16="http://schemas.microsoft.com/office/drawing/2014/main" id="{6EB6DE23-4A4A-8676-92E8-5B06CD42A49B}"/>
                    </a:ext>
                  </a:extLst>
                </p:cNvPr>
                <p:cNvSpPr/>
                <p:nvPr/>
              </p:nvSpPr>
              <p:spPr>
                <a:xfrm>
                  <a:off x="6935931" y="7074466"/>
                  <a:ext cx="35187" cy="930"/>
                </a:xfrm>
                <a:custGeom>
                  <a:avLst/>
                  <a:gdLst>
                    <a:gd name="connsiteX0" fmla="*/ 35187 w 35187"/>
                    <a:gd name="connsiteY0" fmla="*/ 931 h 930"/>
                    <a:gd name="connsiteX1" fmla="*/ 34679 w 35187"/>
                    <a:gd name="connsiteY1" fmla="*/ 931 h 930"/>
                    <a:gd name="connsiteX2" fmla="*/ 10544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4933" y="931"/>
                        <a:pt x="34806" y="931"/>
                        <a:pt x="34679" y="931"/>
                      </a:cubicBezTo>
                      <a:cubicBezTo>
                        <a:pt x="27057" y="41"/>
                        <a:pt x="18673" y="-85"/>
                        <a:pt x="10544" y="41"/>
                      </a:cubicBezTo>
                      <a:cubicBezTo>
                        <a:pt x="6859" y="296"/>
                        <a:pt x="3430" y="296"/>
                        <a:pt x="0" y="550"/>
                      </a:cubicBezTo>
                      <a:cubicBezTo>
                        <a:pt x="11559" y="677"/>
                        <a:pt x="23373" y="804"/>
                        <a:pt x="35187"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04" name="Freeform 603">
                  <a:extLst>
                    <a:ext uri="{FF2B5EF4-FFF2-40B4-BE49-F238E27FC236}">
                      <a16:creationId xmlns:a16="http://schemas.microsoft.com/office/drawing/2014/main" id="{B713493E-7E5B-1412-91D7-A1C9303A1EE3}"/>
                    </a:ext>
                  </a:extLst>
                </p:cNvPr>
                <p:cNvSpPr/>
                <p:nvPr/>
              </p:nvSpPr>
              <p:spPr>
                <a:xfrm>
                  <a:off x="6861365" y="7072802"/>
                  <a:ext cx="581921" cy="62699"/>
                </a:xfrm>
                <a:custGeom>
                  <a:avLst/>
                  <a:gdLst>
                    <a:gd name="connsiteX0" fmla="*/ 5462 w 581921"/>
                    <a:gd name="connsiteY0" fmla="*/ 59390 h 62699"/>
                    <a:gd name="connsiteX1" fmla="*/ 12194 w 581921"/>
                    <a:gd name="connsiteY1" fmla="*/ 60153 h 62699"/>
                    <a:gd name="connsiteX2" fmla="*/ 32519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0 w 581921"/>
                    <a:gd name="connsiteY6" fmla="*/ 61423 h 62699"/>
                    <a:gd name="connsiteX7" fmla="*/ 93366 w 581921"/>
                    <a:gd name="connsiteY7" fmla="*/ 60915 h 62699"/>
                    <a:gd name="connsiteX8" fmla="*/ 227382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7 w 581921"/>
                    <a:gd name="connsiteY19" fmla="*/ 2467 h 62699"/>
                    <a:gd name="connsiteX20" fmla="*/ 244277 w 581921"/>
                    <a:gd name="connsiteY20" fmla="*/ 4501 h 62699"/>
                    <a:gd name="connsiteX21" fmla="*/ 192449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462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462" y="59390"/>
                      </a:moveTo>
                      <a:cubicBezTo>
                        <a:pt x="7749" y="59644"/>
                        <a:pt x="9908" y="59898"/>
                        <a:pt x="12194" y="60153"/>
                      </a:cubicBezTo>
                      <a:cubicBezTo>
                        <a:pt x="19308" y="61042"/>
                        <a:pt x="25914" y="61804"/>
                        <a:pt x="32519" y="61932"/>
                      </a:cubicBezTo>
                      <a:cubicBezTo>
                        <a:pt x="36585" y="62185"/>
                        <a:pt x="40522" y="62185"/>
                        <a:pt x="45095" y="61804"/>
                      </a:cubicBezTo>
                      <a:cubicBezTo>
                        <a:pt x="50939" y="61042"/>
                        <a:pt x="57290" y="60915"/>
                        <a:pt x="63515" y="61296"/>
                      </a:cubicBezTo>
                      <a:cubicBezTo>
                        <a:pt x="63768" y="61296"/>
                        <a:pt x="74693" y="61169"/>
                        <a:pt x="79901" y="61169"/>
                      </a:cubicBezTo>
                      <a:cubicBezTo>
                        <a:pt x="80663" y="61296"/>
                        <a:pt x="81172" y="61423"/>
                        <a:pt x="82060" y="61423"/>
                      </a:cubicBezTo>
                      <a:cubicBezTo>
                        <a:pt x="85491" y="61804"/>
                        <a:pt x="89428" y="61423"/>
                        <a:pt x="93366" y="60915"/>
                      </a:cubicBezTo>
                      <a:cubicBezTo>
                        <a:pt x="137954" y="60406"/>
                        <a:pt x="182668" y="60915"/>
                        <a:pt x="227382" y="58501"/>
                      </a:cubicBezTo>
                      <a:cubicBezTo>
                        <a:pt x="243007" y="57611"/>
                        <a:pt x="258504" y="56467"/>
                        <a:pt x="274256" y="57611"/>
                      </a:cubicBezTo>
                      <a:cubicBezTo>
                        <a:pt x="302330" y="59644"/>
                        <a:pt x="330530" y="59644"/>
                        <a:pt x="358604" y="60153"/>
                      </a:cubicBezTo>
                      <a:cubicBezTo>
                        <a:pt x="371814"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922" y="31183"/>
                      </a:lnTo>
                      <a:lnTo>
                        <a:pt x="575697" y="562"/>
                      </a:lnTo>
                      <a:cubicBezTo>
                        <a:pt x="572267" y="435"/>
                        <a:pt x="568710" y="435"/>
                        <a:pt x="565281" y="308"/>
                      </a:cubicBezTo>
                      <a:cubicBezTo>
                        <a:pt x="536445" y="-963"/>
                        <a:pt x="507228" y="2087"/>
                        <a:pt x="479027" y="2467"/>
                      </a:cubicBezTo>
                      <a:cubicBezTo>
                        <a:pt x="400778" y="3357"/>
                        <a:pt x="322528" y="2467"/>
                        <a:pt x="244277" y="4501"/>
                      </a:cubicBezTo>
                      <a:cubicBezTo>
                        <a:pt x="229923" y="4882"/>
                        <a:pt x="195117" y="4119"/>
                        <a:pt x="192449" y="3611"/>
                      </a:cubicBezTo>
                      <a:cubicBezTo>
                        <a:pt x="172760" y="-73"/>
                        <a:pt x="151673" y="3103"/>
                        <a:pt x="131221" y="2849"/>
                      </a:cubicBezTo>
                      <a:cubicBezTo>
                        <a:pt x="123981" y="2722"/>
                        <a:pt x="116740" y="2722"/>
                        <a:pt x="109499" y="2595"/>
                      </a:cubicBezTo>
                      <a:cubicBezTo>
                        <a:pt x="97686" y="2467"/>
                        <a:pt x="85998" y="2341"/>
                        <a:pt x="74185" y="2214"/>
                      </a:cubicBezTo>
                      <a:cubicBezTo>
                        <a:pt x="51192" y="1959"/>
                        <a:pt x="28200" y="1452"/>
                        <a:pt x="5335"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44" name="Graphic 1018">
                <a:extLst>
                  <a:ext uri="{FF2B5EF4-FFF2-40B4-BE49-F238E27FC236}">
                    <a16:creationId xmlns:a16="http://schemas.microsoft.com/office/drawing/2014/main" id="{B06EC8A4-8D81-DF92-7B9C-0F0F68889F49}"/>
                  </a:ext>
                </a:extLst>
              </p:cNvPr>
              <p:cNvGrpSpPr/>
              <p:nvPr/>
            </p:nvGrpSpPr>
            <p:grpSpPr>
              <a:xfrm>
                <a:off x="6290876" y="7072802"/>
                <a:ext cx="581921" cy="62699"/>
                <a:chOff x="6290876" y="7072802"/>
                <a:chExt cx="581921" cy="62699"/>
              </a:xfrm>
              <a:grpFill/>
            </p:grpSpPr>
            <p:sp>
              <p:nvSpPr>
                <p:cNvPr id="601" name="Freeform 600">
                  <a:extLst>
                    <a:ext uri="{FF2B5EF4-FFF2-40B4-BE49-F238E27FC236}">
                      <a16:creationId xmlns:a16="http://schemas.microsoft.com/office/drawing/2014/main" id="{A693CEB0-3D41-0BB6-9810-60173A8EC952}"/>
                    </a:ext>
                  </a:extLst>
                </p:cNvPr>
                <p:cNvSpPr/>
                <p:nvPr/>
              </p:nvSpPr>
              <p:spPr>
                <a:xfrm>
                  <a:off x="6365442" y="7074466"/>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814" y="677"/>
                        <a:pt x="23501"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02" name="Freeform 601">
                  <a:extLst>
                    <a:ext uri="{FF2B5EF4-FFF2-40B4-BE49-F238E27FC236}">
                      <a16:creationId xmlns:a16="http://schemas.microsoft.com/office/drawing/2014/main" id="{8759B649-FC6E-5EE8-F6ED-B733E66FC895}"/>
                    </a:ext>
                  </a:extLst>
                </p:cNvPr>
                <p:cNvSpPr/>
                <p:nvPr/>
              </p:nvSpPr>
              <p:spPr>
                <a:xfrm>
                  <a:off x="6290876" y="7072802"/>
                  <a:ext cx="581921" cy="62699"/>
                </a:xfrm>
                <a:custGeom>
                  <a:avLst/>
                  <a:gdLst>
                    <a:gd name="connsiteX0" fmla="*/ 5589 w 581921"/>
                    <a:gd name="connsiteY0" fmla="*/ 59390 h 62699"/>
                    <a:gd name="connsiteX1" fmla="*/ 12195 w 581921"/>
                    <a:gd name="connsiteY1" fmla="*/ 60153 h 62699"/>
                    <a:gd name="connsiteX2" fmla="*/ 32519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1 w 581921"/>
                    <a:gd name="connsiteY6" fmla="*/ 61423 h 62699"/>
                    <a:gd name="connsiteX7" fmla="*/ 93366 w 581921"/>
                    <a:gd name="connsiteY7" fmla="*/ 60915 h 62699"/>
                    <a:gd name="connsiteX8" fmla="*/ 227383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1 w 581921"/>
                    <a:gd name="connsiteY16" fmla="*/ 31183 h 62699"/>
                    <a:gd name="connsiteX17" fmla="*/ 575697 w 581921"/>
                    <a:gd name="connsiteY17" fmla="*/ 562 h 62699"/>
                    <a:gd name="connsiteX18" fmla="*/ 565280 w 581921"/>
                    <a:gd name="connsiteY18" fmla="*/ 308 h 62699"/>
                    <a:gd name="connsiteX19" fmla="*/ 479028 w 581921"/>
                    <a:gd name="connsiteY19" fmla="*/ 2467 h 62699"/>
                    <a:gd name="connsiteX20" fmla="*/ 244278 w 581921"/>
                    <a:gd name="connsiteY20" fmla="*/ 4501 h 62699"/>
                    <a:gd name="connsiteX21" fmla="*/ 192449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589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589" y="59390"/>
                      </a:moveTo>
                      <a:cubicBezTo>
                        <a:pt x="7876" y="59644"/>
                        <a:pt x="10035" y="59898"/>
                        <a:pt x="12195" y="60153"/>
                      </a:cubicBezTo>
                      <a:cubicBezTo>
                        <a:pt x="19308" y="61042"/>
                        <a:pt x="25914" y="61804"/>
                        <a:pt x="32519" y="61932"/>
                      </a:cubicBezTo>
                      <a:cubicBezTo>
                        <a:pt x="36584" y="62185"/>
                        <a:pt x="40522" y="62185"/>
                        <a:pt x="45095" y="61804"/>
                      </a:cubicBezTo>
                      <a:cubicBezTo>
                        <a:pt x="50939" y="61042"/>
                        <a:pt x="57290" y="60915"/>
                        <a:pt x="63515" y="61296"/>
                      </a:cubicBezTo>
                      <a:cubicBezTo>
                        <a:pt x="63641" y="61296"/>
                        <a:pt x="74693" y="61169"/>
                        <a:pt x="79901" y="61169"/>
                      </a:cubicBezTo>
                      <a:cubicBezTo>
                        <a:pt x="80663" y="61296"/>
                        <a:pt x="81172" y="61423"/>
                        <a:pt x="82061" y="61423"/>
                      </a:cubicBezTo>
                      <a:cubicBezTo>
                        <a:pt x="85491" y="61804"/>
                        <a:pt x="89428" y="61423"/>
                        <a:pt x="93366" y="60915"/>
                      </a:cubicBezTo>
                      <a:cubicBezTo>
                        <a:pt x="137954" y="60406"/>
                        <a:pt x="182668" y="60915"/>
                        <a:pt x="227383" y="58501"/>
                      </a:cubicBezTo>
                      <a:cubicBezTo>
                        <a:pt x="243007" y="57611"/>
                        <a:pt x="258505"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2" y="58755"/>
                        <a:pt x="557659" y="58374"/>
                      </a:cubicBezTo>
                      <a:cubicBezTo>
                        <a:pt x="563629" y="58246"/>
                        <a:pt x="569727" y="58882"/>
                        <a:pt x="575697" y="59518"/>
                      </a:cubicBezTo>
                      <a:lnTo>
                        <a:pt x="581921" y="31183"/>
                      </a:lnTo>
                      <a:lnTo>
                        <a:pt x="575697" y="562"/>
                      </a:lnTo>
                      <a:cubicBezTo>
                        <a:pt x="572268" y="435"/>
                        <a:pt x="568710" y="435"/>
                        <a:pt x="565280" y="308"/>
                      </a:cubicBezTo>
                      <a:cubicBezTo>
                        <a:pt x="536445" y="-963"/>
                        <a:pt x="507228" y="2087"/>
                        <a:pt x="479028" y="2467"/>
                      </a:cubicBezTo>
                      <a:cubicBezTo>
                        <a:pt x="400778" y="3357"/>
                        <a:pt x="322527" y="2467"/>
                        <a:pt x="244278" y="4501"/>
                      </a:cubicBezTo>
                      <a:cubicBezTo>
                        <a:pt x="229923" y="4882"/>
                        <a:pt x="195117" y="4119"/>
                        <a:pt x="192449" y="3611"/>
                      </a:cubicBezTo>
                      <a:cubicBezTo>
                        <a:pt x="172760" y="-73"/>
                        <a:pt x="151673" y="3103"/>
                        <a:pt x="131221" y="2849"/>
                      </a:cubicBezTo>
                      <a:cubicBezTo>
                        <a:pt x="123980" y="2722"/>
                        <a:pt x="116740" y="2722"/>
                        <a:pt x="109499" y="2595"/>
                      </a:cubicBezTo>
                      <a:cubicBezTo>
                        <a:pt x="97686" y="2467"/>
                        <a:pt x="85999" y="2341"/>
                        <a:pt x="74185" y="2214"/>
                      </a:cubicBezTo>
                      <a:cubicBezTo>
                        <a:pt x="51193" y="1959"/>
                        <a:pt x="28201" y="1452"/>
                        <a:pt x="5335" y="562"/>
                      </a:cubicBezTo>
                      <a:lnTo>
                        <a:pt x="0" y="32835"/>
                      </a:lnTo>
                      <a:lnTo>
                        <a:pt x="5589"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45" name="Graphic 1018">
                <a:extLst>
                  <a:ext uri="{FF2B5EF4-FFF2-40B4-BE49-F238E27FC236}">
                    <a16:creationId xmlns:a16="http://schemas.microsoft.com/office/drawing/2014/main" id="{E16C3B4E-2970-C82A-ADBC-4ED7F69AA2EC}"/>
                  </a:ext>
                </a:extLst>
              </p:cNvPr>
              <p:cNvGrpSpPr/>
              <p:nvPr/>
            </p:nvGrpSpPr>
            <p:grpSpPr>
              <a:xfrm>
                <a:off x="5720641" y="7072802"/>
                <a:ext cx="581794" cy="62699"/>
                <a:chOff x="5720641" y="7072802"/>
                <a:chExt cx="581794" cy="62699"/>
              </a:xfrm>
              <a:grpFill/>
            </p:grpSpPr>
            <p:sp>
              <p:nvSpPr>
                <p:cNvPr id="599" name="Freeform 598">
                  <a:extLst>
                    <a:ext uri="{FF2B5EF4-FFF2-40B4-BE49-F238E27FC236}">
                      <a16:creationId xmlns:a16="http://schemas.microsoft.com/office/drawing/2014/main" id="{DC3C5909-D706-20F7-17F5-B32069DC9BB3}"/>
                    </a:ext>
                  </a:extLst>
                </p:cNvPr>
                <p:cNvSpPr/>
                <p:nvPr/>
              </p:nvSpPr>
              <p:spPr>
                <a:xfrm>
                  <a:off x="5795080" y="7074466"/>
                  <a:ext cx="35314" cy="930"/>
                </a:xfrm>
                <a:custGeom>
                  <a:avLst/>
                  <a:gdLst>
                    <a:gd name="connsiteX0" fmla="*/ 35314 w 35314"/>
                    <a:gd name="connsiteY0" fmla="*/ 931 h 930"/>
                    <a:gd name="connsiteX1" fmla="*/ 34679 w 35314"/>
                    <a:gd name="connsiteY1" fmla="*/ 931 h 930"/>
                    <a:gd name="connsiteX2" fmla="*/ 10543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3" y="41"/>
                      </a:cubicBezTo>
                      <a:cubicBezTo>
                        <a:pt x="6859" y="296"/>
                        <a:pt x="3430" y="296"/>
                        <a:pt x="0" y="550"/>
                      </a:cubicBezTo>
                      <a:cubicBezTo>
                        <a:pt x="11814" y="677"/>
                        <a:pt x="23500"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00" name="Freeform 599">
                  <a:extLst>
                    <a:ext uri="{FF2B5EF4-FFF2-40B4-BE49-F238E27FC236}">
                      <a16:creationId xmlns:a16="http://schemas.microsoft.com/office/drawing/2014/main" id="{E4201E5A-3A22-170C-AFEA-24193E826BF4}"/>
                    </a:ext>
                  </a:extLst>
                </p:cNvPr>
                <p:cNvSpPr/>
                <p:nvPr/>
              </p:nvSpPr>
              <p:spPr>
                <a:xfrm>
                  <a:off x="5720641"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6 w 581794"/>
                    <a:gd name="connsiteY3" fmla="*/ 61804 h 62699"/>
                    <a:gd name="connsiteX4" fmla="*/ 63515 w 581794"/>
                    <a:gd name="connsiteY4" fmla="*/ 61296 h 62699"/>
                    <a:gd name="connsiteX5" fmla="*/ 79902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5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8 w 581794"/>
                    <a:gd name="connsiteY20" fmla="*/ 4501 h 62699"/>
                    <a:gd name="connsiteX21" fmla="*/ 192449 w 581794"/>
                    <a:gd name="connsiteY21" fmla="*/ 3611 h 62699"/>
                    <a:gd name="connsiteX22" fmla="*/ 131222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8" y="61042"/>
                        <a:pt x="25914" y="61804"/>
                        <a:pt x="32519" y="61932"/>
                      </a:cubicBezTo>
                      <a:cubicBezTo>
                        <a:pt x="36585" y="62185"/>
                        <a:pt x="40522" y="62185"/>
                        <a:pt x="45096" y="61804"/>
                      </a:cubicBezTo>
                      <a:cubicBezTo>
                        <a:pt x="50939" y="61042"/>
                        <a:pt x="57290" y="60915"/>
                        <a:pt x="63515" y="61296"/>
                      </a:cubicBezTo>
                      <a:cubicBezTo>
                        <a:pt x="63642" y="61296"/>
                        <a:pt x="74693" y="61169"/>
                        <a:pt x="79902"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795" y="31183"/>
                      </a:lnTo>
                      <a:lnTo>
                        <a:pt x="575697" y="562"/>
                      </a:lnTo>
                      <a:cubicBezTo>
                        <a:pt x="572268"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3"/>
                        <a:pt x="151673" y="3103"/>
                        <a:pt x="131222"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46" name="Graphic 1018">
                <a:extLst>
                  <a:ext uri="{FF2B5EF4-FFF2-40B4-BE49-F238E27FC236}">
                    <a16:creationId xmlns:a16="http://schemas.microsoft.com/office/drawing/2014/main" id="{2C93C508-9676-82CF-BB54-117040593036}"/>
                  </a:ext>
                </a:extLst>
              </p:cNvPr>
              <p:cNvGrpSpPr/>
              <p:nvPr/>
            </p:nvGrpSpPr>
            <p:grpSpPr>
              <a:xfrm>
                <a:off x="5150406" y="7072802"/>
                <a:ext cx="581794" cy="62699"/>
                <a:chOff x="5150406" y="7072802"/>
                <a:chExt cx="581794" cy="62699"/>
              </a:xfrm>
              <a:grpFill/>
            </p:grpSpPr>
            <p:sp>
              <p:nvSpPr>
                <p:cNvPr id="597" name="Freeform 596">
                  <a:extLst>
                    <a:ext uri="{FF2B5EF4-FFF2-40B4-BE49-F238E27FC236}">
                      <a16:creationId xmlns:a16="http://schemas.microsoft.com/office/drawing/2014/main" id="{5BCC7CE4-CC8B-4F7A-A145-229C70EC5753}"/>
                    </a:ext>
                  </a:extLst>
                </p:cNvPr>
                <p:cNvSpPr/>
                <p:nvPr/>
              </p:nvSpPr>
              <p:spPr>
                <a:xfrm>
                  <a:off x="5224845" y="7074466"/>
                  <a:ext cx="35186" cy="930"/>
                </a:xfrm>
                <a:custGeom>
                  <a:avLst/>
                  <a:gdLst>
                    <a:gd name="connsiteX0" fmla="*/ 35187 w 35186"/>
                    <a:gd name="connsiteY0" fmla="*/ 931 h 930"/>
                    <a:gd name="connsiteX1" fmla="*/ 34679 w 35186"/>
                    <a:gd name="connsiteY1" fmla="*/ 931 h 930"/>
                    <a:gd name="connsiteX2" fmla="*/ 10544 w 35186"/>
                    <a:gd name="connsiteY2" fmla="*/ 41 h 930"/>
                    <a:gd name="connsiteX3" fmla="*/ 0 w 35186"/>
                    <a:gd name="connsiteY3" fmla="*/ 550 h 930"/>
                    <a:gd name="connsiteX4" fmla="*/ 35187 w 35186"/>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35187" y="931"/>
                      </a:moveTo>
                      <a:cubicBezTo>
                        <a:pt x="34933" y="931"/>
                        <a:pt x="34806" y="931"/>
                        <a:pt x="34679" y="931"/>
                      </a:cubicBezTo>
                      <a:cubicBezTo>
                        <a:pt x="27057" y="41"/>
                        <a:pt x="18673" y="-85"/>
                        <a:pt x="10544" y="41"/>
                      </a:cubicBezTo>
                      <a:cubicBezTo>
                        <a:pt x="6860" y="296"/>
                        <a:pt x="3430" y="296"/>
                        <a:pt x="0" y="550"/>
                      </a:cubicBezTo>
                      <a:cubicBezTo>
                        <a:pt x="11687" y="677"/>
                        <a:pt x="23501" y="804"/>
                        <a:pt x="35187"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98" name="Freeform 597">
                  <a:extLst>
                    <a:ext uri="{FF2B5EF4-FFF2-40B4-BE49-F238E27FC236}">
                      <a16:creationId xmlns:a16="http://schemas.microsoft.com/office/drawing/2014/main" id="{C55F8420-4926-311F-E6D1-C66AACE7F326}"/>
                    </a:ext>
                  </a:extLst>
                </p:cNvPr>
                <p:cNvSpPr/>
                <p:nvPr/>
              </p:nvSpPr>
              <p:spPr>
                <a:xfrm>
                  <a:off x="5150406"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5 w 581794"/>
                    <a:gd name="connsiteY3" fmla="*/ 61804 h 62699"/>
                    <a:gd name="connsiteX4" fmla="*/ 63515 w 581794"/>
                    <a:gd name="connsiteY4" fmla="*/ 61296 h 62699"/>
                    <a:gd name="connsiteX5" fmla="*/ 79901 w 581794"/>
                    <a:gd name="connsiteY5" fmla="*/ 61169 h 62699"/>
                    <a:gd name="connsiteX6" fmla="*/ 82061 w 581794"/>
                    <a:gd name="connsiteY6" fmla="*/ 61423 h 62699"/>
                    <a:gd name="connsiteX7" fmla="*/ 93366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4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7 w 581794"/>
                    <a:gd name="connsiteY20" fmla="*/ 4501 h 62699"/>
                    <a:gd name="connsiteX21" fmla="*/ 192449 w 581794"/>
                    <a:gd name="connsiteY21" fmla="*/ 3611 h 62699"/>
                    <a:gd name="connsiteX22" fmla="*/ 131221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8" y="61042"/>
                        <a:pt x="25914" y="61804"/>
                        <a:pt x="32519" y="61932"/>
                      </a:cubicBezTo>
                      <a:cubicBezTo>
                        <a:pt x="36584" y="62185"/>
                        <a:pt x="40522" y="62185"/>
                        <a:pt x="45095" y="61804"/>
                      </a:cubicBezTo>
                      <a:cubicBezTo>
                        <a:pt x="50939" y="61042"/>
                        <a:pt x="57290" y="60915"/>
                        <a:pt x="63515" y="61296"/>
                      </a:cubicBezTo>
                      <a:cubicBezTo>
                        <a:pt x="63769" y="61296"/>
                        <a:pt x="74693" y="61169"/>
                        <a:pt x="79901" y="61169"/>
                      </a:cubicBezTo>
                      <a:cubicBezTo>
                        <a:pt x="80663" y="61296"/>
                        <a:pt x="81172" y="61423"/>
                        <a:pt x="82061" y="61423"/>
                      </a:cubicBezTo>
                      <a:cubicBezTo>
                        <a:pt x="85491" y="61804"/>
                        <a:pt x="89428" y="61423"/>
                        <a:pt x="93366" y="60915"/>
                      </a:cubicBezTo>
                      <a:cubicBezTo>
                        <a:pt x="137954" y="60406"/>
                        <a:pt x="182668" y="60915"/>
                        <a:pt x="227383" y="58501"/>
                      </a:cubicBezTo>
                      <a:cubicBezTo>
                        <a:pt x="243007" y="57611"/>
                        <a:pt x="258504"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794" y="31183"/>
                      </a:lnTo>
                      <a:lnTo>
                        <a:pt x="575697" y="562"/>
                      </a:lnTo>
                      <a:cubicBezTo>
                        <a:pt x="572267" y="435"/>
                        <a:pt x="568710" y="435"/>
                        <a:pt x="565281" y="308"/>
                      </a:cubicBezTo>
                      <a:cubicBezTo>
                        <a:pt x="536445" y="-963"/>
                        <a:pt x="507228" y="2087"/>
                        <a:pt x="479028" y="2467"/>
                      </a:cubicBezTo>
                      <a:cubicBezTo>
                        <a:pt x="400778" y="3357"/>
                        <a:pt x="322527" y="2467"/>
                        <a:pt x="244277" y="4501"/>
                      </a:cubicBezTo>
                      <a:cubicBezTo>
                        <a:pt x="229923" y="4882"/>
                        <a:pt x="195117" y="4119"/>
                        <a:pt x="192449" y="3611"/>
                      </a:cubicBezTo>
                      <a:cubicBezTo>
                        <a:pt x="172760" y="-73"/>
                        <a:pt x="151673" y="3103"/>
                        <a:pt x="131221" y="2849"/>
                      </a:cubicBezTo>
                      <a:cubicBezTo>
                        <a:pt x="123980"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47" name="Graphic 1018">
                <a:extLst>
                  <a:ext uri="{FF2B5EF4-FFF2-40B4-BE49-F238E27FC236}">
                    <a16:creationId xmlns:a16="http://schemas.microsoft.com/office/drawing/2014/main" id="{C3471367-1616-E60F-A203-BF55BA853D6B}"/>
                  </a:ext>
                </a:extLst>
              </p:cNvPr>
              <p:cNvGrpSpPr/>
              <p:nvPr/>
            </p:nvGrpSpPr>
            <p:grpSpPr>
              <a:xfrm>
                <a:off x="4579917" y="7072802"/>
                <a:ext cx="581921" cy="62699"/>
                <a:chOff x="4579917" y="7072802"/>
                <a:chExt cx="581921" cy="62699"/>
              </a:xfrm>
              <a:grpFill/>
            </p:grpSpPr>
            <p:sp>
              <p:nvSpPr>
                <p:cNvPr id="595" name="Freeform 594">
                  <a:extLst>
                    <a:ext uri="{FF2B5EF4-FFF2-40B4-BE49-F238E27FC236}">
                      <a16:creationId xmlns:a16="http://schemas.microsoft.com/office/drawing/2014/main" id="{A102DE5B-2E73-234C-66FB-A3AEDB566B80}"/>
                    </a:ext>
                  </a:extLst>
                </p:cNvPr>
                <p:cNvSpPr/>
                <p:nvPr/>
              </p:nvSpPr>
              <p:spPr>
                <a:xfrm>
                  <a:off x="4654483" y="7074466"/>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686" y="677"/>
                        <a:pt x="23501"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96" name="Freeform 595">
                  <a:extLst>
                    <a:ext uri="{FF2B5EF4-FFF2-40B4-BE49-F238E27FC236}">
                      <a16:creationId xmlns:a16="http://schemas.microsoft.com/office/drawing/2014/main" id="{D57E2DA0-2F65-23A8-912D-8DD2555947E9}"/>
                    </a:ext>
                  </a:extLst>
                </p:cNvPr>
                <p:cNvSpPr/>
                <p:nvPr/>
              </p:nvSpPr>
              <p:spPr>
                <a:xfrm>
                  <a:off x="4579917" y="7072802"/>
                  <a:ext cx="581921" cy="62699"/>
                </a:xfrm>
                <a:custGeom>
                  <a:avLst/>
                  <a:gdLst>
                    <a:gd name="connsiteX0" fmla="*/ 5589 w 581921"/>
                    <a:gd name="connsiteY0" fmla="*/ 59390 h 62699"/>
                    <a:gd name="connsiteX1" fmla="*/ 12195 w 581921"/>
                    <a:gd name="connsiteY1" fmla="*/ 60153 h 62699"/>
                    <a:gd name="connsiteX2" fmla="*/ 32519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1 w 581921"/>
                    <a:gd name="connsiteY6" fmla="*/ 61423 h 62699"/>
                    <a:gd name="connsiteX7" fmla="*/ 93367 w 581921"/>
                    <a:gd name="connsiteY7" fmla="*/ 60915 h 62699"/>
                    <a:gd name="connsiteX8" fmla="*/ 227383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8 w 581921"/>
                    <a:gd name="connsiteY19" fmla="*/ 2467 h 62699"/>
                    <a:gd name="connsiteX20" fmla="*/ 244277 w 581921"/>
                    <a:gd name="connsiteY20" fmla="*/ 4501 h 62699"/>
                    <a:gd name="connsiteX21" fmla="*/ 192449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589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589" y="59390"/>
                      </a:moveTo>
                      <a:cubicBezTo>
                        <a:pt x="7749" y="59644"/>
                        <a:pt x="10035" y="59898"/>
                        <a:pt x="12195" y="60153"/>
                      </a:cubicBezTo>
                      <a:cubicBezTo>
                        <a:pt x="19308" y="61042"/>
                        <a:pt x="25914" y="61804"/>
                        <a:pt x="32519" y="61932"/>
                      </a:cubicBezTo>
                      <a:cubicBezTo>
                        <a:pt x="36585" y="62185"/>
                        <a:pt x="40522" y="62185"/>
                        <a:pt x="45095" y="61804"/>
                      </a:cubicBezTo>
                      <a:cubicBezTo>
                        <a:pt x="50939" y="61042"/>
                        <a:pt x="57290" y="60915"/>
                        <a:pt x="63515" y="61296"/>
                      </a:cubicBezTo>
                      <a:cubicBezTo>
                        <a:pt x="63769" y="61296"/>
                        <a:pt x="74693" y="61169"/>
                        <a:pt x="79901" y="61169"/>
                      </a:cubicBezTo>
                      <a:cubicBezTo>
                        <a:pt x="80664" y="61296"/>
                        <a:pt x="81172" y="61423"/>
                        <a:pt x="82061" y="61423"/>
                      </a:cubicBezTo>
                      <a:cubicBezTo>
                        <a:pt x="85491" y="61804"/>
                        <a:pt x="89428" y="61423"/>
                        <a:pt x="93367" y="60915"/>
                      </a:cubicBezTo>
                      <a:cubicBezTo>
                        <a:pt x="137954" y="60406"/>
                        <a:pt x="182668" y="60915"/>
                        <a:pt x="227383" y="58501"/>
                      </a:cubicBezTo>
                      <a:cubicBezTo>
                        <a:pt x="243007" y="57611"/>
                        <a:pt x="258505"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922" y="31183"/>
                      </a:lnTo>
                      <a:lnTo>
                        <a:pt x="575697" y="562"/>
                      </a:lnTo>
                      <a:cubicBezTo>
                        <a:pt x="572267" y="435"/>
                        <a:pt x="568710" y="435"/>
                        <a:pt x="565281" y="308"/>
                      </a:cubicBezTo>
                      <a:cubicBezTo>
                        <a:pt x="536445" y="-963"/>
                        <a:pt x="507228" y="2087"/>
                        <a:pt x="479028" y="2467"/>
                      </a:cubicBezTo>
                      <a:cubicBezTo>
                        <a:pt x="400778" y="3357"/>
                        <a:pt x="322527" y="2467"/>
                        <a:pt x="244277" y="4501"/>
                      </a:cubicBezTo>
                      <a:cubicBezTo>
                        <a:pt x="229923" y="4882"/>
                        <a:pt x="195117" y="4119"/>
                        <a:pt x="192449" y="3611"/>
                      </a:cubicBezTo>
                      <a:cubicBezTo>
                        <a:pt x="172760" y="-73"/>
                        <a:pt x="151673" y="3103"/>
                        <a:pt x="131221" y="2849"/>
                      </a:cubicBezTo>
                      <a:cubicBezTo>
                        <a:pt x="123980" y="2722"/>
                        <a:pt x="116740" y="2722"/>
                        <a:pt x="109499" y="2595"/>
                      </a:cubicBezTo>
                      <a:cubicBezTo>
                        <a:pt x="97686" y="2467"/>
                        <a:pt x="85999" y="2341"/>
                        <a:pt x="74185" y="2214"/>
                      </a:cubicBezTo>
                      <a:cubicBezTo>
                        <a:pt x="51193" y="1959"/>
                        <a:pt x="28201" y="1452"/>
                        <a:pt x="5335" y="562"/>
                      </a:cubicBezTo>
                      <a:lnTo>
                        <a:pt x="0" y="32835"/>
                      </a:lnTo>
                      <a:lnTo>
                        <a:pt x="5589"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48" name="Graphic 1018">
                <a:extLst>
                  <a:ext uri="{FF2B5EF4-FFF2-40B4-BE49-F238E27FC236}">
                    <a16:creationId xmlns:a16="http://schemas.microsoft.com/office/drawing/2014/main" id="{BE787684-9556-C0F6-C36D-540350998845}"/>
                  </a:ext>
                </a:extLst>
              </p:cNvPr>
              <p:cNvGrpSpPr/>
              <p:nvPr/>
            </p:nvGrpSpPr>
            <p:grpSpPr>
              <a:xfrm>
                <a:off x="4009682" y="7072802"/>
                <a:ext cx="581794" cy="62699"/>
                <a:chOff x="4009682" y="7072802"/>
                <a:chExt cx="581794" cy="62699"/>
              </a:xfrm>
              <a:grpFill/>
            </p:grpSpPr>
            <p:sp>
              <p:nvSpPr>
                <p:cNvPr id="593" name="Freeform 592">
                  <a:extLst>
                    <a:ext uri="{FF2B5EF4-FFF2-40B4-BE49-F238E27FC236}">
                      <a16:creationId xmlns:a16="http://schemas.microsoft.com/office/drawing/2014/main" id="{6065C171-DD40-B10E-4899-E28EF9205BE9}"/>
                    </a:ext>
                  </a:extLst>
                </p:cNvPr>
                <p:cNvSpPr/>
                <p:nvPr/>
              </p:nvSpPr>
              <p:spPr>
                <a:xfrm>
                  <a:off x="4084121" y="7074466"/>
                  <a:ext cx="35314" cy="930"/>
                </a:xfrm>
                <a:custGeom>
                  <a:avLst/>
                  <a:gdLst>
                    <a:gd name="connsiteX0" fmla="*/ 35314 w 35314"/>
                    <a:gd name="connsiteY0" fmla="*/ 931 h 930"/>
                    <a:gd name="connsiteX1" fmla="*/ 34679 w 35314"/>
                    <a:gd name="connsiteY1" fmla="*/ 931 h 930"/>
                    <a:gd name="connsiteX2" fmla="*/ 10543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3" y="41"/>
                      </a:cubicBezTo>
                      <a:cubicBezTo>
                        <a:pt x="6859" y="296"/>
                        <a:pt x="3430" y="296"/>
                        <a:pt x="0" y="550"/>
                      </a:cubicBezTo>
                      <a:cubicBezTo>
                        <a:pt x="11814" y="677"/>
                        <a:pt x="23500"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94" name="Freeform 593">
                  <a:extLst>
                    <a:ext uri="{FF2B5EF4-FFF2-40B4-BE49-F238E27FC236}">
                      <a16:creationId xmlns:a16="http://schemas.microsoft.com/office/drawing/2014/main" id="{B534EABD-0EB6-206F-EDBF-1BF235D7D6D5}"/>
                    </a:ext>
                  </a:extLst>
                </p:cNvPr>
                <p:cNvSpPr/>
                <p:nvPr/>
              </p:nvSpPr>
              <p:spPr>
                <a:xfrm>
                  <a:off x="4009682"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6 w 581794"/>
                    <a:gd name="connsiteY3" fmla="*/ 61804 h 62699"/>
                    <a:gd name="connsiteX4" fmla="*/ 63515 w 581794"/>
                    <a:gd name="connsiteY4" fmla="*/ 61296 h 62699"/>
                    <a:gd name="connsiteX5" fmla="*/ 79902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5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8 w 581794"/>
                    <a:gd name="connsiteY20" fmla="*/ 4501 h 62699"/>
                    <a:gd name="connsiteX21" fmla="*/ 192449 w 581794"/>
                    <a:gd name="connsiteY21" fmla="*/ 3611 h 62699"/>
                    <a:gd name="connsiteX22" fmla="*/ 131222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9" y="61042"/>
                        <a:pt x="25914" y="61804"/>
                        <a:pt x="32519" y="61932"/>
                      </a:cubicBezTo>
                      <a:cubicBezTo>
                        <a:pt x="36585" y="62185"/>
                        <a:pt x="40522" y="62185"/>
                        <a:pt x="45096" y="61804"/>
                      </a:cubicBezTo>
                      <a:cubicBezTo>
                        <a:pt x="50939" y="61042"/>
                        <a:pt x="57290" y="60915"/>
                        <a:pt x="63515" y="61296"/>
                      </a:cubicBezTo>
                      <a:cubicBezTo>
                        <a:pt x="63642" y="61296"/>
                        <a:pt x="74693" y="61169"/>
                        <a:pt x="79902"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795" y="31183"/>
                      </a:lnTo>
                      <a:lnTo>
                        <a:pt x="575697" y="562"/>
                      </a:lnTo>
                      <a:cubicBezTo>
                        <a:pt x="572268"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3"/>
                        <a:pt x="151673" y="3103"/>
                        <a:pt x="131222"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49" name="Graphic 1018">
                <a:extLst>
                  <a:ext uri="{FF2B5EF4-FFF2-40B4-BE49-F238E27FC236}">
                    <a16:creationId xmlns:a16="http://schemas.microsoft.com/office/drawing/2014/main" id="{8418AACF-BD3C-CFB2-040C-A922B99A9EAE}"/>
                  </a:ext>
                </a:extLst>
              </p:cNvPr>
              <p:cNvGrpSpPr/>
              <p:nvPr/>
            </p:nvGrpSpPr>
            <p:grpSpPr>
              <a:xfrm>
                <a:off x="3439320" y="7072802"/>
                <a:ext cx="581794" cy="62699"/>
                <a:chOff x="3439320" y="7072802"/>
                <a:chExt cx="581794" cy="62699"/>
              </a:xfrm>
              <a:grpFill/>
            </p:grpSpPr>
            <p:sp>
              <p:nvSpPr>
                <p:cNvPr id="591" name="Freeform 590">
                  <a:extLst>
                    <a:ext uri="{FF2B5EF4-FFF2-40B4-BE49-F238E27FC236}">
                      <a16:creationId xmlns:a16="http://schemas.microsoft.com/office/drawing/2014/main" id="{44021FAB-27FB-BF59-4AF0-4A10EB5495A5}"/>
                    </a:ext>
                  </a:extLst>
                </p:cNvPr>
                <p:cNvSpPr/>
                <p:nvPr/>
              </p:nvSpPr>
              <p:spPr>
                <a:xfrm>
                  <a:off x="3513886" y="7074466"/>
                  <a:ext cx="35187" cy="930"/>
                </a:xfrm>
                <a:custGeom>
                  <a:avLst/>
                  <a:gdLst>
                    <a:gd name="connsiteX0" fmla="*/ 35187 w 35187"/>
                    <a:gd name="connsiteY0" fmla="*/ 931 h 930"/>
                    <a:gd name="connsiteX1" fmla="*/ 34679 w 35187"/>
                    <a:gd name="connsiteY1" fmla="*/ 931 h 930"/>
                    <a:gd name="connsiteX2" fmla="*/ 10544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4933" y="931"/>
                        <a:pt x="34806" y="931"/>
                        <a:pt x="34679" y="931"/>
                      </a:cubicBezTo>
                      <a:cubicBezTo>
                        <a:pt x="27057" y="41"/>
                        <a:pt x="18673" y="-85"/>
                        <a:pt x="10544" y="41"/>
                      </a:cubicBezTo>
                      <a:cubicBezTo>
                        <a:pt x="6860" y="296"/>
                        <a:pt x="3430" y="296"/>
                        <a:pt x="0" y="550"/>
                      </a:cubicBezTo>
                      <a:cubicBezTo>
                        <a:pt x="11687" y="677"/>
                        <a:pt x="23501" y="804"/>
                        <a:pt x="35187"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92" name="Freeform 591">
                  <a:extLst>
                    <a:ext uri="{FF2B5EF4-FFF2-40B4-BE49-F238E27FC236}">
                      <a16:creationId xmlns:a16="http://schemas.microsoft.com/office/drawing/2014/main" id="{31958E58-C109-46CB-CBAB-F53A217D43AA}"/>
                    </a:ext>
                  </a:extLst>
                </p:cNvPr>
                <p:cNvSpPr/>
                <p:nvPr/>
              </p:nvSpPr>
              <p:spPr>
                <a:xfrm>
                  <a:off x="3439320"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5 w 581794"/>
                    <a:gd name="connsiteY3" fmla="*/ 61804 h 62699"/>
                    <a:gd name="connsiteX4" fmla="*/ 63515 w 581794"/>
                    <a:gd name="connsiteY4" fmla="*/ 61296 h 62699"/>
                    <a:gd name="connsiteX5" fmla="*/ 79902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4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8 w 581794"/>
                    <a:gd name="connsiteY20" fmla="*/ 4501 h 62699"/>
                    <a:gd name="connsiteX21" fmla="*/ 192449 w 581794"/>
                    <a:gd name="connsiteY21" fmla="*/ 3611 h 62699"/>
                    <a:gd name="connsiteX22" fmla="*/ 131221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8" y="61042"/>
                        <a:pt x="25914" y="61804"/>
                        <a:pt x="32519" y="61932"/>
                      </a:cubicBezTo>
                      <a:cubicBezTo>
                        <a:pt x="36585" y="62185"/>
                        <a:pt x="40522" y="62185"/>
                        <a:pt x="45095" y="61804"/>
                      </a:cubicBezTo>
                      <a:cubicBezTo>
                        <a:pt x="50939" y="61042"/>
                        <a:pt x="57290" y="60915"/>
                        <a:pt x="63515" y="61296"/>
                      </a:cubicBezTo>
                      <a:cubicBezTo>
                        <a:pt x="63769" y="61296"/>
                        <a:pt x="74693" y="61169"/>
                        <a:pt x="79902"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794" y="31183"/>
                      </a:lnTo>
                      <a:lnTo>
                        <a:pt x="575697" y="562"/>
                      </a:lnTo>
                      <a:cubicBezTo>
                        <a:pt x="572267"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50" name="Graphic 1018">
                <a:extLst>
                  <a:ext uri="{FF2B5EF4-FFF2-40B4-BE49-F238E27FC236}">
                    <a16:creationId xmlns:a16="http://schemas.microsoft.com/office/drawing/2014/main" id="{A7196AF8-39B1-4024-2C86-52B25C153E98}"/>
                  </a:ext>
                </a:extLst>
              </p:cNvPr>
              <p:cNvGrpSpPr/>
              <p:nvPr/>
            </p:nvGrpSpPr>
            <p:grpSpPr>
              <a:xfrm>
                <a:off x="2869085" y="7072802"/>
                <a:ext cx="581794" cy="62699"/>
                <a:chOff x="2869085" y="7072802"/>
                <a:chExt cx="581794" cy="62699"/>
              </a:xfrm>
              <a:grpFill/>
            </p:grpSpPr>
            <p:sp>
              <p:nvSpPr>
                <p:cNvPr id="589" name="Freeform 588">
                  <a:extLst>
                    <a:ext uri="{FF2B5EF4-FFF2-40B4-BE49-F238E27FC236}">
                      <a16:creationId xmlns:a16="http://schemas.microsoft.com/office/drawing/2014/main" id="{76A73768-132D-08EA-38CF-3F2DBAA602B2}"/>
                    </a:ext>
                  </a:extLst>
                </p:cNvPr>
                <p:cNvSpPr/>
                <p:nvPr/>
              </p:nvSpPr>
              <p:spPr>
                <a:xfrm>
                  <a:off x="2943524" y="7074466"/>
                  <a:ext cx="35187" cy="930"/>
                </a:xfrm>
                <a:custGeom>
                  <a:avLst/>
                  <a:gdLst>
                    <a:gd name="connsiteX0" fmla="*/ 35187 w 35187"/>
                    <a:gd name="connsiteY0" fmla="*/ 931 h 930"/>
                    <a:gd name="connsiteX1" fmla="*/ 34679 w 35187"/>
                    <a:gd name="connsiteY1" fmla="*/ 931 h 930"/>
                    <a:gd name="connsiteX2" fmla="*/ 10543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4933" y="931"/>
                        <a:pt x="34806" y="931"/>
                        <a:pt x="34679" y="931"/>
                      </a:cubicBezTo>
                      <a:cubicBezTo>
                        <a:pt x="27057" y="41"/>
                        <a:pt x="18673" y="-85"/>
                        <a:pt x="10543" y="41"/>
                      </a:cubicBezTo>
                      <a:cubicBezTo>
                        <a:pt x="6860" y="296"/>
                        <a:pt x="3430" y="296"/>
                        <a:pt x="0" y="550"/>
                      </a:cubicBezTo>
                      <a:cubicBezTo>
                        <a:pt x="11687" y="677"/>
                        <a:pt x="23501" y="804"/>
                        <a:pt x="35187"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90" name="Freeform 589">
                  <a:extLst>
                    <a:ext uri="{FF2B5EF4-FFF2-40B4-BE49-F238E27FC236}">
                      <a16:creationId xmlns:a16="http://schemas.microsoft.com/office/drawing/2014/main" id="{29C029C5-D83A-DA03-CC09-5CF814B313BB}"/>
                    </a:ext>
                  </a:extLst>
                </p:cNvPr>
                <p:cNvSpPr/>
                <p:nvPr/>
              </p:nvSpPr>
              <p:spPr>
                <a:xfrm>
                  <a:off x="2869085"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5 w 581794"/>
                    <a:gd name="connsiteY3" fmla="*/ 61804 h 62699"/>
                    <a:gd name="connsiteX4" fmla="*/ 63515 w 581794"/>
                    <a:gd name="connsiteY4" fmla="*/ 61296 h 62699"/>
                    <a:gd name="connsiteX5" fmla="*/ 79901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5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7 w 581794"/>
                    <a:gd name="connsiteY20" fmla="*/ 4501 h 62699"/>
                    <a:gd name="connsiteX21" fmla="*/ 192449 w 581794"/>
                    <a:gd name="connsiteY21" fmla="*/ 3611 h 62699"/>
                    <a:gd name="connsiteX22" fmla="*/ 131221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9" y="61042"/>
                        <a:pt x="25914" y="61804"/>
                        <a:pt x="32519" y="61932"/>
                      </a:cubicBezTo>
                      <a:cubicBezTo>
                        <a:pt x="36585" y="62185"/>
                        <a:pt x="40522" y="62185"/>
                        <a:pt x="45095" y="61804"/>
                      </a:cubicBezTo>
                      <a:cubicBezTo>
                        <a:pt x="50939" y="61042"/>
                        <a:pt x="57290" y="60915"/>
                        <a:pt x="63515" y="61296"/>
                      </a:cubicBezTo>
                      <a:cubicBezTo>
                        <a:pt x="63769" y="61296"/>
                        <a:pt x="74693" y="61169"/>
                        <a:pt x="79901"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30" y="58246"/>
                        <a:pt x="569727" y="58882"/>
                        <a:pt x="575697" y="59518"/>
                      </a:cubicBezTo>
                      <a:lnTo>
                        <a:pt x="581795" y="31183"/>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51" name="Graphic 1018">
                <a:extLst>
                  <a:ext uri="{FF2B5EF4-FFF2-40B4-BE49-F238E27FC236}">
                    <a16:creationId xmlns:a16="http://schemas.microsoft.com/office/drawing/2014/main" id="{B12C3E2D-6081-EA4F-1FCF-DDD35DD24D9D}"/>
                  </a:ext>
                </a:extLst>
              </p:cNvPr>
              <p:cNvGrpSpPr/>
              <p:nvPr/>
            </p:nvGrpSpPr>
            <p:grpSpPr>
              <a:xfrm>
                <a:off x="2298596" y="7072802"/>
                <a:ext cx="581921" cy="62699"/>
                <a:chOff x="2298596" y="7072802"/>
                <a:chExt cx="581921" cy="62699"/>
              </a:xfrm>
              <a:grpFill/>
            </p:grpSpPr>
            <p:sp>
              <p:nvSpPr>
                <p:cNvPr id="587" name="Freeform 586">
                  <a:extLst>
                    <a:ext uri="{FF2B5EF4-FFF2-40B4-BE49-F238E27FC236}">
                      <a16:creationId xmlns:a16="http://schemas.microsoft.com/office/drawing/2014/main" id="{356867AC-CCC6-9D0F-2436-9AFDE85D0128}"/>
                    </a:ext>
                  </a:extLst>
                </p:cNvPr>
                <p:cNvSpPr/>
                <p:nvPr/>
              </p:nvSpPr>
              <p:spPr>
                <a:xfrm>
                  <a:off x="2373163" y="7074466"/>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687" y="677"/>
                        <a:pt x="23500"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88" name="Freeform 587">
                  <a:extLst>
                    <a:ext uri="{FF2B5EF4-FFF2-40B4-BE49-F238E27FC236}">
                      <a16:creationId xmlns:a16="http://schemas.microsoft.com/office/drawing/2014/main" id="{6C264D6F-A406-289B-539A-ADD79D305F6A}"/>
                    </a:ext>
                  </a:extLst>
                </p:cNvPr>
                <p:cNvSpPr/>
                <p:nvPr/>
              </p:nvSpPr>
              <p:spPr>
                <a:xfrm>
                  <a:off x="2298596" y="7072802"/>
                  <a:ext cx="581921" cy="62699"/>
                </a:xfrm>
                <a:custGeom>
                  <a:avLst/>
                  <a:gdLst>
                    <a:gd name="connsiteX0" fmla="*/ 5589 w 581921"/>
                    <a:gd name="connsiteY0" fmla="*/ 59390 h 62699"/>
                    <a:gd name="connsiteX1" fmla="*/ 12195 w 581921"/>
                    <a:gd name="connsiteY1" fmla="*/ 60153 h 62699"/>
                    <a:gd name="connsiteX2" fmla="*/ 32519 w 581921"/>
                    <a:gd name="connsiteY2" fmla="*/ 61932 h 62699"/>
                    <a:gd name="connsiteX3" fmla="*/ 45095 w 581921"/>
                    <a:gd name="connsiteY3" fmla="*/ 61804 h 62699"/>
                    <a:gd name="connsiteX4" fmla="*/ 63515 w 581921"/>
                    <a:gd name="connsiteY4" fmla="*/ 61296 h 62699"/>
                    <a:gd name="connsiteX5" fmla="*/ 79902 w 581921"/>
                    <a:gd name="connsiteY5" fmla="*/ 61169 h 62699"/>
                    <a:gd name="connsiteX6" fmla="*/ 82061 w 581921"/>
                    <a:gd name="connsiteY6" fmla="*/ 61423 h 62699"/>
                    <a:gd name="connsiteX7" fmla="*/ 93367 w 581921"/>
                    <a:gd name="connsiteY7" fmla="*/ 60915 h 62699"/>
                    <a:gd name="connsiteX8" fmla="*/ 227383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8 w 581921"/>
                    <a:gd name="connsiteY19" fmla="*/ 2467 h 62699"/>
                    <a:gd name="connsiteX20" fmla="*/ 244277 w 581921"/>
                    <a:gd name="connsiteY20" fmla="*/ 4501 h 62699"/>
                    <a:gd name="connsiteX21" fmla="*/ 192450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589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589" y="59390"/>
                      </a:moveTo>
                      <a:cubicBezTo>
                        <a:pt x="7876" y="59644"/>
                        <a:pt x="10035" y="59898"/>
                        <a:pt x="12195" y="60153"/>
                      </a:cubicBezTo>
                      <a:cubicBezTo>
                        <a:pt x="19309" y="61042"/>
                        <a:pt x="25914" y="61804"/>
                        <a:pt x="32519" y="61932"/>
                      </a:cubicBezTo>
                      <a:cubicBezTo>
                        <a:pt x="36585" y="62185"/>
                        <a:pt x="40522" y="62185"/>
                        <a:pt x="45095" y="61804"/>
                      </a:cubicBezTo>
                      <a:cubicBezTo>
                        <a:pt x="50939" y="61042"/>
                        <a:pt x="57290" y="60915"/>
                        <a:pt x="63515" y="61296"/>
                      </a:cubicBezTo>
                      <a:cubicBezTo>
                        <a:pt x="63769" y="61296"/>
                        <a:pt x="74693" y="61169"/>
                        <a:pt x="79902"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30" y="58246"/>
                        <a:pt x="569727" y="58882"/>
                        <a:pt x="575697" y="59518"/>
                      </a:cubicBezTo>
                      <a:lnTo>
                        <a:pt x="581922" y="31183"/>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50"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589"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53" name="Graphic 1018">
                <a:extLst>
                  <a:ext uri="{FF2B5EF4-FFF2-40B4-BE49-F238E27FC236}">
                    <a16:creationId xmlns:a16="http://schemas.microsoft.com/office/drawing/2014/main" id="{12B95FEC-2829-185D-67CC-7A3D587B9F9D}"/>
                  </a:ext>
                </a:extLst>
              </p:cNvPr>
              <p:cNvGrpSpPr/>
              <p:nvPr/>
            </p:nvGrpSpPr>
            <p:grpSpPr>
              <a:xfrm>
                <a:off x="1728361" y="7072802"/>
                <a:ext cx="581794" cy="62699"/>
                <a:chOff x="1728361" y="7072802"/>
                <a:chExt cx="581794" cy="62699"/>
              </a:xfrm>
              <a:grpFill/>
            </p:grpSpPr>
            <p:sp>
              <p:nvSpPr>
                <p:cNvPr id="585" name="Freeform 584">
                  <a:extLst>
                    <a:ext uri="{FF2B5EF4-FFF2-40B4-BE49-F238E27FC236}">
                      <a16:creationId xmlns:a16="http://schemas.microsoft.com/office/drawing/2014/main" id="{5F972741-3778-5D1D-825D-4D58D1776D90}"/>
                    </a:ext>
                  </a:extLst>
                </p:cNvPr>
                <p:cNvSpPr/>
                <p:nvPr/>
              </p:nvSpPr>
              <p:spPr>
                <a:xfrm>
                  <a:off x="1802800" y="7074466"/>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7" y="296"/>
                        <a:pt x="3557" y="296"/>
                        <a:pt x="0" y="550"/>
                      </a:cubicBezTo>
                      <a:cubicBezTo>
                        <a:pt x="11814" y="677"/>
                        <a:pt x="23501"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86" name="Freeform 585">
                  <a:extLst>
                    <a:ext uri="{FF2B5EF4-FFF2-40B4-BE49-F238E27FC236}">
                      <a16:creationId xmlns:a16="http://schemas.microsoft.com/office/drawing/2014/main" id="{D38296C0-2EAC-9434-F8BE-1113272E95C4}"/>
                    </a:ext>
                  </a:extLst>
                </p:cNvPr>
                <p:cNvSpPr/>
                <p:nvPr/>
              </p:nvSpPr>
              <p:spPr>
                <a:xfrm>
                  <a:off x="1728361"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5 w 581794"/>
                    <a:gd name="connsiteY3" fmla="*/ 61804 h 62699"/>
                    <a:gd name="connsiteX4" fmla="*/ 63515 w 581794"/>
                    <a:gd name="connsiteY4" fmla="*/ 61296 h 62699"/>
                    <a:gd name="connsiteX5" fmla="*/ 79902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5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7 w 581794"/>
                    <a:gd name="connsiteY20" fmla="*/ 4501 h 62699"/>
                    <a:gd name="connsiteX21" fmla="*/ 192450 w 581794"/>
                    <a:gd name="connsiteY21" fmla="*/ 3611 h 62699"/>
                    <a:gd name="connsiteX22" fmla="*/ 131221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9" y="61042"/>
                        <a:pt x="25914" y="61804"/>
                        <a:pt x="32519" y="61932"/>
                      </a:cubicBezTo>
                      <a:cubicBezTo>
                        <a:pt x="36585" y="62185"/>
                        <a:pt x="40522" y="62185"/>
                        <a:pt x="45095" y="61804"/>
                      </a:cubicBezTo>
                      <a:cubicBezTo>
                        <a:pt x="50939" y="61042"/>
                        <a:pt x="57290" y="60915"/>
                        <a:pt x="63515" y="61296"/>
                      </a:cubicBezTo>
                      <a:cubicBezTo>
                        <a:pt x="63642" y="61296"/>
                        <a:pt x="74693" y="61169"/>
                        <a:pt x="79902"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795" y="31183"/>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50"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57" name="Graphic 1018">
                <a:extLst>
                  <a:ext uri="{FF2B5EF4-FFF2-40B4-BE49-F238E27FC236}">
                    <a16:creationId xmlns:a16="http://schemas.microsoft.com/office/drawing/2014/main" id="{6EEE7005-96AF-930E-3D0E-D6A385421D8D}"/>
                  </a:ext>
                </a:extLst>
              </p:cNvPr>
              <p:cNvGrpSpPr/>
              <p:nvPr/>
            </p:nvGrpSpPr>
            <p:grpSpPr>
              <a:xfrm>
                <a:off x="1158126" y="7072802"/>
                <a:ext cx="581921" cy="62699"/>
                <a:chOff x="1158126" y="7072802"/>
                <a:chExt cx="581921" cy="62699"/>
              </a:xfrm>
              <a:grpFill/>
            </p:grpSpPr>
            <p:sp>
              <p:nvSpPr>
                <p:cNvPr id="583" name="Freeform 582">
                  <a:extLst>
                    <a:ext uri="{FF2B5EF4-FFF2-40B4-BE49-F238E27FC236}">
                      <a16:creationId xmlns:a16="http://schemas.microsoft.com/office/drawing/2014/main" id="{3F417BAC-C34B-B09B-B65F-80A12B8060D5}"/>
                    </a:ext>
                  </a:extLst>
                </p:cNvPr>
                <p:cNvSpPr/>
                <p:nvPr/>
              </p:nvSpPr>
              <p:spPr>
                <a:xfrm>
                  <a:off x="1232312" y="7074466"/>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754" y="804"/>
                        <a:pt x="35441"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84" name="Freeform 583">
                  <a:extLst>
                    <a:ext uri="{FF2B5EF4-FFF2-40B4-BE49-F238E27FC236}">
                      <a16:creationId xmlns:a16="http://schemas.microsoft.com/office/drawing/2014/main" id="{DB49246F-82F2-F796-FAEE-7DBD726F74EA}"/>
                    </a:ext>
                  </a:extLst>
                </p:cNvPr>
                <p:cNvSpPr/>
                <p:nvPr/>
              </p:nvSpPr>
              <p:spPr>
                <a:xfrm>
                  <a:off x="1158126" y="7072802"/>
                  <a:ext cx="581921" cy="62699"/>
                </a:xfrm>
                <a:custGeom>
                  <a:avLst/>
                  <a:gdLst>
                    <a:gd name="connsiteX0" fmla="*/ 5462 w 581921"/>
                    <a:gd name="connsiteY0" fmla="*/ 59390 h 62699"/>
                    <a:gd name="connsiteX1" fmla="*/ 12195 w 581921"/>
                    <a:gd name="connsiteY1" fmla="*/ 60153 h 62699"/>
                    <a:gd name="connsiteX2" fmla="*/ 32520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1 w 581921"/>
                    <a:gd name="connsiteY6" fmla="*/ 61423 h 62699"/>
                    <a:gd name="connsiteX7" fmla="*/ 93367 w 581921"/>
                    <a:gd name="connsiteY7" fmla="*/ 60915 h 62699"/>
                    <a:gd name="connsiteX8" fmla="*/ 227383 w 581921"/>
                    <a:gd name="connsiteY8" fmla="*/ 58501 h 62699"/>
                    <a:gd name="connsiteX9" fmla="*/ 274257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8 w 581921"/>
                    <a:gd name="connsiteY19" fmla="*/ 2467 h 62699"/>
                    <a:gd name="connsiteX20" fmla="*/ 244278 w 581921"/>
                    <a:gd name="connsiteY20" fmla="*/ 4501 h 62699"/>
                    <a:gd name="connsiteX21" fmla="*/ 192450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462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462" y="59390"/>
                      </a:moveTo>
                      <a:cubicBezTo>
                        <a:pt x="7749" y="59644"/>
                        <a:pt x="9908" y="59898"/>
                        <a:pt x="12195" y="60153"/>
                      </a:cubicBezTo>
                      <a:cubicBezTo>
                        <a:pt x="19309" y="61042"/>
                        <a:pt x="25914" y="61804"/>
                        <a:pt x="32520" y="61932"/>
                      </a:cubicBezTo>
                      <a:cubicBezTo>
                        <a:pt x="36585" y="62185"/>
                        <a:pt x="40522" y="62185"/>
                        <a:pt x="45095" y="61804"/>
                      </a:cubicBezTo>
                      <a:cubicBezTo>
                        <a:pt x="50939" y="61042"/>
                        <a:pt x="57290" y="60915"/>
                        <a:pt x="63515" y="61296"/>
                      </a:cubicBezTo>
                      <a:cubicBezTo>
                        <a:pt x="63642" y="61296"/>
                        <a:pt x="74693" y="61169"/>
                        <a:pt x="79901"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7"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922" y="31183"/>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50"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58" name="Graphic 1018">
                <a:extLst>
                  <a:ext uri="{FF2B5EF4-FFF2-40B4-BE49-F238E27FC236}">
                    <a16:creationId xmlns:a16="http://schemas.microsoft.com/office/drawing/2014/main" id="{CCEF8963-3B92-3F39-BC4C-A17237066E14}"/>
                  </a:ext>
                </a:extLst>
              </p:cNvPr>
              <p:cNvGrpSpPr/>
              <p:nvPr/>
            </p:nvGrpSpPr>
            <p:grpSpPr>
              <a:xfrm>
                <a:off x="587764" y="7072802"/>
                <a:ext cx="581921" cy="62699"/>
                <a:chOff x="587764" y="7072802"/>
                <a:chExt cx="581921" cy="62699"/>
              </a:xfrm>
              <a:grpFill/>
            </p:grpSpPr>
            <p:sp>
              <p:nvSpPr>
                <p:cNvPr id="581" name="Freeform 580">
                  <a:extLst>
                    <a:ext uri="{FF2B5EF4-FFF2-40B4-BE49-F238E27FC236}">
                      <a16:creationId xmlns:a16="http://schemas.microsoft.com/office/drawing/2014/main" id="{86F08E4F-D197-82E5-884A-4D69CA6BA52D}"/>
                    </a:ext>
                  </a:extLst>
                </p:cNvPr>
                <p:cNvSpPr/>
                <p:nvPr/>
              </p:nvSpPr>
              <p:spPr>
                <a:xfrm>
                  <a:off x="662331" y="7074466"/>
                  <a:ext cx="35187" cy="930"/>
                </a:xfrm>
                <a:custGeom>
                  <a:avLst/>
                  <a:gdLst>
                    <a:gd name="connsiteX0" fmla="*/ 35187 w 35187"/>
                    <a:gd name="connsiteY0" fmla="*/ 931 h 930"/>
                    <a:gd name="connsiteX1" fmla="*/ 34679 w 35187"/>
                    <a:gd name="connsiteY1" fmla="*/ 931 h 930"/>
                    <a:gd name="connsiteX2" fmla="*/ 10543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5060" y="931"/>
                        <a:pt x="34806" y="931"/>
                        <a:pt x="34679" y="931"/>
                      </a:cubicBezTo>
                      <a:cubicBezTo>
                        <a:pt x="27057" y="41"/>
                        <a:pt x="18673" y="-85"/>
                        <a:pt x="10543" y="41"/>
                      </a:cubicBezTo>
                      <a:cubicBezTo>
                        <a:pt x="6860" y="296"/>
                        <a:pt x="3430" y="296"/>
                        <a:pt x="0" y="550"/>
                      </a:cubicBezTo>
                      <a:cubicBezTo>
                        <a:pt x="11560" y="677"/>
                        <a:pt x="23373" y="804"/>
                        <a:pt x="35187"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82" name="Freeform 581">
                  <a:extLst>
                    <a:ext uri="{FF2B5EF4-FFF2-40B4-BE49-F238E27FC236}">
                      <a16:creationId xmlns:a16="http://schemas.microsoft.com/office/drawing/2014/main" id="{A7B8C427-4C81-5A02-E51B-91B93A5070E1}"/>
                    </a:ext>
                  </a:extLst>
                </p:cNvPr>
                <p:cNvSpPr/>
                <p:nvPr/>
              </p:nvSpPr>
              <p:spPr>
                <a:xfrm>
                  <a:off x="587764" y="7072802"/>
                  <a:ext cx="581921" cy="62699"/>
                </a:xfrm>
                <a:custGeom>
                  <a:avLst/>
                  <a:gdLst>
                    <a:gd name="connsiteX0" fmla="*/ 5462 w 581921"/>
                    <a:gd name="connsiteY0" fmla="*/ 59390 h 62699"/>
                    <a:gd name="connsiteX1" fmla="*/ 12195 w 581921"/>
                    <a:gd name="connsiteY1" fmla="*/ 60153 h 62699"/>
                    <a:gd name="connsiteX2" fmla="*/ 32520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1 w 581921"/>
                    <a:gd name="connsiteY6" fmla="*/ 61423 h 62699"/>
                    <a:gd name="connsiteX7" fmla="*/ 93367 w 581921"/>
                    <a:gd name="connsiteY7" fmla="*/ 60915 h 62699"/>
                    <a:gd name="connsiteX8" fmla="*/ 227383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8 w 581921"/>
                    <a:gd name="connsiteY19" fmla="*/ 2467 h 62699"/>
                    <a:gd name="connsiteX20" fmla="*/ 244278 w 581921"/>
                    <a:gd name="connsiteY20" fmla="*/ 4501 h 62699"/>
                    <a:gd name="connsiteX21" fmla="*/ 192449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462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462" y="59390"/>
                      </a:moveTo>
                      <a:cubicBezTo>
                        <a:pt x="7749" y="59644"/>
                        <a:pt x="9908" y="59898"/>
                        <a:pt x="12195" y="60153"/>
                      </a:cubicBezTo>
                      <a:cubicBezTo>
                        <a:pt x="19308" y="61042"/>
                        <a:pt x="25914" y="61804"/>
                        <a:pt x="32520" y="61932"/>
                      </a:cubicBezTo>
                      <a:cubicBezTo>
                        <a:pt x="36584" y="62185"/>
                        <a:pt x="40522" y="62185"/>
                        <a:pt x="45095" y="61804"/>
                      </a:cubicBezTo>
                      <a:cubicBezTo>
                        <a:pt x="50939" y="61042"/>
                        <a:pt x="57290" y="60915"/>
                        <a:pt x="63515" y="61296"/>
                      </a:cubicBezTo>
                      <a:cubicBezTo>
                        <a:pt x="63642" y="61296"/>
                        <a:pt x="74693" y="61169"/>
                        <a:pt x="79901"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922" y="31183"/>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61" name="Graphic 1018">
                <a:extLst>
                  <a:ext uri="{FF2B5EF4-FFF2-40B4-BE49-F238E27FC236}">
                    <a16:creationId xmlns:a16="http://schemas.microsoft.com/office/drawing/2014/main" id="{5D1E345B-87C2-AD1A-7557-F634162C592A}"/>
                  </a:ext>
                </a:extLst>
              </p:cNvPr>
              <p:cNvGrpSpPr/>
              <p:nvPr/>
            </p:nvGrpSpPr>
            <p:grpSpPr>
              <a:xfrm>
                <a:off x="350659" y="6728527"/>
                <a:ext cx="248537" cy="404994"/>
                <a:chOff x="350659" y="6728527"/>
                <a:chExt cx="248537" cy="404994"/>
              </a:xfrm>
              <a:grpFill/>
            </p:grpSpPr>
            <p:sp>
              <p:nvSpPr>
                <p:cNvPr id="579" name="Freeform 578">
                  <a:extLst>
                    <a:ext uri="{FF2B5EF4-FFF2-40B4-BE49-F238E27FC236}">
                      <a16:creationId xmlns:a16="http://schemas.microsoft.com/office/drawing/2014/main" id="{BBEA9732-7250-2970-7D32-B2EAD1739AFB}"/>
                    </a:ext>
                  </a:extLst>
                </p:cNvPr>
                <p:cNvSpPr/>
                <p:nvPr/>
              </p:nvSpPr>
              <p:spPr>
                <a:xfrm>
                  <a:off x="408780" y="6822296"/>
                  <a:ext cx="930" cy="29732"/>
                </a:xfrm>
                <a:custGeom>
                  <a:avLst/>
                  <a:gdLst>
                    <a:gd name="connsiteX0" fmla="*/ 0 w 930"/>
                    <a:gd name="connsiteY0" fmla="*/ 29732 h 29732"/>
                    <a:gd name="connsiteX1" fmla="*/ 0 w 930"/>
                    <a:gd name="connsiteY1" fmla="*/ 29223 h 29732"/>
                    <a:gd name="connsiteX2" fmla="*/ 889 w 930"/>
                    <a:gd name="connsiteY2" fmla="*/ 9275 h 29732"/>
                    <a:gd name="connsiteX3" fmla="*/ 381 w 930"/>
                    <a:gd name="connsiteY3" fmla="*/ 0 h 29732"/>
                    <a:gd name="connsiteX4" fmla="*/ 0 w 930"/>
                    <a:gd name="connsiteY4" fmla="*/ 29732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 h="29732">
                      <a:moveTo>
                        <a:pt x="0" y="29732"/>
                      </a:moveTo>
                      <a:lnTo>
                        <a:pt x="0" y="29223"/>
                      </a:lnTo>
                      <a:cubicBezTo>
                        <a:pt x="889" y="23125"/>
                        <a:pt x="1016" y="16263"/>
                        <a:pt x="889" y="9275"/>
                      </a:cubicBezTo>
                      <a:cubicBezTo>
                        <a:pt x="762" y="6099"/>
                        <a:pt x="635" y="3049"/>
                        <a:pt x="381" y="0"/>
                      </a:cubicBezTo>
                      <a:cubicBezTo>
                        <a:pt x="254" y="9910"/>
                        <a:pt x="127" y="19821"/>
                        <a:pt x="0" y="29732"/>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80" name="Freeform 579">
                  <a:extLst>
                    <a:ext uri="{FF2B5EF4-FFF2-40B4-BE49-F238E27FC236}">
                      <a16:creationId xmlns:a16="http://schemas.microsoft.com/office/drawing/2014/main" id="{017F309C-7CBE-CEC7-24A4-DC4F5AABEDDF}"/>
                    </a:ext>
                  </a:extLst>
                </p:cNvPr>
                <p:cNvSpPr/>
                <p:nvPr/>
              </p:nvSpPr>
              <p:spPr>
                <a:xfrm>
                  <a:off x="350659" y="6728527"/>
                  <a:ext cx="248537" cy="404994"/>
                </a:xfrm>
                <a:custGeom>
                  <a:avLst/>
                  <a:gdLst>
                    <a:gd name="connsiteX0" fmla="*/ 44783 w 248537"/>
                    <a:gd name="connsiteY0" fmla="*/ 0 h 404994"/>
                    <a:gd name="connsiteX1" fmla="*/ 37415 w 248537"/>
                    <a:gd name="connsiteY1" fmla="*/ 890 h 404994"/>
                    <a:gd name="connsiteX2" fmla="*/ 17217 w 248537"/>
                    <a:gd name="connsiteY2" fmla="*/ 11181 h 404994"/>
                    <a:gd name="connsiteX3" fmla="*/ 9215 w 248537"/>
                    <a:gd name="connsiteY3" fmla="*/ 22617 h 404994"/>
                    <a:gd name="connsiteX4" fmla="*/ 4769 w 248537"/>
                    <a:gd name="connsiteY4" fmla="*/ 41802 h 404994"/>
                    <a:gd name="connsiteX5" fmla="*/ 2990 w 248537"/>
                    <a:gd name="connsiteY5" fmla="*/ 59209 h 404994"/>
                    <a:gd name="connsiteX6" fmla="*/ 2482 w 248537"/>
                    <a:gd name="connsiteY6" fmla="*/ 61370 h 404994"/>
                    <a:gd name="connsiteX7" fmla="*/ 1847 w 248537"/>
                    <a:gd name="connsiteY7" fmla="*/ 73948 h 404994"/>
                    <a:gd name="connsiteX8" fmla="*/ 196 w 248537"/>
                    <a:gd name="connsiteY8" fmla="*/ 152090 h 404994"/>
                    <a:gd name="connsiteX9" fmla="*/ 831 w 248537"/>
                    <a:gd name="connsiteY9" fmla="*/ 191986 h 404994"/>
                    <a:gd name="connsiteX10" fmla="*/ 2101 w 248537"/>
                    <a:gd name="connsiteY10" fmla="*/ 228325 h 404994"/>
                    <a:gd name="connsiteX11" fmla="*/ 3117 w 248537"/>
                    <a:gd name="connsiteY11" fmla="*/ 284485 h 404994"/>
                    <a:gd name="connsiteX12" fmla="*/ 3879 w 248537"/>
                    <a:gd name="connsiteY12" fmla="*/ 331878 h 404994"/>
                    <a:gd name="connsiteX13" fmla="*/ 5785 w 248537"/>
                    <a:gd name="connsiteY13" fmla="*/ 354240 h 404994"/>
                    <a:gd name="connsiteX14" fmla="*/ 11247 w 248537"/>
                    <a:gd name="connsiteY14" fmla="*/ 375967 h 404994"/>
                    <a:gd name="connsiteX15" fmla="*/ 25220 w 248537"/>
                    <a:gd name="connsiteY15" fmla="*/ 390325 h 404994"/>
                    <a:gd name="connsiteX16" fmla="*/ 46053 w 248537"/>
                    <a:gd name="connsiteY16" fmla="*/ 398965 h 404994"/>
                    <a:gd name="connsiteX17" fmla="*/ 76032 w 248537"/>
                    <a:gd name="connsiteY17" fmla="*/ 404428 h 404994"/>
                    <a:gd name="connsiteX18" fmla="*/ 116554 w 248537"/>
                    <a:gd name="connsiteY18" fmla="*/ 404682 h 404994"/>
                    <a:gd name="connsiteX19" fmla="*/ 224275 w 248537"/>
                    <a:gd name="connsiteY19" fmla="*/ 402649 h 404994"/>
                    <a:gd name="connsiteX20" fmla="*/ 242314 w 248537"/>
                    <a:gd name="connsiteY20" fmla="*/ 403793 h 404994"/>
                    <a:gd name="connsiteX21" fmla="*/ 248538 w 248537"/>
                    <a:gd name="connsiteY21" fmla="*/ 375459 h 404994"/>
                    <a:gd name="connsiteX22" fmla="*/ 242314 w 248537"/>
                    <a:gd name="connsiteY22" fmla="*/ 344838 h 404994"/>
                    <a:gd name="connsiteX23" fmla="*/ 231897 w 248537"/>
                    <a:gd name="connsiteY23" fmla="*/ 344583 h 404994"/>
                    <a:gd name="connsiteX24" fmla="*/ 193407 w 248537"/>
                    <a:gd name="connsiteY24" fmla="*/ 345091 h 404994"/>
                    <a:gd name="connsiteX25" fmla="*/ 156823 w 248537"/>
                    <a:gd name="connsiteY25" fmla="*/ 346743 h 404994"/>
                    <a:gd name="connsiteX26" fmla="*/ 106773 w 248537"/>
                    <a:gd name="connsiteY26" fmla="*/ 347125 h 404994"/>
                    <a:gd name="connsiteX27" fmla="*/ 81748 w 248537"/>
                    <a:gd name="connsiteY27" fmla="*/ 346870 h 404994"/>
                    <a:gd name="connsiteX28" fmla="*/ 61678 w 248537"/>
                    <a:gd name="connsiteY28" fmla="*/ 333402 h 404994"/>
                    <a:gd name="connsiteX29" fmla="*/ 57613 w 248537"/>
                    <a:gd name="connsiteY29" fmla="*/ 321713 h 404994"/>
                    <a:gd name="connsiteX30" fmla="*/ 57359 w 248537"/>
                    <a:gd name="connsiteY30" fmla="*/ 309262 h 404994"/>
                    <a:gd name="connsiteX31" fmla="*/ 57105 w 248537"/>
                    <a:gd name="connsiteY31" fmla="*/ 284358 h 404994"/>
                    <a:gd name="connsiteX32" fmla="*/ 56088 w 248537"/>
                    <a:gd name="connsiteY32" fmla="*/ 236076 h 404994"/>
                    <a:gd name="connsiteX33" fmla="*/ 56215 w 248537"/>
                    <a:gd name="connsiteY33" fmla="*/ 212188 h 404994"/>
                    <a:gd name="connsiteX34" fmla="*/ 56978 w 248537"/>
                    <a:gd name="connsiteY34" fmla="*/ 190715 h 404994"/>
                    <a:gd name="connsiteX35" fmla="*/ 58629 w 248537"/>
                    <a:gd name="connsiteY35" fmla="*/ 178010 h 404994"/>
                    <a:gd name="connsiteX36" fmla="*/ 58629 w 248537"/>
                    <a:gd name="connsiteY36" fmla="*/ 166320 h 404994"/>
                    <a:gd name="connsiteX37" fmla="*/ 57740 w 248537"/>
                    <a:gd name="connsiteY37" fmla="*/ 141924 h 404994"/>
                    <a:gd name="connsiteX38" fmla="*/ 57994 w 248537"/>
                    <a:gd name="connsiteY38" fmla="*/ 123502 h 404994"/>
                    <a:gd name="connsiteX39" fmla="*/ 58375 w 248537"/>
                    <a:gd name="connsiteY39" fmla="*/ 93769 h 404994"/>
                    <a:gd name="connsiteX40" fmla="*/ 63202 w 248537"/>
                    <a:gd name="connsiteY40" fmla="*/ 65944 h 404994"/>
                    <a:gd name="connsiteX41" fmla="*/ 88354 w 248537"/>
                    <a:gd name="connsiteY41" fmla="*/ 53365 h 404994"/>
                    <a:gd name="connsiteX42" fmla="*/ 67394 w 248537"/>
                    <a:gd name="connsiteY42" fmla="*/ 21346 h 404994"/>
                    <a:gd name="connsiteX43" fmla="*/ 44783 w 248537"/>
                    <a:gd name="connsiteY43" fmla="*/ 0 h 40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537" h="404994">
                      <a:moveTo>
                        <a:pt x="44783" y="0"/>
                      </a:moveTo>
                      <a:cubicBezTo>
                        <a:pt x="42369" y="127"/>
                        <a:pt x="39956" y="382"/>
                        <a:pt x="37415" y="890"/>
                      </a:cubicBezTo>
                      <a:cubicBezTo>
                        <a:pt x="29539" y="2541"/>
                        <a:pt x="22553" y="6099"/>
                        <a:pt x="17217" y="11181"/>
                      </a:cubicBezTo>
                      <a:cubicBezTo>
                        <a:pt x="13788" y="14231"/>
                        <a:pt x="11120" y="17789"/>
                        <a:pt x="9215" y="22617"/>
                      </a:cubicBezTo>
                      <a:cubicBezTo>
                        <a:pt x="6801" y="28970"/>
                        <a:pt x="5658" y="35576"/>
                        <a:pt x="4769" y="41802"/>
                      </a:cubicBezTo>
                      <a:cubicBezTo>
                        <a:pt x="4769" y="42056"/>
                        <a:pt x="3625" y="53619"/>
                        <a:pt x="2990" y="59209"/>
                      </a:cubicBezTo>
                      <a:cubicBezTo>
                        <a:pt x="2863" y="59845"/>
                        <a:pt x="2736" y="60480"/>
                        <a:pt x="2482" y="61370"/>
                      </a:cubicBezTo>
                      <a:cubicBezTo>
                        <a:pt x="1720" y="64673"/>
                        <a:pt x="1720" y="69247"/>
                        <a:pt x="1847" y="73948"/>
                      </a:cubicBezTo>
                      <a:cubicBezTo>
                        <a:pt x="-186" y="98343"/>
                        <a:pt x="-186" y="123755"/>
                        <a:pt x="196" y="152090"/>
                      </a:cubicBezTo>
                      <a:lnTo>
                        <a:pt x="831" y="191986"/>
                      </a:lnTo>
                      <a:lnTo>
                        <a:pt x="2101" y="228325"/>
                      </a:lnTo>
                      <a:cubicBezTo>
                        <a:pt x="2990" y="247130"/>
                        <a:pt x="4006" y="266061"/>
                        <a:pt x="3117" y="284485"/>
                      </a:cubicBezTo>
                      <a:cubicBezTo>
                        <a:pt x="2355" y="300748"/>
                        <a:pt x="2863" y="316630"/>
                        <a:pt x="3879" y="331878"/>
                      </a:cubicBezTo>
                      <a:lnTo>
                        <a:pt x="5785" y="354240"/>
                      </a:lnTo>
                      <a:cubicBezTo>
                        <a:pt x="6293" y="361610"/>
                        <a:pt x="7309" y="368979"/>
                        <a:pt x="11247" y="375967"/>
                      </a:cubicBezTo>
                      <a:cubicBezTo>
                        <a:pt x="14677" y="382447"/>
                        <a:pt x="19631" y="386640"/>
                        <a:pt x="25220" y="390325"/>
                      </a:cubicBezTo>
                      <a:cubicBezTo>
                        <a:pt x="30937" y="393882"/>
                        <a:pt x="37796" y="397059"/>
                        <a:pt x="46053" y="398965"/>
                      </a:cubicBezTo>
                      <a:cubicBezTo>
                        <a:pt x="53675" y="400235"/>
                        <a:pt x="67521" y="403920"/>
                        <a:pt x="76032" y="404428"/>
                      </a:cubicBezTo>
                      <a:cubicBezTo>
                        <a:pt x="91657" y="405444"/>
                        <a:pt x="100295" y="404809"/>
                        <a:pt x="116554" y="404682"/>
                      </a:cubicBezTo>
                      <a:cubicBezTo>
                        <a:pt x="152885" y="403666"/>
                        <a:pt x="189977" y="403031"/>
                        <a:pt x="224275" y="402649"/>
                      </a:cubicBezTo>
                      <a:cubicBezTo>
                        <a:pt x="230246" y="402522"/>
                        <a:pt x="236343" y="403157"/>
                        <a:pt x="242314" y="403793"/>
                      </a:cubicBezTo>
                      <a:lnTo>
                        <a:pt x="248538" y="375459"/>
                      </a:lnTo>
                      <a:lnTo>
                        <a:pt x="242314" y="344838"/>
                      </a:lnTo>
                      <a:lnTo>
                        <a:pt x="231897" y="344583"/>
                      </a:lnTo>
                      <a:cubicBezTo>
                        <a:pt x="216400" y="343948"/>
                        <a:pt x="206110" y="344456"/>
                        <a:pt x="193407" y="345091"/>
                      </a:cubicBezTo>
                      <a:cubicBezTo>
                        <a:pt x="181212" y="345727"/>
                        <a:pt x="168763" y="346617"/>
                        <a:pt x="156823" y="346743"/>
                      </a:cubicBezTo>
                      <a:lnTo>
                        <a:pt x="106773" y="347125"/>
                      </a:lnTo>
                      <a:cubicBezTo>
                        <a:pt x="98389" y="346998"/>
                        <a:pt x="90005" y="347633"/>
                        <a:pt x="81748" y="346870"/>
                      </a:cubicBezTo>
                      <a:cubicBezTo>
                        <a:pt x="73491" y="345600"/>
                        <a:pt x="65870" y="340518"/>
                        <a:pt x="61678" y="333402"/>
                      </a:cubicBezTo>
                      <a:cubicBezTo>
                        <a:pt x="59518" y="329845"/>
                        <a:pt x="58121" y="325779"/>
                        <a:pt x="57613" y="321713"/>
                      </a:cubicBezTo>
                      <a:cubicBezTo>
                        <a:pt x="57232" y="317520"/>
                        <a:pt x="57486" y="313454"/>
                        <a:pt x="57359" y="309262"/>
                      </a:cubicBezTo>
                      <a:lnTo>
                        <a:pt x="57105" y="284358"/>
                      </a:lnTo>
                      <a:cubicBezTo>
                        <a:pt x="56851" y="267840"/>
                        <a:pt x="56597" y="250687"/>
                        <a:pt x="56088" y="236076"/>
                      </a:cubicBezTo>
                      <a:cubicBezTo>
                        <a:pt x="55961" y="230485"/>
                        <a:pt x="55961" y="220828"/>
                        <a:pt x="56215" y="212188"/>
                      </a:cubicBezTo>
                      <a:cubicBezTo>
                        <a:pt x="56470" y="201388"/>
                        <a:pt x="56724" y="191986"/>
                        <a:pt x="56978" y="190715"/>
                      </a:cubicBezTo>
                      <a:cubicBezTo>
                        <a:pt x="57867" y="185252"/>
                        <a:pt x="58375" y="182076"/>
                        <a:pt x="58629" y="178010"/>
                      </a:cubicBezTo>
                      <a:cubicBezTo>
                        <a:pt x="58883" y="174198"/>
                        <a:pt x="58756" y="170259"/>
                        <a:pt x="58629" y="166320"/>
                      </a:cubicBezTo>
                      <a:cubicBezTo>
                        <a:pt x="58375" y="158188"/>
                        <a:pt x="57613" y="150564"/>
                        <a:pt x="57740" y="141924"/>
                      </a:cubicBezTo>
                      <a:cubicBezTo>
                        <a:pt x="57867" y="135826"/>
                        <a:pt x="57867" y="129727"/>
                        <a:pt x="57994" y="123502"/>
                      </a:cubicBezTo>
                      <a:cubicBezTo>
                        <a:pt x="58121" y="113591"/>
                        <a:pt x="58248" y="103680"/>
                        <a:pt x="58375" y="93769"/>
                      </a:cubicBezTo>
                      <a:cubicBezTo>
                        <a:pt x="58756" y="84367"/>
                        <a:pt x="57232" y="73948"/>
                        <a:pt x="63202" y="65944"/>
                      </a:cubicBezTo>
                      <a:cubicBezTo>
                        <a:pt x="68537" y="57812"/>
                        <a:pt x="78319" y="52983"/>
                        <a:pt x="88354" y="53365"/>
                      </a:cubicBezTo>
                      <a:cubicBezTo>
                        <a:pt x="81113" y="42692"/>
                        <a:pt x="73619" y="31510"/>
                        <a:pt x="67394" y="21346"/>
                      </a:cubicBezTo>
                      <a:cubicBezTo>
                        <a:pt x="60026" y="13976"/>
                        <a:pt x="52405" y="6988"/>
                        <a:pt x="44783"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62" name="Graphic 1018">
                <a:extLst>
                  <a:ext uri="{FF2B5EF4-FFF2-40B4-BE49-F238E27FC236}">
                    <a16:creationId xmlns:a16="http://schemas.microsoft.com/office/drawing/2014/main" id="{2F7BEBAF-E884-8BAC-2B33-1CF2C71690EC}"/>
                  </a:ext>
                </a:extLst>
              </p:cNvPr>
              <p:cNvGrpSpPr/>
              <p:nvPr/>
            </p:nvGrpSpPr>
            <p:grpSpPr>
              <a:xfrm>
                <a:off x="395569" y="6719627"/>
                <a:ext cx="594116" cy="62699"/>
                <a:chOff x="395569" y="6719627"/>
                <a:chExt cx="594116" cy="62699"/>
              </a:xfrm>
              <a:grpFill/>
            </p:grpSpPr>
            <p:sp>
              <p:nvSpPr>
                <p:cNvPr id="576" name="Freeform 575">
                  <a:extLst>
                    <a:ext uri="{FF2B5EF4-FFF2-40B4-BE49-F238E27FC236}">
                      <a16:creationId xmlns:a16="http://schemas.microsoft.com/office/drawing/2014/main" id="{0527038C-FEDC-D8BD-4445-C9427F2AE1E9}"/>
                    </a:ext>
                  </a:extLst>
                </p:cNvPr>
                <p:cNvSpPr/>
                <p:nvPr/>
              </p:nvSpPr>
              <p:spPr>
                <a:xfrm>
                  <a:off x="880186" y="6779732"/>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lnTo>
                        <a:pt x="635" y="0"/>
                      </a:lnTo>
                      <a:cubicBezTo>
                        <a:pt x="8257" y="889"/>
                        <a:pt x="16641" y="1016"/>
                        <a:pt x="24771" y="889"/>
                      </a:cubicBezTo>
                      <a:cubicBezTo>
                        <a:pt x="28455" y="762"/>
                        <a:pt x="31884" y="635"/>
                        <a:pt x="35441" y="381"/>
                      </a:cubicBezTo>
                      <a:cubicBezTo>
                        <a:pt x="23500" y="254"/>
                        <a:pt x="11687"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78" name="Freeform 577">
                  <a:extLst>
                    <a:ext uri="{FF2B5EF4-FFF2-40B4-BE49-F238E27FC236}">
                      <a16:creationId xmlns:a16="http://schemas.microsoft.com/office/drawing/2014/main" id="{D600C4EB-D1EB-507F-C54E-6F98AC6BD3AB}"/>
                    </a:ext>
                  </a:extLst>
                </p:cNvPr>
                <p:cNvSpPr/>
                <p:nvPr/>
              </p:nvSpPr>
              <p:spPr>
                <a:xfrm>
                  <a:off x="395569" y="6719627"/>
                  <a:ext cx="594116" cy="62699"/>
                </a:xfrm>
                <a:custGeom>
                  <a:avLst/>
                  <a:gdLst>
                    <a:gd name="connsiteX0" fmla="*/ 588781 w 594116"/>
                    <a:gd name="connsiteY0" fmla="*/ 3309 h 62699"/>
                    <a:gd name="connsiteX1" fmla="*/ 582049 w 594116"/>
                    <a:gd name="connsiteY1" fmla="*/ 2547 h 62699"/>
                    <a:gd name="connsiteX2" fmla="*/ 561724 w 594116"/>
                    <a:gd name="connsiteY2" fmla="*/ 768 h 62699"/>
                    <a:gd name="connsiteX3" fmla="*/ 549148 w 594116"/>
                    <a:gd name="connsiteY3" fmla="*/ 895 h 62699"/>
                    <a:gd name="connsiteX4" fmla="*/ 530729 w 594116"/>
                    <a:gd name="connsiteY4" fmla="*/ 1403 h 62699"/>
                    <a:gd name="connsiteX5" fmla="*/ 514342 w 594116"/>
                    <a:gd name="connsiteY5" fmla="*/ 1530 h 62699"/>
                    <a:gd name="connsiteX6" fmla="*/ 512182 w 594116"/>
                    <a:gd name="connsiteY6" fmla="*/ 1276 h 62699"/>
                    <a:gd name="connsiteX7" fmla="*/ 500877 w 594116"/>
                    <a:gd name="connsiteY7" fmla="*/ 1784 h 62699"/>
                    <a:gd name="connsiteX8" fmla="*/ 366861 w 594116"/>
                    <a:gd name="connsiteY8" fmla="*/ 4199 h 62699"/>
                    <a:gd name="connsiteX9" fmla="*/ 319987 w 594116"/>
                    <a:gd name="connsiteY9" fmla="*/ 5088 h 62699"/>
                    <a:gd name="connsiteX10" fmla="*/ 235640 w 594116"/>
                    <a:gd name="connsiteY10" fmla="*/ 2547 h 62699"/>
                    <a:gd name="connsiteX11" fmla="*/ 195879 w 594116"/>
                    <a:gd name="connsiteY11" fmla="*/ 2547 h 62699"/>
                    <a:gd name="connsiteX12" fmla="*/ 164630 w 594116"/>
                    <a:gd name="connsiteY12" fmla="*/ 5 h 62699"/>
                    <a:gd name="connsiteX13" fmla="*/ 123981 w 594116"/>
                    <a:gd name="connsiteY13" fmla="*/ 2166 h 62699"/>
                    <a:gd name="connsiteX14" fmla="*/ 70501 w 594116"/>
                    <a:gd name="connsiteY14" fmla="*/ 3817 h 62699"/>
                    <a:gd name="connsiteX15" fmla="*/ 19563 w 594116"/>
                    <a:gd name="connsiteY15" fmla="*/ 7883 h 62699"/>
                    <a:gd name="connsiteX16" fmla="*/ 0 w 594116"/>
                    <a:gd name="connsiteY16" fmla="*/ 8900 h 62699"/>
                    <a:gd name="connsiteX17" fmla="*/ 12449 w 594116"/>
                    <a:gd name="connsiteY17" fmla="*/ 32152 h 62699"/>
                    <a:gd name="connsiteX18" fmla="*/ 43698 w 594116"/>
                    <a:gd name="connsiteY18" fmla="*/ 62137 h 62699"/>
                    <a:gd name="connsiteX19" fmla="*/ 52590 w 594116"/>
                    <a:gd name="connsiteY19" fmla="*/ 62392 h 62699"/>
                    <a:gd name="connsiteX20" fmla="*/ 124108 w 594116"/>
                    <a:gd name="connsiteY20" fmla="*/ 60231 h 62699"/>
                    <a:gd name="connsiteX21" fmla="*/ 232464 w 594116"/>
                    <a:gd name="connsiteY21" fmla="*/ 59596 h 62699"/>
                    <a:gd name="connsiteX22" fmla="*/ 349839 w 594116"/>
                    <a:gd name="connsiteY22" fmla="*/ 58071 h 62699"/>
                    <a:gd name="connsiteX23" fmla="*/ 401667 w 594116"/>
                    <a:gd name="connsiteY23" fmla="*/ 58961 h 62699"/>
                    <a:gd name="connsiteX24" fmla="*/ 462895 w 594116"/>
                    <a:gd name="connsiteY24" fmla="*/ 59723 h 62699"/>
                    <a:gd name="connsiteX25" fmla="*/ 484617 w 594116"/>
                    <a:gd name="connsiteY25" fmla="*/ 59978 h 62699"/>
                    <a:gd name="connsiteX26" fmla="*/ 519931 w 594116"/>
                    <a:gd name="connsiteY26" fmla="*/ 60358 h 62699"/>
                    <a:gd name="connsiteX27" fmla="*/ 588781 w 594116"/>
                    <a:gd name="connsiteY27" fmla="*/ 62010 h 62699"/>
                    <a:gd name="connsiteX28" fmla="*/ 594117 w 594116"/>
                    <a:gd name="connsiteY28" fmla="*/ 29737 h 62699"/>
                    <a:gd name="connsiteX29" fmla="*/ 588781 w 594116"/>
                    <a:gd name="connsiteY29"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6" h="62699">
                      <a:moveTo>
                        <a:pt x="588781" y="3309"/>
                      </a:moveTo>
                      <a:lnTo>
                        <a:pt x="582049" y="2547"/>
                      </a:lnTo>
                      <a:cubicBezTo>
                        <a:pt x="574935" y="1657"/>
                        <a:pt x="568329" y="895"/>
                        <a:pt x="561724" y="768"/>
                      </a:cubicBezTo>
                      <a:cubicBezTo>
                        <a:pt x="557659" y="514"/>
                        <a:pt x="553721" y="514"/>
                        <a:pt x="549148" y="895"/>
                      </a:cubicBezTo>
                      <a:cubicBezTo>
                        <a:pt x="543305" y="1657"/>
                        <a:pt x="536953" y="1784"/>
                        <a:pt x="530729" y="1403"/>
                      </a:cubicBezTo>
                      <a:cubicBezTo>
                        <a:pt x="530475" y="1403"/>
                        <a:pt x="519550" y="1530"/>
                        <a:pt x="514342" y="1530"/>
                      </a:cubicBezTo>
                      <a:cubicBezTo>
                        <a:pt x="513580" y="1403"/>
                        <a:pt x="513072" y="1403"/>
                        <a:pt x="512182" y="1276"/>
                      </a:cubicBezTo>
                      <a:cubicBezTo>
                        <a:pt x="508753" y="895"/>
                        <a:pt x="504815" y="1276"/>
                        <a:pt x="500877" y="1784"/>
                      </a:cubicBezTo>
                      <a:cubicBezTo>
                        <a:pt x="456290" y="2292"/>
                        <a:pt x="411575" y="1784"/>
                        <a:pt x="366861" y="4199"/>
                      </a:cubicBezTo>
                      <a:cubicBezTo>
                        <a:pt x="351236" y="5088"/>
                        <a:pt x="335739" y="6231"/>
                        <a:pt x="319987" y="5088"/>
                      </a:cubicBezTo>
                      <a:cubicBezTo>
                        <a:pt x="291914" y="3055"/>
                        <a:pt x="263713" y="3055"/>
                        <a:pt x="235640" y="2547"/>
                      </a:cubicBezTo>
                      <a:cubicBezTo>
                        <a:pt x="222428" y="2292"/>
                        <a:pt x="213536" y="5215"/>
                        <a:pt x="195879" y="2547"/>
                      </a:cubicBezTo>
                      <a:cubicBezTo>
                        <a:pt x="187876" y="2039"/>
                        <a:pt x="174411" y="-122"/>
                        <a:pt x="164630" y="5"/>
                      </a:cubicBezTo>
                      <a:cubicBezTo>
                        <a:pt x="148243" y="387"/>
                        <a:pt x="140113" y="1530"/>
                        <a:pt x="123981" y="2166"/>
                      </a:cubicBezTo>
                      <a:lnTo>
                        <a:pt x="70501" y="3817"/>
                      </a:lnTo>
                      <a:cubicBezTo>
                        <a:pt x="52844" y="4579"/>
                        <a:pt x="35822" y="6105"/>
                        <a:pt x="19563" y="7883"/>
                      </a:cubicBezTo>
                      <a:cubicBezTo>
                        <a:pt x="13211" y="8519"/>
                        <a:pt x="6733" y="8772"/>
                        <a:pt x="0" y="8900"/>
                      </a:cubicBezTo>
                      <a:lnTo>
                        <a:pt x="12449" y="32152"/>
                      </a:lnTo>
                      <a:cubicBezTo>
                        <a:pt x="23119" y="41935"/>
                        <a:pt x="33536" y="51973"/>
                        <a:pt x="43698" y="62137"/>
                      </a:cubicBezTo>
                      <a:lnTo>
                        <a:pt x="52590" y="62392"/>
                      </a:lnTo>
                      <a:cubicBezTo>
                        <a:pt x="77488" y="63662"/>
                        <a:pt x="100099" y="60613"/>
                        <a:pt x="124108" y="60231"/>
                      </a:cubicBezTo>
                      <a:lnTo>
                        <a:pt x="232464" y="59596"/>
                      </a:lnTo>
                      <a:cubicBezTo>
                        <a:pt x="271589" y="59469"/>
                        <a:pt x="310714" y="59088"/>
                        <a:pt x="349839" y="58071"/>
                      </a:cubicBezTo>
                      <a:cubicBezTo>
                        <a:pt x="364193" y="57691"/>
                        <a:pt x="398999" y="58453"/>
                        <a:pt x="401667" y="58961"/>
                      </a:cubicBezTo>
                      <a:cubicBezTo>
                        <a:pt x="421356" y="62645"/>
                        <a:pt x="442443" y="59469"/>
                        <a:pt x="462895" y="59723"/>
                      </a:cubicBezTo>
                      <a:cubicBezTo>
                        <a:pt x="470136" y="59850"/>
                        <a:pt x="477376" y="59850"/>
                        <a:pt x="484617" y="59978"/>
                      </a:cubicBezTo>
                      <a:cubicBezTo>
                        <a:pt x="496431" y="60105"/>
                        <a:pt x="508118" y="60231"/>
                        <a:pt x="519931" y="60358"/>
                      </a:cubicBezTo>
                      <a:cubicBezTo>
                        <a:pt x="542924" y="60613"/>
                        <a:pt x="565916" y="61121"/>
                        <a:pt x="588781" y="62010"/>
                      </a:cubicBezTo>
                      <a:lnTo>
                        <a:pt x="594117" y="29737"/>
                      </a:lnTo>
                      <a:lnTo>
                        <a:pt x="588781"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63" name="Graphic 1018">
                <a:extLst>
                  <a:ext uri="{FF2B5EF4-FFF2-40B4-BE49-F238E27FC236}">
                    <a16:creationId xmlns:a16="http://schemas.microsoft.com/office/drawing/2014/main" id="{0314E79F-F213-D55A-28F2-5654EBC8E956}"/>
                  </a:ext>
                </a:extLst>
              </p:cNvPr>
              <p:cNvGrpSpPr/>
              <p:nvPr/>
            </p:nvGrpSpPr>
            <p:grpSpPr>
              <a:xfrm>
                <a:off x="978253" y="6719627"/>
                <a:ext cx="581921" cy="62699"/>
                <a:chOff x="978253" y="6719627"/>
                <a:chExt cx="581921" cy="62699"/>
              </a:xfrm>
              <a:grpFill/>
            </p:grpSpPr>
            <p:sp>
              <p:nvSpPr>
                <p:cNvPr id="126" name="Freeform 125">
                  <a:extLst>
                    <a:ext uri="{FF2B5EF4-FFF2-40B4-BE49-F238E27FC236}">
                      <a16:creationId xmlns:a16="http://schemas.microsoft.com/office/drawing/2014/main" id="{0299223E-70C7-57EC-84C2-F5D080F6FA9A}"/>
                    </a:ext>
                  </a:extLst>
                </p:cNvPr>
                <p:cNvSpPr/>
                <p:nvPr/>
              </p:nvSpPr>
              <p:spPr>
                <a:xfrm>
                  <a:off x="1450421" y="6779732"/>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5" y="635"/>
                        <a:pt x="31884" y="635"/>
                        <a:pt x="35314" y="381"/>
                      </a:cubicBezTo>
                      <a:cubicBezTo>
                        <a:pt x="23627"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7" name="Freeform 126">
                  <a:extLst>
                    <a:ext uri="{FF2B5EF4-FFF2-40B4-BE49-F238E27FC236}">
                      <a16:creationId xmlns:a16="http://schemas.microsoft.com/office/drawing/2014/main" id="{31FDDCB5-5429-CEDD-EB16-506C3EC63211}"/>
                    </a:ext>
                  </a:extLst>
                </p:cNvPr>
                <p:cNvSpPr/>
                <p:nvPr/>
              </p:nvSpPr>
              <p:spPr>
                <a:xfrm>
                  <a:off x="978253" y="6719627"/>
                  <a:ext cx="581921" cy="62699"/>
                </a:xfrm>
                <a:custGeom>
                  <a:avLst/>
                  <a:gdLst>
                    <a:gd name="connsiteX0" fmla="*/ 576459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1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8 w 581921"/>
                    <a:gd name="connsiteY10" fmla="*/ 2547 h 62699"/>
                    <a:gd name="connsiteX11" fmla="*/ 183557 w 581921"/>
                    <a:gd name="connsiteY11" fmla="*/ 2547 h 62699"/>
                    <a:gd name="connsiteX12" fmla="*/ 153706 w 581921"/>
                    <a:gd name="connsiteY12" fmla="*/ 5 h 62699"/>
                    <a:gd name="connsiteX13" fmla="*/ 118391 w 581921"/>
                    <a:gd name="connsiteY13" fmla="*/ 2166 h 62699"/>
                    <a:gd name="connsiteX14" fmla="*/ 24263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4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6 w 581921"/>
                    <a:gd name="connsiteY25" fmla="*/ 62137 h 62699"/>
                    <a:gd name="connsiteX26" fmla="*/ 581922 w 581921"/>
                    <a:gd name="connsiteY26" fmla="*/ 29865 h 62699"/>
                    <a:gd name="connsiteX27" fmla="*/ 576459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137"/>
                      </a:lnTo>
                      <a:cubicBezTo>
                        <a:pt x="9654" y="62265"/>
                        <a:pt x="13211" y="62265"/>
                        <a:pt x="16641" y="62392"/>
                      </a:cubicBezTo>
                      <a:cubicBezTo>
                        <a:pt x="45476" y="63662"/>
                        <a:pt x="74693" y="60613"/>
                        <a:pt x="102894" y="60231"/>
                      </a:cubicBezTo>
                      <a:cubicBezTo>
                        <a:pt x="181144" y="59342"/>
                        <a:pt x="259394" y="60231"/>
                        <a:pt x="337644" y="58199"/>
                      </a:cubicBezTo>
                      <a:cubicBezTo>
                        <a:pt x="351998" y="57817"/>
                        <a:pt x="386804" y="58579"/>
                        <a:pt x="389472" y="59088"/>
                      </a:cubicBezTo>
                      <a:cubicBezTo>
                        <a:pt x="409162" y="62772"/>
                        <a:pt x="430248" y="59596"/>
                        <a:pt x="450700" y="59850"/>
                      </a:cubicBezTo>
                      <a:cubicBezTo>
                        <a:pt x="457941" y="59978"/>
                        <a:pt x="465182" y="59978"/>
                        <a:pt x="472422" y="60105"/>
                      </a:cubicBezTo>
                      <a:cubicBezTo>
                        <a:pt x="484236" y="60231"/>
                        <a:pt x="495923" y="60358"/>
                        <a:pt x="507736" y="60486"/>
                      </a:cubicBezTo>
                      <a:cubicBezTo>
                        <a:pt x="530729" y="60740"/>
                        <a:pt x="553721" y="61248"/>
                        <a:pt x="576586" y="62137"/>
                      </a:cubicBezTo>
                      <a:lnTo>
                        <a:pt x="581922" y="29865"/>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64" name="Graphic 1018">
                <a:extLst>
                  <a:ext uri="{FF2B5EF4-FFF2-40B4-BE49-F238E27FC236}">
                    <a16:creationId xmlns:a16="http://schemas.microsoft.com/office/drawing/2014/main" id="{763A365F-7916-4FD8-5D9C-1B72669566C9}"/>
                  </a:ext>
                </a:extLst>
              </p:cNvPr>
              <p:cNvGrpSpPr/>
              <p:nvPr/>
            </p:nvGrpSpPr>
            <p:grpSpPr>
              <a:xfrm>
                <a:off x="1548615" y="6719627"/>
                <a:ext cx="581921" cy="62699"/>
                <a:chOff x="1548615" y="6719627"/>
                <a:chExt cx="581921" cy="62699"/>
              </a:xfrm>
              <a:grpFill/>
            </p:grpSpPr>
            <p:sp>
              <p:nvSpPr>
                <p:cNvPr id="124" name="Freeform 123">
                  <a:extLst>
                    <a:ext uri="{FF2B5EF4-FFF2-40B4-BE49-F238E27FC236}">
                      <a16:creationId xmlns:a16="http://schemas.microsoft.com/office/drawing/2014/main" id="{7FE0DBE0-F5B1-3E68-B894-2B7E03D8387C}"/>
                    </a:ext>
                  </a:extLst>
                </p:cNvPr>
                <p:cNvSpPr/>
                <p:nvPr/>
              </p:nvSpPr>
              <p:spPr>
                <a:xfrm>
                  <a:off x="2020783" y="6779732"/>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5" y="635"/>
                        <a:pt x="31884" y="635"/>
                        <a:pt x="35314" y="381"/>
                      </a:cubicBezTo>
                      <a:cubicBezTo>
                        <a:pt x="23500"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5" name="Freeform 124">
                  <a:extLst>
                    <a:ext uri="{FF2B5EF4-FFF2-40B4-BE49-F238E27FC236}">
                      <a16:creationId xmlns:a16="http://schemas.microsoft.com/office/drawing/2014/main" id="{79D9F028-74BE-2EF2-1F08-83A6F4540470}"/>
                    </a:ext>
                  </a:extLst>
                </p:cNvPr>
                <p:cNvSpPr/>
                <p:nvPr/>
              </p:nvSpPr>
              <p:spPr>
                <a:xfrm>
                  <a:off x="1548615" y="6719627"/>
                  <a:ext cx="581921" cy="62699"/>
                </a:xfrm>
                <a:custGeom>
                  <a:avLst/>
                  <a:gdLst>
                    <a:gd name="connsiteX0" fmla="*/ 576459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1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8 w 581921"/>
                    <a:gd name="connsiteY10" fmla="*/ 2547 h 62699"/>
                    <a:gd name="connsiteX11" fmla="*/ 183557 w 581921"/>
                    <a:gd name="connsiteY11" fmla="*/ 2547 h 62699"/>
                    <a:gd name="connsiteX12" fmla="*/ 153705 w 581921"/>
                    <a:gd name="connsiteY12" fmla="*/ 5 h 62699"/>
                    <a:gd name="connsiteX13" fmla="*/ 118391 w 581921"/>
                    <a:gd name="connsiteY13" fmla="*/ 2166 h 62699"/>
                    <a:gd name="connsiteX14" fmla="*/ 24263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4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6 w 581921"/>
                    <a:gd name="connsiteY25" fmla="*/ 62137 h 62699"/>
                    <a:gd name="connsiteX26" fmla="*/ 581922 w 581921"/>
                    <a:gd name="connsiteY26" fmla="*/ 29865 h 62699"/>
                    <a:gd name="connsiteX27" fmla="*/ 576459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5"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137"/>
                      </a:lnTo>
                      <a:cubicBezTo>
                        <a:pt x="9654" y="62265"/>
                        <a:pt x="13211" y="62265"/>
                        <a:pt x="16641" y="62392"/>
                      </a:cubicBezTo>
                      <a:cubicBezTo>
                        <a:pt x="45476" y="63662"/>
                        <a:pt x="74693" y="60613"/>
                        <a:pt x="102894" y="60231"/>
                      </a:cubicBezTo>
                      <a:cubicBezTo>
                        <a:pt x="181144" y="59342"/>
                        <a:pt x="259394" y="60231"/>
                        <a:pt x="337644" y="58199"/>
                      </a:cubicBezTo>
                      <a:cubicBezTo>
                        <a:pt x="351998" y="57817"/>
                        <a:pt x="386804" y="58579"/>
                        <a:pt x="389472" y="59088"/>
                      </a:cubicBezTo>
                      <a:cubicBezTo>
                        <a:pt x="409162" y="62772"/>
                        <a:pt x="430248" y="59596"/>
                        <a:pt x="450700" y="59850"/>
                      </a:cubicBezTo>
                      <a:cubicBezTo>
                        <a:pt x="457941" y="59978"/>
                        <a:pt x="465182" y="59978"/>
                        <a:pt x="472422" y="60105"/>
                      </a:cubicBezTo>
                      <a:cubicBezTo>
                        <a:pt x="484236" y="60231"/>
                        <a:pt x="495923" y="60358"/>
                        <a:pt x="507736" y="60486"/>
                      </a:cubicBezTo>
                      <a:cubicBezTo>
                        <a:pt x="530729" y="60740"/>
                        <a:pt x="553721" y="61248"/>
                        <a:pt x="576586" y="62137"/>
                      </a:cubicBezTo>
                      <a:lnTo>
                        <a:pt x="581922" y="29865"/>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65" name="Graphic 1018">
                <a:extLst>
                  <a:ext uri="{FF2B5EF4-FFF2-40B4-BE49-F238E27FC236}">
                    <a16:creationId xmlns:a16="http://schemas.microsoft.com/office/drawing/2014/main" id="{AA4462F7-3017-78C8-E46A-742AD8573994}"/>
                  </a:ext>
                </a:extLst>
              </p:cNvPr>
              <p:cNvGrpSpPr/>
              <p:nvPr/>
            </p:nvGrpSpPr>
            <p:grpSpPr>
              <a:xfrm>
                <a:off x="2119104" y="6719627"/>
                <a:ext cx="581794" cy="62699"/>
                <a:chOff x="2119104" y="6719627"/>
                <a:chExt cx="581794" cy="62699"/>
              </a:xfrm>
              <a:grpFill/>
            </p:grpSpPr>
            <p:sp>
              <p:nvSpPr>
                <p:cNvPr id="121" name="Freeform 120">
                  <a:extLst>
                    <a:ext uri="{FF2B5EF4-FFF2-40B4-BE49-F238E27FC236}">
                      <a16:creationId xmlns:a16="http://schemas.microsoft.com/office/drawing/2014/main" id="{0740C77C-50EA-920F-5A1A-C907F18BBA48}"/>
                    </a:ext>
                  </a:extLst>
                </p:cNvPr>
                <p:cNvSpPr/>
                <p:nvPr/>
              </p:nvSpPr>
              <p:spPr>
                <a:xfrm>
                  <a:off x="2591145" y="6779732"/>
                  <a:ext cx="35187" cy="930"/>
                </a:xfrm>
                <a:custGeom>
                  <a:avLst/>
                  <a:gdLst>
                    <a:gd name="connsiteX0" fmla="*/ 0 w 35187"/>
                    <a:gd name="connsiteY0" fmla="*/ 0 h 930"/>
                    <a:gd name="connsiteX1" fmla="*/ 508 w 35187"/>
                    <a:gd name="connsiteY1" fmla="*/ 0 h 930"/>
                    <a:gd name="connsiteX2" fmla="*/ 24644 w 35187"/>
                    <a:gd name="connsiteY2" fmla="*/ 889 h 930"/>
                    <a:gd name="connsiteX3" fmla="*/ 35187 w 35187"/>
                    <a:gd name="connsiteY3" fmla="*/ 381 h 930"/>
                    <a:gd name="connsiteX4" fmla="*/ 0 w 35187"/>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0" y="0"/>
                      </a:moveTo>
                      <a:cubicBezTo>
                        <a:pt x="254" y="0"/>
                        <a:pt x="381" y="0"/>
                        <a:pt x="508" y="0"/>
                      </a:cubicBezTo>
                      <a:cubicBezTo>
                        <a:pt x="8130" y="889"/>
                        <a:pt x="16514" y="1016"/>
                        <a:pt x="24644" y="889"/>
                      </a:cubicBezTo>
                      <a:cubicBezTo>
                        <a:pt x="28328" y="635"/>
                        <a:pt x="31757" y="635"/>
                        <a:pt x="35187" y="381"/>
                      </a:cubicBezTo>
                      <a:cubicBezTo>
                        <a:pt x="23501" y="254"/>
                        <a:pt x="11687"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2" name="Freeform 121">
                  <a:extLst>
                    <a:ext uri="{FF2B5EF4-FFF2-40B4-BE49-F238E27FC236}">
                      <a16:creationId xmlns:a16="http://schemas.microsoft.com/office/drawing/2014/main" id="{B558204B-7C41-7F31-2C55-E101606D7D85}"/>
                    </a:ext>
                  </a:extLst>
                </p:cNvPr>
                <p:cNvSpPr/>
                <p:nvPr/>
              </p:nvSpPr>
              <p:spPr>
                <a:xfrm>
                  <a:off x="2119104"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8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5 w 581794"/>
                    <a:gd name="connsiteY23" fmla="*/ 60105 h 62699"/>
                    <a:gd name="connsiteX24" fmla="*/ 507609 w 581794"/>
                    <a:gd name="connsiteY24" fmla="*/ 60486 h 62699"/>
                    <a:gd name="connsiteX25" fmla="*/ 576459 w 581794"/>
                    <a:gd name="connsiteY25" fmla="*/ 62137 h 62699"/>
                    <a:gd name="connsiteX26" fmla="*/ 581794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6"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026"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80" y="2292"/>
                        <a:pt x="201087" y="5215"/>
                        <a:pt x="183430" y="2547"/>
                      </a:cubicBezTo>
                      <a:cubicBezTo>
                        <a:pt x="175681" y="2039"/>
                        <a:pt x="161073" y="-122"/>
                        <a:pt x="153578" y="5"/>
                      </a:cubicBezTo>
                      <a:cubicBezTo>
                        <a:pt x="139478" y="387"/>
                        <a:pt x="132365"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49" y="63662"/>
                        <a:pt x="74566" y="60613"/>
                        <a:pt x="102767" y="60231"/>
                      </a:cubicBezTo>
                      <a:cubicBezTo>
                        <a:pt x="181017" y="59342"/>
                        <a:pt x="259267" y="60231"/>
                        <a:pt x="337517" y="58199"/>
                      </a:cubicBezTo>
                      <a:cubicBezTo>
                        <a:pt x="351871" y="57817"/>
                        <a:pt x="386677" y="58579"/>
                        <a:pt x="389345" y="59088"/>
                      </a:cubicBezTo>
                      <a:cubicBezTo>
                        <a:pt x="409035" y="62772"/>
                        <a:pt x="430121" y="59596"/>
                        <a:pt x="450573" y="59850"/>
                      </a:cubicBezTo>
                      <a:cubicBezTo>
                        <a:pt x="457814" y="59978"/>
                        <a:pt x="465054" y="59978"/>
                        <a:pt x="472295" y="60105"/>
                      </a:cubicBezTo>
                      <a:cubicBezTo>
                        <a:pt x="484109" y="60231"/>
                        <a:pt x="495796" y="60358"/>
                        <a:pt x="507609" y="60486"/>
                      </a:cubicBezTo>
                      <a:cubicBezTo>
                        <a:pt x="530602" y="60740"/>
                        <a:pt x="553594" y="61248"/>
                        <a:pt x="576459" y="62137"/>
                      </a:cubicBezTo>
                      <a:lnTo>
                        <a:pt x="581794" y="29865"/>
                      </a:lnTo>
                      <a:lnTo>
                        <a:pt x="576332"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66" name="Graphic 1018">
                <a:extLst>
                  <a:ext uri="{FF2B5EF4-FFF2-40B4-BE49-F238E27FC236}">
                    <a16:creationId xmlns:a16="http://schemas.microsoft.com/office/drawing/2014/main" id="{42FFBAE6-60C5-5091-14F8-305C01FE0AE2}"/>
                  </a:ext>
                </a:extLst>
              </p:cNvPr>
              <p:cNvGrpSpPr/>
              <p:nvPr/>
            </p:nvGrpSpPr>
            <p:grpSpPr>
              <a:xfrm>
                <a:off x="2689339" y="6719627"/>
                <a:ext cx="581794" cy="62699"/>
                <a:chOff x="2689339" y="6719627"/>
                <a:chExt cx="581794" cy="62699"/>
              </a:xfrm>
              <a:grpFill/>
            </p:grpSpPr>
            <p:sp>
              <p:nvSpPr>
                <p:cNvPr id="119" name="Freeform 118">
                  <a:extLst>
                    <a:ext uri="{FF2B5EF4-FFF2-40B4-BE49-F238E27FC236}">
                      <a16:creationId xmlns:a16="http://schemas.microsoft.com/office/drawing/2014/main" id="{CE997B37-210C-8465-F34E-9FB96ABD1D2F}"/>
                    </a:ext>
                  </a:extLst>
                </p:cNvPr>
                <p:cNvSpPr/>
                <p:nvPr/>
              </p:nvSpPr>
              <p:spPr>
                <a:xfrm>
                  <a:off x="3161507" y="6779732"/>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254" y="0"/>
                        <a:pt x="381" y="0"/>
                        <a:pt x="508" y="0"/>
                      </a:cubicBezTo>
                      <a:cubicBezTo>
                        <a:pt x="8130" y="889"/>
                        <a:pt x="16514" y="1016"/>
                        <a:pt x="24644" y="889"/>
                      </a:cubicBezTo>
                      <a:cubicBezTo>
                        <a:pt x="28327" y="635"/>
                        <a:pt x="31757" y="635"/>
                        <a:pt x="35187" y="381"/>
                      </a:cubicBezTo>
                      <a:cubicBezTo>
                        <a:pt x="23500" y="254"/>
                        <a:pt x="11687"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0" name="Freeform 119">
                  <a:extLst>
                    <a:ext uri="{FF2B5EF4-FFF2-40B4-BE49-F238E27FC236}">
                      <a16:creationId xmlns:a16="http://schemas.microsoft.com/office/drawing/2014/main" id="{82B0CC2C-12B3-04EB-C2A8-DCD1C445BBFA}"/>
                    </a:ext>
                  </a:extLst>
                </p:cNvPr>
                <p:cNvSpPr/>
                <p:nvPr/>
              </p:nvSpPr>
              <p:spPr>
                <a:xfrm>
                  <a:off x="2689339"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8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5 w 581794"/>
                    <a:gd name="connsiteY23" fmla="*/ 60105 h 62699"/>
                    <a:gd name="connsiteX24" fmla="*/ 507609 w 581794"/>
                    <a:gd name="connsiteY24" fmla="*/ 60486 h 62699"/>
                    <a:gd name="connsiteX25" fmla="*/ 576459 w 581794"/>
                    <a:gd name="connsiteY25" fmla="*/ 62137 h 62699"/>
                    <a:gd name="connsiteX26" fmla="*/ 581795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6"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026"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80" y="2292"/>
                        <a:pt x="201087" y="5215"/>
                        <a:pt x="183430" y="2547"/>
                      </a:cubicBezTo>
                      <a:cubicBezTo>
                        <a:pt x="175681" y="2039"/>
                        <a:pt x="161073" y="-122"/>
                        <a:pt x="153578" y="5"/>
                      </a:cubicBezTo>
                      <a:cubicBezTo>
                        <a:pt x="139478" y="387"/>
                        <a:pt x="132365"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49" y="63662"/>
                        <a:pt x="74566" y="60613"/>
                        <a:pt x="102767" y="60231"/>
                      </a:cubicBezTo>
                      <a:cubicBezTo>
                        <a:pt x="181017" y="59342"/>
                        <a:pt x="259267" y="60231"/>
                        <a:pt x="337517" y="58199"/>
                      </a:cubicBezTo>
                      <a:cubicBezTo>
                        <a:pt x="351871" y="57817"/>
                        <a:pt x="386677" y="58579"/>
                        <a:pt x="389345" y="59088"/>
                      </a:cubicBezTo>
                      <a:cubicBezTo>
                        <a:pt x="409035" y="62772"/>
                        <a:pt x="430122" y="59596"/>
                        <a:pt x="450573" y="59850"/>
                      </a:cubicBezTo>
                      <a:cubicBezTo>
                        <a:pt x="457814" y="59978"/>
                        <a:pt x="465055" y="59978"/>
                        <a:pt x="472295" y="60105"/>
                      </a:cubicBezTo>
                      <a:cubicBezTo>
                        <a:pt x="484109" y="60231"/>
                        <a:pt x="495796" y="60358"/>
                        <a:pt x="507609" y="60486"/>
                      </a:cubicBezTo>
                      <a:cubicBezTo>
                        <a:pt x="530602" y="60740"/>
                        <a:pt x="553594" y="61248"/>
                        <a:pt x="576459" y="62137"/>
                      </a:cubicBezTo>
                      <a:lnTo>
                        <a:pt x="581795" y="29865"/>
                      </a:lnTo>
                      <a:lnTo>
                        <a:pt x="576332"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67" name="Graphic 1018">
                <a:extLst>
                  <a:ext uri="{FF2B5EF4-FFF2-40B4-BE49-F238E27FC236}">
                    <a16:creationId xmlns:a16="http://schemas.microsoft.com/office/drawing/2014/main" id="{66542889-08EF-2D0E-06AD-0782B70E8246}"/>
                  </a:ext>
                </a:extLst>
              </p:cNvPr>
              <p:cNvGrpSpPr/>
              <p:nvPr/>
            </p:nvGrpSpPr>
            <p:grpSpPr>
              <a:xfrm>
                <a:off x="3259700" y="6719627"/>
                <a:ext cx="581921" cy="62699"/>
                <a:chOff x="3259700" y="6719627"/>
                <a:chExt cx="581921" cy="62699"/>
              </a:xfrm>
              <a:grpFill/>
            </p:grpSpPr>
            <p:sp>
              <p:nvSpPr>
                <p:cNvPr id="117" name="Freeform 116">
                  <a:extLst>
                    <a:ext uri="{FF2B5EF4-FFF2-40B4-BE49-F238E27FC236}">
                      <a16:creationId xmlns:a16="http://schemas.microsoft.com/office/drawing/2014/main" id="{769BA2BF-3641-9200-D0F8-B9DF84FF42EF}"/>
                    </a:ext>
                  </a:extLst>
                </p:cNvPr>
                <p:cNvSpPr/>
                <p:nvPr/>
              </p:nvSpPr>
              <p:spPr>
                <a:xfrm>
                  <a:off x="3731742" y="6779732"/>
                  <a:ext cx="35314" cy="930"/>
                </a:xfrm>
                <a:custGeom>
                  <a:avLst/>
                  <a:gdLst>
                    <a:gd name="connsiteX0" fmla="*/ 0 w 35314"/>
                    <a:gd name="connsiteY0" fmla="*/ 0 h 930"/>
                    <a:gd name="connsiteX1" fmla="*/ 508 w 35314"/>
                    <a:gd name="connsiteY1" fmla="*/ 0 h 930"/>
                    <a:gd name="connsiteX2" fmla="*/ 24644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8" y="0"/>
                      </a:cubicBezTo>
                      <a:cubicBezTo>
                        <a:pt x="8130" y="889"/>
                        <a:pt x="16514" y="1016"/>
                        <a:pt x="24644" y="889"/>
                      </a:cubicBezTo>
                      <a:cubicBezTo>
                        <a:pt x="28328" y="635"/>
                        <a:pt x="31757" y="635"/>
                        <a:pt x="35314" y="381"/>
                      </a:cubicBezTo>
                      <a:cubicBezTo>
                        <a:pt x="23628"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18" name="Freeform 117">
                  <a:extLst>
                    <a:ext uri="{FF2B5EF4-FFF2-40B4-BE49-F238E27FC236}">
                      <a16:creationId xmlns:a16="http://schemas.microsoft.com/office/drawing/2014/main" id="{D0546244-3235-8A24-245E-E9D310CDB155}"/>
                    </a:ext>
                  </a:extLst>
                </p:cNvPr>
                <p:cNvSpPr/>
                <p:nvPr/>
              </p:nvSpPr>
              <p:spPr>
                <a:xfrm>
                  <a:off x="3259700" y="6719627"/>
                  <a:ext cx="581921" cy="62699"/>
                </a:xfrm>
                <a:custGeom>
                  <a:avLst/>
                  <a:gdLst>
                    <a:gd name="connsiteX0" fmla="*/ 576333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1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8 w 581921"/>
                    <a:gd name="connsiteY10" fmla="*/ 2547 h 62699"/>
                    <a:gd name="connsiteX11" fmla="*/ 183558 w 581921"/>
                    <a:gd name="connsiteY11" fmla="*/ 2547 h 62699"/>
                    <a:gd name="connsiteX12" fmla="*/ 153706 w 581921"/>
                    <a:gd name="connsiteY12" fmla="*/ 5 h 62699"/>
                    <a:gd name="connsiteX13" fmla="*/ 118391 w 581921"/>
                    <a:gd name="connsiteY13" fmla="*/ 2166 h 62699"/>
                    <a:gd name="connsiteX14" fmla="*/ 24263 w 581921"/>
                    <a:gd name="connsiteY14" fmla="*/ 4326 h 62699"/>
                    <a:gd name="connsiteX15" fmla="*/ 6225 w 581921"/>
                    <a:gd name="connsiteY15" fmla="*/ 3182 h 62699"/>
                    <a:gd name="connsiteX16" fmla="*/ 0 w 581921"/>
                    <a:gd name="connsiteY16" fmla="*/ 31517 h 62699"/>
                    <a:gd name="connsiteX17" fmla="*/ 6225 w 581921"/>
                    <a:gd name="connsiteY17" fmla="*/ 62137 h 62699"/>
                    <a:gd name="connsiteX18" fmla="*/ 16641 w 581921"/>
                    <a:gd name="connsiteY18" fmla="*/ 62392 h 62699"/>
                    <a:gd name="connsiteX19" fmla="*/ 102894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7 w 581921"/>
                    <a:gd name="connsiteY25" fmla="*/ 62137 h 62699"/>
                    <a:gd name="connsiteX26" fmla="*/ 581922 w 581921"/>
                    <a:gd name="connsiteY26" fmla="*/ 29865 h 62699"/>
                    <a:gd name="connsiteX27" fmla="*/ 576333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333" y="3309"/>
                      </a:moveTo>
                      <a:cubicBezTo>
                        <a:pt x="574046" y="3055"/>
                        <a:pt x="571887" y="2801"/>
                        <a:pt x="569727" y="2547"/>
                      </a:cubicBezTo>
                      <a:cubicBezTo>
                        <a:pt x="562613" y="1657"/>
                        <a:pt x="556008" y="895"/>
                        <a:pt x="549402" y="768"/>
                      </a:cubicBezTo>
                      <a:cubicBezTo>
                        <a:pt x="545337" y="514"/>
                        <a:pt x="541400" y="514"/>
                        <a:pt x="536826" y="895"/>
                      </a:cubicBezTo>
                      <a:cubicBezTo>
                        <a:pt x="530983" y="1657"/>
                        <a:pt x="524632" y="1784"/>
                        <a:pt x="518407" y="1403"/>
                      </a:cubicBezTo>
                      <a:cubicBezTo>
                        <a:pt x="518153" y="1403"/>
                        <a:pt x="507229" y="1530"/>
                        <a:pt x="502020" y="1530"/>
                      </a:cubicBezTo>
                      <a:cubicBezTo>
                        <a:pt x="501258" y="1403"/>
                        <a:pt x="500750" y="1276"/>
                        <a:pt x="499861" y="1276"/>
                      </a:cubicBezTo>
                      <a:cubicBezTo>
                        <a:pt x="496431" y="895"/>
                        <a:pt x="492493" y="1276"/>
                        <a:pt x="488555" y="1784"/>
                      </a:cubicBezTo>
                      <a:cubicBezTo>
                        <a:pt x="443968" y="2292"/>
                        <a:pt x="399254" y="1784"/>
                        <a:pt x="354539" y="4199"/>
                      </a:cubicBezTo>
                      <a:cubicBezTo>
                        <a:pt x="338915" y="5088"/>
                        <a:pt x="323417" y="6231"/>
                        <a:pt x="307665" y="5088"/>
                      </a:cubicBezTo>
                      <a:cubicBezTo>
                        <a:pt x="279592" y="3055"/>
                        <a:pt x="251391" y="3055"/>
                        <a:pt x="223318" y="2547"/>
                      </a:cubicBezTo>
                      <a:cubicBezTo>
                        <a:pt x="210107" y="2292"/>
                        <a:pt x="201215" y="5215"/>
                        <a:pt x="183558" y="2547"/>
                      </a:cubicBezTo>
                      <a:cubicBezTo>
                        <a:pt x="175809" y="2039"/>
                        <a:pt x="161200" y="-122"/>
                        <a:pt x="153706" y="5"/>
                      </a:cubicBezTo>
                      <a:cubicBezTo>
                        <a:pt x="139606" y="387"/>
                        <a:pt x="132492" y="1530"/>
                        <a:pt x="118391" y="2166"/>
                      </a:cubicBezTo>
                      <a:cubicBezTo>
                        <a:pt x="87015" y="3436"/>
                        <a:pt x="55639" y="3944"/>
                        <a:pt x="24263" y="4326"/>
                      </a:cubicBezTo>
                      <a:cubicBezTo>
                        <a:pt x="18292" y="4453"/>
                        <a:pt x="12195" y="3817"/>
                        <a:pt x="6225" y="3182"/>
                      </a:cubicBezTo>
                      <a:lnTo>
                        <a:pt x="0" y="31517"/>
                      </a:lnTo>
                      <a:lnTo>
                        <a:pt x="6225" y="62137"/>
                      </a:lnTo>
                      <a:cubicBezTo>
                        <a:pt x="9654" y="62265"/>
                        <a:pt x="13211" y="62265"/>
                        <a:pt x="16641" y="62392"/>
                      </a:cubicBezTo>
                      <a:cubicBezTo>
                        <a:pt x="45477" y="63662"/>
                        <a:pt x="74693" y="60613"/>
                        <a:pt x="102894" y="60231"/>
                      </a:cubicBezTo>
                      <a:cubicBezTo>
                        <a:pt x="181144" y="59342"/>
                        <a:pt x="259394" y="60231"/>
                        <a:pt x="337644" y="58199"/>
                      </a:cubicBezTo>
                      <a:cubicBezTo>
                        <a:pt x="351999" y="57817"/>
                        <a:pt x="386805" y="58579"/>
                        <a:pt x="389472" y="59088"/>
                      </a:cubicBezTo>
                      <a:cubicBezTo>
                        <a:pt x="409162" y="62772"/>
                        <a:pt x="430249" y="59596"/>
                        <a:pt x="450700" y="59850"/>
                      </a:cubicBezTo>
                      <a:cubicBezTo>
                        <a:pt x="457941" y="59978"/>
                        <a:pt x="465182" y="59978"/>
                        <a:pt x="472422" y="60105"/>
                      </a:cubicBezTo>
                      <a:cubicBezTo>
                        <a:pt x="484236" y="60231"/>
                        <a:pt x="495923" y="60358"/>
                        <a:pt x="507736" y="60486"/>
                      </a:cubicBezTo>
                      <a:cubicBezTo>
                        <a:pt x="530729" y="60740"/>
                        <a:pt x="553721" y="61248"/>
                        <a:pt x="576587" y="62137"/>
                      </a:cubicBezTo>
                      <a:lnTo>
                        <a:pt x="581922" y="29865"/>
                      </a:lnTo>
                      <a:lnTo>
                        <a:pt x="576333"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68" name="Graphic 1018">
                <a:extLst>
                  <a:ext uri="{FF2B5EF4-FFF2-40B4-BE49-F238E27FC236}">
                    <a16:creationId xmlns:a16="http://schemas.microsoft.com/office/drawing/2014/main" id="{2FFEEDB6-4B7D-8729-3CEC-8928293F604E}"/>
                  </a:ext>
                </a:extLst>
              </p:cNvPr>
              <p:cNvGrpSpPr/>
              <p:nvPr/>
            </p:nvGrpSpPr>
            <p:grpSpPr>
              <a:xfrm>
                <a:off x="3830063" y="6719627"/>
                <a:ext cx="581794" cy="62699"/>
                <a:chOff x="3830063" y="6719627"/>
                <a:chExt cx="581794" cy="62699"/>
              </a:xfrm>
              <a:grpFill/>
            </p:grpSpPr>
            <p:sp>
              <p:nvSpPr>
                <p:cNvPr id="115" name="Freeform 114">
                  <a:extLst>
                    <a:ext uri="{FF2B5EF4-FFF2-40B4-BE49-F238E27FC236}">
                      <a16:creationId xmlns:a16="http://schemas.microsoft.com/office/drawing/2014/main" id="{8A14FFBB-B307-A888-BCC8-210AFBB99CCF}"/>
                    </a:ext>
                  </a:extLst>
                </p:cNvPr>
                <p:cNvSpPr/>
                <p:nvPr/>
              </p:nvSpPr>
              <p:spPr>
                <a:xfrm>
                  <a:off x="4302104" y="6779732"/>
                  <a:ext cx="35314" cy="930"/>
                </a:xfrm>
                <a:custGeom>
                  <a:avLst/>
                  <a:gdLst>
                    <a:gd name="connsiteX0" fmla="*/ 0 w 35314"/>
                    <a:gd name="connsiteY0" fmla="*/ 0 h 930"/>
                    <a:gd name="connsiteX1" fmla="*/ 635 w 35314"/>
                    <a:gd name="connsiteY1" fmla="*/ 0 h 930"/>
                    <a:gd name="connsiteX2" fmla="*/ 24770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0" y="889"/>
                      </a:cubicBezTo>
                      <a:cubicBezTo>
                        <a:pt x="28454" y="635"/>
                        <a:pt x="31884" y="635"/>
                        <a:pt x="35314" y="381"/>
                      </a:cubicBezTo>
                      <a:cubicBezTo>
                        <a:pt x="23500"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16" name="Freeform 115">
                  <a:extLst>
                    <a:ext uri="{FF2B5EF4-FFF2-40B4-BE49-F238E27FC236}">
                      <a16:creationId xmlns:a16="http://schemas.microsoft.com/office/drawing/2014/main" id="{43C4A2E9-2A3E-85CB-3776-8FAA01C0B44E}"/>
                    </a:ext>
                  </a:extLst>
                </p:cNvPr>
                <p:cNvSpPr/>
                <p:nvPr/>
              </p:nvSpPr>
              <p:spPr>
                <a:xfrm>
                  <a:off x="3830063"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0 w 581794"/>
                    <a:gd name="connsiteY10" fmla="*/ 2547 h 62699"/>
                    <a:gd name="connsiteX11" fmla="*/ 183430 w 581794"/>
                    <a:gd name="connsiteY11" fmla="*/ 2547 h 62699"/>
                    <a:gd name="connsiteX12" fmla="*/ 153578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5 w 581794"/>
                    <a:gd name="connsiteY23" fmla="*/ 60105 h 62699"/>
                    <a:gd name="connsiteX24" fmla="*/ 507609 w 581794"/>
                    <a:gd name="connsiteY24" fmla="*/ 60486 h 62699"/>
                    <a:gd name="connsiteX25" fmla="*/ 576459 w 581794"/>
                    <a:gd name="connsiteY25" fmla="*/ 62137 h 62699"/>
                    <a:gd name="connsiteX26" fmla="*/ 581794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6" y="2801"/>
                        <a:pt x="569600" y="2547"/>
                      </a:cubicBezTo>
                      <a:cubicBezTo>
                        <a:pt x="562486" y="1657"/>
                        <a:pt x="555880"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0" y="2547"/>
                      </a:cubicBezTo>
                      <a:cubicBezTo>
                        <a:pt x="209980" y="2292"/>
                        <a:pt x="201087" y="5215"/>
                        <a:pt x="183430" y="2547"/>
                      </a:cubicBezTo>
                      <a:cubicBezTo>
                        <a:pt x="175681" y="2039"/>
                        <a:pt x="161073" y="-122"/>
                        <a:pt x="153578" y="5"/>
                      </a:cubicBezTo>
                      <a:cubicBezTo>
                        <a:pt x="139478" y="387"/>
                        <a:pt x="132364"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49" y="63662"/>
                        <a:pt x="74566" y="60613"/>
                        <a:pt x="102767" y="60231"/>
                      </a:cubicBezTo>
                      <a:cubicBezTo>
                        <a:pt x="181017" y="59342"/>
                        <a:pt x="259267" y="60231"/>
                        <a:pt x="337517" y="58199"/>
                      </a:cubicBezTo>
                      <a:cubicBezTo>
                        <a:pt x="351871" y="57817"/>
                        <a:pt x="386677" y="58579"/>
                        <a:pt x="389345" y="59088"/>
                      </a:cubicBezTo>
                      <a:cubicBezTo>
                        <a:pt x="409034" y="62772"/>
                        <a:pt x="430121" y="59596"/>
                        <a:pt x="450573" y="59850"/>
                      </a:cubicBezTo>
                      <a:cubicBezTo>
                        <a:pt x="457814" y="59978"/>
                        <a:pt x="465054" y="59978"/>
                        <a:pt x="472295" y="60105"/>
                      </a:cubicBezTo>
                      <a:cubicBezTo>
                        <a:pt x="484109" y="60231"/>
                        <a:pt x="495796" y="60358"/>
                        <a:pt x="507609" y="60486"/>
                      </a:cubicBezTo>
                      <a:cubicBezTo>
                        <a:pt x="530602" y="60740"/>
                        <a:pt x="553594" y="61248"/>
                        <a:pt x="576459" y="62137"/>
                      </a:cubicBezTo>
                      <a:lnTo>
                        <a:pt x="581794" y="29865"/>
                      </a:lnTo>
                      <a:lnTo>
                        <a:pt x="576332"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69" name="Graphic 1018">
                <a:extLst>
                  <a:ext uri="{FF2B5EF4-FFF2-40B4-BE49-F238E27FC236}">
                    <a16:creationId xmlns:a16="http://schemas.microsoft.com/office/drawing/2014/main" id="{F759FDF6-314C-5B8B-3BCE-B804B11644A0}"/>
                  </a:ext>
                </a:extLst>
              </p:cNvPr>
              <p:cNvGrpSpPr/>
              <p:nvPr/>
            </p:nvGrpSpPr>
            <p:grpSpPr>
              <a:xfrm>
                <a:off x="4400297" y="6719627"/>
                <a:ext cx="581794" cy="62699"/>
                <a:chOff x="4400297" y="6719627"/>
                <a:chExt cx="581794" cy="62699"/>
              </a:xfrm>
              <a:grpFill/>
            </p:grpSpPr>
            <p:sp>
              <p:nvSpPr>
                <p:cNvPr id="113" name="Freeform 112">
                  <a:extLst>
                    <a:ext uri="{FF2B5EF4-FFF2-40B4-BE49-F238E27FC236}">
                      <a16:creationId xmlns:a16="http://schemas.microsoft.com/office/drawing/2014/main" id="{17AD6964-FA26-FF10-BE08-30B76AFD5B2F}"/>
                    </a:ext>
                  </a:extLst>
                </p:cNvPr>
                <p:cNvSpPr/>
                <p:nvPr/>
              </p:nvSpPr>
              <p:spPr>
                <a:xfrm>
                  <a:off x="4872466" y="6779732"/>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254" y="0"/>
                        <a:pt x="381" y="0"/>
                        <a:pt x="508" y="0"/>
                      </a:cubicBezTo>
                      <a:cubicBezTo>
                        <a:pt x="8130" y="889"/>
                        <a:pt x="16514" y="1016"/>
                        <a:pt x="24644" y="889"/>
                      </a:cubicBezTo>
                      <a:cubicBezTo>
                        <a:pt x="28327" y="635"/>
                        <a:pt x="31757" y="635"/>
                        <a:pt x="35187" y="381"/>
                      </a:cubicBezTo>
                      <a:cubicBezTo>
                        <a:pt x="23501" y="254"/>
                        <a:pt x="11686"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14" name="Freeform 113">
                  <a:extLst>
                    <a:ext uri="{FF2B5EF4-FFF2-40B4-BE49-F238E27FC236}">
                      <a16:creationId xmlns:a16="http://schemas.microsoft.com/office/drawing/2014/main" id="{A9CB6786-A57B-B65C-C502-29BF5C1FC7DB}"/>
                    </a:ext>
                  </a:extLst>
                </p:cNvPr>
                <p:cNvSpPr/>
                <p:nvPr/>
              </p:nvSpPr>
              <p:spPr>
                <a:xfrm>
                  <a:off x="4400297"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8 w 581794"/>
                    <a:gd name="connsiteY12" fmla="*/ 5 h 62699"/>
                    <a:gd name="connsiteX13" fmla="*/ 118264 w 581794"/>
                    <a:gd name="connsiteY13" fmla="*/ 2166 h 62699"/>
                    <a:gd name="connsiteX14" fmla="*/ 24136 w 581794"/>
                    <a:gd name="connsiteY14" fmla="*/ 4326 h 62699"/>
                    <a:gd name="connsiteX15" fmla="*/ 6098 w 581794"/>
                    <a:gd name="connsiteY15" fmla="*/ 3182 h 62699"/>
                    <a:gd name="connsiteX16" fmla="*/ 0 w 581794"/>
                    <a:gd name="connsiteY16" fmla="*/ 31517 h 62699"/>
                    <a:gd name="connsiteX17" fmla="*/ 6098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5 w 581794"/>
                    <a:gd name="connsiteY23" fmla="*/ 60105 h 62699"/>
                    <a:gd name="connsiteX24" fmla="*/ 507609 w 581794"/>
                    <a:gd name="connsiteY24" fmla="*/ 60486 h 62699"/>
                    <a:gd name="connsiteX25" fmla="*/ 576459 w 581794"/>
                    <a:gd name="connsiteY25" fmla="*/ 62137 h 62699"/>
                    <a:gd name="connsiteX26" fmla="*/ 581795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7"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026" y="1403"/>
                        <a:pt x="507101" y="1530"/>
                        <a:pt x="501893" y="1530"/>
                      </a:cubicBezTo>
                      <a:cubicBezTo>
                        <a:pt x="501131" y="1403"/>
                        <a:pt x="500623" y="1276"/>
                        <a:pt x="499734" y="1276"/>
                      </a:cubicBezTo>
                      <a:cubicBezTo>
                        <a:pt x="496304" y="895"/>
                        <a:pt x="492366" y="1276"/>
                        <a:pt x="488428" y="1784"/>
                      </a:cubicBezTo>
                      <a:cubicBezTo>
                        <a:pt x="443841" y="2292"/>
                        <a:pt x="399127" y="1784"/>
                        <a:pt x="354412" y="4199"/>
                      </a:cubicBezTo>
                      <a:cubicBezTo>
                        <a:pt x="338788" y="5088"/>
                        <a:pt x="323290" y="6231"/>
                        <a:pt x="307538" y="5088"/>
                      </a:cubicBezTo>
                      <a:cubicBezTo>
                        <a:pt x="279465" y="3055"/>
                        <a:pt x="251264" y="3055"/>
                        <a:pt x="223191" y="2547"/>
                      </a:cubicBezTo>
                      <a:cubicBezTo>
                        <a:pt x="209980" y="2292"/>
                        <a:pt x="201088" y="5215"/>
                        <a:pt x="183430" y="2547"/>
                      </a:cubicBezTo>
                      <a:cubicBezTo>
                        <a:pt x="175682" y="2039"/>
                        <a:pt x="161073" y="-122"/>
                        <a:pt x="153578" y="5"/>
                      </a:cubicBezTo>
                      <a:cubicBezTo>
                        <a:pt x="139478" y="387"/>
                        <a:pt x="132365" y="1530"/>
                        <a:pt x="118264" y="2166"/>
                      </a:cubicBezTo>
                      <a:cubicBezTo>
                        <a:pt x="86888" y="3436"/>
                        <a:pt x="55512" y="3944"/>
                        <a:pt x="24136" y="4326"/>
                      </a:cubicBezTo>
                      <a:cubicBezTo>
                        <a:pt x="18165" y="4453"/>
                        <a:pt x="12068" y="3817"/>
                        <a:pt x="6098" y="3182"/>
                      </a:cubicBezTo>
                      <a:lnTo>
                        <a:pt x="0" y="31517"/>
                      </a:lnTo>
                      <a:lnTo>
                        <a:pt x="6098" y="62137"/>
                      </a:lnTo>
                      <a:cubicBezTo>
                        <a:pt x="9527" y="62265"/>
                        <a:pt x="13084" y="62265"/>
                        <a:pt x="16514" y="62392"/>
                      </a:cubicBezTo>
                      <a:cubicBezTo>
                        <a:pt x="45350" y="63662"/>
                        <a:pt x="74566" y="60613"/>
                        <a:pt x="102767" y="60231"/>
                      </a:cubicBezTo>
                      <a:cubicBezTo>
                        <a:pt x="181017" y="59342"/>
                        <a:pt x="259267" y="60231"/>
                        <a:pt x="337517" y="58199"/>
                      </a:cubicBezTo>
                      <a:cubicBezTo>
                        <a:pt x="351872" y="57817"/>
                        <a:pt x="386677" y="58579"/>
                        <a:pt x="389345" y="59088"/>
                      </a:cubicBezTo>
                      <a:cubicBezTo>
                        <a:pt x="409035" y="62772"/>
                        <a:pt x="430122" y="59596"/>
                        <a:pt x="450573" y="59850"/>
                      </a:cubicBezTo>
                      <a:cubicBezTo>
                        <a:pt x="457814" y="59978"/>
                        <a:pt x="465055" y="59978"/>
                        <a:pt x="472295" y="60105"/>
                      </a:cubicBezTo>
                      <a:cubicBezTo>
                        <a:pt x="484109" y="60231"/>
                        <a:pt x="495796" y="60358"/>
                        <a:pt x="507609" y="60486"/>
                      </a:cubicBezTo>
                      <a:cubicBezTo>
                        <a:pt x="530602" y="60740"/>
                        <a:pt x="553594" y="61248"/>
                        <a:pt x="576459" y="62137"/>
                      </a:cubicBezTo>
                      <a:lnTo>
                        <a:pt x="581795" y="29865"/>
                      </a:lnTo>
                      <a:lnTo>
                        <a:pt x="576332"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70" name="Graphic 1018">
                <a:extLst>
                  <a:ext uri="{FF2B5EF4-FFF2-40B4-BE49-F238E27FC236}">
                    <a16:creationId xmlns:a16="http://schemas.microsoft.com/office/drawing/2014/main" id="{872DEFCF-2711-01D6-D4E3-D17B351B8301}"/>
                  </a:ext>
                </a:extLst>
              </p:cNvPr>
              <p:cNvGrpSpPr/>
              <p:nvPr/>
            </p:nvGrpSpPr>
            <p:grpSpPr>
              <a:xfrm>
                <a:off x="4970532" y="6719627"/>
                <a:ext cx="581921" cy="62699"/>
                <a:chOff x="4970532" y="6719627"/>
                <a:chExt cx="581921" cy="62699"/>
              </a:xfrm>
              <a:grpFill/>
            </p:grpSpPr>
            <p:sp>
              <p:nvSpPr>
                <p:cNvPr id="111" name="Freeform 110">
                  <a:extLst>
                    <a:ext uri="{FF2B5EF4-FFF2-40B4-BE49-F238E27FC236}">
                      <a16:creationId xmlns:a16="http://schemas.microsoft.com/office/drawing/2014/main" id="{7DFE4369-378F-22FC-D79E-ED56BCFFB5EA}"/>
                    </a:ext>
                  </a:extLst>
                </p:cNvPr>
                <p:cNvSpPr/>
                <p:nvPr/>
              </p:nvSpPr>
              <p:spPr>
                <a:xfrm>
                  <a:off x="5442700" y="6779732"/>
                  <a:ext cx="35314" cy="930"/>
                </a:xfrm>
                <a:custGeom>
                  <a:avLst/>
                  <a:gdLst>
                    <a:gd name="connsiteX0" fmla="*/ 0 w 35314"/>
                    <a:gd name="connsiteY0" fmla="*/ 0 h 930"/>
                    <a:gd name="connsiteX1" fmla="*/ 508 w 35314"/>
                    <a:gd name="connsiteY1" fmla="*/ 0 h 930"/>
                    <a:gd name="connsiteX2" fmla="*/ 24644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8" y="0"/>
                      </a:cubicBezTo>
                      <a:cubicBezTo>
                        <a:pt x="8130" y="889"/>
                        <a:pt x="16514" y="1016"/>
                        <a:pt x="24644" y="889"/>
                      </a:cubicBezTo>
                      <a:cubicBezTo>
                        <a:pt x="28328" y="635"/>
                        <a:pt x="31757" y="635"/>
                        <a:pt x="35314" y="381"/>
                      </a:cubicBezTo>
                      <a:cubicBezTo>
                        <a:pt x="23628"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12" name="Freeform 111">
                  <a:extLst>
                    <a:ext uri="{FF2B5EF4-FFF2-40B4-BE49-F238E27FC236}">
                      <a16:creationId xmlns:a16="http://schemas.microsoft.com/office/drawing/2014/main" id="{B155C5A2-0670-17D2-10E6-F1B044FCC5B5}"/>
                    </a:ext>
                  </a:extLst>
                </p:cNvPr>
                <p:cNvSpPr/>
                <p:nvPr/>
              </p:nvSpPr>
              <p:spPr>
                <a:xfrm>
                  <a:off x="4970532" y="6719627"/>
                  <a:ext cx="581921" cy="62699"/>
                </a:xfrm>
                <a:custGeom>
                  <a:avLst/>
                  <a:gdLst>
                    <a:gd name="connsiteX0" fmla="*/ 576459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1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7 w 581921"/>
                    <a:gd name="connsiteY10" fmla="*/ 2547 h 62699"/>
                    <a:gd name="connsiteX11" fmla="*/ 183557 w 581921"/>
                    <a:gd name="connsiteY11" fmla="*/ 2547 h 62699"/>
                    <a:gd name="connsiteX12" fmla="*/ 153706 w 581921"/>
                    <a:gd name="connsiteY12" fmla="*/ 5 h 62699"/>
                    <a:gd name="connsiteX13" fmla="*/ 118391 w 581921"/>
                    <a:gd name="connsiteY13" fmla="*/ 2166 h 62699"/>
                    <a:gd name="connsiteX14" fmla="*/ 24263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4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6 w 581921"/>
                    <a:gd name="connsiteY25" fmla="*/ 62137 h 62699"/>
                    <a:gd name="connsiteX26" fmla="*/ 581922 w 581921"/>
                    <a:gd name="connsiteY26" fmla="*/ 29865 h 62699"/>
                    <a:gd name="connsiteX27" fmla="*/ 576459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1" y="1276"/>
                      </a:cubicBezTo>
                      <a:cubicBezTo>
                        <a:pt x="496431" y="895"/>
                        <a:pt x="492493" y="1276"/>
                        <a:pt x="488555" y="1784"/>
                      </a:cubicBezTo>
                      <a:cubicBezTo>
                        <a:pt x="443967" y="2292"/>
                        <a:pt x="399253" y="1784"/>
                        <a:pt x="354539" y="4199"/>
                      </a:cubicBezTo>
                      <a:cubicBezTo>
                        <a:pt x="338914" y="5088"/>
                        <a:pt x="323417" y="6231"/>
                        <a:pt x="307665" y="5088"/>
                      </a:cubicBezTo>
                      <a:cubicBezTo>
                        <a:pt x="279591" y="3055"/>
                        <a:pt x="251391" y="3055"/>
                        <a:pt x="223317" y="2547"/>
                      </a:cubicBezTo>
                      <a:cubicBezTo>
                        <a:pt x="210106"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137"/>
                      </a:lnTo>
                      <a:cubicBezTo>
                        <a:pt x="9654" y="62265"/>
                        <a:pt x="13211" y="62265"/>
                        <a:pt x="16641" y="62392"/>
                      </a:cubicBezTo>
                      <a:cubicBezTo>
                        <a:pt x="45476" y="63662"/>
                        <a:pt x="74693" y="60613"/>
                        <a:pt x="102894" y="60231"/>
                      </a:cubicBezTo>
                      <a:cubicBezTo>
                        <a:pt x="181144" y="59342"/>
                        <a:pt x="259394" y="60231"/>
                        <a:pt x="337644" y="58199"/>
                      </a:cubicBezTo>
                      <a:cubicBezTo>
                        <a:pt x="351998" y="57817"/>
                        <a:pt x="386804" y="58579"/>
                        <a:pt x="389472" y="59088"/>
                      </a:cubicBezTo>
                      <a:cubicBezTo>
                        <a:pt x="409162" y="62772"/>
                        <a:pt x="430248" y="59596"/>
                        <a:pt x="450700" y="59850"/>
                      </a:cubicBezTo>
                      <a:cubicBezTo>
                        <a:pt x="457941" y="59978"/>
                        <a:pt x="465182" y="59978"/>
                        <a:pt x="472422" y="60105"/>
                      </a:cubicBezTo>
                      <a:cubicBezTo>
                        <a:pt x="484236" y="60231"/>
                        <a:pt x="495922" y="60358"/>
                        <a:pt x="507736" y="60486"/>
                      </a:cubicBezTo>
                      <a:cubicBezTo>
                        <a:pt x="530729" y="60740"/>
                        <a:pt x="553721" y="61248"/>
                        <a:pt x="576586" y="62137"/>
                      </a:cubicBezTo>
                      <a:lnTo>
                        <a:pt x="581922" y="29865"/>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71" name="Graphic 1018">
                <a:extLst>
                  <a:ext uri="{FF2B5EF4-FFF2-40B4-BE49-F238E27FC236}">
                    <a16:creationId xmlns:a16="http://schemas.microsoft.com/office/drawing/2014/main" id="{0CD4CE29-81C7-6C25-7265-F90E8446F568}"/>
                  </a:ext>
                </a:extLst>
              </p:cNvPr>
              <p:cNvGrpSpPr/>
              <p:nvPr/>
            </p:nvGrpSpPr>
            <p:grpSpPr>
              <a:xfrm>
                <a:off x="5540894" y="6719627"/>
                <a:ext cx="581921" cy="62699"/>
                <a:chOff x="5540894" y="6719627"/>
                <a:chExt cx="581921" cy="62699"/>
              </a:xfrm>
              <a:grpFill/>
            </p:grpSpPr>
            <p:sp>
              <p:nvSpPr>
                <p:cNvPr id="109" name="Freeform 108">
                  <a:extLst>
                    <a:ext uri="{FF2B5EF4-FFF2-40B4-BE49-F238E27FC236}">
                      <a16:creationId xmlns:a16="http://schemas.microsoft.com/office/drawing/2014/main" id="{350C7E51-C7F5-7B46-0524-F8A38687BCFC}"/>
                    </a:ext>
                  </a:extLst>
                </p:cNvPr>
                <p:cNvSpPr/>
                <p:nvPr/>
              </p:nvSpPr>
              <p:spPr>
                <a:xfrm>
                  <a:off x="6013062" y="6779732"/>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5" y="635"/>
                        <a:pt x="31885" y="635"/>
                        <a:pt x="35315" y="381"/>
                      </a:cubicBezTo>
                      <a:cubicBezTo>
                        <a:pt x="23628"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10" name="Freeform 109">
                  <a:extLst>
                    <a:ext uri="{FF2B5EF4-FFF2-40B4-BE49-F238E27FC236}">
                      <a16:creationId xmlns:a16="http://schemas.microsoft.com/office/drawing/2014/main" id="{3594338F-FC13-2847-6642-7D56AC04EA8A}"/>
                    </a:ext>
                  </a:extLst>
                </p:cNvPr>
                <p:cNvSpPr/>
                <p:nvPr/>
              </p:nvSpPr>
              <p:spPr>
                <a:xfrm>
                  <a:off x="5540894" y="6719627"/>
                  <a:ext cx="581921" cy="62699"/>
                </a:xfrm>
                <a:custGeom>
                  <a:avLst/>
                  <a:gdLst>
                    <a:gd name="connsiteX0" fmla="*/ 576459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1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7 w 581921"/>
                    <a:gd name="connsiteY10" fmla="*/ 2547 h 62699"/>
                    <a:gd name="connsiteX11" fmla="*/ 183558 w 581921"/>
                    <a:gd name="connsiteY11" fmla="*/ 2547 h 62699"/>
                    <a:gd name="connsiteX12" fmla="*/ 153706 w 581921"/>
                    <a:gd name="connsiteY12" fmla="*/ 5 h 62699"/>
                    <a:gd name="connsiteX13" fmla="*/ 118391 w 581921"/>
                    <a:gd name="connsiteY13" fmla="*/ 2166 h 62699"/>
                    <a:gd name="connsiteX14" fmla="*/ 24263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4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6 w 581921"/>
                    <a:gd name="connsiteY25" fmla="*/ 62137 h 62699"/>
                    <a:gd name="connsiteX26" fmla="*/ 581922 w 581921"/>
                    <a:gd name="connsiteY26" fmla="*/ 29865 h 62699"/>
                    <a:gd name="connsiteX27" fmla="*/ 576459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7"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137"/>
                      </a:lnTo>
                      <a:cubicBezTo>
                        <a:pt x="9654" y="62265"/>
                        <a:pt x="13211" y="62265"/>
                        <a:pt x="16641" y="62392"/>
                      </a:cubicBezTo>
                      <a:cubicBezTo>
                        <a:pt x="45476" y="63662"/>
                        <a:pt x="74693" y="60613"/>
                        <a:pt x="102894" y="60231"/>
                      </a:cubicBezTo>
                      <a:cubicBezTo>
                        <a:pt x="181144" y="59342"/>
                        <a:pt x="259394" y="60231"/>
                        <a:pt x="337644" y="58199"/>
                      </a:cubicBezTo>
                      <a:cubicBezTo>
                        <a:pt x="351998" y="57817"/>
                        <a:pt x="386805" y="58579"/>
                        <a:pt x="389472" y="59088"/>
                      </a:cubicBezTo>
                      <a:cubicBezTo>
                        <a:pt x="409162" y="62772"/>
                        <a:pt x="430248" y="59596"/>
                        <a:pt x="450700" y="59850"/>
                      </a:cubicBezTo>
                      <a:cubicBezTo>
                        <a:pt x="457941" y="59978"/>
                        <a:pt x="465182" y="59978"/>
                        <a:pt x="472422" y="60105"/>
                      </a:cubicBezTo>
                      <a:cubicBezTo>
                        <a:pt x="484236" y="60231"/>
                        <a:pt x="495923" y="60358"/>
                        <a:pt x="507736" y="60486"/>
                      </a:cubicBezTo>
                      <a:cubicBezTo>
                        <a:pt x="530729" y="60740"/>
                        <a:pt x="553721" y="61248"/>
                        <a:pt x="576586" y="62137"/>
                      </a:cubicBezTo>
                      <a:lnTo>
                        <a:pt x="581922" y="29865"/>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72" name="Graphic 1018">
                <a:extLst>
                  <a:ext uri="{FF2B5EF4-FFF2-40B4-BE49-F238E27FC236}">
                    <a16:creationId xmlns:a16="http://schemas.microsoft.com/office/drawing/2014/main" id="{E229E846-6617-A9A4-26D3-DCECA674F8F2}"/>
                  </a:ext>
                </a:extLst>
              </p:cNvPr>
              <p:cNvGrpSpPr/>
              <p:nvPr/>
            </p:nvGrpSpPr>
            <p:grpSpPr>
              <a:xfrm>
                <a:off x="6111383" y="6719627"/>
                <a:ext cx="581794" cy="62699"/>
                <a:chOff x="6111383" y="6719627"/>
                <a:chExt cx="581794" cy="62699"/>
              </a:xfrm>
              <a:grpFill/>
            </p:grpSpPr>
            <p:sp>
              <p:nvSpPr>
                <p:cNvPr id="107" name="Freeform 106">
                  <a:extLst>
                    <a:ext uri="{FF2B5EF4-FFF2-40B4-BE49-F238E27FC236}">
                      <a16:creationId xmlns:a16="http://schemas.microsoft.com/office/drawing/2014/main" id="{0964BEDC-7D21-FAC5-484B-F5B580E45EC4}"/>
                    </a:ext>
                  </a:extLst>
                </p:cNvPr>
                <p:cNvSpPr/>
                <p:nvPr/>
              </p:nvSpPr>
              <p:spPr>
                <a:xfrm>
                  <a:off x="6583424" y="6779732"/>
                  <a:ext cx="35187" cy="930"/>
                </a:xfrm>
                <a:custGeom>
                  <a:avLst/>
                  <a:gdLst>
                    <a:gd name="connsiteX0" fmla="*/ 0 w 35187"/>
                    <a:gd name="connsiteY0" fmla="*/ 0 h 930"/>
                    <a:gd name="connsiteX1" fmla="*/ 508 w 35187"/>
                    <a:gd name="connsiteY1" fmla="*/ 0 h 930"/>
                    <a:gd name="connsiteX2" fmla="*/ 24644 w 35187"/>
                    <a:gd name="connsiteY2" fmla="*/ 889 h 930"/>
                    <a:gd name="connsiteX3" fmla="*/ 35187 w 35187"/>
                    <a:gd name="connsiteY3" fmla="*/ 381 h 930"/>
                    <a:gd name="connsiteX4" fmla="*/ 0 w 35187"/>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0" y="0"/>
                      </a:moveTo>
                      <a:cubicBezTo>
                        <a:pt x="254" y="0"/>
                        <a:pt x="381" y="0"/>
                        <a:pt x="508" y="0"/>
                      </a:cubicBezTo>
                      <a:cubicBezTo>
                        <a:pt x="8130" y="889"/>
                        <a:pt x="16514" y="1016"/>
                        <a:pt x="24644" y="889"/>
                      </a:cubicBezTo>
                      <a:cubicBezTo>
                        <a:pt x="28327" y="635"/>
                        <a:pt x="31757" y="635"/>
                        <a:pt x="35187" y="381"/>
                      </a:cubicBezTo>
                      <a:cubicBezTo>
                        <a:pt x="23500"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08" name="Freeform 107">
                  <a:extLst>
                    <a:ext uri="{FF2B5EF4-FFF2-40B4-BE49-F238E27FC236}">
                      <a16:creationId xmlns:a16="http://schemas.microsoft.com/office/drawing/2014/main" id="{94CCA033-5B57-66E0-2886-54E1B295B3C9}"/>
                    </a:ext>
                  </a:extLst>
                </p:cNvPr>
                <p:cNvSpPr/>
                <p:nvPr/>
              </p:nvSpPr>
              <p:spPr>
                <a:xfrm>
                  <a:off x="6111383"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8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6 w 581794"/>
                    <a:gd name="connsiteY23" fmla="*/ 60105 h 62699"/>
                    <a:gd name="connsiteX24" fmla="*/ 507609 w 581794"/>
                    <a:gd name="connsiteY24" fmla="*/ 60486 h 62699"/>
                    <a:gd name="connsiteX25" fmla="*/ 576459 w 581794"/>
                    <a:gd name="connsiteY25" fmla="*/ 62137 h 62699"/>
                    <a:gd name="connsiteX26" fmla="*/ 581795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5" y="3055"/>
                        <a:pt x="571886" y="2801"/>
                        <a:pt x="569600" y="2547"/>
                      </a:cubicBezTo>
                      <a:cubicBezTo>
                        <a:pt x="562486" y="1657"/>
                        <a:pt x="555880" y="895"/>
                        <a:pt x="549275" y="768"/>
                      </a:cubicBezTo>
                      <a:cubicBezTo>
                        <a:pt x="545210" y="514"/>
                        <a:pt x="541272" y="514"/>
                        <a:pt x="536699" y="895"/>
                      </a:cubicBezTo>
                      <a:cubicBezTo>
                        <a:pt x="530856" y="1657"/>
                        <a:pt x="524504" y="1784"/>
                        <a:pt x="518280" y="1403"/>
                      </a:cubicBezTo>
                      <a:cubicBezTo>
                        <a:pt x="518026" y="1403"/>
                        <a:pt x="507101" y="1530"/>
                        <a:pt x="501893" y="1530"/>
                      </a:cubicBezTo>
                      <a:cubicBezTo>
                        <a:pt x="501131" y="1403"/>
                        <a:pt x="500623" y="1276"/>
                        <a:pt x="499734" y="1276"/>
                      </a:cubicBezTo>
                      <a:cubicBezTo>
                        <a:pt x="496304" y="895"/>
                        <a:pt x="492366" y="1276"/>
                        <a:pt x="488428" y="1784"/>
                      </a:cubicBezTo>
                      <a:cubicBezTo>
                        <a:pt x="443840" y="2292"/>
                        <a:pt x="399127" y="1784"/>
                        <a:pt x="354412" y="4199"/>
                      </a:cubicBezTo>
                      <a:cubicBezTo>
                        <a:pt x="338787" y="5088"/>
                        <a:pt x="323290" y="6231"/>
                        <a:pt x="307538" y="5088"/>
                      </a:cubicBezTo>
                      <a:cubicBezTo>
                        <a:pt x="279465" y="3055"/>
                        <a:pt x="251264" y="3055"/>
                        <a:pt x="223191" y="2547"/>
                      </a:cubicBezTo>
                      <a:cubicBezTo>
                        <a:pt x="209980" y="2292"/>
                        <a:pt x="201087" y="5215"/>
                        <a:pt x="183430" y="2547"/>
                      </a:cubicBezTo>
                      <a:cubicBezTo>
                        <a:pt x="175681" y="2039"/>
                        <a:pt x="161073" y="-122"/>
                        <a:pt x="153578" y="5"/>
                      </a:cubicBezTo>
                      <a:cubicBezTo>
                        <a:pt x="139478" y="387"/>
                        <a:pt x="132364"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50" y="63662"/>
                        <a:pt x="74566" y="60613"/>
                        <a:pt x="102767" y="60231"/>
                      </a:cubicBezTo>
                      <a:cubicBezTo>
                        <a:pt x="181017" y="59342"/>
                        <a:pt x="259267" y="60231"/>
                        <a:pt x="337517" y="58199"/>
                      </a:cubicBezTo>
                      <a:cubicBezTo>
                        <a:pt x="351871" y="57817"/>
                        <a:pt x="386677" y="58579"/>
                        <a:pt x="389345" y="59088"/>
                      </a:cubicBezTo>
                      <a:cubicBezTo>
                        <a:pt x="409034" y="62772"/>
                        <a:pt x="430122" y="59596"/>
                        <a:pt x="450573" y="59850"/>
                      </a:cubicBezTo>
                      <a:cubicBezTo>
                        <a:pt x="457814" y="59978"/>
                        <a:pt x="465055" y="59978"/>
                        <a:pt x="472296" y="60105"/>
                      </a:cubicBezTo>
                      <a:cubicBezTo>
                        <a:pt x="484109" y="60231"/>
                        <a:pt x="495796" y="60358"/>
                        <a:pt x="507609" y="60486"/>
                      </a:cubicBezTo>
                      <a:cubicBezTo>
                        <a:pt x="530602" y="60740"/>
                        <a:pt x="553594" y="61248"/>
                        <a:pt x="576459" y="62137"/>
                      </a:cubicBezTo>
                      <a:lnTo>
                        <a:pt x="581795" y="29865"/>
                      </a:lnTo>
                      <a:lnTo>
                        <a:pt x="576332"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73" name="Graphic 1018">
                <a:extLst>
                  <a:ext uri="{FF2B5EF4-FFF2-40B4-BE49-F238E27FC236}">
                    <a16:creationId xmlns:a16="http://schemas.microsoft.com/office/drawing/2014/main" id="{077A9DF5-960A-01A1-4C69-7423C080E3C7}"/>
                  </a:ext>
                </a:extLst>
              </p:cNvPr>
              <p:cNvGrpSpPr/>
              <p:nvPr/>
            </p:nvGrpSpPr>
            <p:grpSpPr>
              <a:xfrm>
                <a:off x="6681618" y="6719627"/>
                <a:ext cx="581794" cy="62699"/>
                <a:chOff x="6681618" y="6719627"/>
                <a:chExt cx="581794" cy="62699"/>
              </a:xfrm>
              <a:grpFill/>
            </p:grpSpPr>
            <p:sp>
              <p:nvSpPr>
                <p:cNvPr id="105" name="Freeform 104">
                  <a:extLst>
                    <a:ext uri="{FF2B5EF4-FFF2-40B4-BE49-F238E27FC236}">
                      <a16:creationId xmlns:a16="http://schemas.microsoft.com/office/drawing/2014/main" id="{92C845E8-2D5B-C250-07BF-B7107CF99D85}"/>
                    </a:ext>
                  </a:extLst>
                </p:cNvPr>
                <p:cNvSpPr/>
                <p:nvPr/>
              </p:nvSpPr>
              <p:spPr>
                <a:xfrm>
                  <a:off x="7153786" y="6779732"/>
                  <a:ext cx="35187" cy="930"/>
                </a:xfrm>
                <a:custGeom>
                  <a:avLst/>
                  <a:gdLst>
                    <a:gd name="connsiteX0" fmla="*/ 0 w 35187"/>
                    <a:gd name="connsiteY0" fmla="*/ 0 h 930"/>
                    <a:gd name="connsiteX1" fmla="*/ 509 w 35187"/>
                    <a:gd name="connsiteY1" fmla="*/ 0 h 930"/>
                    <a:gd name="connsiteX2" fmla="*/ 24644 w 35187"/>
                    <a:gd name="connsiteY2" fmla="*/ 889 h 930"/>
                    <a:gd name="connsiteX3" fmla="*/ 35187 w 35187"/>
                    <a:gd name="connsiteY3" fmla="*/ 381 h 930"/>
                    <a:gd name="connsiteX4" fmla="*/ 0 w 35187"/>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0" y="0"/>
                      </a:moveTo>
                      <a:cubicBezTo>
                        <a:pt x="254" y="0"/>
                        <a:pt x="381" y="0"/>
                        <a:pt x="509" y="0"/>
                      </a:cubicBezTo>
                      <a:cubicBezTo>
                        <a:pt x="8130" y="889"/>
                        <a:pt x="16514" y="1016"/>
                        <a:pt x="24644" y="889"/>
                      </a:cubicBezTo>
                      <a:cubicBezTo>
                        <a:pt x="28328" y="635"/>
                        <a:pt x="31757" y="635"/>
                        <a:pt x="35187" y="381"/>
                      </a:cubicBezTo>
                      <a:cubicBezTo>
                        <a:pt x="23501" y="254"/>
                        <a:pt x="11687"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06" name="Freeform 105">
                  <a:extLst>
                    <a:ext uri="{FF2B5EF4-FFF2-40B4-BE49-F238E27FC236}">
                      <a16:creationId xmlns:a16="http://schemas.microsoft.com/office/drawing/2014/main" id="{B295021B-01A3-0188-34C7-A632B0ECD9FD}"/>
                    </a:ext>
                  </a:extLst>
                </p:cNvPr>
                <p:cNvSpPr/>
                <p:nvPr/>
              </p:nvSpPr>
              <p:spPr>
                <a:xfrm>
                  <a:off x="6681618"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9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4 w 581794"/>
                    <a:gd name="connsiteY22" fmla="*/ 59850 h 62699"/>
                    <a:gd name="connsiteX23" fmla="*/ 472295 w 581794"/>
                    <a:gd name="connsiteY23" fmla="*/ 60105 h 62699"/>
                    <a:gd name="connsiteX24" fmla="*/ 507610 w 581794"/>
                    <a:gd name="connsiteY24" fmla="*/ 60486 h 62699"/>
                    <a:gd name="connsiteX25" fmla="*/ 576459 w 581794"/>
                    <a:gd name="connsiteY25" fmla="*/ 62137 h 62699"/>
                    <a:gd name="connsiteX26" fmla="*/ 581794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7" y="2801"/>
                        <a:pt x="569600" y="2547"/>
                      </a:cubicBezTo>
                      <a:cubicBezTo>
                        <a:pt x="562487" y="1657"/>
                        <a:pt x="555881" y="895"/>
                        <a:pt x="549275" y="768"/>
                      </a:cubicBezTo>
                      <a:cubicBezTo>
                        <a:pt x="545210" y="514"/>
                        <a:pt x="541272" y="514"/>
                        <a:pt x="536699" y="895"/>
                      </a:cubicBezTo>
                      <a:cubicBezTo>
                        <a:pt x="530856" y="1657"/>
                        <a:pt x="524505" y="1784"/>
                        <a:pt x="518280" y="1403"/>
                      </a:cubicBezTo>
                      <a:cubicBezTo>
                        <a:pt x="518026"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80" y="2292"/>
                        <a:pt x="201088" y="5215"/>
                        <a:pt x="183430" y="2547"/>
                      </a:cubicBezTo>
                      <a:cubicBezTo>
                        <a:pt x="175682" y="2039"/>
                        <a:pt x="161073" y="-122"/>
                        <a:pt x="153579" y="5"/>
                      </a:cubicBezTo>
                      <a:cubicBezTo>
                        <a:pt x="139478" y="387"/>
                        <a:pt x="132364"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50" y="63662"/>
                        <a:pt x="74566" y="60613"/>
                        <a:pt x="102767" y="60231"/>
                      </a:cubicBezTo>
                      <a:cubicBezTo>
                        <a:pt x="181017" y="59342"/>
                        <a:pt x="259267" y="60231"/>
                        <a:pt x="337517" y="58199"/>
                      </a:cubicBezTo>
                      <a:cubicBezTo>
                        <a:pt x="351872" y="57817"/>
                        <a:pt x="386677" y="58579"/>
                        <a:pt x="389345" y="59088"/>
                      </a:cubicBezTo>
                      <a:cubicBezTo>
                        <a:pt x="409035" y="62772"/>
                        <a:pt x="430121" y="59596"/>
                        <a:pt x="450574" y="59850"/>
                      </a:cubicBezTo>
                      <a:cubicBezTo>
                        <a:pt x="457814" y="59978"/>
                        <a:pt x="465054" y="59978"/>
                        <a:pt x="472295" y="60105"/>
                      </a:cubicBezTo>
                      <a:cubicBezTo>
                        <a:pt x="484109" y="60231"/>
                        <a:pt x="495796" y="60358"/>
                        <a:pt x="507610" y="60486"/>
                      </a:cubicBezTo>
                      <a:cubicBezTo>
                        <a:pt x="530602" y="60740"/>
                        <a:pt x="553594" y="61248"/>
                        <a:pt x="576459" y="62137"/>
                      </a:cubicBezTo>
                      <a:lnTo>
                        <a:pt x="581794" y="29865"/>
                      </a:lnTo>
                      <a:lnTo>
                        <a:pt x="576332"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74" name="Graphic 1018">
                <a:extLst>
                  <a:ext uri="{FF2B5EF4-FFF2-40B4-BE49-F238E27FC236}">
                    <a16:creationId xmlns:a16="http://schemas.microsoft.com/office/drawing/2014/main" id="{4D996B0D-BE00-47D0-2598-CB8A310B05EB}"/>
                  </a:ext>
                </a:extLst>
              </p:cNvPr>
              <p:cNvGrpSpPr/>
              <p:nvPr/>
            </p:nvGrpSpPr>
            <p:grpSpPr>
              <a:xfrm>
                <a:off x="7251980" y="6719627"/>
                <a:ext cx="581921" cy="62699"/>
                <a:chOff x="7251980" y="6719627"/>
                <a:chExt cx="581921" cy="62699"/>
              </a:xfrm>
              <a:grpFill/>
            </p:grpSpPr>
            <p:sp>
              <p:nvSpPr>
                <p:cNvPr id="103" name="Freeform 102">
                  <a:extLst>
                    <a:ext uri="{FF2B5EF4-FFF2-40B4-BE49-F238E27FC236}">
                      <a16:creationId xmlns:a16="http://schemas.microsoft.com/office/drawing/2014/main" id="{3D41A82C-64F9-40FF-996D-59FA3B23C129}"/>
                    </a:ext>
                  </a:extLst>
                </p:cNvPr>
                <p:cNvSpPr/>
                <p:nvPr/>
              </p:nvSpPr>
              <p:spPr>
                <a:xfrm>
                  <a:off x="7724021" y="6779732"/>
                  <a:ext cx="35314" cy="930"/>
                </a:xfrm>
                <a:custGeom>
                  <a:avLst/>
                  <a:gdLst>
                    <a:gd name="connsiteX0" fmla="*/ 0 w 35314"/>
                    <a:gd name="connsiteY0" fmla="*/ 0 h 930"/>
                    <a:gd name="connsiteX1" fmla="*/ 509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9" y="0"/>
                      </a:cubicBezTo>
                      <a:cubicBezTo>
                        <a:pt x="8130" y="889"/>
                        <a:pt x="16514" y="1016"/>
                        <a:pt x="24644" y="889"/>
                      </a:cubicBezTo>
                      <a:cubicBezTo>
                        <a:pt x="28328" y="635"/>
                        <a:pt x="31757" y="635"/>
                        <a:pt x="35315" y="381"/>
                      </a:cubicBezTo>
                      <a:cubicBezTo>
                        <a:pt x="23627"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04" name="Freeform 103">
                  <a:extLst>
                    <a:ext uri="{FF2B5EF4-FFF2-40B4-BE49-F238E27FC236}">
                      <a16:creationId xmlns:a16="http://schemas.microsoft.com/office/drawing/2014/main" id="{AB013C4B-07B4-41A9-5390-165C575DE4DD}"/>
                    </a:ext>
                  </a:extLst>
                </p:cNvPr>
                <p:cNvSpPr/>
                <p:nvPr/>
              </p:nvSpPr>
              <p:spPr>
                <a:xfrm>
                  <a:off x="7251980" y="6719627"/>
                  <a:ext cx="581921" cy="62699"/>
                </a:xfrm>
                <a:custGeom>
                  <a:avLst/>
                  <a:gdLst>
                    <a:gd name="connsiteX0" fmla="*/ 576332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0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7 w 581921"/>
                    <a:gd name="connsiteY10" fmla="*/ 2547 h 62699"/>
                    <a:gd name="connsiteX11" fmla="*/ 183558 w 581921"/>
                    <a:gd name="connsiteY11" fmla="*/ 2547 h 62699"/>
                    <a:gd name="connsiteX12" fmla="*/ 153705 w 581921"/>
                    <a:gd name="connsiteY12" fmla="*/ 5 h 62699"/>
                    <a:gd name="connsiteX13" fmla="*/ 118391 w 581921"/>
                    <a:gd name="connsiteY13" fmla="*/ 2166 h 62699"/>
                    <a:gd name="connsiteX14" fmla="*/ 24262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3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7 w 581921"/>
                    <a:gd name="connsiteY25" fmla="*/ 62137 h 62699"/>
                    <a:gd name="connsiteX26" fmla="*/ 581922 w 581921"/>
                    <a:gd name="connsiteY26" fmla="*/ 29865 h 62699"/>
                    <a:gd name="connsiteX27" fmla="*/ 576332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332" y="3309"/>
                      </a:moveTo>
                      <a:cubicBezTo>
                        <a:pt x="574046" y="3055"/>
                        <a:pt x="571886"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7" y="1403"/>
                        <a:pt x="500750" y="1276"/>
                        <a:pt x="499860" y="1276"/>
                      </a:cubicBezTo>
                      <a:cubicBezTo>
                        <a:pt x="496430" y="895"/>
                        <a:pt x="492492" y="1276"/>
                        <a:pt x="488555" y="1784"/>
                      </a:cubicBezTo>
                      <a:cubicBezTo>
                        <a:pt x="443968" y="2292"/>
                        <a:pt x="399253" y="1784"/>
                        <a:pt x="354539" y="4199"/>
                      </a:cubicBezTo>
                      <a:cubicBezTo>
                        <a:pt x="338914" y="5088"/>
                        <a:pt x="323416" y="6231"/>
                        <a:pt x="307665" y="5088"/>
                      </a:cubicBezTo>
                      <a:cubicBezTo>
                        <a:pt x="279592" y="3055"/>
                        <a:pt x="251391" y="3055"/>
                        <a:pt x="223317" y="2547"/>
                      </a:cubicBezTo>
                      <a:cubicBezTo>
                        <a:pt x="210106" y="2292"/>
                        <a:pt x="201214" y="5215"/>
                        <a:pt x="183558" y="2547"/>
                      </a:cubicBezTo>
                      <a:cubicBezTo>
                        <a:pt x="175808" y="2039"/>
                        <a:pt x="161200" y="-122"/>
                        <a:pt x="153705" y="5"/>
                      </a:cubicBezTo>
                      <a:cubicBezTo>
                        <a:pt x="139605" y="387"/>
                        <a:pt x="132492" y="1530"/>
                        <a:pt x="118391" y="2166"/>
                      </a:cubicBezTo>
                      <a:cubicBezTo>
                        <a:pt x="87015" y="3436"/>
                        <a:pt x="55639" y="3944"/>
                        <a:pt x="24262" y="4326"/>
                      </a:cubicBezTo>
                      <a:cubicBezTo>
                        <a:pt x="18292" y="4453"/>
                        <a:pt x="12194" y="3817"/>
                        <a:pt x="6224" y="3182"/>
                      </a:cubicBezTo>
                      <a:lnTo>
                        <a:pt x="0" y="31517"/>
                      </a:lnTo>
                      <a:lnTo>
                        <a:pt x="6224" y="62137"/>
                      </a:lnTo>
                      <a:cubicBezTo>
                        <a:pt x="9654" y="62265"/>
                        <a:pt x="13211" y="62265"/>
                        <a:pt x="16641" y="62392"/>
                      </a:cubicBezTo>
                      <a:cubicBezTo>
                        <a:pt x="45476" y="63662"/>
                        <a:pt x="74693" y="60613"/>
                        <a:pt x="102893" y="60231"/>
                      </a:cubicBezTo>
                      <a:cubicBezTo>
                        <a:pt x="181144" y="59342"/>
                        <a:pt x="259394" y="60231"/>
                        <a:pt x="337644" y="58199"/>
                      </a:cubicBezTo>
                      <a:cubicBezTo>
                        <a:pt x="351998" y="57817"/>
                        <a:pt x="386805" y="58579"/>
                        <a:pt x="389472" y="59088"/>
                      </a:cubicBezTo>
                      <a:cubicBezTo>
                        <a:pt x="409161" y="62772"/>
                        <a:pt x="430248" y="59596"/>
                        <a:pt x="450700" y="59850"/>
                      </a:cubicBezTo>
                      <a:cubicBezTo>
                        <a:pt x="457941" y="59978"/>
                        <a:pt x="465182" y="59978"/>
                        <a:pt x="472422" y="60105"/>
                      </a:cubicBezTo>
                      <a:cubicBezTo>
                        <a:pt x="484236" y="60231"/>
                        <a:pt x="495922" y="60358"/>
                        <a:pt x="507736" y="60486"/>
                      </a:cubicBezTo>
                      <a:cubicBezTo>
                        <a:pt x="530728" y="60740"/>
                        <a:pt x="553721" y="61248"/>
                        <a:pt x="576587" y="62137"/>
                      </a:cubicBezTo>
                      <a:lnTo>
                        <a:pt x="581922" y="29865"/>
                      </a:lnTo>
                      <a:lnTo>
                        <a:pt x="576332"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575" name="Graphic 1018">
                <a:extLst>
                  <a:ext uri="{FF2B5EF4-FFF2-40B4-BE49-F238E27FC236}">
                    <a16:creationId xmlns:a16="http://schemas.microsoft.com/office/drawing/2014/main" id="{676E94BE-0A82-1BAA-2636-7FD0E9D44E4B}"/>
                  </a:ext>
                </a:extLst>
              </p:cNvPr>
              <p:cNvGrpSpPr/>
              <p:nvPr/>
            </p:nvGrpSpPr>
            <p:grpSpPr>
              <a:xfrm>
                <a:off x="7822342" y="6719627"/>
                <a:ext cx="581795" cy="62699"/>
                <a:chOff x="7822342" y="6719627"/>
                <a:chExt cx="581795" cy="62699"/>
              </a:xfrm>
              <a:grpFill/>
            </p:grpSpPr>
            <p:sp>
              <p:nvSpPr>
                <p:cNvPr id="101" name="Freeform 100">
                  <a:extLst>
                    <a:ext uri="{FF2B5EF4-FFF2-40B4-BE49-F238E27FC236}">
                      <a16:creationId xmlns:a16="http://schemas.microsoft.com/office/drawing/2014/main" id="{DC2F93CD-1455-46F1-38FB-5325F33E7AEB}"/>
                    </a:ext>
                  </a:extLst>
                </p:cNvPr>
                <p:cNvSpPr/>
                <p:nvPr/>
              </p:nvSpPr>
              <p:spPr>
                <a:xfrm>
                  <a:off x="8294383" y="6779732"/>
                  <a:ext cx="35313" cy="930"/>
                </a:xfrm>
                <a:custGeom>
                  <a:avLst/>
                  <a:gdLst>
                    <a:gd name="connsiteX0" fmla="*/ 0 w 35313"/>
                    <a:gd name="connsiteY0" fmla="*/ 0 h 930"/>
                    <a:gd name="connsiteX1" fmla="*/ 635 w 35313"/>
                    <a:gd name="connsiteY1" fmla="*/ 0 h 930"/>
                    <a:gd name="connsiteX2" fmla="*/ 24771 w 35313"/>
                    <a:gd name="connsiteY2" fmla="*/ 889 h 930"/>
                    <a:gd name="connsiteX3" fmla="*/ 35314 w 35313"/>
                    <a:gd name="connsiteY3" fmla="*/ 381 h 930"/>
                    <a:gd name="connsiteX4" fmla="*/ 0 w 35313"/>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0" y="0"/>
                      </a:moveTo>
                      <a:cubicBezTo>
                        <a:pt x="254" y="0"/>
                        <a:pt x="381" y="0"/>
                        <a:pt x="635" y="0"/>
                      </a:cubicBezTo>
                      <a:cubicBezTo>
                        <a:pt x="8256" y="889"/>
                        <a:pt x="16641" y="1016"/>
                        <a:pt x="24771" y="889"/>
                      </a:cubicBezTo>
                      <a:cubicBezTo>
                        <a:pt x="28454" y="635"/>
                        <a:pt x="31885" y="635"/>
                        <a:pt x="35314" y="381"/>
                      </a:cubicBezTo>
                      <a:cubicBezTo>
                        <a:pt x="23500"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02" name="Freeform 101">
                  <a:extLst>
                    <a:ext uri="{FF2B5EF4-FFF2-40B4-BE49-F238E27FC236}">
                      <a16:creationId xmlns:a16="http://schemas.microsoft.com/office/drawing/2014/main" id="{A70FFFC0-A746-3EE3-6536-D4401EA2D80F}"/>
                    </a:ext>
                  </a:extLst>
                </p:cNvPr>
                <p:cNvSpPr/>
                <p:nvPr/>
              </p:nvSpPr>
              <p:spPr>
                <a:xfrm>
                  <a:off x="7822342" y="6719627"/>
                  <a:ext cx="581795" cy="62699"/>
                </a:xfrm>
                <a:custGeom>
                  <a:avLst/>
                  <a:gdLst>
                    <a:gd name="connsiteX0" fmla="*/ 576332 w 581795"/>
                    <a:gd name="connsiteY0" fmla="*/ 3309 h 62699"/>
                    <a:gd name="connsiteX1" fmla="*/ 569600 w 581795"/>
                    <a:gd name="connsiteY1" fmla="*/ 2547 h 62699"/>
                    <a:gd name="connsiteX2" fmla="*/ 549276 w 581795"/>
                    <a:gd name="connsiteY2" fmla="*/ 768 h 62699"/>
                    <a:gd name="connsiteX3" fmla="*/ 536699 w 581795"/>
                    <a:gd name="connsiteY3" fmla="*/ 895 h 62699"/>
                    <a:gd name="connsiteX4" fmla="*/ 518281 w 581795"/>
                    <a:gd name="connsiteY4" fmla="*/ 1403 h 62699"/>
                    <a:gd name="connsiteX5" fmla="*/ 501893 w 581795"/>
                    <a:gd name="connsiteY5" fmla="*/ 1530 h 62699"/>
                    <a:gd name="connsiteX6" fmla="*/ 499734 w 581795"/>
                    <a:gd name="connsiteY6" fmla="*/ 1276 h 62699"/>
                    <a:gd name="connsiteX7" fmla="*/ 488428 w 581795"/>
                    <a:gd name="connsiteY7" fmla="*/ 1784 h 62699"/>
                    <a:gd name="connsiteX8" fmla="*/ 354412 w 581795"/>
                    <a:gd name="connsiteY8" fmla="*/ 4199 h 62699"/>
                    <a:gd name="connsiteX9" fmla="*/ 307538 w 581795"/>
                    <a:gd name="connsiteY9" fmla="*/ 5088 h 62699"/>
                    <a:gd name="connsiteX10" fmla="*/ 223191 w 581795"/>
                    <a:gd name="connsiteY10" fmla="*/ 2547 h 62699"/>
                    <a:gd name="connsiteX11" fmla="*/ 183430 w 581795"/>
                    <a:gd name="connsiteY11" fmla="*/ 2547 h 62699"/>
                    <a:gd name="connsiteX12" fmla="*/ 153579 w 581795"/>
                    <a:gd name="connsiteY12" fmla="*/ 5 h 62699"/>
                    <a:gd name="connsiteX13" fmla="*/ 118264 w 581795"/>
                    <a:gd name="connsiteY13" fmla="*/ 2166 h 62699"/>
                    <a:gd name="connsiteX14" fmla="*/ 24136 w 581795"/>
                    <a:gd name="connsiteY14" fmla="*/ 4326 h 62699"/>
                    <a:gd name="connsiteX15" fmla="*/ 6098 w 581795"/>
                    <a:gd name="connsiteY15" fmla="*/ 3182 h 62699"/>
                    <a:gd name="connsiteX16" fmla="*/ 0 w 581795"/>
                    <a:gd name="connsiteY16" fmla="*/ 31517 h 62699"/>
                    <a:gd name="connsiteX17" fmla="*/ 6098 w 581795"/>
                    <a:gd name="connsiteY17" fmla="*/ 62137 h 62699"/>
                    <a:gd name="connsiteX18" fmla="*/ 16514 w 581795"/>
                    <a:gd name="connsiteY18" fmla="*/ 62392 h 62699"/>
                    <a:gd name="connsiteX19" fmla="*/ 102767 w 581795"/>
                    <a:gd name="connsiteY19" fmla="*/ 60231 h 62699"/>
                    <a:gd name="connsiteX20" fmla="*/ 337517 w 581795"/>
                    <a:gd name="connsiteY20" fmla="*/ 58199 h 62699"/>
                    <a:gd name="connsiteX21" fmla="*/ 389345 w 581795"/>
                    <a:gd name="connsiteY21" fmla="*/ 59088 h 62699"/>
                    <a:gd name="connsiteX22" fmla="*/ 450574 w 581795"/>
                    <a:gd name="connsiteY22" fmla="*/ 59850 h 62699"/>
                    <a:gd name="connsiteX23" fmla="*/ 472295 w 581795"/>
                    <a:gd name="connsiteY23" fmla="*/ 60105 h 62699"/>
                    <a:gd name="connsiteX24" fmla="*/ 507610 w 581795"/>
                    <a:gd name="connsiteY24" fmla="*/ 60486 h 62699"/>
                    <a:gd name="connsiteX25" fmla="*/ 576459 w 581795"/>
                    <a:gd name="connsiteY25" fmla="*/ 62137 h 62699"/>
                    <a:gd name="connsiteX26" fmla="*/ 581795 w 581795"/>
                    <a:gd name="connsiteY26" fmla="*/ 29865 h 62699"/>
                    <a:gd name="connsiteX27" fmla="*/ 576332 w 581795"/>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5" h="62699">
                      <a:moveTo>
                        <a:pt x="576332" y="3309"/>
                      </a:moveTo>
                      <a:cubicBezTo>
                        <a:pt x="574046" y="3055"/>
                        <a:pt x="571887" y="2801"/>
                        <a:pt x="569600" y="2547"/>
                      </a:cubicBezTo>
                      <a:cubicBezTo>
                        <a:pt x="562487" y="1657"/>
                        <a:pt x="555881" y="895"/>
                        <a:pt x="549276" y="768"/>
                      </a:cubicBezTo>
                      <a:cubicBezTo>
                        <a:pt x="545211" y="514"/>
                        <a:pt x="541273" y="514"/>
                        <a:pt x="536699" y="895"/>
                      </a:cubicBezTo>
                      <a:cubicBezTo>
                        <a:pt x="530856" y="1657"/>
                        <a:pt x="524505" y="1784"/>
                        <a:pt x="518281" y="1403"/>
                      </a:cubicBezTo>
                      <a:cubicBezTo>
                        <a:pt x="518153" y="1403"/>
                        <a:pt x="507102" y="1530"/>
                        <a:pt x="501893" y="1530"/>
                      </a:cubicBezTo>
                      <a:cubicBezTo>
                        <a:pt x="501131" y="1403"/>
                        <a:pt x="500623" y="1276"/>
                        <a:pt x="499734" y="1276"/>
                      </a:cubicBezTo>
                      <a:cubicBezTo>
                        <a:pt x="496304" y="895"/>
                        <a:pt x="492366" y="1276"/>
                        <a:pt x="488428" y="1784"/>
                      </a:cubicBezTo>
                      <a:cubicBezTo>
                        <a:pt x="443841" y="2292"/>
                        <a:pt x="399127" y="1784"/>
                        <a:pt x="354412" y="4199"/>
                      </a:cubicBezTo>
                      <a:cubicBezTo>
                        <a:pt x="338788" y="5088"/>
                        <a:pt x="323290" y="6231"/>
                        <a:pt x="307538" y="5088"/>
                      </a:cubicBezTo>
                      <a:cubicBezTo>
                        <a:pt x="279465" y="3055"/>
                        <a:pt x="251264" y="3055"/>
                        <a:pt x="223191" y="2547"/>
                      </a:cubicBezTo>
                      <a:cubicBezTo>
                        <a:pt x="209980" y="2292"/>
                        <a:pt x="201088" y="5215"/>
                        <a:pt x="183430" y="2547"/>
                      </a:cubicBezTo>
                      <a:cubicBezTo>
                        <a:pt x="175682" y="2039"/>
                        <a:pt x="161073" y="-122"/>
                        <a:pt x="153579" y="5"/>
                      </a:cubicBezTo>
                      <a:cubicBezTo>
                        <a:pt x="139479" y="387"/>
                        <a:pt x="132365" y="1530"/>
                        <a:pt x="118264" y="2166"/>
                      </a:cubicBezTo>
                      <a:cubicBezTo>
                        <a:pt x="86888" y="3436"/>
                        <a:pt x="55512" y="3944"/>
                        <a:pt x="24136" y="4326"/>
                      </a:cubicBezTo>
                      <a:cubicBezTo>
                        <a:pt x="18165" y="4453"/>
                        <a:pt x="12068" y="3817"/>
                        <a:pt x="6098" y="3182"/>
                      </a:cubicBezTo>
                      <a:lnTo>
                        <a:pt x="0" y="31517"/>
                      </a:lnTo>
                      <a:lnTo>
                        <a:pt x="6098" y="62137"/>
                      </a:lnTo>
                      <a:cubicBezTo>
                        <a:pt x="9527" y="62265"/>
                        <a:pt x="13084" y="62265"/>
                        <a:pt x="16514" y="62392"/>
                      </a:cubicBezTo>
                      <a:cubicBezTo>
                        <a:pt x="45350" y="63662"/>
                        <a:pt x="74566" y="60613"/>
                        <a:pt x="102767" y="60231"/>
                      </a:cubicBezTo>
                      <a:cubicBezTo>
                        <a:pt x="181017" y="59342"/>
                        <a:pt x="259267" y="60231"/>
                        <a:pt x="337517" y="58199"/>
                      </a:cubicBezTo>
                      <a:cubicBezTo>
                        <a:pt x="351872" y="57817"/>
                        <a:pt x="386677" y="58579"/>
                        <a:pt x="389345" y="59088"/>
                      </a:cubicBezTo>
                      <a:cubicBezTo>
                        <a:pt x="409035" y="62772"/>
                        <a:pt x="430122" y="59596"/>
                        <a:pt x="450574" y="59850"/>
                      </a:cubicBezTo>
                      <a:cubicBezTo>
                        <a:pt x="457814" y="59978"/>
                        <a:pt x="465055" y="59978"/>
                        <a:pt x="472295" y="60105"/>
                      </a:cubicBezTo>
                      <a:cubicBezTo>
                        <a:pt x="484110" y="60231"/>
                        <a:pt x="495796" y="60358"/>
                        <a:pt x="507610" y="60486"/>
                      </a:cubicBezTo>
                      <a:cubicBezTo>
                        <a:pt x="530602" y="60740"/>
                        <a:pt x="553594" y="61248"/>
                        <a:pt x="576459" y="62137"/>
                      </a:cubicBezTo>
                      <a:lnTo>
                        <a:pt x="581795" y="29865"/>
                      </a:lnTo>
                      <a:lnTo>
                        <a:pt x="576332"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64" name="Graphic 1018">
                <a:extLst>
                  <a:ext uri="{FF2B5EF4-FFF2-40B4-BE49-F238E27FC236}">
                    <a16:creationId xmlns:a16="http://schemas.microsoft.com/office/drawing/2014/main" id="{DD3B74ED-BB63-6701-02A4-D6352FE1945A}"/>
                  </a:ext>
                </a:extLst>
              </p:cNvPr>
              <p:cNvGrpSpPr/>
              <p:nvPr/>
            </p:nvGrpSpPr>
            <p:grpSpPr>
              <a:xfrm>
                <a:off x="8392704" y="6719627"/>
                <a:ext cx="581794" cy="62699"/>
                <a:chOff x="8392704" y="6719627"/>
                <a:chExt cx="581794" cy="62699"/>
              </a:xfrm>
              <a:grpFill/>
            </p:grpSpPr>
            <p:sp>
              <p:nvSpPr>
                <p:cNvPr id="99" name="Freeform 98">
                  <a:extLst>
                    <a:ext uri="{FF2B5EF4-FFF2-40B4-BE49-F238E27FC236}">
                      <a16:creationId xmlns:a16="http://schemas.microsoft.com/office/drawing/2014/main" id="{C65D671E-2B71-AF6E-C4AA-A979158796BF}"/>
                    </a:ext>
                  </a:extLst>
                </p:cNvPr>
                <p:cNvSpPr/>
                <p:nvPr/>
              </p:nvSpPr>
              <p:spPr>
                <a:xfrm>
                  <a:off x="8864745" y="6779732"/>
                  <a:ext cx="35187" cy="930"/>
                </a:xfrm>
                <a:custGeom>
                  <a:avLst/>
                  <a:gdLst>
                    <a:gd name="connsiteX0" fmla="*/ 0 w 35187"/>
                    <a:gd name="connsiteY0" fmla="*/ 0 h 930"/>
                    <a:gd name="connsiteX1" fmla="*/ 509 w 35187"/>
                    <a:gd name="connsiteY1" fmla="*/ 0 h 930"/>
                    <a:gd name="connsiteX2" fmla="*/ 24644 w 35187"/>
                    <a:gd name="connsiteY2" fmla="*/ 889 h 930"/>
                    <a:gd name="connsiteX3" fmla="*/ 35187 w 35187"/>
                    <a:gd name="connsiteY3" fmla="*/ 381 h 930"/>
                    <a:gd name="connsiteX4" fmla="*/ 0 w 35187"/>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0" y="0"/>
                      </a:moveTo>
                      <a:cubicBezTo>
                        <a:pt x="254" y="0"/>
                        <a:pt x="381" y="0"/>
                        <a:pt x="509" y="0"/>
                      </a:cubicBezTo>
                      <a:cubicBezTo>
                        <a:pt x="8130" y="889"/>
                        <a:pt x="16514" y="1016"/>
                        <a:pt x="24644" y="889"/>
                      </a:cubicBezTo>
                      <a:cubicBezTo>
                        <a:pt x="28328" y="635"/>
                        <a:pt x="31757" y="635"/>
                        <a:pt x="35187" y="381"/>
                      </a:cubicBezTo>
                      <a:cubicBezTo>
                        <a:pt x="23501"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00" name="Freeform 99">
                  <a:extLst>
                    <a:ext uri="{FF2B5EF4-FFF2-40B4-BE49-F238E27FC236}">
                      <a16:creationId xmlns:a16="http://schemas.microsoft.com/office/drawing/2014/main" id="{5B62D26C-ECF5-29F6-4DA5-86157CF14138}"/>
                    </a:ext>
                  </a:extLst>
                </p:cNvPr>
                <p:cNvSpPr/>
                <p:nvPr/>
              </p:nvSpPr>
              <p:spPr>
                <a:xfrm>
                  <a:off x="8392704"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9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5 w 581794"/>
                    <a:gd name="connsiteY23" fmla="*/ 60105 h 62699"/>
                    <a:gd name="connsiteX24" fmla="*/ 507610 w 581794"/>
                    <a:gd name="connsiteY24" fmla="*/ 60486 h 62699"/>
                    <a:gd name="connsiteX25" fmla="*/ 576459 w 581794"/>
                    <a:gd name="connsiteY25" fmla="*/ 62137 h 62699"/>
                    <a:gd name="connsiteX26" fmla="*/ 581794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7"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025" y="1403"/>
                        <a:pt x="507101" y="1530"/>
                        <a:pt x="501893" y="1530"/>
                      </a:cubicBezTo>
                      <a:cubicBezTo>
                        <a:pt x="501131" y="1403"/>
                        <a:pt x="500622"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79" y="2292"/>
                        <a:pt x="201088" y="5215"/>
                        <a:pt x="183430" y="2547"/>
                      </a:cubicBezTo>
                      <a:cubicBezTo>
                        <a:pt x="175682" y="2039"/>
                        <a:pt x="161073" y="-122"/>
                        <a:pt x="153579" y="5"/>
                      </a:cubicBezTo>
                      <a:cubicBezTo>
                        <a:pt x="139478" y="387"/>
                        <a:pt x="132364"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50" y="63662"/>
                        <a:pt x="74566" y="60613"/>
                        <a:pt x="102767" y="60231"/>
                      </a:cubicBezTo>
                      <a:cubicBezTo>
                        <a:pt x="181017" y="59342"/>
                        <a:pt x="259267" y="60231"/>
                        <a:pt x="337517" y="58199"/>
                      </a:cubicBezTo>
                      <a:cubicBezTo>
                        <a:pt x="351872" y="57817"/>
                        <a:pt x="386677" y="58579"/>
                        <a:pt x="389345" y="59088"/>
                      </a:cubicBezTo>
                      <a:cubicBezTo>
                        <a:pt x="409035" y="62772"/>
                        <a:pt x="430121" y="59596"/>
                        <a:pt x="450573" y="59850"/>
                      </a:cubicBezTo>
                      <a:cubicBezTo>
                        <a:pt x="457814" y="59978"/>
                        <a:pt x="465054" y="59978"/>
                        <a:pt x="472295" y="60105"/>
                      </a:cubicBezTo>
                      <a:cubicBezTo>
                        <a:pt x="484109" y="60231"/>
                        <a:pt x="495795" y="60358"/>
                        <a:pt x="507610" y="60486"/>
                      </a:cubicBezTo>
                      <a:cubicBezTo>
                        <a:pt x="530602" y="60740"/>
                        <a:pt x="553594" y="61248"/>
                        <a:pt x="576459" y="62137"/>
                      </a:cubicBezTo>
                      <a:lnTo>
                        <a:pt x="581794" y="29865"/>
                      </a:lnTo>
                      <a:lnTo>
                        <a:pt x="576332"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89" name="Graphic 1018">
                <a:extLst>
                  <a:ext uri="{FF2B5EF4-FFF2-40B4-BE49-F238E27FC236}">
                    <a16:creationId xmlns:a16="http://schemas.microsoft.com/office/drawing/2014/main" id="{2933C7C5-FC04-B689-25E3-F76326403D80}"/>
                  </a:ext>
                </a:extLst>
              </p:cNvPr>
              <p:cNvGrpSpPr/>
              <p:nvPr/>
            </p:nvGrpSpPr>
            <p:grpSpPr>
              <a:xfrm>
                <a:off x="8962812" y="6719627"/>
                <a:ext cx="581921" cy="62699"/>
                <a:chOff x="8962812" y="6719627"/>
                <a:chExt cx="581921" cy="62699"/>
              </a:xfrm>
              <a:grpFill/>
            </p:grpSpPr>
            <p:sp>
              <p:nvSpPr>
                <p:cNvPr id="97" name="Freeform 96">
                  <a:extLst>
                    <a:ext uri="{FF2B5EF4-FFF2-40B4-BE49-F238E27FC236}">
                      <a16:creationId xmlns:a16="http://schemas.microsoft.com/office/drawing/2014/main" id="{1BB285D2-839D-283D-2682-8C857BC8F430}"/>
                    </a:ext>
                  </a:extLst>
                </p:cNvPr>
                <p:cNvSpPr/>
                <p:nvPr/>
              </p:nvSpPr>
              <p:spPr>
                <a:xfrm>
                  <a:off x="9435107" y="6779732"/>
                  <a:ext cx="35314" cy="930"/>
                </a:xfrm>
                <a:custGeom>
                  <a:avLst/>
                  <a:gdLst>
                    <a:gd name="connsiteX0" fmla="*/ 0 w 35314"/>
                    <a:gd name="connsiteY0" fmla="*/ 0 h 930"/>
                    <a:gd name="connsiteX1" fmla="*/ 508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8" y="0"/>
                      </a:cubicBezTo>
                      <a:cubicBezTo>
                        <a:pt x="8130" y="889"/>
                        <a:pt x="16514" y="1016"/>
                        <a:pt x="24644" y="889"/>
                      </a:cubicBezTo>
                      <a:cubicBezTo>
                        <a:pt x="28327" y="635"/>
                        <a:pt x="31757" y="635"/>
                        <a:pt x="35315" y="381"/>
                      </a:cubicBezTo>
                      <a:cubicBezTo>
                        <a:pt x="23500" y="254"/>
                        <a:pt x="11686"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98" name="Freeform 97">
                  <a:extLst>
                    <a:ext uri="{FF2B5EF4-FFF2-40B4-BE49-F238E27FC236}">
                      <a16:creationId xmlns:a16="http://schemas.microsoft.com/office/drawing/2014/main" id="{E9262C73-5EDD-86E3-6786-F4F1624CE64E}"/>
                    </a:ext>
                  </a:extLst>
                </p:cNvPr>
                <p:cNvSpPr/>
                <p:nvPr/>
              </p:nvSpPr>
              <p:spPr>
                <a:xfrm>
                  <a:off x="8962812" y="6719627"/>
                  <a:ext cx="581921" cy="62699"/>
                </a:xfrm>
                <a:custGeom>
                  <a:avLst/>
                  <a:gdLst>
                    <a:gd name="connsiteX0" fmla="*/ 576459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0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8 w 581921"/>
                    <a:gd name="connsiteY10" fmla="*/ 2547 h 62699"/>
                    <a:gd name="connsiteX11" fmla="*/ 183558 w 581921"/>
                    <a:gd name="connsiteY11" fmla="*/ 2547 h 62699"/>
                    <a:gd name="connsiteX12" fmla="*/ 153705 w 581921"/>
                    <a:gd name="connsiteY12" fmla="*/ 5 h 62699"/>
                    <a:gd name="connsiteX13" fmla="*/ 118391 w 581921"/>
                    <a:gd name="connsiteY13" fmla="*/ 2166 h 62699"/>
                    <a:gd name="connsiteX14" fmla="*/ 24262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3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7 w 581921"/>
                    <a:gd name="connsiteY25" fmla="*/ 62137 h 62699"/>
                    <a:gd name="connsiteX26" fmla="*/ 581922 w 581921"/>
                    <a:gd name="connsiteY26" fmla="*/ 29865 h 62699"/>
                    <a:gd name="connsiteX27" fmla="*/ 576459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0"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6" y="2292"/>
                        <a:pt x="201214" y="5215"/>
                        <a:pt x="183558" y="2547"/>
                      </a:cubicBezTo>
                      <a:cubicBezTo>
                        <a:pt x="175808" y="2039"/>
                        <a:pt x="161200" y="-122"/>
                        <a:pt x="153705" y="5"/>
                      </a:cubicBezTo>
                      <a:cubicBezTo>
                        <a:pt x="139605" y="387"/>
                        <a:pt x="132492" y="1530"/>
                        <a:pt x="118391" y="2166"/>
                      </a:cubicBezTo>
                      <a:cubicBezTo>
                        <a:pt x="87015" y="3436"/>
                        <a:pt x="55639" y="3944"/>
                        <a:pt x="24262" y="4326"/>
                      </a:cubicBezTo>
                      <a:cubicBezTo>
                        <a:pt x="18292" y="4453"/>
                        <a:pt x="12195" y="3817"/>
                        <a:pt x="6224" y="3182"/>
                      </a:cubicBezTo>
                      <a:lnTo>
                        <a:pt x="0" y="31517"/>
                      </a:lnTo>
                      <a:lnTo>
                        <a:pt x="6224" y="62137"/>
                      </a:lnTo>
                      <a:cubicBezTo>
                        <a:pt x="9654" y="62265"/>
                        <a:pt x="13211" y="62265"/>
                        <a:pt x="16641" y="62392"/>
                      </a:cubicBezTo>
                      <a:cubicBezTo>
                        <a:pt x="45477" y="63662"/>
                        <a:pt x="74693" y="60613"/>
                        <a:pt x="102893" y="60231"/>
                      </a:cubicBezTo>
                      <a:cubicBezTo>
                        <a:pt x="181144" y="59342"/>
                        <a:pt x="259394" y="60231"/>
                        <a:pt x="337644" y="58199"/>
                      </a:cubicBezTo>
                      <a:cubicBezTo>
                        <a:pt x="351999" y="57817"/>
                        <a:pt x="386805" y="58579"/>
                        <a:pt x="389472" y="59088"/>
                      </a:cubicBezTo>
                      <a:cubicBezTo>
                        <a:pt x="409162" y="62772"/>
                        <a:pt x="430248" y="59596"/>
                        <a:pt x="450700" y="59850"/>
                      </a:cubicBezTo>
                      <a:cubicBezTo>
                        <a:pt x="457941" y="59978"/>
                        <a:pt x="465182" y="59978"/>
                        <a:pt x="472422" y="60105"/>
                      </a:cubicBezTo>
                      <a:cubicBezTo>
                        <a:pt x="484236" y="60231"/>
                        <a:pt x="495922" y="60358"/>
                        <a:pt x="507736" y="60486"/>
                      </a:cubicBezTo>
                      <a:cubicBezTo>
                        <a:pt x="530728" y="60740"/>
                        <a:pt x="553721" y="61248"/>
                        <a:pt x="576587" y="62137"/>
                      </a:cubicBezTo>
                      <a:lnTo>
                        <a:pt x="581922" y="29865"/>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90" name="Graphic 1018">
                <a:extLst>
                  <a:ext uri="{FF2B5EF4-FFF2-40B4-BE49-F238E27FC236}">
                    <a16:creationId xmlns:a16="http://schemas.microsoft.com/office/drawing/2014/main" id="{01064D3E-43F7-0C48-2F2E-9C2468213B99}"/>
                  </a:ext>
                </a:extLst>
              </p:cNvPr>
              <p:cNvGrpSpPr/>
              <p:nvPr/>
            </p:nvGrpSpPr>
            <p:grpSpPr>
              <a:xfrm>
                <a:off x="9533173" y="6719627"/>
                <a:ext cx="581922" cy="62699"/>
                <a:chOff x="9533173" y="6719627"/>
                <a:chExt cx="581922" cy="62699"/>
              </a:xfrm>
              <a:grpFill/>
            </p:grpSpPr>
            <p:sp>
              <p:nvSpPr>
                <p:cNvPr id="95" name="Freeform 94">
                  <a:extLst>
                    <a:ext uri="{FF2B5EF4-FFF2-40B4-BE49-F238E27FC236}">
                      <a16:creationId xmlns:a16="http://schemas.microsoft.com/office/drawing/2014/main" id="{36CFA038-09F0-87EA-652B-948B2D886437}"/>
                    </a:ext>
                  </a:extLst>
                </p:cNvPr>
                <p:cNvSpPr/>
                <p:nvPr/>
              </p:nvSpPr>
              <p:spPr>
                <a:xfrm>
                  <a:off x="10005342" y="6779732"/>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127" y="0"/>
                        <a:pt x="381" y="0"/>
                        <a:pt x="508" y="0"/>
                      </a:cubicBezTo>
                      <a:cubicBezTo>
                        <a:pt x="8130" y="889"/>
                        <a:pt x="16514" y="1016"/>
                        <a:pt x="24644" y="889"/>
                      </a:cubicBezTo>
                      <a:cubicBezTo>
                        <a:pt x="28327" y="635"/>
                        <a:pt x="31757" y="635"/>
                        <a:pt x="35187" y="381"/>
                      </a:cubicBezTo>
                      <a:cubicBezTo>
                        <a:pt x="23627"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96" name="Freeform 95">
                  <a:extLst>
                    <a:ext uri="{FF2B5EF4-FFF2-40B4-BE49-F238E27FC236}">
                      <a16:creationId xmlns:a16="http://schemas.microsoft.com/office/drawing/2014/main" id="{9BF177DC-9123-4A61-7441-53674F61447C}"/>
                    </a:ext>
                  </a:extLst>
                </p:cNvPr>
                <p:cNvSpPr/>
                <p:nvPr/>
              </p:nvSpPr>
              <p:spPr>
                <a:xfrm>
                  <a:off x="9533173" y="6719627"/>
                  <a:ext cx="581922" cy="62699"/>
                </a:xfrm>
                <a:custGeom>
                  <a:avLst/>
                  <a:gdLst>
                    <a:gd name="connsiteX0" fmla="*/ 576459 w 581922"/>
                    <a:gd name="connsiteY0" fmla="*/ 3309 h 62699"/>
                    <a:gd name="connsiteX1" fmla="*/ 569727 w 581922"/>
                    <a:gd name="connsiteY1" fmla="*/ 2547 h 62699"/>
                    <a:gd name="connsiteX2" fmla="*/ 549402 w 581922"/>
                    <a:gd name="connsiteY2" fmla="*/ 768 h 62699"/>
                    <a:gd name="connsiteX3" fmla="*/ 536826 w 581922"/>
                    <a:gd name="connsiteY3" fmla="*/ 895 h 62699"/>
                    <a:gd name="connsiteX4" fmla="*/ 518408 w 581922"/>
                    <a:gd name="connsiteY4" fmla="*/ 1403 h 62699"/>
                    <a:gd name="connsiteX5" fmla="*/ 502020 w 581922"/>
                    <a:gd name="connsiteY5" fmla="*/ 1530 h 62699"/>
                    <a:gd name="connsiteX6" fmla="*/ 499861 w 581922"/>
                    <a:gd name="connsiteY6" fmla="*/ 1276 h 62699"/>
                    <a:gd name="connsiteX7" fmla="*/ 488555 w 581922"/>
                    <a:gd name="connsiteY7" fmla="*/ 1784 h 62699"/>
                    <a:gd name="connsiteX8" fmla="*/ 354539 w 581922"/>
                    <a:gd name="connsiteY8" fmla="*/ 4199 h 62699"/>
                    <a:gd name="connsiteX9" fmla="*/ 307666 w 581922"/>
                    <a:gd name="connsiteY9" fmla="*/ 5088 h 62699"/>
                    <a:gd name="connsiteX10" fmla="*/ 223318 w 581922"/>
                    <a:gd name="connsiteY10" fmla="*/ 2547 h 62699"/>
                    <a:gd name="connsiteX11" fmla="*/ 183558 w 581922"/>
                    <a:gd name="connsiteY11" fmla="*/ 2547 h 62699"/>
                    <a:gd name="connsiteX12" fmla="*/ 153706 w 581922"/>
                    <a:gd name="connsiteY12" fmla="*/ 5 h 62699"/>
                    <a:gd name="connsiteX13" fmla="*/ 118391 w 581922"/>
                    <a:gd name="connsiteY13" fmla="*/ 2166 h 62699"/>
                    <a:gd name="connsiteX14" fmla="*/ 24263 w 581922"/>
                    <a:gd name="connsiteY14" fmla="*/ 4326 h 62699"/>
                    <a:gd name="connsiteX15" fmla="*/ 6225 w 581922"/>
                    <a:gd name="connsiteY15" fmla="*/ 3182 h 62699"/>
                    <a:gd name="connsiteX16" fmla="*/ 0 w 581922"/>
                    <a:gd name="connsiteY16" fmla="*/ 31517 h 62699"/>
                    <a:gd name="connsiteX17" fmla="*/ 6225 w 581922"/>
                    <a:gd name="connsiteY17" fmla="*/ 62137 h 62699"/>
                    <a:gd name="connsiteX18" fmla="*/ 16642 w 581922"/>
                    <a:gd name="connsiteY18" fmla="*/ 62392 h 62699"/>
                    <a:gd name="connsiteX19" fmla="*/ 102894 w 581922"/>
                    <a:gd name="connsiteY19" fmla="*/ 60231 h 62699"/>
                    <a:gd name="connsiteX20" fmla="*/ 337644 w 581922"/>
                    <a:gd name="connsiteY20" fmla="*/ 58199 h 62699"/>
                    <a:gd name="connsiteX21" fmla="*/ 389473 w 581922"/>
                    <a:gd name="connsiteY21" fmla="*/ 59088 h 62699"/>
                    <a:gd name="connsiteX22" fmla="*/ 450701 w 581922"/>
                    <a:gd name="connsiteY22" fmla="*/ 59850 h 62699"/>
                    <a:gd name="connsiteX23" fmla="*/ 472422 w 581922"/>
                    <a:gd name="connsiteY23" fmla="*/ 60105 h 62699"/>
                    <a:gd name="connsiteX24" fmla="*/ 507737 w 581922"/>
                    <a:gd name="connsiteY24" fmla="*/ 60486 h 62699"/>
                    <a:gd name="connsiteX25" fmla="*/ 576587 w 581922"/>
                    <a:gd name="connsiteY25" fmla="*/ 62137 h 62699"/>
                    <a:gd name="connsiteX26" fmla="*/ 581922 w 581922"/>
                    <a:gd name="connsiteY26" fmla="*/ 29865 h 62699"/>
                    <a:gd name="connsiteX27" fmla="*/ 576459 w 581922"/>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2" h="62699">
                      <a:moveTo>
                        <a:pt x="576459" y="3309"/>
                      </a:moveTo>
                      <a:cubicBezTo>
                        <a:pt x="574173" y="3055"/>
                        <a:pt x="572014" y="2801"/>
                        <a:pt x="569727" y="2547"/>
                      </a:cubicBezTo>
                      <a:cubicBezTo>
                        <a:pt x="562614" y="1657"/>
                        <a:pt x="556008" y="895"/>
                        <a:pt x="549402" y="768"/>
                      </a:cubicBezTo>
                      <a:cubicBezTo>
                        <a:pt x="545338" y="514"/>
                        <a:pt x="541400" y="514"/>
                        <a:pt x="536826" y="895"/>
                      </a:cubicBezTo>
                      <a:cubicBezTo>
                        <a:pt x="530983" y="1657"/>
                        <a:pt x="524632" y="1784"/>
                        <a:pt x="518408" y="1403"/>
                      </a:cubicBezTo>
                      <a:cubicBezTo>
                        <a:pt x="518281" y="1403"/>
                        <a:pt x="507229" y="1530"/>
                        <a:pt x="502020" y="1530"/>
                      </a:cubicBezTo>
                      <a:cubicBezTo>
                        <a:pt x="501258" y="1403"/>
                        <a:pt x="500750" y="1276"/>
                        <a:pt x="499861" y="1276"/>
                      </a:cubicBezTo>
                      <a:cubicBezTo>
                        <a:pt x="496431" y="895"/>
                        <a:pt x="492493" y="1276"/>
                        <a:pt x="488555" y="1784"/>
                      </a:cubicBezTo>
                      <a:cubicBezTo>
                        <a:pt x="443968" y="2292"/>
                        <a:pt x="399254" y="1784"/>
                        <a:pt x="354539" y="4199"/>
                      </a:cubicBezTo>
                      <a:cubicBezTo>
                        <a:pt x="338915" y="5088"/>
                        <a:pt x="323417" y="6231"/>
                        <a:pt x="307666" y="5088"/>
                      </a:cubicBezTo>
                      <a:cubicBezTo>
                        <a:pt x="279592" y="3055"/>
                        <a:pt x="251392" y="3055"/>
                        <a:pt x="223318" y="2547"/>
                      </a:cubicBezTo>
                      <a:cubicBezTo>
                        <a:pt x="210107" y="2292"/>
                        <a:pt x="201215" y="5215"/>
                        <a:pt x="183558" y="2547"/>
                      </a:cubicBezTo>
                      <a:cubicBezTo>
                        <a:pt x="175809" y="2039"/>
                        <a:pt x="161200" y="-122"/>
                        <a:pt x="153706" y="5"/>
                      </a:cubicBezTo>
                      <a:cubicBezTo>
                        <a:pt x="139606" y="387"/>
                        <a:pt x="132492" y="1530"/>
                        <a:pt x="118391" y="2166"/>
                      </a:cubicBezTo>
                      <a:cubicBezTo>
                        <a:pt x="87016" y="3436"/>
                        <a:pt x="55639" y="3944"/>
                        <a:pt x="24263" y="4326"/>
                      </a:cubicBezTo>
                      <a:cubicBezTo>
                        <a:pt x="18292" y="4453"/>
                        <a:pt x="12195" y="3817"/>
                        <a:pt x="6225" y="3182"/>
                      </a:cubicBezTo>
                      <a:lnTo>
                        <a:pt x="0" y="31517"/>
                      </a:lnTo>
                      <a:lnTo>
                        <a:pt x="6225" y="62137"/>
                      </a:lnTo>
                      <a:cubicBezTo>
                        <a:pt x="9654" y="62265"/>
                        <a:pt x="13212" y="62265"/>
                        <a:pt x="16642" y="62392"/>
                      </a:cubicBezTo>
                      <a:cubicBezTo>
                        <a:pt x="45477" y="63662"/>
                        <a:pt x="74693" y="60613"/>
                        <a:pt x="102894" y="60231"/>
                      </a:cubicBezTo>
                      <a:cubicBezTo>
                        <a:pt x="181144" y="59342"/>
                        <a:pt x="259395" y="60231"/>
                        <a:pt x="337644" y="58199"/>
                      </a:cubicBezTo>
                      <a:cubicBezTo>
                        <a:pt x="351999" y="57817"/>
                        <a:pt x="386805" y="58579"/>
                        <a:pt x="389473" y="59088"/>
                      </a:cubicBezTo>
                      <a:cubicBezTo>
                        <a:pt x="409162" y="62772"/>
                        <a:pt x="430249" y="59596"/>
                        <a:pt x="450701" y="59850"/>
                      </a:cubicBezTo>
                      <a:cubicBezTo>
                        <a:pt x="457942" y="59978"/>
                        <a:pt x="465182" y="59978"/>
                        <a:pt x="472422" y="60105"/>
                      </a:cubicBezTo>
                      <a:cubicBezTo>
                        <a:pt x="484237" y="60231"/>
                        <a:pt x="495923" y="60358"/>
                        <a:pt x="507737" y="60486"/>
                      </a:cubicBezTo>
                      <a:cubicBezTo>
                        <a:pt x="530729" y="60740"/>
                        <a:pt x="553721" y="61248"/>
                        <a:pt x="576587" y="62137"/>
                      </a:cubicBezTo>
                      <a:lnTo>
                        <a:pt x="581922" y="29865"/>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91" name="Graphic 1018">
                <a:extLst>
                  <a:ext uri="{FF2B5EF4-FFF2-40B4-BE49-F238E27FC236}">
                    <a16:creationId xmlns:a16="http://schemas.microsoft.com/office/drawing/2014/main" id="{42233948-36E1-F1FB-9B48-316127073321}"/>
                  </a:ext>
                </a:extLst>
              </p:cNvPr>
              <p:cNvGrpSpPr/>
              <p:nvPr/>
            </p:nvGrpSpPr>
            <p:grpSpPr>
              <a:xfrm>
                <a:off x="10103790" y="6721607"/>
                <a:ext cx="248410" cy="404995"/>
                <a:chOff x="10103790" y="6721607"/>
                <a:chExt cx="248410" cy="404995"/>
              </a:xfrm>
              <a:grpFill/>
            </p:grpSpPr>
            <p:sp>
              <p:nvSpPr>
                <p:cNvPr id="93" name="Freeform 92">
                  <a:extLst>
                    <a:ext uri="{FF2B5EF4-FFF2-40B4-BE49-F238E27FC236}">
                      <a16:creationId xmlns:a16="http://schemas.microsoft.com/office/drawing/2014/main" id="{3E057C71-93B4-46BE-E437-FEFA1B0BC14D}"/>
                    </a:ext>
                  </a:extLst>
                </p:cNvPr>
                <p:cNvSpPr/>
                <p:nvPr/>
              </p:nvSpPr>
              <p:spPr>
                <a:xfrm>
                  <a:off x="10293148" y="7003100"/>
                  <a:ext cx="931" cy="29732"/>
                </a:xfrm>
                <a:custGeom>
                  <a:avLst/>
                  <a:gdLst>
                    <a:gd name="connsiteX0" fmla="*/ 931 w 931"/>
                    <a:gd name="connsiteY0" fmla="*/ 0 h 29732"/>
                    <a:gd name="connsiteX1" fmla="*/ 931 w 931"/>
                    <a:gd name="connsiteY1" fmla="*/ 509 h 29732"/>
                    <a:gd name="connsiteX2" fmla="*/ 42 w 931"/>
                    <a:gd name="connsiteY2" fmla="*/ 20457 h 29732"/>
                    <a:gd name="connsiteX3" fmla="*/ 550 w 931"/>
                    <a:gd name="connsiteY3" fmla="*/ 29732 h 29732"/>
                    <a:gd name="connsiteX4" fmla="*/ 931 w 931"/>
                    <a:gd name="connsiteY4" fmla="*/ 0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 h="29732">
                      <a:moveTo>
                        <a:pt x="931" y="0"/>
                      </a:moveTo>
                      <a:lnTo>
                        <a:pt x="931" y="509"/>
                      </a:lnTo>
                      <a:cubicBezTo>
                        <a:pt x="42" y="6607"/>
                        <a:pt x="-85" y="13468"/>
                        <a:pt x="42" y="20457"/>
                      </a:cubicBezTo>
                      <a:cubicBezTo>
                        <a:pt x="169" y="23634"/>
                        <a:pt x="296" y="26683"/>
                        <a:pt x="550" y="29732"/>
                      </a:cubicBezTo>
                      <a:cubicBezTo>
                        <a:pt x="677" y="19821"/>
                        <a:pt x="804" y="9911"/>
                        <a:pt x="931"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94" name="Freeform 93">
                  <a:extLst>
                    <a:ext uri="{FF2B5EF4-FFF2-40B4-BE49-F238E27FC236}">
                      <a16:creationId xmlns:a16="http://schemas.microsoft.com/office/drawing/2014/main" id="{21260B40-AA29-482B-2AAD-8BA1370EF2D4}"/>
                    </a:ext>
                  </a:extLst>
                </p:cNvPr>
                <p:cNvSpPr/>
                <p:nvPr/>
              </p:nvSpPr>
              <p:spPr>
                <a:xfrm>
                  <a:off x="10103790" y="6721607"/>
                  <a:ext cx="248410" cy="404995"/>
                </a:xfrm>
                <a:custGeom>
                  <a:avLst/>
                  <a:gdLst>
                    <a:gd name="connsiteX0" fmla="*/ 203628 w 248410"/>
                    <a:gd name="connsiteY0" fmla="*/ 404995 h 404995"/>
                    <a:gd name="connsiteX1" fmla="*/ 210996 w 248410"/>
                    <a:gd name="connsiteY1" fmla="*/ 404106 h 404995"/>
                    <a:gd name="connsiteX2" fmla="*/ 231194 w 248410"/>
                    <a:gd name="connsiteY2" fmla="*/ 393814 h 404995"/>
                    <a:gd name="connsiteX3" fmla="*/ 239196 w 248410"/>
                    <a:gd name="connsiteY3" fmla="*/ 382378 h 404995"/>
                    <a:gd name="connsiteX4" fmla="*/ 243642 w 248410"/>
                    <a:gd name="connsiteY4" fmla="*/ 363192 h 404995"/>
                    <a:gd name="connsiteX5" fmla="*/ 245421 w 248410"/>
                    <a:gd name="connsiteY5" fmla="*/ 345785 h 404995"/>
                    <a:gd name="connsiteX6" fmla="*/ 245929 w 248410"/>
                    <a:gd name="connsiteY6" fmla="*/ 343626 h 404995"/>
                    <a:gd name="connsiteX7" fmla="*/ 246564 w 248410"/>
                    <a:gd name="connsiteY7" fmla="*/ 331047 h 404995"/>
                    <a:gd name="connsiteX8" fmla="*/ 248215 w 248410"/>
                    <a:gd name="connsiteY8" fmla="*/ 252905 h 404995"/>
                    <a:gd name="connsiteX9" fmla="*/ 247580 w 248410"/>
                    <a:gd name="connsiteY9" fmla="*/ 213010 h 404995"/>
                    <a:gd name="connsiteX10" fmla="*/ 246310 w 248410"/>
                    <a:gd name="connsiteY10" fmla="*/ 176670 h 404995"/>
                    <a:gd name="connsiteX11" fmla="*/ 245294 w 248410"/>
                    <a:gd name="connsiteY11" fmla="*/ 120510 h 404995"/>
                    <a:gd name="connsiteX12" fmla="*/ 244532 w 248410"/>
                    <a:gd name="connsiteY12" fmla="*/ 73118 h 404995"/>
                    <a:gd name="connsiteX13" fmla="*/ 242626 w 248410"/>
                    <a:gd name="connsiteY13" fmla="*/ 50755 h 404995"/>
                    <a:gd name="connsiteX14" fmla="*/ 237164 w 248410"/>
                    <a:gd name="connsiteY14" fmla="*/ 29028 h 404995"/>
                    <a:gd name="connsiteX15" fmla="*/ 223191 w 248410"/>
                    <a:gd name="connsiteY15" fmla="*/ 14670 h 404995"/>
                    <a:gd name="connsiteX16" fmla="*/ 202358 w 248410"/>
                    <a:gd name="connsiteY16" fmla="*/ 6030 h 404995"/>
                    <a:gd name="connsiteX17" fmla="*/ 172379 w 248410"/>
                    <a:gd name="connsiteY17" fmla="*/ 567 h 404995"/>
                    <a:gd name="connsiteX18" fmla="*/ 131857 w 248410"/>
                    <a:gd name="connsiteY18" fmla="*/ 312 h 404995"/>
                    <a:gd name="connsiteX19" fmla="*/ 24135 w 248410"/>
                    <a:gd name="connsiteY19" fmla="*/ 2346 h 404995"/>
                    <a:gd name="connsiteX20" fmla="*/ 6097 w 248410"/>
                    <a:gd name="connsiteY20" fmla="*/ 1202 h 404995"/>
                    <a:gd name="connsiteX21" fmla="*/ 0 w 248410"/>
                    <a:gd name="connsiteY21" fmla="*/ 29537 h 404995"/>
                    <a:gd name="connsiteX22" fmla="*/ 6097 w 248410"/>
                    <a:gd name="connsiteY22" fmla="*/ 60157 h 404995"/>
                    <a:gd name="connsiteX23" fmla="*/ 16514 w 248410"/>
                    <a:gd name="connsiteY23" fmla="*/ 60412 h 404995"/>
                    <a:gd name="connsiteX24" fmla="*/ 55003 w 248410"/>
                    <a:gd name="connsiteY24" fmla="*/ 59903 h 404995"/>
                    <a:gd name="connsiteX25" fmla="*/ 91588 w 248410"/>
                    <a:gd name="connsiteY25" fmla="*/ 58251 h 404995"/>
                    <a:gd name="connsiteX26" fmla="*/ 141637 w 248410"/>
                    <a:gd name="connsiteY26" fmla="*/ 57870 h 404995"/>
                    <a:gd name="connsiteX27" fmla="*/ 166662 w 248410"/>
                    <a:gd name="connsiteY27" fmla="*/ 58125 h 404995"/>
                    <a:gd name="connsiteX28" fmla="*/ 186733 w 248410"/>
                    <a:gd name="connsiteY28" fmla="*/ 71593 h 404995"/>
                    <a:gd name="connsiteX29" fmla="*/ 190798 w 248410"/>
                    <a:gd name="connsiteY29" fmla="*/ 83282 h 404995"/>
                    <a:gd name="connsiteX30" fmla="*/ 191052 w 248410"/>
                    <a:gd name="connsiteY30" fmla="*/ 95734 h 404995"/>
                    <a:gd name="connsiteX31" fmla="*/ 191306 w 248410"/>
                    <a:gd name="connsiteY31" fmla="*/ 120638 h 404995"/>
                    <a:gd name="connsiteX32" fmla="*/ 192323 w 248410"/>
                    <a:gd name="connsiteY32" fmla="*/ 168920 h 404995"/>
                    <a:gd name="connsiteX33" fmla="*/ 192196 w 248410"/>
                    <a:gd name="connsiteY33" fmla="*/ 192807 h 404995"/>
                    <a:gd name="connsiteX34" fmla="*/ 191433 w 248410"/>
                    <a:gd name="connsiteY34" fmla="*/ 214280 h 404995"/>
                    <a:gd name="connsiteX35" fmla="*/ 189782 w 248410"/>
                    <a:gd name="connsiteY35" fmla="*/ 226986 h 404995"/>
                    <a:gd name="connsiteX36" fmla="*/ 189782 w 248410"/>
                    <a:gd name="connsiteY36" fmla="*/ 238675 h 404995"/>
                    <a:gd name="connsiteX37" fmla="*/ 190671 w 248410"/>
                    <a:gd name="connsiteY37" fmla="*/ 263070 h 404995"/>
                    <a:gd name="connsiteX38" fmla="*/ 190417 w 248410"/>
                    <a:gd name="connsiteY38" fmla="*/ 281494 h 404995"/>
                    <a:gd name="connsiteX39" fmla="*/ 190035 w 248410"/>
                    <a:gd name="connsiteY39" fmla="*/ 311226 h 404995"/>
                    <a:gd name="connsiteX40" fmla="*/ 185208 w 248410"/>
                    <a:gd name="connsiteY40" fmla="*/ 339052 h 404995"/>
                    <a:gd name="connsiteX41" fmla="*/ 160057 w 248410"/>
                    <a:gd name="connsiteY41" fmla="*/ 351630 h 404995"/>
                    <a:gd name="connsiteX42" fmla="*/ 182033 w 248410"/>
                    <a:gd name="connsiteY42" fmla="*/ 387079 h 404995"/>
                    <a:gd name="connsiteX43" fmla="*/ 203628 w 248410"/>
                    <a:gd name="connsiteY43" fmla="*/ 404995 h 40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410" h="404995">
                      <a:moveTo>
                        <a:pt x="203628" y="404995"/>
                      </a:moveTo>
                      <a:cubicBezTo>
                        <a:pt x="206041" y="404868"/>
                        <a:pt x="208455" y="404614"/>
                        <a:pt x="210996" y="404106"/>
                      </a:cubicBezTo>
                      <a:cubicBezTo>
                        <a:pt x="218871" y="402454"/>
                        <a:pt x="225858" y="398896"/>
                        <a:pt x="231194" y="393814"/>
                      </a:cubicBezTo>
                      <a:cubicBezTo>
                        <a:pt x="234623" y="390765"/>
                        <a:pt x="237291" y="387207"/>
                        <a:pt x="239196" y="382378"/>
                      </a:cubicBezTo>
                      <a:cubicBezTo>
                        <a:pt x="241609" y="376025"/>
                        <a:pt x="242753" y="369419"/>
                        <a:pt x="243642" y="363192"/>
                      </a:cubicBezTo>
                      <a:cubicBezTo>
                        <a:pt x="243642" y="362939"/>
                        <a:pt x="244785" y="351376"/>
                        <a:pt x="245421" y="345785"/>
                      </a:cubicBezTo>
                      <a:cubicBezTo>
                        <a:pt x="245547" y="345150"/>
                        <a:pt x="245674" y="344515"/>
                        <a:pt x="245929" y="343626"/>
                      </a:cubicBezTo>
                      <a:cubicBezTo>
                        <a:pt x="246691" y="340322"/>
                        <a:pt x="246691" y="335748"/>
                        <a:pt x="246564" y="331047"/>
                      </a:cubicBezTo>
                      <a:cubicBezTo>
                        <a:pt x="248597" y="306652"/>
                        <a:pt x="248597" y="281240"/>
                        <a:pt x="248215" y="252905"/>
                      </a:cubicBezTo>
                      <a:lnTo>
                        <a:pt x="247580" y="213010"/>
                      </a:lnTo>
                      <a:lnTo>
                        <a:pt x="246310" y="176670"/>
                      </a:lnTo>
                      <a:cubicBezTo>
                        <a:pt x="245421" y="157866"/>
                        <a:pt x="244404" y="138934"/>
                        <a:pt x="245294" y="120510"/>
                      </a:cubicBezTo>
                      <a:cubicBezTo>
                        <a:pt x="246056" y="104246"/>
                        <a:pt x="245547" y="88364"/>
                        <a:pt x="244532" y="73118"/>
                      </a:cubicBezTo>
                      <a:lnTo>
                        <a:pt x="242626" y="50755"/>
                      </a:lnTo>
                      <a:cubicBezTo>
                        <a:pt x="242118" y="43386"/>
                        <a:pt x="241102" y="36016"/>
                        <a:pt x="237164" y="29028"/>
                      </a:cubicBezTo>
                      <a:cubicBezTo>
                        <a:pt x="233734" y="22548"/>
                        <a:pt x="228780" y="18355"/>
                        <a:pt x="223191" y="14670"/>
                      </a:cubicBezTo>
                      <a:cubicBezTo>
                        <a:pt x="217474" y="11113"/>
                        <a:pt x="210614" y="7936"/>
                        <a:pt x="202358" y="6030"/>
                      </a:cubicBezTo>
                      <a:cubicBezTo>
                        <a:pt x="194735" y="4760"/>
                        <a:pt x="180890" y="1075"/>
                        <a:pt x="172379" y="567"/>
                      </a:cubicBezTo>
                      <a:cubicBezTo>
                        <a:pt x="156754" y="-450"/>
                        <a:pt x="148116" y="186"/>
                        <a:pt x="131857" y="312"/>
                      </a:cubicBezTo>
                      <a:cubicBezTo>
                        <a:pt x="95526" y="1329"/>
                        <a:pt x="58433" y="1964"/>
                        <a:pt x="24135" y="2346"/>
                      </a:cubicBezTo>
                      <a:cubicBezTo>
                        <a:pt x="18165" y="2473"/>
                        <a:pt x="12068" y="1837"/>
                        <a:pt x="6097" y="1202"/>
                      </a:cubicBezTo>
                      <a:lnTo>
                        <a:pt x="0" y="29537"/>
                      </a:lnTo>
                      <a:lnTo>
                        <a:pt x="6097" y="60157"/>
                      </a:lnTo>
                      <a:lnTo>
                        <a:pt x="16514" y="60412"/>
                      </a:lnTo>
                      <a:cubicBezTo>
                        <a:pt x="32011" y="61047"/>
                        <a:pt x="42300" y="60539"/>
                        <a:pt x="55003" y="59903"/>
                      </a:cubicBezTo>
                      <a:cubicBezTo>
                        <a:pt x="67198" y="59268"/>
                        <a:pt x="79647" y="58378"/>
                        <a:pt x="91588" y="58251"/>
                      </a:cubicBezTo>
                      <a:lnTo>
                        <a:pt x="141637" y="57870"/>
                      </a:lnTo>
                      <a:cubicBezTo>
                        <a:pt x="150022" y="57998"/>
                        <a:pt x="158405" y="57362"/>
                        <a:pt x="166662" y="58125"/>
                      </a:cubicBezTo>
                      <a:cubicBezTo>
                        <a:pt x="174919" y="59395"/>
                        <a:pt x="182541" y="64478"/>
                        <a:pt x="186733" y="71593"/>
                      </a:cubicBezTo>
                      <a:cubicBezTo>
                        <a:pt x="188893" y="75150"/>
                        <a:pt x="190290" y="79216"/>
                        <a:pt x="190798" y="83282"/>
                      </a:cubicBezTo>
                      <a:cubicBezTo>
                        <a:pt x="191179" y="87475"/>
                        <a:pt x="190925" y="91541"/>
                        <a:pt x="191052" y="95734"/>
                      </a:cubicBezTo>
                      <a:lnTo>
                        <a:pt x="191306" y="120638"/>
                      </a:lnTo>
                      <a:cubicBezTo>
                        <a:pt x="191560" y="137155"/>
                        <a:pt x="191814" y="154308"/>
                        <a:pt x="192323" y="168920"/>
                      </a:cubicBezTo>
                      <a:cubicBezTo>
                        <a:pt x="192449" y="174510"/>
                        <a:pt x="192449" y="184167"/>
                        <a:pt x="192196" y="192807"/>
                      </a:cubicBezTo>
                      <a:cubicBezTo>
                        <a:pt x="191941" y="203607"/>
                        <a:pt x="191687" y="213010"/>
                        <a:pt x="191433" y="214280"/>
                      </a:cubicBezTo>
                      <a:cubicBezTo>
                        <a:pt x="190544" y="219743"/>
                        <a:pt x="190035" y="222920"/>
                        <a:pt x="189782" y="226986"/>
                      </a:cubicBezTo>
                      <a:cubicBezTo>
                        <a:pt x="189528" y="230797"/>
                        <a:pt x="189655" y="234736"/>
                        <a:pt x="189782" y="238675"/>
                      </a:cubicBezTo>
                      <a:cubicBezTo>
                        <a:pt x="190035" y="246807"/>
                        <a:pt x="190798" y="254430"/>
                        <a:pt x="190671" y="263070"/>
                      </a:cubicBezTo>
                      <a:cubicBezTo>
                        <a:pt x="190544" y="269169"/>
                        <a:pt x="190544" y="275268"/>
                        <a:pt x="190417" y="281494"/>
                      </a:cubicBezTo>
                      <a:cubicBezTo>
                        <a:pt x="190290" y="291405"/>
                        <a:pt x="190163" y="301315"/>
                        <a:pt x="190035" y="311226"/>
                      </a:cubicBezTo>
                      <a:cubicBezTo>
                        <a:pt x="189655" y="320628"/>
                        <a:pt x="191179" y="331047"/>
                        <a:pt x="185208" y="339052"/>
                      </a:cubicBezTo>
                      <a:cubicBezTo>
                        <a:pt x="179873" y="347184"/>
                        <a:pt x="170093" y="352011"/>
                        <a:pt x="160057" y="351630"/>
                      </a:cubicBezTo>
                      <a:lnTo>
                        <a:pt x="182033" y="387079"/>
                      </a:lnTo>
                      <a:lnTo>
                        <a:pt x="203628" y="40499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sp>
          <p:nvSpPr>
            <p:cNvPr id="526" name="TextBox 525">
              <a:extLst>
                <a:ext uri="{FF2B5EF4-FFF2-40B4-BE49-F238E27FC236}">
                  <a16:creationId xmlns:a16="http://schemas.microsoft.com/office/drawing/2014/main" id="{E33B3383-A739-23CD-3C90-5677C643F08D}"/>
                </a:ext>
              </a:extLst>
            </p:cNvPr>
            <p:cNvSpPr txBox="1"/>
            <p:nvPr/>
          </p:nvSpPr>
          <p:spPr>
            <a:xfrm>
              <a:off x="507252" y="6765242"/>
              <a:ext cx="3941144" cy="307777"/>
            </a:xfrm>
            <a:prstGeom prst="rect">
              <a:avLst/>
            </a:prstGeom>
            <a:noFill/>
          </p:spPr>
          <p:txBody>
            <a:bodyPr wrap="none" rtlCol="0">
              <a:spAutoFit/>
            </a:bodyPr>
            <a:lstStyle/>
            <a:p>
              <a:pPr algn="l"/>
              <a:r>
                <a:rPr lang="en-US" sz="1400" spc="30">
                  <a:solidFill>
                    <a:srgbClr val="FFFFFF"/>
                  </a:solidFill>
                  <a:latin typeface="Londrina Solid" pitchFamily="2" charset="77"/>
                  <a:sym typeface="LondrinaSolid-Black"/>
                  <a:rtl val="0"/>
                </a:rPr>
                <a:t>Share your thoughts and read the opinions of others</a:t>
              </a:r>
            </a:p>
          </p:txBody>
        </p:sp>
        <p:grpSp>
          <p:nvGrpSpPr>
            <p:cNvPr id="527" name="Graphic 1018">
              <a:extLst>
                <a:ext uri="{FF2B5EF4-FFF2-40B4-BE49-F238E27FC236}">
                  <a16:creationId xmlns:a16="http://schemas.microsoft.com/office/drawing/2014/main" id="{ADD21667-A2DB-6893-098F-9805FDE4719D}"/>
                </a:ext>
              </a:extLst>
            </p:cNvPr>
            <p:cNvGrpSpPr/>
            <p:nvPr/>
          </p:nvGrpSpPr>
          <p:grpSpPr>
            <a:xfrm>
              <a:off x="9842871" y="6781129"/>
              <a:ext cx="288103" cy="288423"/>
              <a:chOff x="9842871" y="6781129"/>
              <a:chExt cx="288103" cy="288423"/>
            </a:xfrm>
            <a:solidFill>
              <a:srgbClr val="FFFFFF"/>
            </a:solidFill>
          </p:grpSpPr>
          <p:sp>
            <p:nvSpPr>
              <p:cNvPr id="536" name="Freeform 535">
                <a:extLst>
                  <a:ext uri="{FF2B5EF4-FFF2-40B4-BE49-F238E27FC236}">
                    <a16:creationId xmlns:a16="http://schemas.microsoft.com/office/drawing/2014/main" id="{5505059B-1609-19A1-1560-6FBFD7316396}"/>
                  </a:ext>
                </a:extLst>
              </p:cNvPr>
              <p:cNvSpPr/>
              <p:nvPr/>
            </p:nvSpPr>
            <p:spPr>
              <a:xfrm>
                <a:off x="9964438" y="6875343"/>
                <a:ext cx="44714" cy="44533"/>
              </a:xfrm>
              <a:custGeom>
                <a:avLst/>
                <a:gdLst>
                  <a:gd name="connsiteX0" fmla="*/ 38236 w 44714"/>
                  <a:gd name="connsiteY0" fmla="*/ 6798 h 44533"/>
                  <a:gd name="connsiteX1" fmla="*/ 30995 w 44714"/>
                  <a:gd name="connsiteY1" fmla="*/ 1715 h 44533"/>
                  <a:gd name="connsiteX2" fmla="*/ 13847 w 44714"/>
                  <a:gd name="connsiteY2" fmla="*/ 1715 h 44533"/>
                  <a:gd name="connsiteX3" fmla="*/ 6733 w 44714"/>
                  <a:gd name="connsiteY3" fmla="*/ 6798 h 44533"/>
                  <a:gd name="connsiteX4" fmla="*/ 1906 w 44714"/>
                  <a:gd name="connsiteY4" fmla="*/ 13659 h 44533"/>
                  <a:gd name="connsiteX5" fmla="*/ 0 w 44714"/>
                  <a:gd name="connsiteY5" fmla="*/ 22553 h 44533"/>
                  <a:gd name="connsiteX6" fmla="*/ 1906 w 44714"/>
                  <a:gd name="connsiteY6" fmla="*/ 31193 h 44533"/>
                  <a:gd name="connsiteX7" fmla="*/ 6733 w 44714"/>
                  <a:gd name="connsiteY7" fmla="*/ 38181 h 44533"/>
                  <a:gd name="connsiteX8" fmla="*/ 13847 w 44714"/>
                  <a:gd name="connsiteY8" fmla="*/ 42882 h 44533"/>
                  <a:gd name="connsiteX9" fmla="*/ 22357 w 44714"/>
                  <a:gd name="connsiteY9" fmla="*/ 44534 h 44533"/>
                  <a:gd name="connsiteX10" fmla="*/ 30868 w 44714"/>
                  <a:gd name="connsiteY10" fmla="*/ 42882 h 44533"/>
                  <a:gd name="connsiteX11" fmla="*/ 37982 w 44714"/>
                  <a:gd name="connsiteY11" fmla="*/ 38181 h 44533"/>
                  <a:gd name="connsiteX12" fmla="*/ 42809 w 44714"/>
                  <a:gd name="connsiteY12" fmla="*/ 31193 h 44533"/>
                  <a:gd name="connsiteX13" fmla="*/ 44715 w 44714"/>
                  <a:gd name="connsiteY13" fmla="*/ 22553 h 44533"/>
                  <a:gd name="connsiteX14" fmla="*/ 42809 w 44714"/>
                  <a:gd name="connsiteY14" fmla="*/ 13659 h 44533"/>
                  <a:gd name="connsiteX15" fmla="*/ 38236 w 44714"/>
                  <a:gd name="connsiteY15" fmla="*/ 6798 h 4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14" h="44533">
                    <a:moveTo>
                      <a:pt x="38236" y="6798"/>
                    </a:moveTo>
                    <a:cubicBezTo>
                      <a:pt x="36204" y="4510"/>
                      <a:pt x="33790" y="2859"/>
                      <a:pt x="30995" y="1715"/>
                    </a:cubicBezTo>
                    <a:cubicBezTo>
                      <a:pt x="25533" y="-572"/>
                      <a:pt x="19309" y="-572"/>
                      <a:pt x="13847" y="1715"/>
                    </a:cubicBezTo>
                    <a:cubicBezTo>
                      <a:pt x="11051" y="2859"/>
                      <a:pt x="8638" y="4637"/>
                      <a:pt x="6733" y="6798"/>
                    </a:cubicBezTo>
                    <a:cubicBezTo>
                      <a:pt x="4827" y="8703"/>
                      <a:pt x="3176" y="11117"/>
                      <a:pt x="1906" y="13659"/>
                    </a:cubicBezTo>
                    <a:cubicBezTo>
                      <a:pt x="635" y="16327"/>
                      <a:pt x="0" y="19249"/>
                      <a:pt x="0" y="22553"/>
                    </a:cubicBezTo>
                    <a:cubicBezTo>
                      <a:pt x="0" y="25602"/>
                      <a:pt x="635" y="28524"/>
                      <a:pt x="1906" y="31193"/>
                    </a:cubicBezTo>
                    <a:cubicBezTo>
                      <a:pt x="3176" y="33861"/>
                      <a:pt x="4700" y="36275"/>
                      <a:pt x="6733" y="38181"/>
                    </a:cubicBezTo>
                    <a:cubicBezTo>
                      <a:pt x="8765" y="40214"/>
                      <a:pt x="11179" y="41739"/>
                      <a:pt x="13847" y="42882"/>
                    </a:cubicBezTo>
                    <a:cubicBezTo>
                      <a:pt x="16514" y="44026"/>
                      <a:pt x="19436" y="44534"/>
                      <a:pt x="22357" y="44534"/>
                    </a:cubicBezTo>
                    <a:cubicBezTo>
                      <a:pt x="25279" y="44534"/>
                      <a:pt x="28201" y="44026"/>
                      <a:pt x="30868" y="42882"/>
                    </a:cubicBezTo>
                    <a:cubicBezTo>
                      <a:pt x="33536" y="41739"/>
                      <a:pt x="35950" y="40214"/>
                      <a:pt x="37982" y="38181"/>
                    </a:cubicBezTo>
                    <a:cubicBezTo>
                      <a:pt x="40015" y="36148"/>
                      <a:pt x="41539" y="33861"/>
                      <a:pt x="42809" y="31193"/>
                    </a:cubicBezTo>
                    <a:cubicBezTo>
                      <a:pt x="44080" y="28397"/>
                      <a:pt x="44715" y="25475"/>
                      <a:pt x="44715" y="22553"/>
                    </a:cubicBezTo>
                    <a:cubicBezTo>
                      <a:pt x="44715" y="19377"/>
                      <a:pt x="44080" y="16327"/>
                      <a:pt x="42809" y="13659"/>
                    </a:cubicBezTo>
                    <a:cubicBezTo>
                      <a:pt x="41666" y="10863"/>
                      <a:pt x="40142" y="8576"/>
                      <a:pt x="38236" y="6798"/>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537" name="Freeform 536">
                <a:hlinkClick r:id="rId6"/>
                <a:extLst>
                  <a:ext uri="{FF2B5EF4-FFF2-40B4-BE49-F238E27FC236}">
                    <a16:creationId xmlns:a16="http://schemas.microsoft.com/office/drawing/2014/main" id="{871C1D08-B823-E708-B478-3F6BBB1B1F2C}"/>
                  </a:ext>
                </a:extLst>
              </p:cNvPr>
              <p:cNvSpPr/>
              <p:nvPr/>
            </p:nvSpPr>
            <p:spPr>
              <a:xfrm>
                <a:off x="9842871" y="6781129"/>
                <a:ext cx="288103" cy="288423"/>
              </a:xfrm>
              <a:custGeom>
                <a:avLst/>
                <a:gdLst>
                  <a:gd name="connsiteX0" fmla="*/ 144052 w 288103"/>
                  <a:gd name="connsiteY0" fmla="*/ 0 h 288423"/>
                  <a:gd name="connsiteX1" fmla="*/ 0 w 288103"/>
                  <a:gd name="connsiteY1" fmla="*/ 144211 h 288423"/>
                  <a:gd name="connsiteX2" fmla="*/ 144052 w 288103"/>
                  <a:gd name="connsiteY2" fmla="*/ 288424 h 288423"/>
                  <a:gd name="connsiteX3" fmla="*/ 288103 w 288103"/>
                  <a:gd name="connsiteY3" fmla="*/ 144211 h 288423"/>
                  <a:gd name="connsiteX4" fmla="*/ 144052 w 288103"/>
                  <a:gd name="connsiteY4" fmla="*/ 0 h 288423"/>
                  <a:gd name="connsiteX5" fmla="*/ 202612 w 288103"/>
                  <a:gd name="connsiteY5" fmla="*/ 124390 h 288423"/>
                  <a:gd name="connsiteX6" fmla="*/ 201088 w 288103"/>
                  <a:gd name="connsiteY6" fmla="*/ 132141 h 288423"/>
                  <a:gd name="connsiteX7" fmla="*/ 198547 w 288103"/>
                  <a:gd name="connsiteY7" fmla="*/ 139256 h 288423"/>
                  <a:gd name="connsiteX8" fmla="*/ 195244 w 288103"/>
                  <a:gd name="connsiteY8" fmla="*/ 145990 h 288423"/>
                  <a:gd name="connsiteX9" fmla="*/ 144052 w 288103"/>
                  <a:gd name="connsiteY9" fmla="*/ 234677 h 288423"/>
                  <a:gd name="connsiteX10" fmla="*/ 92858 w 288103"/>
                  <a:gd name="connsiteY10" fmla="*/ 146118 h 288423"/>
                  <a:gd name="connsiteX11" fmla="*/ 89556 w 288103"/>
                  <a:gd name="connsiteY11" fmla="*/ 139383 h 288423"/>
                  <a:gd name="connsiteX12" fmla="*/ 87016 w 288103"/>
                  <a:gd name="connsiteY12" fmla="*/ 132268 h 288423"/>
                  <a:gd name="connsiteX13" fmla="*/ 85491 w 288103"/>
                  <a:gd name="connsiteY13" fmla="*/ 124390 h 288423"/>
                  <a:gd name="connsiteX14" fmla="*/ 84983 w 288103"/>
                  <a:gd name="connsiteY14" fmla="*/ 116640 h 288423"/>
                  <a:gd name="connsiteX15" fmla="*/ 89683 w 288103"/>
                  <a:gd name="connsiteY15" fmla="*/ 93388 h 288423"/>
                  <a:gd name="connsiteX16" fmla="*/ 102259 w 288103"/>
                  <a:gd name="connsiteY16" fmla="*/ 74711 h 288423"/>
                  <a:gd name="connsiteX17" fmla="*/ 121187 w 288103"/>
                  <a:gd name="connsiteY17" fmla="*/ 62132 h 288423"/>
                  <a:gd name="connsiteX18" fmla="*/ 144052 w 288103"/>
                  <a:gd name="connsiteY18" fmla="*/ 57430 h 288423"/>
                  <a:gd name="connsiteX19" fmla="*/ 166917 w 288103"/>
                  <a:gd name="connsiteY19" fmla="*/ 62132 h 288423"/>
                  <a:gd name="connsiteX20" fmla="*/ 185844 w 288103"/>
                  <a:gd name="connsiteY20" fmla="*/ 74711 h 288423"/>
                  <a:gd name="connsiteX21" fmla="*/ 198547 w 288103"/>
                  <a:gd name="connsiteY21" fmla="*/ 93388 h 288423"/>
                  <a:gd name="connsiteX22" fmla="*/ 203247 w 288103"/>
                  <a:gd name="connsiteY22" fmla="*/ 116640 h 288423"/>
                  <a:gd name="connsiteX23" fmla="*/ 202612 w 288103"/>
                  <a:gd name="connsiteY23" fmla="*/ 124390 h 28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8103" h="288423">
                    <a:moveTo>
                      <a:pt x="144052" y="0"/>
                    </a:moveTo>
                    <a:cubicBezTo>
                      <a:pt x="64658" y="0"/>
                      <a:pt x="0" y="64673"/>
                      <a:pt x="0" y="144211"/>
                    </a:cubicBezTo>
                    <a:cubicBezTo>
                      <a:pt x="0" y="223750"/>
                      <a:pt x="64658" y="288424"/>
                      <a:pt x="144052" y="288424"/>
                    </a:cubicBezTo>
                    <a:cubicBezTo>
                      <a:pt x="223445" y="288424"/>
                      <a:pt x="288103" y="223750"/>
                      <a:pt x="288103" y="144211"/>
                    </a:cubicBezTo>
                    <a:cubicBezTo>
                      <a:pt x="288103" y="64673"/>
                      <a:pt x="223445" y="0"/>
                      <a:pt x="144052" y="0"/>
                    </a:cubicBezTo>
                    <a:close/>
                    <a:moveTo>
                      <a:pt x="202612" y="124390"/>
                    </a:moveTo>
                    <a:cubicBezTo>
                      <a:pt x="202231" y="127059"/>
                      <a:pt x="201723" y="129600"/>
                      <a:pt x="201088" y="132141"/>
                    </a:cubicBezTo>
                    <a:cubicBezTo>
                      <a:pt x="200326" y="134555"/>
                      <a:pt x="199563" y="136842"/>
                      <a:pt x="198547" y="139256"/>
                    </a:cubicBezTo>
                    <a:cubicBezTo>
                      <a:pt x="197531" y="141670"/>
                      <a:pt x="196388" y="143958"/>
                      <a:pt x="195244" y="145990"/>
                    </a:cubicBezTo>
                    <a:lnTo>
                      <a:pt x="144052" y="234677"/>
                    </a:lnTo>
                    <a:lnTo>
                      <a:pt x="92858" y="146118"/>
                    </a:lnTo>
                    <a:cubicBezTo>
                      <a:pt x="91716" y="144084"/>
                      <a:pt x="90572" y="141797"/>
                      <a:pt x="89556" y="139383"/>
                    </a:cubicBezTo>
                    <a:cubicBezTo>
                      <a:pt x="88540" y="136969"/>
                      <a:pt x="87651" y="134555"/>
                      <a:pt x="87016" y="132268"/>
                    </a:cubicBezTo>
                    <a:cubicBezTo>
                      <a:pt x="86253" y="129727"/>
                      <a:pt x="85745" y="127059"/>
                      <a:pt x="85491" y="124390"/>
                    </a:cubicBezTo>
                    <a:cubicBezTo>
                      <a:pt x="85110" y="121723"/>
                      <a:pt x="84983" y="119181"/>
                      <a:pt x="84983" y="116640"/>
                    </a:cubicBezTo>
                    <a:cubicBezTo>
                      <a:pt x="84983" y="108381"/>
                      <a:pt x="86507" y="100630"/>
                      <a:pt x="89683" y="93388"/>
                    </a:cubicBezTo>
                    <a:cubicBezTo>
                      <a:pt x="92732" y="86273"/>
                      <a:pt x="97051" y="80047"/>
                      <a:pt x="102259" y="74711"/>
                    </a:cubicBezTo>
                    <a:cubicBezTo>
                      <a:pt x="107721" y="69374"/>
                      <a:pt x="114200" y="65181"/>
                      <a:pt x="121187" y="62132"/>
                    </a:cubicBezTo>
                    <a:cubicBezTo>
                      <a:pt x="128300" y="59082"/>
                      <a:pt x="136049" y="57430"/>
                      <a:pt x="144052" y="57430"/>
                    </a:cubicBezTo>
                    <a:cubicBezTo>
                      <a:pt x="152055" y="57430"/>
                      <a:pt x="159803" y="58955"/>
                      <a:pt x="166917" y="62132"/>
                    </a:cubicBezTo>
                    <a:cubicBezTo>
                      <a:pt x="174030" y="65181"/>
                      <a:pt x="180382" y="69501"/>
                      <a:pt x="185844" y="74711"/>
                    </a:cubicBezTo>
                    <a:cubicBezTo>
                      <a:pt x="191180" y="80047"/>
                      <a:pt x="195371" y="86273"/>
                      <a:pt x="198547" y="93388"/>
                    </a:cubicBezTo>
                    <a:cubicBezTo>
                      <a:pt x="201596" y="100503"/>
                      <a:pt x="203247" y="108381"/>
                      <a:pt x="203247" y="116640"/>
                    </a:cubicBezTo>
                    <a:cubicBezTo>
                      <a:pt x="203121" y="119054"/>
                      <a:pt x="202993" y="121723"/>
                      <a:pt x="202612" y="124390"/>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528" name="Graphic 1018">
              <a:extLst>
                <a:ext uri="{FF2B5EF4-FFF2-40B4-BE49-F238E27FC236}">
                  <a16:creationId xmlns:a16="http://schemas.microsoft.com/office/drawing/2014/main" id="{7BEACF88-B76C-B3ED-2CEF-FFB970C87086}"/>
                </a:ext>
              </a:extLst>
            </p:cNvPr>
            <p:cNvGrpSpPr/>
            <p:nvPr/>
          </p:nvGrpSpPr>
          <p:grpSpPr>
            <a:xfrm>
              <a:off x="9057957" y="6781129"/>
              <a:ext cx="288102" cy="288423"/>
              <a:chOff x="9057957" y="6781129"/>
              <a:chExt cx="288102" cy="288423"/>
            </a:xfrm>
            <a:solidFill>
              <a:srgbClr val="FFFFFF"/>
            </a:solidFill>
          </p:grpSpPr>
          <p:sp>
            <p:nvSpPr>
              <p:cNvPr id="534" name="Freeform 533">
                <a:extLst>
                  <a:ext uri="{FF2B5EF4-FFF2-40B4-BE49-F238E27FC236}">
                    <a16:creationId xmlns:a16="http://schemas.microsoft.com/office/drawing/2014/main" id="{222DA5C3-0782-FAE6-C660-2CA203821304}"/>
                  </a:ext>
                </a:extLst>
              </p:cNvPr>
              <p:cNvSpPr/>
              <p:nvPr/>
            </p:nvSpPr>
            <p:spPr>
              <a:xfrm>
                <a:off x="9111690" y="6867275"/>
                <a:ext cx="180636" cy="116131"/>
              </a:xfrm>
              <a:custGeom>
                <a:avLst/>
                <a:gdLst>
                  <a:gd name="connsiteX0" fmla="*/ 0 w 180636"/>
                  <a:gd name="connsiteY0" fmla="*/ 116132 h 116131"/>
                  <a:gd name="connsiteX1" fmla="*/ 180636 w 180636"/>
                  <a:gd name="connsiteY1" fmla="*/ 116132 h 116131"/>
                  <a:gd name="connsiteX2" fmla="*/ 180636 w 180636"/>
                  <a:gd name="connsiteY2" fmla="*/ 0 h 116131"/>
                  <a:gd name="connsiteX3" fmla="*/ 0 w 180636"/>
                  <a:gd name="connsiteY3" fmla="*/ 0 h 116131"/>
                  <a:gd name="connsiteX4" fmla="*/ 0 w 180636"/>
                  <a:gd name="connsiteY4" fmla="*/ 116132 h 116131"/>
                  <a:gd name="connsiteX5" fmla="*/ 9019 w 180636"/>
                  <a:gd name="connsiteY5" fmla="*/ 101520 h 116131"/>
                  <a:gd name="connsiteX6" fmla="*/ 9019 w 180636"/>
                  <a:gd name="connsiteY6" fmla="*/ 12960 h 116131"/>
                  <a:gd name="connsiteX7" fmla="*/ 53225 w 180636"/>
                  <a:gd name="connsiteY7" fmla="*/ 57304 h 116131"/>
                  <a:gd name="connsiteX8" fmla="*/ 9019 w 180636"/>
                  <a:gd name="connsiteY8" fmla="*/ 101520 h 116131"/>
                  <a:gd name="connsiteX9" fmla="*/ 84093 w 180636"/>
                  <a:gd name="connsiteY9" fmla="*/ 86401 h 116131"/>
                  <a:gd name="connsiteX10" fmla="*/ 96543 w 180636"/>
                  <a:gd name="connsiteY10" fmla="*/ 86401 h 116131"/>
                  <a:gd name="connsiteX11" fmla="*/ 101878 w 180636"/>
                  <a:gd name="connsiteY11" fmla="*/ 82588 h 116131"/>
                  <a:gd name="connsiteX12" fmla="*/ 120932 w 180636"/>
                  <a:gd name="connsiteY12" fmla="*/ 63529 h 116131"/>
                  <a:gd name="connsiteX13" fmla="*/ 164758 w 180636"/>
                  <a:gd name="connsiteY13" fmla="*/ 106984 h 116131"/>
                  <a:gd name="connsiteX14" fmla="*/ 15879 w 180636"/>
                  <a:gd name="connsiteY14" fmla="*/ 106984 h 116131"/>
                  <a:gd name="connsiteX15" fmla="*/ 59704 w 180636"/>
                  <a:gd name="connsiteY15" fmla="*/ 63529 h 116131"/>
                  <a:gd name="connsiteX16" fmla="*/ 78631 w 180636"/>
                  <a:gd name="connsiteY16" fmla="*/ 82588 h 116131"/>
                  <a:gd name="connsiteX17" fmla="*/ 84093 w 180636"/>
                  <a:gd name="connsiteY17" fmla="*/ 86401 h 116131"/>
                  <a:gd name="connsiteX18" fmla="*/ 95526 w 180636"/>
                  <a:gd name="connsiteY18" fmla="*/ 76235 h 116131"/>
                  <a:gd name="connsiteX19" fmla="*/ 90318 w 180636"/>
                  <a:gd name="connsiteY19" fmla="*/ 78522 h 116131"/>
                  <a:gd name="connsiteX20" fmla="*/ 85110 w 180636"/>
                  <a:gd name="connsiteY20" fmla="*/ 76235 h 116131"/>
                  <a:gd name="connsiteX21" fmla="*/ 17530 w 180636"/>
                  <a:gd name="connsiteY21" fmla="*/ 9021 h 116131"/>
                  <a:gd name="connsiteX22" fmla="*/ 163106 w 180636"/>
                  <a:gd name="connsiteY22" fmla="*/ 9021 h 116131"/>
                  <a:gd name="connsiteX23" fmla="*/ 95526 w 180636"/>
                  <a:gd name="connsiteY23" fmla="*/ 76235 h 116131"/>
                  <a:gd name="connsiteX24" fmla="*/ 127411 w 180636"/>
                  <a:gd name="connsiteY24" fmla="*/ 57176 h 116131"/>
                  <a:gd name="connsiteX25" fmla="*/ 171617 w 180636"/>
                  <a:gd name="connsiteY25" fmla="*/ 12833 h 116131"/>
                  <a:gd name="connsiteX26" fmla="*/ 171617 w 180636"/>
                  <a:gd name="connsiteY26" fmla="*/ 101393 h 116131"/>
                  <a:gd name="connsiteX27" fmla="*/ 127411 w 180636"/>
                  <a:gd name="connsiteY27" fmla="*/ 57176 h 11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0636" h="116131">
                    <a:moveTo>
                      <a:pt x="0" y="116132"/>
                    </a:moveTo>
                    <a:lnTo>
                      <a:pt x="180636" y="116132"/>
                    </a:lnTo>
                    <a:lnTo>
                      <a:pt x="180636" y="0"/>
                    </a:lnTo>
                    <a:lnTo>
                      <a:pt x="0" y="0"/>
                    </a:lnTo>
                    <a:lnTo>
                      <a:pt x="0" y="116132"/>
                    </a:lnTo>
                    <a:close/>
                    <a:moveTo>
                      <a:pt x="9019" y="101520"/>
                    </a:moveTo>
                    <a:lnTo>
                      <a:pt x="9019" y="12960"/>
                    </a:lnTo>
                    <a:lnTo>
                      <a:pt x="53225" y="57304"/>
                    </a:lnTo>
                    <a:lnTo>
                      <a:pt x="9019" y="101520"/>
                    </a:lnTo>
                    <a:close/>
                    <a:moveTo>
                      <a:pt x="84093" y="86401"/>
                    </a:moveTo>
                    <a:cubicBezTo>
                      <a:pt x="88158" y="87925"/>
                      <a:pt x="92351" y="87925"/>
                      <a:pt x="96543" y="86401"/>
                    </a:cubicBezTo>
                    <a:cubicBezTo>
                      <a:pt x="98702" y="85638"/>
                      <a:pt x="100481" y="84367"/>
                      <a:pt x="101878" y="82588"/>
                    </a:cubicBezTo>
                    <a:lnTo>
                      <a:pt x="120932" y="63529"/>
                    </a:lnTo>
                    <a:lnTo>
                      <a:pt x="164758" y="106984"/>
                    </a:lnTo>
                    <a:lnTo>
                      <a:pt x="15879" y="106984"/>
                    </a:lnTo>
                    <a:lnTo>
                      <a:pt x="59704" y="63529"/>
                    </a:lnTo>
                    <a:lnTo>
                      <a:pt x="78631" y="82588"/>
                    </a:lnTo>
                    <a:cubicBezTo>
                      <a:pt x="80156" y="84367"/>
                      <a:pt x="82061" y="85638"/>
                      <a:pt x="84093" y="86401"/>
                    </a:cubicBezTo>
                    <a:close/>
                    <a:moveTo>
                      <a:pt x="95526" y="76235"/>
                    </a:moveTo>
                    <a:cubicBezTo>
                      <a:pt x="94002" y="77760"/>
                      <a:pt x="92351" y="78522"/>
                      <a:pt x="90318" y="78522"/>
                    </a:cubicBezTo>
                    <a:cubicBezTo>
                      <a:pt x="88286" y="78522"/>
                      <a:pt x="86634" y="77760"/>
                      <a:pt x="85110" y="76235"/>
                    </a:cubicBezTo>
                    <a:lnTo>
                      <a:pt x="17530" y="9021"/>
                    </a:lnTo>
                    <a:lnTo>
                      <a:pt x="163106" y="9021"/>
                    </a:lnTo>
                    <a:lnTo>
                      <a:pt x="95526" y="76235"/>
                    </a:lnTo>
                    <a:close/>
                    <a:moveTo>
                      <a:pt x="127411" y="57176"/>
                    </a:moveTo>
                    <a:lnTo>
                      <a:pt x="171617" y="12833"/>
                    </a:lnTo>
                    <a:lnTo>
                      <a:pt x="171617" y="101393"/>
                    </a:lnTo>
                    <a:lnTo>
                      <a:pt x="127411" y="57176"/>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535" name="Freeform 534">
                <a:hlinkClick r:id="rId7"/>
                <a:extLst>
                  <a:ext uri="{FF2B5EF4-FFF2-40B4-BE49-F238E27FC236}">
                    <a16:creationId xmlns:a16="http://schemas.microsoft.com/office/drawing/2014/main" id="{E216E45A-4AB9-25BB-22A7-BD0F32DC0EBB}"/>
                  </a:ext>
                </a:extLst>
              </p:cNvPr>
              <p:cNvSpPr/>
              <p:nvPr/>
            </p:nvSpPr>
            <p:spPr>
              <a:xfrm>
                <a:off x="9057957" y="6781129"/>
                <a:ext cx="288102" cy="288423"/>
              </a:xfrm>
              <a:custGeom>
                <a:avLst/>
                <a:gdLst>
                  <a:gd name="connsiteX0" fmla="*/ 144052 w 288102"/>
                  <a:gd name="connsiteY0" fmla="*/ 0 h 288423"/>
                  <a:gd name="connsiteX1" fmla="*/ 0 w 288102"/>
                  <a:gd name="connsiteY1" fmla="*/ 144211 h 288423"/>
                  <a:gd name="connsiteX2" fmla="*/ 144052 w 288102"/>
                  <a:gd name="connsiteY2" fmla="*/ 288424 h 288423"/>
                  <a:gd name="connsiteX3" fmla="*/ 288103 w 288102"/>
                  <a:gd name="connsiteY3" fmla="*/ 144211 h 288423"/>
                  <a:gd name="connsiteX4" fmla="*/ 144052 w 288102"/>
                  <a:gd name="connsiteY4" fmla="*/ 0 h 288423"/>
                  <a:gd name="connsiteX5" fmla="*/ 234369 w 288102"/>
                  <a:gd name="connsiteY5" fmla="*/ 202277 h 288423"/>
                  <a:gd name="connsiteX6" fmla="*/ 53733 w 288102"/>
                  <a:gd name="connsiteY6" fmla="*/ 202277 h 288423"/>
                  <a:gd name="connsiteX7" fmla="*/ 53733 w 288102"/>
                  <a:gd name="connsiteY7" fmla="*/ 86145 h 288423"/>
                  <a:gd name="connsiteX8" fmla="*/ 234369 w 288102"/>
                  <a:gd name="connsiteY8" fmla="*/ 86145 h 288423"/>
                  <a:gd name="connsiteX9" fmla="*/ 234369 w 288102"/>
                  <a:gd name="connsiteY9" fmla="*/ 202277 h 28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102" h="288423">
                    <a:moveTo>
                      <a:pt x="144052" y="0"/>
                    </a:moveTo>
                    <a:cubicBezTo>
                      <a:pt x="64658" y="0"/>
                      <a:pt x="0" y="64673"/>
                      <a:pt x="0" y="144211"/>
                    </a:cubicBezTo>
                    <a:cubicBezTo>
                      <a:pt x="0" y="223750"/>
                      <a:pt x="64658" y="288424"/>
                      <a:pt x="144052" y="288424"/>
                    </a:cubicBezTo>
                    <a:cubicBezTo>
                      <a:pt x="223445" y="288424"/>
                      <a:pt x="288103" y="223750"/>
                      <a:pt x="288103" y="144211"/>
                    </a:cubicBezTo>
                    <a:cubicBezTo>
                      <a:pt x="288103" y="64673"/>
                      <a:pt x="223445" y="0"/>
                      <a:pt x="144052" y="0"/>
                    </a:cubicBezTo>
                    <a:close/>
                    <a:moveTo>
                      <a:pt x="234369" y="202277"/>
                    </a:moveTo>
                    <a:lnTo>
                      <a:pt x="53733" y="202277"/>
                    </a:lnTo>
                    <a:lnTo>
                      <a:pt x="53733" y="86145"/>
                    </a:lnTo>
                    <a:lnTo>
                      <a:pt x="234369" y="86145"/>
                    </a:lnTo>
                    <a:lnTo>
                      <a:pt x="234369" y="202277"/>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529" name="Graphic 1018">
              <a:extLst>
                <a:ext uri="{FF2B5EF4-FFF2-40B4-BE49-F238E27FC236}">
                  <a16:creationId xmlns:a16="http://schemas.microsoft.com/office/drawing/2014/main" id="{A094FAAB-2B75-E5F3-F1CC-6940FE5F965F}"/>
                </a:ext>
              </a:extLst>
            </p:cNvPr>
            <p:cNvGrpSpPr/>
            <p:nvPr/>
          </p:nvGrpSpPr>
          <p:grpSpPr>
            <a:xfrm>
              <a:off x="8665563" y="6781129"/>
              <a:ext cx="288102" cy="288423"/>
              <a:chOff x="8665563" y="6781129"/>
              <a:chExt cx="288102" cy="288423"/>
            </a:xfrm>
            <a:solidFill>
              <a:srgbClr val="FFFFFF"/>
            </a:solidFill>
          </p:grpSpPr>
          <p:sp>
            <p:nvSpPr>
              <p:cNvPr id="532" name="Freeform 531">
                <a:hlinkClick r:id="rId8"/>
                <a:extLst>
                  <a:ext uri="{FF2B5EF4-FFF2-40B4-BE49-F238E27FC236}">
                    <a16:creationId xmlns:a16="http://schemas.microsoft.com/office/drawing/2014/main" id="{706F6DEB-49F9-2BF0-91CC-B487B4FC0FB9}"/>
                  </a:ext>
                </a:extLst>
              </p:cNvPr>
              <p:cNvSpPr/>
              <p:nvPr/>
            </p:nvSpPr>
            <p:spPr>
              <a:xfrm>
                <a:off x="8665563" y="6781129"/>
                <a:ext cx="288102" cy="288423"/>
              </a:xfrm>
              <a:custGeom>
                <a:avLst/>
                <a:gdLst>
                  <a:gd name="connsiteX0" fmla="*/ 144052 w 288102"/>
                  <a:gd name="connsiteY0" fmla="*/ 0 h 288423"/>
                  <a:gd name="connsiteX1" fmla="*/ 0 w 288102"/>
                  <a:gd name="connsiteY1" fmla="*/ 144211 h 288423"/>
                  <a:gd name="connsiteX2" fmla="*/ 144052 w 288102"/>
                  <a:gd name="connsiteY2" fmla="*/ 288424 h 288423"/>
                  <a:gd name="connsiteX3" fmla="*/ 288103 w 288102"/>
                  <a:gd name="connsiteY3" fmla="*/ 144211 h 288423"/>
                  <a:gd name="connsiteX4" fmla="*/ 144052 w 288102"/>
                  <a:gd name="connsiteY4" fmla="*/ 0 h 288423"/>
                  <a:gd name="connsiteX5" fmla="*/ 227510 w 288102"/>
                  <a:gd name="connsiteY5" fmla="*/ 187030 h 288423"/>
                  <a:gd name="connsiteX6" fmla="*/ 149387 w 288102"/>
                  <a:gd name="connsiteY6" fmla="*/ 187030 h 288423"/>
                  <a:gd name="connsiteX7" fmla="*/ 149387 w 288102"/>
                  <a:gd name="connsiteY7" fmla="*/ 207614 h 288423"/>
                  <a:gd name="connsiteX8" fmla="*/ 170982 w 288102"/>
                  <a:gd name="connsiteY8" fmla="*/ 207614 h 288423"/>
                  <a:gd name="connsiteX9" fmla="*/ 170982 w 288102"/>
                  <a:gd name="connsiteY9" fmla="*/ 223242 h 288423"/>
                  <a:gd name="connsiteX10" fmla="*/ 116867 w 288102"/>
                  <a:gd name="connsiteY10" fmla="*/ 223242 h 288423"/>
                  <a:gd name="connsiteX11" fmla="*/ 116867 w 288102"/>
                  <a:gd name="connsiteY11" fmla="*/ 207614 h 288423"/>
                  <a:gd name="connsiteX12" fmla="*/ 138462 w 288102"/>
                  <a:gd name="connsiteY12" fmla="*/ 207614 h 288423"/>
                  <a:gd name="connsiteX13" fmla="*/ 138462 w 288102"/>
                  <a:gd name="connsiteY13" fmla="*/ 187030 h 288423"/>
                  <a:gd name="connsiteX14" fmla="*/ 60339 w 288102"/>
                  <a:gd name="connsiteY14" fmla="*/ 187030 h 288423"/>
                  <a:gd name="connsiteX15" fmla="*/ 60339 w 288102"/>
                  <a:gd name="connsiteY15" fmla="*/ 70136 h 288423"/>
                  <a:gd name="connsiteX16" fmla="*/ 227383 w 288102"/>
                  <a:gd name="connsiteY16" fmla="*/ 70136 h 288423"/>
                  <a:gd name="connsiteX17" fmla="*/ 227383 w 288102"/>
                  <a:gd name="connsiteY17" fmla="*/ 187030 h 28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8102" h="288423">
                    <a:moveTo>
                      <a:pt x="144052" y="0"/>
                    </a:moveTo>
                    <a:cubicBezTo>
                      <a:pt x="64658" y="0"/>
                      <a:pt x="0" y="64673"/>
                      <a:pt x="0" y="144211"/>
                    </a:cubicBezTo>
                    <a:cubicBezTo>
                      <a:pt x="0" y="223750"/>
                      <a:pt x="64658" y="288424"/>
                      <a:pt x="144052" y="288424"/>
                    </a:cubicBezTo>
                    <a:cubicBezTo>
                      <a:pt x="223445" y="288424"/>
                      <a:pt x="288103" y="223750"/>
                      <a:pt x="288103" y="144211"/>
                    </a:cubicBezTo>
                    <a:cubicBezTo>
                      <a:pt x="288103" y="64673"/>
                      <a:pt x="223445" y="0"/>
                      <a:pt x="144052" y="0"/>
                    </a:cubicBezTo>
                    <a:close/>
                    <a:moveTo>
                      <a:pt x="227510" y="187030"/>
                    </a:moveTo>
                    <a:lnTo>
                      <a:pt x="149387" y="187030"/>
                    </a:lnTo>
                    <a:lnTo>
                      <a:pt x="149387" y="207614"/>
                    </a:lnTo>
                    <a:lnTo>
                      <a:pt x="170982" y="207614"/>
                    </a:lnTo>
                    <a:lnTo>
                      <a:pt x="170982" y="223242"/>
                    </a:lnTo>
                    <a:lnTo>
                      <a:pt x="116867" y="223242"/>
                    </a:lnTo>
                    <a:lnTo>
                      <a:pt x="116867" y="207614"/>
                    </a:lnTo>
                    <a:lnTo>
                      <a:pt x="138462" y="207614"/>
                    </a:lnTo>
                    <a:lnTo>
                      <a:pt x="138462" y="187030"/>
                    </a:lnTo>
                    <a:lnTo>
                      <a:pt x="60339" y="187030"/>
                    </a:lnTo>
                    <a:lnTo>
                      <a:pt x="60339" y="70136"/>
                    </a:lnTo>
                    <a:lnTo>
                      <a:pt x="227383" y="70136"/>
                    </a:lnTo>
                    <a:lnTo>
                      <a:pt x="227383" y="187030"/>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533" name="Freeform 532">
                <a:extLst>
                  <a:ext uri="{FF2B5EF4-FFF2-40B4-BE49-F238E27FC236}">
                    <a16:creationId xmlns:a16="http://schemas.microsoft.com/office/drawing/2014/main" id="{9F41A846-C64B-411D-C90D-DA79E4AA6D89}"/>
                  </a:ext>
                </a:extLst>
              </p:cNvPr>
              <p:cNvSpPr/>
              <p:nvPr/>
            </p:nvSpPr>
            <p:spPr>
              <a:xfrm>
                <a:off x="8749148" y="6873120"/>
                <a:ext cx="120932" cy="73058"/>
              </a:xfrm>
              <a:custGeom>
                <a:avLst/>
                <a:gdLst>
                  <a:gd name="connsiteX0" fmla="*/ 120932 w 120932"/>
                  <a:gd name="connsiteY0" fmla="*/ 0 h 73058"/>
                  <a:gd name="connsiteX1" fmla="*/ 120932 w 120932"/>
                  <a:gd name="connsiteY1" fmla="*/ 73059 h 73058"/>
                  <a:gd name="connsiteX2" fmla="*/ 0 w 120932"/>
                  <a:gd name="connsiteY2" fmla="*/ 73059 h 73058"/>
                  <a:gd name="connsiteX3" fmla="*/ 0 w 120932"/>
                  <a:gd name="connsiteY3" fmla="*/ 0 h 73058"/>
                </a:gdLst>
                <a:ahLst/>
                <a:cxnLst>
                  <a:cxn ang="0">
                    <a:pos x="connsiteX0" y="connsiteY0"/>
                  </a:cxn>
                  <a:cxn ang="0">
                    <a:pos x="connsiteX1" y="connsiteY1"/>
                  </a:cxn>
                  <a:cxn ang="0">
                    <a:pos x="connsiteX2" y="connsiteY2"/>
                  </a:cxn>
                  <a:cxn ang="0">
                    <a:pos x="connsiteX3" y="connsiteY3"/>
                  </a:cxn>
                </a:cxnLst>
                <a:rect l="l" t="t" r="r" b="b"/>
                <a:pathLst>
                  <a:path w="120932" h="73058">
                    <a:moveTo>
                      <a:pt x="120932" y="0"/>
                    </a:moveTo>
                    <a:lnTo>
                      <a:pt x="120932" y="73059"/>
                    </a:lnTo>
                    <a:lnTo>
                      <a:pt x="0" y="73059"/>
                    </a:lnTo>
                    <a:lnTo>
                      <a:pt x="0" y="0"/>
                    </a:lnTo>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sp>
          <p:nvSpPr>
            <p:cNvPr id="530" name="TextBox 529">
              <a:hlinkClick r:id="rId8"/>
              <a:extLst>
                <a:ext uri="{FF2B5EF4-FFF2-40B4-BE49-F238E27FC236}">
                  <a16:creationId xmlns:a16="http://schemas.microsoft.com/office/drawing/2014/main" id="{359E07C2-F5EC-2D2C-15F8-F4B659039524}"/>
                </a:ext>
              </a:extLst>
            </p:cNvPr>
            <p:cNvSpPr txBox="1"/>
            <p:nvPr/>
          </p:nvSpPr>
          <p:spPr>
            <a:xfrm>
              <a:off x="5261425" y="6780978"/>
              <a:ext cx="2258952" cy="276999"/>
            </a:xfrm>
            <a:prstGeom prst="rect">
              <a:avLst/>
            </a:prstGeom>
            <a:noFill/>
          </p:spPr>
          <p:txBody>
            <a:bodyPr wrap="none" rtlCol="0">
              <a:spAutoFit/>
            </a:bodyPr>
            <a:lstStyle/>
            <a:p>
              <a:pPr algn="l"/>
              <a:r>
                <a:rPr lang="en-US" sz="1200" spc="0" baseline="0" err="1">
                  <a:solidFill>
                    <a:srgbClr val="FFFFFF"/>
                  </a:solidFill>
                  <a:latin typeface="Roboto Condensed" panose="02000000000000000000" pitchFamily="2" charset="0"/>
                  <a:ea typeface="Roboto Condensed" panose="02000000000000000000" pitchFamily="2" charset="0"/>
                  <a:cs typeface="Roboto-Regular"/>
                  <a:sym typeface="Roboto-Regular"/>
                  <a:rtl val="0"/>
                </a:rPr>
                <a:t>www.picture-news.co.uk</a:t>
              </a:r>
              <a:r>
                <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rPr>
                <a:t>/discuss</a:t>
              </a:r>
            </a:p>
          </p:txBody>
        </p:sp>
        <p:sp>
          <p:nvSpPr>
            <p:cNvPr id="531" name="Freeform 530">
              <a:hlinkClick r:id="rId9"/>
              <a:extLst>
                <a:ext uri="{FF2B5EF4-FFF2-40B4-BE49-F238E27FC236}">
                  <a16:creationId xmlns:a16="http://schemas.microsoft.com/office/drawing/2014/main" id="{A068CDD1-E819-3FD7-FB66-DB614123EACE}"/>
                </a:ext>
              </a:extLst>
            </p:cNvPr>
            <p:cNvSpPr/>
            <p:nvPr/>
          </p:nvSpPr>
          <p:spPr>
            <a:xfrm>
              <a:off x="9446853" y="6781129"/>
              <a:ext cx="291600" cy="291600"/>
            </a:xfrm>
            <a:custGeom>
              <a:avLst/>
              <a:gdLst>
                <a:gd name="connsiteX0" fmla="*/ 83029 w 291600"/>
                <a:gd name="connsiteY0" fmla="*/ 74145 h 291600"/>
                <a:gd name="connsiteX1" fmla="*/ 105413 w 291600"/>
                <a:gd name="connsiteY1" fmla="*/ 74145 h 291600"/>
                <a:gd name="connsiteX2" fmla="*/ 147371 w 291600"/>
                <a:gd name="connsiteY2" fmla="*/ 134146 h 291600"/>
                <a:gd name="connsiteX3" fmla="*/ 153905 w 291600"/>
                <a:gd name="connsiteY3" fmla="*/ 143490 h 291600"/>
                <a:gd name="connsiteX4" fmla="*/ 208446 w 291600"/>
                <a:gd name="connsiteY4" fmla="*/ 221482 h 291600"/>
                <a:gd name="connsiteX5" fmla="*/ 186062 w 291600"/>
                <a:gd name="connsiteY5" fmla="*/ 221482 h 291600"/>
                <a:gd name="connsiteX6" fmla="*/ 141555 w 291600"/>
                <a:gd name="connsiteY6" fmla="*/ 157840 h 291600"/>
                <a:gd name="connsiteX7" fmla="*/ 141555 w 291600"/>
                <a:gd name="connsiteY7" fmla="*/ 157837 h 291600"/>
                <a:gd name="connsiteX8" fmla="*/ 135021 w 291600"/>
                <a:gd name="connsiteY8" fmla="*/ 148493 h 291600"/>
                <a:gd name="connsiteX9" fmla="*/ 63205 w 291600"/>
                <a:gd name="connsiteY9" fmla="*/ 63177 h 291600"/>
                <a:gd name="connsiteX10" fmla="*/ 127697 w 291600"/>
                <a:gd name="connsiteY10" fmla="*/ 157010 h 291600"/>
                <a:gd name="connsiteX11" fmla="*/ 63205 w 291600"/>
                <a:gd name="connsiteY11" fmla="*/ 231951 h 291600"/>
                <a:gd name="connsiteX12" fmla="*/ 77778 w 291600"/>
                <a:gd name="connsiteY12" fmla="*/ 231951 h 291600"/>
                <a:gd name="connsiteX13" fmla="*/ 134167 w 291600"/>
                <a:gd name="connsiteY13" fmla="*/ 166423 h 291600"/>
                <a:gd name="connsiteX14" fmla="*/ 179206 w 291600"/>
                <a:gd name="connsiteY14" fmla="*/ 231951 h 291600"/>
                <a:gd name="connsiteX15" fmla="*/ 228395 w 291600"/>
                <a:gd name="connsiteY15" fmla="*/ 231951 h 291600"/>
                <a:gd name="connsiteX16" fmla="*/ 161512 w 291600"/>
                <a:gd name="connsiteY16" fmla="*/ 134641 h 291600"/>
                <a:gd name="connsiteX17" fmla="*/ 161515 w 291600"/>
                <a:gd name="connsiteY17" fmla="*/ 134641 h 291600"/>
                <a:gd name="connsiteX18" fmla="*/ 223011 w 291600"/>
                <a:gd name="connsiteY18" fmla="*/ 63177 h 291600"/>
                <a:gd name="connsiteX19" fmla="*/ 208439 w 291600"/>
                <a:gd name="connsiteY19" fmla="*/ 63177 h 291600"/>
                <a:gd name="connsiteX20" fmla="*/ 155042 w 291600"/>
                <a:gd name="connsiteY20" fmla="*/ 125229 h 291600"/>
                <a:gd name="connsiteX21" fmla="*/ 112394 w 291600"/>
                <a:gd name="connsiteY21" fmla="*/ 63177 h 291600"/>
                <a:gd name="connsiteX22" fmla="*/ 145800 w 291600"/>
                <a:gd name="connsiteY22" fmla="*/ 0 h 291600"/>
                <a:gd name="connsiteX23" fmla="*/ 291600 w 291600"/>
                <a:gd name="connsiteY23" fmla="*/ 145800 h 291600"/>
                <a:gd name="connsiteX24" fmla="*/ 145800 w 291600"/>
                <a:gd name="connsiteY24" fmla="*/ 291600 h 291600"/>
                <a:gd name="connsiteX25" fmla="*/ 0 w 291600"/>
                <a:gd name="connsiteY25" fmla="*/ 145800 h 291600"/>
                <a:gd name="connsiteX26" fmla="*/ 145800 w 291600"/>
                <a:gd name="connsiteY26" fmla="*/ 0 h 29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1600" h="291600">
                  <a:moveTo>
                    <a:pt x="83029" y="74145"/>
                  </a:moveTo>
                  <a:lnTo>
                    <a:pt x="105413" y="74145"/>
                  </a:lnTo>
                  <a:lnTo>
                    <a:pt x="147371" y="134146"/>
                  </a:lnTo>
                  <a:lnTo>
                    <a:pt x="153905" y="143490"/>
                  </a:lnTo>
                  <a:lnTo>
                    <a:pt x="208446" y="221482"/>
                  </a:lnTo>
                  <a:lnTo>
                    <a:pt x="186062" y="221482"/>
                  </a:lnTo>
                  <a:lnTo>
                    <a:pt x="141555" y="157840"/>
                  </a:lnTo>
                  <a:lnTo>
                    <a:pt x="141555" y="157837"/>
                  </a:lnTo>
                  <a:lnTo>
                    <a:pt x="135021" y="148493"/>
                  </a:lnTo>
                  <a:close/>
                  <a:moveTo>
                    <a:pt x="63205" y="63177"/>
                  </a:moveTo>
                  <a:lnTo>
                    <a:pt x="127697" y="157010"/>
                  </a:lnTo>
                  <a:lnTo>
                    <a:pt x="63205" y="231951"/>
                  </a:lnTo>
                  <a:lnTo>
                    <a:pt x="77778" y="231951"/>
                  </a:lnTo>
                  <a:lnTo>
                    <a:pt x="134167" y="166423"/>
                  </a:lnTo>
                  <a:lnTo>
                    <a:pt x="179206" y="231951"/>
                  </a:lnTo>
                  <a:lnTo>
                    <a:pt x="228395" y="231951"/>
                  </a:lnTo>
                  <a:lnTo>
                    <a:pt x="161512" y="134641"/>
                  </a:lnTo>
                  <a:lnTo>
                    <a:pt x="161515" y="134641"/>
                  </a:lnTo>
                  <a:lnTo>
                    <a:pt x="223011" y="63177"/>
                  </a:lnTo>
                  <a:lnTo>
                    <a:pt x="208439" y="63177"/>
                  </a:lnTo>
                  <a:lnTo>
                    <a:pt x="155042" y="125229"/>
                  </a:lnTo>
                  <a:lnTo>
                    <a:pt x="112394" y="63177"/>
                  </a:lnTo>
                  <a:close/>
                  <a:moveTo>
                    <a:pt x="145800" y="0"/>
                  </a:moveTo>
                  <a:cubicBezTo>
                    <a:pt x="226323" y="0"/>
                    <a:pt x="291600" y="65277"/>
                    <a:pt x="291600" y="145800"/>
                  </a:cubicBezTo>
                  <a:cubicBezTo>
                    <a:pt x="291600" y="226323"/>
                    <a:pt x="226323" y="291600"/>
                    <a:pt x="145800" y="291600"/>
                  </a:cubicBezTo>
                  <a:cubicBezTo>
                    <a:pt x="65277" y="291600"/>
                    <a:pt x="0" y="226323"/>
                    <a:pt x="0" y="145800"/>
                  </a:cubicBezTo>
                  <a:cubicBezTo>
                    <a:pt x="0" y="65277"/>
                    <a:pt x="65277" y="0"/>
                    <a:pt x="145800" y="0"/>
                  </a:cubicBezTo>
                  <a:close/>
                </a:path>
              </a:pathLst>
            </a:cu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Roboto Condensed" panose="02000000000000000000" pitchFamily="2" charset="0"/>
              </a:endParaRPr>
            </a:p>
          </p:txBody>
        </p:sp>
      </p:grpSp>
      <p:sp>
        <p:nvSpPr>
          <p:cNvPr id="5" name="Freeform 4">
            <a:extLst>
              <a:ext uri="{FF2B5EF4-FFF2-40B4-BE49-F238E27FC236}">
                <a16:creationId xmlns:a16="http://schemas.microsoft.com/office/drawing/2014/main" id="{54B5B7B5-E79C-F0DA-D5B7-5C2B57FBF723}"/>
              </a:ext>
            </a:extLst>
          </p:cNvPr>
          <p:cNvSpPr/>
          <p:nvPr/>
        </p:nvSpPr>
        <p:spPr>
          <a:xfrm>
            <a:off x="5462457" y="4346142"/>
            <a:ext cx="37670" cy="296299"/>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616" name="Freeform 615">
            <a:extLst>
              <a:ext uri="{FF2B5EF4-FFF2-40B4-BE49-F238E27FC236}">
                <a16:creationId xmlns:a16="http://schemas.microsoft.com/office/drawing/2014/main" id="{C56145F1-10E1-68C0-1287-3C6F00730E2B}"/>
              </a:ext>
            </a:extLst>
          </p:cNvPr>
          <p:cNvSpPr/>
          <p:nvPr/>
        </p:nvSpPr>
        <p:spPr>
          <a:xfrm>
            <a:off x="10323193" y="4345799"/>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a:latin typeface="Roboto Condensed" panose="02000000000000000000" pitchFamily="2" charset="0"/>
            </a:endParaRPr>
          </a:p>
        </p:txBody>
      </p:sp>
      <p:sp>
        <p:nvSpPr>
          <p:cNvPr id="513" name="Rounded Rectangle 512">
            <a:extLst>
              <a:ext uri="{FF2B5EF4-FFF2-40B4-BE49-F238E27FC236}">
                <a16:creationId xmlns:a16="http://schemas.microsoft.com/office/drawing/2014/main" id="{DDF092B4-29C0-2778-7B42-E35FB99EB4DE}"/>
              </a:ext>
            </a:extLst>
          </p:cNvPr>
          <p:cNvSpPr/>
          <p:nvPr/>
        </p:nvSpPr>
        <p:spPr>
          <a:xfrm rot="21304661">
            <a:off x="4225631" y="410098"/>
            <a:ext cx="569946" cy="312571"/>
          </a:xfrm>
          <a:prstGeom prst="roundRect">
            <a:avLst/>
          </a:prstGeom>
          <a:solidFill>
            <a:schemeClr val="accent4"/>
          </a:solidFill>
          <a:ln w="25400">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lIns="0" tIns="36000" rIns="0" bIns="0" rtlCol="0" anchor="ctr"/>
          <a:lstStyle/>
          <a:p>
            <a:pPr algn="ctr">
              <a:lnSpc>
                <a:spcPct val="80000"/>
              </a:lnSpc>
            </a:pPr>
            <a:r>
              <a:rPr lang="en-US" sz="1000">
                <a:latin typeface="Londrina Solid" pitchFamily="2" charset="77"/>
              </a:rPr>
              <a:t>2nd – 8th</a:t>
            </a:r>
            <a:br>
              <a:rPr lang="en-US" sz="1000">
                <a:latin typeface="Londrina Solid" pitchFamily="2" charset="77"/>
              </a:rPr>
            </a:br>
            <a:r>
              <a:rPr lang="en-US" sz="1000">
                <a:latin typeface="Londrina Solid" pitchFamily="2" charset="77"/>
              </a:rPr>
              <a:t>March</a:t>
            </a:r>
          </a:p>
        </p:txBody>
      </p:sp>
      <p:sp>
        <p:nvSpPr>
          <p:cNvPr id="87" name="TextBox 86">
            <a:extLst>
              <a:ext uri="{FF2B5EF4-FFF2-40B4-BE49-F238E27FC236}">
                <a16:creationId xmlns:a16="http://schemas.microsoft.com/office/drawing/2014/main" id="{6743092B-BE75-BE78-8B50-E5A4C4A49836}"/>
              </a:ext>
            </a:extLst>
          </p:cNvPr>
          <p:cNvSpPr txBox="1"/>
          <p:nvPr/>
        </p:nvSpPr>
        <p:spPr>
          <a:xfrm>
            <a:off x="359494" y="1664229"/>
            <a:ext cx="4884177" cy="1023151"/>
          </a:xfrm>
          <a:prstGeom prst="rect">
            <a:avLst/>
          </a:prstGeom>
          <a:noFill/>
          <a:ln>
            <a:noFill/>
          </a:ln>
          <a:effectLst/>
        </p:spPr>
        <p:txBody>
          <a:bodyPr wrap="square" lIns="144000" tIns="72000" rIns="144000" bIns="36000" rtlCol="0">
            <a:spAutoFit/>
          </a:bodyPr>
          <a:lstStyle/>
          <a:p>
            <a:pPr algn="ctr">
              <a:lnSpc>
                <a:spcPct val="90000"/>
              </a:lnSpc>
            </a:pPr>
            <a:r>
              <a:rPr lang="en-US" sz="3300">
                <a:ln w="5080">
                  <a:noFill/>
                </a:ln>
                <a:effectLst>
                  <a:glow rad="63500">
                    <a:srgbClr val="FFFFFF"/>
                  </a:glow>
                </a:effectLst>
                <a:latin typeface="Londrina Solid" pitchFamily="2" charset="77"/>
              </a:rPr>
              <a:t>Should school uniforms</a:t>
            </a:r>
            <a:br>
              <a:rPr lang="en-US" sz="3300">
                <a:ln w="5080">
                  <a:noFill/>
                </a:ln>
                <a:effectLst>
                  <a:glow rad="63500">
                    <a:srgbClr val="FFFFFF"/>
                  </a:glow>
                </a:effectLst>
                <a:latin typeface="Londrina Solid" pitchFamily="2" charset="77"/>
              </a:rPr>
            </a:br>
            <a:r>
              <a:rPr lang="en-US" sz="3300">
                <a:ln w="5080">
                  <a:noFill/>
                </a:ln>
                <a:effectLst>
                  <a:glow rad="63500">
                    <a:srgbClr val="FFFFFF"/>
                  </a:glow>
                </a:effectLst>
                <a:latin typeface="Londrina Solid" pitchFamily="2" charset="77"/>
              </a:rPr>
              <a:t>be the same for everyone?</a:t>
            </a:r>
          </a:p>
        </p:txBody>
      </p:sp>
      <p:sp>
        <p:nvSpPr>
          <p:cNvPr id="86" name="Freeform 85">
            <a:extLst>
              <a:ext uri="{FF2B5EF4-FFF2-40B4-BE49-F238E27FC236}">
                <a16:creationId xmlns:a16="http://schemas.microsoft.com/office/drawing/2014/main" id="{D6DBF78E-D627-C991-6EED-9BED9A5C36A0}"/>
              </a:ext>
            </a:extLst>
          </p:cNvPr>
          <p:cNvSpPr/>
          <p:nvPr/>
        </p:nvSpPr>
        <p:spPr>
          <a:xfrm>
            <a:off x="7963367" y="2543352"/>
            <a:ext cx="122052" cy="169620"/>
          </a:xfrm>
          <a:custGeom>
            <a:avLst/>
            <a:gdLst>
              <a:gd name="connsiteX0" fmla="*/ 10648 w 122052"/>
              <a:gd name="connsiteY0" fmla="*/ 168783 h 169620"/>
              <a:gd name="connsiteX1" fmla="*/ 1502 w 122052"/>
              <a:gd name="connsiteY1" fmla="*/ 159000 h 169620"/>
              <a:gd name="connsiteX2" fmla="*/ 3026 w 122052"/>
              <a:gd name="connsiteY2" fmla="*/ 145277 h 169620"/>
              <a:gd name="connsiteX3" fmla="*/ 39102 w 122052"/>
              <a:gd name="connsiteY3" fmla="*/ 105508 h 169620"/>
              <a:gd name="connsiteX4" fmla="*/ 60697 w 122052"/>
              <a:gd name="connsiteY4" fmla="*/ 88990 h 169620"/>
              <a:gd name="connsiteX5" fmla="*/ 65271 w 122052"/>
              <a:gd name="connsiteY5" fmla="*/ 84925 h 169620"/>
              <a:gd name="connsiteX6" fmla="*/ 66541 w 122052"/>
              <a:gd name="connsiteY6" fmla="*/ 83400 h 169620"/>
              <a:gd name="connsiteX7" fmla="*/ 64508 w 122052"/>
              <a:gd name="connsiteY7" fmla="*/ 82129 h 169620"/>
              <a:gd name="connsiteX8" fmla="*/ 63365 w 122052"/>
              <a:gd name="connsiteY8" fmla="*/ 81494 h 169620"/>
              <a:gd name="connsiteX9" fmla="*/ 55997 w 122052"/>
              <a:gd name="connsiteY9" fmla="*/ 75268 h 169620"/>
              <a:gd name="connsiteX10" fmla="*/ 40881 w 122052"/>
              <a:gd name="connsiteY10" fmla="*/ 62435 h 169620"/>
              <a:gd name="connsiteX11" fmla="*/ 13188 w 122052"/>
              <a:gd name="connsiteY11" fmla="*/ 34863 h 169620"/>
              <a:gd name="connsiteX12" fmla="*/ 231 w 122052"/>
              <a:gd name="connsiteY12" fmla="*/ 10087 h 169620"/>
              <a:gd name="connsiteX13" fmla="*/ 25511 w 122052"/>
              <a:gd name="connsiteY13" fmla="*/ 1320 h 169620"/>
              <a:gd name="connsiteX14" fmla="*/ 75560 w 122052"/>
              <a:gd name="connsiteY14" fmla="*/ 40327 h 169620"/>
              <a:gd name="connsiteX15" fmla="*/ 82800 w 122052"/>
              <a:gd name="connsiteY15" fmla="*/ 47569 h 169620"/>
              <a:gd name="connsiteX16" fmla="*/ 86612 w 122052"/>
              <a:gd name="connsiteY16" fmla="*/ 51254 h 169620"/>
              <a:gd name="connsiteX17" fmla="*/ 92074 w 122052"/>
              <a:gd name="connsiteY17" fmla="*/ 56336 h 169620"/>
              <a:gd name="connsiteX18" fmla="*/ 122053 w 122052"/>
              <a:gd name="connsiteY18" fmla="*/ 83400 h 169620"/>
              <a:gd name="connsiteX19" fmla="*/ 100585 w 122052"/>
              <a:gd name="connsiteY19" fmla="*/ 102840 h 169620"/>
              <a:gd name="connsiteX20" fmla="*/ 89787 w 122052"/>
              <a:gd name="connsiteY20" fmla="*/ 112877 h 169620"/>
              <a:gd name="connsiteX21" fmla="*/ 83689 w 122052"/>
              <a:gd name="connsiteY21" fmla="*/ 118722 h 169620"/>
              <a:gd name="connsiteX22" fmla="*/ 61586 w 122052"/>
              <a:gd name="connsiteY22" fmla="*/ 140830 h 169620"/>
              <a:gd name="connsiteX23" fmla="*/ 35164 w 122052"/>
              <a:gd name="connsiteY23" fmla="*/ 162176 h 169620"/>
              <a:gd name="connsiteX24" fmla="*/ 10648 w 122052"/>
              <a:gd name="connsiteY24" fmla="*/ 168783 h 1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2052" h="169620">
                <a:moveTo>
                  <a:pt x="10648" y="168783"/>
                </a:moveTo>
                <a:cubicBezTo>
                  <a:pt x="7472" y="167767"/>
                  <a:pt x="2518" y="161922"/>
                  <a:pt x="1502" y="159000"/>
                </a:cubicBezTo>
                <a:cubicBezTo>
                  <a:pt x="231" y="155188"/>
                  <a:pt x="612" y="150741"/>
                  <a:pt x="3026" y="145277"/>
                </a:cubicBezTo>
                <a:cubicBezTo>
                  <a:pt x="9758" y="129776"/>
                  <a:pt x="22970" y="115927"/>
                  <a:pt x="39102" y="105508"/>
                </a:cubicBezTo>
                <a:cubicBezTo>
                  <a:pt x="46089" y="101061"/>
                  <a:pt x="53456" y="95216"/>
                  <a:pt x="60697" y="88990"/>
                </a:cubicBezTo>
                <a:cubicBezTo>
                  <a:pt x="65779" y="84670"/>
                  <a:pt x="64254" y="85941"/>
                  <a:pt x="65271" y="84925"/>
                </a:cubicBezTo>
                <a:cubicBezTo>
                  <a:pt x="65779" y="84416"/>
                  <a:pt x="66159" y="83781"/>
                  <a:pt x="66541" y="83400"/>
                </a:cubicBezTo>
                <a:cubicBezTo>
                  <a:pt x="65779" y="83019"/>
                  <a:pt x="65144" y="82510"/>
                  <a:pt x="64508" y="82129"/>
                </a:cubicBezTo>
                <a:lnTo>
                  <a:pt x="63365" y="81494"/>
                </a:lnTo>
                <a:lnTo>
                  <a:pt x="55997" y="75268"/>
                </a:lnTo>
                <a:cubicBezTo>
                  <a:pt x="51043" y="70948"/>
                  <a:pt x="45962" y="66628"/>
                  <a:pt x="40881" y="62435"/>
                </a:cubicBezTo>
                <a:cubicBezTo>
                  <a:pt x="30846" y="53668"/>
                  <a:pt x="21318" y="44520"/>
                  <a:pt x="13188" y="34863"/>
                </a:cubicBezTo>
                <a:cubicBezTo>
                  <a:pt x="6075" y="26223"/>
                  <a:pt x="-1420" y="16313"/>
                  <a:pt x="231" y="10087"/>
                </a:cubicBezTo>
                <a:cubicBezTo>
                  <a:pt x="3534" y="-2238"/>
                  <a:pt x="15221" y="-586"/>
                  <a:pt x="25511" y="1320"/>
                </a:cubicBezTo>
                <a:cubicBezTo>
                  <a:pt x="43803" y="9960"/>
                  <a:pt x="60444" y="24953"/>
                  <a:pt x="75560" y="40327"/>
                </a:cubicBezTo>
                <a:cubicBezTo>
                  <a:pt x="77974" y="42741"/>
                  <a:pt x="80387" y="45155"/>
                  <a:pt x="82800" y="47569"/>
                </a:cubicBezTo>
                <a:lnTo>
                  <a:pt x="86612" y="51254"/>
                </a:lnTo>
                <a:lnTo>
                  <a:pt x="92074" y="56336"/>
                </a:lnTo>
                <a:cubicBezTo>
                  <a:pt x="101855" y="65103"/>
                  <a:pt x="111890" y="74252"/>
                  <a:pt x="122053" y="83400"/>
                </a:cubicBezTo>
                <a:cubicBezTo>
                  <a:pt x="114939" y="89880"/>
                  <a:pt x="107698" y="96360"/>
                  <a:pt x="100585" y="102840"/>
                </a:cubicBezTo>
                <a:lnTo>
                  <a:pt x="89787" y="112877"/>
                </a:lnTo>
                <a:lnTo>
                  <a:pt x="83689" y="118722"/>
                </a:lnTo>
                <a:cubicBezTo>
                  <a:pt x="76068" y="126092"/>
                  <a:pt x="68700" y="133461"/>
                  <a:pt x="61586" y="140830"/>
                </a:cubicBezTo>
                <a:cubicBezTo>
                  <a:pt x="54092" y="148581"/>
                  <a:pt x="43548" y="158873"/>
                  <a:pt x="35164" y="162176"/>
                </a:cubicBezTo>
                <a:cubicBezTo>
                  <a:pt x="24240" y="166369"/>
                  <a:pt x="19794" y="171706"/>
                  <a:pt x="10648" y="168783"/>
                </a:cubicBezTo>
                <a:close/>
              </a:path>
            </a:pathLst>
          </a:custGeom>
          <a:solidFill>
            <a:srgbClr val="E95D28"/>
          </a:solidFill>
          <a:ln w="12692" cap="flat">
            <a:noFill/>
            <a:prstDash val="solid"/>
            <a:miter/>
          </a:ln>
        </p:spPr>
        <p:txBody>
          <a:bodyPr rtlCol="0" anchor="ctr"/>
          <a:lstStyle/>
          <a:p>
            <a:endParaRPr lang="en-US">
              <a:latin typeface="Roboto Condensed" panose="02000000000000000000" pitchFamily="2" charset="0"/>
            </a:endParaRPr>
          </a:p>
        </p:txBody>
      </p:sp>
      <p:sp>
        <p:nvSpPr>
          <p:cNvPr id="2" name="Freeform 1">
            <a:extLst>
              <a:ext uri="{FF2B5EF4-FFF2-40B4-BE49-F238E27FC236}">
                <a16:creationId xmlns:a16="http://schemas.microsoft.com/office/drawing/2014/main" id="{209E24E9-31BD-D7BB-E446-E45B19505A91}"/>
              </a:ext>
            </a:extLst>
          </p:cNvPr>
          <p:cNvSpPr/>
          <p:nvPr/>
        </p:nvSpPr>
        <p:spPr>
          <a:xfrm>
            <a:off x="7963367" y="1959855"/>
            <a:ext cx="122052" cy="169620"/>
          </a:xfrm>
          <a:custGeom>
            <a:avLst/>
            <a:gdLst>
              <a:gd name="connsiteX0" fmla="*/ 10648 w 122052"/>
              <a:gd name="connsiteY0" fmla="*/ 168783 h 169620"/>
              <a:gd name="connsiteX1" fmla="*/ 1502 w 122052"/>
              <a:gd name="connsiteY1" fmla="*/ 159000 h 169620"/>
              <a:gd name="connsiteX2" fmla="*/ 3026 w 122052"/>
              <a:gd name="connsiteY2" fmla="*/ 145277 h 169620"/>
              <a:gd name="connsiteX3" fmla="*/ 39102 w 122052"/>
              <a:gd name="connsiteY3" fmla="*/ 105508 h 169620"/>
              <a:gd name="connsiteX4" fmla="*/ 60697 w 122052"/>
              <a:gd name="connsiteY4" fmla="*/ 88990 h 169620"/>
              <a:gd name="connsiteX5" fmla="*/ 65271 w 122052"/>
              <a:gd name="connsiteY5" fmla="*/ 84925 h 169620"/>
              <a:gd name="connsiteX6" fmla="*/ 66541 w 122052"/>
              <a:gd name="connsiteY6" fmla="*/ 83400 h 169620"/>
              <a:gd name="connsiteX7" fmla="*/ 64508 w 122052"/>
              <a:gd name="connsiteY7" fmla="*/ 82129 h 169620"/>
              <a:gd name="connsiteX8" fmla="*/ 63365 w 122052"/>
              <a:gd name="connsiteY8" fmla="*/ 81494 h 169620"/>
              <a:gd name="connsiteX9" fmla="*/ 55997 w 122052"/>
              <a:gd name="connsiteY9" fmla="*/ 75268 h 169620"/>
              <a:gd name="connsiteX10" fmla="*/ 40881 w 122052"/>
              <a:gd name="connsiteY10" fmla="*/ 62435 h 169620"/>
              <a:gd name="connsiteX11" fmla="*/ 13188 w 122052"/>
              <a:gd name="connsiteY11" fmla="*/ 34863 h 169620"/>
              <a:gd name="connsiteX12" fmla="*/ 231 w 122052"/>
              <a:gd name="connsiteY12" fmla="*/ 10087 h 169620"/>
              <a:gd name="connsiteX13" fmla="*/ 25511 w 122052"/>
              <a:gd name="connsiteY13" fmla="*/ 1320 h 169620"/>
              <a:gd name="connsiteX14" fmla="*/ 75560 w 122052"/>
              <a:gd name="connsiteY14" fmla="*/ 40327 h 169620"/>
              <a:gd name="connsiteX15" fmla="*/ 82800 w 122052"/>
              <a:gd name="connsiteY15" fmla="*/ 47569 h 169620"/>
              <a:gd name="connsiteX16" fmla="*/ 86612 w 122052"/>
              <a:gd name="connsiteY16" fmla="*/ 51254 h 169620"/>
              <a:gd name="connsiteX17" fmla="*/ 92074 w 122052"/>
              <a:gd name="connsiteY17" fmla="*/ 56336 h 169620"/>
              <a:gd name="connsiteX18" fmla="*/ 122053 w 122052"/>
              <a:gd name="connsiteY18" fmla="*/ 83400 h 169620"/>
              <a:gd name="connsiteX19" fmla="*/ 100585 w 122052"/>
              <a:gd name="connsiteY19" fmla="*/ 102840 h 169620"/>
              <a:gd name="connsiteX20" fmla="*/ 89787 w 122052"/>
              <a:gd name="connsiteY20" fmla="*/ 112877 h 169620"/>
              <a:gd name="connsiteX21" fmla="*/ 83689 w 122052"/>
              <a:gd name="connsiteY21" fmla="*/ 118722 h 169620"/>
              <a:gd name="connsiteX22" fmla="*/ 61586 w 122052"/>
              <a:gd name="connsiteY22" fmla="*/ 140830 h 169620"/>
              <a:gd name="connsiteX23" fmla="*/ 35164 w 122052"/>
              <a:gd name="connsiteY23" fmla="*/ 162176 h 169620"/>
              <a:gd name="connsiteX24" fmla="*/ 10648 w 122052"/>
              <a:gd name="connsiteY24" fmla="*/ 168783 h 1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2052" h="169620">
                <a:moveTo>
                  <a:pt x="10648" y="168783"/>
                </a:moveTo>
                <a:cubicBezTo>
                  <a:pt x="7472" y="167767"/>
                  <a:pt x="2518" y="161922"/>
                  <a:pt x="1502" y="159000"/>
                </a:cubicBezTo>
                <a:cubicBezTo>
                  <a:pt x="231" y="155188"/>
                  <a:pt x="612" y="150741"/>
                  <a:pt x="3026" y="145277"/>
                </a:cubicBezTo>
                <a:cubicBezTo>
                  <a:pt x="9758" y="129776"/>
                  <a:pt x="22970" y="115927"/>
                  <a:pt x="39102" y="105508"/>
                </a:cubicBezTo>
                <a:cubicBezTo>
                  <a:pt x="46089" y="101061"/>
                  <a:pt x="53456" y="95216"/>
                  <a:pt x="60697" y="88990"/>
                </a:cubicBezTo>
                <a:cubicBezTo>
                  <a:pt x="65779" y="84670"/>
                  <a:pt x="64254" y="85941"/>
                  <a:pt x="65271" y="84925"/>
                </a:cubicBezTo>
                <a:cubicBezTo>
                  <a:pt x="65779" y="84416"/>
                  <a:pt x="66159" y="83781"/>
                  <a:pt x="66541" y="83400"/>
                </a:cubicBezTo>
                <a:cubicBezTo>
                  <a:pt x="65779" y="83019"/>
                  <a:pt x="65144" y="82510"/>
                  <a:pt x="64508" y="82129"/>
                </a:cubicBezTo>
                <a:lnTo>
                  <a:pt x="63365" y="81494"/>
                </a:lnTo>
                <a:lnTo>
                  <a:pt x="55997" y="75268"/>
                </a:lnTo>
                <a:cubicBezTo>
                  <a:pt x="51043" y="70948"/>
                  <a:pt x="45962" y="66628"/>
                  <a:pt x="40881" y="62435"/>
                </a:cubicBezTo>
                <a:cubicBezTo>
                  <a:pt x="30846" y="53668"/>
                  <a:pt x="21318" y="44520"/>
                  <a:pt x="13188" y="34863"/>
                </a:cubicBezTo>
                <a:cubicBezTo>
                  <a:pt x="6075" y="26223"/>
                  <a:pt x="-1420" y="16313"/>
                  <a:pt x="231" y="10087"/>
                </a:cubicBezTo>
                <a:cubicBezTo>
                  <a:pt x="3534" y="-2238"/>
                  <a:pt x="15221" y="-586"/>
                  <a:pt x="25511" y="1320"/>
                </a:cubicBezTo>
                <a:cubicBezTo>
                  <a:pt x="43803" y="9960"/>
                  <a:pt x="60444" y="24953"/>
                  <a:pt x="75560" y="40327"/>
                </a:cubicBezTo>
                <a:cubicBezTo>
                  <a:pt x="77974" y="42741"/>
                  <a:pt x="80387" y="45155"/>
                  <a:pt x="82800" y="47569"/>
                </a:cubicBezTo>
                <a:lnTo>
                  <a:pt x="86612" y="51254"/>
                </a:lnTo>
                <a:lnTo>
                  <a:pt x="92074" y="56336"/>
                </a:lnTo>
                <a:cubicBezTo>
                  <a:pt x="101855" y="65103"/>
                  <a:pt x="111890" y="74252"/>
                  <a:pt x="122053" y="83400"/>
                </a:cubicBezTo>
                <a:cubicBezTo>
                  <a:pt x="114939" y="89880"/>
                  <a:pt x="107698" y="96360"/>
                  <a:pt x="100585" y="102840"/>
                </a:cubicBezTo>
                <a:lnTo>
                  <a:pt x="89787" y="112877"/>
                </a:lnTo>
                <a:lnTo>
                  <a:pt x="83689" y="118722"/>
                </a:lnTo>
                <a:cubicBezTo>
                  <a:pt x="76068" y="126092"/>
                  <a:pt x="68700" y="133461"/>
                  <a:pt x="61586" y="140830"/>
                </a:cubicBezTo>
                <a:cubicBezTo>
                  <a:pt x="54092" y="148581"/>
                  <a:pt x="43548" y="158873"/>
                  <a:pt x="35164" y="162176"/>
                </a:cubicBezTo>
                <a:cubicBezTo>
                  <a:pt x="24240" y="166369"/>
                  <a:pt x="19794" y="171706"/>
                  <a:pt x="10648" y="168783"/>
                </a:cubicBezTo>
                <a:close/>
              </a:path>
            </a:pathLst>
          </a:custGeom>
          <a:solidFill>
            <a:srgbClr val="E95D28"/>
          </a:solidFill>
          <a:ln w="12692" cap="flat">
            <a:noFill/>
            <a:prstDash val="solid"/>
            <a:miter/>
          </a:ln>
        </p:spPr>
        <p:txBody>
          <a:bodyPr rtlCol="0" anchor="ctr"/>
          <a:lstStyle/>
          <a:p>
            <a:endParaRPr lang="en-US">
              <a:latin typeface="Roboto Condensed" panose="02000000000000000000" pitchFamily="2" charset="0"/>
            </a:endParaRPr>
          </a:p>
        </p:txBody>
      </p:sp>
    </p:spTree>
    <p:extLst>
      <p:ext uri="{BB962C8B-B14F-4D97-AF65-F5344CB8AC3E}">
        <p14:creationId xmlns:p14="http://schemas.microsoft.com/office/powerpoint/2010/main" val="196230438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7" name="Rounded Rectangle 1636">
            <a:extLst>
              <a:ext uri="{FF2B5EF4-FFF2-40B4-BE49-F238E27FC236}">
                <a16:creationId xmlns:a16="http://schemas.microsoft.com/office/drawing/2014/main" id="{C44CBB8D-A762-15EF-D2ED-E6B9BB1D3F60}"/>
              </a:ext>
            </a:extLst>
          </p:cNvPr>
          <p:cNvSpPr/>
          <p:nvPr/>
        </p:nvSpPr>
        <p:spPr>
          <a:xfrm>
            <a:off x="5459597" y="5155851"/>
            <a:ext cx="4863600" cy="1437290"/>
          </a:xfrm>
          <a:prstGeom prst="roundRect">
            <a:avLst>
              <a:gd name="adj" fmla="val 9460"/>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pic>
        <p:nvPicPr>
          <p:cNvPr id="11" name="Picture 10" descr="A group of people on a platform in a circus arena&#10;&#10;AI-generated content may be incorrect.">
            <a:extLst>
              <a:ext uri="{FF2B5EF4-FFF2-40B4-BE49-F238E27FC236}">
                <a16:creationId xmlns:a16="http://schemas.microsoft.com/office/drawing/2014/main" id="{1CD640B2-38C3-E7A8-1560-D5571E5CC611}"/>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5564160" y="5560269"/>
            <a:ext cx="1724885" cy="943200"/>
          </a:xfrm>
          <a:prstGeom prst="rect">
            <a:avLst/>
          </a:prstGeom>
        </p:spPr>
      </p:pic>
      <p:grpSp>
        <p:nvGrpSpPr>
          <p:cNvPr id="1293" name="Group 1292">
            <a:extLst>
              <a:ext uri="{FF2B5EF4-FFF2-40B4-BE49-F238E27FC236}">
                <a16:creationId xmlns:a16="http://schemas.microsoft.com/office/drawing/2014/main" id="{7F23B777-D088-7F10-668A-906903BDB2C6}"/>
              </a:ext>
            </a:extLst>
          </p:cNvPr>
          <p:cNvGrpSpPr/>
          <p:nvPr/>
        </p:nvGrpSpPr>
        <p:grpSpPr>
          <a:xfrm>
            <a:off x="338645" y="337924"/>
            <a:ext cx="4909337" cy="728058"/>
            <a:chOff x="338645" y="337924"/>
            <a:chExt cx="4909337" cy="728058"/>
          </a:xfrm>
          <a:solidFill>
            <a:schemeClr val="tx2"/>
          </a:solidFill>
        </p:grpSpPr>
        <p:sp>
          <p:nvSpPr>
            <p:cNvPr id="1294" name="Freeform 1293">
              <a:extLst>
                <a:ext uri="{FF2B5EF4-FFF2-40B4-BE49-F238E27FC236}">
                  <a16:creationId xmlns:a16="http://schemas.microsoft.com/office/drawing/2014/main" id="{45E7EE19-8439-EA8B-0D46-BEB91C40210C}"/>
                </a:ext>
              </a:extLst>
            </p:cNvPr>
            <p:cNvSpPr/>
            <p:nvPr/>
          </p:nvSpPr>
          <p:spPr>
            <a:xfrm>
              <a:off x="378167" y="377710"/>
              <a:ext cx="4830292" cy="647238"/>
            </a:xfrm>
            <a:custGeom>
              <a:avLst/>
              <a:gdLst>
                <a:gd name="connsiteX0" fmla="*/ 4769953 w 4830292"/>
                <a:gd name="connsiteY0" fmla="*/ 1011007 h 1011007"/>
                <a:gd name="connsiteX1" fmla="*/ 60339 w 4830292"/>
                <a:gd name="connsiteY1" fmla="*/ 1011007 h 1011007"/>
                <a:gd name="connsiteX2" fmla="*/ 0 w 4830292"/>
                <a:gd name="connsiteY2" fmla="*/ 950654 h 1011007"/>
                <a:gd name="connsiteX3" fmla="*/ 0 w 4830292"/>
                <a:gd name="connsiteY3" fmla="*/ 60353 h 1011007"/>
                <a:gd name="connsiteX4" fmla="*/ 60339 w 4830292"/>
                <a:gd name="connsiteY4" fmla="*/ 0 h 1011007"/>
                <a:gd name="connsiteX5" fmla="*/ 4769953 w 4830292"/>
                <a:gd name="connsiteY5" fmla="*/ 0 h 1011007"/>
                <a:gd name="connsiteX6" fmla="*/ 4830292 w 4830292"/>
                <a:gd name="connsiteY6" fmla="*/ 60353 h 1011007"/>
                <a:gd name="connsiteX7" fmla="*/ 4830292 w 4830292"/>
                <a:gd name="connsiteY7" fmla="*/ 950654 h 1011007"/>
                <a:gd name="connsiteX8" fmla="*/ 4769953 w 4830292"/>
                <a:gd name="connsiteY8" fmla="*/ 1011007 h 101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0292" h="1011007">
                  <a:moveTo>
                    <a:pt x="4769953" y="1011007"/>
                  </a:moveTo>
                  <a:lnTo>
                    <a:pt x="60339" y="1011007"/>
                  </a:lnTo>
                  <a:cubicBezTo>
                    <a:pt x="27057" y="1011007"/>
                    <a:pt x="0" y="983944"/>
                    <a:pt x="0" y="950654"/>
                  </a:cubicBezTo>
                  <a:lnTo>
                    <a:pt x="0" y="60353"/>
                  </a:lnTo>
                  <a:cubicBezTo>
                    <a:pt x="0" y="27064"/>
                    <a:pt x="27057" y="0"/>
                    <a:pt x="60339" y="0"/>
                  </a:cubicBezTo>
                  <a:lnTo>
                    <a:pt x="4769953" y="0"/>
                  </a:lnTo>
                  <a:cubicBezTo>
                    <a:pt x="4803235" y="0"/>
                    <a:pt x="4830292" y="27064"/>
                    <a:pt x="4830292" y="60353"/>
                  </a:cubicBezTo>
                  <a:lnTo>
                    <a:pt x="4830292" y="950654"/>
                  </a:lnTo>
                  <a:cubicBezTo>
                    <a:pt x="4830292" y="983944"/>
                    <a:pt x="4803235" y="1011007"/>
                    <a:pt x="4769953" y="1011007"/>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95" name="Freeform 1294">
              <a:extLst>
                <a:ext uri="{FF2B5EF4-FFF2-40B4-BE49-F238E27FC236}">
                  <a16:creationId xmlns:a16="http://schemas.microsoft.com/office/drawing/2014/main" id="{E206FB6D-E43C-ABF2-6331-89F9CC6FF9F9}"/>
                </a:ext>
              </a:extLst>
            </p:cNvPr>
            <p:cNvSpPr/>
            <p:nvPr/>
          </p:nvSpPr>
          <p:spPr>
            <a:xfrm>
              <a:off x="4417829" y="986958"/>
              <a:ext cx="752395" cy="78642"/>
            </a:xfrm>
            <a:custGeom>
              <a:avLst/>
              <a:gdLst>
                <a:gd name="connsiteX0" fmla="*/ 6605 w 752395"/>
                <a:gd name="connsiteY0" fmla="*/ 74688 h 78642"/>
                <a:gd name="connsiteX1" fmla="*/ 15117 w 752395"/>
                <a:gd name="connsiteY1" fmla="*/ 75577 h 78642"/>
                <a:gd name="connsiteX2" fmla="*/ 40903 w 752395"/>
                <a:gd name="connsiteY2" fmla="*/ 77864 h 78642"/>
                <a:gd name="connsiteX3" fmla="*/ 56782 w 752395"/>
                <a:gd name="connsiteY3" fmla="*/ 77610 h 78642"/>
                <a:gd name="connsiteX4" fmla="*/ 80156 w 752395"/>
                <a:gd name="connsiteY4" fmla="*/ 76975 h 78642"/>
                <a:gd name="connsiteX5" fmla="*/ 100989 w 752395"/>
                <a:gd name="connsiteY5" fmla="*/ 76721 h 78642"/>
                <a:gd name="connsiteX6" fmla="*/ 103783 w 752395"/>
                <a:gd name="connsiteY6" fmla="*/ 77102 h 78642"/>
                <a:gd name="connsiteX7" fmla="*/ 118137 w 752395"/>
                <a:gd name="connsiteY7" fmla="*/ 76466 h 78642"/>
                <a:gd name="connsiteX8" fmla="*/ 288103 w 752395"/>
                <a:gd name="connsiteY8" fmla="*/ 73417 h 78642"/>
                <a:gd name="connsiteX9" fmla="*/ 347679 w 752395"/>
                <a:gd name="connsiteY9" fmla="*/ 72274 h 78642"/>
                <a:gd name="connsiteX10" fmla="*/ 454765 w 752395"/>
                <a:gd name="connsiteY10" fmla="*/ 75450 h 78642"/>
                <a:gd name="connsiteX11" fmla="*/ 505323 w 752395"/>
                <a:gd name="connsiteY11" fmla="*/ 75450 h 78642"/>
                <a:gd name="connsiteX12" fmla="*/ 543305 w 752395"/>
                <a:gd name="connsiteY12" fmla="*/ 78627 h 78642"/>
                <a:gd name="connsiteX13" fmla="*/ 567694 w 752395"/>
                <a:gd name="connsiteY13" fmla="*/ 77356 h 78642"/>
                <a:gd name="connsiteX14" fmla="*/ 593481 w 752395"/>
                <a:gd name="connsiteY14" fmla="*/ 75958 h 78642"/>
                <a:gd name="connsiteX15" fmla="*/ 727370 w 752395"/>
                <a:gd name="connsiteY15" fmla="*/ 69859 h 78642"/>
                <a:gd name="connsiteX16" fmla="*/ 752395 w 752395"/>
                <a:gd name="connsiteY16" fmla="*/ 68716 h 78642"/>
                <a:gd name="connsiteX17" fmla="*/ 736770 w 752395"/>
                <a:gd name="connsiteY17" fmla="*/ 34156 h 78642"/>
                <a:gd name="connsiteX18" fmla="*/ 701583 w 752395"/>
                <a:gd name="connsiteY18" fmla="*/ 739 h 78642"/>
                <a:gd name="connsiteX19" fmla="*/ 690278 w 752395"/>
                <a:gd name="connsiteY19" fmla="*/ 358 h 78642"/>
                <a:gd name="connsiteX20" fmla="*/ 599325 w 752395"/>
                <a:gd name="connsiteY20" fmla="*/ 3026 h 78642"/>
                <a:gd name="connsiteX21" fmla="*/ 458703 w 752395"/>
                <a:gd name="connsiteY21" fmla="*/ 3789 h 78642"/>
                <a:gd name="connsiteX22" fmla="*/ 309824 w 752395"/>
                <a:gd name="connsiteY22" fmla="*/ 5695 h 78642"/>
                <a:gd name="connsiteX23" fmla="*/ 244150 w 752395"/>
                <a:gd name="connsiteY23" fmla="*/ 4551 h 78642"/>
                <a:gd name="connsiteX24" fmla="*/ 166535 w 752395"/>
                <a:gd name="connsiteY24" fmla="*/ 3662 h 78642"/>
                <a:gd name="connsiteX25" fmla="*/ 138970 w 752395"/>
                <a:gd name="connsiteY25" fmla="*/ 3408 h 78642"/>
                <a:gd name="connsiteX26" fmla="*/ 94129 w 752395"/>
                <a:gd name="connsiteY26" fmla="*/ 2899 h 78642"/>
                <a:gd name="connsiteX27" fmla="*/ 6733 w 752395"/>
                <a:gd name="connsiteY27" fmla="*/ 867 h 78642"/>
                <a:gd name="connsiteX28" fmla="*/ 0 w 752395"/>
                <a:gd name="connsiteY28" fmla="*/ 41398 h 78642"/>
                <a:gd name="connsiteX29" fmla="*/ 6605 w 752395"/>
                <a:gd name="connsiteY29"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2395" h="78642">
                  <a:moveTo>
                    <a:pt x="6605" y="74688"/>
                  </a:moveTo>
                  <a:lnTo>
                    <a:pt x="15117" y="75577"/>
                  </a:lnTo>
                  <a:cubicBezTo>
                    <a:pt x="24136" y="76594"/>
                    <a:pt x="32647" y="77610"/>
                    <a:pt x="40903" y="77864"/>
                  </a:cubicBezTo>
                  <a:cubicBezTo>
                    <a:pt x="46112" y="78245"/>
                    <a:pt x="50939" y="78245"/>
                    <a:pt x="56782" y="77610"/>
                  </a:cubicBezTo>
                  <a:cubicBezTo>
                    <a:pt x="64150" y="76721"/>
                    <a:pt x="72153" y="76466"/>
                    <a:pt x="80156" y="76975"/>
                  </a:cubicBezTo>
                  <a:cubicBezTo>
                    <a:pt x="80409" y="76975"/>
                    <a:pt x="94383" y="76848"/>
                    <a:pt x="100989" y="76721"/>
                  </a:cubicBezTo>
                  <a:cubicBezTo>
                    <a:pt x="101877" y="76848"/>
                    <a:pt x="102640" y="76975"/>
                    <a:pt x="103783" y="77102"/>
                  </a:cubicBezTo>
                  <a:cubicBezTo>
                    <a:pt x="108102" y="77610"/>
                    <a:pt x="113056" y="77102"/>
                    <a:pt x="118137" y="76466"/>
                  </a:cubicBezTo>
                  <a:cubicBezTo>
                    <a:pt x="174793" y="75831"/>
                    <a:pt x="231448" y="76466"/>
                    <a:pt x="288103" y="73417"/>
                  </a:cubicBezTo>
                  <a:cubicBezTo>
                    <a:pt x="307919" y="72401"/>
                    <a:pt x="327609" y="70876"/>
                    <a:pt x="347679" y="72274"/>
                  </a:cubicBezTo>
                  <a:cubicBezTo>
                    <a:pt x="383247" y="74942"/>
                    <a:pt x="419070" y="74815"/>
                    <a:pt x="454765" y="75450"/>
                  </a:cubicBezTo>
                  <a:cubicBezTo>
                    <a:pt x="471660" y="75831"/>
                    <a:pt x="482712" y="72147"/>
                    <a:pt x="505323" y="75450"/>
                  </a:cubicBezTo>
                  <a:cubicBezTo>
                    <a:pt x="515104" y="76085"/>
                    <a:pt x="533651" y="78881"/>
                    <a:pt x="543305" y="78627"/>
                  </a:cubicBezTo>
                  <a:cubicBezTo>
                    <a:pt x="551689" y="78372"/>
                    <a:pt x="559945" y="77864"/>
                    <a:pt x="567694" y="77356"/>
                  </a:cubicBezTo>
                  <a:cubicBezTo>
                    <a:pt x="575443" y="76848"/>
                    <a:pt x="583192" y="76339"/>
                    <a:pt x="593481" y="75958"/>
                  </a:cubicBezTo>
                  <a:cubicBezTo>
                    <a:pt x="638958" y="74307"/>
                    <a:pt x="685197" y="74434"/>
                    <a:pt x="727370" y="69859"/>
                  </a:cubicBezTo>
                  <a:cubicBezTo>
                    <a:pt x="735373" y="68970"/>
                    <a:pt x="744011" y="68970"/>
                    <a:pt x="752395" y="68716"/>
                  </a:cubicBezTo>
                  <a:lnTo>
                    <a:pt x="736770" y="34156"/>
                  </a:lnTo>
                  <a:lnTo>
                    <a:pt x="701583" y="739"/>
                  </a:lnTo>
                  <a:lnTo>
                    <a:pt x="690278" y="358"/>
                  </a:lnTo>
                  <a:cubicBezTo>
                    <a:pt x="658901" y="-1166"/>
                    <a:pt x="629812" y="2645"/>
                    <a:pt x="599325" y="3026"/>
                  </a:cubicBezTo>
                  <a:lnTo>
                    <a:pt x="458703" y="3789"/>
                  </a:lnTo>
                  <a:cubicBezTo>
                    <a:pt x="409035" y="4043"/>
                    <a:pt x="359366" y="4297"/>
                    <a:pt x="309824" y="5695"/>
                  </a:cubicBezTo>
                  <a:cubicBezTo>
                    <a:pt x="291659" y="6203"/>
                    <a:pt x="247580" y="5186"/>
                    <a:pt x="244150" y="4551"/>
                  </a:cubicBezTo>
                  <a:cubicBezTo>
                    <a:pt x="219126" y="-150"/>
                    <a:pt x="192449" y="4043"/>
                    <a:pt x="166535" y="3662"/>
                  </a:cubicBezTo>
                  <a:cubicBezTo>
                    <a:pt x="157389" y="3535"/>
                    <a:pt x="148116" y="3408"/>
                    <a:pt x="138970" y="3408"/>
                  </a:cubicBezTo>
                  <a:cubicBezTo>
                    <a:pt x="123981" y="3281"/>
                    <a:pt x="109118" y="3026"/>
                    <a:pt x="94129" y="2899"/>
                  </a:cubicBezTo>
                  <a:cubicBezTo>
                    <a:pt x="64912" y="2645"/>
                    <a:pt x="35822" y="2010"/>
                    <a:pt x="6733" y="867"/>
                  </a:cubicBezTo>
                  <a:lnTo>
                    <a:pt x="0" y="41398"/>
                  </a:lnTo>
                  <a:lnTo>
                    <a:pt x="6605"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96" name="Freeform 1295">
              <a:extLst>
                <a:ext uri="{FF2B5EF4-FFF2-40B4-BE49-F238E27FC236}">
                  <a16:creationId xmlns:a16="http://schemas.microsoft.com/office/drawing/2014/main" id="{B8EE72A9-F515-4736-5D99-86B8817ECFF1}"/>
                </a:ext>
              </a:extLst>
            </p:cNvPr>
            <p:cNvSpPr/>
            <p:nvPr/>
          </p:nvSpPr>
          <p:spPr>
            <a:xfrm>
              <a:off x="3694270" y="986958"/>
              <a:ext cx="738167" cy="78642"/>
            </a:xfrm>
            <a:custGeom>
              <a:avLst/>
              <a:gdLst>
                <a:gd name="connsiteX0" fmla="*/ 6605 w 738167"/>
                <a:gd name="connsiteY0" fmla="*/ 74688 h 78642"/>
                <a:gd name="connsiteX1" fmla="*/ 15117 w 738167"/>
                <a:gd name="connsiteY1" fmla="*/ 75577 h 78642"/>
                <a:gd name="connsiteX2" fmla="*/ 40903 w 738167"/>
                <a:gd name="connsiteY2" fmla="*/ 77864 h 78642"/>
                <a:gd name="connsiteX3" fmla="*/ 56782 w 738167"/>
                <a:gd name="connsiteY3" fmla="*/ 77610 h 78642"/>
                <a:gd name="connsiteX4" fmla="*/ 80156 w 738167"/>
                <a:gd name="connsiteY4" fmla="*/ 76975 h 78642"/>
                <a:gd name="connsiteX5" fmla="*/ 100988 w 738167"/>
                <a:gd name="connsiteY5" fmla="*/ 76721 h 78642"/>
                <a:gd name="connsiteX6" fmla="*/ 103783 w 738167"/>
                <a:gd name="connsiteY6" fmla="*/ 77102 h 78642"/>
                <a:gd name="connsiteX7" fmla="*/ 118137 w 738167"/>
                <a:gd name="connsiteY7" fmla="*/ 76466 h 78642"/>
                <a:gd name="connsiteX8" fmla="*/ 288103 w 738167"/>
                <a:gd name="connsiteY8" fmla="*/ 73417 h 78642"/>
                <a:gd name="connsiteX9" fmla="*/ 347679 w 738167"/>
                <a:gd name="connsiteY9" fmla="*/ 72274 h 78642"/>
                <a:gd name="connsiteX10" fmla="*/ 454638 w 738167"/>
                <a:gd name="connsiteY10" fmla="*/ 75450 h 78642"/>
                <a:gd name="connsiteX11" fmla="*/ 505196 w 738167"/>
                <a:gd name="connsiteY11" fmla="*/ 75450 h 78642"/>
                <a:gd name="connsiteX12" fmla="*/ 543177 w 738167"/>
                <a:gd name="connsiteY12" fmla="*/ 78627 h 78642"/>
                <a:gd name="connsiteX13" fmla="*/ 587892 w 738167"/>
                <a:gd name="connsiteY13" fmla="*/ 75958 h 78642"/>
                <a:gd name="connsiteX14" fmla="*/ 707300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4 w 738167"/>
                <a:gd name="connsiteY20" fmla="*/ 5568 h 78642"/>
                <a:gd name="connsiteX21" fmla="*/ 244150 w 738167"/>
                <a:gd name="connsiteY21" fmla="*/ 4424 h 78642"/>
                <a:gd name="connsiteX22" fmla="*/ 166535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605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605" y="74688"/>
                  </a:moveTo>
                  <a:cubicBezTo>
                    <a:pt x="9400" y="74942"/>
                    <a:pt x="12322" y="75196"/>
                    <a:pt x="15117" y="75577"/>
                  </a:cubicBezTo>
                  <a:cubicBezTo>
                    <a:pt x="24136" y="76594"/>
                    <a:pt x="32646" y="77610"/>
                    <a:pt x="40903" y="77864"/>
                  </a:cubicBezTo>
                  <a:cubicBezTo>
                    <a:pt x="46111" y="78245"/>
                    <a:pt x="50939" y="78245"/>
                    <a:pt x="56782" y="77610"/>
                  </a:cubicBezTo>
                  <a:cubicBezTo>
                    <a:pt x="64150" y="76721"/>
                    <a:pt x="72153" y="76466"/>
                    <a:pt x="80156" y="76975"/>
                  </a:cubicBezTo>
                  <a:cubicBezTo>
                    <a:pt x="80409" y="76975"/>
                    <a:pt x="94383" y="76848"/>
                    <a:pt x="100988" y="76721"/>
                  </a:cubicBezTo>
                  <a:cubicBezTo>
                    <a:pt x="101877" y="76848"/>
                    <a:pt x="102640" y="76975"/>
                    <a:pt x="103783" y="77102"/>
                  </a:cubicBezTo>
                  <a:cubicBezTo>
                    <a:pt x="108102" y="77610"/>
                    <a:pt x="113056" y="77102"/>
                    <a:pt x="118137" y="76466"/>
                  </a:cubicBezTo>
                  <a:cubicBezTo>
                    <a:pt x="174792" y="75831"/>
                    <a:pt x="231448" y="76466"/>
                    <a:pt x="288103" y="73417"/>
                  </a:cubicBezTo>
                  <a:cubicBezTo>
                    <a:pt x="307919" y="72401"/>
                    <a:pt x="327609" y="70876"/>
                    <a:pt x="347679" y="72274"/>
                  </a:cubicBezTo>
                  <a:cubicBezTo>
                    <a:pt x="383247" y="74942"/>
                    <a:pt x="419070" y="74815"/>
                    <a:pt x="454638" y="75450"/>
                  </a:cubicBezTo>
                  <a:cubicBezTo>
                    <a:pt x="471533" y="75831"/>
                    <a:pt x="482585" y="72147"/>
                    <a:pt x="505196" y="75450"/>
                  </a:cubicBezTo>
                  <a:cubicBezTo>
                    <a:pt x="514977" y="76085"/>
                    <a:pt x="533523" y="78881"/>
                    <a:pt x="543177" y="78627"/>
                  </a:cubicBezTo>
                  <a:cubicBezTo>
                    <a:pt x="561089" y="78118"/>
                    <a:pt x="569981" y="76721"/>
                    <a:pt x="587892" y="75958"/>
                  </a:cubicBezTo>
                  <a:cubicBezTo>
                    <a:pt x="627652" y="74307"/>
                    <a:pt x="667412" y="73798"/>
                    <a:pt x="707300" y="73290"/>
                  </a:cubicBezTo>
                  <a:cubicBezTo>
                    <a:pt x="714921" y="73163"/>
                    <a:pt x="722543" y="73925"/>
                    <a:pt x="730292" y="74688"/>
                  </a:cubicBezTo>
                  <a:lnTo>
                    <a:pt x="738168" y="39111"/>
                  </a:lnTo>
                  <a:lnTo>
                    <a:pt x="730292" y="739"/>
                  </a:lnTo>
                  <a:cubicBezTo>
                    <a:pt x="725973" y="612"/>
                    <a:pt x="721527" y="612"/>
                    <a:pt x="717081" y="358"/>
                  </a:cubicBezTo>
                  <a:cubicBezTo>
                    <a:pt x="680496" y="-1166"/>
                    <a:pt x="643404" y="2645"/>
                    <a:pt x="607709" y="3026"/>
                  </a:cubicBezTo>
                  <a:cubicBezTo>
                    <a:pt x="508371" y="4170"/>
                    <a:pt x="409162" y="3026"/>
                    <a:pt x="309824" y="5568"/>
                  </a:cubicBezTo>
                  <a:cubicBezTo>
                    <a:pt x="291659" y="6076"/>
                    <a:pt x="247580" y="5059"/>
                    <a:pt x="244150" y="4424"/>
                  </a:cubicBezTo>
                  <a:cubicBezTo>
                    <a:pt x="219126" y="-277"/>
                    <a:pt x="192449" y="3916"/>
                    <a:pt x="166535" y="3535"/>
                  </a:cubicBezTo>
                  <a:cubicBezTo>
                    <a:pt x="157389" y="3408"/>
                    <a:pt x="148116" y="3281"/>
                    <a:pt x="138970" y="3281"/>
                  </a:cubicBezTo>
                  <a:cubicBezTo>
                    <a:pt x="123980" y="3154"/>
                    <a:pt x="109118" y="2899"/>
                    <a:pt x="94129" y="2772"/>
                  </a:cubicBezTo>
                  <a:cubicBezTo>
                    <a:pt x="64912" y="2518"/>
                    <a:pt x="35822" y="1883"/>
                    <a:pt x="6733" y="739"/>
                  </a:cubicBezTo>
                  <a:lnTo>
                    <a:pt x="0" y="41271"/>
                  </a:lnTo>
                  <a:lnTo>
                    <a:pt x="6605"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97" name="Freeform 1296">
              <a:extLst>
                <a:ext uri="{FF2B5EF4-FFF2-40B4-BE49-F238E27FC236}">
                  <a16:creationId xmlns:a16="http://schemas.microsoft.com/office/drawing/2014/main" id="{5BF95DD8-B271-73F3-2057-79F4A593990A}"/>
                </a:ext>
              </a:extLst>
            </p:cNvPr>
            <p:cNvSpPr/>
            <p:nvPr/>
          </p:nvSpPr>
          <p:spPr>
            <a:xfrm>
              <a:off x="2970456" y="986958"/>
              <a:ext cx="738167" cy="78642"/>
            </a:xfrm>
            <a:custGeom>
              <a:avLst/>
              <a:gdLst>
                <a:gd name="connsiteX0" fmla="*/ 6733 w 738167"/>
                <a:gd name="connsiteY0" fmla="*/ 74688 h 78642"/>
                <a:gd name="connsiteX1" fmla="*/ 15243 w 738167"/>
                <a:gd name="connsiteY1" fmla="*/ 75577 h 78642"/>
                <a:gd name="connsiteX2" fmla="*/ 41030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4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3" y="75577"/>
                  </a:cubicBezTo>
                  <a:cubicBezTo>
                    <a:pt x="24263" y="76594"/>
                    <a:pt x="32774" y="77610"/>
                    <a:pt x="41030"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4"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1" y="78881"/>
                    <a:pt x="543305" y="78627"/>
                  </a:cubicBezTo>
                  <a:cubicBezTo>
                    <a:pt x="561216" y="78118"/>
                    <a:pt x="570108" y="76721"/>
                    <a:pt x="588019" y="75958"/>
                  </a:cubicBezTo>
                  <a:cubicBezTo>
                    <a:pt x="627779" y="74307"/>
                    <a:pt x="667539" y="73798"/>
                    <a:pt x="707427" y="73290"/>
                  </a:cubicBezTo>
                  <a:cubicBezTo>
                    <a:pt x="715049" y="73163"/>
                    <a:pt x="722670" y="73925"/>
                    <a:pt x="730292" y="74688"/>
                  </a:cubicBezTo>
                  <a:lnTo>
                    <a:pt x="738168" y="39111"/>
                  </a:lnTo>
                  <a:lnTo>
                    <a:pt x="730292" y="739"/>
                  </a:lnTo>
                  <a:cubicBezTo>
                    <a:pt x="725973" y="612"/>
                    <a:pt x="721527" y="612"/>
                    <a:pt x="717081" y="358"/>
                  </a:cubicBezTo>
                  <a:cubicBezTo>
                    <a:pt x="680497" y="-1166"/>
                    <a:pt x="643404" y="2645"/>
                    <a:pt x="607709" y="3026"/>
                  </a:cubicBezTo>
                  <a:cubicBezTo>
                    <a:pt x="508371" y="4170"/>
                    <a:pt x="409162" y="3026"/>
                    <a:pt x="309825" y="5568"/>
                  </a:cubicBezTo>
                  <a:cubicBezTo>
                    <a:pt x="291659" y="6076"/>
                    <a:pt x="247580" y="5059"/>
                    <a:pt x="244150" y="4424"/>
                  </a:cubicBezTo>
                  <a:cubicBezTo>
                    <a:pt x="219126" y="-277"/>
                    <a:pt x="192449"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98" name="Freeform 1297">
              <a:extLst>
                <a:ext uri="{FF2B5EF4-FFF2-40B4-BE49-F238E27FC236}">
                  <a16:creationId xmlns:a16="http://schemas.microsoft.com/office/drawing/2014/main" id="{EE5F511E-FAC7-F1BA-BB90-F78C1042D129}"/>
                </a:ext>
              </a:extLst>
            </p:cNvPr>
            <p:cNvSpPr/>
            <p:nvPr/>
          </p:nvSpPr>
          <p:spPr>
            <a:xfrm>
              <a:off x="2246897" y="986958"/>
              <a:ext cx="738167" cy="78642"/>
            </a:xfrm>
            <a:custGeom>
              <a:avLst/>
              <a:gdLst>
                <a:gd name="connsiteX0" fmla="*/ 6733 w 738167"/>
                <a:gd name="connsiteY0" fmla="*/ 74688 h 78642"/>
                <a:gd name="connsiteX1" fmla="*/ 15244 w 738167"/>
                <a:gd name="connsiteY1" fmla="*/ 75577 h 78642"/>
                <a:gd name="connsiteX2" fmla="*/ 41031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5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4" y="75577"/>
                  </a:cubicBezTo>
                  <a:cubicBezTo>
                    <a:pt x="24263" y="76594"/>
                    <a:pt x="32774" y="77610"/>
                    <a:pt x="41031"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5"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1" y="78881"/>
                    <a:pt x="543305" y="78627"/>
                  </a:cubicBezTo>
                  <a:cubicBezTo>
                    <a:pt x="561216" y="78118"/>
                    <a:pt x="570108" y="76721"/>
                    <a:pt x="588019" y="75958"/>
                  </a:cubicBezTo>
                  <a:cubicBezTo>
                    <a:pt x="627779" y="74307"/>
                    <a:pt x="667539" y="73798"/>
                    <a:pt x="707427" y="73290"/>
                  </a:cubicBezTo>
                  <a:cubicBezTo>
                    <a:pt x="715049" y="73163"/>
                    <a:pt x="722670" y="73925"/>
                    <a:pt x="730292" y="74688"/>
                  </a:cubicBezTo>
                  <a:lnTo>
                    <a:pt x="738168" y="39111"/>
                  </a:lnTo>
                  <a:lnTo>
                    <a:pt x="730292" y="739"/>
                  </a:lnTo>
                  <a:cubicBezTo>
                    <a:pt x="725973" y="612"/>
                    <a:pt x="721527" y="612"/>
                    <a:pt x="717081" y="358"/>
                  </a:cubicBezTo>
                  <a:cubicBezTo>
                    <a:pt x="680497" y="-1166"/>
                    <a:pt x="643404" y="2645"/>
                    <a:pt x="607709" y="3026"/>
                  </a:cubicBezTo>
                  <a:cubicBezTo>
                    <a:pt x="508372" y="4170"/>
                    <a:pt x="409162" y="3026"/>
                    <a:pt x="309825" y="5568"/>
                  </a:cubicBezTo>
                  <a:cubicBezTo>
                    <a:pt x="291660" y="6076"/>
                    <a:pt x="247580" y="5059"/>
                    <a:pt x="244150" y="4424"/>
                  </a:cubicBezTo>
                  <a:cubicBezTo>
                    <a:pt x="219126" y="-277"/>
                    <a:pt x="192450"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99" name="Freeform 1298">
              <a:extLst>
                <a:ext uri="{FF2B5EF4-FFF2-40B4-BE49-F238E27FC236}">
                  <a16:creationId xmlns:a16="http://schemas.microsoft.com/office/drawing/2014/main" id="{DD5276D8-A15E-FFCB-90E2-81302B94ED77}"/>
                </a:ext>
              </a:extLst>
            </p:cNvPr>
            <p:cNvSpPr/>
            <p:nvPr/>
          </p:nvSpPr>
          <p:spPr>
            <a:xfrm>
              <a:off x="1523337" y="986958"/>
              <a:ext cx="738167" cy="78642"/>
            </a:xfrm>
            <a:custGeom>
              <a:avLst/>
              <a:gdLst>
                <a:gd name="connsiteX0" fmla="*/ 6605 w 738167"/>
                <a:gd name="connsiteY0" fmla="*/ 74688 h 78642"/>
                <a:gd name="connsiteX1" fmla="*/ 15116 w 738167"/>
                <a:gd name="connsiteY1" fmla="*/ 75577 h 78642"/>
                <a:gd name="connsiteX2" fmla="*/ 40903 w 738167"/>
                <a:gd name="connsiteY2" fmla="*/ 77864 h 78642"/>
                <a:gd name="connsiteX3" fmla="*/ 56782 w 738167"/>
                <a:gd name="connsiteY3" fmla="*/ 77610 h 78642"/>
                <a:gd name="connsiteX4" fmla="*/ 80156 w 738167"/>
                <a:gd name="connsiteY4" fmla="*/ 76975 h 78642"/>
                <a:gd name="connsiteX5" fmla="*/ 100988 w 738167"/>
                <a:gd name="connsiteY5" fmla="*/ 76721 h 78642"/>
                <a:gd name="connsiteX6" fmla="*/ 103783 w 738167"/>
                <a:gd name="connsiteY6" fmla="*/ 77102 h 78642"/>
                <a:gd name="connsiteX7" fmla="*/ 118137 w 738167"/>
                <a:gd name="connsiteY7" fmla="*/ 76466 h 78642"/>
                <a:gd name="connsiteX8" fmla="*/ 288103 w 738167"/>
                <a:gd name="connsiteY8" fmla="*/ 73417 h 78642"/>
                <a:gd name="connsiteX9" fmla="*/ 347679 w 738167"/>
                <a:gd name="connsiteY9" fmla="*/ 72274 h 78642"/>
                <a:gd name="connsiteX10" fmla="*/ 454638 w 738167"/>
                <a:gd name="connsiteY10" fmla="*/ 75450 h 78642"/>
                <a:gd name="connsiteX11" fmla="*/ 505196 w 738167"/>
                <a:gd name="connsiteY11" fmla="*/ 75450 h 78642"/>
                <a:gd name="connsiteX12" fmla="*/ 543178 w 738167"/>
                <a:gd name="connsiteY12" fmla="*/ 78627 h 78642"/>
                <a:gd name="connsiteX13" fmla="*/ 587892 w 738167"/>
                <a:gd name="connsiteY13" fmla="*/ 75958 h 78642"/>
                <a:gd name="connsiteX14" fmla="*/ 707300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605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605" y="74688"/>
                  </a:moveTo>
                  <a:cubicBezTo>
                    <a:pt x="9400" y="74942"/>
                    <a:pt x="12322" y="75196"/>
                    <a:pt x="15116" y="75577"/>
                  </a:cubicBezTo>
                  <a:cubicBezTo>
                    <a:pt x="24136" y="76594"/>
                    <a:pt x="32647" y="77610"/>
                    <a:pt x="40903" y="77864"/>
                  </a:cubicBezTo>
                  <a:cubicBezTo>
                    <a:pt x="46112" y="78245"/>
                    <a:pt x="50939" y="78245"/>
                    <a:pt x="56782" y="77610"/>
                  </a:cubicBezTo>
                  <a:cubicBezTo>
                    <a:pt x="64150" y="76721"/>
                    <a:pt x="72153" y="76466"/>
                    <a:pt x="80156" y="76975"/>
                  </a:cubicBezTo>
                  <a:cubicBezTo>
                    <a:pt x="80410" y="76975"/>
                    <a:pt x="94383" y="76848"/>
                    <a:pt x="100988" y="76721"/>
                  </a:cubicBezTo>
                  <a:cubicBezTo>
                    <a:pt x="101878" y="76848"/>
                    <a:pt x="102640" y="76975"/>
                    <a:pt x="103783" y="77102"/>
                  </a:cubicBezTo>
                  <a:cubicBezTo>
                    <a:pt x="108102" y="77610"/>
                    <a:pt x="113056" y="77102"/>
                    <a:pt x="118137" y="76466"/>
                  </a:cubicBezTo>
                  <a:cubicBezTo>
                    <a:pt x="174792" y="75831"/>
                    <a:pt x="231448" y="76466"/>
                    <a:pt x="288103" y="73417"/>
                  </a:cubicBezTo>
                  <a:cubicBezTo>
                    <a:pt x="307919" y="72401"/>
                    <a:pt x="327609" y="70876"/>
                    <a:pt x="347679" y="72274"/>
                  </a:cubicBezTo>
                  <a:cubicBezTo>
                    <a:pt x="383248" y="74942"/>
                    <a:pt x="419070" y="74815"/>
                    <a:pt x="454638" y="75450"/>
                  </a:cubicBezTo>
                  <a:cubicBezTo>
                    <a:pt x="471533" y="75831"/>
                    <a:pt x="482585" y="72147"/>
                    <a:pt x="505196" y="75450"/>
                  </a:cubicBezTo>
                  <a:cubicBezTo>
                    <a:pt x="514977" y="76085"/>
                    <a:pt x="533523" y="78881"/>
                    <a:pt x="543178" y="78627"/>
                  </a:cubicBezTo>
                  <a:cubicBezTo>
                    <a:pt x="561089" y="78118"/>
                    <a:pt x="569981" y="76721"/>
                    <a:pt x="587892" y="75958"/>
                  </a:cubicBezTo>
                  <a:cubicBezTo>
                    <a:pt x="627652" y="74307"/>
                    <a:pt x="667412" y="73798"/>
                    <a:pt x="707300" y="73290"/>
                  </a:cubicBezTo>
                  <a:cubicBezTo>
                    <a:pt x="714921" y="73163"/>
                    <a:pt x="722543" y="73925"/>
                    <a:pt x="730292" y="74688"/>
                  </a:cubicBezTo>
                  <a:lnTo>
                    <a:pt x="738168" y="39111"/>
                  </a:lnTo>
                  <a:lnTo>
                    <a:pt x="730292" y="739"/>
                  </a:lnTo>
                  <a:cubicBezTo>
                    <a:pt x="725973" y="612"/>
                    <a:pt x="721527" y="612"/>
                    <a:pt x="717081" y="358"/>
                  </a:cubicBezTo>
                  <a:cubicBezTo>
                    <a:pt x="680496" y="-1166"/>
                    <a:pt x="643404" y="2645"/>
                    <a:pt x="607709" y="3026"/>
                  </a:cubicBezTo>
                  <a:cubicBezTo>
                    <a:pt x="508372" y="4170"/>
                    <a:pt x="409162" y="3026"/>
                    <a:pt x="309825" y="5568"/>
                  </a:cubicBezTo>
                  <a:cubicBezTo>
                    <a:pt x="291659" y="6076"/>
                    <a:pt x="247580" y="5059"/>
                    <a:pt x="244150" y="4424"/>
                  </a:cubicBezTo>
                  <a:cubicBezTo>
                    <a:pt x="219126" y="-277"/>
                    <a:pt x="192449"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605"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0" name="Freeform 1299">
              <a:extLst>
                <a:ext uri="{FF2B5EF4-FFF2-40B4-BE49-F238E27FC236}">
                  <a16:creationId xmlns:a16="http://schemas.microsoft.com/office/drawing/2014/main" id="{29923272-6CBB-22A1-AF43-F4408748708A}"/>
                </a:ext>
              </a:extLst>
            </p:cNvPr>
            <p:cNvSpPr/>
            <p:nvPr/>
          </p:nvSpPr>
          <p:spPr>
            <a:xfrm>
              <a:off x="799524" y="986958"/>
              <a:ext cx="738167" cy="78642"/>
            </a:xfrm>
            <a:custGeom>
              <a:avLst/>
              <a:gdLst>
                <a:gd name="connsiteX0" fmla="*/ 6733 w 738167"/>
                <a:gd name="connsiteY0" fmla="*/ 74688 h 78642"/>
                <a:gd name="connsiteX1" fmla="*/ 15244 w 738167"/>
                <a:gd name="connsiteY1" fmla="*/ 75577 h 78642"/>
                <a:gd name="connsiteX2" fmla="*/ 41031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4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4" y="75577"/>
                  </a:cubicBezTo>
                  <a:cubicBezTo>
                    <a:pt x="24263" y="76594"/>
                    <a:pt x="32774" y="77610"/>
                    <a:pt x="41031"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4"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0" y="78881"/>
                    <a:pt x="543305" y="78627"/>
                  </a:cubicBezTo>
                  <a:cubicBezTo>
                    <a:pt x="561216" y="78118"/>
                    <a:pt x="570108" y="76721"/>
                    <a:pt x="588019" y="75958"/>
                  </a:cubicBezTo>
                  <a:cubicBezTo>
                    <a:pt x="627779" y="74307"/>
                    <a:pt x="667539" y="73798"/>
                    <a:pt x="707427" y="73290"/>
                  </a:cubicBezTo>
                  <a:cubicBezTo>
                    <a:pt x="715048" y="73163"/>
                    <a:pt x="722670" y="73925"/>
                    <a:pt x="730292" y="74688"/>
                  </a:cubicBezTo>
                  <a:lnTo>
                    <a:pt x="738168" y="39111"/>
                  </a:lnTo>
                  <a:lnTo>
                    <a:pt x="730292" y="739"/>
                  </a:lnTo>
                  <a:cubicBezTo>
                    <a:pt x="725973" y="612"/>
                    <a:pt x="721527" y="612"/>
                    <a:pt x="717081" y="358"/>
                  </a:cubicBezTo>
                  <a:cubicBezTo>
                    <a:pt x="680496" y="-1166"/>
                    <a:pt x="643404" y="2645"/>
                    <a:pt x="607709" y="3026"/>
                  </a:cubicBezTo>
                  <a:cubicBezTo>
                    <a:pt x="508372" y="4170"/>
                    <a:pt x="409162" y="3026"/>
                    <a:pt x="309825" y="5568"/>
                  </a:cubicBezTo>
                  <a:cubicBezTo>
                    <a:pt x="291659" y="6076"/>
                    <a:pt x="247580" y="5059"/>
                    <a:pt x="244150" y="4424"/>
                  </a:cubicBezTo>
                  <a:cubicBezTo>
                    <a:pt x="219126" y="-277"/>
                    <a:pt x="192450"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1" name="Freeform 1300">
              <a:extLst>
                <a:ext uri="{FF2B5EF4-FFF2-40B4-BE49-F238E27FC236}">
                  <a16:creationId xmlns:a16="http://schemas.microsoft.com/office/drawing/2014/main" id="{100D5102-1263-E0FE-5077-C9AB4441EDE3}"/>
                </a:ext>
              </a:extLst>
            </p:cNvPr>
            <p:cNvSpPr/>
            <p:nvPr/>
          </p:nvSpPr>
          <p:spPr>
            <a:xfrm>
              <a:off x="339290" y="698258"/>
              <a:ext cx="474968" cy="367724"/>
            </a:xfrm>
            <a:custGeom>
              <a:avLst/>
              <a:gdLst>
                <a:gd name="connsiteX0" fmla="*/ 3436 w 474968"/>
                <a:gd name="connsiteY0" fmla="*/ 6353 h 367724"/>
                <a:gd name="connsiteX1" fmla="*/ 2547 w 474968"/>
                <a:gd name="connsiteY1" fmla="*/ 14866 h 367724"/>
                <a:gd name="connsiteX2" fmla="*/ 260 w 474968"/>
                <a:gd name="connsiteY2" fmla="*/ 40659 h 367724"/>
                <a:gd name="connsiteX3" fmla="*/ 514 w 474968"/>
                <a:gd name="connsiteY3" fmla="*/ 56541 h 367724"/>
                <a:gd name="connsiteX4" fmla="*/ 1149 w 474968"/>
                <a:gd name="connsiteY4" fmla="*/ 79920 h 367724"/>
                <a:gd name="connsiteX5" fmla="*/ 1403 w 474968"/>
                <a:gd name="connsiteY5" fmla="*/ 102536 h 367724"/>
                <a:gd name="connsiteX6" fmla="*/ 1022 w 474968"/>
                <a:gd name="connsiteY6" fmla="*/ 105713 h 367724"/>
                <a:gd name="connsiteX7" fmla="*/ 1657 w 474968"/>
                <a:gd name="connsiteY7" fmla="*/ 122358 h 367724"/>
                <a:gd name="connsiteX8" fmla="*/ 2928 w 474968"/>
                <a:gd name="connsiteY8" fmla="*/ 220193 h 367724"/>
                <a:gd name="connsiteX9" fmla="*/ 6739 w 474968"/>
                <a:gd name="connsiteY9" fmla="*/ 266696 h 367724"/>
                <a:gd name="connsiteX10" fmla="*/ 15885 w 474968"/>
                <a:gd name="connsiteY10" fmla="*/ 310151 h 367724"/>
                <a:gd name="connsiteX11" fmla="*/ 63394 w 474968"/>
                <a:gd name="connsiteY11" fmla="*/ 352461 h 367724"/>
                <a:gd name="connsiteX12" fmla="*/ 90324 w 474968"/>
                <a:gd name="connsiteY12" fmla="*/ 358306 h 367724"/>
                <a:gd name="connsiteX13" fmla="*/ 118651 w 474968"/>
                <a:gd name="connsiteY13" fmla="*/ 361482 h 367724"/>
                <a:gd name="connsiteX14" fmla="*/ 178609 w 474968"/>
                <a:gd name="connsiteY14" fmla="*/ 364532 h 367724"/>
                <a:gd name="connsiteX15" fmla="*/ 236789 w 474968"/>
                <a:gd name="connsiteY15" fmla="*/ 364532 h 367724"/>
                <a:gd name="connsiteX16" fmla="*/ 280106 w 474968"/>
                <a:gd name="connsiteY16" fmla="*/ 367708 h 367724"/>
                <a:gd name="connsiteX17" fmla="*/ 324820 w 474968"/>
                <a:gd name="connsiteY17" fmla="*/ 365040 h 367724"/>
                <a:gd name="connsiteX18" fmla="*/ 444228 w 474968"/>
                <a:gd name="connsiteY18" fmla="*/ 362372 h 367724"/>
                <a:gd name="connsiteX19" fmla="*/ 467093 w 474968"/>
                <a:gd name="connsiteY19" fmla="*/ 363769 h 367724"/>
                <a:gd name="connsiteX20" fmla="*/ 474969 w 474968"/>
                <a:gd name="connsiteY20" fmla="*/ 328193 h 367724"/>
                <a:gd name="connsiteX21" fmla="*/ 467093 w 474968"/>
                <a:gd name="connsiteY21" fmla="*/ 289821 h 367724"/>
                <a:gd name="connsiteX22" fmla="*/ 453882 w 474968"/>
                <a:gd name="connsiteY22" fmla="*/ 289440 h 367724"/>
                <a:gd name="connsiteX23" fmla="*/ 344510 w 474968"/>
                <a:gd name="connsiteY23" fmla="*/ 292108 h 367724"/>
                <a:gd name="connsiteX24" fmla="*/ 207572 w 474968"/>
                <a:gd name="connsiteY24" fmla="*/ 292871 h 367724"/>
                <a:gd name="connsiteX25" fmla="*/ 143803 w 474968"/>
                <a:gd name="connsiteY25" fmla="*/ 293379 h 367724"/>
                <a:gd name="connsiteX26" fmla="*/ 111792 w 474968"/>
                <a:gd name="connsiteY26" fmla="*/ 292235 h 367724"/>
                <a:gd name="connsiteX27" fmla="*/ 84481 w 474968"/>
                <a:gd name="connsiteY27" fmla="*/ 276226 h 367724"/>
                <a:gd name="connsiteX28" fmla="*/ 72667 w 474968"/>
                <a:gd name="connsiteY28" fmla="*/ 245986 h 367724"/>
                <a:gd name="connsiteX29" fmla="*/ 73556 w 474968"/>
                <a:gd name="connsiteY29" fmla="*/ 221845 h 367724"/>
                <a:gd name="connsiteX30" fmla="*/ 74445 w 474968"/>
                <a:gd name="connsiteY30" fmla="*/ 155139 h 367724"/>
                <a:gd name="connsiteX31" fmla="*/ 74699 w 474968"/>
                <a:gd name="connsiteY31" fmla="*/ 131633 h 367724"/>
                <a:gd name="connsiteX32" fmla="*/ 75207 w 474968"/>
                <a:gd name="connsiteY32" fmla="*/ 93515 h 367724"/>
                <a:gd name="connsiteX33" fmla="*/ 77240 w 474968"/>
                <a:gd name="connsiteY33" fmla="*/ 6734 h 367724"/>
                <a:gd name="connsiteX34" fmla="*/ 36718 w 474968"/>
                <a:gd name="connsiteY34" fmla="*/ 0 h 367724"/>
                <a:gd name="connsiteX35" fmla="*/ 3436 w 474968"/>
                <a:gd name="connsiteY35" fmla="*/ 6353 h 36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4968" h="367724">
                  <a:moveTo>
                    <a:pt x="3436" y="6353"/>
                  </a:moveTo>
                  <a:lnTo>
                    <a:pt x="2547" y="14866"/>
                  </a:lnTo>
                  <a:cubicBezTo>
                    <a:pt x="1530" y="23887"/>
                    <a:pt x="514" y="32400"/>
                    <a:pt x="260" y="40659"/>
                  </a:cubicBezTo>
                  <a:cubicBezTo>
                    <a:pt x="-121" y="45868"/>
                    <a:pt x="-121" y="50696"/>
                    <a:pt x="514" y="56541"/>
                  </a:cubicBezTo>
                  <a:cubicBezTo>
                    <a:pt x="1403" y="63911"/>
                    <a:pt x="1657" y="71915"/>
                    <a:pt x="1149" y="79920"/>
                  </a:cubicBezTo>
                  <a:cubicBezTo>
                    <a:pt x="1149" y="80174"/>
                    <a:pt x="1276" y="95294"/>
                    <a:pt x="1403" y="102536"/>
                  </a:cubicBezTo>
                  <a:cubicBezTo>
                    <a:pt x="1276" y="103553"/>
                    <a:pt x="1149" y="104442"/>
                    <a:pt x="1022" y="105713"/>
                  </a:cubicBezTo>
                  <a:cubicBezTo>
                    <a:pt x="514" y="110795"/>
                    <a:pt x="1022" y="116513"/>
                    <a:pt x="1657" y="122358"/>
                  </a:cubicBezTo>
                  <a:cubicBezTo>
                    <a:pt x="2166" y="155012"/>
                    <a:pt x="1403" y="188174"/>
                    <a:pt x="2928" y="220193"/>
                  </a:cubicBezTo>
                  <a:cubicBezTo>
                    <a:pt x="3690" y="236202"/>
                    <a:pt x="5087" y="251577"/>
                    <a:pt x="6739" y="266696"/>
                  </a:cubicBezTo>
                  <a:cubicBezTo>
                    <a:pt x="8898" y="281562"/>
                    <a:pt x="9025" y="296301"/>
                    <a:pt x="15885" y="310151"/>
                  </a:cubicBezTo>
                  <a:cubicBezTo>
                    <a:pt x="25031" y="329464"/>
                    <a:pt x="43704" y="344711"/>
                    <a:pt x="63394" y="352461"/>
                  </a:cubicBezTo>
                  <a:cubicBezTo>
                    <a:pt x="72159" y="356146"/>
                    <a:pt x="81051" y="357035"/>
                    <a:pt x="90324" y="358306"/>
                  </a:cubicBezTo>
                  <a:cubicBezTo>
                    <a:pt x="99470" y="359577"/>
                    <a:pt x="108997" y="360593"/>
                    <a:pt x="118651" y="361482"/>
                  </a:cubicBezTo>
                  <a:cubicBezTo>
                    <a:pt x="137960" y="363261"/>
                    <a:pt x="158158" y="364151"/>
                    <a:pt x="178609" y="364532"/>
                  </a:cubicBezTo>
                  <a:cubicBezTo>
                    <a:pt x="198045" y="364913"/>
                    <a:pt x="211637" y="361228"/>
                    <a:pt x="236789" y="364532"/>
                  </a:cubicBezTo>
                  <a:cubicBezTo>
                    <a:pt x="247713" y="365167"/>
                    <a:pt x="269816" y="367962"/>
                    <a:pt x="280106" y="367708"/>
                  </a:cubicBezTo>
                  <a:cubicBezTo>
                    <a:pt x="298017" y="367200"/>
                    <a:pt x="306909" y="365802"/>
                    <a:pt x="324820" y="365040"/>
                  </a:cubicBezTo>
                  <a:cubicBezTo>
                    <a:pt x="364580" y="363388"/>
                    <a:pt x="404341" y="362880"/>
                    <a:pt x="444228" y="362372"/>
                  </a:cubicBezTo>
                  <a:cubicBezTo>
                    <a:pt x="451850" y="362245"/>
                    <a:pt x="459471" y="363007"/>
                    <a:pt x="467093" y="363769"/>
                  </a:cubicBezTo>
                  <a:lnTo>
                    <a:pt x="474969" y="328193"/>
                  </a:lnTo>
                  <a:lnTo>
                    <a:pt x="467093" y="289821"/>
                  </a:lnTo>
                  <a:lnTo>
                    <a:pt x="453882" y="289440"/>
                  </a:lnTo>
                  <a:cubicBezTo>
                    <a:pt x="417298" y="287915"/>
                    <a:pt x="380205" y="291727"/>
                    <a:pt x="344510" y="292108"/>
                  </a:cubicBezTo>
                  <a:lnTo>
                    <a:pt x="207572" y="292871"/>
                  </a:lnTo>
                  <a:lnTo>
                    <a:pt x="143803" y="293379"/>
                  </a:lnTo>
                  <a:cubicBezTo>
                    <a:pt x="133133" y="293125"/>
                    <a:pt x="122208" y="294776"/>
                    <a:pt x="111792" y="292235"/>
                  </a:cubicBezTo>
                  <a:cubicBezTo>
                    <a:pt x="101248" y="289948"/>
                    <a:pt x="91721" y="283976"/>
                    <a:pt x="84481" y="276226"/>
                  </a:cubicBezTo>
                  <a:cubicBezTo>
                    <a:pt x="79018" y="270635"/>
                    <a:pt x="72794" y="258056"/>
                    <a:pt x="72667" y="245986"/>
                  </a:cubicBezTo>
                  <a:cubicBezTo>
                    <a:pt x="72667" y="234042"/>
                    <a:pt x="73302" y="223496"/>
                    <a:pt x="73556" y="221845"/>
                  </a:cubicBezTo>
                  <a:cubicBezTo>
                    <a:pt x="78256" y="197704"/>
                    <a:pt x="74064" y="177628"/>
                    <a:pt x="74445" y="155139"/>
                  </a:cubicBezTo>
                  <a:cubicBezTo>
                    <a:pt x="74572" y="147388"/>
                    <a:pt x="74699" y="139384"/>
                    <a:pt x="74699" y="131633"/>
                  </a:cubicBezTo>
                  <a:cubicBezTo>
                    <a:pt x="74826" y="118927"/>
                    <a:pt x="75080" y="106221"/>
                    <a:pt x="75207" y="93515"/>
                  </a:cubicBezTo>
                  <a:cubicBezTo>
                    <a:pt x="75461" y="65435"/>
                    <a:pt x="76097" y="35449"/>
                    <a:pt x="77240" y="6734"/>
                  </a:cubicBezTo>
                  <a:lnTo>
                    <a:pt x="36718" y="0"/>
                  </a:lnTo>
                  <a:lnTo>
                    <a:pt x="3436" y="635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2" name="Freeform 1301">
              <a:extLst>
                <a:ext uri="{FF2B5EF4-FFF2-40B4-BE49-F238E27FC236}">
                  <a16:creationId xmlns:a16="http://schemas.microsoft.com/office/drawing/2014/main" id="{2DF363AB-7278-73C0-3665-09137D3C2031}"/>
                </a:ext>
              </a:extLst>
            </p:cNvPr>
            <p:cNvSpPr/>
            <p:nvPr/>
          </p:nvSpPr>
          <p:spPr>
            <a:xfrm>
              <a:off x="338645" y="348105"/>
              <a:ext cx="128442" cy="629905"/>
            </a:xfrm>
            <a:custGeom>
              <a:avLst/>
              <a:gdLst>
                <a:gd name="connsiteX0" fmla="*/ 77758 w 128442"/>
                <a:gd name="connsiteY0" fmla="*/ 0 h 726903"/>
                <a:gd name="connsiteX1" fmla="*/ 68358 w 128442"/>
                <a:gd name="connsiteY1" fmla="*/ 889 h 726903"/>
                <a:gd name="connsiteX2" fmla="*/ 41174 w 128442"/>
                <a:gd name="connsiteY2" fmla="*/ 10673 h 726903"/>
                <a:gd name="connsiteX3" fmla="*/ 27836 w 128442"/>
                <a:gd name="connsiteY3" fmla="*/ 22489 h 726903"/>
                <a:gd name="connsiteX4" fmla="*/ 13990 w 128442"/>
                <a:gd name="connsiteY4" fmla="*/ 44471 h 726903"/>
                <a:gd name="connsiteX5" fmla="*/ 8146 w 128442"/>
                <a:gd name="connsiteY5" fmla="*/ 66198 h 726903"/>
                <a:gd name="connsiteX6" fmla="*/ 7511 w 128442"/>
                <a:gd name="connsiteY6" fmla="*/ 68866 h 726903"/>
                <a:gd name="connsiteX7" fmla="*/ 6495 w 128442"/>
                <a:gd name="connsiteY7" fmla="*/ 84494 h 726903"/>
                <a:gd name="connsiteX8" fmla="*/ 2811 w 128442"/>
                <a:gd name="connsiteY8" fmla="*/ 180042 h 726903"/>
                <a:gd name="connsiteX9" fmla="*/ 3573 w 128442"/>
                <a:gd name="connsiteY9" fmla="*/ 229214 h 726903"/>
                <a:gd name="connsiteX10" fmla="*/ 4208 w 128442"/>
                <a:gd name="connsiteY10" fmla="*/ 253736 h 726903"/>
                <a:gd name="connsiteX11" fmla="*/ 5224 w 128442"/>
                <a:gd name="connsiteY11" fmla="*/ 276734 h 726903"/>
                <a:gd name="connsiteX12" fmla="*/ 6368 w 128442"/>
                <a:gd name="connsiteY12" fmla="*/ 336325 h 726903"/>
                <a:gd name="connsiteX13" fmla="*/ 3192 w 128442"/>
                <a:gd name="connsiteY13" fmla="*/ 443308 h 726903"/>
                <a:gd name="connsiteX14" fmla="*/ 3192 w 128442"/>
                <a:gd name="connsiteY14" fmla="*/ 493878 h 726903"/>
                <a:gd name="connsiteX15" fmla="*/ 16 w 128442"/>
                <a:gd name="connsiteY15" fmla="*/ 531868 h 726903"/>
                <a:gd name="connsiteX16" fmla="*/ 2684 w 128442"/>
                <a:gd name="connsiteY16" fmla="*/ 576593 h 726903"/>
                <a:gd name="connsiteX17" fmla="*/ 5352 w 128442"/>
                <a:gd name="connsiteY17" fmla="*/ 696028 h 726903"/>
                <a:gd name="connsiteX18" fmla="*/ 3954 w 128442"/>
                <a:gd name="connsiteY18" fmla="*/ 719026 h 726903"/>
                <a:gd name="connsiteX19" fmla="*/ 39522 w 128442"/>
                <a:gd name="connsiteY19" fmla="*/ 726904 h 726903"/>
                <a:gd name="connsiteX20" fmla="*/ 77885 w 128442"/>
                <a:gd name="connsiteY20" fmla="*/ 719026 h 726903"/>
                <a:gd name="connsiteX21" fmla="*/ 78266 w 128442"/>
                <a:gd name="connsiteY21" fmla="*/ 705812 h 726903"/>
                <a:gd name="connsiteX22" fmla="*/ 75599 w 128442"/>
                <a:gd name="connsiteY22" fmla="*/ 596414 h 726903"/>
                <a:gd name="connsiteX23" fmla="*/ 73058 w 128442"/>
                <a:gd name="connsiteY23" fmla="*/ 298461 h 726903"/>
                <a:gd name="connsiteX24" fmla="*/ 72931 w 128442"/>
                <a:gd name="connsiteY24" fmla="*/ 281054 h 726903"/>
                <a:gd name="connsiteX25" fmla="*/ 73185 w 128442"/>
                <a:gd name="connsiteY25" fmla="*/ 261106 h 726903"/>
                <a:gd name="connsiteX26" fmla="*/ 74201 w 128442"/>
                <a:gd name="connsiteY26" fmla="*/ 237854 h 726903"/>
                <a:gd name="connsiteX27" fmla="*/ 75091 w 128442"/>
                <a:gd name="connsiteY27" fmla="*/ 171911 h 726903"/>
                <a:gd name="connsiteX28" fmla="*/ 75345 w 128442"/>
                <a:gd name="connsiteY28" fmla="*/ 148659 h 726903"/>
                <a:gd name="connsiteX29" fmla="*/ 76234 w 128442"/>
                <a:gd name="connsiteY29" fmla="*/ 110922 h 726903"/>
                <a:gd name="connsiteX30" fmla="*/ 128443 w 128442"/>
                <a:gd name="connsiteY30" fmla="*/ 67976 h 726903"/>
                <a:gd name="connsiteX31" fmla="*/ 105197 w 128442"/>
                <a:gd name="connsiteY31" fmla="*/ 27699 h 726903"/>
                <a:gd name="connsiteX32" fmla="*/ 77758 w 128442"/>
                <a:gd name="connsiteY32" fmla="*/ 0 h 72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442" h="726903">
                  <a:moveTo>
                    <a:pt x="77758" y="0"/>
                  </a:moveTo>
                  <a:cubicBezTo>
                    <a:pt x="74583" y="254"/>
                    <a:pt x="71534" y="254"/>
                    <a:pt x="68358" y="889"/>
                  </a:cubicBezTo>
                  <a:cubicBezTo>
                    <a:pt x="58196" y="2287"/>
                    <a:pt x="49050" y="5591"/>
                    <a:pt x="41174" y="10673"/>
                  </a:cubicBezTo>
                  <a:cubicBezTo>
                    <a:pt x="36220" y="13722"/>
                    <a:pt x="31901" y="17280"/>
                    <a:pt x="27836" y="22489"/>
                  </a:cubicBezTo>
                  <a:cubicBezTo>
                    <a:pt x="22882" y="29224"/>
                    <a:pt x="17927" y="36847"/>
                    <a:pt x="13990" y="44471"/>
                  </a:cubicBezTo>
                  <a:cubicBezTo>
                    <a:pt x="13481" y="44598"/>
                    <a:pt x="8400" y="59082"/>
                    <a:pt x="8146" y="66198"/>
                  </a:cubicBezTo>
                  <a:cubicBezTo>
                    <a:pt x="7892" y="67087"/>
                    <a:pt x="7765" y="67722"/>
                    <a:pt x="7511" y="68866"/>
                  </a:cubicBezTo>
                  <a:cubicBezTo>
                    <a:pt x="6622" y="73059"/>
                    <a:pt x="6495" y="78776"/>
                    <a:pt x="6495" y="84494"/>
                  </a:cubicBezTo>
                  <a:cubicBezTo>
                    <a:pt x="3700" y="114734"/>
                    <a:pt x="2176" y="147134"/>
                    <a:pt x="2811" y="180042"/>
                  </a:cubicBezTo>
                  <a:lnTo>
                    <a:pt x="3573" y="229214"/>
                  </a:lnTo>
                  <a:lnTo>
                    <a:pt x="4208" y="253736"/>
                  </a:lnTo>
                  <a:lnTo>
                    <a:pt x="5224" y="276734"/>
                  </a:lnTo>
                  <a:cubicBezTo>
                    <a:pt x="6241" y="296555"/>
                    <a:pt x="7765" y="316249"/>
                    <a:pt x="6368" y="336325"/>
                  </a:cubicBezTo>
                  <a:cubicBezTo>
                    <a:pt x="3700" y="371901"/>
                    <a:pt x="3827" y="407732"/>
                    <a:pt x="3192" y="443308"/>
                  </a:cubicBezTo>
                  <a:cubicBezTo>
                    <a:pt x="2938" y="460207"/>
                    <a:pt x="6495" y="471261"/>
                    <a:pt x="3192" y="493878"/>
                  </a:cubicBezTo>
                  <a:cubicBezTo>
                    <a:pt x="2557" y="503661"/>
                    <a:pt x="-238" y="522212"/>
                    <a:pt x="16" y="531868"/>
                  </a:cubicBezTo>
                  <a:cubicBezTo>
                    <a:pt x="524" y="549784"/>
                    <a:pt x="1922" y="558678"/>
                    <a:pt x="2684" y="576593"/>
                  </a:cubicBezTo>
                  <a:cubicBezTo>
                    <a:pt x="4335" y="616362"/>
                    <a:pt x="4843" y="656132"/>
                    <a:pt x="5352" y="696028"/>
                  </a:cubicBezTo>
                  <a:cubicBezTo>
                    <a:pt x="5479" y="703652"/>
                    <a:pt x="4716" y="711275"/>
                    <a:pt x="3954" y="719026"/>
                  </a:cubicBezTo>
                  <a:lnTo>
                    <a:pt x="39522" y="726904"/>
                  </a:lnTo>
                  <a:lnTo>
                    <a:pt x="77885" y="719026"/>
                  </a:lnTo>
                  <a:lnTo>
                    <a:pt x="78266" y="705812"/>
                  </a:lnTo>
                  <a:cubicBezTo>
                    <a:pt x="79791" y="669219"/>
                    <a:pt x="75980" y="632118"/>
                    <a:pt x="75599" y="596414"/>
                  </a:cubicBezTo>
                  <a:cubicBezTo>
                    <a:pt x="74456" y="497054"/>
                    <a:pt x="75599" y="397821"/>
                    <a:pt x="73058" y="298461"/>
                  </a:cubicBezTo>
                  <a:cubicBezTo>
                    <a:pt x="73058" y="293887"/>
                    <a:pt x="72931" y="287788"/>
                    <a:pt x="72931" y="281054"/>
                  </a:cubicBezTo>
                  <a:cubicBezTo>
                    <a:pt x="73058" y="274701"/>
                    <a:pt x="73058" y="267713"/>
                    <a:pt x="73185" y="261106"/>
                  </a:cubicBezTo>
                  <a:cubicBezTo>
                    <a:pt x="73439" y="249289"/>
                    <a:pt x="73820" y="239252"/>
                    <a:pt x="74201" y="237854"/>
                  </a:cubicBezTo>
                  <a:cubicBezTo>
                    <a:pt x="78902" y="217398"/>
                    <a:pt x="74710" y="194146"/>
                    <a:pt x="75091" y="171911"/>
                  </a:cubicBezTo>
                  <a:cubicBezTo>
                    <a:pt x="75218" y="164160"/>
                    <a:pt x="75345" y="156409"/>
                    <a:pt x="75345" y="148659"/>
                  </a:cubicBezTo>
                  <a:cubicBezTo>
                    <a:pt x="75726" y="136080"/>
                    <a:pt x="75218" y="123501"/>
                    <a:pt x="76234" y="110922"/>
                  </a:cubicBezTo>
                  <a:cubicBezTo>
                    <a:pt x="79029" y="86146"/>
                    <a:pt x="102910" y="66452"/>
                    <a:pt x="128443" y="67976"/>
                  </a:cubicBezTo>
                  <a:cubicBezTo>
                    <a:pt x="120313" y="54635"/>
                    <a:pt x="112183" y="40659"/>
                    <a:pt x="105197" y="27699"/>
                  </a:cubicBezTo>
                  <a:cubicBezTo>
                    <a:pt x="96178" y="18296"/>
                    <a:pt x="87031" y="9021"/>
                    <a:pt x="77758"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3" name="Freeform 1302">
              <a:extLst>
                <a:ext uri="{FF2B5EF4-FFF2-40B4-BE49-F238E27FC236}">
                  <a16:creationId xmlns:a16="http://schemas.microsoft.com/office/drawing/2014/main" id="{30134BEC-AABF-AA45-E0DE-F63C298227A6}"/>
                </a:ext>
              </a:extLst>
            </p:cNvPr>
            <p:cNvSpPr/>
            <p:nvPr/>
          </p:nvSpPr>
          <p:spPr>
            <a:xfrm>
              <a:off x="416530" y="338178"/>
              <a:ext cx="752395" cy="78642"/>
            </a:xfrm>
            <a:custGeom>
              <a:avLst/>
              <a:gdLst>
                <a:gd name="connsiteX0" fmla="*/ 745663 w 752395"/>
                <a:gd name="connsiteY0" fmla="*/ 3955 h 78642"/>
                <a:gd name="connsiteX1" fmla="*/ 737152 w 752395"/>
                <a:gd name="connsiteY1" fmla="*/ 3066 h 78642"/>
                <a:gd name="connsiteX2" fmla="*/ 711365 w 752395"/>
                <a:gd name="connsiteY2" fmla="*/ 779 h 78642"/>
                <a:gd name="connsiteX3" fmla="*/ 695486 w 752395"/>
                <a:gd name="connsiteY3" fmla="*/ 1033 h 78642"/>
                <a:gd name="connsiteX4" fmla="*/ 672112 w 752395"/>
                <a:gd name="connsiteY4" fmla="*/ 1668 h 78642"/>
                <a:gd name="connsiteX5" fmla="*/ 651280 w 752395"/>
                <a:gd name="connsiteY5" fmla="*/ 1922 h 78642"/>
                <a:gd name="connsiteX6" fmla="*/ 648485 w 752395"/>
                <a:gd name="connsiteY6" fmla="*/ 1541 h 78642"/>
                <a:gd name="connsiteX7" fmla="*/ 634131 w 752395"/>
                <a:gd name="connsiteY7" fmla="*/ 2176 h 78642"/>
                <a:gd name="connsiteX8" fmla="*/ 464165 w 752395"/>
                <a:gd name="connsiteY8" fmla="*/ 5226 h 78642"/>
                <a:gd name="connsiteX9" fmla="*/ 404589 w 752395"/>
                <a:gd name="connsiteY9" fmla="*/ 6369 h 78642"/>
                <a:gd name="connsiteX10" fmla="*/ 297630 w 752395"/>
                <a:gd name="connsiteY10" fmla="*/ 3193 h 78642"/>
                <a:gd name="connsiteX11" fmla="*/ 247072 w 752395"/>
                <a:gd name="connsiteY11" fmla="*/ 3193 h 78642"/>
                <a:gd name="connsiteX12" fmla="*/ 209090 w 752395"/>
                <a:gd name="connsiteY12" fmla="*/ 16 h 78642"/>
                <a:gd name="connsiteX13" fmla="*/ 184701 w 752395"/>
                <a:gd name="connsiteY13" fmla="*/ 1287 h 78642"/>
                <a:gd name="connsiteX14" fmla="*/ 158914 w 752395"/>
                <a:gd name="connsiteY14" fmla="*/ 2685 h 78642"/>
                <a:gd name="connsiteX15" fmla="*/ 25025 w 752395"/>
                <a:gd name="connsiteY15" fmla="*/ 8783 h 78642"/>
                <a:gd name="connsiteX16" fmla="*/ 0 w 752395"/>
                <a:gd name="connsiteY16" fmla="*/ 9927 h 78642"/>
                <a:gd name="connsiteX17" fmla="*/ 14354 w 752395"/>
                <a:gd name="connsiteY17" fmla="*/ 40167 h 78642"/>
                <a:gd name="connsiteX18" fmla="*/ 50812 w 752395"/>
                <a:gd name="connsiteY18" fmla="*/ 77903 h 78642"/>
                <a:gd name="connsiteX19" fmla="*/ 62117 w 752395"/>
                <a:gd name="connsiteY19" fmla="*/ 78285 h 78642"/>
                <a:gd name="connsiteX20" fmla="*/ 153070 w 752395"/>
                <a:gd name="connsiteY20" fmla="*/ 75616 h 78642"/>
                <a:gd name="connsiteX21" fmla="*/ 293692 w 752395"/>
                <a:gd name="connsiteY21" fmla="*/ 74854 h 78642"/>
                <a:gd name="connsiteX22" fmla="*/ 442570 w 752395"/>
                <a:gd name="connsiteY22" fmla="*/ 72948 h 78642"/>
                <a:gd name="connsiteX23" fmla="*/ 508245 w 752395"/>
                <a:gd name="connsiteY23" fmla="*/ 74092 h 78642"/>
                <a:gd name="connsiteX24" fmla="*/ 585860 w 752395"/>
                <a:gd name="connsiteY24" fmla="*/ 74981 h 78642"/>
                <a:gd name="connsiteX25" fmla="*/ 613425 w 752395"/>
                <a:gd name="connsiteY25" fmla="*/ 75235 h 78642"/>
                <a:gd name="connsiteX26" fmla="*/ 658266 w 752395"/>
                <a:gd name="connsiteY26" fmla="*/ 75743 h 78642"/>
                <a:gd name="connsiteX27" fmla="*/ 745663 w 752395"/>
                <a:gd name="connsiteY27" fmla="*/ 77776 h 78642"/>
                <a:gd name="connsiteX28" fmla="*/ 752395 w 752395"/>
                <a:gd name="connsiteY28" fmla="*/ 37245 h 78642"/>
                <a:gd name="connsiteX29" fmla="*/ 745663 w 752395"/>
                <a:gd name="connsiteY29"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2395" h="78642">
                  <a:moveTo>
                    <a:pt x="745663" y="3955"/>
                  </a:moveTo>
                  <a:lnTo>
                    <a:pt x="737152" y="3066"/>
                  </a:lnTo>
                  <a:cubicBezTo>
                    <a:pt x="728132" y="2049"/>
                    <a:pt x="719621" y="1033"/>
                    <a:pt x="711365" y="779"/>
                  </a:cubicBezTo>
                  <a:cubicBezTo>
                    <a:pt x="706156" y="397"/>
                    <a:pt x="701329" y="397"/>
                    <a:pt x="695486" y="1033"/>
                  </a:cubicBezTo>
                  <a:cubicBezTo>
                    <a:pt x="688118" y="1922"/>
                    <a:pt x="680115" y="2176"/>
                    <a:pt x="672112" y="1668"/>
                  </a:cubicBezTo>
                  <a:cubicBezTo>
                    <a:pt x="671858" y="1668"/>
                    <a:pt x="657885" y="1795"/>
                    <a:pt x="651280" y="1922"/>
                  </a:cubicBezTo>
                  <a:cubicBezTo>
                    <a:pt x="650390" y="1795"/>
                    <a:pt x="649628" y="1668"/>
                    <a:pt x="648485" y="1541"/>
                  </a:cubicBezTo>
                  <a:cubicBezTo>
                    <a:pt x="644166" y="1033"/>
                    <a:pt x="639212" y="1541"/>
                    <a:pt x="634131" y="2176"/>
                  </a:cubicBezTo>
                  <a:cubicBezTo>
                    <a:pt x="577476" y="2812"/>
                    <a:pt x="520820" y="2176"/>
                    <a:pt x="464165" y="5226"/>
                  </a:cubicBezTo>
                  <a:cubicBezTo>
                    <a:pt x="444349" y="6242"/>
                    <a:pt x="424659" y="7767"/>
                    <a:pt x="404589" y="6369"/>
                  </a:cubicBezTo>
                  <a:cubicBezTo>
                    <a:pt x="369020" y="3701"/>
                    <a:pt x="333198" y="3828"/>
                    <a:pt x="297630" y="3193"/>
                  </a:cubicBezTo>
                  <a:cubicBezTo>
                    <a:pt x="280735" y="2812"/>
                    <a:pt x="269683" y="6496"/>
                    <a:pt x="247072" y="3193"/>
                  </a:cubicBezTo>
                  <a:cubicBezTo>
                    <a:pt x="237291" y="2557"/>
                    <a:pt x="218745" y="-238"/>
                    <a:pt x="209090" y="16"/>
                  </a:cubicBezTo>
                  <a:cubicBezTo>
                    <a:pt x="200706" y="270"/>
                    <a:pt x="192449" y="779"/>
                    <a:pt x="184701" y="1287"/>
                  </a:cubicBezTo>
                  <a:cubicBezTo>
                    <a:pt x="176952" y="1795"/>
                    <a:pt x="169203" y="2303"/>
                    <a:pt x="158914" y="2685"/>
                  </a:cubicBezTo>
                  <a:cubicBezTo>
                    <a:pt x="113437" y="4336"/>
                    <a:pt x="67199" y="4209"/>
                    <a:pt x="25025" y="8783"/>
                  </a:cubicBezTo>
                  <a:cubicBezTo>
                    <a:pt x="17022" y="9673"/>
                    <a:pt x="8384" y="9673"/>
                    <a:pt x="0" y="9927"/>
                  </a:cubicBezTo>
                  <a:cubicBezTo>
                    <a:pt x="4700" y="20346"/>
                    <a:pt x="9400" y="30129"/>
                    <a:pt x="14354" y="40167"/>
                  </a:cubicBezTo>
                  <a:cubicBezTo>
                    <a:pt x="26930" y="52492"/>
                    <a:pt x="38998" y="65325"/>
                    <a:pt x="50812" y="77903"/>
                  </a:cubicBezTo>
                  <a:lnTo>
                    <a:pt x="62117" y="78285"/>
                  </a:lnTo>
                  <a:cubicBezTo>
                    <a:pt x="93494" y="79809"/>
                    <a:pt x="122583" y="75997"/>
                    <a:pt x="153070" y="75616"/>
                  </a:cubicBezTo>
                  <a:lnTo>
                    <a:pt x="293692" y="74854"/>
                  </a:lnTo>
                  <a:cubicBezTo>
                    <a:pt x="343360" y="74727"/>
                    <a:pt x="393029" y="74346"/>
                    <a:pt x="442570" y="72948"/>
                  </a:cubicBezTo>
                  <a:cubicBezTo>
                    <a:pt x="460736" y="72440"/>
                    <a:pt x="504815" y="73456"/>
                    <a:pt x="508245" y="74092"/>
                  </a:cubicBezTo>
                  <a:cubicBezTo>
                    <a:pt x="533269" y="78793"/>
                    <a:pt x="559946" y="74600"/>
                    <a:pt x="585860" y="74981"/>
                  </a:cubicBezTo>
                  <a:cubicBezTo>
                    <a:pt x="595006" y="75108"/>
                    <a:pt x="604279" y="75235"/>
                    <a:pt x="613425" y="75235"/>
                  </a:cubicBezTo>
                  <a:cubicBezTo>
                    <a:pt x="628414" y="75362"/>
                    <a:pt x="643277" y="75616"/>
                    <a:pt x="658266" y="75743"/>
                  </a:cubicBezTo>
                  <a:cubicBezTo>
                    <a:pt x="687483" y="75997"/>
                    <a:pt x="716573" y="76633"/>
                    <a:pt x="745663" y="77776"/>
                  </a:cubicBezTo>
                  <a:lnTo>
                    <a:pt x="752395" y="37245"/>
                  </a:lnTo>
                  <a:lnTo>
                    <a:pt x="745663"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4" name="Freeform 1303">
              <a:extLst>
                <a:ext uri="{FF2B5EF4-FFF2-40B4-BE49-F238E27FC236}">
                  <a16:creationId xmlns:a16="http://schemas.microsoft.com/office/drawing/2014/main" id="{AB64738D-DD51-24B7-A753-2E7F1BFA0DD1}"/>
                </a:ext>
              </a:extLst>
            </p:cNvPr>
            <p:cNvSpPr/>
            <p:nvPr/>
          </p:nvSpPr>
          <p:spPr>
            <a:xfrm>
              <a:off x="1154190" y="338178"/>
              <a:ext cx="738167" cy="78642"/>
            </a:xfrm>
            <a:custGeom>
              <a:avLst/>
              <a:gdLst>
                <a:gd name="connsiteX0" fmla="*/ 731562 w 738167"/>
                <a:gd name="connsiteY0" fmla="*/ 3955 h 78642"/>
                <a:gd name="connsiteX1" fmla="*/ 723051 w 738167"/>
                <a:gd name="connsiteY1" fmla="*/ 3066 h 78642"/>
                <a:gd name="connsiteX2" fmla="*/ 697264 w 738167"/>
                <a:gd name="connsiteY2" fmla="*/ 779 h 78642"/>
                <a:gd name="connsiteX3" fmla="*/ 681386 w 738167"/>
                <a:gd name="connsiteY3" fmla="*/ 1033 h 78642"/>
                <a:gd name="connsiteX4" fmla="*/ 658012 w 738167"/>
                <a:gd name="connsiteY4" fmla="*/ 1668 h 78642"/>
                <a:gd name="connsiteX5" fmla="*/ 637179 w 738167"/>
                <a:gd name="connsiteY5" fmla="*/ 1922 h 78642"/>
                <a:gd name="connsiteX6" fmla="*/ 634385 w 738167"/>
                <a:gd name="connsiteY6" fmla="*/ 1541 h 78642"/>
                <a:gd name="connsiteX7" fmla="*/ 620031 w 738167"/>
                <a:gd name="connsiteY7" fmla="*/ 2176 h 78642"/>
                <a:gd name="connsiteX8" fmla="*/ 450065 w 738167"/>
                <a:gd name="connsiteY8" fmla="*/ 5226 h 78642"/>
                <a:gd name="connsiteX9" fmla="*/ 390488 w 738167"/>
                <a:gd name="connsiteY9" fmla="*/ 6369 h 78642"/>
                <a:gd name="connsiteX10" fmla="*/ 283530 w 738167"/>
                <a:gd name="connsiteY10" fmla="*/ 3193 h 78642"/>
                <a:gd name="connsiteX11" fmla="*/ 232972 w 738167"/>
                <a:gd name="connsiteY11" fmla="*/ 3193 h 78642"/>
                <a:gd name="connsiteX12" fmla="*/ 194990 w 738167"/>
                <a:gd name="connsiteY12" fmla="*/ 16 h 78642"/>
                <a:gd name="connsiteX13" fmla="*/ 150276 w 738167"/>
                <a:gd name="connsiteY13" fmla="*/ 2685 h 78642"/>
                <a:gd name="connsiteX14" fmla="*/ 30868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562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562" y="3955"/>
                  </a:moveTo>
                  <a:cubicBezTo>
                    <a:pt x="728768" y="3701"/>
                    <a:pt x="725846" y="3447"/>
                    <a:pt x="723051" y="3066"/>
                  </a:cubicBezTo>
                  <a:cubicBezTo>
                    <a:pt x="714032" y="2049"/>
                    <a:pt x="705521" y="1033"/>
                    <a:pt x="697264" y="779"/>
                  </a:cubicBezTo>
                  <a:cubicBezTo>
                    <a:pt x="692056" y="397"/>
                    <a:pt x="687229" y="397"/>
                    <a:pt x="681386" y="1033"/>
                  </a:cubicBezTo>
                  <a:cubicBezTo>
                    <a:pt x="674018" y="1922"/>
                    <a:pt x="666015" y="2176"/>
                    <a:pt x="658012" y="1668"/>
                  </a:cubicBezTo>
                  <a:cubicBezTo>
                    <a:pt x="657758" y="1668"/>
                    <a:pt x="643785" y="1795"/>
                    <a:pt x="637179" y="1922"/>
                  </a:cubicBezTo>
                  <a:cubicBezTo>
                    <a:pt x="636290" y="1795"/>
                    <a:pt x="635528" y="1668"/>
                    <a:pt x="634385" y="1541"/>
                  </a:cubicBezTo>
                  <a:cubicBezTo>
                    <a:pt x="630066" y="1033"/>
                    <a:pt x="625112" y="1541"/>
                    <a:pt x="620031" y="2176"/>
                  </a:cubicBezTo>
                  <a:cubicBezTo>
                    <a:pt x="563375" y="2812"/>
                    <a:pt x="506720" y="2176"/>
                    <a:pt x="450065" y="5226"/>
                  </a:cubicBezTo>
                  <a:cubicBezTo>
                    <a:pt x="430249" y="6242"/>
                    <a:pt x="410559" y="7767"/>
                    <a:pt x="390488" y="6369"/>
                  </a:cubicBezTo>
                  <a:cubicBezTo>
                    <a:pt x="354920" y="3701"/>
                    <a:pt x="319098" y="3828"/>
                    <a:pt x="283530" y="3193"/>
                  </a:cubicBezTo>
                  <a:cubicBezTo>
                    <a:pt x="266635" y="2812"/>
                    <a:pt x="255583" y="6496"/>
                    <a:pt x="232972" y="3193"/>
                  </a:cubicBezTo>
                  <a:cubicBezTo>
                    <a:pt x="223191" y="2557"/>
                    <a:pt x="204644" y="-238"/>
                    <a:pt x="194990" y="16"/>
                  </a:cubicBezTo>
                  <a:cubicBezTo>
                    <a:pt x="177079" y="525"/>
                    <a:pt x="168187" y="1922"/>
                    <a:pt x="150276" y="2685"/>
                  </a:cubicBezTo>
                  <a:cubicBezTo>
                    <a:pt x="110516" y="4336"/>
                    <a:pt x="70755" y="4845"/>
                    <a:pt x="30868" y="5353"/>
                  </a:cubicBezTo>
                  <a:cubicBezTo>
                    <a:pt x="23246" y="5480"/>
                    <a:pt x="15625"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8" y="73583"/>
                    <a:pt x="494017" y="74219"/>
                  </a:cubicBezTo>
                  <a:cubicBezTo>
                    <a:pt x="519042" y="78920"/>
                    <a:pt x="545718" y="74727"/>
                    <a:pt x="571632" y="75108"/>
                  </a:cubicBezTo>
                  <a:cubicBezTo>
                    <a:pt x="580778" y="75235"/>
                    <a:pt x="590052" y="75362"/>
                    <a:pt x="599198" y="75362"/>
                  </a:cubicBezTo>
                  <a:cubicBezTo>
                    <a:pt x="614187" y="75489"/>
                    <a:pt x="629049" y="75743"/>
                    <a:pt x="644039" y="75870"/>
                  </a:cubicBezTo>
                  <a:cubicBezTo>
                    <a:pt x="673256" y="76125"/>
                    <a:pt x="702345" y="76760"/>
                    <a:pt x="731435" y="77903"/>
                  </a:cubicBezTo>
                  <a:lnTo>
                    <a:pt x="738168" y="37372"/>
                  </a:lnTo>
                  <a:lnTo>
                    <a:pt x="731562"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5" name="Freeform 1304">
              <a:extLst>
                <a:ext uri="{FF2B5EF4-FFF2-40B4-BE49-F238E27FC236}">
                  <a16:creationId xmlns:a16="http://schemas.microsoft.com/office/drawing/2014/main" id="{CC6402E5-3916-8616-E4BB-A89B81E99BA0}"/>
                </a:ext>
              </a:extLst>
            </p:cNvPr>
            <p:cNvSpPr/>
            <p:nvPr/>
          </p:nvSpPr>
          <p:spPr>
            <a:xfrm>
              <a:off x="1877876" y="338178"/>
              <a:ext cx="738167" cy="78642"/>
            </a:xfrm>
            <a:custGeom>
              <a:avLst/>
              <a:gdLst>
                <a:gd name="connsiteX0" fmla="*/ 731562 w 738167"/>
                <a:gd name="connsiteY0" fmla="*/ 3955 h 78642"/>
                <a:gd name="connsiteX1" fmla="*/ 723051 w 738167"/>
                <a:gd name="connsiteY1" fmla="*/ 3066 h 78642"/>
                <a:gd name="connsiteX2" fmla="*/ 697264 w 738167"/>
                <a:gd name="connsiteY2" fmla="*/ 779 h 78642"/>
                <a:gd name="connsiteX3" fmla="*/ 681386 w 738167"/>
                <a:gd name="connsiteY3" fmla="*/ 1033 h 78642"/>
                <a:gd name="connsiteX4" fmla="*/ 658012 w 738167"/>
                <a:gd name="connsiteY4" fmla="*/ 1668 h 78642"/>
                <a:gd name="connsiteX5" fmla="*/ 637179 w 738167"/>
                <a:gd name="connsiteY5" fmla="*/ 1922 h 78642"/>
                <a:gd name="connsiteX6" fmla="*/ 634385 w 738167"/>
                <a:gd name="connsiteY6" fmla="*/ 1541 h 78642"/>
                <a:gd name="connsiteX7" fmla="*/ 620030 w 738167"/>
                <a:gd name="connsiteY7" fmla="*/ 2176 h 78642"/>
                <a:gd name="connsiteX8" fmla="*/ 450065 w 738167"/>
                <a:gd name="connsiteY8" fmla="*/ 5226 h 78642"/>
                <a:gd name="connsiteX9" fmla="*/ 390488 w 738167"/>
                <a:gd name="connsiteY9" fmla="*/ 6369 h 78642"/>
                <a:gd name="connsiteX10" fmla="*/ 283529 w 738167"/>
                <a:gd name="connsiteY10" fmla="*/ 3193 h 78642"/>
                <a:gd name="connsiteX11" fmla="*/ 232972 w 738167"/>
                <a:gd name="connsiteY11" fmla="*/ 3193 h 78642"/>
                <a:gd name="connsiteX12" fmla="*/ 194990 w 738167"/>
                <a:gd name="connsiteY12" fmla="*/ 16 h 78642"/>
                <a:gd name="connsiteX13" fmla="*/ 150276 w 738167"/>
                <a:gd name="connsiteY13" fmla="*/ 2685 h 78642"/>
                <a:gd name="connsiteX14" fmla="*/ 30868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562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562" y="3955"/>
                  </a:moveTo>
                  <a:cubicBezTo>
                    <a:pt x="728768" y="3701"/>
                    <a:pt x="725846" y="3447"/>
                    <a:pt x="723051" y="3066"/>
                  </a:cubicBezTo>
                  <a:cubicBezTo>
                    <a:pt x="714032" y="2049"/>
                    <a:pt x="705521" y="1033"/>
                    <a:pt x="697264" y="779"/>
                  </a:cubicBezTo>
                  <a:cubicBezTo>
                    <a:pt x="692056" y="397"/>
                    <a:pt x="687229" y="397"/>
                    <a:pt x="681386" y="1033"/>
                  </a:cubicBezTo>
                  <a:cubicBezTo>
                    <a:pt x="674018" y="1922"/>
                    <a:pt x="666015" y="2176"/>
                    <a:pt x="658012" y="1668"/>
                  </a:cubicBezTo>
                  <a:cubicBezTo>
                    <a:pt x="657758" y="1668"/>
                    <a:pt x="643785" y="1795"/>
                    <a:pt x="637179" y="1922"/>
                  </a:cubicBezTo>
                  <a:cubicBezTo>
                    <a:pt x="636290" y="1795"/>
                    <a:pt x="635528" y="1668"/>
                    <a:pt x="634385" y="1541"/>
                  </a:cubicBezTo>
                  <a:cubicBezTo>
                    <a:pt x="630066" y="1033"/>
                    <a:pt x="625112" y="1541"/>
                    <a:pt x="620030" y="2176"/>
                  </a:cubicBezTo>
                  <a:cubicBezTo>
                    <a:pt x="563375" y="2812"/>
                    <a:pt x="506720" y="2176"/>
                    <a:pt x="450065" y="5226"/>
                  </a:cubicBezTo>
                  <a:cubicBezTo>
                    <a:pt x="430248" y="6242"/>
                    <a:pt x="410559" y="7767"/>
                    <a:pt x="390488" y="6369"/>
                  </a:cubicBezTo>
                  <a:cubicBezTo>
                    <a:pt x="354920" y="3701"/>
                    <a:pt x="319098" y="3828"/>
                    <a:pt x="283529" y="3193"/>
                  </a:cubicBezTo>
                  <a:cubicBezTo>
                    <a:pt x="266635" y="2812"/>
                    <a:pt x="255583" y="6496"/>
                    <a:pt x="232972" y="3193"/>
                  </a:cubicBezTo>
                  <a:cubicBezTo>
                    <a:pt x="223191" y="2557"/>
                    <a:pt x="204644" y="-238"/>
                    <a:pt x="194990" y="16"/>
                  </a:cubicBezTo>
                  <a:cubicBezTo>
                    <a:pt x="177079" y="525"/>
                    <a:pt x="168187" y="1922"/>
                    <a:pt x="150276" y="2685"/>
                  </a:cubicBezTo>
                  <a:cubicBezTo>
                    <a:pt x="110516" y="4336"/>
                    <a:pt x="70755" y="4845"/>
                    <a:pt x="30868" y="5353"/>
                  </a:cubicBezTo>
                  <a:cubicBezTo>
                    <a:pt x="23246" y="5480"/>
                    <a:pt x="15625"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1" y="75362"/>
                    <a:pt x="599198" y="75362"/>
                  </a:cubicBezTo>
                  <a:cubicBezTo>
                    <a:pt x="614187" y="75489"/>
                    <a:pt x="629049" y="75743"/>
                    <a:pt x="644039" y="75870"/>
                  </a:cubicBezTo>
                  <a:cubicBezTo>
                    <a:pt x="673256" y="76125"/>
                    <a:pt x="702345" y="76760"/>
                    <a:pt x="731435" y="77903"/>
                  </a:cubicBezTo>
                  <a:lnTo>
                    <a:pt x="738168" y="37372"/>
                  </a:lnTo>
                  <a:lnTo>
                    <a:pt x="731562"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6" name="Freeform 1305">
              <a:extLst>
                <a:ext uri="{FF2B5EF4-FFF2-40B4-BE49-F238E27FC236}">
                  <a16:creationId xmlns:a16="http://schemas.microsoft.com/office/drawing/2014/main" id="{C9BA6C84-50C0-F2A6-562F-7AAF6FDD4228}"/>
                </a:ext>
              </a:extLst>
            </p:cNvPr>
            <p:cNvSpPr/>
            <p:nvPr/>
          </p:nvSpPr>
          <p:spPr>
            <a:xfrm>
              <a:off x="2601690"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3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0"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3"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1"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7" name="Freeform 1306">
              <a:extLst>
                <a:ext uri="{FF2B5EF4-FFF2-40B4-BE49-F238E27FC236}">
                  <a16:creationId xmlns:a16="http://schemas.microsoft.com/office/drawing/2014/main" id="{D6E7D5F4-056A-4FFD-A201-C72305B3A8C0}"/>
                </a:ext>
              </a:extLst>
            </p:cNvPr>
            <p:cNvSpPr/>
            <p:nvPr/>
          </p:nvSpPr>
          <p:spPr>
            <a:xfrm>
              <a:off x="3325249"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4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1"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4"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9" y="74727"/>
                    <a:pt x="571632" y="75108"/>
                  </a:cubicBezTo>
                  <a:cubicBezTo>
                    <a:pt x="580778" y="75235"/>
                    <a:pt x="590052"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8" name="Freeform 1307">
              <a:extLst>
                <a:ext uri="{FF2B5EF4-FFF2-40B4-BE49-F238E27FC236}">
                  <a16:creationId xmlns:a16="http://schemas.microsoft.com/office/drawing/2014/main" id="{DA9C9EAF-536A-7AF1-27AE-9950BC74CEC4}"/>
                </a:ext>
              </a:extLst>
            </p:cNvPr>
            <p:cNvSpPr/>
            <p:nvPr/>
          </p:nvSpPr>
          <p:spPr>
            <a:xfrm>
              <a:off x="4048935"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4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1"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4"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2"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9" name="Freeform 1308">
              <a:extLst>
                <a:ext uri="{FF2B5EF4-FFF2-40B4-BE49-F238E27FC236}">
                  <a16:creationId xmlns:a16="http://schemas.microsoft.com/office/drawing/2014/main" id="{73F908F0-AA30-BB67-58BE-74264B402548}"/>
                </a:ext>
              </a:extLst>
            </p:cNvPr>
            <p:cNvSpPr/>
            <p:nvPr/>
          </p:nvSpPr>
          <p:spPr>
            <a:xfrm>
              <a:off x="4772368" y="337924"/>
              <a:ext cx="474968" cy="367724"/>
            </a:xfrm>
            <a:custGeom>
              <a:avLst/>
              <a:gdLst>
                <a:gd name="connsiteX0" fmla="*/ 471533 w 474968"/>
                <a:gd name="connsiteY0" fmla="*/ 361372 h 367724"/>
                <a:gd name="connsiteX1" fmla="*/ 472422 w 474968"/>
                <a:gd name="connsiteY1" fmla="*/ 352859 h 367724"/>
                <a:gd name="connsiteX2" fmla="*/ 474709 w 474968"/>
                <a:gd name="connsiteY2" fmla="*/ 327066 h 367724"/>
                <a:gd name="connsiteX3" fmla="*/ 474455 w 474968"/>
                <a:gd name="connsiteY3" fmla="*/ 311183 h 367724"/>
                <a:gd name="connsiteX4" fmla="*/ 473819 w 474968"/>
                <a:gd name="connsiteY4" fmla="*/ 287805 h 367724"/>
                <a:gd name="connsiteX5" fmla="*/ 473566 w 474968"/>
                <a:gd name="connsiteY5" fmla="*/ 265188 h 367724"/>
                <a:gd name="connsiteX6" fmla="*/ 473947 w 474968"/>
                <a:gd name="connsiteY6" fmla="*/ 262012 h 367724"/>
                <a:gd name="connsiteX7" fmla="*/ 473311 w 474968"/>
                <a:gd name="connsiteY7" fmla="*/ 245367 h 367724"/>
                <a:gd name="connsiteX8" fmla="*/ 472041 w 474968"/>
                <a:gd name="connsiteY8" fmla="*/ 147532 h 367724"/>
                <a:gd name="connsiteX9" fmla="*/ 468230 w 474968"/>
                <a:gd name="connsiteY9" fmla="*/ 101028 h 367724"/>
                <a:gd name="connsiteX10" fmla="*/ 459084 w 474968"/>
                <a:gd name="connsiteY10" fmla="*/ 57574 h 367724"/>
                <a:gd name="connsiteX11" fmla="*/ 411575 w 474968"/>
                <a:gd name="connsiteY11" fmla="*/ 15263 h 367724"/>
                <a:gd name="connsiteX12" fmla="*/ 384645 w 474968"/>
                <a:gd name="connsiteY12" fmla="*/ 9419 h 367724"/>
                <a:gd name="connsiteX13" fmla="*/ 356317 w 474968"/>
                <a:gd name="connsiteY13" fmla="*/ 6242 h 367724"/>
                <a:gd name="connsiteX14" fmla="*/ 296359 w 474968"/>
                <a:gd name="connsiteY14" fmla="*/ 3193 h 367724"/>
                <a:gd name="connsiteX15" fmla="*/ 238180 w 474968"/>
                <a:gd name="connsiteY15" fmla="*/ 3193 h 367724"/>
                <a:gd name="connsiteX16" fmla="*/ 194863 w 474968"/>
                <a:gd name="connsiteY16" fmla="*/ 16 h 367724"/>
                <a:gd name="connsiteX17" fmla="*/ 150149 w 474968"/>
                <a:gd name="connsiteY17" fmla="*/ 2685 h 367724"/>
                <a:gd name="connsiteX18" fmla="*/ 30741 w 474968"/>
                <a:gd name="connsiteY18" fmla="*/ 5353 h 367724"/>
                <a:gd name="connsiteX19" fmla="*/ 7876 w 474968"/>
                <a:gd name="connsiteY19" fmla="*/ 3955 h 367724"/>
                <a:gd name="connsiteX20" fmla="*/ 0 w 474968"/>
                <a:gd name="connsiteY20" fmla="*/ 39532 h 367724"/>
                <a:gd name="connsiteX21" fmla="*/ 7876 w 474968"/>
                <a:gd name="connsiteY21" fmla="*/ 77903 h 367724"/>
                <a:gd name="connsiteX22" fmla="*/ 21087 w 474968"/>
                <a:gd name="connsiteY22" fmla="*/ 78285 h 367724"/>
                <a:gd name="connsiteX23" fmla="*/ 130459 w 474968"/>
                <a:gd name="connsiteY23" fmla="*/ 75616 h 367724"/>
                <a:gd name="connsiteX24" fmla="*/ 267397 w 474968"/>
                <a:gd name="connsiteY24" fmla="*/ 74854 h 367724"/>
                <a:gd name="connsiteX25" fmla="*/ 331166 w 474968"/>
                <a:gd name="connsiteY25" fmla="*/ 74346 h 367724"/>
                <a:gd name="connsiteX26" fmla="*/ 363177 w 474968"/>
                <a:gd name="connsiteY26" fmla="*/ 75489 h 367724"/>
                <a:gd name="connsiteX27" fmla="*/ 390488 w 474968"/>
                <a:gd name="connsiteY27" fmla="*/ 91499 h 367724"/>
                <a:gd name="connsiteX28" fmla="*/ 402302 w 474968"/>
                <a:gd name="connsiteY28" fmla="*/ 121739 h 367724"/>
                <a:gd name="connsiteX29" fmla="*/ 401413 w 474968"/>
                <a:gd name="connsiteY29" fmla="*/ 145880 h 367724"/>
                <a:gd name="connsiteX30" fmla="*/ 400524 w 474968"/>
                <a:gd name="connsiteY30" fmla="*/ 212586 h 367724"/>
                <a:gd name="connsiteX31" fmla="*/ 400269 w 474968"/>
                <a:gd name="connsiteY31" fmla="*/ 236092 h 367724"/>
                <a:gd name="connsiteX32" fmla="*/ 399761 w 474968"/>
                <a:gd name="connsiteY32" fmla="*/ 274209 h 367724"/>
                <a:gd name="connsiteX33" fmla="*/ 397729 w 474968"/>
                <a:gd name="connsiteY33" fmla="*/ 360990 h 367724"/>
                <a:gd name="connsiteX34" fmla="*/ 438251 w 474968"/>
                <a:gd name="connsiteY34" fmla="*/ 367725 h 367724"/>
                <a:gd name="connsiteX35" fmla="*/ 471533 w 474968"/>
                <a:gd name="connsiteY35" fmla="*/ 361372 h 36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4968" h="367724">
                  <a:moveTo>
                    <a:pt x="471533" y="361372"/>
                  </a:moveTo>
                  <a:lnTo>
                    <a:pt x="472422" y="352859"/>
                  </a:lnTo>
                  <a:cubicBezTo>
                    <a:pt x="473438" y="343837"/>
                    <a:pt x="474455" y="335325"/>
                    <a:pt x="474709" y="327066"/>
                  </a:cubicBezTo>
                  <a:cubicBezTo>
                    <a:pt x="475090" y="321856"/>
                    <a:pt x="475090" y="317028"/>
                    <a:pt x="474455" y="311183"/>
                  </a:cubicBezTo>
                  <a:cubicBezTo>
                    <a:pt x="473566" y="303814"/>
                    <a:pt x="473311" y="295809"/>
                    <a:pt x="473819" y="287805"/>
                  </a:cubicBezTo>
                  <a:cubicBezTo>
                    <a:pt x="473819" y="287550"/>
                    <a:pt x="473693" y="272430"/>
                    <a:pt x="473566" y="265188"/>
                  </a:cubicBezTo>
                  <a:cubicBezTo>
                    <a:pt x="473693" y="264172"/>
                    <a:pt x="473819" y="263282"/>
                    <a:pt x="473947" y="262012"/>
                  </a:cubicBezTo>
                  <a:cubicBezTo>
                    <a:pt x="474455" y="256929"/>
                    <a:pt x="473947" y="251212"/>
                    <a:pt x="473311" y="245367"/>
                  </a:cubicBezTo>
                  <a:cubicBezTo>
                    <a:pt x="472803" y="212713"/>
                    <a:pt x="473566" y="179550"/>
                    <a:pt x="472041" y="147532"/>
                  </a:cubicBezTo>
                  <a:cubicBezTo>
                    <a:pt x="471279" y="131522"/>
                    <a:pt x="469882" y="116148"/>
                    <a:pt x="468230" y="101028"/>
                  </a:cubicBezTo>
                  <a:cubicBezTo>
                    <a:pt x="466071" y="86162"/>
                    <a:pt x="465944" y="71423"/>
                    <a:pt x="459084" y="57574"/>
                  </a:cubicBezTo>
                  <a:cubicBezTo>
                    <a:pt x="449938" y="38261"/>
                    <a:pt x="431265" y="23014"/>
                    <a:pt x="411575" y="15263"/>
                  </a:cubicBezTo>
                  <a:cubicBezTo>
                    <a:pt x="402810" y="11579"/>
                    <a:pt x="393918" y="10689"/>
                    <a:pt x="384645" y="9419"/>
                  </a:cubicBezTo>
                  <a:cubicBezTo>
                    <a:pt x="375499" y="8148"/>
                    <a:pt x="365972" y="7132"/>
                    <a:pt x="356317" y="6242"/>
                  </a:cubicBezTo>
                  <a:cubicBezTo>
                    <a:pt x="337009" y="4463"/>
                    <a:pt x="316811" y="3574"/>
                    <a:pt x="296359" y="3193"/>
                  </a:cubicBezTo>
                  <a:cubicBezTo>
                    <a:pt x="276924" y="2812"/>
                    <a:pt x="263332" y="6496"/>
                    <a:pt x="238180" y="3193"/>
                  </a:cubicBezTo>
                  <a:cubicBezTo>
                    <a:pt x="227255" y="2557"/>
                    <a:pt x="205152"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lnTo>
                    <a:pt x="21087" y="78285"/>
                  </a:lnTo>
                  <a:cubicBezTo>
                    <a:pt x="57671" y="79809"/>
                    <a:pt x="94764" y="75997"/>
                    <a:pt x="130459" y="75616"/>
                  </a:cubicBezTo>
                  <a:lnTo>
                    <a:pt x="267397" y="74854"/>
                  </a:lnTo>
                  <a:lnTo>
                    <a:pt x="331166" y="74346"/>
                  </a:lnTo>
                  <a:cubicBezTo>
                    <a:pt x="341836" y="74600"/>
                    <a:pt x="352760" y="72948"/>
                    <a:pt x="363177" y="75489"/>
                  </a:cubicBezTo>
                  <a:cubicBezTo>
                    <a:pt x="373720" y="77776"/>
                    <a:pt x="383247" y="83748"/>
                    <a:pt x="390488" y="91499"/>
                  </a:cubicBezTo>
                  <a:cubicBezTo>
                    <a:pt x="395950" y="97089"/>
                    <a:pt x="402175" y="109668"/>
                    <a:pt x="402302" y="121739"/>
                  </a:cubicBezTo>
                  <a:cubicBezTo>
                    <a:pt x="402302" y="133682"/>
                    <a:pt x="401667" y="144228"/>
                    <a:pt x="401413" y="145880"/>
                  </a:cubicBezTo>
                  <a:cubicBezTo>
                    <a:pt x="396713" y="170021"/>
                    <a:pt x="400905" y="190096"/>
                    <a:pt x="400524" y="212586"/>
                  </a:cubicBezTo>
                  <a:cubicBezTo>
                    <a:pt x="400396" y="220336"/>
                    <a:pt x="400269" y="228341"/>
                    <a:pt x="400269" y="236092"/>
                  </a:cubicBezTo>
                  <a:cubicBezTo>
                    <a:pt x="400143" y="248797"/>
                    <a:pt x="399888" y="261503"/>
                    <a:pt x="399761" y="274209"/>
                  </a:cubicBezTo>
                  <a:cubicBezTo>
                    <a:pt x="399507" y="302289"/>
                    <a:pt x="398872" y="332275"/>
                    <a:pt x="397729" y="360990"/>
                  </a:cubicBezTo>
                  <a:lnTo>
                    <a:pt x="438251" y="367725"/>
                  </a:lnTo>
                  <a:lnTo>
                    <a:pt x="471533" y="361372"/>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10" name="Freeform 1309">
              <a:extLst>
                <a:ext uri="{FF2B5EF4-FFF2-40B4-BE49-F238E27FC236}">
                  <a16:creationId xmlns:a16="http://schemas.microsoft.com/office/drawing/2014/main" id="{C24751A2-71E1-3589-EE74-1EAFB33C6C57}"/>
                </a:ext>
              </a:extLst>
            </p:cNvPr>
            <p:cNvSpPr/>
            <p:nvPr/>
          </p:nvSpPr>
          <p:spPr>
            <a:xfrm>
              <a:off x="5119539" y="416820"/>
              <a:ext cx="128443" cy="638981"/>
            </a:xfrm>
            <a:custGeom>
              <a:avLst/>
              <a:gdLst>
                <a:gd name="connsiteX0" fmla="*/ 50685 w 128443"/>
                <a:gd name="connsiteY0" fmla="*/ 726904 h 726903"/>
                <a:gd name="connsiteX1" fmla="*/ 60085 w 128443"/>
                <a:gd name="connsiteY1" fmla="*/ 726014 h 726903"/>
                <a:gd name="connsiteX2" fmla="*/ 87269 w 128443"/>
                <a:gd name="connsiteY2" fmla="*/ 716231 h 726903"/>
                <a:gd name="connsiteX3" fmla="*/ 100607 w 128443"/>
                <a:gd name="connsiteY3" fmla="*/ 704414 h 726903"/>
                <a:gd name="connsiteX4" fmla="*/ 114454 w 128443"/>
                <a:gd name="connsiteY4" fmla="*/ 682433 h 726903"/>
                <a:gd name="connsiteX5" fmla="*/ 120297 w 128443"/>
                <a:gd name="connsiteY5" fmla="*/ 660706 h 726903"/>
                <a:gd name="connsiteX6" fmla="*/ 120932 w 128443"/>
                <a:gd name="connsiteY6" fmla="*/ 658038 h 726903"/>
                <a:gd name="connsiteX7" fmla="*/ 121948 w 128443"/>
                <a:gd name="connsiteY7" fmla="*/ 642409 h 726903"/>
                <a:gd name="connsiteX8" fmla="*/ 125632 w 128443"/>
                <a:gd name="connsiteY8" fmla="*/ 546861 h 726903"/>
                <a:gd name="connsiteX9" fmla="*/ 124870 w 128443"/>
                <a:gd name="connsiteY9" fmla="*/ 497689 h 726903"/>
                <a:gd name="connsiteX10" fmla="*/ 124235 w 128443"/>
                <a:gd name="connsiteY10" fmla="*/ 473167 h 726903"/>
                <a:gd name="connsiteX11" fmla="*/ 123219 w 128443"/>
                <a:gd name="connsiteY11" fmla="*/ 450169 h 726903"/>
                <a:gd name="connsiteX12" fmla="*/ 122075 w 128443"/>
                <a:gd name="connsiteY12" fmla="*/ 390579 h 726903"/>
                <a:gd name="connsiteX13" fmla="*/ 125251 w 128443"/>
                <a:gd name="connsiteY13" fmla="*/ 283595 h 726903"/>
                <a:gd name="connsiteX14" fmla="*/ 125251 w 128443"/>
                <a:gd name="connsiteY14" fmla="*/ 233026 h 726903"/>
                <a:gd name="connsiteX15" fmla="*/ 128427 w 128443"/>
                <a:gd name="connsiteY15" fmla="*/ 195035 h 726903"/>
                <a:gd name="connsiteX16" fmla="*/ 125759 w 128443"/>
                <a:gd name="connsiteY16" fmla="*/ 150311 h 726903"/>
                <a:gd name="connsiteX17" fmla="*/ 123092 w 128443"/>
                <a:gd name="connsiteY17" fmla="*/ 30875 h 726903"/>
                <a:gd name="connsiteX18" fmla="*/ 124489 w 128443"/>
                <a:gd name="connsiteY18" fmla="*/ 7878 h 726903"/>
                <a:gd name="connsiteX19" fmla="*/ 88921 w 128443"/>
                <a:gd name="connsiteY19" fmla="*/ 0 h 726903"/>
                <a:gd name="connsiteX20" fmla="*/ 50558 w 128443"/>
                <a:gd name="connsiteY20" fmla="*/ 7878 h 726903"/>
                <a:gd name="connsiteX21" fmla="*/ 50177 w 128443"/>
                <a:gd name="connsiteY21" fmla="*/ 21092 h 726903"/>
                <a:gd name="connsiteX22" fmla="*/ 52844 w 128443"/>
                <a:gd name="connsiteY22" fmla="*/ 130489 h 726903"/>
                <a:gd name="connsiteX23" fmla="*/ 55385 w 128443"/>
                <a:gd name="connsiteY23" fmla="*/ 428442 h 726903"/>
                <a:gd name="connsiteX24" fmla="*/ 55512 w 128443"/>
                <a:gd name="connsiteY24" fmla="*/ 445976 h 726903"/>
                <a:gd name="connsiteX25" fmla="*/ 55258 w 128443"/>
                <a:gd name="connsiteY25" fmla="*/ 465925 h 726903"/>
                <a:gd name="connsiteX26" fmla="*/ 54242 w 128443"/>
                <a:gd name="connsiteY26" fmla="*/ 489176 h 726903"/>
                <a:gd name="connsiteX27" fmla="*/ 53352 w 128443"/>
                <a:gd name="connsiteY27" fmla="*/ 555120 h 726903"/>
                <a:gd name="connsiteX28" fmla="*/ 53098 w 128443"/>
                <a:gd name="connsiteY28" fmla="*/ 578372 h 726903"/>
                <a:gd name="connsiteX29" fmla="*/ 52209 w 128443"/>
                <a:gd name="connsiteY29" fmla="*/ 616108 h 726903"/>
                <a:gd name="connsiteX30" fmla="*/ 0 w 128443"/>
                <a:gd name="connsiteY30" fmla="*/ 659054 h 726903"/>
                <a:gd name="connsiteX31" fmla="*/ 24390 w 128443"/>
                <a:gd name="connsiteY31" fmla="*/ 703398 h 726903"/>
                <a:gd name="connsiteX32" fmla="*/ 50685 w 128443"/>
                <a:gd name="connsiteY32" fmla="*/ 726904 h 72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443" h="726903">
                  <a:moveTo>
                    <a:pt x="50685" y="726904"/>
                  </a:moveTo>
                  <a:cubicBezTo>
                    <a:pt x="53861" y="726649"/>
                    <a:pt x="56909" y="726649"/>
                    <a:pt x="60085" y="726014"/>
                  </a:cubicBezTo>
                  <a:cubicBezTo>
                    <a:pt x="70247" y="724616"/>
                    <a:pt x="79393" y="721313"/>
                    <a:pt x="87269" y="716231"/>
                  </a:cubicBezTo>
                  <a:cubicBezTo>
                    <a:pt x="92351" y="713181"/>
                    <a:pt x="96542" y="709624"/>
                    <a:pt x="100607" y="704414"/>
                  </a:cubicBezTo>
                  <a:cubicBezTo>
                    <a:pt x="105561" y="697680"/>
                    <a:pt x="110516" y="690056"/>
                    <a:pt x="114454" y="682433"/>
                  </a:cubicBezTo>
                  <a:cubicBezTo>
                    <a:pt x="114962" y="682306"/>
                    <a:pt x="120170" y="667821"/>
                    <a:pt x="120297" y="660706"/>
                  </a:cubicBezTo>
                  <a:cubicBezTo>
                    <a:pt x="120551" y="659817"/>
                    <a:pt x="120678" y="659181"/>
                    <a:pt x="120932" y="658038"/>
                  </a:cubicBezTo>
                  <a:cubicBezTo>
                    <a:pt x="121821" y="653845"/>
                    <a:pt x="121948" y="648127"/>
                    <a:pt x="121948" y="642409"/>
                  </a:cubicBezTo>
                  <a:cubicBezTo>
                    <a:pt x="124743" y="612169"/>
                    <a:pt x="126267" y="579769"/>
                    <a:pt x="125632" y="546861"/>
                  </a:cubicBezTo>
                  <a:lnTo>
                    <a:pt x="124870" y="497689"/>
                  </a:lnTo>
                  <a:lnTo>
                    <a:pt x="124235" y="473167"/>
                  </a:lnTo>
                  <a:lnTo>
                    <a:pt x="123219" y="450169"/>
                  </a:lnTo>
                  <a:cubicBezTo>
                    <a:pt x="122202" y="430348"/>
                    <a:pt x="120678" y="410654"/>
                    <a:pt x="122075" y="390579"/>
                  </a:cubicBezTo>
                  <a:cubicBezTo>
                    <a:pt x="124743" y="355002"/>
                    <a:pt x="124616" y="319172"/>
                    <a:pt x="125251" y="283595"/>
                  </a:cubicBezTo>
                  <a:cubicBezTo>
                    <a:pt x="125505" y="266696"/>
                    <a:pt x="121948" y="255642"/>
                    <a:pt x="125251" y="233026"/>
                  </a:cubicBezTo>
                  <a:cubicBezTo>
                    <a:pt x="125886" y="223242"/>
                    <a:pt x="128681" y="204692"/>
                    <a:pt x="128427" y="195035"/>
                  </a:cubicBezTo>
                  <a:cubicBezTo>
                    <a:pt x="127919" y="177120"/>
                    <a:pt x="126522" y="168226"/>
                    <a:pt x="125759" y="150311"/>
                  </a:cubicBezTo>
                  <a:cubicBezTo>
                    <a:pt x="124108" y="110541"/>
                    <a:pt x="123600" y="70772"/>
                    <a:pt x="123092" y="30875"/>
                  </a:cubicBezTo>
                  <a:cubicBezTo>
                    <a:pt x="122964" y="23252"/>
                    <a:pt x="123727" y="15628"/>
                    <a:pt x="124489" y="7878"/>
                  </a:cubicBezTo>
                  <a:lnTo>
                    <a:pt x="88921" y="0"/>
                  </a:lnTo>
                  <a:lnTo>
                    <a:pt x="50558" y="7878"/>
                  </a:lnTo>
                  <a:lnTo>
                    <a:pt x="50177" y="21092"/>
                  </a:lnTo>
                  <a:cubicBezTo>
                    <a:pt x="48652" y="57685"/>
                    <a:pt x="52463" y="94786"/>
                    <a:pt x="52844" y="130489"/>
                  </a:cubicBezTo>
                  <a:cubicBezTo>
                    <a:pt x="53987" y="229849"/>
                    <a:pt x="52844" y="329082"/>
                    <a:pt x="55385" y="428442"/>
                  </a:cubicBezTo>
                  <a:cubicBezTo>
                    <a:pt x="55385" y="433017"/>
                    <a:pt x="55385" y="439115"/>
                    <a:pt x="55512" y="445976"/>
                  </a:cubicBezTo>
                  <a:cubicBezTo>
                    <a:pt x="55385" y="452329"/>
                    <a:pt x="55385" y="459318"/>
                    <a:pt x="55258" y="465925"/>
                  </a:cubicBezTo>
                  <a:cubicBezTo>
                    <a:pt x="55004" y="477741"/>
                    <a:pt x="54623" y="487779"/>
                    <a:pt x="54242" y="489176"/>
                  </a:cubicBezTo>
                  <a:cubicBezTo>
                    <a:pt x="49541" y="509633"/>
                    <a:pt x="53734" y="532885"/>
                    <a:pt x="53352" y="555120"/>
                  </a:cubicBezTo>
                  <a:cubicBezTo>
                    <a:pt x="53225" y="562871"/>
                    <a:pt x="53098" y="570621"/>
                    <a:pt x="53098" y="578372"/>
                  </a:cubicBezTo>
                  <a:cubicBezTo>
                    <a:pt x="52717" y="590951"/>
                    <a:pt x="53225" y="603529"/>
                    <a:pt x="52209" y="616108"/>
                  </a:cubicBezTo>
                  <a:cubicBezTo>
                    <a:pt x="49415" y="640885"/>
                    <a:pt x="25533" y="660579"/>
                    <a:pt x="0" y="659054"/>
                  </a:cubicBezTo>
                  <a:lnTo>
                    <a:pt x="24390" y="703398"/>
                  </a:lnTo>
                  <a:lnTo>
                    <a:pt x="50685" y="726904"/>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sp>
        <p:nvSpPr>
          <p:cNvPr id="1315" name="Freeform 1314">
            <a:extLst>
              <a:ext uri="{FF2B5EF4-FFF2-40B4-BE49-F238E27FC236}">
                <a16:creationId xmlns:a16="http://schemas.microsoft.com/office/drawing/2014/main" id="{C251B623-653D-7AAC-977C-84388084EEE9}"/>
              </a:ext>
            </a:extLst>
          </p:cNvPr>
          <p:cNvSpPr/>
          <p:nvPr/>
        </p:nvSpPr>
        <p:spPr>
          <a:xfrm>
            <a:off x="378294" y="6750980"/>
            <a:ext cx="9942335" cy="352714"/>
          </a:xfrm>
          <a:custGeom>
            <a:avLst/>
            <a:gdLst>
              <a:gd name="connsiteX0" fmla="*/ 9908419 w 9942335"/>
              <a:gd name="connsiteY0" fmla="*/ 352715 h 352714"/>
              <a:gd name="connsiteX1" fmla="*/ 33790 w 9942335"/>
              <a:gd name="connsiteY1" fmla="*/ 352715 h 352714"/>
              <a:gd name="connsiteX2" fmla="*/ 0 w 9942335"/>
              <a:gd name="connsiteY2" fmla="*/ 318917 h 352714"/>
              <a:gd name="connsiteX3" fmla="*/ 0 w 9942335"/>
              <a:gd name="connsiteY3" fmla="*/ 33797 h 352714"/>
              <a:gd name="connsiteX4" fmla="*/ 33790 w 9942335"/>
              <a:gd name="connsiteY4" fmla="*/ 0 h 352714"/>
              <a:gd name="connsiteX5" fmla="*/ 9908546 w 9942335"/>
              <a:gd name="connsiteY5" fmla="*/ 0 h 352714"/>
              <a:gd name="connsiteX6" fmla="*/ 9942336 w 9942335"/>
              <a:gd name="connsiteY6" fmla="*/ 33797 h 352714"/>
              <a:gd name="connsiteX7" fmla="*/ 9942336 w 9942335"/>
              <a:gd name="connsiteY7" fmla="*/ 318917 h 352714"/>
              <a:gd name="connsiteX8" fmla="*/ 9908419 w 9942335"/>
              <a:gd name="connsiteY8" fmla="*/ 352715 h 35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2335" h="352714">
                <a:moveTo>
                  <a:pt x="9908419" y="352715"/>
                </a:moveTo>
                <a:lnTo>
                  <a:pt x="33790" y="352715"/>
                </a:lnTo>
                <a:cubicBezTo>
                  <a:pt x="15116" y="352715"/>
                  <a:pt x="0" y="337595"/>
                  <a:pt x="0" y="318917"/>
                </a:cubicBezTo>
                <a:lnTo>
                  <a:pt x="0" y="33797"/>
                </a:lnTo>
                <a:cubicBezTo>
                  <a:pt x="0" y="15120"/>
                  <a:pt x="15116" y="0"/>
                  <a:pt x="33790" y="0"/>
                </a:cubicBezTo>
                <a:lnTo>
                  <a:pt x="9908546" y="0"/>
                </a:lnTo>
                <a:cubicBezTo>
                  <a:pt x="9927219" y="0"/>
                  <a:pt x="9942336" y="15120"/>
                  <a:pt x="9942336" y="33797"/>
                </a:cubicBezTo>
                <a:lnTo>
                  <a:pt x="9942336" y="318917"/>
                </a:lnTo>
                <a:cubicBezTo>
                  <a:pt x="9942208" y="337595"/>
                  <a:pt x="9927092" y="352715"/>
                  <a:pt x="9908419" y="352715"/>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nvGrpSpPr>
          <p:cNvPr id="1316" name="Graphic 8">
            <a:extLst>
              <a:ext uri="{FF2B5EF4-FFF2-40B4-BE49-F238E27FC236}">
                <a16:creationId xmlns:a16="http://schemas.microsoft.com/office/drawing/2014/main" id="{CB5B55DE-EA2C-0C03-0360-17169C7A5493}"/>
              </a:ext>
            </a:extLst>
          </p:cNvPr>
          <p:cNvGrpSpPr/>
          <p:nvPr/>
        </p:nvGrpSpPr>
        <p:grpSpPr>
          <a:xfrm>
            <a:off x="348628" y="6719464"/>
            <a:ext cx="10001541" cy="415875"/>
            <a:chOff x="348628" y="6719464"/>
            <a:chExt cx="10001541" cy="415875"/>
          </a:xfrm>
          <a:solidFill>
            <a:srgbClr val="313B85"/>
          </a:solidFill>
        </p:grpSpPr>
        <p:grpSp>
          <p:nvGrpSpPr>
            <p:cNvPr id="1317" name="Graphic 8">
              <a:extLst>
                <a:ext uri="{FF2B5EF4-FFF2-40B4-BE49-F238E27FC236}">
                  <a16:creationId xmlns:a16="http://schemas.microsoft.com/office/drawing/2014/main" id="{7DB6431B-22D2-5556-32E1-4D68DBBD39FE}"/>
                </a:ext>
              </a:extLst>
            </p:cNvPr>
            <p:cNvGrpSpPr/>
            <p:nvPr/>
          </p:nvGrpSpPr>
          <p:grpSpPr>
            <a:xfrm>
              <a:off x="9711143" y="7072639"/>
              <a:ext cx="594115" cy="62699"/>
              <a:chOff x="9711143" y="7072639"/>
              <a:chExt cx="594115" cy="62699"/>
            </a:xfrm>
            <a:solidFill>
              <a:srgbClr val="313B85"/>
            </a:solidFill>
          </p:grpSpPr>
          <p:sp>
            <p:nvSpPr>
              <p:cNvPr id="1628" name="Freeform 1627">
                <a:extLst>
                  <a:ext uri="{FF2B5EF4-FFF2-40B4-BE49-F238E27FC236}">
                    <a16:creationId xmlns:a16="http://schemas.microsoft.com/office/drawing/2014/main" id="{3E130758-3144-FDC3-D35F-2F1B307AA78E}"/>
                  </a:ext>
                </a:extLst>
              </p:cNvPr>
              <p:cNvSpPr/>
              <p:nvPr/>
            </p:nvSpPr>
            <p:spPr>
              <a:xfrm>
                <a:off x="9785328" y="7074303"/>
                <a:ext cx="35314" cy="930"/>
              </a:xfrm>
              <a:custGeom>
                <a:avLst/>
                <a:gdLst>
                  <a:gd name="connsiteX0" fmla="*/ 35315 w 35314"/>
                  <a:gd name="connsiteY0" fmla="*/ 931 h 930"/>
                  <a:gd name="connsiteX1" fmla="*/ 34806 w 35314"/>
                  <a:gd name="connsiteY1" fmla="*/ 931 h 930"/>
                  <a:gd name="connsiteX2" fmla="*/ 10671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lnTo>
                      <a:pt x="34806" y="931"/>
                    </a:lnTo>
                    <a:cubicBezTo>
                      <a:pt x="27184" y="41"/>
                      <a:pt x="18801" y="-85"/>
                      <a:pt x="10671" y="41"/>
                    </a:cubicBezTo>
                    <a:cubicBezTo>
                      <a:pt x="6987" y="169"/>
                      <a:pt x="3557" y="296"/>
                      <a:pt x="0" y="550"/>
                    </a:cubicBezTo>
                    <a:cubicBezTo>
                      <a:pt x="11814" y="677"/>
                      <a:pt x="23628" y="804"/>
                      <a:pt x="35315"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29" name="Freeform 1628">
                <a:extLst>
                  <a:ext uri="{FF2B5EF4-FFF2-40B4-BE49-F238E27FC236}">
                    <a16:creationId xmlns:a16="http://schemas.microsoft.com/office/drawing/2014/main" id="{9F2CF16B-FD66-F74A-1324-B743CC0C7434}"/>
                  </a:ext>
                </a:extLst>
              </p:cNvPr>
              <p:cNvSpPr/>
              <p:nvPr/>
            </p:nvSpPr>
            <p:spPr>
              <a:xfrm>
                <a:off x="9711143" y="7072639"/>
                <a:ext cx="594115" cy="62699"/>
              </a:xfrm>
              <a:custGeom>
                <a:avLst/>
                <a:gdLst>
                  <a:gd name="connsiteX0" fmla="*/ 5335 w 594115"/>
                  <a:gd name="connsiteY0" fmla="*/ 59390 h 62699"/>
                  <a:gd name="connsiteX1" fmla="*/ 12068 w 594115"/>
                  <a:gd name="connsiteY1" fmla="*/ 60153 h 62699"/>
                  <a:gd name="connsiteX2" fmla="*/ 32392 w 594115"/>
                  <a:gd name="connsiteY2" fmla="*/ 61932 h 62699"/>
                  <a:gd name="connsiteX3" fmla="*/ 44968 w 594115"/>
                  <a:gd name="connsiteY3" fmla="*/ 61804 h 62699"/>
                  <a:gd name="connsiteX4" fmla="*/ 63388 w 594115"/>
                  <a:gd name="connsiteY4" fmla="*/ 61296 h 62699"/>
                  <a:gd name="connsiteX5" fmla="*/ 79774 w 594115"/>
                  <a:gd name="connsiteY5" fmla="*/ 61169 h 62699"/>
                  <a:gd name="connsiteX6" fmla="*/ 81934 w 594115"/>
                  <a:gd name="connsiteY6" fmla="*/ 61423 h 62699"/>
                  <a:gd name="connsiteX7" fmla="*/ 93239 w 594115"/>
                  <a:gd name="connsiteY7" fmla="*/ 60915 h 62699"/>
                  <a:gd name="connsiteX8" fmla="*/ 227256 w 594115"/>
                  <a:gd name="connsiteY8" fmla="*/ 58501 h 62699"/>
                  <a:gd name="connsiteX9" fmla="*/ 274129 w 594115"/>
                  <a:gd name="connsiteY9" fmla="*/ 57611 h 62699"/>
                  <a:gd name="connsiteX10" fmla="*/ 358477 w 594115"/>
                  <a:gd name="connsiteY10" fmla="*/ 60153 h 62699"/>
                  <a:gd name="connsiteX11" fmla="*/ 398237 w 594115"/>
                  <a:gd name="connsiteY11" fmla="*/ 60153 h 62699"/>
                  <a:gd name="connsiteX12" fmla="*/ 429486 w 594115"/>
                  <a:gd name="connsiteY12" fmla="*/ 62694 h 62699"/>
                  <a:gd name="connsiteX13" fmla="*/ 470136 w 594115"/>
                  <a:gd name="connsiteY13" fmla="*/ 60533 h 62699"/>
                  <a:gd name="connsiteX14" fmla="*/ 523615 w 594115"/>
                  <a:gd name="connsiteY14" fmla="*/ 58882 h 62699"/>
                  <a:gd name="connsiteX15" fmla="*/ 574554 w 594115"/>
                  <a:gd name="connsiteY15" fmla="*/ 54816 h 62699"/>
                  <a:gd name="connsiteX16" fmla="*/ 594116 w 594115"/>
                  <a:gd name="connsiteY16" fmla="*/ 53800 h 62699"/>
                  <a:gd name="connsiteX17" fmla="*/ 580397 w 594115"/>
                  <a:gd name="connsiteY17" fmla="*/ 27117 h 62699"/>
                  <a:gd name="connsiteX18" fmla="*/ 550418 w 594115"/>
                  <a:gd name="connsiteY18" fmla="*/ 562 h 62699"/>
                  <a:gd name="connsiteX19" fmla="*/ 541526 w 594115"/>
                  <a:gd name="connsiteY19" fmla="*/ 308 h 62699"/>
                  <a:gd name="connsiteX20" fmla="*/ 470009 w 594115"/>
                  <a:gd name="connsiteY20" fmla="*/ 2467 h 62699"/>
                  <a:gd name="connsiteX21" fmla="*/ 361652 w 594115"/>
                  <a:gd name="connsiteY21" fmla="*/ 3103 h 62699"/>
                  <a:gd name="connsiteX22" fmla="*/ 244277 w 594115"/>
                  <a:gd name="connsiteY22" fmla="*/ 4628 h 62699"/>
                  <a:gd name="connsiteX23" fmla="*/ 192449 w 594115"/>
                  <a:gd name="connsiteY23" fmla="*/ 3739 h 62699"/>
                  <a:gd name="connsiteX24" fmla="*/ 131221 w 594115"/>
                  <a:gd name="connsiteY24" fmla="*/ 2976 h 62699"/>
                  <a:gd name="connsiteX25" fmla="*/ 109499 w 594115"/>
                  <a:gd name="connsiteY25" fmla="*/ 2722 h 62699"/>
                  <a:gd name="connsiteX26" fmla="*/ 74185 w 594115"/>
                  <a:gd name="connsiteY26" fmla="*/ 2341 h 62699"/>
                  <a:gd name="connsiteX27" fmla="*/ 5335 w 594115"/>
                  <a:gd name="connsiteY27" fmla="*/ 689 h 62699"/>
                  <a:gd name="connsiteX28" fmla="*/ 0 w 594115"/>
                  <a:gd name="connsiteY28" fmla="*/ 32962 h 62699"/>
                  <a:gd name="connsiteX29" fmla="*/ 5335 w 594115"/>
                  <a:gd name="connsiteY29"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5" h="62699">
                    <a:moveTo>
                      <a:pt x="5335" y="59390"/>
                    </a:moveTo>
                    <a:lnTo>
                      <a:pt x="12068" y="60153"/>
                    </a:lnTo>
                    <a:cubicBezTo>
                      <a:pt x="19182" y="61042"/>
                      <a:pt x="25787" y="61804"/>
                      <a:pt x="32392" y="61932"/>
                    </a:cubicBezTo>
                    <a:cubicBezTo>
                      <a:pt x="36457" y="62185"/>
                      <a:pt x="40395" y="62185"/>
                      <a:pt x="44968" y="61804"/>
                    </a:cubicBezTo>
                    <a:cubicBezTo>
                      <a:pt x="50812" y="61042"/>
                      <a:pt x="57163" y="60915"/>
                      <a:pt x="63388" y="61296"/>
                    </a:cubicBezTo>
                    <a:cubicBezTo>
                      <a:pt x="63642" y="61296"/>
                      <a:pt x="74566" y="61169"/>
                      <a:pt x="79774" y="61169"/>
                    </a:cubicBezTo>
                    <a:cubicBezTo>
                      <a:pt x="80536" y="61296"/>
                      <a:pt x="81045" y="61296"/>
                      <a:pt x="81934" y="61423"/>
                    </a:cubicBezTo>
                    <a:cubicBezTo>
                      <a:pt x="85363" y="61804"/>
                      <a:pt x="89301" y="61423"/>
                      <a:pt x="93239" y="60915"/>
                    </a:cubicBezTo>
                    <a:cubicBezTo>
                      <a:pt x="137827" y="60406"/>
                      <a:pt x="182541" y="60915"/>
                      <a:pt x="227256" y="58501"/>
                    </a:cubicBezTo>
                    <a:cubicBezTo>
                      <a:pt x="242880" y="57611"/>
                      <a:pt x="258377" y="56467"/>
                      <a:pt x="274129" y="57611"/>
                    </a:cubicBezTo>
                    <a:cubicBezTo>
                      <a:pt x="302203" y="59644"/>
                      <a:pt x="330404" y="59644"/>
                      <a:pt x="358477" y="60153"/>
                    </a:cubicBezTo>
                    <a:cubicBezTo>
                      <a:pt x="371688" y="60406"/>
                      <a:pt x="380580" y="57484"/>
                      <a:pt x="398237" y="60153"/>
                    </a:cubicBezTo>
                    <a:cubicBezTo>
                      <a:pt x="406240" y="60661"/>
                      <a:pt x="419705" y="62820"/>
                      <a:pt x="429486" y="62694"/>
                    </a:cubicBezTo>
                    <a:cubicBezTo>
                      <a:pt x="445873" y="62312"/>
                      <a:pt x="454003" y="61169"/>
                      <a:pt x="470136" y="60533"/>
                    </a:cubicBezTo>
                    <a:lnTo>
                      <a:pt x="523615" y="58882"/>
                    </a:lnTo>
                    <a:cubicBezTo>
                      <a:pt x="541272" y="58119"/>
                      <a:pt x="558294" y="56595"/>
                      <a:pt x="574554" y="54816"/>
                    </a:cubicBezTo>
                    <a:cubicBezTo>
                      <a:pt x="580905" y="54180"/>
                      <a:pt x="587384" y="53927"/>
                      <a:pt x="594116" y="53800"/>
                    </a:cubicBezTo>
                    <a:lnTo>
                      <a:pt x="580397" y="27117"/>
                    </a:lnTo>
                    <a:lnTo>
                      <a:pt x="550418" y="562"/>
                    </a:lnTo>
                    <a:lnTo>
                      <a:pt x="541526" y="308"/>
                    </a:lnTo>
                    <a:cubicBezTo>
                      <a:pt x="516628" y="-963"/>
                      <a:pt x="494017" y="2087"/>
                      <a:pt x="470009" y="2467"/>
                    </a:cubicBezTo>
                    <a:lnTo>
                      <a:pt x="361652" y="3103"/>
                    </a:lnTo>
                    <a:cubicBezTo>
                      <a:pt x="322528" y="3230"/>
                      <a:pt x="283403" y="3611"/>
                      <a:pt x="244277" y="4628"/>
                    </a:cubicBezTo>
                    <a:cubicBezTo>
                      <a:pt x="229923" y="5009"/>
                      <a:pt x="195117" y="4246"/>
                      <a:pt x="192449" y="3739"/>
                    </a:cubicBezTo>
                    <a:cubicBezTo>
                      <a:pt x="172760" y="53"/>
                      <a:pt x="151673" y="3230"/>
                      <a:pt x="131221" y="2976"/>
                    </a:cubicBezTo>
                    <a:cubicBezTo>
                      <a:pt x="123981" y="2849"/>
                      <a:pt x="116740" y="2849"/>
                      <a:pt x="109499" y="2722"/>
                    </a:cubicBezTo>
                    <a:cubicBezTo>
                      <a:pt x="97686" y="2595"/>
                      <a:pt x="85998" y="2467"/>
                      <a:pt x="74185" y="2341"/>
                    </a:cubicBezTo>
                    <a:cubicBezTo>
                      <a:pt x="51192" y="2087"/>
                      <a:pt x="28200" y="1579"/>
                      <a:pt x="5335" y="689"/>
                    </a:cubicBezTo>
                    <a:lnTo>
                      <a:pt x="0" y="32962"/>
                    </a:lnTo>
                    <a:lnTo>
                      <a:pt x="5335" y="59390"/>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18" name="Graphic 8">
              <a:extLst>
                <a:ext uri="{FF2B5EF4-FFF2-40B4-BE49-F238E27FC236}">
                  <a16:creationId xmlns:a16="http://schemas.microsoft.com/office/drawing/2014/main" id="{19458EAF-1D3F-914B-5795-7823D5706F24}"/>
                </a:ext>
              </a:extLst>
            </p:cNvPr>
            <p:cNvGrpSpPr/>
            <p:nvPr/>
          </p:nvGrpSpPr>
          <p:grpSpPr>
            <a:xfrm>
              <a:off x="9140654" y="7072767"/>
              <a:ext cx="581921" cy="62572"/>
              <a:chOff x="9140654" y="7072767"/>
              <a:chExt cx="581921" cy="62572"/>
            </a:xfrm>
            <a:solidFill>
              <a:srgbClr val="313B85"/>
            </a:solidFill>
          </p:grpSpPr>
          <p:sp>
            <p:nvSpPr>
              <p:cNvPr id="1626" name="Freeform 1625">
                <a:extLst>
                  <a:ext uri="{FF2B5EF4-FFF2-40B4-BE49-F238E27FC236}">
                    <a16:creationId xmlns:a16="http://schemas.microsoft.com/office/drawing/2014/main" id="{EBF58F2E-8F5B-82BA-3D44-6D2387F02EC4}"/>
                  </a:ext>
                </a:extLst>
              </p:cNvPr>
              <p:cNvSpPr/>
              <p:nvPr/>
            </p:nvSpPr>
            <p:spPr>
              <a:xfrm>
                <a:off x="9214967" y="7074303"/>
                <a:ext cx="35440" cy="930"/>
              </a:xfrm>
              <a:custGeom>
                <a:avLst/>
                <a:gdLst>
                  <a:gd name="connsiteX0" fmla="*/ 35441 w 35440"/>
                  <a:gd name="connsiteY0" fmla="*/ 931 h 930"/>
                  <a:gd name="connsiteX1" fmla="*/ 34806 w 35440"/>
                  <a:gd name="connsiteY1" fmla="*/ 931 h 930"/>
                  <a:gd name="connsiteX2" fmla="*/ 10670 w 35440"/>
                  <a:gd name="connsiteY2" fmla="*/ 41 h 930"/>
                  <a:gd name="connsiteX3" fmla="*/ 0 w 35440"/>
                  <a:gd name="connsiteY3" fmla="*/ 550 h 930"/>
                  <a:gd name="connsiteX4" fmla="*/ 35441 w 35440"/>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35441" y="931"/>
                    </a:moveTo>
                    <a:cubicBezTo>
                      <a:pt x="35314" y="931"/>
                      <a:pt x="35060" y="931"/>
                      <a:pt x="34806" y="931"/>
                    </a:cubicBezTo>
                    <a:cubicBezTo>
                      <a:pt x="27184" y="41"/>
                      <a:pt x="18800" y="-85"/>
                      <a:pt x="10670" y="41"/>
                    </a:cubicBezTo>
                    <a:cubicBezTo>
                      <a:pt x="6986" y="296"/>
                      <a:pt x="3556" y="296"/>
                      <a:pt x="0" y="550"/>
                    </a:cubicBezTo>
                    <a:cubicBezTo>
                      <a:pt x="11814"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27" name="Freeform 1626">
                <a:extLst>
                  <a:ext uri="{FF2B5EF4-FFF2-40B4-BE49-F238E27FC236}">
                    <a16:creationId xmlns:a16="http://schemas.microsoft.com/office/drawing/2014/main" id="{DDDF7CCD-435A-DE2D-7813-9B0017DB59FE}"/>
                  </a:ext>
                </a:extLst>
              </p:cNvPr>
              <p:cNvSpPr/>
              <p:nvPr/>
            </p:nvSpPr>
            <p:spPr>
              <a:xfrm>
                <a:off x="9140654"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5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6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5" y="60279"/>
                      <a:pt x="182668" y="60788"/>
                      <a:pt x="227383" y="58374"/>
                    </a:cubicBezTo>
                    <a:cubicBezTo>
                      <a:pt x="243007" y="57484"/>
                      <a:pt x="258505" y="56340"/>
                      <a:pt x="274257" y="57484"/>
                    </a:cubicBezTo>
                    <a:cubicBezTo>
                      <a:pt x="302331" y="59517"/>
                      <a:pt x="330531" y="59517"/>
                      <a:pt x="358604" y="60025"/>
                    </a:cubicBezTo>
                    <a:cubicBezTo>
                      <a:pt x="371815" y="60279"/>
                      <a:pt x="380707" y="57357"/>
                      <a:pt x="398365"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6"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19" name="Graphic 8">
              <a:extLst>
                <a:ext uri="{FF2B5EF4-FFF2-40B4-BE49-F238E27FC236}">
                  <a16:creationId xmlns:a16="http://schemas.microsoft.com/office/drawing/2014/main" id="{94B52B67-BDE8-9F63-E8E7-6F978652B922}"/>
                </a:ext>
              </a:extLst>
            </p:cNvPr>
            <p:cNvGrpSpPr/>
            <p:nvPr/>
          </p:nvGrpSpPr>
          <p:grpSpPr>
            <a:xfrm>
              <a:off x="8570293" y="7072767"/>
              <a:ext cx="581921" cy="62572"/>
              <a:chOff x="8570293" y="7072767"/>
              <a:chExt cx="581921" cy="62572"/>
            </a:xfrm>
            <a:solidFill>
              <a:srgbClr val="313B85"/>
            </a:solidFill>
          </p:grpSpPr>
          <p:sp>
            <p:nvSpPr>
              <p:cNvPr id="1624" name="Freeform 1623">
                <a:extLst>
                  <a:ext uri="{FF2B5EF4-FFF2-40B4-BE49-F238E27FC236}">
                    <a16:creationId xmlns:a16="http://schemas.microsoft.com/office/drawing/2014/main" id="{3BE9DA78-8D9B-DEAC-3AA1-999BE1D47EAA}"/>
                  </a:ext>
                </a:extLst>
              </p:cNvPr>
              <p:cNvSpPr/>
              <p:nvPr/>
            </p:nvSpPr>
            <p:spPr>
              <a:xfrm>
                <a:off x="8644859" y="7074303"/>
                <a:ext cx="35186" cy="930"/>
              </a:xfrm>
              <a:custGeom>
                <a:avLst/>
                <a:gdLst>
                  <a:gd name="connsiteX0" fmla="*/ 35187 w 35186"/>
                  <a:gd name="connsiteY0" fmla="*/ 931 h 930"/>
                  <a:gd name="connsiteX1" fmla="*/ 34679 w 35186"/>
                  <a:gd name="connsiteY1" fmla="*/ 931 h 930"/>
                  <a:gd name="connsiteX2" fmla="*/ 10544 w 35186"/>
                  <a:gd name="connsiteY2" fmla="*/ 41 h 930"/>
                  <a:gd name="connsiteX3" fmla="*/ 0 w 35186"/>
                  <a:gd name="connsiteY3" fmla="*/ 550 h 930"/>
                  <a:gd name="connsiteX4" fmla="*/ 35187 w 35186"/>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35187" y="931"/>
                    </a:moveTo>
                    <a:cubicBezTo>
                      <a:pt x="35060" y="931"/>
                      <a:pt x="34806" y="931"/>
                      <a:pt x="34679" y="931"/>
                    </a:cubicBezTo>
                    <a:cubicBezTo>
                      <a:pt x="27057" y="41"/>
                      <a:pt x="18673" y="-85"/>
                      <a:pt x="10544" y="41"/>
                    </a:cubicBezTo>
                    <a:cubicBezTo>
                      <a:pt x="6859" y="296"/>
                      <a:pt x="3429" y="296"/>
                      <a:pt x="0" y="550"/>
                    </a:cubicBezTo>
                    <a:cubicBezTo>
                      <a:pt x="11559" y="677"/>
                      <a:pt x="23373" y="804"/>
                      <a:pt x="35187"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25" name="Freeform 1624">
                <a:extLst>
                  <a:ext uri="{FF2B5EF4-FFF2-40B4-BE49-F238E27FC236}">
                    <a16:creationId xmlns:a16="http://schemas.microsoft.com/office/drawing/2014/main" id="{D7526A4D-9106-1607-03BC-303EAD50DD2F}"/>
                  </a:ext>
                </a:extLst>
              </p:cNvPr>
              <p:cNvSpPr/>
              <p:nvPr/>
            </p:nvSpPr>
            <p:spPr>
              <a:xfrm>
                <a:off x="8570293" y="7072767"/>
                <a:ext cx="581921" cy="62572"/>
              </a:xfrm>
              <a:custGeom>
                <a:avLst/>
                <a:gdLst>
                  <a:gd name="connsiteX0" fmla="*/ 5462 w 581921"/>
                  <a:gd name="connsiteY0" fmla="*/ 59263 h 62572"/>
                  <a:gd name="connsiteX1" fmla="*/ 12194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0 w 581921"/>
                  <a:gd name="connsiteY6" fmla="*/ 61296 h 62572"/>
                  <a:gd name="connsiteX7" fmla="*/ 93366 w 581921"/>
                  <a:gd name="connsiteY7" fmla="*/ 60788 h 62572"/>
                  <a:gd name="connsiteX8" fmla="*/ 227382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7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4" y="60025"/>
                    </a:cubicBezTo>
                    <a:cubicBezTo>
                      <a:pt x="19308" y="60915"/>
                      <a:pt x="25914" y="61677"/>
                      <a:pt x="32519" y="61804"/>
                    </a:cubicBezTo>
                    <a:cubicBezTo>
                      <a:pt x="36585" y="62058"/>
                      <a:pt x="40522" y="62058"/>
                      <a:pt x="45095" y="61677"/>
                    </a:cubicBezTo>
                    <a:cubicBezTo>
                      <a:pt x="50939" y="60915"/>
                      <a:pt x="57290" y="60788"/>
                      <a:pt x="63515" y="61169"/>
                    </a:cubicBezTo>
                    <a:cubicBezTo>
                      <a:pt x="63642" y="61169"/>
                      <a:pt x="74693" y="61041"/>
                      <a:pt x="79901" y="61041"/>
                    </a:cubicBezTo>
                    <a:cubicBezTo>
                      <a:pt x="80663" y="61169"/>
                      <a:pt x="81171" y="61296"/>
                      <a:pt x="82060" y="61296"/>
                    </a:cubicBezTo>
                    <a:cubicBezTo>
                      <a:pt x="85491" y="61677"/>
                      <a:pt x="89428" y="61296"/>
                      <a:pt x="93366" y="60788"/>
                    </a:cubicBezTo>
                    <a:cubicBezTo>
                      <a:pt x="137954" y="60279"/>
                      <a:pt x="182668" y="60788"/>
                      <a:pt x="227382" y="58374"/>
                    </a:cubicBezTo>
                    <a:cubicBezTo>
                      <a:pt x="243007" y="57484"/>
                      <a:pt x="258504" y="56340"/>
                      <a:pt x="274256" y="57484"/>
                    </a:cubicBezTo>
                    <a:cubicBezTo>
                      <a:pt x="302330" y="59517"/>
                      <a:pt x="330530" y="59517"/>
                      <a:pt x="358604" y="60025"/>
                    </a:cubicBezTo>
                    <a:cubicBezTo>
                      <a:pt x="371814"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7" y="2467"/>
                    </a:cubicBezTo>
                    <a:cubicBezTo>
                      <a:pt x="400778" y="3357"/>
                      <a:pt x="322527"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8" y="2340"/>
                      <a:pt x="74185" y="2214"/>
                    </a:cubicBezTo>
                    <a:cubicBezTo>
                      <a:pt x="51192" y="1959"/>
                      <a:pt x="28200"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0" name="Graphic 8">
              <a:extLst>
                <a:ext uri="{FF2B5EF4-FFF2-40B4-BE49-F238E27FC236}">
                  <a16:creationId xmlns:a16="http://schemas.microsoft.com/office/drawing/2014/main" id="{B591C171-684A-CF63-04FD-6ABF523D422F}"/>
                </a:ext>
              </a:extLst>
            </p:cNvPr>
            <p:cNvGrpSpPr/>
            <p:nvPr/>
          </p:nvGrpSpPr>
          <p:grpSpPr>
            <a:xfrm>
              <a:off x="7999930" y="7072767"/>
              <a:ext cx="581921" cy="62572"/>
              <a:chOff x="7999930" y="7072767"/>
              <a:chExt cx="581921" cy="62572"/>
            </a:xfrm>
            <a:solidFill>
              <a:srgbClr val="313B85"/>
            </a:solidFill>
          </p:grpSpPr>
          <p:sp>
            <p:nvSpPr>
              <p:cNvPr id="1622" name="Freeform 1621">
                <a:extLst>
                  <a:ext uri="{FF2B5EF4-FFF2-40B4-BE49-F238E27FC236}">
                    <a16:creationId xmlns:a16="http://schemas.microsoft.com/office/drawing/2014/main" id="{19BC8197-1BDF-84A4-9BA8-DF3251CE00FE}"/>
                  </a:ext>
                </a:extLst>
              </p:cNvPr>
              <p:cNvSpPr/>
              <p:nvPr/>
            </p:nvSpPr>
            <p:spPr>
              <a:xfrm>
                <a:off x="8074243" y="7074303"/>
                <a:ext cx="35440" cy="930"/>
              </a:xfrm>
              <a:custGeom>
                <a:avLst/>
                <a:gdLst>
                  <a:gd name="connsiteX0" fmla="*/ 35441 w 35440"/>
                  <a:gd name="connsiteY0" fmla="*/ 931 h 930"/>
                  <a:gd name="connsiteX1" fmla="*/ 34806 w 35440"/>
                  <a:gd name="connsiteY1" fmla="*/ 931 h 930"/>
                  <a:gd name="connsiteX2" fmla="*/ 10670 w 35440"/>
                  <a:gd name="connsiteY2" fmla="*/ 41 h 930"/>
                  <a:gd name="connsiteX3" fmla="*/ 0 w 35440"/>
                  <a:gd name="connsiteY3" fmla="*/ 550 h 930"/>
                  <a:gd name="connsiteX4" fmla="*/ 35441 w 35440"/>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35441" y="931"/>
                    </a:moveTo>
                    <a:cubicBezTo>
                      <a:pt x="35314" y="931"/>
                      <a:pt x="35059" y="931"/>
                      <a:pt x="34806" y="931"/>
                    </a:cubicBezTo>
                    <a:cubicBezTo>
                      <a:pt x="27184" y="41"/>
                      <a:pt x="18800" y="-85"/>
                      <a:pt x="10670" y="41"/>
                    </a:cubicBezTo>
                    <a:cubicBezTo>
                      <a:pt x="6986" y="296"/>
                      <a:pt x="3556" y="296"/>
                      <a:pt x="0" y="550"/>
                    </a:cubicBezTo>
                    <a:cubicBezTo>
                      <a:pt x="11940"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23" name="Freeform 1622">
                <a:extLst>
                  <a:ext uri="{FF2B5EF4-FFF2-40B4-BE49-F238E27FC236}">
                    <a16:creationId xmlns:a16="http://schemas.microsoft.com/office/drawing/2014/main" id="{4FF46BD3-7E5D-5097-D9B4-90CCD5ABBA87}"/>
                  </a:ext>
                </a:extLst>
              </p:cNvPr>
              <p:cNvSpPr/>
              <p:nvPr/>
            </p:nvSpPr>
            <p:spPr>
              <a:xfrm>
                <a:off x="799993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8"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4" y="4882"/>
                      <a:pt x="195117"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1" name="Graphic 8">
              <a:extLst>
                <a:ext uri="{FF2B5EF4-FFF2-40B4-BE49-F238E27FC236}">
                  <a16:creationId xmlns:a16="http://schemas.microsoft.com/office/drawing/2014/main" id="{67FF5829-9310-9277-10CD-D6ACBCC25782}"/>
                </a:ext>
              </a:extLst>
            </p:cNvPr>
            <p:cNvGrpSpPr/>
            <p:nvPr/>
          </p:nvGrpSpPr>
          <p:grpSpPr>
            <a:xfrm>
              <a:off x="7429695" y="7072767"/>
              <a:ext cx="581921" cy="62572"/>
              <a:chOff x="7429695" y="7072767"/>
              <a:chExt cx="581921" cy="62572"/>
            </a:xfrm>
            <a:solidFill>
              <a:srgbClr val="313B85"/>
            </a:solidFill>
          </p:grpSpPr>
          <p:sp>
            <p:nvSpPr>
              <p:cNvPr id="1620" name="Freeform 1619">
                <a:extLst>
                  <a:ext uri="{FF2B5EF4-FFF2-40B4-BE49-F238E27FC236}">
                    <a16:creationId xmlns:a16="http://schemas.microsoft.com/office/drawing/2014/main" id="{2F8FC3D3-4AC7-308B-0F89-B067B3F8D94C}"/>
                  </a:ext>
                </a:extLst>
              </p:cNvPr>
              <p:cNvSpPr/>
              <p:nvPr/>
            </p:nvSpPr>
            <p:spPr>
              <a:xfrm>
                <a:off x="7504008" y="7074303"/>
                <a:ext cx="35313" cy="930"/>
              </a:xfrm>
              <a:custGeom>
                <a:avLst/>
                <a:gdLst>
                  <a:gd name="connsiteX0" fmla="*/ 35314 w 35313"/>
                  <a:gd name="connsiteY0" fmla="*/ 931 h 930"/>
                  <a:gd name="connsiteX1" fmla="*/ 34679 w 35313"/>
                  <a:gd name="connsiteY1" fmla="*/ 931 h 930"/>
                  <a:gd name="connsiteX2" fmla="*/ 10543 w 35313"/>
                  <a:gd name="connsiteY2" fmla="*/ 41 h 930"/>
                  <a:gd name="connsiteX3" fmla="*/ 0 w 35313"/>
                  <a:gd name="connsiteY3" fmla="*/ 550 h 930"/>
                  <a:gd name="connsiteX4" fmla="*/ 35314 w 35313"/>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35314" y="931"/>
                    </a:moveTo>
                    <a:cubicBezTo>
                      <a:pt x="35060" y="931"/>
                      <a:pt x="34933" y="931"/>
                      <a:pt x="34679" y="931"/>
                    </a:cubicBezTo>
                    <a:cubicBezTo>
                      <a:pt x="27057" y="41"/>
                      <a:pt x="18673" y="-85"/>
                      <a:pt x="10543" y="41"/>
                    </a:cubicBezTo>
                    <a:cubicBezTo>
                      <a:pt x="6859" y="296"/>
                      <a:pt x="3429" y="296"/>
                      <a:pt x="0" y="550"/>
                    </a:cubicBezTo>
                    <a:cubicBezTo>
                      <a:pt x="11814" y="677"/>
                      <a:pt x="23627" y="804"/>
                      <a:pt x="35314"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21" name="Freeform 1620">
                <a:extLst>
                  <a:ext uri="{FF2B5EF4-FFF2-40B4-BE49-F238E27FC236}">
                    <a16:creationId xmlns:a16="http://schemas.microsoft.com/office/drawing/2014/main" id="{E23F1349-AC3E-4CC0-0820-E4323CDA8EB9}"/>
                  </a:ext>
                </a:extLst>
              </p:cNvPr>
              <p:cNvSpPr/>
              <p:nvPr/>
            </p:nvSpPr>
            <p:spPr>
              <a:xfrm>
                <a:off x="7429695"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5 w 581921"/>
                  <a:gd name="connsiteY11" fmla="*/ 60025 h 62572"/>
                  <a:gd name="connsiteX12" fmla="*/ 428216 w 581921"/>
                  <a:gd name="connsiteY12" fmla="*/ 62567 h 62572"/>
                  <a:gd name="connsiteX13" fmla="*/ 463531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6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5" y="60279"/>
                      <a:pt x="182668" y="60788"/>
                      <a:pt x="227383" y="58374"/>
                    </a:cubicBezTo>
                    <a:cubicBezTo>
                      <a:pt x="243007" y="57484"/>
                      <a:pt x="258505" y="56340"/>
                      <a:pt x="274257" y="57484"/>
                    </a:cubicBezTo>
                    <a:cubicBezTo>
                      <a:pt x="302331" y="59517"/>
                      <a:pt x="330531" y="59517"/>
                      <a:pt x="358604" y="60025"/>
                    </a:cubicBezTo>
                    <a:cubicBezTo>
                      <a:pt x="371815" y="60279"/>
                      <a:pt x="380707" y="57357"/>
                      <a:pt x="398365" y="60025"/>
                    </a:cubicBezTo>
                    <a:cubicBezTo>
                      <a:pt x="406113" y="60533"/>
                      <a:pt x="420721" y="62693"/>
                      <a:pt x="428216" y="62567"/>
                    </a:cubicBezTo>
                    <a:cubicBezTo>
                      <a:pt x="442316" y="62185"/>
                      <a:pt x="449430" y="61041"/>
                      <a:pt x="463531" y="60406"/>
                    </a:cubicBezTo>
                    <a:cubicBezTo>
                      <a:pt x="494907"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6"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2" name="Graphic 8">
              <a:extLst>
                <a:ext uri="{FF2B5EF4-FFF2-40B4-BE49-F238E27FC236}">
                  <a16:creationId xmlns:a16="http://schemas.microsoft.com/office/drawing/2014/main" id="{8AFDE733-5E61-C2E7-AF09-A627BEBE920A}"/>
                </a:ext>
              </a:extLst>
            </p:cNvPr>
            <p:cNvGrpSpPr/>
            <p:nvPr/>
          </p:nvGrpSpPr>
          <p:grpSpPr>
            <a:xfrm>
              <a:off x="6859334" y="7072767"/>
              <a:ext cx="581921" cy="62572"/>
              <a:chOff x="6859334" y="7072767"/>
              <a:chExt cx="581921" cy="62572"/>
            </a:xfrm>
            <a:solidFill>
              <a:srgbClr val="313B85"/>
            </a:solidFill>
          </p:grpSpPr>
          <p:sp>
            <p:nvSpPr>
              <p:cNvPr id="1618" name="Freeform 1617">
                <a:extLst>
                  <a:ext uri="{FF2B5EF4-FFF2-40B4-BE49-F238E27FC236}">
                    <a16:creationId xmlns:a16="http://schemas.microsoft.com/office/drawing/2014/main" id="{7190FB49-F25A-88DE-7653-CB6B5D14E12C}"/>
                  </a:ext>
                </a:extLst>
              </p:cNvPr>
              <p:cNvSpPr/>
              <p:nvPr/>
            </p:nvSpPr>
            <p:spPr>
              <a:xfrm>
                <a:off x="6933773" y="7074303"/>
                <a:ext cx="35314" cy="930"/>
              </a:xfrm>
              <a:custGeom>
                <a:avLst/>
                <a:gdLst>
                  <a:gd name="connsiteX0" fmla="*/ 35315 w 35314"/>
                  <a:gd name="connsiteY0" fmla="*/ 931 h 930"/>
                  <a:gd name="connsiteX1" fmla="*/ 34806 w 35314"/>
                  <a:gd name="connsiteY1" fmla="*/ 931 h 930"/>
                  <a:gd name="connsiteX2" fmla="*/ 10671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cubicBezTo>
                      <a:pt x="35187" y="931"/>
                      <a:pt x="34933" y="931"/>
                      <a:pt x="34806" y="931"/>
                    </a:cubicBezTo>
                    <a:cubicBezTo>
                      <a:pt x="27184" y="41"/>
                      <a:pt x="18800" y="-85"/>
                      <a:pt x="10671" y="41"/>
                    </a:cubicBezTo>
                    <a:cubicBezTo>
                      <a:pt x="6986" y="296"/>
                      <a:pt x="3557" y="296"/>
                      <a:pt x="0" y="550"/>
                    </a:cubicBezTo>
                    <a:cubicBezTo>
                      <a:pt x="11686" y="677"/>
                      <a:pt x="23500" y="804"/>
                      <a:pt x="35315"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19" name="Freeform 1618">
                <a:extLst>
                  <a:ext uri="{FF2B5EF4-FFF2-40B4-BE49-F238E27FC236}">
                    <a16:creationId xmlns:a16="http://schemas.microsoft.com/office/drawing/2014/main" id="{6C6215D2-A02A-60B0-7C23-D50A26095133}"/>
                  </a:ext>
                </a:extLst>
              </p:cNvPr>
              <p:cNvSpPr/>
              <p:nvPr/>
            </p:nvSpPr>
            <p:spPr>
              <a:xfrm>
                <a:off x="6859334" y="7072767"/>
                <a:ext cx="581921" cy="62572"/>
              </a:xfrm>
              <a:custGeom>
                <a:avLst/>
                <a:gdLst>
                  <a:gd name="connsiteX0" fmla="*/ 5462 w 581921"/>
                  <a:gd name="connsiteY0" fmla="*/ 59263 h 62572"/>
                  <a:gd name="connsiteX1" fmla="*/ 12194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0 w 581921"/>
                  <a:gd name="connsiteY6" fmla="*/ 61296 h 62572"/>
                  <a:gd name="connsiteX7" fmla="*/ 93366 w 581921"/>
                  <a:gd name="connsiteY7" fmla="*/ 60788 h 62572"/>
                  <a:gd name="connsiteX8" fmla="*/ 227382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7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4" y="60025"/>
                    </a:cubicBezTo>
                    <a:cubicBezTo>
                      <a:pt x="19308" y="60915"/>
                      <a:pt x="25914" y="61677"/>
                      <a:pt x="32519" y="61804"/>
                    </a:cubicBezTo>
                    <a:cubicBezTo>
                      <a:pt x="36585" y="62058"/>
                      <a:pt x="40522" y="62058"/>
                      <a:pt x="45095" y="61677"/>
                    </a:cubicBezTo>
                    <a:cubicBezTo>
                      <a:pt x="50939" y="60915"/>
                      <a:pt x="57290" y="60788"/>
                      <a:pt x="63515" y="61169"/>
                    </a:cubicBezTo>
                    <a:cubicBezTo>
                      <a:pt x="63768" y="61169"/>
                      <a:pt x="74693" y="61041"/>
                      <a:pt x="79901" y="61041"/>
                    </a:cubicBezTo>
                    <a:cubicBezTo>
                      <a:pt x="80663" y="61169"/>
                      <a:pt x="81172" y="61296"/>
                      <a:pt x="82060" y="61296"/>
                    </a:cubicBezTo>
                    <a:cubicBezTo>
                      <a:pt x="85491" y="61677"/>
                      <a:pt x="89428" y="61296"/>
                      <a:pt x="93366" y="60788"/>
                    </a:cubicBezTo>
                    <a:cubicBezTo>
                      <a:pt x="137954" y="60279"/>
                      <a:pt x="182668" y="60788"/>
                      <a:pt x="227382" y="58374"/>
                    </a:cubicBezTo>
                    <a:cubicBezTo>
                      <a:pt x="243007" y="57484"/>
                      <a:pt x="258504" y="56340"/>
                      <a:pt x="274256" y="57484"/>
                    </a:cubicBezTo>
                    <a:cubicBezTo>
                      <a:pt x="302330" y="59517"/>
                      <a:pt x="330530" y="59517"/>
                      <a:pt x="358604" y="60025"/>
                    </a:cubicBezTo>
                    <a:cubicBezTo>
                      <a:pt x="371814"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7"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8" y="2340"/>
                      <a:pt x="74185" y="2214"/>
                    </a:cubicBezTo>
                    <a:cubicBezTo>
                      <a:pt x="51192" y="1959"/>
                      <a:pt x="28200"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3" name="Graphic 8">
              <a:extLst>
                <a:ext uri="{FF2B5EF4-FFF2-40B4-BE49-F238E27FC236}">
                  <a16:creationId xmlns:a16="http://schemas.microsoft.com/office/drawing/2014/main" id="{33E1147D-30CE-0CFA-5072-29EE9095059A}"/>
                </a:ext>
              </a:extLst>
            </p:cNvPr>
            <p:cNvGrpSpPr/>
            <p:nvPr/>
          </p:nvGrpSpPr>
          <p:grpSpPr>
            <a:xfrm>
              <a:off x="6288972" y="7072767"/>
              <a:ext cx="581794" cy="62572"/>
              <a:chOff x="6288972" y="7072767"/>
              <a:chExt cx="581794" cy="62572"/>
            </a:xfrm>
            <a:solidFill>
              <a:srgbClr val="313B85"/>
            </a:solidFill>
          </p:grpSpPr>
          <p:sp>
            <p:nvSpPr>
              <p:cNvPr id="1616" name="Freeform 1615">
                <a:extLst>
                  <a:ext uri="{FF2B5EF4-FFF2-40B4-BE49-F238E27FC236}">
                    <a16:creationId xmlns:a16="http://schemas.microsoft.com/office/drawing/2014/main" id="{FDC275A8-D34D-0E65-2648-3541C58B6202}"/>
                  </a:ext>
                </a:extLst>
              </p:cNvPr>
              <p:cNvSpPr/>
              <p:nvPr/>
            </p:nvSpPr>
            <p:spPr>
              <a:xfrm>
                <a:off x="6363411" y="7074303"/>
                <a:ext cx="35314" cy="930"/>
              </a:xfrm>
              <a:custGeom>
                <a:avLst/>
                <a:gdLst>
                  <a:gd name="connsiteX0" fmla="*/ 35314 w 35314"/>
                  <a:gd name="connsiteY0" fmla="*/ 931 h 930"/>
                  <a:gd name="connsiteX1" fmla="*/ 34679 w 35314"/>
                  <a:gd name="connsiteY1" fmla="*/ 931 h 930"/>
                  <a:gd name="connsiteX2" fmla="*/ 10543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3" y="41"/>
                    </a:cubicBezTo>
                    <a:cubicBezTo>
                      <a:pt x="6860" y="296"/>
                      <a:pt x="3430" y="296"/>
                      <a:pt x="0" y="550"/>
                    </a:cubicBezTo>
                    <a:cubicBezTo>
                      <a:pt x="11814" y="677"/>
                      <a:pt x="23501" y="804"/>
                      <a:pt x="35314"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17" name="Freeform 1616">
                <a:extLst>
                  <a:ext uri="{FF2B5EF4-FFF2-40B4-BE49-F238E27FC236}">
                    <a16:creationId xmlns:a16="http://schemas.microsoft.com/office/drawing/2014/main" id="{FFF38C6B-F6F5-F1F2-2172-D1C913959E4B}"/>
                  </a:ext>
                </a:extLst>
              </p:cNvPr>
              <p:cNvSpPr/>
              <p:nvPr/>
            </p:nvSpPr>
            <p:spPr>
              <a:xfrm>
                <a:off x="6288972" y="7072767"/>
                <a:ext cx="581794" cy="62572"/>
              </a:xfrm>
              <a:custGeom>
                <a:avLst/>
                <a:gdLst>
                  <a:gd name="connsiteX0" fmla="*/ 5463 w 581794"/>
                  <a:gd name="connsiteY0" fmla="*/ 59263 h 62572"/>
                  <a:gd name="connsiteX1" fmla="*/ 12195 w 581794"/>
                  <a:gd name="connsiteY1" fmla="*/ 60025 h 62572"/>
                  <a:gd name="connsiteX2" fmla="*/ 32519 w 581794"/>
                  <a:gd name="connsiteY2" fmla="*/ 61804 h 62572"/>
                  <a:gd name="connsiteX3" fmla="*/ 45096 w 581794"/>
                  <a:gd name="connsiteY3" fmla="*/ 61677 h 62572"/>
                  <a:gd name="connsiteX4" fmla="*/ 63515 w 581794"/>
                  <a:gd name="connsiteY4" fmla="*/ 61169 h 62572"/>
                  <a:gd name="connsiteX5" fmla="*/ 79902 w 581794"/>
                  <a:gd name="connsiteY5" fmla="*/ 61041 h 62572"/>
                  <a:gd name="connsiteX6" fmla="*/ 82061 w 581794"/>
                  <a:gd name="connsiteY6" fmla="*/ 61296 h 62572"/>
                  <a:gd name="connsiteX7" fmla="*/ 93367 w 581794"/>
                  <a:gd name="connsiteY7" fmla="*/ 60788 h 62572"/>
                  <a:gd name="connsiteX8" fmla="*/ 227383 w 581794"/>
                  <a:gd name="connsiteY8" fmla="*/ 58374 h 62572"/>
                  <a:gd name="connsiteX9" fmla="*/ 274257 w 581794"/>
                  <a:gd name="connsiteY9" fmla="*/ 57484 h 62572"/>
                  <a:gd name="connsiteX10" fmla="*/ 358604 w 581794"/>
                  <a:gd name="connsiteY10" fmla="*/ 60025 h 62572"/>
                  <a:gd name="connsiteX11" fmla="*/ 398364 w 581794"/>
                  <a:gd name="connsiteY11" fmla="*/ 60025 h 62572"/>
                  <a:gd name="connsiteX12" fmla="*/ 428216 w 581794"/>
                  <a:gd name="connsiteY12" fmla="*/ 62567 h 62572"/>
                  <a:gd name="connsiteX13" fmla="*/ 463530 w 581794"/>
                  <a:gd name="connsiteY13" fmla="*/ 60406 h 62572"/>
                  <a:gd name="connsiteX14" fmla="*/ 557659 w 581794"/>
                  <a:gd name="connsiteY14" fmla="*/ 58246 h 62572"/>
                  <a:gd name="connsiteX15" fmla="*/ 575697 w 581794"/>
                  <a:gd name="connsiteY15" fmla="*/ 59390 h 62572"/>
                  <a:gd name="connsiteX16" fmla="*/ 581794 w 581794"/>
                  <a:gd name="connsiteY16" fmla="*/ 31056 h 62572"/>
                  <a:gd name="connsiteX17" fmla="*/ 575697 w 581794"/>
                  <a:gd name="connsiteY17" fmla="*/ 562 h 62572"/>
                  <a:gd name="connsiteX18" fmla="*/ 565281 w 581794"/>
                  <a:gd name="connsiteY18" fmla="*/ 308 h 62572"/>
                  <a:gd name="connsiteX19" fmla="*/ 479028 w 581794"/>
                  <a:gd name="connsiteY19" fmla="*/ 2467 h 62572"/>
                  <a:gd name="connsiteX20" fmla="*/ 244277 w 581794"/>
                  <a:gd name="connsiteY20" fmla="*/ 4501 h 62572"/>
                  <a:gd name="connsiteX21" fmla="*/ 192450 w 581794"/>
                  <a:gd name="connsiteY21" fmla="*/ 3611 h 62572"/>
                  <a:gd name="connsiteX22" fmla="*/ 131222 w 581794"/>
                  <a:gd name="connsiteY22" fmla="*/ 2849 h 62572"/>
                  <a:gd name="connsiteX23" fmla="*/ 109499 w 581794"/>
                  <a:gd name="connsiteY23" fmla="*/ 2595 h 62572"/>
                  <a:gd name="connsiteX24" fmla="*/ 74185 w 581794"/>
                  <a:gd name="connsiteY24" fmla="*/ 2214 h 62572"/>
                  <a:gd name="connsiteX25" fmla="*/ 5335 w 581794"/>
                  <a:gd name="connsiteY25" fmla="*/ 562 h 62572"/>
                  <a:gd name="connsiteX26" fmla="*/ 0 w 581794"/>
                  <a:gd name="connsiteY26" fmla="*/ 32835 h 62572"/>
                  <a:gd name="connsiteX27" fmla="*/ 5463 w 581794"/>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463"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794"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4" y="4882"/>
                      <a:pt x="195117" y="4119"/>
                      <a:pt x="192450"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3"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4" name="Graphic 8">
              <a:extLst>
                <a:ext uri="{FF2B5EF4-FFF2-40B4-BE49-F238E27FC236}">
                  <a16:creationId xmlns:a16="http://schemas.microsoft.com/office/drawing/2014/main" id="{5E0386F5-6B5E-30A6-D9B3-BF5ED844E460}"/>
                </a:ext>
              </a:extLst>
            </p:cNvPr>
            <p:cNvGrpSpPr/>
            <p:nvPr/>
          </p:nvGrpSpPr>
          <p:grpSpPr>
            <a:xfrm>
              <a:off x="5718610" y="7072767"/>
              <a:ext cx="581921" cy="62572"/>
              <a:chOff x="5718610" y="7072767"/>
              <a:chExt cx="581921" cy="62572"/>
            </a:xfrm>
            <a:solidFill>
              <a:srgbClr val="313B85"/>
            </a:solidFill>
          </p:grpSpPr>
          <p:sp>
            <p:nvSpPr>
              <p:cNvPr id="1614" name="Freeform 1613">
                <a:extLst>
                  <a:ext uri="{FF2B5EF4-FFF2-40B4-BE49-F238E27FC236}">
                    <a16:creationId xmlns:a16="http://schemas.microsoft.com/office/drawing/2014/main" id="{D09B2418-6B1B-3296-4623-FCDB86AD67A3}"/>
                  </a:ext>
                </a:extLst>
              </p:cNvPr>
              <p:cNvSpPr/>
              <p:nvPr/>
            </p:nvSpPr>
            <p:spPr>
              <a:xfrm>
                <a:off x="5793049" y="7074303"/>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814" y="677"/>
                      <a:pt x="23500" y="804"/>
                      <a:pt x="35314"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15" name="Freeform 1614">
                <a:extLst>
                  <a:ext uri="{FF2B5EF4-FFF2-40B4-BE49-F238E27FC236}">
                    <a16:creationId xmlns:a16="http://schemas.microsoft.com/office/drawing/2014/main" id="{DE23B18B-34FD-E990-6DE0-0A7EE7F84CBA}"/>
                  </a:ext>
                </a:extLst>
              </p:cNvPr>
              <p:cNvSpPr/>
              <p:nvPr/>
            </p:nvSpPr>
            <p:spPr>
              <a:xfrm>
                <a:off x="571861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2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5" y="62058"/>
                      <a:pt x="40522" y="62058"/>
                      <a:pt x="45096" y="61677"/>
                    </a:cubicBezTo>
                    <a:cubicBezTo>
                      <a:pt x="50939" y="60915"/>
                      <a:pt x="57290" y="60788"/>
                      <a:pt x="63515" y="61169"/>
                    </a:cubicBezTo>
                    <a:cubicBezTo>
                      <a:pt x="63769"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8"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5" name="Graphic 8">
              <a:extLst>
                <a:ext uri="{FF2B5EF4-FFF2-40B4-BE49-F238E27FC236}">
                  <a16:creationId xmlns:a16="http://schemas.microsoft.com/office/drawing/2014/main" id="{A096884E-6C43-8771-A561-ACE5FAF052B3}"/>
                </a:ext>
              </a:extLst>
            </p:cNvPr>
            <p:cNvGrpSpPr/>
            <p:nvPr/>
          </p:nvGrpSpPr>
          <p:grpSpPr>
            <a:xfrm>
              <a:off x="5148375" y="7072767"/>
              <a:ext cx="581921" cy="62572"/>
              <a:chOff x="5148375" y="7072767"/>
              <a:chExt cx="581921" cy="62572"/>
            </a:xfrm>
            <a:solidFill>
              <a:srgbClr val="313B85"/>
            </a:solidFill>
          </p:grpSpPr>
          <p:sp>
            <p:nvSpPr>
              <p:cNvPr id="1612" name="Freeform 1611">
                <a:extLst>
                  <a:ext uri="{FF2B5EF4-FFF2-40B4-BE49-F238E27FC236}">
                    <a16:creationId xmlns:a16="http://schemas.microsoft.com/office/drawing/2014/main" id="{0B46460F-1C4C-52A6-179F-4008D1B2CB1D}"/>
                  </a:ext>
                </a:extLst>
              </p:cNvPr>
              <p:cNvSpPr/>
              <p:nvPr/>
            </p:nvSpPr>
            <p:spPr>
              <a:xfrm>
                <a:off x="5222687" y="7074303"/>
                <a:ext cx="35314" cy="930"/>
              </a:xfrm>
              <a:custGeom>
                <a:avLst/>
                <a:gdLst>
                  <a:gd name="connsiteX0" fmla="*/ 35314 w 35314"/>
                  <a:gd name="connsiteY0" fmla="*/ 931 h 930"/>
                  <a:gd name="connsiteX1" fmla="*/ 34679 w 35314"/>
                  <a:gd name="connsiteY1" fmla="*/ 931 h 930"/>
                  <a:gd name="connsiteX2" fmla="*/ 10544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4" y="41"/>
                    </a:cubicBezTo>
                    <a:cubicBezTo>
                      <a:pt x="6860" y="296"/>
                      <a:pt x="3430" y="296"/>
                      <a:pt x="0" y="550"/>
                    </a:cubicBezTo>
                    <a:cubicBezTo>
                      <a:pt x="11814" y="677"/>
                      <a:pt x="23628" y="804"/>
                      <a:pt x="35314"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13" name="Freeform 1612">
                <a:extLst>
                  <a:ext uri="{FF2B5EF4-FFF2-40B4-BE49-F238E27FC236}">
                    <a16:creationId xmlns:a16="http://schemas.microsoft.com/office/drawing/2014/main" id="{82F5F0EB-6781-1898-DC88-5E5C6524D33E}"/>
                  </a:ext>
                </a:extLst>
              </p:cNvPr>
              <p:cNvSpPr/>
              <p:nvPr/>
            </p:nvSpPr>
            <p:spPr>
              <a:xfrm>
                <a:off x="5148375"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6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4" y="62058"/>
                      <a:pt x="40522" y="62058"/>
                      <a:pt x="45095" y="61677"/>
                    </a:cubicBezTo>
                    <a:cubicBezTo>
                      <a:pt x="50939" y="60915"/>
                      <a:pt x="57290" y="60788"/>
                      <a:pt x="63515" y="61169"/>
                    </a:cubicBezTo>
                    <a:cubicBezTo>
                      <a:pt x="63641" y="61169"/>
                      <a:pt x="74693" y="61041"/>
                      <a:pt x="79901" y="61041"/>
                    </a:cubicBezTo>
                    <a:cubicBezTo>
                      <a:pt x="80663" y="61169"/>
                      <a:pt x="81172" y="61296"/>
                      <a:pt x="82061" y="61296"/>
                    </a:cubicBezTo>
                    <a:cubicBezTo>
                      <a:pt x="85491" y="61677"/>
                      <a:pt x="89428" y="61296"/>
                      <a:pt x="93366" y="60788"/>
                    </a:cubicBezTo>
                    <a:cubicBezTo>
                      <a:pt x="137954" y="60279"/>
                      <a:pt x="182668" y="60788"/>
                      <a:pt x="227383" y="58374"/>
                    </a:cubicBezTo>
                    <a:cubicBezTo>
                      <a:pt x="243007" y="57484"/>
                      <a:pt x="258504"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8" y="2467"/>
                    </a:cubicBezTo>
                    <a:cubicBezTo>
                      <a:pt x="400778" y="3357"/>
                      <a:pt x="322527" y="2467"/>
                      <a:pt x="244277" y="4501"/>
                    </a:cubicBezTo>
                    <a:cubicBezTo>
                      <a:pt x="229923" y="4882"/>
                      <a:pt x="195117" y="4119"/>
                      <a:pt x="192449" y="3611"/>
                    </a:cubicBezTo>
                    <a:cubicBezTo>
                      <a:pt x="172760" y="-74"/>
                      <a:pt x="151673" y="3103"/>
                      <a:pt x="131221" y="2849"/>
                    </a:cubicBezTo>
                    <a:cubicBezTo>
                      <a:pt x="123980"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6" name="Graphic 8">
              <a:extLst>
                <a:ext uri="{FF2B5EF4-FFF2-40B4-BE49-F238E27FC236}">
                  <a16:creationId xmlns:a16="http://schemas.microsoft.com/office/drawing/2014/main" id="{5F1F8203-0FF6-04AB-9A37-C94CBA735386}"/>
                </a:ext>
              </a:extLst>
            </p:cNvPr>
            <p:cNvGrpSpPr/>
            <p:nvPr/>
          </p:nvGrpSpPr>
          <p:grpSpPr>
            <a:xfrm>
              <a:off x="4578013" y="7072767"/>
              <a:ext cx="581921" cy="62572"/>
              <a:chOff x="4578013" y="7072767"/>
              <a:chExt cx="581921" cy="62572"/>
            </a:xfrm>
            <a:solidFill>
              <a:srgbClr val="313B85"/>
            </a:solidFill>
          </p:grpSpPr>
          <p:sp>
            <p:nvSpPr>
              <p:cNvPr id="1610" name="Freeform 1609">
                <a:extLst>
                  <a:ext uri="{FF2B5EF4-FFF2-40B4-BE49-F238E27FC236}">
                    <a16:creationId xmlns:a16="http://schemas.microsoft.com/office/drawing/2014/main" id="{E31CC2ED-E57C-D131-AAD9-1B2282E590D9}"/>
                  </a:ext>
                </a:extLst>
              </p:cNvPr>
              <p:cNvSpPr/>
              <p:nvPr/>
            </p:nvSpPr>
            <p:spPr>
              <a:xfrm>
                <a:off x="4652452" y="7074303"/>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686" y="677"/>
                      <a:pt x="23501" y="804"/>
                      <a:pt x="35314"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11" name="Freeform 1610">
                <a:extLst>
                  <a:ext uri="{FF2B5EF4-FFF2-40B4-BE49-F238E27FC236}">
                    <a16:creationId xmlns:a16="http://schemas.microsoft.com/office/drawing/2014/main" id="{F84C1D18-86DD-AB24-7875-3E784562E36E}"/>
                  </a:ext>
                </a:extLst>
              </p:cNvPr>
              <p:cNvSpPr/>
              <p:nvPr/>
            </p:nvSpPr>
            <p:spPr>
              <a:xfrm>
                <a:off x="4578013" y="7072767"/>
                <a:ext cx="581921" cy="62572"/>
              </a:xfrm>
              <a:custGeom>
                <a:avLst/>
                <a:gdLst>
                  <a:gd name="connsiteX0" fmla="*/ 5463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500 w 581921"/>
                  <a:gd name="connsiteY23" fmla="*/ 2595 h 62572"/>
                  <a:gd name="connsiteX24" fmla="*/ 74186 w 581921"/>
                  <a:gd name="connsiteY24" fmla="*/ 2214 h 62572"/>
                  <a:gd name="connsiteX25" fmla="*/ 5335 w 581921"/>
                  <a:gd name="connsiteY25" fmla="*/ 562 h 62572"/>
                  <a:gd name="connsiteX26" fmla="*/ 0 w 581921"/>
                  <a:gd name="connsiteY26" fmla="*/ 32835 h 62572"/>
                  <a:gd name="connsiteX27" fmla="*/ 5463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3"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2" y="62693"/>
                      <a:pt x="428216" y="62567"/>
                    </a:cubicBezTo>
                    <a:cubicBezTo>
                      <a:pt x="442316" y="62185"/>
                      <a:pt x="449430" y="61041"/>
                      <a:pt x="463530" y="60406"/>
                    </a:cubicBezTo>
                    <a:cubicBezTo>
                      <a:pt x="494907" y="59136"/>
                      <a:pt x="526283" y="58628"/>
                      <a:pt x="557659" y="58246"/>
                    </a:cubicBezTo>
                    <a:cubicBezTo>
                      <a:pt x="563630" y="58119"/>
                      <a:pt x="569727" y="58754"/>
                      <a:pt x="575697" y="59390"/>
                    </a:cubicBezTo>
                    <a:lnTo>
                      <a:pt x="581922" y="31056"/>
                    </a:lnTo>
                    <a:lnTo>
                      <a:pt x="575697" y="562"/>
                    </a:lnTo>
                    <a:cubicBezTo>
                      <a:pt x="572268" y="435"/>
                      <a:pt x="568711" y="435"/>
                      <a:pt x="565281" y="308"/>
                    </a:cubicBezTo>
                    <a:cubicBezTo>
                      <a:pt x="536445" y="-963"/>
                      <a:pt x="507229" y="2087"/>
                      <a:pt x="479028" y="2467"/>
                    </a:cubicBezTo>
                    <a:cubicBezTo>
                      <a:pt x="400778" y="3357"/>
                      <a:pt x="322528" y="2467"/>
                      <a:pt x="244278" y="4501"/>
                    </a:cubicBezTo>
                    <a:cubicBezTo>
                      <a:pt x="229923" y="4882"/>
                      <a:pt x="195117" y="4119"/>
                      <a:pt x="192450" y="3611"/>
                    </a:cubicBezTo>
                    <a:cubicBezTo>
                      <a:pt x="172760" y="-74"/>
                      <a:pt x="151673" y="3103"/>
                      <a:pt x="131222" y="2849"/>
                    </a:cubicBezTo>
                    <a:cubicBezTo>
                      <a:pt x="123981" y="2722"/>
                      <a:pt x="116740" y="2722"/>
                      <a:pt x="109500" y="2595"/>
                    </a:cubicBezTo>
                    <a:cubicBezTo>
                      <a:pt x="97686" y="2467"/>
                      <a:pt x="85999" y="2340"/>
                      <a:pt x="74186" y="2214"/>
                    </a:cubicBezTo>
                    <a:cubicBezTo>
                      <a:pt x="51193" y="1959"/>
                      <a:pt x="28201" y="1452"/>
                      <a:pt x="5335" y="562"/>
                    </a:cubicBezTo>
                    <a:lnTo>
                      <a:pt x="0" y="32835"/>
                    </a:lnTo>
                    <a:lnTo>
                      <a:pt x="5463"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7" name="Graphic 8">
              <a:extLst>
                <a:ext uri="{FF2B5EF4-FFF2-40B4-BE49-F238E27FC236}">
                  <a16:creationId xmlns:a16="http://schemas.microsoft.com/office/drawing/2014/main" id="{3D8AE177-468F-C8AF-9F2B-A011A4A1A638}"/>
                </a:ext>
              </a:extLst>
            </p:cNvPr>
            <p:cNvGrpSpPr/>
            <p:nvPr/>
          </p:nvGrpSpPr>
          <p:grpSpPr>
            <a:xfrm>
              <a:off x="4007651" y="7072767"/>
              <a:ext cx="581921" cy="62572"/>
              <a:chOff x="4007651" y="7072767"/>
              <a:chExt cx="581921" cy="62572"/>
            </a:xfrm>
            <a:solidFill>
              <a:srgbClr val="313B85"/>
            </a:solidFill>
          </p:grpSpPr>
          <p:sp>
            <p:nvSpPr>
              <p:cNvPr id="1608" name="Freeform 1607">
                <a:extLst>
                  <a:ext uri="{FF2B5EF4-FFF2-40B4-BE49-F238E27FC236}">
                    <a16:creationId xmlns:a16="http://schemas.microsoft.com/office/drawing/2014/main" id="{E1608FCD-D21C-A1D5-53A3-FB2715E72D9D}"/>
                  </a:ext>
                </a:extLst>
              </p:cNvPr>
              <p:cNvSpPr/>
              <p:nvPr/>
            </p:nvSpPr>
            <p:spPr>
              <a:xfrm>
                <a:off x="4081963"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6" y="296"/>
                      <a:pt x="3557" y="296"/>
                      <a:pt x="0" y="550"/>
                    </a:cubicBezTo>
                    <a:cubicBezTo>
                      <a:pt x="11941"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09" name="Freeform 1608">
                <a:extLst>
                  <a:ext uri="{FF2B5EF4-FFF2-40B4-BE49-F238E27FC236}">
                    <a16:creationId xmlns:a16="http://schemas.microsoft.com/office/drawing/2014/main" id="{3FEF738D-F17C-E86C-97BA-3B8D81A74D7D}"/>
                  </a:ext>
                </a:extLst>
              </p:cNvPr>
              <p:cNvSpPr/>
              <p:nvPr/>
            </p:nvSpPr>
            <p:spPr>
              <a:xfrm>
                <a:off x="4007651"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2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8" name="Graphic 8">
              <a:extLst>
                <a:ext uri="{FF2B5EF4-FFF2-40B4-BE49-F238E27FC236}">
                  <a16:creationId xmlns:a16="http://schemas.microsoft.com/office/drawing/2014/main" id="{58564BAE-53F0-DF4D-5DD8-14CD97A84363}"/>
                </a:ext>
              </a:extLst>
            </p:cNvPr>
            <p:cNvGrpSpPr/>
            <p:nvPr/>
          </p:nvGrpSpPr>
          <p:grpSpPr>
            <a:xfrm>
              <a:off x="3437289" y="7072767"/>
              <a:ext cx="581921" cy="62572"/>
              <a:chOff x="3437289" y="7072767"/>
              <a:chExt cx="581921" cy="62572"/>
            </a:xfrm>
            <a:solidFill>
              <a:srgbClr val="313B85"/>
            </a:solidFill>
          </p:grpSpPr>
          <p:sp>
            <p:nvSpPr>
              <p:cNvPr id="1606" name="Freeform 1605">
                <a:extLst>
                  <a:ext uri="{FF2B5EF4-FFF2-40B4-BE49-F238E27FC236}">
                    <a16:creationId xmlns:a16="http://schemas.microsoft.com/office/drawing/2014/main" id="{E37763C7-4329-E889-08B2-AEF4113AA1A0}"/>
                  </a:ext>
                </a:extLst>
              </p:cNvPr>
              <p:cNvSpPr/>
              <p:nvPr/>
            </p:nvSpPr>
            <p:spPr>
              <a:xfrm>
                <a:off x="3511855" y="7074303"/>
                <a:ext cx="35187" cy="930"/>
              </a:xfrm>
              <a:custGeom>
                <a:avLst/>
                <a:gdLst>
                  <a:gd name="connsiteX0" fmla="*/ 35187 w 35187"/>
                  <a:gd name="connsiteY0" fmla="*/ 931 h 930"/>
                  <a:gd name="connsiteX1" fmla="*/ 34679 w 35187"/>
                  <a:gd name="connsiteY1" fmla="*/ 931 h 930"/>
                  <a:gd name="connsiteX2" fmla="*/ 10544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5060" y="931"/>
                      <a:pt x="34806" y="931"/>
                      <a:pt x="34679" y="931"/>
                    </a:cubicBezTo>
                    <a:cubicBezTo>
                      <a:pt x="27057" y="41"/>
                      <a:pt x="18673" y="-85"/>
                      <a:pt x="10544" y="41"/>
                    </a:cubicBezTo>
                    <a:cubicBezTo>
                      <a:pt x="6860" y="296"/>
                      <a:pt x="3430" y="296"/>
                      <a:pt x="0" y="550"/>
                    </a:cubicBezTo>
                    <a:cubicBezTo>
                      <a:pt x="11687" y="677"/>
                      <a:pt x="23501" y="804"/>
                      <a:pt x="35187"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07" name="Freeform 1606">
                <a:extLst>
                  <a:ext uri="{FF2B5EF4-FFF2-40B4-BE49-F238E27FC236}">
                    <a16:creationId xmlns:a16="http://schemas.microsoft.com/office/drawing/2014/main" id="{3310ACA4-BD27-15BB-C01C-6E5693724978}"/>
                  </a:ext>
                </a:extLst>
              </p:cNvPr>
              <p:cNvSpPr/>
              <p:nvPr/>
            </p:nvSpPr>
            <p:spPr>
              <a:xfrm>
                <a:off x="3437289"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5" y="62058"/>
                      <a:pt x="40522" y="62058"/>
                      <a:pt x="45095"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9" name="Graphic 8">
              <a:extLst>
                <a:ext uri="{FF2B5EF4-FFF2-40B4-BE49-F238E27FC236}">
                  <a16:creationId xmlns:a16="http://schemas.microsoft.com/office/drawing/2014/main" id="{EB15086B-9634-C27F-6E5B-1A68A8B01FB4}"/>
                </a:ext>
              </a:extLst>
            </p:cNvPr>
            <p:cNvGrpSpPr/>
            <p:nvPr/>
          </p:nvGrpSpPr>
          <p:grpSpPr>
            <a:xfrm>
              <a:off x="2867054" y="7072767"/>
              <a:ext cx="581921" cy="62572"/>
              <a:chOff x="2867054" y="7072767"/>
              <a:chExt cx="581921" cy="62572"/>
            </a:xfrm>
            <a:solidFill>
              <a:srgbClr val="313B85"/>
            </a:solidFill>
          </p:grpSpPr>
          <p:sp>
            <p:nvSpPr>
              <p:cNvPr id="1604" name="Freeform 1603">
                <a:extLst>
                  <a:ext uri="{FF2B5EF4-FFF2-40B4-BE49-F238E27FC236}">
                    <a16:creationId xmlns:a16="http://schemas.microsoft.com/office/drawing/2014/main" id="{8651FB7C-CA3F-663D-5805-BA3AAF329D42}"/>
                  </a:ext>
                </a:extLst>
              </p:cNvPr>
              <p:cNvSpPr/>
              <p:nvPr/>
            </p:nvSpPr>
            <p:spPr>
              <a:xfrm>
                <a:off x="2941239"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755"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05" name="Freeform 1604">
                <a:extLst>
                  <a:ext uri="{FF2B5EF4-FFF2-40B4-BE49-F238E27FC236}">
                    <a16:creationId xmlns:a16="http://schemas.microsoft.com/office/drawing/2014/main" id="{57C9CA86-C07D-E2C1-8F35-9E8E32CD0EDF}"/>
                  </a:ext>
                </a:extLst>
              </p:cNvPr>
              <p:cNvSpPr/>
              <p:nvPr/>
            </p:nvSpPr>
            <p:spPr>
              <a:xfrm>
                <a:off x="2867054"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769"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30"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0" name="Graphic 8">
              <a:extLst>
                <a:ext uri="{FF2B5EF4-FFF2-40B4-BE49-F238E27FC236}">
                  <a16:creationId xmlns:a16="http://schemas.microsoft.com/office/drawing/2014/main" id="{88FB8A32-3D4F-0972-E85D-81747C81CA3A}"/>
                </a:ext>
              </a:extLst>
            </p:cNvPr>
            <p:cNvGrpSpPr/>
            <p:nvPr/>
          </p:nvGrpSpPr>
          <p:grpSpPr>
            <a:xfrm>
              <a:off x="2296692" y="7072767"/>
              <a:ext cx="581794" cy="62572"/>
              <a:chOff x="2296692" y="7072767"/>
              <a:chExt cx="581794" cy="62572"/>
            </a:xfrm>
            <a:solidFill>
              <a:srgbClr val="313B85"/>
            </a:solidFill>
          </p:grpSpPr>
          <p:sp>
            <p:nvSpPr>
              <p:cNvPr id="1602" name="Freeform 1601">
                <a:extLst>
                  <a:ext uri="{FF2B5EF4-FFF2-40B4-BE49-F238E27FC236}">
                    <a16:creationId xmlns:a16="http://schemas.microsoft.com/office/drawing/2014/main" id="{379E395A-E74D-79BA-9900-C52B20EBE434}"/>
                  </a:ext>
                </a:extLst>
              </p:cNvPr>
              <p:cNvSpPr/>
              <p:nvPr/>
            </p:nvSpPr>
            <p:spPr>
              <a:xfrm>
                <a:off x="2371004"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814"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03" name="Freeform 1602">
                <a:extLst>
                  <a:ext uri="{FF2B5EF4-FFF2-40B4-BE49-F238E27FC236}">
                    <a16:creationId xmlns:a16="http://schemas.microsoft.com/office/drawing/2014/main" id="{39CFC7D4-1BD8-C6E2-D01D-6BE13C4A6FF7}"/>
                  </a:ext>
                </a:extLst>
              </p:cNvPr>
              <p:cNvSpPr/>
              <p:nvPr/>
            </p:nvSpPr>
            <p:spPr>
              <a:xfrm>
                <a:off x="2296692" y="7072767"/>
                <a:ext cx="581794" cy="62572"/>
              </a:xfrm>
              <a:custGeom>
                <a:avLst/>
                <a:gdLst>
                  <a:gd name="connsiteX0" fmla="*/ 5462 w 581794"/>
                  <a:gd name="connsiteY0" fmla="*/ 59263 h 62572"/>
                  <a:gd name="connsiteX1" fmla="*/ 12195 w 581794"/>
                  <a:gd name="connsiteY1" fmla="*/ 60025 h 62572"/>
                  <a:gd name="connsiteX2" fmla="*/ 32519 w 581794"/>
                  <a:gd name="connsiteY2" fmla="*/ 61804 h 62572"/>
                  <a:gd name="connsiteX3" fmla="*/ 45095 w 581794"/>
                  <a:gd name="connsiteY3" fmla="*/ 61677 h 62572"/>
                  <a:gd name="connsiteX4" fmla="*/ 63515 w 581794"/>
                  <a:gd name="connsiteY4" fmla="*/ 61169 h 62572"/>
                  <a:gd name="connsiteX5" fmla="*/ 79901 w 581794"/>
                  <a:gd name="connsiteY5" fmla="*/ 61041 h 62572"/>
                  <a:gd name="connsiteX6" fmla="*/ 82061 w 581794"/>
                  <a:gd name="connsiteY6" fmla="*/ 61296 h 62572"/>
                  <a:gd name="connsiteX7" fmla="*/ 93366 w 581794"/>
                  <a:gd name="connsiteY7" fmla="*/ 60788 h 62572"/>
                  <a:gd name="connsiteX8" fmla="*/ 227383 w 581794"/>
                  <a:gd name="connsiteY8" fmla="*/ 58374 h 62572"/>
                  <a:gd name="connsiteX9" fmla="*/ 274256 w 581794"/>
                  <a:gd name="connsiteY9" fmla="*/ 57484 h 62572"/>
                  <a:gd name="connsiteX10" fmla="*/ 358604 w 581794"/>
                  <a:gd name="connsiteY10" fmla="*/ 60025 h 62572"/>
                  <a:gd name="connsiteX11" fmla="*/ 398364 w 581794"/>
                  <a:gd name="connsiteY11" fmla="*/ 60025 h 62572"/>
                  <a:gd name="connsiteX12" fmla="*/ 428216 w 581794"/>
                  <a:gd name="connsiteY12" fmla="*/ 62567 h 62572"/>
                  <a:gd name="connsiteX13" fmla="*/ 463530 w 581794"/>
                  <a:gd name="connsiteY13" fmla="*/ 60406 h 62572"/>
                  <a:gd name="connsiteX14" fmla="*/ 557659 w 581794"/>
                  <a:gd name="connsiteY14" fmla="*/ 58246 h 62572"/>
                  <a:gd name="connsiteX15" fmla="*/ 575697 w 581794"/>
                  <a:gd name="connsiteY15" fmla="*/ 59390 h 62572"/>
                  <a:gd name="connsiteX16" fmla="*/ 581794 w 581794"/>
                  <a:gd name="connsiteY16" fmla="*/ 31056 h 62572"/>
                  <a:gd name="connsiteX17" fmla="*/ 575697 w 581794"/>
                  <a:gd name="connsiteY17" fmla="*/ 562 h 62572"/>
                  <a:gd name="connsiteX18" fmla="*/ 565281 w 581794"/>
                  <a:gd name="connsiteY18" fmla="*/ 308 h 62572"/>
                  <a:gd name="connsiteX19" fmla="*/ 479028 w 581794"/>
                  <a:gd name="connsiteY19" fmla="*/ 2467 h 62572"/>
                  <a:gd name="connsiteX20" fmla="*/ 244277 w 581794"/>
                  <a:gd name="connsiteY20" fmla="*/ 4501 h 62572"/>
                  <a:gd name="connsiteX21" fmla="*/ 192449 w 581794"/>
                  <a:gd name="connsiteY21" fmla="*/ 3611 h 62572"/>
                  <a:gd name="connsiteX22" fmla="*/ 131221 w 581794"/>
                  <a:gd name="connsiteY22" fmla="*/ 2849 h 62572"/>
                  <a:gd name="connsiteX23" fmla="*/ 109499 w 581794"/>
                  <a:gd name="connsiteY23" fmla="*/ 2595 h 62572"/>
                  <a:gd name="connsiteX24" fmla="*/ 74185 w 581794"/>
                  <a:gd name="connsiteY24" fmla="*/ 2214 h 62572"/>
                  <a:gd name="connsiteX25" fmla="*/ 5335 w 581794"/>
                  <a:gd name="connsiteY25" fmla="*/ 562 h 62572"/>
                  <a:gd name="connsiteX26" fmla="*/ 0 w 581794"/>
                  <a:gd name="connsiteY26" fmla="*/ 32835 h 62572"/>
                  <a:gd name="connsiteX27" fmla="*/ 5462 w 581794"/>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462" y="59263"/>
                    </a:moveTo>
                    <a:cubicBezTo>
                      <a:pt x="7749" y="59517"/>
                      <a:pt x="9908" y="59771"/>
                      <a:pt x="12195" y="60025"/>
                    </a:cubicBezTo>
                    <a:cubicBezTo>
                      <a:pt x="19308" y="60915"/>
                      <a:pt x="25914" y="61677"/>
                      <a:pt x="32519" y="61804"/>
                    </a:cubicBezTo>
                    <a:cubicBezTo>
                      <a:pt x="36584"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9" y="61296"/>
                      <a:pt x="93366"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794" y="31056"/>
                    </a:lnTo>
                    <a:lnTo>
                      <a:pt x="575697" y="562"/>
                    </a:lnTo>
                    <a:cubicBezTo>
                      <a:pt x="572267" y="435"/>
                      <a:pt x="568710"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5" y="2467"/>
                      <a:pt x="85999" y="2340"/>
                      <a:pt x="74185" y="2214"/>
                    </a:cubicBezTo>
                    <a:cubicBezTo>
                      <a:pt x="51193" y="1959"/>
                      <a:pt x="28200"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1" name="Graphic 8">
              <a:extLst>
                <a:ext uri="{FF2B5EF4-FFF2-40B4-BE49-F238E27FC236}">
                  <a16:creationId xmlns:a16="http://schemas.microsoft.com/office/drawing/2014/main" id="{6A8293E2-E642-B67A-372D-B7705D248CB9}"/>
                </a:ext>
              </a:extLst>
            </p:cNvPr>
            <p:cNvGrpSpPr/>
            <p:nvPr/>
          </p:nvGrpSpPr>
          <p:grpSpPr>
            <a:xfrm>
              <a:off x="1726330" y="7072767"/>
              <a:ext cx="581921" cy="62572"/>
              <a:chOff x="1726330" y="7072767"/>
              <a:chExt cx="581921" cy="62572"/>
            </a:xfrm>
            <a:solidFill>
              <a:srgbClr val="313B85"/>
            </a:solidFill>
          </p:grpSpPr>
          <p:sp>
            <p:nvSpPr>
              <p:cNvPr id="1600" name="Freeform 1599">
                <a:extLst>
                  <a:ext uri="{FF2B5EF4-FFF2-40B4-BE49-F238E27FC236}">
                    <a16:creationId xmlns:a16="http://schemas.microsoft.com/office/drawing/2014/main" id="{FE26DA87-ABC7-4A59-79FC-540060D321A9}"/>
                  </a:ext>
                </a:extLst>
              </p:cNvPr>
              <p:cNvSpPr/>
              <p:nvPr/>
            </p:nvSpPr>
            <p:spPr>
              <a:xfrm>
                <a:off x="1800643"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01" name="Freeform 1600">
                <a:extLst>
                  <a:ext uri="{FF2B5EF4-FFF2-40B4-BE49-F238E27FC236}">
                    <a16:creationId xmlns:a16="http://schemas.microsoft.com/office/drawing/2014/main" id="{8368F4BC-6F2D-B7EE-612D-C81DF3579A28}"/>
                  </a:ext>
                </a:extLst>
              </p:cNvPr>
              <p:cNvSpPr/>
              <p:nvPr/>
            </p:nvSpPr>
            <p:spPr>
              <a:xfrm>
                <a:off x="172633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50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50"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2" name="Graphic 8">
              <a:extLst>
                <a:ext uri="{FF2B5EF4-FFF2-40B4-BE49-F238E27FC236}">
                  <a16:creationId xmlns:a16="http://schemas.microsoft.com/office/drawing/2014/main" id="{F96D67AE-5192-D64C-1322-FCFF90A742BF}"/>
                </a:ext>
              </a:extLst>
            </p:cNvPr>
            <p:cNvGrpSpPr/>
            <p:nvPr/>
          </p:nvGrpSpPr>
          <p:grpSpPr>
            <a:xfrm>
              <a:off x="1156095" y="7072767"/>
              <a:ext cx="581921" cy="62572"/>
              <a:chOff x="1156095" y="7072767"/>
              <a:chExt cx="581921" cy="62572"/>
            </a:xfrm>
            <a:solidFill>
              <a:srgbClr val="313B85"/>
            </a:solidFill>
          </p:grpSpPr>
          <p:sp>
            <p:nvSpPr>
              <p:cNvPr id="439" name="Freeform 438">
                <a:extLst>
                  <a:ext uri="{FF2B5EF4-FFF2-40B4-BE49-F238E27FC236}">
                    <a16:creationId xmlns:a16="http://schemas.microsoft.com/office/drawing/2014/main" id="{6E214FB3-39D6-24C6-594D-C6D8BAD456C1}"/>
                  </a:ext>
                </a:extLst>
              </p:cNvPr>
              <p:cNvSpPr/>
              <p:nvPr/>
            </p:nvSpPr>
            <p:spPr>
              <a:xfrm>
                <a:off x="1230281"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754"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40" name="Freeform 439">
                <a:extLst>
                  <a:ext uri="{FF2B5EF4-FFF2-40B4-BE49-F238E27FC236}">
                    <a16:creationId xmlns:a16="http://schemas.microsoft.com/office/drawing/2014/main" id="{92D84D32-62B1-69D3-690E-0871F51400D5}"/>
                  </a:ext>
                </a:extLst>
              </p:cNvPr>
              <p:cNvSpPr/>
              <p:nvPr/>
            </p:nvSpPr>
            <p:spPr>
              <a:xfrm>
                <a:off x="1156095" y="7072767"/>
                <a:ext cx="581921" cy="62572"/>
              </a:xfrm>
              <a:custGeom>
                <a:avLst/>
                <a:gdLst>
                  <a:gd name="connsiteX0" fmla="*/ 5462 w 581921"/>
                  <a:gd name="connsiteY0" fmla="*/ 59263 h 62572"/>
                  <a:gd name="connsiteX1" fmla="*/ 12195 w 581921"/>
                  <a:gd name="connsiteY1" fmla="*/ 60025 h 62572"/>
                  <a:gd name="connsiteX2" fmla="*/ 32520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20" y="61804"/>
                    </a:cubicBezTo>
                    <a:cubicBezTo>
                      <a:pt x="36585"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50"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3" name="Graphic 8">
              <a:extLst>
                <a:ext uri="{FF2B5EF4-FFF2-40B4-BE49-F238E27FC236}">
                  <a16:creationId xmlns:a16="http://schemas.microsoft.com/office/drawing/2014/main" id="{BF589ED5-DDFB-9FC0-A1EF-41218BDE3286}"/>
                </a:ext>
              </a:extLst>
            </p:cNvPr>
            <p:cNvGrpSpPr/>
            <p:nvPr/>
          </p:nvGrpSpPr>
          <p:grpSpPr>
            <a:xfrm>
              <a:off x="585733" y="7072767"/>
              <a:ext cx="581921" cy="62572"/>
              <a:chOff x="585733" y="7072767"/>
              <a:chExt cx="581921" cy="62572"/>
            </a:xfrm>
            <a:solidFill>
              <a:srgbClr val="313B85"/>
            </a:solidFill>
          </p:grpSpPr>
          <p:sp>
            <p:nvSpPr>
              <p:cNvPr id="436" name="Freeform 435">
                <a:extLst>
                  <a:ext uri="{FF2B5EF4-FFF2-40B4-BE49-F238E27FC236}">
                    <a16:creationId xmlns:a16="http://schemas.microsoft.com/office/drawing/2014/main" id="{088AED45-13D9-7692-4508-DA2F0916B788}"/>
                  </a:ext>
                </a:extLst>
              </p:cNvPr>
              <p:cNvSpPr/>
              <p:nvPr/>
            </p:nvSpPr>
            <p:spPr>
              <a:xfrm>
                <a:off x="660046"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187" y="931"/>
                      <a:pt x="35060" y="931"/>
                      <a:pt x="34806" y="931"/>
                    </a:cubicBezTo>
                    <a:cubicBezTo>
                      <a:pt x="27184" y="41"/>
                      <a:pt x="18800" y="-85"/>
                      <a:pt x="10670" y="41"/>
                    </a:cubicBezTo>
                    <a:cubicBezTo>
                      <a:pt x="6987" y="296"/>
                      <a:pt x="3557" y="296"/>
                      <a:pt x="0" y="550"/>
                    </a:cubicBezTo>
                    <a:cubicBezTo>
                      <a:pt x="11814"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38" name="Freeform 437">
                <a:extLst>
                  <a:ext uri="{FF2B5EF4-FFF2-40B4-BE49-F238E27FC236}">
                    <a16:creationId xmlns:a16="http://schemas.microsoft.com/office/drawing/2014/main" id="{038DA936-FEB9-99F6-584F-EC0BDBE8B26D}"/>
                  </a:ext>
                </a:extLst>
              </p:cNvPr>
              <p:cNvSpPr/>
              <p:nvPr/>
            </p:nvSpPr>
            <p:spPr>
              <a:xfrm>
                <a:off x="585733" y="7072767"/>
                <a:ext cx="581921" cy="62572"/>
              </a:xfrm>
              <a:custGeom>
                <a:avLst/>
                <a:gdLst>
                  <a:gd name="connsiteX0" fmla="*/ 5462 w 581921"/>
                  <a:gd name="connsiteY0" fmla="*/ 59263 h 62572"/>
                  <a:gd name="connsiteX1" fmla="*/ 12195 w 581921"/>
                  <a:gd name="connsiteY1" fmla="*/ 60025 h 62572"/>
                  <a:gd name="connsiteX2" fmla="*/ 32520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20" y="61804"/>
                    </a:cubicBezTo>
                    <a:cubicBezTo>
                      <a:pt x="36584" y="62058"/>
                      <a:pt x="40522" y="62058"/>
                      <a:pt x="45095" y="61677"/>
                    </a:cubicBezTo>
                    <a:cubicBezTo>
                      <a:pt x="50939" y="60915"/>
                      <a:pt x="57290" y="60788"/>
                      <a:pt x="63515" y="61169"/>
                    </a:cubicBezTo>
                    <a:cubicBezTo>
                      <a:pt x="63769"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4" name="Graphic 8">
              <a:extLst>
                <a:ext uri="{FF2B5EF4-FFF2-40B4-BE49-F238E27FC236}">
                  <a16:creationId xmlns:a16="http://schemas.microsoft.com/office/drawing/2014/main" id="{E54E9220-1FC1-703F-0299-99FE5D3C8862}"/>
                </a:ext>
              </a:extLst>
            </p:cNvPr>
            <p:cNvGrpSpPr/>
            <p:nvPr/>
          </p:nvGrpSpPr>
          <p:grpSpPr>
            <a:xfrm>
              <a:off x="348628" y="6728364"/>
              <a:ext cx="248410" cy="404994"/>
              <a:chOff x="348628" y="6728364"/>
              <a:chExt cx="248410" cy="404994"/>
            </a:xfrm>
            <a:solidFill>
              <a:srgbClr val="313B85"/>
            </a:solidFill>
          </p:grpSpPr>
          <p:sp>
            <p:nvSpPr>
              <p:cNvPr id="431" name="Freeform 430">
                <a:extLst>
                  <a:ext uri="{FF2B5EF4-FFF2-40B4-BE49-F238E27FC236}">
                    <a16:creationId xmlns:a16="http://schemas.microsoft.com/office/drawing/2014/main" id="{BE57DCD3-57F0-8A56-01D1-A42673E264C9}"/>
                  </a:ext>
                </a:extLst>
              </p:cNvPr>
              <p:cNvSpPr/>
              <p:nvPr/>
            </p:nvSpPr>
            <p:spPr>
              <a:xfrm>
                <a:off x="406749" y="6822133"/>
                <a:ext cx="930" cy="29732"/>
              </a:xfrm>
              <a:custGeom>
                <a:avLst/>
                <a:gdLst>
                  <a:gd name="connsiteX0" fmla="*/ 0 w 930"/>
                  <a:gd name="connsiteY0" fmla="*/ 29732 h 29732"/>
                  <a:gd name="connsiteX1" fmla="*/ 0 w 930"/>
                  <a:gd name="connsiteY1" fmla="*/ 29223 h 29732"/>
                  <a:gd name="connsiteX2" fmla="*/ 889 w 930"/>
                  <a:gd name="connsiteY2" fmla="*/ 9275 h 29732"/>
                  <a:gd name="connsiteX3" fmla="*/ 381 w 930"/>
                  <a:gd name="connsiteY3" fmla="*/ 0 h 29732"/>
                  <a:gd name="connsiteX4" fmla="*/ 0 w 930"/>
                  <a:gd name="connsiteY4" fmla="*/ 29732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 h="29732">
                    <a:moveTo>
                      <a:pt x="0" y="29732"/>
                    </a:moveTo>
                    <a:lnTo>
                      <a:pt x="0" y="29223"/>
                    </a:lnTo>
                    <a:cubicBezTo>
                      <a:pt x="889" y="23125"/>
                      <a:pt x="1016" y="16263"/>
                      <a:pt x="889" y="9275"/>
                    </a:cubicBezTo>
                    <a:cubicBezTo>
                      <a:pt x="762" y="6099"/>
                      <a:pt x="635" y="3049"/>
                      <a:pt x="381" y="0"/>
                    </a:cubicBezTo>
                    <a:cubicBezTo>
                      <a:pt x="254" y="9910"/>
                      <a:pt x="127" y="19821"/>
                      <a:pt x="0" y="29732"/>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32" name="Freeform 431">
                <a:extLst>
                  <a:ext uri="{FF2B5EF4-FFF2-40B4-BE49-F238E27FC236}">
                    <a16:creationId xmlns:a16="http://schemas.microsoft.com/office/drawing/2014/main" id="{9052F6DD-6293-61ED-2A40-449570B9A40C}"/>
                  </a:ext>
                </a:extLst>
              </p:cNvPr>
              <p:cNvSpPr/>
              <p:nvPr/>
            </p:nvSpPr>
            <p:spPr>
              <a:xfrm>
                <a:off x="348628" y="6728364"/>
                <a:ext cx="248410" cy="404994"/>
              </a:xfrm>
              <a:custGeom>
                <a:avLst/>
                <a:gdLst>
                  <a:gd name="connsiteX0" fmla="*/ 44783 w 248410"/>
                  <a:gd name="connsiteY0" fmla="*/ 0 h 404994"/>
                  <a:gd name="connsiteX1" fmla="*/ 37415 w 248410"/>
                  <a:gd name="connsiteY1" fmla="*/ 890 h 404994"/>
                  <a:gd name="connsiteX2" fmla="*/ 17217 w 248410"/>
                  <a:gd name="connsiteY2" fmla="*/ 11181 h 404994"/>
                  <a:gd name="connsiteX3" fmla="*/ 9215 w 248410"/>
                  <a:gd name="connsiteY3" fmla="*/ 22617 h 404994"/>
                  <a:gd name="connsiteX4" fmla="*/ 4769 w 248410"/>
                  <a:gd name="connsiteY4" fmla="*/ 41802 h 404994"/>
                  <a:gd name="connsiteX5" fmla="*/ 2990 w 248410"/>
                  <a:gd name="connsiteY5" fmla="*/ 59209 h 404994"/>
                  <a:gd name="connsiteX6" fmla="*/ 2482 w 248410"/>
                  <a:gd name="connsiteY6" fmla="*/ 61370 h 404994"/>
                  <a:gd name="connsiteX7" fmla="*/ 1847 w 248410"/>
                  <a:gd name="connsiteY7" fmla="*/ 73948 h 404994"/>
                  <a:gd name="connsiteX8" fmla="*/ 196 w 248410"/>
                  <a:gd name="connsiteY8" fmla="*/ 152090 h 404994"/>
                  <a:gd name="connsiteX9" fmla="*/ 831 w 248410"/>
                  <a:gd name="connsiteY9" fmla="*/ 191986 h 404994"/>
                  <a:gd name="connsiteX10" fmla="*/ 2101 w 248410"/>
                  <a:gd name="connsiteY10" fmla="*/ 228325 h 404994"/>
                  <a:gd name="connsiteX11" fmla="*/ 3117 w 248410"/>
                  <a:gd name="connsiteY11" fmla="*/ 284485 h 404994"/>
                  <a:gd name="connsiteX12" fmla="*/ 3879 w 248410"/>
                  <a:gd name="connsiteY12" fmla="*/ 331878 h 404994"/>
                  <a:gd name="connsiteX13" fmla="*/ 5785 w 248410"/>
                  <a:gd name="connsiteY13" fmla="*/ 354240 h 404994"/>
                  <a:gd name="connsiteX14" fmla="*/ 11247 w 248410"/>
                  <a:gd name="connsiteY14" fmla="*/ 375967 h 404994"/>
                  <a:gd name="connsiteX15" fmla="*/ 25220 w 248410"/>
                  <a:gd name="connsiteY15" fmla="*/ 390325 h 404994"/>
                  <a:gd name="connsiteX16" fmla="*/ 46053 w 248410"/>
                  <a:gd name="connsiteY16" fmla="*/ 398965 h 404994"/>
                  <a:gd name="connsiteX17" fmla="*/ 76032 w 248410"/>
                  <a:gd name="connsiteY17" fmla="*/ 404428 h 404994"/>
                  <a:gd name="connsiteX18" fmla="*/ 116554 w 248410"/>
                  <a:gd name="connsiteY18" fmla="*/ 404682 h 404994"/>
                  <a:gd name="connsiteX19" fmla="*/ 224275 w 248410"/>
                  <a:gd name="connsiteY19" fmla="*/ 402649 h 404994"/>
                  <a:gd name="connsiteX20" fmla="*/ 242314 w 248410"/>
                  <a:gd name="connsiteY20" fmla="*/ 403793 h 404994"/>
                  <a:gd name="connsiteX21" fmla="*/ 248411 w 248410"/>
                  <a:gd name="connsiteY21" fmla="*/ 375459 h 404994"/>
                  <a:gd name="connsiteX22" fmla="*/ 242314 w 248410"/>
                  <a:gd name="connsiteY22" fmla="*/ 344965 h 404994"/>
                  <a:gd name="connsiteX23" fmla="*/ 231897 w 248410"/>
                  <a:gd name="connsiteY23" fmla="*/ 344711 h 404994"/>
                  <a:gd name="connsiteX24" fmla="*/ 193407 w 248410"/>
                  <a:gd name="connsiteY24" fmla="*/ 345219 h 404994"/>
                  <a:gd name="connsiteX25" fmla="*/ 156823 w 248410"/>
                  <a:gd name="connsiteY25" fmla="*/ 346870 h 404994"/>
                  <a:gd name="connsiteX26" fmla="*/ 106773 w 248410"/>
                  <a:gd name="connsiteY26" fmla="*/ 347252 h 404994"/>
                  <a:gd name="connsiteX27" fmla="*/ 81748 w 248410"/>
                  <a:gd name="connsiteY27" fmla="*/ 346998 h 404994"/>
                  <a:gd name="connsiteX28" fmla="*/ 61678 w 248410"/>
                  <a:gd name="connsiteY28" fmla="*/ 333529 h 404994"/>
                  <a:gd name="connsiteX29" fmla="*/ 57613 w 248410"/>
                  <a:gd name="connsiteY29" fmla="*/ 321840 h 404994"/>
                  <a:gd name="connsiteX30" fmla="*/ 57359 w 248410"/>
                  <a:gd name="connsiteY30" fmla="*/ 309388 h 404994"/>
                  <a:gd name="connsiteX31" fmla="*/ 57105 w 248410"/>
                  <a:gd name="connsiteY31" fmla="*/ 284485 h 404994"/>
                  <a:gd name="connsiteX32" fmla="*/ 56088 w 248410"/>
                  <a:gd name="connsiteY32" fmla="*/ 236203 h 404994"/>
                  <a:gd name="connsiteX33" fmla="*/ 56215 w 248410"/>
                  <a:gd name="connsiteY33" fmla="*/ 212316 h 404994"/>
                  <a:gd name="connsiteX34" fmla="*/ 56978 w 248410"/>
                  <a:gd name="connsiteY34" fmla="*/ 190843 h 404994"/>
                  <a:gd name="connsiteX35" fmla="*/ 58629 w 248410"/>
                  <a:gd name="connsiteY35" fmla="*/ 178137 h 404994"/>
                  <a:gd name="connsiteX36" fmla="*/ 58629 w 248410"/>
                  <a:gd name="connsiteY36" fmla="*/ 166447 h 404994"/>
                  <a:gd name="connsiteX37" fmla="*/ 57740 w 248410"/>
                  <a:gd name="connsiteY37" fmla="*/ 142052 h 404994"/>
                  <a:gd name="connsiteX38" fmla="*/ 57994 w 248410"/>
                  <a:gd name="connsiteY38" fmla="*/ 123628 h 404994"/>
                  <a:gd name="connsiteX39" fmla="*/ 58375 w 248410"/>
                  <a:gd name="connsiteY39" fmla="*/ 93897 h 404994"/>
                  <a:gd name="connsiteX40" fmla="*/ 63202 w 248410"/>
                  <a:gd name="connsiteY40" fmla="*/ 66071 h 404994"/>
                  <a:gd name="connsiteX41" fmla="*/ 88354 w 248410"/>
                  <a:gd name="connsiteY41" fmla="*/ 53492 h 404994"/>
                  <a:gd name="connsiteX42" fmla="*/ 67394 w 248410"/>
                  <a:gd name="connsiteY42" fmla="*/ 21473 h 404994"/>
                  <a:gd name="connsiteX43" fmla="*/ 44783 w 248410"/>
                  <a:gd name="connsiteY43" fmla="*/ 0 h 40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410" h="404994">
                    <a:moveTo>
                      <a:pt x="44783" y="0"/>
                    </a:moveTo>
                    <a:cubicBezTo>
                      <a:pt x="42369" y="127"/>
                      <a:pt x="39956" y="382"/>
                      <a:pt x="37415" y="890"/>
                    </a:cubicBezTo>
                    <a:cubicBezTo>
                      <a:pt x="29539" y="2541"/>
                      <a:pt x="22553" y="6099"/>
                      <a:pt x="17217" y="11181"/>
                    </a:cubicBezTo>
                    <a:cubicBezTo>
                      <a:pt x="13788" y="14231"/>
                      <a:pt x="11120" y="17789"/>
                      <a:pt x="9215" y="22617"/>
                    </a:cubicBezTo>
                    <a:cubicBezTo>
                      <a:pt x="6801" y="28970"/>
                      <a:pt x="5658" y="35576"/>
                      <a:pt x="4769" y="41802"/>
                    </a:cubicBezTo>
                    <a:cubicBezTo>
                      <a:pt x="4769" y="42056"/>
                      <a:pt x="3625" y="53619"/>
                      <a:pt x="2990" y="59209"/>
                    </a:cubicBezTo>
                    <a:cubicBezTo>
                      <a:pt x="2863" y="59845"/>
                      <a:pt x="2736" y="60480"/>
                      <a:pt x="2482" y="61370"/>
                    </a:cubicBezTo>
                    <a:cubicBezTo>
                      <a:pt x="1720" y="64673"/>
                      <a:pt x="1720" y="69247"/>
                      <a:pt x="1847" y="73948"/>
                    </a:cubicBezTo>
                    <a:cubicBezTo>
                      <a:pt x="-186" y="98343"/>
                      <a:pt x="-186" y="123755"/>
                      <a:pt x="196" y="152090"/>
                    </a:cubicBezTo>
                    <a:lnTo>
                      <a:pt x="831" y="191986"/>
                    </a:lnTo>
                    <a:lnTo>
                      <a:pt x="2101" y="228325"/>
                    </a:lnTo>
                    <a:cubicBezTo>
                      <a:pt x="2990" y="247130"/>
                      <a:pt x="4006" y="266061"/>
                      <a:pt x="3117" y="284485"/>
                    </a:cubicBezTo>
                    <a:cubicBezTo>
                      <a:pt x="2355" y="300748"/>
                      <a:pt x="2863" y="316630"/>
                      <a:pt x="3879" y="331878"/>
                    </a:cubicBezTo>
                    <a:lnTo>
                      <a:pt x="5785" y="354240"/>
                    </a:lnTo>
                    <a:cubicBezTo>
                      <a:pt x="6293" y="361610"/>
                      <a:pt x="7309" y="368979"/>
                      <a:pt x="11247" y="375967"/>
                    </a:cubicBezTo>
                    <a:cubicBezTo>
                      <a:pt x="14677" y="382447"/>
                      <a:pt x="19631" y="386640"/>
                      <a:pt x="25220" y="390325"/>
                    </a:cubicBezTo>
                    <a:cubicBezTo>
                      <a:pt x="30937" y="393882"/>
                      <a:pt x="37796" y="397059"/>
                      <a:pt x="46053" y="398965"/>
                    </a:cubicBezTo>
                    <a:cubicBezTo>
                      <a:pt x="53675" y="400235"/>
                      <a:pt x="67521" y="403920"/>
                      <a:pt x="76032" y="404428"/>
                    </a:cubicBezTo>
                    <a:cubicBezTo>
                      <a:pt x="91657" y="405444"/>
                      <a:pt x="100295" y="404809"/>
                      <a:pt x="116554" y="404682"/>
                    </a:cubicBezTo>
                    <a:cubicBezTo>
                      <a:pt x="152885" y="403666"/>
                      <a:pt x="189977" y="403031"/>
                      <a:pt x="224275" y="402649"/>
                    </a:cubicBezTo>
                    <a:cubicBezTo>
                      <a:pt x="230246" y="402522"/>
                      <a:pt x="236343" y="403157"/>
                      <a:pt x="242314" y="403793"/>
                    </a:cubicBezTo>
                    <a:lnTo>
                      <a:pt x="248411" y="375459"/>
                    </a:lnTo>
                    <a:lnTo>
                      <a:pt x="242314" y="344965"/>
                    </a:lnTo>
                    <a:lnTo>
                      <a:pt x="231897" y="344711"/>
                    </a:lnTo>
                    <a:cubicBezTo>
                      <a:pt x="216400" y="344076"/>
                      <a:pt x="206110" y="344583"/>
                      <a:pt x="193407" y="345219"/>
                    </a:cubicBezTo>
                    <a:cubicBezTo>
                      <a:pt x="181212" y="345855"/>
                      <a:pt x="168763" y="346743"/>
                      <a:pt x="156823" y="346870"/>
                    </a:cubicBezTo>
                    <a:lnTo>
                      <a:pt x="106773" y="347252"/>
                    </a:lnTo>
                    <a:cubicBezTo>
                      <a:pt x="98389" y="347125"/>
                      <a:pt x="90005" y="347760"/>
                      <a:pt x="81748" y="346998"/>
                    </a:cubicBezTo>
                    <a:cubicBezTo>
                      <a:pt x="73491" y="345727"/>
                      <a:pt x="65870" y="340645"/>
                      <a:pt x="61678" y="333529"/>
                    </a:cubicBezTo>
                    <a:cubicBezTo>
                      <a:pt x="59518" y="329972"/>
                      <a:pt x="58121" y="325906"/>
                      <a:pt x="57613" y="321840"/>
                    </a:cubicBezTo>
                    <a:cubicBezTo>
                      <a:pt x="57232" y="317647"/>
                      <a:pt x="57486" y="313581"/>
                      <a:pt x="57359" y="309388"/>
                    </a:cubicBezTo>
                    <a:lnTo>
                      <a:pt x="57105" y="284485"/>
                    </a:lnTo>
                    <a:cubicBezTo>
                      <a:pt x="56851" y="267967"/>
                      <a:pt x="56597" y="250814"/>
                      <a:pt x="56088" y="236203"/>
                    </a:cubicBezTo>
                    <a:cubicBezTo>
                      <a:pt x="55961" y="230612"/>
                      <a:pt x="55961" y="220955"/>
                      <a:pt x="56215" y="212316"/>
                    </a:cubicBezTo>
                    <a:cubicBezTo>
                      <a:pt x="56470" y="201515"/>
                      <a:pt x="56724" y="192113"/>
                      <a:pt x="56978" y="190843"/>
                    </a:cubicBezTo>
                    <a:cubicBezTo>
                      <a:pt x="57867" y="185379"/>
                      <a:pt x="58375" y="182203"/>
                      <a:pt x="58629" y="178137"/>
                    </a:cubicBezTo>
                    <a:cubicBezTo>
                      <a:pt x="58883" y="174325"/>
                      <a:pt x="58756" y="170386"/>
                      <a:pt x="58629" y="166447"/>
                    </a:cubicBezTo>
                    <a:cubicBezTo>
                      <a:pt x="58375" y="158316"/>
                      <a:pt x="57613" y="150692"/>
                      <a:pt x="57740" y="142052"/>
                    </a:cubicBezTo>
                    <a:cubicBezTo>
                      <a:pt x="57867" y="135953"/>
                      <a:pt x="57867" y="129855"/>
                      <a:pt x="57994" y="123628"/>
                    </a:cubicBezTo>
                    <a:cubicBezTo>
                      <a:pt x="58121" y="113718"/>
                      <a:pt x="58248" y="103807"/>
                      <a:pt x="58375" y="93897"/>
                    </a:cubicBezTo>
                    <a:cubicBezTo>
                      <a:pt x="58756" y="84494"/>
                      <a:pt x="57232" y="74076"/>
                      <a:pt x="63202" y="66071"/>
                    </a:cubicBezTo>
                    <a:cubicBezTo>
                      <a:pt x="68537" y="57939"/>
                      <a:pt x="78319" y="53110"/>
                      <a:pt x="88354" y="53492"/>
                    </a:cubicBezTo>
                    <a:cubicBezTo>
                      <a:pt x="81113" y="42819"/>
                      <a:pt x="73619" y="31638"/>
                      <a:pt x="67394" y="21473"/>
                    </a:cubicBezTo>
                    <a:cubicBezTo>
                      <a:pt x="60026" y="13976"/>
                      <a:pt x="52405" y="6988"/>
                      <a:pt x="44783"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5" name="Graphic 8">
              <a:extLst>
                <a:ext uri="{FF2B5EF4-FFF2-40B4-BE49-F238E27FC236}">
                  <a16:creationId xmlns:a16="http://schemas.microsoft.com/office/drawing/2014/main" id="{6A94E090-A48A-3256-B979-ED07506147EE}"/>
                </a:ext>
              </a:extLst>
            </p:cNvPr>
            <p:cNvGrpSpPr/>
            <p:nvPr/>
          </p:nvGrpSpPr>
          <p:grpSpPr>
            <a:xfrm>
              <a:off x="393538" y="6719464"/>
              <a:ext cx="594116" cy="62699"/>
              <a:chOff x="393538" y="6719464"/>
              <a:chExt cx="594116" cy="62699"/>
            </a:xfrm>
            <a:solidFill>
              <a:srgbClr val="313B85"/>
            </a:solidFill>
          </p:grpSpPr>
          <p:sp>
            <p:nvSpPr>
              <p:cNvPr id="429" name="Freeform 428">
                <a:extLst>
                  <a:ext uri="{FF2B5EF4-FFF2-40B4-BE49-F238E27FC236}">
                    <a16:creationId xmlns:a16="http://schemas.microsoft.com/office/drawing/2014/main" id="{725DC6FB-B206-C90B-4C6E-37A1156FFC62}"/>
                  </a:ext>
                </a:extLst>
              </p:cNvPr>
              <p:cNvSpPr/>
              <p:nvPr/>
            </p:nvSpPr>
            <p:spPr>
              <a:xfrm>
                <a:off x="878155"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lnTo>
                      <a:pt x="635" y="0"/>
                    </a:lnTo>
                    <a:cubicBezTo>
                      <a:pt x="8257" y="889"/>
                      <a:pt x="16641" y="1016"/>
                      <a:pt x="24771" y="889"/>
                    </a:cubicBezTo>
                    <a:cubicBezTo>
                      <a:pt x="28455" y="762"/>
                      <a:pt x="31884" y="635"/>
                      <a:pt x="35441" y="381"/>
                    </a:cubicBezTo>
                    <a:cubicBezTo>
                      <a:pt x="23500" y="254"/>
                      <a:pt x="11687"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30" name="Freeform 429">
                <a:extLst>
                  <a:ext uri="{FF2B5EF4-FFF2-40B4-BE49-F238E27FC236}">
                    <a16:creationId xmlns:a16="http://schemas.microsoft.com/office/drawing/2014/main" id="{1CA1DC8D-35CE-0631-2620-3BB176CFF4A7}"/>
                  </a:ext>
                </a:extLst>
              </p:cNvPr>
              <p:cNvSpPr/>
              <p:nvPr/>
            </p:nvSpPr>
            <p:spPr>
              <a:xfrm>
                <a:off x="393538" y="6719464"/>
                <a:ext cx="594116" cy="62699"/>
              </a:xfrm>
              <a:custGeom>
                <a:avLst/>
                <a:gdLst>
                  <a:gd name="connsiteX0" fmla="*/ 588781 w 594116"/>
                  <a:gd name="connsiteY0" fmla="*/ 3309 h 62699"/>
                  <a:gd name="connsiteX1" fmla="*/ 582049 w 594116"/>
                  <a:gd name="connsiteY1" fmla="*/ 2547 h 62699"/>
                  <a:gd name="connsiteX2" fmla="*/ 561724 w 594116"/>
                  <a:gd name="connsiteY2" fmla="*/ 768 h 62699"/>
                  <a:gd name="connsiteX3" fmla="*/ 549148 w 594116"/>
                  <a:gd name="connsiteY3" fmla="*/ 895 h 62699"/>
                  <a:gd name="connsiteX4" fmla="*/ 530729 w 594116"/>
                  <a:gd name="connsiteY4" fmla="*/ 1403 h 62699"/>
                  <a:gd name="connsiteX5" fmla="*/ 514342 w 594116"/>
                  <a:gd name="connsiteY5" fmla="*/ 1530 h 62699"/>
                  <a:gd name="connsiteX6" fmla="*/ 512182 w 594116"/>
                  <a:gd name="connsiteY6" fmla="*/ 1276 h 62699"/>
                  <a:gd name="connsiteX7" fmla="*/ 500877 w 594116"/>
                  <a:gd name="connsiteY7" fmla="*/ 1784 h 62699"/>
                  <a:gd name="connsiteX8" fmla="*/ 366861 w 594116"/>
                  <a:gd name="connsiteY8" fmla="*/ 4199 h 62699"/>
                  <a:gd name="connsiteX9" fmla="*/ 319987 w 594116"/>
                  <a:gd name="connsiteY9" fmla="*/ 5088 h 62699"/>
                  <a:gd name="connsiteX10" fmla="*/ 235640 w 594116"/>
                  <a:gd name="connsiteY10" fmla="*/ 2547 h 62699"/>
                  <a:gd name="connsiteX11" fmla="*/ 195879 w 594116"/>
                  <a:gd name="connsiteY11" fmla="*/ 2547 h 62699"/>
                  <a:gd name="connsiteX12" fmla="*/ 164630 w 594116"/>
                  <a:gd name="connsiteY12" fmla="*/ 5 h 62699"/>
                  <a:gd name="connsiteX13" fmla="*/ 123981 w 594116"/>
                  <a:gd name="connsiteY13" fmla="*/ 2166 h 62699"/>
                  <a:gd name="connsiteX14" fmla="*/ 70501 w 594116"/>
                  <a:gd name="connsiteY14" fmla="*/ 3817 h 62699"/>
                  <a:gd name="connsiteX15" fmla="*/ 19563 w 594116"/>
                  <a:gd name="connsiteY15" fmla="*/ 7883 h 62699"/>
                  <a:gd name="connsiteX16" fmla="*/ 0 w 594116"/>
                  <a:gd name="connsiteY16" fmla="*/ 8900 h 62699"/>
                  <a:gd name="connsiteX17" fmla="*/ 12449 w 594116"/>
                  <a:gd name="connsiteY17" fmla="*/ 32152 h 62699"/>
                  <a:gd name="connsiteX18" fmla="*/ 43698 w 594116"/>
                  <a:gd name="connsiteY18" fmla="*/ 62137 h 62699"/>
                  <a:gd name="connsiteX19" fmla="*/ 52590 w 594116"/>
                  <a:gd name="connsiteY19" fmla="*/ 62392 h 62699"/>
                  <a:gd name="connsiteX20" fmla="*/ 124108 w 594116"/>
                  <a:gd name="connsiteY20" fmla="*/ 60231 h 62699"/>
                  <a:gd name="connsiteX21" fmla="*/ 232464 w 594116"/>
                  <a:gd name="connsiteY21" fmla="*/ 59596 h 62699"/>
                  <a:gd name="connsiteX22" fmla="*/ 349839 w 594116"/>
                  <a:gd name="connsiteY22" fmla="*/ 58071 h 62699"/>
                  <a:gd name="connsiteX23" fmla="*/ 401667 w 594116"/>
                  <a:gd name="connsiteY23" fmla="*/ 58961 h 62699"/>
                  <a:gd name="connsiteX24" fmla="*/ 462895 w 594116"/>
                  <a:gd name="connsiteY24" fmla="*/ 59723 h 62699"/>
                  <a:gd name="connsiteX25" fmla="*/ 484617 w 594116"/>
                  <a:gd name="connsiteY25" fmla="*/ 59978 h 62699"/>
                  <a:gd name="connsiteX26" fmla="*/ 519931 w 594116"/>
                  <a:gd name="connsiteY26" fmla="*/ 60358 h 62699"/>
                  <a:gd name="connsiteX27" fmla="*/ 588781 w 594116"/>
                  <a:gd name="connsiteY27" fmla="*/ 62010 h 62699"/>
                  <a:gd name="connsiteX28" fmla="*/ 594117 w 594116"/>
                  <a:gd name="connsiteY28" fmla="*/ 29737 h 62699"/>
                  <a:gd name="connsiteX29" fmla="*/ 588781 w 594116"/>
                  <a:gd name="connsiteY29"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6" h="62699">
                    <a:moveTo>
                      <a:pt x="588781" y="3309"/>
                    </a:moveTo>
                    <a:lnTo>
                      <a:pt x="582049" y="2547"/>
                    </a:lnTo>
                    <a:cubicBezTo>
                      <a:pt x="574935" y="1657"/>
                      <a:pt x="568329" y="895"/>
                      <a:pt x="561724" y="768"/>
                    </a:cubicBezTo>
                    <a:cubicBezTo>
                      <a:pt x="557659" y="514"/>
                      <a:pt x="553721" y="514"/>
                      <a:pt x="549148" y="895"/>
                    </a:cubicBezTo>
                    <a:cubicBezTo>
                      <a:pt x="543305" y="1657"/>
                      <a:pt x="536953" y="1784"/>
                      <a:pt x="530729" y="1403"/>
                    </a:cubicBezTo>
                    <a:cubicBezTo>
                      <a:pt x="530475" y="1403"/>
                      <a:pt x="519550" y="1530"/>
                      <a:pt x="514342" y="1530"/>
                    </a:cubicBezTo>
                    <a:cubicBezTo>
                      <a:pt x="513580" y="1403"/>
                      <a:pt x="513072" y="1403"/>
                      <a:pt x="512182" y="1276"/>
                    </a:cubicBezTo>
                    <a:cubicBezTo>
                      <a:pt x="508753" y="895"/>
                      <a:pt x="504815" y="1276"/>
                      <a:pt x="500877" y="1784"/>
                    </a:cubicBezTo>
                    <a:cubicBezTo>
                      <a:pt x="456290" y="2292"/>
                      <a:pt x="411575" y="1784"/>
                      <a:pt x="366861" y="4199"/>
                    </a:cubicBezTo>
                    <a:cubicBezTo>
                      <a:pt x="351236" y="5088"/>
                      <a:pt x="335739" y="6231"/>
                      <a:pt x="319987" y="5088"/>
                    </a:cubicBezTo>
                    <a:cubicBezTo>
                      <a:pt x="291914" y="3055"/>
                      <a:pt x="263713" y="3055"/>
                      <a:pt x="235640" y="2547"/>
                    </a:cubicBezTo>
                    <a:cubicBezTo>
                      <a:pt x="222428" y="2292"/>
                      <a:pt x="213536" y="5215"/>
                      <a:pt x="195879" y="2547"/>
                    </a:cubicBezTo>
                    <a:cubicBezTo>
                      <a:pt x="187876" y="2039"/>
                      <a:pt x="174411" y="-122"/>
                      <a:pt x="164630" y="5"/>
                    </a:cubicBezTo>
                    <a:cubicBezTo>
                      <a:pt x="148243" y="387"/>
                      <a:pt x="140113" y="1530"/>
                      <a:pt x="123981" y="2166"/>
                    </a:cubicBezTo>
                    <a:lnTo>
                      <a:pt x="70501" y="3817"/>
                    </a:lnTo>
                    <a:cubicBezTo>
                      <a:pt x="52844" y="4579"/>
                      <a:pt x="35822" y="6105"/>
                      <a:pt x="19563" y="7883"/>
                    </a:cubicBezTo>
                    <a:cubicBezTo>
                      <a:pt x="13211" y="8519"/>
                      <a:pt x="6733" y="8772"/>
                      <a:pt x="0" y="8900"/>
                    </a:cubicBezTo>
                    <a:lnTo>
                      <a:pt x="12449" y="32152"/>
                    </a:lnTo>
                    <a:cubicBezTo>
                      <a:pt x="23119" y="41935"/>
                      <a:pt x="33536" y="51973"/>
                      <a:pt x="43698" y="62137"/>
                    </a:cubicBezTo>
                    <a:lnTo>
                      <a:pt x="52590" y="62392"/>
                    </a:lnTo>
                    <a:cubicBezTo>
                      <a:pt x="77488" y="63662"/>
                      <a:pt x="100099" y="60613"/>
                      <a:pt x="124108" y="60231"/>
                    </a:cubicBezTo>
                    <a:lnTo>
                      <a:pt x="232464" y="59596"/>
                    </a:lnTo>
                    <a:cubicBezTo>
                      <a:pt x="271589" y="59469"/>
                      <a:pt x="310714" y="59088"/>
                      <a:pt x="349839" y="58071"/>
                    </a:cubicBezTo>
                    <a:cubicBezTo>
                      <a:pt x="364193" y="57691"/>
                      <a:pt x="398999" y="58453"/>
                      <a:pt x="401667" y="58961"/>
                    </a:cubicBezTo>
                    <a:cubicBezTo>
                      <a:pt x="421356" y="62645"/>
                      <a:pt x="442443" y="59469"/>
                      <a:pt x="462895" y="59723"/>
                    </a:cubicBezTo>
                    <a:cubicBezTo>
                      <a:pt x="470136" y="59850"/>
                      <a:pt x="477376" y="59850"/>
                      <a:pt x="484617" y="59978"/>
                    </a:cubicBezTo>
                    <a:cubicBezTo>
                      <a:pt x="496431" y="60105"/>
                      <a:pt x="508118" y="60231"/>
                      <a:pt x="519931" y="60358"/>
                    </a:cubicBezTo>
                    <a:cubicBezTo>
                      <a:pt x="542924" y="60613"/>
                      <a:pt x="565916" y="61121"/>
                      <a:pt x="588781" y="62010"/>
                    </a:cubicBezTo>
                    <a:lnTo>
                      <a:pt x="594117" y="29737"/>
                    </a:lnTo>
                    <a:lnTo>
                      <a:pt x="588781"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6" name="Graphic 8">
              <a:extLst>
                <a:ext uri="{FF2B5EF4-FFF2-40B4-BE49-F238E27FC236}">
                  <a16:creationId xmlns:a16="http://schemas.microsoft.com/office/drawing/2014/main" id="{FFC0F2B2-6D49-0E97-08E9-4125E602752F}"/>
                </a:ext>
              </a:extLst>
            </p:cNvPr>
            <p:cNvGrpSpPr/>
            <p:nvPr/>
          </p:nvGrpSpPr>
          <p:grpSpPr>
            <a:xfrm>
              <a:off x="976222" y="6719464"/>
              <a:ext cx="581921" cy="62572"/>
              <a:chOff x="976222" y="6719464"/>
              <a:chExt cx="581921" cy="62572"/>
            </a:xfrm>
            <a:solidFill>
              <a:srgbClr val="313B85"/>
            </a:solidFill>
          </p:grpSpPr>
          <p:sp>
            <p:nvSpPr>
              <p:cNvPr id="427" name="Freeform 426">
                <a:extLst>
                  <a:ext uri="{FF2B5EF4-FFF2-40B4-BE49-F238E27FC236}">
                    <a16:creationId xmlns:a16="http://schemas.microsoft.com/office/drawing/2014/main" id="{F2057CAB-D763-43C3-797F-B0734EEB3ABF}"/>
                  </a:ext>
                </a:extLst>
              </p:cNvPr>
              <p:cNvSpPr/>
              <p:nvPr/>
            </p:nvSpPr>
            <p:spPr>
              <a:xfrm>
                <a:off x="1448390"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5" y="635"/>
                      <a:pt x="31884" y="635"/>
                      <a:pt x="35441" y="381"/>
                    </a:cubicBezTo>
                    <a:cubicBezTo>
                      <a:pt x="23627"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28" name="Freeform 427">
                <a:extLst>
                  <a:ext uri="{FF2B5EF4-FFF2-40B4-BE49-F238E27FC236}">
                    <a16:creationId xmlns:a16="http://schemas.microsoft.com/office/drawing/2014/main" id="{A59CC52F-69DD-D911-42BF-0F81EBD70185}"/>
                  </a:ext>
                </a:extLst>
              </p:cNvPr>
              <p:cNvSpPr/>
              <p:nvPr/>
            </p:nvSpPr>
            <p:spPr>
              <a:xfrm>
                <a:off x="976222"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7" name="Graphic 8">
              <a:extLst>
                <a:ext uri="{FF2B5EF4-FFF2-40B4-BE49-F238E27FC236}">
                  <a16:creationId xmlns:a16="http://schemas.microsoft.com/office/drawing/2014/main" id="{2CE4DDEC-81BB-D640-AAAD-60BE79318DAD}"/>
                </a:ext>
              </a:extLst>
            </p:cNvPr>
            <p:cNvGrpSpPr/>
            <p:nvPr/>
          </p:nvGrpSpPr>
          <p:grpSpPr>
            <a:xfrm>
              <a:off x="1546584" y="6719464"/>
              <a:ext cx="581921" cy="62572"/>
              <a:chOff x="1546584" y="6719464"/>
              <a:chExt cx="581921" cy="62572"/>
            </a:xfrm>
            <a:solidFill>
              <a:srgbClr val="313B85"/>
            </a:solidFill>
          </p:grpSpPr>
          <p:sp>
            <p:nvSpPr>
              <p:cNvPr id="425" name="Freeform 424">
                <a:extLst>
                  <a:ext uri="{FF2B5EF4-FFF2-40B4-BE49-F238E27FC236}">
                    <a16:creationId xmlns:a16="http://schemas.microsoft.com/office/drawing/2014/main" id="{DE0B66D3-B006-09A4-7882-4A19F88B6F46}"/>
                  </a:ext>
                </a:extLst>
              </p:cNvPr>
              <p:cNvSpPr/>
              <p:nvPr/>
            </p:nvSpPr>
            <p:spPr>
              <a:xfrm>
                <a:off x="2018752"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254" y="0"/>
                      <a:pt x="381" y="0"/>
                      <a:pt x="635" y="0"/>
                    </a:cubicBezTo>
                    <a:cubicBezTo>
                      <a:pt x="8257" y="889"/>
                      <a:pt x="16641" y="1016"/>
                      <a:pt x="24771" y="889"/>
                    </a:cubicBezTo>
                    <a:cubicBezTo>
                      <a:pt x="28455" y="635"/>
                      <a:pt x="31884" y="635"/>
                      <a:pt x="35441" y="381"/>
                    </a:cubicBezTo>
                    <a:cubicBezTo>
                      <a:pt x="23500"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26" name="Freeform 425">
                <a:extLst>
                  <a:ext uri="{FF2B5EF4-FFF2-40B4-BE49-F238E27FC236}">
                    <a16:creationId xmlns:a16="http://schemas.microsoft.com/office/drawing/2014/main" id="{FC9388D9-F538-BAEF-4C71-7B581C36A995}"/>
                  </a:ext>
                </a:extLst>
              </p:cNvPr>
              <p:cNvSpPr/>
              <p:nvPr/>
            </p:nvSpPr>
            <p:spPr>
              <a:xfrm>
                <a:off x="154658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5"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8" name="Graphic 8">
              <a:extLst>
                <a:ext uri="{FF2B5EF4-FFF2-40B4-BE49-F238E27FC236}">
                  <a16:creationId xmlns:a16="http://schemas.microsoft.com/office/drawing/2014/main" id="{50163147-60C3-5154-835B-A6120E687A1D}"/>
                </a:ext>
              </a:extLst>
            </p:cNvPr>
            <p:cNvGrpSpPr/>
            <p:nvPr/>
          </p:nvGrpSpPr>
          <p:grpSpPr>
            <a:xfrm>
              <a:off x="2117073" y="6719464"/>
              <a:ext cx="581794" cy="62572"/>
              <a:chOff x="2117073" y="6719464"/>
              <a:chExt cx="581794" cy="62572"/>
            </a:xfrm>
            <a:solidFill>
              <a:srgbClr val="313B85"/>
            </a:solidFill>
          </p:grpSpPr>
          <p:sp>
            <p:nvSpPr>
              <p:cNvPr id="423" name="Freeform 422">
                <a:extLst>
                  <a:ext uri="{FF2B5EF4-FFF2-40B4-BE49-F238E27FC236}">
                    <a16:creationId xmlns:a16="http://schemas.microsoft.com/office/drawing/2014/main" id="{B08BB5BC-FFEB-29F5-2BE3-D636255F88A6}"/>
                  </a:ext>
                </a:extLst>
              </p:cNvPr>
              <p:cNvSpPr/>
              <p:nvPr/>
            </p:nvSpPr>
            <p:spPr>
              <a:xfrm>
                <a:off x="2589114"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254" y="0"/>
                      <a:pt x="381" y="0"/>
                      <a:pt x="635" y="0"/>
                    </a:cubicBezTo>
                    <a:cubicBezTo>
                      <a:pt x="8257" y="889"/>
                      <a:pt x="16641" y="1016"/>
                      <a:pt x="24771" y="889"/>
                    </a:cubicBezTo>
                    <a:cubicBezTo>
                      <a:pt x="28455" y="635"/>
                      <a:pt x="31885" y="635"/>
                      <a:pt x="35441" y="381"/>
                    </a:cubicBezTo>
                    <a:cubicBezTo>
                      <a:pt x="23501" y="254"/>
                      <a:pt x="11687"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24" name="Freeform 423">
                <a:extLst>
                  <a:ext uri="{FF2B5EF4-FFF2-40B4-BE49-F238E27FC236}">
                    <a16:creationId xmlns:a16="http://schemas.microsoft.com/office/drawing/2014/main" id="{851E81D4-014A-985F-8258-3C213A5343F5}"/>
                  </a:ext>
                </a:extLst>
              </p:cNvPr>
              <p:cNvSpPr/>
              <p:nvPr/>
            </p:nvSpPr>
            <p:spPr>
              <a:xfrm>
                <a:off x="2117073" y="6719464"/>
                <a:ext cx="581794" cy="62572"/>
              </a:xfrm>
              <a:custGeom>
                <a:avLst/>
                <a:gdLst>
                  <a:gd name="connsiteX0" fmla="*/ 576332 w 581794"/>
                  <a:gd name="connsiteY0" fmla="*/ 3309 h 62572"/>
                  <a:gd name="connsiteX1" fmla="*/ 569600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4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8 w 581794"/>
                  <a:gd name="connsiteY12" fmla="*/ 5 h 62572"/>
                  <a:gd name="connsiteX13" fmla="*/ 118264 w 581794"/>
                  <a:gd name="connsiteY13" fmla="*/ 2166 h 62572"/>
                  <a:gd name="connsiteX14" fmla="*/ 24136 w 581794"/>
                  <a:gd name="connsiteY14" fmla="*/ 4326 h 62572"/>
                  <a:gd name="connsiteX15" fmla="*/ 6097 w 581794"/>
                  <a:gd name="connsiteY15" fmla="*/ 3182 h 62572"/>
                  <a:gd name="connsiteX16" fmla="*/ 0 w 581794"/>
                  <a:gd name="connsiteY16" fmla="*/ 31517 h 62572"/>
                  <a:gd name="connsiteX17" fmla="*/ 6097 w 581794"/>
                  <a:gd name="connsiteY17" fmla="*/ 62010 h 62572"/>
                  <a:gd name="connsiteX18" fmla="*/ 16514 w 581794"/>
                  <a:gd name="connsiteY18" fmla="*/ 62265 h 62572"/>
                  <a:gd name="connsiteX19" fmla="*/ 102767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5 w 581794"/>
                  <a:gd name="connsiteY23" fmla="*/ 59978 h 62572"/>
                  <a:gd name="connsiteX24" fmla="*/ 507609 w 581794"/>
                  <a:gd name="connsiteY24" fmla="*/ 60358 h 62572"/>
                  <a:gd name="connsiteX25" fmla="*/ 576459 w 581794"/>
                  <a:gd name="connsiteY25" fmla="*/ 62010 h 62572"/>
                  <a:gd name="connsiteX26" fmla="*/ 581794 w 581794"/>
                  <a:gd name="connsiteY26" fmla="*/ 29737 h 62572"/>
                  <a:gd name="connsiteX27" fmla="*/ 576332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2" y="3309"/>
                    </a:moveTo>
                    <a:cubicBezTo>
                      <a:pt x="574046" y="3055"/>
                      <a:pt x="571886"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80" y="2292"/>
                      <a:pt x="201087" y="5215"/>
                      <a:pt x="183430" y="2547"/>
                    </a:cubicBezTo>
                    <a:cubicBezTo>
                      <a:pt x="175681" y="2039"/>
                      <a:pt x="161073" y="-122"/>
                      <a:pt x="153578" y="5"/>
                    </a:cubicBezTo>
                    <a:cubicBezTo>
                      <a:pt x="139478" y="387"/>
                      <a:pt x="132365" y="1530"/>
                      <a:pt x="118264" y="2166"/>
                    </a:cubicBezTo>
                    <a:cubicBezTo>
                      <a:pt x="86888" y="3436"/>
                      <a:pt x="55512" y="3944"/>
                      <a:pt x="24136" y="4326"/>
                    </a:cubicBezTo>
                    <a:cubicBezTo>
                      <a:pt x="18165" y="4453"/>
                      <a:pt x="12068" y="3817"/>
                      <a:pt x="6097" y="3182"/>
                    </a:cubicBezTo>
                    <a:lnTo>
                      <a:pt x="0" y="31517"/>
                    </a:lnTo>
                    <a:lnTo>
                      <a:pt x="6097" y="62010"/>
                    </a:lnTo>
                    <a:cubicBezTo>
                      <a:pt x="9527" y="62137"/>
                      <a:pt x="13084" y="62137"/>
                      <a:pt x="16514" y="62265"/>
                    </a:cubicBezTo>
                    <a:cubicBezTo>
                      <a:pt x="45349" y="63535"/>
                      <a:pt x="74566" y="60486"/>
                      <a:pt x="102767" y="60105"/>
                    </a:cubicBezTo>
                    <a:cubicBezTo>
                      <a:pt x="181017" y="59215"/>
                      <a:pt x="259267" y="60105"/>
                      <a:pt x="337517" y="58071"/>
                    </a:cubicBezTo>
                    <a:cubicBezTo>
                      <a:pt x="351871" y="57691"/>
                      <a:pt x="386677" y="58453"/>
                      <a:pt x="389345" y="58961"/>
                    </a:cubicBezTo>
                    <a:cubicBezTo>
                      <a:pt x="409035" y="62645"/>
                      <a:pt x="430121" y="59469"/>
                      <a:pt x="450573" y="59723"/>
                    </a:cubicBezTo>
                    <a:cubicBezTo>
                      <a:pt x="457814" y="59850"/>
                      <a:pt x="465054" y="59850"/>
                      <a:pt x="472295" y="59978"/>
                    </a:cubicBezTo>
                    <a:cubicBezTo>
                      <a:pt x="484109" y="60105"/>
                      <a:pt x="495796" y="60231"/>
                      <a:pt x="507609" y="60358"/>
                    </a:cubicBezTo>
                    <a:cubicBezTo>
                      <a:pt x="530602" y="60613"/>
                      <a:pt x="553594" y="61121"/>
                      <a:pt x="576459" y="62010"/>
                    </a:cubicBezTo>
                    <a:lnTo>
                      <a:pt x="581794" y="29737"/>
                    </a:lnTo>
                    <a:lnTo>
                      <a:pt x="576332"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9" name="Graphic 8">
              <a:extLst>
                <a:ext uri="{FF2B5EF4-FFF2-40B4-BE49-F238E27FC236}">
                  <a16:creationId xmlns:a16="http://schemas.microsoft.com/office/drawing/2014/main" id="{ED6378C7-8962-FF40-A543-78BD192CC595}"/>
                </a:ext>
              </a:extLst>
            </p:cNvPr>
            <p:cNvGrpSpPr/>
            <p:nvPr/>
          </p:nvGrpSpPr>
          <p:grpSpPr>
            <a:xfrm>
              <a:off x="2687180" y="6719464"/>
              <a:ext cx="581921" cy="62572"/>
              <a:chOff x="2687180" y="6719464"/>
              <a:chExt cx="581921" cy="62572"/>
            </a:xfrm>
            <a:solidFill>
              <a:srgbClr val="313B85"/>
            </a:solidFill>
          </p:grpSpPr>
          <p:sp>
            <p:nvSpPr>
              <p:cNvPr id="421" name="Freeform 420">
                <a:extLst>
                  <a:ext uri="{FF2B5EF4-FFF2-40B4-BE49-F238E27FC236}">
                    <a16:creationId xmlns:a16="http://schemas.microsoft.com/office/drawing/2014/main" id="{066AFC5E-4810-FA70-1968-B622D95A967E}"/>
                  </a:ext>
                </a:extLst>
              </p:cNvPr>
              <p:cNvSpPr/>
              <p:nvPr/>
            </p:nvSpPr>
            <p:spPr>
              <a:xfrm>
                <a:off x="3159476" y="6779569"/>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127" y="0"/>
                      <a:pt x="381" y="0"/>
                      <a:pt x="508" y="0"/>
                    </a:cubicBezTo>
                    <a:cubicBezTo>
                      <a:pt x="8130" y="889"/>
                      <a:pt x="16514" y="1016"/>
                      <a:pt x="24644" y="889"/>
                    </a:cubicBezTo>
                    <a:cubicBezTo>
                      <a:pt x="28327" y="635"/>
                      <a:pt x="31757" y="635"/>
                      <a:pt x="35187" y="381"/>
                    </a:cubicBezTo>
                    <a:cubicBezTo>
                      <a:pt x="23500" y="254"/>
                      <a:pt x="11687"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22" name="Freeform 421">
                <a:extLst>
                  <a:ext uri="{FF2B5EF4-FFF2-40B4-BE49-F238E27FC236}">
                    <a16:creationId xmlns:a16="http://schemas.microsoft.com/office/drawing/2014/main" id="{F282E3EE-B06D-729B-182B-16D7EAFFA223}"/>
                  </a:ext>
                </a:extLst>
              </p:cNvPr>
              <p:cNvSpPr/>
              <p:nvPr/>
            </p:nvSpPr>
            <p:spPr>
              <a:xfrm>
                <a:off x="2687180"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5 w 581921"/>
                  <a:gd name="connsiteY15" fmla="*/ 3182 h 62572"/>
                  <a:gd name="connsiteX16" fmla="*/ 0 w 581921"/>
                  <a:gd name="connsiteY16" fmla="*/ 31517 h 62572"/>
                  <a:gd name="connsiteX17" fmla="*/ 6225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5" y="5088"/>
                      <a:pt x="323417" y="6231"/>
                      <a:pt x="307665" y="5088"/>
                    </a:cubicBezTo>
                    <a:cubicBezTo>
                      <a:pt x="279592" y="3055"/>
                      <a:pt x="251391" y="3055"/>
                      <a:pt x="223318"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5" y="3182"/>
                    </a:cubicBezTo>
                    <a:lnTo>
                      <a:pt x="0" y="31517"/>
                    </a:lnTo>
                    <a:lnTo>
                      <a:pt x="6225" y="62010"/>
                    </a:lnTo>
                    <a:cubicBezTo>
                      <a:pt x="9654" y="62137"/>
                      <a:pt x="13211" y="62137"/>
                      <a:pt x="16641" y="62265"/>
                    </a:cubicBezTo>
                    <a:cubicBezTo>
                      <a:pt x="45477" y="63535"/>
                      <a:pt x="74693" y="60486"/>
                      <a:pt x="102894" y="60105"/>
                    </a:cubicBezTo>
                    <a:cubicBezTo>
                      <a:pt x="181144" y="59215"/>
                      <a:pt x="259394" y="60105"/>
                      <a:pt x="337644" y="58071"/>
                    </a:cubicBezTo>
                    <a:cubicBezTo>
                      <a:pt x="351999" y="57691"/>
                      <a:pt x="386804" y="58453"/>
                      <a:pt x="389472" y="58961"/>
                    </a:cubicBezTo>
                    <a:cubicBezTo>
                      <a:pt x="409162" y="62645"/>
                      <a:pt x="430249"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40" name="Graphic 8">
              <a:extLst>
                <a:ext uri="{FF2B5EF4-FFF2-40B4-BE49-F238E27FC236}">
                  <a16:creationId xmlns:a16="http://schemas.microsoft.com/office/drawing/2014/main" id="{862798A0-F623-1899-F871-16A6F3C4C04D}"/>
                </a:ext>
              </a:extLst>
            </p:cNvPr>
            <p:cNvGrpSpPr/>
            <p:nvPr/>
          </p:nvGrpSpPr>
          <p:grpSpPr>
            <a:xfrm>
              <a:off x="3257543" y="6719464"/>
              <a:ext cx="581921" cy="62572"/>
              <a:chOff x="3257543" y="6719464"/>
              <a:chExt cx="581921" cy="62572"/>
            </a:xfrm>
            <a:solidFill>
              <a:srgbClr val="313B85"/>
            </a:solidFill>
          </p:grpSpPr>
          <p:sp>
            <p:nvSpPr>
              <p:cNvPr id="419" name="Freeform 418">
                <a:extLst>
                  <a:ext uri="{FF2B5EF4-FFF2-40B4-BE49-F238E27FC236}">
                    <a16:creationId xmlns:a16="http://schemas.microsoft.com/office/drawing/2014/main" id="{9268C784-A8A9-B7C4-6462-AFE3DCE98759}"/>
                  </a:ext>
                </a:extLst>
              </p:cNvPr>
              <p:cNvSpPr/>
              <p:nvPr/>
            </p:nvSpPr>
            <p:spPr>
              <a:xfrm>
                <a:off x="3729711"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5" y="635"/>
                      <a:pt x="31885" y="635"/>
                      <a:pt x="35441" y="381"/>
                    </a:cubicBezTo>
                    <a:cubicBezTo>
                      <a:pt x="23628"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20" name="Freeform 419">
                <a:extLst>
                  <a:ext uri="{FF2B5EF4-FFF2-40B4-BE49-F238E27FC236}">
                    <a16:creationId xmlns:a16="http://schemas.microsoft.com/office/drawing/2014/main" id="{65F157DA-8DFC-4D39-DF07-60245BE24242}"/>
                  </a:ext>
                </a:extLst>
              </p:cNvPr>
              <p:cNvSpPr/>
              <p:nvPr/>
            </p:nvSpPr>
            <p:spPr>
              <a:xfrm>
                <a:off x="3257543"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7" y="2292"/>
                      <a:pt x="399253" y="1784"/>
                      <a:pt x="354539" y="4199"/>
                    </a:cubicBezTo>
                    <a:cubicBezTo>
                      <a:pt x="338914" y="5088"/>
                      <a:pt x="323417" y="6231"/>
                      <a:pt x="307665" y="5088"/>
                    </a:cubicBezTo>
                    <a:cubicBezTo>
                      <a:pt x="279591" y="3055"/>
                      <a:pt x="251391" y="3055"/>
                      <a:pt x="223317"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41" name="Graphic 8">
              <a:extLst>
                <a:ext uri="{FF2B5EF4-FFF2-40B4-BE49-F238E27FC236}">
                  <a16:creationId xmlns:a16="http://schemas.microsoft.com/office/drawing/2014/main" id="{7428120A-A054-BAA4-994B-F9DB18A914AC}"/>
                </a:ext>
              </a:extLst>
            </p:cNvPr>
            <p:cNvGrpSpPr/>
            <p:nvPr/>
          </p:nvGrpSpPr>
          <p:grpSpPr>
            <a:xfrm>
              <a:off x="3827904" y="6719464"/>
              <a:ext cx="581921" cy="62572"/>
              <a:chOff x="3827904" y="6719464"/>
              <a:chExt cx="581921" cy="62572"/>
            </a:xfrm>
            <a:solidFill>
              <a:srgbClr val="313B85"/>
            </a:solidFill>
          </p:grpSpPr>
          <p:sp>
            <p:nvSpPr>
              <p:cNvPr id="417" name="Freeform 416">
                <a:extLst>
                  <a:ext uri="{FF2B5EF4-FFF2-40B4-BE49-F238E27FC236}">
                    <a16:creationId xmlns:a16="http://schemas.microsoft.com/office/drawing/2014/main" id="{B4A3FE28-A6C5-F4C8-EB71-D35F7F0877DA}"/>
                  </a:ext>
                </a:extLst>
              </p:cNvPr>
              <p:cNvSpPr/>
              <p:nvPr/>
            </p:nvSpPr>
            <p:spPr>
              <a:xfrm>
                <a:off x="4300073" y="6779569"/>
                <a:ext cx="35314" cy="930"/>
              </a:xfrm>
              <a:custGeom>
                <a:avLst/>
                <a:gdLst>
                  <a:gd name="connsiteX0" fmla="*/ 0 w 35314"/>
                  <a:gd name="connsiteY0" fmla="*/ 0 h 930"/>
                  <a:gd name="connsiteX1" fmla="*/ 635 w 35314"/>
                  <a:gd name="connsiteY1" fmla="*/ 0 h 930"/>
                  <a:gd name="connsiteX2" fmla="*/ 24770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0" y="889"/>
                    </a:cubicBezTo>
                    <a:cubicBezTo>
                      <a:pt x="28454" y="635"/>
                      <a:pt x="31884" y="635"/>
                      <a:pt x="35314" y="381"/>
                    </a:cubicBezTo>
                    <a:cubicBezTo>
                      <a:pt x="23500"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18" name="Freeform 417">
                <a:extLst>
                  <a:ext uri="{FF2B5EF4-FFF2-40B4-BE49-F238E27FC236}">
                    <a16:creationId xmlns:a16="http://schemas.microsoft.com/office/drawing/2014/main" id="{C318892B-347B-DE30-7A96-2767C492222B}"/>
                  </a:ext>
                </a:extLst>
              </p:cNvPr>
              <p:cNvSpPr/>
              <p:nvPr/>
            </p:nvSpPr>
            <p:spPr>
              <a:xfrm>
                <a:off x="382790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7"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5"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7"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42" name="Graphic 8">
              <a:extLst>
                <a:ext uri="{FF2B5EF4-FFF2-40B4-BE49-F238E27FC236}">
                  <a16:creationId xmlns:a16="http://schemas.microsoft.com/office/drawing/2014/main" id="{6B0550AB-E14B-A575-C937-667AE22D9092}"/>
                </a:ext>
              </a:extLst>
            </p:cNvPr>
            <p:cNvGrpSpPr/>
            <p:nvPr/>
          </p:nvGrpSpPr>
          <p:grpSpPr>
            <a:xfrm>
              <a:off x="4398139" y="6719464"/>
              <a:ext cx="581921" cy="62572"/>
              <a:chOff x="4398139" y="6719464"/>
              <a:chExt cx="581921" cy="62572"/>
            </a:xfrm>
            <a:solidFill>
              <a:srgbClr val="313B85"/>
            </a:solidFill>
          </p:grpSpPr>
          <p:sp>
            <p:nvSpPr>
              <p:cNvPr id="415" name="Freeform 414">
                <a:extLst>
                  <a:ext uri="{FF2B5EF4-FFF2-40B4-BE49-F238E27FC236}">
                    <a16:creationId xmlns:a16="http://schemas.microsoft.com/office/drawing/2014/main" id="{77A28294-5C51-9295-9FA1-A3752458C3C2}"/>
                  </a:ext>
                </a:extLst>
              </p:cNvPr>
              <p:cNvSpPr/>
              <p:nvPr/>
            </p:nvSpPr>
            <p:spPr>
              <a:xfrm>
                <a:off x="4870435" y="6779569"/>
                <a:ext cx="35440" cy="930"/>
              </a:xfrm>
              <a:custGeom>
                <a:avLst/>
                <a:gdLst>
                  <a:gd name="connsiteX0" fmla="*/ 0 w 35440"/>
                  <a:gd name="connsiteY0" fmla="*/ 0 h 930"/>
                  <a:gd name="connsiteX1" fmla="*/ 635 w 35440"/>
                  <a:gd name="connsiteY1" fmla="*/ 0 h 930"/>
                  <a:gd name="connsiteX2" fmla="*/ 24770 w 35440"/>
                  <a:gd name="connsiteY2" fmla="*/ 889 h 930"/>
                  <a:gd name="connsiteX3" fmla="*/ 35441 w 35440"/>
                  <a:gd name="connsiteY3" fmla="*/ 381 h 930"/>
                  <a:gd name="connsiteX4" fmla="*/ 0 w 35440"/>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0" y="0"/>
                    </a:moveTo>
                    <a:cubicBezTo>
                      <a:pt x="127" y="0"/>
                      <a:pt x="381" y="0"/>
                      <a:pt x="635" y="0"/>
                    </a:cubicBezTo>
                    <a:cubicBezTo>
                      <a:pt x="8257" y="889"/>
                      <a:pt x="16641" y="1016"/>
                      <a:pt x="24770" y="889"/>
                    </a:cubicBezTo>
                    <a:cubicBezTo>
                      <a:pt x="28454" y="635"/>
                      <a:pt x="31884" y="635"/>
                      <a:pt x="35441" y="381"/>
                    </a:cubicBezTo>
                    <a:cubicBezTo>
                      <a:pt x="23501" y="254"/>
                      <a:pt x="11686"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16" name="Freeform 415">
                <a:extLst>
                  <a:ext uri="{FF2B5EF4-FFF2-40B4-BE49-F238E27FC236}">
                    <a16:creationId xmlns:a16="http://schemas.microsoft.com/office/drawing/2014/main" id="{AA321B7F-6A64-40EE-7B8D-B201AA734C64}"/>
                  </a:ext>
                </a:extLst>
              </p:cNvPr>
              <p:cNvSpPr/>
              <p:nvPr/>
            </p:nvSpPr>
            <p:spPr>
              <a:xfrm>
                <a:off x="4398139"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0" y="1276"/>
                    </a:cubicBezTo>
                    <a:cubicBezTo>
                      <a:pt x="496431" y="895"/>
                      <a:pt x="492493" y="1276"/>
                      <a:pt x="488555" y="1784"/>
                    </a:cubicBezTo>
                    <a:cubicBezTo>
                      <a:pt x="443967" y="2292"/>
                      <a:pt x="399253" y="1784"/>
                      <a:pt x="354539" y="4199"/>
                    </a:cubicBezTo>
                    <a:cubicBezTo>
                      <a:pt x="338914" y="5088"/>
                      <a:pt x="323417" y="6231"/>
                      <a:pt x="307665" y="5088"/>
                    </a:cubicBezTo>
                    <a:cubicBezTo>
                      <a:pt x="279591" y="3055"/>
                      <a:pt x="251391" y="3055"/>
                      <a:pt x="223317" y="2547"/>
                    </a:cubicBezTo>
                    <a:cubicBezTo>
                      <a:pt x="210106" y="2292"/>
                      <a:pt x="201215" y="5215"/>
                      <a:pt x="183557" y="2547"/>
                    </a:cubicBezTo>
                    <a:cubicBezTo>
                      <a:pt x="175809" y="2039"/>
                      <a:pt x="161200" y="-122"/>
                      <a:pt x="153705" y="5"/>
                    </a:cubicBezTo>
                    <a:cubicBezTo>
                      <a:pt x="139605" y="387"/>
                      <a:pt x="132492" y="1530"/>
                      <a:pt x="118391" y="2166"/>
                    </a:cubicBezTo>
                    <a:cubicBezTo>
                      <a:pt x="87015" y="3436"/>
                      <a:pt x="55639" y="3944"/>
                      <a:pt x="24262"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3"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2"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43" name="Graphic 8">
              <a:extLst>
                <a:ext uri="{FF2B5EF4-FFF2-40B4-BE49-F238E27FC236}">
                  <a16:creationId xmlns:a16="http://schemas.microsoft.com/office/drawing/2014/main" id="{DA4E92B4-4E84-D57D-6519-FB4739E57DCD}"/>
                </a:ext>
              </a:extLst>
            </p:cNvPr>
            <p:cNvGrpSpPr/>
            <p:nvPr/>
          </p:nvGrpSpPr>
          <p:grpSpPr>
            <a:xfrm>
              <a:off x="4968628" y="6719464"/>
              <a:ext cx="581794" cy="62572"/>
              <a:chOff x="4968628" y="6719464"/>
              <a:chExt cx="581794" cy="62572"/>
            </a:xfrm>
            <a:solidFill>
              <a:srgbClr val="313B85"/>
            </a:solidFill>
          </p:grpSpPr>
          <p:sp>
            <p:nvSpPr>
              <p:cNvPr id="413" name="Freeform 412">
                <a:extLst>
                  <a:ext uri="{FF2B5EF4-FFF2-40B4-BE49-F238E27FC236}">
                    <a16:creationId xmlns:a16="http://schemas.microsoft.com/office/drawing/2014/main" id="{0E557C7A-B497-1F7A-F832-7C155A7CD9F8}"/>
                  </a:ext>
                </a:extLst>
              </p:cNvPr>
              <p:cNvSpPr/>
              <p:nvPr/>
            </p:nvSpPr>
            <p:spPr>
              <a:xfrm>
                <a:off x="5440669" y="6779569"/>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5" y="635"/>
                      <a:pt x="31885" y="635"/>
                      <a:pt x="35314" y="381"/>
                    </a:cubicBezTo>
                    <a:cubicBezTo>
                      <a:pt x="23628"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14" name="Freeform 413">
                <a:extLst>
                  <a:ext uri="{FF2B5EF4-FFF2-40B4-BE49-F238E27FC236}">
                    <a16:creationId xmlns:a16="http://schemas.microsoft.com/office/drawing/2014/main" id="{38B3EF9D-9343-94CD-7524-2AF7C753DFD5}"/>
                  </a:ext>
                </a:extLst>
              </p:cNvPr>
              <p:cNvSpPr/>
              <p:nvPr/>
            </p:nvSpPr>
            <p:spPr>
              <a:xfrm>
                <a:off x="4968628" y="6719464"/>
                <a:ext cx="581794" cy="62572"/>
              </a:xfrm>
              <a:custGeom>
                <a:avLst/>
                <a:gdLst>
                  <a:gd name="connsiteX0" fmla="*/ 576333 w 581794"/>
                  <a:gd name="connsiteY0" fmla="*/ 3309 h 62572"/>
                  <a:gd name="connsiteX1" fmla="*/ 569600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4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9 w 581794"/>
                  <a:gd name="connsiteY12" fmla="*/ 5 h 62572"/>
                  <a:gd name="connsiteX13" fmla="*/ 118264 w 581794"/>
                  <a:gd name="connsiteY13" fmla="*/ 2166 h 62572"/>
                  <a:gd name="connsiteX14" fmla="*/ 24136 w 581794"/>
                  <a:gd name="connsiteY14" fmla="*/ 4326 h 62572"/>
                  <a:gd name="connsiteX15" fmla="*/ 6098 w 581794"/>
                  <a:gd name="connsiteY15" fmla="*/ 3182 h 62572"/>
                  <a:gd name="connsiteX16" fmla="*/ 0 w 581794"/>
                  <a:gd name="connsiteY16" fmla="*/ 31517 h 62572"/>
                  <a:gd name="connsiteX17" fmla="*/ 6098 w 581794"/>
                  <a:gd name="connsiteY17" fmla="*/ 62010 h 62572"/>
                  <a:gd name="connsiteX18" fmla="*/ 16514 w 581794"/>
                  <a:gd name="connsiteY18" fmla="*/ 62265 h 62572"/>
                  <a:gd name="connsiteX19" fmla="*/ 102767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6 w 581794"/>
                  <a:gd name="connsiteY23" fmla="*/ 59978 h 62572"/>
                  <a:gd name="connsiteX24" fmla="*/ 507610 w 581794"/>
                  <a:gd name="connsiteY24" fmla="*/ 60358 h 62572"/>
                  <a:gd name="connsiteX25" fmla="*/ 576459 w 581794"/>
                  <a:gd name="connsiteY25" fmla="*/ 62010 h 62572"/>
                  <a:gd name="connsiteX26" fmla="*/ 581795 w 581794"/>
                  <a:gd name="connsiteY26" fmla="*/ 29737 h 62572"/>
                  <a:gd name="connsiteX27" fmla="*/ 576333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3" y="3309"/>
                    </a:moveTo>
                    <a:cubicBezTo>
                      <a:pt x="574046" y="3055"/>
                      <a:pt x="571887"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3" y="1276"/>
                      <a:pt x="499734" y="1276"/>
                    </a:cubicBezTo>
                    <a:cubicBezTo>
                      <a:pt x="496304" y="895"/>
                      <a:pt x="492366" y="1276"/>
                      <a:pt x="488428" y="1784"/>
                    </a:cubicBezTo>
                    <a:cubicBezTo>
                      <a:pt x="443841" y="2292"/>
                      <a:pt x="399127" y="1784"/>
                      <a:pt x="354412" y="4199"/>
                    </a:cubicBezTo>
                    <a:cubicBezTo>
                      <a:pt x="338788" y="5088"/>
                      <a:pt x="323290" y="6231"/>
                      <a:pt x="307538" y="5088"/>
                    </a:cubicBezTo>
                    <a:cubicBezTo>
                      <a:pt x="279465" y="3055"/>
                      <a:pt x="251264" y="3055"/>
                      <a:pt x="223191" y="2547"/>
                    </a:cubicBezTo>
                    <a:cubicBezTo>
                      <a:pt x="209980" y="2292"/>
                      <a:pt x="201088" y="5215"/>
                      <a:pt x="183430" y="2547"/>
                    </a:cubicBezTo>
                    <a:cubicBezTo>
                      <a:pt x="175682" y="2039"/>
                      <a:pt x="161074" y="-122"/>
                      <a:pt x="153579" y="5"/>
                    </a:cubicBezTo>
                    <a:cubicBezTo>
                      <a:pt x="139478" y="387"/>
                      <a:pt x="132365" y="1530"/>
                      <a:pt x="118264" y="2166"/>
                    </a:cubicBezTo>
                    <a:cubicBezTo>
                      <a:pt x="86888" y="3436"/>
                      <a:pt x="55512" y="3944"/>
                      <a:pt x="24136" y="4326"/>
                    </a:cubicBezTo>
                    <a:cubicBezTo>
                      <a:pt x="18165" y="4453"/>
                      <a:pt x="12068" y="3817"/>
                      <a:pt x="6098" y="3182"/>
                    </a:cubicBezTo>
                    <a:lnTo>
                      <a:pt x="0" y="31517"/>
                    </a:lnTo>
                    <a:lnTo>
                      <a:pt x="6098" y="62010"/>
                    </a:lnTo>
                    <a:cubicBezTo>
                      <a:pt x="9527" y="62137"/>
                      <a:pt x="13084" y="62137"/>
                      <a:pt x="16514" y="62265"/>
                    </a:cubicBezTo>
                    <a:cubicBezTo>
                      <a:pt x="45350" y="63535"/>
                      <a:pt x="74567" y="60486"/>
                      <a:pt x="102767" y="60105"/>
                    </a:cubicBezTo>
                    <a:cubicBezTo>
                      <a:pt x="181017" y="59215"/>
                      <a:pt x="259267" y="60105"/>
                      <a:pt x="337517" y="58071"/>
                    </a:cubicBezTo>
                    <a:cubicBezTo>
                      <a:pt x="351872" y="57691"/>
                      <a:pt x="386677" y="58453"/>
                      <a:pt x="389345" y="58961"/>
                    </a:cubicBezTo>
                    <a:cubicBezTo>
                      <a:pt x="409035" y="62645"/>
                      <a:pt x="430122" y="59469"/>
                      <a:pt x="450573" y="59723"/>
                    </a:cubicBezTo>
                    <a:cubicBezTo>
                      <a:pt x="457814" y="59850"/>
                      <a:pt x="465055" y="59850"/>
                      <a:pt x="472296" y="59978"/>
                    </a:cubicBezTo>
                    <a:cubicBezTo>
                      <a:pt x="484109" y="60105"/>
                      <a:pt x="495796" y="60231"/>
                      <a:pt x="507610" y="60358"/>
                    </a:cubicBezTo>
                    <a:cubicBezTo>
                      <a:pt x="530602" y="60613"/>
                      <a:pt x="553594" y="61121"/>
                      <a:pt x="576459" y="62010"/>
                    </a:cubicBezTo>
                    <a:lnTo>
                      <a:pt x="581795" y="29737"/>
                    </a:lnTo>
                    <a:lnTo>
                      <a:pt x="576333"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4" name="Graphic 8">
              <a:extLst>
                <a:ext uri="{FF2B5EF4-FFF2-40B4-BE49-F238E27FC236}">
                  <a16:creationId xmlns:a16="http://schemas.microsoft.com/office/drawing/2014/main" id="{A9465689-3C8C-464D-46C9-67F3D046473C}"/>
                </a:ext>
              </a:extLst>
            </p:cNvPr>
            <p:cNvGrpSpPr/>
            <p:nvPr/>
          </p:nvGrpSpPr>
          <p:grpSpPr>
            <a:xfrm>
              <a:off x="5538863" y="6719464"/>
              <a:ext cx="581921" cy="62572"/>
              <a:chOff x="5538863" y="6719464"/>
              <a:chExt cx="581921" cy="62572"/>
            </a:xfrm>
            <a:solidFill>
              <a:srgbClr val="313B85"/>
            </a:solidFill>
          </p:grpSpPr>
          <p:sp>
            <p:nvSpPr>
              <p:cNvPr id="411" name="Freeform 410">
                <a:extLst>
                  <a:ext uri="{FF2B5EF4-FFF2-40B4-BE49-F238E27FC236}">
                    <a16:creationId xmlns:a16="http://schemas.microsoft.com/office/drawing/2014/main" id="{2C22D1CF-2B9B-ABD1-BB08-F8EFBBDDF92E}"/>
                  </a:ext>
                </a:extLst>
              </p:cNvPr>
              <p:cNvSpPr/>
              <p:nvPr/>
            </p:nvSpPr>
            <p:spPr>
              <a:xfrm>
                <a:off x="6011031" y="6779569"/>
                <a:ext cx="35314" cy="930"/>
              </a:xfrm>
              <a:custGeom>
                <a:avLst/>
                <a:gdLst>
                  <a:gd name="connsiteX0" fmla="*/ 0 w 35314"/>
                  <a:gd name="connsiteY0" fmla="*/ 0 h 930"/>
                  <a:gd name="connsiteX1" fmla="*/ 508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8" y="0"/>
                    </a:cubicBezTo>
                    <a:cubicBezTo>
                      <a:pt x="8130" y="889"/>
                      <a:pt x="16514" y="1016"/>
                      <a:pt x="24644" y="889"/>
                    </a:cubicBezTo>
                    <a:cubicBezTo>
                      <a:pt x="28328" y="635"/>
                      <a:pt x="31757" y="635"/>
                      <a:pt x="35315" y="381"/>
                    </a:cubicBezTo>
                    <a:cubicBezTo>
                      <a:pt x="23628"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12" name="Freeform 411">
                <a:extLst>
                  <a:ext uri="{FF2B5EF4-FFF2-40B4-BE49-F238E27FC236}">
                    <a16:creationId xmlns:a16="http://schemas.microsoft.com/office/drawing/2014/main" id="{7779D9B7-C2FD-2F68-6F5B-43FE6F719279}"/>
                  </a:ext>
                </a:extLst>
              </p:cNvPr>
              <p:cNvSpPr/>
              <p:nvPr/>
            </p:nvSpPr>
            <p:spPr>
              <a:xfrm>
                <a:off x="5538863"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7"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5"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5" name="Graphic 8">
              <a:extLst>
                <a:ext uri="{FF2B5EF4-FFF2-40B4-BE49-F238E27FC236}">
                  <a16:creationId xmlns:a16="http://schemas.microsoft.com/office/drawing/2014/main" id="{7E5E35C0-4885-B135-D000-2A3E1CF7967A}"/>
                </a:ext>
              </a:extLst>
            </p:cNvPr>
            <p:cNvGrpSpPr/>
            <p:nvPr/>
          </p:nvGrpSpPr>
          <p:grpSpPr>
            <a:xfrm>
              <a:off x="6109225" y="6719464"/>
              <a:ext cx="581921" cy="62572"/>
              <a:chOff x="6109225" y="6719464"/>
              <a:chExt cx="581921" cy="62572"/>
            </a:xfrm>
            <a:solidFill>
              <a:srgbClr val="313B85"/>
            </a:solidFill>
          </p:grpSpPr>
          <p:sp>
            <p:nvSpPr>
              <p:cNvPr id="409" name="Freeform 408">
                <a:extLst>
                  <a:ext uri="{FF2B5EF4-FFF2-40B4-BE49-F238E27FC236}">
                    <a16:creationId xmlns:a16="http://schemas.microsoft.com/office/drawing/2014/main" id="{34FFFFFA-96A2-4E5A-49FA-4994A3C5BC24}"/>
                  </a:ext>
                </a:extLst>
              </p:cNvPr>
              <p:cNvSpPr/>
              <p:nvPr/>
            </p:nvSpPr>
            <p:spPr>
              <a:xfrm>
                <a:off x="6581393" y="6779569"/>
                <a:ext cx="35313" cy="930"/>
              </a:xfrm>
              <a:custGeom>
                <a:avLst/>
                <a:gdLst>
                  <a:gd name="connsiteX0" fmla="*/ 0 w 35313"/>
                  <a:gd name="connsiteY0" fmla="*/ 0 h 930"/>
                  <a:gd name="connsiteX1" fmla="*/ 635 w 35313"/>
                  <a:gd name="connsiteY1" fmla="*/ 0 h 930"/>
                  <a:gd name="connsiteX2" fmla="*/ 24771 w 35313"/>
                  <a:gd name="connsiteY2" fmla="*/ 889 h 930"/>
                  <a:gd name="connsiteX3" fmla="*/ 35314 w 35313"/>
                  <a:gd name="connsiteY3" fmla="*/ 381 h 930"/>
                  <a:gd name="connsiteX4" fmla="*/ 0 w 35313"/>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0" y="0"/>
                    </a:moveTo>
                    <a:cubicBezTo>
                      <a:pt x="254" y="0"/>
                      <a:pt x="381" y="0"/>
                      <a:pt x="635" y="0"/>
                    </a:cubicBezTo>
                    <a:cubicBezTo>
                      <a:pt x="8256" y="889"/>
                      <a:pt x="16641" y="1016"/>
                      <a:pt x="24771" y="889"/>
                    </a:cubicBezTo>
                    <a:cubicBezTo>
                      <a:pt x="28454" y="635"/>
                      <a:pt x="31885" y="635"/>
                      <a:pt x="35314" y="381"/>
                    </a:cubicBezTo>
                    <a:cubicBezTo>
                      <a:pt x="23500"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10" name="Freeform 409">
                <a:extLst>
                  <a:ext uri="{FF2B5EF4-FFF2-40B4-BE49-F238E27FC236}">
                    <a16:creationId xmlns:a16="http://schemas.microsoft.com/office/drawing/2014/main" id="{7A29CAA8-D68F-EA2D-65EE-68087DAAEE92}"/>
                  </a:ext>
                </a:extLst>
              </p:cNvPr>
              <p:cNvSpPr/>
              <p:nvPr/>
            </p:nvSpPr>
            <p:spPr>
              <a:xfrm>
                <a:off x="6109225"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3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400" y="514"/>
                      <a:pt x="536826" y="895"/>
                    </a:cubicBezTo>
                    <a:cubicBezTo>
                      <a:pt x="530983" y="1657"/>
                      <a:pt x="524632" y="1784"/>
                      <a:pt x="518407" y="1403"/>
                    </a:cubicBezTo>
                    <a:cubicBezTo>
                      <a:pt x="518280" y="1403"/>
                      <a:pt x="507229" y="1530"/>
                      <a:pt x="502020" y="1530"/>
                    </a:cubicBezTo>
                    <a:cubicBezTo>
                      <a:pt x="501258" y="1403"/>
                      <a:pt x="500750" y="1276"/>
                      <a:pt x="499861" y="1276"/>
                    </a:cubicBezTo>
                    <a:cubicBezTo>
                      <a:pt x="496431" y="895"/>
                      <a:pt x="492493" y="1276"/>
                      <a:pt x="488555" y="1784"/>
                    </a:cubicBezTo>
                    <a:cubicBezTo>
                      <a:pt x="443967" y="2292"/>
                      <a:pt x="399254" y="1784"/>
                      <a:pt x="354539" y="4199"/>
                    </a:cubicBezTo>
                    <a:cubicBezTo>
                      <a:pt x="338914" y="5088"/>
                      <a:pt x="323417" y="6231"/>
                      <a:pt x="307665" y="5088"/>
                    </a:cubicBezTo>
                    <a:cubicBezTo>
                      <a:pt x="279592" y="3055"/>
                      <a:pt x="251391" y="3055"/>
                      <a:pt x="223318"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4" y="60105"/>
                    </a:cubicBezTo>
                    <a:cubicBezTo>
                      <a:pt x="181144" y="59215"/>
                      <a:pt x="259394" y="60105"/>
                      <a:pt x="337644" y="58071"/>
                    </a:cubicBezTo>
                    <a:cubicBezTo>
                      <a:pt x="351998" y="57691"/>
                      <a:pt x="386805" y="58453"/>
                      <a:pt x="389472" y="58961"/>
                    </a:cubicBezTo>
                    <a:cubicBezTo>
                      <a:pt x="409162" y="62645"/>
                      <a:pt x="430249" y="59469"/>
                      <a:pt x="450700" y="59723"/>
                    </a:cubicBezTo>
                    <a:cubicBezTo>
                      <a:pt x="457941" y="59850"/>
                      <a:pt x="465182" y="59850"/>
                      <a:pt x="472423"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6" name="Graphic 8">
              <a:extLst>
                <a:ext uri="{FF2B5EF4-FFF2-40B4-BE49-F238E27FC236}">
                  <a16:creationId xmlns:a16="http://schemas.microsoft.com/office/drawing/2014/main" id="{93223B08-B726-5A99-93C9-0F458A7A7769}"/>
                </a:ext>
              </a:extLst>
            </p:cNvPr>
            <p:cNvGrpSpPr/>
            <p:nvPr/>
          </p:nvGrpSpPr>
          <p:grpSpPr>
            <a:xfrm>
              <a:off x="6679460" y="6719464"/>
              <a:ext cx="581921" cy="62572"/>
              <a:chOff x="6679460" y="6719464"/>
              <a:chExt cx="581921" cy="62572"/>
            </a:xfrm>
            <a:solidFill>
              <a:srgbClr val="313B85"/>
            </a:solidFill>
          </p:grpSpPr>
          <p:sp>
            <p:nvSpPr>
              <p:cNvPr id="407" name="Freeform 406">
                <a:extLst>
                  <a:ext uri="{FF2B5EF4-FFF2-40B4-BE49-F238E27FC236}">
                    <a16:creationId xmlns:a16="http://schemas.microsoft.com/office/drawing/2014/main" id="{E83E6612-1078-27BA-27EF-F74EF960B578}"/>
                  </a:ext>
                </a:extLst>
              </p:cNvPr>
              <p:cNvSpPr/>
              <p:nvPr/>
            </p:nvSpPr>
            <p:spPr>
              <a:xfrm>
                <a:off x="7151755" y="6779569"/>
                <a:ext cx="35314" cy="930"/>
              </a:xfrm>
              <a:custGeom>
                <a:avLst/>
                <a:gdLst>
                  <a:gd name="connsiteX0" fmla="*/ 0 w 35314"/>
                  <a:gd name="connsiteY0" fmla="*/ 0 h 930"/>
                  <a:gd name="connsiteX1" fmla="*/ 509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9" y="0"/>
                    </a:cubicBezTo>
                    <a:cubicBezTo>
                      <a:pt x="8130" y="889"/>
                      <a:pt x="16514" y="1016"/>
                      <a:pt x="24644" y="889"/>
                    </a:cubicBezTo>
                    <a:cubicBezTo>
                      <a:pt x="28328" y="635"/>
                      <a:pt x="31757" y="635"/>
                      <a:pt x="35315" y="381"/>
                    </a:cubicBezTo>
                    <a:cubicBezTo>
                      <a:pt x="23501" y="254"/>
                      <a:pt x="11687"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08" name="Freeform 407">
                <a:extLst>
                  <a:ext uri="{FF2B5EF4-FFF2-40B4-BE49-F238E27FC236}">
                    <a16:creationId xmlns:a16="http://schemas.microsoft.com/office/drawing/2014/main" id="{B8C33D26-1625-B0F9-F8B9-14C1EFC90A54}"/>
                  </a:ext>
                </a:extLst>
              </p:cNvPr>
              <p:cNvSpPr/>
              <p:nvPr/>
            </p:nvSpPr>
            <p:spPr>
              <a:xfrm>
                <a:off x="6679460"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6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3 w 581921"/>
                  <a:gd name="connsiteY21" fmla="*/ 58961 h 62572"/>
                  <a:gd name="connsiteX22" fmla="*/ 450701 w 581921"/>
                  <a:gd name="connsiteY22" fmla="*/ 59723 h 62572"/>
                  <a:gd name="connsiteX23" fmla="*/ 472422 w 581921"/>
                  <a:gd name="connsiteY23" fmla="*/ 59978 h 62572"/>
                  <a:gd name="connsiteX24" fmla="*/ 507737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4" y="1657"/>
                      <a:pt x="556008" y="895"/>
                      <a:pt x="549402" y="768"/>
                    </a:cubicBezTo>
                    <a:cubicBezTo>
                      <a:pt x="545337" y="514"/>
                      <a:pt x="541399" y="514"/>
                      <a:pt x="536826" y="895"/>
                    </a:cubicBezTo>
                    <a:cubicBezTo>
                      <a:pt x="530983" y="1657"/>
                      <a:pt x="524632" y="1784"/>
                      <a:pt x="518407" y="1403"/>
                    </a:cubicBezTo>
                    <a:cubicBezTo>
                      <a:pt x="518281"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6" y="5088"/>
                    </a:cubicBezTo>
                    <a:cubicBezTo>
                      <a:pt x="279592" y="3055"/>
                      <a:pt x="251392" y="3055"/>
                      <a:pt x="223318" y="2547"/>
                    </a:cubicBezTo>
                    <a:cubicBezTo>
                      <a:pt x="210107" y="2292"/>
                      <a:pt x="201215" y="5215"/>
                      <a:pt x="183558" y="2547"/>
                    </a:cubicBezTo>
                    <a:cubicBezTo>
                      <a:pt x="175809" y="2039"/>
                      <a:pt x="161200" y="-122"/>
                      <a:pt x="153706" y="5"/>
                    </a:cubicBezTo>
                    <a:cubicBezTo>
                      <a:pt x="139605" y="387"/>
                      <a:pt x="132492" y="1530"/>
                      <a:pt x="118391" y="2166"/>
                    </a:cubicBezTo>
                    <a:cubicBezTo>
                      <a:pt x="87016" y="3436"/>
                      <a:pt x="55639" y="3944"/>
                      <a:pt x="24263" y="4326"/>
                    </a:cubicBezTo>
                    <a:cubicBezTo>
                      <a:pt x="18292" y="4453"/>
                      <a:pt x="12195" y="3817"/>
                      <a:pt x="6224" y="3182"/>
                    </a:cubicBezTo>
                    <a:lnTo>
                      <a:pt x="0" y="31517"/>
                    </a:lnTo>
                    <a:lnTo>
                      <a:pt x="6224" y="62010"/>
                    </a:lnTo>
                    <a:cubicBezTo>
                      <a:pt x="9654" y="62137"/>
                      <a:pt x="13212" y="62137"/>
                      <a:pt x="16641" y="62265"/>
                    </a:cubicBezTo>
                    <a:cubicBezTo>
                      <a:pt x="45477" y="63535"/>
                      <a:pt x="74693" y="60486"/>
                      <a:pt x="102894" y="60105"/>
                    </a:cubicBezTo>
                    <a:cubicBezTo>
                      <a:pt x="181144" y="59215"/>
                      <a:pt x="259395" y="60105"/>
                      <a:pt x="337644" y="58071"/>
                    </a:cubicBezTo>
                    <a:cubicBezTo>
                      <a:pt x="351999" y="57691"/>
                      <a:pt x="386805" y="58453"/>
                      <a:pt x="389473" y="58961"/>
                    </a:cubicBezTo>
                    <a:cubicBezTo>
                      <a:pt x="409162" y="62645"/>
                      <a:pt x="430248" y="59469"/>
                      <a:pt x="450701" y="59723"/>
                    </a:cubicBezTo>
                    <a:cubicBezTo>
                      <a:pt x="457942" y="59850"/>
                      <a:pt x="465182" y="59850"/>
                      <a:pt x="472422" y="59978"/>
                    </a:cubicBezTo>
                    <a:cubicBezTo>
                      <a:pt x="484236" y="60105"/>
                      <a:pt x="495923" y="60231"/>
                      <a:pt x="507737" y="60358"/>
                    </a:cubicBezTo>
                    <a:cubicBezTo>
                      <a:pt x="530729" y="60613"/>
                      <a:pt x="553721" y="61121"/>
                      <a:pt x="576587"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7" name="Graphic 8">
              <a:extLst>
                <a:ext uri="{FF2B5EF4-FFF2-40B4-BE49-F238E27FC236}">
                  <a16:creationId xmlns:a16="http://schemas.microsoft.com/office/drawing/2014/main" id="{64A792E8-DE28-EE74-BEE4-D60385C01D7A}"/>
                </a:ext>
              </a:extLst>
            </p:cNvPr>
            <p:cNvGrpSpPr/>
            <p:nvPr/>
          </p:nvGrpSpPr>
          <p:grpSpPr>
            <a:xfrm>
              <a:off x="7249822" y="6719464"/>
              <a:ext cx="581921" cy="62572"/>
              <a:chOff x="7249822" y="6719464"/>
              <a:chExt cx="581921" cy="62572"/>
            </a:xfrm>
            <a:solidFill>
              <a:srgbClr val="313B85"/>
            </a:solidFill>
          </p:grpSpPr>
          <p:sp>
            <p:nvSpPr>
              <p:cNvPr id="405" name="Freeform 404">
                <a:extLst>
                  <a:ext uri="{FF2B5EF4-FFF2-40B4-BE49-F238E27FC236}">
                    <a16:creationId xmlns:a16="http://schemas.microsoft.com/office/drawing/2014/main" id="{160FD603-E5D8-734E-B37B-6DE26A354679}"/>
                  </a:ext>
                </a:extLst>
              </p:cNvPr>
              <p:cNvSpPr/>
              <p:nvPr/>
            </p:nvSpPr>
            <p:spPr>
              <a:xfrm>
                <a:off x="7721990"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2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4" y="635"/>
                      <a:pt x="31885" y="635"/>
                      <a:pt x="35442" y="381"/>
                    </a:cubicBezTo>
                    <a:cubicBezTo>
                      <a:pt x="23627"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06" name="Freeform 405">
                <a:extLst>
                  <a:ext uri="{FF2B5EF4-FFF2-40B4-BE49-F238E27FC236}">
                    <a16:creationId xmlns:a16="http://schemas.microsoft.com/office/drawing/2014/main" id="{62D0ED81-0E88-5A73-FAE2-A175DC9BBC71}"/>
                  </a:ext>
                </a:extLst>
              </p:cNvPr>
              <p:cNvSpPr/>
              <p:nvPr/>
            </p:nvSpPr>
            <p:spPr>
              <a:xfrm>
                <a:off x="7249822"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8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0"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6" y="2292"/>
                      <a:pt x="201214" y="5215"/>
                      <a:pt x="183558" y="2547"/>
                    </a:cubicBezTo>
                    <a:cubicBezTo>
                      <a:pt x="175808" y="2039"/>
                      <a:pt x="161200" y="-122"/>
                      <a:pt x="153705" y="5"/>
                    </a:cubicBezTo>
                    <a:cubicBezTo>
                      <a:pt x="139605" y="387"/>
                      <a:pt x="132492" y="1530"/>
                      <a:pt x="118391" y="2166"/>
                    </a:cubicBezTo>
                    <a:cubicBezTo>
                      <a:pt x="87015" y="3436"/>
                      <a:pt x="55639" y="3944"/>
                      <a:pt x="24262"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3" y="60105"/>
                    </a:cubicBezTo>
                    <a:cubicBezTo>
                      <a:pt x="181144" y="59215"/>
                      <a:pt x="259394" y="60105"/>
                      <a:pt x="337644" y="58071"/>
                    </a:cubicBezTo>
                    <a:cubicBezTo>
                      <a:pt x="351999" y="57691"/>
                      <a:pt x="386805" y="58453"/>
                      <a:pt x="389472" y="58961"/>
                    </a:cubicBezTo>
                    <a:cubicBezTo>
                      <a:pt x="409162" y="62645"/>
                      <a:pt x="430248" y="59469"/>
                      <a:pt x="450700" y="59723"/>
                    </a:cubicBezTo>
                    <a:cubicBezTo>
                      <a:pt x="457941" y="59850"/>
                      <a:pt x="465182" y="59850"/>
                      <a:pt x="472422" y="59978"/>
                    </a:cubicBezTo>
                    <a:cubicBezTo>
                      <a:pt x="484236" y="60105"/>
                      <a:pt x="495922" y="60231"/>
                      <a:pt x="507736" y="60358"/>
                    </a:cubicBezTo>
                    <a:cubicBezTo>
                      <a:pt x="530728" y="60613"/>
                      <a:pt x="553721" y="61121"/>
                      <a:pt x="576587"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8" name="Graphic 8">
              <a:extLst>
                <a:ext uri="{FF2B5EF4-FFF2-40B4-BE49-F238E27FC236}">
                  <a16:creationId xmlns:a16="http://schemas.microsoft.com/office/drawing/2014/main" id="{888AEF8A-35BB-53FE-C497-9E6F16C24F2C}"/>
                </a:ext>
              </a:extLst>
            </p:cNvPr>
            <p:cNvGrpSpPr/>
            <p:nvPr/>
          </p:nvGrpSpPr>
          <p:grpSpPr>
            <a:xfrm>
              <a:off x="7820184" y="6719464"/>
              <a:ext cx="581921" cy="62572"/>
              <a:chOff x="7820184" y="6719464"/>
              <a:chExt cx="581921" cy="62572"/>
            </a:xfrm>
            <a:solidFill>
              <a:srgbClr val="313B85"/>
            </a:solidFill>
          </p:grpSpPr>
          <p:sp>
            <p:nvSpPr>
              <p:cNvPr id="402" name="Freeform 401">
                <a:extLst>
                  <a:ext uri="{FF2B5EF4-FFF2-40B4-BE49-F238E27FC236}">
                    <a16:creationId xmlns:a16="http://schemas.microsoft.com/office/drawing/2014/main" id="{E1DD7B87-33D3-48DA-C02B-6F2812B65B3C}"/>
                  </a:ext>
                </a:extLst>
              </p:cNvPr>
              <p:cNvSpPr/>
              <p:nvPr/>
            </p:nvSpPr>
            <p:spPr>
              <a:xfrm>
                <a:off x="8292352" y="6779569"/>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127" y="0"/>
                      <a:pt x="381" y="0"/>
                      <a:pt x="508" y="0"/>
                    </a:cubicBezTo>
                    <a:cubicBezTo>
                      <a:pt x="8130" y="889"/>
                      <a:pt x="16514" y="1016"/>
                      <a:pt x="24644" y="889"/>
                    </a:cubicBezTo>
                    <a:cubicBezTo>
                      <a:pt x="28327" y="635"/>
                      <a:pt x="31757" y="635"/>
                      <a:pt x="35187" y="381"/>
                    </a:cubicBezTo>
                    <a:cubicBezTo>
                      <a:pt x="23500"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03" name="Freeform 402">
                <a:extLst>
                  <a:ext uri="{FF2B5EF4-FFF2-40B4-BE49-F238E27FC236}">
                    <a16:creationId xmlns:a16="http://schemas.microsoft.com/office/drawing/2014/main" id="{231FADB9-D56C-F142-B2A5-73DF7A9717C5}"/>
                  </a:ext>
                </a:extLst>
              </p:cNvPr>
              <p:cNvSpPr/>
              <p:nvPr/>
            </p:nvSpPr>
            <p:spPr>
              <a:xfrm>
                <a:off x="782018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2"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7" y="1403"/>
                      <a:pt x="500750" y="1276"/>
                      <a:pt x="499860" y="1276"/>
                    </a:cubicBezTo>
                    <a:cubicBezTo>
                      <a:pt x="496430" y="895"/>
                      <a:pt x="492492" y="1276"/>
                      <a:pt x="488555" y="1784"/>
                    </a:cubicBezTo>
                    <a:cubicBezTo>
                      <a:pt x="443967" y="2292"/>
                      <a:pt x="399253" y="1784"/>
                      <a:pt x="354539" y="4199"/>
                    </a:cubicBezTo>
                    <a:cubicBezTo>
                      <a:pt x="338914" y="5088"/>
                      <a:pt x="323416" y="6231"/>
                      <a:pt x="307665" y="5088"/>
                    </a:cubicBezTo>
                    <a:cubicBezTo>
                      <a:pt x="279591" y="3055"/>
                      <a:pt x="251391" y="3055"/>
                      <a:pt x="223317" y="2547"/>
                    </a:cubicBezTo>
                    <a:cubicBezTo>
                      <a:pt x="210106" y="2292"/>
                      <a:pt x="201214" y="5215"/>
                      <a:pt x="183557" y="2547"/>
                    </a:cubicBezTo>
                    <a:cubicBezTo>
                      <a:pt x="175808" y="2039"/>
                      <a:pt x="161200" y="-122"/>
                      <a:pt x="153705" y="5"/>
                    </a:cubicBezTo>
                    <a:cubicBezTo>
                      <a:pt x="139605" y="387"/>
                      <a:pt x="132492" y="1530"/>
                      <a:pt x="118391" y="2166"/>
                    </a:cubicBezTo>
                    <a:cubicBezTo>
                      <a:pt x="87015" y="3436"/>
                      <a:pt x="55638" y="3944"/>
                      <a:pt x="24262" y="4326"/>
                    </a:cubicBezTo>
                    <a:cubicBezTo>
                      <a:pt x="18291" y="4453"/>
                      <a:pt x="12194" y="3817"/>
                      <a:pt x="6224" y="3182"/>
                    </a:cubicBezTo>
                    <a:lnTo>
                      <a:pt x="0" y="31517"/>
                    </a:lnTo>
                    <a:lnTo>
                      <a:pt x="6224" y="62010"/>
                    </a:lnTo>
                    <a:cubicBezTo>
                      <a:pt x="9654" y="62137"/>
                      <a:pt x="13211" y="62137"/>
                      <a:pt x="16641" y="62265"/>
                    </a:cubicBezTo>
                    <a:cubicBezTo>
                      <a:pt x="45476" y="63535"/>
                      <a:pt x="74693" y="60486"/>
                      <a:pt x="102893" y="60105"/>
                    </a:cubicBezTo>
                    <a:cubicBezTo>
                      <a:pt x="181143" y="59215"/>
                      <a:pt x="259394" y="60105"/>
                      <a:pt x="337644" y="58071"/>
                    </a:cubicBezTo>
                    <a:cubicBezTo>
                      <a:pt x="351998" y="57691"/>
                      <a:pt x="386804" y="58453"/>
                      <a:pt x="389472" y="58961"/>
                    </a:cubicBezTo>
                    <a:cubicBezTo>
                      <a:pt x="409161" y="62645"/>
                      <a:pt x="430248" y="59469"/>
                      <a:pt x="450700" y="59723"/>
                    </a:cubicBezTo>
                    <a:cubicBezTo>
                      <a:pt x="457941" y="59850"/>
                      <a:pt x="465182" y="59850"/>
                      <a:pt x="472422" y="59978"/>
                    </a:cubicBezTo>
                    <a:cubicBezTo>
                      <a:pt x="484236" y="60105"/>
                      <a:pt x="495922" y="60231"/>
                      <a:pt x="507736" y="60358"/>
                    </a:cubicBezTo>
                    <a:cubicBezTo>
                      <a:pt x="530728"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9" name="Graphic 8">
              <a:extLst>
                <a:ext uri="{FF2B5EF4-FFF2-40B4-BE49-F238E27FC236}">
                  <a16:creationId xmlns:a16="http://schemas.microsoft.com/office/drawing/2014/main" id="{ABB6AB18-0A73-7953-83E6-702738F36660}"/>
                </a:ext>
              </a:extLst>
            </p:cNvPr>
            <p:cNvGrpSpPr/>
            <p:nvPr/>
          </p:nvGrpSpPr>
          <p:grpSpPr>
            <a:xfrm>
              <a:off x="8390546" y="6719464"/>
              <a:ext cx="581921" cy="62572"/>
              <a:chOff x="8390546" y="6719464"/>
              <a:chExt cx="581921" cy="62572"/>
            </a:xfrm>
            <a:solidFill>
              <a:srgbClr val="313B85"/>
            </a:solidFill>
          </p:grpSpPr>
          <p:sp>
            <p:nvSpPr>
              <p:cNvPr id="399" name="Freeform 398">
                <a:extLst>
                  <a:ext uri="{FF2B5EF4-FFF2-40B4-BE49-F238E27FC236}">
                    <a16:creationId xmlns:a16="http://schemas.microsoft.com/office/drawing/2014/main" id="{4FC73F72-4AF0-7424-1BE1-A98B7AEC5E81}"/>
                  </a:ext>
                </a:extLst>
              </p:cNvPr>
              <p:cNvSpPr/>
              <p:nvPr/>
            </p:nvSpPr>
            <p:spPr>
              <a:xfrm>
                <a:off x="8862714" y="6779569"/>
                <a:ext cx="35441" cy="930"/>
              </a:xfrm>
              <a:custGeom>
                <a:avLst/>
                <a:gdLst>
                  <a:gd name="connsiteX0" fmla="*/ 0 w 35441"/>
                  <a:gd name="connsiteY0" fmla="*/ 0 h 930"/>
                  <a:gd name="connsiteX1" fmla="*/ 636 w 35441"/>
                  <a:gd name="connsiteY1" fmla="*/ 0 h 930"/>
                  <a:gd name="connsiteX2" fmla="*/ 24771 w 35441"/>
                  <a:gd name="connsiteY2" fmla="*/ 889 h 930"/>
                  <a:gd name="connsiteX3" fmla="*/ 35442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6" y="0"/>
                    </a:cubicBezTo>
                    <a:cubicBezTo>
                      <a:pt x="8257" y="889"/>
                      <a:pt x="16641" y="1016"/>
                      <a:pt x="24771" y="889"/>
                    </a:cubicBezTo>
                    <a:cubicBezTo>
                      <a:pt x="28455" y="635"/>
                      <a:pt x="31885" y="635"/>
                      <a:pt x="35442" y="381"/>
                    </a:cubicBezTo>
                    <a:cubicBezTo>
                      <a:pt x="23501"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01" name="Freeform 400">
                <a:extLst>
                  <a:ext uri="{FF2B5EF4-FFF2-40B4-BE49-F238E27FC236}">
                    <a16:creationId xmlns:a16="http://schemas.microsoft.com/office/drawing/2014/main" id="{70FF9B77-4C5B-02F6-F174-C435353C127F}"/>
                  </a:ext>
                </a:extLst>
              </p:cNvPr>
              <p:cNvSpPr/>
              <p:nvPr/>
            </p:nvSpPr>
            <p:spPr>
              <a:xfrm>
                <a:off x="8390546"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6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3 w 581921"/>
                  <a:gd name="connsiteY21" fmla="*/ 58961 h 62572"/>
                  <a:gd name="connsiteX22" fmla="*/ 450700 w 581921"/>
                  <a:gd name="connsiteY22" fmla="*/ 59723 h 62572"/>
                  <a:gd name="connsiteX23" fmla="*/ 472422 w 581921"/>
                  <a:gd name="connsiteY23" fmla="*/ 59978 h 62572"/>
                  <a:gd name="connsiteX24" fmla="*/ 507737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6" y="5088"/>
                    </a:cubicBezTo>
                    <a:cubicBezTo>
                      <a:pt x="279592" y="3055"/>
                      <a:pt x="251391" y="3055"/>
                      <a:pt x="223318" y="2547"/>
                    </a:cubicBezTo>
                    <a:cubicBezTo>
                      <a:pt x="210106" y="2292"/>
                      <a:pt x="201215" y="5215"/>
                      <a:pt x="183558" y="2547"/>
                    </a:cubicBezTo>
                    <a:cubicBezTo>
                      <a:pt x="175809" y="2039"/>
                      <a:pt x="161200" y="-122"/>
                      <a:pt x="153706" y="5"/>
                    </a:cubicBezTo>
                    <a:cubicBezTo>
                      <a:pt x="139605" y="387"/>
                      <a:pt x="132492" y="1530"/>
                      <a:pt x="118391" y="2166"/>
                    </a:cubicBezTo>
                    <a:cubicBezTo>
                      <a:pt x="87016"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4" y="60105"/>
                    </a:cubicBezTo>
                    <a:cubicBezTo>
                      <a:pt x="181144" y="59215"/>
                      <a:pt x="259394" y="60105"/>
                      <a:pt x="337644" y="58071"/>
                    </a:cubicBezTo>
                    <a:cubicBezTo>
                      <a:pt x="351999" y="57691"/>
                      <a:pt x="386805" y="58453"/>
                      <a:pt x="389473" y="58961"/>
                    </a:cubicBezTo>
                    <a:cubicBezTo>
                      <a:pt x="409162" y="62645"/>
                      <a:pt x="430248" y="59469"/>
                      <a:pt x="450700" y="59723"/>
                    </a:cubicBezTo>
                    <a:cubicBezTo>
                      <a:pt x="457941" y="59850"/>
                      <a:pt x="465182" y="59850"/>
                      <a:pt x="472422" y="59978"/>
                    </a:cubicBezTo>
                    <a:cubicBezTo>
                      <a:pt x="484236" y="60105"/>
                      <a:pt x="495922" y="60231"/>
                      <a:pt x="507737" y="60358"/>
                    </a:cubicBezTo>
                    <a:cubicBezTo>
                      <a:pt x="530729" y="60613"/>
                      <a:pt x="553721" y="61121"/>
                      <a:pt x="576587"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90" name="Graphic 8">
              <a:extLst>
                <a:ext uri="{FF2B5EF4-FFF2-40B4-BE49-F238E27FC236}">
                  <a16:creationId xmlns:a16="http://schemas.microsoft.com/office/drawing/2014/main" id="{0E22C20C-272C-948A-E5EB-43DFD6552A90}"/>
                </a:ext>
              </a:extLst>
            </p:cNvPr>
            <p:cNvGrpSpPr/>
            <p:nvPr/>
          </p:nvGrpSpPr>
          <p:grpSpPr>
            <a:xfrm>
              <a:off x="8960908" y="6719464"/>
              <a:ext cx="581794" cy="62572"/>
              <a:chOff x="8960908" y="6719464"/>
              <a:chExt cx="581794" cy="62572"/>
            </a:xfrm>
            <a:solidFill>
              <a:srgbClr val="313B85"/>
            </a:solidFill>
          </p:grpSpPr>
          <p:sp>
            <p:nvSpPr>
              <p:cNvPr id="397" name="Freeform 396">
                <a:extLst>
                  <a:ext uri="{FF2B5EF4-FFF2-40B4-BE49-F238E27FC236}">
                    <a16:creationId xmlns:a16="http://schemas.microsoft.com/office/drawing/2014/main" id="{747955DF-817D-8868-79AD-5D4B4BD3173C}"/>
                  </a:ext>
                </a:extLst>
              </p:cNvPr>
              <p:cNvSpPr/>
              <p:nvPr/>
            </p:nvSpPr>
            <p:spPr>
              <a:xfrm>
                <a:off x="9433076" y="6779569"/>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4" y="635"/>
                      <a:pt x="31885" y="635"/>
                      <a:pt x="35315" y="381"/>
                    </a:cubicBezTo>
                    <a:cubicBezTo>
                      <a:pt x="23500" y="254"/>
                      <a:pt x="11686"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398" name="Freeform 397">
                <a:extLst>
                  <a:ext uri="{FF2B5EF4-FFF2-40B4-BE49-F238E27FC236}">
                    <a16:creationId xmlns:a16="http://schemas.microsoft.com/office/drawing/2014/main" id="{F93D5EC1-405D-EFEC-AF2F-7BC9F0188434}"/>
                  </a:ext>
                </a:extLst>
              </p:cNvPr>
              <p:cNvSpPr/>
              <p:nvPr/>
            </p:nvSpPr>
            <p:spPr>
              <a:xfrm>
                <a:off x="8960908" y="6719464"/>
                <a:ext cx="581794" cy="62572"/>
              </a:xfrm>
              <a:custGeom>
                <a:avLst/>
                <a:gdLst>
                  <a:gd name="connsiteX0" fmla="*/ 576332 w 581794"/>
                  <a:gd name="connsiteY0" fmla="*/ 3309 h 62572"/>
                  <a:gd name="connsiteX1" fmla="*/ 569599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3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8 w 581794"/>
                  <a:gd name="connsiteY12" fmla="*/ 5 h 62572"/>
                  <a:gd name="connsiteX13" fmla="*/ 118264 w 581794"/>
                  <a:gd name="connsiteY13" fmla="*/ 2166 h 62572"/>
                  <a:gd name="connsiteX14" fmla="*/ 24135 w 581794"/>
                  <a:gd name="connsiteY14" fmla="*/ 4326 h 62572"/>
                  <a:gd name="connsiteX15" fmla="*/ 6097 w 581794"/>
                  <a:gd name="connsiteY15" fmla="*/ 3182 h 62572"/>
                  <a:gd name="connsiteX16" fmla="*/ 0 w 581794"/>
                  <a:gd name="connsiteY16" fmla="*/ 31517 h 62572"/>
                  <a:gd name="connsiteX17" fmla="*/ 6097 w 581794"/>
                  <a:gd name="connsiteY17" fmla="*/ 62010 h 62572"/>
                  <a:gd name="connsiteX18" fmla="*/ 16514 w 581794"/>
                  <a:gd name="connsiteY18" fmla="*/ 62265 h 62572"/>
                  <a:gd name="connsiteX19" fmla="*/ 102766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5 w 581794"/>
                  <a:gd name="connsiteY23" fmla="*/ 59978 h 62572"/>
                  <a:gd name="connsiteX24" fmla="*/ 507609 w 581794"/>
                  <a:gd name="connsiteY24" fmla="*/ 60358 h 62572"/>
                  <a:gd name="connsiteX25" fmla="*/ 576459 w 581794"/>
                  <a:gd name="connsiteY25" fmla="*/ 62010 h 62572"/>
                  <a:gd name="connsiteX26" fmla="*/ 581794 w 581794"/>
                  <a:gd name="connsiteY26" fmla="*/ 29737 h 62572"/>
                  <a:gd name="connsiteX27" fmla="*/ 576332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2" y="3309"/>
                    </a:moveTo>
                    <a:cubicBezTo>
                      <a:pt x="574046" y="3055"/>
                      <a:pt x="571886" y="2801"/>
                      <a:pt x="569599"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2" y="1276"/>
                      <a:pt x="499733"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79" y="2292"/>
                      <a:pt x="201087" y="5215"/>
                      <a:pt x="183430" y="2547"/>
                    </a:cubicBezTo>
                    <a:cubicBezTo>
                      <a:pt x="175681" y="2039"/>
                      <a:pt x="161073" y="-122"/>
                      <a:pt x="153578" y="5"/>
                    </a:cubicBezTo>
                    <a:cubicBezTo>
                      <a:pt x="139478" y="387"/>
                      <a:pt x="132364" y="1530"/>
                      <a:pt x="118264" y="2166"/>
                    </a:cubicBezTo>
                    <a:cubicBezTo>
                      <a:pt x="86888" y="3436"/>
                      <a:pt x="55512" y="3944"/>
                      <a:pt x="24135" y="4326"/>
                    </a:cubicBezTo>
                    <a:cubicBezTo>
                      <a:pt x="18165" y="4453"/>
                      <a:pt x="12068" y="3817"/>
                      <a:pt x="6097" y="3182"/>
                    </a:cubicBezTo>
                    <a:lnTo>
                      <a:pt x="0" y="31517"/>
                    </a:lnTo>
                    <a:lnTo>
                      <a:pt x="6097" y="62010"/>
                    </a:lnTo>
                    <a:cubicBezTo>
                      <a:pt x="9527" y="62137"/>
                      <a:pt x="13084" y="62137"/>
                      <a:pt x="16514" y="62265"/>
                    </a:cubicBezTo>
                    <a:cubicBezTo>
                      <a:pt x="45350" y="63535"/>
                      <a:pt x="74566" y="60486"/>
                      <a:pt x="102766" y="60105"/>
                    </a:cubicBezTo>
                    <a:cubicBezTo>
                      <a:pt x="181017" y="59215"/>
                      <a:pt x="259267" y="60105"/>
                      <a:pt x="337517" y="58071"/>
                    </a:cubicBezTo>
                    <a:cubicBezTo>
                      <a:pt x="351872" y="57691"/>
                      <a:pt x="386677" y="58453"/>
                      <a:pt x="389345" y="58961"/>
                    </a:cubicBezTo>
                    <a:cubicBezTo>
                      <a:pt x="409035" y="62645"/>
                      <a:pt x="430121" y="59469"/>
                      <a:pt x="450573" y="59723"/>
                    </a:cubicBezTo>
                    <a:cubicBezTo>
                      <a:pt x="457814" y="59850"/>
                      <a:pt x="465054" y="59850"/>
                      <a:pt x="472295" y="59978"/>
                    </a:cubicBezTo>
                    <a:cubicBezTo>
                      <a:pt x="484109" y="60105"/>
                      <a:pt x="495795" y="60231"/>
                      <a:pt x="507609" y="60358"/>
                    </a:cubicBezTo>
                    <a:cubicBezTo>
                      <a:pt x="530601" y="60613"/>
                      <a:pt x="553594" y="61121"/>
                      <a:pt x="576459" y="62010"/>
                    </a:cubicBezTo>
                    <a:lnTo>
                      <a:pt x="581794" y="29737"/>
                    </a:lnTo>
                    <a:lnTo>
                      <a:pt x="576332"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91" name="Graphic 8">
              <a:extLst>
                <a:ext uri="{FF2B5EF4-FFF2-40B4-BE49-F238E27FC236}">
                  <a16:creationId xmlns:a16="http://schemas.microsoft.com/office/drawing/2014/main" id="{5FB80DA6-1D17-2CF3-B194-AF58FA1A2819}"/>
                </a:ext>
              </a:extLst>
            </p:cNvPr>
            <p:cNvGrpSpPr/>
            <p:nvPr/>
          </p:nvGrpSpPr>
          <p:grpSpPr>
            <a:xfrm>
              <a:off x="9531142" y="6719464"/>
              <a:ext cx="581922" cy="62572"/>
              <a:chOff x="9531142" y="6719464"/>
              <a:chExt cx="581922" cy="62572"/>
            </a:xfrm>
            <a:solidFill>
              <a:srgbClr val="313B85"/>
            </a:solidFill>
          </p:grpSpPr>
          <p:sp>
            <p:nvSpPr>
              <p:cNvPr id="395" name="Freeform 394">
                <a:extLst>
                  <a:ext uri="{FF2B5EF4-FFF2-40B4-BE49-F238E27FC236}">
                    <a16:creationId xmlns:a16="http://schemas.microsoft.com/office/drawing/2014/main" id="{F4E11B3C-FF15-0BC1-E3C6-96DA1375773C}"/>
                  </a:ext>
                </a:extLst>
              </p:cNvPr>
              <p:cNvSpPr/>
              <p:nvPr/>
            </p:nvSpPr>
            <p:spPr>
              <a:xfrm>
                <a:off x="10003311" y="6779569"/>
                <a:ext cx="35313" cy="930"/>
              </a:xfrm>
              <a:custGeom>
                <a:avLst/>
                <a:gdLst>
                  <a:gd name="connsiteX0" fmla="*/ 0 w 35313"/>
                  <a:gd name="connsiteY0" fmla="*/ 0 h 930"/>
                  <a:gd name="connsiteX1" fmla="*/ 508 w 35313"/>
                  <a:gd name="connsiteY1" fmla="*/ 0 h 930"/>
                  <a:gd name="connsiteX2" fmla="*/ 24644 w 35313"/>
                  <a:gd name="connsiteY2" fmla="*/ 889 h 930"/>
                  <a:gd name="connsiteX3" fmla="*/ 35314 w 35313"/>
                  <a:gd name="connsiteY3" fmla="*/ 381 h 930"/>
                  <a:gd name="connsiteX4" fmla="*/ 0 w 35313"/>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0" y="0"/>
                    </a:moveTo>
                    <a:cubicBezTo>
                      <a:pt x="127" y="0"/>
                      <a:pt x="381" y="0"/>
                      <a:pt x="508" y="0"/>
                    </a:cubicBezTo>
                    <a:cubicBezTo>
                      <a:pt x="8130" y="889"/>
                      <a:pt x="16514" y="1016"/>
                      <a:pt x="24644" y="889"/>
                    </a:cubicBezTo>
                    <a:cubicBezTo>
                      <a:pt x="28327" y="635"/>
                      <a:pt x="31757" y="635"/>
                      <a:pt x="35314" y="381"/>
                    </a:cubicBezTo>
                    <a:cubicBezTo>
                      <a:pt x="23627"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396" name="Freeform 395">
                <a:extLst>
                  <a:ext uri="{FF2B5EF4-FFF2-40B4-BE49-F238E27FC236}">
                    <a16:creationId xmlns:a16="http://schemas.microsoft.com/office/drawing/2014/main" id="{34D41E61-C2AC-FA30-798F-FE747B974281}"/>
                  </a:ext>
                </a:extLst>
              </p:cNvPr>
              <p:cNvSpPr/>
              <p:nvPr/>
            </p:nvSpPr>
            <p:spPr>
              <a:xfrm>
                <a:off x="9531142" y="6719464"/>
                <a:ext cx="581922" cy="62572"/>
              </a:xfrm>
              <a:custGeom>
                <a:avLst/>
                <a:gdLst>
                  <a:gd name="connsiteX0" fmla="*/ 576459 w 581922"/>
                  <a:gd name="connsiteY0" fmla="*/ 3309 h 62572"/>
                  <a:gd name="connsiteX1" fmla="*/ 569727 w 581922"/>
                  <a:gd name="connsiteY1" fmla="*/ 2547 h 62572"/>
                  <a:gd name="connsiteX2" fmla="*/ 549402 w 581922"/>
                  <a:gd name="connsiteY2" fmla="*/ 768 h 62572"/>
                  <a:gd name="connsiteX3" fmla="*/ 536826 w 581922"/>
                  <a:gd name="connsiteY3" fmla="*/ 895 h 62572"/>
                  <a:gd name="connsiteX4" fmla="*/ 518408 w 581922"/>
                  <a:gd name="connsiteY4" fmla="*/ 1403 h 62572"/>
                  <a:gd name="connsiteX5" fmla="*/ 502020 w 581922"/>
                  <a:gd name="connsiteY5" fmla="*/ 1530 h 62572"/>
                  <a:gd name="connsiteX6" fmla="*/ 499861 w 581922"/>
                  <a:gd name="connsiteY6" fmla="*/ 1276 h 62572"/>
                  <a:gd name="connsiteX7" fmla="*/ 488555 w 581922"/>
                  <a:gd name="connsiteY7" fmla="*/ 1784 h 62572"/>
                  <a:gd name="connsiteX8" fmla="*/ 354539 w 581922"/>
                  <a:gd name="connsiteY8" fmla="*/ 4199 h 62572"/>
                  <a:gd name="connsiteX9" fmla="*/ 307666 w 581922"/>
                  <a:gd name="connsiteY9" fmla="*/ 5088 h 62572"/>
                  <a:gd name="connsiteX10" fmla="*/ 223318 w 581922"/>
                  <a:gd name="connsiteY10" fmla="*/ 2547 h 62572"/>
                  <a:gd name="connsiteX11" fmla="*/ 183558 w 581922"/>
                  <a:gd name="connsiteY11" fmla="*/ 2547 h 62572"/>
                  <a:gd name="connsiteX12" fmla="*/ 153706 w 581922"/>
                  <a:gd name="connsiteY12" fmla="*/ 5 h 62572"/>
                  <a:gd name="connsiteX13" fmla="*/ 118391 w 581922"/>
                  <a:gd name="connsiteY13" fmla="*/ 2166 h 62572"/>
                  <a:gd name="connsiteX14" fmla="*/ 24263 w 581922"/>
                  <a:gd name="connsiteY14" fmla="*/ 4326 h 62572"/>
                  <a:gd name="connsiteX15" fmla="*/ 6225 w 581922"/>
                  <a:gd name="connsiteY15" fmla="*/ 3182 h 62572"/>
                  <a:gd name="connsiteX16" fmla="*/ 0 w 581922"/>
                  <a:gd name="connsiteY16" fmla="*/ 31517 h 62572"/>
                  <a:gd name="connsiteX17" fmla="*/ 6225 w 581922"/>
                  <a:gd name="connsiteY17" fmla="*/ 62010 h 62572"/>
                  <a:gd name="connsiteX18" fmla="*/ 16642 w 581922"/>
                  <a:gd name="connsiteY18" fmla="*/ 62265 h 62572"/>
                  <a:gd name="connsiteX19" fmla="*/ 102894 w 581922"/>
                  <a:gd name="connsiteY19" fmla="*/ 60105 h 62572"/>
                  <a:gd name="connsiteX20" fmla="*/ 337644 w 581922"/>
                  <a:gd name="connsiteY20" fmla="*/ 58071 h 62572"/>
                  <a:gd name="connsiteX21" fmla="*/ 389473 w 581922"/>
                  <a:gd name="connsiteY21" fmla="*/ 58961 h 62572"/>
                  <a:gd name="connsiteX22" fmla="*/ 450701 w 581922"/>
                  <a:gd name="connsiteY22" fmla="*/ 59723 h 62572"/>
                  <a:gd name="connsiteX23" fmla="*/ 472422 w 581922"/>
                  <a:gd name="connsiteY23" fmla="*/ 59978 h 62572"/>
                  <a:gd name="connsiteX24" fmla="*/ 507737 w 581922"/>
                  <a:gd name="connsiteY24" fmla="*/ 60358 h 62572"/>
                  <a:gd name="connsiteX25" fmla="*/ 576587 w 581922"/>
                  <a:gd name="connsiteY25" fmla="*/ 62010 h 62572"/>
                  <a:gd name="connsiteX26" fmla="*/ 581922 w 581922"/>
                  <a:gd name="connsiteY26" fmla="*/ 29737 h 62572"/>
                  <a:gd name="connsiteX27" fmla="*/ 576459 w 581922"/>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2" h="62572">
                    <a:moveTo>
                      <a:pt x="576459" y="3309"/>
                    </a:moveTo>
                    <a:cubicBezTo>
                      <a:pt x="574173" y="3055"/>
                      <a:pt x="572014" y="2801"/>
                      <a:pt x="569727" y="2547"/>
                    </a:cubicBezTo>
                    <a:cubicBezTo>
                      <a:pt x="562614" y="1657"/>
                      <a:pt x="556008" y="895"/>
                      <a:pt x="549402" y="768"/>
                    </a:cubicBezTo>
                    <a:cubicBezTo>
                      <a:pt x="545338" y="514"/>
                      <a:pt x="541400" y="514"/>
                      <a:pt x="536826" y="895"/>
                    </a:cubicBezTo>
                    <a:cubicBezTo>
                      <a:pt x="530983" y="1657"/>
                      <a:pt x="524632" y="1784"/>
                      <a:pt x="518408" y="1403"/>
                    </a:cubicBezTo>
                    <a:cubicBezTo>
                      <a:pt x="518153" y="1403"/>
                      <a:pt x="507229" y="1530"/>
                      <a:pt x="502020" y="1530"/>
                    </a:cubicBezTo>
                    <a:cubicBezTo>
                      <a:pt x="501258" y="1403"/>
                      <a:pt x="500750" y="1276"/>
                      <a:pt x="499861" y="1276"/>
                    </a:cubicBezTo>
                    <a:cubicBezTo>
                      <a:pt x="496431" y="895"/>
                      <a:pt x="492493" y="1276"/>
                      <a:pt x="488555" y="1784"/>
                    </a:cubicBezTo>
                    <a:cubicBezTo>
                      <a:pt x="443968" y="2292"/>
                      <a:pt x="399254" y="1784"/>
                      <a:pt x="354539" y="4199"/>
                    </a:cubicBezTo>
                    <a:cubicBezTo>
                      <a:pt x="338915" y="5088"/>
                      <a:pt x="323417" y="6231"/>
                      <a:pt x="307666" y="5088"/>
                    </a:cubicBezTo>
                    <a:cubicBezTo>
                      <a:pt x="279592" y="3055"/>
                      <a:pt x="251392" y="3055"/>
                      <a:pt x="223318" y="2547"/>
                    </a:cubicBezTo>
                    <a:cubicBezTo>
                      <a:pt x="210107" y="2292"/>
                      <a:pt x="201215" y="5215"/>
                      <a:pt x="183558" y="2547"/>
                    </a:cubicBezTo>
                    <a:cubicBezTo>
                      <a:pt x="175809" y="2039"/>
                      <a:pt x="161200" y="-122"/>
                      <a:pt x="153706" y="5"/>
                    </a:cubicBezTo>
                    <a:cubicBezTo>
                      <a:pt x="139606" y="387"/>
                      <a:pt x="132492" y="1530"/>
                      <a:pt x="118391" y="2166"/>
                    </a:cubicBezTo>
                    <a:cubicBezTo>
                      <a:pt x="87016" y="3436"/>
                      <a:pt x="55639" y="3944"/>
                      <a:pt x="24263" y="4326"/>
                    </a:cubicBezTo>
                    <a:cubicBezTo>
                      <a:pt x="18292" y="4453"/>
                      <a:pt x="12195" y="3817"/>
                      <a:pt x="6225" y="3182"/>
                    </a:cubicBezTo>
                    <a:lnTo>
                      <a:pt x="0" y="31517"/>
                    </a:lnTo>
                    <a:lnTo>
                      <a:pt x="6225" y="62010"/>
                    </a:lnTo>
                    <a:cubicBezTo>
                      <a:pt x="9654" y="62137"/>
                      <a:pt x="13212" y="62137"/>
                      <a:pt x="16642" y="62265"/>
                    </a:cubicBezTo>
                    <a:cubicBezTo>
                      <a:pt x="45477" y="63535"/>
                      <a:pt x="74693" y="60486"/>
                      <a:pt x="102894" y="60105"/>
                    </a:cubicBezTo>
                    <a:cubicBezTo>
                      <a:pt x="181144" y="59215"/>
                      <a:pt x="259395" y="60105"/>
                      <a:pt x="337644" y="58071"/>
                    </a:cubicBezTo>
                    <a:cubicBezTo>
                      <a:pt x="351999" y="57691"/>
                      <a:pt x="386805" y="58453"/>
                      <a:pt x="389473" y="58961"/>
                    </a:cubicBezTo>
                    <a:cubicBezTo>
                      <a:pt x="409162" y="62645"/>
                      <a:pt x="430249" y="59469"/>
                      <a:pt x="450701" y="59723"/>
                    </a:cubicBezTo>
                    <a:cubicBezTo>
                      <a:pt x="457942" y="59850"/>
                      <a:pt x="465182" y="59850"/>
                      <a:pt x="472422" y="59978"/>
                    </a:cubicBezTo>
                    <a:cubicBezTo>
                      <a:pt x="484237" y="60105"/>
                      <a:pt x="495923" y="60231"/>
                      <a:pt x="507737" y="60358"/>
                    </a:cubicBezTo>
                    <a:cubicBezTo>
                      <a:pt x="530729" y="60613"/>
                      <a:pt x="553721" y="61121"/>
                      <a:pt x="576587"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92" name="Graphic 8">
              <a:extLst>
                <a:ext uri="{FF2B5EF4-FFF2-40B4-BE49-F238E27FC236}">
                  <a16:creationId xmlns:a16="http://schemas.microsoft.com/office/drawing/2014/main" id="{C62D4155-5CF6-071A-53E6-B0523DE50402}"/>
                </a:ext>
              </a:extLst>
            </p:cNvPr>
            <p:cNvGrpSpPr/>
            <p:nvPr/>
          </p:nvGrpSpPr>
          <p:grpSpPr>
            <a:xfrm>
              <a:off x="10101759" y="6721444"/>
              <a:ext cx="248410" cy="404995"/>
              <a:chOff x="10101759" y="6721444"/>
              <a:chExt cx="248410" cy="404995"/>
            </a:xfrm>
            <a:solidFill>
              <a:srgbClr val="313B85"/>
            </a:solidFill>
          </p:grpSpPr>
          <p:sp>
            <p:nvSpPr>
              <p:cNvPr id="393" name="Freeform 392">
                <a:extLst>
                  <a:ext uri="{FF2B5EF4-FFF2-40B4-BE49-F238E27FC236}">
                    <a16:creationId xmlns:a16="http://schemas.microsoft.com/office/drawing/2014/main" id="{89A5AB6C-D154-AE4D-DBD5-338349027DE1}"/>
                  </a:ext>
                </a:extLst>
              </p:cNvPr>
              <p:cNvSpPr/>
              <p:nvPr/>
            </p:nvSpPr>
            <p:spPr>
              <a:xfrm>
                <a:off x="10291117" y="7003065"/>
                <a:ext cx="931" cy="29732"/>
              </a:xfrm>
              <a:custGeom>
                <a:avLst/>
                <a:gdLst>
                  <a:gd name="connsiteX0" fmla="*/ 931 w 931"/>
                  <a:gd name="connsiteY0" fmla="*/ 0 h 29732"/>
                  <a:gd name="connsiteX1" fmla="*/ 931 w 931"/>
                  <a:gd name="connsiteY1" fmla="*/ 508 h 29732"/>
                  <a:gd name="connsiteX2" fmla="*/ 42 w 931"/>
                  <a:gd name="connsiteY2" fmla="*/ 20456 h 29732"/>
                  <a:gd name="connsiteX3" fmla="*/ 550 w 931"/>
                  <a:gd name="connsiteY3" fmla="*/ 29732 h 29732"/>
                  <a:gd name="connsiteX4" fmla="*/ 931 w 931"/>
                  <a:gd name="connsiteY4" fmla="*/ 0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 h="29732">
                    <a:moveTo>
                      <a:pt x="931" y="0"/>
                    </a:moveTo>
                    <a:lnTo>
                      <a:pt x="931" y="508"/>
                    </a:lnTo>
                    <a:cubicBezTo>
                      <a:pt x="42" y="6607"/>
                      <a:pt x="-85" y="13468"/>
                      <a:pt x="42" y="20456"/>
                    </a:cubicBezTo>
                    <a:cubicBezTo>
                      <a:pt x="169" y="23633"/>
                      <a:pt x="296" y="26683"/>
                      <a:pt x="550" y="29732"/>
                    </a:cubicBezTo>
                    <a:cubicBezTo>
                      <a:pt x="677" y="19694"/>
                      <a:pt x="804" y="9784"/>
                      <a:pt x="931"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394" name="Freeform 393">
                <a:extLst>
                  <a:ext uri="{FF2B5EF4-FFF2-40B4-BE49-F238E27FC236}">
                    <a16:creationId xmlns:a16="http://schemas.microsoft.com/office/drawing/2014/main" id="{F78D0C71-98D2-00F8-0534-AC396A10EBDC}"/>
                  </a:ext>
                </a:extLst>
              </p:cNvPr>
              <p:cNvSpPr/>
              <p:nvPr/>
            </p:nvSpPr>
            <p:spPr>
              <a:xfrm>
                <a:off x="10101759" y="6721444"/>
                <a:ext cx="248410" cy="404995"/>
              </a:xfrm>
              <a:custGeom>
                <a:avLst/>
                <a:gdLst>
                  <a:gd name="connsiteX0" fmla="*/ 203628 w 248410"/>
                  <a:gd name="connsiteY0" fmla="*/ 404995 h 404995"/>
                  <a:gd name="connsiteX1" fmla="*/ 210996 w 248410"/>
                  <a:gd name="connsiteY1" fmla="*/ 404106 h 404995"/>
                  <a:gd name="connsiteX2" fmla="*/ 231194 w 248410"/>
                  <a:gd name="connsiteY2" fmla="*/ 393814 h 404995"/>
                  <a:gd name="connsiteX3" fmla="*/ 239196 w 248410"/>
                  <a:gd name="connsiteY3" fmla="*/ 382378 h 404995"/>
                  <a:gd name="connsiteX4" fmla="*/ 243642 w 248410"/>
                  <a:gd name="connsiteY4" fmla="*/ 363192 h 404995"/>
                  <a:gd name="connsiteX5" fmla="*/ 245421 w 248410"/>
                  <a:gd name="connsiteY5" fmla="*/ 345785 h 404995"/>
                  <a:gd name="connsiteX6" fmla="*/ 245929 w 248410"/>
                  <a:gd name="connsiteY6" fmla="*/ 343626 h 404995"/>
                  <a:gd name="connsiteX7" fmla="*/ 246564 w 248410"/>
                  <a:gd name="connsiteY7" fmla="*/ 331047 h 404995"/>
                  <a:gd name="connsiteX8" fmla="*/ 248215 w 248410"/>
                  <a:gd name="connsiteY8" fmla="*/ 252905 h 404995"/>
                  <a:gd name="connsiteX9" fmla="*/ 247580 w 248410"/>
                  <a:gd name="connsiteY9" fmla="*/ 213010 h 404995"/>
                  <a:gd name="connsiteX10" fmla="*/ 246310 w 248410"/>
                  <a:gd name="connsiteY10" fmla="*/ 176670 h 404995"/>
                  <a:gd name="connsiteX11" fmla="*/ 245294 w 248410"/>
                  <a:gd name="connsiteY11" fmla="*/ 120510 h 404995"/>
                  <a:gd name="connsiteX12" fmla="*/ 244532 w 248410"/>
                  <a:gd name="connsiteY12" fmla="*/ 73118 h 404995"/>
                  <a:gd name="connsiteX13" fmla="*/ 242626 w 248410"/>
                  <a:gd name="connsiteY13" fmla="*/ 50755 h 404995"/>
                  <a:gd name="connsiteX14" fmla="*/ 237164 w 248410"/>
                  <a:gd name="connsiteY14" fmla="*/ 29028 h 404995"/>
                  <a:gd name="connsiteX15" fmla="*/ 223191 w 248410"/>
                  <a:gd name="connsiteY15" fmla="*/ 14670 h 404995"/>
                  <a:gd name="connsiteX16" fmla="*/ 202358 w 248410"/>
                  <a:gd name="connsiteY16" fmla="*/ 6030 h 404995"/>
                  <a:gd name="connsiteX17" fmla="*/ 172379 w 248410"/>
                  <a:gd name="connsiteY17" fmla="*/ 567 h 404995"/>
                  <a:gd name="connsiteX18" fmla="*/ 131857 w 248410"/>
                  <a:gd name="connsiteY18" fmla="*/ 312 h 404995"/>
                  <a:gd name="connsiteX19" fmla="*/ 24135 w 248410"/>
                  <a:gd name="connsiteY19" fmla="*/ 2346 h 404995"/>
                  <a:gd name="connsiteX20" fmla="*/ 6097 w 248410"/>
                  <a:gd name="connsiteY20" fmla="*/ 1202 h 404995"/>
                  <a:gd name="connsiteX21" fmla="*/ 0 w 248410"/>
                  <a:gd name="connsiteY21" fmla="*/ 29537 h 404995"/>
                  <a:gd name="connsiteX22" fmla="*/ 6097 w 248410"/>
                  <a:gd name="connsiteY22" fmla="*/ 60030 h 404995"/>
                  <a:gd name="connsiteX23" fmla="*/ 16514 w 248410"/>
                  <a:gd name="connsiteY23" fmla="*/ 60285 h 404995"/>
                  <a:gd name="connsiteX24" fmla="*/ 55003 w 248410"/>
                  <a:gd name="connsiteY24" fmla="*/ 59776 h 404995"/>
                  <a:gd name="connsiteX25" fmla="*/ 91588 w 248410"/>
                  <a:gd name="connsiteY25" fmla="*/ 58125 h 404995"/>
                  <a:gd name="connsiteX26" fmla="*/ 141637 w 248410"/>
                  <a:gd name="connsiteY26" fmla="*/ 57743 h 404995"/>
                  <a:gd name="connsiteX27" fmla="*/ 166662 w 248410"/>
                  <a:gd name="connsiteY27" fmla="*/ 57998 h 404995"/>
                  <a:gd name="connsiteX28" fmla="*/ 186733 w 248410"/>
                  <a:gd name="connsiteY28" fmla="*/ 71466 h 404995"/>
                  <a:gd name="connsiteX29" fmla="*/ 190798 w 248410"/>
                  <a:gd name="connsiteY29" fmla="*/ 83155 h 404995"/>
                  <a:gd name="connsiteX30" fmla="*/ 191052 w 248410"/>
                  <a:gd name="connsiteY30" fmla="*/ 95607 h 404995"/>
                  <a:gd name="connsiteX31" fmla="*/ 191306 w 248410"/>
                  <a:gd name="connsiteY31" fmla="*/ 120510 h 404995"/>
                  <a:gd name="connsiteX32" fmla="*/ 192323 w 248410"/>
                  <a:gd name="connsiteY32" fmla="*/ 168793 h 404995"/>
                  <a:gd name="connsiteX33" fmla="*/ 192196 w 248410"/>
                  <a:gd name="connsiteY33" fmla="*/ 192680 h 404995"/>
                  <a:gd name="connsiteX34" fmla="*/ 191433 w 248410"/>
                  <a:gd name="connsiteY34" fmla="*/ 214153 h 404995"/>
                  <a:gd name="connsiteX35" fmla="*/ 189782 w 248410"/>
                  <a:gd name="connsiteY35" fmla="*/ 226858 h 404995"/>
                  <a:gd name="connsiteX36" fmla="*/ 189782 w 248410"/>
                  <a:gd name="connsiteY36" fmla="*/ 238548 h 404995"/>
                  <a:gd name="connsiteX37" fmla="*/ 190671 w 248410"/>
                  <a:gd name="connsiteY37" fmla="*/ 262944 h 404995"/>
                  <a:gd name="connsiteX38" fmla="*/ 190417 w 248410"/>
                  <a:gd name="connsiteY38" fmla="*/ 281366 h 404995"/>
                  <a:gd name="connsiteX39" fmla="*/ 190035 w 248410"/>
                  <a:gd name="connsiteY39" fmla="*/ 311099 h 404995"/>
                  <a:gd name="connsiteX40" fmla="*/ 185208 w 248410"/>
                  <a:gd name="connsiteY40" fmla="*/ 338924 h 404995"/>
                  <a:gd name="connsiteX41" fmla="*/ 160057 w 248410"/>
                  <a:gd name="connsiteY41" fmla="*/ 351503 h 404995"/>
                  <a:gd name="connsiteX42" fmla="*/ 182033 w 248410"/>
                  <a:gd name="connsiteY42" fmla="*/ 386952 h 404995"/>
                  <a:gd name="connsiteX43" fmla="*/ 203628 w 248410"/>
                  <a:gd name="connsiteY43" fmla="*/ 404995 h 40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410" h="404995">
                    <a:moveTo>
                      <a:pt x="203628" y="404995"/>
                    </a:moveTo>
                    <a:cubicBezTo>
                      <a:pt x="206041" y="404868"/>
                      <a:pt x="208455" y="404614"/>
                      <a:pt x="210996" y="404106"/>
                    </a:cubicBezTo>
                    <a:cubicBezTo>
                      <a:pt x="218871" y="402454"/>
                      <a:pt x="225858" y="398896"/>
                      <a:pt x="231194" y="393814"/>
                    </a:cubicBezTo>
                    <a:cubicBezTo>
                      <a:pt x="234623" y="390765"/>
                      <a:pt x="237291" y="387207"/>
                      <a:pt x="239196" y="382378"/>
                    </a:cubicBezTo>
                    <a:cubicBezTo>
                      <a:pt x="241609" y="376025"/>
                      <a:pt x="242753" y="369419"/>
                      <a:pt x="243642" y="363192"/>
                    </a:cubicBezTo>
                    <a:cubicBezTo>
                      <a:pt x="243642" y="362939"/>
                      <a:pt x="244785" y="351376"/>
                      <a:pt x="245421" y="345785"/>
                    </a:cubicBezTo>
                    <a:cubicBezTo>
                      <a:pt x="245547" y="345150"/>
                      <a:pt x="245674" y="344515"/>
                      <a:pt x="245929" y="343626"/>
                    </a:cubicBezTo>
                    <a:cubicBezTo>
                      <a:pt x="246691" y="340322"/>
                      <a:pt x="246691" y="335748"/>
                      <a:pt x="246564" y="331047"/>
                    </a:cubicBezTo>
                    <a:cubicBezTo>
                      <a:pt x="248597" y="306652"/>
                      <a:pt x="248597" y="281240"/>
                      <a:pt x="248215" y="252905"/>
                    </a:cubicBezTo>
                    <a:lnTo>
                      <a:pt x="247580" y="213010"/>
                    </a:lnTo>
                    <a:lnTo>
                      <a:pt x="246310" y="176670"/>
                    </a:lnTo>
                    <a:cubicBezTo>
                      <a:pt x="245421" y="157866"/>
                      <a:pt x="244404" y="138934"/>
                      <a:pt x="245294" y="120510"/>
                    </a:cubicBezTo>
                    <a:cubicBezTo>
                      <a:pt x="246056" y="104246"/>
                      <a:pt x="245547" y="88364"/>
                      <a:pt x="244532" y="73118"/>
                    </a:cubicBezTo>
                    <a:lnTo>
                      <a:pt x="242626" y="50755"/>
                    </a:lnTo>
                    <a:cubicBezTo>
                      <a:pt x="242118" y="43386"/>
                      <a:pt x="241102" y="36016"/>
                      <a:pt x="237164" y="29028"/>
                    </a:cubicBezTo>
                    <a:cubicBezTo>
                      <a:pt x="233734" y="22548"/>
                      <a:pt x="228780" y="18355"/>
                      <a:pt x="223191" y="14670"/>
                    </a:cubicBezTo>
                    <a:cubicBezTo>
                      <a:pt x="217474" y="11113"/>
                      <a:pt x="210614" y="7936"/>
                      <a:pt x="202358" y="6030"/>
                    </a:cubicBezTo>
                    <a:cubicBezTo>
                      <a:pt x="194735" y="4760"/>
                      <a:pt x="180890" y="1075"/>
                      <a:pt x="172379" y="567"/>
                    </a:cubicBezTo>
                    <a:cubicBezTo>
                      <a:pt x="156754" y="-450"/>
                      <a:pt x="148116" y="186"/>
                      <a:pt x="131857" y="312"/>
                    </a:cubicBezTo>
                    <a:cubicBezTo>
                      <a:pt x="95526" y="1329"/>
                      <a:pt x="58433" y="1964"/>
                      <a:pt x="24135" y="2346"/>
                    </a:cubicBezTo>
                    <a:cubicBezTo>
                      <a:pt x="18165" y="2473"/>
                      <a:pt x="12068" y="1837"/>
                      <a:pt x="6097" y="1202"/>
                    </a:cubicBezTo>
                    <a:lnTo>
                      <a:pt x="0" y="29537"/>
                    </a:lnTo>
                    <a:lnTo>
                      <a:pt x="6097" y="60030"/>
                    </a:lnTo>
                    <a:lnTo>
                      <a:pt x="16514" y="60285"/>
                    </a:lnTo>
                    <a:cubicBezTo>
                      <a:pt x="32011" y="60920"/>
                      <a:pt x="42300" y="60412"/>
                      <a:pt x="55003" y="59776"/>
                    </a:cubicBezTo>
                    <a:cubicBezTo>
                      <a:pt x="67198" y="59141"/>
                      <a:pt x="79647" y="58251"/>
                      <a:pt x="91588" y="58125"/>
                    </a:cubicBezTo>
                    <a:lnTo>
                      <a:pt x="141637" y="57743"/>
                    </a:lnTo>
                    <a:cubicBezTo>
                      <a:pt x="150022" y="57870"/>
                      <a:pt x="158405" y="57235"/>
                      <a:pt x="166662" y="57998"/>
                    </a:cubicBezTo>
                    <a:cubicBezTo>
                      <a:pt x="174919" y="59268"/>
                      <a:pt x="182541" y="64351"/>
                      <a:pt x="186733" y="71466"/>
                    </a:cubicBezTo>
                    <a:cubicBezTo>
                      <a:pt x="188893" y="75023"/>
                      <a:pt x="190290" y="79089"/>
                      <a:pt x="190798" y="83155"/>
                    </a:cubicBezTo>
                    <a:cubicBezTo>
                      <a:pt x="191179" y="87348"/>
                      <a:pt x="190925" y="91414"/>
                      <a:pt x="191052" y="95607"/>
                    </a:cubicBezTo>
                    <a:lnTo>
                      <a:pt x="191306" y="120510"/>
                    </a:lnTo>
                    <a:cubicBezTo>
                      <a:pt x="191560" y="137028"/>
                      <a:pt x="191814" y="154181"/>
                      <a:pt x="192323" y="168793"/>
                    </a:cubicBezTo>
                    <a:cubicBezTo>
                      <a:pt x="192449" y="174383"/>
                      <a:pt x="192449" y="184040"/>
                      <a:pt x="192196" y="192680"/>
                    </a:cubicBezTo>
                    <a:cubicBezTo>
                      <a:pt x="191941" y="203480"/>
                      <a:pt x="191687" y="212882"/>
                      <a:pt x="191433" y="214153"/>
                    </a:cubicBezTo>
                    <a:cubicBezTo>
                      <a:pt x="190544" y="219616"/>
                      <a:pt x="190035" y="222793"/>
                      <a:pt x="189782" y="226858"/>
                    </a:cubicBezTo>
                    <a:cubicBezTo>
                      <a:pt x="189528" y="230670"/>
                      <a:pt x="189655" y="234609"/>
                      <a:pt x="189782" y="238548"/>
                    </a:cubicBezTo>
                    <a:cubicBezTo>
                      <a:pt x="190035" y="246680"/>
                      <a:pt x="190798" y="254304"/>
                      <a:pt x="190671" y="262944"/>
                    </a:cubicBezTo>
                    <a:cubicBezTo>
                      <a:pt x="190544" y="269042"/>
                      <a:pt x="190544" y="275141"/>
                      <a:pt x="190417" y="281366"/>
                    </a:cubicBezTo>
                    <a:cubicBezTo>
                      <a:pt x="190290" y="291277"/>
                      <a:pt x="190163" y="301188"/>
                      <a:pt x="190035" y="311099"/>
                    </a:cubicBezTo>
                    <a:cubicBezTo>
                      <a:pt x="189655" y="320501"/>
                      <a:pt x="191179" y="330920"/>
                      <a:pt x="185208" y="338924"/>
                    </a:cubicBezTo>
                    <a:cubicBezTo>
                      <a:pt x="179873" y="347056"/>
                      <a:pt x="170093" y="351885"/>
                      <a:pt x="160057" y="351503"/>
                    </a:cubicBezTo>
                    <a:lnTo>
                      <a:pt x="182033" y="386952"/>
                    </a:lnTo>
                    <a:lnTo>
                      <a:pt x="203628" y="404995"/>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sp>
        <p:nvSpPr>
          <p:cNvPr id="1630" name="TextBox 1629">
            <a:hlinkClick r:id="rId4"/>
            <a:extLst>
              <a:ext uri="{FF2B5EF4-FFF2-40B4-BE49-F238E27FC236}">
                <a16:creationId xmlns:a16="http://schemas.microsoft.com/office/drawing/2014/main" id="{8C1822C9-1A5D-32D4-9016-872991BEC3C5}"/>
              </a:ext>
            </a:extLst>
          </p:cNvPr>
          <p:cNvSpPr txBox="1"/>
          <p:nvPr/>
        </p:nvSpPr>
        <p:spPr>
          <a:xfrm>
            <a:off x="407110" y="6799127"/>
            <a:ext cx="4423262" cy="295081"/>
          </a:xfrm>
          <a:prstGeom prst="rect">
            <a:avLst/>
          </a:prstGeom>
          <a:noFill/>
        </p:spPr>
        <p:txBody>
          <a:bodyPr wrap="square" rtlCol="0">
            <a:spAutoFit/>
          </a:bodyPr>
          <a:lstStyle/>
          <a:p>
            <a:pPr algn="l">
              <a:lnSpc>
                <a:spcPct val="82000"/>
              </a:lnSpc>
            </a:pPr>
            <a:r>
              <a:rPr lang="en-US" sz="1600" b="1" spc="0" baseline="0">
                <a:solidFill>
                  <a:srgbClr val="FFFFFF"/>
                </a:solidFill>
                <a:latin typeface="Roboto Condensed" panose="02000000000000000000" pitchFamily="2" charset="0"/>
                <a:ea typeface="Roboto Condensed" panose="02000000000000000000" pitchFamily="2" charset="0"/>
                <a:sym typeface="LondrinaSolid-Regular"/>
                <a:rtl val="0"/>
              </a:rPr>
              <a:t>Let us know what you think about this week’s news</a:t>
            </a:r>
          </a:p>
        </p:txBody>
      </p:sp>
      <p:sp>
        <p:nvSpPr>
          <p:cNvPr id="1631" name="TextBox 1630">
            <a:extLst>
              <a:ext uri="{FF2B5EF4-FFF2-40B4-BE49-F238E27FC236}">
                <a16:creationId xmlns:a16="http://schemas.microsoft.com/office/drawing/2014/main" id="{8582B18A-B136-4293-4585-53EA4A19F826}"/>
              </a:ext>
            </a:extLst>
          </p:cNvPr>
          <p:cNvSpPr txBox="1"/>
          <p:nvPr/>
        </p:nvSpPr>
        <p:spPr>
          <a:xfrm>
            <a:off x="5459794" y="1192380"/>
            <a:ext cx="2313383" cy="3924151"/>
          </a:xfrm>
          <a:prstGeom prst="rect">
            <a:avLst/>
          </a:prstGeom>
          <a:noFill/>
        </p:spPr>
        <p:txBody>
          <a:bodyPr wrap="square" lIns="0" tIns="0" rIns="0" bIns="0" rtlCol="0">
            <a:spAutoFit/>
          </a:bodyPr>
          <a:lstStyle/>
          <a:p>
            <a:pPr lvl="0">
              <a:defRPr/>
            </a:pPr>
            <a:r>
              <a:rPr lang="en-GB" sz="1500">
                <a:solidFill>
                  <a:srgbClr val="323232"/>
                </a:solidFill>
                <a:latin typeface="Roboto Condensed"/>
                <a:ea typeface="Roboto Condensed"/>
                <a:cs typeface="Roboto Condensed"/>
              </a:rPr>
              <a:t>A famous YouTuber and wrestler, called Logan Paul, has sold one of the world’s rarest Pokémon cards. </a:t>
            </a:r>
          </a:p>
          <a:p>
            <a:pPr lvl="0">
              <a:defRPr/>
            </a:pPr>
            <a:r>
              <a:rPr lang="en-GB" sz="1500">
                <a:solidFill>
                  <a:srgbClr val="323232"/>
                </a:solidFill>
                <a:latin typeface="Roboto Condensed"/>
                <a:ea typeface="Roboto Condensed"/>
                <a:cs typeface="Roboto Condensed"/>
              </a:rPr>
              <a:t>The rare Pikachu card was made in 1998. Only about 40 are known to exist, and this one is in almost perfect condition. It sold for around £12 million (enough to buy 20 million loaves of bread!) and set a Guinness World Record for the most expensive trading card ever sold. Collectors say the card is important for another reason.</a:t>
            </a:r>
          </a:p>
          <a:p>
            <a:pPr lvl="0">
              <a:defRPr/>
            </a:pPr>
            <a:r>
              <a:rPr lang="en-GB" sz="1500">
                <a:solidFill>
                  <a:srgbClr val="323232"/>
                </a:solidFill>
                <a:latin typeface="Roboto Condensed"/>
                <a:ea typeface="Roboto Condensed"/>
                <a:cs typeface="Roboto Condensed"/>
              </a:rPr>
              <a:t>Many people collect and trade</a:t>
            </a:r>
          </a:p>
        </p:txBody>
      </p:sp>
      <p:sp>
        <p:nvSpPr>
          <p:cNvPr id="1632" name="TextBox 1631">
            <a:extLst>
              <a:ext uri="{FF2B5EF4-FFF2-40B4-BE49-F238E27FC236}">
                <a16:creationId xmlns:a16="http://schemas.microsoft.com/office/drawing/2014/main" id="{AF75C46F-D805-61A6-E45D-68801602CDC2}"/>
              </a:ext>
            </a:extLst>
          </p:cNvPr>
          <p:cNvSpPr txBox="1"/>
          <p:nvPr/>
        </p:nvSpPr>
        <p:spPr>
          <a:xfrm>
            <a:off x="7925595" y="2115628"/>
            <a:ext cx="2528755" cy="3000821"/>
          </a:xfrm>
          <a:prstGeom prst="rect">
            <a:avLst/>
          </a:prstGeom>
          <a:noFill/>
        </p:spPr>
        <p:txBody>
          <a:bodyPr wrap="square" lIns="0" tIns="0" rIns="0" bIns="0" rtlCol="0">
            <a:spAutoFit/>
          </a:bodyPr>
          <a:lstStyle/>
          <a:p>
            <a:pPr lvl="0">
              <a:defRPr/>
            </a:pPr>
            <a:r>
              <a:rPr lang="en-GB" sz="1500">
                <a:solidFill>
                  <a:srgbClr val="323232"/>
                </a:solidFill>
                <a:latin typeface="Roboto Condensed"/>
                <a:ea typeface="Roboto Condensed"/>
                <a:cs typeface="Roboto Condensed"/>
              </a:rPr>
              <a:t>Pokémon cards today, sharing them with friends and learning how to look after them. For fans, these cards are not just paper — they hold memories, stories, and friendships. Whether it is Pokémon cards, football stickers, or favourite books, collections can bring people together and remind us that small things can mean a lot!</a:t>
            </a:r>
          </a:p>
          <a:p>
            <a:pPr lvl="0">
              <a:defRPr/>
            </a:pPr>
            <a:r>
              <a:rPr lang="en-GB" sz="1500" b="1" i="1">
                <a:solidFill>
                  <a:srgbClr val="323232"/>
                </a:solidFill>
                <a:latin typeface="Roboto Condensed"/>
                <a:ea typeface="Roboto Condensed"/>
                <a:cs typeface="Roboto Condensed"/>
              </a:rPr>
              <a:t>What do you think – is value always about money?</a:t>
            </a:r>
            <a:endParaRPr lang="en-US" sz="1500" b="1" i="1">
              <a:solidFill>
                <a:srgbClr val="323232"/>
              </a:solidFill>
            </a:endParaRPr>
          </a:p>
        </p:txBody>
      </p:sp>
      <p:sp>
        <p:nvSpPr>
          <p:cNvPr id="1636" name="TextBox 1635">
            <a:extLst>
              <a:ext uri="{FF2B5EF4-FFF2-40B4-BE49-F238E27FC236}">
                <a16:creationId xmlns:a16="http://schemas.microsoft.com/office/drawing/2014/main" id="{1C8DC59A-5D4B-6C93-2184-6D83A0E6DC45}"/>
              </a:ext>
            </a:extLst>
          </p:cNvPr>
          <p:cNvSpPr txBox="1"/>
          <p:nvPr/>
        </p:nvSpPr>
        <p:spPr>
          <a:xfrm>
            <a:off x="5428760" y="272306"/>
            <a:ext cx="4413541" cy="887038"/>
          </a:xfrm>
          <a:prstGeom prst="rect">
            <a:avLst/>
          </a:prstGeom>
          <a:noFill/>
        </p:spPr>
        <p:txBody>
          <a:bodyPr wrap="square" lIns="0" tIns="0" rIns="0" bIns="0" rtlCol="0">
            <a:spAutoFit/>
          </a:bodyPr>
          <a:lstStyle/>
          <a:p>
            <a:pPr lvl="0">
              <a:lnSpc>
                <a:spcPct val="80000"/>
              </a:lnSpc>
              <a:defRPr/>
            </a:pPr>
            <a:r>
              <a:rPr lang="en-GB" sz="3600">
                <a:solidFill>
                  <a:srgbClr val="31388C"/>
                </a:solidFill>
                <a:latin typeface="Londrina Solid" pitchFamily="2" charset="77"/>
                <a:sym typeface="LondrinaSolid-Black"/>
                <a:rtl val="0"/>
              </a:rPr>
              <a:t>Pikachu Sets</a:t>
            </a:r>
          </a:p>
          <a:p>
            <a:pPr lvl="0">
              <a:lnSpc>
                <a:spcPct val="80000"/>
              </a:lnSpc>
              <a:defRPr/>
            </a:pPr>
            <a:r>
              <a:rPr lang="en-GB" sz="3600">
                <a:solidFill>
                  <a:srgbClr val="31388C"/>
                </a:solidFill>
                <a:latin typeface="Londrina Solid" pitchFamily="2" charset="77"/>
                <a:sym typeface="LondrinaSolid-Black"/>
                <a:rtl val="0"/>
              </a:rPr>
              <a:t>a Record</a:t>
            </a:r>
          </a:p>
        </p:txBody>
      </p:sp>
      <p:sp>
        <p:nvSpPr>
          <p:cNvPr id="1640" name="Freeform 1639">
            <a:extLst>
              <a:ext uri="{FF2B5EF4-FFF2-40B4-BE49-F238E27FC236}">
                <a16:creationId xmlns:a16="http://schemas.microsoft.com/office/drawing/2014/main" id="{76F99610-E35B-BE53-459C-026CAB370285}"/>
              </a:ext>
            </a:extLst>
          </p:cNvPr>
          <p:cNvSpPr/>
          <p:nvPr/>
        </p:nvSpPr>
        <p:spPr>
          <a:xfrm>
            <a:off x="8320618" y="6146668"/>
            <a:ext cx="1521684" cy="142560"/>
          </a:xfrm>
          <a:custGeom>
            <a:avLst/>
            <a:gdLst>
              <a:gd name="connsiteX0" fmla="*/ 0 w 1521684"/>
              <a:gd name="connsiteY0" fmla="*/ 0 h 142560"/>
              <a:gd name="connsiteX1" fmla="*/ 1521685 w 1521684"/>
              <a:gd name="connsiteY1" fmla="*/ 0 h 142560"/>
              <a:gd name="connsiteX2" fmla="*/ 1521685 w 1521684"/>
              <a:gd name="connsiteY2" fmla="*/ 142560 h 142560"/>
              <a:gd name="connsiteX3" fmla="*/ 0 w 1521684"/>
              <a:gd name="connsiteY3" fmla="*/ 142560 h 142560"/>
            </a:gdLst>
            <a:ahLst/>
            <a:cxnLst>
              <a:cxn ang="0">
                <a:pos x="connsiteX0" y="connsiteY0"/>
              </a:cxn>
              <a:cxn ang="0">
                <a:pos x="connsiteX1" y="connsiteY1"/>
              </a:cxn>
              <a:cxn ang="0">
                <a:pos x="connsiteX2" y="connsiteY2"/>
              </a:cxn>
              <a:cxn ang="0">
                <a:pos x="connsiteX3" y="connsiteY3"/>
              </a:cxn>
            </a:cxnLst>
            <a:rect l="l" t="t" r="r" b="b"/>
            <a:pathLst>
              <a:path w="1521684" h="142560">
                <a:moveTo>
                  <a:pt x="0" y="0"/>
                </a:moveTo>
                <a:lnTo>
                  <a:pt x="1521685" y="0"/>
                </a:lnTo>
                <a:lnTo>
                  <a:pt x="1521685" y="142560"/>
                </a:lnTo>
                <a:lnTo>
                  <a:pt x="0" y="142560"/>
                </a:lnTo>
                <a:close/>
              </a:path>
            </a:pathLst>
          </a:custGeom>
          <a:noFill/>
          <a:ln w="12692" cap="flat">
            <a:noFill/>
            <a:prstDash val="solid"/>
            <a:miter/>
          </a:ln>
        </p:spPr>
        <p:txBody>
          <a:bodyPr rtlCol="0" anchor="ctr"/>
          <a:lstStyle/>
          <a:p>
            <a:endParaRPr lang="en-US">
              <a:latin typeface="Roboto Condensed" panose="02000000000000000000" pitchFamily="2" charset="0"/>
            </a:endParaRPr>
          </a:p>
        </p:txBody>
      </p:sp>
      <p:grpSp>
        <p:nvGrpSpPr>
          <p:cNvPr id="1641" name="Group 1640">
            <a:extLst>
              <a:ext uri="{FF2B5EF4-FFF2-40B4-BE49-F238E27FC236}">
                <a16:creationId xmlns:a16="http://schemas.microsoft.com/office/drawing/2014/main" id="{6798F840-C94A-5F0E-0971-70A623A55F90}"/>
              </a:ext>
            </a:extLst>
          </p:cNvPr>
          <p:cNvGrpSpPr/>
          <p:nvPr/>
        </p:nvGrpSpPr>
        <p:grpSpPr>
          <a:xfrm>
            <a:off x="7064583" y="6787409"/>
            <a:ext cx="1804214" cy="252338"/>
            <a:chOff x="7114214" y="6787409"/>
            <a:chExt cx="1804214" cy="252338"/>
          </a:xfrm>
        </p:grpSpPr>
        <p:sp>
          <p:nvSpPr>
            <p:cNvPr id="1642" name="TextBox 1641">
              <a:hlinkClick r:id="rId5"/>
              <a:extLst>
                <a:ext uri="{FF2B5EF4-FFF2-40B4-BE49-F238E27FC236}">
                  <a16:creationId xmlns:a16="http://schemas.microsoft.com/office/drawing/2014/main" id="{0EC12C47-3C6A-625D-41C5-4A461D9DB28B}"/>
                </a:ext>
              </a:extLst>
            </p:cNvPr>
            <p:cNvSpPr txBox="1"/>
            <p:nvPr/>
          </p:nvSpPr>
          <p:spPr>
            <a:xfrm>
              <a:off x="7400384" y="6813296"/>
              <a:ext cx="1518044" cy="184666"/>
            </a:xfrm>
            <a:prstGeom prst="rect">
              <a:avLst/>
            </a:prstGeom>
            <a:noFill/>
          </p:spPr>
          <p:txBody>
            <a:bodyPr wrap="none" lIns="0" tIns="0" rIns="0" bIns="0" rtlCol="0">
              <a:spAutoFit/>
            </a:bodyPr>
            <a:lstStyle/>
            <a:p>
              <a:pPr algn="l"/>
              <a:r>
                <a:rPr lang="en-US" sz="1200" spc="0" baseline="0" err="1">
                  <a:solidFill>
                    <a:srgbClr val="FFFFFF"/>
                  </a:solidFill>
                  <a:latin typeface="Roboto Condensed" panose="02000000000000000000" pitchFamily="2" charset="0"/>
                  <a:ea typeface="Roboto Condensed" panose="02000000000000000000" pitchFamily="2" charset="0"/>
                  <a:cs typeface="Roboto-Regular"/>
                  <a:sym typeface="Roboto-Regular"/>
                  <a:rtl val="0"/>
                </a:rPr>
                <a:t>help@picture-news.co.uk</a:t>
              </a:r>
              <a:endPar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endParaRPr>
            </a:p>
          </p:txBody>
        </p:sp>
        <p:grpSp>
          <p:nvGrpSpPr>
            <p:cNvPr id="1643" name="Group 1642">
              <a:extLst>
                <a:ext uri="{FF2B5EF4-FFF2-40B4-BE49-F238E27FC236}">
                  <a16:creationId xmlns:a16="http://schemas.microsoft.com/office/drawing/2014/main" id="{060FB419-CA8A-8CAA-87C1-D2DC515986D3}"/>
                </a:ext>
              </a:extLst>
            </p:cNvPr>
            <p:cNvGrpSpPr/>
            <p:nvPr/>
          </p:nvGrpSpPr>
          <p:grpSpPr>
            <a:xfrm>
              <a:off x="7114214" y="6787409"/>
              <a:ext cx="252026" cy="252338"/>
              <a:chOff x="7164193" y="7643319"/>
              <a:chExt cx="252026" cy="252338"/>
            </a:xfrm>
          </p:grpSpPr>
          <p:sp>
            <p:nvSpPr>
              <p:cNvPr id="1644" name="Freeform 1643">
                <a:extLst>
                  <a:ext uri="{FF2B5EF4-FFF2-40B4-BE49-F238E27FC236}">
                    <a16:creationId xmlns:a16="http://schemas.microsoft.com/office/drawing/2014/main" id="{0B2A902E-BDA5-74DC-F9F6-69431CE00829}"/>
                  </a:ext>
                </a:extLst>
              </p:cNvPr>
              <p:cNvSpPr/>
              <p:nvPr/>
            </p:nvSpPr>
            <p:spPr>
              <a:xfrm>
                <a:off x="7211066" y="7718665"/>
                <a:ext cx="158024" cy="101647"/>
              </a:xfrm>
              <a:custGeom>
                <a:avLst/>
                <a:gdLst>
                  <a:gd name="connsiteX0" fmla="*/ 0 w 158024"/>
                  <a:gd name="connsiteY0" fmla="*/ 101647 h 101647"/>
                  <a:gd name="connsiteX1" fmla="*/ 158025 w 158024"/>
                  <a:gd name="connsiteY1" fmla="*/ 101647 h 101647"/>
                  <a:gd name="connsiteX2" fmla="*/ 158025 w 158024"/>
                  <a:gd name="connsiteY2" fmla="*/ 0 h 101647"/>
                  <a:gd name="connsiteX3" fmla="*/ 0 w 158024"/>
                  <a:gd name="connsiteY3" fmla="*/ 0 h 101647"/>
                  <a:gd name="connsiteX4" fmla="*/ 0 w 158024"/>
                  <a:gd name="connsiteY4" fmla="*/ 101647 h 101647"/>
                  <a:gd name="connsiteX5" fmla="*/ 8003 w 158024"/>
                  <a:gd name="connsiteY5" fmla="*/ 88814 h 101647"/>
                  <a:gd name="connsiteX6" fmla="*/ 8003 w 158024"/>
                  <a:gd name="connsiteY6" fmla="*/ 11308 h 101647"/>
                  <a:gd name="connsiteX7" fmla="*/ 46747 w 158024"/>
                  <a:gd name="connsiteY7" fmla="*/ 50061 h 101647"/>
                  <a:gd name="connsiteX8" fmla="*/ 8003 w 158024"/>
                  <a:gd name="connsiteY8" fmla="*/ 88814 h 101647"/>
                  <a:gd name="connsiteX9" fmla="*/ 73677 w 158024"/>
                  <a:gd name="connsiteY9" fmla="*/ 75600 h 101647"/>
                  <a:gd name="connsiteX10" fmla="*/ 84475 w 158024"/>
                  <a:gd name="connsiteY10" fmla="*/ 75600 h 101647"/>
                  <a:gd name="connsiteX11" fmla="*/ 89175 w 158024"/>
                  <a:gd name="connsiteY11" fmla="*/ 72297 h 101647"/>
                  <a:gd name="connsiteX12" fmla="*/ 105816 w 158024"/>
                  <a:gd name="connsiteY12" fmla="*/ 55652 h 101647"/>
                  <a:gd name="connsiteX13" fmla="*/ 144178 w 158024"/>
                  <a:gd name="connsiteY13" fmla="*/ 93642 h 101647"/>
                  <a:gd name="connsiteX14" fmla="*/ 13846 w 158024"/>
                  <a:gd name="connsiteY14" fmla="*/ 93642 h 101647"/>
                  <a:gd name="connsiteX15" fmla="*/ 52209 w 158024"/>
                  <a:gd name="connsiteY15" fmla="*/ 55652 h 101647"/>
                  <a:gd name="connsiteX16" fmla="*/ 68850 w 158024"/>
                  <a:gd name="connsiteY16" fmla="*/ 72297 h 101647"/>
                  <a:gd name="connsiteX17" fmla="*/ 73677 w 158024"/>
                  <a:gd name="connsiteY17" fmla="*/ 75600 h 101647"/>
                  <a:gd name="connsiteX18" fmla="*/ 83586 w 158024"/>
                  <a:gd name="connsiteY18" fmla="*/ 66706 h 101647"/>
                  <a:gd name="connsiteX19" fmla="*/ 79012 w 158024"/>
                  <a:gd name="connsiteY19" fmla="*/ 68612 h 101647"/>
                  <a:gd name="connsiteX20" fmla="*/ 74439 w 158024"/>
                  <a:gd name="connsiteY20" fmla="*/ 66706 h 101647"/>
                  <a:gd name="connsiteX21" fmla="*/ 15371 w 158024"/>
                  <a:gd name="connsiteY21" fmla="*/ 7878 h 101647"/>
                  <a:gd name="connsiteX22" fmla="*/ 142781 w 158024"/>
                  <a:gd name="connsiteY22" fmla="*/ 7878 h 101647"/>
                  <a:gd name="connsiteX23" fmla="*/ 83586 w 158024"/>
                  <a:gd name="connsiteY23" fmla="*/ 66706 h 101647"/>
                  <a:gd name="connsiteX24" fmla="*/ 111405 w 158024"/>
                  <a:gd name="connsiteY24" fmla="*/ 50061 h 101647"/>
                  <a:gd name="connsiteX25" fmla="*/ 150149 w 158024"/>
                  <a:gd name="connsiteY25" fmla="*/ 11308 h 101647"/>
                  <a:gd name="connsiteX26" fmla="*/ 150149 w 158024"/>
                  <a:gd name="connsiteY26" fmla="*/ 88814 h 101647"/>
                  <a:gd name="connsiteX27" fmla="*/ 111405 w 158024"/>
                  <a:gd name="connsiteY27" fmla="*/ 50061 h 10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8024" h="101647">
                    <a:moveTo>
                      <a:pt x="0" y="101647"/>
                    </a:moveTo>
                    <a:lnTo>
                      <a:pt x="158025" y="101647"/>
                    </a:lnTo>
                    <a:lnTo>
                      <a:pt x="158025" y="0"/>
                    </a:lnTo>
                    <a:lnTo>
                      <a:pt x="0" y="0"/>
                    </a:lnTo>
                    <a:lnTo>
                      <a:pt x="0" y="101647"/>
                    </a:lnTo>
                    <a:close/>
                    <a:moveTo>
                      <a:pt x="8003" y="88814"/>
                    </a:moveTo>
                    <a:lnTo>
                      <a:pt x="8003" y="11308"/>
                    </a:lnTo>
                    <a:lnTo>
                      <a:pt x="46747" y="50061"/>
                    </a:lnTo>
                    <a:lnTo>
                      <a:pt x="8003" y="88814"/>
                    </a:lnTo>
                    <a:close/>
                    <a:moveTo>
                      <a:pt x="73677" y="75600"/>
                    </a:moveTo>
                    <a:cubicBezTo>
                      <a:pt x="77234" y="76871"/>
                      <a:pt x="80918" y="76871"/>
                      <a:pt x="84475" y="75600"/>
                    </a:cubicBezTo>
                    <a:cubicBezTo>
                      <a:pt x="86380" y="74965"/>
                      <a:pt x="87905" y="73821"/>
                      <a:pt x="89175" y="72297"/>
                    </a:cubicBezTo>
                    <a:lnTo>
                      <a:pt x="105816" y="55652"/>
                    </a:lnTo>
                    <a:lnTo>
                      <a:pt x="144178" y="93642"/>
                    </a:lnTo>
                    <a:lnTo>
                      <a:pt x="13846" y="93642"/>
                    </a:lnTo>
                    <a:lnTo>
                      <a:pt x="52209" y="55652"/>
                    </a:lnTo>
                    <a:lnTo>
                      <a:pt x="68850" y="72297"/>
                    </a:lnTo>
                    <a:cubicBezTo>
                      <a:pt x="70247" y="73821"/>
                      <a:pt x="71772" y="74965"/>
                      <a:pt x="73677" y="75600"/>
                    </a:cubicBezTo>
                    <a:close/>
                    <a:moveTo>
                      <a:pt x="83586" y="66706"/>
                    </a:moveTo>
                    <a:cubicBezTo>
                      <a:pt x="82315" y="67977"/>
                      <a:pt x="80791" y="68612"/>
                      <a:pt x="79012" y="68612"/>
                    </a:cubicBezTo>
                    <a:cubicBezTo>
                      <a:pt x="77234" y="68612"/>
                      <a:pt x="75837" y="67977"/>
                      <a:pt x="74439" y="66706"/>
                    </a:cubicBezTo>
                    <a:lnTo>
                      <a:pt x="15371" y="7878"/>
                    </a:lnTo>
                    <a:lnTo>
                      <a:pt x="142781" y="7878"/>
                    </a:lnTo>
                    <a:lnTo>
                      <a:pt x="83586" y="66706"/>
                    </a:lnTo>
                    <a:close/>
                    <a:moveTo>
                      <a:pt x="111405" y="50061"/>
                    </a:moveTo>
                    <a:lnTo>
                      <a:pt x="150149" y="11308"/>
                    </a:lnTo>
                    <a:lnTo>
                      <a:pt x="150149" y="88814"/>
                    </a:lnTo>
                    <a:lnTo>
                      <a:pt x="111405" y="50061"/>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1645" name="Freeform 1644">
                <a:extLst>
                  <a:ext uri="{FF2B5EF4-FFF2-40B4-BE49-F238E27FC236}">
                    <a16:creationId xmlns:a16="http://schemas.microsoft.com/office/drawing/2014/main" id="{8BFCDDA4-4654-33EE-8C0F-445593504E8D}"/>
                  </a:ext>
                </a:extLst>
              </p:cNvPr>
              <p:cNvSpPr/>
              <p:nvPr/>
            </p:nvSpPr>
            <p:spPr>
              <a:xfrm>
                <a:off x="7164193" y="7643319"/>
                <a:ext cx="252026" cy="252338"/>
              </a:xfrm>
              <a:custGeom>
                <a:avLst/>
                <a:gdLst>
                  <a:gd name="connsiteX0" fmla="*/ 126013 w 252026"/>
                  <a:gd name="connsiteY0" fmla="*/ 0 h 252338"/>
                  <a:gd name="connsiteX1" fmla="*/ 0 w 252026"/>
                  <a:gd name="connsiteY1" fmla="*/ 126169 h 252338"/>
                  <a:gd name="connsiteX2" fmla="*/ 126013 w 252026"/>
                  <a:gd name="connsiteY2" fmla="*/ 252339 h 252338"/>
                  <a:gd name="connsiteX3" fmla="*/ 252027 w 252026"/>
                  <a:gd name="connsiteY3" fmla="*/ 126169 h 252338"/>
                  <a:gd name="connsiteX4" fmla="*/ 126013 w 252026"/>
                  <a:gd name="connsiteY4" fmla="*/ 0 h 252338"/>
                  <a:gd name="connsiteX5" fmla="*/ 205026 w 252026"/>
                  <a:gd name="connsiteY5" fmla="*/ 176993 h 252338"/>
                  <a:gd name="connsiteX6" fmla="*/ 47001 w 252026"/>
                  <a:gd name="connsiteY6" fmla="*/ 176993 h 252338"/>
                  <a:gd name="connsiteX7" fmla="*/ 47001 w 252026"/>
                  <a:gd name="connsiteY7" fmla="*/ 75346 h 252338"/>
                  <a:gd name="connsiteX8" fmla="*/ 205026 w 252026"/>
                  <a:gd name="connsiteY8" fmla="*/ 75346 h 252338"/>
                  <a:gd name="connsiteX9" fmla="*/ 205026 w 252026"/>
                  <a:gd name="connsiteY9" fmla="*/ 176993 h 2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2026" h="252338">
                    <a:moveTo>
                      <a:pt x="126013" y="0"/>
                    </a:moveTo>
                    <a:cubicBezTo>
                      <a:pt x="56528" y="0"/>
                      <a:pt x="0" y="56541"/>
                      <a:pt x="0" y="126169"/>
                    </a:cubicBezTo>
                    <a:cubicBezTo>
                      <a:pt x="0" y="195671"/>
                      <a:pt x="56528" y="252339"/>
                      <a:pt x="126013" y="252339"/>
                    </a:cubicBezTo>
                    <a:cubicBezTo>
                      <a:pt x="195498" y="252339"/>
                      <a:pt x="252027" y="195798"/>
                      <a:pt x="252027" y="126169"/>
                    </a:cubicBezTo>
                    <a:cubicBezTo>
                      <a:pt x="252027" y="56541"/>
                      <a:pt x="195498" y="0"/>
                      <a:pt x="126013" y="0"/>
                    </a:cubicBezTo>
                    <a:close/>
                    <a:moveTo>
                      <a:pt x="205026" y="176993"/>
                    </a:moveTo>
                    <a:lnTo>
                      <a:pt x="47001" y="176993"/>
                    </a:lnTo>
                    <a:lnTo>
                      <a:pt x="47001" y="75346"/>
                    </a:lnTo>
                    <a:lnTo>
                      <a:pt x="205026" y="75346"/>
                    </a:lnTo>
                    <a:lnTo>
                      <a:pt x="205026" y="176993"/>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1646" name="Group 1645">
            <a:extLst>
              <a:ext uri="{FF2B5EF4-FFF2-40B4-BE49-F238E27FC236}">
                <a16:creationId xmlns:a16="http://schemas.microsoft.com/office/drawing/2014/main" id="{B858C268-2D81-4F15-1B2F-5712FE4049C5}"/>
              </a:ext>
            </a:extLst>
          </p:cNvPr>
          <p:cNvGrpSpPr/>
          <p:nvPr/>
        </p:nvGrpSpPr>
        <p:grpSpPr>
          <a:xfrm>
            <a:off x="4917985" y="6787415"/>
            <a:ext cx="1960298" cy="252338"/>
            <a:chOff x="5077127" y="6787415"/>
            <a:chExt cx="1960298" cy="252338"/>
          </a:xfrm>
        </p:grpSpPr>
        <p:sp>
          <p:nvSpPr>
            <p:cNvPr id="1647" name="TextBox 1646">
              <a:hlinkClick r:id="rId6"/>
              <a:extLst>
                <a:ext uri="{FF2B5EF4-FFF2-40B4-BE49-F238E27FC236}">
                  <a16:creationId xmlns:a16="http://schemas.microsoft.com/office/drawing/2014/main" id="{CFF425CA-4BAE-002F-776A-E2ADA5C68C68}"/>
                </a:ext>
              </a:extLst>
            </p:cNvPr>
            <p:cNvSpPr txBox="1"/>
            <p:nvPr/>
          </p:nvSpPr>
          <p:spPr>
            <a:xfrm>
              <a:off x="5368698" y="6813296"/>
              <a:ext cx="1668727" cy="184666"/>
            </a:xfrm>
            <a:prstGeom prst="rect">
              <a:avLst/>
            </a:prstGeom>
            <a:noFill/>
          </p:spPr>
          <p:txBody>
            <a:bodyPr wrap="none" lIns="0" tIns="0" rIns="0" bIns="0" rtlCol="0">
              <a:spAutoFit/>
            </a:bodyPr>
            <a:lstStyle/>
            <a:p>
              <a:pPr algn="l"/>
              <a:r>
                <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rPr>
                <a:t>picture-</a:t>
              </a:r>
              <a:r>
                <a:rPr lang="en-US" sz="1200" spc="0" baseline="0" err="1">
                  <a:solidFill>
                    <a:srgbClr val="FFFFFF"/>
                  </a:solidFill>
                  <a:latin typeface="Roboto Condensed" panose="02000000000000000000" pitchFamily="2" charset="0"/>
                  <a:ea typeface="Roboto Condensed" panose="02000000000000000000" pitchFamily="2" charset="0"/>
                  <a:cs typeface="Roboto-Regular"/>
                  <a:sym typeface="Roboto-Regular"/>
                  <a:rtl val="0"/>
                </a:rPr>
                <a:t>news.co.uk</a:t>
              </a:r>
              <a:r>
                <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rPr>
                <a:t>/discuss</a:t>
              </a:r>
            </a:p>
          </p:txBody>
        </p:sp>
        <p:grpSp>
          <p:nvGrpSpPr>
            <p:cNvPr id="1648" name="Graphic 4">
              <a:extLst>
                <a:ext uri="{FF2B5EF4-FFF2-40B4-BE49-F238E27FC236}">
                  <a16:creationId xmlns:a16="http://schemas.microsoft.com/office/drawing/2014/main" id="{13B85B64-1072-98B8-97F9-CF7A08324C1E}"/>
                </a:ext>
              </a:extLst>
            </p:cNvPr>
            <p:cNvGrpSpPr/>
            <p:nvPr/>
          </p:nvGrpSpPr>
          <p:grpSpPr>
            <a:xfrm>
              <a:off x="5077127" y="6787415"/>
              <a:ext cx="252026" cy="252338"/>
              <a:chOff x="5647472" y="5336978"/>
              <a:chExt cx="252026" cy="252338"/>
            </a:xfrm>
            <a:solidFill>
              <a:srgbClr val="31388A"/>
            </a:solidFill>
          </p:grpSpPr>
          <p:sp>
            <p:nvSpPr>
              <p:cNvPr id="1649" name="Freeform 1648">
                <a:extLst>
                  <a:ext uri="{FF2B5EF4-FFF2-40B4-BE49-F238E27FC236}">
                    <a16:creationId xmlns:a16="http://schemas.microsoft.com/office/drawing/2014/main" id="{10839FE8-20B5-05D4-C0C4-7C8D4043532D}"/>
                  </a:ext>
                </a:extLst>
              </p:cNvPr>
              <p:cNvSpPr/>
              <p:nvPr/>
            </p:nvSpPr>
            <p:spPr>
              <a:xfrm>
                <a:off x="5647472" y="5336978"/>
                <a:ext cx="252026" cy="252338"/>
              </a:xfrm>
              <a:custGeom>
                <a:avLst/>
                <a:gdLst>
                  <a:gd name="connsiteX0" fmla="*/ 126013 w 252026"/>
                  <a:gd name="connsiteY0" fmla="*/ 0 h 252338"/>
                  <a:gd name="connsiteX1" fmla="*/ 0 w 252026"/>
                  <a:gd name="connsiteY1" fmla="*/ 126169 h 252338"/>
                  <a:gd name="connsiteX2" fmla="*/ 126013 w 252026"/>
                  <a:gd name="connsiteY2" fmla="*/ 252339 h 252338"/>
                  <a:gd name="connsiteX3" fmla="*/ 252027 w 252026"/>
                  <a:gd name="connsiteY3" fmla="*/ 126169 h 252338"/>
                  <a:gd name="connsiteX4" fmla="*/ 126013 w 252026"/>
                  <a:gd name="connsiteY4" fmla="*/ 0 h 252338"/>
                  <a:gd name="connsiteX5" fmla="*/ 199055 w 252026"/>
                  <a:gd name="connsiteY5" fmla="*/ 163652 h 252338"/>
                  <a:gd name="connsiteX6" fmla="*/ 130713 w 252026"/>
                  <a:gd name="connsiteY6" fmla="*/ 163652 h 252338"/>
                  <a:gd name="connsiteX7" fmla="*/ 130713 w 252026"/>
                  <a:gd name="connsiteY7" fmla="*/ 181694 h 252338"/>
                  <a:gd name="connsiteX8" fmla="*/ 149641 w 252026"/>
                  <a:gd name="connsiteY8" fmla="*/ 181694 h 252338"/>
                  <a:gd name="connsiteX9" fmla="*/ 149641 w 252026"/>
                  <a:gd name="connsiteY9" fmla="*/ 195417 h 252338"/>
                  <a:gd name="connsiteX10" fmla="*/ 102259 w 252026"/>
                  <a:gd name="connsiteY10" fmla="*/ 195417 h 252338"/>
                  <a:gd name="connsiteX11" fmla="*/ 102259 w 252026"/>
                  <a:gd name="connsiteY11" fmla="*/ 181694 h 252338"/>
                  <a:gd name="connsiteX12" fmla="*/ 121186 w 252026"/>
                  <a:gd name="connsiteY12" fmla="*/ 181694 h 252338"/>
                  <a:gd name="connsiteX13" fmla="*/ 121186 w 252026"/>
                  <a:gd name="connsiteY13" fmla="*/ 163652 h 252338"/>
                  <a:gd name="connsiteX14" fmla="*/ 52844 w 252026"/>
                  <a:gd name="connsiteY14" fmla="*/ 163652 h 252338"/>
                  <a:gd name="connsiteX15" fmla="*/ 52844 w 252026"/>
                  <a:gd name="connsiteY15" fmla="*/ 61369 h 252338"/>
                  <a:gd name="connsiteX16" fmla="*/ 198928 w 252026"/>
                  <a:gd name="connsiteY16" fmla="*/ 61369 h 252338"/>
                  <a:gd name="connsiteX17" fmla="*/ 198928 w 252026"/>
                  <a:gd name="connsiteY17" fmla="*/ 163652 h 2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026" h="252338">
                    <a:moveTo>
                      <a:pt x="126013" y="0"/>
                    </a:moveTo>
                    <a:cubicBezTo>
                      <a:pt x="56528" y="0"/>
                      <a:pt x="0" y="56541"/>
                      <a:pt x="0" y="126169"/>
                    </a:cubicBezTo>
                    <a:cubicBezTo>
                      <a:pt x="0" y="195671"/>
                      <a:pt x="56528" y="252339"/>
                      <a:pt x="126013" y="252339"/>
                    </a:cubicBezTo>
                    <a:cubicBezTo>
                      <a:pt x="195498" y="252339"/>
                      <a:pt x="252027" y="195798"/>
                      <a:pt x="252027" y="126169"/>
                    </a:cubicBezTo>
                    <a:cubicBezTo>
                      <a:pt x="252027" y="56541"/>
                      <a:pt x="195498" y="0"/>
                      <a:pt x="126013" y="0"/>
                    </a:cubicBezTo>
                    <a:close/>
                    <a:moveTo>
                      <a:pt x="199055" y="163652"/>
                    </a:moveTo>
                    <a:lnTo>
                      <a:pt x="130713" y="163652"/>
                    </a:lnTo>
                    <a:lnTo>
                      <a:pt x="130713" y="181694"/>
                    </a:lnTo>
                    <a:lnTo>
                      <a:pt x="149641" y="181694"/>
                    </a:lnTo>
                    <a:lnTo>
                      <a:pt x="149641" y="195417"/>
                    </a:lnTo>
                    <a:lnTo>
                      <a:pt x="102259" y="195417"/>
                    </a:lnTo>
                    <a:lnTo>
                      <a:pt x="102259" y="181694"/>
                    </a:lnTo>
                    <a:lnTo>
                      <a:pt x="121186" y="181694"/>
                    </a:lnTo>
                    <a:lnTo>
                      <a:pt x="121186" y="163652"/>
                    </a:lnTo>
                    <a:lnTo>
                      <a:pt x="52844" y="163652"/>
                    </a:lnTo>
                    <a:lnTo>
                      <a:pt x="52844" y="61369"/>
                    </a:lnTo>
                    <a:lnTo>
                      <a:pt x="198928" y="61369"/>
                    </a:lnTo>
                    <a:lnTo>
                      <a:pt x="198928" y="163652"/>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1650" name="Freeform 1649">
                <a:extLst>
                  <a:ext uri="{FF2B5EF4-FFF2-40B4-BE49-F238E27FC236}">
                    <a16:creationId xmlns:a16="http://schemas.microsoft.com/office/drawing/2014/main" id="{0297FE78-3AF8-25E7-E999-3D35BB651ABC}"/>
                  </a:ext>
                </a:extLst>
              </p:cNvPr>
              <p:cNvSpPr/>
              <p:nvPr/>
            </p:nvSpPr>
            <p:spPr>
              <a:xfrm>
                <a:off x="5719370" y="5416771"/>
                <a:ext cx="108102" cy="65308"/>
              </a:xfrm>
              <a:custGeom>
                <a:avLst/>
                <a:gdLst>
                  <a:gd name="connsiteX0" fmla="*/ 0 w 108102"/>
                  <a:gd name="connsiteY0" fmla="*/ 0 h 65308"/>
                  <a:gd name="connsiteX1" fmla="*/ 108102 w 108102"/>
                  <a:gd name="connsiteY1" fmla="*/ 0 h 65308"/>
                  <a:gd name="connsiteX2" fmla="*/ 108102 w 108102"/>
                  <a:gd name="connsiteY2" fmla="*/ 65309 h 65308"/>
                  <a:gd name="connsiteX3" fmla="*/ 0 w 108102"/>
                  <a:gd name="connsiteY3" fmla="*/ 65309 h 65308"/>
                </a:gdLst>
                <a:ahLst/>
                <a:cxnLst>
                  <a:cxn ang="0">
                    <a:pos x="connsiteX0" y="connsiteY0"/>
                  </a:cxn>
                  <a:cxn ang="0">
                    <a:pos x="connsiteX1" y="connsiteY1"/>
                  </a:cxn>
                  <a:cxn ang="0">
                    <a:pos x="connsiteX2" y="connsiteY2"/>
                  </a:cxn>
                  <a:cxn ang="0">
                    <a:pos x="connsiteX3" y="connsiteY3"/>
                  </a:cxn>
                </a:cxnLst>
                <a:rect l="l" t="t" r="r" b="b"/>
                <a:pathLst>
                  <a:path w="108102" h="65308">
                    <a:moveTo>
                      <a:pt x="0" y="0"/>
                    </a:moveTo>
                    <a:lnTo>
                      <a:pt x="108102" y="0"/>
                    </a:lnTo>
                    <a:lnTo>
                      <a:pt x="108102" y="65309"/>
                    </a:lnTo>
                    <a:lnTo>
                      <a:pt x="0" y="65309"/>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1651" name="Group 1650">
            <a:extLst>
              <a:ext uri="{FF2B5EF4-FFF2-40B4-BE49-F238E27FC236}">
                <a16:creationId xmlns:a16="http://schemas.microsoft.com/office/drawing/2014/main" id="{827B8D39-0895-79C2-F26A-53EBB4AC6063}"/>
              </a:ext>
            </a:extLst>
          </p:cNvPr>
          <p:cNvGrpSpPr/>
          <p:nvPr/>
        </p:nvGrpSpPr>
        <p:grpSpPr>
          <a:xfrm>
            <a:off x="9055097" y="6794943"/>
            <a:ext cx="1131015" cy="255600"/>
            <a:chOff x="9011840" y="6794943"/>
            <a:chExt cx="1131015" cy="255600"/>
          </a:xfrm>
        </p:grpSpPr>
        <p:sp>
          <p:nvSpPr>
            <p:cNvPr id="1652" name="TextBox 1651">
              <a:hlinkClick r:id="rId7"/>
              <a:extLst>
                <a:ext uri="{FF2B5EF4-FFF2-40B4-BE49-F238E27FC236}">
                  <a16:creationId xmlns:a16="http://schemas.microsoft.com/office/drawing/2014/main" id="{DA99A9E1-8440-494D-7C9F-F4FD7EEC253C}"/>
                </a:ext>
              </a:extLst>
            </p:cNvPr>
            <p:cNvSpPr txBox="1"/>
            <p:nvPr/>
          </p:nvSpPr>
          <p:spPr>
            <a:xfrm>
              <a:off x="9304484" y="6813296"/>
              <a:ext cx="838371" cy="184666"/>
            </a:xfrm>
            <a:prstGeom prst="rect">
              <a:avLst/>
            </a:prstGeom>
            <a:noFill/>
          </p:spPr>
          <p:txBody>
            <a:bodyPr wrap="none" lIns="0" tIns="0" rIns="0" bIns="0" rtlCol="0">
              <a:spAutoFit/>
            </a:bodyPr>
            <a:lstStyle/>
            <a:p>
              <a:pPr algn="l"/>
              <a:r>
                <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rPr>
                <a:t>@</a:t>
              </a:r>
              <a:r>
                <a:rPr lang="en-US" sz="1200" spc="0" baseline="0" err="1">
                  <a:solidFill>
                    <a:srgbClr val="FFFFFF"/>
                  </a:solidFill>
                  <a:latin typeface="Roboto Condensed" panose="02000000000000000000" pitchFamily="2" charset="0"/>
                  <a:ea typeface="Roboto Condensed" panose="02000000000000000000" pitchFamily="2" charset="0"/>
                  <a:cs typeface="Roboto-Regular"/>
                  <a:sym typeface="Roboto-Regular"/>
                  <a:rtl val="0"/>
                </a:rPr>
                <a:t>HelpPicture</a:t>
              </a:r>
              <a:endPar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endParaRPr>
            </a:p>
          </p:txBody>
        </p:sp>
        <p:sp>
          <p:nvSpPr>
            <p:cNvPr id="1653" name="Freeform 1652">
              <a:hlinkClick r:id="rId7"/>
              <a:extLst>
                <a:ext uri="{FF2B5EF4-FFF2-40B4-BE49-F238E27FC236}">
                  <a16:creationId xmlns:a16="http://schemas.microsoft.com/office/drawing/2014/main" id="{8F313F5A-EE0F-F3E3-4ABB-6B433FB9F5A4}"/>
                </a:ext>
              </a:extLst>
            </p:cNvPr>
            <p:cNvSpPr>
              <a:spLocks noChangeAspect="1"/>
            </p:cNvSpPr>
            <p:nvPr/>
          </p:nvSpPr>
          <p:spPr>
            <a:xfrm>
              <a:off x="9011840" y="6794943"/>
              <a:ext cx="255600" cy="255600"/>
            </a:xfrm>
            <a:custGeom>
              <a:avLst/>
              <a:gdLst>
                <a:gd name="connsiteX0" fmla="*/ 83029 w 291600"/>
                <a:gd name="connsiteY0" fmla="*/ 74145 h 291600"/>
                <a:gd name="connsiteX1" fmla="*/ 105413 w 291600"/>
                <a:gd name="connsiteY1" fmla="*/ 74145 h 291600"/>
                <a:gd name="connsiteX2" fmla="*/ 147371 w 291600"/>
                <a:gd name="connsiteY2" fmla="*/ 134146 h 291600"/>
                <a:gd name="connsiteX3" fmla="*/ 153905 w 291600"/>
                <a:gd name="connsiteY3" fmla="*/ 143490 h 291600"/>
                <a:gd name="connsiteX4" fmla="*/ 208446 w 291600"/>
                <a:gd name="connsiteY4" fmla="*/ 221482 h 291600"/>
                <a:gd name="connsiteX5" fmla="*/ 186062 w 291600"/>
                <a:gd name="connsiteY5" fmla="*/ 221482 h 291600"/>
                <a:gd name="connsiteX6" fmla="*/ 141555 w 291600"/>
                <a:gd name="connsiteY6" fmla="*/ 157840 h 291600"/>
                <a:gd name="connsiteX7" fmla="*/ 141555 w 291600"/>
                <a:gd name="connsiteY7" fmla="*/ 157837 h 291600"/>
                <a:gd name="connsiteX8" fmla="*/ 135021 w 291600"/>
                <a:gd name="connsiteY8" fmla="*/ 148493 h 291600"/>
                <a:gd name="connsiteX9" fmla="*/ 63205 w 291600"/>
                <a:gd name="connsiteY9" fmla="*/ 63177 h 291600"/>
                <a:gd name="connsiteX10" fmla="*/ 127697 w 291600"/>
                <a:gd name="connsiteY10" fmla="*/ 157010 h 291600"/>
                <a:gd name="connsiteX11" fmla="*/ 63205 w 291600"/>
                <a:gd name="connsiteY11" fmla="*/ 231951 h 291600"/>
                <a:gd name="connsiteX12" fmla="*/ 77778 w 291600"/>
                <a:gd name="connsiteY12" fmla="*/ 231951 h 291600"/>
                <a:gd name="connsiteX13" fmla="*/ 134167 w 291600"/>
                <a:gd name="connsiteY13" fmla="*/ 166423 h 291600"/>
                <a:gd name="connsiteX14" fmla="*/ 179206 w 291600"/>
                <a:gd name="connsiteY14" fmla="*/ 231951 h 291600"/>
                <a:gd name="connsiteX15" fmla="*/ 228395 w 291600"/>
                <a:gd name="connsiteY15" fmla="*/ 231951 h 291600"/>
                <a:gd name="connsiteX16" fmla="*/ 161512 w 291600"/>
                <a:gd name="connsiteY16" fmla="*/ 134641 h 291600"/>
                <a:gd name="connsiteX17" fmla="*/ 161515 w 291600"/>
                <a:gd name="connsiteY17" fmla="*/ 134641 h 291600"/>
                <a:gd name="connsiteX18" fmla="*/ 223011 w 291600"/>
                <a:gd name="connsiteY18" fmla="*/ 63177 h 291600"/>
                <a:gd name="connsiteX19" fmla="*/ 208439 w 291600"/>
                <a:gd name="connsiteY19" fmla="*/ 63177 h 291600"/>
                <a:gd name="connsiteX20" fmla="*/ 155042 w 291600"/>
                <a:gd name="connsiteY20" fmla="*/ 125229 h 291600"/>
                <a:gd name="connsiteX21" fmla="*/ 112394 w 291600"/>
                <a:gd name="connsiteY21" fmla="*/ 63177 h 291600"/>
                <a:gd name="connsiteX22" fmla="*/ 145800 w 291600"/>
                <a:gd name="connsiteY22" fmla="*/ 0 h 291600"/>
                <a:gd name="connsiteX23" fmla="*/ 291600 w 291600"/>
                <a:gd name="connsiteY23" fmla="*/ 145800 h 291600"/>
                <a:gd name="connsiteX24" fmla="*/ 145800 w 291600"/>
                <a:gd name="connsiteY24" fmla="*/ 291600 h 291600"/>
                <a:gd name="connsiteX25" fmla="*/ 0 w 291600"/>
                <a:gd name="connsiteY25" fmla="*/ 145800 h 291600"/>
                <a:gd name="connsiteX26" fmla="*/ 145800 w 291600"/>
                <a:gd name="connsiteY26" fmla="*/ 0 h 29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1600" h="291600">
                  <a:moveTo>
                    <a:pt x="83029" y="74145"/>
                  </a:moveTo>
                  <a:lnTo>
                    <a:pt x="105413" y="74145"/>
                  </a:lnTo>
                  <a:lnTo>
                    <a:pt x="147371" y="134146"/>
                  </a:lnTo>
                  <a:lnTo>
                    <a:pt x="153905" y="143490"/>
                  </a:lnTo>
                  <a:lnTo>
                    <a:pt x="208446" y="221482"/>
                  </a:lnTo>
                  <a:lnTo>
                    <a:pt x="186062" y="221482"/>
                  </a:lnTo>
                  <a:lnTo>
                    <a:pt x="141555" y="157840"/>
                  </a:lnTo>
                  <a:lnTo>
                    <a:pt x="141555" y="157837"/>
                  </a:lnTo>
                  <a:lnTo>
                    <a:pt x="135021" y="148493"/>
                  </a:lnTo>
                  <a:close/>
                  <a:moveTo>
                    <a:pt x="63205" y="63177"/>
                  </a:moveTo>
                  <a:lnTo>
                    <a:pt x="127697" y="157010"/>
                  </a:lnTo>
                  <a:lnTo>
                    <a:pt x="63205" y="231951"/>
                  </a:lnTo>
                  <a:lnTo>
                    <a:pt x="77778" y="231951"/>
                  </a:lnTo>
                  <a:lnTo>
                    <a:pt x="134167" y="166423"/>
                  </a:lnTo>
                  <a:lnTo>
                    <a:pt x="179206" y="231951"/>
                  </a:lnTo>
                  <a:lnTo>
                    <a:pt x="228395" y="231951"/>
                  </a:lnTo>
                  <a:lnTo>
                    <a:pt x="161512" y="134641"/>
                  </a:lnTo>
                  <a:lnTo>
                    <a:pt x="161515" y="134641"/>
                  </a:lnTo>
                  <a:lnTo>
                    <a:pt x="223011" y="63177"/>
                  </a:lnTo>
                  <a:lnTo>
                    <a:pt x="208439" y="63177"/>
                  </a:lnTo>
                  <a:lnTo>
                    <a:pt x="155042" y="125229"/>
                  </a:lnTo>
                  <a:lnTo>
                    <a:pt x="112394" y="63177"/>
                  </a:lnTo>
                  <a:close/>
                  <a:moveTo>
                    <a:pt x="145800" y="0"/>
                  </a:moveTo>
                  <a:cubicBezTo>
                    <a:pt x="226323" y="0"/>
                    <a:pt x="291600" y="65277"/>
                    <a:pt x="291600" y="145800"/>
                  </a:cubicBezTo>
                  <a:cubicBezTo>
                    <a:pt x="291600" y="226323"/>
                    <a:pt x="226323" y="291600"/>
                    <a:pt x="145800" y="291600"/>
                  </a:cubicBezTo>
                  <a:cubicBezTo>
                    <a:pt x="65277" y="291600"/>
                    <a:pt x="0" y="226323"/>
                    <a:pt x="0" y="145800"/>
                  </a:cubicBezTo>
                  <a:cubicBezTo>
                    <a:pt x="0" y="65277"/>
                    <a:pt x="65277" y="0"/>
                    <a:pt x="145800" y="0"/>
                  </a:cubicBezTo>
                  <a:close/>
                </a:path>
              </a:pathLst>
            </a:cu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Roboto Condensed" panose="02000000000000000000" pitchFamily="2" charset="0"/>
              </a:endParaRPr>
            </a:p>
          </p:txBody>
        </p:sp>
      </p:grpSp>
      <p:sp>
        <p:nvSpPr>
          <p:cNvPr id="1660" name="TextBox 1659">
            <a:extLst>
              <a:ext uri="{FF2B5EF4-FFF2-40B4-BE49-F238E27FC236}">
                <a16:creationId xmlns:a16="http://schemas.microsoft.com/office/drawing/2014/main" id="{037DF6CD-A650-4799-753E-033F84A09371}"/>
              </a:ext>
            </a:extLst>
          </p:cNvPr>
          <p:cNvSpPr txBox="1"/>
          <p:nvPr/>
        </p:nvSpPr>
        <p:spPr>
          <a:xfrm>
            <a:off x="5564161" y="5268112"/>
            <a:ext cx="4979612" cy="252377"/>
          </a:xfrm>
          <a:prstGeom prst="rect">
            <a:avLst/>
          </a:prstGeom>
          <a:noFill/>
        </p:spPr>
        <p:txBody>
          <a:bodyPr wrap="square" lIns="0" tIns="0" rIns="0" bIns="0" rtlCol="0">
            <a:spAutoFit/>
          </a:bodyPr>
          <a:lstStyle/>
          <a:p>
            <a:pPr lvl="0">
              <a:lnSpc>
                <a:spcPct val="82000"/>
              </a:lnSpc>
              <a:defRPr/>
            </a:pPr>
            <a:r>
              <a:rPr lang="en-GB" sz="2000" spc="-30">
                <a:solidFill>
                  <a:srgbClr val="30388D"/>
                </a:solidFill>
                <a:latin typeface="LondrinaSolid-Regular"/>
                <a:sym typeface="LondrinaSolid-Regular"/>
              </a:rPr>
              <a:t>Do gladiators make good role models?</a:t>
            </a:r>
          </a:p>
        </p:txBody>
      </p:sp>
      <p:grpSp>
        <p:nvGrpSpPr>
          <p:cNvPr id="1661" name="Graphic 8">
            <a:extLst>
              <a:ext uri="{FF2B5EF4-FFF2-40B4-BE49-F238E27FC236}">
                <a16:creationId xmlns:a16="http://schemas.microsoft.com/office/drawing/2014/main" id="{F32850FF-CFE0-BECB-C8FD-8328C1AE8206}"/>
              </a:ext>
            </a:extLst>
          </p:cNvPr>
          <p:cNvGrpSpPr/>
          <p:nvPr/>
        </p:nvGrpSpPr>
        <p:grpSpPr>
          <a:xfrm>
            <a:off x="464036" y="463990"/>
            <a:ext cx="159277" cy="478013"/>
            <a:chOff x="502910" y="558641"/>
            <a:chExt cx="207439" cy="622554"/>
          </a:xfrm>
          <a:solidFill>
            <a:srgbClr val="FFFFFF"/>
          </a:solidFill>
        </p:grpSpPr>
        <p:sp>
          <p:nvSpPr>
            <p:cNvPr id="1662" name="Freeform 1661">
              <a:extLst>
                <a:ext uri="{FF2B5EF4-FFF2-40B4-BE49-F238E27FC236}">
                  <a16:creationId xmlns:a16="http://schemas.microsoft.com/office/drawing/2014/main" id="{8D97DB39-EEA6-151C-EE95-BE07D723E63D}"/>
                </a:ext>
              </a:extLst>
            </p:cNvPr>
            <p:cNvSpPr/>
            <p:nvPr/>
          </p:nvSpPr>
          <p:spPr>
            <a:xfrm>
              <a:off x="516312" y="1128246"/>
              <a:ext cx="194037" cy="52950"/>
            </a:xfrm>
            <a:custGeom>
              <a:avLst/>
              <a:gdLst>
                <a:gd name="connsiteX0" fmla="*/ 445 w 194037"/>
                <a:gd name="connsiteY0" fmla="*/ 11054 h 52950"/>
                <a:gd name="connsiteX1" fmla="*/ 318 w 194037"/>
                <a:gd name="connsiteY1" fmla="*/ 4574 h 52950"/>
                <a:gd name="connsiteX2" fmla="*/ 1461 w 194037"/>
                <a:gd name="connsiteY2" fmla="*/ 4574 h 52950"/>
                <a:gd name="connsiteX3" fmla="*/ 48589 w 194037"/>
                <a:gd name="connsiteY3" fmla="*/ 4066 h 52950"/>
                <a:gd name="connsiteX4" fmla="*/ 96098 w 194037"/>
                <a:gd name="connsiteY4" fmla="*/ 3939 h 52950"/>
                <a:gd name="connsiteX5" fmla="*/ 143607 w 194037"/>
                <a:gd name="connsiteY5" fmla="*/ 2795 h 52950"/>
                <a:gd name="connsiteX6" fmla="*/ 190354 w 194037"/>
                <a:gd name="connsiteY6" fmla="*/ 0 h 52950"/>
                <a:gd name="connsiteX7" fmla="*/ 193148 w 194037"/>
                <a:gd name="connsiteY7" fmla="*/ 8894 h 52950"/>
                <a:gd name="connsiteX8" fmla="*/ 193656 w 194037"/>
                <a:gd name="connsiteY8" fmla="*/ 23633 h 52950"/>
                <a:gd name="connsiteX9" fmla="*/ 193402 w 194037"/>
                <a:gd name="connsiteY9" fmla="*/ 38880 h 52950"/>
                <a:gd name="connsiteX10" fmla="*/ 194037 w 194037"/>
                <a:gd name="connsiteY10" fmla="*/ 48791 h 52950"/>
                <a:gd name="connsiteX11" fmla="*/ 144750 w 194037"/>
                <a:gd name="connsiteY11" fmla="*/ 48409 h 52950"/>
                <a:gd name="connsiteX12" fmla="*/ 95590 w 194037"/>
                <a:gd name="connsiteY12" fmla="*/ 50697 h 52950"/>
                <a:gd name="connsiteX13" fmla="*/ 47445 w 194037"/>
                <a:gd name="connsiteY13" fmla="*/ 52729 h 52950"/>
                <a:gd name="connsiteX14" fmla="*/ 699 w 194037"/>
                <a:gd name="connsiteY14" fmla="*/ 51713 h 52950"/>
                <a:gd name="connsiteX15" fmla="*/ 191 w 194037"/>
                <a:gd name="connsiteY15" fmla="*/ 51713 h 52950"/>
                <a:gd name="connsiteX16" fmla="*/ 191 w 194037"/>
                <a:gd name="connsiteY16" fmla="*/ 46504 h 52950"/>
                <a:gd name="connsiteX17" fmla="*/ 445 w 194037"/>
                <a:gd name="connsiteY17" fmla="*/ 40659 h 52950"/>
                <a:gd name="connsiteX18" fmla="*/ 826 w 194037"/>
                <a:gd name="connsiteY18" fmla="*/ 29478 h 52950"/>
                <a:gd name="connsiteX19" fmla="*/ 445 w 194037"/>
                <a:gd name="connsiteY19" fmla="*/ 11054 h 5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4037" h="52950">
                  <a:moveTo>
                    <a:pt x="445" y="11054"/>
                  </a:moveTo>
                  <a:lnTo>
                    <a:pt x="318" y="4574"/>
                  </a:lnTo>
                  <a:lnTo>
                    <a:pt x="1461" y="4574"/>
                  </a:lnTo>
                  <a:cubicBezTo>
                    <a:pt x="17085" y="4193"/>
                    <a:pt x="32837" y="3939"/>
                    <a:pt x="48589" y="4066"/>
                  </a:cubicBezTo>
                  <a:cubicBezTo>
                    <a:pt x="64340" y="4066"/>
                    <a:pt x="80219" y="4066"/>
                    <a:pt x="96098" y="3939"/>
                  </a:cubicBezTo>
                  <a:cubicBezTo>
                    <a:pt x="111976" y="3812"/>
                    <a:pt x="127855" y="3431"/>
                    <a:pt x="143607" y="2795"/>
                  </a:cubicBezTo>
                  <a:cubicBezTo>
                    <a:pt x="159358" y="2160"/>
                    <a:pt x="174983" y="1271"/>
                    <a:pt x="190354" y="0"/>
                  </a:cubicBezTo>
                  <a:cubicBezTo>
                    <a:pt x="191878" y="1398"/>
                    <a:pt x="192767" y="4320"/>
                    <a:pt x="193148" y="8894"/>
                  </a:cubicBezTo>
                  <a:cubicBezTo>
                    <a:pt x="193529" y="13468"/>
                    <a:pt x="193656" y="18424"/>
                    <a:pt x="193656" y="23633"/>
                  </a:cubicBezTo>
                  <a:cubicBezTo>
                    <a:pt x="193656" y="28969"/>
                    <a:pt x="193529" y="33925"/>
                    <a:pt x="193402" y="38880"/>
                  </a:cubicBezTo>
                  <a:cubicBezTo>
                    <a:pt x="193275" y="43708"/>
                    <a:pt x="193529" y="47012"/>
                    <a:pt x="194037" y="48791"/>
                  </a:cubicBezTo>
                  <a:cubicBezTo>
                    <a:pt x="177651" y="47901"/>
                    <a:pt x="161264" y="47901"/>
                    <a:pt x="144750" y="48409"/>
                  </a:cubicBezTo>
                  <a:cubicBezTo>
                    <a:pt x="128236" y="49045"/>
                    <a:pt x="111849" y="49807"/>
                    <a:pt x="95590" y="50697"/>
                  </a:cubicBezTo>
                  <a:cubicBezTo>
                    <a:pt x="79330" y="51586"/>
                    <a:pt x="63324" y="52221"/>
                    <a:pt x="47445" y="52729"/>
                  </a:cubicBezTo>
                  <a:cubicBezTo>
                    <a:pt x="31567" y="53238"/>
                    <a:pt x="15942" y="52857"/>
                    <a:pt x="699" y="51713"/>
                  </a:cubicBezTo>
                  <a:lnTo>
                    <a:pt x="191" y="51713"/>
                  </a:lnTo>
                  <a:cubicBezTo>
                    <a:pt x="-64" y="50824"/>
                    <a:pt x="-64" y="49045"/>
                    <a:pt x="191" y="46504"/>
                  </a:cubicBezTo>
                  <a:cubicBezTo>
                    <a:pt x="445" y="43962"/>
                    <a:pt x="445" y="41929"/>
                    <a:pt x="445" y="40659"/>
                  </a:cubicBezTo>
                  <a:cubicBezTo>
                    <a:pt x="572" y="37482"/>
                    <a:pt x="699" y="33671"/>
                    <a:pt x="826" y="29478"/>
                  </a:cubicBezTo>
                  <a:cubicBezTo>
                    <a:pt x="953" y="25285"/>
                    <a:pt x="826" y="19186"/>
                    <a:pt x="445" y="11054"/>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1663" name="Freeform 1662">
              <a:extLst>
                <a:ext uri="{FF2B5EF4-FFF2-40B4-BE49-F238E27FC236}">
                  <a16:creationId xmlns:a16="http://schemas.microsoft.com/office/drawing/2014/main" id="{BF8B840C-244F-40F8-67FC-2D7B6677CF7B}"/>
                </a:ext>
              </a:extLst>
            </p:cNvPr>
            <p:cNvSpPr/>
            <p:nvPr/>
          </p:nvSpPr>
          <p:spPr>
            <a:xfrm>
              <a:off x="511270" y="994961"/>
              <a:ext cx="196711" cy="115623"/>
            </a:xfrm>
            <a:custGeom>
              <a:avLst/>
              <a:gdLst>
                <a:gd name="connsiteX0" fmla="*/ 194760 w 196711"/>
                <a:gd name="connsiteY0" fmla="*/ 8894 h 115623"/>
                <a:gd name="connsiteX1" fmla="*/ 194379 w 196711"/>
                <a:gd name="connsiteY1" fmla="*/ 21219 h 115623"/>
                <a:gd name="connsiteX2" fmla="*/ 193998 w 196711"/>
                <a:gd name="connsiteY2" fmla="*/ 33544 h 115623"/>
                <a:gd name="connsiteX3" fmla="*/ 155381 w 196711"/>
                <a:gd name="connsiteY3" fmla="*/ 52094 h 115623"/>
                <a:gd name="connsiteX4" fmla="*/ 119431 w 196711"/>
                <a:gd name="connsiteY4" fmla="*/ 67976 h 115623"/>
                <a:gd name="connsiteX5" fmla="*/ 111302 w 196711"/>
                <a:gd name="connsiteY5" fmla="*/ 70899 h 115623"/>
                <a:gd name="connsiteX6" fmla="*/ 105839 w 196711"/>
                <a:gd name="connsiteY6" fmla="*/ 73059 h 115623"/>
                <a:gd name="connsiteX7" fmla="*/ 103299 w 196711"/>
                <a:gd name="connsiteY7" fmla="*/ 74584 h 115623"/>
                <a:gd name="connsiteX8" fmla="*/ 109904 w 196711"/>
                <a:gd name="connsiteY8" fmla="*/ 75092 h 115623"/>
                <a:gd name="connsiteX9" fmla="*/ 126545 w 196711"/>
                <a:gd name="connsiteY9" fmla="*/ 75346 h 115623"/>
                <a:gd name="connsiteX10" fmla="*/ 148902 w 196711"/>
                <a:gd name="connsiteY10" fmla="*/ 75219 h 115623"/>
                <a:gd name="connsiteX11" fmla="*/ 172530 w 196711"/>
                <a:gd name="connsiteY11" fmla="*/ 74711 h 115623"/>
                <a:gd name="connsiteX12" fmla="*/ 184597 w 196711"/>
                <a:gd name="connsiteY12" fmla="*/ 74329 h 115623"/>
                <a:gd name="connsiteX13" fmla="*/ 195014 w 196711"/>
                <a:gd name="connsiteY13" fmla="*/ 73821 h 115623"/>
                <a:gd name="connsiteX14" fmla="*/ 196284 w 196711"/>
                <a:gd name="connsiteY14" fmla="*/ 79666 h 115623"/>
                <a:gd name="connsiteX15" fmla="*/ 196665 w 196711"/>
                <a:gd name="connsiteY15" fmla="*/ 85511 h 115623"/>
                <a:gd name="connsiteX16" fmla="*/ 196157 w 196711"/>
                <a:gd name="connsiteY16" fmla="*/ 98598 h 115623"/>
                <a:gd name="connsiteX17" fmla="*/ 195649 w 196711"/>
                <a:gd name="connsiteY17" fmla="*/ 111304 h 115623"/>
                <a:gd name="connsiteX18" fmla="*/ 176595 w 196711"/>
                <a:gd name="connsiteY18" fmla="*/ 111812 h 115623"/>
                <a:gd name="connsiteX19" fmla="*/ 127307 w 196711"/>
                <a:gd name="connsiteY19" fmla="*/ 113464 h 115623"/>
                <a:gd name="connsiteX20" fmla="*/ 78274 w 196711"/>
                <a:gd name="connsiteY20" fmla="*/ 115115 h 115623"/>
                <a:gd name="connsiteX21" fmla="*/ 41054 w 196711"/>
                <a:gd name="connsiteY21" fmla="*/ 115624 h 115623"/>
                <a:gd name="connsiteX22" fmla="*/ 5232 w 196711"/>
                <a:gd name="connsiteY22" fmla="*/ 114734 h 115623"/>
                <a:gd name="connsiteX23" fmla="*/ 4216 w 196711"/>
                <a:gd name="connsiteY23" fmla="*/ 109016 h 115623"/>
                <a:gd name="connsiteX24" fmla="*/ 3835 w 196711"/>
                <a:gd name="connsiteY24" fmla="*/ 102664 h 115623"/>
                <a:gd name="connsiteX25" fmla="*/ 3835 w 196711"/>
                <a:gd name="connsiteY25" fmla="*/ 97327 h 115623"/>
                <a:gd name="connsiteX26" fmla="*/ 4216 w 196711"/>
                <a:gd name="connsiteY26" fmla="*/ 89831 h 115623"/>
                <a:gd name="connsiteX27" fmla="*/ 4978 w 196711"/>
                <a:gd name="connsiteY27" fmla="*/ 83224 h 115623"/>
                <a:gd name="connsiteX28" fmla="*/ 5994 w 196711"/>
                <a:gd name="connsiteY28" fmla="*/ 80428 h 115623"/>
                <a:gd name="connsiteX29" fmla="*/ 14124 w 196711"/>
                <a:gd name="connsiteY29" fmla="*/ 76744 h 115623"/>
                <a:gd name="connsiteX30" fmla="*/ 20348 w 196711"/>
                <a:gd name="connsiteY30" fmla="*/ 73440 h 115623"/>
                <a:gd name="connsiteX31" fmla="*/ 26954 w 196711"/>
                <a:gd name="connsiteY31" fmla="*/ 70009 h 115623"/>
                <a:gd name="connsiteX32" fmla="*/ 36227 w 196711"/>
                <a:gd name="connsiteY32" fmla="*/ 65562 h 115623"/>
                <a:gd name="connsiteX33" fmla="*/ 41308 w 196711"/>
                <a:gd name="connsiteY33" fmla="*/ 63021 h 115623"/>
                <a:gd name="connsiteX34" fmla="*/ 50073 w 196711"/>
                <a:gd name="connsiteY34" fmla="*/ 58447 h 115623"/>
                <a:gd name="connsiteX35" fmla="*/ 60490 w 196711"/>
                <a:gd name="connsiteY35" fmla="*/ 53111 h 115623"/>
                <a:gd name="connsiteX36" fmla="*/ 70398 w 196711"/>
                <a:gd name="connsiteY36" fmla="*/ 47901 h 115623"/>
                <a:gd name="connsiteX37" fmla="*/ 77893 w 196711"/>
                <a:gd name="connsiteY37" fmla="*/ 43835 h 115623"/>
                <a:gd name="connsiteX38" fmla="*/ 80942 w 196711"/>
                <a:gd name="connsiteY38" fmla="*/ 41802 h 115623"/>
                <a:gd name="connsiteX39" fmla="*/ 75479 w 196711"/>
                <a:gd name="connsiteY39" fmla="*/ 40659 h 115623"/>
                <a:gd name="connsiteX40" fmla="*/ 65952 w 196711"/>
                <a:gd name="connsiteY40" fmla="*/ 40405 h 115623"/>
                <a:gd name="connsiteX41" fmla="*/ 45627 w 196711"/>
                <a:gd name="connsiteY41" fmla="*/ 41294 h 115623"/>
                <a:gd name="connsiteX42" fmla="*/ 26446 w 196711"/>
                <a:gd name="connsiteY42" fmla="*/ 42184 h 115623"/>
                <a:gd name="connsiteX43" fmla="*/ 14886 w 196711"/>
                <a:gd name="connsiteY43" fmla="*/ 42311 h 115623"/>
                <a:gd name="connsiteX44" fmla="*/ 2183 w 196711"/>
                <a:gd name="connsiteY44" fmla="*/ 42311 h 115623"/>
                <a:gd name="connsiteX45" fmla="*/ 24 w 196711"/>
                <a:gd name="connsiteY45" fmla="*/ 22998 h 115623"/>
                <a:gd name="connsiteX46" fmla="*/ 1167 w 196711"/>
                <a:gd name="connsiteY46" fmla="*/ 5209 h 115623"/>
                <a:gd name="connsiteX47" fmla="*/ 88817 w 196711"/>
                <a:gd name="connsiteY47" fmla="*/ 2922 h 115623"/>
                <a:gd name="connsiteX48" fmla="*/ 111937 w 196711"/>
                <a:gd name="connsiteY48" fmla="*/ 2033 h 115623"/>
                <a:gd name="connsiteX49" fmla="*/ 135310 w 196711"/>
                <a:gd name="connsiteY49" fmla="*/ 1398 h 115623"/>
                <a:gd name="connsiteX50" fmla="*/ 150554 w 196711"/>
                <a:gd name="connsiteY50" fmla="*/ 1144 h 115623"/>
                <a:gd name="connsiteX51" fmla="*/ 165543 w 196711"/>
                <a:gd name="connsiteY51" fmla="*/ 889 h 115623"/>
                <a:gd name="connsiteX52" fmla="*/ 176468 w 196711"/>
                <a:gd name="connsiteY52" fmla="*/ 508 h 115623"/>
                <a:gd name="connsiteX53" fmla="*/ 187392 w 196711"/>
                <a:gd name="connsiteY53" fmla="*/ 127 h 115623"/>
                <a:gd name="connsiteX54" fmla="*/ 192854 w 196711"/>
                <a:gd name="connsiteY54" fmla="*/ 0 h 115623"/>
                <a:gd name="connsiteX55" fmla="*/ 193744 w 196711"/>
                <a:gd name="connsiteY55" fmla="*/ 2414 h 115623"/>
                <a:gd name="connsiteX56" fmla="*/ 194760 w 196711"/>
                <a:gd name="connsiteY56" fmla="*/ 8894 h 11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96711" h="115623">
                  <a:moveTo>
                    <a:pt x="194760" y="8894"/>
                  </a:moveTo>
                  <a:cubicBezTo>
                    <a:pt x="194887" y="12452"/>
                    <a:pt x="194760" y="16645"/>
                    <a:pt x="194379" y="21219"/>
                  </a:cubicBezTo>
                  <a:cubicBezTo>
                    <a:pt x="193998" y="25920"/>
                    <a:pt x="193871" y="29986"/>
                    <a:pt x="193998" y="33544"/>
                  </a:cubicBezTo>
                  <a:cubicBezTo>
                    <a:pt x="180787" y="39769"/>
                    <a:pt x="167830" y="45995"/>
                    <a:pt x="155381" y="52094"/>
                  </a:cubicBezTo>
                  <a:cubicBezTo>
                    <a:pt x="142932" y="58193"/>
                    <a:pt x="130991" y="63529"/>
                    <a:pt x="119431" y="67976"/>
                  </a:cubicBezTo>
                  <a:lnTo>
                    <a:pt x="111302" y="70899"/>
                  </a:lnTo>
                  <a:cubicBezTo>
                    <a:pt x="109269" y="71661"/>
                    <a:pt x="107491" y="72423"/>
                    <a:pt x="105839" y="73059"/>
                  </a:cubicBezTo>
                  <a:cubicBezTo>
                    <a:pt x="104188" y="73694"/>
                    <a:pt x="103299" y="74202"/>
                    <a:pt x="103299" y="74584"/>
                  </a:cubicBezTo>
                  <a:cubicBezTo>
                    <a:pt x="103299" y="74711"/>
                    <a:pt x="105458" y="74965"/>
                    <a:pt x="109904" y="75092"/>
                  </a:cubicBezTo>
                  <a:cubicBezTo>
                    <a:pt x="114223" y="75219"/>
                    <a:pt x="119813" y="75346"/>
                    <a:pt x="126545" y="75346"/>
                  </a:cubicBezTo>
                  <a:cubicBezTo>
                    <a:pt x="133278" y="75346"/>
                    <a:pt x="140772" y="75346"/>
                    <a:pt x="148902" y="75219"/>
                  </a:cubicBezTo>
                  <a:cubicBezTo>
                    <a:pt x="157032" y="75092"/>
                    <a:pt x="164908" y="74965"/>
                    <a:pt x="172530" y="74711"/>
                  </a:cubicBezTo>
                  <a:cubicBezTo>
                    <a:pt x="176722" y="74584"/>
                    <a:pt x="180787" y="74456"/>
                    <a:pt x="184597" y="74329"/>
                  </a:cubicBezTo>
                  <a:cubicBezTo>
                    <a:pt x="188408" y="74202"/>
                    <a:pt x="191965" y="74075"/>
                    <a:pt x="195014" y="73821"/>
                  </a:cubicBezTo>
                  <a:cubicBezTo>
                    <a:pt x="195649" y="75727"/>
                    <a:pt x="196030" y="77760"/>
                    <a:pt x="196284" y="79666"/>
                  </a:cubicBezTo>
                  <a:cubicBezTo>
                    <a:pt x="196538" y="81572"/>
                    <a:pt x="196665" y="83605"/>
                    <a:pt x="196665" y="85511"/>
                  </a:cubicBezTo>
                  <a:cubicBezTo>
                    <a:pt x="196792" y="89831"/>
                    <a:pt x="196665" y="94151"/>
                    <a:pt x="196157" y="98598"/>
                  </a:cubicBezTo>
                  <a:cubicBezTo>
                    <a:pt x="195776" y="103045"/>
                    <a:pt x="195522" y="107238"/>
                    <a:pt x="195649" y="111304"/>
                  </a:cubicBezTo>
                  <a:lnTo>
                    <a:pt x="176595" y="111812"/>
                  </a:lnTo>
                  <a:cubicBezTo>
                    <a:pt x="159319" y="112320"/>
                    <a:pt x="142932" y="112828"/>
                    <a:pt x="127307" y="113464"/>
                  </a:cubicBezTo>
                  <a:cubicBezTo>
                    <a:pt x="111683" y="114099"/>
                    <a:pt x="95423" y="114734"/>
                    <a:pt x="78274" y="115115"/>
                  </a:cubicBezTo>
                  <a:cubicBezTo>
                    <a:pt x="65698" y="115497"/>
                    <a:pt x="53376" y="115624"/>
                    <a:pt x="41054" y="115624"/>
                  </a:cubicBezTo>
                  <a:cubicBezTo>
                    <a:pt x="28732" y="115624"/>
                    <a:pt x="16792" y="115242"/>
                    <a:pt x="5232" y="114734"/>
                  </a:cubicBezTo>
                  <a:cubicBezTo>
                    <a:pt x="4851" y="112955"/>
                    <a:pt x="4470" y="111049"/>
                    <a:pt x="4216" y="109016"/>
                  </a:cubicBezTo>
                  <a:cubicBezTo>
                    <a:pt x="3962" y="106984"/>
                    <a:pt x="3835" y="104824"/>
                    <a:pt x="3835" y="102664"/>
                  </a:cubicBezTo>
                  <a:cubicBezTo>
                    <a:pt x="3835" y="101647"/>
                    <a:pt x="3835" y="99741"/>
                    <a:pt x="3835" y="97327"/>
                  </a:cubicBezTo>
                  <a:cubicBezTo>
                    <a:pt x="3835" y="94786"/>
                    <a:pt x="3962" y="92245"/>
                    <a:pt x="4216" y="89831"/>
                  </a:cubicBezTo>
                  <a:cubicBezTo>
                    <a:pt x="4470" y="87289"/>
                    <a:pt x="4724" y="85129"/>
                    <a:pt x="4978" y="83224"/>
                  </a:cubicBezTo>
                  <a:cubicBezTo>
                    <a:pt x="5359" y="81318"/>
                    <a:pt x="5613" y="80428"/>
                    <a:pt x="5994" y="80428"/>
                  </a:cubicBezTo>
                  <a:cubicBezTo>
                    <a:pt x="9170" y="79031"/>
                    <a:pt x="11965" y="77887"/>
                    <a:pt x="14124" y="76744"/>
                  </a:cubicBezTo>
                  <a:cubicBezTo>
                    <a:pt x="16284" y="75600"/>
                    <a:pt x="18316" y="74584"/>
                    <a:pt x="20348" y="73440"/>
                  </a:cubicBezTo>
                  <a:cubicBezTo>
                    <a:pt x="22254" y="72423"/>
                    <a:pt x="24540" y="71280"/>
                    <a:pt x="26954" y="70009"/>
                  </a:cubicBezTo>
                  <a:cubicBezTo>
                    <a:pt x="29368" y="68739"/>
                    <a:pt x="32416" y="67341"/>
                    <a:pt x="36227" y="65562"/>
                  </a:cubicBezTo>
                  <a:cubicBezTo>
                    <a:pt x="37116" y="65181"/>
                    <a:pt x="38895" y="64292"/>
                    <a:pt x="41308" y="63021"/>
                  </a:cubicBezTo>
                  <a:cubicBezTo>
                    <a:pt x="43849" y="61751"/>
                    <a:pt x="46771" y="60226"/>
                    <a:pt x="50073" y="58447"/>
                  </a:cubicBezTo>
                  <a:cubicBezTo>
                    <a:pt x="53376" y="56795"/>
                    <a:pt x="56933" y="54889"/>
                    <a:pt x="60490" y="53111"/>
                  </a:cubicBezTo>
                  <a:cubicBezTo>
                    <a:pt x="64047" y="51332"/>
                    <a:pt x="67476" y="49426"/>
                    <a:pt x="70398" y="47901"/>
                  </a:cubicBezTo>
                  <a:cubicBezTo>
                    <a:pt x="73320" y="46249"/>
                    <a:pt x="75860" y="44979"/>
                    <a:pt x="77893" y="43835"/>
                  </a:cubicBezTo>
                  <a:cubicBezTo>
                    <a:pt x="79925" y="42692"/>
                    <a:pt x="80942" y="42056"/>
                    <a:pt x="80942" y="41802"/>
                  </a:cubicBezTo>
                  <a:cubicBezTo>
                    <a:pt x="80560" y="41294"/>
                    <a:pt x="78782" y="40913"/>
                    <a:pt x="75479" y="40659"/>
                  </a:cubicBezTo>
                  <a:cubicBezTo>
                    <a:pt x="72177" y="40405"/>
                    <a:pt x="69001" y="40278"/>
                    <a:pt x="65952" y="40405"/>
                  </a:cubicBezTo>
                  <a:cubicBezTo>
                    <a:pt x="58711" y="40532"/>
                    <a:pt x="51979" y="40913"/>
                    <a:pt x="45627" y="41294"/>
                  </a:cubicBezTo>
                  <a:cubicBezTo>
                    <a:pt x="39403" y="41675"/>
                    <a:pt x="32924" y="42056"/>
                    <a:pt x="26446" y="42184"/>
                  </a:cubicBezTo>
                  <a:cubicBezTo>
                    <a:pt x="22635" y="42311"/>
                    <a:pt x="18824" y="42311"/>
                    <a:pt x="14886" y="42311"/>
                  </a:cubicBezTo>
                  <a:cubicBezTo>
                    <a:pt x="10948" y="42311"/>
                    <a:pt x="6756" y="42311"/>
                    <a:pt x="2183" y="42311"/>
                  </a:cubicBezTo>
                  <a:cubicBezTo>
                    <a:pt x="913" y="36212"/>
                    <a:pt x="151" y="29859"/>
                    <a:pt x="24" y="22998"/>
                  </a:cubicBezTo>
                  <a:cubicBezTo>
                    <a:pt x="-103" y="16391"/>
                    <a:pt x="278" y="10419"/>
                    <a:pt x="1167" y="5209"/>
                  </a:cubicBezTo>
                  <a:lnTo>
                    <a:pt x="88817" y="2922"/>
                  </a:lnTo>
                  <a:cubicBezTo>
                    <a:pt x="96439" y="2541"/>
                    <a:pt x="104188" y="2287"/>
                    <a:pt x="111937" y="2033"/>
                  </a:cubicBezTo>
                  <a:cubicBezTo>
                    <a:pt x="119813" y="1779"/>
                    <a:pt x="127561" y="1652"/>
                    <a:pt x="135310" y="1398"/>
                  </a:cubicBezTo>
                  <a:cubicBezTo>
                    <a:pt x="140645" y="1271"/>
                    <a:pt x="145727" y="1144"/>
                    <a:pt x="150554" y="1144"/>
                  </a:cubicBezTo>
                  <a:cubicBezTo>
                    <a:pt x="155508" y="1144"/>
                    <a:pt x="160462" y="1016"/>
                    <a:pt x="165543" y="889"/>
                  </a:cubicBezTo>
                  <a:cubicBezTo>
                    <a:pt x="169227" y="762"/>
                    <a:pt x="172784" y="635"/>
                    <a:pt x="176468" y="508"/>
                  </a:cubicBezTo>
                  <a:cubicBezTo>
                    <a:pt x="180151" y="381"/>
                    <a:pt x="183708" y="127"/>
                    <a:pt x="187392" y="127"/>
                  </a:cubicBezTo>
                  <a:lnTo>
                    <a:pt x="192854" y="0"/>
                  </a:lnTo>
                  <a:cubicBezTo>
                    <a:pt x="192981" y="381"/>
                    <a:pt x="193363" y="1144"/>
                    <a:pt x="193744" y="2414"/>
                  </a:cubicBezTo>
                  <a:cubicBezTo>
                    <a:pt x="194379" y="3685"/>
                    <a:pt x="194633" y="5845"/>
                    <a:pt x="194760" y="8894"/>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1664" name="Freeform 1663">
              <a:extLst>
                <a:ext uri="{FF2B5EF4-FFF2-40B4-BE49-F238E27FC236}">
                  <a16:creationId xmlns:a16="http://schemas.microsoft.com/office/drawing/2014/main" id="{7D65D479-85FB-E314-AE03-EAB0640C0A11}"/>
                </a:ext>
              </a:extLst>
            </p:cNvPr>
            <p:cNvSpPr/>
            <p:nvPr/>
          </p:nvSpPr>
          <p:spPr>
            <a:xfrm>
              <a:off x="508908" y="823528"/>
              <a:ext cx="193057" cy="114129"/>
            </a:xfrm>
            <a:custGeom>
              <a:avLst/>
              <a:gdLst>
                <a:gd name="connsiteX0" fmla="*/ 1497 w 193057"/>
                <a:gd name="connsiteY0" fmla="*/ 921 h 114129"/>
                <a:gd name="connsiteX1" fmla="*/ 22203 w 193057"/>
                <a:gd name="connsiteY1" fmla="*/ 31 h 114129"/>
                <a:gd name="connsiteX2" fmla="*/ 43798 w 193057"/>
                <a:gd name="connsiteY2" fmla="*/ 921 h 114129"/>
                <a:gd name="connsiteX3" fmla="*/ 43290 w 193057"/>
                <a:gd name="connsiteY3" fmla="*/ 13499 h 114129"/>
                <a:gd name="connsiteX4" fmla="*/ 44687 w 193057"/>
                <a:gd name="connsiteY4" fmla="*/ 33575 h 114129"/>
                <a:gd name="connsiteX5" fmla="*/ 44687 w 193057"/>
                <a:gd name="connsiteY5" fmla="*/ 34083 h 114129"/>
                <a:gd name="connsiteX6" fmla="*/ 44687 w 193057"/>
                <a:gd name="connsiteY6" fmla="*/ 34337 h 114129"/>
                <a:gd name="connsiteX7" fmla="*/ 45068 w 193057"/>
                <a:gd name="connsiteY7" fmla="*/ 34464 h 114129"/>
                <a:gd name="connsiteX8" fmla="*/ 45449 w 193057"/>
                <a:gd name="connsiteY8" fmla="*/ 34591 h 114129"/>
                <a:gd name="connsiteX9" fmla="*/ 49641 w 193057"/>
                <a:gd name="connsiteY9" fmla="*/ 34845 h 114129"/>
                <a:gd name="connsiteX10" fmla="*/ 58661 w 193057"/>
                <a:gd name="connsiteY10" fmla="*/ 34718 h 114129"/>
                <a:gd name="connsiteX11" fmla="*/ 74666 w 193057"/>
                <a:gd name="connsiteY11" fmla="*/ 34210 h 114129"/>
                <a:gd name="connsiteX12" fmla="*/ 100199 w 193057"/>
                <a:gd name="connsiteY12" fmla="*/ 33194 h 114129"/>
                <a:gd name="connsiteX13" fmla="*/ 137800 w 193057"/>
                <a:gd name="connsiteY13" fmla="*/ 31669 h 114129"/>
                <a:gd name="connsiteX14" fmla="*/ 189374 w 193057"/>
                <a:gd name="connsiteY14" fmla="*/ 29509 h 114129"/>
                <a:gd name="connsiteX15" fmla="*/ 189628 w 193057"/>
                <a:gd name="connsiteY15" fmla="*/ 29509 h 114129"/>
                <a:gd name="connsiteX16" fmla="*/ 189882 w 193057"/>
                <a:gd name="connsiteY16" fmla="*/ 29509 h 114129"/>
                <a:gd name="connsiteX17" fmla="*/ 191152 w 193057"/>
                <a:gd name="connsiteY17" fmla="*/ 40055 h 114129"/>
                <a:gd name="connsiteX18" fmla="*/ 191660 w 193057"/>
                <a:gd name="connsiteY18" fmla="*/ 51617 h 114129"/>
                <a:gd name="connsiteX19" fmla="*/ 191914 w 193057"/>
                <a:gd name="connsiteY19" fmla="*/ 63052 h 114129"/>
                <a:gd name="connsiteX20" fmla="*/ 193058 w 193057"/>
                <a:gd name="connsiteY20" fmla="*/ 73471 h 114129"/>
                <a:gd name="connsiteX21" fmla="*/ 183276 w 193057"/>
                <a:gd name="connsiteY21" fmla="*/ 73725 h 114129"/>
                <a:gd name="connsiteX22" fmla="*/ 157235 w 193057"/>
                <a:gd name="connsiteY22" fmla="*/ 73979 h 114129"/>
                <a:gd name="connsiteX23" fmla="*/ 113029 w 193057"/>
                <a:gd name="connsiteY23" fmla="*/ 75377 h 114129"/>
                <a:gd name="connsiteX24" fmla="*/ 47990 w 193057"/>
                <a:gd name="connsiteY24" fmla="*/ 79062 h 114129"/>
                <a:gd name="connsiteX25" fmla="*/ 47736 w 193057"/>
                <a:gd name="connsiteY25" fmla="*/ 79316 h 114129"/>
                <a:gd name="connsiteX26" fmla="*/ 45958 w 193057"/>
                <a:gd name="connsiteY26" fmla="*/ 87448 h 114129"/>
                <a:gd name="connsiteX27" fmla="*/ 45704 w 193057"/>
                <a:gd name="connsiteY27" fmla="*/ 97104 h 114129"/>
                <a:gd name="connsiteX28" fmla="*/ 45831 w 193057"/>
                <a:gd name="connsiteY28" fmla="*/ 105998 h 114129"/>
                <a:gd name="connsiteX29" fmla="*/ 45449 w 193057"/>
                <a:gd name="connsiteY29" fmla="*/ 111589 h 114129"/>
                <a:gd name="connsiteX30" fmla="*/ 39987 w 193057"/>
                <a:gd name="connsiteY30" fmla="*/ 112732 h 114129"/>
                <a:gd name="connsiteX31" fmla="*/ 29571 w 193057"/>
                <a:gd name="connsiteY31" fmla="*/ 113495 h 114129"/>
                <a:gd name="connsiteX32" fmla="*/ 16360 w 193057"/>
                <a:gd name="connsiteY32" fmla="*/ 114003 h 114129"/>
                <a:gd name="connsiteX33" fmla="*/ 2768 w 193057"/>
                <a:gd name="connsiteY33" fmla="*/ 113876 h 114129"/>
                <a:gd name="connsiteX34" fmla="*/ 2514 w 193057"/>
                <a:gd name="connsiteY34" fmla="*/ 114003 h 114129"/>
                <a:gd name="connsiteX35" fmla="*/ 2260 w 193057"/>
                <a:gd name="connsiteY35" fmla="*/ 114130 h 114129"/>
                <a:gd name="connsiteX36" fmla="*/ 354 w 193057"/>
                <a:gd name="connsiteY36" fmla="*/ 57589 h 114129"/>
                <a:gd name="connsiteX37" fmla="*/ 1497 w 193057"/>
                <a:gd name="connsiteY37" fmla="*/ 921 h 11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3057" h="114129">
                  <a:moveTo>
                    <a:pt x="1497" y="921"/>
                  </a:moveTo>
                  <a:cubicBezTo>
                    <a:pt x="7468" y="412"/>
                    <a:pt x="14327" y="31"/>
                    <a:pt x="22203" y="31"/>
                  </a:cubicBezTo>
                  <a:cubicBezTo>
                    <a:pt x="29952" y="-96"/>
                    <a:pt x="37193" y="158"/>
                    <a:pt x="43798" y="921"/>
                  </a:cubicBezTo>
                  <a:cubicBezTo>
                    <a:pt x="43163" y="4351"/>
                    <a:pt x="43036" y="8544"/>
                    <a:pt x="43290" y="13499"/>
                  </a:cubicBezTo>
                  <a:cubicBezTo>
                    <a:pt x="43671" y="18455"/>
                    <a:pt x="44052" y="25189"/>
                    <a:pt x="44687" y="33575"/>
                  </a:cubicBezTo>
                  <a:lnTo>
                    <a:pt x="44687" y="34083"/>
                  </a:lnTo>
                  <a:lnTo>
                    <a:pt x="44687" y="34337"/>
                  </a:lnTo>
                  <a:cubicBezTo>
                    <a:pt x="44814" y="34337"/>
                    <a:pt x="45068" y="34337"/>
                    <a:pt x="45068" y="34464"/>
                  </a:cubicBezTo>
                  <a:cubicBezTo>
                    <a:pt x="45195" y="34591"/>
                    <a:pt x="45322" y="34591"/>
                    <a:pt x="45449" y="34591"/>
                  </a:cubicBezTo>
                  <a:cubicBezTo>
                    <a:pt x="46339" y="34718"/>
                    <a:pt x="47736" y="34845"/>
                    <a:pt x="49641" y="34845"/>
                  </a:cubicBezTo>
                  <a:cubicBezTo>
                    <a:pt x="51547" y="34845"/>
                    <a:pt x="54596" y="34845"/>
                    <a:pt x="58661" y="34718"/>
                  </a:cubicBezTo>
                  <a:cubicBezTo>
                    <a:pt x="62725" y="34591"/>
                    <a:pt x="68061" y="34464"/>
                    <a:pt x="74666" y="34210"/>
                  </a:cubicBezTo>
                  <a:cubicBezTo>
                    <a:pt x="81272" y="33956"/>
                    <a:pt x="89783" y="33575"/>
                    <a:pt x="100199" y="33194"/>
                  </a:cubicBezTo>
                  <a:cubicBezTo>
                    <a:pt x="110616" y="32685"/>
                    <a:pt x="123191" y="32177"/>
                    <a:pt x="137800" y="31669"/>
                  </a:cubicBezTo>
                  <a:cubicBezTo>
                    <a:pt x="152408" y="31161"/>
                    <a:pt x="169557" y="30398"/>
                    <a:pt x="189374" y="29509"/>
                  </a:cubicBezTo>
                  <a:lnTo>
                    <a:pt x="189628" y="29509"/>
                  </a:lnTo>
                  <a:lnTo>
                    <a:pt x="189882" y="29509"/>
                  </a:lnTo>
                  <a:cubicBezTo>
                    <a:pt x="190517" y="32685"/>
                    <a:pt x="190898" y="36243"/>
                    <a:pt x="191152" y="40055"/>
                  </a:cubicBezTo>
                  <a:cubicBezTo>
                    <a:pt x="191406" y="43866"/>
                    <a:pt x="191533" y="47805"/>
                    <a:pt x="191660" y="51617"/>
                  </a:cubicBezTo>
                  <a:cubicBezTo>
                    <a:pt x="191787" y="55429"/>
                    <a:pt x="191914" y="59241"/>
                    <a:pt x="191914" y="63052"/>
                  </a:cubicBezTo>
                  <a:cubicBezTo>
                    <a:pt x="191914" y="66864"/>
                    <a:pt x="192422" y="70295"/>
                    <a:pt x="193058" y="73471"/>
                  </a:cubicBezTo>
                  <a:cubicBezTo>
                    <a:pt x="192295" y="73725"/>
                    <a:pt x="189120" y="73725"/>
                    <a:pt x="183276" y="73725"/>
                  </a:cubicBezTo>
                  <a:cubicBezTo>
                    <a:pt x="177433" y="73725"/>
                    <a:pt x="168795" y="73852"/>
                    <a:pt x="157235" y="73979"/>
                  </a:cubicBezTo>
                  <a:cubicBezTo>
                    <a:pt x="145676" y="74107"/>
                    <a:pt x="130940" y="74615"/>
                    <a:pt x="113029" y="75377"/>
                  </a:cubicBezTo>
                  <a:cubicBezTo>
                    <a:pt x="94991" y="76139"/>
                    <a:pt x="73396" y="77410"/>
                    <a:pt x="47990" y="79062"/>
                  </a:cubicBezTo>
                  <a:lnTo>
                    <a:pt x="47736" y="79316"/>
                  </a:lnTo>
                  <a:cubicBezTo>
                    <a:pt x="46720" y="81476"/>
                    <a:pt x="46085" y="84144"/>
                    <a:pt x="45958" y="87448"/>
                  </a:cubicBezTo>
                  <a:cubicBezTo>
                    <a:pt x="45831" y="90751"/>
                    <a:pt x="45704" y="93928"/>
                    <a:pt x="45704" y="97104"/>
                  </a:cubicBezTo>
                  <a:cubicBezTo>
                    <a:pt x="45704" y="100281"/>
                    <a:pt x="45704" y="103330"/>
                    <a:pt x="45831" y="105998"/>
                  </a:cubicBezTo>
                  <a:cubicBezTo>
                    <a:pt x="45831" y="108666"/>
                    <a:pt x="45831" y="110572"/>
                    <a:pt x="45449" y="111589"/>
                  </a:cubicBezTo>
                  <a:cubicBezTo>
                    <a:pt x="44687" y="111970"/>
                    <a:pt x="42909" y="112351"/>
                    <a:pt x="39987" y="112732"/>
                  </a:cubicBezTo>
                  <a:cubicBezTo>
                    <a:pt x="37066" y="113114"/>
                    <a:pt x="33636" y="113368"/>
                    <a:pt x="29571" y="113495"/>
                  </a:cubicBezTo>
                  <a:cubicBezTo>
                    <a:pt x="25506" y="113749"/>
                    <a:pt x="21060" y="113876"/>
                    <a:pt x="16360" y="114003"/>
                  </a:cubicBezTo>
                  <a:cubicBezTo>
                    <a:pt x="11660" y="114130"/>
                    <a:pt x="7087" y="114130"/>
                    <a:pt x="2768" y="113876"/>
                  </a:cubicBezTo>
                  <a:cubicBezTo>
                    <a:pt x="2641" y="113876"/>
                    <a:pt x="2514" y="113876"/>
                    <a:pt x="2514" y="114003"/>
                  </a:cubicBezTo>
                  <a:cubicBezTo>
                    <a:pt x="2514" y="114130"/>
                    <a:pt x="2387" y="114130"/>
                    <a:pt x="2260" y="114130"/>
                  </a:cubicBezTo>
                  <a:cubicBezTo>
                    <a:pt x="1624" y="95834"/>
                    <a:pt x="989" y="77029"/>
                    <a:pt x="354" y="57589"/>
                  </a:cubicBezTo>
                  <a:cubicBezTo>
                    <a:pt x="-408" y="38403"/>
                    <a:pt x="100" y="19471"/>
                    <a:pt x="1497" y="921"/>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1665" name="Freeform 1664">
              <a:extLst>
                <a:ext uri="{FF2B5EF4-FFF2-40B4-BE49-F238E27FC236}">
                  <a16:creationId xmlns:a16="http://schemas.microsoft.com/office/drawing/2014/main" id="{32CB02FB-7E1B-6018-7A6A-F81A4B9DFC48}"/>
                </a:ext>
              </a:extLst>
            </p:cNvPr>
            <p:cNvSpPr/>
            <p:nvPr/>
          </p:nvSpPr>
          <p:spPr>
            <a:xfrm>
              <a:off x="504085" y="690655"/>
              <a:ext cx="194958" cy="120070"/>
            </a:xfrm>
            <a:custGeom>
              <a:avLst/>
              <a:gdLst>
                <a:gd name="connsiteX0" fmla="*/ 95 w 194958"/>
                <a:gd name="connsiteY0" fmla="*/ 12325 h 120070"/>
                <a:gd name="connsiteX1" fmla="*/ 190512 w 194958"/>
                <a:gd name="connsiteY1" fmla="*/ 0 h 120070"/>
                <a:gd name="connsiteX2" fmla="*/ 191910 w 194958"/>
                <a:gd name="connsiteY2" fmla="*/ 9784 h 120070"/>
                <a:gd name="connsiteX3" fmla="*/ 192418 w 194958"/>
                <a:gd name="connsiteY3" fmla="*/ 19948 h 120070"/>
                <a:gd name="connsiteX4" fmla="*/ 192672 w 194958"/>
                <a:gd name="connsiteY4" fmla="*/ 29605 h 120070"/>
                <a:gd name="connsiteX5" fmla="*/ 193180 w 194958"/>
                <a:gd name="connsiteY5" fmla="*/ 37482 h 120070"/>
                <a:gd name="connsiteX6" fmla="*/ 193180 w 194958"/>
                <a:gd name="connsiteY6" fmla="*/ 37736 h 120070"/>
                <a:gd name="connsiteX7" fmla="*/ 174507 w 194958"/>
                <a:gd name="connsiteY7" fmla="*/ 40024 h 120070"/>
                <a:gd name="connsiteX8" fmla="*/ 155325 w 194958"/>
                <a:gd name="connsiteY8" fmla="*/ 41040 h 120070"/>
                <a:gd name="connsiteX9" fmla="*/ 136271 w 194958"/>
                <a:gd name="connsiteY9" fmla="*/ 41929 h 120070"/>
                <a:gd name="connsiteX10" fmla="*/ 118106 w 194958"/>
                <a:gd name="connsiteY10" fmla="*/ 43708 h 120070"/>
                <a:gd name="connsiteX11" fmla="*/ 117852 w 194958"/>
                <a:gd name="connsiteY11" fmla="*/ 43962 h 120070"/>
                <a:gd name="connsiteX12" fmla="*/ 116962 w 194958"/>
                <a:gd name="connsiteY12" fmla="*/ 59591 h 120070"/>
                <a:gd name="connsiteX13" fmla="*/ 119249 w 194958"/>
                <a:gd name="connsiteY13" fmla="*/ 75092 h 120070"/>
                <a:gd name="connsiteX14" fmla="*/ 138049 w 194958"/>
                <a:gd name="connsiteY14" fmla="*/ 75219 h 120070"/>
                <a:gd name="connsiteX15" fmla="*/ 156595 w 194958"/>
                <a:gd name="connsiteY15" fmla="*/ 74329 h 120070"/>
                <a:gd name="connsiteX16" fmla="*/ 174634 w 194958"/>
                <a:gd name="connsiteY16" fmla="*/ 73694 h 120070"/>
                <a:gd name="connsiteX17" fmla="*/ 192291 w 194958"/>
                <a:gd name="connsiteY17" fmla="*/ 74711 h 120070"/>
                <a:gd name="connsiteX18" fmla="*/ 194450 w 194958"/>
                <a:gd name="connsiteY18" fmla="*/ 83224 h 120070"/>
                <a:gd name="connsiteX19" fmla="*/ 194196 w 194958"/>
                <a:gd name="connsiteY19" fmla="*/ 94024 h 120070"/>
                <a:gd name="connsiteX20" fmla="*/ 193688 w 194958"/>
                <a:gd name="connsiteY20" fmla="*/ 104061 h 120070"/>
                <a:gd name="connsiteX21" fmla="*/ 194958 w 194958"/>
                <a:gd name="connsiteY21" fmla="*/ 111176 h 120070"/>
                <a:gd name="connsiteX22" fmla="*/ 174126 w 194958"/>
                <a:gd name="connsiteY22" fmla="*/ 112955 h 120070"/>
                <a:gd name="connsiteX23" fmla="*/ 144528 w 194958"/>
                <a:gd name="connsiteY23" fmla="*/ 114988 h 120070"/>
                <a:gd name="connsiteX24" fmla="*/ 109595 w 194958"/>
                <a:gd name="connsiteY24" fmla="*/ 116894 h 120070"/>
                <a:gd name="connsiteX25" fmla="*/ 72502 w 194958"/>
                <a:gd name="connsiteY25" fmla="*/ 118546 h 120070"/>
                <a:gd name="connsiteX26" fmla="*/ 36553 w 194958"/>
                <a:gd name="connsiteY26" fmla="*/ 119689 h 120070"/>
                <a:gd name="connsiteX27" fmla="*/ 5303 w 194958"/>
                <a:gd name="connsiteY27" fmla="*/ 120071 h 120070"/>
                <a:gd name="connsiteX28" fmla="*/ 5049 w 194958"/>
                <a:gd name="connsiteY28" fmla="*/ 120071 h 120070"/>
                <a:gd name="connsiteX29" fmla="*/ 5049 w 194958"/>
                <a:gd name="connsiteY29" fmla="*/ 119816 h 120070"/>
                <a:gd name="connsiteX30" fmla="*/ 5049 w 194958"/>
                <a:gd name="connsiteY30" fmla="*/ 119308 h 120070"/>
                <a:gd name="connsiteX31" fmla="*/ 5431 w 194958"/>
                <a:gd name="connsiteY31" fmla="*/ 110795 h 120070"/>
                <a:gd name="connsiteX32" fmla="*/ 4668 w 194958"/>
                <a:gd name="connsiteY32" fmla="*/ 101901 h 120070"/>
                <a:gd name="connsiteX33" fmla="*/ 4160 w 194958"/>
                <a:gd name="connsiteY33" fmla="*/ 93134 h 120070"/>
                <a:gd name="connsiteX34" fmla="*/ 5049 w 194958"/>
                <a:gd name="connsiteY34" fmla="*/ 85002 h 120070"/>
                <a:gd name="connsiteX35" fmla="*/ 41507 w 194958"/>
                <a:gd name="connsiteY35" fmla="*/ 81572 h 120070"/>
                <a:gd name="connsiteX36" fmla="*/ 76567 w 194958"/>
                <a:gd name="connsiteY36" fmla="*/ 77379 h 120070"/>
                <a:gd name="connsiteX37" fmla="*/ 76567 w 194958"/>
                <a:gd name="connsiteY37" fmla="*/ 77125 h 120070"/>
                <a:gd name="connsiteX38" fmla="*/ 77075 w 194958"/>
                <a:gd name="connsiteY38" fmla="*/ 62640 h 120070"/>
                <a:gd name="connsiteX39" fmla="*/ 75424 w 194958"/>
                <a:gd name="connsiteY39" fmla="*/ 48155 h 120070"/>
                <a:gd name="connsiteX40" fmla="*/ 75424 w 194958"/>
                <a:gd name="connsiteY40" fmla="*/ 47901 h 120070"/>
                <a:gd name="connsiteX41" fmla="*/ 40237 w 194958"/>
                <a:gd name="connsiteY41" fmla="*/ 47139 h 120070"/>
                <a:gd name="connsiteX42" fmla="*/ 4287 w 194958"/>
                <a:gd name="connsiteY42" fmla="*/ 48791 h 120070"/>
                <a:gd name="connsiteX43" fmla="*/ 2128 w 194958"/>
                <a:gd name="connsiteY43" fmla="*/ 40913 h 120070"/>
                <a:gd name="connsiteX44" fmla="*/ 603 w 194958"/>
                <a:gd name="connsiteY44" fmla="*/ 31129 h 120070"/>
                <a:gd name="connsiteX45" fmla="*/ 95 w 194958"/>
                <a:gd name="connsiteY45" fmla="*/ 21092 h 120070"/>
                <a:gd name="connsiteX46" fmla="*/ 95 w 194958"/>
                <a:gd name="connsiteY46" fmla="*/ 12325 h 12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4958" h="120070">
                  <a:moveTo>
                    <a:pt x="95" y="12325"/>
                  </a:moveTo>
                  <a:lnTo>
                    <a:pt x="190512" y="0"/>
                  </a:lnTo>
                  <a:cubicBezTo>
                    <a:pt x="191147" y="3049"/>
                    <a:pt x="191656" y="6353"/>
                    <a:pt x="191910" y="9784"/>
                  </a:cubicBezTo>
                  <a:cubicBezTo>
                    <a:pt x="192164" y="13214"/>
                    <a:pt x="192418" y="16645"/>
                    <a:pt x="192418" y="19948"/>
                  </a:cubicBezTo>
                  <a:cubicBezTo>
                    <a:pt x="192545" y="23252"/>
                    <a:pt x="192545" y="26428"/>
                    <a:pt x="192672" y="29605"/>
                  </a:cubicBezTo>
                  <a:cubicBezTo>
                    <a:pt x="192799" y="32781"/>
                    <a:pt x="192926" y="35322"/>
                    <a:pt x="193180" y="37482"/>
                  </a:cubicBezTo>
                  <a:lnTo>
                    <a:pt x="193180" y="37736"/>
                  </a:lnTo>
                  <a:cubicBezTo>
                    <a:pt x="187210" y="38753"/>
                    <a:pt x="180985" y="39515"/>
                    <a:pt x="174507" y="40024"/>
                  </a:cubicBezTo>
                  <a:cubicBezTo>
                    <a:pt x="168028" y="40405"/>
                    <a:pt x="161677" y="40786"/>
                    <a:pt x="155325" y="41040"/>
                  </a:cubicBezTo>
                  <a:cubicBezTo>
                    <a:pt x="148974" y="41294"/>
                    <a:pt x="142622" y="41548"/>
                    <a:pt x="136271" y="41929"/>
                  </a:cubicBezTo>
                  <a:cubicBezTo>
                    <a:pt x="129919" y="42311"/>
                    <a:pt x="123822" y="42819"/>
                    <a:pt x="118106" y="43708"/>
                  </a:cubicBezTo>
                  <a:lnTo>
                    <a:pt x="117852" y="43962"/>
                  </a:lnTo>
                  <a:cubicBezTo>
                    <a:pt x="117089" y="49172"/>
                    <a:pt x="116835" y="54381"/>
                    <a:pt x="116962" y="59591"/>
                  </a:cubicBezTo>
                  <a:cubicBezTo>
                    <a:pt x="117089" y="64800"/>
                    <a:pt x="117852" y="70009"/>
                    <a:pt x="119249" y="75092"/>
                  </a:cubicBezTo>
                  <a:cubicBezTo>
                    <a:pt x="125600" y="75473"/>
                    <a:pt x="131825" y="75473"/>
                    <a:pt x="138049" y="75219"/>
                  </a:cubicBezTo>
                  <a:cubicBezTo>
                    <a:pt x="144274" y="74965"/>
                    <a:pt x="150371" y="74711"/>
                    <a:pt x="156595" y="74329"/>
                  </a:cubicBezTo>
                  <a:cubicBezTo>
                    <a:pt x="162820" y="73948"/>
                    <a:pt x="168790" y="73821"/>
                    <a:pt x="174634" y="73694"/>
                  </a:cubicBezTo>
                  <a:cubicBezTo>
                    <a:pt x="180477" y="73694"/>
                    <a:pt x="186447" y="73948"/>
                    <a:pt x="192291" y="74711"/>
                  </a:cubicBezTo>
                  <a:cubicBezTo>
                    <a:pt x="193688" y="76871"/>
                    <a:pt x="194323" y="79666"/>
                    <a:pt x="194450" y="83224"/>
                  </a:cubicBezTo>
                  <a:cubicBezTo>
                    <a:pt x="194577" y="86781"/>
                    <a:pt x="194450" y="90339"/>
                    <a:pt x="194196" y="94024"/>
                  </a:cubicBezTo>
                  <a:cubicBezTo>
                    <a:pt x="193942" y="97581"/>
                    <a:pt x="193815" y="101012"/>
                    <a:pt x="193688" y="104061"/>
                  </a:cubicBezTo>
                  <a:cubicBezTo>
                    <a:pt x="193561" y="107238"/>
                    <a:pt x="194069" y="109525"/>
                    <a:pt x="194958" y="111176"/>
                  </a:cubicBezTo>
                  <a:cubicBezTo>
                    <a:pt x="189877" y="111685"/>
                    <a:pt x="183018" y="112193"/>
                    <a:pt x="174126" y="112955"/>
                  </a:cubicBezTo>
                  <a:cubicBezTo>
                    <a:pt x="165361" y="113591"/>
                    <a:pt x="155452" y="114353"/>
                    <a:pt x="144528" y="114988"/>
                  </a:cubicBezTo>
                  <a:cubicBezTo>
                    <a:pt x="133603" y="115624"/>
                    <a:pt x="121916" y="116259"/>
                    <a:pt x="109595" y="116894"/>
                  </a:cubicBezTo>
                  <a:cubicBezTo>
                    <a:pt x="97273" y="117529"/>
                    <a:pt x="84824" y="118038"/>
                    <a:pt x="72502" y="118546"/>
                  </a:cubicBezTo>
                  <a:cubicBezTo>
                    <a:pt x="60053" y="119054"/>
                    <a:pt x="48112" y="119435"/>
                    <a:pt x="36553" y="119689"/>
                  </a:cubicBezTo>
                  <a:cubicBezTo>
                    <a:pt x="24993" y="119944"/>
                    <a:pt x="14577" y="120071"/>
                    <a:pt x="5303" y="120071"/>
                  </a:cubicBezTo>
                  <a:lnTo>
                    <a:pt x="5049" y="120071"/>
                  </a:lnTo>
                  <a:lnTo>
                    <a:pt x="5049" y="119816"/>
                  </a:lnTo>
                  <a:lnTo>
                    <a:pt x="5049" y="119308"/>
                  </a:lnTo>
                  <a:cubicBezTo>
                    <a:pt x="5558" y="116640"/>
                    <a:pt x="5685" y="113845"/>
                    <a:pt x="5431" y="110795"/>
                  </a:cubicBezTo>
                  <a:cubicBezTo>
                    <a:pt x="5176" y="107746"/>
                    <a:pt x="4922" y="104951"/>
                    <a:pt x="4668" y="101901"/>
                  </a:cubicBezTo>
                  <a:cubicBezTo>
                    <a:pt x="4414" y="98979"/>
                    <a:pt x="4287" y="96056"/>
                    <a:pt x="4160" y="93134"/>
                  </a:cubicBezTo>
                  <a:cubicBezTo>
                    <a:pt x="4033" y="90339"/>
                    <a:pt x="4414" y="87544"/>
                    <a:pt x="5049" y="85002"/>
                  </a:cubicBezTo>
                  <a:cubicBezTo>
                    <a:pt x="17498" y="83096"/>
                    <a:pt x="29693" y="81953"/>
                    <a:pt x="41507" y="81572"/>
                  </a:cubicBezTo>
                  <a:cubicBezTo>
                    <a:pt x="53321" y="81318"/>
                    <a:pt x="65007" y="79920"/>
                    <a:pt x="76567" y="77379"/>
                  </a:cubicBezTo>
                  <a:lnTo>
                    <a:pt x="76567" y="77125"/>
                  </a:lnTo>
                  <a:cubicBezTo>
                    <a:pt x="77583" y="72551"/>
                    <a:pt x="77710" y="67722"/>
                    <a:pt x="77075" y="62640"/>
                  </a:cubicBezTo>
                  <a:cubicBezTo>
                    <a:pt x="76440" y="57431"/>
                    <a:pt x="75932" y="52602"/>
                    <a:pt x="75424" y="48155"/>
                  </a:cubicBezTo>
                  <a:lnTo>
                    <a:pt x="75424" y="47901"/>
                  </a:lnTo>
                  <a:cubicBezTo>
                    <a:pt x="62848" y="47139"/>
                    <a:pt x="51161" y="46885"/>
                    <a:pt x="40237" y="47139"/>
                  </a:cubicBezTo>
                  <a:cubicBezTo>
                    <a:pt x="29312" y="47393"/>
                    <a:pt x="17371" y="47901"/>
                    <a:pt x="4287" y="48791"/>
                  </a:cubicBezTo>
                  <a:cubicBezTo>
                    <a:pt x="3525" y="46631"/>
                    <a:pt x="2763" y="44089"/>
                    <a:pt x="2128" y="40913"/>
                  </a:cubicBezTo>
                  <a:cubicBezTo>
                    <a:pt x="1493" y="37736"/>
                    <a:pt x="984" y="34560"/>
                    <a:pt x="603" y="31129"/>
                  </a:cubicBezTo>
                  <a:cubicBezTo>
                    <a:pt x="222" y="27699"/>
                    <a:pt x="95" y="24395"/>
                    <a:pt x="95" y="21092"/>
                  </a:cubicBezTo>
                  <a:cubicBezTo>
                    <a:pt x="-32" y="18042"/>
                    <a:pt x="-32" y="14993"/>
                    <a:pt x="95" y="12325"/>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1666" name="Freeform 1665">
              <a:extLst>
                <a:ext uri="{FF2B5EF4-FFF2-40B4-BE49-F238E27FC236}">
                  <a16:creationId xmlns:a16="http://schemas.microsoft.com/office/drawing/2014/main" id="{0D2790D5-80C2-DA43-EE38-D333D64300D0}"/>
                </a:ext>
              </a:extLst>
            </p:cNvPr>
            <p:cNvSpPr/>
            <p:nvPr/>
          </p:nvSpPr>
          <p:spPr>
            <a:xfrm>
              <a:off x="502910" y="558641"/>
              <a:ext cx="191995" cy="117148"/>
            </a:xfrm>
            <a:custGeom>
              <a:avLst/>
              <a:gdLst>
                <a:gd name="connsiteX0" fmla="*/ 152689 w 191995"/>
                <a:gd name="connsiteY0" fmla="*/ 762 h 117148"/>
                <a:gd name="connsiteX1" fmla="*/ 153197 w 191995"/>
                <a:gd name="connsiteY1" fmla="*/ 762 h 117148"/>
                <a:gd name="connsiteX2" fmla="*/ 171236 w 191995"/>
                <a:gd name="connsiteY2" fmla="*/ 0 h 117148"/>
                <a:gd name="connsiteX3" fmla="*/ 188893 w 191995"/>
                <a:gd name="connsiteY3" fmla="*/ 1906 h 117148"/>
                <a:gd name="connsiteX4" fmla="*/ 191052 w 191995"/>
                <a:gd name="connsiteY4" fmla="*/ 57558 h 117148"/>
                <a:gd name="connsiteX5" fmla="*/ 191306 w 191995"/>
                <a:gd name="connsiteY5" fmla="*/ 111939 h 117148"/>
                <a:gd name="connsiteX6" fmla="*/ 144305 w 191995"/>
                <a:gd name="connsiteY6" fmla="*/ 113718 h 117148"/>
                <a:gd name="connsiteX7" fmla="*/ 97940 w 191995"/>
                <a:gd name="connsiteY7" fmla="*/ 115751 h 117148"/>
                <a:gd name="connsiteX8" fmla="*/ 51701 w 191995"/>
                <a:gd name="connsiteY8" fmla="*/ 117021 h 117148"/>
                <a:gd name="connsiteX9" fmla="*/ 5081 w 191995"/>
                <a:gd name="connsiteY9" fmla="*/ 116640 h 117148"/>
                <a:gd name="connsiteX10" fmla="*/ 3557 w 191995"/>
                <a:gd name="connsiteY10" fmla="*/ 94024 h 117148"/>
                <a:gd name="connsiteX11" fmla="*/ 2159 w 191995"/>
                <a:gd name="connsiteY11" fmla="*/ 69501 h 117148"/>
                <a:gd name="connsiteX12" fmla="*/ 1016 w 191995"/>
                <a:gd name="connsiteY12" fmla="*/ 45614 h 117148"/>
                <a:gd name="connsiteX13" fmla="*/ 127 w 191995"/>
                <a:gd name="connsiteY13" fmla="*/ 25285 h 117148"/>
                <a:gd name="connsiteX14" fmla="*/ 0 w 191995"/>
                <a:gd name="connsiteY14" fmla="*/ 11054 h 117148"/>
                <a:gd name="connsiteX15" fmla="*/ 381 w 191995"/>
                <a:gd name="connsiteY15" fmla="*/ 5718 h 117148"/>
                <a:gd name="connsiteX16" fmla="*/ 19690 w 191995"/>
                <a:gd name="connsiteY16" fmla="*/ 4574 h 117148"/>
                <a:gd name="connsiteX17" fmla="*/ 38998 w 191995"/>
                <a:gd name="connsiteY17" fmla="*/ 4701 h 117148"/>
                <a:gd name="connsiteX18" fmla="*/ 39252 w 191995"/>
                <a:gd name="connsiteY18" fmla="*/ 4701 h 117148"/>
                <a:gd name="connsiteX19" fmla="*/ 42047 w 191995"/>
                <a:gd name="connsiteY19" fmla="*/ 21981 h 117148"/>
                <a:gd name="connsiteX20" fmla="*/ 42809 w 191995"/>
                <a:gd name="connsiteY20" fmla="*/ 39515 h 117148"/>
                <a:gd name="connsiteX21" fmla="*/ 43190 w 191995"/>
                <a:gd name="connsiteY21" fmla="*/ 57176 h 117148"/>
                <a:gd name="connsiteX22" fmla="*/ 44460 w 191995"/>
                <a:gd name="connsiteY22" fmla="*/ 74838 h 117148"/>
                <a:gd name="connsiteX23" fmla="*/ 44460 w 191995"/>
                <a:gd name="connsiteY23" fmla="*/ 75600 h 117148"/>
                <a:gd name="connsiteX24" fmla="*/ 44714 w 191995"/>
                <a:gd name="connsiteY24" fmla="*/ 75854 h 117148"/>
                <a:gd name="connsiteX25" fmla="*/ 60974 w 191995"/>
                <a:gd name="connsiteY25" fmla="*/ 76108 h 117148"/>
                <a:gd name="connsiteX26" fmla="*/ 76599 w 191995"/>
                <a:gd name="connsiteY26" fmla="*/ 74711 h 117148"/>
                <a:gd name="connsiteX27" fmla="*/ 76853 w 191995"/>
                <a:gd name="connsiteY27" fmla="*/ 74456 h 117148"/>
                <a:gd name="connsiteX28" fmla="*/ 76980 w 191995"/>
                <a:gd name="connsiteY28" fmla="*/ 58066 h 117148"/>
                <a:gd name="connsiteX29" fmla="*/ 76853 w 191995"/>
                <a:gd name="connsiteY29" fmla="*/ 41421 h 117148"/>
                <a:gd name="connsiteX30" fmla="*/ 77107 w 191995"/>
                <a:gd name="connsiteY30" fmla="*/ 41421 h 117148"/>
                <a:gd name="connsiteX31" fmla="*/ 95653 w 191995"/>
                <a:gd name="connsiteY31" fmla="*/ 40151 h 117148"/>
                <a:gd name="connsiteX32" fmla="*/ 114962 w 191995"/>
                <a:gd name="connsiteY32" fmla="*/ 39896 h 117148"/>
                <a:gd name="connsiteX33" fmla="*/ 116486 w 191995"/>
                <a:gd name="connsiteY33" fmla="*/ 49045 h 117148"/>
                <a:gd name="connsiteX34" fmla="*/ 116867 w 191995"/>
                <a:gd name="connsiteY34" fmla="*/ 58828 h 117148"/>
                <a:gd name="connsiteX35" fmla="*/ 117375 w 191995"/>
                <a:gd name="connsiteY35" fmla="*/ 67341 h 117148"/>
                <a:gd name="connsiteX36" fmla="*/ 118900 w 191995"/>
                <a:gd name="connsiteY36" fmla="*/ 72424 h 117148"/>
                <a:gd name="connsiteX37" fmla="*/ 136684 w 191995"/>
                <a:gd name="connsiteY37" fmla="*/ 72932 h 117148"/>
                <a:gd name="connsiteX38" fmla="*/ 152943 w 191995"/>
                <a:gd name="connsiteY38" fmla="*/ 71534 h 117148"/>
                <a:gd name="connsiteX39" fmla="*/ 153197 w 191995"/>
                <a:gd name="connsiteY39" fmla="*/ 71280 h 117148"/>
                <a:gd name="connsiteX40" fmla="*/ 153197 w 191995"/>
                <a:gd name="connsiteY40" fmla="*/ 36339 h 117148"/>
                <a:gd name="connsiteX41" fmla="*/ 152689 w 191995"/>
                <a:gd name="connsiteY41" fmla="*/ 762 h 11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1995" h="117148">
                  <a:moveTo>
                    <a:pt x="152689" y="762"/>
                  </a:moveTo>
                  <a:lnTo>
                    <a:pt x="153197" y="762"/>
                  </a:lnTo>
                  <a:cubicBezTo>
                    <a:pt x="159041" y="254"/>
                    <a:pt x="165011" y="0"/>
                    <a:pt x="171236" y="0"/>
                  </a:cubicBezTo>
                  <a:cubicBezTo>
                    <a:pt x="177460" y="0"/>
                    <a:pt x="183430" y="635"/>
                    <a:pt x="188893" y="1906"/>
                  </a:cubicBezTo>
                  <a:cubicBezTo>
                    <a:pt x="189274" y="20202"/>
                    <a:pt x="189909" y="38753"/>
                    <a:pt x="191052" y="57558"/>
                  </a:cubicBezTo>
                  <a:cubicBezTo>
                    <a:pt x="192195" y="76489"/>
                    <a:pt x="192322" y="94532"/>
                    <a:pt x="191306" y="111939"/>
                  </a:cubicBezTo>
                  <a:cubicBezTo>
                    <a:pt x="175555" y="112320"/>
                    <a:pt x="159803" y="112955"/>
                    <a:pt x="144305" y="113718"/>
                  </a:cubicBezTo>
                  <a:cubicBezTo>
                    <a:pt x="128808" y="114480"/>
                    <a:pt x="113310" y="115115"/>
                    <a:pt x="97940" y="115751"/>
                  </a:cubicBezTo>
                  <a:cubicBezTo>
                    <a:pt x="82569" y="116259"/>
                    <a:pt x="67072" y="116767"/>
                    <a:pt x="51701" y="117021"/>
                  </a:cubicBezTo>
                  <a:cubicBezTo>
                    <a:pt x="36330" y="117275"/>
                    <a:pt x="20706" y="117148"/>
                    <a:pt x="5081" y="116640"/>
                  </a:cubicBezTo>
                  <a:cubicBezTo>
                    <a:pt x="4573" y="109652"/>
                    <a:pt x="4065" y="102155"/>
                    <a:pt x="3557" y="94024"/>
                  </a:cubicBezTo>
                  <a:cubicBezTo>
                    <a:pt x="3049" y="85892"/>
                    <a:pt x="2668" y="77760"/>
                    <a:pt x="2159" y="69501"/>
                  </a:cubicBezTo>
                  <a:cubicBezTo>
                    <a:pt x="1778" y="61242"/>
                    <a:pt x="1397" y="53365"/>
                    <a:pt x="1016" y="45614"/>
                  </a:cubicBezTo>
                  <a:cubicBezTo>
                    <a:pt x="635" y="37864"/>
                    <a:pt x="381" y="31129"/>
                    <a:pt x="127" y="25285"/>
                  </a:cubicBezTo>
                  <a:cubicBezTo>
                    <a:pt x="0" y="19440"/>
                    <a:pt x="0" y="14612"/>
                    <a:pt x="0" y="11054"/>
                  </a:cubicBezTo>
                  <a:cubicBezTo>
                    <a:pt x="127" y="7496"/>
                    <a:pt x="254" y="5718"/>
                    <a:pt x="381" y="5718"/>
                  </a:cubicBezTo>
                  <a:cubicBezTo>
                    <a:pt x="6733" y="4701"/>
                    <a:pt x="13211" y="4320"/>
                    <a:pt x="19690" y="4574"/>
                  </a:cubicBezTo>
                  <a:cubicBezTo>
                    <a:pt x="26295" y="4828"/>
                    <a:pt x="32647" y="4955"/>
                    <a:pt x="38998" y="4701"/>
                  </a:cubicBezTo>
                  <a:lnTo>
                    <a:pt x="39252" y="4701"/>
                  </a:lnTo>
                  <a:cubicBezTo>
                    <a:pt x="40649" y="10419"/>
                    <a:pt x="41539" y="16136"/>
                    <a:pt x="42047" y="21981"/>
                  </a:cubicBezTo>
                  <a:cubicBezTo>
                    <a:pt x="42555" y="27826"/>
                    <a:pt x="42682" y="33671"/>
                    <a:pt x="42809" y="39515"/>
                  </a:cubicBezTo>
                  <a:cubicBezTo>
                    <a:pt x="42936" y="45360"/>
                    <a:pt x="42936" y="51332"/>
                    <a:pt x="43190" y="57176"/>
                  </a:cubicBezTo>
                  <a:cubicBezTo>
                    <a:pt x="43317" y="63021"/>
                    <a:pt x="43825" y="68993"/>
                    <a:pt x="44460" y="74838"/>
                  </a:cubicBezTo>
                  <a:lnTo>
                    <a:pt x="44460" y="75600"/>
                  </a:lnTo>
                  <a:lnTo>
                    <a:pt x="44714" y="75854"/>
                  </a:lnTo>
                  <a:cubicBezTo>
                    <a:pt x="50050" y="75600"/>
                    <a:pt x="55385" y="75600"/>
                    <a:pt x="60974" y="76108"/>
                  </a:cubicBezTo>
                  <a:cubicBezTo>
                    <a:pt x="66563" y="76616"/>
                    <a:pt x="71772" y="76108"/>
                    <a:pt x="76599" y="74711"/>
                  </a:cubicBezTo>
                  <a:lnTo>
                    <a:pt x="76853" y="74456"/>
                  </a:lnTo>
                  <a:cubicBezTo>
                    <a:pt x="77107" y="69120"/>
                    <a:pt x="77107" y="63656"/>
                    <a:pt x="76980" y="58066"/>
                  </a:cubicBezTo>
                  <a:cubicBezTo>
                    <a:pt x="76853" y="52475"/>
                    <a:pt x="76726" y="47012"/>
                    <a:pt x="76853" y="41421"/>
                  </a:cubicBezTo>
                  <a:lnTo>
                    <a:pt x="77107" y="41421"/>
                  </a:lnTo>
                  <a:cubicBezTo>
                    <a:pt x="83204" y="40405"/>
                    <a:pt x="89429" y="39896"/>
                    <a:pt x="95653" y="40151"/>
                  </a:cubicBezTo>
                  <a:cubicBezTo>
                    <a:pt x="101878" y="40405"/>
                    <a:pt x="108229" y="40278"/>
                    <a:pt x="114962" y="39896"/>
                  </a:cubicBezTo>
                  <a:cubicBezTo>
                    <a:pt x="115724" y="42565"/>
                    <a:pt x="116232" y="45614"/>
                    <a:pt x="116486" y="49045"/>
                  </a:cubicBezTo>
                  <a:cubicBezTo>
                    <a:pt x="116740" y="52475"/>
                    <a:pt x="116740" y="55652"/>
                    <a:pt x="116867" y="58828"/>
                  </a:cubicBezTo>
                  <a:cubicBezTo>
                    <a:pt x="116994" y="62005"/>
                    <a:pt x="117121" y="64800"/>
                    <a:pt x="117375" y="67341"/>
                  </a:cubicBezTo>
                  <a:cubicBezTo>
                    <a:pt x="117629" y="69882"/>
                    <a:pt x="118137" y="71534"/>
                    <a:pt x="118900" y="72424"/>
                  </a:cubicBezTo>
                  <a:cubicBezTo>
                    <a:pt x="124235" y="73186"/>
                    <a:pt x="130078" y="73313"/>
                    <a:pt x="136684" y="72932"/>
                  </a:cubicBezTo>
                  <a:cubicBezTo>
                    <a:pt x="143162" y="72551"/>
                    <a:pt x="148624" y="72042"/>
                    <a:pt x="152943" y="71534"/>
                  </a:cubicBezTo>
                  <a:lnTo>
                    <a:pt x="153197" y="71280"/>
                  </a:lnTo>
                  <a:cubicBezTo>
                    <a:pt x="152816" y="59464"/>
                    <a:pt x="152943" y="47901"/>
                    <a:pt x="153197" y="36339"/>
                  </a:cubicBezTo>
                  <a:cubicBezTo>
                    <a:pt x="153579" y="24649"/>
                    <a:pt x="153324" y="12833"/>
                    <a:pt x="152689" y="762"/>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grpSp>
      <p:sp>
        <p:nvSpPr>
          <p:cNvPr id="1667" name="TextBox 1666">
            <a:extLst>
              <a:ext uri="{FF2B5EF4-FFF2-40B4-BE49-F238E27FC236}">
                <a16:creationId xmlns:a16="http://schemas.microsoft.com/office/drawing/2014/main" id="{34257589-2EA7-4C4B-E893-897B9F477DA5}"/>
              </a:ext>
            </a:extLst>
          </p:cNvPr>
          <p:cNvSpPr txBox="1"/>
          <p:nvPr/>
        </p:nvSpPr>
        <p:spPr>
          <a:xfrm>
            <a:off x="4370431" y="641962"/>
            <a:ext cx="1481329" cy="344966"/>
          </a:xfrm>
          <a:prstGeom prst="rect">
            <a:avLst/>
          </a:prstGeom>
          <a:noFill/>
        </p:spPr>
        <p:txBody>
          <a:bodyPr wrap="square" lIns="0" tIns="0" rIns="0" bIns="0" rtlCol="0">
            <a:spAutoFit/>
          </a:bodyPr>
          <a:lstStyle/>
          <a:p>
            <a:pPr lvl="0">
              <a:lnSpc>
                <a:spcPct val="80000"/>
              </a:lnSpc>
              <a:defRPr/>
            </a:pPr>
            <a:r>
              <a:rPr lang="en-US" sz="1400">
                <a:solidFill>
                  <a:srgbClr val="FFFFFF"/>
                </a:solidFill>
                <a:latin typeface="Londrina Solid" pitchFamily="2" charset="77"/>
              </a:rPr>
              <a:t>2nd – 8th </a:t>
            </a:r>
            <a:br>
              <a:rPr lang="en-US" sz="1400">
                <a:solidFill>
                  <a:srgbClr val="FFFFFF"/>
                </a:solidFill>
                <a:latin typeface="Londrina Solid" pitchFamily="2" charset="77"/>
              </a:rPr>
            </a:br>
            <a:r>
              <a:rPr lang="en-US" sz="1400">
                <a:solidFill>
                  <a:srgbClr val="FFFFFF"/>
                </a:solidFill>
                <a:latin typeface="Londrina Solid" pitchFamily="2" charset="77"/>
              </a:rPr>
              <a:t>March</a:t>
            </a:r>
          </a:p>
        </p:txBody>
      </p:sp>
      <p:sp>
        <p:nvSpPr>
          <p:cNvPr id="1668" name="Oval 1667">
            <a:extLst>
              <a:ext uri="{FF2B5EF4-FFF2-40B4-BE49-F238E27FC236}">
                <a16:creationId xmlns:a16="http://schemas.microsoft.com/office/drawing/2014/main" id="{6950DAC2-37F4-A321-FBE6-3EB2817FF903}"/>
              </a:ext>
            </a:extLst>
          </p:cNvPr>
          <p:cNvSpPr/>
          <p:nvPr/>
        </p:nvSpPr>
        <p:spPr>
          <a:xfrm>
            <a:off x="3680954" y="392496"/>
            <a:ext cx="610151" cy="610151"/>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grpSp>
        <p:nvGrpSpPr>
          <p:cNvPr id="1669" name="Group 1668">
            <a:extLst>
              <a:ext uri="{FF2B5EF4-FFF2-40B4-BE49-F238E27FC236}">
                <a16:creationId xmlns:a16="http://schemas.microsoft.com/office/drawing/2014/main" id="{3BF83AB3-83D3-A1F8-7E70-B5CF0CD56480}"/>
              </a:ext>
            </a:extLst>
          </p:cNvPr>
          <p:cNvGrpSpPr/>
          <p:nvPr/>
        </p:nvGrpSpPr>
        <p:grpSpPr>
          <a:xfrm>
            <a:off x="754907" y="447851"/>
            <a:ext cx="2831028" cy="549656"/>
            <a:chOff x="701063" y="-546154"/>
            <a:chExt cx="2831028" cy="549656"/>
          </a:xfrm>
        </p:grpSpPr>
        <p:grpSp>
          <p:nvGrpSpPr>
            <p:cNvPr id="1670" name="Group 1669">
              <a:extLst>
                <a:ext uri="{FF2B5EF4-FFF2-40B4-BE49-F238E27FC236}">
                  <a16:creationId xmlns:a16="http://schemas.microsoft.com/office/drawing/2014/main" id="{BA046A42-6673-8E27-DF1B-4C7C54D1159F}"/>
                </a:ext>
              </a:extLst>
            </p:cNvPr>
            <p:cNvGrpSpPr/>
            <p:nvPr/>
          </p:nvGrpSpPr>
          <p:grpSpPr>
            <a:xfrm>
              <a:off x="756665" y="-496730"/>
              <a:ext cx="2775426" cy="500232"/>
              <a:chOff x="756665" y="-496730"/>
              <a:chExt cx="2775426" cy="500232"/>
            </a:xfrm>
            <a:solidFill>
              <a:srgbClr val="0C181D"/>
            </a:solidFill>
          </p:grpSpPr>
          <p:sp>
            <p:nvSpPr>
              <p:cNvPr id="1681" name="TextBox 1680">
                <a:extLst>
                  <a:ext uri="{FF2B5EF4-FFF2-40B4-BE49-F238E27FC236}">
                    <a16:creationId xmlns:a16="http://schemas.microsoft.com/office/drawing/2014/main" id="{3E88F252-1D9E-CAC7-E5D9-7344A5CE3651}"/>
                  </a:ext>
                </a:extLst>
              </p:cNvPr>
              <p:cNvSpPr txBox="1"/>
              <p:nvPr/>
            </p:nvSpPr>
            <p:spPr>
              <a:xfrm>
                <a:off x="1107454" y="-496730"/>
                <a:ext cx="306552" cy="487908"/>
              </a:xfrm>
              <a:custGeom>
                <a:avLst/>
                <a:gdLst/>
                <a:ahLst/>
                <a:cxnLst/>
                <a:rect l="l" t="t" r="r" b="b"/>
                <a:pathLst>
                  <a:path w="306552" h="487908">
                    <a:moveTo>
                      <a:pt x="94640" y="19"/>
                    </a:moveTo>
                    <a:cubicBezTo>
                      <a:pt x="105727" y="-95"/>
                      <a:pt x="116814" y="305"/>
                      <a:pt x="127901" y="1219"/>
                    </a:cubicBezTo>
                    <a:cubicBezTo>
                      <a:pt x="150076" y="3048"/>
                      <a:pt x="171678" y="7049"/>
                      <a:pt x="192709" y="13221"/>
                    </a:cubicBezTo>
                    <a:cubicBezTo>
                      <a:pt x="213741" y="19393"/>
                      <a:pt x="232372" y="28537"/>
                      <a:pt x="248602" y="40653"/>
                    </a:cubicBezTo>
                    <a:cubicBezTo>
                      <a:pt x="264833" y="52769"/>
                      <a:pt x="278206" y="67971"/>
                      <a:pt x="288721" y="86259"/>
                    </a:cubicBezTo>
                    <a:cubicBezTo>
                      <a:pt x="299237" y="104547"/>
                      <a:pt x="305181" y="126721"/>
                      <a:pt x="306552" y="152781"/>
                    </a:cubicBezTo>
                    <a:lnTo>
                      <a:pt x="306552" y="153467"/>
                    </a:lnTo>
                    <a:cubicBezTo>
                      <a:pt x="306552" y="156667"/>
                      <a:pt x="306552" y="159753"/>
                      <a:pt x="306552" y="162725"/>
                    </a:cubicBezTo>
                    <a:cubicBezTo>
                      <a:pt x="306552" y="165697"/>
                      <a:pt x="306324" y="168555"/>
                      <a:pt x="305866" y="171298"/>
                    </a:cubicBezTo>
                    <a:cubicBezTo>
                      <a:pt x="303123" y="193243"/>
                      <a:pt x="295922" y="213360"/>
                      <a:pt x="284264" y="231648"/>
                    </a:cubicBezTo>
                    <a:cubicBezTo>
                      <a:pt x="272605" y="249936"/>
                      <a:pt x="258089" y="265481"/>
                      <a:pt x="240715" y="278283"/>
                    </a:cubicBezTo>
                    <a:cubicBezTo>
                      <a:pt x="223342" y="291084"/>
                      <a:pt x="204139" y="300343"/>
                      <a:pt x="183108" y="306058"/>
                    </a:cubicBezTo>
                    <a:cubicBezTo>
                      <a:pt x="162077" y="311773"/>
                      <a:pt x="140589" y="312801"/>
                      <a:pt x="118643" y="309144"/>
                    </a:cubicBezTo>
                    <a:cubicBezTo>
                      <a:pt x="119100" y="315544"/>
                      <a:pt x="119329" y="321831"/>
                      <a:pt x="119329" y="328003"/>
                    </a:cubicBezTo>
                    <a:cubicBezTo>
                      <a:pt x="119329" y="334175"/>
                      <a:pt x="119329" y="343091"/>
                      <a:pt x="119329" y="354749"/>
                    </a:cubicBezTo>
                    <a:cubicBezTo>
                      <a:pt x="119329" y="366408"/>
                      <a:pt x="119443" y="382067"/>
                      <a:pt x="119672" y="401727"/>
                    </a:cubicBezTo>
                    <a:cubicBezTo>
                      <a:pt x="119900" y="421386"/>
                      <a:pt x="120472" y="447904"/>
                      <a:pt x="121386" y="481279"/>
                    </a:cubicBezTo>
                    <a:lnTo>
                      <a:pt x="121386" y="481965"/>
                    </a:lnTo>
                    <a:cubicBezTo>
                      <a:pt x="120929" y="481965"/>
                      <a:pt x="120586" y="482080"/>
                      <a:pt x="120358" y="482308"/>
                    </a:cubicBezTo>
                    <a:cubicBezTo>
                      <a:pt x="120129" y="482537"/>
                      <a:pt x="119786" y="482651"/>
                      <a:pt x="119329" y="482651"/>
                    </a:cubicBezTo>
                    <a:cubicBezTo>
                      <a:pt x="112928" y="484480"/>
                      <a:pt x="104813" y="485737"/>
                      <a:pt x="94983" y="486423"/>
                    </a:cubicBezTo>
                    <a:cubicBezTo>
                      <a:pt x="85153" y="487109"/>
                      <a:pt x="74866" y="487566"/>
                      <a:pt x="64122" y="487794"/>
                    </a:cubicBezTo>
                    <a:cubicBezTo>
                      <a:pt x="53378" y="488023"/>
                      <a:pt x="42748" y="487909"/>
                      <a:pt x="32232" y="487452"/>
                    </a:cubicBezTo>
                    <a:cubicBezTo>
                      <a:pt x="21717" y="486994"/>
                      <a:pt x="12573" y="486309"/>
                      <a:pt x="4800" y="485394"/>
                    </a:cubicBezTo>
                    <a:cubicBezTo>
                      <a:pt x="3429" y="452019"/>
                      <a:pt x="2743" y="415785"/>
                      <a:pt x="2743" y="376695"/>
                    </a:cubicBezTo>
                    <a:cubicBezTo>
                      <a:pt x="2743" y="337604"/>
                      <a:pt x="2743" y="297485"/>
                      <a:pt x="2743" y="256337"/>
                    </a:cubicBezTo>
                    <a:cubicBezTo>
                      <a:pt x="2743" y="215189"/>
                      <a:pt x="2629" y="173812"/>
                      <a:pt x="2400" y="132207"/>
                    </a:cubicBezTo>
                    <a:cubicBezTo>
                      <a:pt x="2171" y="90602"/>
                      <a:pt x="1371" y="50826"/>
                      <a:pt x="0" y="12878"/>
                    </a:cubicBezTo>
                    <a:cubicBezTo>
                      <a:pt x="18745" y="7849"/>
                      <a:pt x="39205" y="4191"/>
                      <a:pt x="61379" y="1905"/>
                    </a:cubicBezTo>
                    <a:cubicBezTo>
                      <a:pt x="72466" y="762"/>
                      <a:pt x="83553" y="134"/>
                      <a:pt x="94640" y="19"/>
                    </a:cubicBezTo>
                    <a:close/>
                    <a:moveTo>
                      <a:pt x="124301" y="105032"/>
                    </a:moveTo>
                    <a:cubicBezTo>
                      <a:pt x="116871" y="105318"/>
                      <a:pt x="109499" y="106375"/>
                      <a:pt x="102184" y="108204"/>
                    </a:cubicBezTo>
                    <a:cubicBezTo>
                      <a:pt x="101269" y="108204"/>
                      <a:pt x="100584" y="108433"/>
                      <a:pt x="100126" y="108890"/>
                    </a:cubicBezTo>
                    <a:cubicBezTo>
                      <a:pt x="100584" y="117120"/>
                      <a:pt x="100698" y="125806"/>
                      <a:pt x="100469" y="134950"/>
                    </a:cubicBezTo>
                    <a:cubicBezTo>
                      <a:pt x="100241" y="144094"/>
                      <a:pt x="100241" y="153238"/>
                      <a:pt x="100469" y="162382"/>
                    </a:cubicBezTo>
                    <a:cubicBezTo>
                      <a:pt x="100698" y="171526"/>
                      <a:pt x="101155" y="180328"/>
                      <a:pt x="101841" y="188786"/>
                    </a:cubicBezTo>
                    <a:cubicBezTo>
                      <a:pt x="102527" y="197244"/>
                      <a:pt x="104013" y="204902"/>
                      <a:pt x="106299" y="211760"/>
                    </a:cubicBezTo>
                    <a:lnTo>
                      <a:pt x="108356" y="211760"/>
                    </a:lnTo>
                    <a:cubicBezTo>
                      <a:pt x="115671" y="211303"/>
                      <a:pt x="123444" y="210960"/>
                      <a:pt x="131673" y="210731"/>
                    </a:cubicBezTo>
                    <a:cubicBezTo>
                      <a:pt x="139903" y="210503"/>
                      <a:pt x="148018" y="209931"/>
                      <a:pt x="156019" y="209017"/>
                    </a:cubicBezTo>
                    <a:cubicBezTo>
                      <a:pt x="164020" y="208102"/>
                      <a:pt x="171793" y="206388"/>
                      <a:pt x="179336" y="203873"/>
                    </a:cubicBezTo>
                    <a:cubicBezTo>
                      <a:pt x="186880" y="201359"/>
                      <a:pt x="193395" y="197358"/>
                      <a:pt x="198882" y="191872"/>
                    </a:cubicBezTo>
                    <a:cubicBezTo>
                      <a:pt x="202539" y="186843"/>
                      <a:pt x="205168" y="181128"/>
                      <a:pt x="206768" y="174727"/>
                    </a:cubicBezTo>
                    <a:cubicBezTo>
                      <a:pt x="208369" y="168326"/>
                      <a:pt x="208597" y="161925"/>
                      <a:pt x="207454" y="155524"/>
                    </a:cubicBezTo>
                    <a:cubicBezTo>
                      <a:pt x="206311" y="149124"/>
                      <a:pt x="204025" y="143180"/>
                      <a:pt x="200596" y="137694"/>
                    </a:cubicBezTo>
                    <a:cubicBezTo>
                      <a:pt x="197167" y="132207"/>
                      <a:pt x="192481" y="127635"/>
                      <a:pt x="186537" y="123978"/>
                    </a:cubicBezTo>
                    <a:cubicBezTo>
                      <a:pt x="175107" y="114834"/>
                      <a:pt x="161848" y="109004"/>
                      <a:pt x="146761" y="106490"/>
                    </a:cubicBezTo>
                    <a:cubicBezTo>
                      <a:pt x="139217" y="105232"/>
                      <a:pt x="131730" y="104747"/>
                      <a:pt x="124301" y="105032"/>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2" name="TextBox 1681">
                <a:extLst>
                  <a:ext uri="{FF2B5EF4-FFF2-40B4-BE49-F238E27FC236}">
                    <a16:creationId xmlns:a16="http://schemas.microsoft.com/office/drawing/2014/main" id="{2F7F535E-A0F9-6951-85BD-2371AE63E6CE}"/>
                  </a:ext>
                </a:extLst>
              </p:cNvPr>
              <p:cNvSpPr txBox="1"/>
              <p:nvPr/>
            </p:nvSpPr>
            <p:spPr>
              <a:xfrm>
                <a:off x="2087843" y="-495511"/>
                <a:ext cx="290093" cy="490347"/>
              </a:xfrm>
              <a:custGeom>
                <a:avLst/>
                <a:gdLst/>
                <a:ahLst/>
                <a:cxnLst/>
                <a:rect l="l" t="t" r="r" b="b"/>
                <a:pathLst>
                  <a:path w="290093" h="490347">
                    <a:moveTo>
                      <a:pt x="54178" y="0"/>
                    </a:moveTo>
                    <a:cubicBezTo>
                      <a:pt x="65151" y="0"/>
                      <a:pt x="75895" y="686"/>
                      <a:pt x="86411" y="2058"/>
                    </a:cubicBezTo>
                    <a:cubicBezTo>
                      <a:pt x="96926" y="3429"/>
                      <a:pt x="105385" y="5487"/>
                      <a:pt x="111785" y="8230"/>
                    </a:cubicBezTo>
                    <a:cubicBezTo>
                      <a:pt x="110871" y="37948"/>
                      <a:pt x="110528" y="68466"/>
                      <a:pt x="110757" y="99784"/>
                    </a:cubicBezTo>
                    <a:cubicBezTo>
                      <a:pt x="110985" y="131103"/>
                      <a:pt x="111328" y="162535"/>
                      <a:pt x="111785" y="194082"/>
                    </a:cubicBezTo>
                    <a:cubicBezTo>
                      <a:pt x="112243" y="225629"/>
                      <a:pt x="112586" y="257061"/>
                      <a:pt x="112814" y="288379"/>
                    </a:cubicBezTo>
                    <a:cubicBezTo>
                      <a:pt x="113043" y="319698"/>
                      <a:pt x="112928" y="349987"/>
                      <a:pt x="112471" y="379248"/>
                    </a:cubicBezTo>
                    <a:lnTo>
                      <a:pt x="112471" y="379934"/>
                    </a:lnTo>
                    <a:cubicBezTo>
                      <a:pt x="115672" y="379019"/>
                      <a:pt x="121729" y="378676"/>
                      <a:pt x="130645" y="378905"/>
                    </a:cubicBezTo>
                    <a:cubicBezTo>
                      <a:pt x="139560" y="379133"/>
                      <a:pt x="149962" y="379476"/>
                      <a:pt x="161849" y="379934"/>
                    </a:cubicBezTo>
                    <a:cubicBezTo>
                      <a:pt x="173736" y="380391"/>
                      <a:pt x="186423" y="380962"/>
                      <a:pt x="199911" y="381648"/>
                    </a:cubicBezTo>
                    <a:cubicBezTo>
                      <a:pt x="213398" y="382334"/>
                      <a:pt x="226200" y="382905"/>
                      <a:pt x="238315" y="383363"/>
                    </a:cubicBezTo>
                    <a:cubicBezTo>
                      <a:pt x="250431" y="383820"/>
                      <a:pt x="261175" y="384163"/>
                      <a:pt x="270548" y="384391"/>
                    </a:cubicBezTo>
                    <a:cubicBezTo>
                      <a:pt x="279921" y="384620"/>
                      <a:pt x="286436" y="384506"/>
                      <a:pt x="290093" y="384048"/>
                    </a:cubicBezTo>
                    <a:cubicBezTo>
                      <a:pt x="290093" y="389078"/>
                      <a:pt x="289865" y="394107"/>
                      <a:pt x="289408" y="399136"/>
                    </a:cubicBezTo>
                    <a:cubicBezTo>
                      <a:pt x="288950" y="403708"/>
                      <a:pt x="288607" y="408394"/>
                      <a:pt x="288379" y="413195"/>
                    </a:cubicBezTo>
                    <a:cubicBezTo>
                      <a:pt x="288150" y="417995"/>
                      <a:pt x="288265" y="422225"/>
                      <a:pt x="288722" y="425882"/>
                    </a:cubicBezTo>
                    <a:cubicBezTo>
                      <a:pt x="289636" y="442341"/>
                      <a:pt x="290093" y="454800"/>
                      <a:pt x="290093" y="463258"/>
                    </a:cubicBezTo>
                    <a:cubicBezTo>
                      <a:pt x="290093" y="471717"/>
                      <a:pt x="289522" y="477889"/>
                      <a:pt x="288379" y="481775"/>
                    </a:cubicBezTo>
                    <a:cubicBezTo>
                      <a:pt x="287236" y="485661"/>
                      <a:pt x="285293" y="487719"/>
                      <a:pt x="282550" y="487947"/>
                    </a:cubicBezTo>
                    <a:cubicBezTo>
                      <a:pt x="279806" y="488176"/>
                      <a:pt x="275920" y="488290"/>
                      <a:pt x="270891" y="488290"/>
                    </a:cubicBezTo>
                    <a:cubicBezTo>
                      <a:pt x="265862" y="487833"/>
                      <a:pt x="259347" y="487833"/>
                      <a:pt x="251346" y="488290"/>
                    </a:cubicBezTo>
                    <a:cubicBezTo>
                      <a:pt x="243345" y="488747"/>
                      <a:pt x="229857" y="489204"/>
                      <a:pt x="210883" y="489662"/>
                    </a:cubicBezTo>
                    <a:cubicBezTo>
                      <a:pt x="191910" y="490119"/>
                      <a:pt x="165849" y="490347"/>
                      <a:pt x="132702" y="490347"/>
                    </a:cubicBezTo>
                    <a:cubicBezTo>
                      <a:pt x="99555" y="490347"/>
                      <a:pt x="55321" y="489890"/>
                      <a:pt x="0" y="488976"/>
                    </a:cubicBezTo>
                    <a:lnTo>
                      <a:pt x="0" y="476631"/>
                    </a:lnTo>
                    <a:cubicBezTo>
                      <a:pt x="1372" y="442341"/>
                      <a:pt x="2514" y="411366"/>
                      <a:pt x="3429" y="383705"/>
                    </a:cubicBezTo>
                    <a:cubicBezTo>
                      <a:pt x="4343" y="356045"/>
                      <a:pt x="4915" y="330213"/>
                      <a:pt x="5143" y="306210"/>
                    </a:cubicBezTo>
                    <a:cubicBezTo>
                      <a:pt x="5372" y="282207"/>
                      <a:pt x="5486" y="259004"/>
                      <a:pt x="5486" y="236601"/>
                    </a:cubicBezTo>
                    <a:cubicBezTo>
                      <a:pt x="5486" y="214199"/>
                      <a:pt x="5258" y="191339"/>
                      <a:pt x="4801" y="168021"/>
                    </a:cubicBezTo>
                    <a:cubicBezTo>
                      <a:pt x="4343" y="144704"/>
                      <a:pt x="3886" y="119901"/>
                      <a:pt x="3429" y="93612"/>
                    </a:cubicBezTo>
                    <a:cubicBezTo>
                      <a:pt x="2972" y="67323"/>
                      <a:pt x="2514" y="38177"/>
                      <a:pt x="2057" y="6173"/>
                    </a:cubicBezTo>
                    <a:cubicBezTo>
                      <a:pt x="6629" y="4344"/>
                      <a:pt x="13716" y="2858"/>
                      <a:pt x="23317" y="1715"/>
                    </a:cubicBezTo>
                    <a:cubicBezTo>
                      <a:pt x="32918" y="572"/>
                      <a:pt x="43205" y="0"/>
                      <a:pt x="54178"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3" name="TextBox 1682">
                <a:extLst>
                  <a:ext uri="{FF2B5EF4-FFF2-40B4-BE49-F238E27FC236}">
                    <a16:creationId xmlns:a16="http://schemas.microsoft.com/office/drawing/2014/main" id="{9E0322CD-B92E-638A-4475-2D4B3EF85CCC}"/>
                  </a:ext>
                </a:extLst>
              </p:cNvPr>
              <p:cNvSpPr txBox="1"/>
              <p:nvPr/>
            </p:nvSpPr>
            <p:spPr>
              <a:xfrm>
                <a:off x="2403864" y="-493042"/>
                <a:ext cx="125863" cy="489524"/>
              </a:xfrm>
              <a:custGeom>
                <a:avLst/>
                <a:gdLst/>
                <a:ahLst/>
                <a:cxnLst/>
                <a:rect l="l" t="t" r="r" b="b"/>
                <a:pathLst>
                  <a:path w="125863" h="489524">
                    <a:moveTo>
                      <a:pt x="5848" y="275"/>
                    </a:moveTo>
                    <a:cubicBezTo>
                      <a:pt x="8134" y="-183"/>
                      <a:pt x="12591" y="-68"/>
                      <a:pt x="19221" y="617"/>
                    </a:cubicBezTo>
                    <a:cubicBezTo>
                      <a:pt x="25850" y="1303"/>
                      <a:pt x="30765" y="1646"/>
                      <a:pt x="33966" y="1646"/>
                    </a:cubicBezTo>
                    <a:cubicBezTo>
                      <a:pt x="42195" y="2103"/>
                      <a:pt x="51682" y="2675"/>
                      <a:pt x="62426" y="3361"/>
                    </a:cubicBezTo>
                    <a:cubicBezTo>
                      <a:pt x="73170" y="4046"/>
                      <a:pt x="88830" y="4161"/>
                      <a:pt x="109404" y="3704"/>
                    </a:cubicBezTo>
                    <a:lnTo>
                      <a:pt x="125863" y="3704"/>
                    </a:lnTo>
                    <a:lnTo>
                      <a:pt x="125863" y="6447"/>
                    </a:lnTo>
                    <a:cubicBezTo>
                      <a:pt x="125863" y="45766"/>
                      <a:pt x="125291" y="85314"/>
                      <a:pt x="124148" y="125090"/>
                    </a:cubicBezTo>
                    <a:cubicBezTo>
                      <a:pt x="123005" y="164867"/>
                      <a:pt x="122091" y="204757"/>
                      <a:pt x="121405" y="244762"/>
                    </a:cubicBezTo>
                    <a:cubicBezTo>
                      <a:pt x="120719" y="284767"/>
                      <a:pt x="120605" y="324658"/>
                      <a:pt x="121062" y="364434"/>
                    </a:cubicBezTo>
                    <a:cubicBezTo>
                      <a:pt x="121519" y="404211"/>
                      <a:pt x="122891" y="443530"/>
                      <a:pt x="125177" y="482392"/>
                    </a:cubicBezTo>
                    <a:cubicBezTo>
                      <a:pt x="121519" y="486050"/>
                      <a:pt x="113861" y="488221"/>
                      <a:pt x="102203" y="488907"/>
                    </a:cubicBezTo>
                    <a:cubicBezTo>
                      <a:pt x="90544" y="489593"/>
                      <a:pt x="77971" y="489707"/>
                      <a:pt x="64484" y="489250"/>
                    </a:cubicBezTo>
                    <a:cubicBezTo>
                      <a:pt x="50996" y="488793"/>
                      <a:pt x="38080" y="488221"/>
                      <a:pt x="25736" y="487535"/>
                    </a:cubicBezTo>
                    <a:cubicBezTo>
                      <a:pt x="13392" y="486850"/>
                      <a:pt x="4933" y="487193"/>
                      <a:pt x="361" y="488564"/>
                    </a:cubicBezTo>
                    <a:cubicBezTo>
                      <a:pt x="3562" y="447416"/>
                      <a:pt x="4933" y="406040"/>
                      <a:pt x="4476" y="364434"/>
                    </a:cubicBezTo>
                    <a:cubicBezTo>
                      <a:pt x="4019" y="322829"/>
                      <a:pt x="3219" y="281567"/>
                      <a:pt x="2076" y="240648"/>
                    </a:cubicBezTo>
                    <a:cubicBezTo>
                      <a:pt x="933" y="199728"/>
                      <a:pt x="247" y="159266"/>
                      <a:pt x="19" y="119261"/>
                    </a:cubicBezTo>
                    <a:cubicBezTo>
                      <a:pt x="-210" y="79256"/>
                      <a:pt x="1733" y="40051"/>
                      <a:pt x="5848" y="1646"/>
                    </a:cubicBezTo>
                    <a:lnTo>
                      <a:pt x="5848" y="275"/>
                    </a:ln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4" name="TextBox 1683">
                <a:extLst>
                  <a:ext uri="{FF2B5EF4-FFF2-40B4-BE49-F238E27FC236}">
                    <a16:creationId xmlns:a16="http://schemas.microsoft.com/office/drawing/2014/main" id="{06736A86-8DED-8C93-EA74-8CA217EC609F}"/>
                  </a:ext>
                </a:extLst>
              </p:cNvPr>
              <p:cNvSpPr txBox="1"/>
              <p:nvPr/>
            </p:nvSpPr>
            <p:spPr>
              <a:xfrm>
                <a:off x="2918118" y="-492511"/>
                <a:ext cx="295351" cy="485290"/>
              </a:xfrm>
              <a:custGeom>
                <a:avLst/>
                <a:gdLst/>
                <a:ahLst/>
                <a:cxnLst/>
                <a:rect l="l" t="t" r="r" b="b"/>
                <a:pathLst>
                  <a:path w="295351" h="485290">
                    <a:moveTo>
                      <a:pt x="253860" y="86"/>
                    </a:moveTo>
                    <a:cubicBezTo>
                      <a:pt x="262319" y="315"/>
                      <a:pt x="269977" y="658"/>
                      <a:pt x="276835" y="1115"/>
                    </a:cubicBezTo>
                    <a:lnTo>
                      <a:pt x="295351" y="481175"/>
                    </a:lnTo>
                    <a:cubicBezTo>
                      <a:pt x="287579" y="482547"/>
                      <a:pt x="279235" y="483461"/>
                      <a:pt x="270320" y="483918"/>
                    </a:cubicBezTo>
                    <a:cubicBezTo>
                      <a:pt x="261404" y="484376"/>
                      <a:pt x="252717" y="484604"/>
                      <a:pt x="244259" y="484604"/>
                    </a:cubicBezTo>
                    <a:cubicBezTo>
                      <a:pt x="235801" y="484604"/>
                      <a:pt x="227571" y="484604"/>
                      <a:pt x="219570" y="484604"/>
                    </a:cubicBezTo>
                    <a:cubicBezTo>
                      <a:pt x="211569" y="484604"/>
                      <a:pt x="204826" y="484833"/>
                      <a:pt x="199339" y="485290"/>
                    </a:cubicBezTo>
                    <a:lnTo>
                      <a:pt x="198653" y="485290"/>
                    </a:lnTo>
                    <a:cubicBezTo>
                      <a:pt x="196367" y="470202"/>
                      <a:pt x="194881" y="454543"/>
                      <a:pt x="194196" y="438313"/>
                    </a:cubicBezTo>
                    <a:cubicBezTo>
                      <a:pt x="193510" y="422082"/>
                      <a:pt x="193053" y="405966"/>
                      <a:pt x="192824" y="389964"/>
                    </a:cubicBezTo>
                    <a:cubicBezTo>
                      <a:pt x="192596" y="373962"/>
                      <a:pt x="192253" y="357960"/>
                      <a:pt x="191795" y="341958"/>
                    </a:cubicBezTo>
                    <a:cubicBezTo>
                      <a:pt x="191338" y="325956"/>
                      <a:pt x="190195" y="310640"/>
                      <a:pt x="188366" y="296009"/>
                    </a:cubicBezTo>
                    <a:lnTo>
                      <a:pt x="187681" y="295323"/>
                    </a:lnTo>
                    <a:cubicBezTo>
                      <a:pt x="174422" y="293037"/>
                      <a:pt x="161163" y="291894"/>
                      <a:pt x="147904" y="291894"/>
                    </a:cubicBezTo>
                    <a:cubicBezTo>
                      <a:pt x="134645" y="291894"/>
                      <a:pt x="121387" y="293495"/>
                      <a:pt x="108128" y="296695"/>
                    </a:cubicBezTo>
                    <a:cubicBezTo>
                      <a:pt x="106756" y="312697"/>
                      <a:pt x="106185" y="328470"/>
                      <a:pt x="106413" y="344015"/>
                    </a:cubicBezTo>
                    <a:cubicBezTo>
                      <a:pt x="106642" y="359560"/>
                      <a:pt x="106985" y="375105"/>
                      <a:pt x="107442" y="390650"/>
                    </a:cubicBezTo>
                    <a:cubicBezTo>
                      <a:pt x="107899" y="406194"/>
                      <a:pt x="108014" y="421396"/>
                      <a:pt x="107785" y="436255"/>
                    </a:cubicBezTo>
                    <a:cubicBezTo>
                      <a:pt x="107556" y="451114"/>
                      <a:pt x="106299" y="465859"/>
                      <a:pt x="104013" y="480489"/>
                    </a:cubicBezTo>
                    <a:cubicBezTo>
                      <a:pt x="98527" y="483690"/>
                      <a:pt x="91212" y="485290"/>
                      <a:pt x="82068" y="485290"/>
                    </a:cubicBezTo>
                    <a:cubicBezTo>
                      <a:pt x="72923" y="485290"/>
                      <a:pt x="63779" y="484833"/>
                      <a:pt x="54636" y="483918"/>
                    </a:cubicBezTo>
                    <a:cubicBezTo>
                      <a:pt x="45491" y="483004"/>
                      <a:pt x="36919" y="482318"/>
                      <a:pt x="28918" y="481861"/>
                    </a:cubicBezTo>
                    <a:cubicBezTo>
                      <a:pt x="20917" y="481404"/>
                      <a:pt x="14859" y="482318"/>
                      <a:pt x="10744" y="484604"/>
                    </a:cubicBezTo>
                    <a:cubicBezTo>
                      <a:pt x="9830" y="471803"/>
                      <a:pt x="8801" y="454315"/>
                      <a:pt x="7658" y="432140"/>
                    </a:cubicBezTo>
                    <a:cubicBezTo>
                      <a:pt x="6515" y="409966"/>
                      <a:pt x="5487" y="385049"/>
                      <a:pt x="4572" y="357388"/>
                    </a:cubicBezTo>
                    <a:cubicBezTo>
                      <a:pt x="3658" y="329728"/>
                      <a:pt x="2858" y="300353"/>
                      <a:pt x="2172" y="269263"/>
                    </a:cubicBezTo>
                    <a:cubicBezTo>
                      <a:pt x="1486" y="238173"/>
                      <a:pt x="914" y="206970"/>
                      <a:pt x="457" y="175651"/>
                    </a:cubicBezTo>
                    <a:cubicBezTo>
                      <a:pt x="0" y="144333"/>
                      <a:pt x="-114" y="114158"/>
                      <a:pt x="114" y="85126"/>
                    </a:cubicBezTo>
                    <a:cubicBezTo>
                      <a:pt x="343" y="56093"/>
                      <a:pt x="686" y="29919"/>
                      <a:pt x="1143" y="6602"/>
                    </a:cubicBezTo>
                    <a:lnTo>
                      <a:pt x="1143" y="5916"/>
                    </a:lnTo>
                    <a:lnTo>
                      <a:pt x="1829" y="5916"/>
                    </a:lnTo>
                    <a:lnTo>
                      <a:pt x="3201" y="5916"/>
                    </a:lnTo>
                    <a:cubicBezTo>
                      <a:pt x="10059" y="7287"/>
                      <a:pt x="17259" y="7745"/>
                      <a:pt x="24803" y="7287"/>
                    </a:cubicBezTo>
                    <a:cubicBezTo>
                      <a:pt x="32347" y="6830"/>
                      <a:pt x="39891" y="6373"/>
                      <a:pt x="47435" y="5916"/>
                    </a:cubicBezTo>
                    <a:cubicBezTo>
                      <a:pt x="54978" y="5459"/>
                      <a:pt x="62408" y="5230"/>
                      <a:pt x="69723" y="5230"/>
                    </a:cubicBezTo>
                    <a:cubicBezTo>
                      <a:pt x="77038" y="5230"/>
                      <a:pt x="83896" y="6144"/>
                      <a:pt x="90297" y="7973"/>
                    </a:cubicBezTo>
                    <a:cubicBezTo>
                      <a:pt x="94412" y="39520"/>
                      <a:pt x="96469" y="70152"/>
                      <a:pt x="96469" y="99870"/>
                    </a:cubicBezTo>
                    <a:cubicBezTo>
                      <a:pt x="96469" y="129588"/>
                      <a:pt x="99212" y="159078"/>
                      <a:pt x="104699" y="188339"/>
                    </a:cubicBezTo>
                    <a:lnTo>
                      <a:pt x="105385" y="188339"/>
                    </a:lnTo>
                    <a:cubicBezTo>
                      <a:pt x="116815" y="191082"/>
                      <a:pt x="129159" y="191882"/>
                      <a:pt x="142418" y="190739"/>
                    </a:cubicBezTo>
                    <a:cubicBezTo>
                      <a:pt x="155677" y="189596"/>
                      <a:pt x="168021" y="188567"/>
                      <a:pt x="179451" y="187653"/>
                    </a:cubicBezTo>
                    <a:lnTo>
                      <a:pt x="180137" y="187653"/>
                    </a:lnTo>
                    <a:cubicBezTo>
                      <a:pt x="182880" y="156106"/>
                      <a:pt x="184366" y="126617"/>
                      <a:pt x="184595" y="99185"/>
                    </a:cubicBezTo>
                    <a:cubicBezTo>
                      <a:pt x="184823" y="71753"/>
                      <a:pt x="184252" y="41577"/>
                      <a:pt x="182880" y="8659"/>
                    </a:cubicBezTo>
                    <a:cubicBezTo>
                      <a:pt x="188366" y="6830"/>
                      <a:pt x="195110" y="5230"/>
                      <a:pt x="203111" y="3858"/>
                    </a:cubicBezTo>
                    <a:cubicBezTo>
                      <a:pt x="211112" y="2487"/>
                      <a:pt x="219456" y="1458"/>
                      <a:pt x="228143" y="772"/>
                    </a:cubicBezTo>
                    <a:cubicBezTo>
                      <a:pt x="236830" y="86"/>
                      <a:pt x="245402" y="-142"/>
                      <a:pt x="253860" y="86"/>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5" name="TextBox 1684">
                <a:extLst>
                  <a:ext uri="{FF2B5EF4-FFF2-40B4-BE49-F238E27FC236}">
                    <a16:creationId xmlns:a16="http://schemas.microsoft.com/office/drawing/2014/main" id="{7A818755-8CC4-91A1-842E-92480E0D60C6}"/>
                  </a:ext>
                </a:extLst>
              </p:cNvPr>
              <p:cNvSpPr txBox="1"/>
              <p:nvPr/>
            </p:nvSpPr>
            <p:spPr>
              <a:xfrm>
                <a:off x="1764526"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6" y="97056"/>
                      <a:pt x="287350" y="113515"/>
                    </a:cubicBezTo>
                    <a:cubicBezTo>
                      <a:pt x="278664" y="111686"/>
                      <a:pt x="267919" y="111000"/>
                      <a:pt x="255118" y="111458"/>
                    </a:cubicBezTo>
                    <a:cubicBezTo>
                      <a:pt x="242316" y="111915"/>
                      <a:pt x="225171" y="112601"/>
                      <a:pt x="203683" y="113515"/>
                    </a:cubicBezTo>
                    <a:lnTo>
                      <a:pt x="202311" y="113515"/>
                    </a:lnTo>
                    <a:lnTo>
                      <a:pt x="201625" y="113515"/>
                    </a:lnTo>
                    <a:cubicBezTo>
                      <a:pt x="201625" y="113972"/>
                      <a:pt x="201511" y="114315"/>
                      <a:pt x="201282" y="114544"/>
                    </a:cubicBezTo>
                    <a:cubicBezTo>
                      <a:pt x="201054" y="114772"/>
                      <a:pt x="200940" y="115115"/>
                      <a:pt x="200940" y="115572"/>
                    </a:cubicBezTo>
                    <a:cubicBezTo>
                      <a:pt x="200482" y="117858"/>
                      <a:pt x="200139" y="121402"/>
                      <a:pt x="199911" y="126202"/>
                    </a:cubicBezTo>
                    <a:cubicBezTo>
                      <a:pt x="199682" y="131003"/>
                      <a:pt x="199568" y="138547"/>
                      <a:pt x="199568" y="148834"/>
                    </a:cubicBezTo>
                    <a:cubicBezTo>
                      <a:pt x="199568" y="159121"/>
                      <a:pt x="199682" y="172608"/>
                      <a:pt x="199911" y="189296"/>
                    </a:cubicBezTo>
                    <a:cubicBezTo>
                      <a:pt x="200139"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2" y="482475"/>
                      <a:pt x="100127" y="483161"/>
                      <a:pt x="91897" y="484533"/>
                    </a:cubicBezTo>
                    <a:cubicBezTo>
                      <a:pt x="91440" y="482704"/>
                      <a:pt x="91440" y="474474"/>
                      <a:pt x="91897" y="459844"/>
                    </a:cubicBezTo>
                    <a:cubicBezTo>
                      <a:pt x="92354" y="445214"/>
                      <a:pt x="92697" y="423382"/>
                      <a:pt x="92926" y="394350"/>
                    </a:cubicBezTo>
                    <a:cubicBezTo>
                      <a:pt x="93155" y="365318"/>
                      <a:pt x="92926" y="328170"/>
                      <a:pt x="92240" y="282908"/>
                    </a:cubicBezTo>
                    <a:cubicBezTo>
                      <a:pt x="91555" y="237645"/>
                      <a:pt x="89840" y="183009"/>
                      <a:pt x="87097" y="119001"/>
                    </a:cubicBezTo>
                    <a:lnTo>
                      <a:pt x="86411" y="118316"/>
                    </a:lnTo>
                    <a:cubicBezTo>
                      <a:pt x="80924" y="115572"/>
                      <a:pt x="74066"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4" y="59680"/>
                      <a:pt x="0" y="48593"/>
                      <a:pt x="0" y="36705"/>
                    </a:cubicBezTo>
                    <a:cubicBezTo>
                      <a:pt x="0" y="24818"/>
                      <a:pt x="457" y="13388"/>
                      <a:pt x="1372" y="2415"/>
                    </a:cubicBezTo>
                    <a:cubicBezTo>
                      <a:pt x="1372" y="1958"/>
                      <a:pt x="1257" y="1730"/>
                      <a:pt x="1029" y="1730"/>
                    </a:cubicBezTo>
                    <a:cubicBezTo>
                      <a:pt x="800" y="1730"/>
                      <a:pt x="686" y="1501"/>
                      <a:pt x="686" y="1044"/>
                    </a:cubicBezTo>
                    <a:cubicBezTo>
                      <a:pt x="47320" y="587"/>
                      <a:pt x="95441" y="244"/>
                      <a:pt x="145047" y="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6" name="TextBox 1685">
                <a:extLst>
                  <a:ext uri="{FF2B5EF4-FFF2-40B4-BE49-F238E27FC236}">
                    <a16:creationId xmlns:a16="http://schemas.microsoft.com/office/drawing/2014/main" id="{2882BD9A-B7E0-80B8-3FF3-DF74C8A0DC31}"/>
                  </a:ext>
                </a:extLst>
              </p:cNvPr>
              <p:cNvSpPr txBox="1"/>
              <p:nvPr/>
            </p:nvSpPr>
            <p:spPr>
              <a:xfrm>
                <a:off x="3240901"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7" y="97056"/>
                      <a:pt x="287351" y="113515"/>
                    </a:cubicBezTo>
                    <a:cubicBezTo>
                      <a:pt x="278664" y="111686"/>
                      <a:pt x="267920" y="111000"/>
                      <a:pt x="255118" y="111458"/>
                    </a:cubicBezTo>
                    <a:cubicBezTo>
                      <a:pt x="242316" y="111915"/>
                      <a:pt x="225171" y="112601"/>
                      <a:pt x="203683" y="113515"/>
                    </a:cubicBezTo>
                    <a:lnTo>
                      <a:pt x="202311" y="113515"/>
                    </a:lnTo>
                    <a:lnTo>
                      <a:pt x="201625" y="113515"/>
                    </a:lnTo>
                    <a:cubicBezTo>
                      <a:pt x="201625" y="113972"/>
                      <a:pt x="201511" y="114315"/>
                      <a:pt x="201283" y="114544"/>
                    </a:cubicBezTo>
                    <a:cubicBezTo>
                      <a:pt x="201054" y="114772"/>
                      <a:pt x="200940" y="115115"/>
                      <a:pt x="200940" y="115572"/>
                    </a:cubicBezTo>
                    <a:cubicBezTo>
                      <a:pt x="200482" y="117858"/>
                      <a:pt x="200140" y="121402"/>
                      <a:pt x="199911" y="126202"/>
                    </a:cubicBezTo>
                    <a:cubicBezTo>
                      <a:pt x="199682" y="131003"/>
                      <a:pt x="199568" y="138547"/>
                      <a:pt x="199568" y="148834"/>
                    </a:cubicBezTo>
                    <a:cubicBezTo>
                      <a:pt x="199568" y="159121"/>
                      <a:pt x="199682" y="172608"/>
                      <a:pt x="199911" y="189296"/>
                    </a:cubicBezTo>
                    <a:cubicBezTo>
                      <a:pt x="200140"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3" y="482475"/>
                      <a:pt x="100127" y="483161"/>
                      <a:pt x="91897" y="484533"/>
                    </a:cubicBezTo>
                    <a:cubicBezTo>
                      <a:pt x="91440" y="482704"/>
                      <a:pt x="91440" y="474474"/>
                      <a:pt x="91897" y="459844"/>
                    </a:cubicBezTo>
                    <a:cubicBezTo>
                      <a:pt x="92355" y="445214"/>
                      <a:pt x="92698" y="423382"/>
                      <a:pt x="92926" y="394350"/>
                    </a:cubicBezTo>
                    <a:cubicBezTo>
                      <a:pt x="93155" y="365318"/>
                      <a:pt x="92926" y="328170"/>
                      <a:pt x="92240" y="282908"/>
                    </a:cubicBezTo>
                    <a:cubicBezTo>
                      <a:pt x="91555" y="237645"/>
                      <a:pt x="89840" y="183009"/>
                      <a:pt x="87097" y="119001"/>
                    </a:cubicBezTo>
                    <a:lnTo>
                      <a:pt x="86411" y="118316"/>
                    </a:lnTo>
                    <a:cubicBezTo>
                      <a:pt x="80925" y="115572"/>
                      <a:pt x="74067"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5" y="59680"/>
                      <a:pt x="0" y="48593"/>
                      <a:pt x="0" y="36705"/>
                    </a:cubicBezTo>
                    <a:cubicBezTo>
                      <a:pt x="0" y="24818"/>
                      <a:pt x="457" y="13388"/>
                      <a:pt x="1372" y="2415"/>
                    </a:cubicBezTo>
                    <a:cubicBezTo>
                      <a:pt x="1372" y="1958"/>
                      <a:pt x="1258" y="1730"/>
                      <a:pt x="1029" y="1730"/>
                    </a:cubicBezTo>
                    <a:cubicBezTo>
                      <a:pt x="800" y="1730"/>
                      <a:pt x="686" y="1501"/>
                      <a:pt x="686" y="1044"/>
                    </a:cubicBezTo>
                    <a:cubicBezTo>
                      <a:pt x="47320" y="587"/>
                      <a:pt x="95441" y="244"/>
                      <a:pt x="145047" y="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7" name="TextBox 1686">
                <a:extLst>
                  <a:ext uri="{FF2B5EF4-FFF2-40B4-BE49-F238E27FC236}">
                    <a16:creationId xmlns:a16="http://schemas.microsoft.com/office/drawing/2014/main" id="{0EC2ED3C-DF6B-79FB-40BE-55EB6EEFA3D2}"/>
                  </a:ext>
                </a:extLst>
              </p:cNvPr>
              <p:cNvSpPr txBox="1"/>
              <p:nvPr/>
            </p:nvSpPr>
            <p:spPr>
              <a:xfrm>
                <a:off x="2577199" y="-488515"/>
                <a:ext cx="296265" cy="492017"/>
              </a:xfrm>
              <a:custGeom>
                <a:avLst/>
                <a:gdLst/>
                <a:ahLst/>
                <a:cxnLst/>
                <a:rect l="l" t="t" r="r" b="b"/>
                <a:pathLst>
                  <a:path w="296265" h="492017">
                    <a:moveTo>
                      <a:pt x="151162" y="120"/>
                    </a:moveTo>
                    <a:cubicBezTo>
                      <a:pt x="163164" y="520"/>
                      <a:pt x="174879" y="1920"/>
                      <a:pt x="186309" y="4320"/>
                    </a:cubicBezTo>
                    <a:cubicBezTo>
                      <a:pt x="209169" y="9121"/>
                      <a:pt x="228829" y="17693"/>
                      <a:pt x="245288" y="30038"/>
                    </a:cubicBezTo>
                    <a:cubicBezTo>
                      <a:pt x="261747" y="42382"/>
                      <a:pt x="274092" y="58727"/>
                      <a:pt x="282321" y="79072"/>
                    </a:cubicBezTo>
                    <a:cubicBezTo>
                      <a:pt x="290551" y="99418"/>
                      <a:pt x="293065" y="123535"/>
                      <a:pt x="289865" y="151424"/>
                    </a:cubicBezTo>
                    <a:lnTo>
                      <a:pt x="289179" y="155539"/>
                    </a:lnTo>
                    <a:cubicBezTo>
                      <a:pt x="288265" y="156911"/>
                      <a:pt x="286207" y="157596"/>
                      <a:pt x="283007" y="157596"/>
                    </a:cubicBezTo>
                    <a:cubicBezTo>
                      <a:pt x="279807" y="157596"/>
                      <a:pt x="274549" y="157825"/>
                      <a:pt x="267234" y="158282"/>
                    </a:cubicBezTo>
                    <a:cubicBezTo>
                      <a:pt x="260376" y="158282"/>
                      <a:pt x="254546" y="158397"/>
                      <a:pt x="249746" y="158625"/>
                    </a:cubicBezTo>
                    <a:cubicBezTo>
                      <a:pt x="244945" y="158854"/>
                      <a:pt x="240145" y="158968"/>
                      <a:pt x="235344" y="158968"/>
                    </a:cubicBezTo>
                    <a:cubicBezTo>
                      <a:pt x="230543" y="158968"/>
                      <a:pt x="225628" y="158739"/>
                      <a:pt x="220599" y="158282"/>
                    </a:cubicBezTo>
                    <a:cubicBezTo>
                      <a:pt x="215570" y="157825"/>
                      <a:pt x="209626" y="157139"/>
                      <a:pt x="202768" y="156225"/>
                    </a:cubicBezTo>
                    <a:cubicBezTo>
                      <a:pt x="201397" y="151653"/>
                      <a:pt x="199454" y="146052"/>
                      <a:pt x="196939" y="139423"/>
                    </a:cubicBezTo>
                    <a:cubicBezTo>
                      <a:pt x="194425" y="132793"/>
                      <a:pt x="191224" y="126621"/>
                      <a:pt x="187338" y="120906"/>
                    </a:cubicBezTo>
                    <a:cubicBezTo>
                      <a:pt x="183452" y="115191"/>
                      <a:pt x="178994" y="110162"/>
                      <a:pt x="173965" y="105819"/>
                    </a:cubicBezTo>
                    <a:cubicBezTo>
                      <a:pt x="168936" y="101475"/>
                      <a:pt x="162992" y="99303"/>
                      <a:pt x="156134" y="99303"/>
                    </a:cubicBezTo>
                    <a:cubicBezTo>
                      <a:pt x="148362" y="98846"/>
                      <a:pt x="140818" y="98618"/>
                      <a:pt x="133503" y="98618"/>
                    </a:cubicBezTo>
                    <a:cubicBezTo>
                      <a:pt x="126188" y="98618"/>
                      <a:pt x="119787" y="101361"/>
                      <a:pt x="114300" y="106847"/>
                    </a:cubicBezTo>
                    <a:cubicBezTo>
                      <a:pt x="113386" y="107762"/>
                      <a:pt x="112129" y="110162"/>
                      <a:pt x="110528" y="114048"/>
                    </a:cubicBezTo>
                    <a:cubicBezTo>
                      <a:pt x="108928" y="117934"/>
                      <a:pt x="107671" y="121706"/>
                      <a:pt x="106757" y="125364"/>
                    </a:cubicBezTo>
                    <a:cubicBezTo>
                      <a:pt x="103556" y="136337"/>
                      <a:pt x="100927" y="149595"/>
                      <a:pt x="98870" y="165140"/>
                    </a:cubicBezTo>
                    <a:cubicBezTo>
                      <a:pt x="96812" y="180685"/>
                      <a:pt x="95327" y="197258"/>
                      <a:pt x="94412" y="214861"/>
                    </a:cubicBezTo>
                    <a:cubicBezTo>
                      <a:pt x="93498" y="232463"/>
                      <a:pt x="93269" y="250637"/>
                      <a:pt x="93726" y="269382"/>
                    </a:cubicBezTo>
                    <a:cubicBezTo>
                      <a:pt x="94183" y="288127"/>
                      <a:pt x="95098" y="305958"/>
                      <a:pt x="96470" y="322874"/>
                    </a:cubicBezTo>
                    <a:cubicBezTo>
                      <a:pt x="97384" y="332933"/>
                      <a:pt x="99213" y="343905"/>
                      <a:pt x="101956" y="355793"/>
                    </a:cubicBezTo>
                    <a:cubicBezTo>
                      <a:pt x="104699" y="367680"/>
                      <a:pt x="110414" y="377052"/>
                      <a:pt x="119101" y="383910"/>
                    </a:cubicBezTo>
                    <a:cubicBezTo>
                      <a:pt x="123216" y="386654"/>
                      <a:pt x="128474" y="388711"/>
                      <a:pt x="134874" y="390083"/>
                    </a:cubicBezTo>
                    <a:cubicBezTo>
                      <a:pt x="141732" y="390997"/>
                      <a:pt x="148933" y="390768"/>
                      <a:pt x="156477" y="389397"/>
                    </a:cubicBezTo>
                    <a:cubicBezTo>
                      <a:pt x="164021" y="388025"/>
                      <a:pt x="170993" y="386196"/>
                      <a:pt x="177394" y="383910"/>
                    </a:cubicBezTo>
                    <a:cubicBezTo>
                      <a:pt x="182423" y="381624"/>
                      <a:pt x="186766" y="378538"/>
                      <a:pt x="190424" y="374652"/>
                    </a:cubicBezTo>
                    <a:cubicBezTo>
                      <a:pt x="194082" y="370766"/>
                      <a:pt x="196825" y="365622"/>
                      <a:pt x="198654" y="359222"/>
                    </a:cubicBezTo>
                    <a:cubicBezTo>
                      <a:pt x="199111" y="357393"/>
                      <a:pt x="199682" y="354307"/>
                      <a:pt x="200368" y="349963"/>
                    </a:cubicBezTo>
                    <a:cubicBezTo>
                      <a:pt x="201054" y="345620"/>
                      <a:pt x="201511" y="341162"/>
                      <a:pt x="201740" y="336590"/>
                    </a:cubicBezTo>
                    <a:cubicBezTo>
                      <a:pt x="201968" y="332018"/>
                      <a:pt x="201968" y="327903"/>
                      <a:pt x="201740" y="324246"/>
                    </a:cubicBezTo>
                    <a:cubicBezTo>
                      <a:pt x="201511" y="320588"/>
                      <a:pt x="200711" y="318531"/>
                      <a:pt x="199340" y="318074"/>
                    </a:cubicBezTo>
                    <a:cubicBezTo>
                      <a:pt x="196596" y="317616"/>
                      <a:pt x="192824" y="317502"/>
                      <a:pt x="188024" y="317731"/>
                    </a:cubicBezTo>
                    <a:cubicBezTo>
                      <a:pt x="183223" y="317959"/>
                      <a:pt x="178194" y="318188"/>
                      <a:pt x="172936" y="318416"/>
                    </a:cubicBezTo>
                    <a:cubicBezTo>
                      <a:pt x="167678" y="318645"/>
                      <a:pt x="162878" y="318645"/>
                      <a:pt x="158534" y="318416"/>
                    </a:cubicBezTo>
                    <a:cubicBezTo>
                      <a:pt x="154191" y="318188"/>
                      <a:pt x="150876" y="317616"/>
                      <a:pt x="148590" y="316702"/>
                    </a:cubicBezTo>
                    <a:cubicBezTo>
                      <a:pt x="147676" y="309387"/>
                      <a:pt x="147104" y="302986"/>
                      <a:pt x="146876" y="297500"/>
                    </a:cubicBezTo>
                    <a:cubicBezTo>
                      <a:pt x="146647" y="292013"/>
                      <a:pt x="146647" y="286641"/>
                      <a:pt x="146876" y="281383"/>
                    </a:cubicBezTo>
                    <a:cubicBezTo>
                      <a:pt x="147104" y="276125"/>
                      <a:pt x="147219" y="270753"/>
                      <a:pt x="147219" y="265267"/>
                    </a:cubicBezTo>
                    <a:cubicBezTo>
                      <a:pt x="147219" y="259781"/>
                      <a:pt x="146762" y="252923"/>
                      <a:pt x="145847" y="244693"/>
                    </a:cubicBezTo>
                    <a:lnTo>
                      <a:pt x="145847" y="244007"/>
                    </a:lnTo>
                    <a:cubicBezTo>
                      <a:pt x="145847" y="243550"/>
                      <a:pt x="146076" y="243321"/>
                      <a:pt x="146533" y="243321"/>
                    </a:cubicBezTo>
                    <a:cubicBezTo>
                      <a:pt x="146533" y="243321"/>
                      <a:pt x="146990" y="243093"/>
                      <a:pt x="147905" y="242636"/>
                    </a:cubicBezTo>
                    <a:cubicBezTo>
                      <a:pt x="153848" y="238978"/>
                      <a:pt x="163564" y="236806"/>
                      <a:pt x="177051" y="236121"/>
                    </a:cubicBezTo>
                    <a:cubicBezTo>
                      <a:pt x="190538" y="235435"/>
                      <a:pt x="204826" y="235320"/>
                      <a:pt x="219914" y="235778"/>
                    </a:cubicBezTo>
                    <a:cubicBezTo>
                      <a:pt x="235001" y="236235"/>
                      <a:pt x="249060" y="237035"/>
                      <a:pt x="262090" y="238178"/>
                    </a:cubicBezTo>
                    <a:cubicBezTo>
                      <a:pt x="275120" y="239321"/>
                      <a:pt x="283921" y="239892"/>
                      <a:pt x="288493" y="239892"/>
                    </a:cubicBezTo>
                    <a:lnTo>
                      <a:pt x="289865" y="239892"/>
                    </a:lnTo>
                    <a:lnTo>
                      <a:pt x="290551" y="240578"/>
                    </a:lnTo>
                    <a:cubicBezTo>
                      <a:pt x="293294" y="264810"/>
                      <a:pt x="295123" y="290527"/>
                      <a:pt x="296037" y="317731"/>
                    </a:cubicBezTo>
                    <a:cubicBezTo>
                      <a:pt x="296952" y="344934"/>
                      <a:pt x="295123" y="370880"/>
                      <a:pt x="290551" y="395569"/>
                    </a:cubicBezTo>
                    <a:cubicBezTo>
                      <a:pt x="288265" y="418886"/>
                      <a:pt x="281178" y="436717"/>
                      <a:pt x="269291" y="449061"/>
                    </a:cubicBezTo>
                    <a:cubicBezTo>
                      <a:pt x="257404" y="461406"/>
                      <a:pt x="242774" y="470778"/>
                      <a:pt x="225400" y="477179"/>
                    </a:cubicBezTo>
                    <a:cubicBezTo>
                      <a:pt x="213970" y="480380"/>
                      <a:pt x="202083" y="483237"/>
                      <a:pt x="189738" y="485752"/>
                    </a:cubicBezTo>
                    <a:cubicBezTo>
                      <a:pt x="177394" y="488266"/>
                      <a:pt x="164821" y="490095"/>
                      <a:pt x="152019" y="491238"/>
                    </a:cubicBezTo>
                    <a:cubicBezTo>
                      <a:pt x="139218" y="492381"/>
                      <a:pt x="126759" y="492267"/>
                      <a:pt x="114643" y="490895"/>
                    </a:cubicBezTo>
                    <a:cubicBezTo>
                      <a:pt x="102527" y="489524"/>
                      <a:pt x="90983" y="486552"/>
                      <a:pt x="80010" y="481980"/>
                    </a:cubicBezTo>
                    <a:cubicBezTo>
                      <a:pt x="61722" y="474207"/>
                      <a:pt x="47778" y="463692"/>
                      <a:pt x="38177" y="450433"/>
                    </a:cubicBezTo>
                    <a:cubicBezTo>
                      <a:pt x="28575" y="437174"/>
                      <a:pt x="21032" y="420715"/>
                      <a:pt x="15545" y="401055"/>
                    </a:cubicBezTo>
                    <a:cubicBezTo>
                      <a:pt x="14174" y="396026"/>
                      <a:pt x="12688" y="389054"/>
                      <a:pt x="11088" y="380138"/>
                    </a:cubicBezTo>
                    <a:cubicBezTo>
                      <a:pt x="9487" y="371223"/>
                      <a:pt x="8230" y="362193"/>
                      <a:pt x="7316" y="353049"/>
                    </a:cubicBezTo>
                    <a:cubicBezTo>
                      <a:pt x="5944" y="338419"/>
                      <a:pt x="4801" y="325160"/>
                      <a:pt x="3887" y="313273"/>
                    </a:cubicBezTo>
                    <a:cubicBezTo>
                      <a:pt x="2972" y="301386"/>
                      <a:pt x="2172" y="289613"/>
                      <a:pt x="1486" y="277954"/>
                    </a:cubicBezTo>
                    <a:cubicBezTo>
                      <a:pt x="801" y="266296"/>
                      <a:pt x="343" y="253951"/>
                      <a:pt x="115" y="240921"/>
                    </a:cubicBezTo>
                    <a:cubicBezTo>
                      <a:pt x="-114" y="227891"/>
                      <a:pt x="0" y="212918"/>
                      <a:pt x="458" y="196001"/>
                    </a:cubicBezTo>
                    <a:cubicBezTo>
                      <a:pt x="915" y="181371"/>
                      <a:pt x="1600" y="166398"/>
                      <a:pt x="2515" y="151081"/>
                    </a:cubicBezTo>
                    <a:cubicBezTo>
                      <a:pt x="3429" y="135765"/>
                      <a:pt x="5030" y="120792"/>
                      <a:pt x="7316" y="106161"/>
                    </a:cubicBezTo>
                    <a:cubicBezTo>
                      <a:pt x="9602" y="91074"/>
                      <a:pt x="13602" y="76443"/>
                      <a:pt x="19317" y="62270"/>
                    </a:cubicBezTo>
                    <a:cubicBezTo>
                      <a:pt x="25032" y="48097"/>
                      <a:pt x="34519" y="36438"/>
                      <a:pt x="47778" y="27294"/>
                    </a:cubicBezTo>
                    <a:cubicBezTo>
                      <a:pt x="56922" y="19522"/>
                      <a:pt x="67209" y="13807"/>
                      <a:pt x="78639" y="10149"/>
                    </a:cubicBezTo>
                    <a:cubicBezTo>
                      <a:pt x="90069" y="6492"/>
                      <a:pt x="101956" y="3749"/>
                      <a:pt x="114300" y="1920"/>
                    </a:cubicBezTo>
                    <a:cubicBezTo>
                      <a:pt x="126873" y="320"/>
                      <a:pt x="139161" y="-280"/>
                      <a:pt x="151162" y="12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8" name="TextBox 1687">
                <a:extLst>
                  <a:ext uri="{FF2B5EF4-FFF2-40B4-BE49-F238E27FC236}">
                    <a16:creationId xmlns:a16="http://schemas.microsoft.com/office/drawing/2014/main" id="{B928A34F-8EA2-0D37-37B0-991AFB9C70DA}"/>
                  </a:ext>
                </a:extLst>
              </p:cNvPr>
              <p:cNvSpPr txBox="1"/>
              <p:nvPr/>
            </p:nvSpPr>
            <p:spPr>
              <a:xfrm>
                <a:off x="1444221" y="-487570"/>
                <a:ext cx="293253" cy="489950"/>
              </a:xfrm>
              <a:custGeom>
                <a:avLst/>
                <a:gdLst/>
                <a:ahLst/>
                <a:cxnLst/>
                <a:rect l="l" t="t" r="r" b="b"/>
                <a:pathLst>
                  <a:path w="293253" h="489950">
                    <a:moveTo>
                      <a:pt x="155980" y="289"/>
                    </a:moveTo>
                    <a:cubicBezTo>
                      <a:pt x="173582" y="1203"/>
                      <a:pt x="190727" y="4290"/>
                      <a:pt x="207415" y="9547"/>
                    </a:cubicBezTo>
                    <a:cubicBezTo>
                      <a:pt x="224103" y="14805"/>
                      <a:pt x="239076" y="22463"/>
                      <a:pt x="252335" y="32522"/>
                    </a:cubicBezTo>
                    <a:cubicBezTo>
                      <a:pt x="265594" y="44409"/>
                      <a:pt x="274966" y="58353"/>
                      <a:pt x="280453" y="74355"/>
                    </a:cubicBezTo>
                    <a:cubicBezTo>
                      <a:pt x="283653" y="81213"/>
                      <a:pt x="286053" y="88186"/>
                      <a:pt x="287654" y="95272"/>
                    </a:cubicBezTo>
                    <a:cubicBezTo>
                      <a:pt x="289254" y="102359"/>
                      <a:pt x="290511" y="109560"/>
                      <a:pt x="291425" y="116875"/>
                    </a:cubicBezTo>
                    <a:cubicBezTo>
                      <a:pt x="292340" y="128305"/>
                      <a:pt x="292911" y="139621"/>
                      <a:pt x="293140" y="150822"/>
                    </a:cubicBezTo>
                    <a:cubicBezTo>
                      <a:pt x="293368" y="162024"/>
                      <a:pt x="293254" y="173339"/>
                      <a:pt x="292797" y="184769"/>
                    </a:cubicBezTo>
                    <a:cubicBezTo>
                      <a:pt x="291425" y="209001"/>
                      <a:pt x="290968" y="232547"/>
                      <a:pt x="291425" y="255407"/>
                    </a:cubicBezTo>
                    <a:cubicBezTo>
                      <a:pt x="291883" y="278267"/>
                      <a:pt x="291197" y="301584"/>
                      <a:pt x="289368" y="325358"/>
                    </a:cubicBezTo>
                    <a:lnTo>
                      <a:pt x="287311" y="347990"/>
                    </a:lnTo>
                    <a:cubicBezTo>
                      <a:pt x="286396" y="363992"/>
                      <a:pt x="283882" y="380108"/>
                      <a:pt x="279767" y="396338"/>
                    </a:cubicBezTo>
                    <a:cubicBezTo>
                      <a:pt x="275652" y="412569"/>
                      <a:pt x="269480" y="427314"/>
                      <a:pt x="261250" y="440573"/>
                    </a:cubicBezTo>
                    <a:cubicBezTo>
                      <a:pt x="253478" y="451545"/>
                      <a:pt x="243305" y="460347"/>
                      <a:pt x="230732" y="466976"/>
                    </a:cubicBezTo>
                    <a:cubicBezTo>
                      <a:pt x="218159" y="473605"/>
                      <a:pt x="204786" y="478749"/>
                      <a:pt x="190613" y="482406"/>
                    </a:cubicBezTo>
                    <a:cubicBezTo>
                      <a:pt x="177811" y="486064"/>
                      <a:pt x="164895" y="488350"/>
                      <a:pt x="151865" y="489264"/>
                    </a:cubicBezTo>
                    <a:cubicBezTo>
                      <a:pt x="138835" y="490179"/>
                      <a:pt x="125690" y="490179"/>
                      <a:pt x="112432" y="489264"/>
                    </a:cubicBezTo>
                    <a:cubicBezTo>
                      <a:pt x="102830" y="488350"/>
                      <a:pt x="93572" y="487093"/>
                      <a:pt x="84657" y="485492"/>
                    </a:cubicBezTo>
                    <a:cubicBezTo>
                      <a:pt x="75741" y="483892"/>
                      <a:pt x="67283" y="481263"/>
                      <a:pt x="59282" y="477606"/>
                    </a:cubicBezTo>
                    <a:cubicBezTo>
                      <a:pt x="51281" y="473948"/>
                      <a:pt x="44080" y="469262"/>
                      <a:pt x="37679" y="463547"/>
                    </a:cubicBezTo>
                    <a:cubicBezTo>
                      <a:pt x="31279" y="457832"/>
                      <a:pt x="26021" y="450402"/>
                      <a:pt x="21906" y="441258"/>
                    </a:cubicBezTo>
                    <a:cubicBezTo>
                      <a:pt x="15505" y="429828"/>
                      <a:pt x="11276" y="417598"/>
                      <a:pt x="9219" y="404568"/>
                    </a:cubicBezTo>
                    <a:cubicBezTo>
                      <a:pt x="7161" y="391538"/>
                      <a:pt x="5904" y="378393"/>
                      <a:pt x="5447" y="365135"/>
                    </a:cubicBezTo>
                    <a:cubicBezTo>
                      <a:pt x="4075" y="329473"/>
                      <a:pt x="2589" y="293697"/>
                      <a:pt x="989" y="257807"/>
                    </a:cubicBezTo>
                    <a:cubicBezTo>
                      <a:pt x="-611" y="221917"/>
                      <a:pt x="-268" y="185912"/>
                      <a:pt x="2018" y="149793"/>
                    </a:cubicBezTo>
                    <a:cubicBezTo>
                      <a:pt x="2475" y="129219"/>
                      <a:pt x="5104" y="108531"/>
                      <a:pt x="9905" y="87729"/>
                    </a:cubicBezTo>
                    <a:cubicBezTo>
                      <a:pt x="14705" y="66926"/>
                      <a:pt x="24192" y="48524"/>
                      <a:pt x="38365" y="32522"/>
                    </a:cubicBezTo>
                    <a:cubicBezTo>
                      <a:pt x="42937" y="27950"/>
                      <a:pt x="48195" y="23835"/>
                      <a:pt x="54139" y="20177"/>
                    </a:cubicBezTo>
                    <a:cubicBezTo>
                      <a:pt x="69226" y="12862"/>
                      <a:pt x="85571" y="7490"/>
                      <a:pt x="103173" y="4061"/>
                    </a:cubicBezTo>
                    <a:cubicBezTo>
                      <a:pt x="120775" y="632"/>
                      <a:pt x="138378" y="-625"/>
                      <a:pt x="155980" y="289"/>
                    </a:cubicBezTo>
                    <a:close/>
                    <a:moveTo>
                      <a:pt x="153408" y="94415"/>
                    </a:moveTo>
                    <a:cubicBezTo>
                      <a:pt x="148722" y="94072"/>
                      <a:pt x="143978" y="94472"/>
                      <a:pt x="139178" y="95615"/>
                    </a:cubicBezTo>
                    <a:cubicBezTo>
                      <a:pt x="129577" y="97901"/>
                      <a:pt x="121118" y="101787"/>
                      <a:pt x="113803" y="107274"/>
                    </a:cubicBezTo>
                    <a:cubicBezTo>
                      <a:pt x="97801" y="119618"/>
                      <a:pt x="87057" y="135392"/>
                      <a:pt x="81571" y="154594"/>
                    </a:cubicBezTo>
                    <a:cubicBezTo>
                      <a:pt x="77913" y="171968"/>
                      <a:pt x="75741" y="190256"/>
                      <a:pt x="75056" y="209458"/>
                    </a:cubicBezTo>
                    <a:cubicBezTo>
                      <a:pt x="74370" y="228660"/>
                      <a:pt x="74484" y="247863"/>
                      <a:pt x="75398" y="267065"/>
                    </a:cubicBezTo>
                    <a:cubicBezTo>
                      <a:pt x="77684" y="283067"/>
                      <a:pt x="79285" y="299412"/>
                      <a:pt x="80199" y="316100"/>
                    </a:cubicBezTo>
                    <a:cubicBezTo>
                      <a:pt x="81113" y="332788"/>
                      <a:pt x="83857" y="348675"/>
                      <a:pt x="88429" y="363763"/>
                    </a:cubicBezTo>
                    <a:cubicBezTo>
                      <a:pt x="93001" y="372907"/>
                      <a:pt x="99630" y="379994"/>
                      <a:pt x="108317" y="385023"/>
                    </a:cubicBezTo>
                    <a:cubicBezTo>
                      <a:pt x="117004" y="390052"/>
                      <a:pt x="126376" y="392909"/>
                      <a:pt x="136435" y="393595"/>
                    </a:cubicBezTo>
                    <a:cubicBezTo>
                      <a:pt x="146493" y="394281"/>
                      <a:pt x="156551" y="392909"/>
                      <a:pt x="166610" y="389480"/>
                    </a:cubicBezTo>
                    <a:cubicBezTo>
                      <a:pt x="176668" y="386051"/>
                      <a:pt x="185126" y="380451"/>
                      <a:pt x="191984" y="372678"/>
                    </a:cubicBezTo>
                    <a:cubicBezTo>
                      <a:pt x="196099" y="367192"/>
                      <a:pt x="199071" y="362734"/>
                      <a:pt x="200900" y="359305"/>
                    </a:cubicBezTo>
                    <a:cubicBezTo>
                      <a:pt x="202729" y="355876"/>
                      <a:pt x="203872" y="352104"/>
                      <a:pt x="204329" y="347990"/>
                    </a:cubicBezTo>
                    <a:cubicBezTo>
                      <a:pt x="204786" y="343875"/>
                      <a:pt x="204900" y="338960"/>
                      <a:pt x="204672" y="333245"/>
                    </a:cubicBezTo>
                    <a:cubicBezTo>
                      <a:pt x="204443" y="327530"/>
                      <a:pt x="204786" y="319872"/>
                      <a:pt x="205700" y="310271"/>
                    </a:cubicBezTo>
                    <a:cubicBezTo>
                      <a:pt x="206158" y="301127"/>
                      <a:pt x="206500" y="293126"/>
                      <a:pt x="206729" y="286268"/>
                    </a:cubicBezTo>
                    <a:cubicBezTo>
                      <a:pt x="206958" y="279410"/>
                      <a:pt x="207072" y="275523"/>
                      <a:pt x="207072" y="274609"/>
                    </a:cubicBezTo>
                    <a:lnTo>
                      <a:pt x="207072" y="241691"/>
                    </a:lnTo>
                    <a:lnTo>
                      <a:pt x="205700" y="195056"/>
                    </a:lnTo>
                    <a:cubicBezTo>
                      <a:pt x="205700" y="194599"/>
                      <a:pt x="205358" y="189913"/>
                      <a:pt x="204672" y="180997"/>
                    </a:cubicBezTo>
                    <a:cubicBezTo>
                      <a:pt x="203986" y="172082"/>
                      <a:pt x="203414" y="163738"/>
                      <a:pt x="202957" y="155966"/>
                    </a:cubicBezTo>
                    <a:cubicBezTo>
                      <a:pt x="202043" y="143164"/>
                      <a:pt x="198500" y="131505"/>
                      <a:pt x="192327" y="120990"/>
                    </a:cubicBezTo>
                    <a:cubicBezTo>
                      <a:pt x="186155" y="110474"/>
                      <a:pt x="177811" y="102702"/>
                      <a:pt x="167296" y="97673"/>
                    </a:cubicBezTo>
                    <a:cubicBezTo>
                      <a:pt x="162724" y="95844"/>
                      <a:pt x="158095" y="94758"/>
                      <a:pt x="153408" y="944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9" name="TextBox 1688">
                <a:extLst>
                  <a:ext uri="{FF2B5EF4-FFF2-40B4-BE49-F238E27FC236}">
                    <a16:creationId xmlns:a16="http://schemas.microsoft.com/office/drawing/2014/main" id="{23D3960C-E384-C49B-4CC5-9AC2765BF062}"/>
                  </a:ext>
                </a:extLst>
              </p:cNvPr>
              <p:cNvSpPr txBox="1"/>
              <p:nvPr/>
            </p:nvSpPr>
            <p:spPr>
              <a:xfrm>
                <a:off x="756665" y="-486561"/>
                <a:ext cx="312924" cy="482860"/>
              </a:xfrm>
              <a:custGeom>
                <a:avLst/>
                <a:gdLst/>
                <a:ahLst/>
                <a:cxnLst/>
                <a:rect l="l" t="t" r="r" b="b"/>
                <a:pathLst>
                  <a:path w="312924" h="482860">
                    <a:moveTo>
                      <a:pt x="174805" y="309"/>
                    </a:moveTo>
                    <a:cubicBezTo>
                      <a:pt x="188292" y="995"/>
                      <a:pt x="201551" y="2938"/>
                      <a:pt x="214581" y="6138"/>
                    </a:cubicBezTo>
                    <a:cubicBezTo>
                      <a:pt x="227611" y="9338"/>
                      <a:pt x="239613" y="13453"/>
                      <a:pt x="250586" y="18482"/>
                    </a:cubicBezTo>
                    <a:cubicBezTo>
                      <a:pt x="272531" y="29912"/>
                      <a:pt x="289448" y="46829"/>
                      <a:pt x="301335" y="69232"/>
                    </a:cubicBezTo>
                    <a:cubicBezTo>
                      <a:pt x="313222" y="91634"/>
                      <a:pt x="315965" y="119981"/>
                      <a:pt x="309564" y="154271"/>
                    </a:cubicBezTo>
                    <a:lnTo>
                      <a:pt x="308879" y="154271"/>
                    </a:lnTo>
                    <a:cubicBezTo>
                      <a:pt x="292877" y="157014"/>
                      <a:pt x="275732" y="158729"/>
                      <a:pt x="257444" y="159414"/>
                    </a:cubicBezTo>
                    <a:cubicBezTo>
                      <a:pt x="239156" y="160100"/>
                      <a:pt x="222011" y="158157"/>
                      <a:pt x="206009" y="153585"/>
                    </a:cubicBezTo>
                    <a:cubicBezTo>
                      <a:pt x="208752" y="141241"/>
                      <a:pt x="206237" y="130954"/>
                      <a:pt x="198465" y="122724"/>
                    </a:cubicBezTo>
                    <a:cubicBezTo>
                      <a:pt x="190692" y="114494"/>
                      <a:pt x="181320" y="109237"/>
                      <a:pt x="170347" y="106951"/>
                    </a:cubicBezTo>
                    <a:cubicBezTo>
                      <a:pt x="159374" y="104665"/>
                      <a:pt x="148744" y="105808"/>
                      <a:pt x="138457" y="110380"/>
                    </a:cubicBezTo>
                    <a:cubicBezTo>
                      <a:pt x="128170" y="114952"/>
                      <a:pt x="122112" y="123638"/>
                      <a:pt x="120284" y="136440"/>
                    </a:cubicBezTo>
                    <a:cubicBezTo>
                      <a:pt x="119369" y="139640"/>
                      <a:pt x="119026" y="142727"/>
                      <a:pt x="119255" y="145698"/>
                    </a:cubicBezTo>
                    <a:cubicBezTo>
                      <a:pt x="119484" y="148670"/>
                      <a:pt x="119826" y="151756"/>
                      <a:pt x="120284" y="154957"/>
                    </a:cubicBezTo>
                    <a:cubicBezTo>
                      <a:pt x="123941" y="165929"/>
                      <a:pt x="129885" y="173245"/>
                      <a:pt x="138115" y="176902"/>
                    </a:cubicBezTo>
                    <a:cubicBezTo>
                      <a:pt x="146344" y="180560"/>
                      <a:pt x="155259" y="183074"/>
                      <a:pt x="164861" y="184446"/>
                    </a:cubicBezTo>
                    <a:cubicBezTo>
                      <a:pt x="189092" y="187189"/>
                      <a:pt x="211609" y="194962"/>
                      <a:pt x="232412" y="207763"/>
                    </a:cubicBezTo>
                    <a:cubicBezTo>
                      <a:pt x="253215" y="220565"/>
                      <a:pt x="270245" y="236795"/>
                      <a:pt x="283504" y="256455"/>
                    </a:cubicBezTo>
                    <a:cubicBezTo>
                      <a:pt x="291734" y="266971"/>
                      <a:pt x="297906" y="278286"/>
                      <a:pt x="302021" y="290402"/>
                    </a:cubicBezTo>
                    <a:cubicBezTo>
                      <a:pt x="306135" y="302518"/>
                      <a:pt x="308536" y="314977"/>
                      <a:pt x="309222" y="327778"/>
                    </a:cubicBezTo>
                    <a:cubicBezTo>
                      <a:pt x="309907" y="340580"/>
                      <a:pt x="308993" y="353496"/>
                      <a:pt x="306478" y="366526"/>
                    </a:cubicBezTo>
                    <a:cubicBezTo>
                      <a:pt x="303964" y="379556"/>
                      <a:pt x="299963" y="392015"/>
                      <a:pt x="294477" y="403902"/>
                    </a:cubicBezTo>
                    <a:cubicBezTo>
                      <a:pt x="288990" y="418075"/>
                      <a:pt x="281675" y="430191"/>
                      <a:pt x="272531" y="440249"/>
                    </a:cubicBezTo>
                    <a:cubicBezTo>
                      <a:pt x="263387" y="450308"/>
                      <a:pt x="252986" y="458537"/>
                      <a:pt x="241327" y="464938"/>
                    </a:cubicBezTo>
                    <a:cubicBezTo>
                      <a:pt x="229669" y="471339"/>
                      <a:pt x="217096" y="476025"/>
                      <a:pt x="203608" y="478997"/>
                    </a:cubicBezTo>
                    <a:cubicBezTo>
                      <a:pt x="190121" y="481969"/>
                      <a:pt x="176291" y="483226"/>
                      <a:pt x="162117" y="482769"/>
                    </a:cubicBezTo>
                    <a:cubicBezTo>
                      <a:pt x="142001" y="482312"/>
                      <a:pt x="121998" y="478769"/>
                      <a:pt x="102110" y="472139"/>
                    </a:cubicBezTo>
                    <a:cubicBezTo>
                      <a:pt x="82222" y="465510"/>
                      <a:pt x="64505" y="456251"/>
                      <a:pt x="48960" y="444364"/>
                    </a:cubicBezTo>
                    <a:cubicBezTo>
                      <a:pt x="33416" y="432477"/>
                      <a:pt x="21071" y="417961"/>
                      <a:pt x="11927" y="400816"/>
                    </a:cubicBezTo>
                    <a:cubicBezTo>
                      <a:pt x="2783" y="383671"/>
                      <a:pt x="-1103" y="364126"/>
                      <a:pt x="269" y="342180"/>
                    </a:cubicBezTo>
                    <a:lnTo>
                      <a:pt x="269" y="340123"/>
                    </a:lnTo>
                    <a:lnTo>
                      <a:pt x="269" y="338065"/>
                    </a:lnTo>
                    <a:cubicBezTo>
                      <a:pt x="16271" y="335779"/>
                      <a:pt x="33873" y="335208"/>
                      <a:pt x="53075" y="336351"/>
                    </a:cubicBezTo>
                    <a:cubicBezTo>
                      <a:pt x="72278" y="337494"/>
                      <a:pt x="89651" y="337837"/>
                      <a:pt x="105196" y="337379"/>
                    </a:cubicBezTo>
                    <a:cubicBezTo>
                      <a:pt x="106110" y="352010"/>
                      <a:pt x="111940" y="362983"/>
                      <a:pt x="122684" y="370298"/>
                    </a:cubicBezTo>
                    <a:cubicBezTo>
                      <a:pt x="133428" y="377613"/>
                      <a:pt x="144858" y="381156"/>
                      <a:pt x="156974" y="380928"/>
                    </a:cubicBezTo>
                    <a:cubicBezTo>
                      <a:pt x="169090" y="380699"/>
                      <a:pt x="179605" y="376699"/>
                      <a:pt x="188521" y="368926"/>
                    </a:cubicBezTo>
                    <a:cubicBezTo>
                      <a:pt x="197436" y="361154"/>
                      <a:pt x="200522" y="349267"/>
                      <a:pt x="197779" y="333265"/>
                    </a:cubicBezTo>
                    <a:cubicBezTo>
                      <a:pt x="196407" y="322292"/>
                      <a:pt x="192293" y="313491"/>
                      <a:pt x="185435" y="306861"/>
                    </a:cubicBezTo>
                    <a:cubicBezTo>
                      <a:pt x="178577" y="300232"/>
                      <a:pt x="170461" y="294860"/>
                      <a:pt x="161089" y="290745"/>
                    </a:cubicBezTo>
                    <a:cubicBezTo>
                      <a:pt x="151716" y="286630"/>
                      <a:pt x="141543" y="283544"/>
                      <a:pt x="130571" y="281487"/>
                    </a:cubicBezTo>
                    <a:cubicBezTo>
                      <a:pt x="119598" y="279429"/>
                      <a:pt x="109311" y="277486"/>
                      <a:pt x="99710" y="275657"/>
                    </a:cubicBezTo>
                    <a:cubicBezTo>
                      <a:pt x="90566" y="273829"/>
                      <a:pt x="82108" y="270857"/>
                      <a:pt x="74335" y="266742"/>
                    </a:cubicBezTo>
                    <a:cubicBezTo>
                      <a:pt x="66563" y="262627"/>
                      <a:pt x="59476" y="257827"/>
                      <a:pt x="53075" y="252340"/>
                    </a:cubicBezTo>
                    <a:cubicBezTo>
                      <a:pt x="32044" y="232223"/>
                      <a:pt x="18442" y="210049"/>
                      <a:pt x="12270" y="185818"/>
                    </a:cubicBezTo>
                    <a:cubicBezTo>
                      <a:pt x="6098" y="161586"/>
                      <a:pt x="5755" y="138040"/>
                      <a:pt x="11242" y="115180"/>
                    </a:cubicBezTo>
                    <a:cubicBezTo>
                      <a:pt x="16728" y="92320"/>
                      <a:pt x="27129" y="71518"/>
                      <a:pt x="42445" y="52772"/>
                    </a:cubicBezTo>
                    <a:cubicBezTo>
                      <a:pt x="57762" y="34027"/>
                      <a:pt x="76393" y="20083"/>
                      <a:pt x="98338" y="10939"/>
                    </a:cubicBezTo>
                    <a:cubicBezTo>
                      <a:pt x="109311" y="6367"/>
                      <a:pt x="121427" y="3281"/>
                      <a:pt x="134686" y="1680"/>
                    </a:cubicBezTo>
                    <a:cubicBezTo>
                      <a:pt x="147944" y="80"/>
                      <a:pt x="161317" y="-377"/>
                      <a:pt x="174805" y="309"/>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grpSp>
        <p:grpSp>
          <p:nvGrpSpPr>
            <p:cNvPr id="1671" name="Group 1670">
              <a:extLst>
                <a:ext uri="{FF2B5EF4-FFF2-40B4-BE49-F238E27FC236}">
                  <a16:creationId xmlns:a16="http://schemas.microsoft.com/office/drawing/2014/main" id="{34903985-014A-1346-D9A9-8B370E8F702E}"/>
                </a:ext>
              </a:extLst>
            </p:cNvPr>
            <p:cNvGrpSpPr/>
            <p:nvPr/>
          </p:nvGrpSpPr>
          <p:grpSpPr>
            <a:xfrm>
              <a:off x="701063" y="-546154"/>
              <a:ext cx="2775426" cy="500232"/>
              <a:chOff x="756665" y="-496730"/>
              <a:chExt cx="2775426" cy="500232"/>
            </a:xfrm>
          </p:grpSpPr>
          <p:sp>
            <p:nvSpPr>
              <p:cNvPr id="1672" name="TextBox 1671">
                <a:extLst>
                  <a:ext uri="{FF2B5EF4-FFF2-40B4-BE49-F238E27FC236}">
                    <a16:creationId xmlns:a16="http://schemas.microsoft.com/office/drawing/2014/main" id="{7225E4AF-3FE5-28F4-B669-0EA92785934A}"/>
                  </a:ext>
                </a:extLst>
              </p:cNvPr>
              <p:cNvSpPr txBox="1"/>
              <p:nvPr/>
            </p:nvSpPr>
            <p:spPr>
              <a:xfrm>
                <a:off x="1107454" y="-496730"/>
                <a:ext cx="306552" cy="487908"/>
              </a:xfrm>
              <a:custGeom>
                <a:avLst/>
                <a:gdLst/>
                <a:ahLst/>
                <a:cxnLst/>
                <a:rect l="l" t="t" r="r" b="b"/>
                <a:pathLst>
                  <a:path w="306552" h="487908">
                    <a:moveTo>
                      <a:pt x="94640" y="19"/>
                    </a:moveTo>
                    <a:cubicBezTo>
                      <a:pt x="105727" y="-95"/>
                      <a:pt x="116814" y="305"/>
                      <a:pt x="127901" y="1219"/>
                    </a:cubicBezTo>
                    <a:cubicBezTo>
                      <a:pt x="150076" y="3048"/>
                      <a:pt x="171678" y="7049"/>
                      <a:pt x="192709" y="13221"/>
                    </a:cubicBezTo>
                    <a:cubicBezTo>
                      <a:pt x="213741" y="19393"/>
                      <a:pt x="232372" y="28537"/>
                      <a:pt x="248602" y="40653"/>
                    </a:cubicBezTo>
                    <a:cubicBezTo>
                      <a:pt x="264833" y="52769"/>
                      <a:pt x="278206" y="67971"/>
                      <a:pt x="288721" y="86259"/>
                    </a:cubicBezTo>
                    <a:cubicBezTo>
                      <a:pt x="299237" y="104547"/>
                      <a:pt x="305181" y="126721"/>
                      <a:pt x="306552" y="152781"/>
                    </a:cubicBezTo>
                    <a:lnTo>
                      <a:pt x="306552" y="153467"/>
                    </a:lnTo>
                    <a:cubicBezTo>
                      <a:pt x="306552" y="156667"/>
                      <a:pt x="306552" y="159753"/>
                      <a:pt x="306552" y="162725"/>
                    </a:cubicBezTo>
                    <a:cubicBezTo>
                      <a:pt x="306552" y="165697"/>
                      <a:pt x="306324" y="168555"/>
                      <a:pt x="305866" y="171298"/>
                    </a:cubicBezTo>
                    <a:cubicBezTo>
                      <a:pt x="303123" y="193243"/>
                      <a:pt x="295922" y="213360"/>
                      <a:pt x="284264" y="231648"/>
                    </a:cubicBezTo>
                    <a:cubicBezTo>
                      <a:pt x="272605" y="249936"/>
                      <a:pt x="258089" y="265481"/>
                      <a:pt x="240715" y="278283"/>
                    </a:cubicBezTo>
                    <a:cubicBezTo>
                      <a:pt x="223342" y="291084"/>
                      <a:pt x="204139" y="300343"/>
                      <a:pt x="183108" y="306058"/>
                    </a:cubicBezTo>
                    <a:cubicBezTo>
                      <a:pt x="162077" y="311773"/>
                      <a:pt x="140589" y="312801"/>
                      <a:pt x="118643" y="309144"/>
                    </a:cubicBezTo>
                    <a:cubicBezTo>
                      <a:pt x="119100" y="315544"/>
                      <a:pt x="119329" y="321831"/>
                      <a:pt x="119329" y="328003"/>
                    </a:cubicBezTo>
                    <a:cubicBezTo>
                      <a:pt x="119329" y="334175"/>
                      <a:pt x="119329" y="343091"/>
                      <a:pt x="119329" y="354749"/>
                    </a:cubicBezTo>
                    <a:cubicBezTo>
                      <a:pt x="119329" y="366408"/>
                      <a:pt x="119443" y="382067"/>
                      <a:pt x="119672" y="401727"/>
                    </a:cubicBezTo>
                    <a:cubicBezTo>
                      <a:pt x="119900" y="421386"/>
                      <a:pt x="120472" y="447904"/>
                      <a:pt x="121386" y="481279"/>
                    </a:cubicBezTo>
                    <a:lnTo>
                      <a:pt x="121386" y="481965"/>
                    </a:lnTo>
                    <a:cubicBezTo>
                      <a:pt x="120929" y="481965"/>
                      <a:pt x="120586" y="482080"/>
                      <a:pt x="120358" y="482308"/>
                    </a:cubicBezTo>
                    <a:cubicBezTo>
                      <a:pt x="120129" y="482537"/>
                      <a:pt x="119786" y="482651"/>
                      <a:pt x="119329" y="482651"/>
                    </a:cubicBezTo>
                    <a:cubicBezTo>
                      <a:pt x="112928" y="484480"/>
                      <a:pt x="104813" y="485737"/>
                      <a:pt x="94983" y="486423"/>
                    </a:cubicBezTo>
                    <a:cubicBezTo>
                      <a:pt x="85153" y="487109"/>
                      <a:pt x="74866" y="487566"/>
                      <a:pt x="64122" y="487794"/>
                    </a:cubicBezTo>
                    <a:cubicBezTo>
                      <a:pt x="53378" y="488023"/>
                      <a:pt x="42748" y="487909"/>
                      <a:pt x="32232" y="487452"/>
                    </a:cubicBezTo>
                    <a:cubicBezTo>
                      <a:pt x="21717" y="486994"/>
                      <a:pt x="12573" y="486309"/>
                      <a:pt x="4800" y="485394"/>
                    </a:cubicBezTo>
                    <a:cubicBezTo>
                      <a:pt x="3429" y="452019"/>
                      <a:pt x="2743" y="415785"/>
                      <a:pt x="2743" y="376695"/>
                    </a:cubicBezTo>
                    <a:cubicBezTo>
                      <a:pt x="2743" y="337604"/>
                      <a:pt x="2743" y="297485"/>
                      <a:pt x="2743" y="256337"/>
                    </a:cubicBezTo>
                    <a:cubicBezTo>
                      <a:pt x="2743" y="215189"/>
                      <a:pt x="2629" y="173812"/>
                      <a:pt x="2400" y="132207"/>
                    </a:cubicBezTo>
                    <a:cubicBezTo>
                      <a:pt x="2171" y="90602"/>
                      <a:pt x="1371" y="50826"/>
                      <a:pt x="0" y="12878"/>
                    </a:cubicBezTo>
                    <a:cubicBezTo>
                      <a:pt x="18745" y="7849"/>
                      <a:pt x="39205" y="4191"/>
                      <a:pt x="61379" y="1905"/>
                    </a:cubicBezTo>
                    <a:cubicBezTo>
                      <a:pt x="72466" y="762"/>
                      <a:pt x="83553" y="134"/>
                      <a:pt x="94640" y="19"/>
                    </a:cubicBezTo>
                    <a:close/>
                    <a:moveTo>
                      <a:pt x="124301" y="105032"/>
                    </a:moveTo>
                    <a:cubicBezTo>
                      <a:pt x="116871" y="105318"/>
                      <a:pt x="109499" y="106375"/>
                      <a:pt x="102184" y="108204"/>
                    </a:cubicBezTo>
                    <a:cubicBezTo>
                      <a:pt x="101269" y="108204"/>
                      <a:pt x="100584" y="108433"/>
                      <a:pt x="100126" y="108890"/>
                    </a:cubicBezTo>
                    <a:cubicBezTo>
                      <a:pt x="100584" y="117120"/>
                      <a:pt x="100698" y="125806"/>
                      <a:pt x="100469" y="134950"/>
                    </a:cubicBezTo>
                    <a:cubicBezTo>
                      <a:pt x="100241" y="144094"/>
                      <a:pt x="100241" y="153238"/>
                      <a:pt x="100469" y="162382"/>
                    </a:cubicBezTo>
                    <a:cubicBezTo>
                      <a:pt x="100698" y="171526"/>
                      <a:pt x="101155" y="180328"/>
                      <a:pt x="101841" y="188786"/>
                    </a:cubicBezTo>
                    <a:cubicBezTo>
                      <a:pt x="102527" y="197244"/>
                      <a:pt x="104013" y="204902"/>
                      <a:pt x="106299" y="211760"/>
                    </a:cubicBezTo>
                    <a:lnTo>
                      <a:pt x="108356" y="211760"/>
                    </a:lnTo>
                    <a:cubicBezTo>
                      <a:pt x="115671" y="211303"/>
                      <a:pt x="123444" y="210960"/>
                      <a:pt x="131673" y="210731"/>
                    </a:cubicBezTo>
                    <a:cubicBezTo>
                      <a:pt x="139903" y="210503"/>
                      <a:pt x="148018" y="209931"/>
                      <a:pt x="156019" y="209017"/>
                    </a:cubicBezTo>
                    <a:cubicBezTo>
                      <a:pt x="164020" y="208102"/>
                      <a:pt x="171793" y="206388"/>
                      <a:pt x="179336" y="203873"/>
                    </a:cubicBezTo>
                    <a:cubicBezTo>
                      <a:pt x="186880" y="201359"/>
                      <a:pt x="193395" y="197358"/>
                      <a:pt x="198882" y="191872"/>
                    </a:cubicBezTo>
                    <a:cubicBezTo>
                      <a:pt x="202539" y="186843"/>
                      <a:pt x="205168" y="181128"/>
                      <a:pt x="206768" y="174727"/>
                    </a:cubicBezTo>
                    <a:cubicBezTo>
                      <a:pt x="208369" y="168326"/>
                      <a:pt x="208597" y="161925"/>
                      <a:pt x="207454" y="155524"/>
                    </a:cubicBezTo>
                    <a:cubicBezTo>
                      <a:pt x="206311" y="149124"/>
                      <a:pt x="204025" y="143180"/>
                      <a:pt x="200596" y="137694"/>
                    </a:cubicBezTo>
                    <a:cubicBezTo>
                      <a:pt x="197167" y="132207"/>
                      <a:pt x="192481" y="127635"/>
                      <a:pt x="186537" y="123978"/>
                    </a:cubicBezTo>
                    <a:cubicBezTo>
                      <a:pt x="175107" y="114834"/>
                      <a:pt x="161848" y="109004"/>
                      <a:pt x="146761" y="106490"/>
                    </a:cubicBezTo>
                    <a:cubicBezTo>
                      <a:pt x="139217" y="105232"/>
                      <a:pt x="131730" y="104747"/>
                      <a:pt x="124301" y="105032"/>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3" name="TextBox 1672">
                <a:extLst>
                  <a:ext uri="{FF2B5EF4-FFF2-40B4-BE49-F238E27FC236}">
                    <a16:creationId xmlns:a16="http://schemas.microsoft.com/office/drawing/2014/main" id="{730D3673-5A04-975F-6199-0A639D255A9E}"/>
                  </a:ext>
                </a:extLst>
              </p:cNvPr>
              <p:cNvSpPr txBox="1"/>
              <p:nvPr/>
            </p:nvSpPr>
            <p:spPr>
              <a:xfrm>
                <a:off x="2087843" y="-495511"/>
                <a:ext cx="290093" cy="490347"/>
              </a:xfrm>
              <a:custGeom>
                <a:avLst/>
                <a:gdLst/>
                <a:ahLst/>
                <a:cxnLst/>
                <a:rect l="l" t="t" r="r" b="b"/>
                <a:pathLst>
                  <a:path w="290093" h="490347">
                    <a:moveTo>
                      <a:pt x="54178" y="0"/>
                    </a:moveTo>
                    <a:cubicBezTo>
                      <a:pt x="65151" y="0"/>
                      <a:pt x="75895" y="686"/>
                      <a:pt x="86411" y="2058"/>
                    </a:cubicBezTo>
                    <a:cubicBezTo>
                      <a:pt x="96926" y="3429"/>
                      <a:pt x="105385" y="5487"/>
                      <a:pt x="111785" y="8230"/>
                    </a:cubicBezTo>
                    <a:cubicBezTo>
                      <a:pt x="110871" y="37948"/>
                      <a:pt x="110528" y="68466"/>
                      <a:pt x="110757" y="99784"/>
                    </a:cubicBezTo>
                    <a:cubicBezTo>
                      <a:pt x="110985" y="131103"/>
                      <a:pt x="111328" y="162535"/>
                      <a:pt x="111785" y="194082"/>
                    </a:cubicBezTo>
                    <a:cubicBezTo>
                      <a:pt x="112243" y="225629"/>
                      <a:pt x="112586" y="257061"/>
                      <a:pt x="112814" y="288379"/>
                    </a:cubicBezTo>
                    <a:cubicBezTo>
                      <a:pt x="113043" y="319698"/>
                      <a:pt x="112928" y="349987"/>
                      <a:pt x="112471" y="379248"/>
                    </a:cubicBezTo>
                    <a:lnTo>
                      <a:pt x="112471" y="379934"/>
                    </a:lnTo>
                    <a:cubicBezTo>
                      <a:pt x="115672" y="379019"/>
                      <a:pt x="121729" y="378676"/>
                      <a:pt x="130645" y="378905"/>
                    </a:cubicBezTo>
                    <a:cubicBezTo>
                      <a:pt x="139560" y="379133"/>
                      <a:pt x="149962" y="379476"/>
                      <a:pt x="161849" y="379934"/>
                    </a:cubicBezTo>
                    <a:cubicBezTo>
                      <a:pt x="173736" y="380391"/>
                      <a:pt x="186423" y="380962"/>
                      <a:pt x="199911" y="381648"/>
                    </a:cubicBezTo>
                    <a:cubicBezTo>
                      <a:pt x="213398" y="382334"/>
                      <a:pt x="226200" y="382905"/>
                      <a:pt x="238315" y="383363"/>
                    </a:cubicBezTo>
                    <a:cubicBezTo>
                      <a:pt x="250431" y="383820"/>
                      <a:pt x="261175" y="384163"/>
                      <a:pt x="270548" y="384391"/>
                    </a:cubicBezTo>
                    <a:cubicBezTo>
                      <a:pt x="279921" y="384620"/>
                      <a:pt x="286436" y="384506"/>
                      <a:pt x="290093" y="384048"/>
                    </a:cubicBezTo>
                    <a:cubicBezTo>
                      <a:pt x="290093" y="389078"/>
                      <a:pt x="289865" y="394107"/>
                      <a:pt x="289408" y="399136"/>
                    </a:cubicBezTo>
                    <a:cubicBezTo>
                      <a:pt x="288950" y="403708"/>
                      <a:pt x="288607" y="408394"/>
                      <a:pt x="288379" y="413195"/>
                    </a:cubicBezTo>
                    <a:cubicBezTo>
                      <a:pt x="288150" y="417995"/>
                      <a:pt x="288265" y="422225"/>
                      <a:pt x="288722" y="425882"/>
                    </a:cubicBezTo>
                    <a:cubicBezTo>
                      <a:pt x="289636" y="442341"/>
                      <a:pt x="290093" y="454800"/>
                      <a:pt x="290093" y="463258"/>
                    </a:cubicBezTo>
                    <a:cubicBezTo>
                      <a:pt x="290093" y="471717"/>
                      <a:pt x="289522" y="477889"/>
                      <a:pt x="288379" y="481775"/>
                    </a:cubicBezTo>
                    <a:cubicBezTo>
                      <a:pt x="287236" y="485661"/>
                      <a:pt x="285293" y="487719"/>
                      <a:pt x="282550" y="487947"/>
                    </a:cubicBezTo>
                    <a:cubicBezTo>
                      <a:pt x="279806" y="488176"/>
                      <a:pt x="275920" y="488290"/>
                      <a:pt x="270891" y="488290"/>
                    </a:cubicBezTo>
                    <a:cubicBezTo>
                      <a:pt x="265862" y="487833"/>
                      <a:pt x="259347" y="487833"/>
                      <a:pt x="251346" y="488290"/>
                    </a:cubicBezTo>
                    <a:cubicBezTo>
                      <a:pt x="243345" y="488747"/>
                      <a:pt x="229857" y="489204"/>
                      <a:pt x="210883" y="489662"/>
                    </a:cubicBezTo>
                    <a:cubicBezTo>
                      <a:pt x="191910" y="490119"/>
                      <a:pt x="165849" y="490347"/>
                      <a:pt x="132702" y="490347"/>
                    </a:cubicBezTo>
                    <a:cubicBezTo>
                      <a:pt x="99555" y="490347"/>
                      <a:pt x="55321" y="489890"/>
                      <a:pt x="0" y="488976"/>
                    </a:cubicBezTo>
                    <a:lnTo>
                      <a:pt x="0" y="476631"/>
                    </a:lnTo>
                    <a:cubicBezTo>
                      <a:pt x="1372" y="442341"/>
                      <a:pt x="2514" y="411366"/>
                      <a:pt x="3429" y="383705"/>
                    </a:cubicBezTo>
                    <a:cubicBezTo>
                      <a:pt x="4343" y="356045"/>
                      <a:pt x="4915" y="330213"/>
                      <a:pt x="5143" y="306210"/>
                    </a:cubicBezTo>
                    <a:cubicBezTo>
                      <a:pt x="5372" y="282207"/>
                      <a:pt x="5486" y="259004"/>
                      <a:pt x="5486" y="236601"/>
                    </a:cubicBezTo>
                    <a:cubicBezTo>
                      <a:pt x="5486" y="214199"/>
                      <a:pt x="5258" y="191339"/>
                      <a:pt x="4801" y="168021"/>
                    </a:cubicBezTo>
                    <a:cubicBezTo>
                      <a:pt x="4343" y="144704"/>
                      <a:pt x="3886" y="119901"/>
                      <a:pt x="3429" y="93612"/>
                    </a:cubicBezTo>
                    <a:cubicBezTo>
                      <a:pt x="2972" y="67323"/>
                      <a:pt x="2514" y="38177"/>
                      <a:pt x="2057" y="6173"/>
                    </a:cubicBezTo>
                    <a:cubicBezTo>
                      <a:pt x="6629" y="4344"/>
                      <a:pt x="13716" y="2858"/>
                      <a:pt x="23317" y="1715"/>
                    </a:cubicBezTo>
                    <a:cubicBezTo>
                      <a:pt x="32918" y="572"/>
                      <a:pt x="43205" y="0"/>
                      <a:pt x="54178" y="0"/>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4" name="TextBox 1673">
                <a:extLst>
                  <a:ext uri="{FF2B5EF4-FFF2-40B4-BE49-F238E27FC236}">
                    <a16:creationId xmlns:a16="http://schemas.microsoft.com/office/drawing/2014/main" id="{C52D4335-3D57-D845-8C33-9C067FFEAA19}"/>
                  </a:ext>
                </a:extLst>
              </p:cNvPr>
              <p:cNvSpPr txBox="1"/>
              <p:nvPr/>
            </p:nvSpPr>
            <p:spPr>
              <a:xfrm>
                <a:off x="2403864" y="-493042"/>
                <a:ext cx="125863" cy="489524"/>
              </a:xfrm>
              <a:custGeom>
                <a:avLst/>
                <a:gdLst/>
                <a:ahLst/>
                <a:cxnLst/>
                <a:rect l="l" t="t" r="r" b="b"/>
                <a:pathLst>
                  <a:path w="125863" h="489524">
                    <a:moveTo>
                      <a:pt x="5848" y="275"/>
                    </a:moveTo>
                    <a:cubicBezTo>
                      <a:pt x="8134" y="-183"/>
                      <a:pt x="12591" y="-68"/>
                      <a:pt x="19221" y="617"/>
                    </a:cubicBezTo>
                    <a:cubicBezTo>
                      <a:pt x="25850" y="1303"/>
                      <a:pt x="30765" y="1646"/>
                      <a:pt x="33966" y="1646"/>
                    </a:cubicBezTo>
                    <a:cubicBezTo>
                      <a:pt x="42195" y="2103"/>
                      <a:pt x="51682" y="2675"/>
                      <a:pt x="62426" y="3361"/>
                    </a:cubicBezTo>
                    <a:cubicBezTo>
                      <a:pt x="73170" y="4046"/>
                      <a:pt x="88830" y="4161"/>
                      <a:pt x="109404" y="3704"/>
                    </a:cubicBezTo>
                    <a:lnTo>
                      <a:pt x="125863" y="3704"/>
                    </a:lnTo>
                    <a:lnTo>
                      <a:pt x="125863" y="6447"/>
                    </a:lnTo>
                    <a:cubicBezTo>
                      <a:pt x="125863" y="45766"/>
                      <a:pt x="125291" y="85314"/>
                      <a:pt x="124148" y="125090"/>
                    </a:cubicBezTo>
                    <a:cubicBezTo>
                      <a:pt x="123005" y="164867"/>
                      <a:pt x="122091" y="204757"/>
                      <a:pt x="121405" y="244762"/>
                    </a:cubicBezTo>
                    <a:cubicBezTo>
                      <a:pt x="120719" y="284767"/>
                      <a:pt x="120605" y="324658"/>
                      <a:pt x="121062" y="364434"/>
                    </a:cubicBezTo>
                    <a:cubicBezTo>
                      <a:pt x="121519" y="404211"/>
                      <a:pt x="122891" y="443530"/>
                      <a:pt x="125177" y="482392"/>
                    </a:cubicBezTo>
                    <a:cubicBezTo>
                      <a:pt x="121519" y="486050"/>
                      <a:pt x="113861" y="488221"/>
                      <a:pt x="102203" y="488907"/>
                    </a:cubicBezTo>
                    <a:cubicBezTo>
                      <a:pt x="90544" y="489593"/>
                      <a:pt x="77971" y="489707"/>
                      <a:pt x="64484" y="489250"/>
                    </a:cubicBezTo>
                    <a:cubicBezTo>
                      <a:pt x="50996" y="488793"/>
                      <a:pt x="38080" y="488221"/>
                      <a:pt x="25736" y="487535"/>
                    </a:cubicBezTo>
                    <a:cubicBezTo>
                      <a:pt x="13392" y="486850"/>
                      <a:pt x="4933" y="487193"/>
                      <a:pt x="361" y="488564"/>
                    </a:cubicBezTo>
                    <a:cubicBezTo>
                      <a:pt x="3562" y="447416"/>
                      <a:pt x="4933" y="406040"/>
                      <a:pt x="4476" y="364434"/>
                    </a:cubicBezTo>
                    <a:cubicBezTo>
                      <a:pt x="4019" y="322829"/>
                      <a:pt x="3219" y="281567"/>
                      <a:pt x="2076" y="240648"/>
                    </a:cubicBezTo>
                    <a:cubicBezTo>
                      <a:pt x="933" y="199728"/>
                      <a:pt x="247" y="159266"/>
                      <a:pt x="19" y="119261"/>
                    </a:cubicBezTo>
                    <a:cubicBezTo>
                      <a:pt x="-210" y="79256"/>
                      <a:pt x="1733" y="40051"/>
                      <a:pt x="5848" y="1646"/>
                    </a:cubicBezTo>
                    <a:lnTo>
                      <a:pt x="5848" y="275"/>
                    </a:ln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5" name="TextBox 1674">
                <a:extLst>
                  <a:ext uri="{FF2B5EF4-FFF2-40B4-BE49-F238E27FC236}">
                    <a16:creationId xmlns:a16="http://schemas.microsoft.com/office/drawing/2014/main" id="{09669A02-2D7D-4DFC-0C8B-D1356ADB28AC}"/>
                  </a:ext>
                </a:extLst>
              </p:cNvPr>
              <p:cNvSpPr txBox="1"/>
              <p:nvPr/>
            </p:nvSpPr>
            <p:spPr>
              <a:xfrm>
                <a:off x="2918118" y="-492511"/>
                <a:ext cx="295351" cy="485290"/>
              </a:xfrm>
              <a:custGeom>
                <a:avLst/>
                <a:gdLst/>
                <a:ahLst/>
                <a:cxnLst/>
                <a:rect l="l" t="t" r="r" b="b"/>
                <a:pathLst>
                  <a:path w="295351" h="485290">
                    <a:moveTo>
                      <a:pt x="253860" y="86"/>
                    </a:moveTo>
                    <a:cubicBezTo>
                      <a:pt x="262319" y="315"/>
                      <a:pt x="269977" y="658"/>
                      <a:pt x="276835" y="1115"/>
                    </a:cubicBezTo>
                    <a:lnTo>
                      <a:pt x="295351" y="481175"/>
                    </a:lnTo>
                    <a:cubicBezTo>
                      <a:pt x="287579" y="482547"/>
                      <a:pt x="279235" y="483461"/>
                      <a:pt x="270320" y="483918"/>
                    </a:cubicBezTo>
                    <a:cubicBezTo>
                      <a:pt x="261404" y="484376"/>
                      <a:pt x="252717" y="484604"/>
                      <a:pt x="244259" y="484604"/>
                    </a:cubicBezTo>
                    <a:cubicBezTo>
                      <a:pt x="235801" y="484604"/>
                      <a:pt x="227571" y="484604"/>
                      <a:pt x="219570" y="484604"/>
                    </a:cubicBezTo>
                    <a:cubicBezTo>
                      <a:pt x="211569" y="484604"/>
                      <a:pt x="204826" y="484833"/>
                      <a:pt x="199339" y="485290"/>
                    </a:cubicBezTo>
                    <a:lnTo>
                      <a:pt x="198653" y="485290"/>
                    </a:lnTo>
                    <a:cubicBezTo>
                      <a:pt x="196367" y="470202"/>
                      <a:pt x="194881" y="454543"/>
                      <a:pt x="194196" y="438313"/>
                    </a:cubicBezTo>
                    <a:cubicBezTo>
                      <a:pt x="193510" y="422082"/>
                      <a:pt x="193053" y="405966"/>
                      <a:pt x="192824" y="389964"/>
                    </a:cubicBezTo>
                    <a:cubicBezTo>
                      <a:pt x="192596" y="373962"/>
                      <a:pt x="192253" y="357960"/>
                      <a:pt x="191795" y="341958"/>
                    </a:cubicBezTo>
                    <a:cubicBezTo>
                      <a:pt x="191338" y="325956"/>
                      <a:pt x="190195" y="310640"/>
                      <a:pt x="188366" y="296009"/>
                    </a:cubicBezTo>
                    <a:lnTo>
                      <a:pt x="187681" y="295323"/>
                    </a:lnTo>
                    <a:cubicBezTo>
                      <a:pt x="174422" y="293037"/>
                      <a:pt x="161163" y="291894"/>
                      <a:pt x="147904" y="291894"/>
                    </a:cubicBezTo>
                    <a:cubicBezTo>
                      <a:pt x="134645" y="291894"/>
                      <a:pt x="121387" y="293495"/>
                      <a:pt x="108128" y="296695"/>
                    </a:cubicBezTo>
                    <a:cubicBezTo>
                      <a:pt x="106756" y="312697"/>
                      <a:pt x="106185" y="328470"/>
                      <a:pt x="106413" y="344015"/>
                    </a:cubicBezTo>
                    <a:cubicBezTo>
                      <a:pt x="106642" y="359560"/>
                      <a:pt x="106985" y="375105"/>
                      <a:pt x="107442" y="390650"/>
                    </a:cubicBezTo>
                    <a:cubicBezTo>
                      <a:pt x="107899" y="406194"/>
                      <a:pt x="108014" y="421396"/>
                      <a:pt x="107785" y="436255"/>
                    </a:cubicBezTo>
                    <a:cubicBezTo>
                      <a:pt x="107556" y="451114"/>
                      <a:pt x="106299" y="465859"/>
                      <a:pt x="104013" y="480489"/>
                    </a:cubicBezTo>
                    <a:cubicBezTo>
                      <a:pt x="98527" y="483690"/>
                      <a:pt x="91212" y="485290"/>
                      <a:pt x="82068" y="485290"/>
                    </a:cubicBezTo>
                    <a:cubicBezTo>
                      <a:pt x="72923" y="485290"/>
                      <a:pt x="63779" y="484833"/>
                      <a:pt x="54636" y="483918"/>
                    </a:cubicBezTo>
                    <a:cubicBezTo>
                      <a:pt x="45491" y="483004"/>
                      <a:pt x="36919" y="482318"/>
                      <a:pt x="28918" y="481861"/>
                    </a:cubicBezTo>
                    <a:cubicBezTo>
                      <a:pt x="20917" y="481404"/>
                      <a:pt x="14859" y="482318"/>
                      <a:pt x="10744" y="484604"/>
                    </a:cubicBezTo>
                    <a:cubicBezTo>
                      <a:pt x="9830" y="471803"/>
                      <a:pt x="8801" y="454315"/>
                      <a:pt x="7658" y="432140"/>
                    </a:cubicBezTo>
                    <a:cubicBezTo>
                      <a:pt x="6515" y="409966"/>
                      <a:pt x="5487" y="385049"/>
                      <a:pt x="4572" y="357388"/>
                    </a:cubicBezTo>
                    <a:cubicBezTo>
                      <a:pt x="3658" y="329728"/>
                      <a:pt x="2858" y="300353"/>
                      <a:pt x="2172" y="269263"/>
                    </a:cubicBezTo>
                    <a:cubicBezTo>
                      <a:pt x="1486" y="238173"/>
                      <a:pt x="914" y="206970"/>
                      <a:pt x="457" y="175651"/>
                    </a:cubicBezTo>
                    <a:cubicBezTo>
                      <a:pt x="0" y="144333"/>
                      <a:pt x="-114" y="114158"/>
                      <a:pt x="114" y="85126"/>
                    </a:cubicBezTo>
                    <a:cubicBezTo>
                      <a:pt x="343" y="56093"/>
                      <a:pt x="686" y="29919"/>
                      <a:pt x="1143" y="6602"/>
                    </a:cubicBezTo>
                    <a:lnTo>
                      <a:pt x="1143" y="5916"/>
                    </a:lnTo>
                    <a:lnTo>
                      <a:pt x="1829" y="5916"/>
                    </a:lnTo>
                    <a:lnTo>
                      <a:pt x="3201" y="5916"/>
                    </a:lnTo>
                    <a:cubicBezTo>
                      <a:pt x="10059" y="7287"/>
                      <a:pt x="17259" y="7745"/>
                      <a:pt x="24803" y="7287"/>
                    </a:cubicBezTo>
                    <a:cubicBezTo>
                      <a:pt x="32347" y="6830"/>
                      <a:pt x="39891" y="6373"/>
                      <a:pt x="47435" y="5916"/>
                    </a:cubicBezTo>
                    <a:cubicBezTo>
                      <a:pt x="54978" y="5459"/>
                      <a:pt x="62408" y="5230"/>
                      <a:pt x="69723" y="5230"/>
                    </a:cubicBezTo>
                    <a:cubicBezTo>
                      <a:pt x="77038" y="5230"/>
                      <a:pt x="83896" y="6144"/>
                      <a:pt x="90297" y="7973"/>
                    </a:cubicBezTo>
                    <a:cubicBezTo>
                      <a:pt x="94412" y="39520"/>
                      <a:pt x="96469" y="70152"/>
                      <a:pt x="96469" y="99870"/>
                    </a:cubicBezTo>
                    <a:cubicBezTo>
                      <a:pt x="96469" y="129588"/>
                      <a:pt x="99212" y="159078"/>
                      <a:pt x="104699" y="188339"/>
                    </a:cubicBezTo>
                    <a:lnTo>
                      <a:pt x="105385" y="188339"/>
                    </a:lnTo>
                    <a:cubicBezTo>
                      <a:pt x="116815" y="191082"/>
                      <a:pt x="129159" y="191882"/>
                      <a:pt x="142418" y="190739"/>
                    </a:cubicBezTo>
                    <a:cubicBezTo>
                      <a:pt x="155677" y="189596"/>
                      <a:pt x="168021" y="188567"/>
                      <a:pt x="179451" y="187653"/>
                    </a:cubicBezTo>
                    <a:lnTo>
                      <a:pt x="180137" y="187653"/>
                    </a:lnTo>
                    <a:cubicBezTo>
                      <a:pt x="182880" y="156106"/>
                      <a:pt x="184366" y="126617"/>
                      <a:pt x="184595" y="99185"/>
                    </a:cubicBezTo>
                    <a:cubicBezTo>
                      <a:pt x="184823" y="71753"/>
                      <a:pt x="184252" y="41577"/>
                      <a:pt x="182880" y="8659"/>
                    </a:cubicBezTo>
                    <a:cubicBezTo>
                      <a:pt x="188366" y="6830"/>
                      <a:pt x="195110" y="5230"/>
                      <a:pt x="203111" y="3858"/>
                    </a:cubicBezTo>
                    <a:cubicBezTo>
                      <a:pt x="211112" y="2487"/>
                      <a:pt x="219456" y="1458"/>
                      <a:pt x="228143" y="772"/>
                    </a:cubicBezTo>
                    <a:cubicBezTo>
                      <a:pt x="236830" y="86"/>
                      <a:pt x="245402" y="-142"/>
                      <a:pt x="253860" y="86"/>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6" name="TextBox 1675">
                <a:extLst>
                  <a:ext uri="{FF2B5EF4-FFF2-40B4-BE49-F238E27FC236}">
                    <a16:creationId xmlns:a16="http://schemas.microsoft.com/office/drawing/2014/main" id="{07445934-7FE4-1143-E449-B44DE8621C75}"/>
                  </a:ext>
                </a:extLst>
              </p:cNvPr>
              <p:cNvSpPr txBox="1"/>
              <p:nvPr/>
            </p:nvSpPr>
            <p:spPr>
              <a:xfrm>
                <a:off x="1764526"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6" y="97056"/>
                      <a:pt x="287350" y="113515"/>
                    </a:cubicBezTo>
                    <a:cubicBezTo>
                      <a:pt x="278664" y="111686"/>
                      <a:pt x="267919" y="111000"/>
                      <a:pt x="255118" y="111458"/>
                    </a:cubicBezTo>
                    <a:cubicBezTo>
                      <a:pt x="242316" y="111915"/>
                      <a:pt x="225171" y="112601"/>
                      <a:pt x="203683" y="113515"/>
                    </a:cubicBezTo>
                    <a:lnTo>
                      <a:pt x="202311" y="113515"/>
                    </a:lnTo>
                    <a:lnTo>
                      <a:pt x="201625" y="113515"/>
                    </a:lnTo>
                    <a:cubicBezTo>
                      <a:pt x="201625" y="113972"/>
                      <a:pt x="201511" y="114315"/>
                      <a:pt x="201282" y="114544"/>
                    </a:cubicBezTo>
                    <a:cubicBezTo>
                      <a:pt x="201054" y="114772"/>
                      <a:pt x="200940" y="115115"/>
                      <a:pt x="200940" y="115572"/>
                    </a:cubicBezTo>
                    <a:cubicBezTo>
                      <a:pt x="200482" y="117858"/>
                      <a:pt x="200139" y="121402"/>
                      <a:pt x="199911" y="126202"/>
                    </a:cubicBezTo>
                    <a:cubicBezTo>
                      <a:pt x="199682" y="131003"/>
                      <a:pt x="199568" y="138547"/>
                      <a:pt x="199568" y="148834"/>
                    </a:cubicBezTo>
                    <a:cubicBezTo>
                      <a:pt x="199568" y="159121"/>
                      <a:pt x="199682" y="172608"/>
                      <a:pt x="199911" y="189296"/>
                    </a:cubicBezTo>
                    <a:cubicBezTo>
                      <a:pt x="200139"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2" y="482475"/>
                      <a:pt x="100127" y="483161"/>
                      <a:pt x="91897" y="484533"/>
                    </a:cubicBezTo>
                    <a:cubicBezTo>
                      <a:pt x="91440" y="482704"/>
                      <a:pt x="91440" y="474474"/>
                      <a:pt x="91897" y="459844"/>
                    </a:cubicBezTo>
                    <a:cubicBezTo>
                      <a:pt x="92354" y="445214"/>
                      <a:pt x="92697" y="423382"/>
                      <a:pt x="92926" y="394350"/>
                    </a:cubicBezTo>
                    <a:cubicBezTo>
                      <a:pt x="93155" y="365318"/>
                      <a:pt x="92926" y="328170"/>
                      <a:pt x="92240" y="282908"/>
                    </a:cubicBezTo>
                    <a:cubicBezTo>
                      <a:pt x="91555" y="237645"/>
                      <a:pt x="89840" y="183009"/>
                      <a:pt x="87097" y="119001"/>
                    </a:cubicBezTo>
                    <a:lnTo>
                      <a:pt x="86411" y="118316"/>
                    </a:lnTo>
                    <a:cubicBezTo>
                      <a:pt x="80924" y="115572"/>
                      <a:pt x="74066"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4" y="59680"/>
                      <a:pt x="0" y="48593"/>
                      <a:pt x="0" y="36705"/>
                    </a:cubicBezTo>
                    <a:cubicBezTo>
                      <a:pt x="0" y="24818"/>
                      <a:pt x="457" y="13388"/>
                      <a:pt x="1372" y="2415"/>
                    </a:cubicBezTo>
                    <a:cubicBezTo>
                      <a:pt x="1372" y="1958"/>
                      <a:pt x="1257" y="1730"/>
                      <a:pt x="1029" y="1730"/>
                    </a:cubicBezTo>
                    <a:cubicBezTo>
                      <a:pt x="800" y="1730"/>
                      <a:pt x="686" y="1501"/>
                      <a:pt x="686" y="1044"/>
                    </a:cubicBezTo>
                    <a:cubicBezTo>
                      <a:pt x="47320" y="587"/>
                      <a:pt x="95441" y="244"/>
                      <a:pt x="145047" y="1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7" name="TextBox 1676">
                <a:extLst>
                  <a:ext uri="{FF2B5EF4-FFF2-40B4-BE49-F238E27FC236}">
                    <a16:creationId xmlns:a16="http://schemas.microsoft.com/office/drawing/2014/main" id="{82CFD504-ADFA-71F5-A999-D285CC8FF4A1}"/>
                  </a:ext>
                </a:extLst>
              </p:cNvPr>
              <p:cNvSpPr txBox="1"/>
              <p:nvPr/>
            </p:nvSpPr>
            <p:spPr>
              <a:xfrm>
                <a:off x="3240901"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7" y="97056"/>
                      <a:pt x="287351" y="113515"/>
                    </a:cubicBezTo>
                    <a:cubicBezTo>
                      <a:pt x="278664" y="111686"/>
                      <a:pt x="267920" y="111000"/>
                      <a:pt x="255118" y="111458"/>
                    </a:cubicBezTo>
                    <a:cubicBezTo>
                      <a:pt x="242316" y="111915"/>
                      <a:pt x="225171" y="112601"/>
                      <a:pt x="203683" y="113515"/>
                    </a:cubicBezTo>
                    <a:lnTo>
                      <a:pt x="202311" y="113515"/>
                    </a:lnTo>
                    <a:lnTo>
                      <a:pt x="201625" y="113515"/>
                    </a:lnTo>
                    <a:cubicBezTo>
                      <a:pt x="201625" y="113972"/>
                      <a:pt x="201511" y="114315"/>
                      <a:pt x="201283" y="114544"/>
                    </a:cubicBezTo>
                    <a:cubicBezTo>
                      <a:pt x="201054" y="114772"/>
                      <a:pt x="200940" y="115115"/>
                      <a:pt x="200940" y="115572"/>
                    </a:cubicBezTo>
                    <a:cubicBezTo>
                      <a:pt x="200482" y="117858"/>
                      <a:pt x="200140" y="121402"/>
                      <a:pt x="199911" y="126202"/>
                    </a:cubicBezTo>
                    <a:cubicBezTo>
                      <a:pt x="199682" y="131003"/>
                      <a:pt x="199568" y="138547"/>
                      <a:pt x="199568" y="148834"/>
                    </a:cubicBezTo>
                    <a:cubicBezTo>
                      <a:pt x="199568" y="159121"/>
                      <a:pt x="199682" y="172608"/>
                      <a:pt x="199911" y="189296"/>
                    </a:cubicBezTo>
                    <a:cubicBezTo>
                      <a:pt x="200140"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3" y="482475"/>
                      <a:pt x="100127" y="483161"/>
                      <a:pt x="91897" y="484533"/>
                    </a:cubicBezTo>
                    <a:cubicBezTo>
                      <a:pt x="91440" y="482704"/>
                      <a:pt x="91440" y="474474"/>
                      <a:pt x="91897" y="459844"/>
                    </a:cubicBezTo>
                    <a:cubicBezTo>
                      <a:pt x="92355" y="445214"/>
                      <a:pt x="92698" y="423382"/>
                      <a:pt x="92926" y="394350"/>
                    </a:cubicBezTo>
                    <a:cubicBezTo>
                      <a:pt x="93155" y="365318"/>
                      <a:pt x="92926" y="328170"/>
                      <a:pt x="92240" y="282908"/>
                    </a:cubicBezTo>
                    <a:cubicBezTo>
                      <a:pt x="91555" y="237645"/>
                      <a:pt x="89840" y="183009"/>
                      <a:pt x="87097" y="119001"/>
                    </a:cubicBezTo>
                    <a:lnTo>
                      <a:pt x="86411" y="118316"/>
                    </a:lnTo>
                    <a:cubicBezTo>
                      <a:pt x="80925" y="115572"/>
                      <a:pt x="74067"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5" y="59680"/>
                      <a:pt x="0" y="48593"/>
                      <a:pt x="0" y="36705"/>
                    </a:cubicBezTo>
                    <a:cubicBezTo>
                      <a:pt x="0" y="24818"/>
                      <a:pt x="457" y="13388"/>
                      <a:pt x="1372" y="2415"/>
                    </a:cubicBezTo>
                    <a:cubicBezTo>
                      <a:pt x="1372" y="1958"/>
                      <a:pt x="1258" y="1730"/>
                      <a:pt x="1029" y="1730"/>
                    </a:cubicBezTo>
                    <a:cubicBezTo>
                      <a:pt x="800" y="1730"/>
                      <a:pt x="686" y="1501"/>
                      <a:pt x="686" y="1044"/>
                    </a:cubicBezTo>
                    <a:cubicBezTo>
                      <a:pt x="47320" y="587"/>
                      <a:pt x="95441" y="244"/>
                      <a:pt x="145047" y="15"/>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8" name="TextBox 1677">
                <a:extLst>
                  <a:ext uri="{FF2B5EF4-FFF2-40B4-BE49-F238E27FC236}">
                    <a16:creationId xmlns:a16="http://schemas.microsoft.com/office/drawing/2014/main" id="{0E3111C0-3532-3237-9A6B-57909BAFB2BE}"/>
                  </a:ext>
                </a:extLst>
              </p:cNvPr>
              <p:cNvSpPr txBox="1"/>
              <p:nvPr/>
            </p:nvSpPr>
            <p:spPr>
              <a:xfrm>
                <a:off x="2577199" y="-488515"/>
                <a:ext cx="296265" cy="492017"/>
              </a:xfrm>
              <a:custGeom>
                <a:avLst/>
                <a:gdLst/>
                <a:ahLst/>
                <a:cxnLst/>
                <a:rect l="l" t="t" r="r" b="b"/>
                <a:pathLst>
                  <a:path w="296265" h="492017">
                    <a:moveTo>
                      <a:pt x="151162" y="120"/>
                    </a:moveTo>
                    <a:cubicBezTo>
                      <a:pt x="163164" y="520"/>
                      <a:pt x="174879" y="1920"/>
                      <a:pt x="186309" y="4320"/>
                    </a:cubicBezTo>
                    <a:cubicBezTo>
                      <a:pt x="209169" y="9121"/>
                      <a:pt x="228829" y="17693"/>
                      <a:pt x="245288" y="30038"/>
                    </a:cubicBezTo>
                    <a:cubicBezTo>
                      <a:pt x="261747" y="42382"/>
                      <a:pt x="274092" y="58727"/>
                      <a:pt x="282321" y="79072"/>
                    </a:cubicBezTo>
                    <a:cubicBezTo>
                      <a:pt x="290551" y="99418"/>
                      <a:pt x="293065" y="123535"/>
                      <a:pt x="289865" y="151424"/>
                    </a:cubicBezTo>
                    <a:lnTo>
                      <a:pt x="289179" y="155539"/>
                    </a:lnTo>
                    <a:cubicBezTo>
                      <a:pt x="288265" y="156911"/>
                      <a:pt x="286207" y="157596"/>
                      <a:pt x="283007" y="157596"/>
                    </a:cubicBezTo>
                    <a:cubicBezTo>
                      <a:pt x="279807" y="157596"/>
                      <a:pt x="274549" y="157825"/>
                      <a:pt x="267234" y="158282"/>
                    </a:cubicBezTo>
                    <a:cubicBezTo>
                      <a:pt x="260376" y="158282"/>
                      <a:pt x="254546" y="158397"/>
                      <a:pt x="249746" y="158625"/>
                    </a:cubicBezTo>
                    <a:cubicBezTo>
                      <a:pt x="244945" y="158854"/>
                      <a:pt x="240145" y="158968"/>
                      <a:pt x="235344" y="158968"/>
                    </a:cubicBezTo>
                    <a:cubicBezTo>
                      <a:pt x="230543" y="158968"/>
                      <a:pt x="225628" y="158739"/>
                      <a:pt x="220599" y="158282"/>
                    </a:cubicBezTo>
                    <a:cubicBezTo>
                      <a:pt x="215570" y="157825"/>
                      <a:pt x="209626" y="157139"/>
                      <a:pt x="202768" y="156225"/>
                    </a:cubicBezTo>
                    <a:cubicBezTo>
                      <a:pt x="201397" y="151653"/>
                      <a:pt x="199454" y="146052"/>
                      <a:pt x="196939" y="139423"/>
                    </a:cubicBezTo>
                    <a:cubicBezTo>
                      <a:pt x="194425" y="132793"/>
                      <a:pt x="191224" y="126621"/>
                      <a:pt x="187338" y="120906"/>
                    </a:cubicBezTo>
                    <a:cubicBezTo>
                      <a:pt x="183452" y="115191"/>
                      <a:pt x="178994" y="110162"/>
                      <a:pt x="173965" y="105819"/>
                    </a:cubicBezTo>
                    <a:cubicBezTo>
                      <a:pt x="168936" y="101475"/>
                      <a:pt x="162992" y="99303"/>
                      <a:pt x="156134" y="99303"/>
                    </a:cubicBezTo>
                    <a:cubicBezTo>
                      <a:pt x="148362" y="98846"/>
                      <a:pt x="140818" y="98618"/>
                      <a:pt x="133503" y="98618"/>
                    </a:cubicBezTo>
                    <a:cubicBezTo>
                      <a:pt x="126188" y="98618"/>
                      <a:pt x="119787" y="101361"/>
                      <a:pt x="114300" y="106847"/>
                    </a:cubicBezTo>
                    <a:cubicBezTo>
                      <a:pt x="113386" y="107762"/>
                      <a:pt x="112129" y="110162"/>
                      <a:pt x="110528" y="114048"/>
                    </a:cubicBezTo>
                    <a:cubicBezTo>
                      <a:pt x="108928" y="117934"/>
                      <a:pt x="107671" y="121706"/>
                      <a:pt x="106757" y="125364"/>
                    </a:cubicBezTo>
                    <a:cubicBezTo>
                      <a:pt x="103556" y="136337"/>
                      <a:pt x="100927" y="149595"/>
                      <a:pt x="98870" y="165140"/>
                    </a:cubicBezTo>
                    <a:cubicBezTo>
                      <a:pt x="96812" y="180685"/>
                      <a:pt x="95327" y="197258"/>
                      <a:pt x="94412" y="214861"/>
                    </a:cubicBezTo>
                    <a:cubicBezTo>
                      <a:pt x="93498" y="232463"/>
                      <a:pt x="93269" y="250637"/>
                      <a:pt x="93726" y="269382"/>
                    </a:cubicBezTo>
                    <a:cubicBezTo>
                      <a:pt x="94183" y="288127"/>
                      <a:pt x="95098" y="305958"/>
                      <a:pt x="96470" y="322874"/>
                    </a:cubicBezTo>
                    <a:cubicBezTo>
                      <a:pt x="97384" y="332933"/>
                      <a:pt x="99213" y="343905"/>
                      <a:pt x="101956" y="355793"/>
                    </a:cubicBezTo>
                    <a:cubicBezTo>
                      <a:pt x="104699" y="367680"/>
                      <a:pt x="110414" y="377052"/>
                      <a:pt x="119101" y="383910"/>
                    </a:cubicBezTo>
                    <a:cubicBezTo>
                      <a:pt x="123216" y="386654"/>
                      <a:pt x="128474" y="388711"/>
                      <a:pt x="134874" y="390083"/>
                    </a:cubicBezTo>
                    <a:cubicBezTo>
                      <a:pt x="141732" y="390997"/>
                      <a:pt x="148933" y="390768"/>
                      <a:pt x="156477" y="389397"/>
                    </a:cubicBezTo>
                    <a:cubicBezTo>
                      <a:pt x="164021" y="388025"/>
                      <a:pt x="170993" y="386196"/>
                      <a:pt x="177394" y="383910"/>
                    </a:cubicBezTo>
                    <a:cubicBezTo>
                      <a:pt x="182423" y="381624"/>
                      <a:pt x="186766" y="378538"/>
                      <a:pt x="190424" y="374652"/>
                    </a:cubicBezTo>
                    <a:cubicBezTo>
                      <a:pt x="194082" y="370766"/>
                      <a:pt x="196825" y="365622"/>
                      <a:pt x="198654" y="359222"/>
                    </a:cubicBezTo>
                    <a:cubicBezTo>
                      <a:pt x="199111" y="357393"/>
                      <a:pt x="199682" y="354307"/>
                      <a:pt x="200368" y="349963"/>
                    </a:cubicBezTo>
                    <a:cubicBezTo>
                      <a:pt x="201054" y="345620"/>
                      <a:pt x="201511" y="341162"/>
                      <a:pt x="201740" y="336590"/>
                    </a:cubicBezTo>
                    <a:cubicBezTo>
                      <a:pt x="201968" y="332018"/>
                      <a:pt x="201968" y="327903"/>
                      <a:pt x="201740" y="324246"/>
                    </a:cubicBezTo>
                    <a:cubicBezTo>
                      <a:pt x="201511" y="320588"/>
                      <a:pt x="200711" y="318531"/>
                      <a:pt x="199340" y="318074"/>
                    </a:cubicBezTo>
                    <a:cubicBezTo>
                      <a:pt x="196596" y="317616"/>
                      <a:pt x="192824" y="317502"/>
                      <a:pt x="188024" y="317731"/>
                    </a:cubicBezTo>
                    <a:cubicBezTo>
                      <a:pt x="183223" y="317959"/>
                      <a:pt x="178194" y="318188"/>
                      <a:pt x="172936" y="318416"/>
                    </a:cubicBezTo>
                    <a:cubicBezTo>
                      <a:pt x="167678" y="318645"/>
                      <a:pt x="162878" y="318645"/>
                      <a:pt x="158534" y="318416"/>
                    </a:cubicBezTo>
                    <a:cubicBezTo>
                      <a:pt x="154191" y="318188"/>
                      <a:pt x="150876" y="317616"/>
                      <a:pt x="148590" y="316702"/>
                    </a:cubicBezTo>
                    <a:cubicBezTo>
                      <a:pt x="147676" y="309387"/>
                      <a:pt x="147104" y="302986"/>
                      <a:pt x="146876" y="297500"/>
                    </a:cubicBezTo>
                    <a:cubicBezTo>
                      <a:pt x="146647" y="292013"/>
                      <a:pt x="146647" y="286641"/>
                      <a:pt x="146876" y="281383"/>
                    </a:cubicBezTo>
                    <a:cubicBezTo>
                      <a:pt x="147104" y="276125"/>
                      <a:pt x="147219" y="270753"/>
                      <a:pt x="147219" y="265267"/>
                    </a:cubicBezTo>
                    <a:cubicBezTo>
                      <a:pt x="147219" y="259781"/>
                      <a:pt x="146762" y="252923"/>
                      <a:pt x="145847" y="244693"/>
                    </a:cubicBezTo>
                    <a:lnTo>
                      <a:pt x="145847" y="244007"/>
                    </a:lnTo>
                    <a:cubicBezTo>
                      <a:pt x="145847" y="243550"/>
                      <a:pt x="146076" y="243321"/>
                      <a:pt x="146533" y="243321"/>
                    </a:cubicBezTo>
                    <a:cubicBezTo>
                      <a:pt x="146533" y="243321"/>
                      <a:pt x="146990" y="243093"/>
                      <a:pt x="147905" y="242636"/>
                    </a:cubicBezTo>
                    <a:cubicBezTo>
                      <a:pt x="153848" y="238978"/>
                      <a:pt x="163564" y="236806"/>
                      <a:pt x="177051" y="236121"/>
                    </a:cubicBezTo>
                    <a:cubicBezTo>
                      <a:pt x="190538" y="235435"/>
                      <a:pt x="204826" y="235320"/>
                      <a:pt x="219914" y="235778"/>
                    </a:cubicBezTo>
                    <a:cubicBezTo>
                      <a:pt x="235001" y="236235"/>
                      <a:pt x="249060" y="237035"/>
                      <a:pt x="262090" y="238178"/>
                    </a:cubicBezTo>
                    <a:cubicBezTo>
                      <a:pt x="275120" y="239321"/>
                      <a:pt x="283921" y="239892"/>
                      <a:pt x="288493" y="239892"/>
                    </a:cubicBezTo>
                    <a:lnTo>
                      <a:pt x="289865" y="239892"/>
                    </a:lnTo>
                    <a:lnTo>
                      <a:pt x="290551" y="240578"/>
                    </a:lnTo>
                    <a:cubicBezTo>
                      <a:pt x="293294" y="264810"/>
                      <a:pt x="295123" y="290527"/>
                      <a:pt x="296037" y="317731"/>
                    </a:cubicBezTo>
                    <a:cubicBezTo>
                      <a:pt x="296952" y="344934"/>
                      <a:pt x="295123" y="370880"/>
                      <a:pt x="290551" y="395569"/>
                    </a:cubicBezTo>
                    <a:cubicBezTo>
                      <a:pt x="288265" y="418886"/>
                      <a:pt x="281178" y="436717"/>
                      <a:pt x="269291" y="449061"/>
                    </a:cubicBezTo>
                    <a:cubicBezTo>
                      <a:pt x="257404" y="461406"/>
                      <a:pt x="242774" y="470778"/>
                      <a:pt x="225400" y="477179"/>
                    </a:cubicBezTo>
                    <a:cubicBezTo>
                      <a:pt x="213970" y="480380"/>
                      <a:pt x="202083" y="483237"/>
                      <a:pt x="189738" y="485752"/>
                    </a:cubicBezTo>
                    <a:cubicBezTo>
                      <a:pt x="177394" y="488266"/>
                      <a:pt x="164821" y="490095"/>
                      <a:pt x="152019" y="491238"/>
                    </a:cubicBezTo>
                    <a:cubicBezTo>
                      <a:pt x="139218" y="492381"/>
                      <a:pt x="126759" y="492267"/>
                      <a:pt x="114643" y="490895"/>
                    </a:cubicBezTo>
                    <a:cubicBezTo>
                      <a:pt x="102527" y="489524"/>
                      <a:pt x="90983" y="486552"/>
                      <a:pt x="80010" y="481980"/>
                    </a:cubicBezTo>
                    <a:cubicBezTo>
                      <a:pt x="61722" y="474207"/>
                      <a:pt x="47778" y="463692"/>
                      <a:pt x="38177" y="450433"/>
                    </a:cubicBezTo>
                    <a:cubicBezTo>
                      <a:pt x="28575" y="437174"/>
                      <a:pt x="21032" y="420715"/>
                      <a:pt x="15545" y="401055"/>
                    </a:cubicBezTo>
                    <a:cubicBezTo>
                      <a:pt x="14174" y="396026"/>
                      <a:pt x="12688" y="389054"/>
                      <a:pt x="11088" y="380138"/>
                    </a:cubicBezTo>
                    <a:cubicBezTo>
                      <a:pt x="9487" y="371223"/>
                      <a:pt x="8230" y="362193"/>
                      <a:pt x="7316" y="353049"/>
                    </a:cubicBezTo>
                    <a:cubicBezTo>
                      <a:pt x="5944" y="338419"/>
                      <a:pt x="4801" y="325160"/>
                      <a:pt x="3887" y="313273"/>
                    </a:cubicBezTo>
                    <a:cubicBezTo>
                      <a:pt x="2972" y="301386"/>
                      <a:pt x="2172" y="289613"/>
                      <a:pt x="1486" y="277954"/>
                    </a:cubicBezTo>
                    <a:cubicBezTo>
                      <a:pt x="801" y="266296"/>
                      <a:pt x="343" y="253951"/>
                      <a:pt x="115" y="240921"/>
                    </a:cubicBezTo>
                    <a:cubicBezTo>
                      <a:pt x="-114" y="227891"/>
                      <a:pt x="0" y="212918"/>
                      <a:pt x="458" y="196001"/>
                    </a:cubicBezTo>
                    <a:cubicBezTo>
                      <a:pt x="915" y="181371"/>
                      <a:pt x="1600" y="166398"/>
                      <a:pt x="2515" y="151081"/>
                    </a:cubicBezTo>
                    <a:cubicBezTo>
                      <a:pt x="3429" y="135765"/>
                      <a:pt x="5030" y="120792"/>
                      <a:pt x="7316" y="106161"/>
                    </a:cubicBezTo>
                    <a:cubicBezTo>
                      <a:pt x="9602" y="91074"/>
                      <a:pt x="13602" y="76443"/>
                      <a:pt x="19317" y="62270"/>
                    </a:cubicBezTo>
                    <a:cubicBezTo>
                      <a:pt x="25032" y="48097"/>
                      <a:pt x="34519" y="36438"/>
                      <a:pt x="47778" y="27294"/>
                    </a:cubicBezTo>
                    <a:cubicBezTo>
                      <a:pt x="56922" y="19522"/>
                      <a:pt x="67209" y="13807"/>
                      <a:pt x="78639" y="10149"/>
                    </a:cubicBezTo>
                    <a:cubicBezTo>
                      <a:pt x="90069" y="6492"/>
                      <a:pt x="101956" y="3749"/>
                      <a:pt x="114300" y="1920"/>
                    </a:cubicBezTo>
                    <a:cubicBezTo>
                      <a:pt x="126873" y="320"/>
                      <a:pt x="139161" y="-280"/>
                      <a:pt x="151162" y="120"/>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9" name="TextBox 1678">
                <a:extLst>
                  <a:ext uri="{FF2B5EF4-FFF2-40B4-BE49-F238E27FC236}">
                    <a16:creationId xmlns:a16="http://schemas.microsoft.com/office/drawing/2014/main" id="{731B2EF6-7911-3E64-5827-BC6DB2D8DBD8}"/>
                  </a:ext>
                </a:extLst>
              </p:cNvPr>
              <p:cNvSpPr txBox="1"/>
              <p:nvPr/>
            </p:nvSpPr>
            <p:spPr>
              <a:xfrm>
                <a:off x="1444221" y="-487570"/>
                <a:ext cx="293253" cy="489950"/>
              </a:xfrm>
              <a:custGeom>
                <a:avLst/>
                <a:gdLst/>
                <a:ahLst/>
                <a:cxnLst/>
                <a:rect l="l" t="t" r="r" b="b"/>
                <a:pathLst>
                  <a:path w="293253" h="489950">
                    <a:moveTo>
                      <a:pt x="155980" y="289"/>
                    </a:moveTo>
                    <a:cubicBezTo>
                      <a:pt x="173582" y="1203"/>
                      <a:pt x="190727" y="4290"/>
                      <a:pt x="207415" y="9547"/>
                    </a:cubicBezTo>
                    <a:cubicBezTo>
                      <a:pt x="224103" y="14805"/>
                      <a:pt x="239076" y="22463"/>
                      <a:pt x="252335" y="32522"/>
                    </a:cubicBezTo>
                    <a:cubicBezTo>
                      <a:pt x="265594" y="44409"/>
                      <a:pt x="274966" y="58353"/>
                      <a:pt x="280453" y="74355"/>
                    </a:cubicBezTo>
                    <a:cubicBezTo>
                      <a:pt x="283653" y="81213"/>
                      <a:pt x="286053" y="88186"/>
                      <a:pt x="287654" y="95272"/>
                    </a:cubicBezTo>
                    <a:cubicBezTo>
                      <a:pt x="289254" y="102359"/>
                      <a:pt x="290511" y="109560"/>
                      <a:pt x="291425" y="116875"/>
                    </a:cubicBezTo>
                    <a:cubicBezTo>
                      <a:pt x="292340" y="128305"/>
                      <a:pt x="292911" y="139621"/>
                      <a:pt x="293140" y="150822"/>
                    </a:cubicBezTo>
                    <a:cubicBezTo>
                      <a:pt x="293368" y="162024"/>
                      <a:pt x="293254" y="173339"/>
                      <a:pt x="292797" y="184769"/>
                    </a:cubicBezTo>
                    <a:cubicBezTo>
                      <a:pt x="291425" y="209001"/>
                      <a:pt x="290968" y="232547"/>
                      <a:pt x="291425" y="255407"/>
                    </a:cubicBezTo>
                    <a:cubicBezTo>
                      <a:pt x="291883" y="278267"/>
                      <a:pt x="291197" y="301584"/>
                      <a:pt x="289368" y="325358"/>
                    </a:cubicBezTo>
                    <a:lnTo>
                      <a:pt x="287311" y="347990"/>
                    </a:lnTo>
                    <a:cubicBezTo>
                      <a:pt x="286396" y="363992"/>
                      <a:pt x="283882" y="380108"/>
                      <a:pt x="279767" y="396338"/>
                    </a:cubicBezTo>
                    <a:cubicBezTo>
                      <a:pt x="275652" y="412569"/>
                      <a:pt x="269480" y="427314"/>
                      <a:pt x="261250" y="440573"/>
                    </a:cubicBezTo>
                    <a:cubicBezTo>
                      <a:pt x="253478" y="451545"/>
                      <a:pt x="243305" y="460347"/>
                      <a:pt x="230732" y="466976"/>
                    </a:cubicBezTo>
                    <a:cubicBezTo>
                      <a:pt x="218159" y="473605"/>
                      <a:pt x="204786" y="478749"/>
                      <a:pt x="190613" y="482406"/>
                    </a:cubicBezTo>
                    <a:cubicBezTo>
                      <a:pt x="177811" y="486064"/>
                      <a:pt x="164895" y="488350"/>
                      <a:pt x="151865" y="489264"/>
                    </a:cubicBezTo>
                    <a:cubicBezTo>
                      <a:pt x="138835" y="490179"/>
                      <a:pt x="125690" y="490179"/>
                      <a:pt x="112432" y="489264"/>
                    </a:cubicBezTo>
                    <a:cubicBezTo>
                      <a:pt x="102830" y="488350"/>
                      <a:pt x="93572" y="487093"/>
                      <a:pt x="84657" y="485492"/>
                    </a:cubicBezTo>
                    <a:cubicBezTo>
                      <a:pt x="75741" y="483892"/>
                      <a:pt x="67283" y="481263"/>
                      <a:pt x="59282" y="477606"/>
                    </a:cubicBezTo>
                    <a:cubicBezTo>
                      <a:pt x="51281" y="473948"/>
                      <a:pt x="44080" y="469262"/>
                      <a:pt x="37679" y="463547"/>
                    </a:cubicBezTo>
                    <a:cubicBezTo>
                      <a:pt x="31279" y="457832"/>
                      <a:pt x="26021" y="450402"/>
                      <a:pt x="21906" y="441258"/>
                    </a:cubicBezTo>
                    <a:cubicBezTo>
                      <a:pt x="15505" y="429828"/>
                      <a:pt x="11276" y="417598"/>
                      <a:pt x="9219" y="404568"/>
                    </a:cubicBezTo>
                    <a:cubicBezTo>
                      <a:pt x="7161" y="391538"/>
                      <a:pt x="5904" y="378393"/>
                      <a:pt x="5447" y="365135"/>
                    </a:cubicBezTo>
                    <a:cubicBezTo>
                      <a:pt x="4075" y="329473"/>
                      <a:pt x="2589" y="293697"/>
                      <a:pt x="989" y="257807"/>
                    </a:cubicBezTo>
                    <a:cubicBezTo>
                      <a:pt x="-611" y="221917"/>
                      <a:pt x="-268" y="185912"/>
                      <a:pt x="2018" y="149793"/>
                    </a:cubicBezTo>
                    <a:cubicBezTo>
                      <a:pt x="2475" y="129219"/>
                      <a:pt x="5104" y="108531"/>
                      <a:pt x="9905" y="87729"/>
                    </a:cubicBezTo>
                    <a:cubicBezTo>
                      <a:pt x="14705" y="66926"/>
                      <a:pt x="24192" y="48524"/>
                      <a:pt x="38365" y="32522"/>
                    </a:cubicBezTo>
                    <a:cubicBezTo>
                      <a:pt x="42937" y="27950"/>
                      <a:pt x="48195" y="23835"/>
                      <a:pt x="54139" y="20177"/>
                    </a:cubicBezTo>
                    <a:cubicBezTo>
                      <a:pt x="69226" y="12862"/>
                      <a:pt x="85571" y="7490"/>
                      <a:pt x="103173" y="4061"/>
                    </a:cubicBezTo>
                    <a:cubicBezTo>
                      <a:pt x="120775" y="632"/>
                      <a:pt x="138378" y="-625"/>
                      <a:pt x="155980" y="289"/>
                    </a:cubicBezTo>
                    <a:close/>
                    <a:moveTo>
                      <a:pt x="153408" y="94415"/>
                    </a:moveTo>
                    <a:cubicBezTo>
                      <a:pt x="148722" y="94072"/>
                      <a:pt x="143978" y="94472"/>
                      <a:pt x="139178" y="95615"/>
                    </a:cubicBezTo>
                    <a:cubicBezTo>
                      <a:pt x="129577" y="97901"/>
                      <a:pt x="121118" y="101787"/>
                      <a:pt x="113803" y="107274"/>
                    </a:cubicBezTo>
                    <a:cubicBezTo>
                      <a:pt x="97801" y="119618"/>
                      <a:pt x="87057" y="135392"/>
                      <a:pt x="81571" y="154594"/>
                    </a:cubicBezTo>
                    <a:cubicBezTo>
                      <a:pt x="77913" y="171968"/>
                      <a:pt x="75741" y="190256"/>
                      <a:pt x="75056" y="209458"/>
                    </a:cubicBezTo>
                    <a:cubicBezTo>
                      <a:pt x="74370" y="228660"/>
                      <a:pt x="74484" y="247863"/>
                      <a:pt x="75398" y="267065"/>
                    </a:cubicBezTo>
                    <a:cubicBezTo>
                      <a:pt x="77684" y="283067"/>
                      <a:pt x="79285" y="299412"/>
                      <a:pt x="80199" y="316100"/>
                    </a:cubicBezTo>
                    <a:cubicBezTo>
                      <a:pt x="81113" y="332788"/>
                      <a:pt x="83857" y="348675"/>
                      <a:pt x="88429" y="363763"/>
                    </a:cubicBezTo>
                    <a:cubicBezTo>
                      <a:pt x="93001" y="372907"/>
                      <a:pt x="99630" y="379994"/>
                      <a:pt x="108317" y="385023"/>
                    </a:cubicBezTo>
                    <a:cubicBezTo>
                      <a:pt x="117004" y="390052"/>
                      <a:pt x="126376" y="392909"/>
                      <a:pt x="136435" y="393595"/>
                    </a:cubicBezTo>
                    <a:cubicBezTo>
                      <a:pt x="146493" y="394281"/>
                      <a:pt x="156551" y="392909"/>
                      <a:pt x="166610" y="389480"/>
                    </a:cubicBezTo>
                    <a:cubicBezTo>
                      <a:pt x="176668" y="386051"/>
                      <a:pt x="185126" y="380451"/>
                      <a:pt x="191984" y="372678"/>
                    </a:cubicBezTo>
                    <a:cubicBezTo>
                      <a:pt x="196099" y="367192"/>
                      <a:pt x="199071" y="362734"/>
                      <a:pt x="200900" y="359305"/>
                    </a:cubicBezTo>
                    <a:cubicBezTo>
                      <a:pt x="202729" y="355876"/>
                      <a:pt x="203872" y="352104"/>
                      <a:pt x="204329" y="347990"/>
                    </a:cubicBezTo>
                    <a:cubicBezTo>
                      <a:pt x="204786" y="343875"/>
                      <a:pt x="204900" y="338960"/>
                      <a:pt x="204672" y="333245"/>
                    </a:cubicBezTo>
                    <a:cubicBezTo>
                      <a:pt x="204443" y="327530"/>
                      <a:pt x="204786" y="319872"/>
                      <a:pt x="205700" y="310271"/>
                    </a:cubicBezTo>
                    <a:cubicBezTo>
                      <a:pt x="206158" y="301127"/>
                      <a:pt x="206500" y="293126"/>
                      <a:pt x="206729" y="286268"/>
                    </a:cubicBezTo>
                    <a:cubicBezTo>
                      <a:pt x="206958" y="279410"/>
                      <a:pt x="207072" y="275523"/>
                      <a:pt x="207072" y="274609"/>
                    </a:cubicBezTo>
                    <a:lnTo>
                      <a:pt x="207072" y="241691"/>
                    </a:lnTo>
                    <a:lnTo>
                      <a:pt x="205700" y="195056"/>
                    </a:lnTo>
                    <a:cubicBezTo>
                      <a:pt x="205700" y="194599"/>
                      <a:pt x="205358" y="189913"/>
                      <a:pt x="204672" y="180997"/>
                    </a:cubicBezTo>
                    <a:cubicBezTo>
                      <a:pt x="203986" y="172082"/>
                      <a:pt x="203414" y="163738"/>
                      <a:pt x="202957" y="155966"/>
                    </a:cubicBezTo>
                    <a:cubicBezTo>
                      <a:pt x="202043" y="143164"/>
                      <a:pt x="198500" y="131505"/>
                      <a:pt x="192327" y="120990"/>
                    </a:cubicBezTo>
                    <a:cubicBezTo>
                      <a:pt x="186155" y="110474"/>
                      <a:pt x="177811" y="102702"/>
                      <a:pt x="167296" y="97673"/>
                    </a:cubicBezTo>
                    <a:cubicBezTo>
                      <a:pt x="162724" y="95844"/>
                      <a:pt x="158095" y="94758"/>
                      <a:pt x="153408" y="9441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0" name="TextBox 1679">
                <a:extLst>
                  <a:ext uri="{FF2B5EF4-FFF2-40B4-BE49-F238E27FC236}">
                    <a16:creationId xmlns:a16="http://schemas.microsoft.com/office/drawing/2014/main" id="{C80ACC3B-CDDD-6D21-F1EE-F4BE0A1B2EE0}"/>
                  </a:ext>
                </a:extLst>
              </p:cNvPr>
              <p:cNvSpPr txBox="1"/>
              <p:nvPr/>
            </p:nvSpPr>
            <p:spPr>
              <a:xfrm>
                <a:off x="756665" y="-486561"/>
                <a:ext cx="312924" cy="482860"/>
              </a:xfrm>
              <a:custGeom>
                <a:avLst/>
                <a:gdLst/>
                <a:ahLst/>
                <a:cxnLst/>
                <a:rect l="l" t="t" r="r" b="b"/>
                <a:pathLst>
                  <a:path w="312924" h="482860">
                    <a:moveTo>
                      <a:pt x="174805" y="309"/>
                    </a:moveTo>
                    <a:cubicBezTo>
                      <a:pt x="188292" y="995"/>
                      <a:pt x="201551" y="2938"/>
                      <a:pt x="214581" y="6138"/>
                    </a:cubicBezTo>
                    <a:cubicBezTo>
                      <a:pt x="227611" y="9338"/>
                      <a:pt x="239613" y="13453"/>
                      <a:pt x="250586" y="18482"/>
                    </a:cubicBezTo>
                    <a:cubicBezTo>
                      <a:pt x="272531" y="29912"/>
                      <a:pt x="289448" y="46829"/>
                      <a:pt x="301335" y="69232"/>
                    </a:cubicBezTo>
                    <a:cubicBezTo>
                      <a:pt x="313222" y="91634"/>
                      <a:pt x="315965" y="119981"/>
                      <a:pt x="309564" y="154271"/>
                    </a:cubicBezTo>
                    <a:lnTo>
                      <a:pt x="308879" y="154271"/>
                    </a:lnTo>
                    <a:cubicBezTo>
                      <a:pt x="292877" y="157014"/>
                      <a:pt x="275732" y="158729"/>
                      <a:pt x="257444" y="159414"/>
                    </a:cubicBezTo>
                    <a:cubicBezTo>
                      <a:pt x="239156" y="160100"/>
                      <a:pt x="222011" y="158157"/>
                      <a:pt x="206009" y="153585"/>
                    </a:cubicBezTo>
                    <a:cubicBezTo>
                      <a:pt x="208752" y="141241"/>
                      <a:pt x="206237" y="130954"/>
                      <a:pt x="198465" y="122724"/>
                    </a:cubicBezTo>
                    <a:cubicBezTo>
                      <a:pt x="190692" y="114494"/>
                      <a:pt x="181320" y="109237"/>
                      <a:pt x="170347" y="106951"/>
                    </a:cubicBezTo>
                    <a:cubicBezTo>
                      <a:pt x="159374" y="104665"/>
                      <a:pt x="148744" y="105808"/>
                      <a:pt x="138457" y="110380"/>
                    </a:cubicBezTo>
                    <a:cubicBezTo>
                      <a:pt x="128170" y="114952"/>
                      <a:pt x="122112" y="123638"/>
                      <a:pt x="120284" y="136440"/>
                    </a:cubicBezTo>
                    <a:cubicBezTo>
                      <a:pt x="119369" y="139640"/>
                      <a:pt x="119026" y="142727"/>
                      <a:pt x="119255" y="145698"/>
                    </a:cubicBezTo>
                    <a:cubicBezTo>
                      <a:pt x="119484" y="148670"/>
                      <a:pt x="119826" y="151756"/>
                      <a:pt x="120284" y="154957"/>
                    </a:cubicBezTo>
                    <a:cubicBezTo>
                      <a:pt x="123941" y="165929"/>
                      <a:pt x="129885" y="173245"/>
                      <a:pt x="138115" y="176902"/>
                    </a:cubicBezTo>
                    <a:cubicBezTo>
                      <a:pt x="146344" y="180560"/>
                      <a:pt x="155259" y="183074"/>
                      <a:pt x="164861" y="184446"/>
                    </a:cubicBezTo>
                    <a:cubicBezTo>
                      <a:pt x="189092" y="187189"/>
                      <a:pt x="211609" y="194962"/>
                      <a:pt x="232412" y="207763"/>
                    </a:cubicBezTo>
                    <a:cubicBezTo>
                      <a:pt x="253215" y="220565"/>
                      <a:pt x="270245" y="236795"/>
                      <a:pt x="283504" y="256455"/>
                    </a:cubicBezTo>
                    <a:cubicBezTo>
                      <a:pt x="291734" y="266971"/>
                      <a:pt x="297906" y="278286"/>
                      <a:pt x="302021" y="290402"/>
                    </a:cubicBezTo>
                    <a:cubicBezTo>
                      <a:pt x="306135" y="302518"/>
                      <a:pt x="308536" y="314977"/>
                      <a:pt x="309222" y="327778"/>
                    </a:cubicBezTo>
                    <a:cubicBezTo>
                      <a:pt x="309907" y="340580"/>
                      <a:pt x="308993" y="353496"/>
                      <a:pt x="306478" y="366526"/>
                    </a:cubicBezTo>
                    <a:cubicBezTo>
                      <a:pt x="303964" y="379556"/>
                      <a:pt x="299963" y="392015"/>
                      <a:pt x="294477" y="403902"/>
                    </a:cubicBezTo>
                    <a:cubicBezTo>
                      <a:pt x="288990" y="418075"/>
                      <a:pt x="281675" y="430191"/>
                      <a:pt x="272531" y="440249"/>
                    </a:cubicBezTo>
                    <a:cubicBezTo>
                      <a:pt x="263387" y="450308"/>
                      <a:pt x="252986" y="458537"/>
                      <a:pt x="241327" y="464938"/>
                    </a:cubicBezTo>
                    <a:cubicBezTo>
                      <a:pt x="229669" y="471339"/>
                      <a:pt x="217096" y="476025"/>
                      <a:pt x="203608" y="478997"/>
                    </a:cubicBezTo>
                    <a:cubicBezTo>
                      <a:pt x="190121" y="481969"/>
                      <a:pt x="176291" y="483226"/>
                      <a:pt x="162117" y="482769"/>
                    </a:cubicBezTo>
                    <a:cubicBezTo>
                      <a:pt x="142001" y="482312"/>
                      <a:pt x="121998" y="478769"/>
                      <a:pt x="102110" y="472139"/>
                    </a:cubicBezTo>
                    <a:cubicBezTo>
                      <a:pt x="82222" y="465510"/>
                      <a:pt x="64505" y="456251"/>
                      <a:pt x="48960" y="444364"/>
                    </a:cubicBezTo>
                    <a:cubicBezTo>
                      <a:pt x="33416" y="432477"/>
                      <a:pt x="21071" y="417961"/>
                      <a:pt x="11927" y="400816"/>
                    </a:cubicBezTo>
                    <a:cubicBezTo>
                      <a:pt x="2783" y="383671"/>
                      <a:pt x="-1103" y="364126"/>
                      <a:pt x="269" y="342180"/>
                    </a:cubicBezTo>
                    <a:lnTo>
                      <a:pt x="269" y="340123"/>
                    </a:lnTo>
                    <a:lnTo>
                      <a:pt x="269" y="338065"/>
                    </a:lnTo>
                    <a:cubicBezTo>
                      <a:pt x="16271" y="335779"/>
                      <a:pt x="33873" y="335208"/>
                      <a:pt x="53075" y="336351"/>
                    </a:cubicBezTo>
                    <a:cubicBezTo>
                      <a:pt x="72278" y="337494"/>
                      <a:pt x="89651" y="337837"/>
                      <a:pt x="105196" y="337379"/>
                    </a:cubicBezTo>
                    <a:cubicBezTo>
                      <a:pt x="106110" y="352010"/>
                      <a:pt x="111940" y="362983"/>
                      <a:pt x="122684" y="370298"/>
                    </a:cubicBezTo>
                    <a:cubicBezTo>
                      <a:pt x="133428" y="377613"/>
                      <a:pt x="144858" y="381156"/>
                      <a:pt x="156974" y="380928"/>
                    </a:cubicBezTo>
                    <a:cubicBezTo>
                      <a:pt x="169090" y="380699"/>
                      <a:pt x="179605" y="376699"/>
                      <a:pt x="188521" y="368926"/>
                    </a:cubicBezTo>
                    <a:cubicBezTo>
                      <a:pt x="197436" y="361154"/>
                      <a:pt x="200522" y="349267"/>
                      <a:pt x="197779" y="333265"/>
                    </a:cubicBezTo>
                    <a:cubicBezTo>
                      <a:pt x="196407" y="322292"/>
                      <a:pt x="192293" y="313491"/>
                      <a:pt x="185435" y="306861"/>
                    </a:cubicBezTo>
                    <a:cubicBezTo>
                      <a:pt x="178577" y="300232"/>
                      <a:pt x="170461" y="294860"/>
                      <a:pt x="161089" y="290745"/>
                    </a:cubicBezTo>
                    <a:cubicBezTo>
                      <a:pt x="151716" y="286630"/>
                      <a:pt x="141543" y="283544"/>
                      <a:pt x="130571" y="281487"/>
                    </a:cubicBezTo>
                    <a:cubicBezTo>
                      <a:pt x="119598" y="279429"/>
                      <a:pt x="109311" y="277486"/>
                      <a:pt x="99710" y="275657"/>
                    </a:cubicBezTo>
                    <a:cubicBezTo>
                      <a:pt x="90566" y="273829"/>
                      <a:pt x="82108" y="270857"/>
                      <a:pt x="74335" y="266742"/>
                    </a:cubicBezTo>
                    <a:cubicBezTo>
                      <a:pt x="66563" y="262627"/>
                      <a:pt x="59476" y="257827"/>
                      <a:pt x="53075" y="252340"/>
                    </a:cubicBezTo>
                    <a:cubicBezTo>
                      <a:pt x="32044" y="232223"/>
                      <a:pt x="18442" y="210049"/>
                      <a:pt x="12270" y="185818"/>
                    </a:cubicBezTo>
                    <a:cubicBezTo>
                      <a:pt x="6098" y="161586"/>
                      <a:pt x="5755" y="138040"/>
                      <a:pt x="11242" y="115180"/>
                    </a:cubicBezTo>
                    <a:cubicBezTo>
                      <a:pt x="16728" y="92320"/>
                      <a:pt x="27129" y="71518"/>
                      <a:pt x="42445" y="52772"/>
                    </a:cubicBezTo>
                    <a:cubicBezTo>
                      <a:pt x="57762" y="34027"/>
                      <a:pt x="76393" y="20083"/>
                      <a:pt x="98338" y="10939"/>
                    </a:cubicBezTo>
                    <a:cubicBezTo>
                      <a:pt x="109311" y="6367"/>
                      <a:pt x="121427" y="3281"/>
                      <a:pt x="134686" y="1680"/>
                    </a:cubicBezTo>
                    <a:cubicBezTo>
                      <a:pt x="147944" y="80"/>
                      <a:pt x="161317" y="-377"/>
                      <a:pt x="174805" y="309"/>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grpSp>
      </p:grpSp>
      <p:sp>
        <p:nvSpPr>
          <p:cNvPr id="1690" name="TextBox 1689">
            <a:extLst>
              <a:ext uri="{FF2B5EF4-FFF2-40B4-BE49-F238E27FC236}">
                <a16:creationId xmlns:a16="http://schemas.microsoft.com/office/drawing/2014/main" id="{8FA67CCB-D6E0-55FC-A280-FD05648A46CC}"/>
              </a:ext>
            </a:extLst>
          </p:cNvPr>
          <p:cNvSpPr txBox="1"/>
          <p:nvPr/>
        </p:nvSpPr>
        <p:spPr>
          <a:xfrm>
            <a:off x="3859007" y="469743"/>
            <a:ext cx="205492" cy="455657"/>
          </a:xfrm>
          <a:custGeom>
            <a:avLst/>
            <a:gdLst/>
            <a:ahLst/>
            <a:cxnLst/>
            <a:rect l="l" t="t" r="r" b="b"/>
            <a:pathLst>
              <a:path w="205492" h="455657">
                <a:moveTo>
                  <a:pt x="135293" y="0"/>
                </a:moveTo>
                <a:cubicBezTo>
                  <a:pt x="146354" y="0"/>
                  <a:pt x="157416" y="213"/>
                  <a:pt x="168478" y="638"/>
                </a:cubicBezTo>
                <a:cubicBezTo>
                  <a:pt x="179539" y="1064"/>
                  <a:pt x="190814" y="1702"/>
                  <a:pt x="202301" y="2553"/>
                </a:cubicBezTo>
                <a:cubicBezTo>
                  <a:pt x="203577" y="20847"/>
                  <a:pt x="204428" y="38822"/>
                  <a:pt x="204854" y="56479"/>
                </a:cubicBezTo>
                <a:cubicBezTo>
                  <a:pt x="205279" y="74135"/>
                  <a:pt x="205492" y="91897"/>
                  <a:pt x="205492" y="109766"/>
                </a:cubicBezTo>
                <a:cubicBezTo>
                  <a:pt x="205492" y="158693"/>
                  <a:pt x="204322" y="206981"/>
                  <a:pt x="201982" y="254632"/>
                </a:cubicBezTo>
                <a:cubicBezTo>
                  <a:pt x="199642" y="302282"/>
                  <a:pt x="198472" y="350571"/>
                  <a:pt x="198472" y="399498"/>
                </a:cubicBezTo>
                <a:cubicBezTo>
                  <a:pt x="198472" y="406730"/>
                  <a:pt x="198472" y="414176"/>
                  <a:pt x="198472" y="421834"/>
                </a:cubicBezTo>
                <a:cubicBezTo>
                  <a:pt x="198472" y="429492"/>
                  <a:pt x="198685" y="436937"/>
                  <a:pt x="199110" y="444170"/>
                </a:cubicBezTo>
                <a:cubicBezTo>
                  <a:pt x="199110" y="446723"/>
                  <a:pt x="197834" y="448743"/>
                  <a:pt x="195281" y="450233"/>
                </a:cubicBezTo>
                <a:cubicBezTo>
                  <a:pt x="192728" y="451722"/>
                  <a:pt x="189538" y="452892"/>
                  <a:pt x="185709" y="453742"/>
                </a:cubicBezTo>
                <a:cubicBezTo>
                  <a:pt x="181879" y="454593"/>
                  <a:pt x="177625" y="455125"/>
                  <a:pt x="172945" y="455338"/>
                </a:cubicBezTo>
                <a:cubicBezTo>
                  <a:pt x="168265" y="455551"/>
                  <a:pt x="164011" y="455657"/>
                  <a:pt x="160182" y="455657"/>
                </a:cubicBezTo>
                <a:cubicBezTo>
                  <a:pt x="149545" y="455657"/>
                  <a:pt x="138590" y="455125"/>
                  <a:pt x="127316" y="454062"/>
                </a:cubicBezTo>
                <a:cubicBezTo>
                  <a:pt x="116041" y="452998"/>
                  <a:pt x="106149" y="452041"/>
                  <a:pt x="97640" y="451190"/>
                </a:cubicBezTo>
                <a:lnTo>
                  <a:pt x="97640" y="450552"/>
                </a:lnTo>
                <a:lnTo>
                  <a:pt x="97640" y="388649"/>
                </a:lnTo>
                <a:cubicBezTo>
                  <a:pt x="97640" y="347380"/>
                  <a:pt x="98917" y="306537"/>
                  <a:pt x="101469" y="266119"/>
                </a:cubicBezTo>
                <a:cubicBezTo>
                  <a:pt x="104022" y="225701"/>
                  <a:pt x="105298" y="184858"/>
                  <a:pt x="105298" y="143589"/>
                </a:cubicBezTo>
                <a:cubicBezTo>
                  <a:pt x="105298" y="141462"/>
                  <a:pt x="105298" y="139548"/>
                  <a:pt x="105298" y="137846"/>
                </a:cubicBezTo>
                <a:cubicBezTo>
                  <a:pt x="105298" y="136144"/>
                  <a:pt x="105086" y="134230"/>
                  <a:pt x="104660" y="132102"/>
                </a:cubicBezTo>
                <a:cubicBezTo>
                  <a:pt x="102533" y="131677"/>
                  <a:pt x="100619" y="133272"/>
                  <a:pt x="98917" y="136889"/>
                </a:cubicBezTo>
                <a:cubicBezTo>
                  <a:pt x="97215" y="140505"/>
                  <a:pt x="95300" y="144547"/>
                  <a:pt x="93173" y="149014"/>
                </a:cubicBezTo>
                <a:cubicBezTo>
                  <a:pt x="91046" y="153481"/>
                  <a:pt x="88706" y="157629"/>
                  <a:pt x="86153" y="161458"/>
                </a:cubicBezTo>
                <a:cubicBezTo>
                  <a:pt x="83601" y="165287"/>
                  <a:pt x="80622" y="167202"/>
                  <a:pt x="77219" y="167202"/>
                </a:cubicBezTo>
                <a:cubicBezTo>
                  <a:pt x="75092" y="167202"/>
                  <a:pt x="69986" y="166351"/>
                  <a:pt x="61903" y="164649"/>
                </a:cubicBezTo>
                <a:cubicBezTo>
                  <a:pt x="53819" y="162947"/>
                  <a:pt x="45097" y="160820"/>
                  <a:pt x="35737" y="158267"/>
                </a:cubicBezTo>
                <a:cubicBezTo>
                  <a:pt x="26378" y="155715"/>
                  <a:pt x="18081" y="153162"/>
                  <a:pt x="10849" y="150609"/>
                </a:cubicBezTo>
                <a:cubicBezTo>
                  <a:pt x="3616" y="148057"/>
                  <a:pt x="0" y="145717"/>
                  <a:pt x="0" y="143589"/>
                </a:cubicBezTo>
                <a:cubicBezTo>
                  <a:pt x="425" y="138484"/>
                  <a:pt x="2552" y="131677"/>
                  <a:pt x="6381" y="123168"/>
                </a:cubicBezTo>
                <a:cubicBezTo>
                  <a:pt x="10210" y="114659"/>
                  <a:pt x="14784" y="105299"/>
                  <a:pt x="20102" y="95088"/>
                </a:cubicBezTo>
                <a:cubicBezTo>
                  <a:pt x="25420" y="84877"/>
                  <a:pt x="31270" y="74454"/>
                  <a:pt x="37652" y="63818"/>
                </a:cubicBezTo>
                <a:cubicBezTo>
                  <a:pt x="44034" y="53181"/>
                  <a:pt x="49990" y="43396"/>
                  <a:pt x="55521" y="34461"/>
                </a:cubicBezTo>
                <a:cubicBezTo>
                  <a:pt x="61052" y="25527"/>
                  <a:pt x="65838" y="17975"/>
                  <a:pt x="69880" y="11806"/>
                </a:cubicBezTo>
                <a:cubicBezTo>
                  <a:pt x="73922" y="5637"/>
                  <a:pt x="76368" y="2127"/>
                  <a:pt x="77219" y="1276"/>
                </a:cubicBezTo>
                <a:cubicBezTo>
                  <a:pt x="87004" y="851"/>
                  <a:pt x="96683" y="532"/>
                  <a:pt x="106256" y="319"/>
                </a:cubicBezTo>
                <a:cubicBezTo>
                  <a:pt x="115828" y="106"/>
                  <a:pt x="125507" y="0"/>
                  <a:pt x="135293"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000">
              <a:solidFill>
                <a:schemeClr val="accent2"/>
              </a:solidFill>
              <a:latin typeface="Londrina Solid" pitchFamily="2" charset="77"/>
            </a:endParaRPr>
          </a:p>
        </p:txBody>
      </p:sp>
      <p:grpSp>
        <p:nvGrpSpPr>
          <p:cNvPr id="1691" name="Group 1690">
            <a:extLst>
              <a:ext uri="{FF2B5EF4-FFF2-40B4-BE49-F238E27FC236}">
                <a16:creationId xmlns:a16="http://schemas.microsoft.com/office/drawing/2014/main" id="{C6F1E62A-A2F7-87C4-DCB4-0CFFE3486565}"/>
              </a:ext>
            </a:extLst>
          </p:cNvPr>
          <p:cNvGrpSpPr/>
          <p:nvPr/>
        </p:nvGrpSpPr>
        <p:grpSpPr>
          <a:xfrm>
            <a:off x="4376376" y="456885"/>
            <a:ext cx="663397" cy="110093"/>
            <a:chOff x="4422440" y="456885"/>
            <a:chExt cx="663397" cy="110093"/>
          </a:xfrm>
        </p:grpSpPr>
        <p:sp>
          <p:nvSpPr>
            <p:cNvPr id="1692" name="TextBox 1691">
              <a:extLst>
                <a:ext uri="{FF2B5EF4-FFF2-40B4-BE49-F238E27FC236}">
                  <a16:creationId xmlns:a16="http://schemas.microsoft.com/office/drawing/2014/main" id="{2A1F874B-74D8-D6B7-8267-E06F1C359BB7}"/>
                </a:ext>
              </a:extLst>
            </p:cNvPr>
            <p:cNvSpPr txBox="1"/>
            <p:nvPr/>
          </p:nvSpPr>
          <p:spPr>
            <a:xfrm>
              <a:off x="4816318" y="490619"/>
              <a:ext cx="11277" cy="32092"/>
            </a:xfrm>
            <a:custGeom>
              <a:avLst/>
              <a:gdLst/>
              <a:ahLst/>
              <a:cxnLst/>
              <a:rect l="l" t="t" r="r" b="b"/>
              <a:pathLst>
                <a:path w="11277" h="32092">
                  <a:moveTo>
                    <a:pt x="5791" y="82"/>
                  </a:moveTo>
                  <a:cubicBezTo>
                    <a:pt x="6070" y="272"/>
                    <a:pt x="6350" y="799"/>
                    <a:pt x="6629" y="1663"/>
                  </a:cubicBezTo>
                  <a:cubicBezTo>
                    <a:pt x="7188" y="3390"/>
                    <a:pt x="7848" y="6692"/>
                    <a:pt x="8610" y="11569"/>
                  </a:cubicBezTo>
                  <a:cubicBezTo>
                    <a:pt x="9372" y="16446"/>
                    <a:pt x="10261" y="23253"/>
                    <a:pt x="11277" y="31991"/>
                  </a:cubicBezTo>
                  <a:cubicBezTo>
                    <a:pt x="9347" y="31991"/>
                    <a:pt x="7416" y="32016"/>
                    <a:pt x="5486" y="32067"/>
                  </a:cubicBezTo>
                  <a:cubicBezTo>
                    <a:pt x="3556" y="32118"/>
                    <a:pt x="1727" y="32092"/>
                    <a:pt x="0" y="31991"/>
                  </a:cubicBezTo>
                  <a:cubicBezTo>
                    <a:pt x="711" y="26809"/>
                    <a:pt x="1346" y="21983"/>
                    <a:pt x="1905" y="17513"/>
                  </a:cubicBezTo>
                  <a:cubicBezTo>
                    <a:pt x="2463" y="13042"/>
                    <a:pt x="2971" y="9334"/>
                    <a:pt x="3429" y="6387"/>
                  </a:cubicBezTo>
                  <a:cubicBezTo>
                    <a:pt x="3886" y="3441"/>
                    <a:pt x="4394" y="1485"/>
                    <a:pt x="4953" y="520"/>
                  </a:cubicBezTo>
                  <a:cubicBezTo>
                    <a:pt x="5232" y="37"/>
                    <a:pt x="5511" y="-109"/>
                    <a:pt x="5791" y="82"/>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3" name="TextBox 1692">
              <a:extLst>
                <a:ext uri="{FF2B5EF4-FFF2-40B4-BE49-F238E27FC236}">
                  <a16:creationId xmlns:a16="http://schemas.microsoft.com/office/drawing/2014/main" id="{E8E1C08E-2191-52A0-25FA-266D0A2A9EA0}"/>
                </a:ext>
              </a:extLst>
            </p:cNvPr>
            <p:cNvSpPr txBox="1"/>
            <p:nvPr/>
          </p:nvSpPr>
          <p:spPr>
            <a:xfrm>
              <a:off x="5012075" y="456885"/>
              <a:ext cx="73762" cy="109413"/>
            </a:xfrm>
            <a:custGeom>
              <a:avLst/>
              <a:gdLst/>
              <a:ahLst/>
              <a:cxnLst/>
              <a:rect l="l" t="t" r="r" b="b"/>
              <a:pathLst>
                <a:path w="73762" h="109413">
                  <a:moveTo>
                    <a:pt x="18746" y="498"/>
                  </a:moveTo>
                  <a:cubicBezTo>
                    <a:pt x="25553" y="-213"/>
                    <a:pt x="32665" y="-162"/>
                    <a:pt x="40082" y="651"/>
                  </a:cubicBezTo>
                  <a:cubicBezTo>
                    <a:pt x="46076" y="956"/>
                    <a:pt x="51461" y="2683"/>
                    <a:pt x="56236" y="5832"/>
                  </a:cubicBezTo>
                  <a:cubicBezTo>
                    <a:pt x="61011" y="8982"/>
                    <a:pt x="64720" y="12894"/>
                    <a:pt x="67361" y="17567"/>
                  </a:cubicBezTo>
                  <a:cubicBezTo>
                    <a:pt x="70003" y="22241"/>
                    <a:pt x="71400" y="27397"/>
                    <a:pt x="71552" y="33036"/>
                  </a:cubicBezTo>
                  <a:cubicBezTo>
                    <a:pt x="71705" y="38675"/>
                    <a:pt x="70206" y="44136"/>
                    <a:pt x="67056" y="49419"/>
                  </a:cubicBezTo>
                  <a:cubicBezTo>
                    <a:pt x="65126" y="53076"/>
                    <a:pt x="62561" y="56124"/>
                    <a:pt x="59360" y="58563"/>
                  </a:cubicBezTo>
                  <a:cubicBezTo>
                    <a:pt x="56160" y="61001"/>
                    <a:pt x="52121" y="62373"/>
                    <a:pt x="47244" y="62678"/>
                  </a:cubicBezTo>
                  <a:lnTo>
                    <a:pt x="46635" y="62678"/>
                  </a:lnTo>
                  <a:lnTo>
                    <a:pt x="46482" y="62678"/>
                  </a:lnTo>
                  <a:lnTo>
                    <a:pt x="46482" y="62830"/>
                  </a:lnTo>
                  <a:cubicBezTo>
                    <a:pt x="48616" y="66589"/>
                    <a:pt x="50953" y="70323"/>
                    <a:pt x="53493" y="74031"/>
                  </a:cubicBezTo>
                  <a:cubicBezTo>
                    <a:pt x="56033" y="77740"/>
                    <a:pt x="58522" y="81474"/>
                    <a:pt x="60960" y="85233"/>
                  </a:cubicBezTo>
                  <a:cubicBezTo>
                    <a:pt x="63399" y="88992"/>
                    <a:pt x="65736" y="92827"/>
                    <a:pt x="67971" y="96739"/>
                  </a:cubicBezTo>
                  <a:cubicBezTo>
                    <a:pt x="70206" y="100651"/>
                    <a:pt x="72086" y="104689"/>
                    <a:pt x="73610" y="108855"/>
                  </a:cubicBezTo>
                  <a:lnTo>
                    <a:pt x="73762" y="108855"/>
                  </a:lnTo>
                  <a:cubicBezTo>
                    <a:pt x="70206" y="108855"/>
                    <a:pt x="66244" y="108982"/>
                    <a:pt x="61875" y="109236"/>
                  </a:cubicBezTo>
                  <a:cubicBezTo>
                    <a:pt x="57506" y="109490"/>
                    <a:pt x="53036" y="109464"/>
                    <a:pt x="48464" y="109160"/>
                  </a:cubicBezTo>
                  <a:lnTo>
                    <a:pt x="48311" y="109160"/>
                  </a:lnTo>
                  <a:cubicBezTo>
                    <a:pt x="47295" y="106823"/>
                    <a:pt x="46025" y="104029"/>
                    <a:pt x="44501" y="100778"/>
                  </a:cubicBezTo>
                  <a:cubicBezTo>
                    <a:pt x="42977" y="97526"/>
                    <a:pt x="41301" y="94123"/>
                    <a:pt x="39472" y="90567"/>
                  </a:cubicBezTo>
                  <a:cubicBezTo>
                    <a:pt x="37643" y="87011"/>
                    <a:pt x="35662" y="83506"/>
                    <a:pt x="33528" y="80051"/>
                  </a:cubicBezTo>
                  <a:cubicBezTo>
                    <a:pt x="31395" y="76597"/>
                    <a:pt x="29261" y="73549"/>
                    <a:pt x="27128" y="70907"/>
                  </a:cubicBezTo>
                  <a:lnTo>
                    <a:pt x="26823" y="70450"/>
                  </a:lnTo>
                  <a:cubicBezTo>
                    <a:pt x="26518" y="72787"/>
                    <a:pt x="26366" y="75657"/>
                    <a:pt x="26366" y="79061"/>
                  </a:cubicBezTo>
                  <a:cubicBezTo>
                    <a:pt x="26366" y="82464"/>
                    <a:pt x="26442" y="85969"/>
                    <a:pt x="26594" y="89576"/>
                  </a:cubicBezTo>
                  <a:cubicBezTo>
                    <a:pt x="26747" y="93183"/>
                    <a:pt x="26924" y="96612"/>
                    <a:pt x="27128" y="99863"/>
                  </a:cubicBezTo>
                  <a:cubicBezTo>
                    <a:pt x="27331" y="103114"/>
                    <a:pt x="27483" y="105705"/>
                    <a:pt x="27585" y="107636"/>
                  </a:cubicBezTo>
                  <a:cubicBezTo>
                    <a:pt x="25858" y="108347"/>
                    <a:pt x="23597" y="108804"/>
                    <a:pt x="20803" y="109007"/>
                  </a:cubicBezTo>
                  <a:cubicBezTo>
                    <a:pt x="18009" y="109210"/>
                    <a:pt x="15240" y="109337"/>
                    <a:pt x="12497" y="109388"/>
                  </a:cubicBezTo>
                  <a:cubicBezTo>
                    <a:pt x="9754" y="109439"/>
                    <a:pt x="7290" y="109414"/>
                    <a:pt x="5106" y="109312"/>
                  </a:cubicBezTo>
                  <a:cubicBezTo>
                    <a:pt x="2921" y="109210"/>
                    <a:pt x="1575" y="109210"/>
                    <a:pt x="1067" y="109312"/>
                  </a:cubicBezTo>
                  <a:cubicBezTo>
                    <a:pt x="1270" y="109312"/>
                    <a:pt x="1423" y="107915"/>
                    <a:pt x="1524" y="105121"/>
                  </a:cubicBezTo>
                  <a:cubicBezTo>
                    <a:pt x="1626" y="102327"/>
                    <a:pt x="1677" y="98644"/>
                    <a:pt x="1677" y="94072"/>
                  </a:cubicBezTo>
                  <a:cubicBezTo>
                    <a:pt x="1677" y="89500"/>
                    <a:pt x="1677" y="84242"/>
                    <a:pt x="1677" y="78299"/>
                  </a:cubicBezTo>
                  <a:cubicBezTo>
                    <a:pt x="1677" y="72355"/>
                    <a:pt x="1651" y="66208"/>
                    <a:pt x="1601" y="59858"/>
                  </a:cubicBezTo>
                  <a:cubicBezTo>
                    <a:pt x="1550" y="53508"/>
                    <a:pt x="1448" y="47209"/>
                    <a:pt x="1296" y="40961"/>
                  </a:cubicBezTo>
                  <a:cubicBezTo>
                    <a:pt x="1143" y="34712"/>
                    <a:pt x="1016" y="28972"/>
                    <a:pt x="915" y="23739"/>
                  </a:cubicBezTo>
                  <a:cubicBezTo>
                    <a:pt x="813" y="18507"/>
                    <a:pt x="686" y="14037"/>
                    <a:pt x="534" y="10328"/>
                  </a:cubicBezTo>
                  <a:cubicBezTo>
                    <a:pt x="381" y="6620"/>
                    <a:pt x="204" y="4105"/>
                    <a:pt x="0" y="2784"/>
                  </a:cubicBezTo>
                  <a:cubicBezTo>
                    <a:pt x="5690" y="1972"/>
                    <a:pt x="11938" y="1210"/>
                    <a:pt x="18746" y="498"/>
                  </a:cubicBezTo>
                  <a:close/>
                  <a:moveTo>
                    <a:pt x="32766" y="21758"/>
                  </a:moveTo>
                  <a:cubicBezTo>
                    <a:pt x="29312" y="21911"/>
                    <a:pt x="25807" y="22698"/>
                    <a:pt x="22251" y="24120"/>
                  </a:cubicBezTo>
                  <a:cubicBezTo>
                    <a:pt x="22352" y="25441"/>
                    <a:pt x="22429" y="26940"/>
                    <a:pt x="22479" y="28616"/>
                  </a:cubicBezTo>
                  <a:cubicBezTo>
                    <a:pt x="22530" y="30293"/>
                    <a:pt x="22556" y="31994"/>
                    <a:pt x="22556" y="33722"/>
                  </a:cubicBezTo>
                  <a:cubicBezTo>
                    <a:pt x="22556" y="35449"/>
                    <a:pt x="22581" y="37125"/>
                    <a:pt x="22632" y="38751"/>
                  </a:cubicBezTo>
                  <a:cubicBezTo>
                    <a:pt x="22683" y="40376"/>
                    <a:pt x="22810" y="41748"/>
                    <a:pt x="23013" y="42866"/>
                  </a:cubicBezTo>
                  <a:lnTo>
                    <a:pt x="23165" y="42866"/>
                  </a:lnTo>
                  <a:cubicBezTo>
                    <a:pt x="25502" y="43069"/>
                    <a:pt x="28042" y="43221"/>
                    <a:pt x="30785" y="43323"/>
                  </a:cubicBezTo>
                  <a:cubicBezTo>
                    <a:pt x="33528" y="43424"/>
                    <a:pt x="36119" y="43272"/>
                    <a:pt x="38558" y="42866"/>
                  </a:cubicBezTo>
                  <a:cubicBezTo>
                    <a:pt x="40488" y="42459"/>
                    <a:pt x="41987" y="41469"/>
                    <a:pt x="43053" y="39894"/>
                  </a:cubicBezTo>
                  <a:cubicBezTo>
                    <a:pt x="44120" y="38319"/>
                    <a:pt x="44755" y="36592"/>
                    <a:pt x="44958" y="34712"/>
                  </a:cubicBezTo>
                  <a:cubicBezTo>
                    <a:pt x="45162" y="32833"/>
                    <a:pt x="44958" y="30953"/>
                    <a:pt x="44349" y="29073"/>
                  </a:cubicBezTo>
                  <a:cubicBezTo>
                    <a:pt x="43739" y="27194"/>
                    <a:pt x="42723" y="25695"/>
                    <a:pt x="41301" y="24578"/>
                  </a:cubicBezTo>
                  <a:cubicBezTo>
                    <a:pt x="39066" y="22546"/>
                    <a:pt x="36221" y="21606"/>
                    <a:pt x="32766" y="21758"/>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4" name="TextBox 1693">
              <a:extLst>
                <a:ext uri="{FF2B5EF4-FFF2-40B4-BE49-F238E27FC236}">
                  <a16:creationId xmlns:a16="http://schemas.microsoft.com/office/drawing/2014/main" id="{B0DAB0D1-E1AE-6CA5-E27D-95EEDF1BA3C5}"/>
                </a:ext>
              </a:extLst>
            </p:cNvPr>
            <p:cNvSpPr txBox="1"/>
            <p:nvPr/>
          </p:nvSpPr>
          <p:spPr>
            <a:xfrm>
              <a:off x="4717410" y="457416"/>
              <a:ext cx="68123" cy="108424"/>
            </a:xfrm>
            <a:custGeom>
              <a:avLst/>
              <a:gdLst/>
              <a:ahLst/>
              <a:cxnLst/>
              <a:rect l="l" t="t" r="r" b="b"/>
              <a:pathLst>
                <a:path w="68123" h="108424">
                  <a:moveTo>
                    <a:pt x="28423" y="271"/>
                  </a:moveTo>
                  <a:cubicBezTo>
                    <a:pt x="33350" y="678"/>
                    <a:pt x="38151" y="1567"/>
                    <a:pt x="42824" y="2938"/>
                  </a:cubicBezTo>
                  <a:cubicBezTo>
                    <a:pt x="47498" y="4310"/>
                    <a:pt x="51638" y="6342"/>
                    <a:pt x="55245" y="9034"/>
                  </a:cubicBezTo>
                  <a:cubicBezTo>
                    <a:pt x="58852" y="11727"/>
                    <a:pt x="61824" y="15105"/>
                    <a:pt x="64160" y="19169"/>
                  </a:cubicBezTo>
                  <a:cubicBezTo>
                    <a:pt x="66497" y="23233"/>
                    <a:pt x="67818" y="28160"/>
                    <a:pt x="68123" y="33952"/>
                  </a:cubicBezTo>
                  <a:lnTo>
                    <a:pt x="68123" y="34104"/>
                  </a:lnTo>
                  <a:cubicBezTo>
                    <a:pt x="68123" y="34815"/>
                    <a:pt x="68123" y="35501"/>
                    <a:pt x="68123" y="36161"/>
                  </a:cubicBezTo>
                  <a:cubicBezTo>
                    <a:pt x="68123" y="36822"/>
                    <a:pt x="68072" y="37457"/>
                    <a:pt x="67970" y="38066"/>
                  </a:cubicBezTo>
                  <a:cubicBezTo>
                    <a:pt x="67361" y="42943"/>
                    <a:pt x="65761" y="47414"/>
                    <a:pt x="63170" y="51478"/>
                  </a:cubicBezTo>
                  <a:cubicBezTo>
                    <a:pt x="60579" y="55542"/>
                    <a:pt x="57353" y="58996"/>
                    <a:pt x="53492" y="61841"/>
                  </a:cubicBezTo>
                  <a:cubicBezTo>
                    <a:pt x="49632" y="64686"/>
                    <a:pt x="45364" y="66743"/>
                    <a:pt x="40691" y="68013"/>
                  </a:cubicBezTo>
                  <a:cubicBezTo>
                    <a:pt x="36017" y="69283"/>
                    <a:pt x="31242" y="69512"/>
                    <a:pt x="26365" y="68699"/>
                  </a:cubicBezTo>
                  <a:cubicBezTo>
                    <a:pt x="26467" y="70121"/>
                    <a:pt x="26518" y="71518"/>
                    <a:pt x="26518" y="72890"/>
                  </a:cubicBezTo>
                  <a:cubicBezTo>
                    <a:pt x="26518" y="74261"/>
                    <a:pt x="26518" y="76243"/>
                    <a:pt x="26518" y="78833"/>
                  </a:cubicBezTo>
                  <a:cubicBezTo>
                    <a:pt x="26518" y="81424"/>
                    <a:pt x="26543" y="84904"/>
                    <a:pt x="26594" y="89273"/>
                  </a:cubicBezTo>
                  <a:cubicBezTo>
                    <a:pt x="26645" y="93642"/>
                    <a:pt x="26772" y="99534"/>
                    <a:pt x="26975" y="106951"/>
                  </a:cubicBezTo>
                  <a:lnTo>
                    <a:pt x="26975" y="107104"/>
                  </a:lnTo>
                  <a:cubicBezTo>
                    <a:pt x="26873" y="107104"/>
                    <a:pt x="26797" y="107129"/>
                    <a:pt x="26746" y="107180"/>
                  </a:cubicBezTo>
                  <a:cubicBezTo>
                    <a:pt x="26695" y="107231"/>
                    <a:pt x="26619" y="107256"/>
                    <a:pt x="26518" y="107256"/>
                  </a:cubicBezTo>
                  <a:cubicBezTo>
                    <a:pt x="25095" y="107662"/>
                    <a:pt x="23292" y="107942"/>
                    <a:pt x="21107" y="108094"/>
                  </a:cubicBezTo>
                  <a:cubicBezTo>
                    <a:pt x="18923" y="108247"/>
                    <a:pt x="16637" y="108348"/>
                    <a:pt x="14249" y="108399"/>
                  </a:cubicBezTo>
                  <a:cubicBezTo>
                    <a:pt x="11862" y="108450"/>
                    <a:pt x="9500" y="108424"/>
                    <a:pt x="7163" y="108323"/>
                  </a:cubicBezTo>
                  <a:cubicBezTo>
                    <a:pt x="4826" y="108221"/>
                    <a:pt x="2794" y="108069"/>
                    <a:pt x="1067" y="107866"/>
                  </a:cubicBezTo>
                  <a:cubicBezTo>
                    <a:pt x="762" y="100449"/>
                    <a:pt x="610" y="92397"/>
                    <a:pt x="610" y="83710"/>
                  </a:cubicBezTo>
                  <a:cubicBezTo>
                    <a:pt x="610" y="75023"/>
                    <a:pt x="610" y="66108"/>
                    <a:pt x="610" y="56964"/>
                  </a:cubicBezTo>
                  <a:cubicBezTo>
                    <a:pt x="610" y="47820"/>
                    <a:pt x="584" y="38625"/>
                    <a:pt x="533" y="29380"/>
                  </a:cubicBezTo>
                  <a:cubicBezTo>
                    <a:pt x="483" y="20134"/>
                    <a:pt x="305" y="11295"/>
                    <a:pt x="0" y="2862"/>
                  </a:cubicBezTo>
                  <a:cubicBezTo>
                    <a:pt x="4166" y="1744"/>
                    <a:pt x="8712" y="932"/>
                    <a:pt x="13640" y="424"/>
                  </a:cubicBezTo>
                  <a:cubicBezTo>
                    <a:pt x="18567" y="-84"/>
                    <a:pt x="23495" y="-135"/>
                    <a:pt x="28423" y="271"/>
                  </a:cubicBezTo>
                  <a:close/>
                  <a:moveTo>
                    <a:pt x="32614" y="23665"/>
                  </a:moveTo>
                  <a:cubicBezTo>
                    <a:pt x="29261" y="23106"/>
                    <a:pt x="25959" y="23233"/>
                    <a:pt x="22708" y="24046"/>
                  </a:cubicBezTo>
                  <a:cubicBezTo>
                    <a:pt x="22504" y="24046"/>
                    <a:pt x="22352" y="24096"/>
                    <a:pt x="22250" y="24198"/>
                  </a:cubicBezTo>
                  <a:cubicBezTo>
                    <a:pt x="22352" y="26027"/>
                    <a:pt x="22377" y="27957"/>
                    <a:pt x="22327" y="29989"/>
                  </a:cubicBezTo>
                  <a:cubicBezTo>
                    <a:pt x="22276" y="32021"/>
                    <a:pt x="22276" y="34053"/>
                    <a:pt x="22327" y="36085"/>
                  </a:cubicBezTo>
                  <a:cubicBezTo>
                    <a:pt x="22377" y="38117"/>
                    <a:pt x="22479" y="40073"/>
                    <a:pt x="22631" y="41953"/>
                  </a:cubicBezTo>
                  <a:cubicBezTo>
                    <a:pt x="22784" y="43832"/>
                    <a:pt x="23114" y="45534"/>
                    <a:pt x="23622" y="47058"/>
                  </a:cubicBezTo>
                  <a:lnTo>
                    <a:pt x="24079" y="47058"/>
                  </a:lnTo>
                  <a:cubicBezTo>
                    <a:pt x="25705" y="46956"/>
                    <a:pt x="27432" y="46880"/>
                    <a:pt x="29261" y="46829"/>
                  </a:cubicBezTo>
                  <a:cubicBezTo>
                    <a:pt x="31090" y="46779"/>
                    <a:pt x="32893" y="46652"/>
                    <a:pt x="34671" y="46448"/>
                  </a:cubicBezTo>
                  <a:cubicBezTo>
                    <a:pt x="36449" y="46245"/>
                    <a:pt x="38176" y="45864"/>
                    <a:pt x="39853" y="45305"/>
                  </a:cubicBezTo>
                  <a:cubicBezTo>
                    <a:pt x="41529" y="44747"/>
                    <a:pt x="42977" y="43858"/>
                    <a:pt x="44196" y="42638"/>
                  </a:cubicBezTo>
                  <a:cubicBezTo>
                    <a:pt x="45009" y="41521"/>
                    <a:pt x="45593" y="40251"/>
                    <a:pt x="45949" y="38828"/>
                  </a:cubicBezTo>
                  <a:cubicBezTo>
                    <a:pt x="46304" y="37406"/>
                    <a:pt x="46355" y="35984"/>
                    <a:pt x="46101" y="34561"/>
                  </a:cubicBezTo>
                  <a:cubicBezTo>
                    <a:pt x="45847" y="33139"/>
                    <a:pt x="45339" y="31818"/>
                    <a:pt x="44577" y="30599"/>
                  </a:cubicBezTo>
                  <a:cubicBezTo>
                    <a:pt x="43815" y="29380"/>
                    <a:pt x="42774" y="28364"/>
                    <a:pt x="41453" y="27551"/>
                  </a:cubicBezTo>
                  <a:cubicBezTo>
                    <a:pt x="38913" y="25519"/>
                    <a:pt x="35966" y="24223"/>
                    <a:pt x="32614" y="2366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5" name="TextBox 1694">
              <a:extLst>
                <a:ext uri="{FF2B5EF4-FFF2-40B4-BE49-F238E27FC236}">
                  <a16:creationId xmlns:a16="http://schemas.microsoft.com/office/drawing/2014/main" id="{69FB7959-9485-5008-4E6D-1AC08646A7C3}"/>
                </a:ext>
              </a:extLst>
            </p:cNvPr>
            <p:cNvSpPr txBox="1"/>
            <p:nvPr/>
          </p:nvSpPr>
          <p:spPr>
            <a:xfrm>
              <a:off x="4860285" y="457416"/>
              <a:ext cx="68123" cy="108424"/>
            </a:xfrm>
            <a:custGeom>
              <a:avLst/>
              <a:gdLst/>
              <a:ahLst/>
              <a:cxnLst/>
              <a:rect l="l" t="t" r="r" b="b"/>
              <a:pathLst>
                <a:path w="68123" h="108424">
                  <a:moveTo>
                    <a:pt x="28423" y="271"/>
                  </a:moveTo>
                  <a:cubicBezTo>
                    <a:pt x="33350" y="678"/>
                    <a:pt x="38151" y="1567"/>
                    <a:pt x="42824" y="2938"/>
                  </a:cubicBezTo>
                  <a:cubicBezTo>
                    <a:pt x="47498" y="4310"/>
                    <a:pt x="51638" y="6342"/>
                    <a:pt x="55245" y="9034"/>
                  </a:cubicBezTo>
                  <a:cubicBezTo>
                    <a:pt x="58852" y="11727"/>
                    <a:pt x="61824" y="15105"/>
                    <a:pt x="64160" y="19169"/>
                  </a:cubicBezTo>
                  <a:cubicBezTo>
                    <a:pt x="66497" y="23233"/>
                    <a:pt x="67818" y="28160"/>
                    <a:pt x="68123" y="33952"/>
                  </a:cubicBezTo>
                  <a:lnTo>
                    <a:pt x="68123" y="34104"/>
                  </a:lnTo>
                  <a:cubicBezTo>
                    <a:pt x="68123" y="34815"/>
                    <a:pt x="68123" y="35501"/>
                    <a:pt x="68123" y="36161"/>
                  </a:cubicBezTo>
                  <a:cubicBezTo>
                    <a:pt x="68123" y="36822"/>
                    <a:pt x="68072" y="37457"/>
                    <a:pt x="67970" y="38066"/>
                  </a:cubicBezTo>
                  <a:cubicBezTo>
                    <a:pt x="67361" y="42943"/>
                    <a:pt x="65761" y="47414"/>
                    <a:pt x="63170" y="51478"/>
                  </a:cubicBezTo>
                  <a:cubicBezTo>
                    <a:pt x="60579" y="55542"/>
                    <a:pt x="57353" y="58996"/>
                    <a:pt x="53492" y="61841"/>
                  </a:cubicBezTo>
                  <a:cubicBezTo>
                    <a:pt x="49632" y="64686"/>
                    <a:pt x="45364" y="66743"/>
                    <a:pt x="40691" y="68013"/>
                  </a:cubicBezTo>
                  <a:cubicBezTo>
                    <a:pt x="36017" y="69283"/>
                    <a:pt x="31242" y="69512"/>
                    <a:pt x="26365" y="68699"/>
                  </a:cubicBezTo>
                  <a:cubicBezTo>
                    <a:pt x="26467" y="70121"/>
                    <a:pt x="26518" y="71518"/>
                    <a:pt x="26518" y="72890"/>
                  </a:cubicBezTo>
                  <a:cubicBezTo>
                    <a:pt x="26518" y="74261"/>
                    <a:pt x="26518" y="76243"/>
                    <a:pt x="26518" y="78833"/>
                  </a:cubicBezTo>
                  <a:cubicBezTo>
                    <a:pt x="26518" y="81424"/>
                    <a:pt x="26543" y="84904"/>
                    <a:pt x="26594" y="89273"/>
                  </a:cubicBezTo>
                  <a:cubicBezTo>
                    <a:pt x="26645" y="93642"/>
                    <a:pt x="26772" y="99534"/>
                    <a:pt x="26975" y="106951"/>
                  </a:cubicBezTo>
                  <a:lnTo>
                    <a:pt x="26975" y="107104"/>
                  </a:lnTo>
                  <a:cubicBezTo>
                    <a:pt x="26873" y="107104"/>
                    <a:pt x="26797" y="107129"/>
                    <a:pt x="26746" y="107180"/>
                  </a:cubicBezTo>
                  <a:cubicBezTo>
                    <a:pt x="26695" y="107231"/>
                    <a:pt x="26619" y="107256"/>
                    <a:pt x="26518" y="107256"/>
                  </a:cubicBezTo>
                  <a:cubicBezTo>
                    <a:pt x="25095" y="107662"/>
                    <a:pt x="23292" y="107942"/>
                    <a:pt x="21107" y="108094"/>
                  </a:cubicBezTo>
                  <a:cubicBezTo>
                    <a:pt x="18923" y="108247"/>
                    <a:pt x="16637" y="108348"/>
                    <a:pt x="14249" y="108399"/>
                  </a:cubicBezTo>
                  <a:cubicBezTo>
                    <a:pt x="11862" y="108450"/>
                    <a:pt x="9500" y="108424"/>
                    <a:pt x="7163" y="108323"/>
                  </a:cubicBezTo>
                  <a:cubicBezTo>
                    <a:pt x="4826" y="108221"/>
                    <a:pt x="2794" y="108069"/>
                    <a:pt x="1067" y="107866"/>
                  </a:cubicBezTo>
                  <a:cubicBezTo>
                    <a:pt x="762" y="100449"/>
                    <a:pt x="610" y="92397"/>
                    <a:pt x="610" y="83710"/>
                  </a:cubicBezTo>
                  <a:cubicBezTo>
                    <a:pt x="610" y="75023"/>
                    <a:pt x="610" y="66108"/>
                    <a:pt x="610" y="56964"/>
                  </a:cubicBezTo>
                  <a:cubicBezTo>
                    <a:pt x="610" y="47820"/>
                    <a:pt x="584" y="38625"/>
                    <a:pt x="533" y="29380"/>
                  </a:cubicBezTo>
                  <a:cubicBezTo>
                    <a:pt x="483" y="20134"/>
                    <a:pt x="305" y="11295"/>
                    <a:pt x="0" y="2862"/>
                  </a:cubicBezTo>
                  <a:cubicBezTo>
                    <a:pt x="4166" y="1744"/>
                    <a:pt x="8712" y="932"/>
                    <a:pt x="13640" y="424"/>
                  </a:cubicBezTo>
                  <a:cubicBezTo>
                    <a:pt x="18567" y="-84"/>
                    <a:pt x="23495" y="-135"/>
                    <a:pt x="28423" y="271"/>
                  </a:cubicBezTo>
                  <a:close/>
                  <a:moveTo>
                    <a:pt x="32614" y="23665"/>
                  </a:moveTo>
                  <a:cubicBezTo>
                    <a:pt x="29261" y="23106"/>
                    <a:pt x="25959" y="23233"/>
                    <a:pt x="22708" y="24046"/>
                  </a:cubicBezTo>
                  <a:cubicBezTo>
                    <a:pt x="22504" y="24046"/>
                    <a:pt x="22352" y="24096"/>
                    <a:pt x="22250" y="24198"/>
                  </a:cubicBezTo>
                  <a:cubicBezTo>
                    <a:pt x="22352" y="26027"/>
                    <a:pt x="22377" y="27957"/>
                    <a:pt x="22327" y="29989"/>
                  </a:cubicBezTo>
                  <a:cubicBezTo>
                    <a:pt x="22276" y="32021"/>
                    <a:pt x="22276" y="34053"/>
                    <a:pt x="22327" y="36085"/>
                  </a:cubicBezTo>
                  <a:cubicBezTo>
                    <a:pt x="22377" y="38117"/>
                    <a:pt x="22479" y="40073"/>
                    <a:pt x="22631" y="41953"/>
                  </a:cubicBezTo>
                  <a:cubicBezTo>
                    <a:pt x="22784" y="43832"/>
                    <a:pt x="23114" y="45534"/>
                    <a:pt x="23622" y="47058"/>
                  </a:cubicBezTo>
                  <a:lnTo>
                    <a:pt x="24079" y="47058"/>
                  </a:lnTo>
                  <a:cubicBezTo>
                    <a:pt x="25705" y="46956"/>
                    <a:pt x="27432" y="46880"/>
                    <a:pt x="29261" y="46829"/>
                  </a:cubicBezTo>
                  <a:cubicBezTo>
                    <a:pt x="31090" y="46779"/>
                    <a:pt x="32893" y="46652"/>
                    <a:pt x="34671" y="46448"/>
                  </a:cubicBezTo>
                  <a:cubicBezTo>
                    <a:pt x="36449" y="46245"/>
                    <a:pt x="38176" y="45864"/>
                    <a:pt x="39853" y="45305"/>
                  </a:cubicBezTo>
                  <a:cubicBezTo>
                    <a:pt x="41529" y="44747"/>
                    <a:pt x="42977" y="43858"/>
                    <a:pt x="44196" y="42638"/>
                  </a:cubicBezTo>
                  <a:cubicBezTo>
                    <a:pt x="45009" y="41521"/>
                    <a:pt x="45593" y="40251"/>
                    <a:pt x="45949" y="38828"/>
                  </a:cubicBezTo>
                  <a:cubicBezTo>
                    <a:pt x="46304" y="37406"/>
                    <a:pt x="46355" y="35984"/>
                    <a:pt x="46101" y="34561"/>
                  </a:cubicBezTo>
                  <a:cubicBezTo>
                    <a:pt x="45847" y="33139"/>
                    <a:pt x="45339" y="31818"/>
                    <a:pt x="44577" y="30599"/>
                  </a:cubicBezTo>
                  <a:cubicBezTo>
                    <a:pt x="43815" y="29380"/>
                    <a:pt x="42774" y="28364"/>
                    <a:pt x="41453" y="27551"/>
                  </a:cubicBezTo>
                  <a:cubicBezTo>
                    <a:pt x="38913" y="25519"/>
                    <a:pt x="35966" y="24223"/>
                    <a:pt x="32614" y="2366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6" name="TextBox 1695">
              <a:extLst>
                <a:ext uri="{FF2B5EF4-FFF2-40B4-BE49-F238E27FC236}">
                  <a16:creationId xmlns:a16="http://schemas.microsoft.com/office/drawing/2014/main" id="{8703398F-6919-CE8C-66BB-EBF4EC7FD4BD}"/>
                </a:ext>
              </a:extLst>
            </p:cNvPr>
            <p:cNvSpPr txBox="1"/>
            <p:nvPr/>
          </p:nvSpPr>
          <p:spPr>
            <a:xfrm>
              <a:off x="4422440" y="457992"/>
              <a:ext cx="63703" cy="108966"/>
            </a:xfrm>
            <a:custGeom>
              <a:avLst/>
              <a:gdLst/>
              <a:ahLst/>
              <a:cxnLst/>
              <a:rect l="l" t="t" r="r" b="b"/>
              <a:pathLst>
                <a:path w="63703" h="108966">
                  <a:moveTo>
                    <a:pt x="53492" y="0"/>
                  </a:moveTo>
                  <a:cubicBezTo>
                    <a:pt x="57251" y="0"/>
                    <a:pt x="60604" y="305"/>
                    <a:pt x="63551" y="914"/>
                  </a:cubicBezTo>
                  <a:lnTo>
                    <a:pt x="63551" y="49987"/>
                  </a:lnTo>
                  <a:cubicBezTo>
                    <a:pt x="63652" y="54254"/>
                    <a:pt x="63703" y="58572"/>
                    <a:pt x="63703" y="62941"/>
                  </a:cubicBezTo>
                  <a:cubicBezTo>
                    <a:pt x="63703" y="67310"/>
                    <a:pt x="63703" y="71679"/>
                    <a:pt x="63703" y="76048"/>
                  </a:cubicBezTo>
                  <a:cubicBezTo>
                    <a:pt x="63703" y="78994"/>
                    <a:pt x="63678" y="81839"/>
                    <a:pt x="63627" y="84582"/>
                  </a:cubicBezTo>
                  <a:cubicBezTo>
                    <a:pt x="63576" y="87325"/>
                    <a:pt x="63551" y="90119"/>
                    <a:pt x="63551" y="92964"/>
                  </a:cubicBezTo>
                  <a:cubicBezTo>
                    <a:pt x="63551" y="94996"/>
                    <a:pt x="63576" y="97028"/>
                    <a:pt x="63627" y="99060"/>
                  </a:cubicBezTo>
                  <a:cubicBezTo>
                    <a:pt x="63678" y="101092"/>
                    <a:pt x="63703" y="103124"/>
                    <a:pt x="63703" y="105156"/>
                  </a:cubicBezTo>
                  <a:lnTo>
                    <a:pt x="63703" y="108204"/>
                  </a:lnTo>
                  <a:cubicBezTo>
                    <a:pt x="63500" y="108306"/>
                    <a:pt x="63043" y="108458"/>
                    <a:pt x="62331" y="108661"/>
                  </a:cubicBezTo>
                  <a:cubicBezTo>
                    <a:pt x="61620" y="108864"/>
                    <a:pt x="60401" y="108966"/>
                    <a:pt x="58674" y="108966"/>
                  </a:cubicBezTo>
                  <a:cubicBezTo>
                    <a:pt x="56642" y="108966"/>
                    <a:pt x="54305" y="108839"/>
                    <a:pt x="51663" y="108585"/>
                  </a:cubicBezTo>
                  <a:cubicBezTo>
                    <a:pt x="49022" y="108331"/>
                    <a:pt x="46685" y="108204"/>
                    <a:pt x="44653" y="108204"/>
                  </a:cubicBezTo>
                  <a:cubicBezTo>
                    <a:pt x="41300" y="100686"/>
                    <a:pt x="37973" y="93396"/>
                    <a:pt x="34671" y="86335"/>
                  </a:cubicBezTo>
                  <a:cubicBezTo>
                    <a:pt x="31369" y="79273"/>
                    <a:pt x="28549" y="72492"/>
                    <a:pt x="26213" y="65989"/>
                  </a:cubicBezTo>
                  <a:lnTo>
                    <a:pt x="24689" y="61417"/>
                  </a:lnTo>
                  <a:cubicBezTo>
                    <a:pt x="24282" y="60300"/>
                    <a:pt x="23901" y="59258"/>
                    <a:pt x="23546" y="58293"/>
                  </a:cubicBezTo>
                  <a:cubicBezTo>
                    <a:pt x="23190" y="57328"/>
                    <a:pt x="22911" y="56845"/>
                    <a:pt x="22707" y="56845"/>
                  </a:cubicBezTo>
                  <a:cubicBezTo>
                    <a:pt x="22606" y="56845"/>
                    <a:pt x="22479" y="58064"/>
                    <a:pt x="22326" y="60503"/>
                  </a:cubicBezTo>
                  <a:cubicBezTo>
                    <a:pt x="22174" y="62941"/>
                    <a:pt x="22047" y="66040"/>
                    <a:pt x="21945" y="69799"/>
                  </a:cubicBezTo>
                  <a:cubicBezTo>
                    <a:pt x="21844" y="73558"/>
                    <a:pt x="21768" y="77724"/>
                    <a:pt x="21717" y="82296"/>
                  </a:cubicBezTo>
                  <a:cubicBezTo>
                    <a:pt x="21666" y="86868"/>
                    <a:pt x="21641" y="91288"/>
                    <a:pt x="21641" y="95555"/>
                  </a:cubicBezTo>
                  <a:cubicBezTo>
                    <a:pt x="21641" y="97892"/>
                    <a:pt x="21641" y="100152"/>
                    <a:pt x="21641" y="102337"/>
                  </a:cubicBezTo>
                  <a:cubicBezTo>
                    <a:pt x="21641" y="104521"/>
                    <a:pt x="21691" y="106477"/>
                    <a:pt x="21793" y="108204"/>
                  </a:cubicBezTo>
                  <a:cubicBezTo>
                    <a:pt x="20675" y="108509"/>
                    <a:pt x="19558" y="108712"/>
                    <a:pt x="18440" y="108814"/>
                  </a:cubicBezTo>
                  <a:cubicBezTo>
                    <a:pt x="17323" y="108915"/>
                    <a:pt x="16205" y="108966"/>
                    <a:pt x="15087" y="108966"/>
                  </a:cubicBezTo>
                  <a:cubicBezTo>
                    <a:pt x="12649" y="108966"/>
                    <a:pt x="10185" y="108814"/>
                    <a:pt x="7696" y="108509"/>
                  </a:cubicBezTo>
                  <a:cubicBezTo>
                    <a:pt x="5207" y="108204"/>
                    <a:pt x="2794" y="108052"/>
                    <a:pt x="457" y="108052"/>
                  </a:cubicBezTo>
                  <a:lnTo>
                    <a:pt x="457" y="97384"/>
                  </a:lnTo>
                  <a:cubicBezTo>
                    <a:pt x="457" y="87732"/>
                    <a:pt x="381" y="78537"/>
                    <a:pt x="228" y="69799"/>
                  </a:cubicBezTo>
                  <a:cubicBezTo>
                    <a:pt x="76" y="61062"/>
                    <a:pt x="0" y="51918"/>
                    <a:pt x="0" y="42367"/>
                  </a:cubicBezTo>
                  <a:cubicBezTo>
                    <a:pt x="0" y="35357"/>
                    <a:pt x="101" y="28423"/>
                    <a:pt x="305" y="21565"/>
                  </a:cubicBezTo>
                  <a:cubicBezTo>
                    <a:pt x="508" y="14707"/>
                    <a:pt x="863" y="8026"/>
                    <a:pt x="1371" y="1524"/>
                  </a:cubicBezTo>
                  <a:cubicBezTo>
                    <a:pt x="2387" y="1321"/>
                    <a:pt x="3480" y="1168"/>
                    <a:pt x="4648" y="1067"/>
                  </a:cubicBezTo>
                  <a:cubicBezTo>
                    <a:pt x="5816" y="965"/>
                    <a:pt x="7010" y="914"/>
                    <a:pt x="8229" y="914"/>
                  </a:cubicBezTo>
                  <a:cubicBezTo>
                    <a:pt x="8839" y="914"/>
                    <a:pt x="9855" y="940"/>
                    <a:pt x="11277" y="991"/>
                  </a:cubicBezTo>
                  <a:cubicBezTo>
                    <a:pt x="12700" y="1041"/>
                    <a:pt x="14122" y="1143"/>
                    <a:pt x="15545" y="1295"/>
                  </a:cubicBezTo>
                  <a:cubicBezTo>
                    <a:pt x="16967" y="1448"/>
                    <a:pt x="18212" y="1626"/>
                    <a:pt x="19278" y="1829"/>
                  </a:cubicBezTo>
                  <a:cubicBezTo>
                    <a:pt x="20345" y="2032"/>
                    <a:pt x="20879" y="2235"/>
                    <a:pt x="20879" y="2438"/>
                  </a:cubicBezTo>
                  <a:cubicBezTo>
                    <a:pt x="21590" y="4267"/>
                    <a:pt x="22250" y="5791"/>
                    <a:pt x="22860" y="7010"/>
                  </a:cubicBezTo>
                  <a:cubicBezTo>
                    <a:pt x="23469" y="8230"/>
                    <a:pt x="24054" y="9398"/>
                    <a:pt x="24612" y="10516"/>
                  </a:cubicBezTo>
                  <a:cubicBezTo>
                    <a:pt x="25171" y="11633"/>
                    <a:pt x="25781" y="12878"/>
                    <a:pt x="26441" y="14249"/>
                  </a:cubicBezTo>
                  <a:cubicBezTo>
                    <a:pt x="27102" y="15621"/>
                    <a:pt x="27889" y="17374"/>
                    <a:pt x="28803" y="19507"/>
                  </a:cubicBezTo>
                  <a:cubicBezTo>
                    <a:pt x="29007" y="20015"/>
                    <a:pt x="29464" y="20980"/>
                    <a:pt x="30175" y="22403"/>
                  </a:cubicBezTo>
                  <a:cubicBezTo>
                    <a:pt x="30886" y="23825"/>
                    <a:pt x="31699" y="25476"/>
                    <a:pt x="32613" y="27356"/>
                  </a:cubicBezTo>
                  <a:cubicBezTo>
                    <a:pt x="33528" y="29235"/>
                    <a:pt x="34493" y="31217"/>
                    <a:pt x="35509" y="33299"/>
                  </a:cubicBezTo>
                  <a:cubicBezTo>
                    <a:pt x="36525" y="35382"/>
                    <a:pt x="37465" y="37262"/>
                    <a:pt x="38328" y="38938"/>
                  </a:cubicBezTo>
                  <a:cubicBezTo>
                    <a:pt x="39192" y="40615"/>
                    <a:pt x="39929" y="42037"/>
                    <a:pt x="40538" y="43205"/>
                  </a:cubicBezTo>
                  <a:cubicBezTo>
                    <a:pt x="41148" y="44374"/>
                    <a:pt x="41503" y="44958"/>
                    <a:pt x="41605" y="44958"/>
                  </a:cubicBezTo>
                  <a:cubicBezTo>
                    <a:pt x="41910" y="44755"/>
                    <a:pt x="42164" y="43739"/>
                    <a:pt x="42367" y="41910"/>
                  </a:cubicBezTo>
                  <a:cubicBezTo>
                    <a:pt x="42570" y="40081"/>
                    <a:pt x="42672" y="38303"/>
                    <a:pt x="42672" y="36576"/>
                  </a:cubicBezTo>
                  <a:cubicBezTo>
                    <a:pt x="42672" y="32512"/>
                    <a:pt x="42596" y="28727"/>
                    <a:pt x="42443" y="25222"/>
                  </a:cubicBezTo>
                  <a:cubicBezTo>
                    <a:pt x="42291" y="21717"/>
                    <a:pt x="42215" y="18136"/>
                    <a:pt x="42215" y="14478"/>
                  </a:cubicBezTo>
                  <a:cubicBezTo>
                    <a:pt x="42215" y="12344"/>
                    <a:pt x="42240" y="10185"/>
                    <a:pt x="42291" y="8001"/>
                  </a:cubicBezTo>
                  <a:cubicBezTo>
                    <a:pt x="42342" y="5817"/>
                    <a:pt x="42418" y="3454"/>
                    <a:pt x="42519" y="914"/>
                  </a:cubicBezTo>
                  <a:cubicBezTo>
                    <a:pt x="45974" y="305"/>
                    <a:pt x="49631" y="0"/>
                    <a:pt x="53492"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7" name="TextBox 1696">
              <a:extLst>
                <a:ext uri="{FF2B5EF4-FFF2-40B4-BE49-F238E27FC236}">
                  <a16:creationId xmlns:a16="http://schemas.microsoft.com/office/drawing/2014/main" id="{C1FAB900-4446-834A-2594-4D39312118E1}"/>
                </a:ext>
              </a:extLst>
            </p:cNvPr>
            <p:cNvSpPr txBox="1"/>
            <p:nvPr/>
          </p:nvSpPr>
          <p:spPr>
            <a:xfrm>
              <a:off x="4788581" y="458755"/>
              <a:ext cx="65989" cy="108173"/>
            </a:xfrm>
            <a:custGeom>
              <a:avLst/>
              <a:gdLst/>
              <a:ahLst/>
              <a:cxnLst/>
              <a:rect l="l" t="t" r="r" b="b"/>
              <a:pathLst>
                <a:path w="65989" h="108173">
                  <a:moveTo>
                    <a:pt x="42062" y="0"/>
                  </a:moveTo>
                  <a:cubicBezTo>
                    <a:pt x="42367" y="1321"/>
                    <a:pt x="42850" y="3327"/>
                    <a:pt x="43510" y="6020"/>
                  </a:cubicBezTo>
                  <a:cubicBezTo>
                    <a:pt x="44170" y="8712"/>
                    <a:pt x="44882" y="11760"/>
                    <a:pt x="45644" y="15164"/>
                  </a:cubicBezTo>
                  <a:cubicBezTo>
                    <a:pt x="46406" y="18567"/>
                    <a:pt x="47218" y="22200"/>
                    <a:pt x="48082" y="26060"/>
                  </a:cubicBezTo>
                  <a:cubicBezTo>
                    <a:pt x="48946" y="29921"/>
                    <a:pt x="49784" y="33630"/>
                    <a:pt x="50597" y="37186"/>
                  </a:cubicBezTo>
                  <a:cubicBezTo>
                    <a:pt x="51409" y="40742"/>
                    <a:pt x="52171" y="43993"/>
                    <a:pt x="52883" y="46939"/>
                  </a:cubicBezTo>
                  <a:cubicBezTo>
                    <a:pt x="53594" y="49886"/>
                    <a:pt x="54153" y="52222"/>
                    <a:pt x="54559" y="53950"/>
                  </a:cubicBezTo>
                  <a:lnTo>
                    <a:pt x="65989" y="107290"/>
                  </a:lnTo>
                  <a:lnTo>
                    <a:pt x="65989" y="107442"/>
                  </a:lnTo>
                  <a:cubicBezTo>
                    <a:pt x="62941" y="108052"/>
                    <a:pt x="59588" y="108280"/>
                    <a:pt x="55931" y="108128"/>
                  </a:cubicBezTo>
                  <a:cubicBezTo>
                    <a:pt x="52273" y="107975"/>
                    <a:pt x="48819" y="107544"/>
                    <a:pt x="45567" y="106832"/>
                  </a:cubicBezTo>
                  <a:lnTo>
                    <a:pt x="45415" y="106832"/>
                  </a:lnTo>
                  <a:cubicBezTo>
                    <a:pt x="44805" y="105207"/>
                    <a:pt x="44221" y="103276"/>
                    <a:pt x="43662" y="101041"/>
                  </a:cubicBezTo>
                  <a:cubicBezTo>
                    <a:pt x="43104" y="98806"/>
                    <a:pt x="42545" y="96520"/>
                    <a:pt x="41986" y="94183"/>
                  </a:cubicBezTo>
                  <a:cubicBezTo>
                    <a:pt x="41427" y="91846"/>
                    <a:pt x="40843" y="89611"/>
                    <a:pt x="40233" y="87478"/>
                  </a:cubicBezTo>
                  <a:cubicBezTo>
                    <a:pt x="39624" y="85344"/>
                    <a:pt x="38963" y="83515"/>
                    <a:pt x="38252" y="81991"/>
                  </a:cubicBezTo>
                  <a:cubicBezTo>
                    <a:pt x="36931" y="81788"/>
                    <a:pt x="35915" y="81686"/>
                    <a:pt x="35204" y="81686"/>
                  </a:cubicBezTo>
                  <a:cubicBezTo>
                    <a:pt x="34493" y="81686"/>
                    <a:pt x="33858" y="81686"/>
                    <a:pt x="33299" y="81686"/>
                  </a:cubicBezTo>
                  <a:cubicBezTo>
                    <a:pt x="32740" y="81686"/>
                    <a:pt x="32131" y="81712"/>
                    <a:pt x="31470" y="81763"/>
                  </a:cubicBezTo>
                  <a:cubicBezTo>
                    <a:pt x="30810" y="81813"/>
                    <a:pt x="29921" y="81839"/>
                    <a:pt x="28803" y="81839"/>
                  </a:cubicBezTo>
                  <a:cubicBezTo>
                    <a:pt x="28092" y="83464"/>
                    <a:pt x="27508" y="85369"/>
                    <a:pt x="27051" y="87554"/>
                  </a:cubicBezTo>
                  <a:cubicBezTo>
                    <a:pt x="26594" y="89738"/>
                    <a:pt x="26136" y="92024"/>
                    <a:pt x="25679" y="94412"/>
                  </a:cubicBezTo>
                  <a:cubicBezTo>
                    <a:pt x="25222" y="96799"/>
                    <a:pt x="24739" y="99111"/>
                    <a:pt x="24231" y="101346"/>
                  </a:cubicBezTo>
                  <a:cubicBezTo>
                    <a:pt x="23723" y="103581"/>
                    <a:pt x="23012" y="105562"/>
                    <a:pt x="22098" y="107290"/>
                  </a:cubicBezTo>
                  <a:cubicBezTo>
                    <a:pt x="21996" y="107290"/>
                    <a:pt x="21920" y="107315"/>
                    <a:pt x="21869" y="107366"/>
                  </a:cubicBezTo>
                  <a:cubicBezTo>
                    <a:pt x="21818" y="107417"/>
                    <a:pt x="21742" y="107442"/>
                    <a:pt x="21641" y="107442"/>
                  </a:cubicBezTo>
                  <a:cubicBezTo>
                    <a:pt x="20828" y="107645"/>
                    <a:pt x="18796" y="107645"/>
                    <a:pt x="15545" y="107442"/>
                  </a:cubicBezTo>
                  <a:cubicBezTo>
                    <a:pt x="12293" y="107239"/>
                    <a:pt x="7213" y="107188"/>
                    <a:pt x="305" y="107290"/>
                  </a:cubicBezTo>
                  <a:cubicBezTo>
                    <a:pt x="203" y="107290"/>
                    <a:pt x="101" y="107239"/>
                    <a:pt x="0" y="107137"/>
                  </a:cubicBezTo>
                  <a:cubicBezTo>
                    <a:pt x="203" y="106426"/>
                    <a:pt x="559" y="104445"/>
                    <a:pt x="1067" y="101194"/>
                  </a:cubicBezTo>
                  <a:cubicBezTo>
                    <a:pt x="1575" y="97942"/>
                    <a:pt x="2286" y="93726"/>
                    <a:pt x="3200" y="88544"/>
                  </a:cubicBezTo>
                  <a:cubicBezTo>
                    <a:pt x="4115" y="83363"/>
                    <a:pt x="5207" y="77394"/>
                    <a:pt x="6477" y="70637"/>
                  </a:cubicBezTo>
                  <a:cubicBezTo>
                    <a:pt x="7747" y="63881"/>
                    <a:pt x="9245" y="56693"/>
                    <a:pt x="10973" y="49073"/>
                  </a:cubicBezTo>
                  <a:cubicBezTo>
                    <a:pt x="12700" y="41453"/>
                    <a:pt x="14579" y="33528"/>
                    <a:pt x="16611" y="25298"/>
                  </a:cubicBezTo>
                  <a:cubicBezTo>
                    <a:pt x="18643" y="17069"/>
                    <a:pt x="20879" y="8890"/>
                    <a:pt x="23317" y="762"/>
                  </a:cubicBezTo>
                  <a:cubicBezTo>
                    <a:pt x="24028" y="660"/>
                    <a:pt x="24790" y="610"/>
                    <a:pt x="25603" y="610"/>
                  </a:cubicBezTo>
                  <a:cubicBezTo>
                    <a:pt x="26416" y="610"/>
                    <a:pt x="27483" y="610"/>
                    <a:pt x="28803" y="610"/>
                  </a:cubicBezTo>
                  <a:cubicBezTo>
                    <a:pt x="30124" y="610"/>
                    <a:pt x="31826" y="584"/>
                    <a:pt x="33909" y="533"/>
                  </a:cubicBezTo>
                  <a:cubicBezTo>
                    <a:pt x="35992" y="483"/>
                    <a:pt x="38709" y="305"/>
                    <a:pt x="42062" y="0"/>
                  </a:cubicBezTo>
                  <a:close/>
                  <a:moveTo>
                    <a:pt x="33528" y="31947"/>
                  </a:moveTo>
                  <a:cubicBezTo>
                    <a:pt x="33248" y="31756"/>
                    <a:pt x="32969" y="31902"/>
                    <a:pt x="32690" y="32385"/>
                  </a:cubicBezTo>
                  <a:cubicBezTo>
                    <a:pt x="32131" y="33350"/>
                    <a:pt x="31623" y="35306"/>
                    <a:pt x="31166" y="38252"/>
                  </a:cubicBezTo>
                  <a:cubicBezTo>
                    <a:pt x="30708" y="41199"/>
                    <a:pt x="30200" y="44907"/>
                    <a:pt x="29642" y="49378"/>
                  </a:cubicBezTo>
                  <a:cubicBezTo>
                    <a:pt x="29083" y="53848"/>
                    <a:pt x="28448" y="58674"/>
                    <a:pt x="27737" y="63856"/>
                  </a:cubicBezTo>
                  <a:cubicBezTo>
                    <a:pt x="29464" y="63957"/>
                    <a:pt x="31293" y="63983"/>
                    <a:pt x="33223" y="63932"/>
                  </a:cubicBezTo>
                  <a:cubicBezTo>
                    <a:pt x="35153" y="63881"/>
                    <a:pt x="37084" y="63856"/>
                    <a:pt x="39014" y="63856"/>
                  </a:cubicBezTo>
                  <a:cubicBezTo>
                    <a:pt x="37998" y="55118"/>
                    <a:pt x="37109" y="48311"/>
                    <a:pt x="36347" y="43434"/>
                  </a:cubicBezTo>
                  <a:cubicBezTo>
                    <a:pt x="35585" y="38557"/>
                    <a:pt x="34925" y="35255"/>
                    <a:pt x="34366" y="33528"/>
                  </a:cubicBezTo>
                  <a:cubicBezTo>
                    <a:pt x="34087" y="32664"/>
                    <a:pt x="33807" y="32137"/>
                    <a:pt x="33528" y="31947"/>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8" name="TextBox 1697">
              <a:extLst>
                <a:ext uri="{FF2B5EF4-FFF2-40B4-BE49-F238E27FC236}">
                  <a16:creationId xmlns:a16="http://schemas.microsoft.com/office/drawing/2014/main" id="{EAD41701-A89D-DC32-C019-39E5A1CCC70C}"/>
                </a:ext>
              </a:extLst>
            </p:cNvPr>
            <p:cNvSpPr txBox="1"/>
            <p:nvPr/>
          </p:nvSpPr>
          <p:spPr>
            <a:xfrm>
              <a:off x="4572401" y="459365"/>
              <a:ext cx="64466" cy="106527"/>
            </a:xfrm>
            <a:custGeom>
              <a:avLst/>
              <a:gdLst/>
              <a:ahLst/>
              <a:cxnLst/>
              <a:rect l="l" t="t" r="r" b="b"/>
              <a:pathLst>
                <a:path w="64466" h="106527">
                  <a:moveTo>
                    <a:pt x="9906" y="0"/>
                  </a:moveTo>
                  <a:cubicBezTo>
                    <a:pt x="11938" y="0"/>
                    <a:pt x="13970" y="50"/>
                    <a:pt x="16002" y="152"/>
                  </a:cubicBezTo>
                  <a:cubicBezTo>
                    <a:pt x="18034" y="254"/>
                    <a:pt x="19965" y="355"/>
                    <a:pt x="21794" y="457"/>
                  </a:cubicBezTo>
                  <a:cubicBezTo>
                    <a:pt x="22200" y="4927"/>
                    <a:pt x="22403" y="9956"/>
                    <a:pt x="22403" y="15544"/>
                  </a:cubicBezTo>
                  <a:cubicBezTo>
                    <a:pt x="22403" y="21132"/>
                    <a:pt x="22403" y="26771"/>
                    <a:pt x="22403" y="32461"/>
                  </a:cubicBezTo>
                  <a:cubicBezTo>
                    <a:pt x="22403" y="38150"/>
                    <a:pt x="22556" y="43738"/>
                    <a:pt x="22860" y="49225"/>
                  </a:cubicBezTo>
                  <a:cubicBezTo>
                    <a:pt x="23165" y="54711"/>
                    <a:pt x="23876" y="59639"/>
                    <a:pt x="24994" y="64008"/>
                  </a:cubicBezTo>
                  <a:cubicBezTo>
                    <a:pt x="26315" y="59436"/>
                    <a:pt x="27509" y="54940"/>
                    <a:pt x="28575" y="50520"/>
                  </a:cubicBezTo>
                  <a:cubicBezTo>
                    <a:pt x="29642" y="46101"/>
                    <a:pt x="30734" y="41605"/>
                    <a:pt x="31852" y="37033"/>
                  </a:cubicBezTo>
                  <a:cubicBezTo>
                    <a:pt x="31954" y="36830"/>
                    <a:pt x="32004" y="36677"/>
                    <a:pt x="32004" y="36576"/>
                  </a:cubicBezTo>
                  <a:cubicBezTo>
                    <a:pt x="32004" y="36474"/>
                    <a:pt x="32055" y="36372"/>
                    <a:pt x="32157" y="36271"/>
                  </a:cubicBezTo>
                  <a:cubicBezTo>
                    <a:pt x="32563" y="36576"/>
                    <a:pt x="33147" y="38023"/>
                    <a:pt x="33909" y="40614"/>
                  </a:cubicBezTo>
                  <a:cubicBezTo>
                    <a:pt x="34671" y="43205"/>
                    <a:pt x="35433" y="46126"/>
                    <a:pt x="36195" y="49377"/>
                  </a:cubicBezTo>
                  <a:cubicBezTo>
                    <a:pt x="36957" y="52628"/>
                    <a:pt x="37719" y="55829"/>
                    <a:pt x="38481" y="58978"/>
                  </a:cubicBezTo>
                  <a:cubicBezTo>
                    <a:pt x="39243" y="62128"/>
                    <a:pt x="39929" y="64465"/>
                    <a:pt x="40539" y="65989"/>
                  </a:cubicBezTo>
                  <a:cubicBezTo>
                    <a:pt x="40945" y="61620"/>
                    <a:pt x="41250" y="56616"/>
                    <a:pt x="41453" y="50977"/>
                  </a:cubicBezTo>
                  <a:cubicBezTo>
                    <a:pt x="41656" y="45339"/>
                    <a:pt x="41834" y="39573"/>
                    <a:pt x="41987" y="33680"/>
                  </a:cubicBezTo>
                  <a:cubicBezTo>
                    <a:pt x="42139" y="27787"/>
                    <a:pt x="42291" y="22021"/>
                    <a:pt x="42444" y="16383"/>
                  </a:cubicBezTo>
                  <a:cubicBezTo>
                    <a:pt x="42596" y="10744"/>
                    <a:pt x="42876" y="5689"/>
                    <a:pt x="43282" y="1219"/>
                  </a:cubicBezTo>
                  <a:lnTo>
                    <a:pt x="43282" y="1066"/>
                  </a:lnTo>
                  <a:cubicBezTo>
                    <a:pt x="45009" y="660"/>
                    <a:pt x="46787" y="406"/>
                    <a:pt x="48616" y="304"/>
                  </a:cubicBezTo>
                  <a:cubicBezTo>
                    <a:pt x="50445" y="203"/>
                    <a:pt x="52274" y="152"/>
                    <a:pt x="54102" y="152"/>
                  </a:cubicBezTo>
                  <a:cubicBezTo>
                    <a:pt x="57557" y="152"/>
                    <a:pt x="60960" y="304"/>
                    <a:pt x="64313" y="609"/>
                  </a:cubicBezTo>
                  <a:lnTo>
                    <a:pt x="64466" y="762"/>
                  </a:lnTo>
                  <a:cubicBezTo>
                    <a:pt x="62942" y="18338"/>
                    <a:pt x="61240" y="35864"/>
                    <a:pt x="59360" y="53340"/>
                  </a:cubicBezTo>
                  <a:cubicBezTo>
                    <a:pt x="57481" y="70815"/>
                    <a:pt x="55830" y="88392"/>
                    <a:pt x="54407" y="106070"/>
                  </a:cubicBezTo>
                  <a:cubicBezTo>
                    <a:pt x="53696" y="106273"/>
                    <a:pt x="52909" y="106375"/>
                    <a:pt x="52045" y="106375"/>
                  </a:cubicBezTo>
                  <a:cubicBezTo>
                    <a:pt x="51181" y="106375"/>
                    <a:pt x="50242" y="106375"/>
                    <a:pt x="49226" y="106375"/>
                  </a:cubicBezTo>
                  <a:lnTo>
                    <a:pt x="43739" y="106375"/>
                  </a:lnTo>
                  <a:lnTo>
                    <a:pt x="41910" y="106375"/>
                  </a:lnTo>
                  <a:cubicBezTo>
                    <a:pt x="40996" y="105156"/>
                    <a:pt x="40209" y="103403"/>
                    <a:pt x="39548" y="101117"/>
                  </a:cubicBezTo>
                  <a:cubicBezTo>
                    <a:pt x="38888" y="98831"/>
                    <a:pt x="38202" y="96393"/>
                    <a:pt x="37491" y="93802"/>
                  </a:cubicBezTo>
                  <a:cubicBezTo>
                    <a:pt x="36780" y="91211"/>
                    <a:pt x="36068" y="88696"/>
                    <a:pt x="35357" y="86258"/>
                  </a:cubicBezTo>
                  <a:cubicBezTo>
                    <a:pt x="34646" y="83820"/>
                    <a:pt x="33833" y="81889"/>
                    <a:pt x="32919" y="80467"/>
                  </a:cubicBezTo>
                  <a:lnTo>
                    <a:pt x="32766" y="80467"/>
                  </a:lnTo>
                  <a:cubicBezTo>
                    <a:pt x="31852" y="81381"/>
                    <a:pt x="31065" y="82981"/>
                    <a:pt x="30404" y="85267"/>
                  </a:cubicBezTo>
                  <a:cubicBezTo>
                    <a:pt x="29744" y="87553"/>
                    <a:pt x="29109" y="89992"/>
                    <a:pt x="28499" y="92583"/>
                  </a:cubicBezTo>
                  <a:cubicBezTo>
                    <a:pt x="27890" y="95173"/>
                    <a:pt x="27280" y="97688"/>
                    <a:pt x="26670" y="100126"/>
                  </a:cubicBezTo>
                  <a:cubicBezTo>
                    <a:pt x="26061" y="102565"/>
                    <a:pt x="25350" y="104444"/>
                    <a:pt x="24537" y="105765"/>
                  </a:cubicBezTo>
                  <a:cubicBezTo>
                    <a:pt x="23216" y="105968"/>
                    <a:pt x="21997" y="106146"/>
                    <a:pt x="20879" y="106299"/>
                  </a:cubicBezTo>
                  <a:cubicBezTo>
                    <a:pt x="19762" y="106451"/>
                    <a:pt x="18492" y="106527"/>
                    <a:pt x="17069" y="106527"/>
                  </a:cubicBezTo>
                  <a:cubicBezTo>
                    <a:pt x="15444" y="106527"/>
                    <a:pt x="13513" y="106375"/>
                    <a:pt x="11278" y="106070"/>
                  </a:cubicBezTo>
                  <a:lnTo>
                    <a:pt x="11126" y="106070"/>
                  </a:lnTo>
                  <a:cubicBezTo>
                    <a:pt x="8687" y="88696"/>
                    <a:pt x="6300" y="71221"/>
                    <a:pt x="3963" y="53644"/>
                  </a:cubicBezTo>
                  <a:cubicBezTo>
                    <a:pt x="1626" y="36068"/>
                    <a:pt x="305" y="18491"/>
                    <a:pt x="0" y="914"/>
                  </a:cubicBezTo>
                  <a:lnTo>
                    <a:pt x="0" y="762"/>
                  </a:lnTo>
                  <a:cubicBezTo>
                    <a:pt x="1524" y="558"/>
                    <a:pt x="3125" y="381"/>
                    <a:pt x="4801" y="228"/>
                  </a:cubicBezTo>
                  <a:cubicBezTo>
                    <a:pt x="6477" y="76"/>
                    <a:pt x="8179" y="0"/>
                    <a:pt x="9906"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9" name="TextBox 1698">
              <a:extLst>
                <a:ext uri="{FF2B5EF4-FFF2-40B4-BE49-F238E27FC236}">
                  <a16:creationId xmlns:a16="http://schemas.microsoft.com/office/drawing/2014/main" id="{1E4C0C77-7BD3-F0E5-DFCD-4F689A374064}"/>
                </a:ext>
              </a:extLst>
            </p:cNvPr>
            <p:cNvSpPr txBox="1"/>
            <p:nvPr/>
          </p:nvSpPr>
          <p:spPr>
            <a:xfrm>
              <a:off x="4637340" y="459676"/>
              <a:ext cx="69539" cy="107302"/>
            </a:xfrm>
            <a:custGeom>
              <a:avLst/>
              <a:gdLst/>
              <a:ahLst/>
              <a:cxnLst/>
              <a:rect l="l" t="t" r="r" b="b"/>
              <a:pathLst>
                <a:path w="69539" h="107302">
                  <a:moveTo>
                    <a:pt x="38846" y="69"/>
                  </a:moveTo>
                  <a:cubicBezTo>
                    <a:pt x="41843" y="221"/>
                    <a:pt x="44789" y="653"/>
                    <a:pt x="47685" y="1364"/>
                  </a:cubicBezTo>
                  <a:cubicBezTo>
                    <a:pt x="50581" y="2075"/>
                    <a:pt x="53248" y="2990"/>
                    <a:pt x="55686" y="4107"/>
                  </a:cubicBezTo>
                  <a:cubicBezTo>
                    <a:pt x="60563" y="6647"/>
                    <a:pt x="64322" y="10406"/>
                    <a:pt x="66964" y="15385"/>
                  </a:cubicBezTo>
                  <a:cubicBezTo>
                    <a:pt x="69605" y="20363"/>
                    <a:pt x="70215" y="26662"/>
                    <a:pt x="68792" y="34282"/>
                  </a:cubicBezTo>
                  <a:lnTo>
                    <a:pt x="68640" y="34282"/>
                  </a:lnTo>
                  <a:cubicBezTo>
                    <a:pt x="65084" y="34892"/>
                    <a:pt x="61274" y="35273"/>
                    <a:pt x="57210" y="35425"/>
                  </a:cubicBezTo>
                  <a:cubicBezTo>
                    <a:pt x="53146" y="35578"/>
                    <a:pt x="49336" y="35146"/>
                    <a:pt x="45780" y="34130"/>
                  </a:cubicBezTo>
                  <a:cubicBezTo>
                    <a:pt x="46390" y="31387"/>
                    <a:pt x="45831" y="29101"/>
                    <a:pt x="44104" y="27272"/>
                  </a:cubicBezTo>
                  <a:cubicBezTo>
                    <a:pt x="42376" y="25443"/>
                    <a:pt x="40294" y="24275"/>
                    <a:pt x="37855" y="23767"/>
                  </a:cubicBezTo>
                  <a:cubicBezTo>
                    <a:pt x="35417" y="23259"/>
                    <a:pt x="33055" y="23513"/>
                    <a:pt x="30769" y="24529"/>
                  </a:cubicBezTo>
                  <a:cubicBezTo>
                    <a:pt x="28483" y="25545"/>
                    <a:pt x="27136" y="27475"/>
                    <a:pt x="26730" y="30320"/>
                  </a:cubicBezTo>
                  <a:cubicBezTo>
                    <a:pt x="26527" y="31031"/>
                    <a:pt x="26451" y="31717"/>
                    <a:pt x="26501" y="32377"/>
                  </a:cubicBezTo>
                  <a:cubicBezTo>
                    <a:pt x="26552" y="33038"/>
                    <a:pt x="26628" y="33724"/>
                    <a:pt x="26730" y="34435"/>
                  </a:cubicBezTo>
                  <a:cubicBezTo>
                    <a:pt x="27543" y="36873"/>
                    <a:pt x="28864" y="38499"/>
                    <a:pt x="30692" y="39312"/>
                  </a:cubicBezTo>
                  <a:cubicBezTo>
                    <a:pt x="32521" y="40124"/>
                    <a:pt x="34502" y="40683"/>
                    <a:pt x="36636" y="40988"/>
                  </a:cubicBezTo>
                  <a:cubicBezTo>
                    <a:pt x="42021" y="41598"/>
                    <a:pt x="47025" y="43325"/>
                    <a:pt x="51647" y="46170"/>
                  </a:cubicBezTo>
                  <a:cubicBezTo>
                    <a:pt x="56270" y="49014"/>
                    <a:pt x="60055" y="52621"/>
                    <a:pt x="63001" y="56990"/>
                  </a:cubicBezTo>
                  <a:cubicBezTo>
                    <a:pt x="64830" y="59327"/>
                    <a:pt x="66202" y="61841"/>
                    <a:pt x="67116" y="64534"/>
                  </a:cubicBezTo>
                  <a:cubicBezTo>
                    <a:pt x="68030" y="67226"/>
                    <a:pt x="68564" y="69995"/>
                    <a:pt x="68716" y="72840"/>
                  </a:cubicBezTo>
                  <a:cubicBezTo>
                    <a:pt x="68869" y="75684"/>
                    <a:pt x="68665" y="78555"/>
                    <a:pt x="68107" y="81450"/>
                  </a:cubicBezTo>
                  <a:cubicBezTo>
                    <a:pt x="67548" y="84346"/>
                    <a:pt x="66659" y="87114"/>
                    <a:pt x="65440" y="89756"/>
                  </a:cubicBezTo>
                  <a:cubicBezTo>
                    <a:pt x="64220" y="92906"/>
                    <a:pt x="62595" y="95598"/>
                    <a:pt x="60563" y="97833"/>
                  </a:cubicBezTo>
                  <a:cubicBezTo>
                    <a:pt x="58531" y="100068"/>
                    <a:pt x="56219" y="101897"/>
                    <a:pt x="53629" y="103320"/>
                  </a:cubicBezTo>
                  <a:cubicBezTo>
                    <a:pt x="51038" y="104742"/>
                    <a:pt x="48244" y="105783"/>
                    <a:pt x="45247" y="106444"/>
                  </a:cubicBezTo>
                  <a:cubicBezTo>
                    <a:pt x="42249" y="107104"/>
                    <a:pt x="39176" y="107384"/>
                    <a:pt x="36026" y="107282"/>
                  </a:cubicBezTo>
                  <a:cubicBezTo>
                    <a:pt x="31556" y="107180"/>
                    <a:pt x="27111" y="106393"/>
                    <a:pt x="22691" y="104920"/>
                  </a:cubicBezTo>
                  <a:cubicBezTo>
                    <a:pt x="18272" y="103447"/>
                    <a:pt x="14335" y="101389"/>
                    <a:pt x="10880" y="98748"/>
                  </a:cubicBezTo>
                  <a:cubicBezTo>
                    <a:pt x="7426" y="96106"/>
                    <a:pt x="4683" y="92880"/>
                    <a:pt x="2651" y="89070"/>
                  </a:cubicBezTo>
                  <a:cubicBezTo>
                    <a:pt x="619" y="85260"/>
                    <a:pt x="-245" y="80917"/>
                    <a:pt x="60" y="76040"/>
                  </a:cubicBezTo>
                  <a:lnTo>
                    <a:pt x="60" y="75583"/>
                  </a:lnTo>
                  <a:lnTo>
                    <a:pt x="60" y="75126"/>
                  </a:lnTo>
                  <a:cubicBezTo>
                    <a:pt x="3616" y="74618"/>
                    <a:pt x="7528" y="74491"/>
                    <a:pt x="11795" y="74745"/>
                  </a:cubicBezTo>
                  <a:cubicBezTo>
                    <a:pt x="16062" y="74999"/>
                    <a:pt x="19923" y="75075"/>
                    <a:pt x="23377" y="74973"/>
                  </a:cubicBezTo>
                  <a:cubicBezTo>
                    <a:pt x="23580" y="78224"/>
                    <a:pt x="24876" y="80663"/>
                    <a:pt x="27263" y="82288"/>
                  </a:cubicBezTo>
                  <a:cubicBezTo>
                    <a:pt x="29651" y="83914"/>
                    <a:pt x="32191" y="84701"/>
                    <a:pt x="34883" y="84651"/>
                  </a:cubicBezTo>
                  <a:cubicBezTo>
                    <a:pt x="37576" y="84600"/>
                    <a:pt x="39913" y="83711"/>
                    <a:pt x="41894" y="81984"/>
                  </a:cubicBezTo>
                  <a:cubicBezTo>
                    <a:pt x="43875" y="80256"/>
                    <a:pt x="44561" y="77615"/>
                    <a:pt x="43951" y="74059"/>
                  </a:cubicBezTo>
                  <a:cubicBezTo>
                    <a:pt x="43646" y="71620"/>
                    <a:pt x="42732" y="69665"/>
                    <a:pt x="41208" y="68191"/>
                  </a:cubicBezTo>
                  <a:cubicBezTo>
                    <a:pt x="39684" y="66718"/>
                    <a:pt x="37881" y="65524"/>
                    <a:pt x="35798" y="64610"/>
                  </a:cubicBezTo>
                  <a:cubicBezTo>
                    <a:pt x="33715" y="63696"/>
                    <a:pt x="31454" y="63010"/>
                    <a:pt x="29016" y="62553"/>
                  </a:cubicBezTo>
                  <a:cubicBezTo>
                    <a:pt x="26578" y="62095"/>
                    <a:pt x="24292" y="61664"/>
                    <a:pt x="22158" y="61257"/>
                  </a:cubicBezTo>
                  <a:cubicBezTo>
                    <a:pt x="20126" y="60851"/>
                    <a:pt x="18246" y="60190"/>
                    <a:pt x="16519" y="59276"/>
                  </a:cubicBezTo>
                  <a:cubicBezTo>
                    <a:pt x="14792" y="58362"/>
                    <a:pt x="13217" y="57295"/>
                    <a:pt x="11795" y="56076"/>
                  </a:cubicBezTo>
                  <a:cubicBezTo>
                    <a:pt x="7121" y="51605"/>
                    <a:pt x="4099" y="46678"/>
                    <a:pt x="2727" y="41293"/>
                  </a:cubicBezTo>
                  <a:cubicBezTo>
                    <a:pt x="1355" y="35908"/>
                    <a:pt x="1279" y="30676"/>
                    <a:pt x="2498" y="25596"/>
                  </a:cubicBezTo>
                  <a:cubicBezTo>
                    <a:pt x="3718" y="20516"/>
                    <a:pt x="6029" y="15893"/>
                    <a:pt x="9433" y="11727"/>
                  </a:cubicBezTo>
                  <a:cubicBezTo>
                    <a:pt x="12836" y="7562"/>
                    <a:pt x="16976" y="4463"/>
                    <a:pt x="21853" y="2431"/>
                  </a:cubicBezTo>
                  <a:cubicBezTo>
                    <a:pt x="24292" y="1415"/>
                    <a:pt x="26984" y="729"/>
                    <a:pt x="29930" y="373"/>
                  </a:cubicBezTo>
                  <a:cubicBezTo>
                    <a:pt x="32877" y="18"/>
                    <a:pt x="35849" y="-84"/>
                    <a:pt x="38846" y="69"/>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700" name="TextBox 1699">
              <a:extLst>
                <a:ext uri="{FF2B5EF4-FFF2-40B4-BE49-F238E27FC236}">
                  <a16:creationId xmlns:a16="http://schemas.microsoft.com/office/drawing/2014/main" id="{C8BE6B7D-D1EF-54A5-7957-D884C141D6BE}"/>
                </a:ext>
              </a:extLst>
            </p:cNvPr>
            <p:cNvSpPr txBox="1"/>
            <p:nvPr/>
          </p:nvSpPr>
          <p:spPr>
            <a:xfrm>
              <a:off x="4498716" y="459822"/>
              <a:ext cx="64744" cy="106461"/>
            </a:xfrm>
            <a:custGeom>
              <a:avLst/>
              <a:gdLst/>
              <a:ahLst/>
              <a:cxnLst/>
              <a:rect l="l" t="t" r="r" b="b"/>
              <a:pathLst>
                <a:path w="64744" h="106461">
                  <a:moveTo>
                    <a:pt x="52959" y="0"/>
                  </a:moveTo>
                  <a:cubicBezTo>
                    <a:pt x="56312" y="0"/>
                    <a:pt x="59004" y="51"/>
                    <a:pt x="61036" y="152"/>
                  </a:cubicBezTo>
                  <a:cubicBezTo>
                    <a:pt x="63068" y="254"/>
                    <a:pt x="64084" y="355"/>
                    <a:pt x="64084" y="457"/>
                  </a:cubicBezTo>
                  <a:cubicBezTo>
                    <a:pt x="64592" y="4013"/>
                    <a:pt x="64719" y="7620"/>
                    <a:pt x="64465" y="11277"/>
                  </a:cubicBezTo>
                  <a:cubicBezTo>
                    <a:pt x="64211" y="14935"/>
                    <a:pt x="64084" y="18542"/>
                    <a:pt x="64084" y="22098"/>
                  </a:cubicBezTo>
                  <a:lnTo>
                    <a:pt x="64084" y="22250"/>
                  </a:lnTo>
                  <a:cubicBezTo>
                    <a:pt x="60833" y="22961"/>
                    <a:pt x="57556" y="23393"/>
                    <a:pt x="54254" y="23546"/>
                  </a:cubicBezTo>
                  <a:cubicBezTo>
                    <a:pt x="50952" y="23698"/>
                    <a:pt x="47625" y="23749"/>
                    <a:pt x="44272" y="23698"/>
                  </a:cubicBezTo>
                  <a:cubicBezTo>
                    <a:pt x="40919" y="23647"/>
                    <a:pt x="37567" y="23622"/>
                    <a:pt x="34214" y="23622"/>
                  </a:cubicBezTo>
                  <a:cubicBezTo>
                    <a:pt x="30861" y="23622"/>
                    <a:pt x="27508" y="23774"/>
                    <a:pt x="24155" y="24079"/>
                  </a:cubicBezTo>
                  <a:lnTo>
                    <a:pt x="23698" y="24079"/>
                  </a:lnTo>
                  <a:lnTo>
                    <a:pt x="23546" y="24231"/>
                  </a:lnTo>
                  <a:cubicBezTo>
                    <a:pt x="23647" y="27178"/>
                    <a:pt x="23520" y="30200"/>
                    <a:pt x="23165" y="33299"/>
                  </a:cubicBezTo>
                  <a:cubicBezTo>
                    <a:pt x="22809" y="36398"/>
                    <a:pt x="22987" y="39319"/>
                    <a:pt x="23698" y="42062"/>
                  </a:cubicBezTo>
                  <a:lnTo>
                    <a:pt x="23851" y="42215"/>
                  </a:lnTo>
                  <a:cubicBezTo>
                    <a:pt x="26899" y="42418"/>
                    <a:pt x="29997" y="42519"/>
                    <a:pt x="33147" y="42519"/>
                  </a:cubicBezTo>
                  <a:cubicBezTo>
                    <a:pt x="36297" y="42519"/>
                    <a:pt x="39446" y="42570"/>
                    <a:pt x="42596" y="42672"/>
                  </a:cubicBezTo>
                  <a:lnTo>
                    <a:pt x="42596" y="42824"/>
                  </a:lnTo>
                  <a:cubicBezTo>
                    <a:pt x="43104" y="46279"/>
                    <a:pt x="43256" y="49733"/>
                    <a:pt x="43053" y="53187"/>
                  </a:cubicBezTo>
                  <a:cubicBezTo>
                    <a:pt x="42850" y="56642"/>
                    <a:pt x="42799" y="60249"/>
                    <a:pt x="42901" y="64008"/>
                  </a:cubicBezTo>
                  <a:cubicBezTo>
                    <a:pt x="41377" y="64414"/>
                    <a:pt x="39649" y="64643"/>
                    <a:pt x="37719" y="64694"/>
                  </a:cubicBezTo>
                  <a:cubicBezTo>
                    <a:pt x="35789" y="64744"/>
                    <a:pt x="33934" y="64770"/>
                    <a:pt x="32156" y="64770"/>
                  </a:cubicBezTo>
                  <a:cubicBezTo>
                    <a:pt x="30378" y="64770"/>
                    <a:pt x="28778" y="64821"/>
                    <a:pt x="27356" y="64922"/>
                  </a:cubicBezTo>
                  <a:cubicBezTo>
                    <a:pt x="25933" y="65024"/>
                    <a:pt x="24968" y="65278"/>
                    <a:pt x="24460" y="65684"/>
                  </a:cubicBezTo>
                  <a:cubicBezTo>
                    <a:pt x="23952" y="68631"/>
                    <a:pt x="23774" y="71933"/>
                    <a:pt x="23927" y="75590"/>
                  </a:cubicBezTo>
                  <a:cubicBezTo>
                    <a:pt x="24079" y="79248"/>
                    <a:pt x="24257" y="82296"/>
                    <a:pt x="24460" y="84734"/>
                  </a:cubicBezTo>
                  <a:lnTo>
                    <a:pt x="24613" y="84887"/>
                  </a:lnTo>
                  <a:cubicBezTo>
                    <a:pt x="31318" y="84887"/>
                    <a:pt x="37922" y="85064"/>
                    <a:pt x="44425" y="85420"/>
                  </a:cubicBezTo>
                  <a:cubicBezTo>
                    <a:pt x="50927" y="85776"/>
                    <a:pt x="57633" y="85852"/>
                    <a:pt x="64541" y="85649"/>
                  </a:cubicBezTo>
                  <a:lnTo>
                    <a:pt x="64541" y="85953"/>
                  </a:lnTo>
                  <a:cubicBezTo>
                    <a:pt x="64745" y="89205"/>
                    <a:pt x="64795" y="92583"/>
                    <a:pt x="64694" y="96088"/>
                  </a:cubicBezTo>
                  <a:cubicBezTo>
                    <a:pt x="64592" y="99593"/>
                    <a:pt x="64135" y="102870"/>
                    <a:pt x="63322" y="105918"/>
                  </a:cubicBezTo>
                  <a:cubicBezTo>
                    <a:pt x="52959" y="105816"/>
                    <a:pt x="42418" y="105943"/>
                    <a:pt x="31699" y="106299"/>
                  </a:cubicBezTo>
                  <a:cubicBezTo>
                    <a:pt x="20980" y="106654"/>
                    <a:pt x="10693" y="106426"/>
                    <a:pt x="838" y="105613"/>
                  </a:cubicBezTo>
                  <a:cubicBezTo>
                    <a:pt x="838" y="96774"/>
                    <a:pt x="737" y="88011"/>
                    <a:pt x="533" y="79324"/>
                  </a:cubicBezTo>
                  <a:cubicBezTo>
                    <a:pt x="330" y="70637"/>
                    <a:pt x="178" y="61976"/>
                    <a:pt x="76" y="53340"/>
                  </a:cubicBezTo>
                  <a:cubicBezTo>
                    <a:pt x="-25" y="44704"/>
                    <a:pt x="-25" y="36068"/>
                    <a:pt x="76" y="27432"/>
                  </a:cubicBezTo>
                  <a:cubicBezTo>
                    <a:pt x="178" y="18796"/>
                    <a:pt x="483" y="10109"/>
                    <a:pt x="991" y="1371"/>
                  </a:cubicBezTo>
                  <a:cubicBezTo>
                    <a:pt x="4953" y="1168"/>
                    <a:pt x="9246" y="990"/>
                    <a:pt x="13868" y="838"/>
                  </a:cubicBezTo>
                  <a:cubicBezTo>
                    <a:pt x="18491" y="686"/>
                    <a:pt x="23139" y="559"/>
                    <a:pt x="27813" y="457"/>
                  </a:cubicBezTo>
                  <a:cubicBezTo>
                    <a:pt x="32487" y="355"/>
                    <a:pt x="37008" y="254"/>
                    <a:pt x="41377" y="152"/>
                  </a:cubicBezTo>
                  <a:cubicBezTo>
                    <a:pt x="45745" y="51"/>
                    <a:pt x="49606" y="0"/>
                    <a:pt x="52959"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701" name="TextBox 1700">
              <a:extLst>
                <a:ext uri="{FF2B5EF4-FFF2-40B4-BE49-F238E27FC236}">
                  <a16:creationId xmlns:a16="http://schemas.microsoft.com/office/drawing/2014/main" id="{80D260BE-3552-3D98-A4B7-AB6DADB1DE97}"/>
                </a:ext>
              </a:extLst>
            </p:cNvPr>
            <p:cNvSpPr txBox="1"/>
            <p:nvPr/>
          </p:nvSpPr>
          <p:spPr>
            <a:xfrm>
              <a:off x="4936866" y="459822"/>
              <a:ext cx="64744" cy="106461"/>
            </a:xfrm>
            <a:custGeom>
              <a:avLst/>
              <a:gdLst/>
              <a:ahLst/>
              <a:cxnLst/>
              <a:rect l="l" t="t" r="r" b="b"/>
              <a:pathLst>
                <a:path w="64744" h="106461">
                  <a:moveTo>
                    <a:pt x="52959" y="0"/>
                  </a:moveTo>
                  <a:cubicBezTo>
                    <a:pt x="56312" y="0"/>
                    <a:pt x="59004" y="51"/>
                    <a:pt x="61036" y="152"/>
                  </a:cubicBezTo>
                  <a:cubicBezTo>
                    <a:pt x="63068" y="254"/>
                    <a:pt x="64084" y="355"/>
                    <a:pt x="64084" y="457"/>
                  </a:cubicBezTo>
                  <a:cubicBezTo>
                    <a:pt x="64592" y="4013"/>
                    <a:pt x="64719" y="7620"/>
                    <a:pt x="64465" y="11277"/>
                  </a:cubicBezTo>
                  <a:cubicBezTo>
                    <a:pt x="64211" y="14935"/>
                    <a:pt x="64084" y="18542"/>
                    <a:pt x="64084" y="22098"/>
                  </a:cubicBezTo>
                  <a:lnTo>
                    <a:pt x="64084" y="22250"/>
                  </a:lnTo>
                  <a:cubicBezTo>
                    <a:pt x="60833" y="22961"/>
                    <a:pt x="57556" y="23393"/>
                    <a:pt x="54254" y="23546"/>
                  </a:cubicBezTo>
                  <a:cubicBezTo>
                    <a:pt x="50952" y="23698"/>
                    <a:pt x="47625" y="23749"/>
                    <a:pt x="44272" y="23698"/>
                  </a:cubicBezTo>
                  <a:cubicBezTo>
                    <a:pt x="40919" y="23647"/>
                    <a:pt x="37567" y="23622"/>
                    <a:pt x="34214" y="23622"/>
                  </a:cubicBezTo>
                  <a:cubicBezTo>
                    <a:pt x="30861" y="23622"/>
                    <a:pt x="27508" y="23774"/>
                    <a:pt x="24155" y="24079"/>
                  </a:cubicBezTo>
                  <a:lnTo>
                    <a:pt x="23698" y="24079"/>
                  </a:lnTo>
                  <a:lnTo>
                    <a:pt x="23546" y="24231"/>
                  </a:lnTo>
                  <a:cubicBezTo>
                    <a:pt x="23647" y="27178"/>
                    <a:pt x="23520" y="30200"/>
                    <a:pt x="23165" y="33299"/>
                  </a:cubicBezTo>
                  <a:cubicBezTo>
                    <a:pt x="22809" y="36398"/>
                    <a:pt x="22987" y="39319"/>
                    <a:pt x="23698" y="42062"/>
                  </a:cubicBezTo>
                  <a:lnTo>
                    <a:pt x="23851" y="42215"/>
                  </a:lnTo>
                  <a:cubicBezTo>
                    <a:pt x="26899" y="42418"/>
                    <a:pt x="29997" y="42519"/>
                    <a:pt x="33147" y="42519"/>
                  </a:cubicBezTo>
                  <a:cubicBezTo>
                    <a:pt x="36297" y="42519"/>
                    <a:pt x="39446" y="42570"/>
                    <a:pt x="42596" y="42672"/>
                  </a:cubicBezTo>
                  <a:lnTo>
                    <a:pt x="42596" y="42824"/>
                  </a:lnTo>
                  <a:cubicBezTo>
                    <a:pt x="43104" y="46279"/>
                    <a:pt x="43256" y="49733"/>
                    <a:pt x="43053" y="53187"/>
                  </a:cubicBezTo>
                  <a:cubicBezTo>
                    <a:pt x="42850" y="56642"/>
                    <a:pt x="42799" y="60249"/>
                    <a:pt x="42901" y="64008"/>
                  </a:cubicBezTo>
                  <a:cubicBezTo>
                    <a:pt x="41377" y="64414"/>
                    <a:pt x="39649" y="64643"/>
                    <a:pt x="37719" y="64694"/>
                  </a:cubicBezTo>
                  <a:cubicBezTo>
                    <a:pt x="35789" y="64744"/>
                    <a:pt x="33934" y="64770"/>
                    <a:pt x="32156" y="64770"/>
                  </a:cubicBezTo>
                  <a:cubicBezTo>
                    <a:pt x="30378" y="64770"/>
                    <a:pt x="28778" y="64821"/>
                    <a:pt x="27356" y="64922"/>
                  </a:cubicBezTo>
                  <a:cubicBezTo>
                    <a:pt x="25933" y="65024"/>
                    <a:pt x="24968" y="65278"/>
                    <a:pt x="24460" y="65684"/>
                  </a:cubicBezTo>
                  <a:cubicBezTo>
                    <a:pt x="23952" y="68631"/>
                    <a:pt x="23774" y="71933"/>
                    <a:pt x="23927" y="75590"/>
                  </a:cubicBezTo>
                  <a:cubicBezTo>
                    <a:pt x="24079" y="79248"/>
                    <a:pt x="24257" y="82296"/>
                    <a:pt x="24460" y="84734"/>
                  </a:cubicBezTo>
                  <a:lnTo>
                    <a:pt x="24613" y="84887"/>
                  </a:lnTo>
                  <a:cubicBezTo>
                    <a:pt x="31318" y="84887"/>
                    <a:pt x="37922" y="85064"/>
                    <a:pt x="44425" y="85420"/>
                  </a:cubicBezTo>
                  <a:cubicBezTo>
                    <a:pt x="50927" y="85776"/>
                    <a:pt x="57633" y="85852"/>
                    <a:pt x="64541" y="85649"/>
                  </a:cubicBezTo>
                  <a:lnTo>
                    <a:pt x="64541" y="85953"/>
                  </a:lnTo>
                  <a:cubicBezTo>
                    <a:pt x="64745" y="89205"/>
                    <a:pt x="64795" y="92583"/>
                    <a:pt x="64694" y="96088"/>
                  </a:cubicBezTo>
                  <a:cubicBezTo>
                    <a:pt x="64592" y="99593"/>
                    <a:pt x="64135" y="102870"/>
                    <a:pt x="63322" y="105918"/>
                  </a:cubicBezTo>
                  <a:cubicBezTo>
                    <a:pt x="52959" y="105816"/>
                    <a:pt x="42418" y="105943"/>
                    <a:pt x="31699" y="106299"/>
                  </a:cubicBezTo>
                  <a:cubicBezTo>
                    <a:pt x="20980" y="106654"/>
                    <a:pt x="10693" y="106426"/>
                    <a:pt x="838" y="105613"/>
                  </a:cubicBezTo>
                  <a:cubicBezTo>
                    <a:pt x="838" y="96774"/>
                    <a:pt x="737" y="88011"/>
                    <a:pt x="533" y="79324"/>
                  </a:cubicBezTo>
                  <a:cubicBezTo>
                    <a:pt x="330" y="70637"/>
                    <a:pt x="178" y="61976"/>
                    <a:pt x="76" y="53340"/>
                  </a:cubicBezTo>
                  <a:cubicBezTo>
                    <a:pt x="-25" y="44704"/>
                    <a:pt x="-25" y="36068"/>
                    <a:pt x="76" y="27432"/>
                  </a:cubicBezTo>
                  <a:cubicBezTo>
                    <a:pt x="178" y="18796"/>
                    <a:pt x="483" y="10109"/>
                    <a:pt x="991" y="1371"/>
                  </a:cubicBezTo>
                  <a:cubicBezTo>
                    <a:pt x="4953" y="1168"/>
                    <a:pt x="9246" y="990"/>
                    <a:pt x="13868" y="838"/>
                  </a:cubicBezTo>
                  <a:cubicBezTo>
                    <a:pt x="18491" y="686"/>
                    <a:pt x="23139" y="559"/>
                    <a:pt x="27813" y="457"/>
                  </a:cubicBezTo>
                  <a:cubicBezTo>
                    <a:pt x="32487" y="355"/>
                    <a:pt x="37008" y="254"/>
                    <a:pt x="41377" y="152"/>
                  </a:cubicBezTo>
                  <a:cubicBezTo>
                    <a:pt x="45745" y="51"/>
                    <a:pt x="49606" y="0"/>
                    <a:pt x="52959"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grpSp>
      <p:sp>
        <p:nvSpPr>
          <p:cNvPr id="1312" name="TextBox 1311">
            <a:extLst>
              <a:ext uri="{FF2B5EF4-FFF2-40B4-BE49-F238E27FC236}">
                <a16:creationId xmlns:a16="http://schemas.microsoft.com/office/drawing/2014/main" id="{C31B850C-0DCE-C803-79EA-D66E4D158E9F}"/>
              </a:ext>
            </a:extLst>
          </p:cNvPr>
          <p:cNvSpPr txBox="1"/>
          <p:nvPr/>
        </p:nvSpPr>
        <p:spPr>
          <a:xfrm>
            <a:off x="2876350" y="3425978"/>
            <a:ext cx="2465714" cy="3289362"/>
          </a:xfrm>
          <a:prstGeom prst="rect">
            <a:avLst/>
          </a:prstGeom>
          <a:noFill/>
        </p:spPr>
        <p:txBody>
          <a:bodyPr wrap="square" lIns="0" tIns="0" rIns="0" bIns="0" rtlCol="0">
            <a:spAutoFit/>
          </a:bodyPr>
          <a:lstStyle/>
          <a:p>
            <a:pPr>
              <a:lnSpc>
                <a:spcPct val="95000"/>
              </a:lnSpc>
              <a:defRPr/>
            </a:pPr>
            <a:r>
              <a:rPr lang="en-GB" sz="1500">
                <a:solidFill>
                  <a:srgbClr val="323232"/>
                </a:solidFill>
                <a:latin typeface="Roboto Condensed"/>
                <a:ea typeface="Roboto Condensed"/>
                <a:cs typeface="Roboto Condensed"/>
              </a:rPr>
              <a:t>people’s faces, then I’m fine with that.’ It’s a reminder that every big sporting event needs a great team, on and off the ice! </a:t>
            </a:r>
            <a:br>
              <a:rPr lang="en-GB" sz="1500">
                <a:solidFill>
                  <a:srgbClr val="323232"/>
                </a:solidFill>
                <a:latin typeface="Roboto Condensed"/>
                <a:ea typeface="Roboto Condensed"/>
                <a:cs typeface="Roboto Condensed"/>
              </a:rPr>
            </a:br>
            <a:r>
              <a:rPr lang="en-GB" sz="1500">
                <a:solidFill>
                  <a:srgbClr val="323232"/>
                </a:solidFill>
                <a:latin typeface="Roboto Condensed"/>
                <a:ea typeface="Roboto Condensed"/>
                <a:cs typeface="Roboto Condensed"/>
              </a:rPr>
              <a:t>The 2026 Winter Paralympics begin this week from 6</a:t>
            </a:r>
            <a:r>
              <a:rPr lang="en-GB" sz="1500" baseline="30000">
                <a:solidFill>
                  <a:srgbClr val="323232"/>
                </a:solidFill>
                <a:latin typeface="Roboto Condensed"/>
                <a:ea typeface="Roboto Condensed"/>
                <a:cs typeface="Roboto Condensed"/>
              </a:rPr>
              <a:t>th</a:t>
            </a:r>
            <a:r>
              <a:rPr lang="en-GB" sz="1500">
                <a:solidFill>
                  <a:srgbClr val="323232"/>
                </a:solidFill>
                <a:latin typeface="Roboto Condensed"/>
                <a:ea typeface="Roboto Condensed"/>
                <a:cs typeface="Roboto Condensed"/>
              </a:rPr>
              <a:t> - 15</a:t>
            </a:r>
            <a:r>
              <a:rPr lang="en-GB" sz="1500" baseline="30000">
                <a:solidFill>
                  <a:srgbClr val="323232"/>
                </a:solidFill>
                <a:latin typeface="Roboto Condensed"/>
                <a:ea typeface="Roboto Condensed"/>
                <a:cs typeface="Roboto Condensed"/>
              </a:rPr>
              <a:t>th</a:t>
            </a:r>
            <a:r>
              <a:rPr lang="en-GB" sz="1500">
                <a:solidFill>
                  <a:srgbClr val="323232"/>
                </a:solidFill>
                <a:latin typeface="Roboto Condensed"/>
                <a:ea typeface="Roboto Condensed"/>
                <a:cs typeface="Roboto Condensed"/>
              </a:rPr>
              <a:t> March in Milan, Cortina d’Ampezzo and nearby mountain areas. Athletes with disabilities from all over the world will compete in sports such as para skiing, para ice hockey, and wheelchair curling. </a:t>
            </a:r>
            <a:br>
              <a:rPr lang="en-GB" sz="1500">
                <a:solidFill>
                  <a:srgbClr val="323232"/>
                </a:solidFill>
                <a:latin typeface="Roboto Condensed"/>
                <a:ea typeface="Roboto Condensed"/>
                <a:cs typeface="Roboto Condensed"/>
              </a:rPr>
            </a:br>
            <a:r>
              <a:rPr lang="en-GB" sz="1500" b="1" i="1">
                <a:solidFill>
                  <a:srgbClr val="323232"/>
                </a:solidFill>
                <a:latin typeface="Roboto Condensed"/>
                <a:ea typeface="Roboto Condensed"/>
                <a:cs typeface="Roboto Condensed"/>
              </a:rPr>
              <a:t>What have you done that made others smile?</a:t>
            </a:r>
            <a:endParaRPr lang="en-GB" sz="1500" b="1" i="1">
              <a:solidFill>
                <a:srgbClr val="323232"/>
              </a:solidFill>
            </a:endParaRPr>
          </a:p>
        </p:txBody>
      </p:sp>
      <p:sp>
        <p:nvSpPr>
          <p:cNvPr id="1314" name="TextBox 1313">
            <a:extLst>
              <a:ext uri="{FF2B5EF4-FFF2-40B4-BE49-F238E27FC236}">
                <a16:creationId xmlns:a16="http://schemas.microsoft.com/office/drawing/2014/main" id="{5CC23D3A-F051-3E76-E08D-23D1B76415E6}"/>
              </a:ext>
            </a:extLst>
          </p:cNvPr>
          <p:cNvSpPr txBox="1"/>
          <p:nvPr/>
        </p:nvSpPr>
        <p:spPr>
          <a:xfrm>
            <a:off x="345137" y="1653763"/>
            <a:ext cx="2433484" cy="5078313"/>
          </a:xfrm>
          <a:prstGeom prst="rect">
            <a:avLst/>
          </a:prstGeom>
          <a:noFill/>
        </p:spPr>
        <p:txBody>
          <a:bodyPr wrap="square" lIns="0" tIns="0" rIns="0" bIns="0" rtlCol="0">
            <a:spAutoFit/>
          </a:bodyPr>
          <a:lstStyle/>
          <a:p>
            <a:pPr lvl="0">
              <a:defRPr/>
            </a:pPr>
            <a:r>
              <a:rPr lang="en-GB" sz="1500">
                <a:solidFill>
                  <a:srgbClr val="323232"/>
                </a:solidFill>
                <a:latin typeface="Roboto Condensed"/>
                <a:ea typeface="Roboto Condensed"/>
                <a:cs typeface="Roboto Condensed"/>
              </a:rPr>
              <a:t>At the 2026 Winter Olympics in Italy, one man became famous — without winning a medal! Mark Callan, a 61-year-old from Glasgow, in Scotland, is the Chief Ice Technician for the Winter Olympic Games. He was filmed sliding backwards across the rink in Cortina d’Ampezzo. People online said it looked like moonwalking — but he wasn’t dancing! Mark was pebbling the ice, spraying tiny drops of water so the curling stones glide smoothly. Moving backwards helps him keep his balance on the slippery surface. Clips of his careful movements spread quickly online, and many people enjoyed watching his skill in action! Mark said, ‘All I’m doing is my job. If it puts a smile on </a:t>
            </a:r>
          </a:p>
        </p:txBody>
      </p:sp>
      <p:sp>
        <p:nvSpPr>
          <p:cNvPr id="14" name="Freeform 13">
            <a:extLst>
              <a:ext uri="{FF2B5EF4-FFF2-40B4-BE49-F238E27FC236}">
                <a16:creationId xmlns:a16="http://schemas.microsoft.com/office/drawing/2014/main" id="{AABA77CE-C6E1-1B53-67E0-3855B6F61FC0}"/>
              </a:ext>
            </a:extLst>
          </p:cNvPr>
          <p:cNvSpPr/>
          <p:nvPr/>
        </p:nvSpPr>
        <p:spPr>
          <a:xfrm>
            <a:off x="7335379" y="5967276"/>
            <a:ext cx="549955" cy="259989"/>
          </a:xfrm>
          <a:custGeom>
            <a:avLst/>
            <a:gdLst>
              <a:gd name="connsiteX0" fmla="*/ 306473 w 549955"/>
              <a:gd name="connsiteY0" fmla="*/ 34725 h 259478"/>
              <a:gd name="connsiteX1" fmla="*/ 9098 w 549955"/>
              <a:gd name="connsiteY1" fmla="*/ 225313 h 259478"/>
              <a:gd name="connsiteX2" fmla="*/ 10368 w 549955"/>
              <a:gd name="connsiteY2" fmla="*/ 243609 h 259478"/>
              <a:gd name="connsiteX3" fmla="*/ 513404 w 549955"/>
              <a:gd name="connsiteY3" fmla="*/ 224932 h 259478"/>
              <a:gd name="connsiteX4" fmla="*/ 322860 w 549955"/>
              <a:gd name="connsiteY4" fmla="*/ 31040 h 259478"/>
              <a:gd name="connsiteX5" fmla="*/ 306473 w 549955"/>
              <a:gd name="connsiteY5" fmla="*/ 34725 h 25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955" h="259478">
                <a:moveTo>
                  <a:pt x="306473" y="34725"/>
                </a:moveTo>
                <a:cubicBezTo>
                  <a:pt x="408986" y="-108852"/>
                  <a:pt x="-67502" y="240179"/>
                  <a:pt x="9098" y="225313"/>
                </a:cubicBezTo>
                <a:cubicBezTo>
                  <a:pt x="-3605" y="227854"/>
                  <a:pt x="-2843" y="242085"/>
                  <a:pt x="10368" y="243609"/>
                </a:cubicBezTo>
                <a:cubicBezTo>
                  <a:pt x="141843" y="257840"/>
                  <a:pt x="404159" y="277915"/>
                  <a:pt x="513404" y="224932"/>
                </a:cubicBezTo>
                <a:cubicBezTo>
                  <a:pt x="645642" y="160640"/>
                  <a:pt x="380913" y="53148"/>
                  <a:pt x="322860" y="31040"/>
                </a:cubicBezTo>
                <a:cubicBezTo>
                  <a:pt x="317169" y="28651"/>
                  <a:pt x="310589" y="30125"/>
                  <a:pt x="306473" y="34725"/>
                </a:cubicBezTo>
                <a:close/>
              </a:path>
            </a:pathLst>
          </a:custGeom>
          <a:solidFill>
            <a:schemeClr val="tx2"/>
          </a:solidFill>
          <a:ln w="12692" cap="flat">
            <a:noFill/>
            <a:prstDash val="solid"/>
            <a:miter/>
          </a:ln>
        </p:spPr>
        <p:txBody>
          <a:bodyPr rtlCol="0" anchor="ctr"/>
          <a:lstStyle/>
          <a:p>
            <a:endParaRPr lang="en-US">
              <a:latin typeface="Roboto Condensed" panose="02000000000000000000" pitchFamily="2" charset="0"/>
            </a:endParaRPr>
          </a:p>
        </p:txBody>
      </p:sp>
      <p:sp>
        <p:nvSpPr>
          <p:cNvPr id="15" name="Freeform 14">
            <a:extLst>
              <a:ext uri="{FF2B5EF4-FFF2-40B4-BE49-F238E27FC236}">
                <a16:creationId xmlns:a16="http://schemas.microsoft.com/office/drawing/2014/main" id="{4AA24827-1DC8-395C-2194-2BD1F872905A}"/>
              </a:ext>
            </a:extLst>
          </p:cNvPr>
          <p:cNvSpPr/>
          <p:nvPr/>
        </p:nvSpPr>
        <p:spPr>
          <a:xfrm>
            <a:off x="7511143" y="5560268"/>
            <a:ext cx="2589957" cy="948353"/>
          </a:xfrm>
          <a:custGeom>
            <a:avLst/>
            <a:gdLst>
              <a:gd name="connsiteX0" fmla="*/ 10675 w 2404162"/>
              <a:gd name="connsiteY0" fmla="*/ 109398 h 1750543"/>
              <a:gd name="connsiteX1" fmla="*/ 191311 w 2404162"/>
              <a:gd name="connsiteY1" fmla="*/ 0 h 1750543"/>
              <a:gd name="connsiteX2" fmla="*/ 1725699 w 2404162"/>
              <a:gd name="connsiteY2" fmla="*/ 4828 h 1750543"/>
              <a:gd name="connsiteX3" fmla="*/ 2071091 w 2404162"/>
              <a:gd name="connsiteY3" fmla="*/ 16645 h 1750543"/>
              <a:gd name="connsiteX4" fmla="*/ 2386379 w 2404162"/>
              <a:gd name="connsiteY4" fmla="*/ 219939 h 1750543"/>
              <a:gd name="connsiteX5" fmla="*/ 2386379 w 2404162"/>
              <a:gd name="connsiteY5" fmla="*/ 1453934 h 1750543"/>
              <a:gd name="connsiteX6" fmla="*/ 1926278 w 2404162"/>
              <a:gd name="connsiteY6" fmla="*/ 1742993 h 1750543"/>
              <a:gd name="connsiteX7" fmla="*/ 551058 w 2404162"/>
              <a:gd name="connsiteY7" fmla="*/ 1742993 h 1750543"/>
              <a:gd name="connsiteX8" fmla="*/ 96166 w 2404162"/>
              <a:gd name="connsiteY8" fmla="*/ 1719741 h 1750543"/>
              <a:gd name="connsiteX9" fmla="*/ 34938 w 2404162"/>
              <a:gd name="connsiteY9" fmla="*/ 1648842 h 1750543"/>
              <a:gd name="connsiteX10" fmla="*/ 4070 w 2404162"/>
              <a:gd name="connsiteY10" fmla="*/ 1454570 h 1750543"/>
              <a:gd name="connsiteX0" fmla="*/ 10675 w 2404163"/>
              <a:gd name="connsiteY0" fmla="*/ 109398 h 1750543"/>
              <a:gd name="connsiteX1" fmla="*/ 191311 w 2404163"/>
              <a:gd name="connsiteY1" fmla="*/ 0 h 1750543"/>
              <a:gd name="connsiteX2" fmla="*/ 1725699 w 2404163"/>
              <a:gd name="connsiteY2" fmla="*/ 4828 h 1750543"/>
              <a:gd name="connsiteX3" fmla="*/ 2071091 w 2404163"/>
              <a:gd name="connsiteY3" fmla="*/ 16645 h 1750543"/>
              <a:gd name="connsiteX4" fmla="*/ 2386379 w 2404163"/>
              <a:gd name="connsiteY4" fmla="*/ 159153 h 1750543"/>
              <a:gd name="connsiteX5" fmla="*/ 2386379 w 2404163"/>
              <a:gd name="connsiteY5" fmla="*/ 1453934 h 1750543"/>
              <a:gd name="connsiteX6" fmla="*/ 1926278 w 2404163"/>
              <a:gd name="connsiteY6" fmla="*/ 1742993 h 1750543"/>
              <a:gd name="connsiteX7" fmla="*/ 551058 w 2404163"/>
              <a:gd name="connsiteY7" fmla="*/ 1742993 h 1750543"/>
              <a:gd name="connsiteX8" fmla="*/ 96166 w 2404163"/>
              <a:gd name="connsiteY8" fmla="*/ 1719741 h 1750543"/>
              <a:gd name="connsiteX9" fmla="*/ 34938 w 2404163"/>
              <a:gd name="connsiteY9" fmla="*/ 1648842 h 1750543"/>
              <a:gd name="connsiteX10" fmla="*/ 4070 w 2404163"/>
              <a:gd name="connsiteY10" fmla="*/ 1454570 h 1750543"/>
              <a:gd name="connsiteX11" fmla="*/ 10675 w 2404163"/>
              <a:gd name="connsiteY11" fmla="*/ 109398 h 1750543"/>
              <a:gd name="connsiteX0" fmla="*/ 10675 w 2404163"/>
              <a:gd name="connsiteY0" fmla="*/ 109398 h 1750543"/>
              <a:gd name="connsiteX1" fmla="*/ 191311 w 2404163"/>
              <a:gd name="connsiteY1" fmla="*/ 0 h 1750543"/>
              <a:gd name="connsiteX2" fmla="*/ 1725699 w 2404163"/>
              <a:gd name="connsiteY2" fmla="*/ 4828 h 1750543"/>
              <a:gd name="connsiteX3" fmla="*/ 2071091 w 2404163"/>
              <a:gd name="connsiteY3" fmla="*/ 16645 h 1750543"/>
              <a:gd name="connsiteX4" fmla="*/ 2386379 w 2404163"/>
              <a:gd name="connsiteY4" fmla="*/ 159153 h 1750543"/>
              <a:gd name="connsiteX5" fmla="*/ 2386379 w 2404163"/>
              <a:gd name="connsiteY5" fmla="*/ 1453934 h 1750543"/>
              <a:gd name="connsiteX6" fmla="*/ 1926278 w 2404163"/>
              <a:gd name="connsiteY6" fmla="*/ 1742993 h 1750543"/>
              <a:gd name="connsiteX7" fmla="*/ 551058 w 2404163"/>
              <a:gd name="connsiteY7" fmla="*/ 1742993 h 1750543"/>
              <a:gd name="connsiteX8" fmla="*/ 96166 w 2404163"/>
              <a:gd name="connsiteY8" fmla="*/ 1719741 h 1750543"/>
              <a:gd name="connsiteX9" fmla="*/ 34938 w 2404163"/>
              <a:gd name="connsiteY9" fmla="*/ 1648842 h 1750543"/>
              <a:gd name="connsiteX10" fmla="*/ 4070 w 2404163"/>
              <a:gd name="connsiteY10" fmla="*/ 1454570 h 1750543"/>
              <a:gd name="connsiteX11" fmla="*/ 10675 w 2404163"/>
              <a:gd name="connsiteY11" fmla="*/ 109398 h 1750543"/>
              <a:gd name="connsiteX0" fmla="*/ 15787 w 2409275"/>
              <a:gd name="connsiteY0" fmla="*/ 109398 h 1750543"/>
              <a:gd name="connsiteX1" fmla="*/ 196423 w 2409275"/>
              <a:gd name="connsiteY1" fmla="*/ 0 h 1750543"/>
              <a:gd name="connsiteX2" fmla="*/ 1730811 w 2409275"/>
              <a:gd name="connsiteY2" fmla="*/ 4828 h 1750543"/>
              <a:gd name="connsiteX3" fmla="*/ 2076203 w 2409275"/>
              <a:gd name="connsiteY3" fmla="*/ 16645 h 1750543"/>
              <a:gd name="connsiteX4" fmla="*/ 2391491 w 2409275"/>
              <a:gd name="connsiteY4" fmla="*/ 159153 h 1750543"/>
              <a:gd name="connsiteX5" fmla="*/ 2391491 w 2409275"/>
              <a:gd name="connsiteY5" fmla="*/ 1453934 h 1750543"/>
              <a:gd name="connsiteX6" fmla="*/ 1931390 w 2409275"/>
              <a:gd name="connsiteY6" fmla="*/ 1742993 h 1750543"/>
              <a:gd name="connsiteX7" fmla="*/ 556170 w 2409275"/>
              <a:gd name="connsiteY7" fmla="*/ 1742993 h 1750543"/>
              <a:gd name="connsiteX8" fmla="*/ 101278 w 2409275"/>
              <a:gd name="connsiteY8" fmla="*/ 1719741 h 1750543"/>
              <a:gd name="connsiteX9" fmla="*/ 24689 w 2409275"/>
              <a:gd name="connsiteY9" fmla="*/ 1624528 h 1750543"/>
              <a:gd name="connsiteX10" fmla="*/ 9182 w 2409275"/>
              <a:gd name="connsiteY10" fmla="*/ 1454570 h 1750543"/>
              <a:gd name="connsiteX11" fmla="*/ 15787 w 2409275"/>
              <a:gd name="connsiteY11" fmla="*/ 109398 h 1750543"/>
              <a:gd name="connsiteX0" fmla="*/ 15787 w 2409275"/>
              <a:gd name="connsiteY0" fmla="*/ 109398 h 1746135"/>
              <a:gd name="connsiteX1" fmla="*/ 196423 w 2409275"/>
              <a:gd name="connsiteY1" fmla="*/ 0 h 1746135"/>
              <a:gd name="connsiteX2" fmla="*/ 1730811 w 2409275"/>
              <a:gd name="connsiteY2" fmla="*/ 4828 h 1746135"/>
              <a:gd name="connsiteX3" fmla="*/ 2076203 w 2409275"/>
              <a:gd name="connsiteY3" fmla="*/ 16645 h 1746135"/>
              <a:gd name="connsiteX4" fmla="*/ 2391491 w 2409275"/>
              <a:gd name="connsiteY4" fmla="*/ 159153 h 1746135"/>
              <a:gd name="connsiteX5" fmla="*/ 2391491 w 2409275"/>
              <a:gd name="connsiteY5" fmla="*/ 1453934 h 1746135"/>
              <a:gd name="connsiteX6" fmla="*/ 1931390 w 2409275"/>
              <a:gd name="connsiteY6" fmla="*/ 1742993 h 1746135"/>
              <a:gd name="connsiteX7" fmla="*/ 556170 w 2409275"/>
              <a:gd name="connsiteY7" fmla="*/ 1742993 h 1746135"/>
              <a:gd name="connsiteX8" fmla="*/ 139680 w 2409275"/>
              <a:gd name="connsiteY8" fmla="*/ 1715689 h 1746135"/>
              <a:gd name="connsiteX9" fmla="*/ 24689 w 2409275"/>
              <a:gd name="connsiteY9" fmla="*/ 1624528 h 1746135"/>
              <a:gd name="connsiteX10" fmla="*/ 9182 w 2409275"/>
              <a:gd name="connsiteY10" fmla="*/ 1454570 h 1746135"/>
              <a:gd name="connsiteX11" fmla="*/ 15787 w 2409275"/>
              <a:gd name="connsiteY11" fmla="*/ 109398 h 1746135"/>
              <a:gd name="connsiteX0" fmla="*/ 15787 w 2409275"/>
              <a:gd name="connsiteY0" fmla="*/ 109398 h 1746135"/>
              <a:gd name="connsiteX1" fmla="*/ 196423 w 2409275"/>
              <a:gd name="connsiteY1" fmla="*/ 0 h 1746135"/>
              <a:gd name="connsiteX2" fmla="*/ 1730811 w 2409275"/>
              <a:gd name="connsiteY2" fmla="*/ 4828 h 1746135"/>
              <a:gd name="connsiteX3" fmla="*/ 2076203 w 2409275"/>
              <a:gd name="connsiteY3" fmla="*/ 16645 h 1746135"/>
              <a:gd name="connsiteX4" fmla="*/ 2391491 w 2409275"/>
              <a:gd name="connsiteY4" fmla="*/ 159153 h 1746135"/>
              <a:gd name="connsiteX5" fmla="*/ 2391491 w 2409275"/>
              <a:gd name="connsiteY5" fmla="*/ 1453934 h 1746135"/>
              <a:gd name="connsiteX6" fmla="*/ 1931390 w 2409275"/>
              <a:gd name="connsiteY6" fmla="*/ 1742993 h 1746135"/>
              <a:gd name="connsiteX7" fmla="*/ 556170 w 2409275"/>
              <a:gd name="connsiteY7" fmla="*/ 1742993 h 1746135"/>
              <a:gd name="connsiteX8" fmla="*/ 139680 w 2409275"/>
              <a:gd name="connsiteY8" fmla="*/ 1715689 h 1746135"/>
              <a:gd name="connsiteX9" fmla="*/ 24689 w 2409275"/>
              <a:gd name="connsiteY9" fmla="*/ 1624528 h 1746135"/>
              <a:gd name="connsiteX10" fmla="*/ 9182 w 2409275"/>
              <a:gd name="connsiteY10" fmla="*/ 1454570 h 1746135"/>
              <a:gd name="connsiteX11" fmla="*/ 15787 w 2409275"/>
              <a:gd name="connsiteY11" fmla="*/ 109398 h 1746135"/>
              <a:gd name="connsiteX0" fmla="*/ 15787 w 2409275"/>
              <a:gd name="connsiteY0" fmla="*/ 109398 h 1745902"/>
              <a:gd name="connsiteX1" fmla="*/ 196423 w 2409275"/>
              <a:gd name="connsiteY1" fmla="*/ 0 h 1745902"/>
              <a:gd name="connsiteX2" fmla="*/ 1730811 w 2409275"/>
              <a:gd name="connsiteY2" fmla="*/ 4828 h 1745902"/>
              <a:gd name="connsiteX3" fmla="*/ 2076203 w 2409275"/>
              <a:gd name="connsiteY3" fmla="*/ 16645 h 1745902"/>
              <a:gd name="connsiteX4" fmla="*/ 2391491 w 2409275"/>
              <a:gd name="connsiteY4" fmla="*/ 159153 h 1745902"/>
              <a:gd name="connsiteX5" fmla="*/ 2391491 w 2409275"/>
              <a:gd name="connsiteY5" fmla="*/ 1453934 h 1745902"/>
              <a:gd name="connsiteX6" fmla="*/ 1931390 w 2409275"/>
              <a:gd name="connsiteY6" fmla="*/ 1742993 h 1745902"/>
              <a:gd name="connsiteX7" fmla="*/ 556170 w 2409275"/>
              <a:gd name="connsiteY7" fmla="*/ 1742993 h 1745902"/>
              <a:gd name="connsiteX8" fmla="*/ 156881 w 2409275"/>
              <a:gd name="connsiteY8" fmla="*/ 1719319 h 1745902"/>
              <a:gd name="connsiteX9" fmla="*/ 24689 w 2409275"/>
              <a:gd name="connsiteY9" fmla="*/ 1624528 h 1745902"/>
              <a:gd name="connsiteX10" fmla="*/ 9182 w 2409275"/>
              <a:gd name="connsiteY10" fmla="*/ 1454570 h 1745902"/>
              <a:gd name="connsiteX11" fmla="*/ 15787 w 2409275"/>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11023 w 2401997"/>
              <a:gd name="connsiteY0" fmla="*/ 291606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11023 w 2401997"/>
              <a:gd name="connsiteY11" fmla="*/ 291606 h 1745902"/>
              <a:gd name="connsiteX0" fmla="*/ 11023 w 2401997"/>
              <a:gd name="connsiteY0" fmla="*/ 291606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11023 w 2401997"/>
              <a:gd name="connsiteY11" fmla="*/ 291606 h 1745902"/>
              <a:gd name="connsiteX0" fmla="*/ 8666 w 2399640"/>
              <a:gd name="connsiteY0" fmla="*/ 291606 h 1745902"/>
              <a:gd name="connsiteX1" fmla="*/ 186788 w 2399640"/>
              <a:gd name="connsiteY1" fmla="*/ 0 h 1745902"/>
              <a:gd name="connsiteX2" fmla="*/ 1721176 w 2399640"/>
              <a:gd name="connsiteY2" fmla="*/ 4828 h 1745902"/>
              <a:gd name="connsiteX3" fmla="*/ 2066568 w 2399640"/>
              <a:gd name="connsiteY3" fmla="*/ 16645 h 1745902"/>
              <a:gd name="connsiteX4" fmla="*/ 2381856 w 2399640"/>
              <a:gd name="connsiteY4" fmla="*/ 159153 h 1745902"/>
              <a:gd name="connsiteX5" fmla="*/ 2381856 w 2399640"/>
              <a:gd name="connsiteY5" fmla="*/ 1453934 h 1745902"/>
              <a:gd name="connsiteX6" fmla="*/ 1921755 w 2399640"/>
              <a:gd name="connsiteY6" fmla="*/ 1742993 h 1745902"/>
              <a:gd name="connsiteX7" fmla="*/ 546535 w 2399640"/>
              <a:gd name="connsiteY7" fmla="*/ 1742993 h 1745902"/>
              <a:gd name="connsiteX8" fmla="*/ 147246 w 2399640"/>
              <a:gd name="connsiteY8" fmla="*/ 1719319 h 1745902"/>
              <a:gd name="connsiteX9" fmla="*/ 49456 w 2399640"/>
              <a:gd name="connsiteY9" fmla="*/ 1657201 h 1745902"/>
              <a:gd name="connsiteX10" fmla="*/ 2061 w 2399640"/>
              <a:gd name="connsiteY10" fmla="*/ 1360325 h 1745902"/>
              <a:gd name="connsiteX11" fmla="*/ 8666 w 2399640"/>
              <a:gd name="connsiteY11" fmla="*/ 291606 h 1745902"/>
              <a:gd name="connsiteX0" fmla="*/ 8666 w 2399640"/>
              <a:gd name="connsiteY0" fmla="*/ 291606 h 1743208"/>
              <a:gd name="connsiteX1" fmla="*/ 186788 w 2399640"/>
              <a:gd name="connsiteY1" fmla="*/ 0 h 1743208"/>
              <a:gd name="connsiteX2" fmla="*/ 1721176 w 2399640"/>
              <a:gd name="connsiteY2" fmla="*/ 4828 h 1743208"/>
              <a:gd name="connsiteX3" fmla="*/ 2066568 w 2399640"/>
              <a:gd name="connsiteY3" fmla="*/ 16645 h 1743208"/>
              <a:gd name="connsiteX4" fmla="*/ 2381856 w 2399640"/>
              <a:gd name="connsiteY4" fmla="*/ 159153 h 1743208"/>
              <a:gd name="connsiteX5" fmla="*/ 2381856 w 2399640"/>
              <a:gd name="connsiteY5" fmla="*/ 1453934 h 1743208"/>
              <a:gd name="connsiteX6" fmla="*/ 2147994 w 2399640"/>
              <a:gd name="connsiteY6" fmla="*/ 1730428 h 1743208"/>
              <a:gd name="connsiteX7" fmla="*/ 546535 w 2399640"/>
              <a:gd name="connsiteY7" fmla="*/ 1742993 h 1743208"/>
              <a:gd name="connsiteX8" fmla="*/ 147246 w 2399640"/>
              <a:gd name="connsiteY8" fmla="*/ 1719319 h 1743208"/>
              <a:gd name="connsiteX9" fmla="*/ 49456 w 2399640"/>
              <a:gd name="connsiteY9" fmla="*/ 1657201 h 1743208"/>
              <a:gd name="connsiteX10" fmla="*/ 2061 w 2399640"/>
              <a:gd name="connsiteY10" fmla="*/ 1360325 h 1743208"/>
              <a:gd name="connsiteX11" fmla="*/ 8666 w 2399640"/>
              <a:gd name="connsiteY11" fmla="*/ 291606 h 1743208"/>
              <a:gd name="connsiteX0" fmla="*/ 8666 w 2399640"/>
              <a:gd name="connsiteY0" fmla="*/ 291606 h 1765282"/>
              <a:gd name="connsiteX1" fmla="*/ 186788 w 2399640"/>
              <a:gd name="connsiteY1" fmla="*/ 0 h 1765282"/>
              <a:gd name="connsiteX2" fmla="*/ 1721176 w 2399640"/>
              <a:gd name="connsiteY2" fmla="*/ 4828 h 1765282"/>
              <a:gd name="connsiteX3" fmla="*/ 2066568 w 2399640"/>
              <a:gd name="connsiteY3" fmla="*/ 16645 h 1765282"/>
              <a:gd name="connsiteX4" fmla="*/ 2381856 w 2399640"/>
              <a:gd name="connsiteY4" fmla="*/ 159153 h 1765282"/>
              <a:gd name="connsiteX5" fmla="*/ 2381856 w 2399640"/>
              <a:gd name="connsiteY5" fmla="*/ 1328276 h 1765282"/>
              <a:gd name="connsiteX6" fmla="*/ 2147994 w 2399640"/>
              <a:gd name="connsiteY6" fmla="*/ 1730428 h 1765282"/>
              <a:gd name="connsiteX7" fmla="*/ 546535 w 2399640"/>
              <a:gd name="connsiteY7" fmla="*/ 1742993 h 1765282"/>
              <a:gd name="connsiteX8" fmla="*/ 147246 w 2399640"/>
              <a:gd name="connsiteY8" fmla="*/ 1719319 h 1765282"/>
              <a:gd name="connsiteX9" fmla="*/ 49456 w 2399640"/>
              <a:gd name="connsiteY9" fmla="*/ 1657201 h 1765282"/>
              <a:gd name="connsiteX10" fmla="*/ 2061 w 2399640"/>
              <a:gd name="connsiteY10" fmla="*/ 1360325 h 1765282"/>
              <a:gd name="connsiteX11" fmla="*/ 8666 w 2399640"/>
              <a:gd name="connsiteY11" fmla="*/ 291606 h 1765282"/>
              <a:gd name="connsiteX0" fmla="*/ 8666 w 2399640"/>
              <a:gd name="connsiteY0" fmla="*/ 291606 h 1765282"/>
              <a:gd name="connsiteX1" fmla="*/ 186788 w 2399640"/>
              <a:gd name="connsiteY1" fmla="*/ 0 h 1765282"/>
              <a:gd name="connsiteX2" fmla="*/ 1721176 w 2399640"/>
              <a:gd name="connsiteY2" fmla="*/ 4828 h 1765282"/>
              <a:gd name="connsiteX3" fmla="*/ 2066568 w 2399640"/>
              <a:gd name="connsiteY3" fmla="*/ 16645 h 1765282"/>
              <a:gd name="connsiteX4" fmla="*/ 2381856 w 2399640"/>
              <a:gd name="connsiteY4" fmla="*/ 159153 h 1765282"/>
              <a:gd name="connsiteX5" fmla="*/ 2381856 w 2399640"/>
              <a:gd name="connsiteY5" fmla="*/ 1328276 h 1765282"/>
              <a:gd name="connsiteX6" fmla="*/ 2147994 w 2399640"/>
              <a:gd name="connsiteY6" fmla="*/ 1730428 h 1765282"/>
              <a:gd name="connsiteX7" fmla="*/ 546535 w 2399640"/>
              <a:gd name="connsiteY7" fmla="*/ 1742993 h 1765282"/>
              <a:gd name="connsiteX8" fmla="*/ 147246 w 2399640"/>
              <a:gd name="connsiteY8" fmla="*/ 1719319 h 1765282"/>
              <a:gd name="connsiteX9" fmla="*/ 49456 w 2399640"/>
              <a:gd name="connsiteY9" fmla="*/ 1657201 h 1765282"/>
              <a:gd name="connsiteX10" fmla="*/ 2061 w 2399640"/>
              <a:gd name="connsiteY10" fmla="*/ 1360325 h 1765282"/>
              <a:gd name="connsiteX11" fmla="*/ 8666 w 2399640"/>
              <a:gd name="connsiteY11" fmla="*/ 291606 h 1765282"/>
              <a:gd name="connsiteX0" fmla="*/ 8666 w 2399640"/>
              <a:gd name="connsiteY0" fmla="*/ 291606 h 1743605"/>
              <a:gd name="connsiteX1" fmla="*/ 186788 w 2399640"/>
              <a:gd name="connsiteY1" fmla="*/ 0 h 1743605"/>
              <a:gd name="connsiteX2" fmla="*/ 1721176 w 2399640"/>
              <a:gd name="connsiteY2" fmla="*/ 4828 h 1743605"/>
              <a:gd name="connsiteX3" fmla="*/ 2066568 w 2399640"/>
              <a:gd name="connsiteY3" fmla="*/ 16645 h 1743605"/>
              <a:gd name="connsiteX4" fmla="*/ 2381856 w 2399640"/>
              <a:gd name="connsiteY4" fmla="*/ 159153 h 1743605"/>
              <a:gd name="connsiteX5" fmla="*/ 2381856 w 2399640"/>
              <a:gd name="connsiteY5" fmla="*/ 1328276 h 1743605"/>
              <a:gd name="connsiteX6" fmla="*/ 2147994 w 2399640"/>
              <a:gd name="connsiteY6" fmla="*/ 1730428 h 1743605"/>
              <a:gd name="connsiteX7" fmla="*/ 546535 w 2399640"/>
              <a:gd name="connsiteY7" fmla="*/ 1742993 h 1743605"/>
              <a:gd name="connsiteX8" fmla="*/ 147246 w 2399640"/>
              <a:gd name="connsiteY8" fmla="*/ 1719319 h 1743605"/>
              <a:gd name="connsiteX9" fmla="*/ 49456 w 2399640"/>
              <a:gd name="connsiteY9" fmla="*/ 1657201 h 1743605"/>
              <a:gd name="connsiteX10" fmla="*/ 2061 w 2399640"/>
              <a:gd name="connsiteY10" fmla="*/ 1360325 h 1743605"/>
              <a:gd name="connsiteX11" fmla="*/ 8666 w 2399640"/>
              <a:gd name="connsiteY11" fmla="*/ 291606 h 1743605"/>
              <a:gd name="connsiteX0" fmla="*/ 8666 w 2381880"/>
              <a:gd name="connsiteY0" fmla="*/ 291606 h 1743605"/>
              <a:gd name="connsiteX1" fmla="*/ 186788 w 2381880"/>
              <a:gd name="connsiteY1" fmla="*/ 0 h 1743605"/>
              <a:gd name="connsiteX2" fmla="*/ 1721176 w 2381880"/>
              <a:gd name="connsiteY2" fmla="*/ 4828 h 1743605"/>
              <a:gd name="connsiteX3" fmla="*/ 2066568 w 2381880"/>
              <a:gd name="connsiteY3" fmla="*/ 16645 h 1743605"/>
              <a:gd name="connsiteX4" fmla="*/ 2344150 w 2381880"/>
              <a:gd name="connsiteY4" fmla="*/ 165436 h 1743605"/>
              <a:gd name="connsiteX5" fmla="*/ 2381856 w 2381880"/>
              <a:gd name="connsiteY5" fmla="*/ 1328276 h 1743605"/>
              <a:gd name="connsiteX6" fmla="*/ 2147994 w 2381880"/>
              <a:gd name="connsiteY6" fmla="*/ 1730428 h 1743605"/>
              <a:gd name="connsiteX7" fmla="*/ 546535 w 2381880"/>
              <a:gd name="connsiteY7" fmla="*/ 1742993 h 1743605"/>
              <a:gd name="connsiteX8" fmla="*/ 147246 w 2381880"/>
              <a:gd name="connsiteY8" fmla="*/ 1719319 h 1743605"/>
              <a:gd name="connsiteX9" fmla="*/ 49456 w 2381880"/>
              <a:gd name="connsiteY9" fmla="*/ 1657201 h 1743605"/>
              <a:gd name="connsiteX10" fmla="*/ 2061 w 2381880"/>
              <a:gd name="connsiteY10" fmla="*/ 1360325 h 1743605"/>
              <a:gd name="connsiteX11" fmla="*/ 8666 w 2381880"/>
              <a:gd name="connsiteY11" fmla="*/ 291606 h 1743605"/>
              <a:gd name="connsiteX0" fmla="*/ 8666 w 2381880"/>
              <a:gd name="connsiteY0" fmla="*/ 291606 h 1743605"/>
              <a:gd name="connsiteX1" fmla="*/ 186788 w 2381880"/>
              <a:gd name="connsiteY1" fmla="*/ 0 h 1743605"/>
              <a:gd name="connsiteX2" fmla="*/ 1721176 w 2381880"/>
              <a:gd name="connsiteY2" fmla="*/ 4828 h 1743605"/>
              <a:gd name="connsiteX3" fmla="*/ 2066568 w 2381880"/>
              <a:gd name="connsiteY3" fmla="*/ 16645 h 1743605"/>
              <a:gd name="connsiteX4" fmla="*/ 2344150 w 2381880"/>
              <a:gd name="connsiteY4" fmla="*/ 165436 h 1743605"/>
              <a:gd name="connsiteX5" fmla="*/ 2381856 w 2381880"/>
              <a:gd name="connsiteY5" fmla="*/ 1328276 h 1743605"/>
              <a:gd name="connsiteX6" fmla="*/ 2147994 w 2381880"/>
              <a:gd name="connsiteY6" fmla="*/ 1730428 h 1743605"/>
              <a:gd name="connsiteX7" fmla="*/ 546535 w 2381880"/>
              <a:gd name="connsiteY7" fmla="*/ 1742993 h 1743605"/>
              <a:gd name="connsiteX8" fmla="*/ 147246 w 2381880"/>
              <a:gd name="connsiteY8" fmla="*/ 1719319 h 1743605"/>
              <a:gd name="connsiteX9" fmla="*/ 49456 w 2381880"/>
              <a:gd name="connsiteY9" fmla="*/ 1657201 h 1743605"/>
              <a:gd name="connsiteX10" fmla="*/ 2061 w 2381880"/>
              <a:gd name="connsiteY10" fmla="*/ 1360325 h 1743605"/>
              <a:gd name="connsiteX11" fmla="*/ 8666 w 2381880"/>
              <a:gd name="connsiteY11" fmla="*/ 291606 h 1743605"/>
              <a:gd name="connsiteX0" fmla="*/ 8666 w 2384460"/>
              <a:gd name="connsiteY0" fmla="*/ 291606 h 1743605"/>
              <a:gd name="connsiteX1" fmla="*/ 186788 w 2384460"/>
              <a:gd name="connsiteY1" fmla="*/ 0 h 1743605"/>
              <a:gd name="connsiteX2" fmla="*/ 1721176 w 2384460"/>
              <a:gd name="connsiteY2" fmla="*/ 4828 h 1743605"/>
              <a:gd name="connsiteX3" fmla="*/ 2066568 w 2384460"/>
              <a:gd name="connsiteY3" fmla="*/ 16645 h 1743605"/>
              <a:gd name="connsiteX4" fmla="*/ 2344150 w 2384460"/>
              <a:gd name="connsiteY4" fmla="*/ 165436 h 1743605"/>
              <a:gd name="connsiteX5" fmla="*/ 2381856 w 2384460"/>
              <a:gd name="connsiteY5" fmla="*/ 1328276 h 1743605"/>
              <a:gd name="connsiteX6" fmla="*/ 2147994 w 2384460"/>
              <a:gd name="connsiteY6" fmla="*/ 1730428 h 1743605"/>
              <a:gd name="connsiteX7" fmla="*/ 546535 w 2384460"/>
              <a:gd name="connsiteY7" fmla="*/ 1742993 h 1743605"/>
              <a:gd name="connsiteX8" fmla="*/ 147246 w 2384460"/>
              <a:gd name="connsiteY8" fmla="*/ 1719319 h 1743605"/>
              <a:gd name="connsiteX9" fmla="*/ 49456 w 2384460"/>
              <a:gd name="connsiteY9" fmla="*/ 1657201 h 1743605"/>
              <a:gd name="connsiteX10" fmla="*/ 2061 w 2384460"/>
              <a:gd name="connsiteY10" fmla="*/ 1360325 h 1743605"/>
              <a:gd name="connsiteX11" fmla="*/ 8666 w 2384460"/>
              <a:gd name="connsiteY11" fmla="*/ 291606 h 1743605"/>
              <a:gd name="connsiteX0" fmla="*/ 8666 w 2384460"/>
              <a:gd name="connsiteY0" fmla="*/ 291606 h 1743605"/>
              <a:gd name="connsiteX1" fmla="*/ 186788 w 2384460"/>
              <a:gd name="connsiteY1" fmla="*/ 0 h 1743605"/>
              <a:gd name="connsiteX2" fmla="*/ 1603029 w 2384460"/>
              <a:gd name="connsiteY2" fmla="*/ 17394 h 1743605"/>
              <a:gd name="connsiteX3" fmla="*/ 2066568 w 2384460"/>
              <a:gd name="connsiteY3" fmla="*/ 16645 h 1743605"/>
              <a:gd name="connsiteX4" fmla="*/ 2344150 w 2384460"/>
              <a:gd name="connsiteY4" fmla="*/ 165436 h 1743605"/>
              <a:gd name="connsiteX5" fmla="*/ 2381856 w 2384460"/>
              <a:gd name="connsiteY5" fmla="*/ 1328276 h 1743605"/>
              <a:gd name="connsiteX6" fmla="*/ 2147994 w 2384460"/>
              <a:gd name="connsiteY6" fmla="*/ 1730428 h 1743605"/>
              <a:gd name="connsiteX7" fmla="*/ 546535 w 2384460"/>
              <a:gd name="connsiteY7" fmla="*/ 1742993 h 1743605"/>
              <a:gd name="connsiteX8" fmla="*/ 147246 w 2384460"/>
              <a:gd name="connsiteY8" fmla="*/ 1719319 h 1743605"/>
              <a:gd name="connsiteX9" fmla="*/ 49456 w 2384460"/>
              <a:gd name="connsiteY9" fmla="*/ 1657201 h 1743605"/>
              <a:gd name="connsiteX10" fmla="*/ 2061 w 2384460"/>
              <a:gd name="connsiteY10" fmla="*/ 1360325 h 1743605"/>
              <a:gd name="connsiteX11" fmla="*/ 8666 w 2384460"/>
              <a:gd name="connsiteY11" fmla="*/ 291606 h 174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4460" h="1743605">
                <a:moveTo>
                  <a:pt x="8666" y="291606"/>
                </a:moveTo>
                <a:cubicBezTo>
                  <a:pt x="12223" y="88211"/>
                  <a:pt x="66364" y="254"/>
                  <a:pt x="186788" y="0"/>
                </a:cubicBezTo>
                <a:lnTo>
                  <a:pt x="1603029" y="17394"/>
                </a:lnTo>
                <a:cubicBezTo>
                  <a:pt x="1686106" y="15997"/>
                  <a:pt x="1943048" y="-8029"/>
                  <a:pt x="2066568" y="16645"/>
                </a:cubicBezTo>
                <a:cubicBezTo>
                  <a:pt x="2190088" y="41319"/>
                  <a:pt x="2309504" y="34280"/>
                  <a:pt x="2344150" y="165436"/>
                </a:cubicBezTo>
                <a:cubicBezTo>
                  <a:pt x="2399247" y="308442"/>
                  <a:pt x="2381856" y="1162973"/>
                  <a:pt x="2381856" y="1328276"/>
                </a:cubicBezTo>
                <a:cubicBezTo>
                  <a:pt x="2362293" y="1694072"/>
                  <a:pt x="2305570" y="1717856"/>
                  <a:pt x="2147994" y="1730428"/>
                </a:cubicBezTo>
                <a:cubicBezTo>
                  <a:pt x="1990418" y="1743000"/>
                  <a:pt x="879993" y="1744845"/>
                  <a:pt x="546535" y="1742993"/>
                </a:cubicBezTo>
                <a:cubicBezTo>
                  <a:pt x="213077" y="1741142"/>
                  <a:pt x="277634" y="1743141"/>
                  <a:pt x="147246" y="1719319"/>
                </a:cubicBezTo>
                <a:cubicBezTo>
                  <a:pt x="106773" y="1705590"/>
                  <a:pt x="66833" y="1683287"/>
                  <a:pt x="49456" y="1657201"/>
                </a:cubicBezTo>
                <a:cubicBezTo>
                  <a:pt x="13126" y="1594307"/>
                  <a:pt x="-6704" y="1430207"/>
                  <a:pt x="2061" y="1360325"/>
                </a:cubicBezTo>
                <a:cubicBezTo>
                  <a:pt x="4263" y="911934"/>
                  <a:pt x="6464" y="739997"/>
                  <a:pt x="8666" y="291606"/>
                </a:cubicBezTo>
                <a:close/>
              </a:path>
            </a:pathLst>
          </a:custGeom>
          <a:solidFill>
            <a:schemeClr val="tx2"/>
          </a:solidFill>
          <a:ln w="12692" cap="flat">
            <a:noFill/>
            <a:prstDash val="solid"/>
            <a:miter/>
          </a:ln>
        </p:spPr>
        <p:txBody>
          <a:bodyPr rtlCol="0" anchor="ctr"/>
          <a:lstStyle/>
          <a:p>
            <a:endParaRPr lang="en-US">
              <a:latin typeface="Roboto Condensed" panose="02000000000000000000" pitchFamily="2" charset="0"/>
            </a:endParaRPr>
          </a:p>
        </p:txBody>
      </p:sp>
      <p:sp>
        <p:nvSpPr>
          <p:cNvPr id="2" name="TextBox 1">
            <a:extLst>
              <a:ext uri="{FF2B5EF4-FFF2-40B4-BE49-F238E27FC236}">
                <a16:creationId xmlns:a16="http://schemas.microsoft.com/office/drawing/2014/main" id="{BEAA6FA1-1CA4-EA08-EE5A-9F21B5DF6591}"/>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sp>
        <p:nvSpPr>
          <p:cNvPr id="8" name="TextBox 7">
            <a:extLst>
              <a:ext uri="{FF2B5EF4-FFF2-40B4-BE49-F238E27FC236}">
                <a16:creationId xmlns:a16="http://schemas.microsoft.com/office/drawing/2014/main" id="{8E807DE6-EA9F-7039-3ED8-6ACE80A3DDFE}"/>
              </a:ext>
            </a:extLst>
          </p:cNvPr>
          <p:cNvSpPr txBox="1"/>
          <p:nvPr/>
        </p:nvSpPr>
        <p:spPr>
          <a:xfrm>
            <a:off x="7698017" y="5651692"/>
            <a:ext cx="2309365" cy="775597"/>
          </a:xfrm>
          <a:prstGeom prst="rect">
            <a:avLst/>
          </a:prstGeom>
          <a:noFill/>
        </p:spPr>
        <p:txBody>
          <a:bodyPr wrap="square" lIns="0" tIns="0" rIns="0" bIns="0" rtlCol="0">
            <a:spAutoFit/>
          </a:bodyPr>
          <a:lstStyle/>
          <a:p>
            <a:pPr lvl="0">
              <a:lnSpc>
                <a:spcPct val="90000"/>
              </a:lnSpc>
              <a:defRPr/>
            </a:pPr>
            <a:r>
              <a:rPr lang="en-GB" sz="1400">
                <a:solidFill>
                  <a:srgbClr val="FFFFFF"/>
                </a:solidFill>
                <a:latin typeface="Roboto Condensed"/>
                <a:ea typeface="Roboto Condensed"/>
                <a:cs typeface="Roboto Condensed"/>
              </a:rPr>
              <a:t>Yes, they show us that you can be strong, powerful, respectful and kind at the same time.</a:t>
            </a:r>
          </a:p>
          <a:p>
            <a:pPr lvl="0">
              <a:lnSpc>
                <a:spcPct val="90000"/>
              </a:lnSpc>
              <a:defRPr/>
            </a:pPr>
            <a:r>
              <a:rPr lang="en-GB" sz="1400" b="1">
                <a:solidFill>
                  <a:srgbClr val="FFFFFF"/>
                </a:solidFill>
                <a:latin typeface="Roboto Condensed"/>
                <a:ea typeface="Roboto Condensed"/>
                <a:cs typeface="Roboto Condensed"/>
              </a:rPr>
              <a:t>Charlie</a:t>
            </a:r>
            <a:endParaRPr lang="en-GB" sz="1600" b="1">
              <a:solidFill>
                <a:srgbClr val="FFFFFF"/>
              </a:solidFill>
              <a:latin typeface="Roboto Condensed"/>
              <a:ea typeface="Roboto Condensed"/>
              <a:cs typeface="Roboto Condensed"/>
            </a:endParaRPr>
          </a:p>
        </p:txBody>
      </p:sp>
      <p:sp>
        <p:nvSpPr>
          <p:cNvPr id="5" name="TextBox 4">
            <a:extLst>
              <a:ext uri="{FF2B5EF4-FFF2-40B4-BE49-F238E27FC236}">
                <a16:creationId xmlns:a16="http://schemas.microsoft.com/office/drawing/2014/main" id="{E727C43E-6BC1-FCDB-AAB1-57A2F271508D}"/>
              </a:ext>
            </a:extLst>
          </p:cNvPr>
          <p:cNvSpPr txBox="1"/>
          <p:nvPr/>
        </p:nvSpPr>
        <p:spPr>
          <a:xfrm rot="10800000" flipV="1">
            <a:off x="9798574" y="1205907"/>
            <a:ext cx="745198" cy="830997"/>
          </a:xfrm>
          <a:prstGeom prst="rect">
            <a:avLst/>
          </a:prstGeom>
          <a:solidFill>
            <a:srgbClr val="FFFFFF">
              <a:alpha val="80000"/>
            </a:srgbClr>
          </a:solidFill>
          <a:ln>
            <a:noFill/>
          </a:ln>
        </p:spPr>
        <p:txBody>
          <a:bodyPr wrap="square" lIns="0" tIns="0" rIns="0" bIns="0" rtlCol="0">
            <a:spAutoFit/>
          </a:bodyPr>
          <a:lstStyle/>
          <a:p>
            <a:pPr lvl="0">
              <a:lnSpc>
                <a:spcPct val="90000"/>
              </a:lnSpc>
              <a:defRPr/>
            </a:pPr>
            <a:r>
              <a:rPr lang="en-GB" sz="1000" b="1">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Pictured: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The rare Pikachu card!</a:t>
            </a:r>
          </a:p>
          <a:p>
            <a:pPr lvl="0">
              <a:lnSpc>
                <a:spcPct val="90000"/>
              </a:lnSpc>
              <a:defRPr/>
            </a:pPr>
            <a:r>
              <a:rPr lang="en-GB" sz="1000" b="1">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Source: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Trophy Case Cards.</a:t>
            </a:r>
          </a:p>
        </p:txBody>
      </p:sp>
      <p:sp>
        <p:nvSpPr>
          <p:cNvPr id="1311" name="TextBox 1310">
            <a:extLst>
              <a:ext uri="{FF2B5EF4-FFF2-40B4-BE49-F238E27FC236}">
                <a16:creationId xmlns:a16="http://schemas.microsoft.com/office/drawing/2014/main" id="{7FEA2FE6-5920-F7C9-1F7E-26A0CB476400}"/>
              </a:ext>
            </a:extLst>
          </p:cNvPr>
          <p:cNvSpPr txBox="1"/>
          <p:nvPr/>
        </p:nvSpPr>
        <p:spPr>
          <a:xfrm>
            <a:off x="345133" y="1155383"/>
            <a:ext cx="5354209" cy="443839"/>
          </a:xfrm>
          <a:prstGeom prst="rect">
            <a:avLst/>
          </a:prstGeom>
          <a:noFill/>
        </p:spPr>
        <p:txBody>
          <a:bodyPr wrap="square" lIns="0" tIns="0" rIns="0" bIns="0" rtlCol="0">
            <a:spAutoFit/>
          </a:bodyPr>
          <a:lstStyle/>
          <a:p>
            <a:pPr lvl="0">
              <a:lnSpc>
                <a:spcPct val="80000"/>
              </a:lnSpc>
              <a:defRPr/>
            </a:pPr>
            <a:r>
              <a:rPr lang="en-GB" sz="3600">
                <a:solidFill>
                  <a:srgbClr val="31388C"/>
                </a:solidFill>
                <a:latin typeface="Londrina Solid" pitchFamily="2" charset="77"/>
                <a:sym typeface="LondrinaSolid-Black"/>
                <a:rtl val="0"/>
              </a:rPr>
              <a:t>Moonwalking On Ice!</a:t>
            </a:r>
          </a:p>
        </p:txBody>
      </p:sp>
      <p:sp>
        <p:nvSpPr>
          <p:cNvPr id="6" name="TextBox 5">
            <a:extLst>
              <a:ext uri="{FF2B5EF4-FFF2-40B4-BE49-F238E27FC236}">
                <a16:creationId xmlns:a16="http://schemas.microsoft.com/office/drawing/2014/main" id="{8485E407-969F-EF39-820A-F764E8ACD11C}"/>
              </a:ext>
            </a:extLst>
          </p:cNvPr>
          <p:cNvSpPr txBox="1"/>
          <p:nvPr/>
        </p:nvSpPr>
        <p:spPr>
          <a:xfrm>
            <a:off x="2854400" y="3101641"/>
            <a:ext cx="2411458" cy="349702"/>
          </a:xfrm>
          <a:prstGeom prst="rect">
            <a:avLst/>
          </a:prstGeom>
          <a:solidFill>
            <a:srgbClr val="FFFFFF">
              <a:alpha val="70000"/>
            </a:srgbClr>
          </a:solidFill>
          <a:ln>
            <a:noFill/>
          </a:ln>
        </p:spPr>
        <p:txBody>
          <a:bodyPr wrap="square" lIns="36000" tIns="36000" rIns="0" bIns="36000" rtlCol="0">
            <a:spAutoFit/>
          </a:bodyPr>
          <a:lstStyle/>
          <a:p>
            <a:pPr lvl="0">
              <a:lnSpc>
                <a:spcPct val="90000"/>
              </a:lnSpc>
              <a:defRPr/>
            </a:pPr>
            <a:r>
              <a:rPr lang="en-GB" sz="1000" b="1">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Pictured: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Mark pebbling the ice!</a:t>
            </a:r>
          </a:p>
          <a:p>
            <a:pPr lvl="0">
              <a:lnSpc>
                <a:spcPct val="90000"/>
              </a:lnSpc>
              <a:defRPr/>
            </a:pPr>
            <a:r>
              <a:rPr lang="en-GB" sz="1000" b="1">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Source: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Anil Mungal/TCG.</a:t>
            </a:r>
          </a:p>
        </p:txBody>
      </p:sp>
      <p:pic>
        <p:nvPicPr>
          <p:cNvPr id="3" name="Picture 2">
            <a:extLst>
              <a:ext uri="{FF2B5EF4-FFF2-40B4-BE49-F238E27FC236}">
                <a16:creationId xmlns:a16="http://schemas.microsoft.com/office/drawing/2014/main" id="{671D9DBE-91C2-BD61-B29D-1317891E4815}"/>
              </a:ext>
            </a:extLst>
          </p:cNvPr>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a:xfrm>
            <a:off x="2876350" y="1570845"/>
            <a:ext cx="2243189" cy="1521151"/>
          </a:xfrm>
          <a:prstGeom prst="rect">
            <a:avLst/>
          </a:prstGeom>
        </p:spPr>
      </p:pic>
      <p:pic>
        <p:nvPicPr>
          <p:cNvPr id="4" name="Picture 2" descr="The Pikachu illustrator card is selling for $100,000">
            <a:extLst>
              <a:ext uri="{FF2B5EF4-FFF2-40B4-BE49-F238E27FC236}">
                <a16:creationId xmlns:a16="http://schemas.microsoft.com/office/drawing/2014/main" id="{B9D2223A-7A6C-916A-F852-0B9255553347}"/>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a:fillRect/>
          </a:stretch>
        </p:blipFill>
        <p:spPr bwMode="auto">
          <a:xfrm>
            <a:off x="7930614" y="268665"/>
            <a:ext cx="1774850" cy="1758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5492725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group of students in uniform standing in front of a building&#10;&#10;AI-generated content may be incorrect.">
            <a:extLst>
              <a:ext uri="{FF2B5EF4-FFF2-40B4-BE49-F238E27FC236}">
                <a16:creationId xmlns:a16="http://schemas.microsoft.com/office/drawing/2014/main" id="{13C71710-937C-A2CB-866A-36A7A9DF9439}"/>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306553" y="205036"/>
            <a:ext cx="10076400" cy="7147965"/>
          </a:xfrm>
          <a:prstGeom prst="rect">
            <a:avLst/>
          </a:prstGeom>
        </p:spPr>
      </p:pic>
    </p:spTree>
    <p:extLst>
      <p:ext uri="{BB962C8B-B14F-4D97-AF65-F5344CB8AC3E}">
        <p14:creationId xmlns:p14="http://schemas.microsoft.com/office/powerpoint/2010/main" val="299506237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 name="Rounded Rectangle 563">
            <a:extLst>
              <a:ext uri="{FF2B5EF4-FFF2-40B4-BE49-F238E27FC236}">
                <a16:creationId xmlns:a16="http://schemas.microsoft.com/office/drawing/2014/main" id="{10A13E73-6090-2390-8596-BB1E45C39866}"/>
              </a:ext>
            </a:extLst>
          </p:cNvPr>
          <p:cNvSpPr/>
          <p:nvPr/>
        </p:nvSpPr>
        <p:spPr>
          <a:xfrm>
            <a:off x="5459597" y="5155851"/>
            <a:ext cx="4863600" cy="1437290"/>
          </a:xfrm>
          <a:prstGeom prst="roundRect">
            <a:avLst>
              <a:gd name="adj" fmla="val 9460"/>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5" name="TextBox 4">
            <a:extLst>
              <a:ext uri="{FF2B5EF4-FFF2-40B4-BE49-F238E27FC236}">
                <a16:creationId xmlns:a16="http://schemas.microsoft.com/office/drawing/2014/main" id="{4D75512D-E3B0-E63D-941A-BFF082B19D25}"/>
              </a:ext>
            </a:extLst>
          </p:cNvPr>
          <p:cNvSpPr txBox="1"/>
          <p:nvPr/>
        </p:nvSpPr>
        <p:spPr>
          <a:xfrm>
            <a:off x="345135" y="1264207"/>
            <a:ext cx="4072694" cy="887038"/>
          </a:xfrm>
          <a:prstGeom prst="rect">
            <a:avLst/>
          </a:prstGeom>
          <a:noFill/>
        </p:spPr>
        <p:txBody>
          <a:bodyPr wrap="square" lIns="0" tIns="0" rIns="0" bIns="0" rtlCol="0">
            <a:spAutoFit/>
          </a:bodyPr>
          <a:lstStyle/>
          <a:p>
            <a:pPr lvl="0">
              <a:lnSpc>
                <a:spcPct val="80000"/>
              </a:lnSpc>
              <a:defRPr/>
            </a:pPr>
            <a:r>
              <a:rPr lang="en-GB" sz="3600">
                <a:solidFill>
                  <a:srgbClr val="2C9954"/>
                </a:solidFill>
                <a:latin typeface="Londrina Solid" pitchFamily="2" charset="77"/>
                <a:sym typeface="LondrinaSolid-Black"/>
                <a:rtl val="0"/>
              </a:rPr>
              <a:t>School Champions for Red Nose Day</a:t>
            </a:r>
          </a:p>
        </p:txBody>
      </p:sp>
      <p:grpSp>
        <p:nvGrpSpPr>
          <p:cNvPr id="8" name="Group 7">
            <a:extLst>
              <a:ext uri="{FF2B5EF4-FFF2-40B4-BE49-F238E27FC236}">
                <a16:creationId xmlns:a16="http://schemas.microsoft.com/office/drawing/2014/main" id="{C6926DFB-9335-25EE-0351-63D776068ACC}"/>
              </a:ext>
            </a:extLst>
          </p:cNvPr>
          <p:cNvGrpSpPr/>
          <p:nvPr/>
        </p:nvGrpSpPr>
        <p:grpSpPr>
          <a:xfrm>
            <a:off x="338645" y="337924"/>
            <a:ext cx="4909337" cy="728058"/>
            <a:chOff x="338645" y="337924"/>
            <a:chExt cx="4909337" cy="728058"/>
          </a:xfrm>
          <a:solidFill>
            <a:srgbClr val="2C9954"/>
          </a:solidFill>
        </p:grpSpPr>
        <p:sp>
          <p:nvSpPr>
            <p:cNvPr id="9" name="Freeform 8">
              <a:extLst>
                <a:ext uri="{FF2B5EF4-FFF2-40B4-BE49-F238E27FC236}">
                  <a16:creationId xmlns:a16="http://schemas.microsoft.com/office/drawing/2014/main" id="{C2FCD5EA-4261-7807-A0A5-E36253C57D9B}"/>
                </a:ext>
              </a:extLst>
            </p:cNvPr>
            <p:cNvSpPr/>
            <p:nvPr/>
          </p:nvSpPr>
          <p:spPr>
            <a:xfrm>
              <a:off x="378167" y="377710"/>
              <a:ext cx="4830292" cy="647238"/>
            </a:xfrm>
            <a:custGeom>
              <a:avLst/>
              <a:gdLst>
                <a:gd name="connsiteX0" fmla="*/ 4769953 w 4830292"/>
                <a:gd name="connsiteY0" fmla="*/ 1011007 h 1011007"/>
                <a:gd name="connsiteX1" fmla="*/ 60339 w 4830292"/>
                <a:gd name="connsiteY1" fmla="*/ 1011007 h 1011007"/>
                <a:gd name="connsiteX2" fmla="*/ 0 w 4830292"/>
                <a:gd name="connsiteY2" fmla="*/ 950654 h 1011007"/>
                <a:gd name="connsiteX3" fmla="*/ 0 w 4830292"/>
                <a:gd name="connsiteY3" fmla="*/ 60353 h 1011007"/>
                <a:gd name="connsiteX4" fmla="*/ 60339 w 4830292"/>
                <a:gd name="connsiteY4" fmla="*/ 0 h 1011007"/>
                <a:gd name="connsiteX5" fmla="*/ 4769953 w 4830292"/>
                <a:gd name="connsiteY5" fmla="*/ 0 h 1011007"/>
                <a:gd name="connsiteX6" fmla="*/ 4830292 w 4830292"/>
                <a:gd name="connsiteY6" fmla="*/ 60353 h 1011007"/>
                <a:gd name="connsiteX7" fmla="*/ 4830292 w 4830292"/>
                <a:gd name="connsiteY7" fmla="*/ 950654 h 1011007"/>
                <a:gd name="connsiteX8" fmla="*/ 4769953 w 4830292"/>
                <a:gd name="connsiteY8" fmla="*/ 1011007 h 101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0292" h="1011007">
                  <a:moveTo>
                    <a:pt x="4769953" y="1011007"/>
                  </a:moveTo>
                  <a:lnTo>
                    <a:pt x="60339" y="1011007"/>
                  </a:lnTo>
                  <a:cubicBezTo>
                    <a:pt x="27057" y="1011007"/>
                    <a:pt x="0" y="983944"/>
                    <a:pt x="0" y="950654"/>
                  </a:cubicBezTo>
                  <a:lnTo>
                    <a:pt x="0" y="60353"/>
                  </a:lnTo>
                  <a:cubicBezTo>
                    <a:pt x="0" y="27064"/>
                    <a:pt x="27057" y="0"/>
                    <a:pt x="60339" y="0"/>
                  </a:cubicBezTo>
                  <a:lnTo>
                    <a:pt x="4769953" y="0"/>
                  </a:lnTo>
                  <a:cubicBezTo>
                    <a:pt x="4803235" y="0"/>
                    <a:pt x="4830292" y="27064"/>
                    <a:pt x="4830292" y="60353"/>
                  </a:cubicBezTo>
                  <a:lnTo>
                    <a:pt x="4830292" y="950654"/>
                  </a:lnTo>
                  <a:cubicBezTo>
                    <a:pt x="4830292" y="983944"/>
                    <a:pt x="4803235" y="1011007"/>
                    <a:pt x="4769953" y="1011007"/>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35" name="Freeform 34">
              <a:extLst>
                <a:ext uri="{FF2B5EF4-FFF2-40B4-BE49-F238E27FC236}">
                  <a16:creationId xmlns:a16="http://schemas.microsoft.com/office/drawing/2014/main" id="{577C2575-8055-855B-B90B-95AA0CDCBB8E}"/>
                </a:ext>
              </a:extLst>
            </p:cNvPr>
            <p:cNvSpPr/>
            <p:nvPr/>
          </p:nvSpPr>
          <p:spPr>
            <a:xfrm>
              <a:off x="4417829" y="986958"/>
              <a:ext cx="752395" cy="78642"/>
            </a:xfrm>
            <a:custGeom>
              <a:avLst/>
              <a:gdLst>
                <a:gd name="connsiteX0" fmla="*/ 6605 w 752395"/>
                <a:gd name="connsiteY0" fmla="*/ 74688 h 78642"/>
                <a:gd name="connsiteX1" fmla="*/ 15117 w 752395"/>
                <a:gd name="connsiteY1" fmla="*/ 75577 h 78642"/>
                <a:gd name="connsiteX2" fmla="*/ 40903 w 752395"/>
                <a:gd name="connsiteY2" fmla="*/ 77864 h 78642"/>
                <a:gd name="connsiteX3" fmla="*/ 56782 w 752395"/>
                <a:gd name="connsiteY3" fmla="*/ 77610 h 78642"/>
                <a:gd name="connsiteX4" fmla="*/ 80156 w 752395"/>
                <a:gd name="connsiteY4" fmla="*/ 76975 h 78642"/>
                <a:gd name="connsiteX5" fmla="*/ 100989 w 752395"/>
                <a:gd name="connsiteY5" fmla="*/ 76721 h 78642"/>
                <a:gd name="connsiteX6" fmla="*/ 103783 w 752395"/>
                <a:gd name="connsiteY6" fmla="*/ 77102 h 78642"/>
                <a:gd name="connsiteX7" fmla="*/ 118137 w 752395"/>
                <a:gd name="connsiteY7" fmla="*/ 76466 h 78642"/>
                <a:gd name="connsiteX8" fmla="*/ 288103 w 752395"/>
                <a:gd name="connsiteY8" fmla="*/ 73417 h 78642"/>
                <a:gd name="connsiteX9" fmla="*/ 347679 w 752395"/>
                <a:gd name="connsiteY9" fmla="*/ 72274 h 78642"/>
                <a:gd name="connsiteX10" fmla="*/ 454765 w 752395"/>
                <a:gd name="connsiteY10" fmla="*/ 75450 h 78642"/>
                <a:gd name="connsiteX11" fmla="*/ 505323 w 752395"/>
                <a:gd name="connsiteY11" fmla="*/ 75450 h 78642"/>
                <a:gd name="connsiteX12" fmla="*/ 543305 w 752395"/>
                <a:gd name="connsiteY12" fmla="*/ 78627 h 78642"/>
                <a:gd name="connsiteX13" fmla="*/ 567694 w 752395"/>
                <a:gd name="connsiteY13" fmla="*/ 77356 h 78642"/>
                <a:gd name="connsiteX14" fmla="*/ 593481 w 752395"/>
                <a:gd name="connsiteY14" fmla="*/ 75958 h 78642"/>
                <a:gd name="connsiteX15" fmla="*/ 727370 w 752395"/>
                <a:gd name="connsiteY15" fmla="*/ 69859 h 78642"/>
                <a:gd name="connsiteX16" fmla="*/ 752395 w 752395"/>
                <a:gd name="connsiteY16" fmla="*/ 68716 h 78642"/>
                <a:gd name="connsiteX17" fmla="*/ 736770 w 752395"/>
                <a:gd name="connsiteY17" fmla="*/ 34156 h 78642"/>
                <a:gd name="connsiteX18" fmla="*/ 701583 w 752395"/>
                <a:gd name="connsiteY18" fmla="*/ 739 h 78642"/>
                <a:gd name="connsiteX19" fmla="*/ 690278 w 752395"/>
                <a:gd name="connsiteY19" fmla="*/ 358 h 78642"/>
                <a:gd name="connsiteX20" fmla="*/ 599325 w 752395"/>
                <a:gd name="connsiteY20" fmla="*/ 3026 h 78642"/>
                <a:gd name="connsiteX21" fmla="*/ 458703 w 752395"/>
                <a:gd name="connsiteY21" fmla="*/ 3789 h 78642"/>
                <a:gd name="connsiteX22" fmla="*/ 309824 w 752395"/>
                <a:gd name="connsiteY22" fmla="*/ 5695 h 78642"/>
                <a:gd name="connsiteX23" fmla="*/ 244150 w 752395"/>
                <a:gd name="connsiteY23" fmla="*/ 4551 h 78642"/>
                <a:gd name="connsiteX24" fmla="*/ 166535 w 752395"/>
                <a:gd name="connsiteY24" fmla="*/ 3662 h 78642"/>
                <a:gd name="connsiteX25" fmla="*/ 138970 w 752395"/>
                <a:gd name="connsiteY25" fmla="*/ 3408 h 78642"/>
                <a:gd name="connsiteX26" fmla="*/ 94129 w 752395"/>
                <a:gd name="connsiteY26" fmla="*/ 2899 h 78642"/>
                <a:gd name="connsiteX27" fmla="*/ 6733 w 752395"/>
                <a:gd name="connsiteY27" fmla="*/ 867 h 78642"/>
                <a:gd name="connsiteX28" fmla="*/ 0 w 752395"/>
                <a:gd name="connsiteY28" fmla="*/ 41398 h 78642"/>
                <a:gd name="connsiteX29" fmla="*/ 6605 w 752395"/>
                <a:gd name="connsiteY29"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2395" h="78642">
                  <a:moveTo>
                    <a:pt x="6605" y="74688"/>
                  </a:moveTo>
                  <a:lnTo>
                    <a:pt x="15117" y="75577"/>
                  </a:lnTo>
                  <a:cubicBezTo>
                    <a:pt x="24136" y="76594"/>
                    <a:pt x="32647" y="77610"/>
                    <a:pt x="40903" y="77864"/>
                  </a:cubicBezTo>
                  <a:cubicBezTo>
                    <a:pt x="46112" y="78245"/>
                    <a:pt x="50939" y="78245"/>
                    <a:pt x="56782" y="77610"/>
                  </a:cubicBezTo>
                  <a:cubicBezTo>
                    <a:pt x="64150" y="76721"/>
                    <a:pt x="72153" y="76466"/>
                    <a:pt x="80156" y="76975"/>
                  </a:cubicBezTo>
                  <a:cubicBezTo>
                    <a:pt x="80409" y="76975"/>
                    <a:pt x="94383" y="76848"/>
                    <a:pt x="100989" y="76721"/>
                  </a:cubicBezTo>
                  <a:cubicBezTo>
                    <a:pt x="101877" y="76848"/>
                    <a:pt x="102640" y="76975"/>
                    <a:pt x="103783" y="77102"/>
                  </a:cubicBezTo>
                  <a:cubicBezTo>
                    <a:pt x="108102" y="77610"/>
                    <a:pt x="113056" y="77102"/>
                    <a:pt x="118137" y="76466"/>
                  </a:cubicBezTo>
                  <a:cubicBezTo>
                    <a:pt x="174793" y="75831"/>
                    <a:pt x="231448" y="76466"/>
                    <a:pt x="288103" y="73417"/>
                  </a:cubicBezTo>
                  <a:cubicBezTo>
                    <a:pt x="307919" y="72401"/>
                    <a:pt x="327609" y="70876"/>
                    <a:pt x="347679" y="72274"/>
                  </a:cubicBezTo>
                  <a:cubicBezTo>
                    <a:pt x="383247" y="74942"/>
                    <a:pt x="419070" y="74815"/>
                    <a:pt x="454765" y="75450"/>
                  </a:cubicBezTo>
                  <a:cubicBezTo>
                    <a:pt x="471660" y="75831"/>
                    <a:pt x="482712" y="72147"/>
                    <a:pt x="505323" y="75450"/>
                  </a:cubicBezTo>
                  <a:cubicBezTo>
                    <a:pt x="515104" y="76085"/>
                    <a:pt x="533651" y="78881"/>
                    <a:pt x="543305" y="78627"/>
                  </a:cubicBezTo>
                  <a:cubicBezTo>
                    <a:pt x="551689" y="78372"/>
                    <a:pt x="559945" y="77864"/>
                    <a:pt x="567694" y="77356"/>
                  </a:cubicBezTo>
                  <a:cubicBezTo>
                    <a:pt x="575443" y="76848"/>
                    <a:pt x="583192" y="76339"/>
                    <a:pt x="593481" y="75958"/>
                  </a:cubicBezTo>
                  <a:cubicBezTo>
                    <a:pt x="638958" y="74307"/>
                    <a:pt x="685197" y="74434"/>
                    <a:pt x="727370" y="69859"/>
                  </a:cubicBezTo>
                  <a:cubicBezTo>
                    <a:pt x="735373" y="68970"/>
                    <a:pt x="744011" y="68970"/>
                    <a:pt x="752395" y="68716"/>
                  </a:cubicBezTo>
                  <a:lnTo>
                    <a:pt x="736770" y="34156"/>
                  </a:lnTo>
                  <a:lnTo>
                    <a:pt x="701583" y="739"/>
                  </a:lnTo>
                  <a:lnTo>
                    <a:pt x="690278" y="358"/>
                  </a:lnTo>
                  <a:cubicBezTo>
                    <a:pt x="658901" y="-1166"/>
                    <a:pt x="629812" y="2645"/>
                    <a:pt x="599325" y="3026"/>
                  </a:cubicBezTo>
                  <a:lnTo>
                    <a:pt x="458703" y="3789"/>
                  </a:lnTo>
                  <a:cubicBezTo>
                    <a:pt x="409035" y="4043"/>
                    <a:pt x="359366" y="4297"/>
                    <a:pt x="309824" y="5695"/>
                  </a:cubicBezTo>
                  <a:cubicBezTo>
                    <a:pt x="291659" y="6203"/>
                    <a:pt x="247580" y="5186"/>
                    <a:pt x="244150" y="4551"/>
                  </a:cubicBezTo>
                  <a:cubicBezTo>
                    <a:pt x="219126" y="-150"/>
                    <a:pt x="192449" y="4043"/>
                    <a:pt x="166535" y="3662"/>
                  </a:cubicBezTo>
                  <a:cubicBezTo>
                    <a:pt x="157389" y="3535"/>
                    <a:pt x="148116" y="3408"/>
                    <a:pt x="138970" y="3408"/>
                  </a:cubicBezTo>
                  <a:cubicBezTo>
                    <a:pt x="123981" y="3281"/>
                    <a:pt x="109118" y="3026"/>
                    <a:pt x="94129" y="2899"/>
                  </a:cubicBezTo>
                  <a:cubicBezTo>
                    <a:pt x="64912" y="2645"/>
                    <a:pt x="35822" y="2010"/>
                    <a:pt x="6733" y="867"/>
                  </a:cubicBezTo>
                  <a:lnTo>
                    <a:pt x="0" y="41398"/>
                  </a:lnTo>
                  <a:lnTo>
                    <a:pt x="6605"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36" name="Freeform 35">
              <a:extLst>
                <a:ext uri="{FF2B5EF4-FFF2-40B4-BE49-F238E27FC236}">
                  <a16:creationId xmlns:a16="http://schemas.microsoft.com/office/drawing/2014/main" id="{EDFFC854-95BC-EE10-06D2-008F1994C874}"/>
                </a:ext>
              </a:extLst>
            </p:cNvPr>
            <p:cNvSpPr/>
            <p:nvPr/>
          </p:nvSpPr>
          <p:spPr>
            <a:xfrm>
              <a:off x="3694270" y="986958"/>
              <a:ext cx="738167" cy="78642"/>
            </a:xfrm>
            <a:custGeom>
              <a:avLst/>
              <a:gdLst>
                <a:gd name="connsiteX0" fmla="*/ 6605 w 738167"/>
                <a:gd name="connsiteY0" fmla="*/ 74688 h 78642"/>
                <a:gd name="connsiteX1" fmla="*/ 15117 w 738167"/>
                <a:gd name="connsiteY1" fmla="*/ 75577 h 78642"/>
                <a:gd name="connsiteX2" fmla="*/ 40903 w 738167"/>
                <a:gd name="connsiteY2" fmla="*/ 77864 h 78642"/>
                <a:gd name="connsiteX3" fmla="*/ 56782 w 738167"/>
                <a:gd name="connsiteY3" fmla="*/ 77610 h 78642"/>
                <a:gd name="connsiteX4" fmla="*/ 80156 w 738167"/>
                <a:gd name="connsiteY4" fmla="*/ 76975 h 78642"/>
                <a:gd name="connsiteX5" fmla="*/ 100988 w 738167"/>
                <a:gd name="connsiteY5" fmla="*/ 76721 h 78642"/>
                <a:gd name="connsiteX6" fmla="*/ 103783 w 738167"/>
                <a:gd name="connsiteY6" fmla="*/ 77102 h 78642"/>
                <a:gd name="connsiteX7" fmla="*/ 118137 w 738167"/>
                <a:gd name="connsiteY7" fmla="*/ 76466 h 78642"/>
                <a:gd name="connsiteX8" fmla="*/ 288103 w 738167"/>
                <a:gd name="connsiteY8" fmla="*/ 73417 h 78642"/>
                <a:gd name="connsiteX9" fmla="*/ 347679 w 738167"/>
                <a:gd name="connsiteY9" fmla="*/ 72274 h 78642"/>
                <a:gd name="connsiteX10" fmla="*/ 454638 w 738167"/>
                <a:gd name="connsiteY10" fmla="*/ 75450 h 78642"/>
                <a:gd name="connsiteX11" fmla="*/ 505196 w 738167"/>
                <a:gd name="connsiteY11" fmla="*/ 75450 h 78642"/>
                <a:gd name="connsiteX12" fmla="*/ 543177 w 738167"/>
                <a:gd name="connsiteY12" fmla="*/ 78627 h 78642"/>
                <a:gd name="connsiteX13" fmla="*/ 587892 w 738167"/>
                <a:gd name="connsiteY13" fmla="*/ 75958 h 78642"/>
                <a:gd name="connsiteX14" fmla="*/ 707300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4 w 738167"/>
                <a:gd name="connsiteY20" fmla="*/ 5568 h 78642"/>
                <a:gd name="connsiteX21" fmla="*/ 244150 w 738167"/>
                <a:gd name="connsiteY21" fmla="*/ 4424 h 78642"/>
                <a:gd name="connsiteX22" fmla="*/ 166535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605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605" y="74688"/>
                  </a:moveTo>
                  <a:cubicBezTo>
                    <a:pt x="9400" y="74942"/>
                    <a:pt x="12322" y="75196"/>
                    <a:pt x="15117" y="75577"/>
                  </a:cubicBezTo>
                  <a:cubicBezTo>
                    <a:pt x="24136" y="76594"/>
                    <a:pt x="32646" y="77610"/>
                    <a:pt x="40903" y="77864"/>
                  </a:cubicBezTo>
                  <a:cubicBezTo>
                    <a:pt x="46111" y="78245"/>
                    <a:pt x="50939" y="78245"/>
                    <a:pt x="56782" y="77610"/>
                  </a:cubicBezTo>
                  <a:cubicBezTo>
                    <a:pt x="64150" y="76721"/>
                    <a:pt x="72153" y="76466"/>
                    <a:pt x="80156" y="76975"/>
                  </a:cubicBezTo>
                  <a:cubicBezTo>
                    <a:pt x="80409" y="76975"/>
                    <a:pt x="94383" y="76848"/>
                    <a:pt x="100988" y="76721"/>
                  </a:cubicBezTo>
                  <a:cubicBezTo>
                    <a:pt x="101877" y="76848"/>
                    <a:pt x="102640" y="76975"/>
                    <a:pt x="103783" y="77102"/>
                  </a:cubicBezTo>
                  <a:cubicBezTo>
                    <a:pt x="108102" y="77610"/>
                    <a:pt x="113056" y="77102"/>
                    <a:pt x="118137" y="76466"/>
                  </a:cubicBezTo>
                  <a:cubicBezTo>
                    <a:pt x="174792" y="75831"/>
                    <a:pt x="231448" y="76466"/>
                    <a:pt x="288103" y="73417"/>
                  </a:cubicBezTo>
                  <a:cubicBezTo>
                    <a:pt x="307919" y="72401"/>
                    <a:pt x="327609" y="70876"/>
                    <a:pt x="347679" y="72274"/>
                  </a:cubicBezTo>
                  <a:cubicBezTo>
                    <a:pt x="383247" y="74942"/>
                    <a:pt x="419070" y="74815"/>
                    <a:pt x="454638" y="75450"/>
                  </a:cubicBezTo>
                  <a:cubicBezTo>
                    <a:pt x="471533" y="75831"/>
                    <a:pt x="482585" y="72147"/>
                    <a:pt x="505196" y="75450"/>
                  </a:cubicBezTo>
                  <a:cubicBezTo>
                    <a:pt x="514977" y="76085"/>
                    <a:pt x="533523" y="78881"/>
                    <a:pt x="543177" y="78627"/>
                  </a:cubicBezTo>
                  <a:cubicBezTo>
                    <a:pt x="561089" y="78118"/>
                    <a:pt x="569981" y="76721"/>
                    <a:pt x="587892" y="75958"/>
                  </a:cubicBezTo>
                  <a:cubicBezTo>
                    <a:pt x="627652" y="74307"/>
                    <a:pt x="667412" y="73798"/>
                    <a:pt x="707300" y="73290"/>
                  </a:cubicBezTo>
                  <a:cubicBezTo>
                    <a:pt x="714921" y="73163"/>
                    <a:pt x="722543" y="73925"/>
                    <a:pt x="730292" y="74688"/>
                  </a:cubicBezTo>
                  <a:lnTo>
                    <a:pt x="738168" y="39111"/>
                  </a:lnTo>
                  <a:lnTo>
                    <a:pt x="730292" y="739"/>
                  </a:lnTo>
                  <a:cubicBezTo>
                    <a:pt x="725973" y="612"/>
                    <a:pt x="721527" y="612"/>
                    <a:pt x="717081" y="358"/>
                  </a:cubicBezTo>
                  <a:cubicBezTo>
                    <a:pt x="680496" y="-1166"/>
                    <a:pt x="643404" y="2645"/>
                    <a:pt x="607709" y="3026"/>
                  </a:cubicBezTo>
                  <a:cubicBezTo>
                    <a:pt x="508371" y="4170"/>
                    <a:pt x="409162" y="3026"/>
                    <a:pt x="309824" y="5568"/>
                  </a:cubicBezTo>
                  <a:cubicBezTo>
                    <a:pt x="291659" y="6076"/>
                    <a:pt x="247580" y="5059"/>
                    <a:pt x="244150" y="4424"/>
                  </a:cubicBezTo>
                  <a:cubicBezTo>
                    <a:pt x="219126" y="-277"/>
                    <a:pt x="192449" y="3916"/>
                    <a:pt x="166535" y="3535"/>
                  </a:cubicBezTo>
                  <a:cubicBezTo>
                    <a:pt x="157389" y="3408"/>
                    <a:pt x="148116" y="3281"/>
                    <a:pt x="138970" y="3281"/>
                  </a:cubicBezTo>
                  <a:cubicBezTo>
                    <a:pt x="123980" y="3154"/>
                    <a:pt x="109118" y="2899"/>
                    <a:pt x="94129" y="2772"/>
                  </a:cubicBezTo>
                  <a:cubicBezTo>
                    <a:pt x="64912" y="2518"/>
                    <a:pt x="35822" y="1883"/>
                    <a:pt x="6733" y="739"/>
                  </a:cubicBezTo>
                  <a:lnTo>
                    <a:pt x="0" y="41271"/>
                  </a:lnTo>
                  <a:lnTo>
                    <a:pt x="6605"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1" name="Freeform 60">
              <a:extLst>
                <a:ext uri="{FF2B5EF4-FFF2-40B4-BE49-F238E27FC236}">
                  <a16:creationId xmlns:a16="http://schemas.microsoft.com/office/drawing/2014/main" id="{104B1732-4D68-2F00-8B8A-BDE6086F76A2}"/>
                </a:ext>
              </a:extLst>
            </p:cNvPr>
            <p:cNvSpPr/>
            <p:nvPr/>
          </p:nvSpPr>
          <p:spPr>
            <a:xfrm>
              <a:off x="2970456" y="986958"/>
              <a:ext cx="738167" cy="78642"/>
            </a:xfrm>
            <a:custGeom>
              <a:avLst/>
              <a:gdLst>
                <a:gd name="connsiteX0" fmla="*/ 6733 w 738167"/>
                <a:gd name="connsiteY0" fmla="*/ 74688 h 78642"/>
                <a:gd name="connsiteX1" fmla="*/ 15243 w 738167"/>
                <a:gd name="connsiteY1" fmla="*/ 75577 h 78642"/>
                <a:gd name="connsiteX2" fmla="*/ 41030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4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3" y="75577"/>
                  </a:cubicBezTo>
                  <a:cubicBezTo>
                    <a:pt x="24263" y="76594"/>
                    <a:pt x="32774" y="77610"/>
                    <a:pt x="41030"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4"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1" y="78881"/>
                    <a:pt x="543305" y="78627"/>
                  </a:cubicBezTo>
                  <a:cubicBezTo>
                    <a:pt x="561216" y="78118"/>
                    <a:pt x="570108" y="76721"/>
                    <a:pt x="588019" y="75958"/>
                  </a:cubicBezTo>
                  <a:cubicBezTo>
                    <a:pt x="627779" y="74307"/>
                    <a:pt x="667539" y="73798"/>
                    <a:pt x="707427" y="73290"/>
                  </a:cubicBezTo>
                  <a:cubicBezTo>
                    <a:pt x="715049" y="73163"/>
                    <a:pt x="722670" y="73925"/>
                    <a:pt x="730292" y="74688"/>
                  </a:cubicBezTo>
                  <a:lnTo>
                    <a:pt x="738168" y="39111"/>
                  </a:lnTo>
                  <a:lnTo>
                    <a:pt x="730292" y="739"/>
                  </a:lnTo>
                  <a:cubicBezTo>
                    <a:pt x="725973" y="612"/>
                    <a:pt x="721527" y="612"/>
                    <a:pt x="717081" y="358"/>
                  </a:cubicBezTo>
                  <a:cubicBezTo>
                    <a:pt x="680497" y="-1166"/>
                    <a:pt x="643404" y="2645"/>
                    <a:pt x="607709" y="3026"/>
                  </a:cubicBezTo>
                  <a:cubicBezTo>
                    <a:pt x="508371" y="4170"/>
                    <a:pt x="409162" y="3026"/>
                    <a:pt x="309825" y="5568"/>
                  </a:cubicBezTo>
                  <a:cubicBezTo>
                    <a:pt x="291659" y="6076"/>
                    <a:pt x="247580" y="5059"/>
                    <a:pt x="244150" y="4424"/>
                  </a:cubicBezTo>
                  <a:cubicBezTo>
                    <a:pt x="219126" y="-277"/>
                    <a:pt x="192449"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62" name="Freeform 61">
              <a:extLst>
                <a:ext uri="{FF2B5EF4-FFF2-40B4-BE49-F238E27FC236}">
                  <a16:creationId xmlns:a16="http://schemas.microsoft.com/office/drawing/2014/main" id="{051F9330-241F-15B4-727D-AD77F5A65279}"/>
                </a:ext>
              </a:extLst>
            </p:cNvPr>
            <p:cNvSpPr/>
            <p:nvPr/>
          </p:nvSpPr>
          <p:spPr>
            <a:xfrm>
              <a:off x="2246897" y="986958"/>
              <a:ext cx="738167" cy="78642"/>
            </a:xfrm>
            <a:custGeom>
              <a:avLst/>
              <a:gdLst>
                <a:gd name="connsiteX0" fmla="*/ 6733 w 738167"/>
                <a:gd name="connsiteY0" fmla="*/ 74688 h 78642"/>
                <a:gd name="connsiteX1" fmla="*/ 15244 w 738167"/>
                <a:gd name="connsiteY1" fmla="*/ 75577 h 78642"/>
                <a:gd name="connsiteX2" fmla="*/ 41031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5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4" y="75577"/>
                  </a:cubicBezTo>
                  <a:cubicBezTo>
                    <a:pt x="24263" y="76594"/>
                    <a:pt x="32774" y="77610"/>
                    <a:pt x="41031"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5"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1" y="78881"/>
                    <a:pt x="543305" y="78627"/>
                  </a:cubicBezTo>
                  <a:cubicBezTo>
                    <a:pt x="561216" y="78118"/>
                    <a:pt x="570108" y="76721"/>
                    <a:pt x="588019" y="75958"/>
                  </a:cubicBezTo>
                  <a:cubicBezTo>
                    <a:pt x="627779" y="74307"/>
                    <a:pt x="667539" y="73798"/>
                    <a:pt x="707427" y="73290"/>
                  </a:cubicBezTo>
                  <a:cubicBezTo>
                    <a:pt x="715049" y="73163"/>
                    <a:pt x="722670" y="73925"/>
                    <a:pt x="730292" y="74688"/>
                  </a:cubicBezTo>
                  <a:lnTo>
                    <a:pt x="738168" y="39111"/>
                  </a:lnTo>
                  <a:lnTo>
                    <a:pt x="730292" y="739"/>
                  </a:lnTo>
                  <a:cubicBezTo>
                    <a:pt x="725973" y="612"/>
                    <a:pt x="721527" y="612"/>
                    <a:pt x="717081" y="358"/>
                  </a:cubicBezTo>
                  <a:cubicBezTo>
                    <a:pt x="680497" y="-1166"/>
                    <a:pt x="643404" y="2645"/>
                    <a:pt x="607709" y="3026"/>
                  </a:cubicBezTo>
                  <a:cubicBezTo>
                    <a:pt x="508372" y="4170"/>
                    <a:pt x="409162" y="3026"/>
                    <a:pt x="309825" y="5568"/>
                  </a:cubicBezTo>
                  <a:cubicBezTo>
                    <a:pt x="291660" y="6076"/>
                    <a:pt x="247580" y="5059"/>
                    <a:pt x="244150" y="4424"/>
                  </a:cubicBezTo>
                  <a:cubicBezTo>
                    <a:pt x="219126" y="-277"/>
                    <a:pt x="192450"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50" name="Freeform 449">
              <a:extLst>
                <a:ext uri="{FF2B5EF4-FFF2-40B4-BE49-F238E27FC236}">
                  <a16:creationId xmlns:a16="http://schemas.microsoft.com/office/drawing/2014/main" id="{F5691071-C7F3-E965-B622-57B0CD08C894}"/>
                </a:ext>
              </a:extLst>
            </p:cNvPr>
            <p:cNvSpPr/>
            <p:nvPr/>
          </p:nvSpPr>
          <p:spPr>
            <a:xfrm>
              <a:off x="1523337" y="986958"/>
              <a:ext cx="738167" cy="78642"/>
            </a:xfrm>
            <a:custGeom>
              <a:avLst/>
              <a:gdLst>
                <a:gd name="connsiteX0" fmla="*/ 6605 w 738167"/>
                <a:gd name="connsiteY0" fmla="*/ 74688 h 78642"/>
                <a:gd name="connsiteX1" fmla="*/ 15116 w 738167"/>
                <a:gd name="connsiteY1" fmla="*/ 75577 h 78642"/>
                <a:gd name="connsiteX2" fmla="*/ 40903 w 738167"/>
                <a:gd name="connsiteY2" fmla="*/ 77864 h 78642"/>
                <a:gd name="connsiteX3" fmla="*/ 56782 w 738167"/>
                <a:gd name="connsiteY3" fmla="*/ 77610 h 78642"/>
                <a:gd name="connsiteX4" fmla="*/ 80156 w 738167"/>
                <a:gd name="connsiteY4" fmla="*/ 76975 h 78642"/>
                <a:gd name="connsiteX5" fmla="*/ 100988 w 738167"/>
                <a:gd name="connsiteY5" fmla="*/ 76721 h 78642"/>
                <a:gd name="connsiteX6" fmla="*/ 103783 w 738167"/>
                <a:gd name="connsiteY6" fmla="*/ 77102 h 78642"/>
                <a:gd name="connsiteX7" fmla="*/ 118137 w 738167"/>
                <a:gd name="connsiteY7" fmla="*/ 76466 h 78642"/>
                <a:gd name="connsiteX8" fmla="*/ 288103 w 738167"/>
                <a:gd name="connsiteY8" fmla="*/ 73417 h 78642"/>
                <a:gd name="connsiteX9" fmla="*/ 347679 w 738167"/>
                <a:gd name="connsiteY9" fmla="*/ 72274 h 78642"/>
                <a:gd name="connsiteX10" fmla="*/ 454638 w 738167"/>
                <a:gd name="connsiteY10" fmla="*/ 75450 h 78642"/>
                <a:gd name="connsiteX11" fmla="*/ 505196 w 738167"/>
                <a:gd name="connsiteY11" fmla="*/ 75450 h 78642"/>
                <a:gd name="connsiteX12" fmla="*/ 543178 w 738167"/>
                <a:gd name="connsiteY12" fmla="*/ 78627 h 78642"/>
                <a:gd name="connsiteX13" fmla="*/ 587892 w 738167"/>
                <a:gd name="connsiteY13" fmla="*/ 75958 h 78642"/>
                <a:gd name="connsiteX14" fmla="*/ 707300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605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605" y="74688"/>
                  </a:moveTo>
                  <a:cubicBezTo>
                    <a:pt x="9400" y="74942"/>
                    <a:pt x="12322" y="75196"/>
                    <a:pt x="15116" y="75577"/>
                  </a:cubicBezTo>
                  <a:cubicBezTo>
                    <a:pt x="24136" y="76594"/>
                    <a:pt x="32647" y="77610"/>
                    <a:pt x="40903" y="77864"/>
                  </a:cubicBezTo>
                  <a:cubicBezTo>
                    <a:pt x="46112" y="78245"/>
                    <a:pt x="50939" y="78245"/>
                    <a:pt x="56782" y="77610"/>
                  </a:cubicBezTo>
                  <a:cubicBezTo>
                    <a:pt x="64150" y="76721"/>
                    <a:pt x="72153" y="76466"/>
                    <a:pt x="80156" y="76975"/>
                  </a:cubicBezTo>
                  <a:cubicBezTo>
                    <a:pt x="80410" y="76975"/>
                    <a:pt x="94383" y="76848"/>
                    <a:pt x="100988" y="76721"/>
                  </a:cubicBezTo>
                  <a:cubicBezTo>
                    <a:pt x="101878" y="76848"/>
                    <a:pt x="102640" y="76975"/>
                    <a:pt x="103783" y="77102"/>
                  </a:cubicBezTo>
                  <a:cubicBezTo>
                    <a:pt x="108102" y="77610"/>
                    <a:pt x="113056" y="77102"/>
                    <a:pt x="118137" y="76466"/>
                  </a:cubicBezTo>
                  <a:cubicBezTo>
                    <a:pt x="174792" y="75831"/>
                    <a:pt x="231448" y="76466"/>
                    <a:pt x="288103" y="73417"/>
                  </a:cubicBezTo>
                  <a:cubicBezTo>
                    <a:pt x="307919" y="72401"/>
                    <a:pt x="327609" y="70876"/>
                    <a:pt x="347679" y="72274"/>
                  </a:cubicBezTo>
                  <a:cubicBezTo>
                    <a:pt x="383248" y="74942"/>
                    <a:pt x="419070" y="74815"/>
                    <a:pt x="454638" y="75450"/>
                  </a:cubicBezTo>
                  <a:cubicBezTo>
                    <a:pt x="471533" y="75831"/>
                    <a:pt x="482585" y="72147"/>
                    <a:pt x="505196" y="75450"/>
                  </a:cubicBezTo>
                  <a:cubicBezTo>
                    <a:pt x="514977" y="76085"/>
                    <a:pt x="533523" y="78881"/>
                    <a:pt x="543178" y="78627"/>
                  </a:cubicBezTo>
                  <a:cubicBezTo>
                    <a:pt x="561089" y="78118"/>
                    <a:pt x="569981" y="76721"/>
                    <a:pt x="587892" y="75958"/>
                  </a:cubicBezTo>
                  <a:cubicBezTo>
                    <a:pt x="627652" y="74307"/>
                    <a:pt x="667412" y="73798"/>
                    <a:pt x="707300" y="73290"/>
                  </a:cubicBezTo>
                  <a:cubicBezTo>
                    <a:pt x="714921" y="73163"/>
                    <a:pt x="722543" y="73925"/>
                    <a:pt x="730292" y="74688"/>
                  </a:cubicBezTo>
                  <a:lnTo>
                    <a:pt x="738168" y="39111"/>
                  </a:lnTo>
                  <a:lnTo>
                    <a:pt x="730292" y="739"/>
                  </a:lnTo>
                  <a:cubicBezTo>
                    <a:pt x="725973" y="612"/>
                    <a:pt x="721527" y="612"/>
                    <a:pt x="717081" y="358"/>
                  </a:cubicBezTo>
                  <a:cubicBezTo>
                    <a:pt x="680496" y="-1166"/>
                    <a:pt x="643404" y="2645"/>
                    <a:pt x="607709" y="3026"/>
                  </a:cubicBezTo>
                  <a:cubicBezTo>
                    <a:pt x="508372" y="4170"/>
                    <a:pt x="409162" y="3026"/>
                    <a:pt x="309825" y="5568"/>
                  </a:cubicBezTo>
                  <a:cubicBezTo>
                    <a:pt x="291659" y="6076"/>
                    <a:pt x="247580" y="5059"/>
                    <a:pt x="244150" y="4424"/>
                  </a:cubicBezTo>
                  <a:cubicBezTo>
                    <a:pt x="219126" y="-277"/>
                    <a:pt x="192449"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605"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51" name="Freeform 450">
              <a:extLst>
                <a:ext uri="{FF2B5EF4-FFF2-40B4-BE49-F238E27FC236}">
                  <a16:creationId xmlns:a16="http://schemas.microsoft.com/office/drawing/2014/main" id="{16D9FE39-8FD7-7382-6B0C-CF0C261AA433}"/>
                </a:ext>
              </a:extLst>
            </p:cNvPr>
            <p:cNvSpPr/>
            <p:nvPr/>
          </p:nvSpPr>
          <p:spPr>
            <a:xfrm>
              <a:off x="799524" y="986958"/>
              <a:ext cx="738167" cy="78642"/>
            </a:xfrm>
            <a:custGeom>
              <a:avLst/>
              <a:gdLst>
                <a:gd name="connsiteX0" fmla="*/ 6733 w 738167"/>
                <a:gd name="connsiteY0" fmla="*/ 74688 h 78642"/>
                <a:gd name="connsiteX1" fmla="*/ 15244 w 738167"/>
                <a:gd name="connsiteY1" fmla="*/ 75577 h 78642"/>
                <a:gd name="connsiteX2" fmla="*/ 41031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4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4" y="75577"/>
                  </a:cubicBezTo>
                  <a:cubicBezTo>
                    <a:pt x="24263" y="76594"/>
                    <a:pt x="32774" y="77610"/>
                    <a:pt x="41031"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4"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0" y="78881"/>
                    <a:pt x="543305" y="78627"/>
                  </a:cubicBezTo>
                  <a:cubicBezTo>
                    <a:pt x="561216" y="78118"/>
                    <a:pt x="570108" y="76721"/>
                    <a:pt x="588019" y="75958"/>
                  </a:cubicBezTo>
                  <a:cubicBezTo>
                    <a:pt x="627779" y="74307"/>
                    <a:pt x="667539" y="73798"/>
                    <a:pt x="707427" y="73290"/>
                  </a:cubicBezTo>
                  <a:cubicBezTo>
                    <a:pt x="715048" y="73163"/>
                    <a:pt x="722670" y="73925"/>
                    <a:pt x="730292" y="74688"/>
                  </a:cubicBezTo>
                  <a:lnTo>
                    <a:pt x="738168" y="39111"/>
                  </a:lnTo>
                  <a:lnTo>
                    <a:pt x="730292" y="739"/>
                  </a:lnTo>
                  <a:cubicBezTo>
                    <a:pt x="725973" y="612"/>
                    <a:pt x="721527" y="612"/>
                    <a:pt x="717081" y="358"/>
                  </a:cubicBezTo>
                  <a:cubicBezTo>
                    <a:pt x="680496" y="-1166"/>
                    <a:pt x="643404" y="2645"/>
                    <a:pt x="607709" y="3026"/>
                  </a:cubicBezTo>
                  <a:cubicBezTo>
                    <a:pt x="508372" y="4170"/>
                    <a:pt x="409162" y="3026"/>
                    <a:pt x="309825" y="5568"/>
                  </a:cubicBezTo>
                  <a:cubicBezTo>
                    <a:pt x="291659" y="6076"/>
                    <a:pt x="247580" y="5059"/>
                    <a:pt x="244150" y="4424"/>
                  </a:cubicBezTo>
                  <a:cubicBezTo>
                    <a:pt x="219126" y="-277"/>
                    <a:pt x="192450"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52" name="Freeform 451">
              <a:extLst>
                <a:ext uri="{FF2B5EF4-FFF2-40B4-BE49-F238E27FC236}">
                  <a16:creationId xmlns:a16="http://schemas.microsoft.com/office/drawing/2014/main" id="{0D3FB9E3-60FA-B8BE-8192-08FB4BD0C7EB}"/>
                </a:ext>
              </a:extLst>
            </p:cNvPr>
            <p:cNvSpPr/>
            <p:nvPr/>
          </p:nvSpPr>
          <p:spPr>
            <a:xfrm>
              <a:off x="339290" y="698258"/>
              <a:ext cx="474968" cy="367724"/>
            </a:xfrm>
            <a:custGeom>
              <a:avLst/>
              <a:gdLst>
                <a:gd name="connsiteX0" fmla="*/ 3436 w 474968"/>
                <a:gd name="connsiteY0" fmla="*/ 6353 h 367724"/>
                <a:gd name="connsiteX1" fmla="*/ 2547 w 474968"/>
                <a:gd name="connsiteY1" fmla="*/ 14866 h 367724"/>
                <a:gd name="connsiteX2" fmla="*/ 260 w 474968"/>
                <a:gd name="connsiteY2" fmla="*/ 40659 h 367724"/>
                <a:gd name="connsiteX3" fmla="*/ 514 w 474968"/>
                <a:gd name="connsiteY3" fmla="*/ 56541 h 367724"/>
                <a:gd name="connsiteX4" fmla="*/ 1149 w 474968"/>
                <a:gd name="connsiteY4" fmla="*/ 79920 h 367724"/>
                <a:gd name="connsiteX5" fmla="*/ 1403 w 474968"/>
                <a:gd name="connsiteY5" fmla="*/ 102536 h 367724"/>
                <a:gd name="connsiteX6" fmla="*/ 1022 w 474968"/>
                <a:gd name="connsiteY6" fmla="*/ 105713 h 367724"/>
                <a:gd name="connsiteX7" fmla="*/ 1657 w 474968"/>
                <a:gd name="connsiteY7" fmla="*/ 122358 h 367724"/>
                <a:gd name="connsiteX8" fmla="*/ 2928 w 474968"/>
                <a:gd name="connsiteY8" fmla="*/ 220193 h 367724"/>
                <a:gd name="connsiteX9" fmla="*/ 6739 w 474968"/>
                <a:gd name="connsiteY9" fmla="*/ 266696 h 367724"/>
                <a:gd name="connsiteX10" fmla="*/ 15885 w 474968"/>
                <a:gd name="connsiteY10" fmla="*/ 310151 h 367724"/>
                <a:gd name="connsiteX11" fmla="*/ 63394 w 474968"/>
                <a:gd name="connsiteY11" fmla="*/ 352461 h 367724"/>
                <a:gd name="connsiteX12" fmla="*/ 90324 w 474968"/>
                <a:gd name="connsiteY12" fmla="*/ 358306 h 367724"/>
                <a:gd name="connsiteX13" fmla="*/ 118651 w 474968"/>
                <a:gd name="connsiteY13" fmla="*/ 361482 h 367724"/>
                <a:gd name="connsiteX14" fmla="*/ 178609 w 474968"/>
                <a:gd name="connsiteY14" fmla="*/ 364532 h 367724"/>
                <a:gd name="connsiteX15" fmla="*/ 236789 w 474968"/>
                <a:gd name="connsiteY15" fmla="*/ 364532 h 367724"/>
                <a:gd name="connsiteX16" fmla="*/ 280106 w 474968"/>
                <a:gd name="connsiteY16" fmla="*/ 367708 h 367724"/>
                <a:gd name="connsiteX17" fmla="*/ 324820 w 474968"/>
                <a:gd name="connsiteY17" fmla="*/ 365040 h 367724"/>
                <a:gd name="connsiteX18" fmla="*/ 444228 w 474968"/>
                <a:gd name="connsiteY18" fmla="*/ 362372 h 367724"/>
                <a:gd name="connsiteX19" fmla="*/ 467093 w 474968"/>
                <a:gd name="connsiteY19" fmla="*/ 363769 h 367724"/>
                <a:gd name="connsiteX20" fmla="*/ 474969 w 474968"/>
                <a:gd name="connsiteY20" fmla="*/ 328193 h 367724"/>
                <a:gd name="connsiteX21" fmla="*/ 467093 w 474968"/>
                <a:gd name="connsiteY21" fmla="*/ 289821 h 367724"/>
                <a:gd name="connsiteX22" fmla="*/ 453882 w 474968"/>
                <a:gd name="connsiteY22" fmla="*/ 289440 h 367724"/>
                <a:gd name="connsiteX23" fmla="*/ 344510 w 474968"/>
                <a:gd name="connsiteY23" fmla="*/ 292108 h 367724"/>
                <a:gd name="connsiteX24" fmla="*/ 207572 w 474968"/>
                <a:gd name="connsiteY24" fmla="*/ 292871 h 367724"/>
                <a:gd name="connsiteX25" fmla="*/ 143803 w 474968"/>
                <a:gd name="connsiteY25" fmla="*/ 293379 h 367724"/>
                <a:gd name="connsiteX26" fmla="*/ 111792 w 474968"/>
                <a:gd name="connsiteY26" fmla="*/ 292235 h 367724"/>
                <a:gd name="connsiteX27" fmla="*/ 84481 w 474968"/>
                <a:gd name="connsiteY27" fmla="*/ 276226 h 367724"/>
                <a:gd name="connsiteX28" fmla="*/ 72667 w 474968"/>
                <a:gd name="connsiteY28" fmla="*/ 245986 h 367724"/>
                <a:gd name="connsiteX29" fmla="*/ 73556 w 474968"/>
                <a:gd name="connsiteY29" fmla="*/ 221845 h 367724"/>
                <a:gd name="connsiteX30" fmla="*/ 74445 w 474968"/>
                <a:gd name="connsiteY30" fmla="*/ 155139 h 367724"/>
                <a:gd name="connsiteX31" fmla="*/ 74699 w 474968"/>
                <a:gd name="connsiteY31" fmla="*/ 131633 h 367724"/>
                <a:gd name="connsiteX32" fmla="*/ 75207 w 474968"/>
                <a:gd name="connsiteY32" fmla="*/ 93515 h 367724"/>
                <a:gd name="connsiteX33" fmla="*/ 77240 w 474968"/>
                <a:gd name="connsiteY33" fmla="*/ 6734 h 367724"/>
                <a:gd name="connsiteX34" fmla="*/ 36718 w 474968"/>
                <a:gd name="connsiteY34" fmla="*/ 0 h 367724"/>
                <a:gd name="connsiteX35" fmla="*/ 3436 w 474968"/>
                <a:gd name="connsiteY35" fmla="*/ 6353 h 36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4968" h="367724">
                  <a:moveTo>
                    <a:pt x="3436" y="6353"/>
                  </a:moveTo>
                  <a:lnTo>
                    <a:pt x="2547" y="14866"/>
                  </a:lnTo>
                  <a:cubicBezTo>
                    <a:pt x="1530" y="23887"/>
                    <a:pt x="514" y="32400"/>
                    <a:pt x="260" y="40659"/>
                  </a:cubicBezTo>
                  <a:cubicBezTo>
                    <a:pt x="-121" y="45868"/>
                    <a:pt x="-121" y="50696"/>
                    <a:pt x="514" y="56541"/>
                  </a:cubicBezTo>
                  <a:cubicBezTo>
                    <a:pt x="1403" y="63911"/>
                    <a:pt x="1657" y="71915"/>
                    <a:pt x="1149" y="79920"/>
                  </a:cubicBezTo>
                  <a:cubicBezTo>
                    <a:pt x="1149" y="80174"/>
                    <a:pt x="1276" y="95294"/>
                    <a:pt x="1403" y="102536"/>
                  </a:cubicBezTo>
                  <a:cubicBezTo>
                    <a:pt x="1276" y="103553"/>
                    <a:pt x="1149" y="104442"/>
                    <a:pt x="1022" y="105713"/>
                  </a:cubicBezTo>
                  <a:cubicBezTo>
                    <a:pt x="514" y="110795"/>
                    <a:pt x="1022" y="116513"/>
                    <a:pt x="1657" y="122358"/>
                  </a:cubicBezTo>
                  <a:cubicBezTo>
                    <a:pt x="2166" y="155012"/>
                    <a:pt x="1403" y="188174"/>
                    <a:pt x="2928" y="220193"/>
                  </a:cubicBezTo>
                  <a:cubicBezTo>
                    <a:pt x="3690" y="236202"/>
                    <a:pt x="5087" y="251577"/>
                    <a:pt x="6739" y="266696"/>
                  </a:cubicBezTo>
                  <a:cubicBezTo>
                    <a:pt x="8898" y="281562"/>
                    <a:pt x="9025" y="296301"/>
                    <a:pt x="15885" y="310151"/>
                  </a:cubicBezTo>
                  <a:cubicBezTo>
                    <a:pt x="25031" y="329464"/>
                    <a:pt x="43704" y="344711"/>
                    <a:pt x="63394" y="352461"/>
                  </a:cubicBezTo>
                  <a:cubicBezTo>
                    <a:pt x="72159" y="356146"/>
                    <a:pt x="81051" y="357035"/>
                    <a:pt x="90324" y="358306"/>
                  </a:cubicBezTo>
                  <a:cubicBezTo>
                    <a:pt x="99470" y="359577"/>
                    <a:pt x="108997" y="360593"/>
                    <a:pt x="118651" y="361482"/>
                  </a:cubicBezTo>
                  <a:cubicBezTo>
                    <a:pt x="137960" y="363261"/>
                    <a:pt x="158158" y="364151"/>
                    <a:pt x="178609" y="364532"/>
                  </a:cubicBezTo>
                  <a:cubicBezTo>
                    <a:pt x="198045" y="364913"/>
                    <a:pt x="211637" y="361228"/>
                    <a:pt x="236789" y="364532"/>
                  </a:cubicBezTo>
                  <a:cubicBezTo>
                    <a:pt x="247713" y="365167"/>
                    <a:pt x="269816" y="367962"/>
                    <a:pt x="280106" y="367708"/>
                  </a:cubicBezTo>
                  <a:cubicBezTo>
                    <a:pt x="298017" y="367200"/>
                    <a:pt x="306909" y="365802"/>
                    <a:pt x="324820" y="365040"/>
                  </a:cubicBezTo>
                  <a:cubicBezTo>
                    <a:pt x="364580" y="363388"/>
                    <a:pt x="404341" y="362880"/>
                    <a:pt x="444228" y="362372"/>
                  </a:cubicBezTo>
                  <a:cubicBezTo>
                    <a:pt x="451850" y="362245"/>
                    <a:pt x="459471" y="363007"/>
                    <a:pt x="467093" y="363769"/>
                  </a:cubicBezTo>
                  <a:lnTo>
                    <a:pt x="474969" y="328193"/>
                  </a:lnTo>
                  <a:lnTo>
                    <a:pt x="467093" y="289821"/>
                  </a:lnTo>
                  <a:lnTo>
                    <a:pt x="453882" y="289440"/>
                  </a:lnTo>
                  <a:cubicBezTo>
                    <a:pt x="417298" y="287915"/>
                    <a:pt x="380205" y="291727"/>
                    <a:pt x="344510" y="292108"/>
                  </a:cubicBezTo>
                  <a:lnTo>
                    <a:pt x="207572" y="292871"/>
                  </a:lnTo>
                  <a:lnTo>
                    <a:pt x="143803" y="293379"/>
                  </a:lnTo>
                  <a:cubicBezTo>
                    <a:pt x="133133" y="293125"/>
                    <a:pt x="122208" y="294776"/>
                    <a:pt x="111792" y="292235"/>
                  </a:cubicBezTo>
                  <a:cubicBezTo>
                    <a:pt x="101248" y="289948"/>
                    <a:pt x="91721" y="283976"/>
                    <a:pt x="84481" y="276226"/>
                  </a:cubicBezTo>
                  <a:cubicBezTo>
                    <a:pt x="79018" y="270635"/>
                    <a:pt x="72794" y="258056"/>
                    <a:pt x="72667" y="245986"/>
                  </a:cubicBezTo>
                  <a:cubicBezTo>
                    <a:pt x="72667" y="234042"/>
                    <a:pt x="73302" y="223496"/>
                    <a:pt x="73556" y="221845"/>
                  </a:cubicBezTo>
                  <a:cubicBezTo>
                    <a:pt x="78256" y="197704"/>
                    <a:pt x="74064" y="177628"/>
                    <a:pt x="74445" y="155139"/>
                  </a:cubicBezTo>
                  <a:cubicBezTo>
                    <a:pt x="74572" y="147388"/>
                    <a:pt x="74699" y="139384"/>
                    <a:pt x="74699" y="131633"/>
                  </a:cubicBezTo>
                  <a:cubicBezTo>
                    <a:pt x="74826" y="118927"/>
                    <a:pt x="75080" y="106221"/>
                    <a:pt x="75207" y="93515"/>
                  </a:cubicBezTo>
                  <a:cubicBezTo>
                    <a:pt x="75461" y="65435"/>
                    <a:pt x="76097" y="35449"/>
                    <a:pt x="77240" y="6734"/>
                  </a:cubicBezTo>
                  <a:lnTo>
                    <a:pt x="36718" y="0"/>
                  </a:lnTo>
                  <a:lnTo>
                    <a:pt x="3436" y="635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53" name="Freeform 452">
              <a:extLst>
                <a:ext uri="{FF2B5EF4-FFF2-40B4-BE49-F238E27FC236}">
                  <a16:creationId xmlns:a16="http://schemas.microsoft.com/office/drawing/2014/main" id="{FE2066D4-4527-F3EA-F1D1-87E941CEB76C}"/>
                </a:ext>
              </a:extLst>
            </p:cNvPr>
            <p:cNvSpPr/>
            <p:nvPr/>
          </p:nvSpPr>
          <p:spPr>
            <a:xfrm>
              <a:off x="338645" y="348105"/>
              <a:ext cx="128442" cy="629905"/>
            </a:xfrm>
            <a:custGeom>
              <a:avLst/>
              <a:gdLst>
                <a:gd name="connsiteX0" fmla="*/ 77758 w 128442"/>
                <a:gd name="connsiteY0" fmla="*/ 0 h 726903"/>
                <a:gd name="connsiteX1" fmla="*/ 68358 w 128442"/>
                <a:gd name="connsiteY1" fmla="*/ 889 h 726903"/>
                <a:gd name="connsiteX2" fmla="*/ 41174 w 128442"/>
                <a:gd name="connsiteY2" fmla="*/ 10673 h 726903"/>
                <a:gd name="connsiteX3" fmla="*/ 27836 w 128442"/>
                <a:gd name="connsiteY3" fmla="*/ 22489 h 726903"/>
                <a:gd name="connsiteX4" fmla="*/ 13990 w 128442"/>
                <a:gd name="connsiteY4" fmla="*/ 44471 h 726903"/>
                <a:gd name="connsiteX5" fmla="*/ 8146 w 128442"/>
                <a:gd name="connsiteY5" fmla="*/ 66198 h 726903"/>
                <a:gd name="connsiteX6" fmla="*/ 7511 w 128442"/>
                <a:gd name="connsiteY6" fmla="*/ 68866 h 726903"/>
                <a:gd name="connsiteX7" fmla="*/ 6495 w 128442"/>
                <a:gd name="connsiteY7" fmla="*/ 84494 h 726903"/>
                <a:gd name="connsiteX8" fmla="*/ 2811 w 128442"/>
                <a:gd name="connsiteY8" fmla="*/ 180042 h 726903"/>
                <a:gd name="connsiteX9" fmla="*/ 3573 w 128442"/>
                <a:gd name="connsiteY9" fmla="*/ 229214 h 726903"/>
                <a:gd name="connsiteX10" fmla="*/ 4208 w 128442"/>
                <a:gd name="connsiteY10" fmla="*/ 253736 h 726903"/>
                <a:gd name="connsiteX11" fmla="*/ 5224 w 128442"/>
                <a:gd name="connsiteY11" fmla="*/ 276734 h 726903"/>
                <a:gd name="connsiteX12" fmla="*/ 6368 w 128442"/>
                <a:gd name="connsiteY12" fmla="*/ 336325 h 726903"/>
                <a:gd name="connsiteX13" fmla="*/ 3192 w 128442"/>
                <a:gd name="connsiteY13" fmla="*/ 443308 h 726903"/>
                <a:gd name="connsiteX14" fmla="*/ 3192 w 128442"/>
                <a:gd name="connsiteY14" fmla="*/ 493878 h 726903"/>
                <a:gd name="connsiteX15" fmla="*/ 16 w 128442"/>
                <a:gd name="connsiteY15" fmla="*/ 531868 h 726903"/>
                <a:gd name="connsiteX16" fmla="*/ 2684 w 128442"/>
                <a:gd name="connsiteY16" fmla="*/ 576593 h 726903"/>
                <a:gd name="connsiteX17" fmla="*/ 5352 w 128442"/>
                <a:gd name="connsiteY17" fmla="*/ 696028 h 726903"/>
                <a:gd name="connsiteX18" fmla="*/ 3954 w 128442"/>
                <a:gd name="connsiteY18" fmla="*/ 719026 h 726903"/>
                <a:gd name="connsiteX19" fmla="*/ 39522 w 128442"/>
                <a:gd name="connsiteY19" fmla="*/ 726904 h 726903"/>
                <a:gd name="connsiteX20" fmla="*/ 77885 w 128442"/>
                <a:gd name="connsiteY20" fmla="*/ 719026 h 726903"/>
                <a:gd name="connsiteX21" fmla="*/ 78266 w 128442"/>
                <a:gd name="connsiteY21" fmla="*/ 705812 h 726903"/>
                <a:gd name="connsiteX22" fmla="*/ 75599 w 128442"/>
                <a:gd name="connsiteY22" fmla="*/ 596414 h 726903"/>
                <a:gd name="connsiteX23" fmla="*/ 73058 w 128442"/>
                <a:gd name="connsiteY23" fmla="*/ 298461 h 726903"/>
                <a:gd name="connsiteX24" fmla="*/ 72931 w 128442"/>
                <a:gd name="connsiteY24" fmla="*/ 281054 h 726903"/>
                <a:gd name="connsiteX25" fmla="*/ 73185 w 128442"/>
                <a:gd name="connsiteY25" fmla="*/ 261106 h 726903"/>
                <a:gd name="connsiteX26" fmla="*/ 74201 w 128442"/>
                <a:gd name="connsiteY26" fmla="*/ 237854 h 726903"/>
                <a:gd name="connsiteX27" fmla="*/ 75091 w 128442"/>
                <a:gd name="connsiteY27" fmla="*/ 171911 h 726903"/>
                <a:gd name="connsiteX28" fmla="*/ 75345 w 128442"/>
                <a:gd name="connsiteY28" fmla="*/ 148659 h 726903"/>
                <a:gd name="connsiteX29" fmla="*/ 76234 w 128442"/>
                <a:gd name="connsiteY29" fmla="*/ 110922 h 726903"/>
                <a:gd name="connsiteX30" fmla="*/ 128443 w 128442"/>
                <a:gd name="connsiteY30" fmla="*/ 67976 h 726903"/>
                <a:gd name="connsiteX31" fmla="*/ 105197 w 128442"/>
                <a:gd name="connsiteY31" fmla="*/ 27699 h 726903"/>
                <a:gd name="connsiteX32" fmla="*/ 77758 w 128442"/>
                <a:gd name="connsiteY32" fmla="*/ 0 h 72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442" h="726903">
                  <a:moveTo>
                    <a:pt x="77758" y="0"/>
                  </a:moveTo>
                  <a:cubicBezTo>
                    <a:pt x="74583" y="254"/>
                    <a:pt x="71534" y="254"/>
                    <a:pt x="68358" y="889"/>
                  </a:cubicBezTo>
                  <a:cubicBezTo>
                    <a:pt x="58196" y="2287"/>
                    <a:pt x="49050" y="5591"/>
                    <a:pt x="41174" y="10673"/>
                  </a:cubicBezTo>
                  <a:cubicBezTo>
                    <a:pt x="36220" y="13722"/>
                    <a:pt x="31901" y="17280"/>
                    <a:pt x="27836" y="22489"/>
                  </a:cubicBezTo>
                  <a:cubicBezTo>
                    <a:pt x="22882" y="29224"/>
                    <a:pt x="17927" y="36847"/>
                    <a:pt x="13990" y="44471"/>
                  </a:cubicBezTo>
                  <a:cubicBezTo>
                    <a:pt x="13481" y="44598"/>
                    <a:pt x="8400" y="59082"/>
                    <a:pt x="8146" y="66198"/>
                  </a:cubicBezTo>
                  <a:cubicBezTo>
                    <a:pt x="7892" y="67087"/>
                    <a:pt x="7765" y="67722"/>
                    <a:pt x="7511" y="68866"/>
                  </a:cubicBezTo>
                  <a:cubicBezTo>
                    <a:pt x="6622" y="73059"/>
                    <a:pt x="6495" y="78776"/>
                    <a:pt x="6495" y="84494"/>
                  </a:cubicBezTo>
                  <a:cubicBezTo>
                    <a:pt x="3700" y="114734"/>
                    <a:pt x="2176" y="147134"/>
                    <a:pt x="2811" y="180042"/>
                  </a:cubicBezTo>
                  <a:lnTo>
                    <a:pt x="3573" y="229214"/>
                  </a:lnTo>
                  <a:lnTo>
                    <a:pt x="4208" y="253736"/>
                  </a:lnTo>
                  <a:lnTo>
                    <a:pt x="5224" y="276734"/>
                  </a:lnTo>
                  <a:cubicBezTo>
                    <a:pt x="6241" y="296555"/>
                    <a:pt x="7765" y="316249"/>
                    <a:pt x="6368" y="336325"/>
                  </a:cubicBezTo>
                  <a:cubicBezTo>
                    <a:pt x="3700" y="371901"/>
                    <a:pt x="3827" y="407732"/>
                    <a:pt x="3192" y="443308"/>
                  </a:cubicBezTo>
                  <a:cubicBezTo>
                    <a:pt x="2938" y="460207"/>
                    <a:pt x="6495" y="471261"/>
                    <a:pt x="3192" y="493878"/>
                  </a:cubicBezTo>
                  <a:cubicBezTo>
                    <a:pt x="2557" y="503661"/>
                    <a:pt x="-238" y="522212"/>
                    <a:pt x="16" y="531868"/>
                  </a:cubicBezTo>
                  <a:cubicBezTo>
                    <a:pt x="524" y="549784"/>
                    <a:pt x="1922" y="558678"/>
                    <a:pt x="2684" y="576593"/>
                  </a:cubicBezTo>
                  <a:cubicBezTo>
                    <a:pt x="4335" y="616362"/>
                    <a:pt x="4843" y="656132"/>
                    <a:pt x="5352" y="696028"/>
                  </a:cubicBezTo>
                  <a:cubicBezTo>
                    <a:pt x="5479" y="703652"/>
                    <a:pt x="4716" y="711275"/>
                    <a:pt x="3954" y="719026"/>
                  </a:cubicBezTo>
                  <a:lnTo>
                    <a:pt x="39522" y="726904"/>
                  </a:lnTo>
                  <a:lnTo>
                    <a:pt x="77885" y="719026"/>
                  </a:lnTo>
                  <a:lnTo>
                    <a:pt x="78266" y="705812"/>
                  </a:lnTo>
                  <a:cubicBezTo>
                    <a:pt x="79791" y="669219"/>
                    <a:pt x="75980" y="632118"/>
                    <a:pt x="75599" y="596414"/>
                  </a:cubicBezTo>
                  <a:cubicBezTo>
                    <a:pt x="74456" y="497054"/>
                    <a:pt x="75599" y="397821"/>
                    <a:pt x="73058" y="298461"/>
                  </a:cubicBezTo>
                  <a:cubicBezTo>
                    <a:pt x="73058" y="293887"/>
                    <a:pt x="72931" y="287788"/>
                    <a:pt x="72931" y="281054"/>
                  </a:cubicBezTo>
                  <a:cubicBezTo>
                    <a:pt x="73058" y="274701"/>
                    <a:pt x="73058" y="267713"/>
                    <a:pt x="73185" y="261106"/>
                  </a:cubicBezTo>
                  <a:cubicBezTo>
                    <a:pt x="73439" y="249289"/>
                    <a:pt x="73820" y="239252"/>
                    <a:pt x="74201" y="237854"/>
                  </a:cubicBezTo>
                  <a:cubicBezTo>
                    <a:pt x="78902" y="217398"/>
                    <a:pt x="74710" y="194146"/>
                    <a:pt x="75091" y="171911"/>
                  </a:cubicBezTo>
                  <a:cubicBezTo>
                    <a:pt x="75218" y="164160"/>
                    <a:pt x="75345" y="156409"/>
                    <a:pt x="75345" y="148659"/>
                  </a:cubicBezTo>
                  <a:cubicBezTo>
                    <a:pt x="75726" y="136080"/>
                    <a:pt x="75218" y="123501"/>
                    <a:pt x="76234" y="110922"/>
                  </a:cubicBezTo>
                  <a:cubicBezTo>
                    <a:pt x="79029" y="86146"/>
                    <a:pt x="102910" y="66452"/>
                    <a:pt x="128443" y="67976"/>
                  </a:cubicBezTo>
                  <a:cubicBezTo>
                    <a:pt x="120313" y="54635"/>
                    <a:pt x="112183" y="40659"/>
                    <a:pt x="105197" y="27699"/>
                  </a:cubicBezTo>
                  <a:cubicBezTo>
                    <a:pt x="96178" y="18296"/>
                    <a:pt x="87031" y="9021"/>
                    <a:pt x="77758"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55" name="Freeform 454">
              <a:extLst>
                <a:ext uri="{FF2B5EF4-FFF2-40B4-BE49-F238E27FC236}">
                  <a16:creationId xmlns:a16="http://schemas.microsoft.com/office/drawing/2014/main" id="{FA4A1A89-4BCF-F271-BB96-4E0C86A48B78}"/>
                </a:ext>
              </a:extLst>
            </p:cNvPr>
            <p:cNvSpPr/>
            <p:nvPr/>
          </p:nvSpPr>
          <p:spPr>
            <a:xfrm>
              <a:off x="416530" y="338178"/>
              <a:ext cx="752395" cy="78642"/>
            </a:xfrm>
            <a:custGeom>
              <a:avLst/>
              <a:gdLst>
                <a:gd name="connsiteX0" fmla="*/ 745663 w 752395"/>
                <a:gd name="connsiteY0" fmla="*/ 3955 h 78642"/>
                <a:gd name="connsiteX1" fmla="*/ 737152 w 752395"/>
                <a:gd name="connsiteY1" fmla="*/ 3066 h 78642"/>
                <a:gd name="connsiteX2" fmla="*/ 711365 w 752395"/>
                <a:gd name="connsiteY2" fmla="*/ 779 h 78642"/>
                <a:gd name="connsiteX3" fmla="*/ 695486 w 752395"/>
                <a:gd name="connsiteY3" fmla="*/ 1033 h 78642"/>
                <a:gd name="connsiteX4" fmla="*/ 672112 w 752395"/>
                <a:gd name="connsiteY4" fmla="*/ 1668 h 78642"/>
                <a:gd name="connsiteX5" fmla="*/ 651280 w 752395"/>
                <a:gd name="connsiteY5" fmla="*/ 1922 h 78642"/>
                <a:gd name="connsiteX6" fmla="*/ 648485 w 752395"/>
                <a:gd name="connsiteY6" fmla="*/ 1541 h 78642"/>
                <a:gd name="connsiteX7" fmla="*/ 634131 w 752395"/>
                <a:gd name="connsiteY7" fmla="*/ 2176 h 78642"/>
                <a:gd name="connsiteX8" fmla="*/ 464165 w 752395"/>
                <a:gd name="connsiteY8" fmla="*/ 5226 h 78642"/>
                <a:gd name="connsiteX9" fmla="*/ 404589 w 752395"/>
                <a:gd name="connsiteY9" fmla="*/ 6369 h 78642"/>
                <a:gd name="connsiteX10" fmla="*/ 297630 w 752395"/>
                <a:gd name="connsiteY10" fmla="*/ 3193 h 78642"/>
                <a:gd name="connsiteX11" fmla="*/ 247072 w 752395"/>
                <a:gd name="connsiteY11" fmla="*/ 3193 h 78642"/>
                <a:gd name="connsiteX12" fmla="*/ 209090 w 752395"/>
                <a:gd name="connsiteY12" fmla="*/ 16 h 78642"/>
                <a:gd name="connsiteX13" fmla="*/ 184701 w 752395"/>
                <a:gd name="connsiteY13" fmla="*/ 1287 h 78642"/>
                <a:gd name="connsiteX14" fmla="*/ 158914 w 752395"/>
                <a:gd name="connsiteY14" fmla="*/ 2685 h 78642"/>
                <a:gd name="connsiteX15" fmla="*/ 25025 w 752395"/>
                <a:gd name="connsiteY15" fmla="*/ 8783 h 78642"/>
                <a:gd name="connsiteX16" fmla="*/ 0 w 752395"/>
                <a:gd name="connsiteY16" fmla="*/ 9927 h 78642"/>
                <a:gd name="connsiteX17" fmla="*/ 14354 w 752395"/>
                <a:gd name="connsiteY17" fmla="*/ 40167 h 78642"/>
                <a:gd name="connsiteX18" fmla="*/ 50812 w 752395"/>
                <a:gd name="connsiteY18" fmla="*/ 77903 h 78642"/>
                <a:gd name="connsiteX19" fmla="*/ 62117 w 752395"/>
                <a:gd name="connsiteY19" fmla="*/ 78285 h 78642"/>
                <a:gd name="connsiteX20" fmla="*/ 153070 w 752395"/>
                <a:gd name="connsiteY20" fmla="*/ 75616 h 78642"/>
                <a:gd name="connsiteX21" fmla="*/ 293692 w 752395"/>
                <a:gd name="connsiteY21" fmla="*/ 74854 h 78642"/>
                <a:gd name="connsiteX22" fmla="*/ 442570 w 752395"/>
                <a:gd name="connsiteY22" fmla="*/ 72948 h 78642"/>
                <a:gd name="connsiteX23" fmla="*/ 508245 w 752395"/>
                <a:gd name="connsiteY23" fmla="*/ 74092 h 78642"/>
                <a:gd name="connsiteX24" fmla="*/ 585860 w 752395"/>
                <a:gd name="connsiteY24" fmla="*/ 74981 h 78642"/>
                <a:gd name="connsiteX25" fmla="*/ 613425 w 752395"/>
                <a:gd name="connsiteY25" fmla="*/ 75235 h 78642"/>
                <a:gd name="connsiteX26" fmla="*/ 658266 w 752395"/>
                <a:gd name="connsiteY26" fmla="*/ 75743 h 78642"/>
                <a:gd name="connsiteX27" fmla="*/ 745663 w 752395"/>
                <a:gd name="connsiteY27" fmla="*/ 77776 h 78642"/>
                <a:gd name="connsiteX28" fmla="*/ 752395 w 752395"/>
                <a:gd name="connsiteY28" fmla="*/ 37245 h 78642"/>
                <a:gd name="connsiteX29" fmla="*/ 745663 w 752395"/>
                <a:gd name="connsiteY29"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2395" h="78642">
                  <a:moveTo>
                    <a:pt x="745663" y="3955"/>
                  </a:moveTo>
                  <a:lnTo>
                    <a:pt x="737152" y="3066"/>
                  </a:lnTo>
                  <a:cubicBezTo>
                    <a:pt x="728132" y="2049"/>
                    <a:pt x="719621" y="1033"/>
                    <a:pt x="711365" y="779"/>
                  </a:cubicBezTo>
                  <a:cubicBezTo>
                    <a:pt x="706156" y="397"/>
                    <a:pt x="701329" y="397"/>
                    <a:pt x="695486" y="1033"/>
                  </a:cubicBezTo>
                  <a:cubicBezTo>
                    <a:pt x="688118" y="1922"/>
                    <a:pt x="680115" y="2176"/>
                    <a:pt x="672112" y="1668"/>
                  </a:cubicBezTo>
                  <a:cubicBezTo>
                    <a:pt x="671858" y="1668"/>
                    <a:pt x="657885" y="1795"/>
                    <a:pt x="651280" y="1922"/>
                  </a:cubicBezTo>
                  <a:cubicBezTo>
                    <a:pt x="650390" y="1795"/>
                    <a:pt x="649628" y="1668"/>
                    <a:pt x="648485" y="1541"/>
                  </a:cubicBezTo>
                  <a:cubicBezTo>
                    <a:pt x="644166" y="1033"/>
                    <a:pt x="639212" y="1541"/>
                    <a:pt x="634131" y="2176"/>
                  </a:cubicBezTo>
                  <a:cubicBezTo>
                    <a:pt x="577476" y="2812"/>
                    <a:pt x="520820" y="2176"/>
                    <a:pt x="464165" y="5226"/>
                  </a:cubicBezTo>
                  <a:cubicBezTo>
                    <a:pt x="444349" y="6242"/>
                    <a:pt x="424659" y="7767"/>
                    <a:pt x="404589" y="6369"/>
                  </a:cubicBezTo>
                  <a:cubicBezTo>
                    <a:pt x="369020" y="3701"/>
                    <a:pt x="333198" y="3828"/>
                    <a:pt x="297630" y="3193"/>
                  </a:cubicBezTo>
                  <a:cubicBezTo>
                    <a:pt x="280735" y="2812"/>
                    <a:pt x="269683" y="6496"/>
                    <a:pt x="247072" y="3193"/>
                  </a:cubicBezTo>
                  <a:cubicBezTo>
                    <a:pt x="237291" y="2557"/>
                    <a:pt x="218745" y="-238"/>
                    <a:pt x="209090" y="16"/>
                  </a:cubicBezTo>
                  <a:cubicBezTo>
                    <a:pt x="200706" y="270"/>
                    <a:pt x="192449" y="779"/>
                    <a:pt x="184701" y="1287"/>
                  </a:cubicBezTo>
                  <a:cubicBezTo>
                    <a:pt x="176952" y="1795"/>
                    <a:pt x="169203" y="2303"/>
                    <a:pt x="158914" y="2685"/>
                  </a:cubicBezTo>
                  <a:cubicBezTo>
                    <a:pt x="113437" y="4336"/>
                    <a:pt x="67199" y="4209"/>
                    <a:pt x="25025" y="8783"/>
                  </a:cubicBezTo>
                  <a:cubicBezTo>
                    <a:pt x="17022" y="9673"/>
                    <a:pt x="8384" y="9673"/>
                    <a:pt x="0" y="9927"/>
                  </a:cubicBezTo>
                  <a:cubicBezTo>
                    <a:pt x="4700" y="20346"/>
                    <a:pt x="9400" y="30129"/>
                    <a:pt x="14354" y="40167"/>
                  </a:cubicBezTo>
                  <a:cubicBezTo>
                    <a:pt x="26930" y="52492"/>
                    <a:pt x="38998" y="65325"/>
                    <a:pt x="50812" y="77903"/>
                  </a:cubicBezTo>
                  <a:lnTo>
                    <a:pt x="62117" y="78285"/>
                  </a:lnTo>
                  <a:cubicBezTo>
                    <a:pt x="93494" y="79809"/>
                    <a:pt x="122583" y="75997"/>
                    <a:pt x="153070" y="75616"/>
                  </a:cubicBezTo>
                  <a:lnTo>
                    <a:pt x="293692" y="74854"/>
                  </a:lnTo>
                  <a:cubicBezTo>
                    <a:pt x="343360" y="74727"/>
                    <a:pt x="393029" y="74346"/>
                    <a:pt x="442570" y="72948"/>
                  </a:cubicBezTo>
                  <a:cubicBezTo>
                    <a:pt x="460736" y="72440"/>
                    <a:pt x="504815" y="73456"/>
                    <a:pt x="508245" y="74092"/>
                  </a:cubicBezTo>
                  <a:cubicBezTo>
                    <a:pt x="533269" y="78793"/>
                    <a:pt x="559946" y="74600"/>
                    <a:pt x="585860" y="74981"/>
                  </a:cubicBezTo>
                  <a:cubicBezTo>
                    <a:pt x="595006" y="75108"/>
                    <a:pt x="604279" y="75235"/>
                    <a:pt x="613425" y="75235"/>
                  </a:cubicBezTo>
                  <a:cubicBezTo>
                    <a:pt x="628414" y="75362"/>
                    <a:pt x="643277" y="75616"/>
                    <a:pt x="658266" y="75743"/>
                  </a:cubicBezTo>
                  <a:cubicBezTo>
                    <a:pt x="687483" y="75997"/>
                    <a:pt x="716573" y="76633"/>
                    <a:pt x="745663" y="77776"/>
                  </a:cubicBezTo>
                  <a:lnTo>
                    <a:pt x="752395" y="37245"/>
                  </a:lnTo>
                  <a:lnTo>
                    <a:pt x="745663"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58" name="Freeform 457">
              <a:extLst>
                <a:ext uri="{FF2B5EF4-FFF2-40B4-BE49-F238E27FC236}">
                  <a16:creationId xmlns:a16="http://schemas.microsoft.com/office/drawing/2014/main" id="{607BD483-36CE-7A57-FCDA-E5BFD114764B}"/>
                </a:ext>
              </a:extLst>
            </p:cNvPr>
            <p:cNvSpPr/>
            <p:nvPr/>
          </p:nvSpPr>
          <p:spPr>
            <a:xfrm>
              <a:off x="1154190" y="338178"/>
              <a:ext cx="738167" cy="78642"/>
            </a:xfrm>
            <a:custGeom>
              <a:avLst/>
              <a:gdLst>
                <a:gd name="connsiteX0" fmla="*/ 731562 w 738167"/>
                <a:gd name="connsiteY0" fmla="*/ 3955 h 78642"/>
                <a:gd name="connsiteX1" fmla="*/ 723051 w 738167"/>
                <a:gd name="connsiteY1" fmla="*/ 3066 h 78642"/>
                <a:gd name="connsiteX2" fmla="*/ 697264 w 738167"/>
                <a:gd name="connsiteY2" fmla="*/ 779 h 78642"/>
                <a:gd name="connsiteX3" fmla="*/ 681386 w 738167"/>
                <a:gd name="connsiteY3" fmla="*/ 1033 h 78642"/>
                <a:gd name="connsiteX4" fmla="*/ 658012 w 738167"/>
                <a:gd name="connsiteY4" fmla="*/ 1668 h 78642"/>
                <a:gd name="connsiteX5" fmla="*/ 637179 w 738167"/>
                <a:gd name="connsiteY5" fmla="*/ 1922 h 78642"/>
                <a:gd name="connsiteX6" fmla="*/ 634385 w 738167"/>
                <a:gd name="connsiteY6" fmla="*/ 1541 h 78642"/>
                <a:gd name="connsiteX7" fmla="*/ 620031 w 738167"/>
                <a:gd name="connsiteY7" fmla="*/ 2176 h 78642"/>
                <a:gd name="connsiteX8" fmla="*/ 450065 w 738167"/>
                <a:gd name="connsiteY8" fmla="*/ 5226 h 78642"/>
                <a:gd name="connsiteX9" fmla="*/ 390488 w 738167"/>
                <a:gd name="connsiteY9" fmla="*/ 6369 h 78642"/>
                <a:gd name="connsiteX10" fmla="*/ 283530 w 738167"/>
                <a:gd name="connsiteY10" fmla="*/ 3193 h 78642"/>
                <a:gd name="connsiteX11" fmla="*/ 232972 w 738167"/>
                <a:gd name="connsiteY11" fmla="*/ 3193 h 78642"/>
                <a:gd name="connsiteX12" fmla="*/ 194990 w 738167"/>
                <a:gd name="connsiteY12" fmla="*/ 16 h 78642"/>
                <a:gd name="connsiteX13" fmla="*/ 150276 w 738167"/>
                <a:gd name="connsiteY13" fmla="*/ 2685 h 78642"/>
                <a:gd name="connsiteX14" fmla="*/ 30868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562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562" y="3955"/>
                  </a:moveTo>
                  <a:cubicBezTo>
                    <a:pt x="728768" y="3701"/>
                    <a:pt x="725846" y="3447"/>
                    <a:pt x="723051" y="3066"/>
                  </a:cubicBezTo>
                  <a:cubicBezTo>
                    <a:pt x="714032" y="2049"/>
                    <a:pt x="705521" y="1033"/>
                    <a:pt x="697264" y="779"/>
                  </a:cubicBezTo>
                  <a:cubicBezTo>
                    <a:pt x="692056" y="397"/>
                    <a:pt x="687229" y="397"/>
                    <a:pt x="681386" y="1033"/>
                  </a:cubicBezTo>
                  <a:cubicBezTo>
                    <a:pt x="674018" y="1922"/>
                    <a:pt x="666015" y="2176"/>
                    <a:pt x="658012" y="1668"/>
                  </a:cubicBezTo>
                  <a:cubicBezTo>
                    <a:pt x="657758" y="1668"/>
                    <a:pt x="643785" y="1795"/>
                    <a:pt x="637179" y="1922"/>
                  </a:cubicBezTo>
                  <a:cubicBezTo>
                    <a:pt x="636290" y="1795"/>
                    <a:pt x="635528" y="1668"/>
                    <a:pt x="634385" y="1541"/>
                  </a:cubicBezTo>
                  <a:cubicBezTo>
                    <a:pt x="630066" y="1033"/>
                    <a:pt x="625112" y="1541"/>
                    <a:pt x="620031" y="2176"/>
                  </a:cubicBezTo>
                  <a:cubicBezTo>
                    <a:pt x="563375" y="2812"/>
                    <a:pt x="506720" y="2176"/>
                    <a:pt x="450065" y="5226"/>
                  </a:cubicBezTo>
                  <a:cubicBezTo>
                    <a:pt x="430249" y="6242"/>
                    <a:pt x="410559" y="7767"/>
                    <a:pt x="390488" y="6369"/>
                  </a:cubicBezTo>
                  <a:cubicBezTo>
                    <a:pt x="354920" y="3701"/>
                    <a:pt x="319098" y="3828"/>
                    <a:pt x="283530" y="3193"/>
                  </a:cubicBezTo>
                  <a:cubicBezTo>
                    <a:pt x="266635" y="2812"/>
                    <a:pt x="255583" y="6496"/>
                    <a:pt x="232972" y="3193"/>
                  </a:cubicBezTo>
                  <a:cubicBezTo>
                    <a:pt x="223191" y="2557"/>
                    <a:pt x="204644" y="-238"/>
                    <a:pt x="194990" y="16"/>
                  </a:cubicBezTo>
                  <a:cubicBezTo>
                    <a:pt x="177079" y="525"/>
                    <a:pt x="168187" y="1922"/>
                    <a:pt x="150276" y="2685"/>
                  </a:cubicBezTo>
                  <a:cubicBezTo>
                    <a:pt x="110516" y="4336"/>
                    <a:pt x="70755" y="4845"/>
                    <a:pt x="30868" y="5353"/>
                  </a:cubicBezTo>
                  <a:cubicBezTo>
                    <a:pt x="23246" y="5480"/>
                    <a:pt x="15625"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8" y="73583"/>
                    <a:pt x="494017" y="74219"/>
                  </a:cubicBezTo>
                  <a:cubicBezTo>
                    <a:pt x="519042" y="78920"/>
                    <a:pt x="545718" y="74727"/>
                    <a:pt x="571632" y="75108"/>
                  </a:cubicBezTo>
                  <a:cubicBezTo>
                    <a:pt x="580778" y="75235"/>
                    <a:pt x="590052" y="75362"/>
                    <a:pt x="599198" y="75362"/>
                  </a:cubicBezTo>
                  <a:cubicBezTo>
                    <a:pt x="614187" y="75489"/>
                    <a:pt x="629049" y="75743"/>
                    <a:pt x="644039" y="75870"/>
                  </a:cubicBezTo>
                  <a:cubicBezTo>
                    <a:pt x="673256" y="76125"/>
                    <a:pt x="702345" y="76760"/>
                    <a:pt x="731435" y="77903"/>
                  </a:cubicBezTo>
                  <a:lnTo>
                    <a:pt x="738168" y="37372"/>
                  </a:lnTo>
                  <a:lnTo>
                    <a:pt x="731562"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59" name="Freeform 458">
              <a:extLst>
                <a:ext uri="{FF2B5EF4-FFF2-40B4-BE49-F238E27FC236}">
                  <a16:creationId xmlns:a16="http://schemas.microsoft.com/office/drawing/2014/main" id="{FF63028F-06C7-773D-5356-E0889B796825}"/>
                </a:ext>
              </a:extLst>
            </p:cNvPr>
            <p:cNvSpPr/>
            <p:nvPr/>
          </p:nvSpPr>
          <p:spPr>
            <a:xfrm>
              <a:off x="1877876" y="338178"/>
              <a:ext cx="738167" cy="78642"/>
            </a:xfrm>
            <a:custGeom>
              <a:avLst/>
              <a:gdLst>
                <a:gd name="connsiteX0" fmla="*/ 731562 w 738167"/>
                <a:gd name="connsiteY0" fmla="*/ 3955 h 78642"/>
                <a:gd name="connsiteX1" fmla="*/ 723051 w 738167"/>
                <a:gd name="connsiteY1" fmla="*/ 3066 h 78642"/>
                <a:gd name="connsiteX2" fmla="*/ 697264 w 738167"/>
                <a:gd name="connsiteY2" fmla="*/ 779 h 78642"/>
                <a:gd name="connsiteX3" fmla="*/ 681386 w 738167"/>
                <a:gd name="connsiteY3" fmla="*/ 1033 h 78642"/>
                <a:gd name="connsiteX4" fmla="*/ 658012 w 738167"/>
                <a:gd name="connsiteY4" fmla="*/ 1668 h 78642"/>
                <a:gd name="connsiteX5" fmla="*/ 637179 w 738167"/>
                <a:gd name="connsiteY5" fmla="*/ 1922 h 78642"/>
                <a:gd name="connsiteX6" fmla="*/ 634385 w 738167"/>
                <a:gd name="connsiteY6" fmla="*/ 1541 h 78642"/>
                <a:gd name="connsiteX7" fmla="*/ 620030 w 738167"/>
                <a:gd name="connsiteY7" fmla="*/ 2176 h 78642"/>
                <a:gd name="connsiteX8" fmla="*/ 450065 w 738167"/>
                <a:gd name="connsiteY8" fmla="*/ 5226 h 78642"/>
                <a:gd name="connsiteX9" fmla="*/ 390488 w 738167"/>
                <a:gd name="connsiteY9" fmla="*/ 6369 h 78642"/>
                <a:gd name="connsiteX10" fmla="*/ 283529 w 738167"/>
                <a:gd name="connsiteY10" fmla="*/ 3193 h 78642"/>
                <a:gd name="connsiteX11" fmla="*/ 232972 w 738167"/>
                <a:gd name="connsiteY11" fmla="*/ 3193 h 78642"/>
                <a:gd name="connsiteX12" fmla="*/ 194990 w 738167"/>
                <a:gd name="connsiteY12" fmla="*/ 16 h 78642"/>
                <a:gd name="connsiteX13" fmla="*/ 150276 w 738167"/>
                <a:gd name="connsiteY13" fmla="*/ 2685 h 78642"/>
                <a:gd name="connsiteX14" fmla="*/ 30868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562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562" y="3955"/>
                  </a:moveTo>
                  <a:cubicBezTo>
                    <a:pt x="728768" y="3701"/>
                    <a:pt x="725846" y="3447"/>
                    <a:pt x="723051" y="3066"/>
                  </a:cubicBezTo>
                  <a:cubicBezTo>
                    <a:pt x="714032" y="2049"/>
                    <a:pt x="705521" y="1033"/>
                    <a:pt x="697264" y="779"/>
                  </a:cubicBezTo>
                  <a:cubicBezTo>
                    <a:pt x="692056" y="397"/>
                    <a:pt x="687229" y="397"/>
                    <a:pt x="681386" y="1033"/>
                  </a:cubicBezTo>
                  <a:cubicBezTo>
                    <a:pt x="674018" y="1922"/>
                    <a:pt x="666015" y="2176"/>
                    <a:pt x="658012" y="1668"/>
                  </a:cubicBezTo>
                  <a:cubicBezTo>
                    <a:pt x="657758" y="1668"/>
                    <a:pt x="643785" y="1795"/>
                    <a:pt x="637179" y="1922"/>
                  </a:cubicBezTo>
                  <a:cubicBezTo>
                    <a:pt x="636290" y="1795"/>
                    <a:pt x="635528" y="1668"/>
                    <a:pt x="634385" y="1541"/>
                  </a:cubicBezTo>
                  <a:cubicBezTo>
                    <a:pt x="630066" y="1033"/>
                    <a:pt x="625112" y="1541"/>
                    <a:pt x="620030" y="2176"/>
                  </a:cubicBezTo>
                  <a:cubicBezTo>
                    <a:pt x="563375" y="2812"/>
                    <a:pt x="506720" y="2176"/>
                    <a:pt x="450065" y="5226"/>
                  </a:cubicBezTo>
                  <a:cubicBezTo>
                    <a:pt x="430248" y="6242"/>
                    <a:pt x="410559" y="7767"/>
                    <a:pt x="390488" y="6369"/>
                  </a:cubicBezTo>
                  <a:cubicBezTo>
                    <a:pt x="354920" y="3701"/>
                    <a:pt x="319098" y="3828"/>
                    <a:pt x="283529" y="3193"/>
                  </a:cubicBezTo>
                  <a:cubicBezTo>
                    <a:pt x="266635" y="2812"/>
                    <a:pt x="255583" y="6496"/>
                    <a:pt x="232972" y="3193"/>
                  </a:cubicBezTo>
                  <a:cubicBezTo>
                    <a:pt x="223191" y="2557"/>
                    <a:pt x="204644" y="-238"/>
                    <a:pt x="194990" y="16"/>
                  </a:cubicBezTo>
                  <a:cubicBezTo>
                    <a:pt x="177079" y="525"/>
                    <a:pt x="168187" y="1922"/>
                    <a:pt x="150276" y="2685"/>
                  </a:cubicBezTo>
                  <a:cubicBezTo>
                    <a:pt x="110516" y="4336"/>
                    <a:pt x="70755" y="4845"/>
                    <a:pt x="30868" y="5353"/>
                  </a:cubicBezTo>
                  <a:cubicBezTo>
                    <a:pt x="23246" y="5480"/>
                    <a:pt x="15625"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1" y="75362"/>
                    <a:pt x="599198" y="75362"/>
                  </a:cubicBezTo>
                  <a:cubicBezTo>
                    <a:pt x="614187" y="75489"/>
                    <a:pt x="629049" y="75743"/>
                    <a:pt x="644039" y="75870"/>
                  </a:cubicBezTo>
                  <a:cubicBezTo>
                    <a:pt x="673256" y="76125"/>
                    <a:pt x="702345" y="76760"/>
                    <a:pt x="731435" y="77903"/>
                  </a:cubicBezTo>
                  <a:lnTo>
                    <a:pt x="738168" y="37372"/>
                  </a:lnTo>
                  <a:lnTo>
                    <a:pt x="731562"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0" name="Freeform 459">
              <a:extLst>
                <a:ext uri="{FF2B5EF4-FFF2-40B4-BE49-F238E27FC236}">
                  <a16:creationId xmlns:a16="http://schemas.microsoft.com/office/drawing/2014/main" id="{E4FD7C02-9DD2-9C3C-1080-34852620DA58}"/>
                </a:ext>
              </a:extLst>
            </p:cNvPr>
            <p:cNvSpPr/>
            <p:nvPr/>
          </p:nvSpPr>
          <p:spPr>
            <a:xfrm>
              <a:off x="2601690"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3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0"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3"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1"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1" name="Freeform 460">
              <a:extLst>
                <a:ext uri="{FF2B5EF4-FFF2-40B4-BE49-F238E27FC236}">
                  <a16:creationId xmlns:a16="http://schemas.microsoft.com/office/drawing/2014/main" id="{2F57420D-FA27-E7BB-F564-9CC3349C67A9}"/>
                </a:ext>
              </a:extLst>
            </p:cNvPr>
            <p:cNvSpPr/>
            <p:nvPr/>
          </p:nvSpPr>
          <p:spPr>
            <a:xfrm>
              <a:off x="3325249"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4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1"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4"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9" y="74727"/>
                    <a:pt x="571632" y="75108"/>
                  </a:cubicBezTo>
                  <a:cubicBezTo>
                    <a:pt x="580778" y="75235"/>
                    <a:pt x="590052"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2" name="Freeform 461">
              <a:extLst>
                <a:ext uri="{FF2B5EF4-FFF2-40B4-BE49-F238E27FC236}">
                  <a16:creationId xmlns:a16="http://schemas.microsoft.com/office/drawing/2014/main" id="{52C455CC-5523-AD76-F836-89526C8ACB34}"/>
                </a:ext>
              </a:extLst>
            </p:cNvPr>
            <p:cNvSpPr/>
            <p:nvPr/>
          </p:nvSpPr>
          <p:spPr>
            <a:xfrm>
              <a:off x="4048935"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4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1"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4"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2"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3" name="Freeform 462">
              <a:extLst>
                <a:ext uri="{FF2B5EF4-FFF2-40B4-BE49-F238E27FC236}">
                  <a16:creationId xmlns:a16="http://schemas.microsoft.com/office/drawing/2014/main" id="{9D2457E3-C0AC-3505-C935-0AC57254D74B}"/>
                </a:ext>
              </a:extLst>
            </p:cNvPr>
            <p:cNvSpPr/>
            <p:nvPr/>
          </p:nvSpPr>
          <p:spPr>
            <a:xfrm>
              <a:off x="4772368" y="337924"/>
              <a:ext cx="474968" cy="367724"/>
            </a:xfrm>
            <a:custGeom>
              <a:avLst/>
              <a:gdLst>
                <a:gd name="connsiteX0" fmla="*/ 471533 w 474968"/>
                <a:gd name="connsiteY0" fmla="*/ 361372 h 367724"/>
                <a:gd name="connsiteX1" fmla="*/ 472422 w 474968"/>
                <a:gd name="connsiteY1" fmla="*/ 352859 h 367724"/>
                <a:gd name="connsiteX2" fmla="*/ 474709 w 474968"/>
                <a:gd name="connsiteY2" fmla="*/ 327066 h 367724"/>
                <a:gd name="connsiteX3" fmla="*/ 474455 w 474968"/>
                <a:gd name="connsiteY3" fmla="*/ 311183 h 367724"/>
                <a:gd name="connsiteX4" fmla="*/ 473819 w 474968"/>
                <a:gd name="connsiteY4" fmla="*/ 287805 h 367724"/>
                <a:gd name="connsiteX5" fmla="*/ 473566 w 474968"/>
                <a:gd name="connsiteY5" fmla="*/ 265188 h 367724"/>
                <a:gd name="connsiteX6" fmla="*/ 473947 w 474968"/>
                <a:gd name="connsiteY6" fmla="*/ 262012 h 367724"/>
                <a:gd name="connsiteX7" fmla="*/ 473311 w 474968"/>
                <a:gd name="connsiteY7" fmla="*/ 245367 h 367724"/>
                <a:gd name="connsiteX8" fmla="*/ 472041 w 474968"/>
                <a:gd name="connsiteY8" fmla="*/ 147532 h 367724"/>
                <a:gd name="connsiteX9" fmla="*/ 468230 w 474968"/>
                <a:gd name="connsiteY9" fmla="*/ 101028 h 367724"/>
                <a:gd name="connsiteX10" fmla="*/ 459084 w 474968"/>
                <a:gd name="connsiteY10" fmla="*/ 57574 h 367724"/>
                <a:gd name="connsiteX11" fmla="*/ 411575 w 474968"/>
                <a:gd name="connsiteY11" fmla="*/ 15263 h 367724"/>
                <a:gd name="connsiteX12" fmla="*/ 384645 w 474968"/>
                <a:gd name="connsiteY12" fmla="*/ 9419 h 367724"/>
                <a:gd name="connsiteX13" fmla="*/ 356317 w 474968"/>
                <a:gd name="connsiteY13" fmla="*/ 6242 h 367724"/>
                <a:gd name="connsiteX14" fmla="*/ 296359 w 474968"/>
                <a:gd name="connsiteY14" fmla="*/ 3193 h 367724"/>
                <a:gd name="connsiteX15" fmla="*/ 238180 w 474968"/>
                <a:gd name="connsiteY15" fmla="*/ 3193 h 367724"/>
                <a:gd name="connsiteX16" fmla="*/ 194863 w 474968"/>
                <a:gd name="connsiteY16" fmla="*/ 16 h 367724"/>
                <a:gd name="connsiteX17" fmla="*/ 150149 w 474968"/>
                <a:gd name="connsiteY17" fmla="*/ 2685 h 367724"/>
                <a:gd name="connsiteX18" fmla="*/ 30741 w 474968"/>
                <a:gd name="connsiteY18" fmla="*/ 5353 h 367724"/>
                <a:gd name="connsiteX19" fmla="*/ 7876 w 474968"/>
                <a:gd name="connsiteY19" fmla="*/ 3955 h 367724"/>
                <a:gd name="connsiteX20" fmla="*/ 0 w 474968"/>
                <a:gd name="connsiteY20" fmla="*/ 39532 h 367724"/>
                <a:gd name="connsiteX21" fmla="*/ 7876 w 474968"/>
                <a:gd name="connsiteY21" fmla="*/ 77903 h 367724"/>
                <a:gd name="connsiteX22" fmla="*/ 21087 w 474968"/>
                <a:gd name="connsiteY22" fmla="*/ 78285 h 367724"/>
                <a:gd name="connsiteX23" fmla="*/ 130459 w 474968"/>
                <a:gd name="connsiteY23" fmla="*/ 75616 h 367724"/>
                <a:gd name="connsiteX24" fmla="*/ 267397 w 474968"/>
                <a:gd name="connsiteY24" fmla="*/ 74854 h 367724"/>
                <a:gd name="connsiteX25" fmla="*/ 331166 w 474968"/>
                <a:gd name="connsiteY25" fmla="*/ 74346 h 367724"/>
                <a:gd name="connsiteX26" fmla="*/ 363177 w 474968"/>
                <a:gd name="connsiteY26" fmla="*/ 75489 h 367724"/>
                <a:gd name="connsiteX27" fmla="*/ 390488 w 474968"/>
                <a:gd name="connsiteY27" fmla="*/ 91499 h 367724"/>
                <a:gd name="connsiteX28" fmla="*/ 402302 w 474968"/>
                <a:gd name="connsiteY28" fmla="*/ 121739 h 367724"/>
                <a:gd name="connsiteX29" fmla="*/ 401413 w 474968"/>
                <a:gd name="connsiteY29" fmla="*/ 145880 h 367724"/>
                <a:gd name="connsiteX30" fmla="*/ 400524 w 474968"/>
                <a:gd name="connsiteY30" fmla="*/ 212586 h 367724"/>
                <a:gd name="connsiteX31" fmla="*/ 400269 w 474968"/>
                <a:gd name="connsiteY31" fmla="*/ 236092 h 367724"/>
                <a:gd name="connsiteX32" fmla="*/ 399761 w 474968"/>
                <a:gd name="connsiteY32" fmla="*/ 274209 h 367724"/>
                <a:gd name="connsiteX33" fmla="*/ 397729 w 474968"/>
                <a:gd name="connsiteY33" fmla="*/ 360990 h 367724"/>
                <a:gd name="connsiteX34" fmla="*/ 438251 w 474968"/>
                <a:gd name="connsiteY34" fmla="*/ 367725 h 367724"/>
                <a:gd name="connsiteX35" fmla="*/ 471533 w 474968"/>
                <a:gd name="connsiteY35" fmla="*/ 361372 h 36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4968" h="367724">
                  <a:moveTo>
                    <a:pt x="471533" y="361372"/>
                  </a:moveTo>
                  <a:lnTo>
                    <a:pt x="472422" y="352859"/>
                  </a:lnTo>
                  <a:cubicBezTo>
                    <a:pt x="473438" y="343837"/>
                    <a:pt x="474455" y="335325"/>
                    <a:pt x="474709" y="327066"/>
                  </a:cubicBezTo>
                  <a:cubicBezTo>
                    <a:pt x="475090" y="321856"/>
                    <a:pt x="475090" y="317028"/>
                    <a:pt x="474455" y="311183"/>
                  </a:cubicBezTo>
                  <a:cubicBezTo>
                    <a:pt x="473566" y="303814"/>
                    <a:pt x="473311" y="295809"/>
                    <a:pt x="473819" y="287805"/>
                  </a:cubicBezTo>
                  <a:cubicBezTo>
                    <a:pt x="473819" y="287550"/>
                    <a:pt x="473693" y="272430"/>
                    <a:pt x="473566" y="265188"/>
                  </a:cubicBezTo>
                  <a:cubicBezTo>
                    <a:pt x="473693" y="264172"/>
                    <a:pt x="473819" y="263282"/>
                    <a:pt x="473947" y="262012"/>
                  </a:cubicBezTo>
                  <a:cubicBezTo>
                    <a:pt x="474455" y="256929"/>
                    <a:pt x="473947" y="251212"/>
                    <a:pt x="473311" y="245367"/>
                  </a:cubicBezTo>
                  <a:cubicBezTo>
                    <a:pt x="472803" y="212713"/>
                    <a:pt x="473566" y="179550"/>
                    <a:pt x="472041" y="147532"/>
                  </a:cubicBezTo>
                  <a:cubicBezTo>
                    <a:pt x="471279" y="131522"/>
                    <a:pt x="469882" y="116148"/>
                    <a:pt x="468230" y="101028"/>
                  </a:cubicBezTo>
                  <a:cubicBezTo>
                    <a:pt x="466071" y="86162"/>
                    <a:pt x="465944" y="71423"/>
                    <a:pt x="459084" y="57574"/>
                  </a:cubicBezTo>
                  <a:cubicBezTo>
                    <a:pt x="449938" y="38261"/>
                    <a:pt x="431265" y="23014"/>
                    <a:pt x="411575" y="15263"/>
                  </a:cubicBezTo>
                  <a:cubicBezTo>
                    <a:pt x="402810" y="11579"/>
                    <a:pt x="393918" y="10689"/>
                    <a:pt x="384645" y="9419"/>
                  </a:cubicBezTo>
                  <a:cubicBezTo>
                    <a:pt x="375499" y="8148"/>
                    <a:pt x="365972" y="7132"/>
                    <a:pt x="356317" y="6242"/>
                  </a:cubicBezTo>
                  <a:cubicBezTo>
                    <a:pt x="337009" y="4463"/>
                    <a:pt x="316811" y="3574"/>
                    <a:pt x="296359" y="3193"/>
                  </a:cubicBezTo>
                  <a:cubicBezTo>
                    <a:pt x="276924" y="2812"/>
                    <a:pt x="263332" y="6496"/>
                    <a:pt x="238180" y="3193"/>
                  </a:cubicBezTo>
                  <a:cubicBezTo>
                    <a:pt x="227255" y="2557"/>
                    <a:pt x="205152"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lnTo>
                    <a:pt x="21087" y="78285"/>
                  </a:lnTo>
                  <a:cubicBezTo>
                    <a:pt x="57671" y="79809"/>
                    <a:pt x="94764" y="75997"/>
                    <a:pt x="130459" y="75616"/>
                  </a:cubicBezTo>
                  <a:lnTo>
                    <a:pt x="267397" y="74854"/>
                  </a:lnTo>
                  <a:lnTo>
                    <a:pt x="331166" y="74346"/>
                  </a:lnTo>
                  <a:cubicBezTo>
                    <a:pt x="341836" y="74600"/>
                    <a:pt x="352760" y="72948"/>
                    <a:pt x="363177" y="75489"/>
                  </a:cubicBezTo>
                  <a:cubicBezTo>
                    <a:pt x="373720" y="77776"/>
                    <a:pt x="383247" y="83748"/>
                    <a:pt x="390488" y="91499"/>
                  </a:cubicBezTo>
                  <a:cubicBezTo>
                    <a:pt x="395950" y="97089"/>
                    <a:pt x="402175" y="109668"/>
                    <a:pt x="402302" y="121739"/>
                  </a:cubicBezTo>
                  <a:cubicBezTo>
                    <a:pt x="402302" y="133682"/>
                    <a:pt x="401667" y="144228"/>
                    <a:pt x="401413" y="145880"/>
                  </a:cubicBezTo>
                  <a:cubicBezTo>
                    <a:pt x="396713" y="170021"/>
                    <a:pt x="400905" y="190096"/>
                    <a:pt x="400524" y="212586"/>
                  </a:cubicBezTo>
                  <a:cubicBezTo>
                    <a:pt x="400396" y="220336"/>
                    <a:pt x="400269" y="228341"/>
                    <a:pt x="400269" y="236092"/>
                  </a:cubicBezTo>
                  <a:cubicBezTo>
                    <a:pt x="400143" y="248797"/>
                    <a:pt x="399888" y="261503"/>
                    <a:pt x="399761" y="274209"/>
                  </a:cubicBezTo>
                  <a:cubicBezTo>
                    <a:pt x="399507" y="302289"/>
                    <a:pt x="398872" y="332275"/>
                    <a:pt x="397729" y="360990"/>
                  </a:cubicBezTo>
                  <a:lnTo>
                    <a:pt x="438251" y="367725"/>
                  </a:lnTo>
                  <a:lnTo>
                    <a:pt x="471533" y="361372"/>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465" name="Freeform 464">
              <a:extLst>
                <a:ext uri="{FF2B5EF4-FFF2-40B4-BE49-F238E27FC236}">
                  <a16:creationId xmlns:a16="http://schemas.microsoft.com/office/drawing/2014/main" id="{E64EE607-98AD-4821-215C-691748304EDA}"/>
                </a:ext>
              </a:extLst>
            </p:cNvPr>
            <p:cNvSpPr/>
            <p:nvPr/>
          </p:nvSpPr>
          <p:spPr>
            <a:xfrm>
              <a:off x="5119539" y="416820"/>
              <a:ext cx="128443" cy="638981"/>
            </a:xfrm>
            <a:custGeom>
              <a:avLst/>
              <a:gdLst>
                <a:gd name="connsiteX0" fmla="*/ 50685 w 128443"/>
                <a:gd name="connsiteY0" fmla="*/ 726904 h 726903"/>
                <a:gd name="connsiteX1" fmla="*/ 60085 w 128443"/>
                <a:gd name="connsiteY1" fmla="*/ 726014 h 726903"/>
                <a:gd name="connsiteX2" fmla="*/ 87269 w 128443"/>
                <a:gd name="connsiteY2" fmla="*/ 716231 h 726903"/>
                <a:gd name="connsiteX3" fmla="*/ 100607 w 128443"/>
                <a:gd name="connsiteY3" fmla="*/ 704414 h 726903"/>
                <a:gd name="connsiteX4" fmla="*/ 114454 w 128443"/>
                <a:gd name="connsiteY4" fmla="*/ 682433 h 726903"/>
                <a:gd name="connsiteX5" fmla="*/ 120297 w 128443"/>
                <a:gd name="connsiteY5" fmla="*/ 660706 h 726903"/>
                <a:gd name="connsiteX6" fmla="*/ 120932 w 128443"/>
                <a:gd name="connsiteY6" fmla="*/ 658038 h 726903"/>
                <a:gd name="connsiteX7" fmla="*/ 121948 w 128443"/>
                <a:gd name="connsiteY7" fmla="*/ 642409 h 726903"/>
                <a:gd name="connsiteX8" fmla="*/ 125632 w 128443"/>
                <a:gd name="connsiteY8" fmla="*/ 546861 h 726903"/>
                <a:gd name="connsiteX9" fmla="*/ 124870 w 128443"/>
                <a:gd name="connsiteY9" fmla="*/ 497689 h 726903"/>
                <a:gd name="connsiteX10" fmla="*/ 124235 w 128443"/>
                <a:gd name="connsiteY10" fmla="*/ 473167 h 726903"/>
                <a:gd name="connsiteX11" fmla="*/ 123219 w 128443"/>
                <a:gd name="connsiteY11" fmla="*/ 450169 h 726903"/>
                <a:gd name="connsiteX12" fmla="*/ 122075 w 128443"/>
                <a:gd name="connsiteY12" fmla="*/ 390579 h 726903"/>
                <a:gd name="connsiteX13" fmla="*/ 125251 w 128443"/>
                <a:gd name="connsiteY13" fmla="*/ 283595 h 726903"/>
                <a:gd name="connsiteX14" fmla="*/ 125251 w 128443"/>
                <a:gd name="connsiteY14" fmla="*/ 233026 h 726903"/>
                <a:gd name="connsiteX15" fmla="*/ 128427 w 128443"/>
                <a:gd name="connsiteY15" fmla="*/ 195035 h 726903"/>
                <a:gd name="connsiteX16" fmla="*/ 125759 w 128443"/>
                <a:gd name="connsiteY16" fmla="*/ 150311 h 726903"/>
                <a:gd name="connsiteX17" fmla="*/ 123092 w 128443"/>
                <a:gd name="connsiteY17" fmla="*/ 30875 h 726903"/>
                <a:gd name="connsiteX18" fmla="*/ 124489 w 128443"/>
                <a:gd name="connsiteY18" fmla="*/ 7878 h 726903"/>
                <a:gd name="connsiteX19" fmla="*/ 88921 w 128443"/>
                <a:gd name="connsiteY19" fmla="*/ 0 h 726903"/>
                <a:gd name="connsiteX20" fmla="*/ 50558 w 128443"/>
                <a:gd name="connsiteY20" fmla="*/ 7878 h 726903"/>
                <a:gd name="connsiteX21" fmla="*/ 50177 w 128443"/>
                <a:gd name="connsiteY21" fmla="*/ 21092 h 726903"/>
                <a:gd name="connsiteX22" fmla="*/ 52844 w 128443"/>
                <a:gd name="connsiteY22" fmla="*/ 130489 h 726903"/>
                <a:gd name="connsiteX23" fmla="*/ 55385 w 128443"/>
                <a:gd name="connsiteY23" fmla="*/ 428442 h 726903"/>
                <a:gd name="connsiteX24" fmla="*/ 55512 w 128443"/>
                <a:gd name="connsiteY24" fmla="*/ 445976 h 726903"/>
                <a:gd name="connsiteX25" fmla="*/ 55258 w 128443"/>
                <a:gd name="connsiteY25" fmla="*/ 465925 h 726903"/>
                <a:gd name="connsiteX26" fmla="*/ 54242 w 128443"/>
                <a:gd name="connsiteY26" fmla="*/ 489176 h 726903"/>
                <a:gd name="connsiteX27" fmla="*/ 53352 w 128443"/>
                <a:gd name="connsiteY27" fmla="*/ 555120 h 726903"/>
                <a:gd name="connsiteX28" fmla="*/ 53098 w 128443"/>
                <a:gd name="connsiteY28" fmla="*/ 578372 h 726903"/>
                <a:gd name="connsiteX29" fmla="*/ 52209 w 128443"/>
                <a:gd name="connsiteY29" fmla="*/ 616108 h 726903"/>
                <a:gd name="connsiteX30" fmla="*/ 0 w 128443"/>
                <a:gd name="connsiteY30" fmla="*/ 659054 h 726903"/>
                <a:gd name="connsiteX31" fmla="*/ 24390 w 128443"/>
                <a:gd name="connsiteY31" fmla="*/ 703398 h 726903"/>
                <a:gd name="connsiteX32" fmla="*/ 50685 w 128443"/>
                <a:gd name="connsiteY32" fmla="*/ 726904 h 72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443" h="726903">
                  <a:moveTo>
                    <a:pt x="50685" y="726904"/>
                  </a:moveTo>
                  <a:cubicBezTo>
                    <a:pt x="53861" y="726649"/>
                    <a:pt x="56909" y="726649"/>
                    <a:pt x="60085" y="726014"/>
                  </a:cubicBezTo>
                  <a:cubicBezTo>
                    <a:pt x="70247" y="724616"/>
                    <a:pt x="79393" y="721313"/>
                    <a:pt x="87269" y="716231"/>
                  </a:cubicBezTo>
                  <a:cubicBezTo>
                    <a:pt x="92351" y="713181"/>
                    <a:pt x="96542" y="709624"/>
                    <a:pt x="100607" y="704414"/>
                  </a:cubicBezTo>
                  <a:cubicBezTo>
                    <a:pt x="105561" y="697680"/>
                    <a:pt x="110516" y="690056"/>
                    <a:pt x="114454" y="682433"/>
                  </a:cubicBezTo>
                  <a:cubicBezTo>
                    <a:pt x="114962" y="682306"/>
                    <a:pt x="120170" y="667821"/>
                    <a:pt x="120297" y="660706"/>
                  </a:cubicBezTo>
                  <a:cubicBezTo>
                    <a:pt x="120551" y="659817"/>
                    <a:pt x="120678" y="659181"/>
                    <a:pt x="120932" y="658038"/>
                  </a:cubicBezTo>
                  <a:cubicBezTo>
                    <a:pt x="121821" y="653845"/>
                    <a:pt x="121948" y="648127"/>
                    <a:pt x="121948" y="642409"/>
                  </a:cubicBezTo>
                  <a:cubicBezTo>
                    <a:pt x="124743" y="612169"/>
                    <a:pt x="126267" y="579769"/>
                    <a:pt x="125632" y="546861"/>
                  </a:cubicBezTo>
                  <a:lnTo>
                    <a:pt x="124870" y="497689"/>
                  </a:lnTo>
                  <a:lnTo>
                    <a:pt x="124235" y="473167"/>
                  </a:lnTo>
                  <a:lnTo>
                    <a:pt x="123219" y="450169"/>
                  </a:lnTo>
                  <a:cubicBezTo>
                    <a:pt x="122202" y="430348"/>
                    <a:pt x="120678" y="410654"/>
                    <a:pt x="122075" y="390579"/>
                  </a:cubicBezTo>
                  <a:cubicBezTo>
                    <a:pt x="124743" y="355002"/>
                    <a:pt x="124616" y="319172"/>
                    <a:pt x="125251" y="283595"/>
                  </a:cubicBezTo>
                  <a:cubicBezTo>
                    <a:pt x="125505" y="266696"/>
                    <a:pt x="121948" y="255642"/>
                    <a:pt x="125251" y="233026"/>
                  </a:cubicBezTo>
                  <a:cubicBezTo>
                    <a:pt x="125886" y="223242"/>
                    <a:pt x="128681" y="204692"/>
                    <a:pt x="128427" y="195035"/>
                  </a:cubicBezTo>
                  <a:cubicBezTo>
                    <a:pt x="127919" y="177120"/>
                    <a:pt x="126522" y="168226"/>
                    <a:pt x="125759" y="150311"/>
                  </a:cubicBezTo>
                  <a:cubicBezTo>
                    <a:pt x="124108" y="110541"/>
                    <a:pt x="123600" y="70772"/>
                    <a:pt x="123092" y="30875"/>
                  </a:cubicBezTo>
                  <a:cubicBezTo>
                    <a:pt x="122964" y="23252"/>
                    <a:pt x="123727" y="15628"/>
                    <a:pt x="124489" y="7878"/>
                  </a:cubicBezTo>
                  <a:lnTo>
                    <a:pt x="88921" y="0"/>
                  </a:lnTo>
                  <a:lnTo>
                    <a:pt x="50558" y="7878"/>
                  </a:lnTo>
                  <a:lnTo>
                    <a:pt x="50177" y="21092"/>
                  </a:lnTo>
                  <a:cubicBezTo>
                    <a:pt x="48652" y="57685"/>
                    <a:pt x="52463" y="94786"/>
                    <a:pt x="52844" y="130489"/>
                  </a:cubicBezTo>
                  <a:cubicBezTo>
                    <a:pt x="53987" y="229849"/>
                    <a:pt x="52844" y="329082"/>
                    <a:pt x="55385" y="428442"/>
                  </a:cubicBezTo>
                  <a:cubicBezTo>
                    <a:pt x="55385" y="433017"/>
                    <a:pt x="55385" y="439115"/>
                    <a:pt x="55512" y="445976"/>
                  </a:cubicBezTo>
                  <a:cubicBezTo>
                    <a:pt x="55385" y="452329"/>
                    <a:pt x="55385" y="459318"/>
                    <a:pt x="55258" y="465925"/>
                  </a:cubicBezTo>
                  <a:cubicBezTo>
                    <a:pt x="55004" y="477741"/>
                    <a:pt x="54623" y="487779"/>
                    <a:pt x="54242" y="489176"/>
                  </a:cubicBezTo>
                  <a:cubicBezTo>
                    <a:pt x="49541" y="509633"/>
                    <a:pt x="53734" y="532885"/>
                    <a:pt x="53352" y="555120"/>
                  </a:cubicBezTo>
                  <a:cubicBezTo>
                    <a:pt x="53225" y="562871"/>
                    <a:pt x="53098" y="570621"/>
                    <a:pt x="53098" y="578372"/>
                  </a:cubicBezTo>
                  <a:cubicBezTo>
                    <a:pt x="52717" y="590951"/>
                    <a:pt x="53225" y="603529"/>
                    <a:pt x="52209" y="616108"/>
                  </a:cubicBezTo>
                  <a:cubicBezTo>
                    <a:pt x="49415" y="640885"/>
                    <a:pt x="25533" y="660579"/>
                    <a:pt x="0" y="659054"/>
                  </a:cubicBezTo>
                  <a:lnTo>
                    <a:pt x="24390" y="703398"/>
                  </a:lnTo>
                  <a:lnTo>
                    <a:pt x="50685" y="726904"/>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sp>
        <p:nvSpPr>
          <p:cNvPr id="466" name="TextBox 465">
            <a:extLst>
              <a:ext uri="{FF2B5EF4-FFF2-40B4-BE49-F238E27FC236}">
                <a16:creationId xmlns:a16="http://schemas.microsoft.com/office/drawing/2014/main" id="{8BABBDE1-1BAD-D3D6-C7AB-D02C523A6BA9}"/>
              </a:ext>
            </a:extLst>
          </p:cNvPr>
          <p:cNvSpPr txBox="1"/>
          <p:nvPr/>
        </p:nvSpPr>
        <p:spPr>
          <a:xfrm>
            <a:off x="2865363" y="3937575"/>
            <a:ext cx="2379962" cy="2585323"/>
          </a:xfrm>
          <a:prstGeom prst="rect">
            <a:avLst/>
          </a:prstGeom>
          <a:noFill/>
        </p:spPr>
        <p:txBody>
          <a:bodyPr wrap="square" lIns="0" tIns="0" rIns="0" bIns="0" rtlCol="0">
            <a:spAutoFit/>
          </a:bodyPr>
          <a:lstStyle/>
          <a:p>
            <a:pPr lvl="0" fontAlgn="base">
              <a:defRPr/>
            </a:pPr>
            <a:r>
              <a:rPr lang="en-GB" sz="1200">
                <a:solidFill>
                  <a:srgbClr val="323232"/>
                </a:solidFill>
                <a:latin typeface="Roboto Condensed"/>
                <a:ea typeface="Roboto Condensed"/>
                <a:cs typeface="Roboto Condensed"/>
              </a:rPr>
              <a:t>by making learning fun and relatable. When you bring what pupils already love into the classroom, like their favourite pop songs, it instantly lifts the energy, and you see a big shift in the room.’ Maddie added, ‘Growing up, Red Nose Day felt like the biggest event at school, from finding out what the new Red Nose design would be, to having a whole day of non-uniform, silly fun. I can’t wait to see all the seriously silly and creative things schools come up with this Red Nose Day!’ </a:t>
            </a:r>
            <a:r>
              <a:rPr lang="en-GB" sz="1200" b="1" i="1">
                <a:solidFill>
                  <a:srgbClr val="323232"/>
                </a:solidFill>
                <a:latin typeface="Roboto Condensed"/>
                <a:ea typeface="Roboto Condensed"/>
                <a:cs typeface="Roboto Condensed"/>
              </a:rPr>
              <a:t>Is your school getting involved in Red Nose Day?</a:t>
            </a:r>
          </a:p>
        </p:txBody>
      </p:sp>
      <p:sp>
        <p:nvSpPr>
          <p:cNvPr id="468" name="TextBox 467">
            <a:extLst>
              <a:ext uri="{FF2B5EF4-FFF2-40B4-BE49-F238E27FC236}">
                <a16:creationId xmlns:a16="http://schemas.microsoft.com/office/drawing/2014/main" id="{495E9B76-10DE-ADFA-89DA-4304BAD7CDAB}"/>
              </a:ext>
            </a:extLst>
          </p:cNvPr>
          <p:cNvSpPr txBox="1"/>
          <p:nvPr/>
        </p:nvSpPr>
        <p:spPr>
          <a:xfrm>
            <a:off x="345135" y="2151245"/>
            <a:ext cx="2309524" cy="2031325"/>
          </a:xfrm>
          <a:prstGeom prst="rect">
            <a:avLst/>
          </a:prstGeom>
          <a:noFill/>
        </p:spPr>
        <p:txBody>
          <a:bodyPr wrap="square" lIns="0" tIns="0" rIns="0" bIns="0" rtlCol="0">
            <a:spAutoFit/>
          </a:bodyPr>
          <a:lstStyle/>
          <a:p>
            <a:pPr lvl="0" fontAlgn="base">
              <a:defRPr/>
            </a:pPr>
            <a:r>
              <a:rPr lang="en-GB" sz="1200">
                <a:solidFill>
                  <a:srgbClr val="323232"/>
                </a:solidFill>
                <a:latin typeface="Roboto Condensed"/>
                <a:ea typeface="Roboto Condensed"/>
                <a:cs typeface="Roboto Condensed"/>
              </a:rPr>
              <a:t>Comic Relief has announced its first ever Red Nose Day school champions! Do you recognise them? They are teacher and social media sensation, Kit Brown, and children’s TV star, Maddie Moate. The presenters have been tasked with creating content to support schools ‘to turn silly moments into serious goodness’ on Friday 20</a:t>
            </a:r>
            <a:r>
              <a:rPr lang="en-GB" sz="1200" baseline="30000">
                <a:solidFill>
                  <a:srgbClr val="323232"/>
                </a:solidFill>
                <a:latin typeface="Roboto Condensed"/>
                <a:ea typeface="Roboto Condensed"/>
                <a:cs typeface="Roboto Condensed"/>
              </a:rPr>
              <a:t>th</a:t>
            </a:r>
            <a:r>
              <a:rPr lang="en-GB" sz="1200">
                <a:solidFill>
                  <a:srgbClr val="323232"/>
                </a:solidFill>
                <a:latin typeface="Roboto Condensed"/>
                <a:ea typeface="Roboto Condensed"/>
                <a:cs typeface="Roboto Condensed"/>
              </a:rPr>
              <a:t> March. Kit said, ‘I’m a huge advocate for engaging the younger generation </a:t>
            </a:r>
          </a:p>
        </p:txBody>
      </p:sp>
      <p:grpSp>
        <p:nvGrpSpPr>
          <p:cNvPr id="469" name="Group 468">
            <a:extLst>
              <a:ext uri="{FF2B5EF4-FFF2-40B4-BE49-F238E27FC236}">
                <a16:creationId xmlns:a16="http://schemas.microsoft.com/office/drawing/2014/main" id="{8A48372D-CB1D-7616-8BF0-4208829B3051}"/>
              </a:ext>
            </a:extLst>
          </p:cNvPr>
          <p:cNvGrpSpPr/>
          <p:nvPr/>
        </p:nvGrpSpPr>
        <p:grpSpPr>
          <a:xfrm>
            <a:off x="348628" y="6719464"/>
            <a:ext cx="10001541" cy="415875"/>
            <a:chOff x="348628" y="6719464"/>
            <a:chExt cx="10001541" cy="415875"/>
          </a:xfrm>
          <a:solidFill>
            <a:srgbClr val="2C9954"/>
          </a:solidFill>
        </p:grpSpPr>
        <p:sp>
          <p:nvSpPr>
            <p:cNvPr id="470" name="Freeform 469">
              <a:extLst>
                <a:ext uri="{FF2B5EF4-FFF2-40B4-BE49-F238E27FC236}">
                  <a16:creationId xmlns:a16="http://schemas.microsoft.com/office/drawing/2014/main" id="{A105C546-428E-1087-C577-828FD42F7CEA}"/>
                </a:ext>
              </a:extLst>
            </p:cNvPr>
            <p:cNvSpPr/>
            <p:nvPr/>
          </p:nvSpPr>
          <p:spPr>
            <a:xfrm>
              <a:off x="378294" y="6750980"/>
              <a:ext cx="9942335" cy="352714"/>
            </a:xfrm>
            <a:custGeom>
              <a:avLst/>
              <a:gdLst>
                <a:gd name="connsiteX0" fmla="*/ 9908419 w 9942335"/>
                <a:gd name="connsiteY0" fmla="*/ 352715 h 352714"/>
                <a:gd name="connsiteX1" fmla="*/ 33790 w 9942335"/>
                <a:gd name="connsiteY1" fmla="*/ 352715 h 352714"/>
                <a:gd name="connsiteX2" fmla="*/ 0 w 9942335"/>
                <a:gd name="connsiteY2" fmla="*/ 318917 h 352714"/>
                <a:gd name="connsiteX3" fmla="*/ 0 w 9942335"/>
                <a:gd name="connsiteY3" fmla="*/ 33797 h 352714"/>
                <a:gd name="connsiteX4" fmla="*/ 33790 w 9942335"/>
                <a:gd name="connsiteY4" fmla="*/ 0 h 352714"/>
                <a:gd name="connsiteX5" fmla="*/ 9908546 w 9942335"/>
                <a:gd name="connsiteY5" fmla="*/ 0 h 352714"/>
                <a:gd name="connsiteX6" fmla="*/ 9942336 w 9942335"/>
                <a:gd name="connsiteY6" fmla="*/ 33797 h 352714"/>
                <a:gd name="connsiteX7" fmla="*/ 9942336 w 9942335"/>
                <a:gd name="connsiteY7" fmla="*/ 318917 h 352714"/>
                <a:gd name="connsiteX8" fmla="*/ 9908419 w 9942335"/>
                <a:gd name="connsiteY8" fmla="*/ 352715 h 35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2335" h="352714">
                  <a:moveTo>
                    <a:pt x="9908419" y="352715"/>
                  </a:moveTo>
                  <a:lnTo>
                    <a:pt x="33790" y="352715"/>
                  </a:lnTo>
                  <a:cubicBezTo>
                    <a:pt x="15116" y="352715"/>
                    <a:pt x="0" y="337595"/>
                    <a:pt x="0" y="318917"/>
                  </a:cubicBezTo>
                  <a:lnTo>
                    <a:pt x="0" y="33797"/>
                  </a:lnTo>
                  <a:cubicBezTo>
                    <a:pt x="0" y="15120"/>
                    <a:pt x="15116" y="0"/>
                    <a:pt x="33790" y="0"/>
                  </a:cubicBezTo>
                  <a:lnTo>
                    <a:pt x="9908546" y="0"/>
                  </a:lnTo>
                  <a:cubicBezTo>
                    <a:pt x="9927219" y="0"/>
                    <a:pt x="9942336" y="15120"/>
                    <a:pt x="9942336" y="33797"/>
                  </a:cubicBezTo>
                  <a:lnTo>
                    <a:pt x="9942336" y="318917"/>
                  </a:lnTo>
                  <a:cubicBezTo>
                    <a:pt x="9942208" y="337595"/>
                    <a:pt x="9927092" y="352715"/>
                    <a:pt x="9908419" y="352715"/>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nvGrpSpPr>
            <p:cNvPr id="471" name="Graphic 8">
              <a:extLst>
                <a:ext uri="{FF2B5EF4-FFF2-40B4-BE49-F238E27FC236}">
                  <a16:creationId xmlns:a16="http://schemas.microsoft.com/office/drawing/2014/main" id="{3B9B00FC-C488-8312-18CD-2A9C7C464300}"/>
                </a:ext>
              </a:extLst>
            </p:cNvPr>
            <p:cNvGrpSpPr/>
            <p:nvPr/>
          </p:nvGrpSpPr>
          <p:grpSpPr>
            <a:xfrm>
              <a:off x="348628" y="6719464"/>
              <a:ext cx="10001541" cy="415875"/>
              <a:chOff x="348628" y="6719464"/>
              <a:chExt cx="10001541" cy="415875"/>
            </a:xfrm>
            <a:grpFill/>
          </p:grpSpPr>
          <p:grpSp>
            <p:nvGrpSpPr>
              <p:cNvPr id="472" name="Graphic 8">
                <a:extLst>
                  <a:ext uri="{FF2B5EF4-FFF2-40B4-BE49-F238E27FC236}">
                    <a16:creationId xmlns:a16="http://schemas.microsoft.com/office/drawing/2014/main" id="{944840F3-8BA7-546D-3232-16654639DAB0}"/>
                  </a:ext>
                </a:extLst>
              </p:cNvPr>
              <p:cNvGrpSpPr/>
              <p:nvPr/>
            </p:nvGrpSpPr>
            <p:grpSpPr>
              <a:xfrm>
                <a:off x="9711143" y="7072639"/>
                <a:ext cx="594115" cy="62699"/>
                <a:chOff x="9711143" y="7072639"/>
                <a:chExt cx="594115" cy="62699"/>
              </a:xfrm>
              <a:grpFill/>
            </p:grpSpPr>
            <p:sp>
              <p:nvSpPr>
                <p:cNvPr id="555" name="Freeform 554">
                  <a:extLst>
                    <a:ext uri="{FF2B5EF4-FFF2-40B4-BE49-F238E27FC236}">
                      <a16:creationId xmlns:a16="http://schemas.microsoft.com/office/drawing/2014/main" id="{E3852022-2FA9-9F21-B710-9CF346D83937}"/>
                    </a:ext>
                  </a:extLst>
                </p:cNvPr>
                <p:cNvSpPr/>
                <p:nvPr/>
              </p:nvSpPr>
              <p:spPr>
                <a:xfrm>
                  <a:off x="9785328" y="7074303"/>
                  <a:ext cx="35314" cy="930"/>
                </a:xfrm>
                <a:custGeom>
                  <a:avLst/>
                  <a:gdLst>
                    <a:gd name="connsiteX0" fmla="*/ 35315 w 35314"/>
                    <a:gd name="connsiteY0" fmla="*/ 931 h 930"/>
                    <a:gd name="connsiteX1" fmla="*/ 34806 w 35314"/>
                    <a:gd name="connsiteY1" fmla="*/ 931 h 930"/>
                    <a:gd name="connsiteX2" fmla="*/ 10671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lnTo>
                        <a:pt x="34806" y="931"/>
                      </a:lnTo>
                      <a:cubicBezTo>
                        <a:pt x="27184" y="41"/>
                        <a:pt x="18801" y="-85"/>
                        <a:pt x="10671" y="41"/>
                      </a:cubicBezTo>
                      <a:cubicBezTo>
                        <a:pt x="6987" y="169"/>
                        <a:pt x="3557" y="296"/>
                        <a:pt x="0" y="550"/>
                      </a:cubicBezTo>
                      <a:cubicBezTo>
                        <a:pt x="11814" y="677"/>
                        <a:pt x="23628" y="804"/>
                        <a:pt x="35315"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56" name="Freeform 555">
                  <a:extLst>
                    <a:ext uri="{FF2B5EF4-FFF2-40B4-BE49-F238E27FC236}">
                      <a16:creationId xmlns:a16="http://schemas.microsoft.com/office/drawing/2014/main" id="{7B9D270E-8AF0-5040-B22D-248E9C2E1AC4}"/>
                    </a:ext>
                  </a:extLst>
                </p:cNvPr>
                <p:cNvSpPr/>
                <p:nvPr/>
              </p:nvSpPr>
              <p:spPr>
                <a:xfrm>
                  <a:off x="9711143" y="7072639"/>
                  <a:ext cx="594115" cy="62699"/>
                </a:xfrm>
                <a:custGeom>
                  <a:avLst/>
                  <a:gdLst>
                    <a:gd name="connsiteX0" fmla="*/ 5335 w 594115"/>
                    <a:gd name="connsiteY0" fmla="*/ 59390 h 62699"/>
                    <a:gd name="connsiteX1" fmla="*/ 12068 w 594115"/>
                    <a:gd name="connsiteY1" fmla="*/ 60153 h 62699"/>
                    <a:gd name="connsiteX2" fmla="*/ 32392 w 594115"/>
                    <a:gd name="connsiteY2" fmla="*/ 61932 h 62699"/>
                    <a:gd name="connsiteX3" fmla="*/ 44968 w 594115"/>
                    <a:gd name="connsiteY3" fmla="*/ 61804 h 62699"/>
                    <a:gd name="connsiteX4" fmla="*/ 63388 w 594115"/>
                    <a:gd name="connsiteY4" fmla="*/ 61296 h 62699"/>
                    <a:gd name="connsiteX5" fmla="*/ 79774 w 594115"/>
                    <a:gd name="connsiteY5" fmla="*/ 61169 h 62699"/>
                    <a:gd name="connsiteX6" fmla="*/ 81934 w 594115"/>
                    <a:gd name="connsiteY6" fmla="*/ 61423 h 62699"/>
                    <a:gd name="connsiteX7" fmla="*/ 93239 w 594115"/>
                    <a:gd name="connsiteY7" fmla="*/ 60915 h 62699"/>
                    <a:gd name="connsiteX8" fmla="*/ 227256 w 594115"/>
                    <a:gd name="connsiteY8" fmla="*/ 58501 h 62699"/>
                    <a:gd name="connsiteX9" fmla="*/ 274129 w 594115"/>
                    <a:gd name="connsiteY9" fmla="*/ 57611 h 62699"/>
                    <a:gd name="connsiteX10" fmla="*/ 358477 w 594115"/>
                    <a:gd name="connsiteY10" fmla="*/ 60153 h 62699"/>
                    <a:gd name="connsiteX11" fmla="*/ 398237 w 594115"/>
                    <a:gd name="connsiteY11" fmla="*/ 60153 h 62699"/>
                    <a:gd name="connsiteX12" fmla="*/ 429486 w 594115"/>
                    <a:gd name="connsiteY12" fmla="*/ 62694 h 62699"/>
                    <a:gd name="connsiteX13" fmla="*/ 470136 w 594115"/>
                    <a:gd name="connsiteY13" fmla="*/ 60533 h 62699"/>
                    <a:gd name="connsiteX14" fmla="*/ 523615 w 594115"/>
                    <a:gd name="connsiteY14" fmla="*/ 58882 h 62699"/>
                    <a:gd name="connsiteX15" fmla="*/ 574554 w 594115"/>
                    <a:gd name="connsiteY15" fmla="*/ 54816 h 62699"/>
                    <a:gd name="connsiteX16" fmla="*/ 594116 w 594115"/>
                    <a:gd name="connsiteY16" fmla="*/ 53800 h 62699"/>
                    <a:gd name="connsiteX17" fmla="*/ 580397 w 594115"/>
                    <a:gd name="connsiteY17" fmla="*/ 27117 h 62699"/>
                    <a:gd name="connsiteX18" fmla="*/ 550418 w 594115"/>
                    <a:gd name="connsiteY18" fmla="*/ 562 h 62699"/>
                    <a:gd name="connsiteX19" fmla="*/ 541526 w 594115"/>
                    <a:gd name="connsiteY19" fmla="*/ 308 h 62699"/>
                    <a:gd name="connsiteX20" fmla="*/ 470009 w 594115"/>
                    <a:gd name="connsiteY20" fmla="*/ 2467 h 62699"/>
                    <a:gd name="connsiteX21" fmla="*/ 361652 w 594115"/>
                    <a:gd name="connsiteY21" fmla="*/ 3103 h 62699"/>
                    <a:gd name="connsiteX22" fmla="*/ 244277 w 594115"/>
                    <a:gd name="connsiteY22" fmla="*/ 4628 h 62699"/>
                    <a:gd name="connsiteX23" fmla="*/ 192449 w 594115"/>
                    <a:gd name="connsiteY23" fmla="*/ 3739 h 62699"/>
                    <a:gd name="connsiteX24" fmla="*/ 131221 w 594115"/>
                    <a:gd name="connsiteY24" fmla="*/ 2976 h 62699"/>
                    <a:gd name="connsiteX25" fmla="*/ 109499 w 594115"/>
                    <a:gd name="connsiteY25" fmla="*/ 2722 h 62699"/>
                    <a:gd name="connsiteX26" fmla="*/ 74185 w 594115"/>
                    <a:gd name="connsiteY26" fmla="*/ 2341 h 62699"/>
                    <a:gd name="connsiteX27" fmla="*/ 5335 w 594115"/>
                    <a:gd name="connsiteY27" fmla="*/ 689 h 62699"/>
                    <a:gd name="connsiteX28" fmla="*/ 0 w 594115"/>
                    <a:gd name="connsiteY28" fmla="*/ 32962 h 62699"/>
                    <a:gd name="connsiteX29" fmla="*/ 5335 w 594115"/>
                    <a:gd name="connsiteY29"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5" h="62699">
                      <a:moveTo>
                        <a:pt x="5335" y="59390"/>
                      </a:moveTo>
                      <a:lnTo>
                        <a:pt x="12068" y="60153"/>
                      </a:lnTo>
                      <a:cubicBezTo>
                        <a:pt x="19182" y="61042"/>
                        <a:pt x="25787" y="61804"/>
                        <a:pt x="32392" y="61932"/>
                      </a:cubicBezTo>
                      <a:cubicBezTo>
                        <a:pt x="36457" y="62185"/>
                        <a:pt x="40395" y="62185"/>
                        <a:pt x="44968" y="61804"/>
                      </a:cubicBezTo>
                      <a:cubicBezTo>
                        <a:pt x="50812" y="61042"/>
                        <a:pt x="57163" y="60915"/>
                        <a:pt x="63388" y="61296"/>
                      </a:cubicBezTo>
                      <a:cubicBezTo>
                        <a:pt x="63642" y="61296"/>
                        <a:pt x="74566" y="61169"/>
                        <a:pt x="79774" y="61169"/>
                      </a:cubicBezTo>
                      <a:cubicBezTo>
                        <a:pt x="80536" y="61296"/>
                        <a:pt x="81045" y="61296"/>
                        <a:pt x="81934" y="61423"/>
                      </a:cubicBezTo>
                      <a:cubicBezTo>
                        <a:pt x="85363" y="61804"/>
                        <a:pt x="89301" y="61423"/>
                        <a:pt x="93239" y="60915"/>
                      </a:cubicBezTo>
                      <a:cubicBezTo>
                        <a:pt x="137827" y="60406"/>
                        <a:pt x="182541" y="60915"/>
                        <a:pt x="227256" y="58501"/>
                      </a:cubicBezTo>
                      <a:cubicBezTo>
                        <a:pt x="242880" y="57611"/>
                        <a:pt x="258377" y="56467"/>
                        <a:pt x="274129" y="57611"/>
                      </a:cubicBezTo>
                      <a:cubicBezTo>
                        <a:pt x="302203" y="59644"/>
                        <a:pt x="330404" y="59644"/>
                        <a:pt x="358477" y="60153"/>
                      </a:cubicBezTo>
                      <a:cubicBezTo>
                        <a:pt x="371688" y="60406"/>
                        <a:pt x="380580" y="57484"/>
                        <a:pt x="398237" y="60153"/>
                      </a:cubicBezTo>
                      <a:cubicBezTo>
                        <a:pt x="406240" y="60661"/>
                        <a:pt x="419705" y="62820"/>
                        <a:pt x="429486" y="62694"/>
                      </a:cubicBezTo>
                      <a:cubicBezTo>
                        <a:pt x="445873" y="62312"/>
                        <a:pt x="454003" y="61169"/>
                        <a:pt x="470136" y="60533"/>
                      </a:cubicBezTo>
                      <a:lnTo>
                        <a:pt x="523615" y="58882"/>
                      </a:lnTo>
                      <a:cubicBezTo>
                        <a:pt x="541272" y="58119"/>
                        <a:pt x="558294" y="56595"/>
                        <a:pt x="574554" y="54816"/>
                      </a:cubicBezTo>
                      <a:cubicBezTo>
                        <a:pt x="580905" y="54180"/>
                        <a:pt x="587384" y="53927"/>
                        <a:pt x="594116" y="53800"/>
                      </a:cubicBezTo>
                      <a:lnTo>
                        <a:pt x="580397" y="27117"/>
                      </a:lnTo>
                      <a:lnTo>
                        <a:pt x="550418" y="562"/>
                      </a:lnTo>
                      <a:lnTo>
                        <a:pt x="541526" y="308"/>
                      </a:lnTo>
                      <a:cubicBezTo>
                        <a:pt x="516628" y="-963"/>
                        <a:pt x="494017" y="2087"/>
                        <a:pt x="470009" y="2467"/>
                      </a:cubicBezTo>
                      <a:lnTo>
                        <a:pt x="361652" y="3103"/>
                      </a:lnTo>
                      <a:cubicBezTo>
                        <a:pt x="322528" y="3230"/>
                        <a:pt x="283403" y="3611"/>
                        <a:pt x="244277" y="4628"/>
                      </a:cubicBezTo>
                      <a:cubicBezTo>
                        <a:pt x="229923" y="5009"/>
                        <a:pt x="195117" y="4246"/>
                        <a:pt x="192449" y="3739"/>
                      </a:cubicBezTo>
                      <a:cubicBezTo>
                        <a:pt x="172760" y="53"/>
                        <a:pt x="151673" y="3230"/>
                        <a:pt x="131221" y="2976"/>
                      </a:cubicBezTo>
                      <a:cubicBezTo>
                        <a:pt x="123981" y="2849"/>
                        <a:pt x="116740" y="2849"/>
                        <a:pt x="109499" y="2722"/>
                      </a:cubicBezTo>
                      <a:cubicBezTo>
                        <a:pt x="97686" y="2595"/>
                        <a:pt x="85998" y="2467"/>
                        <a:pt x="74185" y="2341"/>
                      </a:cubicBezTo>
                      <a:cubicBezTo>
                        <a:pt x="51192" y="2087"/>
                        <a:pt x="28200" y="1579"/>
                        <a:pt x="5335" y="689"/>
                      </a:cubicBezTo>
                      <a:lnTo>
                        <a:pt x="0" y="32962"/>
                      </a:lnTo>
                      <a:lnTo>
                        <a:pt x="5335" y="59390"/>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73" name="Graphic 8">
                <a:extLst>
                  <a:ext uri="{FF2B5EF4-FFF2-40B4-BE49-F238E27FC236}">
                    <a16:creationId xmlns:a16="http://schemas.microsoft.com/office/drawing/2014/main" id="{41AEEEF2-74D0-08F1-DB2F-7453498FE5DB}"/>
                  </a:ext>
                </a:extLst>
              </p:cNvPr>
              <p:cNvGrpSpPr/>
              <p:nvPr/>
            </p:nvGrpSpPr>
            <p:grpSpPr>
              <a:xfrm>
                <a:off x="9140654" y="7072767"/>
                <a:ext cx="581921" cy="62572"/>
                <a:chOff x="9140654" y="7072767"/>
                <a:chExt cx="581921" cy="62572"/>
              </a:xfrm>
              <a:grpFill/>
            </p:grpSpPr>
            <p:sp>
              <p:nvSpPr>
                <p:cNvPr id="553" name="Freeform 552">
                  <a:extLst>
                    <a:ext uri="{FF2B5EF4-FFF2-40B4-BE49-F238E27FC236}">
                      <a16:creationId xmlns:a16="http://schemas.microsoft.com/office/drawing/2014/main" id="{1CDC892D-8544-524F-EC2A-995BB609702A}"/>
                    </a:ext>
                  </a:extLst>
                </p:cNvPr>
                <p:cNvSpPr/>
                <p:nvPr/>
              </p:nvSpPr>
              <p:spPr>
                <a:xfrm>
                  <a:off x="9214967" y="7074303"/>
                  <a:ext cx="35440" cy="930"/>
                </a:xfrm>
                <a:custGeom>
                  <a:avLst/>
                  <a:gdLst>
                    <a:gd name="connsiteX0" fmla="*/ 35441 w 35440"/>
                    <a:gd name="connsiteY0" fmla="*/ 931 h 930"/>
                    <a:gd name="connsiteX1" fmla="*/ 34806 w 35440"/>
                    <a:gd name="connsiteY1" fmla="*/ 931 h 930"/>
                    <a:gd name="connsiteX2" fmla="*/ 10670 w 35440"/>
                    <a:gd name="connsiteY2" fmla="*/ 41 h 930"/>
                    <a:gd name="connsiteX3" fmla="*/ 0 w 35440"/>
                    <a:gd name="connsiteY3" fmla="*/ 550 h 930"/>
                    <a:gd name="connsiteX4" fmla="*/ 35441 w 35440"/>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35441" y="931"/>
                      </a:moveTo>
                      <a:cubicBezTo>
                        <a:pt x="35314" y="931"/>
                        <a:pt x="35060" y="931"/>
                        <a:pt x="34806" y="931"/>
                      </a:cubicBezTo>
                      <a:cubicBezTo>
                        <a:pt x="27184" y="41"/>
                        <a:pt x="18800" y="-85"/>
                        <a:pt x="10670" y="41"/>
                      </a:cubicBezTo>
                      <a:cubicBezTo>
                        <a:pt x="6986" y="296"/>
                        <a:pt x="3556" y="296"/>
                        <a:pt x="0" y="550"/>
                      </a:cubicBezTo>
                      <a:cubicBezTo>
                        <a:pt x="11814" y="677"/>
                        <a:pt x="23627" y="804"/>
                        <a:pt x="35441"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54" name="Freeform 553">
                  <a:extLst>
                    <a:ext uri="{FF2B5EF4-FFF2-40B4-BE49-F238E27FC236}">
                      <a16:creationId xmlns:a16="http://schemas.microsoft.com/office/drawing/2014/main" id="{68A4EF81-0D07-5204-5810-883AC48FC7A1}"/>
                    </a:ext>
                  </a:extLst>
                </p:cNvPr>
                <p:cNvSpPr/>
                <p:nvPr/>
              </p:nvSpPr>
              <p:spPr>
                <a:xfrm>
                  <a:off x="9140654"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5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6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5" y="60279"/>
                        <a:pt x="182668" y="60788"/>
                        <a:pt x="227383" y="58374"/>
                      </a:cubicBezTo>
                      <a:cubicBezTo>
                        <a:pt x="243007" y="57484"/>
                        <a:pt x="258505" y="56340"/>
                        <a:pt x="274257" y="57484"/>
                      </a:cubicBezTo>
                      <a:cubicBezTo>
                        <a:pt x="302331" y="59517"/>
                        <a:pt x="330531" y="59517"/>
                        <a:pt x="358604" y="60025"/>
                      </a:cubicBezTo>
                      <a:cubicBezTo>
                        <a:pt x="371815" y="60279"/>
                        <a:pt x="380707" y="57357"/>
                        <a:pt x="398365"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6"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74" name="Graphic 8">
                <a:extLst>
                  <a:ext uri="{FF2B5EF4-FFF2-40B4-BE49-F238E27FC236}">
                    <a16:creationId xmlns:a16="http://schemas.microsoft.com/office/drawing/2014/main" id="{C127C196-F8CC-C709-00D3-58A502A98827}"/>
                  </a:ext>
                </a:extLst>
              </p:cNvPr>
              <p:cNvGrpSpPr/>
              <p:nvPr/>
            </p:nvGrpSpPr>
            <p:grpSpPr>
              <a:xfrm>
                <a:off x="8570293" y="7072767"/>
                <a:ext cx="581921" cy="62572"/>
                <a:chOff x="8570293" y="7072767"/>
                <a:chExt cx="581921" cy="62572"/>
              </a:xfrm>
              <a:grpFill/>
            </p:grpSpPr>
            <p:sp>
              <p:nvSpPr>
                <p:cNvPr id="551" name="Freeform 550">
                  <a:extLst>
                    <a:ext uri="{FF2B5EF4-FFF2-40B4-BE49-F238E27FC236}">
                      <a16:creationId xmlns:a16="http://schemas.microsoft.com/office/drawing/2014/main" id="{D4812DC8-D9B3-E2EA-00C7-FDD1C6D0D69E}"/>
                    </a:ext>
                  </a:extLst>
                </p:cNvPr>
                <p:cNvSpPr/>
                <p:nvPr/>
              </p:nvSpPr>
              <p:spPr>
                <a:xfrm>
                  <a:off x="8644859" y="7074303"/>
                  <a:ext cx="35186" cy="930"/>
                </a:xfrm>
                <a:custGeom>
                  <a:avLst/>
                  <a:gdLst>
                    <a:gd name="connsiteX0" fmla="*/ 35187 w 35186"/>
                    <a:gd name="connsiteY0" fmla="*/ 931 h 930"/>
                    <a:gd name="connsiteX1" fmla="*/ 34679 w 35186"/>
                    <a:gd name="connsiteY1" fmla="*/ 931 h 930"/>
                    <a:gd name="connsiteX2" fmla="*/ 10544 w 35186"/>
                    <a:gd name="connsiteY2" fmla="*/ 41 h 930"/>
                    <a:gd name="connsiteX3" fmla="*/ 0 w 35186"/>
                    <a:gd name="connsiteY3" fmla="*/ 550 h 930"/>
                    <a:gd name="connsiteX4" fmla="*/ 35187 w 35186"/>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35187" y="931"/>
                      </a:moveTo>
                      <a:cubicBezTo>
                        <a:pt x="35060" y="931"/>
                        <a:pt x="34806" y="931"/>
                        <a:pt x="34679" y="931"/>
                      </a:cubicBezTo>
                      <a:cubicBezTo>
                        <a:pt x="27057" y="41"/>
                        <a:pt x="18673" y="-85"/>
                        <a:pt x="10544" y="41"/>
                      </a:cubicBezTo>
                      <a:cubicBezTo>
                        <a:pt x="6859" y="296"/>
                        <a:pt x="3429" y="296"/>
                        <a:pt x="0" y="550"/>
                      </a:cubicBezTo>
                      <a:cubicBezTo>
                        <a:pt x="11559" y="677"/>
                        <a:pt x="23373" y="804"/>
                        <a:pt x="35187"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52" name="Freeform 551">
                  <a:extLst>
                    <a:ext uri="{FF2B5EF4-FFF2-40B4-BE49-F238E27FC236}">
                      <a16:creationId xmlns:a16="http://schemas.microsoft.com/office/drawing/2014/main" id="{D0D37747-ABB4-6C49-CF2B-DD24286FD3B5}"/>
                    </a:ext>
                  </a:extLst>
                </p:cNvPr>
                <p:cNvSpPr/>
                <p:nvPr/>
              </p:nvSpPr>
              <p:spPr>
                <a:xfrm>
                  <a:off x="8570293" y="7072767"/>
                  <a:ext cx="581921" cy="62572"/>
                </a:xfrm>
                <a:custGeom>
                  <a:avLst/>
                  <a:gdLst>
                    <a:gd name="connsiteX0" fmla="*/ 5462 w 581921"/>
                    <a:gd name="connsiteY0" fmla="*/ 59263 h 62572"/>
                    <a:gd name="connsiteX1" fmla="*/ 12194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0 w 581921"/>
                    <a:gd name="connsiteY6" fmla="*/ 61296 h 62572"/>
                    <a:gd name="connsiteX7" fmla="*/ 93366 w 581921"/>
                    <a:gd name="connsiteY7" fmla="*/ 60788 h 62572"/>
                    <a:gd name="connsiteX8" fmla="*/ 227382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7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4" y="60025"/>
                      </a:cubicBezTo>
                      <a:cubicBezTo>
                        <a:pt x="19308" y="60915"/>
                        <a:pt x="25914" y="61677"/>
                        <a:pt x="32519" y="61804"/>
                      </a:cubicBezTo>
                      <a:cubicBezTo>
                        <a:pt x="36585" y="62058"/>
                        <a:pt x="40522" y="62058"/>
                        <a:pt x="45095" y="61677"/>
                      </a:cubicBezTo>
                      <a:cubicBezTo>
                        <a:pt x="50939" y="60915"/>
                        <a:pt x="57290" y="60788"/>
                        <a:pt x="63515" y="61169"/>
                      </a:cubicBezTo>
                      <a:cubicBezTo>
                        <a:pt x="63642" y="61169"/>
                        <a:pt x="74693" y="61041"/>
                        <a:pt x="79901" y="61041"/>
                      </a:cubicBezTo>
                      <a:cubicBezTo>
                        <a:pt x="80663" y="61169"/>
                        <a:pt x="81171" y="61296"/>
                        <a:pt x="82060" y="61296"/>
                      </a:cubicBezTo>
                      <a:cubicBezTo>
                        <a:pt x="85491" y="61677"/>
                        <a:pt x="89428" y="61296"/>
                        <a:pt x="93366" y="60788"/>
                      </a:cubicBezTo>
                      <a:cubicBezTo>
                        <a:pt x="137954" y="60279"/>
                        <a:pt x="182668" y="60788"/>
                        <a:pt x="227382" y="58374"/>
                      </a:cubicBezTo>
                      <a:cubicBezTo>
                        <a:pt x="243007" y="57484"/>
                        <a:pt x="258504" y="56340"/>
                        <a:pt x="274256" y="57484"/>
                      </a:cubicBezTo>
                      <a:cubicBezTo>
                        <a:pt x="302330" y="59517"/>
                        <a:pt x="330530" y="59517"/>
                        <a:pt x="358604" y="60025"/>
                      </a:cubicBezTo>
                      <a:cubicBezTo>
                        <a:pt x="371814"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7" y="2467"/>
                      </a:cubicBezTo>
                      <a:cubicBezTo>
                        <a:pt x="400778" y="3357"/>
                        <a:pt x="322527"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8" y="2340"/>
                        <a:pt x="74185" y="2214"/>
                      </a:cubicBezTo>
                      <a:cubicBezTo>
                        <a:pt x="51192" y="1959"/>
                        <a:pt x="28200"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75" name="Graphic 8">
                <a:extLst>
                  <a:ext uri="{FF2B5EF4-FFF2-40B4-BE49-F238E27FC236}">
                    <a16:creationId xmlns:a16="http://schemas.microsoft.com/office/drawing/2014/main" id="{AA1D4603-1783-2316-3BDE-7D0C9663A296}"/>
                  </a:ext>
                </a:extLst>
              </p:cNvPr>
              <p:cNvGrpSpPr/>
              <p:nvPr/>
            </p:nvGrpSpPr>
            <p:grpSpPr>
              <a:xfrm>
                <a:off x="7999930" y="7072767"/>
                <a:ext cx="581921" cy="62572"/>
                <a:chOff x="7999930" y="7072767"/>
                <a:chExt cx="581921" cy="62572"/>
              </a:xfrm>
              <a:grpFill/>
            </p:grpSpPr>
            <p:sp>
              <p:nvSpPr>
                <p:cNvPr id="549" name="Freeform 548">
                  <a:extLst>
                    <a:ext uri="{FF2B5EF4-FFF2-40B4-BE49-F238E27FC236}">
                      <a16:creationId xmlns:a16="http://schemas.microsoft.com/office/drawing/2014/main" id="{EE7DEF0D-D79C-173B-10A9-4A5107DA642C}"/>
                    </a:ext>
                  </a:extLst>
                </p:cNvPr>
                <p:cNvSpPr/>
                <p:nvPr/>
              </p:nvSpPr>
              <p:spPr>
                <a:xfrm>
                  <a:off x="8074243" y="7074303"/>
                  <a:ext cx="35440" cy="930"/>
                </a:xfrm>
                <a:custGeom>
                  <a:avLst/>
                  <a:gdLst>
                    <a:gd name="connsiteX0" fmla="*/ 35441 w 35440"/>
                    <a:gd name="connsiteY0" fmla="*/ 931 h 930"/>
                    <a:gd name="connsiteX1" fmla="*/ 34806 w 35440"/>
                    <a:gd name="connsiteY1" fmla="*/ 931 h 930"/>
                    <a:gd name="connsiteX2" fmla="*/ 10670 w 35440"/>
                    <a:gd name="connsiteY2" fmla="*/ 41 h 930"/>
                    <a:gd name="connsiteX3" fmla="*/ 0 w 35440"/>
                    <a:gd name="connsiteY3" fmla="*/ 550 h 930"/>
                    <a:gd name="connsiteX4" fmla="*/ 35441 w 35440"/>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35441" y="931"/>
                      </a:moveTo>
                      <a:cubicBezTo>
                        <a:pt x="35314" y="931"/>
                        <a:pt x="35059" y="931"/>
                        <a:pt x="34806" y="931"/>
                      </a:cubicBezTo>
                      <a:cubicBezTo>
                        <a:pt x="27184" y="41"/>
                        <a:pt x="18800" y="-85"/>
                        <a:pt x="10670" y="41"/>
                      </a:cubicBezTo>
                      <a:cubicBezTo>
                        <a:pt x="6986" y="296"/>
                        <a:pt x="3556" y="296"/>
                        <a:pt x="0" y="550"/>
                      </a:cubicBezTo>
                      <a:cubicBezTo>
                        <a:pt x="11940" y="677"/>
                        <a:pt x="23627" y="804"/>
                        <a:pt x="35441"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50" name="Freeform 549">
                  <a:extLst>
                    <a:ext uri="{FF2B5EF4-FFF2-40B4-BE49-F238E27FC236}">
                      <a16:creationId xmlns:a16="http://schemas.microsoft.com/office/drawing/2014/main" id="{2218B5E8-912F-884B-30BB-B4655A81CA61}"/>
                    </a:ext>
                  </a:extLst>
                </p:cNvPr>
                <p:cNvSpPr/>
                <p:nvPr/>
              </p:nvSpPr>
              <p:spPr>
                <a:xfrm>
                  <a:off x="799993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8"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4" y="4882"/>
                        <a:pt x="195117"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76" name="Graphic 8">
                <a:extLst>
                  <a:ext uri="{FF2B5EF4-FFF2-40B4-BE49-F238E27FC236}">
                    <a16:creationId xmlns:a16="http://schemas.microsoft.com/office/drawing/2014/main" id="{A9EFCE69-E345-D2C5-AC6D-3D657E3F01A1}"/>
                  </a:ext>
                </a:extLst>
              </p:cNvPr>
              <p:cNvGrpSpPr/>
              <p:nvPr/>
            </p:nvGrpSpPr>
            <p:grpSpPr>
              <a:xfrm>
                <a:off x="7429695" y="7072767"/>
                <a:ext cx="581921" cy="62572"/>
                <a:chOff x="7429695" y="7072767"/>
                <a:chExt cx="581921" cy="62572"/>
              </a:xfrm>
              <a:grpFill/>
            </p:grpSpPr>
            <p:sp>
              <p:nvSpPr>
                <p:cNvPr id="547" name="Freeform 546">
                  <a:extLst>
                    <a:ext uri="{FF2B5EF4-FFF2-40B4-BE49-F238E27FC236}">
                      <a16:creationId xmlns:a16="http://schemas.microsoft.com/office/drawing/2014/main" id="{5A8B7CD6-B82A-BE5B-1360-937DAB9E4744}"/>
                    </a:ext>
                  </a:extLst>
                </p:cNvPr>
                <p:cNvSpPr/>
                <p:nvPr/>
              </p:nvSpPr>
              <p:spPr>
                <a:xfrm>
                  <a:off x="7504008" y="7074303"/>
                  <a:ext cx="35313" cy="930"/>
                </a:xfrm>
                <a:custGeom>
                  <a:avLst/>
                  <a:gdLst>
                    <a:gd name="connsiteX0" fmla="*/ 35314 w 35313"/>
                    <a:gd name="connsiteY0" fmla="*/ 931 h 930"/>
                    <a:gd name="connsiteX1" fmla="*/ 34679 w 35313"/>
                    <a:gd name="connsiteY1" fmla="*/ 931 h 930"/>
                    <a:gd name="connsiteX2" fmla="*/ 10543 w 35313"/>
                    <a:gd name="connsiteY2" fmla="*/ 41 h 930"/>
                    <a:gd name="connsiteX3" fmla="*/ 0 w 35313"/>
                    <a:gd name="connsiteY3" fmla="*/ 550 h 930"/>
                    <a:gd name="connsiteX4" fmla="*/ 35314 w 35313"/>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35314" y="931"/>
                      </a:moveTo>
                      <a:cubicBezTo>
                        <a:pt x="35060" y="931"/>
                        <a:pt x="34933" y="931"/>
                        <a:pt x="34679" y="931"/>
                      </a:cubicBezTo>
                      <a:cubicBezTo>
                        <a:pt x="27057" y="41"/>
                        <a:pt x="18673" y="-85"/>
                        <a:pt x="10543" y="41"/>
                      </a:cubicBezTo>
                      <a:cubicBezTo>
                        <a:pt x="6859" y="296"/>
                        <a:pt x="3429" y="296"/>
                        <a:pt x="0" y="550"/>
                      </a:cubicBezTo>
                      <a:cubicBezTo>
                        <a:pt x="11814" y="677"/>
                        <a:pt x="23627"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48" name="Freeform 547">
                  <a:extLst>
                    <a:ext uri="{FF2B5EF4-FFF2-40B4-BE49-F238E27FC236}">
                      <a16:creationId xmlns:a16="http://schemas.microsoft.com/office/drawing/2014/main" id="{9E05E48F-FF4B-D839-051E-5C5B7DB79234}"/>
                    </a:ext>
                  </a:extLst>
                </p:cNvPr>
                <p:cNvSpPr/>
                <p:nvPr/>
              </p:nvSpPr>
              <p:spPr>
                <a:xfrm>
                  <a:off x="7429695"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5 w 581921"/>
                    <a:gd name="connsiteY11" fmla="*/ 60025 h 62572"/>
                    <a:gd name="connsiteX12" fmla="*/ 428216 w 581921"/>
                    <a:gd name="connsiteY12" fmla="*/ 62567 h 62572"/>
                    <a:gd name="connsiteX13" fmla="*/ 463531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6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5" y="60279"/>
                        <a:pt x="182668" y="60788"/>
                        <a:pt x="227383" y="58374"/>
                      </a:cubicBezTo>
                      <a:cubicBezTo>
                        <a:pt x="243007" y="57484"/>
                        <a:pt x="258505" y="56340"/>
                        <a:pt x="274257" y="57484"/>
                      </a:cubicBezTo>
                      <a:cubicBezTo>
                        <a:pt x="302331" y="59517"/>
                        <a:pt x="330531" y="59517"/>
                        <a:pt x="358604" y="60025"/>
                      </a:cubicBezTo>
                      <a:cubicBezTo>
                        <a:pt x="371815" y="60279"/>
                        <a:pt x="380707" y="57357"/>
                        <a:pt x="398365" y="60025"/>
                      </a:cubicBezTo>
                      <a:cubicBezTo>
                        <a:pt x="406113" y="60533"/>
                        <a:pt x="420721" y="62693"/>
                        <a:pt x="428216" y="62567"/>
                      </a:cubicBezTo>
                      <a:cubicBezTo>
                        <a:pt x="442316" y="62185"/>
                        <a:pt x="449430" y="61041"/>
                        <a:pt x="463531" y="60406"/>
                      </a:cubicBezTo>
                      <a:cubicBezTo>
                        <a:pt x="494907"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6"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77" name="Graphic 8">
                <a:extLst>
                  <a:ext uri="{FF2B5EF4-FFF2-40B4-BE49-F238E27FC236}">
                    <a16:creationId xmlns:a16="http://schemas.microsoft.com/office/drawing/2014/main" id="{1CB31F06-5EE8-0F14-7CF7-F85DD45DE558}"/>
                  </a:ext>
                </a:extLst>
              </p:cNvPr>
              <p:cNvGrpSpPr/>
              <p:nvPr/>
            </p:nvGrpSpPr>
            <p:grpSpPr>
              <a:xfrm>
                <a:off x="6859334" y="7072767"/>
                <a:ext cx="581921" cy="62572"/>
                <a:chOff x="6859334" y="7072767"/>
                <a:chExt cx="581921" cy="62572"/>
              </a:xfrm>
              <a:grpFill/>
            </p:grpSpPr>
            <p:sp>
              <p:nvSpPr>
                <p:cNvPr id="545" name="Freeform 544">
                  <a:extLst>
                    <a:ext uri="{FF2B5EF4-FFF2-40B4-BE49-F238E27FC236}">
                      <a16:creationId xmlns:a16="http://schemas.microsoft.com/office/drawing/2014/main" id="{1040D051-DADA-4780-75C3-734C330E5443}"/>
                    </a:ext>
                  </a:extLst>
                </p:cNvPr>
                <p:cNvSpPr/>
                <p:nvPr/>
              </p:nvSpPr>
              <p:spPr>
                <a:xfrm>
                  <a:off x="6933773" y="7074303"/>
                  <a:ext cx="35314" cy="930"/>
                </a:xfrm>
                <a:custGeom>
                  <a:avLst/>
                  <a:gdLst>
                    <a:gd name="connsiteX0" fmla="*/ 35315 w 35314"/>
                    <a:gd name="connsiteY0" fmla="*/ 931 h 930"/>
                    <a:gd name="connsiteX1" fmla="*/ 34806 w 35314"/>
                    <a:gd name="connsiteY1" fmla="*/ 931 h 930"/>
                    <a:gd name="connsiteX2" fmla="*/ 10671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cubicBezTo>
                        <a:pt x="35187" y="931"/>
                        <a:pt x="34933" y="931"/>
                        <a:pt x="34806" y="931"/>
                      </a:cubicBezTo>
                      <a:cubicBezTo>
                        <a:pt x="27184" y="41"/>
                        <a:pt x="18800" y="-85"/>
                        <a:pt x="10671" y="41"/>
                      </a:cubicBezTo>
                      <a:cubicBezTo>
                        <a:pt x="6986" y="296"/>
                        <a:pt x="3557" y="296"/>
                        <a:pt x="0" y="550"/>
                      </a:cubicBezTo>
                      <a:cubicBezTo>
                        <a:pt x="11686" y="677"/>
                        <a:pt x="23500" y="804"/>
                        <a:pt x="35315"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46" name="Freeform 545">
                  <a:extLst>
                    <a:ext uri="{FF2B5EF4-FFF2-40B4-BE49-F238E27FC236}">
                      <a16:creationId xmlns:a16="http://schemas.microsoft.com/office/drawing/2014/main" id="{8879CF0F-6DC5-740B-1084-296FB528E028}"/>
                    </a:ext>
                  </a:extLst>
                </p:cNvPr>
                <p:cNvSpPr/>
                <p:nvPr/>
              </p:nvSpPr>
              <p:spPr>
                <a:xfrm>
                  <a:off x="6859334" y="7072767"/>
                  <a:ext cx="581921" cy="62572"/>
                </a:xfrm>
                <a:custGeom>
                  <a:avLst/>
                  <a:gdLst>
                    <a:gd name="connsiteX0" fmla="*/ 5462 w 581921"/>
                    <a:gd name="connsiteY0" fmla="*/ 59263 h 62572"/>
                    <a:gd name="connsiteX1" fmla="*/ 12194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0 w 581921"/>
                    <a:gd name="connsiteY6" fmla="*/ 61296 h 62572"/>
                    <a:gd name="connsiteX7" fmla="*/ 93366 w 581921"/>
                    <a:gd name="connsiteY7" fmla="*/ 60788 h 62572"/>
                    <a:gd name="connsiteX8" fmla="*/ 227382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7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4" y="60025"/>
                      </a:cubicBezTo>
                      <a:cubicBezTo>
                        <a:pt x="19308" y="60915"/>
                        <a:pt x="25914" y="61677"/>
                        <a:pt x="32519" y="61804"/>
                      </a:cubicBezTo>
                      <a:cubicBezTo>
                        <a:pt x="36585" y="62058"/>
                        <a:pt x="40522" y="62058"/>
                        <a:pt x="45095" y="61677"/>
                      </a:cubicBezTo>
                      <a:cubicBezTo>
                        <a:pt x="50939" y="60915"/>
                        <a:pt x="57290" y="60788"/>
                        <a:pt x="63515" y="61169"/>
                      </a:cubicBezTo>
                      <a:cubicBezTo>
                        <a:pt x="63768" y="61169"/>
                        <a:pt x="74693" y="61041"/>
                        <a:pt x="79901" y="61041"/>
                      </a:cubicBezTo>
                      <a:cubicBezTo>
                        <a:pt x="80663" y="61169"/>
                        <a:pt x="81172" y="61296"/>
                        <a:pt x="82060" y="61296"/>
                      </a:cubicBezTo>
                      <a:cubicBezTo>
                        <a:pt x="85491" y="61677"/>
                        <a:pt x="89428" y="61296"/>
                        <a:pt x="93366" y="60788"/>
                      </a:cubicBezTo>
                      <a:cubicBezTo>
                        <a:pt x="137954" y="60279"/>
                        <a:pt x="182668" y="60788"/>
                        <a:pt x="227382" y="58374"/>
                      </a:cubicBezTo>
                      <a:cubicBezTo>
                        <a:pt x="243007" y="57484"/>
                        <a:pt x="258504" y="56340"/>
                        <a:pt x="274256" y="57484"/>
                      </a:cubicBezTo>
                      <a:cubicBezTo>
                        <a:pt x="302330" y="59517"/>
                        <a:pt x="330530" y="59517"/>
                        <a:pt x="358604" y="60025"/>
                      </a:cubicBezTo>
                      <a:cubicBezTo>
                        <a:pt x="371814"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7"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8" y="2340"/>
                        <a:pt x="74185" y="2214"/>
                      </a:cubicBezTo>
                      <a:cubicBezTo>
                        <a:pt x="51192" y="1959"/>
                        <a:pt x="28200"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78" name="Graphic 8">
                <a:extLst>
                  <a:ext uri="{FF2B5EF4-FFF2-40B4-BE49-F238E27FC236}">
                    <a16:creationId xmlns:a16="http://schemas.microsoft.com/office/drawing/2014/main" id="{C4356880-18C0-A5D6-0F6D-A1E19BDC0A13}"/>
                  </a:ext>
                </a:extLst>
              </p:cNvPr>
              <p:cNvGrpSpPr/>
              <p:nvPr/>
            </p:nvGrpSpPr>
            <p:grpSpPr>
              <a:xfrm>
                <a:off x="6288972" y="7072767"/>
                <a:ext cx="581794" cy="62572"/>
                <a:chOff x="6288972" y="7072767"/>
                <a:chExt cx="581794" cy="62572"/>
              </a:xfrm>
              <a:grpFill/>
            </p:grpSpPr>
            <p:sp>
              <p:nvSpPr>
                <p:cNvPr id="543" name="Freeform 542">
                  <a:extLst>
                    <a:ext uri="{FF2B5EF4-FFF2-40B4-BE49-F238E27FC236}">
                      <a16:creationId xmlns:a16="http://schemas.microsoft.com/office/drawing/2014/main" id="{E189B3B7-B3E7-F37B-A7FA-6D9E7FB797DF}"/>
                    </a:ext>
                  </a:extLst>
                </p:cNvPr>
                <p:cNvSpPr/>
                <p:nvPr/>
              </p:nvSpPr>
              <p:spPr>
                <a:xfrm>
                  <a:off x="6363411" y="7074303"/>
                  <a:ext cx="35314" cy="930"/>
                </a:xfrm>
                <a:custGeom>
                  <a:avLst/>
                  <a:gdLst>
                    <a:gd name="connsiteX0" fmla="*/ 35314 w 35314"/>
                    <a:gd name="connsiteY0" fmla="*/ 931 h 930"/>
                    <a:gd name="connsiteX1" fmla="*/ 34679 w 35314"/>
                    <a:gd name="connsiteY1" fmla="*/ 931 h 930"/>
                    <a:gd name="connsiteX2" fmla="*/ 10543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3" y="41"/>
                      </a:cubicBezTo>
                      <a:cubicBezTo>
                        <a:pt x="6860" y="296"/>
                        <a:pt x="3430" y="296"/>
                        <a:pt x="0" y="550"/>
                      </a:cubicBezTo>
                      <a:cubicBezTo>
                        <a:pt x="11814" y="677"/>
                        <a:pt x="23501"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44" name="Freeform 543">
                  <a:extLst>
                    <a:ext uri="{FF2B5EF4-FFF2-40B4-BE49-F238E27FC236}">
                      <a16:creationId xmlns:a16="http://schemas.microsoft.com/office/drawing/2014/main" id="{B0E8932F-0379-C5FC-2793-E2BE8C0D4428}"/>
                    </a:ext>
                  </a:extLst>
                </p:cNvPr>
                <p:cNvSpPr/>
                <p:nvPr/>
              </p:nvSpPr>
              <p:spPr>
                <a:xfrm>
                  <a:off x="6288972" y="7072767"/>
                  <a:ext cx="581794" cy="62572"/>
                </a:xfrm>
                <a:custGeom>
                  <a:avLst/>
                  <a:gdLst>
                    <a:gd name="connsiteX0" fmla="*/ 5463 w 581794"/>
                    <a:gd name="connsiteY0" fmla="*/ 59263 h 62572"/>
                    <a:gd name="connsiteX1" fmla="*/ 12195 w 581794"/>
                    <a:gd name="connsiteY1" fmla="*/ 60025 h 62572"/>
                    <a:gd name="connsiteX2" fmla="*/ 32519 w 581794"/>
                    <a:gd name="connsiteY2" fmla="*/ 61804 h 62572"/>
                    <a:gd name="connsiteX3" fmla="*/ 45096 w 581794"/>
                    <a:gd name="connsiteY3" fmla="*/ 61677 h 62572"/>
                    <a:gd name="connsiteX4" fmla="*/ 63515 w 581794"/>
                    <a:gd name="connsiteY4" fmla="*/ 61169 h 62572"/>
                    <a:gd name="connsiteX5" fmla="*/ 79902 w 581794"/>
                    <a:gd name="connsiteY5" fmla="*/ 61041 h 62572"/>
                    <a:gd name="connsiteX6" fmla="*/ 82061 w 581794"/>
                    <a:gd name="connsiteY6" fmla="*/ 61296 h 62572"/>
                    <a:gd name="connsiteX7" fmla="*/ 93367 w 581794"/>
                    <a:gd name="connsiteY7" fmla="*/ 60788 h 62572"/>
                    <a:gd name="connsiteX8" fmla="*/ 227383 w 581794"/>
                    <a:gd name="connsiteY8" fmla="*/ 58374 h 62572"/>
                    <a:gd name="connsiteX9" fmla="*/ 274257 w 581794"/>
                    <a:gd name="connsiteY9" fmla="*/ 57484 h 62572"/>
                    <a:gd name="connsiteX10" fmla="*/ 358604 w 581794"/>
                    <a:gd name="connsiteY10" fmla="*/ 60025 h 62572"/>
                    <a:gd name="connsiteX11" fmla="*/ 398364 w 581794"/>
                    <a:gd name="connsiteY11" fmla="*/ 60025 h 62572"/>
                    <a:gd name="connsiteX12" fmla="*/ 428216 w 581794"/>
                    <a:gd name="connsiteY12" fmla="*/ 62567 h 62572"/>
                    <a:gd name="connsiteX13" fmla="*/ 463530 w 581794"/>
                    <a:gd name="connsiteY13" fmla="*/ 60406 h 62572"/>
                    <a:gd name="connsiteX14" fmla="*/ 557659 w 581794"/>
                    <a:gd name="connsiteY14" fmla="*/ 58246 h 62572"/>
                    <a:gd name="connsiteX15" fmla="*/ 575697 w 581794"/>
                    <a:gd name="connsiteY15" fmla="*/ 59390 h 62572"/>
                    <a:gd name="connsiteX16" fmla="*/ 581794 w 581794"/>
                    <a:gd name="connsiteY16" fmla="*/ 31056 h 62572"/>
                    <a:gd name="connsiteX17" fmla="*/ 575697 w 581794"/>
                    <a:gd name="connsiteY17" fmla="*/ 562 h 62572"/>
                    <a:gd name="connsiteX18" fmla="*/ 565281 w 581794"/>
                    <a:gd name="connsiteY18" fmla="*/ 308 h 62572"/>
                    <a:gd name="connsiteX19" fmla="*/ 479028 w 581794"/>
                    <a:gd name="connsiteY19" fmla="*/ 2467 h 62572"/>
                    <a:gd name="connsiteX20" fmla="*/ 244277 w 581794"/>
                    <a:gd name="connsiteY20" fmla="*/ 4501 h 62572"/>
                    <a:gd name="connsiteX21" fmla="*/ 192450 w 581794"/>
                    <a:gd name="connsiteY21" fmla="*/ 3611 h 62572"/>
                    <a:gd name="connsiteX22" fmla="*/ 131222 w 581794"/>
                    <a:gd name="connsiteY22" fmla="*/ 2849 h 62572"/>
                    <a:gd name="connsiteX23" fmla="*/ 109499 w 581794"/>
                    <a:gd name="connsiteY23" fmla="*/ 2595 h 62572"/>
                    <a:gd name="connsiteX24" fmla="*/ 74185 w 581794"/>
                    <a:gd name="connsiteY24" fmla="*/ 2214 h 62572"/>
                    <a:gd name="connsiteX25" fmla="*/ 5335 w 581794"/>
                    <a:gd name="connsiteY25" fmla="*/ 562 h 62572"/>
                    <a:gd name="connsiteX26" fmla="*/ 0 w 581794"/>
                    <a:gd name="connsiteY26" fmla="*/ 32835 h 62572"/>
                    <a:gd name="connsiteX27" fmla="*/ 5463 w 581794"/>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463"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794"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4" y="4882"/>
                        <a:pt x="195117" y="4119"/>
                        <a:pt x="192450"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3"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79" name="Graphic 8">
                <a:extLst>
                  <a:ext uri="{FF2B5EF4-FFF2-40B4-BE49-F238E27FC236}">
                    <a16:creationId xmlns:a16="http://schemas.microsoft.com/office/drawing/2014/main" id="{7E5E1553-22C9-7FAD-A223-7806B1EA000C}"/>
                  </a:ext>
                </a:extLst>
              </p:cNvPr>
              <p:cNvGrpSpPr/>
              <p:nvPr/>
            </p:nvGrpSpPr>
            <p:grpSpPr>
              <a:xfrm>
                <a:off x="5718610" y="7072767"/>
                <a:ext cx="581921" cy="62572"/>
                <a:chOff x="5718610" y="7072767"/>
                <a:chExt cx="581921" cy="62572"/>
              </a:xfrm>
              <a:grpFill/>
            </p:grpSpPr>
            <p:sp>
              <p:nvSpPr>
                <p:cNvPr id="541" name="Freeform 540">
                  <a:extLst>
                    <a:ext uri="{FF2B5EF4-FFF2-40B4-BE49-F238E27FC236}">
                      <a16:creationId xmlns:a16="http://schemas.microsoft.com/office/drawing/2014/main" id="{438A897A-B78C-D725-2849-1521E7BFF304}"/>
                    </a:ext>
                  </a:extLst>
                </p:cNvPr>
                <p:cNvSpPr/>
                <p:nvPr/>
              </p:nvSpPr>
              <p:spPr>
                <a:xfrm>
                  <a:off x="5793049" y="7074303"/>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814" y="677"/>
                        <a:pt x="23500"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42" name="Freeform 541">
                  <a:extLst>
                    <a:ext uri="{FF2B5EF4-FFF2-40B4-BE49-F238E27FC236}">
                      <a16:creationId xmlns:a16="http://schemas.microsoft.com/office/drawing/2014/main" id="{BA4A9E06-F725-B768-97F4-96B17BAF9E45}"/>
                    </a:ext>
                  </a:extLst>
                </p:cNvPr>
                <p:cNvSpPr/>
                <p:nvPr/>
              </p:nvSpPr>
              <p:spPr>
                <a:xfrm>
                  <a:off x="571861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2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5" y="62058"/>
                        <a:pt x="40522" y="62058"/>
                        <a:pt x="45096" y="61677"/>
                      </a:cubicBezTo>
                      <a:cubicBezTo>
                        <a:pt x="50939" y="60915"/>
                        <a:pt x="57290" y="60788"/>
                        <a:pt x="63515" y="61169"/>
                      </a:cubicBezTo>
                      <a:cubicBezTo>
                        <a:pt x="63769"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8"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80" name="Graphic 8">
                <a:extLst>
                  <a:ext uri="{FF2B5EF4-FFF2-40B4-BE49-F238E27FC236}">
                    <a16:creationId xmlns:a16="http://schemas.microsoft.com/office/drawing/2014/main" id="{4D2ED277-022E-346E-3796-0BC87B1619AC}"/>
                  </a:ext>
                </a:extLst>
              </p:cNvPr>
              <p:cNvGrpSpPr/>
              <p:nvPr/>
            </p:nvGrpSpPr>
            <p:grpSpPr>
              <a:xfrm>
                <a:off x="5148375" y="7072767"/>
                <a:ext cx="581921" cy="62572"/>
                <a:chOff x="5148375" y="7072767"/>
                <a:chExt cx="581921" cy="62572"/>
              </a:xfrm>
              <a:grpFill/>
            </p:grpSpPr>
            <p:sp>
              <p:nvSpPr>
                <p:cNvPr id="539" name="Freeform 538">
                  <a:extLst>
                    <a:ext uri="{FF2B5EF4-FFF2-40B4-BE49-F238E27FC236}">
                      <a16:creationId xmlns:a16="http://schemas.microsoft.com/office/drawing/2014/main" id="{83A306BA-F4ED-129A-ABA0-9944CF3CBA92}"/>
                    </a:ext>
                  </a:extLst>
                </p:cNvPr>
                <p:cNvSpPr/>
                <p:nvPr/>
              </p:nvSpPr>
              <p:spPr>
                <a:xfrm>
                  <a:off x="5222687" y="7074303"/>
                  <a:ext cx="35314" cy="930"/>
                </a:xfrm>
                <a:custGeom>
                  <a:avLst/>
                  <a:gdLst>
                    <a:gd name="connsiteX0" fmla="*/ 35314 w 35314"/>
                    <a:gd name="connsiteY0" fmla="*/ 931 h 930"/>
                    <a:gd name="connsiteX1" fmla="*/ 34679 w 35314"/>
                    <a:gd name="connsiteY1" fmla="*/ 931 h 930"/>
                    <a:gd name="connsiteX2" fmla="*/ 10544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4" y="41"/>
                      </a:cubicBezTo>
                      <a:cubicBezTo>
                        <a:pt x="6860" y="296"/>
                        <a:pt x="3430" y="296"/>
                        <a:pt x="0" y="550"/>
                      </a:cubicBezTo>
                      <a:cubicBezTo>
                        <a:pt x="11814" y="677"/>
                        <a:pt x="23628"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40" name="Freeform 539">
                  <a:extLst>
                    <a:ext uri="{FF2B5EF4-FFF2-40B4-BE49-F238E27FC236}">
                      <a16:creationId xmlns:a16="http://schemas.microsoft.com/office/drawing/2014/main" id="{24C32675-7B6F-343C-C77D-FA7BA0761D5F}"/>
                    </a:ext>
                  </a:extLst>
                </p:cNvPr>
                <p:cNvSpPr/>
                <p:nvPr/>
              </p:nvSpPr>
              <p:spPr>
                <a:xfrm>
                  <a:off x="5148375"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6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4" y="62058"/>
                        <a:pt x="40522" y="62058"/>
                        <a:pt x="45095" y="61677"/>
                      </a:cubicBezTo>
                      <a:cubicBezTo>
                        <a:pt x="50939" y="60915"/>
                        <a:pt x="57290" y="60788"/>
                        <a:pt x="63515" y="61169"/>
                      </a:cubicBezTo>
                      <a:cubicBezTo>
                        <a:pt x="63641" y="61169"/>
                        <a:pt x="74693" y="61041"/>
                        <a:pt x="79901" y="61041"/>
                      </a:cubicBezTo>
                      <a:cubicBezTo>
                        <a:pt x="80663" y="61169"/>
                        <a:pt x="81172" y="61296"/>
                        <a:pt x="82061" y="61296"/>
                      </a:cubicBezTo>
                      <a:cubicBezTo>
                        <a:pt x="85491" y="61677"/>
                        <a:pt x="89428" y="61296"/>
                        <a:pt x="93366" y="60788"/>
                      </a:cubicBezTo>
                      <a:cubicBezTo>
                        <a:pt x="137954" y="60279"/>
                        <a:pt x="182668" y="60788"/>
                        <a:pt x="227383" y="58374"/>
                      </a:cubicBezTo>
                      <a:cubicBezTo>
                        <a:pt x="243007" y="57484"/>
                        <a:pt x="258504"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8" y="2467"/>
                      </a:cubicBezTo>
                      <a:cubicBezTo>
                        <a:pt x="400778" y="3357"/>
                        <a:pt x="322527" y="2467"/>
                        <a:pt x="244277" y="4501"/>
                      </a:cubicBezTo>
                      <a:cubicBezTo>
                        <a:pt x="229923" y="4882"/>
                        <a:pt x="195117" y="4119"/>
                        <a:pt x="192449" y="3611"/>
                      </a:cubicBezTo>
                      <a:cubicBezTo>
                        <a:pt x="172760" y="-74"/>
                        <a:pt x="151673" y="3103"/>
                        <a:pt x="131221" y="2849"/>
                      </a:cubicBezTo>
                      <a:cubicBezTo>
                        <a:pt x="123980"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82" name="Graphic 8">
                <a:extLst>
                  <a:ext uri="{FF2B5EF4-FFF2-40B4-BE49-F238E27FC236}">
                    <a16:creationId xmlns:a16="http://schemas.microsoft.com/office/drawing/2014/main" id="{BE8B908E-441B-89A9-A807-AC251E532F90}"/>
                  </a:ext>
                </a:extLst>
              </p:cNvPr>
              <p:cNvGrpSpPr/>
              <p:nvPr/>
            </p:nvGrpSpPr>
            <p:grpSpPr>
              <a:xfrm>
                <a:off x="4578013" y="7072767"/>
                <a:ext cx="581921" cy="62572"/>
                <a:chOff x="4578013" y="7072767"/>
                <a:chExt cx="581921" cy="62572"/>
              </a:xfrm>
              <a:grpFill/>
            </p:grpSpPr>
            <p:sp>
              <p:nvSpPr>
                <p:cNvPr id="537" name="Freeform 536">
                  <a:extLst>
                    <a:ext uri="{FF2B5EF4-FFF2-40B4-BE49-F238E27FC236}">
                      <a16:creationId xmlns:a16="http://schemas.microsoft.com/office/drawing/2014/main" id="{8A456A5D-5892-DE35-4EAE-534FA95809BF}"/>
                    </a:ext>
                  </a:extLst>
                </p:cNvPr>
                <p:cNvSpPr/>
                <p:nvPr/>
              </p:nvSpPr>
              <p:spPr>
                <a:xfrm>
                  <a:off x="4652452" y="7074303"/>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686" y="677"/>
                        <a:pt x="23501" y="804"/>
                        <a:pt x="35314"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38" name="Freeform 537">
                  <a:extLst>
                    <a:ext uri="{FF2B5EF4-FFF2-40B4-BE49-F238E27FC236}">
                      <a16:creationId xmlns:a16="http://schemas.microsoft.com/office/drawing/2014/main" id="{3E4CA07A-FA02-86BA-2656-462110EBACDC}"/>
                    </a:ext>
                  </a:extLst>
                </p:cNvPr>
                <p:cNvSpPr/>
                <p:nvPr/>
              </p:nvSpPr>
              <p:spPr>
                <a:xfrm>
                  <a:off x="4578013" y="7072767"/>
                  <a:ext cx="581921" cy="62572"/>
                </a:xfrm>
                <a:custGeom>
                  <a:avLst/>
                  <a:gdLst>
                    <a:gd name="connsiteX0" fmla="*/ 5463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500 w 581921"/>
                    <a:gd name="connsiteY23" fmla="*/ 2595 h 62572"/>
                    <a:gd name="connsiteX24" fmla="*/ 74186 w 581921"/>
                    <a:gd name="connsiteY24" fmla="*/ 2214 h 62572"/>
                    <a:gd name="connsiteX25" fmla="*/ 5335 w 581921"/>
                    <a:gd name="connsiteY25" fmla="*/ 562 h 62572"/>
                    <a:gd name="connsiteX26" fmla="*/ 0 w 581921"/>
                    <a:gd name="connsiteY26" fmla="*/ 32835 h 62572"/>
                    <a:gd name="connsiteX27" fmla="*/ 5463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3"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2" y="62693"/>
                        <a:pt x="428216" y="62567"/>
                      </a:cubicBezTo>
                      <a:cubicBezTo>
                        <a:pt x="442316" y="62185"/>
                        <a:pt x="449430" y="61041"/>
                        <a:pt x="463530" y="60406"/>
                      </a:cubicBezTo>
                      <a:cubicBezTo>
                        <a:pt x="494907" y="59136"/>
                        <a:pt x="526283" y="58628"/>
                        <a:pt x="557659" y="58246"/>
                      </a:cubicBezTo>
                      <a:cubicBezTo>
                        <a:pt x="563630" y="58119"/>
                        <a:pt x="569727" y="58754"/>
                        <a:pt x="575697" y="59390"/>
                      </a:cubicBezTo>
                      <a:lnTo>
                        <a:pt x="581922" y="31056"/>
                      </a:lnTo>
                      <a:lnTo>
                        <a:pt x="575697" y="562"/>
                      </a:lnTo>
                      <a:cubicBezTo>
                        <a:pt x="572268" y="435"/>
                        <a:pt x="568711" y="435"/>
                        <a:pt x="565281" y="308"/>
                      </a:cubicBezTo>
                      <a:cubicBezTo>
                        <a:pt x="536445" y="-963"/>
                        <a:pt x="507229" y="2087"/>
                        <a:pt x="479028" y="2467"/>
                      </a:cubicBezTo>
                      <a:cubicBezTo>
                        <a:pt x="400778" y="3357"/>
                        <a:pt x="322528" y="2467"/>
                        <a:pt x="244278" y="4501"/>
                      </a:cubicBezTo>
                      <a:cubicBezTo>
                        <a:pt x="229923" y="4882"/>
                        <a:pt x="195117" y="4119"/>
                        <a:pt x="192450" y="3611"/>
                      </a:cubicBezTo>
                      <a:cubicBezTo>
                        <a:pt x="172760" y="-74"/>
                        <a:pt x="151673" y="3103"/>
                        <a:pt x="131222" y="2849"/>
                      </a:cubicBezTo>
                      <a:cubicBezTo>
                        <a:pt x="123981" y="2722"/>
                        <a:pt x="116740" y="2722"/>
                        <a:pt x="109500" y="2595"/>
                      </a:cubicBezTo>
                      <a:cubicBezTo>
                        <a:pt x="97686" y="2467"/>
                        <a:pt x="85999" y="2340"/>
                        <a:pt x="74186" y="2214"/>
                      </a:cubicBezTo>
                      <a:cubicBezTo>
                        <a:pt x="51193" y="1959"/>
                        <a:pt x="28201" y="1452"/>
                        <a:pt x="5335" y="562"/>
                      </a:cubicBezTo>
                      <a:lnTo>
                        <a:pt x="0" y="32835"/>
                      </a:lnTo>
                      <a:lnTo>
                        <a:pt x="5463"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83" name="Graphic 8">
                <a:extLst>
                  <a:ext uri="{FF2B5EF4-FFF2-40B4-BE49-F238E27FC236}">
                    <a16:creationId xmlns:a16="http://schemas.microsoft.com/office/drawing/2014/main" id="{5FD993A8-11DE-6321-382C-430691AB3EB2}"/>
                  </a:ext>
                </a:extLst>
              </p:cNvPr>
              <p:cNvGrpSpPr/>
              <p:nvPr/>
            </p:nvGrpSpPr>
            <p:grpSpPr>
              <a:xfrm>
                <a:off x="4007651" y="7072767"/>
                <a:ext cx="581921" cy="62572"/>
                <a:chOff x="4007651" y="7072767"/>
                <a:chExt cx="581921" cy="62572"/>
              </a:xfrm>
              <a:grpFill/>
            </p:grpSpPr>
            <p:sp>
              <p:nvSpPr>
                <p:cNvPr id="535" name="Freeform 534">
                  <a:extLst>
                    <a:ext uri="{FF2B5EF4-FFF2-40B4-BE49-F238E27FC236}">
                      <a16:creationId xmlns:a16="http://schemas.microsoft.com/office/drawing/2014/main" id="{B473C93D-0095-E15F-77B6-D2780280D03A}"/>
                    </a:ext>
                  </a:extLst>
                </p:cNvPr>
                <p:cNvSpPr/>
                <p:nvPr/>
              </p:nvSpPr>
              <p:spPr>
                <a:xfrm>
                  <a:off x="4081963"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6" y="296"/>
                        <a:pt x="3557" y="296"/>
                        <a:pt x="0" y="550"/>
                      </a:cubicBezTo>
                      <a:cubicBezTo>
                        <a:pt x="11941" y="677"/>
                        <a:pt x="23627" y="804"/>
                        <a:pt x="35441"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36" name="Freeform 535">
                  <a:extLst>
                    <a:ext uri="{FF2B5EF4-FFF2-40B4-BE49-F238E27FC236}">
                      <a16:creationId xmlns:a16="http://schemas.microsoft.com/office/drawing/2014/main" id="{5C1526D4-9525-29B4-8752-7B93956C6DCB}"/>
                    </a:ext>
                  </a:extLst>
                </p:cNvPr>
                <p:cNvSpPr/>
                <p:nvPr/>
              </p:nvSpPr>
              <p:spPr>
                <a:xfrm>
                  <a:off x="4007651"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2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84" name="Graphic 8">
                <a:extLst>
                  <a:ext uri="{FF2B5EF4-FFF2-40B4-BE49-F238E27FC236}">
                    <a16:creationId xmlns:a16="http://schemas.microsoft.com/office/drawing/2014/main" id="{E91769A7-C62A-C1AB-008D-4FAC45DDCD4D}"/>
                  </a:ext>
                </a:extLst>
              </p:cNvPr>
              <p:cNvGrpSpPr/>
              <p:nvPr/>
            </p:nvGrpSpPr>
            <p:grpSpPr>
              <a:xfrm>
                <a:off x="3437289" y="7072767"/>
                <a:ext cx="581921" cy="62572"/>
                <a:chOff x="3437289" y="7072767"/>
                <a:chExt cx="581921" cy="62572"/>
              </a:xfrm>
              <a:grpFill/>
            </p:grpSpPr>
            <p:sp>
              <p:nvSpPr>
                <p:cNvPr id="533" name="Freeform 532">
                  <a:extLst>
                    <a:ext uri="{FF2B5EF4-FFF2-40B4-BE49-F238E27FC236}">
                      <a16:creationId xmlns:a16="http://schemas.microsoft.com/office/drawing/2014/main" id="{2D6AD6BA-7E5D-50B0-C0D3-9D0ADCCBD5EE}"/>
                    </a:ext>
                  </a:extLst>
                </p:cNvPr>
                <p:cNvSpPr/>
                <p:nvPr/>
              </p:nvSpPr>
              <p:spPr>
                <a:xfrm>
                  <a:off x="3511855" y="7074303"/>
                  <a:ext cx="35187" cy="930"/>
                </a:xfrm>
                <a:custGeom>
                  <a:avLst/>
                  <a:gdLst>
                    <a:gd name="connsiteX0" fmla="*/ 35187 w 35187"/>
                    <a:gd name="connsiteY0" fmla="*/ 931 h 930"/>
                    <a:gd name="connsiteX1" fmla="*/ 34679 w 35187"/>
                    <a:gd name="connsiteY1" fmla="*/ 931 h 930"/>
                    <a:gd name="connsiteX2" fmla="*/ 10544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5060" y="931"/>
                        <a:pt x="34806" y="931"/>
                        <a:pt x="34679" y="931"/>
                      </a:cubicBezTo>
                      <a:cubicBezTo>
                        <a:pt x="27057" y="41"/>
                        <a:pt x="18673" y="-85"/>
                        <a:pt x="10544" y="41"/>
                      </a:cubicBezTo>
                      <a:cubicBezTo>
                        <a:pt x="6860" y="296"/>
                        <a:pt x="3430" y="296"/>
                        <a:pt x="0" y="550"/>
                      </a:cubicBezTo>
                      <a:cubicBezTo>
                        <a:pt x="11687" y="677"/>
                        <a:pt x="23501" y="804"/>
                        <a:pt x="35187"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34" name="Freeform 533">
                  <a:extLst>
                    <a:ext uri="{FF2B5EF4-FFF2-40B4-BE49-F238E27FC236}">
                      <a16:creationId xmlns:a16="http://schemas.microsoft.com/office/drawing/2014/main" id="{21869A32-8193-1AD1-B6C3-6181A01F6B3A}"/>
                    </a:ext>
                  </a:extLst>
                </p:cNvPr>
                <p:cNvSpPr/>
                <p:nvPr/>
              </p:nvSpPr>
              <p:spPr>
                <a:xfrm>
                  <a:off x="3437289"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5" y="62058"/>
                        <a:pt x="40522" y="62058"/>
                        <a:pt x="45095"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85" name="Graphic 8">
                <a:extLst>
                  <a:ext uri="{FF2B5EF4-FFF2-40B4-BE49-F238E27FC236}">
                    <a16:creationId xmlns:a16="http://schemas.microsoft.com/office/drawing/2014/main" id="{33318E4B-BB19-6EB5-C101-16C9CC49C39D}"/>
                  </a:ext>
                </a:extLst>
              </p:cNvPr>
              <p:cNvGrpSpPr/>
              <p:nvPr/>
            </p:nvGrpSpPr>
            <p:grpSpPr>
              <a:xfrm>
                <a:off x="2867054" y="7072767"/>
                <a:ext cx="581921" cy="62572"/>
                <a:chOff x="2867054" y="7072767"/>
                <a:chExt cx="581921" cy="62572"/>
              </a:xfrm>
              <a:grpFill/>
            </p:grpSpPr>
            <p:sp>
              <p:nvSpPr>
                <p:cNvPr id="531" name="Freeform 530">
                  <a:extLst>
                    <a:ext uri="{FF2B5EF4-FFF2-40B4-BE49-F238E27FC236}">
                      <a16:creationId xmlns:a16="http://schemas.microsoft.com/office/drawing/2014/main" id="{5720B639-7A99-F8B8-F140-FEF483EBD1E4}"/>
                    </a:ext>
                  </a:extLst>
                </p:cNvPr>
                <p:cNvSpPr/>
                <p:nvPr/>
              </p:nvSpPr>
              <p:spPr>
                <a:xfrm>
                  <a:off x="2941239"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755" y="804"/>
                        <a:pt x="35441"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32" name="Freeform 531">
                  <a:extLst>
                    <a:ext uri="{FF2B5EF4-FFF2-40B4-BE49-F238E27FC236}">
                      <a16:creationId xmlns:a16="http://schemas.microsoft.com/office/drawing/2014/main" id="{32DDBA2C-9C50-8242-F0BE-BE4F5E81262A}"/>
                    </a:ext>
                  </a:extLst>
                </p:cNvPr>
                <p:cNvSpPr/>
                <p:nvPr/>
              </p:nvSpPr>
              <p:spPr>
                <a:xfrm>
                  <a:off x="2867054"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769"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30"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86" name="Graphic 8">
                <a:extLst>
                  <a:ext uri="{FF2B5EF4-FFF2-40B4-BE49-F238E27FC236}">
                    <a16:creationId xmlns:a16="http://schemas.microsoft.com/office/drawing/2014/main" id="{5109A3D6-9EA7-D5FB-1B06-4D63AA338BE9}"/>
                  </a:ext>
                </a:extLst>
              </p:cNvPr>
              <p:cNvGrpSpPr/>
              <p:nvPr/>
            </p:nvGrpSpPr>
            <p:grpSpPr>
              <a:xfrm>
                <a:off x="2296692" y="7072767"/>
                <a:ext cx="581794" cy="62572"/>
                <a:chOff x="2296692" y="7072767"/>
                <a:chExt cx="581794" cy="62572"/>
              </a:xfrm>
              <a:grpFill/>
            </p:grpSpPr>
            <p:sp>
              <p:nvSpPr>
                <p:cNvPr id="529" name="Freeform 528">
                  <a:extLst>
                    <a:ext uri="{FF2B5EF4-FFF2-40B4-BE49-F238E27FC236}">
                      <a16:creationId xmlns:a16="http://schemas.microsoft.com/office/drawing/2014/main" id="{CBDCF369-CE37-38CB-7A0B-C2E39D11967B}"/>
                    </a:ext>
                  </a:extLst>
                </p:cNvPr>
                <p:cNvSpPr/>
                <p:nvPr/>
              </p:nvSpPr>
              <p:spPr>
                <a:xfrm>
                  <a:off x="2371004"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814" y="677"/>
                        <a:pt x="23627" y="804"/>
                        <a:pt x="35441"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30" name="Freeform 529">
                  <a:extLst>
                    <a:ext uri="{FF2B5EF4-FFF2-40B4-BE49-F238E27FC236}">
                      <a16:creationId xmlns:a16="http://schemas.microsoft.com/office/drawing/2014/main" id="{74C502C5-E920-38D2-0B9D-9C4F507DFCAD}"/>
                    </a:ext>
                  </a:extLst>
                </p:cNvPr>
                <p:cNvSpPr/>
                <p:nvPr/>
              </p:nvSpPr>
              <p:spPr>
                <a:xfrm>
                  <a:off x="2296692" y="7072767"/>
                  <a:ext cx="581794" cy="62572"/>
                </a:xfrm>
                <a:custGeom>
                  <a:avLst/>
                  <a:gdLst>
                    <a:gd name="connsiteX0" fmla="*/ 5462 w 581794"/>
                    <a:gd name="connsiteY0" fmla="*/ 59263 h 62572"/>
                    <a:gd name="connsiteX1" fmla="*/ 12195 w 581794"/>
                    <a:gd name="connsiteY1" fmla="*/ 60025 h 62572"/>
                    <a:gd name="connsiteX2" fmla="*/ 32519 w 581794"/>
                    <a:gd name="connsiteY2" fmla="*/ 61804 h 62572"/>
                    <a:gd name="connsiteX3" fmla="*/ 45095 w 581794"/>
                    <a:gd name="connsiteY3" fmla="*/ 61677 h 62572"/>
                    <a:gd name="connsiteX4" fmla="*/ 63515 w 581794"/>
                    <a:gd name="connsiteY4" fmla="*/ 61169 h 62572"/>
                    <a:gd name="connsiteX5" fmla="*/ 79901 w 581794"/>
                    <a:gd name="connsiteY5" fmla="*/ 61041 h 62572"/>
                    <a:gd name="connsiteX6" fmla="*/ 82061 w 581794"/>
                    <a:gd name="connsiteY6" fmla="*/ 61296 h 62572"/>
                    <a:gd name="connsiteX7" fmla="*/ 93366 w 581794"/>
                    <a:gd name="connsiteY7" fmla="*/ 60788 h 62572"/>
                    <a:gd name="connsiteX8" fmla="*/ 227383 w 581794"/>
                    <a:gd name="connsiteY8" fmla="*/ 58374 h 62572"/>
                    <a:gd name="connsiteX9" fmla="*/ 274256 w 581794"/>
                    <a:gd name="connsiteY9" fmla="*/ 57484 h 62572"/>
                    <a:gd name="connsiteX10" fmla="*/ 358604 w 581794"/>
                    <a:gd name="connsiteY10" fmla="*/ 60025 h 62572"/>
                    <a:gd name="connsiteX11" fmla="*/ 398364 w 581794"/>
                    <a:gd name="connsiteY11" fmla="*/ 60025 h 62572"/>
                    <a:gd name="connsiteX12" fmla="*/ 428216 w 581794"/>
                    <a:gd name="connsiteY12" fmla="*/ 62567 h 62572"/>
                    <a:gd name="connsiteX13" fmla="*/ 463530 w 581794"/>
                    <a:gd name="connsiteY13" fmla="*/ 60406 h 62572"/>
                    <a:gd name="connsiteX14" fmla="*/ 557659 w 581794"/>
                    <a:gd name="connsiteY14" fmla="*/ 58246 h 62572"/>
                    <a:gd name="connsiteX15" fmla="*/ 575697 w 581794"/>
                    <a:gd name="connsiteY15" fmla="*/ 59390 h 62572"/>
                    <a:gd name="connsiteX16" fmla="*/ 581794 w 581794"/>
                    <a:gd name="connsiteY16" fmla="*/ 31056 h 62572"/>
                    <a:gd name="connsiteX17" fmla="*/ 575697 w 581794"/>
                    <a:gd name="connsiteY17" fmla="*/ 562 h 62572"/>
                    <a:gd name="connsiteX18" fmla="*/ 565281 w 581794"/>
                    <a:gd name="connsiteY18" fmla="*/ 308 h 62572"/>
                    <a:gd name="connsiteX19" fmla="*/ 479028 w 581794"/>
                    <a:gd name="connsiteY19" fmla="*/ 2467 h 62572"/>
                    <a:gd name="connsiteX20" fmla="*/ 244277 w 581794"/>
                    <a:gd name="connsiteY20" fmla="*/ 4501 h 62572"/>
                    <a:gd name="connsiteX21" fmla="*/ 192449 w 581794"/>
                    <a:gd name="connsiteY21" fmla="*/ 3611 h 62572"/>
                    <a:gd name="connsiteX22" fmla="*/ 131221 w 581794"/>
                    <a:gd name="connsiteY22" fmla="*/ 2849 h 62572"/>
                    <a:gd name="connsiteX23" fmla="*/ 109499 w 581794"/>
                    <a:gd name="connsiteY23" fmla="*/ 2595 h 62572"/>
                    <a:gd name="connsiteX24" fmla="*/ 74185 w 581794"/>
                    <a:gd name="connsiteY24" fmla="*/ 2214 h 62572"/>
                    <a:gd name="connsiteX25" fmla="*/ 5335 w 581794"/>
                    <a:gd name="connsiteY25" fmla="*/ 562 h 62572"/>
                    <a:gd name="connsiteX26" fmla="*/ 0 w 581794"/>
                    <a:gd name="connsiteY26" fmla="*/ 32835 h 62572"/>
                    <a:gd name="connsiteX27" fmla="*/ 5462 w 581794"/>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462" y="59263"/>
                      </a:moveTo>
                      <a:cubicBezTo>
                        <a:pt x="7749" y="59517"/>
                        <a:pt x="9908" y="59771"/>
                        <a:pt x="12195" y="60025"/>
                      </a:cubicBezTo>
                      <a:cubicBezTo>
                        <a:pt x="19308" y="60915"/>
                        <a:pt x="25914" y="61677"/>
                        <a:pt x="32519" y="61804"/>
                      </a:cubicBezTo>
                      <a:cubicBezTo>
                        <a:pt x="36584"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9" y="61296"/>
                        <a:pt x="93366"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794" y="31056"/>
                      </a:lnTo>
                      <a:lnTo>
                        <a:pt x="575697" y="562"/>
                      </a:lnTo>
                      <a:cubicBezTo>
                        <a:pt x="572267" y="435"/>
                        <a:pt x="568710"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5" y="2467"/>
                        <a:pt x="85999" y="2340"/>
                        <a:pt x="74185" y="2214"/>
                      </a:cubicBezTo>
                      <a:cubicBezTo>
                        <a:pt x="51193" y="1959"/>
                        <a:pt x="28200"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87" name="Graphic 8">
                <a:extLst>
                  <a:ext uri="{FF2B5EF4-FFF2-40B4-BE49-F238E27FC236}">
                    <a16:creationId xmlns:a16="http://schemas.microsoft.com/office/drawing/2014/main" id="{50DC33A4-0AED-6740-0939-59F720D8B5D4}"/>
                  </a:ext>
                </a:extLst>
              </p:cNvPr>
              <p:cNvGrpSpPr/>
              <p:nvPr/>
            </p:nvGrpSpPr>
            <p:grpSpPr>
              <a:xfrm>
                <a:off x="1726330" y="7072767"/>
                <a:ext cx="581921" cy="62572"/>
                <a:chOff x="1726330" y="7072767"/>
                <a:chExt cx="581921" cy="62572"/>
              </a:xfrm>
              <a:grpFill/>
            </p:grpSpPr>
            <p:sp>
              <p:nvSpPr>
                <p:cNvPr id="527" name="Freeform 526">
                  <a:extLst>
                    <a:ext uri="{FF2B5EF4-FFF2-40B4-BE49-F238E27FC236}">
                      <a16:creationId xmlns:a16="http://schemas.microsoft.com/office/drawing/2014/main" id="{9F16BA8F-7607-909E-D89E-3E7442FF11EB}"/>
                    </a:ext>
                  </a:extLst>
                </p:cNvPr>
                <p:cNvSpPr/>
                <p:nvPr/>
              </p:nvSpPr>
              <p:spPr>
                <a:xfrm>
                  <a:off x="1800643"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627" y="804"/>
                        <a:pt x="35441"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28" name="Freeform 527">
                  <a:extLst>
                    <a:ext uri="{FF2B5EF4-FFF2-40B4-BE49-F238E27FC236}">
                      <a16:creationId xmlns:a16="http://schemas.microsoft.com/office/drawing/2014/main" id="{D7CF1EC1-22CD-CC45-4285-32B3426DFDAD}"/>
                    </a:ext>
                  </a:extLst>
                </p:cNvPr>
                <p:cNvSpPr/>
                <p:nvPr/>
              </p:nvSpPr>
              <p:spPr>
                <a:xfrm>
                  <a:off x="172633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50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50"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88" name="Graphic 8">
                <a:extLst>
                  <a:ext uri="{FF2B5EF4-FFF2-40B4-BE49-F238E27FC236}">
                    <a16:creationId xmlns:a16="http://schemas.microsoft.com/office/drawing/2014/main" id="{0A593218-4386-AD91-4A2B-272DFFA702F9}"/>
                  </a:ext>
                </a:extLst>
              </p:cNvPr>
              <p:cNvGrpSpPr/>
              <p:nvPr/>
            </p:nvGrpSpPr>
            <p:grpSpPr>
              <a:xfrm>
                <a:off x="1156095" y="7072767"/>
                <a:ext cx="581921" cy="62572"/>
                <a:chOff x="1156095" y="7072767"/>
                <a:chExt cx="581921" cy="62572"/>
              </a:xfrm>
              <a:grpFill/>
            </p:grpSpPr>
            <p:sp>
              <p:nvSpPr>
                <p:cNvPr id="525" name="Freeform 524">
                  <a:extLst>
                    <a:ext uri="{FF2B5EF4-FFF2-40B4-BE49-F238E27FC236}">
                      <a16:creationId xmlns:a16="http://schemas.microsoft.com/office/drawing/2014/main" id="{0CD50F73-64B6-55D6-2FE6-721128335EEA}"/>
                    </a:ext>
                  </a:extLst>
                </p:cNvPr>
                <p:cNvSpPr/>
                <p:nvPr/>
              </p:nvSpPr>
              <p:spPr>
                <a:xfrm>
                  <a:off x="1230281"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754" y="804"/>
                        <a:pt x="35441"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26" name="Freeform 525">
                  <a:extLst>
                    <a:ext uri="{FF2B5EF4-FFF2-40B4-BE49-F238E27FC236}">
                      <a16:creationId xmlns:a16="http://schemas.microsoft.com/office/drawing/2014/main" id="{B3AF95E7-E2A4-AAB2-65F7-83B48A0CFCAC}"/>
                    </a:ext>
                  </a:extLst>
                </p:cNvPr>
                <p:cNvSpPr/>
                <p:nvPr/>
              </p:nvSpPr>
              <p:spPr>
                <a:xfrm>
                  <a:off x="1156095" y="7072767"/>
                  <a:ext cx="581921" cy="62572"/>
                </a:xfrm>
                <a:custGeom>
                  <a:avLst/>
                  <a:gdLst>
                    <a:gd name="connsiteX0" fmla="*/ 5462 w 581921"/>
                    <a:gd name="connsiteY0" fmla="*/ 59263 h 62572"/>
                    <a:gd name="connsiteX1" fmla="*/ 12195 w 581921"/>
                    <a:gd name="connsiteY1" fmla="*/ 60025 h 62572"/>
                    <a:gd name="connsiteX2" fmla="*/ 32520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20" y="61804"/>
                      </a:cubicBezTo>
                      <a:cubicBezTo>
                        <a:pt x="36585"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50"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89" name="Graphic 8">
                <a:extLst>
                  <a:ext uri="{FF2B5EF4-FFF2-40B4-BE49-F238E27FC236}">
                    <a16:creationId xmlns:a16="http://schemas.microsoft.com/office/drawing/2014/main" id="{F986E55B-C23F-CFA3-122F-B1DDD70BB43B}"/>
                  </a:ext>
                </a:extLst>
              </p:cNvPr>
              <p:cNvGrpSpPr/>
              <p:nvPr/>
            </p:nvGrpSpPr>
            <p:grpSpPr>
              <a:xfrm>
                <a:off x="585733" y="7072767"/>
                <a:ext cx="581921" cy="62572"/>
                <a:chOff x="585733" y="7072767"/>
                <a:chExt cx="581921" cy="62572"/>
              </a:xfrm>
              <a:grpFill/>
            </p:grpSpPr>
            <p:sp>
              <p:nvSpPr>
                <p:cNvPr id="523" name="Freeform 522">
                  <a:extLst>
                    <a:ext uri="{FF2B5EF4-FFF2-40B4-BE49-F238E27FC236}">
                      <a16:creationId xmlns:a16="http://schemas.microsoft.com/office/drawing/2014/main" id="{A8A0DA04-6A46-D973-7744-03331006DEAB}"/>
                    </a:ext>
                  </a:extLst>
                </p:cNvPr>
                <p:cNvSpPr/>
                <p:nvPr/>
              </p:nvSpPr>
              <p:spPr>
                <a:xfrm>
                  <a:off x="660046"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187" y="931"/>
                        <a:pt x="35060" y="931"/>
                        <a:pt x="34806" y="931"/>
                      </a:cubicBezTo>
                      <a:cubicBezTo>
                        <a:pt x="27184" y="41"/>
                        <a:pt x="18800" y="-85"/>
                        <a:pt x="10670" y="41"/>
                      </a:cubicBezTo>
                      <a:cubicBezTo>
                        <a:pt x="6987" y="296"/>
                        <a:pt x="3557" y="296"/>
                        <a:pt x="0" y="550"/>
                      </a:cubicBezTo>
                      <a:cubicBezTo>
                        <a:pt x="11814" y="677"/>
                        <a:pt x="23627" y="804"/>
                        <a:pt x="35441" y="931"/>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24" name="Freeform 523">
                  <a:extLst>
                    <a:ext uri="{FF2B5EF4-FFF2-40B4-BE49-F238E27FC236}">
                      <a16:creationId xmlns:a16="http://schemas.microsoft.com/office/drawing/2014/main" id="{EFA9165B-CF77-0E17-2DB3-1F6D886DF787}"/>
                    </a:ext>
                  </a:extLst>
                </p:cNvPr>
                <p:cNvSpPr/>
                <p:nvPr/>
              </p:nvSpPr>
              <p:spPr>
                <a:xfrm>
                  <a:off x="585733" y="7072767"/>
                  <a:ext cx="581921" cy="62572"/>
                </a:xfrm>
                <a:custGeom>
                  <a:avLst/>
                  <a:gdLst>
                    <a:gd name="connsiteX0" fmla="*/ 5462 w 581921"/>
                    <a:gd name="connsiteY0" fmla="*/ 59263 h 62572"/>
                    <a:gd name="connsiteX1" fmla="*/ 12195 w 581921"/>
                    <a:gd name="connsiteY1" fmla="*/ 60025 h 62572"/>
                    <a:gd name="connsiteX2" fmla="*/ 32520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20" y="61804"/>
                      </a:cubicBezTo>
                      <a:cubicBezTo>
                        <a:pt x="36584" y="62058"/>
                        <a:pt x="40522" y="62058"/>
                        <a:pt x="45095" y="61677"/>
                      </a:cubicBezTo>
                      <a:cubicBezTo>
                        <a:pt x="50939" y="60915"/>
                        <a:pt x="57290" y="60788"/>
                        <a:pt x="63515" y="61169"/>
                      </a:cubicBezTo>
                      <a:cubicBezTo>
                        <a:pt x="63769"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90" name="Graphic 8">
                <a:extLst>
                  <a:ext uri="{FF2B5EF4-FFF2-40B4-BE49-F238E27FC236}">
                    <a16:creationId xmlns:a16="http://schemas.microsoft.com/office/drawing/2014/main" id="{8DC2AB4E-EDEE-4FF4-DF9A-70634C4BD41C}"/>
                  </a:ext>
                </a:extLst>
              </p:cNvPr>
              <p:cNvGrpSpPr/>
              <p:nvPr/>
            </p:nvGrpSpPr>
            <p:grpSpPr>
              <a:xfrm>
                <a:off x="348628" y="6728364"/>
                <a:ext cx="248410" cy="404994"/>
                <a:chOff x="348628" y="6728364"/>
                <a:chExt cx="248410" cy="404994"/>
              </a:xfrm>
              <a:grpFill/>
            </p:grpSpPr>
            <p:sp>
              <p:nvSpPr>
                <p:cNvPr id="521" name="Freeform 520">
                  <a:extLst>
                    <a:ext uri="{FF2B5EF4-FFF2-40B4-BE49-F238E27FC236}">
                      <a16:creationId xmlns:a16="http://schemas.microsoft.com/office/drawing/2014/main" id="{D6D20215-B32E-9FF9-C947-C39FEB350CF4}"/>
                    </a:ext>
                  </a:extLst>
                </p:cNvPr>
                <p:cNvSpPr/>
                <p:nvPr/>
              </p:nvSpPr>
              <p:spPr>
                <a:xfrm>
                  <a:off x="406749" y="6822133"/>
                  <a:ext cx="930" cy="29732"/>
                </a:xfrm>
                <a:custGeom>
                  <a:avLst/>
                  <a:gdLst>
                    <a:gd name="connsiteX0" fmla="*/ 0 w 930"/>
                    <a:gd name="connsiteY0" fmla="*/ 29732 h 29732"/>
                    <a:gd name="connsiteX1" fmla="*/ 0 w 930"/>
                    <a:gd name="connsiteY1" fmla="*/ 29223 h 29732"/>
                    <a:gd name="connsiteX2" fmla="*/ 889 w 930"/>
                    <a:gd name="connsiteY2" fmla="*/ 9275 h 29732"/>
                    <a:gd name="connsiteX3" fmla="*/ 381 w 930"/>
                    <a:gd name="connsiteY3" fmla="*/ 0 h 29732"/>
                    <a:gd name="connsiteX4" fmla="*/ 0 w 930"/>
                    <a:gd name="connsiteY4" fmla="*/ 29732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 h="29732">
                      <a:moveTo>
                        <a:pt x="0" y="29732"/>
                      </a:moveTo>
                      <a:lnTo>
                        <a:pt x="0" y="29223"/>
                      </a:lnTo>
                      <a:cubicBezTo>
                        <a:pt x="889" y="23125"/>
                        <a:pt x="1016" y="16263"/>
                        <a:pt x="889" y="9275"/>
                      </a:cubicBezTo>
                      <a:cubicBezTo>
                        <a:pt x="762" y="6099"/>
                        <a:pt x="635" y="3049"/>
                        <a:pt x="381" y="0"/>
                      </a:cubicBezTo>
                      <a:cubicBezTo>
                        <a:pt x="254" y="9910"/>
                        <a:pt x="127" y="19821"/>
                        <a:pt x="0" y="29732"/>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22" name="Freeform 521">
                  <a:extLst>
                    <a:ext uri="{FF2B5EF4-FFF2-40B4-BE49-F238E27FC236}">
                      <a16:creationId xmlns:a16="http://schemas.microsoft.com/office/drawing/2014/main" id="{E4CA2DA3-51B7-4F49-659D-79C36D13F8F9}"/>
                    </a:ext>
                  </a:extLst>
                </p:cNvPr>
                <p:cNvSpPr/>
                <p:nvPr/>
              </p:nvSpPr>
              <p:spPr>
                <a:xfrm>
                  <a:off x="348628" y="6728364"/>
                  <a:ext cx="248410" cy="404994"/>
                </a:xfrm>
                <a:custGeom>
                  <a:avLst/>
                  <a:gdLst>
                    <a:gd name="connsiteX0" fmla="*/ 44783 w 248410"/>
                    <a:gd name="connsiteY0" fmla="*/ 0 h 404994"/>
                    <a:gd name="connsiteX1" fmla="*/ 37415 w 248410"/>
                    <a:gd name="connsiteY1" fmla="*/ 890 h 404994"/>
                    <a:gd name="connsiteX2" fmla="*/ 17217 w 248410"/>
                    <a:gd name="connsiteY2" fmla="*/ 11181 h 404994"/>
                    <a:gd name="connsiteX3" fmla="*/ 9215 w 248410"/>
                    <a:gd name="connsiteY3" fmla="*/ 22617 h 404994"/>
                    <a:gd name="connsiteX4" fmla="*/ 4769 w 248410"/>
                    <a:gd name="connsiteY4" fmla="*/ 41802 h 404994"/>
                    <a:gd name="connsiteX5" fmla="*/ 2990 w 248410"/>
                    <a:gd name="connsiteY5" fmla="*/ 59209 h 404994"/>
                    <a:gd name="connsiteX6" fmla="*/ 2482 w 248410"/>
                    <a:gd name="connsiteY6" fmla="*/ 61370 h 404994"/>
                    <a:gd name="connsiteX7" fmla="*/ 1847 w 248410"/>
                    <a:gd name="connsiteY7" fmla="*/ 73948 h 404994"/>
                    <a:gd name="connsiteX8" fmla="*/ 196 w 248410"/>
                    <a:gd name="connsiteY8" fmla="*/ 152090 h 404994"/>
                    <a:gd name="connsiteX9" fmla="*/ 831 w 248410"/>
                    <a:gd name="connsiteY9" fmla="*/ 191986 h 404994"/>
                    <a:gd name="connsiteX10" fmla="*/ 2101 w 248410"/>
                    <a:gd name="connsiteY10" fmla="*/ 228325 h 404994"/>
                    <a:gd name="connsiteX11" fmla="*/ 3117 w 248410"/>
                    <a:gd name="connsiteY11" fmla="*/ 284485 h 404994"/>
                    <a:gd name="connsiteX12" fmla="*/ 3879 w 248410"/>
                    <a:gd name="connsiteY12" fmla="*/ 331878 h 404994"/>
                    <a:gd name="connsiteX13" fmla="*/ 5785 w 248410"/>
                    <a:gd name="connsiteY13" fmla="*/ 354240 h 404994"/>
                    <a:gd name="connsiteX14" fmla="*/ 11247 w 248410"/>
                    <a:gd name="connsiteY14" fmla="*/ 375967 h 404994"/>
                    <a:gd name="connsiteX15" fmla="*/ 25220 w 248410"/>
                    <a:gd name="connsiteY15" fmla="*/ 390325 h 404994"/>
                    <a:gd name="connsiteX16" fmla="*/ 46053 w 248410"/>
                    <a:gd name="connsiteY16" fmla="*/ 398965 h 404994"/>
                    <a:gd name="connsiteX17" fmla="*/ 76032 w 248410"/>
                    <a:gd name="connsiteY17" fmla="*/ 404428 h 404994"/>
                    <a:gd name="connsiteX18" fmla="*/ 116554 w 248410"/>
                    <a:gd name="connsiteY18" fmla="*/ 404682 h 404994"/>
                    <a:gd name="connsiteX19" fmla="*/ 224275 w 248410"/>
                    <a:gd name="connsiteY19" fmla="*/ 402649 h 404994"/>
                    <a:gd name="connsiteX20" fmla="*/ 242314 w 248410"/>
                    <a:gd name="connsiteY20" fmla="*/ 403793 h 404994"/>
                    <a:gd name="connsiteX21" fmla="*/ 248411 w 248410"/>
                    <a:gd name="connsiteY21" fmla="*/ 375459 h 404994"/>
                    <a:gd name="connsiteX22" fmla="*/ 242314 w 248410"/>
                    <a:gd name="connsiteY22" fmla="*/ 344965 h 404994"/>
                    <a:gd name="connsiteX23" fmla="*/ 231897 w 248410"/>
                    <a:gd name="connsiteY23" fmla="*/ 344711 h 404994"/>
                    <a:gd name="connsiteX24" fmla="*/ 193407 w 248410"/>
                    <a:gd name="connsiteY24" fmla="*/ 345219 h 404994"/>
                    <a:gd name="connsiteX25" fmla="*/ 156823 w 248410"/>
                    <a:gd name="connsiteY25" fmla="*/ 346870 h 404994"/>
                    <a:gd name="connsiteX26" fmla="*/ 106773 w 248410"/>
                    <a:gd name="connsiteY26" fmla="*/ 347252 h 404994"/>
                    <a:gd name="connsiteX27" fmla="*/ 81748 w 248410"/>
                    <a:gd name="connsiteY27" fmla="*/ 346998 h 404994"/>
                    <a:gd name="connsiteX28" fmla="*/ 61678 w 248410"/>
                    <a:gd name="connsiteY28" fmla="*/ 333529 h 404994"/>
                    <a:gd name="connsiteX29" fmla="*/ 57613 w 248410"/>
                    <a:gd name="connsiteY29" fmla="*/ 321840 h 404994"/>
                    <a:gd name="connsiteX30" fmla="*/ 57359 w 248410"/>
                    <a:gd name="connsiteY30" fmla="*/ 309388 h 404994"/>
                    <a:gd name="connsiteX31" fmla="*/ 57105 w 248410"/>
                    <a:gd name="connsiteY31" fmla="*/ 284485 h 404994"/>
                    <a:gd name="connsiteX32" fmla="*/ 56088 w 248410"/>
                    <a:gd name="connsiteY32" fmla="*/ 236203 h 404994"/>
                    <a:gd name="connsiteX33" fmla="*/ 56215 w 248410"/>
                    <a:gd name="connsiteY33" fmla="*/ 212316 h 404994"/>
                    <a:gd name="connsiteX34" fmla="*/ 56978 w 248410"/>
                    <a:gd name="connsiteY34" fmla="*/ 190843 h 404994"/>
                    <a:gd name="connsiteX35" fmla="*/ 58629 w 248410"/>
                    <a:gd name="connsiteY35" fmla="*/ 178137 h 404994"/>
                    <a:gd name="connsiteX36" fmla="*/ 58629 w 248410"/>
                    <a:gd name="connsiteY36" fmla="*/ 166447 h 404994"/>
                    <a:gd name="connsiteX37" fmla="*/ 57740 w 248410"/>
                    <a:gd name="connsiteY37" fmla="*/ 142052 h 404994"/>
                    <a:gd name="connsiteX38" fmla="*/ 57994 w 248410"/>
                    <a:gd name="connsiteY38" fmla="*/ 123628 h 404994"/>
                    <a:gd name="connsiteX39" fmla="*/ 58375 w 248410"/>
                    <a:gd name="connsiteY39" fmla="*/ 93897 h 404994"/>
                    <a:gd name="connsiteX40" fmla="*/ 63202 w 248410"/>
                    <a:gd name="connsiteY40" fmla="*/ 66071 h 404994"/>
                    <a:gd name="connsiteX41" fmla="*/ 88354 w 248410"/>
                    <a:gd name="connsiteY41" fmla="*/ 53492 h 404994"/>
                    <a:gd name="connsiteX42" fmla="*/ 67394 w 248410"/>
                    <a:gd name="connsiteY42" fmla="*/ 21473 h 404994"/>
                    <a:gd name="connsiteX43" fmla="*/ 44783 w 248410"/>
                    <a:gd name="connsiteY43" fmla="*/ 0 h 40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410" h="404994">
                      <a:moveTo>
                        <a:pt x="44783" y="0"/>
                      </a:moveTo>
                      <a:cubicBezTo>
                        <a:pt x="42369" y="127"/>
                        <a:pt x="39956" y="382"/>
                        <a:pt x="37415" y="890"/>
                      </a:cubicBezTo>
                      <a:cubicBezTo>
                        <a:pt x="29539" y="2541"/>
                        <a:pt x="22553" y="6099"/>
                        <a:pt x="17217" y="11181"/>
                      </a:cubicBezTo>
                      <a:cubicBezTo>
                        <a:pt x="13788" y="14231"/>
                        <a:pt x="11120" y="17789"/>
                        <a:pt x="9215" y="22617"/>
                      </a:cubicBezTo>
                      <a:cubicBezTo>
                        <a:pt x="6801" y="28970"/>
                        <a:pt x="5658" y="35576"/>
                        <a:pt x="4769" y="41802"/>
                      </a:cubicBezTo>
                      <a:cubicBezTo>
                        <a:pt x="4769" y="42056"/>
                        <a:pt x="3625" y="53619"/>
                        <a:pt x="2990" y="59209"/>
                      </a:cubicBezTo>
                      <a:cubicBezTo>
                        <a:pt x="2863" y="59845"/>
                        <a:pt x="2736" y="60480"/>
                        <a:pt x="2482" y="61370"/>
                      </a:cubicBezTo>
                      <a:cubicBezTo>
                        <a:pt x="1720" y="64673"/>
                        <a:pt x="1720" y="69247"/>
                        <a:pt x="1847" y="73948"/>
                      </a:cubicBezTo>
                      <a:cubicBezTo>
                        <a:pt x="-186" y="98343"/>
                        <a:pt x="-186" y="123755"/>
                        <a:pt x="196" y="152090"/>
                      </a:cubicBezTo>
                      <a:lnTo>
                        <a:pt x="831" y="191986"/>
                      </a:lnTo>
                      <a:lnTo>
                        <a:pt x="2101" y="228325"/>
                      </a:lnTo>
                      <a:cubicBezTo>
                        <a:pt x="2990" y="247130"/>
                        <a:pt x="4006" y="266061"/>
                        <a:pt x="3117" y="284485"/>
                      </a:cubicBezTo>
                      <a:cubicBezTo>
                        <a:pt x="2355" y="300748"/>
                        <a:pt x="2863" y="316630"/>
                        <a:pt x="3879" y="331878"/>
                      </a:cubicBezTo>
                      <a:lnTo>
                        <a:pt x="5785" y="354240"/>
                      </a:lnTo>
                      <a:cubicBezTo>
                        <a:pt x="6293" y="361610"/>
                        <a:pt x="7309" y="368979"/>
                        <a:pt x="11247" y="375967"/>
                      </a:cubicBezTo>
                      <a:cubicBezTo>
                        <a:pt x="14677" y="382447"/>
                        <a:pt x="19631" y="386640"/>
                        <a:pt x="25220" y="390325"/>
                      </a:cubicBezTo>
                      <a:cubicBezTo>
                        <a:pt x="30937" y="393882"/>
                        <a:pt x="37796" y="397059"/>
                        <a:pt x="46053" y="398965"/>
                      </a:cubicBezTo>
                      <a:cubicBezTo>
                        <a:pt x="53675" y="400235"/>
                        <a:pt x="67521" y="403920"/>
                        <a:pt x="76032" y="404428"/>
                      </a:cubicBezTo>
                      <a:cubicBezTo>
                        <a:pt x="91657" y="405444"/>
                        <a:pt x="100295" y="404809"/>
                        <a:pt x="116554" y="404682"/>
                      </a:cubicBezTo>
                      <a:cubicBezTo>
                        <a:pt x="152885" y="403666"/>
                        <a:pt x="189977" y="403031"/>
                        <a:pt x="224275" y="402649"/>
                      </a:cubicBezTo>
                      <a:cubicBezTo>
                        <a:pt x="230246" y="402522"/>
                        <a:pt x="236343" y="403157"/>
                        <a:pt x="242314" y="403793"/>
                      </a:cubicBezTo>
                      <a:lnTo>
                        <a:pt x="248411" y="375459"/>
                      </a:lnTo>
                      <a:lnTo>
                        <a:pt x="242314" y="344965"/>
                      </a:lnTo>
                      <a:lnTo>
                        <a:pt x="231897" y="344711"/>
                      </a:lnTo>
                      <a:cubicBezTo>
                        <a:pt x="216400" y="344076"/>
                        <a:pt x="206110" y="344583"/>
                        <a:pt x="193407" y="345219"/>
                      </a:cubicBezTo>
                      <a:cubicBezTo>
                        <a:pt x="181212" y="345855"/>
                        <a:pt x="168763" y="346743"/>
                        <a:pt x="156823" y="346870"/>
                      </a:cubicBezTo>
                      <a:lnTo>
                        <a:pt x="106773" y="347252"/>
                      </a:lnTo>
                      <a:cubicBezTo>
                        <a:pt x="98389" y="347125"/>
                        <a:pt x="90005" y="347760"/>
                        <a:pt x="81748" y="346998"/>
                      </a:cubicBezTo>
                      <a:cubicBezTo>
                        <a:pt x="73491" y="345727"/>
                        <a:pt x="65870" y="340645"/>
                        <a:pt x="61678" y="333529"/>
                      </a:cubicBezTo>
                      <a:cubicBezTo>
                        <a:pt x="59518" y="329972"/>
                        <a:pt x="58121" y="325906"/>
                        <a:pt x="57613" y="321840"/>
                      </a:cubicBezTo>
                      <a:cubicBezTo>
                        <a:pt x="57232" y="317647"/>
                        <a:pt x="57486" y="313581"/>
                        <a:pt x="57359" y="309388"/>
                      </a:cubicBezTo>
                      <a:lnTo>
                        <a:pt x="57105" y="284485"/>
                      </a:lnTo>
                      <a:cubicBezTo>
                        <a:pt x="56851" y="267967"/>
                        <a:pt x="56597" y="250814"/>
                        <a:pt x="56088" y="236203"/>
                      </a:cubicBezTo>
                      <a:cubicBezTo>
                        <a:pt x="55961" y="230612"/>
                        <a:pt x="55961" y="220955"/>
                        <a:pt x="56215" y="212316"/>
                      </a:cubicBezTo>
                      <a:cubicBezTo>
                        <a:pt x="56470" y="201515"/>
                        <a:pt x="56724" y="192113"/>
                        <a:pt x="56978" y="190843"/>
                      </a:cubicBezTo>
                      <a:cubicBezTo>
                        <a:pt x="57867" y="185379"/>
                        <a:pt x="58375" y="182203"/>
                        <a:pt x="58629" y="178137"/>
                      </a:cubicBezTo>
                      <a:cubicBezTo>
                        <a:pt x="58883" y="174325"/>
                        <a:pt x="58756" y="170386"/>
                        <a:pt x="58629" y="166447"/>
                      </a:cubicBezTo>
                      <a:cubicBezTo>
                        <a:pt x="58375" y="158316"/>
                        <a:pt x="57613" y="150692"/>
                        <a:pt x="57740" y="142052"/>
                      </a:cubicBezTo>
                      <a:cubicBezTo>
                        <a:pt x="57867" y="135953"/>
                        <a:pt x="57867" y="129855"/>
                        <a:pt x="57994" y="123628"/>
                      </a:cubicBezTo>
                      <a:cubicBezTo>
                        <a:pt x="58121" y="113718"/>
                        <a:pt x="58248" y="103807"/>
                        <a:pt x="58375" y="93897"/>
                      </a:cubicBezTo>
                      <a:cubicBezTo>
                        <a:pt x="58756" y="84494"/>
                        <a:pt x="57232" y="74076"/>
                        <a:pt x="63202" y="66071"/>
                      </a:cubicBezTo>
                      <a:cubicBezTo>
                        <a:pt x="68537" y="57939"/>
                        <a:pt x="78319" y="53110"/>
                        <a:pt x="88354" y="53492"/>
                      </a:cubicBezTo>
                      <a:cubicBezTo>
                        <a:pt x="81113" y="42819"/>
                        <a:pt x="73619" y="31638"/>
                        <a:pt x="67394" y="21473"/>
                      </a:cubicBezTo>
                      <a:cubicBezTo>
                        <a:pt x="60026" y="13976"/>
                        <a:pt x="52405" y="6988"/>
                        <a:pt x="44783"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91" name="Graphic 8">
                <a:extLst>
                  <a:ext uri="{FF2B5EF4-FFF2-40B4-BE49-F238E27FC236}">
                    <a16:creationId xmlns:a16="http://schemas.microsoft.com/office/drawing/2014/main" id="{363EC5D5-6204-689C-4818-F1D2A1498322}"/>
                  </a:ext>
                </a:extLst>
              </p:cNvPr>
              <p:cNvGrpSpPr/>
              <p:nvPr/>
            </p:nvGrpSpPr>
            <p:grpSpPr>
              <a:xfrm>
                <a:off x="393538" y="6719464"/>
                <a:ext cx="594116" cy="62699"/>
                <a:chOff x="393538" y="6719464"/>
                <a:chExt cx="594116" cy="62699"/>
              </a:xfrm>
              <a:grpFill/>
            </p:grpSpPr>
            <p:sp>
              <p:nvSpPr>
                <p:cNvPr id="519" name="Freeform 518">
                  <a:extLst>
                    <a:ext uri="{FF2B5EF4-FFF2-40B4-BE49-F238E27FC236}">
                      <a16:creationId xmlns:a16="http://schemas.microsoft.com/office/drawing/2014/main" id="{49E6D16D-331B-B009-DF43-AE197A044859}"/>
                    </a:ext>
                  </a:extLst>
                </p:cNvPr>
                <p:cNvSpPr/>
                <p:nvPr/>
              </p:nvSpPr>
              <p:spPr>
                <a:xfrm>
                  <a:off x="878155"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lnTo>
                        <a:pt x="635" y="0"/>
                      </a:lnTo>
                      <a:cubicBezTo>
                        <a:pt x="8257" y="889"/>
                        <a:pt x="16641" y="1016"/>
                        <a:pt x="24771" y="889"/>
                      </a:cubicBezTo>
                      <a:cubicBezTo>
                        <a:pt x="28455" y="762"/>
                        <a:pt x="31884" y="635"/>
                        <a:pt x="35441" y="381"/>
                      </a:cubicBezTo>
                      <a:cubicBezTo>
                        <a:pt x="23500" y="254"/>
                        <a:pt x="11687"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20" name="Freeform 519">
                  <a:extLst>
                    <a:ext uri="{FF2B5EF4-FFF2-40B4-BE49-F238E27FC236}">
                      <a16:creationId xmlns:a16="http://schemas.microsoft.com/office/drawing/2014/main" id="{FD4915AA-8934-411D-5902-07874BADCAE4}"/>
                    </a:ext>
                  </a:extLst>
                </p:cNvPr>
                <p:cNvSpPr/>
                <p:nvPr/>
              </p:nvSpPr>
              <p:spPr>
                <a:xfrm>
                  <a:off x="393538" y="6719464"/>
                  <a:ext cx="594116" cy="62699"/>
                </a:xfrm>
                <a:custGeom>
                  <a:avLst/>
                  <a:gdLst>
                    <a:gd name="connsiteX0" fmla="*/ 588781 w 594116"/>
                    <a:gd name="connsiteY0" fmla="*/ 3309 h 62699"/>
                    <a:gd name="connsiteX1" fmla="*/ 582049 w 594116"/>
                    <a:gd name="connsiteY1" fmla="*/ 2547 h 62699"/>
                    <a:gd name="connsiteX2" fmla="*/ 561724 w 594116"/>
                    <a:gd name="connsiteY2" fmla="*/ 768 h 62699"/>
                    <a:gd name="connsiteX3" fmla="*/ 549148 w 594116"/>
                    <a:gd name="connsiteY3" fmla="*/ 895 h 62699"/>
                    <a:gd name="connsiteX4" fmla="*/ 530729 w 594116"/>
                    <a:gd name="connsiteY4" fmla="*/ 1403 h 62699"/>
                    <a:gd name="connsiteX5" fmla="*/ 514342 w 594116"/>
                    <a:gd name="connsiteY5" fmla="*/ 1530 h 62699"/>
                    <a:gd name="connsiteX6" fmla="*/ 512182 w 594116"/>
                    <a:gd name="connsiteY6" fmla="*/ 1276 h 62699"/>
                    <a:gd name="connsiteX7" fmla="*/ 500877 w 594116"/>
                    <a:gd name="connsiteY7" fmla="*/ 1784 h 62699"/>
                    <a:gd name="connsiteX8" fmla="*/ 366861 w 594116"/>
                    <a:gd name="connsiteY8" fmla="*/ 4199 h 62699"/>
                    <a:gd name="connsiteX9" fmla="*/ 319987 w 594116"/>
                    <a:gd name="connsiteY9" fmla="*/ 5088 h 62699"/>
                    <a:gd name="connsiteX10" fmla="*/ 235640 w 594116"/>
                    <a:gd name="connsiteY10" fmla="*/ 2547 h 62699"/>
                    <a:gd name="connsiteX11" fmla="*/ 195879 w 594116"/>
                    <a:gd name="connsiteY11" fmla="*/ 2547 h 62699"/>
                    <a:gd name="connsiteX12" fmla="*/ 164630 w 594116"/>
                    <a:gd name="connsiteY12" fmla="*/ 5 h 62699"/>
                    <a:gd name="connsiteX13" fmla="*/ 123981 w 594116"/>
                    <a:gd name="connsiteY13" fmla="*/ 2166 h 62699"/>
                    <a:gd name="connsiteX14" fmla="*/ 70501 w 594116"/>
                    <a:gd name="connsiteY14" fmla="*/ 3817 h 62699"/>
                    <a:gd name="connsiteX15" fmla="*/ 19563 w 594116"/>
                    <a:gd name="connsiteY15" fmla="*/ 7883 h 62699"/>
                    <a:gd name="connsiteX16" fmla="*/ 0 w 594116"/>
                    <a:gd name="connsiteY16" fmla="*/ 8900 h 62699"/>
                    <a:gd name="connsiteX17" fmla="*/ 12449 w 594116"/>
                    <a:gd name="connsiteY17" fmla="*/ 32152 h 62699"/>
                    <a:gd name="connsiteX18" fmla="*/ 43698 w 594116"/>
                    <a:gd name="connsiteY18" fmla="*/ 62137 h 62699"/>
                    <a:gd name="connsiteX19" fmla="*/ 52590 w 594116"/>
                    <a:gd name="connsiteY19" fmla="*/ 62392 h 62699"/>
                    <a:gd name="connsiteX20" fmla="*/ 124108 w 594116"/>
                    <a:gd name="connsiteY20" fmla="*/ 60231 h 62699"/>
                    <a:gd name="connsiteX21" fmla="*/ 232464 w 594116"/>
                    <a:gd name="connsiteY21" fmla="*/ 59596 h 62699"/>
                    <a:gd name="connsiteX22" fmla="*/ 349839 w 594116"/>
                    <a:gd name="connsiteY22" fmla="*/ 58071 h 62699"/>
                    <a:gd name="connsiteX23" fmla="*/ 401667 w 594116"/>
                    <a:gd name="connsiteY23" fmla="*/ 58961 h 62699"/>
                    <a:gd name="connsiteX24" fmla="*/ 462895 w 594116"/>
                    <a:gd name="connsiteY24" fmla="*/ 59723 h 62699"/>
                    <a:gd name="connsiteX25" fmla="*/ 484617 w 594116"/>
                    <a:gd name="connsiteY25" fmla="*/ 59978 h 62699"/>
                    <a:gd name="connsiteX26" fmla="*/ 519931 w 594116"/>
                    <a:gd name="connsiteY26" fmla="*/ 60358 h 62699"/>
                    <a:gd name="connsiteX27" fmla="*/ 588781 w 594116"/>
                    <a:gd name="connsiteY27" fmla="*/ 62010 h 62699"/>
                    <a:gd name="connsiteX28" fmla="*/ 594117 w 594116"/>
                    <a:gd name="connsiteY28" fmla="*/ 29737 h 62699"/>
                    <a:gd name="connsiteX29" fmla="*/ 588781 w 594116"/>
                    <a:gd name="connsiteY29"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6" h="62699">
                      <a:moveTo>
                        <a:pt x="588781" y="3309"/>
                      </a:moveTo>
                      <a:lnTo>
                        <a:pt x="582049" y="2547"/>
                      </a:lnTo>
                      <a:cubicBezTo>
                        <a:pt x="574935" y="1657"/>
                        <a:pt x="568329" y="895"/>
                        <a:pt x="561724" y="768"/>
                      </a:cubicBezTo>
                      <a:cubicBezTo>
                        <a:pt x="557659" y="514"/>
                        <a:pt x="553721" y="514"/>
                        <a:pt x="549148" y="895"/>
                      </a:cubicBezTo>
                      <a:cubicBezTo>
                        <a:pt x="543305" y="1657"/>
                        <a:pt x="536953" y="1784"/>
                        <a:pt x="530729" y="1403"/>
                      </a:cubicBezTo>
                      <a:cubicBezTo>
                        <a:pt x="530475" y="1403"/>
                        <a:pt x="519550" y="1530"/>
                        <a:pt x="514342" y="1530"/>
                      </a:cubicBezTo>
                      <a:cubicBezTo>
                        <a:pt x="513580" y="1403"/>
                        <a:pt x="513072" y="1403"/>
                        <a:pt x="512182" y="1276"/>
                      </a:cubicBezTo>
                      <a:cubicBezTo>
                        <a:pt x="508753" y="895"/>
                        <a:pt x="504815" y="1276"/>
                        <a:pt x="500877" y="1784"/>
                      </a:cubicBezTo>
                      <a:cubicBezTo>
                        <a:pt x="456290" y="2292"/>
                        <a:pt x="411575" y="1784"/>
                        <a:pt x="366861" y="4199"/>
                      </a:cubicBezTo>
                      <a:cubicBezTo>
                        <a:pt x="351236" y="5088"/>
                        <a:pt x="335739" y="6231"/>
                        <a:pt x="319987" y="5088"/>
                      </a:cubicBezTo>
                      <a:cubicBezTo>
                        <a:pt x="291914" y="3055"/>
                        <a:pt x="263713" y="3055"/>
                        <a:pt x="235640" y="2547"/>
                      </a:cubicBezTo>
                      <a:cubicBezTo>
                        <a:pt x="222428" y="2292"/>
                        <a:pt x="213536" y="5215"/>
                        <a:pt x="195879" y="2547"/>
                      </a:cubicBezTo>
                      <a:cubicBezTo>
                        <a:pt x="187876" y="2039"/>
                        <a:pt x="174411" y="-122"/>
                        <a:pt x="164630" y="5"/>
                      </a:cubicBezTo>
                      <a:cubicBezTo>
                        <a:pt x="148243" y="387"/>
                        <a:pt x="140113" y="1530"/>
                        <a:pt x="123981" y="2166"/>
                      </a:cubicBezTo>
                      <a:lnTo>
                        <a:pt x="70501" y="3817"/>
                      </a:lnTo>
                      <a:cubicBezTo>
                        <a:pt x="52844" y="4579"/>
                        <a:pt x="35822" y="6105"/>
                        <a:pt x="19563" y="7883"/>
                      </a:cubicBezTo>
                      <a:cubicBezTo>
                        <a:pt x="13211" y="8519"/>
                        <a:pt x="6733" y="8772"/>
                        <a:pt x="0" y="8900"/>
                      </a:cubicBezTo>
                      <a:lnTo>
                        <a:pt x="12449" y="32152"/>
                      </a:lnTo>
                      <a:cubicBezTo>
                        <a:pt x="23119" y="41935"/>
                        <a:pt x="33536" y="51973"/>
                        <a:pt x="43698" y="62137"/>
                      </a:cubicBezTo>
                      <a:lnTo>
                        <a:pt x="52590" y="62392"/>
                      </a:lnTo>
                      <a:cubicBezTo>
                        <a:pt x="77488" y="63662"/>
                        <a:pt x="100099" y="60613"/>
                        <a:pt x="124108" y="60231"/>
                      </a:cubicBezTo>
                      <a:lnTo>
                        <a:pt x="232464" y="59596"/>
                      </a:lnTo>
                      <a:cubicBezTo>
                        <a:pt x="271589" y="59469"/>
                        <a:pt x="310714" y="59088"/>
                        <a:pt x="349839" y="58071"/>
                      </a:cubicBezTo>
                      <a:cubicBezTo>
                        <a:pt x="364193" y="57691"/>
                        <a:pt x="398999" y="58453"/>
                        <a:pt x="401667" y="58961"/>
                      </a:cubicBezTo>
                      <a:cubicBezTo>
                        <a:pt x="421356" y="62645"/>
                        <a:pt x="442443" y="59469"/>
                        <a:pt x="462895" y="59723"/>
                      </a:cubicBezTo>
                      <a:cubicBezTo>
                        <a:pt x="470136" y="59850"/>
                        <a:pt x="477376" y="59850"/>
                        <a:pt x="484617" y="59978"/>
                      </a:cubicBezTo>
                      <a:cubicBezTo>
                        <a:pt x="496431" y="60105"/>
                        <a:pt x="508118" y="60231"/>
                        <a:pt x="519931" y="60358"/>
                      </a:cubicBezTo>
                      <a:cubicBezTo>
                        <a:pt x="542924" y="60613"/>
                        <a:pt x="565916" y="61121"/>
                        <a:pt x="588781" y="62010"/>
                      </a:cubicBezTo>
                      <a:lnTo>
                        <a:pt x="594117" y="29737"/>
                      </a:lnTo>
                      <a:lnTo>
                        <a:pt x="588781"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492" name="Graphic 8">
                <a:extLst>
                  <a:ext uri="{FF2B5EF4-FFF2-40B4-BE49-F238E27FC236}">
                    <a16:creationId xmlns:a16="http://schemas.microsoft.com/office/drawing/2014/main" id="{004CB9DE-B092-4527-4637-4A2DD56FEF28}"/>
                  </a:ext>
                </a:extLst>
              </p:cNvPr>
              <p:cNvGrpSpPr/>
              <p:nvPr/>
            </p:nvGrpSpPr>
            <p:grpSpPr>
              <a:xfrm>
                <a:off x="976222" y="6719464"/>
                <a:ext cx="581921" cy="62572"/>
                <a:chOff x="976222" y="6719464"/>
                <a:chExt cx="581921" cy="62572"/>
              </a:xfrm>
              <a:grpFill/>
            </p:grpSpPr>
            <p:sp>
              <p:nvSpPr>
                <p:cNvPr id="517" name="Freeform 516">
                  <a:extLst>
                    <a:ext uri="{FF2B5EF4-FFF2-40B4-BE49-F238E27FC236}">
                      <a16:creationId xmlns:a16="http://schemas.microsoft.com/office/drawing/2014/main" id="{4BBC825D-F9EC-8C5E-48D9-82CB04450B73}"/>
                    </a:ext>
                  </a:extLst>
                </p:cNvPr>
                <p:cNvSpPr/>
                <p:nvPr/>
              </p:nvSpPr>
              <p:spPr>
                <a:xfrm>
                  <a:off x="1448390"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5" y="635"/>
                        <a:pt x="31884" y="635"/>
                        <a:pt x="35441" y="381"/>
                      </a:cubicBezTo>
                      <a:cubicBezTo>
                        <a:pt x="23627"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18" name="Freeform 517">
                  <a:extLst>
                    <a:ext uri="{FF2B5EF4-FFF2-40B4-BE49-F238E27FC236}">
                      <a16:creationId xmlns:a16="http://schemas.microsoft.com/office/drawing/2014/main" id="{0FD86930-DE68-B0B4-A5CA-EF7B63273BE0}"/>
                    </a:ext>
                  </a:extLst>
                </p:cNvPr>
                <p:cNvSpPr/>
                <p:nvPr/>
              </p:nvSpPr>
              <p:spPr>
                <a:xfrm>
                  <a:off x="976222"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12" name="Graphic 8">
                <a:extLst>
                  <a:ext uri="{FF2B5EF4-FFF2-40B4-BE49-F238E27FC236}">
                    <a16:creationId xmlns:a16="http://schemas.microsoft.com/office/drawing/2014/main" id="{12408642-0FA8-D6A3-56F2-C10CE42DD45F}"/>
                  </a:ext>
                </a:extLst>
              </p:cNvPr>
              <p:cNvGrpSpPr/>
              <p:nvPr/>
            </p:nvGrpSpPr>
            <p:grpSpPr>
              <a:xfrm>
                <a:off x="1546584" y="6719464"/>
                <a:ext cx="581921" cy="62572"/>
                <a:chOff x="1546584" y="6719464"/>
                <a:chExt cx="581921" cy="62572"/>
              </a:xfrm>
              <a:grpFill/>
            </p:grpSpPr>
            <p:sp>
              <p:nvSpPr>
                <p:cNvPr id="515" name="Freeform 514">
                  <a:extLst>
                    <a:ext uri="{FF2B5EF4-FFF2-40B4-BE49-F238E27FC236}">
                      <a16:creationId xmlns:a16="http://schemas.microsoft.com/office/drawing/2014/main" id="{EE98209E-112C-1163-1306-C854548C7438}"/>
                    </a:ext>
                  </a:extLst>
                </p:cNvPr>
                <p:cNvSpPr/>
                <p:nvPr/>
              </p:nvSpPr>
              <p:spPr>
                <a:xfrm>
                  <a:off x="2018752"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254" y="0"/>
                        <a:pt x="381" y="0"/>
                        <a:pt x="635" y="0"/>
                      </a:cubicBezTo>
                      <a:cubicBezTo>
                        <a:pt x="8257" y="889"/>
                        <a:pt x="16641" y="1016"/>
                        <a:pt x="24771" y="889"/>
                      </a:cubicBezTo>
                      <a:cubicBezTo>
                        <a:pt x="28455" y="635"/>
                        <a:pt x="31884" y="635"/>
                        <a:pt x="35441" y="381"/>
                      </a:cubicBezTo>
                      <a:cubicBezTo>
                        <a:pt x="23500"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16" name="Freeform 515">
                  <a:extLst>
                    <a:ext uri="{FF2B5EF4-FFF2-40B4-BE49-F238E27FC236}">
                      <a16:creationId xmlns:a16="http://schemas.microsoft.com/office/drawing/2014/main" id="{CFC08BEC-E32E-FDA5-B1CD-5A35D5792F56}"/>
                    </a:ext>
                  </a:extLst>
                </p:cNvPr>
                <p:cNvSpPr/>
                <p:nvPr/>
              </p:nvSpPr>
              <p:spPr>
                <a:xfrm>
                  <a:off x="154658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5"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13" name="Graphic 8">
                <a:extLst>
                  <a:ext uri="{FF2B5EF4-FFF2-40B4-BE49-F238E27FC236}">
                    <a16:creationId xmlns:a16="http://schemas.microsoft.com/office/drawing/2014/main" id="{8DBDCC49-6A38-9D04-0804-3CC668C98877}"/>
                  </a:ext>
                </a:extLst>
              </p:cNvPr>
              <p:cNvGrpSpPr/>
              <p:nvPr/>
            </p:nvGrpSpPr>
            <p:grpSpPr>
              <a:xfrm>
                <a:off x="2117073" y="6719464"/>
                <a:ext cx="581794" cy="62572"/>
                <a:chOff x="2117073" y="6719464"/>
                <a:chExt cx="581794" cy="62572"/>
              </a:xfrm>
              <a:grpFill/>
            </p:grpSpPr>
            <p:sp>
              <p:nvSpPr>
                <p:cNvPr id="513" name="Freeform 512">
                  <a:extLst>
                    <a:ext uri="{FF2B5EF4-FFF2-40B4-BE49-F238E27FC236}">
                      <a16:creationId xmlns:a16="http://schemas.microsoft.com/office/drawing/2014/main" id="{6C401696-6776-F6F9-2191-3281816BADED}"/>
                    </a:ext>
                  </a:extLst>
                </p:cNvPr>
                <p:cNvSpPr/>
                <p:nvPr/>
              </p:nvSpPr>
              <p:spPr>
                <a:xfrm>
                  <a:off x="2589114"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254" y="0"/>
                        <a:pt x="381" y="0"/>
                        <a:pt x="635" y="0"/>
                      </a:cubicBezTo>
                      <a:cubicBezTo>
                        <a:pt x="8257" y="889"/>
                        <a:pt x="16641" y="1016"/>
                        <a:pt x="24771" y="889"/>
                      </a:cubicBezTo>
                      <a:cubicBezTo>
                        <a:pt x="28455" y="635"/>
                        <a:pt x="31885" y="635"/>
                        <a:pt x="35441" y="381"/>
                      </a:cubicBezTo>
                      <a:cubicBezTo>
                        <a:pt x="23501" y="254"/>
                        <a:pt x="11687"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14" name="Freeform 513">
                  <a:extLst>
                    <a:ext uri="{FF2B5EF4-FFF2-40B4-BE49-F238E27FC236}">
                      <a16:creationId xmlns:a16="http://schemas.microsoft.com/office/drawing/2014/main" id="{51893F5F-667C-F565-B8E1-484ABA6923BC}"/>
                    </a:ext>
                  </a:extLst>
                </p:cNvPr>
                <p:cNvSpPr/>
                <p:nvPr/>
              </p:nvSpPr>
              <p:spPr>
                <a:xfrm>
                  <a:off x="2117073" y="6719464"/>
                  <a:ext cx="581794" cy="62572"/>
                </a:xfrm>
                <a:custGeom>
                  <a:avLst/>
                  <a:gdLst>
                    <a:gd name="connsiteX0" fmla="*/ 576332 w 581794"/>
                    <a:gd name="connsiteY0" fmla="*/ 3309 h 62572"/>
                    <a:gd name="connsiteX1" fmla="*/ 569600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4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8 w 581794"/>
                    <a:gd name="connsiteY12" fmla="*/ 5 h 62572"/>
                    <a:gd name="connsiteX13" fmla="*/ 118264 w 581794"/>
                    <a:gd name="connsiteY13" fmla="*/ 2166 h 62572"/>
                    <a:gd name="connsiteX14" fmla="*/ 24136 w 581794"/>
                    <a:gd name="connsiteY14" fmla="*/ 4326 h 62572"/>
                    <a:gd name="connsiteX15" fmla="*/ 6097 w 581794"/>
                    <a:gd name="connsiteY15" fmla="*/ 3182 h 62572"/>
                    <a:gd name="connsiteX16" fmla="*/ 0 w 581794"/>
                    <a:gd name="connsiteY16" fmla="*/ 31517 h 62572"/>
                    <a:gd name="connsiteX17" fmla="*/ 6097 w 581794"/>
                    <a:gd name="connsiteY17" fmla="*/ 62010 h 62572"/>
                    <a:gd name="connsiteX18" fmla="*/ 16514 w 581794"/>
                    <a:gd name="connsiteY18" fmla="*/ 62265 h 62572"/>
                    <a:gd name="connsiteX19" fmla="*/ 102767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5 w 581794"/>
                    <a:gd name="connsiteY23" fmla="*/ 59978 h 62572"/>
                    <a:gd name="connsiteX24" fmla="*/ 507609 w 581794"/>
                    <a:gd name="connsiteY24" fmla="*/ 60358 h 62572"/>
                    <a:gd name="connsiteX25" fmla="*/ 576459 w 581794"/>
                    <a:gd name="connsiteY25" fmla="*/ 62010 h 62572"/>
                    <a:gd name="connsiteX26" fmla="*/ 581794 w 581794"/>
                    <a:gd name="connsiteY26" fmla="*/ 29737 h 62572"/>
                    <a:gd name="connsiteX27" fmla="*/ 576332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2" y="3309"/>
                      </a:moveTo>
                      <a:cubicBezTo>
                        <a:pt x="574046" y="3055"/>
                        <a:pt x="571886"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80" y="2292"/>
                        <a:pt x="201087" y="5215"/>
                        <a:pt x="183430" y="2547"/>
                      </a:cubicBezTo>
                      <a:cubicBezTo>
                        <a:pt x="175681" y="2039"/>
                        <a:pt x="161073" y="-122"/>
                        <a:pt x="153578" y="5"/>
                      </a:cubicBezTo>
                      <a:cubicBezTo>
                        <a:pt x="139478" y="387"/>
                        <a:pt x="132365" y="1530"/>
                        <a:pt x="118264" y="2166"/>
                      </a:cubicBezTo>
                      <a:cubicBezTo>
                        <a:pt x="86888" y="3436"/>
                        <a:pt x="55512" y="3944"/>
                        <a:pt x="24136" y="4326"/>
                      </a:cubicBezTo>
                      <a:cubicBezTo>
                        <a:pt x="18165" y="4453"/>
                        <a:pt x="12068" y="3817"/>
                        <a:pt x="6097" y="3182"/>
                      </a:cubicBezTo>
                      <a:lnTo>
                        <a:pt x="0" y="31517"/>
                      </a:lnTo>
                      <a:lnTo>
                        <a:pt x="6097" y="62010"/>
                      </a:lnTo>
                      <a:cubicBezTo>
                        <a:pt x="9527" y="62137"/>
                        <a:pt x="13084" y="62137"/>
                        <a:pt x="16514" y="62265"/>
                      </a:cubicBezTo>
                      <a:cubicBezTo>
                        <a:pt x="45349" y="63535"/>
                        <a:pt x="74566" y="60486"/>
                        <a:pt x="102767" y="60105"/>
                      </a:cubicBezTo>
                      <a:cubicBezTo>
                        <a:pt x="181017" y="59215"/>
                        <a:pt x="259267" y="60105"/>
                        <a:pt x="337517" y="58071"/>
                      </a:cubicBezTo>
                      <a:cubicBezTo>
                        <a:pt x="351871" y="57691"/>
                        <a:pt x="386677" y="58453"/>
                        <a:pt x="389345" y="58961"/>
                      </a:cubicBezTo>
                      <a:cubicBezTo>
                        <a:pt x="409035" y="62645"/>
                        <a:pt x="430121" y="59469"/>
                        <a:pt x="450573" y="59723"/>
                      </a:cubicBezTo>
                      <a:cubicBezTo>
                        <a:pt x="457814" y="59850"/>
                        <a:pt x="465054" y="59850"/>
                        <a:pt x="472295" y="59978"/>
                      </a:cubicBezTo>
                      <a:cubicBezTo>
                        <a:pt x="484109" y="60105"/>
                        <a:pt x="495796" y="60231"/>
                        <a:pt x="507609" y="60358"/>
                      </a:cubicBezTo>
                      <a:cubicBezTo>
                        <a:pt x="530602" y="60613"/>
                        <a:pt x="553594" y="61121"/>
                        <a:pt x="576459" y="62010"/>
                      </a:cubicBezTo>
                      <a:lnTo>
                        <a:pt x="581794" y="29737"/>
                      </a:lnTo>
                      <a:lnTo>
                        <a:pt x="576332"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14" name="Graphic 8">
                <a:extLst>
                  <a:ext uri="{FF2B5EF4-FFF2-40B4-BE49-F238E27FC236}">
                    <a16:creationId xmlns:a16="http://schemas.microsoft.com/office/drawing/2014/main" id="{C275E7A9-FC16-57C5-9C6C-53FE4C1F8FBE}"/>
                  </a:ext>
                </a:extLst>
              </p:cNvPr>
              <p:cNvGrpSpPr/>
              <p:nvPr/>
            </p:nvGrpSpPr>
            <p:grpSpPr>
              <a:xfrm>
                <a:off x="2687180" y="6719464"/>
                <a:ext cx="581921" cy="62572"/>
                <a:chOff x="2687180" y="6719464"/>
                <a:chExt cx="581921" cy="62572"/>
              </a:xfrm>
              <a:grpFill/>
            </p:grpSpPr>
            <p:sp>
              <p:nvSpPr>
                <p:cNvPr id="255" name="Freeform 254">
                  <a:extLst>
                    <a:ext uri="{FF2B5EF4-FFF2-40B4-BE49-F238E27FC236}">
                      <a16:creationId xmlns:a16="http://schemas.microsoft.com/office/drawing/2014/main" id="{662C9E7A-4F92-A060-DB69-78ADF5B6C2F9}"/>
                    </a:ext>
                  </a:extLst>
                </p:cNvPr>
                <p:cNvSpPr/>
                <p:nvPr/>
              </p:nvSpPr>
              <p:spPr>
                <a:xfrm>
                  <a:off x="3159476" y="6779569"/>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127" y="0"/>
                        <a:pt x="381" y="0"/>
                        <a:pt x="508" y="0"/>
                      </a:cubicBezTo>
                      <a:cubicBezTo>
                        <a:pt x="8130" y="889"/>
                        <a:pt x="16514" y="1016"/>
                        <a:pt x="24644" y="889"/>
                      </a:cubicBezTo>
                      <a:cubicBezTo>
                        <a:pt x="28327" y="635"/>
                        <a:pt x="31757" y="635"/>
                        <a:pt x="35187" y="381"/>
                      </a:cubicBezTo>
                      <a:cubicBezTo>
                        <a:pt x="23500" y="254"/>
                        <a:pt x="11687"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512" name="Freeform 511">
                  <a:extLst>
                    <a:ext uri="{FF2B5EF4-FFF2-40B4-BE49-F238E27FC236}">
                      <a16:creationId xmlns:a16="http://schemas.microsoft.com/office/drawing/2014/main" id="{91F6A544-79D9-854A-3089-932233C01297}"/>
                    </a:ext>
                  </a:extLst>
                </p:cNvPr>
                <p:cNvSpPr/>
                <p:nvPr/>
              </p:nvSpPr>
              <p:spPr>
                <a:xfrm>
                  <a:off x="2687180"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5 w 581921"/>
                    <a:gd name="connsiteY15" fmla="*/ 3182 h 62572"/>
                    <a:gd name="connsiteX16" fmla="*/ 0 w 581921"/>
                    <a:gd name="connsiteY16" fmla="*/ 31517 h 62572"/>
                    <a:gd name="connsiteX17" fmla="*/ 6225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5" y="5088"/>
                        <a:pt x="323417" y="6231"/>
                        <a:pt x="307665" y="5088"/>
                      </a:cubicBezTo>
                      <a:cubicBezTo>
                        <a:pt x="279592" y="3055"/>
                        <a:pt x="251391" y="3055"/>
                        <a:pt x="223318"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5" y="3182"/>
                      </a:cubicBezTo>
                      <a:lnTo>
                        <a:pt x="0" y="31517"/>
                      </a:lnTo>
                      <a:lnTo>
                        <a:pt x="6225" y="62010"/>
                      </a:lnTo>
                      <a:cubicBezTo>
                        <a:pt x="9654" y="62137"/>
                        <a:pt x="13211" y="62137"/>
                        <a:pt x="16641" y="62265"/>
                      </a:cubicBezTo>
                      <a:cubicBezTo>
                        <a:pt x="45477" y="63535"/>
                        <a:pt x="74693" y="60486"/>
                        <a:pt x="102894" y="60105"/>
                      </a:cubicBezTo>
                      <a:cubicBezTo>
                        <a:pt x="181144" y="59215"/>
                        <a:pt x="259394" y="60105"/>
                        <a:pt x="337644" y="58071"/>
                      </a:cubicBezTo>
                      <a:cubicBezTo>
                        <a:pt x="351999" y="57691"/>
                        <a:pt x="386804" y="58453"/>
                        <a:pt x="389472" y="58961"/>
                      </a:cubicBezTo>
                      <a:cubicBezTo>
                        <a:pt x="409162" y="62645"/>
                        <a:pt x="430249"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15" name="Graphic 8">
                <a:extLst>
                  <a:ext uri="{FF2B5EF4-FFF2-40B4-BE49-F238E27FC236}">
                    <a16:creationId xmlns:a16="http://schemas.microsoft.com/office/drawing/2014/main" id="{25BAEA56-182B-5BEB-F180-2DABBD3F1911}"/>
                  </a:ext>
                </a:extLst>
              </p:cNvPr>
              <p:cNvGrpSpPr/>
              <p:nvPr/>
            </p:nvGrpSpPr>
            <p:grpSpPr>
              <a:xfrm>
                <a:off x="3257543" y="6719464"/>
                <a:ext cx="581921" cy="62572"/>
                <a:chOff x="3257543" y="6719464"/>
                <a:chExt cx="581921" cy="62572"/>
              </a:xfrm>
              <a:grpFill/>
            </p:grpSpPr>
            <p:sp>
              <p:nvSpPr>
                <p:cNvPr id="253" name="Freeform 252">
                  <a:extLst>
                    <a:ext uri="{FF2B5EF4-FFF2-40B4-BE49-F238E27FC236}">
                      <a16:creationId xmlns:a16="http://schemas.microsoft.com/office/drawing/2014/main" id="{84557718-8EFA-EF89-BD17-58A7B1964574}"/>
                    </a:ext>
                  </a:extLst>
                </p:cNvPr>
                <p:cNvSpPr/>
                <p:nvPr/>
              </p:nvSpPr>
              <p:spPr>
                <a:xfrm>
                  <a:off x="3729711"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5" y="635"/>
                        <a:pt x="31885" y="635"/>
                        <a:pt x="35441" y="381"/>
                      </a:cubicBezTo>
                      <a:cubicBezTo>
                        <a:pt x="23628"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54" name="Freeform 253">
                  <a:extLst>
                    <a:ext uri="{FF2B5EF4-FFF2-40B4-BE49-F238E27FC236}">
                      <a16:creationId xmlns:a16="http://schemas.microsoft.com/office/drawing/2014/main" id="{DB43265A-2A20-FAB5-2E36-1DB1F0C8751C}"/>
                    </a:ext>
                  </a:extLst>
                </p:cNvPr>
                <p:cNvSpPr/>
                <p:nvPr/>
              </p:nvSpPr>
              <p:spPr>
                <a:xfrm>
                  <a:off x="3257543"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7" y="2292"/>
                        <a:pt x="399253" y="1784"/>
                        <a:pt x="354539" y="4199"/>
                      </a:cubicBezTo>
                      <a:cubicBezTo>
                        <a:pt x="338914" y="5088"/>
                        <a:pt x="323417" y="6231"/>
                        <a:pt x="307665" y="5088"/>
                      </a:cubicBezTo>
                      <a:cubicBezTo>
                        <a:pt x="279591" y="3055"/>
                        <a:pt x="251391" y="3055"/>
                        <a:pt x="223317"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16" name="Graphic 8">
                <a:extLst>
                  <a:ext uri="{FF2B5EF4-FFF2-40B4-BE49-F238E27FC236}">
                    <a16:creationId xmlns:a16="http://schemas.microsoft.com/office/drawing/2014/main" id="{4B89CF1A-23CA-B020-D386-0265AF9ADD17}"/>
                  </a:ext>
                </a:extLst>
              </p:cNvPr>
              <p:cNvGrpSpPr/>
              <p:nvPr/>
            </p:nvGrpSpPr>
            <p:grpSpPr>
              <a:xfrm>
                <a:off x="3827904" y="6719464"/>
                <a:ext cx="581921" cy="62572"/>
                <a:chOff x="3827904" y="6719464"/>
                <a:chExt cx="581921" cy="62572"/>
              </a:xfrm>
              <a:grpFill/>
            </p:grpSpPr>
            <p:sp>
              <p:nvSpPr>
                <p:cNvPr id="251" name="Freeform 250">
                  <a:extLst>
                    <a:ext uri="{FF2B5EF4-FFF2-40B4-BE49-F238E27FC236}">
                      <a16:creationId xmlns:a16="http://schemas.microsoft.com/office/drawing/2014/main" id="{CFAC013A-0054-E2B2-5D14-0A87428BD211}"/>
                    </a:ext>
                  </a:extLst>
                </p:cNvPr>
                <p:cNvSpPr/>
                <p:nvPr/>
              </p:nvSpPr>
              <p:spPr>
                <a:xfrm>
                  <a:off x="4300073" y="6779569"/>
                  <a:ext cx="35314" cy="930"/>
                </a:xfrm>
                <a:custGeom>
                  <a:avLst/>
                  <a:gdLst>
                    <a:gd name="connsiteX0" fmla="*/ 0 w 35314"/>
                    <a:gd name="connsiteY0" fmla="*/ 0 h 930"/>
                    <a:gd name="connsiteX1" fmla="*/ 635 w 35314"/>
                    <a:gd name="connsiteY1" fmla="*/ 0 h 930"/>
                    <a:gd name="connsiteX2" fmla="*/ 24770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0" y="889"/>
                      </a:cubicBezTo>
                      <a:cubicBezTo>
                        <a:pt x="28454" y="635"/>
                        <a:pt x="31884" y="635"/>
                        <a:pt x="35314" y="381"/>
                      </a:cubicBezTo>
                      <a:cubicBezTo>
                        <a:pt x="23500"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52" name="Freeform 251">
                  <a:extLst>
                    <a:ext uri="{FF2B5EF4-FFF2-40B4-BE49-F238E27FC236}">
                      <a16:creationId xmlns:a16="http://schemas.microsoft.com/office/drawing/2014/main" id="{8D6D8627-71B1-F038-535F-056CEEAA24A2}"/>
                    </a:ext>
                  </a:extLst>
                </p:cNvPr>
                <p:cNvSpPr/>
                <p:nvPr/>
              </p:nvSpPr>
              <p:spPr>
                <a:xfrm>
                  <a:off x="382790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7"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5"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7"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17" name="Graphic 8">
                <a:extLst>
                  <a:ext uri="{FF2B5EF4-FFF2-40B4-BE49-F238E27FC236}">
                    <a16:creationId xmlns:a16="http://schemas.microsoft.com/office/drawing/2014/main" id="{880491AE-E1E1-DBA8-3301-865D05C4EA8F}"/>
                  </a:ext>
                </a:extLst>
              </p:cNvPr>
              <p:cNvGrpSpPr/>
              <p:nvPr/>
            </p:nvGrpSpPr>
            <p:grpSpPr>
              <a:xfrm>
                <a:off x="4398139" y="6719464"/>
                <a:ext cx="581921" cy="62572"/>
                <a:chOff x="4398139" y="6719464"/>
                <a:chExt cx="581921" cy="62572"/>
              </a:xfrm>
              <a:grpFill/>
            </p:grpSpPr>
            <p:sp>
              <p:nvSpPr>
                <p:cNvPr id="249" name="Freeform 248">
                  <a:extLst>
                    <a:ext uri="{FF2B5EF4-FFF2-40B4-BE49-F238E27FC236}">
                      <a16:creationId xmlns:a16="http://schemas.microsoft.com/office/drawing/2014/main" id="{B1876861-B405-3176-2510-B3334A18822E}"/>
                    </a:ext>
                  </a:extLst>
                </p:cNvPr>
                <p:cNvSpPr/>
                <p:nvPr/>
              </p:nvSpPr>
              <p:spPr>
                <a:xfrm>
                  <a:off x="4870435" y="6779569"/>
                  <a:ext cx="35440" cy="930"/>
                </a:xfrm>
                <a:custGeom>
                  <a:avLst/>
                  <a:gdLst>
                    <a:gd name="connsiteX0" fmla="*/ 0 w 35440"/>
                    <a:gd name="connsiteY0" fmla="*/ 0 h 930"/>
                    <a:gd name="connsiteX1" fmla="*/ 635 w 35440"/>
                    <a:gd name="connsiteY1" fmla="*/ 0 h 930"/>
                    <a:gd name="connsiteX2" fmla="*/ 24770 w 35440"/>
                    <a:gd name="connsiteY2" fmla="*/ 889 h 930"/>
                    <a:gd name="connsiteX3" fmla="*/ 35441 w 35440"/>
                    <a:gd name="connsiteY3" fmla="*/ 381 h 930"/>
                    <a:gd name="connsiteX4" fmla="*/ 0 w 35440"/>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0" y="0"/>
                      </a:moveTo>
                      <a:cubicBezTo>
                        <a:pt x="127" y="0"/>
                        <a:pt x="381" y="0"/>
                        <a:pt x="635" y="0"/>
                      </a:cubicBezTo>
                      <a:cubicBezTo>
                        <a:pt x="8257" y="889"/>
                        <a:pt x="16641" y="1016"/>
                        <a:pt x="24770" y="889"/>
                      </a:cubicBezTo>
                      <a:cubicBezTo>
                        <a:pt x="28454" y="635"/>
                        <a:pt x="31884" y="635"/>
                        <a:pt x="35441" y="381"/>
                      </a:cubicBezTo>
                      <a:cubicBezTo>
                        <a:pt x="23501" y="254"/>
                        <a:pt x="11686"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50" name="Freeform 249">
                  <a:extLst>
                    <a:ext uri="{FF2B5EF4-FFF2-40B4-BE49-F238E27FC236}">
                      <a16:creationId xmlns:a16="http://schemas.microsoft.com/office/drawing/2014/main" id="{DDC8FE87-0AB5-B34B-5C58-FB916E412D70}"/>
                    </a:ext>
                  </a:extLst>
                </p:cNvPr>
                <p:cNvSpPr/>
                <p:nvPr/>
              </p:nvSpPr>
              <p:spPr>
                <a:xfrm>
                  <a:off x="4398139"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0" y="1276"/>
                      </a:cubicBezTo>
                      <a:cubicBezTo>
                        <a:pt x="496431" y="895"/>
                        <a:pt x="492493" y="1276"/>
                        <a:pt x="488555" y="1784"/>
                      </a:cubicBezTo>
                      <a:cubicBezTo>
                        <a:pt x="443967" y="2292"/>
                        <a:pt x="399253" y="1784"/>
                        <a:pt x="354539" y="4199"/>
                      </a:cubicBezTo>
                      <a:cubicBezTo>
                        <a:pt x="338914" y="5088"/>
                        <a:pt x="323417" y="6231"/>
                        <a:pt x="307665" y="5088"/>
                      </a:cubicBezTo>
                      <a:cubicBezTo>
                        <a:pt x="279591" y="3055"/>
                        <a:pt x="251391" y="3055"/>
                        <a:pt x="223317" y="2547"/>
                      </a:cubicBezTo>
                      <a:cubicBezTo>
                        <a:pt x="210106" y="2292"/>
                        <a:pt x="201215" y="5215"/>
                        <a:pt x="183557" y="2547"/>
                      </a:cubicBezTo>
                      <a:cubicBezTo>
                        <a:pt x="175809" y="2039"/>
                        <a:pt x="161200" y="-122"/>
                        <a:pt x="153705" y="5"/>
                      </a:cubicBezTo>
                      <a:cubicBezTo>
                        <a:pt x="139605" y="387"/>
                        <a:pt x="132492" y="1530"/>
                        <a:pt x="118391" y="2166"/>
                      </a:cubicBezTo>
                      <a:cubicBezTo>
                        <a:pt x="87015" y="3436"/>
                        <a:pt x="55639" y="3944"/>
                        <a:pt x="24262"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3"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2"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18" name="Graphic 8">
                <a:extLst>
                  <a:ext uri="{FF2B5EF4-FFF2-40B4-BE49-F238E27FC236}">
                    <a16:creationId xmlns:a16="http://schemas.microsoft.com/office/drawing/2014/main" id="{C051AD25-F7C7-C60E-5A5E-44D38A790A85}"/>
                  </a:ext>
                </a:extLst>
              </p:cNvPr>
              <p:cNvGrpSpPr/>
              <p:nvPr/>
            </p:nvGrpSpPr>
            <p:grpSpPr>
              <a:xfrm>
                <a:off x="4968628" y="6719464"/>
                <a:ext cx="581794" cy="62572"/>
                <a:chOff x="4968628" y="6719464"/>
                <a:chExt cx="581794" cy="62572"/>
              </a:xfrm>
              <a:grpFill/>
            </p:grpSpPr>
            <p:sp>
              <p:nvSpPr>
                <p:cNvPr id="247" name="Freeform 246">
                  <a:extLst>
                    <a:ext uri="{FF2B5EF4-FFF2-40B4-BE49-F238E27FC236}">
                      <a16:creationId xmlns:a16="http://schemas.microsoft.com/office/drawing/2014/main" id="{0163DF59-749F-CB7F-1E65-171290AB8DC0}"/>
                    </a:ext>
                  </a:extLst>
                </p:cNvPr>
                <p:cNvSpPr/>
                <p:nvPr/>
              </p:nvSpPr>
              <p:spPr>
                <a:xfrm>
                  <a:off x="5440669" y="6779569"/>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5" y="635"/>
                        <a:pt x="31885" y="635"/>
                        <a:pt x="35314" y="381"/>
                      </a:cubicBezTo>
                      <a:cubicBezTo>
                        <a:pt x="23628"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48" name="Freeform 247">
                  <a:extLst>
                    <a:ext uri="{FF2B5EF4-FFF2-40B4-BE49-F238E27FC236}">
                      <a16:creationId xmlns:a16="http://schemas.microsoft.com/office/drawing/2014/main" id="{1173654A-7978-6AD8-2ED2-0CFB2E1DEF3C}"/>
                    </a:ext>
                  </a:extLst>
                </p:cNvPr>
                <p:cNvSpPr/>
                <p:nvPr/>
              </p:nvSpPr>
              <p:spPr>
                <a:xfrm>
                  <a:off x="4968628" y="6719464"/>
                  <a:ext cx="581794" cy="62572"/>
                </a:xfrm>
                <a:custGeom>
                  <a:avLst/>
                  <a:gdLst>
                    <a:gd name="connsiteX0" fmla="*/ 576333 w 581794"/>
                    <a:gd name="connsiteY0" fmla="*/ 3309 h 62572"/>
                    <a:gd name="connsiteX1" fmla="*/ 569600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4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9 w 581794"/>
                    <a:gd name="connsiteY12" fmla="*/ 5 h 62572"/>
                    <a:gd name="connsiteX13" fmla="*/ 118264 w 581794"/>
                    <a:gd name="connsiteY13" fmla="*/ 2166 h 62572"/>
                    <a:gd name="connsiteX14" fmla="*/ 24136 w 581794"/>
                    <a:gd name="connsiteY14" fmla="*/ 4326 h 62572"/>
                    <a:gd name="connsiteX15" fmla="*/ 6098 w 581794"/>
                    <a:gd name="connsiteY15" fmla="*/ 3182 h 62572"/>
                    <a:gd name="connsiteX16" fmla="*/ 0 w 581794"/>
                    <a:gd name="connsiteY16" fmla="*/ 31517 h 62572"/>
                    <a:gd name="connsiteX17" fmla="*/ 6098 w 581794"/>
                    <a:gd name="connsiteY17" fmla="*/ 62010 h 62572"/>
                    <a:gd name="connsiteX18" fmla="*/ 16514 w 581794"/>
                    <a:gd name="connsiteY18" fmla="*/ 62265 h 62572"/>
                    <a:gd name="connsiteX19" fmla="*/ 102767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6 w 581794"/>
                    <a:gd name="connsiteY23" fmla="*/ 59978 h 62572"/>
                    <a:gd name="connsiteX24" fmla="*/ 507610 w 581794"/>
                    <a:gd name="connsiteY24" fmla="*/ 60358 h 62572"/>
                    <a:gd name="connsiteX25" fmla="*/ 576459 w 581794"/>
                    <a:gd name="connsiteY25" fmla="*/ 62010 h 62572"/>
                    <a:gd name="connsiteX26" fmla="*/ 581795 w 581794"/>
                    <a:gd name="connsiteY26" fmla="*/ 29737 h 62572"/>
                    <a:gd name="connsiteX27" fmla="*/ 576333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3" y="3309"/>
                      </a:moveTo>
                      <a:cubicBezTo>
                        <a:pt x="574046" y="3055"/>
                        <a:pt x="571887"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3" y="1276"/>
                        <a:pt x="499734" y="1276"/>
                      </a:cubicBezTo>
                      <a:cubicBezTo>
                        <a:pt x="496304" y="895"/>
                        <a:pt x="492366" y="1276"/>
                        <a:pt x="488428" y="1784"/>
                      </a:cubicBezTo>
                      <a:cubicBezTo>
                        <a:pt x="443841" y="2292"/>
                        <a:pt x="399127" y="1784"/>
                        <a:pt x="354412" y="4199"/>
                      </a:cubicBezTo>
                      <a:cubicBezTo>
                        <a:pt x="338788" y="5088"/>
                        <a:pt x="323290" y="6231"/>
                        <a:pt x="307538" y="5088"/>
                      </a:cubicBezTo>
                      <a:cubicBezTo>
                        <a:pt x="279465" y="3055"/>
                        <a:pt x="251264" y="3055"/>
                        <a:pt x="223191" y="2547"/>
                      </a:cubicBezTo>
                      <a:cubicBezTo>
                        <a:pt x="209980" y="2292"/>
                        <a:pt x="201088" y="5215"/>
                        <a:pt x="183430" y="2547"/>
                      </a:cubicBezTo>
                      <a:cubicBezTo>
                        <a:pt x="175682" y="2039"/>
                        <a:pt x="161074" y="-122"/>
                        <a:pt x="153579" y="5"/>
                      </a:cubicBezTo>
                      <a:cubicBezTo>
                        <a:pt x="139478" y="387"/>
                        <a:pt x="132365" y="1530"/>
                        <a:pt x="118264" y="2166"/>
                      </a:cubicBezTo>
                      <a:cubicBezTo>
                        <a:pt x="86888" y="3436"/>
                        <a:pt x="55512" y="3944"/>
                        <a:pt x="24136" y="4326"/>
                      </a:cubicBezTo>
                      <a:cubicBezTo>
                        <a:pt x="18165" y="4453"/>
                        <a:pt x="12068" y="3817"/>
                        <a:pt x="6098" y="3182"/>
                      </a:cubicBezTo>
                      <a:lnTo>
                        <a:pt x="0" y="31517"/>
                      </a:lnTo>
                      <a:lnTo>
                        <a:pt x="6098" y="62010"/>
                      </a:lnTo>
                      <a:cubicBezTo>
                        <a:pt x="9527" y="62137"/>
                        <a:pt x="13084" y="62137"/>
                        <a:pt x="16514" y="62265"/>
                      </a:cubicBezTo>
                      <a:cubicBezTo>
                        <a:pt x="45350" y="63535"/>
                        <a:pt x="74567" y="60486"/>
                        <a:pt x="102767" y="60105"/>
                      </a:cubicBezTo>
                      <a:cubicBezTo>
                        <a:pt x="181017" y="59215"/>
                        <a:pt x="259267" y="60105"/>
                        <a:pt x="337517" y="58071"/>
                      </a:cubicBezTo>
                      <a:cubicBezTo>
                        <a:pt x="351872" y="57691"/>
                        <a:pt x="386677" y="58453"/>
                        <a:pt x="389345" y="58961"/>
                      </a:cubicBezTo>
                      <a:cubicBezTo>
                        <a:pt x="409035" y="62645"/>
                        <a:pt x="430122" y="59469"/>
                        <a:pt x="450573" y="59723"/>
                      </a:cubicBezTo>
                      <a:cubicBezTo>
                        <a:pt x="457814" y="59850"/>
                        <a:pt x="465055" y="59850"/>
                        <a:pt x="472296" y="59978"/>
                      </a:cubicBezTo>
                      <a:cubicBezTo>
                        <a:pt x="484109" y="60105"/>
                        <a:pt x="495796" y="60231"/>
                        <a:pt x="507610" y="60358"/>
                      </a:cubicBezTo>
                      <a:cubicBezTo>
                        <a:pt x="530602" y="60613"/>
                        <a:pt x="553594" y="61121"/>
                        <a:pt x="576459" y="62010"/>
                      </a:cubicBezTo>
                      <a:lnTo>
                        <a:pt x="581795" y="29737"/>
                      </a:lnTo>
                      <a:lnTo>
                        <a:pt x="576333"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19" name="Graphic 8">
                <a:extLst>
                  <a:ext uri="{FF2B5EF4-FFF2-40B4-BE49-F238E27FC236}">
                    <a16:creationId xmlns:a16="http://schemas.microsoft.com/office/drawing/2014/main" id="{2F3D55E7-11CB-1810-DB16-99A4649BF69D}"/>
                  </a:ext>
                </a:extLst>
              </p:cNvPr>
              <p:cNvGrpSpPr/>
              <p:nvPr/>
            </p:nvGrpSpPr>
            <p:grpSpPr>
              <a:xfrm>
                <a:off x="5538863" y="6719464"/>
                <a:ext cx="581921" cy="62572"/>
                <a:chOff x="5538863" y="6719464"/>
                <a:chExt cx="581921" cy="62572"/>
              </a:xfrm>
              <a:grpFill/>
            </p:grpSpPr>
            <p:sp>
              <p:nvSpPr>
                <p:cNvPr id="245" name="Freeform 244">
                  <a:extLst>
                    <a:ext uri="{FF2B5EF4-FFF2-40B4-BE49-F238E27FC236}">
                      <a16:creationId xmlns:a16="http://schemas.microsoft.com/office/drawing/2014/main" id="{1827D260-16EA-B170-1DF2-A53576D83EA1}"/>
                    </a:ext>
                  </a:extLst>
                </p:cNvPr>
                <p:cNvSpPr/>
                <p:nvPr/>
              </p:nvSpPr>
              <p:spPr>
                <a:xfrm>
                  <a:off x="6011031" y="6779569"/>
                  <a:ext cx="35314" cy="930"/>
                </a:xfrm>
                <a:custGeom>
                  <a:avLst/>
                  <a:gdLst>
                    <a:gd name="connsiteX0" fmla="*/ 0 w 35314"/>
                    <a:gd name="connsiteY0" fmla="*/ 0 h 930"/>
                    <a:gd name="connsiteX1" fmla="*/ 508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8" y="0"/>
                      </a:cubicBezTo>
                      <a:cubicBezTo>
                        <a:pt x="8130" y="889"/>
                        <a:pt x="16514" y="1016"/>
                        <a:pt x="24644" y="889"/>
                      </a:cubicBezTo>
                      <a:cubicBezTo>
                        <a:pt x="28328" y="635"/>
                        <a:pt x="31757" y="635"/>
                        <a:pt x="35315" y="381"/>
                      </a:cubicBezTo>
                      <a:cubicBezTo>
                        <a:pt x="23628"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46" name="Freeform 245">
                  <a:extLst>
                    <a:ext uri="{FF2B5EF4-FFF2-40B4-BE49-F238E27FC236}">
                      <a16:creationId xmlns:a16="http://schemas.microsoft.com/office/drawing/2014/main" id="{2DD3EFD7-D7E1-25B3-9F17-D9BFDB27FA35}"/>
                    </a:ext>
                  </a:extLst>
                </p:cNvPr>
                <p:cNvSpPr/>
                <p:nvPr/>
              </p:nvSpPr>
              <p:spPr>
                <a:xfrm>
                  <a:off x="5538863"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7"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5"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20" name="Graphic 8">
                <a:extLst>
                  <a:ext uri="{FF2B5EF4-FFF2-40B4-BE49-F238E27FC236}">
                    <a16:creationId xmlns:a16="http://schemas.microsoft.com/office/drawing/2014/main" id="{93601080-3C6F-7417-BA34-2766FF1467E5}"/>
                  </a:ext>
                </a:extLst>
              </p:cNvPr>
              <p:cNvGrpSpPr/>
              <p:nvPr/>
            </p:nvGrpSpPr>
            <p:grpSpPr>
              <a:xfrm>
                <a:off x="6109225" y="6719464"/>
                <a:ext cx="581921" cy="62572"/>
                <a:chOff x="6109225" y="6719464"/>
                <a:chExt cx="581921" cy="62572"/>
              </a:xfrm>
              <a:grpFill/>
            </p:grpSpPr>
            <p:sp>
              <p:nvSpPr>
                <p:cNvPr id="243" name="Freeform 242">
                  <a:extLst>
                    <a:ext uri="{FF2B5EF4-FFF2-40B4-BE49-F238E27FC236}">
                      <a16:creationId xmlns:a16="http://schemas.microsoft.com/office/drawing/2014/main" id="{B7FF344C-5C65-C367-D7F9-91F10C7BDEDE}"/>
                    </a:ext>
                  </a:extLst>
                </p:cNvPr>
                <p:cNvSpPr/>
                <p:nvPr/>
              </p:nvSpPr>
              <p:spPr>
                <a:xfrm>
                  <a:off x="6581393" y="6779569"/>
                  <a:ext cx="35313" cy="930"/>
                </a:xfrm>
                <a:custGeom>
                  <a:avLst/>
                  <a:gdLst>
                    <a:gd name="connsiteX0" fmla="*/ 0 w 35313"/>
                    <a:gd name="connsiteY0" fmla="*/ 0 h 930"/>
                    <a:gd name="connsiteX1" fmla="*/ 635 w 35313"/>
                    <a:gd name="connsiteY1" fmla="*/ 0 h 930"/>
                    <a:gd name="connsiteX2" fmla="*/ 24771 w 35313"/>
                    <a:gd name="connsiteY2" fmla="*/ 889 h 930"/>
                    <a:gd name="connsiteX3" fmla="*/ 35314 w 35313"/>
                    <a:gd name="connsiteY3" fmla="*/ 381 h 930"/>
                    <a:gd name="connsiteX4" fmla="*/ 0 w 35313"/>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0" y="0"/>
                      </a:moveTo>
                      <a:cubicBezTo>
                        <a:pt x="254" y="0"/>
                        <a:pt x="381" y="0"/>
                        <a:pt x="635" y="0"/>
                      </a:cubicBezTo>
                      <a:cubicBezTo>
                        <a:pt x="8256" y="889"/>
                        <a:pt x="16641" y="1016"/>
                        <a:pt x="24771" y="889"/>
                      </a:cubicBezTo>
                      <a:cubicBezTo>
                        <a:pt x="28454" y="635"/>
                        <a:pt x="31885" y="635"/>
                        <a:pt x="35314" y="381"/>
                      </a:cubicBezTo>
                      <a:cubicBezTo>
                        <a:pt x="23500"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44" name="Freeform 243">
                  <a:extLst>
                    <a:ext uri="{FF2B5EF4-FFF2-40B4-BE49-F238E27FC236}">
                      <a16:creationId xmlns:a16="http://schemas.microsoft.com/office/drawing/2014/main" id="{8ABA08BF-CD8E-0BDF-B3A0-6D5C7A58441F}"/>
                    </a:ext>
                  </a:extLst>
                </p:cNvPr>
                <p:cNvSpPr/>
                <p:nvPr/>
              </p:nvSpPr>
              <p:spPr>
                <a:xfrm>
                  <a:off x="6109225"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3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400" y="514"/>
                        <a:pt x="536826" y="895"/>
                      </a:cubicBezTo>
                      <a:cubicBezTo>
                        <a:pt x="530983" y="1657"/>
                        <a:pt x="524632" y="1784"/>
                        <a:pt x="518407" y="1403"/>
                      </a:cubicBezTo>
                      <a:cubicBezTo>
                        <a:pt x="518280" y="1403"/>
                        <a:pt x="507229" y="1530"/>
                        <a:pt x="502020" y="1530"/>
                      </a:cubicBezTo>
                      <a:cubicBezTo>
                        <a:pt x="501258" y="1403"/>
                        <a:pt x="500750" y="1276"/>
                        <a:pt x="499861" y="1276"/>
                      </a:cubicBezTo>
                      <a:cubicBezTo>
                        <a:pt x="496431" y="895"/>
                        <a:pt x="492493" y="1276"/>
                        <a:pt x="488555" y="1784"/>
                      </a:cubicBezTo>
                      <a:cubicBezTo>
                        <a:pt x="443967" y="2292"/>
                        <a:pt x="399254" y="1784"/>
                        <a:pt x="354539" y="4199"/>
                      </a:cubicBezTo>
                      <a:cubicBezTo>
                        <a:pt x="338914" y="5088"/>
                        <a:pt x="323417" y="6231"/>
                        <a:pt x="307665" y="5088"/>
                      </a:cubicBezTo>
                      <a:cubicBezTo>
                        <a:pt x="279592" y="3055"/>
                        <a:pt x="251391" y="3055"/>
                        <a:pt x="223318"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4" y="60105"/>
                      </a:cubicBezTo>
                      <a:cubicBezTo>
                        <a:pt x="181144" y="59215"/>
                        <a:pt x="259394" y="60105"/>
                        <a:pt x="337644" y="58071"/>
                      </a:cubicBezTo>
                      <a:cubicBezTo>
                        <a:pt x="351998" y="57691"/>
                        <a:pt x="386805" y="58453"/>
                        <a:pt x="389472" y="58961"/>
                      </a:cubicBezTo>
                      <a:cubicBezTo>
                        <a:pt x="409162" y="62645"/>
                        <a:pt x="430249" y="59469"/>
                        <a:pt x="450700" y="59723"/>
                      </a:cubicBezTo>
                      <a:cubicBezTo>
                        <a:pt x="457941" y="59850"/>
                        <a:pt x="465182" y="59850"/>
                        <a:pt x="472423"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21" name="Graphic 8">
                <a:extLst>
                  <a:ext uri="{FF2B5EF4-FFF2-40B4-BE49-F238E27FC236}">
                    <a16:creationId xmlns:a16="http://schemas.microsoft.com/office/drawing/2014/main" id="{8AADB293-A890-2D3B-B15A-2CDABE02B5EC}"/>
                  </a:ext>
                </a:extLst>
              </p:cNvPr>
              <p:cNvGrpSpPr/>
              <p:nvPr/>
            </p:nvGrpSpPr>
            <p:grpSpPr>
              <a:xfrm>
                <a:off x="6679460" y="6719464"/>
                <a:ext cx="581921" cy="62572"/>
                <a:chOff x="6679460" y="6719464"/>
                <a:chExt cx="581921" cy="62572"/>
              </a:xfrm>
              <a:grpFill/>
            </p:grpSpPr>
            <p:sp>
              <p:nvSpPr>
                <p:cNvPr id="241" name="Freeform 240">
                  <a:extLst>
                    <a:ext uri="{FF2B5EF4-FFF2-40B4-BE49-F238E27FC236}">
                      <a16:creationId xmlns:a16="http://schemas.microsoft.com/office/drawing/2014/main" id="{51438DFE-0875-ECDF-C543-45CDCEDC0F99}"/>
                    </a:ext>
                  </a:extLst>
                </p:cNvPr>
                <p:cNvSpPr/>
                <p:nvPr/>
              </p:nvSpPr>
              <p:spPr>
                <a:xfrm>
                  <a:off x="7151755" y="6779569"/>
                  <a:ext cx="35314" cy="930"/>
                </a:xfrm>
                <a:custGeom>
                  <a:avLst/>
                  <a:gdLst>
                    <a:gd name="connsiteX0" fmla="*/ 0 w 35314"/>
                    <a:gd name="connsiteY0" fmla="*/ 0 h 930"/>
                    <a:gd name="connsiteX1" fmla="*/ 509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9" y="0"/>
                      </a:cubicBezTo>
                      <a:cubicBezTo>
                        <a:pt x="8130" y="889"/>
                        <a:pt x="16514" y="1016"/>
                        <a:pt x="24644" y="889"/>
                      </a:cubicBezTo>
                      <a:cubicBezTo>
                        <a:pt x="28328" y="635"/>
                        <a:pt x="31757" y="635"/>
                        <a:pt x="35315" y="381"/>
                      </a:cubicBezTo>
                      <a:cubicBezTo>
                        <a:pt x="23501" y="254"/>
                        <a:pt x="11687"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42" name="Freeform 241">
                  <a:extLst>
                    <a:ext uri="{FF2B5EF4-FFF2-40B4-BE49-F238E27FC236}">
                      <a16:creationId xmlns:a16="http://schemas.microsoft.com/office/drawing/2014/main" id="{86D221B6-68F3-574B-BAF5-235F549DBB80}"/>
                    </a:ext>
                  </a:extLst>
                </p:cNvPr>
                <p:cNvSpPr/>
                <p:nvPr/>
              </p:nvSpPr>
              <p:spPr>
                <a:xfrm>
                  <a:off x="6679460"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6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3 w 581921"/>
                    <a:gd name="connsiteY21" fmla="*/ 58961 h 62572"/>
                    <a:gd name="connsiteX22" fmla="*/ 450701 w 581921"/>
                    <a:gd name="connsiteY22" fmla="*/ 59723 h 62572"/>
                    <a:gd name="connsiteX23" fmla="*/ 472422 w 581921"/>
                    <a:gd name="connsiteY23" fmla="*/ 59978 h 62572"/>
                    <a:gd name="connsiteX24" fmla="*/ 507737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4" y="1657"/>
                        <a:pt x="556008" y="895"/>
                        <a:pt x="549402" y="768"/>
                      </a:cubicBezTo>
                      <a:cubicBezTo>
                        <a:pt x="545337" y="514"/>
                        <a:pt x="541399" y="514"/>
                        <a:pt x="536826" y="895"/>
                      </a:cubicBezTo>
                      <a:cubicBezTo>
                        <a:pt x="530983" y="1657"/>
                        <a:pt x="524632" y="1784"/>
                        <a:pt x="518407" y="1403"/>
                      </a:cubicBezTo>
                      <a:cubicBezTo>
                        <a:pt x="518281"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6" y="5088"/>
                      </a:cubicBezTo>
                      <a:cubicBezTo>
                        <a:pt x="279592" y="3055"/>
                        <a:pt x="251392" y="3055"/>
                        <a:pt x="223318" y="2547"/>
                      </a:cubicBezTo>
                      <a:cubicBezTo>
                        <a:pt x="210107" y="2292"/>
                        <a:pt x="201215" y="5215"/>
                        <a:pt x="183558" y="2547"/>
                      </a:cubicBezTo>
                      <a:cubicBezTo>
                        <a:pt x="175809" y="2039"/>
                        <a:pt x="161200" y="-122"/>
                        <a:pt x="153706" y="5"/>
                      </a:cubicBezTo>
                      <a:cubicBezTo>
                        <a:pt x="139605" y="387"/>
                        <a:pt x="132492" y="1530"/>
                        <a:pt x="118391" y="2166"/>
                      </a:cubicBezTo>
                      <a:cubicBezTo>
                        <a:pt x="87016" y="3436"/>
                        <a:pt x="55639" y="3944"/>
                        <a:pt x="24263" y="4326"/>
                      </a:cubicBezTo>
                      <a:cubicBezTo>
                        <a:pt x="18292" y="4453"/>
                        <a:pt x="12195" y="3817"/>
                        <a:pt x="6224" y="3182"/>
                      </a:cubicBezTo>
                      <a:lnTo>
                        <a:pt x="0" y="31517"/>
                      </a:lnTo>
                      <a:lnTo>
                        <a:pt x="6224" y="62010"/>
                      </a:lnTo>
                      <a:cubicBezTo>
                        <a:pt x="9654" y="62137"/>
                        <a:pt x="13212" y="62137"/>
                        <a:pt x="16641" y="62265"/>
                      </a:cubicBezTo>
                      <a:cubicBezTo>
                        <a:pt x="45477" y="63535"/>
                        <a:pt x="74693" y="60486"/>
                        <a:pt x="102894" y="60105"/>
                      </a:cubicBezTo>
                      <a:cubicBezTo>
                        <a:pt x="181144" y="59215"/>
                        <a:pt x="259395" y="60105"/>
                        <a:pt x="337644" y="58071"/>
                      </a:cubicBezTo>
                      <a:cubicBezTo>
                        <a:pt x="351999" y="57691"/>
                        <a:pt x="386805" y="58453"/>
                        <a:pt x="389473" y="58961"/>
                      </a:cubicBezTo>
                      <a:cubicBezTo>
                        <a:pt x="409162" y="62645"/>
                        <a:pt x="430248" y="59469"/>
                        <a:pt x="450701" y="59723"/>
                      </a:cubicBezTo>
                      <a:cubicBezTo>
                        <a:pt x="457942" y="59850"/>
                        <a:pt x="465182" y="59850"/>
                        <a:pt x="472422" y="59978"/>
                      </a:cubicBezTo>
                      <a:cubicBezTo>
                        <a:pt x="484236" y="60105"/>
                        <a:pt x="495923" y="60231"/>
                        <a:pt x="507737" y="60358"/>
                      </a:cubicBezTo>
                      <a:cubicBezTo>
                        <a:pt x="530729" y="60613"/>
                        <a:pt x="553721" y="61121"/>
                        <a:pt x="576587"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22" name="Graphic 8">
                <a:extLst>
                  <a:ext uri="{FF2B5EF4-FFF2-40B4-BE49-F238E27FC236}">
                    <a16:creationId xmlns:a16="http://schemas.microsoft.com/office/drawing/2014/main" id="{E9C21E5D-58EB-0EB0-3E12-0441BE731C51}"/>
                  </a:ext>
                </a:extLst>
              </p:cNvPr>
              <p:cNvGrpSpPr/>
              <p:nvPr/>
            </p:nvGrpSpPr>
            <p:grpSpPr>
              <a:xfrm>
                <a:off x="7249822" y="6719464"/>
                <a:ext cx="581921" cy="62572"/>
                <a:chOff x="7249822" y="6719464"/>
                <a:chExt cx="581921" cy="62572"/>
              </a:xfrm>
              <a:grpFill/>
            </p:grpSpPr>
            <p:sp>
              <p:nvSpPr>
                <p:cNvPr id="239" name="Freeform 238">
                  <a:extLst>
                    <a:ext uri="{FF2B5EF4-FFF2-40B4-BE49-F238E27FC236}">
                      <a16:creationId xmlns:a16="http://schemas.microsoft.com/office/drawing/2014/main" id="{F1427C93-1908-B931-B617-81832CF7BD24}"/>
                    </a:ext>
                  </a:extLst>
                </p:cNvPr>
                <p:cNvSpPr/>
                <p:nvPr/>
              </p:nvSpPr>
              <p:spPr>
                <a:xfrm>
                  <a:off x="7721990"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2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4" y="635"/>
                        <a:pt x="31885" y="635"/>
                        <a:pt x="35442" y="381"/>
                      </a:cubicBezTo>
                      <a:cubicBezTo>
                        <a:pt x="23627"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40" name="Freeform 239">
                  <a:extLst>
                    <a:ext uri="{FF2B5EF4-FFF2-40B4-BE49-F238E27FC236}">
                      <a16:creationId xmlns:a16="http://schemas.microsoft.com/office/drawing/2014/main" id="{35A0BD42-C51E-3AA9-E823-638DE4DFE02A}"/>
                    </a:ext>
                  </a:extLst>
                </p:cNvPr>
                <p:cNvSpPr/>
                <p:nvPr/>
              </p:nvSpPr>
              <p:spPr>
                <a:xfrm>
                  <a:off x="7249822"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8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0"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6" y="2292"/>
                        <a:pt x="201214" y="5215"/>
                        <a:pt x="183558" y="2547"/>
                      </a:cubicBezTo>
                      <a:cubicBezTo>
                        <a:pt x="175808" y="2039"/>
                        <a:pt x="161200" y="-122"/>
                        <a:pt x="153705" y="5"/>
                      </a:cubicBezTo>
                      <a:cubicBezTo>
                        <a:pt x="139605" y="387"/>
                        <a:pt x="132492" y="1530"/>
                        <a:pt x="118391" y="2166"/>
                      </a:cubicBezTo>
                      <a:cubicBezTo>
                        <a:pt x="87015" y="3436"/>
                        <a:pt x="55639" y="3944"/>
                        <a:pt x="24262"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3" y="60105"/>
                      </a:cubicBezTo>
                      <a:cubicBezTo>
                        <a:pt x="181144" y="59215"/>
                        <a:pt x="259394" y="60105"/>
                        <a:pt x="337644" y="58071"/>
                      </a:cubicBezTo>
                      <a:cubicBezTo>
                        <a:pt x="351999" y="57691"/>
                        <a:pt x="386805" y="58453"/>
                        <a:pt x="389472" y="58961"/>
                      </a:cubicBezTo>
                      <a:cubicBezTo>
                        <a:pt x="409162" y="62645"/>
                        <a:pt x="430248" y="59469"/>
                        <a:pt x="450700" y="59723"/>
                      </a:cubicBezTo>
                      <a:cubicBezTo>
                        <a:pt x="457941" y="59850"/>
                        <a:pt x="465182" y="59850"/>
                        <a:pt x="472422" y="59978"/>
                      </a:cubicBezTo>
                      <a:cubicBezTo>
                        <a:pt x="484236" y="60105"/>
                        <a:pt x="495922" y="60231"/>
                        <a:pt x="507736" y="60358"/>
                      </a:cubicBezTo>
                      <a:cubicBezTo>
                        <a:pt x="530728" y="60613"/>
                        <a:pt x="553721" y="61121"/>
                        <a:pt x="576587"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23" name="Graphic 8">
                <a:extLst>
                  <a:ext uri="{FF2B5EF4-FFF2-40B4-BE49-F238E27FC236}">
                    <a16:creationId xmlns:a16="http://schemas.microsoft.com/office/drawing/2014/main" id="{5D949308-64DD-8C5C-6B8D-579BD68841F4}"/>
                  </a:ext>
                </a:extLst>
              </p:cNvPr>
              <p:cNvGrpSpPr/>
              <p:nvPr/>
            </p:nvGrpSpPr>
            <p:grpSpPr>
              <a:xfrm>
                <a:off x="7820184" y="6719464"/>
                <a:ext cx="581921" cy="62572"/>
                <a:chOff x="7820184" y="6719464"/>
                <a:chExt cx="581921" cy="62572"/>
              </a:xfrm>
              <a:grpFill/>
            </p:grpSpPr>
            <p:sp>
              <p:nvSpPr>
                <p:cNvPr id="237" name="Freeform 236">
                  <a:extLst>
                    <a:ext uri="{FF2B5EF4-FFF2-40B4-BE49-F238E27FC236}">
                      <a16:creationId xmlns:a16="http://schemas.microsoft.com/office/drawing/2014/main" id="{2B0BBE6A-60FE-DC8D-CC36-1476E9A0575E}"/>
                    </a:ext>
                  </a:extLst>
                </p:cNvPr>
                <p:cNvSpPr/>
                <p:nvPr/>
              </p:nvSpPr>
              <p:spPr>
                <a:xfrm>
                  <a:off x="8292352" y="6779569"/>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127" y="0"/>
                        <a:pt x="381" y="0"/>
                        <a:pt x="508" y="0"/>
                      </a:cubicBezTo>
                      <a:cubicBezTo>
                        <a:pt x="8130" y="889"/>
                        <a:pt x="16514" y="1016"/>
                        <a:pt x="24644" y="889"/>
                      </a:cubicBezTo>
                      <a:cubicBezTo>
                        <a:pt x="28327" y="635"/>
                        <a:pt x="31757" y="635"/>
                        <a:pt x="35187" y="381"/>
                      </a:cubicBezTo>
                      <a:cubicBezTo>
                        <a:pt x="23500"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38" name="Freeform 237">
                  <a:extLst>
                    <a:ext uri="{FF2B5EF4-FFF2-40B4-BE49-F238E27FC236}">
                      <a16:creationId xmlns:a16="http://schemas.microsoft.com/office/drawing/2014/main" id="{E64C60C4-4ACD-CDE2-86B2-DBA345F2BBE4}"/>
                    </a:ext>
                  </a:extLst>
                </p:cNvPr>
                <p:cNvSpPr/>
                <p:nvPr/>
              </p:nvSpPr>
              <p:spPr>
                <a:xfrm>
                  <a:off x="782018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2"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7" y="1403"/>
                        <a:pt x="500750" y="1276"/>
                        <a:pt x="499860" y="1276"/>
                      </a:cubicBezTo>
                      <a:cubicBezTo>
                        <a:pt x="496430" y="895"/>
                        <a:pt x="492492" y="1276"/>
                        <a:pt x="488555" y="1784"/>
                      </a:cubicBezTo>
                      <a:cubicBezTo>
                        <a:pt x="443967" y="2292"/>
                        <a:pt x="399253" y="1784"/>
                        <a:pt x="354539" y="4199"/>
                      </a:cubicBezTo>
                      <a:cubicBezTo>
                        <a:pt x="338914" y="5088"/>
                        <a:pt x="323416" y="6231"/>
                        <a:pt x="307665" y="5088"/>
                      </a:cubicBezTo>
                      <a:cubicBezTo>
                        <a:pt x="279591" y="3055"/>
                        <a:pt x="251391" y="3055"/>
                        <a:pt x="223317" y="2547"/>
                      </a:cubicBezTo>
                      <a:cubicBezTo>
                        <a:pt x="210106" y="2292"/>
                        <a:pt x="201214" y="5215"/>
                        <a:pt x="183557" y="2547"/>
                      </a:cubicBezTo>
                      <a:cubicBezTo>
                        <a:pt x="175808" y="2039"/>
                        <a:pt x="161200" y="-122"/>
                        <a:pt x="153705" y="5"/>
                      </a:cubicBezTo>
                      <a:cubicBezTo>
                        <a:pt x="139605" y="387"/>
                        <a:pt x="132492" y="1530"/>
                        <a:pt x="118391" y="2166"/>
                      </a:cubicBezTo>
                      <a:cubicBezTo>
                        <a:pt x="87015" y="3436"/>
                        <a:pt x="55638" y="3944"/>
                        <a:pt x="24262" y="4326"/>
                      </a:cubicBezTo>
                      <a:cubicBezTo>
                        <a:pt x="18291" y="4453"/>
                        <a:pt x="12194" y="3817"/>
                        <a:pt x="6224" y="3182"/>
                      </a:cubicBezTo>
                      <a:lnTo>
                        <a:pt x="0" y="31517"/>
                      </a:lnTo>
                      <a:lnTo>
                        <a:pt x="6224" y="62010"/>
                      </a:lnTo>
                      <a:cubicBezTo>
                        <a:pt x="9654" y="62137"/>
                        <a:pt x="13211" y="62137"/>
                        <a:pt x="16641" y="62265"/>
                      </a:cubicBezTo>
                      <a:cubicBezTo>
                        <a:pt x="45476" y="63535"/>
                        <a:pt x="74693" y="60486"/>
                        <a:pt x="102893" y="60105"/>
                      </a:cubicBezTo>
                      <a:cubicBezTo>
                        <a:pt x="181143" y="59215"/>
                        <a:pt x="259394" y="60105"/>
                        <a:pt x="337644" y="58071"/>
                      </a:cubicBezTo>
                      <a:cubicBezTo>
                        <a:pt x="351998" y="57691"/>
                        <a:pt x="386804" y="58453"/>
                        <a:pt x="389472" y="58961"/>
                      </a:cubicBezTo>
                      <a:cubicBezTo>
                        <a:pt x="409161" y="62645"/>
                        <a:pt x="430248" y="59469"/>
                        <a:pt x="450700" y="59723"/>
                      </a:cubicBezTo>
                      <a:cubicBezTo>
                        <a:pt x="457941" y="59850"/>
                        <a:pt x="465182" y="59850"/>
                        <a:pt x="472422" y="59978"/>
                      </a:cubicBezTo>
                      <a:cubicBezTo>
                        <a:pt x="484236" y="60105"/>
                        <a:pt x="495922" y="60231"/>
                        <a:pt x="507736" y="60358"/>
                      </a:cubicBezTo>
                      <a:cubicBezTo>
                        <a:pt x="530728"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24" name="Graphic 8">
                <a:extLst>
                  <a:ext uri="{FF2B5EF4-FFF2-40B4-BE49-F238E27FC236}">
                    <a16:creationId xmlns:a16="http://schemas.microsoft.com/office/drawing/2014/main" id="{06E70EE3-DFB4-9340-8E2F-EEBFC7B6C375}"/>
                  </a:ext>
                </a:extLst>
              </p:cNvPr>
              <p:cNvGrpSpPr/>
              <p:nvPr/>
            </p:nvGrpSpPr>
            <p:grpSpPr>
              <a:xfrm>
                <a:off x="8390546" y="6719464"/>
                <a:ext cx="581921" cy="62572"/>
                <a:chOff x="8390546" y="6719464"/>
                <a:chExt cx="581921" cy="62572"/>
              </a:xfrm>
              <a:grpFill/>
            </p:grpSpPr>
            <p:sp>
              <p:nvSpPr>
                <p:cNvPr id="234" name="Freeform 233">
                  <a:extLst>
                    <a:ext uri="{FF2B5EF4-FFF2-40B4-BE49-F238E27FC236}">
                      <a16:creationId xmlns:a16="http://schemas.microsoft.com/office/drawing/2014/main" id="{27820D5C-80F0-B2A9-404A-43DC08FD6F27}"/>
                    </a:ext>
                  </a:extLst>
                </p:cNvPr>
                <p:cNvSpPr/>
                <p:nvPr/>
              </p:nvSpPr>
              <p:spPr>
                <a:xfrm>
                  <a:off x="8862714" y="6779569"/>
                  <a:ext cx="35441" cy="930"/>
                </a:xfrm>
                <a:custGeom>
                  <a:avLst/>
                  <a:gdLst>
                    <a:gd name="connsiteX0" fmla="*/ 0 w 35441"/>
                    <a:gd name="connsiteY0" fmla="*/ 0 h 930"/>
                    <a:gd name="connsiteX1" fmla="*/ 636 w 35441"/>
                    <a:gd name="connsiteY1" fmla="*/ 0 h 930"/>
                    <a:gd name="connsiteX2" fmla="*/ 24771 w 35441"/>
                    <a:gd name="connsiteY2" fmla="*/ 889 h 930"/>
                    <a:gd name="connsiteX3" fmla="*/ 35442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6" y="0"/>
                      </a:cubicBezTo>
                      <a:cubicBezTo>
                        <a:pt x="8257" y="889"/>
                        <a:pt x="16641" y="1016"/>
                        <a:pt x="24771" y="889"/>
                      </a:cubicBezTo>
                      <a:cubicBezTo>
                        <a:pt x="28455" y="635"/>
                        <a:pt x="31885" y="635"/>
                        <a:pt x="35442" y="381"/>
                      </a:cubicBezTo>
                      <a:cubicBezTo>
                        <a:pt x="23501"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36" name="Freeform 235">
                  <a:extLst>
                    <a:ext uri="{FF2B5EF4-FFF2-40B4-BE49-F238E27FC236}">
                      <a16:creationId xmlns:a16="http://schemas.microsoft.com/office/drawing/2014/main" id="{320EE56A-059C-3ADA-25A8-56922CD47CE2}"/>
                    </a:ext>
                  </a:extLst>
                </p:cNvPr>
                <p:cNvSpPr/>
                <p:nvPr/>
              </p:nvSpPr>
              <p:spPr>
                <a:xfrm>
                  <a:off x="8390546"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6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3 w 581921"/>
                    <a:gd name="connsiteY21" fmla="*/ 58961 h 62572"/>
                    <a:gd name="connsiteX22" fmla="*/ 450700 w 581921"/>
                    <a:gd name="connsiteY22" fmla="*/ 59723 h 62572"/>
                    <a:gd name="connsiteX23" fmla="*/ 472422 w 581921"/>
                    <a:gd name="connsiteY23" fmla="*/ 59978 h 62572"/>
                    <a:gd name="connsiteX24" fmla="*/ 507737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6" y="5088"/>
                      </a:cubicBezTo>
                      <a:cubicBezTo>
                        <a:pt x="279592" y="3055"/>
                        <a:pt x="251391" y="3055"/>
                        <a:pt x="223318" y="2547"/>
                      </a:cubicBezTo>
                      <a:cubicBezTo>
                        <a:pt x="210106" y="2292"/>
                        <a:pt x="201215" y="5215"/>
                        <a:pt x="183558" y="2547"/>
                      </a:cubicBezTo>
                      <a:cubicBezTo>
                        <a:pt x="175809" y="2039"/>
                        <a:pt x="161200" y="-122"/>
                        <a:pt x="153706" y="5"/>
                      </a:cubicBezTo>
                      <a:cubicBezTo>
                        <a:pt x="139605" y="387"/>
                        <a:pt x="132492" y="1530"/>
                        <a:pt x="118391" y="2166"/>
                      </a:cubicBezTo>
                      <a:cubicBezTo>
                        <a:pt x="87016"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4" y="60105"/>
                      </a:cubicBezTo>
                      <a:cubicBezTo>
                        <a:pt x="181144" y="59215"/>
                        <a:pt x="259394" y="60105"/>
                        <a:pt x="337644" y="58071"/>
                      </a:cubicBezTo>
                      <a:cubicBezTo>
                        <a:pt x="351999" y="57691"/>
                        <a:pt x="386805" y="58453"/>
                        <a:pt x="389473" y="58961"/>
                      </a:cubicBezTo>
                      <a:cubicBezTo>
                        <a:pt x="409162" y="62645"/>
                        <a:pt x="430248" y="59469"/>
                        <a:pt x="450700" y="59723"/>
                      </a:cubicBezTo>
                      <a:cubicBezTo>
                        <a:pt x="457941" y="59850"/>
                        <a:pt x="465182" y="59850"/>
                        <a:pt x="472422" y="59978"/>
                      </a:cubicBezTo>
                      <a:cubicBezTo>
                        <a:pt x="484236" y="60105"/>
                        <a:pt x="495922" y="60231"/>
                        <a:pt x="507737" y="60358"/>
                      </a:cubicBezTo>
                      <a:cubicBezTo>
                        <a:pt x="530729" y="60613"/>
                        <a:pt x="553721" y="61121"/>
                        <a:pt x="576587"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25" name="Graphic 8">
                <a:extLst>
                  <a:ext uri="{FF2B5EF4-FFF2-40B4-BE49-F238E27FC236}">
                    <a16:creationId xmlns:a16="http://schemas.microsoft.com/office/drawing/2014/main" id="{2246230E-669F-071B-3D27-2E1173D6922A}"/>
                  </a:ext>
                </a:extLst>
              </p:cNvPr>
              <p:cNvGrpSpPr/>
              <p:nvPr/>
            </p:nvGrpSpPr>
            <p:grpSpPr>
              <a:xfrm>
                <a:off x="8960908" y="6719464"/>
                <a:ext cx="581794" cy="62572"/>
                <a:chOff x="8960908" y="6719464"/>
                <a:chExt cx="581794" cy="62572"/>
              </a:xfrm>
              <a:grpFill/>
            </p:grpSpPr>
            <p:sp>
              <p:nvSpPr>
                <p:cNvPr id="232" name="Freeform 231">
                  <a:extLst>
                    <a:ext uri="{FF2B5EF4-FFF2-40B4-BE49-F238E27FC236}">
                      <a16:creationId xmlns:a16="http://schemas.microsoft.com/office/drawing/2014/main" id="{31EF8BCF-AE83-EBE0-F487-1D06638B2247}"/>
                    </a:ext>
                  </a:extLst>
                </p:cNvPr>
                <p:cNvSpPr/>
                <p:nvPr/>
              </p:nvSpPr>
              <p:spPr>
                <a:xfrm>
                  <a:off x="9433076" y="6779569"/>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4" y="635"/>
                        <a:pt x="31885" y="635"/>
                        <a:pt x="35315" y="381"/>
                      </a:cubicBezTo>
                      <a:cubicBezTo>
                        <a:pt x="23500" y="254"/>
                        <a:pt x="11686"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33" name="Freeform 232">
                  <a:extLst>
                    <a:ext uri="{FF2B5EF4-FFF2-40B4-BE49-F238E27FC236}">
                      <a16:creationId xmlns:a16="http://schemas.microsoft.com/office/drawing/2014/main" id="{9B7FC044-5A90-DF34-30A1-FCB90C43EFD8}"/>
                    </a:ext>
                  </a:extLst>
                </p:cNvPr>
                <p:cNvSpPr/>
                <p:nvPr/>
              </p:nvSpPr>
              <p:spPr>
                <a:xfrm>
                  <a:off x="8960908" y="6719464"/>
                  <a:ext cx="581794" cy="62572"/>
                </a:xfrm>
                <a:custGeom>
                  <a:avLst/>
                  <a:gdLst>
                    <a:gd name="connsiteX0" fmla="*/ 576332 w 581794"/>
                    <a:gd name="connsiteY0" fmla="*/ 3309 h 62572"/>
                    <a:gd name="connsiteX1" fmla="*/ 569599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3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8 w 581794"/>
                    <a:gd name="connsiteY12" fmla="*/ 5 h 62572"/>
                    <a:gd name="connsiteX13" fmla="*/ 118264 w 581794"/>
                    <a:gd name="connsiteY13" fmla="*/ 2166 h 62572"/>
                    <a:gd name="connsiteX14" fmla="*/ 24135 w 581794"/>
                    <a:gd name="connsiteY14" fmla="*/ 4326 h 62572"/>
                    <a:gd name="connsiteX15" fmla="*/ 6097 w 581794"/>
                    <a:gd name="connsiteY15" fmla="*/ 3182 h 62572"/>
                    <a:gd name="connsiteX16" fmla="*/ 0 w 581794"/>
                    <a:gd name="connsiteY16" fmla="*/ 31517 h 62572"/>
                    <a:gd name="connsiteX17" fmla="*/ 6097 w 581794"/>
                    <a:gd name="connsiteY17" fmla="*/ 62010 h 62572"/>
                    <a:gd name="connsiteX18" fmla="*/ 16514 w 581794"/>
                    <a:gd name="connsiteY18" fmla="*/ 62265 h 62572"/>
                    <a:gd name="connsiteX19" fmla="*/ 102766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5 w 581794"/>
                    <a:gd name="connsiteY23" fmla="*/ 59978 h 62572"/>
                    <a:gd name="connsiteX24" fmla="*/ 507609 w 581794"/>
                    <a:gd name="connsiteY24" fmla="*/ 60358 h 62572"/>
                    <a:gd name="connsiteX25" fmla="*/ 576459 w 581794"/>
                    <a:gd name="connsiteY25" fmla="*/ 62010 h 62572"/>
                    <a:gd name="connsiteX26" fmla="*/ 581794 w 581794"/>
                    <a:gd name="connsiteY26" fmla="*/ 29737 h 62572"/>
                    <a:gd name="connsiteX27" fmla="*/ 576332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2" y="3309"/>
                      </a:moveTo>
                      <a:cubicBezTo>
                        <a:pt x="574046" y="3055"/>
                        <a:pt x="571886" y="2801"/>
                        <a:pt x="569599"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2" y="1276"/>
                        <a:pt x="499733"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79" y="2292"/>
                        <a:pt x="201087" y="5215"/>
                        <a:pt x="183430" y="2547"/>
                      </a:cubicBezTo>
                      <a:cubicBezTo>
                        <a:pt x="175681" y="2039"/>
                        <a:pt x="161073" y="-122"/>
                        <a:pt x="153578" y="5"/>
                      </a:cubicBezTo>
                      <a:cubicBezTo>
                        <a:pt x="139478" y="387"/>
                        <a:pt x="132364" y="1530"/>
                        <a:pt x="118264" y="2166"/>
                      </a:cubicBezTo>
                      <a:cubicBezTo>
                        <a:pt x="86888" y="3436"/>
                        <a:pt x="55512" y="3944"/>
                        <a:pt x="24135" y="4326"/>
                      </a:cubicBezTo>
                      <a:cubicBezTo>
                        <a:pt x="18165" y="4453"/>
                        <a:pt x="12068" y="3817"/>
                        <a:pt x="6097" y="3182"/>
                      </a:cubicBezTo>
                      <a:lnTo>
                        <a:pt x="0" y="31517"/>
                      </a:lnTo>
                      <a:lnTo>
                        <a:pt x="6097" y="62010"/>
                      </a:lnTo>
                      <a:cubicBezTo>
                        <a:pt x="9527" y="62137"/>
                        <a:pt x="13084" y="62137"/>
                        <a:pt x="16514" y="62265"/>
                      </a:cubicBezTo>
                      <a:cubicBezTo>
                        <a:pt x="45350" y="63535"/>
                        <a:pt x="74566" y="60486"/>
                        <a:pt x="102766" y="60105"/>
                      </a:cubicBezTo>
                      <a:cubicBezTo>
                        <a:pt x="181017" y="59215"/>
                        <a:pt x="259267" y="60105"/>
                        <a:pt x="337517" y="58071"/>
                      </a:cubicBezTo>
                      <a:cubicBezTo>
                        <a:pt x="351872" y="57691"/>
                        <a:pt x="386677" y="58453"/>
                        <a:pt x="389345" y="58961"/>
                      </a:cubicBezTo>
                      <a:cubicBezTo>
                        <a:pt x="409035" y="62645"/>
                        <a:pt x="430121" y="59469"/>
                        <a:pt x="450573" y="59723"/>
                      </a:cubicBezTo>
                      <a:cubicBezTo>
                        <a:pt x="457814" y="59850"/>
                        <a:pt x="465054" y="59850"/>
                        <a:pt x="472295" y="59978"/>
                      </a:cubicBezTo>
                      <a:cubicBezTo>
                        <a:pt x="484109" y="60105"/>
                        <a:pt x="495795" y="60231"/>
                        <a:pt x="507609" y="60358"/>
                      </a:cubicBezTo>
                      <a:cubicBezTo>
                        <a:pt x="530601" y="60613"/>
                        <a:pt x="553594" y="61121"/>
                        <a:pt x="576459" y="62010"/>
                      </a:cubicBezTo>
                      <a:lnTo>
                        <a:pt x="581794" y="29737"/>
                      </a:lnTo>
                      <a:lnTo>
                        <a:pt x="576332"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26" name="Graphic 8">
                <a:extLst>
                  <a:ext uri="{FF2B5EF4-FFF2-40B4-BE49-F238E27FC236}">
                    <a16:creationId xmlns:a16="http://schemas.microsoft.com/office/drawing/2014/main" id="{68EFA43B-402C-4D0E-C778-7AC24D4DA932}"/>
                  </a:ext>
                </a:extLst>
              </p:cNvPr>
              <p:cNvGrpSpPr/>
              <p:nvPr/>
            </p:nvGrpSpPr>
            <p:grpSpPr>
              <a:xfrm>
                <a:off x="9531142" y="6719464"/>
                <a:ext cx="581922" cy="62572"/>
                <a:chOff x="9531142" y="6719464"/>
                <a:chExt cx="581922" cy="62572"/>
              </a:xfrm>
              <a:grpFill/>
            </p:grpSpPr>
            <p:sp>
              <p:nvSpPr>
                <p:cNvPr id="230" name="Freeform 229">
                  <a:extLst>
                    <a:ext uri="{FF2B5EF4-FFF2-40B4-BE49-F238E27FC236}">
                      <a16:creationId xmlns:a16="http://schemas.microsoft.com/office/drawing/2014/main" id="{B0D9B458-4EF2-49BB-45DA-AD70BA7B1F1A}"/>
                    </a:ext>
                  </a:extLst>
                </p:cNvPr>
                <p:cNvSpPr/>
                <p:nvPr/>
              </p:nvSpPr>
              <p:spPr>
                <a:xfrm>
                  <a:off x="10003311" y="6779569"/>
                  <a:ext cx="35313" cy="930"/>
                </a:xfrm>
                <a:custGeom>
                  <a:avLst/>
                  <a:gdLst>
                    <a:gd name="connsiteX0" fmla="*/ 0 w 35313"/>
                    <a:gd name="connsiteY0" fmla="*/ 0 h 930"/>
                    <a:gd name="connsiteX1" fmla="*/ 508 w 35313"/>
                    <a:gd name="connsiteY1" fmla="*/ 0 h 930"/>
                    <a:gd name="connsiteX2" fmla="*/ 24644 w 35313"/>
                    <a:gd name="connsiteY2" fmla="*/ 889 h 930"/>
                    <a:gd name="connsiteX3" fmla="*/ 35314 w 35313"/>
                    <a:gd name="connsiteY3" fmla="*/ 381 h 930"/>
                    <a:gd name="connsiteX4" fmla="*/ 0 w 35313"/>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0" y="0"/>
                      </a:moveTo>
                      <a:cubicBezTo>
                        <a:pt x="127" y="0"/>
                        <a:pt x="381" y="0"/>
                        <a:pt x="508" y="0"/>
                      </a:cubicBezTo>
                      <a:cubicBezTo>
                        <a:pt x="8130" y="889"/>
                        <a:pt x="16514" y="1016"/>
                        <a:pt x="24644" y="889"/>
                      </a:cubicBezTo>
                      <a:cubicBezTo>
                        <a:pt x="28327" y="635"/>
                        <a:pt x="31757" y="635"/>
                        <a:pt x="35314" y="381"/>
                      </a:cubicBezTo>
                      <a:cubicBezTo>
                        <a:pt x="23627" y="254"/>
                        <a:pt x="11814" y="126"/>
                        <a:pt x="0"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31" name="Freeform 230">
                  <a:extLst>
                    <a:ext uri="{FF2B5EF4-FFF2-40B4-BE49-F238E27FC236}">
                      <a16:creationId xmlns:a16="http://schemas.microsoft.com/office/drawing/2014/main" id="{D873CE5B-6F4B-3458-3C05-8C3E64E2C6ED}"/>
                    </a:ext>
                  </a:extLst>
                </p:cNvPr>
                <p:cNvSpPr/>
                <p:nvPr/>
              </p:nvSpPr>
              <p:spPr>
                <a:xfrm>
                  <a:off x="9531142" y="6719464"/>
                  <a:ext cx="581922" cy="62572"/>
                </a:xfrm>
                <a:custGeom>
                  <a:avLst/>
                  <a:gdLst>
                    <a:gd name="connsiteX0" fmla="*/ 576459 w 581922"/>
                    <a:gd name="connsiteY0" fmla="*/ 3309 h 62572"/>
                    <a:gd name="connsiteX1" fmla="*/ 569727 w 581922"/>
                    <a:gd name="connsiteY1" fmla="*/ 2547 h 62572"/>
                    <a:gd name="connsiteX2" fmla="*/ 549402 w 581922"/>
                    <a:gd name="connsiteY2" fmla="*/ 768 h 62572"/>
                    <a:gd name="connsiteX3" fmla="*/ 536826 w 581922"/>
                    <a:gd name="connsiteY3" fmla="*/ 895 h 62572"/>
                    <a:gd name="connsiteX4" fmla="*/ 518408 w 581922"/>
                    <a:gd name="connsiteY4" fmla="*/ 1403 h 62572"/>
                    <a:gd name="connsiteX5" fmla="*/ 502020 w 581922"/>
                    <a:gd name="connsiteY5" fmla="*/ 1530 h 62572"/>
                    <a:gd name="connsiteX6" fmla="*/ 499861 w 581922"/>
                    <a:gd name="connsiteY6" fmla="*/ 1276 h 62572"/>
                    <a:gd name="connsiteX7" fmla="*/ 488555 w 581922"/>
                    <a:gd name="connsiteY7" fmla="*/ 1784 h 62572"/>
                    <a:gd name="connsiteX8" fmla="*/ 354539 w 581922"/>
                    <a:gd name="connsiteY8" fmla="*/ 4199 h 62572"/>
                    <a:gd name="connsiteX9" fmla="*/ 307666 w 581922"/>
                    <a:gd name="connsiteY9" fmla="*/ 5088 h 62572"/>
                    <a:gd name="connsiteX10" fmla="*/ 223318 w 581922"/>
                    <a:gd name="connsiteY10" fmla="*/ 2547 h 62572"/>
                    <a:gd name="connsiteX11" fmla="*/ 183558 w 581922"/>
                    <a:gd name="connsiteY11" fmla="*/ 2547 h 62572"/>
                    <a:gd name="connsiteX12" fmla="*/ 153706 w 581922"/>
                    <a:gd name="connsiteY12" fmla="*/ 5 h 62572"/>
                    <a:gd name="connsiteX13" fmla="*/ 118391 w 581922"/>
                    <a:gd name="connsiteY13" fmla="*/ 2166 h 62572"/>
                    <a:gd name="connsiteX14" fmla="*/ 24263 w 581922"/>
                    <a:gd name="connsiteY14" fmla="*/ 4326 h 62572"/>
                    <a:gd name="connsiteX15" fmla="*/ 6225 w 581922"/>
                    <a:gd name="connsiteY15" fmla="*/ 3182 h 62572"/>
                    <a:gd name="connsiteX16" fmla="*/ 0 w 581922"/>
                    <a:gd name="connsiteY16" fmla="*/ 31517 h 62572"/>
                    <a:gd name="connsiteX17" fmla="*/ 6225 w 581922"/>
                    <a:gd name="connsiteY17" fmla="*/ 62010 h 62572"/>
                    <a:gd name="connsiteX18" fmla="*/ 16642 w 581922"/>
                    <a:gd name="connsiteY18" fmla="*/ 62265 h 62572"/>
                    <a:gd name="connsiteX19" fmla="*/ 102894 w 581922"/>
                    <a:gd name="connsiteY19" fmla="*/ 60105 h 62572"/>
                    <a:gd name="connsiteX20" fmla="*/ 337644 w 581922"/>
                    <a:gd name="connsiteY20" fmla="*/ 58071 h 62572"/>
                    <a:gd name="connsiteX21" fmla="*/ 389473 w 581922"/>
                    <a:gd name="connsiteY21" fmla="*/ 58961 h 62572"/>
                    <a:gd name="connsiteX22" fmla="*/ 450701 w 581922"/>
                    <a:gd name="connsiteY22" fmla="*/ 59723 h 62572"/>
                    <a:gd name="connsiteX23" fmla="*/ 472422 w 581922"/>
                    <a:gd name="connsiteY23" fmla="*/ 59978 h 62572"/>
                    <a:gd name="connsiteX24" fmla="*/ 507737 w 581922"/>
                    <a:gd name="connsiteY24" fmla="*/ 60358 h 62572"/>
                    <a:gd name="connsiteX25" fmla="*/ 576587 w 581922"/>
                    <a:gd name="connsiteY25" fmla="*/ 62010 h 62572"/>
                    <a:gd name="connsiteX26" fmla="*/ 581922 w 581922"/>
                    <a:gd name="connsiteY26" fmla="*/ 29737 h 62572"/>
                    <a:gd name="connsiteX27" fmla="*/ 576459 w 581922"/>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2" h="62572">
                      <a:moveTo>
                        <a:pt x="576459" y="3309"/>
                      </a:moveTo>
                      <a:cubicBezTo>
                        <a:pt x="574173" y="3055"/>
                        <a:pt x="572014" y="2801"/>
                        <a:pt x="569727" y="2547"/>
                      </a:cubicBezTo>
                      <a:cubicBezTo>
                        <a:pt x="562614" y="1657"/>
                        <a:pt x="556008" y="895"/>
                        <a:pt x="549402" y="768"/>
                      </a:cubicBezTo>
                      <a:cubicBezTo>
                        <a:pt x="545338" y="514"/>
                        <a:pt x="541400" y="514"/>
                        <a:pt x="536826" y="895"/>
                      </a:cubicBezTo>
                      <a:cubicBezTo>
                        <a:pt x="530983" y="1657"/>
                        <a:pt x="524632" y="1784"/>
                        <a:pt x="518408" y="1403"/>
                      </a:cubicBezTo>
                      <a:cubicBezTo>
                        <a:pt x="518153" y="1403"/>
                        <a:pt x="507229" y="1530"/>
                        <a:pt x="502020" y="1530"/>
                      </a:cubicBezTo>
                      <a:cubicBezTo>
                        <a:pt x="501258" y="1403"/>
                        <a:pt x="500750" y="1276"/>
                        <a:pt x="499861" y="1276"/>
                      </a:cubicBezTo>
                      <a:cubicBezTo>
                        <a:pt x="496431" y="895"/>
                        <a:pt x="492493" y="1276"/>
                        <a:pt x="488555" y="1784"/>
                      </a:cubicBezTo>
                      <a:cubicBezTo>
                        <a:pt x="443968" y="2292"/>
                        <a:pt x="399254" y="1784"/>
                        <a:pt x="354539" y="4199"/>
                      </a:cubicBezTo>
                      <a:cubicBezTo>
                        <a:pt x="338915" y="5088"/>
                        <a:pt x="323417" y="6231"/>
                        <a:pt x="307666" y="5088"/>
                      </a:cubicBezTo>
                      <a:cubicBezTo>
                        <a:pt x="279592" y="3055"/>
                        <a:pt x="251392" y="3055"/>
                        <a:pt x="223318" y="2547"/>
                      </a:cubicBezTo>
                      <a:cubicBezTo>
                        <a:pt x="210107" y="2292"/>
                        <a:pt x="201215" y="5215"/>
                        <a:pt x="183558" y="2547"/>
                      </a:cubicBezTo>
                      <a:cubicBezTo>
                        <a:pt x="175809" y="2039"/>
                        <a:pt x="161200" y="-122"/>
                        <a:pt x="153706" y="5"/>
                      </a:cubicBezTo>
                      <a:cubicBezTo>
                        <a:pt x="139606" y="387"/>
                        <a:pt x="132492" y="1530"/>
                        <a:pt x="118391" y="2166"/>
                      </a:cubicBezTo>
                      <a:cubicBezTo>
                        <a:pt x="87016" y="3436"/>
                        <a:pt x="55639" y="3944"/>
                        <a:pt x="24263" y="4326"/>
                      </a:cubicBezTo>
                      <a:cubicBezTo>
                        <a:pt x="18292" y="4453"/>
                        <a:pt x="12195" y="3817"/>
                        <a:pt x="6225" y="3182"/>
                      </a:cubicBezTo>
                      <a:lnTo>
                        <a:pt x="0" y="31517"/>
                      </a:lnTo>
                      <a:lnTo>
                        <a:pt x="6225" y="62010"/>
                      </a:lnTo>
                      <a:cubicBezTo>
                        <a:pt x="9654" y="62137"/>
                        <a:pt x="13212" y="62137"/>
                        <a:pt x="16642" y="62265"/>
                      </a:cubicBezTo>
                      <a:cubicBezTo>
                        <a:pt x="45477" y="63535"/>
                        <a:pt x="74693" y="60486"/>
                        <a:pt x="102894" y="60105"/>
                      </a:cubicBezTo>
                      <a:cubicBezTo>
                        <a:pt x="181144" y="59215"/>
                        <a:pt x="259395" y="60105"/>
                        <a:pt x="337644" y="58071"/>
                      </a:cubicBezTo>
                      <a:cubicBezTo>
                        <a:pt x="351999" y="57691"/>
                        <a:pt x="386805" y="58453"/>
                        <a:pt x="389473" y="58961"/>
                      </a:cubicBezTo>
                      <a:cubicBezTo>
                        <a:pt x="409162" y="62645"/>
                        <a:pt x="430249" y="59469"/>
                        <a:pt x="450701" y="59723"/>
                      </a:cubicBezTo>
                      <a:cubicBezTo>
                        <a:pt x="457942" y="59850"/>
                        <a:pt x="465182" y="59850"/>
                        <a:pt x="472422" y="59978"/>
                      </a:cubicBezTo>
                      <a:cubicBezTo>
                        <a:pt x="484237" y="60105"/>
                        <a:pt x="495923" y="60231"/>
                        <a:pt x="507737" y="60358"/>
                      </a:cubicBezTo>
                      <a:cubicBezTo>
                        <a:pt x="530729" y="60613"/>
                        <a:pt x="553721" y="61121"/>
                        <a:pt x="576587" y="62010"/>
                      </a:cubicBezTo>
                      <a:lnTo>
                        <a:pt x="581922" y="29737"/>
                      </a:lnTo>
                      <a:lnTo>
                        <a:pt x="576459" y="3309"/>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nvGrpSpPr>
              <p:cNvPr id="227" name="Graphic 8">
                <a:extLst>
                  <a:ext uri="{FF2B5EF4-FFF2-40B4-BE49-F238E27FC236}">
                    <a16:creationId xmlns:a16="http://schemas.microsoft.com/office/drawing/2014/main" id="{C12391D1-7F93-F916-E9C9-C4F9B2672ADA}"/>
                  </a:ext>
                </a:extLst>
              </p:cNvPr>
              <p:cNvGrpSpPr/>
              <p:nvPr/>
            </p:nvGrpSpPr>
            <p:grpSpPr>
              <a:xfrm>
                <a:off x="10101759" y="6721444"/>
                <a:ext cx="248410" cy="404995"/>
                <a:chOff x="10101759" y="6721444"/>
                <a:chExt cx="248410" cy="404995"/>
              </a:xfrm>
              <a:grpFill/>
            </p:grpSpPr>
            <p:sp>
              <p:nvSpPr>
                <p:cNvPr id="228" name="Freeform 227">
                  <a:extLst>
                    <a:ext uri="{FF2B5EF4-FFF2-40B4-BE49-F238E27FC236}">
                      <a16:creationId xmlns:a16="http://schemas.microsoft.com/office/drawing/2014/main" id="{CAF78864-B340-211D-6D94-BCB7A886C64F}"/>
                    </a:ext>
                  </a:extLst>
                </p:cNvPr>
                <p:cNvSpPr/>
                <p:nvPr/>
              </p:nvSpPr>
              <p:spPr>
                <a:xfrm>
                  <a:off x="10291117" y="7003065"/>
                  <a:ext cx="931" cy="29732"/>
                </a:xfrm>
                <a:custGeom>
                  <a:avLst/>
                  <a:gdLst>
                    <a:gd name="connsiteX0" fmla="*/ 931 w 931"/>
                    <a:gd name="connsiteY0" fmla="*/ 0 h 29732"/>
                    <a:gd name="connsiteX1" fmla="*/ 931 w 931"/>
                    <a:gd name="connsiteY1" fmla="*/ 508 h 29732"/>
                    <a:gd name="connsiteX2" fmla="*/ 42 w 931"/>
                    <a:gd name="connsiteY2" fmla="*/ 20456 h 29732"/>
                    <a:gd name="connsiteX3" fmla="*/ 550 w 931"/>
                    <a:gd name="connsiteY3" fmla="*/ 29732 h 29732"/>
                    <a:gd name="connsiteX4" fmla="*/ 931 w 931"/>
                    <a:gd name="connsiteY4" fmla="*/ 0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 h="29732">
                      <a:moveTo>
                        <a:pt x="931" y="0"/>
                      </a:moveTo>
                      <a:lnTo>
                        <a:pt x="931" y="508"/>
                      </a:lnTo>
                      <a:cubicBezTo>
                        <a:pt x="42" y="6607"/>
                        <a:pt x="-85" y="13468"/>
                        <a:pt x="42" y="20456"/>
                      </a:cubicBezTo>
                      <a:cubicBezTo>
                        <a:pt x="169" y="23633"/>
                        <a:pt x="296" y="26683"/>
                        <a:pt x="550" y="29732"/>
                      </a:cubicBezTo>
                      <a:cubicBezTo>
                        <a:pt x="677" y="19694"/>
                        <a:pt x="804" y="9784"/>
                        <a:pt x="931"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229" name="Freeform 228">
                  <a:extLst>
                    <a:ext uri="{FF2B5EF4-FFF2-40B4-BE49-F238E27FC236}">
                      <a16:creationId xmlns:a16="http://schemas.microsoft.com/office/drawing/2014/main" id="{B76DDAAE-A956-A65C-3742-B46CFD68D740}"/>
                    </a:ext>
                  </a:extLst>
                </p:cNvPr>
                <p:cNvSpPr/>
                <p:nvPr/>
              </p:nvSpPr>
              <p:spPr>
                <a:xfrm>
                  <a:off x="10101759" y="6721444"/>
                  <a:ext cx="248410" cy="404995"/>
                </a:xfrm>
                <a:custGeom>
                  <a:avLst/>
                  <a:gdLst>
                    <a:gd name="connsiteX0" fmla="*/ 203628 w 248410"/>
                    <a:gd name="connsiteY0" fmla="*/ 404995 h 404995"/>
                    <a:gd name="connsiteX1" fmla="*/ 210996 w 248410"/>
                    <a:gd name="connsiteY1" fmla="*/ 404106 h 404995"/>
                    <a:gd name="connsiteX2" fmla="*/ 231194 w 248410"/>
                    <a:gd name="connsiteY2" fmla="*/ 393814 h 404995"/>
                    <a:gd name="connsiteX3" fmla="*/ 239196 w 248410"/>
                    <a:gd name="connsiteY3" fmla="*/ 382378 h 404995"/>
                    <a:gd name="connsiteX4" fmla="*/ 243642 w 248410"/>
                    <a:gd name="connsiteY4" fmla="*/ 363192 h 404995"/>
                    <a:gd name="connsiteX5" fmla="*/ 245421 w 248410"/>
                    <a:gd name="connsiteY5" fmla="*/ 345785 h 404995"/>
                    <a:gd name="connsiteX6" fmla="*/ 245929 w 248410"/>
                    <a:gd name="connsiteY6" fmla="*/ 343626 h 404995"/>
                    <a:gd name="connsiteX7" fmla="*/ 246564 w 248410"/>
                    <a:gd name="connsiteY7" fmla="*/ 331047 h 404995"/>
                    <a:gd name="connsiteX8" fmla="*/ 248215 w 248410"/>
                    <a:gd name="connsiteY8" fmla="*/ 252905 h 404995"/>
                    <a:gd name="connsiteX9" fmla="*/ 247580 w 248410"/>
                    <a:gd name="connsiteY9" fmla="*/ 213010 h 404995"/>
                    <a:gd name="connsiteX10" fmla="*/ 246310 w 248410"/>
                    <a:gd name="connsiteY10" fmla="*/ 176670 h 404995"/>
                    <a:gd name="connsiteX11" fmla="*/ 245294 w 248410"/>
                    <a:gd name="connsiteY11" fmla="*/ 120510 h 404995"/>
                    <a:gd name="connsiteX12" fmla="*/ 244532 w 248410"/>
                    <a:gd name="connsiteY12" fmla="*/ 73118 h 404995"/>
                    <a:gd name="connsiteX13" fmla="*/ 242626 w 248410"/>
                    <a:gd name="connsiteY13" fmla="*/ 50755 h 404995"/>
                    <a:gd name="connsiteX14" fmla="*/ 237164 w 248410"/>
                    <a:gd name="connsiteY14" fmla="*/ 29028 h 404995"/>
                    <a:gd name="connsiteX15" fmla="*/ 223191 w 248410"/>
                    <a:gd name="connsiteY15" fmla="*/ 14670 h 404995"/>
                    <a:gd name="connsiteX16" fmla="*/ 202358 w 248410"/>
                    <a:gd name="connsiteY16" fmla="*/ 6030 h 404995"/>
                    <a:gd name="connsiteX17" fmla="*/ 172379 w 248410"/>
                    <a:gd name="connsiteY17" fmla="*/ 567 h 404995"/>
                    <a:gd name="connsiteX18" fmla="*/ 131857 w 248410"/>
                    <a:gd name="connsiteY18" fmla="*/ 312 h 404995"/>
                    <a:gd name="connsiteX19" fmla="*/ 24135 w 248410"/>
                    <a:gd name="connsiteY19" fmla="*/ 2346 h 404995"/>
                    <a:gd name="connsiteX20" fmla="*/ 6097 w 248410"/>
                    <a:gd name="connsiteY20" fmla="*/ 1202 h 404995"/>
                    <a:gd name="connsiteX21" fmla="*/ 0 w 248410"/>
                    <a:gd name="connsiteY21" fmla="*/ 29537 h 404995"/>
                    <a:gd name="connsiteX22" fmla="*/ 6097 w 248410"/>
                    <a:gd name="connsiteY22" fmla="*/ 60030 h 404995"/>
                    <a:gd name="connsiteX23" fmla="*/ 16514 w 248410"/>
                    <a:gd name="connsiteY23" fmla="*/ 60285 h 404995"/>
                    <a:gd name="connsiteX24" fmla="*/ 55003 w 248410"/>
                    <a:gd name="connsiteY24" fmla="*/ 59776 h 404995"/>
                    <a:gd name="connsiteX25" fmla="*/ 91588 w 248410"/>
                    <a:gd name="connsiteY25" fmla="*/ 58125 h 404995"/>
                    <a:gd name="connsiteX26" fmla="*/ 141637 w 248410"/>
                    <a:gd name="connsiteY26" fmla="*/ 57743 h 404995"/>
                    <a:gd name="connsiteX27" fmla="*/ 166662 w 248410"/>
                    <a:gd name="connsiteY27" fmla="*/ 57998 h 404995"/>
                    <a:gd name="connsiteX28" fmla="*/ 186733 w 248410"/>
                    <a:gd name="connsiteY28" fmla="*/ 71466 h 404995"/>
                    <a:gd name="connsiteX29" fmla="*/ 190798 w 248410"/>
                    <a:gd name="connsiteY29" fmla="*/ 83155 h 404995"/>
                    <a:gd name="connsiteX30" fmla="*/ 191052 w 248410"/>
                    <a:gd name="connsiteY30" fmla="*/ 95607 h 404995"/>
                    <a:gd name="connsiteX31" fmla="*/ 191306 w 248410"/>
                    <a:gd name="connsiteY31" fmla="*/ 120510 h 404995"/>
                    <a:gd name="connsiteX32" fmla="*/ 192323 w 248410"/>
                    <a:gd name="connsiteY32" fmla="*/ 168793 h 404995"/>
                    <a:gd name="connsiteX33" fmla="*/ 192196 w 248410"/>
                    <a:gd name="connsiteY33" fmla="*/ 192680 h 404995"/>
                    <a:gd name="connsiteX34" fmla="*/ 191433 w 248410"/>
                    <a:gd name="connsiteY34" fmla="*/ 214153 h 404995"/>
                    <a:gd name="connsiteX35" fmla="*/ 189782 w 248410"/>
                    <a:gd name="connsiteY35" fmla="*/ 226858 h 404995"/>
                    <a:gd name="connsiteX36" fmla="*/ 189782 w 248410"/>
                    <a:gd name="connsiteY36" fmla="*/ 238548 h 404995"/>
                    <a:gd name="connsiteX37" fmla="*/ 190671 w 248410"/>
                    <a:gd name="connsiteY37" fmla="*/ 262944 h 404995"/>
                    <a:gd name="connsiteX38" fmla="*/ 190417 w 248410"/>
                    <a:gd name="connsiteY38" fmla="*/ 281366 h 404995"/>
                    <a:gd name="connsiteX39" fmla="*/ 190035 w 248410"/>
                    <a:gd name="connsiteY39" fmla="*/ 311099 h 404995"/>
                    <a:gd name="connsiteX40" fmla="*/ 185208 w 248410"/>
                    <a:gd name="connsiteY40" fmla="*/ 338924 h 404995"/>
                    <a:gd name="connsiteX41" fmla="*/ 160057 w 248410"/>
                    <a:gd name="connsiteY41" fmla="*/ 351503 h 404995"/>
                    <a:gd name="connsiteX42" fmla="*/ 182033 w 248410"/>
                    <a:gd name="connsiteY42" fmla="*/ 386952 h 404995"/>
                    <a:gd name="connsiteX43" fmla="*/ 203628 w 248410"/>
                    <a:gd name="connsiteY43" fmla="*/ 404995 h 40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410" h="404995">
                      <a:moveTo>
                        <a:pt x="203628" y="404995"/>
                      </a:moveTo>
                      <a:cubicBezTo>
                        <a:pt x="206041" y="404868"/>
                        <a:pt x="208455" y="404614"/>
                        <a:pt x="210996" y="404106"/>
                      </a:cubicBezTo>
                      <a:cubicBezTo>
                        <a:pt x="218871" y="402454"/>
                        <a:pt x="225858" y="398896"/>
                        <a:pt x="231194" y="393814"/>
                      </a:cubicBezTo>
                      <a:cubicBezTo>
                        <a:pt x="234623" y="390765"/>
                        <a:pt x="237291" y="387207"/>
                        <a:pt x="239196" y="382378"/>
                      </a:cubicBezTo>
                      <a:cubicBezTo>
                        <a:pt x="241609" y="376025"/>
                        <a:pt x="242753" y="369419"/>
                        <a:pt x="243642" y="363192"/>
                      </a:cubicBezTo>
                      <a:cubicBezTo>
                        <a:pt x="243642" y="362939"/>
                        <a:pt x="244785" y="351376"/>
                        <a:pt x="245421" y="345785"/>
                      </a:cubicBezTo>
                      <a:cubicBezTo>
                        <a:pt x="245547" y="345150"/>
                        <a:pt x="245674" y="344515"/>
                        <a:pt x="245929" y="343626"/>
                      </a:cubicBezTo>
                      <a:cubicBezTo>
                        <a:pt x="246691" y="340322"/>
                        <a:pt x="246691" y="335748"/>
                        <a:pt x="246564" y="331047"/>
                      </a:cubicBezTo>
                      <a:cubicBezTo>
                        <a:pt x="248597" y="306652"/>
                        <a:pt x="248597" y="281240"/>
                        <a:pt x="248215" y="252905"/>
                      </a:cubicBezTo>
                      <a:lnTo>
                        <a:pt x="247580" y="213010"/>
                      </a:lnTo>
                      <a:lnTo>
                        <a:pt x="246310" y="176670"/>
                      </a:lnTo>
                      <a:cubicBezTo>
                        <a:pt x="245421" y="157866"/>
                        <a:pt x="244404" y="138934"/>
                        <a:pt x="245294" y="120510"/>
                      </a:cubicBezTo>
                      <a:cubicBezTo>
                        <a:pt x="246056" y="104246"/>
                        <a:pt x="245547" y="88364"/>
                        <a:pt x="244532" y="73118"/>
                      </a:cubicBezTo>
                      <a:lnTo>
                        <a:pt x="242626" y="50755"/>
                      </a:lnTo>
                      <a:cubicBezTo>
                        <a:pt x="242118" y="43386"/>
                        <a:pt x="241102" y="36016"/>
                        <a:pt x="237164" y="29028"/>
                      </a:cubicBezTo>
                      <a:cubicBezTo>
                        <a:pt x="233734" y="22548"/>
                        <a:pt x="228780" y="18355"/>
                        <a:pt x="223191" y="14670"/>
                      </a:cubicBezTo>
                      <a:cubicBezTo>
                        <a:pt x="217474" y="11113"/>
                        <a:pt x="210614" y="7936"/>
                        <a:pt x="202358" y="6030"/>
                      </a:cubicBezTo>
                      <a:cubicBezTo>
                        <a:pt x="194735" y="4760"/>
                        <a:pt x="180890" y="1075"/>
                        <a:pt x="172379" y="567"/>
                      </a:cubicBezTo>
                      <a:cubicBezTo>
                        <a:pt x="156754" y="-450"/>
                        <a:pt x="148116" y="186"/>
                        <a:pt x="131857" y="312"/>
                      </a:cubicBezTo>
                      <a:cubicBezTo>
                        <a:pt x="95526" y="1329"/>
                        <a:pt x="58433" y="1964"/>
                        <a:pt x="24135" y="2346"/>
                      </a:cubicBezTo>
                      <a:cubicBezTo>
                        <a:pt x="18165" y="2473"/>
                        <a:pt x="12068" y="1837"/>
                        <a:pt x="6097" y="1202"/>
                      </a:cubicBezTo>
                      <a:lnTo>
                        <a:pt x="0" y="29537"/>
                      </a:lnTo>
                      <a:lnTo>
                        <a:pt x="6097" y="60030"/>
                      </a:lnTo>
                      <a:lnTo>
                        <a:pt x="16514" y="60285"/>
                      </a:lnTo>
                      <a:cubicBezTo>
                        <a:pt x="32011" y="60920"/>
                        <a:pt x="42300" y="60412"/>
                        <a:pt x="55003" y="59776"/>
                      </a:cubicBezTo>
                      <a:cubicBezTo>
                        <a:pt x="67198" y="59141"/>
                        <a:pt x="79647" y="58251"/>
                        <a:pt x="91588" y="58125"/>
                      </a:cubicBezTo>
                      <a:lnTo>
                        <a:pt x="141637" y="57743"/>
                      </a:lnTo>
                      <a:cubicBezTo>
                        <a:pt x="150022" y="57870"/>
                        <a:pt x="158405" y="57235"/>
                        <a:pt x="166662" y="57998"/>
                      </a:cubicBezTo>
                      <a:cubicBezTo>
                        <a:pt x="174919" y="59268"/>
                        <a:pt x="182541" y="64351"/>
                        <a:pt x="186733" y="71466"/>
                      </a:cubicBezTo>
                      <a:cubicBezTo>
                        <a:pt x="188893" y="75023"/>
                        <a:pt x="190290" y="79089"/>
                        <a:pt x="190798" y="83155"/>
                      </a:cubicBezTo>
                      <a:cubicBezTo>
                        <a:pt x="191179" y="87348"/>
                        <a:pt x="190925" y="91414"/>
                        <a:pt x="191052" y="95607"/>
                      </a:cubicBezTo>
                      <a:lnTo>
                        <a:pt x="191306" y="120510"/>
                      </a:lnTo>
                      <a:cubicBezTo>
                        <a:pt x="191560" y="137028"/>
                        <a:pt x="191814" y="154181"/>
                        <a:pt x="192323" y="168793"/>
                      </a:cubicBezTo>
                      <a:cubicBezTo>
                        <a:pt x="192449" y="174383"/>
                        <a:pt x="192449" y="184040"/>
                        <a:pt x="192196" y="192680"/>
                      </a:cubicBezTo>
                      <a:cubicBezTo>
                        <a:pt x="191941" y="203480"/>
                        <a:pt x="191687" y="212882"/>
                        <a:pt x="191433" y="214153"/>
                      </a:cubicBezTo>
                      <a:cubicBezTo>
                        <a:pt x="190544" y="219616"/>
                        <a:pt x="190035" y="222793"/>
                        <a:pt x="189782" y="226858"/>
                      </a:cubicBezTo>
                      <a:cubicBezTo>
                        <a:pt x="189528" y="230670"/>
                        <a:pt x="189655" y="234609"/>
                        <a:pt x="189782" y="238548"/>
                      </a:cubicBezTo>
                      <a:cubicBezTo>
                        <a:pt x="190035" y="246680"/>
                        <a:pt x="190798" y="254304"/>
                        <a:pt x="190671" y="262944"/>
                      </a:cubicBezTo>
                      <a:cubicBezTo>
                        <a:pt x="190544" y="269042"/>
                        <a:pt x="190544" y="275141"/>
                        <a:pt x="190417" y="281366"/>
                      </a:cubicBezTo>
                      <a:cubicBezTo>
                        <a:pt x="190290" y="291277"/>
                        <a:pt x="190163" y="301188"/>
                        <a:pt x="190035" y="311099"/>
                      </a:cubicBezTo>
                      <a:cubicBezTo>
                        <a:pt x="189655" y="320501"/>
                        <a:pt x="191179" y="330920"/>
                        <a:pt x="185208" y="338924"/>
                      </a:cubicBezTo>
                      <a:cubicBezTo>
                        <a:pt x="179873" y="347056"/>
                        <a:pt x="170093" y="351885"/>
                        <a:pt x="160057" y="351503"/>
                      </a:cubicBezTo>
                      <a:lnTo>
                        <a:pt x="182033" y="386952"/>
                      </a:lnTo>
                      <a:lnTo>
                        <a:pt x="203628" y="40499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grpSp>
      </p:grpSp>
      <p:sp>
        <p:nvSpPr>
          <p:cNvPr id="557" name="TextBox 556">
            <a:hlinkClick r:id="rId3"/>
            <a:extLst>
              <a:ext uri="{FF2B5EF4-FFF2-40B4-BE49-F238E27FC236}">
                <a16:creationId xmlns:a16="http://schemas.microsoft.com/office/drawing/2014/main" id="{69514D2B-A260-BACF-F4AA-DA0177E813BE}"/>
              </a:ext>
            </a:extLst>
          </p:cNvPr>
          <p:cNvSpPr txBox="1"/>
          <p:nvPr/>
        </p:nvSpPr>
        <p:spPr>
          <a:xfrm>
            <a:off x="407110" y="6799127"/>
            <a:ext cx="4423262" cy="295081"/>
          </a:xfrm>
          <a:prstGeom prst="rect">
            <a:avLst/>
          </a:prstGeom>
          <a:noFill/>
        </p:spPr>
        <p:txBody>
          <a:bodyPr wrap="square" rtlCol="0">
            <a:spAutoFit/>
          </a:bodyPr>
          <a:lstStyle/>
          <a:p>
            <a:pPr algn="l">
              <a:lnSpc>
                <a:spcPct val="82000"/>
              </a:lnSpc>
            </a:pPr>
            <a:r>
              <a:rPr lang="en-US" sz="1600" b="1" spc="0" baseline="0">
                <a:solidFill>
                  <a:srgbClr val="FFFFFF"/>
                </a:solidFill>
                <a:latin typeface="Roboto Condensed" panose="02000000000000000000" pitchFamily="2" charset="0"/>
                <a:ea typeface="Roboto Condensed" panose="02000000000000000000" pitchFamily="2" charset="0"/>
                <a:sym typeface="LondrinaSolid-Regular"/>
                <a:rtl val="0"/>
              </a:rPr>
              <a:t>Let us know what you think about this week’s news</a:t>
            </a:r>
          </a:p>
        </p:txBody>
      </p:sp>
      <p:sp>
        <p:nvSpPr>
          <p:cNvPr id="558" name="TextBox 557">
            <a:extLst>
              <a:ext uri="{FF2B5EF4-FFF2-40B4-BE49-F238E27FC236}">
                <a16:creationId xmlns:a16="http://schemas.microsoft.com/office/drawing/2014/main" id="{950EA417-D22C-9014-BD6F-AAA66FD9A710}"/>
              </a:ext>
            </a:extLst>
          </p:cNvPr>
          <p:cNvSpPr txBox="1"/>
          <p:nvPr/>
        </p:nvSpPr>
        <p:spPr>
          <a:xfrm>
            <a:off x="5458686" y="1388214"/>
            <a:ext cx="2364514" cy="3693319"/>
          </a:xfrm>
          <a:prstGeom prst="rect">
            <a:avLst/>
          </a:prstGeom>
          <a:noFill/>
        </p:spPr>
        <p:txBody>
          <a:bodyPr wrap="square" lIns="0" tIns="0" rIns="0" bIns="0" rtlCol="0">
            <a:spAutoFit/>
          </a:bodyPr>
          <a:lstStyle/>
          <a:p>
            <a:pPr lvl="0" fontAlgn="base">
              <a:defRPr/>
            </a:pPr>
            <a:r>
              <a:rPr lang="en-GB" sz="1200">
                <a:solidFill>
                  <a:srgbClr val="323232"/>
                </a:solidFill>
                <a:latin typeface="Roboto Condensed"/>
                <a:ea typeface="Roboto Condensed"/>
                <a:cs typeface="Roboto Condensed"/>
              </a:rPr>
              <a:t>Once hailed as the world’s loneliest sheep, Fiona, the Scotch Mule-</a:t>
            </a:r>
            <a:r>
              <a:rPr lang="en-GB" sz="1200" err="1">
                <a:solidFill>
                  <a:srgbClr val="323232"/>
                </a:solidFill>
                <a:latin typeface="Roboto Condensed"/>
                <a:ea typeface="Roboto Condensed"/>
                <a:cs typeface="Roboto Condensed"/>
              </a:rPr>
              <a:t>Charollais</a:t>
            </a:r>
            <a:r>
              <a:rPr lang="en-GB" sz="1200">
                <a:solidFill>
                  <a:srgbClr val="323232"/>
                </a:solidFill>
                <a:latin typeface="Roboto Condensed"/>
                <a:ea typeface="Roboto Condensed"/>
                <a:cs typeface="Roboto Condensed"/>
              </a:rPr>
              <a:t> cross, has given birth to two healthy little lambs at a farm in Dumfries. The sheep lived on her own for years, stranded at the foot of cliffs on the Cromarty Firth, in the Scottish Highlands. Rescued and sheared by local farmers in 2023, she went to live at a farm park. Here, she was able to rest and recover until this year, when she became healthy enough to start her own family. </a:t>
            </a:r>
            <a:r>
              <a:rPr lang="en-GB" sz="1200" err="1">
                <a:solidFill>
                  <a:srgbClr val="323232"/>
                </a:solidFill>
                <a:latin typeface="Roboto Condensed"/>
                <a:ea typeface="Roboto Condensed"/>
                <a:cs typeface="Roboto Condensed"/>
              </a:rPr>
              <a:t>Dalscone</a:t>
            </a:r>
            <a:r>
              <a:rPr lang="en-GB" sz="1200">
                <a:solidFill>
                  <a:srgbClr val="323232"/>
                </a:solidFill>
                <a:latin typeface="Roboto Condensed"/>
                <a:ea typeface="Roboto Condensed"/>
                <a:cs typeface="Roboto Condensed"/>
              </a:rPr>
              <a:t> Farm, a visitor attraction, announced the news on social media, saying, ‘The World’s Loneliest Sheep is lonely no more! 🐑🖤 We are beyond thrilled to introduce Fiona’s two newest arrivals, born just last night! Fiona has officially traded her title for "World’s Best</a:t>
            </a:r>
          </a:p>
        </p:txBody>
      </p:sp>
      <p:sp>
        <p:nvSpPr>
          <p:cNvPr id="563" name="TextBox 562">
            <a:extLst>
              <a:ext uri="{FF2B5EF4-FFF2-40B4-BE49-F238E27FC236}">
                <a16:creationId xmlns:a16="http://schemas.microsoft.com/office/drawing/2014/main" id="{D8162A09-9639-B78D-E209-D2068F80BB45}"/>
              </a:ext>
            </a:extLst>
          </p:cNvPr>
          <p:cNvSpPr txBox="1"/>
          <p:nvPr/>
        </p:nvSpPr>
        <p:spPr>
          <a:xfrm>
            <a:off x="5459795" y="387837"/>
            <a:ext cx="2241570" cy="887038"/>
          </a:xfrm>
          <a:prstGeom prst="rect">
            <a:avLst/>
          </a:prstGeom>
          <a:noFill/>
        </p:spPr>
        <p:txBody>
          <a:bodyPr wrap="square" lIns="0" tIns="0" rIns="0" bIns="0" rtlCol="0">
            <a:spAutoFit/>
          </a:bodyPr>
          <a:lstStyle/>
          <a:p>
            <a:pPr lvl="0">
              <a:lnSpc>
                <a:spcPct val="80000"/>
              </a:lnSpc>
              <a:defRPr/>
            </a:pPr>
            <a:r>
              <a:rPr lang="en-GB" sz="3600">
                <a:solidFill>
                  <a:srgbClr val="2C9954"/>
                </a:solidFill>
                <a:latin typeface="LondrinaSolid-Black"/>
                <a:sym typeface="LondrinaSolid-Black"/>
              </a:rPr>
              <a:t>Wool-come to the World!</a:t>
            </a:r>
          </a:p>
        </p:txBody>
      </p:sp>
      <p:grpSp>
        <p:nvGrpSpPr>
          <p:cNvPr id="568" name="Group 567">
            <a:extLst>
              <a:ext uri="{FF2B5EF4-FFF2-40B4-BE49-F238E27FC236}">
                <a16:creationId xmlns:a16="http://schemas.microsoft.com/office/drawing/2014/main" id="{9D92546C-AFF5-3272-4749-8F43D82307A1}"/>
              </a:ext>
            </a:extLst>
          </p:cNvPr>
          <p:cNvGrpSpPr/>
          <p:nvPr/>
        </p:nvGrpSpPr>
        <p:grpSpPr>
          <a:xfrm>
            <a:off x="7064583" y="6787409"/>
            <a:ext cx="1804214" cy="252338"/>
            <a:chOff x="7114214" y="6787409"/>
            <a:chExt cx="1804214" cy="252338"/>
          </a:xfrm>
        </p:grpSpPr>
        <p:sp>
          <p:nvSpPr>
            <p:cNvPr id="569" name="TextBox 568">
              <a:hlinkClick r:id="rId4"/>
              <a:extLst>
                <a:ext uri="{FF2B5EF4-FFF2-40B4-BE49-F238E27FC236}">
                  <a16:creationId xmlns:a16="http://schemas.microsoft.com/office/drawing/2014/main" id="{8DDFE80C-EDCD-EE7D-A31E-07902B102DE9}"/>
                </a:ext>
              </a:extLst>
            </p:cNvPr>
            <p:cNvSpPr txBox="1"/>
            <p:nvPr/>
          </p:nvSpPr>
          <p:spPr>
            <a:xfrm>
              <a:off x="7400384" y="6813296"/>
              <a:ext cx="1518044" cy="184666"/>
            </a:xfrm>
            <a:prstGeom prst="rect">
              <a:avLst/>
            </a:prstGeom>
            <a:noFill/>
          </p:spPr>
          <p:txBody>
            <a:bodyPr wrap="none" lIns="0" tIns="0" rIns="0" bIns="0" rtlCol="0">
              <a:spAutoFit/>
            </a:bodyPr>
            <a:lstStyle/>
            <a:p>
              <a:pPr algn="l"/>
              <a:r>
                <a:rPr lang="en-US" sz="1200" spc="0" baseline="0" err="1">
                  <a:solidFill>
                    <a:srgbClr val="FFFFFF"/>
                  </a:solidFill>
                  <a:latin typeface="Roboto Condensed" panose="02000000000000000000" pitchFamily="2" charset="0"/>
                  <a:ea typeface="Roboto Condensed" panose="02000000000000000000" pitchFamily="2" charset="0"/>
                  <a:cs typeface="Roboto-Regular"/>
                  <a:sym typeface="Roboto-Regular"/>
                  <a:rtl val="0"/>
                </a:rPr>
                <a:t>help@picture-news.co.uk</a:t>
              </a:r>
              <a:endPar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endParaRPr>
            </a:p>
          </p:txBody>
        </p:sp>
        <p:grpSp>
          <p:nvGrpSpPr>
            <p:cNvPr id="570" name="Group 569">
              <a:extLst>
                <a:ext uri="{FF2B5EF4-FFF2-40B4-BE49-F238E27FC236}">
                  <a16:creationId xmlns:a16="http://schemas.microsoft.com/office/drawing/2014/main" id="{C2DF85DD-8CAD-7880-8B95-E380ED111D65}"/>
                </a:ext>
              </a:extLst>
            </p:cNvPr>
            <p:cNvGrpSpPr/>
            <p:nvPr/>
          </p:nvGrpSpPr>
          <p:grpSpPr>
            <a:xfrm>
              <a:off x="7114214" y="6787409"/>
              <a:ext cx="252026" cy="252338"/>
              <a:chOff x="7164193" y="7643319"/>
              <a:chExt cx="252026" cy="252338"/>
            </a:xfrm>
          </p:grpSpPr>
          <p:sp>
            <p:nvSpPr>
              <p:cNvPr id="571" name="Freeform 570">
                <a:extLst>
                  <a:ext uri="{FF2B5EF4-FFF2-40B4-BE49-F238E27FC236}">
                    <a16:creationId xmlns:a16="http://schemas.microsoft.com/office/drawing/2014/main" id="{A4550C85-66E7-14BA-ECC4-15B04DBE959E}"/>
                  </a:ext>
                </a:extLst>
              </p:cNvPr>
              <p:cNvSpPr/>
              <p:nvPr/>
            </p:nvSpPr>
            <p:spPr>
              <a:xfrm>
                <a:off x="7211066" y="7718665"/>
                <a:ext cx="158024" cy="101647"/>
              </a:xfrm>
              <a:custGeom>
                <a:avLst/>
                <a:gdLst>
                  <a:gd name="connsiteX0" fmla="*/ 0 w 158024"/>
                  <a:gd name="connsiteY0" fmla="*/ 101647 h 101647"/>
                  <a:gd name="connsiteX1" fmla="*/ 158025 w 158024"/>
                  <a:gd name="connsiteY1" fmla="*/ 101647 h 101647"/>
                  <a:gd name="connsiteX2" fmla="*/ 158025 w 158024"/>
                  <a:gd name="connsiteY2" fmla="*/ 0 h 101647"/>
                  <a:gd name="connsiteX3" fmla="*/ 0 w 158024"/>
                  <a:gd name="connsiteY3" fmla="*/ 0 h 101647"/>
                  <a:gd name="connsiteX4" fmla="*/ 0 w 158024"/>
                  <a:gd name="connsiteY4" fmla="*/ 101647 h 101647"/>
                  <a:gd name="connsiteX5" fmla="*/ 8003 w 158024"/>
                  <a:gd name="connsiteY5" fmla="*/ 88814 h 101647"/>
                  <a:gd name="connsiteX6" fmla="*/ 8003 w 158024"/>
                  <a:gd name="connsiteY6" fmla="*/ 11308 h 101647"/>
                  <a:gd name="connsiteX7" fmla="*/ 46747 w 158024"/>
                  <a:gd name="connsiteY7" fmla="*/ 50061 h 101647"/>
                  <a:gd name="connsiteX8" fmla="*/ 8003 w 158024"/>
                  <a:gd name="connsiteY8" fmla="*/ 88814 h 101647"/>
                  <a:gd name="connsiteX9" fmla="*/ 73677 w 158024"/>
                  <a:gd name="connsiteY9" fmla="*/ 75600 h 101647"/>
                  <a:gd name="connsiteX10" fmla="*/ 84475 w 158024"/>
                  <a:gd name="connsiteY10" fmla="*/ 75600 h 101647"/>
                  <a:gd name="connsiteX11" fmla="*/ 89175 w 158024"/>
                  <a:gd name="connsiteY11" fmla="*/ 72297 h 101647"/>
                  <a:gd name="connsiteX12" fmla="*/ 105816 w 158024"/>
                  <a:gd name="connsiteY12" fmla="*/ 55652 h 101647"/>
                  <a:gd name="connsiteX13" fmla="*/ 144178 w 158024"/>
                  <a:gd name="connsiteY13" fmla="*/ 93642 h 101647"/>
                  <a:gd name="connsiteX14" fmla="*/ 13846 w 158024"/>
                  <a:gd name="connsiteY14" fmla="*/ 93642 h 101647"/>
                  <a:gd name="connsiteX15" fmla="*/ 52209 w 158024"/>
                  <a:gd name="connsiteY15" fmla="*/ 55652 h 101647"/>
                  <a:gd name="connsiteX16" fmla="*/ 68850 w 158024"/>
                  <a:gd name="connsiteY16" fmla="*/ 72297 h 101647"/>
                  <a:gd name="connsiteX17" fmla="*/ 73677 w 158024"/>
                  <a:gd name="connsiteY17" fmla="*/ 75600 h 101647"/>
                  <a:gd name="connsiteX18" fmla="*/ 83586 w 158024"/>
                  <a:gd name="connsiteY18" fmla="*/ 66706 h 101647"/>
                  <a:gd name="connsiteX19" fmla="*/ 79012 w 158024"/>
                  <a:gd name="connsiteY19" fmla="*/ 68612 h 101647"/>
                  <a:gd name="connsiteX20" fmla="*/ 74439 w 158024"/>
                  <a:gd name="connsiteY20" fmla="*/ 66706 h 101647"/>
                  <a:gd name="connsiteX21" fmla="*/ 15371 w 158024"/>
                  <a:gd name="connsiteY21" fmla="*/ 7878 h 101647"/>
                  <a:gd name="connsiteX22" fmla="*/ 142781 w 158024"/>
                  <a:gd name="connsiteY22" fmla="*/ 7878 h 101647"/>
                  <a:gd name="connsiteX23" fmla="*/ 83586 w 158024"/>
                  <a:gd name="connsiteY23" fmla="*/ 66706 h 101647"/>
                  <a:gd name="connsiteX24" fmla="*/ 111405 w 158024"/>
                  <a:gd name="connsiteY24" fmla="*/ 50061 h 101647"/>
                  <a:gd name="connsiteX25" fmla="*/ 150149 w 158024"/>
                  <a:gd name="connsiteY25" fmla="*/ 11308 h 101647"/>
                  <a:gd name="connsiteX26" fmla="*/ 150149 w 158024"/>
                  <a:gd name="connsiteY26" fmla="*/ 88814 h 101647"/>
                  <a:gd name="connsiteX27" fmla="*/ 111405 w 158024"/>
                  <a:gd name="connsiteY27" fmla="*/ 50061 h 10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8024" h="101647">
                    <a:moveTo>
                      <a:pt x="0" y="101647"/>
                    </a:moveTo>
                    <a:lnTo>
                      <a:pt x="158025" y="101647"/>
                    </a:lnTo>
                    <a:lnTo>
                      <a:pt x="158025" y="0"/>
                    </a:lnTo>
                    <a:lnTo>
                      <a:pt x="0" y="0"/>
                    </a:lnTo>
                    <a:lnTo>
                      <a:pt x="0" y="101647"/>
                    </a:lnTo>
                    <a:close/>
                    <a:moveTo>
                      <a:pt x="8003" y="88814"/>
                    </a:moveTo>
                    <a:lnTo>
                      <a:pt x="8003" y="11308"/>
                    </a:lnTo>
                    <a:lnTo>
                      <a:pt x="46747" y="50061"/>
                    </a:lnTo>
                    <a:lnTo>
                      <a:pt x="8003" y="88814"/>
                    </a:lnTo>
                    <a:close/>
                    <a:moveTo>
                      <a:pt x="73677" y="75600"/>
                    </a:moveTo>
                    <a:cubicBezTo>
                      <a:pt x="77234" y="76871"/>
                      <a:pt x="80918" y="76871"/>
                      <a:pt x="84475" y="75600"/>
                    </a:cubicBezTo>
                    <a:cubicBezTo>
                      <a:pt x="86380" y="74965"/>
                      <a:pt x="87905" y="73821"/>
                      <a:pt x="89175" y="72297"/>
                    </a:cubicBezTo>
                    <a:lnTo>
                      <a:pt x="105816" y="55652"/>
                    </a:lnTo>
                    <a:lnTo>
                      <a:pt x="144178" y="93642"/>
                    </a:lnTo>
                    <a:lnTo>
                      <a:pt x="13846" y="93642"/>
                    </a:lnTo>
                    <a:lnTo>
                      <a:pt x="52209" y="55652"/>
                    </a:lnTo>
                    <a:lnTo>
                      <a:pt x="68850" y="72297"/>
                    </a:lnTo>
                    <a:cubicBezTo>
                      <a:pt x="70247" y="73821"/>
                      <a:pt x="71772" y="74965"/>
                      <a:pt x="73677" y="75600"/>
                    </a:cubicBezTo>
                    <a:close/>
                    <a:moveTo>
                      <a:pt x="83586" y="66706"/>
                    </a:moveTo>
                    <a:cubicBezTo>
                      <a:pt x="82315" y="67977"/>
                      <a:pt x="80791" y="68612"/>
                      <a:pt x="79012" y="68612"/>
                    </a:cubicBezTo>
                    <a:cubicBezTo>
                      <a:pt x="77234" y="68612"/>
                      <a:pt x="75837" y="67977"/>
                      <a:pt x="74439" y="66706"/>
                    </a:cubicBezTo>
                    <a:lnTo>
                      <a:pt x="15371" y="7878"/>
                    </a:lnTo>
                    <a:lnTo>
                      <a:pt x="142781" y="7878"/>
                    </a:lnTo>
                    <a:lnTo>
                      <a:pt x="83586" y="66706"/>
                    </a:lnTo>
                    <a:close/>
                    <a:moveTo>
                      <a:pt x="111405" y="50061"/>
                    </a:moveTo>
                    <a:lnTo>
                      <a:pt x="150149" y="11308"/>
                    </a:lnTo>
                    <a:lnTo>
                      <a:pt x="150149" y="88814"/>
                    </a:lnTo>
                    <a:lnTo>
                      <a:pt x="111405" y="50061"/>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572" name="Freeform 571">
                <a:extLst>
                  <a:ext uri="{FF2B5EF4-FFF2-40B4-BE49-F238E27FC236}">
                    <a16:creationId xmlns:a16="http://schemas.microsoft.com/office/drawing/2014/main" id="{163F5C9D-14FC-AC1B-9303-82D7FBBED77E}"/>
                  </a:ext>
                </a:extLst>
              </p:cNvPr>
              <p:cNvSpPr/>
              <p:nvPr/>
            </p:nvSpPr>
            <p:spPr>
              <a:xfrm>
                <a:off x="7164193" y="7643319"/>
                <a:ext cx="252026" cy="252338"/>
              </a:xfrm>
              <a:custGeom>
                <a:avLst/>
                <a:gdLst>
                  <a:gd name="connsiteX0" fmla="*/ 126013 w 252026"/>
                  <a:gd name="connsiteY0" fmla="*/ 0 h 252338"/>
                  <a:gd name="connsiteX1" fmla="*/ 0 w 252026"/>
                  <a:gd name="connsiteY1" fmla="*/ 126169 h 252338"/>
                  <a:gd name="connsiteX2" fmla="*/ 126013 w 252026"/>
                  <a:gd name="connsiteY2" fmla="*/ 252339 h 252338"/>
                  <a:gd name="connsiteX3" fmla="*/ 252027 w 252026"/>
                  <a:gd name="connsiteY3" fmla="*/ 126169 h 252338"/>
                  <a:gd name="connsiteX4" fmla="*/ 126013 w 252026"/>
                  <a:gd name="connsiteY4" fmla="*/ 0 h 252338"/>
                  <a:gd name="connsiteX5" fmla="*/ 205026 w 252026"/>
                  <a:gd name="connsiteY5" fmla="*/ 176993 h 252338"/>
                  <a:gd name="connsiteX6" fmla="*/ 47001 w 252026"/>
                  <a:gd name="connsiteY6" fmla="*/ 176993 h 252338"/>
                  <a:gd name="connsiteX7" fmla="*/ 47001 w 252026"/>
                  <a:gd name="connsiteY7" fmla="*/ 75346 h 252338"/>
                  <a:gd name="connsiteX8" fmla="*/ 205026 w 252026"/>
                  <a:gd name="connsiteY8" fmla="*/ 75346 h 252338"/>
                  <a:gd name="connsiteX9" fmla="*/ 205026 w 252026"/>
                  <a:gd name="connsiteY9" fmla="*/ 176993 h 2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2026" h="252338">
                    <a:moveTo>
                      <a:pt x="126013" y="0"/>
                    </a:moveTo>
                    <a:cubicBezTo>
                      <a:pt x="56528" y="0"/>
                      <a:pt x="0" y="56541"/>
                      <a:pt x="0" y="126169"/>
                    </a:cubicBezTo>
                    <a:cubicBezTo>
                      <a:pt x="0" y="195671"/>
                      <a:pt x="56528" y="252339"/>
                      <a:pt x="126013" y="252339"/>
                    </a:cubicBezTo>
                    <a:cubicBezTo>
                      <a:pt x="195498" y="252339"/>
                      <a:pt x="252027" y="195798"/>
                      <a:pt x="252027" y="126169"/>
                    </a:cubicBezTo>
                    <a:cubicBezTo>
                      <a:pt x="252027" y="56541"/>
                      <a:pt x="195498" y="0"/>
                      <a:pt x="126013" y="0"/>
                    </a:cubicBezTo>
                    <a:close/>
                    <a:moveTo>
                      <a:pt x="205026" y="176993"/>
                    </a:moveTo>
                    <a:lnTo>
                      <a:pt x="47001" y="176993"/>
                    </a:lnTo>
                    <a:lnTo>
                      <a:pt x="47001" y="75346"/>
                    </a:lnTo>
                    <a:lnTo>
                      <a:pt x="205026" y="75346"/>
                    </a:lnTo>
                    <a:lnTo>
                      <a:pt x="205026" y="176993"/>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573" name="Group 572">
            <a:extLst>
              <a:ext uri="{FF2B5EF4-FFF2-40B4-BE49-F238E27FC236}">
                <a16:creationId xmlns:a16="http://schemas.microsoft.com/office/drawing/2014/main" id="{9BFD85A3-D456-DE43-0684-A854DE1BCC9D}"/>
              </a:ext>
            </a:extLst>
          </p:cNvPr>
          <p:cNvGrpSpPr/>
          <p:nvPr/>
        </p:nvGrpSpPr>
        <p:grpSpPr>
          <a:xfrm>
            <a:off x="4917985" y="6787415"/>
            <a:ext cx="1960298" cy="252338"/>
            <a:chOff x="5077127" y="6787415"/>
            <a:chExt cx="1960298" cy="252338"/>
          </a:xfrm>
        </p:grpSpPr>
        <p:sp>
          <p:nvSpPr>
            <p:cNvPr id="574" name="TextBox 573">
              <a:hlinkClick r:id="rId5"/>
              <a:extLst>
                <a:ext uri="{FF2B5EF4-FFF2-40B4-BE49-F238E27FC236}">
                  <a16:creationId xmlns:a16="http://schemas.microsoft.com/office/drawing/2014/main" id="{80DE3815-9007-25CF-FD8E-064463574F0A}"/>
                </a:ext>
              </a:extLst>
            </p:cNvPr>
            <p:cNvSpPr txBox="1"/>
            <p:nvPr/>
          </p:nvSpPr>
          <p:spPr>
            <a:xfrm>
              <a:off x="5368698" y="6813296"/>
              <a:ext cx="1668727" cy="184666"/>
            </a:xfrm>
            <a:prstGeom prst="rect">
              <a:avLst/>
            </a:prstGeom>
            <a:noFill/>
          </p:spPr>
          <p:txBody>
            <a:bodyPr wrap="none" lIns="0" tIns="0" rIns="0" bIns="0" rtlCol="0">
              <a:spAutoFit/>
            </a:bodyPr>
            <a:lstStyle/>
            <a:p>
              <a:pPr algn="l"/>
              <a:r>
                <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rPr>
                <a:t>picture-</a:t>
              </a:r>
              <a:r>
                <a:rPr lang="en-US" sz="1200" spc="0" baseline="0" err="1">
                  <a:solidFill>
                    <a:srgbClr val="FFFFFF"/>
                  </a:solidFill>
                  <a:latin typeface="Roboto Condensed" panose="02000000000000000000" pitchFamily="2" charset="0"/>
                  <a:ea typeface="Roboto Condensed" panose="02000000000000000000" pitchFamily="2" charset="0"/>
                  <a:cs typeface="Roboto-Regular"/>
                  <a:sym typeface="Roboto-Regular"/>
                  <a:rtl val="0"/>
                </a:rPr>
                <a:t>news.co.uk</a:t>
              </a:r>
              <a:r>
                <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rPr>
                <a:t>/discuss</a:t>
              </a:r>
            </a:p>
          </p:txBody>
        </p:sp>
        <p:grpSp>
          <p:nvGrpSpPr>
            <p:cNvPr id="575" name="Graphic 4">
              <a:extLst>
                <a:ext uri="{FF2B5EF4-FFF2-40B4-BE49-F238E27FC236}">
                  <a16:creationId xmlns:a16="http://schemas.microsoft.com/office/drawing/2014/main" id="{235CF23C-C8DF-A3D7-3D29-FAF6B8BF0BB4}"/>
                </a:ext>
              </a:extLst>
            </p:cNvPr>
            <p:cNvGrpSpPr/>
            <p:nvPr/>
          </p:nvGrpSpPr>
          <p:grpSpPr>
            <a:xfrm>
              <a:off x="5077127" y="6787415"/>
              <a:ext cx="252026" cy="252338"/>
              <a:chOff x="5647472" y="5336978"/>
              <a:chExt cx="252026" cy="252338"/>
            </a:xfrm>
            <a:solidFill>
              <a:srgbClr val="31388A"/>
            </a:solidFill>
          </p:grpSpPr>
          <p:sp>
            <p:nvSpPr>
              <p:cNvPr id="576" name="Freeform 575">
                <a:extLst>
                  <a:ext uri="{FF2B5EF4-FFF2-40B4-BE49-F238E27FC236}">
                    <a16:creationId xmlns:a16="http://schemas.microsoft.com/office/drawing/2014/main" id="{2FE13F44-0578-E9EF-76F3-8D5EE6DB9FEA}"/>
                  </a:ext>
                </a:extLst>
              </p:cNvPr>
              <p:cNvSpPr/>
              <p:nvPr/>
            </p:nvSpPr>
            <p:spPr>
              <a:xfrm>
                <a:off x="5647472" y="5336978"/>
                <a:ext cx="252026" cy="252338"/>
              </a:xfrm>
              <a:custGeom>
                <a:avLst/>
                <a:gdLst>
                  <a:gd name="connsiteX0" fmla="*/ 126013 w 252026"/>
                  <a:gd name="connsiteY0" fmla="*/ 0 h 252338"/>
                  <a:gd name="connsiteX1" fmla="*/ 0 w 252026"/>
                  <a:gd name="connsiteY1" fmla="*/ 126169 h 252338"/>
                  <a:gd name="connsiteX2" fmla="*/ 126013 w 252026"/>
                  <a:gd name="connsiteY2" fmla="*/ 252339 h 252338"/>
                  <a:gd name="connsiteX3" fmla="*/ 252027 w 252026"/>
                  <a:gd name="connsiteY3" fmla="*/ 126169 h 252338"/>
                  <a:gd name="connsiteX4" fmla="*/ 126013 w 252026"/>
                  <a:gd name="connsiteY4" fmla="*/ 0 h 252338"/>
                  <a:gd name="connsiteX5" fmla="*/ 199055 w 252026"/>
                  <a:gd name="connsiteY5" fmla="*/ 163652 h 252338"/>
                  <a:gd name="connsiteX6" fmla="*/ 130713 w 252026"/>
                  <a:gd name="connsiteY6" fmla="*/ 163652 h 252338"/>
                  <a:gd name="connsiteX7" fmla="*/ 130713 w 252026"/>
                  <a:gd name="connsiteY7" fmla="*/ 181694 h 252338"/>
                  <a:gd name="connsiteX8" fmla="*/ 149641 w 252026"/>
                  <a:gd name="connsiteY8" fmla="*/ 181694 h 252338"/>
                  <a:gd name="connsiteX9" fmla="*/ 149641 w 252026"/>
                  <a:gd name="connsiteY9" fmla="*/ 195417 h 252338"/>
                  <a:gd name="connsiteX10" fmla="*/ 102259 w 252026"/>
                  <a:gd name="connsiteY10" fmla="*/ 195417 h 252338"/>
                  <a:gd name="connsiteX11" fmla="*/ 102259 w 252026"/>
                  <a:gd name="connsiteY11" fmla="*/ 181694 h 252338"/>
                  <a:gd name="connsiteX12" fmla="*/ 121186 w 252026"/>
                  <a:gd name="connsiteY12" fmla="*/ 181694 h 252338"/>
                  <a:gd name="connsiteX13" fmla="*/ 121186 w 252026"/>
                  <a:gd name="connsiteY13" fmla="*/ 163652 h 252338"/>
                  <a:gd name="connsiteX14" fmla="*/ 52844 w 252026"/>
                  <a:gd name="connsiteY14" fmla="*/ 163652 h 252338"/>
                  <a:gd name="connsiteX15" fmla="*/ 52844 w 252026"/>
                  <a:gd name="connsiteY15" fmla="*/ 61369 h 252338"/>
                  <a:gd name="connsiteX16" fmla="*/ 198928 w 252026"/>
                  <a:gd name="connsiteY16" fmla="*/ 61369 h 252338"/>
                  <a:gd name="connsiteX17" fmla="*/ 198928 w 252026"/>
                  <a:gd name="connsiteY17" fmla="*/ 163652 h 2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026" h="252338">
                    <a:moveTo>
                      <a:pt x="126013" y="0"/>
                    </a:moveTo>
                    <a:cubicBezTo>
                      <a:pt x="56528" y="0"/>
                      <a:pt x="0" y="56541"/>
                      <a:pt x="0" y="126169"/>
                    </a:cubicBezTo>
                    <a:cubicBezTo>
                      <a:pt x="0" y="195671"/>
                      <a:pt x="56528" y="252339"/>
                      <a:pt x="126013" y="252339"/>
                    </a:cubicBezTo>
                    <a:cubicBezTo>
                      <a:pt x="195498" y="252339"/>
                      <a:pt x="252027" y="195798"/>
                      <a:pt x="252027" y="126169"/>
                    </a:cubicBezTo>
                    <a:cubicBezTo>
                      <a:pt x="252027" y="56541"/>
                      <a:pt x="195498" y="0"/>
                      <a:pt x="126013" y="0"/>
                    </a:cubicBezTo>
                    <a:close/>
                    <a:moveTo>
                      <a:pt x="199055" y="163652"/>
                    </a:moveTo>
                    <a:lnTo>
                      <a:pt x="130713" y="163652"/>
                    </a:lnTo>
                    <a:lnTo>
                      <a:pt x="130713" y="181694"/>
                    </a:lnTo>
                    <a:lnTo>
                      <a:pt x="149641" y="181694"/>
                    </a:lnTo>
                    <a:lnTo>
                      <a:pt x="149641" y="195417"/>
                    </a:lnTo>
                    <a:lnTo>
                      <a:pt x="102259" y="195417"/>
                    </a:lnTo>
                    <a:lnTo>
                      <a:pt x="102259" y="181694"/>
                    </a:lnTo>
                    <a:lnTo>
                      <a:pt x="121186" y="181694"/>
                    </a:lnTo>
                    <a:lnTo>
                      <a:pt x="121186" y="163652"/>
                    </a:lnTo>
                    <a:lnTo>
                      <a:pt x="52844" y="163652"/>
                    </a:lnTo>
                    <a:lnTo>
                      <a:pt x="52844" y="61369"/>
                    </a:lnTo>
                    <a:lnTo>
                      <a:pt x="198928" y="61369"/>
                    </a:lnTo>
                    <a:lnTo>
                      <a:pt x="198928" y="163652"/>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577" name="Freeform 576">
                <a:extLst>
                  <a:ext uri="{FF2B5EF4-FFF2-40B4-BE49-F238E27FC236}">
                    <a16:creationId xmlns:a16="http://schemas.microsoft.com/office/drawing/2014/main" id="{CF81CF26-B8D6-E4EF-34E1-590EF00479F6}"/>
                  </a:ext>
                </a:extLst>
              </p:cNvPr>
              <p:cNvSpPr/>
              <p:nvPr/>
            </p:nvSpPr>
            <p:spPr>
              <a:xfrm>
                <a:off x="5719370" y="5416771"/>
                <a:ext cx="108102" cy="65308"/>
              </a:xfrm>
              <a:custGeom>
                <a:avLst/>
                <a:gdLst>
                  <a:gd name="connsiteX0" fmla="*/ 0 w 108102"/>
                  <a:gd name="connsiteY0" fmla="*/ 0 h 65308"/>
                  <a:gd name="connsiteX1" fmla="*/ 108102 w 108102"/>
                  <a:gd name="connsiteY1" fmla="*/ 0 h 65308"/>
                  <a:gd name="connsiteX2" fmla="*/ 108102 w 108102"/>
                  <a:gd name="connsiteY2" fmla="*/ 65309 h 65308"/>
                  <a:gd name="connsiteX3" fmla="*/ 0 w 108102"/>
                  <a:gd name="connsiteY3" fmla="*/ 65309 h 65308"/>
                </a:gdLst>
                <a:ahLst/>
                <a:cxnLst>
                  <a:cxn ang="0">
                    <a:pos x="connsiteX0" y="connsiteY0"/>
                  </a:cxn>
                  <a:cxn ang="0">
                    <a:pos x="connsiteX1" y="connsiteY1"/>
                  </a:cxn>
                  <a:cxn ang="0">
                    <a:pos x="connsiteX2" y="connsiteY2"/>
                  </a:cxn>
                  <a:cxn ang="0">
                    <a:pos x="connsiteX3" y="connsiteY3"/>
                  </a:cxn>
                </a:cxnLst>
                <a:rect l="l" t="t" r="r" b="b"/>
                <a:pathLst>
                  <a:path w="108102" h="65308">
                    <a:moveTo>
                      <a:pt x="0" y="0"/>
                    </a:moveTo>
                    <a:lnTo>
                      <a:pt x="108102" y="0"/>
                    </a:lnTo>
                    <a:lnTo>
                      <a:pt x="108102" y="65309"/>
                    </a:lnTo>
                    <a:lnTo>
                      <a:pt x="0" y="65309"/>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578" name="Group 577">
            <a:extLst>
              <a:ext uri="{FF2B5EF4-FFF2-40B4-BE49-F238E27FC236}">
                <a16:creationId xmlns:a16="http://schemas.microsoft.com/office/drawing/2014/main" id="{FE99853D-3ACB-919E-2A79-7052D308A698}"/>
              </a:ext>
            </a:extLst>
          </p:cNvPr>
          <p:cNvGrpSpPr/>
          <p:nvPr/>
        </p:nvGrpSpPr>
        <p:grpSpPr>
          <a:xfrm>
            <a:off x="9055097" y="6794943"/>
            <a:ext cx="1131015" cy="255600"/>
            <a:chOff x="9011840" y="6794943"/>
            <a:chExt cx="1131015" cy="255600"/>
          </a:xfrm>
        </p:grpSpPr>
        <p:sp>
          <p:nvSpPr>
            <p:cNvPr id="579" name="TextBox 578">
              <a:hlinkClick r:id="rId6"/>
              <a:extLst>
                <a:ext uri="{FF2B5EF4-FFF2-40B4-BE49-F238E27FC236}">
                  <a16:creationId xmlns:a16="http://schemas.microsoft.com/office/drawing/2014/main" id="{423EEEAA-AB5B-E365-9823-E8FEB5E3EFDB}"/>
                </a:ext>
              </a:extLst>
            </p:cNvPr>
            <p:cNvSpPr txBox="1"/>
            <p:nvPr/>
          </p:nvSpPr>
          <p:spPr>
            <a:xfrm>
              <a:off x="9304484" y="6813296"/>
              <a:ext cx="838371" cy="184666"/>
            </a:xfrm>
            <a:prstGeom prst="rect">
              <a:avLst/>
            </a:prstGeom>
            <a:noFill/>
          </p:spPr>
          <p:txBody>
            <a:bodyPr wrap="none" lIns="0" tIns="0" rIns="0" bIns="0" rtlCol="0">
              <a:spAutoFit/>
            </a:bodyPr>
            <a:lstStyle/>
            <a:p>
              <a:pPr algn="l"/>
              <a:r>
                <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rPr>
                <a:t>@</a:t>
              </a:r>
              <a:r>
                <a:rPr lang="en-US" sz="1200" spc="0" baseline="0" err="1">
                  <a:solidFill>
                    <a:srgbClr val="FFFFFF"/>
                  </a:solidFill>
                  <a:latin typeface="Roboto Condensed" panose="02000000000000000000" pitchFamily="2" charset="0"/>
                  <a:ea typeface="Roboto Condensed" panose="02000000000000000000" pitchFamily="2" charset="0"/>
                  <a:cs typeface="Roboto-Regular"/>
                  <a:sym typeface="Roboto-Regular"/>
                  <a:rtl val="0"/>
                </a:rPr>
                <a:t>HelpPicture</a:t>
              </a:r>
              <a:endPar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endParaRPr>
            </a:p>
          </p:txBody>
        </p:sp>
        <p:sp>
          <p:nvSpPr>
            <p:cNvPr id="580" name="Freeform 579">
              <a:hlinkClick r:id="rId6"/>
              <a:extLst>
                <a:ext uri="{FF2B5EF4-FFF2-40B4-BE49-F238E27FC236}">
                  <a16:creationId xmlns:a16="http://schemas.microsoft.com/office/drawing/2014/main" id="{971380EF-8A0B-D16B-6DD1-44954C06C6E6}"/>
                </a:ext>
              </a:extLst>
            </p:cNvPr>
            <p:cNvSpPr>
              <a:spLocks noChangeAspect="1"/>
            </p:cNvSpPr>
            <p:nvPr/>
          </p:nvSpPr>
          <p:spPr>
            <a:xfrm>
              <a:off x="9011840" y="6794943"/>
              <a:ext cx="255600" cy="255600"/>
            </a:xfrm>
            <a:custGeom>
              <a:avLst/>
              <a:gdLst>
                <a:gd name="connsiteX0" fmla="*/ 83029 w 291600"/>
                <a:gd name="connsiteY0" fmla="*/ 74145 h 291600"/>
                <a:gd name="connsiteX1" fmla="*/ 105413 w 291600"/>
                <a:gd name="connsiteY1" fmla="*/ 74145 h 291600"/>
                <a:gd name="connsiteX2" fmla="*/ 147371 w 291600"/>
                <a:gd name="connsiteY2" fmla="*/ 134146 h 291600"/>
                <a:gd name="connsiteX3" fmla="*/ 153905 w 291600"/>
                <a:gd name="connsiteY3" fmla="*/ 143490 h 291600"/>
                <a:gd name="connsiteX4" fmla="*/ 208446 w 291600"/>
                <a:gd name="connsiteY4" fmla="*/ 221482 h 291600"/>
                <a:gd name="connsiteX5" fmla="*/ 186062 w 291600"/>
                <a:gd name="connsiteY5" fmla="*/ 221482 h 291600"/>
                <a:gd name="connsiteX6" fmla="*/ 141555 w 291600"/>
                <a:gd name="connsiteY6" fmla="*/ 157840 h 291600"/>
                <a:gd name="connsiteX7" fmla="*/ 141555 w 291600"/>
                <a:gd name="connsiteY7" fmla="*/ 157837 h 291600"/>
                <a:gd name="connsiteX8" fmla="*/ 135021 w 291600"/>
                <a:gd name="connsiteY8" fmla="*/ 148493 h 291600"/>
                <a:gd name="connsiteX9" fmla="*/ 63205 w 291600"/>
                <a:gd name="connsiteY9" fmla="*/ 63177 h 291600"/>
                <a:gd name="connsiteX10" fmla="*/ 127697 w 291600"/>
                <a:gd name="connsiteY10" fmla="*/ 157010 h 291600"/>
                <a:gd name="connsiteX11" fmla="*/ 63205 w 291600"/>
                <a:gd name="connsiteY11" fmla="*/ 231951 h 291600"/>
                <a:gd name="connsiteX12" fmla="*/ 77778 w 291600"/>
                <a:gd name="connsiteY12" fmla="*/ 231951 h 291600"/>
                <a:gd name="connsiteX13" fmla="*/ 134167 w 291600"/>
                <a:gd name="connsiteY13" fmla="*/ 166423 h 291600"/>
                <a:gd name="connsiteX14" fmla="*/ 179206 w 291600"/>
                <a:gd name="connsiteY14" fmla="*/ 231951 h 291600"/>
                <a:gd name="connsiteX15" fmla="*/ 228395 w 291600"/>
                <a:gd name="connsiteY15" fmla="*/ 231951 h 291600"/>
                <a:gd name="connsiteX16" fmla="*/ 161512 w 291600"/>
                <a:gd name="connsiteY16" fmla="*/ 134641 h 291600"/>
                <a:gd name="connsiteX17" fmla="*/ 161515 w 291600"/>
                <a:gd name="connsiteY17" fmla="*/ 134641 h 291600"/>
                <a:gd name="connsiteX18" fmla="*/ 223011 w 291600"/>
                <a:gd name="connsiteY18" fmla="*/ 63177 h 291600"/>
                <a:gd name="connsiteX19" fmla="*/ 208439 w 291600"/>
                <a:gd name="connsiteY19" fmla="*/ 63177 h 291600"/>
                <a:gd name="connsiteX20" fmla="*/ 155042 w 291600"/>
                <a:gd name="connsiteY20" fmla="*/ 125229 h 291600"/>
                <a:gd name="connsiteX21" fmla="*/ 112394 w 291600"/>
                <a:gd name="connsiteY21" fmla="*/ 63177 h 291600"/>
                <a:gd name="connsiteX22" fmla="*/ 145800 w 291600"/>
                <a:gd name="connsiteY22" fmla="*/ 0 h 291600"/>
                <a:gd name="connsiteX23" fmla="*/ 291600 w 291600"/>
                <a:gd name="connsiteY23" fmla="*/ 145800 h 291600"/>
                <a:gd name="connsiteX24" fmla="*/ 145800 w 291600"/>
                <a:gd name="connsiteY24" fmla="*/ 291600 h 291600"/>
                <a:gd name="connsiteX25" fmla="*/ 0 w 291600"/>
                <a:gd name="connsiteY25" fmla="*/ 145800 h 291600"/>
                <a:gd name="connsiteX26" fmla="*/ 145800 w 291600"/>
                <a:gd name="connsiteY26" fmla="*/ 0 h 29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1600" h="291600">
                  <a:moveTo>
                    <a:pt x="83029" y="74145"/>
                  </a:moveTo>
                  <a:lnTo>
                    <a:pt x="105413" y="74145"/>
                  </a:lnTo>
                  <a:lnTo>
                    <a:pt x="147371" y="134146"/>
                  </a:lnTo>
                  <a:lnTo>
                    <a:pt x="153905" y="143490"/>
                  </a:lnTo>
                  <a:lnTo>
                    <a:pt x="208446" y="221482"/>
                  </a:lnTo>
                  <a:lnTo>
                    <a:pt x="186062" y="221482"/>
                  </a:lnTo>
                  <a:lnTo>
                    <a:pt x="141555" y="157840"/>
                  </a:lnTo>
                  <a:lnTo>
                    <a:pt x="141555" y="157837"/>
                  </a:lnTo>
                  <a:lnTo>
                    <a:pt x="135021" y="148493"/>
                  </a:lnTo>
                  <a:close/>
                  <a:moveTo>
                    <a:pt x="63205" y="63177"/>
                  </a:moveTo>
                  <a:lnTo>
                    <a:pt x="127697" y="157010"/>
                  </a:lnTo>
                  <a:lnTo>
                    <a:pt x="63205" y="231951"/>
                  </a:lnTo>
                  <a:lnTo>
                    <a:pt x="77778" y="231951"/>
                  </a:lnTo>
                  <a:lnTo>
                    <a:pt x="134167" y="166423"/>
                  </a:lnTo>
                  <a:lnTo>
                    <a:pt x="179206" y="231951"/>
                  </a:lnTo>
                  <a:lnTo>
                    <a:pt x="228395" y="231951"/>
                  </a:lnTo>
                  <a:lnTo>
                    <a:pt x="161512" y="134641"/>
                  </a:lnTo>
                  <a:lnTo>
                    <a:pt x="161515" y="134641"/>
                  </a:lnTo>
                  <a:lnTo>
                    <a:pt x="223011" y="63177"/>
                  </a:lnTo>
                  <a:lnTo>
                    <a:pt x="208439" y="63177"/>
                  </a:lnTo>
                  <a:lnTo>
                    <a:pt x="155042" y="125229"/>
                  </a:lnTo>
                  <a:lnTo>
                    <a:pt x="112394" y="63177"/>
                  </a:lnTo>
                  <a:close/>
                  <a:moveTo>
                    <a:pt x="145800" y="0"/>
                  </a:moveTo>
                  <a:cubicBezTo>
                    <a:pt x="226323" y="0"/>
                    <a:pt x="291600" y="65277"/>
                    <a:pt x="291600" y="145800"/>
                  </a:cubicBezTo>
                  <a:cubicBezTo>
                    <a:pt x="291600" y="226323"/>
                    <a:pt x="226323" y="291600"/>
                    <a:pt x="145800" y="291600"/>
                  </a:cubicBezTo>
                  <a:cubicBezTo>
                    <a:pt x="65277" y="291600"/>
                    <a:pt x="0" y="226323"/>
                    <a:pt x="0" y="145800"/>
                  </a:cubicBezTo>
                  <a:cubicBezTo>
                    <a:pt x="0" y="65277"/>
                    <a:pt x="65277" y="0"/>
                    <a:pt x="145800" y="0"/>
                  </a:cubicBezTo>
                  <a:close/>
                </a:path>
              </a:pathLst>
            </a:cu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Roboto Condensed" panose="02000000000000000000" pitchFamily="2" charset="0"/>
              </a:endParaRPr>
            </a:p>
          </p:txBody>
        </p:sp>
      </p:grpSp>
      <p:grpSp>
        <p:nvGrpSpPr>
          <p:cNvPr id="587" name="Graphic 8">
            <a:extLst>
              <a:ext uri="{FF2B5EF4-FFF2-40B4-BE49-F238E27FC236}">
                <a16:creationId xmlns:a16="http://schemas.microsoft.com/office/drawing/2014/main" id="{00091A25-A6C1-3A70-9514-5FDAF13BFA69}"/>
              </a:ext>
            </a:extLst>
          </p:cNvPr>
          <p:cNvGrpSpPr/>
          <p:nvPr/>
        </p:nvGrpSpPr>
        <p:grpSpPr>
          <a:xfrm>
            <a:off x="464036" y="463990"/>
            <a:ext cx="159277" cy="478013"/>
            <a:chOff x="502910" y="558641"/>
            <a:chExt cx="207439" cy="622554"/>
          </a:xfrm>
          <a:solidFill>
            <a:srgbClr val="FFFFFF"/>
          </a:solidFill>
        </p:grpSpPr>
        <p:sp>
          <p:nvSpPr>
            <p:cNvPr id="588" name="Freeform 587">
              <a:extLst>
                <a:ext uri="{FF2B5EF4-FFF2-40B4-BE49-F238E27FC236}">
                  <a16:creationId xmlns:a16="http://schemas.microsoft.com/office/drawing/2014/main" id="{9D290A3C-3AAC-D56B-0B2A-ADA5D4D459C3}"/>
                </a:ext>
              </a:extLst>
            </p:cNvPr>
            <p:cNvSpPr/>
            <p:nvPr/>
          </p:nvSpPr>
          <p:spPr>
            <a:xfrm>
              <a:off x="516312" y="1128246"/>
              <a:ext cx="194037" cy="52950"/>
            </a:xfrm>
            <a:custGeom>
              <a:avLst/>
              <a:gdLst>
                <a:gd name="connsiteX0" fmla="*/ 445 w 194037"/>
                <a:gd name="connsiteY0" fmla="*/ 11054 h 52950"/>
                <a:gd name="connsiteX1" fmla="*/ 318 w 194037"/>
                <a:gd name="connsiteY1" fmla="*/ 4574 h 52950"/>
                <a:gd name="connsiteX2" fmla="*/ 1461 w 194037"/>
                <a:gd name="connsiteY2" fmla="*/ 4574 h 52950"/>
                <a:gd name="connsiteX3" fmla="*/ 48589 w 194037"/>
                <a:gd name="connsiteY3" fmla="*/ 4066 h 52950"/>
                <a:gd name="connsiteX4" fmla="*/ 96098 w 194037"/>
                <a:gd name="connsiteY4" fmla="*/ 3939 h 52950"/>
                <a:gd name="connsiteX5" fmla="*/ 143607 w 194037"/>
                <a:gd name="connsiteY5" fmla="*/ 2795 h 52950"/>
                <a:gd name="connsiteX6" fmla="*/ 190354 w 194037"/>
                <a:gd name="connsiteY6" fmla="*/ 0 h 52950"/>
                <a:gd name="connsiteX7" fmla="*/ 193148 w 194037"/>
                <a:gd name="connsiteY7" fmla="*/ 8894 h 52950"/>
                <a:gd name="connsiteX8" fmla="*/ 193656 w 194037"/>
                <a:gd name="connsiteY8" fmla="*/ 23633 h 52950"/>
                <a:gd name="connsiteX9" fmla="*/ 193402 w 194037"/>
                <a:gd name="connsiteY9" fmla="*/ 38880 h 52950"/>
                <a:gd name="connsiteX10" fmla="*/ 194037 w 194037"/>
                <a:gd name="connsiteY10" fmla="*/ 48791 h 52950"/>
                <a:gd name="connsiteX11" fmla="*/ 144750 w 194037"/>
                <a:gd name="connsiteY11" fmla="*/ 48409 h 52950"/>
                <a:gd name="connsiteX12" fmla="*/ 95590 w 194037"/>
                <a:gd name="connsiteY12" fmla="*/ 50697 h 52950"/>
                <a:gd name="connsiteX13" fmla="*/ 47445 w 194037"/>
                <a:gd name="connsiteY13" fmla="*/ 52729 h 52950"/>
                <a:gd name="connsiteX14" fmla="*/ 699 w 194037"/>
                <a:gd name="connsiteY14" fmla="*/ 51713 h 52950"/>
                <a:gd name="connsiteX15" fmla="*/ 191 w 194037"/>
                <a:gd name="connsiteY15" fmla="*/ 51713 h 52950"/>
                <a:gd name="connsiteX16" fmla="*/ 191 w 194037"/>
                <a:gd name="connsiteY16" fmla="*/ 46504 h 52950"/>
                <a:gd name="connsiteX17" fmla="*/ 445 w 194037"/>
                <a:gd name="connsiteY17" fmla="*/ 40659 h 52950"/>
                <a:gd name="connsiteX18" fmla="*/ 826 w 194037"/>
                <a:gd name="connsiteY18" fmla="*/ 29478 h 52950"/>
                <a:gd name="connsiteX19" fmla="*/ 445 w 194037"/>
                <a:gd name="connsiteY19" fmla="*/ 11054 h 5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4037" h="52950">
                  <a:moveTo>
                    <a:pt x="445" y="11054"/>
                  </a:moveTo>
                  <a:lnTo>
                    <a:pt x="318" y="4574"/>
                  </a:lnTo>
                  <a:lnTo>
                    <a:pt x="1461" y="4574"/>
                  </a:lnTo>
                  <a:cubicBezTo>
                    <a:pt x="17085" y="4193"/>
                    <a:pt x="32837" y="3939"/>
                    <a:pt x="48589" y="4066"/>
                  </a:cubicBezTo>
                  <a:cubicBezTo>
                    <a:pt x="64340" y="4066"/>
                    <a:pt x="80219" y="4066"/>
                    <a:pt x="96098" y="3939"/>
                  </a:cubicBezTo>
                  <a:cubicBezTo>
                    <a:pt x="111976" y="3812"/>
                    <a:pt x="127855" y="3431"/>
                    <a:pt x="143607" y="2795"/>
                  </a:cubicBezTo>
                  <a:cubicBezTo>
                    <a:pt x="159358" y="2160"/>
                    <a:pt x="174983" y="1271"/>
                    <a:pt x="190354" y="0"/>
                  </a:cubicBezTo>
                  <a:cubicBezTo>
                    <a:pt x="191878" y="1398"/>
                    <a:pt x="192767" y="4320"/>
                    <a:pt x="193148" y="8894"/>
                  </a:cubicBezTo>
                  <a:cubicBezTo>
                    <a:pt x="193529" y="13468"/>
                    <a:pt x="193656" y="18424"/>
                    <a:pt x="193656" y="23633"/>
                  </a:cubicBezTo>
                  <a:cubicBezTo>
                    <a:pt x="193656" y="28969"/>
                    <a:pt x="193529" y="33925"/>
                    <a:pt x="193402" y="38880"/>
                  </a:cubicBezTo>
                  <a:cubicBezTo>
                    <a:pt x="193275" y="43708"/>
                    <a:pt x="193529" y="47012"/>
                    <a:pt x="194037" y="48791"/>
                  </a:cubicBezTo>
                  <a:cubicBezTo>
                    <a:pt x="177651" y="47901"/>
                    <a:pt x="161264" y="47901"/>
                    <a:pt x="144750" y="48409"/>
                  </a:cubicBezTo>
                  <a:cubicBezTo>
                    <a:pt x="128236" y="49045"/>
                    <a:pt x="111849" y="49807"/>
                    <a:pt x="95590" y="50697"/>
                  </a:cubicBezTo>
                  <a:cubicBezTo>
                    <a:pt x="79330" y="51586"/>
                    <a:pt x="63324" y="52221"/>
                    <a:pt x="47445" y="52729"/>
                  </a:cubicBezTo>
                  <a:cubicBezTo>
                    <a:pt x="31567" y="53238"/>
                    <a:pt x="15942" y="52857"/>
                    <a:pt x="699" y="51713"/>
                  </a:cubicBezTo>
                  <a:lnTo>
                    <a:pt x="191" y="51713"/>
                  </a:lnTo>
                  <a:cubicBezTo>
                    <a:pt x="-64" y="50824"/>
                    <a:pt x="-64" y="49045"/>
                    <a:pt x="191" y="46504"/>
                  </a:cubicBezTo>
                  <a:cubicBezTo>
                    <a:pt x="445" y="43962"/>
                    <a:pt x="445" y="41929"/>
                    <a:pt x="445" y="40659"/>
                  </a:cubicBezTo>
                  <a:cubicBezTo>
                    <a:pt x="572" y="37482"/>
                    <a:pt x="699" y="33671"/>
                    <a:pt x="826" y="29478"/>
                  </a:cubicBezTo>
                  <a:cubicBezTo>
                    <a:pt x="953" y="25285"/>
                    <a:pt x="826" y="19186"/>
                    <a:pt x="445" y="11054"/>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589" name="Freeform 588">
              <a:extLst>
                <a:ext uri="{FF2B5EF4-FFF2-40B4-BE49-F238E27FC236}">
                  <a16:creationId xmlns:a16="http://schemas.microsoft.com/office/drawing/2014/main" id="{CFB34A36-0317-C06D-9D8F-A2AF13E28264}"/>
                </a:ext>
              </a:extLst>
            </p:cNvPr>
            <p:cNvSpPr/>
            <p:nvPr/>
          </p:nvSpPr>
          <p:spPr>
            <a:xfrm>
              <a:off x="511270" y="994961"/>
              <a:ext cx="196711" cy="115623"/>
            </a:xfrm>
            <a:custGeom>
              <a:avLst/>
              <a:gdLst>
                <a:gd name="connsiteX0" fmla="*/ 194760 w 196711"/>
                <a:gd name="connsiteY0" fmla="*/ 8894 h 115623"/>
                <a:gd name="connsiteX1" fmla="*/ 194379 w 196711"/>
                <a:gd name="connsiteY1" fmla="*/ 21219 h 115623"/>
                <a:gd name="connsiteX2" fmla="*/ 193998 w 196711"/>
                <a:gd name="connsiteY2" fmla="*/ 33544 h 115623"/>
                <a:gd name="connsiteX3" fmla="*/ 155381 w 196711"/>
                <a:gd name="connsiteY3" fmla="*/ 52094 h 115623"/>
                <a:gd name="connsiteX4" fmla="*/ 119431 w 196711"/>
                <a:gd name="connsiteY4" fmla="*/ 67976 h 115623"/>
                <a:gd name="connsiteX5" fmla="*/ 111302 w 196711"/>
                <a:gd name="connsiteY5" fmla="*/ 70899 h 115623"/>
                <a:gd name="connsiteX6" fmla="*/ 105839 w 196711"/>
                <a:gd name="connsiteY6" fmla="*/ 73059 h 115623"/>
                <a:gd name="connsiteX7" fmla="*/ 103299 w 196711"/>
                <a:gd name="connsiteY7" fmla="*/ 74584 h 115623"/>
                <a:gd name="connsiteX8" fmla="*/ 109904 w 196711"/>
                <a:gd name="connsiteY8" fmla="*/ 75092 h 115623"/>
                <a:gd name="connsiteX9" fmla="*/ 126545 w 196711"/>
                <a:gd name="connsiteY9" fmla="*/ 75346 h 115623"/>
                <a:gd name="connsiteX10" fmla="*/ 148902 w 196711"/>
                <a:gd name="connsiteY10" fmla="*/ 75219 h 115623"/>
                <a:gd name="connsiteX11" fmla="*/ 172530 w 196711"/>
                <a:gd name="connsiteY11" fmla="*/ 74711 h 115623"/>
                <a:gd name="connsiteX12" fmla="*/ 184597 w 196711"/>
                <a:gd name="connsiteY12" fmla="*/ 74329 h 115623"/>
                <a:gd name="connsiteX13" fmla="*/ 195014 w 196711"/>
                <a:gd name="connsiteY13" fmla="*/ 73821 h 115623"/>
                <a:gd name="connsiteX14" fmla="*/ 196284 w 196711"/>
                <a:gd name="connsiteY14" fmla="*/ 79666 h 115623"/>
                <a:gd name="connsiteX15" fmla="*/ 196665 w 196711"/>
                <a:gd name="connsiteY15" fmla="*/ 85511 h 115623"/>
                <a:gd name="connsiteX16" fmla="*/ 196157 w 196711"/>
                <a:gd name="connsiteY16" fmla="*/ 98598 h 115623"/>
                <a:gd name="connsiteX17" fmla="*/ 195649 w 196711"/>
                <a:gd name="connsiteY17" fmla="*/ 111304 h 115623"/>
                <a:gd name="connsiteX18" fmla="*/ 176595 w 196711"/>
                <a:gd name="connsiteY18" fmla="*/ 111812 h 115623"/>
                <a:gd name="connsiteX19" fmla="*/ 127307 w 196711"/>
                <a:gd name="connsiteY19" fmla="*/ 113464 h 115623"/>
                <a:gd name="connsiteX20" fmla="*/ 78274 w 196711"/>
                <a:gd name="connsiteY20" fmla="*/ 115115 h 115623"/>
                <a:gd name="connsiteX21" fmla="*/ 41054 w 196711"/>
                <a:gd name="connsiteY21" fmla="*/ 115624 h 115623"/>
                <a:gd name="connsiteX22" fmla="*/ 5232 w 196711"/>
                <a:gd name="connsiteY22" fmla="*/ 114734 h 115623"/>
                <a:gd name="connsiteX23" fmla="*/ 4216 w 196711"/>
                <a:gd name="connsiteY23" fmla="*/ 109016 h 115623"/>
                <a:gd name="connsiteX24" fmla="*/ 3835 w 196711"/>
                <a:gd name="connsiteY24" fmla="*/ 102664 h 115623"/>
                <a:gd name="connsiteX25" fmla="*/ 3835 w 196711"/>
                <a:gd name="connsiteY25" fmla="*/ 97327 h 115623"/>
                <a:gd name="connsiteX26" fmla="*/ 4216 w 196711"/>
                <a:gd name="connsiteY26" fmla="*/ 89831 h 115623"/>
                <a:gd name="connsiteX27" fmla="*/ 4978 w 196711"/>
                <a:gd name="connsiteY27" fmla="*/ 83224 h 115623"/>
                <a:gd name="connsiteX28" fmla="*/ 5994 w 196711"/>
                <a:gd name="connsiteY28" fmla="*/ 80428 h 115623"/>
                <a:gd name="connsiteX29" fmla="*/ 14124 w 196711"/>
                <a:gd name="connsiteY29" fmla="*/ 76744 h 115623"/>
                <a:gd name="connsiteX30" fmla="*/ 20348 w 196711"/>
                <a:gd name="connsiteY30" fmla="*/ 73440 h 115623"/>
                <a:gd name="connsiteX31" fmla="*/ 26954 w 196711"/>
                <a:gd name="connsiteY31" fmla="*/ 70009 h 115623"/>
                <a:gd name="connsiteX32" fmla="*/ 36227 w 196711"/>
                <a:gd name="connsiteY32" fmla="*/ 65562 h 115623"/>
                <a:gd name="connsiteX33" fmla="*/ 41308 w 196711"/>
                <a:gd name="connsiteY33" fmla="*/ 63021 h 115623"/>
                <a:gd name="connsiteX34" fmla="*/ 50073 w 196711"/>
                <a:gd name="connsiteY34" fmla="*/ 58447 h 115623"/>
                <a:gd name="connsiteX35" fmla="*/ 60490 w 196711"/>
                <a:gd name="connsiteY35" fmla="*/ 53111 h 115623"/>
                <a:gd name="connsiteX36" fmla="*/ 70398 w 196711"/>
                <a:gd name="connsiteY36" fmla="*/ 47901 h 115623"/>
                <a:gd name="connsiteX37" fmla="*/ 77893 w 196711"/>
                <a:gd name="connsiteY37" fmla="*/ 43835 h 115623"/>
                <a:gd name="connsiteX38" fmla="*/ 80942 w 196711"/>
                <a:gd name="connsiteY38" fmla="*/ 41802 h 115623"/>
                <a:gd name="connsiteX39" fmla="*/ 75479 w 196711"/>
                <a:gd name="connsiteY39" fmla="*/ 40659 h 115623"/>
                <a:gd name="connsiteX40" fmla="*/ 65952 w 196711"/>
                <a:gd name="connsiteY40" fmla="*/ 40405 h 115623"/>
                <a:gd name="connsiteX41" fmla="*/ 45627 w 196711"/>
                <a:gd name="connsiteY41" fmla="*/ 41294 h 115623"/>
                <a:gd name="connsiteX42" fmla="*/ 26446 w 196711"/>
                <a:gd name="connsiteY42" fmla="*/ 42184 h 115623"/>
                <a:gd name="connsiteX43" fmla="*/ 14886 w 196711"/>
                <a:gd name="connsiteY43" fmla="*/ 42311 h 115623"/>
                <a:gd name="connsiteX44" fmla="*/ 2183 w 196711"/>
                <a:gd name="connsiteY44" fmla="*/ 42311 h 115623"/>
                <a:gd name="connsiteX45" fmla="*/ 24 w 196711"/>
                <a:gd name="connsiteY45" fmla="*/ 22998 h 115623"/>
                <a:gd name="connsiteX46" fmla="*/ 1167 w 196711"/>
                <a:gd name="connsiteY46" fmla="*/ 5209 h 115623"/>
                <a:gd name="connsiteX47" fmla="*/ 88817 w 196711"/>
                <a:gd name="connsiteY47" fmla="*/ 2922 h 115623"/>
                <a:gd name="connsiteX48" fmla="*/ 111937 w 196711"/>
                <a:gd name="connsiteY48" fmla="*/ 2033 h 115623"/>
                <a:gd name="connsiteX49" fmla="*/ 135310 w 196711"/>
                <a:gd name="connsiteY49" fmla="*/ 1398 h 115623"/>
                <a:gd name="connsiteX50" fmla="*/ 150554 w 196711"/>
                <a:gd name="connsiteY50" fmla="*/ 1144 h 115623"/>
                <a:gd name="connsiteX51" fmla="*/ 165543 w 196711"/>
                <a:gd name="connsiteY51" fmla="*/ 889 h 115623"/>
                <a:gd name="connsiteX52" fmla="*/ 176468 w 196711"/>
                <a:gd name="connsiteY52" fmla="*/ 508 h 115623"/>
                <a:gd name="connsiteX53" fmla="*/ 187392 w 196711"/>
                <a:gd name="connsiteY53" fmla="*/ 127 h 115623"/>
                <a:gd name="connsiteX54" fmla="*/ 192854 w 196711"/>
                <a:gd name="connsiteY54" fmla="*/ 0 h 115623"/>
                <a:gd name="connsiteX55" fmla="*/ 193744 w 196711"/>
                <a:gd name="connsiteY55" fmla="*/ 2414 h 115623"/>
                <a:gd name="connsiteX56" fmla="*/ 194760 w 196711"/>
                <a:gd name="connsiteY56" fmla="*/ 8894 h 11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96711" h="115623">
                  <a:moveTo>
                    <a:pt x="194760" y="8894"/>
                  </a:moveTo>
                  <a:cubicBezTo>
                    <a:pt x="194887" y="12452"/>
                    <a:pt x="194760" y="16645"/>
                    <a:pt x="194379" y="21219"/>
                  </a:cubicBezTo>
                  <a:cubicBezTo>
                    <a:pt x="193998" y="25920"/>
                    <a:pt x="193871" y="29986"/>
                    <a:pt x="193998" y="33544"/>
                  </a:cubicBezTo>
                  <a:cubicBezTo>
                    <a:pt x="180787" y="39769"/>
                    <a:pt x="167830" y="45995"/>
                    <a:pt x="155381" y="52094"/>
                  </a:cubicBezTo>
                  <a:cubicBezTo>
                    <a:pt x="142932" y="58193"/>
                    <a:pt x="130991" y="63529"/>
                    <a:pt x="119431" y="67976"/>
                  </a:cubicBezTo>
                  <a:lnTo>
                    <a:pt x="111302" y="70899"/>
                  </a:lnTo>
                  <a:cubicBezTo>
                    <a:pt x="109269" y="71661"/>
                    <a:pt x="107491" y="72423"/>
                    <a:pt x="105839" y="73059"/>
                  </a:cubicBezTo>
                  <a:cubicBezTo>
                    <a:pt x="104188" y="73694"/>
                    <a:pt x="103299" y="74202"/>
                    <a:pt x="103299" y="74584"/>
                  </a:cubicBezTo>
                  <a:cubicBezTo>
                    <a:pt x="103299" y="74711"/>
                    <a:pt x="105458" y="74965"/>
                    <a:pt x="109904" y="75092"/>
                  </a:cubicBezTo>
                  <a:cubicBezTo>
                    <a:pt x="114223" y="75219"/>
                    <a:pt x="119813" y="75346"/>
                    <a:pt x="126545" y="75346"/>
                  </a:cubicBezTo>
                  <a:cubicBezTo>
                    <a:pt x="133278" y="75346"/>
                    <a:pt x="140772" y="75346"/>
                    <a:pt x="148902" y="75219"/>
                  </a:cubicBezTo>
                  <a:cubicBezTo>
                    <a:pt x="157032" y="75092"/>
                    <a:pt x="164908" y="74965"/>
                    <a:pt x="172530" y="74711"/>
                  </a:cubicBezTo>
                  <a:cubicBezTo>
                    <a:pt x="176722" y="74584"/>
                    <a:pt x="180787" y="74456"/>
                    <a:pt x="184597" y="74329"/>
                  </a:cubicBezTo>
                  <a:cubicBezTo>
                    <a:pt x="188408" y="74202"/>
                    <a:pt x="191965" y="74075"/>
                    <a:pt x="195014" y="73821"/>
                  </a:cubicBezTo>
                  <a:cubicBezTo>
                    <a:pt x="195649" y="75727"/>
                    <a:pt x="196030" y="77760"/>
                    <a:pt x="196284" y="79666"/>
                  </a:cubicBezTo>
                  <a:cubicBezTo>
                    <a:pt x="196538" y="81572"/>
                    <a:pt x="196665" y="83605"/>
                    <a:pt x="196665" y="85511"/>
                  </a:cubicBezTo>
                  <a:cubicBezTo>
                    <a:pt x="196792" y="89831"/>
                    <a:pt x="196665" y="94151"/>
                    <a:pt x="196157" y="98598"/>
                  </a:cubicBezTo>
                  <a:cubicBezTo>
                    <a:pt x="195776" y="103045"/>
                    <a:pt x="195522" y="107238"/>
                    <a:pt x="195649" y="111304"/>
                  </a:cubicBezTo>
                  <a:lnTo>
                    <a:pt x="176595" y="111812"/>
                  </a:lnTo>
                  <a:cubicBezTo>
                    <a:pt x="159319" y="112320"/>
                    <a:pt x="142932" y="112828"/>
                    <a:pt x="127307" y="113464"/>
                  </a:cubicBezTo>
                  <a:cubicBezTo>
                    <a:pt x="111683" y="114099"/>
                    <a:pt x="95423" y="114734"/>
                    <a:pt x="78274" y="115115"/>
                  </a:cubicBezTo>
                  <a:cubicBezTo>
                    <a:pt x="65698" y="115497"/>
                    <a:pt x="53376" y="115624"/>
                    <a:pt x="41054" y="115624"/>
                  </a:cubicBezTo>
                  <a:cubicBezTo>
                    <a:pt x="28732" y="115624"/>
                    <a:pt x="16792" y="115242"/>
                    <a:pt x="5232" y="114734"/>
                  </a:cubicBezTo>
                  <a:cubicBezTo>
                    <a:pt x="4851" y="112955"/>
                    <a:pt x="4470" y="111049"/>
                    <a:pt x="4216" y="109016"/>
                  </a:cubicBezTo>
                  <a:cubicBezTo>
                    <a:pt x="3962" y="106984"/>
                    <a:pt x="3835" y="104824"/>
                    <a:pt x="3835" y="102664"/>
                  </a:cubicBezTo>
                  <a:cubicBezTo>
                    <a:pt x="3835" y="101647"/>
                    <a:pt x="3835" y="99741"/>
                    <a:pt x="3835" y="97327"/>
                  </a:cubicBezTo>
                  <a:cubicBezTo>
                    <a:pt x="3835" y="94786"/>
                    <a:pt x="3962" y="92245"/>
                    <a:pt x="4216" y="89831"/>
                  </a:cubicBezTo>
                  <a:cubicBezTo>
                    <a:pt x="4470" y="87289"/>
                    <a:pt x="4724" y="85129"/>
                    <a:pt x="4978" y="83224"/>
                  </a:cubicBezTo>
                  <a:cubicBezTo>
                    <a:pt x="5359" y="81318"/>
                    <a:pt x="5613" y="80428"/>
                    <a:pt x="5994" y="80428"/>
                  </a:cubicBezTo>
                  <a:cubicBezTo>
                    <a:pt x="9170" y="79031"/>
                    <a:pt x="11965" y="77887"/>
                    <a:pt x="14124" y="76744"/>
                  </a:cubicBezTo>
                  <a:cubicBezTo>
                    <a:pt x="16284" y="75600"/>
                    <a:pt x="18316" y="74584"/>
                    <a:pt x="20348" y="73440"/>
                  </a:cubicBezTo>
                  <a:cubicBezTo>
                    <a:pt x="22254" y="72423"/>
                    <a:pt x="24540" y="71280"/>
                    <a:pt x="26954" y="70009"/>
                  </a:cubicBezTo>
                  <a:cubicBezTo>
                    <a:pt x="29368" y="68739"/>
                    <a:pt x="32416" y="67341"/>
                    <a:pt x="36227" y="65562"/>
                  </a:cubicBezTo>
                  <a:cubicBezTo>
                    <a:pt x="37116" y="65181"/>
                    <a:pt x="38895" y="64292"/>
                    <a:pt x="41308" y="63021"/>
                  </a:cubicBezTo>
                  <a:cubicBezTo>
                    <a:pt x="43849" y="61751"/>
                    <a:pt x="46771" y="60226"/>
                    <a:pt x="50073" y="58447"/>
                  </a:cubicBezTo>
                  <a:cubicBezTo>
                    <a:pt x="53376" y="56795"/>
                    <a:pt x="56933" y="54889"/>
                    <a:pt x="60490" y="53111"/>
                  </a:cubicBezTo>
                  <a:cubicBezTo>
                    <a:pt x="64047" y="51332"/>
                    <a:pt x="67476" y="49426"/>
                    <a:pt x="70398" y="47901"/>
                  </a:cubicBezTo>
                  <a:cubicBezTo>
                    <a:pt x="73320" y="46249"/>
                    <a:pt x="75860" y="44979"/>
                    <a:pt x="77893" y="43835"/>
                  </a:cubicBezTo>
                  <a:cubicBezTo>
                    <a:pt x="79925" y="42692"/>
                    <a:pt x="80942" y="42056"/>
                    <a:pt x="80942" y="41802"/>
                  </a:cubicBezTo>
                  <a:cubicBezTo>
                    <a:pt x="80560" y="41294"/>
                    <a:pt x="78782" y="40913"/>
                    <a:pt x="75479" y="40659"/>
                  </a:cubicBezTo>
                  <a:cubicBezTo>
                    <a:pt x="72177" y="40405"/>
                    <a:pt x="69001" y="40278"/>
                    <a:pt x="65952" y="40405"/>
                  </a:cubicBezTo>
                  <a:cubicBezTo>
                    <a:pt x="58711" y="40532"/>
                    <a:pt x="51979" y="40913"/>
                    <a:pt x="45627" y="41294"/>
                  </a:cubicBezTo>
                  <a:cubicBezTo>
                    <a:pt x="39403" y="41675"/>
                    <a:pt x="32924" y="42056"/>
                    <a:pt x="26446" y="42184"/>
                  </a:cubicBezTo>
                  <a:cubicBezTo>
                    <a:pt x="22635" y="42311"/>
                    <a:pt x="18824" y="42311"/>
                    <a:pt x="14886" y="42311"/>
                  </a:cubicBezTo>
                  <a:cubicBezTo>
                    <a:pt x="10948" y="42311"/>
                    <a:pt x="6756" y="42311"/>
                    <a:pt x="2183" y="42311"/>
                  </a:cubicBezTo>
                  <a:cubicBezTo>
                    <a:pt x="913" y="36212"/>
                    <a:pt x="151" y="29859"/>
                    <a:pt x="24" y="22998"/>
                  </a:cubicBezTo>
                  <a:cubicBezTo>
                    <a:pt x="-103" y="16391"/>
                    <a:pt x="278" y="10419"/>
                    <a:pt x="1167" y="5209"/>
                  </a:cubicBezTo>
                  <a:lnTo>
                    <a:pt x="88817" y="2922"/>
                  </a:lnTo>
                  <a:cubicBezTo>
                    <a:pt x="96439" y="2541"/>
                    <a:pt x="104188" y="2287"/>
                    <a:pt x="111937" y="2033"/>
                  </a:cubicBezTo>
                  <a:cubicBezTo>
                    <a:pt x="119813" y="1779"/>
                    <a:pt x="127561" y="1652"/>
                    <a:pt x="135310" y="1398"/>
                  </a:cubicBezTo>
                  <a:cubicBezTo>
                    <a:pt x="140645" y="1271"/>
                    <a:pt x="145727" y="1144"/>
                    <a:pt x="150554" y="1144"/>
                  </a:cubicBezTo>
                  <a:cubicBezTo>
                    <a:pt x="155508" y="1144"/>
                    <a:pt x="160462" y="1016"/>
                    <a:pt x="165543" y="889"/>
                  </a:cubicBezTo>
                  <a:cubicBezTo>
                    <a:pt x="169227" y="762"/>
                    <a:pt x="172784" y="635"/>
                    <a:pt x="176468" y="508"/>
                  </a:cubicBezTo>
                  <a:cubicBezTo>
                    <a:pt x="180151" y="381"/>
                    <a:pt x="183708" y="127"/>
                    <a:pt x="187392" y="127"/>
                  </a:cubicBezTo>
                  <a:lnTo>
                    <a:pt x="192854" y="0"/>
                  </a:lnTo>
                  <a:cubicBezTo>
                    <a:pt x="192981" y="381"/>
                    <a:pt x="193363" y="1144"/>
                    <a:pt x="193744" y="2414"/>
                  </a:cubicBezTo>
                  <a:cubicBezTo>
                    <a:pt x="194379" y="3685"/>
                    <a:pt x="194633" y="5845"/>
                    <a:pt x="194760" y="8894"/>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590" name="Freeform 589">
              <a:extLst>
                <a:ext uri="{FF2B5EF4-FFF2-40B4-BE49-F238E27FC236}">
                  <a16:creationId xmlns:a16="http://schemas.microsoft.com/office/drawing/2014/main" id="{70A9D5AB-BD8F-2AAB-CF3F-7942595C499D}"/>
                </a:ext>
              </a:extLst>
            </p:cNvPr>
            <p:cNvSpPr/>
            <p:nvPr/>
          </p:nvSpPr>
          <p:spPr>
            <a:xfrm>
              <a:off x="508908" y="823528"/>
              <a:ext cx="193057" cy="114129"/>
            </a:xfrm>
            <a:custGeom>
              <a:avLst/>
              <a:gdLst>
                <a:gd name="connsiteX0" fmla="*/ 1497 w 193057"/>
                <a:gd name="connsiteY0" fmla="*/ 921 h 114129"/>
                <a:gd name="connsiteX1" fmla="*/ 22203 w 193057"/>
                <a:gd name="connsiteY1" fmla="*/ 31 h 114129"/>
                <a:gd name="connsiteX2" fmla="*/ 43798 w 193057"/>
                <a:gd name="connsiteY2" fmla="*/ 921 h 114129"/>
                <a:gd name="connsiteX3" fmla="*/ 43290 w 193057"/>
                <a:gd name="connsiteY3" fmla="*/ 13499 h 114129"/>
                <a:gd name="connsiteX4" fmla="*/ 44687 w 193057"/>
                <a:gd name="connsiteY4" fmla="*/ 33575 h 114129"/>
                <a:gd name="connsiteX5" fmla="*/ 44687 w 193057"/>
                <a:gd name="connsiteY5" fmla="*/ 34083 h 114129"/>
                <a:gd name="connsiteX6" fmla="*/ 44687 w 193057"/>
                <a:gd name="connsiteY6" fmla="*/ 34337 h 114129"/>
                <a:gd name="connsiteX7" fmla="*/ 45068 w 193057"/>
                <a:gd name="connsiteY7" fmla="*/ 34464 h 114129"/>
                <a:gd name="connsiteX8" fmla="*/ 45449 w 193057"/>
                <a:gd name="connsiteY8" fmla="*/ 34591 h 114129"/>
                <a:gd name="connsiteX9" fmla="*/ 49641 w 193057"/>
                <a:gd name="connsiteY9" fmla="*/ 34845 h 114129"/>
                <a:gd name="connsiteX10" fmla="*/ 58661 w 193057"/>
                <a:gd name="connsiteY10" fmla="*/ 34718 h 114129"/>
                <a:gd name="connsiteX11" fmla="*/ 74666 w 193057"/>
                <a:gd name="connsiteY11" fmla="*/ 34210 h 114129"/>
                <a:gd name="connsiteX12" fmla="*/ 100199 w 193057"/>
                <a:gd name="connsiteY12" fmla="*/ 33194 h 114129"/>
                <a:gd name="connsiteX13" fmla="*/ 137800 w 193057"/>
                <a:gd name="connsiteY13" fmla="*/ 31669 h 114129"/>
                <a:gd name="connsiteX14" fmla="*/ 189374 w 193057"/>
                <a:gd name="connsiteY14" fmla="*/ 29509 h 114129"/>
                <a:gd name="connsiteX15" fmla="*/ 189628 w 193057"/>
                <a:gd name="connsiteY15" fmla="*/ 29509 h 114129"/>
                <a:gd name="connsiteX16" fmla="*/ 189882 w 193057"/>
                <a:gd name="connsiteY16" fmla="*/ 29509 h 114129"/>
                <a:gd name="connsiteX17" fmla="*/ 191152 w 193057"/>
                <a:gd name="connsiteY17" fmla="*/ 40055 h 114129"/>
                <a:gd name="connsiteX18" fmla="*/ 191660 w 193057"/>
                <a:gd name="connsiteY18" fmla="*/ 51617 h 114129"/>
                <a:gd name="connsiteX19" fmla="*/ 191914 w 193057"/>
                <a:gd name="connsiteY19" fmla="*/ 63052 h 114129"/>
                <a:gd name="connsiteX20" fmla="*/ 193058 w 193057"/>
                <a:gd name="connsiteY20" fmla="*/ 73471 h 114129"/>
                <a:gd name="connsiteX21" fmla="*/ 183276 w 193057"/>
                <a:gd name="connsiteY21" fmla="*/ 73725 h 114129"/>
                <a:gd name="connsiteX22" fmla="*/ 157235 w 193057"/>
                <a:gd name="connsiteY22" fmla="*/ 73979 h 114129"/>
                <a:gd name="connsiteX23" fmla="*/ 113029 w 193057"/>
                <a:gd name="connsiteY23" fmla="*/ 75377 h 114129"/>
                <a:gd name="connsiteX24" fmla="*/ 47990 w 193057"/>
                <a:gd name="connsiteY24" fmla="*/ 79062 h 114129"/>
                <a:gd name="connsiteX25" fmla="*/ 47736 w 193057"/>
                <a:gd name="connsiteY25" fmla="*/ 79316 h 114129"/>
                <a:gd name="connsiteX26" fmla="*/ 45958 w 193057"/>
                <a:gd name="connsiteY26" fmla="*/ 87448 h 114129"/>
                <a:gd name="connsiteX27" fmla="*/ 45704 w 193057"/>
                <a:gd name="connsiteY27" fmla="*/ 97104 h 114129"/>
                <a:gd name="connsiteX28" fmla="*/ 45831 w 193057"/>
                <a:gd name="connsiteY28" fmla="*/ 105998 h 114129"/>
                <a:gd name="connsiteX29" fmla="*/ 45449 w 193057"/>
                <a:gd name="connsiteY29" fmla="*/ 111589 h 114129"/>
                <a:gd name="connsiteX30" fmla="*/ 39987 w 193057"/>
                <a:gd name="connsiteY30" fmla="*/ 112732 h 114129"/>
                <a:gd name="connsiteX31" fmla="*/ 29571 w 193057"/>
                <a:gd name="connsiteY31" fmla="*/ 113495 h 114129"/>
                <a:gd name="connsiteX32" fmla="*/ 16360 w 193057"/>
                <a:gd name="connsiteY32" fmla="*/ 114003 h 114129"/>
                <a:gd name="connsiteX33" fmla="*/ 2768 w 193057"/>
                <a:gd name="connsiteY33" fmla="*/ 113876 h 114129"/>
                <a:gd name="connsiteX34" fmla="*/ 2514 w 193057"/>
                <a:gd name="connsiteY34" fmla="*/ 114003 h 114129"/>
                <a:gd name="connsiteX35" fmla="*/ 2260 w 193057"/>
                <a:gd name="connsiteY35" fmla="*/ 114130 h 114129"/>
                <a:gd name="connsiteX36" fmla="*/ 354 w 193057"/>
                <a:gd name="connsiteY36" fmla="*/ 57589 h 114129"/>
                <a:gd name="connsiteX37" fmla="*/ 1497 w 193057"/>
                <a:gd name="connsiteY37" fmla="*/ 921 h 11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3057" h="114129">
                  <a:moveTo>
                    <a:pt x="1497" y="921"/>
                  </a:moveTo>
                  <a:cubicBezTo>
                    <a:pt x="7468" y="412"/>
                    <a:pt x="14327" y="31"/>
                    <a:pt x="22203" y="31"/>
                  </a:cubicBezTo>
                  <a:cubicBezTo>
                    <a:pt x="29952" y="-96"/>
                    <a:pt x="37193" y="158"/>
                    <a:pt x="43798" y="921"/>
                  </a:cubicBezTo>
                  <a:cubicBezTo>
                    <a:pt x="43163" y="4351"/>
                    <a:pt x="43036" y="8544"/>
                    <a:pt x="43290" y="13499"/>
                  </a:cubicBezTo>
                  <a:cubicBezTo>
                    <a:pt x="43671" y="18455"/>
                    <a:pt x="44052" y="25189"/>
                    <a:pt x="44687" y="33575"/>
                  </a:cubicBezTo>
                  <a:lnTo>
                    <a:pt x="44687" y="34083"/>
                  </a:lnTo>
                  <a:lnTo>
                    <a:pt x="44687" y="34337"/>
                  </a:lnTo>
                  <a:cubicBezTo>
                    <a:pt x="44814" y="34337"/>
                    <a:pt x="45068" y="34337"/>
                    <a:pt x="45068" y="34464"/>
                  </a:cubicBezTo>
                  <a:cubicBezTo>
                    <a:pt x="45195" y="34591"/>
                    <a:pt x="45322" y="34591"/>
                    <a:pt x="45449" y="34591"/>
                  </a:cubicBezTo>
                  <a:cubicBezTo>
                    <a:pt x="46339" y="34718"/>
                    <a:pt x="47736" y="34845"/>
                    <a:pt x="49641" y="34845"/>
                  </a:cubicBezTo>
                  <a:cubicBezTo>
                    <a:pt x="51547" y="34845"/>
                    <a:pt x="54596" y="34845"/>
                    <a:pt x="58661" y="34718"/>
                  </a:cubicBezTo>
                  <a:cubicBezTo>
                    <a:pt x="62725" y="34591"/>
                    <a:pt x="68061" y="34464"/>
                    <a:pt x="74666" y="34210"/>
                  </a:cubicBezTo>
                  <a:cubicBezTo>
                    <a:pt x="81272" y="33956"/>
                    <a:pt x="89783" y="33575"/>
                    <a:pt x="100199" y="33194"/>
                  </a:cubicBezTo>
                  <a:cubicBezTo>
                    <a:pt x="110616" y="32685"/>
                    <a:pt x="123191" y="32177"/>
                    <a:pt x="137800" y="31669"/>
                  </a:cubicBezTo>
                  <a:cubicBezTo>
                    <a:pt x="152408" y="31161"/>
                    <a:pt x="169557" y="30398"/>
                    <a:pt x="189374" y="29509"/>
                  </a:cubicBezTo>
                  <a:lnTo>
                    <a:pt x="189628" y="29509"/>
                  </a:lnTo>
                  <a:lnTo>
                    <a:pt x="189882" y="29509"/>
                  </a:lnTo>
                  <a:cubicBezTo>
                    <a:pt x="190517" y="32685"/>
                    <a:pt x="190898" y="36243"/>
                    <a:pt x="191152" y="40055"/>
                  </a:cubicBezTo>
                  <a:cubicBezTo>
                    <a:pt x="191406" y="43866"/>
                    <a:pt x="191533" y="47805"/>
                    <a:pt x="191660" y="51617"/>
                  </a:cubicBezTo>
                  <a:cubicBezTo>
                    <a:pt x="191787" y="55429"/>
                    <a:pt x="191914" y="59241"/>
                    <a:pt x="191914" y="63052"/>
                  </a:cubicBezTo>
                  <a:cubicBezTo>
                    <a:pt x="191914" y="66864"/>
                    <a:pt x="192422" y="70295"/>
                    <a:pt x="193058" y="73471"/>
                  </a:cubicBezTo>
                  <a:cubicBezTo>
                    <a:pt x="192295" y="73725"/>
                    <a:pt x="189120" y="73725"/>
                    <a:pt x="183276" y="73725"/>
                  </a:cubicBezTo>
                  <a:cubicBezTo>
                    <a:pt x="177433" y="73725"/>
                    <a:pt x="168795" y="73852"/>
                    <a:pt x="157235" y="73979"/>
                  </a:cubicBezTo>
                  <a:cubicBezTo>
                    <a:pt x="145676" y="74107"/>
                    <a:pt x="130940" y="74615"/>
                    <a:pt x="113029" y="75377"/>
                  </a:cubicBezTo>
                  <a:cubicBezTo>
                    <a:pt x="94991" y="76139"/>
                    <a:pt x="73396" y="77410"/>
                    <a:pt x="47990" y="79062"/>
                  </a:cubicBezTo>
                  <a:lnTo>
                    <a:pt x="47736" y="79316"/>
                  </a:lnTo>
                  <a:cubicBezTo>
                    <a:pt x="46720" y="81476"/>
                    <a:pt x="46085" y="84144"/>
                    <a:pt x="45958" y="87448"/>
                  </a:cubicBezTo>
                  <a:cubicBezTo>
                    <a:pt x="45831" y="90751"/>
                    <a:pt x="45704" y="93928"/>
                    <a:pt x="45704" y="97104"/>
                  </a:cubicBezTo>
                  <a:cubicBezTo>
                    <a:pt x="45704" y="100281"/>
                    <a:pt x="45704" y="103330"/>
                    <a:pt x="45831" y="105998"/>
                  </a:cubicBezTo>
                  <a:cubicBezTo>
                    <a:pt x="45831" y="108666"/>
                    <a:pt x="45831" y="110572"/>
                    <a:pt x="45449" y="111589"/>
                  </a:cubicBezTo>
                  <a:cubicBezTo>
                    <a:pt x="44687" y="111970"/>
                    <a:pt x="42909" y="112351"/>
                    <a:pt x="39987" y="112732"/>
                  </a:cubicBezTo>
                  <a:cubicBezTo>
                    <a:pt x="37066" y="113114"/>
                    <a:pt x="33636" y="113368"/>
                    <a:pt x="29571" y="113495"/>
                  </a:cubicBezTo>
                  <a:cubicBezTo>
                    <a:pt x="25506" y="113749"/>
                    <a:pt x="21060" y="113876"/>
                    <a:pt x="16360" y="114003"/>
                  </a:cubicBezTo>
                  <a:cubicBezTo>
                    <a:pt x="11660" y="114130"/>
                    <a:pt x="7087" y="114130"/>
                    <a:pt x="2768" y="113876"/>
                  </a:cubicBezTo>
                  <a:cubicBezTo>
                    <a:pt x="2641" y="113876"/>
                    <a:pt x="2514" y="113876"/>
                    <a:pt x="2514" y="114003"/>
                  </a:cubicBezTo>
                  <a:cubicBezTo>
                    <a:pt x="2514" y="114130"/>
                    <a:pt x="2387" y="114130"/>
                    <a:pt x="2260" y="114130"/>
                  </a:cubicBezTo>
                  <a:cubicBezTo>
                    <a:pt x="1624" y="95834"/>
                    <a:pt x="989" y="77029"/>
                    <a:pt x="354" y="57589"/>
                  </a:cubicBezTo>
                  <a:cubicBezTo>
                    <a:pt x="-408" y="38403"/>
                    <a:pt x="100" y="19471"/>
                    <a:pt x="1497" y="921"/>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591" name="Freeform 590">
              <a:extLst>
                <a:ext uri="{FF2B5EF4-FFF2-40B4-BE49-F238E27FC236}">
                  <a16:creationId xmlns:a16="http://schemas.microsoft.com/office/drawing/2014/main" id="{036E088D-04CE-103E-5634-D23DCC79995E}"/>
                </a:ext>
              </a:extLst>
            </p:cNvPr>
            <p:cNvSpPr/>
            <p:nvPr/>
          </p:nvSpPr>
          <p:spPr>
            <a:xfrm>
              <a:off x="504085" y="690655"/>
              <a:ext cx="194958" cy="120070"/>
            </a:xfrm>
            <a:custGeom>
              <a:avLst/>
              <a:gdLst>
                <a:gd name="connsiteX0" fmla="*/ 95 w 194958"/>
                <a:gd name="connsiteY0" fmla="*/ 12325 h 120070"/>
                <a:gd name="connsiteX1" fmla="*/ 190512 w 194958"/>
                <a:gd name="connsiteY1" fmla="*/ 0 h 120070"/>
                <a:gd name="connsiteX2" fmla="*/ 191910 w 194958"/>
                <a:gd name="connsiteY2" fmla="*/ 9784 h 120070"/>
                <a:gd name="connsiteX3" fmla="*/ 192418 w 194958"/>
                <a:gd name="connsiteY3" fmla="*/ 19948 h 120070"/>
                <a:gd name="connsiteX4" fmla="*/ 192672 w 194958"/>
                <a:gd name="connsiteY4" fmla="*/ 29605 h 120070"/>
                <a:gd name="connsiteX5" fmla="*/ 193180 w 194958"/>
                <a:gd name="connsiteY5" fmla="*/ 37482 h 120070"/>
                <a:gd name="connsiteX6" fmla="*/ 193180 w 194958"/>
                <a:gd name="connsiteY6" fmla="*/ 37736 h 120070"/>
                <a:gd name="connsiteX7" fmla="*/ 174507 w 194958"/>
                <a:gd name="connsiteY7" fmla="*/ 40024 h 120070"/>
                <a:gd name="connsiteX8" fmla="*/ 155325 w 194958"/>
                <a:gd name="connsiteY8" fmla="*/ 41040 h 120070"/>
                <a:gd name="connsiteX9" fmla="*/ 136271 w 194958"/>
                <a:gd name="connsiteY9" fmla="*/ 41929 h 120070"/>
                <a:gd name="connsiteX10" fmla="*/ 118106 w 194958"/>
                <a:gd name="connsiteY10" fmla="*/ 43708 h 120070"/>
                <a:gd name="connsiteX11" fmla="*/ 117852 w 194958"/>
                <a:gd name="connsiteY11" fmla="*/ 43962 h 120070"/>
                <a:gd name="connsiteX12" fmla="*/ 116962 w 194958"/>
                <a:gd name="connsiteY12" fmla="*/ 59591 h 120070"/>
                <a:gd name="connsiteX13" fmla="*/ 119249 w 194958"/>
                <a:gd name="connsiteY13" fmla="*/ 75092 h 120070"/>
                <a:gd name="connsiteX14" fmla="*/ 138049 w 194958"/>
                <a:gd name="connsiteY14" fmla="*/ 75219 h 120070"/>
                <a:gd name="connsiteX15" fmla="*/ 156595 w 194958"/>
                <a:gd name="connsiteY15" fmla="*/ 74329 h 120070"/>
                <a:gd name="connsiteX16" fmla="*/ 174634 w 194958"/>
                <a:gd name="connsiteY16" fmla="*/ 73694 h 120070"/>
                <a:gd name="connsiteX17" fmla="*/ 192291 w 194958"/>
                <a:gd name="connsiteY17" fmla="*/ 74711 h 120070"/>
                <a:gd name="connsiteX18" fmla="*/ 194450 w 194958"/>
                <a:gd name="connsiteY18" fmla="*/ 83224 h 120070"/>
                <a:gd name="connsiteX19" fmla="*/ 194196 w 194958"/>
                <a:gd name="connsiteY19" fmla="*/ 94024 h 120070"/>
                <a:gd name="connsiteX20" fmla="*/ 193688 w 194958"/>
                <a:gd name="connsiteY20" fmla="*/ 104061 h 120070"/>
                <a:gd name="connsiteX21" fmla="*/ 194958 w 194958"/>
                <a:gd name="connsiteY21" fmla="*/ 111176 h 120070"/>
                <a:gd name="connsiteX22" fmla="*/ 174126 w 194958"/>
                <a:gd name="connsiteY22" fmla="*/ 112955 h 120070"/>
                <a:gd name="connsiteX23" fmla="*/ 144528 w 194958"/>
                <a:gd name="connsiteY23" fmla="*/ 114988 h 120070"/>
                <a:gd name="connsiteX24" fmla="*/ 109595 w 194958"/>
                <a:gd name="connsiteY24" fmla="*/ 116894 h 120070"/>
                <a:gd name="connsiteX25" fmla="*/ 72502 w 194958"/>
                <a:gd name="connsiteY25" fmla="*/ 118546 h 120070"/>
                <a:gd name="connsiteX26" fmla="*/ 36553 w 194958"/>
                <a:gd name="connsiteY26" fmla="*/ 119689 h 120070"/>
                <a:gd name="connsiteX27" fmla="*/ 5303 w 194958"/>
                <a:gd name="connsiteY27" fmla="*/ 120071 h 120070"/>
                <a:gd name="connsiteX28" fmla="*/ 5049 w 194958"/>
                <a:gd name="connsiteY28" fmla="*/ 120071 h 120070"/>
                <a:gd name="connsiteX29" fmla="*/ 5049 w 194958"/>
                <a:gd name="connsiteY29" fmla="*/ 119816 h 120070"/>
                <a:gd name="connsiteX30" fmla="*/ 5049 w 194958"/>
                <a:gd name="connsiteY30" fmla="*/ 119308 h 120070"/>
                <a:gd name="connsiteX31" fmla="*/ 5431 w 194958"/>
                <a:gd name="connsiteY31" fmla="*/ 110795 h 120070"/>
                <a:gd name="connsiteX32" fmla="*/ 4668 w 194958"/>
                <a:gd name="connsiteY32" fmla="*/ 101901 h 120070"/>
                <a:gd name="connsiteX33" fmla="*/ 4160 w 194958"/>
                <a:gd name="connsiteY33" fmla="*/ 93134 h 120070"/>
                <a:gd name="connsiteX34" fmla="*/ 5049 w 194958"/>
                <a:gd name="connsiteY34" fmla="*/ 85002 h 120070"/>
                <a:gd name="connsiteX35" fmla="*/ 41507 w 194958"/>
                <a:gd name="connsiteY35" fmla="*/ 81572 h 120070"/>
                <a:gd name="connsiteX36" fmla="*/ 76567 w 194958"/>
                <a:gd name="connsiteY36" fmla="*/ 77379 h 120070"/>
                <a:gd name="connsiteX37" fmla="*/ 76567 w 194958"/>
                <a:gd name="connsiteY37" fmla="*/ 77125 h 120070"/>
                <a:gd name="connsiteX38" fmla="*/ 77075 w 194958"/>
                <a:gd name="connsiteY38" fmla="*/ 62640 h 120070"/>
                <a:gd name="connsiteX39" fmla="*/ 75424 w 194958"/>
                <a:gd name="connsiteY39" fmla="*/ 48155 h 120070"/>
                <a:gd name="connsiteX40" fmla="*/ 75424 w 194958"/>
                <a:gd name="connsiteY40" fmla="*/ 47901 h 120070"/>
                <a:gd name="connsiteX41" fmla="*/ 40237 w 194958"/>
                <a:gd name="connsiteY41" fmla="*/ 47139 h 120070"/>
                <a:gd name="connsiteX42" fmla="*/ 4287 w 194958"/>
                <a:gd name="connsiteY42" fmla="*/ 48791 h 120070"/>
                <a:gd name="connsiteX43" fmla="*/ 2128 w 194958"/>
                <a:gd name="connsiteY43" fmla="*/ 40913 h 120070"/>
                <a:gd name="connsiteX44" fmla="*/ 603 w 194958"/>
                <a:gd name="connsiteY44" fmla="*/ 31129 h 120070"/>
                <a:gd name="connsiteX45" fmla="*/ 95 w 194958"/>
                <a:gd name="connsiteY45" fmla="*/ 21092 h 120070"/>
                <a:gd name="connsiteX46" fmla="*/ 95 w 194958"/>
                <a:gd name="connsiteY46" fmla="*/ 12325 h 12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4958" h="120070">
                  <a:moveTo>
                    <a:pt x="95" y="12325"/>
                  </a:moveTo>
                  <a:lnTo>
                    <a:pt x="190512" y="0"/>
                  </a:lnTo>
                  <a:cubicBezTo>
                    <a:pt x="191147" y="3049"/>
                    <a:pt x="191656" y="6353"/>
                    <a:pt x="191910" y="9784"/>
                  </a:cubicBezTo>
                  <a:cubicBezTo>
                    <a:pt x="192164" y="13214"/>
                    <a:pt x="192418" y="16645"/>
                    <a:pt x="192418" y="19948"/>
                  </a:cubicBezTo>
                  <a:cubicBezTo>
                    <a:pt x="192545" y="23252"/>
                    <a:pt x="192545" y="26428"/>
                    <a:pt x="192672" y="29605"/>
                  </a:cubicBezTo>
                  <a:cubicBezTo>
                    <a:pt x="192799" y="32781"/>
                    <a:pt x="192926" y="35322"/>
                    <a:pt x="193180" y="37482"/>
                  </a:cubicBezTo>
                  <a:lnTo>
                    <a:pt x="193180" y="37736"/>
                  </a:lnTo>
                  <a:cubicBezTo>
                    <a:pt x="187210" y="38753"/>
                    <a:pt x="180985" y="39515"/>
                    <a:pt x="174507" y="40024"/>
                  </a:cubicBezTo>
                  <a:cubicBezTo>
                    <a:pt x="168028" y="40405"/>
                    <a:pt x="161677" y="40786"/>
                    <a:pt x="155325" y="41040"/>
                  </a:cubicBezTo>
                  <a:cubicBezTo>
                    <a:pt x="148974" y="41294"/>
                    <a:pt x="142622" y="41548"/>
                    <a:pt x="136271" y="41929"/>
                  </a:cubicBezTo>
                  <a:cubicBezTo>
                    <a:pt x="129919" y="42311"/>
                    <a:pt x="123822" y="42819"/>
                    <a:pt x="118106" y="43708"/>
                  </a:cubicBezTo>
                  <a:lnTo>
                    <a:pt x="117852" y="43962"/>
                  </a:lnTo>
                  <a:cubicBezTo>
                    <a:pt x="117089" y="49172"/>
                    <a:pt x="116835" y="54381"/>
                    <a:pt x="116962" y="59591"/>
                  </a:cubicBezTo>
                  <a:cubicBezTo>
                    <a:pt x="117089" y="64800"/>
                    <a:pt x="117852" y="70009"/>
                    <a:pt x="119249" y="75092"/>
                  </a:cubicBezTo>
                  <a:cubicBezTo>
                    <a:pt x="125600" y="75473"/>
                    <a:pt x="131825" y="75473"/>
                    <a:pt x="138049" y="75219"/>
                  </a:cubicBezTo>
                  <a:cubicBezTo>
                    <a:pt x="144274" y="74965"/>
                    <a:pt x="150371" y="74711"/>
                    <a:pt x="156595" y="74329"/>
                  </a:cubicBezTo>
                  <a:cubicBezTo>
                    <a:pt x="162820" y="73948"/>
                    <a:pt x="168790" y="73821"/>
                    <a:pt x="174634" y="73694"/>
                  </a:cubicBezTo>
                  <a:cubicBezTo>
                    <a:pt x="180477" y="73694"/>
                    <a:pt x="186447" y="73948"/>
                    <a:pt x="192291" y="74711"/>
                  </a:cubicBezTo>
                  <a:cubicBezTo>
                    <a:pt x="193688" y="76871"/>
                    <a:pt x="194323" y="79666"/>
                    <a:pt x="194450" y="83224"/>
                  </a:cubicBezTo>
                  <a:cubicBezTo>
                    <a:pt x="194577" y="86781"/>
                    <a:pt x="194450" y="90339"/>
                    <a:pt x="194196" y="94024"/>
                  </a:cubicBezTo>
                  <a:cubicBezTo>
                    <a:pt x="193942" y="97581"/>
                    <a:pt x="193815" y="101012"/>
                    <a:pt x="193688" y="104061"/>
                  </a:cubicBezTo>
                  <a:cubicBezTo>
                    <a:pt x="193561" y="107238"/>
                    <a:pt x="194069" y="109525"/>
                    <a:pt x="194958" y="111176"/>
                  </a:cubicBezTo>
                  <a:cubicBezTo>
                    <a:pt x="189877" y="111685"/>
                    <a:pt x="183018" y="112193"/>
                    <a:pt x="174126" y="112955"/>
                  </a:cubicBezTo>
                  <a:cubicBezTo>
                    <a:pt x="165361" y="113591"/>
                    <a:pt x="155452" y="114353"/>
                    <a:pt x="144528" y="114988"/>
                  </a:cubicBezTo>
                  <a:cubicBezTo>
                    <a:pt x="133603" y="115624"/>
                    <a:pt x="121916" y="116259"/>
                    <a:pt x="109595" y="116894"/>
                  </a:cubicBezTo>
                  <a:cubicBezTo>
                    <a:pt x="97273" y="117529"/>
                    <a:pt x="84824" y="118038"/>
                    <a:pt x="72502" y="118546"/>
                  </a:cubicBezTo>
                  <a:cubicBezTo>
                    <a:pt x="60053" y="119054"/>
                    <a:pt x="48112" y="119435"/>
                    <a:pt x="36553" y="119689"/>
                  </a:cubicBezTo>
                  <a:cubicBezTo>
                    <a:pt x="24993" y="119944"/>
                    <a:pt x="14577" y="120071"/>
                    <a:pt x="5303" y="120071"/>
                  </a:cubicBezTo>
                  <a:lnTo>
                    <a:pt x="5049" y="120071"/>
                  </a:lnTo>
                  <a:lnTo>
                    <a:pt x="5049" y="119816"/>
                  </a:lnTo>
                  <a:lnTo>
                    <a:pt x="5049" y="119308"/>
                  </a:lnTo>
                  <a:cubicBezTo>
                    <a:pt x="5558" y="116640"/>
                    <a:pt x="5685" y="113845"/>
                    <a:pt x="5431" y="110795"/>
                  </a:cubicBezTo>
                  <a:cubicBezTo>
                    <a:pt x="5176" y="107746"/>
                    <a:pt x="4922" y="104951"/>
                    <a:pt x="4668" y="101901"/>
                  </a:cubicBezTo>
                  <a:cubicBezTo>
                    <a:pt x="4414" y="98979"/>
                    <a:pt x="4287" y="96056"/>
                    <a:pt x="4160" y="93134"/>
                  </a:cubicBezTo>
                  <a:cubicBezTo>
                    <a:pt x="4033" y="90339"/>
                    <a:pt x="4414" y="87544"/>
                    <a:pt x="5049" y="85002"/>
                  </a:cubicBezTo>
                  <a:cubicBezTo>
                    <a:pt x="17498" y="83096"/>
                    <a:pt x="29693" y="81953"/>
                    <a:pt x="41507" y="81572"/>
                  </a:cubicBezTo>
                  <a:cubicBezTo>
                    <a:pt x="53321" y="81318"/>
                    <a:pt x="65007" y="79920"/>
                    <a:pt x="76567" y="77379"/>
                  </a:cubicBezTo>
                  <a:lnTo>
                    <a:pt x="76567" y="77125"/>
                  </a:lnTo>
                  <a:cubicBezTo>
                    <a:pt x="77583" y="72551"/>
                    <a:pt x="77710" y="67722"/>
                    <a:pt x="77075" y="62640"/>
                  </a:cubicBezTo>
                  <a:cubicBezTo>
                    <a:pt x="76440" y="57431"/>
                    <a:pt x="75932" y="52602"/>
                    <a:pt x="75424" y="48155"/>
                  </a:cubicBezTo>
                  <a:lnTo>
                    <a:pt x="75424" y="47901"/>
                  </a:lnTo>
                  <a:cubicBezTo>
                    <a:pt x="62848" y="47139"/>
                    <a:pt x="51161" y="46885"/>
                    <a:pt x="40237" y="47139"/>
                  </a:cubicBezTo>
                  <a:cubicBezTo>
                    <a:pt x="29312" y="47393"/>
                    <a:pt x="17371" y="47901"/>
                    <a:pt x="4287" y="48791"/>
                  </a:cubicBezTo>
                  <a:cubicBezTo>
                    <a:pt x="3525" y="46631"/>
                    <a:pt x="2763" y="44089"/>
                    <a:pt x="2128" y="40913"/>
                  </a:cubicBezTo>
                  <a:cubicBezTo>
                    <a:pt x="1493" y="37736"/>
                    <a:pt x="984" y="34560"/>
                    <a:pt x="603" y="31129"/>
                  </a:cubicBezTo>
                  <a:cubicBezTo>
                    <a:pt x="222" y="27699"/>
                    <a:pt x="95" y="24395"/>
                    <a:pt x="95" y="21092"/>
                  </a:cubicBezTo>
                  <a:cubicBezTo>
                    <a:pt x="-32" y="18042"/>
                    <a:pt x="-32" y="14993"/>
                    <a:pt x="95" y="12325"/>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592" name="Freeform 591">
              <a:extLst>
                <a:ext uri="{FF2B5EF4-FFF2-40B4-BE49-F238E27FC236}">
                  <a16:creationId xmlns:a16="http://schemas.microsoft.com/office/drawing/2014/main" id="{F983CDEC-539E-CB51-40BC-B550A3F45336}"/>
                </a:ext>
              </a:extLst>
            </p:cNvPr>
            <p:cNvSpPr/>
            <p:nvPr/>
          </p:nvSpPr>
          <p:spPr>
            <a:xfrm>
              <a:off x="502910" y="558641"/>
              <a:ext cx="191995" cy="117148"/>
            </a:xfrm>
            <a:custGeom>
              <a:avLst/>
              <a:gdLst>
                <a:gd name="connsiteX0" fmla="*/ 152689 w 191995"/>
                <a:gd name="connsiteY0" fmla="*/ 762 h 117148"/>
                <a:gd name="connsiteX1" fmla="*/ 153197 w 191995"/>
                <a:gd name="connsiteY1" fmla="*/ 762 h 117148"/>
                <a:gd name="connsiteX2" fmla="*/ 171236 w 191995"/>
                <a:gd name="connsiteY2" fmla="*/ 0 h 117148"/>
                <a:gd name="connsiteX3" fmla="*/ 188893 w 191995"/>
                <a:gd name="connsiteY3" fmla="*/ 1906 h 117148"/>
                <a:gd name="connsiteX4" fmla="*/ 191052 w 191995"/>
                <a:gd name="connsiteY4" fmla="*/ 57558 h 117148"/>
                <a:gd name="connsiteX5" fmla="*/ 191306 w 191995"/>
                <a:gd name="connsiteY5" fmla="*/ 111939 h 117148"/>
                <a:gd name="connsiteX6" fmla="*/ 144305 w 191995"/>
                <a:gd name="connsiteY6" fmla="*/ 113718 h 117148"/>
                <a:gd name="connsiteX7" fmla="*/ 97940 w 191995"/>
                <a:gd name="connsiteY7" fmla="*/ 115751 h 117148"/>
                <a:gd name="connsiteX8" fmla="*/ 51701 w 191995"/>
                <a:gd name="connsiteY8" fmla="*/ 117021 h 117148"/>
                <a:gd name="connsiteX9" fmla="*/ 5081 w 191995"/>
                <a:gd name="connsiteY9" fmla="*/ 116640 h 117148"/>
                <a:gd name="connsiteX10" fmla="*/ 3557 w 191995"/>
                <a:gd name="connsiteY10" fmla="*/ 94024 h 117148"/>
                <a:gd name="connsiteX11" fmla="*/ 2159 w 191995"/>
                <a:gd name="connsiteY11" fmla="*/ 69501 h 117148"/>
                <a:gd name="connsiteX12" fmla="*/ 1016 w 191995"/>
                <a:gd name="connsiteY12" fmla="*/ 45614 h 117148"/>
                <a:gd name="connsiteX13" fmla="*/ 127 w 191995"/>
                <a:gd name="connsiteY13" fmla="*/ 25285 h 117148"/>
                <a:gd name="connsiteX14" fmla="*/ 0 w 191995"/>
                <a:gd name="connsiteY14" fmla="*/ 11054 h 117148"/>
                <a:gd name="connsiteX15" fmla="*/ 381 w 191995"/>
                <a:gd name="connsiteY15" fmla="*/ 5718 h 117148"/>
                <a:gd name="connsiteX16" fmla="*/ 19690 w 191995"/>
                <a:gd name="connsiteY16" fmla="*/ 4574 h 117148"/>
                <a:gd name="connsiteX17" fmla="*/ 38998 w 191995"/>
                <a:gd name="connsiteY17" fmla="*/ 4701 h 117148"/>
                <a:gd name="connsiteX18" fmla="*/ 39252 w 191995"/>
                <a:gd name="connsiteY18" fmla="*/ 4701 h 117148"/>
                <a:gd name="connsiteX19" fmla="*/ 42047 w 191995"/>
                <a:gd name="connsiteY19" fmla="*/ 21981 h 117148"/>
                <a:gd name="connsiteX20" fmla="*/ 42809 w 191995"/>
                <a:gd name="connsiteY20" fmla="*/ 39515 h 117148"/>
                <a:gd name="connsiteX21" fmla="*/ 43190 w 191995"/>
                <a:gd name="connsiteY21" fmla="*/ 57176 h 117148"/>
                <a:gd name="connsiteX22" fmla="*/ 44460 w 191995"/>
                <a:gd name="connsiteY22" fmla="*/ 74838 h 117148"/>
                <a:gd name="connsiteX23" fmla="*/ 44460 w 191995"/>
                <a:gd name="connsiteY23" fmla="*/ 75600 h 117148"/>
                <a:gd name="connsiteX24" fmla="*/ 44714 w 191995"/>
                <a:gd name="connsiteY24" fmla="*/ 75854 h 117148"/>
                <a:gd name="connsiteX25" fmla="*/ 60974 w 191995"/>
                <a:gd name="connsiteY25" fmla="*/ 76108 h 117148"/>
                <a:gd name="connsiteX26" fmla="*/ 76599 w 191995"/>
                <a:gd name="connsiteY26" fmla="*/ 74711 h 117148"/>
                <a:gd name="connsiteX27" fmla="*/ 76853 w 191995"/>
                <a:gd name="connsiteY27" fmla="*/ 74456 h 117148"/>
                <a:gd name="connsiteX28" fmla="*/ 76980 w 191995"/>
                <a:gd name="connsiteY28" fmla="*/ 58066 h 117148"/>
                <a:gd name="connsiteX29" fmla="*/ 76853 w 191995"/>
                <a:gd name="connsiteY29" fmla="*/ 41421 h 117148"/>
                <a:gd name="connsiteX30" fmla="*/ 77107 w 191995"/>
                <a:gd name="connsiteY30" fmla="*/ 41421 h 117148"/>
                <a:gd name="connsiteX31" fmla="*/ 95653 w 191995"/>
                <a:gd name="connsiteY31" fmla="*/ 40151 h 117148"/>
                <a:gd name="connsiteX32" fmla="*/ 114962 w 191995"/>
                <a:gd name="connsiteY32" fmla="*/ 39896 h 117148"/>
                <a:gd name="connsiteX33" fmla="*/ 116486 w 191995"/>
                <a:gd name="connsiteY33" fmla="*/ 49045 h 117148"/>
                <a:gd name="connsiteX34" fmla="*/ 116867 w 191995"/>
                <a:gd name="connsiteY34" fmla="*/ 58828 h 117148"/>
                <a:gd name="connsiteX35" fmla="*/ 117375 w 191995"/>
                <a:gd name="connsiteY35" fmla="*/ 67341 h 117148"/>
                <a:gd name="connsiteX36" fmla="*/ 118900 w 191995"/>
                <a:gd name="connsiteY36" fmla="*/ 72424 h 117148"/>
                <a:gd name="connsiteX37" fmla="*/ 136684 w 191995"/>
                <a:gd name="connsiteY37" fmla="*/ 72932 h 117148"/>
                <a:gd name="connsiteX38" fmla="*/ 152943 w 191995"/>
                <a:gd name="connsiteY38" fmla="*/ 71534 h 117148"/>
                <a:gd name="connsiteX39" fmla="*/ 153197 w 191995"/>
                <a:gd name="connsiteY39" fmla="*/ 71280 h 117148"/>
                <a:gd name="connsiteX40" fmla="*/ 153197 w 191995"/>
                <a:gd name="connsiteY40" fmla="*/ 36339 h 117148"/>
                <a:gd name="connsiteX41" fmla="*/ 152689 w 191995"/>
                <a:gd name="connsiteY41" fmla="*/ 762 h 11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1995" h="117148">
                  <a:moveTo>
                    <a:pt x="152689" y="762"/>
                  </a:moveTo>
                  <a:lnTo>
                    <a:pt x="153197" y="762"/>
                  </a:lnTo>
                  <a:cubicBezTo>
                    <a:pt x="159041" y="254"/>
                    <a:pt x="165011" y="0"/>
                    <a:pt x="171236" y="0"/>
                  </a:cubicBezTo>
                  <a:cubicBezTo>
                    <a:pt x="177460" y="0"/>
                    <a:pt x="183430" y="635"/>
                    <a:pt x="188893" y="1906"/>
                  </a:cubicBezTo>
                  <a:cubicBezTo>
                    <a:pt x="189274" y="20202"/>
                    <a:pt x="189909" y="38753"/>
                    <a:pt x="191052" y="57558"/>
                  </a:cubicBezTo>
                  <a:cubicBezTo>
                    <a:pt x="192195" y="76489"/>
                    <a:pt x="192322" y="94532"/>
                    <a:pt x="191306" y="111939"/>
                  </a:cubicBezTo>
                  <a:cubicBezTo>
                    <a:pt x="175555" y="112320"/>
                    <a:pt x="159803" y="112955"/>
                    <a:pt x="144305" y="113718"/>
                  </a:cubicBezTo>
                  <a:cubicBezTo>
                    <a:pt x="128808" y="114480"/>
                    <a:pt x="113310" y="115115"/>
                    <a:pt x="97940" y="115751"/>
                  </a:cubicBezTo>
                  <a:cubicBezTo>
                    <a:pt x="82569" y="116259"/>
                    <a:pt x="67072" y="116767"/>
                    <a:pt x="51701" y="117021"/>
                  </a:cubicBezTo>
                  <a:cubicBezTo>
                    <a:pt x="36330" y="117275"/>
                    <a:pt x="20706" y="117148"/>
                    <a:pt x="5081" y="116640"/>
                  </a:cubicBezTo>
                  <a:cubicBezTo>
                    <a:pt x="4573" y="109652"/>
                    <a:pt x="4065" y="102155"/>
                    <a:pt x="3557" y="94024"/>
                  </a:cubicBezTo>
                  <a:cubicBezTo>
                    <a:pt x="3049" y="85892"/>
                    <a:pt x="2668" y="77760"/>
                    <a:pt x="2159" y="69501"/>
                  </a:cubicBezTo>
                  <a:cubicBezTo>
                    <a:pt x="1778" y="61242"/>
                    <a:pt x="1397" y="53365"/>
                    <a:pt x="1016" y="45614"/>
                  </a:cubicBezTo>
                  <a:cubicBezTo>
                    <a:pt x="635" y="37864"/>
                    <a:pt x="381" y="31129"/>
                    <a:pt x="127" y="25285"/>
                  </a:cubicBezTo>
                  <a:cubicBezTo>
                    <a:pt x="0" y="19440"/>
                    <a:pt x="0" y="14612"/>
                    <a:pt x="0" y="11054"/>
                  </a:cubicBezTo>
                  <a:cubicBezTo>
                    <a:pt x="127" y="7496"/>
                    <a:pt x="254" y="5718"/>
                    <a:pt x="381" y="5718"/>
                  </a:cubicBezTo>
                  <a:cubicBezTo>
                    <a:pt x="6733" y="4701"/>
                    <a:pt x="13211" y="4320"/>
                    <a:pt x="19690" y="4574"/>
                  </a:cubicBezTo>
                  <a:cubicBezTo>
                    <a:pt x="26295" y="4828"/>
                    <a:pt x="32647" y="4955"/>
                    <a:pt x="38998" y="4701"/>
                  </a:cubicBezTo>
                  <a:lnTo>
                    <a:pt x="39252" y="4701"/>
                  </a:lnTo>
                  <a:cubicBezTo>
                    <a:pt x="40649" y="10419"/>
                    <a:pt x="41539" y="16136"/>
                    <a:pt x="42047" y="21981"/>
                  </a:cubicBezTo>
                  <a:cubicBezTo>
                    <a:pt x="42555" y="27826"/>
                    <a:pt x="42682" y="33671"/>
                    <a:pt x="42809" y="39515"/>
                  </a:cubicBezTo>
                  <a:cubicBezTo>
                    <a:pt x="42936" y="45360"/>
                    <a:pt x="42936" y="51332"/>
                    <a:pt x="43190" y="57176"/>
                  </a:cubicBezTo>
                  <a:cubicBezTo>
                    <a:pt x="43317" y="63021"/>
                    <a:pt x="43825" y="68993"/>
                    <a:pt x="44460" y="74838"/>
                  </a:cubicBezTo>
                  <a:lnTo>
                    <a:pt x="44460" y="75600"/>
                  </a:lnTo>
                  <a:lnTo>
                    <a:pt x="44714" y="75854"/>
                  </a:lnTo>
                  <a:cubicBezTo>
                    <a:pt x="50050" y="75600"/>
                    <a:pt x="55385" y="75600"/>
                    <a:pt x="60974" y="76108"/>
                  </a:cubicBezTo>
                  <a:cubicBezTo>
                    <a:pt x="66563" y="76616"/>
                    <a:pt x="71772" y="76108"/>
                    <a:pt x="76599" y="74711"/>
                  </a:cubicBezTo>
                  <a:lnTo>
                    <a:pt x="76853" y="74456"/>
                  </a:lnTo>
                  <a:cubicBezTo>
                    <a:pt x="77107" y="69120"/>
                    <a:pt x="77107" y="63656"/>
                    <a:pt x="76980" y="58066"/>
                  </a:cubicBezTo>
                  <a:cubicBezTo>
                    <a:pt x="76853" y="52475"/>
                    <a:pt x="76726" y="47012"/>
                    <a:pt x="76853" y="41421"/>
                  </a:cubicBezTo>
                  <a:lnTo>
                    <a:pt x="77107" y="41421"/>
                  </a:lnTo>
                  <a:cubicBezTo>
                    <a:pt x="83204" y="40405"/>
                    <a:pt x="89429" y="39896"/>
                    <a:pt x="95653" y="40151"/>
                  </a:cubicBezTo>
                  <a:cubicBezTo>
                    <a:pt x="101878" y="40405"/>
                    <a:pt x="108229" y="40278"/>
                    <a:pt x="114962" y="39896"/>
                  </a:cubicBezTo>
                  <a:cubicBezTo>
                    <a:pt x="115724" y="42565"/>
                    <a:pt x="116232" y="45614"/>
                    <a:pt x="116486" y="49045"/>
                  </a:cubicBezTo>
                  <a:cubicBezTo>
                    <a:pt x="116740" y="52475"/>
                    <a:pt x="116740" y="55652"/>
                    <a:pt x="116867" y="58828"/>
                  </a:cubicBezTo>
                  <a:cubicBezTo>
                    <a:pt x="116994" y="62005"/>
                    <a:pt x="117121" y="64800"/>
                    <a:pt x="117375" y="67341"/>
                  </a:cubicBezTo>
                  <a:cubicBezTo>
                    <a:pt x="117629" y="69882"/>
                    <a:pt x="118137" y="71534"/>
                    <a:pt x="118900" y="72424"/>
                  </a:cubicBezTo>
                  <a:cubicBezTo>
                    <a:pt x="124235" y="73186"/>
                    <a:pt x="130078" y="73313"/>
                    <a:pt x="136684" y="72932"/>
                  </a:cubicBezTo>
                  <a:cubicBezTo>
                    <a:pt x="143162" y="72551"/>
                    <a:pt x="148624" y="72042"/>
                    <a:pt x="152943" y="71534"/>
                  </a:cubicBezTo>
                  <a:lnTo>
                    <a:pt x="153197" y="71280"/>
                  </a:lnTo>
                  <a:cubicBezTo>
                    <a:pt x="152816" y="59464"/>
                    <a:pt x="152943" y="47901"/>
                    <a:pt x="153197" y="36339"/>
                  </a:cubicBezTo>
                  <a:cubicBezTo>
                    <a:pt x="153579" y="24649"/>
                    <a:pt x="153324" y="12833"/>
                    <a:pt x="152689" y="762"/>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grpSp>
      <p:sp>
        <p:nvSpPr>
          <p:cNvPr id="605" name="Oval 604">
            <a:extLst>
              <a:ext uri="{FF2B5EF4-FFF2-40B4-BE49-F238E27FC236}">
                <a16:creationId xmlns:a16="http://schemas.microsoft.com/office/drawing/2014/main" id="{5CAB2A93-82AC-A8D8-9A1D-2A69901EAE90}"/>
              </a:ext>
            </a:extLst>
          </p:cNvPr>
          <p:cNvSpPr/>
          <p:nvPr/>
        </p:nvSpPr>
        <p:spPr>
          <a:xfrm>
            <a:off x="3680954" y="392496"/>
            <a:ext cx="610151" cy="610151"/>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606" name="TextBox 605">
            <a:extLst>
              <a:ext uri="{FF2B5EF4-FFF2-40B4-BE49-F238E27FC236}">
                <a16:creationId xmlns:a16="http://schemas.microsoft.com/office/drawing/2014/main" id="{E82EAA70-9E1D-7428-05C0-AD8936B0C952}"/>
              </a:ext>
            </a:extLst>
          </p:cNvPr>
          <p:cNvSpPr txBox="1"/>
          <p:nvPr/>
        </p:nvSpPr>
        <p:spPr>
          <a:xfrm>
            <a:off x="3844514" y="456668"/>
            <a:ext cx="283030" cy="454306"/>
          </a:xfrm>
          <a:custGeom>
            <a:avLst/>
            <a:gdLst/>
            <a:ahLst/>
            <a:cxnLst/>
            <a:rect l="l" t="t" r="r" b="b"/>
            <a:pathLst>
              <a:path w="283030" h="454306">
                <a:moveTo>
                  <a:pt x="123168" y="1202"/>
                </a:moveTo>
                <a:cubicBezTo>
                  <a:pt x="141037" y="-500"/>
                  <a:pt x="158587" y="-394"/>
                  <a:pt x="175818" y="1521"/>
                </a:cubicBezTo>
                <a:cubicBezTo>
                  <a:pt x="193048" y="3435"/>
                  <a:pt x="207407" y="6733"/>
                  <a:pt x="218895" y="11413"/>
                </a:cubicBezTo>
                <a:cubicBezTo>
                  <a:pt x="238040" y="21198"/>
                  <a:pt x="252718" y="35663"/>
                  <a:pt x="262929" y="54809"/>
                </a:cubicBezTo>
                <a:cubicBezTo>
                  <a:pt x="273139" y="73954"/>
                  <a:pt x="279308" y="95014"/>
                  <a:pt x="281436" y="117988"/>
                </a:cubicBezTo>
                <a:cubicBezTo>
                  <a:pt x="281861" y="126922"/>
                  <a:pt x="282287" y="136601"/>
                  <a:pt x="282712" y="147025"/>
                </a:cubicBezTo>
                <a:cubicBezTo>
                  <a:pt x="283137" y="157448"/>
                  <a:pt x="283137" y="166915"/>
                  <a:pt x="282712" y="175424"/>
                </a:cubicBezTo>
                <a:cubicBezTo>
                  <a:pt x="281436" y="191165"/>
                  <a:pt x="277500" y="204461"/>
                  <a:pt x="270906" y="215310"/>
                </a:cubicBezTo>
                <a:cubicBezTo>
                  <a:pt x="264311" y="226159"/>
                  <a:pt x="256228" y="235625"/>
                  <a:pt x="246655" y="243708"/>
                </a:cubicBezTo>
                <a:cubicBezTo>
                  <a:pt x="237082" y="251792"/>
                  <a:pt x="226446" y="258812"/>
                  <a:pt x="214746" y="264768"/>
                </a:cubicBezTo>
                <a:cubicBezTo>
                  <a:pt x="203046" y="270724"/>
                  <a:pt x="191347" y="276681"/>
                  <a:pt x="179647" y="282637"/>
                </a:cubicBezTo>
                <a:cubicBezTo>
                  <a:pt x="167947" y="288593"/>
                  <a:pt x="156672" y="294869"/>
                  <a:pt x="145823" y="301463"/>
                </a:cubicBezTo>
                <a:cubicBezTo>
                  <a:pt x="134975" y="308058"/>
                  <a:pt x="125721" y="316035"/>
                  <a:pt x="118063" y="325395"/>
                </a:cubicBezTo>
                <a:cubicBezTo>
                  <a:pt x="117212" y="327522"/>
                  <a:pt x="116042" y="330500"/>
                  <a:pt x="114553" y="334329"/>
                </a:cubicBezTo>
                <a:cubicBezTo>
                  <a:pt x="113064" y="338158"/>
                  <a:pt x="111787" y="341987"/>
                  <a:pt x="110724" y="345816"/>
                </a:cubicBezTo>
                <a:cubicBezTo>
                  <a:pt x="109660" y="349645"/>
                  <a:pt x="109022" y="353155"/>
                  <a:pt x="108809" y="356346"/>
                </a:cubicBezTo>
                <a:cubicBezTo>
                  <a:pt x="108597" y="359537"/>
                  <a:pt x="109341" y="361558"/>
                  <a:pt x="111043" y="362409"/>
                </a:cubicBezTo>
                <a:cubicBezTo>
                  <a:pt x="139548" y="363260"/>
                  <a:pt x="166032" y="363260"/>
                  <a:pt x="190496" y="362409"/>
                </a:cubicBezTo>
                <a:cubicBezTo>
                  <a:pt x="214959" y="361558"/>
                  <a:pt x="241018" y="361133"/>
                  <a:pt x="268672" y="361133"/>
                </a:cubicBezTo>
                <a:cubicBezTo>
                  <a:pt x="272076" y="369642"/>
                  <a:pt x="273778" y="379321"/>
                  <a:pt x="273778" y="390170"/>
                </a:cubicBezTo>
                <a:cubicBezTo>
                  <a:pt x="273778" y="401019"/>
                  <a:pt x="273565" y="411761"/>
                  <a:pt x="273139" y="422397"/>
                </a:cubicBezTo>
                <a:cubicBezTo>
                  <a:pt x="273139" y="427077"/>
                  <a:pt x="273033" y="431757"/>
                  <a:pt x="272820" y="436437"/>
                </a:cubicBezTo>
                <a:cubicBezTo>
                  <a:pt x="272608" y="441117"/>
                  <a:pt x="273139" y="445797"/>
                  <a:pt x="274416" y="450477"/>
                </a:cubicBezTo>
                <a:cubicBezTo>
                  <a:pt x="274416" y="450903"/>
                  <a:pt x="273565" y="451115"/>
                  <a:pt x="271863" y="451115"/>
                </a:cubicBezTo>
                <a:lnTo>
                  <a:pt x="29357" y="454306"/>
                </a:lnTo>
                <a:lnTo>
                  <a:pt x="639" y="454306"/>
                </a:lnTo>
                <a:cubicBezTo>
                  <a:pt x="213" y="453881"/>
                  <a:pt x="0" y="453243"/>
                  <a:pt x="0" y="452392"/>
                </a:cubicBezTo>
                <a:cubicBezTo>
                  <a:pt x="1277" y="437926"/>
                  <a:pt x="1809" y="423674"/>
                  <a:pt x="1596" y="409634"/>
                </a:cubicBezTo>
                <a:cubicBezTo>
                  <a:pt x="1383" y="395594"/>
                  <a:pt x="1702" y="381873"/>
                  <a:pt x="2553" y="368472"/>
                </a:cubicBezTo>
                <a:cubicBezTo>
                  <a:pt x="3404" y="355070"/>
                  <a:pt x="5212" y="342094"/>
                  <a:pt x="7978" y="329543"/>
                </a:cubicBezTo>
                <a:cubicBezTo>
                  <a:pt x="10743" y="316992"/>
                  <a:pt x="15529" y="305186"/>
                  <a:pt x="22337" y="294124"/>
                </a:cubicBezTo>
                <a:cubicBezTo>
                  <a:pt x="32547" y="282637"/>
                  <a:pt x="43290" y="272745"/>
                  <a:pt x="54564" y="264449"/>
                </a:cubicBezTo>
                <a:cubicBezTo>
                  <a:pt x="65839" y="256153"/>
                  <a:pt x="77326" y="248388"/>
                  <a:pt x="89026" y="241156"/>
                </a:cubicBezTo>
                <a:cubicBezTo>
                  <a:pt x="100726" y="233923"/>
                  <a:pt x="112426" y="226903"/>
                  <a:pt x="124126" y="220096"/>
                </a:cubicBezTo>
                <a:cubicBezTo>
                  <a:pt x="135825" y="213289"/>
                  <a:pt x="147206" y="205418"/>
                  <a:pt x="158268" y="196483"/>
                </a:cubicBezTo>
                <a:cubicBezTo>
                  <a:pt x="166777" y="190953"/>
                  <a:pt x="172840" y="183295"/>
                  <a:pt x="176456" y="173509"/>
                </a:cubicBezTo>
                <a:cubicBezTo>
                  <a:pt x="180072" y="163724"/>
                  <a:pt x="181455" y="153938"/>
                  <a:pt x="180604" y="144153"/>
                </a:cubicBezTo>
                <a:cubicBezTo>
                  <a:pt x="179753" y="134368"/>
                  <a:pt x="176456" y="125752"/>
                  <a:pt x="170712" y="118307"/>
                </a:cubicBezTo>
                <a:cubicBezTo>
                  <a:pt x="164969" y="110862"/>
                  <a:pt x="157204" y="106501"/>
                  <a:pt x="147419" y="105224"/>
                </a:cubicBezTo>
                <a:cubicBezTo>
                  <a:pt x="137208" y="105224"/>
                  <a:pt x="129018" y="107777"/>
                  <a:pt x="122849" y="112883"/>
                </a:cubicBezTo>
                <a:cubicBezTo>
                  <a:pt x="116680" y="117988"/>
                  <a:pt x="112000" y="124476"/>
                  <a:pt x="108809" y="132347"/>
                </a:cubicBezTo>
                <a:cubicBezTo>
                  <a:pt x="105618" y="140218"/>
                  <a:pt x="103491" y="148620"/>
                  <a:pt x="102428" y="157555"/>
                </a:cubicBezTo>
                <a:cubicBezTo>
                  <a:pt x="101364" y="166489"/>
                  <a:pt x="100619" y="174786"/>
                  <a:pt x="100194" y="182444"/>
                </a:cubicBezTo>
                <a:lnTo>
                  <a:pt x="100194" y="183720"/>
                </a:lnTo>
                <a:lnTo>
                  <a:pt x="99556" y="183720"/>
                </a:lnTo>
                <a:cubicBezTo>
                  <a:pt x="80411" y="185847"/>
                  <a:pt x="63499" y="187336"/>
                  <a:pt x="48821" y="188187"/>
                </a:cubicBezTo>
                <a:cubicBezTo>
                  <a:pt x="34143" y="189038"/>
                  <a:pt x="19571" y="188613"/>
                  <a:pt x="5106" y="186911"/>
                </a:cubicBezTo>
                <a:lnTo>
                  <a:pt x="4468" y="186911"/>
                </a:lnTo>
                <a:lnTo>
                  <a:pt x="4468" y="185634"/>
                </a:lnTo>
                <a:cubicBezTo>
                  <a:pt x="-638" y="156278"/>
                  <a:pt x="-531" y="128731"/>
                  <a:pt x="4787" y="102991"/>
                </a:cubicBezTo>
                <a:cubicBezTo>
                  <a:pt x="10105" y="77251"/>
                  <a:pt x="20635" y="55660"/>
                  <a:pt x="36376" y="38216"/>
                </a:cubicBezTo>
                <a:cubicBezTo>
                  <a:pt x="44885" y="27154"/>
                  <a:pt x="57011" y="18645"/>
                  <a:pt x="72752" y="12689"/>
                </a:cubicBezTo>
                <a:cubicBezTo>
                  <a:pt x="88494" y="6733"/>
                  <a:pt x="105299" y="2904"/>
                  <a:pt x="123168" y="1202"/>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000">
              <a:solidFill>
                <a:schemeClr val="accent2"/>
              </a:solidFill>
              <a:latin typeface="Londrina Solid" pitchFamily="2" charset="77"/>
            </a:endParaRPr>
          </a:p>
        </p:txBody>
      </p:sp>
      <p:grpSp>
        <p:nvGrpSpPr>
          <p:cNvPr id="607" name="Group 606">
            <a:extLst>
              <a:ext uri="{FF2B5EF4-FFF2-40B4-BE49-F238E27FC236}">
                <a16:creationId xmlns:a16="http://schemas.microsoft.com/office/drawing/2014/main" id="{ACA0C8D9-D3AB-3437-5009-2943FBAD7EF7}"/>
              </a:ext>
            </a:extLst>
          </p:cNvPr>
          <p:cNvGrpSpPr/>
          <p:nvPr/>
        </p:nvGrpSpPr>
        <p:grpSpPr>
          <a:xfrm>
            <a:off x="754907" y="447851"/>
            <a:ext cx="2831028" cy="549656"/>
            <a:chOff x="701063" y="-546154"/>
            <a:chExt cx="2831028" cy="549656"/>
          </a:xfrm>
        </p:grpSpPr>
        <p:grpSp>
          <p:nvGrpSpPr>
            <p:cNvPr id="608" name="Group 607">
              <a:extLst>
                <a:ext uri="{FF2B5EF4-FFF2-40B4-BE49-F238E27FC236}">
                  <a16:creationId xmlns:a16="http://schemas.microsoft.com/office/drawing/2014/main" id="{156598F2-1464-3CD7-FAD7-FD19810145AC}"/>
                </a:ext>
              </a:extLst>
            </p:cNvPr>
            <p:cNvGrpSpPr/>
            <p:nvPr/>
          </p:nvGrpSpPr>
          <p:grpSpPr>
            <a:xfrm>
              <a:off x="756665" y="-496730"/>
              <a:ext cx="2775426" cy="500232"/>
              <a:chOff x="756665" y="-496730"/>
              <a:chExt cx="2775426" cy="500232"/>
            </a:xfrm>
            <a:solidFill>
              <a:srgbClr val="0C181D"/>
            </a:solidFill>
          </p:grpSpPr>
          <p:sp>
            <p:nvSpPr>
              <p:cNvPr id="619" name="TextBox 618">
                <a:extLst>
                  <a:ext uri="{FF2B5EF4-FFF2-40B4-BE49-F238E27FC236}">
                    <a16:creationId xmlns:a16="http://schemas.microsoft.com/office/drawing/2014/main" id="{717D0444-BB62-8CF4-9861-467817E210D8}"/>
                  </a:ext>
                </a:extLst>
              </p:cNvPr>
              <p:cNvSpPr txBox="1"/>
              <p:nvPr/>
            </p:nvSpPr>
            <p:spPr>
              <a:xfrm>
                <a:off x="1107454" y="-496730"/>
                <a:ext cx="306552" cy="487908"/>
              </a:xfrm>
              <a:custGeom>
                <a:avLst/>
                <a:gdLst/>
                <a:ahLst/>
                <a:cxnLst/>
                <a:rect l="l" t="t" r="r" b="b"/>
                <a:pathLst>
                  <a:path w="306552" h="487908">
                    <a:moveTo>
                      <a:pt x="94640" y="19"/>
                    </a:moveTo>
                    <a:cubicBezTo>
                      <a:pt x="105727" y="-95"/>
                      <a:pt x="116814" y="305"/>
                      <a:pt x="127901" y="1219"/>
                    </a:cubicBezTo>
                    <a:cubicBezTo>
                      <a:pt x="150076" y="3048"/>
                      <a:pt x="171678" y="7049"/>
                      <a:pt x="192709" y="13221"/>
                    </a:cubicBezTo>
                    <a:cubicBezTo>
                      <a:pt x="213741" y="19393"/>
                      <a:pt x="232372" y="28537"/>
                      <a:pt x="248602" y="40653"/>
                    </a:cubicBezTo>
                    <a:cubicBezTo>
                      <a:pt x="264833" y="52769"/>
                      <a:pt x="278206" y="67971"/>
                      <a:pt x="288721" y="86259"/>
                    </a:cubicBezTo>
                    <a:cubicBezTo>
                      <a:pt x="299237" y="104547"/>
                      <a:pt x="305181" y="126721"/>
                      <a:pt x="306552" y="152781"/>
                    </a:cubicBezTo>
                    <a:lnTo>
                      <a:pt x="306552" y="153467"/>
                    </a:lnTo>
                    <a:cubicBezTo>
                      <a:pt x="306552" y="156667"/>
                      <a:pt x="306552" y="159753"/>
                      <a:pt x="306552" y="162725"/>
                    </a:cubicBezTo>
                    <a:cubicBezTo>
                      <a:pt x="306552" y="165697"/>
                      <a:pt x="306324" y="168555"/>
                      <a:pt x="305866" y="171298"/>
                    </a:cubicBezTo>
                    <a:cubicBezTo>
                      <a:pt x="303123" y="193243"/>
                      <a:pt x="295922" y="213360"/>
                      <a:pt x="284264" y="231648"/>
                    </a:cubicBezTo>
                    <a:cubicBezTo>
                      <a:pt x="272605" y="249936"/>
                      <a:pt x="258089" y="265481"/>
                      <a:pt x="240715" y="278283"/>
                    </a:cubicBezTo>
                    <a:cubicBezTo>
                      <a:pt x="223342" y="291084"/>
                      <a:pt x="204139" y="300343"/>
                      <a:pt x="183108" y="306058"/>
                    </a:cubicBezTo>
                    <a:cubicBezTo>
                      <a:pt x="162077" y="311773"/>
                      <a:pt x="140589" y="312801"/>
                      <a:pt x="118643" y="309144"/>
                    </a:cubicBezTo>
                    <a:cubicBezTo>
                      <a:pt x="119100" y="315544"/>
                      <a:pt x="119329" y="321831"/>
                      <a:pt x="119329" y="328003"/>
                    </a:cubicBezTo>
                    <a:cubicBezTo>
                      <a:pt x="119329" y="334175"/>
                      <a:pt x="119329" y="343091"/>
                      <a:pt x="119329" y="354749"/>
                    </a:cubicBezTo>
                    <a:cubicBezTo>
                      <a:pt x="119329" y="366408"/>
                      <a:pt x="119443" y="382067"/>
                      <a:pt x="119672" y="401727"/>
                    </a:cubicBezTo>
                    <a:cubicBezTo>
                      <a:pt x="119900" y="421386"/>
                      <a:pt x="120472" y="447904"/>
                      <a:pt x="121386" y="481279"/>
                    </a:cubicBezTo>
                    <a:lnTo>
                      <a:pt x="121386" y="481965"/>
                    </a:lnTo>
                    <a:cubicBezTo>
                      <a:pt x="120929" y="481965"/>
                      <a:pt x="120586" y="482080"/>
                      <a:pt x="120358" y="482308"/>
                    </a:cubicBezTo>
                    <a:cubicBezTo>
                      <a:pt x="120129" y="482537"/>
                      <a:pt x="119786" y="482651"/>
                      <a:pt x="119329" y="482651"/>
                    </a:cubicBezTo>
                    <a:cubicBezTo>
                      <a:pt x="112928" y="484480"/>
                      <a:pt x="104813" y="485737"/>
                      <a:pt x="94983" y="486423"/>
                    </a:cubicBezTo>
                    <a:cubicBezTo>
                      <a:pt x="85153" y="487109"/>
                      <a:pt x="74866" y="487566"/>
                      <a:pt x="64122" y="487794"/>
                    </a:cubicBezTo>
                    <a:cubicBezTo>
                      <a:pt x="53378" y="488023"/>
                      <a:pt x="42748" y="487909"/>
                      <a:pt x="32232" y="487452"/>
                    </a:cubicBezTo>
                    <a:cubicBezTo>
                      <a:pt x="21717" y="486994"/>
                      <a:pt x="12573" y="486309"/>
                      <a:pt x="4800" y="485394"/>
                    </a:cubicBezTo>
                    <a:cubicBezTo>
                      <a:pt x="3429" y="452019"/>
                      <a:pt x="2743" y="415785"/>
                      <a:pt x="2743" y="376695"/>
                    </a:cubicBezTo>
                    <a:cubicBezTo>
                      <a:pt x="2743" y="337604"/>
                      <a:pt x="2743" y="297485"/>
                      <a:pt x="2743" y="256337"/>
                    </a:cubicBezTo>
                    <a:cubicBezTo>
                      <a:pt x="2743" y="215189"/>
                      <a:pt x="2629" y="173812"/>
                      <a:pt x="2400" y="132207"/>
                    </a:cubicBezTo>
                    <a:cubicBezTo>
                      <a:pt x="2171" y="90602"/>
                      <a:pt x="1371" y="50826"/>
                      <a:pt x="0" y="12878"/>
                    </a:cubicBezTo>
                    <a:cubicBezTo>
                      <a:pt x="18745" y="7849"/>
                      <a:pt x="39205" y="4191"/>
                      <a:pt x="61379" y="1905"/>
                    </a:cubicBezTo>
                    <a:cubicBezTo>
                      <a:pt x="72466" y="762"/>
                      <a:pt x="83553" y="134"/>
                      <a:pt x="94640" y="19"/>
                    </a:cubicBezTo>
                    <a:close/>
                    <a:moveTo>
                      <a:pt x="124301" y="105032"/>
                    </a:moveTo>
                    <a:cubicBezTo>
                      <a:pt x="116871" y="105318"/>
                      <a:pt x="109499" y="106375"/>
                      <a:pt x="102184" y="108204"/>
                    </a:cubicBezTo>
                    <a:cubicBezTo>
                      <a:pt x="101269" y="108204"/>
                      <a:pt x="100584" y="108433"/>
                      <a:pt x="100126" y="108890"/>
                    </a:cubicBezTo>
                    <a:cubicBezTo>
                      <a:pt x="100584" y="117120"/>
                      <a:pt x="100698" y="125806"/>
                      <a:pt x="100469" y="134950"/>
                    </a:cubicBezTo>
                    <a:cubicBezTo>
                      <a:pt x="100241" y="144094"/>
                      <a:pt x="100241" y="153238"/>
                      <a:pt x="100469" y="162382"/>
                    </a:cubicBezTo>
                    <a:cubicBezTo>
                      <a:pt x="100698" y="171526"/>
                      <a:pt x="101155" y="180328"/>
                      <a:pt x="101841" y="188786"/>
                    </a:cubicBezTo>
                    <a:cubicBezTo>
                      <a:pt x="102527" y="197244"/>
                      <a:pt x="104013" y="204902"/>
                      <a:pt x="106299" y="211760"/>
                    </a:cubicBezTo>
                    <a:lnTo>
                      <a:pt x="108356" y="211760"/>
                    </a:lnTo>
                    <a:cubicBezTo>
                      <a:pt x="115671" y="211303"/>
                      <a:pt x="123444" y="210960"/>
                      <a:pt x="131673" y="210731"/>
                    </a:cubicBezTo>
                    <a:cubicBezTo>
                      <a:pt x="139903" y="210503"/>
                      <a:pt x="148018" y="209931"/>
                      <a:pt x="156019" y="209017"/>
                    </a:cubicBezTo>
                    <a:cubicBezTo>
                      <a:pt x="164020" y="208102"/>
                      <a:pt x="171793" y="206388"/>
                      <a:pt x="179336" y="203873"/>
                    </a:cubicBezTo>
                    <a:cubicBezTo>
                      <a:pt x="186880" y="201359"/>
                      <a:pt x="193395" y="197358"/>
                      <a:pt x="198882" y="191872"/>
                    </a:cubicBezTo>
                    <a:cubicBezTo>
                      <a:pt x="202539" y="186843"/>
                      <a:pt x="205168" y="181128"/>
                      <a:pt x="206768" y="174727"/>
                    </a:cubicBezTo>
                    <a:cubicBezTo>
                      <a:pt x="208369" y="168326"/>
                      <a:pt x="208597" y="161925"/>
                      <a:pt x="207454" y="155524"/>
                    </a:cubicBezTo>
                    <a:cubicBezTo>
                      <a:pt x="206311" y="149124"/>
                      <a:pt x="204025" y="143180"/>
                      <a:pt x="200596" y="137694"/>
                    </a:cubicBezTo>
                    <a:cubicBezTo>
                      <a:pt x="197167" y="132207"/>
                      <a:pt x="192481" y="127635"/>
                      <a:pt x="186537" y="123978"/>
                    </a:cubicBezTo>
                    <a:cubicBezTo>
                      <a:pt x="175107" y="114834"/>
                      <a:pt x="161848" y="109004"/>
                      <a:pt x="146761" y="106490"/>
                    </a:cubicBezTo>
                    <a:cubicBezTo>
                      <a:pt x="139217" y="105232"/>
                      <a:pt x="131730" y="104747"/>
                      <a:pt x="124301" y="105032"/>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20" name="TextBox 619">
                <a:extLst>
                  <a:ext uri="{FF2B5EF4-FFF2-40B4-BE49-F238E27FC236}">
                    <a16:creationId xmlns:a16="http://schemas.microsoft.com/office/drawing/2014/main" id="{A9A8D9A4-D06F-99A6-B043-ED9951343E2F}"/>
                  </a:ext>
                </a:extLst>
              </p:cNvPr>
              <p:cNvSpPr txBox="1"/>
              <p:nvPr/>
            </p:nvSpPr>
            <p:spPr>
              <a:xfrm>
                <a:off x="2087843" y="-495511"/>
                <a:ext cx="290093" cy="490347"/>
              </a:xfrm>
              <a:custGeom>
                <a:avLst/>
                <a:gdLst/>
                <a:ahLst/>
                <a:cxnLst/>
                <a:rect l="l" t="t" r="r" b="b"/>
                <a:pathLst>
                  <a:path w="290093" h="490347">
                    <a:moveTo>
                      <a:pt x="54178" y="0"/>
                    </a:moveTo>
                    <a:cubicBezTo>
                      <a:pt x="65151" y="0"/>
                      <a:pt x="75895" y="686"/>
                      <a:pt x="86411" y="2058"/>
                    </a:cubicBezTo>
                    <a:cubicBezTo>
                      <a:pt x="96926" y="3429"/>
                      <a:pt x="105385" y="5487"/>
                      <a:pt x="111785" y="8230"/>
                    </a:cubicBezTo>
                    <a:cubicBezTo>
                      <a:pt x="110871" y="37948"/>
                      <a:pt x="110528" y="68466"/>
                      <a:pt x="110757" y="99784"/>
                    </a:cubicBezTo>
                    <a:cubicBezTo>
                      <a:pt x="110985" y="131103"/>
                      <a:pt x="111328" y="162535"/>
                      <a:pt x="111785" y="194082"/>
                    </a:cubicBezTo>
                    <a:cubicBezTo>
                      <a:pt x="112243" y="225629"/>
                      <a:pt x="112586" y="257061"/>
                      <a:pt x="112814" y="288379"/>
                    </a:cubicBezTo>
                    <a:cubicBezTo>
                      <a:pt x="113043" y="319698"/>
                      <a:pt x="112928" y="349987"/>
                      <a:pt x="112471" y="379248"/>
                    </a:cubicBezTo>
                    <a:lnTo>
                      <a:pt x="112471" y="379934"/>
                    </a:lnTo>
                    <a:cubicBezTo>
                      <a:pt x="115672" y="379019"/>
                      <a:pt x="121729" y="378676"/>
                      <a:pt x="130645" y="378905"/>
                    </a:cubicBezTo>
                    <a:cubicBezTo>
                      <a:pt x="139560" y="379133"/>
                      <a:pt x="149962" y="379476"/>
                      <a:pt x="161849" y="379934"/>
                    </a:cubicBezTo>
                    <a:cubicBezTo>
                      <a:pt x="173736" y="380391"/>
                      <a:pt x="186423" y="380962"/>
                      <a:pt x="199911" y="381648"/>
                    </a:cubicBezTo>
                    <a:cubicBezTo>
                      <a:pt x="213398" y="382334"/>
                      <a:pt x="226200" y="382905"/>
                      <a:pt x="238315" y="383363"/>
                    </a:cubicBezTo>
                    <a:cubicBezTo>
                      <a:pt x="250431" y="383820"/>
                      <a:pt x="261175" y="384163"/>
                      <a:pt x="270548" y="384391"/>
                    </a:cubicBezTo>
                    <a:cubicBezTo>
                      <a:pt x="279921" y="384620"/>
                      <a:pt x="286436" y="384506"/>
                      <a:pt x="290093" y="384048"/>
                    </a:cubicBezTo>
                    <a:cubicBezTo>
                      <a:pt x="290093" y="389078"/>
                      <a:pt x="289865" y="394107"/>
                      <a:pt x="289408" y="399136"/>
                    </a:cubicBezTo>
                    <a:cubicBezTo>
                      <a:pt x="288950" y="403708"/>
                      <a:pt x="288607" y="408394"/>
                      <a:pt x="288379" y="413195"/>
                    </a:cubicBezTo>
                    <a:cubicBezTo>
                      <a:pt x="288150" y="417995"/>
                      <a:pt x="288265" y="422225"/>
                      <a:pt x="288722" y="425882"/>
                    </a:cubicBezTo>
                    <a:cubicBezTo>
                      <a:pt x="289636" y="442341"/>
                      <a:pt x="290093" y="454800"/>
                      <a:pt x="290093" y="463258"/>
                    </a:cubicBezTo>
                    <a:cubicBezTo>
                      <a:pt x="290093" y="471717"/>
                      <a:pt x="289522" y="477889"/>
                      <a:pt x="288379" y="481775"/>
                    </a:cubicBezTo>
                    <a:cubicBezTo>
                      <a:pt x="287236" y="485661"/>
                      <a:pt x="285293" y="487719"/>
                      <a:pt x="282550" y="487947"/>
                    </a:cubicBezTo>
                    <a:cubicBezTo>
                      <a:pt x="279806" y="488176"/>
                      <a:pt x="275920" y="488290"/>
                      <a:pt x="270891" y="488290"/>
                    </a:cubicBezTo>
                    <a:cubicBezTo>
                      <a:pt x="265862" y="487833"/>
                      <a:pt x="259347" y="487833"/>
                      <a:pt x="251346" y="488290"/>
                    </a:cubicBezTo>
                    <a:cubicBezTo>
                      <a:pt x="243345" y="488747"/>
                      <a:pt x="229857" y="489204"/>
                      <a:pt x="210883" y="489662"/>
                    </a:cubicBezTo>
                    <a:cubicBezTo>
                      <a:pt x="191910" y="490119"/>
                      <a:pt x="165849" y="490347"/>
                      <a:pt x="132702" y="490347"/>
                    </a:cubicBezTo>
                    <a:cubicBezTo>
                      <a:pt x="99555" y="490347"/>
                      <a:pt x="55321" y="489890"/>
                      <a:pt x="0" y="488976"/>
                    </a:cubicBezTo>
                    <a:lnTo>
                      <a:pt x="0" y="476631"/>
                    </a:lnTo>
                    <a:cubicBezTo>
                      <a:pt x="1372" y="442341"/>
                      <a:pt x="2514" y="411366"/>
                      <a:pt x="3429" y="383705"/>
                    </a:cubicBezTo>
                    <a:cubicBezTo>
                      <a:pt x="4343" y="356045"/>
                      <a:pt x="4915" y="330213"/>
                      <a:pt x="5143" y="306210"/>
                    </a:cubicBezTo>
                    <a:cubicBezTo>
                      <a:pt x="5372" y="282207"/>
                      <a:pt x="5486" y="259004"/>
                      <a:pt x="5486" y="236601"/>
                    </a:cubicBezTo>
                    <a:cubicBezTo>
                      <a:pt x="5486" y="214199"/>
                      <a:pt x="5258" y="191339"/>
                      <a:pt x="4801" y="168021"/>
                    </a:cubicBezTo>
                    <a:cubicBezTo>
                      <a:pt x="4343" y="144704"/>
                      <a:pt x="3886" y="119901"/>
                      <a:pt x="3429" y="93612"/>
                    </a:cubicBezTo>
                    <a:cubicBezTo>
                      <a:pt x="2972" y="67323"/>
                      <a:pt x="2514" y="38177"/>
                      <a:pt x="2057" y="6173"/>
                    </a:cubicBezTo>
                    <a:cubicBezTo>
                      <a:pt x="6629" y="4344"/>
                      <a:pt x="13716" y="2858"/>
                      <a:pt x="23317" y="1715"/>
                    </a:cubicBezTo>
                    <a:cubicBezTo>
                      <a:pt x="32918" y="572"/>
                      <a:pt x="43205" y="0"/>
                      <a:pt x="54178"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21" name="TextBox 620">
                <a:extLst>
                  <a:ext uri="{FF2B5EF4-FFF2-40B4-BE49-F238E27FC236}">
                    <a16:creationId xmlns:a16="http://schemas.microsoft.com/office/drawing/2014/main" id="{C5A62872-B647-D47B-5F5C-EAA5E3122D34}"/>
                  </a:ext>
                </a:extLst>
              </p:cNvPr>
              <p:cNvSpPr txBox="1"/>
              <p:nvPr/>
            </p:nvSpPr>
            <p:spPr>
              <a:xfrm>
                <a:off x="2403864" y="-493042"/>
                <a:ext cx="125863" cy="489524"/>
              </a:xfrm>
              <a:custGeom>
                <a:avLst/>
                <a:gdLst/>
                <a:ahLst/>
                <a:cxnLst/>
                <a:rect l="l" t="t" r="r" b="b"/>
                <a:pathLst>
                  <a:path w="125863" h="489524">
                    <a:moveTo>
                      <a:pt x="5848" y="275"/>
                    </a:moveTo>
                    <a:cubicBezTo>
                      <a:pt x="8134" y="-183"/>
                      <a:pt x="12591" y="-68"/>
                      <a:pt x="19221" y="617"/>
                    </a:cubicBezTo>
                    <a:cubicBezTo>
                      <a:pt x="25850" y="1303"/>
                      <a:pt x="30765" y="1646"/>
                      <a:pt x="33966" y="1646"/>
                    </a:cubicBezTo>
                    <a:cubicBezTo>
                      <a:pt x="42195" y="2103"/>
                      <a:pt x="51682" y="2675"/>
                      <a:pt x="62426" y="3361"/>
                    </a:cubicBezTo>
                    <a:cubicBezTo>
                      <a:pt x="73170" y="4046"/>
                      <a:pt x="88830" y="4161"/>
                      <a:pt x="109404" y="3704"/>
                    </a:cubicBezTo>
                    <a:lnTo>
                      <a:pt x="125863" y="3704"/>
                    </a:lnTo>
                    <a:lnTo>
                      <a:pt x="125863" y="6447"/>
                    </a:lnTo>
                    <a:cubicBezTo>
                      <a:pt x="125863" y="45766"/>
                      <a:pt x="125291" y="85314"/>
                      <a:pt x="124148" y="125090"/>
                    </a:cubicBezTo>
                    <a:cubicBezTo>
                      <a:pt x="123005" y="164867"/>
                      <a:pt x="122091" y="204757"/>
                      <a:pt x="121405" y="244762"/>
                    </a:cubicBezTo>
                    <a:cubicBezTo>
                      <a:pt x="120719" y="284767"/>
                      <a:pt x="120605" y="324658"/>
                      <a:pt x="121062" y="364434"/>
                    </a:cubicBezTo>
                    <a:cubicBezTo>
                      <a:pt x="121519" y="404211"/>
                      <a:pt x="122891" y="443530"/>
                      <a:pt x="125177" y="482392"/>
                    </a:cubicBezTo>
                    <a:cubicBezTo>
                      <a:pt x="121519" y="486050"/>
                      <a:pt x="113861" y="488221"/>
                      <a:pt x="102203" y="488907"/>
                    </a:cubicBezTo>
                    <a:cubicBezTo>
                      <a:pt x="90544" y="489593"/>
                      <a:pt x="77971" y="489707"/>
                      <a:pt x="64484" y="489250"/>
                    </a:cubicBezTo>
                    <a:cubicBezTo>
                      <a:pt x="50996" y="488793"/>
                      <a:pt x="38080" y="488221"/>
                      <a:pt x="25736" y="487535"/>
                    </a:cubicBezTo>
                    <a:cubicBezTo>
                      <a:pt x="13392" y="486850"/>
                      <a:pt x="4933" y="487193"/>
                      <a:pt x="361" y="488564"/>
                    </a:cubicBezTo>
                    <a:cubicBezTo>
                      <a:pt x="3562" y="447416"/>
                      <a:pt x="4933" y="406040"/>
                      <a:pt x="4476" y="364434"/>
                    </a:cubicBezTo>
                    <a:cubicBezTo>
                      <a:pt x="4019" y="322829"/>
                      <a:pt x="3219" y="281567"/>
                      <a:pt x="2076" y="240648"/>
                    </a:cubicBezTo>
                    <a:cubicBezTo>
                      <a:pt x="933" y="199728"/>
                      <a:pt x="247" y="159266"/>
                      <a:pt x="19" y="119261"/>
                    </a:cubicBezTo>
                    <a:cubicBezTo>
                      <a:pt x="-210" y="79256"/>
                      <a:pt x="1733" y="40051"/>
                      <a:pt x="5848" y="1646"/>
                    </a:cubicBezTo>
                    <a:lnTo>
                      <a:pt x="5848" y="275"/>
                    </a:ln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22" name="TextBox 621">
                <a:extLst>
                  <a:ext uri="{FF2B5EF4-FFF2-40B4-BE49-F238E27FC236}">
                    <a16:creationId xmlns:a16="http://schemas.microsoft.com/office/drawing/2014/main" id="{3BE015B9-DADD-17BF-E9B1-90B9D0A01476}"/>
                  </a:ext>
                </a:extLst>
              </p:cNvPr>
              <p:cNvSpPr txBox="1"/>
              <p:nvPr/>
            </p:nvSpPr>
            <p:spPr>
              <a:xfrm>
                <a:off x="2918118" y="-492511"/>
                <a:ext cx="295351" cy="485290"/>
              </a:xfrm>
              <a:custGeom>
                <a:avLst/>
                <a:gdLst/>
                <a:ahLst/>
                <a:cxnLst/>
                <a:rect l="l" t="t" r="r" b="b"/>
                <a:pathLst>
                  <a:path w="295351" h="485290">
                    <a:moveTo>
                      <a:pt x="253860" y="86"/>
                    </a:moveTo>
                    <a:cubicBezTo>
                      <a:pt x="262319" y="315"/>
                      <a:pt x="269977" y="658"/>
                      <a:pt x="276835" y="1115"/>
                    </a:cubicBezTo>
                    <a:lnTo>
                      <a:pt x="295351" y="481175"/>
                    </a:lnTo>
                    <a:cubicBezTo>
                      <a:pt x="287579" y="482547"/>
                      <a:pt x="279235" y="483461"/>
                      <a:pt x="270320" y="483918"/>
                    </a:cubicBezTo>
                    <a:cubicBezTo>
                      <a:pt x="261404" y="484376"/>
                      <a:pt x="252717" y="484604"/>
                      <a:pt x="244259" y="484604"/>
                    </a:cubicBezTo>
                    <a:cubicBezTo>
                      <a:pt x="235801" y="484604"/>
                      <a:pt x="227571" y="484604"/>
                      <a:pt x="219570" y="484604"/>
                    </a:cubicBezTo>
                    <a:cubicBezTo>
                      <a:pt x="211569" y="484604"/>
                      <a:pt x="204826" y="484833"/>
                      <a:pt x="199339" y="485290"/>
                    </a:cubicBezTo>
                    <a:lnTo>
                      <a:pt x="198653" y="485290"/>
                    </a:lnTo>
                    <a:cubicBezTo>
                      <a:pt x="196367" y="470202"/>
                      <a:pt x="194881" y="454543"/>
                      <a:pt x="194196" y="438313"/>
                    </a:cubicBezTo>
                    <a:cubicBezTo>
                      <a:pt x="193510" y="422082"/>
                      <a:pt x="193053" y="405966"/>
                      <a:pt x="192824" y="389964"/>
                    </a:cubicBezTo>
                    <a:cubicBezTo>
                      <a:pt x="192596" y="373962"/>
                      <a:pt x="192253" y="357960"/>
                      <a:pt x="191795" y="341958"/>
                    </a:cubicBezTo>
                    <a:cubicBezTo>
                      <a:pt x="191338" y="325956"/>
                      <a:pt x="190195" y="310640"/>
                      <a:pt x="188366" y="296009"/>
                    </a:cubicBezTo>
                    <a:lnTo>
                      <a:pt x="187681" y="295323"/>
                    </a:lnTo>
                    <a:cubicBezTo>
                      <a:pt x="174422" y="293037"/>
                      <a:pt x="161163" y="291894"/>
                      <a:pt x="147904" y="291894"/>
                    </a:cubicBezTo>
                    <a:cubicBezTo>
                      <a:pt x="134645" y="291894"/>
                      <a:pt x="121387" y="293495"/>
                      <a:pt x="108128" y="296695"/>
                    </a:cubicBezTo>
                    <a:cubicBezTo>
                      <a:pt x="106756" y="312697"/>
                      <a:pt x="106185" y="328470"/>
                      <a:pt x="106413" y="344015"/>
                    </a:cubicBezTo>
                    <a:cubicBezTo>
                      <a:pt x="106642" y="359560"/>
                      <a:pt x="106985" y="375105"/>
                      <a:pt x="107442" y="390650"/>
                    </a:cubicBezTo>
                    <a:cubicBezTo>
                      <a:pt x="107899" y="406194"/>
                      <a:pt x="108014" y="421396"/>
                      <a:pt x="107785" y="436255"/>
                    </a:cubicBezTo>
                    <a:cubicBezTo>
                      <a:pt x="107556" y="451114"/>
                      <a:pt x="106299" y="465859"/>
                      <a:pt x="104013" y="480489"/>
                    </a:cubicBezTo>
                    <a:cubicBezTo>
                      <a:pt x="98527" y="483690"/>
                      <a:pt x="91212" y="485290"/>
                      <a:pt x="82068" y="485290"/>
                    </a:cubicBezTo>
                    <a:cubicBezTo>
                      <a:pt x="72923" y="485290"/>
                      <a:pt x="63779" y="484833"/>
                      <a:pt x="54636" y="483918"/>
                    </a:cubicBezTo>
                    <a:cubicBezTo>
                      <a:pt x="45491" y="483004"/>
                      <a:pt x="36919" y="482318"/>
                      <a:pt x="28918" y="481861"/>
                    </a:cubicBezTo>
                    <a:cubicBezTo>
                      <a:pt x="20917" y="481404"/>
                      <a:pt x="14859" y="482318"/>
                      <a:pt x="10744" y="484604"/>
                    </a:cubicBezTo>
                    <a:cubicBezTo>
                      <a:pt x="9830" y="471803"/>
                      <a:pt x="8801" y="454315"/>
                      <a:pt x="7658" y="432140"/>
                    </a:cubicBezTo>
                    <a:cubicBezTo>
                      <a:pt x="6515" y="409966"/>
                      <a:pt x="5487" y="385049"/>
                      <a:pt x="4572" y="357388"/>
                    </a:cubicBezTo>
                    <a:cubicBezTo>
                      <a:pt x="3658" y="329728"/>
                      <a:pt x="2858" y="300353"/>
                      <a:pt x="2172" y="269263"/>
                    </a:cubicBezTo>
                    <a:cubicBezTo>
                      <a:pt x="1486" y="238173"/>
                      <a:pt x="914" y="206970"/>
                      <a:pt x="457" y="175651"/>
                    </a:cubicBezTo>
                    <a:cubicBezTo>
                      <a:pt x="0" y="144333"/>
                      <a:pt x="-114" y="114158"/>
                      <a:pt x="114" y="85126"/>
                    </a:cubicBezTo>
                    <a:cubicBezTo>
                      <a:pt x="343" y="56093"/>
                      <a:pt x="686" y="29919"/>
                      <a:pt x="1143" y="6602"/>
                    </a:cubicBezTo>
                    <a:lnTo>
                      <a:pt x="1143" y="5916"/>
                    </a:lnTo>
                    <a:lnTo>
                      <a:pt x="1829" y="5916"/>
                    </a:lnTo>
                    <a:lnTo>
                      <a:pt x="3201" y="5916"/>
                    </a:lnTo>
                    <a:cubicBezTo>
                      <a:pt x="10059" y="7287"/>
                      <a:pt x="17259" y="7745"/>
                      <a:pt x="24803" y="7287"/>
                    </a:cubicBezTo>
                    <a:cubicBezTo>
                      <a:pt x="32347" y="6830"/>
                      <a:pt x="39891" y="6373"/>
                      <a:pt x="47435" y="5916"/>
                    </a:cubicBezTo>
                    <a:cubicBezTo>
                      <a:pt x="54978" y="5459"/>
                      <a:pt x="62408" y="5230"/>
                      <a:pt x="69723" y="5230"/>
                    </a:cubicBezTo>
                    <a:cubicBezTo>
                      <a:pt x="77038" y="5230"/>
                      <a:pt x="83896" y="6144"/>
                      <a:pt x="90297" y="7973"/>
                    </a:cubicBezTo>
                    <a:cubicBezTo>
                      <a:pt x="94412" y="39520"/>
                      <a:pt x="96469" y="70152"/>
                      <a:pt x="96469" y="99870"/>
                    </a:cubicBezTo>
                    <a:cubicBezTo>
                      <a:pt x="96469" y="129588"/>
                      <a:pt x="99212" y="159078"/>
                      <a:pt x="104699" y="188339"/>
                    </a:cubicBezTo>
                    <a:lnTo>
                      <a:pt x="105385" y="188339"/>
                    </a:lnTo>
                    <a:cubicBezTo>
                      <a:pt x="116815" y="191082"/>
                      <a:pt x="129159" y="191882"/>
                      <a:pt x="142418" y="190739"/>
                    </a:cubicBezTo>
                    <a:cubicBezTo>
                      <a:pt x="155677" y="189596"/>
                      <a:pt x="168021" y="188567"/>
                      <a:pt x="179451" y="187653"/>
                    </a:cubicBezTo>
                    <a:lnTo>
                      <a:pt x="180137" y="187653"/>
                    </a:lnTo>
                    <a:cubicBezTo>
                      <a:pt x="182880" y="156106"/>
                      <a:pt x="184366" y="126617"/>
                      <a:pt x="184595" y="99185"/>
                    </a:cubicBezTo>
                    <a:cubicBezTo>
                      <a:pt x="184823" y="71753"/>
                      <a:pt x="184252" y="41577"/>
                      <a:pt x="182880" y="8659"/>
                    </a:cubicBezTo>
                    <a:cubicBezTo>
                      <a:pt x="188366" y="6830"/>
                      <a:pt x="195110" y="5230"/>
                      <a:pt x="203111" y="3858"/>
                    </a:cubicBezTo>
                    <a:cubicBezTo>
                      <a:pt x="211112" y="2487"/>
                      <a:pt x="219456" y="1458"/>
                      <a:pt x="228143" y="772"/>
                    </a:cubicBezTo>
                    <a:cubicBezTo>
                      <a:pt x="236830" y="86"/>
                      <a:pt x="245402" y="-142"/>
                      <a:pt x="253860" y="86"/>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23" name="TextBox 622">
                <a:extLst>
                  <a:ext uri="{FF2B5EF4-FFF2-40B4-BE49-F238E27FC236}">
                    <a16:creationId xmlns:a16="http://schemas.microsoft.com/office/drawing/2014/main" id="{284487B9-69CF-5789-D907-775B8726A266}"/>
                  </a:ext>
                </a:extLst>
              </p:cNvPr>
              <p:cNvSpPr txBox="1"/>
              <p:nvPr/>
            </p:nvSpPr>
            <p:spPr>
              <a:xfrm>
                <a:off x="1764526"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6" y="97056"/>
                      <a:pt x="287350" y="113515"/>
                    </a:cubicBezTo>
                    <a:cubicBezTo>
                      <a:pt x="278664" y="111686"/>
                      <a:pt x="267919" y="111000"/>
                      <a:pt x="255118" y="111458"/>
                    </a:cubicBezTo>
                    <a:cubicBezTo>
                      <a:pt x="242316" y="111915"/>
                      <a:pt x="225171" y="112601"/>
                      <a:pt x="203683" y="113515"/>
                    </a:cubicBezTo>
                    <a:lnTo>
                      <a:pt x="202311" y="113515"/>
                    </a:lnTo>
                    <a:lnTo>
                      <a:pt x="201625" y="113515"/>
                    </a:lnTo>
                    <a:cubicBezTo>
                      <a:pt x="201625" y="113972"/>
                      <a:pt x="201511" y="114315"/>
                      <a:pt x="201282" y="114544"/>
                    </a:cubicBezTo>
                    <a:cubicBezTo>
                      <a:pt x="201054" y="114772"/>
                      <a:pt x="200940" y="115115"/>
                      <a:pt x="200940" y="115572"/>
                    </a:cubicBezTo>
                    <a:cubicBezTo>
                      <a:pt x="200482" y="117858"/>
                      <a:pt x="200139" y="121402"/>
                      <a:pt x="199911" y="126202"/>
                    </a:cubicBezTo>
                    <a:cubicBezTo>
                      <a:pt x="199682" y="131003"/>
                      <a:pt x="199568" y="138547"/>
                      <a:pt x="199568" y="148834"/>
                    </a:cubicBezTo>
                    <a:cubicBezTo>
                      <a:pt x="199568" y="159121"/>
                      <a:pt x="199682" y="172608"/>
                      <a:pt x="199911" y="189296"/>
                    </a:cubicBezTo>
                    <a:cubicBezTo>
                      <a:pt x="200139"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2" y="482475"/>
                      <a:pt x="100127" y="483161"/>
                      <a:pt x="91897" y="484533"/>
                    </a:cubicBezTo>
                    <a:cubicBezTo>
                      <a:pt x="91440" y="482704"/>
                      <a:pt x="91440" y="474474"/>
                      <a:pt x="91897" y="459844"/>
                    </a:cubicBezTo>
                    <a:cubicBezTo>
                      <a:pt x="92354" y="445214"/>
                      <a:pt x="92697" y="423382"/>
                      <a:pt x="92926" y="394350"/>
                    </a:cubicBezTo>
                    <a:cubicBezTo>
                      <a:pt x="93155" y="365318"/>
                      <a:pt x="92926" y="328170"/>
                      <a:pt x="92240" y="282908"/>
                    </a:cubicBezTo>
                    <a:cubicBezTo>
                      <a:pt x="91555" y="237645"/>
                      <a:pt x="89840" y="183009"/>
                      <a:pt x="87097" y="119001"/>
                    </a:cubicBezTo>
                    <a:lnTo>
                      <a:pt x="86411" y="118316"/>
                    </a:lnTo>
                    <a:cubicBezTo>
                      <a:pt x="80924" y="115572"/>
                      <a:pt x="74066"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4" y="59680"/>
                      <a:pt x="0" y="48593"/>
                      <a:pt x="0" y="36705"/>
                    </a:cubicBezTo>
                    <a:cubicBezTo>
                      <a:pt x="0" y="24818"/>
                      <a:pt x="457" y="13388"/>
                      <a:pt x="1372" y="2415"/>
                    </a:cubicBezTo>
                    <a:cubicBezTo>
                      <a:pt x="1372" y="1958"/>
                      <a:pt x="1257" y="1730"/>
                      <a:pt x="1029" y="1730"/>
                    </a:cubicBezTo>
                    <a:cubicBezTo>
                      <a:pt x="800" y="1730"/>
                      <a:pt x="686" y="1501"/>
                      <a:pt x="686" y="1044"/>
                    </a:cubicBezTo>
                    <a:cubicBezTo>
                      <a:pt x="47320" y="587"/>
                      <a:pt x="95441" y="244"/>
                      <a:pt x="145047" y="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24" name="TextBox 623">
                <a:extLst>
                  <a:ext uri="{FF2B5EF4-FFF2-40B4-BE49-F238E27FC236}">
                    <a16:creationId xmlns:a16="http://schemas.microsoft.com/office/drawing/2014/main" id="{597E7F89-6A7E-3D9D-B03F-11D0E223EBF9}"/>
                  </a:ext>
                </a:extLst>
              </p:cNvPr>
              <p:cNvSpPr txBox="1"/>
              <p:nvPr/>
            </p:nvSpPr>
            <p:spPr>
              <a:xfrm>
                <a:off x="3240901"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7" y="97056"/>
                      <a:pt x="287351" y="113515"/>
                    </a:cubicBezTo>
                    <a:cubicBezTo>
                      <a:pt x="278664" y="111686"/>
                      <a:pt x="267920" y="111000"/>
                      <a:pt x="255118" y="111458"/>
                    </a:cubicBezTo>
                    <a:cubicBezTo>
                      <a:pt x="242316" y="111915"/>
                      <a:pt x="225171" y="112601"/>
                      <a:pt x="203683" y="113515"/>
                    </a:cubicBezTo>
                    <a:lnTo>
                      <a:pt x="202311" y="113515"/>
                    </a:lnTo>
                    <a:lnTo>
                      <a:pt x="201625" y="113515"/>
                    </a:lnTo>
                    <a:cubicBezTo>
                      <a:pt x="201625" y="113972"/>
                      <a:pt x="201511" y="114315"/>
                      <a:pt x="201283" y="114544"/>
                    </a:cubicBezTo>
                    <a:cubicBezTo>
                      <a:pt x="201054" y="114772"/>
                      <a:pt x="200940" y="115115"/>
                      <a:pt x="200940" y="115572"/>
                    </a:cubicBezTo>
                    <a:cubicBezTo>
                      <a:pt x="200482" y="117858"/>
                      <a:pt x="200140" y="121402"/>
                      <a:pt x="199911" y="126202"/>
                    </a:cubicBezTo>
                    <a:cubicBezTo>
                      <a:pt x="199682" y="131003"/>
                      <a:pt x="199568" y="138547"/>
                      <a:pt x="199568" y="148834"/>
                    </a:cubicBezTo>
                    <a:cubicBezTo>
                      <a:pt x="199568" y="159121"/>
                      <a:pt x="199682" y="172608"/>
                      <a:pt x="199911" y="189296"/>
                    </a:cubicBezTo>
                    <a:cubicBezTo>
                      <a:pt x="200140"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3" y="482475"/>
                      <a:pt x="100127" y="483161"/>
                      <a:pt x="91897" y="484533"/>
                    </a:cubicBezTo>
                    <a:cubicBezTo>
                      <a:pt x="91440" y="482704"/>
                      <a:pt x="91440" y="474474"/>
                      <a:pt x="91897" y="459844"/>
                    </a:cubicBezTo>
                    <a:cubicBezTo>
                      <a:pt x="92355" y="445214"/>
                      <a:pt x="92698" y="423382"/>
                      <a:pt x="92926" y="394350"/>
                    </a:cubicBezTo>
                    <a:cubicBezTo>
                      <a:pt x="93155" y="365318"/>
                      <a:pt x="92926" y="328170"/>
                      <a:pt x="92240" y="282908"/>
                    </a:cubicBezTo>
                    <a:cubicBezTo>
                      <a:pt x="91555" y="237645"/>
                      <a:pt x="89840" y="183009"/>
                      <a:pt x="87097" y="119001"/>
                    </a:cubicBezTo>
                    <a:lnTo>
                      <a:pt x="86411" y="118316"/>
                    </a:lnTo>
                    <a:cubicBezTo>
                      <a:pt x="80925" y="115572"/>
                      <a:pt x="74067"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5" y="59680"/>
                      <a:pt x="0" y="48593"/>
                      <a:pt x="0" y="36705"/>
                    </a:cubicBezTo>
                    <a:cubicBezTo>
                      <a:pt x="0" y="24818"/>
                      <a:pt x="457" y="13388"/>
                      <a:pt x="1372" y="2415"/>
                    </a:cubicBezTo>
                    <a:cubicBezTo>
                      <a:pt x="1372" y="1958"/>
                      <a:pt x="1258" y="1730"/>
                      <a:pt x="1029" y="1730"/>
                    </a:cubicBezTo>
                    <a:cubicBezTo>
                      <a:pt x="800" y="1730"/>
                      <a:pt x="686" y="1501"/>
                      <a:pt x="686" y="1044"/>
                    </a:cubicBezTo>
                    <a:cubicBezTo>
                      <a:pt x="47320" y="587"/>
                      <a:pt x="95441" y="244"/>
                      <a:pt x="145047" y="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25" name="TextBox 624">
                <a:extLst>
                  <a:ext uri="{FF2B5EF4-FFF2-40B4-BE49-F238E27FC236}">
                    <a16:creationId xmlns:a16="http://schemas.microsoft.com/office/drawing/2014/main" id="{518994BA-055E-25DF-EB42-E52925A0A035}"/>
                  </a:ext>
                </a:extLst>
              </p:cNvPr>
              <p:cNvSpPr txBox="1"/>
              <p:nvPr/>
            </p:nvSpPr>
            <p:spPr>
              <a:xfrm>
                <a:off x="2577199" y="-488515"/>
                <a:ext cx="296265" cy="492017"/>
              </a:xfrm>
              <a:custGeom>
                <a:avLst/>
                <a:gdLst/>
                <a:ahLst/>
                <a:cxnLst/>
                <a:rect l="l" t="t" r="r" b="b"/>
                <a:pathLst>
                  <a:path w="296265" h="492017">
                    <a:moveTo>
                      <a:pt x="151162" y="120"/>
                    </a:moveTo>
                    <a:cubicBezTo>
                      <a:pt x="163164" y="520"/>
                      <a:pt x="174879" y="1920"/>
                      <a:pt x="186309" y="4320"/>
                    </a:cubicBezTo>
                    <a:cubicBezTo>
                      <a:pt x="209169" y="9121"/>
                      <a:pt x="228829" y="17693"/>
                      <a:pt x="245288" y="30038"/>
                    </a:cubicBezTo>
                    <a:cubicBezTo>
                      <a:pt x="261747" y="42382"/>
                      <a:pt x="274092" y="58727"/>
                      <a:pt x="282321" y="79072"/>
                    </a:cubicBezTo>
                    <a:cubicBezTo>
                      <a:pt x="290551" y="99418"/>
                      <a:pt x="293065" y="123535"/>
                      <a:pt x="289865" y="151424"/>
                    </a:cubicBezTo>
                    <a:lnTo>
                      <a:pt x="289179" y="155539"/>
                    </a:lnTo>
                    <a:cubicBezTo>
                      <a:pt x="288265" y="156911"/>
                      <a:pt x="286207" y="157596"/>
                      <a:pt x="283007" y="157596"/>
                    </a:cubicBezTo>
                    <a:cubicBezTo>
                      <a:pt x="279807" y="157596"/>
                      <a:pt x="274549" y="157825"/>
                      <a:pt x="267234" y="158282"/>
                    </a:cubicBezTo>
                    <a:cubicBezTo>
                      <a:pt x="260376" y="158282"/>
                      <a:pt x="254546" y="158397"/>
                      <a:pt x="249746" y="158625"/>
                    </a:cubicBezTo>
                    <a:cubicBezTo>
                      <a:pt x="244945" y="158854"/>
                      <a:pt x="240145" y="158968"/>
                      <a:pt x="235344" y="158968"/>
                    </a:cubicBezTo>
                    <a:cubicBezTo>
                      <a:pt x="230543" y="158968"/>
                      <a:pt x="225628" y="158739"/>
                      <a:pt x="220599" y="158282"/>
                    </a:cubicBezTo>
                    <a:cubicBezTo>
                      <a:pt x="215570" y="157825"/>
                      <a:pt x="209626" y="157139"/>
                      <a:pt x="202768" y="156225"/>
                    </a:cubicBezTo>
                    <a:cubicBezTo>
                      <a:pt x="201397" y="151653"/>
                      <a:pt x="199454" y="146052"/>
                      <a:pt x="196939" y="139423"/>
                    </a:cubicBezTo>
                    <a:cubicBezTo>
                      <a:pt x="194425" y="132793"/>
                      <a:pt x="191224" y="126621"/>
                      <a:pt x="187338" y="120906"/>
                    </a:cubicBezTo>
                    <a:cubicBezTo>
                      <a:pt x="183452" y="115191"/>
                      <a:pt x="178994" y="110162"/>
                      <a:pt x="173965" y="105819"/>
                    </a:cubicBezTo>
                    <a:cubicBezTo>
                      <a:pt x="168936" y="101475"/>
                      <a:pt x="162992" y="99303"/>
                      <a:pt x="156134" y="99303"/>
                    </a:cubicBezTo>
                    <a:cubicBezTo>
                      <a:pt x="148362" y="98846"/>
                      <a:pt x="140818" y="98618"/>
                      <a:pt x="133503" y="98618"/>
                    </a:cubicBezTo>
                    <a:cubicBezTo>
                      <a:pt x="126188" y="98618"/>
                      <a:pt x="119787" y="101361"/>
                      <a:pt x="114300" y="106847"/>
                    </a:cubicBezTo>
                    <a:cubicBezTo>
                      <a:pt x="113386" y="107762"/>
                      <a:pt x="112129" y="110162"/>
                      <a:pt x="110528" y="114048"/>
                    </a:cubicBezTo>
                    <a:cubicBezTo>
                      <a:pt x="108928" y="117934"/>
                      <a:pt x="107671" y="121706"/>
                      <a:pt x="106757" y="125364"/>
                    </a:cubicBezTo>
                    <a:cubicBezTo>
                      <a:pt x="103556" y="136337"/>
                      <a:pt x="100927" y="149595"/>
                      <a:pt x="98870" y="165140"/>
                    </a:cubicBezTo>
                    <a:cubicBezTo>
                      <a:pt x="96812" y="180685"/>
                      <a:pt x="95327" y="197258"/>
                      <a:pt x="94412" y="214861"/>
                    </a:cubicBezTo>
                    <a:cubicBezTo>
                      <a:pt x="93498" y="232463"/>
                      <a:pt x="93269" y="250637"/>
                      <a:pt x="93726" y="269382"/>
                    </a:cubicBezTo>
                    <a:cubicBezTo>
                      <a:pt x="94183" y="288127"/>
                      <a:pt x="95098" y="305958"/>
                      <a:pt x="96470" y="322874"/>
                    </a:cubicBezTo>
                    <a:cubicBezTo>
                      <a:pt x="97384" y="332933"/>
                      <a:pt x="99213" y="343905"/>
                      <a:pt x="101956" y="355793"/>
                    </a:cubicBezTo>
                    <a:cubicBezTo>
                      <a:pt x="104699" y="367680"/>
                      <a:pt x="110414" y="377052"/>
                      <a:pt x="119101" y="383910"/>
                    </a:cubicBezTo>
                    <a:cubicBezTo>
                      <a:pt x="123216" y="386654"/>
                      <a:pt x="128474" y="388711"/>
                      <a:pt x="134874" y="390083"/>
                    </a:cubicBezTo>
                    <a:cubicBezTo>
                      <a:pt x="141732" y="390997"/>
                      <a:pt x="148933" y="390768"/>
                      <a:pt x="156477" y="389397"/>
                    </a:cubicBezTo>
                    <a:cubicBezTo>
                      <a:pt x="164021" y="388025"/>
                      <a:pt x="170993" y="386196"/>
                      <a:pt x="177394" y="383910"/>
                    </a:cubicBezTo>
                    <a:cubicBezTo>
                      <a:pt x="182423" y="381624"/>
                      <a:pt x="186766" y="378538"/>
                      <a:pt x="190424" y="374652"/>
                    </a:cubicBezTo>
                    <a:cubicBezTo>
                      <a:pt x="194082" y="370766"/>
                      <a:pt x="196825" y="365622"/>
                      <a:pt x="198654" y="359222"/>
                    </a:cubicBezTo>
                    <a:cubicBezTo>
                      <a:pt x="199111" y="357393"/>
                      <a:pt x="199682" y="354307"/>
                      <a:pt x="200368" y="349963"/>
                    </a:cubicBezTo>
                    <a:cubicBezTo>
                      <a:pt x="201054" y="345620"/>
                      <a:pt x="201511" y="341162"/>
                      <a:pt x="201740" y="336590"/>
                    </a:cubicBezTo>
                    <a:cubicBezTo>
                      <a:pt x="201968" y="332018"/>
                      <a:pt x="201968" y="327903"/>
                      <a:pt x="201740" y="324246"/>
                    </a:cubicBezTo>
                    <a:cubicBezTo>
                      <a:pt x="201511" y="320588"/>
                      <a:pt x="200711" y="318531"/>
                      <a:pt x="199340" y="318074"/>
                    </a:cubicBezTo>
                    <a:cubicBezTo>
                      <a:pt x="196596" y="317616"/>
                      <a:pt x="192824" y="317502"/>
                      <a:pt x="188024" y="317731"/>
                    </a:cubicBezTo>
                    <a:cubicBezTo>
                      <a:pt x="183223" y="317959"/>
                      <a:pt x="178194" y="318188"/>
                      <a:pt x="172936" y="318416"/>
                    </a:cubicBezTo>
                    <a:cubicBezTo>
                      <a:pt x="167678" y="318645"/>
                      <a:pt x="162878" y="318645"/>
                      <a:pt x="158534" y="318416"/>
                    </a:cubicBezTo>
                    <a:cubicBezTo>
                      <a:pt x="154191" y="318188"/>
                      <a:pt x="150876" y="317616"/>
                      <a:pt x="148590" y="316702"/>
                    </a:cubicBezTo>
                    <a:cubicBezTo>
                      <a:pt x="147676" y="309387"/>
                      <a:pt x="147104" y="302986"/>
                      <a:pt x="146876" y="297500"/>
                    </a:cubicBezTo>
                    <a:cubicBezTo>
                      <a:pt x="146647" y="292013"/>
                      <a:pt x="146647" y="286641"/>
                      <a:pt x="146876" y="281383"/>
                    </a:cubicBezTo>
                    <a:cubicBezTo>
                      <a:pt x="147104" y="276125"/>
                      <a:pt x="147219" y="270753"/>
                      <a:pt x="147219" y="265267"/>
                    </a:cubicBezTo>
                    <a:cubicBezTo>
                      <a:pt x="147219" y="259781"/>
                      <a:pt x="146762" y="252923"/>
                      <a:pt x="145847" y="244693"/>
                    </a:cubicBezTo>
                    <a:lnTo>
                      <a:pt x="145847" y="244007"/>
                    </a:lnTo>
                    <a:cubicBezTo>
                      <a:pt x="145847" y="243550"/>
                      <a:pt x="146076" y="243321"/>
                      <a:pt x="146533" y="243321"/>
                    </a:cubicBezTo>
                    <a:cubicBezTo>
                      <a:pt x="146533" y="243321"/>
                      <a:pt x="146990" y="243093"/>
                      <a:pt x="147905" y="242636"/>
                    </a:cubicBezTo>
                    <a:cubicBezTo>
                      <a:pt x="153848" y="238978"/>
                      <a:pt x="163564" y="236806"/>
                      <a:pt x="177051" y="236121"/>
                    </a:cubicBezTo>
                    <a:cubicBezTo>
                      <a:pt x="190538" y="235435"/>
                      <a:pt x="204826" y="235320"/>
                      <a:pt x="219914" y="235778"/>
                    </a:cubicBezTo>
                    <a:cubicBezTo>
                      <a:pt x="235001" y="236235"/>
                      <a:pt x="249060" y="237035"/>
                      <a:pt x="262090" y="238178"/>
                    </a:cubicBezTo>
                    <a:cubicBezTo>
                      <a:pt x="275120" y="239321"/>
                      <a:pt x="283921" y="239892"/>
                      <a:pt x="288493" y="239892"/>
                    </a:cubicBezTo>
                    <a:lnTo>
                      <a:pt x="289865" y="239892"/>
                    </a:lnTo>
                    <a:lnTo>
                      <a:pt x="290551" y="240578"/>
                    </a:lnTo>
                    <a:cubicBezTo>
                      <a:pt x="293294" y="264810"/>
                      <a:pt x="295123" y="290527"/>
                      <a:pt x="296037" y="317731"/>
                    </a:cubicBezTo>
                    <a:cubicBezTo>
                      <a:pt x="296952" y="344934"/>
                      <a:pt x="295123" y="370880"/>
                      <a:pt x="290551" y="395569"/>
                    </a:cubicBezTo>
                    <a:cubicBezTo>
                      <a:pt x="288265" y="418886"/>
                      <a:pt x="281178" y="436717"/>
                      <a:pt x="269291" y="449061"/>
                    </a:cubicBezTo>
                    <a:cubicBezTo>
                      <a:pt x="257404" y="461406"/>
                      <a:pt x="242774" y="470778"/>
                      <a:pt x="225400" y="477179"/>
                    </a:cubicBezTo>
                    <a:cubicBezTo>
                      <a:pt x="213970" y="480380"/>
                      <a:pt x="202083" y="483237"/>
                      <a:pt x="189738" y="485752"/>
                    </a:cubicBezTo>
                    <a:cubicBezTo>
                      <a:pt x="177394" y="488266"/>
                      <a:pt x="164821" y="490095"/>
                      <a:pt x="152019" y="491238"/>
                    </a:cubicBezTo>
                    <a:cubicBezTo>
                      <a:pt x="139218" y="492381"/>
                      <a:pt x="126759" y="492267"/>
                      <a:pt x="114643" y="490895"/>
                    </a:cubicBezTo>
                    <a:cubicBezTo>
                      <a:pt x="102527" y="489524"/>
                      <a:pt x="90983" y="486552"/>
                      <a:pt x="80010" y="481980"/>
                    </a:cubicBezTo>
                    <a:cubicBezTo>
                      <a:pt x="61722" y="474207"/>
                      <a:pt x="47778" y="463692"/>
                      <a:pt x="38177" y="450433"/>
                    </a:cubicBezTo>
                    <a:cubicBezTo>
                      <a:pt x="28575" y="437174"/>
                      <a:pt x="21032" y="420715"/>
                      <a:pt x="15545" y="401055"/>
                    </a:cubicBezTo>
                    <a:cubicBezTo>
                      <a:pt x="14174" y="396026"/>
                      <a:pt x="12688" y="389054"/>
                      <a:pt x="11088" y="380138"/>
                    </a:cubicBezTo>
                    <a:cubicBezTo>
                      <a:pt x="9487" y="371223"/>
                      <a:pt x="8230" y="362193"/>
                      <a:pt x="7316" y="353049"/>
                    </a:cubicBezTo>
                    <a:cubicBezTo>
                      <a:pt x="5944" y="338419"/>
                      <a:pt x="4801" y="325160"/>
                      <a:pt x="3887" y="313273"/>
                    </a:cubicBezTo>
                    <a:cubicBezTo>
                      <a:pt x="2972" y="301386"/>
                      <a:pt x="2172" y="289613"/>
                      <a:pt x="1486" y="277954"/>
                    </a:cubicBezTo>
                    <a:cubicBezTo>
                      <a:pt x="801" y="266296"/>
                      <a:pt x="343" y="253951"/>
                      <a:pt x="115" y="240921"/>
                    </a:cubicBezTo>
                    <a:cubicBezTo>
                      <a:pt x="-114" y="227891"/>
                      <a:pt x="0" y="212918"/>
                      <a:pt x="458" y="196001"/>
                    </a:cubicBezTo>
                    <a:cubicBezTo>
                      <a:pt x="915" y="181371"/>
                      <a:pt x="1600" y="166398"/>
                      <a:pt x="2515" y="151081"/>
                    </a:cubicBezTo>
                    <a:cubicBezTo>
                      <a:pt x="3429" y="135765"/>
                      <a:pt x="5030" y="120792"/>
                      <a:pt x="7316" y="106161"/>
                    </a:cubicBezTo>
                    <a:cubicBezTo>
                      <a:pt x="9602" y="91074"/>
                      <a:pt x="13602" y="76443"/>
                      <a:pt x="19317" y="62270"/>
                    </a:cubicBezTo>
                    <a:cubicBezTo>
                      <a:pt x="25032" y="48097"/>
                      <a:pt x="34519" y="36438"/>
                      <a:pt x="47778" y="27294"/>
                    </a:cubicBezTo>
                    <a:cubicBezTo>
                      <a:pt x="56922" y="19522"/>
                      <a:pt x="67209" y="13807"/>
                      <a:pt x="78639" y="10149"/>
                    </a:cubicBezTo>
                    <a:cubicBezTo>
                      <a:pt x="90069" y="6492"/>
                      <a:pt x="101956" y="3749"/>
                      <a:pt x="114300" y="1920"/>
                    </a:cubicBezTo>
                    <a:cubicBezTo>
                      <a:pt x="126873" y="320"/>
                      <a:pt x="139161" y="-280"/>
                      <a:pt x="151162" y="12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26" name="TextBox 625">
                <a:extLst>
                  <a:ext uri="{FF2B5EF4-FFF2-40B4-BE49-F238E27FC236}">
                    <a16:creationId xmlns:a16="http://schemas.microsoft.com/office/drawing/2014/main" id="{22239112-175B-250D-DD3D-9A2A4D05EE17}"/>
                  </a:ext>
                </a:extLst>
              </p:cNvPr>
              <p:cNvSpPr txBox="1"/>
              <p:nvPr/>
            </p:nvSpPr>
            <p:spPr>
              <a:xfrm>
                <a:off x="1444221" y="-487570"/>
                <a:ext cx="293253" cy="489950"/>
              </a:xfrm>
              <a:custGeom>
                <a:avLst/>
                <a:gdLst/>
                <a:ahLst/>
                <a:cxnLst/>
                <a:rect l="l" t="t" r="r" b="b"/>
                <a:pathLst>
                  <a:path w="293253" h="489950">
                    <a:moveTo>
                      <a:pt x="155980" y="289"/>
                    </a:moveTo>
                    <a:cubicBezTo>
                      <a:pt x="173582" y="1203"/>
                      <a:pt x="190727" y="4290"/>
                      <a:pt x="207415" y="9547"/>
                    </a:cubicBezTo>
                    <a:cubicBezTo>
                      <a:pt x="224103" y="14805"/>
                      <a:pt x="239076" y="22463"/>
                      <a:pt x="252335" y="32522"/>
                    </a:cubicBezTo>
                    <a:cubicBezTo>
                      <a:pt x="265594" y="44409"/>
                      <a:pt x="274966" y="58353"/>
                      <a:pt x="280453" y="74355"/>
                    </a:cubicBezTo>
                    <a:cubicBezTo>
                      <a:pt x="283653" y="81213"/>
                      <a:pt x="286053" y="88186"/>
                      <a:pt x="287654" y="95272"/>
                    </a:cubicBezTo>
                    <a:cubicBezTo>
                      <a:pt x="289254" y="102359"/>
                      <a:pt x="290511" y="109560"/>
                      <a:pt x="291425" y="116875"/>
                    </a:cubicBezTo>
                    <a:cubicBezTo>
                      <a:pt x="292340" y="128305"/>
                      <a:pt x="292911" y="139621"/>
                      <a:pt x="293140" y="150822"/>
                    </a:cubicBezTo>
                    <a:cubicBezTo>
                      <a:pt x="293368" y="162024"/>
                      <a:pt x="293254" y="173339"/>
                      <a:pt x="292797" y="184769"/>
                    </a:cubicBezTo>
                    <a:cubicBezTo>
                      <a:pt x="291425" y="209001"/>
                      <a:pt x="290968" y="232547"/>
                      <a:pt x="291425" y="255407"/>
                    </a:cubicBezTo>
                    <a:cubicBezTo>
                      <a:pt x="291883" y="278267"/>
                      <a:pt x="291197" y="301584"/>
                      <a:pt x="289368" y="325358"/>
                    </a:cubicBezTo>
                    <a:lnTo>
                      <a:pt x="287311" y="347990"/>
                    </a:lnTo>
                    <a:cubicBezTo>
                      <a:pt x="286396" y="363992"/>
                      <a:pt x="283882" y="380108"/>
                      <a:pt x="279767" y="396338"/>
                    </a:cubicBezTo>
                    <a:cubicBezTo>
                      <a:pt x="275652" y="412569"/>
                      <a:pt x="269480" y="427314"/>
                      <a:pt x="261250" y="440573"/>
                    </a:cubicBezTo>
                    <a:cubicBezTo>
                      <a:pt x="253478" y="451545"/>
                      <a:pt x="243305" y="460347"/>
                      <a:pt x="230732" y="466976"/>
                    </a:cubicBezTo>
                    <a:cubicBezTo>
                      <a:pt x="218159" y="473605"/>
                      <a:pt x="204786" y="478749"/>
                      <a:pt x="190613" y="482406"/>
                    </a:cubicBezTo>
                    <a:cubicBezTo>
                      <a:pt x="177811" y="486064"/>
                      <a:pt x="164895" y="488350"/>
                      <a:pt x="151865" y="489264"/>
                    </a:cubicBezTo>
                    <a:cubicBezTo>
                      <a:pt x="138835" y="490179"/>
                      <a:pt x="125690" y="490179"/>
                      <a:pt x="112432" y="489264"/>
                    </a:cubicBezTo>
                    <a:cubicBezTo>
                      <a:pt x="102830" y="488350"/>
                      <a:pt x="93572" y="487093"/>
                      <a:pt x="84657" y="485492"/>
                    </a:cubicBezTo>
                    <a:cubicBezTo>
                      <a:pt x="75741" y="483892"/>
                      <a:pt x="67283" y="481263"/>
                      <a:pt x="59282" y="477606"/>
                    </a:cubicBezTo>
                    <a:cubicBezTo>
                      <a:pt x="51281" y="473948"/>
                      <a:pt x="44080" y="469262"/>
                      <a:pt x="37679" y="463547"/>
                    </a:cubicBezTo>
                    <a:cubicBezTo>
                      <a:pt x="31279" y="457832"/>
                      <a:pt x="26021" y="450402"/>
                      <a:pt x="21906" y="441258"/>
                    </a:cubicBezTo>
                    <a:cubicBezTo>
                      <a:pt x="15505" y="429828"/>
                      <a:pt x="11276" y="417598"/>
                      <a:pt x="9219" y="404568"/>
                    </a:cubicBezTo>
                    <a:cubicBezTo>
                      <a:pt x="7161" y="391538"/>
                      <a:pt x="5904" y="378393"/>
                      <a:pt x="5447" y="365135"/>
                    </a:cubicBezTo>
                    <a:cubicBezTo>
                      <a:pt x="4075" y="329473"/>
                      <a:pt x="2589" y="293697"/>
                      <a:pt x="989" y="257807"/>
                    </a:cubicBezTo>
                    <a:cubicBezTo>
                      <a:pt x="-611" y="221917"/>
                      <a:pt x="-268" y="185912"/>
                      <a:pt x="2018" y="149793"/>
                    </a:cubicBezTo>
                    <a:cubicBezTo>
                      <a:pt x="2475" y="129219"/>
                      <a:pt x="5104" y="108531"/>
                      <a:pt x="9905" y="87729"/>
                    </a:cubicBezTo>
                    <a:cubicBezTo>
                      <a:pt x="14705" y="66926"/>
                      <a:pt x="24192" y="48524"/>
                      <a:pt x="38365" y="32522"/>
                    </a:cubicBezTo>
                    <a:cubicBezTo>
                      <a:pt x="42937" y="27950"/>
                      <a:pt x="48195" y="23835"/>
                      <a:pt x="54139" y="20177"/>
                    </a:cubicBezTo>
                    <a:cubicBezTo>
                      <a:pt x="69226" y="12862"/>
                      <a:pt x="85571" y="7490"/>
                      <a:pt x="103173" y="4061"/>
                    </a:cubicBezTo>
                    <a:cubicBezTo>
                      <a:pt x="120775" y="632"/>
                      <a:pt x="138378" y="-625"/>
                      <a:pt x="155980" y="289"/>
                    </a:cubicBezTo>
                    <a:close/>
                    <a:moveTo>
                      <a:pt x="153408" y="94415"/>
                    </a:moveTo>
                    <a:cubicBezTo>
                      <a:pt x="148722" y="94072"/>
                      <a:pt x="143978" y="94472"/>
                      <a:pt x="139178" y="95615"/>
                    </a:cubicBezTo>
                    <a:cubicBezTo>
                      <a:pt x="129577" y="97901"/>
                      <a:pt x="121118" y="101787"/>
                      <a:pt x="113803" y="107274"/>
                    </a:cubicBezTo>
                    <a:cubicBezTo>
                      <a:pt x="97801" y="119618"/>
                      <a:pt x="87057" y="135392"/>
                      <a:pt x="81571" y="154594"/>
                    </a:cubicBezTo>
                    <a:cubicBezTo>
                      <a:pt x="77913" y="171968"/>
                      <a:pt x="75741" y="190256"/>
                      <a:pt x="75056" y="209458"/>
                    </a:cubicBezTo>
                    <a:cubicBezTo>
                      <a:pt x="74370" y="228660"/>
                      <a:pt x="74484" y="247863"/>
                      <a:pt x="75398" y="267065"/>
                    </a:cubicBezTo>
                    <a:cubicBezTo>
                      <a:pt x="77684" y="283067"/>
                      <a:pt x="79285" y="299412"/>
                      <a:pt x="80199" y="316100"/>
                    </a:cubicBezTo>
                    <a:cubicBezTo>
                      <a:pt x="81113" y="332788"/>
                      <a:pt x="83857" y="348675"/>
                      <a:pt x="88429" y="363763"/>
                    </a:cubicBezTo>
                    <a:cubicBezTo>
                      <a:pt x="93001" y="372907"/>
                      <a:pt x="99630" y="379994"/>
                      <a:pt x="108317" y="385023"/>
                    </a:cubicBezTo>
                    <a:cubicBezTo>
                      <a:pt x="117004" y="390052"/>
                      <a:pt x="126376" y="392909"/>
                      <a:pt x="136435" y="393595"/>
                    </a:cubicBezTo>
                    <a:cubicBezTo>
                      <a:pt x="146493" y="394281"/>
                      <a:pt x="156551" y="392909"/>
                      <a:pt x="166610" y="389480"/>
                    </a:cubicBezTo>
                    <a:cubicBezTo>
                      <a:pt x="176668" y="386051"/>
                      <a:pt x="185126" y="380451"/>
                      <a:pt x="191984" y="372678"/>
                    </a:cubicBezTo>
                    <a:cubicBezTo>
                      <a:pt x="196099" y="367192"/>
                      <a:pt x="199071" y="362734"/>
                      <a:pt x="200900" y="359305"/>
                    </a:cubicBezTo>
                    <a:cubicBezTo>
                      <a:pt x="202729" y="355876"/>
                      <a:pt x="203872" y="352104"/>
                      <a:pt x="204329" y="347990"/>
                    </a:cubicBezTo>
                    <a:cubicBezTo>
                      <a:pt x="204786" y="343875"/>
                      <a:pt x="204900" y="338960"/>
                      <a:pt x="204672" y="333245"/>
                    </a:cubicBezTo>
                    <a:cubicBezTo>
                      <a:pt x="204443" y="327530"/>
                      <a:pt x="204786" y="319872"/>
                      <a:pt x="205700" y="310271"/>
                    </a:cubicBezTo>
                    <a:cubicBezTo>
                      <a:pt x="206158" y="301127"/>
                      <a:pt x="206500" y="293126"/>
                      <a:pt x="206729" y="286268"/>
                    </a:cubicBezTo>
                    <a:cubicBezTo>
                      <a:pt x="206958" y="279410"/>
                      <a:pt x="207072" y="275523"/>
                      <a:pt x="207072" y="274609"/>
                    </a:cubicBezTo>
                    <a:lnTo>
                      <a:pt x="207072" y="241691"/>
                    </a:lnTo>
                    <a:lnTo>
                      <a:pt x="205700" y="195056"/>
                    </a:lnTo>
                    <a:cubicBezTo>
                      <a:pt x="205700" y="194599"/>
                      <a:pt x="205358" y="189913"/>
                      <a:pt x="204672" y="180997"/>
                    </a:cubicBezTo>
                    <a:cubicBezTo>
                      <a:pt x="203986" y="172082"/>
                      <a:pt x="203414" y="163738"/>
                      <a:pt x="202957" y="155966"/>
                    </a:cubicBezTo>
                    <a:cubicBezTo>
                      <a:pt x="202043" y="143164"/>
                      <a:pt x="198500" y="131505"/>
                      <a:pt x="192327" y="120990"/>
                    </a:cubicBezTo>
                    <a:cubicBezTo>
                      <a:pt x="186155" y="110474"/>
                      <a:pt x="177811" y="102702"/>
                      <a:pt x="167296" y="97673"/>
                    </a:cubicBezTo>
                    <a:cubicBezTo>
                      <a:pt x="162724" y="95844"/>
                      <a:pt x="158095" y="94758"/>
                      <a:pt x="153408" y="944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27" name="TextBox 626">
                <a:extLst>
                  <a:ext uri="{FF2B5EF4-FFF2-40B4-BE49-F238E27FC236}">
                    <a16:creationId xmlns:a16="http://schemas.microsoft.com/office/drawing/2014/main" id="{A232A035-0FB0-308A-9EDE-6819959F4488}"/>
                  </a:ext>
                </a:extLst>
              </p:cNvPr>
              <p:cNvSpPr txBox="1"/>
              <p:nvPr/>
            </p:nvSpPr>
            <p:spPr>
              <a:xfrm>
                <a:off x="756665" y="-486561"/>
                <a:ext cx="312924" cy="482860"/>
              </a:xfrm>
              <a:custGeom>
                <a:avLst/>
                <a:gdLst/>
                <a:ahLst/>
                <a:cxnLst/>
                <a:rect l="l" t="t" r="r" b="b"/>
                <a:pathLst>
                  <a:path w="312924" h="482860">
                    <a:moveTo>
                      <a:pt x="174805" y="309"/>
                    </a:moveTo>
                    <a:cubicBezTo>
                      <a:pt x="188292" y="995"/>
                      <a:pt x="201551" y="2938"/>
                      <a:pt x="214581" y="6138"/>
                    </a:cubicBezTo>
                    <a:cubicBezTo>
                      <a:pt x="227611" y="9338"/>
                      <a:pt x="239613" y="13453"/>
                      <a:pt x="250586" y="18482"/>
                    </a:cubicBezTo>
                    <a:cubicBezTo>
                      <a:pt x="272531" y="29912"/>
                      <a:pt x="289448" y="46829"/>
                      <a:pt x="301335" y="69232"/>
                    </a:cubicBezTo>
                    <a:cubicBezTo>
                      <a:pt x="313222" y="91634"/>
                      <a:pt x="315965" y="119981"/>
                      <a:pt x="309564" y="154271"/>
                    </a:cubicBezTo>
                    <a:lnTo>
                      <a:pt x="308879" y="154271"/>
                    </a:lnTo>
                    <a:cubicBezTo>
                      <a:pt x="292877" y="157014"/>
                      <a:pt x="275732" y="158729"/>
                      <a:pt x="257444" y="159414"/>
                    </a:cubicBezTo>
                    <a:cubicBezTo>
                      <a:pt x="239156" y="160100"/>
                      <a:pt x="222011" y="158157"/>
                      <a:pt x="206009" y="153585"/>
                    </a:cubicBezTo>
                    <a:cubicBezTo>
                      <a:pt x="208752" y="141241"/>
                      <a:pt x="206237" y="130954"/>
                      <a:pt x="198465" y="122724"/>
                    </a:cubicBezTo>
                    <a:cubicBezTo>
                      <a:pt x="190692" y="114494"/>
                      <a:pt x="181320" y="109237"/>
                      <a:pt x="170347" y="106951"/>
                    </a:cubicBezTo>
                    <a:cubicBezTo>
                      <a:pt x="159374" y="104665"/>
                      <a:pt x="148744" y="105808"/>
                      <a:pt x="138457" y="110380"/>
                    </a:cubicBezTo>
                    <a:cubicBezTo>
                      <a:pt x="128170" y="114952"/>
                      <a:pt x="122112" y="123638"/>
                      <a:pt x="120284" y="136440"/>
                    </a:cubicBezTo>
                    <a:cubicBezTo>
                      <a:pt x="119369" y="139640"/>
                      <a:pt x="119026" y="142727"/>
                      <a:pt x="119255" y="145698"/>
                    </a:cubicBezTo>
                    <a:cubicBezTo>
                      <a:pt x="119484" y="148670"/>
                      <a:pt x="119826" y="151756"/>
                      <a:pt x="120284" y="154957"/>
                    </a:cubicBezTo>
                    <a:cubicBezTo>
                      <a:pt x="123941" y="165929"/>
                      <a:pt x="129885" y="173245"/>
                      <a:pt x="138115" y="176902"/>
                    </a:cubicBezTo>
                    <a:cubicBezTo>
                      <a:pt x="146344" y="180560"/>
                      <a:pt x="155259" y="183074"/>
                      <a:pt x="164861" y="184446"/>
                    </a:cubicBezTo>
                    <a:cubicBezTo>
                      <a:pt x="189092" y="187189"/>
                      <a:pt x="211609" y="194962"/>
                      <a:pt x="232412" y="207763"/>
                    </a:cubicBezTo>
                    <a:cubicBezTo>
                      <a:pt x="253215" y="220565"/>
                      <a:pt x="270245" y="236795"/>
                      <a:pt x="283504" y="256455"/>
                    </a:cubicBezTo>
                    <a:cubicBezTo>
                      <a:pt x="291734" y="266971"/>
                      <a:pt x="297906" y="278286"/>
                      <a:pt x="302021" y="290402"/>
                    </a:cubicBezTo>
                    <a:cubicBezTo>
                      <a:pt x="306135" y="302518"/>
                      <a:pt x="308536" y="314977"/>
                      <a:pt x="309222" y="327778"/>
                    </a:cubicBezTo>
                    <a:cubicBezTo>
                      <a:pt x="309907" y="340580"/>
                      <a:pt x="308993" y="353496"/>
                      <a:pt x="306478" y="366526"/>
                    </a:cubicBezTo>
                    <a:cubicBezTo>
                      <a:pt x="303964" y="379556"/>
                      <a:pt x="299963" y="392015"/>
                      <a:pt x="294477" y="403902"/>
                    </a:cubicBezTo>
                    <a:cubicBezTo>
                      <a:pt x="288990" y="418075"/>
                      <a:pt x="281675" y="430191"/>
                      <a:pt x="272531" y="440249"/>
                    </a:cubicBezTo>
                    <a:cubicBezTo>
                      <a:pt x="263387" y="450308"/>
                      <a:pt x="252986" y="458537"/>
                      <a:pt x="241327" y="464938"/>
                    </a:cubicBezTo>
                    <a:cubicBezTo>
                      <a:pt x="229669" y="471339"/>
                      <a:pt x="217096" y="476025"/>
                      <a:pt x="203608" y="478997"/>
                    </a:cubicBezTo>
                    <a:cubicBezTo>
                      <a:pt x="190121" y="481969"/>
                      <a:pt x="176291" y="483226"/>
                      <a:pt x="162117" y="482769"/>
                    </a:cubicBezTo>
                    <a:cubicBezTo>
                      <a:pt x="142001" y="482312"/>
                      <a:pt x="121998" y="478769"/>
                      <a:pt x="102110" y="472139"/>
                    </a:cubicBezTo>
                    <a:cubicBezTo>
                      <a:pt x="82222" y="465510"/>
                      <a:pt x="64505" y="456251"/>
                      <a:pt x="48960" y="444364"/>
                    </a:cubicBezTo>
                    <a:cubicBezTo>
                      <a:pt x="33416" y="432477"/>
                      <a:pt x="21071" y="417961"/>
                      <a:pt x="11927" y="400816"/>
                    </a:cubicBezTo>
                    <a:cubicBezTo>
                      <a:pt x="2783" y="383671"/>
                      <a:pt x="-1103" y="364126"/>
                      <a:pt x="269" y="342180"/>
                    </a:cubicBezTo>
                    <a:lnTo>
                      <a:pt x="269" y="340123"/>
                    </a:lnTo>
                    <a:lnTo>
                      <a:pt x="269" y="338065"/>
                    </a:lnTo>
                    <a:cubicBezTo>
                      <a:pt x="16271" y="335779"/>
                      <a:pt x="33873" y="335208"/>
                      <a:pt x="53075" y="336351"/>
                    </a:cubicBezTo>
                    <a:cubicBezTo>
                      <a:pt x="72278" y="337494"/>
                      <a:pt x="89651" y="337837"/>
                      <a:pt x="105196" y="337379"/>
                    </a:cubicBezTo>
                    <a:cubicBezTo>
                      <a:pt x="106110" y="352010"/>
                      <a:pt x="111940" y="362983"/>
                      <a:pt x="122684" y="370298"/>
                    </a:cubicBezTo>
                    <a:cubicBezTo>
                      <a:pt x="133428" y="377613"/>
                      <a:pt x="144858" y="381156"/>
                      <a:pt x="156974" y="380928"/>
                    </a:cubicBezTo>
                    <a:cubicBezTo>
                      <a:pt x="169090" y="380699"/>
                      <a:pt x="179605" y="376699"/>
                      <a:pt x="188521" y="368926"/>
                    </a:cubicBezTo>
                    <a:cubicBezTo>
                      <a:pt x="197436" y="361154"/>
                      <a:pt x="200522" y="349267"/>
                      <a:pt x="197779" y="333265"/>
                    </a:cubicBezTo>
                    <a:cubicBezTo>
                      <a:pt x="196407" y="322292"/>
                      <a:pt x="192293" y="313491"/>
                      <a:pt x="185435" y="306861"/>
                    </a:cubicBezTo>
                    <a:cubicBezTo>
                      <a:pt x="178577" y="300232"/>
                      <a:pt x="170461" y="294860"/>
                      <a:pt x="161089" y="290745"/>
                    </a:cubicBezTo>
                    <a:cubicBezTo>
                      <a:pt x="151716" y="286630"/>
                      <a:pt x="141543" y="283544"/>
                      <a:pt x="130571" y="281487"/>
                    </a:cubicBezTo>
                    <a:cubicBezTo>
                      <a:pt x="119598" y="279429"/>
                      <a:pt x="109311" y="277486"/>
                      <a:pt x="99710" y="275657"/>
                    </a:cubicBezTo>
                    <a:cubicBezTo>
                      <a:pt x="90566" y="273829"/>
                      <a:pt x="82108" y="270857"/>
                      <a:pt x="74335" y="266742"/>
                    </a:cubicBezTo>
                    <a:cubicBezTo>
                      <a:pt x="66563" y="262627"/>
                      <a:pt x="59476" y="257827"/>
                      <a:pt x="53075" y="252340"/>
                    </a:cubicBezTo>
                    <a:cubicBezTo>
                      <a:pt x="32044" y="232223"/>
                      <a:pt x="18442" y="210049"/>
                      <a:pt x="12270" y="185818"/>
                    </a:cubicBezTo>
                    <a:cubicBezTo>
                      <a:pt x="6098" y="161586"/>
                      <a:pt x="5755" y="138040"/>
                      <a:pt x="11242" y="115180"/>
                    </a:cubicBezTo>
                    <a:cubicBezTo>
                      <a:pt x="16728" y="92320"/>
                      <a:pt x="27129" y="71518"/>
                      <a:pt x="42445" y="52772"/>
                    </a:cubicBezTo>
                    <a:cubicBezTo>
                      <a:pt x="57762" y="34027"/>
                      <a:pt x="76393" y="20083"/>
                      <a:pt x="98338" y="10939"/>
                    </a:cubicBezTo>
                    <a:cubicBezTo>
                      <a:pt x="109311" y="6367"/>
                      <a:pt x="121427" y="3281"/>
                      <a:pt x="134686" y="1680"/>
                    </a:cubicBezTo>
                    <a:cubicBezTo>
                      <a:pt x="147944" y="80"/>
                      <a:pt x="161317" y="-377"/>
                      <a:pt x="174805" y="309"/>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grpSp>
        <p:grpSp>
          <p:nvGrpSpPr>
            <p:cNvPr id="609" name="Group 608">
              <a:extLst>
                <a:ext uri="{FF2B5EF4-FFF2-40B4-BE49-F238E27FC236}">
                  <a16:creationId xmlns:a16="http://schemas.microsoft.com/office/drawing/2014/main" id="{1E43AE64-7D1A-8903-3504-FE9DD10E45B3}"/>
                </a:ext>
              </a:extLst>
            </p:cNvPr>
            <p:cNvGrpSpPr/>
            <p:nvPr/>
          </p:nvGrpSpPr>
          <p:grpSpPr>
            <a:xfrm>
              <a:off x="701063" y="-546154"/>
              <a:ext cx="2775426" cy="500232"/>
              <a:chOff x="756665" y="-496730"/>
              <a:chExt cx="2775426" cy="500232"/>
            </a:xfrm>
          </p:grpSpPr>
          <p:sp>
            <p:nvSpPr>
              <p:cNvPr id="610" name="TextBox 609">
                <a:extLst>
                  <a:ext uri="{FF2B5EF4-FFF2-40B4-BE49-F238E27FC236}">
                    <a16:creationId xmlns:a16="http://schemas.microsoft.com/office/drawing/2014/main" id="{784F8221-EA56-3546-5510-6A79C11F44D1}"/>
                  </a:ext>
                </a:extLst>
              </p:cNvPr>
              <p:cNvSpPr txBox="1"/>
              <p:nvPr/>
            </p:nvSpPr>
            <p:spPr>
              <a:xfrm>
                <a:off x="1107454" y="-496730"/>
                <a:ext cx="306552" cy="487908"/>
              </a:xfrm>
              <a:custGeom>
                <a:avLst/>
                <a:gdLst/>
                <a:ahLst/>
                <a:cxnLst/>
                <a:rect l="l" t="t" r="r" b="b"/>
                <a:pathLst>
                  <a:path w="306552" h="487908">
                    <a:moveTo>
                      <a:pt x="94640" y="19"/>
                    </a:moveTo>
                    <a:cubicBezTo>
                      <a:pt x="105727" y="-95"/>
                      <a:pt x="116814" y="305"/>
                      <a:pt x="127901" y="1219"/>
                    </a:cubicBezTo>
                    <a:cubicBezTo>
                      <a:pt x="150076" y="3048"/>
                      <a:pt x="171678" y="7049"/>
                      <a:pt x="192709" y="13221"/>
                    </a:cubicBezTo>
                    <a:cubicBezTo>
                      <a:pt x="213741" y="19393"/>
                      <a:pt x="232372" y="28537"/>
                      <a:pt x="248602" y="40653"/>
                    </a:cubicBezTo>
                    <a:cubicBezTo>
                      <a:pt x="264833" y="52769"/>
                      <a:pt x="278206" y="67971"/>
                      <a:pt x="288721" y="86259"/>
                    </a:cubicBezTo>
                    <a:cubicBezTo>
                      <a:pt x="299237" y="104547"/>
                      <a:pt x="305181" y="126721"/>
                      <a:pt x="306552" y="152781"/>
                    </a:cubicBezTo>
                    <a:lnTo>
                      <a:pt x="306552" y="153467"/>
                    </a:lnTo>
                    <a:cubicBezTo>
                      <a:pt x="306552" y="156667"/>
                      <a:pt x="306552" y="159753"/>
                      <a:pt x="306552" y="162725"/>
                    </a:cubicBezTo>
                    <a:cubicBezTo>
                      <a:pt x="306552" y="165697"/>
                      <a:pt x="306324" y="168555"/>
                      <a:pt x="305866" y="171298"/>
                    </a:cubicBezTo>
                    <a:cubicBezTo>
                      <a:pt x="303123" y="193243"/>
                      <a:pt x="295922" y="213360"/>
                      <a:pt x="284264" y="231648"/>
                    </a:cubicBezTo>
                    <a:cubicBezTo>
                      <a:pt x="272605" y="249936"/>
                      <a:pt x="258089" y="265481"/>
                      <a:pt x="240715" y="278283"/>
                    </a:cubicBezTo>
                    <a:cubicBezTo>
                      <a:pt x="223342" y="291084"/>
                      <a:pt x="204139" y="300343"/>
                      <a:pt x="183108" y="306058"/>
                    </a:cubicBezTo>
                    <a:cubicBezTo>
                      <a:pt x="162077" y="311773"/>
                      <a:pt x="140589" y="312801"/>
                      <a:pt x="118643" y="309144"/>
                    </a:cubicBezTo>
                    <a:cubicBezTo>
                      <a:pt x="119100" y="315544"/>
                      <a:pt x="119329" y="321831"/>
                      <a:pt x="119329" y="328003"/>
                    </a:cubicBezTo>
                    <a:cubicBezTo>
                      <a:pt x="119329" y="334175"/>
                      <a:pt x="119329" y="343091"/>
                      <a:pt x="119329" y="354749"/>
                    </a:cubicBezTo>
                    <a:cubicBezTo>
                      <a:pt x="119329" y="366408"/>
                      <a:pt x="119443" y="382067"/>
                      <a:pt x="119672" y="401727"/>
                    </a:cubicBezTo>
                    <a:cubicBezTo>
                      <a:pt x="119900" y="421386"/>
                      <a:pt x="120472" y="447904"/>
                      <a:pt x="121386" y="481279"/>
                    </a:cubicBezTo>
                    <a:lnTo>
                      <a:pt x="121386" y="481965"/>
                    </a:lnTo>
                    <a:cubicBezTo>
                      <a:pt x="120929" y="481965"/>
                      <a:pt x="120586" y="482080"/>
                      <a:pt x="120358" y="482308"/>
                    </a:cubicBezTo>
                    <a:cubicBezTo>
                      <a:pt x="120129" y="482537"/>
                      <a:pt x="119786" y="482651"/>
                      <a:pt x="119329" y="482651"/>
                    </a:cubicBezTo>
                    <a:cubicBezTo>
                      <a:pt x="112928" y="484480"/>
                      <a:pt x="104813" y="485737"/>
                      <a:pt x="94983" y="486423"/>
                    </a:cubicBezTo>
                    <a:cubicBezTo>
                      <a:pt x="85153" y="487109"/>
                      <a:pt x="74866" y="487566"/>
                      <a:pt x="64122" y="487794"/>
                    </a:cubicBezTo>
                    <a:cubicBezTo>
                      <a:pt x="53378" y="488023"/>
                      <a:pt x="42748" y="487909"/>
                      <a:pt x="32232" y="487452"/>
                    </a:cubicBezTo>
                    <a:cubicBezTo>
                      <a:pt x="21717" y="486994"/>
                      <a:pt x="12573" y="486309"/>
                      <a:pt x="4800" y="485394"/>
                    </a:cubicBezTo>
                    <a:cubicBezTo>
                      <a:pt x="3429" y="452019"/>
                      <a:pt x="2743" y="415785"/>
                      <a:pt x="2743" y="376695"/>
                    </a:cubicBezTo>
                    <a:cubicBezTo>
                      <a:pt x="2743" y="337604"/>
                      <a:pt x="2743" y="297485"/>
                      <a:pt x="2743" y="256337"/>
                    </a:cubicBezTo>
                    <a:cubicBezTo>
                      <a:pt x="2743" y="215189"/>
                      <a:pt x="2629" y="173812"/>
                      <a:pt x="2400" y="132207"/>
                    </a:cubicBezTo>
                    <a:cubicBezTo>
                      <a:pt x="2171" y="90602"/>
                      <a:pt x="1371" y="50826"/>
                      <a:pt x="0" y="12878"/>
                    </a:cubicBezTo>
                    <a:cubicBezTo>
                      <a:pt x="18745" y="7849"/>
                      <a:pt x="39205" y="4191"/>
                      <a:pt x="61379" y="1905"/>
                    </a:cubicBezTo>
                    <a:cubicBezTo>
                      <a:pt x="72466" y="762"/>
                      <a:pt x="83553" y="134"/>
                      <a:pt x="94640" y="19"/>
                    </a:cubicBezTo>
                    <a:close/>
                    <a:moveTo>
                      <a:pt x="124301" y="105032"/>
                    </a:moveTo>
                    <a:cubicBezTo>
                      <a:pt x="116871" y="105318"/>
                      <a:pt x="109499" y="106375"/>
                      <a:pt x="102184" y="108204"/>
                    </a:cubicBezTo>
                    <a:cubicBezTo>
                      <a:pt x="101269" y="108204"/>
                      <a:pt x="100584" y="108433"/>
                      <a:pt x="100126" y="108890"/>
                    </a:cubicBezTo>
                    <a:cubicBezTo>
                      <a:pt x="100584" y="117120"/>
                      <a:pt x="100698" y="125806"/>
                      <a:pt x="100469" y="134950"/>
                    </a:cubicBezTo>
                    <a:cubicBezTo>
                      <a:pt x="100241" y="144094"/>
                      <a:pt x="100241" y="153238"/>
                      <a:pt x="100469" y="162382"/>
                    </a:cubicBezTo>
                    <a:cubicBezTo>
                      <a:pt x="100698" y="171526"/>
                      <a:pt x="101155" y="180328"/>
                      <a:pt x="101841" y="188786"/>
                    </a:cubicBezTo>
                    <a:cubicBezTo>
                      <a:pt x="102527" y="197244"/>
                      <a:pt x="104013" y="204902"/>
                      <a:pt x="106299" y="211760"/>
                    </a:cubicBezTo>
                    <a:lnTo>
                      <a:pt x="108356" y="211760"/>
                    </a:lnTo>
                    <a:cubicBezTo>
                      <a:pt x="115671" y="211303"/>
                      <a:pt x="123444" y="210960"/>
                      <a:pt x="131673" y="210731"/>
                    </a:cubicBezTo>
                    <a:cubicBezTo>
                      <a:pt x="139903" y="210503"/>
                      <a:pt x="148018" y="209931"/>
                      <a:pt x="156019" y="209017"/>
                    </a:cubicBezTo>
                    <a:cubicBezTo>
                      <a:pt x="164020" y="208102"/>
                      <a:pt x="171793" y="206388"/>
                      <a:pt x="179336" y="203873"/>
                    </a:cubicBezTo>
                    <a:cubicBezTo>
                      <a:pt x="186880" y="201359"/>
                      <a:pt x="193395" y="197358"/>
                      <a:pt x="198882" y="191872"/>
                    </a:cubicBezTo>
                    <a:cubicBezTo>
                      <a:pt x="202539" y="186843"/>
                      <a:pt x="205168" y="181128"/>
                      <a:pt x="206768" y="174727"/>
                    </a:cubicBezTo>
                    <a:cubicBezTo>
                      <a:pt x="208369" y="168326"/>
                      <a:pt x="208597" y="161925"/>
                      <a:pt x="207454" y="155524"/>
                    </a:cubicBezTo>
                    <a:cubicBezTo>
                      <a:pt x="206311" y="149124"/>
                      <a:pt x="204025" y="143180"/>
                      <a:pt x="200596" y="137694"/>
                    </a:cubicBezTo>
                    <a:cubicBezTo>
                      <a:pt x="197167" y="132207"/>
                      <a:pt x="192481" y="127635"/>
                      <a:pt x="186537" y="123978"/>
                    </a:cubicBezTo>
                    <a:cubicBezTo>
                      <a:pt x="175107" y="114834"/>
                      <a:pt x="161848" y="109004"/>
                      <a:pt x="146761" y="106490"/>
                    </a:cubicBezTo>
                    <a:cubicBezTo>
                      <a:pt x="139217" y="105232"/>
                      <a:pt x="131730" y="104747"/>
                      <a:pt x="124301" y="105032"/>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11" name="TextBox 610">
                <a:extLst>
                  <a:ext uri="{FF2B5EF4-FFF2-40B4-BE49-F238E27FC236}">
                    <a16:creationId xmlns:a16="http://schemas.microsoft.com/office/drawing/2014/main" id="{A002A8C5-2D88-4535-2809-C95C4AD73F57}"/>
                  </a:ext>
                </a:extLst>
              </p:cNvPr>
              <p:cNvSpPr txBox="1"/>
              <p:nvPr/>
            </p:nvSpPr>
            <p:spPr>
              <a:xfrm>
                <a:off x="2087843" y="-495511"/>
                <a:ext cx="290093" cy="490347"/>
              </a:xfrm>
              <a:custGeom>
                <a:avLst/>
                <a:gdLst/>
                <a:ahLst/>
                <a:cxnLst/>
                <a:rect l="l" t="t" r="r" b="b"/>
                <a:pathLst>
                  <a:path w="290093" h="490347">
                    <a:moveTo>
                      <a:pt x="54178" y="0"/>
                    </a:moveTo>
                    <a:cubicBezTo>
                      <a:pt x="65151" y="0"/>
                      <a:pt x="75895" y="686"/>
                      <a:pt x="86411" y="2058"/>
                    </a:cubicBezTo>
                    <a:cubicBezTo>
                      <a:pt x="96926" y="3429"/>
                      <a:pt x="105385" y="5487"/>
                      <a:pt x="111785" y="8230"/>
                    </a:cubicBezTo>
                    <a:cubicBezTo>
                      <a:pt x="110871" y="37948"/>
                      <a:pt x="110528" y="68466"/>
                      <a:pt x="110757" y="99784"/>
                    </a:cubicBezTo>
                    <a:cubicBezTo>
                      <a:pt x="110985" y="131103"/>
                      <a:pt x="111328" y="162535"/>
                      <a:pt x="111785" y="194082"/>
                    </a:cubicBezTo>
                    <a:cubicBezTo>
                      <a:pt x="112243" y="225629"/>
                      <a:pt x="112586" y="257061"/>
                      <a:pt x="112814" y="288379"/>
                    </a:cubicBezTo>
                    <a:cubicBezTo>
                      <a:pt x="113043" y="319698"/>
                      <a:pt x="112928" y="349987"/>
                      <a:pt x="112471" y="379248"/>
                    </a:cubicBezTo>
                    <a:lnTo>
                      <a:pt x="112471" y="379934"/>
                    </a:lnTo>
                    <a:cubicBezTo>
                      <a:pt x="115672" y="379019"/>
                      <a:pt x="121729" y="378676"/>
                      <a:pt x="130645" y="378905"/>
                    </a:cubicBezTo>
                    <a:cubicBezTo>
                      <a:pt x="139560" y="379133"/>
                      <a:pt x="149962" y="379476"/>
                      <a:pt x="161849" y="379934"/>
                    </a:cubicBezTo>
                    <a:cubicBezTo>
                      <a:pt x="173736" y="380391"/>
                      <a:pt x="186423" y="380962"/>
                      <a:pt x="199911" y="381648"/>
                    </a:cubicBezTo>
                    <a:cubicBezTo>
                      <a:pt x="213398" y="382334"/>
                      <a:pt x="226200" y="382905"/>
                      <a:pt x="238315" y="383363"/>
                    </a:cubicBezTo>
                    <a:cubicBezTo>
                      <a:pt x="250431" y="383820"/>
                      <a:pt x="261175" y="384163"/>
                      <a:pt x="270548" y="384391"/>
                    </a:cubicBezTo>
                    <a:cubicBezTo>
                      <a:pt x="279921" y="384620"/>
                      <a:pt x="286436" y="384506"/>
                      <a:pt x="290093" y="384048"/>
                    </a:cubicBezTo>
                    <a:cubicBezTo>
                      <a:pt x="290093" y="389078"/>
                      <a:pt x="289865" y="394107"/>
                      <a:pt x="289408" y="399136"/>
                    </a:cubicBezTo>
                    <a:cubicBezTo>
                      <a:pt x="288950" y="403708"/>
                      <a:pt x="288607" y="408394"/>
                      <a:pt x="288379" y="413195"/>
                    </a:cubicBezTo>
                    <a:cubicBezTo>
                      <a:pt x="288150" y="417995"/>
                      <a:pt x="288265" y="422225"/>
                      <a:pt x="288722" y="425882"/>
                    </a:cubicBezTo>
                    <a:cubicBezTo>
                      <a:pt x="289636" y="442341"/>
                      <a:pt x="290093" y="454800"/>
                      <a:pt x="290093" y="463258"/>
                    </a:cubicBezTo>
                    <a:cubicBezTo>
                      <a:pt x="290093" y="471717"/>
                      <a:pt x="289522" y="477889"/>
                      <a:pt x="288379" y="481775"/>
                    </a:cubicBezTo>
                    <a:cubicBezTo>
                      <a:pt x="287236" y="485661"/>
                      <a:pt x="285293" y="487719"/>
                      <a:pt x="282550" y="487947"/>
                    </a:cubicBezTo>
                    <a:cubicBezTo>
                      <a:pt x="279806" y="488176"/>
                      <a:pt x="275920" y="488290"/>
                      <a:pt x="270891" y="488290"/>
                    </a:cubicBezTo>
                    <a:cubicBezTo>
                      <a:pt x="265862" y="487833"/>
                      <a:pt x="259347" y="487833"/>
                      <a:pt x="251346" y="488290"/>
                    </a:cubicBezTo>
                    <a:cubicBezTo>
                      <a:pt x="243345" y="488747"/>
                      <a:pt x="229857" y="489204"/>
                      <a:pt x="210883" y="489662"/>
                    </a:cubicBezTo>
                    <a:cubicBezTo>
                      <a:pt x="191910" y="490119"/>
                      <a:pt x="165849" y="490347"/>
                      <a:pt x="132702" y="490347"/>
                    </a:cubicBezTo>
                    <a:cubicBezTo>
                      <a:pt x="99555" y="490347"/>
                      <a:pt x="55321" y="489890"/>
                      <a:pt x="0" y="488976"/>
                    </a:cubicBezTo>
                    <a:lnTo>
                      <a:pt x="0" y="476631"/>
                    </a:lnTo>
                    <a:cubicBezTo>
                      <a:pt x="1372" y="442341"/>
                      <a:pt x="2514" y="411366"/>
                      <a:pt x="3429" y="383705"/>
                    </a:cubicBezTo>
                    <a:cubicBezTo>
                      <a:pt x="4343" y="356045"/>
                      <a:pt x="4915" y="330213"/>
                      <a:pt x="5143" y="306210"/>
                    </a:cubicBezTo>
                    <a:cubicBezTo>
                      <a:pt x="5372" y="282207"/>
                      <a:pt x="5486" y="259004"/>
                      <a:pt x="5486" y="236601"/>
                    </a:cubicBezTo>
                    <a:cubicBezTo>
                      <a:pt x="5486" y="214199"/>
                      <a:pt x="5258" y="191339"/>
                      <a:pt x="4801" y="168021"/>
                    </a:cubicBezTo>
                    <a:cubicBezTo>
                      <a:pt x="4343" y="144704"/>
                      <a:pt x="3886" y="119901"/>
                      <a:pt x="3429" y="93612"/>
                    </a:cubicBezTo>
                    <a:cubicBezTo>
                      <a:pt x="2972" y="67323"/>
                      <a:pt x="2514" y="38177"/>
                      <a:pt x="2057" y="6173"/>
                    </a:cubicBezTo>
                    <a:cubicBezTo>
                      <a:pt x="6629" y="4344"/>
                      <a:pt x="13716" y="2858"/>
                      <a:pt x="23317" y="1715"/>
                    </a:cubicBezTo>
                    <a:cubicBezTo>
                      <a:pt x="32918" y="572"/>
                      <a:pt x="43205" y="0"/>
                      <a:pt x="54178" y="0"/>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12" name="TextBox 611">
                <a:extLst>
                  <a:ext uri="{FF2B5EF4-FFF2-40B4-BE49-F238E27FC236}">
                    <a16:creationId xmlns:a16="http://schemas.microsoft.com/office/drawing/2014/main" id="{59C62D37-2F2E-71EE-7CA3-4382A8DE3E8C}"/>
                  </a:ext>
                </a:extLst>
              </p:cNvPr>
              <p:cNvSpPr txBox="1"/>
              <p:nvPr/>
            </p:nvSpPr>
            <p:spPr>
              <a:xfrm>
                <a:off x="2403864" y="-493042"/>
                <a:ext cx="125863" cy="489524"/>
              </a:xfrm>
              <a:custGeom>
                <a:avLst/>
                <a:gdLst/>
                <a:ahLst/>
                <a:cxnLst/>
                <a:rect l="l" t="t" r="r" b="b"/>
                <a:pathLst>
                  <a:path w="125863" h="489524">
                    <a:moveTo>
                      <a:pt x="5848" y="275"/>
                    </a:moveTo>
                    <a:cubicBezTo>
                      <a:pt x="8134" y="-183"/>
                      <a:pt x="12591" y="-68"/>
                      <a:pt x="19221" y="617"/>
                    </a:cubicBezTo>
                    <a:cubicBezTo>
                      <a:pt x="25850" y="1303"/>
                      <a:pt x="30765" y="1646"/>
                      <a:pt x="33966" y="1646"/>
                    </a:cubicBezTo>
                    <a:cubicBezTo>
                      <a:pt x="42195" y="2103"/>
                      <a:pt x="51682" y="2675"/>
                      <a:pt x="62426" y="3361"/>
                    </a:cubicBezTo>
                    <a:cubicBezTo>
                      <a:pt x="73170" y="4046"/>
                      <a:pt x="88830" y="4161"/>
                      <a:pt x="109404" y="3704"/>
                    </a:cubicBezTo>
                    <a:lnTo>
                      <a:pt x="125863" y="3704"/>
                    </a:lnTo>
                    <a:lnTo>
                      <a:pt x="125863" y="6447"/>
                    </a:lnTo>
                    <a:cubicBezTo>
                      <a:pt x="125863" y="45766"/>
                      <a:pt x="125291" y="85314"/>
                      <a:pt x="124148" y="125090"/>
                    </a:cubicBezTo>
                    <a:cubicBezTo>
                      <a:pt x="123005" y="164867"/>
                      <a:pt x="122091" y="204757"/>
                      <a:pt x="121405" y="244762"/>
                    </a:cubicBezTo>
                    <a:cubicBezTo>
                      <a:pt x="120719" y="284767"/>
                      <a:pt x="120605" y="324658"/>
                      <a:pt x="121062" y="364434"/>
                    </a:cubicBezTo>
                    <a:cubicBezTo>
                      <a:pt x="121519" y="404211"/>
                      <a:pt x="122891" y="443530"/>
                      <a:pt x="125177" y="482392"/>
                    </a:cubicBezTo>
                    <a:cubicBezTo>
                      <a:pt x="121519" y="486050"/>
                      <a:pt x="113861" y="488221"/>
                      <a:pt x="102203" y="488907"/>
                    </a:cubicBezTo>
                    <a:cubicBezTo>
                      <a:pt x="90544" y="489593"/>
                      <a:pt x="77971" y="489707"/>
                      <a:pt x="64484" y="489250"/>
                    </a:cubicBezTo>
                    <a:cubicBezTo>
                      <a:pt x="50996" y="488793"/>
                      <a:pt x="38080" y="488221"/>
                      <a:pt x="25736" y="487535"/>
                    </a:cubicBezTo>
                    <a:cubicBezTo>
                      <a:pt x="13392" y="486850"/>
                      <a:pt x="4933" y="487193"/>
                      <a:pt x="361" y="488564"/>
                    </a:cubicBezTo>
                    <a:cubicBezTo>
                      <a:pt x="3562" y="447416"/>
                      <a:pt x="4933" y="406040"/>
                      <a:pt x="4476" y="364434"/>
                    </a:cubicBezTo>
                    <a:cubicBezTo>
                      <a:pt x="4019" y="322829"/>
                      <a:pt x="3219" y="281567"/>
                      <a:pt x="2076" y="240648"/>
                    </a:cubicBezTo>
                    <a:cubicBezTo>
                      <a:pt x="933" y="199728"/>
                      <a:pt x="247" y="159266"/>
                      <a:pt x="19" y="119261"/>
                    </a:cubicBezTo>
                    <a:cubicBezTo>
                      <a:pt x="-210" y="79256"/>
                      <a:pt x="1733" y="40051"/>
                      <a:pt x="5848" y="1646"/>
                    </a:cubicBezTo>
                    <a:lnTo>
                      <a:pt x="5848" y="275"/>
                    </a:ln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13" name="TextBox 612">
                <a:extLst>
                  <a:ext uri="{FF2B5EF4-FFF2-40B4-BE49-F238E27FC236}">
                    <a16:creationId xmlns:a16="http://schemas.microsoft.com/office/drawing/2014/main" id="{866C4213-B427-988B-5AC1-61DE49C7E989}"/>
                  </a:ext>
                </a:extLst>
              </p:cNvPr>
              <p:cNvSpPr txBox="1"/>
              <p:nvPr/>
            </p:nvSpPr>
            <p:spPr>
              <a:xfrm>
                <a:off x="2918118" y="-492511"/>
                <a:ext cx="295351" cy="485290"/>
              </a:xfrm>
              <a:custGeom>
                <a:avLst/>
                <a:gdLst/>
                <a:ahLst/>
                <a:cxnLst/>
                <a:rect l="l" t="t" r="r" b="b"/>
                <a:pathLst>
                  <a:path w="295351" h="485290">
                    <a:moveTo>
                      <a:pt x="253860" y="86"/>
                    </a:moveTo>
                    <a:cubicBezTo>
                      <a:pt x="262319" y="315"/>
                      <a:pt x="269977" y="658"/>
                      <a:pt x="276835" y="1115"/>
                    </a:cubicBezTo>
                    <a:lnTo>
                      <a:pt x="295351" y="481175"/>
                    </a:lnTo>
                    <a:cubicBezTo>
                      <a:pt x="287579" y="482547"/>
                      <a:pt x="279235" y="483461"/>
                      <a:pt x="270320" y="483918"/>
                    </a:cubicBezTo>
                    <a:cubicBezTo>
                      <a:pt x="261404" y="484376"/>
                      <a:pt x="252717" y="484604"/>
                      <a:pt x="244259" y="484604"/>
                    </a:cubicBezTo>
                    <a:cubicBezTo>
                      <a:pt x="235801" y="484604"/>
                      <a:pt x="227571" y="484604"/>
                      <a:pt x="219570" y="484604"/>
                    </a:cubicBezTo>
                    <a:cubicBezTo>
                      <a:pt x="211569" y="484604"/>
                      <a:pt x="204826" y="484833"/>
                      <a:pt x="199339" y="485290"/>
                    </a:cubicBezTo>
                    <a:lnTo>
                      <a:pt x="198653" y="485290"/>
                    </a:lnTo>
                    <a:cubicBezTo>
                      <a:pt x="196367" y="470202"/>
                      <a:pt x="194881" y="454543"/>
                      <a:pt x="194196" y="438313"/>
                    </a:cubicBezTo>
                    <a:cubicBezTo>
                      <a:pt x="193510" y="422082"/>
                      <a:pt x="193053" y="405966"/>
                      <a:pt x="192824" y="389964"/>
                    </a:cubicBezTo>
                    <a:cubicBezTo>
                      <a:pt x="192596" y="373962"/>
                      <a:pt x="192253" y="357960"/>
                      <a:pt x="191795" y="341958"/>
                    </a:cubicBezTo>
                    <a:cubicBezTo>
                      <a:pt x="191338" y="325956"/>
                      <a:pt x="190195" y="310640"/>
                      <a:pt x="188366" y="296009"/>
                    </a:cubicBezTo>
                    <a:lnTo>
                      <a:pt x="187681" y="295323"/>
                    </a:lnTo>
                    <a:cubicBezTo>
                      <a:pt x="174422" y="293037"/>
                      <a:pt x="161163" y="291894"/>
                      <a:pt x="147904" y="291894"/>
                    </a:cubicBezTo>
                    <a:cubicBezTo>
                      <a:pt x="134645" y="291894"/>
                      <a:pt x="121387" y="293495"/>
                      <a:pt x="108128" y="296695"/>
                    </a:cubicBezTo>
                    <a:cubicBezTo>
                      <a:pt x="106756" y="312697"/>
                      <a:pt x="106185" y="328470"/>
                      <a:pt x="106413" y="344015"/>
                    </a:cubicBezTo>
                    <a:cubicBezTo>
                      <a:pt x="106642" y="359560"/>
                      <a:pt x="106985" y="375105"/>
                      <a:pt x="107442" y="390650"/>
                    </a:cubicBezTo>
                    <a:cubicBezTo>
                      <a:pt x="107899" y="406194"/>
                      <a:pt x="108014" y="421396"/>
                      <a:pt x="107785" y="436255"/>
                    </a:cubicBezTo>
                    <a:cubicBezTo>
                      <a:pt x="107556" y="451114"/>
                      <a:pt x="106299" y="465859"/>
                      <a:pt x="104013" y="480489"/>
                    </a:cubicBezTo>
                    <a:cubicBezTo>
                      <a:pt x="98527" y="483690"/>
                      <a:pt x="91212" y="485290"/>
                      <a:pt x="82068" y="485290"/>
                    </a:cubicBezTo>
                    <a:cubicBezTo>
                      <a:pt x="72923" y="485290"/>
                      <a:pt x="63779" y="484833"/>
                      <a:pt x="54636" y="483918"/>
                    </a:cubicBezTo>
                    <a:cubicBezTo>
                      <a:pt x="45491" y="483004"/>
                      <a:pt x="36919" y="482318"/>
                      <a:pt x="28918" y="481861"/>
                    </a:cubicBezTo>
                    <a:cubicBezTo>
                      <a:pt x="20917" y="481404"/>
                      <a:pt x="14859" y="482318"/>
                      <a:pt x="10744" y="484604"/>
                    </a:cubicBezTo>
                    <a:cubicBezTo>
                      <a:pt x="9830" y="471803"/>
                      <a:pt x="8801" y="454315"/>
                      <a:pt x="7658" y="432140"/>
                    </a:cubicBezTo>
                    <a:cubicBezTo>
                      <a:pt x="6515" y="409966"/>
                      <a:pt x="5487" y="385049"/>
                      <a:pt x="4572" y="357388"/>
                    </a:cubicBezTo>
                    <a:cubicBezTo>
                      <a:pt x="3658" y="329728"/>
                      <a:pt x="2858" y="300353"/>
                      <a:pt x="2172" y="269263"/>
                    </a:cubicBezTo>
                    <a:cubicBezTo>
                      <a:pt x="1486" y="238173"/>
                      <a:pt x="914" y="206970"/>
                      <a:pt x="457" y="175651"/>
                    </a:cubicBezTo>
                    <a:cubicBezTo>
                      <a:pt x="0" y="144333"/>
                      <a:pt x="-114" y="114158"/>
                      <a:pt x="114" y="85126"/>
                    </a:cubicBezTo>
                    <a:cubicBezTo>
                      <a:pt x="343" y="56093"/>
                      <a:pt x="686" y="29919"/>
                      <a:pt x="1143" y="6602"/>
                    </a:cubicBezTo>
                    <a:lnTo>
                      <a:pt x="1143" y="5916"/>
                    </a:lnTo>
                    <a:lnTo>
                      <a:pt x="1829" y="5916"/>
                    </a:lnTo>
                    <a:lnTo>
                      <a:pt x="3201" y="5916"/>
                    </a:lnTo>
                    <a:cubicBezTo>
                      <a:pt x="10059" y="7287"/>
                      <a:pt x="17259" y="7745"/>
                      <a:pt x="24803" y="7287"/>
                    </a:cubicBezTo>
                    <a:cubicBezTo>
                      <a:pt x="32347" y="6830"/>
                      <a:pt x="39891" y="6373"/>
                      <a:pt x="47435" y="5916"/>
                    </a:cubicBezTo>
                    <a:cubicBezTo>
                      <a:pt x="54978" y="5459"/>
                      <a:pt x="62408" y="5230"/>
                      <a:pt x="69723" y="5230"/>
                    </a:cubicBezTo>
                    <a:cubicBezTo>
                      <a:pt x="77038" y="5230"/>
                      <a:pt x="83896" y="6144"/>
                      <a:pt x="90297" y="7973"/>
                    </a:cubicBezTo>
                    <a:cubicBezTo>
                      <a:pt x="94412" y="39520"/>
                      <a:pt x="96469" y="70152"/>
                      <a:pt x="96469" y="99870"/>
                    </a:cubicBezTo>
                    <a:cubicBezTo>
                      <a:pt x="96469" y="129588"/>
                      <a:pt x="99212" y="159078"/>
                      <a:pt x="104699" y="188339"/>
                    </a:cubicBezTo>
                    <a:lnTo>
                      <a:pt x="105385" y="188339"/>
                    </a:lnTo>
                    <a:cubicBezTo>
                      <a:pt x="116815" y="191082"/>
                      <a:pt x="129159" y="191882"/>
                      <a:pt x="142418" y="190739"/>
                    </a:cubicBezTo>
                    <a:cubicBezTo>
                      <a:pt x="155677" y="189596"/>
                      <a:pt x="168021" y="188567"/>
                      <a:pt x="179451" y="187653"/>
                    </a:cubicBezTo>
                    <a:lnTo>
                      <a:pt x="180137" y="187653"/>
                    </a:lnTo>
                    <a:cubicBezTo>
                      <a:pt x="182880" y="156106"/>
                      <a:pt x="184366" y="126617"/>
                      <a:pt x="184595" y="99185"/>
                    </a:cubicBezTo>
                    <a:cubicBezTo>
                      <a:pt x="184823" y="71753"/>
                      <a:pt x="184252" y="41577"/>
                      <a:pt x="182880" y="8659"/>
                    </a:cubicBezTo>
                    <a:cubicBezTo>
                      <a:pt x="188366" y="6830"/>
                      <a:pt x="195110" y="5230"/>
                      <a:pt x="203111" y="3858"/>
                    </a:cubicBezTo>
                    <a:cubicBezTo>
                      <a:pt x="211112" y="2487"/>
                      <a:pt x="219456" y="1458"/>
                      <a:pt x="228143" y="772"/>
                    </a:cubicBezTo>
                    <a:cubicBezTo>
                      <a:pt x="236830" y="86"/>
                      <a:pt x="245402" y="-142"/>
                      <a:pt x="253860" y="86"/>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14" name="TextBox 613">
                <a:extLst>
                  <a:ext uri="{FF2B5EF4-FFF2-40B4-BE49-F238E27FC236}">
                    <a16:creationId xmlns:a16="http://schemas.microsoft.com/office/drawing/2014/main" id="{C6326A9C-E1C2-1530-0C72-A73C45EFF490}"/>
                  </a:ext>
                </a:extLst>
              </p:cNvPr>
              <p:cNvSpPr txBox="1"/>
              <p:nvPr/>
            </p:nvSpPr>
            <p:spPr>
              <a:xfrm>
                <a:off x="1764526"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6" y="97056"/>
                      <a:pt x="287350" y="113515"/>
                    </a:cubicBezTo>
                    <a:cubicBezTo>
                      <a:pt x="278664" y="111686"/>
                      <a:pt x="267919" y="111000"/>
                      <a:pt x="255118" y="111458"/>
                    </a:cubicBezTo>
                    <a:cubicBezTo>
                      <a:pt x="242316" y="111915"/>
                      <a:pt x="225171" y="112601"/>
                      <a:pt x="203683" y="113515"/>
                    </a:cubicBezTo>
                    <a:lnTo>
                      <a:pt x="202311" y="113515"/>
                    </a:lnTo>
                    <a:lnTo>
                      <a:pt x="201625" y="113515"/>
                    </a:lnTo>
                    <a:cubicBezTo>
                      <a:pt x="201625" y="113972"/>
                      <a:pt x="201511" y="114315"/>
                      <a:pt x="201282" y="114544"/>
                    </a:cubicBezTo>
                    <a:cubicBezTo>
                      <a:pt x="201054" y="114772"/>
                      <a:pt x="200940" y="115115"/>
                      <a:pt x="200940" y="115572"/>
                    </a:cubicBezTo>
                    <a:cubicBezTo>
                      <a:pt x="200482" y="117858"/>
                      <a:pt x="200139" y="121402"/>
                      <a:pt x="199911" y="126202"/>
                    </a:cubicBezTo>
                    <a:cubicBezTo>
                      <a:pt x="199682" y="131003"/>
                      <a:pt x="199568" y="138547"/>
                      <a:pt x="199568" y="148834"/>
                    </a:cubicBezTo>
                    <a:cubicBezTo>
                      <a:pt x="199568" y="159121"/>
                      <a:pt x="199682" y="172608"/>
                      <a:pt x="199911" y="189296"/>
                    </a:cubicBezTo>
                    <a:cubicBezTo>
                      <a:pt x="200139"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2" y="482475"/>
                      <a:pt x="100127" y="483161"/>
                      <a:pt x="91897" y="484533"/>
                    </a:cubicBezTo>
                    <a:cubicBezTo>
                      <a:pt x="91440" y="482704"/>
                      <a:pt x="91440" y="474474"/>
                      <a:pt x="91897" y="459844"/>
                    </a:cubicBezTo>
                    <a:cubicBezTo>
                      <a:pt x="92354" y="445214"/>
                      <a:pt x="92697" y="423382"/>
                      <a:pt x="92926" y="394350"/>
                    </a:cubicBezTo>
                    <a:cubicBezTo>
                      <a:pt x="93155" y="365318"/>
                      <a:pt x="92926" y="328170"/>
                      <a:pt x="92240" y="282908"/>
                    </a:cubicBezTo>
                    <a:cubicBezTo>
                      <a:pt x="91555" y="237645"/>
                      <a:pt x="89840" y="183009"/>
                      <a:pt x="87097" y="119001"/>
                    </a:cubicBezTo>
                    <a:lnTo>
                      <a:pt x="86411" y="118316"/>
                    </a:lnTo>
                    <a:cubicBezTo>
                      <a:pt x="80924" y="115572"/>
                      <a:pt x="74066"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4" y="59680"/>
                      <a:pt x="0" y="48593"/>
                      <a:pt x="0" y="36705"/>
                    </a:cubicBezTo>
                    <a:cubicBezTo>
                      <a:pt x="0" y="24818"/>
                      <a:pt x="457" y="13388"/>
                      <a:pt x="1372" y="2415"/>
                    </a:cubicBezTo>
                    <a:cubicBezTo>
                      <a:pt x="1372" y="1958"/>
                      <a:pt x="1257" y="1730"/>
                      <a:pt x="1029" y="1730"/>
                    </a:cubicBezTo>
                    <a:cubicBezTo>
                      <a:pt x="800" y="1730"/>
                      <a:pt x="686" y="1501"/>
                      <a:pt x="686" y="1044"/>
                    </a:cubicBezTo>
                    <a:cubicBezTo>
                      <a:pt x="47320" y="587"/>
                      <a:pt x="95441" y="244"/>
                      <a:pt x="145047" y="1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15" name="TextBox 614">
                <a:extLst>
                  <a:ext uri="{FF2B5EF4-FFF2-40B4-BE49-F238E27FC236}">
                    <a16:creationId xmlns:a16="http://schemas.microsoft.com/office/drawing/2014/main" id="{7C6E57AC-C8A3-A836-D095-61E45E257018}"/>
                  </a:ext>
                </a:extLst>
              </p:cNvPr>
              <p:cNvSpPr txBox="1"/>
              <p:nvPr/>
            </p:nvSpPr>
            <p:spPr>
              <a:xfrm>
                <a:off x="3240901"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7" y="97056"/>
                      <a:pt x="287351" y="113515"/>
                    </a:cubicBezTo>
                    <a:cubicBezTo>
                      <a:pt x="278664" y="111686"/>
                      <a:pt x="267920" y="111000"/>
                      <a:pt x="255118" y="111458"/>
                    </a:cubicBezTo>
                    <a:cubicBezTo>
                      <a:pt x="242316" y="111915"/>
                      <a:pt x="225171" y="112601"/>
                      <a:pt x="203683" y="113515"/>
                    </a:cubicBezTo>
                    <a:lnTo>
                      <a:pt x="202311" y="113515"/>
                    </a:lnTo>
                    <a:lnTo>
                      <a:pt x="201625" y="113515"/>
                    </a:lnTo>
                    <a:cubicBezTo>
                      <a:pt x="201625" y="113972"/>
                      <a:pt x="201511" y="114315"/>
                      <a:pt x="201283" y="114544"/>
                    </a:cubicBezTo>
                    <a:cubicBezTo>
                      <a:pt x="201054" y="114772"/>
                      <a:pt x="200940" y="115115"/>
                      <a:pt x="200940" y="115572"/>
                    </a:cubicBezTo>
                    <a:cubicBezTo>
                      <a:pt x="200482" y="117858"/>
                      <a:pt x="200140" y="121402"/>
                      <a:pt x="199911" y="126202"/>
                    </a:cubicBezTo>
                    <a:cubicBezTo>
                      <a:pt x="199682" y="131003"/>
                      <a:pt x="199568" y="138547"/>
                      <a:pt x="199568" y="148834"/>
                    </a:cubicBezTo>
                    <a:cubicBezTo>
                      <a:pt x="199568" y="159121"/>
                      <a:pt x="199682" y="172608"/>
                      <a:pt x="199911" y="189296"/>
                    </a:cubicBezTo>
                    <a:cubicBezTo>
                      <a:pt x="200140"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3" y="482475"/>
                      <a:pt x="100127" y="483161"/>
                      <a:pt x="91897" y="484533"/>
                    </a:cubicBezTo>
                    <a:cubicBezTo>
                      <a:pt x="91440" y="482704"/>
                      <a:pt x="91440" y="474474"/>
                      <a:pt x="91897" y="459844"/>
                    </a:cubicBezTo>
                    <a:cubicBezTo>
                      <a:pt x="92355" y="445214"/>
                      <a:pt x="92698" y="423382"/>
                      <a:pt x="92926" y="394350"/>
                    </a:cubicBezTo>
                    <a:cubicBezTo>
                      <a:pt x="93155" y="365318"/>
                      <a:pt x="92926" y="328170"/>
                      <a:pt x="92240" y="282908"/>
                    </a:cubicBezTo>
                    <a:cubicBezTo>
                      <a:pt x="91555" y="237645"/>
                      <a:pt x="89840" y="183009"/>
                      <a:pt x="87097" y="119001"/>
                    </a:cubicBezTo>
                    <a:lnTo>
                      <a:pt x="86411" y="118316"/>
                    </a:lnTo>
                    <a:cubicBezTo>
                      <a:pt x="80925" y="115572"/>
                      <a:pt x="74067"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5" y="59680"/>
                      <a:pt x="0" y="48593"/>
                      <a:pt x="0" y="36705"/>
                    </a:cubicBezTo>
                    <a:cubicBezTo>
                      <a:pt x="0" y="24818"/>
                      <a:pt x="457" y="13388"/>
                      <a:pt x="1372" y="2415"/>
                    </a:cubicBezTo>
                    <a:cubicBezTo>
                      <a:pt x="1372" y="1958"/>
                      <a:pt x="1258" y="1730"/>
                      <a:pt x="1029" y="1730"/>
                    </a:cubicBezTo>
                    <a:cubicBezTo>
                      <a:pt x="800" y="1730"/>
                      <a:pt x="686" y="1501"/>
                      <a:pt x="686" y="1044"/>
                    </a:cubicBezTo>
                    <a:cubicBezTo>
                      <a:pt x="47320" y="587"/>
                      <a:pt x="95441" y="244"/>
                      <a:pt x="145047" y="15"/>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16" name="TextBox 615">
                <a:extLst>
                  <a:ext uri="{FF2B5EF4-FFF2-40B4-BE49-F238E27FC236}">
                    <a16:creationId xmlns:a16="http://schemas.microsoft.com/office/drawing/2014/main" id="{AC240B7D-2A61-ACD2-F96B-0819D6D833F1}"/>
                  </a:ext>
                </a:extLst>
              </p:cNvPr>
              <p:cNvSpPr txBox="1"/>
              <p:nvPr/>
            </p:nvSpPr>
            <p:spPr>
              <a:xfrm>
                <a:off x="2577199" y="-488515"/>
                <a:ext cx="296265" cy="492017"/>
              </a:xfrm>
              <a:custGeom>
                <a:avLst/>
                <a:gdLst/>
                <a:ahLst/>
                <a:cxnLst/>
                <a:rect l="l" t="t" r="r" b="b"/>
                <a:pathLst>
                  <a:path w="296265" h="492017">
                    <a:moveTo>
                      <a:pt x="151162" y="120"/>
                    </a:moveTo>
                    <a:cubicBezTo>
                      <a:pt x="163164" y="520"/>
                      <a:pt x="174879" y="1920"/>
                      <a:pt x="186309" y="4320"/>
                    </a:cubicBezTo>
                    <a:cubicBezTo>
                      <a:pt x="209169" y="9121"/>
                      <a:pt x="228829" y="17693"/>
                      <a:pt x="245288" y="30038"/>
                    </a:cubicBezTo>
                    <a:cubicBezTo>
                      <a:pt x="261747" y="42382"/>
                      <a:pt x="274092" y="58727"/>
                      <a:pt x="282321" y="79072"/>
                    </a:cubicBezTo>
                    <a:cubicBezTo>
                      <a:pt x="290551" y="99418"/>
                      <a:pt x="293065" y="123535"/>
                      <a:pt x="289865" y="151424"/>
                    </a:cubicBezTo>
                    <a:lnTo>
                      <a:pt x="289179" y="155539"/>
                    </a:lnTo>
                    <a:cubicBezTo>
                      <a:pt x="288265" y="156911"/>
                      <a:pt x="286207" y="157596"/>
                      <a:pt x="283007" y="157596"/>
                    </a:cubicBezTo>
                    <a:cubicBezTo>
                      <a:pt x="279807" y="157596"/>
                      <a:pt x="274549" y="157825"/>
                      <a:pt x="267234" y="158282"/>
                    </a:cubicBezTo>
                    <a:cubicBezTo>
                      <a:pt x="260376" y="158282"/>
                      <a:pt x="254546" y="158397"/>
                      <a:pt x="249746" y="158625"/>
                    </a:cubicBezTo>
                    <a:cubicBezTo>
                      <a:pt x="244945" y="158854"/>
                      <a:pt x="240145" y="158968"/>
                      <a:pt x="235344" y="158968"/>
                    </a:cubicBezTo>
                    <a:cubicBezTo>
                      <a:pt x="230543" y="158968"/>
                      <a:pt x="225628" y="158739"/>
                      <a:pt x="220599" y="158282"/>
                    </a:cubicBezTo>
                    <a:cubicBezTo>
                      <a:pt x="215570" y="157825"/>
                      <a:pt x="209626" y="157139"/>
                      <a:pt x="202768" y="156225"/>
                    </a:cubicBezTo>
                    <a:cubicBezTo>
                      <a:pt x="201397" y="151653"/>
                      <a:pt x="199454" y="146052"/>
                      <a:pt x="196939" y="139423"/>
                    </a:cubicBezTo>
                    <a:cubicBezTo>
                      <a:pt x="194425" y="132793"/>
                      <a:pt x="191224" y="126621"/>
                      <a:pt x="187338" y="120906"/>
                    </a:cubicBezTo>
                    <a:cubicBezTo>
                      <a:pt x="183452" y="115191"/>
                      <a:pt x="178994" y="110162"/>
                      <a:pt x="173965" y="105819"/>
                    </a:cubicBezTo>
                    <a:cubicBezTo>
                      <a:pt x="168936" y="101475"/>
                      <a:pt x="162992" y="99303"/>
                      <a:pt x="156134" y="99303"/>
                    </a:cubicBezTo>
                    <a:cubicBezTo>
                      <a:pt x="148362" y="98846"/>
                      <a:pt x="140818" y="98618"/>
                      <a:pt x="133503" y="98618"/>
                    </a:cubicBezTo>
                    <a:cubicBezTo>
                      <a:pt x="126188" y="98618"/>
                      <a:pt x="119787" y="101361"/>
                      <a:pt x="114300" y="106847"/>
                    </a:cubicBezTo>
                    <a:cubicBezTo>
                      <a:pt x="113386" y="107762"/>
                      <a:pt x="112129" y="110162"/>
                      <a:pt x="110528" y="114048"/>
                    </a:cubicBezTo>
                    <a:cubicBezTo>
                      <a:pt x="108928" y="117934"/>
                      <a:pt x="107671" y="121706"/>
                      <a:pt x="106757" y="125364"/>
                    </a:cubicBezTo>
                    <a:cubicBezTo>
                      <a:pt x="103556" y="136337"/>
                      <a:pt x="100927" y="149595"/>
                      <a:pt x="98870" y="165140"/>
                    </a:cubicBezTo>
                    <a:cubicBezTo>
                      <a:pt x="96812" y="180685"/>
                      <a:pt x="95327" y="197258"/>
                      <a:pt x="94412" y="214861"/>
                    </a:cubicBezTo>
                    <a:cubicBezTo>
                      <a:pt x="93498" y="232463"/>
                      <a:pt x="93269" y="250637"/>
                      <a:pt x="93726" y="269382"/>
                    </a:cubicBezTo>
                    <a:cubicBezTo>
                      <a:pt x="94183" y="288127"/>
                      <a:pt x="95098" y="305958"/>
                      <a:pt x="96470" y="322874"/>
                    </a:cubicBezTo>
                    <a:cubicBezTo>
                      <a:pt x="97384" y="332933"/>
                      <a:pt x="99213" y="343905"/>
                      <a:pt x="101956" y="355793"/>
                    </a:cubicBezTo>
                    <a:cubicBezTo>
                      <a:pt x="104699" y="367680"/>
                      <a:pt x="110414" y="377052"/>
                      <a:pt x="119101" y="383910"/>
                    </a:cubicBezTo>
                    <a:cubicBezTo>
                      <a:pt x="123216" y="386654"/>
                      <a:pt x="128474" y="388711"/>
                      <a:pt x="134874" y="390083"/>
                    </a:cubicBezTo>
                    <a:cubicBezTo>
                      <a:pt x="141732" y="390997"/>
                      <a:pt x="148933" y="390768"/>
                      <a:pt x="156477" y="389397"/>
                    </a:cubicBezTo>
                    <a:cubicBezTo>
                      <a:pt x="164021" y="388025"/>
                      <a:pt x="170993" y="386196"/>
                      <a:pt x="177394" y="383910"/>
                    </a:cubicBezTo>
                    <a:cubicBezTo>
                      <a:pt x="182423" y="381624"/>
                      <a:pt x="186766" y="378538"/>
                      <a:pt x="190424" y="374652"/>
                    </a:cubicBezTo>
                    <a:cubicBezTo>
                      <a:pt x="194082" y="370766"/>
                      <a:pt x="196825" y="365622"/>
                      <a:pt x="198654" y="359222"/>
                    </a:cubicBezTo>
                    <a:cubicBezTo>
                      <a:pt x="199111" y="357393"/>
                      <a:pt x="199682" y="354307"/>
                      <a:pt x="200368" y="349963"/>
                    </a:cubicBezTo>
                    <a:cubicBezTo>
                      <a:pt x="201054" y="345620"/>
                      <a:pt x="201511" y="341162"/>
                      <a:pt x="201740" y="336590"/>
                    </a:cubicBezTo>
                    <a:cubicBezTo>
                      <a:pt x="201968" y="332018"/>
                      <a:pt x="201968" y="327903"/>
                      <a:pt x="201740" y="324246"/>
                    </a:cubicBezTo>
                    <a:cubicBezTo>
                      <a:pt x="201511" y="320588"/>
                      <a:pt x="200711" y="318531"/>
                      <a:pt x="199340" y="318074"/>
                    </a:cubicBezTo>
                    <a:cubicBezTo>
                      <a:pt x="196596" y="317616"/>
                      <a:pt x="192824" y="317502"/>
                      <a:pt x="188024" y="317731"/>
                    </a:cubicBezTo>
                    <a:cubicBezTo>
                      <a:pt x="183223" y="317959"/>
                      <a:pt x="178194" y="318188"/>
                      <a:pt x="172936" y="318416"/>
                    </a:cubicBezTo>
                    <a:cubicBezTo>
                      <a:pt x="167678" y="318645"/>
                      <a:pt x="162878" y="318645"/>
                      <a:pt x="158534" y="318416"/>
                    </a:cubicBezTo>
                    <a:cubicBezTo>
                      <a:pt x="154191" y="318188"/>
                      <a:pt x="150876" y="317616"/>
                      <a:pt x="148590" y="316702"/>
                    </a:cubicBezTo>
                    <a:cubicBezTo>
                      <a:pt x="147676" y="309387"/>
                      <a:pt x="147104" y="302986"/>
                      <a:pt x="146876" y="297500"/>
                    </a:cubicBezTo>
                    <a:cubicBezTo>
                      <a:pt x="146647" y="292013"/>
                      <a:pt x="146647" y="286641"/>
                      <a:pt x="146876" y="281383"/>
                    </a:cubicBezTo>
                    <a:cubicBezTo>
                      <a:pt x="147104" y="276125"/>
                      <a:pt x="147219" y="270753"/>
                      <a:pt x="147219" y="265267"/>
                    </a:cubicBezTo>
                    <a:cubicBezTo>
                      <a:pt x="147219" y="259781"/>
                      <a:pt x="146762" y="252923"/>
                      <a:pt x="145847" y="244693"/>
                    </a:cubicBezTo>
                    <a:lnTo>
                      <a:pt x="145847" y="244007"/>
                    </a:lnTo>
                    <a:cubicBezTo>
                      <a:pt x="145847" y="243550"/>
                      <a:pt x="146076" y="243321"/>
                      <a:pt x="146533" y="243321"/>
                    </a:cubicBezTo>
                    <a:cubicBezTo>
                      <a:pt x="146533" y="243321"/>
                      <a:pt x="146990" y="243093"/>
                      <a:pt x="147905" y="242636"/>
                    </a:cubicBezTo>
                    <a:cubicBezTo>
                      <a:pt x="153848" y="238978"/>
                      <a:pt x="163564" y="236806"/>
                      <a:pt x="177051" y="236121"/>
                    </a:cubicBezTo>
                    <a:cubicBezTo>
                      <a:pt x="190538" y="235435"/>
                      <a:pt x="204826" y="235320"/>
                      <a:pt x="219914" y="235778"/>
                    </a:cubicBezTo>
                    <a:cubicBezTo>
                      <a:pt x="235001" y="236235"/>
                      <a:pt x="249060" y="237035"/>
                      <a:pt x="262090" y="238178"/>
                    </a:cubicBezTo>
                    <a:cubicBezTo>
                      <a:pt x="275120" y="239321"/>
                      <a:pt x="283921" y="239892"/>
                      <a:pt x="288493" y="239892"/>
                    </a:cubicBezTo>
                    <a:lnTo>
                      <a:pt x="289865" y="239892"/>
                    </a:lnTo>
                    <a:lnTo>
                      <a:pt x="290551" y="240578"/>
                    </a:lnTo>
                    <a:cubicBezTo>
                      <a:pt x="293294" y="264810"/>
                      <a:pt x="295123" y="290527"/>
                      <a:pt x="296037" y="317731"/>
                    </a:cubicBezTo>
                    <a:cubicBezTo>
                      <a:pt x="296952" y="344934"/>
                      <a:pt x="295123" y="370880"/>
                      <a:pt x="290551" y="395569"/>
                    </a:cubicBezTo>
                    <a:cubicBezTo>
                      <a:pt x="288265" y="418886"/>
                      <a:pt x="281178" y="436717"/>
                      <a:pt x="269291" y="449061"/>
                    </a:cubicBezTo>
                    <a:cubicBezTo>
                      <a:pt x="257404" y="461406"/>
                      <a:pt x="242774" y="470778"/>
                      <a:pt x="225400" y="477179"/>
                    </a:cubicBezTo>
                    <a:cubicBezTo>
                      <a:pt x="213970" y="480380"/>
                      <a:pt x="202083" y="483237"/>
                      <a:pt x="189738" y="485752"/>
                    </a:cubicBezTo>
                    <a:cubicBezTo>
                      <a:pt x="177394" y="488266"/>
                      <a:pt x="164821" y="490095"/>
                      <a:pt x="152019" y="491238"/>
                    </a:cubicBezTo>
                    <a:cubicBezTo>
                      <a:pt x="139218" y="492381"/>
                      <a:pt x="126759" y="492267"/>
                      <a:pt x="114643" y="490895"/>
                    </a:cubicBezTo>
                    <a:cubicBezTo>
                      <a:pt x="102527" y="489524"/>
                      <a:pt x="90983" y="486552"/>
                      <a:pt x="80010" y="481980"/>
                    </a:cubicBezTo>
                    <a:cubicBezTo>
                      <a:pt x="61722" y="474207"/>
                      <a:pt x="47778" y="463692"/>
                      <a:pt x="38177" y="450433"/>
                    </a:cubicBezTo>
                    <a:cubicBezTo>
                      <a:pt x="28575" y="437174"/>
                      <a:pt x="21032" y="420715"/>
                      <a:pt x="15545" y="401055"/>
                    </a:cubicBezTo>
                    <a:cubicBezTo>
                      <a:pt x="14174" y="396026"/>
                      <a:pt x="12688" y="389054"/>
                      <a:pt x="11088" y="380138"/>
                    </a:cubicBezTo>
                    <a:cubicBezTo>
                      <a:pt x="9487" y="371223"/>
                      <a:pt x="8230" y="362193"/>
                      <a:pt x="7316" y="353049"/>
                    </a:cubicBezTo>
                    <a:cubicBezTo>
                      <a:pt x="5944" y="338419"/>
                      <a:pt x="4801" y="325160"/>
                      <a:pt x="3887" y="313273"/>
                    </a:cubicBezTo>
                    <a:cubicBezTo>
                      <a:pt x="2972" y="301386"/>
                      <a:pt x="2172" y="289613"/>
                      <a:pt x="1486" y="277954"/>
                    </a:cubicBezTo>
                    <a:cubicBezTo>
                      <a:pt x="801" y="266296"/>
                      <a:pt x="343" y="253951"/>
                      <a:pt x="115" y="240921"/>
                    </a:cubicBezTo>
                    <a:cubicBezTo>
                      <a:pt x="-114" y="227891"/>
                      <a:pt x="0" y="212918"/>
                      <a:pt x="458" y="196001"/>
                    </a:cubicBezTo>
                    <a:cubicBezTo>
                      <a:pt x="915" y="181371"/>
                      <a:pt x="1600" y="166398"/>
                      <a:pt x="2515" y="151081"/>
                    </a:cubicBezTo>
                    <a:cubicBezTo>
                      <a:pt x="3429" y="135765"/>
                      <a:pt x="5030" y="120792"/>
                      <a:pt x="7316" y="106161"/>
                    </a:cubicBezTo>
                    <a:cubicBezTo>
                      <a:pt x="9602" y="91074"/>
                      <a:pt x="13602" y="76443"/>
                      <a:pt x="19317" y="62270"/>
                    </a:cubicBezTo>
                    <a:cubicBezTo>
                      <a:pt x="25032" y="48097"/>
                      <a:pt x="34519" y="36438"/>
                      <a:pt x="47778" y="27294"/>
                    </a:cubicBezTo>
                    <a:cubicBezTo>
                      <a:pt x="56922" y="19522"/>
                      <a:pt x="67209" y="13807"/>
                      <a:pt x="78639" y="10149"/>
                    </a:cubicBezTo>
                    <a:cubicBezTo>
                      <a:pt x="90069" y="6492"/>
                      <a:pt x="101956" y="3749"/>
                      <a:pt x="114300" y="1920"/>
                    </a:cubicBezTo>
                    <a:cubicBezTo>
                      <a:pt x="126873" y="320"/>
                      <a:pt x="139161" y="-280"/>
                      <a:pt x="151162" y="120"/>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17" name="TextBox 616">
                <a:extLst>
                  <a:ext uri="{FF2B5EF4-FFF2-40B4-BE49-F238E27FC236}">
                    <a16:creationId xmlns:a16="http://schemas.microsoft.com/office/drawing/2014/main" id="{E4A56714-946A-2701-C48B-06BC735F59E6}"/>
                  </a:ext>
                </a:extLst>
              </p:cNvPr>
              <p:cNvSpPr txBox="1"/>
              <p:nvPr/>
            </p:nvSpPr>
            <p:spPr>
              <a:xfrm>
                <a:off x="1444221" y="-487570"/>
                <a:ext cx="293253" cy="489950"/>
              </a:xfrm>
              <a:custGeom>
                <a:avLst/>
                <a:gdLst/>
                <a:ahLst/>
                <a:cxnLst/>
                <a:rect l="l" t="t" r="r" b="b"/>
                <a:pathLst>
                  <a:path w="293253" h="489950">
                    <a:moveTo>
                      <a:pt x="155980" y="289"/>
                    </a:moveTo>
                    <a:cubicBezTo>
                      <a:pt x="173582" y="1203"/>
                      <a:pt x="190727" y="4290"/>
                      <a:pt x="207415" y="9547"/>
                    </a:cubicBezTo>
                    <a:cubicBezTo>
                      <a:pt x="224103" y="14805"/>
                      <a:pt x="239076" y="22463"/>
                      <a:pt x="252335" y="32522"/>
                    </a:cubicBezTo>
                    <a:cubicBezTo>
                      <a:pt x="265594" y="44409"/>
                      <a:pt x="274966" y="58353"/>
                      <a:pt x="280453" y="74355"/>
                    </a:cubicBezTo>
                    <a:cubicBezTo>
                      <a:pt x="283653" y="81213"/>
                      <a:pt x="286053" y="88186"/>
                      <a:pt x="287654" y="95272"/>
                    </a:cubicBezTo>
                    <a:cubicBezTo>
                      <a:pt x="289254" y="102359"/>
                      <a:pt x="290511" y="109560"/>
                      <a:pt x="291425" y="116875"/>
                    </a:cubicBezTo>
                    <a:cubicBezTo>
                      <a:pt x="292340" y="128305"/>
                      <a:pt x="292911" y="139621"/>
                      <a:pt x="293140" y="150822"/>
                    </a:cubicBezTo>
                    <a:cubicBezTo>
                      <a:pt x="293368" y="162024"/>
                      <a:pt x="293254" y="173339"/>
                      <a:pt x="292797" y="184769"/>
                    </a:cubicBezTo>
                    <a:cubicBezTo>
                      <a:pt x="291425" y="209001"/>
                      <a:pt x="290968" y="232547"/>
                      <a:pt x="291425" y="255407"/>
                    </a:cubicBezTo>
                    <a:cubicBezTo>
                      <a:pt x="291883" y="278267"/>
                      <a:pt x="291197" y="301584"/>
                      <a:pt x="289368" y="325358"/>
                    </a:cubicBezTo>
                    <a:lnTo>
                      <a:pt x="287311" y="347990"/>
                    </a:lnTo>
                    <a:cubicBezTo>
                      <a:pt x="286396" y="363992"/>
                      <a:pt x="283882" y="380108"/>
                      <a:pt x="279767" y="396338"/>
                    </a:cubicBezTo>
                    <a:cubicBezTo>
                      <a:pt x="275652" y="412569"/>
                      <a:pt x="269480" y="427314"/>
                      <a:pt x="261250" y="440573"/>
                    </a:cubicBezTo>
                    <a:cubicBezTo>
                      <a:pt x="253478" y="451545"/>
                      <a:pt x="243305" y="460347"/>
                      <a:pt x="230732" y="466976"/>
                    </a:cubicBezTo>
                    <a:cubicBezTo>
                      <a:pt x="218159" y="473605"/>
                      <a:pt x="204786" y="478749"/>
                      <a:pt x="190613" y="482406"/>
                    </a:cubicBezTo>
                    <a:cubicBezTo>
                      <a:pt x="177811" y="486064"/>
                      <a:pt x="164895" y="488350"/>
                      <a:pt x="151865" y="489264"/>
                    </a:cubicBezTo>
                    <a:cubicBezTo>
                      <a:pt x="138835" y="490179"/>
                      <a:pt x="125690" y="490179"/>
                      <a:pt x="112432" y="489264"/>
                    </a:cubicBezTo>
                    <a:cubicBezTo>
                      <a:pt x="102830" y="488350"/>
                      <a:pt x="93572" y="487093"/>
                      <a:pt x="84657" y="485492"/>
                    </a:cubicBezTo>
                    <a:cubicBezTo>
                      <a:pt x="75741" y="483892"/>
                      <a:pt x="67283" y="481263"/>
                      <a:pt x="59282" y="477606"/>
                    </a:cubicBezTo>
                    <a:cubicBezTo>
                      <a:pt x="51281" y="473948"/>
                      <a:pt x="44080" y="469262"/>
                      <a:pt x="37679" y="463547"/>
                    </a:cubicBezTo>
                    <a:cubicBezTo>
                      <a:pt x="31279" y="457832"/>
                      <a:pt x="26021" y="450402"/>
                      <a:pt x="21906" y="441258"/>
                    </a:cubicBezTo>
                    <a:cubicBezTo>
                      <a:pt x="15505" y="429828"/>
                      <a:pt x="11276" y="417598"/>
                      <a:pt x="9219" y="404568"/>
                    </a:cubicBezTo>
                    <a:cubicBezTo>
                      <a:pt x="7161" y="391538"/>
                      <a:pt x="5904" y="378393"/>
                      <a:pt x="5447" y="365135"/>
                    </a:cubicBezTo>
                    <a:cubicBezTo>
                      <a:pt x="4075" y="329473"/>
                      <a:pt x="2589" y="293697"/>
                      <a:pt x="989" y="257807"/>
                    </a:cubicBezTo>
                    <a:cubicBezTo>
                      <a:pt x="-611" y="221917"/>
                      <a:pt x="-268" y="185912"/>
                      <a:pt x="2018" y="149793"/>
                    </a:cubicBezTo>
                    <a:cubicBezTo>
                      <a:pt x="2475" y="129219"/>
                      <a:pt x="5104" y="108531"/>
                      <a:pt x="9905" y="87729"/>
                    </a:cubicBezTo>
                    <a:cubicBezTo>
                      <a:pt x="14705" y="66926"/>
                      <a:pt x="24192" y="48524"/>
                      <a:pt x="38365" y="32522"/>
                    </a:cubicBezTo>
                    <a:cubicBezTo>
                      <a:pt x="42937" y="27950"/>
                      <a:pt x="48195" y="23835"/>
                      <a:pt x="54139" y="20177"/>
                    </a:cubicBezTo>
                    <a:cubicBezTo>
                      <a:pt x="69226" y="12862"/>
                      <a:pt x="85571" y="7490"/>
                      <a:pt x="103173" y="4061"/>
                    </a:cubicBezTo>
                    <a:cubicBezTo>
                      <a:pt x="120775" y="632"/>
                      <a:pt x="138378" y="-625"/>
                      <a:pt x="155980" y="289"/>
                    </a:cubicBezTo>
                    <a:close/>
                    <a:moveTo>
                      <a:pt x="153408" y="94415"/>
                    </a:moveTo>
                    <a:cubicBezTo>
                      <a:pt x="148722" y="94072"/>
                      <a:pt x="143978" y="94472"/>
                      <a:pt x="139178" y="95615"/>
                    </a:cubicBezTo>
                    <a:cubicBezTo>
                      <a:pt x="129577" y="97901"/>
                      <a:pt x="121118" y="101787"/>
                      <a:pt x="113803" y="107274"/>
                    </a:cubicBezTo>
                    <a:cubicBezTo>
                      <a:pt x="97801" y="119618"/>
                      <a:pt x="87057" y="135392"/>
                      <a:pt x="81571" y="154594"/>
                    </a:cubicBezTo>
                    <a:cubicBezTo>
                      <a:pt x="77913" y="171968"/>
                      <a:pt x="75741" y="190256"/>
                      <a:pt x="75056" y="209458"/>
                    </a:cubicBezTo>
                    <a:cubicBezTo>
                      <a:pt x="74370" y="228660"/>
                      <a:pt x="74484" y="247863"/>
                      <a:pt x="75398" y="267065"/>
                    </a:cubicBezTo>
                    <a:cubicBezTo>
                      <a:pt x="77684" y="283067"/>
                      <a:pt x="79285" y="299412"/>
                      <a:pt x="80199" y="316100"/>
                    </a:cubicBezTo>
                    <a:cubicBezTo>
                      <a:pt x="81113" y="332788"/>
                      <a:pt x="83857" y="348675"/>
                      <a:pt x="88429" y="363763"/>
                    </a:cubicBezTo>
                    <a:cubicBezTo>
                      <a:pt x="93001" y="372907"/>
                      <a:pt x="99630" y="379994"/>
                      <a:pt x="108317" y="385023"/>
                    </a:cubicBezTo>
                    <a:cubicBezTo>
                      <a:pt x="117004" y="390052"/>
                      <a:pt x="126376" y="392909"/>
                      <a:pt x="136435" y="393595"/>
                    </a:cubicBezTo>
                    <a:cubicBezTo>
                      <a:pt x="146493" y="394281"/>
                      <a:pt x="156551" y="392909"/>
                      <a:pt x="166610" y="389480"/>
                    </a:cubicBezTo>
                    <a:cubicBezTo>
                      <a:pt x="176668" y="386051"/>
                      <a:pt x="185126" y="380451"/>
                      <a:pt x="191984" y="372678"/>
                    </a:cubicBezTo>
                    <a:cubicBezTo>
                      <a:pt x="196099" y="367192"/>
                      <a:pt x="199071" y="362734"/>
                      <a:pt x="200900" y="359305"/>
                    </a:cubicBezTo>
                    <a:cubicBezTo>
                      <a:pt x="202729" y="355876"/>
                      <a:pt x="203872" y="352104"/>
                      <a:pt x="204329" y="347990"/>
                    </a:cubicBezTo>
                    <a:cubicBezTo>
                      <a:pt x="204786" y="343875"/>
                      <a:pt x="204900" y="338960"/>
                      <a:pt x="204672" y="333245"/>
                    </a:cubicBezTo>
                    <a:cubicBezTo>
                      <a:pt x="204443" y="327530"/>
                      <a:pt x="204786" y="319872"/>
                      <a:pt x="205700" y="310271"/>
                    </a:cubicBezTo>
                    <a:cubicBezTo>
                      <a:pt x="206158" y="301127"/>
                      <a:pt x="206500" y="293126"/>
                      <a:pt x="206729" y="286268"/>
                    </a:cubicBezTo>
                    <a:cubicBezTo>
                      <a:pt x="206958" y="279410"/>
                      <a:pt x="207072" y="275523"/>
                      <a:pt x="207072" y="274609"/>
                    </a:cubicBezTo>
                    <a:lnTo>
                      <a:pt x="207072" y="241691"/>
                    </a:lnTo>
                    <a:lnTo>
                      <a:pt x="205700" y="195056"/>
                    </a:lnTo>
                    <a:cubicBezTo>
                      <a:pt x="205700" y="194599"/>
                      <a:pt x="205358" y="189913"/>
                      <a:pt x="204672" y="180997"/>
                    </a:cubicBezTo>
                    <a:cubicBezTo>
                      <a:pt x="203986" y="172082"/>
                      <a:pt x="203414" y="163738"/>
                      <a:pt x="202957" y="155966"/>
                    </a:cubicBezTo>
                    <a:cubicBezTo>
                      <a:pt x="202043" y="143164"/>
                      <a:pt x="198500" y="131505"/>
                      <a:pt x="192327" y="120990"/>
                    </a:cubicBezTo>
                    <a:cubicBezTo>
                      <a:pt x="186155" y="110474"/>
                      <a:pt x="177811" y="102702"/>
                      <a:pt x="167296" y="97673"/>
                    </a:cubicBezTo>
                    <a:cubicBezTo>
                      <a:pt x="162724" y="95844"/>
                      <a:pt x="158095" y="94758"/>
                      <a:pt x="153408" y="9441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618" name="TextBox 617">
                <a:extLst>
                  <a:ext uri="{FF2B5EF4-FFF2-40B4-BE49-F238E27FC236}">
                    <a16:creationId xmlns:a16="http://schemas.microsoft.com/office/drawing/2014/main" id="{AF085CE9-09AB-8AE4-5F74-91A8DC9F000D}"/>
                  </a:ext>
                </a:extLst>
              </p:cNvPr>
              <p:cNvSpPr txBox="1"/>
              <p:nvPr/>
            </p:nvSpPr>
            <p:spPr>
              <a:xfrm>
                <a:off x="756665" y="-486561"/>
                <a:ext cx="312924" cy="482860"/>
              </a:xfrm>
              <a:custGeom>
                <a:avLst/>
                <a:gdLst/>
                <a:ahLst/>
                <a:cxnLst/>
                <a:rect l="l" t="t" r="r" b="b"/>
                <a:pathLst>
                  <a:path w="312924" h="482860">
                    <a:moveTo>
                      <a:pt x="174805" y="309"/>
                    </a:moveTo>
                    <a:cubicBezTo>
                      <a:pt x="188292" y="995"/>
                      <a:pt x="201551" y="2938"/>
                      <a:pt x="214581" y="6138"/>
                    </a:cubicBezTo>
                    <a:cubicBezTo>
                      <a:pt x="227611" y="9338"/>
                      <a:pt x="239613" y="13453"/>
                      <a:pt x="250586" y="18482"/>
                    </a:cubicBezTo>
                    <a:cubicBezTo>
                      <a:pt x="272531" y="29912"/>
                      <a:pt x="289448" y="46829"/>
                      <a:pt x="301335" y="69232"/>
                    </a:cubicBezTo>
                    <a:cubicBezTo>
                      <a:pt x="313222" y="91634"/>
                      <a:pt x="315965" y="119981"/>
                      <a:pt x="309564" y="154271"/>
                    </a:cubicBezTo>
                    <a:lnTo>
                      <a:pt x="308879" y="154271"/>
                    </a:lnTo>
                    <a:cubicBezTo>
                      <a:pt x="292877" y="157014"/>
                      <a:pt x="275732" y="158729"/>
                      <a:pt x="257444" y="159414"/>
                    </a:cubicBezTo>
                    <a:cubicBezTo>
                      <a:pt x="239156" y="160100"/>
                      <a:pt x="222011" y="158157"/>
                      <a:pt x="206009" y="153585"/>
                    </a:cubicBezTo>
                    <a:cubicBezTo>
                      <a:pt x="208752" y="141241"/>
                      <a:pt x="206237" y="130954"/>
                      <a:pt x="198465" y="122724"/>
                    </a:cubicBezTo>
                    <a:cubicBezTo>
                      <a:pt x="190692" y="114494"/>
                      <a:pt x="181320" y="109237"/>
                      <a:pt x="170347" y="106951"/>
                    </a:cubicBezTo>
                    <a:cubicBezTo>
                      <a:pt x="159374" y="104665"/>
                      <a:pt x="148744" y="105808"/>
                      <a:pt x="138457" y="110380"/>
                    </a:cubicBezTo>
                    <a:cubicBezTo>
                      <a:pt x="128170" y="114952"/>
                      <a:pt x="122112" y="123638"/>
                      <a:pt x="120284" y="136440"/>
                    </a:cubicBezTo>
                    <a:cubicBezTo>
                      <a:pt x="119369" y="139640"/>
                      <a:pt x="119026" y="142727"/>
                      <a:pt x="119255" y="145698"/>
                    </a:cubicBezTo>
                    <a:cubicBezTo>
                      <a:pt x="119484" y="148670"/>
                      <a:pt x="119826" y="151756"/>
                      <a:pt x="120284" y="154957"/>
                    </a:cubicBezTo>
                    <a:cubicBezTo>
                      <a:pt x="123941" y="165929"/>
                      <a:pt x="129885" y="173245"/>
                      <a:pt x="138115" y="176902"/>
                    </a:cubicBezTo>
                    <a:cubicBezTo>
                      <a:pt x="146344" y="180560"/>
                      <a:pt x="155259" y="183074"/>
                      <a:pt x="164861" y="184446"/>
                    </a:cubicBezTo>
                    <a:cubicBezTo>
                      <a:pt x="189092" y="187189"/>
                      <a:pt x="211609" y="194962"/>
                      <a:pt x="232412" y="207763"/>
                    </a:cubicBezTo>
                    <a:cubicBezTo>
                      <a:pt x="253215" y="220565"/>
                      <a:pt x="270245" y="236795"/>
                      <a:pt x="283504" y="256455"/>
                    </a:cubicBezTo>
                    <a:cubicBezTo>
                      <a:pt x="291734" y="266971"/>
                      <a:pt x="297906" y="278286"/>
                      <a:pt x="302021" y="290402"/>
                    </a:cubicBezTo>
                    <a:cubicBezTo>
                      <a:pt x="306135" y="302518"/>
                      <a:pt x="308536" y="314977"/>
                      <a:pt x="309222" y="327778"/>
                    </a:cubicBezTo>
                    <a:cubicBezTo>
                      <a:pt x="309907" y="340580"/>
                      <a:pt x="308993" y="353496"/>
                      <a:pt x="306478" y="366526"/>
                    </a:cubicBezTo>
                    <a:cubicBezTo>
                      <a:pt x="303964" y="379556"/>
                      <a:pt x="299963" y="392015"/>
                      <a:pt x="294477" y="403902"/>
                    </a:cubicBezTo>
                    <a:cubicBezTo>
                      <a:pt x="288990" y="418075"/>
                      <a:pt x="281675" y="430191"/>
                      <a:pt x="272531" y="440249"/>
                    </a:cubicBezTo>
                    <a:cubicBezTo>
                      <a:pt x="263387" y="450308"/>
                      <a:pt x="252986" y="458537"/>
                      <a:pt x="241327" y="464938"/>
                    </a:cubicBezTo>
                    <a:cubicBezTo>
                      <a:pt x="229669" y="471339"/>
                      <a:pt x="217096" y="476025"/>
                      <a:pt x="203608" y="478997"/>
                    </a:cubicBezTo>
                    <a:cubicBezTo>
                      <a:pt x="190121" y="481969"/>
                      <a:pt x="176291" y="483226"/>
                      <a:pt x="162117" y="482769"/>
                    </a:cubicBezTo>
                    <a:cubicBezTo>
                      <a:pt x="142001" y="482312"/>
                      <a:pt x="121998" y="478769"/>
                      <a:pt x="102110" y="472139"/>
                    </a:cubicBezTo>
                    <a:cubicBezTo>
                      <a:pt x="82222" y="465510"/>
                      <a:pt x="64505" y="456251"/>
                      <a:pt x="48960" y="444364"/>
                    </a:cubicBezTo>
                    <a:cubicBezTo>
                      <a:pt x="33416" y="432477"/>
                      <a:pt x="21071" y="417961"/>
                      <a:pt x="11927" y="400816"/>
                    </a:cubicBezTo>
                    <a:cubicBezTo>
                      <a:pt x="2783" y="383671"/>
                      <a:pt x="-1103" y="364126"/>
                      <a:pt x="269" y="342180"/>
                    </a:cubicBezTo>
                    <a:lnTo>
                      <a:pt x="269" y="340123"/>
                    </a:lnTo>
                    <a:lnTo>
                      <a:pt x="269" y="338065"/>
                    </a:lnTo>
                    <a:cubicBezTo>
                      <a:pt x="16271" y="335779"/>
                      <a:pt x="33873" y="335208"/>
                      <a:pt x="53075" y="336351"/>
                    </a:cubicBezTo>
                    <a:cubicBezTo>
                      <a:pt x="72278" y="337494"/>
                      <a:pt x="89651" y="337837"/>
                      <a:pt x="105196" y="337379"/>
                    </a:cubicBezTo>
                    <a:cubicBezTo>
                      <a:pt x="106110" y="352010"/>
                      <a:pt x="111940" y="362983"/>
                      <a:pt x="122684" y="370298"/>
                    </a:cubicBezTo>
                    <a:cubicBezTo>
                      <a:pt x="133428" y="377613"/>
                      <a:pt x="144858" y="381156"/>
                      <a:pt x="156974" y="380928"/>
                    </a:cubicBezTo>
                    <a:cubicBezTo>
                      <a:pt x="169090" y="380699"/>
                      <a:pt x="179605" y="376699"/>
                      <a:pt x="188521" y="368926"/>
                    </a:cubicBezTo>
                    <a:cubicBezTo>
                      <a:pt x="197436" y="361154"/>
                      <a:pt x="200522" y="349267"/>
                      <a:pt x="197779" y="333265"/>
                    </a:cubicBezTo>
                    <a:cubicBezTo>
                      <a:pt x="196407" y="322292"/>
                      <a:pt x="192293" y="313491"/>
                      <a:pt x="185435" y="306861"/>
                    </a:cubicBezTo>
                    <a:cubicBezTo>
                      <a:pt x="178577" y="300232"/>
                      <a:pt x="170461" y="294860"/>
                      <a:pt x="161089" y="290745"/>
                    </a:cubicBezTo>
                    <a:cubicBezTo>
                      <a:pt x="151716" y="286630"/>
                      <a:pt x="141543" y="283544"/>
                      <a:pt x="130571" y="281487"/>
                    </a:cubicBezTo>
                    <a:cubicBezTo>
                      <a:pt x="119598" y="279429"/>
                      <a:pt x="109311" y="277486"/>
                      <a:pt x="99710" y="275657"/>
                    </a:cubicBezTo>
                    <a:cubicBezTo>
                      <a:pt x="90566" y="273829"/>
                      <a:pt x="82108" y="270857"/>
                      <a:pt x="74335" y="266742"/>
                    </a:cubicBezTo>
                    <a:cubicBezTo>
                      <a:pt x="66563" y="262627"/>
                      <a:pt x="59476" y="257827"/>
                      <a:pt x="53075" y="252340"/>
                    </a:cubicBezTo>
                    <a:cubicBezTo>
                      <a:pt x="32044" y="232223"/>
                      <a:pt x="18442" y="210049"/>
                      <a:pt x="12270" y="185818"/>
                    </a:cubicBezTo>
                    <a:cubicBezTo>
                      <a:pt x="6098" y="161586"/>
                      <a:pt x="5755" y="138040"/>
                      <a:pt x="11242" y="115180"/>
                    </a:cubicBezTo>
                    <a:cubicBezTo>
                      <a:pt x="16728" y="92320"/>
                      <a:pt x="27129" y="71518"/>
                      <a:pt x="42445" y="52772"/>
                    </a:cubicBezTo>
                    <a:cubicBezTo>
                      <a:pt x="57762" y="34027"/>
                      <a:pt x="76393" y="20083"/>
                      <a:pt x="98338" y="10939"/>
                    </a:cubicBezTo>
                    <a:cubicBezTo>
                      <a:pt x="109311" y="6367"/>
                      <a:pt x="121427" y="3281"/>
                      <a:pt x="134686" y="1680"/>
                    </a:cubicBezTo>
                    <a:cubicBezTo>
                      <a:pt x="147944" y="80"/>
                      <a:pt x="161317" y="-377"/>
                      <a:pt x="174805" y="309"/>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grpSp>
      </p:grpSp>
      <p:grpSp>
        <p:nvGrpSpPr>
          <p:cNvPr id="4" name="Group 3">
            <a:extLst>
              <a:ext uri="{FF2B5EF4-FFF2-40B4-BE49-F238E27FC236}">
                <a16:creationId xmlns:a16="http://schemas.microsoft.com/office/drawing/2014/main" id="{85FAA93F-8393-AD9C-012C-052AE17F7813}"/>
              </a:ext>
            </a:extLst>
          </p:cNvPr>
          <p:cNvGrpSpPr/>
          <p:nvPr/>
        </p:nvGrpSpPr>
        <p:grpSpPr>
          <a:xfrm>
            <a:off x="4376376" y="456885"/>
            <a:ext cx="663397" cy="110093"/>
            <a:chOff x="4422440" y="456885"/>
            <a:chExt cx="663397" cy="110093"/>
          </a:xfrm>
          <a:solidFill>
            <a:schemeClr val="accent4"/>
          </a:solidFill>
        </p:grpSpPr>
        <p:sp>
          <p:nvSpPr>
            <p:cNvPr id="6" name="TextBox 5">
              <a:extLst>
                <a:ext uri="{FF2B5EF4-FFF2-40B4-BE49-F238E27FC236}">
                  <a16:creationId xmlns:a16="http://schemas.microsoft.com/office/drawing/2014/main" id="{255DB854-C290-C8A3-F2E3-F71584C73960}"/>
                </a:ext>
              </a:extLst>
            </p:cNvPr>
            <p:cNvSpPr txBox="1"/>
            <p:nvPr/>
          </p:nvSpPr>
          <p:spPr>
            <a:xfrm>
              <a:off x="4816318" y="490619"/>
              <a:ext cx="11277" cy="32092"/>
            </a:xfrm>
            <a:custGeom>
              <a:avLst/>
              <a:gdLst/>
              <a:ahLst/>
              <a:cxnLst/>
              <a:rect l="l" t="t" r="r" b="b"/>
              <a:pathLst>
                <a:path w="11277" h="32092">
                  <a:moveTo>
                    <a:pt x="5791" y="82"/>
                  </a:moveTo>
                  <a:cubicBezTo>
                    <a:pt x="6070" y="272"/>
                    <a:pt x="6350" y="799"/>
                    <a:pt x="6629" y="1663"/>
                  </a:cubicBezTo>
                  <a:cubicBezTo>
                    <a:pt x="7188" y="3390"/>
                    <a:pt x="7848" y="6692"/>
                    <a:pt x="8610" y="11569"/>
                  </a:cubicBezTo>
                  <a:cubicBezTo>
                    <a:pt x="9372" y="16446"/>
                    <a:pt x="10261" y="23253"/>
                    <a:pt x="11277" y="31991"/>
                  </a:cubicBezTo>
                  <a:cubicBezTo>
                    <a:pt x="9347" y="31991"/>
                    <a:pt x="7416" y="32016"/>
                    <a:pt x="5486" y="32067"/>
                  </a:cubicBezTo>
                  <a:cubicBezTo>
                    <a:pt x="3556" y="32118"/>
                    <a:pt x="1727" y="32092"/>
                    <a:pt x="0" y="31991"/>
                  </a:cubicBezTo>
                  <a:cubicBezTo>
                    <a:pt x="711" y="26809"/>
                    <a:pt x="1346" y="21983"/>
                    <a:pt x="1905" y="17513"/>
                  </a:cubicBezTo>
                  <a:cubicBezTo>
                    <a:pt x="2463" y="13042"/>
                    <a:pt x="2971" y="9334"/>
                    <a:pt x="3429" y="6387"/>
                  </a:cubicBezTo>
                  <a:cubicBezTo>
                    <a:pt x="3886" y="3441"/>
                    <a:pt x="4394" y="1485"/>
                    <a:pt x="4953" y="520"/>
                  </a:cubicBezTo>
                  <a:cubicBezTo>
                    <a:pt x="5232" y="37"/>
                    <a:pt x="5511" y="-109"/>
                    <a:pt x="5791" y="82"/>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7" name="TextBox 6">
              <a:extLst>
                <a:ext uri="{FF2B5EF4-FFF2-40B4-BE49-F238E27FC236}">
                  <a16:creationId xmlns:a16="http://schemas.microsoft.com/office/drawing/2014/main" id="{FCA8D4B2-0E11-95F3-C910-AFC229A5530D}"/>
                </a:ext>
              </a:extLst>
            </p:cNvPr>
            <p:cNvSpPr txBox="1"/>
            <p:nvPr/>
          </p:nvSpPr>
          <p:spPr>
            <a:xfrm>
              <a:off x="5012075" y="456885"/>
              <a:ext cx="73762" cy="109413"/>
            </a:xfrm>
            <a:custGeom>
              <a:avLst/>
              <a:gdLst/>
              <a:ahLst/>
              <a:cxnLst/>
              <a:rect l="l" t="t" r="r" b="b"/>
              <a:pathLst>
                <a:path w="73762" h="109413">
                  <a:moveTo>
                    <a:pt x="18746" y="498"/>
                  </a:moveTo>
                  <a:cubicBezTo>
                    <a:pt x="25553" y="-213"/>
                    <a:pt x="32665" y="-162"/>
                    <a:pt x="40082" y="651"/>
                  </a:cubicBezTo>
                  <a:cubicBezTo>
                    <a:pt x="46076" y="956"/>
                    <a:pt x="51461" y="2683"/>
                    <a:pt x="56236" y="5832"/>
                  </a:cubicBezTo>
                  <a:cubicBezTo>
                    <a:pt x="61011" y="8982"/>
                    <a:pt x="64720" y="12894"/>
                    <a:pt x="67361" y="17567"/>
                  </a:cubicBezTo>
                  <a:cubicBezTo>
                    <a:pt x="70003" y="22241"/>
                    <a:pt x="71400" y="27397"/>
                    <a:pt x="71552" y="33036"/>
                  </a:cubicBezTo>
                  <a:cubicBezTo>
                    <a:pt x="71705" y="38675"/>
                    <a:pt x="70206" y="44136"/>
                    <a:pt x="67056" y="49419"/>
                  </a:cubicBezTo>
                  <a:cubicBezTo>
                    <a:pt x="65126" y="53076"/>
                    <a:pt x="62561" y="56124"/>
                    <a:pt x="59360" y="58563"/>
                  </a:cubicBezTo>
                  <a:cubicBezTo>
                    <a:pt x="56160" y="61001"/>
                    <a:pt x="52121" y="62373"/>
                    <a:pt x="47244" y="62678"/>
                  </a:cubicBezTo>
                  <a:lnTo>
                    <a:pt x="46635" y="62678"/>
                  </a:lnTo>
                  <a:lnTo>
                    <a:pt x="46482" y="62678"/>
                  </a:lnTo>
                  <a:lnTo>
                    <a:pt x="46482" y="62830"/>
                  </a:lnTo>
                  <a:cubicBezTo>
                    <a:pt x="48616" y="66589"/>
                    <a:pt x="50953" y="70323"/>
                    <a:pt x="53493" y="74031"/>
                  </a:cubicBezTo>
                  <a:cubicBezTo>
                    <a:pt x="56033" y="77740"/>
                    <a:pt x="58522" y="81474"/>
                    <a:pt x="60960" y="85233"/>
                  </a:cubicBezTo>
                  <a:cubicBezTo>
                    <a:pt x="63399" y="88992"/>
                    <a:pt x="65736" y="92827"/>
                    <a:pt x="67971" y="96739"/>
                  </a:cubicBezTo>
                  <a:cubicBezTo>
                    <a:pt x="70206" y="100651"/>
                    <a:pt x="72086" y="104689"/>
                    <a:pt x="73610" y="108855"/>
                  </a:cubicBezTo>
                  <a:lnTo>
                    <a:pt x="73762" y="108855"/>
                  </a:lnTo>
                  <a:cubicBezTo>
                    <a:pt x="70206" y="108855"/>
                    <a:pt x="66244" y="108982"/>
                    <a:pt x="61875" y="109236"/>
                  </a:cubicBezTo>
                  <a:cubicBezTo>
                    <a:pt x="57506" y="109490"/>
                    <a:pt x="53036" y="109464"/>
                    <a:pt x="48464" y="109160"/>
                  </a:cubicBezTo>
                  <a:lnTo>
                    <a:pt x="48311" y="109160"/>
                  </a:lnTo>
                  <a:cubicBezTo>
                    <a:pt x="47295" y="106823"/>
                    <a:pt x="46025" y="104029"/>
                    <a:pt x="44501" y="100778"/>
                  </a:cubicBezTo>
                  <a:cubicBezTo>
                    <a:pt x="42977" y="97526"/>
                    <a:pt x="41301" y="94123"/>
                    <a:pt x="39472" y="90567"/>
                  </a:cubicBezTo>
                  <a:cubicBezTo>
                    <a:pt x="37643" y="87011"/>
                    <a:pt x="35662" y="83506"/>
                    <a:pt x="33528" y="80051"/>
                  </a:cubicBezTo>
                  <a:cubicBezTo>
                    <a:pt x="31395" y="76597"/>
                    <a:pt x="29261" y="73549"/>
                    <a:pt x="27128" y="70907"/>
                  </a:cubicBezTo>
                  <a:lnTo>
                    <a:pt x="26823" y="70450"/>
                  </a:lnTo>
                  <a:cubicBezTo>
                    <a:pt x="26518" y="72787"/>
                    <a:pt x="26366" y="75657"/>
                    <a:pt x="26366" y="79061"/>
                  </a:cubicBezTo>
                  <a:cubicBezTo>
                    <a:pt x="26366" y="82464"/>
                    <a:pt x="26442" y="85969"/>
                    <a:pt x="26594" y="89576"/>
                  </a:cubicBezTo>
                  <a:cubicBezTo>
                    <a:pt x="26747" y="93183"/>
                    <a:pt x="26924" y="96612"/>
                    <a:pt x="27128" y="99863"/>
                  </a:cubicBezTo>
                  <a:cubicBezTo>
                    <a:pt x="27331" y="103114"/>
                    <a:pt x="27483" y="105705"/>
                    <a:pt x="27585" y="107636"/>
                  </a:cubicBezTo>
                  <a:cubicBezTo>
                    <a:pt x="25858" y="108347"/>
                    <a:pt x="23597" y="108804"/>
                    <a:pt x="20803" y="109007"/>
                  </a:cubicBezTo>
                  <a:cubicBezTo>
                    <a:pt x="18009" y="109210"/>
                    <a:pt x="15240" y="109337"/>
                    <a:pt x="12497" y="109388"/>
                  </a:cubicBezTo>
                  <a:cubicBezTo>
                    <a:pt x="9754" y="109439"/>
                    <a:pt x="7290" y="109414"/>
                    <a:pt x="5106" y="109312"/>
                  </a:cubicBezTo>
                  <a:cubicBezTo>
                    <a:pt x="2921" y="109210"/>
                    <a:pt x="1575" y="109210"/>
                    <a:pt x="1067" y="109312"/>
                  </a:cubicBezTo>
                  <a:cubicBezTo>
                    <a:pt x="1270" y="109312"/>
                    <a:pt x="1423" y="107915"/>
                    <a:pt x="1524" y="105121"/>
                  </a:cubicBezTo>
                  <a:cubicBezTo>
                    <a:pt x="1626" y="102327"/>
                    <a:pt x="1677" y="98644"/>
                    <a:pt x="1677" y="94072"/>
                  </a:cubicBezTo>
                  <a:cubicBezTo>
                    <a:pt x="1677" y="89500"/>
                    <a:pt x="1677" y="84242"/>
                    <a:pt x="1677" y="78299"/>
                  </a:cubicBezTo>
                  <a:cubicBezTo>
                    <a:pt x="1677" y="72355"/>
                    <a:pt x="1651" y="66208"/>
                    <a:pt x="1601" y="59858"/>
                  </a:cubicBezTo>
                  <a:cubicBezTo>
                    <a:pt x="1550" y="53508"/>
                    <a:pt x="1448" y="47209"/>
                    <a:pt x="1296" y="40961"/>
                  </a:cubicBezTo>
                  <a:cubicBezTo>
                    <a:pt x="1143" y="34712"/>
                    <a:pt x="1016" y="28972"/>
                    <a:pt x="915" y="23739"/>
                  </a:cubicBezTo>
                  <a:cubicBezTo>
                    <a:pt x="813" y="18507"/>
                    <a:pt x="686" y="14037"/>
                    <a:pt x="534" y="10328"/>
                  </a:cubicBezTo>
                  <a:cubicBezTo>
                    <a:pt x="381" y="6620"/>
                    <a:pt x="204" y="4105"/>
                    <a:pt x="0" y="2784"/>
                  </a:cubicBezTo>
                  <a:cubicBezTo>
                    <a:pt x="5690" y="1972"/>
                    <a:pt x="11938" y="1210"/>
                    <a:pt x="18746" y="498"/>
                  </a:cubicBezTo>
                  <a:close/>
                  <a:moveTo>
                    <a:pt x="32766" y="21758"/>
                  </a:moveTo>
                  <a:cubicBezTo>
                    <a:pt x="29312" y="21911"/>
                    <a:pt x="25807" y="22698"/>
                    <a:pt x="22251" y="24120"/>
                  </a:cubicBezTo>
                  <a:cubicBezTo>
                    <a:pt x="22352" y="25441"/>
                    <a:pt x="22429" y="26940"/>
                    <a:pt x="22479" y="28616"/>
                  </a:cubicBezTo>
                  <a:cubicBezTo>
                    <a:pt x="22530" y="30293"/>
                    <a:pt x="22556" y="31994"/>
                    <a:pt x="22556" y="33722"/>
                  </a:cubicBezTo>
                  <a:cubicBezTo>
                    <a:pt x="22556" y="35449"/>
                    <a:pt x="22581" y="37125"/>
                    <a:pt x="22632" y="38751"/>
                  </a:cubicBezTo>
                  <a:cubicBezTo>
                    <a:pt x="22683" y="40376"/>
                    <a:pt x="22810" y="41748"/>
                    <a:pt x="23013" y="42866"/>
                  </a:cubicBezTo>
                  <a:lnTo>
                    <a:pt x="23165" y="42866"/>
                  </a:lnTo>
                  <a:cubicBezTo>
                    <a:pt x="25502" y="43069"/>
                    <a:pt x="28042" y="43221"/>
                    <a:pt x="30785" y="43323"/>
                  </a:cubicBezTo>
                  <a:cubicBezTo>
                    <a:pt x="33528" y="43424"/>
                    <a:pt x="36119" y="43272"/>
                    <a:pt x="38558" y="42866"/>
                  </a:cubicBezTo>
                  <a:cubicBezTo>
                    <a:pt x="40488" y="42459"/>
                    <a:pt x="41987" y="41469"/>
                    <a:pt x="43053" y="39894"/>
                  </a:cubicBezTo>
                  <a:cubicBezTo>
                    <a:pt x="44120" y="38319"/>
                    <a:pt x="44755" y="36592"/>
                    <a:pt x="44958" y="34712"/>
                  </a:cubicBezTo>
                  <a:cubicBezTo>
                    <a:pt x="45162" y="32833"/>
                    <a:pt x="44958" y="30953"/>
                    <a:pt x="44349" y="29073"/>
                  </a:cubicBezTo>
                  <a:cubicBezTo>
                    <a:pt x="43739" y="27194"/>
                    <a:pt x="42723" y="25695"/>
                    <a:pt x="41301" y="24578"/>
                  </a:cubicBezTo>
                  <a:cubicBezTo>
                    <a:pt x="39066" y="22546"/>
                    <a:pt x="36221" y="21606"/>
                    <a:pt x="32766" y="21758"/>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0" name="TextBox 9">
              <a:extLst>
                <a:ext uri="{FF2B5EF4-FFF2-40B4-BE49-F238E27FC236}">
                  <a16:creationId xmlns:a16="http://schemas.microsoft.com/office/drawing/2014/main" id="{9FB53A4C-6BC4-711A-93E3-BEA18C2B8B9F}"/>
                </a:ext>
              </a:extLst>
            </p:cNvPr>
            <p:cNvSpPr txBox="1"/>
            <p:nvPr/>
          </p:nvSpPr>
          <p:spPr>
            <a:xfrm>
              <a:off x="4717410" y="457416"/>
              <a:ext cx="68123" cy="108424"/>
            </a:xfrm>
            <a:custGeom>
              <a:avLst/>
              <a:gdLst/>
              <a:ahLst/>
              <a:cxnLst/>
              <a:rect l="l" t="t" r="r" b="b"/>
              <a:pathLst>
                <a:path w="68123" h="108424">
                  <a:moveTo>
                    <a:pt x="28423" y="271"/>
                  </a:moveTo>
                  <a:cubicBezTo>
                    <a:pt x="33350" y="678"/>
                    <a:pt x="38151" y="1567"/>
                    <a:pt x="42824" y="2938"/>
                  </a:cubicBezTo>
                  <a:cubicBezTo>
                    <a:pt x="47498" y="4310"/>
                    <a:pt x="51638" y="6342"/>
                    <a:pt x="55245" y="9034"/>
                  </a:cubicBezTo>
                  <a:cubicBezTo>
                    <a:pt x="58852" y="11727"/>
                    <a:pt x="61824" y="15105"/>
                    <a:pt x="64160" y="19169"/>
                  </a:cubicBezTo>
                  <a:cubicBezTo>
                    <a:pt x="66497" y="23233"/>
                    <a:pt x="67818" y="28160"/>
                    <a:pt x="68123" y="33952"/>
                  </a:cubicBezTo>
                  <a:lnTo>
                    <a:pt x="68123" y="34104"/>
                  </a:lnTo>
                  <a:cubicBezTo>
                    <a:pt x="68123" y="34815"/>
                    <a:pt x="68123" y="35501"/>
                    <a:pt x="68123" y="36161"/>
                  </a:cubicBezTo>
                  <a:cubicBezTo>
                    <a:pt x="68123" y="36822"/>
                    <a:pt x="68072" y="37457"/>
                    <a:pt x="67970" y="38066"/>
                  </a:cubicBezTo>
                  <a:cubicBezTo>
                    <a:pt x="67361" y="42943"/>
                    <a:pt x="65761" y="47414"/>
                    <a:pt x="63170" y="51478"/>
                  </a:cubicBezTo>
                  <a:cubicBezTo>
                    <a:pt x="60579" y="55542"/>
                    <a:pt x="57353" y="58996"/>
                    <a:pt x="53492" y="61841"/>
                  </a:cubicBezTo>
                  <a:cubicBezTo>
                    <a:pt x="49632" y="64686"/>
                    <a:pt x="45364" y="66743"/>
                    <a:pt x="40691" y="68013"/>
                  </a:cubicBezTo>
                  <a:cubicBezTo>
                    <a:pt x="36017" y="69283"/>
                    <a:pt x="31242" y="69512"/>
                    <a:pt x="26365" y="68699"/>
                  </a:cubicBezTo>
                  <a:cubicBezTo>
                    <a:pt x="26467" y="70121"/>
                    <a:pt x="26518" y="71518"/>
                    <a:pt x="26518" y="72890"/>
                  </a:cubicBezTo>
                  <a:cubicBezTo>
                    <a:pt x="26518" y="74261"/>
                    <a:pt x="26518" y="76243"/>
                    <a:pt x="26518" y="78833"/>
                  </a:cubicBezTo>
                  <a:cubicBezTo>
                    <a:pt x="26518" y="81424"/>
                    <a:pt x="26543" y="84904"/>
                    <a:pt x="26594" y="89273"/>
                  </a:cubicBezTo>
                  <a:cubicBezTo>
                    <a:pt x="26645" y="93642"/>
                    <a:pt x="26772" y="99534"/>
                    <a:pt x="26975" y="106951"/>
                  </a:cubicBezTo>
                  <a:lnTo>
                    <a:pt x="26975" y="107104"/>
                  </a:lnTo>
                  <a:cubicBezTo>
                    <a:pt x="26873" y="107104"/>
                    <a:pt x="26797" y="107129"/>
                    <a:pt x="26746" y="107180"/>
                  </a:cubicBezTo>
                  <a:cubicBezTo>
                    <a:pt x="26695" y="107231"/>
                    <a:pt x="26619" y="107256"/>
                    <a:pt x="26518" y="107256"/>
                  </a:cubicBezTo>
                  <a:cubicBezTo>
                    <a:pt x="25095" y="107662"/>
                    <a:pt x="23292" y="107942"/>
                    <a:pt x="21107" y="108094"/>
                  </a:cubicBezTo>
                  <a:cubicBezTo>
                    <a:pt x="18923" y="108247"/>
                    <a:pt x="16637" y="108348"/>
                    <a:pt x="14249" y="108399"/>
                  </a:cubicBezTo>
                  <a:cubicBezTo>
                    <a:pt x="11862" y="108450"/>
                    <a:pt x="9500" y="108424"/>
                    <a:pt x="7163" y="108323"/>
                  </a:cubicBezTo>
                  <a:cubicBezTo>
                    <a:pt x="4826" y="108221"/>
                    <a:pt x="2794" y="108069"/>
                    <a:pt x="1067" y="107866"/>
                  </a:cubicBezTo>
                  <a:cubicBezTo>
                    <a:pt x="762" y="100449"/>
                    <a:pt x="610" y="92397"/>
                    <a:pt x="610" y="83710"/>
                  </a:cubicBezTo>
                  <a:cubicBezTo>
                    <a:pt x="610" y="75023"/>
                    <a:pt x="610" y="66108"/>
                    <a:pt x="610" y="56964"/>
                  </a:cubicBezTo>
                  <a:cubicBezTo>
                    <a:pt x="610" y="47820"/>
                    <a:pt x="584" y="38625"/>
                    <a:pt x="533" y="29380"/>
                  </a:cubicBezTo>
                  <a:cubicBezTo>
                    <a:pt x="483" y="20134"/>
                    <a:pt x="305" y="11295"/>
                    <a:pt x="0" y="2862"/>
                  </a:cubicBezTo>
                  <a:cubicBezTo>
                    <a:pt x="4166" y="1744"/>
                    <a:pt x="8712" y="932"/>
                    <a:pt x="13640" y="424"/>
                  </a:cubicBezTo>
                  <a:cubicBezTo>
                    <a:pt x="18567" y="-84"/>
                    <a:pt x="23495" y="-135"/>
                    <a:pt x="28423" y="271"/>
                  </a:cubicBezTo>
                  <a:close/>
                  <a:moveTo>
                    <a:pt x="32614" y="23665"/>
                  </a:moveTo>
                  <a:cubicBezTo>
                    <a:pt x="29261" y="23106"/>
                    <a:pt x="25959" y="23233"/>
                    <a:pt x="22708" y="24046"/>
                  </a:cubicBezTo>
                  <a:cubicBezTo>
                    <a:pt x="22504" y="24046"/>
                    <a:pt x="22352" y="24096"/>
                    <a:pt x="22250" y="24198"/>
                  </a:cubicBezTo>
                  <a:cubicBezTo>
                    <a:pt x="22352" y="26027"/>
                    <a:pt x="22377" y="27957"/>
                    <a:pt x="22327" y="29989"/>
                  </a:cubicBezTo>
                  <a:cubicBezTo>
                    <a:pt x="22276" y="32021"/>
                    <a:pt x="22276" y="34053"/>
                    <a:pt x="22327" y="36085"/>
                  </a:cubicBezTo>
                  <a:cubicBezTo>
                    <a:pt x="22377" y="38117"/>
                    <a:pt x="22479" y="40073"/>
                    <a:pt x="22631" y="41953"/>
                  </a:cubicBezTo>
                  <a:cubicBezTo>
                    <a:pt x="22784" y="43832"/>
                    <a:pt x="23114" y="45534"/>
                    <a:pt x="23622" y="47058"/>
                  </a:cubicBezTo>
                  <a:lnTo>
                    <a:pt x="24079" y="47058"/>
                  </a:lnTo>
                  <a:cubicBezTo>
                    <a:pt x="25705" y="46956"/>
                    <a:pt x="27432" y="46880"/>
                    <a:pt x="29261" y="46829"/>
                  </a:cubicBezTo>
                  <a:cubicBezTo>
                    <a:pt x="31090" y="46779"/>
                    <a:pt x="32893" y="46652"/>
                    <a:pt x="34671" y="46448"/>
                  </a:cubicBezTo>
                  <a:cubicBezTo>
                    <a:pt x="36449" y="46245"/>
                    <a:pt x="38176" y="45864"/>
                    <a:pt x="39853" y="45305"/>
                  </a:cubicBezTo>
                  <a:cubicBezTo>
                    <a:pt x="41529" y="44747"/>
                    <a:pt x="42977" y="43858"/>
                    <a:pt x="44196" y="42638"/>
                  </a:cubicBezTo>
                  <a:cubicBezTo>
                    <a:pt x="45009" y="41521"/>
                    <a:pt x="45593" y="40251"/>
                    <a:pt x="45949" y="38828"/>
                  </a:cubicBezTo>
                  <a:cubicBezTo>
                    <a:pt x="46304" y="37406"/>
                    <a:pt x="46355" y="35984"/>
                    <a:pt x="46101" y="34561"/>
                  </a:cubicBezTo>
                  <a:cubicBezTo>
                    <a:pt x="45847" y="33139"/>
                    <a:pt x="45339" y="31818"/>
                    <a:pt x="44577" y="30599"/>
                  </a:cubicBezTo>
                  <a:cubicBezTo>
                    <a:pt x="43815" y="29380"/>
                    <a:pt x="42774" y="28364"/>
                    <a:pt x="41453" y="27551"/>
                  </a:cubicBezTo>
                  <a:cubicBezTo>
                    <a:pt x="38913" y="25519"/>
                    <a:pt x="35966" y="24223"/>
                    <a:pt x="32614" y="2366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2" name="TextBox 11">
              <a:extLst>
                <a:ext uri="{FF2B5EF4-FFF2-40B4-BE49-F238E27FC236}">
                  <a16:creationId xmlns:a16="http://schemas.microsoft.com/office/drawing/2014/main" id="{48B02959-1BFD-B946-E51C-8D1F8EE28399}"/>
                </a:ext>
              </a:extLst>
            </p:cNvPr>
            <p:cNvSpPr txBox="1"/>
            <p:nvPr/>
          </p:nvSpPr>
          <p:spPr>
            <a:xfrm>
              <a:off x="4860285" y="457416"/>
              <a:ext cx="68123" cy="108424"/>
            </a:xfrm>
            <a:custGeom>
              <a:avLst/>
              <a:gdLst/>
              <a:ahLst/>
              <a:cxnLst/>
              <a:rect l="l" t="t" r="r" b="b"/>
              <a:pathLst>
                <a:path w="68123" h="108424">
                  <a:moveTo>
                    <a:pt x="28423" y="271"/>
                  </a:moveTo>
                  <a:cubicBezTo>
                    <a:pt x="33350" y="678"/>
                    <a:pt x="38151" y="1567"/>
                    <a:pt x="42824" y="2938"/>
                  </a:cubicBezTo>
                  <a:cubicBezTo>
                    <a:pt x="47498" y="4310"/>
                    <a:pt x="51638" y="6342"/>
                    <a:pt x="55245" y="9034"/>
                  </a:cubicBezTo>
                  <a:cubicBezTo>
                    <a:pt x="58852" y="11727"/>
                    <a:pt x="61824" y="15105"/>
                    <a:pt x="64160" y="19169"/>
                  </a:cubicBezTo>
                  <a:cubicBezTo>
                    <a:pt x="66497" y="23233"/>
                    <a:pt x="67818" y="28160"/>
                    <a:pt x="68123" y="33952"/>
                  </a:cubicBezTo>
                  <a:lnTo>
                    <a:pt x="68123" y="34104"/>
                  </a:lnTo>
                  <a:cubicBezTo>
                    <a:pt x="68123" y="34815"/>
                    <a:pt x="68123" y="35501"/>
                    <a:pt x="68123" y="36161"/>
                  </a:cubicBezTo>
                  <a:cubicBezTo>
                    <a:pt x="68123" y="36822"/>
                    <a:pt x="68072" y="37457"/>
                    <a:pt x="67970" y="38066"/>
                  </a:cubicBezTo>
                  <a:cubicBezTo>
                    <a:pt x="67361" y="42943"/>
                    <a:pt x="65761" y="47414"/>
                    <a:pt x="63170" y="51478"/>
                  </a:cubicBezTo>
                  <a:cubicBezTo>
                    <a:pt x="60579" y="55542"/>
                    <a:pt x="57353" y="58996"/>
                    <a:pt x="53492" y="61841"/>
                  </a:cubicBezTo>
                  <a:cubicBezTo>
                    <a:pt x="49632" y="64686"/>
                    <a:pt x="45364" y="66743"/>
                    <a:pt x="40691" y="68013"/>
                  </a:cubicBezTo>
                  <a:cubicBezTo>
                    <a:pt x="36017" y="69283"/>
                    <a:pt x="31242" y="69512"/>
                    <a:pt x="26365" y="68699"/>
                  </a:cubicBezTo>
                  <a:cubicBezTo>
                    <a:pt x="26467" y="70121"/>
                    <a:pt x="26518" y="71518"/>
                    <a:pt x="26518" y="72890"/>
                  </a:cubicBezTo>
                  <a:cubicBezTo>
                    <a:pt x="26518" y="74261"/>
                    <a:pt x="26518" y="76243"/>
                    <a:pt x="26518" y="78833"/>
                  </a:cubicBezTo>
                  <a:cubicBezTo>
                    <a:pt x="26518" y="81424"/>
                    <a:pt x="26543" y="84904"/>
                    <a:pt x="26594" y="89273"/>
                  </a:cubicBezTo>
                  <a:cubicBezTo>
                    <a:pt x="26645" y="93642"/>
                    <a:pt x="26772" y="99534"/>
                    <a:pt x="26975" y="106951"/>
                  </a:cubicBezTo>
                  <a:lnTo>
                    <a:pt x="26975" y="107104"/>
                  </a:lnTo>
                  <a:cubicBezTo>
                    <a:pt x="26873" y="107104"/>
                    <a:pt x="26797" y="107129"/>
                    <a:pt x="26746" y="107180"/>
                  </a:cubicBezTo>
                  <a:cubicBezTo>
                    <a:pt x="26695" y="107231"/>
                    <a:pt x="26619" y="107256"/>
                    <a:pt x="26518" y="107256"/>
                  </a:cubicBezTo>
                  <a:cubicBezTo>
                    <a:pt x="25095" y="107662"/>
                    <a:pt x="23292" y="107942"/>
                    <a:pt x="21107" y="108094"/>
                  </a:cubicBezTo>
                  <a:cubicBezTo>
                    <a:pt x="18923" y="108247"/>
                    <a:pt x="16637" y="108348"/>
                    <a:pt x="14249" y="108399"/>
                  </a:cubicBezTo>
                  <a:cubicBezTo>
                    <a:pt x="11862" y="108450"/>
                    <a:pt x="9500" y="108424"/>
                    <a:pt x="7163" y="108323"/>
                  </a:cubicBezTo>
                  <a:cubicBezTo>
                    <a:pt x="4826" y="108221"/>
                    <a:pt x="2794" y="108069"/>
                    <a:pt x="1067" y="107866"/>
                  </a:cubicBezTo>
                  <a:cubicBezTo>
                    <a:pt x="762" y="100449"/>
                    <a:pt x="610" y="92397"/>
                    <a:pt x="610" y="83710"/>
                  </a:cubicBezTo>
                  <a:cubicBezTo>
                    <a:pt x="610" y="75023"/>
                    <a:pt x="610" y="66108"/>
                    <a:pt x="610" y="56964"/>
                  </a:cubicBezTo>
                  <a:cubicBezTo>
                    <a:pt x="610" y="47820"/>
                    <a:pt x="584" y="38625"/>
                    <a:pt x="533" y="29380"/>
                  </a:cubicBezTo>
                  <a:cubicBezTo>
                    <a:pt x="483" y="20134"/>
                    <a:pt x="305" y="11295"/>
                    <a:pt x="0" y="2862"/>
                  </a:cubicBezTo>
                  <a:cubicBezTo>
                    <a:pt x="4166" y="1744"/>
                    <a:pt x="8712" y="932"/>
                    <a:pt x="13640" y="424"/>
                  </a:cubicBezTo>
                  <a:cubicBezTo>
                    <a:pt x="18567" y="-84"/>
                    <a:pt x="23495" y="-135"/>
                    <a:pt x="28423" y="271"/>
                  </a:cubicBezTo>
                  <a:close/>
                  <a:moveTo>
                    <a:pt x="32614" y="23665"/>
                  </a:moveTo>
                  <a:cubicBezTo>
                    <a:pt x="29261" y="23106"/>
                    <a:pt x="25959" y="23233"/>
                    <a:pt x="22708" y="24046"/>
                  </a:cubicBezTo>
                  <a:cubicBezTo>
                    <a:pt x="22504" y="24046"/>
                    <a:pt x="22352" y="24096"/>
                    <a:pt x="22250" y="24198"/>
                  </a:cubicBezTo>
                  <a:cubicBezTo>
                    <a:pt x="22352" y="26027"/>
                    <a:pt x="22377" y="27957"/>
                    <a:pt x="22327" y="29989"/>
                  </a:cubicBezTo>
                  <a:cubicBezTo>
                    <a:pt x="22276" y="32021"/>
                    <a:pt x="22276" y="34053"/>
                    <a:pt x="22327" y="36085"/>
                  </a:cubicBezTo>
                  <a:cubicBezTo>
                    <a:pt x="22377" y="38117"/>
                    <a:pt x="22479" y="40073"/>
                    <a:pt x="22631" y="41953"/>
                  </a:cubicBezTo>
                  <a:cubicBezTo>
                    <a:pt x="22784" y="43832"/>
                    <a:pt x="23114" y="45534"/>
                    <a:pt x="23622" y="47058"/>
                  </a:cubicBezTo>
                  <a:lnTo>
                    <a:pt x="24079" y="47058"/>
                  </a:lnTo>
                  <a:cubicBezTo>
                    <a:pt x="25705" y="46956"/>
                    <a:pt x="27432" y="46880"/>
                    <a:pt x="29261" y="46829"/>
                  </a:cubicBezTo>
                  <a:cubicBezTo>
                    <a:pt x="31090" y="46779"/>
                    <a:pt x="32893" y="46652"/>
                    <a:pt x="34671" y="46448"/>
                  </a:cubicBezTo>
                  <a:cubicBezTo>
                    <a:pt x="36449" y="46245"/>
                    <a:pt x="38176" y="45864"/>
                    <a:pt x="39853" y="45305"/>
                  </a:cubicBezTo>
                  <a:cubicBezTo>
                    <a:pt x="41529" y="44747"/>
                    <a:pt x="42977" y="43858"/>
                    <a:pt x="44196" y="42638"/>
                  </a:cubicBezTo>
                  <a:cubicBezTo>
                    <a:pt x="45009" y="41521"/>
                    <a:pt x="45593" y="40251"/>
                    <a:pt x="45949" y="38828"/>
                  </a:cubicBezTo>
                  <a:cubicBezTo>
                    <a:pt x="46304" y="37406"/>
                    <a:pt x="46355" y="35984"/>
                    <a:pt x="46101" y="34561"/>
                  </a:cubicBezTo>
                  <a:cubicBezTo>
                    <a:pt x="45847" y="33139"/>
                    <a:pt x="45339" y="31818"/>
                    <a:pt x="44577" y="30599"/>
                  </a:cubicBezTo>
                  <a:cubicBezTo>
                    <a:pt x="43815" y="29380"/>
                    <a:pt x="42774" y="28364"/>
                    <a:pt x="41453" y="27551"/>
                  </a:cubicBezTo>
                  <a:cubicBezTo>
                    <a:pt x="38913" y="25519"/>
                    <a:pt x="35966" y="24223"/>
                    <a:pt x="32614" y="2366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4" name="TextBox 13">
              <a:extLst>
                <a:ext uri="{FF2B5EF4-FFF2-40B4-BE49-F238E27FC236}">
                  <a16:creationId xmlns:a16="http://schemas.microsoft.com/office/drawing/2014/main" id="{E90423A8-4927-41B9-8AB0-306FE09FD1F3}"/>
                </a:ext>
              </a:extLst>
            </p:cNvPr>
            <p:cNvSpPr txBox="1"/>
            <p:nvPr/>
          </p:nvSpPr>
          <p:spPr>
            <a:xfrm>
              <a:off x="4422440" y="457992"/>
              <a:ext cx="63703" cy="108966"/>
            </a:xfrm>
            <a:custGeom>
              <a:avLst/>
              <a:gdLst/>
              <a:ahLst/>
              <a:cxnLst/>
              <a:rect l="l" t="t" r="r" b="b"/>
              <a:pathLst>
                <a:path w="63703" h="108966">
                  <a:moveTo>
                    <a:pt x="53492" y="0"/>
                  </a:moveTo>
                  <a:cubicBezTo>
                    <a:pt x="57251" y="0"/>
                    <a:pt x="60604" y="305"/>
                    <a:pt x="63551" y="914"/>
                  </a:cubicBezTo>
                  <a:lnTo>
                    <a:pt x="63551" y="49987"/>
                  </a:lnTo>
                  <a:cubicBezTo>
                    <a:pt x="63652" y="54254"/>
                    <a:pt x="63703" y="58572"/>
                    <a:pt x="63703" y="62941"/>
                  </a:cubicBezTo>
                  <a:cubicBezTo>
                    <a:pt x="63703" y="67310"/>
                    <a:pt x="63703" y="71679"/>
                    <a:pt x="63703" y="76048"/>
                  </a:cubicBezTo>
                  <a:cubicBezTo>
                    <a:pt x="63703" y="78994"/>
                    <a:pt x="63678" y="81839"/>
                    <a:pt x="63627" y="84582"/>
                  </a:cubicBezTo>
                  <a:cubicBezTo>
                    <a:pt x="63576" y="87325"/>
                    <a:pt x="63551" y="90119"/>
                    <a:pt x="63551" y="92964"/>
                  </a:cubicBezTo>
                  <a:cubicBezTo>
                    <a:pt x="63551" y="94996"/>
                    <a:pt x="63576" y="97028"/>
                    <a:pt x="63627" y="99060"/>
                  </a:cubicBezTo>
                  <a:cubicBezTo>
                    <a:pt x="63678" y="101092"/>
                    <a:pt x="63703" y="103124"/>
                    <a:pt x="63703" y="105156"/>
                  </a:cubicBezTo>
                  <a:lnTo>
                    <a:pt x="63703" y="108204"/>
                  </a:lnTo>
                  <a:cubicBezTo>
                    <a:pt x="63500" y="108306"/>
                    <a:pt x="63043" y="108458"/>
                    <a:pt x="62331" y="108661"/>
                  </a:cubicBezTo>
                  <a:cubicBezTo>
                    <a:pt x="61620" y="108864"/>
                    <a:pt x="60401" y="108966"/>
                    <a:pt x="58674" y="108966"/>
                  </a:cubicBezTo>
                  <a:cubicBezTo>
                    <a:pt x="56642" y="108966"/>
                    <a:pt x="54305" y="108839"/>
                    <a:pt x="51663" y="108585"/>
                  </a:cubicBezTo>
                  <a:cubicBezTo>
                    <a:pt x="49022" y="108331"/>
                    <a:pt x="46685" y="108204"/>
                    <a:pt x="44653" y="108204"/>
                  </a:cubicBezTo>
                  <a:cubicBezTo>
                    <a:pt x="41300" y="100686"/>
                    <a:pt x="37973" y="93396"/>
                    <a:pt x="34671" y="86335"/>
                  </a:cubicBezTo>
                  <a:cubicBezTo>
                    <a:pt x="31369" y="79273"/>
                    <a:pt x="28549" y="72492"/>
                    <a:pt x="26213" y="65989"/>
                  </a:cubicBezTo>
                  <a:lnTo>
                    <a:pt x="24689" y="61417"/>
                  </a:lnTo>
                  <a:cubicBezTo>
                    <a:pt x="24282" y="60300"/>
                    <a:pt x="23901" y="59258"/>
                    <a:pt x="23546" y="58293"/>
                  </a:cubicBezTo>
                  <a:cubicBezTo>
                    <a:pt x="23190" y="57328"/>
                    <a:pt x="22911" y="56845"/>
                    <a:pt x="22707" y="56845"/>
                  </a:cubicBezTo>
                  <a:cubicBezTo>
                    <a:pt x="22606" y="56845"/>
                    <a:pt x="22479" y="58064"/>
                    <a:pt x="22326" y="60503"/>
                  </a:cubicBezTo>
                  <a:cubicBezTo>
                    <a:pt x="22174" y="62941"/>
                    <a:pt x="22047" y="66040"/>
                    <a:pt x="21945" y="69799"/>
                  </a:cubicBezTo>
                  <a:cubicBezTo>
                    <a:pt x="21844" y="73558"/>
                    <a:pt x="21768" y="77724"/>
                    <a:pt x="21717" y="82296"/>
                  </a:cubicBezTo>
                  <a:cubicBezTo>
                    <a:pt x="21666" y="86868"/>
                    <a:pt x="21641" y="91288"/>
                    <a:pt x="21641" y="95555"/>
                  </a:cubicBezTo>
                  <a:cubicBezTo>
                    <a:pt x="21641" y="97892"/>
                    <a:pt x="21641" y="100152"/>
                    <a:pt x="21641" y="102337"/>
                  </a:cubicBezTo>
                  <a:cubicBezTo>
                    <a:pt x="21641" y="104521"/>
                    <a:pt x="21691" y="106477"/>
                    <a:pt x="21793" y="108204"/>
                  </a:cubicBezTo>
                  <a:cubicBezTo>
                    <a:pt x="20675" y="108509"/>
                    <a:pt x="19558" y="108712"/>
                    <a:pt x="18440" y="108814"/>
                  </a:cubicBezTo>
                  <a:cubicBezTo>
                    <a:pt x="17323" y="108915"/>
                    <a:pt x="16205" y="108966"/>
                    <a:pt x="15087" y="108966"/>
                  </a:cubicBezTo>
                  <a:cubicBezTo>
                    <a:pt x="12649" y="108966"/>
                    <a:pt x="10185" y="108814"/>
                    <a:pt x="7696" y="108509"/>
                  </a:cubicBezTo>
                  <a:cubicBezTo>
                    <a:pt x="5207" y="108204"/>
                    <a:pt x="2794" y="108052"/>
                    <a:pt x="457" y="108052"/>
                  </a:cubicBezTo>
                  <a:lnTo>
                    <a:pt x="457" y="97384"/>
                  </a:lnTo>
                  <a:cubicBezTo>
                    <a:pt x="457" y="87732"/>
                    <a:pt x="381" y="78537"/>
                    <a:pt x="228" y="69799"/>
                  </a:cubicBezTo>
                  <a:cubicBezTo>
                    <a:pt x="76" y="61062"/>
                    <a:pt x="0" y="51918"/>
                    <a:pt x="0" y="42367"/>
                  </a:cubicBezTo>
                  <a:cubicBezTo>
                    <a:pt x="0" y="35357"/>
                    <a:pt x="101" y="28423"/>
                    <a:pt x="305" y="21565"/>
                  </a:cubicBezTo>
                  <a:cubicBezTo>
                    <a:pt x="508" y="14707"/>
                    <a:pt x="863" y="8026"/>
                    <a:pt x="1371" y="1524"/>
                  </a:cubicBezTo>
                  <a:cubicBezTo>
                    <a:pt x="2387" y="1321"/>
                    <a:pt x="3480" y="1168"/>
                    <a:pt x="4648" y="1067"/>
                  </a:cubicBezTo>
                  <a:cubicBezTo>
                    <a:pt x="5816" y="965"/>
                    <a:pt x="7010" y="914"/>
                    <a:pt x="8229" y="914"/>
                  </a:cubicBezTo>
                  <a:cubicBezTo>
                    <a:pt x="8839" y="914"/>
                    <a:pt x="9855" y="940"/>
                    <a:pt x="11277" y="991"/>
                  </a:cubicBezTo>
                  <a:cubicBezTo>
                    <a:pt x="12700" y="1041"/>
                    <a:pt x="14122" y="1143"/>
                    <a:pt x="15545" y="1295"/>
                  </a:cubicBezTo>
                  <a:cubicBezTo>
                    <a:pt x="16967" y="1448"/>
                    <a:pt x="18212" y="1626"/>
                    <a:pt x="19278" y="1829"/>
                  </a:cubicBezTo>
                  <a:cubicBezTo>
                    <a:pt x="20345" y="2032"/>
                    <a:pt x="20879" y="2235"/>
                    <a:pt x="20879" y="2438"/>
                  </a:cubicBezTo>
                  <a:cubicBezTo>
                    <a:pt x="21590" y="4267"/>
                    <a:pt x="22250" y="5791"/>
                    <a:pt x="22860" y="7010"/>
                  </a:cubicBezTo>
                  <a:cubicBezTo>
                    <a:pt x="23469" y="8230"/>
                    <a:pt x="24054" y="9398"/>
                    <a:pt x="24612" y="10516"/>
                  </a:cubicBezTo>
                  <a:cubicBezTo>
                    <a:pt x="25171" y="11633"/>
                    <a:pt x="25781" y="12878"/>
                    <a:pt x="26441" y="14249"/>
                  </a:cubicBezTo>
                  <a:cubicBezTo>
                    <a:pt x="27102" y="15621"/>
                    <a:pt x="27889" y="17374"/>
                    <a:pt x="28803" y="19507"/>
                  </a:cubicBezTo>
                  <a:cubicBezTo>
                    <a:pt x="29007" y="20015"/>
                    <a:pt x="29464" y="20980"/>
                    <a:pt x="30175" y="22403"/>
                  </a:cubicBezTo>
                  <a:cubicBezTo>
                    <a:pt x="30886" y="23825"/>
                    <a:pt x="31699" y="25476"/>
                    <a:pt x="32613" y="27356"/>
                  </a:cubicBezTo>
                  <a:cubicBezTo>
                    <a:pt x="33528" y="29235"/>
                    <a:pt x="34493" y="31217"/>
                    <a:pt x="35509" y="33299"/>
                  </a:cubicBezTo>
                  <a:cubicBezTo>
                    <a:pt x="36525" y="35382"/>
                    <a:pt x="37465" y="37262"/>
                    <a:pt x="38328" y="38938"/>
                  </a:cubicBezTo>
                  <a:cubicBezTo>
                    <a:pt x="39192" y="40615"/>
                    <a:pt x="39929" y="42037"/>
                    <a:pt x="40538" y="43205"/>
                  </a:cubicBezTo>
                  <a:cubicBezTo>
                    <a:pt x="41148" y="44374"/>
                    <a:pt x="41503" y="44958"/>
                    <a:pt x="41605" y="44958"/>
                  </a:cubicBezTo>
                  <a:cubicBezTo>
                    <a:pt x="41910" y="44755"/>
                    <a:pt x="42164" y="43739"/>
                    <a:pt x="42367" y="41910"/>
                  </a:cubicBezTo>
                  <a:cubicBezTo>
                    <a:pt x="42570" y="40081"/>
                    <a:pt x="42672" y="38303"/>
                    <a:pt x="42672" y="36576"/>
                  </a:cubicBezTo>
                  <a:cubicBezTo>
                    <a:pt x="42672" y="32512"/>
                    <a:pt x="42596" y="28727"/>
                    <a:pt x="42443" y="25222"/>
                  </a:cubicBezTo>
                  <a:cubicBezTo>
                    <a:pt x="42291" y="21717"/>
                    <a:pt x="42215" y="18136"/>
                    <a:pt x="42215" y="14478"/>
                  </a:cubicBezTo>
                  <a:cubicBezTo>
                    <a:pt x="42215" y="12344"/>
                    <a:pt x="42240" y="10185"/>
                    <a:pt x="42291" y="8001"/>
                  </a:cubicBezTo>
                  <a:cubicBezTo>
                    <a:pt x="42342" y="5817"/>
                    <a:pt x="42418" y="3454"/>
                    <a:pt x="42519" y="914"/>
                  </a:cubicBezTo>
                  <a:cubicBezTo>
                    <a:pt x="45974" y="305"/>
                    <a:pt x="49631" y="0"/>
                    <a:pt x="53492"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5" name="TextBox 14">
              <a:extLst>
                <a:ext uri="{FF2B5EF4-FFF2-40B4-BE49-F238E27FC236}">
                  <a16:creationId xmlns:a16="http://schemas.microsoft.com/office/drawing/2014/main" id="{C9BDB9EB-587F-0F8D-15AD-A41482EF37D9}"/>
                </a:ext>
              </a:extLst>
            </p:cNvPr>
            <p:cNvSpPr txBox="1"/>
            <p:nvPr/>
          </p:nvSpPr>
          <p:spPr>
            <a:xfrm>
              <a:off x="4788581" y="458755"/>
              <a:ext cx="65989" cy="108173"/>
            </a:xfrm>
            <a:custGeom>
              <a:avLst/>
              <a:gdLst/>
              <a:ahLst/>
              <a:cxnLst/>
              <a:rect l="l" t="t" r="r" b="b"/>
              <a:pathLst>
                <a:path w="65989" h="108173">
                  <a:moveTo>
                    <a:pt x="42062" y="0"/>
                  </a:moveTo>
                  <a:cubicBezTo>
                    <a:pt x="42367" y="1321"/>
                    <a:pt x="42850" y="3327"/>
                    <a:pt x="43510" y="6020"/>
                  </a:cubicBezTo>
                  <a:cubicBezTo>
                    <a:pt x="44170" y="8712"/>
                    <a:pt x="44882" y="11760"/>
                    <a:pt x="45644" y="15164"/>
                  </a:cubicBezTo>
                  <a:cubicBezTo>
                    <a:pt x="46406" y="18567"/>
                    <a:pt x="47218" y="22200"/>
                    <a:pt x="48082" y="26060"/>
                  </a:cubicBezTo>
                  <a:cubicBezTo>
                    <a:pt x="48946" y="29921"/>
                    <a:pt x="49784" y="33630"/>
                    <a:pt x="50597" y="37186"/>
                  </a:cubicBezTo>
                  <a:cubicBezTo>
                    <a:pt x="51409" y="40742"/>
                    <a:pt x="52171" y="43993"/>
                    <a:pt x="52883" y="46939"/>
                  </a:cubicBezTo>
                  <a:cubicBezTo>
                    <a:pt x="53594" y="49886"/>
                    <a:pt x="54153" y="52222"/>
                    <a:pt x="54559" y="53950"/>
                  </a:cubicBezTo>
                  <a:lnTo>
                    <a:pt x="65989" y="107290"/>
                  </a:lnTo>
                  <a:lnTo>
                    <a:pt x="65989" y="107442"/>
                  </a:lnTo>
                  <a:cubicBezTo>
                    <a:pt x="62941" y="108052"/>
                    <a:pt x="59588" y="108280"/>
                    <a:pt x="55931" y="108128"/>
                  </a:cubicBezTo>
                  <a:cubicBezTo>
                    <a:pt x="52273" y="107975"/>
                    <a:pt x="48819" y="107544"/>
                    <a:pt x="45567" y="106832"/>
                  </a:cubicBezTo>
                  <a:lnTo>
                    <a:pt x="45415" y="106832"/>
                  </a:lnTo>
                  <a:cubicBezTo>
                    <a:pt x="44805" y="105207"/>
                    <a:pt x="44221" y="103276"/>
                    <a:pt x="43662" y="101041"/>
                  </a:cubicBezTo>
                  <a:cubicBezTo>
                    <a:pt x="43104" y="98806"/>
                    <a:pt x="42545" y="96520"/>
                    <a:pt x="41986" y="94183"/>
                  </a:cubicBezTo>
                  <a:cubicBezTo>
                    <a:pt x="41427" y="91846"/>
                    <a:pt x="40843" y="89611"/>
                    <a:pt x="40233" y="87478"/>
                  </a:cubicBezTo>
                  <a:cubicBezTo>
                    <a:pt x="39624" y="85344"/>
                    <a:pt x="38963" y="83515"/>
                    <a:pt x="38252" y="81991"/>
                  </a:cubicBezTo>
                  <a:cubicBezTo>
                    <a:pt x="36931" y="81788"/>
                    <a:pt x="35915" y="81686"/>
                    <a:pt x="35204" y="81686"/>
                  </a:cubicBezTo>
                  <a:cubicBezTo>
                    <a:pt x="34493" y="81686"/>
                    <a:pt x="33858" y="81686"/>
                    <a:pt x="33299" y="81686"/>
                  </a:cubicBezTo>
                  <a:cubicBezTo>
                    <a:pt x="32740" y="81686"/>
                    <a:pt x="32131" y="81712"/>
                    <a:pt x="31470" y="81763"/>
                  </a:cubicBezTo>
                  <a:cubicBezTo>
                    <a:pt x="30810" y="81813"/>
                    <a:pt x="29921" y="81839"/>
                    <a:pt x="28803" y="81839"/>
                  </a:cubicBezTo>
                  <a:cubicBezTo>
                    <a:pt x="28092" y="83464"/>
                    <a:pt x="27508" y="85369"/>
                    <a:pt x="27051" y="87554"/>
                  </a:cubicBezTo>
                  <a:cubicBezTo>
                    <a:pt x="26594" y="89738"/>
                    <a:pt x="26136" y="92024"/>
                    <a:pt x="25679" y="94412"/>
                  </a:cubicBezTo>
                  <a:cubicBezTo>
                    <a:pt x="25222" y="96799"/>
                    <a:pt x="24739" y="99111"/>
                    <a:pt x="24231" y="101346"/>
                  </a:cubicBezTo>
                  <a:cubicBezTo>
                    <a:pt x="23723" y="103581"/>
                    <a:pt x="23012" y="105562"/>
                    <a:pt x="22098" y="107290"/>
                  </a:cubicBezTo>
                  <a:cubicBezTo>
                    <a:pt x="21996" y="107290"/>
                    <a:pt x="21920" y="107315"/>
                    <a:pt x="21869" y="107366"/>
                  </a:cubicBezTo>
                  <a:cubicBezTo>
                    <a:pt x="21818" y="107417"/>
                    <a:pt x="21742" y="107442"/>
                    <a:pt x="21641" y="107442"/>
                  </a:cubicBezTo>
                  <a:cubicBezTo>
                    <a:pt x="20828" y="107645"/>
                    <a:pt x="18796" y="107645"/>
                    <a:pt x="15545" y="107442"/>
                  </a:cubicBezTo>
                  <a:cubicBezTo>
                    <a:pt x="12293" y="107239"/>
                    <a:pt x="7213" y="107188"/>
                    <a:pt x="305" y="107290"/>
                  </a:cubicBezTo>
                  <a:cubicBezTo>
                    <a:pt x="203" y="107290"/>
                    <a:pt x="101" y="107239"/>
                    <a:pt x="0" y="107137"/>
                  </a:cubicBezTo>
                  <a:cubicBezTo>
                    <a:pt x="203" y="106426"/>
                    <a:pt x="559" y="104445"/>
                    <a:pt x="1067" y="101194"/>
                  </a:cubicBezTo>
                  <a:cubicBezTo>
                    <a:pt x="1575" y="97942"/>
                    <a:pt x="2286" y="93726"/>
                    <a:pt x="3200" y="88544"/>
                  </a:cubicBezTo>
                  <a:cubicBezTo>
                    <a:pt x="4115" y="83363"/>
                    <a:pt x="5207" y="77394"/>
                    <a:pt x="6477" y="70637"/>
                  </a:cubicBezTo>
                  <a:cubicBezTo>
                    <a:pt x="7747" y="63881"/>
                    <a:pt x="9245" y="56693"/>
                    <a:pt x="10973" y="49073"/>
                  </a:cubicBezTo>
                  <a:cubicBezTo>
                    <a:pt x="12700" y="41453"/>
                    <a:pt x="14579" y="33528"/>
                    <a:pt x="16611" y="25298"/>
                  </a:cubicBezTo>
                  <a:cubicBezTo>
                    <a:pt x="18643" y="17069"/>
                    <a:pt x="20879" y="8890"/>
                    <a:pt x="23317" y="762"/>
                  </a:cubicBezTo>
                  <a:cubicBezTo>
                    <a:pt x="24028" y="660"/>
                    <a:pt x="24790" y="610"/>
                    <a:pt x="25603" y="610"/>
                  </a:cubicBezTo>
                  <a:cubicBezTo>
                    <a:pt x="26416" y="610"/>
                    <a:pt x="27483" y="610"/>
                    <a:pt x="28803" y="610"/>
                  </a:cubicBezTo>
                  <a:cubicBezTo>
                    <a:pt x="30124" y="610"/>
                    <a:pt x="31826" y="584"/>
                    <a:pt x="33909" y="533"/>
                  </a:cubicBezTo>
                  <a:cubicBezTo>
                    <a:pt x="35992" y="483"/>
                    <a:pt x="38709" y="305"/>
                    <a:pt x="42062" y="0"/>
                  </a:cubicBezTo>
                  <a:close/>
                  <a:moveTo>
                    <a:pt x="33528" y="31947"/>
                  </a:moveTo>
                  <a:cubicBezTo>
                    <a:pt x="33248" y="31756"/>
                    <a:pt x="32969" y="31902"/>
                    <a:pt x="32690" y="32385"/>
                  </a:cubicBezTo>
                  <a:cubicBezTo>
                    <a:pt x="32131" y="33350"/>
                    <a:pt x="31623" y="35306"/>
                    <a:pt x="31166" y="38252"/>
                  </a:cubicBezTo>
                  <a:cubicBezTo>
                    <a:pt x="30708" y="41199"/>
                    <a:pt x="30200" y="44907"/>
                    <a:pt x="29642" y="49378"/>
                  </a:cubicBezTo>
                  <a:cubicBezTo>
                    <a:pt x="29083" y="53848"/>
                    <a:pt x="28448" y="58674"/>
                    <a:pt x="27737" y="63856"/>
                  </a:cubicBezTo>
                  <a:cubicBezTo>
                    <a:pt x="29464" y="63957"/>
                    <a:pt x="31293" y="63983"/>
                    <a:pt x="33223" y="63932"/>
                  </a:cubicBezTo>
                  <a:cubicBezTo>
                    <a:pt x="35153" y="63881"/>
                    <a:pt x="37084" y="63856"/>
                    <a:pt x="39014" y="63856"/>
                  </a:cubicBezTo>
                  <a:cubicBezTo>
                    <a:pt x="37998" y="55118"/>
                    <a:pt x="37109" y="48311"/>
                    <a:pt x="36347" y="43434"/>
                  </a:cubicBezTo>
                  <a:cubicBezTo>
                    <a:pt x="35585" y="38557"/>
                    <a:pt x="34925" y="35255"/>
                    <a:pt x="34366" y="33528"/>
                  </a:cubicBezTo>
                  <a:cubicBezTo>
                    <a:pt x="34087" y="32664"/>
                    <a:pt x="33807" y="32137"/>
                    <a:pt x="33528" y="31947"/>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 name="TextBox 15">
              <a:extLst>
                <a:ext uri="{FF2B5EF4-FFF2-40B4-BE49-F238E27FC236}">
                  <a16:creationId xmlns:a16="http://schemas.microsoft.com/office/drawing/2014/main" id="{28F4A9AC-B86F-7A8E-5568-C9BF6F68758F}"/>
                </a:ext>
              </a:extLst>
            </p:cNvPr>
            <p:cNvSpPr txBox="1"/>
            <p:nvPr/>
          </p:nvSpPr>
          <p:spPr>
            <a:xfrm>
              <a:off x="4572401" y="459365"/>
              <a:ext cx="64466" cy="106527"/>
            </a:xfrm>
            <a:custGeom>
              <a:avLst/>
              <a:gdLst/>
              <a:ahLst/>
              <a:cxnLst/>
              <a:rect l="l" t="t" r="r" b="b"/>
              <a:pathLst>
                <a:path w="64466" h="106527">
                  <a:moveTo>
                    <a:pt x="9906" y="0"/>
                  </a:moveTo>
                  <a:cubicBezTo>
                    <a:pt x="11938" y="0"/>
                    <a:pt x="13970" y="50"/>
                    <a:pt x="16002" y="152"/>
                  </a:cubicBezTo>
                  <a:cubicBezTo>
                    <a:pt x="18034" y="254"/>
                    <a:pt x="19965" y="355"/>
                    <a:pt x="21794" y="457"/>
                  </a:cubicBezTo>
                  <a:cubicBezTo>
                    <a:pt x="22200" y="4927"/>
                    <a:pt x="22403" y="9956"/>
                    <a:pt x="22403" y="15544"/>
                  </a:cubicBezTo>
                  <a:cubicBezTo>
                    <a:pt x="22403" y="21132"/>
                    <a:pt x="22403" y="26771"/>
                    <a:pt x="22403" y="32461"/>
                  </a:cubicBezTo>
                  <a:cubicBezTo>
                    <a:pt x="22403" y="38150"/>
                    <a:pt x="22556" y="43738"/>
                    <a:pt x="22860" y="49225"/>
                  </a:cubicBezTo>
                  <a:cubicBezTo>
                    <a:pt x="23165" y="54711"/>
                    <a:pt x="23876" y="59639"/>
                    <a:pt x="24994" y="64008"/>
                  </a:cubicBezTo>
                  <a:cubicBezTo>
                    <a:pt x="26315" y="59436"/>
                    <a:pt x="27509" y="54940"/>
                    <a:pt x="28575" y="50520"/>
                  </a:cubicBezTo>
                  <a:cubicBezTo>
                    <a:pt x="29642" y="46101"/>
                    <a:pt x="30734" y="41605"/>
                    <a:pt x="31852" y="37033"/>
                  </a:cubicBezTo>
                  <a:cubicBezTo>
                    <a:pt x="31954" y="36830"/>
                    <a:pt x="32004" y="36677"/>
                    <a:pt x="32004" y="36576"/>
                  </a:cubicBezTo>
                  <a:cubicBezTo>
                    <a:pt x="32004" y="36474"/>
                    <a:pt x="32055" y="36372"/>
                    <a:pt x="32157" y="36271"/>
                  </a:cubicBezTo>
                  <a:cubicBezTo>
                    <a:pt x="32563" y="36576"/>
                    <a:pt x="33147" y="38023"/>
                    <a:pt x="33909" y="40614"/>
                  </a:cubicBezTo>
                  <a:cubicBezTo>
                    <a:pt x="34671" y="43205"/>
                    <a:pt x="35433" y="46126"/>
                    <a:pt x="36195" y="49377"/>
                  </a:cubicBezTo>
                  <a:cubicBezTo>
                    <a:pt x="36957" y="52628"/>
                    <a:pt x="37719" y="55829"/>
                    <a:pt x="38481" y="58978"/>
                  </a:cubicBezTo>
                  <a:cubicBezTo>
                    <a:pt x="39243" y="62128"/>
                    <a:pt x="39929" y="64465"/>
                    <a:pt x="40539" y="65989"/>
                  </a:cubicBezTo>
                  <a:cubicBezTo>
                    <a:pt x="40945" y="61620"/>
                    <a:pt x="41250" y="56616"/>
                    <a:pt x="41453" y="50977"/>
                  </a:cubicBezTo>
                  <a:cubicBezTo>
                    <a:pt x="41656" y="45339"/>
                    <a:pt x="41834" y="39573"/>
                    <a:pt x="41987" y="33680"/>
                  </a:cubicBezTo>
                  <a:cubicBezTo>
                    <a:pt x="42139" y="27787"/>
                    <a:pt x="42291" y="22021"/>
                    <a:pt x="42444" y="16383"/>
                  </a:cubicBezTo>
                  <a:cubicBezTo>
                    <a:pt x="42596" y="10744"/>
                    <a:pt x="42876" y="5689"/>
                    <a:pt x="43282" y="1219"/>
                  </a:cubicBezTo>
                  <a:lnTo>
                    <a:pt x="43282" y="1066"/>
                  </a:lnTo>
                  <a:cubicBezTo>
                    <a:pt x="45009" y="660"/>
                    <a:pt x="46787" y="406"/>
                    <a:pt x="48616" y="304"/>
                  </a:cubicBezTo>
                  <a:cubicBezTo>
                    <a:pt x="50445" y="203"/>
                    <a:pt x="52274" y="152"/>
                    <a:pt x="54102" y="152"/>
                  </a:cubicBezTo>
                  <a:cubicBezTo>
                    <a:pt x="57557" y="152"/>
                    <a:pt x="60960" y="304"/>
                    <a:pt x="64313" y="609"/>
                  </a:cubicBezTo>
                  <a:lnTo>
                    <a:pt x="64466" y="762"/>
                  </a:lnTo>
                  <a:cubicBezTo>
                    <a:pt x="62942" y="18338"/>
                    <a:pt x="61240" y="35864"/>
                    <a:pt x="59360" y="53340"/>
                  </a:cubicBezTo>
                  <a:cubicBezTo>
                    <a:pt x="57481" y="70815"/>
                    <a:pt x="55830" y="88392"/>
                    <a:pt x="54407" y="106070"/>
                  </a:cubicBezTo>
                  <a:cubicBezTo>
                    <a:pt x="53696" y="106273"/>
                    <a:pt x="52909" y="106375"/>
                    <a:pt x="52045" y="106375"/>
                  </a:cubicBezTo>
                  <a:cubicBezTo>
                    <a:pt x="51181" y="106375"/>
                    <a:pt x="50242" y="106375"/>
                    <a:pt x="49226" y="106375"/>
                  </a:cubicBezTo>
                  <a:lnTo>
                    <a:pt x="43739" y="106375"/>
                  </a:lnTo>
                  <a:lnTo>
                    <a:pt x="41910" y="106375"/>
                  </a:lnTo>
                  <a:cubicBezTo>
                    <a:pt x="40996" y="105156"/>
                    <a:pt x="40209" y="103403"/>
                    <a:pt x="39548" y="101117"/>
                  </a:cubicBezTo>
                  <a:cubicBezTo>
                    <a:pt x="38888" y="98831"/>
                    <a:pt x="38202" y="96393"/>
                    <a:pt x="37491" y="93802"/>
                  </a:cubicBezTo>
                  <a:cubicBezTo>
                    <a:pt x="36780" y="91211"/>
                    <a:pt x="36068" y="88696"/>
                    <a:pt x="35357" y="86258"/>
                  </a:cubicBezTo>
                  <a:cubicBezTo>
                    <a:pt x="34646" y="83820"/>
                    <a:pt x="33833" y="81889"/>
                    <a:pt x="32919" y="80467"/>
                  </a:cubicBezTo>
                  <a:lnTo>
                    <a:pt x="32766" y="80467"/>
                  </a:lnTo>
                  <a:cubicBezTo>
                    <a:pt x="31852" y="81381"/>
                    <a:pt x="31065" y="82981"/>
                    <a:pt x="30404" y="85267"/>
                  </a:cubicBezTo>
                  <a:cubicBezTo>
                    <a:pt x="29744" y="87553"/>
                    <a:pt x="29109" y="89992"/>
                    <a:pt x="28499" y="92583"/>
                  </a:cubicBezTo>
                  <a:cubicBezTo>
                    <a:pt x="27890" y="95173"/>
                    <a:pt x="27280" y="97688"/>
                    <a:pt x="26670" y="100126"/>
                  </a:cubicBezTo>
                  <a:cubicBezTo>
                    <a:pt x="26061" y="102565"/>
                    <a:pt x="25350" y="104444"/>
                    <a:pt x="24537" y="105765"/>
                  </a:cubicBezTo>
                  <a:cubicBezTo>
                    <a:pt x="23216" y="105968"/>
                    <a:pt x="21997" y="106146"/>
                    <a:pt x="20879" y="106299"/>
                  </a:cubicBezTo>
                  <a:cubicBezTo>
                    <a:pt x="19762" y="106451"/>
                    <a:pt x="18492" y="106527"/>
                    <a:pt x="17069" y="106527"/>
                  </a:cubicBezTo>
                  <a:cubicBezTo>
                    <a:pt x="15444" y="106527"/>
                    <a:pt x="13513" y="106375"/>
                    <a:pt x="11278" y="106070"/>
                  </a:cubicBezTo>
                  <a:lnTo>
                    <a:pt x="11126" y="106070"/>
                  </a:lnTo>
                  <a:cubicBezTo>
                    <a:pt x="8687" y="88696"/>
                    <a:pt x="6300" y="71221"/>
                    <a:pt x="3963" y="53644"/>
                  </a:cubicBezTo>
                  <a:cubicBezTo>
                    <a:pt x="1626" y="36068"/>
                    <a:pt x="305" y="18491"/>
                    <a:pt x="0" y="914"/>
                  </a:cubicBezTo>
                  <a:lnTo>
                    <a:pt x="0" y="762"/>
                  </a:lnTo>
                  <a:cubicBezTo>
                    <a:pt x="1524" y="558"/>
                    <a:pt x="3125" y="381"/>
                    <a:pt x="4801" y="228"/>
                  </a:cubicBezTo>
                  <a:cubicBezTo>
                    <a:pt x="6477" y="76"/>
                    <a:pt x="8179" y="0"/>
                    <a:pt x="9906"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7" name="TextBox 16">
              <a:extLst>
                <a:ext uri="{FF2B5EF4-FFF2-40B4-BE49-F238E27FC236}">
                  <a16:creationId xmlns:a16="http://schemas.microsoft.com/office/drawing/2014/main" id="{3005C387-D75C-7D42-1824-388DF172ED66}"/>
                </a:ext>
              </a:extLst>
            </p:cNvPr>
            <p:cNvSpPr txBox="1"/>
            <p:nvPr/>
          </p:nvSpPr>
          <p:spPr>
            <a:xfrm>
              <a:off x="4637340" y="459676"/>
              <a:ext cx="69539" cy="107302"/>
            </a:xfrm>
            <a:custGeom>
              <a:avLst/>
              <a:gdLst/>
              <a:ahLst/>
              <a:cxnLst/>
              <a:rect l="l" t="t" r="r" b="b"/>
              <a:pathLst>
                <a:path w="69539" h="107302">
                  <a:moveTo>
                    <a:pt x="38846" y="69"/>
                  </a:moveTo>
                  <a:cubicBezTo>
                    <a:pt x="41843" y="221"/>
                    <a:pt x="44789" y="653"/>
                    <a:pt x="47685" y="1364"/>
                  </a:cubicBezTo>
                  <a:cubicBezTo>
                    <a:pt x="50581" y="2075"/>
                    <a:pt x="53248" y="2990"/>
                    <a:pt x="55686" y="4107"/>
                  </a:cubicBezTo>
                  <a:cubicBezTo>
                    <a:pt x="60563" y="6647"/>
                    <a:pt x="64322" y="10406"/>
                    <a:pt x="66964" y="15385"/>
                  </a:cubicBezTo>
                  <a:cubicBezTo>
                    <a:pt x="69605" y="20363"/>
                    <a:pt x="70215" y="26662"/>
                    <a:pt x="68792" y="34282"/>
                  </a:cubicBezTo>
                  <a:lnTo>
                    <a:pt x="68640" y="34282"/>
                  </a:lnTo>
                  <a:cubicBezTo>
                    <a:pt x="65084" y="34892"/>
                    <a:pt x="61274" y="35273"/>
                    <a:pt x="57210" y="35425"/>
                  </a:cubicBezTo>
                  <a:cubicBezTo>
                    <a:pt x="53146" y="35578"/>
                    <a:pt x="49336" y="35146"/>
                    <a:pt x="45780" y="34130"/>
                  </a:cubicBezTo>
                  <a:cubicBezTo>
                    <a:pt x="46390" y="31387"/>
                    <a:pt x="45831" y="29101"/>
                    <a:pt x="44104" y="27272"/>
                  </a:cubicBezTo>
                  <a:cubicBezTo>
                    <a:pt x="42376" y="25443"/>
                    <a:pt x="40294" y="24275"/>
                    <a:pt x="37855" y="23767"/>
                  </a:cubicBezTo>
                  <a:cubicBezTo>
                    <a:pt x="35417" y="23259"/>
                    <a:pt x="33055" y="23513"/>
                    <a:pt x="30769" y="24529"/>
                  </a:cubicBezTo>
                  <a:cubicBezTo>
                    <a:pt x="28483" y="25545"/>
                    <a:pt x="27136" y="27475"/>
                    <a:pt x="26730" y="30320"/>
                  </a:cubicBezTo>
                  <a:cubicBezTo>
                    <a:pt x="26527" y="31031"/>
                    <a:pt x="26451" y="31717"/>
                    <a:pt x="26501" y="32377"/>
                  </a:cubicBezTo>
                  <a:cubicBezTo>
                    <a:pt x="26552" y="33038"/>
                    <a:pt x="26628" y="33724"/>
                    <a:pt x="26730" y="34435"/>
                  </a:cubicBezTo>
                  <a:cubicBezTo>
                    <a:pt x="27543" y="36873"/>
                    <a:pt x="28864" y="38499"/>
                    <a:pt x="30692" y="39312"/>
                  </a:cubicBezTo>
                  <a:cubicBezTo>
                    <a:pt x="32521" y="40124"/>
                    <a:pt x="34502" y="40683"/>
                    <a:pt x="36636" y="40988"/>
                  </a:cubicBezTo>
                  <a:cubicBezTo>
                    <a:pt x="42021" y="41598"/>
                    <a:pt x="47025" y="43325"/>
                    <a:pt x="51647" y="46170"/>
                  </a:cubicBezTo>
                  <a:cubicBezTo>
                    <a:pt x="56270" y="49014"/>
                    <a:pt x="60055" y="52621"/>
                    <a:pt x="63001" y="56990"/>
                  </a:cubicBezTo>
                  <a:cubicBezTo>
                    <a:pt x="64830" y="59327"/>
                    <a:pt x="66202" y="61841"/>
                    <a:pt x="67116" y="64534"/>
                  </a:cubicBezTo>
                  <a:cubicBezTo>
                    <a:pt x="68030" y="67226"/>
                    <a:pt x="68564" y="69995"/>
                    <a:pt x="68716" y="72840"/>
                  </a:cubicBezTo>
                  <a:cubicBezTo>
                    <a:pt x="68869" y="75684"/>
                    <a:pt x="68665" y="78555"/>
                    <a:pt x="68107" y="81450"/>
                  </a:cubicBezTo>
                  <a:cubicBezTo>
                    <a:pt x="67548" y="84346"/>
                    <a:pt x="66659" y="87114"/>
                    <a:pt x="65440" y="89756"/>
                  </a:cubicBezTo>
                  <a:cubicBezTo>
                    <a:pt x="64220" y="92906"/>
                    <a:pt x="62595" y="95598"/>
                    <a:pt x="60563" y="97833"/>
                  </a:cubicBezTo>
                  <a:cubicBezTo>
                    <a:pt x="58531" y="100068"/>
                    <a:pt x="56219" y="101897"/>
                    <a:pt x="53629" y="103320"/>
                  </a:cubicBezTo>
                  <a:cubicBezTo>
                    <a:pt x="51038" y="104742"/>
                    <a:pt x="48244" y="105783"/>
                    <a:pt x="45247" y="106444"/>
                  </a:cubicBezTo>
                  <a:cubicBezTo>
                    <a:pt x="42249" y="107104"/>
                    <a:pt x="39176" y="107384"/>
                    <a:pt x="36026" y="107282"/>
                  </a:cubicBezTo>
                  <a:cubicBezTo>
                    <a:pt x="31556" y="107180"/>
                    <a:pt x="27111" y="106393"/>
                    <a:pt x="22691" y="104920"/>
                  </a:cubicBezTo>
                  <a:cubicBezTo>
                    <a:pt x="18272" y="103447"/>
                    <a:pt x="14335" y="101389"/>
                    <a:pt x="10880" y="98748"/>
                  </a:cubicBezTo>
                  <a:cubicBezTo>
                    <a:pt x="7426" y="96106"/>
                    <a:pt x="4683" y="92880"/>
                    <a:pt x="2651" y="89070"/>
                  </a:cubicBezTo>
                  <a:cubicBezTo>
                    <a:pt x="619" y="85260"/>
                    <a:pt x="-245" y="80917"/>
                    <a:pt x="60" y="76040"/>
                  </a:cubicBezTo>
                  <a:lnTo>
                    <a:pt x="60" y="75583"/>
                  </a:lnTo>
                  <a:lnTo>
                    <a:pt x="60" y="75126"/>
                  </a:lnTo>
                  <a:cubicBezTo>
                    <a:pt x="3616" y="74618"/>
                    <a:pt x="7528" y="74491"/>
                    <a:pt x="11795" y="74745"/>
                  </a:cubicBezTo>
                  <a:cubicBezTo>
                    <a:pt x="16062" y="74999"/>
                    <a:pt x="19923" y="75075"/>
                    <a:pt x="23377" y="74973"/>
                  </a:cubicBezTo>
                  <a:cubicBezTo>
                    <a:pt x="23580" y="78224"/>
                    <a:pt x="24876" y="80663"/>
                    <a:pt x="27263" y="82288"/>
                  </a:cubicBezTo>
                  <a:cubicBezTo>
                    <a:pt x="29651" y="83914"/>
                    <a:pt x="32191" y="84701"/>
                    <a:pt x="34883" y="84651"/>
                  </a:cubicBezTo>
                  <a:cubicBezTo>
                    <a:pt x="37576" y="84600"/>
                    <a:pt x="39913" y="83711"/>
                    <a:pt x="41894" y="81984"/>
                  </a:cubicBezTo>
                  <a:cubicBezTo>
                    <a:pt x="43875" y="80256"/>
                    <a:pt x="44561" y="77615"/>
                    <a:pt x="43951" y="74059"/>
                  </a:cubicBezTo>
                  <a:cubicBezTo>
                    <a:pt x="43646" y="71620"/>
                    <a:pt x="42732" y="69665"/>
                    <a:pt x="41208" y="68191"/>
                  </a:cubicBezTo>
                  <a:cubicBezTo>
                    <a:pt x="39684" y="66718"/>
                    <a:pt x="37881" y="65524"/>
                    <a:pt x="35798" y="64610"/>
                  </a:cubicBezTo>
                  <a:cubicBezTo>
                    <a:pt x="33715" y="63696"/>
                    <a:pt x="31454" y="63010"/>
                    <a:pt x="29016" y="62553"/>
                  </a:cubicBezTo>
                  <a:cubicBezTo>
                    <a:pt x="26578" y="62095"/>
                    <a:pt x="24292" y="61664"/>
                    <a:pt x="22158" y="61257"/>
                  </a:cubicBezTo>
                  <a:cubicBezTo>
                    <a:pt x="20126" y="60851"/>
                    <a:pt x="18246" y="60190"/>
                    <a:pt x="16519" y="59276"/>
                  </a:cubicBezTo>
                  <a:cubicBezTo>
                    <a:pt x="14792" y="58362"/>
                    <a:pt x="13217" y="57295"/>
                    <a:pt x="11795" y="56076"/>
                  </a:cubicBezTo>
                  <a:cubicBezTo>
                    <a:pt x="7121" y="51605"/>
                    <a:pt x="4099" y="46678"/>
                    <a:pt x="2727" y="41293"/>
                  </a:cubicBezTo>
                  <a:cubicBezTo>
                    <a:pt x="1355" y="35908"/>
                    <a:pt x="1279" y="30676"/>
                    <a:pt x="2498" y="25596"/>
                  </a:cubicBezTo>
                  <a:cubicBezTo>
                    <a:pt x="3718" y="20516"/>
                    <a:pt x="6029" y="15893"/>
                    <a:pt x="9433" y="11727"/>
                  </a:cubicBezTo>
                  <a:cubicBezTo>
                    <a:pt x="12836" y="7562"/>
                    <a:pt x="16976" y="4463"/>
                    <a:pt x="21853" y="2431"/>
                  </a:cubicBezTo>
                  <a:cubicBezTo>
                    <a:pt x="24292" y="1415"/>
                    <a:pt x="26984" y="729"/>
                    <a:pt x="29930" y="373"/>
                  </a:cubicBezTo>
                  <a:cubicBezTo>
                    <a:pt x="32877" y="18"/>
                    <a:pt x="35849" y="-84"/>
                    <a:pt x="38846" y="69"/>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9" name="TextBox 18">
              <a:extLst>
                <a:ext uri="{FF2B5EF4-FFF2-40B4-BE49-F238E27FC236}">
                  <a16:creationId xmlns:a16="http://schemas.microsoft.com/office/drawing/2014/main" id="{5FC483C5-306C-5337-61D9-55C9683CDD55}"/>
                </a:ext>
              </a:extLst>
            </p:cNvPr>
            <p:cNvSpPr txBox="1"/>
            <p:nvPr/>
          </p:nvSpPr>
          <p:spPr>
            <a:xfrm>
              <a:off x="4498716" y="459822"/>
              <a:ext cx="64744" cy="106461"/>
            </a:xfrm>
            <a:custGeom>
              <a:avLst/>
              <a:gdLst/>
              <a:ahLst/>
              <a:cxnLst/>
              <a:rect l="l" t="t" r="r" b="b"/>
              <a:pathLst>
                <a:path w="64744" h="106461">
                  <a:moveTo>
                    <a:pt x="52959" y="0"/>
                  </a:moveTo>
                  <a:cubicBezTo>
                    <a:pt x="56312" y="0"/>
                    <a:pt x="59004" y="51"/>
                    <a:pt x="61036" y="152"/>
                  </a:cubicBezTo>
                  <a:cubicBezTo>
                    <a:pt x="63068" y="254"/>
                    <a:pt x="64084" y="355"/>
                    <a:pt x="64084" y="457"/>
                  </a:cubicBezTo>
                  <a:cubicBezTo>
                    <a:pt x="64592" y="4013"/>
                    <a:pt x="64719" y="7620"/>
                    <a:pt x="64465" y="11277"/>
                  </a:cubicBezTo>
                  <a:cubicBezTo>
                    <a:pt x="64211" y="14935"/>
                    <a:pt x="64084" y="18542"/>
                    <a:pt x="64084" y="22098"/>
                  </a:cubicBezTo>
                  <a:lnTo>
                    <a:pt x="64084" y="22250"/>
                  </a:lnTo>
                  <a:cubicBezTo>
                    <a:pt x="60833" y="22961"/>
                    <a:pt x="57556" y="23393"/>
                    <a:pt x="54254" y="23546"/>
                  </a:cubicBezTo>
                  <a:cubicBezTo>
                    <a:pt x="50952" y="23698"/>
                    <a:pt x="47625" y="23749"/>
                    <a:pt x="44272" y="23698"/>
                  </a:cubicBezTo>
                  <a:cubicBezTo>
                    <a:pt x="40919" y="23647"/>
                    <a:pt x="37567" y="23622"/>
                    <a:pt x="34214" y="23622"/>
                  </a:cubicBezTo>
                  <a:cubicBezTo>
                    <a:pt x="30861" y="23622"/>
                    <a:pt x="27508" y="23774"/>
                    <a:pt x="24155" y="24079"/>
                  </a:cubicBezTo>
                  <a:lnTo>
                    <a:pt x="23698" y="24079"/>
                  </a:lnTo>
                  <a:lnTo>
                    <a:pt x="23546" y="24231"/>
                  </a:lnTo>
                  <a:cubicBezTo>
                    <a:pt x="23647" y="27178"/>
                    <a:pt x="23520" y="30200"/>
                    <a:pt x="23165" y="33299"/>
                  </a:cubicBezTo>
                  <a:cubicBezTo>
                    <a:pt x="22809" y="36398"/>
                    <a:pt x="22987" y="39319"/>
                    <a:pt x="23698" y="42062"/>
                  </a:cubicBezTo>
                  <a:lnTo>
                    <a:pt x="23851" y="42215"/>
                  </a:lnTo>
                  <a:cubicBezTo>
                    <a:pt x="26899" y="42418"/>
                    <a:pt x="29997" y="42519"/>
                    <a:pt x="33147" y="42519"/>
                  </a:cubicBezTo>
                  <a:cubicBezTo>
                    <a:pt x="36297" y="42519"/>
                    <a:pt x="39446" y="42570"/>
                    <a:pt x="42596" y="42672"/>
                  </a:cubicBezTo>
                  <a:lnTo>
                    <a:pt x="42596" y="42824"/>
                  </a:lnTo>
                  <a:cubicBezTo>
                    <a:pt x="43104" y="46279"/>
                    <a:pt x="43256" y="49733"/>
                    <a:pt x="43053" y="53187"/>
                  </a:cubicBezTo>
                  <a:cubicBezTo>
                    <a:pt x="42850" y="56642"/>
                    <a:pt x="42799" y="60249"/>
                    <a:pt x="42901" y="64008"/>
                  </a:cubicBezTo>
                  <a:cubicBezTo>
                    <a:pt x="41377" y="64414"/>
                    <a:pt x="39649" y="64643"/>
                    <a:pt x="37719" y="64694"/>
                  </a:cubicBezTo>
                  <a:cubicBezTo>
                    <a:pt x="35789" y="64744"/>
                    <a:pt x="33934" y="64770"/>
                    <a:pt x="32156" y="64770"/>
                  </a:cubicBezTo>
                  <a:cubicBezTo>
                    <a:pt x="30378" y="64770"/>
                    <a:pt x="28778" y="64821"/>
                    <a:pt x="27356" y="64922"/>
                  </a:cubicBezTo>
                  <a:cubicBezTo>
                    <a:pt x="25933" y="65024"/>
                    <a:pt x="24968" y="65278"/>
                    <a:pt x="24460" y="65684"/>
                  </a:cubicBezTo>
                  <a:cubicBezTo>
                    <a:pt x="23952" y="68631"/>
                    <a:pt x="23774" y="71933"/>
                    <a:pt x="23927" y="75590"/>
                  </a:cubicBezTo>
                  <a:cubicBezTo>
                    <a:pt x="24079" y="79248"/>
                    <a:pt x="24257" y="82296"/>
                    <a:pt x="24460" y="84734"/>
                  </a:cubicBezTo>
                  <a:lnTo>
                    <a:pt x="24613" y="84887"/>
                  </a:lnTo>
                  <a:cubicBezTo>
                    <a:pt x="31318" y="84887"/>
                    <a:pt x="37922" y="85064"/>
                    <a:pt x="44425" y="85420"/>
                  </a:cubicBezTo>
                  <a:cubicBezTo>
                    <a:pt x="50927" y="85776"/>
                    <a:pt x="57633" y="85852"/>
                    <a:pt x="64541" y="85649"/>
                  </a:cubicBezTo>
                  <a:lnTo>
                    <a:pt x="64541" y="85953"/>
                  </a:lnTo>
                  <a:cubicBezTo>
                    <a:pt x="64745" y="89205"/>
                    <a:pt x="64795" y="92583"/>
                    <a:pt x="64694" y="96088"/>
                  </a:cubicBezTo>
                  <a:cubicBezTo>
                    <a:pt x="64592" y="99593"/>
                    <a:pt x="64135" y="102870"/>
                    <a:pt x="63322" y="105918"/>
                  </a:cubicBezTo>
                  <a:cubicBezTo>
                    <a:pt x="52959" y="105816"/>
                    <a:pt x="42418" y="105943"/>
                    <a:pt x="31699" y="106299"/>
                  </a:cubicBezTo>
                  <a:cubicBezTo>
                    <a:pt x="20980" y="106654"/>
                    <a:pt x="10693" y="106426"/>
                    <a:pt x="838" y="105613"/>
                  </a:cubicBezTo>
                  <a:cubicBezTo>
                    <a:pt x="838" y="96774"/>
                    <a:pt x="737" y="88011"/>
                    <a:pt x="533" y="79324"/>
                  </a:cubicBezTo>
                  <a:cubicBezTo>
                    <a:pt x="330" y="70637"/>
                    <a:pt x="178" y="61976"/>
                    <a:pt x="76" y="53340"/>
                  </a:cubicBezTo>
                  <a:cubicBezTo>
                    <a:pt x="-25" y="44704"/>
                    <a:pt x="-25" y="36068"/>
                    <a:pt x="76" y="27432"/>
                  </a:cubicBezTo>
                  <a:cubicBezTo>
                    <a:pt x="178" y="18796"/>
                    <a:pt x="483" y="10109"/>
                    <a:pt x="991" y="1371"/>
                  </a:cubicBezTo>
                  <a:cubicBezTo>
                    <a:pt x="4953" y="1168"/>
                    <a:pt x="9246" y="990"/>
                    <a:pt x="13868" y="838"/>
                  </a:cubicBezTo>
                  <a:cubicBezTo>
                    <a:pt x="18491" y="686"/>
                    <a:pt x="23139" y="559"/>
                    <a:pt x="27813" y="457"/>
                  </a:cubicBezTo>
                  <a:cubicBezTo>
                    <a:pt x="32487" y="355"/>
                    <a:pt x="37008" y="254"/>
                    <a:pt x="41377" y="152"/>
                  </a:cubicBezTo>
                  <a:cubicBezTo>
                    <a:pt x="45745" y="51"/>
                    <a:pt x="49606" y="0"/>
                    <a:pt x="52959"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20" name="TextBox 19">
              <a:extLst>
                <a:ext uri="{FF2B5EF4-FFF2-40B4-BE49-F238E27FC236}">
                  <a16:creationId xmlns:a16="http://schemas.microsoft.com/office/drawing/2014/main" id="{86CDF40F-314D-0983-866A-F7798C121AB5}"/>
                </a:ext>
              </a:extLst>
            </p:cNvPr>
            <p:cNvSpPr txBox="1"/>
            <p:nvPr/>
          </p:nvSpPr>
          <p:spPr>
            <a:xfrm>
              <a:off x="4936866" y="459822"/>
              <a:ext cx="64744" cy="106461"/>
            </a:xfrm>
            <a:custGeom>
              <a:avLst/>
              <a:gdLst/>
              <a:ahLst/>
              <a:cxnLst/>
              <a:rect l="l" t="t" r="r" b="b"/>
              <a:pathLst>
                <a:path w="64744" h="106461">
                  <a:moveTo>
                    <a:pt x="52959" y="0"/>
                  </a:moveTo>
                  <a:cubicBezTo>
                    <a:pt x="56312" y="0"/>
                    <a:pt x="59004" y="51"/>
                    <a:pt x="61036" y="152"/>
                  </a:cubicBezTo>
                  <a:cubicBezTo>
                    <a:pt x="63068" y="254"/>
                    <a:pt x="64084" y="355"/>
                    <a:pt x="64084" y="457"/>
                  </a:cubicBezTo>
                  <a:cubicBezTo>
                    <a:pt x="64592" y="4013"/>
                    <a:pt x="64719" y="7620"/>
                    <a:pt x="64465" y="11277"/>
                  </a:cubicBezTo>
                  <a:cubicBezTo>
                    <a:pt x="64211" y="14935"/>
                    <a:pt x="64084" y="18542"/>
                    <a:pt x="64084" y="22098"/>
                  </a:cubicBezTo>
                  <a:lnTo>
                    <a:pt x="64084" y="22250"/>
                  </a:lnTo>
                  <a:cubicBezTo>
                    <a:pt x="60833" y="22961"/>
                    <a:pt x="57556" y="23393"/>
                    <a:pt x="54254" y="23546"/>
                  </a:cubicBezTo>
                  <a:cubicBezTo>
                    <a:pt x="50952" y="23698"/>
                    <a:pt x="47625" y="23749"/>
                    <a:pt x="44272" y="23698"/>
                  </a:cubicBezTo>
                  <a:cubicBezTo>
                    <a:pt x="40919" y="23647"/>
                    <a:pt x="37567" y="23622"/>
                    <a:pt x="34214" y="23622"/>
                  </a:cubicBezTo>
                  <a:cubicBezTo>
                    <a:pt x="30861" y="23622"/>
                    <a:pt x="27508" y="23774"/>
                    <a:pt x="24155" y="24079"/>
                  </a:cubicBezTo>
                  <a:lnTo>
                    <a:pt x="23698" y="24079"/>
                  </a:lnTo>
                  <a:lnTo>
                    <a:pt x="23546" y="24231"/>
                  </a:lnTo>
                  <a:cubicBezTo>
                    <a:pt x="23647" y="27178"/>
                    <a:pt x="23520" y="30200"/>
                    <a:pt x="23165" y="33299"/>
                  </a:cubicBezTo>
                  <a:cubicBezTo>
                    <a:pt x="22809" y="36398"/>
                    <a:pt x="22987" y="39319"/>
                    <a:pt x="23698" y="42062"/>
                  </a:cubicBezTo>
                  <a:lnTo>
                    <a:pt x="23851" y="42215"/>
                  </a:lnTo>
                  <a:cubicBezTo>
                    <a:pt x="26899" y="42418"/>
                    <a:pt x="29997" y="42519"/>
                    <a:pt x="33147" y="42519"/>
                  </a:cubicBezTo>
                  <a:cubicBezTo>
                    <a:pt x="36297" y="42519"/>
                    <a:pt x="39446" y="42570"/>
                    <a:pt x="42596" y="42672"/>
                  </a:cubicBezTo>
                  <a:lnTo>
                    <a:pt x="42596" y="42824"/>
                  </a:lnTo>
                  <a:cubicBezTo>
                    <a:pt x="43104" y="46279"/>
                    <a:pt x="43256" y="49733"/>
                    <a:pt x="43053" y="53187"/>
                  </a:cubicBezTo>
                  <a:cubicBezTo>
                    <a:pt x="42850" y="56642"/>
                    <a:pt x="42799" y="60249"/>
                    <a:pt x="42901" y="64008"/>
                  </a:cubicBezTo>
                  <a:cubicBezTo>
                    <a:pt x="41377" y="64414"/>
                    <a:pt x="39649" y="64643"/>
                    <a:pt x="37719" y="64694"/>
                  </a:cubicBezTo>
                  <a:cubicBezTo>
                    <a:pt x="35789" y="64744"/>
                    <a:pt x="33934" y="64770"/>
                    <a:pt x="32156" y="64770"/>
                  </a:cubicBezTo>
                  <a:cubicBezTo>
                    <a:pt x="30378" y="64770"/>
                    <a:pt x="28778" y="64821"/>
                    <a:pt x="27356" y="64922"/>
                  </a:cubicBezTo>
                  <a:cubicBezTo>
                    <a:pt x="25933" y="65024"/>
                    <a:pt x="24968" y="65278"/>
                    <a:pt x="24460" y="65684"/>
                  </a:cubicBezTo>
                  <a:cubicBezTo>
                    <a:pt x="23952" y="68631"/>
                    <a:pt x="23774" y="71933"/>
                    <a:pt x="23927" y="75590"/>
                  </a:cubicBezTo>
                  <a:cubicBezTo>
                    <a:pt x="24079" y="79248"/>
                    <a:pt x="24257" y="82296"/>
                    <a:pt x="24460" y="84734"/>
                  </a:cubicBezTo>
                  <a:lnTo>
                    <a:pt x="24613" y="84887"/>
                  </a:lnTo>
                  <a:cubicBezTo>
                    <a:pt x="31318" y="84887"/>
                    <a:pt x="37922" y="85064"/>
                    <a:pt x="44425" y="85420"/>
                  </a:cubicBezTo>
                  <a:cubicBezTo>
                    <a:pt x="50927" y="85776"/>
                    <a:pt x="57633" y="85852"/>
                    <a:pt x="64541" y="85649"/>
                  </a:cubicBezTo>
                  <a:lnTo>
                    <a:pt x="64541" y="85953"/>
                  </a:lnTo>
                  <a:cubicBezTo>
                    <a:pt x="64745" y="89205"/>
                    <a:pt x="64795" y="92583"/>
                    <a:pt x="64694" y="96088"/>
                  </a:cubicBezTo>
                  <a:cubicBezTo>
                    <a:pt x="64592" y="99593"/>
                    <a:pt x="64135" y="102870"/>
                    <a:pt x="63322" y="105918"/>
                  </a:cubicBezTo>
                  <a:cubicBezTo>
                    <a:pt x="52959" y="105816"/>
                    <a:pt x="42418" y="105943"/>
                    <a:pt x="31699" y="106299"/>
                  </a:cubicBezTo>
                  <a:cubicBezTo>
                    <a:pt x="20980" y="106654"/>
                    <a:pt x="10693" y="106426"/>
                    <a:pt x="838" y="105613"/>
                  </a:cubicBezTo>
                  <a:cubicBezTo>
                    <a:pt x="838" y="96774"/>
                    <a:pt x="737" y="88011"/>
                    <a:pt x="533" y="79324"/>
                  </a:cubicBezTo>
                  <a:cubicBezTo>
                    <a:pt x="330" y="70637"/>
                    <a:pt x="178" y="61976"/>
                    <a:pt x="76" y="53340"/>
                  </a:cubicBezTo>
                  <a:cubicBezTo>
                    <a:pt x="-25" y="44704"/>
                    <a:pt x="-25" y="36068"/>
                    <a:pt x="76" y="27432"/>
                  </a:cubicBezTo>
                  <a:cubicBezTo>
                    <a:pt x="178" y="18796"/>
                    <a:pt x="483" y="10109"/>
                    <a:pt x="991" y="1371"/>
                  </a:cubicBezTo>
                  <a:cubicBezTo>
                    <a:pt x="4953" y="1168"/>
                    <a:pt x="9246" y="990"/>
                    <a:pt x="13868" y="838"/>
                  </a:cubicBezTo>
                  <a:cubicBezTo>
                    <a:pt x="18491" y="686"/>
                    <a:pt x="23139" y="559"/>
                    <a:pt x="27813" y="457"/>
                  </a:cubicBezTo>
                  <a:cubicBezTo>
                    <a:pt x="32487" y="355"/>
                    <a:pt x="37008" y="254"/>
                    <a:pt x="41377" y="152"/>
                  </a:cubicBezTo>
                  <a:cubicBezTo>
                    <a:pt x="45745" y="51"/>
                    <a:pt x="49606" y="0"/>
                    <a:pt x="52959"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grpSp>
      <p:sp>
        <p:nvSpPr>
          <p:cNvPr id="2" name="TextBox 1">
            <a:extLst>
              <a:ext uri="{FF2B5EF4-FFF2-40B4-BE49-F238E27FC236}">
                <a16:creationId xmlns:a16="http://schemas.microsoft.com/office/drawing/2014/main" id="{42C944D6-5B52-773B-D7EA-5ED123B49E1D}"/>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sp>
        <p:nvSpPr>
          <p:cNvPr id="25" name="TextBox 24">
            <a:extLst>
              <a:ext uri="{FF2B5EF4-FFF2-40B4-BE49-F238E27FC236}">
                <a16:creationId xmlns:a16="http://schemas.microsoft.com/office/drawing/2014/main" id="{E4936B78-6EE9-2379-EF04-4048A1A337F9}"/>
              </a:ext>
            </a:extLst>
          </p:cNvPr>
          <p:cNvSpPr txBox="1"/>
          <p:nvPr/>
        </p:nvSpPr>
        <p:spPr>
          <a:xfrm>
            <a:off x="345135" y="6260090"/>
            <a:ext cx="2159998" cy="415498"/>
          </a:xfrm>
          <a:prstGeom prst="rect">
            <a:avLst/>
          </a:prstGeom>
          <a:solidFill>
            <a:srgbClr val="FFFFFF">
              <a:alpha val="80000"/>
            </a:srgbClr>
          </a:solidFill>
          <a:ln>
            <a:noFill/>
          </a:ln>
        </p:spPr>
        <p:txBody>
          <a:bodyPr wrap="square" lIns="0" tIns="0" rIns="0" bIns="0" rtlCol="0">
            <a:spAutoFit/>
          </a:bodyPr>
          <a:lstStyle/>
          <a:p>
            <a:pPr lvl="0">
              <a:lnSpc>
                <a:spcPct val="90000"/>
              </a:lnSpc>
              <a:defRPr/>
            </a:pPr>
            <a:r>
              <a:rPr lang="en-GB" sz="1000" b="1">
                <a:solidFill>
                  <a:srgbClr val="000000"/>
                </a:solidFill>
                <a:latin typeface="Roboto Condensed" panose="02000000000000000000" pitchFamily="2" charset="0"/>
                <a:ea typeface="Roboto Condensed" panose="02000000000000000000" pitchFamily="2" charset="0"/>
                <a:cs typeface="Times New Roman" panose="02020603050405020304" pitchFamily="18" charset="0"/>
              </a:rPr>
              <a:t>Pictured: </a:t>
            </a:r>
            <a:r>
              <a:rPr lang="en-GB" sz="1000">
                <a:solidFill>
                  <a:srgbClr val="000000"/>
                </a:solidFill>
                <a:latin typeface="Roboto Condensed" panose="02000000000000000000" pitchFamily="2" charset="0"/>
                <a:ea typeface="Roboto Condensed" panose="02000000000000000000" pitchFamily="2" charset="0"/>
                <a:cs typeface="Times New Roman" panose="02020603050405020304" pitchFamily="18" charset="0"/>
              </a:rPr>
              <a:t>School Champions for Red Nose Day Kit Brown and Maddie Moate. </a:t>
            </a:r>
          </a:p>
          <a:p>
            <a:pPr lvl="0">
              <a:lnSpc>
                <a:spcPct val="90000"/>
              </a:lnSpc>
              <a:defRPr/>
            </a:pPr>
            <a:r>
              <a:rPr lang="en-GB" sz="1000" b="1">
                <a:solidFill>
                  <a:srgbClr val="000000"/>
                </a:solidFill>
                <a:latin typeface="Roboto Condensed" panose="02000000000000000000" pitchFamily="2" charset="0"/>
                <a:ea typeface="Roboto Condensed" panose="02000000000000000000" pitchFamily="2" charset="0"/>
                <a:cs typeface="Times New Roman" panose="02020603050405020304" pitchFamily="18" charset="0"/>
              </a:rPr>
              <a:t>Source:</a:t>
            </a:r>
            <a:r>
              <a:rPr lang="en-GB" sz="1000">
                <a:solidFill>
                  <a:srgbClr val="000000"/>
                </a:solidFill>
                <a:latin typeface="Roboto Condensed" panose="02000000000000000000" pitchFamily="2" charset="0"/>
                <a:ea typeface="Roboto Condensed" panose="02000000000000000000" pitchFamily="2" charset="0"/>
                <a:cs typeface="Times New Roman" panose="02020603050405020304" pitchFamily="18" charset="0"/>
              </a:rPr>
              <a:t> Maddie Moate on Facebook.</a:t>
            </a:r>
          </a:p>
        </p:txBody>
      </p:sp>
      <p:grpSp>
        <p:nvGrpSpPr>
          <p:cNvPr id="32" name="Group 31">
            <a:extLst>
              <a:ext uri="{FF2B5EF4-FFF2-40B4-BE49-F238E27FC236}">
                <a16:creationId xmlns:a16="http://schemas.microsoft.com/office/drawing/2014/main" id="{DAF5CDD2-CF6F-D531-2B33-E4EB89EED8CD}"/>
              </a:ext>
            </a:extLst>
          </p:cNvPr>
          <p:cNvGrpSpPr/>
          <p:nvPr/>
        </p:nvGrpSpPr>
        <p:grpSpPr>
          <a:xfrm>
            <a:off x="7341522" y="5560269"/>
            <a:ext cx="2831764" cy="943198"/>
            <a:chOff x="5464198" y="3732558"/>
            <a:chExt cx="3869789" cy="941345"/>
          </a:xfrm>
          <a:solidFill>
            <a:srgbClr val="2C9954"/>
          </a:solidFill>
        </p:grpSpPr>
        <p:sp>
          <p:nvSpPr>
            <p:cNvPr id="33" name="Freeform 32">
              <a:extLst>
                <a:ext uri="{FF2B5EF4-FFF2-40B4-BE49-F238E27FC236}">
                  <a16:creationId xmlns:a16="http://schemas.microsoft.com/office/drawing/2014/main" id="{55E9FD7F-3F13-3DDC-EB56-5DC4D42D2227}"/>
                </a:ext>
              </a:extLst>
            </p:cNvPr>
            <p:cNvSpPr/>
            <p:nvPr/>
          </p:nvSpPr>
          <p:spPr>
            <a:xfrm>
              <a:off x="5464198" y="4045740"/>
              <a:ext cx="549955" cy="259478"/>
            </a:xfrm>
            <a:custGeom>
              <a:avLst/>
              <a:gdLst>
                <a:gd name="connsiteX0" fmla="*/ 306473 w 549955"/>
                <a:gd name="connsiteY0" fmla="*/ 34725 h 259478"/>
                <a:gd name="connsiteX1" fmla="*/ 9098 w 549955"/>
                <a:gd name="connsiteY1" fmla="*/ 225313 h 259478"/>
                <a:gd name="connsiteX2" fmla="*/ 10368 w 549955"/>
                <a:gd name="connsiteY2" fmla="*/ 243609 h 259478"/>
                <a:gd name="connsiteX3" fmla="*/ 513404 w 549955"/>
                <a:gd name="connsiteY3" fmla="*/ 224932 h 259478"/>
                <a:gd name="connsiteX4" fmla="*/ 322860 w 549955"/>
                <a:gd name="connsiteY4" fmla="*/ 31040 h 259478"/>
                <a:gd name="connsiteX5" fmla="*/ 306473 w 549955"/>
                <a:gd name="connsiteY5" fmla="*/ 34725 h 25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955" h="259478">
                  <a:moveTo>
                    <a:pt x="306473" y="34725"/>
                  </a:moveTo>
                  <a:cubicBezTo>
                    <a:pt x="408986" y="-108852"/>
                    <a:pt x="-67502" y="240179"/>
                    <a:pt x="9098" y="225313"/>
                  </a:cubicBezTo>
                  <a:cubicBezTo>
                    <a:pt x="-3605" y="227854"/>
                    <a:pt x="-2843" y="242085"/>
                    <a:pt x="10368" y="243609"/>
                  </a:cubicBezTo>
                  <a:cubicBezTo>
                    <a:pt x="141843" y="257840"/>
                    <a:pt x="404159" y="277915"/>
                    <a:pt x="513404" y="224932"/>
                  </a:cubicBezTo>
                  <a:cubicBezTo>
                    <a:pt x="645642" y="160640"/>
                    <a:pt x="380913" y="53148"/>
                    <a:pt x="322860" y="31040"/>
                  </a:cubicBezTo>
                  <a:cubicBezTo>
                    <a:pt x="317169" y="28651"/>
                    <a:pt x="310589" y="30125"/>
                    <a:pt x="306473" y="34725"/>
                  </a:cubicBezTo>
                  <a:close/>
                </a:path>
              </a:pathLst>
            </a:custGeom>
            <a:grpFill/>
            <a:ln w="12692"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Roboto Condensed" panose="02000000000000000000" pitchFamily="2" charset="0"/>
                <a:ea typeface="+mn-ea"/>
                <a:cs typeface="+mn-cs"/>
              </a:endParaRPr>
            </a:p>
          </p:txBody>
        </p:sp>
        <p:sp>
          <p:nvSpPr>
            <p:cNvPr id="34" name="Freeform 33">
              <a:extLst>
                <a:ext uri="{FF2B5EF4-FFF2-40B4-BE49-F238E27FC236}">
                  <a16:creationId xmlns:a16="http://schemas.microsoft.com/office/drawing/2014/main" id="{AFC0FB78-A5EE-6E81-4D5C-5EB19BC33C56}"/>
                </a:ext>
              </a:extLst>
            </p:cNvPr>
            <p:cNvSpPr/>
            <p:nvPr/>
          </p:nvSpPr>
          <p:spPr>
            <a:xfrm>
              <a:off x="5603061" y="3732558"/>
              <a:ext cx="3730926" cy="941345"/>
            </a:xfrm>
            <a:custGeom>
              <a:avLst/>
              <a:gdLst>
                <a:gd name="connsiteX0" fmla="*/ 10675 w 2404162"/>
                <a:gd name="connsiteY0" fmla="*/ 109398 h 1750543"/>
                <a:gd name="connsiteX1" fmla="*/ 191311 w 2404162"/>
                <a:gd name="connsiteY1" fmla="*/ 0 h 1750543"/>
                <a:gd name="connsiteX2" fmla="*/ 1725699 w 2404162"/>
                <a:gd name="connsiteY2" fmla="*/ 4828 h 1750543"/>
                <a:gd name="connsiteX3" fmla="*/ 2071091 w 2404162"/>
                <a:gd name="connsiteY3" fmla="*/ 16645 h 1750543"/>
                <a:gd name="connsiteX4" fmla="*/ 2386379 w 2404162"/>
                <a:gd name="connsiteY4" fmla="*/ 219939 h 1750543"/>
                <a:gd name="connsiteX5" fmla="*/ 2386379 w 2404162"/>
                <a:gd name="connsiteY5" fmla="*/ 1453934 h 1750543"/>
                <a:gd name="connsiteX6" fmla="*/ 1926278 w 2404162"/>
                <a:gd name="connsiteY6" fmla="*/ 1742993 h 1750543"/>
                <a:gd name="connsiteX7" fmla="*/ 551058 w 2404162"/>
                <a:gd name="connsiteY7" fmla="*/ 1742993 h 1750543"/>
                <a:gd name="connsiteX8" fmla="*/ 96166 w 2404162"/>
                <a:gd name="connsiteY8" fmla="*/ 1719741 h 1750543"/>
                <a:gd name="connsiteX9" fmla="*/ 34938 w 2404162"/>
                <a:gd name="connsiteY9" fmla="*/ 1648842 h 1750543"/>
                <a:gd name="connsiteX10" fmla="*/ 4070 w 2404162"/>
                <a:gd name="connsiteY10" fmla="*/ 1454570 h 1750543"/>
                <a:gd name="connsiteX0" fmla="*/ 10675 w 2404163"/>
                <a:gd name="connsiteY0" fmla="*/ 109398 h 1750543"/>
                <a:gd name="connsiteX1" fmla="*/ 191311 w 2404163"/>
                <a:gd name="connsiteY1" fmla="*/ 0 h 1750543"/>
                <a:gd name="connsiteX2" fmla="*/ 1725699 w 2404163"/>
                <a:gd name="connsiteY2" fmla="*/ 4828 h 1750543"/>
                <a:gd name="connsiteX3" fmla="*/ 2071091 w 2404163"/>
                <a:gd name="connsiteY3" fmla="*/ 16645 h 1750543"/>
                <a:gd name="connsiteX4" fmla="*/ 2386379 w 2404163"/>
                <a:gd name="connsiteY4" fmla="*/ 159153 h 1750543"/>
                <a:gd name="connsiteX5" fmla="*/ 2386379 w 2404163"/>
                <a:gd name="connsiteY5" fmla="*/ 1453934 h 1750543"/>
                <a:gd name="connsiteX6" fmla="*/ 1926278 w 2404163"/>
                <a:gd name="connsiteY6" fmla="*/ 1742993 h 1750543"/>
                <a:gd name="connsiteX7" fmla="*/ 551058 w 2404163"/>
                <a:gd name="connsiteY7" fmla="*/ 1742993 h 1750543"/>
                <a:gd name="connsiteX8" fmla="*/ 96166 w 2404163"/>
                <a:gd name="connsiteY8" fmla="*/ 1719741 h 1750543"/>
                <a:gd name="connsiteX9" fmla="*/ 34938 w 2404163"/>
                <a:gd name="connsiteY9" fmla="*/ 1648842 h 1750543"/>
                <a:gd name="connsiteX10" fmla="*/ 4070 w 2404163"/>
                <a:gd name="connsiteY10" fmla="*/ 1454570 h 1750543"/>
                <a:gd name="connsiteX11" fmla="*/ 10675 w 2404163"/>
                <a:gd name="connsiteY11" fmla="*/ 109398 h 1750543"/>
                <a:gd name="connsiteX0" fmla="*/ 10675 w 2404163"/>
                <a:gd name="connsiteY0" fmla="*/ 109398 h 1750543"/>
                <a:gd name="connsiteX1" fmla="*/ 191311 w 2404163"/>
                <a:gd name="connsiteY1" fmla="*/ 0 h 1750543"/>
                <a:gd name="connsiteX2" fmla="*/ 1725699 w 2404163"/>
                <a:gd name="connsiteY2" fmla="*/ 4828 h 1750543"/>
                <a:gd name="connsiteX3" fmla="*/ 2071091 w 2404163"/>
                <a:gd name="connsiteY3" fmla="*/ 16645 h 1750543"/>
                <a:gd name="connsiteX4" fmla="*/ 2386379 w 2404163"/>
                <a:gd name="connsiteY4" fmla="*/ 159153 h 1750543"/>
                <a:gd name="connsiteX5" fmla="*/ 2386379 w 2404163"/>
                <a:gd name="connsiteY5" fmla="*/ 1453934 h 1750543"/>
                <a:gd name="connsiteX6" fmla="*/ 1926278 w 2404163"/>
                <a:gd name="connsiteY6" fmla="*/ 1742993 h 1750543"/>
                <a:gd name="connsiteX7" fmla="*/ 551058 w 2404163"/>
                <a:gd name="connsiteY7" fmla="*/ 1742993 h 1750543"/>
                <a:gd name="connsiteX8" fmla="*/ 96166 w 2404163"/>
                <a:gd name="connsiteY8" fmla="*/ 1719741 h 1750543"/>
                <a:gd name="connsiteX9" fmla="*/ 34938 w 2404163"/>
                <a:gd name="connsiteY9" fmla="*/ 1648842 h 1750543"/>
                <a:gd name="connsiteX10" fmla="*/ 4070 w 2404163"/>
                <a:gd name="connsiteY10" fmla="*/ 1454570 h 1750543"/>
                <a:gd name="connsiteX11" fmla="*/ 10675 w 2404163"/>
                <a:gd name="connsiteY11" fmla="*/ 109398 h 1750543"/>
                <a:gd name="connsiteX0" fmla="*/ 15787 w 2409275"/>
                <a:gd name="connsiteY0" fmla="*/ 109398 h 1750543"/>
                <a:gd name="connsiteX1" fmla="*/ 196423 w 2409275"/>
                <a:gd name="connsiteY1" fmla="*/ 0 h 1750543"/>
                <a:gd name="connsiteX2" fmla="*/ 1730811 w 2409275"/>
                <a:gd name="connsiteY2" fmla="*/ 4828 h 1750543"/>
                <a:gd name="connsiteX3" fmla="*/ 2076203 w 2409275"/>
                <a:gd name="connsiteY3" fmla="*/ 16645 h 1750543"/>
                <a:gd name="connsiteX4" fmla="*/ 2391491 w 2409275"/>
                <a:gd name="connsiteY4" fmla="*/ 159153 h 1750543"/>
                <a:gd name="connsiteX5" fmla="*/ 2391491 w 2409275"/>
                <a:gd name="connsiteY5" fmla="*/ 1453934 h 1750543"/>
                <a:gd name="connsiteX6" fmla="*/ 1931390 w 2409275"/>
                <a:gd name="connsiteY6" fmla="*/ 1742993 h 1750543"/>
                <a:gd name="connsiteX7" fmla="*/ 556170 w 2409275"/>
                <a:gd name="connsiteY7" fmla="*/ 1742993 h 1750543"/>
                <a:gd name="connsiteX8" fmla="*/ 101278 w 2409275"/>
                <a:gd name="connsiteY8" fmla="*/ 1719741 h 1750543"/>
                <a:gd name="connsiteX9" fmla="*/ 24689 w 2409275"/>
                <a:gd name="connsiteY9" fmla="*/ 1624528 h 1750543"/>
                <a:gd name="connsiteX10" fmla="*/ 9182 w 2409275"/>
                <a:gd name="connsiteY10" fmla="*/ 1454570 h 1750543"/>
                <a:gd name="connsiteX11" fmla="*/ 15787 w 2409275"/>
                <a:gd name="connsiteY11" fmla="*/ 109398 h 1750543"/>
                <a:gd name="connsiteX0" fmla="*/ 15787 w 2409275"/>
                <a:gd name="connsiteY0" fmla="*/ 109398 h 1746135"/>
                <a:gd name="connsiteX1" fmla="*/ 196423 w 2409275"/>
                <a:gd name="connsiteY1" fmla="*/ 0 h 1746135"/>
                <a:gd name="connsiteX2" fmla="*/ 1730811 w 2409275"/>
                <a:gd name="connsiteY2" fmla="*/ 4828 h 1746135"/>
                <a:gd name="connsiteX3" fmla="*/ 2076203 w 2409275"/>
                <a:gd name="connsiteY3" fmla="*/ 16645 h 1746135"/>
                <a:gd name="connsiteX4" fmla="*/ 2391491 w 2409275"/>
                <a:gd name="connsiteY4" fmla="*/ 159153 h 1746135"/>
                <a:gd name="connsiteX5" fmla="*/ 2391491 w 2409275"/>
                <a:gd name="connsiteY5" fmla="*/ 1453934 h 1746135"/>
                <a:gd name="connsiteX6" fmla="*/ 1931390 w 2409275"/>
                <a:gd name="connsiteY6" fmla="*/ 1742993 h 1746135"/>
                <a:gd name="connsiteX7" fmla="*/ 556170 w 2409275"/>
                <a:gd name="connsiteY7" fmla="*/ 1742993 h 1746135"/>
                <a:gd name="connsiteX8" fmla="*/ 139680 w 2409275"/>
                <a:gd name="connsiteY8" fmla="*/ 1715689 h 1746135"/>
                <a:gd name="connsiteX9" fmla="*/ 24689 w 2409275"/>
                <a:gd name="connsiteY9" fmla="*/ 1624528 h 1746135"/>
                <a:gd name="connsiteX10" fmla="*/ 9182 w 2409275"/>
                <a:gd name="connsiteY10" fmla="*/ 1454570 h 1746135"/>
                <a:gd name="connsiteX11" fmla="*/ 15787 w 2409275"/>
                <a:gd name="connsiteY11" fmla="*/ 109398 h 1746135"/>
                <a:gd name="connsiteX0" fmla="*/ 15787 w 2409275"/>
                <a:gd name="connsiteY0" fmla="*/ 109398 h 1746135"/>
                <a:gd name="connsiteX1" fmla="*/ 196423 w 2409275"/>
                <a:gd name="connsiteY1" fmla="*/ 0 h 1746135"/>
                <a:gd name="connsiteX2" fmla="*/ 1730811 w 2409275"/>
                <a:gd name="connsiteY2" fmla="*/ 4828 h 1746135"/>
                <a:gd name="connsiteX3" fmla="*/ 2076203 w 2409275"/>
                <a:gd name="connsiteY3" fmla="*/ 16645 h 1746135"/>
                <a:gd name="connsiteX4" fmla="*/ 2391491 w 2409275"/>
                <a:gd name="connsiteY4" fmla="*/ 159153 h 1746135"/>
                <a:gd name="connsiteX5" fmla="*/ 2391491 w 2409275"/>
                <a:gd name="connsiteY5" fmla="*/ 1453934 h 1746135"/>
                <a:gd name="connsiteX6" fmla="*/ 1931390 w 2409275"/>
                <a:gd name="connsiteY6" fmla="*/ 1742993 h 1746135"/>
                <a:gd name="connsiteX7" fmla="*/ 556170 w 2409275"/>
                <a:gd name="connsiteY7" fmla="*/ 1742993 h 1746135"/>
                <a:gd name="connsiteX8" fmla="*/ 139680 w 2409275"/>
                <a:gd name="connsiteY8" fmla="*/ 1715689 h 1746135"/>
                <a:gd name="connsiteX9" fmla="*/ 24689 w 2409275"/>
                <a:gd name="connsiteY9" fmla="*/ 1624528 h 1746135"/>
                <a:gd name="connsiteX10" fmla="*/ 9182 w 2409275"/>
                <a:gd name="connsiteY10" fmla="*/ 1454570 h 1746135"/>
                <a:gd name="connsiteX11" fmla="*/ 15787 w 2409275"/>
                <a:gd name="connsiteY11" fmla="*/ 109398 h 1746135"/>
                <a:gd name="connsiteX0" fmla="*/ 15787 w 2409275"/>
                <a:gd name="connsiteY0" fmla="*/ 109398 h 1745902"/>
                <a:gd name="connsiteX1" fmla="*/ 196423 w 2409275"/>
                <a:gd name="connsiteY1" fmla="*/ 0 h 1745902"/>
                <a:gd name="connsiteX2" fmla="*/ 1730811 w 2409275"/>
                <a:gd name="connsiteY2" fmla="*/ 4828 h 1745902"/>
                <a:gd name="connsiteX3" fmla="*/ 2076203 w 2409275"/>
                <a:gd name="connsiteY3" fmla="*/ 16645 h 1745902"/>
                <a:gd name="connsiteX4" fmla="*/ 2391491 w 2409275"/>
                <a:gd name="connsiteY4" fmla="*/ 159153 h 1745902"/>
                <a:gd name="connsiteX5" fmla="*/ 2391491 w 2409275"/>
                <a:gd name="connsiteY5" fmla="*/ 1453934 h 1745902"/>
                <a:gd name="connsiteX6" fmla="*/ 1931390 w 2409275"/>
                <a:gd name="connsiteY6" fmla="*/ 1742993 h 1745902"/>
                <a:gd name="connsiteX7" fmla="*/ 556170 w 2409275"/>
                <a:gd name="connsiteY7" fmla="*/ 1742993 h 1745902"/>
                <a:gd name="connsiteX8" fmla="*/ 156881 w 2409275"/>
                <a:gd name="connsiteY8" fmla="*/ 1719319 h 1745902"/>
                <a:gd name="connsiteX9" fmla="*/ 24689 w 2409275"/>
                <a:gd name="connsiteY9" fmla="*/ 1624528 h 1745902"/>
                <a:gd name="connsiteX10" fmla="*/ 9182 w 2409275"/>
                <a:gd name="connsiteY10" fmla="*/ 1454570 h 1745902"/>
                <a:gd name="connsiteX11" fmla="*/ 15787 w 2409275"/>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11023 w 2401997"/>
                <a:gd name="connsiteY0" fmla="*/ 291606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11023 w 2401997"/>
                <a:gd name="connsiteY11" fmla="*/ 291606 h 1745902"/>
                <a:gd name="connsiteX0" fmla="*/ 11023 w 2401997"/>
                <a:gd name="connsiteY0" fmla="*/ 291606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11023 w 2401997"/>
                <a:gd name="connsiteY11" fmla="*/ 291606 h 1745902"/>
                <a:gd name="connsiteX0" fmla="*/ 8666 w 2399640"/>
                <a:gd name="connsiteY0" fmla="*/ 291606 h 1745902"/>
                <a:gd name="connsiteX1" fmla="*/ 186788 w 2399640"/>
                <a:gd name="connsiteY1" fmla="*/ 0 h 1745902"/>
                <a:gd name="connsiteX2" fmla="*/ 1721176 w 2399640"/>
                <a:gd name="connsiteY2" fmla="*/ 4828 h 1745902"/>
                <a:gd name="connsiteX3" fmla="*/ 2066568 w 2399640"/>
                <a:gd name="connsiteY3" fmla="*/ 16645 h 1745902"/>
                <a:gd name="connsiteX4" fmla="*/ 2381856 w 2399640"/>
                <a:gd name="connsiteY4" fmla="*/ 159153 h 1745902"/>
                <a:gd name="connsiteX5" fmla="*/ 2381856 w 2399640"/>
                <a:gd name="connsiteY5" fmla="*/ 1453934 h 1745902"/>
                <a:gd name="connsiteX6" fmla="*/ 1921755 w 2399640"/>
                <a:gd name="connsiteY6" fmla="*/ 1742993 h 1745902"/>
                <a:gd name="connsiteX7" fmla="*/ 546535 w 2399640"/>
                <a:gd name="connsiteY7" fmla="*/ 1742993 h 1745902"/>
                <a:gd name="connsiteX8" fmla="*/ 147246 w 2399640"/>
                <a:gd name="connsiteY8" fmla="*/ 1719319 h 1745902"/>
                <a:gd name="connsiteX9" fmla="*/ 49456 w 2399640"/>
                <a:gd name="connsiteY9" fmla="*/ 1657201 h 1745902"/>
                <a:gd name="connsiteX10" fmla="*/ 2061 w 2399640"/>
                <a:gd name="connsiteY10" fmla="*/ 1360325 h 1745902"/>
                <a:gd name="connsiteX11" fmla="*/ 8666 w 2399640"/>
                <a:gd name="connsiteY11" fmla="*/ 291606 h 1745902"/>
                <a:gd name="connsiteX0" fmla="*/ 8666 w 2399640"/>
                <a:gd name="connsiteY0" fmla="*/ 291606 h 1743208"/>
                <a:gd name="connsiteX1" fmla="*/ 186788 w 2399640"/>
                <a:gd name="connsiteY1" fmla="*/ 0 h 1743208"/>
                <a:gd name="connsiteX2" fmla="*/ 1721176 w 2399640"/>
                <a:gd name="connsiteY2" fmla="*/ 4828 h 1743208"/>
                <a:gd name="connsiteX3" fmla="*/ 2066568 w 2399640"/>
                <a:gd name="connsiteY3" fmla="*/ 16645 h 1743208"/>
                <a:gd name="connsiteX4" fmla="*/ 2381856 w 2399640"/>
                <a:gd name="connsiteY4" fmla="*/ 159153 h 1743208"/>
                <a:gd name="connsiteX5" fmla="*/ 2381856 w 2399640"/>
                <a:gd name="connsiteY5" fmla="*/ 1453934 h 1743208"/>
                <a:gd name="connsiteX6" fmla="*/ 2147994 w 2399640"/>
                <a:gd name="connsiteY6" fmla="*/ 1730428 h 1743208"/>
                <a:gd name="connsiteX7" fmla="*/ 546535 w 2399640"/>
                <a:gd name="connsiteY7" fmla="*/ 1742993 h 1743208"/>
                <a:gd name="connsiteX8" fmla="*/ 147246 w 2399640"/>
                <a:gd name="connsiteY8" fmla="*/ 1719319 h 1743208"/>
                <a:gd name="connsiteX9" fmla="*/ 49456 w 2399640"/>
                <a:gd name="connsiteY9" fmla="*/ 1657201 h 1743208"/>
                <a:gd name="connsiteX10" fmla="*/ 2061 w 2399640"/>
                <a:gd name="connsiteY10" fmla="*/ 1360325 h 1743208"/>
                <a:gd name="connsiteX11" fmla="*/ 8666 w 2399640"/>
                <a:gd name="connsiteY11" fmla="*/ 291606 h 1743208"/>
                <a:gd name="connsiteX0" fmla="*/ 8666 w 2399640"/>
                <a:gd name="connsiteY0" fmla="*/ 291606 h 1765282"/>
                <a:gd name="connsiteX1" fmla="*/ 186788 w 2399640"/>
                <a:gd name="connsiteY1" fmla="*/ 0 h 1765282"/>
                <a:gd name="connsiteX2" fmla="*/ 1721176 w 2399640"/>
                <a:gd name="connsiteY2" fmla="*/ 4828 h 1765282"/>
                <a:gd name="connsiteX3" fmla="*/ 2066568 w 2399640"/>
                <a:gd name="connsiteY3" fmla="*/ 16645 h 1765282"/>
                <a:gd name="connsiteX4" fmla="*/ 2381856 w 2399640"/>
                <a:gd name="connsiteY4" fmla="*/ 159153 h 1765282"/>
                <a:gd name="connsiteX5" fmla="*/ 2381856 w 2399640"/>
                <a:gd name="connsiteY5" fmla="*/ 1328276 h 1765282"/>
                <a:gd name="connsiteX6" fmla="*/ 2147994 w 2399640"/>
                <a:gd name="connsiteY6" fmla="*/ 1730428 h 1765282"/>
                <a:gd name="connsiteX7" fmla="*/ 546535 w 2399640"/>
                <a:gd name="connsiteY7" fmla="*/ 1742993 h 1765282"/>
                <a:gd name="connsiteX8" fmla="*/ 147246 w 2399640"/>
                <a:gd name="connsiteY8" fmla="*/ 1719319 h 1765282"/>
                <a:gd name="connsiteX9" fmla="*/ 49456 w 2399640"/>
                <a:gd name="connsiteY9" fmla="*/ 1657201 h 1765282"/>
                <a:gd name="connsiteX10" fmla="*/ 2061 w 2399640"/>
                <a:gd name="connsiteY10" fmla="*/ 1360325 h 1765282"/>
                <a:gd name="connsiteX11" fmla="*/ 8666 w 2399640"/>
                <a:gd name="connsiteY11" fmla="*/ 291606 h 1765282"/>
                <a:gd name="connsiteX0" fmla="*/ 8666 w 2399640"/>
                <a:gd name="connsiteY0" fmla="*/ 291606 h 1765282"/>
                <a:gd name="connsiteX1" fmla="*/ 186788 w 2399640"/>
                <a:gd name="connsiteY1" fmla="*/ 0 h 1765282"/>
                <a:gd name="connsiteX2" fmla="*/ 1721176 w 2399640"/>
                <a:gd name="connsiteY2" fmla="*/ 4828 h 1765282"/>
                <a:gd name="connsiteX3" fmla="*/ 2066568 w 2399640"/>
                <a:gd name="connsiteY3" fmla="*/ 16645 h 1765282"/>
                <a:gd name="connsiteX4" fmla="*/ 2381856 w 2399640"/>
                <a:gd name="connsiteY4" fmla="*/ 159153 h 1765282"/>
                <a:gd name="connsiteX5" fmla="*/ 2381856 w 2399640"/>
                <a:gd name="connsiteY5" fmla="*/ 1328276 h 1765282"/>
                <a:gd name="connsiteX6" fmla="*/ 2147994 w 2399640"/>
                <a:gd name="connsiteY6" fmla="*/ 1730428 h 1765282"/>
                <a:gd name="connsiteX7" fmla="*/ 546535 w 2399640"/>
                <a:gd name="connsiteY7" fmla="*/ 1742993 h 1765282"/>
                <a:gd name="connsiteX8" fmla="*/ 147246 w 2399640"/>
                <a:gd name="connsiteY8" fmla="*/ 1719319 h 1765282"/>
                <a:gd name="connsiteX9" fmla="*/ 49456 w 2399640"/>
                <a:gd name="connsiteY9" fmla="*/ 1657201 h 1765282"/>
                <a:gd name="connsiteX10" fmla="*/ 2061 w 2399640"/>
                <a:gd name="connsiteY10" fmla="*/ 1360325 h 1765282"/>
                <a:gd name="connsiteX11" fmla="*/ 8666 w 2399640"/>
                <a:gd name="connsiteY11" fmla="*/ 291606 h 1765282"/>
                <a:gd name="connsiteX0" fmla="*/ 8666 w 2399640"/>
                <a:gd name="connsiteY0" fmla="*/ 291606 h 1743605"/>
                <a:gd name="connsiteX1" fmla="*/ 186788 w 2399640"/>
                <a:gd name="connsiteY1" fmla="*/ 0 h 1743605"/>
                <a:gd name="connsiteX2" fmla="*/ 1721176 w 2399640"/>
                <a:gd name="connsiteY2" fmla="*/ 4828 h 1743605"/>
                <a:gd name="connsiteX3" fmla="*/ 2066568 w 2399640"/>
                <a:gd name="connsiteY3" fmla="*/ 16645 h 1743605"/>
                <a:gd name="connsiteX4" fmla="*/ 2381856 w 2399640"/>
                <a:gd name="connsiteY4" fmla="*/ 159153 h 1743605"/>
                <a:gd name="connsiteX5" fmla="*/ 2381856 w 2399640"/>
                <a:gd name="connsiteY5" fmla="*/ 1328276 h 1743605"/>
                <a:gd name="connsiteX6" fmla="*/ 2147994 w 2399640"/>
                <a:gd name="connsiteY6" fmla="*/ 1730428 h 1743605"/>
                <a:gd name="connsiteX7" fmla="*/ 546535 w 2399640"/>
                <a:gd name="connsiteY7" fmla="*/ 1742993 h 1743605"/>
                <a:gd name="connsiteX8" fmla="*/ 147246 w 2399640"/>
                <a:gd name="connsiteY8" fmla="*/ 1719319 h 1743605"/>
                <a:gd name="connsiteX9" fmla="*/ 49456 w 2399640"/>
                <a:gd name="connsiteY9" fmla="*/ 1657201 h 1743605"/>
                <a:gd name="connsiteX10" fmla="*/ 2061 w 2399640"/>
                <a:gd name="connsiteY10" fmla="*/ 1360325 h 1743605"/>
                <a:gd name="connsiteX11" fmla="*/ 8666 w 2399640"/>
                <a:gd name="connsiteY11" fmla="*/ 291606 h 1743605"/>
                <a:gd name="connsiteX0" fmla="*/ 8666 w 2381880"/>
                <a:gd name="connsiteY0" fmla="*/ 291606 h 1743605"/>
                <a:gd name="connsiteX1" fmla="*/ 186788 w 2381880"/>
                <a:gd name="connsiteY1" fmla="*/ 0 h 1743605"/>
                <a:gd name="connsiteX2" fmla="*/ 1721176 w 2381880"/>
                <a:gd name="connsiteY2" fmla="*/ 4828 h 1743605"/>
                <a:gd name="connsiteX3" fmla="*/ 2066568 w 2381880"/>
                <a:gd name="connsiteY3" fmla="*/ 16645 h 1743605"/>
                <a:gd name="connsiteX4" fmla="*/ 2344150 w 2381880"/>
                <a:gd name="connsiteY4" fmla="*/ 165436 h 1743605"/>
                <a:gd name="connsiteX5" fmla="*/ 2381856 w 2381880"/>
                <a:gd name="connsiteY5" fmla="*/ 1328276 h 1743605"/>
                <a:gd name="connsiteX6" fmla="*/ 2147994 w 2381880"/>
                <a:gd name="connsiteY6" fmla="*/ 1730428 h 1743605"/>
                <a:gd name="connsiteX7" fmla="*/ 546535 w 2381880"/>
                <a:gd name="connsiteY7" fmla="*/ 1742993 h 1743605"/>
                <a:gd name="connsiteX8" fmla="*/ 147246 w 2381880"/>
                <a:gd name="connsiteY8" fmla="*/ 1719319 h 1743605"/>
                <a:gd name="connsiteX9" fmla="*/ 49456 w 2381880"/>
                <a:gd name="connsiteY9" fmla="*/ 1657201 h 1743605"/>
                <a:gd name="connsiteX10" fmla="*/ 2061 w 2381880"/>
                <a:gd name="connsiteY10" fmla="*/ 1360325 h 1743605"/>
                <a:gd name="connsiteX11" fmla="*/ 8666 w 2381880"/>
                <a:gd name="connsiteY11" fmla="*/ 291606 h 1743605"/>
                <a:gd name="connsiteX0" fmla="*/ 8666 w 2381880"/>
                <a:gd name="connsiteY0" fmla="*/ 291606 h 1743605"/>
                <a:gd name="connsiteX1" fmla="*/ 186788 w 2381880"/>
                <a:gd name="connsiteY1" fmla="*/ 0 h 1743605"/>
                <a:gd name="connsiteX2" fmla="*/ 1721176 w 2381880"/>
                <a:gd name="connsiteY2" fmla="*/ 4828 h 1743605"/>
                <a:gd name="connsiteX3" fmla="*/ 2066568 w 2381880"/>
                <a:gd name="connsiteY3" fmla="*/ 16645 h 1743605"/>
                <a:gd name="connsiteX4" fmla="*/ 2344150 w 2381880"/>
                <a:gd name="connsiteY4" fmla="*/ 165436 h 1743605"/>
                <a:gd name="connsiteX5" fmla="*/ 2381856 w 2381880"/>
                <a:gd name="connsiteY5" fmla="*/ 1328276 h 1743605"/>
                <a:gd name="connsiteX6" fmla="*/ 2147994 w 2381880"/>
                <a:gd name="connsiteY6" fmla="*/ 1730428 h 1743605"/>
                <a:gd name="connsiteX7" fmla="*/ 546535 w 2381880"/>
                <a:gd name="connsiteY7" fmla="*/ 1742993 h 1743605"/>
                <a:gd name="connsiteX8" fmla="*/ 147246 w 2381880"/>
                <a:gd name="connsiteY8" fmla="*/ 1719319 h 1743605"/>
                <a:gd name="connsiteX9" fmla="*/ 49456 w 2381880"/>
                <a:gd name="connsiteY9" fmla="*/ 1657201 h 1743605"/>
                <a:gd name="connsiteX10" fmla="*/ 2061 w 2381880"/>
                <a:gd name="connsiteY10" fmla="*/ 1360325 h 1743605"/>
                <a:gd name="connsiteX11" fmla="*/ 8666 w 2381880"/>
                <a:gd name="connsiteY11" fmla="*/ 291606 h 1743605"/>
                <a:gd name="connsiteX0" fmla="*/ 8666 w 2384460"/>
                <a:gd name="connsiteY0" fmla="*/ 291606 h 1743605"/>
                <a:gd name="connsiteX1" fmla="*/ 186788 w 2384460"/>
                <a:gd name="connsiteY1" fmla="*/ 0 h 1743605"/>
                <a:gd name="connsiteX2" fmla="*/ 1721176 w 2384460"/>
                <a:gd name="connsiteY2" fmla="*/ 4828 h 1743605"/>
                <a:gd name="connsiteX3" fmla="*/ 2066568 w 2384460"/>
                <a:gd name="connsiteY3" fmla="*/ 16645 h 1743605"/>
                <a:gd name="connsiteX4" fmla="*/ 2344150 w 2384460"/>
                <a:gd name="connsiteY4" fmla="*/ 165436 h 1743605"/>
                <a:gd name="connsiteX5" fmla="*/ 2381856 w 2384460"/>
                <a:gd name="connsiteY5" fmla="*/ 1328276 h 1743605"/>
                <a:gd name="connsiteX6" fmla="*/ 2147994 w 2384460"/>
                <a:gd name="connsiteY6" fmla="*/ 1730428 h 1743605"/>
                <a:gd name="connsiteX7" fmla="*/ 546535 w 2384460"/>
                <a:gd name="connsiteY7" fmla="*/ 1742993 h 1743605"/>
                <a:gd name="connsiteX8" fmla="*/ 147246 w 2384460"/>
                <a:gd name="connsiteY8" fmla="*/ 1719319 h 1743605"/>
                <a:gd name="connsiteX9" fmla="*/ 49456 w 2384460"/>
                <a:gd name="connsiteY9" fmla="*/ 1657201 h 1743605"/>
                <a:gd name="connsiteX10" fmla="*/ 2061 w 2384460"/>
                <a:gd name="connsiteY10" fmla="*/ 1360325 h 1743605"/>
                <a:gd name="connsiteX11" fmla="*/ 8666 w 2384460"/>
                <a:gd name="connsiteY11" fmla="*/ 291606 h 1743605"/>
                <a:gd name="connsiteX0" fmla="*/ 8666 w 2384460"/>
                <a:gd name="connsiteY0" fmla="*/ 291606 h 1743605"/>
                <a:gd name="connsiteX1" fmla="*/ 186788 w 2384460"/>
                <a:gd name="connsiteY1" fmla="*/ 0 h 1743605"/>
                <a:gd name="connsiteX2" fmla="*/ 1603029 w 2384460"/>
                <a:gd name="connsiteY2" fmla="*/ 17394 h 1743605"/>
                <a:gd name="connsiteX3" fmla="*/ 2066568 w 2384460"/>
                <a:gd name="connsiteY3" fmla="*/ 16645 h 1743605"/>
                <a:gd name="connsiteX4" fmla="*/ 2344150 w 2384460"/>
                <a:gd name="connsiteY4" fmla="*/ 165436 h 1743605"/>
                <a:gd name="connsiteX5" fmla="*/ 2381856 w 2384460"/>
                <a:gd name="connsiteY5" fmla="*/ 1328276 h 1743605"/>
                <a:gd name="connsiteX6" fmla="*/ 2147994 w 2384460"/>
                <a:gd name="connsiteY6" fmla="*/ 1730428 h 1743605"/>
                <a:gd name="connsiteX7" fmla="*/ 546535 w 2384460"/>
                <a:gd name="connsiteY7" fmla="*/ 1742993 h 1743605"/>
                <a:gd name="connsiteX8" fmla="*/ 147246 w 2384460"/>
                <a:gd name="connsiteY8" fmla="*/ 1719319 h 1743605"/>
                <a:gd name="connsiteX9" fmla="*/ 49456 w 2384460"/>
                <a:gd name="connsiteY9" fmla="*/ 1657201 h 1743605"/>
                <a:gd name="connsiteX10" fmla="*/ 2061 w 2384460"/>
                <a:gd name="connsiteY10" fmla="*/ 1360325 h 1743605"/>
                <a:gd name="connsiteX11" fmla="*/ 8666 w 2384460"/>
                <a:gd name="connsiteY11" fmla="*/ 291606 h 174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4460" h="1743605">
                  <a:moveTo>
                    <a:pt x="8666" y="291606"/>
                  </a:moveTo>
                  <a:cubicBezTo>
                    <a:pt x="12223" y="88211"/>
                    <a:pt x="66364" y="254"/>
                    <a:pt x="186788" y="0"/>
                  </a:cubicBezTo>
                  <a:lnTo>
                    <a:pt x="1603029" y="17394"/>
                  </a:lnTo>
                  <a:cubicBezTo>
                    <a:pt x="1686106" y="15997"/>
                    <a:pt x="1943048" y="-8029"/>
                    <a:pt x="2066568" y="16645"/>
                  </a:cubicBezTo>
                  <a:cubicBezTo>
                    <a:pt x="2190088" y="41319"/>
                    <a:pt x="2309504" y="34280"/>
                    <a:pt x="2344150" y="165436"/>
                  </a:cubicBezTo>
                  <a:cubicBezTo>
                    <a:pt x="2399247" y="308442"/>
                    <a:pt x="2381856" y="1162973"/>
                    <a:pt x="2381856" y="1328276"/>
                  </a:cubicBezTo>
                  <a:cubicBezTo>
                    <a:pt x="2362293" y="1694072"/>
                    <a:pt x="2305570" y="1717856"/>
                    <a:pt x="2147994" y="1730428"/>
                  </a:cubicBezTo>
                  <a:cubicBezTo>
                    <a:pt x="1990418" y="1743000"/>
                    <a:pt x="879993" y="1744845"/>
                    <a:pt x="546535" y="1742993"/>
                  </a:cubicBezTo>
                  <a:cubicBezTo>
                    <a:pt x="213077" y="1741142"/>
                    <a:pt x="277634" y="1743141"/>
                    <a:pt x="147246" y="1719319"/>
                  </a:cubicBezTo>
                  <a:cubicBezTo>
                    <a:pt x="106773" y="1705590"/>
                    <a:pt x="66833" y="1683287"/>
                    <a:pt x="49456" y="1657201"/>
                  </a:cubicBezTo>
                  <a:cubicBezTo>
                    <a:pt x="13126" y="1594307"/>
                    <a:pt x="-6704" y="1430207"/>
                    <a:pt x="2061" y="1360325"/>
                  </a:cubicBezTo>
                  <a:cubicBezTo>
                    <a:pt x="4263" y="911934"/>
                    <a:pt x="6464" y="739997"/>
                    <a:pt x="8666" y="291606"/>
                  </a:cubicBezTo>
                  <a:close/>
                </a:path>
              </a:pathLst>
            </a:custGeom>
            <a:solidFill>
              <a:srgbClr val="2D9954"/>
            </a:solidFill>
            <a:ln w="12692"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Roboto Condensed" panose="02000000000000000000" pitchFamily="2" charset="0"/>
                <a:ea typeface="+mn-ea"/>
                <a:cs typeface="+mn-cs"/>
              </a:endParaRPr>
            </a:p>
          </p:txBody>
        </p:sp>
      </p:grpSp>
      <p:sp>
        <p:nvSpPr>
          <p:cNvPr id="37" name="TextBox 36">
            <a:extLst>
              <a:ext uri="{FF2B5EF4-FFF2-40B4-BE49-F238E27FC236}">
                <a16:creationId xmlns:a16="http://schemas.microsoft.com/office/drawing/2014/main" id="{3EE5D861-CA0E-F8DC-8EF3-22AA559BF62D}"/>
              </a:ext>
            </a:extLst>
          </p:cNvPr>
          <p:cNvSpPr txBox="1"/>
          <p:nvPr/>
        </p:nvSpPr>
        <p:spPr>
          <a:xfrm>
            <a:off x="7597485" y="5649802"/>
            <a:ext cx="2542624" cy="801886"/>
          </a:xfrm>
          <a:prstGeom prst="rect">
            <a:avLst/>
          </a:prstGeom>
          <a:noFill/>
        </p:spPr>
        <p:txBody>
          <a:bodyPr wrap="square" lIns="0" tIns="0" rIns="0" bIns="0" rtlCol="0" anchor="t">
            <a:spAutoFit/>
          </a:bodyPr>
          <a:lstStyle/>
          <a:p>
            <a:pPr lvl="0">
              <a:lnSpc>
                <a:spcPct val="80000"/>
              </a:lnSpc>
              <a:defRPr/>
            </a:pPr>
            <a:r>
              <a:rPr lang="en-GB" sz="1300" spc="-20">
                <a:solidFill>
                  <a:srgbClr val="FFFFFF"/>
                </a:solidFill>
                <a:latin typeface="Roboto Condensed"/>
                <a:ea typeface="Roboto Condensed"/>
                <a:cs typeface="Times New Roman"/>
              </a:rPr>
              <a:t>I don’t think that just because someone is physically fit, it means they are good role models – mental and emotional strength are just as important.</a:t>
            </a:r>
          </a:p>
          <a:p>
            <a:pPr lvl="0">
              <a:lnSpc>
                <a:spcPct val="80000"/>
              </a:lnSpc>
              <a:defRPr/>
            </a:pPr>
            <a:r>
              <a:rPr lang="en-GB" sz="1300" b="1" spc="-20">
                <a:solidFill>
                  <a:srgbClr val="FFFFFF"/>
                </a:solidFill>
                <a:latin typeface="Roboto Condensed"/>
                <a:ea typeface="Roboto Condensed"/>
                <a:cs typeface="Times New Roman"/>
              </a:rPr>
              <a:t>Caitlin </a:t>
            </a:r>
            <a:endParaRPr lang="en-GB" sz="1300" spc="-20">
              <a:solidFill>
                <a:srgbClr val="FFFFFF"/>
              </a:solidFill>
              <a:latin typeface="Roboto Condensed"/>
              <a:ea typeface="Roboto Condensed"/>
              <a:cs typeface="Times New Roman"/>
            </a:endParaRPr>
          </a:p>
        </p:txBody>
      </p:sp>
      <p:sp>
        <p:nvSpPr>
          <p:cNvPr id="28" name="TextBox 27">
            <a:extLst>
              <a:ext uri="{FF2B5EF4-FFF2-40B4-BE49-F238E27FC236}">
                <a16:creationId xmlns:a16="http://schemas.microsoft.com/office/drawing/2014/main" id="{3EFB525D-866B-A3C6-F101-7F81D1DDBBF1}"/>
              </a:ext>
            </a:extLst>
          </p:cNvPr>
          <p:cNvSpPr txBox="1"/>
          <p:nvPr/>
        </p:nvSpPr>
        <p:spPr>
          <a:xfrm>
            <a:off x="7925596" y="2316321"/>
            <a:ext cx="2414249" cy="2769989"/>
          </a:xfrm>
          <a:prstGeom prst="rect">
            <a:avLst/>
          </a:prstGeom>
          <a:noFill/>
        </p:spPr>
        <p:txBody>
          <a:bodyPr wrap="square" lIns="0" tIns="0" rIns="0" bIns="0" rtlCol="0">
            <a:spAutoFit/>
          </a:bodyPr>
          <a:lstStyle/>
          <a:p>
            <a:pPr lvl="0" fontAlgn="base">
              <a:defRPr/>
            </a:pPr>
            <a:r>
              <a:rPr lang="en-GB" sz="1200">
                <a:solidFill>
                  <a:srgbClr val="323232"/>
                </a:solidFill>
                <a:latin typeface="Roboto Condensed"/>
                <a:ea typeface="Roboto Condensed"/>
                <a:cs typeface="Roboto Condensed"/>
              </a:rPr>
              <a:t>Mum," and she is taking to her new</a:t>
            </a:r>
          </a:p>
          <a:p>
            <a:pPr lvl="0" fontAlgn="base">
              <a:defRPr/>
            </a:pPr>
            <a:r>
              <a:rPr lang="en-GB" sz="1200">
                <a:solidFill>
                  <a:srgbClr val="323232"/>
                </a:solidFill>
                <a:latin typeface="Roboto Condensed"/>
                <a:ea typeface="Roboto Condensed"/>
                <a:cs typeface="Roboto Condensed"/>
              </a:rPr>
              <a:t>role amazingly well. We couldn’t </a:t>
            </a:r>
          </a:p>
          <a:p>
            <a:pPr lvl="0" fontAlgn="base">
              <a:defRPr/>
            </a:pPr>
            <a:r>
              <a:rPr lang="en-GB" sz="1200">
                <a:solidFill>
                  <a:srgbClr val="323232"/>
                </a:solidFill>
                <a:latin typeface="Roboto Condensed"/>
                <a:ea typeface="Roboto Condensed"/>
                <a:cs typeface="Roboto Condensed"/>
              </a:rPr>
              <a:t>be prouder of her and these two healthy little lambs. Welcome to the world, little ones!’ The farm is considering names for the lambs who will stay with Fiona; there is a boy and a girl. As their mum is named after the princess from the Shrek film series, the names of the ogre’s children – named Fergus, </a:t>
            </a:r>
            <a:r>
              <a:rPr lang="en-GB" sz="1200" err="1">
                <a:solidFill>
                  <a:srgbClr val="323232"/>
                </a:solidFill>
                <a:latin typeface="Roboto Condensed"/>
                <a:ea typeface="Roboto Condensed"/>
                <a:cs typeface="Roboto Condensed"/>
              </a:rPr>
              <a:t>Farkle</a:t>
            </a:r>
            <a:r>
              <a:rPr lang="en-GB" sz="1200">
                <a:solidFill>
                  <a:srgbClr val="323232"/>
                </a:solidFill>
                <a:latin typeface="Roboto Condensed"/>
                <a:ea typeface="Roboto Condensed"/>
                <a:cs typeface="Roboto Condensed"/>
              </a:rPr>
              <a:t>, and Felicia – are in the running!</a:t>
            </a:r>
          </a:p>
          <a:p>
            <a:pPr lvl="0" fontAlgn="base">
              <a:defRPr/>
            </a:pPr>
            <a:r>
              <a:rPr lang="en-GB" sz="1200" b="1" i="1">
                <a:solidFill>
                  <a:srgbClr val="323232"/>
                </a:solidFill>
                <a:latin typeface="Roboto Condensed"/>
                <a:ea typeface="Roboto Condensed"/>
                <a:cs typeface="Roboto Condensed"/>
              </a:rPr>
              <a:t>What do you think Fiona’s lambs could be called?</a:t>
            </a:r>
            <a:endParaRPr lang="en-GB" sz="1200">
              <a:solidFill>
                <a:srgbClr val="323232"/>
              </a:solidFill>
              <a:latin typeface="Roboto Condensed"/>
              <a:ea typeface="Roboto Condensed"/>
              <a:cs typeface="Roboto Condensed"/>
            </a:endParaRPr>
          </a:p>
          <a:p>
            <a:pPr lvl="0" fontAlgn="base">
              <a:defRPr/>
            </a:pPr>
            <a:r>
              <a:rPr lang="en-GB" sz="1200" b="1" i="1">
                <a:solidFill>
                  <a:srgbClr val="323232"/>
                </a:solidFill>
                <a:latin typeface="Roboto Condensed"/>
                <a:ea typeface="Roboto Condensed"/>
                <a:cs typeface="Roboto Condensed"/>
              </a:rPr>
              <a:t>Do you know any facts about sheep and lambs?</a:t>
            </a:r>
          </a:p>
        </p:txBody>
      </p:sp>
      <p:sp>
        <p:nvSpPr>
          <p:cNvPr id="30" name="TextBox 29">
            <a:extLst>
              <a:ext uri="{FF2B5EF4-FFF2-40B4-BE49-F238E27FC236}">
                <a16:creationId xmlns:a16="http://schemas.microsoft.com/office/drawing/2014/main" id="{B0B5779F-3FD3-4D34-984B-199620E57136}"/>
              </a:ext>
            </a:extLst>
          </p:cNvPr>
          <p:cNvSpPr txBox="1"/>
          <p:nvPr/>
        </p:nvSpPr>
        <p:spPr>
          <a:xfrm>
            <a:off x="7925596" y="1948421"/>
            <a:ext cx="2108976" cy="276999"/>
          </a:xfrm>
          <a:prstGeom prst="rect">
            <a:avLst/>
          </a:prstGeom>
          <a:solidFill>
            <a:srgbClr val="FFFFFF">
              <a:alpha val="80000"/>
            </a:srgbClr>
          </a:solidFill>
          <a:ln>
            <a:noFill/>
          </a:ln>
        </p:spPr>
        <p:txBody>
          <a:bodyPr wrap="square" lIns="0" tIns="0" rIns="0" bIns="0" rtlCol="0">
            <a:spAutoFit/>
          </a:bodyPr>
          <a:lstStyle/>
          <a:p>
            <a:pPr lvl="0">
              <a:lnSpc>
                <a:spcPct val="90000"/>
              </a:lnSpc>
              <a:defRPr/>
            </a:pPr>
            <a:r>
              <a:rPr lang="en-GB" sz="1000" b="1">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Pictured: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Fiona and her twin lambs.</a:t>
            </a:r>
          </a:p>
          <a:p>
            <a:pPr lvl="0">
              <a:lnSpc>
                <a:spcPct val="90000"/>
              </a:lnSpc>
              <a:defRPr/>
            </a:pPr>
            <a:r>
              <a:rPr lang="en-GB" sz="1000" b="1">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Source:</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 </a:t>
            </a:r>
            <a:r>
              <a:rPr lang="it-IT" sz="1000" err="1">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Dalscone</a:t>
            </a:r>
            <a:r>
              <a:rPr lang="it-IT"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 Farm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on Facebook.</a:t>
            </a:r>
          </a:p>
        </p:txBody>
      </p:sp>
      <p:sp>
        <p:nvSpPr>
          <p:cNvPr id="3" name="TextBox 2">
            <a:extLst>
              <a:ext uri="{FF2B5EF4-FFF2-40B4-BE49-F238E27FC236}">
                <a16:creationId xmlns:a16="http://schemas.microsoft.com/office/drawing/2014/main" id="{837C4A34-1E99-73C2-5FA2-B53BDB6E5FDA}"/>
              </a:ext>
            </a:extLst>
          </p:cNvPr>
          <p:cNvSpPr txBox="1"/>
          <p:nvPr/>
        </p:nvSpPr>
        <p:spPr>
          <a:xfrm>
            <a:off x="5564161" y="5268112"/>
            <a:ext cx="4979612" cy="252377"/>
          </a:xfrm>
          <a:prstGeom prst="rect">
            <a:avLst/>
          </a:prstGeom>
          <a:noFill/>
        </p:spPr>
        <p:txBody>
          <a:bodyPr wrap="square" lIns="0" tIns="0" rIns="0" bIns="0" rtlCol="0">
            <a:spAutoFit/>
          </a:bodyPr>
          <a:lstStyle/>
          <a:p>
            <a:pPr lvl="0">
              <a:lnSpc>
                <a:spcPct val="82000"/>
              </a:lnSpc>
              <a:defRPr/>
            </a:pPr>
            <a:r>
              <a:rPr lang="en-GB" sz="2000" spc="-30">
                <a:latin typeface="LondrinaSolid-Regular"/>
                <a:sym typeface="LondrinaSolid-Regular"/>
              </a:rPr>
              <a:t>Do gladiators make good role models?</a:t>
            </a:r>
          </a:p>
        </p:txBody>
      </p:sp>
      <p:sp>
        <p:nvSpPr>
          <p:cNvPr id="24" name="TextBox 23">
            <a:extLst>
              <a:ext uri="{FF2B5EF4-FFF2-40B4-BE49-F238E27FC236}">
                <a16:creationId xmlns:a16="http://schemas.microsoft.com/office/drawing/2014/main" id="{9F7DF58A-BE81-574F-7362-930A8E332A04}"/>
              </a:ext>
            </a:extLst>
          </p:cNvPr>
          <p:cNvSpPr txBox="1"/>
          <p:nvPr/>
        </p:nvSpPr>
        <p:spPr>
          <a:xfrm>
            <a:off x="4370431" y="641962"/>
            <a:ext cx="867879" cy="344966"/>
          </a:xfrm>
          <a:prstGeom prst="rect">
            <a:avLst/>
          </a:prstGeom>
          <a:noFill/>
        </p:spPr>
        <p:txBody>
          <a:bodyPr wrap="square" lIns="0" tIns="0" rIns="0" bIns="0" rtlCol="0">
            <a:spAutoFit/>
          </a:bodyPr>
          <a:lstStyle/>
          <a:p>
            <a:pPr lvl="0">
              <a:lnSpc>
                <a:spcPct val="80000"/>
              </a:lnSpc>
              <a:defRPr/>
            </a:pPr>
            <a:r>
              <a:rPr lang="en-US" sz="1400">
                <a:solidFill>
                  <a:srgbClr val="FFFFFF"/>
                </a:solidFill>
                <a:latin typeface="Londrina Solid" pitchFamily="2" charset="77"/>
              </a:rPr>
              <a:t>2nd – 8th </a:t>
            </a:r>
            <a:br>
              <a:rPr lang="en-US" sz="1400">
                <a:solidFill>
                  <a:srgbClr val="FFFFFF"/>
                </a:solidFill>
                <a:latin typeface="Londrina Solid" pitchFamily="2" charset="77"/>
              </a:rPr>
            </a:br>
            <a:r>
              <a:rPr lang="en-US" sz="1400">
                <a:solidFill>
                  <a:srgbClr val="FFFFFF"/>
                </a:solidFill>
                <a:latin typeface="Londrina Solid" pitchFamily="2" charset="77"/>
              </a:rPr>
              <a:t>March</a:t>
            </a:r>
          </a:p>
        </p:txBody>
      </p:sp>
      <p:pic>
        <p:nvPicPr>
          <p:cNvPr id="27" name="Picture 26">
            <a:extLst>
              <a:ext uri="{FF2B5EF4-FFF2-40B4-BE49-F238E27FC236}">
                <a16:creationId xmlns:a16="http://schemas.microsoft.com/office/drawing/2014/main" id="{7BE48130-C516-4AC4-4BC0-472749EAB6D2}"/>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a:xfrm>
            <a:off x="2865363" y="1767240"/>
            <a:ext cx="2101462" cy="2101462"/>
          </a:xfrm>
          <a:prstGeom prst="rect">
            <a:avLst/>
          </a:prstGeom>
        </p:spPr>
      </p:pic>
      <p:pic>
        <p:nvPicPr>
          <p:cNvPr id="29" name="Picture 4">
            <a:extLst>
              <a:ext uri="{FF2B5EF4-FFF2-40B4-BE49-F238E27FC236}">
                <a16:creationId xmlns:a16="http://schemas.microsoft.com/office/drawing/2014/main" id="{52D2D579-EB3B-1527-EC32-7701FE9BF20B}"/>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347378" y="4293622"/>
            <a:ext cx="1899519" cy="1899519"/>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a:extLst>
              <a:ext uri="{FF2B5EF4-FFF2-40B4-BE49-F238E27FC236}">
                <a16:creationId xmlns:a16="http://schemas.microsoft.com/office/drawing/2014/main" id="{7125AFA3-2EC6-4BE2-F058-7DCBBE5B39D2}"/>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p:blipFill>
        <p:spPr bwMode="auto">
          <a:xfrm>
            <a:off x="7921304" y="292196"/>
            <a:ext cx="2328623" cy="1550493"/>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37" descr="A group of people on a platform in a circus arena&#10;&#10;AI-generated content may be incorrect.">
            <a:extLst>
              <a:ext uri="{FF2B5EF4-FFF2-40B4-BE49-F238E27FC236}">
                <a16:creationId xmlns:a16="http://schemas.microsoft.com/office/drawing/2014/main" id="{ACA6F990-CEF6-3D35-73F0-2E4CBD53329A}"/>
              </a:ext>
            </a:extLst>
          </p:cNvPr>
          <p:cNvPicPr>
            <a:picLocks noChangeAspect="1"/>
          </p:cNvPicPr>
          <p:nvPr/>
        </p:nvPicPr>
        <p:blipFill>
          <a:blip r:embed="rId10" cstate="screen">
            <a:extLst>
              <a:ext uri="{28A0092B-C50C-407E-A947-70E740481C1C}">
                <a14:useLocalDpi xmlns:a14="http://schemas.microsoft.com/office/drawing/2010/main"/>
              </a:ext>
            </a:extLst>
          </a:blip>
          <a:srcRect/>
          <a:stretch>
            <a:fillRect/>
          </a:stretch>
        </p:blipFill>
        <p:spPr>
          <a:xfrm>
            <a:off x="5564160" y="5560269"/>
            <a:ext cx="1724885" cy="943200"/>
          </a:xfrm>
          <a:prstGeom prst="rect">
            <a:avLst/>
          </a:prstGeom>
        </p:spPr>
      </p:pic>
    </p:spTree>
    <p:extLst>
      <p:ext uri="{BB962C8B-B14F-4D97-AF65-F5344CB8AC3E}">
        <p14:creationId xmlns:p14="http://schemas.microsoft.com/office/powerpoint/2010/main" val="344938063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alpha val="60000"/>
          </a:schemeClr>
        </a:solidFill>
        <a:effectLst/>
      </p:bgPr>
    </p:bg>
    <p:spTree>
      <p:nvGrpSpPr>
        <p:cNvPr id="1" name=""/>
        <p:cNvGrpSpPr/>
        <p:nvPr/>
      </p:nvGrpSpPr>
      <p:grpSpPr>
        <a:xfrm>
          <a:off x="0" y="0"/>
          <a:ext cx="0" cy="0"/>
          <a:chOff x="0" y="0"/>
          <a:chExt cx="0" cy="0"/>
        </a:xfrm>
      </p:grpSpPr>
      <p:sp>
        <p:nvSpPr>
          <p:cNvPr id="52" name="TextBox 51">
            <a:extLst>
              <a:ext uri="{FF2B5EF4-FFF2-40B4-BE49-F238E27FC236}">
                <a16:creationId xmlns:a16="http://schemas.microsoft.com/office/drawing/2014/main" id="{2E8E1C10-B80F-4940-A8DF-D51E87252B20}"/>
              </a:ext>
            </a:extLst>
          </p:cNvPr>
          <p:cNvSpPr txBox="1"/>
          <p:nvPr/>
        </p:nvSpPr>
        <p:spPr>
          <a:xfrm>
            <a:off x="878798" y="1835958"/>
            <a:ext cx="8934216" cy="3077766"/>
          </a:xfrm>
          <a:prstGeom prst="rect">
            <a:avLst/>
          </a:prstGeom>
          <a:noFill/>
        </p:spPr>
        <p:txBody>
          <a:bodyPr wrap="square" lIns="0" tIns="0" rIns="0" bIns="0" rtlCol="0">
            <a:spAutoFit/>
          </a:bodyPr>
          <a:lstStyle/>
          <a:p>
            <a:pPr algn="ctr" fontAlgn="base"/>
            <a:r>
              <a:rPr lang="en-GB" sz="2500" b="1">
                <a:latin typeface="ABeeZee" pitchFamily="2" charset="0"/>
              </a:rPr>
              <a:t>Brynteg School in Wales has said that from September, skirts will no longer be part of the school uniform. Instead, all children will wear trousers or shorts. The school says this will make the uniform more practical and fairer for everyone, but some parents and pupils have different opinions about the change. This announcement has added to discussions about school rules, fairness, and whether uniforms should be the same for all children. </a:t>
            </a:r>
          </a:p>
        </p:txBody>
      </p:sp>
      <p:sp>
        <p:nvSpPr>
          <p:cNvPr id="53" name="TextBox 52">
            <a:extLst>
              <a:ext uri="{FF2B5EF4-FFF2-40B4-BE49-F238E27FC236}">
                <a16:creationId xmlns:a16="http://schemas.microsoft.com/office/drawing/2014/main" id="{724D2EC4-E148-E940-B156-89F9401026CA}"/>
              </a:ext>
            </a:extLst>
          </p:cNvPr>
          <p:cNvSpPr txBox="1"/>
          <p:nvPr/>
        </p:nvSpPr>
        <p:spPr>
          <a:xfrm>
            <a:off x="3033287" y="5465447"/>
            <a:ext cx="4625239" cy="830997"/>
          </a:xfrm>
          <a:prstGeom prst="rect">
            <a:avLst/>
          </a:prstGeom>
          <a:noFill/>
        </p:spPr>
        <p:txBody>
          <a:bodyPr wrap="square" lIns="0" tIns="0" rIns="0" bIns="0" rtlCol="0">
            <a:spAutoFit/>
          </a:bodyPr>
          <a:lstStyle/>
          <a:p>
            <a:pPr algn="ctr">
              <a:spcBef>
                <a:spcPct val="0"/>
              </a:spcBef>
            </a:pPr>
            <a:r>
              <a:rPr lang="en-US" b="1">
                <a:latin typeface="ABeeZee" panose="02000000000000000000" pitchFamily="2" charset="0"/>
                <a:ea typeface="Roboto Medium" panose="02000000000000000000" pitchFamily="2" charset="0"/>
              </a:rPr>
              <a:t>Learn more about this week’s story </a:t>
            </a:r>
            <a:r>
              <a:rPr lang="en-US" b="1">
                <a:solidFill>
                  <a:schemeClr val="bg1"/>
                </a:solidFill>
                <a:latin typeface="ABeeZee" panose="02000000000000000000" pitchFamily="2" charset="0"/>
                <a:ea typeface="Roboto Medium" panose="02000000000000000000" pitchFamily="2" charset="0"/>
                <a:hlinkClick r:id="rId3">
                  <a:extLst>
                    <a:ext uri="{A12FA001-AC4F-418D-AE19-62706E023703}">
                      <ahyp:hlinkClr xmlns:ahyp="http://schemas.microsoft.com/office/drawing/2018/hyperlinkcolor" val="tx"/>
                    </a:ext>
                  </a:extLst>
                </a:hlinkClick>
              </a:rPr>
              <a:t>here</a:t>
            </a:r>
            <a:r>
              <a:rPr lang="en-US" b="1">
                <a:latin typeface="ABeeZee" panose="02000000000000000000" pitchFamily="2" charset="0"/>
                <a:ea typeface="Roboto Medium" panose="02000000000000000000" pitchFamily="2" charset="0"/>
              </a:rPr>
              <a:t>.  </a:t>
            </a:r>
          </a:p>
          <a:p>
            <a:pPr algn="ctr">
              <a:spcBef>
                <a:spcPct val="0"/>
              </a:spcBef>
            </a:pPr>
            <a:r>
              <a:rPr lang="en-US" b="1">
                <a:latin typeface="ABeeZee" panose="02000000000000000000" pitchFamily="2" charset="0"/>
                <a:ea typeface="Roboto Medium" panose="02000000000000000000" pitchFamily="2" charset="0"/>
              </a:rPr>
              <a:t>Watch this week’s useful video </a:t>
            </a:r>
            <a:r>
              <a:rPr lang="en-US" b="1">
                <a:solidFill>
                  <a:schemeClr val="bg1"/>
                </a:solidFill>
                <a:latin typeface="ABeeZee" panose="02000000000000000000" pitchFamily="2" charset="0"/>
                <a:ea typeface="Roboto Medium" panose="02000000000000000000" pitchFamily="2" charset="0"/>
                <a:hlinkClick r:id="rId4">
                  <a:extLst>
                    <a:ext uri="{A12FA001-AC4F-418D-AE19-62706E023703}">
                      <ahyp:hlinkClr xmlns:ahyp="http://schemas.microsoft.com/office/drawing/2018/hyperlinkcolor" val="tx"/>
                    </a:ext>
                  </a:extLst>
                </a:hlinkClick>
              </a:rPr>
              <a:t>here</a:t>
            </a:r>
            <a:r>
              <a:rPr lang="en-US" b="1">
                <a:latin typeface="ABeeZee" panose="02000000000000000000" pitchFamily="2" charset="0"/>
                <a:ea typeface="Roboto Medium" panose="02000000000000000000" pitchFamily="2" charset="0"/>
              </a:rPr>
              <a:t>.</a:t>
            </a:r>
          </a:p>
          <a:p>
            <a:pPr algn="ctr">
              <a:spcBef>
                <a:spcPct val="0"/>
              </a:spcBef>
            </a:pPr>
            <a:r>
              <a:rPr lang="en-US" b="1">
                <a:latin typeface="ABeeZee" panose="02000000000000000000" pitchFamily="2" charset="0"/>
                <a:ea typeface="Roboto Medium" panose="02000000000000000000" pitchFamily="2" charset="0"/>
              </a:rPr>
              <a:t>This week’s Virtual Picture News </a:t>
            </a:r>
            <a:r>
              <a:rPr lang="en-US" b="1">
                <a:solidFill>
                  <a:schemeClr val="bg1"/>
                </a:solidFill>
                <a:latin typeface="ABeeZee" panose="02000000000000000000" pitchFamily="2" charset="0"/>
                <a:ea typeface="Roboto Medium" panose="02000000000000000000" pitchFamily="2" charset="0"/>
                <a:hlinkClick r:id="rId5">
                  <a:extLst>
                    <a:ext uri="{A12FA001-AC4F-418D-AE19-62706E023703}">
                      <ahyp:hlinkClr xmlns:ahyp="http://schemas.microsoft.com/office/drawing/2018/hyperlinkcolor" val="tx"/>
                    </a:ext>
                  </a:extLst>
                </a:hlinkClick>
              </a:rPr>
              <a:t>here</a:t>
            </a:r>
            <a:r>
              <a:rPr lang="en-US" b="1">
                <a:latin typeface="ABeeZee" panose="02000000000000000000" pitchFamily="2" charset="0"/>
                <a:ea typeface="Roboto Medium" panose="02000000000000000000" pitchFamily="2" charset="0"/>
              </a:rPr>
              <a:t>.</a:t>
            </a:r>
          </a:p>
        </p:txBody>
      </p:sp>
      <p:sp>
        <p:nvSpPr>
          <p:cNvPr id="150" name="TextBox 149">
            <a:extLst>
              <a:ext uri="{FF2B5EF4-FFF2-40B4-BE49-F238E27FC236}">
                <a16:creationId xmlns:a16="http://schemas.microsoft.com/office/drawing/2014/main" id="{A6AC9794-47F1-BF40-9D57-1919377750B9}"/>
              </a:ext>
            </a:extLst>
          </p:cNvPr>
          <p:cNvSpPr txBox="1"/>
          <p:nvPr/>
        </p:nvSpPr>
        <p:spPr>
          <a:xfrm>
            <a:off x="2323765" y="813578"/>
            <a:ext cx="6044283" cy="707886"/>
          </a:xfrm>
          <a:prstGeom prst="rect">
            <a:avLst/>
          </a:prstGeom>
          <a:noFill/>
        </p:spPr>
        <p:txBody>
          <a:bodyPr wrap="none" lIns="0" rtlCol="0">
            <a:spAutoFit/>
          </a:bodyPr>
          <a:lstStyle/>
          <a:p>
            <a:pPr algn="ctr"/>
            <a:r>
              <a:rPr lang="en-GB" sz="4000">
                <a:solidFill>
                  <a:schemeClr val="accent1">
                    <a:lumMod val="75000"/>
                  </a:schemeClr>
                </a:solidFill>
                <a:latin typeface="Londrina Solid" pitchFamily="2" charset="77"/>
              </a:rPr>
              <a:t>Let’s look at this week’s story</a:t>
            </a:r>
            <a:endParaRPr lang="en-US" sz="4000" spc="0" baseline="0">
              <a:solidFill>
                <a:schemeClr val="accent1">
                  <a:lumMod val="75000"/>
                </a:schemeClr>
              </a:solidFill>
              <a:latin typeface="Londrina Solid" pitchFamily="2" charset="77"/>
              <a:sym typeface="LondrinaSolid-Regular"/>
              <a:rtl val="0"/>
            </a:endParaRPr>
          </a:p>
        </p:txBody>
      </p:sp>
      <p:grpSp>
        <p:nvGrpSpPr>
          <p:cNvPr id="231" name="Group 230">
            <a:extLst>
              <a:ext uri="{FF2B5EF4-FFF2-40B4-BE49-F238E27FC236}">
                <a16:creationId xmlns:a16="http://schemas.microsoft.com/office/drawing/2014/main" id="{E247CD4C-4D13-C386-C3BD-68DB24AD6194}"/>
              </a:ext>
            </a:extLst>
          </p:cNvPr>
          <p:cNvGrpSpPr/>
          <p:nvPr/>
        </p:nvGrpSpPr>
        <p:grpSpPr>
          <a:xfrm>
            <a:off x="9358932" y="150403"/>
            <a:ext cx="1026190" cy="1142750"/>
            <a:chOff x="8641164" y="1237086"/>
            <a:chExt cx="1144287" cy="1274261"/>
          </a:xfrm>
        </p:grpSpPr>
        <p:sp>
          <p:nvSpPr>
            <p:cNvPr id="232" name="Freeform 231">
              <a:extLst>
                <a:ext uri="{FF2B5EF4-FFF2-40B4-BE49-F238E27FC236}">
                  <a16:creationId xmlns:a16="http://schemas.microsoft.com/office/drawing/2014/main" id="{732EE424-0EBB-1BD1-832A-448F7A3F7D64}"/>
                </a:ext>
              </a:extLst>
            </p:cNvPr>
            <p:cNvSpPr/>
            <p:nvPr/>
          </p:nvSpPr>
          <p:spPr>
            <a:xfrm>
              <a:off x="8691986" y="1855785"/>
              <a:ext cx="266126" cy="94059"/>
            </a:xfrm>
            <a:custGeom>
              <a:avLst/>
              <a:gdLst>
                <a:gd name="connsiteX0" fmla="*/ 128300 w 266126"/>
                <a:gd name="connsiteY0" fmla="*/ 94023 h 94059"/>
                <a:gd name="connsiteX1" fmla="*/ 0 w 266126"/>
                <a:gd name="connsiteY1" fmla="*/ 38372 h 94059"/>
                <a:gd name="connsiteX2" fmla="*/ 36585 w 266126"/>
                <a:gd name="connsiteY2" fmla="*/ 0 h 94059"/>
                <a:gd name="connsiteX3" fmla="*/ 232845 w 266126"/>
                <a:gd name="connsiteY3" fmla="*/ 5209 h 94059"/>
                <a:gd name="connsiteX4" fmla="*/ 266127 w 266126"/>
                <a:gd name="connsiteY4" fmla="*/ 46376 h 94059"/>
                <a:gd name="connsiteX5" fmla="*/ 128300 w 266126"/>
                <a:gd name="connsiteY5" fmla="*/ 94023 h 9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126" h="94059">
                  <a:moveTo>
                    <a:pt x="128300" y="94023"/>
                  </a:moveTo>
                  <a:cubicBezTo>
                    <a:pt x="86761" y="93134"/>
                    <a:pt x="41920" y="78268"/>
                    <a:pt x="0" y="38372"/>
                  </a:cubicBezTo>
                  <a:lnTo>
                    <a:pt x="36585" y="0"/>
                  </a:lnTo>
                  <a:cubicBezTo>
                    <a:pt x="127919" y="87289"/>
                    <a:pt x="228653" y="8513"/>
                    <a:pt x="232845" y="5209"/>
                  </a:cubicBezTo>
                  <a:lnTo>
                    <a:pt x="266127" y="46376"/>
                  </a:lnTo>
                  <a:cubicBezTo>
                    <a:pt x="238180" y="69247"/>
                    <a:pt x="186353" y="95167"/>
                    <a:pt x="128300" y="94023"/>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33" name="Freeform 232">
              <a:extLst>
                <a:ext uri="{FF2B5EF4-FFF2-40B4-BE49-F238E27FC236}">
                  <a16:creationId xmlns:a16="http://schemas.microsoft.com/office/drawing/2014/main" id="{25D8DCFB-E851-82E8-F026-B0843F9E5178}"/>
                </a:ext>
              </a:extLst>
            </p:cNvPr>
            <p:cNvSpPr/>
            <p:nvPr/>
          </p:nvSpPr>
          <p:spPr>
            <a:xfrm>
              <a:off x="8641164" y="1796696"/>
              <a:ext cx="97198" cy="105440"/>
            </a:xfrm>
            <a:custGeom>
              <a:avLst/>
              <a:gdLst>
                <a:gd name="connsiteX0" fmla="*/ 54634 w 97198"/>
                <a:gd name="connsiteY0" fmla="*/ 102289 h 105440"/>
                <a:gd name="connsiteX1" fmla="*/ 96172 w 97198"/>
                <a:gd name="connsiteY1" fmla="*/ 64425 h 105440"/>
                <a:gd name="connsiteX2" fmla="*/ 11825 w 97198"/>
                <a:gd name="connsiteY2" fmla="*/ 8901 h 105440"/>
                <a:gd name="connsiteX3" fmla="*/ 54634 w 97198"/>
                <a:gd name="connsiteY3" fmla="*/ 102289 h 105440"/>
              </a:gdLst>
              <a:ahLst/>
              <a:cxnLst>
                <a:cxn ang="0">
                  <a:pos x="connsiteX0" y="connsiteY0"/>
                </a:cxn>
                <a:cxn ang="0">
                  <a:pos x="connsiteX1" y="connsiteY1"/>
                </a:cxn>
                <a:cxn ang="0">
                  <a:pos x="connsiteX2" y="connsiteY2"/>
                </a:cxn>
                <a:cxn ang="0">
                  <a:pos x="connsiteX3" y="connsiteY3"/>
                </a:cxn>
              </a:cxnLst>
              <a:rect l="l" t="t" r="r" b="b"/>
              <a:pathLst>
                <a:path w="97198" h="105440">
                  <a:moveTo>
                    <a:pt x="54634" y="102289"/>
                  </a:moveTo>
                  <a:cubicBezTo>
                    <a:pt x="80293" y="113851"/>
                    <a:pt x="102270" y="91870"/>
                    <a:pt x="96172" y="64425"/>
                  </a:cubicBezTo>
                  <a:cubicBezTo>
                    <a:pt x="87026" y="22877"/>
                    <a:pt x="37357" y="-18671"/>
                    <a:pt x="11825" y="8901"/>
                  </a:cubicBezTo>
                  <a:cubicBezTo>
                    <a:pt x="-16376" y="39395"/>
                    <a:pt x="9030" y="81706"/>
                    <a:pt x="54634" y="102289"/>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nvGrpSpPr>
            <p:cNvPr id="234" name="Graphic 4">
              <a:extLst>
                <a:ext uri="{FF2B5EF4-FFF2-40B4-BE49-F238E27FC236}">
                  <a16:creationId xmlns:a16="http://schemas.microsoft.com/office/drawing/2014/main" id="{474E848E-B9E4-3F3F-013B-BDFA8697866E}"/>
                </a:ext>
              </a:extLst>
            </p:cNvPr>
            <p:cNvGrpSpPr/>
            <p:nvPr/>
          </p:nvGrpSpPr>
          <p:grpSpPr>
            <a:xfrm>
              <a:off x="9293413" y="2140339"/>
              <a:ext cx="161066" cy="371008"/>
              <a:chOff x="9293413" y="2140339"/>
              <a:chExt cx="161066" cy="371008"/>
            </a:xfrm>
            <a:solidFill>
              <a:srgbClr val="707927"/>
            </a:solidFill>
          </p:grpSpPr>
          <p:sp>
            <p:nvSpPr>
              <p:cNvPr id="248" name="Freeform 247">
                <a:extLst>
                  <a:ext uri="{FF2B5EF4-FFF2-40B4-BE49-F238E27FC236}">
                    <a16:creationId xmlns:a16="http://schemas.microsoft.com/office/drawing/2014/main" id="{2F3A9C48-F9A8-3305-4FC9-49865397107A}"/>
                  </a:ext>
                </a:extLst>
              </p:cNvPr>
              <p:cNvSpPr/>
              <p:nvPr/>
            </p:nvSpPr>
            <p:spPr>
              <a:xfrm>
                <a:off x="9293413" y="2140339"/>
                <a:ext cx="77641" cy="359004"/>
              </a:xfrm>
              <a:custGeom>
                <a:avLst/>
                <a:gdLst>
                  <a:gd name="connsiteX0" fmla="*/ 32704 w 77641"/>
                  <a:gd name="connsiteY0" fmla="*/ 358998 h 359004"/>
                  <a:gd name="connsiteX1" fmla="*/ 25971 w 77641"/>
                  <a:gd name="connsiteY1" fmla="*/ 357982 h 359004"/>
                  <a:gd name="connsiteX2" fmla="*/ 7806 w 77641"/>
                  <a:gd name="connsiteY2" fmla="*/ 325201 h 359004"/>
                  <a:gd name="connsiteX3" fmla="*/ 1327 w 77641"/>
                  <a:gd name="connsiteY3" fmla="*/ 34744 h 359004"/>
                  <a:gd name="connsiteX4" fmla="*/ 18350 w 77641"/>
                  <a:gd name="connsiteY4" fmla="*/ 1328 h 359004"/>
                  <a:gd name="connsiteX5" fmla="*/ 51759 w 77641"/>
                  <a:gd name="connsiteY5" fmla="*/ 18354 h 359004"/>
                  <a:gd name="connsiteX6" fmla="*/ 58872 w 77641"/>
                  <a:gd name="connsiteY6" fmla="*/ 339813 h 359004"/>
                  <a:gd name="connsiteX7" fmla="*/ 32704 w 77641"/>
                  <a:gd name="connsiteY7" fmla="*/ 358998 h 35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41" h="359004">
                    <a:moveTo>
                      <a:pt x="32704" y="358998"/>
                    </a:moveTo>
                    <a:cubicBezTo>
                      <a:pt x="30418" y="358998"/>
                      <a:pt x="28258" y="358617"/>
                      <a:pt x="25971" y="357982"/>
                    </a:cubicBezTo>
                    <a:cubicBezTo>
                      <a:pt x="11871" y="353916"/>
                      <a:pt x="3741" y="339304"/>
                      <a:pt x="7806" y="325201"/>
                    </a:cubicBezTo>
                    <a:cubicBezTo>
                      <a:pt x="48456" y="182641"/>
                      <a:pt x="1709" y="36269"/>
                      <a:pt x="1327" y="34744"/>
                    </a:cubicBezTo>
                    <a:cubicBezTo>
                      <a:pt x="-3245" y="20768"/>
                      <a:pt x="4376" y="5902"/>
                      <a:pt x="18350" y="1328"/>
                    </a:cubicBezTo>
                    <a:cubicBezTo>
                      <a:pt x="32323" y="-3246"/>
                      <a:pt x="47185" y="4377"/>
                      <a:pt x="51759" y="18354"/>
                    </a:cubicBezTo>
                    <a:cubicBezTo>
                      <a:pt x="53918" y="24961"/>
                      <a:pt x="103967" y="181751"/>
                      <a:pt x="58872" y="339813"/>
                    </a:cubicBezTo>
                    <a:cubicBezTo>
                      <a:pt x="55315" y="351629"/>
                      <a:pt x="44391" y="359253"/>
                      <a:pt x="32704" y="358998"/>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49" name="Freeform 248">
                <a:extLst>
                  <a:ext uri="{FF2B5EF4-FFF2-40B4-BE49-F238E27FC236}">
                    <a16:creationId xmlns:a16="http://schemas.microsoft.com/office/drawing/2014/main" id="{FC8D4D80-8E6A-20B0-757A-2B4B8DD68AF5}"/>
                  </a:ext>
                </a:extLst>
              </p:cNvPr>
              <p:cNvSpPr/>
              <p:nvPr/>
            </p:nvSpPr>
            <p:spPr>
              <a:xfrm>
                <a:off x="9307499" y="2435658"/>
                <a:ext cx="146980" cy="75689"/>
              </a:xfrm>
              <a:custGeom>
                <a:avLst/>
                <a:gdLst>
                  <a:gd name="connsiteX0" fmla="*/ 13537 w 146980"/>
                  <a:gd name="connsiteY0" fmla="*/ 63045 h 75689"/>
                  <a:gd name="connsiteX1" fmla="*/ 9345 w 146980"/>
                  <a:gd name="connsiteY1" fmla="*/ 30009 h 75689"/>
                  <a:gd name="connsiteX2" fmla="*/ 145266 w 146980"/>
                  <a:gd name="connsiteY2" fmla="*/ 32932 h 75689"/>
                  <a:gd name="connsiteX3" fmla="*/ 13537 w 146980"/>
                  <a:gd name="connsiteY3" fmla="*/ 63045 h 75689"/>
                </a:gdLst>
                <a:ahLst/>
                <a:cxnLst>
                  <a:cxn ang="0">
                    <a:pos x="connsiteX0" y="connsiteY0"/>
                  </a:cxn>
                  <a:cxn ang="0">
                    <a:pos x="connsiteX1" y="connsiteY1"/>
                  </a:cxn>
                  <a:cxn ang="0">
                    <a:pos x="connsiteX2" y="connsiteY2"/>
                  </a:cxn>
                  <a:cxn ang="0">
                    <a:pos x="connsiteX3" y="connsiteY3"/>
                  </a:cxn>
                </a:cxnLst>
                <a:rect l="l" t="t" r="r" b="b"/>
                <a:pathLst>
                  <a:path w="146980" h="75689">
                    <a:moveTo>
                      <a:pt x="13537" y="63045"/>
                    </a:moveTo>
                    <a:cubicBezTo>
                      <a:pt x="-2214" y="59106"/>
                      <a:pt x="-5010" y="37760"/>
                      <a:pt x="9345" y="30009"/>
                    </a:cubicBezTo>
                    <a:cubicBezTo>
                      <a:pt x="55203" y="5487"/>
                      <a:pt x="130277" y="-24372"/>
                      <a:pt x="145266" y="32932"/>
                    </a:cubicBezTo>
                    <a:cubicBezTo>
                      <a:pt x="160637" y="92014"/>
                      <a:pt x="69049" y="77021"/>
                      <a:pt x="13537" y="63045"/>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235" name="Graphic 4">
              <a:extLst>
                <a:ext uri="{FF2B5EF4-FFF2-40B4-BE49-F238E27FC236}">
                  <a16:creationId xmlns:a16="http://schemas.microsoft.com/office/drawing/2014/main" id="{397E9415-A682-BB93-F6AB-3EA0445F91B0}"/>
                </a:ext>
              </a:extLst>
            </p:cNvPr>
            <p:cNvGrpSpPr/>
            <p:nvPr/>
          </p:nvGrpSpPr>
          <p:grpSpPr>
            <a:xfrm>
              <a:off x="9010846" y="2137019"/>
              <a:ext cx="174215" cy="367323"/>
              <a:chOff x="9010846" y="2137019"/>
              <a:chExt cx="174215" cy="367323"/>
            </a:xfrm>
            <a:solidFill>
              <a:srgbClr val="707927"/>
            </a:solidFill>
          </p:grpSpPr>
          <p:sp>
            <p:nvSpPr>
              <p:cNvPr id="246" name="Freeform 245">
                <a:extLst>
                  <a:ext uri="{FF2B5EF4-FFF2-40B4-BE49-F238E27FC236}">
                    <a16:creationId xmlns:a16="http://schemas.microsoft.com/office/drawing/2014/main" id="{BA426D33-0573-FA7E-605F-42D3AD057E70}"/>
                  </a:ext>
                </a:extLst>
              </p:cNvPr>
              <p:cNvSpPr/>
              <p:nvPr/>
            </p:nvSpPr>
            <p:spPr>
              <a:xfrm>
                <a:off x="9099907" y="2137019"/>
                <a:ext cx="85155" cy="358380"/>
              </a:xfrm>
              <a:custGeom>
                <a:avLst/>
                <a:gdLst>
                  <a:gd name="connsiteX0" fmla="*/ 38461 w 85155"/>
                  <a:gd name="connsiteY0" fmla="*/ 358380 h 358380"/>
                  <a:gd name="connsiteX1" fmla="*/ 13309 w 85155"/>
                  <a:gd name="connsiteY1" fmla="*/ 338051 h 358380"/>
                  <a:gd name="connsiteX2" fmla="*/ 33888 w 85155"/>
                  <a:gd name="connsiteY2" fmla="*/ 17227 h 358380"/>
                  <a:gd name="connsiteX3" fmla="*/ 67932 w 85155"/>
                  <a:gd name="connsiteY3" fmla="*/ 1726 h 358380"/>
                  <a:gd name="connsiteX4" fmla="*/ 83430 w 85155"/>
                  <a:gd name="connsiteY4" fmla="*/ 35778 h 358380"/>
                  <a:gd name="connsiteX5" fmla="*/ 83430 w 85155"/>
                  <a:gd name="connsiteY5" fmla="*/ 35778 h 358380"/>
                  <a:gd name="connsiteX6" fmla="*/ 64629 w 85155"/>
                  <a:gd name="connsiteY6" fmla="*/ 325726 h 358380"/>
                  <a:gd name="connsiteX7" fmla="*/ 45066 w 85155"/>
                  <a:gd name="connsiteY7" fmla="*/ 357618 h 358380"/>
                  <a:gd name="connsiteX8" fmla="*/ 38461 w 85155"/>
                  <a:gd name="connsiteY8" fmla="*/ 358380 h 35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55" h="358380">
                    <a:moveTo>
                      <a:pt x="38461" y="358380"/>
                    </a:moveTo>
                    <a:cubicBezTo>
                      <a:pt x="26774" y="358126"/>
                      <a:pt x="16103" y="349994"/>
                      <a:pt x="13309" y="338051"/>
                    </a:cubicBezTo>
                    <a:cubicBezTo>
                      <a:pt x="-25054" y="178338"/>
                      <a:pt x="31474" y="23707"/>
                      <a:pt x="33888" y="17227"/>
                    </a:cubicBezTo>
                    <a:cubicBezTo>
                      <a:pt x="38969" y="3505"/>
                      <a:pt x="54212" y="-3483"/>
                      <a:pt x="67932" y="1726"/>
                    </a:cubicBezTo>
                    <a:cubicBezTo>
                      <a:pt x="81651" y="6809"/>
                      <a:pt x="88637" y="22056"/>
                      <a:pt x="83430" y="35778"/>
                    </a:cubicBezTo>
                    <a:lnTo>
                      <a:pt x="83430" y="35778"/>
                    </a:lnTo>
                    <a:cubicBezTo>
                      <a:pt x="82921" y="37176"/>
                      <a:pt x="30204" y="182150"/>
                      <a:pt x="64629" y="325726"/>
                    </a:cubicBezTo>
                    <a:cubicBezTo>
                      <a:pt x="68059" y="339957"/>
                      <a:pt x="59294" y="354314"/>
                      <a:pt x="45066" y="357618"/>
                    </a:cubicBezTo>
                    <a:cubicBezTo>
                      <a:pt x="42907" y="358253"/>
                      <a:pt x="40620" y="358380"/>
                      <a:pt x="38461" y="358380"/>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47" name="Freeform 246">
                <a:extLst>
                  <a:ext uri="{FF2B5EF4-FFF2-40B4-BE49-F238E27FC236}">
                    <a16:creationId xmlns:a16="http://schemas.microsoft.com/office/drawing/2014/main" id="{26F82CBD-52F4-7F61-4754-13F4633E8A4D}"/>
                  </a:ext>
                </a:extLst>
              </p:cNvPr>
              <p:cNvSpPr/>
              <p:nvPr/>
            </p:nvSpPr>
            <p:spPr>
              <a:xfrm>
                <a:off x="9010846" y="2428332"/>
                <a:ext cx="146898" cy="76009"/>
              </a:xfrm>
              <a:custGeom>
                <a:avLst/>
                <a:gdLst>
                  <a:gd name="connsiteX0" fmla="*/ 132603 w 146898"/>
                  <a:gd name="connsiteY0" fmla="*/ 66686 h 76009"/>
                  <a:gd name="connsiteX1" fmla="*/ 138192 w 146898"/>
                  <a:gd name="connsiteY1" fmla="*/ 33905 h 76009"/>
                  <a:gd name="connsiteX2" fmla="*/ 2270 w 146898"/>
                  <a:gd name="connsiteY2" fmla="*/ 31110 h 76009"/>
                  <a:gd name="connsiteX3" fmla="*/ 132603 w 146898"/>
                  <a:gd name="connsiteY3" fmla="*/ 66686 h 76009"/>
                </a:gdLst>
                <a:ahLst/>
                <a:cxnLst>
                  <a:cxn ang="0">
                    <a:pos x="connsiteX0" y="connsiteY0"/>
                  </a:cxn>
                  <a:cxn ang="0">
                    <a:pos x="connsiteX1" y="connsiteY1"/>
                  </a:cxn>
                  <a:cxn ang="0">
                    <a:pos x="connsiteX2" y="connsiteY2"/>
                  </a:cxn>
                  <a:cxn ang="0">
                    <a:pos x="connsiteX3" y="connsiteY3"/>
                  </a:cxn>
                </a:cxnLst>
                <a:rect l="l" t="t" r="r" b="b"/>
                <a:pathLst>
                  <a:path w="146898" h="76009">
                    <a:moveTo>
                      <a:pt x="132603" y="66686"/>
                    </a:moveTo>
                    <a:cubicBezTo>
                      <a:pt x="148609" y="63382"/>
                      <a:pt x="152165" y="42164"/>
                      <a:pt x="138192" y="33905"/>
                    </a:cubicBezTo>
                    <a:cubicBezTo>
                      <a:pt x="93477" y="7477"/>
                      <a:pt x="19673" y="-25559"/>
                      <a:pt x="2270" y="31110"/>
                    </a:cubicBezTo>
                    <a:cubicBezTo>
                      <a:pt x="-15640" y="89430"/>
                      <a:pt x="76582" y="78375"/>
                      <a:pt x="132603" y="66686"/>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236" name="Graphic 4">
              <a:extLst>
                <a:ext uri="{FF2B5EF4-FFF2-40B4-BE49-F238E27FC236}">
                  <a16:creationId xmlns:a16="http://schemas.microsoft.com/office/drawing/2014/main" id="{DF5AFE1A-7E62-EA62-62B3-EDF81153D429}"/>
                </a:ext>
              </a:extLst>
            </p:cNvPr>
            <p:cNvGrpSpPr/>
            <p:nvPr/>
          </p:nvGrpSpPr>
          <p:grpSpPr>
            <a:xfrm>
              <a:off x="9583733" y="1951968"/>
              <a:ext cx="150322" cy="302128"/>
              <a:chOff x="9583733" y="1951968"/>
              <a:chExt cx="150322" cy="302128"/>
            </a:xfrm>
            <a:solidFill>
              <a:srgbClr val="707927"/>
            </a:solidFill>
          </p:grpSpPr>
          <p:sp>
            <p:nvSpPr>
              <p:cNvPr id="244" name="Freeform 243">
                <a:extLst>
                  <a:ext uri="{FF2B5EF4-FFF2-40B4-BE49-F238E27FC236}">
                    <a16:creationId xmlns:a16="http://schemas.microsoft.com/office/drawing/2014/main" id="{6B203510-45A4-DA35-CDD4-151E0054DC68}"/>
                  </a:ext>
                </a:extLst>
              </p:cNvPr>
              <p:cNvSpPr/>
              <p:nvPr/>
            </p:nvSpPr>
            <p:spPr>
              <a:xfrm>
                <a:off x="9583733" y="1951968"/>
                <a:ext cx="150322" cy="252084"/>
              </a:xfrm>
              <a:custGeom>
                <a:avLst/>
                <a:gdLst>
                  <a:gd name="connsiteX0" fmla="*/ 136049 w 150322"/>
                  <a:gd name="connsiteY0" fmla="*/ 252085 h 252084"/>
                  <a:gd name="connsiteX1" fmla="*/ 85745 w 150322"/>
                  <a:gd name="connsiteY1" fmla="*/ 235694 h 252084"/>
                  <a:gd name="connsiteX2" fmla="*/ 83078 w 150322"/>
                  <a:gd name="connsiteY2" fmla="*/ 111812 h 252084"/>
                  <a:gd name="connsiteX3" fmla="*/ 0 w 150322"/>
                  <a:gd name="connsiteY3" fmla="*/ 51713 h 252084"/>
                  <a:gd name="connsiteX4" fmla="*/ 11306 w 150322"/>
                  <a:gd name="connsiteY4" fmla="*/ 0 h 252084"/>
                  <a:gd name="connsiteX5" fmla="*/ 128681 w 150322"/>
                  <a:gd name="connsiteY5" fmla="*/ 85002 h 252084"/>
                  <a:gd name="connsiteX6" fmla="*/ 136049 w 150322"/>
                  <a:gd name="connsiteY6" fmla="*/ 252085 h 25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322" h="252084">
                    <a:moveTo>
                      <a:pt x="136049" y="252085"/>
                    </a:moveTo>
                    <a:lnTo>
                      <a:pt x="85745" y="235694"/>
                    </a:lnTo>
                    <a:cubicBezTo>
                      <a:pt x="102132" y="185506"/>
                      <a:pt x="101243" y="143958"/>
                      <a:pt x="83078" y="111812"/>
                    </a:cubicBezTo>
                    <a:cubicBezTo>
                      <a:pt x="56528" y="65054"/>
                      <a:pt x="509" y="51840"/>
                      <a:pt x="0" y="51713"/>
                    </a:cubicBezTo>
                    <a:lnTo>
                      <a:pt x="11306" y="0"/>
                    </a:lnTo>
                    <a:cubicBezTo>
                      <a:pt x="14482" y="635"/>
                      <a:pt x="90191" y="17788"/>
                      <a:pt x="128681" y="85002"/>
                    </a:cubicBezTo>
                    <a:cubicBezTo>
                      <a:pt x="154849" y="130743"/>
                      <a:pt x="157262" y="186904"/>
                      <a:pt x="136049" y="252085"/>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45" name="Freeform 244">
                <a:extLst>
                  <a:ext uri="{FF2B5EF4-FFF2-40B4-BE49-F238E27FC236}">
                    <a16:creationId xmlns:a16="http://schemas.microsoft.com/office/drawing/2014/main" id="{D2B5D1B3-9A08-58D5-30B7-E4B02E8BF361}"/>
                  </a:ext>
                </a:extLst>
              </p:cNvPr>
              <p:cNvSpPr/>
              <p:nvPr/>
            </p:nvSpPr>
            <p:spPr>
              <a:xfrm>
                <a:off x="9637199" y="2142219"/>
                <a:ext cx="89446" cy="111878"/>
              </a:xfrm>
              <a:custGeom>
                <a:avLst/>
                <a:gdLst>
                  <a:gd name="connsiteX0" fmla="*/ 41044 w 89446"/>
                  <a:gd name="connsiteY0" fmla="*/ 6564 h 111878"/>
                  <a:gd name="connsiteX1" fmla="*/ 89442 w 89446"/>
                  <a:gd name="connsiteY1" fmla="*/ 35025 h 111878"/>
                  <a:gd name="connsiteX2" fmla="*/ 18306 w 89446"/>
                  <a:gd name="connsiteY2" fmla="*/ 106686 h 111878"/>
                  <a:gd name="connsiteX3" fmla="*/ 41044 w 89446"/>
                  <a:gd name="connsiteY3" fmla="*/ 6564 h 111878"/>
                </a:gdLst>
                <a:ahLst/>
                <a:cxnLst>
                  <a:cxn ang="0">
                    <a:pos x="connsiteX0" y="connsiteY0"/>
                  </a:cxn>
                  <a:cxn ang="0">
                    <a:pos x="connsiteX1" y="connsiteY1"/>
                  </a:cxn>
                  <a:cxn ang="0">
                    <a:pos x="connsiteX2" y="connsiteY2"/>
                  </a:cxn>
                  <a:cxn ang="0">
                    <a:pos x="connsiteX3" y="connsiteY3"/>
                  </a:cxn>
                </a:cxnLst>
                <a:rect l="l" t="t" r="r" b="b"/>
                <a:pathLst>
                  <a:path w="89446" h="111878">
                    <a:moveTo>
                      <a:pt x="41044" y="6564"/>
                    </a:moveTo>
                    <a:cubicBezTo>
                      <a:pt x="63783" y="-10081"/>
                      <a:pt x="89824" y="6945"/>
                      <a:pt x="89442" y="35025"/>
                    </a:cubicBezTo>
                    <a:cubicBezTo>
                      <a:pt x="89061" y="77590"/>
                      <a:pt x="48920" y="128413"/>
                      <a:pt x="18306" y="106686"/>
                    </a:cubicBezTo>
                    <a:cubicBezTo>
                      <a:pt x="-15484" y="82672"/>
                      <a:pt x="649" y="36041"/>
                      <a:pt x="41044" y="6564"/>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sp>
          <p:nvSpPr>
            <p:cNvPr id="237" name="Freeform 236">
              <a:extLst>
                <a:ext uri="{FF2B5EF4-FFF2-40B4-BE49-F238E27FC236}">
                  <a16:creationId xmlns:a16="http://schemas.microsoft.com/office/drawing/2014/main" id="{5D3E038F-7BE4-5F79-74F7-5155A7446FC6}"/>
                </a:ext>
              </a:extLst>
            </p:cNvPr>
            <p:cNvSpPr/>
            <p:nvPr/>
          </p:nvSpPr>
          <p:spPr>
            <a:xfrm>
              <a:off x="8854711" y="1237086"/>
              <a:ext cx="930740" cy="969313"/>
            </a:xfrm>
            <a:custGeom>
              <a:avLst/>
              <a:gdLst>
                <a:gd name="connsiteX0" fmla="*/ 920837 w 930740"/>
                <a:gd name="connsiteY0" fmla="*/ 519338 h 969313"/>
                <a:gd name="connsiteX1" fmla="*/ 873963 w 930740"/>
                <a:gd name="connsiteY1" fmla="*/ 480204 h 969313"/>
                <a:gd name="connsiteX2" fmla="*/ 871549 w 930740"/>
                <a:gd name="connsiteY2" fmla="*/ 440943 h 969313"/>
                <a:gd name="connsiteX3" fmla="*/ 860878 w 930740"/>
                <a:gd name="connsiteY3" fmla="*/ 395202 h 969313"/>
                <a:gd name="connsiteX4" fmla="*/ 787837 w 930740"/>
                <a:gd name="connsiteY4" fmla="*/ 289743 h 969313"/>
                <a:gd name="connsiteX5" fmla="*/ 672240 w 930740"/>
                <a:gd name="connsiteY5" fmla="*/ 243875 h 969313"/>
                <a:gd name="connsiteX6" fmla="*/ 757096 w 930740"/>
                <a:gd name="connsiteY6" fmla="*/ 89880 h 969313"/>
                <a:gd name="connsiteX7" fmla="*/ 761033 w 930740"/>
                <a:gd name="connsiteY7" fmla="*/ 56082 h 969313"/>
                <a:gd name="connsiteX8" fmla="*/ 762431 w 930740"/>
                <a:gd name="connsiteY8" fmla="*/ 42360 h 969313"/>
                <a:gd name="connsiteX9" fmla="*/ 766496 w 930740"/>
                <a:gd name="connsiteY9" fmla="*/ 49 h 969313"/>
                <a:gd name="connsiteX10" fmla="*/ 675162 w 930740"/>
                <a:gd name="connsiteY10" fmla="*/ 7673 h 969313"/>
                <a:gd name="connsiteX11" fmla="*/ 642134 w 930740"/>
                <a:gd name="connsiteY11" fmla="*/ 16567 h 969313"/>
                <a:gd name="connsiteX12" fmla="*/ 516120 w 930740"/>
                <a:gd name="connsiteY12" fmla="*/ 114656 h 969313"/>
                <a:gd name="connsiteX13" fmla="*/ 480680 w 930740"/>
                <a:gd name="connsiteY13" fmla="*/ 235743 h 969313"/>
                <a:gd name="connsiteX14" fmla="*/ 331420 w 930740"/>
                <a:gd name="connsiteY14" fmla="*/ 176407 h 969313"/>
                <a:gd name="connsiteX15" fmla="*/ 212521 w 930740"/>
                <a:gd name="connsiteY15" fmla="*/ 188731 h 969313"/>
                <a:gd name="connsiteX16" fmla="*/ 97940 w 930740"/>
                <a:gd name="connsiteY16" fmla="*/ 295461 h 969313"/>
                <a:gd name="connsiteX17" fmla="*/ 90191 w 930740"/>
                <a:gd name="connsiteY17" fmla="*/ 311216 h 969313"/>
                <a:gd name="connsiteX18" fmla="*/ 87778 w 930740"/>
                <a:gd name="connsiteY18" fmla="*/ 324938 h 969313"/>
                <a:gd name="connsiteX19" fmla="*/ 22612 w 930740"/>
                <a:gd name="connsiteY19" fmla="*/ 348952 h 969313"/>
                <a:gd name="connsiteX20" fmla="*/ 0 w 930740"/>
                <a:gd name="connsiteY20" fmla="*/ 415277 h 969313"/>
                <a:gd name="connsiteX21" fmla="*/ 2922 w 930740"/>
                <a:gd name="connsiteY21" fmla="*/ 577531 h 969313"/>
                <a:gd name="connsiteX22" fmla="*/ 73169 w 930740"/>
                <a:gd name="connsiteY22" fmla="*/ 660628 h 969313"/>
                <a:gd name="connsiteX23" fmla="*/ 82696 w 930740"/>
                <a:gd name="connsiteY23" fmla="*/ 662915 h 969313"/>
                <a:gd name="connsiteX24" fmla="*/ 133000 w 930740"/>
                <a:gd name="connsiteY24" fmla="*/ 792261 h 969313"/>
                <a:gd name="connsiteX25" fmla="*/ 228018 w 930740"/>
                <a:gd name="connsiteY25" fmla="*/ 908774 h 969313"/>
                <a:gd name="connsiteX26" fmla="*/ 343107 w 930740"/>
                <a:gd name="connsiteY26" fmla="*/ 931390 h 969313"/>
                <a:gd name="connsiteX27" fmla="*/ 369656 w 930740"/>
                <a:gd name="connsiteY27" fmla="*/ 927705 h 969313"/>
                <a:gd name="connsiteX28" fmla="*/ 404335 w 930740"/>
                <a:gd name="connsiteY28" fmla="*/ 942190 h 969313"/>
                <a:gd name="connsiteX29" fmla="*/ 483220 w 930740"/>
                <a:gd name="connsiteY29" fmla="*/ 969254 h 969313"/>
                <a:gd name="connsiteX30" fmla="*/ 495923 w 930740"/>
                <a:gd name="connsiteY30" fmla="*/ 968491 h 969313"/>
                <a:gd name="connsiteX31" fmla="*/ 594117 w 930740"/>
                <a:gd name="connsiteY31" fmla="*/ 936600 h 969313"/>
                <a:gd name="connsiteX32" fmla="*/ 719241 w 930740"/>
                <a:gd name="connsiteY32" fmla="*/ 828981 h 969313"/>
                <a:gd name="connsiteX33" fmla="*/ 742106 w 930740"/>
                <a:gd name="connsiteY33" fmla="*/ 800901 h 969313"/>
                <a:gd name="connsiteX34" fmla="*/ 748585 w 930740"/>
                <a:gd name="connsiteY34" fmla="*/ 792515 h 969313"/>
                <a:gd name="connsiteX35" fmla="*/ 760144 w 930740"/>
                <a:gd name="connsiteY35" fmla="*/ 794929 h 969313"/>
                <a:gd name="connsiteX36" fmla="*/ 856560 w 930740"/>
                <a:gd name="connsiteY36" fmla="*/ 742962 h 969313"/>
                <a:gd name="connsiteX37" fmla="*/ 925664 w 930740"/>
                <a:gd name="connsiteY37" fmla="*/ 582233 h 969313"/>
                <a:gd name="connsiteX38" fmla="*/ 920837 w 930740"/>
                <a:gd name="connsiteY38" fmla="*/ 519338 h 96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0740" h="969313">
                  <a:moveTo>
                    <a:pt x="920837" y="519338"/>
                  </a:moveTo>
                  <a:cubicBezTo>
                    <a:pt x="910674" y="501042"/>
                    <a:pt x="895049" y="486938"/>
                    <a:pt x="873963" y="480204"/>
                  </a:cubicBezTo>
                  <a:cubicBezTo>
                    <a:pt x="873201" y="467498"/>
                    <a:pt x="872439" y="454793"/>
                    <a:pt x="871549" y="440943"/>
                  </a:cubicBezTo>
                  <a:cubicBezTo>
                    <a:pt x="869771" y="425061"/>
                    <a:pt x="865833" y="410068"/>
                    <a:pt x="860878" y="395202"/>
                  </a:cubicBezTo>
                  <a:cubicBezTo>
                    <a:pt x="845889" y="349334"/>
                    <a:pt x="822262" y="314901"/>
                    <a:pt x="787837" y="289743"/>
                  </a:cubicBezTo>
                  <a:cubicBezTo>
                    <a:pt x="754428" y="265729"/>
                    <a:pt x="716573" y="250101"/>
                    <a:pt x="672240" y="243875"/>
                  </a:cubicBezTo>
                  <a:cubicBezTo>
                    <a:pt x="718605" y="208807"/>
                    <a:pt x="746044" y="158491"/>
                    <a:pt x="757096" y="89880"/>
                  </a:cubicBezTo>
                  <a:cubicBezTo>
                    <a:pt x="759509" y="78317"/>
                    <a:pt x="759636" y="67644"/>
                    <a:pt x="761033" y="56082"/>
                  </a:cubicBezTo>
                  <a:cubicBezTo>
                    <a:pt x="762176" y="51889"/>
                    <a:pt x="762303" y="46553"/>
                    <a:pt x="762431" y="42360"/>
                  </a:cubicBezTo>
                  <a:lnTo>
                    <a:pt x="766496" y="49"/>
                  </a:lnTo>
                  <a:cubicBezTo>
                    <a:pt x="766496" y="49"/>
                    <a:pt x="711365" y="-1095"/>
                    <a:pt x="675162" y="7673"/>
                  </a:cubicBezTo>
                  <a:cubicBezTo>
                    <a:pt x="664491" y="9578"/>
                    <a:pt x="653821" y="12501"/>
                    <a:pt x="642134" y="16567"/>
                  </a:cubicBezTo>
                  <a:cubicBezTo>
                    <a:pt x="584462" y="35498"/>
                    <a:pt x="542416" y="69550"/>
                    <a:pt x="516120" y="114656"/>
                  </a:cubicBezTo>
                  <a:cubicBezTo>
                    <a:pt x="491985" y="156585"/>
                    <a:pt x="484617" y="200929"/>
                    <a:pt x="480680" y="235743"/>
                  </a:cubicBezTo>
                  <a:cubicBezTo>
                    <a:pt x="430503" y="203978"/>
                    <a:pt x="382105" y="184920"/>
                    <a:pt x="331420" y="176407"/>
                  </a:cubicBezTo>
                  <a:cubicBezTo>
                    <a:pt x="289119" y="170181"/>
                    <a:pt x="249867" y="173611"/>
                    <a:pt x="212521" y="188731"/>
                  </a:cubicBezTo>
                  <a:cubicBezTo>
                    <a:pt x="164376" y="207917"/>
                    <a:pt x="126522" y="244129"/>
                    <a:pt x="97940" y="295461"/>
                  </a:cubicBezTo>
                  <a:cubicBezTo>
                    <a:pt x="95654" y="300670"/>
                    <a:pt x="92478" y="306007"/>
                    <a:pt x="90191" y="311216"/>
                  </a:cubicBezTo>
                  <a:lnTo>
                    <a:pt x="87778" y="324938"/>
                  </a:lnTo>
                  <a:cubicBezTo>
                    <a:pt x="56020" y="322143"/>
                    <a:pt x="34552" y="336501"/>
                    <a:pt x="22612" y="348952"/>
                  </a:cubicBezTo>
                  <a:cubicBezTo>
                    <a:pt x="-126" y="373856"/>
                    <a:pt x="254" y="404604"/>
                    <a:pt x="0" y="415277"/>
                  </a:cubicBezTo>
                  <a:cubicBezTo>
                    <a:pt x="0" y="415277"/>
                    <a:pt x="2541" y="543607"/>
                    <a:pt x="2922" y="577531"/>
                  </a:cubicBezTo>
                  <a:cubicBezTo>
                    <a:pt x="4192" y="618952"/>
                    <a:pt x="32139" y="652369"/>
                    <a:pt x="73169" y="660628"/>
                  </a:cubicBezTo>
                  <a:cubicBezTo>
                    <a:pt x="76345" y="661771"/>
                    <a:pt x="79521" y="661771"/>
                    <a:pt x="82696" y="662915"/>
                  </a:cubicBezTo>
                  <a:cubicBezTo>
                    <a:pt x="96543" y="710943"/>
                    <a:pt x="113691" y="753635"/>
                    <a:pt x="133000" y="792261"/>
                  </a:cubicBezTo>
                  <a:cubicBezTo>
                    <a:pt x="152309" y="829743"/>
                    <a:pt x="180001" y="875865"/>
                    <a:pt x="228018" y="908774"/>
                  </a:cubicBezTo>
                  <a:cubicBezTo>
                    <a:pt x="263586" y="932788"/>
                    <a:pt x="302584" y="941047"/>
                    <a:pt x="343107" y="931390"/>
                  </a:cubicBezTo>
                  <a:cubicBezTo>
                    <a:pt x="351618" y="929484"/>
                    <a:pt x="360129" y="928595"/>
                    <a:pt x="369656" y="927705"/>
                  </a:cubicBezTo>
                  <a:cubicBezTo>
                    <a:pt x="380326" y="926816"/>
                    <a:pt x="390743" y="932407"/>
                    <a:pt x="404335" y="942190"/>
                  </a:cubicBezTo>
                  <a:cubicBezTo>
                    <a:pt x="427327" y="959597"/>
                    <a:pt x="453622" y="968618"/>
                    <a:pt x="483220" y="969254"/>
                  </a:cubicBezTo>
                  <a:cubicBezTo>
                    <a:pt x="487412" y="969381"/>
                    <a:pt x="491731" y="969381"/>
                    <a:pt x="495923" y="968491"/>
                  </a:cubicBezTo>
                  <a:cubicBezTo>
                    <a:pt x="528823" y="965950"/>
                    <a:pt x="559819" y="956040"/>
                    <a:pt x="594117" y="936600"/>
                  </a:cubicBezTo>
                  <a:cubicBezTo>
                    <a:pt x="637053" y="912077"/>
                    <a:pt x="675924" y="878915"/>
                    <a:pt x="719241" y="828981"/>
                  </a:cubicBezTo>
                  <a:cubicBezTo>
                    <a:pt x="727879" y="818562"/>
                    <a:pt x="735500" y="809160"/>
                    <a:pt x="742106" y="800901"/>
                  </a:cubicBezTo>
                  <a:lnTo>
                    <a:pt x="748585" y="792515"/>
                  </a:lnTo>
                  <a:lnTo>
                    <a:pt x="760144" y="794929"/>
                  </a:lnTo>
                  <a:cubicBezTo>
                    <a:pt x="803461" y="802171"/>
                    <a:pt x="837759" y="783875"/>
                    <a:pt x="856560" y="742962"/>
                  </a:cubicBezTo>
                  <a:cubicBezTo>
                    <a:pt x="866595" y="721997"/>
                    <a:pt x="916644" y="606501"/>
                    <a:pt x="925664" y="582233"/>
                  </a:cubicBezTo>
                  <a:cubicBezTo>
                    <a:pt x="933793" y="561903"/>
                    <a:pt x="932142" y="538651"/>
                    <a:pt x="920837" y="519338"/>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238" name="Freeform 237">
              <a:extLst>
                <a:ext uri="{FF2B5EF4-FFF2-40B4-BE49-F238E27FC236}">
                  <a16:creationId xmlns:a16="http://schemas.microsoft.com/office/drawing/2014/main" id="{F814F052-BD20-F677-74AF-4BF04DF906BF}"/>
                </a:ext>
              </a:extLst>
            </p:cNvPr>
            <p:cNvSpPr/>
            <p:nvPr/>
          </p:nvSpPr>
          <p:spPr>
            <a:xfrm>
              <a:off x="8969291" y="1449985"/>
              <a:ext cx="721283" cy="717496"/>
            </a:xfrm>
            <a:custGeom>
              <a:avLst/>
              <a:gdLst>
                <a:gd name="connsiteX0" fmla="*/ 393918 w 721283"/>
                <a:gd name="connsiteY0" fmla="*/ 466280 h 717496"/>
                <a:gd name="connsiteX1" fmla="*/ 398364 w 721283"/>
                <a:gd name="connsiteY1" fmla="*/ 254345 h 717496"/>
                <a:gd name="connsiteX2" fmla="*/ 720637 w 721283"/>
                <a:gd name="connsiteY2" fmla="*/ 298181 h 717496"/>
                <a:gd name="connsiteX3" fmla="*/ 710095 w 721283"/>
                <a:gd name="connsiteY3" fmla="*/ 194120 h 717496"/>
                <a:gd name="connsiteX4" fmla="*/ 651534 w 721283"/>
                <a:gd name="connsiteY4" fmla="*/ 108101 h 717496"/>
                <a:gd name="connsiteX5" fmla="*/ 522091 w 721283"/>
                <a:gd name="connsiteY5" fmla="*/ 67188 h 717496"/>
                <a:gd name="connsiteX6" fmla="*/ 393537 w 721283"/>
                <a:gd name="connsiteY6" fmla="*/ 83578 h 717496"/>
                <a:gd name="connsiteX7" fmla="*/ 381977 w 721283"/>
                <a:gd name="connsiteY7" fmla="*/ 80148 h 717496"/>
                <a:gd name="connsiteX8" fmla="*/ 214045 w 721283"/>
                <a:gd name="connsiteY8" fmla="*/ 2388 h 717496"/>
                <a:gd name="connsiteX9" fmla="*/ 116359 w 721283"/>
                <a:gd name="connsiteY9" fmla="*/ 12044 h 717496"/>
                <a:gd name="connsiteX10" fmla="*/ 22357 w 721283"/>
                <a:gd name="connsiteY10" fmla="*/ 101240 h 717496"/>
                <a:gd name="connsiteX11" fmla="*/ 0 w 721283"/>
                <a:gd name="connsiteY11" fmla="*/ 155875 h 717496"/>
                <a:gd name="connsiteX12" fmla="*/ 305506 w 721283"/>
                <a:gd name="connsiteY12" fmla="*/ 241767 h 717496"/>
                <a:gd name="connsiteX13" fmla="*/ 227129 w 721283"/>
                <a:gd name="connsiteY13" fmla="*/ 441503 h 717496"/>
                <a:gd name="connsiteX14" fmla="*/ 889 w 721283"/>
                <a:gd name="connsiteY14" fmla="*/ 416600 h 717496"/>
                <a:gd name="connsiteX15" fmla="*/ 56147 w 721283"/>
                <a:gd name="connsiteY15" fmla="*/ 561955 h 717496"/>
                <a:gd name="connsiteX16" fmla="*/ 138716 w 721283"/>
                <a:gd name="connsiteY16" fmla="*/ 664364 h 717496"/>
                <a:gd name="connsiteX17" fmla="*/ 222047 w 721283"/>
                <a:gd name="connsiteY17" fmla="*/ 681009 h 717496"/>
                <a:gd name="connsiteX18" fmla="*/ 257107 w 721283"/>
                <a:gd name="connsiteY18" fmla="*/ 676435 h 717496"/>
                <a:gd name="connsiteX19" fmla="*/ 315922 w 721283"/>
                <a:gd name="connsiteY19" fmla="*/ 698924 h 717496"/>
                <a:gd name="connsiteX20" fmla="*/ 380199 w 721283"/>
                <a:gd name="connsiteY20" fmla="*/ 717221 h 717496"/>
                <a:gd name="connsiteX21" fmla="*/ 461244 w 721283"/>
                <a:gd name="connsiteY21" fmla="*/ 690284 h 717496"/>
                <a:gd name="connsiteX22" fmla="*/ 576714 w 721283"/>
                <a:gd name="connsiteY22" fmla="*/ 590924 h 717496"/>
                <a:gd name="connsiteX23" fmla="*/ 619141 w 721283"/>
                <a:gd name="connsiteY23" fmla="*/ 537814 h 717496"/>
                <a:gd name="connsiteX24" fmla="*/ 393918 w 721283"/>
                <a:gd name="connsiteY24" fmla="*/ 466280 h 71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1283" h="717496">
                  <a:moveTo>
                    <a:pt x="393918" y="466280"/>
                  </a:moveTo>
                  <a:lnTo>
                    <a:pt x="398364" y="254345"/>
                  </a:lnTo>
                  <a:lnTo>
                    <a:pt x="720637" y="298181"/>
                  </a:lnTo>
                  <a:cubicBezTo>
                    <a:pt x="722416" y="263240"/>
                    <a:pt x="721019" y="228298"/>
                    <a:pt x="710095" y="194120"/>
                  </a:cubicBezTo>
                  <a:cubicBezTo>
                    <a:pt x="699170" y="159941"/>
                    <a:pt x="680751" y="129955"/>
                    <a:pt x="651534" y="108101"/>
                  </a:cubicBezTo>
                  <a:cubicBezTo>
                    <a:pt x="612917" y="79767"/>
                    <a:pt x="568711" y="68204"/>
                    <a:pt x="522091" y="67188"/>
                  </a:cubicBezTo>
                  <a:cubicBezTo>
                    <a:pt x="478647" y="65155"/>
                    <a:pt x="435076" y="71762"/>
                    <a:pt x="393537" y="83578"/>
                  </a:cubicBezTo>
                  <a:cubicBezTo>
                    <a:pt x="390361" y="84595"/>
                    <a:pt x="384010" y="82308"/>
                    <a:pt x="381977" y="80148"/>
                  </a:cubicBezTo>
                  <a:cubicBezTo>
                    <a:pt x="331928" y="42030"/>
                    <a:pt x="277433" y="12298"/>
                    <a:pt x="214045" y="2388"/>
                  </a:cubicBezTo>
                  <a:cubicBezTo>
                    <a:pt x="180255" y="-2567"/>
                    <a:pt x="147355" y="-26"/>
                    <a:pt x="116359" y="12044"/>
                  </a:cubicBezTo>
                  <a:cubicBezTo>
                    <a:pt x="73551" y="29197"/>
                    <a:pt x="43317" y="61343"/>
                    <a:pt x="22357" y="101240"/>
                  </a:cubicBezTo>
                  <a:cubicBezTo>
                    <a:pt x="13465" y="118011"/>
                    <a:pt x="7749" y="138087"/>
                    <a:pt x="0" y="155875"/>
                  </a:cubicBezTo>
                  <a:lnTo>
                    <a:pt x="305506" y="241767"/>
                  </a:lnTo>
                  <a:lnTo>
                    <a:pt x="227129" y="441503"/>
                  </a:lnTo>
                  <a:lnTo>
                    <a:pt x="889" y="416600"/>
                  </a:lnTo>
                  <a:cubicBezTo>
                    <a:pt x="1906" y="419776"/>
                    <a:pt x="27565" y="511513"/>
                    <a:pt x="56147" y="561955"/>
                  </a:cubicBezTo>
                  <a:cubicBezTo>
                    <a:pt x="77615" y="600581"/>
                    <a:pt x="101116" y="638190"/>
                    <a:pt x="138716" y="664364"/>
                  </a:cubicBezTo>
                  <a:cubicBezTo>
                    <a:pt x="164884" y="681898"/>
                    <a:pt x="191179" y="688760"/>
                    <a:pt x="222047" y="681009"/>
                  </a:cubicBezTo>
                  <a:cubicBezTo>
                    <a:pt x="233734" y="678087"/>
                    <a:pt x="244404" y="677197"/>
                    <a:pt x="257107" y="676435"/>
                  </a:cubicBezTo>
                  <a:cubicBezTo>
                    <a:pt x="279338" y="675800"/>
                    <a:pt x="298265" y="684694"/>
                    <a:pt x="315922" y="698924"/>
                  </a:cubicBezTo>
                  <a:cubicBezTo>
                    <a:pt x="334723" y="713155"/>
                    <a:pt x="356826" y="718873"/>
                    <a:pt x="380199" y="717221"/>
                  </a:cubicBezTo>
                  <a:cubicBezTo>
                    <a:pt x="409924" y="715696"/>
                    <a:pt x="436600" y="704642"/>
                    <a:pt x="461244" y="690284"/>
                  </a:cubicBezTo>
                  <a:cubicBezTo>
                    <a:pt x="506339" y="663729"/>
                    <a:pt x="543051" y="628407"/>
                    <a:pt x="576714" y="590924"/>
                  </a:cubicBezTo>
                  <a:cubicBezTo>
                    <a:pt x="591957" y="574280"/>
                    <a:pt x="605041" y="555475"/>
                    <a:pt x="619141" y="537814"/>
                  </a:cubicBezTo>
                  <a:lnTo>
                    <a:pt x="393918" y="466280"/>
                  </a:lnTo>
                  <a:close/>
                </a:path>
              </a:pathLst>
            </a:custGeom>
            <a:solidFill>
              <a:srgbClr val="AAB02A"/>
            </a:solidFill>
            <a:ln w="12692" cap="flat">
              <a:noFill/>
              <a:prstDash val="solid"/>
              <a:miter/>
            </a:ln>
          </p:spPr>
          <p:txBody>
            <a:bodyPr rtlCol="0" anchor="ctr"/>
            <a:lstStyle/>
            <a:p>
              <a:endParaRPr lang="en-US">
                <a:latin typeface="Roboto Condensed" panose="02000000000000000000" pitchFamily="2" charset="0"/>
              </a:endParaRPr>
            </a:p>
          </p:txBody>
        </p:sp>
        <p:sp>
          <p:nvSpPr>
            <p:cNvPr id="239" name="Freeform 238">
              <a:extLst>
                <a:ext uri="{FF2B5EF4-FFF2-40B4-BE49-F238E27FC236}">
                  <a16:creationId xmlns:a16="http://schemas.microsoft.com/office/drawing/2014/main" id="{CAB57F7A-F1C6-3479-8A95-78FAD6D24EA4}"/>
                </a:ext>
              </a:extLst>
            </p:cNvPr>
            <p:cNvSpPr/>
            <p:nvPr/>
          </p:nvSpPr>
          <p:spPr>
            <a:xfrm>
              <a:off x="8892693" y="1601248"/>
              <a:ext cx="852057" cy="395664"/>
            </a:xfrm>
            <a:custGeom>
              <a:avLst/>
              <a:gdLst>
                <a:gd name="connsiteX0" fmla="*/ 819340 w 852057"/>
                <a:gd name="connsiteY0" fmla="*/ 151619 h 395664"/>
                <a:gd name="connsiteX1" fmla="*/ 504815 w 852057"/>
                <a:gd name="connsiteY1" fmla="*/ 89869 h 395664"/>
                <a:gd name="connsiteX2" fmla="*/ 451970 w 852057"/>
                <a:gd name="connsiteY2" fmla="*/ 131163 h 395664"/>
                <a:gd name="connsiteX3" fmla="*/ 451462 w 852057"/>
                <a:gd name="connsiteY3" fmla="*/ 152382 h 395664"/>
                <a:gd name="connsiteX4" fmla="*/ 390234 w 852057"/>
                <a:gd name="connsiteY4" fmla="*/ 140438 h 395664"/>
                <a:gd name="connsiteX5" fmla="*/ 396840 w 852057"/>
                <a:gd name="connsiteY5" fmla="*/ 125699 h 395664"/>
                <a:gd name="connsiteX6" fmla="*/ 365336 w 852057"/>
                <a:gd name="connsiteY6" fmla="*/ 63568 h 395664"/>
                <a:gd name="connsiteX7" fmla="*/ 52971 w 852057"/>
                <a:gd name="connsiteY7" fmla="*/ 801 h 395664"/>
                <a:gd name="connsiteX8" fmla="*/ 12449 w 852057"/>
                <a:gd name="connsiteY8" fmla="*/ 12617 h 395664"/>
                <a:gd name="connsiteX9" fmla="*/ 0 w 852057"/>
                <a:gd name="connsiteY9" fmla="*/ 51624 h 395664"/>
                <a:gd name="connsiteX10" fmla="*/ 2921 w 852057"/>
                <a:gd name="connsiteY10" fmla="*/ 213878 h 395664"/>
                <a:gd name="connsiteX11" fmla="*/ 42174 w 852057"/>
                <a:gd name="connsiteY11" fmla="*/ 259238 h 395664"/>
                <a:gd name="connsiteX12" fmla="*/ 280735 w 852057"/>
                <a:gd name="connsiteY12" fmla="*/ 305615 h 395664"/>
                <a:gd name="connsiteX13" fmla="*/ 327863 w 852057"/>
                <a:gd name="connsiteY13" fmla="*/ 283252 h 395664"/>
                <a:gd name="connsiteX14" fmla="*/ 377912 w 852057"/>
                <a:gd name="connsiteY14" fmla="*/ 169789 h 395664"/>
                <a:gd name="connsiteX15" fmla="*/ 452859 w 852057"/>
                <a:gd name="connsiteY15" fmla="*/ 185163 h 395664"/>
                <a:gd name="connsiteX16" fmla="*/ 454638 w 852057"/>
                <a:gd name="connsiteY16" fmla="*/ 302819 h 395664"/>
                <a:gd name="connsiteX17" fmla="*/ 489698 w 852057"/>
                <a:gd name="connsiteY17" fmla="*/ 347036 h 395664"/>
                <a:gd name="connsiteX18" fmla="*/ 727116 w 852057"/>
                <a:gd name="connsiteY18" fmla="*/ 394429 h 395664"/>
                <a:gd name="connsiteX19" fmla="*/ 780722 w 852057"/>
                <a:gd name="connsiteY19" fmla="*/ 365841 h 395664"/>
                <a:gd name="connsiteX20" fmla="*/ 808542 w 852057"/>
                <a:gd name="connsiteY20" fmla="*/ 302819 h 395664"/>
                <a:gd name="connsiteX21" fmla="*/ 848683 w 852057"/>
                <a:gd name="connsiteY21" fmla="*/ 207271 h 395664"/>
                <a:gd name="connsiteX22" fmla="*/ 819340 w 852057"/>
                <a:gd name="connsiteY22" fmla="*/ 151619 h 395664"/>
                <a:gd name="connsiteX23" fmla="*/ 367623 w 852057"/>
                <a:gd name="connsiteY23" fmla="*/ 114645 h 395664"/>
                <a:gd name="connsiteX24" fmla="*/ 301948 w 852057"/>
                <a:gd name="connsiteY24" fmla="*/ 265845 h 395664"/>
                <a:gd name="connsiteX25" fmla="*/ 282640 w 852057"/>
                <a:gd name="connsiteY25" fmla="*/ 274993 h 395664"/>
                <a:gd name="connsiteX26" fmla="*/ 52590 w 852057"/>
                <a:gd name="connsiteY26" fmla="*/ 229888 h 395664"/>
                <a:gd name="connsiteX27" fmla="*/ 38871 w 852057"/>
                <a:gd name="connsiteY27" fmla="*/ 224297 h 395664"/>
                <a:gd name="connsiteX28" fmla="*/ 34933 w 852057"/>
                <a:gd name="connsiteY28" fmla="*/ 209431 h 395664"/>
                <a:gd name="connsiteX29" fmla="*/ 31884 w 852057"/>
                <a:gd name="connsiteY29" fmla="*/ 54674 h 395664"/>
                <a:gd name="connsiteX30" fmla="*/ 32011 w 852057"/>
                <a:gd name="connsiteY30" fmla="*/ 49337 h 395664"/>
                <a:gd name="connsiteX31" fmla="*/ 51447 w 852057"/>
                <a:gd name="connsiteY31" fmla="*/ 33836 h 395664"/>
                <a:gd name="connsiteX32" fmla="*/ 355428 w 852057"/>
                <a:gd name="connsiteY32" fmla="*/ 93172 h 395664"/>
                <a:gd name="connsiteX33" fmla="*/ 368004 w 852057"/>
                <a:gd name="connsiteY33" fmla="*/ 98763 h 395664"/>
                <a:gd name="connsiteX34" fmla="*/ 367623 w 852057"/>
                <a:gd name="connsiteY34" fmla="*/ 114645 h 395664"/>
                <a:gd name="connsiteX35" fmla="*/ 818323 w 852057"/>
                <a:gd name="connsiteY35" fmla="*/ 202570 h 395664"/>
                <a:gd name="connsiteX36" fmla="*/ 753792 w 852057"/>
                <a:gd name="connsiteY36" fmla="*/ 350721 h 395664"/>
                <a:gd name="connsiteX37" fmla="*/ 732324 w 852057"/>
                <a:gd name="connsiteY37" fmla="*/ 361902 h 395664"/>
                <a:gd name="connsiteX38" fmla="*/ 504306 w 852057"/>
                <a:gd name="connsiteY38" fmla="*/ 317939 h 395664"/>
                <a:gd name="connsiteX39" fmla="*/ 487539 w 852057"/>
                <a:gd name="connsiteY39" fmla="*/ 308029 h 395664"/>
                <a:gd name="connsiteX40" fmla="*/ 485760 w 852057"/>
                <a:gd name="connsiteY40" fmla="*/ 294179 h 395664"/>
                <a:gd name="connsiteX41" fmla="*/ 482712 w 852057"/>
                <a:gd name="connsiteY41" fmla="*/ 139422 h 395664"/>
                <a:gd name="connsiteX42" fmla="*/ 483982 w 852057"/>
                <a:gd name="connsiteY42" fmla="*/ 126716 h 395664"/>
                <a:gd name="connsiteX43" fmla="*/ 495795 w 852057"/>
                <a:gd name="connsiteY43" fmla="*/ 119601 h 395664"/>
                <a:gd name="connsiteX44" fmla="*/ 808161 w 852057"/>
                <a:gd name="connsiteY44" fmla="*/ 181224 h 395664"/>
                <a:gd name="connsiteX45" fmla="*/ 821753 w 852057"/>
                <a:gd name="connsiteY45" fmla="*/ 187831 h 395664"/>
                <a:gd name="connsiteX46" fmla="*/ 818323 w 852057"/>
                <a:gd name="connsiteY46" fmla="*/ 202570 h 39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2057" h="395664">
                  <a:moveTo>
                    <a:pt x="819340" y="151619"/>
                  </a:moveTo>
                  <a:cubicBezTo>
                    <a:pt x="811972" y="149332"/>
                    <a:pt x="581922" y="105243"/>
                    <a:pt x="504815" y="89869"/>
                  </a:cubicBezTo>
                  <a:cubicBezTo>
                    <a:pt x="475217" y="83897"/>
                    <a:pt x="453749" y="101558"/>
                    <a:pt x="451970" y="131163"/>
                  </a:cubicBezTo>
                  <a:lnTo>
                    <a:pt x="451462" y="152382"/>
                  </a:lnTo>
                  <a:cubicBezTo>
                    <a:pt x="430376" y="147681"/>
                    <a:pt x="410305" y="144123"/>
                    <a:pt x="390234" y="140438"/>
                  </a:cubicBezTo>
                  <a:cubicBezTo>
                    <a:pt x="392520" y="135229"/>
                    <a:pt x="394680" y="129892"/>
                    <a:pt x="396840" y="125699"/>
                  </a:cubicBezTo>
                  <a:cubicBezTo>
                    <a:pt x="408018" y="98382"/>
                    <a:pt x="399126" y="68523"/>
                    <a:pt x="365336" y="63568"/>
                  </a:cubicBezTo>
                  <a:cubicBezTo>
                    <a:pt x="347425" y="60010"/>
                    <a:pt x="60339" y="2071"/>
                    <a:pt x="52971" y="801"/>
                  </a:cubicBezTo>
                  <a:cubicBezTo>
                    <a:pt x="37092" y="-1613"/>
                    <a:pt x="23246" y="1182"/>
                    <a:pt x="12449" y="12617"/>
                  </a:cubicBezTo>
                  <a:cubicBezTo>
                    <a:pt x="1651" y="24052"/>
                    <a:pt x="254" y="36758"/>
                    <a:pt x="0" y="51624"/>
                  </a:cubicBezTo>
                  <a:lnTo>
                    <a:pt x="2921" y="213878"/>
                  </a:lnTo>
                  <a:cubicBezTo>
                    <a:pt x="3429" y="237257"/>
                    <a:pt x="19054" y="254537"/>
                    <a:pt x="42174" y="259238"/>
                  </a:cubicBezTo>
                  <a:cubicBezTo>
                    <a:pt x="52717" y="261525"/>
                    <a:pt x="229034" y="294942"/>
                    <a:pt x="280735" y="305615"/>
                  </a:cubicBezTo>
                  <a:cubicBezTo>
                    <a:pt x="298645" y="309172"/>
                    <a:pt x="321130" y="297991"/>
                    <a:pt x="327863" y="283252"/>
                  </a:cubicBezTo>
                  <a:cubicBezTo>
                    <a:pt x="333452" y="270674"/>
                    <a:pt x="366734" y="196090"/>
                    <a:pt x="377912" y="169789"/>
                  </a:cubicBezTo>
                  <a:cubicBezTo>
                    <a:pt x="403191" y="174617"/>
                    <a:pt x="428597" y="180335"/>
                    <a:pt x="452859" y="185163"/>
                  </a:cubicBezTo>
                  <a:cubicBezTo>
                    <a:pt x="454130" y="225441"/>
                    <a:pt x="454384" y="263685"/>
                    <a:pt x="454638" y="302819"/>
                  </a:cubicBezTo>
                  <a:cubicBezTo>
                    <a:pt x="455273" y="324038"/>
                    <a:pt x="469754" y="342335"/>
                    <a:pt x="489698" y="347036"/>
                  </a:cubicBezTo>
                  <a:cubicBezTo>
                    <a:pt x="543558" y="357709"/>
                    <a:pt x="716572" y="392142"/>
                    <a:pt x="727116" y="394429"/>
                  </a:cubicBezTo>
                  <a:cubicBezTo>
                    <a:pt x="753538" y="399257"/>
                    <a:pt x="770687" y="389982"/>
                    <a:pt x="780722" y="365841"/>
                  </a:cubicBezTo>
                  <a:cubicBezTo>
                    <a:pt x="789614" y="344876"/>
                    <a:pt x="799649" y="323784"/>
                    <a:pt x="808542" y="302819"/>
                  </a:cubicBezTo>
                  <a:cubicBezTo>
                    <a:pt x="821880" y="271309"/>
                    <a:pt x="836361" y="238782"/>
                    <a:pt x="848683" y="207271"/>
                  </a:cubicBezTo>
                  <a:cubicBezTo>
                    <a:pt x="858973" y="182241"/>
                    <a:pt x="844745" y="157464"/>
                    <a:pt x="819340" y="151619"/>
                  </a:cubicBezTo>
                  <a:close/>
                  <a:moveTo>
                    <a:pt x="367623" y="114645"/>
                  </a:moveTo>
                  <a:cubicBezTo>
                    <a:pt x="346409" y="165088"/>
                    <a:pt x="324178" y="215530"/>
                    <a:pt x="301948" y="265845"/>
                  </a:cubicBezTo>
                  <a:cubicBezTo>
                    <a:pt x="298645" y="274231"/>
                    <a:pt x="291151" y="276264"/>
                    <a:pt x="282640" y="274993"/>
                  </a:cubicBezTo>
                  <a:cubicBezTo>
                    <a:pt x="228779" y="264321"/>
                    <a:pt x="75836" y="233572"/>
                    <a:pt x="52590" y="229888"/>
                  </a:cubicBezTo>
                  <a:cubicBezTo>
                    <a:pt x="45222" y="228617"/>
                    <a:pt x="41030" y="227474"/>
                    <a:pt x="38871" y="224297"/>
                  </a:cubicBezTo>
                  <a:cubicBezTo>
                    <a:pt x="35822" y="220993"/>
                    <a:pt x="34806" y="216801"/>
                    <a:pt x="34933" y="209431"/>
                  </a:cubicBezTo>
                  <a:cubicBezTo>
                    <a:pt x="34424" y="184020"/>
                    <a:pt x="32392" y="80085"/>
                    <a:pt x="31884" y="54674"/>
                  </a:cubicBezTo>
                  <a:lnTo>
                    <a:pt x="32011" y="49337"/>
                  </a:lnTo>
                  <a:cubicBezTo>
                    <a:pt x="32265" y="34471"/>
                    <a:pt x="36585" y="31422"/>
                    <a:pt x="51447" y="33836"/>
                  </a:cubicBezTo>
                  <a:cubicBezTo>
                    <a:pt x="117883" y="46923"/>
                    <a:pt x="320495" y="87201"/>
                    <a:pt x="355428" y="93172"/>
                  </a:cubicBezTo>
                  <a:cubicBezTo>
                    <a:pt x="361779" y="94316"/>
                    <a:pt x="365972" y="95459"/>
                    <a:pt x="368004" y="98763"/>
                  </a:cubicBezTo>
                  <a:cubicBezTo>
                    <a:pt x="372196" y="99906"/>
                    <a:pt x="372069" y="105116"/>
                    <a:pt x="367623" y="114645"/>
                  </a:cubicBezTo>
                  <a:close/>
                  <a:moveTo>
                    <a:pt x="818323" y="202570"/>
                  </a:moveTo>
                  <a:cubicBezTo>
                    <a:pt x="808288" y="226711"/>
                    <a:pt x="764843" y="325436"/>
                    <a:pt x="753792" y="350721"/>
                  </a:cubicBezTo>
                  <a:cubicBezTo>
                    <a:pt x="749346" y="361267"/>
                    <a:pt x="744011" y="364316"/>
                    <a:pt x="732324" y="361902"/>
                  </a:cubicBezTo>
                  <a:cubicBezTo>
                    <a:pt x="656361" y="347544"/>
                    <a:pt x="580397" y="332170"/>
                    <a:pt x="504306" y="317939"/>
                  </a:cubicBezTo>
                  <a:cubicBezTo>
                    <a:pt x="494779" y="315652"/>
                    <a:pt x="489571" y="313365"/>
                    <a:pt x="487539" y="308029"/>
                  </a:cubicBezTo>
                  <a:cubicBezTo>
                    <a:pt x="485506" y="304852"/>
                    <a:pt x="485633" y="300532"/>
                    <a:pt x="485760" y="294179"/>
                  </a:cubicBezTo>
                  <a:cubicBezTo>
                    <a:pt x="484744" y="242212"/>
                    <a:pt x="483727" y="191389"/>
                    <a:pt x="482712" y="139422"/>
                  </a:cubicBezTo>
                  <a:cubicBezTo>
                    <a:pt x="482838" y="135229"/>
                    <a:pt x="481822" y="130909"/>
                    <a:pt x="483982" y="126716"/>
                  </a:cubicBezTo>
                  <a:cubicBezTo>
                    <a:pt x="486141" y="122523"/>
                    <a:pt x="489444" y="117314"/>
                    <a:pt x="495795" y="119601"/>
                  </a:cubicBezTo>
                  <a:cubicBezTo>
                    <a:pt x="521074" y="124429"/>
                    <a:pt x="730038" y="165850"/>
                    <a:pt x="808161" y="181224"/>
                  </a:cubicBezTo>
                  <a:cubicBezTo>
                    <a:pt x="815528" y="182495"/>
                    <a:pt x="819720" y="184655"/>
                    <a:pt x="821753" y="187831"/>
                  </a:cubicBezTo>
                  <a:cubicBezTo>
                    <a:pt x="822769" y="191008"/>
                    <a:pt x="821626" y="195201"/>
                    <a:pt x="818323" y="202570"/>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40" name="Freeform 239">
              <a:extLst>
                <a:ext uri="{FF2B5EF4-FFF2-40B4-BE49-F238E27FC236}">
                  <a16:creationId xmlns:a16="http://schemas.microsoft.com/office/drawing/2014/main" id="{8306D89F-D29A-B455-B0CA-F3818B45A46A}"/>
                </a:ext>
              </a:extLst>
            </p:cNvPr>
            <p:cNvSpPr/>
            <p:nvPr/>
          </p:nvSpPr>
          <p:spPr>
            <a:xfrm>
              <a:off x="9165438" y="1941942"/>
              <a:ext cx="206928" cy="81980"/>
            </a:xfrm>
            <a:custGeom>
              <a:avLst/>
              <a:gdLst>
                <a:gd name="connsiteX0" fmla="*/ 107707 w 206928"/>
                <a:gd name="connsiteY0" fmla="*/ 81942 h 81980"/>
                <a:gd name="connsiteX1" fmla="*/ 85986 w 206928"/>
                <a:gd name="connsiteY1" fmla="*/ 79909 h 81980"/>
                <a:gd name="connsiteX2" fmla="*/ 749 w 206928"/>
                <a:gd name="connsiteY2" fmla="*/ 14473 h 81980"/>
                <a:gd name="connsiteX3" fmla="*/ 6720 w 206928"/>
                <a:gd name="connsiteY3" fmla="*/ 751 h 81980"/>
                <a:gd name="connsiteX4" fmla="*/ 20438 w 206928"/>
                <a:gd name="connsiteY4" fmla="*/ 6596 h 81980"/>
                <a:gd name="connsiteX5" fmla="*/ 89670 w 206928"/>
                <a:gd name="connsiteY5" fmla="*/ 58944 h 81980"/>
                <a:gd name="connsiteX6" fmla="*/ 190785 w 206928"/>
                <a:gd name="connsiteY6" fmla="*/ 39250 h 81980"/>
                <a:gd name="connsiteX7" fmla="*/ 205393 w 206928"/>
                <a:gd name="connsiteY7" fmla="*/ 42807 h 81980"/>
                <a:gd name="connsiteX8" fmla="*/ 201837 w 206928"/>
                <a:gd name="connsiteY8" fmla="*/ 57292 h 81980"/>
                <a:gd name="connsiteX9" fmla="*/ 107707 w 206928"/>
                <a:gd name="connsiteY9" fmla="*/ 81942 h 8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928" h="81980">
                  <a:moveTo>
                    <a:pt x="107707" y="81942"/>
                  </a:moveTo>
                  <a:cubicBezTo>
                    <a:pt x="100594" y="81814"/>
                    <a:pt x="93354" y="81179"/>
                    <a:pt x="85986" y="79909"/>
                  </a:cubicBezTo>
                  <a:cubicBezTo>
                    <a:pt x="22725" y="68219"/>
                    <a:pt x="1638" y="16760"/>
                    <a:pt x="749" y="14473"/>
                  </a:cubicBezTo>
                  <a:cubicBezTo>
                    <a:pt x="-1410" y="9010"/>
                    <a:pt x="1258" y="2911"/>
                    <a:pt x="6720" y="751"/>
                  </a:cubicBezTo>
                  <a:cubicBezTo>
                    <a:pt x="12182" y="-1409"/>
                    <a:pt x="18279" y="1259"/>
                    <a:pt x="20438" y="6596"/>
                  </a:cubicBezTo>
                  <a:cubicBezTo>
                    <a:pt x="21200" y="8502"/>
                    <a:pt x="38477" y="49541"/>
                    <a:pt x="89670" y="58944"/>
                  </a:cubicBezTo>
                  <a:cubicBezTo>
                    <a:pt x="142768" y="67838"/>
                    <a:pt x="190277" y="39504"/>
                    <a:pt x="190785" y="39250"/>
                  </a:cubicBezTo>
                  <a:cubicBezTo>
                    <a:pt x="195866" y="36200"/>
                    <a:pt x="202345" y="37852"/>
                    <a:pt x="205393" y="42807"/>
                  </a:cubicBezTo>
                  <a:cubicBezTo>
                    <a:pt x="208442" y="47763"/>
                    <a:pt x="206791" y="54370"/>
                    <a:pt x="201837" y="57292"/>
                  </a:cubicBezTo>
                  <a:cubicBezTo>
                    <a:pt x="199804" y="58690"/>
                    <a:pt x="159155" y="83085"/>
                    <a:pt x="107707" y="81942"/>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41" name="Freeform 240">
              <a:extLst>
                <a:ext uri="{FF2B5EF4-FFF2-40B4-BE49-F238E27FC236}">
                  <a16:creationId xmlns:a16="http://schemas.microsoft.com/office/drawing/2014/main" id="{262F85A4-C346-E22A-7A3D-3412995C3431}"/>
                </a:ext>
              </a:extLst>
            </p:cNvPr>
            <p:cNvSpPr/>
            <p:nvPr/>
          </p:nvSpPr>
          <p:spPr>
            <a:xfrm>
              <a:off x="9376096" y="1275253"/>
              <a:ext cx="202937" cy="219430"/>
            </a:xfrm>
            <a:custGeom>
              <a:avLst/>
              <a:gdLst>
                <a:gd name="connsiteX0" fmla="*/ 198 w 202937"/>
                <a:gd name="connsiteY0" fmla="*/ 219431 h 219430"/>
                <a:gd name="connsiteX1" fmla="*/ 44531 w 202937"/>
                <a:gd name="connsiteY1" fmla="*/ 74075 h 219430"/>
                <a:gd name="connsiteX2" fmla="*/ 202936 w 202937"/>
                <a:gd name="connsiteY2" fmla="*/ 0 h 219430"/>
                <a:gd name="connsiteX3" fmla="*/ 145519 w 202937"/>
                <a:gd name="connsiteY3" fmla="*/ 158824 h 219430"/>
                <a:gd name="connsiteX4" fmla="*/ 198 w 202937"/>
                <a:gd name="connsiteY4" fmla="*/ 219431 h 2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37" h="219430">
                  <a:moveTo>
                    <a:pt x="198" y="219431"/>
                  </a:moveTo>
                  <a:cubicBezTo>
                    <a:pt x="198" y="219431"/>
                    <a:pt x="-5519" y="138748"/>
                    <a:pt x="44531" y="74075"/>
                  </a:cubicBezTo>
                  <a:cubicBezTo>
                    <a:pt x="94580" y="9402"/>
                    <a:pt x="202936" y="0"/>
                    <a:pt x="202936" y="0"/>
                  </a:cubicBezTo>
                  <a:cubicBezTo>
                    <a:pt x="202936" y="0"/>
                    <a:pt x="203953" y="102791"/>
                    <a:pt x="145519" y="158824"/>
                  </a:cubicBezTo>
                  <a:cubicBezTo>
                    <a:pt x="87212" y="214857"/>
                    <a:pt x="198" y="219431"/>
                    <a:pt x="198" y="219431"/>
                  </a:cubicBezTo>
                  <a:close/>
                </a:path>
              </a:pathLst>
            </a:custGeom>
            <a:solidFill>
              <a:srgbClr val="CCC900"/>
            </a:solidFill>
            <a:ln w="12692" cap="flat">
              <a:noFill/>
              <a:prstDash val="solid"/>
              <a:miter/>
            </a:ln>
          </p:spPr>
          <p:txBody>
            <a:bodyPr rtlCol="0" anchor="ctr"/>
            <a:lstStyle/>
            <a:p>
              <a:endParaRPr lang="en-US">
                <a:latin typeface="Roboto Condensed" panose="02000000000000000000" pitchFamily="2" charset="0"/>
              </a:endParaRPr>
            </a:p>
          </p:txBody>
        </p:sp>
        <p:sp>
          <p:nvSpPr>
            <p:cNvPr id="242" name="Freeform 241">
              <a:extLst>
                <a:ext uri="{FF2B5EF4-FFF2-40B4-BE49-F238E27FC236}">
                  <a16:creationId xmlns:a16="http://schemas.microsoft.com/office/drawing/2014/main" id="{1D5E69FA-C003-E531-7FE6-5BB9AC8D460A}"/>
                </a:ext>
              </a:extLst>
            </p:cNvPr>
            <p:cNvSpPr/>
            <p:nvPr/>
          </p:nvSpPr>
          <p:spPr>
            <a:xfrm rot="16944197">
              <a:off x="9066923" y="1730462"/>
              <a:ext cx="101627" cy="74205"/>
            </a:xfrm>
            <a:custGeom>
              <a:avLst/>
              <a:gdLst>
                <a:gd name="connsiteX0" fmla="*/ 101627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7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7" y="37103"/>
                  </a:moveTo>
                  <a:cubicBezTo>
                    <a:pt x="101627" y="57594"/>
                    <a:pt x="78878" y="74205"/>
                    <a:pt x="50814" y="74205"/>
                  </a:cubicBezTo>
                  <a:cubicBezTo>
                    <a:pt x="22749" y="74205"/>
                    <a:pt x="0" y="57594"/>
                    <a:pt x="0" y="37103"/>
                  </a:cubicBezTo>
                  <a:cubicBezTo>
                    <a:pt x="0" y="16611"/>
                    <a:pt x="22749" y="0"/>
                    <a:pt x="50814" y="0"/>
                  </a:cubicBezTo>
                  <a:cubicBezTo>
                    <a:pt x="78878" y="0"/>
                    <a:pt x="101627" y="16611"/>
                    <a:pt x="101627" y="3710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sp>
          <p:nvSpPr>
            <p:cNvPr id="243" name="Freeform 242">
              <a:extLst>
                <a:ext uri="{FF2B5EF4-FFF2-40B4-BE49-F238E27FC236}">
                  <a16:creationId xmlns:a16="http://schemas.microsoft.com/office/drawing/2014/main" id="{D12562A1-78FA-B720-2487-88BCF92F0DB2}"/>
                </a:ext>
              </a:extLst>
            </p:cNvPr>
            <p:cNvSpPr/>
            <p:nvPr/>
          </p:nvSpPr>
          <p:spPr>
            <a:xfrm rot="16944197">
              <a:off x="9435198" y="1803449"/>
              <a:ext cx="101627" cy="74205"/>
            </a:xfrm>
            <a:custGeom>
              <a:avLst/>
              <a:gdLst>
                <a:gd name="connsiteX0" fmla="*/ 101628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8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8" y="37103"/>
                  </a:moveTo>
                  <a:cubicBezTo>
                    <a:pt x="101628" y="57594"/>
                    <a:pt x="78878" y="74205"/>
                    <a:pt x="50814" y="74205"/>
                  </a:cubicBezTo>
                  <a:cubicBezTo>
                    <a:pt x="22750" y="74205"/>
                    <a:pt x="0" y="57594"/>
                    <a:pt x="0" y="37103"/>
                  </a:cubicBezTo>
                  <a:cubicBezTo>
                    <a:pt x="0" y="16611"/>
                    <a:pt x="22750" y="0"/>
                    <a:pt x="50814" y="0"/>
                  </a:cubicBezTo>
                  <a:cubicBezTo>
                    <a:pt x="78878" y="0"/>
                    <a:pt x="101628" y="16611"/>
                    <a:pt x="101628" y="3710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grpSp>
      <p:sp>
        <p:nvSpPr>
          <p:cNvPr id="34" name="TextBox 33">
            <a:extLst>
              <a:ext uri="{FF2B5EF4-FFF2-40B4-BE49-F238E27FC236}">
                <a16:creationId xmlns:a16="http://schemas.microsoft.com/office/drawing/2014/main" id="{8D4DEF96-C986-D507-C6F8-174D7A81986B}"/>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grpSp>
        <p:nvGrpSpPr>
          <p:cNvPr id="2" name="Group 1">
            <a:extLst>
              <a:ext uri="{FF2B5EF4-FFF2-40B4-BE49-F238E27FC236}">
                <a16:creationId xmlns:a16="http://schemas.microsoft.com/office/drawing/2014/main" id="{E46EBF0E-C0A1-38EE-D9AE-A9B801C6F490}"/>
              </a:ext>
            </a:extLst>
          </p:cNvPr>
          <p:cNvGrpSpPr/>
          <p:nvPr/>
        </p:nvGrpSpPr>
        <p:grpSpPr>
          <a:xfrm>
            <a:off x="8237043" y="5113749"/>
            <a:ext cx="1785359" cy="1864954"/>
            <a:chOff x="8577166" y="4823715"/>
            <a:chExt cx="1785359" cy="1864954"/>
          </a:xfrm>
        </p:grpSpPr>
        <p:grpSp>
          <p:nvGrpSpPr>
            <p:cNvPr id="3" name="Group 2">
              <a:extLst>
                <a:ext uri="{FF2B5EF4-FFF2-40B4-BE49-F238E27FC236}">
                  <a16:creationId xmlns:a16="http://schemas.microsoft.com/office/drawing/2014/main" id="{455136E0-C607-940A-250C-F95BC145C84B}"/>
                </a:ext>
              </a:extLst>
            </p:cNvPr>
            <p:cNvGrpSpPr>
              <a:grpSpLocks noChangeAspect="1"/>
            </p:cNvGrpSpPr>
            <p:nvPr/>
          </p:nvGrpSpPr>
          <p:grpSpPr>
            <a:xfrm>
              <a:off x="8577166" y="4823715"/>
              <a:ext cx="1226303" cy="1864954"/>
              <a:chOff x="11680236" y="2853637"/>
              <a:chExt cx="1439598" cy="2189332"/>
            </a:xfrm>
          </p:grpSpPr>
          <p:sp>
            <p:nvSpPr>
              <p:cNvPr id="8" name="Freeform 7">
                <a:extLst>
                  <a:ext uri="{FF2B5EF4-FFF2-40B4-BE49-F238E27FC236}">
                    <a16:creationId xmlns:a16="http://schemas.microsoft.com/office/drawing/2014/main" id="{4B4F67B1-D2C8-0373-AC0A-961D000A9FEA}"/>
                  </a:ext>
                </a:extLst>
              </p:cNvPr>
              <p:cNvSpPr/>
              <p:nvPr/>
            </p:nvSpPr>
            <p:spPr>
              <a:xfrm>
                <a:off x="11680236" y="2853637"/>
                <a:ext cx="1439598" cy="2189332"/>
              </a:xfrm>
              <a:custGeom>
                <a:avLst/>
                <a:gdLst>
                  <a:gd name="csX0" fmla="*/ 424024 w 1439598"/>
                  <a:gd name="csY0" fmla="*/ 350 h 2189332"/>
                  <a:gd name="csX1" fmla="*/ 595985 w 1439598"/>
                  <a:gd name="csY1" fmla="*/ 422 h 2189332"/>
                  <a:gd name="csX2" fmla="*/ 908609 w 1439598"/>
                  <a:gd name="csY2" fmla="*/ 783 h 2189332"/>
                  <a:gd name="csX3" fmla="*/ 1050858 w 1439598"/>
                  <a:gd name="csY3" fmla="*/ 855 h 2189332"/>
                  <a:gd name="csX4" fmla="*/ 1127518 w 1439598"/>
                  <a:gd name="csY4" fmla="*/ 2982 h 2189332"/>
                  <a:gd name="csX5" fmla="*/ 1133504 w 1439598"/>
                  <a:gd name="csY5" fmla="*/ 109101 h 2189332"/>
                  <a:gd name="csX6" fmla="*/ 1145872 w 1439598"/>
                  <a:gd name="csY6" fmla="*/ 160628 h 2189332"/>
                  <a:gd name="csX7" fmla="*/ 1169129 w 1439598"/>
                  <a:gd name="csY7" fmla="*/ 255641 h 2189332"/>
                  <a:gd name="csX8" fmla="*/ 1229418 w 1439598"/>
                  <a:gd name="csY8" fmla="*/ 541078 h 2189332"/>
                  <a:gd name="csX9" fmla="*/ 1312100 w 1439598"/>
                  <a:gd name="csY9" fmla="*/ 1125796 h 2189332"/>
                  <a:gd name="csX10" fmla="*/ 1406932 w 1439598"/>
                  <a:gd name="csY10" fmla="*/ 1864014 h 2189332"/>
                  <a:gd name="csX11" fmla="*/ 1426836 w 1439598"/>
                  <a:gd name="csY11" fmla="*/ 2018956 h 2189332"/>
                  <a:gd name="csX12" fmla="*/ 1439457 w 1439598"/>
                  <a:gd name="csY12" fmla="*/ 2126553 h 2189332"/>
                  <a:gd name="csX13" fmla="*/ 1311739 w 1439598"/>
                  <a:gd name="csY13" fmla="*/ 2148837 h 2189332"/>
                  <a:gd name="csX14" fmla="*/ 1144898 w 1439598"/>
                  <a:gd name="csY14" fmla="*/ 2175051 h 2189332"/>
                  <a:gd name="csX15" fmla="*/ 1047144 w 1439598"/>
                  <a:gd name="csY15" fmla="*/ 2187816 h 2189332"/>
                  <a:gd name="csX16" fmla="*/ 1022120 w 1439598"/>
                  <a:gd name="csY16" fmla="*/ 2080831 h 2189332"/>
                  <a:gd name="csX17" fmla="*/ 978309 w 1439598"/>
                  <a:gd name="csY17" fmla="*/ 1875553 h 2189332"/>
                  <a:gd name="csX18" fmla="*/ 773139 w 1439598"/>
                  <a:gd name="csY18" fmla="*/ 925998 h 2189332"/>
                  <a:gd name="csX19" fmla="*/ 719989 w 1439598"/>
                  <a:gd name="csY19" fmla="*/ 681127 h 2189332"/>
                  <a:gd name="csX20" fmla="*/ 689412 w 1439598"/>
                  <a:gd name="csY20" fmla="*/ 820853 h 2189332"/>
                  <a:gd name="csX21" fmla="*/ 637921 w 1439598"/>
                  <a:gd name="csY21" fmla="*/ 1056384 h 2189332"/>
                  <a:gd name="csX22" fmla="*/ 512078 w 1439598"/>
                  <a:gd name="csY22" fmla="*/ 1641968 h 2189332"/>
                  <a:gd name="csX23" fmla="*/ 433615 w 1439598"/>
                  <a:gd name="csY23" fmla="*/ 2008499 h 2189332"/>
                  <a:gd name="csX24" fmla="*/ 409817 w 1439598"/>
                  <a:gd name="csY24" fmla="*/ 2121974 h 2189332"/>
                  <a:gd name="csX25" fmla="*/ 397413 w 1439598"/>
                  <a:gd name="csY25" fmla="*/ 2177756 h 2189332"/>
                  <a:gd name="csX26" fmla="*/ 382774 w 1439598"/>
                  <a:gd name="csY26" fmla="*/ 2188862 h 2189332"/>
                  <a:gd name="csX27" fmla="*/ 305285 w 1439598"/>
                  <a:gd name="csY27" fmla="*/ 2176818 h 2189332"/>
                  <a:gd name="csX28" fmla="*/ 150956 w 1439598"/>
                  <a:gd name="csY28" fmla="*/ 2152515 h 2189332"/>
                  <a:gd name="csX29" fmla="*/ 62577 w 1439598"/>
                  <a:gd name="csY29" fmla="*/ 2139246 h 2189332"/>
                  <a:gd name="csX30" fmla="*/ 269 w 1439598"/>
                  <a:gd name="csY30" fmla="*/ 2127347 h 2189332"/>
                  <a:gd name="csX31" fmla="*/ 5714 w 1439598"/>
                  <a:gd name="csY31" fmla="*/ 2072718 h 2189332"/>
                  <a:gd name="csX32" fmla="*/ 18226 w 1439598"/>
                  <a:gd name="csY32" fmla="*/ 1979364 h 2189332"/>
                  <a:gd name="csX33" fmla="*/ 59909 w 1439598"/>
                  <a:gd name="csY33" fmla="*/ 1662990 h 2189332"/>
                  <a:gd name="csX34" fmla="*/ 135379 w 1439598"/>
                  <a:gd name="csY34" fmla="*/ 1082671 h 2189332"/>
                  <a:gd name="csX35" fmla="*/ 207459 w 1439598"/>
                  <a:gd name="csY35" fmla="*/ 572917 h 2189332"/>
                  <a:gd name="csX36" fmla="*/ 272688 w 1439598"/>
                  <a:gd name="csY36" fmla="*/ 262709 h 2189332"/>
                  <a:gd name="csX37" fmla="*/ 310225 w 1439598"/>
                  <a:gd name="csY37" fmla="*/ 110399 h 2189332"/>
                  <a:gd name="csX38" fmla="*/ 314443 w 1439598"/>
                  <a:gd name="csY38" fmla="*/ 3595 h 2189332"/>
                  <a:gd name="csX39" fmla="*/ 424024 w 1439598"/>
                  <a:gd name="csY39" fmla="*/ 350 h 218933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Lst>
                <a:rect l="l" t="t" r="r" b="b"/>
                <a:pathLst>
                  <a:path w="1439598" h="2189332">
                    <a:moveTo>
                      <a:pt x="424024" y="350"/>
                    </a:moveTo>
                    <a:cubicBezTo>
                      <a:pt x="480527" y="-443"/>
                      <a:pt x="539302" y="350"/>
                      <a:pt x="595985" y="422"/>
                    </a:cubicBezTo>
                    <a:lnTo>
                      <a:pt x="908609" y="783"/>
                    </a:lnTo>
                    <a:lnTo>
                      <a:pt x="1050858" y="855"/>
                    </a:lnTo>
                    <a:cubicBezTo>
                      <a:pt x="1071556" y="855"/>
                      <a:pt x="1107686" y="-371"/>
                      <a:pt x="1127518" y="2982"/>
                    </a:cubicBezTo>
                    <a:cubicBezTo>
                      <a:pt x="1137650" y="4749"/>
                      <a:pt x="1130511" y="96337"/>
                      <a:pt x="1133504" y="109101"/>
                    </a:cubicBezTo>
                    <a:cubicBezTo>
                      <a:pt x="1137470" y="125904"/>
                      <a:pt x="1141797" y="144114"/>
                      <a:pt x="1145872" y="160628"/>
                    </a:cubicBezTo>
                    <a:lnTo>
                      <a:pt x="1169129" y="255641"/>
                    </a:lnTo>
                    <a:cubicBezTo>
                      <a:pt x="1191413" y="350330"/>
                      <a:pt x="1211533" y="445415"/>
                      <a:pt x="1229418" y="541078"/>
                    </a:cubicBezTo>
                    <a:cubicBezTo>
                      <a:pt x="1263601" y="734169"/>
                      <a:pt x="1286967" y="931082"/>
                      <a:pt x="1312100" y="1125796"/>
                    </a:cubicBezTo>
                    <a:lnTo>
                      <a:pt x="1406932" y="1864014"/>
                    </a:lnTo>
                    <a:lnTo>
                      <a:pt x="1426836" y="2018956"/>
                    </a:lnTo>
                    <a:cubicBezTo>
                      <a:pt x="1428784" y="2033559"/>
                      <a:pt x="1441043" y="2118188"/>
                      <a:pt x="1439457" y="2126553"/>
                    </a:cubicBezTo>
                    <a:cubicBezTo>
                      <a:pt x="1424637" y="2134486"/>
                      <a:pt x="1333843" y="2145303"/>
                      <a:pt x="1311739" y="2148837"/>
                    </a:cubicBezTo>
                    <a:lnTo>
                      <a:pt x="1144898" y="2175051"/>
                    </a:lnTo>
                    <a:cubicBezTo>
                      <a:pt x="1130691" y="2177323"/>
                      <a:pt x="1055690" y="2191422"/>
                      <a:pt x="1047144" y="2187816"/>
                    </a:cubicBezTo>
                    <a:cubicBezTo>
                      <a:pt x="1041231" y="2177251"/>
                      <a:pt x="1025798" y="2098428"/>
                      <a:pt x="1022120" y="2080831"/>
                    </a:cubicBezTo>
                    <a:lnTo>
                      <a:pt x="978309" y="1875553"/>
                    </a:lnTo>
                    <a:lnTo>
                      <a:pt x="773139" y="925998"/>
                    </a:lnTo>
                    <a:cubicBezTo>
                      <a:pt x="755074" y="844759"/>
                      <a:pt x="738739" y="761825"/>
                      <a:pt x="719989" y="681127"/>
                    </a:cubicBezTo>
                    <a:cubicBezTo>
                      <a:pt x="710830" y="727318"/>
                      <a:pt x="699544" y="774842"/>
                      <a:pt x="689412" y="820853"/>
                    </a:cubicBezTo>
                    <a:lnTo>
                      <a:pt x="637921" y="1056384"/>
                    </a:lnTo>
                    <a:lnTo>
                      <a:pt x="512078" y="1641968"/>
                    </a:lnTo>
                    <a:lnTo>
                      <a:pt x="433615" y="2008499"/>
                    </a:lnTo>
                    <a:lnTo>
                      <a:pt x="409817" y="2121974"/>
                    </a:lnTo>
                    <a:cubicBezTo>
                      <a:pt x="405851" y="2140544"/>
                      <a:pt x="402173" y="2159366"/>
                      <a:pt x="397413" y="2177756"/>
                    </a:cubicBezTo>
                    <a:cubicBezTo>
                      <a:pt x="394853" y="2187528"/>
                      <a:pt x="393339" y="2190629"/>
                      <a:pt x="382774" y="2188862"/>
                    </a:cubicBezTo>
                    <a:cubicBezTo>
                      <a:pt x="357028" y="2184463"/>
                      <a:pt x="331102" y="2180857"/>
                      <a:pt x="305285" y="2176818"/>
                    </a:cubicBezTo>
                    <a:lnTo>
                      <a:pt x="150956" y="2152515"/>
                    </a:lnTo>
                    <a:lnTo>
                      <a:pt x="62577" y="2139246"/>
                    </a:lnTo>
                    <a:cubicBezTo>
                      <a:pt x="47217" y="2136938"/>
                      <a:pt x="13574" y="2133080"/>
                      <a:pt x="269" y="2127347"/>
                    </a:cubicBezTo>
                    <a:cubicBezTo>
                      <a:pt x="-1245" y="2116781"/>
                      <a:pt x="4055" y="2085050"/>
                      <a:pt x="5714" y="2072718"/>
                    </a:cubicBezTo>
                    <a:lnTo>
                      <a:pt x="18226" y="1979364"/>
                    </a:lnTo>
                    <a:lnTo>
                      <a:pt x="59909" y="1662990"/>
                    </a:lnTo>
                    <a:lnTo>
                      <a:pt x="135379" y="1082671"/>
                    </a:lnTo>
                    <a:cubicBezTo>
                      <a:pt x="157122" y="914279"/>
                      <a:pt x="178721" y="739902"/>
                      <a:pt x="207459" y="572917"/>
                    </a:cubicBezTo>
                    <a:cubicBezTo>
                      <a:pt x="226065" y="468853"/>
                      <a:pt x="247844" y="365366"/>
                      <a:pt x="272688" y="262709"/>
                    </a:cubicBezTo>
                    <a:cubicBezTo>
                      <a:pt x="284840" y="212011"/>
                      <a:pt x="297640" y="161097"/>
                      <a:pt x="310225" y="110399"/>
                    </a:cubicBezTo>
                    <a:cubicBezTo>
                      <a:pt x="314552" y="92983"/>
                      <a:pt x="305645" y="13187"/>
                      <a:pt x="314443" y="3595"/>
                    </a:cubicBezTo>
                    <a:cubicBezTo>
                      <a:pt x="325910" y="-1417"/>
                      <a:pt x="406824" y="422"/>
                      <a:pt x="424024" y="350"/>
                    </a:cubicBezTo>
                    <a:close/>
                  </a:path>
                </a:pathLst>
              </a:custGeom>
              <a:solidFill>
                <a:schemeClr val="tx1"/>
              </a:solidFill>
              <a:ln w="9231" cap="flat">
                <a:noFill/>
                <a:prstDash val="solid"/>
                <a:miter/>
              </a:ln>
            </p:spPr>
            <p:txBody>
              <a:bodyPr/>
              <a:lstStyle/>
              <a:p>
                <a:endParaRPr lang="en-US"/>
              </a:p>
            </p:txBody>
          </p:sp>
          <p:sp>
            <p:nvSpPr>
              <p:cNvPr id="9" name="Freeform 8">
                <a:extLst>
                  <a:ext uri="{FF2B5EF4-FFF2-40B4-BE49-F238E27FC236}">
                    <a16:creationId xmlns:a16="http://schemas.microsoft.com/office/drawing/2014/main" id="{1AE160A5-F160-DE8C-A344-B6224C5DAEA7}"/>
                  </a:ext>
                </a:extLst>
              </p:cNvPr>
              <p:cNvSpPr/>
              <p:nvPr/>
            </p:nvSpPr>
            <p:spPr>
              <a:xfrm>
                <a:off x="11698570" y="2987438"/>
                <a:ext cx="693069" cy="2036923"/>
              </a:xfrm>
              <a:custGeom>
                <a:avLst/>
                <a:gdLst>
                  <a:gd name="csX0" fmla="*/ 423322 w 693069"/>
                  <a:gd name="csY0" fmla="*/ 0 h 2036923"/>
                  <a:gd name="csX1" fmla="*/ 478563 w 693069"/>
                  <a:gd name="csY1" fmla="*/ 7031 h 2036923"/>
                  <a:gd name="csX2" fmla="*/ 479357 w 693069"/>
                  <a:gd name="csY2" fmla="*/ 27909 h 2036923"/>
                  <a:gd name="csX3" fmla="*/ 522554 w 693069"/>
                  <a:gd name="csY3" fmla="*/ 36094 h 2036923"/>
                  <a:gd name="csX4" fmla="*/ 538600 w 693069"/>
                  <a:gd name="csY4" fmla="*/ 12404 h 2036923"/>
                  <a:gd name="csX5" fmla="*/ 692388 w 693069"/>
                  <a:gd name="csY5" fmla="*/ 22536 h 2036923"/>
                  <a:gd name="csX6" fmla="*/ 692568 w 693069"/>
                  <a:gd name="csY6" fmla="*/ 350701 h 2036923"/>
                  <a:gd name="csX7" fmla="*/ 692821 w 693069"/>
                  <a:gd name="csY7" fmla="*/ 449392 h 2036923"/>
                  <a:gd name="csX8" fmla="*/ 692316 w 693069"/>
                  <a:gd name="csY8" fmla="*/ 504669 h 2036923"/>
                  <a:gd name="csX9" fmla="*/ 680128 w 693069"/>
                  <a:gd name="csY9" fmla="*/ 564238 h 2036923"/>
                  <a:gd name="csX10" fmla="*/ 660296 w 693069"/>
                  <a:gd name="csY10" fmla="*/ 653878 h 2036923"/>
                  <a:gd name="csX11" fmla="*/ 588649 w 693069"/>
                  <a:gd name="csY11" fmla="*/ 980817 h 2036923"/>
                  <a:gd name="csX12" fmla="*/ 362492 w 693069"/>
                  <a:gd name="csY12" fmla="*/ 2036923 h 2036923"/>
                  <a:gd name="csX13" fmla="*/ 300364 w 693069"/>
                  <a:gd name="csY13" fmla="*/ 2027260 h 2036923"/>
                  <a:gd name="csX14" fmla="*/ 180579 w 693069"/>
                  <a:gd name="csY14" fmla="*/ 2008510 h 2036923"/>
                  <a:gd name="csX15" fmla="*/ 193344 w 693069"/>
                  <a:gd name="csY15" fmla="*/ 1938376 h 2036923"/>
                  <a:gd name="csX16" fmla="*/ 211589 w 693069"/>
                  <a:gd name="csY16" fmla="*/ 1830455 h 2036923"/>
                  <a:gd name="csX17" fmla="*/ 264234 w 693069"/>
                  <a:gd name="csY17" fmla="*/ 1518912 h 2036923"/>
                  <a:gd name="csX18" fmla="*/ 444633 w 693069"/>
                  <a:gd name="csY18" fmla="*/ 446868 h 2036923"/>
                  <a:gd name="csX19" fmla="*/ 457325 w 693069"/>
                  <a:gd name="csY19" fmla="*/ 372949 h 2036923"/>
                  <a:gd name="csX20" fmla="*/ 463852 w 693069"/>
                  <a:gd name="csY20" fmla="*/ 326939 h 2036923"/>
                  <a:gd name="csX21" fmla="*/ 445787 w 693069"/>
                  <a:gd name="csY21" fmla="*/ 334764 h 2036923"/>
                  <a:gd name="csX22" fmla="*/ 438539 w 693069"/>
                  <a:gd name="csY22" fmla="*/ 378682 h 2036923"/>
                  <a:gd name="csX23" fmla="*/ 418635 w 693069"/>
                  <a:gd name="csY23" fmla="*/ 495330 h 2036923"/>
                  <a:gd name="csX24" fmla="*/ 364007 w 693069"/>
                  <a:gd name="csY24" fmla="*/ 819024 h 2036923"/>
                  <a:gd name="csX25" fmla="*/ 163920 w 693069"/>
                  <a:gd name="csY25" fmla="*/ 2006130 h 2036923"/>
                  <a:gd name="csX26" fmla="*/ 0 w 693069"/>
                  <a:gd name="csY26" fmla="*/ 1980889 h 2036923"/>
                  <a:gd name="csX27" fmla="*/ 129990 w 693069"/>
                  <a:gd name="csY27" fmla="*/ 989255 h 2036923"/>
                  <a:gd name="csX28" fmla="*/ 189738 w 693069"/>
                  <a:gd name="csY28" fmla="*/ 549958 h 2036923"/>
                  <a:gd name="csX29" fmla="*/ 209930 w 693069"/>
                  <a:gd name="csY29" fmla="*/ 425991 h 2036923"/>
                  <a:gd name="csX30" fmla="*/ 220676 w 693069"/>
                  <a:gd name="csY30" fmla="*/ 368550 h 2036923"/>
                  <a:gd name="csX31" fmla="*/ 261061 w 693069"/>
                  <a:gd name="csY31" fmla="*/ 316302 h 2036923"/>
                  <a:gd name="csX32" fmla="*/ 316410 w 693069"/>
                  <a:gd name="csY32" fmla="*/ 241770 h 2036923"/>
                  <a:gd name="csX33" fmla="*/ 423322 w 693069"/>
                  <a:gd name="csY33" fmla="*/ 0 h 203692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Lst>
                <a:rect l="l" t="t" r="r" b="b"/>
                <a:pathLst>
                  <a:path w="693069" h="2036923">
                    <a:moveTo>
                      <a:pt x="423322" y="0"/>
                    </a:moveTo>
                    <a:cubicBezTo>
                      <a:pt x="440774" y="2813"/>
                      <a:pt x="460679" y="4579"/>
                      <a:pt x="478563" y="7031"/>
                    </a:cubicBezTo>
                    <a:cubicBezTo>
                      <a:pt x="476977" y="15649"/>
                      <a:pt x="475318" y="20048"/>
                      <a:pt x="479357" y="27909"/>
                    </a:cubicBezTo>
                    <a:cubicBezTo>
                      <a:pt x="485631" y="34039"/>
                      <a:pt x="513396" y="34399"/>
                      <a:pt x="522554" y="36094"/>
                    </a:cubicBezTo>
                    <a:cubicBezTo>
                      <a:pt x="539574" y="39159"/>
                      <a:pt x="537879" y="24916"/>
                      <a:pt x="538600" y="12404"/>
                    </a:cubicBezTo>
                    <a:cubicBezTo>
                      <a:pt x="585404" y="17849"/>
                      <a:pt x="645332" y="21455"/>
                      <a:pt x="692388" y="22536"/>
                    </a:cubicBezTo>
                    <a:lnTo>
                      <a:pt x="692568" y="350701"/>
                    </a:lnTo>
                    <a:lnTo>
                      <a:pt x="692821" y="449392"/>
                    </a:lnTo>
                    <a:cubicBezTo>
                      <a:pt x="692929" y="464537"/>
                      <a:pt x="693542" y="490246"/>
                      <a:pt x="692316" y="504669"/>
                    </a:cubicBezTo>
                    <a:cubicBezTo>
                      <a:pt x="690910" y="520427"/>
                      <a:pt x="683842" y="547867"/>
                      <a:pt x="680128" y="564238"/>
                    </a:cubicBezTo>
                    <a:lnTo>
                      <a:pt x="660296" y="653878"/>
                    </a:lnTo>
                    <a:lnTo>
                      <a:pt x="588649" y="980817"/>
                    </a:lnTo>
                    <a:lnTo>
                      <a:pt x="362492" y="2036923"/>
                    </a:lnTo>
                    <a:cubicBezTo>
                      <a:pt x="345581" y="2033245"/>
                      <a:pt x="318249" y="2029892"/>
                      <a:pt x="300364" y="2027260"/>
                    </a:cubicBezTo>
                    <a:cubicBezTo>
                      <a:pt x="260340" y="2021346"/>
                      <a:pt x="220423" y="2015108"/>
                      <a:pt x="180579" y="2008510"/>
                    </a:cubicBezTo>
                    <a:cubicBezTo>
                      <a:pt x="185699" y="1988714"/>
                      <a:pt x="189918" y="1958966"/>
                      <a:pt x="193344" y="1938376"/>
                    </a:cubicBezTo>
                    <a:lnTo>
                      <a:pt x="211589" y="1830455"/>
                    </a:lnTo>
                    <a:lnTo>
                      <a:pt x="264234" y="1518912"/>
                    </a:lnTo>
                    <a:lnTo>
                      <a:pt x="444633" y="446868"/>
                    </a:lnTo>
                    <a:lnTo>
                      <a:pt x="457325" y="372949"/>
                    </a:lnTo>
                    <a:cubicBezTo>
                      <a:pt x="459164" y="362204"/>
                      <a:pt x="464465" y="336603"/>
                      <a:pt x="463852" y="326939"/>
                    </a:cubicBezTo>
                    <a:cubicBezTo>
                      <a:pt x="456171" y="313561"/>
                      <a:pt x="447373" y="324307"/>
                      <a:pt x="445787" y="334764"/>
                    </a:cubicBezTo>
                    <a:cubicBezTo>
                      <a:pt x="443659" y="349475"/>
                      <a:pt x="441099" y="364079"/>
                      <a:pt x="438539" y="378682"/>
                    </a:cubicBezTo>
                    <a:cubicBezTo>
                      <a:pt x="431580" y="417481"/>
                      <a:pt x="424981" y="456352"/>
                      <a:pt x="418635" y="495330"/>
                    </a:cubicBezTo>
                    <a:lnTo>
                      <a:pt x="364007" y="819024"/>
                    </a:lnTo>
                    <a:lnTo>
                      <a:pt x="163920" y="2006130"/>
                    </a:lnTo>
                    <a:cubicBezTo>
                      <a:pt x="111997" y="1996646"/>
                      <a:pt x="52501" y="1988461"/>
                      <a:pt x="0" y="1980889"/>
                    </a:cubicBezTo>
                    <a:lnTo>
                      <a:pt x="129990" y="989255"/>
                    </a:lnTo>
                    <a:cubicBezTo>
                      <a:pt x="148163" y="842606"/>
                      <a:pt x="168067" y="696210"/>
                      <a:pt x="189738" y="549958"/>
                    </a:cubicBezTo>
                    <a:cubicBezTo>
                      <a:pt x="195723" y="508528"/>
                      <a:pt x="202430" y="467169"/>
                      <a:pt x="209930" y="425991"/>
                    </a:cubicBezTo>
                    <a:cubicBezTo>
                      <a:pt x="213031" y="408322"/>
                      <a:pt x="216529" y="385714"/>
                      <a:pt x="220676" y="368550"/>
                    </a:cubicBezTo>
                    <a:cubicBezTo>
                      <a:pt x="223957" y="355173"/>
                      <a:pt x="250820" y="328526"/>
                      <a:pt x="261061" y="316302"/>
                    </a:cubicBezTo>
                    <a:cubicBezTo>
                      <a:pt x="280965" y="292612"/>
                      <a:pt x="299463" y="267732"/>
                      <a:pt x="316410" y="241770"/>
                    </a:cubicBezTo>
                    <a:cubicBezTo>
                      <a:pt x="365774" y="167959"/>
                      <a:pt x="401976" y="86215"/>
                      <a:pt x="423322"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10" name="Freeform 9">
                <a:extLst>
                  <a:ext uri="{FF2B5EF4-FFF2-40B4-BE49-F238E27FC236}">
                    <a16:creationId xmlns:a16="http://schemas.microsoft.com/office/drawing/2014/main" id="{35A158B5-2423-05FD-D639-058F7FAAE894}"/>
                  </a:ext>
                </a:extLst>
              </p:cNvPr>
              <p:cNvSpPr/>
              <p:nvPr/>
            </p:nvSpPr>
            <p:spPr>
              <a:xfrm>
                <a:off x="12408969" y="2987871"/>
                <a:ext cx="692802" cy="2036490"/>
              </a:xfrm>
              <a:custGeom>
                <a:avLst/>
                <a:gdLst>
                  <a:gd name="csX0" fmla="*/ 267894 w 692802"/>
                  <a:gd name="csY0" fmla="*/ 108 h 2036490"/>
                  <a:gd name="csX1" fmla="*/ 268867 w 692802"/>
                  <a:gd name="csY1" fmla="*/ 0 h 2036490"/>
                  <a:gd name="csX2" fmla="*/ 276187 w 692802"/>
                  <a:gd name="csY2" fmla="*/ 23077 h 2036490"/>
                  <a:gd name="csX3" fmla="*/ 313904 w 692802"/>
                  <a:gd name="csY3" fmla="*/ 128367 h 2036490"/>
                  <a:gd name="csX4" fmla="*/ 474867 w 692802"/>
                  <a:gd name="csY4" fmla="*/ 363177 h 2036490"/>
                  <a:gd name="csX5" fmla="*/ 483846 w 692802"/>
                  <a:gd name="csY5" fmla="*/ 415894 h 2036490"/>
                  <a:gd name="csX6" fmla="*/ 501550 w 692802"/>
                  <a:gd name="csY6" fmla="*/ 521833 h 2036490"/>
                  <a:gd name="csX7" fmla="*/ 550373 w 692802"/>
                  <a:gd name="csY7" fmla="*/ 876753 h 2036490"/>
                  <a:gd name="csX8" fmla="*/ 644269 w 692802"/>
                  <a:gd name="csY8" fmla="*/ 1604695 h 2036490"/>
                  <a:gd name="csX9" fmla="*/ 692803 w 692802"/>
                  <a:gd name="csY9" fmla="*/ 1980024 h 2036490"/>
                  <a:gd name="csX10" fmla="*/ 531443 w 692802"/>
                  <a:gd name="csY10" fmla="*/ 2005192 h 2036490"/>
                  <a:gd name="csX11" fmla="*/ 313652 w 692802"/>
                  <a:gd name="csY11" fmla="*/ 725489 h 2036490"/>
                  <a:gd name="csX12" fmla="*/ 261115 w 692802"/>
                  <a:gd name="csY12" fmla="*/ 417481 h 2036490"/>
                  <a:gd name="csX13" fmla="*/ 246836 w 692802"/>
                  <a:gd name="csY13" fmla="*/ 331951 h 2036490"/>
                  <a:gd name="csX14" fmla="*/ 231583 w 692802"/>
                  <a:gd name="csY14" fmla="*/ 320449 h 2036490"/>
                  <a:gd name="csX15" fmla="*/ 236091 w 692802"/>
                  <a:gd name="csY15" fmla="*/ 375509 h 2036490"/>
                  <a:gd name="csX16" fmla="*/ 247918 w 692802"/>
                  <a:gd name="csY16" fmla="*/ 444308 h 2036490"/>
                  <a:gd name="csX17" fmla="*/ 308027 w 692802"/>
                  <a:gd name="csY17" fmla="*/ 796848 h 2036490"/>
                  <a:gd name="csX18" fmla="*/ 437583 w 692802"/>
                  <a:gd name="csY18" fmla="*/ 1560451 h 2036490"/>
                  <a:gd name="csX19" fmla="*/ 484206 w 692802"/>
                  <a:gd name="csY19" fmla="*/ 1836152 h 2036490"/>
                  <a:gd name="csX20" fmla="*/ 514243 w 692802"/>
                  <a:gd name="csY20" fmla="*/ 2007211 h 2036490"/>
                  <a:gd name="csX21" fmla="*/ 448509 w 692802"/>
                  <a:gd name="csY21" fmla="*/ 2017740 h 2036490"/>
                  <a:gd name="csX22" fmla="*/ 331032 w 692802"/>
                  <a:gd name="csY22" fmla="*/ 2036491 h 2036490"/>
                  <a:gd name="csX23" fmla="*/ 308279 w 692802"/>
                  <a:gd name="csY23" fmla="*/ 1929939 h 2036490"/>
                  <a:gd name="csX24" fmla="*/ 267101 w 692802"/>
                  <a:gd name="csY24" fmla="*/ 1737352 h 2036490"/>
                  <a:gd name="csX25" fmla="*/ 148217 w 692802"/>
                  <a:gd name="csY25" fmla="*/ 1187142 h 2036490"/>
                  <a:gd name="csX26" fmla="*/ 47579 w 692802"/>
                  <a:gd name="csY26" fmla="*/ 722244 h 2036490"/>
                  <a:gd name="csX27" fmla="*/ 16641 w 692802"/>
                  <a:gd name="csY27" fmla="*/ 577074 h 2036490"/>
                  <a:gd name="csX28" fmla="*/ 1136 w 692802"/>
                  <a:gd name="csY28" fmla="*/ 504129 h 2036490"/>
                  <a:gd name="csX29" fmla="*/ 54 w 692802"/>
                  <a:gd name="csY29" fmla="*/ 397433 h 2036490"/>
                  <a:gd name="csX30" fmla="*/ 57423 w 692802"/>
                  <a:gd name="csY30" fmla="*/ 369776 h 2036490"/>
                  <a:gd name="csX31" fmla="*/ 89154 w 692802"/>
                  <a:gd name="csY31" fmla="*/ 266325 h 2036490"/>
                  <a:gd name="csX32" fmla="*/ 91714 w 692802"/>
                  <a:gd name="csY32" fmla="*/ 201745 h 2036490"/>
                  <a:gd name="csX33" fmla="*/ 96834 w 692802"/>
                  <a:gd name="csY33" fmla="*/ 16623 h 2036490"/>
                  <a:gd name="csX34" fmla="*/ 162857 w 692802"/>
                  <a:gd name="csY34" fmla="*/ 10998 h 2036490"/>
                  <a:gd name="csX35" fmla="*/ 168409 w 692802"/>
                  <a:gd name="csY35" fmla="*/ 33895 h 2036490"/>
                  <a:gd name="csX36" fmla="*/ 221631 w 692802"/>
                  <a:gd name="csY36" fmla="*/ 27476 h 2036490"/>
                  <a:gd name="csX37" fmla="*/ 222244 w 692802"/>
                  <a:gd name="csY37" fmla="*/ 5012 h 2036490"/>
                  <a:gd name="csX38" fmla="*/ 267894 w 692802"/>
                  <a:gd name="csY38" fmla="*/ 108 h 203649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Lst>
                <a:rect l="l" t="t" r="r" b="b"/>
                <a:pathLst>
                  <a:path w="692802" h="2036490">
                    <a:moveTo>
                      <a:pt x="267894" y="108"/>
                    </a:moveTo>
                    <a:lnTo>
                      <a:pt x="268867" y="0"/>
                    </a:lnTo>
                    <a:cubicBezTo>
                      <a:pt x="271536" y="1875"/>
                      <a:pt x="274781" y="18065"/>
                      <a:pt x="276187" y="23077"/>
                    </a:cubicBezTo>
                    <a:cubicBezTo>
                      <a:pt x="286067" y="59063"/>
                      <a:pt x="298651" y="94256"/>
                      <a:pt x="313904" y="128367"/>
                    </a:cubicBezTo>
                    <a:cubicBezTo>
                      <a:pt x="354361" y="219774"/>
                      <a:pt x="407439" y="290701"/>
                      <a:pt x="474867" y="363177"/>
                    </a:cubicBezTo>
                    <a:cubicBezTo>
                      <a:pt x="476454" y="377709"/>
                      <a:pt x="481286" y="400930"/>
                      <a:pt x="483846" y="415894"/>
                    </a:cubicBezTo>
                    <a:cubicBezTo>
                      <a:pt x="490192" y="451087"/>
                      <a:pt x="496106" y="486460"/>
                      <a:pt x="501550" y="521833"/>
                    </a:cubicBezTo>
                    <a:cubicBezTo>
                      <a:pt x="519003" y="639996"/>
                      <a:pt x="535301" y="758302"/>
                      <a:pt x="550373" y="876753"/>
                    </a:cubicBezTo>
                    <a:lnTo>
                      <a:pt x="644269" y="1604695"/>
                    </a:lnTo>
                    <a:cubicBezTo>
                      <a:pt x="660134" y="1728122"/>
                      <a:pt x="674665" y="1857101"/>
                      <a:pt x="692803" y="1980024"/>
                    </a:cubicBezTo>
                    <a:cubicBezTo>
                      <a:pt x="639761" y="1988822"/>
                      <a:pt x="583511" y="1995312"/>
                      <a:pt x="531443" y="2005192"/>
                    </a:cubicBezTo>
                    <a:lnTo>
                      <a:pt x="313652" y="725489"/>
                    </a:lnTo>
                    <a:lnTo>
                      <a:pt x="261115" y="417481"/>
                    </a:lnTo>
                    <a:cubicBezTo>
                      <a:pt x="256103" y="388959"/>
                      <a:pt x="251235" y="360473"/>
                      <a:pt x="246836" y="331951"/>
                    </a:cubicBezTo>
                    <a:cubicBezTo>
                      <a:pt x="246043" y="326867"/>
                      <a:pt x="238543" y="316554"/>
                      <a:pt x="231583" y="320449"/>
                    </a:cubicBezTo>
                    <a:cubicBezTo>
                      <a:pt x="226139" y="330978"/>
                      <a:pt x="233891" y="363105"/>
                      <a:pt x="236091" y="375509"/>
                    </a:cubicBezTo>
                    <a:cubicBezTo>
                      <a:pt x="240237" y="398370"/>
                      <a:pt x="244204" y="421339"/>
                      <a:pt x="247918" y="444308"/>
                    </a:cubicBezTo>
                    <a:cubicBezTo>
                      <a:pt x="268795" y="561677"/>
                      <a:pt x="288880" y="679119"/>
                      <a:pt x="308027" y="796848"/>
                    </a:cubicBezTo>
                    <a:lnTo>
                      <a:pt x="437583" y="1560451"/>
                    </a:lnTo>
                    <a:lnTo>
                      <a:pt x="484206" y="1836152"/>
                    </a:lnTo>
                    <a:cubicBezTo>
                      <a:pt x="493546" y="1891681"/>
                      <a:pt x="502957" y="1952547"/>
                      <a:pt x="514243" y="2007211"/>
                    </a:cubicBezTo>
                    <a:cubicBezTo>
                      <a:pt x="494231" y="2011250"/>
                      <a:pt x="468954" y="2014495"/>
                      <a:pt x="448509" y="2017740"/>
                    </a:cubicBezTo>
                    <a:lnTo>
                      <a:pt x="331032" y="2036491"/>
                    </a:lnTo>
                    <a:cubicBezTo>
                      <a:pt x="322738" y="2003425"/>
                      <a:pt x="315418" y="1963834"/>
                      <a:pt x="308279" y="1929939"/>
                    </a:cubicBezTo>
                    <a:lnTo>
                      <a:pt x="267101" y="1737352"/>
                    </a:lnTo>
                    <a:lnTo>
                      <a:pt x="148217" y="1187142"/>
                    </a:lnTo>
                    <a:lnTo>
                      <a:pt x="47579" y="722244"/>
                    </a:lnTo>
                    <a:lnTo>
                      <a:pt x="16641" y="577074"/>
                    </a:lnTo>
                    <a:cubicBezTo>
                      <a:pt x="13720" y="563625"/>
                      <a:pt x="1749" y="515235"/>
                      <a:pt x="1136" y="504129"/>
                    </a:cubicBezTo>
                    <a:cubicBezTo>
                      <a:pt x="-739" y="471748"/>
                      <a:pt x="343" y="430678"/>
                      <a:pt x="54" y="397433"/>
                    </a:cubicBezTo>
                    <a:cubicBezTo>
                      <a:pt x="21725" y="393358"/>
                      <a:pt x="41305" y="385353"/>
                      <a:pt x="57423" y="369776"/>
                    </a:cubicBezTo>
                    <a:cubicBezTo>
                      <a:pt x="85187" y="342949"/>
                      <a:pt x="87243" y="302383"/>
                      <a:pt x="89154" y="266325"/>
                    </a:cubicBezTo>
                    <a:cubicBezTo>
                      <a:pt x="90308" y="244763"/>
                      <a:pt x="91029" y="223308"/>
                      <a:pt x="91714" y="201745"/>
                    </a:cubicBezTo>
                    <a:cubicBezTo>
                      <a:pt x="93841" y="140086"/>
                      <a:pt x="95608" y="78318"/>
                      <a:pt x="96834" y="16623"/>
                    </a:cubicBezTo>
                    <a:cubicBezTo>
                      <a:pt x="116918" y="16010"/>
                      <a:pt x="142772" y="13017"/>
                      <a:pt x="162857" y="10998"/>
                    </a:cubicBezTo>
                    <a:cubicBezTo>
                      <a:pt x="163217" y="21022"/>
                      <a:pt x="161342" y="26863"/>
                      <a:pt x="168409" y="33895"/>
                    </a:cubicBezTo>
                    <a:cubicBezTo>
                      <a:pt x="176414" y="37212"/>
                      <a:pt x="213518" y="33101"/>
                      <a:pt x="221631" y="27476"/>
                    </a:cubicBezTo>
                    <a:cubicBezTo>
                      <a:pt x="224804" y="25277"/>
                      <a:pt x="222605" y="9087"/>
                      <a:pt x="222244" y="5012"/>
                    </a:cubicBezTo>
                    <a:cubicBezTo>
                      <a:pt x="235297" y="2740"/>
                      <a:pt x="254264" y="1406"/>
                      <a:pt x="267894" y="108"/>
                    </a:cubicBezTo>
                    <a:close/>
                  </a:path>
                </a:pathLst>
              </a:custGeom>
              <a:solidFill>
                <a:schemeClr val="tx1">
                  <a:lumMod val="50000"/>
                  <a:lumOff val="50000"/>
                </a:schemeClr>
              </a:solidFill>
              <a:ln w="9231" cap="flat">
                <a:noFill/>
                <a:prstDash val="solid"/>
                <a:miter/>
              </a:ln>
            </p:spPr>
            <p:txBody>
              <a:bodyPr/>
              <a:lstStyle/>
              <a:p>
                <a:endParaRPr lang="en-US"/>
              </a:p>
            </p:txBody>
          </p:sp>
          <p:sp>
            <p:nvSpPr>
              <p:cNvPr id="11" name="Freeform 10">
                <a:extLst>
                  <a:ext uri="{FF2B5EF4-FFF2-40B4-BE49-F238E27FC236}">
                    <a16:creationId xmlns:a16="http://schemas.microsoft.com/office/drawing/2014/main" id="{9045A7D5-EC8D-0EBD-D9B1-DC36FC8EAAC7}"/>
                  </a:ext>
                </a:extLst>
              </p:cNvPr>
              <p:cNvSpPr/>
              <p:nvPr/>
            </p:nvSpPr>
            <p:spPr>
              <a:xfrm>
                <a:off x="12408332" y="3006008"/>
                <a:ext cx="79651" cy="362131"/>
              </a:xfrm>
              <a:custGeom>
                <a:avLst/>
                <a:gdLst>
                  <a:gd name="csX0" fmla="*/ 75079 w 79651"/>
                  <a:gd name="csY0" fmla="*/ 0 h 362131"/>
                  <a:gd name="csX1" fmla="*/ 78504 w 79651"/>
                  <a:gd name="csY1" fmla="*/ 180 h 362131"/>
                  <a:gd name="csX2" fmla="*/ 79045 w 79651"/>
                  <a:gd name="csY2" fmla="*/ 1226 h 362131"/>
                  <a:gd name="csX3" fmla="*/ 70139 w 79651"/>
                  <a:gd name="csY3" fmla="*/ 279414 h 362131"/>
                  <a:gd name="csX4" fmla="*/ 58853 w 79651"/>
                  <a:gd name="csY4" fmla="*/ 321819 h 362131"/>
                  <a:gd name="csX5" fmla="*/ 5090 w 79651"/>
                  <a:gd name="csY5" fmla="*/ 362132 h 362131"/>
                  <a:gd name="csX6" fmla="*/ 1917 w 79651"/>
                  <a:gd name="csY6" fmla="*/ 361951 h 362131"/>
                  <a:gd name="csX7" fmla="*/ 511 w 79651"/>
                  <a:gd name="csY7" fmla="*/ 4039 h 362131"/>
                  <a:gd name="csX8" fmla="*/ 75079 w 79651"/>
                  <a:gd name="csY8" fmla="*/ 0 h 36213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9651" h="362131">
                    <a:moveTo>
                      <a:pt x="75079" y="0"/>
                    </a:moveTo>
                    <a:lnTo>
                      <a:pt x="78504" y="180"/>
                    </a:lnTo>
                    <a:cubicBezTo>
                      <a:pt x="78685" y="541"/>
                      <a:pt x="78865" y="865"/>
                      <a:pt x="79045" y="1226"/>
                    </a:cubicBezTo>
                    <a:cubicBezTo>
                      <a:pt x="82038" y="9664"/>
                      <a:pt x="73132" y="254715"/>
                      <a:pt x="70139" y="279414"/>
                    </a:cubicBezTo>
                    <a:cubicBezTo>
                      <a:pt x="68372" y="294018"/>
                      <a:pt x="65199" y="308441"/>
                      <a:pt x="58853" y="321819"/>
                    </a:cubicBezTo>
                    <a:cubicBezTo>
                      <a:pt x="48288" y="344103"/>
                      <a:pt x="27121" y="354307"/>
                      <a:pt x="5090" y="362132"/>
                    </a:cubicBezTo>
                    <a:lnTo>
                      <a:pt x="1917" y="361951"/>
                    </a:lnTo>
                    <a:cubicBezTo>
                      <a:pt x="-1400" y="355605"/>
                      <a:pt x="619" y="44424"/>
                      <a:pt x="511" y="4039"/>
                    </a:cubicBezTo>
                    <a:cubicBezTo>
                      <a:pt x="25391" y="3065"/>
                      <a:pt x="50235" y="1767"/>
                      <a:pt x="75079"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12" name="Freeform 11">
                <a:extLst>
                  <a:ext uri="{FF2B5EF4-FFF2-40B4-BE49-F238E27FC236}">
                    <a16:creationId xmlns:a16="http://schemas.microsoft.com/office/drawing/2014/main" id="{C607C691-3F4C-2301-785D-B6E855E59A25}"/>
                  </a:ext>
                </a:extLst>
              </p:cNvPr>
              <p:cNvSpPr/>
              <p:nvPr/>
            </p:nvSpPr>
            <p:spPr>
              <a:xfrm>
                <a:off x="12696010" y="2972402"/>
                <a:ext cx="180939" cy="345761"/>
              </a:xfrm>
              <a:custGeom>
                <a:avLst/>
                <a:gdLst>
                  <a:gd name="csX0" fmla="*/ 97285 w 180939"/>
                  <a:gd name="csY0" fmla="*/ 0 h 345761"/>
                  <a:gd name="csX1" fmla="*/ 100133 w 180939"/>
                  <a:gd name="csY1" fmla="*/ 0 h 345761"/>
                  <a:gd name="csX2" fmla="*/ 109545 w 180939"/>
                  <a:gd name="csY2" fmla="*/ 35373 h 345761"/>
                  <a:gd name="csX3" fmla="*/ 161468 w 180939"/>
                  <a:gd name="csY3" fmla="*/ 254606 h 345761"/>
                  <a:gd name="csX4" fmla="*/ 180940 w 180939"/>
                  <a:gd name="csY4" fmla="*/ 345761 h 345761"/>
                  <a:gd name="csX5" fmla="*/ 135903 w 180939"/>
                  <a:gd name="csY5" fmla="*/ 291386 h 345761"/>
                  <a:gd name="csX6" fmla="*/ 0 w 180939"/>
                  <a:gd name="csY6" fmla="*/ 12296 h 345761"/>
                  <a:gd name="csX7" fmla="*/ 97285 w 180939"/>
                  <a:gd name="csY7" fmla="*/ 0 h 34576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0939" h="345761">
                    <a:moveTo>
                      <a:pt x="97285" y="0"/>
                    </a:moveTo>
                    <a:lnTo>
                      <a:pt x="100133" y="0"/>
                    </a:lnTo>
                    <a:cubicBezTo>
                      <a:pt x="103992" y="5012"/>
                      <a:pt x="107597" y="28053"/>
                      <a:pt x="109545" y="35373"/>
                    </a:cubicBezTo>
                    <a:cubicBezTo>
                      <a:pt x="128223" y="108138"/>
                      <a:pt x="145495" y="181228"/>
                      <a:pt x="161468" y="254606"/>
                    </a:cubicBezTo>
                    <a:cubicBezTo>
                      <a:pt x="168175" y="284967"/>
                      <a:pt x="173728" y="315653"/>
                      <a:pt x="180940" y="345761"/>
                    </a:cubicBezTo>
                    <a:cubicBezTo>
                      <a:pt x="165507" y="327985"/>
                      <a:pt x="150434" y="309847"/>
                      <a:pt x="135903" y="291386"/>
                    </a:cubicBezTo>
                    <a:cubicBezTo>
                      <a:pt x="63715" y="194858"/>
                      <a:pt x="32597" y="125626"/>
                      <a:pt x="0" y="12296"/>
                    </a:cubicBezTo>
                    <a:cubicBezTo>
                      <a:pt x="32524" y="9159"/>
                      <a:pt x="64941" y="5012"/>
                      <a:pt x="97285"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13" name="Freeform 12">
                <a:extLst>
                  <a:ext uri="{FF2B5EF4-FFF2-40B4-BE49-F238E27FC236}">
                    <a16:creationId xmlns:a16="http://schemas.microsoft.com/office/drawing/2014/main" id="{39808F16-4B8B-29AA-C486-56466C766E41}"/>
                  </a:ext>
                </a:extLst>
              </p:cNvPr>
              <p:cNvSpPr/>
              <p:nvPr/>
            </p:nvSpPr>
            <p:spPr>
              <a:xfrm>
                <a:off x="11927900" y="2971068"/>
                <a:ext cx="176792" cy="343056"/>
              </a:xfrm>
              <a:custGeom>
                <a:avLst/>
                <a:gdLst>
                  <a:gd name="csX0" fmla="*/ 79472 w 176792"/>
                  <a:gd name="csY0" fmla="*/ 0 h 343056"/>
                  <a:gd name="csX1" fmla="*/ 176793 w 176792"/>
                  <a:gd name="csY1" fmla="*/ 14099 h 343056"/>
                  <a:gd name="csX2" fmla="*/ 45830 w 176792"/>
                  <a:gd name="csY2" fmla="*/ 286301 h 343056"/>
                  <a:gd name="csX3" fmla="*/ 0 w 176792"/>
                  <a:gd name="csY3" fmla="*/ 343057 h 343056"/>
                  <a:gd name="csX4" fmla="*/ 6238 w 176792"/>
                  <a:gd name="csY4" fmla="*/ 311109 h 343056"/>
                  <a:gd name="csX5" fmla="*/ 79472 w 176792"/>
                  <a:gd name="csY5" fmla="*/ 0 h 343056"/>
                </a:gdLst>
                <a:ahLst/>
                <a:cxnLst>
                  <a:cxn ang="0">
                    <a:pos x="csX0" y="csY0"/>
                  </a:cxn>
                  <a:cxn ang="0">
                    <a:pos x="csX1" y="csY1"/>
                  </a:cxn>
                  <a:cxn ang="0">
                    <a:pos x="csX2" y="csY2"/>
                  </a:cxn>
                  <a:cxn ang="0">
                    <a:pos x="csX3" y="csY3"/>
                  </a:cxn>
                  <a:cxn ang="0">
                    <a:pos x="csX4" y="csY4"/>
                  </a:cxn>
                  <a:cxn ang="0">
                    <a:pos x="csX5" y="csY5"/>
                  </a:cxn>
                </a:cxnLst>
                <a:rect l="l" t="t" r="r" b="b"/>
                <a:pathLst>
                  <a:path w="176792" h="343056">
                    <a:moveTo>
                      <a:pt x="79472" y="0"/>
                    </a:moveTo>
                    <a:cubicBezTo>
                      <a:pt x="111924" y="6274"/>
                      <a:pt x="144269" y="9339"/>
                      <a:pt x="176793" y="14099"/>
                    </a:cubicBezTo>
                    <a:cubicBezTo>
                      <a:pt x="148848" y="120470"/>
                      <a:pt x="110266" y="197274"/>
                      <a:pt x="45830" y="286301"/>
                    </a:cubicBezTo>
                    <a:cubicBezTo>
                      <a:pt x="31262" y="305845"/>
                      <a:pt x="15938" y="324739"/>
                      <a:pt x="0" y="343057"/>
                    </a:cubicBezTo>
                    <a:cubicBezTo>
                      <a:pt x="1659" y="332492"/>
                      <a:pt x="4147" y="321566"/>
                      <a:pt x="6238" y="311109"/>
                    </a:cubicBezTo>
                    <a:cubicBezTo>
                      <a:pt x="27404" y="206577"/>
                      <a:pt x="54267" y="103559"/>
                      <a:pt x="79472"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14" name="Freeform 13">
                <a:extLst>
                  <a:ext uri="{FF2B5EF4-FFF2-40B4-BE49-F238E27FC236}">
                    <a16:creationId xmlns:a16="http://schemas.microsoft.com/office/drawing/2014/main" id="{BE6D9C14-B022-2E8E-9443-581A16A79EA4}"/>
                  </a:ext>
                </a:extLst>
              </p:cNvPr>
              <p:cNvSpPr/>
              <p:nvPr/>
            </p:nvSpPr>
            <p:spPr>
              <a:xfrm>
                <a:off x="12009319" y="2873314"/>
                <a:ext cx="179533" cy="101936"/>
              </a:xfrm>
              <a:custGeom>
                <a:avLst/>
                <a:gdLst>
                  <a:gd name="csX0" fmla="*/ 433 w 179533"/>
                  <a:gd name="csY0" fmla="*/ 0 h 101936"/>
                  <a:gd name="csX1" fmla="*/ 179533 w 179533"/>
                  <a:gd name="csY1" fmla="*/ 21995 h 101936"/>
                  <a:gd name="csX2" fmla="*/ 170483 w 179533"/>
                  <a:gd name="csY2" fmla="*/ 96960 h 101936"/>
                  <a:gd name="csX3" fmla="*/ 169221 w 179533"/>
                  <a:gd name="csY3" fmla="*/ 101720 h 101936"/>
                  <a:gd name="csX4" fmla="*/ 0 w 179533"/>
                  <a:gd name="csY4" fmla="*/ 81131 h 101936"/>
                  <a:gd name="csX5" fmla="*/ 433 w 179533"/>
                  <a:gd name="csY5" fmla="*/ 0 h 101936"/>
                </a:gdLst>
                <a:ahLst/>
                <a:cxnLst>
                  <a:cxn ang="0">
                    <a:pos x="csX0" y="csY0"/>
                  </a:cxn>
                  <a:cxn ang="0">
                    <a:pos x="csX1" y="csY1"/>
                  </a:cxn>
                  <a:cxn ang="0">
                    <a:pos x="csX2" y="csY2"/>
                  </a:cxn>
                  <a:cxn ang="0">
                    <a:pos x="csX3" y="csY3"/>
                  </a:cxn>
                  <a:cxn ang="0">
                    <a:pos x="csX4" y="csY4"/>
                  </a:cxn>
                  <a:cxn ang="0">
                    <a:pos x="csX5" y="csY5"/>
                  </a:cxn>
                </a:cxnLst>
                <a:rect l="l" t="t" r="r" b="b"/>
                <a:pathLst>
                  <a:path w="179533" h="101936">
                    <a:moveTo>
                      <a:pt x="433" y="0"/>
                    </a:moveTo>
                    <a:cubicBezTo>
                      <a:pt x="59496" y="6707"/>
                      <a:pt x="120146" y="15072"/>
                      <a:pt x="179533" y="21995"/>
                    </a:cubicBezTo>
                    <a:cubicBezTo>
                      <a:pt x="175387" y="45686"/>
                      <a:pt x="172863" y="73054"/>
                      <a:pt x="170483" y="96960"/>
                    </a:cubicBezTo>
                    <a:cubicBezTo>
                      <a:pt x="170194" y="99088"/>
                      <a:pt x="169834" y="99701"/>
                      <a:pt x="169221" y="101720"/>
                    </a:cubicBezTo>
                    <a:cubicBezTo>
                      <a:pt x="162622" y="104280"/>
                      <a:pt x="18065" y="83330"/>
                      <a:pt x="0" y="81131"/>
                    </a:cubicBezTo>
                    <a:cubicBezTo>
                      <a:pt x="793" y="54051"/>
                      <a:pt x="-72" y="27116"/>
                      <a:pt x="433"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15" name="Freeform 14">
                <a:extLst>
                  <a:ext uri="{FF2B5EF4-FFF2-40B4-BE49-F238E27FC236}">
                    <a16:creationId xmlns:a16="http://schemas.microsoft.com/office/drawing/2014/main" id="{DD202825-20C5-FBF2-1A93-DF08A70F0A1C}"/>
                  </a:ext>
                </a:extLst>
              </p:cNvPr>
              <p:cNvSpPr/>
              <p:nvPr/>
            </p:nvSpPr>
            <p:spPr>
              <a:xfrm>
                <a:off x="12620216" y="2873170"/>
                <a:ext cx="175207" cy="101381"/>
              </a:xfrm>
              <a:custGeom>
                <a:avLst/>
                <a:gdLst>
                  <a:gd name="csX0" fmla="*/ 171420 w 175207"/>
                  <a:gd name="csY0" fmla="*/ 0 h 101381"/>
                  <a:gd name="csX1" fmla="*/ 173440 w 175207"/>
                  <a:gd name="csY1" fmla="*/ 0 h 101381"/>
                  <a:gd name="csX2" fmla="*/ 175134 w 175207"/>
                  <a:gd name="csY2" fmla="*/ 81023 h 101381"/>
                  <a:gd name="csX3" fmla="*/ 8726 w 175207"/>
                  <a:gd name="csY3" fmla="*/ 101071 h 101381"/>
                  <a:gd name="csX4" fmla="*/ 0 w 175207"/>
                  <a:gd name="csY4" fmla="*/ 21707 h 101381"/>
                  <a:gd name="csX5" fmla="*/ 171420 w 175207"/>
                  <a:gd name="csY5" fmla="*/ 0 h 101381"/>
                </a:gdLst>
                <a:ahLst/>
                <a:cxnLst>
                  <a:cxn ang="0">
                    <a:pos x="csX0" y="csY0"/>
                  </a:cxn>
                  <a:cxn ang="0">
                    <a:pos x="csX1" y="csY1"/>
                  </a:cxn>
                  <a:cxn ang="0">
                    <a:pos x="csX2" y="csY2"/>
                  </a:cxn>
                  <a:cxn ang="0">
                    <a:pos x="csX3" y="csY3"/>
                  </a:cxn>
                  <a:cxn ang="0">
                    <a:pos x="csX4" y="csY4"/>
                  </a:cxn>
                  <a:cxn ang="0">
                    <a:pos x="csX5" y="csY5"/>
                  </a:cxn>
                </a:cxnLst>
                <a:rect l="l" t="t" r="r" b="b"/>
                <a:pathLst>
                  <a:path w="175207" h="101381">
                    <a:moveTo>
                      <a:pt x="171420" y="0"/>
                    </a:moveTo>
                    <a:lnTo>
                      <a:pt x="173440" y="0"/>
                    </a:lnTo>
                    <a:cubicBezTo>
                      <a:pt x="175928" y="3858"/>
                      <a:pt x="175026" y="71071"/>
                      <a:pt x="175134" y="81023"/>
                    </a:cubicBezTo>
                    <a:cubicBezTo>
                      <a:pt x="150254" y="84520"/>
                      <a:pt x="24303" y="104064"/>
                      <a:pt x="8726" y="101071"/>
                    </a:cubicBezTo>
                    <a:cubicBezTo>
                      <a:pt x="7752" y="80770"/>
                      <a:pt x="3534" y="41070"/>
                      <a:pt x="0" y="21707"/>
                    </a:cubicBezTo>
                    <a:cubicBezTo>
                      <a:pt x="55530" y="16515"/>
                      <a:pt x="115963" y="7716"/>
                      <a:pt x="171420"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16" name="Freeform 15">
                <a:extLst>
                  <a:ext uri="{FF2B5EF4-FFF2-40B4-BE49-F238E27FC236}">
                    <a16:creationId xmlns:a16="http://schemas.microsoft.com/office/drawing/2014/main" id="{5E6CC6D7-FB68-1E10-53B1-E09351E546D0}"/>
                  </a:ext>
                </a:extLst>
              </p:cNvPr>
              <p:cNvSpPr/>
              <p:nvPr/>
            </p:nvSpPr>
            <p:spPr>
              <a:xfrm>
                <a:off x="12384905" y="2901656"/>
                <a:ext cx="184432" cy="92209"/>
              </a:xfrm>
              <a:custGeom>
                <a:avLst/>
                <a:gdLst>
                  <a:gd name="csX0" fmla="*/ 173940 w 184432"/>
                  <a:gd name="csY0" fmla="*/ 0 h 92209"/>
                  <a:gd name="csX1" fmla="*/ 174661 w 184432"/>
                  <a:gd name="csY1" fmla="*/ 361 h 92209"/>
                  <a:gd name="csX2" fmla="*/ 184433 w 184432"/>
                  <a:gd name="csY2" fmla="*/ 80410 h 92209"/>
                  <a:gd name="csX3" fmla="*/ 45465 w 184432"/>
                  <a:gd name="csY3" fmla="*/ 90975 h 92209"/>
                  <a:gd name="csX4" fmla="*/ 16727 w 184432"/>
                  <a:gd name="csY4" fmla="*/ 88342 h 92209"/>
                  <a:gd name="csX5" fmla="*/ 7820 w 184432"/>
                  <a:gd name="csY5" fmla="*/ 22897 h 92209"/>
                  <a:gd name="csX6" fmla="*/ 22965 w 184432"/>
                  <a:gd name="csY6" fmla="*/ 13918 h 92209"/>
                  <a:gd name="csX7" fmla="*/ 72256 w 184432"/>
                  <a:gd name="csY7" fmla="*/ 9952 h 92209"/>
                  <a:gd name="csX8" fmla="*/ 173940 w 184432"/>
                  <a:gd name="csY8" fmla="*/ 0 h 922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84432" h="92209">
                    <a:moveTo>
                      <a:pt x="173940" y="0"/>
                    </a:moveTo>
                    <a:lnTo>
                      <a:pt x="174661" y="361"/>
                    </a:lnTo>
                    <a:cubicBezTo>
                      <a:pt x="177221" y="4832"/>
                      <a:pt x="182955" y="69087"/>
                      <a:pt x="184433" y="80410"/>
                    </a:cubicBezTo>
                    <a:cubicBezTo>
                      <a:pt x="140478" y="87189"/>
                      <a:pt x="90141" y="85530"/>
                      <a:pt x="45465" y="90975"/>
                    </a:cubicBezTo>
                    <a:cubicBezTo>
                      <a:pt x="36378" y="92129"/>
                      <a:pt x="23758" y="93967"/>
                      <a:pt x="16727" y="88342"/>
                    </a:cubicBezTo>
                    <a:cubicBezTo>
                      <a:pt x="3421" y="69087"/>
                      <a:pt x="-8298" y="45397"/>
                      <a:pt x="7820" y="22897"/>
                    </a:cubicBezTo>
                    <a:cubicBezTo>
                      <a:pt x="11787" y="17344"/>
                      <a:pt x="16294" y="14531"/>
                      <a:pt x="22965" y="13918"/>
                    </a:cubicBezTo>
                    <a:cubicBezTo>
                      <a:pt x="39371" y="12512"/>
                      <a:pt x="55850" y="11358"/>
                      <a:pt x="72256" y="9952"/>
                    </a:cubicBezTo>
                    <a:cubicBezTo>
                      <a:pt x="106187" y="7212"/>
                      <a:pt x="140117" y="3894"/>
                      <a:pt x="173940"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17" name="Freeform 16">
                <a:extLst>
                  <a:ext uri="{FF2B5EF4-FFF2-40B4-BE49-F238E27FC236}">
                    <a16:creationId xmlns:a16="http://schemas.microsoft.com/office/drawing/2014/main" id="{600F27AD-8226-F795-17E6-8A729B90B92F}"/>
                  </a:ext>
                </a:extLst>
              </p:cNvPr>
              <p:cNvSpPr/>
              <p:nvPr/>
            </p:nvSpPr>
            <p:spPr>
              <a:xfrm>
                <a:off x="12416199" y="2924708"/>
                <a:ext cx="53226" cy="53124"/>
              </a:xfrm>
              <a:custGeom>
                <a:avLst/>
                <a:gdLst>
                  <a:gd name="csX0" fmla="*/ 21742 w 53226"/>
                  <a:gd name="csY0" fmla="*/ 458 h 53124"/>
                  <a:gd name="csX1" fmla="*/ 52680 w 53226"/>
                  <a:gd name="csY1" fmla="*/ 21299 h 53124"/>
                  <a:gd name="csX2" fmla="*/ 32308 w 53226"/>
                  <a:gd name="csY2" fmla="*/ 52526 h 53124"/>
                  <a:gd name="csX3" fmla="*/ 6742 w 53226"/>
                  <a:gd name="csY3" fmla="*/ 44268 h 53124"/>
                  <a:gd name="csX4" fmla="*/ 1478 w 53226"/>
                  <a:gd name="csY4" fmla="*/ 17946 h 53124"/>
                  <a:gd name="csX5" fmla="*/ 21742 w 53226"/>
                  <a:gd name="csY5" fmla="*/ 458 h 53124"/>
                </a:gdLst>
                <a:ahLst/>
                <a:cxnLst>
                  <a:cxn ang="0">
                    <a:pos x="csX0" y="csY0"/>
                  </a:cxn>
                  <a:cxn ang="0">
                    <a:pos x="csX1" y="csY1"/>
                  </a:cxn>
                  <a:cxn ang="0">
                    <a:pos x="csX2" y="csY2"/>
                  </a:cxn>
                  <a:cxn ang="0">
                    <a:pos x="csX3" y="csY3"/>
                  </a:cxn>
                  <a:cxn ang="0">
                    <a:pos x="csX4" y="csY4"/>
                  </a:cxn>
                  <a:cxn ang="0">
                    <a:pos x="csX5" y="csY5"/>
                  </a:cxn>
                </a:cxnLst>
                <a:rect l="l" t="t" r="r" b="b"/>
                <a:pathLst>
                  <a:path w="53226" h="53124">
                    <a:moveTo>
                      <a:pt x="21742" y="458"/>
                    </a:moveTo>
                    <a:cubicBezTo>
                      <a:pt x="36021" y="-2211"/>
                      <a:pt x="49760" y="7056"/>
                      <a:pt x="52680" y="21299"/>
                    </a:cubicBezTo>
                    <a:cubicBezTo>
                      <a:pt x="55601" y="35542"/>
                      <a:pt x="46514" y="49352"/>
                      <a:pt x="32308" y="52526"/>
                    </a:cubicBezTo>
                    <a:cubicBezTo>
                      <a:pt x="22968" y="54545"/>
                      <a:pt x="13197" y="51372"/>
                      <a:pt x="6742" y="44268"/>
                    </a:cubicBezTo>
                    <a:cubicBezTo>
                      <a:pt x="324" y="37129"/>
                      <a:pt x="-1695" y="27105"/>
                      <a:pt x="1478" y="17946"/>
                    </a:cubicBezTo>
                    <a:cubicBezTo>
                      <a:pt x="4651" y="8787"/>
                      <a:pt x="12295" y="2188"/>
                      <a:pt x="21742" y="458"/>
                    </a:cubicBezTo>
                    <a:close/>
                  </a:path>
                </a:pathLst>
              </a:custGeom>
              <a:solidFill>
                <a:schemeClr val="tx1"/>
              </a:solidFill>
              <a:ln w="9231" cap="flat">
                <a:noFill/>
                <a:prstDash val="solid"/>
                <a:miter/>
              </a:ln>
            </p:spPr>
            <p:txBody>
              <a:bodyPr/>
              <a:lstStyle/>
              <a:p>
                <a:endParaRPr lang="en-US"/>
              </a:p>
            </p:txBody>
          </p:sp>
          <p:sp>
            <p:nvSpPr>
              <p:cNvPr id="18" name="Freeform 17">
                <a:extLst>
                  <a:ext uri="{FF2B5EF4-FFF2-40B4-BE49-F238E27FC236}">
                    <a16:creationId xmlns:a16="http://schemas.microsoft.com/office/drawing/2014/main" id="{3E7F0115-8A78-0AD0-6367-1F8298ED0292}"/>
                  </a:ext>
                </a:extLst>
              </p:cNvPr>
              <p:cNvSpPr/>
              <p:nvPr/>
            </p:nvSpPr>
            <p:spPr>
              <a:xfrm>
                <a:off x="12433335" y="2942388"/>
                <a:ext cx="18687" cy="18644"/>
              </a:xfrm>
              <a:custGeom>
                <a:avLst/>
                <a:gdLst>
                  <a:gd name="csX0" fmla="*/ 6806 w 18687"/>
                  <a:gd name="csY0" fmla="*/ 374 h 18644"/>
                  <a:gd name="csX1" fmla="*/ 15965 w 18687"/>
                  <a:gd name="csY1" fmla="*/ 2754 h 18644"/>
                  <a:gd name="csX2" fmla="*/ 18345 w 18687"/>
                  <a:gd name="csY2" fmla="*/ 11877 h 18644"/>
                  <a:gd name="csX3" fmla="*/ 11385 w 18687"/>
                  <a:gd name="csY3" fmla="*/ 18403 h 18644"/>
                  <a:gd name="csX4" fmla="*/ 280 w 18687"/>
                  <a:gd name="csY4" fmla="*/ 11624 h 18644"/>
                  <a:gd name="csX5" fmla="*/ 6806 w 18687"/>
                  <a:gd name="csY5" fmla="*/ 374 h 18644"/>
                </a:gdLst>
                <a:ahLst/>
                <a:cxnLst>
                  <a:cxn ang="0">
                    <a:pos x="csX0" y="csY0"/>
                  </a:cxn>
                  <a:cxn ang="0">
                    <a:pos x="csX1" y="csY1"/>
                  </a:cxn>
                  <a:cxn ang="0">
                    <a:pos x="csX2" y="csY2"/>
                  </a:cxn>
                  <a:cxn ang="0">
                    <a:pos x="csX3" y="csY3"/>
                  </a:cxn>
                  <a:cxn ang="0">
                    <a:pos x="csX4" y="csY4"/>
                  </a:cxn>
                  <a:cxn ang="0">
                    <a:pos x="csX5" y="csY5"/>
                  </a:cxn>
                </a:cxnLst>
                <a:rect l="l" t="t" r="r" b="b"/>
                <a:pathLst>
                  <a:path w="18687" h="18644">
                    <a:moveTo>
                      <a:pt x="6806" y="374"/>
                    </a:moveTo>
                    <a:cubicBezTo>
                      <a:pt x="10051" y="-600"/>
                      <a:pt x="13585" y="374"/>
                      <a:pt x="15965" y="2754"/>
                    </a:cubicBezTo>
                    <a:cubicBezTo>
                      <a:pt x="18345" y="5098"/>
                      <a:pt x="19246" y="8631"/>
                      <a:pt x="18345" y="11877"/>
                    </a:cubicBezTo>
                    <a:cubicBezTo>
                      <a:pt x="17371" y="15158"/>
                      <a:pt x="14739" y="17610"/>
                      <a:pt x="11385" y="18403"/>
                    </a:cubicBezTo>
                    <a:cubicBezTo>
                      <a:pt x="6445" y="19557"/>
                      <a:pt x="1506" y="16456"/>
                      <a:pt x="280" y="11624"/>
                    </a:cubicBezTo>
                    <a:cubicBezTo>
                      <a:pt x="-946" y="6684"/>
                      <a:pt x="1974" y="1672"/>
                      <a:pt x="6806" y="374"/>
                    </a:cubicBezTo>
                    <a:close/>
                  </a:path>
                </a:pathLst>
              </a:custGeom>
              <a:solidFill>
                <a:schemeClr val="tx1">
                  <a:lumMod val="50000"/>
                  <a:lumOff val="50000"/>
                </a:schemeClr>
              </a:solidFill>
              <a:ln w="9231" cap="flat">
                <a:noFill/>
                <a:prstDash val="solid"/>
                <a:miter/>
              </a:ln>
            </p:spPr>
            <p:txBody>
              <a:bodyPr/>
              <a:lstStyle/>
              <a:p>
                <a:endParaRPr lang="en-US"/>
              </a:p>
            </p:txBody>
          </p:sp>
          <p:sp>
            <p:nvSpPr>
              <p:cNvPr id="19" name="Freeform 18">
                <a:extLst>
                  <a:ext uri="{FF2B5EF4-FFF2-40B4-BE49-F238E27FC236}">
                    <a16:creationId xmlns:a16="http://schemas.microsoft.com/office/drawing/2014/main" id="{138ED321-B610-0412-6D97-BF17DB0BC3EB}"/>
                  </a:ext>
                </a:extLst>
              </p:cNvPr>
              <p:cNvSpPr/>
              <p:nvPr/>
            </p:nvSpPr>
            <p:spPr>
              <a:xfrm>
                <a:off x="12239442" y="2902088"/>
                <a:ext cx="142609" cy="90109"/>
              </a:xfrm>
              <a:custGeom>
                <a:avLst/>
                <a:gdLst>
                  <a:gd name="csX0" fmla="*/ 9447 w 142609"/>
                  <a:gd name="csY0" fmla="*/ 0 h 90109"/>
                  <a:gd name="csX1" fmla="*/ 136552 w 142609"/>
                  <a:gd name="csY1" fmla="*/ 13125 h 90109"/>
                  <a:gd name="csX2" fmla="*/ 142610 w 142609"/>
                  <a:gd name="csY2" fmla="*/ 90109 h 90109"/>
                  <a:gd name="csX3" fmla="*/ 0 w 142609"/>
                  <a:gd name="csY3" fmla="*/ 81203 h 90109"/>
                  <a:gd name="csX4" fmla="*/ 9447 w 142609"/>
                  <a:gd name="csY4" fmla="*/ 0 h 90109"/>
                </a:gdLst>
                <a:ahLst/>
                <a:cxnLst>
                  <a:cxn ang="0">
                    <a:pos x="csX0" y="csY0"/>
                  </a:cxn>
                  <a:cxn ang="0">
                    <a:pos x="csX1" y="csY1"/>
                  </a:cxn>
                  <a:cxn ang="0">
                    <a:pos x="csX2" y="csY2"/>
                  </a:cxn>
                  <a:cxn ang="0">
                    <a:pos x="csX3" y="csY3"/>
                  </a:cxn>
                  <a:cxn ang="0">
                    <a:pos x="csX4" y="csY4"/>
                  </a:cxn>
                </a:cxnLst>
                <a:rect l="l" t="t" r="r" b="b"/>
                <a:pathLst>
                  <a:path w="142609" h="90109">
                    <a:moveTo>
                      <a:pt x="9447" y="0"/>
                    </a:moveTo>
                    <a:cubicBezTo>
                      <a:pt x="50590" y="5914"/>
                      <a:pt x="94941" y="9159"/>
                      <a:pt x="136552" y="13125"/>
                    </a:cubicBezTo>
                    <a:cubicBezTo>
                      <a:pt x="124797" y="42585"/>
                      <a:pt x="126564" y="63174"/>
                      <a:pt x="142610" y="90109"/>
                    </a:cubicBezTo>
                    <a:cubicBezTo>
                      <a:pt x="95013" y="88523"/>
                      <a:pt x="47416" y="85530"/>
                      <a:pt x="0" y="81203"/>
                    </a:cubicBezTo>
                    <a:cubicBezTo>
                      <a:pt x="1767" y="57008"/>
                      <a:pt x="6166" y="24303"/>
                      <a:pt x="9447"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20" name="Freeform 19">
                <a:extLst>
                  <a:ext uri="{FF2B5EF4-FFF2-40B4-BE49-F238E27FC236}">
                    <a16:creationId xmlns:a16="http://schemas.microsoft.com/office/drawing/2014/main" id="{649B2F98-ACA2-157A-D469-93D7682E98BC}"/>
                  </a:ext>
                </a:extLst>
              </p:cNvPr>
              <p:cNvSpPr/>
              <p:nvPr/>
            </p:nvSpPr>
            <p:spPr>
              <a:xfrm>
                <a:off x="12163648" y="2870320"/>
                <a:ext cx="494717" cy="27610"/>
              </a:xfrm>
              <a:custGeom>
                <a:avLst/>
                <a:gdLst>
                  <a:gd name="csX0" fmla="*/ 361 w 494717"/>
                  <a:gd name="csY0" fmla="*/ 975 h 27610"/>
                  <a:gd name="csX1" fmla="*/ 322576 w 494717"/>
                  <a:gd name="csY1" fmla="*/ 795 h 27610"/>
                  <a:gd name="csX2" fmla="*/ 494717 w 494717"/>
                  <a:gd name="csY2" fmla="*/ 1444 h 27610"/>
                  <a:gd name="csX3" fmla="*/ 271806 w 494717"/>
                  <a:gd name="csY3" fmla="*/ 25458 h 27610"/>
                  <a:gd name="csX4" fmla="*/ 22212 w 494717"/>
                  <a:gd name="csY4" fmla="*/ 6780 h 27610"/>
                  <a:gd name="csX5" fmla="*/ 0 w 494717"/>
                  <a:gd name="csY5" fmla="*/ 4941 h 27610"/>
                </a:gdLst>
                <a:ahLst/>
                <a:cxnLst>
                  <a:cxn ang="0">
                    <a:pos x="csX0" y="csY0"/>
                  </a:cxn>
                  <a:cxn ang="0">
                    <a:pos x="csX1" y="csY1"/>
                  </a:cxn>
                  <a:cxn ang="0">
                    <a:pos x="csX2" y="csY2"/>
                  </a:cxn>
                  <a:cxn ang="0">
                    <a:pos x="csX3" y="csY3"/>
                  </a:cxn>
                  <a:cxn ang="0">
                    <a:pos x="csX4" y="csY4"/>
                  </a:cxn>
                  <a:cxn ang="0">
                    <a:pos x="csX5" y="csY5"/>
                  </a:cxn>
                </a:cxnLst>
                <a:rect l="l" t="t" r="r" b="b"/>
                <a:pathLst>
                  <a:path w="494717" h="27610">
                    <a:moveTo>
                      <a:pt x="361" y="975"/>
                    </a:moveTo>
                    <a:lnTo>
                      <a:pt x="322576" y="795"/>
                    </a:lnTo>
                    <a:cubicBezTo>
                      <a:pt x="376447" y="795"/>
                      <a:pt x="442000" y="-1369"/>
                      <a:pt x="494717" y="1444"/>
                    </a:cubicBezTo>
                    <a:cubicBezTo>
                      <a:pt x="423431" y="13667"/>
                      <a:pt x="344103" y="17273"/>
                      <a:pt x="271806" y="25458"/>
                    </a:cubicBezTo>
                    <a:cubicBezTo>
                      <a:pt x="191433" y="34509"/>
                      <a:pt x="102694" y="12441"/>
                      <a:pt x="22212" y="6780"/>
                    </a:cubicBezTo>
                    <a:cubicBezTo>
                      <a:pt x="14712" y="6167"/>
                      <a:pt x="7500" y="4761"/>
                      <a:pt x="0" y="4941"/>
                    </a:cubicBezTo>
                    <a:close/>
                  </a:path>
                </a:pathLst>
              </a:custGeom>
              <a:solidFill>
                <a:schemeClr val="tx1">
                  <a:lumMod val="75000"/>
                  <a:lumOff val="25000"/>
                </a:schemeClr>
              </a:solidFill>
              <a:ln w="9231" cap="flat">
                <a:noFill/>
                <a:prstDash val="solid"/>
                <a:miter/>
              </a:ln>
            </p:spPr>
            <p:txBody>
              <a:bodyPr/>
              <a:lstStyle/>
              <a:p>
                <a:endParaRPr lang="en-US"/>
              </a:p>
            </p:txBody>
          </p:sp>
          <p:sp>
            <p:nvSpPr>
              <p:cNvPr id="21" name="Freeform 20">
                <a:extLst>
                  <a:ext uri="{FF2B5EF4-FFF2-40B4-BE49-F238E27FC236}">
                    <a16:creationId xmlns:a16="http://schemas.microsoft.com/office/drawing/2014/main" id="{AAE8EF49-8CF6-364B-8C34-9406255054EC}"/>
                  </a:ext>
                </a:extLst>
              </p:cNvPr>
              <p:cNvSpPr/>
              <p:nvPr/>
            </p:nvSpPr>
            <p:spPr>
              <a:xfrm>
                <a:off x="12578064" y="2897125"/>
                <a:ext cx="36418" cy="107806"/>
              </a:xfrm>
              <a:custGeom>
                <a:avLst/>
                <a:gdLst>
                  <a:gd name="csX0" fmla="*/ 18967 w 36418"/>
                  <a:gd name="csY0" fmla="*/ 564 h 107806"/>
                  <a:gd name="csX1" fmla="*/ 24880 w 36418"/>
                  <a:gd name="csY1" fmla="*/ 925 h 107806"/>
                  <a:gd name="csX2" fmla="*/ 29099 w 36418"/>
                  <a:gd name="csY2" fmla="*/ 36045 h 107806"/>
                  <a:gd name="csX3" fmla="*/ 36419 w 36418"/>
                  <a:gd name="csY3" fmla="*/ 105349 h 107806"/>
                  <a:gd name="csX4" fmla="*/ 17993 w 36418"/>
                  <a:gd name="csY4" fmla="*/ 107296 h 107806"/>
                  <a:gd name="csX5" fmla="*/ 11286 w 36418"/>
                  <a:gd name="csY5" fmla="*/ 106611 h 107806"/>
                  <a:gd name="csX6" fmla="*/ 6959 w 36418"/>
                  <a:gd name="csY6" fmla="*/ 68245 h 107806"/>
                  <a:gd name="csX7" fmla="*/ 0 w 36418"/>
                  <a:gd name="csY7" fmla="*/ 2583 h 107806"/>
                  <a:gd name="csX8" fmla="*/ 18967 w 36418"/>
                  <a:gd name="csY8" fmla="*/ 564 h 10780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6418" h="107806">
                    <a:moveTo>
                      <a:pt x="18967" y="564"/>
                    </a:moveTo>
                    <a:cubicBezTo>
                      <a:pt x="23005" y="-121"/>
                      <a:pt x="21166" y="-374"/>
                      <a:pt x="24880" y="925"/>
                    </a:cubicBezTo>
                    <a:cubicBezTo>
                      <a:pt x="26647" y="6550"/>
                      <a:pt x="28378" y="28834"/>
                      <a:pt x="29099" y="36045"/>
                    </a:cubicBezTo>
                    <a:cubicBezTo>
                      <a:pt x="31298" y="59158"/>
                      <a:pt x="33786" y="82308"/>
                      <a:pt x="36419" y="105349"/>
                    </a:cubicBezTo>
                    <a:lnTo>
                      <a:pt x="17993" y="107296"/>
                    </a:lnTo>
                    <a:cubicBezTo>
                      <a:pt x="13053" y="107837"/>
                      <a:pt x="15072" y="108342"/>
                      <a:pt x="11286" y="106611"/>
                    </a:cubicBezTo>
                    <a:cubicBezTo>
                      <a:pt x="9267" y="96551"/>
                      <a:pt x="8041" y="78882"/>
                      <a:pt x="6959" y="68245"/>
                    </a:cubicBezTo>
                    <a:cubicBezTo>
                      <a:pt x="4868" y="46322"/>
                      <a:pt x="2560" y="24507"/>
                      <a:pt x="0" y="2583"/>
                    </a:cubicBezTo>
                    <a:cubicBezTo>
                      <a:pt x="6166" y="1826"/>
                      <a:pt x="12801" y="1285"/>
                      <a:pt x="18967" y="564"/>
                    </a:cubicBezTo>
                    <a:close/>
                  </a:path>
                </a:pathLst>
              </a:custGeom>
              <a:solidFill>
                <a:schemeClr val="tx1">
                  <a:lumMod val="50000"/>
                  <a:lumOff val="50000"/>
                </a:schemeClr>
              </a:solidFill>
              <a:ln w="9231" cap="flat">
                <a:noFill/>
                <a:prstDash val="solid"/>
                <a:miter/>
              </a:ln>
            </p:spPr>
            <p:txBody>
              <a:bodyPr/>
              <a:lstStyle/>
              <a:p>
                <a:endParaRPr lang="en-US"/>
              </a:p>
            </p:txBody>
          </p:sp>
          <p:sp>
            <p:nvSpPr>
              <p:cNvPr id="22" name="Freeform 21">
                <a:extLst>
                  <a:ext uri="{FF2B5EF4-FFF2-40B4-BE49-F238E27FC236}">
                    <a16:creationId xmlns:a16="http://schemas.microsoft.com/office/drawing/2014/main" id="{37130F78-8011-FB50-77C5-DEFFE068886A}"/>
                  </a:ext>
                </a:extLst>
              </p:cNvPr>
              <p:cNvSpPr/>
              <p:nvPr/>
            </p:nvSpPr>
            <p:spPr>
              <a:xfrm>
                <a:off x="12194585" y="2897978"/>
                <a:ext cx="36130" cy="107164"/>
              </a:xfrm>
              <a:custGeom>
                <a:avLst/>
                <a:gdLst>
                  <a:gd name="csX0" fmla="*/ 12440 w 36130"/>
                  <a:gd name="csY0" fmla="*/ 0 h 107164"/>
                  <a:gd name="csX1" fmla="*/ 36130 w 36130"/>
                  <a:gd name="csY1" fmla="*/ 2091 h 107164"/>
                  <a:gd name="csX2" fmla="*/ 24339 w 36130"/>
                  <a:gd name="csY2" fmla="*/ 107165 h 107164"/>
                  <a:gd name="csX3" fmla="*/ 0 w 36130"/>
                  <a:gd name="csY3" fmla="*/ 104605 h 107164"/>
                  <a:gd name="csX4" fmla="*/ 12440 w 36130"/>
                  <a:gd name="csY4" fmla="*/ 0 h 107164"/>
                </a:gdLst>
                <a:ahLst/>
                <a:cxnLst>
                  <a:cxn ang="0">
                    <a:pos x="csX0" y="csY0"/>
                  </a:cxn>
                  <a:cxn ang="0">
                    <a:pos x="csX1" y="csY1"/>
                  </a:cxn>
                  <a:cxn ang="0">
                    <a:pos x="csX2" y="csY2"/>
                  </a:cxn>
                  <a:cxn ang="0">
                    <a:pos x="csX3" y="csY3"/>
                  </a:cxn>
                  <a:cxn ang="0">
                    <a:pos x="csX4" y="csY4"/>
                  </a:cxn>
                </a:cxnLst>
                <a:rect l="l" t="t" r="r" b="b"/>
                <a:pathLst>
                  <a:path w="36130" h="107164">
                    <a:moveTo>
                      <a:pt x="12440" y="0"/>
                    </a:moveTo>
                    <a:lnTo>
                      <a:pt x="36130" y="2091"/>
                    </a:lnTo>
                    <a:cubicBezTo>
                      <a:pt x="31551" y="36058"/>
                      <a:pt x="28125" y="72910"/>
                      <a:pt x="24339" y="107165"/>
                    </a:cubicBezTo>
                    <a:cubicBezTo>
                      <a:pt x="16226" y="106371"/>
                      <a:pt x="8113" y="105578"/>
                      <a:pt x="0" y="104605"/>
                    </a:cubicBezTo>
                    <a:cubicBezTo>
                      <a:pt x="613" y="84628"/>
                      <a:pt x="9087" y="19255"/>
                      <a:pt x="12440"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23" name="Freeform 22">
                <a:extLst>
                  <a:ext uri="{FF2B5EF4-FFF2-40B4-BE49-F238E27FC236}">
                    <a16:creationId xmlns:a16="http://schemas.microsoft.com/office/drawing/2014/main" id="{73B81664-660E-CE45-E212-6C5E006DED2B}"/>
                  </a:ext>
                </a:extLst>
              </p:cNvPr>
              <p:cNvSpPr/>
              <p:nvPr/>
            </p:nvSpPr>
            <p:spPr>
              <a:xfrm>
                <a:off x="12139849" y="2871295"/>
                <a:ext cx="24158" cy="3966"/>
              </a:xfrm>
              <a:custGeom>
                <a:avLst/>
                <a:gdLst>
                  <a:gd name="csX0" fmla="*/ 23798 w 24158"/>
                  <a:gd name="csY0" fmla="*/ 3966 h 3966"/>
                  <a:gd name="csX1" fmla="*/ 793 w 24158"/>
                  <a:gd name="csY1" fmla="*/ 793 h 3966"/>
                  <a:gd name="csX2" fmla="*/ 0 w 24158"/>
                  <a:gd name="csY2" fmla="*/ 1334 h 3966"/>
                  <a:gd name="csX3" fmla="*/ 24159 w 24158"/>
                  <a:gd name="csY3" fmla="*/ 0 h 3966"/>
                </a:gdLst>
                <a:ahLst/>
                <a:cxnLst>
                  <a:cxn ang="0">
                    <a:pos x="csX0" y="csY0"/>
                  </a:cxn>
                  <a:cxn ang="0">
                    <a:pos x="csX1" y="csY1"/>
                  </a:cxn>
                  <a:cxn ang="0">
                    <a:pos x="csX2" y="csY2"/>
                  </a:cxn>
                  <a:cxn ang="0">
                    <a:pos x="csX3" y="csY3"/>
                  </a:cxn>
                </a:cxnLst>
                <a:rect l="l" t="t" r="r" b="b"/>
                <a:pathLst>
                  <a:path w="24158" h="3966">
                    <a:moveTo>
                      <a:pt x="23798" y="3966"/>
                    </a:moveTo>
                    <a:cubicBezTo>
                      <a:pt x="16947" y="3353"/>
                      <a:pt x="6887" y="3281"/>
                      <a:pt x="793" y="793"/>
                    </a:cubicBezTo>
                    <a:lnTo>
                      <a:pt x="0" y="1334"/>
                    </a:lnTo>
                    <a:cubicBezTo>
                      <a:pt x="6527" y="-252"/>
                      <a:pt x="17019" y="108"/>
                      <a:pt x="24159" y="0"/>
                    </a:cubicBezTo>
                    <a:close/>
                  </a:path>
                </a:pathLst>
              </a:custGeom>
              <a:solidFill>
                <a:srgbClr val="3E4E6C"/>
              </a:solidFill>
              <a:ln w="9231" cap="flat">
                <a:noFill/>
                <a:prstDash val="solid"/>
                <a:miter/>
              </a:ln>
            </p:spPr>
            <p:txBody>
              <a:bodyPr/>
              <a:lstStyle/>
              <a:p>
                <a:endParaRPr lang="en-US"/>
              </a:p>
            </p:txBody>
          </p:sp>
        </p:grpSp>
        <p:sp>
          <p:nvSpPr>
            <p:cNvPr id="4" name="Oval 3">
              <a:extLst>
                <a:ext uri="{FF2B5EF4-FFF2-40B4-BE49-F238E27FC236}">
                  <a16:creationId xmlns:a16="http://schemas.microsoft.com/office/drawing/2014/main" id="{653883B5-4492-4012-E25B-69E39D23E9F8}"/>
                </a:ext>
              </a:extLst>
            </p:cNvPr>
            <p:cNvSpPr/>
            <p:nvPr/>
          </p:nvSpPr>
          <p:spPr>
            <a:xfrm>
              <a:off x="9486900" y="5318380"/>
              <a:ext cx="875625" cy="875625"/>
            </a:xfrm>
            <a:prstGeom prst="ellipse">
              <a:avLst/>
            </a:prstGeom>
            <a:solidFill>
              <a:srgbClr val="A8C94C"/>
            </a:solidFill>
            <a:ln w="50800">
              <a:solidFill>
                <a:srgbClr val="FFFFFF"/>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19727FEB-4B0D-45FC-C3B2-52028B70E64E}"/>
                </a:ext>
              </a:extLst>
            </p:cNvPr>
            <p:cNvGrpSpPr>
              <a:grpSpLocks noChangeAspect="1"/>
            </p:cNvGrpSpPr>
            <p:nvPr/>
          </p:nvGrpSpPr>
          <p:grpSpPr>
            <a:xfrm rot="18000000">
              <a:off x="9600712" y="5626459"/>
              <a:ext cx="648000" cy="259466"/>
              <a:chOff x="-780585" y="4698824"/>
              <a:chExt cx="944032" cy="378000"/>
            </a:xfrm>
            <a:solidFill>
              <a:srgbClr val="FFFFFF"/>
            </a:solidFill>
          </p:grpSpPr>
          <p:sp>
            <p:nvSpPr>
              <p:cNvPr id="6" name="Rectangle 5">
                <a:extLst>
                  <a:ext uri="{FF2B5EF4-FFF2-40B4-BE49-F238E27FC236}">
                    <a16:creationId xmlns:a16="http://schemas.microsoft.com/office/drawing/2014/main" id="{EEF8727E-7A68-3D25-DF2B-8634BFF31DB1}"/>
                  </a:ext>
                </a:extLst>
              </p:cNvPr>
              <p:cNvSpPr/>
              <p:nvPr/>
            </p:nvSpPr>
            <p:spPr>
              <a:xfrm>
                <a:off x="-780585" y="4932824"/>
                <a:ext cx="944032" cy="14400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838C24D2-73C8-5359-8F8C-F62A65151D86}"/>
                  </a:ext>
                </a:extLst>
              </p:cNvPr>
              <p:cNvSpPr/>
              <p:nvPr/>
            </p:nvSpPr>
            <p:spPr>
              <a:xfrm rot="16200000">
                <a:off x="-897584" y="4815824"/>
                <a:ext cx="378000" cy="14400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 name="Group 23">
            <a:extLst>
              <a:ext uri="{FF2B5EF4-FFF2-40B4-BE49-F238E27FC236}">
                <a16:creationId xmlns:a16="http://schemas.microsoft.com/office/drawing/2014/main" id="{FDB209CA-75ED-D6E9-AC1D-6509C8C5183D}"/>
              </a:ext>
            </a:extLst>
          </p:cNvPr>
          <p:cNvGrpSpPr/>
          <p:nvPr/>
        </p:nvGrpSpPr>
        <p:grpSpPr>
          <a:xfrm>
            <a:off x="584955" y="5200817"/>
            <a:ext cx="2080880" cy="1690819"/>
            <a:chOff x="263475" y="4910783"/>
            <a:chExt cx="2080880" cy="1690819"/>
          </a:xfrm>
        </p:grpSpPr>
        <p:grpSp>
          <p:nvGrpSpPr>
            <p:cNvPr id="25" name="Group 24">
              <a:extLst>
                <a:ext uri="{FF2B5EF4-FFF2-40B4-BE49-F238E27FC236}">
                  <a16:creationId xmlns:a16="http://schemas.microsoft.com/office/drawing/2014/main" id="{296193A4-7F42-67DC-B5D3-CB644F914ECB}"/>
                </a:ext>
              </a:extLst>
            </p:cNvPr>
            <p:cNvGrpSpPr/>
            <p:nvPr/>
          </p:nvGrpSpPr>
          <p:grpSpPr>
            <a:xfrm>
              <a:off x="263475" y="4910783"/>
              <a:ext cx="1701050" cy="1690819"/>
              <a:chOff x="263475" y="4890197"/>
              <a:chExt cx="1701050" cy="1690819"/>
            </a:xfrm>
          </p:grpSpPr>
          <p:grpSp>
            <p:nvGrpSpPr>
              <p:cNvPr id="30" name="Group 29">
                <a:extLst>
                  <a:ext uri="{FF2B5EF4-FFF2-40B4-BE49-F238E27FC236}">
                    <a16:creationId xmlns:a16="http://schemas.microsoft.com/office/drawing/2014/main" id="{FD74A0A9-08F2-F1C7-9B6E-67675BF725C3}"/>
                  </a:ext>
                </a:extLst>
              </p:cNvPr>
              <p:cNvGrpSpPr/>
              <p:nvPr/>
            </p:nvGrpSpPr>
            <p:grpSpPr>
              <a:xfrm>
                <a:off x="263475" y="4890197"/>
                <a:ext cx="1701050" cy="1690819"/>
                <a:chOff x="263475" y="4890197"/>
                <a:chExt cx="1701050" cy="1690819"/>
              </a:xfrm>
            </p:grpSpPr>
            <p:sp>
              <p:nvSpPr>
                <p:cNvPr id="33" name="Freeform 32">
                  <a:extLst>
                    <a:ext uri="{FF2B5EF4-FFF2-40B4-BE49-F238E27FC236}">
                      <a16:creationId xmlns:a16="http://schemas.microsoft.com/office/drawing/2014/main" id="{DBA63C68-BBAC-CCB2-13FB-1CA281468D34}"/>
                    </a:ext>
                  </a:extLst>
                </p:cNvPr>
                <p:cNvSpPr/>
                <p:nvPr/>
              </p:nvSpPr>
              <p:spPr>
                <a:xfrm rot="21164351">
                  <a:off x="263475" y="4890197"/>
                  <a:ext cx="1701050" cy="1690819"/>
                </a:xfrm>
                <a:custGeom>
                  <a:avLst/>
                  <a:gdLst>
                    <a:gd name="csX0" fmla="*/ 719287 w 2206071"/>
                    <a:gd name="csY0" fmla="*/ 111203 h 2192802"/>
                    <a:gd name="csX1" fmla="*/ 494862 w 2206071"/>
                    <a:gd name="csY1" fmla="*/ 577723 h 2192802"/>
                    <a:gd name="csX2" fmla="*/ 141204 w 2206071"/>
                    <a:gd name="csY2" fmla="*/ 1426099 h 2192802"/>
                    <a:gd name="csX3" fmla="*/ 0 w 2206071"/>
                    <a:gd name="csY3" fmla="*/ 1839469 h 2192802"/>
                    <a:gd name="csX4" fmla="*/ 274799 w 2206071"/>
                    <a:gd name="csY4" fmla="*/ 1981177 h 2192802"/>
                    <a:gd name="csX5" fmla="*/ 294487 w 2206071"/>
                    <a:gd name="csY5" fmla="*/ 1949699 h 2192802"/>
                    <a:gd name="csX6" fmla="*/ 569286 w 2206071"/>
                    <a:gd name="csY6" fmla="*/ 2049111 h 2192802"/>
                    <a:gd name="csX7" fmla="*/ 596690 w 2206071"/>
                    <a:gd name="csY7" fmla="*/ 2020553 h 2192802"/>
                    <a:gd name="csX8" fmla="*/ 851765 w 2206071"/>
                    <a:gd name="csY8" fmla="*/ 2084520 h 2192802"/>
                    <a:gd name="csX9" fmla="*/ 851765 w 2206071"/>
                    <a:gd name="csY9" fmla="*/ 2059928 h 2192802"/>
                    <a:gd name="csX10" fmla="*/ 1197743 w 2206071"/>
                    <a:gd name="csY10" fmla="*/ 2137670 h 2192802"/>
                    <a:gd name="csX11" fmla="*/ 1202106 w 2206071"/>
                    <a:gd name="csY11" fmla="*/ 2098294 h 2192802"/>
                    <a:gd name="csX12" fmla="*/ 1516352 w 2206071"/>
                    <a:gd name="csY12" fmla="*/ 2182959 h 2192802"/>
                    <a:gd name="csX13" fmla="*/ 1516352 w 2206071"/>
                    <a:gd name="csY13" fmla="*/ 2143583 h 2192802"/>
                    <a:gd name="csX14" fmla="*/ 1830563 w 2206071"/>
                    <a:gd name="csY14" fmla="*/ 2192803 h 2192802"/>
                    <a:gd name="csX15" fmla="*/ 1826164 w 2206071"/>
                    <a:gd name="csY15" fmla="*/ 2153427 h 2192802"/>
                    <a:gd name="csX16" fmla="*/ 2061551 w 2206071"/>
                    <a:gd name="csY16" fmla="*/ 2178019 h 2192802"/>
                    <a:gd name="csX17" fmla="*/ 2057188 w 2206071"/>
                    <a:gd name="csY17" fmla="*/ 2135723 h 2192802"/>
                    <a:gd name="csX18" fmla="*/ 2206072 w 2206071"/>
                    <a:gd name="csY18" fmla="*/ 2164245 h 2192802"/>
                    <a:gd name="csX19" fmla="*/ 2057188 w 2206071"/>
                    <a:gd name="csY19" fmla="*/ 1273537 h 2192802"/>
                    <a:gd name="csX20" fmla="*/ 1975084 w 2206071"/>
                    <a:gd name="csY20" fmla="*/ 658421 h 2192802"/>
                    <a:gd name="csX21" fmla="*/ 1908304 w 2206071"/>
                    <a:gd name="csY21" fmla="*/ 265712 h 2192802"/>
                    <a:gd name="csX22" fmla="*/ 1903905 w 2206071"/>
                    <a:gd name="csY22" fmla="*/ 127934 h 2192802"/>
                    <a:gd name="csX23" fmla="*/ 1746259 w 2206071"/>
                    <a:gd name="csY23" fmla="*/ 145639 h 2192802"/>
                    <a:gd name="csX24" fmla="*/ 1529477 w 2206071"/>
                    <a:gd name="csY24" fmla="*/ 117117 h 2192802"/>
                    <a:gd name="csX25" fmla="*/ 1168175 w 2206071"/>
                    <a:gd name="csY25" fmla="*/ 99376 h 2192802"/>
                    <a:gd name="csX26" fmla="*/ 751055 w 2206071"/>
                    <a:gd name="csY26" fmla="*/ 0 h 219280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2206071" h="2192802">
                      <a:moveTo>
                        <a:pt x="719287" y="111203"/>
                      </a:moveTo>
                      <a:cubicBezTo>
                        <a:pt x="719287" y="111203"/>
                        <a:pt x="617459" y="146612"/>
                        <a:pt x="494862" y="577723"/>
                      </a:cubicBezTo>
                      <a:cubicBezTo>
                        <a:pt x="373310" y="1008798"/>
                        <a:pt x="141204" y="1426099"/>
                        <a:pt x="141204" y="1426099"/>
                      </a:cubicBezTo>
                      <a:lnTo>
                        <a:pt x="0" y="1839469"/>
                      </a:lnTo>
                      <a:lnTo>
                        <a:pt x="274799" y="1981177"/>
                      </a:lnTo>
                      <a:lnTo>
                        <a:pt x="294487" y="1949699"/>
                      </a:lnTo>
                      <a:lnTo>
                        <a:pt x="569286" y="2049111"/>
                      </a:lnTo>
                      <a:lnTo>
                        <a:pt x="596690" y="2020553"/>
                      </a:lnTo>
                      <a:lnTo>
                        <a:pt x="851765" y="2084520"/>
                      </a:lnTo>
                      <a:lnTo>
                        <a:pt x="851765" y="2059928"/>
                      </a:lnTo>
                      <a:lnTo>
                        <a:pt x="1197743" y="2137670"/>
                      </a:lnTo>
                      <a:lnTo>
                        <a:pt x="1202106" y="2098294"/>
                      </a:lnTo>
                      <a:lnTo>
                        <a:pt x="1516352" y="2182959"/>
                      </a:lnTo>
                      <a:lnTo>
                        <a:pt x="1516352" y="2143583"/>
                      </a:lnTo>
                      <a:lnTo>
                        <a:pt x="1830563" y="2192803"/>
                      </a:lnTo>
                      <a:lnTo>
                        <a:pt x="1826164" y="2153427"/>
                      </a:lnTo>
                      <a:lnTo>
                        <a:pt x="2061551" y="2178019"/>
                      </a:lnTo>
                      <a:lnTo>
                        <a:pt x="2057188" y="2135723"/>
                      </a:lnTo>
                      <a:lnTo>
                        <a:pt x="2206072" y="2164245"/>
                      </a:lnTo>
                      <a:cubicBezTo>
                        <a:pt x="2171060" y="2150470"/>
                        <a:pt x="2064832" y="1344391"/>
                        <a:pt x="2057188" y="1273537"/>
                      </a:cubicBezTo>
                      <a:cubicBezTo>
                        <a:pt x="2049508" y="1206613"/>
                        <a:pt x="1975084" y="722388"/>
                        <a:pt x="1975084" y="658421"/>
                      </a:cubicBezTo>
                      <a:cubicBezTo>
                        <a:pt x="1967403" y="516677"/>
                        <a:pt x="1908304" y="265712"/>
                        <a:pt x="1908304" y="265712"/>
                      </a:cubicBezTo>
                      <a:lnTo>
                        <a:pt x="1903905" y="127934"/>
                      </a:lnTo>
                      <a:cubicBezTo>
                        <a:pt x="1903905" y="127934"/>
                        <a:pt x="1782389" y="156456"/>
                        <a:pt x="1746259" y="145639"/>
                      </a:cubicBezTo>
                      <a:cubicBezTo>
                        <a:pt x="1711210" y="134821"/>
                        <a:pt x="1573252" y="106263"/>
                        <a:pt x="1529477" y="117117"/>
                      </a:cubicBezTo>
                      <a:cubicBezTo>
                        <a:pt x="1485667" y="127934"/>
                        <a:pt x="1234955" y="121047"/>
                        <a:pt x="1168175" y="99376"/>
                      </a:cubicBezTo>
                      <a:cubicBezTo>
                        <a:pt x="1096996" y="77741"/>
                        <a:pt x="751055" y="0"/>
                        <a:pt x="751055" y="0"/>
                      </a:cubicBezTo>
                      <a:close/>
                    </a:path>
                  </a:pathLst>
                </a:custGeom>
                <a:solidFill>
                  <a:schemeClr val="tx1">
                    <a:lumMod val="50000"/>
                    <a:lumOff val="50000"/>
                  </a:schemeClr>
                </a:solidFill>
                <a:ln w="9231" cap="flat">
                  <a:solidFill>
                    <a:schemeClr val="tx1"/>
                  </a:solidFill>
                  <a:prstDash val="solid"/>
                  <a:miter/>
                </a:ln>
              </p:spPr>
              <p:txBody>
                <a:bodyPr/>
                <a:lstStyle/>
                <a:p>
                  <a:endParaRPr lang="en-US"/>
                </a:p>
              </p:txBody>
            </p:sp>
            <p:sp>
              <p:nvSpPr>
                <p:cNvPr id="35" name="Freeform 34">
                  <a:extLst>
                    <a:ext uri="{FF2B5EF4-FFF2-40B4-BE49-F238E27FC236}">
                      <a16:creationId xmlns:a16="http://schemas.microsoft.com/office/drawing/2014/main" id="{28034CED-1DF7-BECA-A574-B6D36AB43023}"/>
                    </a:ext>
                  </a:extLst>
                </p:cNvPr>
                <p:cNvSpPr/>
                <p:nvPr/>
              </p:nvSpPr>
              <p:spPr>
                <a:xfrm rot="21164351">
                  <a:off x="498823" y="5259897"/>
                  <a:ext cx="1419094" cy="1310633"/>
                </a:xfrm>
                <a:custGeom>
                  <a:avLst/>
                  <a:gdLst>
                    <a:gd name="csX0" fmla="*/ 0 w 1840406"/>
                    <a:gd name="csY0" fmla="*/ 1488119 h 1699743"/>
                    <a:gd name="csX1" fmla="*/ 518948 w 1840406"/>
                    <a:gd name="csY1" fmla="*/ 0 h 1699743"/>
                    <a:gd name="csX2" fmla="*/ 51455 w 1840406"/>
                    <a:gd name="csY2" fmla="*/ 1466484 h 1699743"/>
                    <a:gd name="csX3" fmla="*/ 19688 w 1840406"/>
                    <a:gd name="csY3" fmla="*/ 1455666 h 1699743"/>
                    <a:gd name="csX4" fmla="*/ 291205 w 1840406"/>
                    <a:gd name="csY4" fmla="*/ 1555043 h 1699743"/>
                    <a:gd name="csX5" fmla="*/ 763098 w 1840406"/>
                    <a:gd name="csY5" fmla="*/ 38402 h 1699743"/>
                    <a:gd name="csX6" fmla="*/ 350341 w 1840406"/>
                    <a:gd name="csY6" fmla="*/ 1533408 h 1699743"/>
                    <a:gd name="csX7" fmla="*/ 318574 w 1840406"/>
                    <a:gd name="csY7" fmla="*/ 1526521 h 1699743"/>
                    <a:gd name="csX8" fmla="*/ 527711 w 1840406"/>
                    <a:gd name="csY8" fmla="*/ 1579670 h 1699743"/>
                    <a:gd name="csX9" fmla="*/ 869289 w 1840406"/>
                    <a:gd name="csY9" fmla="*/ 215555 h 1699743"/>
                    <a:gd name="csX10" fmla="*/ 605452 w 1840406"/>
                    <a:gd name="csY10" fmla="*/ 1576714 h 1699743"/>
                    <a:gd name="csX11" fmla="*/ 578084 w 1840406"/>
                    <a:gd name="csY11" fmla="*/ 1569826 h 1699743"/>
                    <a:gd name="csX12" fmla="*/ 578084 w 1840406"/>
                    <a:gd name="csY12" fmla="*/ 1594418 h 1699743"/>
                    <a:gd name="csX13" fmla="*/ 869289 w 1840406"/>
                    <a:gd name="csY13" fmla="*/ 1632820 h 1699743"/>
                    <a:gd name="csX14" fmla="*/ 1081708 w 1840406"/>
                    <a:gd name="csY14" fmla="*/ 73811 h 1699743"/>
                    <a:gd name="csX15" fmla="*/ 975480 w 1840406"/>
                    <a:gd name="csY15" fmla="*/ 1618036 h 1699743"/>
                    <a:gd name="csX16" fmla="*/ 928425 w 1840406"/>
                    <a:gd name="csY16" fmla="*/ 1604262 h 1699743"/>
                    <a:gd name="csX17" fmla="*/ 924025 w 1840406"/>
                    <a:gd name="csY17" fmla="*/ 1643637 h 1699743"/>
                    <a:gd name="csX18" fmla="*/ 1222911 w 1840406"/>
                    <a:gd name="csY18" fmla="*/ 1685970 h 1699743"/>
                    <a:gd name="csX19" fmla="*/ 1183500 w 1840406"/>
                    <a:gd name="csY19" fmla="*/ 406483 h 1699743"/>
                    <a:gd name="csX20" fmla="*/ 1297371 w 1840406"/>
                    <a:gd name="csY20" fmla="*/ 1661342 h 1699743"/>
                    <a:gd name="csX21" fmla="*/ 1242635 w 1840406"/>
                    <a:gd name="csY21" fmla="*/ 1650524 h 1699743"/>
                    <a:gd name="csX22" fmla="*/ 1242635 w 1840406"/>
                    <a:gd name="csY22" fmla="*/ 1689900 h 1699743"/>
                    <a:gd name="csX23" fmla="*/ 1502109 w 1840406"/>
                    <a:gd name="csY23" fmla="*/ 1692857 h 1699743"/>
                    <a:gd name="csX24" fmla="*/ 1442974 w 1840406"/>
                    <a:gd name="csY24" fmla="*/ 73811 h 1699743"/>
                    <a:gd name="csX25" fmla="*/ 1580932 w 1840406"/>
                    <a:gd name="csY25" fmla="*/ 1664299 h 1699743"/>
                    <a:gd name="csX26" fmla="*/ 1553564 w 1840406"/>
                    <a:gd name="csY26" fmla="*/ 1660368 h 1699743"/>
                    <a:gd name="csX27" fmla="*/ 1557963 w 1840406"/>
                    <a:gd name="csY27" fmla="*/ 1699744 h 1699743"/>
                    <a:gd name="csX28" fmla="*/ 1761583 w 1840406"/>
                    <a:gd name="csY28" fmla="*/ 1685970 h 1699743"/>
                    <a:gd name="csX29" fmla="*/ 1687123 w 1840406"/>
                    <a:gd name="csY29" fmla="*/ 862186 h 1699743"/>
                    <a:gd name="csX30" fmla="*/ 1840407 w 1840406"/>
                    <a:gd name="csY30" fmla="*/ 1657412 h 1699743"/>
                    <a:gd name="csX31" fmla="*/ 1781307 w 1840406"/>
                    <a:gd name="csY31" fmla="*/ 1646594 h 1699743"/>
                    <a:gd name="csX32" fmla="*/ 1785670 w 1840406"/>
                    <a:gd name="csY32" fmla="*/ 1688890 h 169974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1840406" h="1699743">
                      <a:moveTo>
                        <a:pt x="0" y="1488119"/>
                      </a:moveTo>
                      <a:lnTo>
                        <a:pt x="518948" y="0"/>
                      </a:lnTo>
                      <a:lnTo>
                        <a:pt x="51455" y="1466484"/>
                      </a:lnTo>
                      <a:lnTo>
                        <a:pt x="19688" y="1455666"/>
                      </a:lnTo>
                      <a:close/>
                      <a:moveTo>
                        <a:pt x="291205" y="1555043"/>
                      </a:moveTo>
                      <a:lnTo>
                        <a:pt x="763098" y="38402"/>
                      </a:lnTo>
                      <a:lnTo>
                        <a:pt x="350341" y="1533408"/>
                      </a:lnTo>
                      <a:lnTo>
                        <a:pt x="318574" y="1526521"/>
                      </a:lnTo>
                      <a:close/>
                      <a:moveTo>
                        <a:pt x="527711" y="1579670"/>
                      </a:moveTo>
                      <a:lnTo>
                        <a:pt x="869289" y="215555"/>
                      </a:lnTo>
                      <a:lnTo>
                        <a:pt x="605452" y="1576714"/>
                      </a:lnTo>
                      <a:lnTo>
                        <a:pt x="578084" y="1569826"/>
                      </a:lnTo>
                      <a:lnTo>
                        <a:pt x="578084" y="1594418"/>
                      </a:lnTo>
                      <a:close/>
                      <a:moveTo>
                        <a:pt x="869289" y="1632820"/>
                      </a:moveTo>
                      <a:lnTo>
                        <a:pt x="1081708" y="73811"/>
                      </a:lnTo>
                      <a:lnTo>
                        <a:pt x="975480" y="1618036"/>
                      </a:lnTo>
                      <a:lnTo>
                        <a:pt x="928425" y="1604262"/>
                      </a:lnTo>
                      <a:lnTo>
                        <a:pt x="924025" y="1643637"/>
                      </a:lnTo>
                      <a:close/>
                      <a:moveTo>
                        <a:pt x="1222911" y="1685970"/>
                      </a:moveTo>
                      <a:lnTo>
                        <a:pt x="1183500" y="406483"/>
                      </a:lnTo>
                      <a:lnTo>
                        <a:pt x="1297371" y="1661342"/>
                      </a:lnTo>
                      <a:lnTo>
                        <a:pt x="1242635" y="1650524"/>
                      </a:lnTo>
                      <a:lnTo>
                        <a:pt x="1242635" y="1689900"/>
                      </a:lnTo>
                      <a:close/>
                      <a:moveTo>
                        <a:pt x="1502109" y="1692857"/>
                      </a:moveTo>
                      <a:lnTo>
                        <a:pt x="1442974" y="73811"/>
                      </a:lnTo>
                      <a:lnTo>
                        <a:pt x="1580932" y="1664299"/>
                      </a:lnTo>
                      <a:lnTo>
                        <a:pt x="1553564" y="1660368"/>
                      </a:lnTo>
                      <a:lnTo>
                        <a:pt x="1557963" y="1699744"/>
                      </a:lnTo>
                      <a:close/>
                      <a:moveTo>
                        <a:pt x="1761583" y="1685970"/>
                      </a:moveTo>
                      <a:lnTo>
                        <a:pt x="1687123" y="862186"/>
                      </a:lnTo>
                      <a:lnTo>
                        <a:pt x="1840407" y="1657412"/>
                      </a:lnTo>
                      <a:lnTo>
                        <a:pt x="1781307" y="1646594"/>
                      </a:lnTo>
                      <a:lnTo>
                        <a:pt x="1785670" y="1688890"/>
                      </a:lnTo>
                      <a:close/>
                    </a:path>
                  </a:pathLst>
                </a:custGeom>
                <a:solidFill>
                  <a:schemeClr val="tx1">
                    <a:lumMod val="75000"/>
                    <a:lumOff val="25000"/>
                  </a:schemeClr>
                </a:solidFill>
                <a:ln w="9231" cap="flat">
                  <a:solidFill>
                    <a:schemeClr val="tx1"/>
                  </a:solidFill>
                  <a:prstDash val="solid"/>
                  <a:miter/>
                </a:ln>
              </p:spPr>
              <p:txBody>
                <a:bodyPr/>
                <a:lstStyle/>
                <a:p>
                  <a:endParaRPr lang="en-US"/>
                </a:p>
              </p:txBody>
            </p:sp>
          </p:grpSp>
          <p:sp>
            <p:nvSpPr>
              <p:cNvPr id="31" name="Freeform 30">
                <a:extLst>
                  <a:ext uri="{FF2B5EF4-FFF2-40B4-BE49-F238E27FC236}">
                    <a16:creationId xmlns:a16="http://schemas.microsoft.com/office/drawing/2014/main" id="{C6DAEE44-C4A5-E4C8-9B37-BE9A29838BCB}"/>
                  </a:ext>
                </a:extLst>
              </p:cNvPr>
              <p:cNvSpPr/>
              <p:nvPr/>
            </p:nvSpPr>
            <p:spPr>
              <a:xfrm>
                <a:off x="709503" y="4919270"/>
                <a:ext cx="945217" cy="157555"/>
              </a:xfrm>
              <a:custGeom>
                <a:avLst/>
                <a:gdLst>
                  <a:gd name="csX0" fmla="*/ 917263 w 945217"/>
                  <a:gd name="csY0" fmla="*/ 0 h 157555"/>
                  <a:gd name="csX1" fmla="*/ 945217 w 945217"/>
                  <a:gd name="csY1" fmla="*/ 104825 h 157555"/>
                  <a:gd name="csX2" fmla="*/ 859593 w 945217"/>
                  <a:gd name="csY2" fmla="*/ 123176 h 157555"/>
                  <a:gd name="csX3" fmla="*/ 443023 w 945217"/>
                  <a:gd name="csY3" fmla="*/ 157555 h 157555"/>
                  <a:gd name="csX4" fmla="*/ 8048 w 945217"/>
                  <a:gd name="csY4" fmla="*/ 103580 h 157555"/>
                  <a:gd name="csX5" fmla="*/ 0 w 945217"/>
                  <a:gd name="csY5" fmla="*/ 97539 h 157555"/>
                  <a:gd name="csX6" fmla="*/ 23286 w 945217"/>
                  <a:gd name="csY6" fmla="*/ 2276 h 157555"/>
                  <a:gd name="csX7" fmla="*/ 36623 w 945217"/>
                  <a:gd name="csY7" fmla="*/ 1980 h 157555"/>
                  <a:gd name="csX8" fmla="*/ 496998 w 945217"/>
                  <a:gd name="csY8" fmla="*/ 27380 h 157555"/>
                  <a:gd name="csX9" fmla="*/ 847637 w 945217"/>
                  <a:gd name="csY9" fmla="*/ 7214 h 15755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945217" h="157555">
                    <a:moveTo>
                      <a:pt x="917263" y="0"/>
                    </a:moveTo>
                    <a:lnTo>
                      <a:pt x="945217" y="104825"/>
                    </a:lnTo>
                    <a:lnTo>
                      <a:pt x="859593" y="123176"/>
                    </a:lnTo>
                    <a:cubicBezTo>
                      <a:pt x="742168" y="142077"/>
                      <a:pt x="560895" y="157555"/>
                      <a:pt x="443023" y="157555"/>
                    </a:cubicBezTo>
                    <a:cubicBezTo>
                      <a:pt x="285861" y="157555"/>
                      <a:pt x="78956" y="128451"/>
                      <a:pt x="8048" y="103580"/>
                    </a:cubicBezTo>
                    <a:lnTo>
                      <a:pt x="0" y="97539"/>
                    </a:lnTo>
                    <a:lnTo>
                      <a:pt x="23286" y="2276"/>
                    </a:lnTo>
                    <a:lnTo>
                      <a:pt x="36623" y="1980"/>
                    </a:lnTo>
                    <a:cubicBezTo>
                      <a:pt x="118115" y="11505"/>
                      <a:pt x="348302" y="27909"/>
                      <a:pt x="496998" y="27380"/>
                    </a:cubicBezTo>
                    <a:cubicBezTo>
                      <a:pt x="608520" y="26984"/>
                      <a:pt x="749510" y="16466"/>
                      <a:pt x="847637" y="7214"/>
                    </a:cubicBezTo>
                    <a:close/>
                  </a:path>
                </a:pathLst>
              </a:custGeom>
              <a:solidFill>
                <a:schemeClr val="tx1">
                  <a:lumMod val="75000"/>
                  <a:lumOff val="2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Freeform 31">
                <a:extLst>
                  <a:ext uri="{FF2B5EF4-FFF2-40B4-BE49-F238E27FC236}">
                    <a16:creationId xmlns:a16="http://schemas.microsoft.com/office/drawing/2014/main" id="{7651BD44-B68F-FC56-CB04-D2EB6A91B313}"/>
                  </a:ext>
                </a:extLst>
              </p:cNvPr>
              <p:cNvSpPr/>
              <p:nvPr/>
            </p:nvSpPr>
            <p:spPr>
              <a:xfrm rot="21164351">
                <a:off x="864023" y="4913992"/>
                <a:ext cx="679575" cy="194291"/>
              </a:xfrm>
              <a:custGeom>
                <a:avLst/>
                <a:gdLst>
                  <a:gd name="csX0" fmla="*/ 857246 w 881332"/>
                  <a:gd name="csY0" fmla="*/ 100422 h 251974"/>
                  <a:gd name="csX1" fmla="*/ 881333 w 881332"/>
                  <a:gd name="csY1" fmla="*/ 251974 h 251974"/>
                  <a:gd name="csX2" fmla="*/ 822233 w 881332"/>
                  <a:gd name="csY2" fmla="*/ 251974 h 251974"/>
                  <a:gd name="csX3" fmla="*/ 822233 w 881332"/>
                  <a:gd name="csY3" fmla="*/ 93499 h 251974"/>
                  <a:gd name="csX4" fmla="*/ 78823 w 881332"/>
                  <a:gd name="csY4" fmla="*/ 7897 h 251974"/>
                  <a:gd name="csX5" fmla="*/ 59135 w 881332"/>
                  <a:gd name="csY5" fmla="*/ 177190 h 251974"/>
                  <a:gd name="csX6" fmla="*/ 0 w 881332"/>
                  <a:gd name="csY6" fmla="*/ 166336 h 251974"/>
                  <a:gd name="csX7" fmla="*/ 39412 w 881332"/>
                  <a:gd name="csY7" fmla="*/ 0 h 2519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881332" h="251974">
                    <a:moveTo>
                      <a:pt x="857246" y="100422"/>
                    </a:moveTo>
                    <a:lnTo>
                      <a:pt x="881333" y="251974"/>
                    </a:lnTo>
                    <a:lnTo>
                      <a:pt x="822233" y="251974"/>
                    </a:lnTo>
                    <a:lnTo>
                      <a:pt x="822233" y="93499"/>
                    </a:lnTo>
                    <a:close/>
                    <a:moveTo>
                      <a:pt x="78823" y="7897"/>
                    </a:moveTo>
                    <a:lnTo>
                      <a:pt x="59135" y="177190"/>
                    </a:lnTo>
                    <a:lnTo>
                      <a:pt x="0" y="166336"/>
                    </a:lnTo>
                    <a:lnTo>
                      <a:pt x="39412" y="0"/>
                    </a:lnTo>
                    <a:close/>
                  </a:path>
                </a:pathLst>
              </a:custGeom>
              <a:solidFill>
                <a:schemeClr val="tx1">
                  <a:lumMod val="75000"/>
                  <a:lumOff val="25000"/>
                </a:schemeClr>
              </a:solidFill>
              <a:ln w="9231" cap="flat">
                <a:solidFill>
                  <a:schemeClr val="tx1"/>
                </a:solidFill>
                <a:prstDash val="solid"/>
                <a:miter/>
              </a:ln>
            </p:spPr>
            <p:txBody>
              <a:bodyPr/>
              <a:lstStyle/>
              <a:p>
                <a:endParaRPr lang="en-US"/>
              </a:p>
            </p:txBody>
          </p:sp>
        </p:grpSp>
        <p:sp>
          <p:nvSpPr>
            <p:cNvPr id="26" name="Oval 25">
              <a:extLst>
                <a:ext uri="{FF2B5EF4-FFF2-40B4-BE49-F238E27FC236}">
                  <a16:creationId xmlns:a16="http://schemas.microsoft.com/office/drawing/2014/main" id="{63AE2330-D0AC-7D52-F91D-97CB9208E602}"/>
                </a:ext>
              </a:extLst>
            </p:cNvPr>
            <p:cNvSpPr/>
            <p:nvPr/>
          </p:nvSpPr>
          <p:spPr>
            <a:xfrm>
              <a:off x="1468730" y="5318380"/>
              <a:ext cx="875625" cy="875625"/>
            </a:xfrm>
            <a:prstGeom prst="ellipse">
              <a:avLst/>
            </a:prstGeom>
            <a:solidFill>
              <a:schemeClr val="bg1"/>
            </a:solidFill>
            <a:ln w="50800">
              <a:solidFill>
                <a:srgbClr val="FFFFFF"/>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F39513D4-7E4A-8714-63D0-2686D1E2640A}"/>
                </a:ext>
              </a:extLst>
            </p:cNvPr>
            <p:cNvGrpSpPr>
              <a:grpSpLocks noChangeAspect="1"/>
            </p:cNvGrpSpPr>
            <p:nvPr/>
          </p:nvGrpSpPr>
          <p:grpSpPr>
            <a:xfrm rot="18900000">
              <a:off x="1582542" y="5432192"/>
              <a:ext cx="648000" cy="648000"/>
              <a:chOff x="2788777" y="7357059"/>
              <a:chExt cx="944032" cy="944032"/>
            </a:xfrm>
            <a:solidFill>
              <a:srgbClr val="FFFFFF"/>
            </a:solidFill>
          </p:grpSpPr>
          <p:sp>
            <p:nvSpPr>
              <p:cNvPr id="28" name="Rectangle 27">
                <a:extLst>
                  <a:ext uri="{FF2B5EF4-FFF2-40B4-BE49-F238E27FC236}">
                    <a16:creationId xmlns:a16="http://schemas.microsoft.com/office/drawing/2014/main" id="{C8BEF785-83CD-E0B4-0060-84E091B9535C}"/>
                  </a:ext>
                </a:extLst>
              </p:cNvPr>
              <p:cNvSpPr/>
              <p:nvPr/>
            </p:nvSpPr>
            <p:spPr>
              <a:xfrm>
                <a:off x="2788777" y="7757075"/>
                <a:ext cx="944032" cy="14400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CF662E4F-8B62-5E58-52E4-20F87D428B59}"/>
                  </a:ext>
                </a:extLst>
              </p:cNvPr>
              <p:cNvSpPr/>
              <p:nvPr/>
            </p:nvSpPr>
            <p:spPr>
              <a:xfrm rot="5400000">
                <a:off x="2788777" y="7757075"/>
                <a:ext cx="944032" cy="14400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83164926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436E38-5664-195A-18DA-AF5C1B7505E5}"/>
            </a:ext>
          </a:extLst>
        </p:cNvPr>
        <p:cNvGrpSpPr/>
        <p:nvPr/>
      </p:nvGrpSpPr>
      <p:grpSpPr>
        <a:xfrm>
          <a:off x="0" y="0"/>
          <a:ext cx="0" cy="0"/>
          <a:chOff x="0" y="0"/>
          <a:chExt cx="0" cy="0"/>
        </a:xfrm>
      </p:grpSpPr>
      <p:grpSp>
        <p:nvGrpSpPr>
          <p:cNvPr id="65" name="Group 64">
            <a:extLst>
              <a:ext uri="{FF2B5EF4-FFF2-40B4-BE49-F238E27FC236}">
                <a16:creationId xmlns:a16="http://schemas.microsoft.com/office/drawing/2014/main" id="{1AE6703C-A0F2-97FC-A8D2-4EB43EDD068D}"/>
              </a:ext>
            </a:extLst>
          </p:cNvPr>
          <p:cNvGrpSpPr/>
          <p:nvPr/>
        </p:nvGrpSpPr>
        <p:grpSpPr>
          <a:xfrm>
            <a:off x="378676" y="1292573"/>
            <a:ext cx="9936745" cy="3091564"/>
            <a:chOff x="378676" y="1300574"/>
            <a:chExt cx="9936745" cy="3114013"/>
          </a:xfrm>
        </p:grpSpPr>
        <p:sp>
          <p:nvSpPr>
            <p:cNvPr id="66" name="Rectangle 65">
              <a:extLst>
                <a:ext uri="{FF2B5EF4-FFF2-40B4-BE49-F238E27FC236}">
                  <a16:creationId xmlns:a16="http://schemas.microsoft.com/office/drawing/2014/main" id="{4EC30323-DC26-6E54-8FC6-D24BF1E22CB6}"/>
                </a:ext>
              </a:extLst>
            </p:cNvPr>
            <p:cNvSpPr/>
            <p:nvPr/>
          </p:nvSpPr>
          <p:spPr>
            <a:xfrm>
              <a:off x="378676" y="1300574"/>
              <a:ext cx="1135543" cy="3114013"/>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67" name="Rectangle 66">
              <a:extLst>
                <a:ext uri="{FF2B5EF4-FFF2-40B4-BE49-F238E27FC236}">
                  <a16:creationId xmlns:a16="http://schemas.microsoft.com/office/drawing/2014/main" id="{59DF45A5-D06D-D849-2D4C-0BCD75748154}"/>
                </a:ext>
              </a:extLst>
            </p:cNvPr>
            <p:cNvSpPr/>
            <p:nvPr/>
          </p:nvSpPr>
          <p:spPr>
            <a:xfrm>
              <a:off x="1610876" y="1300574"/>
              <a:ext cx="1135543" cy="3114013"/>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68" name="Rectangle 67">
              <a:extLst>
                <a:ext uri="{FF2B5EF4-FFF2-40B4-BE49-F238E27FC236}">
                  <a16:creationId xmlns:a16="http://schemas.microsoft.com/office/drawing/2014/main" id="{CA775C2B-8121-199C-5C7F-7FEC3153FDC4}"/>
                </a:ext>
              </a:extLst>
            </p:cNvPr>
            <p:cNvSpPr/>
            <p:nvPr/>
          </p:nvSpPr>
          <p:spPr>
            <a:xfrm>
              <a:off x="4075276" y="1300574"/>
              <a:ext cx="1135543" cy="3114013"/>
            </a:xfrm>
            <a:prstGeom prst="rect">
              <a:avLst/>
            </a:prstGeom>
            <a:solidFill>
              <a:schemeClr val="tx1">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69" name="Rectangle 68">
              <a:extLst>
                <a:ext uri="{FF2B5EF4-FFF2-40B4-BE49-F238E27FC236}">
                  <a16:creationId xmlns:a16="http://schemas.microsoft.com/office/drawing/2014/main" id="{96EBA36D-D80F-4BDD-FDCD-09B45FE4D965}"/>
                </a:ext>
              </a:extLst>
            </p:cNvPr>
            <p:cNvSpPr/>
            <p:nvPr/>
          </p:nvSpPr>
          <p:spPr>
            <a:xfrm>
              <a:off x="2843076" y="1300574"/>
              <a:ext cx="1135543" cy="3114013"/>
            </a:xfrm>
            <a:prstGeom prst="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70" name="Rectangle 69">
              <a:extLst>
                <a:ext uri="{FF2B5EF4-FFF2-40B4-BE49-F238E27FC236}">
                  <a16:creationId xmlns:a16="http://schemas.microsoft.com/office/drawing/2014/main" id="{C5008BD1-018C-4D63-C88A-AA3538A62359}"/>
                </a:ext>
              </a:extLst>
            </p:cNvPr>
            <p:cNvSpPr/>
            <p:nvPr/>
          </p:nvSpPr>
          <p:spPr>
            <a:xfrm>
              <a:off x="5307476" y="1300574"/>
              <a:ext cx="1135543" cy="3114013"/>
            </a:xfrm>
            <a:prstGeom prst="rect">
              <a:avLst/>
            </a:prstGeom>
            <a:solidFill>
              <a:schemeClr val="bg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71" name="Rectangle 70">
              <a:extLst>
                <a:ext uri="{FF2B5EF4-FFF2-40B4-BE49-F238E27FC236}">
                  <a16:creationId xmlns:a16="http://schemas.microsoft.com/office/drawing/2014/main" id="{EAD36668-B09B-044C-8518-9F365521F30F}"/>
                </a:ext>
              </a:extLst>
            </p:cNvPr>
            <p:cNvSpPr/>
            <p:nvPr/>
          </p:nvSpPr>
          <p:spPr>
            <a:xfrm>
              <a:off x="6539676" y="1300574"/>
              <a:ext cx="1135543" cy="3114013"/>
            </a:xfrm>
            <a:prstGeom prst="rect">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72" name="Rectangle 71">
              <a:extLst>
                <a:ext uri="{FF2B5EF4-FFF2-40B4-BE49-F238E27FC236}">
                  <a16:creationId xmlns:a16="http://schemas.microsoft.com/office/drawing/2014/main" id="{8177558D-A784-62CC-1E53-B5F85B30FB1D}"/>
                </a:ext>
              </a:extLst>
            </p:cNvPr>
            <p:cNvSpPr/>
            <p:nvPr/>
          </p:nvSpPr>
          <p:spPr>
            <a:xfrm>
              <a:off x="7771876" y="1300574"/>
              <a:ext cx="1311344" cy="3114013"/>
            </a:xfrm>
            <a:prstGeom prst="rect">
              <a:avLst/>
            </a:prstGeom>
            <a:solidFill>
              <a:schemeClr val="bg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73" name="Rectangle 72">
              <a:extLst>
                <a:ext uri="{FF2B5EF4-FFF2-40B4-BE49-F238E27FC236}">
                  <a16:creationId xmlns:a16="http://schemas.microsoft.com/office/drawing/2014/main" id="{0A197A05-8B06-C039-4BE5-72AB804556C1}"/>
                </a:ext>
              </a:extLst>
            </p:cNvPr>
            <p:cNvSpPr/>
            <p:nvPr/>
          </p:nvSpPr>
          <p:spPr>
            <a:xfrm>
              <a:off x="9179878" y="1300574"/>
              <a:ext cx="1135543" cy="3114013"/>
            </a:xfrm>
            <a:prstGeom prst="rect">
              <a:avLst/>
            </a:prstGeom>
            <a:solidFill>
              <a:schemeClr val="accent3">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grpSp>
      <p:grpSp>
        <p:nvGrpSpPr>
          <p:cNvPr id="74" name="Group 73">
            <a:extLst>
              <a:ext uri="{FF2B5EF4-FFF2-40B4-BE49-F238E27FC236}">
                <a16:creationId xmlns:a16="http://schemas.microsoft.com/office/drawing/2014/main" id="{E12E1931-9453-5BE2-54C6-393898D26ADE}"/>
              </a:ext>
            </a:extLst>
          </p:cNvPr>
          <p:cNvGrpSpPr/>
          <p:nvPr/>
        </p:nvGrpSpPr>
        <p:grpSpPr>
          <a:xfrm>
            <a:off x="378676" y="4478671"/>
            <a:ext cx="9936745" cy="2584383"/>
            <a:chOff x="378676" y="1300574"/>
            <a:chExt cx="9936745" cy="3114013"/>
          </a:xfrm>
        </p:grpSpPr>
        <p:sp>
          <p:nvSpPr>
            <p:cNvPr id="75" name="Rectangle 74">
              <a:extLst>
                <a:ext uri="{FF2B5EF4-FFF2-40B4-BE49-F238E27FC236}">
                  <a16:creationId xmlns:a16="http://schemas.microsoft.com/office/drawing/2014/main" id="{E69C1CC0-85B9-0FDF-41BE-F7DE251119EB}"/>
                </a:ext>
              </a:extLst>
            </p:cNvPr>
            <p:cNvSpPr/>
            <p:nvPr/>
          </p:nvSpPr>
          <p:spPr>
            <a:xfrm>
              <a:off x="378676" y="1300574"/>
              <a:ext cx="1135543" cy="3114013"/>
            </a:xfrm>
            <a:prstGeom prst="rect">
              <a:avLst/>
            </a:prstGeom>
            <a:solidFill>
              <a:schemeClr val="accent3">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76" name="Rectangle 75">
              <a:extLst>
                <a:ext uri="{FF2B5EF4-FFF2-40B4-BE49-F238E27FC236}">
                  <a16:creationId xmlns:a16="http://schemas.microsoft.com/office/drawing/2014/main" id="{825D9EDF-BF95-AD7C-36B6-1F35377153BB}"/>
                </a:ext>
              </a:extLst>
            </p:cNvPr>
            <p:cNvSpPr/>
            <p:nvPr/>
          </p:nvSpPr>
          <p:spPr>
            <a:xfrm>
              <a:off x="1610876" y="1300574"/>
              <a:ext cx="1135543" cy="3114013"/>
            </a:xfrm>
            <a:prstGeom prst="rect">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77" name="Rectangle 76">
              <a:extLst>
                <a:ext uri="{FF2B5EF4-FFF2-40B4-BE49-F238E27FC236}">
                  <a16:creationId xmlns:a16="http://schemas.microsoft.com/office/drawing/2014/main" id="{B55C5233-DD1E-06F5-4781-AA5BBD3F750E}"/>
                </a:ext>
              </a:extLst>
            </p:cNvPr>
            <p:cNvSpPr/>
            <p:nvPr/>
          </p:nvSpPr>
          <p:spPr>
            <a:xfrm>
              <a:off x="4075276" y="1300574"/>
              <a:ext cx="1135543" cy="3114013"/>
            </a:xfrm>
            <a:prstGeom prst="rect">
              <a:avLst/>
            </a:prstGeom>
            <a:solidFill>
              <a:schemeClr val="bg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78" name="Rectangle 77">
              <a:extLst>
                <a:ext uri="{FF2B5EF4-FFF2-40B4-BE49-F238E27FC236}">
                  <a16:creationId xmlns:a16="http://schemas.microsoft.com/office/drawing/2014/main" id="{B9F550E5-D52F-5B21-FA22-15A25EC67CAA}"/>
                </a:ext>
              </a:extLst>
            </p:cNvPr>
            <p:cNvSpPr/>
            <p:nvPr/>
          </p:nvSpPr>
          <p:spPr>
            <a:xfrm>
              <a:off x="2843076" y="1300574"/>
              <a:ext cx="1135543" cy="3114013"/>
            </a:xfrm>
            <a:prstGeom prst="rect">
              <a:avLst/>
            </a:prstGeom>
            <a:solidFill>
              <a:schemeClr val="bg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79" name="Rectangle 78">
              <a:extLst>
                <a:ext uri="{FF2B5EF4-FFF2-40B4-BE49-F238E27FC236}">
                  <a16:creationId xmlns:a16="http://schemas.microsoft.com/office/drawing/2014/main" id="{F558867F-026E-0CB8-AD25-7AF1A1927BB0}"/>
                </a:ext>
              </a:extLst>
            </p:cNvPr>
            <p:cNvSpPr/>
            <p:nvPr/>
          </p:nvSpPr>
          <p:spPr>
            <a:xfrm>
              <a:off x="5307476" y="1300574"/>
              <a:ext cx="1135543" cy="3114013"/>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80" name="Rectangle 79">
              <a:extLst>
                <a:ext uri="{FF2B5EF4-FFF2-40B4-BE49-F238E27FC236}">
                  <a16:creationId xmlns:a16="http://schemas.microsoft.com/office/drawing/2014/main" id="{FE360C92-D504-B3E7-73C5-DC2CA2839FF1}"/>
                </a:ext>
              </a:extLst>
            </p:cNvPr>
            <p:cNvSpPr/>
            <p:nvPr/>
          </p:nvSpPr>
          <p:spPr>
            <a:xfrm>
              <a:off x="6539676" y="1300574"/>
              <a:ext cx="1135543" cy="3114013"/>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81" name="Rectangle 80">
              <a:extLst>
                <a:ext uri="{FF2B5EF4-FFF2-40B4-BE49-F238E27FC236}">
                  <a16:creationId xmlns:a16="http://schemas.microsoft.com/office/drawing/2014/main" id="{E21C5391-5B61-6DD6-6405-448334658C00}"/>
                </a:ext>
              </a:extLst>
            </p:cNvPr>
            <p:cNvSpPr/>
            <p:nvPr/>
          </p:nvSpPr>
          <p:spPr>
            <a:xfrm>
              <a:off x="7771876" y="1300574"/>
              <a:ext cx="1311344" cy="3114013"/>
            </a:xfrm>
            <a:prstGeom prst="rect">
              <a:avLst/>
            </a:prstGeom>
            <a:solidFill>
              <a:schemeClr val="tx1">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82" name="Rectangle 81">
              <a:extLst>
                <a:ext uri="{FF2B5EF4-FFF2-40B4-BE49-F238E27FC236}">
                  <a16:creationId xmlns:a16="http://schemas.microsoft.com/office/drawing/2014/main" id="{B3BAE663-6161-38B3-8CBA-5DAF6BFA763C}"/>
                </a:ext>
              </a:extLst>
            </p:cNvPr>
            <p:cNvSpPr/>
            <p:nvPr/>
          </p:nvSpPr>
          <p:spPr>
            <a:xfrm>
              <a:off x="9179878" y="1300574"/>
              <a:ext cx="1135543" cy="3114013"/>
            </a:xfrm>
            <a:prstGeom prst="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grpSp>
      <p:sp>
        <p:nvSpPr>
          <p:cNvPr id="18" name="Freeform 17">
            <a:extLst>
              <a:ext uri="{FF2B5EF4-FFF2-40B4-BE49-F238E27FC236}">
                <a16:creationId xmlns:a16="http://schemas.microsoft.com/office/drawing/2014/main" id="{741DE352-BF0D-DF47-216B-B7BF7F9CED5E}"/>
              </a:ext>
            </a:extLst>
          </p:cNvPr>
          <p:cNvSpPr/>
          <p:nvPr/>
        </p:nvSpPr>
        <p:spPr>
          <a:xfrm>
            <a:off x="6665741" y="2054632"/>
            <a:ext cx="1220117" cy="4805872"/>
          </a:xfrm>
          <a:custGeom>
            <a:avLst/>
            <a:gdLst>
              <a:gd name="connsiteX0" fmla="*/ 0 w 1220117"/>
              <a:gd name="connsiteY0" fmla="*/ 0 h 4805872"/>
              <a:gd name="connsiteX1" fmla="*/ 1220117 w 1220117"/>
              <a:gd name="connsiteY1" fmla="*/ 0 h 4805872"/>
              <a:gd name="connsiteX2" fmla="*/ 1220117 w 1220117"/>
              <a:gd name="connsiteY2" fmla="*/ 4805873 h 4805872"/>
              <a:gd name="connsiteX3" fmla="*/ 0 w 1220117"/>
              <a:gd name="connsiteY3" fmla="*/ 4805873 h 4805872"/>
            </a:gdLst>
            <a:ahLst/>
            <a:cxnLst>
              <a:cxn ang="0">
                <a:pos x="connsiteX0" y="connsiteY0"/>
              </a:cxn>
              <a:cxn ang="0">
                <a:pos x="connsiteX1" y="connsiteY1"/>
              </a:cxn>
              <a:cxn ang="0">
                <a:pos x="connsiteX2" y="connsiteY2"/>
              </a:cxn>
              <a:cxn ang="0">
                <a:pos x="connsiteX3" y="connsiteY3"/>
              </a:cxn>
            </a:cxnLst>
            <a:rect l="l" t="t" r="r" b="b"/>
            <a:pathLst>
              <a:path w="1220117" h="4805872">
                <a:moveTo>
                  <a:pt x="0" y="0"/>
                </a:moveTo>
                <a:lnTo>
                  <a:pt x="1220117" y="0"/>
                </a:lnTo>
                <a:lnTo>
                  <a:pt x="1220117" y="4805873"/>
                </a:lnTo>
                <a:lnTo>
                  <a:pt x="0" y="4805873"/>
                </a:lnTo>
                <a:close/>
              </a:path>
            </a:pathLst>
          </a:custGeom>
          <a:noFill/>
          <a:ln w="12692" cap="flat">
            <a:noFill/>
            <a:prstDash val="solid"/>
            <a:miter/>
          </a:ln>
        </p:spPr>
        <p:txBody>
          <a:bodyPr rtlCol="0" anchor="ctr"/>
          <a:lstStyle/>
          <a:p>
            <a:endParaRPr lang="en-US">
              <a:latin typeface="Roboto Condensed" panose="02000000000000000000" pitchFamily="2" charset="0"/>
            </a:endParaRPr>
          </a:p>
        </p:txBody>
      </p:sp>
      <p:grpSp>
        <p:nvGrpSpPr>
          <p:cNvPr id="196" name="Group 195">
            <a:extLst>
              <a:ext uri="{FF2B5EF4-FFF2-40B4-BE49-F238E27FC236}">
                <a16:creationId xmlns:a16="http://schemas.microsoft.com/office/drawing/2014/main" id="{8772F144-7361-E176-0871-0762A622973F}"/>
              </a:ext>
            </a:extLst>
          </p:cNvPr>
          <p:cNvGrpSpPr/>
          <p:nvPr/>
        </p:nvGrpSpPr>
        <p:grpSpPr>
          <a:xfrm>
            <a:off x="7682357" y="148205"/>
            <a:ext cx="2407127" cy="1035820"/>
            <a:chOff x="7682357" y="148205"/>
            <a:chExt cx="2407127" cy="1035820"/>
          </a:xfrm>
        </p:grpSpPr>
        <p:grpSp>
          <p:nvGrpSpPr>
            <p:cNvPr id="197" name="Graphic 4">
              <a:extLst>
                <a:ext uri="{FF2B5EF4-FFF2-40B4-BE49-F238E27FC236}">
                  <a16:creationId xmlns:a16="http://schemas.microsoft.com/office/drawing/2014/main" id="{1B7E53EE-4C70-2730-3E51-ACFDDA0F7A98}"/>
                </a:ext>
              </a:extLst>
            </p:cNvPr>
            <p:cNvGrpSpPr/>
            <p:nvPr/>
          </p:nvGrpSpPr>
          <p:grpSpPr>
            <a:xfrm>
              <a:off x="9170973" y="148205"/>
              <a:ext cx="918511" cy="1035820"/>
              <a:chOff x="9170973" y="148205"/>
              <a:chExt cx="918511" cy="1035820"/>
            </a:xfrm>
          </p:grpSpPr>
          <p:sp>
            <p:nvSpPr>
              <p:cNvPr id="202" name="Freeform 201">
                <a:extLst>
                  <a:ext uri="{FF2B5EF4-FFF2-40B4-BE49-F238E27FC236}">
                    <a16:creationId xmlns:a16="http://schemas.microsoft.com/office/drawing/2014/main" id="{E1B24516-00F1-C53C-D930-4BD543E3C701}"/>
                  </a:ext>
                </a:extLst>
              </p:cNvPr>
              <p:cNvSpPr/>
              <p:nvPr/>
            </p:nvSpPr>
            <p:spPr>
              <a:xfrm>
                <a:off x="9211791" y="644914"/>
                <a:ext cx="213663" cy="75508"/>
              </a:xfrm>
              <a:custGeom>
                <a:avLst/>
                <a:gdLst>
                  <a:gd name="connsiteX0" fmla="*/ 102893 w 213663"/>
                  <a:gd name="connsiteY0" fmla="*/ 75473 h 75508"/>
                  <a:gd name="connsiteX1" fmla="*/ 0 w 213663"/>
                  <a:gd name="connsiteY1" fmla="*/ 30748 h 75508"/>
                  <a:gd name="connsiteX2" fmla="*/ 29344 w 213663"/>
                  <a:gd name="connsiteY2" fmla="*/ 0 h 75508"/>
                  <a:gd name="connsiteX3" fmla="*/ 186987 w 213663"/>
                  <a:gd name="connsiteY3" fmla="*/ 4193 h 75508"/>
                  <a:gd name="connsiteX4" fmla="*/ 213664 w 213663"/>
                  <a:gd name="connsiteY4" fmla="*/ 37228 h 75508"/>
                  <a:gd name="connsiteX5" fmla="*/ 102893 w 213663"/>
                  <a:gd name="connsiteY5" fmla="*/ 75473 h 7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663" h="75508">
                    <a:moveTo>
                      <a:pt x="102893" y="75473"/>
                    </a:moveTo>
                    <a:cubicBezTo>
                      <a:pt x="69485" y="74711"/>
                      <a:pt x="33535" y="62894"/>
                      <a:pt x="0" y="30748"/>
                    </a:cubicBezTo>
                    <a:lnTo>
                      <a:pt x="29344" y="0"/>
                    </a:lnTo>
                    <a:cubicBezTo>
                      <a:pt x="102639" y="70009"/>
                      <a:pt x="183558" y="6861"/>
                      <a:pt x="186987" y="4193"/>
                    </a:cubicBezTo>
                    <a:lnTo>
                      <a:pt x="213664" y="37228"/>
                    </a:lnTo>
                    <a:cubicBezTo>
                      <a:pt x="191052" y="55525"/>
                      <a:pt x="149640" y="76489"/>
                      <a:pt x="102893" y="75473"/>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03" name="Freeform 202">
                <a:extLst>
                  <a:ext uri="{FF2B5EF4-FFF2-40B4-BE49-F238E27FC236}">
                    <a16:creationId xmlns:a16="http://schemas.microsoft.com/office/drawing/2014/main" id="{E76F76AB-2033-F29F-2FCB-3C24D52AEB3C}"/>
                  </a:ext>
                </a:extLst>
              </p:cNvPr>
              <p:cNvSpPr/>
              <p:nvPr/>
            </p:nvSpPr>
            <p:spPr>
              <a:xfrm>
                <a:off x="9170973" y="597512"/>
                <a:ext cx="78078" cy="84625"/>
              </a:xfrm>
              <a:custGeom>
                <a:avLst/>
                <a:gdLst>
                  <a:gd name="connsiteX0" fmla="*/ 43866 w 78078"/>
                  <a:gd name="connsiteY0" fmla="*/ 82089 h 84625"/>
                  <a:gd name="connsiteX1" fmla="*/ 77275 w 78078"/>
                  <a:gd name="connsiteY1" fmla="*/ 51722 h 84625"/>
                  <a:gd name="connsiteX2" fmla="*/ 9568 w 78078"/>
                  <a:gd name="connsiteY2" fmla="*/ 7124 h 84625"/>
                  <a:gd name="connsiteX3" fmla="*/ 43866 w 78078"/>
                  <a:gd name="connsiteY3" fmla="*/ 82089 h 84625"/>
                </a:gdLst>
                <a:ahLst/>
                <a:cxnLst>
                  <a:cxn ang="0">
                    <a:pos x="connsiteX0" y="connsiteY0"/>
                  </a:cxn>
                  <a:cxn ang="0">
                    <a:pos x="connsiteX1" y="connsiteY1"/>
                  </a:cxn>
                  <a:cxn ang="0">
                    <a:pos x="connsiteX2" y="connsiteY2"/>
                  </a:cxn>
                  <a:cxn ang="0">
                    <a:pos x="connsiteX3" y="connsiteY3"/>
                  </a:cxn>
                </a:cxnLst>
                <a:rect l="l" t="t" r="r" b="b"/>
                <a:pathLst>
                  <a:path w="78078" h="84625">
                    <a:moveTo>
                      <a:pt x="43866" y="82089"/>
                    </a:moveTo>
                    <a:cubicBezTo>
                      <a:pt x="64445" y="91364"/>
                      <a:pt x="82102" y="73830"/>
                      <a:pt x="77275" y="51722"/>
                    </a:cubicBezTo>
                    <a:cubicBezTo>
                      <a:pt x="69907" y="18432"/>
                      <a:pt x="30020" y="-14984"/>
                      <a:pt x="9568" y="7124"/>
                    </a:cubicBezTo>
                    <a:cubicBezTo>
                      <a:pt x="-13170" y="31647"/>
                      <a:pt x="7154" y="65571"/>
                      <a:pt x="43866" y="82089"/>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nvGrpSpPr>
              <p:cNvPr id="204" name="Graphic 4">
                <a:extLst>
                  <a:ext uri="{FF2B5EF4-FFF2-40B4-BE49-F238E27FC236}">
                    <a16:creationId xmlns:a16="http://schemas.microsoft.com/office/drawing/2014/main" id="{5C5955FD-3C9B-1518-4B43-5C7866661C4D}"/>
                  </a:ext>
                </a:extLst>
              </p:cNvPr>
              <p:cNvGrpSpPr/>
              <p:nvPr/>
            </p:nvGrpSpPr>
            <p:grpSpPr>
              <a:xfrm>
                <a:off x="9454996" y="857992"/>
                <a:ext cx="381695" cy="326032"/>
                <a:chOff x="9454996" y="857992"/>
                <a:chExt cx="381695" cy="326032"/>
              </a:xfrm>
            </p:grpSpPr>
            <p:grpSp>
              <p:nvGrpSpPr>
                <p:cNvPr id="216" name="Graphic 4">
                  <a:extLst>
                    <a:ext uri="{FF2B5EF4-FFF2-40B4-BE49-F238E27FC236}">
                      <a16:creationId xmlns:a16="http://schemas.microsoft.com/office/drawing/2014/main" id="{CBDC761E-4A94-0490-7E9E-CFCE90AAABF7}"/>
                    </a:ext>
                  </a:extLst>
                </p:cNvPr>
                <p:cNvGrpSpPr/>
                <p:nvPr/>
              </p:nvGrpSpPr>
              <p:grpSpPr>
                <a:xfrm>
                  <a:off x="9681758" y="860787"/>
                  <a:ext cx="154933" cy="323237"/>
                  <a:chOff x="9681758" y="860787"/>
                  <a:chExt cx="154933" cy="323237"/>
                </a:xfrm>
              </p:grpSpPr>
              <p:sp>
                <p:nvSpPr>
                  <p:cNvPr id="220" name="Freeform 219">
                    <a:extLst>
                      <a:ext uri="{FF2B5EF4-FFF2-40B4-BE49-F238E27FC236}">
                        <a16:creationId xmlns:a16="http://schemas.microsoft.com/office/drawing/2014/main" id="{4D76B341-CAFA-1DE1-BE1D-57C99D6F6C2E}"/>
                      </a:ext>
                    </a:extLst>
                  </p:cNvPr>
                  <p:cNvSpPr/>
                  <p:nvPr/>
                </p:nvSpPr>
                <p:spPr>
                  <a:xfrm>
                    <a:off x="9688062" y="867140"/>
                    <a:ext cx="142070" cy="310404"/>
                  </a:xfrm>
                  <a:custGeom>
                    <a:avLst/>
                    <a:gdLst>
                      <a:gd name="connsiteX0" fmla="*/ 95234 w 142070"/>
                      <a:gd name="connsiteY0" fmla="*/ 310405 h 310404"/>
                      <a:gd name="connsiteX1" fmla="*/ 27019 w 142070"/>
                      <a:gd name="connsiteY1" fmla="*/ 300113 h 310404"/>
                      <a:gd name="connsiteX2" fmla="*/ 25622 w 142070"/>
                      <a:gd name="connsiteY2" fmla="*/ 299732 h 310404"/>
                      <a:gd name="connsiteX3" fmla="*/ 6568 w 142070"/>
                      <a:gd name="connsiteY3" fmla="*/ 265553 h 310404"/>
                      <a:gd name="connsiteX4" fmla="*/ 1359 w 142070"/>
                      <a:gd name="connsiteY4" fmla="*/ 36212 h 310404"/>
                      <a:gd name="connsiteX5" fmla="*/ 19017 w 142070"/>
                      <a:gd name="connsiteY5" fmla="*/ 1398 h 310404"/>
                      <a:gd name="connsiteX6" fmla="*/ 27654 w 142070"/>
                      <a:gd name="connsiteY6" fmla="*/ 0 h 310404"/>
                      <a:gd name="connsiteX7" fmla="*/ 53950 w 142070"/>
                      <a:gd name="connsiteY7" fmla="*/ 19059 h 310404"/>
                      <a:gd name="connsiteX8" fmla="*/ 68431 w 142070"/>
                      <a:gd name="connsiteY8" fmla="*/ 242047 h 310404"/>
                      <a:gd name="connsiteX9" fmla="*/ 98537 w 142070"/>
                      <a:gd name="connsiteY9" fmla="*/ 236965 h 310404"/>
                      <a:gd name="connsiteX10" fmla="*/ 140457 w 142070"/>
                      <a:gd name="connsiteY10" fmla="*/ 268094 h 310404"/>
                      <a:gd name="connsiteX11" fmla="*/ 136646 w 142070"/>
                      <a:gd name="connsiteY11" fmla="*/ 296428 h 310404"/>
                      <a:gd name="connsiteX12" fmla="*/ 95234 w 142070"/>
                      <a:gd name="connsiteY12" fmla="*/ 310405 h 310404"/>
                      <a:gd name="connsiteX13" fmla="*/ 95234 w 142070"/>
                      <a:gd name="connsiteY13" fmla="*/ 310405 h 3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070" h="310404">
                        <a:moveTo>
                          <a:pt x="95234" y="310405"/>
                        </a:moveTo>
                        <a:cubicBezTo>
                          <a:pt x="72877" y="310405"/>
                          <a:pt x="45820" y="304814"/>
                          <a:pt x="27019" y="300113"/>
                        </a:cubicBezTo>
                        <a:cubicBezTo>
                          <a:pt x="27019" y="300113"/>
                          <a:pt x="25876" y="299859"/>
                          <a:pt x="25622" y="299732"/>
                        </a:cubicBezTo>
                        <a:cubicBezTo>
                          <a:pt x="10886" y="295539"/>
                          <a:pt x="2376" y="280165"/>
                          <a:pt x="6568" y="265553"/>
                        </a:cubicBezTo>
                        <a:cubicBezTo>
                          <a:pt x="38579" y="153233"/>
                          <a:pt x="1741" y="37355"/>
                          <a:pt x="1359" y="36212"/>
                        </a:cubicBezTo>
                        <a:cubicBezTo>
                          <a:pt x="-3341" y="21727"/>
                          <a:pt x="4535" y="6099"/>
                          <a:pt x="19017" y="1398"/>
                        </a:cubicBezTo>
                        <a:cubicBezTo>
                          <a:pt x="21811" y="508"/>
                          <a:pt x="24733" y="0"/>
                          <a:pt x="27654" y="0"/>
                        </a:cubicBezTo>
                        <a:cubicBezTo>
                          <a:pt x="39595" y="0"/>
                          <a:pt x="50139" y="7624"/>
                          <a:pt x="53950" y="19059"/>
                        </a:cubicBezTo>
                        <a:cubicBezTo>
                          <a:pt x="55474" y="23506"/>
                          <a:pt x="88628" y="127440"/>
                          <a:pt x="68431" y="242047"/>
                        </a:cubicBezTo>
                        <a:cubicBezTo>
                          <a:pt x="79610" y="238616"/>
                          <a:pt x="89772" y="236965"/>
                          <a:pt x="98537" y="236965"/>
                        </a:cubicBezTo>
                        <a:cubicBezTo>
                          <a:pt x="120640" y="236965"/>
                          <a:pt x="135122" y="247765"/>
                          <a:pt x="140457" y="268094"/>
                        </a:cubicBezTo>
                        <a:cubicBezTo>
                          <a:pt x="143505" y="279656"/>
                          <a:pt x="142235" y="289186"/>
                          <a:pt x="136646" y="296428"/>
                        </a:cubicBezTo>
                        <a:cubicBezTo>
                          <a:pt x="129405" y="305831"/>
                          <a:pt x="115813" y="310405"/>
                          <a:pt x="95234" y="310405"/>
                        </a:cubicBezTo>
                        <a:lnTo>
                          <a:pt x="95234" y="310405"/>
                        </a:ln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21" name="Freeform 220">
                    <a:extLst>
                      <a:ext uri="{FF2B5EF4-FFF2-40B4-BE49-F238E27FC236}">
                        <a16:creationId xmlns:a16="http://schemas.microsoft.com/office/drawing/2014/main" id="{5490B2BF-D3C9-504C-98C6-800AC80142A1}"/>
                      </a:ext>
                    </a:extLst>
                  </p:cNvPr>
                  <p:cNvSpPr/>
                  <p:nvPr/>
                </p:nvSpPr>
                <p:spPr>
                  <a:xfrm>
                    <a:off x="9681758" y="860787"/>
                    <a:ext cx="154933" cy="323237"/>
                  </a:xfrm>
                  <a:custGeom>
                    <a:avLst/>
                    <a:gdLst>
                      <a:gd name="connsiteX0" fmla="*/ 33958 w 154933"/>
                      <a:gd name="connsiteY0" fmla="*/ 12706 h 323237"/>
                      <a:gd name="connsiteX1" fmla="*/ 54156 w 154933"/>
                      <a:gd name="connsiteY1" fmla="*/ 27445 h 323237"/>
                      <a:gd name="connsiteX2" fmla="*/ 66477 w 154933"/>
                      <a:gd name="connsiteY2" fmla="*/ 257929 h 323237"/>
                      <a:gd name="connsiteX3" fmla="*/ 104840 w 154933"/>
                      <a:gd name="connsiteY3" fmla="*/ 249798 h 323237"/>
                      <a:gd name="connsiteX4" fmla="*/ 140663 w 154933"/>
                      <a:gd name="connsiteY4" fmla="*/ 276226 h 323237"/>
                      <a:gd name="connsiteX5" fmla="*/ 101538 w 154933"/>
                      <a:gd name="connsiteY5" fmla="*/ 310532 h 323237"/>
                      <a:gd name="connsiteX6" fmla="*/ 34974 w 154933"/>
                      <a:gd name="connsiteY6" fmla="*/ 300367 h 323237"/>
                      <a:gd name="connsiteX7" fmla="*/ 34593 w 154933"/>
                      <a:gd name="connsiteY7" fmla="*/ 300240 h 323237"/>
                      <a:gd name="connsiteX8" fmla="*/ 33704 w 154933"/>
                      <a:gd name="connsiteY8" fmla="*/ 300113 h 323237"/>
                      <a:gd name="connsiteX9" fmla="*/ 19096 w 154933"/>
                      <a:gd name="connsiteY9" fmla="*/ 273812 h 323237"/>
                      <a:gd name="connsiteX10" fmla="*/ 13887 w 154933"/>
                      <a:gd name="connsiteY10" fmla="*/ 40659 h 323237"/>
                      <a:gd name="connsiteX11" fmla="*/ 27479 w 154933"/>
                      <a:gd name="connsiteY11" fmla="*/ 13849 h 323237"/>
                      <a:gd name="connsiteX12" fmla="*/ 33958 w 154933"/>
                      <a:gd name="connsiteY12" fmla="*/ 12706 h 323237"/>
                      <a:gd name="connsiteX13" fmla="*/ 33958 w 154933"/>
                      <a:gd name="connsiteY13" fmla="*/ 0 h 323237"/>
                      <a:gd name="connsiteX14" fmla="*/ 23414 w 154933"/>
                      <a:gd name="connsiteY14" fmla="*/ 1652 h 323237"/>
                      <a:gd name="connsiteX15" fmla="*/ 1693 w 154933"/>
                      <a:gd name="connsiteY15" fmla="*/ 44471 h 323237"/>
                      <a:gd name="connsiteX16" fmla="*/ 6773 w 154933"/>
                      <a:gd name="connsiteY16" fmla="*/ 270127 h 323237"/>
                      <a:gd name="connsiteX17" fmla="*/ 30147 w 154933"/>
                      <a:gd name="connsiteY17" fmla="*/ 312184 h 323237"/>
                      <a:gd name="connsiteX18" fmla="*/ 31290 w 154933"/>
                      <a:gd name="connsiteY18" fmla="*/ 312565 h 323237"/>
                      <a:gd name="connsiteX19" fmla="*/ 31671 w 154933"/>
                      <a:gd name="connsiteY19" fmla="*/ 312565 h 323237"/>
                      <a:gd name="connsiteX20" fmla="*/ 32052 w 154933"/>
                      <a:gd name="connsiteY20" fmla="*/ 312692 h 323237"/>
                      <a:gd name="connsiteX21" fmla="*/ 101665 w 154933"/>
                      <a:gd name="connsiteY21" fmla="*/ 323238 h 323237"/>
                      <a:gd name="connsiteX22" fmla="*/ 148157 w 154933"/>
                      <a:gd name="connsiteY22" fmla="*/ 306847 h 323237"/>
                      <a:gd name="connsiteX23" fmla="*/ 153112 w 154933"/>
                      <a:gd name="connsiteY23" fmla="*/ 273049 h 323237"/>
                      <a:gd name="connsiteX24" fmla="*/ 104968 w 154933"/>
                      <a:gd name="connsiteY24" fmla="*/ 237092 h 323237"/>
                      <a:gd name="connsiteX25" fmla="*/ 82738 w 154933"/>
                      <a:gd name="connsiteY25" fmla="*/ 239887 h 323237"/>
                      <a:gd name="connsiteX26" fmla="*/ 66350 w 154933"/>
                      <a:gd name="connsiteY26" fmla="*/ 23506 h 323237"/>
                      <a:gd name="connsiteX27" fmla="*/ 33958 w 154933"/>
                      <a:gd name="connsiteY27" fmla="*/ 0 h 323237"/>
                      <a:gd name="connsiteX28" fmla="*/ 33958 w 154933"/>
                      <a:gd name="connsiteY28" fmla="*/ 0 h 32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933" h="323237">
                        <a:moveTo>
                          <a:pt x="33958" y="12706"/>
                        </a:moveTo>
                        <a:cubicBezTo>
                          <a:pt x="42977" y="12706"/>
                          <a:pt x="51234" y="18423"/>
                          <a:pt x="54156" y="27445"/>
                        </a:cubicBezTo>
                        <a:cubicBezTo>
                          <a:pt x="55807" y="32400"/>
                          <a:pt x="90359" y="141035"/>
                          <a:pt x="66477" y="257929"/>
                        </a:cubicBezTo>
                        <a:cubicBezTo>
                          <a:pt x="79562" y="253101"/>
                          <a:pt x="93027" y="249798"/>
                          <a:pt x="104840" y="249798"/>
                        </a:cubicBezTo>
                        <a:cubicBezTo>
                          <a:pt x="121862" y="249798"/>
                          <a:pt x="135581" y="256659"/>
                          <a:pt x="140663" y="276226"/>
                        </a:cubicBezTo>
                        <a:cubicBezTo>
                          <a:pt x="147522" y="302527"/>
                          <a:pt x="127960" y="310532"/>
                          <a:pt x="101538" y="310532"/>
                        </a:cubicBezTo>
                        <a:cubicBezTo>
                          <a:pt x="80324" y="310532"/>
                          <a:pt x="54791" y="305322"/>
                          <a:pt x="34974" y="300367"/>
                        </a:cubicBezTo>
                        <a:cubicBezTo>
                          <a:pt x="34847" y="300367"/>
                          <a:pt x="34720" y="300240"/>
                          <a:pt x="34593" y="300240"/>
                        </a:cubicBezTo>
                        <a:cubicBezTo>
                          <a:pt x="34339" y="300113"/>
                          <a:pt x="33958" y="300240"/>
                          <a:pt x="33704" y="300113"/>
                        </a:cubicBezTo>
                        <a:cubicBezTo>
                          <a:pt x="22399" y="296936"/>
                          <a:pt x="15920" y="285120"/>
                          <a:pt x="19096" y="273812"/>
                        </a:cubicBezTo>
                        <a:cubicBezTo>
                          <a:pt x="51742" y="159459"/>
                          <a:pt x="14268" y="41802"/>
                          <a:pt x="13887" y="40659"/>
                        </a:cubicBezTo>
                        <a:cubicBezTo>
                          <a:pt x="10203" y="29478"/>
                          <a:pt x="16301" y="17534"/>
                          <a:pt x="27479" y="13849"/>
                        </a:cubicBezTo>
                        <a:cubicBezTo>
                          <a:pt x="29512" y="12960"/>
                          <a:pt x="31799" y="12706"/>
                          <a:pt x="33958" y="12706"/>
                        </a:cubicBezTo>
                        <a:moveTo>
                          <a:pt x="33958" y="0"/>
                        </a:moveTo>
                        <a:cubicBezTo>
                          <a:pt x="30401" y="0"/>
                          <a:pt x="26844" y="508"/>
                          <a:pt x="23414" y="1652"/>
                        </a:cubicBezTo>
                        <a:cubicBezTo>
                          <a:pt x="5631" y="7496"/>
                          <a:pt x="-4151" y="26682"/>
                          <a:pt x="1693" y="44471"/>
                        </a:cubicBezTo>
                        <a:cubicBezTo>
                          <a:pt x="2073" y="45614"/>
                          <a:pt x="38277" y="160094"/>
                          <a:pt x="6773" y="270127"/>
                        </a:cubicBezTo>
                        <a:cubicBezTo>
                          <a:pt x="1693" y="288169"/>
                          <a:pt x="12109" y="306974"/>
                          <a:pt x="30147" y="312184"/>
                        </a:cubicBezTo>
                        <a:lnTo>
                          <a:pt x="31290" y="312565"/>
                        </a:lnTo>
                        <a:lnTo>
                          <a:pt x="31671" y="312565"/>
                        </a:lnTo>
                        <a:lnTo>
                          <a:pt x="32052" y="312692"/>
                        </a:lnTo>
                        <a:cubicBezTo>
                          <a:pt x="59618" y="319680"/>
                          <a:pt x="83118" y="323238"/>
                          <a:pt x="101665" y="323238"/>
                        </a:cubicBezTo>
                        <a:cubicBezTo>
                          <a:pt x="124403" y="323238"/>
                          <a:pt x="139646" y="317901"/>
                          <a:pt x="148157" y="306847"/>
                        </a:cubicBezTo>
                        <a:cubicBezTo>
                          <a:pt x="155017" y="297953"/>
                          <a:pt x="156668" y="286645"/>
                          <a:pt x="153112" y="273049"/>
                        </a:cubicBezTo>
                        <a:cubicBezTo>
                          <a:pt x="147014" y="249925"/>
                          <a:pt x="129992" y="237092"/>
                          <a:pt x="104968" y="237092"/>
                        </a:cubicBezTo>
                        <a:cubicBezTo>
                          <a:pt x="98235" y="237092"/>
                          <a:pt x="90740" y="237981"/>
                          <a:pt x="82738" y="239887"/>
                        </a:cubicBezTo>
                        <a:cubicBezTo>
                          <a:pt x="99632" y="127694"/>
                          <a:pt x="67875" y="27953"/>
                          <a:pt x="66350" y="23506"/>
                        </a:cubicBezTo>
                        <a:cubicBezTo>
                          <a:pt x="61650" y="9402"/>
                          <a:pt x="48693" y="0"/>
                          <a:pt x="33958" y="0"/>
                        </a:cubicBezTo>
                        <a:lnTo>
                          <a:pt x="33958" y="0"/>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217" name="Graphic 4">
                  <a:extLst>
                    <a:ext uri="{FF2B5EF4-FFF2-40B4-BE49-F238E27FC236}">
                      <a16:creationId xmlns:a16="http://schemas.microsoft.com/office/drawing/2014/main" id="{37D12147-6F91-7366-2F17-63FB9C275378}"/>
                    </a:ext>
                  </a:extLst>
                </p:cNvPr>
                <p:cNvGrpSpPr/>
                <p:nvPr/>
              </p:nvGrpSpPr>
              <p:grpSpPr>
                <a:xfrm>
                  <a:off x="9454996" y="857992"/>
                  <a:ext cx="165277" cy="320188"/>
                  <a:chOff x="9454996" y="857992"/>
                  <a:chExt cx="165277" cy="320188"/>
                </a:xfrm>
              </p:grpSpPr>
              <p:sp>
                <p:nvSpPr>
                  <p:cNvPr id="218" name="Freeform 217">
                    <a:extLst>
                      <a:ext uri="{FF2B5EF4-FFF2-40B4-BE49-F238E27FC236}">
                        <a16:creationId xmlns:a16="http://schemas.microsoft.com/office/drawing/2014/main" id="{BA94C3D9-5986-A0D3-E868-286C63F9235F}"/>
                      </a:ext>
                    </a:extLst>
                  </p:cNvPr>
                  <p:cNvSpPr/>
                  <p:nvPr/>
                </p:nvSpPr>
                <p:spPr>
                  <a:xfrm>
                    <a:off x="9461318" y="864345"/>
                    <a:ext cx="152684" cy="307482"/>
                  </a:xfrm>
                  <a:custGeom>
                    <a:avLst/>
                    <a:gdLst>
                      <a:gd name="connsiteX0" fmla="*/ 51914 w 152684"/>
                      <a:gd name="connsiteY0" fmla="*/ 307482 h 307482"/>
                      <a:gd name="connsiteX1" fmla="*/ 5040 w 152684"/>
                      <a:gd name="connsiteY1" fmla="*/ 292108 h 307482"/>
                      <a:gd name="connsiteX2" fmla="*/ 2118 w 152684"/>
                      <a:gd name="connsiteY2" fmla="*/ 263266 h 307482"/>
                      <a:gd name="connsiteX3" fmla="*/ 42641 w 152684"/>
                      <a:gd name="connsiteY3" fmla="*/ 233788 h 307482"/>
                      <a:gd name="connsiteX4" fmla="*/ 75287 w 152684"/>
                      <a:gd name="connsiteY4" fmla="*/ 240141 h 307482"/>
                      <a:gd name="connsiteX5" fmla="*/ 99169 w 152684"/>
                      <a:gd name="connsiteY5" fmla="*/ 17915 h 307482"/>
                      <a:gd name="connsiteX6" fmla="*/ 125083 w 152684"/>
                      <a:gd name="connsiteY6" fmla="*/ 0 h 307482"/>
                      <a:gd name="connsiteX7" fmla="*/ 134737 w 152684"/>
                      <a:gd name="connsiteY7" fmla="*/ 1779 h 307482"/>
                      <a:gd name="connsiteX8" fmla="*/ 150996 w 152684"/>
                      <a:gd name="connsiteY8" fmla="*/ 37228 h 307482"/>
                      <a:gd name="connsiteX9" fmla="*/ 136134 w 152684"/>
                      <a:gd name="connsiteY9" fmla="*/ 266188 h 307482"/>
                      <a:gd name="connsiteX10" fmla="*/ 115683 w 152684"/>
                      <a:gd name="connsiteY10" fmla="*/ 299478 h 307482"/>
                      <a:gd name="connsiteX11" fmla="*/ 114285 w 152684"/>
                      <a:gd name="connsiteY11" fmla="*/ 299732 h 307482"/>
                      <a:gd name="connsiteX12" fmla="*/ 51914 w 152684"/>
                      <a:gd name="connsiteY12" fmla="*/ 307482 h 30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684" h="307482">
                        <a:moveTo>
                          <a:pt x="51914" y="307482"/>
                        </a:moveTo>
                        <a:cubicBezTo>
                          <a:pt x="28032" y="307482"/>
                          <a:pt x="12661" y="302400"/>
                          <a:pt x="5040" y="292108"/>
                        </a:cubicBezTo>
                        <a:cubicBezTo>
                          <a:pt x="-550" y="284612"/>
                          <a:pt x="-1439" y="274955"/>
                          <a:pt x="2118" y="263266"/>
                        </a:cubicBezTo>
                        <a:cubicBezTo>
                          <a:pt x="7961" y="243953"/>
                          <a:pt x="22062" y="233788"/>
                          <a:pt x="42641" y="233788"/>
                        </a:cubicBezTo>
                        <a:cubicBezTo>
                          <a:pt x="52041" y="233788"/>
                          <a:pt x="62965" y="235948"/>
                          <a:pt x="75287" y="240141"/>
                        </a:cubicBezTo>
                        <a:cubicBezTo>
                          <a:pt x="59917" y="124645"/>
                          <a:pt x="97518" y="22362"/>
                          <a:pt x="99169" y="17915"/>
                        </a:cubicBezTo>
                        <a:cubicBezTo>
                          <a:pt x="103233" y="7115"/>
                          <a:pt x="113523" y="0"/>
                          <a:pt x="125083" y="0"/>
                        </a:cubicBezTo>
                        <a:cubicBezTo>
                          <a:pt x="128386" y="0"/>
                          <a:pt x="131688" y="635"/>
                          <a:pt x="134737" y="1779"/>
                        </a:cubicBezTo>
                        <a:cubicBezTo>
                          <a:pt x="148964" y="7115"/>
                          <a:pt x="156205" y="22998"/>
                          <a:pt x="150996" y="37228"/>
                        </a:cubicBezTo>
                        <a:cubicBezTo>
                          <a:pt x="149345" y="41929"/>
                          <a:pt x="109204" y="154249"/>
                          <a:pt x="136134" y="266188"/>
                        </a:cubicBezTo>
                        <a:cubicBezTo>
                          <a:pt x="139691" y="281054"/>
                          <a:pt x="130545" y="295920"/>
                          <a:pt x="115683" y="299478"/>
                        </a:cubicBezTo>
                        <a:cubicBezTo>
                          <a:pt x="115683" y="299478"/>
                          <a:pt x="114412" y="299732"/>
                          <a:pt x="114285" y="299732"/>
                        </a:cubicBezTo>
                        <a:cubicBezTo>
                          <a:pt x="89895" y="304941"/>
                          <a:pt x="68936" y="307482"/>
                          <a:pt x="51914" y="307482"/>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19" name="Freeform 218">
                    <a:extLst>
                      <a:ext uri="{FF2B5EF4-FFF2-40B4-BE49-F238E27FC236}">
                        <a16:creationId xmlns:a16="http://schemas.microsoft.com/office/drawing/2014/main" id="{454FED24-42BB-3DB9-DE67-CF7663C97DA2}"/>
                      </a:ext>
                    </a:extLst>
                  </p:cNvPr>
                  <p:cNvSpPr/>
                  <p:nvPr/>
                </p:nvSpPr>
                <p:spPr>
                  <a:xfrm>
                    <a:off x="9454996" y="857992"/>
                    <a:ext cx="165277" cy="320188"/>
                  </a:xfrm>
                  <a:custGeom>
                    <a:avLst/>
                    <a:gdLst>
                      <a:gd name="connsiteX0" fmla="*/ 131277 w 165277"/>
                      <a:gd name="connsiteY0" fmla="*/ 12706 h 320188"/>
                      <a:gd name="connsiteX1" fmla="*/ 138772 w 165277"/>
                      <a:gd name="connsiteY1" fmla="*/ 14104 h 320188"/>
                      <a:gd name="connsiteX2" fmla="*/ 151221 w 165277"/>
                      <a:gd name="connsiteY2" fmla="*/ 41421 h 320188"/>
                      <a:gd name="connsiteX3" fmla="*/ 136231 w 165277"/>
                      <a:gd name="connsiteY3" fmla="*/ 274193 h 320188"/>
                      <a:gd name="connsiteX4" fmla="*/ 120480 w 165277"/>
                      <a:gd name="connsiteY4" fmla="*/ 299859 h 320188"/>
                      <a:gd name="connsiteX5" fmla="*/ 119591 w 165277"/>
                      <a:gd name="connsiteY5" fmla="*/ 299986 h 320188"/>
                      <a:gd name="connsiteX6" fmla="*/ 119082 w 165277"/>
                      <a:gd name="connsiteY6" fmla="*/ 300113 h 320188"/>
                      <a:gd name="connsiteX7" fmla="*/ 58235 w 165277"/>
                      <a:gd name="connsiteY7" fmla="*/ 307609 h 320188"/>
                      <a:gd name="connsiteX8" fmla="*/ 14537 w 165277"/>
                      <a:gd name="connsiteY8" fmla="*/ 271525 h 320188"/>
                      <a:gd name="connsiteX9" fmla="*/ 48962 w 165277"/>
                      <a:gd name="connsiteY9" fmla="*/ 246621 h 320188"/>
                      <a:gd name="connsiteX10" fmla="*/ 89358 w 165277"/>
                      <a:gd name="connsiteY10" fmla="*/ 256405 h 320188"/>
                      <a:gd name="connsiteX11" fmla="*/ 111333 w 165277"/>
                      <a:gd name="connsiteY11" fmla="*/ 26555 h 320188"/>
                      <a:gd name="connsiteX12" fmla="*/ 131277 w 165277"/>
                      <a:gd name="connsiteY12" fmla="*/ 12706 h 320188"/>
                      <a:gd name="connsiteX13" fmla="*/ 131277 w 165277"/>
                      <a:gd name="connsiteY13" fmla="*/ 0 h 320188"/>
                      <a:gd name="connsiteX14" fmla="*/ 99520 w 165277"/>
                      <a:gd name="connsiteY14" fmla="*/ 22108 h 320188"/>
                      <a:gd name="connsiteX15" fmla="*/ 74114 w 165277"/>
                      <a:gd name="connsiteY15" fmla="*/ 237600 h 320188"/>
                      <a:gd name="connsiteX16" fmla="*/ 48962 w 165277"/>
                      <a:gd name="connsiteY16" fmla="*/ 233788 h 320188"/>
                      <a:gd name="connsiteX17" fmla="*/ 2342 w 165277"/>
                      <a:gd name="connsiteY17" fmla="*/ 267713 h 320188"/>
                      <a:gd name="connsiteX18" fmla="*/ 6280 w 165277"/>
                      <a:gd name="connsiteY18" fmla="*/ 302273 h 320188"/>
                      <a:gd name="connsiteX19" fmla="*/ 58235 w 165277"/>
                      <a:gd name="connsiteY19" fmla="*/ 320188 h 320188"/>
                      <a:gd name="connsiteX20" fmla="*/ 121750 w 165277"/>
                      <a:gd name="connsiteY20" fmla="*/ 312438 h 320188"/>
                      <a:gd name="connsiteX21" fmla="*/ 122639 w 165277"/>
                      <a:gd name="connsiteY21" fmla="*/ 312311 h 320188"/>
                      <a:gd name="connsiteX22" fmla="*/ 123401 w 165277"/>
                      <a:gd name="connsiteY22" fmla="*/ 312184 h 320188"/>
                      <a:gd name="connsiteX23" fmla="*/ 148553 w 165277"/>
                      <a:gd name="connsiteY23" fmla="*/ 271271 h 320188"/>
                      <a:gd name="connsiteX24" fmla="*/ 163162 w 165277"/>
                      <a:gd name="connsiteY24" fmla="*/ 45868 h 320188"/>
                      <a:gd name="connsiteX25" fmla="*/ 143218 w 165277"/>
                      <a:gd name="connsiteY25" fmla="*/ 2287 h 320188"/>
                      <a:gd name="connsiteX26" fmla="*/ 131277 w 165277"/>
                      <a:gd name="connsiteY26" fmla="*/ 0 h 320188"/>
                      <a:gd name="connsiteX27" fmla="*/ 131277 w 165277"/>
                      <a:gd name="connsiteY27" fmla="*/ 0 h 32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277" h="320188">
                        <a:moveTo>
                          <a:pt x="131277" y="12706"/>
                        </a:moveTo>
                        <a:cubicBezTo>
                          <a:pt x="133818" y="12706"/>
                          <a:pt x="136231" y="13087"/>
                          <a:pt x="138772" y="14104"/>
                        </a:cubicBezTo>
                        <a:cubicBezTo>
                          <a:pt x="149824" y="18169"/>
                          <a:pt x="155413" y="30494"/>
                          <a:pt x="151221" y="41421"/>
                        </a:cubicBezTo>
                        <a:cubicBezTo>
                          <a:pt x="150839" y="42565"/>
                          <a:pt x="108412" y="158951"/>
                          <a:pt x="136231" y="274193"/>
                        </a:cubicBezTo>
                        <a:cubicBezTo>
                          <a:pt x="139026" y="285628"/>
                          <a:pt x="131912" y="297064"/>
                          <a:pt x="120480" y="299859"/>
                        </a:cubicBezTo>
                        <a:cubicBezTo>
                          <a:pt x="120226" y="299986"/>
                          <a:pt x="119844" y="299859"/>
                          <a:pt x="119591" y="299986"/>
                        </a:cubicBezTo>
                        <a:cubicBezTo>
                          <a:pt x="119463" y="299986"/>
                          <a:pt x="119336" y="300113"/>
                          <a:pt x="119082" y="300113"/>
                        </a:cubicBezTo>
                        <a:cubicBezTo>
                          <a:pt x="100917" y="303925"/>
                          <a:pt x="78052" y="307609"/>
                          <a:pt x="58235" y="307609"/>
                        </a:cubicBezTo>
                        <a:cubicBezTo>
                          <a:pt x="28764" y="307609"/>
                          <a:pt x="5899" y="299478"/>
                          <a:pt x="14537" y="271525"/>
                        </a:cubicBezTo>
                        <a:cubicBezTo>
                          <a:pt x="20126" y="253228"/>
                          <a:pt x="33084" y="246621"/>
                          <a:pt x="48962" y="246621"/>
                        </a:cubicBezTo>
                        <a:cubicBezTo>
                          <a:pt x="61411" y="246621"/>
                          <a:pt x="75638" y="250687"/>
                          <a:pt x="89358" y="256405"/>
                        </a:cubicBezTo>
                        <a:cubicBezTo>
                          <a:pt x="70430" y="138621"/>
                          <a:pt x="109555" y="31511"/>
                          <a:pt x="111333" y="26555"/>
                        </a:cubicBezTo>
                        <a:cubicBezTo>
                          <a:pt x="114509" y="18042"/>
                          <a:pt x="122639" y="12706"/>
                          <a:pt x="131277" y="12706"/>
                        </a:cubicBezTo>
                        <a:moveTo>
                          <a:pt x="131277" y="0"/>
                        </a:moveTo>
                        <a:cubicBezTo>
                          <a:pt x="117177" y="0"/>
                          <a:pt x="104347" y="8894"/>
                          <a:pt x="99520" y="22108"/>
                        </a:cubicBezTo>
                        <a:cubicBezTo>
                          <a:pt x="97868" y="26428"/>
                          <a:pt x="61919" y="124772"/>
                          <a:pt x="74114" y="237600"/>
                        </a:cubicBezTo>
                        <a:cubicBezTo>
                          <a:pt x="64968" y="235059"/>
                          <a:pt x="56584" y="233788"/>
                          <a:pt x="48962" y="233788"/>
                        </a:cubicBezTo>
                        <a:cubicBezTo>
                          <a:pt x="25716" y="233788"/>
                          <a:pt x="9075" y="245859"/>
                          <a:pt x="2342" y="267713"/>
                        </a:cubicBezTo>
                        <a:cubicBezTo>
                          <a:pt x="-2866" y="284739"/>
                          <a:pt x="1580" y="295920"/>
                          <a:pt x="6280" y="302273"/>
                        </a:cubicBezTo>
                        <a:cubicBezTo>
                          <a:pt x="15172" y="314344"/>
                          <a:pt x="32194" y="320188"/>
                          <a:pt x="58235" y="320188"/>
                        </a:cubicBezTo>
                        <a:cubicBezTo>
                          <a:pt x="75638" y="320188"/>
                          <a:pt x="96979" y="317647"/>
                          <a:pt x="121750" y="312438"/>
                        </a:cubicBezTo>
                        <a:lnTo>
                          <a:pt x="122639" y="312311"/>
                        </a:lnTo>
                        <a:lnTo>
                          <a:pt x="123401" y="312184"/>
                        </a:lnTo>
                        <a:cubicBezTo>
                          <a:pt x="141566" y="307863"/>
                          <a:pt x="152872" y="289440"/>
                          <a:pt x="148553" y="271271"/>
                        </a:cubicBezTo>
                        <a:cubicBezTo>
                          <a:pt x="122131" y="161238"/>
                          <a:pt x="161510" y="50569"/>
                          <a:pt x="163162" y="45868"/>
                        </a:cubicBezTo>
                        <a:cubicBezTo>
                          <a:pt x="169640" y="28461"/>
                          <a:pt x="160748" y="8767"/>
                          <a:pt x="143218" y="2287"/>
                        </a:cubicBezTo>
                        <a:cubicBezTo>
                          <a:pt x="139280" y="762"/>
                          <a:pt x="135342" y="0"/>
                          <a:pt x="131277" y="0"/>
                        </a:cubicBezTo>
                        <a:lnTo>
                          <a:pt x="131277" y="0"/>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205" name="Graphic 4">
                <a:extLst>
                  <a:ext uri="{FF2B5EF4-FFF2-40B4-BE49-F238E27FC236}">
                    <a16:creationId xmlns:a16="http://schemas.microsoft.com/office/drawing/2014/main" id="{65893709-6664-9D79-2A48-6DC2FA3BA053}"/>
                  </a:ext>
                </a:extLst>
              </p:cNvPr>
              <p:cNvGrpSpPr/>
              <p:nvPr/>
            </p:nvGrpSpPr>
            <p:grpSpPr>
              <a:xfrm>
                <a:off x="9342504" y="148205"/>
                <a:ext cx="746980" cy="816478"/>
                <a:chOff x="9342504" y="148205"/>
                <a:chExt cx="746980" cy="816478"/>
              </a:xfrm>
            </p:grpSpPr>
            <p:grpSp>
              <p:nvGrpSpPr>
                <p:cNvPr id="207" name="Graphic 4">
                  <a:extLst>
                    <a:ext uri="{FF2B5EF4-FFF2-40B4-BE49-F238E27FC236}">
                      <a16:creationId xmlns:a16="http://schemas.microsoft.com/office/drawing/2014/main" id="{42BDEBD2-27D2-133C-3FDA-7BDD260E8876}"/>
                    </a:ext>
                  </a:extLst>
                </p:cNvPr>
                <p:cNvGrpSpPr/>
                <p:nvPr/>
              </p:nvGrpSpPr>
              <p:grpSpPr>
                <a:xfrm>
                  <a:off x="9927474" y="722293"/>
                  <a:ext cx="120767" cy="242389"/>
                  <a:chOff x="9927474" y="722293"/>
                  <a:chExt cx="120767" cy="242389"/>
                </a:xfrm>
                <a:solidFill>
                  <a:srgbClr val="707927"/>
                </a:solidFill>
              </p:grpSpPr>
              <p:sp>
                <p:nvSpPr>
                  <p:cNvPr id="214" name="Freeform 213">
                    <a:extLst>
                      <a:ext uri="{FF2B5EF4-FFF2-40B4-BE49-F238E27FC236}">
                        <a16:creationId xmlns:a16="http://schemas.microsoft.com/office/drawing/2014/main" id="{5478D8DE-5854-7E59-971D-3693237E3F91}"/>
                      </a:ext>
                    </a:extLst>
                  </p:cNvPr>
                  <p:cNvSpPr/>
                  <p:nvPr/>
                </p:nvSpPr>
                <p:spPr>
                  <a:xfrm>
                    <a:off x="9927474" y="722293"/>
                    <a:ext cx="120767" cy="202277"/>
                  </a:xfrm>
                  <a:custGeom>
                    <a:avLst/>
                    <a:gdLst>
                      <a:gd name="connsiteX0" fmla="*/ 109246 w 120767"/>
                      <a:gd name="connsiteY0" fmla="*/ 202278 h 202277"/>
                      <a:gd name="connsiteX1" fmla="*/ 68850 w 120767"/>
                      <a:gd name="connsiteY1" fmla="*/ 189064 h 202277"/>
                      <a:gd name="connsiteX2" fmla="*/ 66690 w 120767"/>
                      <a:gd name="connsiteY2" fmla="*/ 89704 h 202277"/>
                      <a:gd name="connsiteX3" fmla="*/ 0 w 120767"/>
                      <a:gd name="connsiteY3" fmla="*/ 41548 h 202277"/>
                      <a:gd name="connsiteX4" fmla="*/ 9147 w 120767"/>
                      <a:gd name="connsiteY4" fmla="*/ 0 h 202277"/>
                      <a:gd name="connsiteX5" fmla="*/ 103402 w 120767"/>
                      <a:gd name="connsiteY5" fmla="*/ 68231 h 202277"/>
                      <a:gd name="connsiteX6" fmla="*/ 109246 w 120767"/>
                      <a:gd name="connsiteY6" fmla="*/ 202278 h 20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767" h="202277">
                        <a:moveTo>
                          <a:pt x="109246" y="202278"/>
                        </a:moveTo>
                        <a:lnTo>
                          <a:pt x="68850" y="189064"/>
                        </a:lnTo>
                        <a:cubicBezTo>
                          <a:pt x="81934" y="148786"/>
                          <a:pt x="81299" y="115369"/>
                          <a:pt x="66690" y="89704"/>
                        </a:cubicBezTo>
                        <a:cubicBezTo>
                          <a:pt x="45350" y="52221"/>
                          <a:pt x="509" y="41548"/>
                          <a:pt x="0" y="41548"/>
                        </a:cubicBezTo>
                        <a:lnTo>
                          <a:pt x="9147" y="0"/>
                        </a:lnTo>
                        <a:cubicBezTo>
                          <a:pt x="11687" y="508"/>
                          <a:pt x="72534" y="14358"/>
                          <a:pt x="103402" y="68231"/>
                        </a:cubicBezTo>
                        <a:cubicBezTo>
                          <a:pt x="124362" y="104824"/>
                          <a:pt x="126394" y="149929"/>
                          <a:pt x="109246" y="202278"/>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15" name="Freeform 214">
                    <a:extLst>
                      <a:ext uri="{FF2B5EF4-FFF2-40B4-BE49-F238E27FC236}">
                        <a16:creationId xmlns:a16="http://schemas.microsoft.com/office/drawing/2014/main" id="{4DA491C8-4DCD-AFF1-13D0-C4FFD02FADF6}"/>
                      </a:ext>
                    </a:extLst>
                  </p:cNvPr>
                  <p:cNvSpPr/>
                  <p:nvPr/>
                </p:nvSpPr>
                <p:spPr>
                  <a:xfrm>
                    <a:off x="9970444" y="874832"/>
                    <a:ext cx="71867" cy="89851"/>
                  </a:xfrm>
                  <a:custGeom>
                    <a:avLst/>
                    <a:gdLst>
                      <a:gd name="connsiteX0" fmla="*/ 32994 w 71867"/>
                      <a:gd name="connsiteY0" fmla="*/ 5268 h 89851"/>
                      <a:gd name="connsiteX1" fmla="*/ 71865 w 71867"/>
                      <a:gd name="connsiteY1" fmla="*/ 28139 h 89851"/>
                      <a:gd name="connsiteX2" fmla="*/ 14829 w 71867"/>
                      <a:gd name="connsiteY2" fmla="*/ 85697 h 89851"/>
                      <a:gd name="connsiteX3" fmla="*/ 32994 w 71867"/>
                      <a:gd name="connsiteY3" fmla="*/ 5268 h 89851"/>
                    </a:gdLst>
                    <a:ahLst/>
                    <a:cxnLst>
                      <a:cxn ang="0">
                        <a:pos x="connsiteX0" y="connsiteY0"/>
                      </a:cxn>
                      <a:cxn ang="0">
                        <a:pos x="connsiteX1" y="connsiteY1"/>
                      </a:cxn>
                      <a:cxn ang="0">
                        <a:pos x="connsiteX2" y="connsiteY2"/>
                      </a:cxn>
                      <a:cxn ang="0">
                        <a:pos x="connsiteX3" y="connsiteY3"/>
                      </a:cxn>
                    </a:cxnLst>
                    <a:rect l="l" t="t" r="r" b="b"/>
                    <a:pathLst>
                      <a:path w="71867" h="89851">
                        <a:moveTo>
                          <a:pt x="32994" y="5268"/>
                        </a:moveTo>
                        <a:cubicBezTo>
                          <a:pt x="51287" y="-8073"/>
                          <a:pt x="72119" y="5522"/>
                          <a:pt x="71865" y="28139"/>
                        </a:cubicBezTo>
                        <a:cubicBezTo>
                          <a:pt x="71484" y="62318"/>
                          <a:pt x="39346" y="103104"/>
                          <a:pt x="14829" y="85697"/>
                        </a:cubicBezTo>
                        <a:cubicBezTo>
                          <a:pt x="-12482" y="66384"/>
                          <a:pt x="475" y="29028"/>
                          <a:pt x="32994" y="5268"/>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sp>
              <p:nvSpPr>
                <p:cNvPr id="208" name="Freeform 207">
                  <a:extLst>
                    <a:ext uri="{FF2B5EF4-FFF2-40B4-BE49-F238E27FC236}">
                      <a16:creationId xmlns:a16="http://schemas.microsoft.com/office/drawing/2014/main" id="{A5E5D0A8-6661-8C8A-5B27-BA336358431F}"/>
                    </a:ext>
                  </a:extLst>
                </p:cNvPr>
                <p:cNvSpPr/>
                <p:nvPr/>
              </p:nvSpPr>
              <p:spPr>
                <a:xfrm>
                  <a:off x="9342504" y="148205"/>
                  <a:ext cx="746980" cy="778080"/>
                </a:xfrm>
                <a:custGeom>
                  <a:avLst/>
                  <a:gdLst>
                    <a:gd name="connsiteX0" fmla="*/ 739057 w 746980"/>
                    <a:gd name="connsiteY0" fmla="*/ 416917 h 778080"/>
                    <a:gd name="connsiteX1" fmla="*/ 701457 w 746980"/>
                    <a:gd name="connsiteY1" fmla="*/ 385533 h 778080"/>
                    <a:gd name="connsiteX2" fmla="*/ 699551 w 746980"/>
                    <a:gd name="connsiteY2" fmla="*/ 354023 h 778080"/>
                    <a:gd name="connsiteX3" fmla="*/ 690913 w 746980"/>
                    <a:gd name="connsiteY3" fmla="*/ 317303 h 778080"/>
                    <a:gd name="connsiteX4" fmla="*/ 632353 w 746980"/>
                    <a:gd name="connsiteY4" fmla="*/ 232681 h 778080"/>
                    <a:gd name="connsiteX5" fmla="*/ 539621 w 746980"/>
                    <a:gd name="connsiteY5" fmla="*/ 195834 h 778080"/>
                    <a:gd name="connsiteX6" fmla="*/ 607709 w 746980"/>
                    <a:gd name="connsiteY6" fmla="*/ 72206 h 778080"/>
                    <a:gd name="connsiteX7" fmla="*/ 610885 w 746980"/>
                    <a:gd name="connsiteY7" fmla="*/ 45015 h 778080"/>
                    <a:gd name="connsiteX8" fmla="*/ 612028 w 746980"/>
                    <a:gd name="connsiteY8" fmla="*/ 33961 h 778080"/>
                    <a:gd name="connsiteX9" fmla="*/ 615330 w 746980"/>
                    <a:gd name="connsiteY9" fmla="*/ 37 h 778080"/>
                    <a:gd name="connsiteX10" fmla="*/ 542034 w 746980"/>
                    <a:gd name="connsiteY10" fmla="*/ 6135 h 778080"/>
                    <a:gd name="connsiteX11" fmla="*/ 515485 w 746980"/>
                    <a:gd name="connsiteY11" fmla="*/ 13251 h 778080"/>
                    <a:gd name="connsiteX12" fmla="*/ 414370 w 746980"/>
                    <a:gd name="connsiteY12" fmla="*/ 91900 h 778080"/>
                    <a:gd name="connsiteX13" fmla="*/ 385915 w 746980"/>
                    <a:gd name="connsiteY13" fmla="*/ 189100 h 778080"/>
                    <a:gd name="connsiteX14" fmla="*/ 266127 w 746980"/>
                    <a:gd name="connsiteY14" fmla="*/ 141453 h 778080"/>
                    <a:gd name="connsiteX15" fmla="*/ 170600 w 746980"/>
                    <a:gd name="connsiteY15" fmla="*/ 151364 h 778080"/>
                    <a:gd name="connsiteX16" fmla="*/ 78631 w 746980"/>
                    <a:gd name="connsiteY16" fmla="*/ 237001 h 778080"/>
                    <a:gd name="connsiteX17" fmla="*/ 72407 w 746980"/>
                    <a:gd name="connsiteY17" fmla="*/ 249580 h 778080"/>
                    <a:gd name="connsiteX18" fmla="*/ 70501 w 746980"/>
                    <a:gd name="connsiteY18" fmla="*/ 260634 h 778080"/>
                    <a:gd name="connsiteX19" fmla="*/ 18165 w 746980"/>
                    <a:gd name="connsiteY19" fmla="*/ 279947 h 778080"/>
                    <a:gd name="connsiteX20" fmla="*/ 0 w 746980"/>
                    <a:gd name="connsiteY20" fmla="*/ 333185 h 778080"/>
                    <a:gd name="connsiteX21" fmla="*/ 2414 w 746980"/>
                    <a:gd name="connsiteY21" fmla="*/ 463420 h 778080"/>
                    <a:gd name="connsiteX22" fmla="*/ 58815 w 746980"/>
                    <a:gd name="connsiteY22" fmla="*/ 530126 h 778080"/>
                    <a:gd name="connsiteX23" fmla="*/ 66436 w 746980"/>
                    <a:gd name="connsiteY23" fmla="*/ 532032 h 778080"/>
                    <a:gd name="connsiteX24" fmla="*/ 106832 w 746980"/>
                    <a:gd name="connsiteY24" fmla="*/ 635839 h 778080"/>
                    <a:gd name="connsiteX25" fmla="*/ 183176 w 746980"/>
                    <a:gd name="connsiteY25" fmla="*/ 729354 h 778080"/>
                    <a:gd name="connsiteX26" fmla="*/ 275527 w 746980"/>
                    <a:gd name="connsiteY26" fmla="*/ 747524 h 778080"/>
                    <a:gd name="connsiteX27" fmla="*/ 296868 w 746980"/>
                    <a:gd name="connsiteY27" fmla="*/ 744601 h 778080"/>
                    <a:gd name="connsiteX28" fmla="*/ 324687 w 746980"/>
                    <a:gd name="connsiteY28" fmla="*/ 756291 h 778080"/>
                    <a:gd name="connsiteX29" fmla="*/ 388075 w 746980"/>
                    <a:gd name="connsiteY29" fmla="*/ 778018 h 778080"/>
                    <a:gd name="connsiteX30" fmla="*/ 398237 w 746980"/>
                    <a:gd name="connsiteY30" fmla="*/ 777383 h 778080"/>
                    <a:gd name="connsiteX31" fmla="*/ 476995 w 746980"/>
                    <a:gd name="connsiteY31" fmla="*/ 751844 h 778080"/>
                    <a:gd name="connsiteX32" fmla="*/ 577476 w 746980"/>
                    <a:gd name="connsiteY32" fmla="*/ 665444 h 778080"/>
                    <a:gd name="connsiteX33" fmla="*/ 595768 w 746980"/>
                    <a:gd name="connsiteY33" fmla="*/ 642827 h 778080"/>
                    <a:gd name="connsiteX34" fmla="*/ 600976 w 746980"/>
                    <a:gd name="connsiteY34" fmla="*/ 636093 h 778080"/>
                    <a:gd name="connsiteX35" fmla="*/ 610249 w 746980"/>
                    <a:gd name="connsiteY35" fmla="*/ 637999 h 778080"/>
                    <a:gd name="connsiteX36" fmla="*/ 687737 w 746980"/>
                    <a:gd name="connsiteY36" fmla="*/ 596197 h 778080"/>
                    <a:gd name="connsiteX37" fmla="*/ 743122 w 746980"/>
                    <a:gd name="connsiteY37" fmla="*/ 467232 h 778080"/>
                    <a:gd name="connsiteX38" fmla="*/ 739057 w 746980"/>
                    <a:gd name="connsiteY38" fmla="*/ 416917 h 77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46980" h="778080">
                      <a:moveTo>
                        <a:pt x="739057" y="416917"/>
                      </a:moveTo>
                      <a:cubicBezTo>
                        <a:pt x="730800" y="402305"/>
                        <a:pt x="718351" y="390997"/>
                        <a:pt x="701457" y="385533"/>
                      </a:cubicBezTo>
                      <a:cubicBezTo>
                        <a:pt x="700821" y="375368"/>
                        <a:pt x="700186" y="365077"/>
                        <a:pt x="699551" y="354023"/>
                      </a:cubicBezTo>
                      <a:cubicBezTo>
                        <a:pt x="698154" y="341190"/>
                        <a:pt x="694978" y="329246"/>
                        <a:pt x="690913" y="317303"/>
                      </a:cubicBezTo>
                      <a:cubicBezTo>
                        <a:pt x="678972" y="280455"/>
                        <a:pt x="659918" y="252884"/>
                        <a:pt x="632353" y="232681"/>
                      </a:cubicBezTo>
                      <a:cubicBezTo>
                        <a:pt x="605549" y="213368"/>
                        <a:pt x="575189" y="200790"/>
                        <a:pt x="539621" y="195834"/>
                      </a:cubicBezTo>
                      <a:cubicBezTo>
                        <a:pt x="576841" y="167627"/>
                        <a:pt x="598944" y="127350"/>
                        <a:pt x="607709" y="72206"/>
                      </a:cubicBezTo>
                      <a:cubicBezTo>
                        <a:pt x="609614" y="62931"/>
                        <a:pt x="609741" y="54418"/>
                        <a:pt x="610885" y="45015"/>
                      </a:cubicBezTo>
                      <a:cubicBezTo>
                        <a:pt x="611774" y="41585"/>
                        <a:pt x="611900" y="37392"/>
                        <a:pt x="612028" y="33961"/>
                      </a:cubicBezTo>
                      <a:lnTo>
                        <a:pt x="615330" y="37"/>
                      </a:lnTo>
                      <a:cubicBezTo>
                        <a:pt x="615330" y="37"/>
                        <a:pt x="571124" y="-853"/>
                        <a:pt x="542034" y="6135"/>
                      </a:cubicBezTo>
                      <a:cubicBezTo>
                        <a:pt x="533523" y="7660"/>
                        <a:pt x="524886" y="10074"/>
                        <a:pt x="515485" y="13251"/>
                      </a:cubicBezTo>
                      <a:cubicBezTo>
                        <a:pt x="469247" y="28498"/>
                        <a:pt x="435457" y="55815"/>
                        <a:pt x="414370" y="91900"/>
                      </a:cubicBezTo>
                      <a:cubicBezTo>
                        <a:pt x="394935" y="125571"/>
                        <a:pt x="389091" y="161147"/>
                        <a:pt x="385915" y="189100"/>
                      </a:cubicBezTo>
                      <a:cubicBezTo>
                        <a:pt x="345647" y="163561"/>
                        <a:pt x="306776" y="148314"/>
                        <a:pt x="266127" y="141453"/>
                      </a:cubicBezTo>
                      <a:cubicBezTo>
                        <a:pt x="232210" y="136498"/>
                        <a:pt x="200706" y="139166"/>
                        <a:pt x="170600" y="151364"/>
                      </a:cubicBezTo>
                      <a:cubicBezTo>
                        <a:pt x="131984" y="166738"/>
                        <a:pt x="101624" y="195834"/>
                        <a:pt x="78631" y="237001"/>
                      </a:cubicBezTo>
                      <a:cubicBezTo>
                        <a:pt x="76853" y="241194"/>
                        <a:pt x="74186" y="245387"/>
                        <a:pt x="72407" y="249580"/>
                      </a:cubicBezTo>
                      <a:lnTo>
                        <a:pt x="70501" y="260634"/>
                      </a:lnTo>
                      <a:cubicBezTo>
                        <a:pt x="44968" y="258347"/>
                        <a:pt x="27819" y="269910"/>
                        <a:pt x="18165" y="279947"/>
                      </a:cubicBezTo>
                      <a:cubicBezTo>
                        <a:pt x="-127" y="300023"/>
                        <a:pt x="254" y="324672"/>
                        <a:pt x="0" y="333185"/>
                      </a:cubicBezTo>
                      <a:cubicBezTo>
                        <a:pt x="0" y="333185"/>
                        <a:pt x="2033" y="436230"/>
                        <a:pt x="2414" y="463420"/>
                      </a:cubicBezTo>
                      <a:cubicBezTo>
                        <a:pt x="3430" y="496582"/>
                        <a:pt x="25787" y="523519"/>
                        <a:pt x="58815" y="530126"/>
                      </a:cubicBezTo>
                      <a:cubicBezTo>
                        <a:pt x="61355" y="531015"/>
                        <a:pt x="63896" y="531143"/>
                        <a:pt x="66436" y="532032"/>
                      </a:cubicBezTo>
                      <a:cubicBezTo>
                        <a:pt x="77488" y="570531"/>
                        <a:pt x="91334" y="604837"/>
                        <a:pt x="106832" y="635839"/>
                      </a:cubicBezTo>
                      <a:cubicBezTo>
                        <a:pt x="122329" y="665952"/>
                        <a:pt x="144560" y="703053"/>
                        <a:pt x="183176" y="729354"/>
                      </a:cubicBezTo>
                      <a:cubicBezTo>
                        <a:pt x="211631" y="748667"/>
                        <a:pt x="243007" y="755274"/>
                        <a:pt x="275527" y="747524"/>
                      </a:cubicBezTo>
                      <a:cubicBezTo>
                        <a:pt x="282386" y="745999"/>
                        <a:pt x="289246" y="745237"/>
                        <a:pt x="296868" y="744601"/>
                      </a:cubicBezTo>
                      <a:cubicBezTo>
                        <a:pt x="305378" y="743966"/>
                        <a:pt x="313763" y="748413"/>
                        <a:pt x="324687" y="756291"/>
                      </a:cubicBezTo>
                      <a:cubicBezTo>
                        <a:pt x="343107" y="770267"/>
                        <a:pt x="364193" y="777510"/>
                        <a:pt x="388075" y="778018"/>
                      </a:cubicBezTo>
                      <a:cubicBezTo>
                        <a:pt x="391505" y="778145"/>
                        <a:pt x="394935" y="778145"/>
                        <a:pt x="398237" y="777383"/>
                      </a:cubicBezTo>
                      <a:cubicBezTo>
                        <a:pt x="424659" y="775350"/>
                        <a:pt x="449430" y="767345"/>
                        <a:pt x="476995" y="751844"/>
                      </a:cubicBezTo>
                      <a:cubicBezTo>
                        <a:pt x="511420" y="732150"/>
                        <a:pt x="542670" y="705594"/>
                        <a:pt x="577476" y="665444"/>
                      </a:cubicBezTo>
                      <a:cubicBezTo>
                        <a:pt x="584462" y="657058"/>
                        <a:pt x="590560" y="649561"/>
                        <a:pt x="595768" y="642827"/>
                      </a:cubicBezTo>
                      <a:lnTo>
                        <a:pt x="600976" y="636093"/>
                      </a:lnTo>
                      <a:lnTo>
                        <a:pt x="610249" y="637999"/>
                      </a:lnTo>
                      <a:cubicBezTo>
                        <a:pt x="645056" y="643844"/>
                        <a:pt x="672494" y="629105"/>
                        <a:pt x="687737" y="596197"/>
                      </a:cubicBezTo>
                      <a:cubicBezTo>
                        <a:pt x="695740" y="579298"/>
                        <a:pt x="736008" y="486672"/>
                        <a:pt x="743122" y="467232"/>
                      </a:cubicBezTo>
                      <a:cubicBezTo>
                        <a:pt x="749346" y="451222"/>
                        <a:pt x="748076" y="432418"/>
                        <a:pt x="739057" y="416917"/>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209" name="Freeform 208">
                  <a:extLst>
                    <a:ext uri="{FF2B5EF4-FFF2-40B4-BE49-F238E27FC236}">
                      <a16:creationId xmlns:a16="http://schemas.microsoft.com/office/drawing/2014/main" id="{A31698C6-E458-94E4-D0D4-2136C1D1A4FB}"/>
                    </a:ext>
                  </a:extLst>
                </p:cNvPr>
                <p:cNvSpPr/>
                <p:nvPr/>
              </p:nvSpPr>
              <p:spPr>
                <a:xfrm>
                  <a:off x="9434346" y="319122"/>
                  <a:ext cx="578879" cy="575922"/>
                </a:xfrm>
                <a:custGeom>
                  <a:avLst/>
                  <a:gdLst>
                    <a:gd name="connsiteX0" fmla="*/ 316176 w 578879"/>
                    <a:gd name="connsiteY0" fmla="*/ 374329 h 575922"/>
                    <a:gd name="connsiteX1" fmla="*/ 319734 w 578879"/>
                    <a:gd name="connsiteY1" fmla="*/ 204197 h 575922"/>
                    <a:gd name="connsiteX2" fmla="*/ 578365 w 578879"/>
                    <a:gd name="connsiteY2" fmla="*/ 239392 h 575922"/>
                    <a:gd name="connsiteX3" fmla="*/ 569854 w 578879"/>
                    <a:gd name="connsiteY3" fmla="*/ 155787 h 575922"/>
                    <a:gd name="connsiteX4" fmla="*/ 522853 w 578879"/>
                    <a:gd name="connsiteY4" fmla="*/ 86794 h 575922"/>
                    <a:gd name="connsiteX5" fmla="*/ 418943 w 578879"/>
                    <a:gd name="connsiteY5" fmla="*/ 54013 h 575922"/>
                    <a:gd name="connsiteX6" fmla="*/ 315796 w 578879"/>
                    <a:gd name="connsiteY6" fmla="*/ 67100 h 575922"/>
                    <a:gd name="connsiteX7" fmla="*/ 306522 w 578879"/>
                    <a:gd name="connsiteY7" fmla="*/ 64305 h 575922"/>
                    <a:gd name="connsiteX8" fmla="*/ 171744 w 578879"/>
                    <a:gd name="connsiteY8" fmla="*/ 1919 h 575922"/>
                    <a:gd name="connsiteX9" fmla="*/ 93367 w 578879"/>
                    <a:gd name="connsiteY9" fmla="*/ 9670 h 575922"/>
                    <a:gd name="connsiteX10" fmla="*/ 17912 w 578879"/>
                    <a:gd name="connsiteY10" fmla="*/ 81204 h 575922"/>
                    <a:gd name="connsiteX11" fmla="*/ 0 w 578879"/>
                    <a:gd name="connsiteY11" fmla="*/ 125039 h 575922"/>
                    <a:gd name="connsiteX12" fmla="*/ 245167 w 578879"/>
                    <a:gd name="connsiteY12" fmla="*/ 194032 h 575922"/>
                    <a:gd name="connsiteX13" fmla="*/ 182288 w 578879"/>
                    <a:gd name="connsiteY13" fmla="*/ 354380 h 575922"/>
                    <a:gd name="connsiteX14" fmla="*/ 636 w 578879"/>
                    <a:gd name="connsiteY14" fmla="*/ 334432 h 575922"/>
                    <a:gd name="connsiteX15" fmla="*/ 44969 w 578879"/>
                    <a:gd name="connsiteY15" fmla="*/ 451072 h 575922"/>
                    <a:gd name="connsiteX16" fmla="*/ 111278 w 578879"/>
                    <a:gd name="connsiteY16" fmla="*/ 533279 h 575922"/>
                    <a:gd name="connsiteX17" fmla="*/ 178223 w 578879"/>
                    <a:gd name="connsiteY17" fmla="*/ 546620 h 575922"/>
                    <a:gd name="connsiteX18" fmla="*/ 206423 w 578879"/>
                    <a:gd name="connsiteY18" fmla="*/ 542936 h 575922"/>
                    <a:gd name="connsiteX19" fmla="*/ 253678 w 578879"/>
                    <a:gd name="connsiteY19" fmla="*/ 560978 h 575922"/>
                    <a:gd name="connsiteX20" fmla="*/ 305252 w 578879"/>
                    <a:gd name="connsiteY20" fmla="*/ 575717 h 575922"/>
                    <a:gd name="connsiteX21" fmla="*/ 370291 w 578879"/>
                    <a:gd name="connsiteY21" fmla="*/ 554117 h 575922"/>
                    <a:gd name="connsiteX22" fmla="*/ 463022 w 578879"/>
                    <a:gd name="connsiteY22" fmla="*/ 474451 h 575922"/>
                    <a:gd name="connsiteX23" fmla="*/ 497066 w 578879"/>
                    <a:gd name="connsiteY23" fmla="*/ 431759 h 575922"/>
                    <a:gd name="connsiteX24" fmla="*/ 316176 w 578879"/>
                    <a:gd name="connsiteY24" fmla="*/ 374329 h 57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8879" h="575922">
                      <a:moveTo>
                        <a:pt x="316176" y="374329"/>
                      </a:moveTo>
                      <a:lnTo>
                        <a:pt x="319734" y="204197"/>
                      </a:lnTo>
                      <a:lnTo>
                        <a:pt x="578365" y="239392"/>
                      </a:lnTo>
                      <a:cubicBezTo>
                        <a:pt x="579762" y="211312"/>
                        <a:pt x="578746" y="183232"/>
                        <a:pt x="569854" y="155787"/>
                      </a:cubicBezTo>
                      <a:cubicBezTo>
                        <a:pt x="561089" y="128343"/>
                        <a:pt x="546226" y="104202"/>
                        <a:pt x="522853" y="86794"/>
                      </a:cubicBezTo>
                      <a:cubicBezTo>
                        <a:pt x="491858" y="64051"/>
                        <a:pt x="456290" y="54776"/>
                        <a:pt x="418943" y="54013"/>
                      </a:cubicBezTo>
                      <a:cubicBezTo>
                        <a:pt x="384138" y="52489"/>
                        <a:pt x="349077" y="57698"/>
                        <a:pt x="315796" y="67100"/>
                      </a:cubicBezTo>
                      <a:cubicBezTo>
                        <a:pt x="313255" y="67863"/>
                        <a:pt x="308173" y="66084"/>
                        <a:pt x="306522" y="64305"/>
                      </a:cubicBezTo>
                      <a:cubicBezTo>
                        <a:pt x="266381" y="33684"/>
                        <a:pt x="222556" y="9797"/>
                        <a:pt x="171744" y="1919"/>
                      </a:cubicBezTo>
                      <a:cubicBezTo>
                        <a:pt x="144560" y="-2020"/>
                        <a:pt x="118138" y="-114"/>
                        <a:pt x="93367" y="9670"/>
                      </a:cubicBezTo>
                      <a:cubicBezTo>
                        <a:pt x="59069" y="23392"/>
                        <a:pt x="34680" y="49312"/>
                        <a:pt x="17912" y="81204"/>
                      </a:cubicBezTo>
                      <a:cubicBezTo>
                        <a:pt x="10798" y="94672"/>
                        <a:pt x="6225" y="110682"/>
                        <a:pt x="0" y="125039"/>
                      </a:cubicBezTo>
                      <a:lnTo>
                        <a:pt x="245167" y="194032"/>
                      </a:lnTo>
                      <a:lnTo>
                        <a:pt x="182288" y="354380"/>
                      </a:lnTo>
                      <a:lnTo>
                        <a:pt x="636" y="334432"/>
                      </a:lnTo>
                      <a:cubicBezTo>
                        <a:pt x="1398" y="336973"/>
                        <a:pt x="21977" y="410540"/>
                        <a:pt x="44969" y="451072"/>
                      </a:cubicBezTo>
                      <a:cubicBezTo>
                        <a:pt x="62118" y="482074"/>
                        <a:pt x="81045" y="512187"/>
                        <a:pt x="111278" y="533279"/>
                      </a:cubicBezTo>
                      <a:cubicBezTo>
                        <a:pt x="132238" y="547383"/>
                        <a:pt x="153452" y="552846"/>
                        <a:pt x="178223" y="546620"/>
                      </a:cubicBezTo>
                      <a:cubicBezTo>
                        <a:pt x="187623" y="544206"/>
                        <a:pt x="196133" y="543571"/>
                        <a:pt x="206423" y="542936"/>
                      </a:cubicBezTo>
                      <a:cubicBezTo>
                        <a:pt x="224334" y="542427"/>
                        <a:pt x="239451" y="549543"/>
                        <a:pt x="253678" y="560978"/>
                      </a:cubicBezTo>
                      <a:cubicBezTo>
                        <a:pt x="268795" y="572413"/>
                        <a:pt x="286452" y="576987"/>
                        <a:pt x="305252" y="575717"/>
                      </a:cubicBezTo>
                      <a:cubicBezTo>
                        <a:pt x="329134" y="574573"/>
                        <a:pt x="350602" y="565552"/>
                        <a:pt x="370291" y="554117"/>
                      </a:cubicBezTo>
                      <a:cubicBezTo>
                        <a:pt x="406494" y="532771"/>
                        <a:pt x="435965" y="504437"/>
                        <a:pt x="463022" y="474451"/>
                      </a:cubicBezTo>
                      <a:cubicBezTo>
                        <a:pt x="475217" y="461110"/>
                        <a:pt x="485761" y="445990"/>
                        <a:pt x="497066" y="431759"/>
                      </a:cubicBezTo>
                      <a:lnTo>
                        <a:pt x="316176" y="374329"/>
                      </a:lnTo>
                      <a:close/>
                    </a:path>
                  </a:pathLst>
                </a:custGeom>
                <a:solidFill>
                  <a:srgbClr val="ACB22A"/>
                </a:solidFill>
                <a:ln w="12692" cap="flat">
                  <a:noFill/>
                  <a:prstDash val="solid"/>
                  <a:miter/>
                </a:ln>
              </p:spPr>
              <p:txBody>
                <a:bodyPr rtlCol="0" anchor="ctr"/>
                <a:lstStyle/>
                <a:p>
                  <a:endParaRPr lang="en-US">
                    <a:latin typeface="Roboto Condensed" panose="02000000000000000000" pitchFamily="2" charset="0"/>
                  </a:endParaRPr>
                </a:p>
              </p:txBody>
            </p:sp>
            <p:sp>
              <p:nvSpPr>
                <p:cNvPr id="210" name="Freeform 209">
                  <a:extLst>
                    <a:ext uri="{FF2B5EF4-FFF2-40B4-BE49-F238E27FC236}">
                      <a16:creationId xmlns:a16="http://schemas.microsoft.com/office/drawing/2014/main" id="{460D6873-9419-E8FD-9AC7-BD7C48ADF41B}"/>
                    </a:ext>
                  </a:extLst>
                </p:cNvPr>
                <p:cNvSpPr/>
                <p:nvPr/>
              </p:nvSpPr>
              <p:spPr>
                <a:xfrm>
                  <a:off x="9372991" y="440745"/>
                  <a:ext cx="683897" cy="317333"/>
                </a:xfrm>
                <a:custGeom>
                  <a:avLst/>
                  <a:gdLst>
                    <a:gd name="connsiteX0" fmla="*/ 657631 w 683897"/>
                    <a:gd name="connsiteY0" fmla="*/ 121581 h 317333"/>
                    <a:gd name="connsiteX1" fmla="*/ 405223 w 683897"/>
                    <a:gd name="connsiteY1" fmla="*/ 72028 h 317333"/>
                    <a:gd name="connsiteX2" fmla="*/ 362796 w 683897"/>
                    <a:gd name="connsiteY2" fmla="*/ 105191 h 317333"/>
                    <a:gd name="connsiteX3" fmla="*/ 362414 w 683897"/>
                    <a:gd name="connsiteY3" fmla="*/ 122217 h 317333"/>
                    <a:gd name="connsiteX4" fmla="*/ 313254 w 683897"/>
                    <a:gd name="connsiteY4" fmla="*/ 112687 h 317333"/>
                    <a:gd name="connsiteX5" fmla="*/ 318589 w 683897"/>
                    <a:gd name="connsiteY5" fmla="*/ 100871 h 317333"/>
                    <a:gd name="connsiteX6" fmla="*/ 293310 w 683897"/>
                    <a:gd name="connsiteY6" fmla="*/ 50937 h 317333"/>
                    <a:gd name="connsiteX7" fmla="*/ 42555 w 683897"/>
                    <a:gd name="connsiteY7" fmla="*/ 621 h 317333"/>
                    <a:gd name="connsiteX8" fmla="*/ 10035 w 683897"/>
                    <a:gd name="connsiteY8" fmla="*/ 10151 h 317333"/>
                    <a:gd name="connsiteX9" fmla="*/ 0 w 683897"/>
                    <a:gd name="connsiteY9" fmla="*/ 41407 h 317333"/>
                    <a:gd name="connsiteX10" fmla="*/ 2414 w 683897"/>
                    <a:gd name="connsiteY10" fmla="*/ 171643 h 317333"/>
                    <a:gd name="connsiteX11" fmla="*/ 33917 w 683897"/>
                    <a:gd name="connsiteY11" fmla="*/ 207981 h 317333"/>
                    <a:gd name="connsiteX12" fmla="*/ 225350 w 683897"/>
                    <a:gd name="connsiteY12" fmla="*/ 245210 h 317333"/>
                    <a:gd name="connsiteX13" fmla="*/ 263205 w 683897"/>
                    <a:gd name="connsiteY13" fmla="*/ 227294 h 317333"/>
                    <a:gd name="connsiteX14" fmla="*/ 303346 w 683897"/>
                    <a:gd name="connsiteY14" fmla="*/ 136193 h 317333"/>
                    <a:gd name="connsiteX15" fmla="*/ 363431 w 683897"/>
                    <a:gd name="connsiteY15" fmla="*/ 148518 h 317333"/>
                    <a:gd name="connsiteX16" fmla="*/ 364828 w 683897"/>
                    <a:gd name="connsiteY16" fmla="*/ 242923 h 317333"/>
                    <a:gd name="connsiteX17" fmla="*/ 393029 w 683897"/>
                    <a:gd name="connsiteY17" fmla="*/ 278372 h 317333"/>
                    <a:gd name="connsiteX18" fmla="*/ 583573 w 683897"/>
                    <a:gd name="connsiteY18" fmla="*/ 316363 h 317333"/>
                    <a:gd name="connsiteX19" fmla="*/ 626635 w 683897"/>
                    <a:gd name="connsiteY19" fmla="*/ 293492 h 317333"/>
                    <a:gd name="connsiteX20" fmla="*/ 648993 w 683897"/>
                    <a:gd name="connsiteY20" fmla="*/ 242923 h 317333"/>
                    <a:gd name="connsiteX21" fmla="*/ 681259 w 683897"/>
                    <a:gd name="connsiteY21" fmla="*/ 166179 h 317333"/>
                    <a:gd name="connsiteX22" fmla="*/ 657631 w 683897"/>
                    <a:gd name="connsiteY22" fmla="*/ 121581 h 317333"/>
                    <a:gd name="connsiteX23" fmla="*/ 294962 w 683897"/>
                    <a:gd name="connsiteY23" fmla="*/ 91850 h 317333"/>
                    <a:gd name="connsiteX24" fmla="*/ 242245 w 683897"/>
                    <a:gd name="connsiteY24" fmla="*/ 213191 h 317333"/>
                    <a:gd name="connsiteX25" fmla="*/ 226747 w 683897"/>
                    <a:gd name="connsiteY25" fmla="*/ 220560 h 317333"/>
                    <a:gd name="connsiteX26" fmla="*/ 42047 w 683897"/>
                    <a:gd name="connsiteY26" fmla="*/ 184348 h 317333"/>
                    <a:gd name="connsiteX27" fmla="*/ 31122 w 683897"/>
                    <a:gd name="connsiteY27" fmla="*/ 179901 h 317333"/>
                    <a:gd name="connsiteX28" fmla="*/ 27946 w 683897"/>
                    <a:gd name="connsiteY28" fmla="*/ 167958 h 317333"/>
                    <a:gd name="connsiteX29" fmla="*/ 25406 w 683897"/>
                    <a:gd name="connsiteY29" fmla="*/ 43694 h 317333"/>
                    <a:gd name="connsiteX30" fmla="*/ 25533 w 683897"/>
                    <a:gd name="connsiteY30" fmla="*/ 39501 h 317333"/>
                    <a:gd name="connsiteX31" fmla="*/ 41157 w 683897"/>
                    <a:gd name="connsiteY31" fmla="*/ 27050 h 317333"/>
                    <a:gd name="connsiteX32" fmla="*/ 285180 w 683897"/>
                    <a:gd name="connsiteY32" fmla="*/ 74697 h 317333"/>
                    <a:gd name="connsiteX33" fmla="*/ 295343 w 683897"/>
                    <a:gd name="connsiteY33" fmla="*/ 79144 h 317333"/>
                    <a:gd name="connsiteX34" fmla="*/ 294962 w 683897"/>
                    <a:gd name="connsiteY34" fmla="*/ 91850 h 317333"/>
                    <a:gd name="connsiteX35" fmla="*/ 656741 w 683897"/>
                    <a:gd name="connsiteY35" fmla="*/ 162494 h 317333"/>
                    <a:gd name="connsiteX36" fmla="*/ 604914 w 683897"/>
                    <a:gd name="connsiteY36" fmla="*/ 281421 h 317333"/>
                    <a:gd name="connsiteX37" fmla="*/ 587764 w 683897"/>
                    <a:gd name="connsiteY37" fmla="*/ 290443 h 317333"/>
                    <a:gd name="connsiteX38" fmla="*/ 404843 w 683897"/>
                    <a:gd name="connsiteY38" fmla="*/ 255120 h 317333"/>
                    <a:gd name="connsiteX39" fmla="*/ 391378 w 683897"/>
                    <a:gd name="connsiteY39" fmla="*/ 247243 h 317333"/>
                    <a:gd name="connsiteX40" fmla="*/ 389853 w 683897"/>
                    <a:gd name="connsiteY40" fmla="*/ 236188 h 317333"/>
                    <a:gd name="connsiteX41" fmla="*/ 387312 w 683897"/>
                    <a:gd name="connsiteY41" fmla="*/ 111925 h 317333"/>
                    <a:gd name="connsiteX42" fmla="*/ 388329 w 683897"/>
                    <a:gd name="connsiteY42" fmla="*/ 101760 h 317333"/>
                    <a:gd name="connsiteX43" fmla="*/ 397856 w 683897"/>
                    <a:gd name="connsiteY43" fmla="*/ 96043 h 317333"/>
                    <a:gd name="connsiteX44" fmla="*/ 648612 w 683897"/>
                    <a:gd name="connsiteY44" fmla="*/ 145596 h 317333"/>
                    <a:gd name="connsiteX45" fmla="*/ 659536 w 683897"/>
                    <a:gd name="connsiteY45" fmla="*/ 150932 h 317333"/>
                    <a:gd name="connsiteX46" fmla="*/ 656741 w 683897"/>
                    <a:gd name="connsiteY46" fmla="*/ 162494 h 31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3897" h="317333">
                      <a:moveTo>
                        <a:pt x="657631" y="121581"/>
                      </a:moveTo>
                      <a:cubicBezTo>
                        <a:pt x="651661" y="119803"/>
                        <a:pt x="467087" y="84353"/>
                        <a:pt x="405223" y="72028"/>
                      </a:cubicBezTo>
                      <a:cubicBezTo>
                        <a:pt x="381469" y="67327"/>
                        <a:pt x="364193" y="81431"/>
                        <a:pt x="362796" y="105191"/>
                      </a:cubicBezTo>
                      <a:lnTo>
                        <a:pt x="362414" y="122217"/>
                      </a:lnTo>
                      <a:cubicBezTo>
                        <a:pt x="345519" y="118405"/>
                        <a:pt x="329387" y="115610"/>
                        <a:pt x="313254" y="112687"/>
                      </a:cubicBezTo>
                      <a:cubicBezTo>
                        <a:pt x="315033" y="108494"/>
                        <a:pt x="316811" y="104301"/>
                        <a:pt x="318589" y="100871"/>
                      </a:cubicBezTo>
                      <a:cubicBezTo>
                        <a:pt x="327609" y="78890"/>
                        <a:pt x="320368" y="55003"/>
                        <a:pt x="293310" y="50937"/>
                      </a:cubicBezTo>
                      <a:cubicBezTo>
                        <a:pt x="278956" y="48141"/>
                        <a:pt x="48525" y="1511"/>
                        <a:pt x="42555" y="621"/>
                      </a:cubicBezTo>
                      <a:cubicBezTo>
                        <a:pt x="29852" y="-1285"/>
                        <a:pt x="18673" y="1003"/>
                        <a:pt x="10035" y="10151"/>
                      </a:cubicBezTo>
                      <a:cubicBezTo>
                        <a:pt x="1397" y="19299"/>
                        <a:pt x="254" y="29464"/>
                        <a:pt x="0" y="41407"/>
                      </a:cubicBezTo>
                      <a:lnTo>
                        <a:pt x="2414" y="171643"/>
                      </a:lnTo>
                      <a:cubicBezTo>
                        <a:pt x="2921" y="190320"/>
                        <a:pt x="15370" y="204297"/>
                        <a:pt x="33917" y="207981"/>
                      </a:cubicBezTo>
                      <a:cubicBezTo>
                        <a:pt x="42427" y="209887"/>
                        <a:pt x="183811" y="236697"/>
                        <a:pt x="225350" y="245210"/>
                      </a:cubicBezTo>
                      <a:cubicBezTo>
                        <a:pt x="239704" y="248005"/>
                        <a:pt x="257742" y="239111"/>
                        <a:pt x="263205" y="227294"/>
                      </a:cubicBezTo>
                      <a:cubicBezTo>
                        <a:pt x="267651" y="217130"/>
                        <a:pt x="294454" y="157285"/>
                        <a:pt x="303346" y="136193"/>
                      </a:cubicBezTo>
                      <a:cubicBezTo>
                        <a:pt x="323671" y="140005"/>
                        <a:pt x="343995" y="144706"/>
                        <a:pt x="363431" y="148518"/>
                      </a:cubicBezTo>
                      <a:cubicBezTo>
                        <a:pt x="364447" y="180918"/>
                        <a:pt x="364701" y="211539"/>
                        <a:pt x="364828" y="242923"/>
                      </a:cubicBezTo>
                      <a:cubicBezTo>
                        <a:pt x="365337" y="259948"/>
                        <a:pt x="376896" y="274687"/>
                        <a:pt x="393029" y="278372"/>
                      </a:cubicBezTo>
                      <a:cubicBezTo>
                        <a:pt x="436218" y="286885"/>
                        <a:pt x="575189" y="314584"/>
                        <a:pt x="583573" y="316363"/>
                      </a:cubicBezTo>
                      <a:cubicBezTo>
                        <a:pt x="604787" y="320174"/>
                        <a:pt x="618506" y="312805"/>
                        <a:pt x="626635" y="293492"/>
                      </a:cubicBezTo>
                      <a:cubicBezTo>
                        <a:pt x="633749" y="276593"/>
                        <a:pt x="641752" y="259821"/>
                        <a:pt x="648993" y="242923"/>
                      </a:cubicBezTo>
                      <a:cubicBezTo>
                        <a:pt x="659791" y="217638"/>
                        <a:pt x="671350" y="191464"/>
                        <a:pt x="681259" y="166179"/>
                      </a:cubicBezTo>
                      <a:cubicBezTo>
                        <a:pt x="689388" y="146104"/>
                        <a:pt x="677956" y="126283"/>
                        <a:pt x="657631" y="121581"/>
                      </a:cubicBezTo>
                      <a:close/>
                      <a:moveTo>
                        <a:pt x="294962" y="91850"/>
                      </a:moveTo>
                      <a:cubicBezTo>
                        <a:pt x="277940" y="132381"/>
                        <a:pt x="260029" y="172786"/>
                        <a:pt x="242245" y="213191"/>
                      </a:cubicBezTo>
                      <a:cubicBezTo>
                        <a:pt x="239577" y="219925"/>
                        <a:pt x="233606" y="221577"/>
                        <a:pt x="226747" y="220560"/>
                      </a:cubicBezTo>
                      <a:cubicBezTo>
                        <a:pt x="183557" y="212047"/>
                        <a:pt x="60720" y="187271"/>
                        <a:pt x="42047" y="184348"/>
                      </a:cubicBezTo>
                      <a:cubicBezTo>
                        <a:pt x="36076" y="183332"/>
                        <a:pt x="32773" y="182443"/>
                        <a:pt x="31122" y="179901"/>
                      </a:cubicBezTo>
                      <a:cubicBezTo>
                        <a:pt x="28582" y="177233"/>
                        <a:pt x="27819" y="173930"/>
                        <a:pt x="27946" y="167958"/>
                      </a:cubicBezTo>
                      <a:cubicBezTo>
                        <a:pt x="27565" y="147501"/>
                        <a:pt x="25914" y="64151"/>
                        <a:pt x="25406" y="43694"/>
                      </a:cubicBezTo>
                      <a:lnTo>
                        <a:pt x="25533" y="39501"/>
                      </a:lnTo>
                      <a:cubicBezTo>
                        <a:pt x="25787" y="27558"/>
                        <a:pt x="29217" y="25144"/>
                        <a:pt x="41157" y="27050"/>
                      </a:cubicBezTo>
                      <a:cubicBezTo>
                        <a:pt x="94510" y="37468"/>
                        <a:pt x="257107" y="69868"/>
                        <a:pt x="285180" y="74697"/>
                      </a:cubicBezTo>
                      <a:cubicBezTo>
                        <a:pt x="290262" y="75713"/>
                        <a:pt x="293692" y="76603"/>
                        <a:pt x="295343" y="79144"/>
                      </a:cubicBezTo>
                      <a:cubicBezTo>
                        <a:pt x="298646" y="80033"/>
                        <a:pt x="298519" y="84353"/>
                        <a:pt x="294962" y="91850"/>
                      </a:cubicBezTo>
                      <a:close/>
                      <a:moveTo>
                        <a:pt x="656741" y="162494"/>
                      </a:moveTo>
                      <a:cubicBezTo>
                        <a:pt x="648739" y="181934"/>
                        <a:pt x="613806" y="261092"/>
                        <a:pt x="604914" y="281421"/>
                      </a:cubicBezTo>
                      <a:cubicBezTo>
                        <a:pt x="601357" y="289807"/>
                        <a:pt x="597038" y="292348"/>
                        <a:pt x="587764" y="290443"/>
                      </a:cubicBezTo>
                      <a:cubicBezTo>
                        <a:pt x="526791" y="279007"/>
                        <a:pt x="465817" y="266556"/>
                        <a:pt x="404843" y="255120"/>
                      </a:cubicBezTo>
                      <a:cubicBezTo>
                        <a:pt x="397220" y="253214"/>
                        <a:pt x="393029" y="251436"/>
                        <a:pt x="391378" y="247243"/>
                      </a:cubicBezTo>
                      <a:cubicBezTo>
                        <a:pt x="389726" y="244701"/>
                        <a:pt x="389853" y="241271"/>
                        <a:pt x="389853" y="236188"/>
                      </a:cubicBezTo>
                      <a:cubicBezTo>
                        <a:pt x="389091" y="194513"/>
                        <a:pt x="388202" y="153600"/>
                        <a:pt x="387312" y="111925"/>
                      </a:cubicBezTo>
                      <a:cubicBezTo>
                        <a:pt x="387440" y="108494"/>
                        <a:pt x="386550" y="105064"/>
                        <a:pt x="388329" y="101760"/>
                      </a:cubicBezTo>
                      <a:cubicBezTo>
                        <a:pt x="390107" y="98457"/>
                        <a:pt x="392775" y="94137"/>
                        <a:pt x="397856" y="96043"/>
                      </a:cubicBezTo>
                      <a:cubicBezTo>
                        <a:pt x="418181" y="99854"/>
                        <a:pt x="585859" y="133144"/>
                        <a:pt x="648612" y="145596"/>
                      </a:cubicBezTo>
                      <a:cubicBezTo>
                        <a:pt x="654582" y="146612"/>
                        <a:pt x="657885" y="148391"/>
                        <a:pt x="659536" y="150932"/>
                      </a:cubicBezTo>
                      <a:cubicBezTo>
                        <a:pt x="660299" y="153219"/>
                        <a:pt x="659409" y="156523"/>
                        <a:pt x="656741" y="162494"/>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sp>
              <p:nvSpPr>
                <p:cNvPr id="211" name="Freeform 210">
                  <a:extLst>
                    <a:ext uri="{FF2B5EF4-FFF2-40B4-BE49-F238E27FC236}">
                      <a16:creationId xmlns:a16="http://schemas.microsoft.com/office/drawing/2014/main" id="{228097D1-AF54-9EF3-90E7-4E4B7BF75D33}"/>
                    </a:ext>
                  </a:extLst>
                </p:cNvPr>
                <p:cNvSpPr/>
                <p:nvPr/>
              </p:nvSpPr>
              <p:spPr>
                <a:xfrm>
                  <a:off x="9760908" y="178989"/>
                  <a:ext cx="162882" cy="176103"/>
                </a:xfrm>
                <a:custGeom>
                  <a:avLst/>
                  <a:gdLst>
                    <a:gd name="connsiteX0" fmla="*/ 157 w 162882"/>
                    <a:gd name="connsiteY0" fmla="*/ 176104 h 176103"/>
                    <a:gd name="connsiteX1" fmla="*/ 35726 w 162882"/>
                    <a:gd name="connsiteY1" fmla="*/ 59464 h 176103"/>
                    <a:gd name="connsiteX2" fmla="*/ 162882 w 162882"/>
                    <a:gd name="connsiteY2" fmla="*/ 0 h 176103"/>
                    <a:gd name="connsiteX3" fmla="*/ 116770 w 162882"/>
                    <a:gd name="connsiteY3" fmla="*/ 127440 h 176103"/>
                    <a:gd name="connsiteX4" fmla="*/ 157 w 162882"/>
                    <a:gd name="connsiteY4" fmla="*/ 176104 h 17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 h="176103">
                      <a:moveTo>
                        <a:pt x="157" y="176104"/>
                      </a:moveTo>
                      <a:cubicBezTo>
                        <a:pt x="157" y="176104"/>
                        <a:pt x="-4415" y="111304"/>
                        <a:pt x="35726" y="59464"/>
                      </a:cubicBezTo>
                      <a:cubicBezTo>
                        <a:pt x="75867" y="7624"/>
                        <a:pt x="162882" y="0"/>
                        <a:pt x="162882" y="0"/>
                      </a:cubicBezTo>
                      <a:cubicBezTo>
                        <a:pt x="162882" y="0"/>
                        <a:pt x="163644" y="82588"/>
                        <a:pt x="116770" y="127440"/>
                      </a:cubicBezTo>
                      <a:cubicBezTo>
                        <a:pt x="69896" y="172292"/>
                        <a:pt x="157" y="176104"/>
                        <a:pt x="157" y="176104"/>
                      </a:cubicBezTo>
                      <a:close/>
                    </a:path>
                  </a:pathLst>
                </a:custGeom>
                <a:solidFill>
                  <a:srgbClr val="CECB00"/>
                </a:solidFill>
                <a:ln w="12692" cap="flat">
                  <a:noFill/>
                  <a:prstDash val="solid"/>
                  <a:miter/>
                </a:ln>
              </p:spPr>
              <p:txBody>
                <a:bodyPr rtlCol="0" anchor="ctr"/>
                <a:lstStyle/>
                <a:p>
                  <a:endParaRPr lang="en-US">
                    <a:latin typeface="Roboto Condensed" panose="02000000000000000000" pitchFamily="2" charset="0"/>
                  </a:endParaRPr>
                </a:p>
              </p:txBody>
            </p:sp>
            <p:sp>
              <p:nvSpPr>
                <p:cNvPr id="212" name="Freeform 211">
                  <a:extLst>
                    <a:ext uri="{FF2B5EF4-FFF2-40B4-BE49-F238E27FC236}">
                      <a16:creationId xmlns:a16="http://schemas.microsoft.com/office/drawing/2014/main" id="{4CC8799C-6AB4-9D7B-B133-C9F6BE28C1DA}"/>
                    </a:ext>
                  </a:extLst>
                </p:cNvPr>
                <p:cNvSpPr/>
                <p:nvPr/>
              </p:nvSpPr>
              <p:spPr>
                <a:xfrm rot="-4655803">
                  <a:off x="9512763" y="544269"/>
                  <a:ext cx="81556" cy="59465"/>
                </a:xfrm>
                <a:custGeom>
                  <a:avLst/>
                  <a:gdLst>
                    <a:gd name="connsiteX0" fmla="*/ 81556 w 81556"/>
                    <a:gd name="connsiteY0" fmla="*/ 29733 h 59465"/>
                    <a:gd name="connsiteX1" fmla="*/ 40778 w 81556"/>
                    <a:gd name="connsiteY1" fmla="*/ 59466 h 59465"/>
                    <a:gd name="connsiteX2" fmla="*/ -1 w 81556"/>
                    <a:gd name="connsiteY2" fmla="*/ 29733 h 59465"/>
                    <a:gd name="connsiteX3" fmla="*/ 40778 w 81556"/>
                    <a:gd name="connsiteY3" fmla="*/ 0 h 59465"/>
                    <a:gd name="connsiteX4" fmla="*/ 81556 w 81556"/>
                    <a:gd name="connsiteY4" fmla="*/ 29733 h 59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6" h="59465">
                      <a:moveTo>
                        <a:pt x="81556" y="29733"/>
                      </a:moveTo>
                      <a:cubicBezTo>
                        <a:pt x="81556" y="46154"/>
                        <a:pt x="63299" y="59466"/>
                        <a:pt x="40778" y="59466"/>
                      </a:cubicBezTo>
                      <a:cubicBezTo>
                        <a:pt x="18257" y="59466"/>
                        <a:pt x="-1" y="46154"/>
                        <a:pt x="-1" y="29733"/>
                      </a:cubicBezTo>
                      <a:cubicBezTo>
                        <a:pt x="-1" y="13312"/>
                        <a:pt x="18257" y="0"/>
                        <a:pt x="40778" y="0"/>
                      </a:cubicBezTo>
                      <a:cubicBezTo>
                        <a:pt x="63299" y="0"/>
                        <a:pt x="81556" y="13312"/>
                        <a:pt x="81556" y="2973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sp>
              <p:nvSpPr>
                <p:cNvPr id="213" name="Freeform 212">
                  <a:extLst>
                    <a:ext uri="{FF2B5EF4-FFF2-40B4-BE49-F238E27FC236}">
                      <a16:creationId xmlns:a16="http://schemas.microsoft.com/office/drawing/2014/main" id="{052EDFBF-42FB-ABDE-93AE-1FA0AE136C3A}"/>
                    </a:ext>
                  </a:extLst>
                </p:cNvPr>
                <p:cNvSpPr/>
                <p:nvPr/>
              </p:nvSpPr>
              <p:spPr>
                <a:xfrm rot="-4655803">
                  <a:off x="9808411" y="602874"/>
                  <a:ext cx="81556" cy="59465"/>
                </a:xfrm>
                <a:custGeom>
                  <a:avLst/>
                  <a:gdLst>
                    <a:gd name="connsiteX0" fmla="*/ 81556 w 81556"/>
                    <a:gd name="connsiteY0" fmla="*/ 29733 h 59465"/>
                    <a:gd name="connsiteX1" fmla="*/ 40778 w 81556"/>
                    <a:gd name="connsiteY1" fmla="*/ 59466 h 59465"/>
                    <a:gd name="connsiteX2" fmla="*/ 0 w 81556"/>
                    <a:gd name="connsiteY2" fmla="*/ 29733 h 59465"/>
                    <a:gd name="connsiteX3" fmla="*/ 40778 w 81556"/>
                    <a:gd name="connsiteY3" fmla="*/ 0 h 59465"/>
                    <a:gd name="connsiteX4" fmla="*/ 81556 w 81556"/>
                    <a:gd name="connsiteY4" fmla="*/ 29733 h 59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6" h="59465">
                      <a:moveTo>
                        <a:pt x="81556" y="29733"/>
                      </a:moveTo>
                      <a:cubicBezTo>
                        <a:pt x="81556" y="46154"/>
                        <a:pt x="63299" y="59466"/>
                        <a:pt x="40778" y="59466"/>
                      </a:cubicBezTo>
                      <a:cubicBezTo>
                        <a:pt x="18257" y="59466"/>
                        <a:pt x="0" y="46154"/>
                        <a:pt x="0" y="29733"/>
                      </a:cubicBezTo>
                      <a:cubicBezTo>
                        <a:pt x="0" y="13312"/>
                        <a:pt x="18257" y="0"/>
                        <a:pt x="40778" y="0"/>
                      </a:cubicBezTo>
                      <a:cubicBezTo>
                        <a:pt x="63299" y="0"/>
                        <a:pt x="81556" y="13312"/>
                        <a:pt x="81556" y="29733"/>
                      </a:cubicBezTo>
                      <a:close/>
                    </a:path>
                  </a:pathLst>
                </a:custGeom>
                <a:solidFill>
                  <a:srgbClr val="707927"/>
                </a:solidFill>
                <a:ln w="12693" cap="flat">
                  <a:noFill/>
                  <a:prstDash val="solid"/>
                  <a:miter/>
                </a:ln>
              </p:spPr>
              <p:txBody>
                <a:bodyPr rtlCol="0" anchor="ctr"/>
                <a:lstStyle/>
                <a:p>
                  <a:endParaRPr lang="en-US">
                    <a:latin typeface="Roboto Condensed" panose="02000000000000000000" pitchFamily="2" charset="0"/>
                  </a:endParaRPr>
                </a:p>
              </p:txBody>
            </p:sp>
          </p:grpSp>
          <p:sp>
            <p:nvSpPr>
              <p:cNvPr id="206" name="Freeform 205">
                <a:extLst>
                  <a:ext uri="{FF2B5EF4-FFF2-40B4-BE49-F238E27FC236}">
                    <a16:creationId xmlns:a16="http://schemas.microsoft.com/office/drawing/2014/main" id="{ACC924E0-F68F-8526-2689-548CEB515965}"/>
                  </a:ext>
                </a:extLst>
              </p:cNvPr>
              <p:cNvSpPr/>
              <p:nvPr/>
            </p:nvSpPr>
            <p:spPr>
              <a:xfrm rot="-4985078">
                <a:off x="9617761" y="718574"/>
                <a:ext cx="97302" cy="79536"/>
              </a:xfrm>
              <a:custGeom>
                <a:avLst/>
                <a:gdLst>
                  <a:gd name="connsiteX0" fmla="*/ 97302 w 97302"/>
                  <a:gd name="connsiteY0" fmla="*/ 39768 h 79536"/>
                  <a:gd name="connsiteX1" fmla="*/ 48651 w 97302"/>
                  <a:gd name="connsiteY1" fmla="*/ 79537 h 79536"/>
                  <a:gd name="connsiteX2" fmla="*/ -1 w 97302"/>
                  <a:gd name="connsiteY2" fmla="*/ 39768 h 79536"/>
                  <a:gd name="connsiteX3" fmla="*/ 48651 w 97302"/>
                  <a:gd name="connsiteY3" fmla="*/ 0 h 79536"/>
                  <a:gd name="connsiteX4" fmla="*/ 97302 w 97302"/>
                  <a:gd name="connsiteY4" fmla="*/ 39768 h 79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02" h="79536">
                    <a:moveTo>
                      <a:pt x="97302" y="39768"/>
                    </a:moveTo>
                    <a:cubicBezTo>
                      <a:pt x="97302" y="61732"/>
                      <a:pt x="75520" y="79537"/>
                      <a:pt x="48651" y="79537"/>
                    </a:cubicBezTo>
                    <a:cubicBezTo>
                      <a:pt x="21782" y="79537"/>
                      <a:pt x="-1" y="61732"/>
                      <a:pt x="-1" y="39768"/>
                    </a:cubicBezTo>
                    <a:cubicBezTo>
                      <a:pt x="-1" y="17805"/>
                      <a:pt x="21781" y="0"/>
                      <a:pt x="48651" y="0"/>
                    </a:cubicBezTo>
                    <a:cubicBezTo>
                      <a:pt x="75520" y="0"/>
                      <a:pt x="97302" y="17805"/>
                      <a:pt x="97302" y="39768"/>
                    </a:cubicBezTo>
                    <a:close/>
                  </a:path>
                </a:pathLst>
              </a:custGeom>
              <a:solidFill>
                <a:srgbClr val="707927"/>
              </a:solidFill>
              <a:ln w="12692" cap="flat">
                <a:noFill/>
                <a:prstDash val="solid"/>
                <a:miter/>
              </a:ln>
            </p:spPr>
            <p:txBody>
              <a:bodyPr rtlCol="0" anchor="ctr"/>
              <a:lstStyle/>
              <a:p>
                <a:endParaRPr lang="en-US">
                  <a:latin typeface="Roboto Condensed" panose="02000000000000000000" pitchFamily="2" charset="0"/>
                </a:endParaRPr>
              </a:p>
            </p:txBody>
          </p:sp>
        </p:grpSp>
        <p:sp>
          <p:nvSpPr>
            <p:cNvPr id="198" name="Freeform 197">
              <a:extLst>
                <a:ext uri="{FF2B5EF4-FFF2-40B4-BE49-F238E27FC236}">
                  <a16:creationId xmlns:a16="http://schemas.microsoft.com/office/drawing/2014/main" id="{FF0F0D1B-4581-2E4E-E361-FAA4183BA980}"/>
                </a:ext>
              </a:extLst>
            </p:cNvPr>
            <p:cNvSpPr/>
            <p:nvPr/>
          </p:nvSpPr>
          <p:spPr>
            <a:xfrm>
              <a:off x="8176374" y="215557"/>
              <a:ext cx="340528" cy="542651"/>
            </a:xfrm>
            <a:custGeom>
              <a:avLst/>
              <a:gdLst>
                <a:gd name="connsiteX0" fmla="*/ 290389 w 340528"/>
                <a:gd name="connsiteY0" fmla="*/ 305729 h 542651"/>
                <a:gd name="connsiteX1" fmla="*/ 309443 w 340528"/>
                <a:gd name="connsiteY1" fmla="*/ 337875 h 542651"/>
                <a:gd name="connsiteX2" fmla="*/ 324306 w 340528"/>
                <a:gd name="connsiteY2" fmla="*/ 370529 h 542651"/>
                <a:gd name="connsiteX3" fmla="*/ 330784 w 340528"/>
                <a:gd name="connsiteY3" fmla="*/ 407122 h 542651"/>
                <a:gd name="connsiteX4" fmla="*/ 324052 w 340528"/>
                <a:gd name="connsiteY4" fmla="*/ 450068 h 542651"/>
                <a:gd name="connsiteX5" fmla="*/ 294454 w 340528"/>
                <a:gd name="connsiteY5" fmla="*/ 504195 h 542651"/>
                <a:gd name="connsiteX6" fmla="*/ 249867 w 340528"/>
                <a:gd name="connsiteY6" fmla="*/ 533037 h 542651"/>
                <a:gd name="connsiteX7" fmla="*/ 195244 w 340528"/>
                <a:gd name="connsiteY7" fmla="*/ 542567 h 542651"/>
                <a:gd name="connsiteX8" fmla="*/ 134905 w 340528"/>
                <a:gd name="connsiteY8" fmla="*/ 539771 h 542651"/>
                <a:gd name="connsiteX9" fmla="*/ 73423 w 340528"/>
                <a:gd name="connsiteY9" fmla="*/ 530496 h 542651"/>
                <a:gd name="connsiteX10" fmla="*/ 16133 w 340528"/>
                <a:gd name="connsiteY10" fmla="*/ 520585 h 542651"/>
                <a:gd name="connsiteX11" fmla="*/ 7621 w 340528"/>
                <a:gd name="connsiteY11" fmla="*/ 519569 h 542651"/>
                <a:gd name="connsiteX12" fmla="*/ 0 w 340528"/>
                <a:gd name="connsiteY12" fmla="*/ 517155 h 542651"/>
                <a:gd name="connsiteX13" fmla="*/ 28709 w 340528"/>
                <a:gd name="connsiteY13" fmla="*/ 261640 h 542651"/>
                <a:gd name="connsiteX14" fmla="*/ 59704 w 340528"/>
                <a:gd name="connsiteY14" fmla="*/ 5616 h 542651"/>
                <a:gd name="connsiteX15" fmla="*/ 60593 w 340528"/>
                <a:gd name="connsiteY15" fmla="*/ 4981 h 542651"/>
                <a:gd name="connsiteX16" fmla="*/ 125251 w 340528"/>
                <a:gd name="connsiteY16" fmla="*/ 25 h 542651"/>
                <a:gd name="connsiteX17" fmla="*/ 191687 w 340528"/>
                <a:gd name="connsiteY17" fmla="*/ 5108 h 542651"/>
                <a:gd name="connsiteX18" fmla="*/ 253297 w 340528"/>
                <a:gd name="connsiteY18" fmla="*/ 22388 h 542651"/>
                <a:gd name="connsiteX19" fmla="*/ 303219 w 340528"/>
                <a:gd name="connsiteY19" fmla="*/ 55169 h 542651"/>
                <a:gd name="connsiteX20" fmla="*/ 333960 w 340528"/>
                <a:gd name="connsiteY20" fmla="*/ 106374 h 542651"/>
                <a:gd name="connsiteX21" fmla="*/ 338787 w 340528"/>
                <a:gd name="connsiteY21" fmla="*/ 178162 h 542651"/>
                <a:gd name="connsiteX22" fmla="*/ 320622 w 340528"/>
                <a:gd name="connsiteY22" fmla="*/ 237752 h 542651"/>
                <a:gd name="connsiteX23" fmla="*/ 288357 w 340528"/>
                <a:gd name="connsiteY23" fmla="*/ 289592 h 542651"/>
                <a:gd name="connsiteX24" fmla="*/ 285943 w 340528"/>
                <a:gd name="connsiteY24" fmla="*/ 297597 h 542651"/>
                <a:gd name="connsiteX25" fmla="*/ 290389 w 340528"/>
                <a:gd name="connsiteY25" fmla="*/ 305729 h 542651"/>
                <a:gd name="connsiteX26" fmla="*/ 205533 w 340528"/>
                <a:gd name="connsiteY26" fmla="*/ 420717 h 542651"/>
                <a:gd name="connsiteX27" fmla="*/ 216585 w 340528"/>
                <a:gd name="connsiteY27" fmla="*/ 394924 h 542651"/>
                <a:gd name="connsiteX28" fmla="*/ 214426 w 340528"/>
                <a:gd name="connsiteY28" fmla="*/ 365955 h 542651"/>
                <a:gd name="connsiteX29" fmla="*/ 202993 w 340528"/>
                <a:gd name="connsiteY29" fmla="*/ 348421 h 542651"/>
                <a:gd name="connsiteX30" fmla="*/ 185590 w 340528"/>
                <a:gd name="connsiteY30" fmla="*/ 336858 h 542651"/>
                <a:gd name="connsiteX31" fmla="*/ 157135 w 340528"/>
                <a:gd name="connsiteY31" fmla="*/ 329235 h 542651"/>
                <a:gd name="connsiteX32" fmla="*/ 128427 w 340528"/>
                <a:gd name="connsiteY32" fmla="*/ 323898 h 542651"/>
                <a:gd name="connsiteX33" fmla="*/ 120170 w 340528"/>
                <a:gd name="connsiteY33" fmla="*/ 348548 h 542651"/>
                <a:gd name="connsiteX34" fmla="*/ 114072 w 340528"/>
                <a:gd name="connsiteY34" fmla="*/ 376882 h 542651"/>
                <a:gd name="connsiteX35" fmla="*/ 112548 w 340528"/>
                <a:gd name="connsiteY35" fmla="*/ 404962 h 542651"/>
                <a:gd name="connsiteX36" fmla="*/ 118010 w 340528"/>
                <a:gd name="connsiteY36" fmla="*/ 428214 h 542651"/>
                <a:gd name="connsiteX37" fmla="*/ 119407 w 340528"/>
                <a:gd name="connsiteY37" fmla="*/ 429103 h 542651"/>
                <a:gd name="connsiteX38" fmla="*/ 141257 w 340528"/>
                <a:gd name="connsiteY38" fmla="*/ 432152 h 542651"/>
                <a:gd name="connsiteX39" fmla="*/ 164376 w 340528"/>
                <a:gd name="connsiteY39" fmla="*/ 434185 h 542651"/>
                <a:gd name="connsiteX40" fmla="*/ 186606 w 340528"/>
                <a:gd name="connsiteY40" fmla="*/ 431644 h 542651"/>
                <a:gd name="connsiteX41" fmla="*/ 205533 w 340528"/>
                <a:gd name="connsiteY41" fmla="*/ 420717 h 542651"/>
                <a:gd name="connsiteX42" fmla="*/ 230431 w 340528"/>
                <a:gd name="connsiteY42" fmla="*/ 208783 h 542651"/>
                <a:gd name="connsiteX43" fmla="*/ 241864 w 340528"/>
                <a:gd name="connsiteY43" fmla="*/ 189089 h 542651"/>
                <a:gd name="connsiteX44" fmla="*/ 242499 w 340528"/>
                <a:gd name="connsiteY44" fmla="*/ 165075 h 542651"/>
                <a:gd name="connsiteX45" fmla="*/ 229415 w 340528"/>
                <a:gd name="connsiteY45" fmla="*/ 144999 h 542651"/>
                <a:gd name="connsiteX46" fmla="*/ 209344 w 340528"/>
                <a:gd name="connsiteY46" fmla="*/ 133183 h 542651"/>
                <a:gd name="connsiteX47" fmla="*/ 178222 w 340528"/>
                <a:gd name="connsiteY47" fmla="*/ 126068 h 542651"/>
                <a:gd name="connsiteX48" fmla="*/ 149640 w 340528"/>
                <a:gd name="connsiteY48" fmla="*/ 128228 h 542651"/>
                <a:gd name="connsiteX49" fmla="*/ 143543 w 340528"/>
                <a:gd name="connsiteY49" fmla="*/ 169649 h 542651"/>
                <a:gd name="connsiteX50" fmla="*/ 141511 w 340528"/>
                <a:gd name="connsiteY50" fmla="*/ 220727 h 542651"/>
                <a:gd name="connsiteX51" fmla="*/ 165011 w 340528"/>
                <a:gd name="connsiteY51" fmla="*/ 225809 h 542651"/>
                <a:gd name="connsiteX52" fmla="*/ 189655 w 340528"/>
                <a:gd name="connsiteY52" fmla="*/ 228096 h 542651"/>
                <a:gd name="connsiteX53" fmla="*/ 212393 w 340528"/>
                <a:gd name="connsiteY53" fmla="*/ 223649 h 542651"/>
                <a:gd name="connsiteX54" fmla="*/ 230431 w 340528"/>
                <a:gd name="connsiteY54" fmla="*/ 208783 h 54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40528" h="542651">
                  <a:moveTo>
                    <a:pt x="290389" y="305729"/>
                  </a:moveTo>
                  <a:cubicBezTo>
                    <a:pt x="297122" y="316656"/>
                    <a:pt x="303473" y="327329"/>
                    <a:pt x="309443" y="337875"/>
                  </a:cubicBezTo>
                  <a:cubicBezTo>
                    <a:pt x="315414" y="348421"/>
                    <a:pt x="320368" y="359348"/>
                    <a:pt x="324306" y="370529"/>
                  </a:cubicBezTo>
                  <a:cubicBezTo>
                    <a:pt x="328244" y="381837"/>
                    <a:pt x="330404" y="394035"/>
                    <a:pt x="330784" y="407122"/>
                  </a:cubicBezTo>
                  <a:cubicBezTo>
                    <a:pt x="331166" y="420209"/>
                    <a:pt x="329006" y="434567"/>
                    <a:pt x="324052" y="450068"/>
                  </a:cubicBezTo>
                  <a:cubicBezTo>
                    <a:pt x="317192" y="472938"/>
                    <a:pt x="307411" y="490854"/>
                    <a:pt x="294454" y="504195"/>
                  </a:cubicBezTo>
                  <a:cubicBezTo>
                    <a:pt x="281497" y="517409"/>
                    <a:pt x="266635" y="527065"/>
                    <a:pt x="249867" y="533037"/>
                  </a:cubicBezTo>
                  <a:cubicBezTo>
                    <a:pt x="233099" y="539009"/>
                    <a:pt x="214806" y="542185"/>
                    <a:pt x="195244" y="542567"/>
                  </a:cubicBezTo>
                  <a:cubicBezTo>
                    <a:pt x="175682" y="542948"/>
                    <a:pt x="155484" y="542058"/>
                    <a:pt x="134905" y="539771"/>
                  </a:cubicBezTo>
                  <a:cubicBezTo>
                    <a:pt x="114326" y="537484"/>
                    <a:pt x="93875" y="534435"/>
                    <a:pt x="73423" y="530496"/>
                  </a:cubicBezTo>
                  <a:cubicBezTo>
                    <a:pt x="53098" y="526557"/>
                    <a:pt x="33917" y="523254"/>
                    <a:pt x="16133" y="520585"/>
                  </a:cubicBezTo>
                  <a:cubicBezTo>
                    <a:pt x="13211" y="520204"/>
                    <a:pt x="10289" y="519823"/>
                    <a:pt x="7621" y="519569"/>
                  </a:cubicBezTo>
                  <a:cubicBezTo>
                    <a:pt x="4827" y="519188"/>
                    <a:pt x="2414" y="518425"/>
                    <a:pt x="0" y="517155"/>
                  </a:cubicBezTo>
                  <a:cubicBezTo>
                    <a:pt x="7368" y="431136"/>
                    <a:pt x="17022" y="345880"/>
                    <a:pt x="28709" y="261640"/>
                  </a:cubicBezTo>
                  <a:cubicBezTo>
                    <a:pt x="40395" y="177400"/>
                    <a:pt x="50812" y="92016"/>
                    <a:pt x="59704" y="5616"/>
                  </a:cubicBezTo>
                  <a:lnTo>
                    <a:pt x="60593" y="4981"/>
                  </a:lnTo>
                  <a:cubicBezTo>
                    <a:pt x="81045" y="1931"/>
                    <a:pt x="102640" y="279"/>
                    <a:pt x="125251" y="25"/>
                  </a:cubicBezTo>
                  <a:cubicBezTo>
                    <a:pt x="147862" y="-229"/>
                    <a:pt x="170093" y="1423"/>
                    <a:pt x="191687" y="5108"/>
                  </a:cubicBezTo>
                  <a:cubicBezTo>
                    <a:pt x="213409" y="8792"/>
                    <a:pt x="233861" y="14510"/>
                    <a:pt x="253297" y="22388"/>
                  </a:cubicBezTo>
                  <a:cubicBezTo>
                    <a:pt x="272732" y="30265"/>
                    <a:pt x="289373" y="41192"/>
                    <a:pt x="303219" y="55169"/>
                  </a:cubicBezTo>
                  <a:cubicBezTo>
                    <a:pt x="317066" y="69145"/>
                    <a:pt x="327355" y="86298"/>
                    <a:pt x="333960" y="106374"/>
                  </a:cubicBezTo>
                  <a:cubicBezTo>
                    <a:pt x="340566" y="126576"/>
                    <a:pt x="342217" y="150463"/>
                    <a:pt x="338787" y="178162"/>
                  </a:cubicBezTo>
                  <a:cubicBezTo>
                    <a:pt x="336246" y="198999"/>
                    <a:pt x="330149" y="218821"/>
                    <a:pt x="320622" y="237752"/>
                  </a:cubicBezTo>
                  <a:cubicBezTo>
                    <a:pt x="311095" y="256684"/>
                    <a:pt x="300298" y="273964"/>
                    <a:pt x="288357" y="289592"/>
                  </a:cubicBezTo>
                  <a:cubicBezTo>
                    <a:pt x="285943" y="292769"/>
                    <a:pt x="285181" y="295437"/>
                    <a:pt x="285943" y="297597"/>
                  </a:cubicBezTo>
                  <a:cubicBezTo>
                    <a:pt x="286833" y="299884"/>
                    <a:pt x="288230" y="302552"/>
                    <a:pt x="290389" y="305729"/>
                  </a:cubicBezTo>
                  <a:close/>
                  <a:moveTo>
                    <a:pt x="205533" y="420717"/>
                  </a:moveTo>
                  <a:cubicBezTo>
                    <a:pt x="211885" y="413983"/>
                    <a:pt x="215568" y="405343"/>
                    <a:pt x="216585" y="394924"/>
                  </a:cubicBezTo>
                  <a:cubicBezTo>
                    <a:pt x="217601" y="384505"/>
                    <a:pt x="216839" y="374849"/>
                    <a:pt x="214426" y="365955"/>
                  </a:cubicBezTo>
                  <a:cubicBezTo>
                    <a:pt x="212139" y="359602"/>
                    <a:pt x="208328" y="353757"/>
                    <a:pt x="202993" y="348421"/>
                  </a:cubicBezTo>
                  <a:cubicBezTo>
                    <a:pt x="197658" y="342957"/>
                    <a:pt x="191814" y="339145"/>
                    <a:pt x="185590" y="336858"/>
                  </a:cubicBezTo>
                  <a:cubicBezTo>
                    <a:pt x="176444" y="333301"/>
                    <a:pt x="167043" y="330759"/>
                    <a:pt x="157135" y="329235"/>
                  </a:cubicBezTo>
                  <a:cubicBezTo>
                    <a:pt x="147227" y="327837"/>
                    <a:pt x="137699" y="326058"/>
                    <a:pt x="128427" y="323898"/>
                  </a:cubicBezTo>
                  <a:cubicBezTo>
                    <a:pt x="125505" y="331141"/>
                    <a:pt x="122837" y="339272"/>
                    <a:pt x="120170" y="348548"/>
                  </a:cubicBezTo>
                  <a:cubicBezTo>
                    <a:pt x="117502" y="357823"/>
                    <a:pt x="115469" y="367225"/>
                    <a:pt x="114072" y="376882"/>
                  </a:cubicBezTo>
                  <a:cubicBezTo>
                    <a:pt x="112675" y="386538"/>
                    <a:pt x="112167" y="395814"/>
                    <a:pt x="112548" y="404962"/>
                  </a:cubicBezTo>
                  <a:cubicBezTo>
                    <a:pt x="112929" y="414110"/>
                    <a:pt x="114834" y="421861"/>
                    <a:pt x="118010" y="428214"/>
                  </a:cubicBezTo>
                  <a:lnTo>
                    <a:pt x="119407" y="429103"/>
                  </a:lnTo>
                  <a:cubicBezTo>
                    <a:pt x="126394" y="429992"/>
                    <a:pt x="133635" y="431009"/>
                    <a:pt x="141257" y="432152"/>
                  </a:cubicBezTo>
                  <a:cubicBezTo>
                    <a:pt x="148878" y="433296"/>
                    <a:pt x="156627" y="434058"/>
                    <a:pt x="164376" y="434185"/>
                  </a:cubicBezTo>
                  <a:cubicBezTo>
                    <a:pt x="172125" y="434312"/>
                    <a:pt x="179493" y="433550"/>
                    <a:pt x="186606" y="431644"/>
                  </a:cubicBezTo>
                  <a:cubicBezTo>
                    <a:pt x="193466" y="429611"/>
                    <a:pt x="199817" y="426054"/>
                    <a:pt x="205533" y="420717"/>
                  </a:cubicBezTo>
                  <a:close/>
                  <a:moveTo>
                    <a:pt x="230431" y="208783"/>
                  </a:moveTo>
                  <a:cubicBezTo>
                    <a:pt x="234623" y="203192"/>
                    <a:pt x="238434" y="196712"/>
                    <a:pt x="241864" y="189089"/>
                  </a:cubicBezTo>
                  <a:cubicBezTo>
                    <a:pt x="245294" y="181465"/>
                    <a:pt x="245548" y="173461"/>
                    <a:pt x="242499" y="165075"/>
                  </a:cubicBezTo>
                  <a:cubicBezTo>
                    <a:pt x="239450" y="156689"/>
                    <a:pt x="235132" y="149955"/>
                    <a:pt x="229415" y="144999"/>
                  </a:cubicBezTo>
                  <a:cubicBezTo>
                    <a:pt x="223699" y="140044"/>
                    <a:pt x="217093" y="136105"/>
                    <a:pt x="209344" y="133183"/>
                  </a:cubicBezTo>
                  <a:cubicBezTo>
                    <a:pt x="199690" y="130007"/>
                    <a:pt x="189273" y="127592"/>
                    <a:pt x="178222" y="126068"/>
                  </a:cubicBezTo>
                  <a:cubicBezTo>
                    <a:pt x="167170" y="124416"/>
                    <a:pt x="157643" y="125178"/>
                    <a:pt x="149640" y="128228"/>
                  </a:cubicBezTo>
                  <a:cubicBezTo>
                    <a:pt x="149260" y="139790"/>
                    <a:pt x="147227" y="153512"/>
                    <a:pt x="143543" y="169649"/>
                  </a:cubicBezTo>
                  <a:cubicBezTo>
                    <a:pt x="139859" y="185785"/>
                    <a:pt x="139097" y="202811"/>
                    <a:pt x="141511" y="220727"/>
                  </a:cubicBezTo>
                  <a:cubicBezTo>
                    <a:pt x="148752" y="222632"/>
                    <a:pt x="156627" y="224284"/>
                    <a:pt x="165011" y="225809"/>
                  </a:cubicBezTo>
                  <a:cubicBezTo>
                    <a:pt x="173395" y="227334"/>
                    <a:pt x="181525" y="228096"/>
                    <a:pt x="189655" y="228096"/>
                  </a:cubicBezTo>
                  <a:cubicBezTo>
                    <a:pt x="197785" y="228096"/>
                    <a:pt x="205279" y="226571"/>
                    <a:pt x="212393" y="223649"/>
                  </a:cubicBezTo>
                  <a:cubicBezTo>
                    <a:pt x="219634" y="220727"/>
                    <a:pt x="225604" y="215771"/>
                    <a:pt x="230431" y="208783"/>
                  </a:cubicBezTo>
                  <a:close/>
                </a:path>
              </a:pathLst>
            </a:custGeom>
            <a:solidFill>
              <a:srgbClr val="5ABCCA"/>
            </a:solidFill>
            <a:ln w="12692" cap="flat">
              <a:noFill/>
              <a:prstDash val="solid"/>
              <a:miter/>
            </a:ln>
          </p:spPr>
          <p:txBody>
            <a:bodyPr rtlCol="0" anchor="ctr"/>
            <a:lstStyle/>
            <a:p>
              <a:endParaRPr lang="en-US">
                <a:latin typeface="Roboto Condensed" panose="02000000000000000000" pitchFamily="2" charset="0"/>
              </a:endParaRPr>
            </a:p>
          </p:txBody>
        </p:sp>
        <p:sp>
          <p:nvSpPr>
            <p:cNvPr id="199" name="Freeform 198">
              <a:extLst>
                <a:ext uri="{FF2B5EF4-FFF2-40B4-BE49-F238E27FC236}">
                  <a16:creationId xmlns:a16="http://schemas.microsoft.com/office/drawing/2014/main" id="{A2F77398-B9A9-2952-BFA1-1C91263328F1}"/>
                </a:ext>
              </a:extLst>
            </p:cNvPr>
            <p:cNvSpPr/>
            <p:nvPr/>
          </p:nvSpPr>
          <p:spPr>
            <a:xfrm>
              <a:off x="8901839" y="467159"/>
              <a:ext cx="200071" cy="279910"/>
            </a:xfrm>
            <a:custGeom>
              <a:avLst/>
              <a:gdLst>
                <a:gd name="connsiteX0" fmla="*/ 195244 w 200071"/>
                <a:gd name="connsiteY0" fmla="*/ 68866 h 279910"/>
                <a:gd name="connsiteX1" fmla="*/ 199817 w 200071"/>
                <a:gd name="connsiteY1" fmla="*/ 98598 h 279910"/>
                <a:gd name="connsiteX2" fmla="*/ 199055 w 200071"/>
                <a:gd name="connsiteY2" fmla="*/ 128965 h 279910"/>
                <a:gd name="connsiteX3" fmla="*/ 197531 w 200071"/>
                <a:gd name="connsiteY3" fmla="*/ 141035 h 279910"/>
                <a:gd name="connsiteX4" fmla="*/ 194609 w 200071"/>
                <a:gd name="connsiteY4" fmla="*/ 152598 h 279910"/>
                <a:gd name="connsiteX5" fmla="*/ 181906 w 200071"/>
                <a:gd name="connsiteY5" fmla="*/ 186141 h 279910"/>
                <a:gd name="connsiteX6" fmla="*/ 166917 w 200071"/>
                <a:gd name="connsiteY6" fmla="*/ 218414 h 279910"/>
                <a:gd name="connsiteX7" fmla="*/ 166662 w 200071"/>
                <a:gd name="connsiteY7" fmla="*/ 218795 h 279910"/>
                <a:gd name="connsiteX8" fmla="*/ 166409 w 200071"/>
                <a:gd name="connsiteY8" fmla="*/ 219049 h 279910"/>
                <a:gd name="connsiteX9" fmla="*/ 133381 w 200071"/>
                <a:gd name="connsiteY9" fmla="*/ 252720 h 279910"/>
                <a:gd name="connsiteX10" fmla="*/ 95272 w 200071"/>
                <a:gd name="connsiteY10" fmla="*/ 279911 h 279910"/>
                <a:gd name="connsiteX11" fmla="*/ 47255 w 200071"/>
                <a:gd name="connsiteY11" fmla="*/ 264791 h 279910"/>
                <a:gd name="connsiteX12" fmla="*/ 508 w 200071"/>
                <a:gd name="connsiteY12" fmla="*/ 249289 h 279910"/>
                <a:gd name="connsiteX13" fmla="*/ 0 w 200071"/>
                <a:gd name="connsiteY13" fmla="*/ 249544 h 279910"/>
                <a:gd name="connsiteX14" fmla="*/ 14736 w 200071"/>
                <a:gd name="connsiteY14" fmla="*/ 189064 h 279910"/>
                <a:gd name="connsiteX15" fmla="*/ 34298 w 200071"/>
                <a:gd name="connsiteY15" fmla="*/ 127059 h 279910"/>
                <a:gd name="connsiteX16" fmla="*/ 56020 w 200071"/>
                <a:gd name="connsiteY16" fmla="*/ 64165 h 279910"/>
                <a:gd name="connsiteX17" fmla="*/ 76980 w 200071"/>
                <a:gd name="connsiteY17" fmla="*/ 1016 h 279910"/>
                <a:gd name="connsiteX18" fmla="*/ 77742 w 200071"/>
                <a:gd name="connsiteY18" fmla="*/ 508 h 279910"/>
                <a:gd name="connsiteX19" fmla="*/ 78504 w 200071"/>
                <a:gd name="connsiteY19" fmla="*/ 0 h 279910"/>
                <a:gd name="connsiteX20" fmla="*/ 100607 w 200071"/>
                <a:gd name="connsiteY20" fmla="*/ 3685 h 279910"/>
                <a:gd name="connsiteX21" fmla="*/ 122964 w 200071"/>
                <a:gd name="connsiteY21" fmla="*/ 10419 h 279910"/>
                <a:gd name="connsiteX22" fmla="*/ 144941 w 200071"/>
                <a:gd name="connsiteY22" fmla="*/ 18424 h 279910"/>
                <a:gd name="connsiteX23" fmla="*/ 166282 w 200071"/>
                <a:gd name="connsiteY23" fmla="*/ 25539 h 279910"/>
                <a:gd name="connsiteX24" fmla="*/ 184574 w 200071"/>
                <a:gd name="connsiteY24" fmla="*/ 44216 h 279910"/>
                <a:gd name="connsiteX25" fmla="*/ 195244 w 200071"/>
                <a:gd name="connsiteY25" fmla="*/ 68866 h 279910"/>
                <a:gd name="connsiteX26" fmla="*/ 118391 w 200071"/>
                <a:gd name="connsiteY26" fmla="*/ 188174 h 279910"/>
                <a:gd name="connsiteX27" fmla="*/ 134016 w 200071"/>
                <a:gd name="connsiteY27" fmla="*/ 170640 h 279910"/>
                <a:gd name="connsiteX28" fmla="*/ 142019 w 200071"/>
                <a:gd name="connsiteY28" fmla="*/ 146118 h 279910"/>
                <a:gd name="connsiteX29" fmla="*/ 143290 w 200071"/>
                <a:gd name="connsiteY29" fmla="*/ 133920 h 279910"/>
                <a:gd name="connsiteX30" fmla="*/ 142908 w 200071"/>
                <a:gd name="connsiteY30" fmla="*/ 121214 h 279910"/>
                <a:gd name="connsiteX31" fmla="*/ 139478 w 200071"/>
                <a:gd name="connsiteY31" fmla="*/ 109398 h 279910"/>
                <a:gd name="connsiteX32" fmla="*/ 131476 w 200071"/>
                <a:gd name="connsiteY32" fmla="*/ 99741 h 279910"/>
                <a:gd name="connsiteX33" fmla="*/ 118519 w 200071"/>
                <a:gd name="connsiteY33" fmla="*/ 94405 h 279910"/>
                <a:gd name="connsiteX34" fmla="*/ 104419 w 200071"/>
                <a:gd name="connsiteY34" fmla="*/ 91101 h 279910"/>
                <a:gd name="connsiteX35" fmla="*/ 103656 w 200071"/>
                <a:gd name="connsiteY35" fmla="*/ 90847 h 279910"/>
                <a:gd name="connsiteX36" fmla="*/ 103275 w 200071"/>
                <a:gd name="connsiteY36" fmla="*/ 90720 h 279910"/>
                <a:gd name="connsiteX37" fmla="*/ 102767 w 200071"/>
                <a:gd name="connsiteY37" fmla="*/ 92118 h 279910"/>
                <a:gd name="connsiteX38" fmla="*/ 96543 w 200071"/>
                <a:gd name="connsiteY38" fmla="*/ 113209 h 279910"/>
                <a:gd name="connsiteX39" fmla="*/ 88413 w 200071"/>
                <a:gd name="connsiteY39" fmla="*/ 136207 h 279910"/>
                <a:gd name="connsiteX40" fmla="*/ 79901 w 200071"/>
                <a:gd name="connsiteY40" fmla="*/ 160475 h 279910"/>
                <a:gd name="connsiteX41" fmla="*/ 72407 w 200071"/>
                <a:gd name="connsiteY41" fmla="*/ 185379 h 279910"/>
                <a:gd name="connsiteX42" fmla="*/ 82315 w 200071"/>
                <a:gd name="connsiteY42" fmla="*/ 192240 h 279910"/>
                <a:gd name="connsiteX43" fmla="*/ 96161 w 200071"/>
                <a:gd name="connsiteY43" fmla="*/ 195671 h 279910"/>
                <a:gd name="connsiteX44" fmla="*/ 99591 w 200071"/>
                <a:gd name="connsiteY44" fmla="*/ 196179 h 279910"/>
                <a:gd name="connsiteX45" fmla="*/ 103402 w 200071"/>
                <a:gd name="connsiteY45" fmla="*/ 195671 h 279910"/>
                <a:gd name="connsiteX46" fmla="*/ 111405 w 200071"/>
                <a:gd name="connsiteY46" fmla="*/ 192621 h 279910"/>
                <a:gd name="connsiteX47" fmla="*/ 118391 w 200071"/>
                <a:gd name="connsiteY47" fmla="*/ 188174 h 27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0071" h="279910">
                  <a:moveTo>
                    <a:pt x="195244" y="68866"/>
                  </a:moveTo>
                  <a:cubicBezTo>
                    <a:pt x="197785" y="78776"/>
                    <a:pt x="199309" y="88687"/>
                    <a:pt x="199817" y="98598"/>
                  </a:cubicBezTo>
                  <a:cubicBezTo>
                    <a:pt x="200326" y="108508"/>
                    <a:pt x="200071" y="118673"/>
                    <a:pt x="199055" y="128965"/>
                  </a:cubicBezTo>
                  <a:cubicBezTo>
                    <a:pt x="198928" y="133158"/>
                    <a:pt x="198420" y="137224"/>
                    <a:pt x="197531" y="141035"/>
                  </a:cubicBezTo>
                  <a:cubicBezTo>
                    <a:pt x="196641" y="144847"/>
                    <a:pt x="195626" y="148786"/>
                    <a:pt x="194609" y="152598"/>
                  </a:cubicBezTo>
                  <a:cubicBezTo>
                    <a:pt x="190290" y="163652"/>
                    <a:pt x="186098" y="174833"/>
                    <a:pt x="181906" y="186141"/>
                  </a:cubicBezTo>
                  <a:cubicBezTo>
                    <a:pt x="177714" y="197449"/>
                    <a:pt x="172760" y="208122"/>
                    <a:pt x="166917" y="218414"/>
                  </a:cubicBezTo>
                  <a:cubicBezTo>
                    <a:pt x="166917" y="218795"/>
                    <a:pt x="166790" y="218795"/>
                    <a:pt x="166662" y="218795"/>
                  </a:cubicBezTo>
                  <a:cubicBezTo>
                    <a:pt x="166535" y="218795"/>
                    <a:pt x="166409" y="218922"/>
                    <a:pt x="166409" y="219049"/>
                  </a:cubicBezTo>
                  <a:cubicBezTo>
                    <a:pt x="156882" y="231628"/>
                    <a:pt x="145829" y="242809"/>
                    <a:pt x="133381" y="252720"/>
                  </a:cubicBezTo>
                  <a:cubicBezTo>
                    <a:pt x="120805" y="262631"/>
                    <a:pt x="108102" y="271652"/>
                    <a:pt x="95272" y="279911"/>
                  </a:cubicBezTo>
                  <a:cubicBezTo>
                    <a:pt x="79266" y="275082"/>
                    <a:pt x="63260" y="270000"/>
                    <a:pt x="47255" y="264791"/>
                  </a:cubicBezTo>
                  <a:cubicBezTo>
                    <a:pt x="31122" y="259581"/>
                    <a:pt x="15624" y="254372"/>
                    <a:pt x="508" y="249289"/>
                  </a:cubicBezTo>
                  <a:lnTo>
                    <a:pt x="0" y="249544"/>
                  </a:lnTo>
                  <a:cubicBezTo>
                    <a:pt x="3684" y="229722"/>
                    <a:pt x="8638" y="209647"/>
                    <a:pt x="14736" y="189064"/>
                  </a:cubicBezTo>
                  <a:cubicBezTo>
                    <a:pt x="20833" y="168607"/>
                    <a:pt x="27312" y="147896"/>
                    <a:pt x="34298" y="127059"/>
                  </a:cubicBezTo>
                  <a:cubicBezTo>
                    <a:pt x="41285" y="106221"/>
                    <a:pt x="48525" y="85257"/>
                    <a:pt x="56020" y="64165"/>
                  </a:cubicBezTo>
                  <a:cubicBezTo>
                    <a:pt x="63515" y="43073"/>
                    <a:pt x="70501" y="22108"/>
                    <a:pt x="76980" y="1016"/>
                  </a:cubicBezTo>
                  <a:cubicBezTo>
                    <a:pt x="77234" y="889"/>
                    <a:pt x="77488" y="635"/>
                    <a:pt x="77742" y="508"/>
                  </a:cubicBezTo>
                  <a:cubicBezTo>
                    <a:pt x="77996" y="254"/>
                    <a:pt x="78251" y="127"/>
                    <a:pt x="78504" y="0"/>
                  </a:cubicBezTo>
                  <a:cubicBezTo>
                    <a:pt x="85745" y="635"/>
                    <a:pt x="93113" y="1779"/>
                    <a:pt x="100607" y="3685"/>
                  </a:cubicBezTo>
                  <a:cubicBezTo>
                    <a:pt x="108102" y="5591"/>
                    <a:pt x="115597" y="7751"/>
                    <a:pt x="122964" y="10419"/>
                  </a:cubicBezTo>
                  <a:cubicBezTo>
                    <a:pt x="130332" y="13087"/>
                    <a:pt x="137700" y="15628"/>
                    <a:pt x="144941" y="18424"/>
                  </a:cubicBezTo>
                  <a:cubicBezTo>
                    <a:pt x="152181" y="21092"/>
                    <a:pt x="159295" y="23506"/>
                    <a:pt x="166282" y="25539"/>
                  </a:cubicBezTo>
                  <a:cubicBezTo>
                    <a:pt x="173268" y="29986"/>
                    <a:pt x="179365" y="36212"/>
                    <a:pt x="184574" y="44216"/>
                  </a:cubicBezTo>
                  <a:cubicBezTo>
                    <a:pt x="189655" y="52221"/>
                    <a:pt x="193212" y="60480"/>
                    <a:pt x="195244" y="68866"/>
                  </a:cubicBezTo>
                  <a:close/>
                  <a:moveTo>
                    <a:pt x="118391" y="188174"/>
                  </a:moveTo>
                  <a:cubicBezTo>
                    <a:pt x="124489" y="183346"/>
                    <a:pt x="129824" y="177501"/>
                    <a:pt x="134016" y="170640"/>
                  </a:cubicBezTo>
                  <a:cubicBezTo>
                    <a:pt x="138335" y="163779"/>
                    <a:pt x="141003" y="155647"/>
                    <a:pt x="142019" y="146118"/>
                  </a:cubicBezTo>
                  <a:cubicBezTo>
                    <a:pt x="142527" y="142306"/>
                    <a:pt x="142908" y="138240"/>
                    <a:pt x="143290" y="133920"/>
                  </a:cubicBezTo>
                  <a:cubicBezTo>
                    <a:pt x="143670" y="129600"/>
                    <a:pt x="143543" y="125407"/>
                    <a:pt x="142908" y="121214"/>
                  </a:cubicBezTo>
                  <a:cubicBezTo>
                    <a:pt x="142273" y="117021"/>
                    <a:pt x="141129" y="113082"/>
                    <a:pt x="139478" y="109398"/>
                  </a:cubicBezTo>
                  <a:cubicBezTo>
                    <a:pt x="137827" y="105713"/>
                    <a:pt x="135159" y="102536"/>
                    <a:pt x="131476" y="99741"/>
                  </a:cubicBezTo>
                  <a:cubicBezTo>
                    <a:pt x="127537" y="97835"/>
                    <a:pt x="123219" y="96056"/>
                    <a:pt x="118519" y="94405"/>
                  </a:cubicBezTo>
                  <a:cubicBezTo>
                    <a:pt x="113819" y="92626"/>
                    <a:pt x="109119" y="91609"/>
                    <a:pt x="104419" y="91101"/>
                  </a:cubicBezTo>
                  <a:lnTo>
                    <a:pt x="103656" y="90847"/>
                  </a:lnTo>
                  <a:lnTo>
                    <a:pt x="103275" y="90720"/>
                  </a:lnTo>
                  <a:lnTo>
                    <a:pt x="102767" y="92118"/>
                  </a:lnTo>
                  <a:cubicBezTo>
                    <a:pt x="101116" y="98725"/>
                    <a:pt x="98956" y="105840"/>
                    <a:pt x="96543" y="113209"/>
                  </a:cubicBezTo>
                  <a:cubicBezTo>
                    <a:pt x="94002" y="120579"/>
                    <a:pt x="91334" y="128329"/>
                    <a:pt x="88413" y="136207"/>
                  </a:cubicBezTo>
                  <a:cubicBezTo>
                    <a:pt x="85491" y="144212"/>
                    <a:pt x="82569" y="152216"/>
                    <a:pt x="79901" y="160475"/>
                  </a:cubicBezTo>
                  <a:cubicBezTo>
                    <a:pt x="77107" y="168734"/>
                    <a:pt x="74566" y="176993"/>
                    <a:pt x="72407" y="185379"/>
                  </a:cubicBezTo>
                  <a:cubicBezTo>
                    <a:pt x="74186" y="188682"/>
                    <a:pt x="77488" y="190969"/>
                    <a:pt x="82315" y="192240"/>
                  </a:cubicBezTo>
                  <a:cubicBezTo>
                    <a:pt x="87016" y="193638"/>
                    <a:pt x="91716" y="194781"/>
                    <a:pt x="96161" y="195671"/>
                  </a:cubicBezTo>
                  <a:cubicBezTo>
                    <a:pt x="97305" y="196306"/>
                    <a:pt x="98448" y="196433"/>
                    <a:pt x="99591" y="196179"/>
                  </a:cubicBezTo>
                  <a:cubicBezTo>
                    <a:pt x="100734" y="195925"/>
                    <a:pt x="102005" y="195671"/>
                    <a:pt x="103402" y="195671"/>
                  </a:cubicBezTo>
                  <a:cubicBezTo>
                    <a:pt x="106324" y="195035"/>
                    <a:pt x="108991" y="194019"/>
                    <a:pt x="111405" y="192621"/>
                  </a:cubicBezTo>
                  <a:cubicBezTo>
                    <a:pt x="113946" y="191478"/>
                    <a:pt x="116232" y="189826"/>
                    <a:pt x="118391" y="188174"/>
                  </a:cubicBezTo>
                  <a:close/>
                </a:path>
              </a:pathLst>
            </a:custGeom>
            <a:solidFill>
              <a:srgbClr val="CDCA00"/>
            </a:solidFill>
            <a:ln w="12692" cap="flat">
              <a:noFill/>
              <a:prstDash val="solid"/>
              <a:miter/>
            </a:ln>
          </p:spPr>
          <p:txBody>
            <a:bodyPr rtlCol="0" anchor="ctr"/>
            <a:lstStyle/>
            <a:p>
              <a:endParaRPr lang="en-US">
                <a:latin typeface="Roboto Condensed" panose="02000000000000000000" pitchFamily="2" charset="0"/>
              </a:endParaRPr>
            </a:p>
          </p:txBody>
        </p:sp>
        <p:sp>
          <p:nvSpPr>
            <p:cNvPr id="200" name="Freeform 199">
              <a:extLst>
                <a:ext uri="{FF2B5EF4-FFF2-40B4-BE49-F238E27FC236}">
                  <a16:creationId xmlns:a16="http://schemas.microsoft.com/office/drawing/2014/main" id="{EA0D070D-B75B-0EC1-E4F0-696B776D2F90}"/>
                </a:ext>
              </a:extLst>
            </p:cNvPr>
            <p:cNvSpPr/>
            <p:nvPr/>
          </p:nvSpPr>
          <p:spPr>
            <a:xfrm>
              <a:off x="8568514" y="438880"/>
              <a:ext cx="281271" cy="412069"/>
            </a:xfrm>
            <a:custGeom>
              <a:avLst/>
              <a:gdLst>
                <a:gd name="connsiteX0" fmla="*/ 90445 w 281271"/>
                <a:gd name="connsiteY0" fmla="*/ 107564 h 412069"/>
                <a:gd name="connsiteX1" fmla="*/ 89301 w 281271"/>
                <a:gd name="connsiteY1" fmla="*/ 111502 h 412069"/>
                <a:gd name="connsiteX2" fmla="*/ 88666 w 281271"/>
                <a:gd name="connsiteY2" fmla="*/ 115314 h 412069"/>
                <a:gd name="connsiteX3" fmla="*/ 90572 w 281271"/>
                <a:gd name="connsiteY3" fmla="*/ 134881 h 412069"/>
                <a:gd name="connsiteX4" fmla="*/ 97686 w 281271"/>
                <a:gd name="connsiteY4" fmla="*/ 176811 h 412069"/>
                <a:gd name="connsiteX5" fmla="*/ 107340 w 281271"/>
                <a:gd name="connsiteY5" fmla="*/ 227126 h 412069"/>
                <a:gd name="connsiteX6" fmla="*/ 118137 w 281271"/>
                <a:gd name="connsiteY6" fmla="*/ 272105 h 412069"/>
                <a:gd name="connsiteX7" fmla="*/ 132873 w 281271"/>
                <a:gd name="connsiteY7" fmla="*/ 301328 h 412069"/>
                <a:gd name="connsiteX8" fmla="*/ 159549 w 281271"/>
                <a:gd name="connsiteY8" fmla="*/ 316194 h 412069"/>
                <a:gd name="connsiteX9" fmla="*/ 181525 w 281271"/>
                <a:gd name="connsiteY9" fmla="*/ 308062 h 412069"/>
                <a:gd name="connsiteX10" fmla="*/ 194482 w 281271"/>
                <a:gd name="connsiteY10" fmla="*/ 289131 h 412069"/>
                <a:gd name="connsiteX11" fmla="*/ 194355 w 281271"/>
                <a:gd name="connsiteY11" fmla="*/ 261432 h 412069"/>
                <a:gd name="connsiteX12" fmla="*/ 190671 w 281271"/>
                <a:gd name="connsiteY12" fmla="*/ 233352 h 412069"/>
                <a:gd name="connsiteX13" fmla="*/ 208074 w 281271"/>
                <a:gd name="connsiteY13" fmla="*/ 230429 h 412069"/>
                <a:gd name="connsiteX14" fmla="*/ 227383 w 281271"/>
                <a:gd name="connsiteY14" fmla="*/ 225982 h 412069"/>
                <a:gd name="connsiteX15" fmla="*/ 246945 w 281271"/>
                <a:gd name="connsiteY15" fmla="*/ 222552 h 412069"/>
                <a:gd name="connsiteX16" fmla="*/ 264730 w 281271"/>
                <a:gd name="connsiteY16" fmla="*/ 221789 h 412069"/>
                <a:gd name="connsiteX17" fmla="*/ 281116 w 281271"/>
                <a:gd name="connsiteY17" fmla="*/ 277568 h 412069"/>
                <a:gd name="connsiteX18" fmla="*/ 272224 w 281271"/>
                <a:gd name="connsiteY18" fmla="*/ 332204 h 412069"/>
                <a:gd name="connsiteX19" fmla="*/ 241102 w 281271"/>
                <a:gd name="connsiteY19" fmla="*/ 377055 h 412069"/>
                <a:gd name="connsiteX20" fmla="*/ 190163 w 281271"/>
                <a:gd name="connsiteY20" fmla="*/ 403102 h 412069"/>
                <a:gd name="connsiteX21" fmla="*/ 149640 w 281271"/>
                <a:gd name="connsiteY21" fmla="*/ 411615 h 412069"/>
                <a:gd name="connsiteX22" fmla="*/ 108483 w 281271"/>
                <a:gd name="connsiteY22" fmla="*/ 408566 h 412069"/>
                <a:gd name="connsiteX23" fmla="*/ 73169 w 281271"/>
                <a:gd name="connsiteY23" fmla="*/ 390905 h 412069"/>
                <a:gd name="connsiteX24" fmla="*/ 50812 w 281271"/>
                <a:gd name="connsiteY24" fmla="*/ 355455 h 412069"/>
                <a:gd name="connsiteX25" fmla="*/ 40777 w 281271"/>
                <a:gd name="connsiteY25" fmla="*/ 314669 h 412069"/>
                <a:gd name="connsiteX26" fmla="*/ 30233 w 281271"/>
                <a:gd name="connsiteY26" fmla="*/ 266895 h 412069"/>
                <a:gd name="connsiteX27" fmla="*/ 18038 w 281271"/>
                <a:gd name="connsiteY27" fmla="*/ 206542 h 412069"/>
                <a:gd name="connsiteX28" fmla="*/ 3049 w 281271"/>
                <a:gd name="connsiteY28" fmla="*/ 128147 h 412069"/>
                <a:gd name="connsiteX29" fmla="*/ 0 w 281271"/>
                <a:gd name="connsiteY29" fmla="*/ 109088 h 412069"/>
                <a:gd name="connsiteX30" fmla="*/ 1651 w 281271"/>
                <a:gd name="connsiteY30" fmla="*/ 90157 h 412069"/>
                <a:gd name="connsiteX31" fmla="*/ 8638 w 281271"/>
                <a:gd name="connsiteY31" fmla="*/ 61314 h 412069"/>
                <a:gd name="connsiteX32" fmla="*/ 22103 w 281271"/>
                <a:gd name="connsiteY32" fmla="*/ 36284 h 412069"/>
                <a:gd name="connsiteX33" fmla="*/ 33789 w 281271"/>
                <a:gd name="connsiteY33" fmla="*/ 26246 h 412069"/>
                <a:gd name="connsiteX34" fmla="*/ 47509 w 281271"/>
                <a:gd name="connsiteY34" fmla="*/ 17987 h 412069"/>
                <a:gd name="connsiteX35" fmla="*/ 96034 w 281271"/>
                <a:gd name="connsiteY35" fmla="*/ 1342 h 412069"/>
                <a:gd name="connsiteX36" fmla="*/ 144687 w 281271"/>
                <a:gd name="connsiteY36" fmla="*/ 3248 h 412069"/>
                <a:gd name="connsiteX37" fmla="*/ 189020 w 281271"/>
                <a:gd name="connsiteY37" fmla="*/ 20782 h 412069"/>
                <a:gd name="connsiteX38" fmla="*/ 224334 w 281271"/>
                <a:gd name="connsiteY38" fmla="*/ 51531 h 412069"/>
                <a:gd name="connsiteX39" fmla="*/ 246056 w 281271"/>
                <a:gd name="connsiteY39" fmla="*/ 93714 h 412069"/>
                <a:gd name="connsiteX40" fmla="*/ 249486 w 281271"/>
                <a:gd name="connsiteY40" fmla="*/ 144411 h 412069"/>
                <a:gd name="connsiteX41" fmla="*/ 210361 w 281271"/>
                <a:gd name="connsiteY41" fmla="*/ 155465 h 412069"/>
                <a:gd name="connsiteX42" fmla="*/ 168949 w 281271"/>
                <a:gd name="connsiteY42" fmla="*/ 158387 h 412069"/>
                <a:gd name="connsiteX43" fmla="*/ 162217 w 281271"/>
                <a:gd name="connsiteY43" fmla="*/ 135135 h 412069"/>
                <a:gd name="connsiteX44" fmla="*/ 154214 w 281271"/>
                <a:gd name="connsiteY44" fmla="*/ 111375 h 412069"/>
                <a:gd name="connsiteX45" fmla="*/ 140367 w 281271"/>
                <a:gd name="connsiteY45" fmla="*/ 95112 h 412069"/>
                <a:gd name="connsiteX46" fmla="*/ 115724 w 281271"/>
                <a:gd name="connsiteY46" fmla="*/ 93206 h 412069"/>
                <a:gd name="connsiteX47" fmla="*/ 101242 w 281271"/>
                <a:gd name="connsiteY47" fmla="*/ 99051 h 412069"/>
                <a:gd name="connsiteX48" fmla="*/ 90445 w 281271"/>
                <a:gd name="connsiteY48" fmla="*/ 107564 h 41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1271" h="412069">
                  <a:moveTo>
                    <a:pt x="90445" y="107564"/>
                  </a:moveTo>
                  <a:cubicBezTo>
                    <a:pt x="89810" y="108453"/>
                    <a:pt x="89428" y="109724"/>
                    <a:pt x="89301" y="111502"/>
                  </a:cubicBezTo>
                  <a:cubicBezTo>
                    <a:pt x="89048" y="113281"/>
                    <a:pt x="88921" y="114552"/>
                    <a:pt x="88666" y="115314"/>
                  </a:cubicBezTo>
                  <a:cubicBezTo>
                    <a:pt x="88158" y="116585"/>
                    <a:pt x="88793" y="123065"/>
                    <a:pt x="90572" y="134881"/>
                  </a:cubicBezTo>
                  <a:cubicBezTo>
                    <a:pt x="92351" y="146698"/>
                    <a:pt x="94764" y="160674"/>
                    <a:pt x="97686" y="176811"/>
                  </a:cubicBezTo>
                  <a:cubicBezTo>
                    <a:pt x="100607" y="192947"/>
                    <a:pt x="103783" y="209719"/>
                    <a:pt x="107340" y="227126"/>
                  </a:cubicBezTo>
                  <a:cubicBezTo>
                    <a:pt x="110896" y="244533"/>
                    <a:pt x="114454" y="259526"/>
                    <a:pt x="118137" y="272105"/>
                  </a:cubicBezTo>
                  <a:cubicBezTo>
                    <a:pt x="121440" y="282524"/>
                    <a:pt x="126267" y="292307"/>
                    <a:pt x="132873" y="301328"/>
                  </a:cubicBezTo>
                  <a:cubicBezTo>
                    <a:pt x="139478" y="310477"/>
                    <a:pt x="148370" y="315432"/>
                    <a:pt x="159549" y="316194"/>
                  </a:cubicBezTo>
                  <a:cubicBezTo>
                    <a:pt x="167679" y="315305"/>
                    <a:pt x="175046" y="312637"/>
                    <a:pt x="181525" y="308062"/>
                  </a:cubicBezTo>
                  <a:cubicBezTo>
                    <a:pt x="188003" y="303488"/>
                    <a:pt x="192323" y="297262"/>
                    <a:pt x="194482" y="289131"/>
                  </a:cubicBezTo>
                  <a:cubicBezTo>
                    <a:pt x="196768" y="279855"/>
                    <a:pt x="196768" y="270707"/>
                    <a:pt x="194355" y="261432"/>
                  </a:cubicBezTo>
                  <a:cubicBezTo>
                    <a:pt x="191941" y="252157"/>
                    <a:pt x="190671" y="242881"/>
                    <a:pt x="190671" y="233352"/>
                  </a:cubicBezTo>
                  <a:cubicBezTo>
                    <a:pt x="195879" y="233098"/>
                    <a:pt x="201723" y="232081"/>
                    <a:pt x="208074" y="230429"/>
                  </a:cubicBezTo>
                  <a:cubicBezTo>
                    <a:pt x="214426" y="228778"/>
                    <a:pt x="220777" y="227253"/>
                    <a:pt x="227383" y="225982"/>
                  </a:cubicBezTo>
                  <a:cubicBezTo>
                    <a:pt x="233988" y="224712"/>
                    <a:pt x="240467" y="223568"/>
                    <a:pt x="246945" y="222552"/>
                  </a:cubicBezTo>
                  <a:cubicBezTo>
                    <a:pt x="253424" y="221662"/>
                    <a:pt x="259394" y="221408"/>
                    <a:pt x="264730" y="221789"/>
                  </a:cubicBezTo>
                  <a:cubicBezTo>
                    <a:pt x="274765" y="239578"/>
                    <a:pt x="280227" y="258128"/>
                    <a:pt x="281116" y="277568"/>
                  </a:cubicBezTo>
                  <a:cubicBezTo>
                    <a:pt x="282005" y="297008"/>
                    <a:pt x="279083" y="315178"/>
                    <a:pt x="272224" y="332204"/>
                  </a:cubicBezTo>
                  <a:cubicBezTo>
                    <a:pt x="265365" y="349229"/>
                    <a:pt x="254948" y="364095"/>
                    <a:pt x="241102" y="377055"/>
                  </a:cubicBezTo>
                  <a:cubicBezTo>
                    <a:pt x="227129" y="390015"/>
                    <a:pt x="210106" y="398655"/>
                    <a:pt x="190163" y="403102"/>
                  </a:cubicBezTo>
                  <a:cubicBezTo>
                    <a:pt x="177333" y="407549"/>
                    <a:pt x="163868" y="410472"/>
                    <a:pt x="149640" y="411615"/>
                  </a:cubicBezTo>
                  <a:cubicBezTo>
                    <a:pt x="135413" y="412759"/>
                    <a:pt x="121694" y="411742"/>
                    <a:pt x="108483" y="408566"/>
                  </a:cubicBezTo>
                  <a:cubicBezTo>
                    <a:pt x="95272" y="405389"/>
                    <a:pt x="83458" y="399418"/>
                    <a:pt x="73169" y="390905"/>
                  </a:cubicBezTo>
                  <a:cubicBezTo>
                    <a:pt x="62880" y="382392"/>
                    <a:pt x="55385" y="370575"/>
                    <a:pt x="50812" y="355455"/>
                  </a:cubicBezTo>
                  <a:cubicBezTo>
                    <a:pt x="47382" y="342495"/>
                    <a:pt x="44079" y="328900"/>
                    <a:pt x="40777" y="314669"/>
                  </a:cubicBezTo>
                  <a:cubicBezTo>
                    <a:pt x="37474" y="300439"/>
                    <a:pt x="34044" y="284557"/>
                    <a:pt x="30233" y="266895"/>
                  </a:cubicBezTo>
                  <a:cubicBezTo>
                    <a:pt x="26422" y="249234"/>
                    <a:pt x="22357" y="229032"/>
                    <a:pt x="18038" y="206542"/>
                  </a:cubicBezTo>
                  <a:cubicBezTo>
                    <a:pt x="13719" y="184053"/>
                    <a:pt x="8638" y="157879"/>
                    <a:pt x="3049" y="128147"/>
                  </a:cubicBezTo>
                  <a:cubicBezTo>
                    <a:pt x="1016" y="122048"/>
                    <a:pt x="0" y="115695"/>
                    <a:pt x="0" y="109088"/>
                  </a:cubicBezTo>
                  <a:cubicBezTo>
                    <a:pt x="0" y="102481"/>
                    <a:pt x="508" y="96128"/>
                    <a:pt x="1651" y="90157"/>
                  </a:cubicBezTo>
                  <a:cubicBezTo>
                    <a:pt x="3049" y="79992"/>
                    <a:pt x="5335" y="70335"/>
                    <a:pt x="8638" y="61314"/>
                  </a:cubicBezTo>
                  <a:cubicBezTo>
                    <a:pt x="11941" y="52293"/>
                    <a:pt x="16387" y="43907"/>
                    <a:pt x="22103" y="36284"/>
                  </a:cubicBezTo>
                  <a:cubicBezTo>
                    <a:pt x="25533" y="32599"/>
                    <a:pt x="29471" y="29168"/>
                    <a:pt x="33789" y="26246"/>
                  </a:cubicBezTo>
                  <a:cubicBezTo>
                    <a:pt x="38109" y="23324"/>
                    <a:pt x="42682" y="20528"/>
                    <a:pt x="47509" y="17987"/>
                  </a:cubicBezTo>
                  <a:cubicBezTo>
                    <a:pt x="63260" y="9093"/>
                    <a:pt x="79393" y="3502"/>
                    <a:pt x="96034" y="1342"/>
                  </a:cubicBezTo>
                  <a:cubicBezTo>
                    <a:pt x="112675" y="-945"/>
                    <a:pt x="128935" y="-309"/>
                    <a:pt x="144687" y="3248"/>
                  </a:cubicBezTo>
                  <a:cubicBezTo>
                    <a:pt x="160438" y="6679"/>
                    <a:pt x="175173" y="12651"/>
                    <a:pt x="189020" y="20782"/>
                  </a:cubicBezTo>
                  <a:cubicBezTo>
                    <a:pt x="202866" y="29041"/>
                    <a:pt x="214680" y="39333"/>
                    <a:pt x="224334" y="51531"/>
                  </a:cubicBezTo>
                  <a:cubicBezTo>
                    <a:pt x="233988" y="63855"/>
                    <a:pt x="241229" y="77832"/>
                    <a:pt x="246056" y="93714"/>
                  </a:cubicBezTo>
                  <a:cubicBezTo>
                    <a:pt x="250756" y="109469"/>
                    <a:pt x="251899" y="126368"/>
                    <a:pt x="249486" y="144411"/>
                  </a:cubicBezTo>
                  <a:cubicBezTo>
                    <a:pt x="236529" y="150128"/>
                    <a:pt x="223445" y="153813"/>
                    <a:pt x="210361" y="155465"/>
                  </a:cubicBezTo>
                  <a:cubicBezTo>
                    <a:pt x="197150" y="157244"/>
                    <a:pt x="183430" y="158133"/>
                    <a:pt x="168949" y="158387"/>
                  </a:cubicBezTo>
                  <a:cubicBezTo>
                    <a:pt x="166408" y="151653"/>
                    <a:pt x="164249" y="143902"/>
                    <a:pt x="162217" y="135135"/>
                  </a:cubicBezTo>
                  <a:cubicBezTo>
                    <a:pt x="160311" y="126368"/>
                    <a:pt x="157643" y="118491"/>
                    <a:pt x="154214" y="111375"/>
                  </a:cubicBezTo>
                  <a:cubicBezTo>
                    <a:pt x="150911" y="104260"/>
                    <a:pt x="146211" y="98797"/>
                    <a:pt x="140367" y="95112"/>
                  </a:cubicBezTo>
                  <a:cubicBezTo>
                    <a:pt x="134524" y="91300"/>
                    <a:pt x="126267" y="90792"/>
                    <a:pt x="115724" y="93206"/>
                  </a:cubicBezTo>
                  <a:cubicBezTo>
                    <a:pt x="111151" y="94858"/>
                    <a:pt x="106324" y="96891"/>
                    <a:pt x="101242" y="99051"/>
                  </a:cubicBezTo>
                  <a:cubicBezTo>
                    <a:pt x="96416" y="101211"/>
                    <a:pt x="92731" y="104133"/>
                    <a:pt x="90445" y="107564"/>
                  </a:cubicBezTo>
                  <a:close/>
                </a:path>
              </a:pathLst>
            </a:custGeom>
            <a:solidFill>
              <a:srgbClr val="F7AA58"/>
            </a:solidFill>
            <a:ln w="12692" cap="flat">
              <a:noFill/>
              <a:prstDash val="solid"/>
              <a:miter/>
            </a:ln>
          </p:spPr>
          <p:txBody>
            <a:bodyPr rtlCol="0" anchor="ctr"/>
            <a:lstStyle/>
            <a:p>
              <a:endParaRPr lang="en-US">
                <a:latin typeface="Roboto Condensed" panose="02000000000000000000" pitchFamily="2" charset="0"/>
              </a:endParaRPr>
            </a:p>
          </p:txBody>
        </p:sp>
        <p:sp>
          <p:nvSpPr>
            <p:cNvPr id="201" name="Freeform 200">
              <a:extLst>
                <a:ext uri="{FF2B5EF4-FFF2-40B4-BE49-F238E27FC236}">
                  <a16:creationId xmlns:a16="http://schemas.microsoft.com/office/drawing/2014/main" id="{3E2687BE-3687-D99A-F632-850EFDE0ECD2}"/>
                </a:ext>
              </a:extLst>
            </p:cNvPr>
            <p:cNvSpPr/>
            <p:nvPr/>
          </p:nvSpPr>
          <p:spPr>
            <a:xfrm>
              <a:off x="7682357" y="193093"/>
              <a:ext cx="486776" cy="778997"/>
            </a:xfrm>
            <a:custGeom>
              <a:avLst/>
              <a:gdLst>
                <a:gd name="connsiteX0" fmla="*/ 307411 w 486776"/>
                <a:gd name="connsiteY0" fmla="*/ 326033 h 778997"/>
                <a:gd name="connsiteX1" fmla="*/ 486522 w 486776"/>
                <a:gd name="connsiteY1" fmla="*/ 650033 h 778997"/>
                <a:gd name="connsiteX2" fmla="*/ 486777 w 486776"/>
                <a:gd name="connsiteY2" fmla="*/ 651049 h 778997"/>
                <a:gd name="connsiteX3" fmla="*/ 422754 w 486776"/>
                <a:gd name="connsiteY3" fmla="*/ 675318 h 778997"/>
                <a:gd name="connsiteX4" fmla="*/ 352888 w 486776"/>
                <a:gd name="connsiteY4" fmla="*/ 687261 h 778997"/>
                <a:gd name="connsiteX5" fmla="*/ 351872 w 486776"/>
                <a:gd name="connsiteY5" fmla="*/ 687515 h 778997"/>
                <a:gd name="connsiteX6" fmla="*/ 329134 w 486776"/>
                <a:gd name="connsiteY6" fmla="*/ 653336 h 778997"/>
                <a:gd name="connsiteX7" fmla="*/ 304743 w 486776"/>
                <a:gd name="connsiteY7" fmla="*/ 612042 h 778997"/>
                <a:gd name="connsiteX8" fmla="*/ 280227 w 486776"/>
                <a:gd name="connsiteY8" fmla="*/ 571892 h 778997"/>
                <a:gd name="connsiteX9" fmla="*/ 256600 w 486776"/>
                <a:gd name="connsiteY9" fmla="*/ 540127 h 778997"/>
                <a:gd name="connsiteX10" fmla="*/ 236148 w 486776"/>
                <a:gd name="connsiteY10" fmla="*/ 544193 h 778997"/>
                <a:gd name="connsiteX11" fmla="*/ 223826 w 486776"/>
                <a:gd name="connsiteY11" fmla="*/ 547878 h 778997"/>
                <a:gd name="connsiteX12" fmla="*/ 212139 w 486776"/>
                <a:gd name="connsiteY12" fmla="*/ 551944 h 778997"/>
                <a:gd name="connsiteX13" fmla="*/ 194991 w 486776"/>
                <a:gd name="connsiteY13" fmla="*/ 557661 h 778997"/>
                <a:gd name="connsiteX14" fmla="*/ 194863 w 486776"/>
                <a:gd name="connsiteY14" fmla="*/ 598193 h 778997"/>
                <a:gd name="connsiteX15" fmla="*/ 199436 w 486776"/>
                <a:gd name="connsiteY15" fmla="*/ 645459 h 778997"/>
                <a:gd name="connsiteX16" fmla="*/ 203628 w 486776"/>
                <a:gd name="connsiteY16" fmla="*/ 693360 h 778997"/>
                <a:gd name="connsiteX17" fmla="*/ 201468 w 486776"/>
                <a:gd name="connsiteY17" fmla="*/ 736179 h 778997"/>
                <a:gd name="connsiteX18" fmla="*/ 200198 w 486776"/>
                <a:gd name="connsiteY18" fmla="*/ 737068 h 778997"/>
                <a:gd name="connsiteX19" fmla="*/ 198801 w 486776"/>
                <a:gd name="connsiteY19" fmla="*/ 737958 h 778997"/>
                <a:gd name="connsiteX20" fmla="*/ 159168 w 486776"/>
                <a:gd name="connsiteY20" fmla="*/ 749901 h 778997"/>
                <a:gd name="connsiteX21" fmla="*/ 59958 w 486776"/>
                <a:gd name="connsiteY21" fmla="*/ 778871 h 778997"/>
                <a:gd name="connsiteX22" fmla="*/ 57671 w 486776"/>
                <a:gd name="connsiteY22" fmla="*/ 778489 h 778997"/>
                <a:gd name="connsiteX23" fmla="*/ 52971 w 486776"/>
                <a:gd name="connsiteY23" fmla="*/ 737831 h 778997"/>
                <a:gd name="connsiteX24" fmla="*/ 41920 w 486776"/>
                <a:gd name="connsiteY24" fmla="*/ 651431 h 778997"/>
                <a:gd name="connsiteX25" fmla="*/ 27947 w 486776"/>
                <a:gd name="connsiteY25" fmla="*/ 528692 h 778997"/>
                <a:gd name="connsiteX26" fmla="*/ 14736 w 486776"/>
                <a:gd name="connsiteY26" fmla="*/ 379779 h 778997"/>
                <a:gd name="connsiteX27" fmla="*/ 4700 w 486776"/>
                <a:gd name="connsiteY27" fmla="*/ 214221 h 778997"/>
                <a:gd name="connsiteX28" fmla="*/ 0 w 486776"/>
                <a:gd name="connsiteY28" fmla="*/ 41675 h 778997"/>
                <a:gd name="connsiteX29" fmla="*/ 14609 w 486776"/>
                <a:gd name="connsiteY29" fmla="*/ 36212 h 778997"/>
                <a:gd name="connsiteX30" fmla="*/ 35441 w 486776"/>
                <a:gd name="connsiteY30" fmla="*/ 29986 h 778997"/>
                <a:gd name="connsiteX31" fmla="*/ 68469 w 486776"/>
                <a:gd name="connsiteY31" fmla="*/ 19440 h 778997"/>
                <a:gd name="connsiteX32" fmla="*/ 120297 w 486776"/>
                <a:gd name="connsiteY32" fmla="*/ 0 h 778997"/>
                <a:gd name="connsiteX33" fmla="*/ 141511 w 486776"/>
                <a:gd name="connsiteY33" fmla="*/ 36212 h 778997"/>
                <a:gd name="connsiteX34" fmla="*/ 173395 w 486776"/>
                <a:gd name="connsiteY34" fmla="*/ 91355 h 778997"/>
                <a:gd name="connsiteX35" fmla="*/ 210615 w 486776"/>
                <a:gd name="connsiteY35" fmla="*/ 157299 h 778997"/>
                <a:gd name="connsiteX36" fmla="*/ 248851 w 486776"/>
                <a:gd name="connsiteY36" fmla="*/ 224640 h 778997"/>
                <a:gd name="connsiteX37" fmla="*/ 282895 w 486776"/>
                <a:gd name="connsiteY37" fmla="*/ 283468 h 778997"/>
                <a:gd name="connsiteX38" fmla="*/ 307411 w 486776"/>
                <a:gd name="connsiteY38" fmla="*/ 326033 h 778997"/>
                <a:gd name="connsiteX39" fmla="*/ 225859 w 486776"/>
                <a:gd name="connsiteY39" fmla="*/ 420946 h 778997"/>
                <a:gd name="connsiteX40" fmla="*/ 168441 w 486776"/>
                <a:gd name="connsiteY40" fmla="*/ 293506 h 778997"/>
                <a:gd name="connsiteX41" fmla="*/ 136049 w 486776"/>
                <a:gd name="connsiteY41" fmla="*/ 233026 h 778997"/>
                <a:gd name="connsiteX42" fmla="*/ 122964 w 486776"/>
                <a:gd name="connsiteY42" fmla="*/ 228833 h 778997"/>
                <a:gd name="connsiteX43" fmla="*/ 124616 w 486776"/>
                <a:gd name="connsiteY43" fmla="*/ 269873 h 778997"/>
                <a:gd name="connsiteX44" fmla="*/ 136557 w 486776"/>
                <a:gd name="connsiteY44" fmla="*/ 345092 h 778997"/>
                <a:gd name="connsiteX45" fmla="*/ 152690 w 486776"/>
                <a:gd name="connsiteY45" fmla="*/ 442927 h 778997"/>
                <a:gd name="connsiteX46" fmla="*/ 188512 w 486776"/>
                <a:gd name="connsiteY46" fmla="*/ 432635 h 778997"/>
                <a:gd name="connsiteX47" fmla="*/ 225859 w 486776"/>
                <a:gd name="connsiteY47" fmla="*/ 420946 h 77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86776" h="778997">
                  <a:moveTo>
                    <a:pt x="307411" y="326033"/>
                  </a:moveTo>
                  <a:lnTo>
                    <a:pt x="486522" y="650033"/>
                  </a:lnTo>
                  <a:lnTo>
                    <a:pt x="486777" y="651049"/>
                  </a:lnTo>
                  <a:cubicBezTo>
                    <a:pt x="468104" y="660960"/>
                    <a:pt x="446889" y="669092"/>
                    <a:pt x="422754" y="675318"/>
                  </a:cubicBezTo>
                  <a:cubicBezTo>
                    <a:pt x="398745" y="681544"/>
                    <a:pt x="375372" y="685482"/>
                    <a:pt x="352888" y="687261"/>
                  </a:cubicBezTo>
                  <a:lnTo>
                    <a:pt x="351872" y="687515"/>
                  </a:lnTo>
                  <a:cubicBezTo>
                    <a:pt x="344758" y="678113"/>
                    <a:pt x="337136" y="666805"/>
                    <a:pt x="329134" y="653336"/>
                  </a:cubicBezTo>
                  <a:cubicBezTo>
                    <a:pt x="321131" y="639868"/>
                    <a:pt x="313001" y="626146"/>
                    <a:pt x="304743" y="612042"/>
                  </a:cubicBezTo>
                  <a:cubicBezTo>
                    <a:pt x="296487" y="597939"/>
                    <a:pt x="288357" y="584598"/>
                    <a:pt x="280227" y="571892"/>
                  </a:cubicBezTo>
                  <a:cubicBezTo>
                    <a:pt x="272097" y="559186"/>
                    <a:pt x="264221" y="548640"/>
                    <a:pt x="256600" y="540127"/>
                  </a:cubicBezTo>
                  <a:cubicBezTo>
                    <a:pt x="247580" y="541398"/>
                    <a:pt x="240848" y="542795"/>
                    <a:pt x="236148" y="544193"/>
                  </a:cubicBezTo>
                  <a:cubicBezTo>
                    <a:pt x="231574" y="545591"/>
                    <a:pt x="227383" y="546861"/>
                    <a:pt x="223826" y="547878"/>
                  </a:cubicBezTo>
                  <a:cubicBezTo>
                    <a:pt x="220142" y="549021"/>
                    <a:pt x="216331" y="550292"/>
                    <a:pt x="212139" y="551944"/>
                  </a:cubicBezTo>
                  <a:cubicBezTo>
                    <a:pt x="207947" y="553595"/>
                    <a:pt x="202231" y="555501"/>
                    <a:pt x="194991" y="557661"/>
                  </a:cubicBezTo>
                  <a:cubicBezTo>
                    <a:pt x="193593" y="569605"/>
                    <a:pt x="193466" y="583200"/>
                    <a:pt x="194863" y="598193"/>
                  </a:cubicBezTo>
                  <a:cubicBezTo>
                    <a:pt x="196133" y="613313"/>
                    <a:pt x="197658" y="629068"/>
                    <a:pt x="199436" y="645459"/>
                  </a:cubicBezTo>
                  <a:cubicBezTo>
                    <a:pt x="201215" y="661849"/>
                    <a:pt x="202612" y="677859"/>
                    <a:pt x="203628" y="693360"/>
                  </a:cubicBezTo>
                  <a:cubicBezTo>
                    <a:pt x="204771" y="708861"/>
                    <a:pt x="204009" y="723092"/>
                    <a:pt x="201468" y="736179"/>
                  </a:cubicBezTo>
                  <a:cubicBezTo>
                    <a:pt x="200833" y="736433"/>
                    <a:pt x="200326" y="736687"/>
                    <a:pt x="200198" y="737068"/>
                  </a:cubicBezTo>
                  <a:cubicBezTo>
                    <a:pt x="199944" y="737577"/>
                    <a:pt x="199563" y="737831"/>
                    <a:pt x="198801" y="737958"/>
                  </a:cubicBezTo>
                  <a:cubicBezTo>
                    <a:pt x="193847" y="740880"/>
                    <a:pt x="180763" y="744819"/>
                    <a:pt x="159168" y="749901"/>
                  </a:cubicBezTo>
                  <a:cubicBezTo>
                    <a:pt x="137700" y="754984"/>
                    <a:pt x="104545" y="764640"/>
                    <a:pt x="59958" y="778871"/>
                  </a:cubicBezTo>
                  <a:cubicBezTo>
                    <a:pt x="59323" y="779125"/>
                    <a:pt x="58560" y="778998"/>
                    <a:pt x="57671" y="778489"/>
                  </a:cubicBezTo>
                  <a:cubicBezTo>
                    <a:pt x="57545" y="773534"/>
                    <a:pt x="56020" y="759939"/>
                    <a:pt x="52971" y="737831"/>
                  </a:cubicBezTo>
                  <a:cubicBezTo>
                    <a:pt x="49922" y="715722"/>
                    <a:pt x="46239" y="686880"/>
                    <a:pt x="41920" y="651431"/>
                  </a:cubicBezTo>
                  <a:cubicBezTo>
                    <a:pt x="37601" y="615981"/>
                    <a:pt x="33028" y="575068"/>
                    <a:pt x="27947" y="528692"/>
                  </a:cubicBezTo>
                  <a:cubicBezTo>
                    <a:pt x="22865" y="482315"/>
                    <a:pt x="18547" y="432635"/>
                    <a:pt x="14736" y="379779"/>
                  </a:cubicBezTo>
                  <a:cubicBezTo>
                    <a:pt x="10924" y="326922"/>
                    <a:pt x="7622" y="271652"/>
                    <a:pt x="4700" y="214221"/>
                  </a:cubicBezTo>
                  <a:cubicBezTo>
                    <a:pt x="1779" y="156791"/>
                    <a:pt x="127" y="99233"/>
                    <a:pt x="0" y="41675"/>
                  </a:cubicBezTo>
                  <a:cubicBezTo>
                    <a:pt x="4446" y="39642"/>
                    <a:pt x="9273" y="37864"/>
                    <a:pt x="14609" y="36212"/>
                  </a:cubicBezTo>
                  <a:cubicBezTo>
                    <a:pt x="19817" y="34560"/>
                    <a:pt x="26803" y="32527"/>
                    <a:pt x="35441" y="29986"/>
                  </a:cubicBezTo>
                  <a:cubicBezTo>
                    <a:pt x="43952" y="27445"/>
                    <a:pt x="55004" y="23887"/>
                    <a:pt x="68469" y="19440"/>
                  </a:cubicBezTo>
                  <a:cubicBezTo>
                    <a:pt x="81934" y="14993"/>
                    <a:pt x="99210" y="8513"/>
                    <a:pt x="120297" y="0"/>
                  </a:cubicBezTo>
                  <a:cubicBezTo>
                    <a:pt x="124870" y="8005"/>
                    <a:pt x="131984" y="20075"/>
                    <a:pt x="141511" y="36212"/>
                  </a:cubicBezTo>
                  <a:cubicBezTo>
                    <a:pt x="151038" y="52475"/>
                    <a:pt x="161708" y="70772"/>
                    <a:pt x="173395" y="91355"/>
                  </a:cubicBezTo>
                  <a:cubicBezTo>
                    <a:pt x="185082" y="111939"/>
                    <a:pt x="197403" y="133920"/>
                    <a:pt x="210615" y="157299"/>
                  </a:cubicBezTo>
                  <a:cubicBezTo>
                    <a:pt x="223826" y="180678"/>
                    <a:pt x="236529" y="203167"/>
                    <a:pt x="248851" y="224640"/>
                  </a:cubicBezTo>
                  <a:cubicBezTo>
                    <a:pt x="261172" y="246113"/>
                    <a:pt x="272478" y="265807"/>
                    <a:pt x="282895" y="283468"/>
                  </a:cubicBezTo>
                  <a:cubicBezTo>
                    <a:pt x="293057" y="301511"/>
                    <a:pt x="301314" y="315614"/>
                    <a:pt x="307411" y="326033"/>
                  </a:cubicBezTo>
                  <a:close/>
                  <a:moveTo>
                    <a:pt x="225859" y="420946"/>
                  </a:moveTo>
                  <a:cubicBezTo>
                    <a:pt x="202104" y="366184"/>
                    <a:pt x="182923" y="323746"/>
                    <a:pt x="168441" y="293506"/>
                  </a:cubicBezTo>
                  <a:cubicBezTo>
                    <a:pt x="153832" y="263393"/>
                    <a:pt x="143162" y="243191"/>
                    <a:pt x="136049" y="233026"/>
                  </a:cubicBezTo>
                  <a:cubicBezTo>
                    <a:pt x="129062" y="222861"/>
                    <a:pt x="124616" y="221591"/>
                    <a:pt x="122964" y="228833"/>
                  </a:cubicBezTo>
                  <a:cubicBezTo>
                    <a:pt x="121186" y="236202"/>
                    <a:pt x="121822" y="249925"/>
                    <a:pt x="124616" y="269873"/>
                  </a:cubicBezTo>
                  <a:cubicBezTo>
                    <a:pt x="127411" y="289948"/>
                    <a:pt x="131476" y="314979"/>
                    <a:pt x="136557" y="345092"/>
                  </a:cubicBezTo>
                  <a:cubicBezTo>
                    <a:pt x="141765" y="375205"/>
                    <a:pt x="147100" y="407859"/>
                    <a:pt x="152690" y="442927"/>
                  </a:cubicBezTo>
                  <a:cubicBezTo>
                    <a:pt x="164122" y="440259"/>
                    <a:pt x="176063" y="436828"/>
                    <a:pt x="188512" y="432635"/>
                  </a:cubicBezTo>
                  <a:cubicBezTo>
                    <a:pt x="200833" y="428696"/>
                    <a:pt x="213282" y="424758"/>
                    <a:pt x="225859" y="420946"/>
                  </a:cubicBezTo>
                  <a:close/>
                </a:path>
              </a:pathLst>
            </a:custGeom>
            <a:solidFill>
              <a:srgbClr val="F78D7D"/>
            </a:solidFill>
            <a:ln w="12692" cap="flat">
              <a:noFill/>
              <a:prstDash val="solid"/>
              <a:miter/>
            </a:ln>
          </p:spPr>
          <p:txBody>
            <a:bodyPr rtlCol="0" anchor="ctr"/>
            <a:lstStyle/>
            <a:p>
              <a:endParaRPr lang="en-US">
                <a:latin typeface="Roboto Condensed" panose="02000000000000000000" pitchFamily="2" charset="0"/>
              </a:endParaRPr>
            </a:p>
          </p:txBody>
        </p:sp>
      </p:grpSp>
      <p:sp>
        <p:nvSpPr>
          <p:cNvPr id="99" name="TextBox 98">
            <a:extLst>
              <a:ext uri="{FF2B5EF4-FFF2-40B4-BE49-F238E27FC236}">
                <a16:creationId xmlns:a16="http://schemas.microsoft.com/office/drawing/2014/main" id="{EB1E142E-998A-2340-BA6F-4479B842AC03}"/>
              </a:ext>
            </a:extLst>
          </p:cNvPr>
          <p:cNvSpPr txBox="1"/>
          <p:nvPr/>
        </p:nvSpPr>
        <p:spPr>
          <a:xfrm>
            <a:off x="358097" y="344223"/>
            <a:ext cx="5281254" cy="708014"/>
          </a:xfrm>
          <a:prstGeom prst="rect">
            <a:avLst/>
          </a:prstGeom>
          <a:noFill/>
        </p:spPr>
        <p:txBody>
          <a:bodyPr wrap="none" lIns="0" rtlCol="0">
            <a:spAutoFit/>
          </a:bodyPr>
          <a:lstStyle/>
          <a:p>
            <a:pPr algn="l"/>
            <a:r>
              <a:rPr lang="en-US" sz="4001" spc="0" baseline="0">
                <a:solidFill>
                  <a:srgbClr val="323232"/>
                </a:solidFill>
                <a:latin typeface="Londrina Solid" pitchFamily="2" charset="77"/>
                <a:sym typeface="LondrinaSolid-Regular"/>
                <a:rtl val="0"/>
              </a:rPr>
              <a:t>How does it make me feel?</a:t>
            </a:r>
          </a:p>
        </p:txBody>
      </p:sp>
      <p:grpSp>
        <p:nvGrpSpPr>
          <p:cNvPr id="89" name="Group 88">
            <a:extLst>
              <a:ext uri="{FF2B5EF4-FFF2-40B4-BE49-F238E27FC236}">
                <a16:creationId xmlns:a16="http://schemas.microsoft.com/office/drawing/2014/main" id="{19CA6536-D7DC-F402-C599-A7B56B6D18C1}"/>
              </a:ext>
            </a:extLst>
          </p:cNvPr>
          <p:cNvGrpSpPr/>
          <p:nvPr/>
        </p:nvGrpSpPr>
        <p:grpSpPr>
          <a:xfrm>
            <a:off x="376391" y="1726524"/>
            <a:ext cx="9935499" cy="2492990"/>
            <a:chOff x="376391" y="1766143"/>
            <a:chExt cx="9935499" cy="2492990"/>
          </a:xfrm>
        </p:grpSpPr>
        <p:sp>
          <p:nvSpPr>
            <p:cNvPr id="248" name="TextBox 247">
              <a:extLst>
                <a:ext uri="{FF2B5EF4-FFF2-40B4-BE49-F238E27FC236}">
                  <a16:creationId xmlns:a16="http://schemas.microsoft.com/office/drawing/2014/main" id="{051E3925-52A6-8341-C6FD-30889D4194EA}"/>
                </a:ext>
              </a:extLst>
            </p:cNvPr>
            <p:cNvSpPr txBox="1"/>
            <p:nvPr/>
          </p:nvSpPr>
          <p:spPr>
            <a:xfrm>
              <a:off x="376391" y="1766143"/>
              <a:ext cx="1135543" cy="2292935"/>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rPr>
                <a:t>despondent</a:t>
              </a:r>
            </a:p>
            <a:p>
              <a:pPr algn="ctr">
                <a:spcAft>
                  <a:spcPts val="0"/>
                </a:spcAft>
              </a:pPr>
              <a:r>
                <a:rPr lang="en-GB" sz="1300" spc="20">
                  <a:effectLst/>
                  <a:latin typeface="Roboto Condensed" panose="02000000000000000000" pitchFamily="2" charset="0"/>
                  <a:ea typeface="Roboto Condensed" panose="02000000000000000000" pitchFamily="2" charset="0"/>
                </a:rPr>
                <a:t>disconsolate</a:t>
              </a:r>
            </a:p>
            <a:p>
              <a:pPr algn="ctr">
                <a:spcAft>
                  <a:spcPts val="0"/>
                </a:spcAft>
              </a:pPr>
              <a:r>
                <a:rPr lang="en-GB" sz="1300" spc="20">
                  <a:effectLst/>
                  <a:latin typeface="Roboto Condensed" panose="02000000000000000000" pitchFamily="2" charset="0"/>
                  <a:ea typeface="Roboto Condensed" panose="02000000000000000000" pitchFamily="2" charset="0"/>
                </a:rPr>
                <a:t>dismal</a:t>
              </a:r>
            </a:p>
            <a:p>
              <a:pPr algn="ctr">
                <a:spcAft>
                  <a:spcPts val="0"/>
                </a:spcAft>
              </a:pPr>
              <a:r>
                <a:rPr lang="en-GB" sz="1300" spc="20">
                  <a:effectLst/>
                  <a:latin typeface="Roboto Condensed" panose="02000000000000000000" pitchFamily="2" charset="0"/>
                  <a:ea typeface="Roboto Condensed" panose="02000000000000000000" pitchFamily="2" charset="0"/>
                </a:rPr>
                <a:t>doleful</a:t>
              </a:r>
            </a:p>
            <a:p>
              <a:pPr algn="ctr">
                <a:spcAft>
                  <a:spcPts val="0"/>
                </a:spcAft>
              </a:pPr>
              <a:r>
                <a:rPr lang="en-GB" sz="1300" spc="20">
                  <a:effectLst/>
                  <a:latin typeface="Roboto Condensed" panose="02000000000000000000" pitchFamily="2" charset="0"/>
                  <a:ea typeface="Roboto Condensed" panose="02000000000000000000" pitchFamily="2" charset="0"/>
                </a:rPr>
                <a:t>downhearted</a:t>
              </a:r>
            </a:p>
            <a:p>
              <a:pPr algn="ctr">
                <a:spcAft>
                  <a:spcPts val="0"/>
                </a:spcAft>
              </a:pPr>
              <a:r>
                <a:rPr lang="en-GB" sz="1300" spc="20">
                  <a:effectLst/>
                  <a:latin typeface="Roboto Condensed" panose="02000000000000000000" pitchFamily="2" charset="0"/>
                  <a:ea typeface="Roboto Condensed" panose="02000000000000000000" pitchFamily="2" charset="0"/>
                </a:rPr>
                <a:t>forlorn </a:t>
              </a:r>
            </a:p>
            <a:p>
              <a:pPr algn="ctr">
                <a:spcAft>
                  <a:spcPts val="0"/>
                </a:spcAft>
              </a:pPr>
              <a:r>
                <a:rPr lang="en-GB" sz="1300" spc="20">
                  <a:effectLst/>
                  <a:latin typeface="Roboto Condensed" panose="02000000000000000000" pitchFamily="2" charset="0"/>
                  <a:ea typeface="Roboto Condensed" panose="02000000000000000000" pitchFamily="2" charset="0"/>
                </a:rPr>
                <a:t>gloomy</a:t>
              </a:r>
            </a:p>
            <a:p>
              <a:pPr algn="ctr">
                <a:spcAft>
                  <a:spcPts val="0"/>
                </a:spcAft>
              </a:pPr>
              <a:r>
                <a:rPr lang="en-GB" sz="1300" spc="20">
                  <a:effectLst/>
                  <a:latin typeface="Roboto Condensed" panose="02000000000000000000" pitchFamily="2" charset="0"/>
                  <a:ea typeface="Roboto Condensed" panose="02000000000000000000" pitchFamily="2" charset="0"/>
                </a:rPr>
                <a:t>melancholic</a:t>
              </a:r>
            </a:p>
            <a:p>
              <a:pPr algn="ctr">
                <a:spcAft>
                  <a:spcPts val="0"/>
                </a:spcAft>
              </a:pPr>
              <a:r>
                <a:rPr lang="en-GB" sz="1300" spc="20">
                  <a:effectLst/>
                  <a:latin typeface="Roboto Condensed" panose="02000000000000000000" pitchFamily="2" charset="0"/>
                  <a:ea typeface="Roboto Condensed" panose="02000000000000000000" pitchFamily="2" charset="0"/>
                </a:rPr>
                <a:t>miserable</a:t>
              </a:r>
            </a:p>
            <a:p>
              <a:pPr algn="ctr">
                <a:spcAft>
                  <a:spcPts val="0"/>
                </a:spcAft>
              </a:pPr>
              <a:r>
                <a:rPr lang="en-GB" sz="1300" spc="20">
                  <a:effectLst/>
                  <a:latin typeface="Roboto Condensed" panose="02000000000000000000" pitchFamily="2" charset="0"/>
                  <a:ea typeface="Roboto Condensed" panose="02000000000000000000" pitchFamily="2" charset="0"/>
                </a:rPr>
                <a:t>woeful</a:t>
              </a:r>
            </a:p>
            <a:p>
              <a:pPr algn="ctr">
                <a:spcAft>
                  <a:spcPts val="0"/>
                </a:spcAft>
              </a:pPr>
              <a:r>
                <a:rPr lang="en-GB" sz="1300" spc="20">
                  <a:effectLst/>
                  <a:latin typeface="Roboto Condensed" panose="02000000000000000000" pitchFamily="2" charset="0"/>
                  <a:ea typeface="Roboto Condensed" panose="02000000000000000000" pitchFamily="2" charset="0"/>
                </a:rPr>
                <a:t>wretched</a:t>
              </a:r>
            </a:p>
          </p:txBody>
        </p:sp>
        <p:sp>
          <p:nvSpPr>
            <p:cNvPr id="246" name="TextBox 245">
              <a:extLst>
                <a:ext uri="{FF2B5EF4-FFF2-40B4-BE49-F238E27FC236}">
                  <a16:creationId xmlns:a16="http://schemas.microsoft.com/office/drawing/2014/main" id="{5321976B-C47D-50B3-455D-373AA0F87939}"/>
                </a:ext>
              </a:extLst>
            </p:cNvPr>
            <p:cNvSpPr txBox="1"/>
            <p:nvPr/>
          </p:nvSpPr>
          <p:spPr>
            <a:xfrm>
              <a:off x="1610876" y="1766143"/>
              <a:ext cx="1130472" cy="2492990"/>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rPr>
                <a:t>aggrieved</a:t>
              </a:r>
            </a:p>
            <a:p>
              <a:pPr algn="ctr">
                <a:spcAft>
                  <a:spcPts val="0"/>
                </a:spcAft>
              </a:pPr>
              <a:r>
                <a:rPr lang="en-GB" sz="1300" spc="20">
                  <a:effectLst/>
                  <a:latin typeface="Roboto Condensed" panose="02000000000000000000" pitchFamily="2" charset="0"/>
                  <a:ea typeface="Roboto Condensed" panose="02000000000000000000" pitchFamily="2" charset="0"/>
                </a:rPr>
                <a:t>annoyed</a:t>
              </a:r>
            </a:p>
            <a:p>
              <a:pPr algn="ctr">
                <a:spcAft>
                  <a:spcPts val="0"/>
                </a:spcAft>
              </a:pPr>
              <a:r>
                <a:rPr lang="en-GB" sz="1300" spc="20">
                  <a:effectLst/>
                  <a:latin typeface="Roboto Condensed" panose="02000000000000000000" pitchFamily="2" charset="0"/>
                  <a:ea typeface="Roboto Condensed" panose="02000000000000000000" pitchFamily="2" charset="0"/>
                </a:rPr>
                <a:t>discontented</a:t>
              </a:r>
            </a:p>
            <a:p>
              <a:pPr algn="ctr">
                <a:spcAft>
                  <a:spcPts val="0"/>
                </a:spcAft>
              </a:pPr>
              <a:r>
                <a:rPr lang="en-GB" sz="1300" spc="20">
                  <a:effectLst/>
                  <a:latin typeface="Roboto Condensed" panose="02000000000000000000" pitchFamily="2" charset="0"/>
                  <a:ea typeface="Roboto Condensed" panose="02000000000000000000" pitchFamily="2" charset="0"/>
                </a:rPr>
                <a:t>disgruntled</a:t>
              </a:r>
            </a:p>
            <a:p>
              <a:pPr algn="ctr">
                <a:spcAft>
                  <a:spcPts val="0"/>
                </a:spcAft>
              </a:pPr>
              <a:r>
                <a:rPr lang="en-GB" sz="1300" spc="20">
                  <a:effectLst/>
                  <a:latin typeface="Roboto Condensed" panose="02000000000000000000" pitchFamily="2" charset="0"/>
                  <a:ea typeface="Roboto Condensed" panose="02000000000000000000" pitchFamily="2" charset="0"/>
                </a:rPr>
                <a:t>distressed</a:t>
              </a:r>
            </a:p>
            <a:p>
              <a:pPr algn="ctr">
                <a:spcAft>
                  <a:spcPts val="0"/>
                </a:spcAft>
              </a:pPr>
              <a:r>
                <a:rPr lang="en-GB" sz="1300" spc="20">
                  <a:effectLst/>
                  <a:latin typeface="Roboto Condensed" panose="02000000000000000000" pitchFamily="2" charset="0"/>
                  <a:ea typeface="Roboto Condensed" panose="02000000000000000000" pitchFamily="2" charset="0"/>
                </a:rPr>
                <a:t>exasperated</a:t>
              </a:r>
            </a:p>
            <a:p>
              <a:pPr algn="ctr">
                <a:spcAft>
                  <a:spcPts val="0"/>
                </a:spcAft>
              </a:pPr>
              <a:r>
                <a:rPr lang="en-GB" sz="1300" spc="20">
                  <a:effectLst/>
                  <a:latin typeface="Roboto Condensed" panose="02000000000000000000" pitchFamily="2" charset="0"/>
                  <a:ea typeface="Roboto Condensed" panose="02000000000000000000" pitchFamily="2" charset="0"/>
                </a:rPr>
                <a:t>frustrated</a:t>
              </a:r>
            </a:p>
            <a:p>
              <a:pPr algn="ctr">
                <a:spcAft>
                  <a:spcPts val="0"/>
                </a:spcAft>
              </a:pPr>
              <a:r>
                <a:rPr lang="en-GB" sz="1300" spc="20">
                  <a:effectLst/>
                  <a:latin typeface="Roboto Condensed" panose="02000000000000000000" pitchFamily="2" charset="0"/>
                  <a:ea typeface="Roboto Condensed" panose="02000000000000000000" pitchFamily="2" charset="0"/>
                </a:rPr>
                <a:t>indignant</a:t>
              </a:r>
            </a:p>
            <a:p>
              <a:pPr algn="ctr">
                <a:spcAft>
                  <a:spcPts val="0"/>
                </a:spcAft>
              </a:pPr>
              <a:r>
                <a:rPr lang="en-GB" sz="1300" spc="20">
                  <a:effectLst/>
                  <a:latin typeface="Roboto Condensed" panose="02000000000000000000" pitchFamily="2" charset="0"/>
                  <a:ea typeface="Roboto Condensed" panose="02000000000000000000" pitchFamily="2" charset="0"/>
                </a:rPr>
                <a:t>offended</a:t>
              </a:r>
            </a:p>
            <a:p>
              <a:pPr algn="ctr">
                <a:spcAft>
                  <a:spcPts val="0"/>
                </a:spcAft>
              </a:pPr>
              <a:r>
                <a:rPr lang="en-GB" sz="1300" spc="20">
                  <a:effectLst/>
                  <a:latin typeface="Roboto Condensed" panose="02000000000000000000" pitchFamily="2" charset="0"/>
                  <a:ea typeface="Roboto Condensed" panose="02000000000000000000" pitchFamily="2" charset="0"/>
                </a:rPr>
                <a:t>outraged</a:t>
              </a:r>
            </a:p>
            <a:p>
              <a:pPr algn="ctr">
                <a:spcAft>
                  <a:spcPts val="0"/>
                </a:spcAft>
              </a:pPr>
              <a:r>
                <a:rPr lang="en-GB" sz="1300" spc="20">
                  <a:effectLst/>
                  <a:latin typeface="Roboto Condensed" panose="02000000000000000000" pitchFamily="2" charset="0"/>
                  <a:ea typeface="Roboto Condensed" panose="02000000000000000000" pitchFamily="2" charset="0"/>
                </a:rPr>
                <a:t>resentful</a:t>
              </a:r>
            </a:p>
            <a:p>
              <a:pPr algn="ctr">
                <a:spcAft>
                  <a:spcPts val="0"/>
                </a:spcAft>
              </a:pPr>
              <a:r>
                <a:rPr lang="en-GB" sz="1300" spc="20">
                  <a:effectLst/>
                  <a:latin typeface="Roboto Condensed" panose="02000000000000000000" pitchFamily="2" charset="0"/>
                  <a:ea typeface="Roboto Condensed" panose="02000000000000000000" pitchFamily="2" charset="0"/>
                </a:rPr>
                <a:t>vexed</a:t>
              </a:r>
            </a:p>
          </p:txBody>
        </p:sp>
        <p:sp>
          <p:nvSpPr>
            <p:cNvPr id="244" name="TextBox 243">
              <a:extLst>
                <a:ext uri="{FF2B5EF4-FFF2-40B4-BE49-F238E27FC236}">
                  <a16:creationId xmlns:a16="http://schemas.microsoft.com/office/drawing/2014/main" id="{FB5B749B-06CD-4D5F-5D8D-8A49CD0B7056}"/>
                </a:ext>
              </a:extLst>
            </p:cNvPr>
            <p:cNvSpPr txBox="1"/>
            <p:nvPr/>
          </p:nvSpPr>
          <p:spPr>
            <a:xfrm>
              <a:off x="2843076" y="1766143"/>
              <a:ext cx="1130663" cy="1892826"/>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rPr>
                <a:t>beaming</a:t>
              </a:r>
            </a:p>
            <a:p>
              <a:pPr algn="ctr">
                <a:spcAft>
                  <a:spcPts val="0"/>
                </a:spcAft>
              </a:pPr>
              <a:r>
                <a:rPr lang="en-GB" sz="1300" spc="20">
                  <a:effectLst/>
                  <a:latin typeface="Roboto Condensed" panose="02000000000000000000" pitchFamily="2" charset="0"/>
                  <a:ea typeface="Roboto Condensed" panose="02000000000000000000" pitchFamily="2" charset="0"/>
                </a:rPr>
                <a:t>buoyant</a:t>
              </a:r>
            </a:p>
            <a:p>
              <a:pPr algn="ctr">
                <a:spcAft>
                  <a:spcPts val="0"/>
                </a:spcAft>
              </a:pPr>
              <a:r>
                <a:rPr lang="en-GB" sz="1300" spc="20">
                  <a:effectLst/>
                  <a:latin typeface="Roboto Condensed" panose="02000000000000000000" pitchFamily="2" charset="0"/>
                  <a:ea typeface="Roboto Condensed" panose="02000000000000000000" pitchFamily="2" charset="0"/>
                </a:rPr>
                <a:t>cheery</a:t>
              </a:r>
            </a:p>
            <a:p>
              <a:pPr algn="ctr">
                <a:spcAft>
                  <a:spcPts val="0"/>
                </a:spcAft>
              </a:pPr>
              <a:r>
                <a:rPr lang="en-GB" sz="1300" spc="20">
                  <a:effectLst/>
                  <a:latin typeface="Roboto Condensed" panose="02000000000000000000" pitchFamily="2" charset="0"/>
                  <a:ea typeface="Roboto Condensed" panose="02000000000000000000" pitchFamily="2" charset="0"/>
                </a:rPr>
                <a:t>contented</a:t>
              </a:r>
            </a:p>
            <a:p>
              <a:pPr algn="ctr">
                <a:spcAft>
                  <a:spcPts val="0"/>
                </a:spcAft>
              </a:pPr>
              <a:r>
                <a:rPr lang="en-GB" sz="1300" spc="20">
                  <a:effectLst/>
                  <a:latin typeface="Roboto Condensed" panose="02000000000000000000" pitchFamily="2" charset="0"/>
                  <a:ea typeface="Roboto Condensed" panose="02000000000000000000" pitchFamily="2" charset="0"/>
                </a:rPr>
                <a:t>delighted</a:t>
              </a:r>
            </a:p>
            <a:p>
              <a:pPr algn="ctr">
                <a:spcAft>
                  <a:spcPts val="0"/>
                </a:spcAft>
              </a:pPr>
              <a:r>
                <a:rPr lang="en-GB" sz="1300" spc="20">
                  <a:effectLst/>
                  <a:latin typeface="Roboto Condensed" panose="02000000000000000000" pitchFamily="2" charset="0"/>
                  <a:ea typeface="Roboto Condensed" panose="02000000000000000000" pitchFamily="2" charset="0"/>
                </a:rPr>
                <a:t>enraptured</a:t>
              </a:r>
            </a:p>
            <a:p>
              <a:pPr algn="ctr">
                <a:spcAft>
                  <a:spcPts val="0"/>
                </a:spcAft>
              </a:pPr>
              <a:r>
                <a:rPr lang="en-GB" sz="1300" spc="20">
                  <a:effectLst/>
                  <a:latin typeface="Roboto Condensed" panose="02000000000000000000" pitchFamily="2" charset="0"/>
                  <a:ea typeface="Roboto Condensed" panose="02000000000000000000" pitchFamily="2" charset="0"/>
                </a:rPr>
                <a:t>gleeful</a:t>
              </a:r>
            </a:p>
            <a:p>
              <a:pPr algn="ctr">
                <a:spcAft>
                  <a:spcPts val="0"/>
                </a:spcAft>
              </a:pPr>
              <a:r>
                <a:rPr lang="en-GB" sz="1300" spc="20">
                  <a:effectLst/>
                  <a:latin typeface="Roboto Condensed" panose="02000000000000000000" pitchFamily="2" charset="0"/>
                  <a:ea typeface="Roboto Condensed" panose="02000000000000000000" pitchFamily="2" charset="0"/>
                </a:rPr>
                <a:t>glowing</a:t>
              </a:r>
            </a:p>
            <a:p>
              <a:pPr algn="ctr">
                <a:spcAft>
                  <a:spcPts val="0"/>
                </a:spcAft>
              </a:pPr>
              <a:r>
                <a:rPr lang="en-GB" sz="1300" spc="20">
                  <a:effectLst/>
                  <a:latin typeface="Roboto Condensed" panose="02000000000000000000" pitchFamily="2" charset="0"/>
                  <a:ea typeface="Roboto Condensed" panose="02000000000000000000" pitchFamily="2" charset="0"/>
                </a:rPr>
                <a:t>joyful</a:t>
              </a:r>
            </a:p>
          </p:txBody>
        </p:sp>
        <p:sp>
          <p:nvSpPr>
            <p:cNvPr id="242" name="TextBox 241">
              <a:extLst>
                <a:ext uri="{FF2B5EF4-FFF2-40B4-BE49-F238E27FC236}">
                  <a16:creationId xmlns:a16="http://schemas.microsoft.com/office/drawing/2014/main" id="{EB17506F-91C7-967C-1C47-A44F494E8EC3}"/>
                </a:ext>
              </a:extLst>
            </p:cNvPr>
            <p:cNvSpPr txBox="1"/>
            <p:nvPr/>
          </p:nvSpPr>
          <p:spPr>
            <a:xfrm>
              <a:off x="4066318" y="1766143"/>
              <a:ext cx="1142942" cy="2092881"/>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rPr>
                <a:t>addled</a:t>
              </a:r>
            </a:p>
            <a:p>
              <a:pPr algn="ctr">
                <a:spcAft>
                  <a:spcPts val="0"/>
                </a:spcAft>
              </a:pPr>
              <a:r>
                <a:rPr lang="en-GB" sz="1300" spc="20">
                  <a:effectLst/>
                  <a:latin typeface="Roboto Condensed" panose="02000000000000000000" pitchFamily="2" charset="0"/>
                  <a:ea typeface="Roboto Condensed" panose="02000000000000000000" pitchFamily="2" charset="0"/>
                </a:rPr>
                <a:t>baffled</a:t>
              </a:r>
            </a:p>
            <a:p>
              <a:pPr algn="ctr">
                <a:spcAft>
                  <a:spcPts val="0"/>
                </a:spcAft>
              </a:pPr>
              <a:r>
                <a:rPr lang="en-GB" sz="1300" spc="20">
                  <a:effectLst/>
                  <a:latin typeface="Roboto Condensed" panose="02000000000000000000" pitchFamily="2" charset="0"/>
                  <a:ea typeface="Roboto Condensed" panose="02000000000000000000" pitchFamily="2" charset="0"/>
                </a:rPr>
                <a:t>bemused</a:t>
              </a:r>
            </a:p>
            <a:p>
              <a:pPr algn="ctr">
                <a:spcAft>
                  <a:spcPts val="0"/>
                </a:spcAft>
              </a:pPr>
              <a:r>
                <a:rPr lang="en-GB" sz="1300" spc="20">
                  <a:effectLst/>
                  <a:latin typeface="Roboto Condensed" panose="02000000000000000000" pitchFamily="2" charset="0"/>
                  <a:ea typeface="Roboto Condensed" panose="02000000000000000000" pitchFamily="2" charset="0"/>
                </a:rPr>
                <a:t>bewildered</a:t>
              </a:r>
            </a:p>
            <a:p>
              <a:pPr algn="ctr">
                <a:spcAft>
                  <a:spcPts val="0"/>
                </a:spcAft>
              </a:pPr>
              <a:r>
                <a:rPr lang="en-GB" sz="1300" spc="20">
                  <a:effectLst/>
                  <a:latin typeface="Roboto Condensed" panose="02000000000000000000" pitchFamily="2" charset="0"/>
                  <a:ea typeface="Roboto Condensed" panose="02000000000000000000" pitchFamily="2" charset="0"/>
                </a:rPr>
                <a:t>disorientated</a:t>
              </a:r>
            </a:p>
            <a:p>
              <a:pPr algn="ctr">
                <a:spcAft>
                  <a:spcPts val="0"/>
                </a:spcAft>
              </a:pPr>
              <a:r>
                <a:rPr lang="en-GB" sz="1300" spc="20">
                  <a:effectLst/>
                  <a:latin typeface="Roboto Condensed" panose="02000000000000000000" pitchFamily="2" charset="0"/>
                  <a:ea typeface="Roboto Condensed" panose="02000000000000000000" pitchFamily="2" charset="0"/>
                </a:rPr>
                <a:t>indistinct</a:t>
              </a:r>
            </a:p>
            <a:p>
              <a:pPr algn="ctr">
                <a:spcAft>
                  <a:spcPts val="0"/>
                </a:spcAft>
              </a:pPr>
              <a:r>
                <a:rPr lang="en-GB" sz="1300" spc="20">
                  <a:effectLst/>
                  <a:latin typeface="Roboto Condensed" panose="02000000000000000000" pitchFamily="2" charset="0"/>
                  <a:ea typeface="Roboto Condensed" panose="02000000000000000000" pitchFamily="2" charset="0"/>
                </a:rPr>
                <a:t>muddled</a:t>
              </a:r>
            </a:p>
            <a:p>
              <a:pPr algn="ctr">
                <a:spcAft>
                  <a:spcPts val="0"/>
                </a:spcAft>
              </a:pPr>
              <a:r>
                <a:rPr lang="en-GB" sz="1300" spc="20">
                  <a:effectLst/>
                  <a:latin typeface="Roboto Condensed" panose="02000000000000000000" pitchFamily="2" charset="0"/>
                  <a:ea typeface="Roboto Condensed" panose="02000000000000000000" pitchFamily="2" charset="0"/>
                </a:rPr>
                <a:t>mystified</a:t>
              </a:r>
            </a:p>
            <a:p>
              <a:pPr algn="ctr">
                <a:spcAft>
                  <a:spcPts val="0"/>
                </a:spcAft>
              </a:pPr>
              <a:r>
                <a:rPr lang="en-GB" sz="1300" spc="20">
                  <a:effectLst/>
                  <a:latin typeface="Roboto Condensed" panose="02000000000000000000" pitchFamily="2" charset="0"/>
                  <a:ea typeface="Roboto Condensed" panose="02000000000000000000" pitchFamily="2" charset="0"/>
                </a:rPr>
                <a:t>perplexed</a:t>
              </a:r>
            </a:p>
            <a:p>
              <a:pPr algn="ctr">
                <a:spcAft>
                  <a:spcPts val="0"/>
                </a:spcAft>
              </a:pPr>
              <a:r>
                <a:rPr lang="en-GB" sz="1300" spc="20">
                  <a:effectLst/>
                  <a:latin typeface="Roboto Condensed" panose="02000000000000000000" pitchFamily="2" charset="0"/>
                  <a:ea typeface="Roboto Condensed" panose="02000000000000000000" pitchFamily="2" charset="0"/>
                </a:rPr>
                <a:t>puzzled</a:t>
              </a:r>
            </a:p>
          </p:txBody>
        </p:sp>
        <p:sp>
          <p:nvSpPr>
            <p:cNvPr id="240" name="TextBox 239">
              <a:extLst>
                <a:ext uri="{FF2B5EF4-FFF2-40B4-BE49-F238E27FC236}">
                  <a16:creationId xmlns:a16="http://schemas.microsoft.com/office/drawing/2014/main" id="{388E2CF9-3E47-A727-AEFB-113A73304993}"/>
                </a:ext>
              </a:extLst>
            </p:cNvPr>
            <p:cNvSpPr txBox="1"/>
            <p:nvPr/>
          </p:nvSpPr>
          <p:spPr>
            <a:xfrm>
              <a:off x="5313266" y="1766143"/>
              <a:ext cx="1125015" cy="1492716"/>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rPr>
                <a:t>animated</a:t>
              </a:r>
            </a:p>
            <a:p>
              <a:pPr algn="ctr">
                <a:spcAft>
                  <a:spcPts val="0"/>
                </a:spcAft>
              </a:pPr>
              <a:r>
                <a:rPr lang="en-GB" sz="1300" spc="20">
                  <a:effectLst/>
                  <a:latin typeface="Roboto Condensed" panose="02000000000000000000" pitchFamily="2" charset="0"/>
                  <a:ea typeface="Roboto Condensed" panose="02000000000000000000" pitchFamily="2" charset="0"/>
                </a:rPr>
                <a:t>elevated</a:t>
              </a:r>
            </a:p>
            <a:p>
              <a:pPr algn="ctr">
                <a:spcAft>
                  <a:spcPts val="0"/>
                </a:spcAft>
              </a:pPr>
              <a:r>
                <a:rPr lang="en-GB" sz="1300" spc="20">
                  <a:effectLst/>
                  <a:latin typeface="Roboto Condensed" panose="02000000000000000000" pitchFamily="2" charset="0"/>
                  <a:ea typeface="Roboto Condensed" panose="02000000000000000000" pitchFamily="2" charset="0"/>
                </a:rPr>
                <a:t>enlivened</a:t>
              </a:r>
            </a:p>
            <a:p>
              <a:pPr algn="ctr">
                <a:spcAft>
                  <a:spcPts val="0"/>
                </a:spcAft>
              </a:pPr>
              <a:r>
                <a:rPr lang="en-GB" sz="1300" spc="20">
                  <a:effectLst/>
                  <a:latin typeface="Roboto Condensed" panose="02000000000000000000" pitchFamily="2" charset="0"/>
                  <a:ea typeface="Roboto Condensed" panose="02000000000000000000" pitchFamily="2" charset="0"/>
                </a:rPr>
                <a:t>enthusiastic</a:t>
              </a:r>
            </a:p>
            <a:p>
              <a:pPr algn="ctr">
                <a:spcAft>
                  <a:spcPts val="0"/>
                </a:spcAft>
              </a:pPr>
              <a:r>
                <a:rPr lang="en-GB" sz="1300" spc="20">
                  <a:effectLst/>
                  <a:latin typeface="Roboto Condensed" panose="02000000000000000000" pitchFamily="2" charset="0"/>
                  <a:ea typeface="Roboto Condensed" panose="02000000000000000000" pitchFamily="2" charset="0"/>
                </a:rPr>
                <a:t>exhilarated</a:t>
              </a:r>
            </a:p>
            <a:p>
              <a:pPr algn="ctr">
                <a:spcAft>
                  <a:spcPts val="0"/>
                </a:spcAft>
              </a:pPr>
              <a:r>
                <a:rPr lang="en-GB" sz="1300" spc="20">
                  <a:effectLst/>
                  <a:latin typeface="Roboto Condensed" panose="02000000000000000000" pitchFamily="2" charset="0"/>
                  <a:ea typeface="Roboto Condensed" panose="02000000000000000000" pitchFamily="2" charset="0"/>
                </a:rPr>
                <a:t>exuberant</a:t>
              </a:r>
            </a:p>
            <a:p>
              <a:pPr algn="ctr">
                <a:spcAft>
                  <a:spcPts val="0"/>
                </a:spcAft>
              </a:pPr>
              <a:r>
                <a:rPr lang="en-GB" sz="1300" spc="20">
                  <a:effectLst/>
                  <a:latin typeface="Roboto Condensed" panose="02000000000000000000" pitchFamily="2" charset="0"/>
                  <a:ea typeface="Roboto Condensed" panose="02000000000000000000" pitchFamily="2" charset="0"/>
                </a:rPr>
                <a:t>thrilled</a:t>
              </a:r>
              <a:endParaRPr lang="en-GB" sz="1300" spc="2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238" name="TextBox 237">
              <a:extLst>
                <a:ext uri="{FF2B5EF4-FFF2-40B4-BE49-F238E27FC236}">
                  <a16:creationId xmlns:a16="http://schemas.microsoft.com/office/drawing/2014/main" id="{EA26256C-E1C5-A124-0D65-F04A6C5CA705}"/>
                </a:ext>
              </a:extLst>
            </p:cNvPr>
            <p:cNvSpPr txBox="1"/>
            <p:nvPr/>
          </p:nvSpPr>
          <p:spPr>
            <a:xfrm>
              <a:off x="6539676" y="1766143"/>
              <a:ext cx="1142681" cy="2492990"/>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rPr>
                <a:t>agitated</a:t>
              </a:r>
            </a:p>
            <a:p>
              <a:pPr algn="ctr">
                <a:spcAft>
                  <a:spcPts val="0"/>
                </a:spcAft>
              </a:pPr>
              <a:r>
                <a:rPr lang="en-GB" sz="1300" spc="20">
                  <a:effectLst/>
                  <a:latin typeface="Roboto Condensed" panose="02000000000000000000" pitchFamily="2" charset="0"/>
                  <a:ea typeface="Roboto Condensed" panose="02000000000000000000" pitchFamily="2" charset="0"/>
                </a:rPr>
                <a:t>anxious</a:t>
              </a:r>
            </a:p>
            <a:p>
              <a:pPr algn="ctr">
                <a:spcAft>
                  <a:spcPts val="0"/>
                </a:spcAft>
              </a:pPr>
              <a:r>
                <a:rPr lang="en-GB" sz="1300" spc="20">
                  <a:effectLst/>
                  <a:latin typeface="Roboto Condensed" panose="02000000000000000000" pitchFamily="2" charset="0"/>
                  <a:ea typeface="Roboto Condensed" panose="02000000000000000000" pitchFamily="2" charset="0"/>
                </a:rPr>
                <a:t>apprehensive</a:t>
              </a:r>
            </a:p>
            <a:p>
              <a:pPr algn="ctr">
                <a:spcAft>
                  <a:spcPts val="0"/>
                </a:spcAft>
              </a:pPr>
              <a:r>
                <a:rPr lang="en-GB" sz="1300" spc="20">
                  <a:effectLst/>
                  <a:latin typeface="Roboto Condensed" panose="02000000000000000000" pitchFamily="2" charset="0"/>
                  <a:ea typeface="Roboto Condensed" panose="02000000000000000000" pitchFamily="2" charset="0"/>
                </a:rPr>
                <a:t>concerned</a:t>
              </a:r>
            </a:p>
            <a:p>
              <a:pPr algn="ctr">
                <a:spcAft>
                  <a:spcPts val="0"/>
                </a:spcAft>
              </a:pPr>
              <a:r>
                <a:rPr lang="en-GB" sz="1300" spc="20">
                  <a:effectLst/>
                  <a:latin typeface="Roboto Condensed" panose="02000000000000000000" pitchFamily="2" charset="0"/>
                  <a:ea typeface="Roboto Condensed" panose="02000000000000000000" pitchFamily="2" charset="0"/>
                </a:rPr>
                <a:t>disquieted</a:t>
              </a:r>
            </a:p>
            <a:p>
              <a:pPr algn="ctr">
                <a:spcAft>
                  <a:spcPts val="0"/>
                </a:spcAft>
              </a:pPr>
              <a:r>
                <a:rPr lang="en-GB" sz="1300" spc="20">
                  <a:effectLst/>
                  <a:latin typeface="Roboto Condensed" panose="02000000000000000000" pitchFamily="2" charset="0"/>
                  <a:ea typeface="Roboto Condensed" panose="02000000000000000000" pitchFamily="2" charset="0"/>
                </a:rPr>
                <a:t>distraught</a:t>
              </a:r>
            </a:p>
            <a:p>
              <a:pPr algn="ctr">
                <a:spcAft>
                  <a:spcPts val="0"/>
                </a:spcAft>
              </a:pPr>
              <a:r>
                <a:rPr lang="en-GB" sz="1300" spc="20">
                  <a:effectLst/>
                  <a:latin typeface="Roboto Condensed" panose="02000000000000000000" pitchFamily="2" charset="0"/>
                  <a:ea typeface="Roboto Condensed" panose="02000000000000000000" pitchFamily="2" charset="0"/>
                </a:rPr>
                <a:t>distressed</a:t>
              </a:r>
            </a:p>
            <a:p>
              <a:pPr algn="ctr">
                <a:spcAft>
                  <a:spcPts val="0"/>
                </a:spcAft>
              </a:pPr>
              <a:r>
                <a:rPr lang="en-GB" sz="1300" spc="20">
                  <a:effectLst/>
                  <a:latin typeface="Roboto Condensed" panose="02000000000000000000" pitchFamily="2" charset="0"/>
                  <a:ea typeface="Roboto Condensed" panose="02000000000000000000" pitchFamily="2" charset="0"/>
                </a:rPr>
                <a:t>disturbed</a:t>
              </a:r>
            </a:p>
            <a:p>
              <a:pPr algn="ctr">
                <a:spcAft>
                  <a:spcPts val="0"/>
                </a:spcAft>
              </a:pPr>
              <a:r>
                <a:rPr lang="en-GB" sz="1300" spc="20">
                  <a:effectLst/>
                  <a:latin typeface="Roboto Condensed" panose="02000000000000000000" pitchFamily="2" charset="0"/>
                  <a:ea typeface="Roboto Condensed" panose="02000000000000000000" pitchFamily="2" charset="0"/>
                </a:rPr>
                <a:t>fretful</a:t>
              </a:r>
            </a:p>
            <a:p>
              <a:pPr algn="ctr">
                <a:spcAft>
                  <a:spcPts val="0"/>
                </a:spcAft>
              </a:pPr>
              <a:r>
                <a:rPr lang="en-GB" sz="1300" spc="20">
                  <a:effectLst/>
                  <a:latin typeface="Roboto Condensed" panose="02000000000000000000" pitchFamily="2" charset="0"/>
                  <a:ea typeface="Roboto Condensed" panose="02000000000000000000" pitchFamily="2" charset="0"/>
                </a:rPr>
                <a:t>perturbed</a:t>
              </a:r>
            </a:p>
            <a:p>
              <a:pPr algn="ctr">
                <a:spcAft>
                  <a:spcPts val="0"/>
                </a:spcAft>
              </a:pPr>
              <a:r>
                <a:rPr lang="en-GB" sz="1300" spc="20">
                  <a:effectLst/>
                  <a:latin typeface="Roboto Condensed" panose="02000000000000000000" pitchFamily="2" charset="0"/>
                  <a:ea typeface="Roboto Condensed" panose="02000000000000000000" pitchFamily="2" charset="0"/>
                </a:rPr>
                <a:t>troubled</a:t>
              </a:r>
            </a:p>
            <a:p>
              <a:pPr algn="ctr">
                <a:spcAft>
                  <a:spcPts val="0"/>
                </a:spcAft>
              </a:pPr>
              <a:r>
                <a:rPr lang="en-GB" sz="1300" spc="20">
                  <a:effectLst/>
                  <a:latin typeface="Roboto Condensed" panose="02000000000000000000" pitchFamily="2" charset="0"/>
                  <a:ea typeface="Roboto Condensed" panose="02000000000000000000" pitchFamily="2" charset="0"/>
                </a:rPr>
                <a:t>uneasy </a:t>
              </a:r>
              <a:endParaRPr lang="en-GB" sz="1300" spc="2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234" name="TextBox 233">
              <a:extLst>
                <a:ext uri="{FF2B5EF4-FFF2-40B4-BE49-F238E27FC236}">
                  <a16:creationId xmlns:a16="http://schemas.microsoft.com/office/drawing/2014/main" id="{04B7E99A-DB07-2C02-022D-97350C06E2DC}"/>
                </a:ext>
              </a:extLst>
            </p:cNvPr>
            <p:cNvSpPr txBox="1"/>
            <p:nvPr/>
          </p:nvSpPr>
          <p:spPr>
            <a:xfrm>
              <a:off x="9172739" y="1766143"/>
              <a:ext cx="1139151" cy="1692771"/>
            </a:xfrm>
            <a:prstGeom prst="rect">
              <a:avLst/>
            </a:prstGeom>
            <a:noFill/>
          </p:spPr>
          <p:txBody>
            <a:bodyPr wrap="square" lIns="0" rIns="0" rtlCol="0">
              <a:spAutoFit/>
            </a:bodyPr>
            <a:lstStyle/>
            <a:p>
              <a:pPr algn="ctr">
                <a:spcAft>
                  <a:spcPts val="0"/>
                </a:spcAft>
              </a:pPr>
              <a:r>
                <a:rPr lang="en-GB" sz="1300">
                  <a:effectLst/>
                  <a:latin typeface="Roboto Condensed" panose="02000000000000000000" pitchFamily="2" charset="0"/>
                  <a:ea typeface="Roboto Condensed" panose="02000000000000000000" pitchFamily="2" charset="0"/>
                </a:rPr>
                <a:t>alarmed</a:t>
              </a:r>
            </a:p>
            <a:p>
              <a:pPr algn="ctr">
                <a:spcAft>
                  <a:spcPts val="0"/>
                </a:spcAft>
              </a:pPr>
              <a:r>
                <a:rPr lang="en-GB" sz="1300">
                  <a:effectLst/>
                  <a:latin typeface="Roboto Condensed" panose="02000000000000000000" pitchFamily="2" charset="0"/>
                  <a:ea typeface="Roboto Condensed" panose="02000000000000000000" pitchFamily="2" charset="0"/>
                </a:rPr>
                <a:t>apprehensive</a:t>
              </a:r>
            </a:p>
            <a:p>
              <a:pPr algn="ctr">
                <a:spcAft>
                  <a:spcPts val="0"/>
                </a:spcAft>
              </a:pPr>
              <a:r>
                <a:rPr lang="en-GB" sz="1300">
                  <a:effectLst/>
                  <a:latin typeface="Roboto Condensed" panose="02000000000000000000" pitchFamily="2" charset="0"/>
                  <a:ea typeface="Roboto Condensed" panose="02000000000000000000" pitchFamily="2" charset="0"/>
                </a:rPr>
                <a:t>daunted</a:t>
              </a:r>
            </a:p>
            <a:p>
              <a:pPr algn="ctr">
                <a:spcAft>
                  <a:spcPts val="0"/>
                </a:spcAft>
              </a:pPr>
              <a:r>
                <a:rPr lang="en-GB" sz="1300">
                  <a:effectLst/>
                  <a:latin typeface="Roboto Condensed" panose="02000000000000000000" pitchFamily="2" charset="0"/>
                  <a:ea typeface="Roboto Condensed" panose="02000000000000000000" pitchFamily="2" charset="0"/>
                </a:rPr>
                <a:t>fearful</a:t>
              </a:r>
            </a:p>
            <a:p>
              <a:pPr algn="ctr">
                <a:spcAft>
                  <a:spcPts val="0"/>
                </a:spcAft>
              </a:pPr>
              <a:r>
                <a:rPr lang="en-GB" sz="1300">
                  <a:effectLst/>
                  <a:latin typeface="Roboto Condensed" panose="02000000000000000000" pitchFamily="2" charset="0"/>
                  <a:ea typeface="Roboto Condensed" panose="02000000000000000000" pitchFamily="2" charset="0"/>
                </a:rPr>
                <a:t>frantic</a:t>
              </a:r>
            </a:p>
            <a:p>
              <a:pPr algn="ctr">
                <a:spcAft>
                  <a:spcPts val="0"/>
                </a:spcAft>
              </a:pPr>
              <a:r>
                <a:rPr lang="en-GB" sz="1300">
                  <a:effectLst/>
                  <a:latin typeface="Roboto Condensed" panose="02000000000000000000" pitchFamily="2" charset="0"/>
                  <a:ea typeface="Roboto Condensed" panose="02000000000000000000" pitchFamily="2" charset="0"/>
                </a:rPr>
                <a:t>horrified</a:t>
              </a:r>
            </a:p>
            <a:p>
              <a:pPr algn="ctr">
                <a:spcAft>
                  <a:spcPts val="0"/>
                </a:spcAft>
              </a:pPr>
              <a:r>
                <a:rPr lang="en-GB" sz="1300">
                  <a:effectLst/>
                  <a:latin typeface="Roboto Condensed" panose="02000000000000000000" pitchFamily="2" charset="0"/>
                  <a:ea typeface="Roboto Condensed" panose="02000000000000000000" pitchFamily="2" charset="0"/>
                </a:rPr>
                <a:t>petrified</a:t>
              </a:r>
            </a:p>
            <a:p>
              <a:pPr algn="ctr">
                <a:spcAft>
                  <a:spcPts val="0"/>
                </a:spcAft>
              </a:pPr>
              <a:r>
                <a:rPr lang="en-GB" sz="1300">
                  <a:effectLst/>
                  <a:latin typeface="Roboto Condensed" panose="02000000000000000000" pitchFamily="2" charset="0"/>
                  <a:ea typeface="Roboto Condensed" panose="02000000000000000000" pitchFamily="2" charset="0"/>
                </a:rPr>
                <a:t>terrified</a:t>
              </a:r>
              <a:endParaRPr lang="en-US" sz="1300" spc="0" baseline="0">
                <a:latin typeface="Roboto Condensed" panose="02000000000000000000" pitchFamily="2" charset="0"/>
                <a:ea typeface="Roboto Condensed" panose="02000000000000000000" pitchFamily="2" charset="0"/>
                <a:cs typeface="Roboto-Bold"/>
                <a:sym typeface="Roboto-Bold"/>
                <a:rtl val="0"/>
              </a:endParaRPr>
            </a:p>
          </p:txBody>
        </p:sp>
        <p:sp>
          <p:nvSpPr>
            <p:cNvPr id="36" name="TextBox 35">
              <a:extLst>
                <a:ext uri="{FF2B5EF4-FFF2-40B4-BE49-F238E27FC236}">
                  <a16:creationId xmlns:a16="http://schemas.microsoft.com/office/drawing/2014/main" id="{5C8C672D-9103-52DB-848C-D118F73A20AF}"/>
                </a:ext>
              </a:extLst>
            </p:cNvPr>
            <p:cNvSpPr txBox="1"/>
            <p:nvPr/>
          </p:nvSpPr>
          <p:spPr>
            <a:xfrm>
              <a:off x="7767880" y="1766143"/>
              <a:ext cx="1311344" cy="1492716"/>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engulfed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inundated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overburdened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overloaded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saturated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submerged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swamped</a:t>
              </a:r>
            </a:p>
          </p:txBody>
        </p:sp>
      </p:grpSp>
      <p:grpSp>
        <p:nvGrpSpPr>
          <p:cNvPr id="91" name="Group 90">
            <a:extLst>
              <a:ext uri="{FF2B5EF4-FFF2-40B4-BE49-F238E27FC236}">
                <a16:creationId xmlns:a16="http://schemas.microsoft.com/office/drawing/2014/main" id="{33622539-99CC-0B9D-04B0-2294F89C5C3F}"/>
              </a:ext>
            </a:extLst>
          </p:cNvPr>
          <p:cNvGrpSpPr/>
          <p:nvPr/>
        </p:nvGrpSpPr>
        <p:grpSpPr>
          <a:xfrm>
            <a:off x="376392" y="1292573"/>
            <a:ext cx="9936746" cy="462998"/>
            <a:chOff x="376392" y="1292573"/>
            <a:chExt cx="9936746" cy="462998"/>
          </a:xfrm>
        </p:grpSpPr>
        <p:sp>
          <p:nvSpPr>
            <p:cNvPr id="249" name="TextBox 248">
              <a:extLst>
                <a:ext uri="{FF2B5EF4-FFF2-40B4-BE49-F238E27FC236}">
                  <a16:creationId xmlns:a16="http://schemas.microsoft.com/office/drawing/2014/main" id="{2168C820-307D-DE54-4885-D127FBD1CC1C}"/>
                </a:ext>
              </a:extLst>
            </p:cNvPr>
            <p:cNvSpPr txBox="1"/>
            <p:nvPr/>
          </p:nvSpPr>
          <p:spPr>
            <a:xfrm>
              <a:off x="376392" y="1292573"/>
              <a:ext cx="1135543"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sad</a:t>
              </a:r>
            </a:p>
          </p:txBody>
        </p:sp>
        <p:sp>
          <p:nvSpPr>
            <p:cNvPr id="247" name="TextBox 246">
              <a:extLst>
                <a:ext uri="{FF2B5EF4-FFF2-40B4-BE49-F238E27FC236}">
                  <a16:creationId xmlns:a16="http://schemas.microsoft.com/office/drawing/2014/main" id="{CDB4DFBA-4545-3529-2747-EE10C2EDAE46}"/>
                </a:ext>
              </a:extLst>
            </p:cNvPr>
            <p:cNvSpPr txBox="1"/>
            <p:nvPr/>
          </p:nvSpPr>
          <p:spPr>
            <a:xfrm>
              <a:off x="1608592" y="1292573"/>
              <a:ext cx="1135543"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angry</a:t>
              </a:r>
            </a:p>
          </p:txBody>
        </p:sp>
        <p:sp>
          <p:nvSpPr>
            <p:cNvPr id="245" name="TextBox 244">
              <a:extLst>
                <a:ext uri="{FF2B5EF4-FFF2-40B4-BE49-F238E27FC236}">
                  <a16:creationId xmlns:a16="http://schemas.microsoft.com/office/drawing/2014/main" id="{D3951A3D-3724-D8BA-CA04-CE9DA6FCF48F}"/>
                </a:ext>
              </a:extLst>
            </p:cNvPr>
            <p:cNvSpPr txBox="1"/>
            <p:nvPr/>
          </p:nvSpPr>
          <p:spPr>
            <a:xfrm>
              <a:off x="2840792" y="1292573"/>
              <a:ext cx="1132947"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happy</a:t>
              </a:r>
            </a:p>
          </p:txBody>
        </p:sp>
        <p:sp>
          <p:nvSpPr>
            <p:cNvPr id="243" name="TextBox 242">
              <a:extLst>
                <a:ext uri="{FF2B5EF4-FFF2-40B4-BE49-F238E27FC236}">
                  <a16:creationId xmlns:a16="http://schemas.microsoft.com/office/drawing/2014/main" id="{65F66493-1848-5544-6F5E-A2F4265E716E}"/>
                </a:ext>
              </a:extLst>
            </p:cNvPr>
            <p:cNvSpPr txBox="1"/>
            <p:nvPr/>
          </p:nvSpPr>
          <p:spPr>
            <a:xfrm>
              <a:off x="4075275" y="1292573"/>
              <a:ext cx="1126587" cy="462998"/>
            </a:xfrm>
            <a:prstGeom prst="rect">
              <a:avLst/>
            </a:prstGeom>
            <a:noFill/>
          </p:spPr>
          <p:txBody>
            <a:bodyPr wrap="square" lIns="0" tIns="108000" rIns="0" rtlCol="0">
              <a:spAutoFit/>
            </a:bodyPr>
            <a:lstStyle/>
            <a:p>
              <a:pPr algn="ctr"/>
              <a:r>
                <a:rPr lang="en-US" sz="1900" baseline="0">
                  <a:solidFill>
                    <a:srgbClr val="323232"/>
                  </a:solidFill>
                  <a:latin typeface="Londrina Solid" pitchFamily="2" charset="77"/>
                  <a:sym typeface="LondrinaSolid-Regular"/>
                  <a:rtl val="0"/>
                </a:rPr>
                <a:t>confused</a:t>
              </a:r>
            </a:p>
          </p:txBody>
        </p:sp>
        <p:sp>
          <p:nvSpPr>
            <p:cNvPr id="241" name="TextBox 240">
              <a:extLst>
                <a:ext uri="{FF2B5EF4-FFF2-40B4-BE49-F238E27FC236}">
                  <a16:creationId xmlns:a16="http://schemas.microsoft.com/office/drawing/2014/main" id="{7D0FD0E3-6049-2E1B-736A-AF6D23FF466F}"/>
                </a:ext>
              </a:extLst>
            </p:cNvPr>
            <p:cNvSpPr txBox="1"/>
            <p:nvPr/>
          </p:nvSpPr>
          <p:spPr>
            <a:xfrm>
              <a:off x="5316139" y="1292573"/>
              <a:ext cx="1133944"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excited</a:t>
              </a:r>
            </a:p>
          </p:txBody>
        </p:sp>
        <p:sp>
          <p:nvSpPr>
            <p:cNvPr id="239" name="TextBox 238">
              <a:extLst>
                <a:ext uri="{FF2B5EF4-FFF2-40B4-BE49-F238E27FC236}">
                  <a16:creationId xmlns:a16="http://schemas.microsoft.com/office/drawing/2014/main" id="{9B96F2FC-B28F-A0B7-15B9-ED59C5165208}"/>
                </a:ext>
              </a:extLst>
            </p:cNvPr>
            <p:cNvSpPr txBox="1"/>
            <p:nvPr/>
          </p:nvSpPr>
          <p:spPr>
            <a:xfrm>
              <a:off x="6546740" y="1292573"/>
              <a:ext cx="1118755"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worried</a:t>
              </a:r>
            </a:p>
          </p:txBody>
        </p:sp>
        <p:sp>
          <p:nvSpPr>
            <p:cNvPr id="235" name="TextBox 234">
              <a:extLst>
                <a:ext uri="{FF2B5EF4-FFF2-40B4-BE49-F238E27FC236}">
                  <a16:creationId xmlns:a16="http://schemas.microsoft.com/office/drawing/2014/main" id="{638D3F1D-261D-3A80-AD6B-5AE758792DA2}"/>
                </a:ext>
              </a:extLst>
            </p:cNvPr>
            <p:cNvSpPr txBox="1"/>
            <p:nvPr/>
          </p:nvSpPr>
          <p:spPr>
            <a:xfrm>
              <a:off x="9177596" y="1292573"/>
              <a:ext cx="1135542"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afraid</a:t>
              </a:r>
            </a:p>
          </p:txBody>
        </p:sp>
        <p:sp>
          <p:nvSpPr>
            <p:cNvPr id="37" name="TextBox 36">
              <a:extLst>
                <a:ext uri="{FF2B5EF4-FFF2-40B4-BE49-F238E27FC236}">
                  <a16:creationId xmlns:a16="http://schemas.microsoft.com/office/drawing/2014/main" id="{11B0B2AF-F020-D6DB-EB26-D59490925E0B}"/>
                </a:ext>
              </a:extLst>
            </p:cNvPr>
            <p:cNvSpPr txBox="1"/>
            <p:nvPr/>
          </p:nvSpPr>
          <p:spPr>
            <a:xfrm>
              <a:off x="7771876" y="1292573"/>
              <a:ext cx="1322478" cy="462998"/>
            </a:xfrm>
            <a:prstGeom prst="rect">
              <a:avLst/>
            </a:prstGeom>
            <a:noFill/>
          </p:spPr>
          <p:txBody>
            <a:bodyPr wrap="square" lIns="0" tIns="108000" rIns="0" rtlCol="0">
              <a:spAutoFit/>
            </a:bodyPr>
            <a:lstStyle/>
            <a:p>
              <a:pPr algn="ctr"/>
              <a:r>
                <a:rPr lang="en-US" sz="1900" baseline="0">
                  <a:solidFill>
                    <a:srgbClr val="323232"/>
                  </a:solidFill>
                  <a:latin typeface="Londrina Solid" pitchFamily="2" charset="77"/>
                  <a:sym typeface="LondrinaSolid-Regular"/>
                  <a:rtl val="0"/>
                </a:rPr>
                <a:t>overwhelmed</a:t>
              </a:r>
            </a:p>
          </p:txBody>
        </p:sp>
      </p:grpSp>
      <p:grpSp>
        <p:nvGrpSpPr>
          <p:cNvPr id="88" name="Group 87">
            <a:extLst>
              <a:ext uri="{FF2B5EF4-FFF2-40B4-BE49-F238E27FC236}">
                <a16:creationId xmlns:a16="http://schemas.microsoft.com/office/drawing/2014/main" id="{63644FDC-227E-5A71-1435-1C7F1E983EFD}"/>
              </a:ext>
            </a:extLst>
          </p:cNvPr>
          <p:cNvGrpSpPr/>
          <p:nvPr/>
        </p:nvGrpSpPr>
        <p:grpSpPr>
          <a:xfrm>
            <a:off x="373650" y="4912622"/>
            <a:ext cx="9929219" cy="2092881"/>
            <a:chOff x="373650" y="4864503"/>
            <a:chExt cx="9929219" cy="2092881"/>
          </a:xfrm>
        </p:grpSpPr>
        <p:sp>
          <p:nvSpPr>
            <p:cNvPr id="236" name="TextBox 235">
              <a:extLst>
                <a:ext uri="{FF2B5EF4-FFF2-40B4-BE49-F238E27FC236}">
                  <a16:creationId xmlns:a16="http://schemas.microsoft.com/office/drawing/2014/main" id="{DDD1A4CA-B94D-A230-F947-17211EBC057A}"/>
                </a:ext>
              </a:extLst>
            </p:cNvPr>
            <p:cNvSpPr txBox="1"/>
            <p:nvPr/>
          </p:nvSpPr>
          <p:spPr>
            <a:xfrm>
              <a:off x="4075274" y="4864503"/>
              <a:ext cx="1137053" cy="2092881"/>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rPr>
                <a:t>astonished</a:t>
              </a:r>
            </a:p>
            <a:p>
              <a:pPr algn="ctr">
                <a:spcAft>
                  <a:spcPts val="0"/>
                </a:spcAft>
              </a:pPr>
              <a:r>
                <a:rPr lang="en-GB" sz="1300" spc="20">
                  <a:effectLst/>
                  <a:latin typeface="Roboto Condensed" panose="02000000000000000000" pitchFamily="2" charset="0"/>
                  <a:ea typeface="Roboto Condensed" panose="02000000000000000000" pitchFamily="2" charset="0"/>
                </a:rPr>
                <a:t>astounded</a:t>
              </a:r>
            </a:p>
            <a:p>
              <a:pPr algn="ctr">
                <a:spcAft>
                  <a:spcPts val="0"/>
                </a:spcAft>
              </a:pPr>
              <a:r>
                <a:rPr lang="en-GB" sz="1300" spc="20">
                  <a:effectLst/>
                  <a:latin typeface="Roboto Condensed" panose="02000000000000000000" pitchFamily="2" charset="0"/>
                  <a:ea typeface="Roboto Condensed" panose="02000000000000000000" pitchFamily="2" charset="0"/>
                </a:rPr>
                <a:t>disconcerted</a:t>
              </a:r>
            </a:p>
            <a:p>
              <a:pPr algn="ctr">
                <a:spcAft>
                  <a:spcPts val="0"/>
                </a:spcAft>
              </a:pPr>
              <a:r>
                <a:rPr lang="en-GB" sz="1300" spc="20">
                  <a:effectLst/>
                  <a:latin typeface="Roboto Condensed" panose="02000000000000000000" pitchFamily="2" charset="0"/>
                  <a:ea typeface="Roboto Condensed" panose="02000000000000000000" pitchFamily="2" charset="0"/>
                </a:rPr>
                <a:t>distressed</a:t>
              </a:r>
            </a:p>
            <a:p>
              <a:pPr algn="ctr">
                <a:spcAft>
                  <a:spcPts val="0"/>
                </a:spcAft>
              </a:pPr>
              <a:r>
                <a:rPr lang="en-GB" sz="1300" spc="20">
                  <a:effectLst/>
                  <a:latin typeface="Roboto Condensed" panose="02000000000000000000" pitchFamily="2" charset="0"/>
                  <a:ea typeface="Roboto Condensed" panose="02000000000000000000" pitchFamily="2" charset="0"/>
                </a:rPr>
                <a:t>dumbfounded</a:t>
              </a:r>
            </a:p>
            <a:p>
              <a:pPr algn="ctr">
                <a:spcAft>
                  <a:spcPts val="0"/>
                </a:spcAft>
              </a:pPr>
              <a:r>
                <a:rPr lang="en-GB" sz="1300" spc="20">
                  <a:effectLst/>
                  <a:latin typeface="Roboto Condensed" panose="02000000000000000000" pitchFamily="2" charset="0"/>
                  <a:ea typeface="Roboto Condensed" panose="02000000000000000000" pitchFamily="2" charset="0"/>
                </a:rPr>
                <a:t>horrified</a:t>
              </a:r>
            </a:p>
            <a:p>
              <a:pPr algn="ctr">
                <a:spcAft>
                  <a:spcPts val="0"/>
                </a:spcAft>
              </a:pPr>
              <a:r>
                <a:rPr lang="en-GB" sz="1300" spc="20">
                  <a:effectLst/>
                  <a:latin typeface="Roboto Condensed" panose="02000000000000000000" pitchFamily="2" charset="0"/>
                  <a:ea typeface="Roboto Condensed" panose="02000000000000000000" pitchFamily="2" charset="0"/>
                </a:rPr>
                <a:t>staggered</a:t>
              </a:r>
            </a:p>
            <a:p>
              <a:pPr algn="ctr">
                <a:spcAft>
                  <a:spcPts val="0"/>
                </a:spcAft>
              </a:pPr>
              <a:r>
                <a:rPr lang="en-GB" sz="1300" spc="20">
                  <a:effectLst/>
                  <a:latin typeface="Roboto Condensed" panose="02000000000000000000" pitchFamily="2" charset="0"/>
                  <a:ea typeface="Roboto Condensed" panose="02000000000000000000" pitchFamily="2" charset="0"/>
                </a:rPr>
                <a:t>startled</a:t>
              </a:r>
            </a:p>
            <a:p>
              <a:pPr algn="ctr">
                <a:spcAft>
                  <a:spcPts val="0"/>
                </a:spcAft>
              </a:pPr>
              <a:r>
                <a:rPr lang="en-GB" sz="1300" spc="20">
                  <a:effectLst/>
                  <a:latin typeface="Roboto Condensed" panose="02000000000000000000" pitchFamily="2" charset="0"/>
                  <a:ea typeface="Roboto Condensed" panose="02000000000000000000" pitchFamily="2" charset="0"/>
                </a:rPr>
                <a:t>stunned</a:t>
              </a:r>
            </a:p>
            <a:p>
              <a:pPr algn="ctr">
                <a:spcAft>
                  <a:spcPts val="0"/>
                </a:spcAft>
              </a:pPr>
              <a:r>
                <a:rPr lang="en-GB" sz="1300" spc="20">
                  <a:effectLst/>
                  <a:latin typeface="Roboto Condensed" panose="02000000000000000000" pitchFamily="2" charset="0"/>
                  <a:ea typeface="Roboto Condensed" panose="02000000000000000000" pitchFamily="2" charset="0"/>
                </a:rPr>
                <a:t>surprised</a:t>
              </a:r>
            </a:p>
          </p:txBody>
        </p:sp>
        <p:sp>
          <p:nvSpPr>
            <p:cNvPr id="42" name="TextBox 41">
              <a:extLst>
                <a:ext uri="{FF2B5EF4-FFF2-40B4-BE49-F238E27FC236}">
                  <a16:creationId xmlns:a16="http://schemas.microsoft.com/office/drawing/2014/main" id="{253CDB25-7E17-7B38-A4E6-974FC92E6744}"/>
                </a:ext>
              </a:extLst>
            </p:cNvPr>
            <p:cNvSpPr txBox="1"/>
            <p:nvPr/>
          </p:nvSpPr>
          <p:spPr>
            <a:xfrm>
              <a:off x="373650" y="4864503"/>
              <a:ext cx="1133258" cy="1492716"/>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ashamed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compunctious</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contrite</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culpable</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penitent</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responsible</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rueful</a:t>
              </a:r>
            </a:p>
          </p:txBody>
        </p:sp>
        <p:sp>
          <p:nvSpPr>
            <p:cNvPr id="40" name="TextBox 39">
              <a:extLst>
                <a:ext uri="{FF2B5EF4-FFF2-40B4-BE49-F238E27FC236}">
                  <a16:creationId xmlns:a16="http://schemas.microsoft.com/office/drawing/2014/main" id="{7DE92493-E2B9-3E26-569C-CF6B13FD5C99}"/>
                </a:ext>
              </a:extLst>
            </p:cNvPr>
            <p:cNvSpPr txBox="1"/>
            <p:nvPr/>
          </p:nvSpPr>
          <p:spPr>
            <a:xfrm>
              <a:off x="1621918" y="4864503"/>
              <a:ext cx="1117190" cy="1492716"/>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bitter</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covetous</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desirous</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envious</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envying</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resentful</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wary</a:t>
              </a:r>
            </a:p>
          </p:txBody>
        </p:sp>
        <p:sp>
          <p:nvSpPr>
            <p:cNvPr id="38" name="TextBox 37">
              <a:extLst>
                <a:ext uri="{FF2B5EF4-FFF2-40B4-BE49-F238E27FC236}">
                  <a16:creationId xmlns:a16="http://schemas.microsoft.com/office/drawing/2014/main" id="{CC3C889B-E4A6-0459-1525-6E51C6AE55D0}"/>
                </a:ext>
              </a:extLst>
            </p:cNvPr>
            <p:cNvSpPr txBox="1"/>
            <p:nvPr/>
          </p:nvSpPr>
          <p:spPr>
            <a:xfrm>
              <a:off x="2838338" y="4864503"/>
              <a:ext cx="1132970" cy="1292662"/>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appreciative</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grateful</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gratified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indebted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obliged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relieved</a:t>
              </a:r>
            </a:p>
          </p:txBody>
        </p:sp>
        <p:sp>
          <p:nvSpPr>
            <p:cNvPr id="34" name="TextBox 33">
              <a:extLst>
                <a:ext uri="{FF2B5EF4-FFF2-40B4-BE49-F238E27FC236}">
                  <a16:creationId xmlns:a16="http://schemas.microsoft.com/office/drawing/2014/main" id="{CF790072-E3FB-9411-8338-BE2004CEA3CD}"/>
                </a:ext>
              </a:extLst>
            </p:cNvPr>
            <p:cNvSpPr txBox="1"/>
            <p:nvPr/>
          </p:nvSpPr>
          <p:spPr>
            <a:xfrm>
              <a:off x="5307474" y="4864503"/>
              <a:ext cx="1137053" cy="1492716"/>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affronted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appalled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horrified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repelled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repulsed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revolted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sickened</a:t>
              </a:r>
            </a:p>
          </p:txBody>
        </p:sp>
        <p:sp>
          <p:nvSpPr>
            <p:cNvPr id="32" name="TextBox 31">
              <a:extLst>
                <a:ext uri="{FF2B5EF4-FFF2-40B4-BE49-F238E27FC236}">
                  <a16:creationId xmlns:a16="http://schemas.microsoft.com/office/drawing/2014/main" id="{87268584-92C8-BDCD-621F-18B48994581D}"/>
                </a:ext>
              </a:extLst>
            </p:cNvPr>
            <p:cNvSpPr txBox="1"/>
            <p:nvPr/>
          </p:nvSpPr>
          <p:spPr>
            <a:xfrm>
              <a:off x="6527981" y="4864503"/>
              <a:ext cx="1153647" cy="1292662"/>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activated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encouraged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exhilarated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galvanised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influenced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motivated</a:t>
              </a:r>
            </a:p>
          </p:txBody>
        </p:sp>
        <p:sp>
          <p:nvSpPr>
            <p:cNvPr id="30" name="TextBox 29">
              <a:extLst>
                <a:ext uri="{FF2B5EF4-FFF2-40B4-BE49-F238E27FC236}">
                  <a16:creationId xmlns:a16="http://schemas.microsoft.com/office/drawing/2014/main" id="{9B7BFB34-D22E-6976-307F-19CD6828B9D8}"/>
                </a:ext>
              </a:extLst>
            </p:cNvPr>
            <p:cNvSpPr txBox="1"/>
            <p:nvPr/>
          </p:nvSpPr>
          <p:spPr>
            <a:xfrm>
              <a:off x="7776002" y="4864503"/>
              <a:ext cx="1311343" cy="2092881"/>
            </a:xfrm>
            <a:prstGeom prst="rect">
              <a:avLst/>
            </a:prstGeom>
            <a:noFill/>
          </p:spPr>
          <p:txBody>
            <a:bodyPr wrap="square" lIns="0" rIns="0" rtlCol="0">
              <a:spAutoFit/>
            </a:bodyPr>
            <a:lstStyle/>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ashamed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awkward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chagrined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demeaned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discomposed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humiliated</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self-conscious</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uncomfortable</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uneasy</a:t>
              </a:r>
            </a:p>
            <a:p>
              <a:pPr algn="ctr">
                <a:spcAft>
                  <a:spcPts val="0"/>
                </a:spcAft>
              </a:pPr>
              <a:r>
                <a:rPr lang="en-GB" sz="1300" spc="20">
                  <a:effectLst/>
                  <a:latin typeface="Roboto Condensed" panose="02000000000000000000" pitchFamily="2" charset="0"/>
                  <a:ea typeface="Roboto Condensed" panose="02000000000000000000" pitchFamily="2" charset="0"/>
                  <a:cs typeface="Times New Roman" panose="02020603050405020304" pitchFamily="18" charset="0"/>
                </a:rPr>
                <a:t>unsettled</a:t>
              </a:r>
            </a:p>
          </p:txBody>
        </p:sp>
        <p:sp>
          <p:nvSpPr>
            <p:cNvPr id="28" name="TextBox 27">
              <a:extLst>
                <a:ext uri="{FF2B5EF4-FFF2-40B4-BE49-F238E27FC236}">
                  <a16:creationId xmlns:a16="http://schemas.microsoft.com/office/drawing/2014/main" id="{4A6E3E01-72C8-3B1A-B887-D64C05A79554}"/>
                </a:ext>
              </a:extLst>
            </p:cNvPr>
            <p:cNvSpPr txBox="1"/>
            <p:nvPr/>
          </p:nvSpPr>
          <p:spPr>
            <a:xfrm>
              <a:off x="9172738" y="4864503"/>
              <a:ext cx="1130131" cy="1892826"/>
            </a:xfrm>
            <a:prstGeom prst="rect">
              <a:avLst/>
            </a:prstGeom>
            <a:noFill/>
          </p:spPr>
          <p:txBody>
            <a:bodyPr wrap="square" lIns="0" rIns="0" rtlCol="0">
              <a:spAutoFit/>
            </a:bodyPr>
            <a:lstStyle/>
            <a:p>
              <a:pPr algn="ctr">
                <a:spcAft>
                  <a:spcPts val="0"/>
                </a:spcAft>
              </a:pPr>
              <a:r>
                <a:rPr lang="en-GB" sz="1300">
                  <a:effectLst/>
                  <a:latin typeface="Roboto Condensed" panose="02000000000000000000" pitchFamily="2" charset="0"/>
                  <a:ea typeface="Roboto Condensed" panose="02000000000000000000" pitchFamily="2" charset="0"/>
                  <a:cs typeface="Times New Roman" panose="02020603050405020304" pitchFamily="18" charset="0"/>
                </a:rPr>
                <a:t>absorbed</a:t>
              </a:r>
            </a:p>
            <a:p>
              <a:pPr algn="ctr">
                <a:spcAft>
                  <a:spcPts val="0"/>
                </a:spcAft>
              </a:pPr>
              <a:r>
                <a:rPr lang="en-GB" sz="1300">
                  <a:effectLst/>
                  <a:latin typeface="Roboto Condensed" panose="02000000000000000000" pitchFamily="2" charset="0"/>
                  <a:ea typeface="Roboto Condensed" panose="02000000000000000000" pitchFamily="2" charset="0"/>
                  <a:cs typeface="Times New Roman" panose="02020603050405020304" pitchFamily="18" charset="0"/>
                </a:rPr>
                <a:t>captivated</a:t>
              </a:r>
            </a:p>
            <a:p>
              <a:pPr algn="ctr">
                <a:spcAft>
                  <a:spcPts val="0"/>
                </a:spcAft>
              </a:pPr>
              <a:r>
                <a:rPr lang="en-GB" sz="1300">
                  <a:effectLst/>
                  <a:latin typeface="Roboto Condensed" panose="02000000000000000000" pitchFamily="2" charset="0"/>
                  <a:ea typeface="Roboto Condensed" panose="02000000000000000000" pitchFamily="2" charset="0"/>
                  <a:cs typeface="Times New Roman" panose="02020603050405020304" pitchFamily="18" charset="0"/>
                </a:rPr>
                <a:t>curious</a:t>
              </a:r>
            </a:p>
            <a:p>
              <a:pPr algn="ctr">
                <a:spcAft>
                  <a:spcPts val="0"/>
                </a:spcAft>
              </a:pPr>
              <a:r>
                <a:rPr lang="en-GB" sz="1300">
                  <a:effectLst/>
                  <a:latin typeface="Roboto Condensed" panose="02000000000000000000" pitchFamily="2" charset="0"/>
                  <a:ea typeface="Roboto Condensed" panose="02000000000000000000" pitchFamily="2" charset="0"/>
                  <a:cs typeface="Times New Roman" panose="02020603050405020304" pitchFamily="18" charset="0"/>
                </a:rPr>
                <a:t>engaged</a:t>
              </a:r>
            </a:p>
            <a:p>
              <a:pPr algn="ctr">
                <a:spcAft>
                  <a:spcPts val="0"/>
                </a:spcAft>
              </a:pPr>
              <a:r>
                <a:rPr lang="en-GB" sz="1300">
                  <a:effectLst/>
                  <a:latin typeface="Roboto Condensed" panose="02000000000000000000" pitchFamily="2" charset="0"/>
                  <a:ea typeface="Roboto Condensed" panose="02000000000000000000" pitchFamily="2" charset="0"/>
                  <a:cs typeface="Times New Roman" panose="02020603050405020304" pitchFamily="18" charset="0"/>
                </a:rPr>
                <a:t>enthralled</a:t>
              </a:r>
            </a:p>
            <a:p>
              <a:pPr algn="ctr">
                <a:spcAft>
                  <a:spcPts val="0"/>
                </a:spcAft>
              </a:pPr>
              <a:r>
                <a:rPr lang="en-GB" sz="1300">
                  <a:effectLst/>
                  <a:latin typeface="Roboto Condensed" panose="02000000000000000000" pitchFamily="2" charset="0"/>
                  <a:ea typeface="Roboto Condensed" panose="02000000000000000000" pitchFamily="2" charset="0"/>
                  <a:cs typeface="Times New Roman" panose="02020603050405020304" pitchFamily="18" charset="0"/>
                </a:rPr>
                <a:t>fascinated</a:t>
              </a:r>
            </a:p>
            <a:p>
              <a:pPr algn="ctr">
                <a:spcAft>
                  <a:spcPts val="0"/>
                </a:spcAft>
              </a:pPr>
              <a:r>
                <a:rPr lang="en-GB" sz="1300">
                  <a:effectLst/>
                  <a:latin typeface="Roboto Condensed" panose="02000000000000000000" pitchFamily="2" charset="0"/>
                  <a:ea typeface="Roboto Condensed" panose="02000000000000000000" pitchFamily="2" charset="0"/>
                  <a:cs typeface="Times New Roman" panose="02020603050405020304" pitchFamily="18" charset="0"/>
                </a:rPr>
                <a:t>gripped</a:t>
              </a:r>
            </a:p>
            <a:p>
              <a:pPr algn="ctr">
                <a:spcAft>
                  <a:spcPts val="0"/>
                </a:spcAft>
              </a:pPr>
              <a:r>
                <a:rPr lang="en-GB" sz="1300">
                  <a:effectLst/>
                  <a:latin typeface="Roboto Condensed" panose="02000000000000000000" pitchFamily="2" charset="0"/>
                  <a:ea typeface="Roboto Condensed" panose="02000000000000000000" pitchFamily="2" charset="0"/>
                  <a:cs typeface="Times New Roman" panose="02020603050405020304" pitchFamily="18" charset="0"/>
                </a:rPr>
                <a:t>intrigued</a:t>
              </a:r>
            </a:p>
            <a:p>
              <a:pPr algn="ctr">
                <a:spcAft>
                  <a:spcPts val="0"/>
                </a:spcAft>
              </a:pPr>
              <a:r>
                <a:rPr lang="en-GB" sz="1300">
                  <a:effectLst/>
                  <a:latin typeface="Roboto Condensed" panose="02000000000000000000" pitchFamily="2" charset="0"/>
                  <a:ea typeface="Roboto Condensed" panose="02000000000000000000" pitchFamily="2" charset="0"/>
                  <a:cs typeface="Times New Roman" panose="02020603050405020304" pitchFamily="18" charset="0"/>
                </a:rPr>
                <a:t>riveted</a:t>
              </a:r>
            </a:p>
          </p:txBody>
        </p:sp>
      </p:grpSp>
      <p:grpSp>
        <p:nvGrpSpPr>
          <p:cNvPr id="90" name="Group 89">
            <a:extLst>
              <a:ext uri="{FF2B5EF4-FFF2-40B4-BE49-F238E27FC236}">
                <a16:creationId xmlns:a16="http://schemas.microsoft.com/office/drawing/2014/main" id="{5F914034-6A72-EAE6-C9D1-6C02B6E213DD}"/>
              </a:ext>
            </a:extLst>
          </p:cNvPr>
          <p:cNvGrpSpPr/>
          <p:nvPr/>
        </p:nvGrpSpPr>
        <p:grpSpPr>
          <a:xfrm>
            <a:off x="376391" y="4478671"/>
            <a:ext cx="9936746" cy="462998"/>
            <a:chOff x="376391" y="4478671"/>
            <a:chExt cx="9936746" cy="462998"/>
          </a:xfrm>
        </p:grpSpPr>
        <p:sp>
          <p:nvSpPr>
            <p:cNvPr id="237" name="TextBox 236">
              <a:extLst>
                <a:ext uri="{FF2B5EF4-FFF2-40B4-BE49-F238E27FC236}">
                  <a16:creationId xmlns:a16="http://schemas.microsoft.com/office/drawing/2014/main" id="{673B7125-6432-E48B-79F6-6099DDC642DD}"/>
                </a:ext>
              </a:extLst>
            </p:cNvPr>
            <p:cNvSpPr txBox="1"/>
            <p:nvPr/>
          </p:nvSpPr>
          <p:spPr>
            <a:xfrm>
              <a:off x="4081153" y="4478671"/>
              <a:ext cx="1129665"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shocked</a:t>
              </a:r>
            </a:p>
          </p:txBody>
        </p:sp>
        <p:sp>
          <p:nvSpPr>
            <p:cNvPr id="43" name="TextBox 42">
              <a:extLst>
                <a:ext uri="{FF2B5EF4-FFF2-40B4-BE49-F238E27FC236}">
                  <a16:creationId xmlns:a16="http://schemas.microsoft.com/office/drawing/2014/main" id="{166E74C7-0102-599F-38AA-90E203DB8FCF}"/>
                </a:ext>
              </a:extLst>
            </p:cNvPr>
            <p:cNvSpPr txBox="1"/>
            <p:nvPr/>
          </p:nvSpPr>
          <p:spPr>
            <a:xfrm>
              <a:off x="376391" y="4478671"/>
              <a:ext cx="1135544"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guilty</a:t>
              </a:r>
            </a:p>
          </p:txBody>
        </p:sp>
        <p:sp>
          <p:nvSpPr>
            <p:cNvPr id="41" name="TextBox 40">
              <a:extLst>
                <a:ext uri="{FF2B5EF4-FFF2-40B4-BE49-F238E27FC236}">
                  <a16:creationId xmlns:a16="http://schemas.microsoft.com/office/drawing/2014/main" id="{9C954172-F327-6102-CC9B-F34E7B9889C9}"/>
                </a:ext>
              </a:extLst>
            </p:cNvPr>
            <p:cNvSpPr txBox="1"/>
            <p:nvPr/>
          </p:nvSpPr>
          <p:spPr>
            <a:xfrm>
              <a:off x="1613662" y="4478671"/>
              <a:ext cx="1130472"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jealous</a:t>
              </a:r>
            </a:p>
          </p:txBody>
        </p:sp>
        <p:sp>
          <p:nvSpPr>
            <p:cNvPr id="39" name="TextBox 38">
              <a:extLst>
                <a:ext uri="{FF2B5EF4-FFF2-40B4-BE49-F238E27FC236}">
                  <a16:creationId xmlns:a16="http://schemas.microsoft.com/office/drawing/2014/main" id="{23814946-5FC9-8817-ACAF-19DC234F9C11}"/>
                </a:ext>
              </a:extLst>
            </p:cNvPr>
            <p:cNvSpPr txBox="1"/>
            <p:nvPr/>
          </p:nvSpPr>
          <p:spPr>
            <a:xfrm>
              <a:off x="2840792" y="4478671"/>
              <a:ext cx="1146517"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thankful</a:t>
              </a:r>
            </a:p>
          </p:txBody>
        </p:sp>
        <p:sp>
          <p:nvSpPr>
            <p:cNvPr id="35" name="TextBox 34">
              <a:extLst>
                <a:ext uri="{FF2B5EF4-FFF2-40B4-BE49-F238E27FC236}">
                  <a16:creationId xmlns:a16="http://schemas.microsoft.com/office/drawing/2014/main" id="{6B5E36C3-A855-5D74-4618-A7088184EA5D}"/>
                </a:ext>
              </a:extLst>
            </p:cNvPr>
            <p:cNvSpPr txBox="1"/>
            <p:nvPr/>
          </p:nvSpPr>
          <p:spPr>
            <a:xfrm>
              <a:off x="5313266" y="4478671"/>
              <a:ext cx="1125015"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disgusted</a:t>
              </a:r>
            </a:p>
          </p:txBody>
        </p:sp>
        <p:sp>
          <p:nvSpPr>
            <p:cNvPr id="33" name="TextBox 32">
              <a:extLst>
                <a:ext uri="{FF2B5EF4-FFF2-40B4-BE49-F238E27FC236}">
                  <a16:creationId xmlns:a16="http://schemas.microsoft.com/office/drawing/2014/main" id="{6ECE7B57-BECB-9BE5-AE59-7844AD5D258C}"/>
                </a:ext>
              </a:extLst>
            </p:cNvPr>
            <p:cNvSpPr txBox="1"/>
            <p:nvPr/>
          </p:nvSpPr>
          <p:spPr>
            <a:xfrm>
              <a:off x="6534939" y="4478671"/>
              <a:ext cx="1140279"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inspired</a:t>
              </a:r>
            </a:p>
          </p:txBody>
        </p:sp>
        <p:sp>
          <p:nvSpPr>
            <p:cNvPr id="31" name="TextBox 30">
              <a:extLst>
                <a:ext uri="{FF2B5EF4-FFF2-40B4-BE49-F238E27FC236}">
                  <a16:creationId xmlns:a16="http://schemas.microsoft.com/office/drawing/2014/main" id="{DBAFF25B-F7D9-FB41-4829-70E1B73F9709}"/>
                </a:ext>
              </a:extLst>
            </p:cNvPr>
            <p:cNvSpPr txBox="1"/>
            <p:nvPr/>
          </p:nvSpPr>
          <p:spPr>
            <a:xfrm>
              <a:off x="7778286" y="4478671"/>
              <a:ext cx="1311345"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embarrassed</a:t>
              </a:r>
            </a:p>
          </p:txBody>
        </p:sp>
        <p:sp>
          <p:nvSpPr>
            <p:cNvPr id="29" name="TextBox 28">
              <a:extLst>
                <a:ext uri="{FF2B5EF4-FFF2-40B4-BE49-F238E27FC236}">
                  <a16:creationId xmlns:a16="http://schemas.microsoft.com/office/drawing/2014/main" id="{50A51AA8-DD37-0338-89DB-9203DB178C63}"/>
                </a:ext>
              </a:extLst>
            </p:cNvPr>
            <p:cNvSpPr txBox="1"/>
            <p:nvPr/>
          </p:nvSpPr>
          <p:spPr>
            <a:xfrm>
              <a:off x="9177597" y="4478671"/>
              <a:ext cx="1135540" cy="462998"/>
            </a:xfrm>
            <a:prstGeom prst="rect">
              <a:avLst/>
            </a:prstGeom>
            <a:noFill/>
          </p:spPr>
          <p:txBody>
            <a:bodyPr wrap="square" lIns="0" tIns="108000" rIns="0" rtlCol="0">
              <a:spAutoFit/>
            </a:bodyPr>
            <a:lstStyle/>
            <a:p>
              <a:pPr algn="ctr"/>
              <a:r>
                <a:rPr lang="en-US" sz="1900" spc="0" baseline="0">
                  <a:solidFill>
                    <a:srgbClr val="323232"/>
                  </a:solidFill>
                  <a:latin typeface="Londrina Solid" pitchFamily="2" charset="77"/>
                  <a:sym typeface="LondrinaSolid-Regular"/>
                  <a:rtl val="0"/>
                </a:rPr>
                <a:t>interested</a:t>
              </a:r>
            </a:p>
          </p:txBody>
        </p:sp>
      </p:grpSp>
      <p:sp>
        <p:nvSpPr>
          <p:cNvPr id="2" name="TextBox 1">
            <a:extLst>
              <a:ext uri="{FF2B5EF4-FFF2-40B4-BE49-F238E27FC236}">
                <a16:creationId xmlns:a16="http://schemas.microsoft.com/office/drawing/2014/main" id="{EB7E96D5-A02F-5794-5401-7C561707179A}"/>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spTree>
    <p:extLst>
      <p:ext uri="{BB962C8B-B14F-4D97-AF65-F5344CB8AC3E}">
        <p14:creationId xmlns:p14="http://schemas.microsoft.com/office/powerpoint/2010/main" val="337311198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a:extLst>
            <a:ext uri="{FF2B5EF4-FFF2-40B4-BE49-F238E27FC236}">
              <a16:creationId xmlns:a16="http://schemas.microsoft.com/office/drawing/2014/main" id="{5C279F4B-776F-A39E-D65E-606849A50809}"/>
            </a:ext>
          </a:extLst>
        </p:cNvPr>
        <p:cNvGrpSpPr/>
        <p:nvPr/>
      </p:nvGrpSpPr>
      <p:grpSpPr>
        <a:xfrm>
          <a:off x="0" y="0"/>
          <a:ext cx="0" cy="0"/>
          <a:chOff x="0" y="0"/>
          <a:chExt cx="0" cy="0"/>
        </a:xfrm>
      </p:grpSpPr>
      <p:sp>
        <p:nvSpPr>
          <p:cNvPr id="2" name="Freeform 1">
            <a:extLst>
              <a:ext uri="{FF2B5EF4-FFF2-40B4-BE49-F238E27FC236}">
                <a16:creationId xmlns:a16="http://schemas.microsoft.com/office/drawing/2014/main" id="{F6F98378-EAF1-0C98-545D-50AF04232268}"/>
              </a:ext>
            </a:extLst>
          </p:cNvPr>
          <p:cNvSpPr/>
          <p:nvPr/>
        </p:nvSpPr>
        <p:spPr>
          <a:xfrm rot="437459">
            <a:off x="4432211" y="3612219"/>
            <a:ext cx="3202287" cy="3429012"/>
          </a:xfrm>
          <a:custGeom>
            <a:avLst/>
            <a:gdLst>
              <a:gd name="connsiteX0" fmla="*/ 10998 w 2046803"/>
              <a:gd name="connsiteY0" fmla="*/ 2190747 h 2191719"/>
              <a:gd name="connsiteX1" fmla="*/ 11214 w 2046803"/>
              <a:gd name="connsiteY1" fmla="*/ 2190747 h 2191719"/>
              <a:gd name="connsiteX2" fmla="*/ 11394 w 2046803"/>
              <a:gd name="connsiteY2" fmla="*/ 2191071 h 2191719"/>
              <a:gd name="connsiteX3" fmla="*/ 11611 w 2046803"/>
              <a:gd name="connsiteY3" fmla="*/ 2191071 h 2191719"/>
              <a:gd name="connsiteX4" fmla="*/ 11719 w 2046803"/>
              <a:gd name="connsiteY4" fmla="*/ 2191251 h 2191719"/>
              <a:gd name="connsiteX5" fmla="*/ 11683 w 2046803"/>
              <a:gd name="connsiteY5" fmla="*/ 2191576 h 2191719"/>
              <a:gd name="connsiteX6" fmla="*/ 11575 w 2046803"/>
              <a:gd name="connsiteY6" fmla="*/ 2191720 h 2191719"/>
              <a:gd name="connsiteX7" fmla="*/ 11142 w 2046803"/>
              <a:gd name="connsiteY7" fmla="*/ 2191684 h 2191719"/>
              <a:gd name="connsiteX8" fmla="*/ 10890 w 2046803"/>
              <a:gd name="connsiteY8" fmla="*/ 2191215 h 2191719"/>
              <a:gd name="connsiteX9" fmla="*/ 10926 w 2046803"/>
              <a:gd name="connsiteY9" fmla="*/ 2190891 h 2191719"/>
              <a:gd name="connsiteX10" fmla="*/ 13918 w 2046803"/>
              <a:gd name="connsiteY10" fmla="*/ 2189954 h 2191719"/>
              <a:gd name="connsiteX11" fmla="*/ 14531 w 2046803"/>
              <a:gd name="connsiteY11" fmla="*/ 2189990 h 2191719"/>
              <a:gd name="connsiteX12" fmla="*/ 14604 w 2046803"/>
              <a:gd name="connsiteY12" fmla="*/ 2190134 h 2191719"/>
              <a:gd name="connsiteX13" fmla="*/ 14567 w 2046803"/>
              <a:gd name="connsiteY13" fmla="*/ 2190783 h 2191719"/>
              <a:gd name="connsiteX14" fmla="*/ 14459 w 2046803"/>
              <a:gd name="connsiteY14" fmla="*/ 2190963 h 2191719"/>
              <a:gd name="connsiteX15" fmla="*/ 13810 w 2046803"/>
              <a:gd name="connsiteY15" fmla="*/ 2190891 h 2191719"/>
              <a:gd name="connsiteX16" fmla="*/ 13738 w 2046803"/>
              <a:gd name="connsiteY16" fmla="*/ 2190747 h 2191719"/>
              <a:gd name="connsiteX17" fmla="*/ 13774 w 2046803"/>
              <a:gd name="connsiteY17" fmla="*/ 2190098 h 2191719"/>
              <a:gd name="connsiteX18" fmla="*/ 11503 w 2046803"/>
              <a:gd name="connsiteY18" fmla="*/ 2189521 h 2191719"/>
              <a:gd name="connsiteX19" fmla="*/ 11719 w 2046803"/>
              <a:gd name="connsiteY19" fmla="*/ 2189557 h 2191719"/>
              <a:gd name="connsiteX20" fmla="*/ 12007 w 2046803"/>
              <a:gd name="connsiteY20" fmla="*/ 2190026 h 2191719"/>
              <a:gd name="connsiteX21" fmla="*/ 11935 w 2046803"/>
              <a:gd name="connsiteY21" fmla="*/ 2190314 h 2191719"/>
              <a:gd name="connsiteX22" fmla="*/ 11827 w 2046803"/>
              <a:gd name="connsiteY22" fmla="*/ 2190458 h 2191719"/>
              <a:gd name="connsiteX23" fmla="*/ 11430 w 2046803"/>
              <a:gd name="connsiteY23" fmla="*/ 2190422 h 2191719"/>
              <a:gd name="connsiteX24" fmla="*/ 11178 w 2046803"/>
              <a:gd name="connsiteY24" fmla="*/ 2189954 h 2191719"/>
              <a:gd name="connsiteX25" fmla="*/ 10709 w 2046803"/>
              <a:gd name="connsiteY25" fmla="*/ 2188548 h 2191719"/>
              <a:gd name="connsiteX26" fmla="*/ 11142 w 2046803"/>
              <a:gd name="connsiteY26" fmla="*/ 2188584 h 2191719"/>
              <a:gd name="connsiteX27" fmla="*/ 11250 w 2046803"/>
              <a:gd name="connsiteY27" fmla="*/ 2188729 h 2191719"/>
              <a:gd name="connsiteX28" fmla="*/ 11214 w 2046803"/>
              <a:gd name="connsiteY28" fmla="*/ 2189377 h 2191719"/>
              <a:gd name="connsiteX29" fmla="*/ 11070 w 2046803"/>
              <a:gd name="connsiteY29" fmla="*/ 2189485 h 2191719"/>
              <a:gd name="connsiteX30" fmla="*/ 10673 w 2046803"/>
              <a:gd name="connsiteY30" fmla="*/ 2189485 h 2191719"/>
              <a:gd name="connsiteX31" fmla="*/ 10601 w 2046803"/>
              <a:gd name="connsiteY31" fmla="*/ 2189305 h 2191719"/>
              <a:gd name="connsiteX32" fmla="*/ 10637 w 2046803"/>
              <a:gd name="connsiteY32" fmla="*/ 2188693 h 2191719"/>
              <a:gd name="connsiteX33" fmla="*/ 14604 w 2046803"/>
              <a:gd name="connsiteY33" fmla="*/ 2188152 h 2191719"/>
              <a:gd name="connsiteX34" fmla="*/ 14820 w 2046803"/>
              <a:gd name="connsiteY34" fmla="*/ 2188152 h 2191719"/>
              <a:gd name="connsiteX35" fmla="*/ 15108 w 2046803"/>
              <a:gd name="connsiteY35" fmla="*/ 2188656 h 2191719"/>
              <a:gd name="connsiteX36" fmla="*/ 15072 w 2046803"/>
              <a:gd name="connsiteY36" fmla="*/ 2188945 h 2191719"/>
              <a:gd name="connsiteX37" fmla="*/ 15000 w 2046803"/>
              <a:gd name="connsiteY37" fmla="*/ 2189125 h 2191719"/>
              <a:gd name="connsiteX38" fmla="*/ 14567 w 2046803"/>
              <a:gd name="connsiteY38" fmla="*/ 2189089 h 2191719"/>
              <a:gd name="connsiteX39" fmla="*/ 14495 w 2046803"/>
              <a:gd name="connsiteY39" fmla="*/ 2188909 h 2191719"/>
              <a:gd name="connsiteX40" fmla="*/ 14495 w 2046803"/>
              <a:gd name="connsiteY40" fmla="*/ 2188296 h 2191719"/>
              <a:gd name="connsiteX41" fmla="*/ 144 w 2046803"/>
              <a:gd name="connsiteY41" fmla="*/ 2186963 h 2191719"/>
              <a:gd name="connsiteX42" fmla="*/ 721 w 2046803"/>
              <a:gd name="connsiteY42" fmla="*/ 2187035 h 2191719"/>
              <a:gd name="connsiteX43" fmla="*/ 793 w 2046803"/>
              <a:gd name="connsiteY43" fmla="*/ 2187179 h 2191719"/>
              <a:gd name="connsiteX44" fmla="*/ 793 w 2046803"/>
              <a:gd name="connsiteY44" fmla="*/ 2187503 h 2191719"/>
              <a:gd name="connsiteX45" fmla="*/ 685 w 2046803"/>
              <a:gd name="connsiteY45" fmla="*/ 2187611 h 2191719"/>
              <a:gd name="connsiteX46" fmla="*/ 108 w 2046803"/>
              <a:gd name="connsiteY46" fmla="*/ 2187611 h 2191719"/>
              <a:gd name="connsiteX47" fmla="*/ 0 w 2046803"/>
              <a:gd name="connsiteY47" fmla="*/ 2187431 h 2191719"/>
              <a:gd name="connsiteX48" fmla="*/ 0 w 2046803"/>
              <a:gd name="connsiteY48" fmla="*/ 2187143 h 2191719"/>
              <a:gd name="connsiteX49" fmla="*/ 9844 w 2046803"/>
              <a:gd name="connsiteY49" fmla="*/ 2186927 h 2191719"/>
              <a:gd name="connsiteX50" fmla="*/ 10241 w 2046803"/>
              <a:gd name="connsiteY50" fmla="*/ 2186927 h 2191719"/>
              <a:gd name="connsiteX51" fmla="*/ 10529 w 2046803"/>
              <a:gd name="connsiteY51" fmla="*/ 2187431 h 2191719"/>
              <a:gd name="connsiteX52" fmla="*/ 10493 w 2046803"/>
              <a:gd name="connsiteY52" fmla="*/ 2187719 h 2191719"/>
              <a:gd name="connsiteX53" fmla="*/ 10385 w 2046803"/>
              <a:gd name="connsiteY53" fmla="*/ 2187864 h 2191719"/>
              <a:gd name="connsiteX54" fmla="*/ 9988 w 2046803"/>
              <a:gd name="connsiteY54" fmla="*/ 2187864 h 2191719"/>
              <a:gd name="connsiteX55" fmla="*/ 9700 w 2046803"/>
              <a:gd name="connsiteY55" fmla="*/ 2187395 h 2191719"/>
              <a:gd name="connsiteX56" fmla="*/ 9736 w 2046803"/>
              <a:gd name="connsiteY56" fmla="*/ 2187071 h 2191719"/>
              <a:gd name="connsiteX57" fmla="*/ 18714 w 2046803"/>
              <a:gd name="connsiteY57" fmla="*/ 2186818 h 2191719"/>
              <a:gd name="connsiteX58" fmla="*/ 19147 w 2046803"/>
              <a:gd name="connsiteY58" fmla="*/ 2186818 h 2191719"/>
              <a:gd name="connsiteX59" fmla="*/ 19219 w 2046803"/>
              <a:gd name="connsiteY59" fmla="*/ 2186999 h 2191719"/>
              <a:gd name="connsiteX60" fmla="*/ 19183 w 2046803"/>
              <a:gd name="connsiteY60" fmla="*/ 2187323 h 2191719"/>
              <a:gd name="connsiteX61" fmla="*/ 19363 w 2046803"/>
              <a:gd name="connsiteY61" fmla="*/ 2187611 h 2191719"/>
              <a:gd name="connsiteX62" fmla="*/ 19363 w 2046803"/>
              <a:gd name="connsiteY62" fmla="*/ 2187936 h 2191719"/>
              <a:gd name="connsiteX63" fmla="*/ 18822 w 2046803"/>
              <a:gd name="connsiteY63" fmla="*/ 2188729 h 2191719"/>
              <a:gd name="connsiteX64" fmla="*/ 18606 w 2046803"/>
              <a:gd name="connsiteY64" fmla="*/ 2188693 h 2191719"/>
              <a:gd name="connsiteX65" fmla="*/ 18534 w 2046803"/>
              <a:gd name="connsiteY65" fmla="*/ 2188512 h 2191719"/>
              <a:gd name="connsiteX66" fmla="*/ 18534 w 2046803"/>
              <a:gd name="connsiteY66" fmla="*/ 2188224 h 2191719"/>
              <a:gd name="connsiteX67" fmla="*/ 18750 w 2046803"/>
              <a:gd name="connsiteY67" fmla="*/ 2187900 h 2191719"/>
              <a:gd name="connsiteX68" fmla="*/ 18786 w 2046803"/>
              <a:gd name="connsiteY68" fmla="*/ 2187611 h 2191719"/>
              <a:gd name="connsiteX69" fmla="*/ 18606 w 2046803"/>
              <a:gd name="connsiteY69" fmla="*/ 2187287 h 2191719"/>
              <a:gd name="connsiteX70" fmla="*/ 18606 w 2046803"/>
              <a:gd name="connsiteY70" fmla="*/ 2186963 h 2191719"/>
              <a:gd name="connsiteX71" fmla="*/ 26683 w 2046803"/>
              <a:gd name="connsiteY71" fmla="*/ 2185413 h 2191719"/>
              <a:gd name="connsiteX72" fmla="*/ 27116 w 2046803"/>
              <a:gd name="connsiteY72" fmla="*/ 2185449 h 2191719"/>
              <a:gd name="connsiteX73" fmla="*/ 27188 w 2046803"/>
              <a:gd name="connsiteY73" fmla="*/ 2185593 h 2191719"/>
              <a:gd name="connsiteX74" fmla="*/ 27188 w 2046803"/>
              <a:gd name="connsiteY74" fmla="*/ 2185917 h 2191719"/>
              <a:gd name="connsiteX75" fmla="*/ 27044 w 2046803"/>
              <a:gd name="connsiteY75" fmla="*/ 2186062 h 2191719"/>
              <a:gd name="connsiteX76" fmla="*/ 26683 w 2046803"/>
              <a:gd name="connsiteY76" fmla="*/ 2186026 h 2191719"/>
              <a:gd name="connsiteX77" fmla="*/ 26575 w 2046803"/>
              <a:gd name="connsiteY77" fmla="*/ 2185845 h 2191719"/>
              <a:gd name="connsiteX78" fmla="*/ 26575 w 2046803"/>
              <a:gd name="connsiteY78" fmla="*/ 2185557 h 2191719"/>
              <a:gd name="connsiteX79" fmla="*/ 7320 w 2046803"/>
              <a:gd name="connsiteY79" fmla="*/ 2185233 h 2191719"/>
              <a:gd name="connsiteX80" fmla="*/ 7716 w 2046803"/>
              <a:gd name="connsiteY80" fmla="*/ 2185233 h 2191719"/>
              <a:gd name="connsiteX81" fmla="*/ 7969 w 2046803"/>
              <a:gd name="connsiteY81" fmla="*/ 2185701 h 2191719"/>
              <a:gd name="connsiteX82" fmla="*/ 7969 w 2046803"/>
              <a:gd name="connsiteY82" fmla="*/ 2186026 h 2191719"/>
              <a:gd name="connsiteX83" fmla="*/ 7861 w 2046803"/>
              <a:gd name="connsiteY83" fmla="*/ 2186170 h 2191719"/>
              <a:gd name="connsiteX84" fmla="*/ 7464 w 2046803"/>
              <a:gd name="connsiteY84" fmla="*/ 2186170 h 2191719"/>
              <a:gd name="connsiteX85" fmla="*/ 7176 w 2046803"/>
              <a:gd name="connsiteY85" fmla="*/ 2185665 h 2191719"/>
              <a:gd name="connsiteX86" fmla="*/ 7212 w 2046803"/>
              <a:gd name="connsiteY86" fmla="*/ 2185377 h 2191719"/>
              <a:gd name="connsiteX87" fmla="*/ 19868 w 2046803"/>
              <a:gd name="connsiteY87" fmla="*/ 2185016 h 2191719"/>
              <a:gd name="connsiteX88" fmla="*/ 20265 w 2046803"/>
              <a:gd name="connsiteY88" fmla="*/ 2185052 h 2191719"/>
              <a:gd name="connsiteX89" fmla="*/ 20373 w 2046803"/>
              <a:gd name="connsiteY89" fmla="*/ 2185197 h 2191719"/>
              <a:gd name="connsiteX90" fmla="*/ 20337 w 2046803"/>
              <a:gd name="connsiteY90" fmla="*/ 2185521 h 2191719"/>
              <a:gd name="connsiteX91" fmla="*/ 20229 w 2046803"/>
              <a:gd name="connsiteY91" fmla="*/ 2185629 h 2191719"/>
              <a:gd name="connsiteX92" fmla="*/ 19832 w 2046803"/>
              <a:gd name="connsiteY92" fmla="*/ 2185629 h 2191719"/>
              <a:gd name="connsiteX93" fmla="*/ 19724 w 2046803"/>
              <a:gd name="connsiteY93" fmla="*/ 2185485 h 2191719"/>
              <a:gd name="connsiteX94" fmla="*/ 19760 w 2046803"/>
              <a:gd name="connsiteY94" fmla="*/ 2185161 h 2191719"/>
              <a:gd name="connsiteX95" fmla="*/ 8510 w 2046803"/>
              <a:gd name="connsiteY95" fmla="*/ 2184980 h 2191719"/>
              <a:gd name="connsiteX96" fmla="*/ 8942 w 2046803"/>
              <a:gd name="connsiteY96" fmla="*/ 2185016 h 2191719"/>
              <a:gd name="connsiteX97" fmla="*/ 9231 w 2046803"/>
              <a:gd name="connsiteY97" fmla="*/ 2185485 h 2191719"/>
              <a:gd name="connsiteX98" fmla="*/ 8870 w 2046803"/>
              <a:gd name="connsiteY98" fmla="*/ 2185917 h 2191719"/>
              <a:gd name="connsiteX99" fmla="*/ 8257 w 2046803"/>
              <a:gd name="connsiteY99" fmla="*/ 2185881 h 2191719"/>
              <a:gd name="connsiteX100" fmla="*/ 8185 w 2046803"/>
              <a:gd name="connsiteY100" fmla="*/ 2185701 h 2191719"/>
              <a:gd name="connsiteX101" fmla="*/ 8185 w 2046803"/>
              <a:gd name="connsiteY101" fmla="*/ 2185449 h 2191719"/>
              <a:gd name="connsiteX102" fmla="*/ 18894 w 2046803"/>
              <a:gd name="connsiteY102" fmla="*/ 2184656 h 2191719"/>
              <a:gd name="connsiteX103" fmla="*/ 19255 w 2046803"/>
              <a:gd name="connsiteY103" fmla="*/ 2184656 h 2191719"/>
              <a:gd name="connsiteX104" fmla="*/ 19363 w 2046803"/>
              <a:gd name="connsiteY104" fmla="*/ 2184836 h 2191719"/>
              <a:gd name="connsiteX105" fmla="*/ 19363 w 2046803"/>
              <a:gd name="connsiteY105" fmla="*/ 2185161 h 2191719"/>
              <a:gd name="connsiteX106" fmla="*/ 19003 w 2046803"/>
              <a:gd name="connsiteY106" fmla="*/ 2185593 h 2191719"/>
              <a:gd name="connsiteX107" fmla="*/ 18786 w 2046803"/>
              <a:gd name="connsiteY107" fmla="*/ 2185593 h 2191719"/>
              <a:gd name="connsiteX108" fmla="*/ 18714 w 2046803"/>
              <a:gd name="connsiteY108" fmla="*/ 2185449 h 2191719"/>
              <a:gd name="connsiteX109" fmla="*/ 18750 w 2046803"/>
              <a:gd name="connsiteY109" fmla="*/ 2184800 h 2191719"/>
              <a:gd name="connsiteX110" fmla="*/ 23943 w 2046803"/>
              <a:gd name="connsiteY110" fmla="*/ 2184296 h 2191719"/>
              <a:gd name="connsiteX111" fmla="*/ 24339 w 2046803"/>
              <a:gd name="connsiteY111" fmla="*/ 2184332 h 2191719"/>
              <a:gd name="connsiteX112" fmla="*/ 24447 w 2046803"/>
              <a:gd name="connsiteY112" fmla="*/ 2184512 h 2191719"/>
              <a:gd name="connsiteX113" fmla="*/ 24411 w 2046803"/>
              <a:gd name="connsiteY113" fmla="*/ 2184836 h 2191719"/>
              <a:gd name="connsiteX114" fmla="*/ 24303 w 2046803"/>
              <a:gd name="connsiteY114" fmla="*/ 2184980 h 2191719"/>
              <a:gd name="connsiteX115" fmla="*/ 23870 w 2046803"/>
              <a:gd name="connsiteY115" fmla="*/ 2184944 h 2191719"/>
              <a:gd name="connsiteX116" fmla="*/ 23798 w 2046803"/>
              <a:gd name="connsiteY116" fmla="*/ 2184764 h 2191719"/>
              <a:gd name="connsiteX117" fmla="*/ 23798 w 2046803"/>
              <a:gd name="connsiteY117" fmla="*/ 2184476 h 2191719"/>
              <a:gd name="connsiteX118" fmla="*/ 22572 w 2046803"/>
              <a:gd name="connsiteY118" fmla="*/ 2179863 h 2191719"/>
              <a:gd name="connsiteX119" fmla="*/ 23221 w 2046803"/>
              <a:gd name="connsiteY119" fmla="*/ 2179899 h 2191719"/>
              <a:gd name="connsiteX120" fmla="*/ 23438 w 2046803"/>
              <a:gd name="connsiteY120" fmla="*/ 2180403 h 2191719"/>
              <a:gd name="connsiteX121" fmla="*/ 23402 w 2046803"/>
              <a:gd name="connsiteY121" fmla="*/ 2180728 h 2191719"/>
              <a:gd name="connsiteX122" fmla="*/ 23330 w 2046803"/>
              <a:gd name="connsiteY122" fmla="*/ 2180872 h 2191719"/>
              <a:gd name="connsiteX123" fmla="*/ 22717 w 2046803"/>
              <a:gd name="connsiteY123" fmla="*/ 2180836 h 2191719"/>
              <a:gd name="connsiteX124" fmla="*/ 22464 w 2046803"/>
              <a:gd name="connsiteY124" fmla="*/ 2180331 h 2191719"/>
              <a:gd name="connsiteX125" fmla="*/ 22464 w 2046803"/>
              <a:gd name="connsiteY125" fmla="*/ 2180007 h 2191719"/>
              <a:gd name="connsiteX126" fmla="*/ 27440 w 2046803"/>
              <a:gd name="connsiteY126" fmla="*/ 2179827 h 2191719"/>
              <a:gd name="connsiteX127" fmla="*/ 28630 w 2046803"/>
              <a:gd name="connsiteY127" fmla="*/ 2179899 h 2191719"/>
              <a:gd name="connsiteX128" fmla="*/ 28810 w 2046803"/>
              <a:gd name="connsiteY128" fmla="*/ 2180223 h 2191719"/>
              <a:gd name="connsiteX129" fmla="*/ 29207 w 2046803"/>
              <a:gd name="connsiteY129" fmla="*/ 2180259 h 2191719"/>
              <a:gd name="connsiteX130" fmla="*/ 29387 w 2046803"/>
              <a:gd name="connsiteY130" fmla="*/ 2180583 h 2191719"/>
              <a:gd name="connsiteX131" fmla="*/ 29640 w 2046803"/>
              <a:gd name="connsiteY131" fmla="*/ 2180583 h 2191719"/>
              <a:gd name="connsiteX132" fmla="*/ 29712 w 2046803"/>
              <a:gd name="connsiteY132" fmla="*/ 2180764 h 2191719"/>
              <a:gd name="connsiteX133" fmla="*/ 29387 w 2046803"/>
              <a:gd name="connsiteY133" fmla="*/ 2181196 h 2191719"/>
              <a:gd name="connsiteX134" fmla="*/ 28955 w 2046803"/>
              <a:gd name="connsiteY134" fmla="*/ 2181196 h 2191719"/>
              <a:gd name="connsiteX135" fmla="*/ 28846 w 2046803"/>
              <a:gd name="connsiteY135" fmla="*/ 2181340 h 2191719"/>
              <a:gd name="connsiteX136" fmla="*/ 28846 w 2046803"/>
              <a:gd name="connsiteY136" fmla="*/ 2181629 h 2191719"/>
              <a:gd name="connsiteX137" fmla="*/ 28919 w 2046803"/>
              <a:gd name="connsiteY137" fmla="*/ 2181773 h 2191719"/>
              <a:gd name="connsiteX138" fmla="*/ 29712 w 2046803"/>
              <a:gd name="connsiteY138" fmla="*/ 2181845 h 2191719"/>
              <a:gd name="connsiteX139" fmla="*/ 29820 w 2046803"/>
              <a:gd name="connsiteY139" fmla="*/ 2181989 h 2191719"/>
              <a:gd name="connsiteX140" fmla="*/ 29604 w 2046803"/>
              <a:gd name="connsiteY140" fmla="*/ 2182313 h 2191719"/>
              <a:gd name="connsiteX141" fmla="*/ 29604 w 2046803"/>
              <a:gd name="connsiteY141" fmla="*/ 2182602 h 2191719"/>
              <a:gd name="connsiteX142" fmla="*/ 29027 w 2046803"/>
              <a:gd name="connsiteY142" fmla="*/ 2183359 h 2191719"/>
              <a:gd name="connsiteX143" fmla="*/ 28234 w 2046803"/>
              <a:gd name="connsiteY143" fmla="*/ 2183322 h 2191719"/>
              <a:gd name="connsiteX144" fmla="*/ 28161 w 2046803"/>
              <a:gd name="connsiteY144" fmla="*/ 2183178 h 2191719"/>
              <a:gd name="connsiteX145" fmla="*/ 28161 w 2046803"/>
              <a:gd name="connsiteY145" fmla="*/ 2182854 h 2191719"/>
              <a:gd name="connsiteX146" fmla="*/ 27837 w 2046803"/>
              <a:gd name="connsiteY146" fmla="*/ 2182205 h 2191719"/>
              <a:gd name="connsiteX147" fmla="*/ 27837 w 2046803"/>
              <a:gd name="connsiteY147" fmla="*/ 2181881 h 2191719"/>
              <a:gd name="connsiteX148" fmla="*/ 27621 w 2046803"/>
              <a:gd name="connsiteY148" fmla="*/ 2181557 h 2191719"/>
              <a:gd name="connsiteX149" fmla="*/ 27657 w 2046803"/>
              <a:gd name="connsiteY149" fmla="*/ 2181268 h 2191719"/>
              <a:gd name="connsiteX150" fmla="*/ 27296 w 2046803"/>
              <a:gd name="connsiteY150" fmla="*/ 2180619 h 2191719"/>
              <a:gd name="connsiteX151" fmla="*/ 27332 w 2046803"/>
              <a:gd name="connsiteY151" fmla="*/ 2180007 h 2191719"/>
              <a:gd name="connsiteX152" fmla="*/ 24231 w 2046803"/>
              <a:gd name="connsiteY152" fmla="*/ 2179286 h 2191719"/>
              <a:gd name="connsiteX153" fmla="*/ 24628 w 2046803"/>
              <a:gd name="connsiteY153" fmla="*/ 2179322 h 2191719"/>
              <a:gd name="connsiteX154" fmla="*/ 24844 w 2046803"/>
              <a:gd name="connsiteY154" fmla="*/ 2179682 h 2191719"/>
              <a:gd name="connsiteX155" fmla="*/ 25024 w 2046803"/>
              <a:gd name="connsiteY155" fmla="*/ 2179682 h 2191719"/>
              <a:gd name="connsiteX156" fmla="*/ 25133 w 2046803"/>
              <a:gd name="connsiteY156" fmla="*/ 2179827 h 2191719"/>
              <a:gd name="connsiteX157" fmla="*/ 25096 w 2046803"/>
              <a:gd name="connsiteY157" fmla="*/ 2180151 h 2191719"/>
              <a:gd name="connsiteX158" fmla="*/ 25169 w 2046803"/>
              <a:gd name="connsiteY158" fmla="*/ 2180331 h 2191719"/>
              <a:gd name="connsiteX159" fmla="*/ 25637 w 2046803"/>
              <a:gd name="connsiteY159" fmla="*/ 2180331 h 2191719"/>
              <a:gd name="connsiteX160" fmla="*/ 25818 w 2046803"/>
              <a:gd name="connsiteY160" fmla="*/ 2180043 h 2191719"/>
              <a:gd name="connsiteX161" fmla="*/ 26611 w 2046803"/>
              <a:gd name="connsiteY161" fmla="*/ 2180079 h 2191719"/>
              <a:gd name="connsiteX162" fmla="*/ 26719 w 2046803"/>
              <a:gd name="connsiteY162" fmla="*/ 2180259 h 2191719"/>
              <a:gd name="connsiteX163" fmla="*/ 26683 w 2046803"/>
              <a:gd name="connsiteY163" fmla="*/ 2180583 h 2191719"/>
              <a:gd name="connsiteX164" fmla="*/ 27080 w 2046803"/>
              <a:gd name="connsiteY164" fmla="*/ 2181232 h 2191719"/>
              <a:gd name="connsiteX165" fmla="*/ 27044 w 2046803"/>
              <a:gd name="connsiteY165" fmla="*/ 2181520 h 2191719"/>
              <a:gd name="connsiteX166" fmla="*/ 26899 w 2046803"/>
              <a:gd name="connsiteY166" fmla="*/ 2181701 h 2191719"/>
              <a:gd name="connsiteX167" fmla="*/ 26719 w 2046803"/>
              <a:gd name="connsiteY167" fmla="*/ 2181665 h 2191719"/>
              <a:gd name="connsiteX168" fmla="*/ 26611 w 2046803"/>
              <a:gd name="connsiteY168" fmla="*/ 2181809 h 2191719"/>
              <a:gd name="connsiteX169" fmla="*/ 26575 w 2046803"/>
              <a:gd name="connsiteY169" fmla="*/ 2182133 h 2191719"/>
              <a:gd name="connsiteX170" fmla="*/ 26683 w 2046803"/>
              <a:gd name="connsiteY170" fmla="*/ 2182313 h 2191719"/>
              <a:gd name="connsiteX171" fmla="*/ 26899 w 2046803"/>
              <a:gd name="connsiteY171" fmla="*/ 2182277 h 2191719"/>
              <a:gd name="connsiteX172" fmla="*/ 27332 w 2046803"/>
              <a:gd name="connsiteY172" fmla="*/ 2183106 h 2191719"/>
              <a:gd name="connsiteX173" fmla="*/ 27332 w 2046803"/>
              <a:gd name="connsiteY173" fmla="*/ 2183395 h 2191719"/>
              <a:gd name="connsiteX174" fmla="*/ 27512 w 2046803"/>
              <a:gd name="connsiteY174" fmla="*/ 2183719 h 2191719"/>
              <a:gd name="connsiteX175" fmla="*/ 27152 w 2046803"/>
              <a:gd name="connsiteY175" fmla="*/ 2184187 h 2191719"/>
              <a:gd name="connsiteX176" fmla="*/ 26971 w 2046803"/>
              <a:gd name="connsiteY176" fmla="*/ 2184187 h 2191719"/>
              <a:gd name="connsiteX177" fmla="*/ 26611 w 2046803"/>
              <a:gd name="connsiteY177" fmla="*/ 2184620 h 2191719"/>
              <a:gd name="connsiteX178" fmla="*/ 26611 w 2046803"/>
              <a:gd name="connsiteY178" fmla="*/ 2184944 h 2191719"/>
              <a:gd name="connsiteX179" fmla="*/ 26503 w 2046803"/>
              <a:gd name="connsiteY179" fmla="*/ 2185088 h 2191719"/>
              <a:gd name="connsiteX180" fmla="*/ 26286 w 2046803"/>
              <a:gd name="connsiteY180" fmla="*/ 2185088 h 2191719"/>
              <a:gd name="connsiteX181" fmla="*/ 26070 w 2046803"/>
              <a:gd name="connsiteY181" fmla="*/ 2185377 h 2191719"/>
              <a:gd name="connsiteX182" fmla="*/ 25493 w 2046803"/>
              <a:gd name="connsiteY182" fmla="*/ 2185377 h 2191719"/>
              <a:gd name="connsiteX183" fmla="*/ 25241 w 2046803"/>
              <a:gd name="connsiteY183" fmla="*/ 2184872 h 2191719"/>
              <a:gd name="connsiteX184" fmla="*/ 25241 w 2046803"/>
              <a:gd name="connsiteY184" fmla="*/ 2184548 h 2191719"/>
              <a:gd name="connsiteX185" fmla="*/ 25457 w 2046803"/>
              <a:gd name="connsiteY185" fmla="*/ 2184260 h 2191719"/>
              <a:gd name="connsiteX186" fmla="*/ 25169 w 2046803"/>
              <a:gd name="connsiteY186" fmla="*/ 2183755 h 2191719"/>
              <a:gd name="connsiteX187" fmla="*/ 24988 w 2046803"/>
              <a:gd name="connsiteY187" fmla="*/ 2183755 h 2191719"/>
              <a:gd name="connsiteX188" fmla="*/ 24880 w 2046803"/>
              <a:gd name="connsiteY188" fmla="*/ 2183575 h 2191719"/>
              <a:gd name="connsiteX189" fmla="*/ 24952 w 2046803"/>
              <a:gd name="connsiteY189" fmla="*/ 2182674 h 2191719"/>
              <a:gd name="connsiteX190" fmla="*/ 24844 w 2046803"/>
              <a:gd name="connsiteY190" fmla="*/ 2182494 h 2191719"/>
              <a:gd name="connsiteX191" fmla="*/ 24411 w 2046803"/>
              <a:gd name="connsiteY191" fmla="*/ 2183106 h 2191719"/>
              <a:gd name="connsiteX192" fmla="*/ 24015 w 2046803"/>
              <a:gd name="connsiteY192" fmla="*/ 2183070 h 2191719"/>
              <a:gd name="connsiteX193" fmla="*/ 23546 w 2046803"/>
              <a:gd name="connsiteY193" fmla="*/ 2183683 h 2191719"/>
              <a:gd name="connsiteX194" fmla="*/ 23185 w 2046803"/>
              <a:gd name="connsiteY194" fmla="*/ 2183647 h 2191719"/>
              <a:gd name="connsiteX195" fmla="*/ 23005 w 2046803"/>
              <a:gd name="connsiteY195" fmla="*/ 2183322 h 2191719"/>
              <a:gd name="connsiteX196" fmla="*/ 22789 w 2046803"/>
              <a:gd name="connsiteY196" fmla="*/ 2183322 h 2191719"/>
              <a:gd name="connsiteX197" fmla="*/ 22681 w 2046803"/>
              <a:gd name="connsiteY197" fmla="*/ 2183178 h 2191719"/>
              <a:gd name="connsiteX198" fmla="*/ 22753 w 2046803"/>
              <a:gd name="connsiteY198" fmla="*/ 2182854 h 2191719"/>
              <a:gd name="connsiteX199" fmla="*/ 22969 w 2046803"/>
              <a:gd name="connsiteY199" fmla="*/ 2182530 h 2191719"/>
              <a:gd name="connsiteX200" fmla="*/ 22969 w 2046803"/>
              <a:gd name="connsiteY200" fmla="*/ 2181917 h 2191719"/>
              <a:gd name="connsiteX201" fmla="*/ 23113 w 2046803"/>
              <a:gd name="connsiteY201" fmla="*/ 2181773 h 2191719"/>
              <a:gd name="connsiteX202" fmla="*/ 23294 w 2046803"/>
              <a:gd name="connsiteY202" fmla="*/ 2181737 h 2191719"/>
              <a:gd name="connsiteX203" fmla="*/ 23726 w 2046803"/>
              <a:gd name="connsiteY203" fmla="*/ 2181160 h 2191719"/>
              <a:gd name="connsiteX204" fmla="*/ 23943 w 2046803"/>
              <a:gd name="connsiteY204" fmla="*/ 2181196 h 2191719"/>
              <a:gd name="connsiteX205" fmla="*/ 24015 w 2046803"/>
              <a:gd name="connsiteY205" fmla="*/ 2181052 h 2191719"/>
              <a:gd name="connsiteX206" fmla="*/ 23654 w 2046803"/>
              <a:gd name="connsiteY206" fmla="*/ 2180403 h 2191719"/>
              <a:gd name="connsiteX207" fmla="*/ 23690 w 2046803"/>
              <a:gd name="connsiteY207" fmla="*/ 2180079 h 2191719"/>
              <a:gd name="connsiteX208" fmla="*/ 23798 w 2046803"/>
              <a:gd name="connsiteY208" fmla="*/ 2179935 h 2191719"/>
              <a:gd name="connsiteX209" fmla="*/ 23979 w 2046803"/>
              <a:gd name="connsiteY209" fmla="*/ 2179935 h 2191719"/>
              <a:gd name="connsiteX210" fmla="*/ 24087 w 2046803"/>
              <a:gd name="connsiteY210" fmla="*/ 2179755 h 2191719"/>
              <a:gd name="connsiteX211" fmla="*/ 24123 w 2046803"/>
              <a:gd name="connsiteY211" fmla="*/ 2179466 h 2191719"/>
              <a:gd name="connsiteX212" fmla="*/ 27512 w 2046803"/>
              <a:gd name="connsiteY212" fmla="*/ 2178601 h 2191719"/>
              <a:gd name="connsiteX213" fmla="*/ 27909 w 2046803"/>
              <a:gd name="connsiteY213" fmla="*/ 2178637 h 2191719"/>
              <a:gd name="connsiteX214" fmla="*/ 28017 w 2046803"/>
              <a:gd name="connsiteY214" fmla="*/ 2178781 h 2191719"/>
              <a:gd name="connsiteX215" fmla="*/ 27657 w 2046803"/>
              <a:gd name="connsiteY215" fmla="*/ 2179214 h 2191719"/>
              <a:gd name="connsiteX216" fmla="*/ 27296 w 2046803"/>
              <a:gd name="connsiteY216" fmla="*/ 2179214 h 2191719"/>
              <a:gd name="connsiteX217" fmla="*/ 27152 w 2046803"/>
              <a:gd name="connsiteY217" fmla="*/ 2179070 h 2191719"/>
              <a:gd name="connsiteX218" fmla="*/ 18209 w 2046803"/>
              <a:gd name="connsiteY218" fmla="*/ 2178385 h 2191719"/>
              <a:gd name="connsiteX219" fmla="*/ 18642 w 2046803"/>
              <a:gd name="connsiteY219" fmla="*/ 2178385 h 2191719"/>
              <a:gd name="connsiteX220" fmla="*/ 18894 w 2046803"/>
              <a:gd name="connsiteY220" fmla="*/ 2178890 h 2191719"/>
              <a:gd name="connsiteX221" fmla="*/ 18858 w 2046803"/>
              <a:gd name="connsiteY221" fmla="*/ 2179502 h 2191719"/>
              <a:gd name="connsiteX222" fmla="*/ 18967 w 2046803"/>
              <a:gd name="connsiteY222" fmla="*/ 2179646 h 2191719"/>
              <a:gd name="connsiteX223" fmla="*/ 19183 w 2046803"/>
              <a:gd name="connsiteY223" fmla="*/ 2179358 h 2191719"/>
              <a:gd name="connsiteX224" fmla="*/ 19363 w 2046803"/>
              <a:gd name="connsiteY224" fmla="*/ 2179358 h 2191719"/>
              <a:gd name="connsiteX225" fmla="*/ 19580 w 2046803"/>
              <a:gd name="connsiteY225" fmla="*/ 2179682 h 2191719"/>
              <a:gd name="connsiteX226" fmla="*/ 19760 w 2046803"/>
              <a:gd name="connsiteY226" fmla="*/ 2179682 h 2191719"/>
              <a:gd name="connsiteX227" fmla="*/ 19868 w 2046803"/>
              <a:gd name="connsiteY227" fmla="*/ 2179863 h 2191719"/>
              <a:gd name="connsiteX228" fmla="*/ 19796 w 2046803"/>
              <a:gd name="connsiteY228" fmla="*/ 2180800 h 2191719"/>
              <a:gd name="connsiteX229" fmla="*/ 20084 w 2046803"/>
              <a:gd name="connsiteY229" fmla="*/ 2181304 h 2191719"/>
              <a:gd name="connsiteX230" fmla="*/ 20301 w 2046803"/>
              <a:gd name="connsiteY230" fmla="*/ 2181304 h 2191719"/>
              <a:gd name="connsiteX231" fmla="*/ 20373 w 2046803"/>
              <a:gd name="connsiteY231" fmla="*/ 2181448 h 2191719"/>
              <a:gd name="connsiteX232" fmla="*/ 20373 w 2046803"/>
              <a:gd name="connsiteY232" fmla="*/ 2181737 h 2191719"/>
              <a:gd name="connsiteX233" fmla="*/ 20229 w 2046803"/>
              <a:gd name="connsiteY233" fmla="*/ 2181917 h 2191719"/>
              <a:gd name="connsiteX234" fmla="*/ 19003 w 2046803"/>
              <a:gd name="connsiteY234" fmla="*/ 2181845 h 2191719"/>
              <a:gd name="connsiteX235" fmla="*/ 18931 w 2046803"/>
              <a:gd name="connsiteY235" fmla="*/ 2181665 h 2191719"/>
              <a:gd name="connsiteX236" fmla="*/ 18931 w 2046803"/>
              <a:gd name="connsiteY236" fmla="*/ 2181376 h 2191719"/>
              <a:gd name="connsiteX237" fmla="*/ 19183 w 2046803"/>
              <a:gd name="connsiteY237" fmla="*/ 2181088 h 2191719"/>
              <a:gd name="connsiteX238" fmla="*/ 19183 w 2046803"/>
              <a:gd name="connsiteY238" fmla="*/ 2180800 h 2191719"/>
              <a:gd name="connsiteX239" fmla="*/ 19111 w 2046803"/>
              <a:gd name="connsiteY239" fmla="*/ 2180583 h 2191719"/>
              <a:gd name="connsiteX240" fmla="*/ 17705 w 2046803"/>
              <a:gd name="connsiteY240" fmla="*/ 2180547 h 2191719"/>
              <a:gd name="connsiteX241" fmla="*/ 17236 w 2046803"/>
              <a:gd name="connsiteY241" fmla="*/ 2179718 h 2191719"/>
              <a:gd name="connsiteX242" fmla="*/ 17236 w 2046803"/>
              <a:gd name="connsiteY242" fmla="*/ 2179358 h 2191719"/>
              <a:gd name="connsiteX243" fmla="*/ 17380 w 2046803"/>
              <a:gd name="connsiteY243" fmla="*/ 2179250 h 2191719"/>
              <a:gd name="connsiteX244" fmla="*/ 17993 w 2046803"/>
              <a:gd name="connsiteY244" fmla="*/ 2179286 h 2191719"/>
              <a:gd name="connsiteX245" fmla="*/ 18065 w 2046803"/>
              <a:gd name="connsiteY245" fmla="*/ 2179142 h 2191719"/>
              <a:gd name="connsiteX246" fmla="*/ 17921 w 2046803"/>
              <a:gd name="connsiteY246" fmla="*/ 2178817 h 2191719"/>
              <a:gd name="connsiteX247" fmla="*/ 31118 w 2046803"/>
              <a:gd name="connsiteY247" fmla="*/ 2172582 h 2191719"/>
              <a:gd name="connsiteX248" fmla="*/ 32308 w 2046803"/>
              <a:gd name="connsiteY248" fmla="*/ 2172655 h 2191719"/>
              <a:gd name="connsiteX249" fmla="*/ 32705 w 2046803"/>
              <a:gd name="connsiteY249" fmla="*/ 2173267 h 2191719"/>
              <a:gd name="connsiteX250" fmla="*/ 32885 w 2046803"/>
              <a:gd name="connsiteY250" fmla="*/ 2173267 h 2191719"/>
              <a:gd name="connsiteX251" fmla="*/ 32957 w 2046803"/>
              <a:gd name="connsiteY251" fmla="*/ 2173411 h 2191719"/>
              <a:gd name="connsiteX252" fmla="*/ 32921 w 2046803"/>
              <a:gd name="connsiteY252" fmla="*/ 2174384 h 2191719"/>
              <a:gd name="connsiteX253" fmla="*/ 32597 w 2046803"/>
              <a:gd name="connsiteY253" fmla="*/ 2174817 h 2191719"/>
              <a:gd name="connsiteX254" fmla="*/ 32380 w 2046803"/>
              <a:gd name="connsiteY254" fmla="*/ 2174817 h 2191719"/>
              <a:gd name="connsiteX255" fmla="*/ 32020 w 2046803"/>
              <a:gd name="connsiteY255" fmla="*/ 2175249 h 2191719"/>
              <a:gd name="connsiteX256" fmla="*/ 32020 w 2046803"/>
              <a:gd name="connsiteY256" fmla="*/ 2175862 h 2191719"/>
              <a:gd name="connsiteX257" fmla="*/ 32200 w 2046803"/>
              <a:gd name="connsiteY257" fmla="*/ 2176223 h 2191719"/>
              <a:gd name="connsiteX258" fmla="*/ 32092 w 2046803"/>
              <a:gd name="connsiteY258" fmla="*/ 2176367 h 2191719"/>
              <a:gd name="connsiteX259" fmla="*/ 30685 w 2046803"/>
              <a:gd name="connsiteY259" fmla="*/ 2176295 h 2191719"/>
              <a:gd name="connsiteX260" fmla="*/ 30325 w 2046803"/>
              <a:gd name="connsiteY260" fmla="*/ 2175646 h 2191719"/>
              <a:gd name="connsiteX261" fmla="*/ 30109 w 2046803"/>
              <a:gd name="connsiteY261" fmla="*/ 2175610 h 2191719"/>
              <a:gd name="connsiteX262" fmla="*/ 29640 w 2046803"/>
              <a:gd name="connsiteY262" fmla="*/ 2174817 h 2191719"/>
              <a:gd name="connsiteX263" fmla="*/ 29676 w 2046803"/>
              <a:gd name="connsiteY263" fmla="*/ 2174529 h 2191719"/>
              <a:gd name="connsiteX264" fmla="*/ 29892 w 2046803"/>
              <a:gd name="connsiteY264" fmla="*/ 2174204 h 2191719"/>
              <a:gd name="connsiteX265" fmla="*/ 29928 w 2046803"/>
              <a:gd name="connsiteY265" fmla="*/ 2173880 h 2191719"/>
              <a:gd name="connsiteX266" fmla="*/ 30253 w 2046803"/>
              <a:gd name="connsiteY266" fmla="*/ 2173447 h 2191719"/>
              <a:gd name="connsiteX267" fmla="*/ 30469 w 2046803"/>
              <a:gd name="connsiteY267" fmla="*/ 2173447 h 2191719"/>
              <a:gd name="connsiteX268" fmla="*/ 33173 w 2046803"/>
              <a:gd name="connsiteY268" fmla="*/ 2171429 h 2191719"/>
              <a:gd name="connsiteX269" fmla="*/ 33967 w 2046803"/>
              <a:gd name="connsiteY269" fmla="*/ 2171501 h 2191719"/>
              <a:gd name="connsiteX270" fmla="*/ 34075 w 2046803"/>
              <a:gd name="connsiteY270" fmla="*/ 2171645 h 2191719"/>
              <a:gd name="connsiteX271" fmla="*/ 34039 w 2046803"/>
              <a:gd name="connsiteY271" fmla="*/ 2171970 h 2191719"/>
              <a:gd name="connsiteX272" fmla="*/ 33931 w 2046803"/>
              <a:gd name="connsiteY272" fmla="*/ 2172114 h 2191719"/>
              <a:gd name="connsiteX273" fmla="*/ 33354 w 2046803"/>
              <a:gd name="connsiteY273" fmla="*/ 2172078 h 2191719"/>
              <a:gd name="connsiteX274" fmla="*/ 33101 w 2046803"/>
              <a:gd name="connsiteY274" fmla="*/ 2171609 h 2191719"/>
              <a:gd name="connsiteX275" fmla="*/ 33282 w 2046803"/>
              <a:gd name="connsiteY275" fmla="*/ 2169879 h 2191719"/>
              <a:gd name="connsiteX276" fmla="*/ 33678 w 2046803"/>
              <a:gd name="connsiteY276" fmla="*/ 2169915 h 2191719"/>
              <a:gd name="connsiteX277" fmla="*/ 33714 w 2046803"/>
              <a:gd name="connsiteY277" fmla="*/ 2170096 h 2191719"/>
              <a:gd name="connsiteX278" fmla="*/ 33714 w 2046803"/>
              <a:gd name="connsiteY278" fmla="*/ 2170384 h 2191719"/>
              <a:gd name="connsiteX279" fmla="*/ 33895 w 2046803"/>
              <a:gd name="connsiteY279" fmla="*/ 2170744 h 2191719"/>
              <a:gd name="connsiteX280" fmla="*/ 33786 w 2046803"/>
              <a:gd name="connsiteY280" fmla="*/ 2170853 h 2191719"/>
              <a:gd name="connsiteX281" fmla="*/ 33426 w 2046803"/>
              <a:gd name="connsiteY281" fmla="*/ 2170853 h 2191719"/>
              <a:gd name="connsiteX282" fmla="*/ 33173 w 2046803"/>
              <a:gd name="connsiteY282" fmla="*/ 2170348 h 2191719"/>
              <a:gd name="connsiteX283" fmla="*/ 33173 w 2046803"/>
              <a:gd name="connsiteY283" fmla="*/ 2170024 h 2191719"/>
              <a:gd name="connsiteX284" fmla="*/ 23221 w 2046803"/>
              <a:gd name="connsiteY284" fmla="*/ 2169303 h 2191719"/>
              <a:gd name="connsiteX285" fmla="*/ 23798 w 2046803"/>
              <a:gd name="connsiteY285" fmla="*/ 2169339 h 2191719"/>
              <a:gd name="connsiteX286" fmla="*/ 23870 w 2046803"/>
              <a:gd name="connsiteY286" fmla="*/ 2169519 h 2191719"/>
              <a:gd name="connsiteX287" fmla="*/ 23870 w 2046803"/>
              <a:gd name="connsiteY287" fmla="*/ 2169807 h 2191719"/>
              <a:gd name="connsiteX288" fmla="*/ 23762 w 2046803"/>
              <a:gd name="connsiteY288" fmla="*/ 2169952 h 2191719"/>
              <a:gd name="connsiteX289" fmla="*/ 23185 w 2046803"/>
              <a:gd name="connsiteY289" fmla="*/ 2169915 h 2191719"/>
              <a:gd name="connsiteX290" fmla="*/ 23077 w 2046803"/>
              <a:gd name="connsiteY290" fmla="*/ 2169771 h 2191719"/>
              <a:gd name="connsiteX291" fmla="*/ 23113 w 2046803"/>
              <a:gd name="connsiteY291" fmla="*/ 2169447 h 2191719"/>
              <a:gd name="connsiteX292" fmla="*/ 21346 w 2046803"/>
              <a:gd name="connsiteY292" fmla="*/ 2169195 h 2191719"/>
              <a:gd name="connsiteX293" fmla="*/ 21563 w 2046803"/>
              <a:gd name="connsiteY293" fmla="*/ 2169195 h 2191719"/>
              <a:gd name="connsiteX294" fmla="*/ 21851 w 2046803"/>
              <a:gd name="connsiteY294" fmla="*/ 2169699 h 2191719"/>
              <a:gd name="connsiteX295" fmla="*/ 21851 w 2046803"/>
              <a:gd name="connsiteY295" fmla="*/ 2169988 h 2191719"/>
              <a:gd name="connsiteX296" fmla="*/ 21743 w 2046803"/>
              <a:gd name="connsiteY296" fmla="*/ 2170168 h 2191719"/>
              <a:gd name="connsiteX297" fmla="*/ 21310 w 2046803"/>
              <a:gd name="connsiteY297" fmla="*/ 2170132 h 2191719"/>
              <a:gd name="connsiteX298" fmla="*/ 21058 w 2046803"/>
              <a:gd name="connsiteY298" fmla="*/ 2169627 h 2191719"/>
              <a:gd name="connsiteX299" fmla="*/ 42224 w 2046803"/>
              <a:gd name="connsiteY299" fmla="*/ 2168546 h 2191719"/>
              <a:gd name="connsiteX300" fmla="*/ 42657 w 2046803"/>
              <a:gd name="connsiteY300" fmla="*/ 2168546 h 2191719"/>
              <a:gd name="connsiteX301" fmla="*/ 42729 w 2046803"/>
              <a:gd name="connsiteY301" fmla="*/ 2168690 h 2191719"/>
              <a:gd name="connsiteX302" fmla="*/ 42729 w 2046803"/>
              <a:gd name="connsiteY302" fmla="*/ 2169014 h 2191719"/>
              <a:gd name="connsiteX303" fmla="*/ 42368 w 2046803"/>
              <a:gd name="connsiteY303" fmla="*/ 2169447 h 2191719"/>
              <a:gd name="connsiteX304" fmla="*/ 41972 w 2046803"/>
              <a:gd name="connsiteY304" fmla="*/ 2169447 h 2191719"/>
              <a:gd name="connsiteX305" fmla="*/ 41863 w 2046803"/>
              <a:gd name="connsiteY305" fmla="*/ 2169303 h 2191719"/>
              <a:gd name="connsiteX306" fmla="*/ 41900 w 2046803"/>
              <a:gd name="connsiteY306" fmla="*/ 2168978 h 2191719"/>
              <a:gd name="connsiteX307" fmla="*/ 26214 w 2046803"/>
              <a:gd name="connsiteY307" fmla="*/ 2166348 h 2191719"/>
              <a:gd name="connsiteX308" fmla="*/ 26575 w 2046803"/>
              <a:gd name="connsiteY308" fmla="*/ 2166420 h 2191719"/>
              <a:gd name="connsiteX309" fmla="*/ 26863 w 2046803"/>
              <a:gd name="connsiteY309" fmla="*/ 2166852 h 2191719"/>
              <a:gd name="connsiteX310" fmla="*/ 26539 w 2046803"/>
              <a:gd name="connsiteY310" fmla="*/ 2167321 h 2191719"/>
              <a:gd name="connsiteX311" fmla="*/ 25926 w 2046803"/>
              <a:gd name="connsiteY311" fmla="*/ 2167285 h 2191719"/>
              <a:gd name="connsiteX312" fmla="*/ 25818 w 2046803"/>
              <a:gd name="connsiteY312" fmla="*/ 2167140 h 2191719"/>
              <a:gd name="connsiteX313" fmla="*/ 25854 w 2046803"/>
              <a:gd name="connsiteY313" fmla="*/ 2166780 h 2191719"/>
              <a:gd name="connsiteX314" fmla="*/ 21779 w 2046803"/>
              <a:gd name="connsiteY314" fmla="*/ 2166131 h 2191719"/>
              <a:gd name="connsiteX315" fmla="*/ 22392 w 2046803"/>
              <a:gd name="connsiteY315" fmla="*/ 2166167 h 2191719"/>
              <a:gd name="connsiteX316" fmla="*/ 22500 w 2046803"/>
              <a:gd name="connsiteY316" fmla="*/ 2166311 h 2191719"/>
              <a:gd name="connsiteX317" fmla="*/ 22464 w 2046803"/>
              <a:gd name="connsiteY317" fmla="*/ 2166600 h 2191719"/>
              <a:gd name="connsiteX318" fmla="*/ 22140 w 2046803"/>
              <a:gd name="connsiteY318" fmla="*/ 2167068 h 2191719"/>
              <a:gd name="connsiteX319" fmla="*/ 21527 w 2046803"/>
              <a:gd name="connsiteY319" fmla="*/ 2167032 h 2191719"/>
              <a:gd name="connsiteX320" fmla="*/ 21419 w 2046803"/>
              <a:gd name="connsiteY320" fmla="*/ 2166852 h 2191719"/>
              <a:gd name="connsiteX321" fmla="*/ 21455 w 2046803"/>
              <a:gd name="connsiteY321" fmla="*/ 2166528 h 2191719"/>
              <a:gd name="connsiteX322" fmla="*/ 295568 w 2046803"/>
              <a:gd name="connsiteY322" fmla="*/ 2165663 h 2191719"/>
              <a:gd name="connsiteX323" fmla="*/ 296217 w 2046803"/>
              <a:gd name="connsiteY323" fmla="*/ 2165699 h 2191719"/>
              <a:gd name="connsiteX324" fmla="*/ 296290 w 2046803"/>
              <a:gd name="connsiteY324" fmla="*/ 2165843 h 2191719"/>
              <a:gd name="connsiteX325" fmla="*/ 296217 w 2046803"/>
              <a:gd name="connsiteY325" fmla="*/ 2165987 h 2191719"/>
              <a:gd name="connsiteX326" fmla="*/ 295568 w 2046803"/>
              <a:gd name="connsiteY326" fmla="*/ 2165951 h 2191719"/>
              <a:gd name="connsiteX327" fmla="*/ 295496 w 2046803"/>
              <a:gd name="connsiteY327" fmla="*/ 2165807 h 2191719"/>
              <a:gd name="connsiteX328" fmla="*/ 37176 w 2046803"/>
              <a:gd name="connsiteY328" fmla="*/ 2165410 h 2191719"/>
              <a:gd name="connsiteX329" fmla="*/ 38005 w 2046803"/>
              <a:gd name="connsiteY329" fmla="*/ 2165446 h 2191719"/>
              <a:gd name="connsiteX330" fmla="*/ 38186 w 2046803"/>
              <a:gd name="connsiteY330" fmla="*/ 2165771 h 2191719"/>
              <a:gd name="connsiteX331" fmla="*/ 38366 w 2046803"/>
              <a:gd name="connsiteY331" fmla="*/ 2165807 h 2191719"/>
              <a:gd name="connsiteX332" fmla="*/ 38582 w 2046803"/>
              <a:gd name="connsiteY332" fmla="*/ 2166131 h 2191719"/>
              <a:gd name="connsiteX333" fmla="*/ 38943 w 2046803"/>
              <a:gd name="connsiteY333" fmla="*/ 2166167 h 2191719"/>
              <a:gd name="connsiteX334" fmla="*/ 39123 w 2046803"/>
              <a:gd name="connsiteY334" fmla="*/ 2166456 h 2191719"/>
              <a:gd name="connsiteX335" fmla="*/ 39556 w 2046803"/>
              <a:gd name="connsiteY335" fmla="*/ 2166528 h 2191719"/>
              <a:gd name="connsiteX336" fmla="*/ 40025 w 2046803"/>
              <a:gd name="connsiteY336" fmla="*/ 2167321 h 2191719"/>
              <a:gd name="connsiteX337" fmla="*/ 39988 w 2046803"/>
              <a:gd name="connsiteY337" fmla="*/ 2167609 h 2191719"/>
              <a:gd name="connsiteX338" fmla="*/ 40277 w 2046803"/>
              <a:gd name="connsiteY338" fmla="*/ 2168113 h 2191719"/>
              <a:gd name="connsiteX339" fmla="*/ 41467 w 2046803"/>
              <a:gd name="connsiteY339" fmla="*/ 2168150 h 2191719"/>
              <a:gd name="connsiteX340" fmla="*/ 41539 w 2046803"/>
              <a:gd name="connsiteY340" fmla="*/ 2168330 h 2191719"/>
              <a:gd name="connsiteX341" fmla="*/ 41467 w 2046803"/>
              <a:gd name="connsiteY341" fmla="*/ 2169591 h 2191719"/>
              <a:gd name="connsiteX342" fmla="*/ 41575 w 2046803"/>
              <a:gd name="connsiteY342" fmla="*/ 2169735 h 2191719"/>
              <a:gd name="connsiteX343" fmla="*/ 41755 w 2046803"/>
              <a:gd name="connsiteY343" fmla="*/ 2169735 h 2191719"/>
              <a:gd name="connsiteX344" fmla="*/ 42224 w 2046803"/>
              <a:gd name="connsiteY344" fmla="*/ 2170564 h 2191719"/>
              <a:gd name="connsiteX345" fmla="*/ 42224 w 2046803"/>
              <a:gd name="connsiteY345" fmla="*/ 2170853 h 2191719"/>
              <a:gd name="connsiteX346" fmla="*/ 42476 w 2046803"/>
              <a:gd name="connsiteY346" fmla="*/ 2171321 h 2191719"/>
              <a:gd name="connsiteX347" fmla="*/ 42693 w 2046803"/>
              <a:gd name="connsiteY347" fmla="*/ 2171357 h 2191719"/>
              <a:gd name="connsiteX348" fmla="*/ 42801 w 2046803"/>
              <a:gd name="connsiteY348" fmla="*/ 2171501 h 2191719"/>
              <a:gd name="connsiteX349" fmla="*/ 42765 w 2046803"/>
              <a:gd name="connsiteY349" fmla="*/ 2171826 h 2191719"/>
              <a:gd name="connsiteX350" fmla="*/ 42116 w 2046803"/>
              <a:gd name="connsiteY350" fmla="*/ 2172727 h 2191719"/>
              <a:gd name="connsiteX351" fmla="*/ 42116 w 2046803"/>
              <a:gd name="connsiteY351" fmla="*/ 2173015 h 2191719"/>
              <a:gd name="connsiteX352" fmla="*/ 41900 w 2046803"/>
              <a:gd name="connsiteY352" fmla="*/ 2173339 h 2191719"/>
              <a:gd name="connsiteX353" fmla="*/ 41863 w 2046803"/>
              <a:gd name="connsiteY353" fmla="*/ 2173664 h 2191719"/>
              <a:gd name="connsiteX354" fmla="*/ 41539 w 2046803"/>
              <a:gd name="connsiteY354" fmla="*/ 2174096 h 2191719"/>
              <a:gd name="connsiteX355" fmla="*/ 40962 w 2046803"/>
              <a:gd name="connsiteY355" fmla="*/ 2174060 h 2191719"/>
              <a:gd name="connsiteX356" fmla="*/ 40746 w 2046803"/>
              <a:gd name="connsiteY356" fmla="*/ 2173736 h 2191719"/>
              <a:gd name="connsiteX357" fmla="*/ 40529 w 2046803"/>
              <a:gd name="connsiteY357" fmla="*/ 2173736 h 2191719"/>
              <a:gd name="connsiteX358" fmla="*/ 40349 w 2046803"/>
              <a:gd name="connsiteY358" fmla="*/ 2173411 h 2191719"/>
              <a:gd name="connsiteX359" fmla="*/ 40169 w 2046803"/>
              <a:gd name="connsiteY359" fmla="*/ 2173375 h 2191719"/>
              <a:gd name="connsiteX360" fmla="*/ 40061 w 2046803"/>
              <a:gd name="connsiteY360" fmla="*/ 2173556 h 2191719"/>
              <a:gd name="connsiteX361" fmla="*/ 39988 w 2046803"/>
              <a:gd name="connsiteY361" fmla="*/ 2174168 h 2191719"/>
              <a:gd name="connsiteX362" fmla="*/ 40385 w 2046803"/>
              <a:gd name="connsiteY362" fmla="*/ 2174817 h 2191719"/>
              <a:gd name="connsiteX363" fmla="*/ 40349 w 2046803"/>
              <a:gd name="connsiteY363" fmla="*/ 2175105 h 2191719"/>
              <a:gd name="connsiteX364" fmla="*/ 40025 w 2046803"/>
              <a:gd name="connsiteY364" fmla="*/ 2175574 h 2191719"/>
              <a:gd name="connsiteX365" fmla="*/ 39375 w 2046803"/>
              <a:gd name="connsiteY365" fmla="*/ 2175502 h 2191719"/>
              <a:gd name="connsiteX366" fmla="*/ 39195 w 2046803"/>
              <a:gd name="connsiteY366" fmla="*/ 2175826 h 2191719"/>
              <a:gd name="connsiteX367" fmla="*/ 38402 w 2046803"/>
              <a:gd name="connsiteY367" fmla="*/ 2175754 h 2191719"/>
              <a:gd name="connsiteX368" fmla="*/ 38222 w 2046803"/>
              <a:gd name="connsiteY368" fmla="*/ 2175466 h 2191719"/>
              <a:gd name="connsiteX369" fmla="*/ 37609 w 2046803"/>
              <a:gd name="connsiteY369" fmla="*/ 2175394 h 2191719"/>
              <a:gd name="connsiteX370" fmla="*/ 37500 w 2046803"/>
              <a:gd name="connsiteY370" fmla="*/ 2175574 h 2191719"/>
              <a:gd name="connsiteX371" fmla="*/ 37464 w 2046803"/>
              <a:gd name="connsiteY371" fmla="*/ 2175862 h 2191719"/>
              <a:gd name="connsiteX372" fmla="*/ 37356 w 2046803"/>
              <a:gd name="connsiteY372" fmla="*/ 2176042 h 2191719"/>
              <a:gd name="connsiteX373" fmla="*/ 36347 w 2046803"/>
              <a:gd name="connsiteY373" fmla="*/ 2175970 h 2191719"/>
              <a:gd name="connsiteX374" fmla="*/ 36022 w 2046803"/>
              <a:gd name="connsiteY374" fmla="*/ 2176439 h 2191719"/>
              <a:gd name="connsiteX375" fmla="*/ 36022 w 2046803"/>
              <a:gd name="connsiteY375" fmla="*/ 2176763 h 2191719"/>
              <a:gd name="connsiteX376" fmla="*/ 36094 w 2046803"/>
              <a:gd name="connsiteY376" fmla="*/ 2176943 h 2191719"/>
              <a:gd name="connsiteX377" fmla="*/ 36311 w 2046803"/>
              <a:gd name="connsiteY377" fmla="*/ 2176943 h 2191719"/>
              <a:gd name="connsiteX378" fmla="*/ 36383 w 2046803"/>
              <a:gd name="connsiteY378" fmla="*/ 2177088 h 2191719"/>
              <a:gd name="connsiteX379" fmla="*/ 36347 w 2046803"/>
              <a:gd name="connsiteY379" fmla="*/ 2177700 h 2191719"/>
              <a:gd name="connsiteX380" fmla="*/ 36238 w 2046803"/>
              <a:gd name="connsiteY380" fmla="*/ 2177844 h 2191719"/>
              <a:gd name="connsiteX381" fmla="*/ 36022 w 2046803"/>
              <a:gd name="connsiteY381" fmla="*/ 2177844 h 2191719"/>
              <a:gd name="connsiteX382" fmla="*/ 35625 w 2046803"/>
              <a:gd name="connsiteY382" fmla="*/ 2178457 h 2191719"/>
              <a:gd name="connsiteX383" fmla="*/ 35012 w 2046803"/>
              <a:gd name="connsiteY383" fmla="*/ 2178385 h 2191719"/>
              <a:gd name="connsiteX384" fmla="*/ 34544 w 2046803"/>
              <a:gd name="connsiteY384" fmla="*/ 2177592 h 2191719"/>
              <a:gd name="connsiteX385" fmla="*/ 34580 w 2046803"/>
              <a:gd name="connsiteY385" fmla="*/ 2176691 h 2191719"/>
              <a:gd name="connsiteX386" fmla="*/ 33859 w 2046803"/>
              <a:gd name="connsiteY386" fmla="*/ 2175394 h 2191719"/>
              <a:gd name="connsiteX387" fmla="*/ 33859 w 2046803"/>
              <a:gd name="connsiteY387" fmla="*/ 2175069 h 2191719"/>
              <a:gd name="connsiteX388" fmla="*/ 33678 w 2046803"/>
              <a:gd name="connsiteY388" fmla="*/ 2174745 h 2191719"/>
              <a:gd name="connsiteX389" fmla="*/ 33714 w 2046803"/>
              <a:gd name="connsiteY389" fmla="*/ 2174132 h 2191719"/>
              <a:gd name="connsiteX390" fmla="*/ 33390 w 2046803"/>
              <a:gd name="connsiteY390" fmla="*/ 2173483 h 2191719"/>
              <a:gd name="connsiteX391" fmla="*/ 33426 w 2046803"/>
              <a:gd name="connsiteY391" fmla="*/ 2173159 h 2191719"/>
              <a:gd name="connsiteX392" fmla="*/ 33606 w 2046803"/>
              <a:gd name="connsiteY392" fmla="*/ 2172835 h 2191719"/>
              <a:gd name="connsiteX393" fmla="*/ 33642 w 2046803"/>
              <a:gd name="connsiteY393" fmla="*/ 2172546 h 2191719"/>
              <a:gd name="connsiteX394" fmla="*/ 33714 w 2046803"/>
              <a:gd name="connsiteY394" fmla="*/ 2172402 h 2191719"/>
              <a:gd name="connsiteX395" fmla="*/ 34147 w 2046803"/>
              <a:gd name="connsiteY395" fmla="*/ 2172438 h 2191719"/>
              <a:gd name="connsiteX396" fmla="*/ 34363 w 2046803"/>
              <a:gd name="connsiteY396" fmla="*/ 2172763 h 2191719"/>
              <a:gd name="connsiteX397" fmla="*/ 34436 w 2046803"/>
              <a:gd name="connsiteY397" fmla="*/ 2172619 h 2191719"/>
              <a:gd name="connsiteX398" fmla="*/ 34544 w 2046803"/>
              <a:gd name="connsiteY398" fmla="*/ 2171033 h 2191719"/>
              <a:gd name="connsiteX399" fmla="*/ 33967 w 2046803"/>
              <a:gd name="connsiteY399" fmla="*/ 2170060 h 2191719"/>
              <a:gd name="connsiteX400" fmla="*/ 34003 w 2046803"/>
              <a:gd name="connsiteY400" fmla="*/ 2169771 h 2191719"/>
              <a:gd name="connsiteX401" fmla="*/ 33642 w 2046803"/>
              <a:gd name="connsiteY401" fmla="*/ 2169087 h 2191719"/>
              <a:gd name="connsiteX402" fmla="*/ 33859 w 2046803"/>
              <a:gd name="connsiteY402" fmla="*/ 2168798 h 2191719"/>
              <a:gd name="connsiteX403" fmla="*/ 33859 w 2046803"/>
              <a:gd name="connsiteY403" fmla="*/ 2168546 h 2191719"/>
              <a:gd name="connsiteX404" fmla="*/ 34327 w 2046803"/>
              <a:gd name="connsiteY404" fmla="*/ 2167933 h 2191719"/>
              <a:gd name="connsiteX405" fmla="*/ 34327 w 2046803"/>
              <a:gd name="connsiteY405" fmla="*/ 2167573 h 2191719"/>
              <a:gd name="connsiteX406" fmla="*/ 34544 w 2046803"/>
              <a:gd name="connsiteY406" fmla="*/ 2167285 h 2191719"/>
              <a:gd name="connsiteX407" fmla="*/ 34580 w 2046803"/>
              <a:gd name="connsiteY407" fmla="*/ 2166996 h 2191719"/>
              <a:gd name="connsiteX408" fmla="*/ 35121 w 2046803"/>
              <a:gd name="connsiteY408" fmla="*/ 2166275 h 2191719"/>
              <a:gd name="connsiteX409" fmla="*/ 36527 w 2046803"/>
              <a:gd name="connsiteY409" fmla="*/ 2166348 h 2191719"/>
              <a:gd name="connsiteX410" fmla="*/ 15974 w 2046803"/>
              <a:gd name="connsiteY410" fmla="*/ 2164798 h 2191719"/>
              <a:gd name="connsiteX411" fmla="*/ 16587 w 2046803"/>
              <a:gd name="connsiteY411" fmla="*/ 2164834 h 2191719"/>
              <a:gd name="connsiteX412" fmla="*/ 16659 w 2046803"/>
              <a:gd name="connsiteY412" fmla="*/ 2165014 h 2191719"/>
              <a:gd name="connsiteX413" fmla="*/ 16623 w 2046803"/>
              <a:gd name="connsiteY413" fmla="*/ 2165663 h 2191719"/>
              <a:gd name="connsiteX414" fmla="*/ 16406 w 2046803"/>
              <a:gd name="connsiteY414" fmla="*/ 2165951 h 2191719"/>
              <a:gd name="connsiteX415" fmla="*/ 16406 w 2046803"/>
              <a:gd name="connsiteY415" fmla="*/ 2166275 h 2191719"/>
              <a:gd name="connsiteX416" fmla="*/ 16298 w 2046803"/>
              <a:gd name="connsiteY416" fmla="*/ 2166420 h 2191719"/>
              <a:gd name="connsiteX417" fmla="*/ 15721 w 2046803"/>
              <a:gd name="connsiteY417" fmla="*/ 2166384 h 2191719"/>
              <a:gd name="connsiteX418" fmla="*/ 15613 w 2046803"/>
              <a:gd name="connsiteY418" fmla="*/ 2166203 h 2191719"/>
              <a:gd name="connsiteX419" fmla="*/ 15685 w 2046803"/>
              <a:gd name="connsiteY419" fmla="*/ 2165266 h 2191719"/>
              <a:gd name="connsiteX420" fmla="*/ 23654 w 2046803"/>
              <a:gd name="connsiteY420" fmla="*/ 2164365 h 2191719"/>
              <a:gd name="connsiteX421" fmla="*/ 24700 w 2046803"/>
              <a:gd name="connsiteY421" fmla="*/ 2164437 h 2191719"/>
              <a:gd name="connsiteX422" fmla="*/ 24988 w 2046803"/>
              <a:gd name="connsiteY422" fmla="*/ 2164870 h 2191719"/>
              <a:gd name="connsiteX423" fmla="*/ 24736 w 2046803"/>
              <a:gd name="connsiteY423" fmla="*/ 2165194 h 2191719"/>
              <a:gd name="connsiteX424" fmla="*/ 24700 w 2046803"/>
              <a:gd name="connsiteY424" fmla="*/ 2166131 h 2191719"/>
              <a:gd name="connsiteX425" fmla="*/ 24988 w 2046803"/>
              <a:gd name="connsiteY425" fmla="*/ 2166600 h 2191719"/>
              <a:gd name="connsiteX426" fmla="*/ 25169 w 2046803"/>
              <a:gd name="connsiteY426" fmla="*/ 2166600 h 2191719"/>
              <a:gd name="connsiteX427" fmla="*/ 25457 w 2046803"/>
              <a:gd name="connsiteY427" fmla="*/ 2167104 h 2191719"/>
              <a:gd name="connsiteX428" fmla="*/ 25421 w 2046803"/>
              <a:gd name="connsiteY428" fmla="*/ 2167717 h 2191719"/>
              <a:gd name="connsiteX429" fmla="*/ 25096 w 2046803"/>
              <a:gd name="connsiteY429" fmla="*/ 2168186 h 2191719"/>
              <a:gd name="connsiteX430" fmla="*/ 23870 w 2046803"/>
              <a:gd name="connsiteY430" fmla="*/ 2168113 h 2191719"/>
              <a:gd name="connsiteX431" fmla="*/ 23654 w 2046803"/>
              <a:gd name="connsiteY431" fmla="*/ 2167789 h 2191719"/>
              <a:gd name="connsiteX432" fmla="*/ 23330 w 2046803"/>
              <a:gd name="connsiteY432" fmla="*/ 2167753 h 2191719"/>
              <a:gd name="connsiteX433" fmla="*/ 23041 w 2046803"/>
              <a:gd name="connsiteY433" fmla="*/ 2167249 h 2191719"/>
              <a:gd name="connsiteX434" fmla="*/ 23041 w 2046803"/>
              <a:gd name="connsiteY434" fmla="*/ 2166960 h 2191719"/>
              <a:gd name="connsiteX435" fmla="*/ 23330 w 2046803"/>
              <a:gd name="connsiteY435" fmla="*/ 2166528 h 2191719"/>
              <a:gd name="connsiteX436" fmla="*/ 23546 w 2046803"/>
              <a:gd name="connsiteY436" fmla="*/ 2166528 h 2191719"/>
              <a:gd name="connsiteX437" fmla="*/ 23870 w 2046803"/>
              <a:gd name="connsiteY437" fmla="*/ 2166095 h 2191719"/>
              <a:gd name="connsiteX438" fmla="*/ 23330 w 2046803"/>
              <a:gd name="connsiteY438" fmla="*/ 2165086 h 2191719"/>
              <a:gd name="connsiteX439" fmla="*/ 23546 w 2046803"/>
              <a:gd name="connsiteY439" fmla="*/ 2164798 h 2191719"/>
              <a:gd name="connsiteX440" fmla="*/ 23582 w 2046803"/>
              <a:gd name="connsiteY440" fmla="*/ 2164473 h 2191719"/>
              <a:gd name="connsiteX441" fmla="*/ 42909 w 2046803"/>
              <a:gd name="connsiteY441" fmla="*/ 2163572 h 2191719"/>
              <a:gd name="connsiteX442" fmla="*/ 43522 w 2046803"/>
              <a:gd name="connsiteY442" fmla="*/ 2163608 h 2191719"/>
              <a:gd name="connsiteX443" fmla="*/ 43630 w 2046803"/>
              <a:gd name="connsiteY443" fmla="*/ 2163789 h 2191719"/>
              <a:gd name="connsiteX444" fmla="*/ 43306 w 2046803"/>
              <a:gd name="connsiteY444" fmla="*/ 2164257 h 2191719"/>
              <a:gd name="connsiteX445" fmla="*/ 42873 w 2046803"/>
              <a:gd name="connsiteY445" fmla="*/ 2164221 h 2191719"/>
              <a:gd name="connsiteX446" fmla="*/ 42801 w 2046803"/>
              <a:gd name="connsiteY446" fmla="*/ 2164041 h 2191719"/>
              <a:gd name="connsiteX447" fmla="*/ 42801 w 2046803"/>
              <a:gd name="connsiteY447" fmla="*/ 2163753 h 2191719"/>
              <a:gd name="connsiteX448" fmla="*/ 25349 w 2046803"/>
              <a:gd name="connsiteY448" fmla="*/ 2163500 h 2191719"/>
              <a:gd name="connsiteX449" fmla="*/ 25782 w 2046803"/>
              <a:gd name="connsiteY449" fmla="*/ 2163536 h 2191719"/>
              <a:gd name="connsiteX450" fmla="*/ 25854 w 2046803"/>
              <a:gd name="connsiteY450" fmla="*/ 2163681 h 2191719"/>
              <a:gd name="connsiteX451" fmla="*/ 25818 w 2046803"/>
              <a:gd name="connsiteY451" fmla="*/ 2164329 h 2191719"/>
              <a:gd name="connsiteX452" fmla="*/ 25709 w 2046803"/>
              <a:gd name="connsiteY452" fmla="*/ 2164437 h 2191719"/>
              <a:gd name="connsiteX453" fmla="*/ 25096 w 2046803"/>
              <a:gd name="connsiteY453" fmla="*/ 2164437 h 2191719"/>
              <a:gd name="connsiteX454" fmla="*/ 25024 w 2046803"/>
              <a:gd name="connsiteY454" fmla="*/ 2164293 h 2191719"/>
              <a:gd name="connsiteX455" fmla="*/ 25060 w 2046803"/>
              <a:gd name="connsiteY455" fmla="*/ 2163969 h 2191719"/>
              <a:gd name="connsiteX456" fmla="*/ 50229 w 2046803"/>
              <a:gd name="connsiteY456" fmla="*/ 2162743 h 2191719"/>
              <a:gd name="connsiteX457" fmla="*/ 50662 w 2046803"/>
              <a:gd name="connsiteY457" fmla="*/ 2162743 h 2191719"/>
              <a:gd name="connsiteX458" fmla="*/ 50914 w 2046803"/>
              <a:gd name="connsiteY458" fmla="*/ 2163284 h 2191719"/>
              <a:gd name="connsiteX459" fmla="*/ 50914 w 2046803"/>
              <a:gd name="connsiteY459" fmla="*/ 2163572 h 2191719"/>
              <a:gd name="connsiteX460" fmla="*/ 50553 w 2046803"/>
              <a:gd name="connsiteY460" fmla="*/ 2164005 h 2191719"/>
              <a:gd name="connsiteX461" fmla="*/ 49977 w 2046803"/>
              <a:gd name="connsiteY461" fmla="*/ 2164005 h 2191719"/>
              <a:gd name="connsiteX462" fmla="*/ 49868 w 2046803"/>
              <a:gd name="connsiteY462" fmla="*/ 2163825 h 2191719"/>
              <a:gd name="connsiteX463" fmla="*/ 49904 w 2046803"/>
              <a:gd name="connsiteY463" fmla="*/ 2163176 h 2191719"/>
              <a:gd name="connsiteX464" fmla="*/ 47200 w 2046803"/>
              <a:gd name="connsiteY464" fmla="*/ 2162563 h 2191719"/>
              <a:gd name="connsiteX465" fmla="*/ 47416 w 2046803"/>
              <a:gd name="connsiteY465" fmla="*/ 2162563 h 2191719"/>
              <a:gd name="connsiteX466" fmla="*/ 47705 w 2046803"/>
              <a:gd name="connsiteY466" fmla="*/ 2163068 h 2191719"/>
              <a:gd name="connsiteX467" fmla="*/ 47380 w 2046803"/>
              <a:gd name="connsiteY467" fmla="*/ 2163536 h 2191719"/>
              <a:gd name="connsiteX468" fmla="*/ 47092 w 2046803"/>
              <a:gd name="connsiteY468" fmla="*/ 2163032 h 2191719"/>
              <a:gd name="connsiteX469" fmla="*/ 47128 w 2046803"/>
              <a:gd name="connsiteY469" fmla="*/ 2162707 h 2191719"/>
              <a:gd name="connsiteX470" fmla="*/ 32921 w 2046803"/>
              <a:gd name="connsiteY470" fmla="*/ 2162383 h 2191719"/>
              <a:gd name="connsiteX471" fmla="*/ 33534 w 2046803"/>
              <a:gd name="connsiteY471" fmla="*/ 2162383 h 2191719"/>
              <a:gd name="connsiteX472" fmla="*/ 33786 w 2046803"/>
              <a:gd name="connsiteY472" fmla="*/ 2162888 h 2191719"/>
              <a:gd name="connsiteX473" fmla="*/ 33714 w 2046803"/>
              <a:gd name="connsiteY473" fmla="*/ 2163212 h 2191719"/>
              <a:gd name="connsiteX474" fmla="*/ 33426 w 2046803"/>
              <a:gd name="connsiteY474" fmla="*/ 2163681 h 2191719"/>
              <a:gd name="connsiteX475" fmla="*/ 32633 w 2046803"/>
              <a:gd name="connsiteY475" fmla="*/ 2163608 h 2191719"/>
              <a:gd name="connsiteX476" fmla="*/ 32524 w 2046803"/>
              <a:gd name="connsiteY476" fmla="*/ 2163464 h 2191719"/>
              <a:gd name="connsiteX477" fmla="*/ 32560 w 2046803"/>
              <a:gd name="connsiteY477" fmla="*/ 2163140 h 2191719"/>
              <a:gd name="connsiteX478" fmla="*/ 32777 w 2046803"/>
              <a:gd name="connsiteY478" fmla="*/ 2162816 h 2191719"/>
              <a:gd name="connsiteX479" fmla="*/ 32777 w 2046803"/>
              <a:gd name="connsiteY479" fmla="*/ 2162527 h 2191719"/>
              <a:gd name="connsiteX480" fmla="*/ 42585 w 2046803"/>
              <a:gd name="connsiteY480" fmla="*/ 2162311 h 2191719"/>
              <a:gd name="connsiteX481" fmla="*/ 43234 w 2046803"/>
              <a:gd name="connsiteY481" fmla="*/ 2162347 h 2191719"/>
              <a:gd name="connsiteX482" fmla="*/ 43306 w 2046803"/>
              <a:gd name="connsiteY482" fmla="*/ 2162491 h 2191719"/>
              <a:gd name="connsiteX483" fmla="*/ 43270 w 2046803"/>
              <a:gd name="connsiteY483" fmla="*/ 2162816 h 2191719"/>
              <a:gd name="connsiteX484" fmla="*/ 43162 w 2046803"/>
              <a:gd name="connsiteY484" fmla="*/ 2162960 h 2191719"/>
              <a:gd name="connsiteX485" fmla="*/ 42549 w 2046803"/>
              <a:gd name="connsiteY485" fmla="*/ 2162924 h 2191719"/>
              <a:gd name="connsiteX486" fmla="*/ 42476 w 2046803"/>
              <a:gd name="connsiteY486" fmla="*/ 2162780 h 2191719"/>
              <a:gd name="connsiteX487" fmla="*/ 42476 w 2046803"/>
              <a:gd name="connsiteY487" fmla="*/ 2162419 h 2191719"/>
              <a:gd name="connsiteX488" fmla="*/ 45650 w 2046803"/>
              <a:gd name="connsiteY488" fmla="*/ 2162167 h 2191719"/>
              <a:gd name="connsiteX489" fmla="*/ 45938 w 2046803"/>
              <a:gd name="connsiteY489" fmla="*/ 2162635 h 2191719"/>
              <a:gd name="connsiteX490" fmla="*/ 45866 w 2046803"/>
              <a:gd name="connsiteY490" fmla="*/ 2163284 h 2191719"/>
              <a:gd name="connsiteX491" fmla="*/ 45974 w 2046803"/>
              <a:gd name="connsiteY491" fmla="*/ 2163428 h 2191719"/>
              <a:gd name="connsiteX492" fmla="*/ 46551 w 2046803"/>
              <a:gd name="connsiteY492" fmla="*/ 2163464 h 2191719"/>
              <a:gd name="connsiteX493" fmla="*/ 46659 w 2046803"/>
              <a:gd name="connsiteY493" fmla="*/ 2163644 h 2191719"/>
              <a:gd name="connsiteX494" fmla="*/ 46623 w 2046803"/>
              <a:gd name="connsiteY494" fmla="*/ 2164257 h 2191719"/>
              <a:gd name="connsiteX495" fmla="*/ 46299 w 2046803"/>
              <a:gd name="connsiteY495" fmla="*/ 2164690 h 2191719"/>
              <a:gd name="connsiteX496" fmla="*/ 45902 w 2046803"/>
              <a:gd name="connsiteY496" fmla="*/ 2164654 h 2191719"/>
              <a:gd name="connsiteX497" fmla="*/ 45686 w 2046803"/>
              <a:gd name="connsiteY497" fmla="*/ 2164365 h 2191719"/>
              <a:gd name="connsiteX498" fmla="*/ 45505 w 2046803"/>
              <a:gd name="connsiteY498" fmla="*/ 2164365 h 2191719"/>
              <a:gd name="connsiteX499" fmla="*/ 45037 w 2046803"/>
              <a:gd name="connsiteY499" fmla="*/ 2163536 h 2191719"/>
              <a:gd name="connsiteX500" fmla="*/ 45109 w 2046803"/>
              <a:gd name="connsiteY500" fmla="*/ 2162599 h 2191719"/>
              <a:gd name="connsiteX501" fmla="*/ 45469 w 2046803"/>
              <a:gd name="connsiteY501" fmla="*/ 2162203 h 2191719"/>
              <a:gd name="connsiteX502" fmla="*/ 19183 w 2046803"/>
              <a:gd name="connsiteY502" fmla="*/ 2161915 h 2191719"/>
              <a:gd name="connsiteX503" fmla="*/ 19796 w 2046803"/>
              <a:gd name="connsiteY503" fmla="*/ 2161951 h 2191719"/>
              <a:gd name="connsiteX504" fmla="*/ 19904 w 2046803"/>
              <a:gd name="connsiteY504" fmla="*/ 2162095 h 2191719"/>
              <a:gd name="connsiteX505" fmla="*/ 19868 w 2046803"/>
              <a:gd name="connsiteY505" fmla="*/ 2162383 h 2191719"/>
              <a:gd name="connsiteX506" fmla="*/ 19760 w 2046803"/>
              <a:gd name="connsiteY506" fmla="*/ 2162527 h 2191719"/>
              <a:gd name="connsiteX507" fmla="*/ 19544 w 2046803"/>
              <a:gd name="connsiteY507" fmla="*/ 2162527 h 2191719"/>
              <a:gd name="connsiteX508" fmla="*/ 19327 w 2046803"/>
              <a:gd name="connsiteY508" fmla="*/ 2162816 h 2191719"/>
              <a:gd name="connsiteX509" fmla="*/ 19075 w 2046803"/>
              <a:gd name="connsiteY509" fmla="*/ 2162311 h 2191719"/>
              <a:gd name="connsiteX510" fmla="*/ 19075 w 2046803"/>
              <a:gd name="connsiteY510" fmla="*/ 2162059 h 2191719"/>
              <a:gd name="connsiteX511" fmla="*/ 17777 w 2046803"/>
              <a:gd name="connsiteY511" fmla="*/ 2161842 h 2191719"/>
              <a:gd name="connsiteX512" fmla="*/ 18173 w 2046803"/>
              <a:gd name="connsiteY512" fmla="*/ 2161879 h 2191719"/>
              <a:gd name="connsiteX513" fmla="*/ 18245 w 2046803"/>
              <a:gd name="connsiteY513" fmla="*/ 2161987 h 2191719"/>
              <a:gd name="connsiteX514" fmla="*/ 18245 w 2046803"/>
              <a:gd name="connsiteY514" fmla="*/ 2162311 h 2191719"/>
              <a:gd name="connsiteX515" fmla="*/ 17705 w 2046803"/>
              <a:gd name="connsiteY515" fmla="*/ 2163068 h 2191719"/>
              <a:gd name="connsiteX516" fmla="*/ 17092 w 2046803"/>
              <a:gd name="connsiteY516" fmla="*/ 2162996 h 2191719"/>
              <a:gd name="connsiteX517" fmla="*/ 17019 w 2046803"/>
              <a:gd name="connsiteY517" fmla="*/ 2162852 h 2191719"/>
              <a:gd name="connsiteX518" fmla="*/ 17055 w 2046803"/>
              <a:gd name="connsiteY518" fmla="*/ 2162275 h 2191719"/>
              <a:gd name="connsiteX519" fmla="*/ 17164 w 2046803"/>
              <a:gd name="connsiteY519" fmla="*/ 2162131 h 2191719"/>
              <a:gd name="connsiteX520" fmla="*/ 17560 w 2046803"/>
              <a:gd name="connsiteY520" fmla="*/ 2162131 h 2191719"/>
              <a:gd name="connsiteX521" fmla="*/ 49472 w 2046803"/>
              <a:gd name="connsiteY521" fmla="*/ 2161806 h 2191719"/>
              <a:gd name="connsiteX522" fmla="*/ 49904 w 2046803"/>
              <a:gd name="connsiteY522" fmla="*/ 2161806 h 2191719"/>
              <a:gd name="connsiteX523" fmla="*/ 50157 w 2046803"/>
              <a:gd name="connsiteY523" fmla="*/ 2162275 h 2191719"/>
              <a:gd name="connsiteX524" fmla="*/ 50049 w 2046803"/>
              <a:gd name="connsiteY524" fmla="*/ 2162383 h 2191719"/>
              <a:gd name="connsiteX525" fmla="*/ 49652 w 2046803"/>
              <a:gd name="connsiteY525" fmla="*/ 2162383 h 2191719"/>
              <a:gd name="connsiteX526" fmla="*/ 49364 w 2046803"/>
              <a:gd name="connsiteY526" fmla="*/ 2161951 h 2191719"/>
              <a:gd name="connsiteX527" fmla="*/ 20806 w 2046803"/>
              <a:gd name="connsiteY527" fmla="*/ 2161662 h 2191719"/>
              <a:gd name="connsiteX528" fmla="*/ 21202 w 2046803"/>
              <a:gd name="connsiteY528" fmla="*/ 2161734 h 2191719"/>
              <a:gd name="connsiteX529" fmla="*/ 21491 w 2046803"/>
              <a:gd name="connsiteY529" fmla="*/ 2162203 h 2191719"/>
              <a:gd name="connsiteX530" fmla="*/ 21455 w 2046803"/>
              <a:gd name="connsiteY530" fmla="*/ 2162491 h 2191719"/>
              <a:gd name="connsiteX531" fmla="*/ 21346 w 2046803"/>
              <a:gd name="connsiteY531" fmla="*/ 2162635 h 2191719"/>
              <a:gd name="connsiteX532" fmla="*/ 20950 w 2046803"/>
              <a:gd name="connsiteY532" fmla="*/ 2162635 h 2191719"/>
              <a:gd name="connsiteX533" fmla="*/ 20697 w 2046803"/>
              <a:gd name="connsiteY533" fmla="*/ 2162167 h 2191719"/>
              <a:gd name="connsiteX534" fmla="*/ 20733 w 2046803"/>
              <a:gd name="connsiteY534" fmla="*/ 2161842 h 2191719"/>
              <a:gd name="connsiteX535" fmla="*/ 16190 w 2046803"/>
              <a:gd name="connsiteY535" fmla="*/ 2161410 h 2191719"/>
              <a:gd name="connsiteX536" fmla="*/ 16587 w 2046803"/>
              <a:gd name="connsiteY536" fmla="*/ 2161446 h 2191719"/>
              <a:gd name="connsiteX537" fmla="*/ 16659 w 2046803"/>
              <a:gd name="connsiteY537" fmla="*/ 2161590 h 2191719"/>
              <a:gd name="connsiteX538" fmla="*/ 16659 w 2046803"/>
              <a:gd name="connsiteY538" fmla="*/ 2161915 h 2191719"/>
              <a:gd name="connsiteX539" fmla="*/ 16551 w 2046803"/>
              <a:gd name="connsiteY539" fmla="*/ 2162059 h 2191719"/>
              <a:gd name="connsiteX540" fmla="*/ 16154 w 2046803"/>
              <a:gd name="connsiteY540" fmla="*/ 2162023 h 2191719"/>
              <a:gd name="connsiteX541" fmla="*/ 16046 w 2046803"/>
              <a:gd name="connsiteY541" fmla="*/ 2161879 h 2191719"/>
              <a:gd name="connsiteX542" fmla="*/ 16082 w 2046803"/>
              <a:gd name="connsiteY542" fmla="*/ 2161554 h 2191719"/>
              <a:gd name="connsiteX543" fmla="*/ 50121 w 2046803"/>
              <a:gd name="connsiteY543" fmla="*/ 2161194 h 2191719"/>
              <a:gd name="connsiteX544" fmla="*/ 50770 w 2046803"/>
              <a:gd name="connsiteY544" fmla="*/ 2161230 h 2191719"/>
              <a:gd name="connsiteX545" fmla="*/ 51022 w 2046803"/>
              <a:gd name="connsiteY545" fmla="*/ 2161698 h 2191719"/>
              <a:gd name="connsiteX546" fmla="*/ 51022 w 2046803"/>
              <a:gd name="connsiteY546" fmla="*/ 2162023 h 2191719"/>
              <a:gd name="connsiteX547" fmla="*/ 50878 w 2046803"/>
              <a:gd name="connsiteY547" fmla="*/ 2162203 h 2191719"/>
              <a:gd name="connsiteX548" fmla="*/ 50698 w 2046803"/>
              <a:gd name="connsiteY548" fmla="*/ 2161842 h 2191719"/>
              <a:gd name="connsiteX549" fmla="*/ 50481 w 2046803"/>
              <a:gd name="connsiteY549" fmla="*/ 2161842 h 2191719"/>
              <a:gd name="connsiteX550" fmla="*/ 50301 w 2046803"/>
              <a:gd name="connsiteY550" fmla="*/ 2161518 h 2191719"/>
              <a:gd name="connsiteX551" fmla="*/ 50085 w 2046803"/>
              <a:gd name="connsiteY551" fmla="*/ 2161482 h 2191719"/>
              <a:gd name="connsiteX552" fmla="*/ 50013 w 2046803"/>
              <a:gd name="connsiteY552" fmla="*/ 2161302 h 2191719"/>
              <a:gd name="connsiteX553" fmla="*/ 44676 w 2046803"/>
              <a:gd name="connsiteY553" fmla="*/ 2161158 h 2191719"/>
              <a:gd name="connsiteX554" fmla="*/ 45073 w 2046803"/>
              <a:gd name="connsiteY554" fmla="*/ 2161230 h 2191719"/>
              <a:gd name="connsiteX555" fmla="*/ 45181 w 2046803"/>
              <a:gd name="connsiteY555" fmla="*/ 2161374 h 2191719"/>
              <a:gd name="connsiteX556" fmla="*/ 45145 w 2046803"/>
              <a:gd name="connsiteY556" fmla="*/ 2161698 h 2191719"/>
              <a:gd name="connsiteX557" fmla="*/ 44820 w 2046803"/>
              <a:gd name="connsiteY557" fmla="*/ 2162131 h 2191719"/>
              <a:gd name="connsiteX558" fmla="*/ 44424 w 2046803"/>
              <a:gd name="connsiteY558" fmla="*/ 2162095 h 2191719"/>
              <a:gd name="connsiteX559" fmla="*/ 44315 w 2046803"/>
              <a:gd name="connsiteY559" fmla="*/ 2161951 h 2191719"/>
              <a:gd name="connsiteX560" fmla="*/ 44351 w 2046803"/>
              <a:gd name="connsiteY560" fmla="*/ 2161626 h 2191719"/>
              <a:gd name="connsiteX561" fmla="*/ 18678 w 2046803"/>
              <a:gd name="connsiteY561" fmla="*/ 2160329 h 2191719"/>
              <a:gd name="connsiteX562" fmla="*/ 19075 w 2046803"/>
              <a:gd name="connsiteY562" fmla="*/ 2160329 h 2191719"/>
              <a:gd name="connsiteX563" fmla="*/ 19183 w 2046803"/>
              <a:gd name="connsiteY563" fmla="*/ 2160473 h 2191719"/>
              <a:gd name="connsiteX564" fmla="*/ 19147 w 2046803"/>
              <a:gd name="connsiteY564" fmla="*/ 2160797 h 2191719"/>
              <a:gd name="connsiteX565" fmla="*/ 18786 w 2046803"/>
              <a:gd name="connsiteY565" fmla="*/ 2161266 h 2191719"/>
              <a:gd name="connsiteX566" fmla="*/ 18426 w 2046803"/>
              <a:gd name="connsiteY566" fmla="*/ 2161230 h 2191719"/>
              <a:gd name="connsiteX567" fmla="*/ 18318 w 2046803"/>
              <a:gd name="connsiteY567" fmla="*/ 2161050 h 2191719"/>
              <a:gd name="connsiteX568" fmla="*/ 18318 w 2046803"/>
              <a:gd name="connsiteY568" fmla="*/ 2160725 h 2191719"/>
              <a:gd name="connsiteX569" fmla="*/ 37681 w 2046803"/>
              <a:gd name="connsiteY569" fmla="*/ 2160185 h 2191719"/>
              <a:gd name="connsiteX570" fmla="*/ 38077 w 2046803"/>
              <a:gd name="connsiteY570" fmla="*/ 2160221 h 2191719"/>
              <a:gd name="connsiteX571" fmla="*/ 38366 w 2046803"/>
              <a:gd name="connsiteY571" fmla="*/ 2160653 h 2191719"/>
              <a:gd name="connsiteX572" fmla="*/ 38330 w 2046803"/>
              <a:gd name="connsiteY572" fmla="*/ 2160977 h 2191719"/>
              <a:gd name="connsiteX573" fmla="*/ 38222 w 2046803"/>
              <a:gd name="connsiteY573" fmla="*/ 2161122 h 2191719"/>
              <a:gd name="connsiteX574" fmla="*/ 37609 w 2046803"/>
              <a:gd name="connsiteY574" fmla="*/ 2161086 h 2191719"/>
              <a:gd name="connsiteX575" fmla="*/ 37356 w 2046803"/>
              <a:gd name="connsiteY575" fmla="*/ 2160617 h 2191719"/>
              <a:gd name="connsiteX576" fmla="*/ 14459 w 2046803"/>
              <a:gd name="connsiteY576" fmla="*/ 2160040 h 2191719"/>
              <a:gd name="connsiteX577" fmla="*/ 14892 w 2046803"/>
              <a:gd name="connsiteY577" fmla="*/ 2160113 h 2191719"/>
              <a:gd name="connsiteX578" fmla="*/ 14928 w 2046803"/>
              <a:gd name="connsiteY578" fmla="*/ 2160257 h 2191719"/>
              <a:gd name="connsiteX579" fmla="*/ 14892 w 2046803"/>
              <a:gd name="connsiteY579" fmla="*/ 2161158 h 2191719"/>
              <a:gd name="connsiteX580" fmla="*/ 14784 w 2046803"/>
              <a:gd name="connsiteY580" fmla="*/ 2161302 h 2191719"/>
              <a:gd name="connsiteX581" fmla="*/ 14604 w 2046803"/>
              <a:gd name="connsiteY581" fmla="*/ 2161302 h 2191719"/>
              <a:gd name="connsiteX582" fmla="*/ 14315 w 2046803"/>
              <a:gd name="connsiteY582" fmla="*/ 2160833 h 2191719"/>
              <a:gd name="connsiteX583" fmla="*/ 14351 w 2046803"/>
              <a:gd name="connsiteY583" fmla="*/ 2160221 h 2191719"/>
              <a:gd name="connsiteX584" fmla="*/ 15505 w 2046803"/>
              <a:gd name="connsiteY584" fmla="*/ 2159824 h 2191719"/>
              <a:gd name="connsiteX585" fmla="*/ 15866 w 2046803"/>
              <a:gd name="connsiteY585" fmla="*/ 2159860 h 2191719"/>
              <a:gd name="connsiteX586" fmla="*/ 15938 w 2046803"/>
              <a:gd name="connsiteY586" fmla="*/ 2160004 h 2191719"/>
              <a:gd name="connsiteX587" fmla="*/ 15902 w 2046803"/>
              <a:gd name="connsiteY587" fmla="*/ 2160941 h 2191719"/>
              <a:gd name="connsiteX588" fmla="*/ 15793 w 2046803"/>
              <a:gd name="connsiteY588" fmla="*/ 2161050 h 2191719"/>
              <a:gd name="connsiteX589" fmla="*/ 15397 w 2046803"/>
              <a:gd name="connsiteY589" fmla="*/ 2161050 h 2191719"/>
              <a:gd name="connsiteX590" fmla="*/ 15325 w 2046803"/>
              <a:gd name="connsiteY590" fmla="*/ 2160869 h 2191719"/>
              <a:gd name="connsiteX591" fmla="*/ 15361 w 2046803"/>
              <a:gd name="connsiteY591" fmla="*/ 2159968 h 2191719"/>
              <a:gd name="connsiteX592" fmla="*/ 46948 w 2046803"/>
              <a:gd name="connsiteY592" fmla="*/ 2159752 h 2191719"/>
              <a:gd name="connsiteX593" fmla="*/ 47597 w 2046803"/>
              <a:gd name="connsiteY593" fmla="*/ 2159788 h 2191719"/>
              <a:gd name="connsiteX594" fmla="*/ 47777 w 2046803"/>
              <a:gd name="connsiteY594" fmla="*/ 2160149 h 2191719"/>
              <a:gd name="connsiteX595" fmla="*/ 47993 w 2046803"/>
              <a:gd name="connsiteY595" fmla="*/ 2160149 h 2191719"/>
              <a:gd name="connsiteX596" fmla="*/ 48823 w 2046803"/>
              <a:gd name="connsiteY596" fmla="*/ 2161590 h 2191719"/>
              <a:gd name="connsiteX597" fmla="*/ 48498 w 2046803"/>
              <a:gd name="connsiteY597" fmla="*/ 2162059 h 2191719"/>
              <a:gd name="connsiteX598" fmla="*/ 47849 w 2046803"/>
              <a:gd name="connsiteY598" fmla="*/ 2161987 h 2191719"/>
              <a:gd name="connsiteX599" fmla="*/ 47669 w 2046803"/>
              <a:gd name="connsiteY599" fmla="*/ 2161698 h 2191719"/>
              <a:gd name="connsiteX600" fmla="*/ 47489 w 2046803"/>
              <a:gd name="connsiteY600" fmla="*/ 2161662 h 2191719"/>
              <a:gd name="connsiteX601" fmla="*/ 46912 w 2046803"/>
              <a:gd name="connsiteY601" fmla="*/ 2160689 h 2191719"/>
              <a:gd name="connsiteX602" fmla="*/ 46695 w 2046803"/>
              <a:gd name="connsiteY602" fmla="*/ 2160689 h 2191719"/>
              <a:gd name="connsiteX603" fmla="*/ 46623 w 2046803"/>
              <a:gd name="connsiteY603" fmla="*/ 2160509 h 2191719"/>
              <a:gd name="connsiteX604" fmla="*/ 46623 w 2046803"/>
              <a:gd name="connsiteY604" fmla="*/ 2160221 h 2191719"/>
              <a:gd name="connsiteX605" fmla="*/ 17921 w 2046803"/>
              <a:gd name="connsiteY605" fmla="*/ 2159644 h 2191719"/>
              <a:gd name="connsiteX606" fmla="*/ 18498 w 2046803"/>
              <a:gd name="connsiteY606" fmla="*/ 2159680 h 2191719"/>
              <a:gd name="connsiteX607" fmla="*/ 18606 w 2046803"/>
              <a:gd name="connsiteY607" fmla="*/ 2159860 h 2191719"/>
              <a:gd name="connsiteX608" fmla="*/ 18245 w 2046803"/>
              <a:gd name="connsiteY608" fmla="*/ 2160293 h 2191719"/>
              <a:gd name="connsiteX609" fmla="*/ 17885 w 2046803"/>
              <a:gd name="connsiteY609" fmla="*/ 2160293 h 2191719"/>
              <a:gd name="connsiteX610" fmla="*/ 17813 w 2046803"/>
              <a:gd name="connsiteY610" fmla="*/ 2160113 h 2191719"/>
              <a:gd name="connsiteX611" fmla="*/ 17813 w 2046803"/>
              <a:gd name="connsiteY611" fmla="*/ 2159788 h 2191719"/>
              <a:gd name="connsiteX612" fmla="*/ 46443 w 2046803"/>
              <a:gd name="connsiteY612" fmla="*/ 2159103 h 2191719"/>
              <a:gd name="connsiteX613" fmla="*/ 46803 w 2046803"/>
              <a:gd name="connsiteY613" fmla="*/ 2159139 h 2191719"/>
              <a:gd name="connsiteX614" fmla="*/ 46876 w 2046803"/>
              <a:gd name="connsiteY614" fmla="*/ 2159284 h 2191719"/>
              <a:gd name="connsiteX615" fmla="*/ 46767 w 2046803"/>
              <a:gd name="connsiteY615" fmla="*/ 2159428 h 2191719"/>
              <a:gd name="connsiteX616" fmla="*/ 46551 w 2046803"/>
              <a:gd name="connsiteY616" fmla="*/ 2159464 h 2191719"/>
              <a:gd name="connsiteX617" fmla="*/ 46371 w 2046803"/>
              <a:gd name="connsiteY617" fmla="*/ 2159752 h 2191719"/>
              <a:gd name="connsiteX618" fmla="*/ 46190 w 2046803"/>
              <a:gd name="connsiteY618" fmla="*/ 2159716 h 2191719"/>
              <a:gd name="connsiteX619" fmla="*/ 46118 w 2046803"/>
              <a:gd name="connsiteY619" fmla="*/ 2159536 h 2191719"/>
              <a:gd name="connsiteX620" fmla="*/ 50914 w 2046803"/>
              <a:gd name="connsiteY620" fmla="*/ 2158419 h 2191719"/>
              <a:gd name="connsiteX621" fmla="*/ 51491 w 2046803"/>
              <a:gd name="connsiteY621" fmla="*/ 2158455 h 2191719"/>
              <a:gd name="connsiteX622" fmla="*/ 51563 w 2046803"/>
              <a:gd name="connsiteY622" fmla="*/ 2158599 h 2191719"/>
              <a:gd name="connsiteX623" fmla="*/ 51527 w 2046803"/>
              <a:gd name="connsiteY623" fmla="*/ 2158923 h 2191719"/>
              <a:gd name="connsiteX624" fmla="*/ 51491 w 2046803"/>
              <a:gd name="connsiteY624" fmla="*/ 2159067 h 2191719"/>
              <a:gd name="connsiteX625" fmla="*/ 50842 w 2046803"/>
              <a:gd name="connsiteY625" fmla="*/ 2159031 h 2191719"/>
              <a:gd name="connsiteX626" fmla="*/ 50770 w 2046803"/>
              <a:gd name="connsiteY626" fmla="*/ 2158887 h 2191719"/>
              <a:gd name="connsiteX627" fmla="*/ 50806 w 2046803"/>
              <a:gd name="connsiteY627" fmla="*/ 2158563 h 2191719"/>
              <a:gd name="connsiteX628" fmla="*/ 20481 w 2046803"/>
              <a:gd name="connsiteY628" fmla="*/ 2157301 h 2191719"/>
              <a:gd name="connsiteX629" fmla="*/ 20842 w 2046803"/>
              <a:gd name="connsiteY629" fmla="*/ 2157301 h 2191719"/>
              <a:gd name="connsiteX630" fmla="*/ 21130 w 2046803"/>
              <a:gd name="connsiteY630" fmla="*/ 2157842 h 2191719"/>
              <a:gd name="connsiteX631" fmla="*/ 21058 w 2046803"/>
              <a:gd name="connsiteY631" fmla="*/ 2159031 h 2191719"/>
              <a:gd name="connsiteX632" fmla="*/ 20950 w 2046803"/>
              <a:gd name="connsiteY632" fmla="*/ 2159212 h 2191719"/>
              <a:gd name="connsiteX633" fmla="*/ 20373 w 2046803"/>
              <a:gd name="connsiteY633" fmla="*/ 2159175 h 2191719"/>
              <a:gd name="connsiteX634" fmla="*/ 20084 w 2046803"/>
              <a:gd name="connsiteY634" fmla="*/ 2158671 h 2191719"/>
              <a:gd name="connsiteX635" fmla="*/ 20156 w 2046803"/>
              <a:gd name="connsiteY635" fmla="*/ 2157770 h 2191719"/>
              <a:gd name="connsiteX636" fmla="*/ 17921 w 2046803"/>
              <a:gd name="connsiteY636" fmla="*/ 2156184 h 2191719"/>
              <a:gd name="connsiteX637" fmla="*/ 18318 w 2046803"/>
              <a:gd name="connsiteY637" fmla="*/ 2156220 h 2191719"/>
              <a:gd name="connsiteX638" fmla="*/ 18570 w 2046803"/>
              <a:gd name="connsiteY638" fmla="*/ 2156725 h 2191719"/>
              <a:gd name="connsiteX639" fmla="*/ 18534 w 2046803"/>
              <a:gd name="connsiteY639" fmla="*/ 2157337 h 2191719"/>
              <a:gd name="connsiteX640" fmla="*/ 18426 w 2046803"/>
              <a:gd name="connsiteY640" fmla="*/ 2157518 h 2191719"/>
              <a:gd name="connsiteX641" fmla="*/ 18065 w 2046803"/>
              <a:gd name="connsiteY641" fmla="*/ 2157482 h 2191719"/>
              <a:gd name="connsiteX642" fmla="*/ 17777 w 2046803"/>
              <a:gd name="connsiteY642" fmla="*/ 2157013 h 2191719"/>
              <a:gd name="connsiteX643" fmla="*/ 17813 w 2046803"/>
              <a:gd name="connsiteY643" fmla="*/ 2156328 h 2191719"/>
              <a:gd name="connsiteX644" fmla="*/ 33137 w 2046803"/>
              <a:gd name="connsiteY644" fmla="*/ 2154923 h 2191719"/>
              <a:gd name="connsiteX645" fmla="*/ 33714 w 2046803"/>
              <a:gd name="connsiteY645" fmla="*/ 2154959 h 2191719"/>
              <a:gd name="connsiteX646" fmla="*/ 33823 w 2046803"/>
              <a:gd name="connsiteY646" fmla="*/ 2155103 h 2191719"/>
              <a:gd name="connsiteX647" fmla="*/ 33786 w 2046803"/>
              <a:gd name="connsiteY647" fmla="*/ 2155427 h 2191719"/>
              <a:gd name="connsiteX648" fmla="*/ 33678 w 2046803"/>
              <a:gd name="connsiteY648" fmla="*/ 2155571 h 2191719"/>
              <a:gd name="connsiteX649" fmla="*/ 33101 w 2046803"/>
              <a:gd name="connsiteY649" fmla="*/ 2155535 h 2191719"/>
              <a:gd name="connsiteX650" fmla="*/ 33029 w 2046803"/>
              <a:gd name="connsiteY650" fmla="*/ 2155355 h 2191719"/>
              <a:gd name="connsiteX651" fmla="*/ 33029 w 2046803"/>
              <a:gd name="connsiteY651" fmla="*/ 2155067 h 2191719"/>
              <a:gd name="connsiteX652" fmla="*/ 31515 w 2046803"/>
              <a:gd name="connsiteY652" fmla="*/ 2154815 h 2191719"/>
              <a:gd name="connsiteX653" fmla="*/ 32308 w 2046803"/>
              <a:gd name="connsiteY653" fmla="*/ 2154851 h 2191719"/>
              <a:gd name="connsiteX654" fmla="*/ 32416 w 2046803"/>
              <a:gd name="connsiteY654" fmla="*/ 2155031 h 2191719"/>
              <a:gd name="connsiteX655" fmla="*/ 32380 w 2046803"/>
              <a:gd name="connsiteY655" fmla="*/ 2155355 h 2191719"/>
              <a:gd name="connsiteX656" fmla="*/ 32272 w 2046803"/>
              <a:gd name="connsiteY656" fmla="*/ 2155499 h 2191719"/>
              <a:gd name="connsiteX657" fmla="*/ 31479 w 2046803"/>
              <a:gd name="connsiteY657" fmla="*/ 2155463 h 2191719"/>
              <a:gd name="connsiteX658" fmla="*/ 31407 w 2046803"/>
              <a:gd name="connsiteY658" fmla="*/ 2155283 h 2191719"/>
              <a:gd name="connsiteX659" fmla="*/ 31407 w 2046803"/>
              <a:gd name="connsiteY659" fmla="*/ 2154959 h 2191719"/>
              <a:gd name="connsiteX660" fmla="*/ 23438 w 2046803"/>
              <a:gd name="connsiteY660" fmla="*/ 2154634 h 2191719"/>
              <a:gd name="connsiteX661" fmla="*/ 24231 w 2046803"/>
              <a:gd name="connsiteY661" fmla="*/ 2154706 h 2191719"/>
              <a:gd name="connsiteX662" fmla="*/ 24808 w 2046803"/>
              <a:gd name="connsiteY662" fmla="*/ 2155680 h 2191719"/>
              <a:gd name="connsiteX663" fmla="*/ 25024 w 2046803"/>
              <a:gd name="connsiteY663" fmla="*/ 2155680 h 2191719"/>
              <a:gd name="connsiteX664" fmla="*/ 25096 w 2046803"/>
              <a:gd name="connsiteY664" fmla="*/ 2155860 h 2191719"/>
              <a:gd name="connsiteX665" fmla="*/ 25096 w 2046803"/>
              <a:gd name="connsiteY665" fmla="*/ 2156148 h 2191719"/>
              <a:gd name="connsiteX666" fmla="*/ 25565 w 2046803"/>
              <a:gd name="connsiteY666" fmla="*/ 2156977 h 2191719"/>
              <a:gd name="connsiteX667" fmla="*/ 25745 w 2046803"/>
              <a:gd name="connsiteY667" fmla="*/ 2156977 h 2191719"/>
              <a:gd name="connsiteX668" fmla="*/ 25818 w 2046803"/>
              <a:gd name="connsiteY668" fmla="*/ 2157121 h 2191719"/>
              <a:gd name="connsiteX669" fmla="*/ 25818 w 2046803"/>
              <a:gd name="connsiteY669" fmla="*/ 2157446 h 2191719"/>
              <a:gd name="connsiteX670" fmla="*/ 25962 w 2046803"/>
              <a:gd name="connsiteY670" fmla="*/ 2157770 h 2191719"/>
              <a:gd name="connsiteX671" fmla="*/ 25962 w 2046803"/>
              <a:gd name="connsiteY671" fmla="*/ 2158094 h 2191719"/>
              <a:gd name="connsiteX672" fmla="*/ 25313 w 2046803"/>
              <a:gd name="connsiteY672" fmla="*/ 2158995 h 2191719"/>
              <a:gd name="connsiteX673" fmla="*/ 25313 w 2046803"/>
              <a:gd name="connsiteY673" fmla="*/ 2159644 h 2191719"/>
              <a:gd name="connsiteX674" fmla="*/ 25169 w 2046803"/>
              <a:gd name="connsiteY674" fmla="*/ 2159752 h 2191719"/>
              <a:gd name="connsiteX675" fmla="*/ 24952 w 2046803"/>
              <a:gd name="connsiteY675" fmla="*/ 2159752 h 2191719"/>
              <a:gd name="connsiteX676" fmla="*/ 24880 w 2046803"/>
              <a:gd name="connsiteY676" fmla="*/ 2159896 h 2191719"/>
              <a:gd name="connsiteX677" fmla="*/ 25060 w 2046803"/>
              <a:gd name="connsiteY677" fmla="*/ 2160221 h 2191719"/>
              <a:gd name="connsiteX678" fmla="*/ 25024 w 2046803"/>
              <a:gd name="connsiteY678" fmla="*/ 2160509 h 2191719"/>
              <a:gd name="connsiteX679" fmla="*/ 25205 w 2046803"/>
              <a:gd name="connsiteY679" fmla="*/ 2160833 h 2191719"/>
              <a:gd name="connsiteX680" fmla="*/ 25169 w 2046803"/>
              <a:gd name="connsiteY680" fmla="*/ 2161806 h 2191719"/>
              <a:gd name="connsiteX681" fmla="*/ 24808 w 2046803"/>
              <a:gd name="connsiteY681" fmla="*/ 2162239 h 2191719"/>
              <a:gd name="connsiteX682" fmla="*/ 24195 w 2046803"/>
              <a:gd name="connsiteY682" fmla="*/ 2162203 h 2191719"/>
              <a:gd name="connsiteX683" fmla="*/ 24051 w 2046803"/>
              <a:gd name="connsiteY683" fmla="*/ 2161879 h 2191719"/>
              <a:gd name="connsiteX684" fmla="*/ 23618 w 2046803"/>
              <a:gd name="connsiteY684" fmla="*/ 2161879 h 2191719"/>
              <a:gd name="connsiteX685" fmla="*/ 23221 w 2046803"/>
              <a:gd name="connsiteY685" fmla="*/ 2162455 h 2191719"/>
              <a:gd name="connsiteX686" fmla="*/ 22825 w 2046803"/>
              <a:gd name="connsiteY686" fmla="*/ 2162419 h 2191719"/>
              <a:gd name="connsiteX687" fmla="*/ 22717 w 2046803"/>
              <a:gd name="connsiteY687" fmla="*/ 2162275 h 2191719"/>
              <a:gd name="connsiteX688" fmla="*/ 22717 w 2046803"/>
              <a:gd name="connsiteY688" fmla="*/ 2161987 h 2191719"/>
              <a:gd name="connsiteX689" fmla="*/ 22428 w 2046803"/>
              <a:gd name="connsiteY689" fmla="*/ 2161482 h 2191719"/>
              <a:gd name="connsiteX690" fmla="*/ 22248 w 2046803"/>
              <a:gd name="connsiteY690" fmla="*/ 2161482 h 2191719"/>
              <a:gd name="connsiteX691" fmla="*/ 22140 w 2046803"/>
              <a:gd name="connsiteY691" fmla="*/ 2161302 h 2191719"/>
              <a:gd name="connsiteX692" fmla="*/ 22176 w 2046803"/>
              <a:gd name="connsiteY692" fmla="*/ 2160977 h 2191719"/>
              <a:gd name="connsiteX693" fmla="*/ 22284 w 2046803"/>
              <a:gd name="connsiteY693" fmla="*/ 2160833 h 2191719"/>
              <a:gd name="connsiteX694" fmla="*/ 22897 w 2046803"/>
              <a:gd name="connsiteY694" fmla="*/ 2160869 h 2191719"/>
              <a:gd name="connsiteX695" fmla="*/ 23113 w 2046803"/>
              <a:gd name="connsiteY695" fmla="*/ 2160581 h 2191719"/>
              <a:gd name="connsiteX696" fmla="*/ 23330 w 2046803"/>
              <a:gd name="connsiteY696" fmla="*/ 2160581 h 2191719"/>
              <a:gd name="connsiteX697" fmla="*/ 23402 w 2046803"/>
              <a:gd name="connsiteY697" fmla="*/ 2160437 h 2191719"/>
              <a:gd name="connsiteX698" fmla="*/ 23438 w 2046803"/>
              <a:gd name="connsiteY698" fmla="*/ 2160149 h 2191719"/>
              <a:gd name="connsiteX699" fmla="*/ 23330 w 2046803"/>
              <a:gd name="connsiteY699" fmla="*/ 2159968 h 2191719"/>
              <a:gd name="connsiteX700" fmla="*/ 22753 w 2046803"/>
              <a:gd name="connsiteY700" fmla="*/ 2159932 h 2191719"/>
              <a:gd name="connsiteX701" fmla="*/ 22536 w 2046803"/>
              <a:gd name="connsiteY701" fmla="*/ 2159608 h 2191719"/>
              <a:gd name="connsiteX702" fmla="*/ 22320 w 2046803"/>
              <a:gd name="connsiteY702" fmla="*/ 2159896 h 2191719"/>
              <a:gd name="connsiteX703" fmla="*/ 22140 w 2046803"/>
              <a:gd name="connsiteY703" fmla="*/ 2159896 h 2191719"/>
              <a:gd name="connsiteX704" fmla="*/ 21959 w 2046803"/>
              <a:gd name="connsiteY704" fmla="*/ 2159572 h 2191719"/>
              <a:gd name="connsiteX705" fmla="*/ 21743 w 2046803"/>
              <a:gd name="connsiteY705" fmla="*/ 2159572 h 2191719"/>
              <a:gd name="connsiteX706" fmla="*/ 21671 w 2046803"/>
              <a:gd name="connsiteY706" fmla="*/ 2159392 h 2191719"/>
              <a:gd name="connsiteX707" fmla="*/ 21671 w 2046803"/>
              <a:gd name="connsiteY707" fmla="*/ 2159103 h 2191719"/>
              <a:gd name="connsiteX708" fmla="*/ 22032 w 2046803"/>
              <a:gd name="connsiteY708" fmla="*/ 2158635 h 2191719"/>
              <a:gd name="connsiteX709" fmla="*/ 22825 w 2046803"/>
              <a:gd name="connsiteY709" fmla="*/ 2158707 h 2191719"/>
              <a:gd name="connsiteX710" fmla="*/ 22933 w 2046803"/>
              <a:gd name="connsiteY710" fmla="*/ 2158527 h 2191719"/>
              <a:gd name="connsiteX711" fmla="*/ 22933 w 2046803"/>
              <a:gd name="connsiteY711" fmla="*/ 2158202 h 2191719"/>
              <a:gd name="connsiteX712" fmla="*/ 22861 w 2046803"/>
              <a:gd name="connsiteY712" fmla="*/ 2158058 h 2191719"/>
              <a:gd name="connsiteX713" fmla="*/ 22681 w 2046803"/>
              <a:gd name="connsiteY713" fmla="*/ 2158022 h 2191719"/>
              <a:gd name="connsiteX714" fmla="*/ 22572 w 2046803"/>
              <a:gd name="connsiteY714" fmla="*/ 2157914 h 2191719"/>
              <a:gd name="connsiteX715" fmla="*/ 22608 w 2046803"/>
              <a:gd name="connsiteY715" fmla="*/ 2157590 h 2191719"/>
              <a:gd name="connsiteX716" fmla="*/ 22825 w 2046803"/>
              <a:gd name="connsiteY716" fmla="*/ 2157265 h 2191719"/>
              <a:gd name="connsiteX717" fmla="*/ 22825 w 2046803"/>
              <a:gd name="connsiteY717" fmla="*/ 2156977 h 2191719"/>
              <a:gd name="connsiteX718" fmla="*/ 23438 w 2046803"/>
              <a:gd name="connsiteY718" fmla="*/ 2156040 h 2191719"/>
              <a:gd name="connsiteX719" fmla="*/ 23474 w 2046803"/>
              <a:gd name="connsiteY719" fmla="*/ 2155752 h 2191719"/>
              <a:gd name="connsiteX720" fmla="*/ 23330 w 2046803"/>
              <a:gd name="connsiteY720" fmla="*/ 2155427 h 2191719"/>
              <a:gd name="connsiteX721" fmla="*/ 23330 w 2046803"/>
              <a:gd name="connsiteY721" fmla="*/ 2154815 h 2191719"/>
              <a:gd name="connsiteX722" fmla="*/ 30217 w 2046803"/>
              <a:gd name="connsiteY722" fmla="*/ 2153481 h 2191719"/>
              <a:gd name="connsiteX723" fmla="*/ 30830 w 2046803"/>
              <a:gd name="connsiteY723" fmla="*/ 2153553 h 2191719"/>
              <a:gd name="connsiteX724" fmla="*/ 30902 w 2046803"/>
              <a:gd name="connsiteY724" fmla="*/ 2153697 h 2191719"/>
              <a:gd name="connsiteX725" fmla="*/ 30830 w 2046803"/>
              <a:gd name="connsiteY725" fmla="*/ 2154959 h 2191719"/>
              <a:gd name="connsiteX726" fmla="*/ 30722 w 2046803"/>
              <a:gd name="connsiteY726" fmla="*/ 2155067 h 2191719"/>
              <a:gd name="connsiteX727" fmla="*/ 30109 w 2046803"/>
              <a:gd name="connsiteY727" fmla="*/ 2155031 h 2191719"/>
              <a:gd name="connsiteX728" fmla="*/ 29928 w 2046803"/>
              <a:gd name="connsiteY728" fmla="*/ 2154743 h 2191719"/>
              <a:gd name="connsiteX729" fmla="*/ 29712 w 2046803"/>
              <a:gd name="connsiteY729" fmla="*/ 2154706 h 2191719"/>
              <a:gd name="connsiteX730" fmla="*/ 29423 w 2046803"/>
              <a:gd name="connsiteY730" fmla="*/ 2154238 h 2191719"/>
              <a:gd name="connsiteX731" fmla="*/ 29459 w 2046803"/>
              <a:gd name="connsiteY731" fmla="*/ 2153914 h 2191719"/>
              <a:gd name="connsiteX732" fmla="*/ 29568 w 2046803"/>
              <a:gd name="connsiteY732" fmla="*/ 2153805 h 2191719"/>
              <a:gd name="connsiteX733" fmla="*/ 29964 w 2046803"/>
              <a:gd name="connsiteY733" fmla="*/ 2153805 h 2191719"/>
              <a:gd name="connsiteX734" fmla="*/ 23149 w 2046803"/>
              <a:gd name="connsiteY734" fmla="*/ 2153409 h 2191719"/>
              <a:gd name="connsiteX735" fmla="*/ 23510 w 2046803"/>
              <a:gd name="connsiteY735" fmla="*/ 2153445 h 2191719"/>
              <a:gd name="connsiteX736" fmla="*/ 23582 w 2046803"/>
              <a:gd name="connsiteY736" fmla="*/ 2153589 h 2191719"/>
              <a:gd name="connsiteX737" fmla="*/ 23582 w 2046803"/>
              <a:gd name="connsiteY737" fmla="*/ 2153878 h 2191719"/>
              <a:gd name="connsiteX738" fmla="*/ 23077 w 2046803"/>
              <a:gd name="connsiteY738" fmla="*/ 2154634 h 2191719"/>
              <a:gd name="connsiteX739" fmla="*/ 22248 w 2046803"/>
              <a:gd name="connsiteY739" fmla="*/ 2154598 h 2191719"/>
              <a:gd name="connsiteX740" fmla="*/ 22176 w 2046803"/>
              <a:gd name="connsiteY740" fmla="*/ 2154418 h 2191719"/>
              <a:gd name="connsiteX741" fmla="*/ 22717 w 2046803"/>
              <a:gd name="connsiteY741" fmla="*/ 2153697 h 2191719"/>
              <a:gd name="connsiteX742" fmla="*/ 22933 w 2046803"/>
              <a:gd name="connsiteY742" fmla="*/ 2153733 h 2191719"/>
              <a:gd name="connsiteX743" fmla="*/ 26358 w 2046803"/>
              <a:gd name="connsiteY743" fmla="*/ 2153229 h 2191719"/>
              <a:gd name="connsiteX744" fmla="*/ 27188 w 2046803"/>
              <a:gd name="connsiteY744" fmla="*/ 2153301 h 2191719"/>
              <a:gd name="connsiteX745" fmla="*/ 27332 w 2046803"/>
              <a:gd name="connsiteY745" fmla="*/ 2153625 h 2191719"/>
              <a:gd name="connsiteX746" fmla="*/ 27765 w 2046803"/>
              <a:gd name="connsiteY746" fmla="*/ 2153661 h 2191719"/>
              <a:gd name="connsiteX747" fmla="*/ 27837 w 2046803"/>
              <a:gd name="connsiteY747" fmla="*/ 2153842 h 2191719"/>
              <a:gd name="connsiteX748" fmla="*/ 27837 w 2046803"/>
              <a:gd name="connsiteY748" fmla="*/ 2154094 h 2191719"/>
              <a:gd name="connsiteX749" fmla="*/ 28017 w 2046803"/>
              <a:gd name="connsiteY749" fmla="*/ 2154454 h 2191719"/>
              <a:gd name="connsiteX750" fmla="*/ 27981 w 2046803"/>
              <a:gd name="connsiteY750" fmla="*/ 2155067 h 2191719"/>
              <a:gd name="connsiteX751" fmla="*/ 28053 w 2046803"/>
              <a:gd name="connsiteY751" fmla="*/ 2155211 h 2191719"/>
              <a:gd name="connsiteX752" fmla="*/ 28486 w 2046803"/>
              <a:gd name="connsiteY752" fmla="*/ 2155247 h 2191719"/>
              <a:gd name="connsiteX753" fmla="*/ 28666 w 2046803"/>
              <a:gd name="connsiteY753" fmla="*/ 2154923 h 2191719"/>
              <a:gd name="connsiteX754" fmla="*/ 29496 w 2046803"/>
              <a:gd name="connsiteY754" fmla="*/ 2154995 h 2191719"/>
              <a:gd name="connsiteX755" fmla="*/ 29784 w 2046803"/>
              <a:gd name="connsiteY755" fmla="*/ 2155499 h 2191719"/>
              <a:gd name="connsiteX756" fmla="*/ 29748 w 2046803"/>
              <a:gd name="connsiteY756" fmla="*/ 2155788 h 2191719"/>
              <a:gd name="connsiteX757" fmla="*/ 29928 w 2046803"/>
              <a:gd name="connsiteY757" fmla="*/ 2156112 h 2191719"/>
              <a:gd name="connsiteX758" fmla="*/ 29892 w 2046803"/>
              <a:gd name="connsiteY758" fmla="*/ 2156725 h 2191719"/>
              <a:gd name="connsiteX759" fmla="*/ 29964 w 2046803"/>
              <a:gd name="connsiteY759" fmla="*/ 2156905 h 2191719"/>
              <a:gd name="connsiteX760" fmla="*/ 30397 w 2046803"/>
              <a:gd name="connsiteY760" fmla="*/ 2156905 h 2191719"/>
              <a:gd name="connsiteX761" fmla="*/ 30613 w 2046803"/>
              <a:gd name="connsiteY761" fmla="*/ 2156617 h 2191719"/>
              <a:gd name="connsiteX762" fmla="*/ 31371 w 2046803"/>
              <a:gd name="connsiteY762" fmla="*/ 2156689 h 2191719"/>
              <a:gd name="connsiteX763" fmla="*/ 31659 w 2046803"/>
              <a:gd name="connsiteY763" fmla="*/ 2157157 h 2191719"/>
              <a:gd name="connsiteX764" fmla="*/ 31623 w 2046803"/>
              <a:gd name="connsiteY764" fmla="*/ 2157482 h 2191719"/>
              <a:gd name="connsiteX765" fmla="*/ 31731 w 2046803"/>
              <a:gd name="connsiteY765" fmla="*/ 2157662 h 2191719"/>
              <a:gd name="connsiteX766" fmla="*/ 31947 w 2046803"/>
              <a:gd name="connsiteY766" fmla="*/ 2157662 h 2191719"/>
              <a:gd name="connsiteX767" fmla="*/ 32416 w 2046803"/>
              <a:gd name="connsiteY767" fmla="*/ 2158419 h 2191719"/>
              <a:gd name="connsiteX768" fmla="*/ 32380 w 2046803"/>
              <a:gd name="connsiteY768" fmla="*/ 2158743 h 2191719"/>
              <a:gd name="connsiteX769" fmla="*/ 32597 w 2046803"/>
              <a:gd name="connsiteY769" fmla="*/ 2159067 h 2191719"/>
              <a:gd name="connsiteX770" fmla="*/ 32524 w 2046803"/>
              <a:gd name="connsiteY770" fmla="*/ 2159716 h 2191719"/>
              <a:gd name="connsiteX771" fmla="*/ 32308 w 2046803"/>
              <a:gd name="connsiteY771" fmla="*/ 2160040 h 2191719"/>
              <a:gd name="connsiteX772" fmla="*/ 32272 w 2046803"/>
              <a:gd name="connsiteY772" fmla="*/ 2160617 h 2191719"/>
              <a:gd name="connsiteX773" fmla="*/ 32056 w 2046803"/>
              <a:gd name="connsiteY773" fmla="*/ 2160941 h 2191719"/>
              <a:gd name="connsiteX774" fmla="*/ 32020 w 2046803"/>
              <a:gd name="connsiteY774" fmla="*/ 2161554 h 2191719"/>
              <a:gd name="connsiteX775" fmla="*/ 32200 w 2046803"/>
              <a:gd name="connsiteY775" fmla="*/ 2161915 h 2191719"/>
              <a:gd name="connsiteX776" fmla="*/ 32200 w 2046803"/>
              <a:gd name="connsiteY776" fmla="*/ 2162239 h 2191719"/>
              <a:gd name="connsiteX777" fmla="*/ 32380 w 2046803"/>
              <a:gd name="connsiteY777" fmla="*/ 2162527 h 2191719"/>
              <a:gd name="connsiteX778" fmla="*/ 32056 w 2046803"/>
              <a:gd name="connsiteY778" fmla="*/ 2162960 h 2191719"/>
              <a:gd name="connsiteX779" fmla="*/ 31010 w 2046803"/>
              <a:gd name="connsiteY779" fmla="*/ 2162888 h 2191719"/>
              <a:gd name="connsiteX780" fmla="*/ 30830 w 2046803"/>
              <a:gd name="connsiteY780" fmla="*/ 2163212 h 2191719"/>
              <a:gd name="connsiteX781" fmla="*/ 30217 w 2046803"/>
              <a:gd name="connsiteY781" fmla="*/ 2163212 h 2191719"/>
              <a:gd name="connsiteX782" fmla="*/ 29459 w 2046803"/>
              <a:gd name="connsiteY782" fmla="*/ 2164257 h 2191719"/>
              <a:gd name="connsiteX783" fmla="*/ 29423 w 2046803"/>
              <a:gd name="connsiteY783" fmla="*/ 2164509 h 2191719"/>
              <a:gd name="connsiteX784" fmla="*/ 29315 w 2046803"/>
              <a:gd name="connsiteY784" fmla="*/ 2164690 h 2191719"/>
              <a:gd name="connsiteX785" fmla="*/ 28919 w 2046803"/>
              <a:gd name="connsiteY785" fmla="*/ 2164690 h 2191719"/>
              <a:gd name="connsiteX786" fmla="*/ 28630 w 2046803"/>
              <a:gd name="connsiteY786" fmla="*/ 2164185 h 2191719"/>
              <a:gd name="connsiteX787" fmla="*/ 28666 w 2046803"/>
              <a:gd name="connsiteY787" fmla="*/ 2163248 h 2191719"/>
              <a:gd name="connsiteX788" fmla="*/ 28558 w 2046803"/>
              <a:gd name="connsiteY788" fmla="*/ 2162960 h 2191719"/>
              <a:gd name="connsiteX789" fmla="*/ 28558 w 2046803"/>
              <a:gd name="connsiteY789" fmla="*/ 2162599 h 2191719"/>
              <a:gd name="connsiteX790" fmla="*/ 28089 w 2046803"/>
              <a:gd name="connsiteY790" fmla="*/ 2161842 h 2191719"/>
              <a:gd name="connsiteX791" fmla="*/ 27873 w 2046803"/>
              <a:gd name="connsiteY791" fmla="*/ 2161806 h 2191719"/>
              <a:gd name="connsiteX792" fmla="*/ 27584 w 2046803"/>
              <a:gd name="connsiteY792" fmla="*/ 2161338 h 2191719"/>
              <a:gd name="connsiteX793" fmla="*/ 27621 w 2046803"/>
              <a:gd name="connsiteY793" fmla="*/ 2160689 h 2191719"/>
              <a:gd name="connsiteX794" fmla="*/ 27873 w 2046803"/>
              <a:gd name="connsiteY794" fmla="*/ 2160401 h 2191719"/>
              <a:gd name="connsiteX795" fmla="*/ 27873 w 2046803"/>
              <a:gd name="connsiteY795" fmla="*/ 2160113 h 2191719"/>
              <a:gd name="connsiteX796" fmla="*/ 28089 w 2046803"/>
              <a:gd name="connsiteY796" fmla="*/ 2159788 h 2191719"/>
              <a:gd name="connsiteX797" fmla="*/ 27909 w 2046803"/>
              <a:gd name="connsiteY797" fmla="*/ 2159464 h 2191719"/>
              <a:gd name="connsiteX798" fmla="*/ 28125 w 2046803"/>
              <a:gd name="connsiteY798" fmla="*/ 2159175 h 2191719"/>
              <a:gd name="connsiteX799" fmla="*/ 28161 w 2046803"/>
              <a:gd name="connsiteY799" fmla="*/ 2158851 h 2191719"/>
              <a:gd name="connsiteX800" fmla="*/ 27981 w 2046803"/>
              <a:gd name="connsiteY800" fmla="*/ 2158527 h 2191719"/>
              <a:gd name="connsiteX801" fmla="*/ 27981 w 2046803"/>
              <a:gd name="connsiteY801" fmla="*/ 2158202 h 2191719"/>
              <a:gd name="connsiteX802" fmla="*/ 27693 w 2046803"/>
              <a:gd name="connsiteY802" fmla="*/ 2157734 h 2191719"/>
              <a:gd name="connsiteX803" fmla="*/ 26899 w 2046803"/>
              <a:gd name="connsiteY803" fmla="*/ 2157698 h 2191719"/>
              <a:gd name="connsiteX804" fmla="*/ 26719 w 2046803"/>
              <a:gd name="connsiteY804" fmla="*/ 2157373 h 2191719"/>
              <a:gd name="connsiteX805" fmla="*/ 26503 w 2046803"/>
              <a:gd name="connsiteY805" fmla="*/ 2157337 h 2191719"/>
              <a:gd name="connsiteX806" fmla="*/ 26395 w 2046803"/>
              <a:gd name="connsiteY806" fmla="*/ 2157193 h 2191719"/>
              <a:gd name="connsiteX807" fmla="*/ 26431 w 2046803"/>
              <a:gd name="connsiteY807" fmla="*/ 2156869 h 2191719"/>
              <a:gd name="connsiteX808" fmla="*/ 26358 w 2046803"/>
              <a:gd name="connsiteY808" fmla="*/ 2156725 h 2191719"/>
              <a:gd name="connsiteX809" fmla="*/ 26142 w 2046803"/>
              <a:gd name="connsiteY809" fmla="*/ 2156689 h 2191719"/>
              <a:gd name="connsiteX810" fmla="*/ 25854 w 2046803"/>
              <a:gd name="connsiteY810" fmla="*/ 2156220 h 2191719"/>
              <a:gd name="connsiteX811" fmla="*/ 25890 w 2046803"/>
              <a:gd name="connsiteY811" fmla="*/ 2155896 h 2191719"/>
              <a:gd name="connsiteX812" fmla="*/ 25818 w 2046803"/>
              <a:gd name="connsiteY812" fmla="*/ 2155752 h 2191719"/>
              <a:gd name="connsiteX813" fmla="*/ 25637 w 2046803"/>
              <a:gd name="connsiteY813" fmla="*/ 2155752 h 2191719"/>
              <a:gd name="connsiteX814" fmla="*/ 25421 w 2046803"/>
              <a:gd name="connsiteY814" fmla="*/ 2155391 h 2191719"/>
              <a:gd name="connsiteX815" fmla="*/ 25205 w 2046803"/>
              <a:gd name="connsiteY815" fmla="*/ 2155427 h 2191719"/>
              <a:gd name="connsiteX816" fmla="*/ 25133 w 2046803"/>
              <a:gd name="connsiteY816" fmla="*/ 2155247 h 2191719"/>
              <a:gd name="connsiteX817" fmla="*/ 25205 w 2046803"/>
              <a:gd name="connsiteY817" fmla="*/ 2154274 h 2191719"/>
              <a:gd name="connsiteX818" fmla="*/ 25745 w 2046803"/>
              <a:gd name="connsiteY818" fmla="*/ 2153517 h 2191719"/>
              <a:gd name="connsiteX819" fmla="*/ 26142 w 2046803"/>
              <a:gd name="connsiteY819" fmla="*/ 2153553 h 2191719"/>
              <a:gd name="connsiteX820" fmla="*/ 34039 w 2046803"/>
              <a:gd name="connsiteY820" fmla="*/ 2153121 h 2191719"/>
              <a:gd name="connsiteX821" fmla="*/ 34868 w 2046803"/>
              <a:gd name="connsiteY821" fmla="*/ 2153121 h 2191719"/>
              <a:gd name="connsiteX822" fmla="*/ 35048 w 2046803"/>
              <a:gd name="connsiteY822" fmla="*/ 2153481 h 2191719"/>
              <a:gd name="connsiteX823" fmla="*/ 35661 w 2046803"/>
              <a:gd name="connsiteY823" fmla="*/ 2153481 h 2191719"/>
              <a:gd name="connsiteX824" fmla="*/ 35734 w 2046803"/>
              <a:gd name="connsiteY824" fmla="*/ 2153661 h 2191719"/>
              <a:gd name="connsiteX825" fmla="*/ 35698 w 2046803"/>
              <a:gd name="connsiteY825" fmla="*/ 2154274 h 2191719"/>
              <a:gd name="connsiteX826" fmla="*/ 35878 w 2046803"/>
              <a:gd name="connsiteY826" fmla="*/ 2154598 h 2191719"/>
              <a:gd name="connsiteX827" fmla="*/ 35842 w 2046803"/>
              <a:gd name="connsiteY827" fmla="*/ 2155247 h 2191719"/>
              <a:gd name="connsiteX828" fmla="*/ 35481 w 2046803"/>
              <a:gd name="connsiteY828" fmla="*/ 2155716 h 2191719"/>
              <a:gd name="connsiteX829" fmla="*/ 35121 w 2046803"/>
              <a:gd name="connsiteY829" fmla="*/ 2155680 h 2191719"/>
              <a:gd name="connsiteX830" fmla="*/ 35012 w 2046803"/>
              <a:gd name="connsiteY830" fmla="*/ 2155499 h 2191719"/>
              <a:gd name="connsiteX831" fmla="*/ 35012 w 2046803"/>
              <a:gd name="connsiteY831" fmla="*/ 2155175 h 2191719"/>
              <a:gd name="connsiteX832" fmla="*/ 34760 w 2046803"/>
              <a:gd name="connsiteY832" fmla="*/ 2154706 h 2191719"/>
              <a:gd name="connsiteX833" fmla="*/ 34363 w 2046803"/>
              <a:gd name="connsiteY833" fmla="*/ 2154670 h 2191719"/>
              <a:gd name="connsiteX834" fmla="*/ 34147 w 2046803"/>
              <a:gd name="connsiteY834" fmla="*/ 2154346 h 2191719"/>
              <a:gd name="connsiteX835" fmla="*/ 33390 w 2046803"/>
              <a:gd name="connsiteY835" fmla="*/ 2154274 h 2191719"/>
              <a:gd name="connsiteX836" fmla="*/ 33101 w 2046803"/>
              <a:gd name="connsiteY836" fmla="*/ 2153842 h 2191719"/>
              <a:gd name="connsiteX837" fmla="*/ 33462 w 2046803"/>
              <a:gd name="connsiteY837" fmla="*/ 2153373 h 2191719"/>
              <a:gd name="connsiteX838" fmla="*/ 33823 w 2046803"/>
              <a:gd name="connsiteY838" fmla="*/ 2153373 h 2191719"/>
              <a:gd name="connsiteX839" fmla="*/ 35337 w 2046803"/>
              <a:gd name="connsiteY839" fmla="*/ 2151895 h 2191719"/>
              <a:gd name="connsiteX840" fmla="*/ 35734 w 2046803"/>
              <a:gd name="connsiteY840" fmla="*/ 2151931 h 2191719"/>
              <a:gd name="connsiteX841" fmla="*/ 35806 w 2046803"/>
              <a:gd name="connsiteY841" fmla="*/ 2152076 h 2191719"/>
              <a:gd name="connsiteX842" fmla="*/ 35770 w 2046803"/>
              <a:gd name="connsiteY842" fmla="*/ 2152724 h 2191719"/>
              <a:gd name="connsiteX843" fmla="*/ 35698 w 2046803"/>
              <a:gd name="connsiteY843" fmla="*/ 2152904 h 2191719"/>
              <a:gd name="connsiteX844" fmla="*/ 35085 w 2046803"/>
              <a:gd name="connsiteY844" fmla="*/ 2152832 h 2191719"/>
              <a:gd name="connsiteX845" fmla="*/ 34976 w 2046803"/>
              <a:gd name="connsiteY845" fmla="*/ 2152688 h 2191719"/>
              <a:gd name="connsiteX846" fmla="*/ 34976 w 2046803"/>
              <a:gd name="connsiteY846" fmla="*/ 2152364 h 2191719"/>
              <a:gd name="connsiteX847" fmla="*/ 38690 w 2046803"/>
              <a:gd name="connsiteY847" fmla="*/ 2151787 h 2191719"/>
              <a:gd name="connsiteX848" fmla="*/ 39303 w 2046803"/>
              <a:gd name="connsiteY848" fmla="*/ 2151823 h 2191719"/>
              <a:gd name="connsiteX849" fmla="*/ 39520 w 2046803"/>
              <a:gd name="connsiteY849" fmla="*/ 2152148 h 2191719"/>
              <a:gd name="connsiteX850" fmla="*/ 39700 w 2046803"/>
              <a:gd name="connsiteY850" fmla="*/ 2152148 h 2191719"/>
              <a:gd name="connsiteX851" fmla="*/ 39808 w 2046803"/>
              <a:gd name="connsiteY851" fmla="*/ 2152328 h 2191719"/>
              <a:gd name="connsiteX852" fmla="*/ 39772 w 2046803"/>
              <a:gd name="connsiteY852" fmla="*/ 2152652 h 2191719"/>
              <a:gd name="connsiteX853" fmla="*/ 39952 w 2046803"/>
              <a:gd name="connsiteY853" fmla="*/ 2152977 h 2191719"/>
              <a:gd name="connsiteX854" fmla="*/ 39916 w 2046803"/>
              <a:gd name="connsiteY854" fmla="*/ 2153878 h 2191719"/>
              <a:gd name="connsiteX855" fmla="*/ 40097 w 2046803"/>
              <a:gd name="connsiteY855" fmla="*/ 2154202 h 2191719"/>
              <a:gd name="connsiteX856" fmla="*/ 40097 w 2046803"/>
              <a:gd name="connsiteY856" fmla="*/ 2154526 h 2191719"/>
              <a:gd name="connsiteX857" fmla="*/ 40169 w 2046803"/>
              <a:gd name="connsiteY857" fmla="*/ 2154670 h 2191719"/>
              <a:gd name="connsiteX858" fmla="*/ 40385 w 2046803"/>
              <a:gd name="connsiteY858" fmla="*/ 2154706 h 2191719"/>
              <a:gd name="connsiteX859" fmla="*/ 40565 w 2046803"/>
              <a:gd name="connsiteY859" fmla="*/ 2155031 h 2191719"/>
              <a:gd name="connsiteX860" fmla="*/ 40962 w 2046803"/>
              <a:gd name="connsiteY860" fmla="*/ 2155067 h 2191719"/>
              <a:gd name="connsiteX861" fmla="*/ 41178 w 2046803"/>
              <a:gd name="connsiteY861" fmla="*/ 2155391 h 2191719"/>
              <a:gd name="connsiteX862" fmla="*/ 41539 w 2046803"/>
              <a:gd name="connsiteY862" fmla="*/ 2155391 h 2191719"/>
              <a:gd name="connsiteX863" fmla="*/ 42008 w 2046803"/>
              <a:gd name="connsiteY863" fmla="*/ 2154815 h 2191719"/>
              <a:gd name="connsiteX864" fmla="*/ 42188 w 2046803"/>
              <a:gd name="connsiteY864" fmla="*/ 2154815 h 2191719"/>
              <a:gd name="connsiteX865" fmla="*/ 42549 w 2046803"/>
              <a:gd name="connsiteY865" fmla="*/ 2155463 h 2191719"/>
              <a:gd name="connsiteX866" fmla="*/ 42765 w 2046803"/>
              <a:gd name="connsiteY866" fmla="*/ 2155463 h 2191719"/>
              <a:gd name="connsiteX867" fmla="*/ 42945 w 2046803"/>
              <a:gd name="connsiteY867" fmla="*/ 2155788 h 2191719"/>
              <a:gd name="connsiteX868" fmla="*/ 43162 w 2046803"/>
              <a:gd name="connsiteY868" fmla="*/ 2155824 h 2191719"/>
              <a:gd name="connsiteX869" fmla="*/ 43378 w 2046803"/>
              <a:gd name="connsiteY869" fmla="*/ 2155499 h 2191719"/>
              <a:gd name="connsiteX870" fmla="*/ 43558 w 2046803"/>
              <a:gd name="connsiteY870" fmla="*/ 2155535 h 2191719"/>
              <a:gd name="connsiteX871" fmla="*/ 43883 w 2046803"/>
              <a:gd name="connsiteY871" fmla="*/ 2155067 h 2191719"/>
              <a:gd name="connsiteX872" fmla="*/ 43919 w 2046803"/>
              <a:gd name="connsiteY872" fmla="*/ 2154743 h 2191719"/>
              <a:gd name="connsiteX873" fmla="*/ 43991 w 2046803"/>
              <a:gd name="connsiteY873" fmla="*/ 2154598 h 2191719"/>
              <a:gd name="connsiteX874" fmla="*/ 44207 w 2046803"/>
              <a:gd name="connsiteY874" fmla="*/ 2154598 h 2191719"/>
              <a:gd name="connsiteX875" fmla="*/ 44315 w 2046803"/>
              <a:gd name="connsiteY875" fmla="*/ 2154779 h 2191719"/>
              <a:gd name="connsiteX876" fmla="*/ 44243 w 2046803"/>
              <a:gd name="connsiteY876" fmla="*/ 2155716 h 2191719"/>
              <a:gd name="connsiteX877" fmla="*/ 44315 w 2046803"/>
              <a:gd name="connsiteY877" fmla="*/ 2155860 h 2191719"/>
              <a:gd name="connsiteX878" fmla="*/ 44748 w 2046803"/>
              <a:gd name="connsiteY878" fmla="*/ 2155896 h 2191719"/>
              <a:gd name="connsiteX879" fmla="*/ 45073 w 2046803"/>
              <a:gd name="connsiteY879" fmla="*/ 2155427 h 2191719"/>
              <a:gd name="connsiteX880" fmla="*/ 45109 w 2046803"/>
              <a:gd name="connsiteY880" fmla="*/ 2155139 h 2191719"/>
              <a:gd name="connsiteX881" fmla="*/ 45433 w 2046803"/>
              <a:gd name="connsiteY881" fmla="*/ 2154670 h 2191719"/>
              <a:gd name="connsiteX882" fmla="*/ 46046 w 2046803"/>
              <a:gd name="connsiteY882" fmla="*/ 2154706 h 2191719"/>
              <a:gd name="connsiteX883" fmla="*/ 46227 w 2046803"/>
              <a:gd name="connsiteY883" fmla="*/ 2155031 h 2191719"/>
              <a:gd name="connsiteX884" fmla="*/ 46443 w 2046803"/>
              <a:gd name="connsiteY884" fmla="*/ 2155067 h 2191719"/>
              <a:gd name="connsiteX885" fmla="*/ 46840 w 2046803"/>
              <a:gd name="connsiteY885" fmla="*/ 2155860 h 2191719"/>
              <a:gd name="connsiteX886" fmla="*/ 46803 w 2046803"/>
              <a:gd name="connsiteY886" fmla="*/ 2156797 h 2191719"/>
              <a:gd name="connsiteX887" fmla="*/ 46695 w 2046803"/>
              <a:gd name="connsiteY887" fmla="*/ 2156941 h 2191719"/>
              <a:gd name="connsiteX888" fmla="*/ 46515 w 2046803"/>
              <a:gd name="connsiteY888" fmla="*/ 2156905 h 2191719"/>
              <a:gd name="connsiteX889" fmla="*/ 46299 w 2046803"/>
              <a:gd name="connsiteY889" fmla="*/ 2157229 h 2191719"/>
              <a:gd name="connsiteX890" fmla="*/ 45938 w 2046803"/>
              <a:gd name="connsiteY890" fmla="*/ 2157229 h 2191719"/>
              <a:gd name="connsiteX891" fmla="*/ 45686 w 2046803"/>
              <a:gd name="connsiteY891" fmla="*/ 2157518 h 2191719"/>
              <a:gd name="connsiteX892" fmla="*/ 45289 w 2046803"/>
              <a:gd name="connsiteY892" fmla="*/ 2157482 h 2191719"/>
              <a:gd name="connsiteX893" fmla="*/ 45073 w 2046803"/>
              <a:gd name="connsiteY893" fmla="*/ 2157770 h 2191719"/>
              <a:gd name="connsiteX894" fmla="*/ 44856 w 2046803"/>
              <a:gd name="connsiteY894" fmla="*/ 2157770 h 2191719"/>
              <a:gd name="connsiteX895" fmla="*/ 44640 w 2046803"/>
              <a:gd name="connsiteY895" fmla="*/ 2158022 h 2191719"/>
              <a:gd name="connsiteX896" fmla="*/ 42837 w 2046803"/>
              <a:gd name="connsiteY896" fmla="*/ 2157950 h 2191719"/>
              <a:gd name="connsiteX897" fmla="*/ 42621 w 2046803"/>
              <a:gd name="connsiteY897" fmla="*/ 2158238 h 2191719"/>
              <a:gd name="connsiteX898" fmla="*/ 42440 w 2046803"/>
              <a:gd name="connsiteY898" fmla="*/ 2158238 h 2191719"/>
              <a:gd name="connsiteX899" fmla="*/ 41755 w 2046803"/>
              <a:gd name="connsiteY899" fmla="*/ 2159175 h 2191719"/>
              <a:gd name="connsiteX900" fmla="*/ 41178 w 2046803"/>
              <a:gd name="connsiteY900" fmla="*/ 2159103 h 2191719"/>
              <a:gd name="connsiteX901" fmla="*/ 40710 w 2046803"/>
              <a:gd name="connsiteY901" fmla="*/ 2158274 h 2191719"/>
              <a:gd name="connsiteX902" fmla="*/ 40746 w 2046803"/>
              <a:gd name="connsiteY902" fmla="*/ 2158022 h 2191719"/>
              <a:gd name="connsiteX903" fmla="*/ 40097 w 2046803"/>
              <a:gd name="connsiteY903" fmla="*/ 2156869 h 2191719"/>
              <a:gd name="connsiteX904" fmla="*/ 39484 w 2046803"/>
              <a:gd name="connsiteY904" fmla="*/ 2156833 h 2191719"/>
              <a:gd name="connsiteX905" fmla="*/ 39267 w 2046803"/>
              <a:gd name="connsiteY905" fmla="*/ 2156508 h 2191719"/>
              <a:gd name="connsiteX906" fmla="*/ 38871 w 2046803"/>
              <a:gd name="connsiteY906" fmla="*/ 2156472 h 2191719"/>
              <a:gd name="connsiteX907" fmla="*/ 38546 w 2046803"/>
              <a:gd name="connsiteY907" fmla="*/ 2155860 h 2191719"/>
              <a:gd name="connsiteX908" fmla="*/ 36491 w 2046803"/>
              <a:gd name="connsiteY908" fmla="*/ 2155752 h 2191719"/>
              <a:gd name="connsiteX909" fmla="*/ 36419 w 2046803"/>
              <a:gd name="connsiteY909" fmla="*/ 2155571 h 2191719"/>
              <a:gd name="connsiteX910" fmla="*/ 36455 w 2046803"/>
              <a:gd name="connsiteY910" fmla="*/ 2154310 h 2191719"/>
              <a:gd name="connsiteX911" fmla="*/ 36924 w 2046803"/>
              <a:gd name="connsiteY911" fmla="*/ 2153733 h 2191719"/>
              <a:gd name="connsiteX912" fmla="*/ 36924 w 2046803"/>
              <a:gd name="connsiteY912" fmla="*/ 2153409 h 2191719"/>
              <a:gd name="connsiteX913" fmla="*/ 37032 w 2046803"/>
              <a:gd name="connsiteY913" fmla="*/ 2153265 h 2191719"/>
              <a:gd name="connsiteX914" fmla="*/ 38077 w 2046803"/>
              <a:gd name="connsiteY914" fmla="*/ 2153337 h 2191719"/>
              <a:gd name="connsiteX915" fmla="*/ 38149 w 2046803"/>
              <a:gd name="connsiteY915" fmla="*/ 2153193 h 2191719"/>
              <a:gd name="connsiteX916" fmla="*/ 37969 w 2046803"/>
              <a:gd name="connsiteY916" fmla="*/ 2152832 h 2191719"/>
              <a:gd name="connsiteX917" fmla="*/ 38005 w 2046803"/>
              <a:gd name="connsiteY917" fmla="*/ 2152184 h 2191719"/>
              <a:gd name="connsiteX918" fmla="*/ 38113 w 2046803"/>
              <a:gd name="connsiteY918" fmla="*/ 2152040 h 2191719"/>
              <a:gd name="connsiteX919" fmla="*/ 38510 w 2046803"/>
              <a:gd name="connsiteY919" fmla="*/ 2152076 h 2191719"/>
              <a:gd name="connsiteX920" fmla="*/ 37537 w 2046803"/>
              <a:gd name="connsiteY920" fmla="*/ 2151751 h 2191719"/>
              <a:gd name="connsiteX921" fmla="*/ 37753 w 2046803"/>
              <a:gd name="connsiteY921" fmla="*/ 2151751 h 2191719"/>
              <a:gd name="connsiteX922" fmla="*/ 37861 w 2046803"/>
              <a:gd name="connsiteY922" fmla="*/ 2151895 h 2191719"/>
              <a:gd name="connsiteX923" fmla="*/ 37825 w 2046803"/>
              <a:gd name="connsiteY923" fmla="*/ 2152220 h 2191719"/>
              <a:gd name="connsiteX924" fmla="*/ 37717 w 2046803"/>
              <a:gd name="connsiteY924" fmla="*/ 2152364 h 2191719"/>
              <a:gd name="connsiteX925" fmla="*/ 37537 w 2046803"/>
              <a:gd name="connsiteY925" fmla="*/ 2152328 h 2191719"/>
              <a:gd name="connsiteX926" fmla="*/ 37428 w 2046803"/>
              <a:gd name="connsiteY926" fmla="*/ 2152184 h 2191719"/>
              <a:gd name="connsiteX927" fmla="*/ 37464 w 2046803"/>
              <a:gd name="connsiteY927" fmla="*/ 2151895 h 2191719"/>
              <a:gd name="connsiteX928" fmla="*/ 31118 w 2046803"/>
              <a:gd name="connsiteY928" fmla="*/ 2151066 h 2191719"/>
              <a:gd name="connsiteX929" fmla="*/ 31911 w 2046803"/>
              <a:gd name="connsiteY929" fmla="*/ 2151102 h 2191719"/>
              <a:gd name="connsiteX930" fmla="*/ 32128 w 2046803"/>
              <a:gd name="connsiteY930" fmla="*/ 2151427 h 2191719"/>
              <a:gd name="connsiteX931" fmla="*/ 32741 w 2046803"/>
              <a:gd name="connsiteY931" fmla="*/ 2151463 h 2191719"/>
              <a:gd name="connsiteX932" fmla="*/ 33029 w 2046803"/>
              <a:gd name="connsiteY932" fmla="*/ 2151931 h 2191719"/>
              <a:gd name="connsiteX933" fmla="*/ 32993 w 2046803"/>
              <a:gd name="connsiteY933" fmla="*/ 2152256 h 2191719"/>
              <a:gd name="connsiteX934" fmla="*/ 32452 w 2046803"/>
              <a:gd name="connsiteY934" fmla="*/ 2153013 h 2191719"/>
              <a:gd name="connsiteX935" fmla="*/ 31623 w 2046803"/>
              <a:gd name="connsiteY935" fmla="*/ 2152941 h 2191719"/>
              <a:gd name="connsiteX936" fmla="*/ 31407 w 2046803"/>
              <a:gd name="connsiteY936" fmla="*/ 2153265 h 2191719"/>
              <a:gd name="connsiteX937" fmla="*/ 31190 w 2046803"/>
              <a:gd name="connsiteY937" fmla="*/ 2153265 h 2191719"/>
              <a:gd name="connsiteX938" fmla="*/ 31010 w 2046803"/>
              <a:gd name="connsiteY938" fmla="*/ 2152904 h 2191719"/>
              <a:gd name="connsiteX939" fmla="*/ 30866 w 2046803"/>
              <a:gd name="connsiteY939" fmla="*/ 2152904 h 2191719"/>
              <a:gd name="connsiteX940" fmla="*/ 30577 w 2046803"/>
              <a:gd name="connsiteY940" fmla="*/ 2152436 h 2191719"/>
              <a:gd name="connsiteX941" fmla="*/ 30613 w 2046803"/>
              <a:gd name="connsiteY941" fmla="*/ 2151787 h 2191719"/>
              <a:gd name="connsiteX942" fmla="*/ 29171 w 2046803"/>
              <a:gd name="connsiteY942" fmla="*/ 2149985 h 2191719"/>
              <a:gd name="connsiteX943" fmla="*/ 29784 w 2046803"/>
              <a:gd name="connsiteY943" fmla="*/ 2150021 h 2191719"/>
              <a:gd name="connsiteX944" fmla="*/ 29892 w 2046803"/>
              <a:gd name="connsiteY944" fmla="*/ 2150201 h 2191719"/>
              <a:gd name="connsiteX945" fmla="*/ 29820 w 2046803"/>
              <a:gd name="connsiteY945" fmla="*/ 2150814 h 2191719"/>
              <a:gd name="connsiteX946" fmla="*/ 29712 w 2046803"/>
              <a:gd name="connsiteY946" fmla="*/ 2150994 h 2191719"/>
              <a:gd name="connsiteX947" fmla="*/ 29099 w 2046803"/>
              <a:gd name="connsiteY947" fmla="*/ 2150958 h 2191719"/>
              <a:gd name="connsiteX948" fmla="*/ 29027 w 2046803"/>
              <a:gd name="connsiteY948" fmla="*/ 2150778 h 2191719"/>
              <a:gd name="connsiteX949" fmla="*/ 29063 w 2046803"/>
              <a:gd name="connsiteY949" fmla="*/ 2150129 h 2191719"/>
              <a:gd name="connsiteX950" fmla="*/ 37464 w 2046803"/>
              <a:gd name="connsiteY950" fmla="*/ 2149841 h 2191719"/>
              <a:gd name="connsiteX951" fmla="*/ 37861 w 2046803"/>
              <a:gd name="connsiteY951" fmla="*/ 2149877 h 2191719"/>
              <a:gd name="connsiteX952" fmla="*/ 37969 w 2046803"/>
              <a:gd name="connsiteY952" fmla="*/ 2150021 h 2191719"/>
              <a:gd name="connsiteX953" fmla="*/ 37933 w 2046803"/>
              <a:gd name="connsiteY953" fmla="*/ 2150994 h 2191719"/>
              <a:gd name="connsiteX954" fmla="*/ 37789 w 2046803"/>
              <a:gd name="connsiteY954" fmla="*/ 2151138 h 2191719"/>
              <a:gd name="connsiteX955" fmla="*/ 37392 w 2046803"/>
              <a:gd name="connsiteY955" fmla="*/ 2151102 h 2191719"/>
              <a:gd name="connsiteX956" fmla="*/ 37284 w 2046803"/>
              <a:gd name="connsiteY956" fmla="*/ 2150958 h 2191719"/>
              <a:gd name="connsiteX957" fmla="*/ 37356 w 2046803"/>
              <a:gd name="connsiteY957" fmla="*/ 2150021 h 2191719"/>
              <a:gd name="connsiteX958" fmla="*/ 287816 w 2046803"/>
              <a:gd name="connsiteY958" fmla="*/ 2149733 h 2191719"/>
              <a:gd name="connsiteX959" fmla="*/ 288249 w 2046803"/>
              <a:gd name="connsiteY959" fmla="*/ 2149733 h 2191719"/>
              <a:gd name="connsiteX960" fmla="*/ 288826 w 2046803"/>
              <a:gd name="connsiteY960" fmla="*/ 2150237 h 2191719"/>
              <a:gd name="connsiteX961" fmla="*/ 288790 w 2046803"/>
              <a:gd name="connsiteY961" fmla="*/ 2150850 h 2191719"/>
              <a:gd name="connsiteX962" fmla="*/ 288609 w 2046803"/>
              <a:gd name="connsiteY962" fmla="*/ 2151030 h 2191719"/>
              <a:gd name="connsiteX963" fmla="*/ 288177 w 2046803"/>
              <a:gd name="connsiteY963" fmla="*/ 2151030 h 2191719"/>
              <a:gd name="connsiteX964" fmla="*/ 287564 w 2046803"/>
              <a:gd name="connsiteY964" fmla="*/ 2150490 h 2191719"/>
              <a:gd name="connsiteX965" fmla="*/ 287600 w 2046803"/>
              <a:gd name="connsiteY965" fmla="*/ 2149841 h 2191719"/>
              <a:gd name="connsiteX966" fmla="*/ 32236 w 2046803"/>
              <a:gd name="connsiteY966" fmla="*/ 2149589 h 2191719"/>
              <a:gd name="connsiteX967" fmla="*/ 32849 w 2046803"/>
              <a:gd name="connsiteY967" fmla="*/ 2149625 h 2191719"/>
              <a:gd name="connsiteX968" fmla="*/ 32921 w 2046803"/>
              <a:gd name="connsiteY968" fmla="*/ 2149733 h 2191719"/>
              <a:gd name="connsiteX969" fmla="*/ 32921 w 2046803"/>
              <a:gd name="connsiteY969" fmla="*/ 2150057 h 2191719"/>
              <a:gd name="connsiteX970" fmla="*/ 32777 w 2046803"/>
              <a:gd name="connsiteY970" fmla="*/ 2150201 h 2191719"/>
              <a:gd name="connsiteX971" fmla="*/ 32200 w 2046803"/>
              <a:gd name="connsiteY971" fmla="*/ 2150165 h 2191719"/>
              <a:gd name="connsiteX972" fmla="*/ 32092 w 2046803"/>
              <a:gd name="connsiteY972" fmla="*/ 2149985 h 2191719"/>
              <a:gd name="connsiteX973" fmla="*/ 32128 w 2046803"/>
              <a:gd name="connsiteY973" fmla="*/ 2149733 h 2191719"/>
              <a:gd name="connsiteX974" fmla="*/ 38907 w 2046803"/>
              <a:gd name="connsiteY974" fmla="*/ 2149012 h 2191719"/>
              <a:gd name="connsiteX975" fmla="*/ 39303 w 2046803"/>
              <a:gd name="connsiteY975" fmla="*/ 2149048 h 2191719"/>
              <a:gd name="connsiteX976" fmla="*/ 39520 w 2046803"/>
              <a:gd name="connsiteY976" fmla="*/ 2149373 h 2191719"/>
              <a:gd name="connsiteX977" fmla="*/ 40529 w 2046803"/>
              <a:gd name="connsiteY977" fmla="*/ 2149445 h 2191719"/>
              <a:gd name="connsiteX978" fmla="*/ 40601 w 2046803"/>
              <a:gd name="connsiteY978" fmla="*/ 2149589 h 2191719"/>
              <a:gd name="connsiteX979" fmla="*/ 40565 w 2046803"/>
              <a:gd name="connsiteY979" fmla="*/ 2150201 h 2191719"/>
              <a:gd name="connsiteX980" fmla="*/ 40674 w 2046803"/>
              <a:gd name="connsiteY980" fmla="*/ 2150382 h 2191719"/>
              <a:gd name="connsiteX981" fmla="*/ 40890 w 2046803"/>
              <a:gd name="connsiteY981" fmla="*/ 2150382 h 2191719"/>
              <a:gd name="connsiteX982" fmla="*/ 40962 w 2046803"/>
              <a:gd name="connsiteY982" fmla="*/ 2150526 h 2191719"/>
              <a:gd name="connsiteX983" fmla="*/ 40926 w 2046803"/>
              <a:gd name="connsiteY983" fmla="*/ 2151175 h 2191719"/>
              <a:gd name="connsiteX984" fmla="*/ 40349 w 2046803"/>
              <a:gd name="connsiteY984" fmla="*/ 2151895 h 2191719"/>
              <a:gd name="connsiteX985" fmla="*/ 39952 w 2046803"/>
              <a:gd name="connsiteY985" fmla="*/ 2151859 h 2191719"/>
              <a:gd name="connsiteX986" fmla="*/ 39844 w 2046803"/>
              <a:gd name="connsiteY986" fmla="*/ 2151751 h 2191719"/>
              <a:gd name="connsiteX987" fmla="*/ 39916 w 2046803"/>
              <a:gd name="connsiteY987" fmla="*/ 2151102 h 2191719"/>
              <a:gd name="connsiteX988" fmla="*/ 39808 w 2046803"/>
              <a:gd name="connsiteY988" fmla="*/ 2150922 h 2191719"/>
              <a:gd name="connsiteX989" fmla="*/ 39628 w 2046803"/>
              <a:gd name="connsiteY989" fmla="*/ 2150922 h 2191719"/>
              <a:gd name="connsiteX990" fmla="*/ 39412 w 2046803"/>
              <a:gd name="connsiteY990" fmla="*/ 2150598 h 2191719"/>
              <a:gd name="connsiteX991" fmla="*/ 39015 w 2046803"/>
              <a:gd name="connsiteY991" fmla="*/ 2150562 h 2191719"/>
              <a:gd name="connsiteX992" fmla="*/ 38762 w 2046803"/>
              <a:gd name="connsiteY992" fmla="*/ 2150093 h 2191719"/>
              <a:gd name="connsiteX993" fmla="*/ 38799 w 2046803"/>
              <a:gd name="connsiteY993" fmla="*/ 2149156 h 2191719"/>
              <a:gd name="connsiteX994" fmla="*/ 190711 w 2046803"/>
              <a:gd name="connsiteY994" fmla="*/ 2141768 h 2191719"/>
              <a:gd name="connsiteX995" fmla="*/ 191108 w 2046803"/>
              <a:gd name="connsiteY995" fmla="*/ 2141804 h 2191719"/>
              <a:gd name="connsiteX996" fmla="*/ 191324 w 2046803"/>
              <a:gd name="connsiteY996" fmla="*/ 2141984 h 2191719"/>
              <a:gd name="connsiteX997" fmla="*/ 191288 w 2046803"/>
              <a:gd name="connsiteY997" fmla="*/ 2142309 h 2191719"/>
              <a:gd name="connsiteX998" fmla="*/ 191072 w 2046803"/>
              <a:gd name="connsiteY998" fmla="*/ 2142453 h 2191719"/>
              <a:gd name="connsiteX999" fmla="*/ 190675 w 2046803"/>
              <a:gd name="connsiteY999" fmla="*/ 2142453 h 2191719"/>
              <a:gd name="connsiteX1000" fmla="*/ 190459 w 2046803"/>
              <a:gd name="connsiteY1000" fmla="*/ 2142273 h 2191719"/>
              <a:gd name="connsiteX1001" fmla="*/ 190531 w 2046803"/>
              <a:gd name="connsiteY1001" fmla="*/ 2141948 h 2191719"/>
              <a:gd name="connsiteX1002" fmla="*/ 341398 w 2046803"/>
              <a:gd name="connsiteY1002" fmla="*/ 2140795 h 2191719"/>
              <a:gd name="connsiteX1003" fmla="*/ 341759 w 2046803"/>
              <a:gd name="connsiteY1003" fmla="*/ 2140795 h 2191719"/>
              <a:gd name="connsiteX1004" fmla="*/ 341975 w 2046803"/>
              <a:gd name="connsiteY1004" fmla="*/ 2140975 h 2191719"/>
              <a:gd name="connsiteX1005" fmla="*/ 341939 w 2046803"/>
              <a:gd name="connsiteY1005" fmla="*/ 2141263 h 2191719"/>
              <a:gd name="connsiteX1006" fmla="*/ 341759 w 2046803"/>
              <a:gd name="connsiteY1006" fmla="*/ 2141408 h 2191719"/>
              <a:gd name="connsiteX1007" fmla="*/ 341362 w 2046803"/>
              <a:gd name="connsiteY1007" fmla="*/ 2141372 h 2191719"/>
              <a:gd name="connsiteX1008" fmla="*/ 341146 w 2046803"/>
              <a:gd name="connsiteY1008" fmla="*/ 2141263 h 2191719"/>
              <a:gd name="connsiteX1009" fmla="*/ 341218 w 2046803"/>
              <a:gd name="connsiteY1009" fmla="*/ 2140939 h 2191719"/>
              <a:gd name="connsiteX1010" fmla="*/ 342192 w 2046803"/>
              <a:gd name="connsiteY1010" fmla="*/ 2139894 h 2191719"/>
              <a:gd name="connsiteX1011" fmla="*/ 342624 w 2046803"/>
              <a:gd name="connsiteY1011" fmla="*/ 2139894 h 2191719"/>
              <a:gd name="connsiteX1012" fmla="*/ 342805 w 2046803"/>
              <a:gd name="connsiteY1012" fmla="*/ 2140038 h 2191719"/>
              <a:gd name="connsiteX1013" fmla="*/ 342805 w 2046803"/>
              <a:gd name="connsiteY1013" fmla="*/ 2140362 h 2191719"/>
              <a:gd name="connsiteX1014" fmla="*/ 342588 w 2046803"/>
              <a:gd name="connsiteY1014" fmla="*/ 2140543 h 2191719"/>
              <a:gd name="connsiteX1015" fmla="*/ 342192 w 2046803"/>
              <a:gd name="connsiteY1015" fmla="*/ 2140507 h 2191719"/>
              <a:gd name="connsiteX1016" fmla="*/ 341975 w 2046803"/>
              <a:gd name="connsiteY1016" fmla="*/ 2140326 h 2191719"/>
              <a:gd name="connsiteX1017" fmla="*/ 341975 w 2046803"/>
              <a:gd name="connsiteY1017" fmla="*/ 2140002 h 2191719"/>
              <a:gd name="connsiteX1018" fmla="*/ 341398 w 2046803"/>
              <a:gd name="connsiteY1018" fmla="*/ 2139209 h 2191719"/>
              <a:gd name="connsiteX1019" fmla="*/ 341831 w 2046803"/>
              <a:gd name="connsiteY1019" fmla="*/ 2139209 h 2191719"/>
              <a:gd name="connsiteX1020" fmla="*/ 342047 w 2046803"/>
              <a:gd name="connsiteY1020" fmla="*/ 2139389 h 2191719"/>
              <a:gd name="connsiteX1021" fmla="*/ 341831 w 2046803"/>
              <a:gd name="connsiteY1021" fmla="*/ 2139534 h 2191719"/>
              <a:gd name="connsiteX1022" fmla="*/ 341398 w 2046803"/>
              <a:gd name="connsiteY1022" fmla="*/ 2139534 h 2191719"/>
              <a:gd name="connsiteX1023" fmla="*/ 341254 w 2046803"/>
              <a:gd name="connsiteY1023" fmla="*/ 2139353 h 2191719"/>
              <a:gd name="connsiteX1024" fmla="*/ 341110 w 2046803"/>
              <a:gd name="connsiteY1024" fmla="*/ 2137948 h 2191719"/>
              <a:gd name="connsiteX1025" fmla="*/ 341470 w 2046803"/>
              <a:gd name="connsiteY1025" fmla="*/ 2137984 h 2191719"/>
              <a:gd name="connsiteX1026" fmla="*/ 341687 w 2046803"/>
              <a:gd name="connsiteY1026" fmla="*/ 2138128 h 2191719"/>
              <a:gd name="connsiteX1027" fmla="*/ 341651 w 2046803"/>
              <a:gd name="connsiteY1027" fmla="*/ 2138452 h 2191719"/>
              <a:gd name="connsiteX1028" fmla="*/ 341470 w 2046803"/>
              <a:gd name="connsiteY1028" fmla="*/ 2138633 h 2191719"/>
              <a:gd name="connsiteX1029" fmla="*/ 341074 w 2046803"/>
              <a:gd name="connsiteY1029" fmla="*/ 2138596 h 2191719"/>
              <a:gd name="connsiteX1030" fmla="*/ 340893 w 2046803"/>
              <a:gd name="connsiteY1030" fmla="*/ 2138452 h 2191719"/>
              <a:gd name="connsiteX1031" fmla="*/ 340893 w 2046803"/>
              <a:gd name="connsiteY1031" fmla="*/ 2138092 h 2191719"/>
              <a:gd name="connsiteX1032" fmla="*/ 340317 w 2046803"/>
              <a:gd name="connsiteY1032" fmla="*/ 2137299 h 2191719"/>
              <a:gd name="connsiteX1033" fmla="*/ 340713 w 2046803"/>
              <a:gd name="connsiteY1033" fmla="*/ 2137335 h 2191719"/>
              <a:gd name="connsiteX1034" fmla="*/ 340930 w 2046803"/>
              <a:gd name="connsiteY1034" fmla="*/ 2137479 h 2191719"/>
              <a:gd name="connsiteX1035" fmla="*/ 340713 w 2046803"/>
              <a:gd name="connsiteY1035" fmla="*/ 2137623 h 2191719"/>
              <a:gd name="connsiteX1036" fmla="*/ 340317 w 2046803"/>
              <a:gd name="connsiteY1036" fmla="*/ 2137623 h 2191719"/>
              <a:gd name="connsiteX1037" fmla="*/ 340100 w 2046803"/>
              <a:gd name="connsiteY1037" fmla="*/ 2137443 h 2191719"/>
              <a:gd name="connsiteX1038" fmla="*/ 174269 w 2046803"/>
              <a:gd name="connsiteY1038" fmla="*/ 2124757 h 2191719"/>
              <a:gd name="connsiteX1039" fmla="*/ 174629 w 2046803"/>
              <a:gd name="connsiteY1039" fmla="*/ 2124793 h 2191719"/>
              <a:gd name="connsiteX1040" fmla="*/ 174810 w 2046803"/>
              <a:gd name="connsiteY1040" fmla="*/ 2124973 h 2191719"/>
              <a:gd name="connsiteX1041" fmla="*/ 174774 w 2046803"/>
              <a:gd name="connsiteY1041" fmla="*/ 2125586 h 2191719"/>
              <a:gd name="connsiteX1042" fmla="*/ 174593 w 2046803"/>
              <a:gd name="connsiteY1042" fmla="*/ 2125730 h 2191719"/>
              <a:gd name="connsiteX1043" fmla="*/ 174233 w 2046803"/>
              <a:gd name="connsiteY1043" fmla="*/ 2125730 h 2191719"/>
              <a:gd name="connsiteX1044" fmla="*/ 173620 w 2046803"/>
              <a:gd name="connsiteY1044" fmla="*/ 2125226 h 2191719"/>
              <a:gd name="connsiteX1045" fmla="*/ 225147 w 2046803"/>
              <a:gd name="connsiteY1045" fmla="*/ 2121333 h 2191719"/>
              <a:gd name="connsiteX1046" fmla="*/ 225544 w 2046803"/>
              <a:gd name="connsiteY1046" fmla="*/ 2121369 h 2191719"/>
              <a:gd name="connsiteX1047" fmla="*/ 225724 w 2046803"/>
              <a:gd name="connsiteY1047" fmla="*/ 2121513 h 2191719"/>
              <a:gd name="connsiteX1048" fmla="*/ 225688 w 2046803"/>
              <a:gd name="connsiteY1048" fmla="*/ 2122162 h 2191719"/>
              <a:gd name="connsiteX1049" fmla="*/ 225507 w 2046803"/>
              <a:gd name="connsiteY1049" fmla="*/ 2122270 h 2191719"/>
              <a:gd name="connsiteX1050" fmla="*/ 225075 w 2046803"/>
              <a:gd name="connsiteY1050" fmla="*/ 2122270 h 2191719"/>
              <a:gd name="connsiteX1051" fmla="*/ 224895 w 2046803"/>
              <a:gd name="connsiteY1051" fmla="*/ 2122126 h 2191719"/>
              <a:gd name="connsiteX1052" fmla="*/ 224931 w 2046803"/>
              <a:gd name="connsiteY1052" fmla="*/ 2121477 h 2191719"/>
              <a:gd name="connsiteX1053" fmla="*/ 239390 w 2046803"/>
              <a:gd name="connsiteY1053" fmla="*/ 2108287 h 2191719"/>
              <a:gd name="connsiteX1054" fmla="*/ 240003 w 2046803"/>
              <a:gd name="connsiteY1054" fmla="*/ 2108791 h 2191719"/>
              <a:gd name="connsiteX1055" fmla="*/ 239606 w 2046803"/>
              <a:gd name="connsiteY1055" fmla="*/ 2109115 h 2191719"/>
              <a:gd name="connsiteX1056" fmla="*/ 239570 w 2046803"/>
              <a:gd name="connsiteY1056" fmla="*/ 2109404 h 2191719"/>
              <a:gd name="connsiteX1057" fmla="*/ 239354 w 2046803"/>
              <a:gd name="connsiteY1057" fmla="*/ 2109548 h 2191719"/>
              <a:gd name="connsiteX1058" fmla="*/ 238561 w 2046803"/>
              <a:gd name="connsiteY1058" fmla="*/ 2109548 h 2191719"/>
              <a:gd name="connsiteX1059" fmla="*/ 238380 w 2046803"/>
              <a:gd name="connsiteY1059" fmla="*/ 2109332 h 2191719"/>
              <a:gd name="connsiteX1060" fmla="*/ 238380 w 2046803"/>
              <a:gd name="connsiteY1060" fmla="*/ 2109043 h 2191719"/>
              <a:gd name="connsiteX1061" fmla="*/ 180110 w 2046803"/>
              <a:gd name="connsiteY1061" fmla="*/ 2104214 h 2191719"/>
              <a:gd name="connsiteX1062" fmla="*/ 180904 w 2046803"/>
              <a:gd name="connsiteY1062" fmla="*/ 2104250 h 2191719"/>
              <a:gd name="connsiteX1063" fmla="*/ 181120 w 2046803"/>
              <a:gd name="connsiteY1063" fmla="*/ 2104394 h 2191719"/>
              <a:gd name="connsiteX1064" fmla="*/ 181084 w 2046803"/>
              <a:gd name="connsiteY1064" fmla="*/ 2105043 h 2191719"/>
              <a:gd name="connsiteX1065" fmla="*/ 180868 w 2046803"/>
              <a:gd name="connsiteY1065" fmla="*/ 2105187 h 2191719"/>
              <a:gd name="connsiteX1066" fmla="*/ 180471 w 2046803"/>
              <a:gd name="connsiteY1066" fmla="*/ 2105187 h 2191719"/>
              <a:gd name="connsiteX1067" fmla="*/ 179894 w 2046803"/>
              <a:gd name="connsiteY1067" fmla="*/ 2104646 h 2191719"/>
              <a:gd name="connsiteX1068" fmla="*/ 179894 w 2046803"/>
              <a:gd name="connsiteY1068" fmla="*/ 2104322 h 2191719"/>
              <a:gd name="connsiteX1069" fmla="*/ 377745 w 2046803"/>
              <a:gd name="connsiteY1069" fmla="*/ 2085545 h 2191719"/>
              <a:gd name="connsiteX1070" fmla="*/ 378574 w 2046803"/>
              <a:gd name="connsiteY1070" fmla="*/ 2085581 h 2191719"/>
              <a:gd name="connsiteX1071" fmla="*/ 378755 w 2046803"/>
              <a:gd name="connsiteY1071" fmla="*/ 2085761 h 2191719"/>
              <a:gd name="connsiteX1072" fmla="*/ 378755 w 2046803"/>
              <a:gd name="connsiteY1072" fmla="*/ 2086086 h 2191719"/>
              <a:gd name="connsiteX1073" fmla="*/ 378538 w 2046803"/>
              <a:gd name="connsiteY1073" fmla="*/ 2086230 h 2191719"/>
              <a:gd name="connsiteX1074" fmla="*/ 377709 w 2046803"/>
              <a:gd name="connsiteY1074" fmla="*/ 2086194 h 2191719"/>
              <a:gd name="connsiteX1075" fmla="*/ 377529 w 2046803"/>
              <a:gd name="connsiteY1075" fmla="*/ 2086014 h 2191719"/>
              <a:gd name="connsiteX1076" fmla="*/ 377529 w 2046803"/>
              <a:gd name="connsiteY1076" fmla="*/ 2085689 h 2191719"/>
              <a:gd name="connsiteX1077" fmla="*/ 223092 w 2046803"/>
              <a:gd name="connsiteY1077" fmla="*/ 2072318 h 2191719"/>
              <a:gd name="connsiteX1078" fmla="*/ 223488 w 2046803"/>
              <a:gd name="connsiteY1078" fmla="*/ 2072354 h 2191719"/>
              <a:gd name="connsiteX1079" fmla="*/ 223632 w 2046803"/>
              <a:gd name="connsiteY1079" fmla="*/ 2072498 h 2191719"/>
              <a:gd name="connsiteX1080" fmla="*/ 223596 w 2046803"/>
              <a:gd name="connsiteY1080" fmla="*/ 2072823 h 2191719"/>
              <a:gd name="connsiteX1081" fmla="*/ 223452 w 2046803"/>
              <a:gd name="connsiteY1081" fmla="*/ 2072967 h 2191719"/>
              <a:gd name="connsiteX1082" fmla="*/ 223056 w 2046803"/>
              <a:gd name="connsiteY1082" fmla="*/ 2072967 h 2191719"/>
              <a:gd name="connsiteX1083" fmla="*/ 222839 w 2046803"/>
              <a:gd name="connsiteY1083" fmla="*/ 2072787 h 2191719"/>
              <a:gd name="connsiteX1084" fmla="*/ 222839 w 2046803"/>
              <a:gd name="connsiteY1084" fmla="*/ 2072462 h 2191719"/>
              <a:gd name="connsiteX1085" fmla="*/ 222695 w 2046803"/>
              <a:gd name="connsiteY1085" fmla="*/ 2071381 h 2191719"/>
              <a:gd name="connsiteX1086" fmla="*/ 223092 w 2046803"/>
              <a:gd name="connsiteY1086" fmla="*/ 2071417 h 2191719"/>
              <a:gd name="connsiteX1087" fmla="*/ 223272 w 2046803"/>
              <a:gd name="connsiteY1087" fmla="*/ 2071525 h 2191719"/>
              <a:gd name="connsiteX1088" fmla="*/ 223272 w 2046803"/>
              <a:gd name="connsiteY1088" fmla="*/ 2071850 h 2191719"/>
              <a:gd name="connsiteX1089" fmla="*/ 223092 w 2046803"/>
              <a:gd name="connsiteY1089" fmla="*/ 2071994 h 2191719"/>
              <a:gd name="connsiteX1090" fmla="*/ 222695 w 2046803"/>
              <a:gd name="connsiteY1090" fmla="*/ 2071994 h 2191719"/>
              <a:gd name="connsiteX1091" fmla="*/ 222479 w 2046803"/>
              <a:gd name="connsiteY1091" fmla="*/ 2071814 h 2191719"/>
              <a:gd name="connsiteX1092" fmla="*/ 222479 w 2046803"/>
              <a:gd name="connsiteY1092" fmla="*/ 2071525 h 2191719"/>
              <a:gd name="connsiteX1093" fmla="*/ 259222 w 2046803"/>
              <a:gd name="connsiteY1093" fmla="*/ 2062804 h 2191719"/>
              <a:gd name="connsiteX1094" fmla="*/ 259979 w 2046803"/>
              <a:gd name="connsiteY1094" fmla="*/ 2062840 h 2191719"/>
              <a:gd name="connsiteX1095" fmla="*/ 260195 w 2046803"/>
              <a:gd name="connsiteY1095" fmla="*/ 2063020 h 2191719"/>
              <a:gd name="connsiteX1096" fmla="*/ 260159 w 2046803"/>
              <a:gd name="connsiteY1096" fmla="*/ 2063633 h 2191719"/>
              <a:gd name="connsiteX1097" fmla="*/ 259943 w 2046803"/>
              <a:gd name="connsiteY1097" fmla="*/ 2063777 h 2191719"/>
              <a:gd name="connsiteX1098" fmla="*/ 259186 w 2046803"/>
              <a:gd name="connsiteY1098" fmla="*/ 2063705 h 2191719"/>
              <a:gd name="connsiteX1099" fmla="*/ 259005 w 2046803"/>
              <a:gd name="connsiteY1099" fmla="*/ 2063560 h 2191719"/>
              <a:gd name="connsiteX1100" fmla="*/ 259042 w 2046803"/>
              <a:gd name="connsiteY1100" fmla="*/ 2062948 h 2191719"/>
              <a:gd name="connsiteX1101" fmla="*/ 620416 w 2046803"/>
              <a:gd name="connsiteY1101" fmla="*/ 2061578 h 2191719"/>
              <a:gd name="connsiteX1102" fmla="*/ 620813 w 2046803"/>
              <a:gd name="connsiteY1102" fmla="*/ 2061614 h 2191719"/>
              <a:gd name="connsiteX1103" fmla="*/ 621390 w 2046803"/>
              <a:gd name="connsiteY1103" fmla="*/ 2062119 h 2191719"/>
              <a:gd name="connsiteX1104" fmla="*/ 621390 w 2046803"/>
              <a:gd name="connsiteY1104" fmla="*/ 2062732 h 2191719"/>
              <a:gd name="connsiteX1105" fmla="*/ 620380 w 2046803"/>
              <a:gd name="connsiteY1105" fmla="*/ 2063452 h 2191719"/>
              <a:gd name="connsiteX1106" fmla="*/ 619983 w 2046803"/>
              <a:gd name="connsiteY1106" fmla="*/ 2063452 h 2191719"/>
              <a:gd name="connsiteX1107" fmla="*/ 619767 w 2046803"/>
              <a:gd name="connsiteY1107" fmla="*/ 2063308 h 2191719"/>
              <a:gd name="connsiteX1108" fmla="*/ 619803 w 2046803"/>
              <a:gd name="connsiteY1108" fmla="*/ 2062047 h 2191719"/>
              <a:gd name="connsiteX1109" fmla="*/ 278946 w 2046803"/>
              <a:gd name="connsiteY1109" fmla="*/ 2060893 h 2191719"/>
              <a:gd name="connsiteX1110" fmla="*/ 279342 w 2046803"/>
              <a:gd name="connsiteY1110" fmla="*/ 2060893 h 2191719"/>
              <a:gd name="connsiteX1111" fmla="*/ 279559 w 2046803"/>
              <a:gd name="connsiteY1111" fmla="*/ 2061038 h 2191719"/>
              <a:gd name="connsiteX1112" fmla="*/ 279559 w 2046803"/>
              <a:gd name="connsiteY1112" fmla="*/ 2061362 h 2191719"/>
              <a:gd name="connsiteX1113" fmla="*/ 279342 w 2046803"/>
              <a:gd name="connsiteY1113" fmla="*/ 2061542 h 2191719"/>
              <a:gd name="connsiteX1114" fmla="*/ 278513 w 2046803"/>
              <a:gd name="connsiteY1114" fmla="*/ 2061470 h 2191719"/>
              <a:gd name="connsiteX1115" fmla="*/ 278297 w 2046803"/>
              <a:gd name="connsiteY1115" fmla="*/ 2061290 h 2191719"/>
              <a:gd name="connsiteX1116" fmla="*/ 283994 w 2046803"/>
              <a:gd name="connsiteY1116" fmla="*/ 2055487 h 2191719"/>
              <a:gd name="connsiteX1117" fmla="*/ 284426 w 2046803"/>
              <a:gd name="connsiteY1117" fmla="*/ 2055523 h 2191719"/>
              <a:gd name="connsiteX1118" fmla="*/ 284607 w 2046803"/>
              <a:gd name="connsiteY1118" fmla="*/ 2055668 h 2191719"/>
              <a:gd name="connsiteX1119" fmla="*/ 284607 w 2046803"/>
              <a:gd name="connsiteY1119" fmla="*/ 2055992 h 2191719"/>
              <a:gd name="connsiteX1120" fmla="*/ 284390 w 2046803"/>
              <a:gd name="connsiteY1120" fmla="*/ 2056136 h 2191719"/>
              <a:gd name="connsiteX1121" fmla="*/ 283994 w 2046803"/>
              <a:gd name="connsiteY1121" fmla="*/ 2056136 h 2191719"/>
              <a:gd name="connsiteX1122" fmla="*/ 283777 w 2046803"/>
              <a:gd name="connsiteY1122" fmla="*/ 2055956 h 2191719"/>
              <a:gd name="connsiteX1123" fmla="*/ 283777 w 2046803"/>
              <a:gd name="connsiteY1123" fmla="*/ 2055632 h 2191719"/>
              <a:gd name="connsiteX1124" fmla="*/ 571125 w 2046803"/>
              <a:gd name="connsiteY1124" fmla="*/ 2050009 h 2191719"/>
              <a:gd name="connsiteX1125" fmla="*/ 571521 w 2046803"/>
              <a:gd name="connsiteY1125" fmla="*/ 2050045 h 2191719"/>
              <a:gd name="connsiteX1126" fmla="*/ 571738 w 2046803"/>
              <a:gd name="connsiteY1126" fmla="*/ 2050226 h 2191719"/>
              <a:gd name="connsiteX1127" fmla="*/ 571738 w 2046803"/>
              <a:gd name="connsiteY1127" fmla="*/ 2050514 h 2191719"/>
              <a:gd name="connsiteX1128" fmla="*/ 572134 w 2046803"/>
              <a:gd name="connsiteY1128" fmla="*/ 2050802 h 2191719"/>
              <a:gd name="connsiteX1129" fmla="*/ 571485 w 2046803"/>
              <a:gd name="connsiteY1129" fmla="*/ 2051271 h 2191719"/>
              <a:gd name="connsiteX1130" fmla="*/ 570692 w 2046803"/>
              <a:gd name="connsiteY1130" fmla="*/ 2051235 h 2191719"/>
              <a:gd name="connsiteX1131" fmla="*/ 570512 w 2046803"/>
              <a:gd name="connsiteY1131" fmla="*/ 2051054 h 2191719"/>
              <a:gd name="connsiteX1132" fmla="*/ 570512 w 2046803"/>
              <a:gd name="connsiteY1132" fmla="*/ 2050478 h 2191719"/>
              <a:gd name="connsiteX1133" fmla="*/ 708867 w 2046803"/>
              <a:gd name="connsiteY1133" fmla="*/ 2043738 h 2191719"/>
              <a:gd name="connsiteX1134" fmla="*/ 709227 w 2046803"/>
              <a:gd name="connsiteY1134" fmla="*/ 2043774 h 2191719"/>
              <a:gd name="connsiteX1135" fmla="*/ 709444 w 2046803"/>
              <a:gd name="connsiteY1135" fmla="*/ 2043918 h 2191719"/>
              <a:gd name="connsiteX1136" fmla="*/ 709444 w 2046803"/>
              <a:gd name="connsiteY1136" fmla="*/ 2044531 h 2191719"/>
              <a:gd name="connsiteX1137" fmla="*/ 709227 w 2046803"/>
              <a:gd name="connsiteY1137" fmla="*/ 2044675 h 2191719"/>
              <a:gd name="connsiteX1138" fmla="*/ 708831 w 2046803"/>
              <a:gd name="connsiteY1138" fmla="*/ 2044675 h 2191719"/>
              <a:gd name="connsiteX1139" fmla="*/ 708614 w 2046803"/>
              <a:gd name="connsiteY1139" fmla="*/ 2044495 h 2191719"/>
              <a:gd name="connsiteX1140" fmla="*/ 708650 w 2046803"/>
              <a:gd name="connsiteY1140" fmla="*/ 2043882 h 2191719"/>
              <a:gd name="connsiteX1141" fmla="*/ 559406 w 2046803"/>
              <a:gd name="connsiteY1141" fmla="*/ 2039738 h 2191719"/>
              <a:gd name="connsiteX1142" fmla="*/ 560632 w 2046803"/>
              <a:gd name="connsiteY1142" fmla="*/ 2039774 h 2191719"/>
              <a:gd name="connsiteX1143" fmla="*/ 561028 w 2046803"/>
              <a:gd name="connsiteY1143" fmla="*/ 2040062 h 2191719"/>
              <a:gd name="connsiteX1144" fmla="*/ 562182 w 2046803"/>
              <a:gd name="connsiteY1144" fmla="*/ 2040098 h 2191719"/>
              <a:gd name="connsiteX1145" fmla="*/ 562579 w 2046803"/>
              <a:gd name="connsiteY1145" fmla="*/ 2040423 h 2191719"/>
              <a:gd name="connsiteX1146" fmla="*/ 563012 w 2046803"/>
              <a:gd name="connsiteY1146" fmla="*/ 2040423 h 2191719"/>
              <a:gd name="connsiteX1147" fmla="*/ 563408 w 2046803"/>
              <a:gd name="connsiteY1147" fmla="*/ 2040098 h 2191719"/>
              <a:gd name="connsiteX1148" fmla="*/ 564201 w 2046803"/>
              <a:gd name="connsiteY1148" fmla="*/ 2040134 h 2191719"/>
              <a:gd name="connsiteX1149" fmla="*/ 564418 w 2046803"/>
              <a:gd name="connsiteY1149" fmla="*/ 2040314 h 2191719"/>
              <a:gd name="connsiteX1150" fmla="*/ 564382 w 2046803"/>
              <a:gd name="connsiteY1150" fmla="*/ 2040963 h 2191719"/>
              <a:gd name="connsiteX1151" fmla="*/ 564201 w 2046803"/>
              <a:gd name="connsiteY1151" fmla="*/ 2041107 h 2191719"/>
              <a:gd name="connsiteX1152" fmla="*/ 560992 w 2046803"/>
              <a:gd name="connsiteY1152" fmla="*/ 2040999 h 2191719"/>
              <a:gd name="connsiteX1153" fmla="*/ 560596 w 2046803"/>
              <a:gd name="connsiteY1153" fmla="*/ 2040711 h 2191719"/>
              <a:gd name="connsiteX1154" fmla="*/ 559370 w 2046803"/>
              <a:gd name="connsiteY1154" fmla="*/ 2040675 h 2191719"/>
              <a:gd name="connsiteX1155" fmla="*/ 559225 w 2046803"/>
              <a:gd name="connsiteY1155" fmla="*/ 2040495 h 2191719"/>
              <a:gd name="connsiteX1156" fmla="*/ 559261 w 2046803"/>
              <a:gd name="connsiteY1156" fmla="*/ 2039882 h 2191719"/>
              <a:gd name="connsiteX1157" fmla="*/ 488912 w 2046803"/>
              <a:gd name="connsiteY1157" fmla="*/ 2036314 h 2191719"/>
              <a:gd name="connsiteX1158" fmla="*/ 489309 w 2046803"/>
              <a:gd name="connsiteY1158" fmla="*/ 2036314 h 2191719"/>
              <a:gd name="connsiteX1159" fmla="*/ 489705 w 2046803"/>
              <a:gd name="connsiteY1159" fmla="*/ 2036638 h 2191719"/>
              <a:gd name="connsiteX1160" fmla="*/ 490066 w 2046803"/>
              <a:gd name="connsiteY1160" fmla="*/ 2036674 h 2191719"/>
              <a:gd name="connsiteX1161" fmla="*/ 490643 w 2046803"/>
              <a:gd name="connsiteY1161" fmla="*/ 2037143 h 2191719"/>
              <a:gd name="connsiteX1162" fmla="*/ 490643 w 2046803"/>
              <a:gd name="connsiteY1162" fmla="*/ 2037467 h 2191719"/>
              <a:gd name="connsiteX1163" fmla="*/ 490463 w 2046803"/>
              <a:gd name="connsiteY1163" fmla="*/ 2037611 h 2191719"/>
              <a:gd name="connsiteX1164" fmla="*/ 488876 w 2046803"/>
              <a:gd name="connsiteY1164" fmla="*/ 2037575 h 2191719"/>
              <a:gd name="connsiteX1165" fmla="*/ 488660 w 2046803"/>
              <a:gd name="connsiteY1165" fmla="*/ 2037395 h 2191719"/>
              <a:gd name="connsiteX1166" fmla="*/ 488696 w 2046803"/>
              <a:gd name="connsiteY1166" fmla="*/ 2036458 h 2191719"/>
              <a:gd name="connsiteX1167" fmla="*/ 560055 w 2046803"/>
              <a:gd name="connsiteY1167" fmla="*/ 2031953 h 2191719"/>
              <a:gd name="connsiteX1168" fmla="*/ 560451 w 2046803"/>
              <a:gd name="connsiteY1168" fmla="*/ 2031989 h 2191719"/>
              <a:gd name="connsiteX1169" fmla="*/ 561028 w 2046803"/>
              <a:gd name="connsiteY1169" fmla="*/ 2032458 h 2191719"/>
              <a:gd name="connsiteX1170" fmla="*/ 561028 w 2046803"/>
              <a:gd name="connsiteY1170" fmla="*/ 2032782 h 2191719"/>
              <a:gd name="connsiteX1171" fmla="*/ 560848 w 2046803"/>
              <a:gd name="connsiteY1171" fmla="*/ 2032926 h 2191719"/>
              <a:gd name="connsiteX1172" fmla="*/ 560451 w 2046803"/>
              <a:gd name="connsiteY1172" fmla="*/ 2032602 h 2191719"/>
              <a:gd name="connsiteX1173" fmla="*/ 560055 w 2046803"/>
              <a:gd name="connsiteY1173" fmla="*/ 2032602 h 2191719"/>
              <a:gd name="connsiteX1174" fmla="*/ 559838 w 2046803"/>
              <a:gd name="connsiteY1174" fmla="*/ 2032422 h 2191719"/>
              <a:gd name="connsiteX1175" fmla="*/ 559838 w 2046803"/>
              <a:gd name="connsiteY1175" fmla="*/ 2032097 h 2191719"/>
              <a:gd name="connsiteX1176" fmla="*/ 301482 w 2046803"/>
              <a:gd name="connsiteY1176" fmla="*/ 2031376 h 2191719"/>
              <a:gd name="connsiteX1177" fmla="*/ 301879 w 2046803"/>
              <a:gd name="connsiteY1177" fmla="*/ 2031376 h 2191719"/>
              <a:gd name="connsiteX1178" fmla="*/ 302059 w 2046803"/>
              <a:gd name="connsiteY1178" fmla="*/ 2031521 h 2191719"/>
              <a:gd name="connsiteX1179" fmla="*/ 301843 w 2046803"/>
              <a:gd name="connsiteY1179" fmla="*/ 2031665 h 2191719"/>
              <a:gd name="connsiteX1180" fmla="*/ 301482 w 2046803"/>
              <a:gd name="connsiteY1180" fmla="*/ 2031665 h 2191719"/>
              <a:gd name="connsiteX1181" fmla="*/ 301266 w 2046803"/>
              <a:gd name="connsiteY1181" fmla="*/ 2031485 h 2191719"/>
              <a:gd name="connsiteX1182" fmla="*/ 319583 w 2046803"/>
              <a:gd name="connsiteY1182" fmla="*/ 2010329 h 2191719"/>
              <a:gd name="connsiteX1183" fmla="*/ 319980 w 2046803"/>
              <a:gd name="connsiteY1183" fmla="*/ 2010329 h 2191719"/>
              <a:gd name="connsiteX1184" fmla="*/ 320196 w 2046803"/>
              <a:gd name="connsiteY1184" fmla="*/ 2010473 h 2191719"/>
              <a:gd name="connsiteX1185" fmla="*/ 319980 w 2046803"/>
              <a:gd name="connsiteY1185" fmla="*/ 2010653 h 2191719"/>
              <a:gd name="connsiteX1186" fmla="*/ 319547 w 2046803"/>
              <a:gd name="connsiteY1186" fmla="*/ 2010617 h 2191719"/>
              <a:gd name="connsiteX1187" fmla="*/ 319367 w 2046803"/>
              <a:gd name="connsiteY1187" fmla="*/ 2010437 h 2191719"/>
              <a:gd name="connsiteX1188" fmla="*/ 319619 w 2046803"/>
              <a:gd name="connsiteY1188" fmla="*/ 2009680 h 2191719"/>
              <a:gd name="connsiteX1189" fmla="*/ 320016 w 2046803"/>
              <a:gd name="connsiteY1189" fmla="*/ 2009716 h 2191719"/>
              <a:gd name="connsiteX1190" fmla="*/ 320196 w 2046803"/>
              <a:gd name="connsiteY1190" fmla="*/ 2009896 h 2191719"/>
              <a:gd name="connsiteX1191" fmla="*/ 320016 w 2046803"/>
              <a:gd name="connsiteY1191" fmla="*/ 2010041 h 2191719"/>
              <a:gd name="connsiteX1192" fmla="*/ 319583 w 2046803"/>
              <a:gd name="connsiteY1192" fmla="*/ 2010005 h 2191719"/>
              <a:gd name="connsiteX1193" fmla="*/ 319403 w 2046803"/>
              <a:gd name="connsiteY1193" fmla="*/ 2009860 h 2191719"/>
              <a:gd name="connsiteX1194" fmla="*/ 322612 w 2046803"/>
              <a:gd name="connsiteY1194" fmla="*/ 2004851 h 2191719"/>
              <a:gd name="connsiteX1195" fmla="*/ 323045 w 2046803"/>
              <a:gd name="connsiteY1195" fmla="*/ 2004887 h 2191719"/>
              <a:gd name="connsiteX1196" fmla="*/ 323225 w 2046803"/>
              <a:gd name="connsiteY1196" fmla="*/ 2005031 h 2191719"/>
              <a:gd name="connsiteX1197" fmla="*/ 323009 w 2046803"/>
              <a:gd name="connsiteY1197" fmla="*/ 2005175 h 2191719"/>
              <a:gd name="connsiteX1198" fmla="*/ 322576 w 2046803"/>
              <a:gd name="connsiteY1198" fmla="*/ 2005139 h 2191719"/>
              <a:gd name="connsiteX1199" fmla="*/ 322396 w 2046803"/>
              <a:gd name="connsiteY1199" fmla="*/ 2004995 h 2191719"/>
              <a:gd name="connsiteX1200" fmla="*/ 327516 w 2046803"/>
              <a:gd name="connsiteY1200" fmla="*/ 2002544 h 2191719"/>
              <a:gd name="connsiteX1201" fmla="*/ 327913 w 2046803"/>
              <a:gd name="connsiteY1201" fmla="*/ 2002544 h 2191719"/>
              <a:gd name="connsiteX1202" fmla="*/ 328129 w 2046803"/>
              <a:gd name="connsiteY1202" fmla="*/ 2002724 h 2191719"/>
              <a:gd name="connsiteX1203" fmla="*/ 328093 w 2046803"/>
              <a:gd name="connsiteY1203" fmla="*/ 2003049 h 2191719"/>
              <a:gd name="connsiteX1204" fmla="*/ 327913 w 2046803"/>
              <a:gd name="connsiteY1204" fmla="*/ 2003193 h 2191719"/>
              <a:gd name="connsiteX1205" fmla="*/ 327480 w 2046803"/>
              <a:gd name="connsiteY1205" fmla="*/ 2003157 h 2191719"/>
              <a:gd name="connsiteX1206" fmla="*/ 327300 w 2046803"/>
              <a:gd name="connsiteY1206" fmla="*/ 2003013 h 2191719"/>
              <a:gd name="connsiteX1207" fmla="*/ 327336 w 2046803"/>
              <a:gd name="connsiteY1207" fmla="*/ 2002688 h 2191719"/>
              <a:gd name="connsiteX1208" fmla="*/ 720117 w 2046803"/>
              <a:gd name="connsiteY1208" fmla="*/ 1998544 h 2191719"/>
              <a:gd name="connsiteX1209" fmla="*/ 720549 w 2046803"/>
              <a:gd name="connsiteY1209" fmla="*/ 1998544 h 2191719"/>
              <a:gd name="connsiteX1210" fmla="*/ 720730 w 2046803"/>
              <a:gd name="connsiteY1210" fmla="*/ 1998688 h 2191719"/>
              <a:gd name="connsiteX1211" fmla="*/ 720730 w 2046803"/>
              <a:gd name="connsiteY1211" fmla="*/ 1999012 h 2191719"/>
              <a:gd name="connsiteX1212" fmla="*/ 720513 w 2046803"/>
              <a:gd name="connsiteY1212" fmla="*/ 1999156 h 2191719"/>
              <a:gd name="connsiteX1213" fmla="*/ 720117 w 2046803"/>
              <a:gd name="connsiteY1213" fmla="*/ 1999156 h 2191719"/>
              <a:gd name="connsiteX1214" fmla="*/ 719936 w 2046803"/>
              <a:gd name="connsiteY1214" fmla="*/ 1999012 h 2191719"/>
              <a:gd name="connsiteX1215" fmla="*/ 719936 w 2046803"/>
              <a:gd name="connsiteY1215" fmla="*/ 1998688 h 2191719"/>
              <a:gd name="connsiteX1216" fmla="*/ 724552 w 2046803"/>
              <a:gd name="connsiteY1216" fmla="*/ 1998003 h 2191719"/>
              <a:gd name="connsiteX1217" fmla="*/ 724949 w 2046803"/>
              <a:gd name="connsiteY1217" fmla="*/ 1998003 h 2191719"/>
              <a:gd name="connsiteX1218" fmla="*/ 725129 w 2046803"/>
              <a:gd name="connsiteY1218" fmla="*/ 1998183 h 2191719"/>
              <a:gd name="connsiteX1219" fmla="*/ 725129 w 2046803"/>
              <a:gd name="connsiteY1219" fmla="*/ 1998472 h 2191719"/>
              <a:gd name="connsiteX1220" fmla="*/ 724516 w 2046803"/>
              <a:gd name="connsiteY1220" fmla="*/ 1998940 h 2191719"/>
              <a:gd name="connsiteX1221" fmla="*/ 724299 w 2046803"/>
              <a:gd name="connsiteY1221" fmla="*/ 1998760 h 2191719"/>
              <a:gd name="connsiteX1222" fmla="*/ 724336 w 2046803"/>
              <a:gd name="connsiteY1222" fmla="*/ 1998147 h 2191719"/>
              <a:gd name="connsiteX1223" fmla="*/ 341795 w 2046803"/>
              <a:gd name="connsiteY1223" fmla="*/ 1994723 h 2191719"/>
              <a:gd name="connsiteX1224" fmla="*/ 342624 w 2046803"/>
              <a:gd name="connsiteY1224" fmla="*/ 1994759 h 2191719"/>
              <a:gd name="connsiteX1225" fmla="*/ 342805 w 2046803"/>
              <a:gd name="connsiteY1225" fmla="*/ 1994940 h 2191719"/>
              <a:gd name="connsiteX1226" fmla="*/ 342805 w 2046803"/>
              <a:gd name="connsiteY1226" fmla="*/ 1995264 h 2191719"/>
              <a:gd name="connsiteX1227" fmla="*/ 342588 w 2046803"/>
              <a:gd name="connsiteY1227" fmla="*/ 1995408 h 2191719"/>
              <a:gd name="connsiteX1228" fmla="*/ 341795 w 2046803"/>
              <a:gd name="connsiteY1228" fmla="*/ 1995372 h 2191719"/>
              <a:gd name="connsiteX1229" fmla="*/ 341579 w 2046803"/>
              <a:gd name="connsiteY1229" fmla="*/ 1995228 h 2191719"/>
              <a:gd name="connsiteX1230" fmla="*/ 341579 w 2046803"/>
              <a:gd name="connsiteY1230" fmla="*/ 1994868 h 2191719"/>
              <a:gd name="connsiteX1231" fmla="*/ 350882 w 2046803"/>
              <a:gd name="connsiteY1231" fmla="*/ 1968018 h 2191719"/>
              <a:gd name="connsiteX1232" fmla="*/ 351278 w 2046803"/>
              <a:gd name="connsiteY1232" fmla="*/ 1968054 h 2191719"/>
              <a:gd name="connsiteX1233" fmla="*/ 351495 w 2046803"/>
              <a:gd name="connsiteY1233" fmla="*/ 1968198 h 2191719"/>
              <a:gd name="connsiteX1234" fmla="*/ 351459 w 2046803"/>
              <a:gd name="connsiteY1234" fmla="*/ 1968486 h 2191719"/>
              <a:gd name="connsiteX1235" fmla="*/ 351242 w 2046803"/>
              <a:gd name="connsiteY1235" fmla="*/ 1968666 h 2191719"/>
              <a:gd name="connsiteX1236" fmla="*/ 350882 w 2046803"/>
              <a:gd name="connsiteY1236" fmla="*/ 1968630 h 2191719"/>
              <a:gd name="connsiteX1237" fmla="*/ 350665 w 2046803"/>
              <a:gd name="connsiteY1237" fmla="*/ 1968450 h 2191719"/>
              <a:gd name="connsiteX1238" fmla="*/ 350665 w 2046803"/>
              <a:gd name="connsiteY1238" fmla="*/ 1968162 h 2191719"/>
              <a:gd name="connsiteX1239" fmla="*/ 353153 w 2046803"/>
              <a:gd name="connsiteY1239" fmla="*/ 1960954 h 2191719"/>
              <a:gd name="connsiteX1240" fmla="*/ 353586 w 2046803"/>
              <a:gd name="connsiteY1240" fmla="*/ 1960954 h 2191719"/>
              <a:gd name="connsiteX1241" fmla="*/ 353766 w 2046803"/>
              <a:gd name="connsiteY1241" fmla="*/ 1961134 h 2191719"/>
              <a:gd name="connsiteX1242" fmla="*/ 353550 w 2046803"/>
              <a:gd name="connsiteY1242" fmla="*/ 1961278 h 2191719"/>
              <a:gd name="connsiteX1243" fmla="*/ 353153 w 2046803"/>
              <a:gd name="connsiteY1243" fmla="*/ 1961278 h 2191719"/>
              <a:gd name="connsiteX1244" fmla="*/ 352973 w 2046803"/>
              <a:gd name="connsiteY1244" fmla="*/ 1961098 h 2191719"/>
              <a:gd name="connsiteX1245" fmla="*/ 346663 w 2046803"/>
              <a:gd name="connsiteY1245" fmla="*/ 1953818 h 2191719"/>
              <a:gd name="connsiteX1246" fmla="*/ 347059 w 2046803"/>
              <a:gd name="connsiteY1246" fmla="*/ 1953854 h 2191719"/>
              <a:gd name="connsiteX1247" fmla="*/ 347276 w 2046803"/>
              <a:gd name="connsiteY1247" fmla="*/ 1953998 h 2191719"/>
              <a:gd name="connsiteX1248" fmla="*/ 347276 w 2046803"/>
              <a:gd name="connsiteY1248" fmla="*/ 1954322 h 2191719"/>
              <a:gd name="connsiteX1249" fmla="*/ 347059 w 2046803"/>
              <a:gd name="connsiteY1249" fmla="*/ 1954466 h 2191719"/>
              <a:gd name="connsiteX1250" fmla="*/ 346663 w 2046803"/>
              <a:gd name="connsiteY1250" fmla="*/ 1954466 h 2191719"/>
              <a:gd name="connsiteX1251" fmla="*/ 346482 w 2046803"/>
              <a:gd name="connsiteY1251" fmla="*/ 1954286 h 2191719"/>
              <a:gd name="connsiteX1252" fmla="*/ 346482 w 2046803"/>
              <a:gd name="connsiteY1252" fmla="*/ 1953962 h 2191719"/>
              <a:gd name="connsiteX1253" fmla="*/ 345473 w 2046803"/>
              <a:gd name="connsiteY1253" fmla="*/ 1953782 h 2191719"/>
              <a:gd name="connsiteX1254" fmla="*/ 345870 w 2046803"/>
              <a:gd name="connsiteY1254" fmla="*/ 1953782 h 2191719"/>
              <a:gd name="connsiteX1255" fmla="*/ 346086 w 2046803"/>
              <a:gd name="connsiteY1255" fmla="*/ 1953962 h 2191719"/>
              <a:gd name="connsiteX1256" fmla="*/ 346086 w 2046803"/>
              <a:gd name="connsiteY1256" fmla="*/ 1954250 h 2191719"/>
              <a:gd name="connsiteX1257" fmla="*/ 345870 w 2046803"/>
              <a:gd name="connsiteY1257" fmla="*/ 1954430 h 2191719"/>
              <a:gd name="connsiteX1258" fmla="*/ 345473 w 2046803"/>
              <a:gd name="connsiteY1258" fmla="*/ 1954394 h 2191719"/>
              <a:gd name="connsiteX1259" fmla="*/ 345293 w 2046803"/>
              <a:gd name="connsiteY1259" fmla="*/ 1954250 h 2191719"/>
              <a:gd name="connsiteX1260" fmla="*/ 345293 w 2046803"/>
              <a:gd name="connsiteY1260" fmla="*/ 1953926 h 2191719"/>
              <a:gd name="connsiteX1261" fmla="*/ 977680 w 2046803"/>
              <a:gd name="connsiteY1261" fmla="*/ 1953601 h 2191719"/>
              <a:gd name="connsiteX1262" fmla="*/ 978077 w 2046803"/>
              <a:gd name="connsiteY1262" fmla="*/ 1953601 h 2191719"/>
              <a:gd name="connsiteX1263" fmla="*/ 978293 w 2046803"/>
              <a:gd name="connsiteY1263" fmla="*/ 1953746 h 2191719"/>
              <a:gd name="connsiteX1264" fmla="*/ 978257 w 2046803"/>
              <a:gd name="connsiteY1264" fmla="*/ 1957530 h 2191719"/>
              <a:gd name="connsiteX1265" fmla="*/ 977283 w 2046803"/>
              <a:gd name="connsiteY1265" fmla="*/ 1958287 h 2191719"/>
              <a:gd name="connsiteX1266" fmla="*/ 976887 w 2046803"/>
              <a:gd name="connsiteY1266" fmla="*/ 1958251 h 2191719"/>
              <a:gd name="connsiteX1267" fmla="*/ 976670 w 2046803"/>
              <a:gd name="connsiteY1267" fmla="*/ 1958106 h 2191719"/>
              <a:gd name="connsiteX1268" fmla="*/ 976670 w 2046803"/>
              <a:gd name="connsiteY1268" fmla="*/ 1957818 h 2191719"/>
              <a:gd name="connsiteX1269" fmla="*/ 977464 w 2046803"/>
              <a:gd name="connsiteY1269" fmla="*/ 1957205 h 2191719"/>
              <a:gd name="connsiteX1270" fmla="*/ 977464 w 2046803"/>
              <a:gd name="connsiteY1270" fmla="*/ 1953746 h 2191719"/>
              <a:gd name="connsiteX1271" fmla="*/ 973750 w 2046803"/>
              <a:gd name="connsiteY1271" fmla="*/ 1950178 h 2191719"/>
              <a:gd name="connsiteX1272" fmla="*/ 974507 w 2046803"/>
              <a:gd name="connsiteY1272" fmla="*/ 1950178 h 2191719"/>
              <a:gd name="connsiteX1273" fmla="*/ 977860 w 2046803"/>
              <a:gd name="connsiteY1273" fmla="*/ 1952845 h 2191719"/>
              <a:gd name="connsiteX1274" fmla="*/ 977644 w 2046803"/>
              <a:gd name="connsiteY1274" fmla="*/ 1953025 h 2191719"/>
              <a:gd name="connsiteX1275" fmla="*/ 976887 w 2046803"/>
              <a:gd name="connsiteY1275" fmla="*/ 1952989 h 2191719"/>
              <a:gd name="connsiteX1276" fmla="*/ 973533 w 2046803"/>
              <a:gd name="connsiteY1276" fmla="*/ 1950322 h 2191719"/>
              <a:gd name="connsiteX1277" fmla="*/ 701691 w 2046803"/>
              <a:gd name="connsiteY1277" fmla="*/ 1949060 h 2191719"/>
              <a:gd name="connsiteX1278" fmla="*/ 701835 w 2046803"/>
              <a:gd name="connsiteY1278" fmla="*/ 1949096 h 2191719"/>
              <a:gd name="connsiteX1279" fmla="*/ 361807 w 2046803"/>
              <a:gd name="connsiteY1279" fmla="*/ 1944519 h 2191719"/>
              <a:gd name="connsiteX1280" fmla="*/ 362168 w 2046803"/>
              <a:gd name="connsiteY1280" fmla="*/ 1944519 h 2191719"/>
              <a:gd name="connsiteX1281" fmla="*/ 362745 w 2046803"/>
              <a:gd name="connsiteY1281" fmla="*/ 1944988 h 2191719"/>
              <a:gd name="connsiteX1282" fmla="*/ 362564 w 2046803"/>
              <a:gd name="connsiteY1282" fmla="*/ 1945132 h 2191719"/>
              <a:gd name="connsiteX1283" fmla="*/ 361807 w 2046803"/>
              <a:gd name="connsiteY1283" fmla="*/ 1945096 h 2191719"/>
              <a:gd name="connsiteX1284" fmla="*/ 361591 w 2046803"/>
              <a:gd name="connsiteY1284" fmla="*/ 1944952 h 2191719"/>
              <a:gd name="connsiteX1285" fmla="*/ 361627 w 2046803"/>
              <a:gd name="connsiteY1285" fmla="*/ 1944663 h 2191719"/>
              <a:gd name="connsiteX1286" fmla="*/ 373634 w 2046803"/>
              <a:gd name="connsiteY1286" fmla="*/ 1937167 h 2191719"/>
              <a:gd name="connsiteX1287" fmla="*/ 374031 w 2046803"/>
              <a:gd name="connsiteY1287" fmla="*/ 1937167 h 2191719"/>
              <a:gd name="connsiteX1288" fmla="*/ 374247 w 2046803"/>
              <a:gd name="connsiteY1288" fmla="*/ 1937347 h 2191719"/>
              <a:gd name="connsiteX1289" fmla="*/ 374211 w 2046803"/>
              <a:gd name="connsiteY1289" fmla="*/ 1937672 h 2191719"/>
              <a:gd name="connsiteX1290" fmla="*/ 373995 w 2046803"/>
              <a:gd name="connsiteY1290" fmla="*/ 1937816 h 2191719"/>
              <a:gd name="connsiteX1291" fmla="*/ 373634 w 2046803"/>
              <a:gd name="connsiteY1291" fmla="*/ 1937816 h 2191719"/>
              <a:gd name="connsiteX1292" fmla="*/ 373418 w 2046803"/>
              <a:gd name="connsiteY1292" fmla="*/ 1937636 h 2191719"/>
              <a:gd name="connsiteX1293" fmla="*/ 373418 w 2046803"/>
              <a:gd name="connsiteY1293" fmla="*/ 1937311 h 2191719"/>
              <a:gd name="connsiteX1294" fmla="*/ 381639 w 2046803"/>
              <a:gd name="connsiteY1294" fmla="*/ 1935617 h 2191719"/>
              <a:gd name="connsiteX1295" fmla="*/ 382216 w 2046803"/>
              <a:gd name="connsiteY1295" fmla="*/ 1936122 h 2191719"/>
              <a:gd name="connsiteX1296" fmla="*/ 382216 w 2046803"/>
              <a:gd name="connsiteY1296" fmla="*/ 1936410 h 2191719"/>
              <a:gd name="connsiteX1297" fmla="*/ 382000 w 2046803"/>
              <a:gd name="connsiteY1297" fmla="*/ 1936590 h 2191719"/>
              <a:gd name="connsiteX1298" fmla="*/ 381639 w 2046803"/>
              <a:gd name="connsiteY1298" fmla="*/ 1936554 h 2191719"/>
              <a:gd name="connsiteX1299" fmla="*/ 381423 w 2046803"/>
              <a:gd name="connsiteY1299" fmla="*/ 1936410 h 2191719"/>
              <a:gd name="connsiteX1300" fmla="*/ 381459 w 2046803"/>
              <a:gd name="connsiteY1300" fmla="*/ 1935761 h 2191719"/>
              <a:gd name="connsiteX1301" fmla="*/ 765117 w 2046803"/>
              <a:gd name="connsiteY1301" fmla="*/ 1933743 h 2191719"/>
              <a:gd name="connsiteX1302" fmla="*/ 765478 w 2046803"/>
              <a:gd name="connsiteY1302" fmla="*/ 1933779 h 2191719"/>
              <a:gd name="connsiteX1303" fmla="*/ 765694 w 2046803"/>
              <a:gd name="connsiteY1303" fmla="*/ 1933923 h 2191719"/>
              <a:gd name="connsiteX1304" fmla="*/ 765478 w 2046803"/>
              <a:gd name="connsiteY1304" fmla="*/ 1934104 h 2191719"/>
              <a:gd name="connsiteX1305" fmla="*/ 765117 w 2046803"/>
              <a:gd name="connsiteY1305" fmla="*/ 1934068 h 2191719"/>
              <a:gd name="connsiteX1306" fmla="*/ 764901 w 2046803"/>
              <a:gd name="connsiteY1306" fmla="*/ 1933887 h 2191719"/>
              <a:gd name="connsiteX1307" fmla="*/ 1173512 w 2046803"/>
              <a:gd name="connsiteY1307" fmla="*/ 1924012 h 2191719"/>
              <a:gd name="connsiteX1308" fmla="*/ 1173908 w 2046803"/>
              <a:gd name="connsiteY1308" fmla="*/ 1924012 h 2191719"/>
              <a:gd name="connsiteX1309" fmla="*/ 1174125 w 2046803"/>
              <a:gd name="connsiteY1309" fmla="*/ 1924193 h 2191719"/>
              <a:gd name="connsiteX1310" fmla="*/ 1174125 w 2046803"/>
              <a:gd name="connsiteY1310" fmla="*/ 1924805 h 2191719"/>
              <a:gd name="connsiteX1311" fmla="*/ 1173908 w 2046803"/>
              <a:gd name="connsiteY1311" fmla="*/ 1924949 h 2191719"/>
              <a:gd name="connsiteX1312" fmla="*/ 1173512 w 2046803"/>
              <a:gd name="connsiteY1312" fmla="*/ 1924949 h 2191719"/>
              <a:gd name="connsiteX1313" fmla="*/ 1173331 w 2046803"/>
              <a:gd name="connsiteY1313" fmla="*/ 1924805 h 2191719"/>
              <a:gd name="connsiteX1314" fmla="*/ 1173295 w 2046803"/>
              <a:gd name="connsiteY1314" fmla="*/ 1924157 h 2191719"/>
              <a:gd name="connsiteX1315" fmla="*/ 415714 w 2046803"/>
              <a:gd name="connsiteY1315" fmla="*/ 1919183 h 2191719"/>
              <a:gd name="connsiteX1316" fmla="*/ 416039 w 2046803"/>
              <a:gd name="connsiteY1316" fmla="*/ 1919183 h 2191719"/>
              <a:gd name="connsiteX1317" fmla="*/ 416255 w 2046803"/>
              <a:gd name="connsiteY1317" fmla="*/ 1919327 h 2191719"/>
              <a:gd name="connsiteX1318" fmla="*/ 416255 w 2046803"/>
              <a:gd name="connsiteY1318" fmla="*/ 1919651 h 2191719"/>
              <a:gd name="connsiteX1319" fmla="*/ 416039 w 2046803"/>
              <a:gd name="connsiteY1319" fmla="*/ 1919796 h 2191719"/>
              <a:gd name="connsiteX1320" fmla="*/ 415678 w 2046803"/>
              <a:gd name="connsiteY1320" fmla="*/ 1919760 h 2191719"/>
              <a:gd name="connsiteX1321" fmla="*/ 415462 w 2046803"/>
              <a:gd name="connsiteY1321" fmla="*/ 1919651 h 2191719"/>
              <a:gd name="connsiteX1322" fmla="*/ 415498 w 2046803"/>
              <a:gd name="connsiteY1322" fmla="*/ 1919327 h 2191719"/>
              <a:gd name="connsiteX1323" fmla="*/ 1073883 w 2046803"/>
              <a:gd name="connsiteY1323" fmla="*/ 1917525 h 2191719"/>
              <a:gd name="connsiteX1324" fmla="*/ 1074676 w 2046803"/>
              <a:gd name="connsiteY1324" fmla="*/ 1917525 h 2191719"/>
              <a:gd name="connsiteX1325" fmla="*/ 1074857 w 2046803"/>
              <a:gd name="connsiteY1325" fmla="*/ 1917669 h 2191719"/>
              <a:gd name="connsiteX1326" fmla="*/ 1074857 w 2046803"/>
              <a:gd name="connsiteY1326" fmla="*/ 1917958 h 2191719"/>
              <a:gd name="connsiteX1327" fmla="*/ 1075253 w 2046803"/>
              <a:gd name="connsiteY1327" fmla="*/ 1918282 h 2191719"/>
              <a:gd name="connsiteX1328" fmla="*/ 1075217 w 2046803"/>
              <a:gd name="connsiteY1328" fmla="*/ 1918570 h 2191719"/>
              <a:gd name="connsiteX1329" fmla="*/ 1075037 w 2046803"/>
              <a:gd name="connsiteY1329" fmla="*/ 1918750 h 2191719"/>
              <a:gd name="connsiteX1330" fmla="*/ 1074640 w 2046803"/>
              <a:gd name="connsiteY1330" fmla="*/ 1918750 h 2191719"/>
              <a:gd name="connsiteX1331" fmla="*/ 1074460 w 2046803"/>
              <a:gd name="connsiteY1331" fmla="*/ 1918606 h 2191719"/>
              <a:gd name="connsiteX1332" fmla="*/ 1074460 w 2046803"/>
              <a:gd name="connsiteY1332" fmla="*/ 1918282 h 2191719"/>
              <a:gd name="connsiteX1333" fmla="*/ 1073667 w 2046803"/>
              <a:gd name="connsiteY1333" fmla="*/ 1917669 h 2191719"/>
              <a:gd name="connsiteX1334" fmla="*/ 1077381 w 2046803"/>
              <a:gd name="connsiteY1334" fmla="*/ 1917489 h 2191719"/>
              <a:gd name="connsiteX1335" fmla="*/ 1078210 w 2046803"/>
              <a:gd name="connsiteY1335" fmla="*/ 1917525 h 2191719"/>
              <a:gd name="connsiteX1336" fmla="*/ 1078823 w 2046803"/>
              <a:gd name="connsiteY1336" fmla="*/ 1917958 h 2191719"/>
              <a:gd name="connsiteX1337" fmla="*/ 1078823 w 2046803"/>
              <a:gd name="connsiteY1337" fmla="*/ 1918570 h 2191719"/>
              <a:gd name="connsiteX1338" fmla="*/ 1078210 w 2046803"/>
              <a:gd name="connsiteY1338" fmla="*/ 1919039 h 2191719"/>
              <a:gd name="connsiteX1339" fmla="*/ 1077813 w 2046803"/>
              <a:gd name="connsiteY1339" fmla="*/ 1919075 h 2191719"/>
              <a:gd name="connsiteX1340" fmla="*/ 1077597 w 2046803"/>
              <a:gd name="connsiteY1340" fmla="*/ 1918931 h 2191719"/>
              <a:gd name="connsiteX1341" fmla="*/ 1077633 w 2046803"/>
              <a:gd name="connsiteY1341" fmla="*/ 1918570 h 2191719"/>
              <a:gd name="connsiteX1342" fmla="*/ 1077236 w 2046803"/>
              <a:gd name="connsiteY1342" fmla="*/ 1918282 h 2191719"/>
              <a:gd name="connsiteX1343" fmla="*/ 1077236 w 2046803"/>
              <a:gd name="connsiteY1343" fmla="*/ 1917669 h 2191719"/>
              <a:gd name="connsiteX1344" fmla="*/ 1075830 w 2046803"/>
              <a:gd name="connsiteY1344" fmla="*/ 1916876 h 2191719"/>
              <a:gd name="connsiteX1345" fmla="*/ 1076263 w 2046803"/>
              <a:gd name="connsiteY1345" fmla="*/ 1916876 h 2191719"/>
              <a:gd name="connsiteX1346" fmla="*/ 1076443 w 2046803"/>
              <a:gd name="connsiteY1346" fmla="*/ 1917021 h 2191719"/>
              <a:gd name="connsiteX1347" fmla="*/ 1076443 w 2046803"/>
              <a:gd name="connsiteY1347" fmla="*/ 1917345 h 2191719"/>
              <a:gd name="connsiteX1348" fmla="*/ 1076227 w 2046803"/>
              <a:gd name="connsiteY1348" fmla="*/ 1917525 h 2191719"/>
              <a:gd name="connsiteX1349" fmla="*/ 1075866 w 2046803"/>
              <a:gd name="connsiteY1349" fmla="*/ 1917525 h 2191719"/>
              <a:gd name="connsiteX1350" fmla="*/ 1075650 w 2046803"/>
              <a:gd name="connsiteY1350" fmla="*/ 1917381 h 2191719"/>
              <a:gd name="connsiteX1351" fmla="*/ 1075650 w 2046803"/>
              <a:gd name="connsiteY1351" fmla="*/ 1917057 h 2191719"/>
              <a:gd name="connsiteX1352" fmla="*/ 1073054 w 2046803"/>
              <a:gd name="connsiteY1352" fmla="*/ 1916552 h 2191719"/>
              <a:gd name="connsiteX1353" fmla="*/ 1073450 w 2046803"/>
              <a:gd name="connsiteY1353" fmla="*/ 1916552 h 2191719"/>
              <a:gd name="connsiteX1354" fmla="*/ 1073667 w 2046803"/>
              <a:gd name="connsiteY1354" fmla="*/ 1916732 h 2191719"/>
              <a:gd name="connsiteX1355" fmla="*/ 1073667 w 2046803"/>
              <a:gd name="connsiteY1355" fmla="*/ 1917021 h 2191719"/>
              <a:gd name="connsiteX1356" fmla="*/ 1073450 w 2046803"/>
              <a:gd name="connsiteY1356" fmla="*/ 1917201 h 2191719"/>
              <a:gd name="connsiteX1357" fmla="*/ 1073054 w 2046803"/>
              <a:gd name="connsiteY1357" fmla="*/ 1917201 h 2191719"/>
              <a:gd name="connsiteX1358" fmla="*/ 1072837 w 2046803"/>
              <a:gd name="connsiteY1358" fmla="*/ 1917057 h 2191719"/>
              <a:gd name="connsiteX1359" fmla="*/ 1072873 w 2046803"/>
              <a:gd name="connsiteY1359" fmla="*/ 1916732 h 2191719"/>
              <a:gd name="connsiteX1360" fmla="*/ 1078643 w 2046803"/>
              <a:gd name="connsiteY1360" fmla="*/ 1916264 h 2191719"/>
              <a:gd name="connsiteX1361" fmla="*/ 1080157 w 2046803"/>
              <a:gd name="connsiteY1361" fmla="*/ 1916264 h 2191719"/>
              <a:gd name="connsiteX1362" fmla="*/ 1080806 w 2046803"/>
              <a:gd name="connsiteY1362" fmla="*/ 1916696 h 2191719"/>
              <a:gd name="connsiteX1363" fmla="*/ 1080806 w 2046803"/>
              <a:gd name="connsiteY1363" fmla="*/ 1917057 h 2191719"/>
              <a:gd name="connsiteX1364" fmla="*/ 1080157 w 2046803"/>
              <a:gd name="connsiteY1364" fmla="*/ 1917525 h 2191719"/>
              <a:gd name="connsiteX1365" fmla="*/ 1079003 w 2046803"/>
              <a:gd name="connsiteY1365" fmla="*/ 1917525 h 2191719"/>
              <a:gd name="connsiteX1366" fmla="*/ 1078823 w 2046803"/>
              <a:gd name="connsiteY1366" fmla="*/ 1917381 h 2191719"/>
              <a:gd name="connsiteX1367" fmla="*/ 1078823 w 2046803"/>
              <a:gd name="connsiteY1367" fmla="*/ 1917057 h 2191719"/>
              <a:gd name="connsiteX1368" fmla="*/ 1078426 w 2046803"/>
              <a:gd name="connsiteY1368" fmla="*/ 1916732 h 2191719"/>
              <a:gd name="connsiteX1369" fmla="*/ 1078390 w 2046803"/>
              <a:gd name="connsiteY1369" fmla="*/ 1916444 h 2191719"/>
              <a:gd name="connsiteX1370" fmla="*/ 1074244 w 2046803"/>
              <a:gd name="connsiteY1370" fmla="*/ 1915939 h 2191719"/>
              <a:gd name="connsiteX1371" fmla="*/ 1074676 w 2046803"/>
              <a:gd name="connsiteY1371" fmla="*/ 1915939 h 2191719"/>
              <a:gd name="connsiteX1372" fmla="*/ 1075253 w 2046803"/>
              <a:gd name="connsiteY1372" fmla="*/ 1916408 h 2191719"/>
              <a:gd name="connsiteX1373" fmla="*/ 1075217 w 2046803"/>
              <a:gd name="connsiteY1373" fmla="*/ 1917021 h 2191719"/>
              <a:gd name="connsiteX1374" fmla="*/ 1075037 w 2046803"/>
              <a:gd name="connsiteY1374" fmla="*/ 1917201 h 2191719"/>
              <a:gd name="connsiteX1375" fmla="*/ 1074063 w 2046803"/>
              <a:gd name="connsiteY1375" fmla="*/ 1916408 h 2191719"/>
              <a:gd name="connsiteX1376" fmla="*/ 1074063 w 2046803"/>
              <a:gd name="connsiteY1376" fmla="*/ 1916083 h 2191719"/>
              <a:gd name="connsiteX1377" fmla="*/ 1071503 w 2046803"/>
              <a:gd name="connsiteY1377" fmla="*/ 1912840 h 2191719"/>
              <a:gd name="connsiteX1378" fmla="*/ 1072260 w 2046803"/>
              <a:gd name="connsiteY1378" fmla="*/ 1912840 h 2191719"/>
              <a:gd name="connsiteX1379" fmla="*/ 1072441 w 2046803"/>
              <a:gd name="connsiteY1379" fmla="*/ 1912984 h 2191719"/>
              <a:gd name="connsiteX1380" fmla="*/ 1072441 w 2046803"/>
              <a:gd name="connsiteY1380" fmla="*/ 1913597 h 2191719"/>
              <a:gd name="connsiteX1381" fmla="*/ 1072837 w 2046803"/>
              <a:gd name="connsiteY1381" fmla="*/ 1913921 h 2191719"/>
              <a:gd name="connsiteX1382" fmla="*/ 1072873 w 2046803"/>
              <a:gd name="connsiteY1382" fmla="*/ 1914858 h 2191719"/>
              <a:gd name="connsiteX1383" fmla="*/ 1073054 w 2046803"/>
              <a:gd name="connsiteY1383" fmla="*/ 1915038 h 2191719"/>
              <a:gd name="connsiteX1384" fmla="*/ 1073450 w 2046803"/>
              <a:gd name="connsiteY1384" fmla="*/ 1915038 h 2191719"/>
              <a:gd name="connsiteX1385" fmla="*/ 1073667 w 2046803"/>
              <a:gd name="connsiteY1385" fmla="*/ 1915182 h 2191719"/>
              <a:gd name="connsiteX1386" fmla="*/ 1073270 w 2046803"/>
              <a:gd name="connsiteY1386" fmla="*/ 1915471 h 2191719"/>
              <a:gd name="connsiteX1387" fmla="*/ 1073270 w 2046803"/>
              <a:gd name="connsiteY1387" fmla="*/ 1915795 h 2191719"/>
              <a:gd name="connsiteX1388" fmla="*/ 1072260 w 2046803"/>
              <a:gd name="connsiteY1388" fmla="*/ 1916588 h 2191719"/>
              <a:gd name="connsiteX1389" fmla="*/ 1071900 w 2046803"/>
              <a:gd name="connsiteY1389" fmla="*/ 1916588 h 2191719"/>
              <a:gd name="connsiteX1390" fmla="*/ 1071287 w 2046803"/>
              <a:gd name="connsiteY1390" fmla="*/ 1916120 h 2191719"/>
              <a:gd name="connsiteX1391" fmla="*/ 1071287 w 2046803"/>
              <a:gd name="connsiteY1391" fmla="*/ 1915471 h 2191719"/>
              <a:gd name="connsiteX1392" fmla="*/ 1070890 w 2046803"/>
              <a:gd name="connsiteY1392" fmla="*/ 1915182 h 2191719"/>
              <a:gd name="connsiteX1393" fmla="*/ 1070890 w 2046803"/>
              <a:gd name="connsiteY1393" fmla="*/ 1914858 h 2191719"/>
              <a:gd name="connsiteX1394" fmla="*/ 1071287 w 2046803"/>
              <a:gd name="connsiteY1394" fmla="*/ 1914570 h 2191719"/>
              <a:gd name="connsiteX1395" fmla="*/ 1070890 w 2046803"/>
              <a:gd name="connsiteY1395" fmla="*/ 1914209 h 2191719"/>
              <a:gd name="connsiteX1396" fmla="*/ 1070890 w 2046803"/>
              <a:gd name="connsiteY1396" fmla="*/ 1913344 h 2191719"/>
              <a:gd name="connsiteX1397" fmla="*/ 1080986 w 2046803"/>
              <a:gd name="connsiteY1397" fmla="*/ 1911578 h 2191719"/>
              <a:gd name="connsiteX1398" fmla="*/ 1081383 w 2046803"/>
              <a:gd name="connsiteY1398" fmla="*/ 1911578 h 2191719"/>
              <a:gd name="connsiteX1399" fmla="*/ 1081780 w 2046803"/>
              <a:gd name="connsiteY1399" fmla="*/ 1911903 h 2191719"/>
              <a:gd name="connsiteX1400" fmla="*/ 1082176 w 2046803"/>
              <a:gd name="connsiteY1400" fmla="*/ 1911903 h 2191719"/>
              <a:gd name="connsiteX1401" fmla="*/ 1082609 w 2046803"/>
              <a:gd name="connsiteY1401" fmla="*/ 1912227 h 2191719"/>
              <a:gd name="connsiteX1402" fmla="*/ 1085710 w 2046803"/>
              <a:gd name="connsiteY1402" fmla="*/ 1912227 h 2191719"/>
              <a:gd name="connsiteX1403" fmla="*/ 1086323 w 2046803"/>
              <a:gd name="connsiteY1403" fmla="*/ 1912696 h 2191719"/>
              <a:gd name="connsiteX1404" fmla="*/ 1086323 w 2046803"/>
              <a:gd name="connsiteY1404" fmla="*/ 1913344 h 2191719"/>
              <a:gd name="connsiteX1405" fmla="*/ 1086756 w 2046803"/>
              <a:gd name="connsiteY1405" fmla="*/ 1913597 h 2191719"/>
              <a:gd name="connsiteX1406" fmla="*/ 1086756 w 2046803"/>
              <a:gd name="connsiteY1406" fmla="*/ 1915182 h 2191719"/>
              <a:gd name="connsiteX1407" fmla="*/ 1085746 w 2046803"/>
              <a:gd name="connsiteY1407" fmla="*/ 1915939 h 2191719"/>
              <a:gd name="connsiteX1408" fmla="*/ 1084953 w 2046803"/>
              <a:gd name="connsiteY1408" fmla="*/ 1915939 h 2191719"/>
              <a:gd name="connsiteX1409" fmla="*/ 1084556 w 2046803"/>
              <a:gd name="connsiteY1409" fmla="*/ 1916264 h 2191719"/>
              <a:gd name="connsiteX1410" fmla="*/ 1084160 w 2046803"/>
              <a:gd name="connsiteY1410" fmla="*/ 1916264 h 2191719"/>
              <a:gd name="connsiteX1411" fmla="*/ 1083763 w 2046803"/>
              <a:gd name="connsiteY1411" fmla="*/ 1915939 h 2191719"/>
              <a:gd name="connsiteX1412" fmla="*/ 1082970 w 2046803"/>
              <a:gd name="connsiteY1412" fmla="*/ 1915939 h 2191719"/>
              <a:gd name="connsiteX1413" fmla="*/ 1082609 w 2046803"/>
              <a:gd name="connsiteY1413" fmla="*/ 1915615 h 2191719"/>
              <a:gd name="connsiteX1414" fmla="*/ 1080554 w 2046803"/>
              <a:gd name="connsiteY1414" fmla="*/ 1915615 h 2191719"/>
              <a:gd name="connsiteX1415" fmla="*/ 1079220 w 2046803"/>
              <a:gd name="connsiteY1415" fmla="*/ 1914570 h 2191719"/>
              <a:gd name="connsiteX1416" fmla="*/ 1079220 w 2046803"/>
              <a:gd name="connsiteY1416" fmla="*/ 1914245 h 2191719"/>
              <a:gd name="connsiteX1417" fmla="*/ 1078823 w 2046803"/>
              <a:gd name="connsiteY1417" fmla="*/ 1913921 h 2191719"/>
              <a:gd name="connsiteX1418" fmla="*/ 1078823 w 2046803"/>
              <a:gd name="connsiteY1418" fmla="*/ 1912984 h 2191719"/>
              <a:gd name="connsiteX1419" fmla="*/ 1080157 w 2046803"/>
              <a:gd name="connsiteY1419" fmla="*/ 1911903 h 2191719"/>
              <a:gd name="connsiteX1420" fmla="*/ 1080590 w 2046803"/>
              <a:gd name="connsiteY1420" fmla="*/ 1911903 h 2191719"/>
              <a:gd name="connsiteX1421" fmla="*/ 1218188 w 2046803"/>
              <a:gd name="connsiteY1421" fmla="*/ 1901956 h 2191719"/>
              <a:gd name="connsiteX1422" fmla="*/ 1218945 w 2046803"/>
              <a:gd name="connsiteY1422" fmla="*/ 1901956 h 2191719"/>
              <a:gd name="connsiteX1423" fmla="*/ 1219558 w 2046803"/>
              <a:gd name="connsiteY1423" fmla="*/ 1902424 h 2191719"/>
              <a:gd name="connsiteX1424" fmla="*/ 1219558 w 2046803"/>
              <a:gd name="connsiteY1424" fmla="*/ 1902749 h 2191719"/>
              <a:gd name="connsiteX1425" fmla="*/ 1219341 w 2046803"/>
              <a:gd name="connsiteY1425" fmla="*/ 1902893 h 2191719"/>
              <a:gd name="connsiteX1426" fmla="*/ 1218945 w 2046803"/>
              <a:gd name="connsiteY1426" fmla="*/ 1902929 h 2191719"/>
              <a:gd name="connsiteX1427" fmla="*/ 1218548 w 2046803"/>
              <a:gd name="connsiteY1427" fmla="*/ 1902604 h 2191719"/>
              <a:gd name="connsiteX1428" fmla="*/ 1218188 w 2046803"/>
              <a:gd name="connsiteY1428" fmla="*/ 1902604 h 2191719"/>
              <a:gd name="connsiteX1429" fmla="*/ 1218007 w 2046803"/>
              <a:gd name="connsiteY1429" fmla="*/ 1902460 h 2191719"/>
              <a:gd name="connsiteX1430" fmla="*/ 1217971 w 2046803"/>
              <a:gd name="connsiteY1430" fmla="*/ 1902136 h 2191719"/>
              <a:gd name="connsiteX1431" fmla="*/ 1239246 w 2046803"/>
              <a:gd name="connsiteY1431" fmla="*/ 1884548 h 2191719"/>
              <a:gd name="connsiteX1432" fmla="*/ 1240039 w 2046803"/>
              <a:gd name="connsiteY1432" fmla="*/ 1884548 h 2191719"/>
              <a:gd name="connsiteX1433" fmla="*/ 1240472 w 2046803"/>
              <a:gd name="connsiteY1433" fmla="*/ 1884873 h 2191719"/>
              <a:gd name="connsiteX1434" fmla="*/ 1240868 w 2046803"/>
              <a:gd name="connsiteY1434" fmla="*/ 1884873 h 2191719"/>
              <a:gd name="connsiteX1435" fmla="*/ 1241265 w 2046803"/>
              <a:gd name="connsiteY1435" fmla="*/ 1885161 h 2191719"/>
              <a:gd name="connsiteX1436" fmla="*/ 1241625 w 2046803"/>
              <a:gd name="connsiteY1436" fmla="*/ 1885161 h 2191719"/>
              <a:gd name="connsiteX1437" fmla="*/ 1243032 w 2046803"/>
              <a:gd name="connsiteY1437" fmla="*/ 1886242 h 2191719"/>
              <a:gd name="connsiteX1438" fmla="*/ 1243068 w 2046803"/>
              <a:gd name="connsiteY1438" fmla="*/ 1886855 h 2191719"/>
              <a:gd name="connsiteX1439" fmla="*/ 1243464 w 2046803"/>
              <a:gd name="connsiteY1439" fmla="*/ 1887179 h 2191719"/>
              <a:gd name="connsiteX1440" fmla="*/ 1243464 w 2046803"/>
              <a:gd name="connsiteY1440" fmla="*/ 1887467 h 2191719"/>
              <a:gd name="connsiteX1441" fmla="*/ 1243861 w 2046803"/>
              <a:gd name="connsiteY1441" fmla="*/ 1887828 h 2191719"/>
              <a:gd name="connsiteX1442" fmla="*/ 1243861 w 2046803"/>
              <a:gd name="connsiteY1442" fmla="*/ 1888405 h 2191719"/>
              <a:gd name="connsiteX1443" fmla="*/ 1243464 w 2046803"/>
              <a:gd name="connsiteY1443" fmla="*/ 1888729 h 2191719"/>
              <a:gd name="connsiteX1444" fmla="*/ 1243500 w 2046803"/>
              <a:gd name="connsiteY1444" fmla="*/ 1891864 h 2191719"/>
              <a:gd name="connsiteX1445" fmla="*/ 1243933 w 2046803"/>
              <a:gd name="connsiteY1445" fmla="*/ 1892189 h 2191719"/>
              <a:gd name="connsiteX1446" fmla="*/ 1243933 w 2046803"/>
              <a:gd name="connsiteY1446" fmla="*/ 1892765 h 2191719"/>
              <a:gd name="connsiteX1447" fmla="*/ 1244113 w 2046803"/>
              <a:gd name="connsiteY1447" fmla="*/ 1892910 h 2191719"/>
              <a:gd name="connsiteX1448" fmla="*/ 1244294 w 2046803"/>
              <a:gd name="connsiteY1448" fmla="*/ 1892765 h 2191719"/>
              <a:gd name="connsiteX1449" fmla="*/ 1244294 w 2046803"/>
              <a:gd name="connsiteY1449" fmla="*/ 1891864 h 2191719"/>
              <a:gd name="connsiteX1450" fmla="*/ 1243897 w 2046803"/>
              <a:gd name="connsiteY1450" fmla="*/ 1891540 h 2191719"/>
              <a:gd name="connsiteX1451" fmla="*/ 1243897 w 2046803"/>
              <a:gd name="connsiteY1451" fmla="*/ 1889053 h 2191719"/>
              <a:gd name="connsiteX1452" fmla="*/ 1244258 w 2046803"/>
              <a:gd name="connsiteY1452" fmla="*/ 1888729 h 2191719"/>
              <a:gd name="connsiteX1453" fmla="*/ 1244222 w 2046803"/>
              <a:gd name="connsiteY1453" fmla="*/ 1887179 h 2191719"/>
              <a:gd name="connsiteX1454" fmla="*/ 1244618 w 2046803"/>
              <a:gd name="connsiteY1454" fmla="*/ 1886855 h 2191719"/>
              <a:gd name="connsiteX1455" fmla="*/ 1244654 w 2046803"/>
              <a:gd name="connsiteY1455" fmla="*/ 1886530 h 2191719"/>
              <a:gd name="connsiteX1456" fmla="*/ 1245015 w 2046803"/>
              <a:gd name="connsiteY1456" fmla="*/ 1886206 h 2191719"/>
              <a:gd name="connsiteX1457" fmla="*/ 1245015 w 2046803"/>
              <a:gd name="connsiteY1457" fmla="*/ 1885918 h 2191719"/>
              <a:gd name="connsiteX1458" fmla="*/ 1245231 w 2046803"/>
              <a:gd name="connsiteY1458" fmla="*/ 1885774 h 2191719"/>
              <a:gd name="connsiteX1459" fmla="*/ 1245628 w 2046803"/>
              <a:gd name="connsiteY1459" fmla="*/ 1885774 h 2191719"/>
              <a:gd name="connsiteX1460" fmla="*/ 1246024 w 2046803"/>
              <a:gd name="connsiteY1460" fmla="*/ 1885449 h 2191719"/>
              <a:gd name="connsiteX1461" fmla="*/ 1246782 w 2046803"/>
              <a:gd name="connsiteY1461" fmla="*/ 1885449 h 2191719"/>
              <a:gd name="connsiteX1462" fmla="*/ 1247178 w 2046803"/>
              <a:gd name="connsiteY1462" fmla="*/ 1885125 h 2191719"/>
              <a:gd name="connsiteX1463" fmla="*/ 1247972 w 2046803"/>
              <a:gd name="connsiteY1463" fmla="*/ 1885125 h 2191719"/>
              <a:gd name="connsiteX1464" fmla="*/ 1248368 w 2046803"/>
              <a:gd name="connsiteY1464" fmla="*/ 1885413 h 2191719"/>
              <a:gd name="connsiteX1465" fmla="*/ 1248765 w 2046803"/>
              <a:gd name="connsiteY1465" fmla="*/ 1885413 h 2191719"/>
              <a:gd name="connsiteX1466" fmla="*/ 1250964 w 2046803"/>
              <a:gd name="connsiteY1466" fmla="*/ 1887071 h 2191719"/>
              <a:gd name="connsiteX1467" fmla="*/ 1251000 w 2046803"/>
              <a:gd name="connsiteY1467" fmla="*/ 1887395 h 2191719"/>
              <a:gd name="connsiteX1468" fmla="*/ 1251794 w 2046803"/>
              <a:gd name="connsiteY1468" fmla="*/ 1888044 h 2191719"/>
              <a:gd name="connsiteX1469" fmla="*/ 1251794 w 2046803"/>
              <a:gd name="connsiteY1469" fmla="*/ 1888296 h 2191719"/>
              <a:gd name="connsiteX1470" fmla="*/ 1252154 w 2046803"/>
              <a:gd name="connsiteY1470" fmla="*/ 1888621 h 2191719"/>
              <a:gd name="connsiteX1471" fmla="*/ 1252154 w 2046803"/>
              <a:gd name="connsiteY1471" fmla="*/ 1888945 h 2191719"/>
              <a:gd name="connsiteX1472" fmla="*/ 1252551 w 2046803"/>
              <a:gd name="connsiteY1472" fmla="*/ 1889269 h 2191719"/>
              <a:gd name="connsiteX1473" fmla="*/ 1252551 w 2046803"/>
              <a:gd name="connsiteY1473" fmla="*/ 1889594 h 2191719"/>
              <a:gd name="connsiteX1474" fmla="*/ 1254174 w 2046803"/>
              <a:gd name="connsiteY1474" fmla="*/ 1890783 h 2191719"/>
              <a:gd name="connsiteX1475" fmla="*/ 1254174 w 2046803"/>
              <a:gd name="connsiteY1475" fmla="*/ 1891432 h 2191719"/>
              <a:gd name="connsiteX1476" fmla="*/ 1255364 w 2046803"/>
              <a:gd name="connsiteY1476" fmla="*/ 1892369 h 2191719"/>
              <a:gd name="connsiteX1477" fmla="*/ 1255364 w 2046803"/>
              <a:gd name="connsiteY1477" fmla="*/ 1892657 h 2191719"/>
              <a:gd name="connsiteX1478" fmla="*/ 1255760 w 2046803"/>
              <a:gd name="connsiteY1478" fmla="*/ 1892946 h 2191719"/>
              <a:gd name="connsiteX1479" fmla="*/ 1255796 w 2046803"/>
              <a:gd name="connsiteY1479" fmla="*/ 1894243 h 2191719"/>
              <a:gd name="connsiteX1480" fmla="*/ 1255977 w 2046803"/>
              <a:gd name="connsiteY1480" fmla="*/ 1894351 h 2191719"/>
              <a:gd name="connsiteX1481" fmla="*/ 1256770 w 2046803"/>
              <a:gd name="connsiteY1481" fmla="*/ 1893738 h 2191719"/>
              <a:gd name="connsiteX1482" fmla="*/ 1257166 w 2046803"/>
              <a:gd name="connsiteY1482" fmla="*/ 1893738 h 2191719"/>
              <a:gd name="connsiteX1483" fmla="*/ 1257527 w 2046803"/>
              <a:gd name="connsiteY1483" fmla="*/ 1894027 h 2191719"/>
              <a:gd name="connsiteX1484" fmla="*/ 1257960 w 2046803"/>
              <a:gd name="connsiteY1484" fmla="*/ 1894027 h 2191719"/>
              <a:gd name="connsiteX1485" fmla="*/ 1258356 w 2046803"/>
              <a:gd name="connsiteY1485" fmla="*/ 1894351 h 2191719"/>
              <a:gd name="connsiteX1486" fmla="*/ 1258789 w 2046803"/>
              <a:gd name="connsiteY1486" fmla="*/ 1894351 h 2191719"/>
              <a:gd name="connsiteX1487" fmla="*/ 1259150 w 2046803"/>
              <a:gd name="connsiteY1487" fmla="*/ 1894639 h 2191719"/>
              <a:gd name="connsiteX1488" fmla="*/ 1259546 w 2046803"/>
              <a:gd name="connsiteY1488" fmla="*/ 1894603 h 2191719"/>
              <a:gd name="connsiteX1489" fmla="*/ 1260340 w 2046803"/>
              <a:gd name="connsiteY1489" fmla="*/ 1895252 h 2191719"/>
              <a:gd name="connsiteX1490" fmla="*/ 1260736 w 2046803"/>
              <a:gd name="connsiteY1490" fmla="*/ 1895252 h 2191719"/>
              <a:gd name="connsiteX1491" fmla="*/ 1261133 w 2046803"/>
              <a:gd name="connsiteY1491" fmla="*/ 1895541 h 2191719"/>
              <a:gd name="connsiteX1492" fmla="*/ 1261926 w 2046803"/>
              <a:gd name="connsiteY1492" fmla="*/ 1895541 h 2191719"/>
              <a:gd name="connsiteX1493" fmla="*/ 1262503 w 2046803"/>
              <a:gd name="connsiteY1493" fmla="*/ 1896045 h 2191719"/>
              <a:gd name="connsiteX1494" fmla="*/ 1262106 w 2046803"/>
              <a:gd name="connsiteY1494" fmla="*/ 1896333 h 2191719"/>
              <a:gd name="connsiteX1495" fmla="*/ 1262106 w 2046803"/>
              <a:gd name="connsiteY1495" fmla="*/ 1896622 h 2191719"/>
              <a:gd name="connsiteX1496" fmla="*/ 1261566 w 2046803"/>
              <a:gd name="connsiteY1496" fmla="*/ 1897090 h 2191719"/>
              <a:gd name="connsiteX1497" fmla="*/ 1261169 w 2046803"/>
              <a:gd name="connsiteY1497" fmla="*/ 1897126 h 2191719"/>
              <a:gd name="connsiteX1498" fmla="*/ 1260953 w 2046803"/>
              <a:gd name="connsiteY1498" fmla="*/ 1897270 h 2191719"/>
              <a:gd name="connsiteX1499" fmla="*/ 1260953 w 2046803"/>
              <a:gd name="connsiteY1499" fmla="*/ 1897595 h 2191719"/>
              <a:gd name="connsiteX1500" fmla="*/ 1259763 w 2046803"/>
              <a:gd name="connsiteY1500" fmla="*/ 1898568 h 2191719"/>
              <a:gd name="connsiteX1501" fmla="*/ 1259763 w 2046803"/>
              <a:gd name="connsiteY1501" fmla="*/ 1899145 h 2191719"/>
              <a:gd name="connsiteX1502" fmla="*/ 1259366 w 2046803"/>
              <a:gd name="connsiteY1502" fmla="*/ 1899469 h 2191719"/>
              <a:gd name="connsiteX1503" fmla="*/ 1259366 w 2046803"/>
              <a:gd name="connsiteY1503" fmla="*/ 1900118 h 2191719"/>
              <a:gd name="connsiteX1504" fmla="*/ 1259582 w 2046803"/>
              <a:gd name="connsiteY1504" fmla="*/ 1900262 h 2191719"/>
              <a:gd name="connsiteX1505" fmla="*/ 1260195 w 2046803"/>
              <a:gd name="connsiteY1505" fmla="*/ 1899757 h 2191719"/>
              <a:gd name="connsiteX1506" fmla="*/ 1260195 w 2046803"/>
              <a:gd name="connsiteY1506" fmla="*/ 1899469 h 2191719"/>
              <a:gd name="connsiteX1507" fmla="*/ 1260556 w 2046803"/>
              <a:gd name="connsiteY1507" fmla="*/ 1899145 h 2191719"/>
              <a:gd name="connsiteX1508" fmla="*/ 1260556 w 2046803"/>
              <a:gd name="connsiteY1508" fmla="*/ 1898568 h 2191719"/>
              <a:gd name="connsiteX1509" fmla="*/ 1262323 w 2046803"/>
              <a:gd name="connsiteY1509" fmla="*/ 1897090 h 2191719"/>
              <a:gd name="connsiteX1510" fmla="*/ 1265099 w 2046803"/>
              <a:gd name="connsiteY1510" fmla="*/ 1897054 h 2191719"/>
              <a:gd name="connsiteX1511" fmla="*/ 1265496 w 2046803"/>
              <a:gd name="connsiteY1511" fmla="*/ 1897379 h 2191719"/>
              <a:gd name="connsiteX1512" fmla="*/ 1269498 w 2046803"/>
              <a:gd name="connsiteY1512" fmla="*/ 1897306 h 2191719"/>
              <a:gd name="connsiteX1513" fmla="*/ 1269859 w 2046803"/>
              <a:gd name="connsiteY1513" fmla="*/ 1896982 h 2191719"/>
              <a:gd name="connsiteX1514" fmla="*/ 1270652 w 2046803"/>
              <a:gd name="connsiteY1514" fmla="*/ 1897018 h 2191719"/>
              <a:gd name="connsiteX1515" fmla="*/ 1271049 w 2046803"/>
              <a:gd name="connsiteY1515" fmla="*/ 1897306 h 2191719"/>
              <a:gd name="connsiteX1516" fmla="*/ 1274979 w 2046803"/>
              <a:gd name="connsiteY1516" fmla="*/ 1897270 h 2191719"/>
              <a:gd name="connsiteX1517" fmla="*/ 1275376 w 2046803"/>
              <a:gd name="connsiteY1517" fmla="*/ 1897595 h 2191719"/>
              <a:gd name="connsiteX1518" fmla="*/ 1276998 w 2046803"/>
              <a:gd name="connsiteY1518" fmla="*/ 1897559 h 2191719"/>
              <a:gd name="connsiteX1519" fmla="*/ 1277395 w 2046803"/>
              <a:gd name="connsiteY1519" fmla="*/ 1897883 h 2191719"/>
              <a:gd name="connsiteX1520" fmla="*/ 1277792 w 2046803"/>
              <a:gd name="connsiteY1520" fmla="*/ 1897847 h 2191719"/>
              <a:gd name="connsiteX1521" fmla="*/ 1277972 w 2046803"/>
              <a:gd name="connsiteY1521" fmla="*/ 1898027 h 2191719"/>
              <a:gd name="connsiteX1522" fmla="*/ 1278008 w 2046803"/>
              <a:gd name="connsiteY1522" fmla="*/ 1898352 h 2191719"/>
              <a:gd name="connsiteX1523" fmla="*/ 1278188 w 2046803"/>
              <a:gd name="connsiteY1523" fmla="*/ 1898496 h 2191719"/>
              <a:gd name="connsiteX1524" fmla="*/ 1278585 w 2046803"/>
              <a:gd name="connsiteY1524" fmla="*/ 1898496 h 2191719"/>
              <a:gd name="connsiteX1525" fmla="*/ 1279811 w 2046803"/>
              <a:gd name="connsiteY1525" fmla="*/ 1899397 h 2191719"/>
              <a:gd name="connsiteX1526" fmla="*/ 1280568 w 2046803"/>
              <a:gd name="connsiteY1526" fmla="*/ 1899397 h 2191719"/>
              <a:gd name="connsiteX1527" fmla="*/ 1280965 w 2046803"/>
              <a:gd name="connsiteY1527" fmla="*/ 1899685 h 2191719"/>
              <a:gd name="connsiteX1528" fmla="*/ 1282191 w 2046803"/>
              <a:gd name="connsiteY1528" fmla="*/ 1899649 h 2191719"/>
              <a:gd name="connsiteX1529" fmla="*/ 1282587 w 2046803"/>
              <a:gd name="connsiteY1529" fmla="*/ 1900010 h 2191719"/>
              <a:gd name="connsiteX1530" fmla="*/ 1283345 w 2046803"/>
              <a:gd name="connsiteY1530" fmla="*/ 1900010 h 2191719"/>
              <a:gd name="connsiteX1531" fmla="*/ 1283741 w 2046803"/>
              <a:gd name="connsiteY1531" fmla="*/ 1900298 h 2191719"/>
              <a:gd name="connsiteX1532" fmla="*/ 1284138 w 2046803"/>
              <a:gd name="connsiteY1532" fmla="*/ 1900262 h 2191719"/>
              <a:gd name="connsiteX1533" fmla="*/ 1284571 w 2046803"/>
              <a:gd name="connsiteY1533" fmla="*/ 1900622 h 2191719"/>
              <a:gd name="connsiteX1534" fmla="*/ 1284931 w 2046803"/>
              <a:gd name="connsiteY1534" fmla="*/ 1900586 h 2191719"/>
              <a:gd name="connsiteX1535" fmla="*/ 1285328 w 2046803"/>
              <a:gd name="connsiteY1535" fmla="*/ 1900874 h 2191719"/>
              <a:gd name="connsiteX1536" fmla="*/ 1285724 w 2046803"/>
              <a:gd name="connsiteY1536" fmla="*/ 1900874 h 2191719"/>
              <a:gd name="connsiteX1537" fmla="*/ 1286121 w 2046803"/>
              <a:gd name="connsiteY1537" fmla="*/ 1901199 h 2191719"/>
              <a:gd name="connsiteX1538" fmla="*/ 1286914 w 2046803"/>
              <a:gd name="connsiteY1538" fmla="*/ 1901163 h 2191719"/>
              <a:gd name="connsiteX1539" fmla="*/ 1287527 w 2046803"/>
              <a:gd name="connsiteY1539" fmla="*/ 1901631 h 2191719"/>
              <a:gd name="connsiteX1540" fmla="*/ 1287563 w 2046803"/>
              <a:gd name="connsiteY1540" fmla="*/ 1901956 h 2191719"/>
              <a:gd name="connsiteX1541" fmla="*/ 1287888 w 2046803"/>
              <a:gd name="connsiteY1541" fmla="*/ 1902280 h 2191719"/>
              <a:gd name="connsiteX1542" fmla="*/ 1287924 w 2046803"/>
              <a:gd name="connsiteY1542" fmla="*/ 1903830 h 2191719"/>
              <a:gd name="connsiteX1543" fmla="*/ 1288321 w 2046803"/>
              <a:gd name="connsiteY1543" fmla="*/ 1904154 h 2191719"/>
              <a:gd name="connsiteX1544" fmla="*/ 1288357 w 2046803"/>
              <a:gd name="connsiteY1544" fmla="*/ 1904767 h 2191719"/>
              <a:gd name="connsiteX1545" fmla="*/ 1288753 w 2046803"/>
              <a:gd name="connsiteY1545" fmla="*/ 1905055 h 2191719"/>
              <a:gd name="connsiteX1546" fmla="*/ 1288753 w 2046803"/>
              <a:gd name="connsiteY1546" fmla="*/ 1905704 h 2191719"/>
              <a:gd name="connsiteX1547" fmla="*/ 1289186 w 2046803"/>
              <a:gd name="connsiteY1547" fmla="*/ 1905956 h 2191719"/>
              <a:gd name="connsiteX1548" fmla="*/ 1289150 w 2046803"/>
              <a:gd name="connsiteY1548" fmla="*/ 1906281 h 2191719"/>
              <a:gd name="connsiteX1549" fmla="*/ 1289583 w 2046803"/>
              <a:gd name="connsiteY1549" fmla="*/ 1906605 h 2191719"/>
              <a:gd name="connsiteX1550" fmla="*/ 1289583 w 2046803"/>
              <a:gd name="connsiteY1550" fmla="*/ 1906929 h 2191719"/>
              <a:gd name="connsiteX1551" fmla="*/ 1289979 w 2046803"/>
              <a:gd name="connsiteY1551" fmla="*/ 1907218 h 2191719"/>
              <a:gd name="connsiteX1552" fmla="*/ 1289979 w 2046803"/>
              <a:gd name="connsiteY1552" fmla="*/ 1907506 h 2191719"/>
              <a:gd name="connsiteX1553" fmla="*/ 1290340 w 2046803"/>
              <a:gd name="connsiteY1553" fmla="*/ 1907830 h 2191719"/>
              <a:gd name="connsiteX1554" fmla="*/ 1289979 w 2046803"/>
              <a:gd name="connsiteY1554" fmla="*/ 1908191 h 2191719"/>
              <a:gd name="connsiteX1555" fmla="*/ 1290051 w 2046803"/>
              <a:gd name="connsiteY1555" fmla="*/ 1911254 h 2191719"/>
              <a:gd name="connsiteX1556" fmla="*/ 1290412 w 2046803"/>
              <a:gd name="connsiteY1556" fmla="*/ 1911578 h 2191719"/>
              <a:gd name="connsiteX1557" fmla="*/ 1290196 w 2046803"/>
              <a:gd name="connsiteY1557" fmla="*/ 1911723 h 2191719"/>
              <a:gd name="connsiteX1558" fmla="*/ 1289438 w 2046803"/>
              <a:gd name="connsiteY1558" fmla="*/ 1911723 h 2191719"/>
              <a:gd name="connsiteX1559" fmla="*/ 1289042 w 2046803"/>
              <a:gd name="connsiteY1559" fmla="*/ 1911434 h 2191719"/>
              <a:gd name="connsiteX1560" fmla="*/ 1288609 w 2046803"/>
              <a:gd name="connsiteY1560" fmla="*/ 1911434 h 2191719"/>
              <a:gd name="connsiteX1561" fmla="*/ 1288032 w 2046803"/>
              <a:gd name="connsiteY1561" fmla="*/ 1911903 h 2191719"/>
              <a:gd name="connsiteX1562" fmla="*/ 1288212 w 2046803"/>
              <a:gd name="connsiteY1562" fmla="*/ 1912083 h 2191719"/>
              <a:gd name="connsiteX1563" fmla="*/ 1288645 w 2046803"/>
              <a:gd name="connsiteY1563" fmla="*/ 1912083 h 2191719"/>
              <a:gd name="connsiteX1564" fmla="*/ 1289475 w 2046803"/>
              <a:gd name="connsiteY1564" fmla="*/ 1912696 h 2191719"/>
              <a:gd name="connsiteX1565" fmla="*/ 1290196 w 2046803"/>
              <a:gd name="connsiteY1565" fmla="*/ 1912696 h 2191719"/>
              <a:gd name="connsiteX1566" fmla="*/ 1290809 w 2046803"/>
              <a:gd name="connsiteY1566" fmla="*/ 1912191 h 2191719"/>
              <a:gd name="connsiteX1567" fmla="*/ 1290809 w 2046803"/>
              <a:gd name="connsiteY1567" fmla="*/ 1911903 h 2191719"/>
              <a:gd name="connsiteX1568" fmla="*/ 1291422 w 2046803"/>
              <a:gd name="connsiteY1568" fmla="*/ 1911434 h 2191719"/>
              <a:gd name="connsiteX1569" fmla="*/ 1291782 w 2046803"/>
              <a:gd name="connsiteY1569" fmla="*/ 1911398 h 2191719"/>
              <a:gd name="connsiteX1570" fmla="*/ 1292215 w 2046803"/>
              <a:gd name="connsiteY1570" fmla="*/ 1911723 h 2191719"/>
              <a:gd name="connsiteX1571" fmla="*/ 1293765 w 2046803"/>
              <a:gd name="connsiteY1571" fmla="*/ 1911687 h 2191719"/>
              <a:gd name="connsiteX1572" fmla="*/ 1294198 w 2046803"/>
              <a:gd name="connsiteY1572" fmla="*/ 1912011 h 2191719"/>
              <a:gd name="connsiteX1573" fmla="*/ 1294595 w 2046803"/>
              <a:gd name="connsiteY1573" fmla="*/ 1912011 h 2191719"/>
              <a:gd name="connsiteX1574" fmla="*/ 1294811 w 2046803"/>
              <a:gd name="connsiteY1574" fmla="*/ 1912155 h 2191719"/>
              <a:gd name="connsiteX1575" fmla="*/ 1294811 w 2046803"/>
              <a:gd name="connsiteY1575" fmla="*/ 1912479 h 2191719"/>
              <a:gd name="connsiteX1576" fmla="*/ 1294991 w 2046803"/>
              <a:gd name="connsiteY1576" fmla="*/ 1912624 h 2191719"/>
              <a:gd name="connsiteX1577" fmla="*/ 1295388 w 2046803"/>
              <a:gd name="connsiteY1577" fmla="*/ 1912624 h 2191719"/>
              <a:gd name="connsiteX1578" fmla="*/ 1295568 w 2046803"/>
              <a:gd name="connsiteY1578" fmla="*/ 1912768 h 2191719"/>
              <a:gd name="connsiteX1579" fmla="*/ 1295568 w 2046803"/>
              <a:gd name="connsiteY1579" fmla="*/ 1913092 h 2191719"/>
              <a:gd name="connsiteX1580" fmla="*/ 1296794 w 2046803"/>
              <a:gd name="connsiteY1580" fmla="*/ 1913993 h 2191719"/>
              <a:gd name="connsiteX1581" fmla="*/ 1296794 w 2046803"/>
              <a:gd name="connsiteY1581" fmla="*/ 1915867 h 2191719"/>
              <a:gd name="connsiteX1582" fmla="*/ 1296398 w 2046803"/>
              <a:gd name="connsiteY1582" fmla="*/ 1916192 h 2191719"/>
              <a:gd name="connsiteX1583" fmla="*/ 1296434 w 2046803"/>
              <a:gd name="connsiteY1583" fmla="*/ 1916480 h 2191719"/>
              <a:gd name="connsiteX1584" fmla="*/ 1295424 w 2046803"/>
              <a:gd name="connsiteY1584" fmla="*/ 1917309 h 2191719"/>
              <a:gd name="connsiteX1585" fmla="*/ 1295064 w 2046803"/>
              <a:gd name="connsiteY1585" fmla="*/ 1917309 h 2191719"/>
              <a:gd name="connsiteX1586" fmla="*/ 1293261 w 2046803"/>
              <a:gd name="connsiteY1586" fmla="*/ 1918714 h 2191719"/>
              <a:gd name="connsiteX1587" fmla="*/ 1293261 w 2046803"/>
              <a:gd name="connsiteY1587" fmla="*/ 1919039 h 2191719"/>
              <a:gd name="connsiteX1588" fmla="*/ 1293080 w 2046803"/>
              <a:gd name="connsiteY1588" fmla="*/ 1919183 h 2191719"/>
              <a:gd name="connsiteX1589" fmla="*/ 1292684 w 2046803"/>
              <a:gd name="connsiteY1589" fmla="*/ 1919219 h 2191719"/>
              <a:gd name="connsiteX1590" fmla="*/ 1292323 w 2046803"/>
              <a:gd name="connsiteY1590" fmla="*/ 1919543 h 2191719"/>
              <a:gd name="connsiteX1591" fmla="*/ 1291926 w 2046803"/>
              <a:gd name="connsiteY1591" fmla="*/ 1919507 h 2191719"/>
              <a:gd name="connsiteX1592" fmla="*/ 1291710 w 2046803"/>
              <a:gd name="connsiteY1592" fmla="*/ 1919651 h 2191719"/>
              <a:gd name="connsiteX1593" fmla="*/ 1291710 w 2046803"/>
              <a:gd name="connsiteY1593" fmla="*/ 1919976 h 2191719"/>
              <a:gd name="connsiteX1594" fmla="*/ 1290917 w 2046803"/>
              <a:gd name="connsiteY1594" fmla="*/ 1920589 h 2191719"/>
              <a:gd name="connsiteX1595" fmla="*/ 1290917 w 2046803"/>
              <a:gd name="connsiteY1595" fmla="*/ 1922174 h 2191719"/>
              <a:gd name="connsiteX1596" fmla="*/ 1290556 w 2046803"/>
              <a:gd name="connsiteY1596" fmla="*/ 1922499 h 2191719"/>
              <a:gd name="connsiteX1597" fmla="*/ 1290556 w 2046803"/>
              <a:gd name="connsiteY1597" fmla="*/ 1922787 h 2191719"/>
              <a:gd name="connsiteX1598" fmla="*/ 1290340 w 2046803"/>
              <a:gd name="connsiteY1598" fmla="*/ 1922967 h 2191719"/>
              <a:gd name="connsiteX1599" fmla="*/ 1288357 w 2046803"/>
              <a:gd name="connsiteY1599" fmla="*/ 1922967 h 2191719"/>
              <a:gd name="connsiteX1600" fmla="*/ 1287960 w 2046803"/>
              <a:gd name="connsiteY1600" fmla="*/ 1922679 h 2191719"/>
              <a:gd name="connsiteX1601" fmla="*/ 1286806 w 2046803"/>
              <a:gd name="connsiteY1601" fmla="*/ 1922679 h 2191719"/>
              <a:gd name="connsiteX1602" fmla="*/ 1286410 w 2046803"/>
              <a:gd name="connsiteY1602" fmla="*/ 1923003 h 2191719"/>
              <a:gd name="connsiteX1603" fmla="*/ 1285184 w 2046803"/>
              <a:gd name="connsiteY1603" fmla="*/ 1923039 h 2191719"/>
              <a:gd name="connsiteX1604" fmla="*/ 1284823 w 2046803"/>
              <a:gd name="connsiteY1604" fmla="*/ 1923364 h 2191719"/>
              <a:gd name="connsiteX1605" fmla="*/ 1284030 w 2046803"/>
              <a:gd name="connsiteY1605" fmla="*/ 1923364 h 2191719"/>
              <a:gd name="connsiteX1606" fmla="*/ 1283236 w 2046803"/>
              <a:gd name="connsiteY1606" fmla="*/ 1923976 h 2191719"/>
              <a:gd name="connsiteX1607" fmla="*/ 1282840 w 2046803"/>
              <a:gd name="connsiteY1607" fmla="*/ 1923976 h 2191719"/>
              <a:gd name="connsiteX1608" fmla="*/ 1282479 w 2046803"/>
              <a:gd name="connsiteY1608" fmla="*/ 1924301 h 2191719"/>
              <a:gd name="connsiteX1609" fmla="*/ 1282083 w 2046803"/>
              <a:gd name="connsiteY1609" fmla="*/ 1924301 h 2191719"/>
              <a:gd name="connsiteX1610" fmla="*/ 1281686 w 2046803"/>
              <a:gd name="connsiteY1610" fmla="*/ 1924625 h 2191719"/>
              <a:gd name="connsiteX1611" fmla="*/ 1281289 w 2046803"/>
              <a:gd name="connsiteY1611" fmla="*/ 1924625 h 2191719"/>
              <a:gd name="connsiteX1612" fmla="*/ 1280099 w 2046803"/>
              <a:gd name="connsiteY1612" fmla="*/ 1925598 h 2191719"/>
              <a:gd name="connsiteX1613" fmla="*/ 1279703 w 2046803"/>
              <a:gd name="connsiteY1613" fmla="*/ 1925598 h 2191719"/>
              <a:gd name="connsiteX1614" fmla="*/ 1278116 w 2046803"/>
              <a:gd name="connsiteY1614" fmla="*/ 1926824 h 2191719"/>
              <a:gd name="connsiteX1615" fmla="*/ 1277720 w 2046803"/>
              <a:gd name="connsiteY1615" fmla="*/ 1926860 h 2191719"/>
              <a:gd name="connsiteX1616" fmla="*/ 1276746 w 2046803"/>
              <a:gd name="connsiteY1616" fmla="*/ 1927652 h 2191719"/>
              <a:gd name="connsiteX1617" fmla="*/ 1276746 w 2046803"/>
              <a:gd name="connsiteY1617" fmla="*/ 1927977 h 2191719"/>
              <a:gd name="connsiteX1618" fmla="*/ 1275953 w 2046803"/>
              <a:gd name="connsiteY1618" fmla="*/ 1928589 h 2191719"/>
              <a:gd name="connsiteX1619" fmla="*/ 1275953 w 2046803"/>
              <a:gd name="connsiteY1619" fmla="*/ 1928878 h 2191719"/>
              <a:gd name="connsiteX1620" fmla="*/ 1275592 w 2046803"/>
              <a:gd name="connsiteY1620" fmla="*/ 1929202 h 2191719"/>
              <a:gd name="connsiteX1621" fmla="*/ 1275592 w 2046803"/>
              <a:gd name="connsiteY1621" fmla="*/ 1929527 h 2191719"/>
              <a:gd name="connsiteX1622" fmla="*/ 1275159 w 2046803"/>
              <a:gd name="connsiteY1622" fmla="*/ 1929887 h 2191719"/>
              <a:gd name="connsiteX1623" fmla="*/ 1275159 w 2046803"/>
              <a:gd name="connsiteY1623" fmla="*/ 1930175 h 2191719"/>
              <a:gd name="connsiteX1624" fmla="*/ 1274835 w 2046803"/>
              <a:gd name="connsiteY1624" fmla="*/ 1930464 h 2191719"/>
              <a:gd name="connsiteX1625" fmla="*/ 1274835 w 2046803"/>
              <a:gd name="connsiteY1625" fmla="*/ 1931076 h 2191719"/>
              <a:gd name="connsiteX1626" fmla="*/ 1274438 w 2046803"/>
              <a:gd name="connsiteY1626" fmla="*/ 1931401 h 2191719"/>
              <a:gd name="connsiteX1627" fmla="*/ 1274438 w 2046803"/>
              <a:gd name="connsiteY1627" fmla="*/ 1932049 h 2191719"/>
              <a:gd name="connsiteX1628" fmla="*/ 1274042 w 2046803"/>
              <a:gd name="connsiteY1628" fmla="*/ 1932374 h 2191719"/>
              <a:gd name="connsiteX1629" fmla="*/ 1274042 w 2046803"/>
              <a:gd name="connsiteY1629" fmla="*/ 1933275 h 2191719"/>
              <a:gd name="connsiteX1630" fmla="*/ 1273645 w 2046803"/>
              <a:gd name="connsiteY1630" fmla="*/ 1933635 h 2191719"/>
              <a:gd name="connsiteX1631" fmla="*/ 1273681 w 2046803"/>
              <a:gd name="connsiteY1631" fmla="*/ 1935149 h 2191719"/>
              <a:gd name="connsiteX1632" fmla="*/ 1273284 w 2046803"/>
              <a:gd name="connsiteY1632" fmla="*/ 1935473 h 2191719"/>
              <a:gd name="connsiteX1633" fmla="*/ 1273284 w 2046803"/>
              <a:gd name="connsiteY1633" fmla="*/ 1937347 h 2191719"/>
              <a:gd name="connsiteX1634" fmla="*/ 1272888 w 2046803"/>
              <a:gd name="connsiteY1634" fmla="*/ 1937672 h 2191719"/>
              <a:gd name="connsiteX1635" fmla="*/ 1272888 w 2046803"/>
              <a:gd name="connsiteY1635" fmla="*/ 1938284 h 2191719"/>
              <a:gd name="connsiteX1636" fmla="*/ 1272491 w 2046803"/>
              <a:gd name="connsiteY1636" fmla="*/ 1938609 h 2191719"/>
              <a:gd name="connsiteX1637" fmla="*/ 1272527 w 2046803"/>
              <a:gd name="connsiteY1637" fmla="*/ 1939546 h 2191719"/>
              <a:gd name="connsiteX1638" fmla="*/ 1272924 w 2046803"/>
              <a:gd name="connsiteY1638" fmla="*/ 1939834 h 2191719"/>
              <a:gd name="connsiteX1639" fmla="*/ 1272924 w 2046803"/>
              <a:gd name="connsiteY1639" fmla="*/ 1941384 h 2191719"/>
              <a:gd name="connsiteX1640" fmla="*/ 1272563 w 2046803"/>
              <a:gd name="connsiteY1640" fmla="*/ 1941708 h 2191719"/>
              <a:gd name="connsiteX1641" fmla="*/ 1272563 w 2046803"/>
              <a:gd name="connsiteY1641" fmla="*/ 1943258 h 2191719"/>
              <a:gd name="connsiteX1642" fmla="*/ 1272167 w 2046803"/>
              <a:gd name="connsiteY1642" fmla="*/ 1943582 h 2191719"/>
              <a:gd name="connsiteX1643" fmla="*/ 1272203 w 2046803"/>
              <a:gd name="connsiteY1643" fmla="*/ 1945456 h 2191719"/>
              <a:gd name="connsiteX1644" fmla="*/ 1271806 w 2046803"/>
              <a:gd name="connsiteY1644" fmla="*/ 1945781 h 2191719"/>
              <a:gd name="connsiteX1645" fmla="*/ 1271842 w 2046803"/>
              <a:gd name="connsiteY1645" fmla="*/ 1946718 h 2191719"/>
              <a:gd name="connsiteX1646" fmla="*/ 1271445 w 2046803"/>
              <a:gd name="connsiteY1646" fmla="*/ 1947042 h 2191719"/>
              <a:gd name="connsiteX1647" fmla="*/ 1271445 w 2046803"/>
              <a:gd name="connsiteY1647" fmla="*/ 1947330 h 2191719"/>
              <a:gd name="connsiteX1648" fmla="*/ 1269282 w 2046803"/>
              <a:gd name="connsiteY1648" fmla="*/ 1949096 h 2191719"/>
              <a:gd name="connsiteX1649" fmla="*/ 1268885 w 2046803"/>
              <a:gd name="connsiteY1649" fmla="*/ 1949096 h 2191719"/>
              <a:gd name="connsiteX1650" fmla="*/ 1268092 w 2046803"/>
              <a:gd name="connsiteY1650" fmla="*/ 1949709 h 2191719"/>
              <a:gd name="connsiteX1651" fmla="*/ 1267695 w 2046803"/>
              <a:gd name="connsiteY1651" fmla="*/ 1949709 h 2191719"/>
              <a:gd name="connsiteX1652" fmla="*/ 1267299 w 2046803"/>
              <a:gd name="connsiteY1652" fmla="*/ 1950033 h 2191719"/>
              <a:gd name="connsiteX1653" fmla="*/ 1266505 w 2046803"/>
              <a:gd name="connsiteY1653" fmla="*/ 1950033 h 2191719"/>
              <a:gd name="connsiteX1654" fmla="*/ 1266109 w 2046803"/>
              <a:gd name="connsiteY1654" fmla="*/ 1950358 h 2191719"/>
              <a:gd name="connsiteX1655" fmla="*/ 1264558 w 2046803"/>
              <a:gd name="connsiteY1655" fmla="*/ 1950358 h 2191719"/>
              <a:gd name="connsiteX1656" fmla="*/ 1264126 w 2046803"/>
              <a:gd name="connsiteY1656" fmla="*/ 1950682 h 2191719"/>
              <a:gd name="connsiteX1657" fmla="*/ 1263332 w 2046803"/>
              <a:gd name="connsiteY1657" fmla="*/ 1950718 h 2191719"/>
              <a:gd name="connsiteX1658" fmla="*/ 1262936 w 2046803"/>
              <a:gd name="connsiteY1658" fmla="*/ 1951043 h 2191719"/>
              <a:gd name="connsiteX1659" fmla="*/ 1262539 w 2046803"/>
              <a:gd name="connsiteY1659" fmla="*/ 1951043 h 2191719"/>
              <a:gd name="connsiteX1660" fmla="*/ 1262142 w 2046803"/>
              <a:gd name="connsiteY1660" fmla="*/ 1951331 h 2191719"/>
              <a:gd name="connsiteX1661" fmla="*/ 1261782 w 2046803"/>
              <a:gd name="connsiteY1661" fmla="*/ 1951331 h 2191719"/>
              <a:gd name="connsiteX1662" fmla="*/ 1261349 w 2046803"/>
              <a:gd name="connsiteY1662" fmla="*/ 1951655 h 2191719"/>
              <a:gd name="connsiteX1663" fmla="*/ 1260989 w 2046803"/>
              <a:gd name="connsiteY1663" fmla="*/ 1951655 h 2191719"/>
              <a:gd name="connsiteX1664" fmla="*/ 1260592 w 2046803"/>
              <a:gd name="connsiteY1664" fmla="*/ 1951980 h 2191719"/>
              <a:gd name="connsiteX1665" fmla="*/ 1260195 w 2046803"/>
              <a:gd name="connsiteY1665" fmla="*/ 1951980 h 2191719"/>
              <a:gd name="connsiteX1666" fmla="*/ 1259763 w 2046803"/>
              <a:gd name="connsiteY1666" fmla="*/ 1952304 h 2191719"/>
              <a:gd name="connsiteX1667" fmla="*/ 1259402 w 2046803"/>
              <a:gd name="connsiteY1667" fmla="*/ 1952304 h 2191719"/>
              <a:gd name="connsiteX1668" fmla="*/ 1259005 w 2046803"/>
              <a:gd name="connsiteY1668" fmla="*/ 1952628 h 2191719"/>
              <a:gd name="connsiteX1669" fmla="*/ 1258609 w 2046803"/>
              <a:gd name="connsiteY1669" fmla="*/ 1952628 h 2191719"/>
              <a:gd name="connsiteX1670" fmla="*/ 1257419 w 2046803"/>
              <a:gd name="connsiteY1670" fmla="*/ 1953565 h 2191719"/>
              <a:gd name="connsiteX1671" fmla="*/ 1257022 w 2046803"/>
              <a:gd name="connsiteY1671" fmla="*/ 1953565 h 2191719"/>
              <a:gd name="connsiteX1672" fmla="*/ 1256662 w 2046803"/>
              <a:gd name="connsiteY1672" fmla="*/ 1953890 h 2191719"/>
              <a:gd name="connsiteX1673" fmla="*/ 1256265 w 2046803"/>
              <a:gd name="connsiteY1673" fmla="*/ 1953890 h 2191719"/>
              <a:gd name="connsiteX1674" fmla="*/ 1255832 w 2046803"/>
              <a:gd name="connsiteY1674" fmla="*/ 1954214 h 2191719"/>
              <a:gd name="connsiteX1675" fmla="*/ 1255436 w 2046803"/>
              <a:gd name="connsiteY1675" fmla="*/ 1954214 h 2191719"/>
              <a:gd name="connsiteX1676" fmla="*/ 1255039 w 2046803"/>
              <a:gd name="connsiteY1676" fmla="*/ 1954539 h 2191719"/>
              <a:gd name="connsiteX1677" fmla="*/ 1254642 w 2046803"/>
              <a:gd name="connsiteY1677" fmla="*/ 1954539 h 2191719"/>
              <a:gd name="connsiteX1678" fmla="*/ 1254282 w 2046803"/>
              <a:gd name="connsiteY1678" fmla="*/ 1954863 h 2191719"/>
              <a:gd name="connsiteX1679" fmla="*/ 1253885 w 2046803"/>
              <a:gd name="connsiteY1679" fmla="*/ 1954863 h 2191719"/>
              <a:gd name="connsiteX1680" fmla="*/ 1253489 w 2046803"/>
              <a:gd name="connsiteY1680" fmla="*/ 1955187 h 2191719"/>
              <a:gd name="connsiteX1681" fmla="*/ 1249883 w 2046803"/>
              <a:gd name="connsiteY1681" fmla="*/ 1955223 h 2191719"/>
              <a:gd name="connsiteX1682" fmla="*/ 1249486 w 2046803"/>
              <a:gd name="connsiteY1682" fmla="*/ 1955512 h 2191719"/>
              <a:gd name="connsiteX1683" fmla="*/ 1248729 w 2046803"/>
              <a:gd name="connsiteY1683" fmla="*/ 1955512 h 2191719"/>
              <a:gd name="connsiteX1684" fmla="*/ 1248332 w 2046803"/>
              <a:gd name="connsiteY1684" fmla="*/ 1955836 h 2191719"/>
              <a:gd name="connsiteX1685" fmla="*/ 1247936 w 2046803"/>
              <a:gd name="connsiteY1685" fmla="*/ 1955836 h 2191719"/>
              <a:gd name="connsiteX1686" fmla="*/ 1247539 w 2046803"/>
              <a:gd name="connsiteY1686" fmla="*/ 1956160 h 2191719"/>
              <a:gd name="connsiteX1687" fmla="*/ 1246349 w 2046803"/>
              <a:gd name="connsiteY1687" fmla="*/ 1956196 h 2191719"/>
              <a:gd name="connsiteX1688" fmla="*/ 1245952 w 2046803"/>
              <a:gd name="connsiteY1688" fmla="*/ 1956521 h 2191719"/>
              <a:gd name="connsiteX1689" fmla="*/ 1245556 w 2046803"/>
              <a:gd name="connsiteY1689" fmla="*/ 1956521 h 2191719"/>
              <a:gd name="connsiteX1690" fmla="*/ 1245159 w 2046803"/>
              <a:gd name="connsiteY1690" fmla="*/ 1956845 h 2191719"/>
              <a:gd name="connsiteX1691" fmla="*/ 1244366 w 2046803"/>
              <a:gd name="connsiteY1691" fmla="*/ 1956845 h 2191719"/>
              <a:gd name="connsiteX1692" fmla="*/ 1244005 w 2046803"/>
              <a:gd name="connsiteY1692" fmla="*/ 1957169 h 2191719"/>
              <a:gd name="connsiteX1693" fmla="*/ 1241986 w 2046803"/>
              <a:gd name="connsiteY1693" fmla="*/ 1957169 h 2191719"/>
              <a:gd name="connsiteX1694" fmla="*/ 1241553 w 2046803"/>
              <a:gd name="connsiteY1694" fmla="*/ 1956881 h 2191719"/>
              <a:gd name="connsiteX1695" fmla="*/ 1241193 w 2046803"/>
              <a:gd name="connsiteY1695" fmla="*/ 1956845 h 2191719"/>
              <a:gd name="connsiteX1696" fmla="*/ 1240580 w 2046803"/>
              <a:gd name="connsiteY1696" fmla="*/ 1956413 h 2191719"/>
              <a:gd name="connsiteX1697" fmla="*/ 1240616 w 2046803"/>
              <a:gd name="connsiteY1697" fmla="*/ 1956052 h 2191719"/>
              <a:gd name="connsiteX1698" fmla="*/ 1240183 w 2046803"/>
              <a:gd name="connsiteY1698" fmla="*/ 1955764 h 2191719"/>
              <a:gd name="connsiteX1699" fmla="*/ 1240183 w 2046803"/>
              <a:gd name="connsiteY1699" fmla="*/ 1955512 h 2191719"/>
              <a:gd name="connsiteX1700" fmla="*/ 1239786 w 2046803"/>
              <a:gd name="connsiteY1700" fmla="*/ 1955151 h 2191719"/>
              <a:gd name="connsiteX1701" fmla="*/ 1239786 w 2046803"/>
              <a:gd name="connsiteY1701" fmla="*/ 1954539 h 2191719"/>
              <a:gd name="connsiteX1702" fmla="*/ 1238993 w 2046803"/>
              <a:gd name="connsiteY1702" fmla="*/ 1953926 h 2191719"/>
              <a:gd name="connsiteX1703" fmla="*/ 1238993 w 2046803"/>
              <a:gd name="connsiteY1703" fmla="*/ 1953313 h 2191719"/>
              <a:gd name="connsiteX1704" fmla="*/ 1238597 w 2046803"/>
              <a:gd name="connsiteY1704" fmla="*/ 1952989 h 2191719"/>
              <a:gd name="connsiteX1705" fmla="*/ 1238597 w 2046803"/>
              <a:gd name="connsiteY1705" fmla="*/ 1952664 h 2191719"/>
              <a:gd name="connsiteX1706" fmla="*/ 1237371 w 2046803"/>
              <a:gd name="connsiteY1706" fmla="*/ 1951727 h 2191719"/>
              <a:gd name="connsiteX1707" fmla="*/ 1237371 w 2046803"/>
              <a:gd name="connsiteY1707" fmla="*/ 1951439 h 2191719"/>
              <a:gd name="connsiteX1708" fmla="*/ 1235351 w 2046803"/>
              <a:gd name="connsiteY1708" fmla="*/ 1949889 h 2191719"/>
              <a:gd name="connsiteX1709" fmla="*/ 1235351 w 2046803"/>
              <a:gd name="connsiteY1709" fmla="*/ 1949565 h 2191719"/>
              <a:gd name="connsiteX1710" fmla="*/ 1234558 w 2046803"/>
              <a:gd name="connsiteY1710" fmla="*/ 1948988 h 2191719"/>
              <a:gd name="connsiteX1711" fmla="*/ 1234558 w 2046803"/>
              <a:gd name="connsiteY1711" fmla="*/ 1948700 h 2191719"/>
              <a:gd name="connsiteX1712" fmla="*/ 1230375 w 2046803"/>
              <a:gd name="connsiteY1712" fmla="*/ 1945420 h 2191719"/>
              <a:gd name="connsiteX1713" fmla="*/ 1229979 w 2046803"/>
              <a:gd name="connsiteY1713" fmla="*/ 1945420 h 2191719"/>
              <a:gd name="connsiteX1714" fmla="*/ 1229546 w 2046803"/>
              <a:gd name="connsiteY1714" fmla="*/ 1945096 h 2191719"/>
              <a:gd name="connsiteX1715" fmla="*/ 1229149 w 2046803"/>
              <a:gd name="connsiteY1715" fmla="*/ 1945096 h 2191719"/>
              <a:gd name="connsiteX1716" fmla="*/ 1228753 w 2046803"/>
              <a:gd name="connsiteY1716" fmla="*/ 1944844 h 2191719"/>
              <a:gd name="connsiteX1717" fmla="*/ 1228392 w 2046803"/>
              <a:gd name="connsiteY1717" fmla="*/ 1944844 h 2191719"/>
              <a:gd name="connsiteX1718" fmla="*/ 1226986 w 2046803"/>
              <a:gd name="connsiteY1718" fmla="*/ 1943762 h 2191719"/>
              <a:gd name="connsiteX1719" fmla="*/ 1226986 w 2046803"/>
              <a:gd name="connsiteY1719" fmla="*/ 1943438 h 2191719"/>
              <a:gd name="connsiteX1720" fmla="*/ 1225796 w 2046803"/>
              <a:gd name="connsiteY1720" fmla="*/ 1942501 h 2191719"/>
              <a:gd name="connsiteX1721" fmla="*/ 1225796 w 2046803"/>
              <a:gd name="connsiteY1721" fmla="*/ 1941924 h 2191719"/>
              <a:gd name="connsiteX1722" fmla="*/ 1224173 w 2046803"/>
              <a:gd name="connsiteY1722" fmla="*/ 1940663 h 2191719"/>
              <a:gd name="connsiteX1723" fmla="*/ 1224137 w 2046803"/>
              <a:gd name="connsiteY1723" fmla="*/ 1940339 h 2191719"/>
              <a:gd name="connsiteX1724" fmla="*/ 1219954 w 2046803"/>
              <a:gd name="connsiteY1724" fmla="*/ 1937095 h 2191719"/>
              <a:gd name="connsiteX1725" fmla="*/ 1219594 w 2046803"/>
              <a:gd name="connsiteY1725" fmla="*/ 1937095 h 2191719"/>
              <a:gd name="connsiteX1726" fmla="*/ 1218765 w 2046803"/>
              <a:gd name="connsiteY1726" fmla="*/ 1936518 h 2191719"/>
              <a:gd name="connsiteX1727" fmla="*/ 1218404 w 2046803"/>
              <a:gd name="connsiteY1727" fmla="*/ 1936518 h 2191719"/>
              <a:gd name="connsiteX1728" fmla="*/ 1216781 w 2046803"/>
              <a:gd name="connsiteY1728" fmla="*/ 1935293 h 2191719"/>
              <a:gd name="connsiteX1729" fmla="*/ 1216385 w 2046803"/>
              <a:gd name="connsiteY1729" fmla="*/ 1935257 h 2191719"/>
              <a:gd name="connsiteX1730" fmla="*/ 1215988 w 2046803"/>
              <a:gd name="connsiteY1730" fmla="*/ 1934969 h 2191719"/>
              <a:gd name="connsiteX1731" fmla="*/ 1215627 w 2046803"/>
              <a:gd name="connsiteY1731" fmla="*/ 1934969 h 2191719"/>
              <a:gd name="connsiteX1732" fmla="*/ 1215195 w 2046803"/>
              <a:gd name="connsiteY1732" fmla="*/ 1934644 h 2191719"/>
              <a:gd name="connsiteX1733" fmla="*/ 1214798 w 2046803"/>
              <a:gd name="connsiteY1733" fmla="*/ 1934644 h 2191719"/>
              <a:gd name="connsiteX1734" fmla="*/ 1214402 w 2046803"/>
              <a:gd name="connsiteY1734" fmla="*/ 1934356 h 2191719"/>
              <a:gd name="connsiteX1735" fmla="*/ 1213572 w 2046803"/>
              <a:gd name="connsiteY1735" fmla="*/ 1934392 h 2191719"/>
              <a:gd name="connsiteX1736" fmla="*/ 1213248 w 2046803"/>
              <a:gd name="connsiteY1736" fmla="*/ 1934068 h 2191719"/>
              <a:gd name="connsiteX1737" fmla="*/ 1212815 w 2046803"/>
              <a:gd name="connsiteY1737" fmla="*/ 1934068 h 2191719"/>
              <a:gd name="connsiteX1738" fmla="*/ 1212418 w 2046803"/>
              <a:gd name="connsiteY1738" fmla="*/ 1933743 h 2191719"/>
              <a:gd name="connsiteX1739" fmla="*/ 1212022 w 2046803"/>
              <a:gd name="connsiteY1739" fmla="*/ 1933743 h 2191719"/>
              <a:gd name="connsiteX1740" fmla="*/ 1211625 w 2046803"/>
              <a:gd name="connsiteY1740" fmla="*/ 1933455 h 2191719"/>
              <a:gd name="connsiteX1741" fmla="*/ 1211228 w 2046803"/>
              <a:gd name="connsiteY1741" fmla="*/ 1933455 h 2191719"/>
              <a:gd name="connsiteX1742" fmla="*/ 1210435 w 2046803"/>
              <a:gd name="connsiteY1742" fmla="*/ 1932806 h 2191719"/>
              <a:gd name="connsiteX1743" fmla="*/ 1210038 w 2046803"/>
              <a:gd name="connsiteY1743" fmla="*/ 1932842 h 2191719"/>
              <a:gd name="connsiteX1744" fmla="*/ 1209642 w 2046803"/>
              <a:gd name="connsiteY1744" fmla="*/ 1932518 h 2191719"/>
              <a:gd name="connsiteX1745" fmla="*/ 1209245 w 2046803"/>
              <a:gd name="connsiteY1745" fmla="*/ 1932518 h 2191719"/>
              <a:gd name="connsiteX1746" fmla="*/ 1208812 w 2046803"/>
              <a:gd name="connsiteY1746" fmla="*/ 1932230 h 2191719"/>
              <a:gd name="connsiteX1747" fmla="*/ 1208416 w 2046803"/>
              <a:gd name="connsiteY1747" fmla="*/ 1932230 h 2191719"/>
              <a:gd name="connsiteX1748" fmla="*/ 1208055 w 2046803"/>
              <a:gd name="connsiteY1748" fmla="*/ 1931905 h 2191719"/>
              <a:gd name="connsiteX1749" fmla="*/ 1207659 w 2046803"/>
              <a:gd name="connsiteY1749" fmla="*/ 1931905 h 2191719"/>
              <a:gd name="connsiteX1750" fmla="*/ 1205062 w 2046803"/>
              <a:gd name="connsiteY1750" fmla="*/ 1929923 h 2191719"/>
              <a:gd name="connsiteX1751" fmla="*/ 1205062 w 2046803"/>
              <a:gd name="connsiteY1751" fmla="*/ 1929599 h 2191719"/>
              <a:gd name="connsiteX1752" fmla="*/ 1203656 w 2046803"/>
              <a:gd name="connsiteY1752" fmla="*/ 1928481 h 2191719"/>
              <a:gd name="connsiteX1753" fmla="*/ 1203260 w 2046803"/>
              <a:gd name="connsiteY1753" fmla="*/ 1928517 h 2191719"/>
              <a:gd name="connsiteX1754" fmla="*/ 1201889 w 2046803"/>
              <a:gd name="connsiteY1754" fmla="*/ 1927436 h 2191719"/>
              <a:gd name="connsiteX1755" fmla="*/ 1201853 w 2046803"/>
              <a:gd name="connsiteY1755" fmla="*/ 1926787 h 2191719"/>
              <a:gd name="connsiteX1756" fmla="*/ 1201457 w 2046803"/>
              <a:gd name="connsiteY1756" fmla="*/ 1926499 h 2191719"/>
              <a:gd name="connsiteX1757" fmla="*/ 1201457 w 2046803"/>
              <a:gd name="connsiteY1757" fmla="*/ 1926211 h 2191719"/>
              <a:gd name="connsiteX1758" fmla="*/ 1201060 w 2046803"/>
              <a:gd name="connsiteY1758" fmla="*/ 1925886 h 2191719"/>
              <a:gd name="connsiteX1759" fmla="*/ 1201060 w 2046803"/>
              <a:gd name="connsiteY1759" fmla="*/ 1925598 h 2191719"/>
              <a:gd name="connsiteX1760" fmla="*/ 1200627 w 2046803"/>
              <a:gd name="connsiteY1760" fmla="*/ 1925274 h 2191719"/>
              <a:gd name="connsiteX1761" fmla="*/ 1200663 w 2046803"/>
              <a:gd name="connsiteY1761" fmla="*/ 1924949 h 2191719"/>
              <a:gd name="connsiteX1762" fmla="*/ 1200267 w 2046803"/>
              <a:gd name="connsiteY1762" fmla="*/ 1924625 h 2191719"/>
              <a:gd name="connsiteX1763" fmla="*/ 1200267 w 2046803"/>
              <a:gd name="connsiteY1763" fmla="*/ 1924337 h 2191719"/>
              <a:gd name="connsiteX1764" fmla="*/ 1199654 w 2046803"/>
              <a:gd name="connsiteY1764" fmla="*/ 1923904 h 2191719"/>
              <a:gd name="connsiteX1765" fmla="*/ 1199257 w 2046803"/>
              <a:gd name="connsiteY1765" fmla="*/ 1923868 h 2191719"/>
              <a:gd name="connsiteX1766" fmla="*/ 1198464 w 2046803"/>
              <a:gd name="connsiteY1766" fmla="*/ 1923256 h 2191719"/>
              <a:gd name="connsiteX1767" fmla="*/ 1197707 w 2046803"/>
              <a:gd name="connsiteY1767" fmla="*/ 1923292 h 2191719"/>
              <a:gd name="connsiteX1768" fmla="*/ 1197274 w 2046803"/>
              <a:gd name="connsiteY1768" fmla="*/ 1922931 h 2191719"/>
              <a:gd name="connsiteX1769" fmla="*/ 1196517 w 2046803"/>
              <a:gd name="connsiteY1769" fmla="*/ 1922967 h 2191719"/>
              <a:gd name="connsiteX1770" fmla="*/ 1196048 w 2046803"/>
              <a:gd name="connsiteY1770" fmla="*/ 1922643 h 2191719"/>
              <a:gd name="connsiteX1771" fmla="*/ 1193308 w 2046803"/>
              <a:gd name="connsiteY1771" fmla="*/ 1922643 h 2191719"/>
              <a:gd name="connsiteX1772" fmla="*/ 1192911 w 2046803"/>
              <a:gd name="connsiteY1772" fmla="*/ 1922355 h 2191719"/>
              <a:gd name="connsiteX1773" fmla="*/ 1190928 w 2046803"/>
              <a:gd name="connsiteY1773" fmla="*/ 1922355 h 2191719"/>
              <a:gd name="connsiteX1774" fmla="*/ 1190531 w 2046803"/>
              <a:gd name="connsiteY1774" fmla="*/ 1922679 h 2191719"/>
              <a:gd name="connsiteX1775" fmla="*/ 1189774 w 2046803"/>
              <a:gd name="connsiteY1775" fmla="*/ 1922679 h 2191719"/>
              <a:gd name="connsiteX1776" fmla="*/ 1189341 w 2046803"/>
              <a:gd name="connsiteY1776" fmla="*/ 1923003 h 2191719"/>
              <a:gd name="connsiteX1777" fmla="*/ 1188151 w 2046803"/>
              <a:gd name="connsiteY1777" fmla="*/ 1923003 h 2191719"/>
              <a:gd name="connsiteX1778" fmla="*/ 1187755 w 2046803"/>
              <a:gd name="connsiteY1778" fmla="*/ 1923328 h 2191719"/>
              <a:gd name="connsiteX1779" fmla="*/ 1186601 w 2046803"/>
              <a:gd name="connsiteY1779" fmla="*/ 1923328 h 2191719"/>
              <a:gd name="connsiteX1780" fmla="*/ 1186168 w 2046803"/>
              <a:gd name="connsiteY1780" fmla="*/ 1923652 h 2191719"/>
              <a:gd name="connsiteX1781" fmla="*/ 1185375 w 2046803"/>
              <a:gd name="connsiteY1781" fmla="*/ 1923652 h 2191719"/>
              <a:gd name="connsiteX1782" fmla="*/ 1185050 w 2046803"/>
              <a:gd name="connsiteY1782" fmla="*/ 1923940 h 2191719"/>
              <a:gd name="connsiteX1783" fmla="*/ 1184221 w 2046803"/>
              <a:gd name="connsiteY1783" fmla="*/ 1923940 h 2191719"/>
              <a:gd name="connsiteX1784" fmla="*/ 1183824 w 2046803"/>
              <a:gd name="connsiteY1784" fmla="*/ 1924265 h 2191719"/>
              <a:gd name="connsiteX1785" fmla="*/ 1183392 w 2046803"/>
              <a:gd name="connsiteY1785" fmla="*/ 1924301 h 2191719"/>
              <a:gd name="connsiteX1786" fmla="*/ 1183031 w 2046803"/>
              <a:gd name="connsiteY1786" fmla="*/ 1924589 h 2191719"/>
              <a:gd name="connsiteX1787" fmla="*/ 1182238 w 2046803"/>
              <a:gd name="connsiteY1787" fmla="*/ 1924589 h 2191719"/>
              <a:gd name="connsiteX1788" fmla="*/ 1181877 w 2046803"/>
              <a:gd name="connsiteY1788" fmla="*/ 1924913 h 2191719"/>
              <a:gd name="connsiteX1789" fmla="*/ 1180651 w 2046803"/>
              <a:gd name="connsiteY1789" fmla="*/ 1924913 h 2191719"/>
              <a:gd name="connsiteX1790" fmla="*/ 1180254 w 2046803"/>
              <a:gd name="connsiteY1790" fmla="*/ 1925238 h 2191719"/>
              <a:gd name="connsiteX1791" fmla="*/ 1178271 w 2046803"/>
              <a:gd name="connsiteY1791" fmla="*/ 1925274 h 2191719"/>
              <a:gd name="connsiteX1792" fmla="*/ 1177875 w 2046803"/>
              <a:gd name="connsiteY1792" fmla="*/ 1925598 h 2191719"/>
              <a:gd name="connsiteX1793" fmla="*/ 1177117 w 2046803"/>
              <a:gd name="connsiteY1793" fmla="*/ 1925598 h 2191719"/>
              <a:gd name="connsiteX1794" fmla="*/ 1176721 w 2046803"/>
              <a:gd name="connsiteY1794" fmla="*/ 1925274 h 2191719"/>
              <a:gd name="connsiteX1795" fmla="*/ 1175891 w 2046803"/>
              <a:gd name="connsiteY1795" fmla="*/ 1925274 h 2191719"/>
              <a:gd name="connsiteX1796" fmla="*/ 1175495 w 2046803"/>
              <a:gd name="connsiteY1796" fmla="*/ 1924949 h 2191719"/>
              <a:gd name="connsiteX1797" fmla="*/ 1175098 w 2046803"/>
              <a:gd name="connsiteY1797" fmla="*/ 1924949 h 2191719"/>
              <a:gd name="connsiteX1798" fmla="*/ 1174521 w 2046803"/>
              <a:gd name="connsiteY1798" fmla="*/ 1924481 h 2191719"/>
              <a:gd name="connsiteX1799" fmla="*/ 1174557 w 2046803"/>
              <a:gd name="connsiteY1799" fmla="*/ 1924193 h 2191719"/>
              <a:gd name="connsiteX1800" fmla="*/ 1174774 w 2046803"/>
              <a:gd name="connsiteY1800" fmla="*/ 1924012 h 2191719"/>
              <a:gd name="connsiteX1801" fmla="*/ 1176757 w 2046803"/>
              <a:gd name="connsiteY1801" fmla="*/ 1924012 h 2191719"/>
              <a:gd name="connsiteX1802" fmla="*/ 1177153 w 2046803"/>
              <a:gd name="connsiteY1802" fmla="*/ 1923724 h 2191719"/>
              <a:gd name="connsiteX1803" fmla="*/ 1177514 w 2046803"/>
              <a:gd name="connsiteY1803" fmla="*/ 1923724 h 2191719"/>
              <a:gd name="connsiteX1804" fmla="*/ 1177730 w 2046803"/>
              <a:gd name="connsiteY1804" fmla="*/ 1923544 h 2191719"/>
              <a:gd name="connsiteX1805" fmla="*/ 1177694 w 2046803"/>
              <a:gd name="connsiteY1805" fmla="*/ 1923219 h 2191719"/>
              <a:gd name="connsiteX1806" fmla="*/ 1178091 w 2046803"/>
              <a:gd name="connsiteY1806" fmla="*/ 1922895 h 2191719"/>
              <a:gd name="connsiteX1807" fmla="*/ 1178091 w 2046803"/>
              <a:gd name="connsiteY1807" fmla="*/ 1920444 h 2191719"/>
              <a:gd name="connsiteX1808" fmla="*/ 1178704 w 2046803"/>
              <a:gd name="connsiteY1808" fmla="*/ 1919940 h 2191719"/>
              <a:gd name="connsiteX1809" fmla="*/ 1179101 w 2046803"/>
              <a:gd name="connsiteY1809" fmla="*/ 1919940 h 2191719"/>
              <a:gd name="connsiteX1810" fmla="*/ 1179497 w 2046803"/>
              <a:gd name="connsiteY1810" fmla="*/ 1919651 h 2191719"/>
              <a:gd name="connsiteX1811" fmla="*/ 1180291 w 2046803"/>
              <a:gd name="connsiteY1811" fmla="*/ 1919651 h 2191719"/>
              <a:gd name="connsiteX1812" fmla="*/ 1180651 w 2046803"/>
              <a:gd name="connsiteY1812" fmla="*/ 1919363 h 2191719"/>
              <a:gd name="connsiteX1813" fmla="*/ 1181048 w 2046803"/>
              <a:gd name="connsiteY1813" fmla="*/ 1919327 h 2191719"/>
              <a:gd name="connsiteX1814" fmla="*/ 1181480 w 2046803"/>
              <a:gd name="connsiteY1814" fmla="*/ 1919003 h 2191719"/>
              <a:gd name="connsiteX1815" fmla="*/ 1181877 w 2046803"/>
              <a:gd name="connsiteY1815" fmla="*/ 1919039 h 2191719"/>
              <a:gd name="connsiteX1816" fmla="*/ 1182815 w 2046803"/>
              <a:gd name="connsiteY1816" fmla="*/ 1918210 h 2191719"/>
              <a:gd name="connsiteX1817" fmla="*/ 1182815 w 2046803"/>
              <a:gd name="connsiteY1817" fmla="*/ 1917922 h 2191719"/>
              <a:gd name="connsiteX1818" fmla="*/ 1183211 w 2046803"/>
              <a:gd name="connsiteY1818" fmla="*/ 1917633 h 2191719"/>
              <a:gd name="connsiteX1819" fmla="*/ 1183247 w 2046803"/>
              <a:gd name="connsiteY1819" fmla="*/ 1916984 h 2191719"/>
              <a:gd name="connsiteX1820" fmla="*/ 1183644 w 2046803"/>
              <a:gd name="connsiteY1820" fmla="*/ 1916660 h 2191719"/>
              <a:gd name="connsiteX1821" fmla="*/ 1183644 w 2046803"/>
              <a:gd name="connsiteY1821" fmla="*/ 1916336 h 2191719"/>
              <a:gd name="connsiteX1822" fmla="*/ 1184005 w 2046803"/>
              <a:gd name="connsiteY1822" fmla="*/ 1916047 h 2191719"/>
              <a:gd name="connsiteX1823" fmla="*/ 1184005 w 2046803"/>
              <a:gd name="connsiteY1823" fmla="*/ 1915110 h 2191719"/>
              <a:gd name="connsiteX1824" fmla="*/ 1184401 w 2046803"/>
              <a:gd name="connsiteY1824" fmla="*/ 1914786 h 2191719"/>
              <a:gd name="connsiteX1825" fmla="*/ 1184401 w 2046803"/>
              <a:gd name="connsiteY1825" fmla="*/ 1914498 h 2191719"/>
              <a:gd name="connsiteX1826" fmla="*/ 1185591 w 2046803"/>
              <a:gd name="connsiteY1826" fmla="*/ 1913525 h 2191719"/>
              <a:gd name="connsiteX1827" fmla="*/ 1185555 w 2046803"/>
              <a:gd name="connsiteY1827" fmla="*/ 1913236 h 2191719"/>
              <a:gd name="connsiteX1828" fmla="*/ 1185988 w 2046803"/>
              <a:gd name="connsiteY1828" fmla="*/ 1912912 h 2191719"/>
              <a:gd name="connsiteX1829" fmla="*/ 1185952 w 2046803"/>
              <a:gd name="connsiteY1829" fmla="*/ 1912624 h 2191719"/>
              <a:gd name="connsiteX1830" fmla="*/ 1186384 w 2046803"/>
              <a:gd name="connsiteY1830" fmla="*/ 1912299 h 2191719"/>
              <a:gd name="connsiteX1831" fmla="*/ 1186348 w 2046803"/>
              <a:gd name="connsiteY1831" fmla="*/ 1911326 h 2191719"/>
              <a:gd name="connsiteX1832" fmla="*/ 1186745 w 2046803"/>
              <a:gd name="connsiteY1832" fmla="*/ 1911038 h 2191719"/>
              <a:gd name="connsiteX1833" fmla="*/ 1186745 w 2046803"/>
              <a:gd name="connsiteY1833" fmla="*/ 1910101 h 2191719"/>
              <a:gd name="connsiteX1834" fmla="*/ 1187142 w 2046803"/>
              <a:gd name="connsiteY1834" fmla="*/ 1909776 h 2191719"/>
              <a:gd name="connsiteX1835" fmla="*/ 1187142 w 2046803"/>
              <a:gd name="connsiteY1835" fmla="*/ 1909488 h 2191719"/>
              <a:gd name="connsiteX1836" fmla="*/ 1188512 w 2046803"/>
              <a:gd name="connsiteY1836" fmla="*/ 1908407 h 2191719"/>
              <a:gd name="connsiteX1837" fmla="*/ 1188908 w 2046803"/>
              <a:gd name="connsiteY1837" fmla="*/ 1908371 h 2191719"/>
              <a:gd name="connsiteX1838" fmla="*/ 1189305 w 2046803"/>
              <a:gd name="connsiteY1838" fmla="*/ 1908046 h 2191719"/>
              <a:gd name="connsiteX1839" fmla="*/ 1189702 w 2046803"/>
              <a:gd name="connsiteY1839" fmla="*/ 1908083 h 2191719"/>
              <a:gd name="connsiteX1840" fmla="*/ 1190098 w 2046803"/>
              <a:gd name="connsiteY1840" fmla="*/ 1907758 h 2191719"/>
              <a:gd name="connsiteX1841" fmla="*/ 1190856 w 2046803"/>
              <a:gd name="connsiteY1841" fmla="*/ 1907722 h 2191719"/>
              <a:gd name="connsiteX1842" fmla="*/ 1191288 w 2046803"/>
              <a:gd name="connsiteY1842" fmla="*/ 1908046 h 2191719"/>
              <a:gd name="connsiteX1843" fmla="*/ 1192478 w 2046803"/>
              <a:gd name="connsiteY1843" fmla="*/ 1908046 h 2191719"/>
              <a:gd name="connsiteX1844" fmla="*/ 1193452 w 2046803"/>
              <a:gd name="connsiteY1844" fmla="*/ 1908839 h 2191719"/>
              <a:gd name="connsiteX1845" fmla="*/ 1193452 w 2046803"/>
              <a:gd name="connsiteY1845" fmla="*/ 1909416 h 2191719"/>
              <a:gd name="connsiteX1846" fmla="*/ 1193848 w 2046803"/>
              <a:gd name="connsiteY1846" fmla="*/ 1909740 h 2191719"/>
              <a:gd name="connsiteX1847" fmla="*/ 1193884 w 2046803"/>
              <a:gd name="connsiteY1847" fmla="*/ 1910353 h 2191719"/>
              <a:gd name="connsiteX1848" fmla="*/ 1194281 w 2046803"/>
              <a:gd name="connsiteY1848" fmla="*/ 1910713 h 2191719"/>
              <a:gd name="connsiteX1849" fmla="*/ 1194281 w 2046803"/>
              <a:gd name="connsiteY1849" fmla="*/ 1911002 h 2191719"/>
              <a:gd name="connsiteX1850" fmla="*/ 1193884 w 2046803"/>
              <a:gd name="connsiteY1850" fmla="*/ 1911290 h 2191719"/>
              <a:gd name="connsiteX1851" fmla="*/ 1193884 w 2046803"/>
              <a:gd name="connsiteY1851" fmla="*/ 1911939 h 2191719"/>
              <a:gd name="connsiteX1852" fmla="*/ 1193488 w 2046803"/>
              <a:gd name="connsiteY1852" fmla="*/ 1912263 h 2191719"/>
              <a:gd name="connsiteX1853" fmla="*/ 1193488 w 2046803"/>
              <a:gd name="connsiteY1853" fmla="*/ 1912876 h 2191719"/>
              <a:gd name="connsiteX1854" fmla="*/ 1193091 w 2046803"/>
              <a:gd name="connsiteY1854" fmla="*/ 1913200 h 2191719"/>
              <a:gd name="connsiteX1855" fmla="*/ 1193091 w 2046803"/>
              <a:gd name="connsiteY1855" fmla="*/ 1913489 h 2191719"/>
              <a:gd name="connsiteX1856" fmla="*/ 1193488 w 2046803"/>
              <a:gd name="connsiteY1856" fmla="*/ 1913813 h 2191719"/>
              <a:gd name="connsiteX1857" fmla="*/ 1193488 w 2046803"/>
              <a:gd name="connsiteY1857" fmla="*/ 1915687 h 2191719"/>
              <a:gd name="connsiteX1858" fmla="*/ 1193091 w 2046803"/>
              <a:gd name="connsiteY1858" fmla="*/ 1915975 h 2191719"/>
              <a:gd name="connsiteX1859" fmla="*/ 1193091 w 2046803"/>
              <a:gd name="connsiteY1859" fmla="*/ 1916336 h 2191719"/>
              <a:gd name="connsiteX1860" fmla="*/ 1193308 w 2046803"/>
              <a:gd name="connsiteY1860" fmla="*/ 1916444 h 2191719"/>
              <a:gd name="connsiteX1861" fmla="*/ 1193884 w 2046803"/>
              <a:gd name="connsiteY1861" fmla="*/ 1915975 h 2191719"/>
              <a:gd name="connsiteX1862" fmla="*/ 1193884 w 2046803"/>
              <a:gd name="connsiteY1862" fmla="*/ 1915687 h 2191719"/>
              <a:gd name="connsiteX1863" fmla="*/ 1194317 w 2046803"/>
              <a:gd name="connsiteY1863" fmla="*/ 1915399 h 2191719"/>
              <a:gd name="connsiteX1864" fmla="*/ 1194281 w 2046803"/>
              <a:gd name="connsiteY1864" fmla="*/ 1912552 h 2191719"/>
              <a:gd name="connsiteX1865" fmla="*/ 1195074 w 2046803"/>
              <a:gd name="connsiteY1865" fmla="*/ 1911939 h 2191719"/>
              <a:gd name="connsiteX1866" fmla="*/ 1195074 w 2046803"/>
              <a:gd name="connsiteY1866" fmla="*/ 1909740 h 2191719"/>
              <a:gd name="connsiteX1867" fmla="*/ 1194245 w 2046803"/>
              <a:gd name="connsiteY1867" fmla="*/ 1909128 h 2191719"/>
              <a:gd name="connsiteX1868" fmla="*/ 1194245 w 2046803"/>
              <a:gd name="connsiteY1868" fmla="*/ 1908227 h 2191719"/>
              <a:gd name="connsiteX1869" fmla="*/ 1194858 w 2046803"/>
              <a:gd name="connsiteY1869" fmla="*/ 1907722 h 2191719"/>
              <a:gd name="connsiteX1870" fmla="*/ 1197598 w 2046803"/>
              <a:gd name="connsiteY1870" fmla="*/ 1907722 h 2191719"/>
              <a:gd name="connsiteX1871" fmla="*/ 1197959 w 2046803"/>
              <a:gd name="connsiteY1871" fmla="*/ 1907398 h 2191719"/>
              <a:gd name="connsiteX1872" fmla="*/ 1199185 w 2046803"/>
              <a:gd name="connsiteY1872" fmla="*/ 1907398 h 2191719"/>
              <a:gd name="connsiteX1873" fmla="*/ 1199582 w 2046803"/>
              <a:gd name="connsiteY1873" fmla="*/ 1907109 h 2191719"/>
              <a:gd name="connsiteX1874" fmla="*/ 1199978 w 2046803"/>
              <a:gd name="connsiteY1874" fmla="*/ 1907073 h 2191719"/>
              <a:gd name="connsiteX1875" fmla="*/ 1200375 w 2046803"/>
              <a:gd name="connsiteY1875" fmla="*/ 1906749 h 2191719"/>
              <a:gd name="connsiteX1876" fmla="*/ 1200772 w 2046803"/>
              <a:gd name="connsiteY1876" fmla="*/ 1906785 h 2191719"/>
              <a:gd name="connsiteX1877" fmla="*/ 1201168 w 2046803"/>
              <a:gd name="connsiteY1877" fmla="*/ 1906461 h 2191719"/>
              <a:gd name="connsiteX1878" fmla="*/ 1201565 w 2046803"/>
              <a:gd name="connsiteY1878" fmla="*/ 1906461 h 2191719"/>
              <a:gd name="connsiteX1879" fmla="*/ 1201961 w 2046803"/>
              <a:gd name="connsiteY1879" fmla="*/ 1906136 h 2191719"/>
              <a:gd name="connsiteX1880" fmla="*/ 1202358 w 2046803"/>
              <a:gd name="connsiteY1880" fmla="*/ 1906136 h 2191719"/>
              <a:gd name="connsiteX1881" fmla="*/ 1202538 w 2046803"/>
              <a:gd name="connsiteY1881" fmla="*/ 1905956 h 2191719"/>
              <a:gd name="connsiteX1882" fmla="*/ 1202538 w 2046803"/>
              <a:gd name="connsiteY1882" fmla="*/ 1905632 h 2191719"/>
              <a:gd name="connsiteX1883" fmla="*/ 1202755 w 2046803"/>
              <a:gd name="connsiteY1883" fmla="*/ 1905488 h 2191719"/>
              <a:gd name="connsiteX1884" fmla="*/ 1203115 w 2046803"/>
              <a:gd name="connsiteY1884" fmla="*/ 1905488 h 2191719"/>
              <a:gd name="connsiteX1885" fmla="*/ 1203512 w 2046803"/>
              <a:gd name="connsiteY1885" fmla="*/ 1905163 h 2191719"/>
              <a:gd name="connsiteX1886" fmla="*/ 1203909 w 2046803"/>
              <a:gd name="connsiteY1886" fmla="*/ 1905163 h 2191719"/>
              <a:gd name="connsiteX1887" fmla="*/ 1205099 w 2046803"/>
              <a:gd name="connsiteY1887" fmla="*/ 1904262 h 2191719"/>
              <a:gd name="connsiteX1888" fmla="*/ 1205531 w 2046803"/>
              <a:gd name="connsiteY1888" fmla="*/ 1904226 h 2191719"/>
              <a:gd name="connsiteX1889" fmla="*/ 1207478 w 2046803"/>
              <a:gd name="connsiteY1889" fmla="*/ 1902676 h 2191719"/>
              <a:gd name="connsiteX1890" fmla="*/ 1207875 w 2046803"/>
              <a:gd name="connsiteY1890" fmla="*/ 1902676 h 2191719"/>
              <a:gd name="connsiteX1891" fmla="*/ 1208091 w 2046803"/>
              <a:gd name="connsiteY1891" fmla="*/ 1902496 h 2191719"/>
              <a:gd name="connsiteX1892" fmla="*/ 1208091 w 2046803"/>
              <a:gd name="connsiteY1892" fmla="*/ 1902172 h 2191719"/>
              <a:gd name="connsiteX1893" fmla="*/ 1208272 w 2046803"/>
              <a:gd name="connsiteY1893" fmla="*/ 1902028 h 2191719"/>
              <a:gd name="connsiteX1894" fmla="*/ 1208668 w 2046803"/>
              <a:gd name="connsiteY1894" fmla="*/ 1902028 h 2191719"/>
              <a:gd name="connsiteX1895" fmla="*/ 1209425 w 2046803"/>
              <a:gd name="connsiteY1895" fmla="*/ 1901379 h 2191719"/>
              <a:gd name="connsiteX1896" fmla="*/ 1209858 w 2046803"/>
              <a:gd name="connsiteY1896" fmla="*/ 1901379 h 2191719"/>
              <a:gd name="connsiteX1897" fmla="*/ 1210255 w 2046803"/>
              <a:gd name="connsiteY1897" fmla="*/ 1901055 h 2191719"/>
              <a:gd name="connsiteX1898" fmla="*/ 1210615 w 2046803"/>
              <a:gd name="connsiteY1898" fmla="*/ 1901055 h 2191719"/>
              <a:gd name="connsiteX1899" fmla="*/ 1211409 w 2046803"/>
              <a:gd name="connsiteY1899" fmla="*/ 1900442 h 2191719"/>
              <a:gd name="connsiteX1900" fmla="*/ 1213031 w 2046803"/>
              <a:gd name="connsiteY1900" fmla="*/ 1900442 h 2191719"/>
              <a:gd name="connsiteX1901" fmla="*/ 1213428 w 2046803"/>
              <a:gd name="connsiteY1901" fmla="*/ 1900694 h 2191719"/>
              <a:gd name="connsiteX1902" fmla="*/ 1214582 w 2046803"/>
              <a:gd name="connsiteY1902" fmla="*/ 1900694 h 2191719"/>
              <a:gd name="connsiteX1903" fmla="*/ 1215195 w 2046803"/>
              <a:gd name="connsiteY1903" fmla="*/ 1901163 h 2191719"/>
              <a:gd name="connsiteX1904" fmla="*/ 1215195 w 2046803"/>
              <a:gd name="connsiteY1904" fmla="*/ 1901487 h 2191719"/>
              <a:gd name="connsiteX1905" fmla="*/ 1214978 w 2046803"/>
              <a:gd name="connsiteY1905" fmla="*/ 1901631 h 2191719"/>
              <a:gd name="connsiteX1906" fmla="*/ 1214582 w 2046803"/>
              <a:gd name="connsiteY1906" fmla="*/ 1901667 h 2191719"/>
              <a:gd name="connsiteX1907" fmla="*/ 1214365 w 2046803"/>
              <a:gd name="connsiteY1907" fmla="*/ 1901812 h 2191719"/>
              <a:gd name="connsiteX1908" fmla="*/ 1215195 w 2046803"/>
              <a:gd name="connsiteY1908" fmla="*/ 1902460 h 2191719"/>
              <a:gd name="connsiteX1909" fmla="*/ 1215195 w 2046803"/>
              <a:gd name="connsiteY1909" fmla="*/ 1903686 h 2191719"/>
              <a:gd name="connsiteX1910" fmla="*/ 1214798 w 2046803"/>
              <a:gd name="connsiteY1910" fmla="*/ 1904010 h 2191719"/>
              <a:gd name="connsiteX1911" fmla="*/ 1214798 w 2046803"/>
              <a:gd name="connsiteY1911" fmla="*/ 1904334 h 2191719"/>
              <a:gd name="connsiteX1912" fmla="*/ 1214402 w 2046803"/>
              <a:gd name="connsiteY1912" fmla="*/ 1904659 h 2191719"/>
              <a:gd name="connsiteX1913" fmla="*/ 1214402 w 2046803"/>
              <a:gd name="connsiteY1913" fmla="*/ 1904911 h 2191719"/>
              <a:gd name="connsiteX1914" fmla="*/ 1213825 w 2046803"/>
              <a:gd name="connsiteY1914" fmla="*/ 1905416 h 2191719"/>
              <a:gd name="connsiteX1915" fmla="*/ 1213428 w 2046803"/>
              <a:gd name="connsiteY1915" fmla="*/ 1905380 h 2191719"/>
              <a:gd name="connsiteX1916" fmla="*/ 1213248 w 2046803"/>
              <a:gd name="connsiteY1916" fmla="*/ 1905560 h 2191719"/>
              <a:gd name="connsiteX1917" fmla="*/ 1213248 w 2046803"/>
              <a:gd name="connsiteY1917" fmla="*/ 1905884 h 2191719"/>
              <a:gd name="connsiteX1918" fmla="*/ 1212454 w 2046803"/>
              <a:gd name="connsiteY1918" fmla="*/ 1906533 h 2191719"/>
              <a:gd name="connsiteX1919" fmla="*/ 1212454 w 2046803"/>
              <a:gd name="connsiteY1919" fmla="*/ 1906857 h 2191719"/>
              <a:gd name="connsiteX1920" fmla="*/ 1212058 w 2046803"/>
              <a:gd name="connsiteY1920" fmla="*/ 1907182 h 2191719"/>
              <a:gd name="connsiteX1921" fmla="*/ 1212058 w 2046803"/>
              <a:gd name="connsiteY1921" fmla="*/ 1907758 h 2191719"/>
              <a:gd name="connsiteX1922" fmla="*/ 1212274 w 2046803"/>
              <a:gd name="connsiteY1922" fmla="*/ 1907902 h 2191719"/>
              <a:gd name="connsiteX1923" fmla="*/ 1213248 w 2046803"/>
              <a:gd name="connsiteY1923" fmla="*/ 1907145 h 2191719"/>
              <a:gd name="connsiteX1924" fmla="*/ 1213284 w 2046803"/>
              <a:gd name="connsiteY1924" fmla="*/ 1906821 h 2191719"/>
              <a:gd name="connsiteX1925" fmla="*/ 1213608 w 2046803"/>
              <a:gd name="connsiteY1925" fmla="*/ 1906533 h 2191719"/>
              <a:gd name="connsiteX1926" fmla="*/ 1213644 w 2046803"/>
              <a:gd name="connsiteY1926" fmla="*/ 1906208 h 2191719"/>
              <a:gd name="connsiteX1927" fmla="*/ 1215014 w 2046803"/>
              <a:gd name="connsiteY1927" fmla="*/ 1905091 h 2191719"/>
              <a:gd name="connsiteX1928" fmla="*/ 1215231 w 2046803"/>
              <a:gd name="connsiteY1928" fmla="*/ 1905235 h 2191719"/>
              <a:gd name="connsiteX1929" fmla="*/ 1215231 w 2046803"/>
              <a:gd name="connsiteY1929" fmla="*/ 1907109 h 2191719"/>
              <a:gd name="connsiteX1930" fmla="*/ 1215447 w 2046803"/>
              <a:gd name="connsiteY1930" fmla="*/ 1907254 h 2191719"/>
              <a:gd name="connsiteX1931" fmla="*/ 1215627 w 2046803"/>
              <a:gd name="connsiteY1931" fmla="*/ 1907145 h 2191719"/>
              <a:gd name="connsiteX1932" fmla="*/ 1215627 w 2046803"/>
              <a:gd name="connsiteY1932" fmla="*/ 1906821 h 2191719"/>
              <a:gd name="connsiteX1933" fmla="*/ 1215988 w 2046803"/>
              <a:gd name="connsiteY1933" fmla="*/ 1906461 h 2191719"/>
              <a:gd name="connsiteX1934" fmla="*/ 1215627 w 2046803"/>
              <a:gd name="connsiteY1934" fmla="*/ 1906208 h 2191719"/>
              <a:gd name="connsiteX1935" fmla="*/ 1215627 w 2046803"/>
              <a:gd name="connsiteY1935" fmla="*/ 1905560 h 2191719"/>
              <a:gd name="connsiteX1936" fmla="*/ 1215808 w 2046803"/>
              <a:gd name="connsiteY1936" fmla="*/ 1905416 h 2191719"/>
              <a:gd name="connsiteX1937" fmla="*/ 1216601 w 2046803"/>
              <a:gd name="connsiteY1937" fmla="*/ 1905380 h 2191719"/>
              <a:gd name="connsiteX1938" fmla="*/ 1216998 w 2046803"/>
              <a:gd name="connsiteY1938" fmla="*/ 1905704 h 2191719"/>
              <a:gd name="connsiteX1939" fmla="*/ 1217394 w 2046803"/>
              <a:gd name="connsiteY1939" fmla="*/ 1905704 h 2191719"/>
              <a:gd name="connsiteX1940" fmla="*/ 1217611 w 2046803"/>
              <a:gd name="connsiteY1940" fmla="*/ 1905524 h 2191719"/>
              <a:gd name="connsiteX1941" fmla="*/ 1217611 w 2046803"/>
              <a:gd name="connsiteY1941" fmla="*/ 1905199 h 2191719"/>
              <a:gd name="connsiteX1942" fmla="*/ 1217394 w 2046803"/>
              <a:gd name="connsiteY1942" fmla="*/ 1905091 h 2191719"/>
              <a:gd name="connsiteX1943" fmla="*/ 1216998 w 2046803"/>
              <a:gd name="connsiteY1943" fmla="*/ 1905091 h 2191719"/>
              <a:gd name="connsiteX1944" fmla="*/ 1215988 w 2046803"/>
              <a:gd name="connsiteY1944" fmla="*/ 1904298 h 2191719"/>
              <a:gd name="connsiteX1945" fmla="*/ 1215988 w 2046803"/>
              <a:gd name="connsiteY1945" fmla="*/ 1902136 h 2191719"/>
              <a:gd name="connsiteX1946" fmla="*/ 1216168 w 2046803"/>
              <a:gd name="connsiteY1946" fmla="*/ 1901992 h 2191719"/>
              <a:gd name="connsiteX1947" fmla="*/ 1217358 w 2046803"/>
              <a:gd name="connsiteY1947" fmla="*/ 1901992 h 2191719"/>
              <a:gd name="connsiteX1948" fmla="*/ 1217575 w 2046803"/>
              <a:gd name="connsiteY1948" fmla="*/ 1902136 h 2191719"/>
              <a:gd name="connsiteX1949" fmla="*/ 1217178 w 2046803"/>
              <a:gd name="connsiteY1949" fmla="*/ 1902460 h 2191719"/>
              <a:gd name="connsiteX1950" fmla="*/ 1217178 w 2046803"/>
              <a:gd name="connsiteY1950" fmla="*/ 1902785 h 2191719"/>
              <a:gd name="connsiteX1951" fmla="*/ 1216781 w 2046803"/>
              <a:gd name="connsiteY1951" fmla="*/ 1903073 h 2191719"/>
              <a:gd name="connsiteX1952" fmla="*/ 1217214 w 2046803"/>
              <a:gd name="connsiteY1952" fmla="*/ 1903361 h 2191719"/>
              <a:gd name="connsiteX1953" fmla="*/ 1217214 w 2046803"/>
              <a:gd name="connsiteY1953" fmla="*/ 1903686 h 2191719"/>
              <a:gd name="connsiteX1954" fmla="*/ 1217791 w 2046803"/>
              <a:gd name="connsiteY1954" fmla="*/ 1904154 h 2191719"/>
              <a:gd name="connsiteX1955" fmla="*/ 1218404 w 2046803"/>
              <a:gd name="connsiteY1955" fmla="*/ 1903686 h 2191719"/>
              <a:gd name="connsiteX1956" fmla="*/ 1218404 w 2046803"/>
              <a:gd name="connsiteY1956" fmla="*/ 1903361 h 2191719"/>
              <a:gd name="connsiteX1957" fmla="*/ 1218548 w 2046803"/>
              <a:gd name="connsiteY1957" fmla="*/ 1903181 h 2191719"/>
              <a:gd name="connsiteX1958" fmla="*/ 1218981 w 2046803"/>
              <a:gd name="connsiteY1958" fmla="*/ 1903181 h 2191719"/>
              <a:gd name="connsiteX1959" fmla="*/ 1219486 w 2046803"/>
              <a:gd name="connsiteY1959" fmla="*/ 1903577 h 2191719"/>
              <a:gd name="connsiteX1960" fmla="*/ 1219486 w 2046803"/>
              <a:gd name="connsiteY1960" fmla="*/ 1903902 h 2191719"/>
              <a:gd name="connsiteX1961" fmla="*/ 1220099 w 2046803"/>
              <a:gd name="connsiteY1961" fmla="*/ 1904370 h 2191719"/>
              <a:gd name="connsiteX1962" fmla="*/ 1222479 w 2046803"/>
              <a:gd name="connsiteY1962" fmla="*/ 1904334 h 2191719"/>
              <a:gd name="connsiteX1963" fmla="*/ 1223272 w 2046803"/>
              <a:gd name="connsiteY1963" fmla="*/ 1904947 h 2191719"/>
              <a:gd name="connsiteX1964" fmla="*/ 1223488 w 2046803"/>
              <a:gd name="connsiteY1964" fmla="*/ 1904803 h 2191719"/>
              <a:gd name="connsiteX1965" fmla="*/ 1223488 w 2046803"/>
              <a:gd name="connsiteY1965" fmla="*/ 1903866 h 2191719"/>
              <a:gd name="connsiteX1966" fmla="*/ 1223272 w 2046803"/>
              <a:gd name="connsiteY1966" fmla="*/ 1903722 h 2191719"/>
              <a:gd name="connsiteX1967" fmla="*/ 1222839 w 2046803"/>
              <a:gd name="connsiteY1967" fmla="*/ 1903722 h 2191719"/>
              <a:gd name="connsiteX1968" fmla="*/ 1222442 w 2046803"/>
              <a:gd name="connsiteY1968" fmla="*/ 1904046 h 2191719"/>
              <a:gd name="connsiteX1969" fmla="*/ 1221253 w 2046803"/>
              <a:gd name="connsiteY1969" fmla="*/ 1904046 h 2191719"/>
              <a:gd name="connsiteX1970" fmla="*/ 1220892 w 2046803"/>
              <a:gd name="connsiteY1970" fmla="*/ 1903722 h 2191719"/>
              <a:gd name="connsiteX1971" fmla="*/ 1220495 w 2046803"/>
              <a:gd name="connsiteY1971" fmla="*/ 1903758 h 2191719"/>
              <a:gd name="connsiteX1972" fmla="*/ 1219882 w 2046803"/>
              <a:gd name="connsiteY1972" fmla="*/ 1903289 h 2191719"/>
              <a:gd name="connsiteX1973" fmla="*/ 1219882 w 2046803"/>
              <a:gd name="connsiteY1973" fmla="*/ 1902929 h 2191719"/>
              <a:gd name="connsiteX1974" fmla="*/ 1221433 w 2046803"/>
              <a:gd name="connsiteY1974" fmla="*/ 1901703 h 2191719"/>
              <a:gd name="connsiteX1975" fmla="*/ 1221216 w 2046803"/>
              <a:gd name="connsiteY1975" fmla="*/ 1901559 h 2191719"/>
              <a:gd name="connsiteX1976" fmla="*/ 1220892 w 2046803"/>
              <a:gd name="connsiteY1976" fmla="*/ 1901559 h 2191719"/>
              <a:gd name="connsiteX1977" fmla="*/ 1220459 w 2046803"/>
              <a:gd name="connsiteY1977" fmla="*/ 1901235 h 2191719"/>
              <a:gd name="connsiteX1978" fmla="*/ 1219666 w 2046803"/>
              <a:gd name="connsiteY1978" fmla="*/ 1901235 h 2191719"/>
              <a:gd name="connsiteX1979" fmla="*/ 1219269 w 2046803"/>
              <a:gd name="connsiteY1979" fmla="*/ 1900947 h 2191719"/>
              <a:gd name="connsiteX1980" fmla="*/ 1218873 w 2046803"/>
              <a:gd name="connsiteY1980" fmla="*/ 1900947 h 2191719"/>
              <a:gd name="connsiteX1981" fmla="*/ 1218476 w 2046803"/>
              <a:gd name="connsiteY1981" fmla="*/ 1900622 h 2191719"/>
              <a:gd name="connsiteX1982" fmla="*/ 1218115 w 2046803"/>
              <a:gd name="connsiteY1982" fmla="*/ 1900658 h 2191719"/>
              <a:gd name="connsiteX1983" fmla="*/ 1217719 w 2046803"/>
              <a:gd name="connsiteY1983" fmla="*/ 1900983 h 2191719"/>
              <a:gd name="connsiteX1984" fmla="*/ 1216890 w 2046803"/>
              <a:gd name="connsiteY1984" fmla="*/ 1900947 h 2191719"/>
              <a:gd name="connsiteX1985" fmla="*/ 1216529 w 2046803"/>
              <a:gd name="connsiteY1985" fmla="*/ 1901271 h 2191719"/>
              <a:gd name="connsiteX1986" fmla="*/ 1215736 w 2046803"/>
              <a:gd name="connsiteY1986" fmla="*/ 1901271 h 2191719"/>
              <a:gd name="connsiteX1987" fmla="*/ 1215519 w 2046803"/>
              <a:gd name="connsiteY1987" fmla="*/ 1901127 h 2191719"/>
              <a:gd name="connsiteX1988" fmla="*/ 1215880 w 2046803"/>
              <a:gd name="connsiteY1988" fmla="*/ 1900802 h 2191719"/>
              <a:gd name="connsiteX1989" fmla="*/ 1215880 w 2046803"/>
              <a:gd name="connsiteY1989" fmla="*/ 1900514 h 2191719"/>
              <a:gd name="connsiteX1990" fmla="*/ 1216096 w 2046803"/>
              <a:gd name="connsiteY1990" fmla="*/ 1900370 h 2191719"/>
              <a:gd name="connsiteX1991" fmla="*/ 1216493 w 2046803"/>
              <a:gd name="connsiteY1991" fmla="*/ 1900370 h 2191719"/>
              <a:gd name="connsiteX1992" fmla="*/ 1217286 w 2046803"/>
              <a:gd name="connsiteY1992" fmla="*/ 1899721 h 2191719"/>
              <a:gd name="connsiteX1993" fmla="*/ 1218079 w 2046803"/>
              <a:gd name="connsiteY1993" fmla="*/ 1899721 h 2191719"/>
              <a:gd name="connsiteX1994" fmla="*/ 1218476 w 2046803"/>
              <a:gd name="connsiteY1994" fmla="*/ 1899397 h 2191719"/>
              <a:gd name="connsiteX1995" fmla="*/ 1218837 w 2046803"/>
              <a:gd name="connsiteY1995" fmla="*/ 1899397 h 2191719"/>
              <a:gd name="connsiteX1996" fmla="*/ 1219630 w 2046803"/>
              <a:gd name="connsiteY1996" fmla="*/ 1898748 h 2191719"/>
              <a:gd name="connsiteX1997" fmla="*/ 1220027 w 2046803"/>
              <a:gd name="connsiteY1997" fmla="*/ 1898748 h 2191719"/>
              <a:gd name="connsiteX1998" fmla="*/ 1220459 w 2046803"/>
              <a:gd name="connsiteY1998" fmla="*/ 1898460 h 2191719"/>
              <a:gd name="connsiteX1999" fmla="*/ 1220856 w 2046803"/>
              <a:gd name="connsiteY1999" fmla="*/ 1898460 h 2191719"/>
              <a:gd name="connsiteX2000" fmla="*/ 1221613 w 2046803"/>
              <a:gd name="connsiteY2000" fmla="*/ 1897811 h 2191719"/>
              <a:gd name="connsiteX2001" fmla="*/ 1222010 w 2046803"/>
              <a:gd name="connsiteY2001" fmla="*/ 1897811 h 2191719"/>
              <a:gd name="connsiteX2002" fmla="*/ 1222406 w 2046803"/>
              <a:gd name="connsiteY2002" fmla="*/ 1897487 h 2191719"/>
              <a:gd name="connsiteX2003" fmla="*/ 1222803 w 2046803"/>
              <a:gd name="connsiteY2003" fmla="*/ 1897487 h 2191719"/>
              <a:gd name="connsiteX2004" fmla="*/ 1223596 w 2046803"/>
              <a:gd name="connsiteY2004" fmla="*/ 1896838 h 2191719"/>
              <a:gd name="connsiteX2005" fmla="*/ 1224354 w 2046803"/>
              <a:gd name="connsiteY2005" fmla="*/ 1896838 h 2191719"/>
              <a:gd name="connsiteX2006" fmla="*/ 1224750 w 2046803"/>
              <a:gd name="connsiteY2006" fmla="*/ 1896550 h 2191719"/>
              <a:gd name="connsiteX2007" fmla="*/ 1225580 w 2046803"/>
              <a:gd name="connsiteY2007" fmla="*/ 1896550 h 2191719"/>
              <a:gd name="connsiteX2008" fmla="*/ 1225976 w 2046803"/>
              <a:gd name="connsiteY2008" fmla="*/ 1896225 h 2191719"/>
              <a:gd name="connsiteX2009" fmla="*/ 1226697 w 2046803"/>
              <a:gd name="connsiteY2009" fmla="*/ 1896225 h 2191719"/>
              <a:gd name="connsiteX2010" fmla="*/ 1227130 w 2046803"/>
              <a:gd name="connsiteY2010" fmla="*/ 1895901 h 2191719"/>
              <a:gd name="connsiteX2011" fmla="*/ 1227923 w 2046803"/>
              <a:gd name="connsiteY2011" fmla="*/ 1895865 h 2191719"/>
              <a:gd name="connsiteX2012" fmla="*/ 1228320 w 2046803"/>
              <a:gd name="connsiteY2012" fmla="*/ 1895577 h 2191719"/>
              <a:gd name="connsiteX2013" fmla="*/ 1228681 w 2046803"/>
              <a:gd name="connsiteY2013" fmla="*/ 1895541 h 2191719"/>
              <a:gd name="connsiteX2014" fmla="*/ 1229654 w 2046803"/>
              <a:gd name="connsiteY2014" fmla="*/ 1894784 h 2191719"/>
              <a:gd name="connsiteX2015" fmla="*/ 1229690 w 2046803"/>
              <a:gd name="connsiteY2015" fmla="*/ 1894459 h 2191719"/>
              <a:gd name="connsiteX2016" fmla="*/ 1230483 w 2046803"/>
              <a:gd name="connsiteY2016" fmla="*/ 1893847 h 2191719"/>
              <a:gd name="connsiteX2017" fmla="*/ 1230483 w 2046803"/>
              <a:gd name="connsiteY2017" fmla="*/ 1892874 h 2191719"/>
              <a:gd name="connsiteX2018" fmla="*/ 1230880 w 2046803"/>
              <a:gd name="connsiteY2018" fmla="*/ 1892549 h 2191719"/>
              <a:gd name="connsiteX2019" fmla="*/ 1230844 w 2046803"/>
              <a:gd name="connsiteY2019" fmla="*/ 1891973 h 2191719"/>
              <a:gd name="connsiteX2020" fmla="*/ 1231241 w 2046803"/>
              <a:gd name="connsiteY2020" fmla="*/ 1891648 h 2191719"/>
              <a:gd name="connsiteX2021" fmla="*/ 1231277 w 2046803"/>
              <a:gd name="connsiteY2021" fmla="*/ 1890711 h 2191719"/>
              <a:gd name="connsiteX2022" fmla="*/ 1231998 w 2046803"/>
              <a:gd name="connsiteY2022" fmla="*/ 1890098 h 2191719"/>
              <a:gd name="connsiteX2023" fmla="*/ 1231998 w 2046803"/>
              <a:gd name="connsiteY2023" fmla="*/ 1889774 h 2191719"/>
              <a:gd name="connsiteX2024" fmla="*/ 1232611 w 2046803"/>
              <a:gd name="connsiteY2024" fmla="*/ 1889306 h 2191719"/>
              <a:gd name="connsiteX2025" fmla="*/ 1233007 w 2046803"/>
              <a:gd name="connsiteY2025" fmla="*/ 1889269 h 2191719"/>
              <a:gd name="connsiteX2026" fmla="*/ 1233404 w 2046803"/>
              <a:gd name="connsiteY2026" fmla="*/ 1888945 h 2191719"/>
              <a:gd name="connsiteX2027" fmla="*/ 1233765 w 2046803"/>
              <a:gd name="connsiteY2027" fmla="*/ 1888945 h 2191719"/>
              <a:gd name="connsiteX2028" fmla="*/ 1234161 w 2046803"/>
              <a:gd name="connsiteY2028" fmla="*/ 1888657 h 2191719"/>
              <a:gd name="connsiteX2029" fmla="*/ 1234558 w 2046803"/>
              <a:gd name="connsiteY2029" fmla="*/ 1888657 h 2191719"/>
              <a:gd name="connsiteX2030" fmla="*/ 1235568 w 2046803"/>
              <a:gd name="connsiteY2030" fmla="*/ 1887900 h 2191719"/>
              <a:gd name="connsiteX2031" fmla="*/ 1235568 w 2046803"/>
              <a:gd name="connsiteY2031" fmla="*/ 1887576 h 2191719"/>
              <a:gd name="connsiteX2032" fmla="*/ 1235964 w 2046803"/>
              <a:gd name="connsiteY2032" fmla="*/ 1887251 h 2191719"/>
              <a:gd name="connsiteX2033" fmla="*/ 1235928 w 2046803"/>
              <a:gd name="connsiteY2033" fmla="*/ 1886603 h 2191719"/>
              <a:gd name="connsiteX2034" fmla="*/ 1236325 w 2046803"/>
              <a:gd name="connsiteY2034" fmla="*/ 1886314 h 2191719"/>
              <a:gd name="connsiteX2035" fmla="*/ 1236325 w 2046803"/>
              <a:gd name="connsiteY2035" fmla="*/ 1885990 h 2191719"/>
              <a:gd name="connsiteX2036" fmla="*/ 1237695 w 2046803"/>
              <a:gd name="connsiteY2036" fmla="*/ 1884909 h 2191719"/>
              <a:gd name="connsiteX2037" fmla="*/ 1238885 w 2046803"/>
              <a:gd name="connsiteY2037" fmla="*/ 1884873 h 2191719"/>
              <a:gd name="connsiteX2038" fmla="*/ 1055926 w 2046803"/>
              <a:gd name="connsiteY2038" fmla="*/ 1881088 h 2191719"/>
              <a:gd name="connsiteX2039" fmla="*/ 1055710 w 2046803"/>
              <a:gd name="connsiteY2039" fmla="*/ 1881124 h 2191719"/>
              <a:gd name="connsiteX2040" fmla="*/ 1055746 w 2046803"/>
              <a:gd name="connsiteY2040" fmla="*/ 1881124 h 2191719"/>
              <a:gd name="connsiteX2041" fmla="*/ 1002596 w 2046803"/>
              <a:gd name="connsiteY2041" fmla="*/ 1875358 h 2191719"/>
              <a:gd name="connsiteX2042" fmla="*/ 1002668 w 2046803"/>
              <a:gd name="connsiteY2042" fmla="*/ 1875394 h 2191719"/>
              <a:gd name="connsiteX2043" fmla="*/ 1002632 w 2046803"/>
              <a:gd name="connsiteY2043" fmla="*/ 1875358 h 2191719"/>
              <a:gd name="connsiteX2044" fmla="*/ 1335340 w 2046803"/>
              <a:gd name="connsiteY2044" fmla="*/ 1871357 h 2191719"/>
              <a:gd name="connsiteX2045" fmla="*/ 1335557 w 2046803"/>
              <a:gd name="connsiteY2045" fmla="*/ 1871538 h 2191719"/>
              <a:gd name="connsiteX2046" fmla="*/ 1335557 w 2046803"/>
              <a:gd name="connsiteY2046" fmla="*/ 1871826 h 2191719"/>
              <a:gd name="connsiteX2047" fmla="*/ 1334980 w 2046803"/>
              <a:gd name="connsiteY2047" fmla="*/ 1872331 h 2191719"/>
              <a:gd name="connsiteX2048" fmla="*/ 1334151 w 2046803"/>
              <a:gd name="connsiteY2048" fmla="*/ 1872331 h 2191719"/>
              <a:gd name="connsiteX2049" fmla="*/ 1333970 w 2046803"/>
              <a:gd name="connsiteY2049" fmla="*/ 1872186 h 2191719"/>
              <a:gd name="connsiteX2050" fmla="*/ 1333934 w 2046803"/>
              <a:gd name="connsiteY2050" fmla="*/ 1871538 h 2191719"/>
              <a:gd name="connsiteX2051" fmla="*/ 1334151 w 2046803"/>
              <a:gd name="connsiteY2051" fmla="*/ 1871393 h 2191719"/>
              <a:gd name="connsiteX2052" fmla="*/ 1310857 w 2046803"/>
              <a:gd name="connsiteY2052" fmla="*/ 1862095 h 2191719"/>
              <a:gd name="connsiteX2053" fmla="*/ 1311434 w 2046803"/>
              <a:gd name="connsiteY2053" fmla="*/ 1862600 h 2191719"/>
              <a:gd name="connsiteX2054" fmla="*/ 1311470 w 2046803"/>
              <a:gd name="connsiteY2054" fmla="*/ 1863825 h 2191719"/>
              <a:gd name="connsiteX2055" fmla="*/ 1311254 w 2046803"/>
              <a:gd name="connsiteY2055" fmla="*/ 1863969 h 2191719"/>
              <a:gd name="connsiteX2056" fmla="*/ 1310857 w 2046803"/>
              <a:gd name="connsiteY2056" fmla="*/ 1863969 h 2191719"/>
              <a:gd name="connsiteX2057" fmla="*/ 1310713 w 2046803"/>
              <a:gd name="connsiteY2057" fmla="*/ 1863825 h 2191719"/>
              <a:gd name="connsiteX2058" fmla="*/ 1310677 w 2046803"/>
              <a:gd name="connsiteY2058" fmla="*/ 1863501 h 2191719"/>
              <a:gd name="connsiteX2059" fmla="*/ 1310316 w 2046803"/>
              <a:gd name="connsiteY2059" fmla="*/ 1863176 h 2191719"/>
              <a:gd name="connsiteX2060" fmla="*/ 1310280 w 2046803"/>
              <a:gd name="connsiteY2060" fmla="*/ 1862600 h 2191719"/>
              <a:gd name="connsiteX2061" fmla="*/ 1309631 w 2046803"/>
              <a:gd name="connsiteY2061" fmla="*/ 1861158 h 2191719"/>
              <a:gd name="connsiteX2062" fmla="*/ 1310280 w 2046803"/>
              <a:gd name="connsiteY2062" fmla="*/ 1861627 h 2191719"/>
              <a:gd name="connsiteX2063" fmla="*/ 1310280 w 2046803"/>
              <a:gd name="connsiteY2063" fmla="*/ 1861951 h 2191719"/>
              <a:gd name="connsiteX2064" fmla="*/ 1309883 w 2046803"/>
              <a:gd name="connsiteY2064" fmla="*/ 1862275 h 2191719"/>
              <a:gd name="connsiteX2065" fmla="*/ 1309883 w 2046803"/>
              <a:gd name="connsiteY2065" fmla="*/ 1862600 h 2191719"/>
              <a:gd name="connsiteX2066" fmla="*/ 1309667 w 2046803"/>
              <a:gd name="connsiteY2066" fmla="*/ 1862744 h 2191719"/>
              <a:gd name="connsiteX2067" fmla="*/ 1309306 w 2046803"/>
              <a:gd name="connsiteY2067" fmla="*/ 1862744 h 2191719"/>
              <a:gd name="connsiteX2068" fmla="*/ 1309090 w 2046803"/>
              <a:gd name="connsiteY2068" fmla="*/ 1862600 h 2191719"/>
              <a:gd name="connsiteX2069" fmla="*/ 1309054 w 2046803"/>
              <a:gd name="connsiteY2069" fmla="*/ 1861338 h 2191719"/>
              <a:gd name="connsiteX2070" fmla="*/ 1309270 w 2046803"/>
              <a:gd name="connsiteY2070" fmla="*/ 1861194 h 2191719"/>
              <a:gd name="connsiteX2071" fmla="*/ 1280352 w 2046803"/>
              <a:gd name="connsiteY2071" fmla="*/ 1860293 h 2191719"/>
              <a:gd name="connsiteX2072" fmla="*/ 1280640 w 2046803"/>
              <a:gd name="connsiteY2072" fmla="*/ 1860293 h 2191719"/>
              <a:gd name="connsiteX2073" fmla="*/ 1280857 w 2046803"/>
              <a:gd name="connsiteY2073" fmla="*/ 1860437 h 2191719"/>
              <a:gd name="connsiteX2074" fmla="*/ 1280857 w 2046803"/>
              <a:gd name="connsiteY2074" fmla="*/ 1860690 h 2191719"/>
              <a:gd name="connsiteX2075" fmla="*/ 1280748 w 2046803"/>
              <a:gd name="connsiteY2075" fmla="*/ 1860906 h 2191719"/>
              <a:gd name="connsiteX2076" fmla="*/ 1280352 w 2046803"/>
              <a:gd name="connsiteY2076" fmla="*/ 1860906 h 2191719"/>
              <a:gd name="connsiteX2077" fmla="*/ 1280135 w 2046803"/>
              <a:gd name="connsiteY2077" fmla="*/ 1860798 h 2191719"/>
              <a:gd name="connsiteX2078" fmla="*/ 1280135 w 2046803"/>
              <a:gd name="connsiteY2078" fmla="*/ 1860509 h 2191719"/>
              <a:gd name="connsiteX2079" fmla="*/ 1310785 w 2046803"/>
              <a:gd name="connsiteY2079" fmla="*/ 1859284 h 2191719"/>
              <a:gd name="connsiteX2080" fmla="*/ 1311218 w 2046803"/>
              <a:gd name="connsiteY2080" fmla="*/ 1859284 h 2191719"/>
              <a:gd name="connsiteX2081" fmla="*/ 1311614 w 2046803"/>
              <a:gd name="connsiteY2081" fmla="*/ 1859608 h 2191719"/>
              <a:gd name="connsiteX2082" fmla="*/ 1312011 w 2046803"/>
              <a:gd name="connsiteY2082" fmla="*/ 1859608 h 2191719"/>
              <a:gd name="connsiteX2083" fmla="*/ 1312227 w 2046803"/>
              <a:gd name="connsiteY2083" fmla="*/ 1859752 h 2191719"/>
              <a:gd name="connsiteX2084" fmla="*/ 1312227 w 2046803"/>
              <a:gd name="connsiteY2084" fmla="*/ 1860077 h 2191719"/>
              <a:gd name="connsiteX2085" fmla="*/ 1313020 w 2046803"/>
              <a:gd name="connsiteY2085" fmla="*/ 1860653 h 2191719"/>
              <a:gd name="connsiteX2086" fmla="*/ 1313020 w 2046803"/>
              <a:gd name="connsiteY2086" fmla="*/ 1860978 h 2191719"/>
              <a:gd name="connsiteX2087" fmla="*/ 1312444 w 2046803"/>
              <a:gd name="connsiteY2087" fmla="*/ 1861482 h 2191719"/>
              <a:gd name="connsiteX2088" fmla="*/ 1311831 w 2046803"/>
              <a:gd name="connsiteY2088" fmla="*/ 1860978 h 2191719"/>
              <a:gd name="connsiteX2089" fmla="*/ 1311831 w 2046803"/>
              <a:gd name="connsiteY2089" fmla="*/ 1860690 h 2191719"/>
              <a:gd name="connsiteX2090" fmla="*/ 1310641 w 2046803"/>
              <a:gd name="connsiteY2090" fmla="*/ 1859789 h 2191719"/>
              <a:gd name="connsiteX2091" fmla="*/ 1310641 w 2046803"/>
              <a:gd name="connsiteY2091" fmla="*/ 1859464 h 2191719"/>
              <a:gd name="connsiteX2092" fmla="*/ 1320701 w 2046803"/>
              <a:gd name="connsiteY2092" fmla="*/ 1859140 h 2191719"/>
              <a:gd name="connsiteX2093" fmla="*/ 1320917 w 2046803"/>
              <a:gd name="connsiteY2093" fmla="*/ 1859320 h 2191719"/>
              <a:gd name="connsiteX2094" fmla="*/ 1320917 w 2046803"/>
              <a:gd name="connsiteY2094" fmla="*/ 1860257 h 2191719"/>
              <a:gd name="connsiteX2095" fmla="*/ 1321134 w 2046803"/>
              <a:gd name="connsiteY2095" fmla="*/ 1860401 h 2191719"/>
              <a:gd name="connsiteX2096" fmla="*/ 1321458 w 2046803"/>
              <a:gd name="connsiteY2096" fmla="*/ 1860401 h 2191719"/>
              <a:gd name="connsiteX2097" fmla="*/ 1321674 w 2046803"/>
              <a:gd name="connsiteY2097" fmla="*/ 1860257 h 2191719"/>
              <a:gd name="connsiteX2098" fmla="*/ 1321674 w 2046803"/>
              <a:gd name="connsiteY2098" fmla="*/ 1859933 h 2191719"/>
              <a:gd name="connsiteX2099" fmla="*/ 1321891 w 2046803"/>
              <a:gd name="connsiteY2099" fmla="*/ 1859752 h 2191719"/>
              <a:gd name="connsiteX2100" fmla="*/ 1322251 w 2046803"/>
              <a:gd name="connsiteY2100" fmla="*/ 1859752 h 2191719"/>
              <a:gd name="connsiteX2101" fmla="*/ 1322684 w 2046803"/>
              <a:gd name="connsiteY2101" fmla="*/ 1860041 h 2191719"/>
              <a:gd name="connsiteX2102" fmla="*/ 1323081 w 2046803"/>
              <a:gd name="connsiteY2102" fmla="*/ 1860077 h 2191719"/>
              <a:gd name="connsiteX2103" fmla="*/ 1323477 w 2046803"/>
              <a:gd name="connsiteY2103" fmla="*/ 1860365 h 2191719"/>
              <a:gd name="connsiteX2104" fmla="*/ 1323838 w 2046803"/>
              <a:gd name="connsiteY2104" fmla="*/ 1860365 h 2191719"/>
              <a:gd name="connsiteX2105" fmla="*/ 1324487 w 2046803"/>
              <a:gd name="connsiteY2105" fmla="*/ 1860798 h 2191719"/>
              <a:gd name="connsiteX2106" fmla="*/ 1324451 w 2046803"/>
              <a:gd name="connsiteY2106" fmla="*/ 1861410 h 2191719"/>
              <a:gd name="connsiteX2107" fmla="*/ 1324884 w 2046803"/>
              <a:gd name="connsiteY2107" fmla="*/ 1861735 h 2191719"/>
              <a:gd name="connsiteX2108" fmla="*/ 1324884 w 2046803"/>
              <a:gd name="connsiteY2108" fmla="*/ 1862383 h 2191719"/>
              <a:gd name="connsiteX2109" fmla="*/ 1325280 w 2046803"/>
              <a:gd name="connsiteY2109" fmla="*/ 1862708 h 2191719"/>
              <a:gd name="connsiteX2110" fmla="*/ 1324884 w 2046803"/>
              <a:gd name="connsiteY2110" fmla="*/ 1862960 h 2191719"/>
              <a:gd name="connsiteX2111" fmla="*/ 1324884 w 2046803"/>
              <a:gd name="connsiteY2111" fmla="*/ 1864221 h 2191719"/>
              <a:gd name="connsiteX2112" fmla="*/ 1324523 w 2046803"/>
              <a:gd name="connsiteY2112" fmla="*/ 1864546 h 2191719"/>
              <a:gd name="connsiteX2113" fmla="*/ 1324523 w 2046803"/>
              <a:gd name="connsiteY2113" fmla="*/ 1864834 h 2191719"/>
              <a:gd name="connsiteX2114" fmla="*/ 1324126 w 2046803"/>
              <a:gd name="connsiteY2114" fmla="*/ 1865159 h 2191719"/>
              <a:gd name="connsiteX2115" fmla="*/ 1324126 w 2046803"/>
              <a:gd name="connsiteY2115" fmla="*/ 1865483 h 2191719"/>
              <a:gd name="connsiteX2116" fmla="*/ 1323730 w 2046803"/>
              <a:gd name="connsiteY2116" fmla="*/ 1865807 h 2191719"/>
              <a:gd name="connsiteX2117" fmla="*/ 1323730 w 2046803"/>
              <a:gd name="connsiteY2117" fmla="*/ 1866456 h 2191719"/>
              <a:gd name="connsiteX2118" fmla="*/ 1324559 w 2046803"/>
              <a:gd name="connsiteY2118" fmla="*/ 1867069 h 2191719"/>
              <a:gd name="connsiteX2119" fmla="*/ 1324162 w 2046803"/>
              <a:gd name="connsiteY2119" fmla="*/ 1867357 h 2191719"/>
              <a:gd name="connsiteX2120" fmla="*/ 1324162 w 2046803"/>
              <a:gd name="connsiteY2120" fmla="*/ 1868618 h 2191719"/>
              <a:gd name="connsiteX2121" fmla="*/ 1323585 w 2046803"/>
              <a:gd name="connsiteY2121" fmla="*/ 1869087 h 2191719"/>
              <a:gd name="connsiteX2122" fmla="*/ 1323009 w 2046803"/>
              <a:gd name="connsiteY2122" fmla="*/ 1868618 h 2191719"/>
              <a:gd name="connsiteX2123" fmla="*/ 1323009 w 2046803"/>
              <a:gd name="connsiteY2123" fmla="*/ 1868330 h 2191719"/>
              <a:gd name="connsiteX2124" fmla="*/ 1322396 w 2046803"/>
              <a:gd name="connsiteY2124" fmla="*/ 1867862 h 2191719"/>
              <a:gd name="connsiteX2125" fmla="*/ 1321999 w 2046803"/>
              <a:gd name="connsiteY2125" fmla="*/ 1867862 h 2191719"/>
              <a:gd name="connsiteX2126" fmla="*/ 1321819 w 2046803"/>
              <a:gd name="connsiteY2126" fmla="*/ 1868042 h 2191719"/>
              <a:gd name="connsiteX2127" fmla="*/ 1321783 w 2046803"/>
              <a:gd name="connsiteY2127" fmla="*/ 1868330 h 2191719"/>
              <a:gd name="connsiteX2128" fmla="*/ 1321999 w 2046803"/>
              <a:gd name="connsiteY2128" fmla="*/ 1868510 h 2191719"/>
              <a:gd name="connsiteX2129" fmla="*/ 1322396 w 2046803"/>
              <a:gd name="connsiteY2129" fmla="*/ 1868510 h 2191719"/>
              <a:gd name="connsiteX2130" fmla="*/ 1322612 w 2046803"/>
              <a:gd name="connsiteY2130" fmla="*/ 1868654 h 2191719"/>
              <a:gd name="connsiteX2131" fmla="*/ 1322612 w 2046803"/>
              <a:gd name="connsiteY2131" fmla="*/ 1868979 h 2191719"/>
              <a:gd name="connsiteX2132" fmla="*/ 1323009 w 2046803"/>
              <a:gd name="connsiteY2132" fmla="*/ 1869267 h 2191719"/>
              <a:gd name="connsiteX2133" fmla="*/ 1322828 w 2046803"/>
              <a:gd name="connsiteY2133" fmla="*/ 1869411 h 2191719"/>
              <a:gd name="connsiteX2134" fmla="*/ 1321999 w 2046803"/>
              <a:gd name="connsiteY2134" fmla="*/ 1869411 h 2191719"/>
              <a:gd name="connsiteX2135" fmla="*/ 1321602 w 2046803"/>
              <a:gd name="connsiteY2135" fmla="*/ 1869736 h 2191719"/>
              <a:gd name="connsiteX2136" fmla="*/ 1321206 w 2046803"/>
              <a:gd name="connsiteY2136" fmla="*/ 1869736 h 2191719"/>
              <a:gd name="connsiteX2137" fmla="*/ 1320845 w 2046803"/>
              <a:gd name="connsiteY2137" fmla="*/ 1869447 h 2191719"/>
              <a:gd name="connsiteX2138" fmla="*/ 1320448 w 2046803"/>
              <a:gd name="connsiteY2138" fmla="*/ 1869447 h 2191719"/>
              <a:gd name="connsiteX2139" fmla="*/ 1320268 w 2046803"/>
              <a:gd name="connsiteY2139" fmla="*/ 1869591 h 2191719"/>
              <a:gd name="connsiteX2140" fmla="*/ 1320665 w 2046803"/>
              <a:gd name="connsiteY2140" fmla="*/ 1869916 h 2191719"/>
              <a:gd name="connsiteX2141" fmla="*/ 1320665 w 2046803"/>
              <a:gd name="connsiteY2141" fmla="*/ 1870240 h 2191719"/>
              <a:gd name="connsiteX2142" fmla="*/ 1321242 w 2046803"/>
              <a:gd name="connsiteY2142" fmla="*/ 1870709 h 2191719"/>
              <a:gd name="connsiteX2143" fmla="*/ 1322432 w 2046803"/>
              <a:gd name="connsiteY2143" fmla="*/ 1870673 h 2191719"/>
              <a:gd name="connsiteX2144" fmla="*/ 1322828 w 2046803"/>
              <a:gd name="connsiteY2144" fmla="*/ 1870348 h 2191719"/>
              <a:gd name="connsiteX2145" fmla="*/ 1323585 w 2046803"/>
              <a:gd name="connsiteY2145" fmla="*/ 1870348 h 2191719"/>
              <a:gd name="connsiteX2146" fmla="*/ 1324595 w 2046803"/>
              <a:gd name="connsiteY2146" fmla="*/ 1871141 h 2191719"/>
              <a:gd name="connsiteX2147" fmla="*/ 1324631 w 2046803"/>
              <a:gd name="connsiteY2147" fmla="*/ 1872042 h 2191719"/>
              <a:gd name="connsiteX2148" fmla="*/ 1324235 w 2046803"/>
              <a:gd name="connsiteY2148" fmla="*/ 1872367 h 2191719"/>
              <a:gd name="connsiteX2149" fmla="*/ 1324235 w 2046803"/>
              <a:gd name="connsiteY2149" fmla="*/ 1873592 h 2191719"/>
              <a:gd name="connsiteX2150" fmla="*/ 1323874 w 2046803"/>
              <a:gd name="connsiteY2150" fmla="*/ 1873916 h 2191719"/>
              <a:gd name="connsiteX2151" fmla="*/ 1323874 w 2046803"/>
              <a:gd name="connsiteY2151" fmla="*/ 1874529 h 2191719"/>
              <a:gd name="connsiteX2152" fmla="*/ 1323513 w 2046803"/>
              <a:gd name="connsiteY2152" fmla="*/ 1874853 h 2191719"/>
              <a:gd name="connsiteX2153" fmla="*/ 1323513 w 2046803"/>
              <a:gd name="connsiteY2153" fmla="*/ 1875178 h 2191719"/>
              <a:gd name="connsiteX2154" fmla="*/ 1322287 w 2046803"/>
              <a:gd name="connsiteY2154" fmla="*/ 1876115 h 2191719"/>
              <a:gd name="connsiteX2155" fmla="*/ 1322504 w 2046803"/>
              <a:gd name="connsiteY2155" fmla="*/ 1876259 h 2191719"/>
              <a:gd name="connsiteX2156" fmla="*/ 1322936 w 2046803"/>
              <a:gd name="connsiteY2156" fmla="*/ 1876259 h 2191719"/>
              <a:gd name="connsiteX2157" fmla="*/ 1323333 w 2046803"/>
              <a:gd name="connsiteY2157" fmla="*/ 1875935 h 2191719"/>
              <a:gd name="connsiteX2158" fmla="*/ 1323694 w 2046803"/>
              <a:gd name="connsiteY2158" fmla="*/ 1875935 h 2191719"/>
              <a:gd name="connsiteX2159" fmla="*/ 1324703 w 2046803"/>
              <a:gd name="connsiteY2159" fmla="*/ 1876727 h 2191719"/>
              <a:gd name="connsiteX2160" fmla="*/ 1324703 w 2046803"/>
              <a:gd name="connsiteY2160" fmla="*/ 1877016 h 2191719"/>
              <a:gd name="connsiteX2161" fmla="*/ 1325100 w 2046803"/>
              <a:gd name="connsiteY2161" fmla="*/ 1877340 h 2191719"/>
              <a:gd name="connsiteX2162" fmla="*/ 1324487 w 2046803"/>
              <a:gd name="connsiteY2162" fmla="*/ 1877773 h 2191719"/>
              <a:gd name="connsiteX2163" fmla="*/ 1324090 w 2046803"/>
              <a:gd name="connsiteY2163" fmla="*/ 1877773 h 2191719"/>
              <a:gd name="connsiteX2164" fmla="*/ 1323549 w 2046803"/>
              <a:gd name="connsiteY2164" fmla="*/ 1878277 h 2191719"/>
              <a:gd name="connsiteX2165" fmla="*/ 1323549 w 2046803"/>
              <a:gd name="connsiteY2165" fmla="*/ 1878566 h 2191719"/>
              <a:gd name="connsiteX2166" fmla="*/ 1323730 w 2046803"/>
              <a:gd name="connsiteY2166" fmla="*/ 1878746 h 2191719"/>
              <a:gd name="connsiteX2167" fmla="*/ 1324126 w 2046803"/>
              <a:gd name="connsiteY2167" fmla="*/ 1878421 h 2191719"/>
              <a:gd name="connsiteX2168" fmla="*/ 1324487 w 2046803"/>
              <a:gd name="connsiteY2168" fmla="*/ 1878421 h 2191719"/>
              <a:gd name="connsiteX2169" fmla="*/ 1325280 w 2046803"/>
              <a:gd name="connsiteY2169" fmla="*/ 1877773 h 2191719"/>
              <a:gd name="connsiteX2170" fmla="*/ 1325713 w 2046803"/>
              <a:gd name="connsiteY2170" fmla="*/ 1877737 h 2191719"/>
              <a:gd name="connsiteX2171" fmla="*/ 1326074 w 2046803"/>
              <a:gd name="connsiteY2171" fmla="*/ 1877484 h 2191719"/>
              <a:gd name="connsiteX2172" fmla="*/ 1326867 w 2046803"/>
              <a:gd name="connsiteY2172" fmla="*/ 1877448 h 2191719"/>
              <a:gd name="connsiteX2173" fmla="*/ 1327660 w 2046803"/>
              <a:gd name="connsiteY2173" fmla="*/ 1878061 h 2191719"/>
              <a:gd name="connsiteX2174" fmla="*/ 1327876 w 2046803"/>
              <a:gd name="connsiteY2174" fmla="*/ 1877881 h 2191719"/>
              <a:gd name="connsiteX2175" fmla="*/ 1327840 w 2046803"/>
              <a:gd name="connsiteY2175" fmla="*/ 1877592 h 2191719"/>
              <a:gd name="connsiteX2176" fmla="*/ 1327480 w 2046803"/>
              <a:gd name="connsiteY2176" fmla="*/ 1877304 h 2191719"/>
              <a:gd name="connsiteX2177" fmla="*/ 1327444 w 2046803"/>
              <a:gd name="connsiteY2177" fmla="*/ 1876944 h 2191719"/>
              <a:gd name="connsiteX2178" fmla="*/ 1327660 w 2046803"/>
              <a:gd name="connsiteY2178" fmla="*/ 1876836 h 2191719"/>
              <a:gd name="connsiteX2179" fmla="*/ 1328453 w 2046803"/>
              <a:gd name="connsiteY2179" fmla="*/ 1876800 h 2191719"/>
              <a:gd name="connsiteX2180" fmla="*/ 1328634 w 2046803"/>
              <a:gd name="connsiteY2180" fmla="*/ 1876944 h 2191719"/>
              <a:gd name="connsiteX2181" fmla="*/ 1328670 w 2046803"/>
              <a:gd name="connsiteY2181" fmla="*/ 1880043 h 2191719"/>
              <a:gd name="connsiteX2182" fmla="*/ 1327732 w 2046803"/>
              <a:gd name="connsiteY2182" fmla="*/ 1880872 h 2191719"/>
              <a:gd name="connsiteX2183" fmla="*/ 1325352 w 2046803"/>
              <a:gd name="connsiteY2183" fmla="*/ 1880908 h 2191719"/>
              <a:gd name="connsiteX2184" fmla="*/ 1324920 w 2046803"/>
              <a:gd name="connsiteY2184" fmla="*/ 1880548 h 2191719"/>
              <a:gd name="connsiteX2185" fmla="*/ 1323369 w 2046803"/>
              <a:gd name="connsiteY2185" fmla="*/ 1880620 h 2191719"/>
              <a:gd name="connsiteX2186" fmla="*/ 1322936 w 2046803"/>
              <a:gd name="connsiteY2186" fmla="*/ 1880295 h 2191719"/>
              <a:gd name="connsiteX2187" fmla="*/ 1322576 w 2046803"/>
              <a:gd name="connsiteY2187" fmla="*/ 1880295 h 2191719"/>
              <a:gd name="connsiteX2188" fmla="*/ 1322143 w 2046803"/>
              <a:gd name="connsiteY2188" fmla="*/ 1879971 h 2191719"/>
              <a:gd name="connsiteX2189" fmla="*/ 1321350 w 2046803"/>
              <a:gd name="connsiteY2189" fmla="*/ 1880007 h 2191719"/>
              <a:gd name="connsiteX2190" fmla="*/ 1320989 w 2046803"/>
              <a:gd name="connsiteY2190" fmla="*/ 1879683 h 2191719"/>
              <a:gd name="connsiteX2191" fmla="*/ 1320196 w 2046803"/>
              <a:gd name="connsiteY2191" fmla="*/ 1879683 h 2191719"/>
              <a:gd name="connsiteX2192" fmla="*/ 1319799 w 2046803"/>
              <a:gd name="connsiteY2192" fmla="*/ 1879430 h 2191719"/>
              <a:gd name="connsiteX2193" fmla="*/ 1319403 w 2046803"/>
              <a:gd name="connsiteY2193" fmla="*/ 1879430 h 2191719"/>
              <a:gd name="connsiteX2194" fmla="*/ 1318970 w 2046803"/>
              <a:gd name="connsiteY2194" fmla="*/ 1879142 h 2191719"/>
              <a:gd name="connsiteX2195" fmla="*/ 1318213 w 2046803"/>
              <a:gd name="connsiteY2195" fmla="*/ 1879142 h 2191719"/>
              <a:gd name="connsiteX2196" fmla="*/ 1317816 w 2046803"/>
              <a:gd name="connsiteY2196" fmla="*/ 1878782 h 2191719"/>
              <a:gd name="connsiteX2197" fmla="*/ 1317023 w 2046803"/>
              <a:gd name="connsiteY2197" fmla="*/ 1878818 h 2191719"/>
              <a:gd name="connsiteX2198" fmla="*/ 1316590 w 2046803"/>
              <a:gd name="connsiteY2198" fmla="*/ 1878493 h 2191719"/>
              <a:gd name="connsiteX2199" fmla="*/ 1314643 w 2046803"/>
              <a:gd name="connsiteY2199" fmla="*/ 1878566 h 2191719"/>
              <a:gd name="connsiteX2200" fmla="*/ 1314246 w 2046803"/>
              <a:gd name="connsiteY2200" fmla="*/ 1878241 h 2191719"/>
              <a:gd name="connsiteX2201" fmla="*/ 1313850 w 2046803"/>
              <a:gd name="connsiteY2201" fmla="*/ 1878241 h 2191719"/>
              <a:gd name="connsiteX2202" fmla="*/ 1312263 w 2046803"/>
              <a:gd name="connsiteY2202" fmla="*/ 1878277 h 2191719"/>
              <a:gd name="connsiteX2203" fmla="*/ 1311867 w 2046803"/>
              <a:gd name="connsiteY2203" fmla="*/ 1877953 h 2191719"/>
              <a:gd name="connsiteX2204" fmla="*/ 1310280 w 2046803"/>
              <a:gd name="connsiteY2204" fmla="*/ 1877953 h 2191719"/>
              <a:gd name="connsiteX2205" fmla="*/ 1309883 w 2046803"/>
              <a:gd name="connsiteY2205" fmla="*/ 1877701 h 2191719"/>
              <a:gd name="connsiteX2206" fmla="*/ 1308333 w 2046803"/>
              <a:gd name="connsiteY2206" fmla="*/ 1877701 h 2191719"/>
              <a:gd name="connsiteX2207" fmla="*/ 1307684 w 2046803"/>
              <a:gd name="connsiteY2207" fmla="*/ 1877268 h 2191719"/>
              <a:gd name="connsiteX2208" fmla="*/ 1307684 w 2046803"/>
              <a:gd name="connsiteY2208" fmla="*/ 1876619 h 2191719"/>
              <a:gd name="connsiteX2209" fmla="*/ 1307287 w 2046803"/>
              <a:gd name="connsiteY2209" fmla="*/ 1876295 h 2191719"/>
              <a:gd name="connsiteX2210" fmla="*/ 1307287 w 2046803"/>
              <a:gd name="connsiteY2210" fmla="*/ 1874457 h 2191719"/>
              <a:gd name="connsiteX2211" fmla="*/ 1307468 w 2046803"/>
              <a:gd name="connsiteY2211" fmla="*/ 1874277 h 2191719"/>
              <a:gd name="connsiteX2212" fmla="*/ 1308621 w 2046803"/>
              <a:gd name="connsiteY2212" fmla="*/ 1874277 h 2191719"/>
              <a:gd name="connsiteX2213" fmla="*/ 1309018 w 2046803"/>
              <a:gd name="connsiteY2213" fmla="*/ 1873952 h 2191719"/>
              <a:gd name="connsiteX2214" fmla="*/ 1309451 w 2046803"/>
              <a:gd name="connsiteY2214" fmla="*/ 1873952 h 2191719"/>
              <a:gd name="connsiteX2215" fmla="*/ 1309847 w 2046803"/>
              <a:gd name="connsiteY2215" fmla="*/ 1874241 h 2191719"/>
              <a:gd name="connsiteX2216" fmla="*/ 1312552 w 2046803"/>
              <a:gd name="connsiteY2216" fmla="*/ 1873988 h 2191719"/>
              <a:gd name="connsiteX2217" fmla="*/ 1312984 w 2046803"/>
              <a:gd name="connsiteY2217" fmla="*/ 1873844 h 2191719"/>
              <a:gd name="connsiteX2218" fmla="*/ 1313345 w 2046803"/>
              <a:gd name="connsiteY2218" fmla="*/ 1873592 h 2191719"/>
              <a:gd name="connsiteX2219" fmla="*/ 1313778 w 2046803"/>
              <a:gd name="connsiteY2219" fmla="*/ 1873592 h 2191719"/>
              <a:gd name="connsiteX2220" fmla="*/ 1314391 w 2046803"/>
              <a:gd name="connsiteY2220" fmla="*/ 1873123 h 2191719"/>
              <a:gd name="connsiteX2221" fmla="*/ 1314355 w 2046803"/>
              <a:gd name="connsiteY2221" fmla="*/ 1872799 h 2191719"/>
              <a:gd name="connsiteX2222" fmla="*/ 1314751 w 2046803"/>
              <a:gd name="connsiteY2222" fmla="*/ 1872475 h 2191719"/>
              <a:gd name="connsiteX2223" fmla="*/ 1314751 w 2046803"/>
              <a:gd name="connsiteY2223" fmla="*/ 1871862 h 2191719"/>
              <a:gd name="connsiteX2224" fmla="*/ 1315148 w 2046803"/>
              <a:gd name="connsiteY2224" fmla="*/ 1871538 h 2191719"/>
              <a:gd name="connsiteX2225" fmla="*/ 1315148 w 2046803"/>
              <a:gd name="connsiteY2225" fmla="*/ 1870925 h 2191719"/>
              <a:gd name="connsiteX2226" fmla="*/ 1315545 w 2046803"/>
              <a:gd name="connsiteY2226" fmla="*/ 1870601 h 2191719"/>
              <a:gd name="connsiteX2227" fmla="*/ 1315545 w 2046803"/>
              <a:gd name="connsiteY2227" fmla="*/ 1869952 h 2191719"/>
              <a:gd name="connsiteX2228" fmla="*/ 1315869 w 2046803"/>
              <a:gd name="connsiteY2228" fmla="*/ 1869628 h 2191719"/>
              <a:gd name="connsiteX2229" fmla="*/ 1315869 w 2046803"/>
              <a:gd name="connsiteY2229" fmla="*/ 1868727 h 2191719"/>
              <a:gd name="connsiteX2230" fmla="*/ 1316266 w 2046803"/>
              <a:gd name="connsiteY2230" fmla="*/ 1868402 h 2191719"/>
              <a:gd name="connsiteX2231" fmla="*/ 1316230 w 2046803"/>
              <a:gd name="connsiteY2231" fmla="*/ 1867141 h 2191719"/>
              <a:gd name="connsiteX2232" fmla="*/ 1316662 w 2046803"/>
              <a:gd name="connsiteY2232" fmla="*/ 1866852 h 2191719"/>
              <a:gd name="connsiteX2233" fmla="*/ 1316626 w 2046803"/>
              <a:gd name="connsiteY2233" fmla="*/ 1863753 h 2191719"/>
              <a:gd name="connsiteX2234" fmla="*/ 1316194 w 2046803"/>
              <a:gd name="connsiteY2234" fmla="*/ 1863429 h 2191719"/>
              <a:gd name="connsiteX2235" fmla="*/ 1316194 w 2046803"/>
              <a:gd name="connsiteY2235" fmla="*/ 1863104 h 2191719"/>
              <a:gd name="connsiteX2236" fmla="*/ 1316590 w 2046803"/>
              <a:gd name="connsiteY2236" fmla="*/ 1862816 h 2191719"/>
              <a:gd name="connsiteX2237" fmla="*/ 1316590 w 2046803"/>
              <a:gd name="connsiteY2237" fmla="*/ 1861554 h 2191719"/>
              <a:gd name="connsiteX2238" fmla="*/ 1316951 w 2046803"/>
              <a:gd name="connsiteY2238" fmla="*/ 1861230 h 2191719"/>
              <a:gd name="connsiteX2239" fmla="*/ 1316987 w 2046803"/>
              <a:gd name="connsiteY2239" fmla="*/ 1860906 h 2191719"/>
              <a:gd name="connsiteX2240" fmla="*/ 1317960 w 2046803"/>
              <a:gd name="connsiteY2240" fmla="*/ 1860149 h 2191719"/>
              <a:gd name="connsiteX2241" fmla="*/ 1318357 w 2046803"/>
              <a:gd name="connsiteY2241" fmla="*/ 1860149 h 2191719"/>
              <a:gd name="connsiteX2242" fmla="*/ 1318718 w 2046803"/>
              <a:gd name="connsiteY2242" fmla="*/ 1859825 h 2191719"/>
              <a:gd name="connsiteX2243" fmla="*/ 1319511 w 2046803"/>
              <a:gd name="connsiteY2243" fmla="*/ 1859789 h 2191719"/>
              <a:gd name="connsiteX2244" fmla="*/ 1320304 w 2046803"/>
              <a:gd name="connsiteY2244" fmla="*/ 1859176 h 2191719"/>
              <a:gd name="connsiteX2245" fmla="*/ 1295316 w 2046803"/>
              <a:gd name="connsiteY2245" fmla="*/ 1859140 h 2191719"/>
              <a:gd name="connsiteX2246" fmla="*/ 1295713 w 2046803"/>
              <a:gd name="connsiteY2246" fmla="*/ 1859140 h 2191719"/>
              <a:gd name="connsiteX2247" fmla="*/ 1296145 w 2046803"/>
              <a:gd name="connsiteY2247" fmla="*/ 1859464 h 2191719"/>
              <a:gd name="connsiteX2248" fmla="*/ 1297299 w 2046803"/>
              <a:gd name="connsiteY2248" fmla="*/ 1859464 h 2191719"/>
              <a:gd name="connsiteX2249" fmla="*/ 1297732 w 2046803"/>
              <a:gd name="connsiteY2249" fmla="*/ 1859752 h 2191719"/>
              <a:gd name="connsiteX2250" fmla="*/ 1298886 w 2046803"/>
              <a:gd name="connsiteY2250" fmla="*/ 1859752 h 2191719"/>
              <a:gd name="connsiteX2251" fmla="*/ 1299318 w 2046803"/>
              <a:gd name="connsiteY2251" fmla="*/ 1860077 h 2191719"/>
              <a:gd name="connsiteX2252" fmla="*/ 1299751 w 2046803"/>
              <a:gd name="connsiteY2252" fmla="*/ 1860077 h 2191719"/>
              <a:gd name="connsiteX2253" fmla="*/ 1300076 w 2046803"/>
              <a:gd name="connsiteY2253" fmla="*/ 1860401 h 2191719"/>
              <a:gd name="connsiteX2254" fmla="*/ 1303285 w 2046803"/>
              <a:gd name="connsiteY2254" fmla="*/ 1860293 h 2191719"/>
              <a:gd name="connsiteX2255" fmla="*/ 1303501 w 2046803"/>
              <a:gd name="connsiteY2255" fmla="*/ 1860509 h 2191719"/>
              <a:gd name="connsiteX2256" fmla="*/ 1303501 w 2046803"/>
              <a:gd name="connsiteY2256" fmla="*/ 1860798 h 2191719"/>
              <a:gd name="connsiteX2257" fmla="*/ 1303068 w 2046803"/>
              <a:gd name="connsiteY2257" fmla="*/ 1861122 h 2191719"/>
              <a:gd name="connsiteX2258" fmla="*/ 1303177 w 2046803"/>
              <a:gd name="connsiteY2258" fmla="*/ 1865411 h 2191719"/>
              <a:gd name="connsiteX2259" fmla="*/ 1303501 w 2046803"/>
              <a:gd name="connsiteY2259" fmla="*/ 1865735 h 2191719"/>
              <a:gd name="connsiteX2260" fmla="*/ 1303501 w 2046803"/>
              <a:gd name="connsiteY2260" fmla="*/ 1867321 h 2191719"/>
              <a:gd name="connsiteX2261" fmla="*/ 1303934 w 2046803"/>
              <a:gd name="connsiteY2261" fmla="*/ 1867645 h 2191719"/>
              <a:gd name="connsiteX2262" fmla="*/ 1303501 w 2046803"/>
              <a:gd name="connsiteY2262" fmla="*/ 1867970 h 2191719"/>
              <a:gd name="connsiteX2263" fmla="*/ 1303609 w 2046803"/>
              <a:gd name="connsiteY2263" fmla="*/ 1869519 h 2191719"/>
              <a:gd name="connsiteX2264" fmla="*/ 1303177 w 2046803"/>
              <a:gd name="connsiteY2264" fmla="*/ 1869844 h 2191719"/>
              <a:gd name="connsiteX2265" fmla="*/ 1303609 w 2046803"/>
              <a:gd name="connsiteY2265" fmla="*/ 1870168 h 2191719"/>
              <a:gd name="connsiteX2266" fmla="*/ 1303609 w 2046803"/>
              <a:gd name="connsiteY2266" fmla="*/ 1871610 h 2191719"/>
              <a:gd name="connsiteX2267" fmla="*/ 1304042 w 2046803"/>
              <a:gd name="connsiteY2267" fmla="*/ 1871934 h 2191719"/>
              <a:gd name="connsiteX2268" fmla="*/ 1304042 w 2046803"/>
              <a:gd name="connsiteY2268" fmla="*/ 1872583 h 2191719"/>
              <a:gd name="connsiteX2269" fmla="*/ 1304078 w 2046803"/>
              <a:gd name="connsiteY2269" fmla="*/ 1872583 h 2191719"/>
              <a:gd name="connsiteX2270" fmla="*/ 1304078 w 2046803"/>
              <a:gd name="connsiteY2270" fmla="*/ 1874457 h 2191719"/>
              <a:gd name="connsiteX2271" fmla="*/ 1302744 w 2046803"/>
              <a:gd name="connsiteY2271" fmla="*/ 1875610 h 2191719"/>
              <a:gd name="connsiteX2272" fmla="*/ 1302311 w 2046803"/>
              <a:gd name="connsiteY2272" fmla="*/ 1875610 h 2191719"/>
              <a:gd name="connsiteX2273" fmla="*/ 1302095 w 2046803"/>
              <a:gd name="connsiteY2273" fmla="*/ 1875718 h 2191719"/>
              <a:gd name="connsiteX2274" fmla="*/ 1302311 w 2046803"/>
              <a:gd name="connsiteY2274" fmla="*/ 1875935 h 2191719"/>
              <a:gd name="connsiteX2275" fmla="*/ 1303537 w 2046803"/>
              <a:gd name="connsiteY2275" fmla="*/ 1875935 h 2191719"/>
              <a:gd name="connsiteX2276" fmla="*/ 1304727 w 2046803"/>
              <a:gd name="connsiteY2276" fmla="*/ 1874998 h 2191719"/>
              <a:gd name="connsiteX2277" fmla="*/ 1305052 w 2046803"/>
              <a:gd name="connsiteY2277" fmla="*/ 1874889 h 2191719"/>
              <a:gd name="connsiteX2278" fmla="*/ 1305268 w 2046803"/>
              <a:gd name="connsiteY2278" fmla="*/ 1874781 h 2191719"/>
              <a:gd name="connsiteX2279" fmla="*/ 1305268 w 2046803"/>
              <a:gd name="connsiteY2279" fmla="*/ 1874133 h 2191719"/>
              <a:gd name="connsiteX2280" fmla="*/ 1305484 w 2046803"/>
              <a:gd name="connsiteY2280" fmla="*/ 1874024 h 2191719"/>
              <a:gd name="connsiteX2281" fmla="*/ 1306278 w 2046803"/>
              <a:gd name="connsiteY2281" fmla="*/ 1873952 h 2191719"/>
              <a:gd name="connsiteX2282" fmla="*/ 1306386 w 2046803"/>
              <a:gd name="connsiteY2282" fmla="*/ 1874133 h 2191719"/>
              <a:gd name="connsiteX2283" fmla="*/ 1306494 w 2046803"/>
              <a:gd name="connsiteY2283" fmla="*/ 1876691 h 2191719"/>
              <a:gd name="connsiteX2284" fmla="*/ 1306061 w 2046803"/>
              <a:gd name="connsiteY2284" fmla="*/ 1876980 h 2191719"/>
              <a:gd name="connsiteX2285" fmla="*/ 1306061 w 2046803"/>
              <a:gd name="connsiteY2285" fmla="*/ 1877304 h 2191719"/>
              <a:gd name="connsiteX2286" fmla="*/ 1305592 w 2046803"/>
              <a:gd name="connsiteY2286" fmla="*/ 1877701 h 2191719"/>
              <a:gd name="connsiteX2287" fmla="*/ 1304727 w 2046803"/>
              <a:gd name="connsiteY2287" fmla="*/ 1877701 h 2191719"/>
              <a:gd name="connsiteX2288" fmla="*/ 1304294 w 2046803"/>
              <a:gd name="connsiteY2288" fmla="*/ 1878025 h 2191719"/>
              <a:gd name="connsiteX2289" fmla="*/ 1303537 w 2046803"/>
              <a:gd name="connsiteY2289" fmla="*/ 1878025 h 2191719"/>
              <a:gd name="connsiteX2290" fmla="*/ 1303104 w 2046803"/>
              <a:gd name="connsiteY2290" fmla="*/ 1878349 h 2191719"/>
              <a:gd name="connsiteX2291" fmla="*/ 1302419 w 2046803"/>
              <a:gd name="connsiteY2291" fmla="*/ 1878349 h 2191719"/>
              <a:gd name="connsiteX2292" fmla="*/ 1301987 w 2046803"/>
              <a:gd name="connsiteY2292" fmla="*/ 1878674 h 2191719"/>
              <a:gd name="connsiteX2293" fmla="*/ 1301121 w 2046803"/>
              <a:gd name="connsiteY2293" fmla="*/ 1878674 h 2191719"/>
              <a:gd name="connsiteX2294" fmla="*/ 1300797 w 2046803"/>
              <a:gd name="connsiteY2294" fmla="*/ 1878998 h 2191719"/>
              <a:gd name="connsiteX2295" fmla="*/ 1299571 w 2046803"/>
              <a:gd name="connsiteY2295" fmla="*/ 1879106 h 2191719"/>
              <a:gd name="connsiteX2296" fmla="*/ 1299246 w 2046803"/>
              <a:gd name="connsiteY2296" fmla="*/ 1879430 h 2191719"/>
              <a:gd name="connsiteX2297" fmla="*/ 1298381 w 2046803"/>
              <a:gd name="connsiteY2297" fmla="*/ 1879430 h 2191719"/>
              <a:gd name="connsiteX2298" fmla="*/ 1297948 w 2046803"/>
              <a:gd name="connsiteY2298" fmla="*/ 1879719 h 2191719"/>
              <a:gd name="connsiteX2299" fmla="*/ 1297263 w 2046803"/>
              <a:gd name="connsiteY2299" fmla="*/ 1879719 h 2191719"/>
              <a:gd name="connsiteX2300" fmla="*/ 1296830 w 2046803"/>
              <a:gd name="connsiteY2300" fmla="*/ 1880043 h 2191719"/>
              <a:gd name="connsiteX2301" fmla="*/ 1296073 w 2046803"/>
              <a:gd name="connsiteY2301" fmla="*/ 1880043 h 2191719"/>
              <a:gd name="connsiteX2302" fmla="*/ 1295640 w 2046803"/>
              <a:gd name="connsiteY2302" fmla="*/ 1880368 h 2191719"/>
              <a:gd name="connsiteX2303" fmla="*/ 1294811 w 2046803"/>
              <a:gd name="connsiteY2303" fmla="*/ 1880368 h 2191719"/>
              <a:gd name="connsiteX2304" fmla="*/ 1294487 w 2046803"/>
              <a:gd name="connsiteY2304" fmla="*/ 1880692 h 2191719"/>
              <a:gd name="connsiteX2305" fmla="*/ 1291350 w 2046803"/>
              <a:gd name="connsiteY2305" fmla="*/ 1880764 h 2191719"/>
              <a:gd name="connsiteX2306" fmla="*/ 1291133 w 2046803"/>
              <a:gd name="connsiteY2306" fmla="*/ 1880584 h 2191719"/>
              <a:gd name="connsiteX2307" fmla="*/ 1291133 w 2046803"/>
              <a:gd name="connsiteY2307" fmla="*/ 1880259 h 2191719"/>
              <a:gd name="connsiteX2308" fmla="*/ 1290268 w 2046803"/>
              <a:gd name="connsiteY2308" fmla="*/ 1879611 h 2191719"/>
              <a:gd name="connsiteX2309" fmla="*/ 1290268 w 2046803"/>
              <a:gd name="connsiteY2309" fmla="*/ 1879322 h 2191719"/>
              <a:gd name="connsiteX2310" fmla="*/ 1289871 w 2046803"/>
              <a:gd name="connsiteY2310" fmla="*/ 1878998 h 2191719"/>
              <a:gd name="connsiteX2311" fmla="*/ 1289871 w 2046803"/>
              <a:gd name="connsiteY2311" fmla="*/ 1878674 h 2191719"/>
              <a:gd name="connsiteX2312" fmla="*/ 1289438 w 2046803"/>
              <a:gd name="connsiteY2312" fmla="*/ 1878349 h 2191719"/>
              <a:gd name="connsiteX2313" fmla="*/ 1289438 w 2046803"/>
              <a:gd name="connsiteY2313" fmla="*/ 1878133 h 2191719"/>
              <a:gd name="connsiteX2314" fmla="*/ 1289114 w 2046803"/>
              <a:gd name="connsiteY2314" fmla="*/ 1877809 h 2191719"/>
              <a:gd name="connsiteX2315" fmla="*/ 1289114 w 2046803"/>
              <a:gd name="connsiteY2315" fmla="*/ 1877520 h 2191719"/>
              <a:gd name="connsiteX2316" fmla="*/ 1288501 w 2046803"/>
              <a:gd name="connsiteY2316" fmla="*/ 1876980 h 2191719"/>
              <a:gd name="connsiteX2317" fmla="*/ 1288068 w 2046803"/>
              <a:gd name="connsiteY2317" fmla="*/ 1876980 h 2191719"/>
              <a:gd name="connsiteX2318" fmla="*/ 1287131 w 2046803"/>
              <a:gd name="connsiteY2318" fmla="*/ 1876259 h 2191719"/>
              <a:gd name="connsiteX2319" fmla="*/ 1287131 w 2046803"/>
              <a:gd name="connsiteY2319" fmla="*/ 1874998 h 2191719"/>
              <a:gd name="connsiteX2320" fmla="*/ 1287455 w 2046803"/>
              <a:gd name="connsiteY2320" fmla="*/ 1874673 h 2191719"/>
              <a:gd name="connsiteX2321" fmla="*/ 1287455 w 2046803"/>
              <a:gd name="connsiteY2321" fmla="*/ 1874024 h 2191719"/>
              <a:gd name="connsiteX2322" fmla="*/ 1287023 w 2046803"/>
              <a:gd name="connsiteY2322" fmla="*/ 1873736 h 2191719"/>
              <a:gd name="connsiteX2323" fmla="*/ 1287023 w 2046803"/>
              <a:gd name="connsiteY2323" fmla="*/ 1873123 h 2191719"/>
              <a:gd name="connsiteX2324" fmla="*/ 1286698 w 2046803"/>
              <a:gd name="connsiteY2324" fmla="*/ 1872799 h 2191719"/>
              <a:gd name="connsiteX2325" fmla="*/ 1286626 w 2046803"/>
              <a:gd name="connsiteY2325" fmla="*/ 1872258 h 2191719"/>
              <a:gd name="connsiteX2326" fmla="*/ 1286301 w 2046803"/>
              <a:gd name="connsiteY2326" fmla="*/ 1871934 h 2191719"/>
              <a:gd name="connsiteX2327" fmla="*/ 1286626 w 2046803"/>
              <a:gd name="connsiteY2327" fmla="*/ 1871610 h 2191719"/>
              <a:gd name="connsiteX2328" fmla="*/ 1286626 w 2046803"/>
              <a:gd name="connsiteY2328" fmla="*/ 1870384 h 2191719"/>
              <a:gd name="connsiteX2329" fmla="*/ 1287239 w 2046803"/>
              <a:gd name="connsiteY2329" fmla="*/ 1869844 h 2191719"/>
              <a:gd name="connsiteX2330" fmla="*/ 1287563 w 2046803"/>
              <a:gd name="connsiteY2330" fmla="*/ 1869844 h 2191719"/>
              <a:gd name="connsiteX2331" fmla="*/ 1287960 w 2046803"/>
              <a:gd name="connsiteY2331" fmla="*/ 1870168 h 2191719"/>
              <a:gd name="connsiteX2332" fmla="*/ 1288176 w 2046803"/>
              <a:gd name="connsiteY2332" fmla="*/ 1870060 h 2191719"/>
              <a:gd name="connsiteX2333" fmla="*/ 1288176 w 2046803"/>
              <a:gd name="connsiteY2333" fmla="*/ 1868835 h 2191719"/>
              <a:gd name="connsiteX2334" fmla="*/ 1288825 w 2046803"/>
              <a:gd name="connsiteY2334" fmla="*/ 1868294 h 2191719"/>
              <a:gd name="connsiteX2335" fmla="*/ 1289583 w 2046803"/>
              <a:gd name="connsiteY2335" fmla="*/ 1868294 h 2191719"/>
              <a:gd name="connsiteX2336" fmla="*/ 1289979 w 2046803"/>
              <a:gd name="connsiteY2336" fmla="*/ 1868582 h 2191719"/>
              <a:gd name="connsiteX2337" fmla="*/ 1291097 w 2046803"/>
              <a:gd name="connsiteY2337" fmla="*/ 1868582 h 2191719"/>
              <a:gd name="connsiteX2338" fmla="*/ 1291313 w 2046803"/>
              <a:gd name="connsiteY2338" fmla="*/ 1868402 h 2191719"/>
              <a:gd name="connsiteX2339" fmla="*/ 1291313 w 2046803"/>
              <a:gd name="connsiteY2339" fmla="*/ 1868078 h 2191719"/>
              <a:gd name="connsiteX2340" fmla="*/ 1291746 w 2046803"/>
              <a:gd name="connsiteY2340" fmla="*/ 1867753 h 2191719"/>
              <a:gd name="connsiteX2341" fmla="*/ 1290664 w 2046803"/>
              <a:gd name="connsiteY2341" fmla="*/ 1867033 h 2191719"/>
              <a:gd name="connsiteX2342" fmla="*/ 1290232 w 2046803"/>
              <a:gd name="connsiteY2342" fmla="*/ 1867033 h 2191719"/>
              <a:gd name="connsiteX2343" fmla="*/ 1289943 w 2046803"/>
              <a:gd name="connsiteY2343" fmla="*/ 1867321 h 2191719"/>
              <a:gd name="connsiteX2344" fmla="*/ 1289114 w 2046803"/>
              <a:gd name="connsiteY2344" fmla="*/ 1867321 h 2191719"/>
              <a:gd name="connsiteX2345" fmla="*/ 1288862 w 2046803"/>
              <a:gd name="connsiteY2345" fmla="*/ 1867213 h 2191719"/>
              <a:gd name="connsiteX2346" fmla="*/ 1288862 w 2046803"/>
              <a:gd name="connsiteY2346" fmla="*/ 1865987 h 2191719"/>
              <a:gd name="connsiteX2347" fmla="*/ 1289330 w 2046803"/>
              <a:gd name="connsiteY2347" fmla="*/ 1865663 h 2191719"/>
              <a:gd name="connsiteX2348" fmla="*/ 1289330 w 2046803"/>
              <a:gd name="connsiteY2348" fmla="*/ 1865014 h 2191719"/>
              <a:gd name="connsiteX2349" fmla="*/ 1289511 w 2046803"/>
              <a:gd name="connsiteY2349" fmla="*/ 1864906 h 2191719"/>
              <a:gd name="connsiteX2350" fmla="*/ 1290051 w 2046803"/>
              <a:gd name="connsiteY2350" fmla="*/ 1864726 h 2191719"/>
              <a:gd name="connsiteX2351" fmla="*/ 1290051 w 2046803"/>
              <a:gd name="connsiteY2351" fmla="*/ 1864077 h 2191719"/>
              <a:gd name="connsiteX2352" fmla="*/ 1289619 w 2046803"/>
              <a:gd name="connsiteY2352" fmla="*/ 1863789 h 2191719"/>
              <a:gd name="connsiteX2353" fmla="*/ 1289619 w 2046803"/>
              <a:gd name="connsiteY2353" fmla="*/ 1863465 h 2191719"/>
              <a:gd name="connsiteX2354" fmla="*/ 1289294 w 2046803"/>
              <a:gd name="connsiteY2354" fmla="*/ 1863140 h 2191719"/>
              <a:gd name="connsiteX2355" fmla="*/ 1289294 w 2046803"/>
              <a:gd name="connsiteY2355" fmla="*/ 1862528 h 2191719"/>
              <a:gd name="connsiteX2356" fmla="*/ 1289402 w 2046803"/>
              <a:gd name="connsiteY2356" fmla="*/ 1862419 h 2191719"/>
              <a:gd name="connsiteX2357" fmla="*/ 1290232 w 2046803"/>
              <a:gd name="connsiteY2357" fmla="*/ 1862419 h 2191719"/>
              <a:gd name="connsiteX2358" fmla="*/ 1290664 w 2046803"/>
              <a:gd name="connsiteY2358" fmla="*/ 1862095 h 2191719"/>
              <a:gd name="connsiteX2359" fmla="*/ 1290953 w 2046803"/>
              <a:gd name="connsiteY2359" fmla="*/ 1862095 h 2191719"/>
              <a:gd name="connsiteX2360" fmla="*/ 1292251 w 2046803"/>
              <a:gd name="connsiteY2360" fmla="*/ 1862924 h 2191719"/>
              <a:gd name="connsiteX2361" fmla="*/ 1292467 w 2046803"/>
              <a:gd name="connsiteY2361" fmla="*/ 1862816 h 2191719"/>
              <a:gd name="connsiteX2362" fmla="*/ 1292467 w 2046803"/>
              <a:gd name="connsiteY2362" fmla="*/ 1862528 h 2191719"/>
              <a:gd name="connsiteX2363" fmla="*/ 1292792 w 2046803"/>
              <a:gd name="connsiteY2363" fmla="*/ 1862203 h 2191719"/>
              <a:gd name="connsiteX2364" fmla="*/ 1292792 w 2046803"/>
              <a:gd name="connsiteY2364" fmla="*/ 1861879 h 2191719"/>
              <a:gd name="connsiteX2365" fmla="*/ 1293188 w 2046803"/>
              <a:gd name="connsiteY2365" fmla="*/ 1861554 h 2191719"/>
              <a:gd name="connsiteX2366" fmla="*/ 1293188 w 2046803"/>
              <a:gd name="connsiteY2366" fmla="*/ 1861230 h 2191719"/>
              <a:gd name="connsiteX2367" fmla="*/ 1294342 w 2046803"/>
              <a:gd name="connsiteY2367" fmla="*/ 1860293 h 2191719"/>
              <a:gd name="connsiteX2368" fmla="*/ 1294342 w 2046803"/>
              <a:gd name="connsiteY2368" fmla="*/ 1860005 h 2191719"/>
              <a:gd name="connsiteX2369" fmla="*/ 1310028 w 2046803"/>
              <a:gd name="connsiteY2369" fmla="*/ 1858383 h 2191719"/>
              <a:gd name="connsiteX2370" fmla="*/ 1310244 w 2046803"/>
              <a:gd name="connsiteY2370" fmla="*/ 1858527 h 2191719"/>
              <a:gd name="connsiteX2371" fmla="*/ 1310244 w 2046803"/>
              <a:gd name="connsiteY2371" fmla="*/ 1858851 h 2191719"/>
              <a:gd name="connsiteX2372" fmla="*/ 1310028 w 2046803"/>
              <a:gd name="connsiteY2372" fmla="*/ 1858996 h 2191719"/>
              <a:gd name="connsiteX2373" fmla="*/ 1308441 w 2046803"/>
              <a:gd name="connsiteY2373" fmla="*/ 1858996 h 2191719"/>
              <a:gd name="connsiteX2374" fmla="*/ 1308261 w 2046803"/>
              <a:gd name="connsiteY2374" fmla="*/ 1858851 h 2191719"/>
              <a:gd name="connsiteX2375" fmla="*/ 1308261 w 2046803"/>
              <a:gd name="connsiteY2375" fmla="*/ 1858563 h 2191719"/>
              <a:gd name="connsiteX2376" fmla="*/ 1308441 w 2046803"/>
              <a:gd name="connsiteY2376" fmla="*/ 1858455 h 2191719"/>
              <a:gd name="connsiteX2377" fmla="*/ 1498071 w 2046803"/>
              <a:gd name="connsiteY2377" fmla="*/ 1840255 h 2191719"/>
              <a:gd name="connsiteX2378" fmla="*/ 1497999 w 2046803"/>
              <a:gd name="connsiteY2378" fmla="*/ 1840255 h 2191719"/>
              <a:gd name="connsiteX2379" fmla="*/ 1509285 w 2046803"/>
              <a:gd name="connsiteY2379" fmla="*/ 1838020 h 2191719"/>
              <a:gd name="connsiteX2380" fmla="*/ 1509141 w 2046803"/>
              <a:gd name="connsiteY2380" fmla="*/ 1838020 h 2191719"/>
              <a:gd name="connsiteX2381" fmla="*/ 1148415 w 2046803"/>
              <a:gd name="connsiteY2381" fmla="*/ 1833263 h 2191719"/>
              <a:gd name="connsiteX2382" fmla="*/ 1148415 w 2046803"/>
              <a:gd name="connsiteY2382" fmla="*/ 1833335 h 2191719"/>
              <a:gd name="connsiteX2383" fmla="*/ 1244294 w 2046803"/>
              <a:gd name="connsiteY2383" fmla="*/ 1808143 h 2191719"/>
              <a:gd name="connsiteX2384" fmla="*/ 1244366 w 2046803"/>
              <a:gd name="connsiteY2384" fmla="*/ 1808143 h 2191719"/>
              <a:gd name="connsiteX2385" fmla="*/ 451952 w 2046803"/>
              <a:gd name="connsiteY2385" fmla="*/ 1726511 h 2191719"/>
              <a:gd name="connsiteX2386" fmla="*/ 452349 w 2046803"/>
              <a:gd name="connsiteY2386" fmla="*/ 1726511 h 2191719"/>
              <a:gd name="connsiteX2387" fmla="*/ 452565 w 2046803"/>
              <a:gd name="connsiteY2387" fmla="*/ 1726692 h 2191719"/>
              <a:gd name="connsiteX2388" fmla="*/ 452529 w 2046803"/>
              <a:gd name="connsiteY2388" fmla="*/ 1727016 h 2191719"/>
              <a:gd name="connsiteX2389" fmla="*/ 452313 w 2046803"/>
              <a:gd name="connsiteY2389" fmla="*/ 1727160 h 2191719"/>
              <a:gd name="connsiteX2390" fmla="*/ 451736 w 2046803"/>
              <a:gd name="connsiteY2390" fmla="*/ 1726692 h 2191719"/>
              <a:gd name="connsiteX2391" fmla="*/ 447013 w 2046803"/>
              <a:gd name="connsiteY2391" fmla="*/ 1712023 h 2191719"/>
              <a:gd name="connsiteX2392" fmla="*/ 447373 w 2046803"/>
              <a:gd name="connsiteY2392" fmla="*/ 1712023 h 2191719"/>
              <a:gd name="connsiteX2393" fmla="*/ 447770 w 2046803"/>
              <a:gd name="connsiteY2393" fmla="*/ 1712348 h 2191719"/>
              <a:gd name="connsiteX2394" fmla="*/ 448130 w 2046803"/>
              <a:gd name="connsiteY2394" fmla="*/ 1712348 h 2191719"/>
              <a:gd name="connsiteX2395" fmla="*/ 448347 w 2046803"/>
              <a:gd name="connsiteY2395" fmla="*/ 1712528 h 2191719"/>
              <a:gd name="connsiteX2396" fmla="*/ 448311 w 2046803"/>
              <a:gd name="connsiteY2396" fmla="*/ 1714078 h 2191719"/>
              <a:gd name="connsiteX2397" fmla="*/ 448707 w 2046803"/>
              <a:gd name="connsiteY2397" fmla="*/ 1714402 h 2191719"/>
              <a:gd name="connsiteX2398" fmla="*/ 448671 w 2046803"/>
              <a:gd name="connsiteY2398" fmla="*/ 1715051 h 2191719"/>
              <a:gd name="connsiteX2399" fmla="*/ 449032 w 2046803"/>
              <a:gd name="connsiteY2399" fmla="*/ 1715339 h 2191719"/>
              <a:gd name="connsiteX2400" fmla="*/ 449032 w 2046803"/>
              <a:gd name="connsiteY2400" fmla="*/ 1715663 h 2191719"/>
              <a:gd name="connsiteX2401" fmla="*/ 449356 w 2046803"/>
              <a:gd name="connsiteY2401" fmla="*/ 1715988 h 2191719"/>
              <a:gd name="connsiteX2402" fmla="*/ 449356 w 2046803"/>
              <a:gd name="connsiteY2402" fmla="*/ 1716312 h 2191719"/>
              <a:gd name="connsiteX2403" fmla="*/ 449753 w 2046803"/>
              <a:gd name="connsiteY2403" fmla="*/ 1716636 h 2191719"/>
              <a:gd name="connsiteX2404" fmla="*/ 449717 w 2046803"/>
              <a:gd name="connsiteY2404" fmla="*/ 1717898 h 2191719"/>
              <a:gd name="connsiteX2405" fmla="*/ 450077 w 2046803"/>
              <a:gd name="connsiteY2405" fmla="*/ 1718222 h 2191719"/>
              <a:gd name="connsiteX2406" fmla="*/ 449681 w 2046803"/>
              <a:gd name="connsiteY2406" fmla="*/ 1718474 h 2191719"/>
              <a:gd name="connsiteX2407" fmla="*/ 449609 w 2046803"/>
              <a:gd name="connsiteY2407" fmla="*/ 1720673 h 2191719"/>
              <a:gd name="connsiteX2408" fmla="*/ 449969 w 2046803"/>
              <a:gd name="connsiteY2408" fmla="*/ 1721033 h 2191719"/>
              <a:gd name="connsiteX2409" fmla="*/ 449825 w 2046803"/>
              <a:gd name="connsiteY2409" fmla="*/ 1725358 h 2191719"/>
              <a:gd name="connsiteX2410" fmla="*/ 450186 w 2046803"/>
              <a:gd name="connsiteY2410" fmla="*/ 1725719 h 2191719"/>
              <a:gd name="connsiteX2411" fmla="*/ 450186 w 2046803"/>
              <a:gd name="connsiteY2411" fmla="*/ 1726007 h 2191719"/>
              <a:gd name="connsiteX2412" fmla="*/ 451700 w 2046803"/>
              <a:gd name="connsiteY2412" fmla="*/ 1727304 h 2191719"/>
              <a:gd name="connsiteX2413" fmla="*/ 451556 w 2046803"/>
              <a:gd name="connsiteY2413" fmla="*/ 1727448 h 2191719"/>
              <a:gd name="connsiteX2414" fmla="*/ 450727 w 2046803"/>
              <a:gd name="connsiteY2414" fmla="*/ 1727448 h 2191719"/>
              <a:gd name="connsiteX2415" fmla="*/ 449933 w 2046803"/>
              <a:gd name="connsiteY2415" fmla="*/ 1727989 h 2191719"/>
              <a:gd name="connsiteX2416" fmla="*/ 449537 w 2046803"/>
              <a:gd name="connsiteY2416" fmla="*/ 1727701 h 2191719"/>
              <a:gd name="connsiteX2417" fmla="*/ 449176 w 2046803"/>
              <a:gd name="connsiteY2417" fmla="*/ 1727701 h 2191719"/>
              <a:gd name="connsiteX2418" fmla="*/ 447950 w 2046803"/>
              <a:gd name="connsiteY2418" fmla="*/ 1728566 h 2191719"/>
              <a:gd name="connsiteX2419" fmla="*/ 447553 w 2046803"/>
              <a:gd name="connsiteY2419" fmla="*/ 1728566 h 2191719"/>
              <a:gd name="connsiteX2420" fmla="*/ 446976 w 2046803"/>
              <a:gd name="connsiteY2420" fmla="*/ 1728061 h 2191719"/>
              <a:gd name="connsiteX2421" fmla="*/ 446976 w 2046803"/>
              <a:gd name="connsiteY2421" fmla="*/ 1727737 h 2191719"/>
              <a:gd name="connsiteX2422" fmla="*/ 446580 w 2046803"/>
              <a:gd name="connsiteY2422" fmla="*/ 1727448 h 2191719"/>
              <a:gd name="connsiteX2423" fmla="*/ 446616 w 2046803"/>
              <a:gd name="connsiteY2423" fmla="*/ 1727088 h 2191719"/>
              <a:gd name="connsiteX2424" fmla="*/ 446255 w 2046803"/>
              <a:gd name="connsiteY2424" fmla="*/ 1726800 h 2191719"/>
              <a:gd name="connsiteX2425" fmla="*/ 446327 w 2046803"/>
              <a:gd name="connsiteY2425" fmla="*/ 1725863 h 2191719"/>
              <a:gd name="connsiteX2426" fmla="*/ 445931 w 2046803"/>
              <a:gd name="connsiteY2426" fmla="*/ 1725538 h 2191719"/>
              <a:gd name="connsiteX2427" fmla="*/ 445931 w 2046803"/>
              <a:gd name="connsiteY2427" fmla="*/ 1724565 h 2191719"/>
              <a:gd name="connsiteX2428" fmla="*/ 445570 w 2046803"/>
              <a:gd name="connsiteY2428" fmla="*/ 1724241 h 2191719"/>
              <a:gd name="connsiteX2429" fmla="*/ 445642 w 2046803"/>
              <a:gd name="connsiteY2429" fmla="*/ 1722403 h 2191719"/>
              <a:gd name="connsiteX2430" fmla="*/ 445246 w 2046803"/>
              <a:gd name="connsiteY2430" fmla="*/ 1722042 h 2191719"/>
              <a:gd name="connsiteX2431" fmla="*/ 445642 w 2046803"/>
              <a:gd name="connsiteY2431" fmla="*/ 1721754 h 2191719"/>
              <a:gd name="connsiteX2432" fmla="*/ 445642 w 2046803"/>
              <a:gd name="connsiteY2432" fmla="*/ 1721430 h 2191719"/>
              <a:gd name="connsiteX2433" fmla="*/ 446039 w 2046803"/>
              <a:gd name="connsiteY2433" fmla="*/ 1721177 h 2191719"/>
              <a:gd name="connsiteX2434" fmla="*/ 446111 w 2046803"/>
              <a:gd name="connsiteY2434" fmla="*/ 1720853 h 2191719"/>
              <a:gd name="connsiteX2435" fmla="*/ 446868 w 2046803"/>
              <a:gd name="connsiteY2435" fmla="*/ 1720240 h 2191719"/>
              <a:gd name="connsiteX2436" fmla="*/ 446868 w 2046803"/>
              <a:gd name="connsiteY2436" fmla="*/ 1719916 h 2191719"/>
              <a:gd name="connsiteX2437" fmla="*/ 446508 w 2046803"/>
              <a:gd name="connsiteY2437" fmla="*/ 1719592 h 2191719"/>
              <a:gd name="connsiteX2438" fmla="*/ 446616 w 2046803"/>
              <a:gd name="connsiteY2438" fmla="*/ 1716528 h 2191719"/>
              <a:gd name="connsiteX2439" fmla="*/ 446255 w 2046803"/>
              <a:gd name="connsiteY2439" fmla="*/ 1716168 h 2191719"/>
              <a:gd name="connsiteX2440" fmla="*/ 446327 w 2046803"/>
              <a:gd name="connsiteY2440" fmla="*/ 1715231 h 2191719"/>
              <a:gd name="connsiteX2441" fmla="*/ 445931 w 2046803"/>
              <a:gd name="connsiteY2441" fmla="*/ 1714942 h 2191719"/>
              <a:gd name="connsiteX2442" fmla="*/ 445967 w 2046803"/>
              <a:gd name="connsiteY2442" fmla="*/ 1713681 h 2191719"/>
              <a:gd name="connsiteX2443" fmla="*/ 446363 w 2046803"/>
              <a:gd name="connsiteY2443" fmla="*/ 1713357 h 2191719"/>
              <a:gd name="connsiteX2444" fmla="*/ 446436 w 2046803"/>
              <a:gd name="connsiteY2444" fmla="*/ 1712456 h 2191719"/>
              <a:gd name="connsiteX2445" fmla="*/ 837666 w 2046803"/>
              <a:gd name="connsiteY2445" fmla="*/ 1710293 h 2191719"/>
              <a:gd name="connsiteX2446" fmla="*/ 838063 w 2046803"/>
              <a:gd name="connsiteY2446" fmla="*/ 1710293 h 2191719"/>
              <a:gd name="connsiteX2447" fmla="*/ 838243 w 2046803"/>
              <a:gd name="connsiteY2447" fmla="*/ 1710437 h 2191719"/>
              <a:gd name="connsiteX2448" fmla="*/ 838243 w 2046803"/>
              <a:gd name="connsiteY2448" fmla="*/ 1711374 h 2191719"/>
              <a:gd name="connsiteX2449" fmla="*/ 838027 w 2046803"/>
              <a:gd name="connsiteY2449" fmla="*/ 1711519 h 2191719"/>
              <a:gd name="connsiteX2450" fmla="*/ 837630 w 2046803"/>
              <a:gd name="connsiteY2450" fmla="*/ 1711519 h 2191719"/>
              <a:gd name="connsiteX2451" fmla="*/ 837450 w 2046803"/>
              <a:gd name="connsiteY2451" fmla="*/ 1711374 h 2191719"/>
              <a:gd name="connsiteX2452" fmla="*/ 837450 w 2046803"/>
              <a:gd name="connsiteY2452" fmla="*/ 1710437 h 2191719"/>
              <a:gd name="connsiteX2453" fmla="*/ 873652 w 2046803"/>
              <a:gd name="connsiteY2453" fmla="*/ 1685642 h 2191719"/>
              <a:gd name="connsiteX2454" fmla="*/ 873869 w 2046803"/>
              <a:gd name="connsiteY2454" fmla="*/ 1685678 h 2191719"/>
              <a:gd name="connsiteX2455" fmla="*/ 873688 w 2046803"/>
              <a:gd name="connsiteY2455" fmla="*/ 1685642 h 2191719"/>
              <a:gd name="connsiteX2456" fmla="*/ 872895 w 2046803"/>
              <a:gd name="connsiteY2456" fmla="*/ 1685101 h 2191719"/>
              <a:gd name="connsiteX2457" fmla="*/ 872967 w 2046803"/>
              <a:gd name="connsiteY2457" fmla="*/ 1685137 h 2191719"/>
              <a:gd name="connsiteX2458" fmla="*/ 873003 w 2046803"/>
              <a:gd name="connsiteY2458" fmla="*/ 1685137 h 2191719"/>
              <a:gd name="connsiteX2459" fmla="*/ 1647063 w 2046803"/>
              <a:gd name="connsiteY2459" fmla="*/ 1677785 h 2191719"/>
              <a:gd name="connsiteX2460" fmla="*/ 1647027 w 2046803"/>
              <a:gd name="connsiteY2460" fmla="*/ 1677785 h 2191719"/>
              <a:gd name="connsiteX2461" fmla="*/ 1647099 w 2046803"/>
              <a:gd name="connsiteY2461" fmla="*/ 1677821 h 2191719"/>
              <a:gd name="connsiteX2462" fmla="*/ 919230 w 2046803"/>
              <a:gd name="connsiteY2462" fmla="*/ 1670829 h 2191719"/>
              <a:gd name="connsiteX2463" fmla="*/ 919230 w 2046803"/>
              <a:gd name="connsiteY2463" fmla="*/ 1670901 h 2191719"/>
              <a:gd name="connsiteX2464" fmla="*/ 815743 w 2046803"/>
              <a:gd name="connsiteY2464" fmla="*/ 1669496 h 2191719"/>
              <a:gd name="connsiteX2465" fmla="*/ 817329 w 2046803"/>
              <a:gd name="connsiteY2465" fmla="*/ 1669532 h 2191719"/>
              <a:gd name="connsiteX2466" fmla="*/ 817942 w 2046803"/>
              <a:gd name="connsiteY2466" fmla="*/ 1670000 h 2191719"/>
              <a:gd name="connsiteX2467" fmla="*/ 817906 w 2046803"/>
              <a:gd name="connsiteY2467" fmla="*/ 1670649 h 2191719"/>
              <a:gd name="connsiteX2468" fmla="*/ 817726 w 2046803"/>
              <a:gd name="connsiteY2468" fmla="*/ 1670793 h 2191719"/>
              <a:gd name="connsiteX2469" fmla="*/ 816933 w 2046803"/>
              <a:gd name="connsiteY2469" fmla="*/ 1670793 h 2191719"/>
              <a:gd name="connsiteX2470" fmla="*/ 816536 w 2046803"/>
              <a:gd name="connsiteY2470" fmla="*/ 1670469 h 2191719"/>
              <a:gd name="connsiteX2471" fmla="*/ 816140 w 2046803"/>
              <a:gd name="connsiteY2471" fmla="*/ 1670757 h 2191719"/>
              <a:gd name="connsiteX2472" fmla="*/ 815346 w 2046803"/>
              <a:gd name="connsiteY2472" fmla="*/ 1670757 h 2191719"/>
              <a:gd name="connsiteX2473" fmla="*/ 815166 w 2046803"/>
              <a:gd name="connsiteY2473" fmla="*/ 1670613 h 2191719"/>
              <a:gd name="connsiteX2474" fmla="*/ 815166 w 2046803"/>
              <a:gd name="connsiteY2474" fmla="*/ 1669964 h 2191719"/>
              <a:gd name="connsiteX2475" fmla="*/ 923557 w 2046803"/>
              <a:gd name="connsiteY2475" fmla="*/ 1667694 h 2191719"/>
              <a:gd name="connsiteX2476" fmla="*/ 923557 w 2046803"/>
              <a:gd name="connsiteY2476" fmla="*/ 1667910 h 2191719"/>
              <a:gd name="connsiteX2477" fmla="*/ 923953 w 2046803"/>
              <a:gd name="connsiteY2477" fmla="*/ 1665279 h 2191719"/>
              <a:gd name="connsiteX2478" fmla="*/ 923953 w 2046803"/>
              <a:gd name="connsiteY2478" fmla="*/ 1665351 h 2191719"/>
              <a:gd name="connsiteX2479" fmla="*/ 1685357 w 2046803"/>
              <a:gd name="connsiteY2479" fmla="*/ 1664162 h 2191719"/>
              <a:gd name="connsiteX2480" fmla="*/ 1685465 w 2046803"/>
              <a:gd name="connsiteY2480" fmla="*/ 1664198 h 2191719"/>
              <a:gd name="connsiteX2481" fmla="*/ 1685393 w 2046803"/>
              <a:gd name="connsiteY2481" fmla="*/ 1664162 h 2191719"/>
              <a:gd name="connsiteX2482" fmla="*/ 842534 w 2046803"/>
              <a:gd name="connsiteY2482" fmla="*/ 1663657 h 2191719"/>
              <a:gd name="connsiteX2483" fmla="*/ 842859 w 2046803"/>
              <a:gd name="connsiteY2483" fmla="*/ 1663657 h 2191719"/>
              <a:gd name="connsiteX2484" fmla="*/ 843075 w 2046803"/>
              <a:gd name="connsiteY2484" fmla="*/ 1663873 h 2191719"/>
              <a:gd name="connsiteX2485" fmla="*/ 843075 w 2046803"/>
              <a:gd name="connsiteY2485" fmla="*/ 1664090 h 2191719"/>
              <a:gd name="connsiteX2486" fmla="*/ 842859 w 2046803"/>
              <a:gd name="connsiteY2486" fmla="*/ 1664306 h 2191719"/>
              <a:gd name="connsiteX2487" fmla="*/ 842534 w 2046803"/>
              <a:gd name="connsiteY2487" fmla="*/ 1664306 h 2191719"/>
              <a:gd name="connsiteX2488" fmla="*/ 842318 w 2046803"/>
              <a:gd name="connsiteY2488" fmla="*/ 1664090 h 2191719"/>
              <a:gd name="connsiteX2489" fmla="*/ 842318 w 2046803"/>
              <a:gd name="connsiteY2489" fmla="*/ 1663873 h 2191719"/>
              <a:gd name="connsiteX2490" fmla="*/ 1699059 w 2046803"/>
              <a:gd name="connsiteY2490" fmla="*/ 1640015 h 2191719"/>
              <a:gd name="connsiteX2491" fmla="*/ 1699275 w 2046803"/>
              <a:gd name="connsiteY2491" fmla="*/ 1640159 h 2191719"/>
              <a:gd name="connsiteX2492" fmla="*/ 1699311 w 2046803"/>
              <a:gd name="connsiteY2492" fmla="*/ 1640772 h 2191719"/>
              <a:gd name="connsiteX2493" fmla="*/ 1699095 w 2046803"/>
              <a:gd name="connsiteY2493" fmla="*/ 1640952 h 2191719"/>
              <a:gd name="connsiteX2494" fmla="*/ 1698338 w 2046803"/>
              <a:gd name="connsiteY2494" fmla="*/ 1640988 h 2191719"/>
              <a:gd name="connsiteX2495" fmla="*/ 1698157 w 2046803"/>
              <a:gd name="connsiteY2495" fmla="*/ 1640844 h 2191719"/>
              <a:gd name="connsiteX2496" fmla="*/ 1698121 w 2046803"/>
              <a:gd name="connsiteY2496" fmla="*/ 1640195 h 2191719"/>
              <a:gd name="connsiteX2497" fmla="*/ 1698301 w 2046803"/>
              <a:gd name="connsiteY2497" fmla="*/ 1640051 h 2191719"/>
              <a:gd name="connsiteX2498" fmla="*/ 1702556 w 2046803"/>
              <a:gd name="connsiteY2498" fmla="*/ 1639294 h 2191719"/>
              <a:gd name="connsiteX2499" fmla="*/ 1703530 w 2046803"/>
              <a:gd name="connsiteY2499" fmla="*/ 1640015 h 2191719"/>
              <a:gd name="connsiteX2500" fmla="*/ 1701475 w 2046803"/>
              <a:gd name="connsiteY2500" fmla="*/ 1641781 h 2191719"/>
              <a:gd name="connsiteX2501" fmla="*/ 1701114 w 2046803"/>
              <a:gd name="connsiteY2501" fmla="*/ 1641817 h 2191719"/>
              <a:gd name="connsiteX2502" fmla="*/ 1700862 w 2046803"/>
              <a:gd name="connsiteY2502" fmla="*/ 1641673 h 2191719"/>
              <a:gd name="connsiteX2503" fmla="*/ 1700862 w 2046803"/>
              <a:gd name="connsiteY2503" fmla="*/ 1641312 h 2191719"/>
              <a:gd name="connsiteX2504" fmla="*/ 1700465 w 2046803"/>
              <a:gd name="connsiteY2504" fmla="*/ 1641060 h 2191719"/>
              <a:gd name="connsiteX2505" fmla="*/ 1700429 w 2046803"/>
              <a:gd name="connsiteY2505" fmla="*/ 1640123 h 2191719"/>
              <a:gd name="connsiteX2506" fmla="*/ 1701006 w 2046803"/>
              <a:gd name="connsiteY2506" fmla="*/ 1639618 h 2191719"/>
              <a:gd name="connsiteX2507" fmla="*/ 1702196 w 2046803"/>
              <a:gd name="connsiteY2507" fmla="*/ 1639582 h 2191719"/>
              <a:gd name="connsiteX2508" fmla="*/ 1699419 w 2046803"/>
              <a:gd name="connsiteY2508" fmla="*/ 1639078 h 2191719"/>
              <a:gd name="connsiteX2509" fmla="*/ 1700068 w 2046803"/>
              <a:gd name="connsiteY2509" fmla="*/ 1639510 h 2191719"/>
              <a:gd name="connsiteX2510" fmla="*/ 1700068 w 2046803"/>
              <a:gd name="connsiteY2510" fmla="*/ 1639834 h 2191719"/>
              <a:gd name="connsiteX2511" fmla="*/ 1699816 w 2046803"/>
              <a:gd name="connsiteY2511" fmla="*/ 1639979 h 2191719"/>
              <a:gd name="connsiteX2512" fmla="*/ 1699455 w 2046803"/>
              <a:gd name="connsiteY2512" fmla="*/ 1640015 h 2191719"/>
              <a:gd name="connsiteX2513" fmla="*/ 1698878 w 2046803"/>
              <a:gd name="connsiteY2513" fmla="*/ 1639546 h 2191719"/>
              <a:gd name="connsiteX2514" fmla="*/ 1698842 w 2046803"/>
              <a:gd name="connsiteY2514" fmla="*/ 1639258 h 2191719"/>
              <a:gd name="connsiteX2515" fmla="*/ 1699059 w 2046803"/>
              <a:gd name="connsiteY2515" fmla="*/ 1639114 h 2191719"/>
              <a:gd name="connsiteX2516" fmla="*/ 1708434 w 2046803"/>
              <a:gd name="connsiteY2516" fmla="*/ 1638753 h 2191719"/>
              <a:gd name="connsiteX2517" fmla="*/ 1708614 w 2046803"/>
              <a:gd name="connsiteY2517" fmla="*/ 1638933 h 2191719"/>
              <a:gd name="connsiteX2518" fmla="*/ 1708650 w 2046803"/>
              <a:gd name="connsiteY2518" fmla="*/ 1639510 h 2191719"/>
              <a:gd name="connsiteX2519" fmla="*/ 1708470 w 2046803"/>
              <a:gd name="connsiteY2519" fmla="*/ 1639654 h 2191719"/>
              <a:gd name="connsiteX2520" fmla="*/ 1708037 w 2046803"/>
              <a:gd name="connsiteY2520" fmla="*/ 1639690 h 2191719"/>
              <a:gd name="connsiteX2521" fmla="*/ 1707460 w 2046803"/>
              <a:gd name="connsiteY2521" fmla="*/ 1639258 h 2191719"/>
              <a:gd name="connsiteX2522" fmla="*/ 1707460 w 2046803"/>
              <a:gd name="connsiteY2522" fmla="*/ 1638969 h 2191719"/>
              <a:gd name="connsiteX2523" fmla="*/ 1707641 w 2046803"/>
              <a:gd name="connsiteY2523" fmla="*/ 1638789 h 2191719"/>
              <a:gd name="connsiteX2524" fmla="*/ 1683373 w 2046803"/>
              <a:gd name="connsiteY2524" fmla="*/ 1637420 h 2191719"/>
              <a:gd name="connsiteX2525" fmla="*/ 1683554 w 2046803"/>
              <a:gd name="connsiteY2525" fmla="*/ 1637600 h 2191719"/>
              <a:gd name="connsiteX2526" fmla="*/ 1683554 w 2046803"/>
              <a:gd name="connsiteY2526" fmla="*/ 1637924 h 2191719"/>
              <a:gd name="connsiteX2527" fmla="*/ 1683734 w 2046803"/>
              <a:gd name="connsiteY2527" fmla="*/ 1638068 h 2191719"/>
              <a:gd name="connsiteX2528" fmla="*/ 1684131 w 2046803"/>
              <a:gd name="connsiteY2528" fmla="*/ 1637744 h 2191719"/>
              <a:gd name="connsiteX2529" fmla="*/ 1684924 w 2046803"/>
              <a:gd name="connsiteY2529" fmla="*/ 1637708 h 2191719"/>
              <a:gd name="connsiteX2530" fmla="*/ 1685321 w 2046803"/>
              <a:gd name="connsiteY2530" fmla="*/ 1637996 h 2191719"/>
              <a:gd name="connsiteX2531" fmla="*/ 1687268 w 2046803"/>
              <a:gd name="connsiteY2531" fmla="*/ 1637924 h 2191719"/>
              <a:gd name="connsiteX2532" fmla="*/ 1687484 w 2046803"/>
              <a:gd name="connsiteY2532" fmla="*/ 1638105 h 2191719"/>
              <a:gd name="connsiteX2533" fmla="*/ 1687520 w 2046803"/>
              <a:gd name="connsiteY2533" fmla="*/ 1638717 h 2191719"/>
              <a:gd name="connsiteX2534" fmla="*/ 1687917 w 2046803"/>
              <a:gd name="connsiteY2534" fmla="*/ 1639042 h 2191719"/>
              <a:gd name="connsiteX2535" fmla="*/ 1687917 w 2046803"/>
              <a:gd name="connsiteY2535" fmla="*/ 1639294 h 2191719"/>
              <a:gd name="connsiteX2536" fmla="*/ 1688277 w 2046803"/>
              <a:gd name="connsiteY2536" fmla="*/ 1639582 h 2191719"/>
              <a:gd name="connsiteX2537" fmla="*/ 1688313 w 2046803"/>
              <a:gd name="connsiteY2537" fmla="*/ 1640231 h 2191719"/>
              <a:gd name="connsiteX2538" fmla="*/ 1688169 w 2046803"/>
              <a:gd name="connsiteY2538" fmla="*/ 1640411 h 2191719"/>
              <a:gd name="connsiteX2539" fmla="*/ 1687340 w 2046803"/>
              <a:gd name="connsiteY2539" fmla="*/ 1640447 h 2191719"/>
              <a:gd name="connsiteX2540" fmla="*/ 1687160 w 2046803"/>
              <a:gd name="connsiteY2540" fmla="*/ 1640303 h 2191719"/>
              <a:gd name="connsiteX2541" fmla="*/ 1687160 w 2046803"/>
              <a:gd name="connsiteY2541" fmla="*/ 1639979 h 2191719"/>
              <a:gd name="connsiteX2542" fmla="*/ 1686547 w 2046803"/>
              <a:gd name="connsiteY2542" fmla="*/ 1639510 h 2191719"/>
              <a:gd name="connsiteX2543" fmla="*/ 1685212 w 2046803"/>
              <a:gd name="connsiteY2543" fmla="*/ 1640663 h 2191719"/>
              <a:gd name="connsiteX2544" fmla="*/ 1685248 w 2046803"/>
              <a:gd name="connsiteY2544" fmla="*/ 1640988 h 2191719"/>
              <a:gd name="connsiteX2545" fmla="*/ 1684996 w 2046803"/>
              <a:gd name="connsiteY2545" fmla="*/ 1641168 h 2191719"/>
              <a:gd name="connsiteX2546" fmla="*/ 1684275 w 2046803"/>
              <a:gd name="connsiteY2546" fmla="*/ 1641168 h 2191719"/>
              <a:gd name="connsiteX2547" fmla="*/ 1683842 w 2046803"/>
              <a:gd name="connsiteY2547" fmla="*/ 1640880 h 2191719"/>
              <a:gd name="connsiteX2548" fmla="*/ 1683482 w 2046803"/>
              <a:gd name="connsiteY2548" fmla="*/ 1640916 h 2191719"/>
              <a:gd name="connsiteX2549" fmla="*/ 1682833 w 2046803"/>
              <a:gd name="connsiteY2549" fmla="*/ 1640447 h 2191719"/>
              <a:gd name="connsiteX2550" fmla="*/ 1682796 w 2046803"/>
              <a:gd name="connsiteY2550" fmla="*/ 1639222 h 2191719"/>
              <a:gd name="connsiteX2551" fmla="*/ 1682436 w 2046803"/>
              <a:gd name="connsiteY2551" fmla="*/ 1638897 h 2191719"/>
              <a:gd name="connsiteX2552" fmla="*/ 1682760 w 2046803"/>
              <a:gd name="connsiteY2552" fmla="*/ 1638573 h 2191719"/>
              <a:gd name="connsiteX2553" fmla="*/ 1682760 w 2046803"/>
              <a:gd name="connsiteY2553" fmla="*/ 1638249 h 2191719"/>
              <a:gd name="connsiteX2554" fmla="*/ 1682400 w 2046803"/>
              <a:gd name="connsiteY2554" fmla="*/ 1637924 h 2191719"/>
              <a:gd name="connsiteX2555" fmla="*/ 1682364 w 2046803"/>
              <a:gd name="connsiteY2555" fmla="*/ 1637636 h 2191719"/>
              <a:gd name="connsiteX2556" fmla="*/ 1682508 w 2046803"/>
              <a:gd name="connsiteY2556" fmla="*/ 1637492 h 2191719"/>
              <a:gd name="connsiteX2557" fmla="*/ 1676234 w 2046803"/>
              <a:gd name="connsiteY2557" fmla="*/ 1635834 h 2191719"/>
              <a:gd name="connsiteX2558" fmla="*/ 1677460 w 2046803"/>
              <a:gd name="connsiteY2558" fmla="*/ 1636771 h 2191719"/>
              <a:gd name="connsiteX2559" fmla="*/ 1678253 w 2046803"/>
              <a:gd name="connsiteY2559" fmla="*/ 1636699 h 2191719"/>
              <a:gd name="connsiteX2560" fmla="*/ 1678614 w 2046803"/>
              <a:gd name="connsiteY2560" fmla="*/ 1636375 h 2191719"/>
              <a:gd name="connsiteX2561" fmla="*/ 1679010 w 2046803"/>
              <a:gd name="connsiteY2561" fmla="*/ 1636375 h 2191719"/>
              <a:gd name="connsiteX2562" fmla="*/ 1679191 w 2046803"/>
              <a:gd name="connsiteY2562" fmla="*/ 1636519 h 2191719"/>
              <a:gd name="connsiteX2563" fmla="*/ 1679191 w 2046803"/>
              <a:gd name="connsiteY2563" fmla="*/ 1636843 h 2191719"/>
              <a:gd name="connsiteX2564" fmla="*/ 1679984 w 2046803"/>
              <a:gd name="connsiteY2564" fmla="*/ 1637420 h 2191719"/>
              <a:gd name="connsiteX2565" fmla="*/ 1680056 w 2046803"/>
              <a:gd name="connsiteY2565" fmla="*/ 1638068 h 2191719"/>
              <a:gd name="connsiteX2566" fmla="*/ 1679876 w 2046803"/>
              <a:gd name="connsiteY2566" fmla="*/ 1638213 h 2191719"/>
              <a:gd name="connsiteX2567" fmla="*/ 1679083 w 2046803"/>
              <a:gd name="connsiteY2567" fmla="*/ 1638249 h 2191719"/>
              <a:gd name="connsiteX2568" fmla="*/ 1678650 w 2046803"/>
              <a:gd name="connsiteY2568" fmla="*/ 1637924 h 2191719"/>
              <a:gd name="connsiteX2569" fmla="*/ 1677532 w 2046803"/>
              <a:gd name="connsiteY2569" fmla="*/ 1637996 h 2191719"/>
              <a:gd name="connsiteX2570" fmla="*/ 1677135 w 2046803"/>
              <a:gd name="connsiteY2570" fmla="*/ 1638321 h 2191719"/>
              <a:gd name="connsiteX2571" fmla="*/ 1674719 w 2046803"/>
              <a:gd name="connsiteY2571" fmla="*/ 1638393 h 2191719"/>
              <a:gd name="connsiteX2572" fmla="*/ 1674575 w 2046803"/>
              <a:gd name="connsiteY2572" fmla="*/ 1638213 h 2191719"/>
              <a:gd name="connsiteX2573" fmla="*/ 1674539 w 2046803"/>
              <a:gd name="connsiteY2573" fmla="*/ 1636987 h 2191719"/>
              <a:gd name="connsiteX2574" fmla="*/ 1674936 w 2046803"/>
              <a:gd name="connsiteY2574" fmla="*/ 1636663 h 2191719"/>
              <a:gd name="connsiteX2575" fmla="*/ 1674936 w 2046803"/>
              <a:gd name="connsiteY2575" fmla="*/ 1636339 h 2191719"/>
              <a:gd name="connsiteX2576" fmla="*/ 1675080 w 2046803"/>
              <a:gd name="connsiteY2576" fmla="*/ 1636194 h 2191719"/>
              <a:gd name="connsiteX2577" fmla="*/ 1675873 w 2046803"/>
              <a:gd name="connsiteY2577" fmla="*/ 1636158 h 2191719"/>
              <a:gd name="connsiteX2578" fmla="*/ 1682869 w 2046803"/>
              <a:gd name="connsiteY2578" fmla="*/ 1635582 h 2191719"/>
              <a:gd name="connsiteX2579" fmla="*/ 1683265 w 2046803"/>
              <a:gd name="connsiteY2579" fmla="*/ 1635582 h 2191719"/>
              <a:gd name="connsiteX2580" fmla="*/ 1683662 w 2046803"/>
              <a:gd name="connsiteY2580" fmla="*/ 1635906 h 2191719"/>
              <a:gd name="connsiteX2581" fmla="*/ 1684455 w 2046803"/>
              <a:gd name="connsiteY2581" fmla="*/ 1635870 h 2191719"/>
              <a:gd name="connsiteX2582" fmla="*/ 1685032 w 2046803"/>
              <a:gd name="connsiteY2582" fmla="*/ 1636339 h 2191719"/>
              <a:gd name="connsiteX2583" fmla="*/ 1684491 w 2046803"/>
              <a:gd name="connsiteY2583" fmla="*/ 1636807 h 2191719"/>
              <a:gd name="connsiteX2584" fmla="*/ 1684131 w 2046803"/>
              <a:gd name="connsiteY2584" fmla="*/ 1636807 h 2191719"/>
              <a:gd name="connsiteX2585" fmla="*/ 1683734 w 2046803"/>
              <a:gd name="connsiteY2585" fmla="*/ 1637131 h 2191719"/>
              <a:gd name="connsiteX2586" fmla="*/ 1683373 w 2046803"/>
              <a:gd name="connsiteY2586" fmla="*/ 1637131 h 2191719"/>
              <a:gd name="connsiteX2587" fmla="*/ 1682760 w 2046803"/>
              <a:gd name="connsiteY2587" fmla="*/ 1636735 h 2191719"/>
              <a:gd name="connsiteX2588" fmla="*/ 1682688 w 2046803"/>
              <a:gd name="connsiteY2588" fmla="*/ 1635762 h 2191719"/>
              <a:gd name="connsiteX2589" fmla="*/ 1687592 w 2046803"/>
              <a:gd name="connsiteY2589" fmla="*/ 1635438 h 2191719"/>
              <a:gd name="connsiteX2590" fmla="*/ 1688169 w 2046803"/>
              <a:gd name="connsiteY2590" fmla="*/ 1635870 h 2191719"/>
              <a:gd name="connsiteX2591" fmla="*/ 1688205 w 2046803"/>
              <a:gd name="connsiteY2591" fmla="*/ 1636519 h 2191719"/>
              <a:gd name="connsiteX2592" fmla="*/ 1687989 w 2046803"/>
              <a:gd name="connsiteY2592" fmla="*/ 1636663 h 2191719"/>
              <a:gd name="connsiteX2593" fmla="*/ 1687592 w 2046803"/>
              <a:gd name="connsiteY2593" fmla="*/ 1636699 h 2191719"/>
              <a:gd name="connsiteX2594" fmla="*/ 1687232 w 2046803"/>
              <a:gd name="connsiteY2594" fmla="*/ 1636987 h 2191719"/>
              <a:gd name="connsiteX2595" fmla="*/ 1686438 w 2046803"/>
              <a:gd name="connsiteY2595" fmla="*/ 1637023 h 2191719"/>
              <a:gd name="connsiteX2596" fmla="*/ 1686042 w 2046803"/>
              <a:gd name="connsiteY2596" fmla="*/ 1636735 h 2191719"/>
              <a:gd name="connsiteX2597" fmla="*/ 1686402 w 2046803"/>
              <a:gd name="connsiteY2597" fmla="*/ 1635474 h 2191719"/>
              <a:gd name="connsiteX2598" fmla="*/ 1674683 w 2046803"/>
              <a:gd name="connsiteY2598" fmla="*/ 1635257 h 2191719"/>
              <a:gd name="connsiteX2599" fmla="*/ 1675044 w 2046803"/>
              <a:gd name="connsiteY2599" fmla="*/ 1635257 h 2191719"/>
              <a:gd name="connsiteX2600" fmla="*/ 1675296 w 2046803"/>
              <a:gd name="connsiteY2600" fmla="*/ 1635402 h 2191719"/>
              <a:gd name="connsiteX2601" fmla="*/ 1675296 w 2046803"/>
              <a:gd name="connsiteY2601" fmla="*/ 1635726 h 2191719"/>
              <a:gd name="connsiteX2602" fmla="*/ 1675044 w 2046803"/>
              <a:gd name="connsiteY2602" fmla="*/ 1635870 h 2191719"/>
              <a:gd name="connsiteX2603" fmla="*/ 1674719 w 2046803"/>
              <a:gd name="connsiteY2603" fmla="*/ 1635870 h 2191719"/>
              <a:gd name="connsiteX2604" fmla="*/ 1674467 w 2046803"/>
              <a:gd name="connsiteY2604" fmla="*/ 1635762 h 2191719"/>
              <a:gd name="connsiteX2605" fmla="*/ 1674467 w 2046803"/>
              <a:gd name="connsiteY2605" fmla="*/ 1635438 h 2191719"/>
              <a:gd name="connsiteX2606" fmla="*/ 1700826 w 2046803"/>
              <a:gd name="connsiteY2606" fmla="*/ 1634356 h 2191719"/>
              <a:gd name="connsiteX2607" fmla="*/ 1701078 w 2046803"/>
              <a:gd name="connsiteY2607" fmla="*/ 1634500 h 2191719"/>
              <a:gd name="connsiteX2608" fmla="*/ 1701078 w 2046803"/>
              <a:gd name="connsiteY2608" fmla="*/ 1635113 h 2191719"/>
              <a:gd name="connsiteX2609" fmla="*/ 1700465 w 2046803"/>
              <a:gd name="connsiteY2609" fmla="*/ 1635618 h 2191719"/>
              <a:gd name="connsiteX2610" fmla="*/ 1700104 w 2046803"/>
              <a:gd name="connsiteY2610" fmla="*/ 1635618 h 2191719"/>
              <a:gd name="connsiteX2611" fmla="*/ 1699924 w 2046803"/>
              <a:gd name="connsiteY2611" fmla="*/ 1635762 h 2191719"/>
              <a:gd name="connsiteX2612" fmla="*/ 1699924 w 2046803"/>
              <a:gd name="connsiteY2612" fmla="*/ 1636086 h 2191719"/>
              <a:gd name="connsiteX2613" fmla="*/ 1699708 w 2046803"/>
              <a:gd name="connsiteY2613" fmla="*/ 1636266 h 2191719"/>
              <a:gd name="connsiteX2614" fmla="*/ 1699347 w 2046803"/>
              <a:gd name="connsiteY2614" fmla="*/ 1636266 h 2191719"/>
              <a:gd name="connsiteX2615" fmla="*/ 1699167 w 2046803"/>
              <a:gd name="connsiteY2615" fmla="*/ 1636122 h 2191719"/>
              <a:gd name="connsiteX2616" fmla="*/ 1699095 w 2046803"/>
              <a:gd name="connsiteY2616" fmla="*/ 1634897 h 2191719"/>
              <a:gd name="connsiteX2617" fmla="*/ 1699275 w 2046803"/>
              <a:gd name="connsiteY2617" fmla="*/ 1634753 h 2191719"/>
              <a:gd name="connsiteX2618" fmla="*/ 1699672 w 2046803"/>
              <a:gd name="connsiteY2618" fmla="*/ 1634717 h 2191719"/>
              <a:gd name="connsiteX2619" fmla="*/ 1700068 w 2046803"/>
              <a:gd name="connsiteY2619" fmla="*/ 1634392 h 2191719"/>
              <a:gd name="connsiteX2620" fmla="*/ 1703133 w 2046803"/>
              <a:gd name="connsiteY2620" fmla="*/ 1632987 h 2191719"/>
              <a:gd name="connsiteX2621" fmla="*/ 1703890 w 2046803"/>
              <a:gd name="connsiteY2621" fmla="*/ 1632987 h 2191719"/>
              <a:gd name="connsiteX2622" fmla="*/ 1704323 w 2046803"/>
              <a:gd name="connsiteY2622" fmla="*/ 1633275 h 2191719"/>
              <a:gd name="connsiteX2623" fmla="*/ 1704720 w 2046803"/>
              <a:gd name="connsiteY2623" fmla="*/ 1633239 h 2191719"/>
              <a:gd name="connsiteX2624" fmla="*/ 1704900 w 2046803"/>
              <a:gd name="connsiteY2624" fmla="*/ 1633383 h 2191719"/>
              <a:gd name="connsiteX2625" fmla="*/ 1704936 w 2046803"/>
              <a:gd name="connsiteY2625" fmla="*/ 1634681 h 2191719"/>
              <a:gd name="connsiteX2626" fmla="*/ 1705333 w 2046803"/>
              <a:gd name="connsiteY2626" fmla="*/ 1634969 h 2191719"/>
              <a:gd name="connsiteX2627" fmla="*/ 1705441 w 2046803"/>
              <a:gd name="connsiteY2627" fmla="*/ 1636843 h 2191719"/>
              <a:gd name="connsiteX2628" fmla="*/ 1705838 w 2046803"/>
              <a:gd name="connsiteY2628" fmla="*/ 1637095 h 2191719"/>
              <a:gd name="connsiteX2629" fmla="*/ 1705874 w 2046803"/>
              <a:gd name="connsiteY2629" fmla="*/ 1637420 h 2191719"/>
              <a:gd name="connsiteX2630" fmla="*/ 1706234 w 2046803"/>
              <a:gd name="connsiteY2630" fmla="*/ 1637708 h 2191719"/>
              <a:gd name="connsiteX2631" fmla="*/ 1706270 w 2046803"/>
              <a:gd name="connsiteY2631" fmla="*/ 1639294 h 2191719"/>
              <a:gd name="connsiteX2632" fmla="*/ 1706090 w 2046803"/>
              <a:gd name="connsiteY2632" fmla="*/ 1639438 h 2191719"/>
              <a:gd name="connsiteX2633" fmla="*/ 1704936 w 2046803"/>
              <a:gd name="connsiteY2633" fmla="*/ 1639474 h 2191719"/>
              <a:gd name="connsiteX2634" fmla="*/ 1704540 w 2046803"/>
              <a:gd name="connsiteY2634" fmla="*/ 1639222 h 2191719"/>
              <a:gd name="connsiteX2635" fmla="*/ 1704143 w 2046803"/>
              <a:gd name="connsiteY2635" fmla="*/ 1639222 h 2191719"/>
              <a:gd name="connsiteX2636" fmla="*/ 1703710 w 2046803"/>
              <a:gd name="connsiteY2636" fmla="*/ 1638933 h 2191719"/>
              <a:gd name="connsiteX2637" fmla="*/ 1703350 w 2046803"/>
              <a:gd name="connsiteY2637" fmla="*/ 1638969 h 2191719"/>
              <a:gd name="connsiteX2638" fmla="*/ 1702953 w 2046803"/>
              <a:gd name="connsiteY2638" fmla="*/ 1638645 h 2191719"/>
              <a:gd name="connsiteX2639" fmla="*/ 1702160 w 2046803"/>
              <a:gd name="connsiteY2639" fmla="*/ 1638681 h 2191719"/>
              <a:gd name="connsiteX2640" fmla="*/ 1701799 w 2046803"/>
              <a:gd name="connsiteY2640" fmla="*/ 1639006 h 2191719"/>
              <a:gd name="connsiteX2641" fmla="*/ 1700213 w 2046803"/>
              <a:gd name="connsiteY2641" fmla="*/ 1639078 h 2191719"/>
              <a:gd name="connsiteX2642" fmla="*/ 1699600 w 2046803"/>
              <a:gd name="connsiteY2642" fmla="*/ 1638609 h 2191719"/>
              <a:gd name="connsiteX2643" fmla="*/ 1699600 w 2046803"/>
              <a:gd name="connsiteY2643" fmla="*/ 1638321 h 2191719"/>
              <a:gd name="connsiteX2644" fmla="*/ 1700753 w 2046803"/>
              <a:gd name="connsiteY2644" fmla="*/ 1637312 h 2191719"/>
              <a:gd name="connsiteX2645" fmla="*/ 1700717 w 2046803"/>
              <a:gd name="connsiteY2645" fmla="*/ 1635762 h 2191719"/>
              <a:gd name="connsiteX2646" fmla="*/ 1701258 w 2046803"/>
              <a:gd name="connsiteY2646" fmla="*/ 1635257 h 2191719"/>
              <a:gd name="connsiteX2647" fmla="*/ 1701439 w 2046803"/>
              <a:gd name="connsiteY2647" fmla="*/ 1635402 h 2191719"/>
              <a:gd name="connsiteX2648" fmla="*/ 1701475 w 2046803"/>
              <a:gd name="connsiteY2648" fmla="*/ 1636050 h 2191719"/>
              <a:gd name="connsiteX2649" fmla="*/ 1701691 w 2046803"/>
              <a:gd name="connsiteY2649" fmla="*/ 1636194 h 2191719"/>
              <a:gd name="connsiteX2650" fmla="*/ 1702484 w 2046803"/>
              <a:gd name="connsiteY2650" fmla="*/ 1636158 h 2191719"/>
              <a:gd name="connsiteX2651" fmla="*/ 1702845 w 2046803"/>
              <a:gd name="connsiteY2651" fmla="*/ 1635834 h 2191719"/>
              <a:gd name="connsiteX2652" fmla="*/ 1703241 w 2046803"/>
              <a:gd name="connsiteY2652" fmla="*/ 1635798 h 2191719"/>
              <a:gd name="connsiteX2653" fmla="*/ 1703422 w 2046803"/>
              <a:gd name="connsiteY2653" fmla="*/ 1635654 h 2191719"/>
              <a:gd name="connsiteX2654" fmla="*/ 1703241 w 2046803"/>
              <a:gd name="connsiteY2654" fmla="*/ 1635510 h 2191719"/>
              <a:gd name="connsiteX2655" fmla="*/ 1702052 w 2046803"/>
              <a:gd name="connsiteY2655" fmla="*/ 1635546 h 2191719"/>
              <a:gd name="connsiteX2656" fmla="*/ 1701439 w 2046803"/>
              <a:gd name="connsiteY2656" fmla="*/ 1635077 h 2191719"/>
              <a:gd name="connsiteX2657" fmla="*/ 1701799 w 2046803"/>
              <a:gd name="connsiteY2657" fmla="*/ 1634789 h 2191719"/>
              <a:gd name="connsiteX2658" fmla="*/ 1701799 w 2046803"/>
              <a:gd name="connsiteY2658" fmla="*/ 1634464 h 2191719"/>
              <a:gd name="connsiteX2659" fmla="*/ 1702015 w 2046803"/>
              <a:gd name="connsiteY2659" fmla="*/ 1634320 h 2191719"/>
              <a:gd name="connsiteX2660" fmla="*/ 1702737 w 2046803"/>
              <a:gd name="connsiteY2660" fmla="*/ 1634284 h 2191719"/>
              <a:gd name="connsiteX2661" fmla="*/ 1702989 w 2046803"/>
              <a:gd name="connsiteY2661" fmla="*/ 1634104 h 2191719"/>
              <a:gd name="connsiteX2662" fmla="*/ 1702953 w 2046803"/>
              <a:gd name="connsiteY2662" fmla="*/ 1633167 h 2191719"/>
              <a:gd name="connsiteX2663" fmla="*/ 1691270 w 2046803"/>
              <a:gd name="connsiteY2663" fmla="*/ 1629383 h 2191719"/>
              <a:gd name="connsiteX2664" fmla="*/ 1691667 w 2046803"/>
              <a:gd name="connsiteY2664" fmla="*/ 1629707 h 2191719"/>
              <a:gd name="connsiteX2665" fmla="*/ 1692063 w 2046803"/>
              <a:gd name="connsiteY2665" fmla="*/ 1629707 h 2191719"/>
              <a:gd name="connsiteX2666" fmla="*/ 1692424 w 2046803"/>
              <a:gd name="connsiteY2666" fmla="*/ 1629995 h 2191719"/>
              <a:gd name="connsiteX2667" fmla="*/ 1692821 w 2046803"/>
              <a:gd name="connsiteY2667" fmla="*/ 1629995 h 2191719"/>
              <a:gd name="connsiteX2668" fmla="*/ 1693073 w 2046803"/>
              <a:gd name="connsiteY2668" fmla="*/ 1630140 h 2191719"/>
              <a:gd name="connsiteX2669" fmla="*/ 1693109 w 2046803"/>
              <a:gd name="connsiteY2669" fmla="*/ 1632302 h 2191719"/>
              <a:gd name="connsiteX2670" fmla="*/ 1692568 w 2046803"/>
              <a:gd name="connsiteY2670" fmla="*/ 1632771 h 2191719"/>
              <a:gd name="connsiteX2671" fmla="*/ 1692388 w 2046803"/>
              <a:gd name="connsiteY2671" fmla="*/ 1632662 h 2191719"/>
              <a:gd name="connsiteX2672" fmla="*/ 1692352 w 2046803"/>
              <a:gd name="connsiteY2672" fmla="*/ 1632338 h 2191719"/>
              <a:gd name="connsiteX2673" fmla="*/ 1691739 w 2046803"/>
              <a:gd name="connsiteY2673" fmla="*/ 1631870 h 2191719"/>
              <a:gd name="connsiteX2674" fmla="*/ 1691342 w 2046803"/>
              <a:gd name="connsiteY2674" fmla="*/ 1631906 h 2191719"/>
              <a:gd name="connsiteX2675" fmla="*/ 1690765 w 2046803"/>
              <a:gd name="connsiteY2675" fmla="*/ 1631437 h 2191719"/>
              <a:gd name="connsiteX2676" fmla="*/ 1690765 w 2046803"/>
              <a:gd name="connsiteY2676" fmla="*/ 1631113 h 2191719"/>
              <a:gd name="connsiteX2677" fmla="*/ 1690333 w 2046803"/>
              <a:gd name="connsiteY2677" fmla="*/ 1630824 h 2191719"/>
              <a:gd name="connsiteX2678" fmla="*/ 1690261 w 2046803"/>
              <a:gd name="connsiteY2678" fmla="*/ 1629599 h 2191719"/>
              <a:gd name="connsiteX2679" fmla="*/ 1690477 w 2046803"/>
              <a:gd name="connsiteY2679" fmla="*/ 1629419 h 2191719"/>
              <a:gd name="connsiteX2680" fmla="*/ 1702628 w 2046803"/>
              <a:gd name="connsiteY2680" fmla="*/ 1629311 h 2191719"/>
              <a:gd name="connsiteX2681" fmla="*/ 1702989 w 2046803"/>
              <a:gd name="connsiteY2681" fmla="*/ 1629599 h 2191719"/>
              <a:gd name="connsiteX2682" fmla="*/ 1704179 w 2046803"/>
              <a:gd name="connsiteY2682" fmla="*/ 1629563 h 2191719"/>
              <a:gd name="connsiteX2683" fmla="*/ 1704359 w 2046803"/>
              <a:gd name="connsiteY2683" fmla="*/ 1629707 h 2191719"/>
              <a:gd name="connsiteX2684" fmla="*/ 1704467 w 2046803"/>
              <a:gd name="connsiteY2684" fmla="*/ 1632518 h 2191719"/>
              <a:gd name="connsiteX2685" fmla="*/ 1704323 w 2046803"/>
              <a:gd name="connsiteY2685" fmla="*/ 1632662 h 2191719"/>
              <a:gd name="connsiteX2686" fmla="*/ 1703674 w 2046803"/>
              <a:gd name="connsiteY2686" fmla="*/ 1632230 h 2191719"/>
              <a:gd name="connsiteX2687" fmla="*/ 1703674 w 2046803"/>
              <a:gd name="connsiteY2687" fmla="*/ 1631906 h 2191719"/>
              <a:gd name="connsiteX2688" fmla="*/ 1703061 w 2046803"/>
              <a:gd name="connsiteY2688" fmla="*/ 1631437 h 2191719"/>
              <a:gd name="connsiteX2689" fmla="*/ 1702665 w 2046803"/>
              <a:gd name="connsiteY2689" fmla="*/ 1631473 h 2191719"/>
              <a:gd name="connsiteX2690" fmla="*/ 1702268 w 2046803"/>
              <a:gd name="connsiteY2690" fmla="*/ 1631185 h 2191719"/>
              <a:gd name="connsiteX2691" fmla="*/ 1701763 w 2046803"/>
              <a:gd name="connsiteY2691" fmla="*/ 1631689 h 2191719"/>
              <a:gd name="connsiteX2692" fmla="*/ 1701763 w 2046803"/>
              <a:gd name="connsiteY2692" fmla="*/ 1632590 h 2191719"/>
              <a:gd name="connsiteX2693" fmla="*/ 1702556 w 2046803"/>
              <a:gd name="connsiteY2693" fmla="*/ 1633167 h 2191719"/>
              <a:gd name="connsiteX2694" fmla="*/ 1702556 w 2046803"/>
              <a:gd name="connsiteY2694" fmla="*/ 1633491 h 2191719"/>
              <a:gd name="connsiteX2695" fmla="*/ 1702376 w 2046803"/>
              <a:gd name="connsiteY2695" fmla="*/ 1633672 h 2191719"/>
              <a:gd name="connsiteX2696" fmla="*/ 1701583 w 2046803"/>
              <a:gd name="connsiteY2696" fmla="*/ 1633708 h 2191719"/>
              <a:gd name="connsiteX2697" fmla="*/ 1701186 w 2046803"/>
              <a:gd name="connsiteY2697" fmla="*/ 1633383 h 2191719"/>
              <a:gd name="connsiteX2698" fmla="*/ 1700429 w 2046803"/>
              <a:gd name="connsiteY2698" fmla="*/ 1633419 h 2191719"/>
              <a:gd name="connsiteX2699" fmla="*/ 1700177 w 2046803"/>
              <a:gd name="connsiteY2699" fmla="*/ 1633275 h 2191719"/>
              <a:gd name="connsiteX2700" fmla="*/ 1700140 w 2046803"/>
              <a:gd name="connsiteY2700" fmla="*/ 1632374 h 2191719"/>
              <a:gd name="connsiteX2701" fmla="*/ 1699780 w 2046803"/>
              <a:gd name="connsiteY2701" fmla="*/ 1632050 h 2191719"/>
              <a:gd name="connsiteX2702" fmla="*/ 1699744 w 2046803"/>
              <a:gd name="connsiteY2702" fmla="*/ 1631437 h 2191719"/>
              <a:gd name="connsiteX2703" fmla="*/ 1699167 w 2046803"/>
              <a:gd name="connsiteY2703" fmla="*/ 1630969 h 2191719"/>
              <a:gd name="connsiteX2704" fmla="*/ 1698374 w 2046803"/>
              <a:gd name="connsiteY2704" fmla="*/ 1631617 h 2191719"/>
              <a:gd name="connsiteX2705" fmla="*/ 1697941 w 2046803"/>
              <a:gd name="connsiteY2705" fmla="*/ 1631617 h 2191719"/>
              <a:gd name="connsiteX2706" fmla="*/ 1697400 w 2046803"/>
              <a:gd name="connsiteY2706" fmla="*/ 1631185 h 2191719"/>
              <a:gd name="connsiteX2707" fmla="*/ 1698518 w 2046803"/>
              <a:gd name="connsiteY2707" fmla="*/ 1630248 h 2191719"/>
              <a:gd name="connsiteX2708" fmla="*/ 1698518 w 2046803"/>
              <a:gd name="connsiteY2708" fmla="*/ 1629923 h 2191719"/>
              <a:gd name="connsiteX2709" fmla="*/ 1698698 w 2046803"/>
              <a:gd name="connsiteY2709" fmla="*/ 1629743 h 2191719"/>
              <a:gd name="connsiteX2710" fmla="*/ 1699095 w 2046803"/>
              <a:gd name="connsiteY2710" fmla="*/ 1629743 h 2191719"/>
              <a:gd name="connsiteX2711" fmla="*/ 1699455 w 2046803"/>
              <a:gd name="connsiteY2711" fmla="*/ 1629419 h 2191719"/>
              <a:gd name="connsiteX2712" fmla="*/ 1692712 w 2046803"/>
              <a:gd name="connsiteY2712" fmla="*/ 1626247 h 2191719"/>
              <a:gd name="connsiteX2713" fmla="*/ 1692929 w 2046803"/>
              <a:gd name="connsiteY2713" fmla="*/ 1626391 h 2191719"/>
              <a:gd name="connsiteX2714" fmla="*/ 1692929 w 2046803"/>
              <a:gd name="connsiteY2714" fmla="*/ 1626716 h 2191719"/>
              <a:gd name="connsiteX2715" fmla="*/ 1693109 w 2046803"/>
              <a:gd name="connsiteY2715" fmla="*/ 1626824 h 2191719"/>
              <a:gd name="connsiteX2716" fmla="*/ 1693325 w 2046803"/>
              <a:gd name="connsiteY2716" fmla="*/ 1626644 h 2191719"/>
              <a:gd name="connsiteX2717" fmla="*/ 1693325 w 2046803"/>
              <a:gd name="connsiteY2717" fmla="*/ 1626391 h 2191719"/>
              <a:gd name="connsiteX2718" fmla="*/ 1693470 w 2046803"/>
              <a:gd name="connsiteY2718" fmla="*/ 1626247 h 2191719"/>
              <a:gd name="connsiteX2719" fmla="*/ 1693686 w 2046803"/>
              <a:gd name="connsiteY2719" fmla="*/ 1626355 h 2191719"/>
              <a:gd name="connsiteX2720" fmla="*/ 1693722 w 2046803"/>
              <a:gd name="connsiteY2720" fmla="*/ 1627292 h 2191719"/>
              <a:gd name="connsiteX2721" fmla="*/ 1693145 w 2046803"/>
              <a:gd name="connsiteY2721" fmla="*/ 1627761 h 2191719"/>
              <a:gd name="connsiteX2722" fmla="*/ 1692712 w 2046803"/>
              <a:gd name="connsiteY2722" fmla="*/ 1627797 h 2191719"/>
              <a:gd name="connsiteX2723" fmla="*/ 1692568 w 2046803"/>
              <a:gd name="connsiteY2723" fmla="*/ 1627941 h 2191719"/>
              <a:gd name="connsiteX2724" fmla="*/ 1692604 w 2046803"/>
              <a:gd name="connsiteY2724" fmla="*/ 1628590 h 2191719"/>
              <a:gd name="connsiteX2725" fmla="*/ 1692388 w 2046803"/>
              <a:gd name="connsiteY2725" fmla="*/ 1628734 h 2191719"/>
              <a:gd name="connsiteX2726" fmla="*/ 1692027 w 2046803"/>
              <a:gd name="connsiteY2726" fmla="*/ 1628734 h 2191719"/>
              <a:gd name="connsiteX2727" fmla="*/ 1691450 w 2046803"/>
              <a:gd name="connsiteY2727" fmla="*/ 1628302 h 2191719"/>
              <a:gd name="connsiteX2728" fmla="*/ 1691811 w 2046803"/>
              <a:gd name="connsiteY2728" fmla="*/ 1627977 h 2191719"/>
              <a:gd name="connsiteX2729" fmla="*/ 1691739 w 2046803"/>
              <a:gd name="connsiteY2729" fmla="*/ 1627689 h 2191719"/>
              <a:gd name="connsiteX2730" fmla="*/ 1691955 w 2046803"/>
              <a:gd name="connsiteY2730" fmla="*/ 1627509 h 2191719"/>
              <a:gd name="connsiteX2731" fmla="*/ 1692388 w 2046803"/>
              <a:gd name="connsiteY2731" fmla="*/ 1627473 h 2191719"/>
              <a:gd name="connsiteX2732" fmla="*/ 1692568 w 2046803"/>
              <a:gd name="connsiteY2732" fmla="*/ 1627328 h 2191719"/>
              <a:gd name="connsiteX2733" fmla="*/ 1692496 w 2046803"/>
              <a:gd name="connsiteY2733" fmla="*/ 1627004 h 2191719"/>
              <a:gd name="connsiteX2734" fmla="*/ 1692099 w 2046803"/>
              <a:gd name="connsiteY2734" fmla="*/ 1626716 h 2191719"/>
              <a:gd name="connsiteX2735" fmla="*/ 1692099 w 2046803"/>
              <a:gd name="connsiteY2735" fmla="*/ 1626427 h 2191719"/>
              <a:gd name="connsiteX2736" fmla="*/ 1692316 w 2046803"/>
              <a:gd name="connsiteY2736" fmla="*/ 1626283 h 2191719"/>
              <a:gd name="connsiteX2737" fmla="*/ 1691523 w 2046803"/>
              <a:gd name="connsiteY2737" fmla="*/ 1625635 h 2191719"/>
              <a:gd name="connsiteX2738" fmla="*/ 1691883 w 2046803"/>
              <a:gd name="connsiteY2738" fmla="*/ 1625635 h 2191719"/>
              <a:gd name="connsiteX2739" fmla="*/ 1692063 w 2046803"/>
              <a:gd name="connsiteY2739" fmla="*/ 1625815 h 2191719"/>
              <a:gd name="connsiteX2740" fmla="*/ 1692099 w 2046803"/>
              <a:gd name="connsiteY2740" fmla="*/ 1626103 h 2191719"/>
              <a:gd name="connsiteX2741" fmla="*/ 1691919 w 2046803"/>
              <a:gd name="connsiteY2741" fmla="*/ 1626283 h 2191719"/>
              <a:gd name="connsiteX2742" fmla="*/ 1691523 w 2046803"/>
              <a:gd name="connsiteY2742" fmla="*/ 1626283 h 2191719"/>
              <a:gd name="connsiteX2743" fmla="*/ 1691306 w 2046803"/>
              <a:gd name="connsiteY2743" fmla="*/ 1626139 h 2191719"/>
              <a:gd name="connsiteX2744" fmla="*/ 1691306 w 2046803"/>
              <a:gd name="connsiteY2744" fmla="*/ 1625815 h 2191719"/>
              <a:gd name="connsiteX2745" fmla="*/ 1694624 w 2046803"/>
              <a:gd name="connsiteY2745" fmla="*/ 1625526 h 2191719"/>
              <a:gd name="connsiteX2746" fmla="*/ 1694840 w 2046803"/>
              <a:gd name="connsiteY2746" fmla="*/ 1625707 h 2191719"/>
              <a:gd name="connsiteX2747" fmla="*/ 1694876 w 2046803"/>
              <a:gd name="connsiteY2747" fmla="*/ 1626319 h 2191719"/>
              <a:gd name="connsiteX2748" fmla="*/ 1694660 w 2046803"/>
              <a:gd name="connsiteY2748" fmla="*/ 1626464 h 2191719"/>
              <a:gd name="connsiteX2749" fmla="*/ 1694263 w 2046803"/>
              <a:gd name="connsiteY2749" fmla="*/ 1626464 h 2191719"/>
              <a:gd name="connsiteX2750" fmla="*/ 1694083 w 2046803"/>
              <a:gd name="connsiteY2750" fmla="*/ 1626355 h 2191719"/>
              <a:gd name="connsiteX2751" fmla="*/ 1694083 w 2046803"/>
              <a:gd name="connsiteY2751" fmla="*/ 1626031 h 2191719"/>
              <a:gd name="connsiteX2752" fmla="*/ 1693073 w 2046803"/>
              <a:gd name="connsiteY2752" fmla="*/ 1625274 h 2191719"/>
              <a:gd name="connsiteX2753" fmla="*/ 1693289 w 2046803"/>
              <a:gd name="connsiteY2753" fmla="*/ 1625418 h 2191719"/>
              <a:gd name="connsiteX2754" fmla="*/ 1693289 w 2046803"/>
              <a:gd name="connsiteY2754" fmla="*/ 1626067 h 2191719"/>
              <a:gd name="connsiteX2755" fmla="*/ 1693073 w 2046803"/>
              <a:gd name="connsiteY2755" fmla="*/ 1626247 h 2191719"/>
              <a:gd name="connsiteX2756" fmla="*/ 1692460 w 2046803"/>
              <a:gd name="connsiteY2756" fmla="*/ 1625779 h 2191719"/>
              <a:gd name="connsiteX2757" fmla="*/ 1692460 w 2046803"/>
              <a:gd name="connsiteY2757" fmla="*/ 1625454 h 2191719"/>
              <a:gd name="connsiteX2758" fmla="*/ 1692676 w 2046803"/>
              <a:gd name="connsiteY2758" fmla="*/ 1625310 h 2191719"/>
              <a:gd name="connsiteX2759" fmla="*/ 1689179 w 2046803"/>
              <a:gd name="connsiteY2759" fmla="*/ 1625094 h 2191719"/>
              <a:gd name="connsiteX2760" fmla="*/ 1689503 w 2046803"/>
              <a:gd name="connsiteY2760" fmla="*/ 1625094 h 2191719"/>
              <a:gd name="connsiteX2761" fmla="*/ 1689972 w 2046803"/>
              <a:gd name="connsiteY2761" fmla="*/ 1625382 h 2191719"/>
              <a:gd name="connsiteX2762" fmla="*/ 1690333 w 2046803"/>
              <a:gd name="connsiteY2762" fmla="*/ 1625094 h 2191719"/>
              <a:gd name="connsiteX2763" fmla="*/ 1690513 w 2046803"/>
              <a:gd name="connsiteY2763" fmla="*/ 1625202 h 2191719"/>
              <a:gd name="connsiteX2764" fmla="*/ 1690513 w 2046803"/>
              <a:gd name="connsiteY2764" fmla="*/ 1625526 h 2191719"/>
              <a:gd name="connsiteX2765" fmla="*/ 1690369 w 2046803"/>
              <a:gd name="connsiteY2765" fmla="*/ 1625671 h 2191719"/>
              <a:gd name="connsiteX2766" fmla="*/ 1689972 w 2046803"/>
              <a:gd name="connsiteY2766" fmla="*/ 1625707 h 2191719"/>
              <a:gd name="connsiteX2767" fmla="*/ 1689792 w 2046803"/>
              <a:gd name="connsiteY2767" fmla="*/ 1625887 h 2191719"/>
              <a:gd name="connsiteX2768" fmla="*/ 1690152 w 2046803"/>
              <a:gd name="connsiteY2768" fmla="*/ 1626175 h 2191719"/>
              <a:gd name="connsiteX2769" fmla="*/ 1690152 w 2046803"/>
              <a:gd name="connsiteY2769" fmla="*/ 1626464 h 2191719"/>
              <a:gd name="connsiteX2770" fmla="*/ 1690008 w 2046803"/>
              <a:gd name="connsiteY2770" fmla="*/ 1626644 h 2191719"/>
              <a:gd name="connsiteX2771" fmla="*/ 1689539 w 2046803"/>
              <a:gd name="connsiteY2771" fmla="*/ 1626644 h 2191719"/>
              <a:gd name="connsiteX2772" fmla="*/ 1688998 w 2046803"/>
              <a:gd name="connsiteY2772" fmla="*/ 1626211 h 2191719"/>
              <a:gd name="connsiteX2773" fmla="*/ 1688962 w 2046803"/>
              <a:gd name="connsiteY2773" fmla="*/ 1625274 h 2191719"/>
              <a:gd name="connsiteX2774" fmla="*/ 1699672 w 2046803"/>
              <a:gd name="connsiteY2774" fmla="*/ 1623797 h 2191719"/>
              <a:gd name="connsiteX2775" fmla="*/ 1700429 w 2046803"/>
              <a:gd name="connsiteY2775" fmla="*/ 1623797 h 2191719"/>
              <a:gd name="connsiteX2776" fmla="*/ 1700645 w 2046803"/>
              <a:gd name="connsiteY2776" fmla="*/ 1623941 h 2191719"/>
              <a:gd name="connsiteX2777" fmla="*/ 1700681 w 2046803"/>
              <a:gd name="connsiteY2777" fmla="*/ 1624517 h 2191719"/>
              <a:gd name="connsiteX2778" fmla="*/ 1699708 w 2046803"/>
              <a:gd name="connsiteY2778" fmla="*/ 1625346 h 2191719"/>
              <a:gd name="connsiteX2779" fmla="*/ 1698914 w 2046803"/>
              <a:gd name="connsiteY2779" fmla="*/ 1625382 h 2191719"/>
              <a:gd name="connsiteX2780" fmla="*/ 1698734 w 2046803"/>
              <a:gd name="connsiteY2780" fmla="*/ 1625238 h 2191719"/>
              <a:gd name="connsiteX2781" fmla="*/ 1698698 w 2046803"/>
              <a:gd name="connsiteY2781" fmla="*/ 1624914 h 2191719"/>
              <a:gd name="connsiteX2782" fmla="*/ 1699455 w 2046803"/>
              <a:gd name="connsiteY2782" fmla="*/ 1624265 h 2191719"/>
              <a:gd name="connsiteX2783" fmla="*/ 1699455 w 2046803"/>
              <a:gd name="connsiteY2783" fmla="*/ 1623977 h 2191719"/>
              <a:gd name="connsiteX2784" fmla="*/ 949591 w 2046803"/>
              <a:gd name="connsiteY2784" fmla="*/ 1614714 h 2191719"/>
              <a:gd name="connsiteX2785" fmla="*/ 949555 w 2046803"/>
              <a:gd name="connsiteY2785" fmla="*/ 1614786 h 2191719"/>
              <a:gd name="connsiteX2786" fmla="*/ 949555 w 2046803"/>
              <a:gd name="connsiteY2786" fmla="*/ 1614822 h 2191719"/>
              <a:gd name="connsiteX2787" fmla="*/ 908701 w 2046803"/>
              <a:gd name="connsiteY2787" fmla="*/ 1611218 h 2191719"/>
              <a:gd name="connsiteX2788" fmla="*/ 908737 w 2046803"/>
              <a:gd name="connsiteY2788" fmla="*/ 1611218 h 2191719"/>
              <a:gd name="connsiteX2789" fmla="*/ 908701 w 2046803"/>
              <a:gd name="connsiteY2789" fmla="*/ 1611254 h 2191719"/>
              <a:gd name="connsiteX2790" fmla="*/ 1575127 w 2046803"/>
              <a:gd name="connsiteY2790" fmla="*/ 1574385 h 2191719"/>
              <a:gd name="connsiteX2791" fmla="*/ 1575091 w 2046803"/>
              <a:gd name="connsiteY2791" fmla="*/ 1574421 h 2191719"/>
              <a:gd name="connsiteX2792" fmla="*/ 1544189 w 2046803"/>
              <a:gd name="connsiteY2792" fmla="*/ 1570457 h 2191719"/>
              <a:gd name="connsiteX2793" fmla="*/ 1544369 w 2046803"/>
              <a:gd name="connsiteY2793" fmla="*/ 1570493 h 2191719"/>
              <a:gd name="connsiteX2794" fmla="*/ 1544405 w 2046803"/>
              <a:gd name="connsiteY2794" fmla="*/ 1570493 h 2191719"/>
              <a:gd name="connsiteX2795" fmla="*/ 1712689 w 2046803"/>
              <a:gd name="connsiteY2795" fmla="*/ 1550635 h 2191719"/>
              <a:gd name="connsiteX2796" fmla="*/ 1712833 w 2046803"/>
              <a:gd name="connsiteY2796" fmla="*/ 1550671 h 2191719"/>
              <a:gd name="connsiteX2797" fmla="*/ 1712725 w 2046803"/>
              <a:gd name="connsiteY2797" fmla="*/ 1550635 h 2191719"/>
              <a:gd name="connsiteX2798" fmla="*/ 1717953 w 2046803"/>
              <a:gd name="connsiteY2798" fmla="*/ 1515027 h 2191719"/>
              <a:gd name="connsiteX2799" fmla="*/ 1718782 w 2046803"/>
              <a:gd name="connsiteY2799" fmla="*/ 1515603 h 2191719"/>
              <a:gd name="connsiteX2800" fmla="*/ 1719107 w 2046803"/>
              <a:gd name="connsiteY2800" fmla="*/ 1515279 h 2191719"/>
              <a:gd name="connsiteX2801" fmla="*/ 1721054 w 2046803"/>
              <a:gd name="connsiteY2801" fmla="*/ 1515207 h 2191719"/>
              <a:gd name="connsiteX2802" fmla="*/ 1722857 w 2046803"/>
              <a:gd name="connsiteY2802" fmla="*/ 1516541 h 2191719"/>
              <a:gd name="connsiteX2803" fmla="*/ 1722893 w 2046803"/>
              <a:gd name="connsiteY2803" fmla="*/ 1517478 h 2191719"/>
              <a:gd name="connsiteX2804" fmla="*/ 1722713 w 2046803"/>
              <a:gd name="connsiteY2804" fmla="*/ 1517658 h 2191719"/>
              <a:gd name="connsiteX2805" fmla="*/ 1721920 w 2046803"/>
              <a:gd name="connsiteY2805" fmla="*/ 1517658 h 2191719"/>
              <a:gd name="connsiteX2806" fmla="*/ 1721595 w 2046803"/>
              <a:gd name="connsiteY2806" fmla="*/ 1518018 h 2191719"/>
              <a:gd name="connsiteX2807" fmla="*/ 1721162 w 2046803"/>
              <a:gd name="connsiteY2807" fmla="*/ 1518018 h 2191719"/>
              <a:gd name="connsiteX2808" fmla="*/ 1720766 w 2046803"/>
              <a:gd name="connsiteY2808" fmla="*/ 1518379 h 2191719"/>
              <a:gd name="connsiteX2809" fmla="*/ 1720008 w 2046803"/>
              <a:gd name="connsiteY2809" fmla="*/ 1518379 h 2191719"/>
              <a:gd name="connsiteX2810" fmla="*/ 1719648 w 2046803"/>
              <a:gd name="connsiteY2810" fmla="*/ 1518703 h 2191719"/>
              <a:gd name="connsiteX2811" fmla="*/ 1719215 w 2046803"/>
              <a:gd name="connsiteY2811" fmla="*/ 1518415 h 2191719"/>
              <a:gd name="connsiteX2812" fmla="*/ 1718458 w 2046803"/>
              <a:gd name="connsiteY2812" fmla="*/ 1518451 h 2191719"/>
              <a:gd name="connsiteX2813" fmla="*/ 1717268 w 2046803"/>
              <a:gd name="connsiteY2813" fmla="*/ 1517514 h 2191719"/>
              <a:gd name="connsiteX2814" fmla="*/ 1716871 w 2046803"/>
              <a:gd name="connsiteY2814" fmla="*/ 1517550 h 2191719"/>
              <a:gd name="connsiteX2815" fmla="*/ 1716511 w 2046803"/>
              <a:gd name="connsiteY2815" fmla="*/ 1517261 h 2191719"/>
              <a:gd name="connsiteX2816" fmla="*/ 1715718 w 2046803"/>
              <a:gd name="connsiteY2816" fmla="*/ 1517297 h 2191719"/>
              <a:gd name="connsiteX2817" fmla="*/ 1715105 w 2046803"/>
              <a:gd name="connsiteY2817" fmla="*/ 1516829 h 2191719"/>
              <a:gd name="connsiteX2818" fmla="*/ 1715032 w 2046803"/>
              <a:gd name="connsiteY2818" fmla="*/ 1515603 h 2191719"/>
              <a:gd name="connsiteX2819" fmla="*/ 1715249 w 2046803"/>
              <a:gd name="connsiteY2819" fmla="*/ 1515423 h 2191719"/>
              <a:gd name="connsiteX2820" fmla="*/ 1717593 w 2046803"/>
              <a:gd name="connsiteY2820" fmla="*/ 1515351 h 2191719"/>
              <a:gd name="connsiteX2821" fmla="*/ 1719684 w 2046803"/>
              <a:gd name="connsiteY2821" fmla="*/ 1510306 h 2191719"/>
              <a:gd name="connsiteX2822" fmla="*/ 1719900 w 2046803"/>
              <a:gd name="connsiteY2822" fmla="*/ 1510414 h 2191719"/>
              <a:gd name="connsiteX2823" fmla="*/ 1719720 w 2046803"/>
              <a:gd name="connsiteY2823" fmla="*/ 1510594 h 2191719"/>
              <a:gd name="connsiteX2824" fmla="*/ 1719504 w 2046803"/>
              <a:gd name="connsiteY2824" fmla="*/ 1510450 h 2191719"/>
              <a:gd name="connsiteX2825" fmla="*/ 1661522 w 2046803"/>
              <a:gd name="connsiteY2825" fmla="*/ 1508215 h 2191719"/>
              <a:gd name="connsiteX2826" fmla="*/ 1661558 w 2046803"/>
              <a:gd name="connsiteY2826" fmla="*/ 1508251 h 2191719"/>
              <a:gd name="connsiteX2827" fmla="*/ 1742220 w 2046803"/>
              <a:gd name="connsiteY2827" fmla="*/ 1500358 h 2191719"/>
              <a:gd name="connsiteX2828" fmla="*/ 1742617 w 2046803"/>
              <a:gd name="connsiteY2828" fmla="*/ 1500683 h 2191719"/>
              <a:gd name="connsiteX2829" fmla="*/ 1742977 w 2046803"/>
              <a:gd name="connsiteY2829" fmla="*/ 1500683 h 2191719"/>
              <a:gd name="connsiteX2830" fmla="*/ 1743410 w 2046803"/>
              <a:gd name="connsiteY2830" fmla="*/ 1500971 h 2191719"/>
              <a:gd name="connsiteX2831" fmla="*/ 1743807 w 2046803"/>
              <a:gd name="connsiteY2831" fmla="*/ 1500971 h 2191719"/>
              <a:gd name="connsiteX2832" fmla="*/ 1744167 w 2046803"/>
              <a:gd name="connsiteY2832" fmla="*/ 1501259 h 2191719"/>
              <a:gd name="connsiteX2833" fmla="*/ 1744961 w 2046803"/>
              <a:gd name="connsiteY2833" fmla="*/ 1501223 h 2191719"/>
              <a:gd name="connsiteX2834" fmla="*/ 1745177 w 2046803"/>
              <a:gd name="connsiteY2834" fmla="*/ 1501368 h 2191719"/>
              <a:gd name="connsiteX2835" fmla="*/ 1745177 w 2046803"/>
              <a:gd name="connsiteY2835" fmla="*/ 1502016 h 2191719"/>
              <a:gd name="connsiteX2836" fmla="*/ 1744961 w 2046803"/>
              <a:gd name="connsiteY2836" fmla="*/ 1502124 h 2191719"/>
              <a:gd name="connsiteX2837" fmla="*/ 1744203 w 2046803"/>
              <a:gd name="connsiteY2837" fmla="*/ 1502160 h 2191719"/>
              <a:gd name="connsiteX2838" fmla="*/ 1743807 w 2046803"/>
              <a:gd name="connsiteY2838" fmla="*/ 1501908 h 2191719"/>
              <a:gd name="connsiteX2839" fmla="*/ 1743446 w 2046803"/>
              <a:gd name="connsiteY2839" fmla="*/ 1501908 h 2191719"/>
              <a:gd name="connsiteX2840" fmla="*/ 1742617 w 2046803"/>
              <a:gd name="connsiteY2840" fmla="*/ 1501332 h 2191719"/>
              <a:gd name="connsiteX2841" fmla="*/ 1742256 w 2046803"/>
              <a:gd name="connsiteY2841" fmla="*/ 1501332 h 2191719"/>
              <a:gd name="connsiteX2842" fmla="*/ 1741247 w 2046803"/>
              <a:gd name="connsiteY2842" fmla="*/ 1500575 h 2191719"/>
              <a:gd name="connsiteX2843" fmla="*/ 1741463 w 2046803"/>
              <a:gd name="connsiteY2843" fmla="*/ 1500431 h 2191719"/>
              <a:gd name="connsiteX2844" fmla="*/ 901309 w 2046803"/>
              <a:gd name="connsiteY2844" fmla="*/ 1405356 h 2191719"/>
              <a:gd name="connsiteX2845" fmla="*/ 901345 w 2046803"/>
              <a:gd name="connsiteY2845" fmla="*/ 1405428 h 2191719"/>
              <a:gd name="connsiteX2846" fmla="*/ 901345 w 2046803"/>
              <a:gd name="connsiteY2846" fmla="*/ 1405392 h 2191719"/>
              <a:gd name="connsiteX2847" fmla="*/ 853279 w 2046803"/>
              <a:gd name="connsiteY2847" fmla="*/ 1388633 h 2191719"/>
              <a:gd name="connsiteX2848" fmla="*/ 853388 w 2046803"/>
              <a:gd name="connsiteY2848" fmla="*/ 1388633 h 2191719"/>
              <a:gd name="connsiteX2849" fmla="*/ 1805358 w 2046803"/>
              <a:gd name="connsiteY2849" fmla="*/ 1381065 h 2191719"/>
              <a:gd name="connsiteX2850" fmla="*/ 1805358 w 2046803"/>
              <a:gd name="connsiteY2850" fmla="*/ 1381137 h 2191719"/>
              <a:gd name="connsiteX2851" fmla="*/ 2043666 w 2046803"/>
              <a:gd name="connsiteY2851" fmla="*/ 1367478 h 2191719"/>
              <a:gd name="connsiteX2852" fmla="*/ 2042512 w 2046803"/>
              <a:gd name="connsiteY2852" fmla="*/ 1371803 h 2191719"/>
              <a:gd name="connsiteX2853" fmla="*/ 2042044 w 2046803"/>
              <a:gd name="connsiteY2853" fmla="*/ 1371262 h 2191719"/>
              <a:gd name="connsiteX2854" fmla="*/ 2042044 w 2046803"/>
              <a:gd name="connsiteY2854" fmla="*/ 1369136 h 2191719"/>
              <a:gd name="connsiteX2855" fmla="*/ 2045649 w 2046803"/>
              <a:gd name="connsiteY2855" fmla="*/ 1353963 h 2191719"/>
              <a:gd name="connsiteX2856" fmla="*/ 2046803 w 2046803"/>
              <a:gd name="connsiteY2856" fmla="*/ 1353963 h 2191719"/>
              <a:gd name="connsiteX2857" fmla="*/ 2046118 w 2046803"/>
              <a:gd name="connsiteY2857" fmla="*/ 1358324 h 2191719"/>
              <a:gd name="connsiteX2858" fmla="*/ 2044676 w 2046803"/>
              <a:gd name="connsiteY2858" fmla="*/ 1363838 h 2191719"/>
              <a:gd name="connsiteX2859" fmla="*/ 2044676 w 2046803"/>
              <a:gd name="connsiteY2859" fmla="*/ 1362829 h 2191719"/>
              <a:gd name="connsiteX2860" fmla="*/ 2042044 w 2046803"/>
              <a:gd name="connsiteY2860" fmla="*/ 1360234 h 2191719"/>
              <a:gd name="connsiteX2861" fmla="*/ 2042044 w 2046803"/>
              <a:gd name="connsiteY2861" fmla="*/ 1359729 h 2191719"/>
              <a:gd name="connsiteX2862" fmla="*/ 2044676 w 2046803"/>
              <a:gd name="connsiteY2862" fmla="*/ 1354972 h 2191719"/>
              <a:gd name="connsiteX2863" fmla="*/ 1821656 w 2046803"/>
              <a:gd name="connsiteY2863" fmla="*/ 1182771 h 2191719"/>
              <a:gd name="connsiteX2864" fmla="*/ 1821656 w 2046803"/>
              <a:gd name="connsiteY2864" fmla="*/ 1182843 h 2191719"/>
              <a:gd name="connsiteX2865" fmla="*/ 1908232 w 2046803"/>
              <a:gd name="connsiteY2865" fmla="*/ 1168643 h 2191719"/>
              <a:gd name="connsiteX2866" fmla="*/ 1908989 w 2046803"/>
              <a:gd name="connsiteY2866" fmla="*/ 1168643 h 2191719"/>
              <a:gd name="connsiteX2867" fmla="*/ 1909025 w 2046803"/>
              <a:gd name="connsiteY2867" fmla="*/ 1168679 h 2191719"/>
              <a:gd name="connsiteX2868" fmla="*/ 1908989 w 2046803"/>
              <a:gd name="connsiteY2868" fmla="*/ 1168643 h 2191719"/>
              <a:gd name="connsiteX2869" fmla="*/ 1897162 w 2046803"/>
              <a:gd name="connsiteY2869" fmla="*/ 1168103 h 2191719"/>
              <a:gd name="connsiteX2870" fmla="*/ 1898136 w 2046803"/>
              <a:gd name="connsiteY2870" fmla="*/ 1168211 h 2191719"/>
              <a:gd name="connsiteX2871" fmla="*/ 1905816 w 2046803"/>
              <a:gd name="connsiteY2871" fmla="*/ 1167778 h 2191719"/>
              <a:gd name="connsiteX2872" fmla="*/ 1905059 w 2046803"/>
              <a:gd name="connsiteY2872" fmla="*/ 1168643 h 2191719"/>
              <a:gd name="connsiteX2873" fmla="*/ 1904265 w 2046803"/>
              <a:gd name="connsiteY2873" fmla="*/ 1168643 h 2191719"/>
              <a:gd name="connsiteX2874" fmla="*/ 1903616 w 2046803"/>
              <a:gd name="connsiteY2874" fmla="*/ 1169040 h 2191719"/>
              <a:gd name="connsiteX2875" fmla="*/ 1904265 w 2046803"/>
              <a:gd name="connsiteY2875" fmla="*/ 1168643 h 2191719"/>
              <a:gd name="connsiteX2876" fmla="*/ 1905059 w 2046803"/>
              <a:gd name="connsiteY2876" fmla="*/ 1168643 h 2191719"/>
              <a:gd name="connsiteX2877" fmla="*/ 1902859 w 2046803"/>
              <a:gd name="connsiteY2877" fmla="*/ 1167778 h 2191719"/>
              <a:gd name="connsiteX2878" fmla="*/ 1902535 w 2046803"/>
              <a:gd name="connsiteY2878" fmla="*/ 1168211 h 2191719"/>
              <a:gd name="connsiteX2879" fmla="*/ 1902354 w 2046803"/>
              <a:gd name="connsiteY2879" fmla="*/ 1168319 h 2191719"/>
              <a:gd name="connsiteX2880" fmla="*/ 1901814 w 2046803"/>
              <a:gd name="connsiteY2880" fmla="*/ 1168751 h 2191719"/>
              <a:gd name="connsiteX2881" fmla="*/ 1902354 w 2046803"/>
              <a:gd name="connsiteY2881" fmla="*/ 1168319 h 2191719"/>
              <a:gd name="connsiteX2882" fmla="*/ 1902535 w 2046803"/>
              <a:gd name="connsiteY2882" fmla="*/ 1168211 h 2191719"/>
              <a:gd name="connsiteX2883" fmla="*/ 1832149 w 2046803"/>
              <a:gd name="connsiteY2883" fmla="*/ 1167454 h 2191719"/>
              <a:gd name="connsiteX2884" fmla="*/ 1832438 w 2046803"/>
              <a:gd name="connsiteY2884" fmla="*/ 1167778 h 2191719"/>
              <a:gd name="connsiteX2885" fmla="*/ 1832906 w 2046803"/>
              <a:gd name="connsiteY2885" fmla="*/ 1168391 h 2191719"/>
              <a:gd name="connsiteX2886" fmla="*/ 1833123 w 2046803"/>
              <a:gd name="connsiteY2886" fmla="*/ 1168896 h 2191719"/>
              <a:gd name="connsiteX2887" fmla="*/ 1832906 w 2046803"/>
              <a:gd name="connsiteY2887" fmla="*/ 1168391 h 2191719"/>
              <a:gd name="connsiteX2888" fmla="*/ 1907150 w 2046803"/>
              <a:gd name="connsiteY2888" fmla="*/ 1167022 h 2191719"/>
              <a:gd name="connsiteX2889" fmla="*/ 1907150 w 2046803"/>
              <a:gd name="connsiteY2889" fmla="*/ 1167058 h 2191719"/>
              <a:gd name="connsiteX2890" fmla="*/ 1908989 w 2046803"/>
              <a:gd name="connsiteY2890" fmla="*/ 1167058 h 2191719"/>
              <a:gd name="connsiteX2891" fmla="*/ 1908989 w 2046803"/>
              <a:gd name="connsiteY2891" fmla="*/ 1167022 h 2191719"/>
              <a:gd name="connsiteX2892" fmla="*/ 1831031 w 2046803"/>
              <a:gd name="connsiteY2892" fmla="*/ 1166913 h 2191719"/>
              <a:gd name="connsiteX2893" fmla="*/ 1830382 w 2046803"/>
              <a:gd name="connsiteY2893" fmla="*/ 1167346 h 2191719"/>
              <a:gd name="connsiteX2894" fmla="*/ 1831031 w 2046803"/>
              <a:gd name="connsiteY2894" fmla="*/ 1166949 h 2191719"/>
              <a:gd name="connsiteX2895" fmla="*/ 1831248 w 2046803"/>
              <a:gd name="connsiteY2895" fmla="*/ 1167310 h 2191719"/>
              <a:gd name="connsiteX2896" fmla="*/ 1831356 w 2046803"/>
              <a:gd name="connsiteY2896" fmla="*/ 1167454 h 2191719"/>
              <a:gd name="connsiteX2897" fmla="*/ 1825623 w 2046803"/>
              <a:gd name="connsiteY2897" fmla="*/ 1166697 h 2191719"/>
              <a:gd name="connsiteX2898" fmla="*/ 1824144 w 2046803"/>
              <a:gd name="connsiteY2898" fmla="*/ 1166805 h 2191719"/>
              <a:gd name="connsiteX2899" fmla="*/ 1823640 w 2046803"/>
              <a:gd name="connsiteY2899" fmla="*/ 1167238 h 2191719"/>
              <a:gd name="connsiteX2900" fmla="*/ 1822990 w 2046803"/>
              <a:gd name="connsiteY2900" fmla="*/ 1166805 h 2191719"/>
              <a:gd name="connsiteX2901" fmla="*/ 1822089 w 2046803"/>
              <a:gd name="connsiteY2901" fmla="*/ 1167022 h 2191719"/>
              <a:gd name="connsiteX2902" fmla="*/ 1820791 w 2046803"/>
              <a:gd name="connsiteY2902" fmla="*/ 1168103 h 2191719"/>
              <a:gd name="connsiteX2903" fmla="*/ 1820142 w 2046803"/>
              <a:gd name="connsiteY2903" fmla="*/ 1167995 h 2191719"/>
              <a:gd name="connsiteX2904" fmla="*/ 1819853 w 2046803"/>
              <a:gd name="connsiteY2904" fmla="*/ 1167022 h 2191719"/>
              <a:gd name="connsiteX2905" fmla="*/ 1819853 w 2046803"/>
              <a:gd name="connsiteY2905" fmla="*/ 1167058 h 2191719"/>
              <a:gd name="connsiteX2906" fmla="*/ 1820142 w 2046803"/>
              <a:gd name="connsiteY2906" fmla="*/ 1167995 h 2191719"/>
              <a:gd name="connsiteX2907" fmla="*/ 1820791 w 2046803"/>
              <a:gd name="connsiteY2907" fmla="*/ 1168103 h 2191719"/>
              <a:gd name="connsiteX2908" fmla="*/ 1821079 w 2046803"/>
              <a:gd name="connsiteY2908" fmla="*/ 1167887 h 2191719"/>
              <a:gd name="connsiteX2909" fmla="*/ 1822089 w 2046803"/>
              <a:gd name="connsiteY2909" fmla="*/ 1167058 h 2191719"/>
              <a:gd name="connsiteX2910" fmla="*/ 1822990 w 2046803"/>
              <a:gd name="connsiteY2910" fmla="*/ 1166841 h 2191719"/>
              <a:gd name="connsiteX2911" fmla="*/ 1823640 w 2046803"/>
              <a:gd name="connsiteY2911" fmla="*/ 1167238 h 2191719"/>
              <a:gd name="connsiteX2912" fmla="*/ 1824144 w 2046803"/>
              <a:gd name="connsiteY2912" fmla="*/ 1166841 h 2191719"/>
              <a:gd name="connsiteX2913" fmla="*/ 1825623 w 2046803"/>
              <a:gd name="connsiteY2913" fmla="*/ 1166733 h 2191719"/>
              <a:gd name="connsiteX2914" fmla="*/ 1826344 w 2046803"/>
              <a:gd name="connsiteY2914" fmla="*/ 1167778 h 2191719"/>
              <a:gd name="connsiteX2915" fmla="*/ 1826849 w 2046803"/>
              <a:gd name="connsiteY2915" fmla="*/ 1167959 h 2191719"/>
              <a:gd name="connsiteX2916" fmla="*/ 1826993 w 2046803"/>
              <a:gd name="connsiteY2916" fmla="*/ 1167995 h 2191719"/>
              <a:gd name="connsiteX2917" fmla="*/ 1827281 w 2046803"/>
              <a:gd name="connsiteY2917" fmla="*/ 1167850 h 2191719"/>
              <a:gd name="connsiteX2918" fmla="*/ 1827966 w 2046803"/>
              <a:gd name="connsiteY2918" fmla="*/ 1167454 h 2191719"/>
              <a:gd name="connsiteX2919" fmla="*/ 1828724 w 2046803"/>
              <a:gd name="connsiteY2919" fmla="*/ 1167562 h 2191719"/>
              <a:gd name="connsiteX2920" fmla="*/ 1828868 w 2046803"/>
              <a:gd name="connsiteY2920" fmla="*/ 1167742 h 2191719"/>
              <a:gd name="connsiteX2921" fmla="*/ 1828868 w 2046803"/>
              <a:gd name="connsiteY2921" fmla="*/ 1167778 h 2191719"/>
              <a:gd name="connsiteX2922" fmla="*/ 1829229 w 2046803"/>
              <a:gd name="connsiteY2922" fmla="*/ 1167923 h 2191719"/>
              <a:gd name="connsiteX2923" fmla="*/ 1830058 w 2046803"/>
              <a:gd name="connsiteY2923" fmla="*/ 1168283 h 2191719"/>
              <a:gd name="connsiteX2924" fmla="*/ 1828868 w 2046803"/>
              <a:gd name="connsiteY2924" fmla="*/ 1167778 h 2191719"/>
              <a:gd name="connsiteX2925" fmla="*/ 1828724 w 2046803"/>
              <a:gd name="connsiteY2925" fmla="*/ 1167562 h 2191719"/>
              <a:gd name="connsiteX2926" fmla="*/ 1827966 w 2046803"/>
              <a:gd name="connsiteY2926" fmla="*/ 1167454 h 2191719"/>
              <a:gd name="connsiteX2927" fmla="*/ 1826993 w 2046803"/>
              <a:gd name="connsiteY2927" fmla="*/ 1167995 h 2191719"/>
              <a:gd name="connsiteX2928" fmla="*/ 1826344 w 2046803"/>
              <a:gd name="connsiteY2928" fmla="*/ 1167778 h 2191719"/>
              <a:gd name="connsiteX2929" fmla="*/ 1781668 w 2046803"/>
              <a:gd name="connsiteY2929" fmla="*/ 1166625 h 2191719"/>
              <a:gd name="connsiteX2930" fmla="*/ 1781019 w 2046803"/>
              <a:gd name="connsiteY2930" fmla="*/ 1166733 h 2191719"/>
              <a:gd name="connsiteX2931" fmla="*/ 1781019 w 2046803"/>
              <a:gd name="connsiteY2931" fmla="*/ 1166769 h 2191719"/>
              <a:gd name="connsiteX2932" fmla="*/ 1781668 w 2046803"/>
              <a:gd name="connsiteY2932" fmla="*/ 1166661 h 2191719"/>
              <a:gd name="connsiteX2933" fmla="*/ 1782173 w 2046803"/>
              <a:gd name="connsiteY2933" fmla="*/ 1166986 h 2191719"/>
              <a:gd name="connsiteX2934" fmla="*/ 1782425 w 2046803"/>
              <a:gd name="connsiteY2934" fmla="*/ 1168535 h 2191719"/>
              <a:gd name="connsiteX2935" fmla="*/ 1782605 w 2046803"/>
              <a:gd name="connsiteY2935" fmla="*/ 1169040 h 2191719"/>
              <a:gd name="connsiteX2936" fmla="*/ 1782425 w 2046803"/>
              <a:gd name="connsiteY2936" fmla="*/ 1168535 h 2191719"/>
              <a:gd name="connsiteX2937" fmla="*/ 1782173 w 2046803"/>
              <a:gd name="connsiteY2937" fmla="*/ 1166949 h 2191719"/>
              <a:gd name="connsiteX2938" fmla="*/ 1845996 w 2046803"/>
              <a:gd name="connsiteY2938" fmla="*/ 1166445 h 2191719"/>
              <a:gd name="connsiteX2939" fmla="*/ 1846428 w 2046803"/>
              <a:gd name="connsiteY2939" fmla="*/ 1167274 h 2191719"/>
              <a:gd name="connsiteX2940" fmla="*/ 1906465 w 2046803"/>
              <a:gd name="connsiteY2940" fmla="*/ 1166337 h 2191719"/>
              <a:gd name="connsiteX2941" fmla="*/ 1905816 w 2046803"/>
              <a:gd name="connsiteY2941" fmla="*/ 1167130 h 2191719"/>
              <a:gd name="connsiteX2942" fmla="*/ 1905816 w 2046803"/>
              <a:gd name="connsiteY2942" fmla="*/ 1167166 h 2191719"/>
              <a:gd name="connsiteX2943" fmla="*/ 1906465 w 2046803"/>
              <a:gd name="connsiteY2943" fmla="*/ 1166337 h 2191719"/>
              <a:gd name="connsiteX2944" fmla="*/ 1906501 w 2046803"/>
              <a:gd name="connsiteY2944" fmla="*/ 1166373 h 2191719"/>
              <a:gd name="connsiteX2945" fmla="*/ 1807558 w 2046803"/>
              <a:gd name="connsiteY2945" fmla="*/ 1166193 h 2191719"/>
              <a:gd name="connsiteX2946" fmla="*/ 1809433 w 2046803"/>
              <a:gd name="connsiteY2946" fmla="*/ 1166193 h 2191719"/>
              <a:gd name="connsiteX2947" fmla="*/ 1809937 w 2046803"/>
              <a:gd name="connsiteY2947" fmla="*/ 1165580 h 2191719"/>
              <a:gd name="connsiteX2948" fmla="*/ 1809721 w 2046803"/>
              <a:gd name="connsiteY2948" fmla="*/ 1165904 h 2191719"/>
              <a:gd name="connsiteX2949" fmla="*/ 1809721 w 2046803"/>
              <a:gd name="connsiteY2949" fmla="*/ 1165868 h 2191719"/>
              <a:gd name="connsiteX2950" fmla="*/ 1809793 w 2046803"/>
              <a:gd name="connsiteY2950" fmla="*/ 1165760 h 2191719"/>
              <a:gd name="connsiteX2951" fmla="*/ 1782569 w 2046803"/>
              <a:gd name="connsiteY2951" fmla="*/ 1165292 h 2191719"/>
              <a:gd name="connsiteX2952" fmla="*/ 1782605 w 2046803"/>
              <a:gd name="connsiteY2952" fmla="*/ 1165292 h 2191719"/>
              <a:gd name="connsiteX2953" fmla="*/ 1895648 w 2046803"/>
              <a:gd name="connsiteY2953" fmla="*/ 1164715 h 2191719"/>
              <a:gd name="connsiteX2954" fmla="*/ 1895323 w 2046803"/>
              <a:gd name="connsiteY2954" fmla="*/ 1165147 h 2191719"/>
              <a:gd name="connsiteX2955" fmla="*/ 1893628 w 2046803"/>
              <a:gd name="connsiteY2955" fmla="*/ 1165039 h 2191719"/>
              <a:gd name="connsiteX2956" fmla="*/ 1893664 w 2046803"/>
              <a:gd name="connsiteY2956" fmla="*/ 1165075 h 2191719"/>
              <a:gd name="connsiteX2957" fmla="*/ 1895323 w 2046803"/>
              <a:gd name="connsiteY2957" fmla="*/ 1165183 h 2191719"/>
              <a:gd name="connsiteX2958" fmla="*/ 1895648 w 2046803"/>
              <a:gd name="connsiteY2958" fmla="*/ 1164751 h 2191719"/>
              <a:gd name="connsiteX2959" fmla="*/ 1896729 w 2046803"/>
              <a:gd name="connsiteY2959" fmla="*/ 1164751 h 2191719"/>
              <a:gd name="connsiteX2960" fmla="*/ 1896729 w 2046803"/>
              <a:gd name="connsiteY2960" fmla="*/ 1164715 h 2191719"/>
              <a:gd name="connsiteX2961" fmla="*/ 1892799 w 2046803"/>
              <a:gd name="connsiteY2961" fmla="*/ 1164355 h 2191719"/>
              <a:gd name="connsiteX2962" fmla="*/ 1892150 w 2046803"/>
              <a:gd name="connsiteY2962" fmla="*/ 1164823 h 2191719"/>
              <a:gd name="connsiteX2963" fmla="*/ 1891681 w 2046803"/>
              <a:gd name="connsiteY2963" fmla="*/ 1165183 h 2191719"/>
              <a:gd name="connsiteX2964" fmla="*/ 1891212 w 2046803"/>
              <a:gd name="connsiteY2964" fmla="*/ 1164967 h 2191719"/>
              <a:gd name="connsiteX2965" fmla="*/ 1891140 w 2046803"/>
              <a:gd name="connsiteY2965" fmla="*/ 1164967 h 2191719"/>
              <a:gd name="connsiteX2966" fmla="*/ 1891140 w 2046803"/>
              <a:gd name="connsiteY2966" fmla="*/ 1165003 h 2191719"/>
              <a:gd name="connsiteX2967" fmla="*/ 1891212 w 2046803"/>
              <a:gd name="connsiteY2967" fmla="*/ 1165003 h 2191719"/>
              <a:gd name="connsiteX2968" fmla="*/ 1891645 w 2046803"/>
              <a:gd name="connsiteY2968" fmla="*/ 1165183 h 2191719"/>
              <a:gd name="connsiteX2969" fmla="*/ 1891681 w 2046803"/>
              <a:gd name="connsiteY2969" fmla="*/ 1165183 h 2191719"/>
              <a:gd name="connsiteX2970" fmla="*/ 1892150 w 2046803"/>
              <a:gd name="connsiteY2970" fmla="*/ 1164859 h 2191719"/>
              <a:gd name="connsiteX2971" fmla="*/ 1892799 w 2046803"/>
              <a:gd name="connsiteY2971" fmla="*/ 1164355 h 2191719"/>
              <a:gd name="connsiteX2972" fmla="*/ 1892799 w 2046803"/>
              <a:gd name="connsiteY2972" fmla="*/ 1164391 h 2191719"/>
              <a:gd name="connsiteX2973" fmla="*/ 1892835 w 2046803"/>
              <a:gd name="connsiteY2973" fmla="*/ 1164391 h 2191719"/>
              <a:gd name="connsiteX2974" fmla="*/ 1845346 w 2046803"/>
              <a:gd name="connsiteY2974" fmla="*/ 1164030 h 2191719"/>
              <a:gd name="connsiteX2975" fmla="*/ 1845743 w 2046803"/>
              <a:gd name="connsiteY2975" fmla="*/ 1164535 h 2191719"/>
              <a:gd name="connsiteX2976" fmla="*/ 1845779 w 2046803"/>
              <a:gd name="connsiteY2976" fmla="*/ 1164571 h 2191719"/>
              <a:gd name="connsiteX2977" fmla="*/ 1845996 w 2046803"/>
              <a:gd name="connsiteY2977" fmla="*/ 1165183 h 2191719"/>
              <a:gd name="connsiteX2978" fmla="*/ 1845996 w 2046803"/>
              <a:gd name="connsiteY2978" fmla="*/ 1165147 h 2191719"/>
              <a:gd name="connsiteX2979" fmla="*/ 1845779 w 2046803"/>
              <a:gd name="connsiteY2979" fmla="*/ 1164571 h 2191719"/>
              <a:gd name="connsiteX2980" fmla="*/ 1811632 w 2046803"/>
              <a:gd name="connsiteY2980" fmla="*/ 1164030 h 2191719"/>
              <a:gd name="connsiteX2981" fmla="*/ 1811199 w 2046803"/>
              <a:gd name="connsiteY2981" fmla="*/ 1164427 h 2191719"/>
              <a:gd name="connsiteX2982" fmla="*/ 1810478 w 2046803"/>
              <a:gd name="connsiteY2982" fmla="*/ 1164535 h 2191719"/>
              <a:gd name="connsiteX2983" fmla="*/ 1810478 w 2046803"/>
              <a:gd name="connsiteY2983" fmla="*/ 1164571 h 2191719"/>
              <a:gd name="connsiteX2984" fmla="*/ 1810478 w 2046803"/>
              <a:gd name="connsiteY2984" fmla="*/ 1164535 h 2191719"/>
              <a:gd name="connsiteX2985" fmla="*/ 1811199 w 2046803"/>
              <a:gd name="connsiteY2985" fmla="*/ 1164427 h 2191719"/>
              <a:gd name="connsiteX2986" fmla="*/ 1811488 w 2046803"/>
              <a:gd name="connsiteY2986" fmla="*/ 1164174 h 2191719"/>
              <a:gd name="connsiteX2987" fmla="*/ 1819926 w 2046803"/>
              <a:gd name="connsiteY2987" fmla="*/ 1163201 h 2191719"/>
              <a:gd name="connsiteX2988" fmla="*/ 1819853 w 2046803"/>
              <a:gd name="connsiteY2988" fmla="*/ 1164859 h 2191719"/>
              <a:gd name="connsiteX2989" fmla="*/ 1819853 w 2046803"/>
              <a:gd name="connsiteY2989" fmla="*/ 1164967 h 2191719"/>
              <a:gd name="connsiteX2990" fmla="*/ 1819853 w 2046803"/>
              <a:gd name="connsiteY2990" fmla="*/ 1164859 h 2191719"/>
              <a:gd name="connsiteX2991" fmla="*/ 1819889 w 2046803"/>
              <a:gd name="connsiteY2991" fmla="*/ 1164859 h 2191719"/>
              <a:gd name="connsiteX2992" fmla="*/ 1819962 w 2046803"/>
              <a:gd name="connsiteY2992" fmla="*/ 1163165 h 2191719"/>
              <a:gd name="connsiteX2993" fmla="*/ 1818808 w 2046803"/>
              <a:gd name="connsiteY2993" fmla="*/ 1163922 h 2191719"/>
              <a:gd name="connsiteX2994" fmla="*/ 1817257 w 2046803"/>
              <a:gd name="connsiteY2994" fmla="*/ 1164823 h 2191719"/>
              <a:gd name="connsiteX2995" fmla="*/ 1817113 w 2046803"/>
              <a:gd name="connsiteY2995" fmla="*/ 1164679 h 2191719"/>
              <a:gd name="connsiteX2996" fmla="*/ 1817113 w 2046803"/>
              <a:gd name="connsiteY2996" fmla="*/ 1164715 h 2191719"/>
              <a:gd name="connsiteX2997" fmla="*/ 1817257 w 2046803"/>
              <a:gd name="connsiteY2997" fmla="*/ 1164859 h 2191719"/>
              <a:gd name="connsiteX2998" fmla="*/ 1817329 w 2046803"/>
              <a:gd name="connsiteY2998" fmla="*/ 1164787 h 2191719"/>
              <a:gd name="connsiteX2999" fmla="*/ 1818808 w 2046803"/>
              <a:gd name="connsiteY2999" fmla="*/ 1163922 h 2191719"/>
              <a:gd name="connsiteX3000" fmla="*/ 1819781 w 2046803"/>
              <a:gd name="connsiteY3000" fmla="*/ 1163273 h 2191719"/>
              <a:gd name="connsiteX3001" fmla="*/ 1842498 w 2046803"/>
              <a:gd name="connsiteY3001" fmla="*/ 1162517 h 2191719"/>
              <a:gd name="connsiteX3002" fmla="*/ 1842390 w 2046803"/>
              <a:gd name="connsiteY3002" fmla="*/ 1162913 h 2191719"/>
              <a:gd name="connsiteX3003" fmla="*/ 1842498 w 2046803"/>
              <a:gd name="connsiteY3003" fmla="*/ 1162553 h 2191719"/>
              <a:gd name="connsiteX3004" fmla="*/ 1812498 w 2046803"/>
              <a:gd name="connsiteY3004" fmla="*/ 1162517 h 2191719"/>
              <a:gd name="connsiteX3005" fmla="*/ 1811632 w 2046803"/>
              <a:gd name="connsiteY3005" fmla="*/ 1163237 h 2191719"/>
              <a:gd name="connsiteX3006" fmla="*/ 1812317 w 2046803"/>
              <a:gd name="connsiteY3006" fmla="*/ 1162697 h 2191719"/>
              <a:gd name="connsiteX3007" fmla="*/ 1812461 w 2046803"/>
              <a:gd name="connsiteY3007" fmla="*/ 1162553 h 2191719"/>
              <a:gd name="connsiteX3008" fmla="*/ 1813651 w 2046803"/>
              <a:gd name="connsiteY3008" fmla="*/ 1162553 h 2191719"/>
              <a:gd name="connsiteX3009" fmla="*/ 1814481 w 2046803"/>
              <a:gd name="connsiteY3009" fmla="*/ 1162841 h 2191719"/>
              <a:gd name="connsiteX3010" fmla="*/ 1814913 w 2046803"/>
              <a:gd name="connsiteY3010" fmla="*/ 1163165 h 2191719"/>
              <a:gd name="connsiteX3011" fmla="*/ 1815779 w 2046803"/>
              <a:gd name="connsiteY3011" fmla="*/ 1163778 h 2191719"/>
              <a:gd name="connsiteX3012" fmla="*/ 1816680 w 2046803"/>
              <a:gd name="connsiteY3012" fmla="*/ 1164102 h 2191719"/>
              <a:gd name="connsiteX3013" fmla="*/ 1817077 w 2046803"/>
              <a:gd name="connsiteY3013" fmla="*/ 1164823 h 2191719"/>
              <a:gd name="connsiteX3014" fmla="*/ 1817077 w 2046803"/>
              <a:gd name="connsiteY3014" fmla="*/ 1164787 h 2191719"/>
              <a:gd name="connsiteX3015" fmla="*/ 1816680 w 2046803"/>
              <a:gd name="connsiteY3015" fmla="*/ 1164102 h 2191719"/>
              <a:gd name="connsiteX3016" fmla="*/ 1815779 w 2046803"/>
              <a:gd name="connsiteY3016" fmla="*/ 1163778 h 2191719"/>
              <a:gd name="connsiteX3017" fmla="*/ 1814481 w 2046803"/>
              <a:gd name="connsiteY3017" fmla="*/ 1162805 h 2191719"/>
              <a:gd name="connsiteX3018" fmla="*/ 1813651 w 2046803"/>
              <a:gd name="connsiteY3018" fmla="*/ 1162517 h 2191719"/>
              <a:gd name="connsiteX3019" fmla="*/ 1791692 w 2046803"/>
              <a:gd name="connsiteY3019" fmla="*/ 1162517 h 2191719"/>
              <a:gd name="connsiteX3020" fmla="*/ 1791692 w 2046803"/>
              <a:gd name="connsiteY3020" fmla="*/ 1162553 h 2191719"/>
              <a:gd name="connsiteX3021" fmla="*/ 1792089 w 2046803"/>
              <a:gd name="connsiteY3021" fmla="*/ 1162877 h 2191719"/>
              <a:gd name="connsiteX3022" fmla="*/ 1792305 w 2046803"/>
              <a:gd name="connsiteY3022" fmla="*/ 1163021 h 2191719"/>
              <a:gd name="connsiteX3023" fmla="*/ 1844048 w 2046803"/>
              <a:gd name="connsiteY3023" fmla="*/ 1161255 h 2191719"/>
              <a:gd name="connsiteX3024" fmla="*/ 1843147 w 2046803"/>
              <a:gd name="connsiteY3024" fmla="*/ 1162120 h 2191719"/>
              <a:gd name="connsiteX3025" fmla="*/ 1843291 w 2046803"/>
              <a:gd name="connsiteY3025" fmla="*/ 1161976 h 2191719"/>
              <a:gd name="connsiteX3026" fmla="*/ 1888905 w 2046803"/>
              <a:gd name="connsiteY3026" fmla="*/ 1160534 h 2191719"/>
              <a:gd name="connsiteX3027" fmla="*/ 1888905 w 2046803"/>
              <a:gd name="connsiteY3027" fmla="*/ 1160570 h 2191719"/>
              <a:gd name="connsiteX3028" fmla="*/ 1890563 w 2046803"/>
              <a:gd name="connsiteY3028" fmla="*/ 1160570 h 2191719"/>
              <a:gd name="connsiteX3029" fmla="*/ 1890491 w 2046803"/>
              <a:gd name="connsiteY3029" fmla="*/ 1160534 h 2191719"/>
              <a:gd name="connsiteX3030" fmla="*/ 1783146 w 2046803"/>
              <a:gd name="connsiteY3030" fmla="*/ 1160354 h 2191719"/>
              <a:gd name="connsiteX3031" fmla="*/ 1782822 w 2046803"/>
              <a:gd name="connsiteY3031" fmla="*/ 1161327 h 2191719"/>
              <a:gd name="connsiteX3032" fmla="*/ 1782605 w 2046803"/>
              <a:gd name="connsiteY3032" fmla="*/ 1161832 h 2191719"/>
              <a:gd name="connsiteX3033" fmla="*/ 1782750 w 2046803"/>
              <a:gd name="connsiteY3033" fmla="*/ 1161507 h 2191719"/>
              <a:gd name="connsiteX3034" fmla="*/ 1782822 w 2046803"/>
              <a:gd name="connsiteY3034" fmla="*/ 1161327 h 2191719"/>
              <a:gd name="connsiteX3035" fmla="*/ 1782858 w 2046803"/>
              <a:gd name="connsiteY3035" fmla="*/ 1161183 h 2191719"/>
              <a:gd name="connsiteX3036" fmla="*/ 1783146 w 2046803"/>
              <a:gd name="connsiteY3036" fmla="*/ 1160390 h 2191719"/>
              <a:gd name="connsiteX3037" fmla="*/ 1813976 w 2046803"/>
              <a:gd name="connsiteY3037" fmla="*/ 1158732 h 2191719"/>
              <a:gd name="connsiteX3038" fmla="*/ 1813760 w 2046803"/>
              <a:gd name="connsiteY3038" fmla="*/ 1159922 h 2191719"/>
              <a:gd name="connsiteX3039" fmla="*/ 1813976 w 2046803"/>
              <a:gd name="connsiteY3039" fmla="*/ 1158768 h 2191719"/>
              <a:gd name="connsiteX3040" fmla="*/ 1842354 w 2046803"/>
              <a:gd name="connsiteY3040" fmla="*/ 1158624 h 2191719"/>
              <a:gd name="connsiteX3041" fmla="*/ 1842570 w 2046803"/>
              <a:gd name="connsiteY3041" fmla="*/ 1158985 h 2191719"/>
              <a:gd name="connsiteX3042" fmla="*/ 1843580 w 2046803"/>
              <a:gd name="connsiteY3042" fmla="*/ 1160246 h 2191719"/>
              <a:gd name="connsiteX3043" fmla="*/ 1844121 w 2046803"/>
              <a:gd name="connsiteY3043" fmla="*/ 1161291 h 2191719"/>
              <a:gd name="connsiteX3044" fmla="*/ 1843580 w 2046803"/>
              <a:gd name="connsiteY3044" fmla="*/ 1160246 h 2191719"/>
              <a:gd name="connsiteX3045" fmla="*/ 934482 w 2046803"/>
              <a:gd name="connsiteY3045" fmla="*/ 1158372 h 2191719"/>
              <a:gd name="connsiteX3046" fmla="*/ 933869 w 2046803"/>
              <a:gd name="connsiteY3046" fmla="*/ 1159129 h 2191719"/>
              <a:gd name="connsiteX3047" fmla="*/ 933581 w 2046803"/>
              <a:gd name="connsiteY3047" fmla="*/ 1159129 h 2191719"/>
              <a:gd name="connsiteX3048" fmla="*/ 932932 w 2046803"/>
              <a:gd name="connsiteY3048" fmla="*/ 1159777 h 2191719"/>
              <a:gd name="connsiteX3049" fmla="*/ 930732 w 2046803"/>
              <a:gd name="connsiteY3049" fmla="*/ 1159777 h 2191719"/>
              <a:gd name="connsiteX3050" fmla="*/ 930408 w 2046803"/>
              <a:gd name="connsiteY3050" fmla="*/ 1160102 h 2191719"/>
              <a:gd name="connsiteX3051" fmla="*/ 930083 w 2046803"/>
              <a:gd name="connsiteY3051" fmla="*/ 1160102 h 2191719"/>
              <a:gd name="connsiteX3052" fmla="*/ 930408 w 2046803"/>
              <a:gd name="connsiteY3052" fmla="*/ 1160102 h 2191719"/>
              <a:gd name="connsiteX3053" fmla="*/ 930732 w 2046803"/>
              <a:gd name="connsiteY3053" fmla="*/ 1159777 h 2191719"/>
              <a:gd name="connsiteX3054" fmla="*/ 932932 w 2046803"/>
              <a:gd name="connsiteY3054" fmla="*/ 1159777 h 2191719"/>
              <a:gd name="connsiteX3055" fmla="*/ 933581 w 2046803"/>
              <a:gd name="connsiteY3055" fmla="*/ 1159129 h 2191719"/>
              <a:gd name="connsiteX3056" fmla="*/ 933869 w 2046803"/>
              <a:gd name="connsiteY3056" fmla="*/ 1159129 h 2191719"/>
              <a:gd name="connsiteX3057" fmla="*/ 934482 w 2046803"/>
              <a:gd name="connsiteY3057" fmla="*/ 1158408 h 2191719"/>
              <a:gd name="connsiteX3058" fmla="*/ 1813976 w 2046803"/>
              <a:gd name="connsiteY3058" fmla="*/ 1157291 h 2191719"/>
              <a:gd name="connsiteX3059" fmla="*/ 1814012 w 2046803"/>
              <a:gd name="connsiteY3059" fmla="*/ 1157327 h 2191719"/>
              <a:gd name="connsiteX3060" fmla="*/ 1783074 w 2046803"/>
              <a:gd name="connsiteY3060" fmla="*/ 1156462 h 2191719"/>
              <a:gd name="connsiteX3061" fmla="*/ 1783074 w 2046803"/>
              <a:gd name="connsiteY3061" fmla="*/ 1156498 h 2191719"/>
              <a:gd name="connsiteX3062" fmla="*/ 1783146 w 2046803"/>
              <a:gd name="connsiteY3062" fmla="*/ 1160318 h 2191719"/>
              <a:gd name="connsiteX3063" fmla="*/ 1841416 w 2046803"/>
              <a:gd name="connsiteY3063" fmla="*/ 1156029 h 2191719"/>
              <a:gd name="connsiteX3064" fmla="*/ 1841416 w 2046803"/>
              <a:gd name="connsiteY3064" fmla="*/ 1156065 h 2191719"/>
              <a:gd name="connsiteX3065" fmla="*/ 1841452 w 2046803"/>
              <a:gd name="connsiteY3065" fmla="*/ 1156065 h 2191719"/>
              <a:gd name="connsiteX3066" fmla="*/ 1841777 w 2046803"/>
              <a:gd name="connsiteY3066" fmla="*/ 1157110 h 2191719"/>
              <a:gd name="connsiteX3067" fmla="*/ 1842209 w 2046803"/>
              <a:gd name="connsiteY3067" fmla="*/ 1158444 h 2191719"/>
              <a:gd name="connsiteX3068" fmla="*/ 1841777 w 2046803"/>
              <a:gd name="connsiteY3068" fmla="*/ 1157110 h 2191719"/>
              <a:gd name="connsiteX3069" fmla="*/ 1841452 w 2046803"/>
              <a:gd name="connsiteY3069" fmla="*/ 1156029 h 2191719"/>
              <a:gd name="connsiteX3070" fmla="*/ 936393 w 2046803"/>
              <a:gd name="connsiteY3070" fmla="*/ 1155885 h 2191719"/>
              <a:gd name="connsiteX3071" fmla="*/ 936213 w 2046803"/>
              <a:gd name="connsiteY3071" fmla="*/ 1156282 h 2191719"/>
              <a:gd name="connsiteX3072" fmla="*/ 935564 w 2046803"/>
              <a:gd name="connsiteY3072" fmla="*/ 1156282 h 2191719"/>
              <a:gd name="connsiteX3073" fmla="*/ 935131 w 2046803"/>
              <a:gd name="connsiteY3073" fmla="*/ 1156606 h 2191719"/>
              <a:gd name="connsiteX3074" fmla="*/ 934915 w 2046803"/>
              <a:gd name="connsiteY3074" fmla="*/ 1157038 h 2191719"/>
              <a:gd name="connsiteX3075" fmla="*/ 934482 w 2046803"/>
              <a:gd name="connsiteY3075" fmla="*/ 1157687 h 2191719"/>
              <a:gd name="connsiteX3076" fmla="*/ 934915 w 2046803"/>
              <a:gd name="connsiteY3076" fmla="*/ 1157038 h 2191719"/>
              <a:gd name="connsiteX3077" fmla="*/ 935131 w 2046803"/>
              <a:gd name="connsiteY3077" fmla="*/ 1156606 h 2191719"/>
              <a:gd name="connsiteX3078" fmla="*/ 935564 w 2046803"/>
              <a:gd name="connsiteY3078" fmla="*/ 1156318 h 2191719"/>
              <a:gd name="connsiteX3079" fmla="*/ 936213 w 2046803"/>
              <a:gd name="connsiteY3079" fmla="*/ 1156318 h 2191719"/>
              <a:gd name="connsiteX3080" fmla="*/ 1805322 w 2046803"/>
              <a:gd name="connsiteY3080" fmla="*/ 1154768 h 2191719"/>
              <a:gd name="connsiteX3081" fmla="*/ 1806043 w 2046803"/>
              <a:gd name="connsiteY3081" fmla="*/ 1155741 h 2191719"/>
              <a:gd name="connsiteX3082" fmla="*/ 1806296 w 2046803"/>
              <a:gd name="connsiteY3082" fmla="*/ 1156065 h 2191719"/>
              <a:gd name="connsiteX3083" fmla="*/ 1806620 w 2046803"/>
              <a:gd name="connsiteY3083" fmla="*/ 1156498 h 2191719"/>
              <a:gd name="connsiteX3084" fmla="*/ 1806728 w 2046803"/>
              <a:gd name="connsiteY3084" fmla="*/ 1160174 h 2191719"/>
              <a:gd name="connsiteX3085" fmla="*/ 1807017 w 2046803"/>
              <a:gd name="connsiteY3085" fmla="*/ 1160534 h 2191719"/>
              <a:gd name="connsiteX3086" fmla="*/ 1806728 w 2046803"/>
              <a:gd name="connsiteY3086" fmla="*/ 1160174 h 2191719"/>
              <a:gd name="connsiteX3087" fmla="*/ 1806620 w 2046803"/>
              <a:gd name="connsiteY3087" fmla="*/ 1156462 h 2191719"/>
              <a:gd name="connsiteX3088" fmla="*/ 1806296 w 2046803"/>
              <a:gd name="connsiteY3088" fmla="*/ 1156065 h 2191719"/>
              <a:gd name="connsiteX3089" fmla="*/ 936177 w 2046803"/>
              <a:gd name="connsiteY3089" fmla="*/ 1154660 h 2191719"/>
              <a:gd name="connsiteX3090" fmla="*/ 936105 w 2046803"/>
              <a:gd name="connsiteY3090" fmla="*/ 1154912 h 2191719"/>
              <a:gd name="connsiteX3091" fmla="*/ 936177 w 2046803"/>
              <a:gd name="connsiteY3091" fmla="*/ 1154660 h 2191719"/>
              <a:gd name="connsiteX3092" fmla="*/ 936213 w 2046803"/>
              <a:gd name="connsiteY3092" fmla="*/ 1154660 h 2191719"/>
              <a:gd name="connsiteX3093" fmla="*/ 1842570 w 2046803"/>
              <a:gd name="connsiteY3093" fmla="*/ 1153398 h 2191719"/>
              <a:gd name="connsiteX3094" fmla="*/ 1841020 w 2046803"/>
              <a:gd name="connsiteY3094" fmla="*/ 1154984 h 2191719"/>
              <a:gd name="connsiteX3095" fmla="*/ 1842642 w 2046803"/>
              <a:gd name="connsiteY3095" fmla="*/ 1153398 h 2191719"/>
              <a:gd name="connsiteX3096" fmla="*/ 1887895 w 2046803"/>
              <a:gd name="connsiteY3096" fmla="*/ 1152569 h 2191719"/>
              <a:gd name="connsiteX3097" fmla="*/ 1888472 w 2046803"/>
              <a:gd name="connsiteY3097" fmla="*/ 1152569 h 2191719"/>
              <a:gd name="connsiteX3098" fmla="*/ 1694299 w 2046803"/>
              <a:gd name="connsiteY3098" fmla="*/ 1152533 h 2191719"/>
              <a:gd name="connsiteX3099" fmla="*/ 1696715 w 2046803"/>
              <a:gd name="connsiteY3099" fmla="*/ 1152641 h 2191719"/>
              <a:gd name="connsiteX3100" fmla="*/ 1698265 w 2046803"/>
              <a:gd name="connsiteY3100" fmla="*/ 1152641 h 2191719"/>
              <a:gd name="connsiteX3101" fmla="*/ 1696715 w 2046803"/>
              <a:gd name="connsiteY3101" fmla="*/ 1152641 h 2191719"/>
              <a:gd name="connsiteX3102" fmla="*/ 1841164 w 2046803"/>
              <a:gd name="connsiteY3102" fmla="*/ 1151849 h 2191719"/>
              <a:gd name="connsiteX3103" fmla="*/ 1842642 w 2046803"/>
              <a:gd name="connsiteY3103" fmla="*/ 1153398 h 2191719"/>
              <a:gd name="connsiteX3104" fmla="*/ 1842642 w 2046803"/>
              <a:gd name="connsiteY3104" fmla="*/ 1153434 h 2191719"/>
              <a:gd name="connsiteX3105" fmla="*/ 1842678 w 2046803"/>
              <a:gd name="connsiteY3105" fmla="*/ 1153434 h 2191719"/>
              <a:gd name="connsiteX3106" fmla="*/ 1783074 w 2046803"/>
              <a:gd name="connsiteY3106" fmla="*/ 1151668 h 2191719"/>
              <a:gd name="connsiteX3107" fmla="*/ 1783218 w 2046803"/>
              <a:gd name="connsiteY3107" fmla="*/ 1151813 h 2191719"/>
              <a:gd name="connsiteX3108" fmla="*/ 1783903 w 2046803"/>
              <a:gd name="connsiteY3108" fmla="*/ 1152389 h 2191719"/>
              <a:gd name="connsiteX3109" fmla="*/ 1784625 w 2046803"/>
              <a:gd name="connsiteY3109" fmla="*/ 1152786 h 2191719"/>
              <a:gd name="connsiteX3110" fmla="*/ 1783903 w 2046803"/>
              <a:gd name="connsiteY3110" fmla="*/ 1152353 h 2191719"/>
              <a:gd name="connsiteX3111" fmla="*/ 1670248 w 2046803"/>
              <a:gd name="connsiteY3111" fmla="*/ 1151128 h 2191719"/>
              <a:gd name="connsiteX3112" fmla="*/ 1669816 w 2046803"/>
              <a:gd name="connsiteY3112" fmla="*/ 1151704 h 2191719"/>
              <a:gd name="connsiteX3113" fmla="*/ 1669852 w 2046803"/>
              <a:gd name="connsiteY3113" fmla="*/ 1151632 h 2191719"/>
              <a:gd name="connsiteX3114" fmla="*/ 1670248 w 2046803"/>
              <a:gd name="connsiteY3114" fmla="*/ 1151128 h 2191719"/>
              <a:gd name="connsiteX3115" fmla="*/ 1670284 w 2046803"/>
              <a:gd name="connsiteY3115" fmla="*/ 1151128 h 2191719"/>
              <a:gd name="connsiteX3116" fmla="*/ 1678830 w 2046803"/>
              <a:gd name="connsiteY3116" fmla="*/ 1150407 h 2191719"/>
              <a:gd name="connsiteX3117" fmla="*/ 1678686 w 2046803"/>
              <a:gd name="connsiteY3117" fmla="*/ 1150479 h 2191719"/>
              <a:gd name="connsiteX3118" fmla="*/ 1678686 w 2046803"/>
              <a:gd name="connsiteY3118" fmla="*/ 1150515 h 2191719"/>
              <a:gd name="connsiteX3119" fmla="*/ 1678830 w 2046803"/>
              <a:gd name="connsiteY3119" fmla="*/ 1150443 h 2191719"/>
              <a:gd name="connsiteX3120" fmla="*/ 1688385 w 2046803"/>
              <a:gd name="connsiteY3120" fmla="*/ 1150227 h 2191719"/>
              <a:gd name="connsiteX3121" fmla="*/ 1688241 w 2046803"/>
              <a:gd name="connsiteY3121" fmla="*/ 1150371 h 2191719"/>
              <a:gd name="connsiteX3122" fmla="*/ 1688241 w 2046803"/>
              <a:gd name="connsiteY3122" fmla="*/ 1150407 h 2191719"/>
              <a:gd name="connsiteX3123" fmla="*/ 1688385 w 2046803"/>
              <a:gd name="connsiteY3123" fmla="*/ 1150263 h 2191719"/>
              <a:gd name="connsiteX3124" fmla="*/ 1826921 w 2046803"/>
              <a:gd name="connsiteY3124" fmla="*/ 1150155 h 2191719"/>
              <a:gd name="connsiteX3125" fmla="*/ 1826921 w 2046803"/>
              <a:gd name="connsiteY3125" fmla="*/ 1150191 h 2191719"/>
              <a:gd name="connsiteX3126" fmla="*/ 1827462 w 2046803"/>
              <a:gd name="connsiteY3126" fmla="*/ 1150875 h 2191719"/>
              <a:gd name="connsiteX3127" fmla="*/ 1827498 w 2046803"/>
              <a:gd name="connsiteY3127" fmla="*/ 1150984 h 2191719"/>
              <a:gd name="connsiteX3128" fmla="*/ 1827570 w 2046803"/>
              <a:gd name="connsiteY3128" fmla="*/ 1150984 h 2191719"/>
              <a:gd name="connsiteX3129" fmla="*/ 1827570 w 2046803"/>
              <a:gd name="connsiteY3129" fmla="*/ 1151020 h 2191719"/>
              <a:gd name="connsiteX3130" fmla="*/ 1827678 w 2046803"/>
              <a:gd name="connsiteY3130" fmla="*/ 1152101 h 2191719"/>
              <a:gd name="connsiteX3131" fmla="*/ 1827786 w 2046803"/>
              <a:gd name="connsiteY3131" fmla="*/ 1152678 h 2191719"/>
              <a:gd name="connsiteX3132" fmla="*/ 1827678 w 2046803"/>
              <a:gd name="connsiteY3132" fmla="*/ 1152065 h 2191719"/>
              <a:gd name="connsiteX3133" fmla="*/ 1827570 w 2046803"/>
              <a:gd name="connsiteY3133" fmla="*/ 1151020 h 2191719"/>
              <a:gd name="connsiteX3134" fmla="*/ 1688674 w 2046803"/>
              <a:gd name="connsiteY3134" fmla="*/ 1149938 h 2191719"/>
              <a:gd name="connsiteX3135" fmla="*/ 1688385 w 2046803"/>
              <a:gd name="connsiteY3135" fmla="*/ 1150227 h 2191719"/>
              <a:gd name="connsiteX3136" fmla="*/ 1688530 w 2046803"/>
              <a:gd name="connsiteY3136" fmla="*/ 1150119 h 2191719"/>
              <a:gd name="connsiteX3137" fmla="*/ 1688674 w 2046803"/>
              <a:gd name="connsiteY3137" fmla="*/ 1149974 h 2191719"/>
              <a:gd name="connsiteX3138" fmla="*/ 1688710 w 2046803"/>
              <a:gd name="connsiteY3138" fmla="*/ 1149974 h 2191719"/>
              <a:gd name="connsiteX3139" fmla="*/ 1688710 w 2046803"/>
              <a:gd name="connsiteY3139" fmla="*/ 1149938 h 2191719"/>
              <a:gd name="connsiteX3140" fmla="*/ 1690152 w 2046803"/>
              <a:gd name="connsiteY3140" fmla="*/ 1149650 h 2191719"/>
              <a:gd name="connsiteX3141" fmla="*/ 1689900 w 2046803"/>
              <a:gd name="connsiteY3141" fmla="*/ 1149902 h 2191719"/>
              <a:gd name="connsiteX3142" fmla="*/ 1689972 w 2046803"/>
              <a:gd name="connsiteY3142" fmla="*/ 1149902 h 2191719"/>
              <a:gd name="connsiteX3143" fmla="*/ 1679876 w 2046803"/>
              <a:gd name="connsiteY3143" fmla="*/ 1149146 h 2191719"/>
              <a:gd name="connsiteX3144" fmla="*/ 1679768 w 2046803"/>
              <a:gd name="connsiteY3144" fmla="*/ 1149218 h 2191719"/>
              <a:gd name="connsiteX3145" fmla="*/ 1886092 w 2046803"/>
              <a:gd name="connsiteY3145" fmla="*/ 1149110 h 2191719"/>
              <a:gd name="connsiteX3146" fmla="*/ 1886489 w 2046803"/>
              <a:gd name="connsiteY3146" fmla="*/ 1149110 h 2191719"/>
              <a:gd name="connsiteX3147" fmla="*/ 1885840 w 2046803"/>
              <a:gd name="connsiteY3147" fmla="*/ 1149110 h 2191719"/>
              <a:gd name="connsiteX3148" fmla="*/ 1885191 w 2046803"/>
              <a:gd name="connsiteY3148" fmla="*/ 1149650 h 2191719"/>
              <a:gd name="connsiteX3149" fmla="*/ 1884470 w 2046803"/>
              <a:gd name="connsiteY3149" fmla="*/ 1149542 h 2191719"/>
              <a:gd name="connsiteX3150" fmla="*/ 1884506 w 2046803"/>
              <a:gd name="connsiteY3150" fmla="*/ 1149542 h 2191719"/>
              <a:gd name="connsiteX3151" fmla="*/ 1885191 w 2046803"/>
              <a:gd name="connsiteY3151" fmla="*/ 1149650 h 2191719"/>
              <a:gd name="connsiteX3152" fmla="*/ 1885840 w 2046803"/>
              <a:gd name="connsiteY3152" fmla="*/ 1149110 h 2191719"/>
              <a:gd name="connsiteX3153" fmla="*/ 1886056 w 2046803"/>
              <a:gd name="connsiteY3153" fmla="*/ 1149110 h 2191719"/>
              <a:gd name="connsiteX3154" fmla="*/ 1882811 w 2046803"/>
              <a:gd name="connsiteY3154" fmla="*/ 1148028 h 2191719"/>
              <a:gd name="connsiteX3155" fmla="*/ 1882234 w 2046803"/>
              <a:gd name="connsiteY3155" fmla="*/ 1148461 h 2191719"/>
              <a:gd name="connsiteX3156" fmla="*/ 1881621 w 2046803"/>
              <a:gd name="connsiteY3156" fmla="*/ 1148785 h 2191719"/>
              <a:gd name="connsiteX3157" fmla="*/ 1880683 w 2046803"/>
              <a:gd name="connsiteY3157" fmla="*/ 1148785 h 2191719"/>
              <a:gd name="connsiteX3158" fmla="*/ 1881621 w 2046803"/>
              <a:gd name="connsiteY3158" fmla="*/ 1148785 h 2191719"/>
              <a:gd name="connsiteX3159" fmla="*/ 1882234 w 2046803"/>
              <a:gd name="connsiteY3159" fmla="*/ 1148497 h 2191719"/>
              <a:gd name="connsiteX3160" fmla="*/ 1882811 w 2046803"/>
              <a:gd name="connsiteY3160" fmla="*/ 1148064 h 2191719"/>
              <a:gd name="connsiteX3161" fmla="*/ 1882847 w 2046803"/>
              <a:gd name="connsiteY3161" fmla="*/ 1148100 h 2191719"/>
              <a:gd name="connsiteX3162" fmla="*/ 1882883 w 2046803"/>
              <a:gd name="connsiteY3162" fmla="*/ 1148100 h 2191719"/>
              <a:gd name="connsiteX3163" fmla="*/ 1697039 w 2046803"/>
              <a:gd name="connsiteY3163" fmla="*/ 1147920 h 2191719"/>
              <a:gd name="connsiteX3164" fmla="*/ 1696282 w 2046803"/>
              <a:gd name="connsiteY3164" fmla="*/ 1148785 h 2191719"/>
              <a:gd name="connsiteX3165" fmla="*/ 1696318 w 2046803"/>
              <a:gd name="connsiteY3165" fmla="*/ 1148785 h 2191719"/>
              <a:gd name="connsiteX3166" fmla="*/ 1697039 w 2046803"/>
              <a:gd name="connsiteY3166" fmla="*/ 1147956 h 2191719"/>
              <a:gd name="connsiteX3167" fmla="*/ 1690333 w 2046803"/>
              <a:gd name="connsiteY3167" fmla="*/ 1147271 h 2191719"/>
              <a:gd name="connsiteX3168" fmla="*/ 1690152 w 2046803"/>
              <a:gd name="connsiteY3168" fmla="*/ 1147344 h 2191719"/>
              <a:gd name="connsiteX3169" fmla="*/ 1878881 w 2046803"/>
              <a:gd name="connsiteY3169" fmla="*/ 1147235 h 2191719"/>
              <a:gd name="connsiteX3170" fmla="*/ 1878700 w 2046803"/>
              <a:gd name="connsiteY3170" fmla="*/ 1148064 h 2191719"/>
              <a:gd name="connsiteX3171" fmla="*/ 1878448 w 2046803"/>
              <a:gd name="connsiteY3171" fmla="*/ 1148677 h 2191719"/>
              <a:gd name="connsiteX3172" fmla="*/ 1878051 w 2046803"/>
              <a:gd name="connsiteY3172" fmla="*/ 1149218 h 2191719"/>
              <a:gd name="connsiteX3173" fmla="*/ 1877402 w 2046803"/>
              <a:gd name="connsiteY3173" fmla="*/ 1149218 h 2191719"/>
              <a:gd name="connsiteX3174" fmla="*/ 1878051 w 2046803"/>
              <a:gd name="connsiteY3174" fmla="*/ 1149218 h 2191719"/>
              <a:gd name="connsiteX3175" fmla="*/ 1878448 w 2046803"/>
              <a:gd name="connsiteY3175" fmla="*/ 1148677 h 2191719"/>
              <a:gd name="connsiteX3176" fmla="*/ 1878700 w 2046803"/>
              <a:gd name="connsiteY3176" fmla="*/ 1148100 h 2191719"/>
              <a:gd name="connsiteX3177" fmla="*/ 1878881 w 2046803"/>
              <a:gd name="connsiteY3177" fmla="*/ 1147235 h 2191719"/>
              <a:gd name="connsiteX3178" fmla="*/ 1879962 w 2046803"/>
              <a:gd name="connsiteY3178" fmla="*/ 1147344 h 2191719"/>
              <a:gd name="connsiteX3179" fmla="*/ 1860455 w 2046803"/>
              <a:gd name="connsiteY3179" fmla="*/ 1146515 h 2191719"/>
              <a:gd name="connsiteX3180" fmla="*/ 1860130 w 2046803"/>
              <a:gd name="connsiteY3180" fmla="*/ 1146623 h 2191719"/>
              <a:gd name="connsiteX3181" fmla="*/ 1859337 w 2046803"/>
              <a:gd name="connsiteY3181" fmla="*/ 1147235 h 2191719"/>
              <a:gd name="connsiteX3182" fmla="*/ 1860130 w 2046803"/>
              <a:gd name="connsiteY3182" fmla="*/ 1146623 h 2191719"/>
              <a:gd name="connsiteX3183" fmla="*/ 1696715 w 2046803"/>
              <a:gd name="connsiteY3183" fmla="*/ 1146262 h 2191719"/>
              <a:gd name="connsiteX3184" fmla="*/ 1696282 w 2046803"/>
              <a:gd name="connsiteY3184" fmla="*/ 1146875 h 2191719"/>
              <a:gd name="connsiteX3185" fmla="*/ 1696535 w 2046803"/>
              <a:gd name="connsiteY3185" fmla="*/ 1146515 h 2191719"/>
              <a:gd name="connsiteX3186" fmla="*/ 1874698 w 2046803"/>
              <a:gd name="connsiteY3186" fmla="*/ 1146190 h 2191719"/>
              <a:gd name="connsiteX3187" fmla="*/ 1874554 w 2046803"/>
              <a:gd name="connsiteY3187" fmla="*/ 1147019 h 2191719"/>
              <a:gd name="connsiteX3188" fmla="*/ 1874265 w 2046803"/>
              <a:gd name="connsiteY3188" fmla="*/ 1147344 h 2191719"/>
              <a:gd name="connsiteX3189" fmla="*/ 1873292 w 2046803"/>
              <a:gd name="connsiteY3189" fmla="*/ 1147344 h 2191719"/>
              <a:gd name="connsiteX3190" fmla="*/ 1872570 w 2046803"/>
              <a:gd name="connsiteY3190" fmla="*/ 1147019 h 2191719"/>
              <a:gd name="connsiteX3191" fmla="*/ 1871885 w 2046803"/>
              <a:gd name="connsiteY3191" fmla="*/ 1146623 h 2191719"/>
              <a:gd name="connsiteX3192" fmla="*/ 1872570 w 2046803"/>
              <a:gd name="connsiteY3192" fmla="*/ 1147019 h 2191719"/>
              <a:gd name="connsiteX3193" fmla="*/ 1873292 w 2046803"/>
              <a:gd name="connsiteY3193" fmla="*/ 1147344 h 2191719"/>
              <a:gd name="connsiteX3194" fmla="*/ 1874265 w 2046803"/>
              <a:gd name="connsiteY3194" fmla="*/ 1147344 h 2191719"/>
              <a:gd name="connsiteX3195" fmla="*/ 1874554 w 2046803"/>
              <a:gd name="connsiteY3195" fmla="*/ 1147019 h 2191719"/>
              <a:gd name="connsiteX3196" fmla="*/ 1874698 w 2046803"/>
              <a:gd name="connsiteY3196" fmla="*/ 1146226 h 2191719"/>
              <a:gd name="connsiteX3197" fmla="*/ 1875491 w 2046803"/>
              <a:gd name="connsiteY3197" fmla="*/ 1146226 h 2191719"/>
              <a:gd name="connsiteX3198" fmla="*/ 1875455 w 2046803"/>
              <a:gd name="connsiteY3198" fmla="*/ 1146190 h 2191719"/>
              <a:gd name="connsiteX3199" fmla="*/ 1692496 w 2046803"/>
              <a:gd name="connsiteY3199" fmla="*/ 1146154 h 2191719"/>
              <a:gd name="connsiteX3200" fmla="*/ 1692496 w 2046803"/>
              <a:gd name="connsiteY3200" fmla="*/ 1146190 h 2191719"/>
              <a:gd name="connsiteX3201" fmla="*/ 1692712 w 2046803"/>
              <a:gd name="connsiteY3201" fmla="*/ 1146803 h 2191719"/>
              <a:gd name="connsiteX3202" fmla="*/ 1855551 w 2046803"/>
              <a:gd name="connsiteY3202" fmla="*/ 1146118 h 2191719"/>
              <a:gd name="connsiteX3203" fmla="*/ 1855587 w 2046803"/>
              <a:gd name="connsiteY3203" fmla="*/ 1146154 h 2191719"/>
              <a:gd name="connsiteX3204" fmla="*/ 1855695 w 2046803"/>
              <a:gd name="connsiteY3204" fmla="*/ 1146226 h 2191719"/>
              <a:gd name="connsiteX3205" fmla="*/ 1856164 w 2046803"/>
              <a:gd name="connsiteY3205" fmla="*/ 1146515 h 2191719"/>
              <a:gd name="connsiteX3206" fmla="*/ 1856561 w 2046803"/>
              <a:gd name="connsiteY3206" fmla="*/ 1146731 h 2191719"/>
              <a:gd name="connsiteX3207" fmla="*/ 1856921 w 2046803"/>
              <a:gd name="connsiteY3207" fmla="*/ 1146875 h 2191719"/>
              <a:gd name="connsiteX3208" fmla="*/ 1857282 w 2046803"/>
              <a:gd name="connsiteY3208" fmla="*/ 1147055 h 2191719"/>
              <a:gd name="connsiteX3209" fmla="*/ 1857931 w 2046803"/>
              <a:gd name="connsiteY3209" fmla="*/ 1146515 h 2191719"/>
              <a:gd name="connsiteX3210" fmla="*/ 1858472 w 2046803"/>
              <a:gd name="connsiteY3210" fmla="*/ 1146623 h 2191719"/>
              <a:gd name="connsiteX3211" fmla="*/ 1858508 w 2046803"/>
              <a:gd name="connsiteY3211" fmla="*/ 1146659 h 2191719"/>
              <a:gd name="connsiteX3212" fmla="*/ 1859121 w 2046803"/>
              <a:gd name="connsiteY3212" fmla="*/ 1147091 h 2191719"/>
              <a:gd name="connsiteX3213" fmla="*/ 1859085 w 2046803"/>
              <a:gd name="connsiteY3213" fmla="*/ 1147055 h 2191719"/>
              <a:gd name="connsiteX3214" fmla="*/ 1858472 w 2046803"/>
              <a:gd name="connsiteY3214" fmla="*/ 1146623 h 2191719"/>
              <a:gd name="connsiteX3215" fmla="*/ 1857931 w 2046803"/>
              <a:gd name="connsiteY3215" fmla="*/ 1146515 h 2191719"/>
              <a:gd name="connsiteX3216" fmla="*/ 1857282 w 2046803"/>
              <a:gd name="connsiteY3216" fmla="*/ 1147055 h 2191719"/>
              <a:gd name="connsiteX3217" fmla="*/ 1856561 w 2046803"/>
              <a:gd name="connsiteY3217" fmla="*/ 1146731 h 2191719"/>
              <a:gd name="connsiteX3218" fmla="*/ 1856164 w 2046803"/>
              <a:gd name="connsiteY3218" fmla="*/ 1146515 h 2191719"/>
              <a:gd name="connsiteX3219" fmla="*/ 1855587 w 2046803"/>
              <a:gd name="connsiteY3219" fmla="*/ 1146118 h 2191719"/>
              <a:gd name="connsiteX3220" fmla="*/ 1876140 w 2046803"/>
              <a:gd name="connsiteY3220" fmla="*/ 1146082 h 2191719"/>
              <a:gd name="connsiteX3221" fmla="*/ 1875635 w 2046803"/>
              <a:gd name="connsiteY3221" fmla="*/ 1146587 h 2191719"/>
              <a:gd name="connsiteX3222" fmla="*/ 1876140 w 2046803"/>
              <a:gd name="connsiteY3222" fmla="*/ 1146118 h 2191719"/>
              <a:gd name="connsiteX3223" fmla="*/ 1877619 w 2046803"/>
              <a:gd name="connsiteY3223" fmla="*/ 1146226 h 2191719"/>
              <a:gd name="connsiteX3224" fmla="*/ 1877655 w 2046803"/>
              <a:gd name="connsiteY3224" fmla="*/ 1146190 h 2191719"/>
              <a:gd name="connsiteX3225" fmla="*/ 1886056 w 2046803"/>
              <a:gd name="connsiteY3225" fmla="*/ 1146046 h 2191719"/>
              <a:gd name="connsiteX3226" fmla="*/ 1886056 w 2046803"/>
              <a:gd name="connsiteY3226" fmla="*/ 1146082 h 2191719"/>
              <a:gd name="connsiteX3227" fmla="*/ 1886092 w 2046803"/>
              <a:gd name="connsiteY3227" fmla="*/ 1146082 h 2191719"/>
              <a:gd name="connsiteX3228" fmla="*/ 1886092 w 2046803"/>
              <a:gd name="connsiteY3228" fmla="*/ 1146046 h 2191719"/>
              <a:gd name="connsiteX3229" fmla="*/ 921718 w 2046803"/>
              <a:gd name="connsiteY3229" fmla="*/ 1145686 h 2191719"/>
              <a:gd name="connsiteX3230" fmla="*/ 921105 w 2046803"/>
              <a:gd name="connsiteY3230" fmla="*/ 1146443 h 2191719"/>
              <a:gd name="connsiteX3231" fmla="*/ 921718 w 2046803"/>
              <a:gd name="connsiteY3231" fmla="*/ 1145722 h 2191719"/>
              <a:gd name="connsiteX3232" fmla="*/ 1778819 w 2046803"/>
              <a:gd name="connsiteY3232" fmla="*/ 1145397 h 2191719"/>
              <a:gd name="connsiteX3233" fmla="*/ 1778855 w 2046803"/>
              <a:gd name="connsiteY3233" fmla="*/ 1145397 h 2191719"/>
              <a:gd name="connsiteX3234" fmla="*/ 1778927 w 2046803"/>
              <a:gd name="connsiteY3234" fmla="*/ 1146118 h 2191719"/>
              <a:gd name="connsiteX3235" fmla="*/ 1779576 w 2046803"/>
              <a:gd name="connsiteY3235" fmla="*/ 1146911 h 2191719"/>
              <a:gd name="connsiteX3236" fmla="*/ 1779649 w 2046803"/>
              <a:gd name="connsiteY3236" fmla="*/ 1147992 h 2191719"/>
              <a:gd name="connsiteX3237" fmla="*/ 1779973 w 2046803"/>
              <a:gd name="connsiteY3237" fmla="*/ 1147992 h 2191719"/>
              <a:gd name="connsiteX3238" fmla="*/ 1783074 w 2046803"/>
              <a:gd name="connsiteY3238" fmla="*/ 1150731 h 2191719"/>
              <a:gd name="connsiteX3239" fmla="*/ 1783074 w 2046803"/>
              <a:gd name="connsiteY3239" fmla="*/ 1150695 h 2191719"/>
              <a:gd name="connsiteX3240" fmla="*/ 1779973 w 2046803"/>
              <a:gd name="connsiteY3240" fmla="*/ 1147956 h 2191719"/>
              <a:gd name="connsiteX3241" fmla="*/ 1779649 w 2046803"/>
              <a:gd name="connsiteY3241" fmla="*/ 1147956 h 2191719"/>
              <a:gd name="connsiteX3242" fmla="*/ 1779576 w 2046803"/>
              <a:gd name="connsiteY3242" fmla="*/ 1146911 h 2191719"/>
              <a:gd name="connsiteX3243" fmla="*/ 1778927 w 2046803"/>
              <a:gd name="connsiteY3243" fmla="*/ 1146082 h 2191719"/>
              <a:gd name="connsiteX3244" fmla="*/ 1778855 w 2046803"/>
              <a:gd name="connsiteY3244" fmla="*/ 1145397 h 2191719"/>
              <a:gd name="connsiteX3245" fmla="*/ 850827 w 2046803"/>
              <a:gd name="connsiteY3245" fmla="*/ 1145397 h 2191719"/>
              <a:gd name="connsiteX3246" fmla="*/ 851476 w 2046803"/>
              <a:gd name="connsiteY3246" fmla="*/ 1145397 h 2191719"/>
              <a:gd name="connsiteX3247" fmla="*/ 851549 w 2046803"/>
              <a:gd name="connsiteY3247" fmla="*/ 1146010 h 2191719"/>
              <a:gd name="connsiteX3248" fmla="*/ 851585 w 2046803"/>
              <a:gd name="connsiteY3248" fmla="*/ 1146010 h 2191719"/>
              <a:gd name="connsiteX3249" fmla="*/ 851476 w 2046803"/>
              <a:gd name="connsiteY3249" fmla="*/ 1145397 h 2191719"/>
              <a:gd name="connsiteX3250" fmla="*/ 1692785 w 2046803"/>
              <a:gd name="connsiteY3250" fmla="*/ 1145109 h 2191719"/>
              <a:gd name="connsiteX3251" fmla="*/ 1692388 w 2046803"/>
              <a:gd name="connsiteY3251" fmla="*/ 1145614 h 2191719"/>
              <a:gd name="connsiteX3252" fmla="*/ 1692388 w 2046803"/>
              <a:gd name="connsiteY3252" fmla="*/ 1145650 h 2191719"/>
              <a:gd name="connsiteX3253" fmla="*/ 922042 w 2046803"/>
              <a:gd name="connsiteY3253" fmla="*/ 1145073 h 2191719"/>
              <a:gd name="connsiteX3254" fmla="*/ 921718 w 2046803"/>
              <a:gd name="connsiteY3254" fmla="*/ 1145397 h 2191719"/>
              <a:gd name="connsiteX3255" fmla="*/ 1870443 w 2046803"/>
              <a:gd name="connsiteY3255" fmla="*/ 1145037 h 2191719"/>
              <a:gd name="connsiteX3256" fmla="*/ 1869974 w 2046803"/>
              <a:gd name="connsiteY3256" fmla="*/ 1145758 h 2191719"/>
              <a:gd name="connsiteX3257" fmla="*/ 1869073 w 2046803"/>
              <a:gd name="connsiteY3257" fmla="*/ 1146587 h 2191719"/>
              <a:gd name="connsiteX3258" fmla="*/ 1868099 w 2046803"/>
              <a:gd name="connsiteY3258" fmla="*/ 1146479 h 2191719"/>
              <a:gd name="connsiteX3259" fmla="*/ 1869073 w 2046803"/>
              <a:gd name="connsiteY3259" fmla="*/ 1146587 h 2191719"/>
              <a:gd name="connsiteX3260" fmla="*/ 1869974 w 2046803"/>
              <a:gd name="connsiteY3260" fmla="*/ 1145794 h 2191719"/>
              <a:gd name="connsiteX3261" fmla="*/ 1870443 w 2046803"/>
              <a:gd name="connsiteY3261" fmla="*/ 1145037 h 2191719"/>
              <a:gd name="connsiteX3262" fmla="*/ 1871921 w 2046803"/>
              <a:gd name="connsiteY3262" fmla="*/ 1145037 h 2191719"/>
              <a:gd name="connsiteX3263" fmla="*/ 1867053 w 2046803"/>
              <a:gd name="connsiteY3263" fmla="*/ 1145037 h 2191719"/>
              <a:gd name="connsiteX3264" fmla="*/ 1868063 w 2046803"/>
              <a:gd name="connsiteY3264" fmla="*/ 1145037 h 2191719"/>
              <a:gd name="connsiteX3265" fmla="*/ 1861428 w 2046803"/>
              <a:gd name="connsiteY3265" fmla="*/ 1143992 h 2191719"/>
              <a:gd name="connsiteX3266" fmla="*/ 1861284 w 2046803"/>
              <a:gd name="connsiteY3266" fmla="*/ 1144713 h 2191719"/>
              <a:gd name="connsiteX3267" fmla="*/ 1860455 w 2046803"/>
              <a:gd name="connsiteY3267" fmla="*/ 1145469 h 2191719"/>
              <a:gd name="connsiteX3268" fmla="*/ 1861284 w 2046803"/>
              <a:gd name="connsiteY3268" fmla="*/ 1144713 h 2191719"/>
              <a:gd name="connsiteX3269" fmla="*/ 1861428 w 2046803"/>
              <a:gd name="connsiteY3269" fmla="*/ 1144028 h 2191719"/>
              <a:gd name="connsiteX3270" fmla="*/ 1861464 w 2046803"/>
              <a:gd name="connsiteY3270" fmla="*/ 1144064 h 2191719"/>
              <a:gd name="connsiteX3271" fmla="*/ 1861464 w 2046803"/>
              <a:gd name="connsiteY3271" fmla="*/ 1144028 h 2191719"/>
              <a:gd name="connsiteX3272" fmla="*/ 1692965 w 2046803"/>
              <a:gd name="connsiteY3272" fmla="*/ 1143740 h 2191719"/>
              <a:gd name="connsiteX3273" fmla="*/ 1692785 w 2046803"/>
              <a:gd name="connsiteY3273" fmla="*/ 1143848 h 2191719"/>
              <a:gd name="connsiteX3274" fmla="*/ 1692785 w 2046803"/>
              <a:gd name="connsiteY3274" fmla="*/ 1143884 h 2191719"/>
              <a:gd name="connsiteX3275" fmla="*/ 1692965 w 2046803"/>
              <a:gd name="connsiteY3275" fmla="*/ 1143776 h 2191719"/>
              <a:gd name="connsiteX3276" fmla="*/ 1608445 w 2046803"/>
              <a:gd name="connsiteY3276" fmla="*/ 1143127 h 2191719"/>
              <a:gd name="connsiteX3277" fmla="*/ 1608228 w 2046803"/>
              <a:gd name="connsiteY3277" fmla="*/ 1143451 h 2191719"/>
              <a:gd name="connsiteX3278" fmla="*/ 1866404 w 2046803"/>
              <a:gd name="connsiteY3278" fmla="*/ 1142983 h 2191719"/>
              <a:gd name="connsiteX3279" fmla="*/ 1866440 w 2046803"/>
              <a:gd name="connsiteY3279" fmla="*/ 1143019 h 2191719"/>
              <a:gd name="connsiteX3280" fmla="*/ 1867342 w 2046803"/>
              <a:gd name="connsiteY3280" fmla="*/ 1143667 h 2191719"/>
              <a:gd name="connsiteX3281" fmla="*/ 1606029 w 2046803"/>
              <a:gd name="connsiteY3281" fmla="*/ 1142911 h 2191719"/>
              <a:gd name="connsiteX3282" fmla="*/ 1605957 w 2046803"/>
              <a:gd name="connsiteY3282" fmla="*/ 1142983 h 2191719"/>
              <a:gd name="connsiteX3283" fmla="*/ 1606029 w 2046803"/>
              <a:gd name="connsiteY3283" fmla="*/ 1142911 h 2191719"/>
              <a:gd name="connsiteX3284" fmla="*/ 1606101 w 2046803"/>
              <a:gd name="connsiteY3284" fmla="*/ 1142911 h 2191719"/>
              <a:gd name="connsiteX3285" fmla="*/ 1603216 w 2046803"/>
              <a:gd name="connsiteY3285" fmla="*/ 1142370 h 2191719"/>
              <a:gd name="connsiteX3286" fmla="*/ 1602171 w 2046803"/>
              <a:gd name="connsiteY3286" fmla="*/ 1143451 h 2191719"/>
              <a:gd name="connsiteX3287" fmla="*/ 1603216 w 2046803"/>
              <a:gd name="connsiteY3287" fmla="*/ 1142406 h 2191719"/>
              <a:gd name="connsiteX3288" fmla="*/ 1603252 w 2046803"/>
              <a:gd name="connsiteY3288" fmla="*/ 1142406 h 2191719"/>
              <a:gd name="connsiteX3289" fmla="*/ 921105 w 2046803"/>
              <a:gd name="connsiteY3289" fmla="*/ 1142118 h 2191719"/>
              <a:gd name="connsiteX3290" fmla="*/ 920384 w 2046803"/>
              <a:gd name="connsiteY3290" fmla="*/ 1142226 h 2191719"/>
              <a:gd name="connsiteX3291" fmla="*/ 920384 w 2046803"/>
              <a:gd name="connsiteY3291" fmla="*/ 1142262 h 2191719"/>
              <a:gd name="connsiteX3292" fmla="*/ 921105 w 2046803"/>
              <a:gd name="connsiteY3292" fmla="*/ 1142154 h 2191719"/>
              <a:gd name="connsiteX3293" fmla="*/ 921429 w 2046803"/>
              <a:gd name="connsiteY3293" fmla="*/ 1142550 h 2191719"/>
              <a:gd name="connsiteX3294" fmla="*/ 921718 w 2046803"/>
              <a:gd name="connsiteY3294" fmla="*/ 1142298 h 2191719"/>
              <a:gd name="connsiteX3295" fmla="*/ 921754 w 2046803"/>
              <a:gd name="connsiteY3295" fmla="*/ 1142298 h 2191719"/>
              <a:gd name="connsiteX3296" fmla="*/ 921754 w 2046803"/>
              <a:gd name="connsiteY3296" fmla="*/ 1142262 h 2191719"/>
              <a:gd name="connsiteX3297" fmla="*/ 921718 w 2046803"/>
              <a:gd name="connsiteY3297" fmla="*/ 1142262 h 2191719"/>
              <a:gd name="connsiteX3298" fmla="*/ 921429 w 2046803"/>
              <a:gd name="connsiteY3298" fmla="*/ 1142550 h 2191719"/>
              <a:gd name="connsiteX3299" fmla="*/ 1609202 w 2046803"/>
              <a:gd name="connsiteY3299" fmla="*/ 1141937 h 2191719"/>
              <a:gd name="connsiteX3300" fmla="*/ 1608445 w 2046803"/>
              <a:gd name="connsiteY3300" fmla="*/ 1142802 h 2191719"/>
              <a:gd name="connsiteX3301" fmla="*/ 1609202 w 2046803"/>
              <a:gd name="connsiteY3301" fmla="*/ 1141974 h 2191719"/>
              <a:gd name="connsiteX3302" fmla="*/ 1609238 w 2046803"/>
              <a:gd name="connsiteY3302" fmla="*/ 1141974 h 2191719"/>
              <a:gd name="connsiteX3303" fmla="*/ 1609238 w 2046803"/>
              <a:gd name="connsiteY3303" fmla="*/ 1141937 h 2191719"/>
              <a:gd name="connsiteX3304" fmla="*/ 1694047 w 2046803"/>
              <a:gd name="connsiteY3304" fmla="*/ 1141685 h 2191719"/>
              <a:gd name="connsiteX3305" fmla="*/ 1693938 w 2046803"/>
              <a:gd name="connsiteY3305" fmla="*/ 1143091 h 2191719"/>
              <a:gd name="connsiteX3306" fmla="*/ 1863087 w 2046803"/>
              <a:gd name="connsiteY3306" fmla="*/ 1141541 h 2191719"/>
              <a:gd name="connsiteX3307" fmla="*/ 1862763 w 2046803"/>
              <a:gd name="connsiteY3307" fmla="*/ 1141974 h 2191719"/>
              <a:gd name="connsiteX3308" fmla="*/ 1861969 w 2046803"/>
              <a:gd name="connsiteY3308" fmla="*/ 1141974 h 2191719"/>
              <a:gd name="connsiteX3309" fmla="*/ 1860888 w 2046803"/>
              <a:gd name="connsiteY3309" fmla="*/ 1142406 h 2191719"/>
              <a:gd name="connsiteX3310" fmla="*/ 1861969 w 2046803"/>
              <a:gd name="connsiteY3310" fmla="*/ 1142010 h 2191719"/>
              <a:gd name="connsiteX3311" fmla="*/ 1862763 w 2046803"/>
              <a:gd name="connsiteY3311" fmla="*/ 1142010 h 2191719"/>
              <a:gd name="connsiteX3312" fmla="*/ 1863087 w 2046803"/>
              <a:gd name="connsiteY3312" fmla="*/ 1141577 h 2191719"/>
              <a:gd name="connsiteX3313" fmla="*/ 1863159 w 2046803"/>
              <a:gd name="connsiteY3313" fmla="*/ 1141649 h 2191719"/>
              <a:gd name="connsiteX3314" fmla="*/ 1863159 w 2046803"/>
              <a:gd name="connsiteY3314" fmla="*/ 1141613 h 2191719"/>
              <a:gd name="connsiteX3315" fmla="*/ 1596582 w 2046803"/>
              <a:gd name="connsiteY3315" fmla="*/ 1141325 h 2191719"/>
              <a:gd name="connsiteX3316" fmla="*/ 1596365 w 2046803"/>
              <a:gd name="connsiteY3316" fmla="*/ 1142478 h 2191719"/>
              <a:gd name="connsiteX3317" fmla="*/ 1596401 w 2046803"/>
              <a:gd name="connsiteY3317" fmla="*/ 1142478 h 2191719"/>
              <a:gd name="connsiteX3318" fmla="*/ 1596582 w 2046803"/>
              <a:gd name="connsiteY3318" fmla="*/ 1141361 h 2191719"/>
              <a:gd name="connsiteX3319" fmla="*/ 1596690 w 2046803"/>
              <a:gd name="connsiteY3319" fmla="*/ 1141397 h 2191719"/>
              <a:gd name="connsiteX3320" fmla="*/ 1596690 w 2046803"/>
              <a:gd name="connsiteY3320" fmla="*/ 1141361 h 2191719"/>
              <a:gd name="connsiteX3321" fmla="*/ 921754 w 2046803"/>
              <a:gd name="connsiteY3321" fmla="*/ 1141000 h 2191719"/>
              <a:gd name="connsiteX3322" fmla="*/ 921429 w 2046803"/>
              <a:gd name="connsiteY3322" fmla="*/ 1141289 h 2191719"/>
              <a:gd name="connsiteX3323" fmla="*/ 921429 w 2046803"/>
              <a:gd name="connsiteY3323" fmla="*/ 1141325 h 2191719"/>
              <a:gd name="connsiteX3324" fmla="*/ 1865106 w 2046803"/>
              <a:gd name="connsiteY3324" fmla="*/ 1140748 h 2191719"/>
              <a:gd name="connsiteX3325" fmla="*/ 1864818 w 2046803"/>
              <a:gd name="connsiteY3325" fmla="*/ 1141181 h 2191719"/>
              <a:gd name="connsiteX3326" fmla="*/ 1864241 w 2046803"/>
              <a:gd name="connsiteY3326" fmla="*/ 1141974 h 2191719"/>
              <a:gd name="connsiteX3327" fmla="*/ 1863520 w 2046803"/>
              <a:gd name="connsiteY3327" fmla="*/ 1142082 h 2191719"/>
              <a:gd name="connsiteX3328" fmla="*/ 1863520 w 2046803"/>
              <a:gd name="connsiteY3328" fmla="*/ 1142118 h 2191719"/>
              <a:gd name="connsiteX3329" fmla="*/ 1864241 w 2046803"/>
              <a:gd name="connsiteY3329" fmla="*/ 1142010 h 2191719"/>
              <a:gd name="connsiteX3330" fmla="*/ 1864818 w 2046803"/>
              <a:gd name="connsiteY3330" fmla="*/ 1141181 h 2191719"/>
              <a:gd name="connsiteX3331" fmla="*/ 1865106 w 2046803"/>
              <a:gd name="connsiteY3331" fmla="*/ 1140748 h 2191719"/>
              <a:gd name="connsiteX3332" fmla="*/ 1865503 w 2046803"/>
              <a:gd name="connsiteY3332" fmla="*/ 1140748 h 2191719"/>
              <a:gd name="connsiteX3333" fmla="*/ 1865539 w 2046803"/>
              <a:gd name="connsiteY3333" fmla="*/ 1140784 h 2191719"/>
              <a:gd name="connsiteX3334" fmla="*/ 1865503 w 2046803"/>
              <a:gd name="connsiteY3334" fmla="*/ 1140748 h 2191719"/>
              <a:gd name="connsiteX3335" fmla="*/ 1853243 w 2046803"/>
              <a:gd name="connsiteY3335" fmla="*/ 1139919 h 2191719"/>
              <a:gd name="connsiteX3336" fmla="*/ 1853243 w 2046803"/>
              <a:gd name="connsiteY3336" fmla="*/ 1139955 h 2191719"/>
              <a:gd name="connsiteX3337" fmla="*/ 1854830 w 2046803"/>
              <a:gd name="connsiteY3337" fmla="*/ 1140748 h 2191719"/>
              <a:gd name="connsiteX3338" fmla="*/ 1854866 w 2046803"/>
              <a:gd name="connsiteY3338" fmla="*/ 1140784 h 2191719"/>
              <a:gd name="connsiteX3339" fmla="*/ 1855731 w 2046803"/>
              <a:gd name="connsiteY3339" fmla="*/ 1141397 h 2191719"/>
              <a:gd name="connsiteX3340" fmla="*/ 1856705 w 2046803"/>
              <a:gd name="connsiteY3340" fmla="*/ 1141793 h 2191719"/>
              <a:gd name="connsiteX3341" fmla="*/ 1856705 w 2046803"/>
              <a:gd name="connsiteY3341" fmla="*/ 1141757 h 2191719"/>
              <a:gd name="connsiteX3342" fmla="*/ 1855731 w 2046803"/>
              <a:gd name="connsiteY3342" fmla="*/ 1141361 h 2191719"/>
              <a:gd name="connsiteX3343" fmla="*/ 1854830 w 2046803"/>
              <a:gd name="connsiteY3343" fmla="*/ 1140748 h 2191719"/>
              <a:gd name="connsiteX3344" fmla="*/ 927739 w 2046803"/>
              <a:gd name="connsiteY3344" fmla="*/ 1139054 h 2191719"/>
              <a:gd name="connsiteX3345" fmla="*/ 927775 w 2046803"/>
              <a:gd name="connsiteY3345" fmla="*/ 1139162 h 2191719"/>
              <a:gd name="connsiteX3346" fmla="*/ 927848 w 2046803"/>
              <a:gd name="connsiteY3346" fmla="*/ 1139415 h 2191719"/>
              <a:gd name="connsiteX3347" fmla="*/ 1852955 w 2046803"/>
              <a:gd name="connsiteY3347" fmla="*/ 1138874 h 2191719"/>
              <a:gd name="connsiteX3348" fmla="*/ 1852955 w 2046803"/>
              <a:gd name="connsiteY3348" fmla="*/ 1138910 h 2191719"/>
              <a:gd name="connsiteX3349" fmla="*/ 1853207 w 2046803"/>
              <a:gd name="connsiteY3349" fmla="*/ 1139090 h 2191719"/>
              <a:gd name="connsiteX3350" fmla="*/ 928388 w 2046803"/>
              <a:gd name="connsiteY3350" fmla="*/ 1138730 h 2191719"/>
              <a:gd name="connsiteX3351" fmla="*/ 928425 w 2046803"/>
              <a:gd name="connsiteY3351" fmla="*/ 1138730 h 2191719"/>
              <a:gd name="connsiteX3352" fmla="*/ 928461 w 2046803"/>
              <a:gd name="connsiteY3352" fmla="*/ 1139054 h 2191719"/>
              <a:gd name="connsiteX3353" fmla="*/ 928497 w 2046803"/>
              <a:gd name="connsiteY3353" fmla="*/ 1139126 h 2191719"/>
              <a:gd name="connsiteX3354" fmla="*/ 928425 w 2046803"/>
              <a:gd name="connsiteY3354" fmla="*/ 1138730 h 2191719"/>
              <a:gd name="connsiteX3355" fmla="*/ 1779252 w 2046803"/>
              <a:gd name="connsiteY3355" fmla="*/ 1137793 h 2191719"/>
              <a:gd name="connsiteX3356" fmla="*/ 1779252 w 2046803"/>
              <a:gd name="connsiteY3356" fmla="*/ 1137829 h 2191719"/>
              <a:gd name="connsiteX3357" fmla="*/ 1780875 w 2046803"/>
              <a:gd name="connsiteY3357" fmla="*/ 1139054 h 2191719"/>
              <a:gd name="connsiteX3358" fmla="*/ 1782497 w 2046803"/>
              <a:gd name="connsiteY3358" fmla="*/ 1140316 h 2191719"/>
              <a:gd name="connsiteX3359" fmla="*/ 1783471 w 2046803"/>
              <a:gd name="connsiteY3359" fmla="*/ 1140856 h 2191719"/>
              <a:gd name="connsiteX3360" fmla="*/ 1782497 w 2046803"/>
              <a:gd name="connsiteY3360" fmla="*/ 1140316 h 2191719"/>
              <a:gd name="connsiteX3361" fmla="*/ 1851765 w 2046803"/>
              <a:gd name="connsiteY3361" fmla="*/ 1137505 h 2191719"/>
              <a:gd name="connsiteX3362" fmla="*/ 1851765 w 2046803"/>
              <a:gd name="connsiteY3362" fmla="*/ 1137541 h 2191719"/>
              <a:gd name="connsiteX3363" fmla="*/ 1852089 w 2046803"/>
              <a:gd name="connsiteY3363" fmla="*/ 1137793 h 2191719"/>
              <a:gd name="connsiteX3364" fmla="*/ 1852234 w 2046803"/>
              <a:gd name="connsiteY3364" fmla="*/ 1137865 h 2191719"/>
              <a:gd name="connsiteX3365" fmla="*/ 1852774 w 2046803"/>
              <a:gd name="connsiteY3365" fmla="*/ 1138333 h 2191719"/>
              <a:gd name="connsiteX3366" fmla="*/ 1852125 w 2046803"/>
              <a:gd name="connsiteY3366" fmla="*/ 1137793 h 2191719"/>
              <a:gd name="connsiteX3367" fmla="*/ 929110 w 2046803"/>
              <a:gd name="connsiteY3367" fmla="*/ 1136928 h 2191719"/>
              <a:gd name="connsiteX3368" fmla="*/ 929434 w 2046803"/>
              <a:gd name="connsiteY3368" fmla="*/ 1137144 h 2191719"/>
              <a:gd name="connsiteX3369" fmla="*/ 929434 w 2046803"/>
              <a:gd name="connsiteY3369" fmla="*/ 1137108 h 2191719"/>
              <a:gd name="connsiteX3370" fmla="*/ 924566 w 2046803"/>
              <a:gd name="connsiteY3370" fmla="*/ 1136856 h 2191719"/>
              <a:gd name="connsiteX3371" fmla="*/ 924602 w 2046803"/>
              <a:gd name="connsiteY3371" fmla="*/ 1136856 h 2191719"/>
              <a:gd name="connsiteX3372" fmla="*/ 1894422 w 2046803"/>
              <a:gd name="connsiteY3372" fmla="*/ 1136748 h 2191719"/>
              <a:gd name="connsiteX3373" fmla="*/ 1893087 w 2046803"/>
              <a:gd name="connsiteY3373" fmla="*/ 1137324 h 2191719"/>
              <a:gd name="connsiteX3374" fmla="*/ 1892222 w 2046803"/>
              <a:gd name="connsiteY3374" fmla="*/ 1138081 h 2191719"/>
              <a:gd name="connsiteX3375" fmla="*/ 1892150 w 2046803"/>
              <a:gd name="connsiteY3375" fmla="*/ 1139559 h 2191719"/>
              <a:gd name="connsiteX3376" fmla="*/ 1891501 w 2046803"/>
              <a:gd name="connsiteY3376" fmla="*/ 1140063 h 2191719"/>
              <a:gd name="connsiteX3377" fmla="*/ 1890960 w 2046803"/>
              <a:gd name="connsiteY3377" fmla="*/ 1140712 h 2191719"/>
              <a:gd name="connsiteX3378" fmla="*/ 1890275 w 2046803"/>
              <a:gd name="connsiteY3378" fmla="*/ 1141145 h 2191719"/>
              <a:gd name="connsiteX3379" fmla="*/ 1889734 w 2046803"/>
              <a:gd name="connsiteY3379" fmla="*/ 1141217 h 2191719"/>
              <a:gd name="connsiteX3380" fmla="*/ 1889301 w 2046803"/>
              <a:gd name="connsiteY3380" fmla="*/ 1140820 h 2191719"/>
              <a:gd name="connsiteX3381" fmla="*/ 1887967 w 2046803"/>
              <a:gd name="connsiteY3381" fmla="*/ 1140820 h 2191719"/>
              <a:gd name="connsiteX3382" fmla="*/ 1886777 w 2046803"/>
              <a:gd name="connsiteY3382" fmla="*/ 1141325 h 2191719"/>
              <a:gd name="connsiteX3383" fmla="*/ 1885479 w 2046803"/>
              <a:gd name="connsiteY3383" fmla="*/ 1142370 h 2191719"/>
              <a:gd name="connsiteX3384" fmla="*/ 1885010 w 2046803"/>
              <a:gd name="connsiteY3384" fmla="*/ 1143343 h 2191719"/>
              <a:gd name="connsiteX3385" fmla="*/ 1884866 w 2046803"/>
              <a:gd name="connsiteY3385" fmla="*/ 1144604 h 2191719"/>
              <a:gd name="connsiteX3386" fmla="*/ 1884938 w 2046803"/>
              <a:gd name="connsiteY3386" fmla="*/ 1144100 h 2191719"/>
              <a:gd name="connsiteX3387" fmla="*/ 1885010 w 2046803"/>
              <a:gd name="connsiteY3387" fmla="*/ 1143343 h 2191719"/>
              <a:gd name="connsiteX3388" fmla="*/ 1885479 w 2046803"/>
              <a:gd name="connsiteY3388" fmla="*/ 1142406 h 2191719"/>
              <a:gd name="connsiteX3389" fmla="*/ 1886777 w 2046803"/>
              <a:gd name="connsiteY3389" fmla="*/ 1141361 h 2191719"/>
              <a:gd name="connsiteX3390" fmla="*/ 1887967 w 2046803"/>
              <a:gd name="connsiteY3390" fmla="*/ 1140820 h 2191719"/>
              <a:gd name="connsiteX3391" fmla="*/ 1889301 w 2046803"/>
              <a:gd name="connsiteY3391" fmla="*/ 1140820 h 2191719"/>
              <a:gd name="connsiteX3392" fmla="*/ 1889734 w 2046803"/>
              <a:gd name="connsiteY3392" fmla="*/ 1141253 h 2191719"/>
              <a:gd name="connsiteX3393" fmla="*/ 1890275 w 2046803"/>
              <a:gd name="connsiteY3393" fmla="*/ 1141145 h 2191719"/>
              <a:gd name="connsiteX3394" fmla="*/ 1890960 w 2046803"/>
              <a:gd name="connsiteY3394" fmla="*/ 1140712 h 2191719"/>
              <a:gd name="connsiteX3395" fmla="*/ 1891501 w 2046803"/>
              <a:gd name="connsiteY3395" fmla="*/ 1140099 h 2191719"/>
              <a:gd name="connsiteX3396" fmla="*/ 1891970 w 2046803"/>
              <a:gd name="connsiteY3396" fmla="*/ 1139739 h 2191719"/>
              <a:gd name="connsiteX3397" fmla="*/ 1892150 w 2046803"/>
              <a:gd name="connsiteY3397" fmla="*/ 1139559 h 2191719"/>
              <a:gd name="connsiteX3398" fmla="*/ 1892186 w 2046803"/>
              <a:gd name="connsiteY3398" fmla="*/ 1138766 h 2191719"/>
              <a:gd name="connsiteX3399" fmla="*/ 1892222 w 2046803"/>
              <a:gd name="connsiteY3399" fmla="*/ 1138117 h 2191719"/>
              <a:gd name="connsiteX3400" fmla="*/ 1893087 w 2046803"/>
              <a:gd name="connsiteY3400" fmla="*/ 1137360 h 2191719"/>
              <a:gd name="connsiteX3401" fmla="*/ 1893917 w 2046803"/>
              <a:gd name="connsiteY3401" fmla="*/ 1137000 h 2191719"/>
              <a:gd name="connsiteX3402" fmla="*/ 917932 w 2046803"/>
              <a:gd name="connsiteY3402" fmla="*/ 1135991 h 2191719"/>
              <a:gd name="connsiteX3403" fmla="*/ 917859 w 2046803"/>
              <a:gd name="connsiteY3403" fmla="*/ 1136171 h 2191719"/>
              <a:gd name="connsiteX3404" fmla="*/ 917535 w 2046803"/>
              <a:gd name="connsiteY3404" fmla="*/ 1136676 h 2191719"/>
              <a:gd name="connsiteX3405" fmla="*/ 917859 w 2046803"/>
              <a:gd name="connsiteY3405" fmla="*/ 1136171 h 2191719"/>
              <a:gd name="connsiteX3406" fmla="*/ 917932 w 2046803"/>
              <a:gd name="connsiteY3406" fmla="*/ 1136027 h 2191719"/>
              <a:gd name="connsiteX3407" fmla="*/ 917968 w 2046803"/>
              <a:gd name="connsiteY3407" fmla="*/ 1136027 h 2191719"/>
              <a:gd name="connsiteX3408" fmla="*/ 882378 w 2046803"/>
              <a:gd name="connsiteY3408" fmla="*/ 1135594 h 2191719"/>
              <a:gd name="connsiteX3409" fmla="*/ 882378 w 2046803"/>
              <a:gd name="connsiteY3409" fmla="*/ 1135630 h 2191719"/>
              <a:gd name="connsiteX3410" fmla="*/ 882414 w 2046803"/>
              <a:gd name="connsiteY3410" fmla="*/ 1135630 h 2191719"/>
              <a:gd name="connsiteX3411" fmla="*/ 882414 w 2046803"/>
              <a:gd name="connsiteY3411" fmla="*/ 1135594 h 2191719"/>
              <a:gd name="connsiteX3412" fmla="*/ 1778098 w 2046803"/>
              <a:gd name="connsiteY3412" fmla="*/ 1135486 h 2191719"/>
              <a:gd name="connsiteX3413" fmla="*/ 1778098 w 2046803"/>
              <a:gd name="connsiteY3413" fmla="*/ 1135522 h 2191719"/>
              <a:gd name="connsiteX3414" fmla="*/ 1778819 w 2046803"/>
              <a:gd name="connsiteY3414" fmla="*/ 1135991 h 2191719"/>
              <a:gd name="connsiteX3415" fmla="*/ 1779252 w 2046803"/>
              <a:gd name="connsiteY3415" fmla="*/ 1136243 h 2191719"/>
              <a:gd name="connsiteX3416" fmla="*/ 910612 w 2046803"/>
              <a:gd name="connsiteY3416" fmla="*/ 1135234 h 2191719"/>
              <a:gd name="connsiteX3417" fmla="*/ 910576 w 2046803"/>
              <a:gd name="connsiteY3417" fmla="*/ 1135270 h 2191719"/>
              <a:gd name="connsiteX3418" fmla="*/ 910576 w 2046803"/>
              <a:gd name="connsiteY3418" fmla="*/ 1135306 h 2191719"/>
              <a:gd name="connsiteX3419" fmla="*/ 910612 w 2046803"/>
              <a:gd name="connsiteY3419" fmla="*/ 1135270 h 2191719"/>
              <a:gd name="connsiteX3420" fmla="*/ 929723 w 2046803"/>
              <a:gd name="connsiteY3420" fmla="*/ 1135126 h 2191719"/>
              <a:gd name="connsiteX3421" fmla="*/ 929723 w 2046803"/>
              <a:gd name="connsiteY3421" fmla="*/ 1135234 h 2191719"/>
              <a:gd name="connsiteX3422" fmla="*/ 929614 w 2046803"/>
              <a:gd name="connsiteY3422" fmla="*/ 1135558 h 2191719"/>
              <a:gd name="connsiteX3423" fmla="*/ 929687 w 2046803"/>
              <a:gd name="connsiteY3423" fmla="*/ 1135306 h 2191719"/>
              <a:gd name="connsiteX3424" fmla="*/ 929723 w 2046803"/>
              <a:gd name="connsiteY3424" fmla="*/ 1135234 h 2191719"/>
              <a:gd name="connsiteX3425" fmla="*/ 1682833 w 2046803"/>
              <a:gd name="connsiteY3425" fmla="*/ 1134982 h 2191719"/>
              <a:gd name="connsiteX3426" fmla="*/ 1682796 w 2046803"/>
              <a:gd name="connsiteY3426" fmla="*/ 1134982 h 2191719"/>
              <a:gd name="connsiteX3427" fmla="*/ 1683554 w 2046803"/>
              <a:gd name="connsiteY3427" fmla="*/ 1135486 h 2191719"/>
              <a:gd name="connsiteX3428" fmla="*/ 1684527 w 2046803"/>
              <a:gd name="connsiteY3428" fmla="*/ 1135847 h 2191719"/>
              <a:gd name="connsiteX3429" fmla="*/ 1685861 w 2046803"/>
              <a:gd name="connsiteY3429" fmla="*/ 1136315 h 2191719"/>
              <a:gd name="connsiteX3430" fmla="*/ 1686402 w 2046803"/>
              <a:gd name="connsiteY3430" fmla="*/ 1136531 h 2191719"/>
              <a:gd name="connsiteX3431" fmla="*/ 1690116 w 2046803"/>
              <a:gd name="connsiteY3431" fmla="*/ 1136640 h 2191719"/>
              <a:gd name="connsiteX3432" fmla="*/ 1690405 w 2046803"/>
              <a:gd name="connsiteY3432" fmla="*/ 1137180 h 2191719"/>
              <a:gd name="connsiteX3433" fmla="*/ 1691450 w 2046803"/>
              <a:gd name="connsiteY3433" fmla="*/ 1138514 h 2191719"/>
              <a:gd name="connsiteX3434" fmla="*/ 1692712 w 2046803"/>
              <a:gd name="connsiteY3434" fmla="*/ 1139703 h 2191719"/>
              <a:gd name="connsiteX3435" fmla="*/ 1694191 w 2046803"/>
              <a:gd name="connsiteY3435" fmla="*/ 1141577 h 2191719"/>
              <a:gd name="connsiteX3436" fmla="*/ 1694191 w 2046803"/>
              <a:gd name="connsiteY3436" fmla="*/ 1141541 h 2191719"/>
              <a:gd name="connsiteX3437" fmla="*/ 1692712 w 2046803"/>
              <a:gd name="connsiteY3437" fmla="*/ 1139667 h 2191719"/>
              <a:gd name="connsiteX3438" fmla="*/ 1691450 w 2046803"/>
              <a:gd name="connsiteY3438" fmla="*/ 1138514 h 2191719"/>
              <a:gd name="connsiteX3439" fmla="*/ 1690405 w 2046803"/>
              <a:gd name="connsiteY3439" fmla="*/ 1137144 h 2191719"/>
              <a:gd name="connsiteX3440" fmla="*/ 1690116 w 2046803"/>
              <a:gd name="connsiteY3440" fmla="*/ 1136640 h 2191719"/>
              <a:gd name="connsiteX3441" fmla="*/ 1686402 w 2046803"/>
              <a:gd name="connsiteY3441" fmla="*/ 1136531 h 2191719"/>
              <a:gd name="connsiteX3442" fmla="*/ 1685861 w 2046803"/>
              <a:gd name="connsiteY3442" fmla="*/ 1136315 h 2191719"/>
              <a:gd name="connsiteX3443" fmla="*/ 1684527 w 2046803"/>
              <a:gd name="connsiteY3443" fmla="*/ 1135811 h 2191719"/>
              <a:gd name="connsiteX3444" fmla="*/ 1683554 w 2046803"/>
              <a:gd name="connsiteY3444" fmla="*/ 1135450 h 2191719"/>
              <a:gd name="connsiteX3445" fmla="*/ 852702 w 2046803"/>
              <a:gd name="connsiteY3445" fmla="*/ 1134621 h 2191719"/>
              <a:gd name="connsiteX3446" fmla="*/ 853063 w 2046803"/>
              <a:gd name="connsiteY3446" fmla="*/ 1134946 h 2191719"/>
              <a:gd name="connsiteX3447" fmla="*/ 853135 w 2046803"/>
              <a:gd name="connsiteY3447" fmla="*/ 1135594 h 2191719"/>
              <a:gd name="connsiteX3448" fmla="*/ 853460 w 2046803"/>
              <a:gd name="connsiteY3448" fmla="*/ 1135594 h 2191719"/>
              <a:gd name="connsiteX3449" fmla="*/ 854109 w 2046803"/>
              <a:gd name="connsiteY3449" fmla="*/ 1136027 h 2191719"/>
              <a:gd name="connsiteX3450" fmla="*/ 854938 w 2046803"/>
              <a:gd name="connsiteY3450" fmla="*/ 1136495 h 2191719"/>
              <a:gd name="connsiteX3451" fmla="*/ 856633 w 2046803"/>
              <a:gd name="connsiteY3451" fmla="*/ 1137793 h 2191719"/>
              <a:gd name="connsiteX3452" fmla="*/ 857895 w 2046803"/>
              <a:gd name="connsiteY3452" fmla="*/ 1138694 h 2191719"/>
              <a:gd name="connsiteX3453" fmla="*/ 859157 w 2046803"/>
              <a:gd name="connsiteY3453" fmla="*/ 1139991 h 2191719"/>
              <a:gd name="connsiteX3454" fmla="*/ 859770 w 2046803"/>
              <a:gd name="connsiteY3454" fmla="*/ 1141000 h 2191719"/>
              <a:gd name="connsiteX3455" fmla="*/ 859157 w 2046803"/>
              <a:gd name="connsiteY3455" fmla="*/ 1139955 h 2191719"/>
              <a:gd name="connsiteX3456" fmla="*/ 857895 w 2046803"/>
              <a:gd name="connsiteY3456" fmla="*/ 1138694 h 2191719"/>
              <a:gd name="connsiteX3457" fmla="*/ 856633 w 2046803"/>
              <a:gd name="connsiteY3457" fmla="*/ 1137757 h 2191719"/>
              <a:gd name="connsiteX3458" fmla="*/ 854938 w 2046803"/>
              <a:gd name="connsiteY3458" fmla="*/ 1136495 h 2191719"/>
              <a:gd name="connsiteX3459" fmla="*/ 854109 w 2046803"/>
              <a:gd name="connsiteY3459" fmla="*/ 1135991 h 2191719"/>
              <a:gd name="connsiteX3460" fmla="*/ 853460 w 2046803"/>
              <a:gd name="connsiteY3460" fmla="*/ 1135558 h 2191719"/>
              <a:gd name="connsiteX3461" fmla="*/ 853135 w 2046803"/>
              <a:gd name="connsiteY3461" fmla="*/ 1135558 h 2191719"/>
              <a:gd name="connsiteX3462" fmla="*/ 853063 w 2046803"/>
              <a:gd name="connsiteY3462" fmla="*/ 1134946 h 2191719"/>
              <a:gd name="connsiteX3463" fmla="*/ 912379 w 2046803"/>
              <a:gd name="connsiteY3463" fmla="*/ 1134297 h 2191719"/>
              <a:gd name="connsiteX3464" fmla="*/ 912667 w 2046803"/>
              <a:gd name="connsiteY3464" fmla="*/ 1134621 h 2191719"/>
              <a:gd name="connsiteX3465" fmla="*/ 912703 w 2046803"/>
              <a:gd name="connsiteY3465" fmla="*/ 1134621 h 2191719"/>
              <a:gd name="connsiteX3466" fmla="*/ 1902138 w 2046803"/>
              <a:gd name="connsiteY3466" fmla="*/ 1133684 h 2191719"/>
              <a:gd name="connsiteX3467" fmla="*/ 1900551 w 2046803"/>
              <a:gd name="connsiteY3467" fmla="*/ 1134946 h 2191719"/>
              <a:gd name="connsiteX3468" fmla="*/ 1898965 w 2046803"/>
              <a:gd name="connsiteY3468" fmla="*/ 1135126 h 2191719"/>
              <a:gd name="connsiteX3469" fmla="*/ 1897523 w 2046803"/>
              <a:gd name="connsiteY3469" fmla="*/ 1135450 h 2191719"/>
              <a:gd name="connsiteX3470" fmla="*/ 1896116 w 2046803"/>
              <a:gd name="connsiteY3470" fmla="*/ 1136099 h 2191719"/>
              <a:gd name="connsiteX3471" fmla="*/ 1896982 w 2046803"/>
              <a:gd name="connsiteY3471" fmla="*/ 1135703 h 2191719"/>
              <a:gd name="connsiteX3472" fmla="*/ 1897523 w 2046803"/>
              <a:gd name="connsiteY3472" fmla="*/ 1135486 h 2191719"/>
              <a:gd name="connsiteX3473" fmla="*/ 1898965 w 2046803"/>
              <a:gd name="connsiteY3473" fmla="*/ 1135162 h 2191719"/>
              <a:gd name="connsiteX3474" fmla="*/ 1900551 w 2046803"/>
              <a:gd name="connsiteY3474" fmla="*/ 1134946 h 2191719"/>
              <a:gd name="connsiteX3475" fmla="*/ 1901128 w 2046803"/>
              <a:gd name="connsiteY3475" fmla="*/ 1134513 h 2191719"/>
              <a:gd name="connsiteX3476" fmla="*/ 931129 w 2046803"/>
              <a:gd name="connsiteY3476" fmla="*/ 1132747 h 2191719"/>
              <a:gd name="connsiteX3477" fmla="*/ 931021 w 2046803"/>
              <a:gd name="connsiteY3477" fmla="*/ 1133216 h 2191719"/>
              <a:gd name="connsiteX3478" fmla="*/ 931093 w 2046803"/>
              <a:gd name="connsiteY3478" fmla="*/ 1132819 h 2191719"/>
              <a:gd name="connsiteX3479" fmla="*/ 1684455 w 2046803"/>
              <a:gd name="connsiteY3479" fmla="*/ 1132603 h 2191719"/>
              <a:gd name="connsiteX3480" fmla="*/ 1684347 w 2046803"/>
              <a:gd name="connsiteY3480" fmla="*/ 1132639 h 2191719"/>
              <a:gd name="connsiteX3481" fmla="*/ 1683193 w 2046803"/>
              <a:gd name="connsiteY3481" fmla="*/ 1133792 h 2191719"/>
              <a:gd name="connsiteX3482" fmla="*/ 1682688 w 2046803"/>
              <a:gd name="connsiteY3482" fmla="*/ 1135054 h 2191719"/>
              <a:gd name="connsiteX3483" fmla="*/ 1682688 w 2046803"/>
              <a:gd name="connsiteY3483" fmla="*/ 1135090 h 2191719"/>
              <a:gd name="connsiteX3484" fmla="*/ 1683193 w 2046803"/>
              <a:gd name="connsiteY3484" fmla="*/ 1133828 h 2191719"/>
              <a:gd name="connsiteX3485" fmla="*/ 1684347 w 2046803"/>
              <a:gd name="connsiteY3485" fmla="*/ 1132639 h 2191719"/>
              <a:gd name="connsiteX3486" fmla="*/ 1684383 w 2046803"/>
              <a:gd name="connsiteY3486" fmla="*/ 1132639 h 2191719"/>
              <a:gd name="connsiteX3487" fmla="*/ 1849385 w 2046803"/>
              <a:gd name="connsiteY3487" fmla="*/ 1131846 h 2191719"/>
              <a:gd name="connsiteX3488" fmla="*/ 1849385 w 2046803"/>
              <a:gd name="connsiteY3488" fmla="*/ 1131882 h 2191719"/>
              <a:gd name="connsiteX3489" fmla="*/ 1850395 w 2046803"/>
              <a:gd name="connsiteY3489" fmla="*/ 1132387 h 2191719"/>
              <a:gd name="connsiteX3490" fmla="*/ 1850431 w 2046803"/>
              <a:gd name="connsiteY3490" fmla="*/ 1132423 h 2191719"/>
              <a:gd name="connsiteX3491" fmla="*/ 1851476 w 2046803"/>
              <a:gd name="connsiteY3491" fmla="*/ 1133324 h 2191719"/>
              <a:gd name="connsiteX3492" fmla="*/ 1851981 w 2046803"/>
              <a:gd name="connsiteY3492" fmla="*/ 1133648 h 2191719"/>
              <a:gd name="connsiteX3493" fmla="*/ 1853207 w 2046803"/>
              <a:gd name="connsiteY3493" fmla="*/ 1133756 h 2191719"/>
              <a:gd name="connsiteX3494" fmla="*/ 1853207 w 2046803"/>
              <a:gd name="connsiteY3494" fmla="*/ 1133720 h 2191719"/>
              <a:gd name="connsiteX3495" fmla="*/ 1851981 w 2046803"/>
              <a:gd name="connsiteY3495" fmla="*/ 1133612 h 2191719"/>
              <a:gd name="connsiteX3496" fmla="*/ 1851404 w 2046803"/>
              <a:gd name="connsiteY3496" fmla="*/ 1133288 h 2191719"/>
              <a:gd name="connsiteX3497" fmla="*/ 1850395 w 2046803"/>
              <a:gd name="connsiteY3497" fmla="*/ 1132351 h 2191719"/>
              <a:gd name="connsiteX3498" fmla="*/ 877006 w 2046803"/>
              <a:gd name="connsiteY3498" fmla="*/ 1131450 h 2191719"/>
              <a:gd name="connsiteX3499" fmla="*/ 876717 w 2046803"/>
              <a:gd name="connsiteY3499" fmla="*/ 1131774 h 2191719"/>
              <a:gd name="connsiteX3500" fmla="*/ 876717 w 2046803"/>
              <a:gd name="connsiteY3500" fmla="*/ 1131810 h 2191719"/>
              <a:gd name="connsiteX3501" fmla="*/ 877006 w 2046803"/>
              <a:gd name="connsiteY3501" fmla="*/ 1131486 h 2191719"/>
              <a:gd name="connsiteX3502" fmla="*/ 857534 w 2046803"/>
              <a:gd name="connsiteY3502" fmla="*/ 1130693 h 2191719"/>
              <a:gd name="connsiteX3503" fmla="*/ 857534 w 2046803"/>
              <a:gd name="connsiteY3503" fmla="*/ 1130729 h 2191719"/>
              <a:gd name="connsiteX3504" fmla="*/ 857859 w 2046803"/>
              <a:gd name="connsiteY3504" fmla="*/ 1131161 h 2191719"/>
              <a:gd name="connsiteX3505" fmla="*/ 857859 w 2046803"/>
              <a:gd name="connsiteY3505" fmla="*/ 1131125 h 2191719"/>
              <a:gd name="connsiteX3506" fmla="*/ 887859 w 2046803"/>
              <a:gd name="connsiteY3506" fmla="*/ 1130549 h 2191719"/>
              <a:gd name="connsiteX3507" fmla="*/ 887823 w 2046803"/>
              <a:gd name="connsiteY3507" fmla="*/ 1130585 h 2191719"/>
              <a:gd name="connsiteX3508" fmla="*/ 887859 w 2046803"/>
              <a:gd name="connsiteY3508" fmla="*/ 1130549 h 2191719"/>
              <a:gd name="connsiteX3509" fmla="*/ 888148 w 2046803"/>
              <a:gd name="connsiteY3509" fmla="*/ 1130837 h 2191719"/>
              <a:gd name="connsiteX3510" fmla="*/ 888148 w 2046803"/>
              <a:gd name="connsiteY3510" fmla="*/ 1130801 h 2191719"/>
              <a:gd name="connsiteX3511" fmla="*/ 868171 w 2046803"/>
              <a:gd name="connsiteY3511" fmla="*/ 1129828 h 2191719"/>
              <a:gd name="connsiteX3512" fmla="*/ 868063 w 2046803"/>
              <a:gd name="connsiteY3512" fmla="*/ 1130405 h 2191719"/>
              <a:gd name="connsiteX3513" fmla="*/ 868135 w 2046803"/>
              <a:gd name="connsiteY3513" fmla="*/ 1129972 h 2191719"/>
              <a:gd name="connsiteX3514" fmla="*/ 902895 w 2046803"/>
              <a:gd name="connsiteY3514" fmla="*/ 1129468 h 2191719"/>
              <a:gd name="connsiteX3515" fmla="*/ 902607 w 2046803"/>
              <a:gd name="connsiteY3515" fmla="*/ 1129864 h 2191719"/>
              <a:gd name="connsiteX3516" fmla="*/ 858508 w 2046803"/>
              <a:gd name="connsiteY3516" fmla="*/ 1129143 h 2191719"/>
              <a:gd name="connsiteX3517" fmla="*/ 858508 w 2046803"/>
              <a:gd name="connsiteY3517" fmla="*/ 1129179 h 2191719"/>
              <a:gd name="connsiteX3518" fmla="*/ 858724 w 2046803"/>
              <a:gd name="connsiteY3518" fmla="*/ 1129359 h 2191719"/>
              <a:gd name="connsiteX3519" fmla="*/ 903148 w 2046803"/>
              <a:gd name="connsiteY3519" fmla="*/ 1128855 h 2191719"/>
              <a:gd name="connsiteX3520" fmla="*/ 902931 w 2046803"/>
              <a:gd name="connsiteY3520" fmla="*/ 1129143 h 2191719"/>
              <a:gd name="connsiteX3521" fmla="*/ 902931 w 2046803"/>
              <a:gd name="connsiteY3521" fmla="*/ 1129179 h 2191719"/>
              <a:gd name="connsiteX3522" fmla="*/ 903148 w 2046803"/>
              <a:gd name="connsiteY3522" fmla="*/ 1128891 h 2191719"/>
              <a:gd name="connsiteX3523" fmla="*/ 903184 w 2046803"/>
              <a:gd name="connsiteY3523" fmla="*/ 1128891 h 2191719"/>
              <a:gd name="connsiteX3524" fmla="*/ 903184 w 2046803"/>
              <a:gd name="connsiteY3524" fmla="*/ 1128855 h 2191719"/>
              <a:gd name="connsiteX3525" fmla="*/ 1687556 w 2046803"/>
              <a:gd name="connsiteY3525" fmla="*/ 1128567 h 2191719"/>
              <a:gd name="connsiteX3526" fmla="*/ 1687123 w 2046803"/>
              <a:gd name="connsiteY3526" fmla="*/ 1129287 h 2191719"/>
              <a:gd name="connsiteX3527" fmla="*/ 1686979 w 2046803"/>
              <a:gd name="connsiteY3527" fmla="*/ 1130837 h 2191719"/>
              <a:gd name="connsiteX3528" fmla="*/ 1686294 w 2046803"/>
              <a:gd name="connsiteY3528" fmla="*/ 1131522 h 2191719"/>
              <a:gd name="connsiteX3529" fmla="*/ 1686330 w 2046803"/>
              <a:gd name="connsiteY3529" fmla="*/ 1131522 h 2191719"/>
              <a:gd name="connsiteX3530" fmla="*/ 1686979 w 2046803"/>
              <a:gd name="connsiteY3530" fmla="*/ 1130873 h 2191719"/>
              <a:gd name="connsiteX3531" fmla="*/ 1687123 w 2046803"/>
              <a:gd name="connsiteY3531" fmla="*/ 1129323 h 2191719"/>
              <a:gd name="connsiteX3532" fmla="*/ 863953 w 2046803"/>
              <a:gd name="connsiteY3532" fmla="*/ 1128278 h 2191719"/>
              <a:gd name="connsiteX3533" fmla="*/ 863989 w 2046803"/>
              <a:gd name="connsiteY3533" fmla="*/ 1128278 h 2191719"/>
              <a:gd name="connsiteX3534" fmla="*/ 858183 w 2046803"/>
              <a:gd name="connsiteY3534" fmla="*/ 1128206 h 2191719"/>
              <a:gd name="connsiteX3535" fmla="*/ 858508 w 2046803"/>
              <a:gd name="connsiteY3535" fmla="*/ 1128530 h 2191719"/>
              <a:gd name="connsiteX3536" fmla="*/ 889734 w 2046803"/>
              <a:gd name="connsiteY3536" fmla="*/ 1127882 h 2191719"/>
              <a:gd name="connsiteX3537" fmla="*/ 890095 w 2046803"/>
              <a:gd name="connsiteY3537" fmla="*/ 1128206 h 2191719"/>
              <a:gd name="connsiteX3538" fmla="*/ 1770418 w 2046803"/>
              <a:gd name="connsiteY3538" fmla="*/ 1127738 h 2191719"/>
              <a:gd name="connsiteX3539" fmla="*/ 1770382 w 2046803"/>
              <a:gd name="connsiteY3539" fmla="*/ 1127774 h 2191719"/>
              <a:gd name="connsiteX3540" fmla="*/ 1770418 w 2046803"/>
              <a:gd name="connsiteY3540" fmla="*/ 1127738 h 2191719"/>
              <a:gd name="connsiteX3541" fmla="*/ 1771536 w 2046803"/>
              <a:gd name="connsiteY3541" fmla="*/ 1129107 h 2191719"/>
              <a:gd name="connsiteX3542" fmla="*/ 1772762 w 2046803"/>
              <a:gd name="connsiteY3542" fmla="*/ 1130585 h 2191719"/>
              <a:gd name="connsiteX3543" fmla="*/ 1774745 w 2046803"/>
              <a:gd name="connsiteY3543" fmla="*/ 1130585 h 2191719"/>
              <a:gd name="connsiteX3544" fmla="*/ 1775358 w 2046803"/>
              <a:gd name="connsiteY3544" fmla="*/ 1130981 h 2191719"/>
              <a:gd name="connsiteX3545" fmla="*/ 1775610 w 2046803"/>
              <a:gd name="connsiteY3545" fmla="*/ 1130981 h 2191719"/>
              <a:gd name="connsiteX3546" fmla="*/ 1776620 w 2046803"/>
              <a:gd name="connsiteY3546" fmla="*/ 1130909 h 2191719"/>
              <a:gd name="connsiteX3547" fmla="*/ 1777269 w 2046803"/>
              <a:gd name="connsiteY3547" fmla="*/ 1131414 h 2191719"/>
              <a:gd name="connsiteX3548" fmla="*/ 1777341 w 2046803"/>
              <a:gd name="connsiteY3548" fmla="*/ 1132783 h 2191719"/>
              <a:gd name="connsiteX3549" fmla="*/ 1778098 w 2046803"/>
              <a:gd name="connsiteY3549" fmla="*/ 1134153 h 2191719"/>
              <a:gd name="connsiteX3550" fmla="*/ 1778098 w 2046803"/>
              <a:gd name="connsiteY3550" fmla="*/ 1134117 h 2191719"/>
              <a:gd name="connsiteX3551" fmla="*/ 1777341 w 2046803"/>
              <a:gd name="connsiteY3551" fmla="*/ 1132783 h 2191719"/>
              <a:gd name="connsiteX3552" fmla="*/ 1777269 w 2046803"/>
              <a:gd name="connsiteY3552" fmla="*/ 1131378 h 2191719"/>
              <a:gd name="connsiteX3553" fmla="*/ 1776620 w 2046803"/>
              <a:gd name="connsiteY3553" fmla="*/ 1130873 h 2191719"/>
              <a:gd name="connsiteX3554" fmla="*/ 1775430 w 2046803"/>
              <a:gd name="connsiteY3554" fmla="*/ 1130981 h 2191719"/>
              <a:gd name="connsiteX3555" fmla="*/ 1775394 w 2046803"/>
              <a:gd name="connsiteY3555" fmla="*/ 1130981 h 2191719"/>
              <a:gd name="connsiteX3556" fmla="*/ 1774745 w 2046803"/>
              <a:gd name="connsiteY3556" fmla="*/ 1130585 h 2191719"/>
              <a:gd name="connsiteX3557" fmla="*/ 1772762 w 2046803"/>
              <a:gd name="connsiteY3557" fmla="*/ 1130585 h 2191719"/>
              <a:gd name="connsiteX3558" fmla="*/ 1771536 w 2046803"/>
              <a:gd name="connsiteY3558" fmla="*/ 1129071 h 2191719"/>
              <a:gd name="connsiteX3559" fmla="*/ 1687268 w 2046803"/>
              <a:gd name="connsiteY3559" fmla="*/ 1127305 h 2191719"/>
              <a:gd name="connsiteX3560" fmla="*/ 1687268 w 2046803"/>
              <a:gd name="connsiteY3560" fmla="*/ 1127341 h 2191719"/>
              <a:gd name="connsiteX3561" fmla="*/ 1687664 w 2046803"/>
              <a:gd name="connsiteY3561" fmla="*/ 1128458 h 2191719"/>
              <a:gd name="connsiteX3562" fmla="*/ 1840731 w 2046803"/>
              <a:gd name="connsiteY3562" fmla="*/ 1126368 h 2191719"/>
              <a:gd name="connsiteX3563" fmla="*/ 1841560 w 2046803"/>
              <a:gd name="connsiteY3563" fmla="*/ 1126476 h 2191719"/>
              <a:gd name="connsiteX3564" fmla="*/ 1841596 w 2046803"/>
              <a:gd name="connsiteY3564" fmla="*/ 1126476 h 2191719"/>
              <a:gd name="connsiteX3565" fmla="*/ 1842173 w 2046803"/>
              <a:gd name="connsiteY3565" fmla="*/ 1126909 h 2191719"/>
              <a:gd name="connsiteX3566" fmla="*/ 1842426 w 2046803"/>
              <a:gd name="connsiteY3566" fmla="*/ 1127017 h 2191719"/>
              <a:gd name="connsiteX3567" fmla="*/ 1843003 w 2046803"/>
              <a:gd name="connsiteY3567" fmla="*/ 1127233 h 2191719"/>
              <a:gd name="connsiteX3568" fmla="*/ 1843508 w 2046803"/>
              <a:gd name="connsiteY3568" fmla="*/ 1127449 h 2191719"/>
              <a:gd name="connsiteX3569" fmla="*/ 1843940 w 2046803"/>
              <a:gd name="connsiteY3569" fmla="*/ 1127629 h 2191719"/>
              <a:gd name="connsiteX3570" fmla="*/ 1845238 w 2046803"/>
              <a:gd name="connsiteY3570" fmla="*/ 1127954 h 2191719"/>
              <a:gd name="connsiteX3571" fmla="*/ 1845274 w 2046803"/>
              <a:gd name="connsiteY3571" fmla="*/ 1127990 h 2191719"/>
              <a:gd name="connsiteX3572" fmla="*/ 1846176 w 2046803"/>
              <a:gd name="connsiteY3572" fmla="*/ 1128242 h 2191719"/>
              <a:gd name="connsiteX3573" fmla="*/ 1847726 w 2046803"/>
              <a:gd name="connsiteY3573" fmla="*/ 1128675 h 2191719"/>
              <a:gd name="connsiteX3574" fmla="*/ 1848700 w 2046803"/>
              <a:gd name="connsiteY3574" fmla="*/ 1129323 h 2191719"/>
              <a:gd name="connsiteX3575" fmla="*/ 1848700 w 2046803"/>
              <a:gd name="connsiteY3575" fmla="*/ 1129287 h 2191719"/>
              <a:gd name="connsiteX3576" fmla="*/ 1847726 w 2046803"/>
              <a:gd name="connsiteY3576" fmla="*/ 1128675 h 2191719"/>
              <a:gd name="connsiteX3577" fmla="*/ 1846176 w 2046803"/>
              <a:gd name="connsiteY3577" fmla="*/ 1128242 h 2191719"/>
              <a:gd name="connsiteX3578" fmla="*/ 1845238 w 2046803"/>
              <a:gd name="connsiteY3578" fmla="*/ 1127954 h 2191719"/>
              <a:gd name="connsiteX3579" fmla="*/ 1843940 w 2046803"/>
              <a:gd name="connsiteY3579" fmla="*/ 1127629 h 2191719"/>
              <a:gd name="connsiteX3580" fmla="*/ 1842895 w 2046803"/>
              <a:gd name="connsiteY3580" fmla="*/ 1127197 h 2191719"/>
              <a:gd name="connsiteX3581" fmla="*/ 1842173 w 2046803"/>
              <a:gd name="connsiteY3581" fmla="*/ 1126873 h 2191719"/>
              <a:gd name="connsiteX3582" fmla="*/ 1841560 w 2046803"/>
              <a:gd name="connsiteY3582" fmla="*/ 1126440 h 2191719"/>
              <a:gd name="connsiteX3583" fmla="*/ 1591245 w 2046803"/>
              <a:gd name="connsiteY3583" fmla="*/ 1126296 h 2191719"/>
              <a:gd name="connsiteX3584" fmla="*/ 1589983 w 2046803"/>
              <a:gd name="connsiteY3584" fmla="*/ 1126656 h 2191719"/>
              <a:gd name="connsiteX3585" fmla="*/ 1588937 w 2046803"/>
              <a:gd name="connsiteY3585" fmla="*/ 1127197 h 2191719"/>
              <a:gd name="connsiteX3586" fmla="*/ 1584430 w 2046803"/>
              <a:gd name="connsiteY3586" fmla="*/ 1130044 h 2191719"/>
              <a:gd name="connsiteX3587" fmla="*/ 1580932 w 2046803"/>
              <a:gd name="connsiteY3587" fmla="*/ 1132567 h 2191719"/>
              <a:gd name="connsiteX3588" fmla="*/ 1577867 w 2046803"/>
              <a:gd name="connsiteY3588" fmla="*/ 1135270 h 2191719"/>
              <a:gd name="connsiteX3589" fmla="*/ 1576533 w 2046803"/>
              <a:gd name="connsiteY3589" fmla="*/ 1136423 h 2191719"/>
              <a:gd name="connsiteX3590" fmla="*/ 1577867 w 2046803"/>
              <a:gd name="connsiteY3590" fmla="*/ 1135306 h 2191719"/>
              <a:gd name="connsiteX3591" fmla="*/ 1580932 w 2046803"/>
              <a:gd name="connsiteY3591" fmla="*/ 1132603 h 2191719"/>
              <a:gd name="connsiteX3592" fmla="*/ 1584430 w 2046803"/>
              <a:gd name="connsiteY3592" fmla="*/ 1130044 h 2191719"/>
              <a:gd name="connsiteX3593" fmla="*/ 1588937 w 2046803"/>
              <a:gd name="connsiteY3593" fmla="*/ 1127233 h 2191719"/>
              <a:gd name="connsiteX3594" fmla="*/ 1589983 w 2046803"/>
              <a:gd name="connsiteY3594" fmla="*/ 1126692 h 2191719"/>
              <a:gd name="connsiteX3595" fmla="*/ 1591245 w 2046803"/>
              <a:gd name="connsiteY3595" fmla="*/ 1126296 h 2191719"/>
              <a:gd name="connsiteX3596" fmla="*/ 1591281 w 2046803"/>
              <a:gd name="connsiteY3596" fmla="*/ 1126332 h 2191719"/>
              <a:gd name="connsiteX3597" fmla="*/ 894890 w 2046803"/>
              <a:gd name="connsiteY3597" fmla="*/ 1125719 h 2191719"/>
              <a:gd name="connsiteX3598" fmla="*/ 894927 w 2046803"/>
              <a:gd name="connsiteY3598" fmla="*/ 1125719 h 2191719"/>
              <a:gd name="connsiteX3599" fmla="*/ 1770814 w 2046803"/>
              <a:gd name="connsiteY3599" fmla="*/ 1124818 h 2191719"/>
              <a:gd name="connsiteX3600" fmla="*/ 1771067 w 2046803"/>
              <a:gd name="connsiteY3600" fmla="*/ 1125287 h 2191719"/>
              <a:gd name="connsiteX3601" fmla="*/ 1771211 w 2046803"/>
              <a:gd name="connsiteY3601" fmla="*/ 1125647 h 2191719"/>
              <a:gd name="connsiteX3602" fmla="*/ 1687123 w 2046803"/>
              <a:gd name="connsiteY3602" fmla="*/ 1124061 h 2191719"/>
              <a:gd name="connsiteX3603" fmla="*/ 1687268 w 2046803"/>
              <a:gd name="connsiteY3603" fmla="*/ 1124061 h 2191719"/>
              <a:gd name="connsiteX3604" fmla="*/ 1770923 w 2046803"/>
              <a:gd name="connsiteY3604" fmla="*/ 1123773 h 2191719"/>
              <a:gd name="connsiteX3605" fmla="*/ 1770814 w 2046803"/>
              <a:gd name="connsiteY3605" fmla="*/ 1124782 h 2191719"/>
              <a:gd name="connsiteX3606" fmla="*/ 1838099 w 2046803"/>
              <a:gd name="connsiteY3606" fmla="*/ 1123449 h 2191719"/>
              <a:gd name="connsiteX3607" fmla="*/ 1838495 w 2046803"/>
              <a:gd name="connsiteY3607" fmla="*/ 1123845 h 2191719"/>
              <a:gd name="connsiteX3608" fmla="*/ 1838784 w 2046803"/>
              <a:gd name="connsiteY3608" fmla="*/ 1124170 h 2191719"/>
              <a:gd name="connsiteX3609" fmla="*/ 1838820 w 2046803"/>
              <a:gd name="connsiteY3609" fmla="*/ 1124170 h 2191719"/>
              <a:gd name="connsiteX3610" fmla="*/ 1840479 w 2046803"/>
              <a:gd name="connsiteY3610" fmla="*/ 1124602 h 2191719"/>
              <a:gd name="connsiteX3611" fmla="*/ 1840479 w 2046803"/>
              <a:gd name="connsiteY3611" fmla="*/ 1124566 h 2191719"/>
              <a:gd name="connsiteX3612" fmla="*/ 1838784 w 2046803"/>
              <a:gd name="connsiteY3612" fmla="*/ 1124170 h 2191719"/>
              <a:gd name="connsiteX3613" fmla="*/ 1688530 w 2046803"/>
              <a:gd name="connsiteY3613" fmla="*/ 1123124 h 2191719"/>
              <a:gd name="connsiteX3614" fmla="*/ 1688349 w 2046803"/>
              <a:gd name="connsiteY3614" fmla="*/ 1123197 h 2191719"/>
              <a:gd name="connsiteX3615" fmla="*/ 1688205 w 2046803"/>
              <a:gd name="connsiteY3615" fmla="*/ 1124134 h 2191719"/>
              <a:gd name="connsiteX3616" fmla="*/ 1688349 w 2046803"/>
              <a:gd name="connsiteY3616" fmla="*/ 1123197 h 2191719"/>
              <a:gd name="connsiteX3617" fmla="*/ 1688530 w 2046803"/>
              <a:gd name="connsiteY3617" fmla="*/ 1123160 h 2191719"/>
              <a:gd name="connsiteX3618" fmla="*/ 1707785 w 2046803"/>
              <a:gd name="connsiteY3618" fmla="*/ 1122548 h 2191719"/>
              <a:gd name="connsiteX3619" fmla="*/ 1707785 w 2046803"/>
              <a:gd name="connsiteY3619" fmla="*/ 1122692 h 2191719"/>
              <a:gd name="connsiteX3620" fmla="*/ 1707857 w 2046803"/>
              <a:gd name="connsiteY3620" fmla="*/ 1123305 h 2191719"/>
              <a:gd name="connsiteX3621" fmla="*/ 1707785 w 2046803"/>
              <a:gd name="connsiteY3621" fmla="*/ 1122656 h 2191719"/>
              <a:gd name="connsiteX3622" fmla="*/ 1768074 w 2046803"/>
              <a:gd name="connsiteY3622" fmla="*/ 1120710 h 2191719"/>
              <a:gd name="connsiteX3623" fmla="*/ 1767749 w 2046803"/>
              <a:gd name="connsiteY3623" fmla="*/ 1120890 h 2191719"/>
              <a:gd name="connsiteX3624" fmla="*/ 1765658 w 2046803"/>
              <a:gd name="connsiteY3624" fmla="*/ 1120998 h 2191719"/>
              <a:gd name="connsiteX3625" fmla="*/ 1764648 w 2046803"/>
              <a:gd name="connsiteY3625" fmla="*/ 1121539 h 2191719"/>
              <a:gd name="connsiteX3626" fmla="*/ 1763242 w 2046803"/>
              <a:gd name="connsiteY3626" fmla="*/ 1122584 h 2191719"/>
              <a:gd name="connsiteX3627" fmla="*/ 1761259 w 2046803"/>
              <a:gd name="connsiteY3627" fmla="*/ 1123629 h 2191719"/>
              <a:gd name="connsiteX3628" fmla="*/ 1760394 w 2046803"/>
              <a:gd name="connsiteY3628" fmla="*/ 1123629 h 2191719"/>
              <a:gd name="connsiteX3629" fmla="*/ 1759672 w 2046803"/>
              <a:gd name="connsiteY3629" fmla="*/ 1122980 h 2191719"/>
              <a:gd name="connsiteX3630" fmla="*/ 1758627 w 2046803"/>
              <a:gd name="connsiteY3630" fmla="*/ 1122908 h 2191719"/>
              <a:gd name="connsiteX3631" fmla="*/ 1758627 w 2046803"/>
              <a:gd name="connsiteY3631" fmla="*/ 1122944 h 2191719"/>
              <a:gd name="connsiteX3632" fmla="*/ 1759672 w 2046803"/>
              <a:gd name="connsiteY3632" fmla="*/ 1123016 h 2191719"/>
              <a:gd name="connsiteX3633" fmla="*/ 1760394 w 2046803"/>
              <a:gd name="connsiteY3633" fmla="*/ 1123629 h 2191719"/>
              <a:gd name="connsiteX3634" fmla="*/ 1761259 w 2046803"/>
              <a:gd name="connsiteY3634" fmla="*/ 1123629 h 2191719"/>
              <a:gd name="connsiteX3635" fmla="*/ 1763242 w 2046803"/>
              <a:gd name="connsiteY3635" fmla="*/ 1122620 h 2191719"/>
              <a:gd name="connsiteX3636" fmla="*/ 1764180 w 2046803"/>
              <a:gd name="connsiteY3636" fmla="*/ 1121899 h 2191719"/>
              <a:gd name="connsiteX3637" fmla="*/ 1764576 w 2046803"/>
              <a:gd name="connsiteY3637" fmla="*/ 1121575 h 2191719"/>
              <a:gd name="connsiteX3638" fmla="*/ 1765658 w 2046803"/>
              <a:gd name="connsiteY3638" fmla="*/ 1121034 h 2191719"/>
              <a:gd name="connsiteX3639" fmla="*/ 1767749 w 2046803"/>
              <a:gd name="connsiteY3639" fmla="*/ 1120926 h 2191719"/>
              <a:gd name="connsiteX3640" fmla="*/ 1768074 w 2046803"/>
              <a:gd name="connsiteY3640" fmla="*/ 1120746 h 2191719"/>
              <a:gd name="connsiteX3641" fmla="*/ 1769011 w 2046803"/>
              <a:gd name="connsiteY3641" fmla="*/ 1121539 h 2191719"/>
              <a:gd name="connsiteX3642" fmla="*/ 1769913 w 2046803"/>
              <a:gd name="connsiteY3642" fmla="*/ 1122836 h 2191719"/>
              <a:gd name="connsiteX3643" fmla="*/ 1770923 w 2046803"/>
              <a:gd name="connsiteY3643" fmla="*/ 1123737 h 2191719"/>
              <a:gd name="connsiteX3644" fmla="*/ 1769913 w 2046803"/>
              <a:gd name="connsiteY3644" fmla="*/ 1122800 h 2191719"/>
              <a:gd name="connsiteX3645" fmla="*/ 1769011 w 2046803"/>
              <a:gd name="connsiteY3645" fmla="*/ 1121539 h 2191719"/>
              <a:gd name="connsiteX3646" fmla="*/ 1688530 w 2046803"/>
              <a:gd name="connsiteY3646" fmla="*/ 1120097 h 2191719"/>
              <a:gd name="connsiteX3647" fmla="*/ 1688349 w 2046803"/>
              <a:gd name="connsiteY3647" fmla="*/ 1120169 h 2191719"/>
              <a:gd name="connsiteX3648" fmla="*/ 1688530 w 2046803"/>
              <a:gd name="connsiteY3648" fmla="*/ 1120097 h 2191719"/>
              <a:gd name="connsiteX3649" fmla="*/ 1688710 w 2046803"/>
              <a:gd name="connsiteY3649" fmla="*/ 1120385 h 2191719"/>
              <a:gd name="connsiteX3650" fmla="*/ 1689467 w 2046803"/>
              <a:gd name="connsiteY3650" fmla="*/ 1121431 h 2191719"/>
              <a:gd name="connsiteX3651" fmla="*/ 1689503 w 2046803"/>
              <a:gd name="connsiteY3651" fmla="*/ 1122440 h 2191719"/>
              <a:gd name="connsiteX3652" fmla="*/ 1689467 w 2046803"/>
              <a:gd name="connsiteY3652" fmla="*/ 1121431 h 2191719"/>
              <a:gd name="connsiteX3653" fmla="*/ 1688710 w 2046803"/>
              <a:gd name="connsiteY3653" fmla="*/ 1120349 h 2191719"/>
              <a:gd name="connsiteX3654" fmla="*/ 1705585 w 2046803"/>
              <a:gd name="connsiteY3654" fmla="*/ 1119881 h 2191719"/>
              <a:gd name="connsiteX3655" fmla="*/ 1706631 w 2046803"/>
              <a:gd name="connsiteY3655" fmla="*/ 1121431 h 2191719"/>
              <a:gd name="connsiteX3656" fmla="*/ 1707280 w 2046803"/>
              <a:gd name="connsiteY3656" fmla="*/ 1122476 h 2191719"/>
              <a:gd name="connsiteX3657" fmla="*/ 1707532 w 2046803"/>
              <a:gd name="connsiteY3657" fmla="*/ 1122512 h 2191719"/>
              <a:gd name="connsiteX3658" fmla="*/ 1707280 w 2046803"/>
              <a:gd name="connsiteY3658" fmla="*/ 1122476 h 2191719"/>
              <a:gd name="connsiteX3659" fmla="*/ 1706631 w 2046803"/>
              <a:gd name="connsiteY3659" fmla="*/ 1121431 h 2191719"/>
              <a:gd name="connsiteX3660" fmla="*/ 1695886 w 2046803"/>
              <a:gd name="connsiteY3660" fmla="*/ 1119124 h 2191719"/>
              <a:gd name="connsiteX3661" fmla="*/ 1696895 w 2046803"/>
              <a:gd name="connsiteY3661" fmla="*/ 1119556 h 2191719"/>
              <a:gd name="connsiteX3662" fmla="*/ 1698951 w 2046803"/>
              <a:gd name="connsiteY3662" fmla="*/ 1119881 h 2191719"/>
              <a:gd name="connsiteX3663" fmla="*/ 1699239 w 2046803"/>
              <a:gd name="connsiteY3663" fmla="*/ 1119917 h 2191719"/>
              <a:gd name="connsiteX3664" fmla="*/ 1699455 w 2046803"/>
              <a:gd name="connsiteY3664" fmla="*/ 1119953 h 2191719"/>
              <a:gd name="connsiteX3665" fmla="*/ 1699708 w 2046803"/>
              <a:gd name="connsiteY3665" fmla="*/ 1120025 h 2191719"/>
              <a:gd name="connsiteX3666" fmla="*/ 1699960 w 2046803"/>
              <a:gd name="connsiteY3666" fmla="*/ 1120061 h 2191719"/>
              <a:gd name="connsiteX3667" fmla="*/ 1701366 w 2046803"/>
              <a:gd name="connsiteY3667" fmla="*/ 1120277 h 2191719"/>
              <a:gd name="connsiteX3668" fmla="*/ 1701366 w 2046803"/>
              <a:gd name="connsiteY3668" fmla="*/ 1120313 h 2191719"/>
              <a:gd name="connsiteX3669" fmla="*/ 1701402 w 2046803"/>
              <a:gd name="connsiteY3669" fmla="*/ 1120313 h 2191719"/>
              <a:gd name="connsiteX3670" fmla="*/ 1701402 w 2046803"/>
              <a:gd name="connsiteY3670" fmla="*/ 1120277 h 2191719"/>
              <a:gd name="connsiteX3671" fmla="*/ 1699960 w 2046803"/>
              <a:gd name="connsiteY3671" fmla="*/ 1120061 h 2191719"/>
              <a:gd name="connsiteX3672" fmla="*/ 1699455 w 2046803"/>
              <a:gd name="connsiteY3672" fmla="*/ 1119953 h 2191719"/>
              <a:gd name="connsiteX3673" fmla="*/ 1698951 w 2046803"/>
              <a:gd name="connsiteY3673" fmla="*/ 1119881 h 2191719"/>
              <a:gd name="connsiteX3674" fmla="*/ 1696967 w 2046803"/>
              <a:gd name="connsiteY3674" fmla="*/ 1119556 h 2191719"/>
              <a:gd name="connsiteX3675" fmla="*/ 1695922 w 2046803"/>
              <a:gd name="connsiteY3675" fmla="*/ 1119124 h 2191719"/>
              <a:gd name="connsiteX3676" fmla="*/ 1835539 w 2046803"/>
              <a:gd name="connsiteY3676" fmla="*/ 1118007 h 2191719"/>
              <a:gd name="connsiteX3677" fmla="*/ 1834781 w 2046803"/>
              <a:gd name="connsiteY3677" fmla="*/ 1118800 h 2191719"/>
              <a:gd name="connsiteX3678" fmla="*/ 1833483 w 2046803"/>
              <a:gd name="connsiteY3678" fmla="*/ 1118800 h 2191719"/>
              <a:gd name="connsiteX3679" fmla="*/ 1833483 w 2046803"/>
              <a:gd name="connsiteY3679" fmla="*/ 1118836 h 2191719"/>
              <a:gd name="connsiteX3680" fmla="*/ 1834781 w 2046803"/>
              <a:gd name="connsiteY3680" fmla="*/ 1118836 h 2191719"/>
              <a:gd name="connsiteX3681" fmla="*/ 1835539 w 2046803"/>
              <a:gd name="connsiteY3681" fmla="*/ 1118007 h 2191719"/>
              <a:gd name="connsiteX3682" fmla="*/ 1835575 w 2046803"/>
              <a:gd name="connsiteY3682" fmla="*/ 1118043 h 2191719"/>
              <a:gd name="connsiteX3683" fmla="*/ 1836080 w 2046803"/>
              <a:gd name="connsiteY3683" fmla="*/ 1118475 h 2191719"/>
              <a:gd name="connsiteX3684" fmla="*/ 1835575 w 2046803"/>
              <a:gd name="connsiteY3684" fmla="*/ 1118043 h 2191719"/>
              <a:gd name="connsiteX3685" fmla="*/ 1588432 w 2046803"/>
              <a:gd name="connsiteY3685" fmla="*/ 1117718 h 2191719"/>
              <a:gd name="connsiteX3686" fmla="*/ 1587855 w 2046803"/>
              <a:gd name="connsiteY3686" fmla="*/ 1117971 h 2191719"/>
              <a:gd name="connsiteX3687" fmla="*/ 1586305 w 2046803"/>
              <a:gd name="connsiteY3687" fmla="*/ 1119232 h 2191719"/>
              <a:gd name="connsiteX3688" fmla="*/ 1586269 w 2046803"/>
              <a:gd name="connsiteY3688" fmla="*/ 1119304 h 2191719"/>
              <a:gd name="connsiteX3689" fmla="*/ 1586305 w 2046803"/>
              <a:gd name="connsiteY3689" fmla="*/ 1119304 h 2191719"/>
              <a:gd name="connsiteX3690" fmla="*/ 1586305 w 2046803"/>
              <a:gd name="connsiteY3690" fmla="*/ 1119232 h 2191719"/>
              <a:gd name="connsiteX3691" fmla="*/ 1587855 w 2046803"/>
              <a:gd name="connsiteY3691" fmla="*/ 1117971 h 2191719"/>
              <a:gd name="connsiteX3692" fmla="*/ 1588432 w 2046803"/>
              <a:gd name="connsiteY3692" fmla="*/ 1117718 h 2191719"/>
              <a:gd name="connsiteX3693" fmla="*/ 1588468 w 2046803"/>
              <a:gd name="connsiteY3693" fmla="*/ 1117754 h 2191719"/>
              <a:gd name="connsiteX3694" fmla="*/ 1588505 w 2046803"/>
              <a:gd name="connsiteY3694" fmla="*/ 1117754 h 2191719"/>
              <a:gd name="connsiteX3695" fmla="*/ 1689648 w 2046803"/>
              <a:gd name="connsiteY3695" fmla="*/ 1117682 h 2191719"/>
              <a:gd name="connsiteX3696" fmla="*/ 1689503 w 2046803"/>
              <a:gd name="connsiteY3696" fmla="*/ 1117754 h 2191719"/>
              <a:gd name="connsiteX3697" fmla="*/ 1689431 w 2046803"/>
              <a:gd name="connsiteY3697" fmla="*/ 1118583 h 2191719"/>
              <a:gd name="connsiteX3698" fmla="*/ 1688998 w 2046803"/>
              <a:gd name="connsiteY3698" fmla="*/ 1119737 h 2191719"/>
              <a:gd name="connsiteX3699" fmla="*/ 1689431 w 2046803"/>
              <a:gd name="connsiteY3699" fmla="*/ 1118619 h 2191719"/>
              <a:gd name="connsiteX3700" fmla="*/ 1689503 w 2046803"/>
              <a:gd name="connsiteY3700" fmla="*/ 1117754 h 2191719"/>
              <a:gd name="connsiteX3701" fmla="*/ 1690765 w 2046803"/>
              <a:gd name="connsiteY3701" fmla="*/ 1117214 h 2191719"/>
              <a:gd name="connsiteX3702" fmla="*/ 1692352 w 2046803"/>
              <a:gd name="connsiteY3702" fmla="*/ 1117971 h 2191719"/>
              <a:gd name="connsiteX3703" fmla="*/ 1693362 w 2046803"/>
              <a:gd name="connsiteY3703" fmla="*/ 1118728 h 2191719"/>
              <a:gd name="connsiteX3704" fmla="*/ 1693794 w 2046803"/>
              <a:gd name="connsiteY3704" fmla="*/ 1119124 h 2191719"/>
              <a:gd name="connsiteX3705" fmla="*/ 1693362 w 2046803"/>
              <a:gd name="connsiteY3705" fmla="*/ 1118691 h 2191719"/>
              <a:gd name="connsiteX3706" fmla="*/ 1692352 w 2046803"/>
              <a:gd name="connsiteY3706" fmla="*/ 1117971 h 2191719"/>
              <a:gd name="connsiteX3707" fmla="*/ 1690765 w 2046803"/>
              <a:gd name="connsiteY3707" fmla="*/ 1117142 h 2191719"/>
              <a:gd name="connsiteX3708" fmla="*/ 1690549 w 2046803"/>
              <a:gd name="connsiteY3708" fmla="*/ 1117214 h 2191719"/>
              <a:gd name="connsiteX3709" fmla="*/ 1690585 w 2046803"/>
              <a:gd name="connsiteY3709" fmla="*/ 1117214 h 2191719"/>
              <a:gd name="connsiteX3710" fmla="*/ 1715898 w 2046803"/>
              <a:gd name="connsiteY3710" fmla="*/ 1116385 h 2191719"/>
              <a:gd name="connsiteX3711" fmla="*/ 1716186 w 2046803"/>
              <a:gd name="connsiteY3711" fmla="*/ 1116601 h 2191719"/>
              <a:gd name="connsiteX3712" fmla="*/ 1716511 w 2046803"/>
              <a:gd name="connsiteY3712" fmla="*/ 1116817 h 2191719"/>
              <a:gd name="connsiteX3713" fmla="*/ 1716511 w 2046803"/>
              <a:gd name="connsiteY3713" fmla="*/ 1116781 h 2191719"/>
              <a:gd name="connsiteX3714" fmla="*/ 1756391 w 2046803"/>
              <a:gd name="connsiteY3714" fmla="*/ 1116241 h 2191719"/>
              <a:gd name="connsiteX3715" fmla="*/ 1756319 w 2046803"/>
              <a:gd name="connsiteY3715" fmla="*/ 1116962 h 2191719"/>
              <a:gd name="connsiteX3716" fmla="*/ 1756319 w 2046803"/>
              <a:gd name="connsiteY3716" fmla="*/ 1117070 h 2191719"/>
              <a:gd name="connsiteX3717" fmla="*/ 1756824 w 2046803"/>
              <a:gd name="connsiteY3717" fmla="*/ 1117682 h 2191719"/>
              <a:gd name="connsiteX3718" fmla="*/ 1757869 w 2046803"/>
              <a:gd name="connsiteY3718" fmla="*/ 1117682 h 2191719"/>
              <a:gd name="connsiteX3719" fmla="*/ 1759023 w 2046803"/>
              <a:gd name="connsiteY3719" fmla="*/ 1119232 h 2191719"/>
              <a:gd name="connsiteX3720" fmla="*/ 1757869 w 2046803"/>
              <a:gd name="connsiteY3720" fmla="*/ 1117682 h 2191719"/>
              <a:gd name="connsiteX3721" fmla="*/ 1756824 w 2046803"/>
              <a:gd name="connsiteY3721" fmla="*/ 1117682 h 2191719"/>
              <a:gd name="connsiteX3722" fmla="*/ 1756319 w 2046803"/>
              <a:gd name="connsiteY3722" fmla="*/ 1117034 h 2191719"/>
              <a:gd name="connsiteX3723" fmla="*/ 1756319 w 2046803"/>
              <a:gd name="connsiteY3723" fmla="*/ 1116926 h 2191719"/>
              <a:gd name="connsiteX3724" fmla="*/ 1756103 w 2046803"/>
              <a:gd name="connsiteY3724" fmla="*/ 1115700 h 2191719"/>
              <a:gd name="connsiteX3725" fmla="*/ 1756427 w 2046803"/>
              <a:gd name="connsiteY3725" fmla="*/ 1116205 h 2191719"/>
              <a:gd name="connsiteX3726" fmla="*/ 1756427 w 2046803"/>
              <a:gd name="connsiteY3726" fmla="*/ 1116169 h 2191719"/>
              <a:gd name="connsiteX3727" fmla="*/ 1756319 w 2046803"/>
              <a:gd name="connsiteY3727" fmla="*/ 1114619 h 2191719"/>
              <a:gd name="connsiteX3728" fmla="*/ 1756283 w 2046803"/>
              <a:gd name="connsiteY3728" fmla="*/ 1114655 h 2191719"/>
              <a:gd name="connsiteX3729" fmla="*/ 1756283 w 2046803"/>
              <a:gd name="connsiteY3729" fmla="*/ 1114691 h 2191719"/>
              <a:gd name="connsiteX3730" fmla="*/ 1756319 w 2046803"/>
              <a:gd name="connsiteY3730" fmla="*/ 1114655 h 2191719"/>
              <a:gd name="connsiteX3731" fmla="*/ 1696535 w 2046803"/>
              <a:gd name="connsiteY3731" fmla="*/ 1113249 h 2191719"/>
              <a:gd name="connsiteX3732" fmla="*/ 1696354 w 2046803"/>
              <a:gd name="connsiteY3732" fmla="*/ 1113358 h 2191719"/>
              <a:gd name="connsiteX3733" fmla="*/ 1694335 w 2046803"/>
              <a:gd name="connsiteY3733" fmla="*/ 1114907 h 2191719"/>
              <a:gd name="connsiteX3734" fmla="*/ 1692821 w 2046803"/>
              <a:gd name="connsiteY3734" fmla="*/ 1116133 h 2191719"/>
              <a:gd name="connsiteX3735" fmla="*/ 1692965 w 2046803"/>
              <a:gd name="connsiteY3735" fmla="*/ 1116097 h 2191719"/>
              <a:gd name="connsiteX3736" fmla="*/ 1694335 w 2046803"/>
              <a:gd name="connsiteY3736" fmla="*/ 1114907 h 2191719"/>
              <a:gd name="connsiteX3737" fmla="*/ 1696354 w 2046803"/>
              <a:gd name="connsiteY3737" fmla="*/ 1113358 h 2191719"/>
              <a:gd name="connsiteX3738" fmla="*/ 1696463 w 2046803"/>
              <a:gd name="connsiteY3738" fmla="*/ 1113285 h 2191719"/>
              <a:gd name="connsiteX3739" fmla="*/ 1740742 w 2046803"/>
              <a:gd name="connsiteY3739" fmla="*/ 1111483 h 2191719"/>
              <a:gd name="connsiteX3740" fmla="*/ 1741355 w 2046803"/>
              <a:gd name="connsiteY3740" fmla="*/ 1112457 h 2191719"/>
              <a:gd name="connsiteX3741" fmla="*/ 1741499 w 2046803"/>
              <a:gd name="connsiteY3741" fmla="*/ 1113249 h 2191719"/>
              <a:gd name="connsiteX3742" fmla="*/ 1741607 w 2046803"/>
              <a:gd name="connsiteY3742" fmla="*/ 1113790 h 2191719"/>
              <a:gd name="connsiteX3743" fmla="*/ 1742256 w 2046803"/>
              <a:gd name="connsiteY3743" fmla="*/ 1114331 h 2191719"/>
              <a:gd name="connsiteX3744" fmla="*/ 1742833 w 2046803"/>
              <a:gd name="connsiteY3744" fmla="*/ 1114763 h 2191719"/>
              <a:gd name="connsiteX3745" fmla="*/ 1743374 w 2046803"/>
              <a:gd name="connsiteY3745" fmla="*/ 1114547 h 2191719"/>
              <a:gd name="connsiteX3746" fmla="*/ 1743879 w 2046803"/>
              <a:gd name="connsiteY3746" fmla="*/ 1114907 h 2191719"/>
              <a:gd name="connsiteX3747" fmla="*/ 1743374 w 2046803"/>
              <a:gd name="connsiteY3747" fmla="*/ 1114511 h 2191719"/>
              <a:gd name="connsiteX3748" fmla="*/ 1742833 w 2046803"/>
              <a:gd name="connsiteY3748" fmla="*/ 1114727 h 2191719"/>
              <a:gd name="connsiteX3749" fmla="*/ 1742256 w 2046803"/>
              <a:gd name="connsiteY3749" fmla="*/ 1114295 h 2191719"/>
              <a:gd name="connsiteX3750" fmla="*/ 1741607 w 2046803"/>
              <a:gd name="connsiteY3750" fmla="*/ 1113790 h 2191719"/>
              <a:gd name="connsiteX3751" fmla="*/ 1741499 w 2046803"/>
              <a:gd name="connsiteY3751" fmla="*/ 1113249 h 2191719"/>
              <a:gd name="connsiteX3752" fmla="*/ 1741355 w 2046803"/>
              <a:gd name="connsiteY3752" fmla="*/ 1112420 h 2191719"/>
              <a:gd name="connsiteX3753" fmla="*/ 1696318 w 2046803"/>
              <a:gd name="connsiteY3753" fmla="*/ 1110943 h 2191719"/>
              <a:gd name="connsiteX3754" fmla="*/ 1696426 w 2046803"/>
              <a:gd name="connsiteY3754" fmla="*/ 1111808 h 2191719"/>
              <a:gd name="connsiteX3755" fmla="*/ 1697580 w 2046803"/>
              <a:gd name="connsiteY3755" fmla="*/ 1112601 h 2191719"/>
              <a:gd name="connsiteX3756" fmla="*/ 1696426 w 2046803"/>
              <a:gd name="connsiteY3756" fmla="*/ 1111772 h 2191719"/>
              <a:gd name="connsiteX3757" fmla="*/ 1829337 w 2046803"/>
              <a:gd name="connsiteY3757" fmla="*/ 1108852 h 2191719"/>
              <a:gd name="connsiteX3758" fmla="*/ 1829337 w 2046803"/>
              <a:gd name="connsiteY3758" fmla="*/ 1108889 h 2191719"/>
              <a:gd name="connsiteX3759" fmla="*/ 1829589 w 2046803"/>
              <a:gd name="connsiteY3759" fmla="*/ 1108997 h 2191719"/>
              <a:gd name="connsiteX3760" fmla="*/ 1830274 w 2046803"/>
              <a:gd name="connsiteY3760" fmla="*/ 1109393 h 2191719"/>
              <a:gd name="connsiteX3761" fmla="*/ 1746728 w 2046803"/>
              <a:gd name="connsiteY3761" fmla="*/ 1108456 h 2191719"/>
              <a:gd name="connsiteX3762" fmla="*/ 1745682 w 2046803"/>
              <a:gd name="connsiteY3762" fmla="*/ 1109501 h 2191719"/>
              <a:gd name="connsiteX3763" fmla="*/ 1745141 w 2046803"/>
              <a:gd name="connsiteY3763" fmla="*/ 1110330 h 2191719"/>
              <a:gd name="connsiteX3764" fmla="*/ 1744853 w 2046803"/>
              <a:gd name="connsiteY3764" fmla="*/ 1110763 h 2191719"/>
              <a:gd name="connsiteX3765" fmla="*/ 1743879 w 2046803"/>
              <a:gd name="connsiteY3765" fmla="*/ 1111592 h 2191719"/>
              <a:gd name="connsiteX3766" fmla="*/ 1744600 w 2046803"/>
              <a:gd name="connsiteY3766" fmla="*/ 1110979 h 2191719"/>
              <a:gd name="connsiteX3767" fmla="*/ 1744853 w 2046803"/>
              <a:gd name="connsiteY3767" fmla="*/ 1110763 h 2191719"/>
              <a:gd name="connsiteX3768" fmla="*/ 1744853 w 2046803"/>
              <a:gd name="connsiteY3768" fmla="*/ 1110727 h 2191719"/>
              <a:gd name="connsiteX3769" fmla="*/ 1744925 w 2046803"/>
              <a:gd name="connsiteY3769" fmla="*/ 1110618 h 2191719"/>
              <a:gd name="connsiteX3770" fmla="*/ 1745141 w 2046803"/>
              <a:gd name="connsiteY3770" fmla="*/ 1110330 h 2191719"/>
              <a:gd name="connsiteX3771" fmla="*/ 1745357 w 2046803"/>
              <a:gd name="connsiteY3771" fmla="*/ 1110006 h 2191719"/>
              <a:gd name="connsiteX3772" fmla="*/ 1745682 w 2046803"/>
              <a:gd name="connsiteY3772" fmla="*/ 1109501 h 2191719"/>
              <a:gd name="connsiteX3773" fmla="*/ 1746764 w 2046803"/>
              <a:gd name="connsiteY3773" fmla="*/ 1108420 h 2191719"/>
              <a:gd name="connsiteX3774" fmla="*/ 1746728 w 2046803"/>
              <a:gd name="connsiteY3774" fmla="*/ 1108456 h 2191719"/>
              <a:gd name="connsiteX3775" fmla="*/ 1746764 w 2046803"/>
              <a:gd name="connsiteY3775" fmla="*/ 1108420 h 2191719"/>
              <a:gd name="connsiteX3776" fmla="*/ 1747268 w 2046803"/>
              <a:gd name="connsiteY3776" fmla="*/ 1108852 h 2191719"/>
              <a:gd name="connsiteX3777" fmla="*/ 1750081 w 2046803"/>
              <a:gd name="connsiteY3777" fmla="*/ 1108852 h 2191719"/>
              <a:gd name="connsiteX3778" fmla="*/ 1747268 w 2046803"/>
              <a:gd name="connsiteY3778" fmla="*/ 1108852 h 2191719"/>
              <a:gd name="connsiteX3779" fmla="*/ 1750333 w 2046803"/>
              <a:gd name="connsiteY3779" fmla="*/ 1107375 h 2191719"/>
              <a:gd name="connsiteX3780" fmla="*/ 1752136 w 2046803"/>
              <a:gd name="connsiteY3780" fmla="*/ 1107375 h 2191719"/>
              <a:gd name="connsiteX3781" fmla="*/ 1752208 w 2046803"/>
              <a:gd name="connsiteY3781" fmla="*/ 1108132 h 2191719"/>
              <a:gd name="connsiteX3782" fmla="*/ 1752713 w 2046803"/>
              <a:gd name="connsiteY3782" fmla="*/ 1108528 h 2191719"/>
              <a:gd name="connsiteX3783" fmla="*/ 1753543 w 2046803"/>
              <a:gd name="connsiteY3783" fmla="*/ 1108528 h 2191719"/>
              <a:gd name="connsiteX3784" fmla="*/ 1753795 w 2046803"/>
              <a:gd name="connsiteY3784" fmla="*/ 1109717 h 2191719"/>
              <a:gd name="connsiteX3785" fmla="*/ 1755021 w 2046803"/>
              <a:gd name="connsiteY3785" fmla="*/ 1109717 h 2191719"/>
              <a:gd name="connsiteX3786" fmla="*/ 1755562 w 2046803"/>
              <a:gd name="connsiteY3786" fmla="*/ 1110402 h 2191719"/>
              <a:gd name="connsiteX3787" fmla="*/ 1756319 w 2046803"/>
              <a:gd name="connsiteY3787" fmla="*/ 1110835 h 2191719"/>
              <a:gd name="connsiteX3788" fmla="*/ 1757076 w 2046803"/>
              <a:gd name="connsiteY3788" fmla="*/ 1111700 h 2191719"/>
              <a:gd name="connsiteX3789" fmla="*/ 1757148 w 2046803"/>
              <a:gd name="connsiteY3789" fmla="*/ 1113249 h 2191719"/>
              <a:gd name="connsiteX3790" fmla="*/ 1757076 w 2046803"/>
              <a:gd name="connsiteY3790" fmla="*/ 1111700 h 2191719"/>
              <a:gd name="connsiteX3791" fmla="*/ 1756319 w 2046803"/>
              <a:gd name="connsiteY3791" fmla="*/ 1110835 h 2191719"/>
              <a:gd name="connsiteX3792" fmla="*/ 1755562 w 2046803"/>
              <a:gd name="connsiteY3792" fmla="*/ 1110402 h 2191719"/>
              <a:gd name="connsiteX3793" fmla="*/ 1755021 w 2046803"/>
              <a:gd name="connsiteY3793" fmla="*/ 1109681 h 2191719"/>
              <a:gd name="connsiteX3794" fmla="*/ 1753795 w 2046803"/>
              <a:gd name="connsiteY3794" fmla="*/ 1109681 h 2191719"/>
              <a:gd name="connsiteX3795" fmla="*/ 1753543 w 2046803"/>
              <a:gd name="connsiteY3795" fmla="*/ 1108528 h 2191719"/>
              <a:gd name="connsiteX3796" fmla="*/ 1752713 w 2046803"/>
              <a:gd name="connsiteY3796" fmla="*/ 1108528 h 2191719"/>
              <a:gd name="connsiteX3797" fmla="*/ 1752208 w 2046803"/>
              <a:gd name="connsiteY3797" fmla="*/ 1108096 h 2191719"/>
              <a:gd name="connsiteX3798" fmla="*/ 1752136 w 2046803"/>
              <a:gd name="connsiteY3798" fmla="*/ 1107375 h 2191719"/>
              <a:gd name="connsiteX3799" fmla="*/ 1720874 w 2046803"/>
              <a:gd name="connsiteY3799" fmla="*/ 1107375 h 2191719"/>
              <a:gd name="connsiteX3800" fmla="*/ 1720802 w 2046803"/>
              <a:gd name="connsiteY3800" fmla="*/ 1107411 h 2191719"/>
              <a:gd name="connsiteX3801" fmla="*/ 1720874 w 2046803"/>
              <a:gd name="connsiteY3801" fmla="*/ 1107375 h 2191719"/>
              <a:gd name="connsiteX3802" fmla="*/ 1722028 w 2046803"/>
              <a:gd name="connsiteY3802" fmla="*/ 1108132 h 2191719"/>
              <a:gd name="connsiteX3803" fmla="*/ 1723073 w 2046803"/>
              <a:gd name="connsiteY3803" fmla="*/ 1108024 h 2191719"/>
              <a:gd name="connsiteX3804" fmla="*/ 1724083 w 2046803"/>
              <a:gd name="connsiteY3804" fmla="*/ 1108528 h 2191719"/>
              <a:gd name="connsiteX3805" fmla="*/ 1725814 w 2046803"/>
              <a:gd name="connsiteY3805" fmla="*/ 1108204 h 2191719"/>
              <a:gd name="connsiteX3806" fmla="*/ 1726751 w 2046803"/>
              <a:gd name="connsiteY3806" fmla="*/ 1108528 h 2191719"/>
              <a:gd name="connsiteX3807" fmla="*/ 1727184 w 2046803"/>
              <a:gd name="connsiteY3807" fmla="*/ 1109285 h 2191719"/>
              <a:gd name="connsiteX3808" fmla="*/ 1727689 w 2046803"/>
              <a:gd name="connsiteY3808" fmla="*/ 1110114 h 2191719"/>
              <a:gd name="connsiteX3809" fmla="*/ 1728518 w 2046803"/>
              <a:gd name="connsiteY3809" fmla="*/ 1111159 h 2191719"/>
              <a:gd name="connsiteX3810" fmla="*/ 1728843 w 2046803"/>
              <a:gd name="connsiteY3810" fmla="*/ 1111916 h 2191719"/>
              <a:gd name="connsiteX3811" fmla="*/ 1729997 w 2046803"/>
              <a:gd name="connsiteY3811" fmla="*/ 1111916 h 2191719"/>
              <a:gd name="connsiteX3812" fmla="*/ 1730537 w 2046803"/>
              <a:gd name="connsiteY3812" fmla="*/ 1112420 h 2191719"/>
              <a:gd name="connsiteX3813" fmla="*/ 1730862 w 2046803"/>
              <a:gd name="connsiteY3813" fmla="*/ 1113358 h 2191719"/>
              <a:gd name="connsiteX3814" fmla="*/ 1732088 w 2046803"/>
              <a:gd name="connsiteY3814" fmla="*/ 1113574 h 2191719"/>
              <a:gd name="connsiteX3815" fmla="*/ 1732737 w 2046803"/>
              <a:gd name="connsiteY3815" fmla="*/ 1114222 h 2191719"/>
              <a:gd name="connsiteX3816" fmla="*/ 1733098 w 2046803"/>
              <a:gd name="connsiteY3816" fmla="*/ 1113718 h 2191719"/>
              <a:gd name="connsiteX3817" fmla="*/ 1733314 w 2046803"/>
              <a:gd name="connsiteY3817" fmla="*/ 1113394 h 2191719"/>
              <a:gd name="connsiteX3818" fmla="*/ 1733566 w 2046803"/>
              <a:gd name="connsiteY3818" fmla="*/ 1113069 h 2191719"/>
              <a:gd name="connsiteX3819" fmla="*/ 1733566 w 2046803"/>
              <a:gd name="connsiteY3819" fmla="*/ 1113033 h 2191719"/>
              <a:gd name="connsiteX3820" fmla="*/ 1733602 w 2046803"/>
              <a:gd name="connsiteY3820" fmla="*/ 1113033 h 2191719"/>
              <a:gd name="connsiteX3821" fmla="*/ 1735477 w 2046803"/>
              <a:gd name="connsiteY3821" fmla="*/ 1112024 h 2191719"/>
              <a:gd name="connsiteX3822" fmla="*/ 1737136 w 2046803"/>
              <a:gd name="connsiteY3822" fmla="*/ 1111051 h 2191719"/>
              <a:gd name="connsiteX3823" fmla="*/ 1738001 w 2046803"/>
              <a:gd name="connsiteY3823" fmla="*/ 1110330 h 2191719"/>
              <a:gd name="connsiteX3824" fmla="*/ 1738398 w 2046803"/>
              <a:gd name="connsiteY3824" fmla="*/ 1110006 h 2191719"/>
              <a:gd name="connsiteX3825" fmla="*/ 1738795 w 2046803"/>
              <a:gd name="connsiteY3825" fmla="*/ 1109717 h 2191719"/>
              <a:gd name="connsiteX3826" fmla="*/ 1739696 w 2046803"/>
              <a:gd name="connsiteY3826" fmla="*/ 1109717 h 2191719"/>
              <a:gd name="connsiteX3827" fmla="*/ 1740309 w 2046803"/>
              <a:gd name="connsiteY3827" fmla="*/ 1110330 h 2191719"/>
              <a:gd name="connsiteX3828" fmla="*/ 1740742 w 2046803"/>
              <a:gd name="connsiteY3828" fmla="*/ 1110943 h 2191719"/>
              <a:gd name="connsiteX3829" fmla="*/ 1740309 w 2046803"/>
              <a:gd name="connsiteY3829" fmla="*/ 1110294 h 2191719"/>
              <a:gd name="connsiteX3830" fmla="*/ 1739696 w 2046803"/>
              <a:gd name="connsiteY3830" fmla="*/ 1109681 h 2191719"/>
              <a:gd name="connsiteX3831" fmla="*/ 1738831 w 2046803"/>
              <a:gd name="connsiteY3831" fmla="*/ 1109681 h 2191719"/>
              <a:gd name="connsiteX3832" fmla="*/ 1738398 w 2046803"/>
              <a:gd name="connsiteY3832" fmla="*/ 1109970 h 2191719"/>
              <a:gd name="connsiteX3833" fmla="*/ 1737136 w 2046803"/>
              <a:gd name="connsiteY3833" fmla="*/ 1111051 h 2191719"/>
              <a:gd name="connsiteX3834" fmla="*/ 1735477 w 2046803"/>
              <a:gd name="connsiteY3834" fmla="*/ 1111988 h 2191719"/>
              <a:gd name="connsiteX3835" fmla="*/ 1733602 w 2046803"/>
              <a:gd name="connsiteY3835" fmla="*/ 1113033 h 2191719"/>
              <a:gd name="connsiteX3836" fmla="*/ 1733566 w 2046803"/>
              <a:gd name="connsiteY3836" fmla="*/ 1113069 h 2191719"/>
              <a:gd name="connsiteX3837" fmla="*/ 1733314 w 2046803"/>
              <a:gd name="connsiteY3837" fmla="*/ 1113394 h 2191719"/>
              <a:gd name="connsiteX3838" fmla="*/ 1732737 w 2046803"/>
              <a:gd name="connsiteY3838" fmla="*/ 1114186 h 2191719"/>
              <a:gd name="connsiteX3839" fmla="*/ 1732088 w 2046803"/>
              <a:gd name="connsiteY3839" fmla="*/ 1113574 h 2191719"/>
              <a:gd name="connsiteX3840" fmla="*/ 1730862 w 2046803"/>
              <a:gd name="connsiteY3840" fmla="*/ 1113358 h 2191719"/>
              <a:gd name="connsiteX3841" fmla="*/ 1730537 w 2046803"/>
              <a:gd name="connsiteY3841" fmla="*/ 1112384 h 2191719"/>
              <a:gd name="connsiteX3842" fmla="*/ 1729997 w 2046803"/>
              <a:gd name="connsiteY3842" fmla="*/ 1111880 h 2191719"/>
              <a:gd name="connsiteX3843" fmla="*/ 1728843 w 2046803"/>
              <a:gd name="connsiteY3843" fmla="*/ 1111880 h 2191719"/>
              <a:gd name="connsiteX3844" fmla="*/ 1728518 w 2046803"/>
              <a:gd name="connsiteY3844" fmla="*/ 1111159 h 2191719"/>
              <a:gd name="connsiteX3845" fmla="*/ 1727689 w 2046803"/>
              <a:gd name="connsiteY3845" fmla="*/ 1110078 h 2191719"/>
              <a:gd name="connsiteX3846" fmla="*/ 1727184 w 2046803"/>
              <a:gd name="connsiteY3846" fmla="*/ 1109285 h 2191719"/>
              <a:gd name="connsiteX3847" fmla="*/ 1726751 w 2046803"/>
              <a:gd name="connsiteY3847" fmla="*/ 1108528 h 2191719"/>
              <a:gd name="connsiteX3848" fmla="*/ 1725814 w 2046803"/>
              <a:gd name="connsiteY3848" fmla="*/ 1108204 h 2191719"/>
              <a:gd name="connsiteX3849" fmla="*/ 1724083 w 2046803"/>
              <a:gd name="connsiteY3849" fmla="*/ 1108528 h 2191719"/>
              <a:gd name="connsiteX3850" fmla="*/ 1723073 w 2046803"/>
              <a:gd name="connsiteY3850" fmla="*/ 1107988 h 2191719"/>
              <a:gd name="connsiteX3851" fmla="*/ 1722028 w 2046803"/>
              <a:gd name="connsiteY3851" fmla="*/ 1108096 h 2191719"/>
              <a:gd name="connsiteX3852" fmla="*/ 1699960 w 2046803"/>
              <a:gd name="connsiteY3852" fmla="*/ 1106294 h 2191719"/>
              <a:gd name="connsiteX3853" fmla="*/ 1699419 w 2046803"/>
              <a:gd name="connsiteY3853" fmla="*/ 1106618 h 2191719"/>
              <a:gd name="connsiteX3854" fmla="*/ 1699203 w 2046803"/>
              <a:gd name="connsiteY3854" fmla="*/ 1107591 h 2191719"/>
              <a:gd name="connsiteX3855" fmla="*/ 1698806 w 2046803"/>
              <a:gd name="connsiteY3855" fmla="*/ 1108204 h 2191719"/>
              <a:gd name="connsiteX3856" fmla="*/ 1697580 w 2046803"/>
              <a:gd name="connsiteY3856" fmla="*/ 1109033 h 2191719"/>
              <a:gd name="connsiteX3857" fmla="*/ 1696138 w 2046803"/>
              <a:gd name="connsiteY3857" fmla="*/ 1111015 h 2191719"/>
              <a:gd name="connsiteX3858" fmla="*/ 1697580 w 2046803"/>
              <a:gd name="connsiteY3858" fmla="*/ 1109033 h 2191719"/>
              <a:gd name="connsiteX3859" fmla="*/ 1698806 w 2046803"/>
              <a:gd name="connsiteY3859" fmla="*/ 1108204 h 2191719"/>
              <a:gd name="connsiteX3860" fmla="*/ 1699203 w 2046803"/>
              <a:gd name="connsiteY3860" fmla="*/ 1107591 h 2191719"/>
              <a:gd name="connsiteX3861" fmla="*/ 1699419 w 2046803"/>
              <a:gd name="connsiteY3861" fmla="*/ 1106618 h 2191719"/>
              <a:gd name="connsiteX3862" fmla="*/ 1699744 w 2046803"/>
              <a:gd name="connsiteY3862" fmla="*/ 1106438 h 2191719"/>
              <a:gd name="connsiteX3863" fmla="*/ 1828832 w 2046803"/>
              <a:gd name="connsiteY3863" fmla="*/ 1106222 h 2191719"/>
              <a:gd name="connsiteX3864" fmla="*/ 1828832 w 2046803"/>
              <a:gd name="connsiteY3864" fmla="*/ 1106258 h 2191719"/>
              <a:gd name="connsiteX3865" fmla="*/ 1829950 w 2046803"/>
              <a:gd name="connsiteY3865" fmla="*/ 1106366 h 2191719"/>
              <a:gd name="connsiteX3866" fmla="*/ 1829950 w 2046803"/>
              <a:gd name="connsiteY3866" fmla="*/ 1106330 h 2191719"/>
              <a:gd name="connsiteX3867" fmla="*/ 1701691 w 2046803"/>
              <a:gd name="connsiteY3867" fmla="*/ 1105897 h 2191719"/>
              <a:gd name="connsiteX3868" fmla="*/ 1701006 w 2046803"/>
              <a:gd name="connsiteY3868" fmla="*/ 1106798 h 2191719"/>
              <a:gd name="connsiteX3869" fmla="*/ 1701763 w 2046803"/>
              <a:gd name="connsiteY3869" fmla="*/ 1105897 h 2191719"/>
              <a:gd name="connsiteX3870" fmla="*/ 1699708 w 2046803"/>
              <a:gd name="connsiteY3870" fmla="*/ 1104420 h 2191719"/>
              <a:gd name="connsiteX3871" fmla="*/ 1701078 w 2046803"/>
              <a:gd name="connsiteY3871" fmla="*/ 1105176 h 2191719"/>
              <a:gd name="connsiteX3872" fmla="*/ 1701907 w 2046803"/>
              <a:gd name="connsiteY3872" fmla="*/ 1105825 h 2191719"/>
              <a:gd name="connsiteX3873" fmla="*/ 1701907 w 2046803"/>
              <a:gd name="connsiteY3873" fmla="*/ 1105789 h 2191719"/>
              <a:gd name="connsiteX3874" fmla="*/ 1701078 w 2046803"/>
              <a:gd name="connsiteY3874" fmla="*/ 1105176 h 2191719"/>
              <a:gd name="connsiteX3875" fmla="*/ 1826091 w 2046803"/>
              <a:gd name="connsiteY3875" fmla="*/ 1104347 h 2191719"/>
              <a:gd name="connsiteX3876" fmla="*/ 1825551 w 2046803"/>
              <a:gd name="connsiteY3876" fmla="*/ 1104636 h 2191719"/>
              <a:gd name="connsiteX3877" fmla="*/ 1825010 w 2046803"/>
              <a:gd name="connsiteY3877" fmla="*/ 1105068 h 2191719"/>
              <a:gd name="connsiteX3878" fmla="*/ 1823928 w 2046803"/>
              <a:gd name="connsiteY3878" fmla="*/ 1105068 h 2191719"/>
              <a:gd name="connsiteX3879" fmla="*/ 1825010 w 2046803"/>
              <a:gd name="connsiteY3879" fmla="*/ 1105068 h 2191719"/>
              <a:gd name="connsiteX3880" fmla="*/ 1825551 w 2046803"/>
              <a:gd name="connsiteY3880" fmla="*/ 1104636 h 2191719"/>
              <a:gd name="connsiteX3881" fmla="*/ 1826091 w 2046803"/>
              <a:gd name="connsiteY3881" fmla="*/ 1104347 h 2191719"/>
              <a:gd name="connsiteX3882" fmla="*/ 1826524 w 2046803"/>
              <a:gd name="connsiteY3882" fmla="*/ 1104347 h 2191719"/>
              <a:gd name="connsiteX3883" fmla="*/ 1828075 w 2046803"/>
              <a:gd name="connsiteY3883" fmla="*/ 1104023 h 2191719"/>
              <a:gd name="connsiteX3884" fmla="*/ 1827822 w 2046803"/>
              <a:gd name="connsiteY3884" fmla="*/ 1104131 h 2191719"/>
              <a:gd name="connsiteX3885" fmla="*/ 1826993 w 2046803"/>
              <a:gd name="connsiteY3885" fmla="*/ 1104960 h 2191719"/>
              <a:gd name="connsiteX3886" fmla="*/ 1826704 w 2046803"/>
              <a:gd name="connsiteY3886" fmla="*/ 1104960 h 2191719"/>
              <a:gd name="connsiteX3887" fmla="*/ 1826993 w 2046803"/>
              <a:gd name="connsiteY3887" fmla="*/ 1104960 h 2191719"/>
              <a:gd name="connsiteX3888" fmla="*/ 1827822 w 2046803"/>
              <a:gd name="connsiteY3888" fmla="*/ 1104167 h 2191719"/>
              <a:gd name="connsiteX3889" fmla="*/ 1828075 w 2046803"/>
              <a:gd name="connsiteY3889" fmla="*/ 1104059 h 2191719"/>
              <a:gd name="connsiteX3890" fmla="*/ 1828435 w 2046803"/>
              <a:gd name="connsiteY3890" fmla="*/ 1104059 h 2191719"/>
              <a:gd name="connsiteX3891" fmla="*/ 1828399 w 2046803"/>
              <a:gd name="connsiteY3891" fmla="*/ 1104023 h 2191719"/>
              <a:gd name="connsiteX3892" fmla="*/ 1700140 w 2046803"/>
              <a:gd name="connsiteY3892" fmla="*/ 1103591 h 2191719"/>
              <a:gd name="connsiteX3893" fmla="*/ 1699527 w 2046803"/>
              <a:gd name="connsiteY3893" fmla="*/ 1104095 h 2191719"/>
              <a:gd name="connsiteX3894" fmla="*/ 1699527 w 2046803"/>
              <a:gd name="connsiteY3894" fmla="*/ 1104131 h 2191719"/>
              <a:gd name="connsiteX3895" fmla="*/ 1823567 w 2046803"/>
              <a:gd name="connsiteY3895" fmla="*/ 1103482 h 2191719"/>
              <a:gd name="connsiteX3896" fmla="*/ 1823135 w 2046803"/>
              <a:gd name="connsiteY3896" fmla="*/ 1103987 h 2191719"/>
              <a:gd name="connsiteX3897" fmla="*/ 1822414 w 2046803"/>
              <a:gd name="connsiteY3897" fmla="*/ 1103915 h 2191719"/>
              <a:gd name="connsiteX3898" fmla="*/ 1822414 w 2046803"/>
              <a:gd name="connsiteY3898" fmla="*/ 1103951 h 2191719"/>
              <a:gd name="connsiteX3899" fmla="*/ 1823135 w 2046803"/>
              <a:gd name="connsiteY3899" fmla="*/ 1104023 h 2191719"/>
              <a:gd name="connsiteX3900" fmla="*/ 1823567 w 2046803"/>
              <a:gd name="connsiteY3900" fmla="*/ 1103519 h 2191719"/>
              <a:gd name="connsiteX3901" fmla="*/ 1823603 w 2046803"/>
              <a:gd name="connsiteY3901" fmla="*/ 1103591 h 2191719"/>
              <a:gd name="connsiteX3902" fmla="*/ 1823603 w 2046803"/>
              <a:gd name="connsiteY3902" fmla="*/ 1103555 h 2191719"/>
              <a:gd name="connsiteX3903" fmla="*/ 1788303 w 2046803"/>
              <a:gd name="connsiteY3903" fmla="*/ 1102762 h 2191719"/>
              <a:gd name="connsiteX3904" fmla="*/ 1787473 w 2046803"/>
              <a:gd name="connsiteY3904" fmla="*/ 1102870 h 2191719"/>
              <a:gd name="connsiteX3905" fmla="*/ 1786968 w 2046803"/>
              <a:gd name="connsiteY3905" fmla="*/ 1103050 h 2191719"/>
              <a:gd name="connsiteX3906" fmla="*/ 1787473 w 2046803"/>
              <a:gd name="connsiteY3906" fmla="*/ 1102870 h 2191719"/>
              <a:gd name="connsiteX3907" fmla="*/ 1788303 w 2046803"/>
              <a:gd name="connsiteY3907" fmla="*/ 1102762 h 2191719"/>
              <a:gd name="connsiteX3908" fmla="*/ 1788339 w 2046803"/>
              <a:gd name="connsiteY3908" fmla="*/ 1102834 h 2191719"/>
              <a:gd name="connsiteX3909" fmla="*/ 1789240 w 2046803"/>
              <a:gd name="connsiteY3909" fmla="*/ 1103627 h 2191719"/>
              <a:gd name="connsiteX3910" fmla="*/ 1791079 w 2046803"/>
              <a:gd name="connsiteY3910" fmla="*/ 1103627 h 2191719"/>
              <a:gd name="connsiteX3911" fmla="*/ 1791079 w 2046803"/>
              <a:gd name="connsiteY3911" fmla="*/ 1103663 h 2191719"/>
              <a:gd name="connsiteX3912" fmla="*/ 1791295 w 2046803"/>
              <a:gd name="connsiteY3912" fmla="*/ 1103771 h 2191719"/>
              <a:gd name="connsiteX3913" fmla="*/ 1791548 w 2046803"/>
              <a:gd name="connsiteY3913" fmla="*/ 1103915 h 2191719"/>
              <a:gd name="connsiteX3914" fmla="*/ 1792305 w 2046803"/>
              <a:gd name="connsiteY3914" fmla="*/ 1103915 h 2191719"/>
              <a:gd name="connsiteX3915" fmla="*/ 1792305 w 2046803"/>
              <a:gd name="connsiteY3915" fmla="*/ 1103879 h 2191719"/>
              <a:gd name="connsiteX3916" fmla="*/ 1791548 w 2046803"/>
              <a:gd name="connsiteY3916" fmla="*/ 1103879 h 2191719"/>
              <a:gd name="connsiteX3917" fmla="*/ 1791079 w 2046803"/>
              <a:gd name="connsiteY3917" fmla="*/ 1103663 h 2191719"/>
              <a:gd name="connsiteX3918" fmla="*/ 1791079 w 2046803"/>
              <a:gd name="connsiteY3918" fmla="*/ 1103627 h 2191719"/>
              <a:gd name="connsiteX3919" fmla="*/ 1791007 w 2046803"/>
              <a:gd name="connsiteY3919" fmla="*/ 1103591 h 2191719"/>
              <a:gd name="connsiteX3920" fmla="*/ 1789240 w 2046803"/>
              <a:gd name="connsiteY3920" fmla="*/ 1103591 h 2191719"/>
              <a:gd name="connsiteX3921" fmla="*/ 1698842 w 2046803"/>
              <a:gd name="connsiteY3921" fmla="*/ 1102654 h 2191719"/>
              <a:gd name="connsiteX3922" fmla="*/ 1700321 w 2046803"/>
              <a:gd name="connsiteY3922" fmla="*/ 1103519 h 2191719"/>
              <a:gd name="connsiteX3923" fmla="*/ 1700321 w 2046803"/>
              <a:gd name="connsiteY3923" fmla="*/ 1103482 h 2191719"/>
              <a:gd name="connsiteX3924" fmla="*/ 1815166 w 2046803"/>
              <a:gd name="connsiteY3924" fmla="*/ 1101608 h 2191719"/>
              <a:gd name="connsiteX3925" fmla="*/ 1815166 w 2046803"/>
              <a:gd name="connsiteY3925" fmla="*/ 1101644 h 2191719"/>
              <a:gd name="connsiteX3926" fmla="*/ 1815887 w 2046803"/>
              <a:gd name="connsiteY3926" fmla="*/ 1102113 h 2191719"/>
              <a:gd name="connsiteX3927" fmla="*/ 1817005 w 2046803"/>
              <a:gd name="connsiteY3927" fmla="*/ 1102113 h 2191719"/>
              <a:gd name="connsiteX3928" fmla="*/ 1817041 w 2046803"/>
              <a:gd name="connsiteY3928" fmla="*/ 1102185 h 2191719"/>
              <a:gd name="connsiteX3929" fmla="*/ 1817005 w 2046803"/>
              <a:gd name="connsiteY3929" fmla="*/ 1102113 h 2191719"/>
              <a:gd name="connsiteX3930" fmla="*/ 1815887 w 2046803"/>
              <a:gd name="connsiteY3930" fmla="*/ 1102113 h 2191719"/>
              <a:gd name="connsiteX3931" fmla="*/ 1821296 w 2046803"/>
              <a:gd name="connsiteY3931" fmla="*/ 1101572 h 2191719"/>
              <a:gd name="connsiteX3932" fmla="*/ 1821296 w 2046803"/>
              <a:gd name="connsiteY3932" fmla="*/ 1101608 h 2191719"/>
              <a:gd name="connsiteX3933" fmla="*/ 1821656 w 2046803"/>
              <a:gd name="connsiteY3933" fmla="*/ 1101608 h 2191719"/>
              <a:gd name="connsiteX3934" fmla="*/ 1821656 w 2046803"/>
              <a:gd name="connsiteY3934" fmla="*/ 1101572 h 2191719"/>
              <a:gd name="connsiteX3935" fmla="*/ 1785057 w 2046803"/>
              <a:gd name="connsiteY3935" fmla="*/ 1101356 h 2191719"/>
              <a:gd name="connsiteX3936" fmla="*/ 1785057 w 2046803"/>
              <a:gd name="connsiteY3936" fmla="*/ 1101392 h 2191719"/>
              <a:gd name="connsiteX3937" fmla="*/ 1785670 w 2046803"/>
              <a:gd name="connsiteY3937" fmla="*/ 1101608 h 2191719"/>
              <a:gd name="connsiteX3938" fmla="*/ 1785851 w 2046803"/>
              <a:gd name="connsiteY3938" fmla="*/ 1101753 h 2191719"/>
              <a:gd name="connsiteX3939" fmla="*/ 1786103 w 2046803"/>
              <a:gd name="connsiteY3939" fmla="*/ 1101933 h 2191719"/>
              <a:gd name="connsiteX3940" fmla="*/ 1786139 w 2046803"/>
              <a:gd name="connsiteY3940" fmla="*/ 1101969 h 2191719"/>
              <a:gd name="connsiteX3941" fmla="*/ 1786355 w 2046803"/>
              <a:gd name="connsiteY3941" fmla="*/ 1102149 h 2191719"/>
              <a:gd name="connsiteX3942" fmla="*/ 1786464 w 2046803"/>
              <a:gd name="connsiteY3942" fmla="*/ 1102293 h 2191719"/>
              <a:gd name="connsiteX3943" fmla="*/ 1786139 w 2046803"/>
              <a:gd name="connsiteY3943" fmla="*/ 1101933 h 2191719"/>
              <a:gd name="connsiteX3944" fmla="*/ 1786103 w 2046803"/>
              <a:gd name="connsiteY3944" fmla="*/ 1101933 h 2191719"/>
              <a:gd name="connsiteX3945" fmla="*/ 1786067 w 2046803"/>
              <a:gd name="connsiteY3945" fmla="*/ 1101897 h 2191719"/>
              <a:gd name="connsiteX3946" fmla="*/ 1785670 w 2046803"/>
              <a:gd name="connsiteY3946" fmla="*/ 1101572 h 2191719"/>
              <a:gd name="connsiteX3947" fmla="*/ 1791367 w 2046803"/>
              <a:gd name="connsiteY3947" fmla="*/ 1100924 h 2191719"/>
              <a:gd name="connsiteX3948" fmla="*/ 1791404 w 2046803"/>
              <a:gd name="connsiteY3948" fmla="*/ 1100924 h 2191719"/>
              <a:gd name="connsiteX3949" fmla="*/ 1791620 w 2046803"/>
              <a:gd name="connsiteY3949" fmla="*/ 1101464 h 2191719"/>
              <a:gd name="connsiteX3950" fmla="*/ 1791728 w 2046803"/>
              <a:gd name="connsiteY3950" fmla="*/ 1102185 h 2191719"/>
              <a:gd name="connsiteX3951" fmla="*/ 1792161 w 2046803"/>
              <a:gd name="connsiteY3951" fmla="*/ 1102834 h 2191719"/>
              <a:gd name="connsiteX3952" fmla="*/ 1792161 w 2046803"/>
              <a:gd name="connsiteY3952" fmla="*/ 1102906 h 2191719"/>
              <a:gd name="connsiteX3953" fmla="*/ 1792233 w 2046803"/>
              <a:gd name="connsiteY3953" fmla="*/ 1102942 h 2191719"/>
              <a:gd name="connsiteX3954" fmla="*/ 1792341 w 2046803"/>
              <a:gd name="connsiteY3954" fmla="*/ 1103951 h 2191719"/>
              <a:gd name="connsiteX3955" fmla="*/ 1792233 w 2046803"/>
              <a:gd name="connsiteY3955" fmla="*/ 1102942 h 2191719"/>
              <a:gd name="connsiteX3956" fmla="*/ 1792161 w 2046803"/>
              <a:gd name="connsiteY3956" fmla="*/ 1102870 h 2191719"/>
              <a:gd name="connsiteX3957" fmla="*/ 1792017 w 2046803"/>
              <a:gd name="connsiteY3957" fmla="*/ 1102618 h 2191719"/>
              <a:gd name="connsiteX3958" fmla="*/ 1791728 w 2046803"/>
              <a:gd name="connsiteY3958" fmla="*/ 1102185 h 2191719"/>
              <a:gd name="connsiteX3959" fmla="*/ 1791620 w 2046803"/>
              <a:gd name="connsiteY3959" fmla="*/ 1101428 h 2191719"/>
              <a:gd name="connsiteX3960" fmla="*/ 1791404 w 2046803"/>
              <a:gd name="connsiteY3960" fmla="*/ 1100924 h 2191719"/>
              <a:gd name="connsiteX3961" fmla="*/ 1818519 w 2046803"/>
              <a:gd name="connsiteY3961" fmla="*/ 1100888 h 2191719"/>
              <a:gd name="connsiteX3962" fmla="*/ 1817762 w 2046803"/>
              <a:gd name="connsiteY3962" fmla="*/ 1101500 h 2191719"/>
              <a:gd name="connsiteX3963" fmla="*/ 1817654 w 2046803"/>
              <a:gd name="connsiteY3963" fmla="*/ 1102437 h 2191719"/>
              <a:gd name="connsiteX3964" fmla="*/ 1817257 w 2046803"/>
              <a:gd name="connsiteY3964" fmla="*/ 1102545 h 2191719"/>
              <a:gd name="connsiteX3965" fmla="*/ 1817293 w 2046803"/>
              <a:gd name="connsiteY3965" fmla="*/ 1102545 h 2191719"/>
              <a:gd name="connsiteX3966" fmla="*/ 1817654 w 2046803"/>
              <a:gd name="connsiteY3966" fmla="*/ 1102437 h 2191719"/>
              <a:gd name="connsiteX3967" fmla="*/ 1817762 w 2046803"/>
              <a:gd name="connsiteY3967" fmla="*/ 1101536 h 2191719"/>
              <a:gd name="connsiteX3968" fmla="*/ 1801139 w 2046803"/>
              <a:gd name="connsiteY3968" fmla="*/ 1100743 h 2191719"/>
              <a:gd name="connsiteX3969" fmla="*/ 1801644 w 2046803"/>
              <a:gd name="connsiteY3969" fmla="*/ 1101320 h 2191719"/>
              <a:gd name="connsiteX3970" fmla="*/ 1802293 w 2046803"/>
              <a:gd name="connsiteY3970" fmla="*/ 1102005 h 2191719"/>
              <a:gd name="connsiteX3971" fmla="*/ 1804024 w 2046803"/>
              <a:gd name="connsiteY3971" fmla="*/ 1102005 h 2191719"/>
              <a:gd name="connsiteX3972" fmla="*/ 1802293 w 2046803"/>
              <a:gd name="connsiteY3972" fmla="*/ 1102005 h 2191719"/>
              <a:gd name="connsiteX3973" fmla="*/ 1821188 w 2046803"/>
              <a:gd name="connsiteY3973" fmla="*/ 1100563 h 2191719"/>
              <a:gd name="connsiteX3974" fmla="*/ 1820719 w 2046803"/>
              <a:gd name="connsiteY3974" fmla="*/ 1100671 h 2191719"/>
              <a:gd name="connsiteX3975" fmla="*/ 1799084 w 2046803"/>
              <a:gd name="connsiteY3975" fmla="*/ 1100563 h 2191719"/>
              <a:gd name="connsiteX3976" fmla="*/ 1800923 w 2046803"/>
              <a:gd name="connsiteY3976" fmla="*/ 1100563 h 2191719"/>
              <a:gd name="connsiteX3977" fmla="*/ 1800959 w 2046803"/>
              <a:gd name="connsiteY3977" fmla="*/ 1100599 h 2191719"/>
              <a:gd name="connsiteX3978" fmla="*/ 1800923 w 2046803"/>
              <a:gd name="connsiteY3978" fmla="*/ 1100563 h 2191719"/>
              <a:gd name="connsiteX3979" fmla="*/ 1790646 w 2046803"/>
              <a:gd name="connsiteY3979" fmla="*/ 1100491 h 2191719"/>
              <a:gd name="connsiteX3980" fmla="*/ 1790791 w 2046803"/>
              <a:gd name="connsiteY3980" fmla="*/ 1100707 h 2191719"/>
              <a:gd name="connsiteX3981" fmla="*/ 1790863 w 2046803"/>
              <a:gd name="connsiteY3981" fmla="*/ 1100888 h 2191719"/>
              <a:gd name="connsiteX3982" fmla="*/ 1819457 w 2046803"/>
              <a:gd name="connsiteY3982" fmla="*/ 1099698 h 2191719"/>
              <a:gd name="connsiteX3983" fmla="*/ 1818519 w 2046803"/>
              <a:gd name="connsiteY3983" fmla="*/ 1100239 h 2191719"/>
              <a:gd name="connsiteX3984" fmla="*/ 1819457 w 2046803"/>
              <a:gd name="connsiteY3984" fmla="*/ 1099734 h 2191719"/>
              <a:gd name="connsiteX3985" fmla="*/ 1820286 w 2046803"/>
              <a:gd name="connsiteY3985" fmla="*/ 1100167 h 2191719"/>
              <a:gd name="connsiteX3986" fmla="*/ 1820322 w 2046803"/>
              <a:gd name="connsiteY3986" fmla="*/ 1100203 h 2191719"/>
              <a:gd name="connsiteX3987" fmla="*/ 1820286 w 2046803"/>
              <a:gd name="connsiteY3987" fmla="*/ 1100131 h 2191719"/>
              <a:gd name="connsiteX3988" fmla="*/ 1814589 w 2046803"/>
              <a:gd name="connsiteY3988" fmla="*/ 1099482 h 2191719"/>
              <a:gd name="connsiteX3989" fmla="*/ 1814048 w 2046803"/>
              <a:gd name="connsiteY3989" fmla="*/ 1099698 h 2191719"/>
              <a:gd name="connsiteX3990" fmla="*/ 1812101 w 2046803"/>
              <a:gd name="connsiteY3990" fmla="*/ 1099806 h 2191719"/>
              <a:gd name="connsiteX3991" fmla="*/ 1812137 w 2046803"/>
              <a:gd name="connsiteY3991" fmla="*/ 1099842 h 2191719"/>
              <a:gd name="connsiteX3992" fmla="*/ 1814048 w 2046803"/>
              <a:gd name="connsiteY3992" fmla="*/ 1099734 h 2191719"/>
              <a:gd name="connsiteX3993" fmla="*/ 1814589 w 2046803"/>
              <a:gd name="connsiteY3993" fmla="*/ 1099518 h 2191719"/>
              <a:gd name="connsiteX3994" fmla="*/ 1814625 w 2046803"/>
              <a:gd name="connsiteY3994" fmla="*/ 1099554 h 2191719"/>
              <a:gd name="connsiteX3995" fmla="*/ 1814697 w 2046803"/>
              <a:gd name="connsiteY3995" fmla="*/ 1099554 h 2191719"/>
              <a:gd name="connsiteX3996" fmla="*/ 1781596 w 2046803"/>
              <a:gd name="connsiteY3996" fmla="*/ 1098365 h 2191719"/>
              <a:gd name="connsiteX3997" fmla="*/ 1782533 w 2046803"/>
              <a:gd name="connsiteY3997" fmla="*/ 1099230 h 2191719"/>
              <a:gd name="connsiteX3998" fmla="*/ 1783254 w 2046803"/>
              <a:gd name="connsiteY3998" fmla="*/ 1099842 h 2191719"/>
              <a:gd name="connsiteX3999" fmla="*/ 1783543 w 2046803"/>
              <a:gd name="connsiteY3999" fmla="*/ 1100059 h 2191719"/>
              <a:gd name="connsiteX4000" fmla="*/ 1784408 w 2046803"/>
              <a:gd name="connsiteY4000" fmla="*/ 1100635 h 2191719"/>
              <a:gd name="connsiteX4001" fmla="*/ 1784408 w 2046803"/>
              <a:gd name="connsiteY4001" fmla="*/ 1100707 h 2191719"/>
              <a:gd name="connsiteX4002" fmla="*/ 1784408 w 2046803"/>
              <a:gd name="connsiteY4002" fmla="*/ 1100635 h 2191719"/>
              <a:gd name="connsiteX4003" fmla="*/ 1783218 w 2046803"/>
              <a:gd name="connsiteY4003" fmla="*/ 1099806 h 2191719"/>
              <a:gd name="connsiteX4004" fmla="*/ 1809180 w 2046803"/>
              <a:gd name="connsiteY4004" fmla="*/ 1098257 h 2191719"/>
              <a:gd name="connsiteX4005" fmla="*/ 1810298 w 2046803"/>
              <a:gd name="connsiteY4005" fmla="*/ 1098257 h 2191719"/>
              <a:gd name="connsiteX4006" fmla="*/ 1810803 w 2046803"/>
              <a:gd name="connsiteY4006" fmla="*/ 1098581 h 2191719"/>
              <a:gd name="connsiteX4007" fmla="*/ 1811957 w 2046803"/>
              <a:gd name="connsiteY4007" fmla="*/ 1098581 h 2191719"/>
              <a:gd name="connsiteX4008" fmla="*/ 1810803 w 2046803"/>
              <a:gd name="connsiteY4008" fmla="*/ 1098581 h 2191719"/>
              <a:gd name="connsiteX4009" fmla="*/ 1810298 w 2046803"/>
              <a:gd name="connsiteY4009" fmla="*/ 1098257 h 2191719"/>
              <a:gd name="connsiteX4010" fmla="*/ 1797606 w 2046803"/>
              <a:gd name="connsiteY4010" fmla="*/ 1097428 h 2191719"/>
              <a:gd name="connsiteX4011" fmla="*/ 1797606 w 2046803"/>
              <a:gd name="connsiteY4011" fmla="*/ 1097464 h 2191719"/>
              <a:gd name="connsiteX4012" fmla="*/ 1798002 w 2046803"/>
              <a:gd name="connsiteY4012" fmla="*/ 1097788 h 2191719"/>
              <a:gd name="connsiteX4013" fmla="*/ 1798074 w 2046803"/>
              <a:gd name="connsiteY4013" fmla="*/ 1097824 h 2191719"/>
              <a:gd name="connsiteX4014" fmla="*/ 1799012 w 2046803"/>
              <a:gd name="connsiteY4014" fmla="*/ 1097824 h 2191719"/>
              <a:gd name="connsiteX4015" fmla="*/ 1798074 w 2046803"/>
              <a:gd name="connsiteY4015" fmla="*/ 1097824 h 2191719"/>
              <a:gd name="connsiteX4016" fmla="*/ 1806800 w 2046803"/>
              <a:gd name="connsiteY4016" fmla="*/ 1096671 h 2191719"/>
              <a:gd name="connsiteX4017" fmla="*/ 1805574 w 2046803"/>
              <a:gd name="connsiteY4017" fmla="*/ 1096995 h 2191719"/>
              <a:gd name="connsiteX4018" fmla="*/ 1805142 w 2046803"/>
              <a:gd name="connsiteY4018" fmla="*/ 1097608 h 2191719"/>
              <a:gd name="connsiteX4019" fmla="*/ 1804997 w 2046803"/>
              <a:gd name="connsiteY4019" fmla="*/ 1098473 h 2191719"/>
              <a:gd name="connsiteX4020" fmla="*/ 1804024 w 2046803"/>
              <a:gd name="connsiteY4020" fmla="*/ 1100131 h 2191719"/>
              <a:gd name="connsiteX4021" fmla="*/ 1804024 w 2046803"/>
              <a:gd name="connsiteY4021" fmla="*/ 1100167 h 2191719"/>
              <a:gd name="connsiteX4022" fmla="*/ 1804997 w 2046803"/>
              <a:gd name="connsiteY4022" fmla="*/ 1098473 h 2191719"/>
              <a:gd name="connsiteX4023" fmla="*/ 1805142 w 2046803"/>
              <a:gd name="connsiteY4023" fmla="*/ 1097644 h 2191719"/>
              <a:gd name="connsiteX4024" fmla="*/ 1805574 w 2046803"/>
              <a:gd name="connsiteY4024" fmla="*/ 1096995 h 2191719"/>
              <a:gd name="connsiteX4025" fmla="*/ 1806800 w 2046803"/>
              <a:gd name="connsiteY4025" fmla="*/ 1096671 h 2191719"/>
              <a:gd name="connsiteX4026" fmla="*/ 1807774 w 2046803"/>
              <a:gd name="connsiteY4026" fmla="*/ 1096779 h 2191719"/>
              <a:gd name="connsiteX4027" fmla="*/ 1808351 w 2046803"/>
              <a:gd name="connsiteY4027" fmla="*/ 1097103 h 2191719"/>
              <a:gd name="connsiteX4028" fmla="*/ 1808423 w 2046803"/>
              <a:gd name="connsiteY4028" fmla="*/ 1097139 h 2191719"/>
              <a:gd name="connsiteX4029" fmla="*/ 1808459 w 2046803"/>
              <a:gd name="connsiteY4029" fmla="*/ 1097139 h 2191719"/>
              <a:gd name="connsiteX4030" fmla="*/ 1808351 w 2046803"/>
              <a:gd name="connsiteY4030" fmla="*/ 1097067 h 2191719"/>
              <a:gd name="connsiteX4031" fmla="*/ 1807774 w 2046803"/>
              <a:gd name="connsiteY4031" fmla="*/ 1096779 h 2191719"/>
              <a:gd name="connsiteX4032" fmla="*/ 1796344 w 2046803"/>
              <a:gd name="connsiteY4032" fmla="*/ 1096671 h 2191719"/>
              <a:gd name="connsiteX4033" fmla="*/ 1795694 w 2046803"/>
              <a:gd name="connsiteY4033" fmla="*/ 1096995 h 2191719"/>
              <a:gd name="connsiteX4034" fmla="*/ 1795586 w 2046803"/>
              <a:gd name="connsiteY4034" fmla="*/ 1098473 h 2191719"/>
              <a:gd name="connsiteX4035" fmla="*/ 1794721 w 2046803"/>
              <a:gd name="connsiteY4035" fmla="*/ 1098869 h 2191719"/>
              <a:gd name="connsiteX4036" fmla="*/ 1793567 w 2046803"/>
              <a:gd name="connsiteY4036" fmla="*/ 1100131 h 2191719"/>
              <a:gd name="connsiteX4037" fmla="*/ 1792738 w 2046803"/>
              <a:gd name="connsiteY4037" fmla="*/ 1100131 h 2191719"/>
              <a:gd name="connsiteX4038" fmla="*/ 1791223 w 2046803"/>
              <a:gd name="connsiteY4038" fmla="*/ 1099374 h 2191719"/>
              <a:gd name="connsiteX4039" fmla="*/ 1790718 w 2046803"/>
              <a:gd name="connsiteY4039" fmla="*/ 1099266 h 2191719"/>
              <a:gd name="connsiteX4040" fmla="*/ 1790610 w 2046803"/>
              <a:gd name="connsiteY4040" fmla="*/ 1100455 h 2191719"/>
              <a:gd name="connsiteX4041" fmla="*/ 1790718 w 2046803"/>
              <a:gd name="connsiteY4041" fmla="*/ 1099302 h 2191719"/>
              <a:gd name="connsiteX4042" fmla="*/ 1791223 w 2046803"/>
              <a:gd name="connsiteY4042" fmla="*/ 1099410 h 2191719"/>
              <a:gd name="connsiteX4043" fmla="*/ 1792738 w 2046803"/>
              <a:gd name="connsiteY4043" fmla="*/ 1100167 h 2191719"/>
              <a:gd name="connsiteX4044" fmla="*/ 1793567 w 2046803"/>
              <a:gd name="connsiteY4044" fmla="*/ 1100167 h 2191719"/>
              <a:gd name="connsiteX4045" fmla="*/ 1794721 w 2046803"/>
              <a:gd name="connsiteY4045" fmla="*/ 1098869 h 2191719"/>
              <a:gd name="connsiteX4046" fmla="*/ 1795586 w 2046803"/>
              <a:gd name="connsiteY4046" fmla="*/ 1098473 h 2191719"/>
              <a:gd name="connsiteX4047" fmla="*/ 1795694 w 2046803"/>
              <a:gd name="connsiteY4047" fmla="*/ 1096995 h 2191719"/>
              <a:gd name="connsiteX4048" fmla="*/ 1796344 w 2046803"/>
              <a:gd name="connsiteY4048" fmla="*/ 1096671 h 2191719"/>
              <a:gd name="connsiteX4049" fmla="*/ 1797461 w 2046803"/>
              <a:gd name="connsiteY4049" fmla="*/ 1096671 h 2191719"/>
              <a:gd name="connsiteX4050" fmla="*/ 1780045 w 2046803"/>
              <a:gd name="connsiteY4050" fmla="*/ 1096455 h 2191719"/>
              <a:gd name="connsiteX4051" fmla="*/ 1779865 w 2046803"/>
              <a:gd name="connsiteY4051" fmla="*/ 1097067 h 2191719"/>
              <a:gd name="connsiteX4052" fmla="*/ 1779252 w 2046803"/>
              <a:gd name="connsiteY4052" fmla="*/ 1097067 h 2191719"/>
              <a:gd name="connsiteX4053" fmla="*/ 1778531 w 2046803"/>
              <a:gd name="connsiteY4053" fmla="*/ 1096491 h 2191719"/>
              <a:gd name="connsiteX4054" fmla="*/ 1779252 w 2046803"/>
              <a:gd name="connsiteY4054" fmla="*/ 1097103 h 2191719"/>
              <a:gd name="connsiteX4055" fmla="*/ 1779865 w 2046803"/>
              <a:gd name="connsiteY4055" fmla="*/ 1097103 h 2191719"/>
              <a:gd name="connsiteX4056" fmla="*/ 1780045 w 2046803"/>
              <a:gd name="connsiteY4056" fmla="*/ 1096455 h 2191719"/>
              <a:gd name="connsiteX4057" fmla="*/ 1780370 w 2046803"/>
              <a:gd name="connsiteY4057" fmla="*/ 1096455 h 2191719"/>
              <a:gd name="connsiteX4058" fmla="*/ 1780406 w 2046803"/>
              <a:gd name="connsiteY4058" fmla="*/ 1096527 h 2191719"/>
              <a:gd name="connsiteX4059" fmla="*/ 1780370 w 2046803"/>
              <a:gd name="connsiteY4059" fmla="*/ 1096455 h 2191719"/>
              <a:gd name="connsiteX4060" fmla="*/ 1769841 w 2046803"/>
              <a:gd name="connsiteY4060" fmla="*/ 1096058 h 2191719"/>
              <a:gd name="connsiteX4061" fmla="*/ 1770382 w 2046803"/>
              <a:gd name="connsiteY4061" fmla="*/ 1096274 h 2191719"/>
              <a:gd name="connsiteX4062" fmla="*/ 1772257 w 2046803"/>
              <a:gd name="connsiteY4062" fmla="*/ 1096383 h 2191719"/>
              <a:gd name="connsiteX4063" fmla="*/ 1770382 w 2046803"/>
              <a:gd name="connsiteY4063" fmla="*/ 1096274 h 2191719"/>
              <a:gd name="connsiteX4064" fmla="*/ 1694119 w 2046803"/>
              <a:gd name="connsiteY4064" fmla="*/ 1095842 h 2191719"/>
              <a:gd name="connsiteX4065" fmla="*/ 1694119 w 2046803"/>
              <a:gd name="connsiteY4065" fmla="*/ 1095878 h 2191719"/>
              <a:gd name="connsiteX4066" fmla="*/ 1694876 w 2046803"/>
              <a:gd name="connsiteY4066" fmla="*/ 1096274 h 2191719"/>
              <a:gd name="connsiteX4067" fmla="*/ 1695597 w 2046803"/>
              <a:gd name="connsiteY4067" fmla="*/ 1097320 h 2191719"/>
              <a:gd name="connsiteX4068" fmla="*/ 1696967 w 2046803"/>
              <a:gd name="connsiteY4068" fmla="*/ 1098581 h 2191719"/>
              <a:gd name="connsiteX4069" fmla="*/ 1697076 w 2046803"/>
              <a:gd name="connsiteY4069" fmla="*/ 1099626 h 2191719"/>
              <a:gd name="connsiteX4070" fmla="*/ 1697797 w 2046803"/>
              <a:gd name="connsiteY4070" fmla="*/ 1100455 h 2191719"/>
              <a:gd name="connsiteX4071" fmla="*/ 1698842 w 2046803"/>
              <a:gd name="connsiteY4071" fmla="*/ 1101320 h 2191719"/>
              <a:gd name="connsiteX4072" fmla="*/ 1698842 w 2046803"/>
              <a:gd name="connsiteY4072" fmla="*/ 1101284 h 2191719"/>
              <a:gd name="connsiteX4073" fmla="*/ 1697797 w 2046803"/>
              <a:gd name="connsiteY4073" fmla="*/ 1100455 h 2191719"/>
              <a:gd name="connsiteX4074" fmla="*/ 1697076 w 2046803"/>
              <a:gd name="connsiteY4074" fmla="*/ 1099590 h 2191719"/>
              <a:gd name="connsiteX4075" fmla="*/ 1696967 w 2046803"/>
              <a:gd name="connsiteY4075" fmla="*/ 1098581 h 2191719"/>
              <a:gd name="connsiteX4076" fmla="*/ 1695597 w 2046803"/>
              <a:gd name="connsiteY4076" fmla="*/ 1097284 h 2191719"/>
              <a:gd name="connsiteX4077" fmla="*/ 1694876 w 2046803"/>
              <a:gd name="connsiteY4077" fmla="*/ 1096274 h 2191719"/>
              <a:gd name="connsiteX4078" fmla="*/ 1510511 w 2046803"/>
              <a:gd name="connsiteY4078" fmla="*/ 1094581 h 2191719"/>
              <a:gd name="connsiteX4079" fmla="*/ 1510763 w 2046803"/>
              <a:gd name="connsiteY4079" fmla="*/ 1094653 h 2191719"/>
              <a:gd name="connsiteX4080" fmla="*/ 1510943 w 2046803"/>
              <a:gd name="connsiteY4080" fmla="*/ 1094689 h 2191719"/>
              <a:gd name="connsiteX4081" fmla="*/ 1511376 w 2046803"/>
              <a:gd name="connsiteY4081" fmla="*/ 1094905 h 2191719"/>
              <a:gd name="connsiteX4082" fmla="*/ 1511917 w 2046803"/>
              <a:gd name="connsiteY4082" fmla="*/ 1095085 h 2191719"/>
              <a:gd name="connsiteX4083" fmla="*/ 1512133 w 2046803"/>
              <a:gd name="connsiteY4083" fmla="*/ 1095193 h 2191719"/>
              <a:gd name="connsiteX4084" fmla="*/ 1512746 w 2046803"/>
              <a:gd name="connsiteY4084" fmla="*/ 1095409 h 2191719"/>
              <a:gd name="connsiteX4085" fmla="*/ 1512169 w 2046803"/>
              <a:gd name="connsiteY4085" fmla="*/ 1095193 h 2191719"/>
              <a:gd name="connsiteX4086" fmla="*/ 1511917 w 2046803"/>
              <a:gd name="connsiteY4086" fmla="*/ 1095085 h 2191719"/>
              <a:gd name="connsiteX4087" fmla="*/ 1510943 w 2046803"/>
              <a:gd name="connsiteY4087" fmla="*/ 1094689 h 2191719"/>
              <a:gd name="connsiteX4088" fmla="*/ 1768939 w 2046803"/>
              <a:gd name="connsiteY4088" fmla="*/ 1094364 h 2191719"/>
              <a:gd name="connsiteX4089" fmla="*/ 1768507 w 2046803"/>
              <a:gd name="connsiteY4089" fmla="*/ 1094977 h 2191719"/>
              <a:gd name="connsiteX4090" fmla="*/ 1768074 w 2046803"/>
              <a:gd name="connsiteY4090" fmla="*/ 1095626 h 2191719"/>
              <a:gd name="connsiteX4091" fmla="*/ 1767461 w 2046803"/>
              <a:gd name="connsiteY4091" fmla="*/ 1095626 h 2191719"/>
              <a:gd name="connsiteX4092" fmla="*/ 1767461 w 2046803"/>
              <a:gd name="connsiteY4092" fmla="*/ 1095662 h 2191719"/>
              <a:gd name="connsiteX4093" fmla="*/ 1768074 w 2046803"/>
              <a:gd name="connsiteY4093" fmla="*/ 1095662 h 2191719"/>
              <a:gd name="connsiteX4094" fmla="*/ 1768939 w 2046803"/>
              <a:gd name="connsiteY4094" fmla="*/ 1094364 h 2191719"/>
              <a:gd name="connsiteX4095" fmla="*/ 1769552 w 2046803"/>
              <a:gd name="connsiteY4095" fmla="*/ 1094364 h 2191719"/>
              <a:gd name="connsiteX4096" fmla="*/ 1769588 w 2046803"/>
              <a:gd name="connsiteY4096" fmla="*/ 1094436 h 2191719"/>
              <a:gd name="connsiteX4097" fmla="*/ 1769624 w 2046803"/>
              <a:gd name="connsiteY4097" fmla="*/ 1094436 h 2191719"/>
              <a:gd name="connsiteX4098" fmla="*/ 1769552 w 2046803"/>
              <a:gd name="connsiteY4098" fmla="*/ 1094364 h 2191719"/>
              <a:gd name="connsiteX4099" fmla="*/ 1774096 w 2046803"/>
              <a:gd name="connsiteY4099" fmla="*/ 1094040 h 2191719"/>
              <a:gd name="connsiteX4100" fmla="*/ 1773338 w 2046803"/>
              <a:gd name="connsiteY4100" fmla="*/ 1094869 h 2191719"/>
              <a:gd name="connsiteX4101" fmla="*/ 1772257 w 2046803"/>
              <a:gd name="connsiteY4101" fmla="*/ 1096058 h 2191719"/>
              <a:gd name="connsiteX4102" fmla="*/ 1773338 w 2046803"/>
              <a:gd name="connsiteY4102" fmla="*/ 1094905 h 2191719"/>
              <a:gd name="connsiteX4103" fmla="*/ 1774096 w 2046803"/>
              <a:gd name="connsiteY4103" fmla="*/ 1094040 h 2191719"/>
              <a:gd name="connsiteX4104" fmla="*/ 1776836 w 2046803"/>
              <a:gd name="connsiteY4104" fmla="*/ 1094148 h 2191719"/>
              <a:gd name="connsiteX4105" fmla="*/ 1777665 w 2046803"/>
              <a:gd name="connsiteY4105" fmla="*/ 1094364 h 2191719"/>
              <a:gd name="connsiteX4106" fmla="*/ 1777665 w 2046803"/>
              <a:gd name="connsiteY4106" fmla="*/ 1094436 h 2191719"/>
              <a:gd name="connsiteX4107" fmla="*/ 1777665 w 2046803"/>
              <a:gd name="connsiteY4107" fmla="*/ 1094364 h 2191719"/>
              <a:gd name="connsiteX4108" fmla="*/ 1776836 w 2046803"/>
              <a:gd name="connsiteY4108" fmla="*/ 1094148 h 2191719"/>
              <a:gd name="connsiteX4109" fmla="*/ 1767028 w 2046803"/>
              <a:gd name="connsiteY4109" fmla="*/ 1093319 h 2191719"/>
              <a:gd name="connsiteX4110" fmla="*/ 1767028 w 2046803"/>
              <a:gd name="connsiteY4110" fmla="*/ 1093355 h 2191719"/>
              <a:gd name="connsiteX4111" fmla="*/ 1768074 w 2046803"/>
              <a:gd name="connsiteY4111" fmla="*/ 1093680 h 2191719"/>
              <a:gd name="connsiteX4112" fmla="*/ 1768074 w 2046803"/>
              <a:gd name="connsiteY4112" fmla="*/ 1093643 h 2191719"/>
              <a:gd name="connsiteX4113" fmla="*/ 1695309 w 2046803"/>
              <a:gd name="connsiteY4113" fmla="*/ 1091625 h 2191719"/>
              <a:gd name="connsiteX4114" fmla="*/ 1694587 w 2046803"/>
              <a:gd name="connsiteY4114" fmla="*/ 1092058 h 2191719"/>
              <a:gd name="connsiteX4115" fmla="*/ 1694155 w 2046803"/>
              <a:gd name="connsiteY4115" fmla="*/ 1093391 h 2191719"/>
              <a:gd name="connsiteX4116" fmla="*/ 1693938 w 2046803"/>
              <a:gd name="connsiteY4116" fmla="*/ 1095914 h 2191719"/>
              <a:gd name="connsiteX4117" fmla="*/ 1694155 w 2046803"/>
              <a:gd name="connsiteY4117" fmla="*/ 1093427 h 2191719"/>
              <a:gd name="connsiteX4118" fmla="*/ 1694587 w 2046803"/>
              <a:gd name="connsiteY4118" fmla="*/ 1092058 h 2191719"/>
              <a:gd name="connsiteX4119" fmla="*/ 1694768 w 2046803"/>
              <a:gd name="connsiteY4119" fmla="*/ 1091986 h 2191719"/>
              <a:gd name="connsiteX4120" fmla="*/ 1694768 w 2046803"/>
              <a:gd name="connsiteY4120" fmla="*/ 1091950 h 2191719"/>
              <a:gd name="connsiteX4121" fmla="*/ 1504561 w 2046803"/>
              <a:gd name="connsiteY4121" fmla="*/ 1090796 h 2191719"/>
              <a:gd name="connsiteX4122" fmla="*/ 1504597 w 2046803"/>
              <a:gd name="connsiteY4122" fmla="*/ 1090832 h 2191719"/>
              <a:gd name="connsiteX4123" fmla="*/ 1505138 w 2046803"/>
              <a:gd name="connsiteY4123" fmla="*/ 1091553 h 2191719"/>
              <a:gd name="connsiteX4124" fmla="*/ 1505535 w 2046803"/>
              <a:gd name="connsiteY4124" fmla="*/ 1092382 h 2191719"/>
              <a:gd name="connsiteX4125" fmla="*/ 1506184 w 2046803"/>
              <a:gd name="connsiteY4125" fmla="*/ 1093355 h 2191719"/>
              <a:gd name="connsiteX4126" fmla="*/ 1506797 w 2046803"/>
              <a:gd name="connsiteY4126" fmla="*/ 1094148 h 2191719"/>
              <a:gd name="connsiteX4127" fmla="*/ 1507879 w 2046803"/>
              <a:gd name="connsiteY4127" fmla="*/ 1094581 h 2191719"/>
              <a:gd name="connsiteX4128" fmla="*/ 1508672 w 2046803"/>
              <a:gd name="connsiteY4128" fmla="*/ 1095193 h 2191719"/>
              <a:gd name="connsiteX4129" fmla="*/ 1508708 w 2046803"/>
              <a:gd name="connsiteY4129" fmla="*/ 1095157 h 2191719"/>
              <a:gd name="connsiteX4130" fmla="*/ 1507879 w 2046803"/>
              <a:gd name="connsiteY4130" fmla="*/ 1094581 h 2191719"/>
              <a:gd name="connsiteX4131" fmla="*/ 1506797 w 2046803"/>
              <a:gd name="connsiteY4131" fmla="*/ 1094148 h 2191719"/>
              <a:gd name="connsiteX4132" fmla="*/ 1506184 w 2046803"/>
              <a:gd name="connsiteY4132" fmla="*/ 1093319 h 2191719"/>
              <a:gd name="connsiteX4133" fmla="*/ 1505535 w 2046803"/>
              <a:gd name="connsiteY4133" fmla="*/ 1092382 h 2191719"/>
              <a:gd name="connsiteX4134" fmla="*/ 1505138 w 2046803"/>
              <a:gd name="connsiteY4134" fmla="*/ 1091517 h 2191719"/>
              <a:gd name="connsiteX4135" fmla="*/ 1504597 w 2046803"/>
              <a:gd name="connsiteY4135" fmla="*/ 1090796 h 2191719"/>
              <a:gd name="connsiteX4136" fmla="*/ 1695525 w 2046803"/>
              <a:gd name="connsiteY4136" fmla="*/ 1090760 h 2191719"/>
              <a:gd name="connsiteX4137" fmla="*/ 1695309 w 2046803"/>
              <a:gd name="connsiteY4137" fmla="*/ 1091625 h 2191719"/>
              <a:gd name="connsiteX4138" fmla="*/ 1695345 w 2046803"/>
              <a:gd name="connsiteY4138" fmla="*/ 1091625 h 2191719"/>
              <a:gd name="connsiteX4139" fmla="*/ 1695525 w 2046803"/>
              <a:gd name="connsiteY4139" fmla="*/ 1090796 h 2191719"/>
              <a:gd name="connsiteX4140" fmla="*/ 1695633 w 2046803"/>
              <a:gd name="connsiteY4140" fmla="*/ 1090832 h 2191719"/>
              <a:gd name="connsiteX4141" fmla="*/ 1695633 w 2046803"/>
              <a:gd name="connsiteY4141" fmla="*/ 1090796 h 2191719"/>
              <a:gd name="connsiteX4142" fmla="*/ 1502975 w 2046803"/>
              <a:gd name="connsiteY4142" fmla="*/ 1090472 h 2191719"/>
              <a:gd name="connsiteX4143" fmla="*/ 1503011 w 2046803"/>
              <a:gd name="connsiteY4143" fmla="*/ 1090508 h 2191719"/>
              <a:gd name="connsiteX4144" fmla="*/ 1503299 w 2046803"/>
              <a:gd name="connsiteY4144" fmla="*/ 1090616 h 2191719"/>
              <a:gd name="connsiteX4145" fmla="*/ 1503588 w 2046803"/>
              <a:gd name="connsiteY4145" fmla="*/ 1090760 h 2191719"/>
              <a:gd name="connsiteX4146" fmla="*/ 1503624 w 2046803"/>
              <a:gd name="connsiteY4146" fmla="*/ 1090760 h 2191719"/>
              <a:gd name="connsiteX4147" fmla="*/ 1764360 w 2046803"/>
              <a:gd name="connsiteY4147" fmla="*/ 1090328 h 2191719"/>
              <a:gd name="connsiteX4148" fmla="*/ 1764901 w 2046803"/>
              <a:gd name="connsiteY4148" fmla="*/ 1090616 h 2191719"/>
              <a:gd name="connsiteX4149" fmla="*/ 1765983 w 2046803"/>
              <a:gd name="connsiteY4149" fmla="*/ 1091265 h 2191719"/>
              <a:gd name="connsiteX4150" fmla="*/ 1765983 w 2046803"/>
              <a:gd name="connsiteY4150" fmla="*/ 1091229 h 2191719"/>
              <a:gd name="connsiteX4151" fmla="*/ 1764901 w 2046803"/>
              <a:gd name="connsiteY4151" fmla="*/ 1090616 h 2191719"/>
              <a:gd name="connsiteX4152" fmla="*/ 1501316 w 2046803"/>
              <a:gd name="connsiteY4152" fmla="*/ 1088922 h 2191719"/>
              <a:gd name="connsiteX4153" fmla="*/ 1501316 w 2046803"/>
              <a:gd name="connsiteY4153" fmla="*/ 1088958 h 2191719"/>
              <a:gd name="connsiteX4154" fmla="*/ 1501749 w 2046803"/>
              <a:gd name="connsiteY4154" fmla="*/ 1089967 h 2191719"/>
              <a:gd name="connsiteX4155" fmla="*/ 1502830 w 2046803"/>
              <a:gd name="connsiteY4155" fmla="*/ 1090436 h 2191719"/>
              <a:gd name="connsiteX4156" fmla="*/ 1501749 w 2046803"/>
              <a:gd name="connsiteY4156" fmla="*/ 1089967 h 2191719"/>
              <a:gd name="connsiteX4157" fmla="*/ 1497350 w 2046803"/>
              <a:gd name="connsiteY4157" fmla="*/ 1087985 h 2191719"/>
              <a:gd name="connsiteX4158" fmla="*/ 1498035 w 2046803"/>
              <a:gd name="connsiteY4158" fmla="*/ 1088490 h 2191719"/>
              <a:gd name="connsiteX4159" fmla="*/ 1498107 w 2046803"/>
              <a:gd name="connsiteY4159" fmla="*/ 1088526 h 2191719"/>
              <a:gd name="connsiteX4160" fmla="*/ 1499044 w 2046803"/>
              <a:gd name="connsiteY4160" fmla="*/ 1089571 h 2191719"/>
              <a:gd name="connsiteX4161" fmla="*/ 1499225 w 2046803"/>
              <a:gd name="connsiteY4161" fmla="*/ 1089931 h 2191719"/>
              <a:gd name="connsiteX4162" fmla="*/ 1499044 w 2046803"/>
              <a:gd name="connsiteY4162" fmla="*/ 1089535 h 2191719"/>
              <a:gd name="connsiteX4163" fmla="*/ 1498107 w 2046803"/>
              <a:gd name="connsiteY4163" fmla="*/ 1088526 h 2191719"/>
              <a:gd name="connsiteX4164" fmla="*/ 1495222 w 2046803"/>
              <a:gd name="connsiteY4164" fmla="*/ 1087228 h 2191719"/>
              <a:gd name="connsiteX4165" fmla="*/ 1495222 w 2046803"/>
              <a:gd name="connsiteY4165" fmla="*/ 1087264 h 2191719"/>
              <a:gd name="connsiteX4166" fmla="*/ 1495763 w 2046803"/>
              <a:gd name="connsiteY4166" fmla="*/ 1087877 h 2191719"/>
              <a:gd name="connsiteX4167" fmla="*/ 1496051 w 2046803"/>
              <a:gd name="connsiteY4167" fmla="*/ 1088382 h 2191719"/>
              <a:gd name="connsiteX4168" fmla="*/ 1495763 w 2046803"/>
              <a:gd name="connsiteY4168" fmla="*/ 1087877 h 2191719"/>
              <a:gd name="connsiteX4169" fmla="*/ 1709119 w 2046803"/>
              <a:gd name="connsiteY4169" fmla="*/ 1087012 h 2191719"/>
              <a:gd name="connsiteX4170" fmla="*/ 1708867 w 2046803"/>
              <a:gd name="connsiteY4170" fmla="*/ 1087733 h 2191719"/>
              <a:gd name="connsiteX4171" fmla="*/ 1708794 w 2046803"/>
              <a:gd name="connsiteY4171" fmla="*/ 1089427 h 2191719"/>
              <a:gd name="connsiteX4172" fmla="*/ 1708867 w 2046803"/>
              <a:gd name="connsiteY4172" fmla="*/ 1087733 h 2191719"/>
              <a:gd name="connsiteX4173" fmla="*/ 1709119 w 2046803"/>
              <a:gd name="connsiteY4173" fmla="*/ 1087048 h 2191719"/>
              <a:gd name="connsiteX4174" fmla="*/ 1709227 w 2046803"/>
              <a:gd name="connsiteY4174" fmla="*/ 1087048 h 2191719"/>
              <a:gd name="connsiteX4175" fmla="*/ 1709227 w 2046803"/>
              <a:gd name="connsiteY4175" fmla="*/ 1087012 h 2191719"/>
              <a:gd name="connsiteX4176" fmla="*/ 1765153 w 2046803"/>
              <a:gd name="connsiteY4176" fmla="*/ 1084958 h 2191719"/>
              <a:gd name="connsiteX4177" fmla="*/ 1765802 w 2046803"/>
              <a:gd name="connsiteY4177" fmla="*/ 1085426 h 2191719"/>
              <a:gd name="connsiteX4178" fmla="*/ 1765947 w 2046803"/>
              <a:gd name="connsiteY4178" fmla="*/ 1085534 h 2191719"/>
              <a:gd name="connsiteX4179" fmla="*/ 1766776 w 2046803"/>
              <a:gd name="connsiteY4179" fmla="*/ 1085751 h 2191719"/>
              <a:gd name="connsiteX4180" fmla="*/ 1767713 w 2046803"/>
              <a:gd name="connsiteY4180" fmla="*/ 1086183 h 2191719"/>
              <a:gd name="connsiteX4181" fmla="*/ 1766776 w 2046803"/>
              <a:gd name="connsiteY4181" fmla="*/ 1085751 h 2191719"/>
              <a:gd name="connsiteX4182" fmla="*/ 1765947 w 2046803"/>
              <a:gd name="connsiteY4182" fmla="*/ 1085534 h 2191719"/>
              <a:gd name="connsiteX4183" fmla="*/ 1493636 w 2046803"/>
              <a:gd name="connsiteY4183" fmla="*/ 1084705 h 2191719"/>
              <a:gd name="connsiteX4184" fmla="*/ 1493636 w 2046803"/>
              <a:gd name="connsiteY4184" fmla="*/ 1084742 h 2191719"/>
              <a:gd name="connsiteX4185" fmla="*/ 1494573 w 2046803"/>
              <a:gd name="connsiteY4185" fmla="*/ 1085570 h 2191719"/>
              <a:gd name="connsiteX4186" fmla="*/ 1495186 w 2046803"/>
              <a:gd name="connsiteY4186" fmla="*/ 1085967 h 2191719"/>
              <a:gd name="connsiteX4187" fmla="*/ 1495222 w 2046803"/>
              <a:gd name="connsiteY4187" fmla="*/ 1086003 h 2191719"/>
              <a:gd name="connsiteX4188" fmla="*/ 1494573 w 2046803"/>
              <a:gd name="connsiteY4188" fmla="*/ 1085570 h 2191719"/>
              <a:gd name="connsiteX4189" fmla="*/ 1538167 w 2046803"/>
              <a:gd name="connsiteY4189" fmla="*/ 1083480 h 2191719"/>
              <a:gd name="connsiteX4190" fmla="*/ 1538564 w 2046803"/>
              <a:gd name="connsiteY4190" fmla="*/ 1083480 h 2191719"/>
              <a:gd name="connsiteX4191" fmla="*/ 1538780 w 2046803"/>
              <a:gd name="connsiteY4191" fmla="*/ 1083588 h 2191719"/>
              <a:gd name="connsiteX4192" fmla="*/ 1538780 w 2046803"/>
              <a:gd name="connsiteY4192" fmla="*/ 1083913 h 2191719"/>
              <a:gd name="connsiteX4193" fmla="*/ 1538600 w 2046803"/>
              <a:gd name="connsiteY4193" fmla="*/ 1084093 h 2191719"/>
              <a:gd name="connsiteX4194" fmla="*/ 1538203 w 2046803"/>
              <a:gd name="connsiteY4194" fmla="*/ 1084129 h 2191719"/>
              <a:gd name="connsiteX4195" fmla="*/ 1537987 w 2046803"/>
              <a:gd name="connsiteY4195" fmla="*/ 1083949 h 2191719"/>
              <a:gd name="connsiteX4196" fmla="*/ 1537951 w 2046803"/>
              <a:gd name="connsiteY4196" fmla="*/ 1083624 h 2191719"/>
              <a:gd name="connsiteX4197" fmla="*/ 1494357 w 2046803"/>
              <a:gd name="connsiteY4197" fmla="*/ 1083228 h 2191719"/>
              <a:gd name="connsiteX4198" fmla="*/ 1493672 w 2046803"/>
              <a:gd name="connsiteY4198" fmla="*/ 1083877 h 2191719"/>
              <a:gd name="connsiteX4199" fmla="*/ 1493600 w 2046803"/>
              <a:gd name="connsiteY4199" fmla="*/ 1084705 h 2191719"/>
              <a:gd name="connsiteX4200" fmla="*/ 1493672 w 2046803"/>
              <a:gd name="connsiteY4200" fmla="*/ 1083877 h 2191719"/>
              <a:gd name="connsiteX4201" fmla="*/ 1764360 w 2046803"/>
              <a:gd name="connsiteY4201" fmla="*/ 1083012 h 2191719"/>
              <a:gd name="connsiteX4202" fmla="*/ 1764360 w 2046803"/>
              <a:gd name="connsiteY4202" fmla="*/ 1083048 h 2191719"/>
              <a:gd name="connsiteX4203" fmla="*/ 1766163 w 2046803"/>
              <a:gd name="connsiteY4203" fmla="*/ 1083048 h 2191719"/>
              <a:gd name="connsiteX4204" fmla="*/ 1766163 w 2046803"/>
              <a:gd name="connsiteY4204" fmla="*/ 1083012 h 2191719"/>
              <a:gd name="connsiteX4205" fmla="*/ 1542675 w 2046803"/>
              <a:gd name="connsiteY4205" fmla="*/ 1082111 h 2191719"/>
              <a:gd name="connsiteX4206" fmla="*/ 1543071 w 2046803"/>
              <a:gd name="connsiteY4206" fmla="*/ 1082363 h 2191719"/>
              <a:gd name="connsiteX4207" fmla="*/ 1543792 w 2046803"/>
              <a:gd name="connsiteY4207" fmla="*/ 1082363 h 2191719"/>
              <a:gd name="connsiteX4208" fmla="*/ 1544405 w 2046803"/>
              <a:gd name="connsiteY4208" fmla="*/ 1082831 h 2191719"/>
              <a:gd name="connsiteX4209" fmla="*/ 1544405 w 2046803"/>
              <a:gd name="connsiteY4209" fmla="*/ 1083120 h 2191719"/>
              <a:gd name="connsiteX4210" fmla="*/ 1544189 w 2046803"/>
              <a:gd name="connsiteY4210" fmla="*/ 1083300 h 2191719"/>
              <a:gd name="connsiteX4211" fmla="*/ 1542711 w 2046803"/>
              <a:gd name="connsiteY4211" fmla="*/ 1083336 h 2191719"/>
              <a:gd name="connsiteX4212" fmla="*/ 1542530 w 2046803"/>
              <a:gd name="connsiteY4212" fmla="*/ 1083192 h 2191719"/>
              <a:gd name="connsiteX4213" fmla="*/ 1542494 w 2046803"/>
              <a:gd name="connsiteY4213" fmla="*/ 1082255 h 2191719"/>
              <a:gd name="connsiteX4214" fmla="*/ 1541881 w 2046803"/>
              <a:gd name="connsiteY4214" fmla="*/ 1081822 h 2191719"/>
              <a:gd name="connsiteX4215" fmla="*/ 1542134 w 2046803"/>
              <a:gd name="connsiteY4215" fmla="*/ 1081966 h 2191719"/>
              <a:gd name="connsiteX4216" fmla="*/ 1542170 w 2046803"/>
              <a:gd name="connsiteY4216" fmla="*/ 1082579 h 2191719"/>
              <a:gd name="connsiteX4217" fmla="*/ 1541917 w 2046803"/>
              <a:gd name="connsiteY4217" fmla="*/ 1082723 h 2191719"/>
              <a:gd name="connsiteX4218" fmla="*/ 1540800 w 2046803"/>
              <a:gd name="connsiteY4218" fmla="*/ 1082759 h 2191719"/>
              <a:gd name="connsiteX4219" fmla="*/ 1540619 w 2046803"/>
              <a:gd name="connsiteY4219" fmla="*/ 1082615 h 2191719"/>
              <a:gd name="connsiteX4220" fmla="*/ 1540547 w 2046803"/>
              <a:gd name="connsiteY4220" fmla="*/ 1082291 h 2191719"/>
              <a:gd name="connsiteX4221" fmla="*/ 1541160 w 2046803"/>
              <a:gd name="connsiteY4221" fmla="*/ 1081858 h 2191719"/>
              <a:gd name="connsiteX4222" fmla="*/ 1757833 w 2046803"/>
              <a:gd name="connsiteY4222" fmla="*/ 1081786 h 2191719"/>
              <a:gd name="connsiteX4223" fmla="*/ 1758807 w 2046803"/>
              <a:gd name="connsiteY4223" fmla="*/ 1082002 h 2191719"/>
              <a:gd name="connsiteX4224" fmla="*/ 1493744 w 2046803"/>
              <a:gd name="connsiteY4224" fmla="*/ 1081678 h 2191719"/>
              <a:gd name="connsiteX4225" fmla="*/ 1494393 w 2046803"/>
              <a:gd name="connsiteY4225" fmla="*/ 1082651 h 2191719"/>
              <a:gd name="connsiteX4226" fmla="*/ 1494393 w 2046803"/>
              <a:gd name="connsiteY4226" fmla="*/ 1082615 h 2191719"/>
              <a:gd name="connsiteX4227" fmla="*/ 1762377 w 2046803"/>
              <a:gd name="connsiteY4227" fmla="*/ 1081137 h 2191719"/>
              <a:gd name="connsiteX4228" fmla="*/ 1761547 w 2046803"/>
              <a:gd name="connsiteY4228" fmla="*/ 1081570 h 2191719"/>
              <a:gd name="connsiteX4229" fmla="*/ 1761115 w 2046803"/>
              <a:gd name="connsiteY4229" fmla="*/ 1082219 h 2191719"/>
              <a:gd name="connsiteX4230" fmla="*/ 1760790 w 2046803"/>
              <a:gd name="connsiteY4230" fmla="*/ 1082615 h 2191719"/>
              <a:gd name="connsiteX4231" fmla="*/ 1759059 w 2046803"/>
              <a:gd name="connsiteY4231" fmla="*/ 1082795 h 2191719"/>
              <a:gd name="connsiteX4232" fmla="*/ 1759059 w 2046803"/>
              <a:gd name="connsiteY4232" fmla="*/ 1082831 h 2191719"/>
              <a:gd name="connsiteX4233" fmla="*/ 1760790 w 2046803"/>
              <a:gd name="connsiteY4233" fmla="*/ 1082651 h 2191719"/>
              <a:gd name="connsiteX4234" fmla="*/ 1761115 w 2046803"/>
              <a:gd name="connsiteY4234" fmla="*/ 1082219 h 2191719"/>
              <a:gd name="connsiteX4235" fmla="*/ 1761547 w 2046803"/>
              <a:gd name="connsiteY4235" fmla="*/ 1081570 h 2191719"/>
              <a:gd name="connsiteX4236" fmla="*/ 1762377 w 2046803"/>
              <a:gd name="connsiteY4236" fmla="*/ 1081137 h 2191719"/>
              <a:gd name="connsiteX4237" fmla="*/ 1763278 w 2046803"/>
              <a:gd name="connsiteY4237" fmla="*/ 1081498 h 2191719"/>
              <a:gd name="connsiteX4238" fmla="*/ 1764288 w 2046803"/>
              <a:gd name="connsiteY4238" fmla="*/ 1082002 h 2191719"/>
              <a:gd name="connsiteX4239" fmla="*/ 1763422 w 2046803"/>
              <a:gd name="connsiteY4239" fmla="*/ 1081570 h 2191719"/>
              <a:gd name="connsiteX4240" fmla="*/ 1709588 w 2046803"/>
              <a:gd name="connsiteY4240" fmla="*/ 1080741 h 2191719"/>
              <a:gd name="connsiteX4241" fmla="*/ 1709588 w 2046803"/>
              <a:gd name="connsiteY4241" fmla="*/ 1080777 h 2191719"/>
              <a:gd name="connsiteX4242" fmla="*/ 1709768 w 2046803"/>
              <a:gd name="connsiteY4242" fmla="*/ 1081786 h 2191719"/>
              <a:gd name="connsiteX4243" fmla="*/ 1710020 w 2046803"/>
              <a:gd name="connsiteY4243" fmla="*/ 1083552 h 2191719"/>
              <a:gd name="connsiteX4244" fmla="*/ 1710417 w 2046803"/>
              <a:gd name="connsiteY4244" fmla="*/ 1085643 h 2191719"/>
              <a:gd name="connsiteX4245" fmla="*/ 1710489 w 2046803"/>
              <a:gd name="connsiteY4245" fmla="*/ 1087228 h 2191719"/>
              <a:gd name="connsiteX4246" fmla="*/ 1710417 w 2046803"/>
              <a:gd name="connsiteY4246" fmla="*/ 1085643 h 2191719"/>
              <a:gd name="connsiteX4247" fmla="*/ 1710020 w 2046803"/>
              <a:gd name="connsiteY4247" fmla="*/ 1083552 h 2191719"/>
              <a:gd name="connsiteX4248" fmla="*/ 1709768 w 2046803"/>
              <a:gd name="connsiteY4248" fmla="*/ 1081786 h 2191719"/>
              <a:gd name="connsiteX4249" fmla="*/ 1709948 w 2046803"/>
              <a:gd name="connsiteY4249" fmla="*/ 1079912 h 2191719"/>
              <a:gd name="connsiteX4250" fmla="*/ 1709407 w 2046803"/>
              <a:gd name="connsiteY4250" fmla="*/ 1080813 h 2191719"/>
              <a:gd name="connsiteX4251" fmla="*/ 1709948 w 2046803"/>
              <a:gd name="connsiteY4251" fmla="*/ 1079912 h 2191719"/>
              <a:gd name="connsiteX4252" fmla="*/ 1710056 w 2046803"/>
              <a:gd name="connsiteY4252" fmla="*/ 1079912 h 2191719"/>
              <a:gd name="connsiteX4253" fmla="*/ 1749576 w 2046803"/>
              <a:gd name="connsiteY4253" fmla="*/ 1078398 h 2191719"/>
              <a:gd name="connsiteX4254" fmla="*/ 1749107 w 2046803"/>
              <a:gd name="connsiteY4254" fmla="*/ 1080164 h 2191719"/>
              <a:gd name="connsiteX4255" fmla="*/ 1748494 w 2046803"/>
              <a:gd name="connsiteY4255" fmla="*/ 1081354 h 2191719"/>
              <a:gd name="connsiteX4256" fmla="*/ 1747304 w 2046803"/>
              <a:gd name="connsiteY4256" fmla="*/ 1081786 h 2191719"/>
              <a:gd name="connsiteX4257" fmla="*/ 1745646 w 2046803"/>
              <a:gd name="connsiteY4257" fmla="*/ 1082291 h 2191719"/>
              <a:gd name="connsiteX4258" fmla="*/ 1744059 w 2046803"/>
              <a:gd name="connsiteY4258" fmla="*/ 1081966 h 2191719"/>
              <a:gd name="connsiteX4259" fmla="*/ 1742617 w 2046803"/>
              <a:gd name="connsiteY4259" fmla="*/ 1081534 h 2191719"/>
              <a:gd name="connsiteX4260" fmla="*/ 1741715 w 2046803"/>
              <a:gd name="connsiteY4260" fmla="*/ 1081174 h 2191719"/>
              <a:gd name="connsiteX4261" fmla="*/ 1741535 w 2046803"/>
              <a:gd name="connsiteY4261" fmla="*/ 1081065 h 2191719"/>
              <a:gd name="connsiteX4262" fmla="*/ 1741499 w 2046803"/>
              <a:gd name="connsiteY4262" fmla="*/ 1081065 h 2191719"/>
              <a:gd name="connsiteX4263" fmla="*/ 1741391 w 2046803"/>
              <a:gd name="connsiteY4263" fmla="*/ 1081029 h 2191719"/>
              <a:gd name="connsiteX4264" fmla="*/ 1739083 w 2046803"/>
              <a:gd name="connsiteY4264" fmla="*/ 1080705 h 2191719"/>
              <a:gd name="connsiteX4265" fmla="*/ 1737533 w 2046803"/>
              <a:gd name="connsiteY4265" fmla="*/ 1080489 h 2191719"/>
              <a:gd name="connsiteX4266" fmla="*/ 1737569 w 2046803"/>
              <a:gd name="connsiteY4266" fmla="*/ 1080525 h 2191719"/>
              <a:gd name="connsiteX4267" fmla="*/ 1739083 w 2046803"/>
              <a:gd name="connsiteY4267" fmla="*/ 1080741 h 2191719"/>
              <a:gd name="connsiteX4268" fmla="*/ 1741391 w 2046803"/>
              <a:gd name="connsiteY4268" fmla="*/ 1081029 h 2191719"/>
              <a:gd name="connsiteX4269" fmla="*/ 1741463 w 2046803"/>
              <a:gd name="connsiteY4269" fmla="*/ 1081065 h 2191719"/>
              <a:gd name="connsiteX4270" fmla="*/ 1741499 w 2046803"/>
              <a:gd name="connsiteY4270" fmla="*/ 1081065 h 2191719"/>
              <a:gd name="connsiteX4271" fmla="*/ 1741715 w 2046803"/>
              <a:gd name="connsiteY4271" fmla="*/ 1081174 h 2191719"/>
              <a:gd name="connsiteX4272" fmla="*/ 1742040 w 2046803"/>
              <a:gd name="connsiteY4272" fmla="*/ 1081318 h 2191719"/>
              <a:gd name="connsiteX4273" fmla="*/ 1742617 w 2046803"/>
              <a:gd name="connsiteY4273" fmla="*/ 1081534 h 2191719"/>
              <a:gd name="connsiteX4274" fmla="*/ 1744059 w 2046803"/>
              <a:gd name="connsiteY4274" fmla="*/ 1081966 h 2191719"/>
              <a:gd name="connsiteX4275" fmla="*/ 1745646 w 2046803"/>
              <a:gd name="connsiteY4275" fmla="*/ 1082291 h 2191719"/>
              <a:gd name="connsiteX4276" fmla="*/ 1747304 w 2046803"/>
              <a:gd name="connsiteY4276" fmla="*/ 1081786 h 2191719"/>
              <a:gd name="connsiteX4277" fmla="*/ 1748494 w 2046803"/>
              <a:gd name="connsiteY4277" fmla="*/ 1081354 h 2191719"/>
              <a:gd name="connsiteX4278" fmla="*/ 1749107 w 2046803"/>
              <a:gd name="connsiteY4278" fmla="*/ 1080200 h 2191719"/>
              <a:gd name="connsiteX4279" fmla="*/ 1749576 w 2046803"/>
              <a:gd name="connsiteY4279" fmla="*/ 1078434 h 2191719"/>
              <a:gd name="connsiteX4280" fmla="*/ 1491941 w 2046803"/>
              <a:gd name="connsiteY4280" fmla="*/ 1078218 h 2191719"/>
              <a:gd name="connsiteX4281" fmla="*/ 1491941 w 2046803"/>
              <a:gd name="connsiteY4281" fmla="*/ 1078254 h 2191719"/>
              <a:gd name="connsiteX4282" fmla="*/ 1491977 w 2046803"/>
              <a:gd name="connsiteY4282" fmla="*/ 1078254 h 2191719"/>
              <a:gd name="connsiteX4283" fmla="*/ 1493167 w 2046803"/>
              <a:gd name="connsiteY4283" fmla="*/ 1079480 h 2191719"/>
              <a:gd name="connsiteX4284" fmla="*/ 1493744 w 2046803"/>
              <a:gd name="connsiteY4284" fmla="*/ 1080345 h 2191719"/>
              <a:gd name="connsiteX4285" fmla="*/ 1493744 w 2046803"/>
              <a:gd name="connsiteY4285" fmla="*/ 1080309 h 2191719"/>
              <a:gd name="connsiteX4286" fmla="*/ 1493167 w 2046803"/>
              <a:gd name="connsiteY4286" fmla="*/ 1079480 h 2191719"/>
              <a:gd name="connsiteX4287" fmla="*/ 1491977 w 2046803"/>
              <a:gd name="connsiteY4287" fmla="*/ 1078218 h 2191719"/>
              <a:gd name="connsiteX4288" fmla="*/ 1485595 w 2046803"/>
              <a:gd name="connsiteY4288" fmla="*/ 1076957 h 2191719"/>
              <a:gd name="connsiteX4289" fmla="*/ 1485631 w 2046803"/>
              <a:gd name="connsiteY4289" fmla="*/ 1076957 h 2191719"/>
              <a:gd name="connsiteX4290" fmla="*/ 1485919 w 2046803"/>
              <a:gd name="connsiteY4290" fmla="*/ 1077173 h 2191719"/>
              <a:gd name="connsiteX4291" fmla="*/ 1486172 w 2046803"/>
              <a:gd name="connsiteY4291" fmla="*/ 1077353 h 2191719"/>
              <a:gd name="connsiteX4292" fmla="*/ 1485631 w 2046803"/>
              <a:gd name="connsiteY4292" fmla="*/ 1076957 h 2191719"/>
              <a:gd name="connsiteX4293" fmla="*/ 1453070 w 2046803"/>
              <a:gd name="connsiteY4293" fmla="*/ 1076957 h 2191719"/>
              <a:gd name="connsiteX4294" fmla="*/ 1452133 w 2046803"/>
              <a:gd name="connsiteY4294" fmla="*/ 1077389 h 2191719"/>
              <a:gd name="connsiteX4295" fmla="*/ 1452169 w 2046803"/>
              <a:gd name="connsiteY4295" fmla="*/ 1077389 h 2191719"/>
              <a:gd name="connsiteX4296" fmla="*/ 1452421 w 2046803"/>
              <a:gd name="connsiteY4296" fmla="*/ 1077281 h 2191719"/>
              <a:gd name="connsiteX4297" fmla="*/ 1748747 w 2046803"/>
              <a:gd name="connsiteY4297" fmla="*/ 1076560 h 2191719"/>
              <a:gd name="connsiteX4298" fmla="*/ 1748747 w 2046803"/>
              <a:gd name="connsiteY4298" fmla="*/ 1076596 h 2191719"/>
              <a:gd name="connsiteX4299" fmla="*/ 1748999 w 2046803"/>
              <a:gd name="connsiteY4299" fmla="*/ 1077317 h 2191719"/>
              <a:gd name="connsiteX4300" fmla="*/ 1749071 w 2046803"/>
              <a:gd name="connsiteY4300" fmla="*/ 1077425 h 2191719"/>
              <a:gd name="connsiteX4301" fmla="*/ 1749504 w 2046803"/>
              <a:gd name="connsiteY4301" fmla="*/ 1077858 h 2191719"/>
              <a:gd name="connsiteX4302" fmla="*/ 1749648 w 2046803"/>
              <a:gd name="connsiteY4302" fmla="*/ 1078470 h 2191719"/>
              <a:gd name="connsiteX4303" fmla="*/ 1749504 w 2046803"/>
              <a:gd name="connsiteY4303" fmla="*/ 1077858 h 2191719"/>
              <a:gd name="connsiteX4304" fmla="*/ 1748999 w 2046803"/>
              <a:gd name="connsiteY4304" fmla="*/ 1077317 h 2191719"/>
              <a:gd name="connsiteX4305" fmla="*/ 1484008 w 2046803"/>
              <a:gd name="connsiteY4305" fmla="*/ 1076308 h 2191719"/>
              <a:gd name="connsiteX4306" fmla="*/ 1484008 w 2046803"/>
              <a:gd name="connsiteY4306" fmla="*/ 1076344 h 2191719"/>
              <a:gd name="connsiteX4307" fmla="*/ 1484080 w 2046803"/>
              <a:gd name="connsiteY4307" fmla="*/ 1076344 h 2191719"/>
              <a:gd name="connsiteX4308" fmla="*/ 1484224 w 2046803"/>
              <a:gd name="connsiteY4308" fmla="*/ 1077461 h 2191719"/>
              <a:gd name="connsiteX4309" fmla="*/ 1484080 w 2046803"/>
              <a:gd name="connsiteY4309" fmla="*/ 1076308 h 2191719"/>
              <a:gd name="connsiteX4310" fmla="*/ 1488443 w 2046803"/>
              <a:gd name="connsiteY4310" fmla="*/ 1075840 h 2191719"/>
              <a:gd name="connsiteX4311" fmla="*/ 1488479 w 2046803"/>
              <a:gd name="connsiteY4311" fmla="*/ 1075840 h 2191719"/>
              <a:gd name="connsiteX4312" fmla="*/ 1489345 w 2046803"/>
              <a:gd name="connsiteY4312" fmla="*/ 1076849 h 2191719"/>
              <a:gd name="connsiteX4313" fmla="*/ 1489958 w 2046803"/>
              <a:gd name="connsiteY4313" fmla="*/ 1077822 h 2191719"/>
              <a:gd name="connsiteX4314" fmla="*/ 1489345 w 2046803"/>
              <a:gd name="connsiteY4314" fmla="*/ 1076849 h 2191719"/>
              <a:gd name="connsiteX4315" fmla="*/ 1488479 w 2046803"/>
              <a:gd name="connsiteY4315" fmla="*/ 1075840 h 2191719"/>
              <a:gd name="connsiteX4316" fmla="*/ 1481304 w 2046803"/>
              <a:gd name="connsiteY4316" fmla="*/ 1074866 h 2191719"/>
              <a:gd name="connsiteX4317" fmla="*/ 1481340 w 2046803"/>
              <a:gd name="connsiteY4317" fmla="*/ 1074866 h 2191719"/>
              <a:gd name="connsiteX4318" fmla="*/ 1482782 w 2046803"/>
              <a:gd name="connsiteY4318" fmla="*/ 1075876 h 2191719"/>
              <a:gd name="connsiteX4319" fmla="*/ 1481340 w 2046803"/>
              <a:gd name="connsiteY4319" fmla="*/ 1074866 h 2191719"/>
              <a:gd name="connsiteX4320" fmla="*/ 1754408 w 2046803"/>
              <a:gd name="connsiteY4320" fmla="*/ 1072740 h 2191719"/>
              <a:gd name="connsiteX4321" fmla="*/ 1752064 w 2046803"/>
              <a:gd name="connsiteY4321" fmla="*/ 1072956 h 2191719"/>
              <a:gd name="connsiteX4322" fmla="*/ 1749576 w 2046803"/>
              <a:gd name="connsiteY4322" fmla="*/ 1073173 h 2191719"/>
              <a:gd name="connsiteX4323" fmla="*/ 1749360 w 2046803"/>
              <a:gd name="connsiteY4323" fmla="*/ 1074398 h 2191719"/>
              <a:gd name="connsiteX4324" fmla="*/ 1749107 w 2046803"/>
              <a:gd name="connsiteY4324" fmla="*/ 1075804 h 2191719"/>
              <a:gd name="connsiteX4325" fmla="*/ 1748711 w 2046803"/>
              <a:gd name="connsiteY4325" fmla="*/ 1076488 h 2191719"/>
              <a:gd name="connsiteX4326" fmla="*/ 1748711 w 2046803"/>
              <a:gd name="connsiteY4326" fmla="*/ 1076524 h 2191719"/>
              <a:gd name="connsiteX4327" fmla="*/ 1749107 w 2046803"/>
              <a:gd name="connsiteY4327" fmla="*/ 1075804 h 2191719"/>
              <a:gd name="connsiteX4328" fmla="*/ 1749360 w 2046803"/>
              <a:gd name="connsiteY4328" fmla="*/ 1074434 h 2191719"/>
              <a:gd name="connsiteX4329" fmla="*/ 1749576 w 2046803"/>
              <a:gd name="connsiteY4329" fmla="*/ 1073173 h 2191719"/>
              <a:gd name="connsiteX4330" fmla="*/ 1752064 w 2046803"/>
              <a:gd name="connsiteY4330" fmla="*/ 1072956 h 2191719"/>
              <a:gd name="connsiteX4331" fmla="*/ 1471965 w 2046803"/>
              <a:gd name="connsiteY4331" fmla="*/ 1072344 h 2191719"/>
              <a:gd name="connsiteX4332" fmla="*/ 1472361 w 2046803"/>
              <a:gd name="connsiteY4332" fmla="*/ 1072668 h 2191719"/>
              <a:gd name="connsiteX4333" fmla="*/ 1472361 w 2046803"/>
              <a:gd name="connsiteY4333" fmla="*/ 1072632 h 2191719"/>
              <a:gd name="connsiteX4334" fmla="*/ 1756067 w 2046803"/>
              <a:gd name="connsiteY4334" fmla="*/ 1071875 h 2191719"/>
              <a:gd name="connsiteX4335" fmla="*/ 1754408 w 2046803"/>
              <a:gd name="connsiteY4335" fmla="*/ 1072091 h 2191719"/>
              <a:gd name="connsiteX4336" fmla="*/ 1754408 w 2046803"/>
              <a:gd name="connsiteY4336" fmla="*/ 1072127 h 2191719"/>
              <a:gd name="connsiteX4337" fmla="*/ 1756067 w 2046803"/>
              <a:gd name="connsiteY4337" fmla="*/ 1071911 h 2191719"/>
              <a:gd name="connsiteX4338" fmla="*/ 1756463 w 2046803"/>
              <a:gd name="connsiteY4338" fmla="*/ 1072199 h 2191719"/>
              <a:gd name="connsiteX4339" fmla="*/ 1756932 w 2046803"/>
              <a:gd name="connsiteY4339" fmla="*/ 1072524 h 2191719"/>
              <a:gd name="connsiteX4340" fmla="*/ 1734251 w 2046803"/>
              <a:gd name="connsiteY4340" fmla="*/ 1066037 h 2191719"/>
              <a:gd name="connsiteX4341" fmla="*/ 1734900 w 2046803"/>
              <a:gd name="connsiteY4341" fmla="*/ 1066433 h 2191719"/>
              <a:gd name="connsiteX4342" fmla="*/ 1732737 w 2046803"/>
              <a:gd name="connsiteY4342" fmla="*/ 1063189 h 2191719"/>
              <a:gd name="connsiteX4343" fmla="*/ 1733855 w 2046803"/>
              <a:gd name="connsiteY4343" fmla="*/ 1063298 h 2191719"/>
              <a:gd name="connsiteX4344" fmla="*/ 1734360 w 2046803"/>
              <a:gd name="connsiteY4344" fmla="*/ 1063514 h 2191719"/>
              <a:gd name="connsiteX4345" fmla="*/ 1734360 w 2046803"/>
              <a:gd name="connsiteY4345" fmla="*/ 1063478 h 2191719"/>
              <a:gd name="connsiteX4346" fmla="*/ 1733855 w 2046803"/>
              <a:gd name="connsiteY4346" fmla="*/ 1063298 h 2191719"/>
              <a:gd name="connsiteX4347" fmla="*/ 1732485 w 2046803"/>
              <a:gd name="connsiteY4347" fmla="*/ 1062865 h 2191719"/>
              <a:gd name="connsiteX4348" fmla="*/ 1731836 w 2046803"/>
              <a:gd name="connsiteY4348" fmla="*/ 1063298 h 2191719"/>
              <a:gd name="connsiteX4349" fmla="*/ 1732485 w 2046803"/>
              <a:gd name="connsiteY4349" fmla="*/ 1062865 h 2191719"/>
              <a:gd name="connsiteX4350" fmla="*/ 1732521 w 2046803"/>
              <a:gd name="connsiteY4350" fmla="*/ 1062973 h 2191719"/>
              <a:gd name="connsiteX4351" fmla="*/ 1728482 w 2046803"/>
              <a:gd name="connsiteY4351" fmla="*/ 1061712 h 2191719"/>
              <a:gd name="connsiteX4352" fmla="*/ 1730357 w 2046803"/>
              <a:gd name="connsiteY4352" fmla="*/ 1061712 h 2191719"/>
              <a:gd name="connsiteX4353" fmla="*/ 1730429 w 2046803"/>
              <a:gd name="connsiteY4353" fmla="*/ 1061748 h 2191719"/>
              <a:gd name="connsiteX4354" fmla="*/ 1730357 w 2046803"/>
              <a:gd name="connsiteY4354" fmla="*/ 1061712 h 2191719"/>
              <a:gd name="connsiteX4355" fmla="*/ 1728049 w 2046803"/>
              <a:gd name="connsiteY4355" fmla="*/ 1061171 h 2191719"/>
              <a:gd name="connsiteX4356" fmla="*/ 1723218 w 2046803"/>
              <a:gd name="connsiteY4356" fmla="*/ 1061387 h 2191719"/>
              <a:gd name="connsiteX4357" fmla="*/ 1723218 w 2046803"/>
              <a:gd name="connsiteY4357" fmla="*/ 1061423 h 2191719"/>
              <a:gd name="connsiteX4358" fmla="*/ 1728049 w 2046803"/>
              <a:gd name="connsiteY4358" fmla="*/ 1061207 h 2191719"/>
              <a:gd name="connsiteX4359" fmla="*/ 1728085 w 2046803"/>
              <a:gd name="connsiteY4359" fmla="*/ 1061243 h 2191719"/>
              <a:gd name="connsiteX4360" fmla="*/ 1728122 w 2046803"/>
              <a:gd name="connsiteY4360" fmla="*/ 1061243 h 2191719"/>
              <a:gd name="connsiteX4361" fmla="*/ 1478239 w 2046803"/>
              <a:gd name="connsiteY4361" fmla="*/ 1039403 h 2191719"/>
              <a:gd name="connsiteX4362" fmla="*/ 1479501 w 2046803"/>
              <a:gd name="connsiteY4362" fmla="*/ 1040664 h 2191719"/>
              <a:gd name="connsiteX4363" fmla="*/ 1480691 w 2046803"/>
              <a:gd name="connsiteY4363" fmla="*/ 1042755 h 2191719"/>
              <a:gd name="connsiteX4364" fmla="*/ 1481520 w 2046803"/>
              <a:gd name="connsiteY4364" fmla="*/ 1044268 h 2191719"/>
              <a:gd name="connsiteX4365" fmla="*/ 1483251 w 2046803"/>
              <a:gd name="connsiteY4365" fmla="*/ 1046359 h 2191719"/>
              <a:gd name="connsiteX4366" fmla="*/ 1483900 w 2046803"/>
              <a:gd name="connsiteY4366" fmla="*/ 1047007 h 2191719"/>
              <a:gd name="connsiteX4367" fmla="*/ 1483972 w 2046803"/>
              <a:gd name="connsiteY4367" fmla="*/ 1047007 h 2191719"/>
              <a:gd name="connsiteX4368" fmla="*/ 1484008 w 2046803"/>
              <a:gd name="connsiteY4368" fmla="*/ 1047043 h 2191719"/>
              <a:gd name="connsiteX4369" fmla="*/ 1483611 w 2046803"/>
              <a:gd name="connsiteY4369" fmla="*/ 1047800 h 2191719"/>
              <a:gd name="connsiteX4370" fmla="*/ 1482530 w 2046803"/>
              <a:gd name="connsiteY4370" fmla="*/ 1049674 h 2191719"/>
              <a:gd name="connsiteX4371" fmla="*/ 1482133 w 2046803"/>
              <a:gd name="connsiteY4371" fmla="*/ 1051584 h 2191719"/>
              <a:gd name="connsiteX4372" fmla="*/ 1481917 w 2046803"/>
              <a:gd name="connsiteY4372" fmla="*/ 1053891 h 2191719"/>
              <a:gd name="connsiteX4373" fmla="*/ 1480835 w 2046803"/>
              <a:gd name="connsiteY4373" fmla="*/ 1055549 h 2191719"/>
              <a:gd name="connsiteX4374" fmla="*/ 1479609 w 2046803"/>
              <a:gd name="connsiteY4374" fmla="*/ 1058072 h 2191719"/>
              <a:gd name="connsiteX4375" fmla="*/ 1479068 w 2046803"/>
              <a:gd name="connsiteY4375" fmla="*/ 1059549 h 2191719"/>
              <a:gd name="connsiteX4376" fmla="*/ 1477157 w 2046803"/>
              <a:gd name="connsiteY4376" fmla="*/ 1061748 h 2191719"/>
              <a:gd name="connsiteX4377" fmla="*/ 1476183 w 2046803"/>
              <a:gd name="connsiteY4377" fmla="*/ 1063117 h 2191719"/>
              <a:gd name="connsiteX4378" fmla="*/ 1474236 w 2046803"/>
              <a:gd name="connsiteY4378" fmla="*/ 1067550 h 2191719"/>
              <a:gd name="connsiteX4379" fmla="*/ 1472109 w 2046803"/>
              <a:gd name="connsiteY4379" fmla="*/ 1071695 h 2191719"/>
              <a:gd name="connsiteX4380" fmla="*/ 1471965 w 2046803"/>
              <a:gd name="connsiteY4380" fmla="*/ 1072344 h 2191719"/>
              <a:gd name="connsiteX4381" fmla="*/ 1471965 w 2046803"/>
              <a:gd name="connsiteY4381" fmla="*/ 1072308 h 2191719"/>
              <a:gd name="connsiteX4382" fmla="*/ 1472109 w 2046803"/>
              <a:gd name="connsiteY4382" fmla="*/ 1071731 h 2191719"/>
              <a:gd name="connsiteX4383" fmla="*/ 1474236 w 2046803"/>
              <a:gd name="connsiteY4383" fmla="*/ 1067550 h 2191719"/>
              <a:gd name="connsiteX4384" fmla="*/ 1476183 w 2046803"/>
              <a:gd name="connsiteY4384" fmla="*/ 1063117 h 2191719"/>
              <a:gd name="connsiteX4385" fmla="*/ 1477157 w 2046803"/>
              <a:gd name="connsiteY4385" fmla="*/ 1061748 h 2191719"/>
              <a:gd name="connsiteX4386" fmla="*/ 1479068 w 2046803"/>
              <a:gd name="connsiteY4386" fmla="*/ 1059549 h 2191719"/>
              <a:gd name="connsiteX4387" fmla="*/ 1479609 w 2046803"/>
              <a:gd name="connsiteY4387" fmla="*/ 1058072 h 2191719"/>
              <a:gd name="connsiteX4388" fmla="*/ 1480835 w 2046803"/>
              <a:gd name="connsiteY4388" fmla="*/ 1055549 h 2191719"/>
              <a:gd name="connsiteX4389" fmla="*/ 1481917 w 2046803"/>
              <a:gd name="connsiteY4389" fmla="*/ 1053891 h 2191719"/>
              <a:gd name="connsiteX4390" fmla="*/ 1482133 w 2046803"/>
              <a:gd name="connsiteY4390" fmla="*/ 1051584 h 2191719"/>
              <a:gd name="connsiteX4391" fmla="*/ 1482530 w 2046803"/>
              <a:gd name="connsiteY4391" fmla="*/ 1049674 h 2191719"/>
              <a:gd name="connsiteX4392" fmla="*/ 1483611 w 2046803"/>
              <a:gd name="connsiteY4392" fmla="*/ 1047800 h 2191719"/>
              <a:gd name="connsiteX4393" fmla="*/ 1484008 w 2046803"/>
              <a:gd name="connsiteY4393" fmla="*/ 1047043 h 2191719"/>
              <a:gd name="connsiteX4394" fmla="*/ 1484044 w 2046803"/>
              <a:gd name="connsiteY4394" fmla="*/ 1047079 h 2191719"/>
              <a:gd name="connsiteX4395" fmla="*/ 1483972 w 2046803"/>
              <a:gd name="connsiteY4395" fmla="*/ 1047007 h 2191719"/>
              <a:gd name="connsiteX4396" fmla="*/ 1483251 w 2046803"/>
              <a:gd name="connsiteY4396" fmla="*/ 1046359 h 2191719"/>
              <a:gd name="connsiteX4397" fmla="*/ 1481520 w 2046803"/>
              <a:gd name="connsiteY4397" fmla="*/ 1044268 h 2191719"/>
              <a:gd name="connsiteX4398" fmla="*/ 1480691 w 2046803"/>
              <a:gd name="connsiteY4398" fmla="*/ 1042755 h 2191719"/>
              <a:gd name="connsiteX4399" fmla="*/ 1479501 w 2046803"/>
              <a:gd name="connsiteY4399" fmla="*/ 1040664 h 2191719"/>
              <a:gd name="connsiteX4400" fmla="*/ 1476039 w 2046803"/>
              <a:gd name="connsiteY4400" fmla="*/ 1035546 h 2191719"/>
              <a:gd name="connsiteX4401" fmla="*/ 1476796 w 2046803"/>
              <a:gd name="connsiteY4401" fmla="*/ 1036087 h 2191719"/>
              <a:gd name="connsiteX4402" fmla="*/ 1477518 w 2046803"/>
              <a:gd name="connsiteY4402" fmla="*/ 1036772 h 2191719"/>
              <a:gd name="connsiteX4403" fmla="*/ 1478239 w 2046803"/>
              <a:gd name="connsiteY4403" fmla="*/ 1037745 h 2191719"/>
              <a:gd name="connsiteX4404" fmla="*/ 1477518 w 2046803"/>
              <a:gd name="connsiteY4404" fmla="*/ 1036772 h 2191719"/>
              <a:gd name="connsiteX4405" fmla="*/ 1476796 w 2046803"/>
              <a:gd name="connsiteY4405" fmla="*/ 1036051 h 2191719"/>
              <a:gd name="connsiteX4406" fmla="*/ 1477157 w 2046803"/>
              <a:gd name="connsiteY4406" fmla="*/ 1029131 h 2191719"/>
              <a:gd name="connsiteX4407" fmla="*/ 1477049 w 2046803"/>
              <a:gd name="connsiteY4407" fmla="*/ 1029852 h 2191719"/>
              <a:gd name="connsiteX4408" fmla="*/ 1476724 w 2046803"/>
              <a:gd name="connsiteY4408" fmla="*/ 1030825 h 2191719"/>
              <a:gd name="connsiteX4409" fmla="*/ 1476436 w 2046803"/>
              <a:gd name="connsiteY4409" fmla="*/ 1032267 h 2191719"/>
              <a:gd name="connsiteX4410" fmla="*/ 1476003 w 2046803"/>
              <a:gd name="connsiteY4410" fmla="*/ 1034141 h 2191719"/>
              <a:gd name="connsiteX4411" fmla="*/ 1476003 w 2046803"/>
              <a:gd name="connsiteY4411" fmla="*/ 1034177 h 2191719"/>
              <a:gd name="connsiteX4412" fmla="*/ 1476436 w 2046803"/>
              <a:gd name="connsiteY4412" fmla="*/ 1032303 h 2191719"/>
              <a:gd name="connsiteX4413" fmla="*/ 1476724 w 2046803"/>
              <a:gd name="connsiteY4413" fmla="*/ 1030825 h 2191719"/>
              <a:gd name="connsiteX4414" fmla="*/ 1477049 w 2046803"/>
              <a:gd name="connsiteY4414" fmla="*/ 1029888 h 2191719"/>
              <a:gd name="connsiteX4415" fmla="*/ 1476688 w 2046803"/>
              <a:gd name="connsiteY4415" fmla="*/ 1028627 h 2191719"/>
              <a:gd name="connsiteX4416" fmla="*/ 1476760 w 2046803"/>
              <a:gd name="connsiteY4416" fmla="*/ 1028735 h 2191719"/>
              <a:gd name="connsiteX4417" fmla="*/ 1477193 w 2046803"/>
              <a:gd name="connsiteY4417" fmla="*/ 1029131 h 2191719"/>
              <a:gd name="connsiteX4418" fmla="*/ 1499549 w 2046803"/>
              <a:gd name="connsiteY4418" fmla="*/ 1027365 h 2191719"/>
              <a:gd name="connsiteX4419" fmla="*/ 1499946 w 2046803"/>
              <a:gd name="connsiteY4419" fmla="*/ 1027834 h 2191719"/>
              <a:gd name="connsiteX4420" fmla="*/ 1500703 w 2046803"/>
              <a:gd name="connsiteY4420" fmla="*/ 1028735 h 2191719"/>
              <a:gd name="connsiteX4421" fmla="*/ 1501532 w 2046803"/>
              <a:gd name="connsiteY4421" fmla="*/ 1029636 h 2191719"/>
              <a:gd name="connsiteX4422" fmla="*/ 1501929 w 2046803"/>
              <a:gd name="connsiteY4422" fmla="*/ 1030068 h 2191719"/>
              <a:gd name="connsiteX4423" fmla="*/ 1500703 w 2046803"/>
              <a:gd name="connsiteY4423" fmla="*/ 1028735 h 2191719"/>
              <a:gd name="connsiteX4424" fmla="*/ 1479068 w 2046803"/>
              <a:gd name="connsiteY4424" fmla="*/ 1019689 h 2191719"/>
              <a:gd name="connsiteX4425" fmla="*/ 1478527 w 2046803"/>
              <a:gd name="connsiteY4425" fmla="*/ 1019905 h 2191719"/>
              <a:gd name="connsiteX4426" fmla="*/ 1477986 w 2046803"/>
              <a:gd name="connsiteY4426" fmla="*/ 1022103 h 2191719"/>
              <a:gd name="connsiteX4427" fmla="*/ 1477554 w 2046803"/>
              <a:gd name="connsiteY4427" fmla="*/ 1024194 h 2191719"/>
              <a:gd name="connsiteX4428" fmla="*/ 1477229 w 2046803"/>
              <a:gd name="connsiteY4428" fmla="*/ 1026428 h 2191719"/>
              <a:gd name="connsiteX4429" fmla="*/ 1476652 w 2046803"/>
              <a:gd name="connsiteY4429" fmla="*/ 1028591 h 2191719"/>
              <a:gd name="connsiteX4430" fmla="*/ 1477229 w 2046803"/>
              <a:gd name="connsiteY4430" fmla="*/ 1026428 h 2191719"/>
              <a:gd name="connsiteX4431" fmla="*/ 1477554 w 2046803"/>
              <a:gd name="connsiteY4431" fmla="*/ 1024194 h 2191719"/>
              <a:gd name="connsiteX4432" fmla="*/ 1477986 w 2046803"/>
              <a:gd name="connsiteY4432" fmla="*/ 1022103 h 2191719"/>
              <a:gd name="connsiteX4433" fmla="*/ 1478527 w 2046803"/>
              <a:gd name="connsiteY4433" fmla="*/ 1019941 h 2191719"/>
              <a:gd name="connsiteX4434" fmla="*/ 1478563 w 2046803"/>
              <a:gd name="connsiteY4434" fmla="*/ 1019905 h 2191719"/>
              <a:gd name="connsiteX4435" fmla="*/ 1479104 w 2046803"/>
              <a:gd name="connsiteY4435" fmla="*/ 1019689 h 2191719"/>
              <a:gd name="connsiteX4436" fmla="*/ 1481051 w 2046803"/>
              <a:gd name="connsiteY4436" fmla="*/ 1019653 h 2191719"/>
              <a:gd name="connsiteX4437" fmla="*/ 1480402 w 2046803"/>
              <a:gd name="connsiteY4437" fmla="*/ 1019689 h 2191719"/>
              <a:gd name="connsiteX4438" fmla="*/ 1480474 w 2046803"/>
              <a:gd name="connsiteY4438" fmla="*/ 1019689 h 2191719"/>
              <a:gd name="connsiteX4439" fmla="*/ 1481628 w 2046803"/>
              <a:gd name="connsiteY4439" fmla="*/ 1019581 h 2191719"/>
              <a:gd name="connsiteX4440" fmla="*/ 1481628 w 2046803"/>
              <a:gd name="connsiteY4440" fmla="*/ 1019617 h 2191719"/>
              <a:gd name="connsiteX4441" fmla="*/ 1481664 w 2046803"/>
              <a:gd name="connsiteY4441" fmla="*/ 1019617 h 2191719"/>
              <a:gd name="connsiteX4442" fmla="*/ 1482061 w 2046803"/>
              <a:gd name="connsiteY4442" fmla="*/ 1020662 h 2191719"/>
              <a:gd name="connsiteX4443" fmla="*/ 1484080 w 2046803"/>
              <a:gd name="connsiteY4443" fmla="*/ 1022968 h 2191719"/>
              <a:gd name="connsiteX4444" fmla="*/ 1486604 w 2046803"/>
              <a:gd name="connsiteY4444" fmla="*/ 1024842 h 2191719"/>
              <a:gd name="connsiteX4445" fmla="*/ 1489128 w 2046803"/>
              <a:gd name="connsiteY4445" fmla="*/ 1026861 h 2191719"/>
              <a:gd name="connsiteX4446" fmla="*/ 1492518 w 2046803"/>
              <a:gd name="connsiteY4446" fmla="*/ 1030825 h 2191719"/>
              <a:gd name="connsiteX4447" fmla="*/ 1495438 w 2046803"/>
              <a:gd name="connsiteY4447" fmla="*/ 1034285 h 2191719"/>
              <a:gd name="connsiteX4448" fmla="*/ 1495438 w 2046803"/>
              <a:gd name="connsiteY4448" fmla="*/ 1034249 h 2191719"/>
              <a:gd name="connsiteX4449" fmla="*/ 1492518 w 2046803"/>
              <a:gd name="connsiteY4449" fmla="*/ 1030825 h 2191719"/>
              <a:gd name="connsiteX4450" fmla="*/ 1489128 w 2046803"/>
              <a:gd name="connsiteY4450" fmla="*/ 1026861 h 2191719"/>
              <a:gd name="connsiteX4451" fmla="*/ 1486604 w 2046803"/>
              <a:gd name="connsiteY4451" fmla="*/ 1024842 h 2191719"/>
              <a:gd name="connsiteX4452" fmla="*/ 1484080 w 2046803"/>
              <a:gd name="connsiteY4452" fmla="*/ 1022968 h 2191719"/>
              <a:gd name="connsiteX4453" fmla="*/ 1482061 w 2046803"/>
              <a:gd name="connsiteY4453" fmla="*/ 1020662 h 2191719"/>
              <a:gd name="connsiteX4454" fmla="*/ 1481664 w 2046803"/>
              <a:gd name="connsiteY4454" fmla="*/ 1019581 h 2191719"/>
              <a:gd name="connsiteX4455" fmla="*/ 1481340 w 2046803"/>
              <a:gd name="connsiteY4455" fmla="*/ 1017598 h 2191719"/>
              <a:gd name="connsiteX4456" fmla="*/ 1481340 w 2046803"/>
              <a:gd name="connsiteY4456" fmla="*/ 1017634 h 2191719"/>
              <a:gd name="connsiteX4457" fmla="*/ 1481772 w 2046803"/>
              <a:gd name="connsiteY4457" fmla="*/ 1018860 h 2191719"/>
              <a:gd name="connsiteX4458" fmla="*/ 1481809 w 2046803"/>
              <a:gd name="connsiteY4458" fmla="*/ 1015832 h 2191719"/>
              <a:gd name="connsiteX4459" fmla="*/ 1481268 w 2046803"/>
              <a:gd name="connsiteY4459" fmla="*/ 1016553 h 2191719"/>
              <a:gd name="connsiteX4460" fmla="*/ 1481809 w 2046803"/>
              <a:gd name="connsiteY4460" fmla="*/ 1015868 h 2191719"/>
              <a:gd name="connsiteX4461" fmla="*/ 1480835 w 2046803"/>
              <a:gd name="connsiteY4461" fmla="*/ 1014030 h 2191719"/>
              <a:gd name="connsiteX4462" fmla="*/ 1480871 w 2046803"/>
              <a:gd name="connsiteY4462" fmla="*/ 1014066 h 2191719"/>
              <a:gd name="connsiteX4463" fmla="*/ 1480907 w 2046803"/>
              <a:gd name="connsiteY4463" fmla="*/ 1014066 h 2191719"/>
              <a:gd name="connsiteX4464" fmla="*/ 1481772 w 2046803"/>
              <a:gd name="connsiteY4464" fmla="*/ 1014895 h 2191719"/>
              <a:gd name="connsiteX4465" fmla="*/ 1481881 w 2046803"/>
              <a:gd name="connsiteY4465" fmla="*/ 1015796 h 2191719"/>
              <a:gd name="connsiteX4466" fmla="*/ 1481772 w 2046803"/>
              <a:gd name="connsiteY4466" fmla="*/ 1014859 h 2191719"/>
              <a:gd name="connsiteX4467" fmla="*/ 1480907 w 2046803"/>
              <a:gd name="connsiteY4467" fmla="*/ 1014030 h 2191719"/>
              <a:gd name="connsiteX4468" fmla="*/ 1508924 w 2046803"/>
              <a:gd name="connsiteY4468" fmla="*/ 1012841 h 2191719"/>
              <a:gd name="connsiteX4469" fmla="*/ 1508924 w 2046803"/>
              <a:gd name="connsiteY4469" fmla="*/ 1012877 h 2191719"/>
              <a:gd name="connsiteX4470" fmla="*/ 1510583 w 2046803"/>
              <a:gd name="connsiteY4470" fmla="*/ 1012877 h 2191719"/>
              <a:gd name="connsiteX4471" fmla="*/ 1510583 w 2046803"/>
              <a:gd name="connsiteY4471" fmla="*/ 1012841 h 2191719"/>
              <a:gd name="connsiteX4472" fmla="*/ 1478131 w 2046803"/>
              <a:gd name="connsiteY4472" fmla="*/ 1012805 h 2191719"/>
              <a:gd name="connsiteX4473" fmla="*/ 1478167 w 2046803"/>
              <a:gd name="connsiteY4473" fmla="*/ 1012805 h 2191719"/>
              <a:gd name="connsiteX4474" fmla="*/ 1479429 w 2046803"/>
              <a:gd name="connsiteY4474" fmla="*/ 1014030 h 2191719"/>
              <a:gd name="connsiteX4475" fmla="*/ 1478167 w 2046803"/>
              <a:gd name="connsiteY4475" fmla="*/ 1012805 h 2191719"/>
              <a:gd name="connsiteX4476" fmla="*/ 1476400 w 2046803"/>
              <a:gd name="connsiteY4476" fmla="*/ 1010174 h 2191719"/>
              <a:gd name="connsiteX4477" fmla="*/ 1477157 w 2046803"/>
              <a:gd name="connsiteY4477" fmla="*/ 1011544 h 2191719"/>
              <a:gd name="connsiteX4478" fmla="*/ 1477518 w 2046803"/>
              <a:gd name="connsiteY4478" fmla="*/ 1012805 h 2191719"/>
              <a:gd name="connsiteX4479" fmla="*/ 1477157 w 2046803"/>
              <a:gd name="connsiteY4479" fmla="*/ 1011508 h 2191719"/>
              <a:gd name="connsiteX4480" fmla="*/ 1476075 w 2046803"/>
              <a:gd name="connsiteY4480" fmla="*/ 1008408 h 2191719"/>
              <a:gd name="connsiteX4481" fmla="*/ 1476400 w 2046803"/>
              <a:gd name="connsiteY4481" fmla="*/ 1008805 h 2191719"/>
              <a:gd name="connsiteX4482" fmla="*/ 1476400 w 2046803"/>
              <a:gd name="connsiteY4482" fmla="*/ 1008768 h 2191719"/>
              <a:gd name="connsiteX4483" fmla="*/ 1476436 w 2046803"/>
              <a:gd name="connsiteY4483" fmla="*/ 1007327 h 2191719"/>
              <a:gd name="connsiteX4484" fmla="*/ 1476003 w 2046803"/>
              <a:gd name="connsiteY4484" fmla="*/ 1007976 h 2191719"/>
              <a:gd name="connsiteX4485" fmla="*/ 1476436 w 2046803"/>
              <a:gd name="connsiteY4485" fmla="*/ 1007363 h 2191719"/>
              <a:gd name="connsiteX4486" fmla="*/ 1475246 w 2046803"/>
              <a:gd name="connsiteY4486" fmla="*/ 1005777 h 2191719"/>
              <a:gd name="connsiteX4487" fmla="*/ 1475895 w 2046803"/>
              <a:gd name="connsiteY4487" fmla="*/ 1006282 h 2191719"/>
              <a:gd name="connsiteX4488" fmla="*/ 1476472 w 2046803"/>
              <a:gd name="connsiteY4488" fmla="*/ 1007327 h 2191719"/>
              <a:gd name="connsiteX4489" fmla="*/ 1476508 w 2046803"/>
              <a:gd name="connsiteY4489" fmla="*/ 1007327 h 2191719"/>
              <a:gd name="connsiteX4490" fmla="*/ 1475895 w 2046803"/>
              <a:gd name="connsiteY4490" fmla="*/ 1006282 h 2191719"/>
              <a:gd name="connsiteX4491" fmla="*/ 1474994 w 2046803"/>
              <a:gd name="connsiteY4491" fmla="*/ 1003254 h 2191719"/>
              <a:gd name="connsiteX4492" fmla="*/ 1474994 w 2046803"/>
              <a:gd name="connsiteY4492" fmla="*/ 1003290 h 2191719"/>
              <a:gd name="connsiteX4493" fmla="*/ 1475246 w 2046803"/>
              <a:gd name="connsiteY4493" fmla="*/ 1003579 h 2191719"/>
              <a:gd name="connsiteX4494" fmla="*/ 1475246 w 2046803"/>
              <a:gd name="connsiteY4494" fmla="*/ 1003543 h 2191719"/>
              <a:gd name="connsiteX4495" fmla="*/ 1514405 w 2046803"/>
              <a:gd name="connsiteY4495" fmla="*/ 1002894 h 2191719"/>
              <a:gd name="connsiteX4496" fmla="*/ 1514405 w 2046803"/>
              <a:gd name="connsiteY4496" fmla="*/ 1002930 h 2191719"/>
              <a:gd name="connsiteX4497" fmla="*/ 1514802 w 2046803"/>
              <a:gd name="connsiteY4497" fmla="*/ 1003254 h 2191719"/>
              <a:gd name="connsiteX4498" fmla="*/ 1515234 w 2046803"/>
              <a:gd name="connsiteY4498" fmla="*/ 1003290 h 2191719"/>
              <a:gd name="connsiteX4499" fmla="*/ 1516244 w 2046803"/>
              <a:gd name="connsiteY4499" fmla="*/ 1003326 h 2191719"/>
              <a:gd name="connsiteX4500" fmla="*/ 1514802 w 2046803"/>
              <a:gd name="connsiteY4500" fmla="*/ 1003218 h 2191719"/>
              <a:gd name="connsiteX4501" fmla="*/ 1514153 w 2046803"/>
              <a:gd name="connsiteY4501" fmla="*/ 1002497 h 2191719"/>
              <a:gd name="connsiteX4502" fmla="*/ 1513215 w 2046803"/>
              <a:gd name="connsiteY4502" fmla="*/ 1002570 h 2191719"/>
              <a:gd name="connsiteX4503" fmla="*/ 1512891 w 2046803"/>
              <a:gd name="connsiteY4503" fmla="*/ 1002642 h 2191719"/>
              <a:gd name="connsiteX4504" fmla="*/ 1513179 w 2046803"/>
              <a:gd name="connsiteY4504" fmla="*/ 1002606 h 2191719"/>
              <a:gd name="connsiteX4505" fmla="*/ 1513395 w 2046803"/>
              <a:gd name="connsiteY4505" fmla="*/ 1002606 h 2191719"/>
              <a:gd name="connsiteX4506" fmla="*/ 1514405 w 2046803"/>
              <a:gd name="connsiteY4506" fmla="*/ 1002461 h 2191719"/>
              <a:gd name="connsiteX4507" fmla="*/ 1514369 w 2046803"/>
              <a:gd name="connsiteY4507" fmla="*/ 1002497 h 2191719"/>
              <a:gd name="connsiteX4508" fmla="*/ 1514369 w 2046803"/>
              <a:gd name="connsiteY4508" fmla="*/ 1002534 h 2191719"/>
              <a:gd name="connsiteX4509" fmla="*/ 1514405 w 2046803"/>
              <a:gd name="connsiteY4509" fmla="*/ 1002497 h 2191719"/>
              <a:gd name="connsiteX4510" fmla="*/ 1520607 w 2046803"/>
              <a:gd name="connsiteY4510" fmla="*/ 1001777 h 2191719"/>
              <a:gd name="connsiteX4511" fmla="*/ 1521040 w 2046803"/>
              <a:gd name="connsiteY4511" fmla="*/ 1002065 h 2191719"/>
              <a:gd name="connsiteX4512" fmla="*/ 1521256 w 2046803"/>
              <a:gd name="connsiteY4512" fmla="*/ 1002173 h 2191719"/>
              <a:gd name="connsiteX4513" fmla="*/ 1523059 w 2046803"/>
              <a:gd name="connsiteY4513" fmla="*/ 1001669 h 2191719"/>
              <a:gd name="connsiteX4514" fmla="*/ 1522158 w 2046803"/>
              <a:gd name="connsiteY4514" fmla="*/ 1001777 h 2191719"/>
              <a:gd name="connsiteX4515" fmla="*/ 1522230 w 2046803"/>
              <a:gd name="connsiteY4515" fmla="*/ 1001777 h 2191719"/>
              <a:gd name="connsiteX4516" fmla="*/ 1524970 w 2046803"/>
              <a:gd name="connsiteY4516" fmla="*/ 1001236 h 2191719"/>
              <a:gd name="connsiteX4517" fmla="*/ 1523924 w 2046803"/>
              <a:gd name="connsiteY4517" fmla="*/ 1001344 h 2191719"/>
              <a:gd name="connsiteX4518" fmla="*/ 1523708 w 2046803"/>
              <a:gd name="connsiteY4518" fmla="*/ 1001452 h 2191719"/>
              <a:gd name="connsiteX4519" fmla="*/ 1523960 w 2046803"/>
              <a:gd name="connsiteY4519" fmla="*/ 1001344 h 2191719"/>
              <a:gd name="connsiteX4520" fmla="*/ 1519958 w 2046803"/>
              <a:gd name="connsiteY4520" fmla="*/ 1000479 h 2191719"/>
              <a:gd name="connsiteX4521" fmla="*/ 1519453 w 2046803"/>
              <a:gd name="connsiteY4521" fmla="*/ 1000587 h 2191719"/>
              <a:gd name="connsiteX4522" fmla="*/ 1519958 w 2046803"/>
              <a:gd name="connsiteY4522" fmla="*/ 1000479 h 2191719"/>
              <a:gd name="connsiteX4523" fmla="*/ 1519958 w 2046803"/>
              <a:gd name="connsiteY4523" fmla="*/ 1000515 h 2191719"/>
              <a:gd name="connsiteX4524" fmla="*/ 1520030 w 2046803"/>
              <a:gd name="connsiteY4524" fmla="*/ 1000515 h 2191719"/>
              <a:gd name="connsiteX4525" fmla="*/ 1520499 w 2046803"/>
              <a:gd name="connsiteY4525" fmla="*/ 1000912 h 2191719"/>
              <a:gd name="connsiteX4526" fmla="*/ 1541953 w 2046803"/>
              <a:gd name="connsiteY4526" fmla="*/ 998173 h 2191719"/>
              <a:gd name="connsiteX4527" fmla="*/ 1542206 w 2046803"/>
              <a:gd name="connsiteY4527" fmla="*/ 998569 h 2191719"/>
              <a:gd name="connsiteX4528" fmla="*/ 1542494 w 2046803"/>
              <a:gd name="connsiteY4528" fmla="*/ 999038 h 2191719"/>
              <a:gd name="connsiteX4529" fmla="*/ 1517001 w 2046803"/>
              <a:gd name="connsiteY4529" fmla="*/ 998173 h 2191719"/>
              <a:gd name="connsiteX4530" fmla="*/ 1516136 w 2046803"/>
              <a:gd name="connsiteY4530" fmla="*/ 998281 h 2191719"/>
              <a:gd name="connsiteX4531" fmla="*/ 1517001 w 2046803"/>
              <a:gd name="connsiteY4531" fmla="*/ 998173 h 2191719"/>
              <a:gd name="connsiteX4532" fmla="*/ 1517001 w 2046803"/>
              <a:gd name="connsiteY4532" fmla="*/ 998209 h 2191719"/>
              <a:gd name="connsiteX4533" fmla="*/ 1517073 w 2046803"/>
              <a:gd name="connsiteY4533" fmla="*/ 998209 h 2191719"/>
              <a:gd name="connsiteX4534" fmla="*/ 1517470 w 2046803"/>
              <a:gd name="connsiteY4534" fmla="*/ 999614 h 2191719"/>
              <a:gd name="connsiteX4535" fmla="*/ 1517758 w 2046803"/>
              <a:gd name="connsiteY4535" fmla="*/ 1000912 h 2191719"/>
              <a:gd name="connsiteX4536" fmla="*/ 1517470 w 2046803"/>
              <a:gd name="connsiteY4536" fmla="*/ 999578 h 2191719"/>
              <a:gd name="connsiteX4537" fmla="*/ 1517073 w 2046803"/>
              <a:gd name="connsiteY4537" fmla="*/ 998173 h 2191719"/>
              <a:gd name="connsiteX4538" fmla="*/ 887066 w 2046803"/>
              <a:gd name="connsiteY4538" fmla="*/ 997704 h 2191719"/>
              <a:gd name="connsiteX4539" fmla="*/ 886633 w 2046803"/>
              <a:gd name="connsiteY4539" fmla="*/ 998028 h 2191719"/>
              <a:gd name="connsiteX4540" fmla="*/ 884578 w 2046803"/>
              <a:gd name="connsiteY4540" fmla="*/ 997956 h 2191719"/>
              <a:gd name="connsiteX4541" fmla="*/ 886056 w 2046803"/>
              <a:gd name="connsiteY4541" fmla="*/ 998028 h 2191719"/>
              <a:gd name="connsiteX4542" fmla="*/ 886633 w 2046803"/>
              <a:gd name="connsiteY4542" fmla="*/ 998028 h 2191719"/>
              <a:gd name="connsiteX4543" fmla="*/ 887066 w 2046803"/>
              <a:gd name="connsiteY4543" fmla="*/ 997704 h 2191719"/>
              <a:gd name="connsiteX4544" fmla="*/ 887607 w 2046803"/>
              <a:gd name="connsiteY4544" fmla="*/ 997704 h 2191719"/>
              <a:gd name="connsiteX4545" fmla="*/ 1548264 w 2046803"/>
              <a:gd name="connsiteY4545" fmla="*/ 996839 h 2191719"/>
              <a:gd name="connsiteX4546" fmla="*/ 1548264 w 2046803"/>
              <a:gd name="connsiteY4546" fmla="*/ 996875 h 2191719"/>
              <a:gd name="connsiteX4547" fmla="*/ 1548444 w 2046803"/>
              <a:gd name="connsiteY4547" fmla="*/ 997236 h 2191719"/>
              <a:gd name="connsiteX4548" fmla="*/ 1548480 w 2046803"/>
              <a:gd name="connsiteY4548" fmla="*/ 997380 h 2191719"/>
              <a:gd name="connsiteX4549" fmla="*/ 1547326 w 2046803"/>
              <a:gd name="connsiteY4549" fmla="*/ 996839 h 2191719"/>
              <a:gd name="connsiteX4550" fmla="*/ 1546497 w 2046803"/>
              <a:gd name="connsiteY4550" fmla="*/ 997055 h 2191719"/>
              <a:gd name="connsiteX4551" fmla="*/ 1528792 w 2046803"/>
              <a:gd name="connsiteY4551" fmla="*/ 995578 h 2191719"/>
              <a:gd name="connsiteX4552" fmla="*/ 1530307 w 2046803"/>
              <a:gd name="connsiteY4552" fmla="*/ 996479 h 2191719"/>
              <a:gd name="connsiteX4553" fmla="*/ 1530884 w 2046803"/>
              <a:gd name="connsiteY4553" fmla="*/ 996839 h 2191719"/>
              <a:gd name="connsiteX4554" fmla="*/ 1532398 w 2046803"/>
              <a:gd name="connsiteY4554" fmla="*/ 997992 h 2191719"/>
              <a:gd name="connsiteX4555" fmla="*/ 1532723 w 2046803"/>
              <a:gd name="connsiteY4555" fmla="*/ 998389 h 2191719"/>
              <a:gd name="connsiteX4556" fmla="*/ 1533444 w 2046803"/>
              <a:gd name="connsiteY4556" fmla="*/ 999146 h 2191719"/>
              <a:gd name="connsiteX4557" fmla="*/ 1532398 w 2046803"/>
              <a:gd name="connsiteY4557" fmla="*/ 997992 h 2191719"/>
              <a:gd name="connsiteX4558" fmla="*/ 1530884 w 2046803"/>
              <a:gd name="connsiteY4558" fmla="*/ 996803 h 2191719"/>
              <a:gd name="connsiteX4559" fmla="*/ 882378 w 2046803"/>
              <a:gd name="connsiteY4559" fmla="*/ 994677 h 2191719"/>
              <a:gd name="connsiteX4560" fmla="*/ 883352 w 2046803"/>
              <a:gd name="connsiteY4560" fmla="*/ 995001 h 2191719"/>
              <a:gd name="connsiteX4561" fmla="*/ 883388 w 2046803"/>
              <a:gd name="connsiteY4561" fmla="*/ 995001 h 2191719"/>
              <a:gd name="connsiteX4562" fmla="*/ 1465582 w 2046803"/>
              <a:gd name="connsiteY4562" fmla="*/ 985919 h 2191719"/>
              <a:gd name="connsiteX4563" fmla="*/ 1465582 w 2046803"/>
              <a:gd name="connsiteY4563" fmla="*/ 985955 h 2191719"/>
              <a:gd name="connsiteX4564" fmla="*/ 1465943 w 2046803"/>
              <a:gd name="connsiteY4564" fmla="*/ 986387 h 2191719"/>
              <a:gd name="connsiteX4565" fmla="*/ 1466376 w 2046803"/>
              <a:gd name="connsiteY4565" fmla="*/ 986892 h 2191719"/>
              <a:gd name="connsiteX4566" fmla="*/ 1466989 w 2046803"/>
              <a:gd name="connsiteY4566" fmla="*/ 987613 h 2191719"/>
              <a:gd name="connsiteX4567" fmla="*/ 1467638 w 2046803"/>
              <a:gd name="connsiteY4567" fmla="*/ 988045 h 2191719"/>
              <a:gd name="connsiteX4568" fmla="*/ 1468287 w 2046803"/>
              <a:gd name="connsiteY4568" fmla="*/ 988262 h 2191719"/>
              <a:gd name="connsiteX4569" fmla="*/ 1468359 w 2046803"/>
              <a:gd name="connsiteY4569" fmla="*/ 989127 h 2191719"/>
              <a:gd name="connsiteX4570" fmla="*/ 1468719 w 2046803"/>
              <a:gd name="connsiteY4570" fmla="*/ 989955 h 2191719"/>
              <a:gd name="connsiteX4571" fmla="*/ 1469332 w 2046803"/>
              <a:gd name="connsiteY4571" fmla="*/ 990568 h 2191719"/>
              <a:gd name="connsiteX4572" fmla="*/ 1469981 w 2046803"/>
              <a:gd name="connsiteY4572" fmla="*/ 991397 h 2191719"/>
              <a:gd name="connsiteX4573" fmla="*/ 1470414 w 2046803"/>
              <a:gd name="connsiteY4573" fmla="*/ 992262 h 2191719"/>
              <a:gd name="connsiteX4574" fmla="*/ 1470991 w 2046803"/>
              <a:gd name="connsiteY4574" fmla="*/ 993812 h 2191719"/>
              <a:gd name="connsiteX4575" fmla="*/ 1471748 w 2046803"/>
              <a:gd name="connsiteY4575" fmla="*/ 995001 h 2191719"/>
              <a:gd name="connsiteX4576" fmla="*/ 1471965 w 2046803"/>
              <a:gd name="connsiteY4576" fmla="*/ 996839 h 2191719"/>
              <a:gd name="connsiteX4577" fmla="*/ 1472830 w 2046803"/>
              <a:gd name="connsiteY4577" fmla="*/ 997055 h 2191719"/>
              <a:gd name="connsiteX4578" fmla="*/ 1472938 w 2046803"/>
              <a:gd name="connsiteY4578" fmla="*/ 997091 h 2191719"/>
              <a:gd name="connsiteX4579" fmla="*/ 1473551 w 2046803"/>
              <a:gd name="connsiteY4579" fmla="*/ 997920 h 2191719"/>
              <a:gd name="connsiteX4580" fmla="*/ 1474344 w 2046803"/>
              <a:gd name="connsiteY4580" fmla="*/ 999182 h 2191719"/>
              <a:gd name="connsiteX4581" fmla="*/ 1474813 w 2046803"/>
              <a:gd name="connsiteY4581" fmla="*/ 1000011 h 2191719"/>
              <a:gd name="connsiteX4582" fmla="*/ 1474994 w 2046803"/>
              <a:gd name="connsiteY4582" fmla="*/ 1001164 h 2191719"/>
              <a:gd name="connsiteX4583" fmla="*/ 1474994 w 2046803"/>
              <a:gd name="connsiteY4583" fmla="*/ 1001128 h 2191719"/>
              <a:gd name="connsiteX4584" fmla="*/ 1474813 w 2046803"/>
              <a:gd name="connsiteY4584" fmla="*/ 1000011 h 2191719"/>
              <a:gd name="connsiteX4585" fmla="*/ 1474344 w 2046803"/>
              <a:gd name="connsiteY4585" fmla="*/ 999146 h 2191719"/>
              <a:gd name="connsiteX4586" fmla="*/ 1473551 w 2046803"/>
              <a:gd name="connsiteY4586" fmla="*/ 997920 h 2191719"/>
              <a:gd name="connsiteX4587" fmla="*/ 1472938 w 2046803"/>
              <a:gd name="connsiteY4587" fmla="*/ 997055 h 2191719"/>
              <a:gd name="connsiteX4588" fmla="*/ 1471965 w 2046803"/>
              <a:gd name="connsiteY4588" fmla="*/ 996839 h 2191719"/>
              <a:gd name="connsiteX4589" fmla="*/ 1471748 w 2046803"/>
              <a:gd name="connsiteY4589" fmla="*/ 994965 h 2191719"/>
              <a:gd name="connsiteX4590" fmla="*/ 1470991 w 2046803"/>
              <a:gd name="connsiteY4590" fmla="*/ 993812 h 2191719"/>
              <a:gd name="connsiteX4591" fmla="*/ 1470414 w 2046803"/>
              <a:gd name="connsiteY4591" fmla="*/ 992226 h 2191719"/>
              <a:gd name="connsiteX4592" fmla="*/ 1469981 w 2046803"/>
              <a:gd name="connsiteY4592" fmla="*/ 991397 h 2191719"/>
              <a:gd name="connsiteX4593" fmla="*/ 1469332 w 2046803"/>
              <a:gd name="connsiteY4593" fmla="*/ 990532 h 2191719"/>
              <a:gd name="connsiteX4594" fmla="*/ 1468719 w 2046803"/>
              <a:gd name="connsiteY4594" fmla="*/ 989919 h 2191719"/>
              <a:gd name="connsiteX4595" fmla="*/ 1468359 w 2046803"/>
              <a:gd name="connsiteY4595" fmla="*/ 989090 h 2191719"/>
              <a:gd name="connsiteX4596" fmla="*/ 1468287 w 2046803"/>
              <a:gd name="connsiteY4596" fmla="*/ 988226 h 2191719"/>
              <a:gd name="connsiteX4597" fmla="*/ 1467638 w 2046803"/>
              <a:gd name="connsiteY4597" fmla="*/ 988009 h 2191719"/>
              <a:gd name="connsiteX4598" fmla="*/ 1466989 w 2046803"/>
              <a:gd name="connsiteY4598" fmla="*/ 987577 h 2191719"/>
              <a:gd name="connsiteX4599" fmla="*/ 1466376 w 2046803"/>
              <a:gd name="connsiteY4599" fmla="*/ 986892 h 2191719"/>
              <a:gd name="connsiteX4600" fmla="*/ 1465943 w 2046803"/>
              <a:gd name="connsiteY4600" fmla="*/ 986351 h 2191719"/>
              <a:gd name="connsiteX4601" fmla="*/ 1464933 w 2046803"/>
              <a:gd name="connsiteY4601" fmla="*/ 984369 h 2191719"/>
              <a:gd name="connsiteX4602" fmla="*/ 1465582 w 2046803"/>
              <a:gd name="connsiteY4602" fmla="*/ 985090 h 2191719"/>
              <a:gd name="connsiteX4603" fmla="*/ 889265 w 2046803"/>
              <a:gd name="connsiteY4603" fmla="*/ 983468 h 2191719"/>
              <a:gd name="connsiteX4604" fmla="*/ 889265 w 2046803"/>
              <a:gd name="connsiteY4604" fmla="*/ 983504 h 2191719"/>
              <a:gd name="connsiteX4605" fmla="*/ 889301 w 2046803"/>
              <a:gd name="connsiteY4605" fmla="*/ 983504 h 2191719"/>
              <a:gd name="connsiteX4606" fmla="*/ 889626 w 2046803"/>
              <a:gd name="connsiteY4606" fmla="*/ 984009 h 2191719"/>
              <a:gd name="connsiteX4607" fmla="*/ 890023 w 2046803"/>
              <a:gd name="connsiteY4607" fmla="*/ 984513 h 2191719"/>
              <a:gd name="connsiteX4608" fmla="*/ 889626 w 2046803"/>
              <a:gd name="connsiteY4608" fmla="*/ 984009 h 2191719"/>
              <a:gd name="connsiteX4609" fmla="*/ 889301 w 2046803"/>
              <a:gd name="connsiteY4609" fmla="*/ 983468 h 2191719"/>
              <a:gd name="connsiteX4610" fmla="*/ 1463960 w 2046803"/>
              <a:gd name="connsiteY4610" fmla="*/ 983000 h 2191719"/>
              <a:gd name="connsiteX4611" fmla="*/ 1464032 w 2046803"/>
              <a:gd name="connsiteY4611" fmla="*/ 983000 h 2191719"/>
              <a:gd name="connsiteX4612" fmla="*/ 1464933 w 2046803"/>
              <a:gd name="connsiteY4612" fmla="*/ 983648 h 2191719"/>
              <a:gd name="connsiteX4613" fmla="*/ 1464933 w 2046803"/>
              <a:gd name="connsiteY4613" fmla="*/ 983612 h 2191719"/>
              <a:gd name="connsiteX4614" fmla="*/ 1464032 w 2046803"/>
              <a:gd name="connsiteY4614" fmla="*/ 983000 h 2191719"/>
              <a:gd name="connsiteX4615" fmla="*/ 887102 w 2046803"/>
              <a:gd name="connsiteY4615" fmla="*/ 982856 h 2191719"/>
              <a:gd name="connsiteX4616" fmla="*/ 887318 w 2046803"/>
              <a:gd name="connsiteY4616" fmla="*/ 983036 h 2191719"/>
              <a:gd name="connsiteX4617" fmla="*/ 887895 w 2046803"/>
              <a:gd name="connsiteY4617" fmla="*/ 983432 h 2191719"/>
              <a:gd name="connsiteX4618" fmla="*/ 1569213 w 2046803"/>
              <a:gd name="connsiteY4618" fmla="*/ 981594 h 2191719"/>
              <a:gd name="connsiteX4619" fmla="*/ 1568492 w 2046803"/>
              <a:gd name="connsiteY4619" fmla="*/ 981810 h 2191719"/>
              <a:gd name="connsiteX4620" fmla="*/ 1567483 w 2046803"/>
              <a:gd name="connsiteY4620" fmla="*/ 982243 h 2191719"/>
              <a:gd name="connsiteX4621" fmla="*/ 1566906 w 2046803"/>
              <a:gd name="connsiteY4621" fmla="*/ 982495 h 2191719"/>
              <a:gd name="connsiteX4622" fmla="*/ 1566509 w 2046803"/>
              <a:gd name="connsiteY4622" fmla="*/ 982675 h 2191719"/>
              <a:gd name="connsiteX4623" fmla="*/ 1566076 w 2046803"/>
              <a:gd name="connsiteY4623" fmla="*/ 982243 h 2191719"/>
              <a:gd name="connsiteX4624" fmla="*/ 1566473 w 2046803"/>
              <a:gd name="connsiteY4624" fmla="*/ 982675 h 2191719"/>
              <a:gd name="connsiteX4625" fmla="*/ 1566509 w 2046803"/>
              <a:gd name="connsiteY4625" fmla="*/ 982675 h 2191719"/>
              <a:gd name="connsiteX4626" fmla="*/ 1566761 w 2046803"/>
              <a:gd name="connsiteY4626" fmla="*/ 982567 h 2191719"/>
              <a:gd name="connsiteX4627" fmla="*/ 1566906 w 2046803"/>
              <a:gd name="connsiteY4627" fmla="*/ 982495 h 2191719"/>
              <a:gd name="connsiteX4628" fmla="*/ 1567014 w 2046803"/>
              <a:gd name="connsiteY4628" fmla="*/ 982423 h 2191719"/>
              <a:gd name="connsiteX4629" fmla="*/ 1567483 w 2046803"/>
              <a:gd name="connsiteY4629" fmla="*/ 982243 h 2191719"/>
              <a:gd name="connsiteX4630" fmla="*/ 1568492 w 2046803"/>
              <a:gd name="connsiteY4630" fmla="*/ 981810 h 2191719"/>
              <a:gd name="connsiteX4631" fmla="*/ 1569177 w 2046803"/>
              <a:gd name="connsiteY4631" fmla="*/ 981630 h 2191719"/>
              <a:gd name="connsiteX4632" fmla="*/ 1462626 w 2046803"/>
              <a:gd name="connsiteY4632" fmla="*/ 981522 h 2191719"/>
              <a:gd name="connsiteX4633" fmla="*/ 1462698 w 2046803"/>
              <a:gd name="connsiteY4633" fmla="*/ 981522 h 2191719"/>
              <a:gd name="connsiteX4634" fmla="*/ 1463311 w 2046803"/>
              <a:gd name="connsiteY4634" fmla="*/ 981738 h 2191719"/>
              <a:gd name="connsiteX4635" fmla="*/ 1463419 w 2046803"/>
              <a:gd name="connsiteY4635" fmla="*/ 983000 h 2191719"/>
              <a:gd name="connsiteX4636" fmla="*/ 1463311 w 2046803"/>
              <a:gd name="connsiteY4636" fmla="*/ 981738 h 2191719"/>
              <a:gd name="connsiteX4637" fmla="*/ 1462698 w 2046803"/>
              <a:gd name="connsiteY4637" fmla="*/ 981522 h 2191719"/>
              <a:gd name="connsiteX4638" fmla="*/ 1571197 w 2046803"/>
              <a:gd name="connsiteY4638" fmla="*/ 981090 h 2191719"/>
              <a:gd name="connsiteX4639" fmla="*/ 1571233 w 2046803"/>
              <a:gd name="connsiteY4639" fmla="*/ 981090 h 2191719"/>
              <a:gd name="connsiteX4640" fmla="*/ 1572747 w 2046803"/>
              <a:gd name="connsiteY4640" fmla="*/ 981810 h 2191719"/>
              <a:gd name="connsiteX4641" fmla="*/ 1573432 w 2046803"/>
              <a:gd name="connsiteY4641" fmla="*/ 982243 h 2191719"/>
              <a:gd name="connsiteX4642" fmla="*/ 1572747 w 2046803"/>
              <a:gd name="connsiteY4642" fmla="*/ 981810 h 2191719"/>
              <a:gd name="connsiteX4643" fmla="*/ 1571233 w 2046803"/>
              <a:gd name="connsiteY4643" fmla="*/ 981090 h 2191719"/>
              <a:gd name="connsiteX4644" fmla="*/ 1563228 w 2046803"/>
              <a:gd name="connsiteY4644" fmla="*/ 979936 h 2191719"/>
              <a:gd name="connsiteX4645" fmla="*/ 1563480 w 2046803"/>
              <a:gd name="connsiteY4645" fmla="*/ 980116 h 2191719"/>
              <a:gd name="connsiteX4646" fmla="*/ 1564634 w 2046803"/>
              <a:gd name="connsiteY4646" fmla="*/ 980801 h 2191719"/>
              <a:gd name="connsiteX4647" fmla="*/ 1566076 w 2046803"/>
              <a:gd name="connsiteY4647" fmla="*/ 981486 h 2191719"/>
              <a:gd name="connsiteX4648" fmla="*/ 1564634 w 2046803"/>
              <a:gd name="connsiteY4648" fmla="*/ 980801 h 2191719"/>
              <a:gd name="connsiteX4649" fmla="*/ 1459849 w 2046803"/>
              <a:gd name="connsiteY4649" fmla="*/ 979828 h 2191719"/>
              <a:gd name="connsiteX4650" fmla="*/ 1460895 w 2046803"/>
              <a:gd name="connsiteY4650" fmla="*/ 980152 h 2191719"/>
              <a:gd name="connsiteX4651" fmla="*/ 1461328 w 2046803"/>
              <a:gd name="connsiteY4651" fmla="*/ 981017 h 2191719"/>
              <a:gd name="connsiteX4652" fmla="*/ 1461832 w 2046803"/>
              <a:gd name="connsiteY4652" fmla="*/ 981522 h 2191719"/>
              <a:gd name="connsiteX4653" fmla="*/ 1461328 w 2046803"/>
              <a:gd name="connsiteY4653" fmla="*/ 981017 h 2191719"/>
              <a:gd name="connsiteX4654" fmla="*/ 1460895 w 2046803"/>
              <a:gd name="connsiteY4654" fmla="*/ 980152 h 2191719"/>
              <a:gd name="connsiteX4655" fmla="*/ 1560920 w 2046803"/>
              <a:gd name="connsiteY4655" fmla="*/ 978675 h 2191719"/>
              <a:gd name="connsiteX4656" fmla="*/ 1560523 w 2046803"/>
              <a:gd name="connsiteY4656" fmla="*/ 978855 h 2191719"/>
              <a:gd name="connsiteX4657" fmla="*/ 1560596 w 2046803"/>
              <a:gd name="connsiteY4657" fmla="*/ 978819 h 2191719"/>
              <a:gd name="connsiteX4658" fmla="*/ 1560920 w 2046803"/>
              <a:gd name="connsiteY4658" fmla="*/ 978675 h 2191719"/>
              <a:gd name="connsiteX4659" fmla="*/ 1561533 w 2046803"/>
              <a:gd name="connsiteY4659" fmla="*/ 978999 h 2191719"/>
              <a:gd name="connsiteX4660" fmla="*/ 1561749 w 2046803"/>
              <a:gd name="connsiteY4660" fmla="*/ 979071 h 2191719"/>
              <a:gd name="connsiteX4661" fmla="*/ 1460174 w 2046803"/>
              <a:gd name="connsiteY4661" fmla="*/ 977377 h 2191719"/>
              <a:gd name="connsiteX4662" fmla="*/ 1460138 w 2046803"/>
              <a:gd name="connsiteY4662" fmla="*/ 978927 h 2191719"/>
              <a:gd name="connsiteX4663" fmla="*/ 1459813 w 2046803"/>
              <a:gd name="connsiteY4663" fmla="*/ 979864 h 2191719"/>
              <a:gd name="connsiteX4664" fmla="*/ 1460138 w 2046803"/>
              <a:gd name="connsiteY4664" fmla="*/ 978927 h 2191719"/>
              <a:gd name="connsiteX4665" fmla="*/ 1573540 w 2046803"/>
              <a:gd name="connsiteY4665" fmla="*/ 977305 h 2191719"/>
              <a:gd name="connsiteX4666" fmla="*/ 1574983 w 2046803"/>
              <a:gd name="connsiteY4666" fmla="*/ 977522 h 2191719"/>
              <a:gd name="connsiteX4667" fmla="*/ 1576389 w 2046803"/>
              <a:gd name="connsiteY4667" fmla="*/ 977630 h 2191719"/>
              <a:gd name="connsiteX4668" fmla="*/ 1578048 w 2046803"/>
              <a:gd name="connsiteY4668" fmla="*/ 977846 h 2191719"/>
              <a:gd name="connsiteX4669" fmla="*/ 1580247 w 2046803"/>
              <a:gd name="connsiteY4669" fmla="*/ 978062 h 2191719"/>
              <a:gd name="connsiteX4670" fmla="*/ 1580500 w 2046803"/>
              <a:gd name="connsiteY4670" fmla="*/ 978098 h 2191719"/>
              <a:gd name="connsiteX4671" fmla="*/ 1581978 w 2046803"/>
              <a:gd name="connsiteY4671" fmla="*/ 978350 h 2191719"/>
              <a:gd name="connsiteX4672" fmla="*/ 1583853 w 2046803"/>
              <a:gd name="connsiteY4672" fmla="*/ 978567 h 2191719"/>
              <a:gd name="connsiteX4673" fmla="*/ 1581978 w 2046803"/>
              <a:gd name="connsiteY4673" fmla="*/ 978350 h 2191719"/>
              <a:gd name="connsiteX4674" fmla="*/ 1580283 w 2046803"/>
              <a:gd name="connsiteY4674" fmla="*/ 978062 h 2191719"/>
              <a:gd name="connsiteX4675" fmla="*/ 1578084 w 2046803"/>
              <a:gd name="connsiteY4675" fmla="*/ 977846 h 2191719"/>
              <a:gd name="connsiteX4676" fmla="*/ 1576389 w 2046803"/>
              <a:gd name="connsiteY4676" fmla="*/ 977630 h 2191719"/>
              <a:gd name="connsiteX4677" fmla="*/ 1575019 w 2046803"/>
              <a:gd name="connsiteY4677" fmla="*/ 977522 h 2191719"/>
              <a:gd name="connsiteX4678" fmla="*/ 1587747 w 2046803"/>
              <a:gd name="connsiteY4678" fmla="*/ 976909 h 2191719"/>
              <a:gd name="connsiteX4679" fmla="*/ 1587026 w 2046803"/>
              <a:gd name="connsiteY4679" fmla="*/ 977125 h 2191719"/>
              <a:gd name="connsiteX4680" fmla="*/ 1587783 w 2046803"/>
              <a:gd name="connsiteY4680" fmla="*/ 976909 h 2191719"/>
              <a:gd name="connsiteX4681" fmla="*/ 1571413 w 2046803"/>
              <a:gd name="connsiteY4681" fmla="*/ 976909 h 2191719"/>
              <a:gd name="connsiteX4682" fmla="*/ 1572026 w 2046803"/>
              <a:gd name="connsiteY4682" fmla="*/ 977197 h 2191719"/>
              <a:gd name="connsiteX4683" fmla="*/ 1572278 w 2046803"/>
              <a:gd name="connsiteY4683" fmla="*/ 977305 h 2191719"/>
              <a:gd name="connsiteX4684" fmla="*/ 1572314 w 2046803"/>
              <a:gd name="connsiteY4684" fmla="*/ 977305 h 2191719"/>
              <a:gd name="connsiteX4685" fmla="*/ 943533 w 2046803"/>
              <a:gd name="connsiteY4685" fmla="*/ 976621 h 2191719"/>
              <a:gd name="connsiteX4686" fmla="*/ 943605 w 2046803"/>
              <a:gd name="connsiteY4686" fmla="*/ 976657 h 2191719"/>
              <a:gd name="connsiteX4687" fmla="*/ 1459525 w 2046803"/>
              <a:gd name="connsiteY4687" fmla="*/ 976188 h 2191719"/>
              <a:gd name="connsiteX4688" fmla="*/ 1460246 w 2046803"/>
              <a:gd name="connsiteY4688" fmla="*/ 977341 h 2191719"/>
              <a:gd name="connsiteX4689" fmla="*/ 1460246 w 2046803"/>
              <a:gd name="connsiteY4689" fmla="*/ 977305 h 2191719"/>
              <a:gd name="connsiteX4690" fmla="*/ 936357 w 2046803"/>
              <a:gd name="connsiteY4690" fmla="*/ 973809 h 2191719"/>
              <a:gd name="connsiteX4691" fmla="*/ 937980 w 2046803"/>
              <a:gd name="connsiteY4691" fmla="*/ 975431 h 2191719"/>
              <a:gd name="connsiteX4692" fmla="*/ 1587206 w 2046803"/>
              <a:gd name="connsiteY4692" fmla="*/ 973521 h 2191719"/>
              <a:gd name="connsiteX4693" fmla="*/ 1586593 w 2046803"/>
              <a:gd name="connsiteY4693" fmla="*/ 974062 h 2191719"/>
              <a:gd name="connsiteX4694" fmla="*/ 1586918 w 2046803"/>
              <a:gd name="connsiteY4694" fmla="*/ 973773 h 2191719"/>
              <a:gd name="connsiteX4695" fmla="*/ 1587206 w 2046803"/>
              <a:gd name="connsiteY4695" fmla="*/ 973557 h 2191719"/>
              <a:gd name="connsiteX4696" fmla="*/ 892547 w 2046803"/>
              <a:gd name="connsiteY4696" fmla="*/ 973521 h 2191719"/>
              <a:gd name="connsiteX4697" fmla="*/ 892655 w 2046803"/>
              <a:gd name="connsiteY4697" fmla="*/ 973521 h 2191719"/>
              <a:gd name="connsiteX4698" fmla="*/ 893015 w 2046803"/>
              <a:gd name="connsiteY4698" fmla="*/ 973593 h 2191719"/>
              <a:gd name="connsiteX4699" fmla="*/ 893340 w 2046803"/>
              <a:gd name="connsiteY4699" fmla="*/ 973629 h 2191719"/>
              <a:gd name="connsiteX4700" fmla="*/ 893376 w 2046803"/>
              <a:gd name="connsiteY4700" fmla="*/ 973629 h 2191719"/>
              <a:gd name="connsiteX4701" fmla="*/ 893340 w 2046803"/>
              <a:gd name="connsiteY4701" fmla="*/ 973593 h 2191719"/>
              <a:gd name="connsiteX4702" fmla="*/ 892655 w 2046803"/>
              <a:gd name="connsiteY4702" fmla="*/ 973521 h 2191719"/>
              <a:gd name="connsiteX4703" fmla="*/ 882523 w 2046803"/>
              <a:gd name="connsiteY4703" fmla="*/ 973305 h 2191719"/>
              <a:gd name="connsiteX4704" fmla="*/ 882090 w 2046803"/>
              <a:gd name="connsiteY4704" fmla="*/ 973809 h 2191719"/>
              <a:gd name="connsiteX4705" fmla="*/ 882523 w 2046803"/>
              <a:gd name="connsiteY4705" fmla="*/ 973341 h 2191719"/>
              <a:gd name="connsiteX4706" fmla="*/ 882595 w 2046803"/>
              <a:gd name="connsiteY4706" fmla="*/ 973341 h 2191719"/>
              <a:gd name="connsiteX4707" fmla="*/ 882595 w 2046803"/>
              <a:gd name="connsiteY4707" fmla="*/ 973305 h 2191719"/>
              <a:gd name="connsiteX4708" fmla="*/ 883388 w 2046803"/>
              <a:gd name="connsiteY4708" fmla="*/ 972800 h 2191719"/>
              <a:gd name="connsiteX4709" fmla="*/ 882883 w 2046803"/>
              <a:gd name="connsiteY4709" fmla="*/ 973305 h 2191719"/>
              <a:gd name="connsiteX4710" fmla="*/ 882919 w 2046803"/>
              <a:gd name="connsiteY4710" fmla="*/ 973305 h 2191719"/>
              <a:gd name="connsiteX4711" fmla="*/ 883388 w 2046803"/>
              <a:gd name="connsiteY4711" fmla="*/ 972800 h 2191719"/>
              <a:gd name="connsiteX4712" fmla="*/ 883424 w 2046803"/>
              <a:gd name="connsiteY4712" fmla="*/ 972800 h 2191719"/>
              <a:gd name="connsiteX4713" fmla="*/ 933545 w 2046803"/>
              <a:gd name="connsiteY4713" fmla="*/ 972728 h 2191719"/>
              <a:gd name="connsiteX4714" fmla="*/ 933328 w 2046803"/>
              <a:gd name="connsiteY4714" fmla="*/ 972908 h 2191719"/>
              <a:gd name="connsiteX4715" fmla="*/ 933328 w 2046803"/>
              <a:gd name="connsiteY4715" fmla="*/ 972944 h 2191719"/>
              <a:gd name="connsiteX4716" fmla="*/ 1451123 w 2046803"/>
              <a:gd name="connsiteY4716" fmla="*/ 972404 h 2191719"/>
              <a:gd name="connsiteX4717" fmla="*/ 1451231 w 2046803"/>
              <a:gd name="connsiteY4717" fmla="*/ 972548 h 2191719"/>
              <a:gd name="connsiteX4718" fmla="*/ 1451448 w 2046803"/>
              <a:gd name="connsiteY4718" fmla="*/ 973377 h 2191719"/>
              <a:gd name="connsiteX4719" fmla="*/ 1451628 w 2046803"/>
              <a:gd name="connsiteY4719" fmla="*/ 974026 h 2191719"/>
              <a:gd name="connsiteX4720" fmla="*/ 1451664 w 2046803"/>
              <a:gd name="connsiteY4720" fmla="*/ 974098 h 2191719"/>
              <a:gd name="connsiteX4721" fmla="*/ 1451664 w 2046803"/>
              <a:gd name="connsiteY4721" fmla="*/ 974170 h 2191719"/>
              <a:gd name="connsiteX4722" fmla="*/ 1451772 w 2046803"/>
              <a:gd name="connsiteY4722" fmla="*/ 975756 h 2191719"/>
              <a:gd name="connsiteX4723" fmla="*/ 1452205 w 2046803"/>
              <a:gd name="connsiteY4723" fmla="*/ 976368 h 2191719"/>
              <a:gd name="connsiteX4724" fmla="*/ 1452421 w 2046803"/>
              <a:gd name="connsiteY4724" fmla="*/ 976621 h 2191719"/>
              <a:gd name="connsiteX4725" fmla="*/ 1451772 w 2046803"/>
              <a:gd name="connsiteY4725" fmla="*/ 975756 h 2191719"/>
              <a:gd name="connsiteX4726" fmla="*/ 1451664 w 2046803"/>
              <a:gd name="connsiteY4726" fmla="*/ 974098 h 2191719"/>
              <a:gd name="connsiteX4727" fmla="*/ 1451448 w 2046803"/>
              <a:gd name="connsiteY4727" fmla="*/ 973341 h 2191719"/>
              <a:gd name="connsiteX4728" fmla="*/ 1590380 w 2046803"/>
              <a:gd name="connsiteY4728" fmla="*/ 971863 h 2191719"/>
              <a:gd name="connsiteX4729" fmla="*/ 1589190 w 2046803"/>
              <a:gd name="connsiteY4729" fmla="*/ 972512 h 2191719"/>
              <a:gd name="connsiteX4730" fmla="*/ 1588505 w 2046803"/>
              <a:gd name="connsiteY4730" fmla="*/ 972728 h 2191719"/>
              <a:gd name="connsiteX4731" fmla="*/ 1589226 w 2046803"/>
              <a:gd name="connsiteY4731" fmla="*/ 972512 h 2191719"/>
              <a:gd name="connsiteX4732" fmla="*/ 1590380 w 2046803"/>
              <a:gd name="connsiteY4732" fmla="*/ 971863 h 2191719"/>
              <a:gd name="connsiteX4733" fmla="*/ 1590416 w 2046803"/>
              <a:gd name="connsiteY4733" fmla="*/ 971863 h 2191719"/>
              <a:gd name="connsiteX4734" fmla="*/ 885083 w 2046803"/>
              <a:gd name="connsiteY4734" fmla="*/ 971755 h 2191719"/>
              <a:gd name="connsiteX4735" fmla="*/ 884037 w 2046803"/>
              <a:gd name="connsiteY4735" fmla="*/ 972512 h 2191719"/>
              <a:gd name="connsiteX4736" fmla="*/ 883749 w 2046803"/>
              <a:gd name="connsiteY4736" fmla="*/ 972800 h 2191719"/>
              <a:gd name="connsiteX4737" fmla="*/ 884037 w 2046803"/>
              <a:gd name="connsiteY4737" fmla="*/ 972512 h 2191719"/>
              <a:gd name="connsiteX4738" fmla="*/ 884109 w 2046803"/>
              <a:gd name="connsiteY4738" fmla="*/ 972476 h 2191719"/>
              <a:gd name="connsiteX4739" fmla="*/ 884361 w 2046803"/>
              <a:gd name="connsiteY4739" fmla="*/ 972296 h 2191719"/>
              <a:gd name="connsiteX4740" fmla="*/ 885083 w 2046803"/>
              <a:gd name="connsiteY4740" fmla="*/ 971755 h 2191719"/>
              <a:gd name="connsiteX4741" fmla="*/ 885119 w 2046803"/>
              <a:gd name="connsiteY4741" fmla="*/ 971755 h 2191719"/>
              <a:gd name="connsiteX4742" fmla="*/ 886128 w 2046803"/>
              <a:gd name="connsiteY4742" fmla="*/ 970782 h 2191719"/>
              <a:gd name="connsiteX4743" fmla="*/ 885407 w 2046803"/>
              <a:gd name="connsiteY4743" fmla="*/ 971719 h 2191719"/>
              <a:gd name="connsiteX4744" fmla="*/ 885443 w 2046803"/>
              <a:gd name="connsiteY4744" fmla="*/ 971719 h 2191719"/>
              <a:gd name="connsiteX4745" fmla="*/ 886128 w 2046803"/>
              <a:gd name="connsiteY4745" fmla="*/ 970818 h 2191719"/>
              <a:gd name="connsiteX4746" fmla="*/ 886200 w 2046803"/>
              <a:gd name="connsiteY4746" fmla="*/ 970818 h 2191719"/>
              <a:gd name="connsiteX4747" fmla="*/ 886200 w 2046803"/>
              <a:gd name="connsiteY4747" fmla="*/ 970782 h 2191719"/>
              <a:gd name="connsiteX4748" fmla="*/ 1587855 w 2046803"/>
              <a:gd name="connsiteY4748" fmla="*/ 970386 h 2191719"/>
              <a:gd name="connsiteX4749" fmla="*/ 1588072 w 2046803"/>
              <a:gd name="connsiteY4749" fmla="*/ 970494 h 2191719"/>
              <a:gd name="connsiteX4750" fmla="*/ 1588577 w 2046803"/>
              <a:gd name="connsiteY4750" fmla="*/ 970782 h 2191719"/>
              <a:gd name="connsiteX4751" fmla="*/ 886994 w 2046803"/>
              <a:gd name="connsiteY4751" fmla="*/ 970277 h 2191719"/>
              <a:gd name="connsiteX4752" fmla="*/ 886381 w 2046803"/>
              <a:gd name="connsiteY4752" fmla="*/ 970782 h 2191719"/>
              <a:gd name="connsiteX4753" fmla="*/ 886994 w 2046803"/>
              <a:gd name="connsiteY4753" fmla="*/ 970277 h 2191719"/>
              <a:gd name="connsiteX4754" fmla="*/ 887030 w 2046803"/>
              <a:gd name="connsiteY4754" fmla="*/ 970277 h 2191719"/>
              <a:gd name="connsiteX4755" fmla="*/ 887535 w 2046803"/>
              <a:gd name="connsiteY4755" fmla="*/ 970097 h 2191719"/>
              <a:gd name="connsiteX4756" fmla="*/ 887318 w 2046803"/>
              <a:gd name="connsiteY4756" fmla="*/ 970277 h 2191719"/>
              <a:gd name="connsiteX4757" fmla="*/ 887535 w 2046803"/>
              <a:gd name="connsiteY4757" fmla="*/ 970097 h 2191719"/>
              <a:gd name="connsiteX4758" fmla="*/ 887571 w 2046803"/>
              <a:gd name="connsiteY4758" fmla="*/ 970097 h 2191719"/>
              <a:gd name="connsiteX4759" fmla="*/ 889734 w 2046803"/>
              <a:gd name="connsiteY4759" fmla="*/ 969232 h 2191719"/>
              <a:gd name="connsiteX4760" fmla="*/ 889193 w 2046803"/>
              <a:gd name="connsiteY4760" fmla="*/ 969412 h 2191719"/>
              <a:gd name="connsiteX4761" fmla="*/ 888544 w 2046803"/>
              <a:gd name="connsiteY4761" fmla="*/ 969737 h 2191719"/>
              <a:gd name="connsiteX4762" fmla="*/ 888039 w 2046803"/>
              <a:gd name="connsiteY4762" fmla="*/ 970061 h 2191719"/>
              <a:gd name="connsiteX4763" fmla="*/ 888075 w 2046803"/>
              <a:gd name="connsiteY4763" fmla="*/ 970061 h 2191719"/>
              <a:gd name="connsiteX4764" fmla="*/ 888544 w 2046803"/>
              <a:gd name="connsiteY4764" fmla="*/ 969737 h 2191719"/>
              <a:gd name="connsiteX4765" fmla="*/ 889193 w 2046803"/>
              <a:gd name="connsiteY4765" fmla="*/ 969449 h 2191719"/>
              <a:gd name="connsiteX4766" fmla="*/ 889590 w 2046803"/>
              <a:gd name="connsiteY4766" fmla="*/ 969304 h 2191719"/>
              <a:gd name="connsiteX4767" fmla="*/ 889770 w 2046803"/>
              <a:gd name="connsiteY4767" fmla="*/ 969232 h 2191719"/>
              <a:gd name="connsiteX4768" fmla="*/ 1456820 w 2046803"/>
              <a:gd name="connsiteY4768" fmla="*/ 968656 h 2191719"/>
              <a:gd name="connsiteX4769" fmla="*/ 1457614 w 2046803"/>
              <a:gd name="connsiteY4769" fmla="*/ 969665 h 2191719"/>
              <a:gd name="connsiteX4770" fmla="*/ 1458803 w 2046803"/>
              <a:gd name="connsiteY4770" fmla="*/ 971539 h 2191719"/>
              <a:gd name="connsiteX4771" fmla="*/ 1459200 w 2046803"/>
              <a:gd name="connsiteY4771" fmla="*/ 972620 h 2191719"/>
              <a:gd name="connsiteX4772" fmla="*/ 1459525 w 2046803"/>
              <a:gd name="connsiteY4772" fmla="*/ 973773 h 2191719"/>
              <a:gd name="connsiteX4773" fmla="*/ 1459200 w 2046803"/>
              <a:gd name="connsiteY4773" fmla="*/ 972620 h 2191719"/>
              <a:gd name="connsiteX4774" fmla="*/ 1458803 w 2046803"/>
              <a:gd name="connsiteY4774" fmla="*/ 971539 h 2191719"/>
              <a:gd name="connsiteX4775" fmla="*/ 1457614 w 2046803"/>
              <a:gd name="connsiteY4775" fmla="*/ 969665 h 2191719"/>
              <a:gd name="connsiteX4776" fmla="*/ 891285 w 2046803"/>
              <a:gd name="connsiteY4776" fmla="*/ 968584 h 2191719"/>
              <a:gd name="connsiteX4777" fmla="*/ 890852 w 2046803"/>
              <a:gd name="connsiteY4777" fmla="*/ 968908 h 2191719"/>
              <a:gd name="connsiteX4778" fmla="*/ 890239 w 2046803"/>
              <a:gd name="connsiteY4778" fmla="*/ 969196 h 2191719"/>
              <a:gd name="connsiteX4779" fmla="*/ 890275 w 2046803"/>
              <a:gd name="connsiteY4779" fmla="*/ 969196 h 2191719"/>
              <a:gd name="connsiteX4780" fmla="*/ 890852 w 2046803"/>
              <a:gd name="connsiteY4780" fmla="*/ 968944 h 2191719"/>
              <a:gd name="connsiteX4781" fmla="*/ 891285 w 2046803"/>
              <a:gd name="connsiteY4781" fmla="*/ 968620 h 2191719"/>
              <a:gd name="connsiteX4782" fmla="*/ 891321 w 2046803"/>
              <a:gd name="connsiteY4782" fmla="*/ 968620 h 2191719"/>
              <a:gd name="connsiteX4783" fmla="*/ 891357 w 2046803"/>
              <a:gd name="connsiteY4783" fmla="*/ 968584 h 2191719"/>
              <a:gd name="connsiteX4784" fmla="*/ 892258 w 2046803"/>
              <a:gd name="connsiteY4784" fmla="*/ 968403 h 2191719"/>
              <a:gd name="connsiteX4785" fmla="*/ 891934 w 2046803"/>
              <a:gd name="connsiteY4785" fmla="*/ 968584 h 2191719"/>
              <a:gd name="connsiteX4786" fmla="*/ 892258 w 2046803"/>
              <a:gd name="connsiteY4786" fmla="*/ 968403 h 2191719"/>
              <a:gd name="connsiteX4787" fmla="*/ 892294 w 2046803"/>
              <a:gd name="connsiteY4787" fmla="*/ 968403 h 2191719"/>
              <a:gd name="connsiteX4788" fmla="*/ 935852 w 2046803"/>
              <a:gd name="connsiteY4788" fmla="*/ 967791 h 2191719"/>
              <a:gd name="connsiteX4789" fmla="*/ 935528 w 2046803"/>
              <a:gd name="connsiteY4789" fmla="*/ 968331 h 2191719"/>
              <a:gd name="connsiteX4790" fmla="*/ 935203 w 2046803"/>
              <a:gd name="connsiteY4790" fmla="*/ 968944 h 2191719"/>
              <a:gd name="connsiteX4791" fmla="*/ 934915 w 2046803"/>
              <a:gd name="connsiteY4791" fmla="*/ 969593 h 2191719"/>
              <a:gd name="connsiteX4792" fmla="*/ 934699 w 2046803"/>
              <a:gd name="connsiteY4792" fmla="*/ 970422 h 2191719"/>
              <a:gd name="connsiteX4793" fmla="*/ 934374 w 2046803"/>
              <a:gd name="connsiteY4793" fmla="*/ 970926 h 2191719"/>
              <a:gd name="connsiteX4794" fmla="*/ 934050 w 2046803"/>
              <a:gd name="connsiteY4794" fmla="*/ 971467 h 2191719"/>
              <a:gd name="connsiteX4795" fmla="*/ 933545 w 2046803"/>
              <a:gd name="connsiteY4795" fmla="*/ 972620 h 2191719"/>
              <a:gd name="connsiteX4796" fmla="*/ 934050 w 2046803"/>
              <a:gd name="connsiteY4796" fmla="*/ 971503 h 2191719"/>
              <a:gd name="connsiteX4797" fmla="*/ 934699 w 2046803"/>
              <a:gd name="connsiteY4797" fmla="*/ 970422 h 2191719"/>
              <a:gd name="connsiteX4798" fmla="*/ 934915 w 2046803"/>
              <a:gd name="connsiteY4798" fmla="*/ 969593 h 2191719"/>
              <a:gd name="connsiteX4799" fmla="*/ 935203 w 2046803"/>
              <a:gd name="connsiteY4799" fmla="*/ 968980 h 2191719"/>
              <a:gd name="connsiteX4800" fmla="*/ 935528 w 2046803"/>
              <a:gd name="connsiteY4800" fmla="*/ 968331 h 2191719"/>
              <a:gd name="connsiteX4801" fmla="*/ 935852 w 2046803"/>
              <a:gd name="connsiteY4801" fmla="*/ 967791 h 2191719"/>
              <a:gd name="connsiteX4802" fmla="*/ 936069 w 2046803"/>
              <a:gd name="connsiteY4802" fmla="*/ 967791 h 2191719"/>
              <a:gd name="connsiteX4803" fmla="*/ 936069 w 2046803"/>
              <a:gd name="connsiteY4803" fmla="*/ 967863 h 2191719"/>
              <a:gd name="connsiteX4804" fmla="*/ 936105 w 2046803"/>
              <a:gd name="connsiteY4804" fmla="*/ 967863 h 2191719"/>
              <a:gd name="connsiteX4805" fmla="*/ 936069 w 2046803"/>
              <a:gd name="connsiteY4805" fmla="*/ 967791 h 2191719"/>
              <a:gd name="connsiteX4806" fmla="*/ 892330 w 2046803"/>
              <a:gd name="connsiteY4806" fmla="*/ 966998 h 2191719"/>
              <a:gd name="connsiteX4807" fmla="*/ 892330 w 2046803"/>
              <a:gd name="connsiteY4807" fmla="*/ 967034 h 2191719"/>
              <a:gd name="connsiteX4808" fmla="*/ 892511 w 2046803"/>
              <a:gd name="connsiteY4808" fmla="*/ 967250 h 2191719"/>
              <a:gd name="connsiteX4809" fmla="*/ 892511 w 2046803"/>
              <a:gd name="connsiteY4809" fmla="*/ 967214 h 2191719"/>
              <a:gd name="connsiteX4810" fmla="*/ 1446724 w 2046803"/>
              <a:gd name="connsiteY4810" fmla="*/ 966818 h 2191719"/>
              <a:gd name="connsiteX4811" fmla="*/ 1446724 w 2046803"/>
              <a:gd name="connsiteY4811" fmla="*/ 966854 h 2191719"/>
              <a:gd name="connsiteX4812" fmla="*/ 1447734 w 2046803"/>
              <a:gd name="connsiteY4812" fmla="*/ 967791 h 2191719"/>
              <a:gd name="connsiteX4813" fmla="*/ 1448094 w 2046803"/>
              <a:gd name="connsiteY4813" fmla="*/ 968115 h 2191719"/>
              <a:gd name="connsiteX4814" fmla="*/ 1448527 w 2046803"/>
              <a:gd name="connsiteY4814" fmla="*/ 968620 h 2191719"/>
              <a:gd name="connsiteX4815" fmla="*/ 1449176 w 2046803"/>
              <a:gd name="connsiteY4815" fmla="*/ 969304 h 2191719"/>
              <a:gd name="connsiteX4816" fmla="*/ 1449176 w 2046803"/>
              <a:gd name="connsiteY4816" fmla="*/ 969268 h 2191719"/>
              <a:gd name="connsiteX4817" fmla="*/ 1448094 w 2046803"/>
              <a:gd name="connsiteY4817" fmla="*/ 968115 h 2191719"/>
              <a:gd name="connsiteX4818" fmla="*/ 943208 w 2046803"/>
              <a:gd name="connsiteY4818" fmla="*/ 965917 h 2191719"/>
              <a:gd name="connsiteX4819" fmla="*/ 942884 w 2046803"/>
              <a:gd name="connsiteY4819" fmla="*/ 966133 h 2191719"/>
              <a:gd name="connsiteX4820" fmla="*/ 942271 w 2046803"/>
              <a:gd name="connsiteY4820" fmla="*/ 966133 h 2191719"/>
              <a:gd name="connsiteX4821" fmla="*/ 942054 w 2046803"/>
              <a:gd name="connsiteY4821" fmla="*/ 966421 h 2191719"/>
              <a:gd name="connsiteX4822" fmla="*/ 941622 w 2046803"/>
              <a:gd name="connsiteY4822" fmla="*/ 966421 h 2191719"/>
              <a:gd name="connsiteX4823" fmla="*/ 941333 w 2046803"/>
              <a:gd name="connsiteY4823" fmla="*/ 966637 h 2191719"/>
              <a:gd name="connsiteX4824" fmla="*/ 940179 w 2046803"/>
              <a:gd name="connsiteY4824" fmla="*/ 966637 h 2191719"/>
              <a:gd name="connsiteX4825" fmla="*/ 939530 w 2046803"/>
              <a:gd name="connsiteY4825" fmla="*/ 967142 h 2191719"/>
              <a:gd name="connsiteX4826" fmla="*/ 939098 w 2046803"/>
              <a:gd name="connsiteY4826" fmla="*/ 967466 h 2191719"/>
              <a:gd name="connsiteX4827" fmla="*/ 937944 w 2046803"/>
              <a:gd name="connsiteY4827" fmla="*/ 967466 h 2191719"/>
              <a:gd name="connsiteX4828" fmla="*/ 937619 w 2046803"/>
              <a:gd name="connsiteY4828" fmla="*/ 967683 h 2191719"/>
              <a:gd name="connsiteX4829" fmla="*/ 937078 w 2046803"/>
              <a:gd name="connsiteY4829" fmla="*/ 968115 h 2191719"/>
              <a:gd name="connsiteX4830" fmla="*/ 936862 w 2046803"/>
              <a:gd name="connsiteY4830" fmla="*/ 968331 h 2191719"/>
              <a:gd name="connsiteX4831" fmla="*/ 937078 w 2046803"/>
              <a:gd name="connsiteY4831" fmla="*/ 968115 h 2191719"/>
              <a:gd name="connsiteX4832" fmla="*/ 937619 w 2046803"/>
              <a:gd name="connsiteY4832" fmla="*/ 967683 h 2191719"/>
              <a:gd name="connsiteX4833" fmla="*/ 937944 w 2046803"/>
              <a:gd name="connsiteY4833" fmla="*/ 967466 h 2191719"/>
              <a:gd name="connsiteX4834" fmla="*/ 939098 w 2046803"/>
              <a:gd name="connsiteY4834" fmla="*/ 967466 h 2191719"/>
              <a:gd name="connsiteX4835" fmla="*/ 939530 w 2046803"/>
              <a:gd name="connsiteY4835" fmla="*/ 967178 h 2191719"/>
              <a:gd name="connsiteX4836" fmla="*/ 940179 w 2046803"/>
              <a:gd name="connsiteY4836" fmla="*/ 966673 h 2191719"/>
              <a:gd name="connsiteX4837" fmla="*/ 941333 w 2046803"/>
              <a:gd name="connsiteY4837" fmla="*/ 966673 h 2191719"/>
              <a:gd name="connsiteX4838" fmla="*/ 941622 w 2046803"/>
              <a:gd name="connsiteY4838" fmla="*/ 966457 h 2191719"/>
              <a:gd name="connsiteX4839" fmla="*/ 942054 w 2046803"/>
              <a:gd name="connsiteY4839" fmla="*/ 966457 h 2191719"/>
              <a:gd name="connsiteX4840" fmla="*/ 942271 w 2046803"/>
              <a:gd name="connsiteY4840" fmla="*/ 966133 h 2191719"/>
              <a:gd name="connsiteX4841" fmla="*/ 942884 w 2046803"/>
              <a:gd name="connsiteY4841" fmla="*/ 966133 h 2191719"/>
              <a:gd name="connsiteX4842" fmla="*/ 946309 w 2046803"/>
              <a:gd name="connsiteY4842" fmla="*/ 965052 h 2191719"/>
              <a:gd name="connsiteX4843" fmla="*/ 946309 w 2046803"/>
              <a:gd name="connsiteY4843" fmla="*/ 965088 h 2191719"/>
              <a:gd name="connsiteX4844" fmla="*/ 946490 w 2046803"/>
              <a:gd name="connsiteY4844" fmla="*/ 965088 h 2191719"/>
              <a:gd name="connsiteX4845" fmla="*/ 946490 w 2046803"/>
              <a:gd name="connsiteY4845" fmla="*/ 965052 h 2191719"/>
              <a:gd name="connsiteX4846" fmla="*/ 890852 w 2046803"/>
              <a:gd name="connsiteY4846" fmla="*/ 965016 h 2191719"/>
              <a:gd name="connsiteX4847" fmla="*/ 890816 w 2046803"/>
              <a:gd name="connsiteY4847" fmla="*/ 965052 h 2191719"/>
              <a:gd name="connsiteX4848" fmla="*/ 891249 w 2046803"/>
              <a:gd name="connsiteY4848" fmla="*/ 965376 h 2191719"/>
              <a:gd name="connsiteX4849" fmla="*/ 891789 w 2046803"/>
              <a:gd name="connsiteY4849" fmla="*/ 965628 h 2191719"/>
              <a:gd name="connsiteX4850" fmla="*/ 892330 w 2046803"/>
              <a:gd name="connsiteY4850" fmla="*/ 965844 h 2191719"/>
              <a:gd name="connsiteX4851" fmla="*/ 891789 w 2046803"/>
              <a:gd name="connsiteY4851" fmla="*/ 965628 h 2191719"/>
              <a:gd name="connsiteX4852" fmla="*/ 891249 w 2046803"/>
              <a:gd name="connsiteY4852" fmla="*/ 965340 h 2191719"/>
              <a:gd name="connsiteX4853" fmla="*/ 945660 w 2046803"/>
              <a:gd name="connsiteY4853" fmla="*/ 964763 h 2191719"/>
              <a:gd name="connsiteX4854" fmla="*/ 945660 w 2046803"/>
              <a:gd name="connsiteY4854" fmla="*/ 964799 h 2191719"/>
              <a:gd name="connsiteX4855" fmla="*/ 946201 w 2046803"/>
              <a:gd name="connsiteY4855" fmla="*/ 964799 h 2191719"/>
              <a:gd name="connsiteX4856" fmla="*/ 946165 w 2046803"/>
              <a:gd name="connsiteY4856" fmla="*/ 964763 h 2191719"/>
              <a:gd name="connsiteX4857" fmla="*/ 945444 w 2046803"/>
              <a:gd name="connsiteY4857" fmla="*/ 964547 h 2191719"/>
              <a:gd name="connsiteX4858" fmla="*/ 944903 w 2046803"/>
              <a:gd name="connsiteY4858" fmla="*/ 964763 h 2191719"/>
              <a:gd name="connsiteX4859" fmla="*/ 944579 w 2046803"/>
              <a:gd name="connsiteY4859" fmla="*/ 964763 h 2191719"/>
              <a:gd name="connsiteX4860" fmla="*/ 944074 w 2046803"/>
              <a:gd name="connsiteY4860" fmla="*/ 965268 h 2191719"/>
              <a:gd name="connsiteX4861" fmla="*/ 943749 w 2046803"/>
              <a:gd name="connsiteY4861" fmla="*/ 965268 h 2191719"/>
              <a:gd name="connsiteX4862" fmla="*/ 943208 w 2046803"/>
              <a:gd name="connsiteY4862" fmla="*/ 965592 h 2191719"/>
              <a:gd name="connsiteX4863" fmla="*/ 943749 w 2046803"/>
              <a:gd name="connsiteY4863" fmla="*/ 965304 h 2191719"/>
              <a:gd name="connsiteX4864" fmla="*/ 944074 w 2046803"/>
              <a:gd name="connsiteY4864" fmla="*/ 965304 h 2191719"/>
              <a:gd name="connsiteX4865" fmla="*/ 944579 w 2046803"/>
              <a:gd name="connsiteY4865" fmla="*/ 964799 h 2191719"/>
              <a:gd name="connsiteX4866" fmla="*/ 944903 w 2046803"/>
              <a:gd name="connsiteY4866" fmla="*/ 964799 h 2191719"/>
              <a:gd name="connsiteX4867" fmla="*/ 945444 w 2046803"/>
              <a:gd name="connsiteY4867" fmla="*/ 964583 h 2191719"/>
              <a:gd name="connsiteX4868" fmla="*/ 945480 w 2046803"/>
              <a:gd name="connsiteY4868" fmla="*/ 964619 h 2191719"/>
              <a:gd name="connsiteX4869" fmla="*/ 945480 w 2046803"/>
              <a:gd name="connsiteY4869" fmla="*/ 964583 h 2191719"/>
              <a:gd name="connsiteX4870" fmla="*/ 891393 w 2046803"/>
              <a:gd name="connsiteY4870" fmla="*/ 964475 h 2191719"/>
              <a:gd name="connsiteX4871" fmla="*/ 890780 w 2046803"/>
              <a:gd name="connsiteY4871" fmla="*/ 965016 h 2191719"/>
              <a:gd name="connsiteX4872" fmla="*/ 890816 w 2046803"/>
              <a:gd name="connsiteY4872" fmla="*/ 965016 h 2191719"/>
              <a:gd name="connsiteX4873" fmla="*/ 891393 w 2046803"/>
              <a:gd name="connsiteY4873" fmla="*/ 964511 h 2191719"/>
              <a:gd name="connsiteX4874" fmla="*/ 945985 w 2046803"/>
              <a:gd name="connsiteY4874" fmla="*/ 964295 h 2191719"/>
              <a:gd name="connsiteX4875" fmla="*/ 946021 w 2046803"/>
              <a:gd name="connsiteY4875" fmla="*/ 964295 h 2191719"/>
              <a:gd name="connsiteX4876" fmla="*/ 946345 w 2046803"/>
              <a:gd name="connsiteY4876" fmla="*/ 964619 h 2191719"/>
              <a:gd name="connsiteX4877" fmla="*/ 946526 w 2046803"/>
              <a:gd name="connsiteY4877" fmla="*/ 964835 h 2191719"/>
              <a:gd name="connsiteX4878" fmla="*/ 946526 w 2046803"/>
              <a:gd name="connsiteY4878" fmla="*/ 964799 h 2191719"/>
              <a:gd name="connsiteX4879" fmla="*/ 946345 w 2046803"/>
              <a:gd name="connsiteY4879" fmla="*/ 964583 h 2191719"/>
              <a:gd name="connsiteX4880" fmla="*/ 946021 w 2046803"/>
              <a:gd name="connsiteY4880" fmla="*/ 964295 h 2191719"/>
              <a:gd name="connsiteX4881" fmla="*/ 1599971 w 2046803"/>
              <a:gd name="connsiteY4881" fmla="*/ 963898 h 2191719"/>
              <a:gd name="connsiteX4882" fmla="*/ 1600692 w 2046803"/>
              <a:gd name="connsiteY4882" fmla="*/ 964223 h 2191719"/>
              <a:gd name="connsiteX4883" fmla="*/ 1601846 w 2046803"/>
              <a:gd name="connsiteY4883" fmla="*/ 964691 h 2191719"/>
              <a:gd name="connsiteX4884" fmla="*/ 1600728 w 2046803"/>
              <a:gd name="connsiteY4884" fmla="*/ 964223 h 2191719"/>
              <a:gd name="connsiteX4885" fmla="*/ 1446436 w 2046803"/>
              <a:gd name="connsiteY4885" fmla="*/ 963610 h 2191719"/>
              <a:gd name="connsiteX4886" fmla="*/ 1446544 w 2046803"/>
              <a:gd name="connsiteY4886" fmla="*/ 963754 h 2191719"/>
              <a:gd name="connsiteX4887" fmla="*/ 1446724 w 2046803"/>
              <a:gd name="connsiteY4887" fmla="*/ 964006 h 2191719"/>
              <a:gd name="connsiteX4888" fmla="*/ 1460174 w 2046803"/>
              <a:gd name="connsiteY4888" fmla="*/ 963177 h 2191719"/>
              <a:gd name="connsiteX4889" fmla="*/ 1459849 w 2046803"/>
              <a:gd name="connsiteY4889" fmla="*/ 963610 h 2191719"/>
              <a:gd name="connsiteX4890" fmla="*/ 1459777 w 2046803"/>
              <a:gd name="connsiteY4890" fmla="*/ 964295 h 2191719"/>
              <a:gd name="connsiteX4891" fmla="*/ 1458623 w 2046803"/>
              <a:gd name="connsiteY4891" fmla="*/ 965376 h 2191719"/>
              <a:gd name="connsiteX4892" fmla="*/ 1457541 w 2046803"/>
              <a:gd name="connsiteY4892" fmla="*/ 966529 h 2191719"/>
              <a:gd name="connsiteX4893" fmla="*/ 1457037 w 2046803"/>
              <a:gd name="connsiteY4893" fmla="*/ 967250 h 2191719"/>
              <a:gd name="connsiteX4894" fmla="*/ 1456856 w 2046803"/>
              <a:gd name="connsiteY4894" fmla="*/ 968007 h 2191719"/>
              <a:gd name="connsiteX4895" fmla="*/ 1456748 w 2046803"/>
              <a:gd name="connsiteY4895" fmla="*/ 968620 h 2191719"/>
              <a:gd name="connsiteX4896" fmla="*/ 1456748 w 2046803"/>
              <a:gd name="connsiteY4896" fmla="*/ 968656 h 2191719"/>
              <a:gd name="connsiteX4897" fmla="*/ 1456856 w 2046803"/>
              <a:gd name="connsiteY4897" fmla="*/ 968007 h 2191719"/>
              <a:gd name="connsiteX4898" fmla="*/ 1457037 w 2046803"/>
              <a:gd name="connsiteY4898" fmla="*/ 967286 h 2191719"/>
              <a:gd name="connsiteX4899" fmla="*/ 1457541 w 2046803"/>
              <a:gd name="connsiteY4899" fmla="*/ 966565 h 2191719"/>
              <a:gd name="connsiteX4900" fmla="*/ 1458623 w 2046803"/>
              <a:gd name="connsiteY4900" fmla="*/ 965412 h 2191719"/>
              <a:gd name="connsiteX4901" fmla="*/ 1459777 w 2046803"/>
              <a:gd name="connsiteY4901" fmla="*/ 964331 h 2191719"/>
              <a:gd name="connsiteX4902" fmla="*/ 1459849 w 2046803"/>
              <a:gd name="connsiteY4902" fmla="*/ 963610 h 2191719"/>
              <a:gd name="connsiteX4903" fmla="*/ 1460174 w 2046803"/>
              <a:gd name="connsiteY4903" fmla="*/ 963177 h 2191719"/>
              <a:gd name="connsiteX4904" fmla="*/ 1460246 w 2046803"/>
              <a:gd name="connsiteY4904" fmla="*/ 963177 h 2191719"/>
              <a:gd name="connsiteX4905" fmla="*/ 1595211 w 2046803"/>
              <a:gd name="connsiteY4905" fmla="*/ 963033 h 2191719"/>
              <a:gd name="connsiteX4906" fmla="*/ 1595247 w 2046803"/>
              <a:gd name="connsiteY4906" fmla="*/ 963033 h 2191719"/>
              <a:gd name="connsiteX4907" fmla="*/ 1595319 w 2046803"/>
              <a:gd name="connsiteY4907" fmla="*/ 963105 h 2191719"/>
              <a:gd name="connsiteX4908" fmla="*/ 1596257 w 2046803"/>
              <a:gd name="connsiteY4908" fmla="*/ 963574 h 2191719"/>
              <a:gd name="connsiteX4909" fmla="*/ 1595247 w 2046803"/>
              <a:gd name="connsiteY4909" fmla="*/ 963033 h 2191719"/>
              <a:gd name="connsiteX4910" fmla="*/ 889806 w 2046803"/>
              <a:gd name="connsiteY4910" fmla="*/ 962817 h 2191719"/>
              <a:gd name="connsiteX4911" fmla="*/ 889806 w 2046803"/>
              <a:gd name="connsiteY4911" fmla="*/ 962853 h 2191719"/>
              <a:gd name="connsiteX4912" fmla="*/ 890095 w 2046803"/>
              <a:gd name="connsiteY4912" fmla="*/ 963105 h 2191719"/>
              <a:gd name="connsiteX4913" fmla="*/ 890491 w 2046803"/>
              <a:gd name="connsiteY4913" fmla="*/ 963322 h 2191719"/>
              <a:gd name="connsiteX4914" fmla="*/ 891032 w 2046803"/>
              <a:gd name="connsiteY4914" fmla="*/ 963646 h 2191719"/>
              <a:gd name="connsiteX4915" fmla="*/ 891465 w 2046803"/>
              <a:gd name="connsiteY4915" fmla="*/ 963970 h 2191719"/>
              <a:gd name="connsiteX4916" fmla="*/ 891032 w 2046803"/>
              <a:gd name="connsiteY4916" fmla="*/ 963646 h 2191719"/>
              <a:gd name="connsiteX4917" fmla="*/ 890491 w 2046803"/>
              <a:gd name="connsiteY4917" fmla="*/ 963322 h 2191719"/>
              <a:gd name="connsiteX4918" fmla="*/ 890095 w 2046803"/>
              <a:gd name="connsiteY4918" fmla="*/ 963105 h 2191719"/>
              <a:gd name="connsiteX4919" fmla="*/ 944615 w 2046803"/>
              <a:gd name="connsiteY4919" fmla="*/ 962493 h 2191719"/>
              <a:gd name="connsiteX4920" fmla="*/ 944615 w 2046803"/>
              <a:gd name="connsiteY4920" fmla="*/ 962529 h 2191719"/>
              <a:gd name="connsiteX4921" fmla="*/ 944939 w 2046803"/>
              <a:gd name="connsiteY4921" fmla="*/ 962961 h 2191719"/>
              <a:gd name="connsiteX4922" fmla="*/ 945155 w 2046803"/>
              <a:gd name="connsiteY4922" fmla="*/ 963646 h 2191719"/>
              <a:gd name="connsiteX4923" fmla="*/ 945444 w 2046803"/>
              <a:gd name="connsiteY4923" fmla="*/ 964042 h 2191719"/>
              <a:gd name="connsiteX4924" fmla="*/ 945480 w 2046803"/>
              <a:gd name="connsiteY4924" fmla="*/ 964078 h 2191719"/>
              <a:gd name="connsiteX4925" fmla="*/ 945155 w 2046803"/>
              <a:gd name="connsiteY4925" fmla="*/ 963646 h 2191719"/>
              <a:gd name="connsiteX4926" fmla="*/ 944939 w 2046803"/>
              <a:gd name="connsiteY4926" fmla="*/ 962925 h 2191719"/>
              <a:gd name="connsiteX4927" fmla="*/ 890239 w 2046803"/>
              <a:gd name="connsiteY4927" fmla="*/ 962276 h 2191719"/>
              <a:gd name="connsiteX4928" fmla="*/ 890059 w 2046803"/>
              <a:gd name="connsiteY4928" fmla="*/ 962601 h 2191719"/>
              <a:gd name="connsiteX4929" fmla="*/ 889734 w 2046803"/>
              <a:gd name="connsiteY4929" fmla="*/ 962817 h 2191719"/>
              <a:gd name="connsiteX4930" fmla="*/ 889734 w 2046803"/>
              <a:gd name="connsiteY4930" fmla="*/ 962853 h 2191719"/>
              <a:gd name="connsiteX4931" fmla="*/ 890059 w 2046803"/>
              <a:gd name="connsiteY4931" fmla="*/ 962637 h 2191719"/>
              <a:gd name="connsiteX4932" fmla="*/ 890239 w 2046803"/>
              <a:gd name="connsiteY4932" fmla="*/ 962313 h 2191719"/>
              <a:gd name="connsiteX4933" fmla="*/ 890275 w 2046803"/>
              <a:gd name="connsiteY4933" fmla="*/ 962313 h 2191719"/>
              <a:gd name="connsiteX4934" fmla="*/ 890275 w 2046803"/>
              <a:gd name="connsiteY4934" fmla="*/ 962276 h 2191719"/>
              <a:gd name="connsiteX4935" fmla="*/ 1461760 w 2046803"/>
              <a:gd name="connsiteY4935" fmla="*/ 962240 h 2191719"/>
              <a:gd name="connsiteX4936" fmla="*/ 1461039 w 2046803"/>
              <a:gd name="connsiteY4936" fmla="*/ 963069 h 2191719"/>
              <a:gd name="connsiteX4937" fmla="*/ 1440774 w 2046803"/>
              <a:gd name="connsiteY4937" fmla="*/ 962240 h 2191719"/>
              <a:gd name="connsiteX4938" fmla="*/ 1441496 w 2046803"/>
              <a:gd name="connsiteY4938" fmla="*/ 962709 h 2191719"/>
              <a:gd name="connsiteX4939" fmla="*/ 1441784 w 2046803"/>
              <a:gd name="connsiteY4939" fmla="*/ 962889 h 2191719"/>
              <a:gd name="connsiteX4940" fmla="*/ 1441928 w 2046803"/>
              <a:gd name="connsiteY4940" fmla="*/ 963033 h 2191719"/>
              <a:gd name="connsiteX4941" fmla="*/ 1442109 w 2046803"/>
              <a:gd name="connsiteY4941" fmla="*/ 963177 h 2191719"/>
              <a:gd name="connsiteX4942" fmla="*/ 1441784 w 2046803"/>
              <a:gd name="connsiteY4942" fmla="*/ 962853 h 2191719"/>
              <a:gd name="connsiteX4943" fmla="*/ 944110 w 2046803"/>
              <a:gd name="connsiteY4943" fmla="*/ 961772 h 2191719"/>
              <a:gd name="connsiteX4944" fmla="*/ 944290 w 2046803"/>
              <a:gd name="connsiteY4944" fmla="*/ 961952 h 2191719"/>
              <a:gd name="connsiteX4945" fmla="*/ 944615 w 2046803"/>
              <a:gd name="connsiteY4945" fmla="*/ 962313 h 2191719"/>
              <a:gd name="connsiteX4946" fmla="*/ 944615 w 2046803"/>
              <a:gd name="connsiteY4946" fmla="*/ 962276 h 2191719"/>
              <a:gd name="connsiteX4947" fmla="*/ 891393 w 2046803"/>
              <a:gd name="connsiteY4947" fmla="*/ 961772 h 2191719"/>
              <a:gd name="connsiteX4948" fmla="*/ 890888 w 2046803"/>
              <a:gd name="connsiteY4948" fmla="*/ 962276 h 2191719"/>
              <a:gd name="connsiteX4949" fmla="*/ 890924 w 2046803"/>
              <a:gd name="connsiteY4949" fmla="*/ 962276 h 2191719"/>
              <a:gd name="connsiteX4950" fmla="*/ 954855 w 2046803"/>
              <a:gd name="connsiteY4950" fmla="*/ 961556 h 2191719"/>
              <a:gd name="connsiteX4951" fmla="*/ 954819 w 2046803"/>
              <a:gd name="connsiteY4951" fmla="*/ 961592 h 2191719"/>
              <a:gd name="connsiteX4952" fmla="*/ 954855 w 2046803"/>
              <a:gd name="connsiteY4952" fmla="*/ 961556 h 2191719"/>
              <a:gd name="connsiteX4953" fmla="*/ 955144 w 2046803"/>
              <a:gd name="connsiteY4953" fmla="*/ 962060 h 2191719"/>
              <a:gd name="connsiteX4954" fmla="*/ 913785 w 2046803"/>
              <a:gd name="connsiteY4954" fmla="*/ 961448 h 2191719"/>
              <a:gd name="connsiteX4955" fmla="*/ 914290 w 2046803"/>
              <a:gd name="connsiteY4955" fmla="*/ 962060 h 2191719"/>
              <a:gd name="connsiteX4956" fmla="*/ 913749 w 2046803"/>
              <a:gd name="connsiteY4956" fmla="*/ 961231 h 2191719"/>
              <a:gd name="connsiteX4957" fmla="*/ 913785 w 2046803"/>
              <a:gd name="connsiteY4957" fmla="*/ 961231 h 2191719"/>
              <a:gd name="connsiteX4958" fmla="*/ 944542 w 2046803"/>
              <a:gd name="connsiteY4958" fmla="*/ 961195 h 2191719"/>
              <a:gd name="connsiteX4959" fmla="*/ 944074 w 2046803"/>
              <a:gd name="connsiteY4959" fmla="*/ 961736 h 2191719"/>
              <a:gd name="connsiteX4960" fmla="*/ 902715 w 2046803"/>
              <a:gd name="connsiteY4960" fmla="*/ 960907 h 2191719"/>
              <a:gd name="connsiteX4961" fmla="*/ 902751 w 2046803"/>
              <a:gd name="connsiteY4961" fmla="*/ 960907 h 2191719"/>
              <a:gd name="connsiteX4962" fmla="*/ 902931 w 2046803"/>
              <a:gd name="connsiteY4962" fmla="*/ 961303 h 2191719"/>
              <a:gd name="connsiteX4963" fmla="*/ 903004 w 2046803"/>
              <a:gd name="connsiteY4963" fmla="*/ 961412 h 2191719"/>
              <a:gd name="connsiteX4964" fmla="*/ 902751 w 2046803"/>
              <a:gd name="connsiteY4964" fmla="*/ 960907 h 2191719"/>
              <a:gd name="connsiteX4965" fmla="*/ 877330 w 2046803"/>
              <a:gd name="connsiteY4965" fmla="*/ 960907 h 2191719"/>
              <a:gd name="connsiteX4966" fmla="*/ 877619 w 2046803"/>
              <a:gd name="connsiteY4966" fmla="*/ 960907 h 2191719"/>
              <a:gd name="connsiteX4967" fmla="*/ 944398 w 2046803"/>
              <a:gd name="connsiteY4967" fmla="*/ 960691 h 2191719"/>
              <a:gd name="connsiteX4968" fmla="*/ 944615 w 2046803"/>
              <a:gd name="connsiteY4968" fmla="*/ 960907 h 2191719"/>
              <a:gd name="connsiteX4969" fmla="*/ 923485 w 2046803"/>
              <a:gd name="connsiteY4969" fmla="*/ 960366 h 2191719"/>
              <a:gd name="connsiteX4970" fmla="*/ 923485 w 2046803"/>
              <a:gd name="connsiteY4970" fmla="*/ 960402 h 2191719"/>
              <a:gd name="connsiteX4971" fmla="*/ 923665 w 2046803"/>
              <a:gd name="connsiteY4971" fmla="*/ 961015 h 2191719"/>
              <a:gd name="connsiteX4972" fmla="*/ 923917 w 2046803"/>
              <a:gd name="connsiteY4972" fmla="*/ 961195 h 2191719"/>
              <a:gd name="connsiteX4973" fmla="*/ 924170 w 2046803"/>
              <a:gd name="connsiteY4973" fmla="*/ 961412 h 2191719"/>
              <a:gd name="connsiteX4974" fmla="*/ 923665 w 2046803"/>
              <a:gd name="connsiteY4974" fmla="*/ 961015 h 2191719"/>
              <a:gd name="connsiteX4975" fmla="*/ 899253 w 2046803"/>
              <a:gd name="connsiteY4975" fmla="*/ 960078 h 2191719"/>
              <a:gd name="connsiteX4976" fmla="*/ 899542 w 2046803"/>
              <a:gd name="connsiteY4976" fmla="*/ 960402 h 2191719"/>
              <a:gd name="connsiteX4977" fmla="*/ 900011 w 2046803"/>
              <a:gd name="connsiteY4977" fmla="*/ 960799 h 2191719"/>
              <a:gd name="connsiteX4978" fmla="*/ 900335 w 2046803"/>
              <a:gd name="connsiteY4978" fmla="*/ 961195 h 2191719"/>
              <a:gd name="connsiteX4979" fmla="*/ 900516 w 2046803"/>
              <a:gd name="connsiteY4979" fmla="*/ 961412 h 2191719"/>
              <a:gd name="connsiteX4980" fmla="*/ 900011 w 2046803"/>
              <a:gd name="connsiteY4980" fmla="*/ 960799 h 2191719"/>
              <a:gd name="connsiteX4981" fmla="*/ 923448 w 2046803"/>
              <a:gd name="connsiteY4981" fmla="*/ 960042 h 2191719"/>
              <a:gd name="connsiteX4982" fmla="*/ 923448 w 2046803"/>
              <a:gd name="connsiteY4982" fmla="*/ 960078 h 2191719"/>
              <a:gd name="connsiteX4983" fmla="*/ 923485 w 2046803"/>
              <a:gd name="connsiteY4983" fmla="*/ 960114 h 2191719"/>
              <a:gd name="connsiteX4984" fmla="*/ 923485 w 2046803"/>
              <a:gd name="connsiteY4984" fmla="*/ 960078 h 2191719"/>
              <a:gd name="connsiteX4985" fmla="*/ 1462481 w 2046803"/>
              <a:gd name="connsiteY4985" fmla="*/ 960042 h 2191719"/>
              <a:gd name="connsiteX4986" fmla="*/ 1461760 w 2046803"/>
              <a:gd name="connsiteY4986" fmla="*/ 961484 h 2191719"/>
              <a:gd name="connsiteX4987" fmla="*/ 926189 w 2046803"/>
              <a:gd name="connsiteY4987" fmla="*/ 959898 h 2191719"/>
              <a:gd name="connsiteX4988" fmla="*/ 926261 w 2046803"/>
              <a:gd name="connsiteY4988" fmla="*/ 959970 h 2191719"/>
              <a:gd name="connsiteX4989" fmla="*/ 926405 w 2046803"/>
              <a:gd name="connsiteY4989" fmla="*/ 960150 h 2191719"/>
              <a:gd name="connsiteX4990" fmla="*/ 944362 w 2046803"/>
              <a:gd name="connsiteY4990" fmla="*/ 959862 h 2191719"/>
              <a:gd name="connsiteX4991" fmla="*/ 944398 w 2046803"/>
              <a:gd name="connsiteY4991" fmla="*/ 959898 h 2191719"/>
              <a:gd name="connsiteX4992" fmla="*/ 891717 w 2046803"/>
              <a:gd name="connsiteY4992" fmla="*/ 959682 h 2191719"/>
              <a:gd name="connsiteX4993" fmla="*/ 891609 w 2046803"/>
              <a:gd name="connsiteY4993" fmla="*/ 960619 h 2191719"/>
              <a:gd name="connsiteX4994" fmla="*/ 891393 w 2046803"/>
              <a:gd name="connsiteY4994" fmla="*/ 960943 h 2191719"/>
              <a:gd name="connsiteX4995" fmla="*/ 891609 w 2046803"/>
              <a:gd name="connsiteY4995" fmla="*/ 960655 h 2191719"/>
              <a:gd name="connsiteX4996" fmla="*/ 928100 w 2046803"/>
              <a:gd name="connsiteY4996" fmla="*/ 959573 h 2191719"/>
              <a:gd name="connsiteX4997" fmla="*/ 928388 w 2046803"/>
              <a:gd name="connsiteY4997" fmla="*/ 959862 h 2191719"/>
              <a:gd name="connsiteX4998" fmla="*/ 928425 w 2046803"/>
              <a:gd name="connsiteY4998" fmla="*/ 959862 h 2191719"/>
              <a:gd name="connsiteX4999" fmla="*/ 891465 w 2046803"/>
              <a:gd name="connsiteY4999" fmla="*/ 959249 h 2191719"/>
              <a:gd name="connsiteX5000" fmla="*/ 891789 w 2046803"/>
              <a:gd name="connsiteY5000" fmla="*/ 959682 h 2191719"/>
              <a:gd name="connsiteX5001" fmla="*/ 899650 w 2046803"/>
              <a:gd name="connsiteY5001" fmla="*/ 959213 h 2191719"/>
              <a:gd name="connsiteX5002" fmla="*/ 899217 w 2046803"/>
              <a:gd name="connsiteY5002" fmla="*/ 959537 h 2191719"/>
              <a:gd name="connsiteX5003" fmla="*/ 943857 w 2046803"/>
              <a:gd name="connsiteY5003" fmla="*/ 959033 h 2191719"/>
              <a:gd name="connsiteX5004" fmla="*/ 943930 w 2046803"/>
              <a:gd name="connsiteY5004" fmla="*/ 959033 h 2191719"/>
              <a:gd name="connsiteX5005" fmla="*/ 944110 w 2046803"/>
              <a:gd name="connsiteY5005" fmla="*/ 959357 h 2191719"/>
              <a:gd name="connsiteX5006" fmla="*/ 943930 w 2046803"/>
              <a:gd name="connsiteY5006" fmla="*/ 959033 h 2191719"/>
              <a:gd name="connsiteX5007" fmla="*/ 899470 w 2046803"/>
              <a:gd name="connsiteY5007" fmla="*/ 958492 h 2191719"/>
              <a:gd name="connsiteX5008" fmla="*/ 899470 w 2046803"/>
              <a:gd name="connsiteY5008" fmla="*/ 958528 h 2191719"/>
              <a:gd name="connsiteX5009" fmla="*/ 899542 w 2046803"/>
              <a:gd name="connsiteY5009" fmla="*/ 958600 h 2191719"/>
              <a:gd name="connsiteX5010" fmla="*/ 899650 w 2046803"/>
              <a:gd name="connsiteY5010" fmla="*/ 958672 h 2191719"/>
              <a:gd name="connsiteX5011" fmla="*/ 899650 w 2046803"/>
              <a:gd name="connsiteY5011" fmla="*/ 958708 h 2191719"/>
              <a:gd name="connsiteX5012" fmla="*/ 899686 w 2046803"/>
              <a:gd name="connsiteY5012" fmla="*/ 958745 h 2191719"/>
              <a:gd name="connsiteX5013" fmla="*/ 899686 w 2046803"/>
              <a:gd name="connsiteY5013" fmla="*/ 958708 h 2191719"/>
              <a:gd name="connsiteX5014" fmla="*/ 899975 w 2046803"/>
              <a:gd name="connsiteY5014" fmla="*/ 957663 h 2191719"/>
              <a:gd name="connsiteX5015" fmla="*/ 899434 w 2046803"/>
              <a:gd name="connsiteY5015" fmla="*/ 957988 h 2191719"/>
              <a:gd name="connsiteX5016" fmla="*/ 899975 w 2046803"/>
              <a:gd name="connsiteY5016" fmla="*/ 957663 h 2191719"/>
              <a:gd name="connsiteX5017" fmla="*/ 900011 w 2046803"/>
              <a:gd name="connsiteY5017" fmla="*/ 957699 h 2191719"/>
              <a:gd name="connsiteX5018" fmla="*/ 900299 w 2046803"/>
              <a:gd name="connsiteY5018" fmla="*/ 957880 h 2191719"/>
              <a:gd name="connsiteX5019" fmla="*/ 900516 w 2046803"/>
              <a:gd name="connsiteY5019" fmla="*/ 957663 h 2191719"/>
              <a:gd name="connsiteX5020" fmla="*/ 900804 w 2046803"/>
              <a:gd name="connsiteY5020" fmla="*/ 957663 h 2191719"/>
              <a:gd name="connsiteX5021" fmla="*/ 900516 w 2046803"/>
              <a:gd name="connsiteY5021" fmla="*/ 957663 h 2191719"/>
              <a:gd name="connsiteX5022" fmla="*/ 900299 w 2046803"/>
              <a:gd name="connsiteY5022" fmla="*/ 957880 h 2191719"/>
              <a:gd name="connsiteX5023" fmla="*/ 900804 w 2046803"/>
              <a:gd name="connsiteY5023" fmla="*/ 957339 h 2191719"/>
              <a:gd name="connsiteX5024" fmla="*/ 900840 w 2046803"/>
              <a:gd name="connsiteY5024" fmla="*/ 957375 h 2191719"/>
              <a:gd name="connsiteX5025" fmla="*/ 1461003 w 2046803"/>
              <a:gd name="connsiteY5025" fmla="*/ 957087 h 2191719"/>
              <a:gd name="connsiteX5026" fmla="*/ 1461075 w 2046803"/>
              <a:gd name="connsiteY5026" fmla="*/ 957627 h 2191719"/>
              <a:gd name="connsiteX5027" fmla="*/ 1461832 w 2046803"/>
              <a:gd name="connsiteY5027" fmla="*/ 958132 h 2191719"/>
              <a:gd name="connsiteX5028" fmla="*/ 1462481 w 2046803"/>
              <a:gd name="connsiteY5028" fmla="*/ 959069 h 2191719"/>
              <a:gd name="connsiteX5029" fmla="*/ 1462553 w 2046803"/>
              <a:gd name="connsiteY5029" fmla="*/ 960042 h 2191719"/>
              <a:gd name="connsiteX5030" fmla="*/ 1462481 w 2046803"/>
              <a:gd name="connsiteY5030" fmla="*/ 959069 h 2191719"/>
              <a:gd name="connsiteX5031" fmla="*/ 1461832 w 2046803"/>
              <a:gd name="connsiteY5031" fmla="*/ 958096 h 2191719"/>
              <a:gd name="connsiteX5032" fmla="*/ 1461075 w 2046803"/>
              <a:gd name="connsiteY5032" fmla="*/ 957627 h 2191719"/>
              <a:gd name="connsiteX5033" fmla="*/ 892222 w 2046803"/>
              <a:gd name="connsiteY5033" fmla="*/ 956510 h 2191719"/>
              <a:gd name="connsiteX5034" fmla="*/ 891717 w 2046803"/>
              <a:gd name="connsiteY5034" fmla="*/ 957051 h 2191719"/>
              <a:gd name="connsiteX5035" fmla="*/ 891609 w 2046803"/>
              <a:gd name="connsiteY5035" fmla="*/ 958708 h 2191719"/>
              <a:gd name="connsiteX5036" fmla="*/ 891393 w 2046803"/>
              <a:gd name="connsiteY5036" fmla="*/ 959069 h 2191719"/>
              <a:gd name="connsiteX5037" fmla="*/ 891609 w 2046803"/>
              <a:gd name="connsiteY5037" fmla="*/ 958745 h 2191719"/>
              <a:gd name="connsiteX5038" fmla="*/ 891717 w 2046803"/>
              <a:gd name="connsiteY5038" fmla="*/ 957051 h 2191719"/>
              <a:gd name="connsiteX5039" fmla="*/ 892258 w 2046803"/>
              <a:gd name="connsiteY5039" fmla="*/ 956546 h 2191719"/>
              <a:gd name="connsiteX5040" fmla="*/ 939422 w 2046803"/>
              <a:gd name="connsiteY5040" fmla="*/ 956294 h 2191719"/>
              <a:gd name="connsiteX5041" fmla="*/ 939458 w 2046803"/>
              <a:gd name="connsiteY5041" fmla="*/ 956330 h 2191719"/>
              <a:gd name="connsiteX5042" fmla="*/ 939675 w 2046803"/>
              <a:gd name="connsiteY5042" fmla="*/ 956654 h 2191719"/>
              <a:gd name="connsiteX5043" fmla="*/ 939891 w 2046803"/>
              <a:gd name="connsiteY5043" fmla="*/ 957375 h 2191719"/>
              <a:gd name="connsiteX5044" fmla="*/ 940324 w 2046803"/>
              <a:gd name="connsiteY5044" fmla="*/ 958312 h 2191719"/>
              <a:gd name="connsiteX5045" fmla="*/ 940540 w 2046803"/>
              <a:gd name="connsiteY5045" fmla="*/ 959141 h 2191719"/>
              <a:gd name="connsiteX5046" fmla="*/ 940720 w 2046803"/>
              <a:gd name="connsiteY5046" fmla="*/ 960150 h 2191719"/>
              <a:gd name="connsiteX5047" fmla="*/ 940720 w 2046803"/>
              <a:gd name="connsiteY5047" fmla="*/ 960114 h 2191719"/>
              <a:gd name="connsiteX5048" fmla="*/ 940540 w 2046803"/>
              <a:gd name="connsiteY5048" fmla="*/ 959141 h 2191719"/>
              <a:gd name="connsiteX5049" fmla="*/ 940324 w 2046803"/>
              <a:gd name="connsiteY5049" fmla="*/ 958276 h 2191719"/>
              <a:gd name="connsiteX5050" fmla="*/ 939891 w 2046803"/>
              <a:gd name="connsiteY5050" fmla="*/ 957375 h 2191719"/>
              <a:gd name="connsiteX5051" fmla="*/ 939675 w 2046803"/>
              <a:gd name="connsiteY5051" fmla="*/ 956618 h 2191719"/>
              <a:gd name="connsiteX5052" fmla="*/ 939458 w 2046803"/>
              <a:gd name="connsiteY5052" fmla="*/ 956294 h 2191719"/>
              <a:gd name="connsiteX5053" fmla="*/ 899470 w 2046803"/>
              <a:gd name="connsiteY5053" fmla="*/ 956294 h 2191719"/>
              <a:gd name="connsiteX5054" fmla="*/ 899866 w 2046803"/>
              <a:gd name="connsiteY5054" fmla="*/ 956618 h 2191719"/>
              <a:gd name="connsiteX5055" fmla="*/ 891717 w 2046803"/>
              <a:gd name="connsiteY5055" fmla="*/ 955969 h 2191719"/>
              <a:gd name="connsiteX5056" fmla="*/ 891717 w 2046803"/>
              <a:gd name="connsiteY5056" fmla="*/ 956005 h 2191719"/>
              <a:gd name="connsiteX5057" fmla="*/ 891789 w 2046803"/>
              <a:gd name="connsiteY5057" fmla="*/ 956005 h 2191719"/>
              <a:gd name="connsiteX5058" fmla="*/ 892294 w 2046803"/>
              <a:gd name="connsiteY5058" fmla="*/ 956510 h 2191719"/>
              <a:gd name="connsiteX5059" fmla="*/ 892330 w 2046803"/>
              <a:gd name="connsiteY5059" fmla="*/ 956510 h 2191719"/>
              <a:gd name="connsiteX5060" fmla="*/ 891789 w 2046803"/>
              <a:gd name="connsiteY5060" fmla="*/ 955969 h 2191719"/>
              <a:gd name="connsiteX5061" fmla="*/ 890816 w 2046803"/>
              <a:gd name="connsiteY5061" fmla="*/ 955681 h 2191719"/>
              <a:gd name="connsiteX5062" fmla="*/ 891249 w 2046803"/>
              <a:gd name="connsiteY5062" fmla="*/ 955969 h 2191719"/>
              <a:gd name="connsiteX5063" fmla="*/ 899290 w 2046803"/>
              <a:gd name="connsiteY5063" fmla="*/ 955321 h 2191719"/>
              <a:gd name="connsiteX5064" fmla="*/ 899470 w 2046803"/>
              <a:gd name="connsiteY5064" fmla="*/ 955501 h 2191719"/>
              <a:gd name="connsiteX5065" fmla="*/ 867198 w 2046803"/>
              <a:gd name="connsiteY5065" fmla="*/ 954960 h 2191719"/>
              <a:gd name="connsiteX5066" fmla="*/ 866405 w 2046803"/>
              <a:gd name="connsiteY5066" fmla="*/ 955465 h 2191719"/>
              <a:gd name="connsiteX5067" fmla="*/ 866837 w 2046803"/>
              <a:gd name="connsiteY5067" fmla="*/ 955213 h 2191719"/>
              <a:gd name="connsiteX5068" fmla="*/ 867198 w 2046803"/>
              <a:gd name="connsiteY5068" fmla="*/ 954960 h 2191719"/>
              <a:gd name="connsiteX5069" fmla="*/ 867234 w 2046803"/>
              <a:gd name="connsiteY5069" fmla="*/ 954960 h 2191719"/>
              <a:gd name="connsiteX5070" fmla="*/ 867739 w 2046803"/>
              <a:gd name="connsiteY5070" fmla="*/ 954636 h 2191719"/>
              <a:gd name="connsiteX5071" fmla="*/ 867522 w 2046803"/>
              <a:gd name="connsiteY5071" fmla="*/ 954924 h 2191719"/>
              <a:gd name="connsiteX5072" fmla="*/ 867558 w 2046803"/>
              <a:gd name="connsiteY5072" fmla="*/ 954924 h 2191719"/>
              <a:gd name="connsiteX5073" fmla="*/ 867739 w 2046803"/>
              <a:gd name="connsiteY5073" fmla="*/ 954636 h 2191719"/>
              <a:gd name="connsiteX5074" fmla="*/ 867775 w 2046803"/>
              <a:gd name="connsiteY5074" fmla="*/ 954636 h 2191719"/>
              <a:gd name="connsiteX5075" fmla="*/ 890852 w 2046803"/>
              <a:gd name="connsiteY5075" fmla="*/ 954564 h 2191719"/>
              <a:gd name="connsiteX5076" fmla="*/ 890780 w 2046803"/>
              <a:gd name="connsiteY5076" fmla="*/ 955717 h 2191719"/>
              <a:gd name="connsiteX5077" fmla="*/ 890600 w 2046803"/>
              <a:gd name="connsiteY5077" fmla="*/ 954312 h 2191719"/>
              <a:gd name="connsiteX5078" fmla="*/ 890600 w 2046803"/>
              <a:gd name="connsiteY5078" fmla="*/ 954348 h 2191719"/>
              <a:gd name="connsiteX5079" fmla="*/ 890924 w 2046803"/>
              <a:gd name="connsiteY5079" fmla="*/ 954564 h 2191719"/>
              <a:gd name="connsiteX5080" fmla="*/ 890924 w 2046803"/>
              <a:gd name="connsiteY5080" fmla="*/ 954528 h 2191719"/>
              <a:gd name="connsiteX5081" fmla="*/ 868568 w 2046803"/>
              <a:gd name="connsiteY5081" fmla="*/ 954312 h 2191719"/>
              <a:gd name="connsiteX5082" fmla="*/ 868063 w 2046803"/>
              <a:gd name="connsiteY5082" fmla="*/ 954600 h 2191719"/>
              <a:gd name="connsiteX5083" fmla="*/ 868099 w 2046803"/>
              <a:gd name="connsiteY5083" fmla="*/ 954600 h 2191719"/>
              <a:gd name="connsiteX5084" fmla="*/ 868568 w 2046803"/>
              <a:gd name="connsiteY5084" fmla="*/ 954348 h 2191719"/>
              <a:gd name="connsiteX5085" fmla="*/ 868604 w 2046803"/>
              <a:gd name="connsiteY5085" fmla="*/ 954312 h 2191719"/>
              <a:gd name="connsiteX5086" fmla="*/ 870876 w 2046803"/>
              <a:gd name="connsiteY5086" fmla="*/ 954095 h 2191719"/>
              <a:gd name="connsiteX5087" fmla="*/ 870479 w 2046803"/>
              <a:gd name="connsiteY5087" fmla="*/ 954312 h 2191719"/>
              <a:gd name="connsiteX5088" fmla="*/ 870515 w 2046803"/>
              <a:gd name="connsiteY5088" fmla="*/ 954312 h 2191719"/>
              <a:gd name="connsiteX5089" fmla="*/ 870876 w 2046803"/>
              <a:gd name="connsiteY5089" fmla="*/ 954131 h 2191719"/>
              <a:gd name="connsiteX5090" fmla="*/ 870912 w 2046803"/>
              <a:gd name="connsiteY5090" fmla="*/ 954095 h 2191719"/>
              <a:gd name="connsiteX5091" fmla="*/ 869542 w 2046803"/>
              <a:gd name="connsiteY5091" fmla="*/ 953879 h 2191719"/>
              <a:gd name="connsiteX5092" fmla="*/ 869217 w 2046803"/>
              <a:gd name="connsiteY5092" fmla="*/ 954095 h 2191719"/>
              <a:gd name="connsiteX5093" fmla="*/ 869109 w 2046803"/>
              <a:gd name="connsiteY5093" fmla="*/ 954131 h 2191719"/>
              <a:gd name="connsiteX5094" fmla="*/ 869217 w 2046803"/>
              <a:gd name="connsiteY5094" fmla="*/ 954095 h 2191719"/>
              <a:gd name="connsiteX5095" fmla="*/ 869361 w 2046803"/>
              <a:gd name="connsiteY5095" fmla="*/ 954023 h 2191719"/>
              <a:gd name="connsiteX5096" fmla="*/ 891068 w 2046803"/>
              <a:gd name="connsiteY5096" fmla="*/ 953627 h 2191719"/>
              <a:gd name="connsiteX5097" fmla="*/ 890563 w 2046803"/>
              <a:gd name="connsiteY5097" fmla="*/ 954095 h 2191719"/>
              <a:gd name="connsiteX5098" fmla="*/ 890563 w 2046803"/>
              <a:gd name="connsiteY5098" fmla="*/ 954131 h 2191719"/>
              <a:gd name="connsiteX5099" fmla="*/ 950672 w 2046803"/>
              <a:gd name="connsiteY5099" fmla="*/ 952978 h 2191719"/>
              <a:gd name="connsiteX5100" fmla="*/ 950384 w 2046803"/>
              <a:gd name="connsiteY5100" fmla="*/ 953266 h 2191719"/>
              <a:gd name="connsiteX5101" fmla="*/ 950420 w 2046803"/>
              <a:gd name="connsiteY5101" fmla="*/ 953266 h 2191719"/>
              <a:gd name="connsiteX5102" fmla="*/ 949194 w 2046803"/>
              <a:gd name="connsiteY5102" fmla="*/ 952978 h 2191719"/>
              <a:gd name="connsiteX5103" fmla="*/ 949014 w 2046803"/>
              <a:gd name="connsiteY5103" fmla="*/ 953302 h 2191719"/>
              <a:gd name="connsiteX5104" fmla="*/ 949014 w 2046803"/>
              <a:gd name="connsiteY5104" fmla="*/ 953266 h 2191719"/>
              <a:gd name="connsiteX5105" fmla="*/ 949194 w 2046803"/>
              <a:gd name="connsiteY5105" fmla="*/ 952978 h 2191719"/>
              <a:gd name="connsiteX5106" fmla="*/ 949230 w 2046803"/>
              <a:gd name="connsiteY5106" fmla="*/ 952978 h 2191719"/>
              <a:gd name="connsiteX5107" fmla="*/ 847979 w 2046803"/>
              <a:gd name="connsiteY5107" fmla="*/ 952942 h 2191719"/>
              <a:gd name="connsiteX5108" fmla="*/ 847330 w 2046803"/>
              <a:gd name="connsiteY5108" fmla="*/ 953483 h 2191719"/>
              <a:gd name="connsiteX5109" fmla="*/ 846825 w 2046803"/>
              <a:gd name="connsiteY5109" fmla="*/ 954095 h 2191719"/>
              <a:gd name="connsiteX5110" fmla="*/ 846897 w 2046803"/>
              <a:gd name="connsiteY5110" fmla="*/ 954023 h 2191719"/>
              <a:gd name="connsiteX5111" fmla="*/ 847330 w 2046803"/>
              <a:gd name="connsiteY5111" fmla="*/ 953483 h 2191719"/>
              <a:gd name="connsiteX5112" fmla="*/ 964519 w 2046803"/>
              <a:gd name="connsiteY5112" fmla="*/ 952942 h 2191719"/>
              <a:gd name="connsiteX5113" fmla="*/ 964447 w 2046803"/>
              <a:gd name="connsiteY5113" fmla="*/ 953014 h 2191719"/>
              <a:gd name="connsiteX5114" fmla="*/ 964483 w 2046803"/>
              <a:gd name="connsiteY5114" fmla="*/ 953014 h 2191719"/>
              <a:gd name="connsiteX5115" fmla="*/ 964519 w 2046803"/>
              <a:gd name="connsiteY5115" fmla="*/ 952942 h 2191719"/>
              <a:gd name="connsiteX5116" fmla="*/ 964915 w 2046803"/>
              <a:gd name="connsiteY5116" fmla="*/ 952942 h 2191719"/>
              <a:gd name="connsiteX5117" fmla="*/ 950672 w 2046803"/>
              <a:gd name="connsiteY5117" fmla="*/ 952474 h 2191719"/>
              <a:gd name="connsiteX5118" fmla="*/ 950672 w 2046803"/>
              <a:gd name="connsiteY5118" fmla="*/ 952510 h 2191719"/>
              <a:gd name="connsiteX5119" fmla="*/ 950744 w 2046803"/>
              <a:gd name="connsiteY5119" fmla="*/ 952510 h 2191719"/>
              <a:gd name="connsiteX5120" fmla="*/ 950744 w 2046803"/>
              <a:gd name="connsiteY5120" fmla="*/ 952474 h 2191719"/>
              <a:gd name="connsiteX5121" fmla="*/ 847907 w 2046803"/>
              <a:gd name="connsiteY5121" fmla="*/ 952437 h 2191719"/>
              <a:gd name="connsiteX5122" fmla="*/ 848051 w 2046803"/>
              <a:gd name="connsiteY5122" fmla="*/ 952942 h 2191719"/>
              <a:gd name="connsiteX5123" fmla="*/ 1462914 w 2046803"/>
              <a:gd name="connsiteY5123" fmla="*/ 952365 h 2191719"/>
              <a:gd name="connsiteX5124" fmla="*/ 1462409 w 2046803"/>
              <a:gd name="connsiteY5124" fmla="*/ 952798 h 2191719"/>
              <a:gd name="connsiteX5125" fmla="*/ 1461760 w 2046803"/>
              <a:gd name="connsiteY5125" fmla="*/ 953338 h 2191719"/>
              <a:gd name="connsiteX5126" fmla="*/ 1460931 w 2046803"/>
              <a:gd name="connsiteY5126" fmla="*/ 954456 h 2191719"/>
              <a:gd name="connsiteX5127" fmla="*/ 1460931 w 2046803"/>
              <a:gd name="connsiteY5127" fmla="*/ 954492 h 2191719"/>
              <a:gd name="connsiteX5128" fmla="*/ 1461760 w 2046803"/>
              <a:gd name="connsiteY5128" fmla="*/ 953338 h 2191719"/>
              <a:gd name="connsiteX5129" fmla="*/ 1462409 w 2046803"/>
              <a:gd name="connsiteY5129" fmla="*/ 952834 h 2191719"/>
              <a:gd name="connsiteX5130" fmla="*/ 1462914 w 2046803"/>
              <a:gd name="connsiteY5130" fmla="*/ 952401 h 2191719"/>
              <a:gd name="connsiteX5131" fmla="*/ 1462986 w 2046803"/>
              <a:gd name="connsiteY5131" fmla="*/ 952401 h 2191719"/>
              <a:gd name="connsiteX5132" fmla="*/ 1463022 w 2046803"/>
              <a:gd name="connsiteY5132" fmla="*/ 952365 h 2191719"/>
              <a:gd name="connsiteX5133" fmla="*/ 893088 w 2046803"/>
              <a:gd name="connsiteY5133" fmla="*/ 951933 h 2191719"/>
              <a:gd name="connsiteX5134" fmla="*/ 891934 w 2046803"/>
              <a:gd name="connsiteY5134" fmla="*/ 952978 h 2191719"/>
              <a:gd name="connsiteX5135" fmla="*/ 891393 w 2046803"/>
              <a:gd name="connsiteY5135" fmla="*/ 953086 h 2191719"/>
              <a:gd name="connsiteX5136" fmla="*/ 891068 w 2046803"/>
              <a:gd name="connsiteY5136" fmla="*/ 953302 h 2191719"/>
              <a:gd name="connsiteX5137" fmla="*/ 891213 w 2046803"/>
              <a:gd name="connsiteY5137" fmla="*/ 953230 h 2191719"/>
              <a:gd name="connsiteX5138" fmla="*/ 891393 w 2046803"/>
              <a:gd name="connsiteY5138" fmla="*/ 953086 h 2191719"/>
              <a:gd name="connsiteX5139" fmla="*/ 891465 w 2046803"/>
              <a:gd name="connsiteY5139" fmla="*/ 953086 h 2191719"/>
              <a:gd name="connsiteX5140" fmla="*/ 891934 w 2046803"/>
              <a:gd name="connsiteY5140" fmla="*/ 952978 h 2191719"/>
              <a:gd name="connsiteX5141" fmla="*/ 893052 w 2046803"/>
              <a:gd name="connsiteY5141" fmla="*/ 951609 h 2191719"/>
              <a:gd name="connsiteX5142" fmla="*/ 893015 w 2046803"/>
              <a:gd name="connsiteY5142" fmla="*/ 951609 h 2191719"/>
              <a:gd name="connsiteX5143" fmla="*/ 893124 w 2046803"/>
              <a:gd name="connsiteY5143" fmla="*/ 951933 h 2191719"/>
              <a:gd name="connsiteX5144" fmla="*/ 893124 w 2046803"/>
              <a:gd name="connsiteY5144" fmla="*/ 951897 h 2191719"/>
              <a:gd name="connsiteX5145" fmla="*/ 951285 w 2046803"/>
              <a:gd name="connsiteY5145" fmla="*/ 951609 h 2191719"/>
              <a:gd name="connsiteX5146" fmla="*/ 951574 w 2046803"/>
              <a:gd name="connsiteY5146" fmla="*/ 951717 h 2191719"/>
              <a:gd name="connsiteX5147" fmla="*/ 951574 w 2046803"/>
              <a:gd name="connsiteY5147" fmla="*/ 951681 h 2191719"/>
              <a:gd name="connsiteX5148" fmla="*/ 947680 w 2046803"/>
              <a:gd name="connsiteY5148" fmla="*/ 951573 h 2191719"/>
              <a:gd name="connsiteX5149" fmla="*/ 947607 w 2046803"/>
              <a:gd name="connsiteY5149" fmla="*/ 951609 h 2191719"/>
              <a:gd name="connsiteX5150" fmla="*/ 947643 w 2046803"/>
              <a:gd name="connsiteY5150" fmla="*/ 951609 h 2191719"/>
              <a:gd name="connsiteX5151" fmla="*/ 947680 w 2046803"/>
              <a:gd name="connsiteY5151" fmla="*/ 951573 h 2191719"/>
              <a:gd name="connsiteX5152" fmla="*/ 947932 w 2046803"/>
              <a:gd name="connsiteY5152" fmla="*/ 951573 h 2191719"/>
              <a:gd name="connsiteX5153" fmla="*/ 899434 w 2046803"/>
              <a:gd name="connsiteY5153" fmla="*/ 951356 h 2191719"/>
              <a:gd name="connsiteX5154" fmla="*/ 899217 w 2046803"/>
              <a:gd name="connsiteY5154" fmla="*/ 951573 h 2191719"/>
              <a:gd name="connsiteX5155" fmla="*/ 899109 w 2046803"/>
              <a:gd name="connsiteY5155" fmla="*/ 955140 h 2191719"/>
              <a:gd name="connsiteX5156" fmla="*/ 899217 w 2046803"/>
              <a:gd name="connsiteY5156" fmla="*/ 951573 h 2191719"/>
              <a:gd name="connsiteX5157" fmla="*/ 899434 w 2046803"/>
              <a:gd name="connsiteY5157" fmla="*/ 950527 h 2191719"/>
              <a:gd name="connsiteX5158" fmla="*/ 899470 w 2046803"/>
              <a:gd name="connsiteY5158" fmla="*/ 950563 h 2191719"/>
              <a:gd name="connsiteX5159" fmla="*/ 952007 w 2046803"/>
              <a:gd name="connsiteY5159" fmla="*/ 950275 h 2191719"/>
              <a:gd name="connsiteX5160" fmla="*/ 951213 w 2046803"/>
              <a:gd name="connsiteY5160" fmla="*/ 951104 h 2191719"/>
              <a:gd name="connsiteX5161" fmla="*/ 952007 w 2046803"/>
              <a:gd name="connsiteY5161" fmla="*/ 950275 h 2191719"/>
              <a:gd name="connsiteX5162" fmla="*/ 952043 w 2046803"/>
              <a:gd name="connsiteY5162" fmla="*/ 950275 h 2191719"/>
              <a:gd name="connsiteX5163" fmla="*/ 863015 w 2046803"/>
              <a:gd name="connsiteY5163" fmla="*/ 949879 h 2191719"/>
              <a:gd name="connsiteX5164" fmla="*/ 862474 w 2046803"/>
              <a:gd name="connsiteY5164" fmla="*/ 950203 h 2191719"/>
              <a:gd name="connsiteX5165" fmla="*/ 862510 w 2046803"/>
              <a:gd name="connsiteY5165" fmla="*/ 950203 h 2191719"/>
              <a:gd name="connsiteX5166" fmla="*/ 862871 w 2046803"/>
              <a:gd name="connsiteY5166" fmla="*/ 949987 h 2191719"/>
              <a:gd name="connsiteX5167" fmla="*/ 899434 w 2046803"/>
              <a:gd name="connsiteY5167" fmla="*/ 949482 h 2191719"/>
              <a:gd name="connsiteX5168" fmla="*/ 899109 w 2046803"/>
              <a:gd name="connsiteY5168" fmla="*/ 949554 h 2191719"/>
              <a:gd name="connsiteX5169" fmla="*/ 899109 w 2046803"/>
              <a:gd name="connsiteY5169" fmla="*/ 949590 h 2191719"/>
              <a:gd name="connsiteX5170" fmla="*/ 850178 w 2046803"/>
              <a:gd name="connsiteY5170" fmla="*/ 949410 h 2191719"/>
              <a:gd name="connsiteX5171" fmla="*/ 849782 w 2046803"/>
              <a:gd name="connsiteY5171" fmla="*/ 949626 h 2191719"/>
              <a:gd name="connsiteX5172" fmla="*/ 849782 w 2046803"/>
              <a:gd name="connsiteY5172" fmla="*/ 949662 h 2191719"/>
              <a:gd name="connsiteX5173" fmla="*/ 850178 w 2046803"/>
              <a:gd name="connsiteY5173" fmla="*/ 949410 h 2191719"/>
              <a:gd name="connsiteX5174" fmla="*/ 850214 w 2046803"/>
              <a:gd name="connsiteY5174" fmla="*/ 949410 h 2191719"/>
              <a:gd name="connsiteX5175" fmla="*/ 849529 w 2046803"/>
              <a:gd name="connsiteY5175" fmla="*/ 949410 h 2191719"/>
              <a:gd name="connsiteX5176" fmla="*/ 849313 w 2046803"/>
              <a:gd name="connsiteY5176" fmla="*/ 949662 h 2191719"/>
              <a:gd name="connsiteX5177" fmla="*/ 849169 w 2046803"/>
              <a:gd name="connsiteY5177" fmla="*/ 950203 h 2191719"/>
              <a:gd name="connsiteX5178" fmla="*/ 848736 w 2046803"/>
              <a:gd name="connsiteY5178" fmla="*/ 950852 h 2191719"/>
              <a:gd name="connsiteX5179" fmla="*/ 848195 w 2046803"/>
              <a:gd name="connsiteY5179" fmla="*/ 951681 h 2191719"/>
              <a:gd name="connsiteX5180" fmla="*/ 847871 w 2046803"/>
              <a:gd name="connsiteY5180" fmla="*/ 952437 h 2191719"/>
              <a:gd name="connsiteX5181" fmla="*/ 848195 w 2046803"/>
              <a:gd name="connsiteY5181" fmla="*/ 951717 h 2191719"/>
              <a:gd name="connsiteX5182" fmla="*/ 848736 w 2046803"/>
              <a:gd name="connsiteY5182" fmla="*/ 950852 h 2191719"/>
              <a:gd name="connsiteX5183" fmla="*/ 849169 w 2046803"/>
              <a:gd name="connsiteY5183" fmla="*/ 950203 h 2191719"/>
              <a:gd name="connsiteX5184" fmla="*/ 849313 w 2046803"/>
              <a:gd name="connsiteY5184" fmla="*/ 949698 h 2191719"/>
              <a:gd name="connsiteX5185" fmla="*/ 849529 w 2046803"/>
              <a:gd name="connsiteY5185" fmla="*/ 949410 h 2191719"/>
              <a:gd name="connsiteX5186" fmla="*/ 849565 w 2046803"/>
              <a:gd name="connsiteY5186" fmla="*/ 949446 h 2191719"/>
              <a:gd name="connsiteX5187" fmla="*/ 953305 w 2046803"/>
              <a:gd name="connsiteY5187" fmla="*/ 948906 h 2191719"/>
              <a:gd name="connsiteX5188" fmla="*/ 953196 w 2046803"/>
              <a:gd name="connsiteY5188" fmla="*/ 949122 h 2191719"/>
              <a:gd name="connsiteX5189" fmla="*/ 952872 w 2046803"/>
              <a:gd name="connsiteY5189" fmla="*/ 949446 h 2191719"/>
              <a:gd name="connsiteX5190" fmla="*/ 952367 w 2046803"/>
              <a:gd name="connsiteY5190" fmla="*/ 950203 h 2191719"/>
              <a:gd name="connsiteX5191" fmla="*/ 952872 w 2046803"/>
              <a:gd name="connsiteY5191" fmla="*/ 949446 h 2191719"/>
              <a:gd name="connsiteX5192" fmla="*/ 953196 w 2046803"/>
              <a:gd name="connsiteY5192" fmla="*/ 949122 h 2191719"/>
              <a:gd name="connsiteX5193" fmla="*/ 899145 w 2046803"/>
              <a:gd name="connsiteY5193" fmla="*/ 948869 h 2191719"/>
              <a:gd name="connsiteX5194" fmla="*/ 899362 w 2046803"/>
              <a:gd name="connsiteY5194" fmla="*/ 949194 h 2191719"/>
              <a:gd name="connsiteX5195" fmla="*/ 899470 w 2046803"/>
              <a:gd name="connsiteY5195" fmla="*/ 949518 h 2191719"/>
              <a:gd name="connsiteX5196" fmla="*/ 899362 w 2046803"/>
              <a:gd name="connsiteY5196" fmla="*/ 949194 h 2191719"/>
              <a:gd name="connsiteX5197" fmla="*/ 942235 w 2046803"/>
              <a:gd name="connsiteY5197" fmla="*/ 948869 h 2191719"/>
              <a:gd name="connsiteX5198" fmla="*/ 941874 w 2046803"/>
              <a:gd name="connsiteY5198" fmla="*/ 949158 h 2191719"/>
              <a:gd name="connsiteX5199" fmla="*/ 942235 w 2046803"/>
              <a:gd name="connsiteY5199" fmla="*/ 948869 h 2191719"/>
              <a:gd name="connsiteX5200" fmla="*/ 942271 w 2046803"/>
              <a:gd name="connsiteY5200" fmla="*/ 948869 h 2191719"/>
              <a:gd name="connsiteX5201" fmla="*/ 850936 w 2046803"/>
              <a:gd name="connsiteY5201" fmla="*/ 948869 h 2191719"/>
              <a:gd name="connsiteX5202" fmla="*/ 850395 w 2046803"/>
              <a:gd name="connsiteY5202" fmla="*/ 949374 h 2191719"/>
              <a:gd name="connsiteX5203" fmla="*/ 850864 w 2046803"/>
              <a:gd name="connsiteY5203" fmla="*/ 948906 h 2191719"/>
              <a:gd name="connsiteX5204" fmla="*/ 899217 w 2046803"/>
              <a:gd name="connsiteY5204" fmla="*/ 948329 h 2191719"/>
              <a:gd name="connsiteX5205" fmla="*/ 899109 w 2046803"/>
              <a:gd name="connsiteY5205" fmla="*/ 948833 h 2191719"/>
              <a:gd name="connsiteX5206" fmla="*/ 850647 w 2046803"/>
              <a:gd name="connsiteY5206" fmla="*/ 948329 h 2191719"/>
              <a:gd name="connsiteX5207" fmla="*/ 850972 w 2046803"/>
              <a:gd name="connsiteY5207" fmla="*/ 948509 h 2191719"/>
              <a:gd name="connsiteX5208" fmla="*/ 959471 w 2046803"/>
              <a:gd name="connsiteY5208" fmla="*/ 948293 h 2191719"/>
              <a:gd name="connsiteX5209" fmla="*/ 958894 w 2046803"/>
              <a:gd name="connsiteY5209" fmla="*/ 948906 h 2191719"/>
              <a:gd name="connsiteX5210" fmla="*/ 958353 w 2046803"/>
              <a:gd name="connsiteY5210" fmla="*/ 949554 h 2191719"/>
              <a:gd name="connsiteX5211" fmla="*/ 958894 w 2046803"/>
              <a:gd name="connsiteY5211" fmla="*/ 948906 h 2191719"/>
              <a:gd name="connsiteX5212" fmla="*/ 959326 w 2046803"/>
              <a:gd name="connsiteY5212" fmla="*/ 948437 h 2191719"/>
              <a:gd name="connsiteX5213" fmla="*/ 898244 w 2046803"/>
              <a:gd name="connsiteY5213" fmla="*/ 947536 h 2191719"/>
              <a:gd name="connsiteX5214" fmla="*/ 897631 w 2046803"/>
              <a:gd name="connsiteY5214" fmla="*/ 947824 h 2191719"/>
              <a:gd name="connsiteX5215" fmla="*/ 896982 w 2046803"/>
              <a:gd name="connsiteY5215" fmla="*/ 948041 h 2191719"/>
              <a:gd name="connsiteX5216" fmla="*/ 896657 w 2046803"/>
              <a:gd name="connsiteY5216" fmla="*/ 948365 h 2191719"/>
              <a:gd name="connsiteX5217" fmla="*/ 896333 w 2046803"/>
              <a:gd name="connsiteY5217" fmla="*/ 948581 h 2191719"/>
              <a:gd name="connsiteX5218" fmla="*/ 895828 w 2046803"/>
              <a:gd name="connsiteY5218" fmla="*/ 948869 h 2191719"/>
              <a:gd name="connsiteX5219" fmla="*/ 895287 w 2046803"/>
              <a:gd name="connsiteY5219" fmla="*/ 949518 h 2191719"/>
              <a:gd name="connsiteX5220" fmla="*/ 892979 w 2046803"/>
              <a:gd name="connsiteY5220" fmla="*/ 951609 h 2191719"/>
              <a:gd name="connsiteX5221" fmla="*/ 893015 w 2046803"/>
              <a:gd name="connsiteY5221" fmla="*/ 951609 h 2191719"/>
              <a:gd name="connsiteX5222" fmla="*/ 894133 w 2046803"/>
              <a:gd name="connsiteY5222" fmla="*/ 950563 h 2191719"/>
              <a:gd name="connsiteX5223" fmla="*/ 895287 w 2046803"/>
              <a:gd name="connsiteY5223" fmla="*/ 949518 h 2191719"/>
              <a:gd name="connsiteX5224" fmla="*/ 895828 w 2046803"/>
              <a:gd name="connsiteY5224" fmla="*/ 948869 h 2191719"/>
              <a:gd name="connsiteX5225" fmla="*/ 896297 w 2046803"/>
              <a:gd name="connsiteY5225" fmla="*/ 948617 h 2191719"/>
              <a:gd name="connsiteX5226" fmla="*/ 896369 w 2046803"/>
              <a:gd name="connsiteY5226" fmla="*/ 948581 h 2191719"/>
              <a:gd name="connsiteX5227" fmla="*/ 896657 w 2046803"/>
              <a:gd name="connsiteY5227" fmla="*/ 948365 h 2191719"/>
              <a:gd name="connsiteX5228" fmla="*/ 896982 w 2046803"/>
              <a:gd name="connsiteY5228" fmla="*/ 948077 h 2191719"/>
              <a:gd name="connsiteX5229" fmla="*/ 897631 w 2046803"/>
              <a:gd name="connsiteY5229" fmla="*/ 947860 h 2191719"/>
              <a:gd name="connsiteX5230" fmla="*/ 898136 w 2046803"/>
              <a:gd name="connsiteY5230" fmla="*/ 947572 h 2191719"/>
              <a:gd name="connsiteX5231" fmla="*/ 898100 w 2046803"/>
              <a:gd name="connsiteY5231" fmla="*/ 947320 h 2191719"/>
              <a:gd name="connsiteX5232" fmla="*/ 899253 w 2046803"/>
              <a:gd name="connsiteY5232" fmla="*/ 948329 h 2191719"/>
              <a:gd name="connsiteX5233" fmla="*/ 852053 w 2046803"/>
              <a:gd name="connsiteY5233" fmla="*/ 946995 h 2191719"/>
              <a:gd name="connsiteX5234" fmla="*/ 851549 w 2046803"/>
              <a:gd name="connsiteY5234" fmla="*/ 947176 h 2191719"/>
              <a:gd name="connsiteX5235" fmla="*/ 851044 w 2046803"/>
              <a:gd name="connsiteY5235" fmla="*/ 947500 h 2191719"/>
              <a:gd name="connsiteX5236" fmla="*/ 850611 w 2046803"/>
              <a:gd name="connsiteY5236" fmla="*/ 947680 h 2191719"/>
              <a:gd name="connsiteX5237" fmla="*/ 850611 w 2046803"/>
              <a:gd name="connsiteY5237" fmla="*/ 947716 h 2191719"/>
              <a:gd name="connsiteX5238" fmla="*/ 850647 w 2046803"/>
              <a:gd name="connsiteY5238" fmla="*/ 947680 h 2191719"/>
              <a:gd name="connsiteX5239" fmla="*/ 851044 w 2046803"/>
              <a:gd name="connsiteY5239" fmla="*/ 947500 h 2191719"/>
              <a:gd name="connsiteX5240" fmla="*/ 851549 w 2046803"/>
              <a:gd name="connsiteY5240" fmla="*/ 947176 h 2191719"/>
              <a:gd name="connsiteX5241" fmla="*/ 851657 w 2046803"/>
              <a:gd name="connsiteY5241" fmla="*/ 947140 h 2191719"/>
              <a:gd name="connsiteX5242" fmla="*/ 853424 w 2046803"/>
              <a:gd name="connsiteY5242" fmla="*/ 946563 h 2191719"/>
              <a:gd name="connsiteX5243" fmla="*/ 853135 w 2046803"/>
              <a:gd name="connsiteY5243" fmla="*/ 946959 h 2191719"/>
              <a:gd name="connsiteX5244" fmla="*/ 853424 w 2046803"/>
              <a:gd name="connsiteY5244" fmla="*/ 946599 h 2191719"/>
              <a:gd name="connsiteX5245" fmla="*/ 853460 w 2046803"/>
              <a:gd name="connsiteY5245" fmla="*/ 946563 h 2191719"/>
              <a:gd name="connsiteX5246" fmla="*/ 898244 w 2046803"/>
              <a:gd name="connsiteY5246" fmla="*/ 946202 h 2191719"/>
              <a:gd name="connsiteX5247" fmla="*/ 898028 w 2046803"/>
              <a:gd name="connsiteY5247" fmla="*/ 946455 h 2191719"/>
              <a:gd name="connsiteX5248" fmla="*/ 898028 w 2046803"/>
              <a:gd name="connsiteY5248" fmla="*/ 946491 h 2191719"/>
              <a:gd name="connsiteX5249" fmla="*/ 854289 w 2046803"/>
              <a:gd name="connsiteY5249" fmla="*/ 946130 h 2191719"/>
              <a:gd name="connsiteX5250" fmla="*/ 853676 w 2046803"/>
              <a:gd name="connsiteY5250" fmla="*/ 946635 h 2191719"/>
              <a:gd name="connsiteX5251" fmla="*/ 854145 w 2046803"/>
              <a:gd name="connsiteY5251" fmla="*/ 946275 h 2191719"/>
              <a:gd name="connsiteX5252" fmla="*/ 897487 w 2046803"/>
              <a:gd name="connsiteY5252" fmla="*/ 945698 h 2191719"/>
              <a:gd name="connsiteX5253" fmla="*/ 897487 w 2046803"/>
              <a:gd name="connsiteY5253" fmla="*/ 945734 h 2191719"/>
              <a:gd name="connsiteX5254" fmla="*/ 898316 w 2046803"/>
              <a:gd name="connsiteY5254" fmla="*/ 946166 h 2191719"/>
              <a:gd name="connsiteX5255" fmla="*/ 898316 w 2046803"/>
              <a:gd name="connsiteY5255" fmla="*/ 946130 h 2191719"/>
              <a:gd name="connsiteX5256" fmla="*/ 897487 w 2046803"/>
              <a:gd name="connsiteY5256" fmla="*/ 944977 h 2191719"/>
              <a:gd name="connsiteX5257" fmla="*/ 897415 w 2046803"/>
              <a:gd name="connsiteY5257" fmla="*/ 945013 h 2191719"/>
              <a:gd name="connsiteX5258" fmla="*/ 939242 w 2046803"/>
              <a:gd name="connsiteY5258" fmla="*/ 944869 h 2191719"/>
              <a:gd name="connsiteX5259" fmla="*/ 938953 w 2046803"/>
              <a:gd name="connsiteY5259" fmla="*/ 945049 h 2191719"/>
              <a:gd name="connsiteX5260" fmla="*/ 938557 w 2046803"/>
              <a:gd name="connsiteY5260" fmla="*/ 945265 h 2191719"/>
              <a:gd name="connsiteX5261" fmla="*/ 938953 w 2046803"/>
              <a:gd name="connsiteY5261" fmla="*/ 945049 h 2191719"/>
              <a:gd name="connsiteX5262" fmla="*/ 938990 w 2046803"/>
              <a:gd name="connsiteY5262" fmla="*/ 945049 h 2191719"/>
              <a:gd name="connsiteX5263" fmla="*/ 939386 w 2046803"/>
              <a:gd name="connsiteY5263" fmla="*/ 944761 h 2191719"/>
              <a:gd name="connsiteX5264" fmla="*/ 939314 w 2046803"/>
              <a:gd name="connsiteY5264" fmla="*/ 944797 h 2191719"/>
              <a:gd name="connsiteX5265" fmla="*/ 939350 w 2046803"/>
              <a:gd name="connsiteY5265" fmla="*/ 944797 h 2191719"/>
              <a:gd name="connsiteX5266" fmla="*/ 939386 w 2046803"/>
              <a:gd name="connsiteY5266" fmla="*/ 944761 h 2191719"/>
              <a:gd name="connsiteX5267" fmla="*/ 939675 w 2046803"/>
              <a:gd name="connsiteY5267" fmla="*/ 944761 h 2191719"/>
              <a:gd name="connsiteX5268" fmla="*/ 898893 w 2046803"/>
              <a:gd name="connsiteY5268" fmla="*/ 944148 h 2191719"/>
              <a:gd name="connsiteX5269" fmla="*/ 898568 w 2046803"/>
              <a:gd name="connsiteY5269" fmla="*/ 944473 h 2191719"/>
              <a:gd name="connsiteX5270" fmla="*/ 898316 w 2046803"/>
              <a:gd name="connsiteY5270" fmla="*/ 944689 h 2191719"/>
              <a:gd name="connsiteX5271" fmla="*/ 898208 w 2046803"/>
              <a:gd name="connsiteY5271" fmla="*/ 944761 h 2191719"/>
              <a:gd name="connsiteX5272" fmla="*/ 898172 w 2046803"/>
              <a:gd name="connsiteY5272" fmla="*/ 944797 h 2191719"/>
              <a:gd name="connsiteX5273" fmla="*/ 898316 w 2046803"/>
              <a:gd name="connsiteY5273" fmla="*/ 944689 h 2191719"/>
              <a:gd name="connsiteX5274" fmla="*/ 898568 w 2046803"/>
              <a:gd name="connsiteY5274" fmla="*/ 944509 h 2191719"/>
              <a:gd name="connsiteX5275" fmla="*/ 898568 w 2046803"/>
              <a:gd name="connsiteY5275" fmla="*/ 944473 h 2191719"/>
              <a:gd name="connsiteX5276" fmla="*/ 898785 w 2046803"/>
              <a:gd name="connsiteY5276" fmla="*/ 944292 h 2191719"/>
              <a:gd name="connsiteX5277" fmla="*/ 1477482 w 2046803"/>
              <a:gd name="connsiteY5277" fmla="*/ 943968 h 2191719"/>
              <a:gd name="connsiteX5278" fmla="*/ 1476724 w 2046803"/>
              <a:gd name="connsiteY5278" fmla="*/ 944509 h 2191719"/>
              <a:gd name="connsiteX5279" fmla="*/ 1475967 w 2046803"/>
              <a:gd name="connsiteY5279" fmla="*/ 944725 h 2191719"/>
              <a:gd name="connsiteX5280" fmla="*/ 1474921 w 2046803"/>
              <a:gd name="connsiteY5280" fmla="*/ 945157 h 2191719"/>
              <a:gd name="connsiteX5281" fmla="*/ 1474092 w 2046803"/>
              <a:gd name="connsiteY5281" fmla="*/ 945338 h 2191719"/>
              <a:gd name="connsiteX5282" fmla="*/ 1473948 w 2046803"/>
              <a:gd name="connsiteY5282" fmla="*/ 945554 h 2191719"/>
              <a:gd name="connsiteX5283" fmla="*/ 1473227 w 2046803"/>
              <a:gd name="connsiteY5283" fmla="*/ 946202 h 2191719"/>
              <a:gd name="connsiteX5284" fmla="*/ 1471135 w 2046803"/>
              <a:gd name="connsiteY5284" fmla="*/ 947644 h 2191719"/>
              <a:gd name="connsiteX5285" fmla="*/ 1470162 w 2046803"/>
              <a:gd name="connsiteY5285" fmla="*/ 948617 h 2191719"/>
              <a:gd name="connsiteX5286" fmla="*/ 1468503 w 2046803"/>
              <a:gd name="connsiteY5286" fmla="*/ 949626 h 2191719"/>
              <a:gd name="connsiteX5287" fmla="*/ 1466736 w 2046803"/>
              <a:gd name="connsiteY5287" fmla="*/ 951356 h 2191719"/>
              <a:gd name="connsiteX5288" fmla="*/ 1465654 w 2046803"/>
              <a:gd name="connsiteY5288" fmla="*/ 952365 h 2191719"/>
              <a:gd name="connsiteX5289" fmla="*/ 1464897 w 2046803"/>
              <a:gd name="connsiteY5289" fmla="*/ 952870 h 2191719"/>
              <a:gd name="connsiteX5290" fmla="*/ 1465294 w 2046803"/>
              <a:gd name="connsiteY5290" fmla="*/ 952654 h 2191719"/>
              <a:gd name="connsiteX5291" fmla="*/ 1465654 w 2046803"/>
              <a:gd name="connsiteY5291" fmla="*/ 952401 h 2191719"/>
              <a:gd name="connsiteX5292" fmla="*/ 1466736 w 2046803"/>
              <a:gd name="connsiteY5292" fmla="*/ 951356 h 2191719"/>
              <a:gd name="connsiteX5293" fmla="*/ 1468503 w 2046803"/>
              <a:gd name="connsiteY5293" fmla="*/ 949662 h 2191719"/>
              <a:gd name="connsiteX5294" fmla="*/ 1470162 w 2046803"/>
              <a:gd name="connsiteY5294" fmla="*/ 948617 h 2191719"/>
              <a:gd name="connsiteX5295" fmla="*/ 1471135 w 2046803"/>
              <a:gd name="connsiteY5295" fmla="*/ 947680 h 2191719"/>
              <a:gd name="connsiteX5296" fmla="*/ 1472433 w 2046803"/>
              <a:gd name="connsiteY5296" fmla="*/ 946779 h 2191719"/>
              <a:gd name="connsiteX5297" fmla="*/ 1473335 w 2046803"/>
              <a:gd name="connsiteY5297" fmla="*/ 946166 h 2191719"/>
              <a:gd name="connsiteX5298" fmla="*/ 1473840 w 2046803"/>
              <a:gd name="connsiteY5298" fmla="*/ 945734 h 2191719"/>
              <a:gd name="connsiteX5299" fmla="*/ 1473948 w 2046803"/>
              <a:gd name="connsiteY5299" fmla="*/ 945590 h 2191719"/>
              <a:gd name="connsiteX5300" fmla="*/ 1474092 w 2046803"/>
              <a:gd name="connsiteY5300" fmla="*/ 945374 h 2191719"/>
              <a:gd name="connsiteX5301" fmla="*/ 1474164 w 2046803"/>
              <a:gd name="connsiteY5301" fmla="*/ 945374 h 2191719"/>
              <a:gd name="connsiteX5302" fmla="*/ 1474164 w 2046803"/>
              <a:gd name="connsiteY5302" fmla="*/ 945338 h 2191719"/>
              <a:gd name="connsiteX5303" fmla="*/ 1474957 w 2046803"/>
              <a:gd name="connsiteY5303" fmla="*/ 945157 h 2191719"/>
              <a:gd name="connsiteX5304" fmla="*/ 1475318 w 2046803"/>
              <a:gd name="connsiteY5304" fmla="*/ 945013 h 2191719"/>
              <a:gd name="connsiteX5305" fmla="*/ 1475967 w 2046803"/>
              <a:gd name="connsiteY5305" fmla="*/ 944725 h 2191719"/>
              <a:gd name="connsiteX5306" fmla="*/ 1476724 w 2046803"/>
              <a:gd name="connsiteY5306" fmla="*/ 944509 h 2191719"/>
              <a:gd name="connsiteX5307" fmla="*/ 1477482 w 2046803"/>
              <a:gd name="connsiteY5307" fmla="*/ 944004 h 2191719"/>
              <a:gd name="connsiteX5308" fmla="*/ 898352 w 2046803"/>
              <a:gd name="connsiteY5308" fmla="*/ 943391 h 2191719"/>
              <a:gd name="connsiteX5309" fmla="*/ 898388 w 2046803"/>
              <a:gd name="connsiteY5309" fmla="*/ 943427 h 2191719"/>
              <a:gd name="connsiteX5310" fmla="*/ 898424 w 2046803"/>
              <a:gd name="connsiteY5310" fmla="*/ 943427 h 2191719"/>
              <a:gd name="connsiteX5311" fmla="*/ 898641 w 2046803"/>
              <a:gd name="connsiteY5311" fmla="*/ 943716 h 2191719"/>
              <a:gd name="connsiteX5312" fmla="*/ 898929 w 2046803"/>
              <a:gd name="connsiteY5312" fmla="*/ 944112 h 2191719"/>
              <a:gd name="connsiteX5313" fmla="*/ 898641 w 2046803"/>
              <a:gd name="connsiteY5313" fmla="*/ 943680 h 2191719"/>
              <a:gd name="connsiteX5314" fmla="*/ 898424 w 2046803"/>
              <a:gd name="connsiteY5314" fmla="*/ 943391 h 2191719"/>
              <a:gd name="connsiteX5315" fmla="*/ 1476796 w 2046803"/>
              <a:gd name="connsiteY5315" fmla="*/ 942598 h 2191719"/>
              <a:gd name="connsiteX5316" fmla="*/ 1477518 w 2046803"/>
              <a:gd name="connsiteY5316" fmla="*/ 942959 h 2191719"/>
              <a:gd name="connsiteX5317" fmla="*/ 941225 w 2046803"/>
              <a:gd name="connsiteY5317" fmla="*/ 942346 h 2191719"/>
              <a:gd name="connsiteX5318" fmla="*/ 940973 w 2046803"/>
              <a:gd name="connsiteY5318" fmla="*/ 942526 h 2191719"/>
              <a:gd name="connsiteX5319" fmla="*/ 940324 w 2046803"/>
              <a:gd name="connsiteY5319" fmla="*/ 943031 h 2191719"/>
              <a:gd name="connsiteX5320" fmla="*/ 940901 w 2046803"/>
              <a:gd name="connsiteY5320" fmla="*/ 942598 h 2191719"/>
              <a:gd name="connsiteX5321" fmla="*/ 1477049 w 2046803"/>
              <a:gd name="connsiteY5321" fmla="*/ 941373 h 2191719"/>
              <a:gd name="connsiteX5322" fmla="*/ 1476724 w 2046803"/>
              <a:gd name="connsiteY5322" fmla="*/ 941878 h 2191719"/>
              <a:gd name="connsiteX5323" fmla="*/ 1476724 w 2046803"/>
              <a:gd name="connsiteY5323" fmla="*/ 941914 h 2191719"/>
              <a:gd name="connsiteX5324" fmla="*/ 1477049 w 2046803"/>
              <a:gd name="connsiteY5324" fmla="*/ 941409 h 2191719"/>
              <a:gd name="connsiteX5325" fmla="*/ 1472073 w 2046803"/>
              <a:gd name="connsiteY5325" fmla="*/ 938958 h 2191719"/>
              <a:gd name="connsiteX5326" fmla="*/ 1472037 w 2046803"/>
              <a:gd name="connsiteY5326" fmla="*/ 938958 h 2191719"/>
              <a:gd name="connsiteX5327" fmla="*/ 1472325 w 2046803"/>
              <a:gd name="connsiteY5327" fmla="*/ 938994 h 2191719"/>
              <a:gd name="connsiteX5328" fmla="*/ 1472614 w 2046803"/>
              <a:gd name="connsiteY5328" fmla="*/ 939067 h 2191719"/>
              <a:gd name="connsiteX5329" fmla="*/ 1472686 w 2046803"/>
              <a:gd name="connsiteY5329" fmla="*/ 939067 h 2191719"/>
              <a:gd name="connsiteX5330" fmla="*/ 1474272 w 2046803"/>
              <a:gd name="connsiteY5330" fmla="*/ 939463 h 2191719"/>
              <a:gd name="connsiteX5331" fmla="*/ 1476616 w 2046803"/>
              <a:gd name="connsiteY5331" fmla="*/ 939787 h 2191719"/>
              <a:gd name="connsiteX5332" fmla="*/ 1476616 w 2046803"/>
              <a:gd name="connsiteY5332" fmla="*/ 939823 h 2191719"/>
              <a:gd name="connsiteX5333" fmla="*/ 1476688 w 2046803"/>
              <a:gd name="connsiteY5333" fmla="*/ 939823 h 2191719"/>
              <a:gd name="connsiteX5334" fmla="*/ 1477121 w 2046803"/>
              <a:gd name="connsiteY5334" fmla="*/ 940616 h 2191719"/>
              <a:gd name="connsiteX5335" fmla="*/ 1476688 w 2046803"/>
              <a:gd name="connsiteY5335" fmla="*/ 939787 h 2191719"/>
              <a:gd name="connsiteX5336" fmla="*/ 1474344 w 2046803"/>
              <a:gd name="connsiteY5336" fmla="*/ 939463 h 2191719"/>
              <a:gd name="connsiteX5337" fmla="*/ 1472686 w 2046803"/>
              <a:gd name="connsiteY5337" fmla="*/ 939067 h 2191719"/>
              <a:gd name="connsiteX5338" fmla="*/ 845094 w 2046803"/>
              <a:gd name="connsiteY5338" fmla="*/ 937985 h 2191719"/>
              <a:gd name="connsiteX5339" fmla="*/ 845058 w 2046803"/>
              <a:gd name="connsiteY5339" fmla="*/ 938021 h 2191719"/>
              <a:gd name="connsiteX5340" fmla="*/ 845094 w 2046803"/>
              <a:gd name="connsiteY5340" fmla="*/ 938021 h 2191719"/>
              <a:gd name="connsiteX5341" fmla="*/ 843724 w 2046803"/>
              <a:gd name="connsiteY5341" fmla="*/ 937985 h 2191719"/>
              <a:gd name="connsiteX5342" fmla="*/ 843688 w 2046803"/>
              <a:gd name="connsiteY5342" fmla="*/ 938021 h 2191719"/>
              <a:gd name="connsiteX5343" fmla="*/ 843868 w 2046803"/>
              <a:gd name="connsiteY5343" fmla="*/ 938021 h 2191719"/>
              <a:gd name="connsiteX5344" fmla="*/ 844157 w 2046803"/>
              <a:gd name="connsiteY5344" fmla="*/ 938202 h 2191719"/>
              <a:gd name="connsiteX5345" fmla="*/ 844373 w 2046803"/>
              <a:gd name="connsiteY5345" fmla="*/ 938382 h 2191719"/>
              <a:gd name="connsiteX5346" fmla="*/ 844157 w 2046803"/>
              <a:gd name="connsiteY5346" fmla="*/ 938202 h 2191719"/>
              <a:gd name="connsiteX5347" fmla="*/ 843868 w 2046803"/>
              <a:gd name="connsiteY5347" fmla="*/ 937985 h 2191719"/>
              <a:gd name="connsiteX5348" fmla="*/ 845094 w 2046803"/>
              <a:gd name="connsiteY5348" fmla="*/ 937877 h 2191719"/>
              <a:gd name="connsiteX5349" fmla="*/ 845094 w 2046803"/>
              <a:gd name="connsiteY5349" fmla="*/ 937913 h 2191719"/>
              <a:gd name="connsiteX5350" fmla="*/ 845419 w 2046803"/>
              <a:gd name="connsiteY5350" fmla="*/ 938129 h 2191719"/>
              <a:gd name="connsiteX5351" fmla="*/ 845455 w 2046803"/>
              <a:gd name="connsiteY5351" fmla="*/ 938166 h 2191719"/>
              <a:gd name="connsiteX5352" fmla="*/ 845419 w 2046803"/>
              <a:gd name="connsiteY5352" fmla="*/ 938093 h 2191719"/>
              <a:gd name="connsiteX5353" fmla="*/ 846356 w 2046803"/>
              <a:gd name="connsiteY5353" fmla="*/ 937661 h 2191719"/>
              <a:gd name="connsiteX5354" fmla="*/ 846284 w 2046803"/>
              <a:gd name="connsiteY5354" fmla="*/ 937733 h 2191719"/>
              <a:gd name="connsiteX5355" fmla="*/ 846356 w 2046803"/>
              <a:gd name="connsiteY5355" fmla="*/ 937697 h 2191719"/>
              <a:gd name="connsiteX5356" fmla="*/ 846537 w 2046803"/>
              <a:gd name="connsiteY5356" fmla="*/ 937805 h 2191719"/>
              <a:gd name="connsiteX5357" fmla="*/ 847186 w 2046803"/>
              <a:gd name="connsiteY5357" fmla="*/ 938021 h 2191719"/>
              <a:gd name="connsiteX5358" fmla="*/ 847366 w 2046803"/>
              <a:gd name="connsiteY5358" fmla="*/ 938057 h 2191719"/>
              <a:gd name="connsiteX5359" fmla="*/ 847438 w 2046803"/>
              <a:gd name="connsiteY5359" fmla="*/ 938057 h 2191719"/>
              <a:gd name="connsiteX5360" fmla="*/ 847186 w 2046803"/>
              <a:gd name="connsiteY5360" fmla="*/ 937985 h 2191719"/>
              <a:gd name="connsiteX5361" fmla="*/ 846537 w 2046803"/>
              <a:gd name="connsiteY5361" fmla="*/ 937769 h 2191719"/>
              <a:gd name="connsiteX5362" fmla="*/ 842246 w 2046803"/>
              <a:gd name="connsiteY5362" fmla="*/ 937228 h 2191719"/>
              <a:gd name="connsiteX5363" fmla="*/ 842246 w 2046803"/>
              <a:gd name="connsiteY5363" fmla="*/ 937265 h 2191719"/>
              <a:gd name="connsiteX5364" fmla="*/ 842570 w 2046803"/>
              <a:gd name="connsiteY5364" fmla="*/ 937589 h 2191719"/>
              <a:gd name="connsiteX5365" fmla="*/ 843111 w 2046803"/>
              <a:gd name="connsiteY5365" fmla="*/ 938021 h 2191719"/>
              <a:gd name="connsiteX5366" fmla="*/ 843255 w 2046803"/>
              <a:gd name="connsiteY5366" fmla="*/ 938129 h 2191719"/>
              <a:gd name="connsiteX5367" fmla="*/ 843291 w 2046803"/>
              <a:gd name="connsiteY5367" fmla="*/ 938129 h 2191719"/>
              <a:gd name="connsiteX5368" fmla="*/ 842570 w 2046803"/>
              <a:gd name="connsiteY5368" fmla="*/ 937553 h 2191719"/>
              <a:gd name="connsiteX5369" fmla="*/ 857138 w 2046803"/>
              <a:gd name="connsiteY5369" fmla="*/ 937084 h 2191719"/>
              <a:gd name="connsiteX5370" fmla="*/ 857174 w 2046803"/>
              <a:gd name="connsiteY5370" fmla="*/ 937156 h 2191719"/>
              <a:gd name="connsiteX5371" fmla="*/ 857390 w 2046803"/>
              <a:gd name="connsiteY5371" fmla="*/ 937156 h 2191719"/>
              <a:gd name="connsiteX5372" fmla="*/ 857498 w 2046803"/>
              <a:gd name="connsiteY5372" fmla="*/ 937301 h 2191719"/>
              <a:gd name="connsiteX5373" fmla="*/ 857498 w 2046803"/>
              <a:gd name="connsiteY5373" fmla="*/ 937265 h 2191719"/>
              <a:gd name="connsiteX5374" fmla="*/ 857390 w 2046803"/>
              <a:gd name="connsiteY5374" fmla="*/ 937120 h 2191719"/>
              <a:gd name="connsiteX5375" fmla="*/ 857174 w 2046803"/>
              <a:gd name="connsiteY5375" fmla="*/ 937120 h 2191719"/>
              <a:gd name="connsiteX5376" fmla="*/ 842065 w 2046803"/>
              <a:gd name="connsiteY5376" fmla="*/ 936904 h 2191719"/>
              <a:gd name="connsiteX5377" fmla="*/ 841993 w 2046803"/>
              <a:gd name="connsiteY5377" fmla="*/ 937192 h 2191719"/>
              <a:gd name="connsiteX5378" fmla="*/ 842246 w 2046803"/>
              <a:gd name="connsiteY5378" fmla="*/ 936724 h 2191719"/>
              <a:gd name="connsiteX5379" fmla="*/ 842354 w 2046803"/>
              <a:gd name="connsiteY5379" fmla="*/ 936940 h 2191719"/>
              <a:gd name="connsiteX5380" fmla="*/ 842354 w 2046803"/>
              <a:gd name="connsiteY5380" fmla="*/ 936904 h 2191719"/>
              <a:gd name="connsiteX5381" fmla="*/ 858977 w 2046803"/>
              <a:gd name="connsiteY5381" fmla="*/ 936544 h 2191719"/>
              <a:gd name="connsiteX5382" fmla="*/ 859193 w 2046803"/>
              <a:gd name="connsiteY5382" fmla="*/ 936544 h 2191719"/>
              <a:gd name="connsiteX5383" fmla="*/ 859193 w 2046803"/>
              <a:gd name="connsiteY5383" fmla="*/ 936580 h 2191719"/>
              <a:gd name="connsiteX5384" fmla="*/ 859265 w 2046803"/>
              <a:gd name="connsiteY5384" fmla="*/ 936580 h 2191719"/>
              <a:gd name="connsiteX5385" fmla="*/ 859193 w 2046803"/>
              <a:gd name="connsiteY5385" fmla="*/ 936544 h 2191719"/>
              <a:gd name="connsiteX5386" fmla="*/ 860779 w 2046803"/>
              <a:gd name="connsiteY5386" fmla="*/ 936327 h 2191719"/>
              <a:gd name="connsiteX5387" fmla="*/ 860996 w 2046803"/>
              <a:gd name="connsiteY5387" fmla="*/ 936327 h 2191719"/>
              <a:gd name="connsiteX5388" fmla="*/ 861573 w 2046803"/>
              <a:gd name="connsiteY5388" fmla="*/ 936616 h 2191719"/>
              <a:gd name="connsiteX5389" fmla="*/ 861609 w 2046803"/>
              <a:gd name="connsiteY5389" fmla="*/ 936616 h 2191719"/>
              <a:gd name="connsiteX5390" fmla="*/ 861212 w 2046803"/>
              <a:gd name="connsiteY5390" fmla="*/ 936436 h 2191719"/>
              <a:gd name="connsiteX5391" fmla="*/ 860996 w 2046803"/>
              <a:gd name="connsiteY5391" fmla="*/ 936327 h 2191719"/>
              <a:gd name="connsiteX5392" fmla="*/ 841741 w 2046803"/>
              <a:gd name="connsiteY5392" fmla="*/ 935571 h 2191719"/>
              <a:gd name="connsiteX5393" fmla="*/ 841633 w 2046803"/>
              <a:gd name="connsiteY5393" fmla="*/ 935643 h 2191719"/>
              <a:gd name="connsiteX5394" fmla="*/ 841561 w 2046803"/>
              <a:gd name="connsiteY5394" fmla="*/ 935643 h 2191719"/>
              <a:gd name="connsiteX5395" fmla="*/ 841597 w 2046803"/>
              <a:gd name="connsiteY5395" fmla="*/ 935679 h 2191719"/>
              <a:gd name="connsiteX5396" fmla="*/ 841633 w 2046803"/>
              <a:gd name="connsiteY5396" fmla="*/ 935679 h 2191719"/>
              <a:gd name="connsiteX5397" fmla="*/ 841741 w 2046803"/>
              <a:gd name="connsiteY5397" fmla="*/ 935607 h 2191719"/>
              <a:gd name="connsiteX5398" fmla="*/ 841921 w 2046803"/>
              <a:gd name="connsiteY5398" fmla="*/ 935787 h 2191719"/>
              <a:gd name="connsiteX5399" fmla="*/ 842029 w 2046803"/>
              <a:gd name="connsiteY5399" fmla="*/ 936075 h 2191719"/>
              <a:gd name="connsiteX5400" fmla="*/ 842246 w 2046803"/>
              <a:gd name="connsiteY5400" fmla="*/ 936400 h 2191719"/>
              <a:gd name="connsiteX5401" fmla="*/ 842029 w 2046803"/>
              <a:gd name="connsiteY5401" fmla="*/ 936075 h 2191719"/>
              <a:gd name="connsiteX5402" fmla="*/ 841921 w 2046803"/>
              <a:gd name="connsiteY5402" fmla="*/ 935751 h 2191719"/>
              <a:gd name="connsiteX5403" fmla="*/ 908304 w 2046803"/>
              <a:gd name="connsiteY5403" fmla="*/ 935426 h 2191719"/>
              <a:gd name="connsiteX5404" fmla="*/ 908304 w 2046803"/>
              <a:gd name="connsiteY5404" fmla="*/ 935462 h 2191719"/>
              <a:gd name="connsiteX5405" fmla="*/ 908340 w 2046803"/>
              <a:gd name="connsiteY5405" fmla="*/ 935499 h 2191719"/>
              <a:gd name="connsiteX5406" fmla="*/ 908412 w 2046803"/>
              <a:gd name="connsiteY5406" fmla="*/ 935643 h 2191719"/>
              <a:gd name="connsiteX5407" fmla="*/ 852126 w 2046803"/>
              <a:gd name="connsiteY5407" fmla="*/ 935138 h 2191719"/>
              <a:gd name="connsiteX5408" fmla="*/ 852053 w 2046803"/>
              <a:gd name="connsiteY5408" fmla="*/ 935174 h 2191719"/>
              <a:gd name="connsiteX5409" fmla="*/ 852089 w 2046803"/>
              <a:gd name="connsiteY5409" fmla="*/ 935210 h 2191719"/>
              <a:gd name="connsiteX5410" fmla="*/ 852126 w 2046803"/>
              <a:gd name="connsiteY5410" fmla="*/ 935174 h 2191719"/>
              <a:gd name="connsiteX5411" fmla="*/ 853424 w 2046803"/>
              <a:gd name="connsiteY5411" fmla="*/ 935607 h 2191719"/>
              <a:gd name="connsiteX5412" fmla="*/ 853856 w 2046803"/>
              <a:gd name="connsiteY5412" fmla="*/ 935823 h 2191719"/>
              <a:gd name="connsiteX5413" fmla="*/ 854325 w 2046803"/>
              <a:gd name="connsiteY5413" fmla="*/ 935931 h 2191719"/>
              <a:gd name="connsiteX5414" fmla="*/ 854866 w 2046803"/>
              <a:gd name="connsiteY5414" fmla="*/ 936111 h 2191719"/>
              <a:gd name="connsiteX5415" fmla="*/ 855299 w 2046803"/>
              <a:gd name="connsiteY5415" fmla="*/ 936291 h 2191719"/>
              <a:gd name="connsiteX5416" fmla="*/ 855948 w 2046803"/>
              <a:gd name="connsiteY5416" fmla="*/ 936508 h 2191719"/>
              <a:gd name="connsiteX5417" fmla="*/ 856453 w 2046803"/>
              <a:gd name="connsiteY5417" fmla="*/ 936724 h 2191719"/>
              <a:gd name="connsiteX5418" fmla="*/ 856885 w 2046803"/>
              <a:gd name="connsiteY5418" fmla="*/ 937048 h 2191719"/>
              <a:gd name="connsiteX5419" fmla="*/ 857029 w 2046803"/>
              <a:gd name="connsiteY5419" fmla="*/ 937084 h 2191719"/>
              <a:gd name="connsiteX5420" fmla="*/ 857065 w 2046803"/>
              <a:gd name="connsiteY5420" fmla="*/ 937084 h 2191719"/>
              <a:gd name="connsiteX5421" fmla="*/ 856885 w 2046803"/>
              <a:gd name="connsiteY5421" fmla="*/ 937012 h 2191719"/>
              <a:gd name="connsiteX5422" fmla="*/ 856453 w 2046803"/>
              <a:gd name="connsiteY5422" fmla="*/ 936724 h 2191719"/>
              <a:gd name="connsiteX5423" fmla="*/ 855948 w 2046803"/>
              <a:gd name="connsiteY5423" fmla="*/ 936508 h 2191719"/>
              <a:gd name="connsiteX5424" fmla="*/ 855299 w 2046803"/>
              <a:gd name="connsiteY5424" fmla="*/ 936291 h 2191719"/>
              <a:gd name="connsiteX5425" fmla="*/ 854866 w 2046803"/>
              <a:gd name="connsiteY5425" fmla="*/ 936111 h 2191719"/>
              <a:gd name="connsiteX5426" fmla="*/ 854325 w 2046803"/>
              <a:gd name="connsiteY5426" fmla="*/ 935895 h 2191719"/>
              <a:gd name="connsiteX5427" fmla="*/ 853856 w 2046803"/>
              <a:gd name="connsiteY5427" fmla="*/ 935787 h 2191719"/>
              <a:gd name="connsiteX5428" fmla="*/ 853424 w 2046803"/>
              <a:gd name="connsiteY5428" fmla="*/ 935571 h 2191719"/>
              <a:gd name="connsiteX5429" fmla="*/ 840298 w 2046803"/>
              <a:gd name="connsiteY5429" fmla="*/ 934922 h 2191719"/>
              <a:gd name="connsiteX5430" fmla="*/ 840407 w 2046803"/>
              <a:gd name="connsiteY5430" fmla="*/ 934958 h 2191719"/>
              <a:gd name="connsiteX5431" fmla="*/ 840479 w 2046803"/>
              <a:gd name="connsiteY5431" fmla="*/ 934958 h 2191719"/>
              <a:gd name="connsiteX5432" fmla="*/ 840803 w 2046803"/>
              <a:gd name="connsiteY5432" fmla="*/ 935066 h 2191719"/>
              <a:gd name="connsiteX5433" fmla="*/ 841236 w 2046803"/>
              <a:gd name="connsiteY5433" fmla="*/ 935354 h 2191719"/>
              <a:gd name="connsiteX5434" fmla="*/ 841236 w 2046803"/>
              <a:gd name="connsiteY5434" fmla="*/ 935318 h 2191719"/>
              <a:gd name="connsiteX5435" fmla="*/ 840803 w 2046803"/>
              <a:gd name="connsiteY5435" fmla="*/ 935030 h 2191719"/>
              <a:gd name="connsiteX5436" fmla="*/ 840479 w 2046803"/>
              <a:gd name="connsiteY5436" fmla="*/ 934922 h 2191719"/>
              <a:gd name="connsiteX5437" fmla="*/ 917138 w 2046803"/>
              <a:gd name="connsiteY5437" fmla="*/ 934309 h 2191719"/>
              <a:gd name="connsiteX5438" fmla="*/ 917283 w 2046803"/>
              <a:gd name="connsiteY5438" fmla="*/ 934453 h 2191719"/>
              <a:gd name="connsiteX5439" fmla="*/ 917463 w 2046803"/>
              <a:gd name="connsiteY5439" fmla="*/ 934598 h 2191719"/>
              <a:gd name="connsiteX5440" fmla="*/ 864025 w 2046803"/>
              <a:gd name="connsiteY5440" fmla="*/ 934093 h 2191719"/>
              <a:gd name="connsiteX5441" fmla="*/ 863953 w 2046803"/>
              <a:gd name="connsiteY5441" fmla="*/ 934201 h 2191719"/>
              <a:gd name="connsiteX5442" fmla="*/ 864025 w 2046803"/>
              <a:gd name="connsiteY5442" fmla="*/ 934093 h 2191719"/>
              <a:gd name="connsiteX5443" fmla="*/ 864421 w 2046803"/>
              <a:gd name="connsiteY5443" fmla="*/ 934417 h 2191719"/>
              <a:gd name="connsiteX5444" fmla="*/ 865503 w 2046803"/>
              <a:gd name="connsiteY5444" fmla="*/ 935499 h 2191719"/>
              <a:gd name="connsiteX5445" fmla="*/ 865647 w 2046803"/>
              <a:gd name="connsiteY5445" fmla="*/ 935535 h 2191719"/>
              <a:gd name="connsiteX5446" fmla="*/ 865503 w 2046803"/>
              <a:gd name="connsiteY5446" fmla="*/ 935462 h 2191719"/>
              <a:gd name="connsiteX5447" fmla="*/ 865070 w 2046803"/>
              <a:gd name="connsiteY5447" fmla="*/ 935030 h 2191719"/>
              <a:gd name="connsiteX5448" fmla="*/ 864421 w 2046803"/>
              <a:gd name="connsiteY5448" fmla="*/ 934417 h 2191719"/>
              <a:gd name="connsiteX5449" fmla="*/ 839722 w 2046803"/>
              <a:gd name="connsiteY5449" fmla="*/ 933985 h 2191719"/>
              <a:gd name="connsiteX5450" fmla="*/ 839938 w 2046803"/>
              <a:gd name="connsiteY5450" fmla="*/ 934417 h 2191719"/>
              <a:gd name="connsiteX5451" fmla="*/ 840262 w 2046803"/>
              <a:gd name="connsiteY5451" fmla="*/ 934742 h 2191719"/>
              <a:gd name="connsiteX5452" fmla="*/ 839938 w 2046803"/>
              <a:gd name="connsiteY5452" fmla="*/ 934417 h 2191719"/>
              <a:gd name="connsiteX5453" fmla="*/ 1476292 w 2046803"/>
              <a:gd name="connsiteY5453" fmla="*/ 933588 h 2191719"/>
              <a:gd name="connsiteX5454" fmla="*/ 1475967 w 2046803"/>
              <a:gd name="connsiteY5454" fmla="*/ 934453 h 2191719"/>
              <a:gd name="connsiteX5455" fmla="*/ 1475246 w 2046803"/>
              <a:gd name="connsiteY5455" fmla="*/ 935390 h 2191719"/>
              <a:gd name="connsiteX5456" fmla="*/ 1474200 w 2046803"/>
              <a:gd name="connsiteY5456" fmla="*/ 936940 h 2191719"/>
              <a:gd name="connsiteX5457" fmla="*/ 1473010 w 2046803"/>
              <a:gd name="connsiteY5457" fmla="*/ 938129 h 2191719"/>
              <a:gd name="connsiteX5458" fmla="*/ 1472001 w 2046803"/>
              <a:gd name="connsiteY5458" fmla="*/ 938958 h 2191719"/>
              <a:gd name="connsiteX5459" fmla="*/ 1473010 w 2046803"/>
              <a:gd name="connsiteY5459" fmla="*/ 938129 h 2191719"/>
              <a:gd name="connsiteX5460" fmla="*/ 1474200 w 2046803"/>
              <a:gd name="connsiteY5460" fmla="*/ 936976 h 2191719"/>
              <a:gd name="connsiteX5461" fmla="*/ 1475246 w 2046803"/>
              <a:gd name="connsiteY5461" fmla="*/ 935426 h 2191719"/>
              <a:gd name="connsiteX5462" fmla="*/ 1475967 w 2046803"/>
              <a:gd name="connsiteY5462" fmla="*/ 934453 h 2191719"/>
              <a:gd name="connsiteX5463" fmla="*/ 1476292 w 2046803"/>
              <a:gd name="connsiteY5463" fmla="*/ 933624 h 2191719"/>
              <a:gd name="connsiteX5464" fmla="*/ 839469 w 2046803"/>
              <a:gd name="connsiteY5464" fmla="*/ 933552 h 2191719"/>
              <a:gd name="connsiteX5465" fmla="*/ 839469 w 2046803"/>
              <a:gd name="connsiteY5465" fmla="*/ 933588 h 2191719"/>
              <a:gd name="connsiteX5466" fmla="*/ 839722 w 2046803"/>
              <a:gd name="connsiteY5466" fmla="*/ 933588 h 2191719"/>
              <a:gd name="connsiteX5467" fmla="*/ 839722 w 2046803"/>
              <a:gd name="connsiteY5467" fmla="*/ 933552 h 2191719"/>
              <a:gd name="connsiteX5468" fmla="*/ 1475534 w 2046803"/>
              <a:gd name="connsiteY5468" fmla="*/ 932327 h 2191719"/>
              <a:gd name="connsiteX5469" fmla="*/ 1476039 w 2046803"/>
              <a:gd name="connsiteY5469" fmla="*/ 932976 h 2191719"/>
              <a:gd name="connsiteX5470" fmla="*/ 1476364 w 2046803"/>
              <a:gd name="connsiteY5470" fmla="*/ 933588 h 2191719"/>
              <a:gd name="connsiteX5471" fmla="*/ 1476039 w 2046803"/>
              <a:gd name="connsiteY5471" fmla="*/ 932940 h 2191719"/>
              <a:gd name="connsiteX5472" fmla="*/ 833123 w 2046803"/>
              <a:gd name="connsiteY5472" fmla="*/ 931894 h 2191719"/>
              <a:gd name="connsiteX5473" fmla="*/ 833051 w 2046803"/>
              <a:gd name="connsiteY5473" fmla="*/ 932003 h 2191719"/>
              <a:gd name="connsiteX5474" fmla="*/ 833015 w 2046803"/>
              <a:gd name="connsiteY5474" fmla="*/ 932003 h 2191719"/>
              <a:gd name="connsiteX5475" fmla="*/ 833051 w 2046803"/>
              <a:gd name="connsiteY5475" fmla="*/ 932003 h 2191719"/>
              <a:gd name="connsiteX5476" fmla="*/ 833123 w 2046803"/>
              <a:gd name="connsiteY5476" fmla="*/ 931894 h 2191719"/>
              <a:gd name="connsiteX5477" fmla="*/ 833267 w 2046803"/>
              <a:gd name="connsiteY5477" fmla="*/ 931894 h 2191719"/>
              <a:gd name="connsiteX5478" fmla="*/ 833303 w 2046803"/>
              <a:gd name="connsiteY5478" fmla="*/ 931967 h 2191719"/>
              <a:gd name="connsiteX5479" fmla="*/ 833267 w 2046803"/>
              <a:gd name="connsiteY5479" fmla="*/ 931894 h 2191719"/>
              <a:gd name="connsiteX5480" fmla="*/ 1475823 w 2046803"/>
              <a:gd name="connsiteY5480" fmla="*/ 931606 h 2191719"/>
              <a:gd name="connsiteX5481" fmla="*/ 1475426 w 2046803"/>
              <a:gd name="connsiteY5481" fmla="*/ 932363 h 2191719"/>
              <a:gd name="connsiteX5482" fmla="*/ 1475895 w 2046803"/>
              <a:gd name="connsiteY5482" fmla="*/ 931606 h 2191719"/>
              <a:gd name="connsiteX5483" fmla="*/ 938845 w 2046803"/>
              <a:gd name="connsiteY5483" fmla="*/ 931534 h 2191719"/>
              <a:gd name="connsiteX5484" fmla="*/ 938845 w 2046803"/>
              <a:gd name="connsiteY5484" fmla="*/ 931570 h 2191719"/>
              <a:gd name="connsiteX5485" fmla="*/ 938845 w 2046803"/>
              <a:gd name="connsiteY5485" fmla="*/ 931534 h 2191719"/>
              <a:gd name="connsiteX5486" fmla="*/ 939422 w 2046803"/>
              <a:gd name="connsiteY5486" fmla="*/ 931534 h 2191719"/>
              <a:gd name="connsiteX5487" fmla="*/ 834060 w 2046803"/>
              <a:gd name="connsiteY5487" fmla="*/ 931354 h 2191719"/>
              <a:gd name="connsiteX5488" fmla="*/ 833880 w 2046803"/>
              <a:gd name="connsiteY5488" fmla="*/ 931462 h 2191719"/>
              <a:gd name="connsiteX5489" fmla="*/ 833916 w 2046803"/>
              <a:gd name="connsiteY5489" fmla="*/ 931462 h 2191719"/>
              <a:gd name="connsiteX5490" fmla="*/ 834060 w 2046803"/>
              <a:gd name="connsiteY5490" fmla="*/ 931354 h 2191719"/>
              <a:gd name="connsiteX5491" fmla="*/ 834277 w 2046803"/>
              <a:gd name="connsiteY5491" fmla="*/ 931570 h 2191719"/>
              <a:gd name="connsiteX5492" fmla="*/ 834926 w 2046803"/>
              <a:gd name="connsiteY5492" fmla="*/ 932003 h 2191719"/>
              <a:gd name="connsiteX5493" fmla="*/ 835539 w 2046803"/>
              <a:gd name="connsiteY5493" fmla="*/ 932543 h 2191719"/>
              <a:gd name="connsiteX5494" fmla="*/ 836188 w 2046803"/>
              <a:gd name="connsiteY5494" fmla="*/ 933048 h 2191719"/>
              <a:gd name="connsiteX5495" fmla="*/ 836693 w 2046803"/>
              <a:gd name="connsiteY5495" fmla="*/ 933588 h 2191719"/>
              <a:gd name="connsiteX5496" fmla="*/ 837125 w 2046803"/>
              <a:gd name="connsiteY5496" fmla="*/ 934093 h 2191719"/>
              <a:gd name="connsiteX5497" fmla="*/ 837197 w 2046803"/>
              <a:gd name="connsiteY5497" fmla="*/ 934129 h 2191719"/>
              <a:gd name="connsiteX5498" fmla="*/ 837125 w 2046803"/>
              <a:gd name="connsiteY5498" fmla="*/ 934093 h 2191719"/>
              <a:gd name="connsiteX5499" fmla="*/ 836693 w 2046803"/>
              <a:gd name="connsiteY5499" fmla="*/ 933552 h 2191719"/>
              <a:gd name="connsiteX5500" fmla="*/ 836188 w 2046803"/>
              <a:gd name="connsiteY5500" fmla="*/ 933012 h 2191719"/>
              <a:gd name="connsiteX5501" fmla="*/ 835539 w 2046803"/>
              <a:gd name="connsiteY5501" fmla="*/ 932543 h 2191719"/>
              <a:gd name="connsiteX5502" fmla="*/ 834926 w 2046803"/>
              <a:gd name="connsiteY5502" fmla="*/ 932003 h 2191719"/>
              <a:gd name="connsiteX5503" fmla="*/ 834277 w 2046803"/>
              <a:gd name="connsiteY5503" fmla="*/ 931570 h 2191719"/>
              <a:gd name="connsiteX5504" fmla="*/ 939711 w 2046803"/>
              <a:gd name="connsiteY5504" fmla="*/ 931210 h 2191719"/>
              <a:gd name="connsiteX5505" fmla="*/ 939675 w 2046803"/>
              <a:gd name="connsiteY5505" fmla="*/ 931246 h 2191719"/>
              <a:gd name="connsiteX5506" fmla="*/ 939711 w 2046803"/>
              <a:gd name="connsiteY5506" fmla="*/ 931246 h 2191719"/>
              <a:gd name="connsiteX5507" fmla="*/ 939711 w 2046803"/>
              <a:gd name="connsiteY5507" fmla="*/ 931210 h 2191719"/>
              <a:gd name="connsiteX5508" fmla="*/ 940216 w 2046803"/>
              <a:gd name="connsiteY5508" fmla="*/ 931210 h 2191719"/>
              <a:gd name="connsiteX5509" fmla="*/ 940648 w 2046803"/>
              <a:gd name="connsiteY5509" fmla="*/ 930020 h 2191719"/>
              <a:gd name="connsiteX5510" fmla="*/ 941009 w 2046803"/>
              <a:gd name="connsiteY5510" fmla="*/ 930201 h 2191719"/>
              <a:gd name="connsiteX5511" fmla="*/ 949843 w 2046803"/>
              <a:gd name="connsiteY5511" fmla="*/ 927642 h 2191719"/>
              <a:gd name="connsiteX5512" fmla="*/ 949014 w 2046803"/>
              <a:gd name="connsiteY5512" fmla="*/ 928507 h 2191719"/>
              <a:gd name="connsiteX5513" fmla="*/ 948473 w 2046803"/>
              <a:gd name="connsiteY5513" fmla="*/ 929119 h 2191719"/>
              <a:gd name="connsiteX5514" fmla="*/ 948256 w 2046803"/>
              <a:gd name="connsiteY5514" fmla="*/ 929768 h 2191719"/>
              <a:gd name="connsiteX5515" fmla="*/ 947427 w 2046803"/>
              <a:gd name="connsiteY5515" fmla="*/ 929768 h 2191719"/>
              <a:gd name="connsiteX5516" fmla="*/ 946778 w 2046803"/>
              <a:gd name="connsiteY5516" fmla="*/ 929336 h 2191719"/>
              <a:gd name="connsiteX5517" fmla="*/ 946778 w 2046803"/>
              <a:gd name="connsiteY5517" fmla="*/ 929372 h 2191719"/>
              <a:gd name="connsiteX5518" fmla="*/ 947427 w 2046803"/>
              <a:gd name="connsiteY5518" fmla="*/ 929768 h 2191719"/>
              <a:gd name="connsiteX5519" fmla="*/ 948256 w 2046803"/>
              <a:gd name="connsiteY5519" fmla="*/ 929768 h 2191719"/>
              <a:gd name="connsiteX5520" fmla="*/ 948473 w 2046803"/>
              <a:gd name="connsiteY5520" fmla="*/ 929155 h 2191719"/>
              <a:gd name="connsiteX5521" fmla="*/ 949014 w 2046803"/>
              <a:gd name="connsiteY5521" fmla="*/ 928507 h 2191719"/>
              <a:gd name="connsiteX5522" fmla="*/ 942343 w 2046803"/>
              <a:gd name="connsiteY5522" fmla="*/ 927462 h 2191719"/>
              <a:gd name="connsiteX5523" fmla="*/ 942163 w 2046803"/>
              <a:gd name="connsiteY5523" fmla="*/ 928002 h 2191719"/>
              <a:gd name="connsiteX5524" fmla="*/ 942054 w 2046803"/>
              <a:gd name="connsiteY5524" fmla="*/ 928543 h 2191719"/>
              <a:gd name="connsiteX5525" fmla="*/ 941333 w 2046803"/>
              <a:gd name="connsiteY5525" fmla="*/ 929119 h 2191719"/>
              <a:gd name="connsiteX5526" fmla="*/ 941009 w 2046803"/>
              <a:gd name="connsiteY5526" fmla="*/ 929119 h 2191719"/>
              <a:gd name="connsiteX5527" fmla="*/ 941009 w 2046803"/>
              <a:gd name="connsiteY5527" fmla="*/ 929155 h 2191719"/>
              <a:gd name="connsiteX5528" fmla="*/ 941333 w 2046803"/>
              <a:gd name="connsiteY5528" fmla="*/ 929155 h 2191719"/>
              <a:gd name="connsiteX5529" fmla="*/ 941766 w 2046803"/>
              <a:gd name="connsiteY5529" fmla="*/ 928795 h 2191719"/>
              <a:gd name="connsiteX5530" fmla="*/ 942054 w 2046803"/>
              <a:gd name="connsiteY5530" fmla="*/ 928543 h 2191719"/>
              <a:gd name="connsiteX5531" fmla="*/ 942127 w 2046803"/>
              <a:gd name="connsiteY5531" fmla="*/ 928327 h 2191719"/>
              <a:gd name="connsiteX5532" fmla="*/ 942163 w 2046803"/>
              <a:gd name="connsiteY5532" fmla="*/ 928002 h 2191719"/>
              <a:gd name="connsiteX5533" fmla="*/ 942343 w 2046803"/>
              <a:gd name="connsiteY5533" fmla="*/ 927462 h 2191719"/>
              <a:gd name="connsiteX5534" fmla="*/ 942667 w 2046803"/>
              <a:gd name="connsiteY5534" fmla="*/ 927678 h 2191719"/>
              <a:gd name="connsiteX5535" fmla="*/ 943533 w 2046803"/>
              <a:gd name="connsiteY5535" fmla="*/ 927678 h 2191719"/>
              <a:gd name="connsiteX5536" fmla="*/ 943749 w 2046803"/>
              <a:gd name="connsiteY5536" fmla="*/ 927930 h 2191719"/>
              <a:gd name="connsiteX5537" fmla="*/ 943966 w 2046803"/>
              <a:gd name="connsiteY5537" fmla="*/ 928110 h 2191719"/>
              <a:gd name="connsiteX5538" fmla="*/ 944074 w 2046803"/>
              <a:gd name="connsiteY5538" fmla="*/ 928327 h 2191719"/>
              <a:gd name="connsiteX5539" fmla="*/ 944254 w 2046803"/>
              <a:gd name="connsiteY5539" fmla="*/ 928615 h 2191719"/>
              <a:gd name="connsiteX5540" fmla="*/ 944362 w 2046803"/>
              <a:gd name="connsiteY5540" fmla="*/ 928831 h 2191719"/>
              <a:gd name="connsiteX5541" fmla="*/ 945624 w 2046803"/>
              <a:gd name="connsiteY5541" fmla="*/ 928831 h 2191719"/>
              <a:gd name="connsiteX5542" fmla="*/ 945949 w 2046803"/>
              <a:gd name="connsiteY5542" fmla="*/ 929047 h 2191719"/>
              <a:gd name="connsiteX5543" fmla="*/ 946778 w 2046803"/>
              <a:gd name="connsiteY5543" fmla="*/ 929155 h 2191719"/>
              <a:gd name="connsiteX5544" fmla="*/ 946778 w 2046803"/>
              <a:gd name="connsiteY5544" fmla="*/ 929119 h 2191719"/>
              <a:gd name="connsiteX5545" fmla="*/ 945949 w 2046803"/>
              <a:gd name="connsiteY5545" fmla="*/ 929011 h 2191719"/>
              <a:gd name="connsiteX5546" fmla="*/ 945624 w 2046803"/>
              <a:gd name="connsiteY5546" fmla="*/ 928795 h 2191719"/>
              <a:gd name="connsiteX5547" fmla="*/ 944362 w 2046803"/>
              <a:gd name="connsiteY5547" fmla="*/ 928795 h 2191719"/>
              <a:gd name="connsiteX5548" fmla="*/ 944254 w 2046803"/>
              <a:gd name="connsiteY5548" fmla="*/ 928579 h 2191719"/>
              <a:gd name="connsiteX5549" fmla="*/ 943966 w 2046803"/>
              <a:gd name="connsiteY5549" fmla="*/ 928110 h 2191719"/>
              <a:gd name="connsiteX5550" fmla="*/ 943533 w 2046803"/>
              <a:gd name="connsiteY5550" fmla="*/ 927678 h 2191719"/>
              <a:gd name="connsiteX5551" fmla="*/ 942667 w 2046803"/>
              <a:gd name="connsiteY5551" fmla="*/ 927678 h 2191719"/>
              <a:gd name="connsiteX5552" fmla="*/ 915948 w 2046803"/>
              <a:gd name="connsiteY5552" fmla="*/ 927173 h 2191719"/>
              <a:gd name="connsiteX5553" fmla="*/ 915984 w 2046803"/>
              <a:gd name="connsiteY5553" fmla="*/ 927209 h 2191719"/>
              <a:gd name="connsiteX5554" fmla="*/ 916057 w 2046803"/>
              <a:gd name="connsiteY5554" fmla="*/ 927209 h 2191719"/>
              <a:gd name="connsiteX5555" fmla="*/ 916273 w 2046803"/>
              <a:gd name="connsiteY5555" fmla="*/ 927353 h 2191719"/>
              <a:gd name="connsiteX5556" fmla="*/ 915984 w 2046803"/>
              <a:gd name="connsiteY5556" fmla="*/ 927173 h 2191719"/>
              <a:gd name="connsiteX5557" fmla="*/ 936862 w 2046803"/>
              <a:gd name="connsiteY5557" fmla="*/ 927137 h 2191719"/>
              <a:gd name="connsiteX5558" fmla="*/ 936105 w 2046803"/>
              <a:gd name="connsiteY5558" fmla="*/ 927750 h 2191719"/>
              <a:gd name="connsiteX5559" fmla="*/ 936862 w 2046803"/>
              <a:gd name="connsiteY5559" fmla="*/ 927173 h 2191719"/>
              <a:gd name="connsiteX5560" fmla="*/ 936934 w 2046803"/>
              <a:gd name="connsiteY5560" fmla="*/ 927173 h 2191719"/>
              <a:gd name="connsiteX5561" fmla="*/ 936934 w 2046803"/>
              <a:gd name="connsiteY5561" fmla="*/ 927137 h 2191719"/>
              <a:gd name="connsiteX5562" fmla="*/ 950348 w 2046803"/>
              <a:gd name="connsiteY5562" fmla="*/ 926380 h 2191719"/>
              <a:gd name="connsiteX5563" fmla="*/ 949843 w 2046803"/>
              <a:gd name="connsiteY5563" fmla="*/ 926921 h 2191719"/>
              <a:gd name="connsiteX5564" fmla="*/ 950095 w 2046803"/>
              <a:gd name="connsiteY5564" fmla="*/ 926705 h 2191719"/>
              <a:gd name="connsiteX5565" fmla="*/ 950348 w 2046803"/>
              <a:gd name="connsiteY5565" fmla="*/ 926416 h 2191719"/>
              <a:gd name="connsiteX5566" fmla="*/ 950889 w 2046803"/>
              <a:gd name="connsiteY5566" fmla="*/ 926849 h 2191719"/>
              <a:gd name="connsiteX5567" fmla="*/ 951105 w 2046803"/>
              <a:gd name="connsiteY5567" fmla="*/ 927029 h 2191719"/>
              <a:gd name="connsiteX5568" fmla="*/ 951321 w 2046803"/>
              <a:gd name="connsiteY5568" fmla="*/ 927137 h 2191719"/>
              <a:gd name="connsiteX5569" fmla="*/ 950889 w 2046803"/>
              <a:gd name="connsiteY5569" fmla="*/ 926813 h 2191719"/>
              <a:gd name="connsiteX5570" fmla="*/ 952872 w 2046803"/>
              <a:gd name="connsiteY5570" fmla="*/ 925047 h 2191719"/>
              <a:gd name="connsiteX5571" fmla="*/ 952583 w 2046803"/>
              <a:gd name="connsiteY5571" fmla="*/ 925984 h 2191719"/>
              <a:gd name="connsiteX5572" fmla="*/ 951718 w 2046803"/>
              <a:gd name="connsiteY5572" fmla="*/ 926813 h 2191719"/>
              <a:gd name="connsiteX5573" fmla="*/ 951718 w 2046803"/>
              <a:gd name="connsiteY5573" fmla="*/ 926849 h 2191719"/>
              <a:gd name="connsiteX5574" fmla="*/ 952583 w 2046803"/>
              <a:gd name="connsiteY5574" fmla="*/ 925984 h 2191719"/>
              <a:gd name="connsiteX5575" fmla="*/ 952728 w 2046803"/>
              <a:gd name="connsiteY5575" fmla="*/ 925551 h 2191719"/>
              <a:gd name="connsiteX5576" fmla="*/ 1472037 w 2046803"/>
              <a:gd name="connsiteY5576" fmla="*/ 924975 h 2191719"/>
              <a:gd name="connsiteX5577" fmla="*/ 1472073 w 2046803"/>
              <a:gd name="connsiteY5577" fmla="*/ 925011 h 2191719"/>
              <a:gd name="connsiteX5578" fmla="*/ 1472109 w 2046803"/>
              <a:gd name="connsiteY5578" fmla="*/ 925011 h 2191719"/>
              <a:gd name="connsiteX5579" fmla="*/ 1472433 w 2046803"/>
              <a:gd name="connsiteY5579" fmla="*/ 925335 h 2191719"/>
              <a:gd name="connsiteX5580" fmla="*/ 1472866 w 2046803"/>
              <a:gd name="connsiteY5580" fmla="*/ 926128 h 2191719"/>
              <a:gd name="connsiteX5581" fmla="*/ 1473732 w 2046803"/>
              <a:gd name="connsiteY5581" fmla="*/ 927606 h 2191719"/>
              <a:gd name="connsiteX5582" fmla="*/ 1474164 w 2046803"/>
              <a:gd name="connsiteY5582" fmla="*/ 928903 h 2191719"/>
              <a:gd name="connsiteX5583" fmla="*/ 1474489 w 2046803"/>
              <a:gd name="connsiteY5583" fmla="*/ 930129 h 2191719"/>
              <a:gd name="connsiteX5584" fmla="*/ 1475210 w 2046803"/>
              <a:gd name="connsiteY5584" fmla="*/ 930669 h 2191719"/>
              <a:gd name="connsiteX5585" fmla="*/ 1475534 w 2046803"/>
              <a:gd name="connsiteY5585" fmla="*/ 930993 h 2191719"/>
              <a:gd name="connsiteX5586" fmla="*/ 1475931 w 2046803"/>
              <a:gd name="connsiteY5586" fmla="*/ 931606 h 2191719"/>
              <a:gd name="connsiteX5587" fmla="*/ 1475534 w 2046803"/>
              <a:gd name="connsiteY5587" fmla="*/ 930957 h 2191719"/>
              <a:gd name="connsiteX5588" fmla="*/ 1475210 w 2046803"/>
              <a:gd name="connsiteY5588" fmla="*/ 930633 h 2191719"/>
              <a:gd name="connsiteX5589" fmla="*/ 1474489 w 2046803"/>
              <a:gd name="connsiteY5589" fmla="*/ 930129 h 2191719"/>
              <a:gd name="connsiteX5590" fmla="*/ 1474164 w 2046803"/>
              <a:gd name="connsiteY5590" fmla="*/ 928867 h 2191719"/>
              <a:gd name="connsiteX5591" fmla="*/ 1473732 w 2046803"/>
              <a:gd name="connsiteY5591" fmla="*/ 927606 h 2191719"/>
              <a:gd name="connsiteX5592" fmla="*/ 1472866 w 2046803"/>
              <a:gd name="connsiteY5592" fmla="*/ 926128 h 2191719"/>
              <a:gd name="connsiteX5593" fmla="*/ 1472433 w 2046803"/>
              <a:gd name="connsiteY5593" fmla="*/ 925299 h 2191719"/>
              <a:gd name="connsiteX5594" fmla="*/ 1472109 w 2046803"/>
              <a:gd name="connsiteY5594" fmla="*/ 924975 h 2191719"/>
              <a:gd name="connsiteX5595" fmla="*/ 920311 w 2046803"/>
              <a:gd name="connsiteY5595" fmla="*/ 924650 h 2191719"/>
              <a:gd name="connsiteX5596" fmla="*/ 920636 w 2046803"/>
              <a:gd name="connsiteY5596" fmla="*/ 924867 h 2191719"/>
              <a:gd name="connsiteX5597" fmla="*/ 920600 w 2046803"/>
              <a:gd name="connsiteY5597" fmla="*/ 924831 h 2191719"/>
              <a:gd name="connsiteX5598" fmla="*/ 830058 w 2046803"/>
              <a:gd name="connsiteY5598" fmla="*/ 924362 h 2191719"/>
              <a:gd name="connsiteX5599" fmla="*/ 830058 w 2046803"/>
              <a:gd name="connsiteY5599" fmla="*/ 924398 h 2191719"/>
              <a:gd name="connsiteX5600" fmla="*/ 830166 w 2046803"/>
              <a:gd name="connsiteY5600" fmla="*/ 924578 h 2191719"/>
              <a:gd name="connsiteX5601" fmla="*/ 830382 w 2046803"/>
              <a:gd name="connsiteY5601" fmla="*/ 924795 h 2191719"/>
              <a:gd name="connsiteX5602" fmla="*/ 830599 w 2046803"/>
              <a:gd name="connsiteY5602" fmla="*/ 924795 h 2191719"/>
              <a:gd name="connsiteX5603" fmla="*/ 830599 w 2046803"/>
              <a:gd name="connsiteY5603" fmla="*/ 924759 h 2191719"/>
              <a:gd name="connsiteX5604" fmla="*/ 830382 w 2046803"/>
              <a:gd name="connsiteY5604" fmla="*/ 924759 h 2191719"/>
              <a:gd name="connsiteX5605" fmla="*/ 830166 w 2046803"/>
              <a:gd name="connsiteY5605" fmla="*/ 924542 h 2191719"/>
              <a:gd name="connsiteX5606" fmla="*/ 830058 w 2046803"/>
              <a:gd name="connsiteY5606" fmla="*/ 924218 h 2191719"/>
              <a:gd name="connsiteX5607" fmla="*/ 830022 w 2046803"/>
              <a:gd name="connsiteY5607" fmla="*/ 924254 h 2191719"/>
              <a:gd name="connsiteX5608" fmla="*/ 1470558 w 2046803"/>
              <a:gd name="connsiteY5608" fmla="*/ 924146 h 2191719"/>
              <a:gd name="connsiteX5609" fmla="*/ 1470522 w 2046803"/>
              <a:gd name="connsiteY5609" fmla="*/ 924182 h 2191719"/>
              <a:gd name="connsiteX5610" fmla="*/ 1470558 w 2046803"/>
              <a:gd name="connsiteY5610" fmla="*/ 924146 h 2191719"/>
              <a:gd name="connsiteX5611" fmla="*/ 1471388 w 2046803"/>
              <a:gd name="connsiteY5611" fmla="*/ 924975 h 2191719"/>
              <a:gd name="connsiteX5612" fmla="*/ 820935 w 2046803"/>
              <a:gd name="connsiteY5612" fmla="*/ 924002 h 2191719"/>
              <a:gd name="connsiteX5613" fmla="*/ 820863 w 2046803"/>
              <a:gd name="connsiteY5613" fmla="*/ 924146 h 2191719"/>
              <a:gd name="connsiteX5614" fmla="*/ 820899 w 2046803"/>
              <a:gd name="connsiteY5614" fmla="*/ 924110 h 2191719"/>
              <a:gd name="connsiteX5615" fmla="*/ 889301 w 2046803"/>
              <a:gd name="connsiteY5615" fmla="*/ 923858 h 2191719"/>
              <a:gd name="connsiteX5616" fmla="*/ 889482 w 2046803"/>
              <a:gd name="connsiteY5616" fmla="*/ 923858 h 2191719"/>
              <a:gd name="connsiteX5617" fmla="*/ 889590 w 2046803"/>
              <a:gd name="connsiteY5617" fmla="*/ 924002 h 2191719"/>
              <a:gd name="connsiteX5618" fmla="*/ 889626 w 2046803"/>
              <a:gd name="connsiteY5618" fmla="*/ 924002 h 2191719"/>
              <a:gd name="connsiteX5619" fmla="*/ 889482 w 2046803"/>
              <a:gd name="connsiteY5619" fmla="*/ 923858 h 2191719"/>
              <a:gd name="connsiteX5620" fmla="*/ 820647 w 2046803"/>
              <a:gd name="connsiteY5620" fmla="*/ 923605 h 2191719"/>
              <a:gd name="connsiteX5621" fmla="*/ 820575 w 2046803"/>
              <a:gd name="connsiteY5621" fmla="*/ 923677 h 2191719"/>
              <a:gd name="connsiteX5622" fmla="*/ 820647 w 2046803"/>
              <a:gd name="connsiteY5622" fmla="*/ 923605 h 2191719"/>
              <a:gd name="connsiteX5623" fmla="*/ 820827 w 2046803"/>
              <a:gd name="connsiteY5623" fmla="*/ 923713 h 2191719"/>
              <a:gd name="connsiteX5624" fmla="*/ 821007 w 2046803"/>
              <a:gd name="connsiteY5624" fmla="*/ 923894 h 2191719"/>
              <a:gd name="connsiteX5625" fmla="*/ 820827 w 2046803"/>
              <a:gd name="connsiteY5625" fmla="*/ 923713 h 2191719"/>
              <a:gd name="connsiteX5626" fmla="*/ 890744 w 2046803"/>
              <a:gd name="connsiteY5626" fmla="*/ 923101 h 2191719"/>
              <a:gd name="connsiteX5627" fmla="*/ 890744 w 2046803"/>
              <a:gd name="connsiteY5627" fmla="*/ 923137 h 2191719"/>
              <a:gd name="connsiteX5628" fmla="*/ 890780 w 2046803"/>
              <a:gd name="connsiteY5628" fmla="*/ 923137 h 2191719"/>
              <a:gd name="connsiteX5629" fmla="*/ 890455 w 2046803"/>
              <a:gd name="connsiteY5629" fmla="*/ 922884 h 2191719"/>
              <a:gd name="connsiteX5630" fmla="*/ 890455 w 2046803"/>
              <a:gd name="connsiteY5630" fmla="*/ 922920 h 2191719"/>
              <a:gd name="connsiteX5631" fmla="*/ 890744 w 2046803"/>
              <a:gd name="connsiteY5631" fmla="*/ 922920 h 2191719"/>
              <a:gd name="connsiteX5632" fmla="*/ 890744 w 2046803"/>
              <a:gd name="connsiteY5632" fmla="*/ 922884 h 2191719"/>
              <a:gd name="connsiteX5633" fmla="*/ 957523 w 2046803"/>
              <a:gd name="connsiteY5633" fmla="*/ 922704 h 2191719"/>
              <a:gd name="connsiteX5634" fmla="*/ 957091 w 2046803"/>
              <a:gd name="connsiteY5634" fmla="*/ 923029 h 2191719"/>
              <a:gd name="connsiteX5635" fmla="*/ 956045 w 2046803"/>
              <a:gd name="connsiteY5635" fmla="*/ 923569 h 2191719"/>
              <a:gd name="connsiteX5636" fmla="*/ 954675 w 2046803"/>
              <a:gd name="connsiteY5636" fmla="*/ 924398 h 2191719"/>
              <a:gd name="connsiteX5637" fmla="*/ 953629 w 2046803"/>
              <a:gd name="connsiteY5637" fmla="*/ 924939 h 2191719"/>
              <a:gd name="connsiteX5638" fmla="*/ 954206 w 2046803"/>
              <a:gd name="connsiteY5638" fmla="*/ 924686 h 2191719"/>
              <a:gd name="connsiteX5639" fmla="*/ 954675 w 2046803"/>
              <a:gd name="connsiteY5639" fmla="*/ 924434 h 2191719"/>
              <a:gd name="connsiteX5640" fmla="*/ 956045 w 2046803"/>
              <a:gd name="connsiteY5640" fmla="*/ 923569 h 2191719"/>
              <a:gd name="connsiteX5641" fmla="*/ 957091 w 2046803"/>
              <a:gd name="connsiteY5641" fmla="*/ 923065 h 2191719"/>
              <a:gd name="connsiteX5642" fmla="*/ 957523 w 2046803"/>
              <a:gd name="connsiteY5642" fmla="*/ 922740 h 2191719"/>
              <a:gd name="connsiteX5643" fmla="*/ 822882 w 2046803"/>
              <a:gd name="connsiteY5643" fmla="*/ 922272 h 2191719"/>
              <a:gd name="connsiteX5644" fmla="*/ 822846 w 2046803"/>
              <a:gd name="connsiteY5644" fmla="*/ 922308 h 2191719"/>
              <a:gd name="connsiteX5645" fmla="*/ 822774 w 2046803"/>
              <a:gd name="connsiteY5645" fmla="*/ 922452 h 2191719"/>
              <a:gd name="connsiteX5646" fmla="*/ 822846 w 2046803"/>
              <a:gd name="connsiteY5646" fmla="*/ 922344 h 2191719"/>
              <a:gd name="connsiteX5647" fmla="*/ 934266 w 2046803"/>
              <a:gd name="connsiteY5647" fmla="*/ 920938 h 2191719"/>
              <a:gd name="connsiteX5648" fmla="*/ 934158 w 2046803"/>
              <a:gd name="connsiteY5648" fmla="*/ 921335 h 2191719"/>
              <a:gd name="connsiteX5649" fmla="*/ 934266 w 2046803"/>
              <a:gd name="connsiteY5649" fmla="*/ 920974 h 2191719"/>
              <a:gd name="connsiteX5650" fmla="*/ 934302 w 2046803"/>
              <a:gd name="connsiteY5650" fmla="*/ 920974 h 2191719"/>
              <a:gd name="connsiteX5651" fmla="*/ 934302 w 2046803"/>
              <a:gd name="connsiteY5651" fmla="*/ 920938 h 2191719"/>
              <a:gd name="connsiteX5652" fmla="*/ 936393 w 2046803"/>
              <a:gd name="connsiteY5652" fmla="*/ 920542 h 2191719"/>
              <a:gd name="connsiteX5653" fmla="*/ 935961 w 2046803"/>
              <a:gd name="connsiteY5653" fmla="*/ 921154 h 2191719"/>
              <a:gd name="connsiteX5654" fmla="*/ 935708 w 2046803"/>
              <a:gd name="connsiteY5654" fmla="*/ 921263 h 2191719"/>
              <a:gd name="connsiteX5655" fmla="*/ 935961 w 2046803"/>
              <a:gd name="connsiteY5655" fmla="*/ 921191 h 2191719"/>
              <a:gd name="connsiteX5656" fmla="*/ 936393 w 2046803"/>
              <a:gd name="connsiteY5656" fmla="*/ 920578 h 2191719"/>
              <a:gd name="connsiteX5657" fmla="*/ 919554 w 2046803"/>
              <a:gd name="connsiteY5657" fmla="*/ 920037 h 2191719"/>
              <a:gd name="connsiteX5658" fmla="*/ 919626 w 2046803"/>
              <a:gd name="connsiteY5658" fmla="*/ 920109 h 2191719"/>
              <a:gd name="connsiteX5659" fmla="*/ 919843 w 2046803"/>
              <a:gd name="connsiteY5659" fmla="*/ 920217 h 2191719"/>
              <a:gd name="connsiteX5660" fmla="*/ 1465943 w 2046803"/>
              <a:gd name="connsiteY5660" fmla="*/ 919425 h 2191719"/>
              <a:gd name="connsiteX5661" fmla="*/ 1465943 w 2046803"/>
              <a:gd name="connsiteY5661" fmla="*/ 919461 h 2191719"/>
              <a:gd name="connsiteX5662" fmla="*/ 1466231 w 2046803"/>
              <a:gd name="connsiteY5662" fmla="*/ 920290 h 2191719"/>
              <a:gd name="connsiteX5663" fmla="*/ 1466772 w 2046803"/>
              <a:gd name="connsiteY5663" fmla="*/ 921335 h 2191719"/>
              <a:gd name="connsiteX5664" fmla="*/ 1467530 w 2046803"/>
              <a:gd name="connsiteY5664" fmla="*/ 922920 h 2191719"/>
              <a:gd name="connsiteX5665" fmla="*/ 1467926 w 2046803"/>
              <a:gd name="connsiteY5665" fmla="*/ 923425 h 2191719"/>
              <a:gd name="connsiteX5666" fmla="*/ 1468575 w 2046803"/>
              <a:gd name="connsiteY5666" fmla="*/ 924146 h 2191719"/>
              <a:gd name="connsiteX5667" fmla="*/ 1469368 w 2046803"/>
              <a:gd name="connsiteY5667" fmla="*/ 924939 h 2191719"/>
              <a:gd name="connsiteX5668" fmla="*/ 1469405 w 2046803"/>
              <a:gd name="connsiteY5668" fmla="*/ 924939 h 2191719"/>
              <a:gd name="connsiteX5669" fmla="*/ 1468575 w 2046803"/>
              <a:gd name="connsiteY5669" fmla="*/ 924146 h 2191719"/>
              <a:gd name="connsiteX5670" fmla="*/ 1467926 w 2046803"/>
              <a:gd name="connsiteY5670" fmla="*/ 923389 h 2191719"/>
              <a:gd name="connsiteX5671" fmla="*/ 1467530 w 2046803"/>
              <a:gd name="connsiteY5671" fmla="*/ 922884 h 2191719"/>
              <a:gd name="connsiteX5672" fmla="*/ 1466772 w 2046803"/>
              <a:gd name="connsiteY5672" fmla="*/ 921299 h 2191719"/>
              <a:gd name="connsiteX5673" fmla="*/ 1466231 w 2046803"/>
              <a:gd name="connsiteY5673" fmla="*/ 920253 h 2191719"/>
              <a:gd name="connsiteX5674" fmla="*/ 1465979 w 2046803"/>
              <a:gd name="connsiteY5674" fmla="*/ 918487 h 2191719"/>
              <a:gd name="connsiteX5675" fmla="*/ 1465871 w 2046803"/>
              <a:gd name="connsiteY5675" fmla="*/ 919461 h 2191719"/>
              <a:gd name="connsiteX5676" fmla="*/ 1465979 w 2046803"/>
              <a:gd name="connsiteY5676" fmla="*/ 918524 h 2191719"/>
              <a:gd name="connsiteX5677" fmla="*/ 1466051 w 2046803"/>
              <a:gd name="connsiteY5677" fmla="*/ 918524 h 2191719"/>
              <a:gd name="connsiteX5678" fmla="*/ 1466051 w 2046803"/>
              <a:gd name="connsiteY5678" fmla="*/ 918487 h 2191719"/>
              <a:gd name="connsiteX5679" fmla="*/ 960444 w 2046803"/>
              <a:gd name="connsiteY5679" fmla="*/ 917803 h 2191719"/>
              <a:gd name="connsiteX5680" fmla="*/ 959507 w 2046803"/>
              <a:gd name="connsiteY5680" fmla="*/ 918740 h 2191719"/>
              <a:gd name="connsiteX5681" fmla="*/ 959002 w 2046803"/>
              <a:gd name="connsiteY5681" fmla="*/ 918956 h 2191719"/>
              <a:gd name="connsiteX5682" fmla="*/ 958353 w 2046803"/>
              <a:gd name="connsiteY5682" fmla="*/ 919929 h 2191719"/>
              <a:gd name="connsiteX5683" fmla="*/ 957812 w 2046803"/>
              <a:gd name="connsiteY5683" fmla="*/ 920506 h 2191719"/>
              <a:gd name="connsiteX5684" fmla="*/ 957487 w 2046803"/>
              <a:gd name="connsiteY5684" fmla="*/ 920506 h 2191719"/>
              <a:gd name="connsiteX5685" fmla="*/ 956983 w 2046803"/>
              <a:gd name="connsiteY5685" fmla="*/ 920830 h 2191719"/>
              <a:gd name="connsiteX5686" fmla="*/ 956983 w 2046803"/>
              <a:gd name="connsiteY5686" fmla="*/ 920866 h 2191719"/>
              <a:gd name="connsiteX5687" fmla="*/ 957487 w 2046803"/>
              <a:gd name="connsiteY5687" fmla="*/ 920542 h 2191719"/>
              <a:gd name="connsiteX5688" fmla="*/ 957812 w 2046803"/>
              <a:gd name="connsiteY5688" fmla="*/ 920542 h 2191719"/>
              <a:gd name="connsiteX5689" fmla="*/ 957956 w 2046803"/>
              <a:gd name="connsiteY5689" fmla="*/ 920362 h 2191719"/>
              <a:gd name="connsiteX5690" fmla="*/ 958353 w 2046803"/>
              <a:gd name="connsiteY5690" fmla="*/ 919929 h 2191719"/>
              <a:gd name="connsiteX5691" fmla="*/ 958822 w 2046803"/>
              <a:gd name="connsiteY5691" fmla="*/ 919244 h 2191719"/>
              <a:gd name="connsiteX5692" fmla="*/ 959002 w 2046803"/>
              <a:gd name="connsiteY5692" fmla="*/ 918992 h 2191719"/>
              <a:gd name="connsiteX5693" fmla="*/ 959507 w 2046803"/>
              <a:gd name="connsiteY5693" fmla="*/ 918776 h 2191719"/>
              <a:gd name="connsiteX5694" fmla="*/ 960444 w 2046803"/>
              <a:gd name="connsiteY5694" fmla="*/ 917803 h 2191719"/>
              <a:gd name="connsiteX5695" fmla="*/ 961093 w 2046803"/>
              <a:gd name="connsiteY5695" fmla="*/ 917803 h 2191719"/>
              <a:gd name="connsiteX5696" fmla="*/ 867883 w 2046803"/>
              <a:gd name="connsiteY5696" fmla="*/ 916073 h 2191719"/>
              <a:gd name="connsiteX5697" fmla="*/ 867883 w 2046803"/>
              <a:gd name="connsiteY5697" fmla="*/ 916109 h 2191719"/>
              <a:gd name="connsiteX5698" fmla="*/ 868171 w 2046803"/>
              <a:gd name="connsiteY5698" fmla="*/ 916397 h 2191719"/>
              <a:gd name="connsiteX5699" fmla="*/ 868207 w 2046803"/>
              <a:gd name="connsiteY5699" fmla="*/ 916397 h 2191719"/>
              <a:gd name="connsiteX5700" fmla="*/ 836621 w 2046803"/>
              <a:gd name="connsiteY5700" fmla="*/ 915424 h 2191719"/>
              <a:gd name="connsiteX5701" fmla="*/ 836512 w 2046803"/>
              <a:gd name="connsiteY5701" fmla="*/ 915748 h 2191719"/>
              <a:gd name="connsiteX5702" fmla="*/ 836332 w 2046803"/>
              <a:gd name="connsiteY5702" fmla="*/ 916433 h 2191719"/>
              <a:gd name="connsiteX5703" fmla="*/ 836008 w 2046803"/>
              <a:gd name="connsiteY5703" fmla="*/ 917731 h 2191719"/>
              <a:gd name="connsiteX5704" fmla="*/ 835683 w 2046803"/>
              <a:gd name="connsiteY5704" fmla="*/ 919172 h 2191719"/>
              <a:gd name="connsiteX5705" fmla="*/ 835359 w 2046803"/>
              <a:gd name="connsiteY5705" fmla="*/ 920542 h 2191719"/>
              <a:gd name="connsiteX5706" fmla="*/ 835286 w 2046803"/>
              <a:gd name="connsiteY5706" fmla="*/ 921407 h 2191719"/>
              <a:gd name="connsiteX5707" fmla="*/ 834962 w 2046803"/>
              <a:gd name="connsiteY5707" fmla="*/ 922632 h 2191719"/>
              <a:gd name="connsiteX5708" fmla="*/ 834529 w 2046803"/>
              <a:gd name="connsiteY5708" fmla="*/ 924254 h 2191719"/>
              <a:gd name="connsiteX5709" fmla="*/ 834421 w 2046803"/>
              <a:gd name="connsiteY5709" fmla="*/ 925011 h 2191719"/>
              <a:gd name="connsiteX5710" fmla="*/ 834529 w 2046803"/>
              <a:gd name="connsiteY5710" fmla="*/ 924254 h 2191719"/>
              <a:gd name="connsiteX5711" fmla="*/ 834962 w 2046803"/>
              <a:gd name="connsiteY5711" fmla="*/ 922668 h 2191719"/>
              <a:gd name="connsiteX5712" fmla="*/ 835286 w 2046803"/>
              <a:gd name="connsiteY5712" fmla="*/ 921407 h 2191719"/>
              <a:gd name="connsiteX5713" fmla="*/ 835359 w 2046803"/>
              <a:gd name="connsiteY5713" fmla="*/ 920578 h 2191719"/>
              <a:gd name="connsiteX5714" fmla="*/ 835683 w 2046803"/>
              <a:gd name="connsiteY5714" fmla="*/ 919208 h 2191719"/>
              <a:gd name="connsiteX5715" fmla="*/ 836008 w 2046803"/>
              <a:gd name="connsiteY5715" fmla="*/ 917731 h 2191719"/>
              <a:gd name="connsiteX5716" fmla="*/ 836332 w 2046803"/>
              <a:gd name="connsiteY5716" fmla="*/ 916469 h 2191719"/>
              <a:gd name="connsiteX5717" fmla="*/ 836512 w 2046803"/>
              <a:gd name="connsiteY5717" fmla="*/ 915748 h 2191719"/>
              <a:gd name="connsiteX5718" fmla="*/ 839361 w 2046803"/>
              <a:gd name="connsiteY5718" fmla="*/ 915028 h 2191719"/>
              <a:gd name="connsiteX5719" fmla="*/ 839181 w 2046803"/>
              <a:gd name="connsiteY5719" fmla="*/ 915136 h 2191719"/>
              <a:gd name="connsiteX5720" fmla="*/ 839361 w 2046803"/>
              <a:gd name="connsiteY5720" fmla="*/ 915064 h 2191719"/>
              <a:gd name="connsiteX5721" fmla="*/ 839361 w 2046803"/>
              <a:gd name="connsiteY5721" fmla="*/ 914920 h 2191719"/>
              <a:gd name="connsiteX5722" fmla="*/ 839397 w 2046803"/>
              <a:gd name="connsiteY5722" fmla="*/ 914920 h 2191719"/>
              <a:gd name="connsiteX5723" fmla="*/ 868388 w 2046803"/>
              <a:gd name="connsiteY5723" fmla="*/ 914523 h 2191719"/>
              <a:gd name="connsiteX5724" fmla="*/ 868424 w 2046803"/>
              <a:gd name="connsiteY5724" fmla="*/ 914559 h 2191719"/>
              <a:gd name="connsiteX5725" fmla="*/ 868712 w 2046803"/>
              <a:gd name="connsiteY5725" fmla="*/ 914739 h 2191719"/>
              <a:gd name="connsiteX5726" fmla="*/ 868712 w 2046803"/>
              <a:gd name="connsiteY5726" fmla="*/ 914703 h 2191719"/>
              <a:gd name="connsiteX5727" fmla="*/ 868424 w 2046803"/>
              <a:gd name="connsiteY5727" fmla="*/ 914523 h 2191719"/>
              <a:gd name="connsiteX5728" fmla="*/ 964158 w 2046803"/>
              <a:gd name="connsiteY5728" fmla="*/ 914235 h 2191719"/>
              <a:gd name="connsiteX5729" fmla="*/ 963293 w 2046803"/>
              <a:gd name="connsiteY5729" fmla="*/ 914847 h 2191719"/>
              <a:gd name="connsiteX5730" fmla="*/ 963185 w 2046803"/>
              <a:gd name="connsiteY5730" fmla="*/ 915280 h 2191719"/>
              <a:gd name="connsiteX5731" fmla="*/ 962463 w 2046803"/>
              <a:gd name="connsiteY5731" fmla="*/ 915712 h 2191719"/>
              <a:gd name="connsiteX5732" fmla="*/ 962139 w 2046803"/>
              <a:gd name="connsiteY5732" fmla="*/ 916433 h 2191719"/>
              <a:gd name="connsiteX5733" fmla="*/ 961093 w 2046803"/>
              <a:gd name="connsiteY5733" fmla="*/ 917298 h 2191719"/>
              <a:gd name="connsiteX5734" fmla="*/ 961778 w 2046803"/>
              <a:gd name="connsiteY5734" fmla="*/ 916758 h 2191719"/>
              <a:gd name="connsiteX5735" fmla="*/ 962139 w 2046803"/>
              <a:gd name="connsiteY5735" fmla="*/ 916469 h 2191719"/>
              <a:gd name="connsiteX5736" fmla="*/ 962463 w 2046803"/>
              <a:gd name="connsiteY5736" fmla="*/ 915712 h 2191719"/>
              <a:gd name="connsiteX5737" fmla="*/ 963185 w 2046803"/>
              <a:gd name="connsiteY5737" fmla="*/ 915280 h 2191719"/>
              <a:gd name="connsiteX5738" fmla="*/ 963293 w 2046803"/>
              <a:gd name="connsiteY5738" fmla="*/ 914847 h 2191719"/>
              <a:gd name="connsiteX5739" fmla="*/ 963798 w 2046803"/>
              <a:gd name="connsiteY5739" fmla="*/ 914523 h 2191719"/>
              <a:gd name="connsiteX5740" fmla="*/ 849493 w 2046803"/>
              <a:gd name="connsiteY5740" fmla="*/ 914163 h 2191719"/>
              <a:gd name="connsiteX5741" fmla="*/ 849493 w 2046803"/>
              <a:gd name="connsiteY5741" fmla="*/ 914199 h 2191719"/>
              <a:gd name="connsiteX5742" fmla="*/ 849601 w 2046803"/>
              <a:gd name="connsiteY5742" fmla="*/ 914523 h 2191719"/>
              <a:gd name="connsiteX5743" fmla="*/ 849674 w 2046803"/>
              <a:gd name="connsiteY5743" fmla="*/ 914811 h 2191719"/>
              <a:gd name="connsiteX5744" fmla="*/ 849818 w 2046803"/>
              <a:gd name="connsiteY5744" fmla="*/ 915244 h 2191719"/>
              <a:gd name="connsiteX5745" fmla="*/ 849890 w 2046803"/>
              <a:gd name="connsiteY5745" fmla="*/ 915784 h 2191719"/>
              <a:gd name="connsiteX5746" fmla="*/ 849818 w 2046803"/>
              <a:gd name="connsiteY5746" fmla="*/ 915244 h 2191719"/>
              <a:gd name="connsiteX5747" fmla="*/ 849674 w 2046803"/>
              <a:gd name="connsiteY5747" fmla="*/ 914811 h 2191719"/>
              <a:gd name="connsiteX5748" fmla="*/ 849601 w 2046803"/>
              <a:gd name="connsiteY5748" fmla="*/ 914487 h 2191719"/>
              <a:gd name="connsiteX5749" fmla="*/ 849421 w 2046803"/>
              <a:gd name="connsiteY5749" fmla="*/ 913982 h 2191719"/>
              <a:gd name="connsiteX5750" fmla="*/ 849421 w 2046803"/>
              <a:gd name="connsiteY5750" fmla="*/ 914018 h 2191719"/>
              <a:gd name="connsiteX5751" fmla="*/ 849493 w 2046803"/>
              <a:gd name="connsiteY5751" fmla="*/ 914018 h 2191719"/>
              <a:gd name="connsiteX5752" fmla="*/ 849493 w 2046803"/>
              <a:gd name="connsiteY5752" fmla="*/ 913982 h 2191719"/>
              <a:gd name="connsiteX5753" fmla="*/ 842390 w 2046803"/>
              <a:gd name="connsiteY5753" fmla="*/ 913838 h 2191719"/>
              <a:gd name="connsiteX5754" fmla="*/ 842173 w 2046803"/>
              <a:gd name="connsiteY5754" fmla="*/ 914055 h 2191719"/>
              <a:gd name="connsiteX5755" fmla="*/ 841380 w 2046803"/>
              <a:gd name="connsiteY5755" fmla="*/ 914703 h 2191719"/>
              <a:gd name="connsiteX5756" fmla="*/ 840731 w 2046803"/>
              <a:gd name="connsiteY5756" fmla="*/ 915136 h 2191719"/>
              <a:gd name="connsiteX5757" fmla="*/ 841380 w 2046803"/>
              <a:gd name="connsiteY5757" fmla="*/ 914739 h 2191719"/>
              <a:gd name="connsiteX5758" fmla="*/ 842173 w 2046803"/>
              <a:gd name="connsiteY5758" fmla="*/ 914091 h 2191719"/>
              <a:gd name="connsiteX5759" fmla="*/ 842390 w 2046803"/>
              <a:gd name="connsiteY5759" fmla="*/ 913874 h 2191719"/>
              <a:gd name="connsiteX5760" fmla="*/ 842426 w 2046803"/>
              <a:gd name="connsiteY5760" fmla="*/ 913874 h 2191719"/>
              <a:gd name="connsiteX5761" fmla="*/ 842426 w 2046803"/>
              <a:gd name="connsiteY5761" fmla="*/ 913838 h 2191719"/>
              <a:gd name="connsiteX5762" fmla="*/ 850827 w 2046803"/>
              <a:gd name="connsiteY5762" fmla="*/ 913586 h 2191719"/>
              <a:gd name="connsiteX5763" fmla="*/ 850719 w 2046803"/>
              <a:gd name="connsiteY5763" fmla="*/ 913658 h 2191719"/>
              <a:gd name="connsiteX5764" fmla="*/ 850683 w 2046803"/>
              <a:gd name="connsiteY5764" fmla="*/ 913694 h 2191719"/>
              <a:gd name="connsiteX5765" fmla="*/ 850395 w 2046803"/>
              <a:gd name="connsiteY5765" fmla="*/ 913802 h 2191719"/>
              <a:gd name="connsiteX5766" fmla="*/ 850251 w 2046803"/>
              <a:gd name="connsiteY5766" fmla="*/ 913838 h 2191719"/>
              <a:gd name="connsiteX5767" fmla="*/ 850142 w 2046803"/>
              <a:gd name="connsiteY5767" fmla="*/ 913838 h 2191719"/>
              <a:gd name="connsiteX5768" fmla="*/ 849926 w 2046803"/>
              <a:gd name="connsiteY5768" fmla="*/ 913910 h 2191719"/>
              <a:gd name="connsiteX5769" fmla="*/ 849782 w 2046803"/>
              <a:gd name="connsiteY5769" fmla="*/ 913946 h 2191719"/>
              <a:gd name="connsiteX5770" fmla="*/ 849818 w 2046803"/>
              <a:gd name="connsiteY5770" fmla="*/ 913946 h 2191719"/>
              <a:gd name="connsiteX5771" fmla="*/ 849926 w 2046803"/>
              <a:gd name="connsiteY5771" fmla="*/ 913910 h 2191719"/>
              <a:gd name="connsiteX5772" fmla="*/ 850070 w 2046803"/>
              <a:gd name="connsiteY5772" fmla="*/ 913874 h 2191719"/>
              <a:gd name="connsiteX5773" fmla="*/ 850251 w 2046803"/>
              <a:gd name="connsiteY5773" fmla="*/ 913838 h 2191719"/>
              <a:gd name="connsiteX5774" fmla="*/ 850359 w 2046803"/>
              <a:gd name="connsiteY5774" fmla="*/ 913802 h 2191719"/>
              <a:gd name="connsiteX5775" fmla="*/ 850395 w 2046803"/>
              <a:gd name="connsiteY5775" fmla="*/ 913802 h 2191719"/>
              <a:gd name="connsiteX5776" fmla="*/ 850575 w 2046803"/>
              <a:gd name="connsiteY5776" fmla="*/ 913730 h 2191719"/>
              <a:gd name="connsiteX5777" fmla="*/ 850683 w 2046803"/>
              <a:gd name="connsiteY5777" fmla="*/ 913694 h 2191719"/>
              <a:gd name="connsiteX5778" fmla="*/ 850719 w 2046803"/>
              <a:gd name="connsiteY5778" fmla="*/ 913694 h 2191719"/>
              <a:gd name="connsiteX5779" fmla="*/ 850719 w 2046803"/>
              <a:gd name="connsiteY5779" fmla="*/ 913658 h 2191719"/>
              <a:gd name="connsiteX5780" fmla="*/ 850755 w 2046803"/>
              <a:gd name="connsiteY5780" fmla="*/ 913658 h 2191719"/>
              <a:gd name="connsiteX5781" fmla="*/ 842823 w 2046803"/>
              <a:gd name="connsiteY5781" fmla="*/ 913586 h 2191719"/>
              <a:gd name="connsiteX5782" fmla="*/ 842606 w 2046803"/>
              <a:gd name="connsiteY5782" fmla="*/ 913694 h 2191719"/>
              <a:gd name="connsiteX5783" fmla="*/ 842678 w 2046803"/>
              <a:gd name="connsiteY5783" fmla="*/ 913658 h 2191719"/>
              <a:gd name="connsiteX5784" fmla="*/ 842786 w 2046803"/>
              <a:gd name="connsiteY5784" fmla="*/ 913838 h 2191719"/>
              <a:gd name="connsiteX5785" fmla="*/ 842678 w 2046803"/>
              <a:gd name="connsiteY5785" fmla="*/ 913658 h 2191719"/>
              <a:gd name="connsiteX5786" fmla="*/ 842786 w 2046803"/>
              <a:gd name="connsiteY5786" fmla="*/ 913586 h 2191719"/>
              <a:gd name="connsiteX5787" fmla="*/ 842859 w 2046803"/>
              <a:gd name="connsiteY5787" fmla="*/ 913586 h 2191719"/>
              <a:gd name="connsiteX5788" fmla="*/ 845851 w 2046803"/>
              <a:gd name="connsiteY5788" fmla="*/ 913478 h 2191719"/>
              <a:gd name="connsiteX5789" fmla="*/ 845707 w 2046803"/>
              <a:gd name="connsiteY5789" fmla="*/ 913550 h 2191719"/>
              <a:gd name="connsiteX5790" fmla="*/ 845851 w 2046803"/>
              <a:gd name="connsiteY5790" fmla="*/ 913478 h 2191719"/>
              <a:gd name="connsiteX5791" fmla="*/ 845887 w 2046803"/>
              <a:gd name="connsiteY5791" fmla="*/ 913478 h 2191719"/>
              <a:gd name="connsiteX5792" fmla="*/ 964771 w 2046803"/>
              <a:gd name="connsiteY5792" fmla="*/ 913406 h 2191719"/>
              <a:gd name="connsiteX5793" fmla="*/ 964447 w 2046803"/>
              <a:gd name="connsiteY5793" fmla="*/ 913730 h 2191719"/>
              <a:gd name="connsiteX5794" fmla="*/ 964158 w 2046803"/>
              <a:gd name="connsiteY5794" fmla="*/ 913730 h 2191719"/>
              <a:gd name="connsiteX5795" fmla="*/ 964447 w 2046803"/>
              <a:gd name="connsiteY5795" fmla="*/ 913730 h 2191719"/>
              <a:gd name="connsiteX5796" fmla="*/ 964771 w 2046803"/>
              <a:gd name="connsiteY5796" fmla="*/ 913406 h 2191719"/>
              <a:gd name="connsiteX5797" fmla="*/ 966033 w 2046803"/>
              <a:gd name="connsiteY5797" fmla="*/ 913406 h 2191719"/>
              <a:gd name="connsiteX5798" fmla="*/ 966610 w 2046803"/>
              <a:gd name="connsiteY5798" fmla="*/ 913766 h 2191719"/>
              <a:gd name="connsiteX5799" fmla="*/ 966899 w 2046803"/>
              <a:gd name="connsiteY5799" fmla="*/ 913910 h 2191719"/>
              <a:gd name="connsiteX5800" fmla="*/ 967331 w 2046803"/>
              <a:gd name="connsiteY5800" fmla="*/ 914163 h 2191719"/>
              <a:gd name="connsiteX5801" fmla="*/ 968052 w 2046803"/>
              <a:gd name="connsiteY5801" fmla="*/ 914559 h 2191719"/>
              <a:gd name="connsiteX5802" fmla="*/ 968774 w 2046803"/>
              <a:gd name="connsiteY5802" fmla="*/ 914847 h 2191719"/>
              <a:gd name="connsiteX5803" fmla="*/ 969206 w 2046803"/>
              <a:gd name="connsiteY5803" fmla="*/ 915064 h 2191719"/>
              <a:gd name="connsiteX5804" fmla="*/ 969639 w 2046803"/>
              <a:gd name="connsiteY5804" fmla="*/ 915064 h 2191719"/>
              <a:gd name="connsiteX5805" fmla="*/ 969747 w 2046803"/>
              <a:gd name="connsiteY5805" fmla="*/ 914847 h 2191719"/>
              <a:gd name="connsiteX5806" fmla="*/ 970468 w 2046803"/>
              <a:gd name="connsiteY5806" fmla="*/ 914847 h 2191719"/>
              <a:gd name="connsiteX5807" fmla="*/ 969747 w 2046803"/>
              <a:gd name="connsiteY5807" fmla="*/ 914847 h 2191719"/>
              <a:gd name="connsiteX5808" fmla="*/ 969639 w 2046803"/>
              <a:gd name="connsiteY5808" fmla="*/ 915064 h 2191719"/>
              <a:gd name="connsiteX5809" fmla="*/ 969206 w 2046803"/>
              <a:gd name="connsiteY5809" fmla="*/ 915064 h 2191719"/>
              <a:gd name="connsiteX5810" fmla="*/ 968774 w 2046803"/>
              <a:gd name="connsiteY5810" fmla="*/ 914847 h 2191719"/>
              <a:gd name="connsiteX5811" fmla="*/ 968052 w 2046803"/>
              <a:gd name="connsiteY5811" fmla="*/ 914523 h 2191719"/>
              <a:gd name="connsiteX5812" fmla="*/ 966899 w 2046803"/>
              <a:gd name="connsiteY5812" fmla="*/ 913910 h 2191719"/>
              <a:gd name="connsiteX5813" fmla="*/ 966033 w 2046803"/>
              <a:gd name="connsiteY5813" fmla="*/ 913406 h 2191719"/>
              <a:gd name="connsiteX5814" fmla="*/ 843147 w 2046803"/>
              <a:gd name="connsiteY5814" fmla="*/ 913370 h 2191719"/>
              <a:gd name="connsiteX5815" fmla="*/ 842931 w 2046803"/>
              <a:gd name="connsiteY5815" fmla="*/ 913478 h 2191719"/>
              <a:gd name="connsiteX5816" fmla="*/ 843147 w 2046803"/>
              <a:gd name="connsiteY5816" fmla="*/ 913370 h 2191719"/>
              <a:gd name="connsiteX5817" fmla="*/ 843183 w 2046803"/>
              <a:gd name="connsiteY5817" fmla="*/ 913370 h 2191719"/>
              <a:gd name="connsiteX5818" fmla="*/ 970973 w 2046803"/>
              <a:gd name="connsiteY5818" fmla="*/ 913190 h 2191719"/>
              <a:gd name="connsiteX5819" fmla="*/ 970793 w 2046803"/>
              <a:gd name="connsiteY5819" fmla="*/ 913514 h 2191719"/>
              <a:gd name="connsiteX5820" fmla="*/ 970865 w 2046803"/>
              <a:gd name="connsiteY5820" fmla="*/ 913406 h 2191719"/>
              <a:gd name="connsiteX5821" fmla="*/ 970973 w 2046803"/>
              <a:gd name="connsiteY5821" fmla="*/ 913190 h 2191719"/>
              <a:gd name="connsiteX5822" fmla="*/ 971298 w 2046803"/>
              <a:gd name="connsiteY5822" fmla="*/ 913406 h 2191719"/>
              <a:gd name="connsiteX5823" fmla="*/ 843976 w 2046803"/>
              <a:gd name="connsiteY5823" fmla="*/ 913154 h 2191719"/>
              <a:gd name="connsiteX5824" fmla="*/ 843688 w 2046803"/>
              <a:gd name="connsiteY5824" fmla="*/ 913262 h 2191719"/>
              <a:gd name="connsiteX5825" fmla="*/ 843976 w 2046803"/>
              <a:gd name="connsiteY5825" fmla="*/ 913154 h 2191719"/>
              <a:gd name="connsiteX5826" fmla="*/ 844012 w 2046803"/>
              <a:gd name="connsiteY5826" fmla="*/ 913154 h 2191719"/>
              <a:gd name="connsiteX5827" fmla="*/ 845130 w 2046803"/>
              <a:gd name="connsiteY5827" fmla="*/ 913045 h 2191719"/>
              <a:gd name="connsiteX5828" fmla="*/ 845022 w 2046803"/>
              <a:gd name="connsiteY5828" fmla="*/ 913154 h 2191719"/>
              <a:gd name="connsiteX5829" fmla="*/ 844842 w 2046803"/>
              <a:gd name="connsiteY5829" fmla="*/ 913262 h 2191719"/>
              <a:gd name="connsiteX5830" fmla="*/ 844878 w 2046803"/>
              <a:gd name="connsiteY5830" fmla="*/ 913262 h 2191719"/>
              <a:gd name="connsiteX5831" fmla="*/ 845022 w 2046803"/>
              <a:gd name="connsiteY5831" fmla="*/ 913154 h 2191719"/>
              <a:gd name="connsiteX5832" fmla="*/ 851044 w 2046803"/>
              <a:gd name="connsiteY5832" fmla="*/ 912505 h 2191719"/>
              <a:gd name="connsiteX5833" fmla="*/ 850827 w 2046803"/>
              <a:gd name="connsiteY5833" fmla="*/ 913370 h 2191719"/>
              <a:gd name="connsiteX5834" fmla="*/ 852306 w 2046803"/>
              <a:gd name="connsiteY5834" fmla="*/ 912469 h 2191719"/>
              <a:gd name="connsiteX5835" fmla="*/ 852342 w 2046803"/>
              <a:gd name="connsiteY5835" fmla="*/ 912469 h 2191719"/>
              <a:gd name="connsiteX5836" fmla="*/ 852342 w 2046803"/>
              <a:gd name="connsiteY5836" fmla="*/ 912505 h 2191719"/>
              <a:gd name="connsiteX5837" fmla="*/ 852306 w 2046803"/>
              <a:gd name="connsiteY5837" fmla="*/ 912505 h 2191719"/>
              <a:gd name="connsiteX5838" fmla="*/ 851044 w 2046803"/>
              <a:gd name="connsiteY5838" fmla="*/ 912289 h 2191719"/>
              <a:gd name="connsiteX5839" fmla="*/ 851044 w 2046803"/>
              <a:gd name="connsiteY5839" fmla="*/ 912325 h 2191719"/>
              <a:gd name="connsiteX5840" fmla="*/ 851080 w 2046803"/>
              <a:gd name="connsiteY5840" fmla="*/ 912325 h 2191719"/>
              <a:gd name="connsiteX5841" fmla="*/ 851080 w 2046803"/>
              <a:gd name="connsiteY5841" fmla="*/ 912289 h 2191719"/>
              <a:gd name="connsiteX5842" fmla="*/ 834854 w 2046803"/>
              <a:gd name="connsiteY5842" fmla="*/ 911604 h 2191719"/>
              <a:gd name="connsiteX5843" fmla="*/ 834890 w 2046803"/>
              <a:gd name="connsiteY5843" fmla="*/ 911712 h 2191719"/>
              <a:gd name="connsiteX5844" fmla="*/ 835070 w 2046803"/>
              <a:gd name="connsiteY5844" fmla="*/ 912901 h 2191719"/>
              <a:gd name="connsiteX5845" fmla="*/ 835178 w 2046803"/>
              <a:gd name="connsiteY5845" fmla="*/ 913226 h 2191719"/>
              <a:gd name="connsiteX5846" fmla="*/ 835250 w 2046803"/>
              <a:gd name="connsiteY5846" fmla="*/ 913370 h 2191719"/>
              <a:gd name="connsiteX5847" fmla="*/ 835467 w 2046803"/>
              <a:gd name="connsiteY5847" fmla="*/ 914018 h 2191719"/>
              <a:gd name="connsiteX5848" fmla="*/ 836332 w 2046803"/>
              <a:gd name="connsiteY5848" fmla="*/ 915028 h 2191719"/>
              <a:gd name="connsiteX5849" fmla="*/ 836621 w 2046803"/>
              <a:gd name="connsiteY5849" fmla="*/ 915352 h 2191719"/>
              <a:gd name="connsiteX5850" fmla="*/ 836729 w 2046803"/>
              <a:gd name="connsiteY5850" fmla="*/ 915244 h 2191719"/>
              <a:gd name="connsiteX5851" fmla="*/ 836765 w 2046803"/>
              <a:gd name="connsiteY5851" fmla="*/ 915244 h 2191719"/>
              <a:gd name="connsiteX5852" fmla="*/ 837378 w 2046803"/>
              <a:gd name="connsiteY5852" fmla="*/ 915028 h 2191719"/>
              <a:gd name="connsiteX5853" fmla="*/ 836729 w 2046803"/>
              <a:gd name="connsiteY5853" fmla="*/ 915244 h 2191719"/>
              <a:gd name="connsiteX5854" fmla="*/ 836621 w 2046803"/>
              <a:gd name="connsiteY5854" fmla="*/ 915352 h 2191719"/>
              <a:gd name="connsiteX5855" fmla="*/ 836332 w 2046803"/>
              <a:gd name="connsiteY5855" fmla="*/ 915028 h 2191719"/>
              <a:gd name="connsiteX5856" fmla="*/ 835467 w 2046803"/>
              <a:gd name="connsiteY5856" fmla="*/ 913982 h 2191719"/>
              <a:gd name="connsiteX5857" fmla="*/ 835250 w 2046803"/>
              <a:gd name="connsiteY5857" fmla="*/ 913370 h 2191719"/>
              <a:gd name="connsiteX5858" fmla="*/ 835070 w 2046803"/>
              <a:gd name="connsiteY5858" fmla="*/ 912901 h 2191719"/>
              <a:gd name="connsiteX5859" fmla="*/ 804349 w 2046803"/>
              <a:gd name="connsiteY5859" fmla="*/ 910306 h 2191719"/>
              <a:gd name="connsiteX5860" fmla="*/ 805106 w 2046803"/>
              <a:gd name="connsiteY5860" fmla="*/ 910306 h 2191719"/>
              <a:gd name="connsiteX5861" fmla="*/ 805647 w 2046803"/>
              <a:gd name="connsiteY5861" fmla="*/ 910811 h 2191719"/>
              <a:gd name="connsiteX5862" fmla="*/ 805647 w 2046803"/>
              <a:gd name="connsiteY5862" fmla="*/ 911135 h 2191719"/>
              <a:gd name="connsiteX5863" fmla="*/ 805430 w 2046803"/>
              <a:gd name="connsiteY5863" fmla="*/ 911279 h 2191719"/>
              <a:gd name="connsiteX5864" fmla="*/ 804312 w 2046803"/>
              <a:gd name="connsiteY5864" fmla="*/ 911243 h 2191719"/>
              <a:gd name="connsiteX5865" fmla="*/ 804132 w 2046803"/>
              <a:gd name="connsiteY5865" fmla="*/ 911063 h 2191719"/>
              <a:gd name="connsiteX5866" fmla="*/ 804168 w 2046803"/>
              <a:gd name="connsiteY5866" fmla="*/ 910451 h 2191719"/>
              <a:gd name="connsiteX5867" fmla="*/ 876140 w 2046803"/>
              <a:gd name="connsiteY5867" fmla="*/ 908216 h 2191719"/>
              <a:gd name="connsiteX5868" fmla="*/ 875527 w 2046803"/>
              <a:gd name="connsiteY5868" fmla="*/ 908865 h 2191719"/>
              <a:gd name="connsiteX5869" fmla="*/ 874986 w 2046803"/>
              <a:gd name="connsiteY5869" fmla="*/ 909189 h 2191719"/>
              <a:gd name="connsiteX5870" fmla="*/ 874590 w 2046803"/>
              <a:gd name="connsiteY5870" fmla="*/ 909369 h 2191719"/>
              <a:gd name="connsiteX5871" fmla="*/ 874265 w 2046803"/>
              <a:gd name="connsiteY5871" fmla="*/ 909874 h 2191719"/>
              <a:gd name="connsiteX5872" fmla="*/ 873400 w 2046803"/>
              <a:gd name="connsiteY5872" fmla="*/ 910847 h 2191719"/>
              <a:gd name="connsiteX5873" fmla="*/ 873003 w 2046803"/>
              <a:gd name="connsiteY5873" fmla="*/ 911171 h 2191719"/>
              <a:gd name="connsiteX5874" fmla="*/ 872570 w 2046803"/>
              <a:gd name="connsiteY5874" fmla="*/ 911496 h 2191719"/>
              <a:gd name="connsiteX5875" fmla="*/ 871958 w 2046803"/>
              <a:gd name="connsiteY5875" fmla="*/ 911604 h 2191719"/>
              <a:gd name="connsiteX5876" fmla="*/ 871525 w 2046803"/>
              <a:gd name="connsiteY5876" fmla="*/ 911748 h 2191719"/>
              <a:gd name="connsiteX5877" fmla="*/ 871417 w 2046803"/>
              <a:gd name="connsiteY5877" fmla="*/ 911856 h 2191719"/>
              <a:gd name="connsiteX5878" fmla="*/ 871453 w 2046803"/>
              <a:gd name="connsiteY5878" fmla="*/ 911856 h 2191719"/>
              <a:gd name="connsiteX5879" fmla="*/ 871525 w 2046803"/>
              <a:gd name="connsiteY5879" fmla="*/ 911784 h 2191719"/>
              <a:gd name="connsiteX5880" fmla="*/ 871958 w 2046803"/>
              <a:gd name="connsiteY5880" fmla="*/ 911604 h 2191719"/>
              <a:gd name="connsiteX5881" fmla="*/ 871994 w 2046803"/>
              <a:gd name="connsiteY5881" fmla="*/ 911604 h 2191719"/>
              <a:gd name="connsiteX5882" fmla="*/ 872607 w 2046803"/>
              <a:gd name="connsiteY5882" fmla="*/ 911496 h 2191719"/>
              <a:gd name="connsiteX5883" fmla="*/ 873400 w 2046803"/>
              <a:gd name="connsiteY5883" fmla="*/ 910847 h 2191719"/>
              <a:gd name="connsiteX5884" fmla="*/ 874265 w 2046803"/>
              <a:gd name="connsiteY5884" fmla="*/ 909910 h 2191719"/>
              <a:gd name="connsiteX5885" fmla="*/ 874590 w 2046803"/>
              <a:gd name="connsiteY5885" fmla="*/ 909369 h 2191719"/>
              <a:gd name="connsiteX5886" fmla="*/ 874626 w 2046803"/>
              <a:gd name="connsiteY5886" fmla="*/ 909369 h 2191719"/>
              <a:gd name="connsiteX5887" fmla="*/ 875022 w 2046803"/>
              <a:gd name="connsiteY5887" fmla="*/ 909189 h 2191719"/>
              <a:gd name="connsiteX5888" fmla="*/ 875527 w 2046803"/>
              <a:gd name="connsiteY5888" fmla="*/ 908865 h 2191719"/>
              <a:gd name="connsiteX5889" fmla="*/ 876140 w 2046803"/>
              <a:gd name="connsiteY5889" fmla="*/ 908252 h 2191719"/>
              <a:gd name="connsiteX5890" fmla="*/ 1477013 w 2046803"/>
              <a:gd name="connsiteY5890" fmla="*/ 907892 h 2191719"/>
              <a:gd name="connsiteX5891" fmla="*/ 1475570 w 2046803"/>
              <a:gd name="connsiteY5891" fmla="*/ 909045 h 2191719"/>
              <a:gd name="connsiteX5892" fmla="*/ 1474344 w 2046803"/>
              <a:gd name="connsiteY5892" fmla="*/ 910414 h 2191719"/>
              <a:gd name="connsiteX5893" fmla="*/ 1473659 w 2046803"/>
              <a:gd name="connsiteY5893" fmla="*/ 911856 h 2191719"/>
              <a:gd name="connsiteX5894" fmla="*/ 1473227 w 2046803"/>
              <a:gd name="connsiteY5894" fmla="*/ 913154 h 2191719"/>
              <a:gd name="connsiteX5895" fmla="*/ 1472686 w 2046803"/>
              <a:gd name="connsiteY5895" fmla="*/ 913874 h 2191719"/>
              <a:gd name="connsiteX5896" fmla="*/ 1472037 w 2046803"/>
              <a:gd name="connsiteY5896" fmla="*/ 914307 h 2191719"/>
              <a:gd name="connsiteX5897" fmla="*/ 1471568 w 2046803"/>
              <a:gd name="connsiteY5897" fmla="*/ 914811 h 2191719"/>
              <a:gd name="connsiteX5898" fmla="*/ 1471135 w 2046803"/>
              <a:gd name="connsiteY5898" fmla="*/ 915676 h 2191719"/>
              <a:gd name="connsiteX5899" fmla="*/ 1470234 w 2046803"/>
              <a:gd name="connsiteY5899" fmla="*/ 916037 h 2191719"/>
              <a:gd name="connsiteX5900" fmla="*/ 1470234 w 2046803"/>
              <a:gd name="connsiteY5900" fmla="*/ 916073 h 2191719"/>
              <a:gd name="connsiteX5901" fmla="*/ 1470162 w 2046803"/>
              <a:gd name="connsiteY5901" fmla="*/ 916073 h 2191719"/>
              <a:gd name="connsiteX5902" fmla="*/ 1468611 w 2046803"/>
              <a:gd name="connsiteY5902" fmla="*/ 917262 h 2191719"/>
              <a:gd name="connsiteX5903" fmla="*/ 1466772 w 2046803"/>
              <a:gd name="connsiteY5903" fmla="*/ 918343 h 2191719"/>
              <a:gd name="connsiteX5904" fmla="*/ 1466736 w 2046803"/>
              <a:gd name="connsiteY5904" fmla="*/ 918379 h 2191719"/>
              <a:gd name="connsiteX5905" fmla="*/ 1467998 w 2046803"/>
              <a:gd name="connsiteY5905" fmla="*/ 917623 h 2191719"/>
              <a:gd name="connsiteX5906" fmla="*/ 1468683 w 2046803"/>
              <a:gd name="connsiteY5906" fmla="*/ 917226 h 2191719"/>
              <a:gd name="connsiteX5907" fmla="*/ 1470234 w 2046803"/>
              <a:gd name="connsiteY5907" fmla="*/ 916073 h 2191719"/>
              <a:gd name="connsiteX5908" fmla="*/ 1471135 w 2046803"/>
              <a:gd name="connsiteY5908" fmla="*/ 915676 h 2191719"/>
              <a:gd name="connsiteX5909" fmla="*/ 1471171 w 2046803"/>
              <a:gd name="connsiteY5909" fmla="*/ 915640 h 2191719"/>
              <a:gd name="connsiteX5910" fmla="*/ 1471568 w 2046803"/>
              <a:gd name="connsiteY5910" fmla="*/ 914847 h 2191719"/>
              <a:gd name="connsiteX5911" fmla="*/ 1472037 w 2046803"/>
              <a:gd name="connsiteY5911" fmla="*/ 914343 h 2191719"/>
              <a:gd name="connsiteX5912" fmla="*/ 1472109 w 2046803"/>
              <a:gd name="connsiteY5912" fmla="*/ 914271 h 2191719"/>
              <a:gd name="connsiteX5913" fmla="*/ 1472686 w 2046803"/>
              <a:gd name="connsiteY5913" fmla="*/ 913910 h 2191719"/>
              <a:gd name="connsiteX5914" fmla="*/ 1473227 w 2046803"/>
              <a:gd name="connsiteY5914" fmla="*/ 913154 h 2191719"/>
              <a:gd name="connsiteX5915" fmla="*/ 1473659 w 2046803"/>
              <a:gd name="connsiteY5915" fmla="*/ 911892 h 2191719"/>
              <a:gd name="connsiteX5916" fmla="*/ 1474344 w 2046803"/>
              <a:gd name="connsiteY5916" fmla="*/ 910414 h 2191719"/>
              <a:gd name="connsiteX5917" fmla="*/ 1475570 w 2046803"/>
              <a:gd name="connsiteY5917" fmla="*/ 909045 h 2191719"/>
              <a:gd name="connsiteX5918" fmla="*/ 1477013 w 2046803"/>
              <a:gd name="connsiteY5918" fmla="*/ 907928 h 2191719"/>
              <a:gd name="connsiteX5919" fmla="*/ 903941 w 2046803"/>
              <a:gd name="connsiteY5919" fmla="*/ 907531 h 2191719"/>
              <a:gd name="connsiteX5920" fmla="*/ 903941 w 2046803"/>
              <a:gd name="connsiteY5920" fmla="*/ 907567 h 2191719"/>
              <a:gd name="connsiteX5921" fmla="*/ 904193 w 2046803"/>
              <a:gd name="connsiteY5921" fmla="*/ 907567 h 2191719"/>
              <a:gd name="connsiteX5922" fmla="*/ 904518 w 2046803"/>
              <a:gd name="connsiteY5922" fmla="*/ 908036 h 2191719"/>
              <a:gd name="connsiteX5923" fmla="*/ 904193 w 2046803"/>
              <a:gd name="connsiteY5923" fmla="*/ 907531 h 2191719"/>
              <a:gd name="connsiteX5924" fmla="*/ 902318 w 2046803"/>
              <a:gd name="connsiteY5924" fmla="*/ 906955 h 2191719"/>
              <a:gd name="connsiteX5925" fmla="*/ 902246 w 2046803"/>
              <a:gd name="connsiteY5925" fmla="*/ 906991 h 2191719"/>
              <a:gd name="connsiteX5926" fmla="*/ 902318 w 2046803"/>
              <a:gd name="connsiteY5926" fmla="*/ 906955 h 2191719"/>
              <a:gd name="connsiteX5927" fmla="*/ 902643 w 2046803"/>
              <a:gd name="connsiteY5927" fmla="*/ 907063 h 2191719"/>
              <a:gd name="connsiteX5928" fmla="*/ 903400 w 2046803"/>
              <a:gd name="connsiteY5928" fmla="*/ 907531 h 2191719"/>
              <a:gd name="connsiteX5929" fmla="*/ 902643 w 2046803"/>
              <a:gd name="connsiteY5929" fmla="*/ 907063 h 2191719"/>
              <a:gd name="connsiteX5930" fmla="*/ 898641 w 2046803"/>
              <a:gd name="connsiteY5930" fmla="*/ 906738 h 2191719"/>
              <a:gd name="connsiteX5931" fmla="*/ 898604 w 2046803"/>
              <a:gd name="connsiteY5931" fmla="*/ 906774 h 2191719"/>
              <a:gd name="connsiteX5932" fmla="*/ 898641 w 2046803"/>
              <a:gd name="connsiteY5932" fmla="*/ 906738 h 2191719"/>
              <a:gd name="connsiteX5933" fmla="*/ 899037 w 2046803"/>
              <a:gd name="connsiteY5933" fmla="*/ 907135 h 2191719"/>
              <a:gd name="connsiteX5934" fmla="*/ 899253 w 2046803"/>
              <a:gd name="connsiteY5934" fmla="*/ 907243 h 2191719"/>
              <a:gd name="connsiteX5935" fmla="*/ 899686 w 2046803"/>
              <a:gd name="connsiteY5935" fmla="*/ 907567 h 2191719"/>
              <a:gd name="connsiteX5936" fmla="*/ 899794 w 2046803"/>
              <a:gd name="connsiteY5936" fmla="*/ 907675 h 2191719"/>
              <a:gd name="connsiteX5937" fmla="*/ 900011 w 2046803"/>
              <a:gd name="connsiteY5937" fmla="*/ 907675 h 2191719"/>
              <a:gd name="connsiteX5938" fmla="*/ 900227 w 2046803"/>
              <a:gd name="connsiteY5938" fmla="*/ 908000 h 2191719"/>
              <a:gd name="connsiteX5939" fmla="*/ 900263 w 2046803"/>
              <a:gd name="connsiteY5939" fmla="*/ 908036 h 2191719"/>
              <a:gd name="connsiteX5940" fmla="*/ 900299 w 2046803"/>
              <a:gd name="connsiteY5940" fmla="*/ 908036 h 2191719"/>
              <a:gd name="connsiteX5941" fmla="*/ 900227 w 2046803"/>
              <a:gd name="connsiteY5941" fmla="*/ 907964 h 2191719"/>
              <a:gd name="connsiteX5942" fmla="*/ 900011 w 2046803"/>
              <a:gd name="connsiteY5942" fmla="*/ 907639 h 2191719"/>
              <a:gd name="connsiteX5943" fmla="*/ 899794 w 2046803"/>
              <a:gd name="connsiteY5943" fmla="*/ 907639 h 2191719"/>
              <a:gd name="connsiteX5944" fmla="*/ 899686 w 2046803"/>
              <a:gd name="connsiteY5944" fmla="*/ 907531 h 2191719"/>
              <a:gd name="connsiteX5945" fmla="*/ 899253 w 2046803"/>
              <a:gd name="connsiteY5945" fmla="*/ 907243 h 2191719"/>
              <a:gd name="connsiteX5946" fmla="*/ 899037 w 2046803"/>
              <a:gd name="connsiteY5946" fmla="*/ 907135 h 2191719"/>
              <a:gd name="connsiteX5947" fmla="*/ 874950 w 2046803"/>
              <a:gd name="connsiteY5947" fmla="*/ 906666 h 2191719"/>
              <a:gd name="connsiteX5948" fmla="*/ 874914 w 2046803"/>
              <a:gd name="connsiteY5948" fmla="*/ 906666 h 2191719"/>
              <a:gd name="connsiteX5949" fmla="*/ 875347 w 2046803"/>
              <a:gd name="connsiteY5949" fmla="*/ 907171 h 2191719"/>
              <a:gd name="connsiteX5950" fmla="*/ 875780 w 2046803"/>
              <a:gd name="connsiteY5950" fmla="*/ 907603 h 2191719"/>
              <a:gd name="connsiteX5951" fmla="*/ 876104 w 2046803"/>
              <a:gd name="connsiteY5951" fmla="*/ 908036 h 2191719"/>
              <a:gd name="connsiteX5952" fmla="*/ 876212 w 2046803"/>
              <a:gd name="connsiteY5952" fmla="*/ 908216 h 2191719"/>
              <a:gd name="connsiteX5953" fmla="*/ 876104 w 2046803"/>
              <a:gd name="connsiteY5953" fmla="*/ 908000 h 2191719"/>
              <a:gd name="connsiteX5954" fmla="*/ 875780 w 2046803"/>
              <a:gd name="connsiteY5954" fmla="*/ 907567 h 2191719"/>
              <a:gd name="connsiteX5955" fmla="*/ 875347 w 2046803"/>
              <a:gd name="connsiteY5955" fmla="*/ 907171 h 2191719"/>
              <a:gd name="connsiteX5956" fmla="*/ 941550 w 2046803"/>
              <a:gd name="connsiteY5956" fmla="*/ 906558 h 2191719"/>
              <a:gd name="connsiteX5957" fmla="*/ 941514 w 2046803"/>
              <a:gd name="connsiteY5957" fmla="*/ 906558 h 2191719"/>
              <a:gd name="connsiteX5958" fmla="*/ 942163 w 2046803"/>
              <a:gd name="connsiteY5958" fmla="*/ 906558 h 2191719"/>
              <a:gd name="connsiteX5959" fmla="*/ 942487 w 2046803"/>
              <a:gd name="connsiteY5959" fmla="*/ 906883 h 2191719"/>
              <a:gd name="connsiteX5960" fmla="*/ 943569 w 2046803"/>
              <a:gd name="connsiteY5960" fmla="*/ 906883 h 2191719"/>
              <a:gd name="connsiteX5961" fmla="*/ 944218 w 2046803"/>
              <a:gd name="connsiteY5961" fmla="*/ 907063 h 2191719"/>
              <a:gd name="connsiteX5962" fmla="*/ 943569 w 2046803"/>
              <a:gd name="connsiteY5962" fmla="*/ 906883 h 2191719"/>
              <a:gd name="connsiteX5963" fmla="*/ 942487 w 2046803"/>
              <a:gd name="connsiteY5963" fmla="*/ 906883 h 2191719"/>
              <a:gd name="connsiteX5964" fmla="*/ 942163 w 2046803"/>
              <a:gd name="connsiteY5964" fmla="*/ 906558 h 2191719"/>
              <a:gd name="connsiteX5965" fmla="*/ 875311 w 2046803"/>
              <a:gd name="connsiteY5965" fmla="*/ 906558 h 2191719"/>
              <a:gd name="connsiteX5966" fmla="*/ 874878 w 2046803"/>
              <a:gd name="connsiteY5966" fmla="*/ 906666 h 2191719"/>
              <a:gd name="connsiteX5967" fmla="*/ 874950 w 2046803"/>
              <a:gd name="connsiteY5967" fmla="*/ 906666 h 2191719"/>
              <a:gd name="connsiteX5968" fmla="*/ 874914 w 2046803"/>
              <a:gd name="connsiteY5968" fmla="*/ 906666 h 2191719"/>
              <a:gd name="connsiteX5969" fmla="*/ 875347 w 2046803"/>
              <a:gd name="connsiteY5969" fmla="*/ 906558 h 2191719"/>
              <a:gd name="connsiteX5970" fmla="*/ 898821 w 2046803"/>
              <a:gd name="connsiteY5970" fmla="*/ 906306 h 2191719"/>
              <a:gd name="connsiteX5971" fmla="*/ 898821 w 2046803"/>
              <a:gd name="connsiteY5971" fmla="*/ 906342 h 2191719"/>
              <a:gd name="connsiteX5972" fmla="*/ 899037 w 2046803"/>
              <a:gd name="connsiteY5972" fmla="*/ 906414 h 2191719"/>
              <a:gd name="connsiteX5973" fmla="*/ 917391 w 2046803"/>
              <a:gd name="connsiteY5973" fmla="*/ 906090 h 2191719"/>
              <a:gd name="connsiteX5974" fmla="*/ 917499 w 2046803"/>
              <a:gd name="connsiteY5974" fmla="*/ 906126 h 2191719"/>
              <a:gd name="connsiteX5975" fmla="*/ 917571 w 2046803"/>
              <a:gd name="connsiteY5975" fmla="*/ 906126 h 2191719"/>
              <a:gd name="connsiteX5976" fmla="*/ 918581 w 2046803"/>
              <a:gd name="connsiteY5976" fmla="*/ 906342 h 2191719"/>
              <a:gd name="connsiteX5977" fmla="*/ 919122 w 2046803"/>
              <a:gd name="connsiteY5977" fmla="*/ 906486 h 2191719"/>
              <a:gd name="connsiteX5978" fmla="*/ 919158 w 2046803"/>
              <a:gd name="connsiteY5978" fmla="*/ 906486 h 2191719"/>
              <a:gd name="connsiteX5979" fmla="*/ 918581 w 2046803"/>
              <a:gd name="connsiteY5979" fmla="*/ 906306 h 2191719"/>
              <a:gd name="connsiteX5980" fmla="*/ 917571 w 2046803"/>
              <a:gd name="connsiteY5980" fmla="*/ 906090 h 2191719"/>
              <a:gd name="connsiteX5981" fmla="*/ 799949 w 2046803"/>
              <a:gd name="connsiteY5981" fmla="*/ 905873 h 2191719"/>
              <a:gd name="connsiteX5982" fmla="*/ 800310 w 2046803"/>
              <a:gd name="connsiteY5982" fmla="*/ 905873 h 2191719"/>
              <a:gd name="connsiteX5983" fmla="*/ 800851 w 2046803"/>
              <a:gd name="connsiteY5983" fmla="*/ 906342 h 2191719"/>
              <a:gd name="connsiteX5984" fmla="*/ 800851 w 2046803"/>
              <a:gd name="connsiteY5984" fmla="*/ 906991 h 2191719"/>
              <a:gd name="connsiteX5985" fmla="*/ 802726 w 2046803"/>
              <a:gd name="connsiteY5985" fmla="*/ 908540 h 2191719"/>
              <a:gd name="connsiteX5986" fmla="*/ 802690 w 2046803"/>
              <a:gd name="connsiteY5986" fmla="*/ 908865 h 2191719"/>
              <a:gd name="connsiteX5987" fmla="*/ 802510 w 2046803"/>
              <a:gd name="connsiteY5987" fmla="*/ 909045 h 2191719"/>
              <a:gd name="connsiteX5988" fmla="*/ 801752 w 2046803"/>
              <a:gd name="connsiteY5988" fmla="*/ 909045 h 2191719"/>
              <a:gd name="connsiteX5989" fmla="*/ 801175 w 2046803"/>
              <a:gd name="connsiteY5989" fmla="*/ 908540 h 2191719"/>
              <a:gd name="connsiteX5990" fmla="*/ 801211 w 2046803"/>
              <a:gd name="connsiteY5990" fmla="*/ 908216 h 2191719"/>
              <a:gd name="connsiteX5991" fmla="*/ 799733 w 2046803"/>
              <a:gd name="connsiteY5991" fmla="*/ 906955 h 2191719"/>
              <a:gd name="connsiteX5992" fmla="*/ 799733 w 2046803"/>
              <a:gd name="connsiteY5992" fmla="*/ 906018 h 2191719"/>
              <a:gd name="connsiteX5993" fmla="*/ 875347 w 2046803"/>
              <a:gd name="connsiteY5993" fmla="*/ 905801 h 2191719"/>
              <a:gd name="connsiteX5994" fmla="*/ 875347 w 2046803"/>
              <a:gd name="connsiteY5994" fmla="*/ 905837 h 2191719"/>
              <a:gd name="connsiteX5995" fmla="*/ 875455 w 2046803"/>
              <a:gd name="connsiteY5995" fmla="*/ 906162 h 2191719"/>
              <a:gd name="connsiteX5996" fmla="*/ 875455 w 2046803"/>
              <a:gd name="connsiteY5996" fmla="*/ 906126 h 2191719"/>
              <a:gd name="connsiteX5997" fmla="*/ 898388 w 2046803"/>
              <a:gd name="connsiteY5997" fmla="*/ 905549 h 2191719"/>
              <a:gd name="connsiteX5998" fmla="*/ 898208 w 2046803"/>
              <a:gd name="connsiteY5998" fmla="*/ 905657 h 2191719"/>
              <a:gd name="connsiteX5999" fmla="*/ 898208 w 2046803"/>
              <a:gd name="connsiteY5999" fmla="*/ 905693 h 2191719"/>
              <a:gd name="connsiteX6000" fmla="*/ 898388 w 2046803"/>
              <a:gd name="connsiteY6000" fmla="*/ 905585 h 2191719"/>
              <a:gd name="connsiteX6001" fmla="*/ 898496 w 2046803"/>
              <a:gd name="connsiteY6001" fmla="*/ 905585 h 2191719"/>
              <a:gd name="connsiteX6002" fmla="*/ 898821 w 2046803"/>
              <a:gd name="connsiteY6002" fmla="*/ 905909 h 2191719"/>
              <a:gd name="connsiteX6003" fmla="*/ 898821 w 2046803"/>
              <a:gd name="connsiteY6003" fmla="*/ 905873 h 2191719"/>
              <a:gd name="connsiteX6004" fmla="*/ 898496 w 2046803"/>
              <a:gd name="connsiteY6004" fmla="*/ 905549 h 2191719"/>
              <a:gd name="connsiteX6005" fmla="*/ 944903 w 2046803"/>
              <a:gd name="connsiteY6005" fmla="*/ 905369 h 2191719"/>
              <a:gd name="connsiteX6006" fmla="*/ 944867 w 2046803"/>
              <a:gd name="connsiteY6006" fmla="*/ 905405 h 2191719"/>
              <a:gd name="connsiteX6007" fmla="*/ 945444 w 2046803"/>
              <a:gd name="connsiteY6007" fmla="*/ 905405 h 2191719"/>
              <a:gd name="connsiteX6008" fmla="*/ 945768 w 2046803"/>
              <a:gd name="connsiteY6008" fmla="*/ 905729 h 2191719"/>
              <a:gd name="connsiteX6009" fmla="*/ 946526 w 2046803"/>
              <a:gd name="connsiteY6009" fmla="*/ 905729 h 2191719"/>
              <a:gd name="connsiteX6010" fmla="*/ 946814 w 2046803"/>
              <a:gd name="connsiteY6010" fmla="*/ 906054 h 2191719"/>
              <a:gd name="connsiteX6011" fmla="*/ 947103 w 2046803"/>
              <a:gd name="connsiteY6011" fmla="*/ 906054 h 2191719"/>
              <a:gd name="connsiteX6012" fmla="*/ 947103 w 2046803"/>
              <a:gd name="connsiteY6012" fmla="*/ 906018 h 2191719"/>
              <a:gd name="connsiteX6013" fmla="*/ 946814 w 2046803"/>
              <a:gd name="connsiteY6013" fmla="*/ 906018 h 2191719"/>
              <a:gd name="connsiteX6014" fmla="*/ 946526 w 2046803"/>
              <a:gd name="connsiteY6014" fmla="*/ 905693 h 2191719"/>
              <a:gd name="connsiteX6015" fmla="*/ 945768 w 2046803"/>
              <a:gd name="connsiteY6015" fmla="*/ 905693 h 2191719"/>
              <a:gd name="connsiteX6016" fmla="*/ 945444 w 2046803"/>
              <a:gd name="connsiteY6016" fmla="*/ 905369 h 2191719"/>
              <a:gd name="connsiteX6017" fmla="*/ 898208 w 2046803"/>
              <a:gd name="connsiteY6017" fmla="*/ 905189 h 2191719"/>
              <a:gd name="connsiteX6018" fmla="*/ 898172 w 2046803"/>
              <a:gd name="connsiteY6018" fmla="*/ 905225 h 2191719"/>
              <a:gd name="connsiteX6019" fmla="*/ 877114 w 2046803"/>
              <a:gd name="connsiteY6019" fmla="*/ 905189 h 2191719"/>
              <a:gd name="connsiteX6020" fmla="*/ 877006 w 2046803"/>
              <a:gd name="connsiteY6020" fmla="*/ 905369 h 2191719"/>
              <a:gd name="connsiteX6021" fmla="*/ 877114 w 2046803"/>
              <a:gd name="connsiteY6021" fmla="*/ 905189 h 2191719"/>
              <a:gd name="connsiteX6022" fmla="*/ 877186 w 2046803"/>
              <a:gd name="connsiteY6022" fmla="*/ 905189 h 2191719"/>
              <a:gd name="connsiteX6023" fmla="*/ 875203 w 2046803"/>
              <a:gd name="connsiteY6023" fmla="*/ 905080 h 2191719"/>
              <a:gd name="connsiteX6024" fmla="*/ 875239 w 2046803"/>
              <a:gd name="connsiteY6024" fmla="*/ 905080 h 2191719"/>
              <a:gd name="connsiteX6025" fmla="*/ 875347 w 2046803"/>
              <a:gd name="connsiteY6025" fmla="*/ 905405 h 2191719"/>
              <a:gd name="connsiteX6026" fmla="*/ 875347 w 2046803"/>
              <a:gd name="connsiteY6026" fmla="*/ 905369 h 2191719"/>
              <a:gd name="connsiteX6027" fmla="*/ 875239 w 2046803"/>
              <a:gd name="connsiteY6027" fmla="*/ 905080 h 2191719"/>
              <a:gd name="connsiteX6028" fmla="*/ 942667 w 2046803"/>
              <a:gd name="connsiteY6028" fmla="*/ 904936 h 2191719"/>
              <a:gd name="connsiteX6029" fmla="*/ 942595 w 2046803"/>
              <a:gd name="connsiteY6029" fmla="*/ 905008 h 2191719"/>
              <a:gd name="connsiteX6030" fmla="*/ 942379 w 2046803"/>
              <a:gd name="connsiteY6030" fmla="*/ 905297 h 2191719"/>
              <a:gd name="connsiteX6031" fmla="*/ 942343 w 2046803"/>
              <a:gd name="connsiteY6031" fmla="*/ 905333 h 2191719"/>
              <a:gd name="connsiteX6032" fmla="*/ 942127 w 2046803"/>
              <a:gd name="connsiteY6032" fmla="*/ 905729 h 2191719"/>
              <a:gd name="connsiteX6033" fmla="*/ 941478 w 2046803"/>
              <a:gd name="connsiteY6033" fmla="*/ 906594 h 2191719"/>
              <a:gd name="connsiteX6034" fmla="*/ 941514 w 2046803"/>
              <a:gd name="connsiteY6034" fmla="*/ 906594 h 2191719"/>
              <a:gd name="connsiteX6035" fmla="*/ 941550 w 2046803"/>
              <a:gd name="connsiteY6035" fmla="*/ 906558 h 2191719"/>
              <a:gd name="connsiteX6036" fmla="*/ 941514 w 2046803"/>
              <a:gd name="connsiteY6036" fmla="*/ 906558 h 2191719"/>
              <a:gd name="connsiteX6037" fmla="*/ 942163 w 2046803"/>
              <a:gd name="connsiteY6037" fmla="*/ 905729 h 2191719"/>
              <a:gd name="connsiteX6038" fmla="*/ 942235 w 2046803"/>
              <a:gd name="connsiteY6038" fmla="*/ 905585 h 2191719"/>
              <a:gd name="connsiteX6039" fmla="*/ 942343 w 2046803"/>
              <a:gd name="connsiteY6039" fmla="*/ 905333 h 2191719"/>
              <a:gd name="connsiteX6040" fmla="*/ 942415 w 2046803"/>
              <a:gd name="connsiteY6040" fmla="*/ 905261 h 2191719"/>
              <a:gd name="connsiteX6041" fmla="*/ 942595 w 2046803"/>
              <a:gd name="connsiteY6041" fmla="*/ 905008 h 2191719"/>
              <a:gd name="connsiteX6042" fmla="*/ 948509 w 2046803"/>
              <a:gd name="connsiteY6042" fmla="*/ 904648 h 2191719"/>
              <a:gd name="connsiteX6043" fmla="*/ 949338 w 2046803"/>
              <a:gd name="connsiteY6043" fmla="*/ 905405 h 2191719"/>
              <a:gd name="connsiteX6044" fmla="*/ 949519 w 2046803"/>
              <a:gd name="connsiteY6044" fmla="*/ 905405 h 2191719"/>
              <a:gd name="connsiteX6045" fmla="*/ 950240 w 2046803"/>
              <a:gd name="connsiteY6045" fmla="*/ 905008 h 2191719"/>
              <a:gd name="connsiteX6046" fmla="*/ 950348 w 2046803"/>
              <a:gd name="connsiteY6046" fmla="*/ 904936 h 2191719"/>
              <a:gd name="connsiteX6047" fmla="*/ 950384 w 2046803"/>
              <a:gd name="connsiteY6047" fmla="*/ 904900 h 2191719"/>
              <a:gd name="connsiteX6048" fmla="*/ 950708 w 2046803"/>
              <a:gd name="connsiteY6048" fmla="*/ 904900 h 2191719"/>
              <a:gd name="connsiteX6049" fmla="*/ 951574 w 2046803"/>
              <a:gd name="connsiteY6049" fmla="*/ 905729 h 2191719"/>
              <a:gd name="connsiteX6050" fmla="*/ 951862 w 2046803"/>
              <a:gd name="connsiteY6050" fmla="*/ 906270 h 2191719"/>
              <a:gd name="connsiteX6051" fmla="*/ 952367 w 2046803"/>
              <a:gd name="connsiteY6051" fmla="*/ 906883 h 2191719"/>
              <a:gd name="connsiteX6052" fmla="*/ 953124 w 2046803"/>
              <a:gd name="connsiteY6052" fmla="*/ 906774 h 2191719"/>
              <a:gd name="connsiteX6053" fmla="*/ 953773 w 2046803"/>
              <a:gd name="connsiteY6053" fmla="*/ 907423 h 2191719"/>
              <a:gd name="connsiteX6054" fmla="*/ 954170 w 2046803"/>
              <a:gd name="connsiteY6054" fmla="*/ 907423 h 2191719"/>
              <a:gd name="connsiteX6055" fmla="*/ 954422 w 2046803"/>
              <a:gd name="connsiteY6055" fmla="*/ 907243 h 2191719"/>
              <a:gd name="connsiteX6056" fmla="*/ 954458 w 2046803"/>
              <a:gd name="connsiteY6056" fmla="*/ 907243 h 2191719"/>
              <a:gd name="connsiteX6057" fmla="*/ 954458 w 2046803"/>
              <a:gd name="connsiteY6057" fmla="*/ 907207 h 2191719"/>
              <a:gd name="connsiteX6058" fmla="*/ 955108 w 2046803"/>
              <a:gd name="connsiteY6058" fmla="*/ 907099 h 2191719"/>
              <a:gd name="connsiteX6059" fmla="*/ 955288 w 2046803"/>
              <a:gd name="connsiteY6059" fmla="*/ 906991 h 2191719"/>
              <a:gd name="connsiteX6060" fmla="*/ 955432 w 2046803"/>
              <a:gd name="connsiteY6060" fmla="*/ 906919 h 2191719"/>
              <a:gd name="connsiteX6061" fmla="*/ 955468 w 2046803"/>
              <a:gd name="connsiteY6061" fmla="*/ 906883 h 2191719"/>
              <a:gd name="connsiteX6062" fmla="*/ 956514 w 2046803"/>
              <a:gd name="connsiteY6062" fmla="*/ 906558 h 2191719"/>
              <a:gd name="connsiteX6063" fmla="*/ 957091 w 2046803"/>
              <a:gd name="connsiteY6063" fmla="*/ 906270 h 2191719"/>
              <a:gd name="connsiteX6064" fmla="*/ 957127 w 2046803"/>
              <a:gd name="connsiteY6064" fmla="*/ 906270 h 2191719"/>
              <a:gd name="connsiteX6065" fmla="*/ 957992 w 2046803"/>
              <a:gd name="connsiteY6065" fmla="*/ 906054 h 2191719"/>
              <a:gd name="connsiteX6066" fmla="*/ 958605 w 2046803"/>
              <a:gd name="connsiteY6066" fmla="*/ 905765 h 2191719"/>
              <a:gd name="connsiteX6067" fmla="*/ 959543 w 2046803"/>
              <a:gd name="connsiteY6067" fmla="*/ 905441 h 2191719"/>
              <a:gd name="connsiteX6068" fmla="*/ 960120 w 2046803"/>
              <a:gd name="connsiteY6068" fmla="*/ 905153 h 2191719"/>
              <a:gd name="connsiteX6069" fmla="*/ 960336 w 2046803"/>
              <a:gd name="connsiteY6069" fmla="*/ 905080 h 2191719"/>
              <a:gd name="connsiteX6070" fmla="*/ 960300 w 2046803"/>
              <a:gd name="connsiteY6070" fmla="*/ 905080 h 2191719"/>
              <a:gd name="connsiteX6071" fmla="*/ 960192 w 2046803"/>
              <a:gd name="connsiteY6071" fmla="*/ 905117 h 2191719"/>
              <a:gd name="connsiteX6072" fmla="*/ 960120 w 2046803"/>
              <a:gd name="connsiteY6072" fmla="*/ 905153 h 2191719"/>
              <a:gd name="connsiteX6073" fmla="*/ 959543 w 2046803"/>
              <a:gd name="connsiteY6073" fmla="*/ 905405 h 2191719"/>
              <a:gd name="connsiteX6074" fmla="*/ 958605 w 2046803"/>
              <a:gd name="connsiteY6074" fmla="*/ 905729 h 2191719"/>
              <a:gd name="connsiteX6075" fmla="*/ 957992 w 2046803"/>
              <a:gd name="connsiteY6075" fmla="*/ 906018 h 2191719"/>
              <a:gd name="connsiteX6076" fmla="*/ 957127 w 2046803"/>
              <a:gd name="connsiteY6076" fmla="*/ 906234 h 2191719"/>
              <a:gd name="connsiteX6077" fmla="*/ 956514 w 2046803"/>
              <a:gd name="connsiteY6077" fmla="*/ 906558 h 2191719"/>
              <a:gd name="connsiteX6078" fmla="*/ 955468 w 2046803"/>
              <a:gd name="connsiteY6078" fmla="*/ 906883 h 2191719"/>
              <a:gd name="connsiteX6079" fmla="*/ 955432 w 2046803"/>
              <a:gd name="connsiteY6079" fmla="*/ 906919 h 2191719"/>
              <a:gd name="connsiteX6080" fmla="*/ 955396 w 2046803"/>
              <a:gd name="connsiteY6080" fmla="*/ 906919 h 2191719"/>
              <a:gd name="connsiteX6081" fmla="*/ 955288 w 2046803"/>
              <a:gd name="connsiteY6081" fmla="*/ 906991 h 2191719"/>
              <a:gd name="connsiteX6082" fmla="*/ 955108 w 2046803"/>
              <a:gd name="connsiteY6082" fmla="*/ 907099 h 2191719"/>
              <a:gd name="connsiteX6083" fmla="*/ 954458 w 2046803"/>
              <a:gd name="connsiteY6083" fmla="*/ 907207 h 2191719"/>
              <a:gd name="connsiteX6084" fmla="*/ 954206 w 2046803"/>
              <a:gd name="connsiteY6084" fmla="*/ 907423 h 2191719"/>
              <a:gd name="connsiteX6085" fmla="*/ 953773 w 2046803"/>
              <a:gd name="connsiteY6085" fmla="*/ 907423 h 2191719"/>
              <a:gd name="connsiteX6086" fmla="*/ 953124 w 2046803"/>
              <a:gd name="connsiteY6086" fmla="*/ 906774 h 2191719"/>
              <a:gd name="connsiteX6087" fmla="*/ 952367 w 2046803"/>
              <a:gd name="connsiteY6087" fmla="*/ 906883 h 2191719"/>
              <a:gd name="connsiteX6088" fmla="*/ 951862 w 2046803"/>
              <a:gd name="connsiteY6088" fmla="*/ 906234 h 2191719"/>
              <a:gd name="connsiteX6089" fmla="*/ 951574 w 2046803"/>
              <a:gd name="connsiteY6089" fmla="*/ 905693 h 2191719"/>
              <a:gd name="connsiteX6090" fmla="*/ 950708 w 2046803"/>
              <a:gd name="connsiteY6090" fmla="*/ 904900 h 2191719"/>
              <a:gd name="connsiteX6091" fmla="*/ 950384 w 2046803"/>
              <a:gd name="connsiteY6091" fmla="*/ 904900 h 2191719"/>
              <a:gd name="connsiteX6092" fmla="*/ 949519 w 2046803"/>
              <a:gd name="connsiteY6092" fmla="*/ 905369 h 2191719"/>
              <a:gd name="connsiteX6093" fmla="*/ 949338 w 2046803"/>
              <a:gd name="connsiteY6093" fmla="*/ 905369 h 2191719"/>
              <a:gd name="connsiteX6094" fmla="*/ 831572 w 2046803"/>
              <a:gd name="connsiteY6094" fmla="*/ 904648 h 2191719"/>
              <a:gd name="connsiteX6095" fmla="*/ 831717 w 2046803"/>
              <a:gd name="connsiteY6095" fmla="*/ 905369 h 2191719"/>
              <a:gd name="connsiteX6096" fmla="*/ 831717 w 2046803"/>
              <a:gd name="connsiteY6096" fmla="*/ 905441 h 2191719"/>
              <a:gd name="connsiteX6097" fmla="*/ 831789 w 2046803"/>
              <a:gd name="connsiteY6097" fmla="*/ 905693 h 2191719"/>
              <a:gd name="connsiteX6098" fmla="*/ 831789 w 2046803"/>
              <a:gd name="connsiteY6098" fmla="*/ 905729 h 2191719"/>
              <a:gd name="connsiteX6099" fmla="*/ 832077 w 2046803"/>
              <a:gd name="connsiteY6099" fmla="*/ 906342 h 2191719"/>
              <a:gd name="connsiteX6100" fmla="*/ 833051 w 2046803"/>
              <a:gd name="connsiteY6100" fmla="*/ 907711 h 2191719"/>
              <a:gd name="connsiteX6101" fmla="*/ 833988 w 2046803"/>
              <a:gd name="connsiteY6101" fmla="*/ 908648 h 2191719"/>
              <a:gd name="connsiteX6102" fmla="*/ 834637 w 2046803"/>
              <a:gd name="connsiteY6102" fmla="*/ 909694 h 2191719"/>
              <a:gd name="connsiteX6103" fmla="*/ 834818 w 2046803"/>
              <a:gd name="connsiteY6103" fmla="*/ 910523 h 2191719"/>
              <a:gd name="connsiteX6104" fmla="*/ 834637 w 2046803"/>
              <a:gd name="connsiteY6104" fmla="*/ 909658 h 2191719"/>
              <a:gd name="connsiteX6105" fmla="*/ 833988 w 2046803"/>
              <a:gd name="connsiteY6105" fmla="*/ 908648 h 2191719"/>
              <a:gd name="connsiteX6106" fmla="*/ 833051 w 2046803"/>
              <a:gd name="connsiteY6106" fmla="*/ 907675 h 2191719"/>
              <a:gd name="connsiteX6107" fmla="*/ 832077 w 2046803"/>
              <a:gd name="connsiteY6107" fmla="*/ 906342 h 2191719"/>
              <a:gd name="connsiteX6108" fmla="*/ 831789 w 2046803"/>
              <a:gd name="connsiteY6108" fmla="*/ 905693 h 2191719"/>
              <a:gd name="connsiteX6109" fmla="*/ 831717 w 2046803"/>
              <a:gd name="connsiteY6109" fmla="*/ 905369 h 2191719"/>
              <a:gd name="connsiteX6110" fmla="*/ 897883 w 2046803"/>
              <a:gd name="connsiteY6110" fmla="*/ 904612 h 2191719"/>
              <a:gd name="connsiteX6111" fmla="*/ 898388 w 2046803"/>
              <a:gd name="connsiteY6111" fmla="*/ 904720 h 2191719"/>
              <a:gd name="connsiteX6112" fmla="*/ 867955 w 2046803"/>
              <a:gd name="connsiteY6112" fmla="*/ 904324 h 2191719"/>
              <a:gd name="connsiteX6113" fmla="*/ 868280 w 2046803"/>
              <a:gd name="connsiteY6113" fmla="*/ 904324 h 2191719"/>
              <a:gd name="connsiteX6114" fmla="*/ 868676 w 2046803"/>
              <a:gd name="connsiteY6114" fmla="*/ 904432 h 2191719"/>
              <a:gd name="connsiteX6115" fmla="*/ 869001 w 2046803"/>
              <a:gd name="connsiteY6115" fmla="*/ 904432 h 2191719"/>
              <a:gd name="connsiteX6116" fmla="*/ 869325 w 2046803"/>
              <a:gd name="connsiteY6116" fmla="*/ 904648 h 2191719"/>
              <a:gd name="connsiteX6117" fmla="*/ 869650 w 2046803"/>
              <a:gd name="connsiteY6117" fmla="*/ 904756 h 2191719"/>
              <a:gd name="connsiteX6118" fmla="*/ 869325 w 2046803"/>
              <a:gd name="connsiteY6118" fmla="*/ 904648 h 2191719"/>
              <a:gd name="connsiteX6119" fmla="*/ 869001 w 2046803"/>
              <a:gd name="connsiteY6119" fmla="*/ 904432 h 2191719"/>
              <a:gd name="connsiteX6120" fmla="*/ 868676 w 2046803"/>
              <a:gd name="connsiteY6120" fmla="*/ 904432 h 2191719"/>
              <a:gd name="connsiteX6121" fmla="*/ 868280 w 2046803"/>
              <a:gd name="connsiteY6121" fmla="*/ 904324 h 2191719"/>
              <a:gd name="connsiteX6122" fmla="*/ 825911 w 2046803"/>
              <a:gd name="connsiteY6122" fmla="*/ 904179 h 2191719"/>
              <a:gd name="connsiteX6123" fmla="*/ 825911 w 2046803"/>
              <a:gd name="connsiteY6123" fmla="*/ 904216 h 2191719"/>
              <a:gd name="connsiteX6124" fmla="*/ 826092 w 2046803"/>
              <a:gd name="connsiteY6124" fmla="*/ 904396 h 2191719"/>
              <a:gd name="connsiteX6125" fmla="*/ 826416 w 2046803"/>
              <a:gd name="connsiteY6125" fmla="*/ 904936 h 2191719"/>
              <a:gd name="connsiteX6126" fmla="*/ 826092 w 2046803"/>
              <a:gd name="connsiteY6126" fmla="*/ 904396 h 2191719"/>
              <a:gd name="connsiteX6127" fmla="*/ 878917 w 2046803"/>
              <a:gd name="connsiteY6127" fmla="*/ 903999 h 2191719"/>
              <a:gd name="connsiteX6128" fmla="*/ 878700 w 2046803"/>
              <a:gd name="connsiteY6128" fmla="*/ 904107 h 2191719"/>
              <a:gd name="connsiteX6129" fmla="*/ 878376 w 2046803"/>
              <a:gd name="connsiteY6129" fmla="*/ 904324 h 2191719"/>
              <a:gd name="connsiteX6130" fmla="*/ 877438 w 2046803"/>
              <a:gd name="connsiteY6130" fmla="*/ 905261 h 2191719"/>
              <a:gd name="connsiteX6131" fmla="*/ 878376 w 2046803"/>
              <a:gd name="connsiteY6131" fmla="*/ 904324 h 2191719"/>
              <a:gd name="connsiteX6132" fmla="*/ 878700 w 2046803"/>
              <a:gd name="connsiteY6132" fmla="*/ 904143 h 2191719"/>
              <a:gd name="connsiteX6133" fmla="*/ 878917 w 2046803"/>
              <a:gd name="connsiteY6133" fmla="*/ 904035 h 2191719"/>
              <a:gd name="connsiteX6134" fmla="*/ 825983 w 2046803"/>
              <a:gd name="connsiteY6134" fmla="*/ 903711 h 2191719"/>
              <a:gd name="connsiteX6135" fmla="*/ 825875 w 2046803"/>
              <a:gd name="connsiteY6135" fmla="*/ 904252 h 2191719"/>
              <a:gd name="connsiteX6136" fmla="*/ 825983 w 2046803"/>
              <a:gd name="connsiteY6136" fmla="*/ 903747 h 2191719"/>
              <a:gd name="connsiteX6137" fmla="*/ 862510 w 2046803"/>
              <a:gd name="connsiteY6137" fmla="*/ 903459 h 2191719"/>
              <a:gd name="connsiteX6138" fmla="*/ 862510 w 2046803"/>
              <a:gd name="connsiteY6138" fmla="*/ 903495 h 2191719"/>
              <a:gd name="connsiteX6139" fmla="*/ 862691 w 2046803"/>
              <a:gd name="connsiteY6139" fmla="*/ 903495 h 2191719"/>
              <a:gd name="connsiteX6140" fmla="*/ 863340 w 2046803"/>
              <a:gd name="connsiteY6140" fmla="*/ 903819 h 2191719"/>
              <a:gd name="connsiteX6141" fmla="*/ 863556 w 2046803"/>
              <a:gd name="connsiteY6141" fmla="*/ 903603 h 2191719"/>
              <a:gd name="connsiteX6142" fmla="*/ 863880 w 2046803"/>
              <a:gd name="connsiteY6142" fmla="*/ 903603 h 2191719"/>
              <a:gd name="connsiteX6143" fmla="*/ 863989 w 2046803"/>
              <a:gd name="connsiteY6143" fmla="*/ 903711 h 2191719"/>
              <a:gd name="connsiteX6144" fmla="*/ 864818 w 2046803"/>
              <a:gd name="connsiteY6144" fmla="*/ 903711 h 2191719"/>
              <a:gd name="connsiteX6145" fmla="*/ 864818 w 2046803"/>
              <a:gd name="connsiteY6145" fmla="*/ 903675 h 2191719"/>
              <a:gd name="connsiteX6146" fmla="*/ 863989 w 2046803"/>
              <a:gd name="connsiteY6146" fmla="*/ 903675 h 2191719"/>
              <a:gd name="connsiteX6147" fmla="*/ 863880 w 2046803"/>
              <a:gd name="connsiteY6147" fmla="*/ 903567 h 2191719"/>
              <a:gd name="connsiteX6148" fmla="*/ 863556 w 2046803"/>
              <a:gd name="connsiteY6148" fmla="*/ 903567 h 2191719"/>
              <a:gd name="connsiteX6149" fmla="*/ 863340 w 2046803"/>
              <a:gd name="connsiteY6149" fmla="*/ 903783 h 2191719"/>
              <a:gd name="connsiteX6150" fmla="*/ 862691 w 2046803"/>
              <a:gd name="connsiteY6150" fmla="*/ 903459 h 2191719"/>
              <a:gd name="connsiteX6151" fmla="*/ 826019 w 2046803"/>
              <a:gd name="connsiteY6151" fmla="*/ 903459 h 2191719"/>
              <a:gd name="connsiteX6152" fmla="*/ 825983 w 2046803"/>
              <a:gd name="connsiteY6152" fmla="*/ 903495 h 2191719"/>
              <a:gd name="connsiteX6153" fmla="*/ 825983 w 2046803"/>
              <a:gd name="connsiteY6153" fmla="*/ 903531 h 2191719"/>
              <a:gd name="connsiteX6154" fmla="*/ 826019 w 2046803"/>
              <a:gd name="connsiteY6154" fmla="*/ 903495 h 2191719"/>
              <a:gd name="connsiteX6155" fmla="*/ 906393 w 2046803"/>
              <a:gd name="connsiteY6155" fmla="*/ 903315 h 2191719"/>
              <a:gd name="connsiteX6156" fmla="*/ 906465 w 2046803"/>
              <a:gd name="connsiteY6156" fmla="*/ 903315 h 2191719"/>
              <a:gd name="connsiteX6157" fmla="*/ 864998 w 2046803"/>
              <a:gd name="connsiteY6157" fmla="*/ 903315 h 2191719"/>
              <a:gd name="connsiteX6158" fmla="*/ 864818 w 2046803"/>
              <a:gd name="connsiteY6158" fmla="*/ 903459 h 2191719"/>
              <a:gd name="connsiteX6159" fmla="*/ 864818 w 2046803"/>
              <a:gd name="connsiteY6159" fmla="*/ 903495 h 2191719"/>
              <a:gd name="connsiteX6160" fmla="*/ 948184 w 2046803"/>
              <a:gd name="connsiteY6160" fmla="*/ 903206 h 2191719"/>
              <a:gd name="connsiteX6161" fmla="*/ 948148 w 2046803"/>
              <a:gd name="connsiteY6161" fmla="*/ 903278 h 2191719"/>
              <a:gd name="connsiteX6162" fmla="*/ 948184 w 2046803"/>
              <a:gd name="connsiteY6162" fmla="*/ 903206 h 2191719"/>
              <a:gd name="connsiteX6163" fmla="*/ 948509 w 2046803"/>
              <a:gd name="connsiteY6163" fmla="*/ 903531 h 2191719"/>
              <a:gd name="connsiteX6164" fmla="*/ 948509 w 2046803"/>
              <a:gd name="connsiteY6164" fmla="*/ 903495 h 2191719"/>
              <a:gd name="connsiteX6165" fmla="*/ 825803 w 2046803"/>
              <a:gd name="connsiteY6165" fmla="*/ 903062 h 2191719"/>
              <a:gd name="connsiteX6166" fmla="*/ 826019 w 2046803"/>
              <a:gd name="connsiteY6166" fmla="*/ 903278 h 2191719"/>
              <a:gd name="connsiteX6167" fmla="*/ 826092 w 2046803"/>
              <a:gd name="connsiteY6167" fmla="*/ 903387 h 2191719"/>
              <a:gd name="connsiteX6168" fmla="*/ 826019 w 2046803"/>
              <a:gd name="connsiteY6168" fmla="*/ 903278 h 2191719"/>
              <a:gd name="connsiteX6169" fmla="*/ 825803 w 2046803"/>
              <a:gd name="connsiteY6169" fmla="*/ 902990 h 2191719"/>
              <a:gd name="connsiteX6170" fmla="*/ 825767 w 2046803"/>
              <a:gd name="connsiteY6170" fmla="*/ 903026 h 2191719"/>
              <a:gd name="connsiteX6171" fmla="*/ 865179 w 2046803"/>
              <a:gd name="connsiteY6171" fmla="*/ 902702 h 2191719"/>
              <a:gd name="connsiteX6172" fmla="*/ 865647 w 2046803"/>
              <a:gd name="connsiteY6172" fmla="*/ 903170 h 2191719"/>
              <a:gd name="connsiteX6173" fmla="*/ 865864 w 2046803"/>
              <a:gd name="connsiteY6173" fmla="*/ 903170 h 2191719"/>
              <a:gd name="connsiteX6174" fmla="*/ 866296 w 2046803"/>
              <a:gd name="connsiteY6174" fmla="*/ 902774 h 2191719"/>
              <a:gd name="connsiteX6175" fmla="*/ 865864 w 2046803"/>
              <a:gd name="connsiteY6175" fmla="*/ 903170 h 2191719"/>
              <a:gd name="connsiteX6176" fmla="*/ 865647 w 2046803"/>
              <a:gd name="connsiteY6176" fmla="*/ 903170 h 2191719"/>
              <a:gd name="connsiteX6177" fmla="*/ 877583 w 2046803"/>
              <a:gd name="connsiteY6177" fmla="*/ 902666 h 2191719"/>
              <a:gd name="connsiteX6178" fmla="*/ 877547 w 2046803"/>
              <a:gd name="connsiteY6178" fmla="*/ 902666 h 2191719"/>
              <a:gd name="connsiteX6179" fmla="*/ 877763 w 2046803"/>
              <a:gd name="connsiteY6179" fmla="*/ 902882 h 2191719"/>
              <a:gd name="connsiteX6180" fmla="*/ 878051 w 2046803"/>
              <a:gd name="connsiteY6180" fmla="*/ 902990 h 2191719"/>
              <a:gd name="connsiteX6181" fmla="*/ 878087 w 2046803"/>
              <a:gd name="connsiteY6181" fmla="*/ 902990 h 2191719"/>
              <a:gd name="connsiteX6182" fmla="*/ 878628 w 2046803"/>
              <a:gd name="connsiteY6182" fmla="*/ 903603 h 2191719"/>
              <a:gd name="connsiteX6183" fmla="*/ 878953 w 2046803"/>
              <a:gd name="connsiteY6183" fmla="*/ 903927 h 2191719"/>
              <a:gd name="connsiteX6184" fmla="*/ 878953 w 2046803"/>
              <a:gd name="connsiteY6184" fmla="*/ 903891 h 2191719"/>
              <a:gd name="connsiteX6185" fmla="*/ 878628 w 2046803"/>
              <a:gd name="connsiteY6185" fmla="*/ 903567 h 2191719"/>
              <a:gd name="connsiteX6186" fmla="*/ 878087 w 2046803"/>
              <a:gd name="connsiteY6186" fmla="*/ 902990 h 2191719"/>
              <a:gd name="connsiteX6187" fmla="*/ 877763 w 2046803"/>
              <a:gd name="connsiteY6187" fmla="*/ 902882 h 2191719"/>
              <a:gd name="connsiteX6188" fmla="*/ 864998 w 2046803"/>
              <a:gd name="connsiteY6188" fmla="*/ 902666 h 2191719"/>
              <a:gd name="connsiteX6189" fmla="*/ 865106 w 2046803"/>
              <a:gd name="connsiteY6189" fmla="*/ 902666 h 2191719"/>
              <a:gd name="connsiteX6190" fmla="*/ 865143 w 2046803"/>
              <a:gd name="connsiteY6190" fmla="*/ 902702 h 2191719"/>
              <a:gd name="connsiteX6191" fmla="*/ 865106 w 2046803"/>
              <a:gd name="connsiteY6191" fmla="*/ 902666 h 2191719"/>
              <a:gd name="connsiteX6192" fmla="*/ 940720 w 2046803"/>
              <a:gd name="connsiteY6192" fmla="*/ 902450 h 2191719"/>
              <a:gd name="connsiteX6193" fmla="*/ 941946 w 2046803"/>
              <a:gd name="connsiteY6193" fmla="*/ 903531 h 2191719"/>
              <a:gd name="connsiteX6194" fmla="*/ 942704 w 2046803"/>
              <a:gd name="connsiteY6194" fmla="*/ 904179 h 2191719"/>
              <a:gd name="connsiteX6195" fmla="*/ 942704 w 2046803"/>
              <a:gd name="connsiteY6195" fmla="*/ 904143 h 2191719"/>
              <a:gd name="connsiteX6196" fmla="*/ 941946 w 2046803"/>
              <a:gd name="connsiteY6196" fmla="*/ 903495 h 2191719"/>
              <a:gd name="connsiteX6197" fmla="*/ 913965 w 2046803"/>
              <a:gd name="connsiteY6197" fmla="*/ 902341 h 2191719"/>
              <a:gd name="connsiteX6198" fmla="*/ 914290 w 2046803"/>
              <a:gd name="connsiteY6198" fmla="*/ 903170 h 2191719"/>
              <a:gd name="connsiteX6199" fmla="*/ 914398 w 2046803"/>
              <a:gd name="connsiteY6199" fmla="*/ 903603 h 2191719"/>
              <a:gd name="connsiteX6200" fmla="*/ 914614 w 2046803"/>
              <a:gd name="connsiteY6200" fmla="*/ 904143 h 2191719"/>
              <a:gd name="connsiteX6201" fmla="*/ 914722 w 2046803"/>
              <a:gd name="connsiteY6201" fmla="*/ 904756 h 2191719"/>
              <a:gd name="connsiteX6202" fmla="*/ 915155 w 2046803"/>
              <a:gd name="connsiteY6202" fmla="*/ 904864 h 2191719"/>
              <a:gd name="connsiteX6203" fmla="*/ 915371 w 2046803"/>
              <a:gd name="connsiteY6203" fmla="*/ 905080 h 2191719"/>
              <a:gd name="connsiteX6204" fmla="*/ 915840 w 2046803"/>
              <a:gd name="connsiteY6204" fmla="*/ 905405 h 2191719"/>
              <a:gd name="connsiteX6205" fmla="*/ 916273 w 2046803"/>
              <a:gd name="connsiteY6205" fmla="*/ 905585 h 2191719"/>
              <a:gd name="connsiteX6206" fmla="*/ 916489 w 2046803"/>
              <a:gd name="connsiteY6206" fmla="*/ 905693 h 2191719"/>
              <a:gd name="connsiteX6207" fmla="*/ 916489 w 2046803"/>
              <a:gd name="connsiteY6207" fmla="*/ 905657 h 2191719"/>
              <a:gd name="connsiteX6208" fmla="*/ 916273 w 2046803"/>
              <a:gd name="connsiteY6208" fmla="*/ 905549 h 2191719"/>
              <a:gd name="connsiteX6209" fmla="*/ 915840 w 2046803"/>
              <a:gd name="connsiteY6209" fmla="*/ 905369 h 2191719"/>
              <a:gd name="connsiteX6210" fmla="*/ 915371 w 2046803"/>
              <a:gd name="connsiteY6210" fmla="*/ 905080 h 2191719"/>
              <a:gd name="connsiteX6211" fmla="*/ 915155 w 2046803"/>
              <a:gd name="connsiteY6211" fmla="*/ 904864 h 2191719"/>
              <a:gd name="connsiteX6212" fmla="*/ 914722 w 2046803"/>
              <a:gd name="connsiteY6212" fmla="*/ 904756 h 2191719"/>
              <a:gd name="connsiteX6213" fmla="*/ 914614 w 2046803"/>
              <a:gd name="connsiteY6213" fmla="*/ 904107 h 2191719"/>
              <a:gd name="connsiteX6214" fmla="*/ 914398 w 2046803"/>
              <a:gd name="connsiteY6214" fmla="*/ 903567 h 2191719"/>
              <a:gd name="connsiteX6215" fmla="*/ 914290 w 2046803"/>
              <a:gd name="connsiteY6215" fmla="*/ 903170 h 2191719"/>
              <a:gd name="connsiteX6216" fmla="*/ 866729 w 2046803"/>
              <a:gd name="connsiteY6216" fmla="*/ 902233 h 2191719"/>
              <a:gd name="connsiteX6217" fmla="*/ 866296 w 2046803"/>
              <a:gd name="connsiteY6217" fmla="*/ 902666 h 2191719"/>
              <a:gd name="connsiteX6218" fmla="*/ 895972 w 2046803"/>
              <a:gd name="connsiteY6218" fmla="*/ 902125 h 2191719"/>
              <a:gd name="connsiteX6219" fmla="*/ 895756 w 2046803"/>
              <a:gd name="connsiteY6219" fmla="*/ 902305 h 2191719"/>
              <a:gd name="connsiteX6220" fmla="*/ 895431 w 2046803"/>
              <a:gd name="connsiteY6220" fmla="*/ 902522 h 2191719"/>
              <a:gd name="connsiteX6221" fmla="*/ 895035 w 2046803"/>
              <a:gd name="connsiteY6221" fmla="*/ 902738 h 2191719"/>
              <a:gd name="connsiteX6222" fmla="*/ 894530 w 2046803"/>
              <a:gd name="connsiteY6222" fmla="*/ 902522 h 2191719"/>
              <a:gd name="connsiteX6223" fmla="*/ 895035 w 2046803"/>
              <a:gd name="connsiteY6223" fmla="*/ 902738 h 2191719"/>
              <a:gd name="connsiteX6224" fmla="*/ 895431 w 2046803"/>
              <a:gd name="connsiteY6224" fmla="*/ 902522 h 2191719"/>
              <a:gd name="connsiteX6225" fmla="*/ 895756 w 2046803"/>
              <a:gd name="connsiteY6225" fmla="*/ 902305 h 2191719"/>
              <a:gd name="connsiteX6226" fmla="*/ 895900 w 2046803"/>
              <a:gd name="connsiteY6226" fmla="*/ 902197 h 2191719"/>
              <a:gd name="connsiteX6227" fmla="*/ 895972 w 2046803"/>
              <a:gd name="connsiteY6227" fmla="*/ 902125 h 2191719"/>
              <a:gd name="connsiteX6228" fmla="*/ 896297 w 2046803"/>
              <a:gd name="connsiteY6228" fmla="*/ 902305 h 2191719"/>
              <a:gd name="connsiteX6229" fmla="*/ 896621 w 2046803"/>
              <a:gd name="connsiteY6229" fmla="*/ 902305 h 2191719"/>
              <a:gd name="connsiteX6230" fmla="*/ 897162 w 2046803"/>
              <a:gd name="connsiteY6230" fmla="*/ 902414 h 2191719"/>
              <a:gd name="connsiteX6231" fmla="*/ 897378 w 2046803"/>
              <a:gd name="connsiteY6231" fmla="*/ 902414 h 2191719"/>
              <a:gd name="connsiteX6232" fmla="*/ 897703 w 2046803"/>
              <a:gd name="connsiteY6232" fmla="*/ 902305 h 2191719"/>
              <a:gd name="connsiteX6233" fmla="*/ 897883 w 2046803"/>
              <a:gd name="connsiteY6233" fmla="*/ 902305 h 2191719"/>
              <a:gd name="connsiteX6234" fmla="*/ 898064 w 2046803"/>
              <a:gd name="connsiteY6234" fmla="*/ 902414 h 2191719"/>
              <a:gd name="connsiteX6235" fmla="*/ 898604 w 2046803"/>
              <a:gd name="connsiteY6235" fmla="*/ 902414 h 2191719"/>
              <a:gd name="connsiteX6236" fmla="*/ 898929 w 2046803"/>
              <a:gd name="connsiteY6236" fmla="*/ 902630 h 2191719"/>
              <a:gd name="connsiteX6237" fmla="*/ 899145 w 2046803"/>
              <a:gd name="connsiteY6237" fmla="*/ 902630 h 2191719"/>
              <a:gd name="connsiteX6238" fmla="*/ 899470 w 2046803"/>
              <a:gd name="connsiteY6238" fmla="*/ 902558 h 2191719"/>
              <a:gd name="connsiteX6239" fmla="*/ 900011 w 2046803"/>
              <a:gd name="connsiteY6239" fmla="*/ 902738 h 2191719"/>
              <a:gd name="connsiteX6240" fmla="*/ 900443 w 2046803"/>
              <a:gd name="connsiteY6240" fmla="*/ 903062 h 2191719"/>
              <a:gd name="connsiteX6241" fmla="*/ 901020 w 2046803"/>
              <a:gd name="connsiteY6241" fmla="*/ 903278 h 2191719"/>
              <a:gd name="connsiteX6242" fmla="*/ 900443 w 2046803"/>
              <a:gd name="connsiteY6242" fmla="*/ 903062 h 2191719"/>
              <a:gd name="connsiteX6243" fmla="*/ 900011 w 2046803"/>
              <a:gd name="connsiteY6243" fmla="*/ 902738 h 2191719"/>
              <a:gd name="connsiteX6244" fmla="*/ 899470 w 2046803"/>
              <a:gd name="connsiteY6244" fmla="*/ 902558 h 2191719"/>
              <a:gd name="connsiteX6245" fmla="*/ 899145 w 2046803"/>
              <a:gd name="connsiteY6245" fmla="*/ 902630 h 2191719"/>
              <a:gd name="connsiteX6246" fmla="*/ 898929 w 2046803"/>
              <a:gd name="connsiteY6246" fmla="*/ 902630 h 2191719"/>
              <a:gd name="connsiteX6247" fmla="*/ 898604 w 2046803"/>
              <a:gd name="connsiteY6247" fmla="*/ 902414 h 2191719"/>
              <a:gd name="connsiteX6248" fmla="*/ 898064 w 2046803"/>
              <a:gd name="connsiteY6248" fmla="*/ 902414 h 2191719"/>
              <a:gd name="connsiteX6249" fmla="*/ 897883 w 2046803"/>
              <a:gd name="connsiteY6249" fmla="*/ 902305 h 2191719"/>
              <a:gd name="connsiteX6250" fmla="*/ 897703 w 2046803"/>
              <a:gd name="connsiteY6250" fmla="*/ 902305 h 2191719"/>
              <a:gd name="connsiteX6251" fmla="*/ 897378 w 2046803"/>
              <a:gd name="connsiteY6251" fmla="*/ 902414 h 2191719"/>
              <a:gd name="connsiteX6252" fmla="*/ 897162 w 2046803"/>
              <a:gd name="connsiteY6252" fmla="*/ 902414 h 2191719"/>
              <a:gd name="connsiteX6253" fmla="*/ 896621 w 2046803"/>
              <a:gd name="connsiteY6253" fmla="*/ 902305 h 2191719"/>
              <a:gd name="connsiteX6254" fmla="*/ 896297 w 2046803"/>
              <a:gd name="connsiteY6254" fmla="*/ 902305 h 2191719"/>
              <a:gd name="connsiteX6255" fmla="*/ 867018 w 2046803"/>
              <a:gd name="connsiteY6255" fmla="*/ 901801 h 2191719"/>
              <a:gd name="connsiteX6256" fmla="*/ 866837 w 2046803"/>
              <a:gd name="connsiteY6256" fmla="*/ 901909 h 2191719"/>
              <a:gd name="connsiteX6257" fmla="*/ 866729 w 2046803"/>
              <a:gd name="connsiteY6257" fmla="*/ 902017 h 2191719"/>
              <a:gd name="connsiteX6258" fmla="*/ 866729 w 2046803"/>
              <a:gd name="connsiteY6258" fmla="*/ 902053 h 2191719"/>
              <a:gd name="connsiteX6259" fmla="*/ 866837 w 2046803"/>
              <a:gd name="connsiteY6259" fmla="*/ 901945 h 2191719"/>
              <a:gd name="connsiteX6260" fmla="*/ 867018 w 2046803"/>
              <a:gd name="connsiteY6260" fmla="*/ 901837 h 2191719"/>
              <a:gd name="connsiteX6261" fmla="*/ 878484 w 2046803"/>
              <a:gd name="connsiteY6261" fmla="*/ 901693 h 2191719"/>
              <a:gd name="connsiteX6262" fmla="*/ 877943 w 2046803"/>
              <a:gd name="connsiteY6262" fmla="*/ 901909 h 2191719"/>
              <a:gd name="connsiteX6263" fmla="*/ 877835 w 2046803"/>
              <a:gd name="connsiteY6263" fmla="*/ 902233 h 2191719"/>
              <a:gd name="connsiteX6264" fmla="*/ 877510 w 2046803"/>
              <a:gd name="connsiteY6264" fmla="*/ 902666 h 2191719"/>
              <a:gd name="connsiteX6265" fmla="*/ 877547 w 2046803"/>
              <a:gd name="connsiteY6265" fmla="*/ 902666 h 2191719"/>
              <a:gd name="connsiteX6266" fmla="*/ 877835 w 2046803"/>
              <a:gd name="connsiteY6266" fmla="*/ 902233 h 2191719"/>
              <a:gd name="connsiteX6267" fmla="*/ 877943 w 2046803"/>
              <a:gd name="connsiteY6267" fmla="*/ 901945 h 2191719"/>
              <a:gd name="connsiteX6268" fmla="*/ 877979 w 2046803"/>
              <a:gd name="connsiteY6268" fmla="*/ 901909 h 2191719"/>
              <a:gd name="connsiteX6269" fmla="*/ 878484 w 2046803"/>
              <a:gd name="connsiteY6269" fmla="*/ 901729 h 2191719"/>
              <a:gd name="connsiteX6270" fmla="*/ 867018 w 2046803"/>
              <a:gd name="connsiteY6270" fmla="*/ 901585 h 2191719"/>
              <a:gd name="connsiteX6271" fmla="*/ 867018 w 2046803"/>
              <a:gd name="connsiteY6271" fmla="*/ 901621 h 2191719"/>
              <a:gd name="connsiteX6272" fmla="*/ 867090 w 2046803"/>
              <a:gd name="connsiteY6272" fmla="*/ 901693 h 2191719"/>
              <a:gd name="connsiteX6273" fmla="*/ 867090 w 2046803"/>
              <a:gd name="connsiteY6273" fmla="*/ 901657 h 2191719"/>
              <a:gd name="connsiteX6274" fmla="*/ 881008 w 2046803"/>
              <a:gd name="connsiteY6274" fmla="*/ 901513 h 2191719"/>
              <a:gd name="connsiteX6275" fmla="*/ 881369 w 2046803"/>
              <a:gd name="connsiteY6275" fmla="*/ 901729 h 2191719"/>
              <a:gd name="connsiteX6276" fmla="*/ 881765 w 2046803"/>
              <a:gd name="connsiteY6276" fmla="*/ 901945 h 2191719"/>
              <a:gd name="connsiteX6277" fmla="*/ 882486 w 2046803"/>
              <a:gd name="connsiteY6277" fmla="*/ 902341 h 2191719"/>
              <a:gd name="connsiteX6278" fmla="*/ 882919 w 2046803"/>
              <a:gd name="connsiteY6278" fmla="*/ 902666 h 2191719"/>
              <a:gd name="connsiteX6279" fmla="*/ 883099 w 2046803"/>
              <a:gd name="connsiteY6279" fmla="*/ 902666 h 2191719"/>
              <a:gd name="connsiteX6280" fmla="*/ 883749 w 2046803"/>
              <a:gd name="connsiteY6280" fmla="*/ 902233 h 2191719"/>
              <a:gd name="connsiteX6281" fmla="*/ 884289 w 2046803"/>
              <a:gd name="connsiteY6281" fmla="*/ 901945 h 2191719"/>
              <a:gd name="connsiteX6282" fmla="*/ 884398 w 2046803"/>
              <a:gd name="connsiteY6282" fmla="*/ 901909 h 2191719"/>
              <a:gd name="connsiteX6283" fmla="*/ 884506 w 2046803"/>
              <a:gd name="connsiteY6283" fmla="*/ 901837 h 2191719"/>
              <a:gd name="connsiteX6284" fmla="*/ 884614 w 2046803"/>
              <a:gd name="connsiteY6284" fmla="*/ 901909 h 2191719"/>
              <a:gd name="connsiteX6285" fmla="*/ 884722 w 2046803"/>
              <a:gd name="connsiteY6285" fmla="*/ 901945 h 2191719"/>
              <a:gd name="connsiteX6286" fmla="*/ 885047 w 2046803"/>
              <a:gd name="connsiteY6286" fmla="*/ 901945 h 2191719"/>
              <a:gd name="connsiteX6287" fmla="*/ 885624 w 2046803"/>
              <a:gd name="connsiteY6287" fmla="*/ 901549 h 2191719"/>
              <a:gd name="connsiteX6288" fmla="*/ 885660 w 2046803"/>
              <a:gd name="connsiteY6288" fmla="*/ 901549 h 2191719"/>
              <a:gd name="connsiteX6289" fmla="*/ 885660 w 2046803"/>
              <a:gd name="connsiteY6289" fmla="*/ 901513 h 2191719"/>
              <a:gd name="connsiteX6290" fmla="*/ 885624 w 2046803"/>
              <a:gd name="connsiteY6290" fmla="*/ 901513 h 2191719"/>
              <a:gd name="connsiteX6291" fmla="*/ 885047 w 2046803"/>
              <a:gd name="connsiteY6291" fmla="*/ 901909 h 2191719"/>
              <a:gd name="connsiteX6292" fmla="*/ 884722 w 2046803"/>
              <a:gd name="connsiteY6292" fmla="*/ 901909 h 2191719"/>
              <a:gd name="connsiteX6293" fmla="*/ 884506 w 2046803"/>
              <a:gd name="connsiteY6293" fmla="*/ 901837 h 2191719"/>
              <a:gd name="connsiteX6294" fmla="*/ 884289 w 2046803"/>
              <a:gd name="connsiteY6294" fmla="*/ 901909 h 2191719"/>
              <a:gd name="connsiteX6295" fmla="*/ 883749 w 2046803"/>
              <a:gd name="connsiteY6295" fmla="*/ 902233 h 2191719"/>
              <a:gd name="connsiteX6296" fmla="*/ 883099 w 2046803"/>
              <a:gd name="connsiteY6296" fmla="*/ 902666 h 2191719"/>
              <a:gd name="connsiteX6297" fmla="*/ 882919 w 2046803"/>
              <a:gd name="connsiteY6297" fmla="*/ 902666 h 2191719"/>
              <a:gd name="connsiteX6298" fmla="*/ 882486 w 2046803"/>
              <a:gd name="connsiteY6298" fmla="*/ 902341 h 2191719"/>
              <a:gd name="connsiteX6299" fmla="*/ 881765 w 2046803"/>
              <a:gd name="connsiteY6299" fmla="*/ 901909 h 2191719"/>
              <a:gd name="connsiteX6300" fmla="*/ 820935 w 2046803"/>
              <a:gd name="connsiteY6300" fmla="*/ 901513 h 2191719"/>
              <a:gd name="connsiteX6301" fmla="*/ 820791 w 2046803"/>
              <a:gd name="connsiteY6301" fmla="*/ 901657 h 2191719"/>
              <a:gd name="connsiteX6302" fmla="*/ 820791 w 2046803"/>
              <a:gd name="connsiteY6302" fmla="*/ 901693 h 2191719"/>
              <a:gd name="connsiteX6303" fmla="*/ 820863 w 2046803"/>
              <a:gd name="connsiteY6303" fmla="*/ 901621 h 2191719"/>
              <a:gd name="connsiteX6304" fmla="*/ 893881 w 2046803"/>
              <a:gd name="connsiteY6304" fmla="*/ 901476 h 2191719"/>
              <a:gd name="connsiteX6305" fmla="*/ 893520 w 2046803"/>
              <a:gd name="connsiteY6305" fmla="*/ 901621 h 2191719"/>
              <a:gd name="connsiteX6306" fmla="*/ 893015 w 2046803"/>
              <a:gd name="connsiteY6306" fmla="*/ 901945 h 2191719"/>
              <a:gd name="connsiteX6307" fmla="*/ 892402 w 2046803"/>
              <a:gd name="connsiteY6307" fmla="*/ 902125 h 2191719"/>
              <a:gd name="connsiteX6308" fmla="*/ 891645 w 2046803"/>
              <a:gd name="connsiteY6308" fmla="*/ 902341 h 2191719"/>
              <a:gd name="connsiteX6309" fmla="*/ 890563 w 2046803"/>
              <a:gd name="connsiteY6309" fmla="*/ 902341 h 2191719"/>
              <a:gd name="connsiteX6310" fmla="*/ 890095 w 2046803"/>
              <a:gd name="connsiteY6310" fmla="*/ 902233 h 2191719"/>
              <a:gd name="connsiteX6311" fmla="*/ 889229 w 2046803"/>
              <a:gd name="connsiteY6311" fmla="*/ 901837 h 2191719"/>
              <a:gd name="connsiteX6312" fmla="*/ 889662 w 2046803"/>
              <a:gd name="connsiteY6312" fmla="*/ 902053 h 2191719"/>
              <a:gd name="connsiteX6313" fmla="*/ 890095 w 2046803"/>
              <a:gd name="connsiteY6313" fmla="*/ 902233 h 2191719"/>
              <a:gd name="connsiteX6314" fmla="*/ 890563 w 2046803"/>
              <a:gd name="connsiteY6314" fmla="*/ 902341 h 2191719"/>
              <a:gd name="connsiteX6315" fmla="*/ 891645 w 2046803"/>
              <a:gd name="connsiteY6315" fmla="*/ 902341 h 2191719"/>
              <a:gd name="connsiteX6316" fmla="*/ 892402 w 2046803"/>
              <a:gd name="connsiteY6316" fmla="*/ 902125 h 2191719"/>
              <a:gd name="connsiteX6317" fmla="*/ 892727 w 2046803"/>
              <a:gd name="connsiteY6317" fmla="*/ 902053 h 2191719"/>
              <a:gd name="connsiteX6318" fmla="*/ 893015 w 2046803"/>
              <a:gd name="connsiteY6318" fmla="*/ 901945 h 2191719"/>
              <a:gd name="connsiteX6319" fmla="*/ 893448 w 2046803"/>
              <a:gd name="connsiteY6319" fmla="*/ 901693 h 2191719"/>
              <a:gd name="connsiteX6320" fmla="*/ 893520 w 2046803"/>
              <a:gd name="connsiteY6320" fmla="*/ 901657 h 2191719"/>
              <a:gd name="connsiteX6321" fmla="*/ 893556 w 2046803"/>
              <a:gd name="connsiteY6321" fmla="*/ 901657 h 2191719"/>
              <a:gd name="connsiteX6322" fmla="*/ 893556 w 2046803"/>
              <a:gd name="connsiteY6322" fmla="*/ 901621 h 2191719"/>
              <a:gd name="connsiteX6323" fmla="*/ 913893 w 2046803"/>
              <a:gd name="connsiteY6323" fmla="*/ 901476 h 2191719"/>
              <a:gd name="connsiteX6324" fmla="*/ 913677 w 2046803"/>
              <a:gd name="connsiteY6324" fmla="*/ 901657 h 2191719"/>
              <a:gd name="connsiteX6325" fmla="*/ 913677 w 2046803"/>
              <a:gd name="connsiteY6325" fmla="*/ 901693 h 2191719"/>
              <a:gd name="connsiteX6326" fmla="*/ 894205 w 2046803"/>
              <a:gd name="connsiteY6326" fmla="*/ 901260 h 2191719"/>
              <a:gd name="connsiteX6327" fmla="*/ 894097 w 2046803"/>
              <a:gd name="connsiteY6327" fmla="*/ 901332 h 2191719"/>
              <a:gd name="connsiteX6328" fmla="*/ 894097 w 2046803"/>
              <a:gd name="connsiteY6328" fmla="*/ 901368 h 2191719"/>
              <a:gd name="connsiteX6329" fmla="*/ 894169 w 2046803"/>
              <a:gd name="connsiteY6329" fmla="*/ 901296 h 2191719"/>
              <a:gd name="connsiteX6330" fmla="*/ 894205 w 2046803"/>
              <a:gd name="connsiteY6330" fmla="*/ 901296 h 2191719"/>
              <a:gd name="connsiteX6331" fmla="*/ 894530 w 2046803"/>
              <a:gd name="connsiteY6331" fmla="*/ 901621 h 2191719"/>
              <a:gd name="connsiteX6332" fmla="*/ 894530 w 2046803"/>
              <a:gd name="connsiteY6332" fmla="*/ 901585 h 2191719"/>
              <a:gd name="connsiteX6333" fmla="*/ 913244 w 2046803"/>
              <a:gd name="connsiteY6333" fmla="*/ 901188 h 2191719"/>
              <a:gd name="connsiteX6334" fmla="*/ 913280 w 2046803"/>
              <a:gd name="connsiteY6334" fmla="*/ 901224 h 2191719"/>
              <a:gd name="connsiteX6335" fmla="*/ 913352 w 2046803"/>
              <a:gd name="connsiteY6335" fmla="*/ 901224 h 2191719"/>
              <a:gd name="connsiteX6336" fmla="*/ 913749 w 2046803"/>
              <a:gd name="connsiteY6336" fmla="*/ 901296 h 2191719"/>
              <a:gd name="connsiteX6337" fmla="*/ 914182 w 2046803"/>
              <a:gd name="connsiteY6337" fmla="*/ 901513 h 2191719"/>
              <a:gd name="connsiteX6338" fmla="*/ 914182 w 2046803"/>
              <a:gd name="connsiteY6338" fmla="*/ 901476 h 2191719"/>
              <a:gd name="connsiteX6339" fmla="*/ 913749 w 2046803"/>
              <a:gd name="connsiteY6339" fmla="*/ 901260 h 2191719"/>
              <a:gd name="connsiteX6340" fmla="*/ 913352 w 2046803"/>
              <a:gd name="connsiteY6340" fmla="*/ 901188 h 2191719"/>
              <a:gd name="connsiteX6341" fmla="*/ 910900 w 2046803"/>
              <a:gd name="connsiteY6341" fmla="*/ 901188 h 2191719"/>
              <a:gd name="connsiteX6342" fmla="*/ 911477 w 2046803"/>
              <a:gd name="connsiteY6342" fmla="*/ 901260 h 2191719"/>
              <a:gd name="connsiteX6343" fmla="*/ 911513 w 2046803"/>
              <a:gd name="connsiteY6343" fmla="*/ 901260 h 2191719"/>
              <a:gd name="connsiteX6344" fmla="*/ 886489 w 2046803"/>
              <a:gd name="connsiteY6344" fmla="*/ 901188 h 2191719"/>
              <a:gd name="connsiteX6345" fmla="*/ 885840 w 2046803"/>
              <a:gd name="connsiteY6345" fmla="*/ 901513 h 2191719"/>
              <a:gd name="connsiteX6346" fmla="*/ 885912 w 2046803"/>
              <a:gd name="connsiteY6346" fmla="*/ 901513 h 2191719"/>
              <a:gd name="connsiteX6347" fmla="*/ 820863 w 2046803"/>
              <a:gd name="connsiteY6347" fmla="*/ 901044 h 2191719"/>
              <a:gd name="connsiteX6348" fmla="*/ 820863 w 2046803"/>
              <a:gd name="connsiteY6348" fmla="*/ 901080 h 2191719"/>
              <a:gd name="connsiteX6349" fmla="*/ 821548 w 2046803"/>
              <a:gd name="connsiteY6349" fmla="*/ 901080 h 2191719"/>
              <a:gd name="connsiteX6350" fmla="*/ 821548 w 2046803"/>
              <a:gd name="connsiteY6350" fmla="*/ 901044 h 2191719"/>
              <a:gd name="connsiteX6351" fmla="*/ 879782 w 2046803"/>
              <a:gd name="connsiteY6351" fmla="*/ 900936 h 2191719"/>
              <a:gd name="connsiteX6352" fmla="*/ 879962 w 2046803"/>
              <a:gd name="connsiteY6352" fmla="*/ 901116 h 2191719"/>
              <a:gd name="connsiteX6353" fmla="*/ 880359 w 2046803"/>
              <a:gd name="connsiteY6353" fmla="*/ 901188 h 2191719"/>
              <a:gd name="connsiteX6354" fmla="*/ 879962 w 2046803"/>
              <a:gd name="connsiteY6354" fmla="*/ 901080 h 2191719"/>
              <a:gd name="connsiteX6355" fmla="*/ 887246 w 2046803"/>
              <a:gd name="connsiteY6355" fmla="*/ 900792 h 2191719"/>
              <a:gd name="connsiteX6356" fmla="*/ 887138 w 2046803"/>
              <a:gd name="connsiteY6356" fmla="*/ 900900 h 2191719"/>
              <a:gd name="connsiteX6357" fmla="*/ 886813 w 2046803"/>
              <a:gd name="connsiteY6357" fmla="*/ 901080 h 2191719"/>
              <a:gd name="connsiteX6358" fmla="*/ 886958 w 2046803"/>
              <a:gd name="connsiteY6358" fmla="*/ 901008 h 2191719"/>
              <a:gd name="connsiteX6359" fmla="*/ 887138 w 2046803"/>
              <a:gd name="connsiteY6359" fmla="*/ 900900 h 2191719"/>
              <a:gd name="connsiteX6360" fmla="*/ 887246 w 2046803"/>
              <a:gd name="connsiteY6360" fmla="*/ 900792 h 2191719"/>
              <a:gd name="connsiteX6361" fmla="*/ 887462 w 2046803"/>
              <a:gd name="connsiteY6361" fmla="*/ 900792 h 2191719"/>
              <a:gd name="connsiteX6362" fmla="*/ 887571 w 2046803"/>
              <a:gd name="connsiteY6362" fmla="*/ 900864 h 2191719"/>
              <a:gd name="connsiteX6363" fmla="*/ 887715 w 2046803"/>
              <a:gd name="connsiteY6363" fmla="*/ 900936 h 2191719"/>
              <a:gd name="connsiteX6364" fmla="*/ 887823 w 2046803"/>
              <a:gd name="connsiteY6364" fmla="*/ 901008 h 2191719"/>
              <a:gd name="connsiteX6365" fmla="*/ 887859 w 2046803"/>
              <a:gd name="connsiteY6365" fmla="*/ 901008 h 2191719"/>
              <a:gd name="connsiteX6366" fmla="*/ 887967 w 2046803"/>
              <a:gd name="connsiteY6366" fmla="*/ 901044 h 2191719"/>
              <a:gd name="connsiteX6367" fmla="*/ 888580 w 2046803"/>
              <a:gd name="connsiteY6367" fmla="*/ 901404 h 2191719"/>
              <a:gd name="connsiteX6368" fmla="*/ 887859 w 2046803"/>
              <a:gd name="connsiteY6368" fmla="*/ 901008 h 2191719"/>
              <a:gd name="connsiteX6369" fmla="*/ 887715 w 2046803"/>
              <a:gd name="connsiteY6369" fmla="*/ 900936 h 2191719"/>
              <a:gd name="connsiteX6370" fmla="*/ 887462 w 2046803"/>
              <a:gd name="connsiteY6370" fmla="*/ 900792 h 2191719"/>
              <a:gd name="connsiteX6371" fmla="*/ 893628 w 2046803"/>
              <a:gd name="connsiteY6371" fmla="*/ 900756 h 2191719"/>
              <a:gd name="connsiteX6372" fmla="*/ 893664 w 2046803"/>
              <a:gd name="connsiteY6372" fmla="*/ 900756 h 2191719"/>
              <a:gd name="connsiteX6373" fmla="*/ 894097 w 2046803"/>
              <a:gd name="connsiteY6373" fmla="*/ 901188 h 2191719"/>
              <a:gd name="connsiteX6374" fmla="*/ 894097 w 2046803"/>
              <a:gd name="connsiteY6374" fmla="*/ 901152 h 2191719"/>
              <a:gd name="connsiteX6375" fmla="*/ 893664 w 2046803"/>
              <a:gd name="connsiteY6375" fmla="*/ 900756 h 2191719"/>
              <a:gd name="connsiteX6376" fmla="*/ 876753 w 2046803"/>
              <a:gd name="connsiteY6376" fmla="*/ 900251 h 2191719"/>
              <a:gd name="connsiteX6377" fmla="*/ 877078 w 2046803"/>
              <a:gd name="connsiteY6377" fmla="*/ 900359 h 2191719"/>
              <a:gd name="connsiteX6378" fmla="*/ 877438 w 2046803"/>
              <a:gd name="connsiteY6378" fmla="*/ 900792 h 2191719"/>
              <a:gd name="connsiteX6379" fmla="*/ 878087 w 2046803"/>
              <a:gd name="connsiteY6379" fmla="*/ 901188 h 2191719"/>
              <a:gd name="connsiteX6380" fmla="*/ 878304 w 2046803"/>
              <a:gd name="connsiteY6380" fmla="*/ 901513 h 2191719"/>
              <a:gd name="connsiteX6381" fmla="*/ 878520 w 2046803"/>
              <a:gd name="connsiteY6381" fmla="*/ 901693 h 2191719"/>
              <a:gd name="connsiteX6382" fmla="*/ 878304 w 2046803"/>
              <a:gd name="connsiteY6382" fmla="*/ 901476 h 2191719"/>
              <a:gd name="connsiteX6383" fmla="*/ 878087 w 2046803"/>
              <a:gd name="connsiteY6383" fmla="*/ 901152 h 2191719"/>
              <a:gd name="connsiteX6384" fmla="*/ 877438 w 2046803"/>
              <a:gd name="connsiteY6384" fmla="*/ 900792 h 2191719"/>
              <a:gd name="connsiteX6385" fmla="*/ 877078 w 2046803"/>
              <a:gd name="connsiteY6385" fmla="*/ 900359 h 2191719"/>
              <a:gd name="connsiteX6386" fmla="*/ 907871 w 2046803"/>
              <a:gd name="connsiteY6386" fmla="*/ 900251 h 2191719"/>
              <a:gd name="connsiteX6387" fmla="*/ 908088 w 2046803"/>
              <a:gd name="connsiteY6387" fmla="*/ 900251 h 2191719"/>
              <a:gd name="connsiteX6388" fmla="*/ 908268 w 2046803"/>
              <a:gd name="connsiteY6388" fmla="*/ 900359 h 2191719"/>
              <a:gd name="connsiteX6389" fmla="*/ 908376 w 2046803"/>
              <a:gd name="connsiteY6389" fmla="*/ 900467 h 2191719"/>
              <a:gd name="connsiteX6390" fmla="*/ 908809 w 2046803"/>
              <a:gd name="connsiteY6390" fmla="*/ 900648 h 2191719"/>
              <a:gd name="connsiteX6391" fmla="*/ 909458 w 2046803"/>
              <a:gd name="connsiteY6391" fmla="*/ 900792 h 2191719"/>
              <a:gd name="connsiteX6392" fmla="*/ 910540 w 2046803"/>
              <a:gd name="connsiteY6392" fmla="*/ 901080 h 2191719"/>
              <a:gd name="connsiteX6393" fmla="*/ 910828 w 2046803"/>
              <a:gd name="connsiteY6393" fmla="*/ 901188 h 2191719"/>
              <a:gd name="connsiteX6394" fmla="*/ 910900 w 2046803"/>
              <a:gd name="connsiteY6394" fmla="*/ 901188 h 2191719"/>
              <a:gd name="connsiteX6395" fmla="*/ 910540 w 2046803"/>
              <a:gd name="connsiteY6395" fmla="*/ 901044 h 2191719"/>
              <a:gd name="connsiteX6396" fmla="*/ 909458 w 2046803"/>
              <a:gd name="connsiteY6396" fmla="*/ 900792 h 2191719"/>
              <a:gd name="connsiteX6397" fmla="*/ 908809 w 2046803"/>
              <a:gd name="connsiteY6397" fmla="*/ 900648 h 2191719"/>
              <a:gd name="connsiteX6398" fmla="*/ 908376 w 2046803"/>
              <a:gd name="connsiteY6398" fmla="*/ 900467 h 2191719"/>
              <a:gd name="connsiteX6399" fmla="*/ 908268 w 2046803"/>
              <a:gd name="connsiteY6399" fmla="*/ 900359 h 2191719"/>
              <a:gd name="connsiteX6400" fmla="*/ 908088 w 2046803"/>
              <a:gd name="connsiteY6400" fmla="*/ 900251 h 2191719"/>
              <a:gd name="connsiteX6401" fmla="*/ 879133 w 2046803"/>
              <a:gd name="connsiteY6401" fmla="*/ 900251 h 2191719"/>
              <a:gd name="connsiteX6402" fmla="*/ 878917 w 2046803"/>
              <a:gd name="connsiteY6402" fmla="*/ 900575 h 2191719"/>
              <a:gd name="connsiteX6403" fmla="*/ 879133 w 2046803"/>
              <a:gd name="connsiteY6403" fmla="*/ 900251 h 2191719"/>
              <a:gd name="connsiteX6404" fmla="*/ 879458 w 2046803"/>
              <a:gd name="connsiteY6404" fmla="*/ 900251 h 2191719"/>
              <a:gd name="connsiteX6405" fmla="*/ 831176 w 2046803"/>
              <a:gd name="connsiteY6405" fmla="*/ 900035 h 2191719"/>
              <a:gd name="connsiteX6406" fmla="*/ 831176 w 2046803"/>
              <a:gd name="connsiteY6406" fmla="*/ 900071 h 2191719"/>
              <a:gd name="connsiteX6407" fmla="*/ 831248 w 2046803"/>
              <a:gd name="connsiteY6407" fmla="*/ 901260 h 2191719"/>
              <a:gd name="connsiteX6408" fmla="*/ 831284 w 2046803"/>
              <a:gd name="connsiteY6408" fmla="*/ 901260 h 2191719"/>
              <a:gd name="connsiteX6409" fmla="*/ 860635 w 2046803"/>
              <a:gd name="connsiteY6409" fmla="*/ 899927 h 2191719"/>
              <a:gd name="connsiteX6410" fmla="*/ 860635 w 2046803"/>
              <a:gd name="connsiteY6410" fmla="*/ 899963 h 2191719"/>
              <a:gd name="connsiteX6411" fmla="*/ 860888 w 2046803"/>
              <a:gd name="connsiteY6411" fmla="*/ 900143 h 2191719"/>
              <a:gd name="connsiteX6412" fmla="*/ 861068 w 2046803"/>
              <a:gd name="connsiteY6412" fmla="*/ 900287 h 2191719"/>
              <a:gd name="connsiteX6413" fmla="*/ 861248 w 2046803"/>
              <a:gd name="connsiteY6413" fmla="*/ 900467 h 2191719"/>
              <a:gd name="connsiteX6414" fmla="*/ 861465 w 2046803"/>
              <a:gd name="connsiteY6414" fmla="*/ 900648 h 2191719"/>
              <a:gd name="connsiteX6415" fmla="*/ 862078 w 2046803"/>
              <a:gd name="connsiteY6415" fmla="*/ 900972 h 2191719"/>
              <a:gd name="connsiteX6416" fmla="*/ 862402 w 2046803"/>
              <a:gd name="connsiteY6416" fmla="*/ 901080 h 2191719"/>
              <a:gd name="connsiteX6417" fmla="*/ 862402 w 2046803"/>
              <a:gd name="connsiteY6417" fmla="*/ 901044 h 2191719"/>
              <a:gd name="connsiteX6418" fmla="*/ 862078 w 2046803"/>
              <a:gd name="connsiteY6418" fmla="*/ 900972 h 2191719"/>
              <a:gd name="connsiteX6419" fmla="*/ 861465 w 2046803"/>
              <a:gd name="connsiteY6419" fmla="*/ 900648 h 2191719"/>
              <a:gd name="connsiteX6420" fmla="*/ 861032 w 2046803"/>
              <a:gd name="connsiteY6420" fmla="*/ 900251 h 2191719"/>
              <a:gd name="connsiteX6421" fmla="*/ 877402 w 2046803"/>
              <a:gd name="connsiteY6421" fmla="*/ 899314 h 2191719"/>
              <a:gd name="connsiteX6422" fmla="*/ 876789 w 2046803"/>
              <a:gd name="connsiteY6422" fmla="*/ 899927 h 2191719"/>
              <a:gd name="connsiteX6423" fmla="*/ 876681 w 2046803"/>
              <a:gd name="connsiteY6423" fmla="*/ 900251 h 2191719"/>
              <a:gd name="connsiteX6424" fmla="*/ 876789 w 2046803"/>
              <a:gd name="connsiteY6424" fmla="*/ 899963 h 2191719"/>
              <a:gd name="connsiteX6425" fmla="*/ 891789 w 2046803"/>
              <a:gd name="connsiteY6425" fmla="*/ 899242 h 2191719"/>
              <a:gd name="connsiteX6426" fmla="*/ 891789 w 2046803"/>
              <a:gd name="connsiteY6426" fmla="*/ 899278 h 2191719"/>
              <a:gd name="connsiteX6427" fmla="*/ 892222 w 2046803"/>
              <a:gd name="connsiteY6427" fmla="*/ 899819 h 2191719"/>
              <a:gd name="connsiteX6428" fmla="*/ 892402 w 2046803"/>
              <a:gd name="connsiteY6428" fmla="*/ 900215 h 2191719"/>
              <a:gd name="connsiteX6429" fmla="*/ 892727 w 2046803"/>
              <a:gd name="connsiteY6429" fmla="*/ 900431 h 2191719"/>
              <a:gd name="connsiteX6430" fmla="*/ 893124 w 2046803"/>
              <a:gd name="connsiteY6430" fmla="*/ 900756 h 2191719"/>
              <a:gd name="connsiteX6431" fmla="*/ 892727 w 2046803"/>
              <a:gd name="connsiteY6431" fmla="*/ 900431 h 2191719"/>
              <a:gd name="connsiteX6432" fmla="*/ 892402 w 2046803"/>
              <a:gd name="connsiteY6432" fmla="*/ 900215 h 2191719"/>
              <a:gd name="connsiteX6433" fmla="*/ 892222 w 2046803"/>
              <a:gd name="connsiteY6433" fmla="*/ 899783 h 2191719"/>
              <a:gd name="connsiteX6434" fmla="*/ 877294 w 2046803"/>
              <a:gd name="connsiteY6434" fmla="*/ 899098 h 2191719"/>
              <a:gd name="connsiteX6435" fmla="*/ 877258 w 2046803"/>
              <a:gd name="connsiteY6435" fmla="*/ 899098 h 2191719"/>
              <a:gd name="connsiteX6436" fmla="*/ 877330 w 2046803"/>
              <a:gd name="connsiteY6436" fmla="*/ 899206 h 2191719"/>
              <a:gd name="connsiteX6437" fmla="*/ 877438 w 2046803"/>
              <a:gd name="connsiteY6437" fmla="*/ 899314 h 2191719"/>
              <a:gd name="connsiteX6438" fmla="*/ 877438 w 2046803"/>
              <a:gd name="connsiteY6438" fmla="*/ 899278 h 2191719"/>
              <a:gd name="connsiteX6439" fmla="*/ 877330 w 2046803"/>
              <a:gd name="connsiteY6439" fmla="*/ 899170 h 2191719"/>
              <a:gd name="connsiteX6440" fmla="*/ 891753 w 2046803"/>
              <a:gd name="connsiteY6440" fmla="*/ 898990 h 2191719"/>
              <a:gd name="connsiteX6441" fmla="*/ 891789 w 2046803"/>
              <a:gd name="connsiteY6441" fmla="*/ 898990 h 2191719"/>
              <a:gd name="connsiteX6442" fmla="*/ 934158 w 2046803"/>
              <a:gd name="connsiteY6442" fmla="*/ 898809 h 2191719"/>
              <a:gd name="connsiteX6443" fmla="*/ 934915 w 2046803"/>
              <a:gd name="connsiteY6443" fmla="*/ 898809 h 2191719"/>
              <a:gd name="connsiteX6444" fmla="*/ 936321 w 2046803"/>
              <a:gd name="connsiteY6444" fmla="*/ 900251 h 2191719"/>
              <a:gd name="connsiteX6445" fmla="*/ 936357 w 2046803"/>
              <a:gd name="connsiteY6445" fmla="*/ 900720 h 2191719"/>
              <a:gd name="connsiteX6446" fmla="*/ 936393 w 2046803"/>
              <a:gd name="connsiteY6446" fmla="*/ 900720 h 2191719"/>
              <a:gd name="connsiteX6447" fmla="*/ 936321 w 2046803"/>
              <a:gd name="connsiteY6447" fmla="*/ 900251 h 2191719"/>
              <a:gd name="connsiteX6448" fmla="*/ 934915 w 2046803"/>
              <a:gd name="connsiteY6448" fmla="*/ 898809 h 2191719"/>
              <a:gd name="connsiteX6449" fmla="*/ 877727 w 2046803"/>
              <a:gd name="connsiteY6449" fmla="*/ 898701 h 2191719"/>
              <a:gd name="connsiteX6450" fmla="*/ 877547 w 2046803"/>
              <a:gd name="connsiteY6450" fmla="*/ 898882 h 2191719"/>
              <a:gd name="connsiteX6451" fmla="*/ 877222 w 2046803"/>
              <a:gd name="connsiteY6451" fmla="*/ 899098 h 2191719"/>
              <a:gd name="connsiteX6452" fmla="*/ 877222 w 2046803"/>
              <a:gd name="connsiteY6452" fmla="*/ 899134 h 2191719"/>
              <a:gd name="connsiteX6453" fmla="*/ 877294 w 2046803"/>
              <a:gd name="connsiteY6453" fmla="*/ 899062 h 2191719"/>
              <a:gd name="connsiteX6454" fmla="*/ 877547 w 2046803"/>
              <a:gd name="connsiteY6454" fmla="*/ 898882 h 2191719"/>
              <a:gd name="connsiteX6455" fmla="*/ 877655 w 2046803"/>
              <a:gd name="connsiteY6455" fmla="*/ 898773 h 2191719"/>
              <a:gd name="connsiteX6456" fmla="*/ 877727 w 2046803"/>
              <a:gd name="connsiteY6456" fmla="*/ 898737 h 2191719"/>
              <a:gd name="connsiteX6457" fmla="*/ 877727 w 2046803"/>
              <a:gd name="connsiteY6457" fmla="*/ 898701 h 2191719"/>
              <a:gd name="connsiteX6458" fmla="*/ 877763 w 2046803"/>
              <a:gd name="connsiteY6458" fmla="*/ 898701 h 2191719"/>
              <a:gd name="connsiteX6459" fmla="*/ 1471496 w 2046803"/>
              <a:gd name="connsiteY6459" fmla="*/ 898449 h 2191719"/>
              <a:gd name="connsiteX6460" fmla="*/ 1471640 w 2046803"/>
              <a:gd name="connsiteY6460" fmla="*/ 899206 h 2191719"/>
              <a:gd name="connsiteX6461" fmla="*/ 1472037 w 2046803"/>
              <a:gd name="connsiteY6461" fmla="*/ 900864 h 2191719"/>
              <a:gd name="connsiteX6462" fmla="*/ 1473082 w 2046803"/>
              <a:gd name="connsiteY6462" fmla="*/ 903278 h 2191719"/>
              <a:gd name="connsiteX6463" fmla="*/ 1474561 w 2046803"/>
              <a:gd name="connsiteY6463" fmla="*/ 904648 h 2191719"/>
              <a:gd name="connsiteX6464" fmla="*/ 1475715 w 2046803"/>
              <a:gd name="connsiteY6464" fmla="*/ 905909 h 2191719"/>
              <a:gd name="connsiteX6465" fmla="*/ 1476652 w 2046803"/>
              <a:gd name="connsiteY6465" fmla="*/ 906955 h 2191719"/>
              <a:gd name="connsiteX6466" fmla="*/ 1477085 w 2046803"/>
              <a:gd name="connsiteY6466" fmla="*/ 907856 h 2191719"/>
              <a:gd name="connsiteX6467" fmla="*/ 1476652 w 2046803"/>
              <a:gd name="connsiteY6467" fmla="*/ 906955 h 2191719"/>
              <a:gd name="connsiteX6468" fmla="*/ 1475715 w 2046803"/>
              <a:gd name="connsiteY6468" fmla="*/ 905873 h 2191719"/>
              <a:gd name="connsiteX6469" fmla="*/ 1474561 w 2046803"/>
              <a:gd name="connsiteY6469" fmla="*/ 904648 h 2191719"/>
              <a:gd name="connsiteX6470" fmla="*/ 1473082 w 2046803"/>
              <a:gd name="connsiteY6470" fmla="*/ 903278 h 2191719"/>
              <a:gd name="connsiteX6471" fmla="*/ 1472037 w 2046803"/>
              <a:gd name="connsiteY6471" fmla="*/ 900864 h 2191719"/>
              <a:gd name="connsiteX6472" fmla="*/ 1471640 w 2046803"/>
              <a:gd name="connsiteY6472" fmla="*/ 899170 h 2191719"/>
              <a:gd name="connsiteX6473" fmla="*/ 875095 w 2046803"/>
              <a:gd name="connsiteY6473" fmla="*/ 898233 h 2191719"/>
              <a:gd name="connsiteX6474" fmla="*/ 874770 w 2046803"/>
              <a:gd name="connsiteY6474" fmla="*/ 898305 h 2191719"/>
              <a:gd name="connsiteX6475" fmla="*/ 874698 w 2046803"/>
              <a:gd name="connsiteY6475" fmla="*/ 898341 h 2191719"/>
              <a:gd name="connsiteX6476" fmla="*/ 874734 w 2046803"/>
              <a:gd name="connsiteY6476" fmla="*/ 898341 h 2191719"/>
              <a:gd name="connsiteX6477" fmla="*/ 874770 w 2046803"/>
              <a:gd name="connsiteY6477" fmla="*/ 898305 h 2191719"/>
              <a:gd name="connsiteX6478" fmla="*/ 874950 w 2046803"/>
              <a:gd name="connsiteY6478" fmla="*/ 898305 h 2191719"/>
              <a:gd name="connsiteX6479" fmla="*/ 875095 w 2046803"/>
              <a:gd name="connsiteY6479" fmla="*/ 898233 h 2191719"/>
              <a:gd name="connsiteX6480" fmla="*/ 875419 w 2046803"/>
              <a:gd name="connsiteY6480" fmla="*/ 898233 h 2191719"/>
              <a:gd name="connsiteX6481" fmla="*/ 940504 w 2046803"/>
              <a:gd name="connsiteY6481" fmla="*/ 898053 h 2191719"/>
              <a:gd name="connsiteX6482" fmla="*/ 940720 w 2046803"/>
              <a:gd name="connsiteY6482" fmla="*/ 898269 h 2191719"/>
              <a:gd name="connsiteX6483" fmla="*/ 1472361 w 2046803"/>
              <a:gd name="connsiteY6483" fmla="*/ 897945 h 2191719"/>
              <a:gd name="connsiteX6484" fmla="*/ 1471388 w 2046803"/>
              <a:gd name="connsiteY6484" fmla="*/ 898449 h 2191719"/>
              <a:gd name="connsiteX6485" fmla="*/ 1472361 w 2046803"/>
              <a:gd name="connsiteY6485" fmla="*/ 897945 h 2191719"/>
              <a:gd name="connsiteX6486" fmla="*/ 1472433 w 2046803"/>
              <a:gd name="connsiteY6486" fmla="*/ 897945 h 2191719"/>
              <a:gd name="connsiteX6487" fmla="*/ 872895 w 2046803"/>
              <a:gd name="connsiteY6487" fmla="*/ 897908 h 2191719"/>
              <a:gd name="connsiteX6488" fmla="*/ 873220 w 2046803"/>
              <a:gd name="connsiteY6488" fmla="*/ 898233 h 2191719"/>
              <a:gd name="connsiteX6489" fmla="*/ 873544 w 2046803"/>
              <a:gd name="connsiteY6489" fmla="*/ 898233 h 2191719"/>
              <a:gd name="connsiteX6490" fmla="*/ 873796 w 2046803"/>
              <a:gd name="connsiteY6490" fmla="*/ 898305 h 2191719"/>
              <a:gd name="connsiteX6491" fmla="*/ 873941 w 2046803"/>
              <a:gd name="connsiteY6491" fmla="*/ 898341 h 2191719"/>
              <a:gd name="connsiteX6492" fmla="*/ 873977 w 2046803"/>
              <a:gd name="connsiteY6492" fmla="*/ 898341 h 2191719"/>
              <a:gd name="connsiteX6493" fmla="*/ 873544 w 2046803"/>
              <a:gd name="connsiteY6493" fmla="*/ 898233 h 2191719"/>
              <a:gd name="connsiteX6494" fmla="*/ 873220 w 2046803"/>
              <a:gd name="connsiteY6494" fmla="*/ 898233 h 2191719"/>
              <a:gd name="connsiteX6495" fmla="*/ 1473948 w 2046803"/>
              <a:gd name="connsiteY6495" fmla="*/ 897188 h 2191719"/>
              <a:gd name="connsiteX6496" fmla="*/ 1473659 w 2046803"/>
              <a:gd name="connsiteY6496" fmla="*/ 897800 h 2191719"/>
              <a:gd name="connsiteX6497" fmla="*/ 1473695 w 2046803"/>
              <a:gd name="connsiteY6497" fmla="*/ 897800 h 2191719"/>
              <a:gd name="connsiteX6498" fmla="*/ 1473948 w 2046803"/>
              <a:gd name="connsiteY6498" fmla="*/ 897224 h 2191719"/>
              <a:gd name="connsiteX6499" fmla="*/ 940179 w 2046803"/>
              <a:gd name="connsiteY6499" fmla="*/ 897188 h 2191719"/>
              <a:gd name="connsiteX6500" fmla="*/ 940179 w 2046803"/>
              <a:gd name="connsiteY6500" fmla="*/ 897224 h 2191719"/>
              <a:gd name="connsiteX6501" fmla="*/ 940504 w 2046803"/>
              <a:gd name="connsiteY6501" fmla="*/ 897548 h 2191719"/>
              <a:gd name="connsiteX6502" fmla="*/ 940504 w 2046803"/>
              <a:gd name="connsiteY6502" fmla="*/ 897512 h 2191719"/>
              <a:gd name="connsiteX6503" fmla="*/ 891898 w 2046803"/>
              <a:gd name="connsiteY6503" fmla="*/ 897044 h 2191719"/>
              <a:gd name="connsiteX6504" fmla="*/ 891898 w 2046803"/>
              <a:gd name="connsiteY6504" fmla="*/ 897080 h 2191719"/>
              <a:gd name="connsiteX6505" fmla="*/ 892006 w 2046803"/>
              <a:gd name="connsiteY6505" fmla="*/ 897296 h 2191719"/>
              <a:gd name="connsiteX6506" fmla="*/ 892619 w 2046803"/>
              <a:gd name="connsiteY6506" fmla="*/ 897836 h 2191719"/>
              <a:gd name="connsiteX6507" fmla="*/ 892619 w 2046803"/>
              <a:gd name="connsiteY6507" fmla="*/ 897800 h 2191719"/>
              <a:gd name="connsiteX6508" fmla="*/ 892006 w 2046803"/>
              <a:gd name="connsiteY6508" fmla="*/ 897260 h 2191719"/>
              <a:gd name="connsiteX6509" fmla="*/ 923773 w 2046803"/>
              <a:gd name="connsiteY6509" fmla="*/ 896899 h 2191719"/>
              <a:gd name="connsiteX6510" fmla="*/ 923773 w 2046803"/>
              <a:gd name="connsiteY6510" fmla="*/ 896935 h 2191719"/>
              <a:gd name="connsiteX6511" fmla="*/ 923953 w 2046803"/>
              <a:gd name="connsiteY6511" fmla="*/ 896935 h 2191719"/>
              <a:gd name="connsiteX6512" fmla="*/ 924819 w 2046803"/>
              <a:gd name="connsiteY6512" fmla="*/ 897440 h 2191719"/>
              <a:gd name="connsiteX6513" fmla="*/ 926694 w 2046803"/>
              <a:gd name="connsiteY6513" fmla="*/ 897440 h 2191719"/>
              <a:gd name="connsiteX6514" fmla="*/ 927667 w 2046803"/>
              <a:gd name="connsiteY6514" fmla="*/ 897836 h 2191719"/>
              <a:gd name="connsiteX6515" fmla="*/ 929110 w 2046803"/>
              <a:gd name="connsiteY6515" fmla="*/ 898593 h 2191719"/>
              <a:gd name="connsiteX6516" fmla="*/ 929759 w 2046803"/>
              <a:gd name="connsiteY6516" fmla="*/ 898809 h 2191719"/>
              <a:gd name="connsiteX6517" fmla="*/ 930083 w 2046803"/>
              <a:gd name="connsiteY6517" fmla="*/ 898809 h 2191719"/>
              <a:gd name="connsiteX6518" fmla="*/ 931057 w 2046803"/>
              <a:gd name="connsiteY6518" fmla="*/ 898161 h 2191719"/>
              <a:gd name="connsiteX6519" fmla="*/ 931309 w 2046803"/>
              <a:gd name="connsiteY6519" fmla="*/ 897981 h 2191719"/>
              <a:gd name="connsiteX6520" fmla="*/ 931309 w 2046803"/>
              <a:gd name="connsiteY6520" fmla="*/ 898017 h 2191719"/>
              <a:gd name="connsiteX6521" fmla="*/ 931345 w 2046803"/>
              <a:gd name="connsiteY6521" fmla="*/ 897945 h 2191719"/>
              <a:gd name="connsiteX6522" fmla="*/ 931634 w 2046803"/>
              <a:gd name="connsiteY6522" fmla="*/ 898377 h 2191719"/>
              <a:gd name="connsiteX6523" fmla="*/ 932283 w 2046803"/>
              <a:gd name="connsiteY6523" fmla="*/ 898809 h 2191719"/>
              <a:gd name="connsiteX6524" fmla="*/ 932715 w 2046803"/>
              <a:gd name="connsiteY6524" fmla="*/ 898809 h 2191719"/>
              <a:gd name="connsiteX6525" fmla="*/ 933040 w 2046803"/>
              <a:gd name="connsiteY6525" fmla="*/ 899242 h 2191719"/>
              <a:gd name="connsiteX6526" fmla="*/ 933148 w 2046803"/>
              <a:gd name="connsiteY6526" fmla="*/ 899674 h 2191719"/>
              <a:gd name="connsiteX6527" fmla="*/ 933401 w 2046803"/>
              <a:gd name="connsiteY6527" fmla="*/ 899747 h 2191719"/>
              <a:gd name="connsiteX6528" fmla="*/ 933437 w 2046803"/>
              <a:gd name="connsiteY6528" fmla="*/ 899710 h 2191719"/>
              <a:gd name="connsiteX6529" fmla="*/ 933148 w 2046803"/>
              <a:gd name="connsiteY6529" fmla="*/ 899638 h 2191719"/>
              <a:gd name="connsiteX6530" fmla="*/ 933040 w 2046803"/>
              <a:gd name="connsiteY6530" fmla="*/ 899206 h 2191719"/>
              <a:gd name="connsiteX6531" fmla="*/ 932715 w 2046803"/>
              <a:gd name="connsiteY6531" fmla="*/ 898809 h 2191719"/>
              <a:gd name="connsiteX6532" fmla="*/ 932283 w 2046803"/>
              <a:gd name="connsiteY6532" fmla="*/ 898809 h 2191719"/>
              <a:gd name="connsiteX6533" fmla="*/ 931634 w 2046803"/>
              <a:gd name="connsiteY6533" fmla="*/ 898377 h 2191719"/>
              <a:gd name="connsiteX6534" fmla="*/ 931345 w 2046803"/>
              <a:gd name="connsiteY6534" fmla="*/ 897945 h 2191719"/>
              <a:gd name="connsiteX6535" fmla="*/ 931309 w 2046803"/>
              <a:gd name="connsiteY6535" fmla="*/ 897981 h 2191719"/>
              <a:gd name="connsiteX6536" fmla="*/ 930985 w 2046803"/>
              <a:gd name="connsiteY6536" fmla="*/ 898197 h 2191719"/>
              <a:gd name="connsiteX6537" fmla="*/ 930047 w 2046803"/>
              <a:gd name="connsiteY6537" fmla="*/ 898809 h 2191719"/>
              <a:gd name="connsiteX6538" fmla="*/ 929759 w 2046803"/>
              <a:gd name="connsiteY6538" fmla="*/ 898809 h 2191719"/>
              <a:gd name="connsiteX6539" fmla="*/ 929110 w 2046803"/>
              <a:gd name="connsiteY6539" fmla="*/ 898593 h 2191719"/>
              <a:gd name="connsiteX6540" fmla="*/ 927667 w 2046803"/>
              <a:gd name="connsiteY6540" fmla="*/ 897836 h 2191719"/>
              <a:gd name="connsiteX6541" fmla="*/ 926694 w 2046803"/>
              <a:gd name="connsiteY6541" fmla="*/ 897404 h 2191719"/>
              <a:gd name="connsiteX6542" fmla="*/ 924819 w 2046803"/>
              <a:gd name="connsiteY6542" fmla="*/ 897404 h 2191719"/>
              <a:gd name="connsiteX6543" fmla="*/ 923953 w 2046803"/>
              <a:gd name="connsiteY6543" fmla="*/ 896899 h 2191719"/>
              <a:gd name="connsiteX6544" fmla="*/ 832185 w 2046803"/>
              <a:gd name="connsiteY6544" fmla="*/ 896899 h 2191719"/>
              <a:gd name="connsiteX6545" fmla="*/ 831536 w 2046803"/>
              <a:gd name="connsiteY6545" fmla="*/ 897981 h 2191719"/>
              <a:gd name="connsiteX6546" fmla="*/ 831140 w 2046803"/>
              <a:gd name="connsiteY6546" fmla="*/ 899098 h 2191719"/>
              <a:gd name="connsiteX6547" fmla="*/ 831140 w 2046803"/>
              <a:gd name="connsiteY6547" fmla="*/ 899134 h 2191719"/>
              <a:gd name="connsiteX6548" fmla="*/ 831536 w 2046803"/>
              <a:gd name="connsiteY6548" fmla="*/ 897981 h 2191719"/>
              <a:gd name="connsiteX6549" fmla="*/ 831753 w 2046803"/>
              <a:gd name="connsiteY6549" fmla="*/ 897692 h 2191719"/>
              <a:gd name="connsiteX6550" fmla="*/ 872895 w 2046803"/>
              <a:gd name="connsiteY6550" fmla="*/ 896683 h 2191719"/>
              <a:gd name="connsiteX6551" fmla="*/ 872967 w 2046803"/>
              <a:gd name="connsiteY6551" fmla="*/ 896935 h 2191719"/>
              <a:gd name="connsiteX6552" fmla="*/ 873003 w 2046803"/>
              <a:gd name="connsiteY6552" fmla="*/ 897188 h 2191719"/>
              <a:gd name="connsiteX6553" fmla="*/ 873003 w 2046803"/>
              <a:gd name="connsiteY6553" fmla="*/ 897152 h 2191719"/>
              <a:gd name="connsiteX6554" fmla="*/ 839181 w 2046803"/>
              <a:gd name="connsiteY6554" fmla="*/ 896287 h 2191719"/>
              <a:gd name="connsiteX6555" fmla="*/ 838928 w 2046803"/>
              <a:gd name="connsiteY6555" fmla="*/ 896359 h 2191719"/>
              <a:gd name="connsiteX6556" fmla="*/ 838892 w 2046803"/>
              <a:gd name="connsiteY6556" fmla="*/ 896395 h 2191719"/>
              <a:gd name="connsiteX6557" fmla="*/ 838928 w 2046803"/>
              <a:gd name="connsiteY6557" fmla="*/ 896395 h 2191719"/>
              <a:gd name="connsiteX6558" fmla="*/ 838928 w 2046803"/>
              <a:gd name="connsiteY6558" fmla="*/ 896359 h 2191719"/>
              <a:gd name="connsiteX6559" fmla="*/ 839181 w 2046803"/>
              <a:gd name="connsiteY6559" fmla="*/ 896287 h 2191719"/>
              <a:gd name="connsiteX6560" fmla="*/ 839217 w 2046803"/>
              <a:gd name="connsiteY6560" fmla="*/ 896323 h 2191719"/>
              <a:gd name="connsiteX6561" fmla="*/ 860491 w 2046803"/>
              <a:gd name="connsiteY6561" fmla="*/ 896251 h 2191719"/>
              <a:gd name="connsiteX6562" fmla="*/ 860275 w 2046803"/>
              <a:gd name="connsiteY6562" fmla="*/ 896467 h 2191719"/>
              <a:gd name="connsiteX6563" fmla="*/ 859770 w 2046803"/>
              <a:gd name="connsiteY6563" fmla="*/ 896467 h 2191719"/>
              <a:gd name="connsiteX6564" fmla="*/ 860275 w 2046803"/>
              <a:gd name="connsiteY6564" fmla="*/ 896467 h 2191719"/>
              <a:gd name="connsiteX6565" fmla="*/ 860491 w 2046803"/>
              <a:gd name="connsiteY6565" fmla="*/ 896251 h 2191719"/>
              <a:gd name="connsiteX6566" fmla="*/ 861356 w 2046803"/>
              <a:gd name="connsiteY6566" fmla="*/ 896251 h 2191719"/>
              <a:gd name="connsiteX6567" fmla="*/ 875455 w 2046803"/>
              <a:gd name="connsiteY6567" fmla="*/ 896034 h 2191719"/>
              <a:gd name="connsiteX6568" fmla="*/ 875095 w 2046803"/>
              <a:gd name="connsiteY6568" fmla="*/ 896359 h 2191719"/>
              <a:gd name="connsiteX6569" fmla="*/ 875022 w 2046803"/>
              <a:gd name="connsiteY6569" fmla="*/ 896575 h 2191719"/>
              <a:gd name="connsiteX6570" fmla="*/ 875059 w 2046803"/>
              <a:gd name="connsiteY6570" fmla="*/ 896539 h 2191719"/>
              <a:gd name="connsiteX6571" fmla="*/ 875095 w 2046803"/>
              <a:gd name="connsiteY6571" fmla="*/ 896359 h 2191719"/>
              <a:gd name="connsiteX6572" fmla="*/ 875311 w 2046803"/>
              <a:gd name="connsiteY6572" fmla="*/ 896215 h 2191719"/>
              <a:gd name="connsiteX6573" fmla="*/ 940143 w 2046803"/>
              <a:gd name="connsiteY6573" fmla="*/ 895962 h 2191719"/>
              <a:gd name="connsiteX6574" fmla="*/ 940179 w 2046803"/>
              <a:gd name="connsiteY6574" fmla="*/ 895962 h 2191719"/>
              <a:gd name="connsiteX6575" fmla="*/ 1474489 w 2046803"/>
              <a:gd name="connsiteY6575" fmla="*/ 895926 h 2191719"/>
              <a:gd name="connsiteX6576" fmla="*/ 1473948 w 2046803"/>
              <a:gd name="connsiteY6576" fmla="*/ 896467 h 2191719"/>
              <a:gd name="connsiteX6577" fmla="*/ 1474489 w 2046803"/>
              <a:gd name="connsiteY6577" fmla="*/ 895926 h 2191719"/>
              <a:gd name="connsiteX6578" fmla="*/ 1474561 w 2046803"/>
              <a:gd name="connsiteY6578" fmla="*/ 895926 h 2191719"/>
              <a:gd name="connsiteX6579" fmla="*/ 938845 w 2046803"/>
              <a:gd name="connsiteY6579" fmla="*/ 895854 h 2191719"/>
              <a:gd name="connsiteX6580" fmla="*/ 938845 w 2046803"/>
              <a:gd name="connsiteY6580" fmla="*/ 895890 h 2191719"/>
              <a:gd name="connsiteX6581" fmla="*/ 939711 w 2046803"/>
              <a:gd name="connsiteY6581" fmla="*/ 895890 h 2191719"/>
              <a:gd name="connsiteX6582" fmla="*/ 939711 w 2046803"/>
              <a:gd name="connsiteY6582" fmla="*/ 895854 h 2191719"/>
              <a:gd name="connsiteX6583" fmla="*/ 891573 w 2046803"/>
              <a:gd name="connsiteY6583" fmla="*/ 895818 h 2191719"/>
              <a:gd name="connsiteX6584" fmla="*/ 891573 w 2046803"/>
              <a:gd name="connsiteY6584" fmla="*/ 895854 h 2191719"/>
              <a:gd name="connsiteX6585" fmla="*/ 891898 w 2046803"/>
              <a:gd name="connsiteY6585" fmla="*/ 896142 h 2191719"/>
              <a:gd name="connsiteX6586" fmla="*/ 938845 w 2046803"/>
              <a:gd name="connsiteY6586" fmla="*/ 895602 h 2191719"/>
              <a:gd name="connsiteX6587" fmla="*/ 938773 w 2046803"/>
              <a:gd name="connsiteY6587" fmla="*/ 895890 h 2191719"/>
              <a:gd name="connsiteX6588" fmla="*/ 891573 w 2046803"/>
              <a:gd name="connsiteY6588" fmla="*/ 895386 h 2191719"/>
              <a:gd name="connsiteX6589" fmla="*/ 891537 w 2046803"/>
              <a:gd name="connsiteY6589" fmla="*/ 895422 h 2191719"/>
              <a:gd name="connsiteX6590" fmla="*/ 891537 w 2046803"/>
              <a:gd name="connsiteY6590" fmla="*/ 895458 h 2191719"/>
              <a:gd name="connsiteX6591" fmla="*/ 891573 w 2046803"/>
              <a:gd name="connsiteY6591" fmla="*/ 895422 h 2191719"/>
              <a:gd name="connsiteX6592" fmla="*/ 937980 w 2046803"/>
              <a:gd name="connsiteY6592" fmla="*/ 895314 h 2191719"/>
              <a:gd name="connsiteX6593" fmla="*/ 937980 w 2046803"/>
              <a:gd name="connsiteY6593" fmla="*/ 895350 h 2191719"/>
              <a:gd name="connsiteX6594" fmla="*/ 938521 w 2046803"/>
              <a:gd name="connsiteY6594" fmla="*/ 895350 h 2191719"/>
              <a:gd name="connsiteX6595" fmla="*/ 938917 w 2046803"/>
              <a:gd name="connsiteY6595" fmla="*/ 895566 h 2191719"/>
              <a:gd name="connsiteX6596" fmla="*/ 938917 w 2046803"/>
              <a:gd name="connsiteY6596" fmla="*/ 895530 h 2191719"/>
              <a:gd name="connsiteX6597" fmla="*/ 938521 w 2046803"/>
              <a:gd name="connsiteY6597" fmla="*/ 895314 h 2191719"/>
              <a:gd name="connsiteX6598" fmla="*/ 859626 w 2046803"/>
              <a:gd name="connsiteY6598" fmla="*/ 895278 h 2191719"/>
              <a:gd name="connsiteX6599" fmla="*/ 859373 w 2046803"/>
              <a:gd name="connsiteY6599" fmla="*/ 895422 h 2191719"/>
              <a:gd name="connsiteX6600" fmla="*/ 859157 w 2046803"/>
              <a:gd name="connsiteY6600" fmla="*/ 895746 h 2191719"/>
              <a:gd name="connsiteX6601" fmla="*/ 858724 w 2046803"/>
              <a:gd name="connsiteY6601" fmla="*/ 896034 h 2191719"/>
              <a:gd name="connsiteX6602" fmla="*/ 858400 w 2046803"/>
              <a:gd name="connsiteY6602" fmla="*/ 896179 h 2191719"/>
              <a:gd name="connsiteX6603" fmla="*/ 857570 w 2046803"/>
              <a:gd name="connsiteY6603" fmla="*/ 896179 h 2191719"/>
              <a:gd name="connsiteX6604" fmla="*/ 857029 w 2046803"/>
              <a:gd name="connsiteY6604" fmla="*/ 896251 h 2191719"/>
              <a:gd name="connsiteX6605" fmla="*/ 856633 w 2046803"/>
              <a:gd name="connsiteY6605" fmla="*/ 896467 h 2191719"/>
              <a:gd name="connsiteX6606" fmla="*/ 855479 w 2046803"/>
              <a:gd name="connsiteY6606" fmla="*/ 896467 h 2191719"/>
              <a:gd name="connsiteX6607" fmla="*/ 855190 w 2046803"/>
              <a:gd name="connsiteY6607" fmla="*/ 896179 h 2191719"/>
              <a:gd name="connsiteX6608" fmla="*/ 855479 w 2046803"/>
              <a:gd name="connsiteY6608" fmla="*/ 896467 h 2191719"/>
              <a:gd name="connsiteX6609" fmla="*/ 856633 w 2046803"/>
              <a:gd name="connsiteY6609" fmla="*/ 896467 h 2191719"/>
              <a:gd name="connsiteX6610" fmla="*/ 857029 w 2046803"/>
              <a:gd name="connsiteY6610" fmla="*/ 896251 h 2191719"/>
              <a:gd name="connsiteX6611" fmla="*/ 857570 w 2046803"/>
              <a:gd name="connsiteY6611" fmla="*/ 896179 h 2191719"/>
              <a:gd name="connsiteX6612" fmla="*/ 858400 w 2046803"/>
              <a:gd name="connsiteY6612" fmla="*/ 896179 h 2191719"/>
              <a:gd name="connsiteX6613" fmla="*/ 858724 w 2046803"/>
              <a:gd name="connsiteY6613" fmla="*/ 896034 h 2191719"/>
              <a:gd name="connsiteX6614" fmla="*/ 859157 w 2046803"/>
              <a:gd name="connsiteY6614" fmla="*/ 895782 h 2191719"/>
              <a:gd name="connsiteX6615" fmla="*/ 859373 w 2046803"/>
              <a:gd name="connsiteY6615" fmla="*/ 895458 h 2191719"/>
              <a:gd name="connsiteX6616" fmla="*/ 859590 w 2046803"/>
              <a:gd name="connsiteY6616" fmla="*/ 895314 h 2191719"/>
              <a:gd name="connsiteX6617" fmla="*/ 892691 w 2046803"/>
              <a:gd name="connsiteY6617" fmla="*/ 894989 h 2191719"/>
              <a:gd name="connsiteX6618" fmla="*/ 892619 w 2046803"/>
              <a:gd name="connsiteY6618" fmla="*/ 895169 h 2191719"/>
              <a:gd name="connsiteX6619" fmla="*/ 892619 w 2046803"/>
              <a:gd name="connsiteY6619" fmla="*/ 895133 h 2191719"/>
              <a:gd name="connsiteX6620" fmla="*/ 892691 w 2046803"/>
              <a:gd name="connsiteY6620" fmla="*/ 895025 h 2191719"/>
              <a:gd name="connsiteX6621" fmla="*/ 876825 w 2046803"/>
              <a:gd name="connsiteY6621" fmla="*/ 894557 h 2191719"/>
              <a:gd name="connsiteX6622" fmla="*/ 876393 w 2046803"/>
              <a:gd name="connsiteY6622" fmla="*/ 894953 h 2191719"/>
              <a:gd name="connsiteX6623" fmla="*/ 876068 w 2046803"/>
              <a:gd name="connsiteY6623" fmla="*/ 895386 h 2191719"/>
              <a:gd name="connsiteX6624" fmla="*/ 875780 w 2046803"/>
              <a:gd name="connsiteY6624" fmla="*/ 895710 h 2191719"/>
              <a:gd name="connsiteX6625" fmla="*/ 876068 w 2046803"/>
              <a:gd name="connsiteY6625" fmla="*/ 895422 h 2191719"/>
              <a:gd name="connsiteX6626" fmla="*/ 876393 w 2046803"/>
              <a:gd name="connsiteY6626" fmla="*/ 894989 h 2191719"/>
              <a:gd name="connsiteX6627" fmla="*/ 876825 w 2046803"/>
              <a:gd name="connsiteY6627" fmla="*/ 894557 h 2191719"/>
              <a:gd name="connsiteX6628" fmla="*/ 877042 w 2046803"/>
              <a:gd name="connsiteY6628" fmla="*/ 894557 h 2191719"/>
              <a:gd name="connsiteX6629" fmla="*/ 877330 w 2046803"/>
              <a:gd name="connsiteY6629" fmla="*/ 894665 h 2191719"/>
              <a:gd name="connsiteX6630" fmla="*/ 877655 w 2046803"/>
              <a:gd name="connsiteY6630" fmla="*/ 894881 h 2191719"/>
              <a:gd name="connsiteX6631" fmla="*/ 878196 w 2046803"/>
              <a:gd name="connsiteY6631" fmla="*/ 895205 h 2191719"/>
              <a:gd name="connsiteX6632" fmla="*/ 878592 w 2046803"/>
              <a:gd name="connsiteY6632" fmla="*/ 895638 h 2191719"/>
              <a:gd name="connsiteX6633" fmla="*/ 878881 w 2046803"/>
              <a:gd name="connsiteY6633" fmla="*/ 895746 h 2191719"/>
              <a:gd name="connsiteX6634" fmla="*/ 879133 w 2046803"/>
              <a:gd name="connsiteY6634" fmla="*/ 895818 h 2191719"/>
              <a:gd name="connsiteX6635" fmla="*/ 878592 w 2046803"/>
              <a:gd name="connsiteY6635" fmla="*/ 895602 h 2191719"/>
              <a:gd name="connsiteX6636" fmla="*/ 878196 w 2046803"/>
              <a:gd name="connsiteY6636" fmla="*/ 895169 h 2191719"/>
              <a:gd name="connsiteX6637" fmla="*/ 877655 w 2046803"/>
              <a:gd name="connsiteY6637" fmla="*/ 894845 h 2191719"/>
              <a:gd name="connsiteX6638" fmla="*/ 877330 w 2046803"/>
              <a:gd name="connsiteY6638" fmla="*/ 894665 h 2191719"/>
              <a:gd name="connsiteX6639" fmla="*/ 877042 w 2046803"/>
              <a:gd name="connsiteY6639" fmla="*/ 894557 h 2191719"/>
              <a:gd name="connsiteX6640" fmla="*/ 924494 w 2046803"/>
              <a:gd name="connsiteY6640" fmla="*/ 894413 h 2191719"/>
              <a:gd name="connsiteX6641" fmla="*/ 924711 w 2046803"/>
              <a:gd name="connsiteY6641" fmla="*/ 894413 h 2191719"/>
              <a:gd name="connsiteX6642" fmla="*/ 892799 w 2046803"/>
              <a:gd name="connsiteY6642" fmla="*/ 894377 h 2191719"/>
              <a:gd name="connsiteX6643" fmla="*/ 892691 w 2046803"/>
              <a:gd name="connsiteY6643" fmla="*/ 894593 h 2191719"/>
              <a:gd name="connsiteX6644" fmla="*/ 923953 w 2046803"/>
              <a:gd name="connsiteY6644" fmla="*/ 894304 h 2191719"/>
              <a:gd name="connsiteX6645" fmla="*/ 924061 w 2046803"/>
              <a:gd name="connsiteY6645" fmla="*/ 894304 h 2191719"/>
              <a:gd name="connsiteX6646" fmla="*/ 924314 w 2046803"/>
              <a:gd name="connsiteY6646" fmla="*/ 894377 h 2191719"/>
              <a:gd name="connsiteX6647" fmla="*/ 924386 w 2046803"/>
              <a:gd name="connsiteY6647" fmla="*/ 894377 h 2191719"/>
              <a:gd name="connsiteX6648" fmla="*/ 924061 w 2046803"/>
              <a:gd name="connsiteY6648" fmla="*/ 894304 h 2191719"/>
              <a:gd name="connsiteX6649" fmla="*/ 1476075 w 2046803"/>
              <a:gd name="connsiteY6649" fmla="*/ 894268 h 2191719"/>
              <a:gd name="connsiteX6650" fmla="*/ 1475751 w 2046803"/>
              <a:gd name="connsiteY6650" fmla="*/ 895097 h 2191719"/>
              <a:gd name="connsiteX6651" fmla="*/ 1475246 w 2046803"/>
              <a:gd name="connsiteY6651" fmla="*/ 895818 h 2191719"/>
              <a:gd name="connsiteX6652" fmla="*/ 1475751 w 2046803"/>
              <a:gd name="connsiteY6652" fmla="*/ 895133 h 2191719"/>
              <a:gd name="connsiteX6653" fmla="*/ 871777 w 2046803"/>
              <a:gd name="connsiteY6653" fmla="*/ 894160 h 2191719"/>
              <a:gd name="connsiteX6654" fmla="*/ 871958 w 2046803"/>
              <a:gd name="connsiteY6654" fmla="*/ 894665 h 2191719"/>
              <a:gd name="connsiteX6655" fmla="*/ 872246 w 2046803"/>
              <a:gd name="connsiteY6655" fmla="*/ 895205 h 2191719"/>
              <a:gd name="connsiteX6656" fmla="*/ 872426 w 2046803"/>
              <a:gd name="connsiteY6656" fmla="*/ 895638 h 2191719"/>
              <a:gd name="connsiteX6657" fmla="*/ 872570 w 2046803"/>
              <a:gd name="connsiteY6657" fmla="*/ 896034 h 2191719"/>
              <a:gd name="connsiteX6658" fmla="*/ 872246 w 2046803"/>
              <a:gd name="connsiteY6658" fmla="*/ 895169 h 2191719"/>
              <a:gd name="connsiteX6659" fmla="*/ 871958 w 2046803"/>
              <a:gd name="connsiteY6659" fmla="*/ 894665 h 2191719"/>
              <a:gd name="connsiteX6660" fmla="*/ 881008 w 2046803"/>
              <a:gd name="connsiteY6660" fmla="*/ 893836 h 2191719"/>
              <a:gd name="connsiteX6661" fmla="*/ 880900 w 2046803"/>
              <a:gd name="connsiteY6661" fmla="*/ 894016 h 2191719"/>
              <a:gd name="connsiteX6662" fmla="*/ 880792 w 2046803"/>
              <a:gd name="connsiteY6662" fmla="*/ 894232 h 2191719"/>
              <a:gd name="connsiteX6663" fmla="*/ 880359 w 2046803"/>
              <a:gd name="connsiteY6663" fmla="*/ 894953 h 2191719"/>
              <a:gd name="connsiteX6664" fmla="*/ 880323 w 2046803"/>
              <a:gd name="connsiteY6664" fmla="*/ 895061 h 2191719"/>
              <a:gd name="connsiteX6665" fmla="*/ 880251 w 2046803"/>
              <a:gd name="connsiteY6665" fmla="*/ 895205 h 2191719"/>
              <a:gd name="connsiteX6666" fmla="*/ 880179 w 2046803"/>
              <a:gd name="connsiteY6666" fmla="*/ 895422 h 2191719"/>
              <a:gd name="connsiteX6667" fmla="*/ 880071 w 2046803"/>
              <a:gd name="connsiteY6667" fmla="*/ 895602 h 2191719"/>
              <a:gd name="connsiteX6668" fmla="*/ 879962 w 2046803"/>
              <a:gd name="connsiteY6668" fmla="*/ 895926 h 2191719"/>
              <a:gd name="connsiteX6669" fmla="*/ 880035 w 2046803"/>
              <a:gd name="connsiteY6669" fmla="*/ 895782 h 2191719"/>
              <a:gd name="connsiteX6670" fmla="*/ 880071 w 2046803"/>
              <a:gd name="connsiteY6670" fmla="*/ 895638 h 2191719"/>
              <a:gd name="connsiteX6671" fmla="*/ 880143 w 2046803"/>
              <a:gd name="connsiteY6671" fmla="*/ 895530 h 2191719"/>
              <a:gd name="connsiteX6672" fmla="*/ 880179 w 2046803"/>
              <a:gd name="connsiteY6672" fmla="*/ 895422 h 2191719"/>
              <a:gd name="connsiteX6673" fmla="*/ 880215 w 2046803"/>
              <a:gd name="connsiteY6673" fmla="*/ 895350 h 2191719"/>
              <a:gd name="connsiteX6674" fmla="*/ 880251 w 2046803"/>
              <a:gd name="connsiteY6674" fmla="*/ 895241 h 2191719"/>
              <a:gd name="connsiteX6675" fmla="*/ 880323 w 2046803"/>
              <a:gd name="connsiteY6675" fmla="*/ 895133 h 2191719"/>
              <a:gd name="connsiteX6676" fmla="*/ 880323 w 2046803"/>
              <a:gd name="connsiteY6676" fmla="*/ 895061 h 2191719"/>
              <a:gd name="connsiteX6677" fmla="*/ 880359 w 2046803"/>
              <a:gd name="connsiteY6677" fmla="*/ 895025 h 2191719"/>
              <a:gd name="connsiteX6678" fmla="*/ 880359 w 2046803"/>
              <a:gd name="connsiteY6678" fmla="*/ 894989 h 2191719"/>
              <a:gd name="connsiteX6679" fmla="*/ 880792 w 2046803"/>
              <a:gd name="connsiteY6679" fmla="*/ 894232 h 2191719"/>
              <a:gd name="connsiteX6680" fmla="*/ 880900 w 2046803"/>
              <a:gd name="connsiteY6680" fmla="*/ 894016 h 2191719"/>
              <a:gd name="connsiteX6681" fmla="*/ 880972 w 2046803"/>
              <a:gd name="connsiteY6681" fmla="*/ 893944 h 2191719"/>
              <a:gd name="connsiteX6682" fmla="*/ 863015 w 2046803"/>
              <a:gd name="connsiteY6682" fmla="*/ 893800 h 2191719"/>
              <a:gd name="connsiteX6683" fmla="*/ 863123 w 2046803"/>
              <a:gd name="connsiteY6683" fmla="*/ 894124 h 2191719"/>
              <a:gd name="connsiteX6684" fmla="*/ 863484 w 2046803"/>
              <a:gd name="connsiteY6684" fmla="*/ 894124 h 2191719"/>
              <a:gd name="connsiteX6685" fmla="*/ 863736 w 2046803"/>
              <a:gd name="connsiteY6685" fmla="*/ 894052 h 2191719"/>
              <a:gd name="connsiteX6686" fmla="*/ 863340 w 2046803"/>
              <a:gd name="connsiteY6686" fmla="*/ 894124 h 2191719"/>
              <a:gd name="connsiteX6687" fmla="*/ 863123 w 2046803"/>
              <a:gd name="connsiteY6687" fmla="*/ 894124 h 2191719"/>
              <a:gd name="connsiteX6688" fmla="*/ 864674 w 2046803"/>
              <a:gd name="connsiteY6688" fmla="*/ 893728 h 2191719"/>
              <a:gd name="connsiteX6689" fmla="*/ 864169 w 2046803"/>
              <a:gd name="connsiteY6689" fmla="*/ 893908 h 2191719"/>
              <a:gd name="connsiteX6690" fmla="*/ 863953 w 2046803"/>
              <a:gd name="connsiteY6690" fmla="*/ 894052 h 2191719"/>
              <a:gd name="connsiteX6691" fmla="*/ 864025 w 2046803"/>
              <a:gd name="connsiteY6691" fmla="*/ 894016 h 2191719"/>
              <a:gd name="connsiteX6692" fmla="*/ 864169 w 2046803"/>
              <a:gd name="connsiteY6692" fmla="*/ 893908 h 2191719"/>
              <a:gd name="connsiteX6693" fmla="*/ 864457 w 2046803"/>
              <a:gd name="connsiteY6693" fmla="*/ 893836 h 2191719"/>
              <a:gd name="connsiteX6694" fmla="*/ 864674 w 2046803"/>
              <a:gd name="connsiteY6694" fmla="*/ 893728 h 2191719"/>
              <a:gd name="connsiteX6695" fmla="*/ 864818 w 2046803"/>
              <a:gd name="connsiteY6695" fmla="*/ 893800 h 2191719"/>
              <a:gd name="connsiteX6696" fmla="*/ 865106 w 2046803"/>
              <a:gd name="connsiteY6696" fmla="*/ 893908 h 2191719"/>
              <a:gd name="connsiteX6697" fmla="*/ 865395 w 2046803"/>
              <a:gd name="connsiteY6697" fmla="*/ 894052 h 2191719"/>
              <a:gd name="connsiteX6698" fmla="*/ 865431 w 2046803"/>
              <a:gd name="connsiteY6698" fmla="*/ 894052 h 2191719"/>
              <a:gd name="connsiteX6699" fmla="*/ 865539 w 2046803"/>
              <a:gd name="connsiteY6699" fmla="*/ 894016 h 2191719"/>
              <a:gd name="connsiteX6700" fmla="*/ 865756 w 2046803"/>
              <a:gd name="connsiteY6700" fmla="*/ 893908 h 2191719"/>
              <a:gd name="connsiteX6701" fmla="*/ 865972 w 2046803"/>
              <a:gd name="connsiteY6701" fmla="*/ 893872 h 2191719"/>
              <a:gd name="connsiteX6702" fmla="*/ 866260 w 2046803"/>
              <a:gd name="connsiteY6702" fmla="*/ 893836 h 2191719"/>
              <a:gd name="connsiteX6703" fmla="*/ 865756 w 2046803"/>
              <a:gd name="connsiteY6703" fmla="*/ 893908 h 2191719"/>
              <a:gd name="connsiteX6704" fmla="*/ 865539 w 2046803"/>
              <a:gd name="connsiteY6704" fmla="*/ 894016 h 2191719"/>
              <a:gd name="connsiteX6705" fmla="*/ 865431 w 2046803"/>
              <a:gd name="connsiteY6705" fmla="*/ 894052 h 2191719"/>
              <a:gd name="connsiteX6706" fmla="*/ 865106 w 2046803"/>
              <a:gd name="connsiteY6706" fmla="*/ 893908 h 2191719"/>
              <a:gd name="connsiteX6707" fmla="*/ 866801 w 2046803"/>
              <a:gd name="connsiteY6707" fmla="*/ 893187 h 2191719"/>
              <a:gd name="connsiteX6708" fmla="*/ 866477 w 2046803"/>
              <a:gd name="connsiteY6708" fmla="*/ 893295 h 2191719"/>
              <a:gd name="connsiteX6709" fmla="*/ 866188 w 2046803"/>
              <a:gd name="connsiteY6709" fmla="*/ 893512 h 2191719"/>
              <a:gd name="connsiteX6710" fmla="*/ 866368 w 2046803"/>
              <a:gd name="connsiteY6710" fmla="*/ 893403 h 2191719"/>
              <a:gd name="connsiteX6711" fmla="*/ 866477 w 2046803"/>
              <a:gd name="connsiteY6711" fmla="*/ 893331 h 2191719"/>
              <a:gd name="connsiteX6712" fmla="*/ 866477 w 2046803"/>
              <a:gd name="connsiteY6712" fmla="*/ 893295 h 2191719"/>
              <a:gd name="connsiteX6713" fmla="*/ 866513 w 2046803"/>
              <a:gd name="connsiteY6713" fmla="*/ 893295 h 2191719"/>
              <a:gd name="connsiteX6714" fmla="*/ 862727 w 2046803"/>
              <a:gd name="connsiteY6714" fmla="*/ 892899 h 2191719"/>
              <a:gd name="connsiteX6715" fmla="*/ 862763 w 2046803"/>
              <a:gd name="connsiteY6715" fmla="*/ 892935 h 2191719"/>
              <a:gd name="connsiteX6716" fmla="*/ 862835 w 2046803"/>
              <a:gd name="connsiteY6716" fmla="*/ 892935 h 2191719"/>
              <a:gd name="connsiteX6717" fmla="*/ 862907 w 2046803"/>
              <a:gd name="connsiteY6717" fmla="*/ 893007 h 2191719"/>
              <a:gd name="connsiteX6718" fmla="*/ 863015 w 2046803"/>
              <a:gd name="connsiteY6718" fmla="*/ 893512 h 2191719"/>
              <a:gd name="connsiteX6719" fmla="*/ 863015 w 2046803"/>
              <a:gd name="connsiteY6719" fmla="*/ 893476 h 2191719"/>
              <a:gd name="connsiteX6720" fmla="*/ 862907 w 2046803"/>
              <a:gd name="connsiteY6720" fmla="*/ 892971 h 2191719"/>
              <a:gd name="connsiteX6721" fmla="*/ 862835 w 2046803"/>
              <a:gd name="connsiteY6721" fmla="*/ 892899 h 2191719"/>
              <a:gd name="connsiteX6722" fmla="*/ 869830 w 2046803"/>
              <a:gd name="connsiteY6722" fmla="*/ 892827 h 2191719"/>
              <a:gd name="connsiteX6723" fmla="*/ 869542 w 2046803"/>
              <a:gd name="connsiteY6723" fmla="*/ 892863 h 2191719"/>
              <a:gd name="connsiteX6724" fmla="*/ 869217 w 2046803"/>
              <a:gd name="connsiteY6724" fmla="*/ 893079 h 2191719"/>
              <a:gd name="connsiteX6725" fmla="*/ 868929 w 2046803"/>
              <a:gd name="connsiteY6725" fmla="*/ 893187 h 2191719"/>
              <a:gd name="connsiteX6726" fmla="*/ 868604 w 2046803"/>
              <a:gd name="connsiteY6726" fmla="*/ 893295 h 2191719"/>
              <a:gd name="connsiteX6727" fmla="*/ 868460 w 2046803"/>
              <a:gd name="connsiteY6727" fmla="*/ 893403 h 2191719"/>
              <a:gd name="connsiteX6728" fmla="*/ 868280 w 2046803"/>
              <a:gd name="connsiteY6728" fmla="*/ 893512 h 2191719"/>
              <a:gd name="connsiteX6729" fmla="*/ 867739 w 2046803"/>
              <a:gd name="connsiteY6729" fmla="*/ 892863 h 2191719"/>
              <a:gd name="connsiteX6730" fmla="*/ 867522 w 2046803"/>
              <a:gd name="connsiteY6730" fmla="*/ 892863 h 2191719"/>
              <a:gd name="connsiteX6731" fmla="*/ 867306 w 2046803"/>
              <a:gd name="connsiteY6731" fmla="*/ 892971 h 2191719"/>
              <a:gd name="connsiteX6732" fmla="*/ 867522 w 2046803"/>
              <a:gd name="connsiteY6732" fmla="*/ 892899 h 2191719"/>
              <a:gd name="connsiteX6733" fmla="*/ 867739 w 2046803"/>
              <a:gd name="connsiteY6733" fmla="*/ 892899 h 2191719"/>
              <a:gd name="connsiteX6734" fmla="*/ 868244 w 2046803"/>
              <a:gd name="connsiteY6734" fmla="*/ 893512 h 2191719"/>
              <a:gd name="connsiteX6735" fmla="*/ 868316 w 2046803"/>
              <a:gd name="connsiteY6735" fmla="*/ 893512 h 2191719"/>
              <a:gd name="connsiteX6736" fmla="*/ 868460 w 2046803"/>
              <a:gd name="connsiteY6736" fmla="*/ 893403 h 2191719"/>
              <a:gd name="connsiteX6737" fmla="*/ 868568 w 2046803"/>
              <a:gd name="connsiteY6737" fmla="*/ 893331 h 2191719"/>
              <a:gd name="connsiteX6738" fmla="*/ 868604 w 2046803"/>
              <a:gd name="connsiteY6738" fmla="*/ 893331 h 2191719"/>
              <a:gd name="connsiteX6739" fmla="*/ 868929 w 2046803"/>
              <a:gd name="connsiteY6739" fmla="*/ 893223 h 2191719"/>
              <a:gd name="connsiteX6740" fmla="*/ 869217 w 2046803"/>
              <a:gd name="connsiteY6740" fmla="*/ 893115 h 2191719"/>
              <a:gd name="connsiteX6741" fmla="*/ 869542 w 2046803"/>
              <a:gd name="connsiteY6741" fmla="*/ 892899 h 2191719"/>
              <a:gd name="connsiteX6742" fmla="*/ 869722 w 2046803"/>
              <a:gd name="connsiteY6742" fmla="*/ 892863 h 2191719"/>
              <a:gd name="connsiteX6743" fmla="*/ 870695 w 2046803"/>
              <a:gd name="connsiteY6743" fmla="*/ 892611 h 2191719"/>
              <a:gd name="connsiteX6744" fmla="*/ 871128 w 2046803"/>
              <a:gd name="connsiteY6744" fmla="*/ 892827 h 2191719"/>
              <a:gd name="connsiteX6745" fmla="*/ 871453 w 2046803"/>
              <a:gd name="connsiteY6745" fmla="*/ 893115 h 2191719"/>
              <a:gd name="connsiteX6746" fmla="*/ 871669 w 2046803"/>
              <a:gd name="connsiteY6746" fmla="*/ 893548 h 2191719"/>
              <a:gd name="connsiteX6747" fmla="*/ 871777 w 2046803"/>
              <a:gd name="connsiteY6747" fmla="*/ 893728 h 2191719"/>
              <a:gd name="connsiteX6748" fmla="*/ 871453 w 2046803"/>
              <a:gd name="connsiteY6748" fmla="*/ 893079 h 2191719"/>
              <a:gd name="connsiteX6749" fmla="*/ 871128 w 2046803"/>
              <a:gd name="connsiteY6749" fmla="*/ 892827 h 2191719"/>
              <a:gd name="connsiteX6750" fmla="*/ 880359 w 2046803"/>
              <a:gd name="connsiteY6750" fmla="*/ 892142 h 2191719"/>
              <a:gd name="connsiteX6751" fmla="*/ 880287 w 2046803"/>
              <a:gd name="connsiteY6751" fmla="*/ 892358 h 2191719"/>
              <a:gd name="connsiteX6752" fmla="*/ 863556 w 2046803"/>
              <a:gd name="connsiteY6752" fmla="*/ 892034 h 2191719"/>
              <a:gd name="connsiteX6753" fmla="*/ 863340 w 2046803"/>
              <a:gd name="connsiteY6753" fmla="*/ 892142 h 2191719"/>
              <a:gd name="connsiteX6754" fmla="*/ 863159 w 2046803"/>
              <a:gd name="connsiteY6754" fmla="*/ 892070 h 2191719"/>
              <a:gd name="connsiteX6755" fmla="*/ 863231 w 2046803"/>
              <a:gd name="connsiteY6755" fmla="*/ 892106 h 2191719"/>
              <a:gd name="connsiteX6756" fmla="*/ 863340 w 2046803"/>
              <a:gd name="connsiteY6756" fmla="*/ 892142 h 2191719"/>
              <a:gd name="connsiteX6757" fmla="*/ 863556 w 2046803"/>
              <a:gd name="connsiteY6757" fmla="*/ 892034 h 2191719"/>
              <a:gd name="connsiteX6758" fmla="*/ 863664 w 2046803"/>
              <a:gd name="connsiteY6758" fmla="*/ 892034 h 2191719"/>
              <a:gd name="connsiteX6759" fmla="*/ 863700 w 2046803"/>
              <a:gd name="connsiteY6759" fmla="*/ 892106 h 2191719"/>
              <a:gd name="connsiteX6760" fmla="*/ 863736 w 2046803"/>
              <a:gd name="connsiteY6760" fmla="*/ 892142 h 2191719"/>
              <a:gd name="connsiteX6761" fmla="*/ 863664 w 2046803"/>
              <a:gd name="connsiteY6761" fmla="*/ 892034 h 2191719"/>
              <a:gd name="connsiteX6762" fmla="*/ 894422 w 2046803"/>
              <a:gd name="connsiteY6762" fmla="*/ 890953 h 2191719"/>
              <a:gd name="connsiteX6763" fmla="*/ 894422 w 2046803"/>
              <a:gd name="connsiteY6763" fmla="*/ 890989 h 2191719"/>
              <a:gd name="connsiteX6764" fmla="*/ 894494 w 2046803"/>
              <a:gd name="connsiteY6764" fmla="*/ 891421 h 2191719"/>
              <a:gd name="connsiteX6765" fmla="*/ 894710 w 2046803"/>
              <a:gd name="connsiteY6765" fmla="*/ 891926 h 2191719"/>
              <a:gd name="connsiteX6766" fmla="*/ 894927 w 2046803"/>
              <a:gd name="connsiteY6766" fmla="*/ 892575 h 2191719"/>
              <a:gd name="connsiteX6767" fmla="*/ 895035 w 2046803"/>
              <a:gd name="connsiteY6767" fmla="*/ 892863 h 2191719"/>
              <a:gd name="connsiteX6768" fmla="*/ 894927 w 2046803"/>
              <a:gd name="connsiteY6768" fmla="*/ 892575 h 2191719"/>
              <a:gd name="connsiteX6769" fmla="*/ 894710 w 2046803"/>
              <a:gd name="connsiteY6769" fmla="*/ 891926 h 2191719"/>
              <a:gd name="connsiteX6770" fmla="*/ 894494 w 2046803"/>
              <a:gd name="connsiteY6770" fmla="*/ 891385 h 2191719"/>
              <a:gd name="connsiteX6771" fmla="*/ 862907 w 2046803"/>
              <a:gd name="connsiteY6771" fmla="*/ 890772 h 2191719"/>
              <a:gd name="connsiteX6772" fmla="*/ 862943 w 2046803"/>
              <a:gd name="connsiteY6772" fmla="*/ 890809 h 2191719"/>
              <a:gd name="connsiteX6773" fmla="*/ 863051 w 2046803"/>
              <a:gd name="connsiteY6773" fmla="*/ 890809 h 2191719"/>
              <a:gd name="connsiteX6774" fmla="*/ 863592 w 2046803"/>
              <a:gd name="connsiteY6774" fmla="*/ 891241 h 2191719"/>
              <a:gd name="connsiteX6775" fmla="*/ 863736 w 2046803"/>
              <a:gd name="connsiteY6775" fmla="*/ 891313 h 2191719"/>
              <a:gd name="connsiteX6776" fmla="*/ 863772 w 2046803"/>
              <a:gd name="connsiteY6776" fmla="*/ 891313 h 2191719"/>
              <a:gd name="connsiteX6777" fmla="*/ 863556 w 2046803"/>
              <a:gd name="connsiteY6777" fmla="*/ 891205 h 2191719"/>
              <a:gd name="connsiteX6778" fmla="*/ 863015 w 2046803"/>
              <a:gd name="connsiteY6778" fmla="*/ 890772 h 2191719"/>
              <a:gd name="connsiteX6779" fmla="*/ 880900 w 2046803"/>
              <a:gd name="connsiteY6779" fmla="*/ 890484 h 2191719"/>
              <a:gd name="connsiteX6780" fmla="*/ 880684 w 2046803"/>
              <a:gd name="connsiteY6780" fmla="*/ 890664 h 2191719"/>
              <a:gd name="connsiteX6781" fmla="*/ 880251 w 2046803"/>
              <a:gd name="connsiteY6781" fmla="*/ 891061 h 2191719"/>
              <a:gd name="connsiteX6782" fmla="*/ 880143 w 2046803"/>
              <a:gd name="connsiteY6782" fmla="*/ 891277 h 2191719"/>
              <a:gd name="connsiteX6783" fmla="*/ 880071 w 2046803"/>
              <a:gd name="connsiteY6783" fmla="*/ 891385 h 2191719"/>
              <a:gd name="connsiteX6784" fmla="*/ 880071 w 2046803"/>
              <a:gd name="connsiteY6784" fmla="*/ 891421 h 2191719"/>
              <a:gd name="connsiteX6785" fmla="*/ 880143 w 2046803"/>
              <a:gd name="connsiteY6785" fmla="*/ 891313 h 2191719"/>
              <a:gd name="connsiteX6786" fmla="*/ 880251 w 2046803"/>
              <a:gd name="connsiteY6786" fmla="*/ 891097 h 2191719"/>
              <a:gd name="connsiteX6787" fmla="*/ 880684 w 2046803"/>
              <a:gd name="connsiteY6787" fmla="*/ 890700 h 2191719"/>
              <a:gd name="connsiteX6788" fmla="*/ 894097 w 2046803"/>
              <a:gd name="connsiteY6788" fmla="*/ 890268 h 2191719"/>
              <a:gd name="connsiteX6789" fmla="*/ 894422 w 2046803"/>
              <a:gd name="connsiteY6789" fmla="*/ 890376 h 2191719"/>
              <a:gd name="connsiteX6790" fmla="*/ 894097 w 2046803"/>
              <a:gd name="connsiteY6790" fmla="*/ 890160 h 2191719"/>
              <a:gd name="connsiteX6791" fmla="*/ 894061 w 2046803"/>
              <a:gd name="connsiteY6791" fmla="*/ 890196 h 2191719"/>
              <a:gd name="connsiteX6792" fmla="*/ 862294 w 2046803"/>
              <a:gd name="connsiteY6792" fmla="*/ 890088 h 2191719"/>
              <a:gd name="connsiteX6793" fmla="*/ 862402 w 2046803"/>
              <a:gd name="connsiteY6793" fmla="*/ 890196 h 2191719"/>
              <a:gd name="connsiteX6794" fmla="*/ 862510 w 2046803"/>
              <a:gd name="connsiteY6794" fmla="*/ 890376 h 2191719"/>
              <a:gd name="connsiteX6795" fmla="*/ 862907 w 2046803"/>
              <a:gd name="connsiteY6795" fmla="*/ 890772 h 2191719"/>
              <a:gd name="connsiteX6796" fmla="*/ 862510 w 2046803"/>
              <a:gd name="connsiteY6796" fmla="*/ 890376 h 2191719"/>
              <a:gd name="connsiteX6797" fmla="*/ 896729 w 2046803"/>
              <a:gd name="connsiteY6797" fmla="*/ 889944 h 2191719"/>
              <a:gd name="connsiteX6798" fmla="*/ 896693 w 2046803"/>
              <a:gd name="connsiteY6798" fmla="*/ 889980 h 2191719"/>
              <a:gd name="connsiteX6799" fmla="*/ 896585 w 2046803"/>
              <a:gd name="connsiteY6799" fmla="*/ 890376 h 2191719"/>
              <a:gd name="connsiteX6800" fmla="*/ 896693 w 2046803"/>
              <a:gd name="connsiteY6800" fmla="*/ 889980 h 2191719"/>
              <a:gd name="connsiteX6801" fmla="*/ 866945 w 2046803"/>
              <a:gd name="connsiteY6801" fmla="*/ 889439 h 2191719"/>
              <a:gd name="connsiteX6802" fmla="*/ 867234 w 2046803"/>
              <a:gd name="connsiteY6802" fmla="*/ 889944 h 2191719"/>
              <a:gd name="connsiteX6803" fmla="*/ 880359 w 2046803"/>
              <a:gd name="connsiteY6803" fmla="*/ 888610 h 2191719"/>
              <a:gd name="connsiteX6804" fmla="*/ 880143 w 2046803"/>
              <a:gd name="connsiteY6804" fmla="*/ 888970 h 2191719"/>
              <a:gd name="connsiteX6805" fmla="*/ 880179 w 2046803"/>
              <a:gd name="connsiteY6805" fmla="*/ 888970 h 2191719"/>
              <a:gd name="connsiteX6806" fmla="*/ 880359 w 2046803"/>
              <a:gd name="connsiteY6806" fmla="*/ 888646 h 2191719"/>
              <a:gd name="connsiteX6807" fmla="*/ 896080 w 2046803"/>
              <a:gd name="connsiteY6807" fmla="*/ 888502 h 2191719"/>
              <a:gd name="connsiteX6808" fmla="*/ 896261 w 2046803"/>
              <a:gd name="connsiteY6808" fmla="*/ 888502 h 2191719"/>
              <a:gd name="connsiteX6809" fmla="*/ 896946 w 2046803"/>
              <a:gd name="connsiteY6809" fmla="*/ 888610 h 2191719"/>
              <a:gd name="connsiteX6810" fmla="*/ 897054 w 2046803"/>
              <a:gd name="connsiteY6810" fmla="*/ 888682 h 2191719"/>
              <a:gd name="connsiteX6811" fmla="*/ 897126 w 2046803"/>
              <a:gd name="connsiteY6811" fmla="*/ 888682 h 2191719"/>
              <a:gd name="connsiteX6812" fmla="*/ 896946 w 2046803"/>
              <a:gd name="connsiteY6812" fmla="*/ 888610 h 2191719"/>
              <a:gd name="connsiteX6813" fmla="*/ 896261 w 2046803"/>
              <a:gd name="connsiteY6813" fmla="*/ 888502 h 2191719"/>
              <a:gd name="connsiteX6814" fmla="*/ 1473948 w 2046803"/>
              <a:gd name="connsiteY6814" fmla="*/ 888178 h 2191719"/>
              <a:gd name="connsiteX6815" fmla="*/ 1474128 w 2046803"/>
              <a:gd name="connsiteY6815" fmla="*/ 889007 h 2191719"/>
              <a:gd name="connsiteX6816" fmla="*/ 1474777 w 2046803"/>
              <a:gd name="connsiteY6816" fmla="*/ 889835 h 2191719"/>
              <a:gd name="connsiteX6817" fmla="*/ 1475210 w 2046803"/>
              <a:gd name="connsiteY6817" fmla="*/ 891133 h 2191719"/>
              <a:gd name="connsiteX6818" fmla="*/ 1475534 w 2046803"/>
              <a:gd name="connsiteY6818" fmla="*/ 892358 h 2191719"/>
              <a:gd name="connsiteX6819" fmla="*/ 1475607 w 2046803"/>
              <a:gd name="connsiteY6819" fmla="*/ 893548 h 2191719"/>
              <a:gd name="connsiteX6820" fmla="*/ 1476147 w 2046803"/>
              <a:gd name="connsiteY6820" fmla="*/ 894232 h 2191719"/>
              <a:gd name="connsiteX6821" fmla="*/ 1475607 w 2046803"/>
              <a:gd name="connsiteY6821" fmla="*/ 893512 h 2191719"/>
              <a:gd name="connsiteX6822" fmla="*/ 1475534 w 2046803"/>
              <a:gd name="connsiteY6822" fmla="*/ 892358 h 2191719"/>
              <a:gd name="connsiteX6823" fmla="*/ 1475210 w 2046803"/>
              <a:gd name="connsiteY6823" fmla="*/ 891097 h 2191719"/>
              <a:gd name="connsiteX6824" fmla="*/ 1474777 w 2046803"/>
              <a:gd name="connsiteY6824" fmla="*/ 889835 h 2191719"/>
              <a:gd name="connsiteX6825" fmla="*/ 1474128 w 2046803"/>
              <a:gd name="connsiteY6825" fmla="*/ 888970 h 2191719"/>
              <a:gd name="connsiteX6826" fmla="*/ 919518 w 2046803"/>
              <a:gd name="connsiteY6826" fmla="*/ 887925 h 2191719"/>
              <a:gd name="connsiteX6827" fmla="*/ 919482 w 2046803"/>
              <a:gd name="connsiteY6827" fmla="*/ 887961 h 2191719"/>
              <a:gd name="connsiteX6828" fmla="*/ 919194 w 2046803"/>
              <a:gd name="connsiteY6828" fmla="*/ 888178 h 2191719"/>
              <a:gd name="connsiteX6829" fmla="*/ 919230 w 2046803"/>
              <a:gd name="connsiteY6829" fmla="*/ 888178 h 2191719"/>
              <a:gd name="connsiteX6830" fmla="*/ 919482 w 2046803"/>
              <a:gd name="connsiteY6830" fmla="*/ 887961 h 2191719"/>
              <a:gd name="connsiteX6831" fmla="*/ 919518 w 2046803"/>
              <a:gd name="connsiteY6831" fmla="*/ 887961 h 2191719"/>
              <a:gd name="connsiteX6832" fmla="*/ 896369 w 2046803"/>
              <a:gd name="connsiteY6832" fmla="*/ 887673 h 2191719"/>
              <a:gd name="connsiteX6833" fmla="*/ 896297 w 2046803"/>
              <a:gd name="connsiteY6833" fmla="*/ 887853 h 2191719"/>
              <a:gd name="connsiteX6834" fmla="*/ 896189 w 2046803"/>
              <a:gd name="connsiteY6834" fmla="*/ 888178 h 2191719"/>
              <a:gd name="connsiteX6835" fmla="*/ 896044 w 2046803"/>
              <a:gd name="connsiteY6835" fmla="*/ 888538 h 2191719"/>
              <a:gd name="connsiteX6836" fmla="*/ 896153 w 2046803"/>
              <a:gd name="connsiteY6836" fmla="*/ 888250 h 2191719"/>
              <a:gd name="connsiteX6837" fmla="*/ 896225 w 2046803"/>
              <a:gd name="connsiteY6837" fmla="*/ 888106 h 2191719"/>
              <a:gd name="connsiteX6838" fmla="*/ 896261 w 2046803"/>
              <a:gd name="connsiteY6838" fmla="*/ 887961 h 2191719"/>
              <a:gd name="connsiteX6839" fmla="*/ 896297 w 2046803"/>
              <a:gd name="connsiteY6839" fmla="*/ 887889 h 2191719"/>
              <a:gd name="connsiteX6840" fmla="*/ 896297 w 2046803"/>
              <a:gd name="connsiteY6840" fmla="*/ 887853 h 2191719"/>
              <a:gd name="connsiteX6841" fmla="*/ 896333 w 2046803"/>
              <a:gd name="connsiteY6841" fmla="*/ 887817 h 2191719"/>
              <a:gd name="connsiteX6842" fmla="*/ 895648 w 2046803"/>
              <a:gd name="connsiteY6842" fmla="*/ 887529 h 2191719"/>
              <a:gd name="connsiteX6843" fmla="*/ 895864 w 2046803"/>
              <a:gd name="connsiteY6843" fmla="*/ 887637 h 2191719"/>
              <a:gd name="connsiteX6844" fmla="*/ 896405 w 2046803"/>
              <a:gd name="connsiteY6844" fmla="*/ 887637 h 2191719"/>
              <a:gd name="connsiteX6845" fmla="*/ 895864 w 2046803"/>
              <a:gd name="connsiteY6845" fmla="*/ 887637 h 2191719"/>
              <a:gd name="connsiteX6846" fmla="*/ 879962 w 2046803"/>
              <a:gd name="connsiteY6846" fmla="*/ 886772 h 2191719"/>
              <a:gd name="connsiteX6847" fmla="*/ 879746 w 2046803"/>
              <a:gd name="connsiteY6847" fmla="*/ 886988 h 2191719"/>
              <a:gd name="connsiteX6848" fmla="*/ 879458 w 2046803"/>
              <a:gd name="connsiteY6848" fmla="*/ 887313 h 2191719"/>
              <a:gd name="connsiteX6849" fmla="*/ 879962 w 2046803"/>
              <a:gd name="connsiteY6849" fmla="*/ 886808 h 2191719"/>
              <a:gd name="connsiteX6850" fmla="*/ 869073 w 2046803"/>
              <a:gd name="connsiteY6850" fmla="*/ 886700 h 2191719"/>
              <a:gd name="connsiteX6851" fmla="*/ 869073 w 2046803"/>
              <a:gd name="connsiteY6851" fmla="*/ 886736 h 2191719"/>
              <a:gd name="connsiteX6852" fmla="*/ 869542 w 2046803"/>
              <a:gd name="connsiteY6852" fmla="*/ 887241 h 2191719"/>
              <a:gd name="connsiteX6853" fmla="*/ 869578 w 2046803"/>
              <a:gd name="connsiteY6853" fmla="*/ 887241 h 2191719"/>
              <a:gd name="connsiteX6854" fmla="*/ 894422 w 2046803"/>
              <a:gd name="connsiteY6854" fmla="*/ 886376 h 2191719"/>
              <a:gd name="connsiteX6855" fmla="*/ 894422 w 2046803"/>
              <a:gd name="connsiteY6855" fmla="*/ 886412 h 2191719"/>
              <a:gd name="connsiteX6856" fmla="*/ 894458 w 2046803"/>
              <a:gd name="connsiteY6856" fmla="*/ 886592 h 2191719"/>
              <a:gd name="connsiteX6857" fmla="*/ 894494 w 2046803"/>
              <a:gd name="connsiteY6857" fmla="*/ 886592 h 2191719"/>
              <a:gd name="connsiteX6858" fmla="*/ 894566 w 2046803"/>
              <a:gd name="connsiteY6858" fmla="*/ 886700 h 2191719"/>
              <a:gd name="connsiteX6859" fmla="*/ 894710 w 2046803"/>
              <a:gd name="connsiteY6859" fmla="*/ 886808 h 2191719"/>
              <a:gd name="connsiteX6860" fmla="*/ 894927 w 2046803"/>
              <a:gd name="connsiteY6860" fmla="*/ 887096 h 2191719"/>
              <a:gd name="connsiteX6861" fmla="*/ 895215 w 2046803"/>
              <a:gd name="connsiteY6861" fmla="*/ 887096 h 2191719"/>
              <a:gd name="connsiteX6862" fmla="*/ 895648 w 2046803"/>
              <a:gd name="connsiteY6862" fmla="*/ 887313 h 2191719"/>
              <a:gd name="connsiteX6863" fmla="*/ 895215 w 2046803"/>
              <a:gd name="connsiteY6863" fmla="*/ 887096 h 2191719"/>
              <a:gd name="connsiteX6864" fmla="*/ 894927 w 2046803"/>
              <a:gd name="connsiteY6864" fmla="*/ 887096 h 2191719"/>
              <a:gd name="connsiteX6865" fmla="*/ 894710 w 2046803"/>
              <a:gd name="connsiteY6865" fmla="*/ 886772 h 2191719"/>
              <a:gd name="connsiteX6866" fmla="*/ 894494 w 2046803"/>
              <a:gd name="connsiteY6866" fmla="*/ 886592 h 2191719"/>
              <a:gd name="connsiteX6867" fmla="*/ 857642 w 2046803"/>
              <a:gd name="connsiteY6867" fmla="*/ 886376 h 2191719"/>
              <a:gd name="connsiteX6868" fmla="*/ 857642 w 2046803"/>
              <a:gd name="connsiteY6868" fmla="*/ 886412 h 2191719"/>
              <a:gd name="connsiteX6869" fmla="*/ 858183 w 2046803"/>
              <a:gd name="connsiteY6869" fmla="*/ 886412 h 2191719"/>
              <a:gd name="connsiteX6870" fmla="*/ 858400 w 2046803"/>
              <a:gd name="connsiteY6870" fmla="*/ 886628 h 2191719"/>
              <a:gd name="connsiteX6871" fmla="*/ 858400 w 2046803"/>
              <a:gd name="connsiteY6871" fmla="*/ 886592 h 2191719"/>
              <a:gd name="connsiteX6872" fmla="*/ 858183 w 2046803"/>
              <a:gd name="connsiteY6872" fmla="*/ 886376 h 2191719"/>
              <a:gd name="connsiteX6873" fmla="*/ 894710 w 2046803"/>
              <a:gd name="connsiteY6873" fmla="*/ 885799 h 2191719"/>
              <a:gd name="connsiteX6874" fmla="*/ 894386 w 2046803"/>
              <a:gd name="connsiteY6874" fmla="*/ 886231 h 2191719"/>
              <a:gd name="connsiteX6875" fmla="*/ 894422 w 2046803"/>
              <a:gd name="connsiteY6875" fmla="*/ 886195 h 2191719"/>
              <a:gd name="connsiteX6876" fmla="*/ 896693 w 2046803"/>
              <a:gd name="connsiteY6876" fmla="*/ 885222 h 2191719"/>
              <a:gd name="connsiteX6877" fmla="*/ 896621 w 2046803"/>
              <a:gd name="connsiteY6877" fmla="*/ 885439 h 2191719"/>
              <a:gd name="connsiteX6878" fmla="*/ 896477 w 2046803"/>
              <a:gd name="connsiteY6878" fmla="*/ 885691 h 2191719"/>
              <a:gd name="connsiteX6879" fmla="*/ 896369 w 2046803"/>
              <a:gd name="connsiteY6879" fmla="*/ 885943 h 2191719"/>
              <a:gd name="connsiteX6880" fmla="*/ 896477 w 2046803"/>
              <a:gd name="connsiteY6880" fmla="*/ 885691 h 2191719"/>
              <a:gd name="connsiteX6881" fmla="*/ 896585 w 2046803"/>
              <a:gd name="connsiteY6881" fmla="*/ 885511 h 2191719"/>
              <a:gd name="connsiteX6882" fmla="*/ 896621 w 2046803"/>
              <a:gd name="connsiteY6882" fmla="*/ 885439 h 2191719"/>
              <a:gd name="connsiteX6883" fmla="*/ 896621 w 2046803"/>
              <a:gd name="connsiteY6883" fmla="*/ 885366 h 2191719"/>
              <a:gd name="connsiteX6884" fmla="*/ 1478744 w 2046803"/>
              <a:gd name="connsiteY6884" fmla="*/ 884574 h 2191719"/>
              <a:gd name="connsiteX6885" fmla="*/ 1478671 w 2046803"/>
              <a:gd name="connsiteY6885" fmla="*/ 884646 h 2191719"/>
              <a:gd name="connsiteX6886" fmla="*/ 1477950 w 2046803"/>
              <a:gd name="connsiteY6886" fmla="*/ 885222 h 2191719"/>
              <a:gd name="connsiteX6887" fmla="*/ 1477445 w 2046803"/>
              <a:gd name="connsiteY6887" fmla="*/ 885871 h 2191719"/>
              <a:gd name="connsiteX6888" fmla="*/ 1476436 w 2046803"/>
              <a:gd name="connsiteY6888" fmla="*/ 886267 h 2191719"/>
              <a:gd name="connsiteX6889" fmla="*/ 1476147 w 2046803"/>
              <a:gd name="connsiteY6889" fmla="*/ 886340 h 2191719"/>
              <a:gd name="connsiteX6890" fmla="*/ 1474633 w 2046803"/>
              <a:gd name="connsiteY6890" fmla="*/ 886772 h 2191719"/>
              <a:gd name="connsiteX6891" fmla="*/ 1474633 w 2046803"/>
              <a:gd name="connsiteY6891" fmla="*/ 886808 h 2191719"/>
              <a:gd name="connsiteX6892" fmla="*/ 1474597 w 2046803"/>
              <a:gd name="connsiteY6892" fmla="*/ 886808 h 2191719"/>
              <a:gd name="connsiteX6893" fmla="*/ 1473876 w 2046803"/>
              <a:gd name="connsiteY6893" fmla="*/ 888178 h 2191719"/>
              <a:gd name="connsiteX6894" fmla="*/ 1474597 w 2046803"/>
              <a:gd name="connsiteY6894" fmla="*/ 886844 h 2191719"/>
              <a:gd name="connsiteX6895" fmla="*/ 1474633 w 2046803"/>
              <a:gd name="connsiteY6895" fmla="*/ 886808 h 2191719"/>
              <a:gd name="connsiteX6896" fmla="*/ 1476111 w 2046803"/>
              <a:gd name="connsiteY6896" fmla="*/ 886376 h 2191719"/>
              <a:gd name="connsiteX6897" fmla="*/ 1476436 w 2046803"/>
              <a:gd name="connsiteY6897" fmla="*/ 886267 h 2191719"/>
              <a:gd name="connsiteX6898" fmla="*/ 1476905 w 2046803"/>
              <a:gd name="connsiteY6898" fmla="*/ 886087 h 2191719"/>
              <a:gd name="connsiteX6899" fmla="*/ 1477445 w 2046803"/>
              <a:gd name="connsiteY6899" fmla="*/ 885871 h 2191719"/>
              <a:gd name="connsiteX6900" fmla="*/ 1477950 w 2046803"/>
              <a:gd name="connsiteY6900" fmla="*/ 885222 h 2191719"/>
              <a:gd name="connsiteX6901" fmla="*/ 1478563 w 2046803"/>
              <a:gd name="connsiteY6901" fmla="*/ 884754 h 2191719"/>
              <a:gd name="connsiteX6902" fmla="*/ 856777 w 2046803"/>
              <a:gd name="connsiteY6902" fmla="*/ 884538 h 2191719"/>
              <a:gd name="connsiteX6903" fmla="*/ 856380 w 2046803"/>
              <a:gd name="connsiteY6903" fmla="*/ 884646 h 2191719"/>
              <a:gd name="connsiteX6904" fmla="*/ 856200 w 2046803"/>
              <a:gd name="connsiteY6904" fmla="*/ 884754 h 2191719"/>
              <a:gd name="connsiteX6905" fmla="*/ 856380 w 2046803"/>
              <a:gd name="connsiteY6905" fmla="*/ 884682 h 2191719"/>
              <a:gd name="connsiteX6906" fmla="*/ 856813 w 2046803"/>
              <a:gd name="connsiteY6906" fmla="*/ 884574 h 2191719"/>
              <a:gd name="connsiteX6907" fmla="*/ 880467 w 2046803"/>
              <a:gd name="connsiteY6907" fmla="*/ 884285 h 2191719"/>
              <a:gd name="connsiteX6908" fmla="*/ 880143 w 2046803"/>
              <a:gd name="connsiteY6908" fmla="*/ 884682 h 2191719"/>
              <a:gd name="connsiteX6909" fmla="*/ 879962 w 2046803"/>
              <a:gd name="connsiteY6909" fmla="*/ 885006 h 2191719"/>
              <a:gd name="connsiteX6910" fmla="*/ 880143 w 2046803"/>
              <a:gd name="connsiteY6910" fmla="*/ 884718 h 2191719"/>
              <a:gd name="connsiteX6911" fmla="*/ 856525 w 2046803"/>
              <a:gd name="connsiteY6911" fmla="*/ 883889 h 2191719"/>
              <a:gd name="connsiteX6912" fmla="*/ 856741 w 2046803"/>
              <a:gd name="connsiteY6912" fmla="*/ 884213 h 2191719"/>
              <a:gd name="connsiteX6913" fmla="*/ 856849 w 2046803"/>
              <a:gd name="connsiteY6913" fmla="*/ 884538 h 2191719"/>
              <a:gd name="connsiteX6914" fmla="*/ 856849 w 2046803"/>
              <a:gd name="connsiteY6914" fmla="*/ 884574 h 2191719"/>
              <a:gd name="connsiteX6915" fmla="*/ 856885 w 2046803"/>
              <a:gd name="connsiteY6915" fmla="*/ 884574 h 2191719"/>
              <a:gd name="connsiteX6916" fmla="*/ 856993 w 2046803"/>
              <a:gd name="connsiteY6916" fmla="*/ 884826 h 2191719"/>
              <a:gd name="connsiteX6917" fmla="*/ 856849 w 2046803"/>
              <a:gd name="connsiteY6917" fmla="*/ 884501 h 2191719"/>
              <a:gd name="connsiteX6918" fmla="*/ 856741 w 2046803"/>
              <a:gd name="connsiteY6918" fmla="*/ 884213 h 2191719"/>
              <a:gd name="connsiteX6919" fmla="*/ 1491977 w 2046803"/>
              <a:gd name="connsiteY6919" fmla="*/ 883564 h 2191719"/>
              <a:gd name="connsiteX6920" fmla="*/ 1491220 w 2046803"/>
              <a:gd name="connsiteY6920" fmla="*/ 883997 h 2191719"/>
              <a:gd name="connsiteX6921" fmla="*/ 1490535 w 2046803"/>
              <a:gd name="connsiteY6921" fmla="*/ 884538 h 2191719"/>
              <a:gd name="connsiteX6922" fmla="*/ 1490535 w 2046803"/>
              <a:gd name="connsiteY6922" fmla="*/ 884574 h 2191719"/>
              <a:gd name="connsiteX6923" fmla="*/ 1491220 w 2046803"/>
              <a:gd name="connsiteY6923" fmla="*/ 883997 h 2191719"/>
              <a:gd name="connsiteX6924" fmla="*/ 1491256 w 2046803"/>
              <a:gd name="connsiteY6924" fmla="*/ 883961 h 2191719"/>
              <a:gd name="connsiteX6925" fmla="*/ 1491328 w 2046803"/>
              <a:gd name="connsiteY6925" fmla="*/ 883961 h 2191719"/>
              <a:gd name="connsiteX6926" fmla="*/ 1491580 w 2046803"/>
              <a:gd name="connsiteY6926" fmla="*/ 883781 h 2191719"/>
              <a:gd name="connsiteX6927" fmla="*/ 1494645 w 2046803"/>
              <a:gd name="connsiteY6927" fmla="*/ 883348 h 2191719"/>
              <a:gd name="connsiteX6928" fmla="*/ 1493924 w 2046803"/>
              <a:gd name="connsiteY6928" fmla="*/ 883637 h 2191719"/>
              <a:gd name="connsiteX6929" fmla="*/ 1493275 w 2046803"/>
              <a:gd name="connsiteY6929" fmla="*/ 884069 h 2191719"/>
              <a:gd name="connsiteX6930" fmla="*/ 1493311 w 2046803"/>
              <a:gd name="connsiteY6930" fmla="*/ 884069 h 2191719"/>
              <a:gd name="connsiteX6931" fmla="*/ 1493527 w 2046803"/>
              <a:gd name="connsiteY6931" fmla="*/ 883925 h 2191719"/>
              <a:gd name="connsiteX6932" fmla="*/ 1493708 w 2046803"/>
              <a:gd name="connsiteY6932" fmla="*/ 883781 h 2191719"/>
              <a:gd name="connsiteX6933" fmla="*/ 1493924 w 2046803"/>
              <a:gd name="connsiteY6933" fmla="*/ 883673 h 2191719"/>
              <a:gd name="connsiteX6934" fmla="*/ 1493924 w 2046803"/>
              <a:gd name="connsiteY6934" fmla="*/ 883637 h 2191719"/>
              <a:gd name="connsiteX6935" fmla="*/ 856813 w 2046803"/>
              <a:gd name="connsiteY6935" fmla="*/ 883060 h 2191719"/>
              <a:gd name="connsiteX6936" fmla="*/ 856705 w 2046803"/>
              <a:gd name="connsiteY6936" fmla="*/ 883492 h 2191719"/>
              <a:gd name="connsiteX6937" fmla="*/ 856489 w 2046803"/>
              <a:gd name="connsiteY6937" fmla="*/ 883925 h 2191719"/>
              <a:gd name="connsiteX6938" fmla="*/ 856705 w 2046803"/>
              <a:gd name="connsiteY6938" fmla="*/ 883492 h 2191719"/>
              <a:gd name="connsiteX6939" fmla="*/ 856777 w 2046803"/>
              <a:gd name="connsiteY6939" fmla="*/ 883096 h 2191719"/>
              <a:gd name="connsiteX6940" fmla="*/ 866008 w 2046803"/>
              <a:gd name="connsiteY6940" fmla="*/ 882952 h 2191719"/>
              <a:gd name="connsiteX6941" fmla="*/ 866260 w 2046803"/>
              <a:gd name="connsiteY6941" fmla="*/ 883312 h 2191719"/>
              <a:gd name="connsiteX6942" fmla="*/ 866296 w 2046803"/>
              <a:gd name="connsiteY6942" fmla="*/ 883348 h 2191719"/>
              <a:gd name="connsiteX6943" fmla="*/ 866873 w 2046803"/>
              <a:gd name="connsiteY6943" fmla="*/ 883997 h 2191719"/>
              <a:gd name="connsiteX6944" fmla="*/ 866945 w 2046803"/>
              <a:gd name="connsiteY6944" fmla="*/ 884105 h 2191719"/>
              <a:gd name="connsiteX6945" fmla="*/ 867126 w 2046803"/>
              <a:gd name="connsiteY6945" fmla="*/ 884321 h 2191719"/>
              <a:gd name="connsiteX6946" fmla="*/ 867522 w 2046803"/>
              <a:gd name="connsiteY6946" fmla="*/ 884826 h 2191719"/>
              <a:gd name="connsiteX6947" fmla="*/ 867703 w 2046803"/>
              <a:gd name="connsiteY6947" fmla="*/ 885042 h 2191719"/>
              <a:gd name="connsiteX6948" fmla="*/ 868063 w 2046803"/>
              <a:gd name="connsiteY6948" fmla="*/ 885511 h 2191719"/>
              <a:gd name="connsiteX6949" fmla="*/ 868063 w 2046803"/>
              <a:gd name="connsiteY6949" fmla="*/ 885547 h 2191719"/>
              <a:gd name="connsiteX6950" fmla="*/ 868316 w 2046803"/>
              <a:gd name="connsiteY6950" fmla="*/ 885871 h 2191719"/>
              <a:gd name="connsiteX6951" fmla="*/ 868496 w 2046803"/>
              <a:gd name="connsiteY6951" fmla="*/ 886087 h 2191719"/>
              <a:gd name="connsiteX6952" fmla="*/ 868532 w 2046803"/>
              <a:gd name="connsiteY6952" fmla="*/ 886123 h 2191719"/>
              <a:gd name="connsiteX6953" fmla="*/ 868316 w 2046803"/>
              <a:gd name="connsiteY6953" fmla="*/ 885871 h 2191719"/>
              <a:gd name="connsiteX6954" fmla="*/ 868099 w 2046803"/>
              <a:gd name="connsiteY6954" fmla="*/ 885583 h 2191719"/>
              <a:gd name="connsiteX6955" fmla="*/ 867703 w 2046803"/>
              <a:gd name="connsiteY6955" fmla="*/ 885042 h 2191719"/>
              <a:gd name="connsiteX6956" fmla="*/ 867126 w 2046803"/>
              <a:gd name="connsiteY6956" fmla="*/ 884285 h 2191719"/>
              <a:gd name="connsiteX6957" fmla="*/ 866873 w 2046803"/>
              <a:gd name="connsiteY6957" fmla="*/ 883997 h 2191719"/>
              <a:gd name="connsiteX6958" fmla="*/ 866332 w 2046803"/>
              <a:gd name="connsiteY6958" fmla="*/ 883384 h 2191719"/>
              <a:gd name="connsiteX6959" fmla="*/ 1481664 w 2046803"/>
              <a:gd name="connsiteY6959" fmla="*/ 882519 h 2191719"/>
              <a:gd name="connsiteX6960" fmla="*/ 1480907 w 2046803"/>
              <a:gd name="connsiteY6960" fmla="*/ 883456 h 2191719"/>
              <a:gd name="connsiteX6961" fmla="*/ 1479753 w 2046803"/>
              <a:gd name="connsiteY6961" fmla="*/ 884465 h 2191719"/>
              <a:gd name="connsiteX6962" fmla="*/ 1479789 w 2046803"/>
              <a:gd name="connsiteY6962" fmla="*/ 884465 h 2191719"/>
              <a:gd name="connsiteX6963" fmla="*/ 1480907 w 2046803"/>
              <a:gd name="connsiteY6963" fmla="*/ 883456 h 2191719"/>
              <a:gd name="connsiteX6964" fmla="*/ 1481664 w 2046803"/>
              <a:gd name="connsiteY6964" fmla="*/ 882555 h 2191719"/>
              <a:gd name="connsiteX6965" fmla="*/ 857138 w 2046803"/>
              <a:gd name="connsiteY6965" fmla="*/ 882303 h 2191719"/>
              <a:gd name="connsiteX6966" fmla="*/ 857138 w 2046803"/>
              <a:gd name="connsiteY6966" fmla="*/ 882339 h 2191719"/>
              <a:gd name="connsiteX6967" fmla="*/ 857210 w 2046803"/>
              <a:gd name="connsiteY6967" fmla="*/ 883060 h 2191719"/>
              <a:gd name="connsiteX6968" fmla="*/ 857102 w 2046803"/>
              <a:gd name="connsiteY6968" fmla="*/ 882231 h 2191719"/>
              <a:gd name="connsiteX6969" fmla="*/ 857102 w 2046803"/>
              <a:gd name="connsiteY6969" fmla="*/ 882267 h 2191719"/>
              <a:gd name="connsiteX6970" fmla="*/ 857138 w 2046803"/>
              <a:gd name="connsiteY6970" fmla="*/ 882267 h 2191719"/>
              <a:gd name="connsiteX6971" fmla="*/ 857138 w 2046803"/>
              <a:gd name="connsiteY6971" fmla="*/ 882231 h 2191719"/>
              <a:gd name="connsiteX6972" fmla="*/ 1490679 w 2046803"/>
              <a:gd name="connsiteY6972" fmla="*/ 881798 h 2191719"/>
              <a:gd name="connsiteX6973" fmla="*/ 1490246 w 2046803"/>
              <a:gd name="connsiteY6973" fmla="*/ 882051 h 2191719"/>
              <a:gd name="connsiteX6974" fmla="*/ 1490462 w 2046803"/>
              <a:gd name="connsiteY6974" fmla="*/ 881907 h 2191719"/>
              <a:gd name="connsiteX6975" fmla="*/ 1490679 w 2046803"/>
              <a:gd name="connsiteY6975" fmla="*/ 881798 h 2191719"/>
              <a:gd name="connsiteX6976" fmla="*/ 1490715 w 2046803"/>
              <a:gd name="connsiteY6976" fmla="*/ 881798 h 2191719"/>
              <a:gd name="connsiteX6977" fmla="*/ 1490715 w 2046803"/>
              <a:gd name="connsiteY6977" fmla="*/ 881762 h 2191719"/>
              <a:gd name="connsiteX6978" fmla="*/ 1491580 w 2046803"/>
              <a:gd name="connsiteY6978" fmla="*/ 882087 h 2191719"/>
              <a:gd name="connsiteX6979" fmla="*/ 1492229 w 2046803"/>
              <a:gd name="connsiteY6979" fmla="*/ 882916 h 2191719"/>
              <a:gd name="connsiteX6980" fmla="*/ 1492337 w 2046803"/>
              <a:gd name="connsiteY6980" fmla="*/ 883168 h 2191719"/>
              <a:gd name="connsiteX6981" fmla="*/ 1492374 w 2046803"/>
              <a:gd name="connsiteY6981" fmla="*/ 883240 h 2191719"/>
              <a:gd name="connsiteX6982" fmla="*/ 1492229 w 2046803"/>
              <a:gd name="connsiteY6982" fmla="*/ 882916 h 2191719"/>
              <a:gd name="connsiteX6983" fmla="*/ 1491580 w 2046803"/>
              <a:gd name="connsiteY6983" fmla="*/ 882087 h 2191719"/>
              <a:gd name="connsiteX6984" fmla="*/ 865215 w 2046803"/>
              <a:gd name="connsiteY6984" fmla="*/ 881474 h 2191719"/>
              <a:gd name="connsiteX6985" fmla="*/ 865251 w 2046803"/>
              <a:gd name="connsiteY6985" fmla="*/ 881474 h 2191719"/>
              <a:gd name="connsiteX6986" fmla="*/ 865251 w 2046803"/>
              <a:gd name="connsiteY6986" fmla="*/ 881510 h 2191719"/>
              <a:gd name="connsiteX6987" fmla="*/ 865575 w 2046803"/>
              <a:gd name="connsiteY6987" fmla="*/ 882159 h 2191719"/>
              <a:gd name="connsiteX6988" fmla="*/ 865647 w 2046803"/>
              <a:gd name="connsiteY6988" fmla="*/ 882267 h 2191719"/>
              <a:gd name="connsiteX6989" fmla="*/ 865683 w 2046803"/>
              <a:gd name="connsiteY6989" fmla="*/ 882339 h 2191719"/>
              <a:gd name="connsiteX6990" fmla="*/ 865575 w 2046803"/>
              <a:gd name="connsiteY6990" fmla="*/ 882159 h 2191719"/>
              <a:gd name="connsiteX6991" fmla="*/ 865251 w 2046803"/>
              <a:gd name="connsiteY6991" fmla="*/ 881510 h 2191719"/>
              <a:gd name="connsiteX6992" fmla="*/ 857498 w 2046803"/>
              <a:gd name="connsiteY6992" fmla="*/ 881294 h 2191719"/>
              <a:gd name="connsiteX6993" fmla="*/ 857318 w 2046803"/>
              <a:gd name="connsiteY6993" fmla="*/ 882123 h 2191719"/>
              <a:gd name="connsiteX6994" fmla="*/ 857354 w 2046803"/>
              <a:gd name="connsiteY6994" fmla="*/ 882051 h 2191719"/>
              <a:gd name="connsiteX6995" fmla="*/ 894494 w 2046803"/>
              <a:gd name="connsiteY6995" fmla="*/ 881222 h 2191719"/>
              <a:gd name="connsiteX6996" fmla="*/ 894927 w 2046803"/>
              <a:gd name="connsiteY6996" fmla="*/ 882087 h 2191719"/>
              <a:gd name="connsiteX6997" fmla="*/ 895323 w 2046803"/>
              <a:gd name="connsiteY6997" fmla="*/ 882519 h 2191719"/>
              <a:gd name="connsiteX6998" fmla="*/ 895648 w 2046803"/>
              <a:gd name="connsiteY6998" fmla="*/ 882916 h 2191719"/>
              <a:gd name="connsiteX6999" fmla="*/ 895972 w 2046803"/>
              <a:gd name="connsiteY6999" fmla="*/ 883456 h 2191719"/>
              <a:gd name="connsiteX7000" fmla="*/ 896225 w 2046803"/>
              <a:gd name="connsiteY7000" fmla="*/ 884033 h 2191719"/>
              <a:gd name="connsiteX7001" fmla="*/ 896297 w 2046803"/>
              <a:gd name="connsiteY7001" fmla="*/ 884177 h 2191719"/>
              <a:gd name="connsiteX7002" fmla="*/ 896621 w 2046803"/>
              <a:gd name="connsiteY7002" fmla="*/ 884610 h 2191719"/>
              <a:gd name="connsiteX7003" fmla="*/ 896802 w 2046803"/>
              <a:gd name="connsiteY7003" fmla="*/ 884934 h 2191719"/>
              <a:gd name="connsiteX7004" fmla="*/ 896802 w 2046803"/>
              <a:gd name="connsiteY7004" fmla="*/ 884898 h 2191719"/>
              <a:gd name="connsiteX7005" fmla="*/ 896621 w 2046803"/>
              <a:gd name="connsiteY7005" fmla="*/ 884574 h 2191719"/>
              <a:gd name="connsiteX7006" fmla="*/ 896261 w 2046803"/>
              <a:gd name="connsiteY7006" fmla="*/ 884105 h 2191719"/>
              <a:gd name="connsiteX7007" fmla="*/ 895972 w 2046803"/>
              <a:gd name="connsiteY7007" fmla="*/ 883456 h 2191719"/>
              <a:gd name="connsiteX7008" fmla="*/ 895648 w 2046803"/>
              <a:gd name="connsiteY7008" fmla="*/ 882916 h 2191719"/>
              <a:gd name="connsiteX7009" fmla="*/ 895323 w 2046803"/>
              <a:gd name="connsiteY7009" fmla="*/ 882483 h 2191719"/>
              <a:gd name="connsiteX7010" fmla="*/ 894927 w 2046803"/>
              <a:gd name="connsiteY7010" fmla="*/ 882087 h 2191719"/>
              <a:gd name="connsiteX7011" fmla="*/ 869037 w 2046803"/>
              <a:gd name="connsiteY7011" fmla="*/ 880032 h 2191719"/>
              <a:gd name="connsiteX7012" fmla="*/ 869073 w 2046803"/>
              <a:gd name="connsiteY7012" fmla="*/ 880032 h 2191719"/>
              <a:gd name="connsiteX7013" fmla="*/ 869109 w 2046803"/>
              <a:gd name="connsiteY7013" fmla="*/ 880249 h 2191719"/>
              <a:gd name="connsiteX7014" fmla="*/ 869145 w 2046803"/>
              <a:gd name="connsiteY7014" fmla="*/ 880321 h 2191719"/>
              <a:gd name="connsiteX7015" fmla="*/ 869145 w 2046803"/>
              <a:gd name="connsiteY7015" fmla="*/ 880285 h 2191719"/>
              <a:gd name="connsiteX7016" fmla="*/ 869109 w 2046803"/>
              <a:gd name="connsiteY7016" fmla="*/ 880249 h 2191719"/>
              <a:gd name="connsiteX7017" fmla="*/ 869073 w 2046803"/>
              <a:gd name="connsiteY7017" fmla="*/ 880032 h 2191719"/>
              <a:gd name="connsiteX7018" fmla="*/ 1502830 w 2046803"/>
              <a:gd name="connsiteY7018" fmla="*/ 878303 h 2191719"/>
              <a:gd name="connsiteX7019" fmla="*/ 1502434 w 2046803"/>
              <a:gd name="connsiteY7019" fmla="*/ 878735 h 2191719"/>
              <a:gd name="connsiteX7020" fmla="*/ 1501785 w 2046803"/>
              <a:gd name="connsiteY7020" fmla="*/ 879456 h 2191719"/>
              <a:gd name="connsiteX7021" fmla="*/ 1501280 w 2046803"/>
              <a:gd name="connsiteY7021" fmla="*/ 879672 h 2191719"/>
              <a:gd name="connsiteX7022" fmla="*/ 1499802 w 2046803"/>
              <a:gd name="connsiteY7022" fmla="*/ 880609 h 2191719"/>
              <a:gd name="connsiteX7023" fmla="*/ 1498323 w 2046803"/>
              <a:gd name="connsiteY7023" fmla="*/ 881474 h 2191719"/>
              <a:gd name="connsiteX7024" fmla="*/ 1497277 w 2046803"/>
              <a:gd name="connsiteY7024" fmla="*/ 882483 h 2191719"/>
              <a:gd name="connsiteX7025" fmla="*/ 1496737 w 2046803"/>
              <a:gd name="connsiteY7025" fmla="*/ 883312 h 2191719"/>
              <a:gd name="connsiteX7026" fmla="*/ 1496340 w 2046803"/>
              <a:gd name="connsiteY7026" fmla="*/ 883600 h 2191719"/>
              <a:gd name="connsiteX7027" fmla="*/ 1495186 w 2046803"/>
              <a:gd name="connsiteY7027" fmla="*/ 884321 h 2191719"/>
              <a:gd name="connsiteX7028" fmla="*/ 1495186 w 2046803"/>
              <a:gd name="connsiteY7028" fmla="*/ 884357 h 2191719"/>
              <a:gd name="connsiteX7029" fmla="*/ 1495979 w 2046803"/>
              <a:gd name="connsiteY7029" fmla="*/ 883817 h 2191719"/>
              <a:gd name="connsiteX7030" fmla="*/ 1496340 w 2046803"/>
              <a:gd name="connsiteY7030" fmla="*/ 883600 h 2191719"/>
              <a:gd name="connsiteX7031" fmla="*/ 1496701 w 2046803"/>
              <a:gd name="connsiteY7031" fmla="*/ 883348 h 2191719"/>
              <a:gd name="connsiteX7032" fmla="*/ 1496737 w 2046803"/>
              <a:gd name="connsiteY7032" fmla="*/ 883348 h 2191719"/>
              <a:gd name="connsiteX7033" fmla="*/ 1496737 w 2046803"/>
              <a:gd name="connsiteY7033" fmla="*/ 883312 h 2191719"/>
              <a:gd name="connsiteX7034" fmla="*/ 1497277 w 2046803"/>
              <a:gd name="connsiteY7034" fmla="*/ 882519 h 2191719"/>
              <a:gd name="connsiteX7035" fmla="*/ 1498359 w 2046803"/>
              <a:gd name="connsiteY7035" fmla="*/ 881438 h 2191719"/>
              <a:gd name="connsiteX7036" fmla="*/ 1498395 w 2046803"/>
              <a:gd name="connsiteY7036" fmla="*/ 881438 h 2191719"/>
              <a:gd name="connsiteX7037" fmla="*/ 1498792 w 2046803"/>
              <a:gd name="connsiteY7037" fmla="*/ 881186 h 2191719"/>
              <a:gd name="connsiteX7038" fmla="*/ 1499802 w 2046803"/>
              <a:gd name="connsiteY7038" fmla="*/ 880609 h 2191719"/>
              <a:gd name="connsiteX7039" fmla="*/ 1501280 w 2046803"/>
              <a:gd name="connsiteY7039" fmla="*/ 879672 h 2191719"/>
              <a:gd name="connsiteX7040" fmla="*/ 1501785 w 2046803"/>
              <a:gd name="connsiteY7040" fmla="*/ 879456 h 2191719"/>
              <a:gd name="connsiteX7041" fmla="*/ 1502398 w 2046803"/>
              <a:gd name="connsiteY7041" fmla="*/ 878807 h 2191719"/>
              <a:gd name="connsiteX7042" fmla="*/ 1502470 w 2046803"/>
              <a:gd name="connsiteY7042" fmla="*/ 878699 h 2191719"/>
              <a:gd name="connsiteX7043" fmla="*/ 1502830 w 2046803"/>
              <a:gd name="connsiteY7043" fmla="*/ 878339 h 2191719"/>
              <a:gd name="connsiteX7044" fmla="*/ 1502866 w 2046803"/>
              <a:gd name="connsiteY7044" fmla="*/ 878339 h 2191719"/>
              <a:gd name="connsiteX7045" fmla="*/ 1502903 w 2046803"/>
              <a:gd name="connsiteY7045" fmla="*/ 878303 h 2191719"/>
              <a:gd name="connsiteX7046" fmla="*/ 894350 w 2046803"/>
              <a:gd name="connsiteY7046" fmla="*/ 877834 h 2191719"/>
              <a:gd name="connsiteX7047" fmla="*/ 894241 w 2046803"/>
              <a:gd name="connsiteY7047" fmla="*/ 878951 h 2191719"/>
              <a:gd name="connsiteX7048" fmla="*/ 894169 w 2046803"/>
              <a:gd name="connsiteY7048" fmla="*/ 880321 h 2191719"/>
              <a:gd name="connsiteX7049" fmla="*/ 894169 w 2046803"/>
              <a:gd name="connsiteY7049" fmla="*/ 880429 h 2191719"/>
              <a:gd name="connsiteX7050" fmla="*/ 894494 w 2046803"/>
              <a:gd name="connsiteY7050" fmla="*/ 880429 h 2191719"/>
              <a:gd name="connsiteX7051" fmla="*/ 894494 w 2046803"/>
              <a:gd name="connsiteY7051" fmla="*/ 880393 h 2191719"/>
              <a:gd name="connsiteX7052" fmla="*/ 894169 w 2046803"/>
              <a:gd name="connsiteY7052" fmla="*/ 880393 h 2191719"/>
              <a:gd name="connsiteX7053" fmla="*/ 894169 w 2046803"/>
              <a:gd name="connsiteY7053" fmla="*/ 880321 h 2191719"/>
              <a:gd name="connsiteX7054" fmla="*/ 894241 w 2046803"/>
              <a:gd name="connsiteY7054" fmla="*/ 878951 h 2191719"/>
              <a:gd name="connsiteX7055" fmla="*/ 894350 w 2046803"/>
              <a:gd name="connsiteY7055" fmla="*/ 877834 h 2191719"/>
              <a:gd name="connsiteX7056" fmla="*/ 894386 w 2046803"/>
              <a:gd name="connsiteY7056" fmla="*/ 877870 h 2191719"/>
              <a:gd name="connsiteX7057" fmla="*/ 894386 w 2046803"/>
              <a:gd name="connsiteY7057" fmla="*/ 877834 h 2191719"/>
              <a:gd name="connsiteX7058" fmla="*/ 1487794 w 2046803"/>
              <a:gd name="connsiteY7058" fmla="*/ 877474 h 2191719"/>
              <a:gd name="connsiteX7059" fmla="*/ 1487866 w 2046803"/>
              <a:gd name="connsiteY7059" fmla="*/ 877726 h 2191719"/>
              <a:gd name="connsiteX7060" fmla="*/ 1489056 w 2046803"/>
              <a:gd name="connsiteY7060" fmla="*/ 880429 h 2191719"/>
              <a:gd name="connsiteX7061" fmla="*/ 1489741 w 2046803"/>
              <a:gd name="connsiteY7061" fmla="*/ 881943 h 2191719"/>
              <a:gd name="connsiteX7062" fmla="*/ 1489886 w 2046803"/>
              <a:gd name="connsiteY7062" fmla="*/ 882195 h 2191719"/>
              <a:gd name="connsiteX7063" fmla="*/ 1489056 w 2046803"/>
              <a:gd name="connsiteY7063" fmla="*/ 880393 h 2191719"/>
              <a:gd name="connsiteX7064" fmla="*/ 857138 w 2046803"/>
              <a:gd name="connsiteY7064" fmla="*/ 877402 h 2191719"/>
              <a:gd name="connsiteX7065" fmla="*/ 857102 w 2046803"/>
              <a:gd name="connsiteY7065" fmla="*/ 877438 h 2191719"/>
              <a:gd name="connsiteX7066" fmla="*/ 857138 w 2046803"/>
              <a:gd name="connsiteY7066" fmla="*/ 877402 h 2191719"/>
              <a:gd name="connsiteX7067" fmla="*/ 857246 w 2046803"/>
              <a:gd name="connsiteY7067" fmla="*/ 878050 h 2191719"/>
              <a:gd name="connsiteX7068" fmla="*/ 857318 w 2046803"/>
              <a:gd name="connsiteY7068" fmla="*/ 878735 h 2191719"/>
              <a:gd name="connsiteX7069" fmla="*/ 857534 w 2046803"/>
              <a:gd name="connsiteY7069" fmla="*/ 879816 h 2191719"/>
              <a:gd name="connsiteX7070" fmla="*/ 857318 w 2046803"/>
              <a:gd name="connsiteY7070" fmla="*/ 878735 h 2191719"/>
              <a:gd name="connsiteX7071" fmla="*/ 857246 w 2046803"/>
              <a:gd name="connsiteY7071" fmla="*/ 878050 h 2191719"/>
              <a:gd name="connsiteX7072" fmla="*/ 870407 w 2046803"/>
              <a:gd name="connsiteY7072" fmla="*/ 876537 h 2191719"/>
              <a:gd name="connsiteX7073" fmla="*/ 870984 w 2046803"/>
              <a:gd name="connsiteY7073" fmla="*/ 876645 h 2191719"/>
              <a:gd name="connsiteX7074" fmla="*/ 871308 w 2046803"/>
              <a:gd name="connsiteY7074" fmla="*/ 876753 h 2191719"/>
              <a:gd name="connsiteX7075" fmla="*/ 871849 w 2046803"/>
              <a:gd name="connsiteY7075" fmla="*/ 876537 h 2191719"/>
              <a:gd name="connsiteX7076" fmla="*/ 872246 w 2046803"/>
              <a:gd name="connsiteY7076" fmla="*/ 876753 h 2191719"/>
              <a:gd name="connsiteX7077" fmla="*/ 872570 w 2046803"/>
              <a:gd name="connsiteY7077" fmla="*/ 876645 h 2191719"/>
              <a:gd name="connsiteX7078" fmla="*/ 872246 w 2046803"/>
              <a:gd name="connsiteY7078" fmla="*/ 876753 h 2191719"/>
              <a:gd name="connsiteX7079" fmla="*/ 871849 w 2046803"/>
              <a:gd name="connsiteY7079" fmla="*/ 876537 h 2191719"/>
              <a:gd name="connsiteX7080" fmla="*/ 871308 w 2046803"/>
              <a:gd name="connsiteY7080" fmla="*/ 876753 h 2191719"/>
              <a:gd name="connsiteX7081" fmla="*/ 870984 w 2046803"/>
              <a:gd name="connsiteY7081" fmla="*/ 876645 h 2191719"/>
              <a:gd name="connsiteX7082" fmla="*/ 872751 w 2046803"/>
              <a:gd name="connsiteY7082" fmla="*/ 875924 h 2191719"/>
              <a:gd name="connsiteX7083" fmla="*/ 872570 w 2046803"/>
              <a:gd name="connsiteY7083" fmla="*/ 876212 h 2191719"/>
              <a:gd name="connsiteX7084" fmla="*/ 872570 w 2046803"/>
              <a:gd name="connsiteY7084" fmla="*/ 876248 h 2191719"/>
              <a:gd name="connsiteX7085" fmla="*/ 858364 w 2046803"/>
              <a:gd name="connsiteY7085" fmla="*/ 875708 h 2191719"/>
              <a:gd name="connsiteX7086" fmla="*/ 858291 w 2046803"/>
              <a:gd name="connsiteY7086" fmla="*/ 875888 h 2191719"/>
              <a:gd name="connsiteX7087" fmla="*/ 857859 w 2046803"/>
              <a:gd name="connsiteY7087" fmla="*/ 876537 h 2191719"/>
              <a:gd name="connsiteX7088" fmla="*/ 858219 w 2046803"/>
              <a:gd name="connsiteY7088" fmla="*/ 876032 h 2191719"/>
              <a:gd name="connsiteX7089" fmla="*/ 858364 w 2046803"/>
              <a:gd name="connsiteY7089" fmla="*/ 875744 h 2191719"/>
              <a:gd name="connsiteX7090" fmla="*/ 858400 w 2046803"/>
              <a:gd name="connsiteY7090" fmla="*/ 875744 h 2191719"/>
              <a:gd name="connsiteX7091" fmla="*/ 858400 w 2046803"/>
              <a:gd name="connsiteY7091" fmla="*/ 875708 h 2191719"/>
              <a:gd name="connsiteX7092" fmla="*/ 869830 w 2046803"/>
              <a:gd name="connsiteY7092" fmla="*/ 875383 h 2191719"/>
              <a:gd name="connsiteX7093" fmla="*/ 869542 w 2046803"/>
              <a:gd name="connsiteY7093" fmla="*/ 875491 h 2191719"/>
              <a:gd name="connsiteX7094" fmla="*/ 869830 w 2046803"/>
              <a:gd name="connsiteY7094" fmla="*/ 875383 h 2191719"/>
              <a:gd name="connsiteX7095" fmla="*/ 870263 w 2046803"/>
              <a:gd name="connsiteY7095" fmla="*/ 875383 h 2191719"/>
              <a:gd name="connsiteX7096" fmla="*/ 872498 w 2046803"/>
              <a:gd name="connsiteY7096" fmla="*/ 875311 h 2191719"/>
              <a:gd name="connsiteX7097" fmla="*/ 872823 w 2046803"/>
              <a:gd name="connsiteY7097" fmla="*/ 875960 h 2191719"/>
              <a:gd name="connsiteX7098" fmla="*/ 872823 w 2046803"/>
              <a:gd name="connsiteY7098" fmla="*/ 875924 h 2191719"/>
              <a:gd name="connsiteX7099" fmla="*/ 872607 w 2046803"/>
              <a:gd name="connsiteY7099" fmla="*/ 875527 h 2191719"/>
              <a:gd name="connsiteX7100" fmla="*/ 872462 w 2046803"/>
              <a:gd name="connsiteY7100" fmla="*/ 874879 h 2191719"/>
              <a:gd name="connsiteX7101" fmla="*/ 873003 w 2046803"/>
              <a:gd name="connsiteY7101" fmla="*/ 874951 h 2191719"/>
              <a:gd name="connsiteX7102" fmla="*/ 873724 w 2046803"/>
              <a:gd name="connsiteY7102" fmla="*/ 875275 h 2191719"/>
              <a:gd name="connsiteX7103" fmla="*/ 873760 w 2046803"/>
              <a:gd name="connsiteY7103" fmla="*/ 875311 h 2191719"/>
              <a:gd name="connsiteX7104" fmla="*/ 873724 w 2046803"/>
              <a:gd name="connsiteY7104" fmla="*/ 875275 h 2191719"/>
              <a:gd name="connsiteX7105" fmla="*/ 873003 w 2046803"/>
              <a:gd name="connsiteY7105" fmla="*/ 874951 h 2191719"/>
              <a:gd name="connsiteX7106" fmla="*/ 861104 w 2046803"/>
              <a:gd name="connsiteY7106" fmla="*/ 873653 h 2191719"/>
              <a:gd name="connsiteX7107" fmla="*/ 860996 w 2046803"/>
              <a:gd name="connsiteY7107" fmla="*/ 874050 h 2191719"/>
              <a:gd name="connsiteX7108" fmla="*/ 860779 w 2046803"/>
              <a:gd name="connsiteY7108" fmla="*/ 874662 h 2191719"/>
              <a:gd name="connsiteX7109" fmla="*/ 860563 w 2046803"/>
              <a:gd name="connsiteY7109" fmla="*/ 875239 h 2191719"/>
              <a:gd name="connsiteX7110" fmla="*/ 860383 w 2046803"/>
              <a:gd name="connsiteY7110" fmla="*/ 875491 h 2191719"/>
              <a:gd name="connsiteX7111" fmla="*/ 860491 w 2046803"/>
              <a:gd name="connsiteY7111" fmla="*/ 875347 h 2191719"/>
              <a:gd name="connsiteX7112" fmla="*/ 860563 w 2046803"/>
              <a:gd name="connsiteY7112" fmla="*/ 875239 h 2191719"/>
              <a:gd name="connsiteX7113" fmla="*/ 860779 w 2046803"/>
              <a:gd name="connsiteY7113" fmla="*/ 874662 h 2191719"/>
              <a:gd name="connsiteX7114" fmla="*/ 860996 w 2046803"/>
              <a:gd name="connsiteY7114" fmla="*/ 874050 h 2191719"/>
              <a:gd name="connsiteX7115" fmla="*/ 861104 w 2046803"/>
              <a:gd name="connsiteY7115" fmla="*/ 873653 h 2191719"/>
              <a:gd name="connsiteX7116" fmla="*/ 861140 w 2046803"/>
              <a:gd name="connsiteY7116" fmla="*/ 873653 h 2191719"/>
              <a:gd name="connsiteX7117" fmla="*/ 866693 w 2046803"/>
              <a:gd name="connsiteY7117" fmla="*/ 873437 h 2191719"/>
              <a:gd name="connsiteX7118" fmla="*/ 866585 w 2046803"/>
              <a:gd name="connsiteY7118" fmla="*/ 873617 h 2191719"/>
              <a:gd name="connsiteX7119" fmla="*/ 866657 w 2046803"/>
              <a:gd name="connsiteY7119" fmla="*/ 873437 h 2191719"/>
              <a:gd name="connsiteX7120" fmla="*/ 1486063 w 2046803"/>
              <a:gd name="connsiteY7120" fmla="*/ 872428 h 2191719"/>
              <a:gd name="connsiteX7121" fmla="*/ 1486099 w 2046803"/>
              <a:gd name="connsiteY7121" fmla="*/ 872428 h 2191719"/>
              <a:gd name="connsiteX7122" fmla="*/ 1486424 w 2046803"/>
              <a:gd name="connsiteY7122" fmla="*/ 872896 h 2191719"/>
              <a:gd name="connsiteX7123" fmla="*/ 1486532 w 2046803"/>
              <a:gd name="connsiteY7123" fmla="*/ 872969 h 2191719"/>
              <a:gd name="connsiteX7124" fmla="*/ 1486099 w 2046803"/>
              <a:gd name="connsiteY7124" fmla="*/ 872428 h 2191719"/>
              <a:gd name="connsiteX7125" fmla="*/ 869433 w 2046803"/>
              <a:gd name="connsiteY7125" fmla="*/ 871923 h 2191719"/>
              <a:gd name="connsiteX7126" fmla="*/ 869397 w 2046803"/>
              <a:gd name="connsiteY7126" fmla="*/ 871959 h 2191719"/>
              <a:gd name="connsiteX7127" fmla="*/ 1480835 w 2046803"/>
              <a:gd name="connsiteY7127" fmla="*/ 871779 h 2191719"/>
              <a:gd name="connsiteX7128" fmla="*/ 1480835 w 2046803"/>
              <a:gd name="connsiteY7128" fmla="*/ 871815 h 2191719"/>
              <a:gd name="connsiteX7129" fmla="*/ 1481664 w 2046803"/>
              <a:gd name="connsiteY7129" fmla="*/ 872212 h 2191719"/>
              <a:gd name="connsiteX7130" fmla="*/ 1497746 w 2046803"/>
              <a:gd name="connsiteY7130" fmla="*/ 871167 h 2191719"/>
              <a:gd name="connsiteX7131" fmla="*/ 1497710 w 2046803"/>
              <a:gd name="connsiteY7131" fmla="*/ 871203 h 2191719"/>
              <a:gd name="connsiteX7132" fmla="*/ 1497746 w 2046803"/>
              <a:gd name="connsiteY7132" fmla="*/ 871167 h 2191719"/>
              <a:gd name="connsiteX7133" fmla="*/ 1498395 w 2046803"/>
              <a:gd name="connsiteY7133" fmla="*/ 871995 h 2191719"/>
              <a:gd name="connsiteX7134" fmla="*/ 1499657 w 2046803"/>
              <a:gd name="connsiteY7134" fmla="*/ 873365 h 2191719"/>
              <a:gd name="connsiteX7135" fmla="*/ 1501749 w 2046803"/>
              <a:gd name="connsiteY7135" fmla="*/ 875275 h 2191719"/>
              <a:gd name="connsiteX7136" fmla="*/ 1502650 w 2046803"/>
              <a:gd name="connsiteY7136" fmla="*/ 876284 h 2191719"/>
              <a:gd name="connsiteX7137" fmla="*/ 1503624 w 2046803"/>
              <a:gd name="connsiteY7137" fmla="*/ 877582 h 2191719"/>
              <a:gd name="connsiteX7138" fmla="*/ 1502650 w 2046803"/>
              <a:gd name="connsiteY7138" fmla="*/ 876284 h 2191719"/>
              <a:gd name="connsiteX7139" fmla="*/ 1501749 w 2046803"/>
              <a:gd name="connsiteY7139" fmla="*/ 875275 h 2191719"/>
              <a:gd name="connsiteX7140" fmla="*/ 1499657 w 2046803"/>
              <a:gd name="connsiteY7140" fmla="*/ 873365 h 2191719"/>
              <a:gd name="connsiteX7141" fmla="*/ 1498395 w 2046803"/>
              <a:gd name="connsiteY7141" fmla="*/ 871995 h 2191719"/>
              <a:gd name="connsiteX7142" fmla="*/ 1481232 w 2046803"/>
              <a:gd name="connsiteY7142" fmla="*/ 870878 h 2191719"/>
              <a:gd name="connsiteX7143" fmla="*/ 1480799 w 2046803"/>
              <a:gd name="connsiteY7143" fmla="*/ 871779 h 2191719"/>
              <a:gd name="connsiteX7144" fmla="*/ 869325 w 2046803"/>
              <a:gd name="connsiteY7144" fmla="*/ 870266 h 2191719"/>
              <a:gd name="connsiteX7145" fmla="*/ 869433 w 2046803"/>
              <a:gd name="connsiteY7145" fmla="*/ 870554 h 2191719"/>
              <a:gd name="connsiteX7146" fmla="*/ 869650 w 2046803"/>
              <a:gd name="connsiteY7146" fmla="*/ 870770 h 2191719"/>
              <a:gd name="connsiteX7147" fmla="*/ 869938 w 2046803"/>
              <a:gd name="connsiteY7147" fmla="*/ 871203 h 2191719"/>
              <a:gd name="connsiteX7148" fmla="*/ 869650 w 2046803"/>
              <a:gd name="connsiteY7148" fmla="*/ 870770 h 2191719"/>
              <a:gd name="connsiteX7149" fmla="*/ 869433 w 2046803"/>
              <a:gd name="connsiteY7149" fmla="*/ 870554 h 2191719"/>
              <a:gd name="connsiteX7150" fmla="*/ 1480655 w 2046803"/>
              <a:gd name="connsiteY7150" fmla="*/ 869076 h 2191719"/>
              <a:gd name="connsiteX7151" fmla="*/ 1481268 w 2046803"/>
              <a:gd name="connsiteY7151" fmla="*/ 870121 h 2191719"/>
              <a:gd name="connsiteX7152" fmla="*/ 842895 w 2046803"/>
              <a:gd name="connsiteY7152" fmla="*/ 868824 h 2191719"/>
              <a:gd name="connsiteX7153" fmla="*/ 842931 w 2046803"/>
              <a:gd name="connsiteY7153" fmla="*/ 868860 h 2191719"/>
              <a:gd name="connsiteX7154" fmla="*/ 843111 w 2046803"/>
              <a:gd name="connsiteY7154" fmla="*/ 869148 h 2191719"/>
              <a:gd name="connsiteX7155" fmla="*/ 843544 w 2046803"/>
              <a:gd name="connsiteY7155" fmla="*/ 869689 h 2191719"/>
              <a:gd name="connsiteX7156" fmla="*/ 843796 w 2046803"/>
              <a:gd name="connsiteY7156" fmla="*/ 870085 h 2191719"/>
              <a:gd name="connsiteX7157" fmla="*/ 843832 w 2046803"/>
              <a:gd name="connsiteY7157" fmla="*/ 870157 h 2191719"/>
              <a:gd name="connsiteX7158" fmla="*/ 843544 w 2046803"/>
              <a:gd name="connsiteY7158" fmla="*/ 869653 h 2191719"/>
              <a:gd name="connsiteX7159" fmla="*/ 843111 w 2046803"/>
              <a:gd name="connsiteY7159" fmla="*/ 869148 h 2191719"/>
              <a:gd name="connsiteX7160" fmla="*/ 1501568 w 2046803"/>
              <a:gd name="connsiteY7160" fmla="*/ 868031 h 2191719"/>
              <a:gd name="connsiteX7161" fmla="*/ 1501280 w 2046803"/>
              <a:gd name="connsiteY7161" fmla="*/ 868319 h 2191719"/>
              <a:gd name="connsiteX7162" fmla="*/ 1499693 w 2046803"/>
              <a:gd name="connsiteY7162" fmla="*/ 869509 h 2191719"/>
              <a:gd name="connsiteX7163" fmla="*/ 1498035 w 2046803"/>
              <a:gd name="connsiteY7163" fmla="*/ 870914 h 2191719"/>
              <a:gd name="connsiteX7164" fmla="*/ 1497746 w 2046803"/>
              <a:gd name="connsiteY7164" fmla="*/ 871167 h 2191719"/>
              <a:gd name="connsiteX7165" fmla="*/ 1497782 w 2046803"/>
              <a:gd name="connsiteY7165" fmla="*/ 871131 h 2191719"/>
              <a:gd name="connsiteX7166" fmla="*/ 1498035 w 2046803"/>
              <a:gd name="connsiteY7166" fmla="*/ 870914 h 2191719"/>
              <a:gd name="connsiteX7167" fmla="*/ 1498215 w 2046803"/>
              <a:gd name="connsiteY7167" fmla="*/ 870734 h 2191719"/>
              <a:gd name="connsiteX7168" fmla="*/ 1499693 w 2046803"/>
              <a:gd name="connsiteY7168" fmla="*/ 869509 h 2191719"/>
              <a:gd name="connsiteX7169" fmla="*/ 1501280 w 2046803"/>
              <a:gd name="connsiteY7169" fmla="*/ 868319 h 2191719"/>
              <a:gd name="connsiteX7170" fmla="*/ 849493 w 2046803"/>
              <a:gd name="connsiteY7170" fmla="*/ 867815 h 2191719"/>
              <a:gd name="connsiteX7171" fmla="*/ 849205 w 2046803"/>
              <a:gd name="connsiteY7171" fmla="*/ 868175 h 2191719"/>
              <a:gd name="connsiteX7172" fmla="*/ 848880 w 2046803"/>
              <a:gd name="connsiteY7172" fmla="*/ 868355 h 2191719"/>
              <a:gd name="connsiteX7173" fmla="*/ 849205 w 2046803"/>
              <a:gd name="connsiteY7173" fmla="*/ 868175 h 2191719"/>
              <a:gd name="connsiteX7174" fmla="*/ 862438 w 2046803"/>
              <a:gd name="connsiteY7174" fmla="*/ 867743 h 2191719"/>
              <a:gd name="connsiteX7175" fmla="*/ 862330 w 2046803"/>
              <a:gd name="connsiteY7175" fmla="*/ 868139 h 2191719"/>
              <a:gd name="connsiteX7176" fmla="*/ 862222 w 2046803"/>
              <a:gd name="connsiteY7176" fmla="*/ 868464 h 2191719"/>
              <a:gd name="connsiteX7177" fmla="*/ 862042 w 2046803"/>
              <a:gd name="connsiteY7177" fmla="*/ 868788 h 2191719"/>
              <a:gd name="connsiteX7178" fmla="*/ 861717 w 2046803"/>
              <a:gd name="connsiteY7178" fmla="*/ 869401 h 2191719"/>
              <a:gd name="connsiteX7179" fmla="*/ 861501 w 2046803"/>
              <a:gd name="connsiteY7179" fmla="*/ 870230 h 2191719"/>
              <a:gd name="connsiteX7180" fmla="*/ 861429 w 2046803"/>
              <a:gd name="connsiteY7180" fmla="*/ 870662 h 2191719"/>
              <a:gd name="connsiteX7181" fmla="*/ 861104 w 2046803"/>
              <a:gd name="connsiteY7181" fmla="*/ 871671 h 2191719"/>
              <a:gd name="connsiteX7182" fmla="*/ 860888 w 2046803"/>
              <a:gd name="connsiteY7182" fmla="*/ 872428 h 2191719"/>
              <a:gd name="connsiteX7183" fmla="*/ 860671 w 2046803"/>
              <a:gd name="connsiteY7183" fmla="*/ 872969 h 2191719"/>
              <a:gd name="connsiteX7184" fmla="*/ 860455 w 2046803"/>
              <a:gd name="connsiteY7184" fmla="*/ 873401 h 2191719"/>
              <a:gd name="connsiteX7185" fmla="*/ 860347 w 2046803"/>
              <a:gd name="connsiteY7185" fmla="*/ 873978 h 2191719"/>
              <a:gd name="connsiteX7186" fmla="*/ 860239 w 2046803"/>
              <a:gd name="connsiteY7186" fmla="*/ 874626 h 2191719"/>
              <a:gd name="connsiteX7187" fmla="*/ 860130 w 2046803"/>
              <a:gd name="connsiteY7187" fmla="*/ 875167 h 2191719"/>
              <a:gd name="connsiteX7188" fmla="*/ 860239 w 2046803"/>
              <a:gd name="connsiteY7188" fmla="*/ 874626 h 2191719"/>
              <a:gd name="connsiteX7189" fmla="*/ 860455 w 2046803"/>
              <a:gd name="connsiteY7189" fmla="*/ 873401 h 2191719"/>
              <a:gd name="connsiteX7190" fmla="*/ 860671 w 2046803"/>
              <a:gd name="connsiteY7190" fmla="*/ 872969 h 2191719"/>
              <a:gd name="connsiteX7191" fmla="*/ 860888 w 2046803"/>
              <a:gd name="connsiteY7191" fmla="*/ 872428 h 2191719"/>
              <a:gd name="connsiteX7192" fmla="*/ 861104 w 2046803"/>
              <a:gd name="connsiteY7192" fmla="*/ 871707 h 2191719"/>
              <a:gd name="connsiteX7193" fmla="*/ 861429 w 2046803"/>
              <a:gd name="connsiteY7193" fmla="*/ 870662 h 2191719"/>
              <a:gd name="connsiteX7194" fmla="*/ 861501 w 2046803"/>
              <a:gd name="connsiteY7194" fmla="*/ 870230 h 2191719"/>
              <a:gd name="connsiteX7195" fmla="*/ 861717 w 2046803"/>
              <a:gd name="connsiteY7195" fmla="*/ 869401 h 2191719"/>
              <a:gd name="connsiteX7196" fmla="*/ 862042 w 2046803"/>
              <a:gd name="connsiteY7196" fmla="*/ 868788 h 2191719"/>
              <a:gd name="connsiteX7197" fmla="*/ 862222 w 2046803"/>
              <a:gd name="connsiteY7197" fmla="*/ 868464 h 2191719"/>
              <a:gd name="connsiteX7198" fmla="*/ 862330 w 2046803"/>
              <a:gd name="connsiteY7198" fmla="*/ 868139 h 2191719"/>
              <a:gd name="connsiteX7199" fmla="*/ 1479753 w 2046803"/>
              <a:gd name="connsiteY7199" fmla="*/ 867707 h 2191719"/>
              <a:gd name="connsiteX7200" fmla="*/ 1479825 w 2046803"/>
              <a:gd name="connsiteY7200" fmla="*/ 867779 h 2191719"/>
              <a:gd name="connsiteX7201" fmla="*/ 1480655 w 2046803"/>
              <a:gd name="connsiteY7201" fmla="*/ 868355 h 2191719"/>
              <a:gd name="connsiteX7202" fmla="*/ 1500919 w 2046803"/>
              <a:gd name="connsiteY7202" fmla="*/ 867382 h 2191719"/>
              <a:gd name="connsiteX7203" fmla="*/ 1501640 w 2046803"/>
              <a:gd name="connsiteY7203" fmla="*/ 867995 h 2191719"/>
              <a:gd name="connsiteX7204" fmla="*/ 862330 w 2046803"/>
              <a:gd name="connsiteY7204" fmla="*/ 867346 h 2191719"/>
              <a:gd name="connsiteX7205" fmla="*/ 862366 w 2046803"/>
              <a:gd name="connsiteY7205" fmla="*/ 867346 h 2191719"/>
              <a:gd name="connsiteX7206" fmla="*/ 862438 w 2046803"/>
              <a:gd name="connsiteY7206" fmla="*/ 867707 h 2191719"/>
              <a:gd name="connsiteX7207" fmla="*/ 853965 w 2046803"/>
              <a:gd name="connsiteY7207" fmla="*/ 866842 h 2191719"/>
              <a:gd name="connsiteX7208" fmla="*/ 854073 w 2046803"/>
              <a:gd name="connsiteY7208" fmla="*/ 867058 h 2191719"/>
              <a:gd name="connsiteX7209" fmla="*/ 854109 w 2046803"/>
              <a:gd name="connsiteY7209" fmla="*/ 867202 h 2191719"/>
              <a:gd name="connsiteX7210" fmla="*/ 854145 w 2046803"/>
              <a:gd name="connsiteY7210" fmla="*/ 867238 h 2191719"/>
              <a:gd name="connsiteX7211" fmla="*/ 854073 w 2046803"/>
              <a:gd name="connsiteY7211" fmla="*/ 867058 h 2191719"/>
              <a:gd name="connsiteX7212" fmla="*/ 1500415 w 2046803"/>
              <a:gd name="connsiteY7212" fmla="*/ 865292 h 2191719"/>
              <a:gd name="connsiteX7213" fmla="*/ 1500415 w 2046803"/>
              <a:gd name="connsiteY7213" fmla="*/ 865328 h 2191719"/>
              <a:gd name="connsiteX7214" fmla="*/ 1500451 w 2046803"/>
              <a:gd name="connsiteY7214" fmla="*/ 865328 h 2191719"/>
              <a:gd name="connsiteX7215" fmla="*/ 1500919 w 2046803"/>
              <a:gd name="connsiteY7215" fmla="*/ 866013 h 2191719"/>
              <a:gd name="connsiteX7216" fmla="*/ 1500451 w 2046803"/>
              <a:gd name="connsiteY7216" fmla="*/ 865292 h 2191719"/>
              <a:gd name="connsiteX7217" fmla="*/ 1502939 w 2046803"/>
              <a:gd name="connsiteY7217" fmla="*/ 864247 h 2191719"/>
              <a:gd name="connsiteX7218" fmla="*/ 1501713 w 2046803"/>
              <a:gd name="connsiteY7218" fmla="*/ 865256 h 2191719"/>
              <a:gd name="connsiteX7219" fmla="*/ 1475895 w 2046803"/>
              <a:gd name="connsiteY7219" fmla="*/ 860715 h 2191719"/>
              <a:gd name="connsiteX7220" fmla="*/ 1475426 w 2046803"/>
              <a:gd name="connsiteY7220" fmla="*/ 862265 h 2191719"/>
              <a:gd name="connsiteX7221" fmla="*/ 1475174 w 2046803"/>
              <a:gd name="connsiteY7221" fmla="*/ 862805 h 2191719"/>
              <a:gd name="connsiteX7222" fmla="*/ 1475174 w 2046803"/>
              <a:gd name="connsiteY7222" fmla="*/ 862769 h 2191719"/>
              <a:gd name="connsiteX7223" fmla="*/ 1475426 w 2046803"/>
              <a:gd name="connsiteY7223" fmla="*/ 862265 h 2191719"/>
              <a:gd name="connsiteX7224" fmla="*/ 1475246 w 2046803"/>
              <a:gd name="connsiteY7224" fmla="*/ 859417 h 2191719"/>
              <a:gd name="connsiteX7225" fmla="*/ 1475895 w 2046803"/>
              <a:gd name="connsiteY7225" fmla="*/ 860715 h 2191719"/>
              <a:gd name="connsiteX7226" fmla="*/ 1475967 w 2046803"/>
              <a:gd name="connsiteY7226" fmla="*/ 858264 h 2191719"/>
              <a:gd name="connsiteX7227" fmla="*/ 1475246 w 2046803"/>
              <a:gd name="connsiteY7227" fmla="*/ 859417 h 2191719"/>
              <a:gd name="connsiteX7228" fmla="*/ 854650 w 2046803"/>
              <a:gd name="connsiteY7228" fmla="*/ 855381 h 2191719"/>
              <a:gd name="connsiteX7229" fmla="*/ 854830 w 2046803"/>
              <a:gd name="connsiteY7229" fmla="*/ 855381 h 2191719"/>
              <a:gd name="connsiteX7230" fmla="*/ 855371 w 2046803"/>
              <a:gd name="connsiteY7230" fmla="*/ 855705 h 2191719"/>
              <a:gd name="connsiteX7231" fmla="*/ 856128 w 2046803"/>
              <a:gd name="connsiteY7231" fmla="*/ 856642 h 2191719"/>
              <a:gd name="connsiteX7232" fmla="*/ 856957 w 2046803"/>
              <a:gd name="connsiteY7232" fmla="*/ 857471 h 2191719"/>
              <a:gd name="connsiteX7233" fmla="*/ 857210 w 2046803"/>
              <a:gd name="connsiteY7233" fmla="*/ 857796 h 2191719"/>
              <a:gd name="connsiteX7234" fmla="*/ 856957 w 2046803"/>
              <a:gd name="connsiteY7234" fmla="*/ 857471 h 2191719"/>
              <a:gd name="connsiteX7235" fmla="*/ 856128 w 2046803"/>
              <a:gd name="connsiteY7235" fmla="*/ 856642 h 2191719"/>
              <a:gd name="connsiteX7236" fmla="*/ 855371 w 2046803"/>
              <a:gd name="connsiteY7236" fmla="*/ 855705 h 2191719"/>
              <a:gd name="connsiteX7237" fmla="*/ 854830 w 2046803"/>
              <a:gd name="connsiteY7237" fmla="*/ 855381 h 2191719"/>
              <a:gd name="connsiteX7238" fmla="*/ 1431075 w 2046803"/>
              <a:gd name="connsiteY7238" fmla="*/ 854948 h 2191719"/>
              <a:gd name="connsiteX7239" fmla="*/ 1429777 w 2046803"/>
              <a:gd name="connsiteY7239" fmla="*/ 855705 h 2191719"/>
              <a:gd name="connsiteX7240" fmla="*/ 1428046 w 2046803"/>
              <a:gd name="connsiteY7240" fmla="*/ 856570 h 2191719"/>
              <a:gd name="connsiteX7241" fmla="*/ 1427938 w 2046803"/>
              <a:gd name="connsiteY7241" fmla="*/ 856534 h 2191719"/>
              <a:gd name="connsiteX7242" fmla="*/ 1427361 w 2046803"/>
              <a:gd name="connsiteY7242" fmla="*/ 856462 h 2191719"/>
              <a:gd name="connsiteX7243" fmla="*/ 1426351 w 2046803"/>
              <a:gd name="connsiteY7243" fmla="*/ 857255 h 2191719"/>
              <a:gd name="connsiteX7244" fmla="*/ 1425161 w 2046803"/>
              <a:gd name="connsiteY7244" fmla="*/ 857255 h 2191719"/>
              <a:gd name="connsiteX7245" fmla="*/ 1424440 w 2046803"/>
              <a:gd name="connsiteY7245" fmla="*/ 857687 h 2191719"/>
              <a:gd name="connsiteX7246" fmla="*/ 1423791 w 2046803"/>
              <a:gd name="connsiteY7246" fmla="*/ 857615 h 2191719"/>
              <a:gd name="connsiteX7247" fmla="*/ 1422529 w 2046803"/>
              <a:gd name="connsiteY7247" fmla="*/ 858444 h 2191719"/>
              <a:gd name="connsiteX7248" fmla="*/ 1421159 w 2046803"/>
              <a:gd name="connsiteY7248" fmla="*/ 858444 h 2191719"/>
              <a:gd name="connsiteX7249" fmla="*/ 1422529 w 2046803"/>
              <a:gd name="connsiteY7249" fmla="*/ 858444 h 2191719"/>
              <a:gd name="connsiteX7250" fmla="*/ 1423755 w 2046803"/>
              <a:gd name="connsiteY7250" fmla="*/ 857651 h 2191719"/>
              <a:gd name="connsiteX7251" fmla="*/ 1423791 w 2046803"/>
              <a:gd name="connsiteY7251" fmla="*/ 857615 h 2191719"/>
              <a:gd name="connsiteX7252" fmla="*/ 1423863 w 2046803"/>
              <a:gd name="connsiteY7252" fmla="*/ 857615 h 2191719"/>
              <a:gd name="connsiteX7253" fmla="*/ 1424440 w 2046803"/>
              <a:gd name="connsiteY7253" fmla="*/ 857687 h 2191719"/>
              <a:gd name="connsiteX7254" fmla="*/ 1425161 w 2046803"/>
              <a:gd name="connsiteY7254" fmla="*/ 857255 h 2191719"/>
              <a:gd name="connsiteX7255" fmla="*/ 1426351 w 2046803"/>
              <a:gd name="connsiteY7255" fmla="*/ 857255 h 2191719"/>
              <a:gd name="connsiteX7256" fmla="*/ 1427361 w 2046803"/>
              <a:gd name="connsiteY7256" fmla="*/ 856462 h 2191719"/>
              <a:gd name="connsiteX7257" fmla="*/ 1427866 w 2046803"/>
              <a:gd name="connsiteY7257" fmla="*/ 856534 h 2191719"/>
              <a:gd name="connsiteX7258" fmla="*/ 1427938 w 2046803"/>
              <a:gd name="connsiteY7258" fmla="*/ 856534 h 2191719"/>
              <a:gd name="connsiteX7259" fmla="*/ 1427974 w 2046803"/>
              <a:gd name="connsiteY7259" fmla="*/ 856570 h 2191719"/>
              <a:gd name="connsiteX7260" fmla="*/ 1428046 w 2046803"/>
              <a:gd name="connsiteY7260" fmla="*/ 856570 h 2191719"/>
              <a:gd name="connsiteX7261" fmla="*/ 1429777 w 2046803"/>
              <a:gd name="connsiteY7261" fmla="*/ 855705 h 2191719"/>
              <a:gd name="connsiteX7262" fmla="*/ 1431075 w 2046803"/>
              <a:gd name="connsiteY7262" fmla="*/ 854984 h 2191719"/>
              <a:gd name="connsiteX7263" fmla="*/ 1506292 w 2046803"/>
              <a:gd name="connsiteY7263" fmla="*/ 854192 h 2191719"/>
              <a:gd name="connsiteX7264" fmla="*/ 1505859 w 2046803"/>
              <a:gd name="connsiteY7264" fmla="*/ 855525 h 2191719"/>
              <a:gd name="connsiteX7265" fmla="*/ 1505499 w 2046803"/>
              <a:gd name="connsiteY7265" fmla="*/ 858264 h 2191719"/>
              <a:gd name="connsiteX7266" fmla="*/ 1505066 w 2046803"/>
              <a:gd name="connsiteY7266" fmla="*/ 861075 h 2191719"/>
              <a:gd name="connsiteX7267" fmla="*/ 1504741 w 2046803"/>
              <a:gd name="connsiteY7267" fmla="*/ 863094 h 2191719"/>
              <a:gd name="connsiteX7268" fmla="*/ 1504201 w 2046803"/>
              <a:gd name="connsiteY7268" fmla="*/ 863814 h 2191719"/>
              <a:gd name="connsiteX7269" fmla="*/ 1504741 w 2046803"/>
              <a:gd name="connsiteY7269" fmla="*/ 863094 h 2191719"/>
              <a:gd name="connsiteX7270" fmla="*/ 1505066 w 2046803"/>
              <a:gd name="connsiteY7270" fmla="*/ 861111 h 2191719"/>
              <a:gd name="connsiteX7271" fmla="*/ 1505499 w 2046803"/>
              <a:gd name="connsiteY7271" fmla="*/ 858264 h 2191719"/>
              <a:gd name="connsiteX7272" fmla="*/ 1505859 w 2046803"/>
              <a:gd name="connsiteY7272" fmla="*/ 855525 h 2191719"/>
              <a:gd name="connsiteX7273" fmla="*/ 868352 w 2046803"/>
              <a:gd name="connsiteY7273" fmla="*/ 853723 h 2191719"/>
              <a:gd name="connsiteX7274" fmla="*/ 868784 w 2046803"/>
              <a:gd name="connsiteY7274" fmla="*/ 853975 h 2191719"/>
              <a:gd name="connsiteX7275" fmla="*/ 868820 w 2046803"/>
              <a:gd name="connsiteY7275" fmla="*/ 854083 h 2191719"/>
              <a:gd name="connsiteX7276" fmla="*/ 868784 w 2046803"/>
              <a:gd name="connsiteY7276" fmla="*/ 853975 h 2191719"/>
              <a:gd name="connsiteX7277" fmla="*/ 1518335 w 2046803"/>
              <a:gd name="connsiteY7277" fmla="*/ 853110 h 2191719"/>
              <a:gd name="connsiteX7278" fmla="*/ 1517758 w 2046803"/>
              <a:gd name="connsiteY7278" fmla="*/ 853867 h 2191719"/>
              <a:gd name="connsiteX7279" fmla="*/ 1518335 w 2046803"/>
              <a:gd name="connsiteY7279" fmla="*/ 853110 h 2191719"/>
              <a:gd name="connsiteX7280" fmla="*/ 1518371 w 2046803"/>
              <a:gd name="connsiteY7280" fmla="*/ 853110 h 2191719"/>
              <a:gd name="connsiteX7281" fmla="*/ 1514297 w 2046803"/>
              <a:gd name="connsiteY7281" fmla="*/ 853110 h 2191719"/>
              <a:gd name="connsiteX7282" fmla="*/ 1513431 w 2046803"/>
              <a:gd name="connsiteY7282" fmla="*/ 854156 h 2191719"/>
              <a:gd name="connsiteX7283" fmla="*/ 1512278 w 2046803"/>
              <a:gd name="connsiteY7283" fmla="*/ 854588 h 2191719"/>
              <a:gd name="connsiteX7284" fmla="*/ 1512494 w 2046803"/>
              <a:gd name="connsiteY7284" fmla="*/ 854480 h 2191719"/>
              <a:gd name="connsiteX7285" fmla="*/ 1513431 w 2046803"/>
              <a:gd name="connsiteY7285" fmla="*/ 854156 h 2191719"/>
              <a:gd name="connsiteX7286" fmla="*/ 1514297 w 2046803"/>
              <a:gd name="connsiteY7286" fmla="*/ 853110 h 2191719"/>
              <a:gd name="connsiteX7287" fmla="*/ 1514333 w 2046803"/>
              <a:gd name="connsiteY7287" fmla="*/ 853110 h 2191719"/>
              <a:gd name="connsiteX7288" fmla="*/ 1507410 w 2046803"/>
              <a:gd name="connsiteY7288" fmla="*/ 852390 h 2191719"/>
              <a:gd name="connsiteX7289" fmla="*/ 1507193 w 2046803"/>
              <a:gd name="connsiteY7289" fmla="*/ 852534 h 2191719"/>
              <a:gd name="connsiteX7290" fmla="*/ 1506292 w 2046803"/>
              <a:gd name="connsiteY7290" fmla="*/ 853110 h 2191719"/>
              <a:gd name="connsiteX7291" fmla="*/ 1507085 w 2046803"/>
              <a:gd name="connsiteY7291" fmla="*/ 852606 h 2191719"/>
              <a:gd name="connsiteX7292" fmla="*/ 1507302 w 2046803"/>
              <a:gd name="connsiteY7292" fmla="*/ 852462 h 2191719"/>
              <a:gd name="connsiteX7293" fmla="*/ 1507374 w 2046803"/>
              <a:gd name="connsiteY7293" fmla="*/ 852390 h 2191719"/>
              <a:gd name="connsiteX7294" fmla="*/ 1430354 w 2046803"/>
              <a:gd name="connsiteY7294" fmla="*/ 851416 h 2191719"/>
              <a:gd name="connsiteX7295" fmla="*/ 1430750 w 2046803"/>
              <a:gd name="connsiteY7295" fmla="*/ 852029 h 2191719"/>
              <a:gd name="connsiteX7296" fmla="*/ 1430786 w 2046803"/>
              <a:gd name="connsiteY7296" fmla="*/ 852101 h 2191719"/>
              <a:gd name="connsiteX7297" fmla="*/ 1473695 w 2046803"/>
              <a:gd name="connsiteY7297" fmla="*/ 850407 h 2191719"/>
              <a:gd name="connsiteX7298" fmla="*/ 1473659 w 2046803"/>
              <a:gd name="connsiteY7298" fmla="*/ 850407 h 2191719"/>
              <a:gd name="connsiteX7299" fmla="*/ 1473659 w 2046803"/>
              <a:gd name="connsiteY7299" fmla="*/ 850443 h 2191719"/>
              <a:gd name="connsiteX7300" fmla="*/ 1473695 w 2046803"/>
              <a:gd name="connsiteY7300" fmla="*/ 850407 h 2191719"/>
              <a:gd name="connsiteX7301" fmla="*/ 1474525 w 2046803"/>
              <a:gd name="connsiteY7301" fmla="*/ 852894 h 2191719"/>
              <a:gd name="connsiteX7302" fmla="*/ 1475246 w 2046803"/>
              <a:gd name="connsiteY7302" fmla="*/ 854408 h 2191719"/>
              <a:gd name="connsiteX7303" fmla="*/ 1475570 w 2046803"/>
              <a:gd name="connsiteY7303" fmla="*/ 855309 h 2191719"/>
              <a:gd name="connsiteX7304" fmla="*/ 1476003 w 2046803"/>
              <a:gd name="connsiteY7304" fmla="*/ 856282 h 2191719"/>
              <a:gd name="connsiteX7305" fmla="*/ 1475570 w 2046803"/>
              <a:gd name="connsiteY7305" fmla="*/ 855309 h 2191719"/>
              <a:gd name="connsiteX7306" fmla="*/ 1475246 w 2046803"/>
              <a:gd name="connsiteY7306" fmla="*/ 854408 h 2191719"/>
              <a:gd name="connsiteX7307" fmla="*/ 1474525 w 2046803"/>
              <a:gd name="connsiteY7307" fmla="*/ 852894 h 2191719"/>
              <a:gd name="connsiteX7308" fmla="*/ 1430750 w 2046803"/>
              <a:gd name="connsiteY7308" fmla="*/ 850155 h 2191719"/>
              <a:gd name="connsiteX7309" fmla="*/ 1430318 w 2046803"/>
              <a:gd name="connsiteY7309" fmla="*/ 850660 h 2191719"/>
              <a:gd name="connsiteX7310" fmla="*/ 1430318 w 2046803"/>
              <a:gd name="connsiteY7310" fmla="*/ 850696 h 2191719"/>
              <a:gd name="connsiteX7311" fmla="*/ 1474092 w 2046803"/>
              <a:gd name="connsiteY7311" fmla="*/ 850011 h 2191719"/>
              <a:gd name="connsiteX7312" fmla="*/ 1473659 w 2046803"/>
              <a:gd name="connsiteY7312" fmla="*/ 850407 h 2191719"/>
              <a:gd name="connsiteX7313" fmla="*/ 1473984 w 2046803"/>
              <a:gd name="connsiteY7313" fmla="*/ 850083 h 2191719"/>
              <a:gd name="connsiteX7314" fmla="*/ 1499152 w 2046803"/>
              <a:gd name="connsiteY7314" fmla="*/ 849759 h 2191719"/>
              <a:gd name="connsiteX7315" fmla="*/ 1499405 w 2046803"/>
              <a:gd name="connsiteY7315" fmla="*/ 849831 h 2191719"/>
              <a:gd name="connsiteX7316" fmla="*/ 1500415 w 2046803"/>
              <a:gd name="connsiteY7316" fmla="*/ 850155 h 2191719"/>
              <a:gd name="connsiteX7317" fmla="*/ 1501388 w 2046803"/>
              <a:gd name="connsiteY7317" fmla="*/ 850227 h 2191719"/>
              <a:gd name="connsiteX7318" fmla="*/ 1501568 w 2046803"/>
              <a:gd name="connsiteY7318" fmla="*/ 850263 h 2191719"/>
              <a:gd name="connsiteX7319" fmla="*/ 1500415 w 2046803"/>
              <a:gd name="connsiteY7319" fmla="*/ 850155 h 2191719"/>
              <a:gd name="connsiteX7320" fmla="*/ 845347 w 2046803"/>
              <a:gd name="connsiteY7320" fmla="*/ 848894 h 2191719"/>
              <a:gd name="connsiteX7321" fmla="*/ 845383 w 2046803"/>
              <a:gd name="connsiteY7321" fmla="*/ 848894 h 2191719"/>
              <a:gd name="connsiteX7322" fmla="*/ 846464 w 2046803"/>
              <a:gd name="connsiteY7322" fmla="*/ 849074 h 2191719"/>
              <a:gd name="connsiteX7323" fmla="*/ 847366 w 2046803"/>
              <a:gd name="connsiteY7323" fmla="*/ 849831 h 2191719"/>
              <a:gd name="connsiteX7324" fmla="*/ 848231 w 2046803"/>
              <a:gd name="connsiteY7324" fmla="*/ 850371 h 2191719"/>
              <a:gd name="connsiteX7325" fmla="*/ 848664 w 2046803"/>
              <a:gd name="connsiteY7325" fmla="*/ 851200 h 2191719"/>
              <a:gd name="connsiteX7326" fmla="*/ 849241 w 2046803"/>
              <a:gd name="connsiteY7326" fmla="*/ 851380 h 2191719"/>
              <a:gd name="connsiteX7327" fmla="*/ 849782 w 2046803"/>
              <a:gd name="connsiteY7327" fmla="*/ 852245 h 2191719"/>
              <a:gd name="connsiteX7328" fmla="*/ 850647 w 2046803"/>
              <a:gd name="connsiteY7328" fmla="*/ 852570 h 2191719"/>
              <a:gd name="connsiteX7329" fmla="*/ 851657 w 2046803"/>
              <a:gd name="connsiteY7329" fmla="*/ 853291 h 2191719"/>
              <a:gd name="connsiteX7330" fmla="*/ 852955 w 2046803"/>
              <a:gd name="connsiteY7330" fmla="*/ 854336 h 2191719"/>
              <a:gd name="connsiteX7331" fmla="*/ 853892 w 2046803"/>
              <a:gd name="connsiteY7331" fmla="*/ 855345 h 2191719"/>
              <a:gd name="connsiteX7332" fmla="*/ 852955 w 2046803"/>
              <a:gd name="connsiteY7332" fmla="*/ 854336 h 2191719"/>
              <a:gd name="connsiteX7333" fmla="*/ 851657 w 2046803"/>
              <a:gd name="connsiteY7333" fmla="*/ 853291 h 2191719"/>
              <a:gd name="connsiteX7334" fmla="*/ 850647 w 2046803"/>
              <a:gd name="connsiteY7334" fmla="*/ 852570 h 2191719"/>
              <a:gd name="connsiteX7335" fmla="*/ 849782 w 2046803"/>
              <a:gd name="connsiteY7335" fmla="*/ 852245 h 2191719"/>
              <a:gd name="connsiteX7336" fmla="*/ 849241 w 2046803"/>
              <a:gd name="connsiteY7336" fmla="*/ 851380 h 2191719"/>
              <a:gd name="connsiteX7337" fmla="*/ 848664 w 2046803"/>
              <a:gd name="connsiteY7337" fmla="*/ 851200 h 2191719"/>
              <a:gd name="connsiteX7338" fmla="*/ 848231 w 2046803"/>
              <a:gd name="connsiteY7338" fmla="*/ 850371 h 2191719"/>
              <a:gd name="connsiteX7339" fmla="*/ 847366 w 2046803"/>
              <a:gd name="connsiteY7339" fmla="*/ 849831 h 2191719"/>
              <a:gd name="connsiteX7340" fmla="*/ 846464 w 2046803"/>
              <a:gd name="connsiteY7340" fmla="*/ 849074 h 2191719"/>
              <a:gd name="connsiteX7341" fmla="*/ 845383 w 2046803"/>
              <a:gd name="connsiteY7341" fmla="*/ 848894 h 2191719"/>
              <a:gd name="connsiteX7342" fmla="*/ 842426 w 2046803"/>
              <a:gd name="connsiteY7342" fmla="*/ 847848 h 2191719"/>
              <a:gd name="connsiteX7343" fmla="*/ 842390 w 2046803"/>
              <a:gd name="connsiteY7343" fmla="*/ 847921 h 2191719"/>
              <a:gd name="connsiteX7344" fmla="*/ 842426 w 2046803"/>
              <a:gd name="connsiteY7344" fmla="*/ 847848 h 2191719"/>
              <a:gd name="connsiteX7345" fmla="*/ 842859 w 2046803"/>
              <a:gd name="connsiteY7345" fmla="*/ 848065 h 2191719"/>
              <a:gd name="connsiteX7346" fmla="*/ 843075 w 2046803"/>
              <a:gd name="connsiteY7346" fmla="*/ 848822 h 2191719"/>
              <a:gd name="connsiteX7347" fmla="*/ 844121 w 2046803"/>
              <a:gd name="connsiteY7347" fmla="*/ 849110 h 2191719"/>
              <a:gd name="connsiteX7348" fmla="*/ 844409 w 2046803"/>
              <a:gd name="connsiteY7348" fmla="*/ 849254 h 2191719"/>
              <a:gd name="connsiteX7349" fmla="*/ 844121 w 2046803"/>
              <a:gd name="connsiteY7349" fmla="*/ 849110 h 2191719"/>
              <a:gd name="connsiteX7350" fmla="*/ 843075 w 2046803"/>
              <a:gd name="connsiteY7350" fmla="*/ 848786 h 2191719"/>
              <a:gd name="connsiteX7351" fmla="*/ 842859 w 2046803"/>
              <a:gd name="connsiteY7351" fmla="*/ 848065 h 2191719"/>
              <a:gd name="connsiteX7352" fmla="*/ 1497890 w 2046803"/>
              <a:gd name="connsiteY7352" fmla="*/ 847740 h 2191719"/>
              <a:gd name="connsiteX7353" fmla="*/ 1497999 w 2046803"/>
              <a:gd name="connsiteY7353" fmla="*/ 847848 h 2191719"/>
              <a:gd name="connsiteX7354" fmla="*/ 1498431 w 2046803"/>
              <a:gd name="connsiteY7354" fmla="*/ 848389 h 2191719"/>
              <a:gd name="connsiteX7355" fmla="*/ 1498720 w 2046803"/>
              <a:gd name="connsiteY7355" fmla="*/ 849074 h 2191719"/>
              <a:gd name="connsiteX7356" fmla="*/ 1498756 w 2046803"/>
              <a:gd name="connsiteY7356" fmla="*/ 849110 h 2191719"/>
              <a:gd name="connsiteX7357" fmla="*/ 1498431 w 2046803"/>
              <a:gd name="connsiteY7357" fmla="*/ 848389 h 2191719"/>
              <a:gd name="connsiteX7358" fmla="*/ 863412 w 2046803"/>
              <a:gd name="connsiteY7358" fmla="*/ 847092 h 2191719"/>
              <a:gd name="connsiteX7359" fmla="*/ 863592 w 2046803"/>
              <a:gd name="connsiteY7359" fmla="*/ 847092 h 2191719"/>
              <a:gd name="connsiteX7360" fmla="*/ 863917 w 2046803"/>
              <a:gd name="connsiteY7360" fmla="*/ 847632 h 2191719"/>
              <a:gd name="connsiteX7361" fmla="*/ 864746 w 2046803"/>
              <a:gd name="connsiteY7361" fmla="*/ 848497 h 2191719"/>
              <a:gd name="connsiteX7362" fmla="*/ 865503 w 2046803"/>
              <a:gd name="connsiteY7362" fmla="*/ 849290 h 2191719"/>
              <a:gd name="connsiteX7363" fmla="*/ 866224 w 2046803"/>
              <a:gd name="connsiteY7363" fmla="*/ 850155 h 2191719"/>
              <a:gd name="connsiteX7364" fmla="*/ 866657 w 2046803"/>
              <a:gd name="connsiteY7364" fmla="*/ 850984 h 2191719"/>
              <a:gd name="connsiteX7365" fmla="*/ 866873 w 2046803"/>
              <a:gd name="connsiteY7365" fmla="*/ 851597 h 2191719"/>
              <a:gd name="connsiteX7366" fmla="*/ 867703 w 2046803"/>
              <a:gd name="connsiteY7366" fmla="*/ 852354 h 2191719"/>
              <a:gd name="connsiteX7367" fmla="*/ 868352 w 2046803"/>
              <a:gd name="connsiteY7367" fmla="*/ 852894 h 2191719"/>
              <a:gd name="connsiteX7368" fmla="*/ 868352 w 2046803"/>
              <a:gd name="connsiteY7368" fmla="*/ 852858 h 2191719"/>
              <a:gd name="connsiteX7369" fmla="*/ 867703 w 2046803"/>
              <a:gd name="connsiteY7369" fmla="*/ 852354 h 2191719"/>
              <a:gd name="connsiteX7370" fmla="*/ 866873 w 2046803"/>
              <a:gd name="connsiteY7370" fmla="*/ 851597 h 2191719"/>
              <a:gd name="connsiteX7371" fmla="*/ 866657 w 2046803"/>
              <a:gd name="connsiteY7371" fmla="*/ 850984 h 2191719"/>
              <a:gd name="connsiteX7372" fmla="*/ 866224 w 2046803"/>
              <a:gd name="connsiteY7372" fmla="*/ 850155 h 2191719"/>
              <a:gd name="connsiteX7373" fmla="*/ 865503 w 2046803"/>
              <a:gd name="connsiteY7373" fmla="*/ 849290 h 2191719"/>
              <a:gd name="connsiteX7374" fmla="*/ 864746 w 2046803"/>
              <a:gd name="connsiteY7374" fmla="*/ 848497 h 2191719"/>
              <a:gd name="connsiteX7375" fmla="*/ 863917 w 2046803"/>
              <a:gd name="connsiteY7375" fmla="*/ 847632 h 2191719"/>
              <a:gd name="connsiteX7376" fmla="*/ 863592 w 2046803"/>
              <a:gd name="connsiteY7376" fmla="*/ 847092 h 2191719"/>
              <a:gd name="connsiteX7377" fmla="*/ 1497999 w 2046803"/>
              <a:gd name="connsiteY7377" fmla="*/ 847020 h 2191719"/>
              <a:gd name="connsiteX7378" fmla="*/ 1497890 w 2046803"/>
              <a:gd name="connsiteY7378" fmla="*/ 847740 h 2191719"/>
              <a:gd name="connsiteX7379" fmla="*/ 1497890 w 2046803"/>
              <a:gd name="connsiteY7379" fmla="*/ 847704 h 2191719"/>
              <a:gd name="connsiteX7380" fmla="*/ 841705 w 2046803"/>
              <a:gd name="connsiteY7380" fmla="*/ 846875 h 2191719"/>
              <a:gd name="connsiteX7381" fmla="*/ 841777 w 2046803"/>
              <a:gd name="connsiteY7381" fmla="*/ 847632 h 2191719"/>
              <a:gd name="connsiteX7382" fmla="*/ 841957 w 2046803"/>
              <a:gd name="connsiteY7382" fmla="*/ 848101 h 2191719"/>
              <a:gd name="connsiteX7383" fmla="*/ 841777 w 2046803"/>
              <a:gd name="connsiteY7383" fmla="*/ 847632 h 2191719"/>
              <a:gd name="connsiteX7384" fmla="*/ 1473119 w 2046803"/>
              <a:gd name="connsiteY7384" fmla="*/ 846731 h 2191719"/>
              <a:gd name="connsiteX7385" fmla="*/ 1472469 w 2046803"/>
              <a:gd name="connsiteY7385" fmla="*/ 847885 h 2191719"/>
              <a:gd name="connsiteX7386" fmla="*/ 1472037 w 2046803"/>
              <a:gd name="connsiteY7386" fmla="*/ 848497 h 2191719"/>
              <a:gd name="connsiteX7387" fmla="*/ 1472073 w 2046803"/>
              <a:gd name="connsiteY7387" fmla="*/ 848497 h 2191719"/>
              <a:gd name="connsiteX7388" fmla="*/ 1472469 w 2046803"/>
              <a:gd name="connsiteY7388" fmla="*/ 847885 h 2191719"/>
              <a:gd name="connsiteX7389" fmla="*/ 1473046 w 2046803"/>
              <a:gd name="connsiteY7389" fmla="*/ 846875 h 2191719"/>
              <a:gd name="connsiteX7390" fmla="*/ 861645 w 2046803"/>
              <a:gd name="connsiteY7390" fmla="*/ 846335 h 2191719"/>
              <a:gd name="connsiteX7391" fmla="*/ 861645 w 2046803"/>
              <a:gd name="connsiteY7391" fmla="*/ 846371 h 2191719"/>
              <a:gd name="connsiteX7392" fmla="*/ 861825 w 2046803"/>
              <a:gd name="connsiteY7392" fmla="*/ 846371 h 2191719"/>
              <a:gd name="connsiteX7393" fmla="*/ 862943 w 2046803"/>
              <a:gd name="connsiteY7393" fmla="*/ 847092 h 2191719"/>
              <a:gd name="connsiteX7394" fmla="*/ 861825 w 2046803"/>
              <a:gd name="connsiteY7394" fmla="*/ 846335 h 2191719"/>
              <a:gd name="connsiteX7395" fmla="*/ 1426099 w 2046803"/>
              <a:gd name="connsiteY7395" fmla="*/ 846263 h 2191719"/>
              <a:gd name="connsiteX7396" fmla="*/ 1426207 w 2046803"/>
              <a:gd name="connsiteY7396" fmla="*/ 846443 h 2191719"/>
              <a:gd name="connsiteX7397" fmla="*/ 1426423 w 2046803"/>
              <a:gd name="connsiteY7397" fmla="*/ 846875 h 2191719"/>
              <a:gd name="connsiteX7398" fmla="*/ 1426676 w 2046803"/>
              <a:gd name="connsiteY7398" fmla="*/ 847308 h 2191719"/>
              <a:gd name="connsiteX7399" fmla="*/ 1427325 w 2046803"/>
              <a:gd name="connsiteY7399" fmla="*/ 848281 h 2191719"/>
              <a:gd name="connsiteX7400" fmla="*/ 1426748 w 2046803"/>
              <a:gd name="connsiteY7400" fmla="*/ 847416 h 2191719"/>
              <a:gd name="connsiteX7401" fmla="*/ 1426423 w 2046803"/>
              <a:gd name="connsiteY7401" fmla="*/ 846875 h 2191719"/>
              <a:gd name="connsiteX7402" fmla="*/ 1411892 w 2046803"/>
              <a:gd name="connsiteY7402" fmla="*/ 845758 h 2191719"/>
              <a:gd name="connsiteX7403" fmla="*/ 1411531 w 2046803"/>
              <a:gd name="connsiteY7403" fmla="*/ 846263 h 2191719"/>
              <a:gd name="connsiteX7404" fmla="*/ 1411784 w 2046803"/>
              <a:gd name="connsiteY7404" fmla="*/ 845902 h 2191719"/>
              <a:gd name="connsiteX7405" fmla="*/ 859301 w 2046803"/>
              <a:gd name="connsiteY7405" fmla="*/ 845758 h 2191719"/>
              <a:gd name="connsiteX7406" fmla="*/ 859481 w 2046803"/>
              <a:gd name="connsiteY7406" fmla="*/ 845758 h 2191719"/>
              <a:gd name="connsiteX7407" fmla="*/ 860203 w 2046803"/>
              <a:gd name="connsiteY7407" fmla="*/ 846335 h 2191719"/>
              <a:gd name="connsiteX7408" fmla="*/ 859481 w 2046803"/>
              <a:gd name="connsiteY7408" fmla="*/ 845758 h 2191719"/>
              <a:gd name="connsiteX7409" fmla="*/ 857787 w 2046803"/>
              <a:gd name="connsiteY7409" fmla="*/ 845542 h 2191719"/>
              <a:gd name="connsiteX7410" fmla="*/ 857751 w 2046803"/>
              <a:gd name="connsiteY7410" fmla="*/ 845578 h 2191719"/>
              <a:gd name="connsiteX7411" fmla="*/ 857787 w 2046803"/>
              <a:gd name="connsiteY7411" fmla="*/ 845542 h 2191719"/>
              <a:gd name="connsiteX7412" fmla="*/ 858364 w 2046803"/>
              <a:gd name="connsiteY7412" fmla="*/ 845722 h 2191719"/>
              <a:gd name="connsiteX7413" fmla="*/ 858400 w 2046803"/>
              <a:gd name="connsiteY7413" fmla="*/ 845722 h 2191719"/>
              <a:gd name="connsiteX7414" fmla="*/ 1497061 w 2046803"/>
              <a:gd name="connsiteY7414" fmla="*/ 845434 h 2191719"/>
              <a:gd name="connsiteX7415" fmla="*/ 1497133 w 2046803"/>
              <a:gd name="connsiteY7415" fmla="*/ 845578 h 2191719"/>
              <a:gd name="connsiteX7416" fmla="*/ 1497710 w 2046803"/>
              <a:gd name="connsiteY7416" fmla="*/ 846623 h 2191719"/>
              <a:gd name="connsiteX7417" fmla="*/ 1498035 w 2046803"/>
              <a:gd name="connsiteY7417" fmla="*/ 847020 h 2191719"/>
              <a:gd name="connsiteX7418" fmla="*/ 1497710 w 2046803"/>
              <a:gd name="connsiteY7418" fmla="*/ 846587 h 2191719"/>
              <a:gd name="connsiteX7419" fmla="*/ 842967 w 2046803"/>
              <a:gd name="connsiteY7419" fmla="*/ 842983 h 2191719"/>
              <a:gd name="connsiteX7420" fmla="*/ 842895 w 2046803"/>
              <a:gd name="connsiteY7420" fmla="*/ 844280 h 2191719"/>
              <a:gd name="connsiteX7421" fmla="*/ 842029 w 2046803"/>
              <a:gd name="connsiteY7421" fmla="*/ 845722 h 2191719"/>
              <a:gd name="connsiteX7422" fmla="*/ 841488 w 2046803"/>
              <a:gd name="connsiteY7422" fmla="*/ 846875 h 2191719"/>
              <a:gd name="connsiteX7423" fmla="*/ 841524 w 2046803"/>
              <a:gd name="connsiteY7423" fmla="*/ 846875 h 2191719"/>
              <a:gd name="connsiteX7424" fmla="*/ 842029 w 2046803"/>
              <a:gd name="connsiteY7424" fmla="*/ 845722 h 2191719"/>
              <a:gd name="connsiteX7425" fmla="*/ 842895 w 2046803"/>
              <a:gd name="connsiteY7425" fmla="*/ 844280 h 2191719"/>
              <a:gd name="connsiteX7426" fmla="*/ 1475570 w 2046803"/>
              <a:gd name="connsiteY7426" fmla="*/ 842623 h 2191719"/>
              <a:gd name="connsiteX7427" fmla="*/ 1474669 w 2046803"/>
              <a:gd name="connsiteY7427" fmla="*/ 844136 h 2191719"/>
              <a:gd name="connsiteX7428" fmla="*/ 1473659 w 2046803"/>
              <a:gd name="connsiteY7428" fmla="*/ 845794 h 2191719"/>
              <a:gd name="connsiteX7429" fmla="*/ 1473804 w 2046803"/>
              <a:gd name="connsiteY7429" fmla="*/ 845542 h 2191719"/>
              <a:gd name="connsiteX7430" fmla="*/ 1474669 w 2046803"/>
              <a:gd name="connsiteY7430" fmla="*/ 844136 h 2191719"/>
              <a:gd name="connsiteX7431" fmla="*/ 1475390 w 2046803"/>
              <a:gd name="connsiteY7431" fmla="*/ 842875 h 2191719"/>
              <a:gd name="connsiteX7432" fmla="*/ 842859 w 2046803"/>
              <a:gd name="connsiteY7432" fmla="*/ 842370 h 2191719"/>
              <a:gd name="connsiteX7433" fmla="*/ 842859 w 2046803"/>
              <a:gd name="connsiteY7433" fmla="*/ 842406 h 2191719"/>
              <a:gd name="connsiteX7434" fmla="*/ 843183 w 2046803"/>
              <a:gd name="connsiteY7434" fmla="*/ 842983 h 2191719"/>
              <a:gd name="connsiteX7435" fmla="*/ 1507374 w 2046803"/>
              <a:gd name="connsiteY7435" fmla="*/ 842262 h 2191719"/>
              <a:gd name="connsiteX7436" fmla="*/ 1507374 w 2046803"/>
              <a:gd name="connsiteY7436" fmla="*/ 842298 h 2191719"/>
              <a:gd name="connsiteX7437" fmla="*/ 1507734 w 2046803"/>
              <a:gd name="connsiteY7437" fmla="*/ 842587 h 2191719"/>
              <a:gd name="connsiteX7438" fmla="*/ 1507915 w 2046803"/>
              <a:gd name="connsiteY7438" fmla="*/ 842695 h 2191719"/>
              <a:gd name="connsiteX7439" fmla="*/ 1491472 w 2046803"/>
              <a:gd name="connsiteY7439" fmla="*/ 841361 h 2191719"/>
              <a:gd name="connsiteX7440" fmla="*/ 1491616 w 2046803"/>
              <a:gd name="connsiteY7440" fmla="*/ 841614 h 2191719"/>
              <a:gd name="connsiteX7441" fmla="*/ 1491977 w 2046803"/>
              <a:gd name="connsiteY7441" fmla="*/ 842190 h 2191719"/>
              <a:gd name="connsiteX7442" fmla="*/ 1417228 w 2046803"/>
              <a:gd name="connsiteY7442" fmla="*/ 841325 h 2191719"/>
              <a:gd name="connsiteX7443" fmla="*/ 1417301 w 2046803"/>
              <a:gd name="connsiteY7443" fmla="*/ 841325 h 2191719"/>
              <a:gd name="connsiteX7444" fmla="*/ 843075 w 2046803"/>
              <a:gd name="connsiteY7444" fmla="*/ 841109 h 2191719"/>
              <a:gd name="connsiteX7445" fmla="*/ 842750 w 2046803"/>
              <a:gd name="connsiteY7445" fmla="*/ 841722 h 2191719"/>
              <a:gd name="connsiteX7446" fmla="*/ 842678 w 2046803"/>
              <a:gd name="connsiteY7446" fmla="*/ 842334 h 2191719"/>
              <a:gd name="connsiteX7447" fmla="*/ 842750 w 2046803"/>
              <a:gd name="connsiteY7447" fmla="*/ 841722 h 2191719"/>
              <a:gd name="connsiteX7448" fmla="*/ 842859 w 2046803"/>
              <a:gd name="connsiteY7448" fmla="*/ 839884 h 2191719"/>
              <a:gd name="connsiteX7449" fmla="*/ 843075 w 2046803"/>
              <a:gd name="connsiteY7449" fmla="*/ 840676 h 2191719"/>
              <a:gd name="connsiteX7450" fmla="*/ 843291 w 2046803"/>
              <a:gd name="connsiteY7450" fmla="*/ 841109 h 2191719"/>
              <a:gd name="connsiteX7451" fmla="*/ 843075 w 2046803"/>
              <a:gd name="connsiteY7451" fmla="*/ 840676 h 2191719"/>
              <a:gd name="connsiteX7452" fmla="*/ 1490499 w 2046803"/>
              <a:gd name="connsiteY7452" fmla="*/ 839775 h 2191719"/>
              <a:gd name="connsiteX7453" fmla="*/ 1490499 w 2046803"/>
              <a:gd name="connsiteY7453" fmla="*/ 839811 h 2191719"/>
              <a:gd name="connsiteX7454" fmla="*/ 1490499 w 2046803"/>
              <a:gd name="connsiteY7454" fmla="*/ 839775 h 2191719"/>
              <a:gd name="connsiteX7455" fmla="*/ 1490751 w 2046803"/>
              <a:gd name="connsiteY7455" fmla="*/ 840136 h 2191719"/>
              <a:gd name="connsiteX7456" fmla="*/ 1490823 w 2046803"/>
              <a:gd name="connsiteY7456" fmla="*/ 840280 h 2191719"/>
              <a:gd name="connsiteX7457" fmla="*/ 1421159 w 2046803"/>
              <a:gd name="connsiteY7457" fmla="*/ 839631 h 2191719"/>
              <a:gd name="connsiteX7458" fmla="*/ 1420870 w 2046803"/>
              <a:gd name="connsiteY7458" fmla="*/ 840064 h 2191719"/>
              <a:gd name="connsiteX7459" fmla="*/ 1420870 w 2046803"/>
              <a:gd name="connsiteY7459" fmla="*/ 840100 h 2191719"/>
              <a:gd name="connsiteX7460" fmla="*/ 1490607 w 2046803"/>
              <a:gd name="connsiteY7460" fmla="*/ 839559 h 2191719"/>
              <a:gd name="connsiteX7461" fmla="*/ 1490499 w 2046803"/>
              <a:gd name="connsiteY7461" fmla="*/ 839775 h 2191719"/>
              <a:gd name="connsiteX7462" fmla="*/ 1490535 w 2046803"/>
              <a:gd name="connsiteY7462" fmla="*/ 839631 h 2191719"/>
              <a:gd name="connsiteX7463" fmla="*/ 1444056 w 2046803"/>
              <a:gd name="connsiteY7463" fmla="*/ 839415 h 2191719"/>
              <a:gd name="connsiteX7464" fmla="*/ 1443984 w 2046803"/>
              <a:gd name="connsiteY7464" fmla="*/ 839848 h 2191719"/>
              <a:gd name="connsiteX7465" fmla="*/ 1443587 w 2046803"/>
              <a:gd name="connsiteY7465" fmla="*/ 840496 h 2191719"/>
              <a:gd name="connsiteX7466" fmla="*/ 1443984 w 2046803"/>
              <a:gd name="connsiteY7466" fmla="*/ 839848 h 2191719"/>
              <a:gd name="connsiteX7467" fmla="*/ 1444056 w 2046803"/>
              <a:gd name="connsiteY7467" fmla="*/ 839415 h 2191719"/>
              <a:gd name="connsiteX7468" fmla="*/ 1444092 w 2046803"/>
              <a:gd name="connsiteY7468" fmla="*/ 839415 h 2191719"/>
              <a:gd name="connsiteX7469" fmla="*/ 1421159 w 2046803"/>
              <a:gd name="connsiteY7469" fmla="*/ 838983 h 2191719"/>
              <a:gd name="connsiteX7470" fmla="*/ 1421195 w 2046803"/>
              <a:gd name="connsiteY7470" fmla="*/ 838983 h 2191719"/>
              <a:gd name="connsiteX7471" fmla="*/ 1442613 w 2046803"/>
              <a:gd name="connsiteY7471" fmla="*/ 836135 h 2191719"/>
              <a:gd name="connsiteX7472" fmla="*/ 1442613 w 2046803"/>
              <a:gd name="connsiteY7472" fmla="*/ 836171 h 2191719"/>
              <a:gd name="connsiteX7473" fmla="*/ 1443407 w 2046803"/>
              <a:gd name="connsiteY7473" fmla="*/ 837829 h 2191719"/>
              <a:gd name="connsiteX7474" fmla="*/ 1444128 w 2046803"/>
              <a:gd name="connsiteY7474" fmla="*/ 838874 h 2191719"/>
              <a:gd name="connsiteX7475" fmla="*/ 1444452 w 2046803"/>
              <a:gd name="connsiteY7475" fmla="*/ 839379 h 2191719"/>
              <a:gd name="connsiteX7476" fmla="*/ 1443407 w 2046803"/>
              <a:gd name="connsiteY7476" fmla="*/ 837829 h 2191719"/>
              <a:gd name="connsiteX7477" fmla="*/ 1489273 w 2046803"/>
              <a:gd name="connsiteY7477" fmla="*/ 835991 h 2191719"/>
              <a:gd name="connsiteX7478" fmla="*/ 1489741 w 2046803"/>
              <a:gd name="connsiteY7478" fmla="*/ 836460 h 2191719"/>
              <a:gd name="connsiteX7479" fmla="*/ 1490535 w 2046803"/>
              <a:gd name="connsiteY7479" fmla="*/ 837181 h 2191719"/>
              <a:gd name="connsiteX7480" fmla="*/ 1491148 w 2046803"/>
              <a:gd name="connsiteY7480" fmla="*/ 837793 h 2191719"/>
              <a:gd name="connsiteX7481" fmla="*/ 1491472 w 2046803"/>
              <a:gd name="connsiteY7481" fmla="*/ 838082 h 2191719"/>
              <a:gd name="connsiteX7482" fmla="*/ 1490535 w 2046803"/>
              <a:gd name="connsiteY7482" fmla="*/ 837181 h 2191719"/>
              <a:gd name="connsiteX7483" fmla="*/ 1423394 w 2046803"/>
              <a:gd name="connsiteY7483" fmla="*/ 835631 h 2191719"/>
              <a:gd name="connsiteX7484" fmla="*/ 1423358 w 2046803"/>
              <a:gd name="connsiteY7484" fmla="*/ 835667 h 2191719"/>
              <a:gd name="connsiteX7485" fmla="*/ 1422601 w 2046803"/>
              <a:gd name="connsiteY7485" fmla="*/ 837108 h 2191719"/>
              <a:gd name="connsiteX7486" fmla="*/ 1422313 w 2046803"/>
              <a:gd name="connsiteY7486" fmla="*/ 838118 h 2191719"/>
              <a:gd name="connsiteX7487" fmla="*/ 1422601 w 2046803"/>
              <a:gd name="connsiteY7487" fmla="*/ 837108 h 2191719"/>
              <a:gd name="connsiteX7488" fmla="*/ 1423358 w 2046803"/>
              <a:gd name="connsiteY7488" fmla="*/ 835667 h 2191719"/>
              <a:gd name="connsiteX7489" fmla="*/ 1423358 w 2046803"/>
              <a:gd name="connsiteY7489" fmla="*/ 835631 h 2191719"/>
              <a:gd name="connsiteX7490" fmla="*/ 847077 w 2046803"/>
              <a:gd name="connsiteY7490" fmla="*/ 835559 h 2191719"/>
              <a:gd name="connsiteX7491" fmla="*/ 846753 w 2046803"/>
              <a:gd name="connsiteY7491" fmla="*/ 836460 h 2191719"/>
              <a:gd name="connsiteX7492" fmla="*/ 846645 w 2046803"/>
              <a:gd name="connsiteY7492" fmla="*/ 837325 h 2191719"/>
              <a:gd name="connsiteX7493" fmla="*/ 844986 w 2046803"/>
              <a:gd name="connsiteY7493" fmla="*/ 837541 h 2191719"/>
              <a:gd name="connsiteX7494" fmla="*/ 843940 w 2046803"/>
              <a:gd name="connsiteY7494" fmla="*/ 837865 h 2191719"/>
              <a:gd name="connsiteX7495" fmla="*/ 842678 w 2046803"/>
              <a:gd name="connsiteY7495" fmla="*/ 838874 h 2191719"/>
              <a:gd name="connsiteX7496" fmla="*/ 843940 w 2046803"/>
              <a:gd name="connsiteY7496" fmla="*/ 837865 h 2191719"/>
              <a:gd name="connsiteX7497" fmla="*/ 844986 w 2046803"/>
              <a:gd name="connsiteY7497" fmla="*/ 837541 h 2191719"/>
              <a:gd name="connsiteX7498" fmla="*/ 846645 w 2046803"/>
              <a:gd name="connsiteY7498" fmla="*/ 837325 h 2191719"/>
              <a:gd name="connsiteX7499" fmla="*/ 846753 w 2046803"/>
              <a:gd name="connsiteY7499" fmla="*/ 836460 h 2191719"/>
              <a:gd name="connsiteX7500" fmla="*/ 1471748 w 2046803"/>
              <a:gd name="connsiteY7500" fmla="*/ 834874 h 2191719"/>
              <a:gd name="connsiteX7501" fmla="*/ 1472614 w 2046803"/>
              <a:gd name="connsiteY7501" fmla="*/ 835198 h 2191719"/>
              <a:gd name="connsiteX7502" fmla="*/ 1472650 w 2046803"/>
              <a:gd name="connsiteY7502" fmla="*/ 835198 h 2191719"/>
              <a:gd name="connsiteX7503" fmla="*/ 1477373 w 2046803"/>
              <a:gd name="connsiteY7503" fmla="*/ 834009 h 2191719"/>
              <a:gd name="connsiteX7504" fmla="*/ 1477337 w 2046803"/>
              <a:gd name="connsiteY7504" fmla="*/ 834045 h 2191719"/>
              <a:gd name="connsiteX7505" fmla="*/ 1477337 w 2046803"/>
              <a:gd name="connsiteY7505" fmla="*/ 834081 h 2191719"/>
              <a:gd name="connsiteX7506" fmla="*/ 1477373 w 2046803"/>
              <a:gd name="connsiteY7506" fmla="*/ 834045 h 2191719"/>
              <a:gd name="connsiteX7507" fmla="*/ 1478816 w 2046803"/>
              <a:gd name="connsiteY7507" fmla="*/ 836316 h 2191719"/>
              <a:gd name="connsiteX7508" fmla="*/ 1479032 w 2046803"/>
              <a:gd name="connsiteY7508" fmla="*/ 836676 h 2191719"/>
              <a:gd name="connsiteX7509" fmla="*/ 1475498 w 2046803"/>
              <a:gd name="connsiteY7509" fmla="*/ 834009 h 2191719"/>
              <a:gd name="connsiteX7510" fmla="*/ 1475426 w 2046803"/>
              <a:gd name="connsiteY7510" fmla="*/ 834045 h 2191719"/>
              <a:gd name="connsiteX7511" fmla="*/ 1475498 w 2046803"/>
              <a:gd name="connsiteY7511" fmla="*/ 834045 h 2191719"/>
              <a:gd name="connsiteX7512" fmla="*/ 1476147 w 2046803"/>
              <a:gd name="connsiteY7512" fmla="*/ 834333 h 2191719"/>
              <a:gd name="connsiteX7513" fmla="*/ 1476400 w 2046803"/>
              <a:gd name="connsiteY7513" fmla="*/ 834441 h 2191719"/>
              <a:gd name="connsiteX7514" fmla="*/ 1491039 w 2046803"/>
              <a:gd name="connsiteY7514" fmla="*/ 831702 h 2191719"/>
              <a:gd name="connsiteX7515" fmla="*/ 1490390 w 2046803"/>
              <a:gd name="connsiteY7515" fmla="*/ 832639 h 2191719"/>
              <a:gd name="connsiteX7516" fmla="*/ 1489994 w 2046803"/>
              <a:gd name="connsiteY7516" fmla="*/ 833288 h 2191719"/>
              <a:gd name="connsiteX7517" fmla="*/ 1490390 w 2046803"/>
              <a:gd name="connsiteY7517" fmla="*/ 832639 h 2191719"/>
              <a:gd name="connsiteX7518" fmla="*/ 1490859 w 2046803"/>
              <a:gd name="connsiteY7518" fmla="*/ 831991 h 2191719"/>
              <a:gd name="connsiteX7519" fmla="*/ 1469441 w 2046803"/>
              <a:gd name="connsiteY7519" fmla="*/ 831126 h 2191719"/>
              <a:gd name="connsiteX7520" fmla="*/ 1469549 w 2046803"/>
              <a:gd name="connsiteY7520" fmla="*/ 831414 h 2191719"/>
              <a:gd name="connsiteX7521" fmla="*/ 1470198 w 2046803"/>
              <a:gd name="connsiteY7521" fmla="*/ 833108 h 2191719"/>
              <a:gd name="connsiteX7522" fmla="*/ 1470811 w 2046803"/>
              <a:gd name="connsiteY7522" fmla="*/ 834478 h 2191719"/>
              <a:gd name="connsiteX7523" fmla="*/ 1470919 w 2046803"/>
              <a:gd name="connsiteY7523" fmla="*/ 834766 h 2191719"/>
              <a:gd name="connsiteX7524" fmla="*/ 1470198 w 2046803"/>
              <a:gd name="connsiteY7524" fmla="*/ 833108 h 2191719"/>
              <a:gd name="connsiteX7525" fmla="*/ 844121 w 2046803"/>
              <a:gd name="connsiteY7525" fmla="*/ 830837 h 2191719"/>
              <a:gd name="connsiteX7526" fmla="*/ 844734 w 2046803"/>
              <a:gd name="connsiteY7526" fmla="*/ 831486 h 2191719"/>
              <a:gd name="connsiteX7527" fmla="*/ 846320 w 2046803"/>
              <a:gd name="connsiteY7527" fmla="*/ 831991 h 2191719"/>
              <a:gd name="connsiteX7528" fmla="*/ 846464 w 2046803"/>
              <a:gd name="connsiteY7528" fmla="*/ 831991 h 2191719"/>
              <a:gd name="connsiteX7529" fmla="*/ 847077 w 2046803"/>
              <a:gd name="connsiteY7529" fmla="*/ 832099 h 2191719"/>
              <a:gd name="connsiteX7530" fmla="*/ 847258 w 2046803"/>
              <a:gd name="connsiteY7530" fmla="*/ 832135 h 2191719"/>
              <a:gd name="connsiteX7531" fmla="*/ 847258 w 2046803"/>
              <a:gd name="connsiteY7531" fmla="*/ 832099 h 2191719"/>
              <a:gd name="connsiteX7532" fmla="*/ 847077 w 2046803"/>
              <a:gd name="connsiteY7532" fmla="*/ 832099 h 2191719"/>
              <a:gd name="connsiteX7533" fmla="*/ 847077 w 2046803"/>
              <a:gd name="connsiteY7533" fmla="*/ 832063 h 2191719"/>
              <a:gd name="connsiteX7534" fmla="*/ 846392 w 2046803"/>
              <a:gd name="connsiteY7534" fmla="*/ 831991 h 2191719"/>
              <a:gd name="connsiteX7535" fmla="*/ 844734 w 2046803"/>
              <a:gd name="connsiteY7535" fmla="*/ 831486 h 2191719"/>
              <a:gd name="connsiteX7536" fmla="*/ 841200 w 2046803"/>
              <a:gd name="connsiteY7536" fmla="*/ 830837 h 2191719"/>
              <a:gd name="connsiteX7537" fmla="*/ 841092 w 2046803"/>
              <a:gd name="connsiteY7537" fmla="*/ 830946 h 2191719"/>
              <a:gd name="connsiteX7538" fmla="*/ 839613 w 2046803"/>
              <a:gd name="connsiteY7538" fmla="*/ 830657 h 2191719"/>
              <a:gd name="connsiteX7539" fmla="*/ 839577 w 2046803"/>
              <a:gd name="connsiteY7539" fmla="*/ 830693 h 2191719"/>
              <a:gd name="connsiteX7540" fmla="*/ 839613 w 2046803"/>
              <a:gd name="connsiteY7540" fmla="*/ 830693 h 2191719"/>
              <a:gd name="connsiteX7541" fmla="*/ 1465258 w 2046803"/>
              <a:gd name="connsiteY7541" fmla="*/ 828603 h 2191719"/>
              <a:gd name="connsiteX7542" fmla="*/ 1464825 w 2046803"/>
              <a:gd name="connsiteY7542" fmla="*/ 829540 h 2191719"/>
              <a:gd name="connsiteX7543" fmla="*/ 844950 w 2046803"/>
              <a:gd name="connsiteY7543" fmla="*/ 828495 h 2191719"/>
              <a:gd name="connsiteX7544" fmla="*/ 844625 w 2046803"/>
              <a:gd name="connsiteY7544" fmla="*/ 829432 h 2191719"/>
              <a:gd name="connsiteX7545" fmla="*/ 844517 w 2046803"/>
              <a:gd name="connsiteY7545" fmla="*/ 830261 h 2191719"/>
              <a:gd name="connsiteX7546" fmla="*/ 843904 w 2046803"/>
              <a:gd name="connsiteY7546" fmla="*/ 830910 h 2191719"/>
              <a:gd name="connsiteX7547" fmla="*/ 844517 w 2046803"/>
              <a:gd name="connsiteY7547" fmla="*/ 830297 h 2191719"/>
              <a:gd name="connsiteX7548" fmla="*/ 844625 w 2046803"/>
              <a:gd name="connsiteY7548" fmla="*/ 829432 h 2191719"/>
              <a:gd name="connsiteX7549" fmla="*/ 1493996 w 2046803"/>
              <a:gd name="connsiteY7549" fmla="*/ 828459 h 2191719"/>
              <a:gd name="connsiteX7550" fmla="*/ 1493275 w 2046803"/>
              <a:gd name="connsiteY7550" fmla="*/ 829792 h 2191719"/>
              <a:gd name="connsiteX7551" fmla="*/ 1492842 w 2046803"/>
              <a:gd name="connsiteY7551" fmla="*/ 830982 h 2191719"/>
              <a:gd name="connsiteX7552" fmla="*/ 1492698 w 2046803"/>
              <a:gd name="connsiteY7552" fmla="*/ 831702 h 2191719"/>
              <a:gd name="connsiteX7553" fmla="*/ 1492842 w 2046803"/>
              <a:gd name="connsiteY7553" fmla="*/ 830982 h 2191719"/>
              <a:gd name="connsiteX7554" fmla="*/ 1493275 w 2046803"/>
              <a:gd name="connsiteY7554" fmla="*/ 829828 h 2191719"/>
              <a:gd name="connsiteX7555" fmla="*/ 1493816 w 2046803"/>
              <a:gd name="connsiteY7555" fmla="*/ 828783 h 2191719"/>
              <a:gd name="connsiteX7556" fmla="*/ 1467530 w 2046803"/>
              <a:gd name="connsiteY7556" fmla="*/ 827846 h 2191719"/>
              <a:gd name="connsiteX7557" fmla="*/ 1467566 w 2046803"/>
              <a:gd name="connsiteY7557" fmla="*/ 827882 h 2191719"/>
              <a:gd name="connsiteX7558" fmla="*/ 1467854 w 2046803"/>
              <a:gd name="connsiteY7558" fmla="*/ 828351 h 2191719"/>
              <a:gd name="connsiteX7559" fmla="*/ 1467962 w 2046803"/>
              <a:gd name="connsiteY7559" fmla="*/ 828495 h 2191719"/>
              <a:gd name="connsiteX7560" fmla="*/ 1468034 w 2046803"/>
              <a:gd name="connsiteY7560" fmla="*/ 828675 h 2191719"/>
              <a:gd name="connsiteX7561" fmla="*/ 1468179 w 2046803"/>
              <a:gd name="connsiteY7561" fmla="*/ 828891 h 2191719"/>
              <a:gd name="connsiteX7562" fmla="*/ 1468575 w 2046803"/>
              <a:gd name="connsiteY7562" fmla="*/ 829540 h 2191719"/>
              <a:gd name="connsiteX7563" fmla="*/ 1468792 w 2046803"/>
              <a:gd name="connsiteY7563" fmla="*/ 829936 h 2191719"/>
              <a:gd name="connsiteX7564" fmla="*/ 1468179 w 2046803"/>
              <a:gd name="connsiteY7564" fmla="*/ 828891 h 2191719"/>
              <a:gd name="connsiteX7565" fmla="*/ 1467962 w 2046803"/>
              <a:gd name="connsiteY7565" fmla="*/ 828495 h 2191719"/>
              <a:gd name="connsiteX7566" fmla="*/ 1467566 w 2046803"/>
              <a:gd name="connsiteY7566" fmla="*/ 827846 h 2191719"/>
              <a:gd name="connsiteX7567" fmla="*/ 1464717 w 2046803"/>
              <a:gd name="connsiteY7567" fmla="*/ 827558 h 2191719"/>
              <a:gd name="connsiteX7568" fmla="*/ 1464861 w 2046803"/>
              <a:gd name="connsiteY7568" fmla="*/ 828279 h 2191719"/>
              <a:gd name="connsiteX7569" fmla="*/ 1465258 w 2046803"/>
              <a:gd name="connsiteY7569" fmla="*/ 828603 h 2191719"/>
              <a:gd name="connsiteX7570" fmla="*/ 1465294 w 2046803"/>
              <a:gd name="connsiteY7570" fmla="*/ 828603 h 2191719"/>
              <a:gd name="connsiteX7571" fmla="*/ 1464861 w 2046803"/>
              <a:gd name="connsiteY7571" fmla="*/ 828279 h 2191719"/>
              <a:gd name="connsiteX7572" fmla="*/ 1451772 w 2046803"/>
              <a:gd name="connsiteY7572" fmla="*/ 827522 h 2191719"/>
              <a:gd name="connsiteX7573" fmla="*/ 1451448 w 2046803"/>
              <a:gd name="connsiteY7573" fmla="*/ 828495 h 2191719"/>
              <a:gd name="connsiteX7574" fmla="*/ 1450618 w 2046803"/>
              <a:gd name="connsiteY7574" fmla="*/ 830153 h 2191719"/>
              <a:gd name="connsiteX7575" fmla="*/ 1450186 w 2046803"/>
              <a:gd name="connsiteY7575" fmla="*/ 830693 h 2191719"/>
              <a:gd name="connsiteX7576" fmla="*/ 1449861 w 2046803"/>
              <a:gd name="connsiteY7576" fmla="*/ 831522 h 2191719"/>
              <a:gd name="connsiteX7577" fmla="*/ 1449140 w 2046803"/>
              <a:gd name="connsiteY7577" fmla="*/ 832676 h 2191719"/>
              <a:gd name="connsiteX7578" fmla="*/ 1449032 w 2046803"/>
              <a:gd name="connsiteY7578" fmla="*/ 833216 h 2191719"/>
              <a:gd name="connsiteX7579" fmla="*/ 1448707 w 2046803"/>
              <a:gd name="connsiteY7579" fmla="*/ 833829 h 2191719"/>
              <a:gd name="connsiteX7580" fmla="*/ 1447950 w 2046803"/>
              <a:gd name="connsiteY7580" fmla="*/ 835415 h 2191719"/>
              <a:gd name="connsiteX7581" fmla="*/ 1447589 w 2046803"/>
              <a:gd name="connsiteY7581" fmla="*/ 836243 h 2191719"/>
              <a:gd name="connsiteX7582" fmla="*/ 1447085 w 2046803"/>
              <a:gd name="connsiteY7582" fmla="*/ 837397 h 2191719"/>
              <a:gd name="connsiteX7583" fmla="*/ 1446688 w 2046803"/>
              <a:gd name="connsiteY7583" fmla="*/ 838442 h 2191719"/>
              <a:gd name="connsiteX7584" fmla="*/ 1446111 w 2046803"/>
              <a:gd name="connsiteY7584" fmla="*/ 839379 h 2191719"/>
              <a:gd name="connsiteX7585" fmla="*/ 1446688 w 2046803"/>
              <a:gd name="connsiteY7585" fmla="*/ 838478 h 2191719"/>
              <a:gd name="connsiteX7586" fmla="*/ 1447085 w 2046803"/>
              <a:gd name="connsiteY7586" fmla="*/ 837397 h 2191719"/>
              <a:gd name="connsiteX7587" fmla="*/ 1447589 w 2046803"/>
              <a:gd name="connsiteY7587" fmla="*/ 836280 h 2191719"/>
              <a:gd name="connsiteX7588" fmla="*/ 1447950 w 2046803"/>
              <a:gd name="connsiteY7588" fmla="*/ 835415 h 2191719"/>
              <a:gd name="connsiteX7589" fmla="*/ 1448707 w 2046803"/>
              <a:gd name="connsiteY7589" fmla="*/ 833865 h 2191719"/>
              <a:gd name="connsiteX7590" fmla="*/ 1449032 w 2046803"/>
              <a:gd name="connsiteY7590" fmla="*/ 833216 h 2191719"/>
              <a:gd name="connsiteX7591" fmla="*/ 1449140 w 2046803"/>
              <a:gd name="connsiteY7591" fmla="*/ 832676 h 2191719"/>
              <a:gd name="connsiteX7592" fmla="*/ 1449861 w 2046803"/>
              <a:gd name="connsiteY7592" fmla="*/ 831522 h 2191719"/>
              <a:gd name="connsiteX7593" fmla="*/ 1450186 w 2046803"/>
              <a:gd name="connsiteY7593" fmla="*/ 830693 h 2191719"/>
              <a:gd name="connsiteX7594" fmla="*/ 1450222 w 2046803"/>
              <a:gd name="connsiteY7594" fmla="*/ 830657 h 2191719"/>
              <a:gd name="connsiteX7595" fmla="*/ 1450618 w 2046803"/>
              <a:gd name="connsiteY7595" fmla="*/ 830153 h 2191719"/>
              <a:gd name="connsiteX7596" fmla="*/ 1451448 w 2046803"/>
              <a:gd name="connsiteY7596" fmla="*/ 828495 h 2191719"/>
              <a:gd name="connsiteX7597" fmla="*/ 1451772 w 2046803"/>
              <a:gd name="connsiteY7597" fmla="*/ 827558 h 2191719"/>
              <a:gd name="connsiteX7598" fmla="*/ 1451808 w 2046803"/>
              <a:gd name="connsiteY7598" fmla="*/ 827558 h 2191719"/>
              <a:gd name="connsiteX7599" fmla="*/ 1451808 w 2046803"/>
              <a:gd name="connsiteY7599" fmla="*/ 827522 h 2191719"/>
              <a:gd name="connsiteX7600" fmla="*/ 1495799 w 2046803"/>
              <a:gd name="connsiteY7600" fmla="*/ 827125 h 2191719"/>
              <a:gd name="connsiteX7601" fmla="*/ 1495583 w 2046803"/>
              <a:gd name="connsiteY7601" fmla="*/ 827305 h 2191719"/>
              <a:gd name="connsiteX7602" fmla="*/ 1495547 w 2046803"/>
              <a:gd name="connsiteY7602" fmla="*/ 827450 h 2191719"/>
              <a:gd name="connsiteX7603" fmla="*/ 1495583 w 2046803"/>
              <a:gd name="connsiteY7603" fmla="*/ 827378 h 2191719"/>
              <a:gd name="connsiteX7604" fmla="*/ 1495583 w 2046803"/>
              <a:gd name="connsiteY7604" fmla="*/ 827305 h 2191719"/>
              <a:gd name="connsiteX7605" fmla="*/ 1495727 w 2046803"/>
              <a:gd name="connsiteY7605" fmla="*/ 827197 h 2191719"/>
              <a:gd name="connsiteX7606" fmla="*/ 1465258 w 2046803"/>
              <a:gd name="connsiteY7606" fmla="*/ 827125 h 2191719"/>
              <a:gd name="connsiteX7607" fmla="*/ 1464681 w 2046803"/>
              <a:gd name="connsiteY7607" fmla="*/ 827522 h 2191719"/>
              <a:gd name="connsiteX7608" fmla="*/ 1464681 w 2046803"/>
              <a:gd name="connsiteY7608" fmla="*/ 827558 h 2191719"/>
              <a:gd name="connsiteX7609" fmla="*/ 844950 w 2046803"/>
              <a:gd name="connsiteY7609" fmla="*/ 827089 h 2191719"/>
              <a:gd name="connsiteX7610" fmla="*/ 845166 w 2046803"/>
              <a:gd name="connsiteY7610" fmla="*/ 827522 h 2191719"/>
              <a:gd name="connsiteX7611" fmla="*/ 845166 w 2046803"/>
              <a:gd name="connsiteY7611" fmla="*/ 827486 h 2191719"/>
              <a:gd name="connsiteX7612" fmla="*/ 1452890 w 2046803"/>
              <a:gd name="connsiteY7612" fmla="*/ 827017 h 2191719"/>
              <a:gd name="connsiteX7613" fmla="*/ 1453250 w 2046803"/>
              <a:gd name="connsiteY7613" fmla="*/ 827486 h 2191719"/>
              <a:gd name="connsiteX7614" fmla="*/ 1453287 w 2046803"/>
              <a:gd name="connsiteY7614" fmla="*/ 827486 h 2191719"/>
              <a:gd name="connsiteX7615" fmla="*/ 1464933 w 2046803"/>
              <a:gd name="connsiteY7615" fmla="*/ 826080 h 2191719"/>
              <a:gd name="connsiteX7616" fmla="*/ 1465005 w 2046803"/>
              <a:gd name="connsiteY7616" fmla="*/ 826224 h 2191719"/>
              <a:gd name="connsiteX7617" fmla="*/ 1465294 w 2046803"/>
              <a:gd name="connsiteY7617" fmla="*/ 826585 h 2191719"/>
              <a:gd name="connsiteX7618" fmla="*/ 1453250 w 2046803"/>
              <a:gd name="connsiteY7618" fmla="*/ 825972 h 2191719"/>
              <a:gd name="connsiteX7619" fmla="*/ 1452926 w 2046803"/>
              <a:gd name="connsiteY7619" fmla="*/ 826296 h 2191719"/>
              <a:gd name="connsiteX7620" fmla="*/ 1452818 w 2046803"/>
              <a:gd name="connsiteY7620" fmla="*/ 827017 h 2191719"/>
              <a:gd name="connsiteX7621" fmla="*/ 1452926 w 2046803"/>
              <a:gd name="connsiteY7621" fmla="*/ 826296 h 2191719"/>
              <a:gd name="connsiteX7622" fmla="*/ 1452962 w 2046803"/>
              <a:gd name="connsiteY7622" fmla="*/ 826296 h 2191719"/>
              <a:gd name="connsiteX7623" fmla="*/ 1452962 w 2046803"/>
              <a:gd name="connsiteY7623" fmla="*/ 826260 h 2191719"/>
              <a:gd name="connsiteX7624" fmla="*/ 1453106 w 2046803"/>
              <a:gd name="connsiteY7624" fmla="*/ 826152 h 2191719"/>
              <a:gd name="connsiteX7625" fmla="*/ 1453287 w 2046803"/>
              <a:gd name="connsiteY7625" fmla="*/ 825972 h 2191719"/>
              <a:gd name="connsiteX7626" fmla="*/ 1460895 w 2046803"/>
              <a:gd name="connsiteY7626" fmla="*/ 824386 h 2191719"/>
              <a:gd name="connsiteX7627" fmla="*/ 1461328 w 2046803"/>
              <a:gd name="connsiteY7627" fmla="*/ 824494 h 2191719"/>
              <a:gd name="connsiteX7628" fmla="*/ 1461364 w 2046803"/>
              <a:gd name="connsiteY7628" fmla="*/ 824494 h 2191719"/>
              <a:gd name="connsiteX7629" fmla="*/ 1462157 w 2046803"/>
              <a:gd name="connsiteY7629" fmla="*/ 825215 h 2191719"/>
              <a:gd name="connsiteX7630" fmla="*/ 1461364 w 2046803"/>
              <a:gd name="connsiteY7630" fmla="*/ 824494 h 2191719"/>
              <a:gd name="connsiteX7631" fmla="*/ 1452962 w 2046803"/>
              <a:gd name="connsiteY7631" fmla="*/ 823954 h 2191719"/>
              <a:gd name="connsiteX7632" fmla="*/ 1452962 w 2046803"/>
              <a:gd name="connsiteY7632" fmla="*/ 823990 h 2191719"/>
              <a:gd name="connsiteX7633" fmla="*/ 1453683 w 2046803"/>
              <a:gd name="connsiteY7633" fmla="*/ 825215 h 2191719"/>
              <a:gd name="connsiteX7634" fmla="*/ 1458623 w 2046803"/>
              <a:gd name="connsiteY7634" fmla="*/ 822800 h 2191719"/>
              <a:gd name="connsiteX7635" fmla="*/ 1459236 w 2046803"/>
              <a:gd name="connsiteY7635" fmla="*/ 823161 h 2191719"/>
              <a:gd name="connsiteX7636" fmla="*/ 1459489 w 2046803"/>
              <a:gd name="connsiteY7636" fmla="*/ 823269 h 2191719"/>
              <a:gd name="connsiteX7637" fmla="*/ 1459813 w 2046803"/>
              <a:gd name="connsiteY7637" fmla="*/ 823557 h 2191719"/>
              <a:gd name="connsiteX7638" fmla="*/ 1460174 w 2046803"/>
              <a:gd name="connsiteY7638" fmla="*/ 823882 h 2191719"/>
              <a:gd name="connsiteX7639" fmla="*/ 1459489 w 2046803"/>
              <a:gd name="connsiteY7639" fmla="*/ 823269 h 2191719"/>
              <a:gd name="connsiteX7640" fmla="*/ 847690 w 2046803"/>
              <a:gd name="connsiteY7640" fmla="*/ 822512 h 2191719"/>
              <a:gd name="connsiteX7641" fmla="*/ 847366 w 2046803"/>
              <a:gd name="connsiteY7641" fmla="*/ 822836 h 2191719"/>
              <a:gd name="connsiteX7642" fmla="*/ 847258 w 2046803"/>
              <a:gd name="connsiteY7642" fmla="*/ 823341 h 2191719"/>
              <a:gd name="connsiteX7643" fmla="*/ 845924 w 2046803"/>
              <a:gd name="connsiteY7643" fmla="*/ 824711 h 2191719"/>
              <a:gd name="connsiteX7644" fmla="*/ 845166 w 2046803"/>
              <a:gd name="connsiteY7644" fmla="*/ 825864 h 2191719"/>
              <a:gd name="connsiteX7645" fmla="*/ 844842 w 2046803"/>
              <a:gd name="connsiteY7645" fmla="*/ 826729 h 2191719"/>
              <a:gd name="connsiteX7646" fmla="*/ 844734 w 2046803"/>
              <a:gd name="connsiteY7646" fmla="*/ 827161 h 2191719"/>
              <a:gd name="connsiteX7647" fmla="*/ 844842 w 2046803"/>
              <a:gd name="connsiteY7647" fmla="*/ 826729 h 2191719"/>
              <a:gd name="connsiteX7648" fmla="*/ 845166 w 2046803"/>
              <a:gd name="connsiteY7648" fmla="*/ 825900 h 2191719"/>
              <a:gd name="connsiteX7649" fmla="*/ 845924 w 2046803"/>
              <a:gd name="connsiteY7649" fmla="*/ 824711 h 2191719"/>
              <a:gd name="connsiteX7650" fmla="*/ 847258 w 2046803"/>
              <a:gd name="connsiteY7650" fmla="*/ 823377 h 2191719"/>
              <a:gd name="connsiteX7651" fmla="*/ 847366 w 2046803"/>
              <a:gd name="connsiteY7651" fmla="*/ 822836 h 2191719"/>
              <a:gd name="connsiteX7652" fmla="*/ 847690 w 2046803"/>
              <a:gd name="connsiteY7652" fmla="*/ 822512 h 2191719"/>
              <a:gd name="connsiteX7653" fmla="*/ 847835 w 2046803"/>
              <a:gd name="connsiteY7653" fmla="*/ 822512 h 2191719"/>
              <a:gd name="connsiteX7654" fmla="*/ 849349 w 2046803"/>
              <a:gd name="connsiteY7654" fmla="*/ 821251 h 2191719"/>
              <a:gd name="connsiteX7655" fmla="*/ 848375 w 2046803"/>
              <a:gd name="connsiteY7655" fmla="*/ 822440 h 2191719"/>
              <a:gd name="connsiteX7656" fmla="*/ 849349 w 2046803"/>
              <a:gd name="connsiteY7656" fmla="*/ 821287 h 2191719"/>
              <a:gd name="connsiteX7657" fmla="*/ 1452241 w 2046803"/>
              <a:gd name="connsiteY7657" fmla="*/ 820170 h 2191719"/>
              <a:gd name="connsiteX7658" fmla="*/ 1452638 w 2046803"/>
              <a:gd name="connsiteY7658" fmla="*/ 821575 h 2191719"/>
              <a:gd name="connsiteX7659" fmla="*/ 1452962 w 2046803"/>
              <a:gd name="connsiteY7659" fmla="*/ 822909 h 2191719"/>
              <a:gd name="connsiteX7660" fmla="*/ 1452638 w 2046803"/>
              <a:gd name="connsiteY7660" fmla="*/ 821539 h 2191719"/>
              <a:gd name="connsiteX7661" fmla="*/ 1456568 w 2046803"/>
              <a:gd name="connsiteY7661" fmla="*/ 819989 h 2191719"/>
              <a:gd name="connsiteX7662" fmla="*/ 1457109 w 2046803"/>
              <a:gd name="connsiteY7662" fmla="*/ 820530 h 2191719"/>
              <a:gd name="connsiteX7663" fmla="*/ 1457289 w 2046803"/>
              <a:gd name="connsiteY7663" fmla="*/ 820746 h 2191719"/>
              <a:gd name="connsiteX7664" fmla="*/ 1457541 w 2046803"/>
              <a:gd name="connsiteY7664" fmla="*/ 821034 h 2191719"/>
              <a:gd name="connsiteX7665" fmla="*/ 1457614 w 2046803"/>
              <a:gd name="connsiteY7665" fmla="*/ 821179 h 2191719"/>
              <a:gd name="connsiteX7666" fmla="*/ 1457650 w 2046803"/>
              <a:gd name="connsiteY7666" fmla="*/ 821323 h 2191719"/>
              <a:gd name="connsiteX7667" fmla="*/ 1457541 w 2046803"/>
              <a:gd name="connsiteY7667" fmla="*/ 820998 h 2191719"/>
              <a:gd name="connsiteX7668" fmla="*/ 1457109 w 2046803"/>
              <a:gd name="connsiteY7668" fmla="*/ 820530 h 2191719"/>
              <a:gd name="connsiteX7669" fmla="*/ 1456604 w 2046803"/>
              <a:gd name="connsiteY7669" fmla="*/ 819989 h 2191719"/>
              <a:gd name="connsiteX7670" fmla="*/ 1430822 w 2046803"/>
              <a:gd name="connsiteY7670" fmla="*/ 819341 h 2191719"/>
              <a:gd name="connsiteX7671" fmla="*/ 1430822 w 2046803"/>
              <a:gd name="connsiteY7671" fmla="*/ 819377 h 2191719"/>
              <a:gd name="connsiteX7672" fmla="*/ 1433346 w 2046803"/>
              <a:gd name="connsiteY7672" fmla="*/ 820710 h 2191719"/>
              <a:gd name="connsiteX7673" fmla="*/ 1436195 w 2046803"/>
              <a:gd name="connsiteY7673" fmla="*/ 823269 h 2191719"/>
              <a:gd name="connsiteX7674" fmla="*/ 1438575 w 2046803"/>
              <a:gd name="connsiteY7674" fmla="*/ 826080 h 2191719"/>
              <a:gd name="connsiteX7675" fmla="*/ 1439693 w 2046803"/>
              <a:gd name="connsiteY7675" fmla="*/ 827269 h 2191719"/>
              <a:gd name="connsiteX7676" fmla="*/ 1440702 w 2046803"/>
              <a:gd name="connsiteY7676" fmla="*/ 828279 h 2191719"/>
              <a:gd name="connsiteX7677" fmla="*/ 1441459 w 2046803"/>
              <a:gd name="connsiteY7677" fmla="*/ 829288 h 2191719"/>
              <a:gd name="connsiteX7678" fmla="*/ 1442109 w 2046803"/>
              <a:gd name="connsiteY7678" fmla="*/ 830081 h 2191719"/>
              <a:gd name="connsiteX7679" fmla="*/ 1442109 w 2046803"/>
              <a:gd name="connsiteY7679" fmla="*/ 830045 h 2191719"/>
              <a:gd name="connsiteX7680" fmla="*/ 1441027 w 2046803"/>
              <a:gd name="connsiteY7680" fmla="*/ 828711 h 2191719"/>
              <a:gd name="connsiteX7681" fmla="*/ 1440738 w 2046803"/>
              <a:gd name="connsiteY7681" fmla="*/ 828315 h 2191719"/>
              <a:gd name="connsiteX7682" fmla="*/ 1440594 w 2046803"/>
              <a:gd name="connsiteY7682" fmla="*/ 828170 h 2191719"/>
              <a:gd name="connsiteX7683" fmla="*/ 1438575 w 2046803"/>
              <a:gd name="connsiteY7683" fmla="*/ 826044 h 2191719"/>
              <a:gd name="connsiteX7684" fmla="*/ 1436195 w 2046803"/>
              <a:gd name="connsiteY7684" fmla="*/ 823269 h 2191719"/>
              <a:gd name="connsiteX7685" fmla="*/ 1433346 w 2046803"/>
              <a:gd name="connsiteY7685" fmla="*/ 820710 h 2191719"/>
              <a:gd name="connsiteX7686" fmla="*/ 1455522 w 2046803"/>
              <a:gd name="connsiteY7686" fmla="*/ 819124 h 2191719"/>
              <a:gd name="connsiteX7687" fmla="*/ 1455522 w 2046803"/>
              <a:gd name="connsiteY7687" fmla="*/ 819160 h 2191719"/>
              <a:gd name="connsiteX7688" fmla="*/ 1455558 w 2046803"/>
              <a:gd name="connsiteY7688" fmla="*/ 819160 h 2191719"/>
              <a:gd name="connsiteX7689" fmla="*/ 1455883 w 2046803"/>
              <a:gd name="connsiteY7689" fmla="*/ 819881 h 2191719"/>
              <a:gd name="connsiteX7690" fmla="*/ 1455558 w 2046803"/>
              <a:gd name="connsiteY7690" fmla="*/ 819124 h 2191719"/>
              <a:gd name="connsiteX7691" fmla="*/ 1451772 w 2046803"/>
              <a:gd name="connsiteY7691" fmla="*/ 818728 h 2191719"/>
              <a:gd name="connsiteX7692" fmla="*/ 1451808 w 2046803"/>
              <a:gd name="connsiteY7692" fmla="*/ 818728 h 2191719"/>
              <a:gd name="connsiteX7693" fmla="*/ 1452241 w 2046803"/>
              <a:gd name="connsiteY7693" fmla="*/ 819377 h 2191719"/>
              <a:gd name="connsiteX7694" fmla="*/ 1452241 w 2046803"/>
              <a:gd name="connsiteY7694" fmla="*/ 819341 h 2191719"/>
              <a:gd name="connsiteX7695" fmla="*/ 1451808 w 2046803"/>
              <a:gd name="connsiteY7695" fmla="*/ 818728 h 2191719"/>
              <a:gd name="connsiteX7696" fmla="*/ 1453467 w 2046803"/>
              <a:gd name="connsiteY7696" fmla="*/ 818115 h 2191719"/>
              <a:gd name="connsiteX7697" fmla="*/ 1452818 w 2046803"/>
              <a:gd name="connsiteY7697" fmla="*/ 818620 h 2191719"/>
              <a:gd name="connsiteX7698" fmla="*/ 1452854 w 2046803"/>
              <a:gd name="connsiteY7698" fmla="*/ 818620 h 2191719"/>
              <a:gd name="connsiteX7699" fmla="*/ 1453106 w 2046803"/>
              <a:gd name="connsiteY7699" fmla="*/ 818440 h 2191719"/>
              <a:gd name="connsiteX7700" fmla="*/ 853568 w 2046803"/>
              <a:gd name="connsiteY7700" fmla="*/ 815592 h 2191719"/>
              <a:gd name="connsiteX7701" fmla="*/ 852089 w 2046803"/>
              <a:gd name="connsiteY7701" fmla="*/ 816565 h 2191719"/>
              <a:gd name="connsiteX7702" fmla="*/ 851657 w 2046803"/>
              <a:gd name="connsiteY7702" fmla="*/ 817575 h 2191719"/>
              <a:gd name="connsiteX7703" fmla="*/ 850647 w 2046803"/>
              <a:gd name="connsiteY7703" fmla="*/ 819160 h 2191719"/>
              <a:gd name="connsiteX7704" fmla="*/ 850214 w 2046803"/>
              <a:gd name="connsiteY7704" fmla="*/ 819989 h 2191719"/>
              <a:gd name="connsiteX7705" fmla="*/ 849674 w 2046803"/>
              <a:gd name="connsiteY7705" fmla="*/ 820422 h 2191719"/>
              <a:gd name="connsiteX7706" fmla="*/ 849349 w 2046803"/>
              <a:gd name="connsiteY7706" fmla="*/ 820530 h 2191719"/>
              <a:gd name="connsiteX7707" fmla="*/ 849601 w 2046803"/>
              <a:gd name="connsiteY7707" fmla="*/ 820458 h 2191719"/>
              <a:gd name="connsiteX7708" fmla="*/ 849710 w 2046803"/>
              <a:gd name="connsiteY7708" fmla="*/ 820422 h 2191719"/>
              <a:gd name="connsiteX7709" fmla="*/ 850214 w 2046803"/>
              <a:gd name="connsiteY7709" fmla="*/ 820025 h 2191719"/>
              <a:gd name="connsiteX7710" fmla="*/ 850647 w 2046803"/>
              <a:gd name="connsiteY7710" fmla="*/ 819196 h 2191719"/>
              <a:gd name="connsiteX7711" fmla="*/ 851657 w 2046803"/>
              <a:gd name="connsiteY7711" fmla="*/ 817611 h 2191719"/>
              <a:gd name="connsiteX7712" fmla="*/ 852089 w 2046803"/>
              <a:gd name="connsiteY7712" fmla="*/ 816565 h 2191719"/>
              <a:gd name="connsiteX7713" fmla="*/ 853568 w 2046803"/>
              <a:gd name="connsiteY7713" fmla="*/ 815628 h 2191719"/>
              <a:gd name="connsiteX7714" fmla="*/ 853640 w 2046803"/>
              <a:gd name="connsiteY7714" fmla="*/ 815628 h 2191719"/>
              <a:gd name="connsiteX7715" fmla="*/ 864926 w 2046803"/>
              <a:gd name="connsiteY7715" fmla="*/ 811051 h 2191719"/>
              <a:gd name="connsiteX7716" fmla="*/ 864602 w 2046803"/>
              <a:gd name="connsiteY7716" fmla="*/ 812096 h 2191719"/>
              <a:gd name="connsiteX7717" fmla="*/ 864638 w 2046803"/>
              <a:gd name="connsiteY7717" fmla="*/ 812060 h 2191719"/>
              <a:gd name="connsiteX7718" fmla="*/ 864854 w 2046803"/>
              <a:gd name="connsiteY7718" fmla="*/ 811376 h 2191719"/>
              <a:gd name="connsiteX7719" fmla="*/ 867667 w 2046803"/>
              <a:gd name="connsiteY7719" fmla="*/ 808637 h 2191719"/>
              <a:gd name="connsiteX7720" fmla="*/ 867522 w 2046803"/>
              <a:gd name="connsiteY7720" fmla="*/ 810078 h 2191719"/>
              <a:gd name="connsiteX7721" fmla="*/ 867667 w 2046803"/>
              <a:gd name="connsiteY7721" fmla="*/ 808673 h 2191719"/>
              <a:gd name="connsiteX7722" fmla="*/ 867703 w 2046803"/>
              <a:gd name="connsiteY7722" fmla="*/ 808673 h 2191719"/>
              <a:gd name="connsiteX7723" fmla="*/ 867703 w 2046803"/>
              <a:gd name="connsiteY7723" fmla="*/ 808637 h 2191719"/>
              <a:gd name="connsiteX7724" fmla="*/ 1398803 w 2046803"/>
              <a:gd name="connsiteY7724" fmla="*/ 790797 h 2191719"/>
              <a:gd name="connsiteX7725" fmla="*/ 1399199 w 2046803"/>
              <a:gd name="connsiteY7725" fmla="*/ 791121 h 2191719"/>
              <a:gd name="connsiteX7726" fmla="*/ 1399921 w 2046803"/>
              <a:gd name="connsiteY7726" fmla="*/ 791121 h 2191719"/>
              <a:gd name="connsiteX7727" fmla="*/ 1400281 w 2046803"/>
              <a:gd name="connsiteY7727" fmla="*/ 791409 h 2191719"/>
              <a:gd name="connsiteX7728" fmla="*/ 1400642 w 2046803"/>
              <a:gd name="connsiteY7728" fmla="*/ 791409 h 2191719"/>
              <a:gd name="connsiteX7729" fmla="*/ 1401038 w 2046803"/>
              <a:gd name="connsiteY7729" fmla="*/ 791698 h 2191719"/>
              <a:gd name="connsiteX7730" fmla="*/ 1401399 w 2046803"/>
              <a:gd name="connsiteY7730" fmla="*/ 791698 h 2191719"/>
              <a:gd name="connsiteX7731" fmla="*/ 1401796 w 2046803"/>
              <a:gd name="connsiteY7731" fmla="*/ 791986 h 2191719"/>
              <a:gd name="connsiteX7732" fmla="*/ 1402156 w 2046803"/>
              <a:gd name="connsiteY7732" fmla="*/ 791986 h 2191719"/>
              <a:gd name="connsiteX7733" fmla="*/ 1402877 w 2046803"/>
              <a:gd name="connsiteY7733" fmla="*/ 792599 h 2191719"/>
              <a:gd name="connsiteX7734" fmla="*/ 1403274 w 2046803"/>
              <a:gd name="connsiteY7734" fmla="*/ 792599 h 2191719"/>
              <a:gd name="connsiteX7735" fmla="*/ 1403635 w 2046803"/>
              <a:gd name="connsiteY7735" fmla="*/ 792887 h 2191719"/>
              <a:gd name="connsiteX7736" fmla="*/ 1404031 w 2046803"/>
              <a:gd name="connsiteY7736" fmla="*/ 792923 h 2191719"/>
              <a:gd name="connsiteX7737" fmla="*/ 1404211 w 2046803"/>
              <a:gd name="connsiteY7737" fmla="*/ 792743 h 2191719"/>
              <a:gd name="connsiteX7738" fmla="*/ 1403851 w 2046803"/>
              <a:gd name="connsiteY7738" fmla="*/ 792418 h 2191719"/>
              <a:gd name="connsiteX7739" fmla="*/ 1404392 w 2046803"/>
              <a:gd name="connsiteY7739" fmla="*/ 791950 h 2191719"/>
              <a:gd name="connsiteX7740" fmla="*/ 1404969 w 2046803"/>
              <a:gd name="connsiteY7740" fmla="*/ 792418 h 2191719"/>
              <a:gd name="connsiteX7741" fmla="*/ 1404969 w 2046803"/>
              <a:gd name="connsiteY7741" fmla="*/ 792707 h 2191719"/>
              <a:gd name="connsiteX7742" fmla="*/ 1404572 w 2046803"/>
              <a:gd name="connsiteY7742" fmla="*/ 793031 h 2191719"/>
              <a:gd name="connsiteX7743" fmla="*/ 1404608 w 2046803"/>
              <a:gd name="connsiteY7743" fmla="*/ 793392 h 2191719"/>
              <a:gd name="connsiteX7744" fmla="*/ 1404031 w 2046803"/>
              <a:gd name="connsiteY7744" fmla="*/ 793824 h 2191719"/>
              <a:gd name="connsiteX7745" fmla="*/ 1403671 w 2046803"/>
              <a:gd name="connsiteY7745" fmla="*/ 793824 h 2191719"/>
              <a:gd name="connsiteX7746" fmla="*/ 1403310 w 2046803"/>
              <a:gd name="connsiteY7746" fmla="*/ 794148 h 2191719"/>
              <a:gd name="connsiteX7747" fmla="*/ 1402192 w 2046803"/>
              <a:gd name="connsiteY7747" fmla="*/ 794184 h 2191719"/>
              <a:gd name="connsiteX7748" fmla="*/ 1401868 w 2046803"/>
              <a:gd name="connsiteY7748" fmla="*/ 794509 h 2191719"/>
              <a:gd name="connsiteX7749" fmla="*/ 1401651 w 2046803"/>
              <a:gd name="connsiteY7749" fmla="*/ 794329 h 2191719"/>
              <a:gd name="connsiteX7750" fmla="*/ 1401651 w 2046803"/>
              <a:gd name="connsiteY7750" fmla="*/ 794040 h 2191719"/>
              <a:gd name="connsiteX7751" fmla="*/ 1401435 w 2046803"/>
              <a:gd name="connsiteY7751" fmla="*/ 793896 h 2191719"/>
              <a:gd name="connsiteX7752" fmla="*/ 1399235 w 2046803"/>
              <a:gd name="connsiteY7752" fmla="*/ 793932 h 2191719"/>
              <a:gd name="connsiteX7753" fmla="*/ 1398839 w 2046803"/>
              <a:gd name="connsiteY7753" fmla="*/ 793608 h 2191719"/>
              <a:gd name="connsiteX7754" fmla="*/ 1398478 w 2046803"/>
              <a:gd name="connsiteY7754" fmla="*/ 793608 h 2191719"/>
              <a:gd name="connsiteX7755" fmla="*/ 1396062 w 2046803"/>
              <a:gd name="connsiteY7755" fmla="*/ 791662 h 2191719"/>
              <a:gd name="connsiteX7756" fmla="*/ 1396062 w 2046803"/>
              <a:gd name="connsiteY7756" fmla="*/ 791373 h 2191719"/>
              <a:gd name="connsiteX7757" fmla="*/ 1396603 w 2046803"/>
              <a:gd name="connsiteY7757" fmla="*/ 790869 h 2191719"/>
              <a:gd name="connsiteX7758" fmla="*/ 1330076 w 2046803"/>
              <a:gd name="connsiteY7758" fmla="*/ 776669 h 2191719"/>
              <a:gd name="connsiteX7759" fmla="*/ 1330184 w 2046803"/>
              <a:gd name="connsiteY7759" fmla="*/ 776777 h 2191719"/>
              <a:gd name="connsiteX7760" fmla="*/ 1330941 w 2046803"/>
              <a:gd name="connsiteY7760" fmla="*/ 777606 h 2191719"/>
              <a:gd name="connsiteX7761" fmla="*/ 1331338 w 2046803"/>
              <a:gd name="connsiteY7761" fmla="*/ 778219 h 2191719"/>
              <a:gd name="connsiteX7762" fmla="*/ 1331771 w 2046803"/>
              <a:gd name="connsiteY7762" fmla="*/ 779048 h 2191719"/>
              <a:gd name="connsiteX7763" fmla="*/ 1332203 w 2046803"/>
              <a:gd name="connsiteY7763" fmla="*/ 780417 h 2191719"/>
              <a:gd name="connsiteX7764" fmla="*/ 1332276 w 2046803"/>
              <a:gd name="connsiteY7764" fmla="*/ 781066 h 2191719"/>
              <a:gd name="connsiteX7765" fmla="*/ 1332203 w 2046803"/>
              <a:gd name="connsiteY7765" fmla="*/ 780417 h 2191719"/>
              <a:gd name="connsiteX7766" fmla="*/ 1331771 w 2046803"/>
              <a:gd name="connsiteY7766" fmla="*/ 779048 h 2191719"/>
              <a:gd name="connsiteX7767" fmla="*/ 1331338 w 2046803"/>
              <a:gd name="connsiteY7767" fmla="*/ 778219 h 2191719"/>
              <a:gd name="connsiteX7768" fmla="*/ 1330941 w 2046803"/>
              <a:gd name="connsiteY7768" fmla="*/ 777570 h 2191719"/>
              <a:gd name="connsiteX7769" fmla="*/ 1416363 w 2046803"/>
              <a:gd name="connsiteY7769" fmla="*/ 773425 h 2191719"/>
              <a:gd name="connsiteX7770" fmla="*/ 1417409 w 2046803"/>
              <a:gd name="connsiteY7770" fmla="*/ 773425 h 2191719"/>
              <a:gd name="connsiteX7771" fmla="*/ 1417841 w 2046803"/>
              <a:gd name="connsiteY7771" fmla="*/ 773858 h 2191719"/>
              <a:gd name="connsiteX7772" fmla="*/ 1418346 w 2046803"/>
              <a:gd name="connsiteY7772" fmla="*/ 774290 h 2191719"/>
              <a:gd name="connsiteX7773" fmla="*/ 1421736 w 2046803"/>
              <a:gd name="connsiteY7773" fmla="*/ 774290 h 2191719"/>
              <a:gd name="connsiteX7774" fmla="*/ 1421844 w 2046803"/>
              <a:gd name="connsiteY7774" fmla="*/ 774254 h 2191719"/>
              <a:gd name="connsiteX7775" fmla="*/ 1423430 w 2046803"/>
              <a:gd name="connsiteY7775" fmla="*/ 773641 h 2191719"/>
              <a:gd name="connsiteX7776" fmla="*/ 1426243 w 2046803"/>
              <a:gd name="connsiteY7776" fmla="*/ 773641 h 2191719"/>
              <a:gd name="connsiteX7777" fmla="*/ 1423430 w 2046803"/>
              <a:gd name="connsiteY7777" fmla="*/ 773641 h 2191719"/>
              <a:gd name="connsiteX7778" fmla="*/ 1421736 w 2046803"/>
              <a:gd name="connsiteY7778" fmla="*/ 774290 h 2191719"/>
              <a:gd name="connsiteX7779" fmla="*/ 1418346 w 2046803"/>
              <a:gd name="connsiteY7779" fmla="*/ 774290 h 2191719"/>
              <a:gd name="connsiteX7780" fmla="*/ 1417841 w 2046803"/>
              <a:gd name="connsiteY7780" fmla="*/ 773858 h 2191719"/>
              <a:gd name="connsiteX7781" fmla="*/ 1417409 w 2046803"/>
              <a:gd name="connsiteY7781" fmla="*/ 773425 h 2191719"/>
              <a:gd name="connsiteX7782" fmla="*/ 1430173 w 2046803"/>
              <a:gd name="connsiteY7782" fmla="*/ 768344 h 2191719"/>
              <a:gd name="connsiteX7783" fmla="*/ 1429236 w 2046803"/>
              <a:gd name="connsiteY7783" fmla="*/ 768956 h 2191719"/>
              <a:gd name="connsiteX7784" fmla="*/ 1428659 w 2046803"/>
              <a:gd name="connsiteY7784" fmla="*/ 769353 h 2191719"/>
              <a:gd name="connsiteX7785" fmla="*/ 1429019 w 2046803"/>
              <a:gd name="connsiteY7785" fmla="*/ 769136 h 2191719"/>
              <a:gd name="connsiteX7786" fmla="*/ 1429236 w 2046803"/>
              <a:gd name="connsiteY7786" fmla="*/ 768956 h 2191719"/>
              <a:gd name="connsiteX7787" fmla="*/ 1429596 w 2046803"/>
              <a:gd name="connsiteY7787" fmla="*/ 768740 h 2191719"/>
              <a:gd name="connsiteX7788" fmla="*/ 1446436 w 2046803"/>
              <a:gd name="connsiteY7788" fmla="*/ 766145 h 2191719"/>
              <a:gd name="connsiteX7789" fmla="*/ 1446111 w 2046803"/>
              <a:gd name="connsiteY7789" fmla="*/ 766433 h 2191719"/>
              <a:gd name="connsiteX7790" fmla="*/ 1445570 w 2046803"/>
              <a:gd name="connsiteY7790" fmla="*/ 767082 h 2191719"/>
              <a:gd name="connsiteX7791" fmla="*/ 1445823 w 2046803"/>
              <a:gd name="connsiteY7791" fmla="*/ 766794 h 2191719"/>
              <a:gd name="connsiteX7792" fmla="*/ 1446111 w 2046803"/>
              <a:gd name="connsiteY7792" fmla="*/ 766469 h 2191719"/>
              <a:gd name="connsiteX7793" fmla="*/ 1444813 w 2046803"/>
              <a:gd name="connsiteY7793" fmla="*/ 764271 h 2191719"/>
              <a:gd name="connsiteX7794" fmla="*/ 1444813 w 2046803"/>
              <a:gd name="connsiteY7794" fmla="*/ 764307 h 2191719"/>
              <a:gd name="connsiteX7795" fmla="*/ 1444849 w 2046803"/>
              <a:gd name="connsiteY7795" fmla="*/ 764307 h 2191719"/>
              <a:gd name="connsiteX7796" fmla="*/ 1444849 w 2046803"/>
              <a:gd name="connsiteY7796" fmla="*/ 764271 h 2191719"/>
              <a:gd name="connsiteX7797" fmla="*/ 1426604 w 2046803"/>
              <a:gd name="connsiteY7797" fmla="*/ 763694 h 2191719"/>
              <a:gd name="connsiteX7798" fmla="*/ 1426567 w 2046803"/>
              <a:gd name="connsiteY7798" fmla="*/ 763730 h 2191719"/>
              <a:gd name="connsiteX7799" fmla="*/ 1426604 w 2046803"/>
              <a:gd name="connsiteY7799" fmla="*/ 763694 h 2191719"/>
              <a:gd name="connsiteX7800" fmla="*/ 1429019 w 2046803"/>
              <a:gd name="connsiteY7800" fmla="*/ 763694 h 2191719"/>
              <a:gd name="connsiteX7801" fmla="*/ 912198 w 2046803"/>
              <a:gd name="connsiteY7801" fmla="*/ 761280 h 2191719"/>
              <a:gd name="connsiteX7802" fmla="*/ 912198 w 2046803"/>
              <a:gd name="connsiteY7802" fmla="*/ 761316 h 2191719"/>
              <a:gd name="connsiteX7803" fmla="*/ 912234 w 2046803"/>
              <a:gd name="connsiteY7803" fmla="*/ 761352 h 2191719"/>
              <a:gd name="connsiteX7804" fmla="*/ 911802 w 2046803"/>
              <a:gd name="connsiteY7804" fmla="*/ 760703 h 2191719"/>
              <a:gd name="connsiteX7805" fmla="*/ 912198 w 2046803"/>
              <a:gd name="connsiteY7805" fmla="*/ 761280 h 2191719"/>
              <a:gd name="connsiteX7806" fmla="*/ 1432878 w 2046803"/>
              <a:gd name="connsiteY7806" fmla="*/ 760523 h 2191719"/>
              <a:gd name="connsiteX7807" fmla="*/ 1432012 w 2046803"/>
              <a:gd name="connsiteY7807" fmla="*/ 761063 h 2191719"/>
              <a:gd name="connsiteX7808" fmla="*/ 1431471 w 2046803"/>
              <a:gd name="connsiteY7808" fmla="*/ 761424 h 2191719"/>
              <a:gd name="connsiteX7809" fmla="*/ 1429705 w 2046803"/>
              <a:gd name="connsiteY7809" fmla="*/ 762217 h 2191719"/>
              <a:gd name="connsiteX7810" fmla="*/ 1430354 w 2046803"/>
              <a:gd name="connsiteY7810" fmla="*/ 761964 h 2191719"/>
              <a:gd name="connsiteX7811" fmla="*/ 1431399 w 2046803"/>
              <a:gd name="connsiteY7811" fmla="*/ 761460 h 2191719"/>
              <a:gd name="connsiteX7812" fmla="*/ 1431471 w 2046803"/>
              <a:gd name="connsiteY7812" fmla="*/ 761424 h 2191719"/>
              <a:gd name="connsiteX7813" fmla="*/ 1431507 w 2046803"/>
              <a:gd name="connsiteY7813" fmla="*/ 761388 h 2191719"/>
              <a:gd name="connsiteX7814" fmla="*/ 1432012 w 2046803"/>
              <a:gd name="connsiteY7814" fmla="*/ 761063 h 2191719"/>
              <a:gd name="connsiteX7815" fmla="*/ 1432661 w 2046803"/>
              <a:gd name="connsiteY7815" fmla="*/ 760667 h 2191719"/>
              <a:gd name="connsiteX7816" fmla="*/ 1432878 w 2046803"/>
              <a:gd name="connsiteY7816" fmla="*/ 760523 h 2191719"/>
              <a:gd name="connsiteX7817" fmla="*/ 1433382 w 2046803"/>
              <a:gd name="connsiteY7817" fmla="*/ 760523 h 2191719"/>
              <a:gd name="connsiteX7818" fmla="*/ 912523 w 2046803"/>
              <a:gd name="connsiteY7818" fmla="*/ 759730 h 2191719"/>
              <a:gd name="connsiteX7819" fmla="*/ 912198 w 2046803"/>
              <a:gd name="connsiteY7819" fmla="*/ 760018 h 2191719"/>
              <a:gd name="connsiteX7820" fmla="*/ 911766 w 2046803"/>
              <a:gd name="connsiteY7820" fmla="*/ 760415 h 2191719"/>
              <a:gd name="connsiteX7821" fmla="*/ 911766 w 2046803"/>
              <a:gd name="connsiteY7821" fmla="*/ 760451 h 2191719"/>
              <a:gd name="connsiteX7822" fmla="*/ 912198 w 2046803"/>
              <a:gd name="connsiteY7822" fmla="*/ 760054 h 2191719"/>
              <a:gd name="connsiteX7823" fmla="*/ 1310821 w 2046803"/>
              <a:gd name="connsiteY7823" fmla="*/ 759225 h 2191719"/>
              <a:gd name="connsiteX7824" fmla="*/ 1311542 w 2046803"/>
              <a:gd name="connsiteY7824" fmla="*/ 760487 h 2191719"/>
              <a:gd name="connsiteX7825" fmla="*/ 1311903 w 2046803"/>
              <a:gd name="connsiteY7825" fmla="*/ 760775 h 2191719"/>
              <a:gd name="connsiteX7826" fmla="*/ 1312840 w 2046803"/>
              <a:gd name="connsiteY7826" fmla="*/ 761424 h 2191719"/>
              <a:gd name="connsiteX7827" fmla="*/ 1311722 w 2046803"/>
              <a:gd name="connsiteY7827" fmla="*/ 760631 h 2191719"/>
              <a:gd name="connsiteX7828" fmla="*/ 1311542 w 2046803"/>
              <a:gd name="connsiteY7828" fmla="*/ 760487 h 2191719"/>
              <a:gd name="connsiteX7829" fmla="*/ 1311290 w 2046803"/>
              <a:gd name="connsiteY7829" fmla="*/ 757748 h 2191719"/>
              <a:gd name="connsiteX7830" fmla="*/ 1310749 w 2046803"/>
              <a:gd name="connsiteY7830" fmla="*/ 758252 h 2191719"/>
              <a:gd name="connsiteX7831" fmla="*/ 1310749 w 2046803"/>
              <a:gd name="connsiteY7831" fmla="*/ 758288 h 2191719"/>
              <a:gd name="connsiteX7832" fmla="*/ 911549 w 2046803"/>
              <a:gd name="connsiteY7832" fmla="*/ 756811 h 2191719"/>
              <a:gd name="connsiteX7833" fmla="*/ 911621 w 2046803"/>
              <a:gd name="connsiteY7833" fmla="*/ 756811 h 2191719"/>
              <a:gd name="connsiteX7834" fmla="*/ 911910 w 2046803"/>
              <a:gd name="connsiteY7834" fmla="*/ 757676 h 2191719"/>
              <a:gd name="connsiteX7835" fmla="*/ 912198 w 2046803"/>
              <a:gd name="connsiteY7835" fmla="*/ 758324 h 2191719"/>
              <a:gd name="connsiteX7836" fmla="*/ 912234 w 2046803"/>
              <a:gd name="connsiteY7836" fmla="*/ 758396 h 2191719"/>
              <a:gd name="connsiteX7837" fmla="*/ 912307 w 2046803"/>
              <a:gd name="connsiteY7837" fmla="*/ 758577 h 2191719"/>
              <a:gd name="connsiteX7838" fmla="*/ 912415 w 2046803"/>
              <a:gd name="connsiteY7838" fmla="*/ 758757 h 2191719"/>
              <a:gd name="connsiteX7839" fmla="*/ 912415 w 2046803"/>
              <a:gd name="connsiteY7839" fmla="*/ 758793 h 2191719"/>
              <a:gd name="connsiteX7840" fmla="*/ 912451 w 2046803"/>
              <a:gd name="connsiteY7840" fmla="*/ 758829 h 2191719"/>
              <a:gd name="connsiteX7841" fmla="*/ 912559 w 2046803"/>
              <a:gd name="connsiteY7841" fmla="*/ 759478 h 2191719"/>
              <a:gd name="connsiteX7842" fmla="*/ 912451 w 2046803"/>
              <a:gd name="connsiteY7842" fmla="*/ 758829 h 2191719"/>
              <a:gd name="connsiteX7843" fmla="*/ 912415 w 2046803"/>
              <a:gd name="connsiteY7843" fmla="*/ 758757 h 2191719"/>
              <a:gd name="connsiteX7844" fmla="*/ 912307 w 2046803"/>
              <a:gd name="connsiteY7844" fmla="*/ 758577 h 2191719"/>
              <a:gd name="connsiteX7845" fmla="*/ 912234 w 2046803"/>
              <a:gd name="connsiteY7845" fmla="*/ 758396 h 2191719"/>
              <a:gd name="connsiteX7846" fmla="*/ 911910 w 2046803"/>
              <a:gd name="connsiteY7846" fmla="*/ 757676 h 2191719"/>
              <a:gd name="connsiteX7847" fmla="*/ 911621 w 2046803"/>
              <a:gd name="connsiteY7847" fmla="*/ 756811 h 2191719"/>
              <a:gd name="connsiteX7848" fmla="*/ 910540 w 2046803"/>
              <a:gd name="connsiteY7848" fmla="*/ 755549 h 2191719"/>
              <a:gd name="connsiteX7849" fmla="*/ 910576 w 2046803"/>
              <a:gd name="connsiteY7849" fmla="*/ 755585 h 2191719"/>
              <a:gd name="connsiteX7850" fmla="*/ 1446111 w 2046803"/>
              <a:gd name="connsiteY7850" fmla="*/ 755261 h 2191719"/>
              <a:gd name="connsiteX7851" fmla="*/ 1446183 w 2046803"/>
              <a:gd name="connsiteY7851" fmla="*/ 755369 h 2191719"/>
              <a:gd name="connsiteX7852" fmla="*/ 1446616 w 2046803"/>
              <a:gd name="connsiteY7852" fmla="*/ 755874 h 2191719"/>
              <a:gd name="connsiteX7853" fmla="*/ 1446616 w 2046803"/>
              <a:gd name="connsiteY7853" fmla="*/ 755838 h 2191719"/>
              <a:gd name="connsiteX7854" fmla="*/ 909494 w 2046803"/>
              <a:gd name="connsiteY7854" fmla="*/ 755261 h 2191719"/>
              <a:gd name="connsiteX7855" fmla="*/ 909458 w 2046803"/>
              <a:gd name="connsiteY7855" fmla="*/ 755297 h 2191719"/>
              <a:gd name="connsiteX7856" fmla="*/ 1460426 w 2046803"/>
              <a:gd name="connsiteY7856" fmla="*/ 754612 h 2191719"/>
              <a:gd name="connsiteX7857" fmla="*/ 1462301 w 2046803"/>
              <a:gd name="connsiteY7857" fmla="*/ 754612 h 2191719"/>
              <a:gd name="connsiteX7858" fmla="*/ 1458263 w 2046803"/>
              <a:gd name="connsiteY7858" fmla="*/ 754504 h 2191719"/>
              <a:gd name="connsiteX7859" fmla="*/ 1457866 w 2046803"/>
              <a:gd name="connsiteY7859" fmla="*/ 754937 h 2191719"/>
              <a:gd name="connsiteX7860" fmla="*/ 1457902 w 2046803"/>
              <a:gd name="connsiteY7860" fmla="*/ 754937 h 2191719"/>
              <a:gd name="connsiteX7861" fmla="*/ 1458263 w 2046803"/>
              <a:gd name="connsiteY7861" fmla="*/ 754540 h 2191719"/>
              <a:gd name="connsiteX7862" fmla="*/ 1458335 w 2046803"/>
              <a:gd name="connsiteY7862" fmla="*/ 754540 h 2191719"/>
              <a:gd name="connsiteX7863" fmla="*/ 1448202 w 2046803"/>
              <a:gd name="connsiteY7863" fmla="*/ 754180 h 2191719"/>
              <a:gd name="connsiteX7864" fmla="*/ 1448743 w 2046803"/>
              <a:gd name="connsiteY7864" fmla="*/ 754648 h 2191719"/>
              <a:gd name="connsiteX7865" fmla="*/ 1449248 w 2046803"/>
              <a:gd name="connsiteY7865" fmla="*/ 755045 h 2191719"/>
              <a:gd name="connsiteX7866" fmla="*/ 1449573 w 2046803"/>
              <a:gd name="connsiteY7866" fmla="*/ 755333 h 2191719"/>
              <a:gd name="connsiteX7867" fmla="*/ 1449861 w 2046803"/>
              <a:gd name="connsiteY7867" fmla="*/ 755585 h 2191719"/>
              <a:gd name="connsiteX7868" fmla="*/ 1450113 w 2046803"/>
              <a:gd name="connsiteY7868" fmla="*/ 755693 h 2191719"/>
              <a:gd name="connsiteX7869" fmla="*/ 1450402 w 2046803"/>
              <a:gd name="connsiteY7869" fmla="*/ 755874 h 2191719"/>
              <a:gd name="connsiteX7870" fmla="*/ 1450402 w 2046803"/>
              <a:gd name="connsiteY7870" fmla="*/ 755838 h 2191719"/>
              <a:gd name="connsiteX7871" fmla="*/ 1449861 w 2046803"/>
              <a:gd name="connsiteY7871" fmla="*/ 755585 h 2191719"/>
              <a:gd name="connsiteX7872" fmla="*/ 1449248 w 2046803"/>
              <a:gd name="connsiteY7872" fmla="*/ 755045 h 2191719"/>
              <a:gd name="connsiteX7873" fmla="*/ 1459849 w 2046803"/>
              <a:gd name="connsiteY7873" fmla="*/ 753999 h 2191719"/>
              <a:gd name="connsiteX7874" fmla="*/ 1459525 w 2046803"/>
              <a:gd name="connsiteY7874" fmla="*/ 754180 h 2191719"/>
              <a:gd name="connsiteX7875" fmla="*/ 1459128 w 2046803"/>
              <a:gd name="connsiteY7875" fmla="*/ 754612 h 2191719"/>
              <a:gd name="connsiteX7876" fmla="*/ 1458515 w 2046803"/>
              <a:gd name="connsiteY7876" fmla="*/ 754540 h 2191719"/>
              <a:gd name="connsiteX7877" fmla="*/ 1459128 w 2046803"/>
              <a:gd name="connsiteY7877" fmla="*/ 754612 h 2191719"/>
              <a:gd name="connsiteX7878" fmla="*/ 1459525 w 2046803"/>
              <a:gd name="connsiteY7878" fmla="*/ 754216 h 2191719"/>
              <a:gd name="connsiteX7879" fmla="*/ 1459777 w 2046803"/>
              <a:gd name="connsiteY7879" fmla="*/ 754072 h 2191719"/>
              <a:gd name="connsiteX7880" fmla="*/ 1312444 w 2046803"/>
              <a:gd name="connsiteY7880" fmla="*/ 753747 h 2191719"/>
              <a:gd name="connsiteX7881" fmla="*/ 1311290 w 2046803"/>
              <a:gd name="connsiteY7881" fmla="*/ 755729 h 2191719"/>
              <a:gd name="connsiteX7882" fmla="*/ 1311290 w 2046803"/>
              <a:gd name="connsiteY7882" fmla="*/ 755765 h 2191719"/>
              <a:gd name="connsiteX7883" fmla="*/ 1312444 w 2046803"/>
              <a:gd name="connsiteY7883" fmla="*/ 753783 h 2191719"/>
              <a:gd name="connsiteX7884" fmla="*/ 1312876 w 2046803"/>
              <a:gd name="connsiteY7884" fmla="*/ 752486 h 2191719"/>
              <a:gd name="connsiteX7885" fmla="*/ 1312444 w 2046803"/>
              <a:gd name="connsiteY7885" fmla="*/ 753135 h 2191719"/>
              <a:gd name="connsiteX7886" fmla="*/ 1439765 w 2046803"/>
              <a:gd name="connsiteY7886" fmla="*/ 751152 h 2191719"/>
              <a:gd name="connsiteX7887" fmla="*/ 1439080 w 2046803"/>
              <a:gd name="connsiteY7887" fmla="*/ 751549 h 2191719"/>
              <a:gd name="connsiteX7888" fmla="*/ 1438467 w 2046803"/>
              <a:gd name="connsiteY7888" fmla="*/ 751729 h 2191719"/>
              <a:gd name="connsiteX7889" fmla="*/ 1435402 w 2046803"/>
              <a:gd name="connsiteY7889" fmla="*/ 751729 h 2191719"/>
              <a:gd name="connsiteX7890" fmla="*/ 1434392 w 2046803"/>
              <a:gd name="connsiteY7890" fmla="*/ 752234 h 2191719"/>
              <a:gd name="connsiteX7891" fmla="*/ 1432156 w 2046803"/>
              <a:gd name="connsiteY7891" fmla="*/ 752125 h 2191719"/>
              <a:gd name="connsiteX7892" fmla="*/ 1432156 w 2046803"/>
              <a:gd name="connsiteY7892" fmla="*/ 752161 h 2191719"/>
              <a:gd name="connsiteX7893" fmla="*/ 1434392 w 2046803"/>
              <a:gd name="connsiteY7893" fmla="*/ 752270 h 2191719"/>
              <a:gd name="connsiteX7894" fmla="*/ 1435402 w 2046803"/>
              <a:gd name="connsiteY7894" fmla="*/ 751765 h 2191719"/>
              <a:gd name="connsiteX7895" fmla="*/ 1438431 w 2046803"/>
              <a:gd name="connsiteY7895" fmla="*/ 751765 h 2191719"/>
              <a:gd name="connsiteX7896" fmla="*/ 1439008 w 2046803"/>
              <a:gd name="connsiteY7896" fmla="*/ 751549 h 2191719"/>
              <a:gd name="connsiteX7897" fmla="*/ 1439080 w 2046803"/>
              <a:gd name="connsiteY7897" fmla="*/ 751549 h 2191719"/>
              <a:gd name="connsiteX7898" fmla="*/ 1439116 w 2046803"/>
              <a:gd name="connsiteY7898" fmla="*/ 751513 h 2191719"/>
              <a:gd name="connsiteX7899" fmla="*/ 1311254 w 2046803"/>
              <a:gd name="connsiteY7899" fmla="*/ 750432 h 2191719"/>
              <a:gd name="connsiteX7900" fmla="*/ 1311254 w 2046803"/>
              <a:gd name="connsiteY7900" fmla="*/ 750468 h 2191719"/>
              <a:gd name="connsiteX7901" fmla="*/ 1312083 w 2046803"/>
              <a:gd name="connsiteY7901" fmla="*/ 751585 h 2191719"/>
              <a:gd name="connsiteX7902" fmla="*/ 1312912 w 2046803"/>
              <a:gd name="connsiteY7902" fmla="*/ 752522 h 2191719"/>
              <a:gd name="connsiteX7903" fmla="*/ 1312948 w 2046803"/>
              <a:gd name="connsiteY7903" fmla="*/ 752522 h 2191719"/>
              <a:gd name="connsiteX7904" fmla="*/ 1312083 w 2046803"/>
              <a:gd name="connsiteY7904" fmla="*/ 751549 h 2191719"/>
              <a:gd name="connsiteX7905" fmla="*/ 1312444 w 2046803"/>
              <a:gd name="connsiteY7905" fmla="*/ 749134 h 2191719"/>
              <a:gd name="connsiteX7906" fmla="*/ 1311614 w 2046803"/>
              <a:gd name="connsiteY7906" fmla="*/ 749530 h 2191719"/>
              <a:gd name="connsiteX7907" fmla="*/ 1311181 w 2046803"/>
              <a:gd name="connsiteY7907" fmla="*/ 750395 h 2191719"/>
              <a:gd name="connsiteX7908" fmla="*/ 1311614 w 2046803"/>
              <a:gd name="connsiteY7908" fmla="*/ 749567 h 2191719"/>
              <a:gd name="connsiteX7909" fmla="*/ 1373129 w 2046803"/>
              <a:gd name="connsiteY7909" fmla="*/ 747801 h 2191719"/>
              <a:gd name="connsiteX7910" fmla="*/ 1373021 w 2046803"/>
              <a:gd name="connsiteY7910" fmla="*/ 748161 h 2191719"/>
              <a:gd name="connsiteX7911" fmla="*/ 1373129 w 2046803"/>
              <a:gd name="connsiteY7911" fmla="*/ 747837 h 2191719"/>
              <a:gd name="connsiteX7912" fmla="*/ 1373165 w 2046803"/>
              <a:gd name="connsiteY7912" fmla="*/ 747837 h 2191719"/>
              <a:gd name="connsiteX7913" fmla="*/ 1373165 w 2046803"/>
              <a:gd name="connsiteY7913" fmla="*/ 747801 h 2191719"/>
              <a:gd name="connsiteX7914" fmla="*/ 1434681 w 2046803"/>
              <a:gd name="connsiteY7914" fmla="*/ 747368 h 2191719"/>
              <a:gd name="connsiteX7915" fmla="*/ 1434572 w 2046803"/>
              <a:gd name="connsiteY7915" fmla="*/ 747404 h 2191719"/>
              <a:gd name="connsiteX7916" fmla="*/ 1434572 w 2046803"/>
              <a:gd name="connsiteY7916" fmla="*/ 747440 h 2191719"/>
              <a:gd name="connsiteX7917" fmla="*/ 1434681 w 2046803"/>
              <a:gd name="connsiteY7917" fmla="*/ 747404 h 2191719"/>
              <a:gd name="connsiteX7918" fmla="*/ 1405437 w 2046803"/>
              <a:gd name="connsiteY7918" fmla="*/ 747368 h 2191719"/>
              <a:gd name="connsiteX7919" fmla="*/ 1405437 w 2046803"/>
              <a:gd name="connsiteY7919" fmla="*/ 747404 h 2191719"/>
              <a:gd name="connsiteX7920" fmla="*/ 1404752 w 2046803"/>
              <a:gd name="connsiteY7920" fmla="*/ 748377 h 2191719"/>
              <a:gd name="connsiteX7921" fmla="*/ 1438899 w 2046803"/>
              <a:gd name="connsiteY7921" fmla="*/ 746755 h 2191719"/>
              <a:gd name="connsiteX7922" fmla="*/ 1438395 w 2046803"/>
              <a:gd name="connsiteY7922" fmla="*/ 747368 h 2191719"/>
              <a:gd name="connsiteX7923" fmla="*/ 1438719 w 2046803"/>
              <a:gd name="connsiteY7923" fmla="*/ 747044 h 2191719"/>
              <a:gd name="connsiteX7924" fmla="*/ 1436231 w 2046803"/>
              <a:gd name="connsiteY7924" fmla="*/ 745999 h 2191719"/>
              <a:gd name="connsiteX7925" fmla="*/ 1436195 w 2046803"/>
              <a:gd name="connsiteY7925" fmla="*/ 746035 h 2191719"/>
              <a:gd name="connsiteX7926" fmla="*/ 1435762 w 2046803"/>
              <a:gd name="connsiteY7926" fmla="*/ 746683 h 2191719"/>
              <a:gd name="connsiteX7927" fmla="*/ 1436159 w 2046803"/>
              <a:gd name="connsiteY7927" fmla="*/ 746107 h 2191719"/>
              <a:gd name="connsiteX7928" fmla="*/ 1374788 w 2046803"/>
              <a:gd name="connsiteY7928" fmla="*/ 745746 h 2191719"/>
              <a:gd name="connsiteX7929" fmla="*/ 1374788 w 2046803"/>
              <a:gd name="connsiteY7929" fmla="*/ 745782 h 2191719"/>
              <a:gd name="connsiteX7930" fmla="*/ 1375185 w 2046803"/>
              <a:gd name="connsiteY7930" fmla="*/ 746503 h 2191719"/>
              <a:gd name="connsiteX7931" fmla="*/ 1440486 w 2046803"/>
              <a:gd name="connsiteY7931" fmla="*/ 745602 h 2191719"/>
              <a:gd name="connsiteX7932" fmla="*/ 1440486 w 2046803"/>
              <a:gd name="connsiteY7932" fmla="*/ 745638 h 2191719"/>
              <a:gd name="connsiteX7933" fmla="*/ 1314463 w 2046803"/>
              <a:gd name="connsiteY7933" fmla="*/ 745242 h 2191719"/>
              <a:gd name="connsiteX7934" fmla="*/ 1313489 w 2046803"/>
              <a:gd name="connsiteY7934" fmla="*/ 746287 h 2191719"/>
              <a:gd name="connsiteX7935" fmla="*/ 1312444 w 2046803"/>
              <a:gd name="connsiteY7935" fmla="*/ 748197 h 2191719"/>
              <a:gd name="connsiteX7936" fmla="*/ 1312444 w 2046803"/>
              <a:gd name="connsiteY7936" fmla="*/ 748233 h 2191719"/>
              <a:gd name="connsiteX7937" fmla="*/ 1313489 w 2046803"/>
              <a:gd name="connsiteY7937" fmla="*/ 746323 h 2191719"/>
              <a:gd name="connsiteX7938" fmla="*/ 1314463 w 2046803"/>
              <a:gd name="connsiteY7938" fmla="*/ 745278 h 2191719"/>
              <a:gd name="connsiteX7939" fmla="*/ 1314499 w 2046803"/>
              <a:gd name="connsiteY7939" fmla="*/ 745314 h 2191719"/>
              <a:gd name="connsiteX7940" fmla="*/ 1314499 w 2046803"/>
              <a:gd name="connsiteY7940" fmla="*/ 745278 h 2191719"/>
              <a:gd name="connsiteX7941" fmla="*/ 1442253 w 2046803"/>
              <a:gd name="connsiteY7941" fmla="*/ 744881 h 2191719"/>
              <a:gd name="connsiteX7942" fmla="*/ 1441532 w 2046803"/>
              <a:gd name="connsiteY7942" fmla="*/ 745602 h 2191719"/>
              <a:gd name="connsiteX7943" fmla="*/ 1441964 w 2046803"/>
              <a:gd name="connsiteY7943" fmla="*/ 745206 h 2191719"/>
              <a:gd name="connsiteX7944" fmla="*/ 1442253 w 2046803"/>
              <a:gd name="connsiteY7944" fmla="*/ 744881 h 2191719"/>
              <a:gd name="connsiteX7945" fmla="*/ 1442289 w 2046803"/>
              <a:gd name="connsiteY7945" fmla="*/ 744881 h 2191719"/>
              <a:gd name="connsiteX7946" fmla="*/ 1374716 w 2046803"/>
              <a:gd name="connsiteY7946" fmla="*/ 744341 h 2191719"/>
              <a:gd name="connsiteX7947" fmla="*/ 1374788 w 2046803"/>
              <a:gd name="connsiteY7947" fmla="*/ 744413 h 2191719"/>
              <a:gd name="connsiteX7948" fmla="*/ 1312371 w 2046803"/>
              <a:gd name="connsiteY7948" fmla="*/ 743512 h 2191719"/>
              <a:gd name="connsiteX7949" fmla="*/ 1312371 w 2046803"/>
              <a:gd name="connsiteY7949" fmla="*/ 743548 h 2191719"/>
              <a:gd name="connsiteX7950" fmla="*/ 1312407 w 2046803"/>
              <a:gd name="connsiteY7950" fmla="*/ 743548 h 2191719"/>
              <a:gd name="connsiteX7951" fmla="*/ 1313129 w 2046803"/>
              <a:gd name="connsiteY7951" fmla="*/ 744665 h 2191719"/>
              <a:gd name="connsiteX7952" fmla="*/ 1313237 w 2046803"/>
              <a:gd name="connsiteY7952" fmla="*/ 744773 h 2191719"/>
              <a:gd name="connsiteX7953" fmla="*/ 1312407 w 2046803"/>
              <a:gd name="connsiteY7953" fmla="*/ 743512 h 2191719"/>
              <a:gd name="connsiteX7954" fmla="*/ 1309667 w 2046803"/>
              <a:gd name="connsiteY7954" fmla="*/ 742467 h 2191719"/>
              <a:gd name="connsiteX7955" fmla="*/ 1311290 w 2046803"/>
              <a:gd name="connsiteY7955" fmla="*/ 743476 h 2191719"/>
              <a:gd name="connsiteX7956" fmla="*/ 843075 w 2046803"/>
              <a:gd name="connsiteY7956" fmla="*/ 742395 h 2191719"/>
              <a:gd name="connsiteX7957" fmla="*/ 842786 w 2046803"/>
              <a:gd name="connsiteY7957" fmla="*/ 743007 h 2191719"/>
              <a:gd name="connsiteX7958" fmla="*/ 842895 w 2046803"/>
              <a:gd name="connsiteY7958" fmla="*/ 742827 h 2191719"/>
              <a:gd name="connsiteX7959" fmla="*/ 843075 w 2046803"/>
              <a:gd name="connsiteY7959" fmla="*/ 742395 h 2191719"/>
              <a:gd name="connsiteX7960" fmla="*/ 843111 w 2046803"/>
              <a:gd name="connsiteY7960" fmla="*/ 742395 h 2191719"/>
              <a:gd name="connsiteX7961" fmla="*/ 1420077 w 2046803"/>
              <a:gd name="connsiteY7961" fmla="*/ 741530 h 2191719"/>
              <a:gd name="connsiteX7962" fmla="*/ 1419680 w 2046803"/>
              <a:gd name="connsiteY7962" fmla="*/ 741998 h 2191719"/>
              <a:gd name="connsiteX7963" fmla="*/ 1419716 w 2046803"/>
              <a:gd name="connsiteY7963" fmla="*/ 741962 h 2191719"/>
              <a:gd name="connsiteX7964" fmla="*/ 1362023 w 2046803"/>
              <a:gd name="connsiteY7964" fmla="*/ 740304 h 2191719"/>
              <a:gd name="connsiteX7965" fmla="*/ 1361086 w 2046803"/>
              <a:gd name="connsiteY7965" fmla="*/ 740412 h 2191719"/>
              <a:gd name="connsiteX7966" fmla="*/ 1360112 w 2046803"/>
              <a:gd name="connsiteY7966" fmla="*/ 740845 h 2191719"/>
              <a:gd name="connsiteX7967" fmla="*/ 1358454 w 2046803"/>
              <a:gd name="connsiteY7967" fmla="*/ 740737 h 2191719"/>
              <a:gd name="connsiteX7968" fmla="*/ 1360112 w 2046803"/>
              <a:gd name="connsiteY7968" fmla="*/ 740845 h 2191719"/>
              <a:gd name="connsiteX7969" fmla="*/ 1360221 w 2046803"/>
              <a:gd name="connsiteY7969" fmla="*/ 740809 h 2191719"/>
              <a:gd name="connsiteX7970" fmla="*/ 1361014 w 2046803"/>
              <a:gd name="connsiteY7970" fmla="*/ 740448 h 2191719"/>
              <a:gd name="connsiteX7971" fmla="*/ 1361050 w 2046803"/>
              <a:gd name="connsiteY7971" fmla="*/ 740448 h 2191719"/>
              <a:gd name="connsiteX7972" fmla="*/ 1361086 w 2046803"/>
              <a:gd name="connsiteY7972" fmla="*/ 740412 h 2191719"/>
              <a:gd name="connsiteX7973" fmla="*/ 1361987 w 2046803"/>
              <a:gd name="connsiteY7973" fmla="*/ 740304 h 2191719"/>
              <a:gd name="connsiteX7974" fmla="*/ 1338297 w 2046803"/>
              <a:gd name="connsiteY7974" fmla="*/ 737097 h 2191719"/>
              <a:gd name="connsiteX7975" fmla="*/ 1337901 w 2046803"/>
              <a:gd name="connsiteY7975" fmla="*/ 737781 h 2191719"/>
              <a:gd name="connsiteX7976" fmla="*/ 1337865 w 2046803"/>
              <a:gd name="connsiteY7976" fmla="*/ 737817 h 2191719"/>
              <a:gd name="connsiteX7977" fmla="*/ 1337865 w 2046803"/>
              <a:gd name="connsiteY7977" fmla="*/ 737853 h 2191719"/>
              <a:gd name="connsiteX7978" fmla="*/ 1337648 w 2046803"/>
              <a:gd name="connsiteY7978" fmla="*/ 738358 h 2191719"/>
              <a:gd name="connsiteX7979" fmla="*/ 1337432 w 2046803"/>
              <a:gd name="connsiteY7979" fmla="*/ 741674 h 2191719"/>
              <a:gd name="connsiteX7980" fmla="*/ 1337648 w 2046803"/>
              <a:gd name="connsiteY7980" fmla="*/ 738358 h 2191719"/>
              <a:gd name="connsiteX7981" fmla="*/ 1337684 w 2046803"/>
              <a:gd name="connsiteY7981" fmla="*/ 738286 h 2191719"/>
              <a:gd name="connsiteX7982" fmla="*/ 1337865 w 2046803"/>
              <a:gd name="connsiteY7982" fmla="*/ 737817 h 2191719"/>
              <a:gd name="connsiteX7983" fmla="*/ 1308477 w 2046803"/>
              <a:gd name="connsiteY7983" fmla="*/ 736268 h 2191719"/>
              <a:gd name="connsiteX7984" fmla="*/ 1308802 w 2046803"/>
              <a:gd name="connsiteY7984" fmla="*/ 736916 h 2191719"/>
              <a:gd name="connsiteX7985" fmla="*/ 1308910 w 2046803"/>
              <a:gd name="connsiteY7985" fmla="*/ 737673 h 2191719"/>
              <a:gd name="connsiteX7986" fmla="*/ 1309667 w 2046803"/>
              <a:gd name="connsiteY7986" fmla="*/ 738790 h 2191719"/>
              <a:gd name="connsiteX7987" fmla="*/ 1309667 w 2046803"/>
              <a:gd name="connsiteY7987" fmla="*/ 738754 h 2191719"/>
              <a:gd name="connsiteX7988" fmla="*/ 1308910 w 2046803"/>
              <a:gd name="connsiteY7988" fmla="*/ 737637 h 2191719"/>
              <a:gd name="connsiteX7989" fmla="*/ 1308802 w 2046803"/>
              <a:gd name="connsiteY7989" fmla="*/ 736880 h 2191719"/>
              <a:gd name="connsiteX7990" fmla="*/ 849674 w 2046803"/>
              <a:gd name="connsiteY7990" fmla="*/ 736196 h 2191719"/>
              <a:gd name="connsiteX7991" fmla="*/ 849241 w 2046803"/>
              <a:gd name="connsiteY7991" fmla="*/ 736628 h 2191719"/>
              <a:gd name="connsiteX7992" fmla="*/ 849205 w 2046803"/>
              <a:gd name="connsiteY7992" fmla="*/ 737313 h 2191719"/>
              <a:gd name="connsiteX7993" fmla="*/ 849205 w 2046803"/>
              <a:gd name="connsiteY7993" fmla="*/ 737349 h 2191719"/>
              <a:gd name="connsiteX7994" fmla="*/ 849241 w 2046803"/>
              <a:gd name="connsiteY7994" fmla="*/ 736628 h 2191719"/>
              <a:gd name="connsiteX7995" fmla="*/ 1340208 w 2046803"/>
              <a:gd name="connsiteY7995" fmla="*/ 735691 h 2191719"/>
              <a:gd name="connsiteX7996" fmla="*/ 1340172 w 2046803"/>
              <a:gd name="connsiteY7996" fmla="*/ 735727 h 2191719"/>
              <a:gd name="connsiteX7997" fmla="*/ 1340172 w 2046803"/>
              <a:gd name="connsiteY7997" fmla="*/ 735763 h 2191719"/>
              <a:gd name="connsiteX7998" fmla="*/ 1340208 w 2046803"/>
              <a:gd name="connsiteY7998" fmla="*/ 735727 h 2191719"/>
              <a:gd name="connsiteX7999" fmla="*/ 1341434 w 2046803"/>
              <a:gd name="connsiteY7999" fmla="*/ 734394 h 2191719"/>
              <a:gd name="connsiteX8000" fmla="*/ 1341146 w 2046803"/>
              <a:gd name="connsiteY8000" fmla="*/ 734790 h 2191719"/>
              <a:gd name="connsiteX8001" fmla="*/ 1340857 w 2046803"/>
              <a:gd name="connsiteY8001" fmla="*/ 735222 h 2191719"/>
              <a:gd name="connsiteX8002" fmla="*/ 1340857 w 2046803"/>
              <a:gd name="connsiteY8002" fmla="*/ 735259 h 2191719"/>
              <a:gd name="connsiteX8003" fmla="*/ 1340966 w 2046803"/>
              <a:gd name="connsiteY8003" fmla="*/ 735078 h 2191719"/>
              <a:gd name="connsiteX8004" fmla="*/ 1341146 w 2046803"/>
              <a:gd name="connsiteY8004" fmla="*/ 734790 h 2191719"/>
              <a:gd name="connsiteX8005" fmla="*/ 1341326 w 2046803"/>
              <a:gd name="connsiteY8005" fmla="*/ 734538 h 2191719"/>
              <a:gd name="connsiteX8006" fmla="*/ 1341831 w 2046803"/>
              <a:gd name="connsiteY8006" fmla="*/ 732880 h 2191719"/>
              <a:gd name="connsiteX8007" fmla="*/ 1341434 w 2046803"/>
              <a:gd name="connsiteY8007" fmla="*/ 733529 h 2191719"/>
              <a:gd name="connsiteX8008" fmla="*/ 1341434 w 2046803"/>
              <a:gd name="connsiteY8008" fmla="*/ 733565 h 2191719"/>
              <a:gd name="connsiteX8009" fmla="*/ 1341831 w 2046803"/>
              <a:gd name="connsiteY8009" fmla="*/ 732916 h 2191719"/>
              <a:gd name="connsiteX8010" fmla="*/ 1341867 w 2046803"/>
              <a:gd name="connsiteY8010" fmla="*/ 732916 h 2191719"/>
              <a:gd name="connsiteX8011" fmla="*/ 1341867 w 2046803"/>
              <a:gd name="connsiteY8011" fmla="*/ 732880 h 2191719"/>
              <a:gd name="connsiteX8012" fmla="*/ 1309379 w 2046803"/>
              <a:gd name="connsiteY8012" fmla="*/ 730573 h 2191719"/>
              <a:gd name="connsiteX8013" fmla="*/ 1308441 w 2046803"/>
              <a:gd name="connsiteY8013" fmla="*/ 731835 h 2191719"/>
              <a:gd name="connsiteX8014" fmla="*/ 1309379 w 2046803"/>
              <a:gd name="connsiteY8014" fmla="*/ 730609 h 2191719"/>
              <a:gd name="connsiteX8015" fmla="*/ 1357696 w 2046803"/>
              <a:gd name="connsiteY8015" fmla="*/ 730249 h 2191719"/>
              <a:gd name="connsiteX8016" fmla="*/ 1357660 w 2046803"/>
              <a:gd name="connsiteY8016" fmla="*/ 730285 h 2191719"/>
              <a:gd name="connsiteX8017" fmla="*/ 1357264 w 2046803"/>
              <a:gd name="connsiteY8017" fmla="*/ 731150 h 2191719"/>
              <a:gd name="connsiteX8018" fmla="*/ 1357011 w 2046803"/>
              <a:gd name="connsiteY8018" fmla="*/ 731438 h 2191719"/>
              <a:gd name="connsiteX8019" fmla="*/ 1357083 w 2046803"/>
              <a:gd name="connsiteY8019" fmla="*/ 731402 h 2191719"/>
              <a:gd name="connsiteX8020" fmla="*/ 1357264 w 2046803"/>
              <a:gd name="connsiteY8020" fmla="*/ 731150 h 2191719"/>
              <a:gd name="connsiteX8021" fmla="*/ 1357660 w 2046803"/>
              <a:gd name="connsiteY8021" fmla="*/ 730285 h 2191719"/>
              <a:gd name="connsiteX8022" fmla="*/ 1308189 w 2046803"/>
              <a:gd name="connsiteY8022" fmla="*/ 728375 h 2191719"/>
              <a:gd name="connsiteX8023" fmla="*/ 1308189 w 2046803"/>
              <a:gd name="connsiteY8023" fmla="*/ 728411 h 2191719"/>
              <a:gd name="connsiteX8024" fmla="*/ 1308369 w 2046803"/>
              <a:gd name="connsiteY8024" fmla="*/ 729024 h 2191719"/>
              <a:gd name="connsiteX8025" fmla="*/ 1308477 w 2046803"/>
              <a:gd name="connsiteY8025" fmla="*/ 729132 h 2191719"/>
              <a:gd name="connsiteX8026" fmla="*/ 1309451 w 2046803"/>
              <a:gd name="connsiteY8026" fmla="*/ 730573 h 2191719"/>
              <a:gd name="connsiteX8027" fmla="*/ 1308477 w 2046803"/>
              <a:gd name="connsiteY8027" fmla="*/ 729132 h 2191719"/>
              <a:gd name="connsiteX8028" fmla="*/ 1308369 w 2046803"/>
              <a:gd name="connsiteY8028" fmla="*/ 729024 h 2191719"/>
              <a:gd name="connsiteX8029" fmla="*/ 1310028 w 2046803"/>
              <a:gd name="connsiteY8029" fmla="*/ 725744 h 2191719"/>
              <a:gd name="connsiteX8030" fmla="*/ 1309198 w 2046803"/>
              <a:gd name="connsiteY8030" fmla="*/ 726573 h 2191719"/>
              <a:gd name="connsiteX8031" fmla="*/ 1308874 w 2046803"/>
              <a:gd name="connsiteY8031" fmla="*/ 726465 h 2191719"/>
              <a:gd name="connsiteX8032" fmla="*/ 1308153 w 2046803"/>
              <a:gd name="connsiteY8032" fmla="*/ 727222 h 2191719"/>
              <a:gd name="connsiteX8033" fmla="*/ 1308549 w 2046803"/>
              <a:gd name="connsiteY8033" fmla="*/ 726789 h 2191719"/>
              <a:gd name="connsiteX8034" fmla="*/ 1308874 w 2046803"/>
              <a:gd name="connsiteY8034" fmla="*/ 726465 h 2191719"/>
              <a:gd name="connsiteX8035" fmla="*/ 1309198 w 2046803"/>
              <a:gd name="connsiteY8035" fmla="*/ 726573 h 2191719"/>
              <a:gd name="connsiteX8036" fmla="*/ 1309234 w 2046803"/>
              <a:gd name="connsiteY8036" fmla="*/ 726573 h 2191719"/>
              <a:gd name="connsiteX8037" fmla="*/ 1309631 w 2046803"/>
              <a:gd name="connsiteY8037" fmla="*/ 724158 h 2191719"/>
              <a:gd name="connsiteX8038" fmla="*/ 1309631 w 2046803"/>
              <a:gd name="connsiteY8038" fmla="*/ 724194 h 2191719"/>
              <a:gd name="connsiteX8039" fmla="*/ 1310064 w 2046803"/>
              <a:gd name="connsiteY8039" fmla="*/ 725023 h 2191719"/>
              <a:gd name="connsiteX8040" fmla="*/ 1319727 w 2046803"/>
              <a:gd name="connsiteY8040" fmla="*/ 723762 h 2191719"/>
              <a:gd name="connsiteX8041" fmla="*/ 1319619 w 2046803"/>
              <a:gd name="connsiteY8041" fmla="*/ 725888 h 2191719"/>
              <a:gd name="connsiteX8042" fmla="*/ 1316482 w 2046803"/>
              <a:gd name="connsiteY8042" fmla="*/ 726465 h 2191719"/>
              <a:gd name="connsiteX8043" fmla="*/ 1313633 w 2046803"/>
              <a:gd name="connsiteY8043" fmla="*/ 727762 h 2191719"/>
              <a:gd name="connsiteX8044" fmla="*/ 1312155 w 2046803"/>
              <a:gd name="connsiteY8044" fmla="*/ 729312 h 2191719"/>
              <a:gd name="connsiteX8045" fmla="*/ 1311218 w 2046803"/>
              <a:gd name="connsiteY8045" fmla="*/ 729240 h 2191719"/>
              <a:gd name="connsiteX8046" fmla="*/ 1311650 w 2046803"/>
              <a:gd name="connsiteY8046" fmla="*/ 729276 h 2191719"/>
              <a:gd name="connsiteX8047" fmla="*/ 1312155 w 2046803"/>
              <a:gd name="connsiteY8047" fmla="*/ 729312 h 2191719"/>
              <a:gd name="connsiteX8048" fmla="*/ 1313345 w 2046803"/>
              <a:gd name="connsiteY8048" fmla="*/ 728087 h 2191719"/>
              <a:gd name="connsiteX8049" fmla="*/ 1313633 w 2046803"/>
              <a:gd name="connsiteY8049" fmla="*/ 727762 h 2191719"/>
              <a:gd name="connsiteX8050" fmla="*/ 1314499 w 2046803"/>
              <a:gd name="connsiteY8050" fmla="*/ 727366 h 2191719"/>
              <a:gd name="connsiteX8051" fmla="*/ 1316482 w 2046803"/>
              <a:gd name="connsiteY8051" fmla="*/ 726501 h 2191719"/>
              <a:gd name="connsiteX8052" fmla="*/ 1318754 w 2046803"/>
              <a:gd name="connsiteY8052" fmla="*/ 726068 h 2191719"/>
              <a:gd name="connsiteX8053" fmla="*/ 1319619 w 2046803"/>
              <a:gd name="connsiteY8053" fmla="*/ 725888 h 2191719"/>
              <a:gd name="connsiteX8054" fmla="*/ 1319727 w 2046803"/>
              <a:gd name="connsiteY8054" fmla="*/ 723762 h 2191719"/>
              <a:gd name="connsiteX8055" fmla="*/ 1319763 w 2046803"/>
              <a:gd name="connsiteY8055" fmla="*/ 723798 h 2191719"/>
              <a:gd name="connsiteX8056" fmla="*/ 849710 w 2046803"/>
              <a:gd name="connsiteY8056" fmla="*/ 722572 h 2191719"/>
              <a:gd name="connsiteX8057" fmla="*/ 849746 w 2046803"/>
              <a:gd name="connsiteY8057" fmla="*/ 722608 h 2191719"/>
              <a:gd name="connsiteX8058" fmla="*/ 849926 w 2046803"/>
              <a:gd name="connsiteY8058" fmla="*/ 722716 h 2191719"/>
              <a:gd name="connsiteX8059" fmla="*/ 850359 w 2046803"/>
              <a:gd name="connsiteY8059" fmla="*/ 723005 h 2191719"/>
              <a:gd name="connsiteX8060" fmla="*/ 850936 w 2046803"/>
              <a:gd name="connsiteY8060" fmla="*/ 723401 h 2191719"/>
              <a:gd name="connsiteX8061" fmla="*/ 851188 w 2046803"/>
              <a:gd name="connsiteY8061" fmla="*/ 723618 h 2191719"/>
              <a:gd name="connsiteX8062" fmla="*/ 851224 w 2046803"/>
              <a:gd name="connsiteY8062" fmla="*/ 723618 h 2191719"/>
              <a:gd name="connsiteX8063" fmla="*/ 850359 w 2046803"/>
              <a:gd name="connsiteY8063" fmla="*/ 723005 h 2191719"/>
              <a:gd name="connsiteX8064" fmla="*/ 849746 w 2046803"/>
              <a:gd name="connsiteY8064" fmla="*/ 722572 h 2191719"/>
              <a:gd name="connsiteX8065" fmla="*/ 854037 w 2046803"/>
              <a:gd name="connsiteY8065" fmla="*/ 722356 h 2191719"/>
              <a:gd name="connsiteX8066" fmla="*/ 854037 w 2046803"/>
              <a:gd name="connsiteY8066" fmla="*/ 722392 h 2191719"/>
              <a:gd name="connsiteX8067" fmla="*/ 854073 w 2046803"/>
              <a:gd name="connsiteY8067" fmla="*/ 722392 h 2191719"/>
              <a:gd name="connsiteX8068" fmla="*/ 854145 w 2046803"/>
              <a:gd name="connsiteY8068" fmla="*/ 722969 h 2191719"/>
              <a:gd name="connsiteX8069" fmla="*/ 854181 w 2046803"/>
              <a:gd name="connsiteY8069" fmla="*/ 722969 h 2191719"/>
              <a:gd name="connsiteX8070" fmla="*/ 854073 w 2046803"/>
              <a:gd name="connsiteY8070" fmla="*/ 722356 h 2191719"/>
              <a:gd name="connsiteX8071" fmla="*/ 1297552 w 2046803"/>
              <a:gd name="connsiteY8071" fmla="*/ 721347 h 2191719"/>
              <a:gd name="connsiteX8072" fmla="*/ 1297912 w 2046803"/>
              <a:gd name="connsiteY8072" fmla="*/ 721815 h 2191719"/>
              <a:gd name="connsiteX8073" fmla="*/ 1297948 w 2046803"/>
              <a:gd name="connsiteY8073" fmla="*/ 721852 h 2191719"/>
              <a:gd name="connsiteX8074" fmla="*/ 1297948 w 2046803"/>
              <a:gd name="connsiteY8074" fmla="*/ 721888 h 2191719"/>
              <a:gd name="connsiteX8075" fmla="*/ 1298453 w 2046803"/>
              <a:gd name="connsiteY8075" fmla="*/ 722897 h 2191719"/>
              <a:gd name="connsiteX8076" fmla="*/ 1297948 w 2046803"/>
              <a:gd name="connsiteY8076" fmla="*/ 721852 h 2191719"/>
              <a:gd name="connsiteX8077" fmla="*/ 856236 w 2046803"/>
              <a:gd name="connsiteY8077" fmla="*/ 721311 h 2191719"/>
              <a:gd name="connsiteX8078" fmla="*/ 856272 w 2046803"/>
              <a:gd name="connsiteY8078" fmla="*/ 721311 h 2191719"/>
              <a:gd name="connsiteX8079" fmla="*/ 856453 w 2046803"/>
              <a:gd name="connsiteY8079" fmla="*/ 721635 h 2191719"/>
              <a:gd name="connsiteX8080" fmla="*/ 856489 w 2046803"/>
              <a:gd name="connsiteY8080" fmla="*/ 721635 h 2191719"/>
              <a:gd name="connsiteX8081" fmla="*/ 856272 w 2046803"/>
              <a:gd name="connsiteY8081" fmla="*/ 721311 h 2191719"/>
              <a:gd name="connsiteX8082" fmla="*/ 1313489 w 2046803"/>
              <a:gd name="connsiteY8082" fmla="*/ 721239 h 2191719"/>
              <a:gd name="connsiteX8083" fmla="*/ 1313201 w 2046803"/>
              <a:gd name="connsiteY8083" fmla="*/ 721743 h 2191719"/>
              <a:gd name="connsiteX8084" fmla="*/ 1311939 w 2046803"/>
              <a:gd name="connsiteY8084" fmla="*/ 722680 h 2191719"/>
              <a:gd name="connsiteX8085" fmla="*/ 1310460 w 2046803"/>
              <a:gd name="connsiteY8085" fmla="*/ 722680 h 2191719"/>
              <a:gd name="connsiteX8086" fmla="*/ 1309703 w 2046803"/>
              <a:gd name="connsiteY8086" fmla="*/ 723005 h 2191719"/>
              <a:gd name="connsiteX8087" fmla="*/ 1309595 w 2046803"/>
              <a:gd name="connsiteY8087" fmla="*/ 724158 h 2191719"/>
              <a:gd name="connsiteX8088" fmla="*/ 1309703 w 2046803"/>
              <a:gd name="connsiteY8088" fmla="*/ 723005 h 2191719"/>
              <a:gd name="connsiteX8089" fmla="*/ 1310460 w 2046803"/>
              <a:gd name="connsiteY8089" fmla="*/ 722716 h 2191719"/>
              <a:gd name="connsiteX8090" fmla="*/ 1311939 w 2046803"/>
              <a:gd name="connsiteY8090" fmla="*/ 722716 h 2191719"/>
              <a:gd name="connsiteX8091" fmla="*/ 1313201 w 2046803"/>
              <a:gd name="connsiteY8091" fmla="*/ 721779 h 2191719"/>
              <a:gd name="connsiteX8092" fmla="*/ 1313237 w 2046803"/>
              <a:gd name="connsiteY8092" fmla="*/ 720914 h 2191719"/>
              <a:gd name="connsiteX8093" fmla="*/ 1313525 w 2046803"/>
              <a:gd name="connsiteY8093" fmla="*/ 721239 h 2191719"/>
              <a:gd name="connsiteX8094" fmla="*/ 1313201 w 2046803"/>
              <a:gd name="connsiteY8094" fmla="*/ 720410 h 2191719"/>
              <a:gd name="connsiteX8095" fmla="*/ 1313201 w 2046803"/>
              <a:gd name="connsiteY8095" fmla="*/ 720446 h 2191719"/>
              <a:gd name="connsiteX8096" fmla="*/ 1313237 w 2046803"/>
              <a:gd name="connsiteY8096" fmla="*/ 720446 h 2191719"/>
              <a:gd name="connsiteX8097" fmla="*/ 1313237 w 2046803"/>
              <a:gd name="connsiteY8097" fmla="*/ 720410 h 2191719"/>
              <a:gd name="connsiteX8098" fmla="*/ 1310893 w 2046803"/>
              <a:gd name="connsiteY8098" fmla="*/ 719185 h 2191719"/>
              <a:gd name="connsiteX8099" fmla="*/ 1311290 w 2046803"/>
              <a:gd name="connsiteY8099" fmla="*/ 719725 h 2191719"/>
              <a:gd name="connsiteX8100" fmla="*/ 1311290 w 2046803"/>
              <a:gd name="connsiteY8100" fmla="*/ 719761 h 2191719"/>
              <a:gd name="connsiteX8101" fmla="*/ 1311326 w 2046803"/>
              <a:gd name="connsiteY8101" fmla="*/ 719797 h 2191719"/>
              <a:gd name="connsiteX8102" fmla="*/ 1311398 w 2046803"/>
              <a:gd name="connsiteY8102" fmla="*/ 720914 h 2191719"/>
              <a:gd name="connsiteX8103" fmla="*/ 1311398 w 2046803"/>
              <a:gd name="connsiteY8103" fmla="*/ 721059 h 2191719"/>
              <a:gd name="connsiteX8104" fmla="*/ 1311398 w 2046803"/>
              <a:gd name="connsiteY8104" fmla="*/ 720951 h 2191719"/>
              <a:gd name="connsiteX8105" fmla="*/ 1311326 w 2046803"/>
              <a:gd name="connsiteY8105" fmla="*/ 719761 h 2191719"/>
              <a:gd name="connsiteX8106" fmla="*/ 1295244 w 2046803"/>
              <a:gd name="connsiteY8106" fmla="*/ 717671 h 2191719"/>
              <a:gd name="connsiteX8107" fmla="*/ 1295749 w 2046803"/>
              <a:gd name="connsiteY8107" fmla="*/ 718428 h 2191719"/>
              <a:gd name="connsiteX8108" fmla="*/ 1296253 w 2046803"/>
              <a:gd name="connsiteY8108" fmla="*/ 719112 h 2191719"/>
              <a:gd name="connsiteX8109" fmla="*/ 1296470 w 2046803"/>
              <a:gd name="connsiteY8109" fmla="*/ 719617 h 2191719"/>
              <a:gd name="connsiteX8110" fmla="*/ 1296614 w 2046803"/>
              <a:gd name="connsiteY8110" fmla="*/ 719905 h 2191719"/>
              <a:gd name="connsiteX8111" fmla="*/ 1296794 w 2046803"/>
              <a:gd name="connsiteY8111" fmla="*/ 720302 h 2191719"/>
              <a:gd name="connsiteX8112" fmla="*/ 1297119 w 2046803"/>
              <a:gd name="connsiteY8112" fmla="*/ 720770 h 2191719"/>
              <a:gd name="connsiteX8113" fmla="*/ 1297191 w 2046803"/>
              <a:gd name="connsiteY8113" fmla="*/ 720914 h 2191719"/>
              <a:gd name="connsiteX8114" fmla="*/ 1297407 w 2046803"/>
              <a:gd name="connsiteY8114" fmla="*/ 721239 h 2191719"/>
              <a:gd name="connsiteX8115" fmla="*/ 1297443 w 2046803"/>
              <a:gd name="connsiteY8115" fmla="*/ 721239 h 2191719"/>
              <a:gd name="connsiteX8116" fmla="*/ 1296794 w 2046803"/>
              <a:gd name="connsiteY8116" fmla="*/ 720302 h 2191719"/>
              <a:gd name="connsiteX8117" fmla="*/ 1296470 w 2046803"/>
              <a:gd name="connsiteY8117" fmla="*/ 719617 h 2191719"/>
              <a:gd name="connsiteX8118" fmla="*/ 1296253 w 2046803"/>
              <a:gd name="connsiteY8118" fmla="*/ 719112 h 2191719"/>
              <a:gd name="connsiteX8119" fmla="*/ 1314138 w 2046803"/>
              <a:gd name="connsiteY8119" fmla="*/ 717491 h 2191719"/>
              <a:gd name="connsiteX8120" fmla="*/ 1314066 w 2046803"/>
              <a:gd name="connsiteY8120" fmla="*/ 717995 h 2191719"/>
              <a:gd name="connsiteX8121" fmla="*/ 1314066 w 2046803"/>
              <a:gd name="connsiteY8121" fmla="*/ 717959 h 2191719"/>
              <a:gd name="connsiteX8122" fmla="*/ 1313525 w 2046803"/>
              <a:gd name="connsiteY8122" fmla="*/ 716842 h 2191719"/>
              <a:gd name="connsiteX8123" fmla="*/ 1312768 w 2046803"/>
              <a:gd name="connsiteY8123" fmla="*/ 717058 h 2191719"/>
              <a:gd name="connsiteX8124" fmla="*/ 1312804 w 2046803"/>
              <a:gd name="connsiteY8124" fmla="*/ 717058 h 2191719"/>
              <a:gd name="connsiteX8125" fmla="*/ 1313525 w 2046803"/>
              <a:gd name="connsiteY8125" fmla="*/ 716842 h 2191719"/>
              <a:gd name="connsiteX8126" fmla="*/ 1314174 w 2046803"/>
              <a:gd name="connsiteY8126" fmla="*/ 717491 h 2191719"/>
              <a:gd name="connsiteX8127" fmla="*/ 1314174 w 2046803"/>
              <a:gd name="connsiteY8127" fmla="*/ 717455 h 2191719"/>
              <a:gd name="connsiteX8128" fmla="*/ 890311 w 2046803"/>
              <a:gd name="connsiteY8128" fmla="*/ 716698 h 2191719"/>
              <a:gd name="connsiteX8129" fmla="*/ 890744 w 2046803"/>
              <a:gd name="connsiteY8129" fmla="*/ 716914 h 2191719"/>
              <a:gd name="connsiteX8130" fmla="*/ 1307323 w 2046803"/>
              <a:gd name="connsiteY8130" fmla="*/ 715977 h 2191719"/>
              <a:gd name="connsiteX8131" fmla="*/ 1307323 w 2046803"/>
              <a:gd name="connsiteY8131" fmla="*/ 716013 h 2191719"/>
              <a:gd name="connsiteX8132" fmla="*/ 1308477 w 2046803"/>
              <a:gd name="connsiteY8132" fmla="*/ 716626 h 2191719"/>
              <a:gd name="connsiteX8133" fmla="*/ 1309415 w 2046803"/>
              <a:gd name="connsiteY8133" fmla="*/ 717058 h 2191719"/>
              <a:gd name="connsiteX8134" fmla="*/ 1311073 w 2046803"/>
              <a:gd name="connsiteY8134" fmla="*/ 717455 h 2191719"/>
              <a:gd name="connsiteX8135" fmla="*/ 1311145 w 2046803"/>
              <a:gd name="connsiteY8135" fmla="*/ 717455 h 2191719"/>
              <a:gd name="connsiteX8136" fmla="*/ 1311939 w 2046803"/>
              <a:gd name="connsiteY8136" fmla="*/ 717058 h 2191719"/>
              <a:gd name="connsiteX8137" fmla="*/ 1311109 w 2046803"/>
              <a:gd name="connsiteY8137" fmla="*/ 717455 h 2191719"/>
              <a:gd name="connsiteX8138" fmla="*/ 1309415 w 2046803"/>
              <a:gd name="connsiteY8138" fmla="*/ 717058 h 2191719"/>
              <a:gd name="connsiteX8139" fmla="*/ 1308477 w 2046803"/>
              <a:gd name="connsiteY8139" fmla="*/ 716626 h 2191719"/>
              <a:gd name="connsiteX8140" fmla="*/ 851513 w 2046803"/>
              <a:gd name="connsiteY8140" fmla="*/ 715941 h 2191719"/>
              <a:gd name="connsiteX8141" fmla="*/ 851188 w 2046803"/>
              <a:gd name="connsiteY8141" fmla="*/ 716265 h 2191719"/>
              <a:gd name="connsiteX8142" fmla="*/ 851513 w 2046803"/>
              <a:gd name="connsiteY8142" fmla="*/ 715977 h 2191719"/>
              <a:gd name="connsiteX8143" fmla="*/ 851549 w 2046803"/>
              <a:gd name="connsiteY8143" fmla="*/ 715941 h 2191719"/>
              <a:gd name="connsiteX8144" fmla="*/ 847150 w 2046803"/>
              <a:gd name="connsiteY8144" fmla="*/ 715833 h 2191719"/>
              <a:gd name="connsiteX8145" fmla="*/ 844842 w 2046803"/>
              <a:gd name="connsiteY8145" fmla="*/ 715941 h 2191719"/>
              <a:gd name="connsiteX8146" fmla="*/ 844409 w 2046803"/>
              <a:gd name="connsiteY8146" fmla="*/ 716698 h 2191719"/>
              <a:gd name="connsiteX8147" fmla="*/ 843832 w 2046803"/>
              <a:gd name="connsiteY8147" fmla="*/ 717022 h 2191719"/>
              <a:gd name="connsiteX8148" fmla="*/ 844409 w 2046803"/>
              <a:gd name="connsiteY8148" fmla="*/ 716698 h 2191719"/>
              <a:gd name="connsiteX8149" fmla="*/ 844842 w 2046803"/>
              <a:gd name="connsiteY8149" fmla="*/ 715977 h 2191719"/>
              <a:gd name="connsiteX8150" fmla="*/ 844878 w 2046803"/>
              <a:gd name="connsiteY8150" fmla="*/ 715977 h 2191719"/>
              <a:gd name="connsiteX8151" fmla="*/ 844878 w 2046803"/>
              <a:gd name="connsiteY8151" fmla="*/ 715941 h 2191719"/>
              <a:gd name="connsiteX8152" fmla="*/ 890023 w 2046803"/>
              <a:gd name="connsiteY8152" fmla="*/ 715617 h 2191719"/>
              <a:gd name="connsiteX8153" fmla="*/ 890023 w 2046803"/>
              <a:gd name="connsiteY8153" fmla="*/ 715653 h 2191719"/>
              <a:gd name="connsiteX8154" fmla="*/ 890311 w 2046803"/>
              <a:gd name="connsiteY8154" fmla="*/ 715869 h 2191719"/>
              <a:gd name="connsiteX8155" fmla="*/ 890311 w 2046803"/>
              <a:gd name="connsiteY8155" fmla="*/ 715833 h 2191719"/>
              <a:gd name="connsiteX8156" fmla="*/ 847474 w 2046803"/>
              <a:gd name="connsiteY8156" fmla="*/ 714716 h 2191719"/>
              <a:gd name="connsiteX8157" fmla="*/ 847150 w 2046803"/>
              <a:gd name="connsiteY8157" fmla="*/ 714932 h 2191719"/>
              <a:gd name="connsiteX8158" fmla="*/ 847474 w 2046803"/>
              <a:gd name="connsiteY8158" fmla="*/ 714716 h 2191719"/>
              <a:gd name="connsiteX8159" fmla="*/ 847510 w 2046803"/>
              <a:gd name="connsiteY8159" fmla="*/ 714716 h 2191719"/>
              <a:gd name="connsiteX8160" fmla="*/ 890059 w 2046803"/>
              <a:gd name="connsiteY8160" fmla="*/ 713454 h 2191719"/>
              <a:gd name="connsiteX8161" fmla="*/ 889987 w 2046803"/>
              <a:gd name="connsiteY8161" fmla="*/ 715725 h 2191719"/>
              <a:gd name="connsiteX8162" fmla="*/ 890095 w 2046803"/>
              <a:gd name="connsiteY8162" fmla="*/ 713454 h 2191719"/>
              <a:gd name="connsiteX8163" fmla="*/ 886741 w 2046803"/>
              <a:gd name="connsiteY8163" fmla="*/ 711328 h 2191719"/>
              <a:gd name="connsiteX8164" fmla="*/ 886741 w 2046803"/>
              <a:gd name="connsiteY8164" fmla="*/ 711364 h 2191719"/>
              <a:gd name="connsiteX8165" fmla="*/ 887390 w 2046803"/>
              <a:gd name="connsiteY8165" fmla="*/ 711688 h 2191719"/>
              <a:gd name="connsiteX8166" fmla="*/ 888003 w 2046803"/>
              <a:gd name="connsiteY8166" fmla="*/ 711688 h 2191719"/>
              <a:gd name="connsiteX8167" fmla="*/ 888941 w 2046803"/>
              <a:gd name="connsiteY8167" fmla="*/ 712589 h 2191719"/>
              <a:gd name="connsiteX8168" fmla="*/ 889374 w 2046803"/>
              <a:gd name="connsiteY8168" fmla="*/ 712589 h 2191719"/>
              <a:gd name="connsiteX8169" fmla="*/ 890095 w 2046803"/>
              <a:gd name="connsiteY8169" fmla="*/ 713346 h 2191719"/>
              <a:gd name="connsiteX8170" fmla="*/ 890095 w 2046803"/>
              <a:gd name="connsiteY8170" fmla="*/ 713310 h 2191719"/>
              <a:gd name="connsiteX8171" fmla="*/ 889374 w 2046803"/>
              <a:gd name="connsiteY8171" fmla="*/ 712589 h 2191719"/>
              <a:gd name="connsiteX8172" fmla="*/ 888941 w 2046803"/>
              <a:gd name="connsiteY8172" fmla="*/ 712589 h 2191719"/>
              <a:gd name="connsiteX8173" fmla="*/ 888003 w 2046803"/>
              <a:gd name="connsiteY8173" fmla="*/ 711652 h 2191719"/>
              <a:gd name="connsiteX8174" fmla="*/ 887390 w 2046803"/>
              <a:gd name="connsiteY8174" fmla="*/ 711652 h 2191719"/>
              <a:gd name="connsiteX8175" fmla="*/ 1309847 w 2046803"/>
              <a:gd name="connsiteY8175" fmla="*/ 710895 h 2191719"/>
              <a:gd name="connsiteX8176" fmla="*/ 1309415 w 2046803"/>
              <a:gd name="connsiteY8176" fmla="*/ 712193 h 2191719"/>
              <a:gd name="connsiteX8177" fmla="*/ 1309415 w 2046803"/>
              <a:gd name="connsiteY8177" fmla="*/ 712229 h 2191719"/>
              <a:gd name="connsiteX8178" fmla="*/ 1309595 w 2046803"/>
              <a:gd name="connsiteY8178" fmla="*/ 711616 h 2191719"/>
              <a:gd name="connsiteX8179" fmla="*/ 886309 w 2046803"/>
              <a:gd name="connsiteY8179" fmla="*/ 710499 h 2191719"/>
              <a:gd name="connsiteX8180" fmla="*/ 886741 w 2046803"/>
              <a:gd name="connsiteY8180" fmla="*/ 711148 h 2191719"/>
              <a:gd name="connsiteX8181" fmla="*/ 1381855 w 2046803"/>
              <a:gd name="connsiteY8181" fmla="*/ 710355 h 2191719"/>
              <a:gd name="connsiteX8182" fmla="*/ 1381206 w 2046803"/>
              <a:gd name="connsiteY8182" fmla="*/ 710787 h 2191719"/>
              <a:gd name="connsiteX8183" fmla="*/ 1381242 w 2046803"/>
              <a:gd name="connsiteY8183" fmla="*/ 710787 h 2191719"/>
              <a:gd name="connsiteX8184" fmla="*/ 1381315 w 2046803"/>
              <a:gd name="connsiteY8184" fmla="*/ 710715 h 2191719"/>
              <a:gd name="connsiteX8185" fmla="*/ 1310893 w 2046803"/>
              <a:gd name="connsiteY8185" fmla="*/ 708661 h 2191719"/>
              <a:gd name="connsiteX8186" fmla="*/ 1310857 w 2046803"/>
              <a:gd name="connsiteY8186" fmla="*/ 708697 h 2191719"/>
              <a:gd name="connsiteX8187" fmla="*/ 1310893 w 2046803"/>
              <a:gd name="connsiteY8187" fmla="*/ 708697 h 2191719"/>
              <a:gd name="connsiteX8188" fmla="*/ 1310893 w 2046803"/>
              <a:gd name="connsiteY8188" fmla="*/ 708661 h 2191719"/>
              <a:gd name="connsiteX8189" fmla="*/ 1311326 w 2046803"/>
              <a:gd name="connsiteY8189" fmla="*/ 709201 h 2191719"/>
              <a:gd name="connsiteX8190" fmla="*/ 1311326 w 2046803"/>
              <a:gd name="connsiteY8190" fmla="*/ 709165 h 2191719"/>
              <a:gd name="connsiteX8191" fmla="*/ 1444452 w 2046803"/>
              <a:gd name="connsiteY8191" fmla="*/ 708048 h 2191719"/>
              <a:gd name="connsiteX8192" fmla="*/ 1444488 w 2046803"/>
              <a:gd name="connsiteY8192" fmla="*/ 708084 h 2191719"/>
              <a:gd name="connsiteX8193" fmla="*/ 1444741 w 2046803"/>
              <a:gd name="connsiteY8193" fmla="*/ 708372 h 2191719"/>
              <a:gd name="connsiteX8194" fmla="*/ 1444777 w 2046803"/>
              <a:gd name="connsiteY8194" fmla="*/ 708445 h 2191719"/>
              <a:gd name="connsiteX8195" fmla="*/ 1444813 w 2046803"/>
              <a:gd name="connsiteY8195" fmla="*/ 708481 h 2191719"/>
              <a:gd name="connsiteX8196" fmla="*/ 1445101 w 2046803"/>
              <a:gd name="connsiteY8196" fmla="*/ 709309 h 2191719"/>
              <a:gd name="connsiteX8197" fmla="*/ 1445210 w 2046803"/>
              <a:gd name="connsiteY8197" fmla="*/ 709598 h 2191719"/>
              <a:gd name="connsiteX8198" fmla="*/ 1444813 w 2046803"/>
              <a:gd name="connsiteY8198" fmla="*/ 708481 h 2191719"/>
              <a:gd name="connsiteX8199" fmla="*/ 1444488 w 2046803"/>
              <a:gd name="connsiteY8199" fmla="*/ 708048 h 2191719"/>
              <a:gd name="connsiteX8200" fmla="*/ 1311578 w 2046803"/>
              <a:gd name="connsiteY8200" fmla="*/ 707147 h 2191719"/>
              <a:gd name="connsiteX8201" fmla="*/ 1311290 w 2046803"/>
              <a:gd name="connsiteY8201" fmla="*/ 707507 h 2191719"/>
              <a:gd name="connsiteX8202" fmla="*/ 1311290 w 2046803"/>
              <a:gd name="connsiteY8202" fmla="*/ 707544 h 2191719"/>
              <a:gd name="connsiteX8203" fmla="*/ 1311470 w 2046803"/>
              <a:gd name="connsiteY8203" fmla="*/ 707327 h 2191719"/>
              <a:gd name="connsiteX8204" fmla="*/ 898532 w 2046803"/>
              <a:gd name="connsiteY8204" fmla="*/ 706967 h 2191719"/>
              <a:gd name="connsiteX8205" fmla="*/ 898496 w 2046803"/>
              <a:gd name="connsiteY8205" fmla="*/ 707003 h 2191719"/>
              <a:gd name="connsiteX8206" fmla="*/ 898496 w 2046803"/>
              <a:gd name="connsiteY8206" fmla="*/ 707039 h 2191719"/>
              <a:gd name="connsiteX8207" fmla="*/ 898532 w 2046803"/>
              <a:gd name="connsiteY8207" fmla="*/ 707003 h 2191719"/>
              <a:gd name="connsiteX8208" fmla="*/ 1436159 w 2046803"/>
              <a:gd name="connsiteY8208" fmla="*/ 706895 h 2191719"/>
              <a:gd name="connsiteX8209" fmla="*/ 1436195 w 2046803"/>
              <a:gd name="connsiteY8209" fmla="*/ 706895 h 2191719"/>
              <a:gd name="connsiteX8210" fmla="*/ 1437313 w 2046803"/>
              <a:gd name="connsiteY8210" fmla="*/ 708012 h 2191719"/>
              <a:gd name="connsiteX8211" fmla="*/ 1437313 w 2046803"/>
              <a:gd name="connsiteY8211" fmla="*/ 708048 h 2191719"/>
              <a:gd name="connsiteX8212" fmla="*/ 1437493 w 2046803"/>
              <a:gd name="connsiteY8212" fmla="*/ 708120 h 2191719"/>
              <a:gd name="connsiteX8213" fmla="*/ 1437746 w 2046803"/>
              <a:gd name="connsiteY8213" fmla="*/ 708228 h 2191719"/>
              <a:gd name="connsiteX8214" fmla="*/ 1437313 w 2046803"/>
              <a:gd name="connsiteY8214" fmla="*/ 708012 h 2191719"/>
              <a:gd name="connsiteX8215" fmla="*/ 1436195 w 2046803"/>
              <a:gd name="connsiteY8215" fmla="*/ 706895 h 2191719"/>
              <a:gd name="connsiteX8216" fmla="*/ 904518 w 2046803"/>
              <a:gd name="connsiteY8216" fmla="*/ 706823 h 2191719"/>
              <a:gd name="connsiteX8217" fmla="*/ 904446 w 2046803"/>
              <a:gd name="connsiteY8217" fmla="*/ 707183 h 2191719"/>
              <a:gd name="connsiteX8218" fmla="*/ 904446 w 2046803"/>
              <a:gd name="connsiteY8218" fmla="*/ 707219 h 2191719"/>
              <a:gd name="connsiteX8219" fmla="*/ 904518 w 2046803"/>
              <a:gd name="connsiteY8219" fmla="*/ 706823 h 2191719"/>
              <a:gd name="connsiteX8220" fmla="*/ 904554 w 2046803"/>
              <a:gd name="connsiteY8220" fmla="*/ 706823 h 2191719"/>
              <a:gd name="connsiteX8221" fmla="*/ 905167 w 2046803"/>
              <a:gd name="connsiteY8221" fmla="*/ 706282 h 2191719"/>
              <a:gd name="connsiteX8222" fmla="*/ 904879 w 2046803"/>
              <a:gd name="connsiteY8222" fmla="*/ 706679 h 2191719"/>
              <a:gd name="connsiteX8223" fmla="*/ 905023 w 2046803"/>
              <a:gd name="connsiteY8223" fmla="*/ 706462 h 2191719"/>
              <a:gd name="connsiteX8224" fmla="*/ 906826 w 2046803"/>
              <a:gd name="connsiteY8224" fmla="*/ 705958 h 2191719"/>
              <a:gd name="connsiteX8225" fmla="*/ 906249 w 2046803"/>
              <a:gd name="connsiteY8225" fmla="*/ 706679 h 2191719"/>
              <a:gd name="connsiteX8226" fmla="*/ 906501 w 2046803"/>
              <a:gd name="connsiteY8226" fmla="*/ 706390 h 2191719"/>
              <a:gd name="connsiteX8227" fmla="*/ 906826 w 2046803"/>
              <a:gd name="connsiteY8227" fmla="*/ 705958 h 2191719"/>
              <a:gd name="connsiteX8228" fmla="*/ 906862 w 2046803"/>
              <a:gd name="connsiteY8228" fmla="*/ 705958 h 2191719"/>
              <a:gd name="connsiteX8229" fmla="*/ 910107 w 2046803"/>
              <a:gd name="connsiteY8229" fmla="*/ 705633 h 2191719"/>
              <a:gd name="connsiteX8230" fmla="*/ 909782 w 2046803"/>
              <a:gd name="connsiteY8230" fmla="*/ 706282 h 2191719"/>
              <a:gd name="connsiteX8231" fmla="*/ 909458 w 2046803"/>
              <a:gd name="connsiteY8231" fmla="*/ 707003 h 2191719"/>
              <a:gd name="connsiteX8232" fmla="*/ 909458 w 2046803"/>
              <a:gd name="connsiteY8232" fmla="*/ 707039 h 2191719"/>
              <a:gd name="connsiteX8233" fmla="*/ 909782 w 2046803"/>
              <a:gd name="connsiteY8233" fmla="*/ 706282 h 2191719"/>
              <a:gd name="connsiteX8234" fmla="*/ 910107 w 2046803"/>
              <a:gd name="connsiteY8234" fmla="*/ 705669 h 2191719"/>
              <a:gd name="connsiteX8235" fmla="*/ 910143 w 2046803"/>
              <a:gd name="connsiteY8235" fmla="*/ 705633 h 2191719"/>
              <a:gd name="connsiteX8236" fmla="*/ 904843 w 2046803"/>
              <a:gd name="connsiteY8236" fmla="*/ 705525 h 2191719"/>
              <a:gd name="connsiteX8237" fmla="*/ 904482 w 2046803"/>
              <a:gd name="connsiteY8237" fmla="*/ 705705 h 2191719"/>
              <a:gd name="connsiteX8238" fmla="*/ 904482 w 2046803"/>
              <a:gd name="connsiteY8238" fmla="*/ 705742 h 2191719"/>
              <a:gd name="connsiteX8239" fmla="*/ 1313309 w 2046803"/>
              <a:gd name="connsiteY8239" fmla="*/ 704480 h 2191719"/>
              <a:gd name="connsiteX8240" fmla="*/ 1313201 w 2046803"/>
              <a:gd name="connsiteY8240" fmla="*/ 706030 h 2191719"/>
              <a:gd name="connsiteX8241" fmla="*/ 851476 w 2046803"/>
              <a:gd name="connsiteY8241" fmla="*/ 703471 h 2191719"/>
              <a:gd name="connsiteX8242" fmla="*/ 852630 w 2046803"/>
              <a:gd name="connsiteY8242" fmla="*/ 703471 h 2191719"/>
              <a:gd name="connsiteX8243" fmla="*/ 853496 w 2046803"/>
              <a:gd name="connsiteY8243" fmla="*/ 704336 h 2191719"/>
              <a:gd name="connsiteX8244" fmla="*/ 853496 w 2046803"/>
              <a:gd name="connsiteY8244" fmla="*/ 704840 h 2191719"/>
              <a:gd name="connsiteX8245" fmla="*/ 853820 w 2046803"/>
              <a:gd name="connsiteY8245" fmla="*/ 705237 h 2191719"/>
              <a:gd name="connsiteX8246" fmla="*/ 853820 w 2046803"/>
              <a:gd name="connsiteY8246" fmla="*/ 706210 h 2191719"/>
              <a:gd name="connsiteX8247" fmla="*/ 852847 w 2046803"/>
              <a:gd name="connsiteY8247" fmla="*/ 706931 h 2191719"/>
              <a:gd name="connsiteX8248" fmla="*/ 852522 w 2046803"/>
              <a:gd name="connsiteY8248" fmla="*/ 706931 h 2191719"/>
              <a:gd name="connsiteX8249" fmla="*/ 852017 w 2046803"/>
              <a:gd name="connsiteY8249" fmla="*/ 707363 h 2191719"/>
              <a:gd name="connsiteX8250" fmla="*/ 852739 w 2046803"/>
              <a:gd name="connsiteY8250" fmla="*/ 707976 h 2191719"/>
              <a:gd name="connsiteX8251" fmla="*/ 852666 w 2046803"/>
              <a:gd name="connsiteY8251" fmla="*/ 713310 h 2191719"/>
              <a:gd name="connsiteX8252" fmla="*/ 852414 w 2046803"/>
              <a:gd name="connsiteY8252" fmla="*/ 713418 h 2191719"/>
              <a:gd name="connsiteX8253" fmla="*/ 851693 w 2046803"/>
              <a:gd name="connsiteY8253" fmla="*/ 713418 h 2191719"/>
              <a:gd name="connsiteX8254" fmla="*/ 851513 w 2046803"/>
              <a:gd name="connsiteY8254" fmla="*/ 713526 h 2191719"/>
              <a:gd name="connsiteX8255" fmla="*/ 852126 w 2046803"/>
              <a:gd name="connsiteY8255" fmla="*/ 714067 h 2191719"/>
              <a:gd name="connsiteX8256" fmla="*/ 852450 w 2046803"/>
              <a:gd name="connsiteY8256" fmla="*/ 714067 h 2191719"/>
              <a:gd name="connsiteX8257" fmla="*/ 852955 w 2046803"/>
              <a:gd name="connsiteY8257" fmla="*/ 714607 h 2191719"/>
              <a:gd name="connsiteX8258" fmla="*/ 852955 w 2046803"/>
              <a:gd name="connsiteY8258" fmla="*/ 716373 h 2191719"/>
              <a:gd name="connsiteX8259" fmla="*/ 853171 w 2046803"/>
              <a:gd name="connsiteY8259" fmla="*/ 716590 h 2191719"/>
              <a:gd name="connsiteX8260" fmla="*/ 852775 w 2046803"/>
              <a:gd name="connsiteY8260" fmla="*/ 716662 h 2191719"/>
              <a:gd name="connsiteX8261" fmla="*/ 852775 w 2046803"/>
              <a:gd name="connsiteY8261" fmla="*/ 716698 h 2191719"/>
              <a:gd name="connsiteX8262" fmla="*/ 853207 w 2046803"/>
              <a:gd name="connsiteY8262" fmla="*/ 716590 h 2191719"/>
              <a:gd name="connsiteX8263" fmla="*/ 853315 w 2046803"/>
              <a:gd name="connsiteY8263" fmla="*/ 716698 h 2191719"/>
              <a:gd name="connsiteX8264" fmla="*/ 853315 w 2046803"/>
              <a:gd name="connsiteY8264" fmla="*/ 717346 h 2191719"/>
              <a:gd name="connsiteX8265" fmla="*/ 853748 w 2046803"/>
              <a:gd name="connsiteY8265" fmla="*/ 717635 h 2191719"/>
              <a:gd name="connsiteX8266" fmla="*/ 854289 w 2046803"/>
              <a:gd name="connsiteY8266" fmla="*/ 718788 h 2191719"/>
              <a:gd name="connsiteX8267" fmla="*/ 854433 w 2046803"/>
              <a:gd name="connsiteY8267" fmla="*/ 718896 h 2191719"/>
              <a:gd name="connsiteX8268" fmla="*/ 854433 w 2046803"/>
              <a:gd name="connsiteY8268" fmla="*/ 719221 h 2191719"/>
              <a:gd name="connsiteX8269" fmla="*/ 856056 w 2046803"/>
              <a:gd name="connsiteY8269" fmla="*/ 720698 h 2191719"/>
              <a:gd name="connsiteX8270" fmla="*/ 856489 w 2046803"/>
              <a:gd name="connsiteY8270" fmla="*/ 720698 h 2191719"/>
              <a:gd name="connsiteX8271" fmla="*/ 857390 w 2046803"/>
              <a:gd name="connsiteY8271" fmla="*/ 721527 h 2191719"/>
              <a:gd name="connsiteX8272" fmla="*/ 857390 w 2046803"/>
              <a:gd name="connsiteY8272" fmla="*/ 721563 h 2191719"/>
              <a:gd name="connsiteX8273" fmla="*/ 857498 w 2046803"/>
              <a:gd name="connsiteY8273" fmla="*/ 721635 h 2191719"/>
              <a:gd name="connsiteX8274" fmla="*/ 857895 w 2046803"/>
              <a:gd name="connsiteY8274" fmla="*/ 721635 h 2191719"/>
              <a:gd name="connsiteX8275" fmla="*/ 858219 w 2046803"/>
              <a:gd name="connsiteY8275" fmla="*/ 721924 h 2191719"/>
              <a:gd name="connsiteX8276" fmla="*/ 858652 w 2046803"/>
              <a:gd name="connsiteY8276" fmla="*/ 721924 h 2191719"/>
              <a:gd name="connsiteX8277" fmla="*/ 859698 w 2046803"/>
              <a:gd name="connsiteY8277" fmla="*/ 722861 h 2191719"/>
              <a:gd name="connsiteX8278" fmla="*/ 860130 w 2046803"/>
              <a:gd name="connsiteY8278" fmla="*/ 722861 h 2191719"/>
              <a:gd name="connsiteX8279" fmla="*/ 860239 w 2046803"/>
              <a:gd name="connsiteY8279" fmla="*/ 722969 h 2191719"/>
              <a:gd name="connsiteX8280" fmla="*/ 860239 w 2046803"/>
              <a:gd name="connsiteY8280" fmla="*/ 723906 h 2191719"/>
              <a:gd name="connsiteX8281" fmla="*/ 860635 w 2046803"/>
              <a:gd name="connsiteY8281" fmla="*/ 724230 h 2191719"/>
              <a:gd name="connsiteX8282" fmla="*/ 860635 w 2046803"/>
              <a:gd name="connsiteY8282" fmla="*/ 724555 h 2191719"/>
              <a:gd name="connsiteX8283" fmla="*/ 859698 w 2046803"/>
              <a:gd name="connsiteY8283" fmla="*/ 725420 h 2191719"/>
              <a:gd name="connsiteX8284" fmla="*/ 859301 w 2046803"/>
              <a:gd name="connsiteY8284" fmla="*/ 725420 h 2191719"/>
              <a:gd name="connsiteX8285" fmla="*/ 858328 w 2046803"/>
              <a:gd name="connsiteY8285" fmla="*/ 726104 h 2191719"/>
              <a:gd name="connsiteX8286" fmla="*/ 858328 w 2046803"/>
              <a:gd name="connsiteY8286" fmla="*/ 728303 h 2191719"/>
              <a:gd name="connsiteX8287" fmla="*/ 858436 w 2046803"/>
              <a:gd name="connsiteY8287" fmla="*/ 728411 h 2191719"/>
              <a:gd name="connsiteX8288" fmla="*/ 858111 w 2046803"/>
              <a:gd name="connsiteY8288" fmla="*/ 728627 h 2191719"/>
              <a:gd name="connsiteX8289" fmla="*/ 857895 w 2046803"/>
              <a:gd name="connsiteY8289" fmla="*/ 728951 h 2191719"/>
              <a:gd name="connsiteX8290" fmla="*/ 857570 w 2046803"/>
              <a:gd name="connsiteY8290" fmla="*/ 729780 h 2191719"/>
              <a:gd name="connsiteX8291" fmla="*/ 858111 w 2046803"/>
              <a:gd name="connsiteY8291" fmla="*/ 730141 h 2191719"/>
              <a:gd name="connsiteX8292" fmla="*/ 857895 w 2046803"/>
              <a:gd name="connsiteY8292" fmla="*/ 730501 h 2191719"/>
              <a:gd name="connsiteX8293" fmla="*/ 857895 w 2046803"/>
              <a:gd name="connsiteY8293" fmla="*/ 731258 h 2191719"/>
              <a:gd name="connsiteX8294" fmla="*/ 858219 w 2046803"/>
              <a:gd name="connsiteY8294" fmla="*/ 732015 h 2191719"/>
              <a:gd name="connsiteX8295" fmla="*/ 859193 w 2046803"/>
              <a:gd name="connsiteY8295" fmla="*/ 732015 h 2191719"/>
              <a:gd name="connsiteX8296" fmla="*/ 859590 w 2046803"/>
              <a:gd name="connsiteY8296" fmla="*/ 732952 h 2191719"/>
              <a:gd name="connsiteX8297" fmla="*/ 860130 w 2046803"/>
              <a:gd name="connsiteY8297" fmla="*/ 733240 h 2191719"/>
              <a:gd name="connsiteX8298" fmla="*/ 860960 w 2046803"/>
              <a:gd name="connsiteY8298" fmla="*/ 733997 h 2191719"/>
              <a:gd name="connsiteX8299" fmla="*/ 860852 w 2046803"/>
              <a:gd name="connsiteY8299" fmla="*/ 735042 h 2191719"/>
              <a:gd name="connsiteX8300" fmla="*/ 860239 w 2046803"/>
              <a:gd name="connsiteY8300" fmla="*/ 735871 h 2191719"/>
              <a:gd name="connsiteX8301" fmla="*/ 859698 w 2046803"/>
              <a:gd name="connsiteY8301" fmla="*/ 736520 h 2191719"/>
              <a:gd name="connsiteX8302" fmla="*/ 860022 w 2046803"/>
              <a:gd name="connsiteY8302" fmla="*/ 736916 h 2191719"/>
              <a:gd name="connsiteX8303" fmla="*/ 860347 w 2046803"/>
              <a:gd name="connsiteY8303" fmla="*/ 737781 h 2191719"/>
              <a:gd name="connsiteX8304" fmla="*/ 860239 w 2046803"/>
              <a:gd name="connsiteY8304" fmla="*/ 739331 h 2191719"/>
              <a:gd name="connsiteX8305" fmla="*/ 860888 w 2046803"/>
              <a:gd name="connsiteY8305" fmla="*/ 739980 h 2191719"/>
              <a:gd name="connsiteX8306" fmla="*/ 861068 w 2046803"/>
              <a:gd name="connsiteY8306" fmla="*/ 740629 h 2191719"/>
              <a:gd name="connsiteX8307" fmla="*/ 861609 w 2046803"/>
              <a:gd name="connsiteY8307" fmla="*/ 741025 h 2191719"/>
              <a:gd name="connsiteX8308" fmla="*/ 861501 w 2046803"/>
              <a:gd name="connsiteY8308" fmla="*/ 741349 h 2191719"/>
              <a:gd name="connsiteX8309" fmla="*/ 860743 w 2046803"/>
              <a:gd name="connsiteY8309" fmla="*/ 741746 h 2191719"/>
              <a:gd name="connsiteX8310" fmla="*/ 860347 w 2046803"/>
              <a:gd name="connsiteY8310" fmla="*/ 741457 h 2191719"/>
              <a:gd name="connsiteX8311" fmla="*/ 859698 w 2046803"/>
              <a:gd name="connsiteY8311" fmla="*/ 740845 h 2191719"/>
              <a:gd name="connsiteX8312" fmla="*/ 857823 w 2046803"/>
              <a:gd name="connsiteY8312" fmla="*/ 740737 h 2191719"/>
              <a:gd name="connsiteX8313" fmla="*/ 857498 w 2046803"/>
              <a:gd name="connsiteY8313" fmla="*/ 741133 h 2191719"/>
              <a:gd name="connsiteX8314" fmla="*/ 856669 w 2046803"/>
              <a:gd name="connsiteY8314" fmla="*/ 741025 h 2191719"/>
              <a:gd name="connsiteX8315" fmla="*/ 856344 w 2046803"/>
              <a:gd name="connsiteY8315" fmla="*/ 740845 h 2191719"/>
              <a:gd name="connsiteX8316" fmla="*/ 855479 w 2046803"/>
              <a:gd name="connsiteY8316" fmla="*/ 740088 h 2191719"/>
              <a:gd name="connsiteX8317" fmla="*/ 854758 w 2046803"/>
              <a:gd name="connsiteY8317" fmla="*/ 740196 h 2191719"/>
              <a:gd name="connsiteX8318" fmla="*/ 854433 w 2046803"/>
              <a:gd name="connsiteY8318" fmla="*/ 740737 h 2191719"/>
              <a:gd name="connsiteX8319" fmla="*/ 852739 w 2046803"/>
              <a:gd name="connsiteY8319" fmla="*/ 740737 h 2191719"/>
              <a:gd name="connsiteX8320" fmla="*/ 851765 w 2046803"/>
              <a:gd name="connsiteY8320" fmla="*/ 741349 h 2191719"/>
              <a:gd name="connsiteX8321" fmla="*/ 851296 w 2046803"/>
              <a:gd name="connsiteY8321" fmla="*/ 742178 h 2191719"/>
              <a:gd name="connsiteX8322" fmla="*/ 851404 w 2046803"/>
              <a:gd name="connsiteY8322" fmla="*/ 742286 h 2191719"/>
              <a:gd name="connsiteX8323" fmla="*/ 852017 w 2046803"/>
              <a:gd name="connsiteY8323" fmla="*/ 742395 h 2191719"/>
              <a:gd name="connsiteX8324" fmla="*/ 852450 w 2046803"/>
              <a:gd name="connsiteY8324" fmla="*/ 742719 h 2191719"/>
              <a:gd name="connsiteX8325" fmla="*/ 852666 w 2046803"/>
              <a:gd name="connsiteY8325" fmla="*/ 743440 h 2191719"/>
              <a:gd name="connsiteX8326" fmla="*/ 853748 w 2046803"/>
              <a:gd name="connsiteY8326" fmla="*/ 744305 h 2191719"/>
              <a:gd name="connsiteX8327" fmla="*/ 854145 w 2046803"/>
              <a:gd name="connsiteY8327" fmla="*/ 744413 h 2191719"/>
              <a:gd name="connsiteX8328" fmla="*/ 854253 w 2046803"/>
              <a:gd name="connsiteY8328" fmla="*/ 744593 h 2191719"/>
              <a:gd name="connsiteX8329" fmla="*/ 854541 w 2046803"/>
              <a:gd name="connsiteY8329" fmla="*/ 744989 h 2191719"/>
              <a:gd name="connsiteX8330" fmla="*/ 854361 w 2046803"/>
              <a:gd name="connsiteY8330" fmla="*/ 745854 h 2191719"/>
              <a:gd name="connsiteX8331" fmla="*/ 854541 w 2046803"/>
              <a:gd name="connsiteY8331" fmla="*/ 746395 h 2191719"/>
              <a:gd name="connsiteX8332" fmla="*/ 854433 w 2046803"/>
              <a:gd name="connsiteY8332" fmla="*/ 747512 h 2191719"/>
              <a:gd name="connsiteX8333" fmla="*/ 854758 w 2046803"/>
              <a:gd name="connsiteY8333" fmla="*/ 748377 h 2191719"/>
              <a:gd name="connsiteX8334" fmla="*/ 855190 w 2046803"/>
              <a:gd name="connsiteY8334" fmla="*/ 749026 h 2191719"/>
              <a:gd name="connsiteX8335" fmla="*/ 855515 w 2046803"/>
              <a:gd name="connsiteY8335" fmla="*/ 749639 h 2191719"/>
              <a:gd name="connsiteX8336" fmla="*/ 855840 w 2046803"/>
              <a:gd name="connsiteY8336" fmla="*/ 750071 h 2191719"/>
              <a:gd name="connsiteX8337" fmla="*/ 855840 w 2046803"/>
              <a:gd name="connsiteY8337" fmla="*/ 751008 h 2191719"/>
              <a:gd name="connsiteX8338" fmla="*/ 855515 w 2046803"/>
              <a:gd name="connsiteY8338" fmla="*/ 751116 h 2191719"/>
              <a:gd name="connsiteX8339" fmla="*/ 855623 w 2046803"/>
              <a:gd name="connsiteY8339" fmla="*/ 751621 h 2191719"/>
              <a:gd name="connsiteX8340" fmla="*/ 856056 w 2046803"/>
              <a:gd name="connsiteY8340" fmla="*/ 752702 h 2191719"/>
              <a:gd name="connsiteX8341" fmla="*/ 856561 w 2046803"/>
              <a:gd name="connsiteY8341" fmla="*/ 753495 h 2191719"/>
              <a:gd name="connsiteX8342" fmla="*/ 856489 w 2046803"/>
              <a:gd name="connsiteY8342" fmla="*/ 754036 h 2191719"/>
              <a:gd name="connsiteX8343" fmla="*/ 854433 w 2046803"/>
              <a:gd name="connsiteY8343" fmla="*/ 754036 h 2191719"/>
              <a:gd name="connsiteX8344" fmla="*/ 854181 w 2046803"/>
              <a:gd name="connsiteY8344" fmla="*/ 753711 h 2191719"/>
              <a:gd name="connsiteX8345" fmla="*/ 853532 w 2046803"/>
              <a:gd name="connsiteY8345" fmla="*/ 753711 h 2191719"/>
              <a:gd name="connsiteX8346" fmla="*/ 852775 w 2046803"/>
              <a:gd name="connsiteY8346" fmla="*/ 754144 h 2191719"/>
              <a:gd name="connsiteX8347" fmla="*/ 852234 w 2046803"/>
              <a:gd name="connsiteY8347" fmla="*/ 754792 h 2191719"/>
              <a:gd name="connsiteX8348" fmla="*/ 852053 w 2046803"/>
              <a:gd name="connsiteY8348" fmla="*/ 755693 h 2191719"/>
              <a:gd name="connsiteX8349" fmla="*/ 851621 w 2046803"/>
              <a:gd name="connsiteY8349" fmla="*/ 756126 h 2191719"/>
              <a:gd name="connsiteX8350" fmla="*/ 851801 w 2046803"/>
              <a:gd name="connsiteY8350" fmla="*/ 756450 h 2191719"/>
              <a:gd name="connsiteX8351" fmla="*/ 852234 w 2046803"/>
              <a:gd name="connsiteY8351" fmla="*/ 757423 h 2191719"/>
              <a:gd name="connsiteX8352" fmla="*/ 852775 w 2046803"/>
              <a:gd name="connsiteY8352" fmla="*/ 758541 h 2191719"/>
              <a:gd name="connsiteX8353" fmla="*/ 853315 w 2046803"/>
              <a:gd name="connsiteY8353" fmla="*/ 759730 h 2191719"/>
              <a:gd name="connsiteX8354" fmla="*/ 853532 w 2046803"/>
              <a:gd name="connsiteY8354" fmla="*/ 760415 h 2191719"/>
              <a:gd name="connsiteX8355" fmla="*/ 853965 w 2046803"/>
              <a:gd name="connsiteY8355" fmla="*/ 761063 h 2191719"/>
              <a:gd name="connsiteX8356" fmla="*/ 850683 w 2046803"/>
              <a:gd name="connsiteY8356" fmla="*/ 761172 h 2191719"/>
              <a:gd name="connsiteX8357" fmla="*/ 850359 w 2046803"/>
              <a:gd name="connsiteY8357" fmla="*/ 761388 h 2191719"/>
              <a:gd name="connsiteX8358" fmla="*/ 849710 w 2046803"/>
              <a:gd name="connsiteY8358" fmla="*/ 761172 h 2191719"/>
              <a:gd name="connsiteX8359" fmla="*/ 849493 w 2046803"/>
              <a:gd name="connsiteY8359" fmla="*/ 760739 h 2191719"/>
              <a:gd name="connsiteX8360" fmla="*/ 848664 w 2046803"/>
              <a:gd name="connsiteY8360" fmla="*/ 760739 h 2191719"/>
              <a:gd name="connsiteX8361" fmla="*/ 848159 w 2046803"/>
              <a:gd name="connsiteY8361" fmla="*/ 761063 h 2191719"/>
              <a:gd name="connsiteX8362" fmla="*/ 847618 w 2046803"/>
              <a:gd name="connsiteY8362" fmla="*/ 761063 h 2191719"/>
              <a:gd name="connsiteX8363" fmla="*/ 847186 w 2046803"/>
              <a:gd name="connsiteY8363" fmla="*/ 761388 h 2191719"/>
              <a:gd name="connsiteX8364" fmla="*/ 846537 w 2046803"/>
              <a:gd name="connsiteY8364" fmla="*/ 761388 h 2191719"/>
              <a:gd name="connsiteX8365" fmla="*/ 846140 w 2046803"/>
              <a:gd name="connsiteY8365" fmla="*/ 760234 h 2191719"/>
              <a:gd name="connsiteX8366" fmla="*/ 845743 w 2046803"/>
              <a:gd name="connsiteY8366" fmla="*/ 758649 h 2191719"/>
              <a:gd name="connsiteX8367" fmla="*/ 844229 w 2046803"/>
              <a:gd name="connsiteY8367" fmla="*/ 759081 h 2191719"/>
              <a:gd name="connsiteX8368" fmla="*/ 841200 w 2046803"/>
              <a:gd name="connsiteY8368" fmla="*/ 759802 h 2191719"/>
              <a:gd name="connsiteX8369" fmla="*/ 840154 w 2046803"/>
              <a:gd name="connsiteY8369" fmla="*/ 760126 h 2191719"/>
              <a:gd name="connsiteX8370" fmla="*/ 840262 w 2046803"/>
              <a:gd name="connsiteY8370" fmla="*/ 752378 h 2191719"/>
              <a:gd name="connsiteX8371" fmla="*/ 840659 w 2046803"/>
              <a:gd name="connsiteY8371" fmla="*/ 752053 h 2191719"/>
              <a:gd name="connsiteX8372" fmla="*/ 840767 w 2046803"/>
              <a:gd name="connsiteY8372" fmla="*/ 744088 h 2191719"/>
              <a:gd name="connsiteX8373" fmla="*/ 840875 w 2046803"/>
              <a:gd name="connsiteY8373" fmla="*/ 734358 h 2191719"/>
              <a:gd name="connsiteX8374" fmla="*/ 841308 w 2046803"/>
              <a:gd name="connsiteY8374" fmla="*/ 734033 h 2191719"/>
              <a:gd name="connsiteX8375" fmla="*/ 841308 w 2046803"/>
              <a:gd name="connsiteY8375" fmla="*/ 732159 h 2191719"/>
              <a:gd name="connsiteX8376" fmla="*/ 841705 w 2046803"/>
              <a:gd name="connsiteY8376" fmla="*/ 731799 h 2191719"/>
              <a:gd name="connsiteX8377" fmla="*/ 841705 w 2046803"/>
              <a:gd name="connsiteY8377" fmla="*/ 728663 h 2191719"/>
              <a:gd name="connsiteX8378" fmla="*/ 842137 w 2046803"/>
              <a:gd name="connsiteY8378" fmla="*/ 728447 h 2191719"/>
              <a:gd name="connsiteX8379" fmla="*/ 842137 w 2046803"/>
              <a:gd name="connsiteY8379" fmla="*/ 727185 h 2191719"/>
              <a:gd name="connsiteX8380" fmla="*/ 842462 w 2046803"/>
              <a:gd name="connsiteY8380" fmla="*/ 726861 h 2191719"/>
              <a:gd name="connsiteX8381" fmla="*/ 842570 w 2046803"/>
              <a:gd name="connsiteY8381" fmla="*/ 723726 h 2191719"/>
              <a:gd name="connsiteX8382" fmla="*/ 842859 w 2046803"/>
              <a:gd name="connsiteY8382" fmla="*/ 723437 h 2191719"/>
              <a:gd name="connsiteX8383" fmla="*/ 842967 w 2046803"/>
              <a:gd name="connsiteY8383" fmla="*/ 717238 h 2191719"/>
              <a:gd name="connsiteX8384" fmla="*/ 843075 w 2046803"/>
              <a:gd name="connsiteY8384" fmla="*/ 714716 h 2191719"/>
              <a:gd name="connsiteX8385" fmla="*/ 842642 w 2046803"/>
              <a:gd name="connsiteY8385" fmla="*/ 714391 h 2191719"/>
              <a:gd name="connsiteX8386" fmla="*/ 842750 w 2046803"/>
              <a:gd name="connsiteY8386" fmla="*/ 709778 h 2191719"/>
              <a:gd name="connsiteX8387" fmla="*/ 842318 w 2046803"/>
              <a:gd name="connsiteY8387" fmla="*/ 709454 h 2191719"/>
              <a:gd name="connsiteX8388" fmla="*/ 842426 w 2046803"/>
              <a:gd name="connsiteY8388" fmla="*/ 708553 h 2191719"/>
              <a:gd name="connsiteX8389" fmla="*/ 842750 w 2046803"/>
              <a:gd name="connsiteY8389" fmla="*/ 708228 h 2191719"/>
              <a:gd name="connsiteX8390" fmla="*/ 842750 w 2046803"/>
              <a:gd name="connsiteY8390" fmla="*/ 706643 h 2191719"/>
              <a:gd name="connsiteX8391" fmla="*/ 843183 w 2046803"/>
              <a:gd name="connsiteY8391" fmla="*/ 706318 h 2191719"/>
              <a:gd name="connsiteX8392" fmla="*/ 843183 w 2046803"/>
              <a:gd name="connsiteY8392" fmla="*/ 705994 h 2191719"/>
              <a:gd name="connsiteX8393" fmla="*/ 843688 w 2046803"/>
              <a:gd name="connsiteY8393" fmla="*/ 705489 h 2191719"/>
              <a:gd name="connsiteX8394" fmla="*/ 844121 w 2046803"/>
              <a:gd name="connsiteY8394" fmla="*/ 705597 h 2191719"/>
              <a:gd name="connsiteX8395" fmla="*/ 844842 w 2046803"/>
              <a:gd name="connsiteY8395" fmla="*/ 704949 h 2191719"/>
              <a:gd name="connsiteX8396" fmla="*/ 845887 w 2046803"/>
              <a:gd name="connsiteY8396" fmla="*/ 704949 h 2191719"/>
              <a:gd name="connsiteX8397" fmla="*/ 846609 w 2046803"/>
              <a:gd name="connsiteY8397" fmla="*/ 704336 h 2191719"/>
              <a:gd name="connsiteX8398" fmla="*/ 848123 w 2046803"/>
              <a:gd name="connsiteY8398" fmla="*/ 704336 h 2191719"/>
              <a:gd name="connsiteX8399" fmla="*/ 848556 w 2046803"/>
              <a:gd name="connsiteY8399" fmla="*/ 704660 h 2191719"/>
              <a:gd name="connsiteX8400" fmla="*/ 849241 w 2046803"/>
              <a:gd name="connsiteY8400" fmla="*/ 704768 h 2191719"/>
              <a:gd name="connsiteX8401" fmla="*/ 849565 w 2046803"/>
              <a:gd name="connsiteY8401" fmla="*/ 704444 h 2191719"/>
              <a:gd name="connsiteX8402" fmla="*/ 849998 w 2046803"/>
              <a:gd name="connsiteY8402" fmla="*/ 704444 h 2191719"/>
              <a:gd name="connsiteX8403" fmla="*/ 850755 w 2046803"/>
              <a:gd name="connsiteY8403" fmla="*/ 703795 h 2191719"/>
              <a:gd name="connsiteX8404" fmla="*/ 851080 w 2046803"/>
              <a:gd name="connsiteY8404" fmla="*/ 703795 h 2191719"/>
              <a:gd name="connsiteX8405" fmla="*/ 1311722 w 2046803"/>
              <a:gd name="connsiteY8405" fmla="*/ 702642 h 2191719"/>
              <a:gd name="connsiteX8406" fmla="*/ 1311722 w 2046803"/>
              <a:gd name="connsiteY8406" fmla="*/ 702678 h 2191719"/>
              <a:gd name="connsiteX8407" fmla="*/ 1312588 w 2046803"/>
              <a:gd name="connsiteY8407" fmla="*/ 703543 h 2191719"/>
              <a:gd name="connsiteX8408" fmla="*/ 1313345 w 2046803"/>
              <a:gd name="connsiteY8408" fmla="*/ 704480 h 2191719"/>
              <a:gd name="connsiteX8409" fmla="*/ 1312588 w 2046803"/>
              <a:gd name="connsiteY8409" fmla="*/ 703507 h 2191719"/>
              <a:gd name="connsiteX8410" fmla="*/ 899398 w 2046803"/>
              <a:gd name="connsiteY8410" fmla="*/ 702426 h 2191719"/>
              <a:gd name="connsiteX8411" fmla="*/ 899794 w 2046803"/>
              <a:gd name="connsiteY8411" fmla="*/ 703399 h 2191719"/>
              <a:gd name="connsiteX8412" fmla="*/ 900119 w 2046803"/>
              <a:gd name="connsiteY8412" fmla="*/ 704192 h 2191719"/>
              <a:gd name="connsiteX8413" fmla="*/ 899794 w 2046803"/>
              <a:gd name="connsiteY8413" fmla="*/ 703363 h 2191719"/>
              <a:gd name="connsiteX8414" fmla="*/ 917896 w 2046803"/>
              <a:gd name="connsiteY8414" fmla="*/ 701993 h 2191719"/>
              <a:gd name="connsiteX8415" fmla="*/ 917463 w 2046803"/>
              <a:gd name="connsiteY8415" fmla="*/ 702318 h 2191719"/>
              <a:gd name="connsiteX8416" fmla="*/ 917247 w 2046803"/>
              <a:gd name="connsiteY8416" fmla="*/ 702822 h 2191719"/>
              <a:gd name="connsiteX8417" fmla="*/ 917463 w 2046803"/>
              <a:gd name="connsiteY8417" fmla="*/ 702318 h 2191719"/>
              <a:gd name="connsiteX8418" fmla="*/ 917535 w 2046803"/>
              <a:gd name="connsiteY8418" fmla="*/ 702282 h 2191719"/>
              <a:gd name="connsiteX8419" fmla="*/ 917535 w 2046803"/>
              <a:gd name="connsiteY8419" fmla="*/ 702246 h 2191719"/>
              <a:gd name="connsiteX8420" fmla="*/ 917896 w 2046803"/>
              <a:gd name="connsiteY8420" fmla="*/ 701993 h 2191719"/>
              <a:gd name="connsiteX8421" fmla="*/ 917968 w 2046803"/>
              <a:gd name="connsiteY8421" fmla="*/ 701993 h 2191719"/>
              <a:gd name="connsiteX8422" fmla="*/ 899470 w 2046803"/>
              <a:gd name="connsiteY8422" fmla="*/ 701993 h 2191719"/>
              <a:gd name="connsiteX8423" fmla="*/ 899362 w 2046803"/>
              <a:gd name="connsiteY8423" fmla="*/ 702534 h 2191719"/>
              <a:gd name="connsiteX8424" fmla="*/ 899434 w 2046803"/>
              <a:gd name="connsiteY8424" fmla="*/ 702246 h 2191719"/>
              <a:gd name="connsiteX8425" fmla="*/ 899434 w 2046803"/>
              <a:gd name="connsiteY8425" fmla="*/ 702101 h 2191719"/>
              <a:gd name="connsiteX8426" fmla="*/ 898749 w 2046803"/>
              <a:gd name="connsiteY8426" fmla="*/ 701273 h 2191719"/>
              <a:gd name="connsiteX8427" fmla="*/ 898749 w 2046803"/>
              <a:gd name="connsiteY8427" fmla="*/ 701309 h 2191719"/>
              <a:gd name="connsiteX8428" fmla="*/ 899470 w 2046803"/>
              <a:gd name="connsiteY8428" fmla="*/ 701921 h 2191719"/>
              <a:gd name="connsiteX8429" fmla="*/ 898749 w 2046803"/>
              <a:gd name="connsiteY8429" fmla="*/ 700984 h 2191719"/>
              <a:gd name="connsiteX8430" fmla="*/ 898713 w 2046803"/>
              <a:gd name="connsiteY8430" fmla="*/ 701020 h 2191719"/>
              <a:gd name="connsiteX8431" fmla="*/ 898713 w 2046803"/>
              <a:gd name="connsiteY8431" fmla="*/ 701056 h 2191719"/>
              <a:gd name="connsiteX8432" fmla="*/ 898749 w 2046803"/>
              <a:gd name="connsiteY8432" fmla="*/ 701020 h 2191719"/>
              <a:gd name="connsiteX8433" fmla="*/ 1312912 w 2046803"/>
              <a:gd name="connsiteY8433" fmla="*/ 700876 h 2191719"/>
              <a:gd name="connsiteX8434" fmla="*/ 1312840 w 2046803"/>
              <a:gd name="connsiteY8434" fmla="*/ 701020 h 2191719"/>
              <a:gd name="connsiteX8435" fmla="*/ 1312876 w 2046803"/>
              <a:gd name="connsiteY8435" fmla="*/ 700984 h 2191719"/>
              <a:gd name="connsiteX8436" fmla="*/ 1312912 w 2046803"/>
              <a:gd name="connsiteY8436" fmla="*/ 700912 h 2191719"/>
              <a:gd name="connsiteX8437" fmla="*/ 905095 w 2046803"/>
              <a:gd name="connsiteY8437" fmla="*/ 700083 h 2191719"/>
              <a:gd name="connsiteX8438" fmla="*/ 905059 w 2046803"/>
              <a:gd name="connsiteY8438" fmla="*/ 700119 h 2191719"/>
              <a:gd name="connsiteX8439" fmla="*/ 905095 w 2046803"/>
              <a:gd name="connsiteY8439" fmla="*/ 700083 h 2191719"/>
              <a:gd name="connsiteX8440" fmla="*/ 905528 w 2046803"/>
              <a:gd name="connsiteY8440" fmla="*/ 700263 h 2191719"/>
              <a:gd name="connsiteX8441" fmla="*/ 905780 w 2046803"/>
              <a:gd name="connsiteY8441" fmla="*/ 700263 h 2191719"/>
              <a:gd name="connsiteX8442" fmla="*/ 905528 w 2046803"/>
              <a:gd name="connsiteY8442" fmla="*/ 700263 h 2191719"/>
              <a:gd name="connsiteX8443" fmla="*/ 1312480 w 2046803"/>
              <a:gd name="connsiteY8443" fmla="*/ 700047 h 2191719"/>
              <a:gd name="connsiteX8444" fmla="*/ 1312912 w 2046803"/>
              <a:gd name="connsiteY8444" fmla="*/ 700480 h 2191719"/>
              <a:gd name="connsiteX8445" fmla="*/ 902463 w 2046803"/>
              <a:gd name="connsiteY8445" fmla="*/ 699651 h 2191719"/>
              <a:gd name="connsiteX8446" fmla="*/ 902427 w 2046803"/>
              <a:gd name="connsiteY8446" fmla="*/ 699687 h 2191719"/>
              <a:gd name="connsiteX8447" fmla="*/ 902463 w 2046803"/>
              <a:gd name="connsiteY8447" fmla="*/ 699687 h 2191719"/>
              <a:gd name="connsiteX8448" fmla="*/ 902499 w 2046803"/>
              <a:gd name="connsiteY8448" fmla="*/ 699903 h 2191719"/>
              <a:gd name="connsiteX8449" fmla="*/ 902535 w 2046803"/>
              <a:gd name="connsiteY8449" fmla="*/ 699903 h 2191719"/>
              <a:gd name="connsiteX8450" fmla="*/ 905059 w 2046803"/>
              <a:gd name="connsiteY8450" fmla="*/ 698930 h 2191719"/>
              <a:gd name="connsiteX8451" fmla="*/ 904843 w 2046803"/>
              <a:gd name="connsiteY8451" fmla="*/ 699362 h 2191719"/>
              <a:gd name="connsiteX8452" fmla="*/ 904843 w 2046803"/>
              <a:gd name="connsiteY8452" fmla="*/ 699326 h 2191719"/>
              <a:gd name="connsiteX8453" fmla="*/ 905059 w 2046803"/>
              <a:gd name="connsiteY8453" fmla="*/ 698966 h 2191719"/>
              <a:gd name="connsiteX8454" fmla="*/ 905095 w 2046803"/>
              <a:gd name="connsiteY8454" fmla="*/ 698930 h 2191719"/>
              <a:gd name="connsiteX8455" fmla="*/ 1283777 w 2046803"/>
              <a:gd name="connsiteY8455" fmla="*/ 698461 h 2191719"/>
              <a:gd name="connsiteX8456" fmla="*/ 1282263 w 2046803"/>
              <a:gd name="connsiteY8456" fmla="*/ 700047 h 2191719"/>
              <a:gd name="connsiteX8457" fmla="*/ 1281109 w 2046803"/>
              <a:gd name="connsiteY8457" fmla="*/ 700119 h 2191719"/>
              <a:gd name="connsiteX8458" fmla="*/ 1281073 w 2046803"/>
              <a:gd name="connsiteY8458" fmla="*/ 700083 h 2191719"/>
              <a:gd name="connsiteX8459" fmla="*/ 1281109 w 2046803"/>
              <a:gd name="connsiteY8459" fmla="*/ 700119 h 2191719"/>
              <a:gd name="connsiteX8460" fmla="*/ 1282263 w 2046803"/>
              <a:gd name="connsiteY8460" fmla="*/ 700047 h 2191719"/>
              <a:gd name="connsiteX8461" fmla="*/ 1283381 w 2046803"/>
              <a:gd name="connsiteY8461" fmla="*/ 698894 h 2191719"/>
              <a:gd name="connsiteX8462" fmla="*/ 1410161 w 2046803"/>
              <a:gd name="connsiteY8462" fmla="*/ 698173 h 2191719"/>
              <a:gd name="connsiteX8463" fmla="*/ 1409728 w 2046803"/>
              <a:gd name="connsiteY8463" fmla="*/ 698894 h 2191719"/>
              <a:gd name="connsiteX8464" fmla="*/ 1410017 w 2046803"/>
              <a:gd name="connsiteY8464" fmla="*/ 698425 h 2191719"/>
              <a:gd name="connsiteX8465" fmla="*/ 1312047 w 2046803"/>
              <a:gd name="connsiteY8465" fmla="*/ 697957 h 2191719"/>
              <a:gd name="connsiteX8466" fmla="*/ 1312480 w 2046803"/>
              <a:gd name="connsiteY8466" fmla="*/ 698497 h 2191719"/>
              <a:gd name="connsiteX8467" fmla="*/ 1312480 w 2046803"/>
              <a:gd name="connsiteY8467" fmla="*/ 698461 h 2191719"/>
              <a:gd name="connsiteX8468" fmla="*/ 1283309 w 2046803"/>
              <a:gd name="connsiteY8468" fmla="*/ 697957 h 2191719"/>
              <a:gd name="connsiteX8469" fmla="*/ 1283381 w 2046803"/>
              <a:gd name="connsiteY8469" fmla="*/ 698029 h 2191719"/>
              <a:gd name="connsiteX8470" fmla="*/ 1283849 w 2046803"/>
              <a:gd name="connsiteY8470" fmla="*/ 698389 h 2191719"/>
              <a:gd name="connsiteX8471" fmla="*/ 1312444 w 2046803"/>
              <a:gd name="connsiteY8471" fmla="*/ 695650 h 2191719"/>
              <a:gd name="connsiteX8472" fmla="*/ 1312083 w 2046803"/>
              <a:gd name="connsiteY8472" fmla="*/ 696263 h 2191719"/>
              <a:gd name="connsiteX8473" fmla="*/ 1312155 w 2046803"/>
              <a:gd name="connsiteY8473" fmla="*/ 696119 h 2191719"/>
              <a:gd name="connsiteX8474" fmla="*/ 1289186 w 2046803"/>
              <a:gd name="connsiteY8474" fmla="*/ 695290 h 2191719"/>
              <a:gd name="connsiteX8475" fmla="*/ 1288645 w 2046803"/>
              <a:gd name="connsiteY8475" fmla="*/ 695758 h 2191719"/>
              <a:gd name="connsiteX8476" fmla="*/ 1283273 w 2046803"/>
              <a:gd name="connsiteY8476" fmla="*/ 695254 h 2191719"/>
              <a:gd name="connsiteX8477" fmla="*/ 1283309 w 2046803"/>
              <a:gd name="connsiteY8477" fmla="*/ 695254 h 2191719"/>
              <a:gd name="connsiteX8478" fmla="*/ 1284895 w 2046803"/>
              <a:gd name="connsiteY8478" fmla="*/ 694713 h 2191719"/>
              <a:gd name="connsiteX8479" fmla="*/ 1284354 w 2046803"/>
              <a:gd name="connsiteY8479" fmla="*/ 695254 h 2191719"/>
              <a:gd name="connsiteX8480" fmla="*/ 1284895 w 2046803"/>
              <a:gd name="connsiteY8480" fmla="*/ 694713 h 2191719"/>
              <a:gd name="connsiteX8481" fmla="*/ 1284931 w 2046803"/>
              <a:gd name="connsiteY8481" fmla="*/ 694713 h 2191719"/>
              <a:gd name="connsiteX8482" fmla="*/ 1288104 w 2046803"/>
              <a:gd name="connsiteY8482" fmla="*/ 693127 h 2191719"/>
              <a:gd name="connsiteX8483" fmla="*/ 1288140 w 2046803"/>
              <a:gd name="connsiteY8483" fmla="*/ 693163 h 2191719"/>
              <a:gd name="connsiteX8484" fmla="*/ 1288176 w 2046803"/>
              <a:gd name="connsiteY8484" fmla="*/ 693163 h 2191719"/>
              <a:gd name="connsiteX8485" fmla="*/ 1288249 w 2046803"/>
              <a:gd name="connsiteY8485" fmla="*/ 693668 h 2191719"/>
              <a:gd name="connsiteX8486" fmla="*/ 1288681 w 2046803"/>
              <a:gd name="connsiteY8486" fmla="*/ 693668 h 2191719"/>
              <a:gd name="connsiteX8487" fmla="*/ 1289222 w 2046803"/>
              <a:gd name="connsiteY8487" fmla="*/ 694100 h 2191719"/>
              <a:gd name="connsiteX8488" fmla="*/ 1288681 w 2046803"/>
              <a:gd name="connsiteY8488" fmla="*/ 693668 h 2191719"/>
              <a:gd name="connsiteX8489" fmla="*/ 1288249 w 2046803"/>
              <a:gd name="connsiteY8489" fmla="*/ 693668 h 2191719"/>
              <a:gd name="connsiteX8490" fmla="*/ 1288176 w 2046803"/>
              <a:gd name="connsiteY8490" fmla="*/ 693127 h 2191719"/>
              <a:gd name="connsiteX8491" fmla="*/ 1286878 w 2046803"/>
              <a:gd name="connsiteY8491" fmla="*/ 692443 h 2191719"/>
              <a:gd name="connsiteX8492" fmla="*/ 1287095 w 2046803"/>
              <a:gd name="connsiteY8492" fmla="*/ 692587 h 2191719"/>
              <a:gd name="connsiteX8493" fmla="*/ 1287095 w 2046803"/>
              <a:gd name="connsiteY8493" fmla="*/ 692623 h 2191719"/>
              <a:gd name="connsiteX8494" fmla="*/ 1287131 w 2046803"/>
              <a:gd name="connsiteY8494" fmla="*/ 692623 h 2191719"/>
              <a:gd name="connsiteX8495" fmla="*/ 1287744 w 2046803"/>
              <a:gd name="connsiteY8495" fmla="*/ 693019 h 2191719"/>
              <a:gd name="connsiteX8496" fmla="*/ 1287888 w 2046803"/>
              <a:gd name="connsiteY8496" fmla="*/ 693055 h 2191719"/>
              <a:gd name="connsiteX8497" fmla="*/ 1287780 w 2046803"/>
              <a:gd name="connsiteY8497" fmla="*/ 693019 h 2191719"/>
              <a:gd name="connsiteX8498" fmla="*/ 1287131 w 2046803"/>
              <a:gd name="connsiteY8498" fmla="*/ 692587 h 2191719"/>
              <a:gd name="connsiteX8499" fmla="*/ 1313309 w 2046803"/>
              <a:gd name="connsiteY8499" fmla="*/ 690929 h 2191719"/>
              <a:gd name="connsiteX8500" fmla="*/ 1313201 w 2046803"/>
              <a:gd name="connsiteY8500" fmla="*/ 692190 h 2191719"/>
              <a:gd name="connsiteX8501" fmla="*/ 1312047 w 2046803"/>
              <a:gd name="connsiteY8501" fmla="*/ 694100 h 2191719"/>
              <a:gd name="connsiteX8502" fmla="*/ 1312083 w 2046803"/>
              <a:gd name="connsiteY8502" fmla="*/ 694209 h 2191719"/>
              <a:gd name="connsiteX8503" fmla="*/ 1312480 w 2046803"/>
              <a:gd name="connsiteY8503" fmla="*/ 695001 h 2191719"/>
              <a:gd name="connsiteX8504" fmla="*/ 1312047 w 2046803"/>
              <a:gd name="connsiteY8504" fmla="*/ 694100 h 2191719"/>
              <a:gd name="connsiteX8505" fmla="*/ 1312371 w 2046803"/>
              <a:gd name="connsiteY8505" fmla="*/ 693560 h 2191719"/>
              <a:gd name="connsiteX8506" fmla="*/ 1313201 w 2046803"/>
              <a:gd name="connsiteY8506" fmla="*/ 692226 h 2191719"/>
              <a:gd name="connsiteX8507" fmla="*/ 1313309 w 2046803"/>
              <a:gd name="connsiteY8507" fmla="*/ 690965 h 2191719"/>
              <a:gd name="connsiteX8508" fmla="*/ 1312588 w 2046803"/>
              <a:gd name="connsiteY8508" fmla="*/ 689920 h 2191719"/>
              <a:gd name="connsiteX8509" fmla="*/ 1312876 w 2046803"/>
              <a:gd name="connsiteY8509" fmla="*/ 690316 h 2191719"/>
              <a:gd name="connsiteX8510" fmla="*/ 1313345 w 2046803"/>
              <a:gd name="connsiteY8510" fmla="*/ 690929 h 2191719"/>
              <a:gd name="connsiteX8511" fmla="*/ 1286590 w 2046803"/>
              <a:gd name="connsiteY8511" fmla="*/ 689884 h 2191719"/>
              <a:gd name="connsiteX8512" fmla="*/ 1286554 w 2046803"/>
              <a:gd name="connsiteY8512" fmla="*/ 692118 h 2191719"/>
              <a:gd name="connsiteX8513" fmla="*/ 1282768 w 2046803"/>
              <a:gd name="connsiteY8513" fmla="*/ 688298 h 2191719"/>
              <a:gd name="connsiteX8514" fmla="*/ 1282768 w 2046803"/>
              <a:gd name="connsiteY8514" fmla="*/ 688334 h 2191719"/>
              <a:gd name="connsiteX8515" fmla="*/ 1282912 w 2046803"/>
              <a:gd name="connsiteY8515" fmla="*/ 688334 h 2191719"/>
              <a:gd name="connsiteX8516" fmla="*/ 1283128 w 2046803"/>
              <a:gd name="connsiteY8516" fmla="*/ 688298 h 2191719"/>
              <a:gd name="connsiteX8517" fmla="*/ 1310496 w 2046803"/>
              <a:gd name="connsiteY8517" fmla="*/ 688190 h 2191719"/>
              <a:gd name="connsiteX8518" fmla="*/ 1310496 w 2046803"/>
              <a:gd name="connsiteY8518" fmla="*/ 688226 h 2191719"/>
              <a:gd name="connsiteX8519" fmla="*/ 1311542 w 2046803"/>
              <a:gd name="connsiteY8519" fmla="*/ 689451 h 2191719"/>
              <a:gd name="connsiteX8520" fmla="*/ 1311939 w 2046803"/>
              <a:gd name="connsiteY8520" fmla="*/ 689920 h 2191719"/>
              <a:gd name="connsiteX8521" fmla="*/ 1284354 w 2046803"/>
              <a:gd name="connsiteY8521" fmla="*/ 687793 h 2191719"/>
              <a:gd name="connsiteX8522" fmla="*/ 1284390 w 2046803"/>
              <a:gd name="connsiteY8522" fmla="*/ 687793 h 2191719"/>
              <a:gd name="connsiteX8523" fmla="*/ 1285508 w 2046803"/>
              <a:gd name="connsiteY8523" fmla="*/ 688767 h 2191719"/>
              <a:gd name="connsiteX8524" fmla="*/ 1286698 w 2046803"/>
              <a:gd name="connsiteY8524" fmla="*/ 689884 h 2191719"/>
              <a:gd name="connsiteX8525" fmla="*/ 1285508 w 2046803"/>
              <a:gd name="connsiteY8525" fmla="*/ 688730 h 2191719"/>
              <a:gd name="connsiteX8526" fmla="*/ 1284390 w 2046803"/>
              <a:gd name="connsiteY8526" fmla="*/ 687793 h 2191719"/>
              <a:gd name="connsiteX8527" fmla="*/ 1282768 w 2046803"/>
              <a:gd name="connsiteY8527" fmla="*/ 686928 h 2191719"/>
              <a:gd name="connsiteX8528" fmla="*/ 1282732 w 2046803"/>
              <a:gd name="connsiteY8528" fmla="*/ 688334 h 2191719"/>
              <a:gd name="connsiteX8529" fmla="*/ 1282768 w 2046803"/>
              <a:gd name="connsiteY8529" fmla="*/ 688334 h 2191719"/>
              <a:gd name="connsiteX8530" fmla="*/ 1469765 w 2046803"/>
              <a:gd name="connsiteY8530" fmla="*/ 686676 h 2191719"/>
              <a:gd name="connsiteX8531" fmla="*/ 1470054 w 2046803"/>
              <a:gd name="connsiteY8531" fmla="*/ 686928 h 2191719"/>
              <a:gd name="connsiteX8532" fmla="*/ 1470162 w 2046803"/>
              <a:gd name="connsiteY8532" fmla="*/ 687037 h 2191719"/>
              <a:gd name="connsiteX8533" fmla="*/ 1470270 w 2046803"/>
              <a:gd name="connsiteY8533" fmla="*/ 687397 h 2191719"/>
              <a:gd name="connsiteX8534" fmla="*/ 1470522 w 2046803"/>
              <a:gd name="connsiteY8534" fmla="*/ 688010 h 2191719"/>
              <a:gd name="connsiteX8535" fmla="*/ 1470162 w 2046803"/>
              <a:gd name="connsiteY8535" fmla="*/ 687037 h 2191719"/>
              <a:gd name="connsiteX8536" fmla="*/ 1311073 w 2046803"/>
              <a:gd name="connsiteY8536" fmla="*/ 686244 h 2191719"/>
              <a:gd name="connsiteX8537" fmla="*/ 1310460 w 2046803"/>
              <a:gd name="connsiteY8537" fmla="*/ 687181 h 2191719"/>
              <a:gd name="connsiteX8538" fmla="*/ 1310496 w 2046803"/>
              <a:gd name="connsiteY8538" fmla="*/ 687145 h 2191719"/>
              <a:gd name="connsiteX8539" fmla="*/ 1284895 w 2046803"/>
              <a:gd name="connsiteY8539" fmla="*/ 685018 h 2191719"/>
              <a:gd name="connsiteX8540" fmla="*/ 1284066 w 2046803"/>
              <a:gd name="connsiteY8540" fmla="*/ 685631 h 2191719"/>
              <a:gd name="connsiteX8541" fmla="*/ 1282768 w 2046803"/>
              <a:gd name="connsiteY8541" fmla="*/ 686568 h 2191719"/>
              <a:gd name="connsiteX8542" fmla="*/ 1282768 w 2046803"/>
              <a:gd name="connsiteY8542" fmla="*/ 686604 h 2191719"/>
              <a:gd name="connsiteX8543" fmla="*/ 1284066 w 2046803"/>
              <a:gd name="connsiteY8543" fmla="*/ 685667 h 2191719"/>
              <a:gd name="connsiteX8544" fmla="*/ 1284931 w 2046803"/>
              <a:gd name="connsiteY8544" fmla="*/ 685018 h 2191719"/>
              <a:gd name="connsiteX8545" fmla="*/ 1283525 w 2046803"/>
              <a:gd name="connsiteY8545" fmla="*/ 684514 h 2191719"/>
              <a:gd name="connsiteX8546" fmla="*/ 1283633 w 2046803"/>
              <a:gd name="connsiteY8546" fmla="*/ 684550 h 2191719"/>
              <a:gd name="connsiteX8547" fmla="*/ 1283958 w 2046803"/>
              <a:gd name="connsiteY8547" fmla="*/ 684550 h 2191719"/>
              <a:gd name="connsiteX8548" fmla="*/ 1284715 w 2046803"/>
              <a:gd name="connsiteY8548" fmla="*/ 684946 h 2191719"/>
              <a:gd name="connsiteX8549" fmla="*/ 1284931 w 2046803"/>
              <a:gd name="connsiteY8549" fmla="*/ 685018 h 2191719"/>
              <a:gd name="connsiteX8550" fmla="*/ 1284895 w 2046803"/>
              <a:gd name="connsiteY8550" fmla="*/ 685018 h 2191719"/>
              <a:gd name="connsiteX8551" fmla="*/ 1284967 w 2046803"/>
              <a:gd name="connsiteY8551" fmla="*/ 685054 h 2191719"/>
              <a:gd name="connsiteX8552" fmla="*/ 1285003 w 2046803"/>
              <a:gd name="connsiteY8552" fmla="*/ 685054 h 2191719"/>
              <a:gd name="connsiteX8553" fmla="*/ 1283958 w 2046803"/>
              <a:gd name="connsiteY8553" fmla="*/ 684514 h 2191719"/>
              <a:gd name="connsiteX8554" fmla="*/ 1281217 w 2046803"/>
              <a:gd name="connsiteY8554" fmla="*/ 684514 h 2191719"/>
              <a:gd name="connsiteX8555" fmla="*/ 1281181 w 2046803"/>
              <a:gd name="connsiteY8555" fmla="*/ 684586 h 2191719"/>
              <a:gd name="connsiteX8556" fmla="*/ 1281217 w 2046803"/>
              <a:gd name="connsiteY8556" fmla="*/ 684550 h 2191719"/>
              <a:gd name="connsiteX8557" fmla="*/ 1281758 w 2046803"/>
              <a:gd name="connsiteY8557" fmla="*/ 685054 h 2191719"/>
              <a:gd name="connsiteX8558" fmla="*/ 1282191 w 2046803"/>
              <a:gd name="connsiteY8558" fmla="*/ 685054 h 2191719"/>
              <a:gd name="connsiteX8559" fmla="*/ 1281758 w 2046803"/>
              <a:gd name="connsiteY8559" fmla="*/ 685054 h 2191719"/>
              <a:gd name="connsiteX8560" fmla="*/ 1279234 w 2046803"/>
              <a:gd name="connsiteY8560" fmla="*/ 684442 h 2191719"/>
              <a:gd name="connsiteX8561" fmla="*/ 1279162 w 2046803"/>
              <a:gd name="connsiteY8561" fmla="*/ 684478 h 2191719"/>
              <a:gd name="connsiteX8562" fmla="*/ 1280027 w 2046803"/>
              <a:gd name="connsiteY8562" fmla="*/ 684478 h 2191719"/>
              <a:gd name="connsiteX8563" fmla="*/ 1280748 w 2046803"/>
              <a:gd name="connsiteY8563" fmla="*/ 685126 h 2191719"/>
              <a:gd name="connsiteX8564" fmla="*/ 1280027 w 2046803"/>
              <a:gd name="connsiteY8564" fmla="*/ 684442 h 2191719"/>
              <a:gd name="connsiteX8565" fmla="*/ 1468683 w 2046803"/>
              <a:gd name="connsiteY8565" fmla="*/ 683793 h 2191719"/>
              <a:gd name="connsiteX8566" fmla="*/ 1468683 w 2046803"/>
              <a:gd name="connsiteY8566" fmla="*/ 683829 h 2191719"/>
              <a:gd name="connsiteX8567" fmla="*/ 1468719 w 2046803"/>
              <a:gd name="connsiteY8567" fmla="*/ 683829 h 2191719"/>
              <a:gd name="connsiteX8568" fmla="*/ 1468900 w 2046803"/>
              <a:gd name="connsiteY8568" fmla="*/ 684225 h 2191719"/>
              <a:gd name="connsiteX8569" fmla="*/ 1468972 w 2046803"/>
              <a:gd name="connsiteY8569" fmla="*/ 684334 h 2191719"/>
              <a:gd name="connsiteX8570" fmla="*/ 1468719 w 2046803"/>
              <a:gd name="connsiteY8570" fmla="*/ 683793 h 2191719"/>
              <a:gd name="connsiteX8571" fmla="*/ 1312047 w 2046803"/>
              <a:gd name="connsiteY8571" fmla="*/ 683505 h 2191719"/>
              <a:gd name="connsiteX8572" fmla="*/ 1311614 w 2046803"/>
              <a:gd name="connsiteY8572" fmla="*/ 684622 h 2191719"/>
              <a:gd name="connsiteX8573" fmla="*/ 1311398 w 2046803"/>
              <a:gd name="connsiteY8573" fmla="*/ 685487 h 2191719"/>
              <a:gd name="connsiteX8574" fmla="*/ 1311614 w 2046803"/>
              <a:gd name="connsiteY8574" fmla="*/ 684622 h 2191719"/>
              <a:gd name="connsiteX8575" fmla="*/ 1311831 w 2046803"/>
              <a:gd name="connsiteY8575" fmla="*/ 684045 h 2191719"/>
              <a:gd name="connsiteX8576" fmla="*/ 1306205 w 2046803"/>
              <a:gd name="connsiteY8576" fmla="*/ 681811 h 2191719"/>
              <a:gd name="connsiteX8577" fmla="*/ 1305701 w 2046803"/>
              <a:gd name="connsiteY8577" fmla="*/ 682459 h 2191719"/>
              <a:gd name="connsiteX8578" fmla="*/ 1305881 w 2046803"/>
              <a:gd name="connsiteY8578" fmla="*/ 682279 h 2191719"/>
              <a:gd name="connsiteX8579" fmla="*/ 1306205 w 2046803"/>
              <a:gd name="connsiteY8579" fmla="*/ 681847 h 2191719"/>
              <a:gd name="connsiteX8580" fmla="*/ 1306242 w 2046803"/>
              <a:gd name="connsiteY8580" fmla="*/ 681847 h 2191719"/>
              <a:gd name="connsiteX8581" fmla="*/ 1306242 w 2046803"/>
              <a:gd name="connsiteY8581" fmla="*/ 681811 h 2191719"/>
              <a:gd name="connsiteX8582" fmla="*/ 876104 w 2046803"/>
              <a:gd name="connsiteY8582" fmla="*/ 681090 h 2191719"/>
              <a:gd name="connsiteX8583" fmla="*/ 876825 w 2046803"/>
              <a:gd name="connsiteY8583" fmla="*/ 681090 h 2191719"/>
              <a:gd name="connsiteX8584" fmla="*/ 877727 w 2046803"/>
              <a:gd name="connsiteY8584" fmla="*/ 681883 h 2191719"/>
              <a:gd name="connsiteX8585" fmla="*/ 877727 w 2046803"/>
              <a:gd name="connsiteY8585" fmla="*/ 682171 h 2191719"/>
              <a:gd name="connsiteX8586" fmla="*/ 877547 w 2046803"/>
              <a:gd name="connsiteY8586" fmla="*/ 682351 h 2191719"/>
              <a:gd name="connsiteX8587" fmla="*/ 876068 w 2046803"/>
              <a:gd name="connsiteY8587" fmla="*/ 682315 h 2191719"/>
              <a:gd name="connsiteX8588" fmla="*/ 875888 w 2046803"/>
              <a:gd name="connsiteY8588" fmla="*/ 682135 h 2191719"/>
              <a:gd name="connsiteX8589" fmla="*/ 875888 w 2046803"/>
              <a:gd name="connsiteY8589" fmla="*/ 681234 h 2191719"/>
              <a:gd name="connsiteX8590" fmla="*/ 1312371 w 2046803"/>
              <a:gd name="connsiteY8590" fmla="*/ 680874 h 2191719"/>
              <a:gd name="connsiteX8591" fmla="*/ 1312371 w 2046803"/>
              <a:gd name="connsiteY8591" fmla="*/ 680910 h 2191719"/>
              <a:gd name="connsiteX8592" fmla="*/ 1312480 w 2046803"/>
              <a:gd name="connsiteY8592" fmla="*/ 681522 h 2191719"/>
              <a:gd name="connsiteX8593" fmla="*/ 1312480 w 2046803"/>
              <a:gd name="connsiteY8593" fmla="*/ 681486 h 2191719"/>
              <a:gd name="connsiteX8594" fmla="*/ 1299499 w 2046803"/>
              <a:gd name="connsiteY8594" fmla="*/ 680225 h 2191719"/>
              <a:gd name="connsiteX8595" fmla="*/ 1297840 w 2046803"/>
              <a:gd name="connsiteY8595" fmla="*/ 681811 h 2191719"/>
              <a:gd name="connsiteX8596" fmla="*/ 1297299 w 2046803"/>
              <a:gd name="connsiteY8596" fmla="*/ 682315 h 2191719"/>
              <a:gd name="connsiteX8597" fmla="*/ 1297624 w 2046803"/>
              <a:gd name="connsiteY8597" fmla="*/ 682027 h 2191719"/>
              <a:gd name="connsiteX8598" fmla="*/ 1297840 w 2046803"/>
              <a:gd name="connsiteY8598" fmla="*/ 681811 h 2191719"/>
              <a:gd name="connsiteX8599" fmla="*/ 1298489 w 2046803"/>
              <a:gd name="connsiteY8599" fmla="*/ 681198 h 2191719"/>
              <a:gd name="connsiteX8600" fmla="*/ 1299499 w 2046803"/>
              <a:gd name="connsiteY8600" fmla="*/ 680261 h 2191719"/>
              <a:gd name="connsiteX8601" fmla="*/ 1300040 w 2046803"/>
              <a:gd name="connsiteY8601" fmla="*/ 680261 h 2191719"/>
              <a:gd name="connsiteX8602" fmla="*/ 1300040 w 2046803"/>
              <a:gd name="connsiteY8602" fmla="*/ 680225 h 2191719"/>
              <a:gd name="connsiteX8603" fmla="*/ 1313201 w 2046803"/>
              <a:gd name="connsiteY8603" fmla="*/ 679324 h 2191719"/>
              <a:gd name="connsiteX8604" fmla="*/ 1313237 w 2046803"/>
              <a:gd name="connsiteY8604" fmla="*/ 679324 h 2191719"/>
              <a:gd name="connsiteX8605" fmla="*/ 1315292 w 2046803"/>
              <a:gd name="connsiteY8605" fmla="*/ 678495 h 2191719"/>
              <a:gd name="connsiteX8606" fmla="*/ 1315076 w 2046803"/>
              <a:gd name="connsiteY8606" fmla="*/ 678639 h 2191719"/>
              <a:gd name="connsiteX8607" fmla="*/ 1315328 w 2046803"/>
              <a:gd name="connsiteY8607" fmla="*/ 678027 h 2191719"/>
              <a:gd name="connsiteX8608" fmla="*/ 1315292 w 2046803"/>
              <a:gd name="connsiteY8608" fmla="*/ 678063 h 2191719"/>
              <a:gd name="connsiteX8609" fmla="*/ 1301085 w 2046803"/>
              <a:gd name="connsiteY8609" fmla="*/ 678027 h 2191719"/>
              <a:gd name="connsiteX8610" fmla="*/ 1301049 w 2046803"/>
              <a:gd name="connsiteY8610" fmla="*/ 678063 h 2191719"/>
              <a:gd name="connsiteX8611" fmla="*/ 1301085 w 2046803"/>
              <a:gd name="connsiteY8611" fmla="*/ 678063 h 2191719"/>
              <a:gd name="connsiteX8612" fmla="*/ 1301085 w 2046803"/>
              <a:gd name="connsiteY8612" fmla="*/ 678027 h 2191719"/>
              <a:gd name="connsiteX8613" fmla="*/ 1301590 w 2046803"/>
              <a:gd name="connsiteY8613" fmla="*/ 678027 h 2191719"/>
              <a:gd name="connsiteX8614" fmla="*/ 1320881 w 2046803"/>
              <a:gd name="connsiteY8614" fmla="*/ 672080 h 2191719"/>
              <a:gd name="connsiteX8615" fmla="*/ 1320016 w 2046803"/>
              <a:gd name="connsiteY8615" fmla="*/ 673125 h 2191719"/>
              <a:gd name="connsiteX8616" fmla="*/ 1319908 w 2046803"/>
              <a:gd name="connsiteY8616" fmla="*/ 674603 h 2191719"/>
              <a:gd name="connsiteX8617" fmla="*/ 1319583 w 2046803"/>
              <a:gd name="connsiteY8617" fmla="*/ 675648 h 2191719"/>
              <a:gd name="connsiteX8618" fmla="*/ 1318970 w 2046803"/>
              <a:gd name="connsiteY8618" fmla="*/ 676477 h 2191719"/>
              <a:gd name="connsiteX8619" fmla="*/ 1319583 w 2046803"/>
              <a:gd name="connsiteY8619" fmla="*/ 675684 h 2191719"/>
              <a:gd name="connsiteX8620" fmla="*/ 1319908 w 2046803"/>
              <a:gd name="connsiteY8620" fmla="*/ 674603 h 2191719"/>
              <a:gd name="connsiteX8621" fmla="*/ 1320016 w 2046803"/>
              <a:gd name="connsiteY8621" fmla="*/ 673161 h 2191719"/>
              <a:gd name="connsiteX8622" fmla="*/ 1320052 w 2046803"/>
              <a:gd name="connsiteY8622" fmla="*/ 673125 h 2191719"/>
              <a:gd name="connsiteX8623" fmla="*/ 1320052 w 2046803"/>
              <a:gd name="connsiteY8623" fmla="*/ 673089 h 2191719"/>
              <a:gd name="connsiteX8624" fmla="*/ 1320340 w 2046803"/>
              <a:gd name="connsiteY8624" fmla="*/ 672765 h 2191719"/>
              <a:gd name="connsiteX8625" fmla="*/ 1320881 w 2046803"/>
              <a:gd name="connsiteY8625" fmla="*/ 672116 h 2191719"/>
              <a:gd name="connsiteX8626" fmla="*/ 1320917 w 2046803"/>
              <a:gd name="connsiteY8626" fmla="*/ 672080 h 2191719"/>
              <a:gd name="connsiteX8627" fmla="*/ 1322323 w 2046803"/>
              <a:gd name="connsiteY8627" fmla="*/ 669881 h 2191719"/>
              <a:gd name="connsiteX8628" fmla="*/ 1322323 w 2046803"/>
              <a:gd name="connsiteY8628" fmla="*/ 669917 h 2191719"/>
              <a:gd name="connsiteX8629" fmla="*/ 1322360 w 2046803"/>
              <a:gd name="connsiteY8629" fmla="*/ 669917 h 2191719"/>
              <a:gd name="connsiteX8630" fmla="*/ 1322684 w 2046803"/>
              <a:gd name="connsiteY8630" fmla="*/ 670386 h 2191719"/>
              <a:gd name="connsiteX8631" fmla="*/ 1322792 w 2046803"/>
              <a:gd name="connsiteY8631" fmla="*/ 670927 h 2191719"/>
              <a:gd name="connsiteX8632" fmla="*/ 1322792 w 2046803"/>
              <a:gd name="connsiteY8632" fmla="*/ 670891 h 2191719"/>
              <a:gd name="connsiteX8633" fmla="*/ 1322684 w 2046803"/>
              <a:gd name="connsiteY8633" fmla="*/ 670386 h 2191719"/>
              <a:gd name="connsiteX8634" fmla="*/ 1322360 w 2046803"/>
              <a:gd name="connsiteY8634" fmla="*/ 669881 h 2191719"/>
              <a:gd name="connsiteX8635" fmla="*/ 1366783 w 2046803"/>
              <a:gd name="connsiteY8635" fmla="*/ 668908 h 2191719"/>
              <a:gd name="connsiteX8636" fmla="*/ 1365918 w 2046803"/>
              <a:gd name="connsiteY8636" fmla="*/ 670206 h 2191719"/>
              <a:gd name="connsiteX8637" fmla="*/ 1365954 w 2046803"/>
              <a:gd name="connsiteY8637" fmla="*/ 670170 h 2191719"/>
              <a:gd name="connsiteX8638" fmla="*/ 1365521 w 2046803"/>
              <a:gd name="connsiteY8638" fmla="*/ 667431 h 2191719"/>
              <a:gd name="connsiteX8639" fmla="*/ 1365521 w 2046803"/>
              <a:gd name="connsiteY8639" fmla="*/ 667467 h 2191719"/>
              <a:gd name="connsiteX8640" fmla="*/ 1366783 w 2046803"/>
              <a:gd name="connsiteY8640" fmla="*/ 668512 h 2191719"/>
              <a:gd name="connsiteX8641" fmla="*/ 1364692 w 2046803"/>
              <a:gd name="connsiteY8641" fmla="*/ 666602 h 2191719"/>
              <a:gd name="connsiteX8642" fmla="*/ 1365485 w 2046803"/>
              <a:gd name="connsiteY8642" fmla="*/ 667034 h 2191719"/>
              <a:gd name="connsiteX8643" fmla="*/ 1365521 w 2046803"/>
              <a:gd name="connsiteY8643" fmla="*/ 667070 h 2191719"/>
              <a:gd name="connsiteX8644" fmla="*/ 1365521 w 2046803"/>
              <a:gd name="connsiteY8644" fmla="*/ 667034 h 2191719"/>
              <a:gd name="connsiteX8645" fmla="*/ 1274330 w 2046803"/>
              <a:gd name="connsiteY8645" fmla="*/ 661520 h 2191719"/>
              <a:gd name="connsiteX8646" fmla="*/ 1274114 w 2046803"/>
              <a:gd name="connsiteY8646" fmla="*/ 662349 h 2191719"/>
              <a:gd name="connsiteX8647" fmla="*/ 1273717 w 2046803"/>
              <a:gd name="connsiteY8647" fmla="*/ 663034 h 2191719"/>
              <a:gd name="connsiteX8648" fmla="*/ 1274114 w 2046803"/>
              <a:gd name="connsiteY8648" fmla="*/ 662349 h 2191719"/>
              <a:gd name="connsiteX8649" fmla="*/ 1274330 w 2046803"/>
              <a:gd name="connsiteY8649" fmla="*/ 661520 h 2191719"/>
              <a:gd name="connsiteX8650" fmla="*/ 1274366 w 2046803"/>
              <a:gd name="connsiteY8650" fmla="*/ 661520 h 2191719"/>
              <a:gd name="connsiteX8651" fmla="*/ 1366350 w 2046803"/>
              <a:gd name="connsiteY8651" fmla="*/ 661484 h 2191719"/>
              <a:gd name="connsiteX8652" fmla="*/ 1366350 w 2046803"/>
              <a:gd name="connsiteY8652" fmla="*/ 661520 h 2191719"/>
              <a:gd name="connsiteX8653" fmla="*/ 1366386 w 2046803"/>
              <a:gd name="connsiteY8653" fmla="*/ 661520 h 2191719"/>
              <a:gd name="connsiteX8654" fmla="*/ 1366386 w 2046803"/>
              <a:gd name="connsiteY8654" fmla="*/ 661484 h 2191719"/>
              <a:gd name="connsiteX8655" fmla="*/ 1371290 w 2046803"/>
              <a:gd name="connsiteY8655" fmla="*/ 660042 h 2191719"/>
              <a:gd name="connsiteX8656" fmla="*/ 1371074 w 2046803"/>
              <a:gd name="connsiteY8656" fmla="*/ 660439 h 2191719"/>
              <a:gd name="connsiteX8657" fmla="*/ 1370966 w 2046803"/>
              <a:gd name="connsiteY8657" fmla="*/ 661268 h 2191719"/>
              <a:gd name="connsiteX8658" fmla="*/ 1371074 w 2046803"/>
              <a:gd name="connsiteY8658" fmla="*/ 660475 h 2191719"/>
              <a:gd name="connsiteX8659" fmla="*/ 1371110 w 2046803"/>
              <a:gd name="connsiteY8659" fmla="*/ 659610 h 2191719"/>
              <a:gd name="connsiteX8660" fmla="*/ 1371326 w 2046803"/>
              <a:gd name="connsiteY8660" fmla="*/ 660006 h 2191719"/>
              <a:gd name="connsiteX8661" fmla="*/ 1275412 w 2046803"/>
              <a:gd name="connsiteY8661" fmla="*/ 659610 h 2191719"/>
              <a:gd name="connsiteX8662" fmla="*/ 1275376 w 2046803"/>
              <a:gd name="connsiteY8662" fmla="*/ 659646 h 2191719"/>
              <a:gd name="connsiteX8663" fmla="*/ 1275268 w 2046803"/>
              <a:gd name="connsiteY8663" fmla="*/ 661448 h 2191719"/>
              <a:gd name="connsiteX8664" fmla="*/ 1275376 w 2046803"/>
              <a:gd name="connsiteY8664" fmla="*/ 659646 h 2191719"/>
              <a:gd name="connsiteX8665" fmla="*/ 1283381 w 2046803"/>
              <a:gd name="connsiteY8665" fmla="*/ 657087 h 2191719"/>
              <a:gd name="connsiteX8666" fmla="*/ 1282984 w 2046803"/>
              <a:gd name="connsiteY8666" fmla="*/ 658240 h 2191719"/>
              <a:gd name="connsiteX8667" fmla="*/ 1283092 w 2046803"/>
              <a:gd name="connsiteY8667" fmla="*/ 657952 h 2191719"/>
              <a:gd name="connsiteX8668" fmla="*/ 1283381 w 2046803"/>
              <a:gd name="connsiteY8668" fmla="*/ 657123 h 2191719"/>
              <a:gd name="connsiteX8669" fmla="*/ 1282948 w 2046803"/>
              <a:gd name="connsiteY8669" fmla="*/ 656078 h 2191719"/>
              <a:gd name="connsiteX8670" fmla="*/ 1283020 w 2046803"/>
              <a:gd name="connsiteY8670" fmla="*/ 656078 h 2191719"/>
              <a:gd name="connsiteX8671" fmla="*/ 1283417 w 2046803"/>
              <a:gd name="connsiteY8671" fmla="*/ 657051 h 2191719"/>
              <a:gd name="connsiteX8672" fmla="*/ 1283020 w 2046803"/>
              <a:gd name="connsiteY8672" fmla="*/ 656078 h 2191719"/>
              <a:gd name="connsiteX8673" fmla="*/ 900191 w 2046803"/>
              <a:gd name="connsiteY8673" fmla="*/ 655069 h 2191719"/>
              <a:gd name="connsiteX8674" fmla="*/ 899470 w 2046803"/>
              <a:gd name="connsiteY8674" fmla="*/ 656474 h 2191719"/>
              <a:gd name="connsiteX8675" fmla="*/ 899470 w 2046803"/>
              <a:gd name="connsiteY8675" fmla="*/ 656510 h 2191719"/>
              <a:gd name="connsiteX8676" fmla="*/ 899866 w 2046803"/>
              <a:gd name="connsiteY8676" fmla="*/ 655682 h 2191719"/>
              <a:gd name="connsiteX8677" fmla="*/ 1373923 w 2046803"/>
              <a:gd name="connsiteY8677" fmla="*/ 654672 h 2191719"/>
              <a:gd name="connsiteX8678" fmla="*/ 1373490 w 2046803"/>
              <a:gd name="connsiteY8678" fmla="*/ 655537 h 2191719"/>
              <a:gd name="connsiteX8679" fmla="*/ 1372336 w 2046803"/>
              <a:gd name="connsiteY8679" fmla="*/ 657520 h 2191719"/>
              <a:gd name="connsiteX8680" fmla="*/ 1371182 w 2046803"/>
              <a:gd name="connsiteY8680" fmla="*/ 659069 h 2191719"/>
              <a:gd name="connsiteX8681" fmla="*/ 1371074 w 2046803"/>
              <a:gd name="connsiteY8681" fmla="*/ 659610 h 2191719"/>
              <a:gd name="connsiteX8682" fmla="*/ 1371182 w 2046803"/>
              <a:gd name="connsiteY8682" fmla="*/ 659105 h 2191719"/>
              <a:gd name="connsiteX8683" fmla="*/ 1372372 w 2046803"/>
              <a:gd name="connsiteY8683" fmla="*/ 657520 h 2191719"/>
              <a:gd name="connsiteX8684" fmla="*/ 1373490 w 2046803"/>
              <a:gd name="connsiteY8684" fmla="*/ 655537 h 2191719"/>
              <a:gd name="connsiteX8685" fmla="*/ 1373923 w 2046803"/>
              <a:gd name="connsiteY8685" fmla="*/ 654708 h 2191719"/>
              <a:gd name="connsiteX8686" fmla="*/ 816608 w 2046803"/>
              <a:gd name="connsiteY8686" fmla="*/ 654384 h 2191719"/>
              <a:gd name="connsiteX8687" fmla="*/ 817005 w 2046803"/>
              <a:gd name="connsiteY8687" fmla="*/ 654384 h 2191719"/>
              <a:gd name="connsiteX8688" fmla="*/ 817185 w 2046803"/>
              <a:gd name="connsiteY8688" fmla="*/ 654528 h 2191719"/>
              <a:gd name="connsiteX8689" fmla="*/ 817149 w 2046803"/>
              <a:gd name="connsiteY8689" fmla="*/ 655790 h 2191719"/>
              <a:gd name="connsiteX8690" fmla="*/ 817005 w 2046803"/>
              <a:gd name="connsiteY8690" fmla="*/ 655934 h 2191719"/>
              <a:gd name="connsiteX8691" fmla="*/ 816608 w 2046803"/>
              <a:gd name="connsiteY8691" fmla="*/ 655645 h 2191719"/>
              <a:gd name="connsiteX8692" fmla="*/ 816248 w 2046803"/>
              <a:gd name="connsiteY8692" fmla="*/ 655645 h 2191719"/>
              <a:gd name="connsiteX8693" fmla="*/ 815743 w 2046803"/>
              <a:gd name="connsiteY8693" fmla="*/ 655141 h 2191719"/>
              <a:gd name="connsiteX8694" fmla="*/ 815743 w 2046803"/>
              <a:gd name="connsiteY8694" fmla="*/ 654817 h 2191719"/>
              <a:gd name="connsiteX8695" fmla="*/ 815887 w 2046803"/>
              <a:gd name="connsiteY8695" fmla="*/ 654672 h 2191719"/>
              <a:gd name="connsiteX8696" fmla="*/ 816248 w 2046803"/>
              <a:gd name="connsiteY8696" fmla="*/ 654672 h 2191719"/>
              <a:gd name="connsiteX8697" fmla="*/ 899903 w 2046803"/>
              <a:gd name="connsiteY8697" fmla="*/ 654204 h 2191719"/>
              <a:gd name="connsiteX8698" fmla="*/ 900227 w 2046803"/>
              <a:gd name="connsiteY8698" fmla="*/ 654997 h 2191719"/>
              <a:gd name="connsiteX8699" fmla="*/ 824757 w 2046803"/>
              <a:gd name="connsiteY8699" fmla="*/ 652942 h 2191719"/>
              <a:gd name="connsiteX8700" fmla="*/ 825154 w 2046803"/>
              <a:gd name="connsiteY8700" fmla="*/ 652978 h 2191719"/>
              <a:gd name="connsiteX8701" fmla="*/ 825695 w 2046803"/>
              <a:gd name="connsiteY8701" fmla="*/ 653447 h 2191719"/>
              <a:gd name="connsiteX8702" fmla="*/ 825659 w 2046803"/>
              <a:gd name="connsiteY8702" fmla="*/ 654096 h 2191719"/>
              <a:gd name="connsiteX8703" fmla="*/ 825479 w 2046803"/>
              <a:gd name="connsiteY8703" fmla="*/ 654204 h 2191719"/>
              <a:gd name="connsiteX8704" fmla="*/ 824577 w 2046803"/>
              <a:gd name="connsiteY8704" fmla="*/ 653447 h 2191719"/>
              <a:gd name="connsiteX8705" fmla="*/ 824577 w 2046803"/>
              <a:gd name="connsiteY8705" fmla="*/ 653087 h 2191719"/>
              <a:gd name="connsiteX8706" fmla="*/ 825875 w 2046803"/>
              <a:gd name="connsiteY8706" fmla="*/ 652330 h 2191719"/>
              <a:gd name="connsiteX8707" fmla="*/ 826200 w 2046803"/>
              <a:gd name="connsiteY8707" fmla="*/ 652330 h 2191719"/>
              <a:gd name="connsiteX8708" fmla="*/ 826416 w 2046803"/>
              <a:gd name="connsiteY8708" fmla="*/ 652510 h 2191719"/>
              <a:gd name="connsiteX8709" fmla="*/ 826200 w 2046803"/>
              <a:gd name="connsiteY8709" fmla="*/ 652690 h 2191719"/>
              <a:gd name="connsiteX8710" fmla="*/ 825875 w 2046803"/>
              <a:gd name="connsiteY8710" fmla="*/ 652654 h 2191719"/>
              <a:gd name="connsiteX8711" fmla="*/ 825695 w 2046803"/>
              <a:gd name="connsiteY8711" fmla="*/ 652510 h 2191719"/>
              <a:gd name="connsiteX8712" fmla="*/ 1370750 w 2046803"/>
              <a:gd name="connsiteY8712" fmla="*/ 651645 h 2191719"/>
              <a:gd name="connsiteX8713" fmla="*/ 1370786 w 2046803"/>
              <a:gd name="connsiteY8713" fmla="*/ 651645 h 2191719"/>
              <a:gd name="connsiteX8714" fmla="*/ 1371759 w 2046803"/>
              <a:gd name="connsiteY8714" fmla="*/ 652366 h 2191719"/>
              <a:gd name="connsiteX8715" fmla="*/ 1373526 w 2046803"/>
              <a:gd name="connsiteY8715" fmla="*/ 653952 h 2191719"/>
              <a:gd name="connsiteX8716" fmla="*/ 1373959 w 2046803"/>
              <a:gd name="connsiteY8716" fmla="*/ 654636 h 2191719"/>
              <a:gd name="connsiteX8717" fmla="*/ 1373526 w 2046803"/>
              <a:gd name="connsiteY8717" fmla="*/ 653952 h 2191719"/>
              <a:gd name="connsiteX8718" fmla="*/ 1371759 w 2046803"/>
              <a:gd name="connsiteY8718" fmla="*/ 652330 h 2191719"/>
              <a:gd name="connsiteX8719" fmla="*/ 1370786 w 2046803"/>
              <a:gd name="connsiteY8719" fmla="*/ 651645 h 2191719"/>
              <a:gd name="connsiteX8720" fmla="*/ 809361 w 2046803"/>
              <a:gd name="connsiteY8720" fmla="*/ 651140 h 2191719"/>
              <a:gd name="connsiteX8721" fmla="*/ 810118 w 2046803"/>
              <a:gd name="connsiteY8721" fmla="*/ 651176 h 2191719"/>
              <a:gd name="connsiteX8722" fmla="*/ 810262 w 2046803"/>
              <a:gd name="connsiteY8722" fmla="*/ 651321 h 2191719"/>
              <a:gd name="connsiteX8723" fmla="*/ 810262 w 2046803"/>
              <a:gd name="connsiteY8723" fmla="*/ 651645 h 2191719"/>
              <a:gd name="connsiteX8724" fmla="*/ 810082 w 2046803"/>
              <a:gd name="connsiteY8724" fmla="*/ 651825 h 2191719"/>
              <a:gd name="connsiteX8725" fmla="*/ 809685 w 2046803"/>
              <a:gd name="connsiteY8725" fmla="*/ 651789 h 2191719"/>
              <a:gd name="connsiteX8726" fmla="*/ 809180 w 2046803"/>
              <a:gd name="connsiteY8726" fmla="*/ 651321 h 2191719"/>
              <a:gd name="connsiteX8727" fmla="*/ 913569 w 2046803"/>
              <a:gd name="connsiteY8727" fmla="*/ 648942 h 2191719"/>
              <a:gd name="connsiteX8728" fmla="*/ 913533 w 2046803"/>
              <a:gd name="connsiteY8728" fmla="*/ 648978 h 2191719"/>
              <a:gd name="connsiteX8729" fmla="*/ 913424 w 2046803"/>
              <a:gd name="connsiteY8729" fmla="*/ 649807 h 2191719"/>
              <a:gd name="connsiteX8730" fmla="*/ 913280 w 2046803"/>
              <a:gd name="connsiteY8730" fmla="*/ 650059 h 2191719"/>
              <a:gd name="connsiteX8731" fmla="*/ 913316 w 2046803"/>
              <a:gd name="connsiteY8731" fmla="*/ 649987 h 2191719"/>
              <a:gd name="connsiteX8732" fmla="*/ 913424 w 2046803"/>
              <a:gd name="connsiteY8732" fmla="*/ 649807 h 2191719"/>
              <a:gd name="connsiteX8733" fmla="*/ 913533 w 2046803"/>
              <a:gd name="connsiteY8733" fmla="*/ 648978 h 2191719"/>
              <a:gd name="connsiteX8734" fmla="*/ 922547 w 2046803"/>
              <a:gd name="connsiteY8734" fmla="*/ 644113 h 2191719"/>
              <a:gd name="connsiteX8735" fmla="*/ 922511 w 2046803"/>
              <a:gd name="connsiteY8735" fmla="*/ 644149 h 2191719"/>
              <a:gd name="connsiteX8736" fmla="*/ 921970 w 2046803"/>
              <a:gd name="connsiteY8736" fmla="*/ 645410 h 2191719"/>
              <a:gd name="connsiteX8737" fmla="*/ 921970 w 2046803"/>
              <a:gd name="connsiteY8737" fmla="*/ 645374 h 2191719"/>
              <a:gd name="connsiteX8738" fmla="*/ 922511 w 2046803"/>
              <a:gd name="connsiteY8738" fmla="*/ 644149 h 2191719"/>
              <a:gd name="connsiteX8739" fmla="*/ 922547 w 2046803"/>
              <a:gd name="connsiteY8739" fmla="*/ 644149 h 2191719"/>
              <a:gd name="connsiteX8740" fmla="*/ 1384452 w 2046803"/>
              <a:gd name="connsiteY8740" fmla="*/ 643680 h 2191719"/>
              <a:gd name="connsiteX8741" fmla="*/ 1383803 w 2046803"/>
              <a:gd name="connsiteY8741" fmla="*/ 644365 h 2191719"/>
              <a:gd name="connsiteX8742" fmla="*/ 1383298 w 2046803"/>
              <a:gd name="connsiteY8742" fmla="*/ 645014 h 2191719"/>
              <a:gd name="connsiteX8743" fmla="*/ 1382252 w 2046803"/>
              <a:gd name="connsiteY8743" fmla="*/ 646167 h 2191719"/>
              <a:gd name="connsiteX8744" fmla="*/ 1382144 w 2046803"/>
              <a:gd name="connsiteY8744" fmla="*/ 646816 h 2191719"/>
              <a:gd name="connsiteX8745" fmla="*/ 1381495 w 2046803"/>
              <a:gd name="connsiteY8745" fmla="*/ 647536 h 2191719"/>
              <a:gd name="connsiteX8746" fmla="*/ 1380161 w 2046803"/>
              <a:gd name="connsiteY8746" fmla="*/ 648762 h 2191719"/>
              <a:gd name="connsiteX8747" fmla="*/ 1380629 w 2046803"/>
              <a:gd name="connsiteY8747" fmla="*/ 648365 h 2191719"/>
              <a:gd name="connsiteX8748" fmla="*/ 1381495 w 2046803"/>
              <a:gd name="connsiteY8748" fmla="*/ 647536 h 2191719"/>
              <a:gd name="connsiteX8749" fmla="*/ 1382072 w 2046803"/>
              <a:gd name="connsiteY8749" fmla="*/ 646924 h 2191719"/>
              <a:gd name="connsiteX8750" fmla="*/ 1382144 w 2046803"/>
              <a:gd name="connsiteY8750" fmla="*/ 646816 h 2191719"/>
              <a:gd name="connsiteX8751" fmla="*/ 1382252 w 2046803"/>
              <a:gd name="connsiteY8751" fmla="*/ 646167 h 2191719"/>
              <a:gd name="connsiteX8752" fmla="*/ 1382288 w 2046803"/>
              <a:gd name="connsiteY8752" fmla="*/ 646167 h 2191719"/>
              <a:gd name="connsiteX8753" fmla="*/ 1382288 w 2046803"/>
              <a:gd name="connsiteY8753" fmla="*/ 646131 h 2191719"/>
              <a:gd name="connsiteX8754" fmla="*/ 1383298 w 2046803"/>
              <a:gd name="connsiteY8754" fmla="*/ 645014 h 2191719"/>
              <a:gd name="connsiteX8755" fmla="*/ 1383406 w 2046803"/>
              <a:gd name="connsiteY8755" fmla="*/ 644905 h 2191719"/>
              <a:gd name="connsiteX8756" fmla="*/ 1383803 w 2046803"/>
              <a:gd name="connsiteY8756" fmla="*/ 644365 h 2191719"/>
              <a:gd name="connsiteX8757" fmla="*/ 1384488 w 2046803"/>
              <a:gd name="connsiteY8757" fmla="*/ 643680 h 2191719"/>
              <a:gd name="connsiteX8758" fmla="*/ 1385822 w 2046803"/>
              <a:gd name="connsiteY8758" fmla="*/ 642058 h 2191719"/>
              <a:gd name="connsiteX8759" fmla="*/ 1384992 w 2046803"/>
              <a:gd name="connsiteY8759" fmla="*/ 643356 h 2191719"/>
              <a:gd name="connsiteX8760" fmla="*/ 1385029 w 2046803"/>
              <a:gd name="connsiteY8760" fmla="*/ 643320 h 2191719"/>
              <a:gd name="connsiteX8761" fmla="*/ 1391735 w 2046803"/>
              <a:gd name="connsiteY8761" fmla="*/ 639644 h 2191719"/>
              <a:gd name="connsiteX8762" fmla="*/ 1391303 w 2046803"/>
              <a:gd name="connsiteY8762" fmla="*/ 640184 h 2191719"/>
              <a:gd name="connsiteX8763" fmla="*/ 1391303 w 2046803"/>
              <a:gd name="connsiteY8763" fmla="*/ 640256 h 2191719"/>
              <a:gd name="connsiteX8764" fmla="*/ 1391339 w 2046803"/>
              <a:gd name="connsiteY8764" fmla="*/ 640220 h 2191719"/>
              <a:gd name="connsiteX8765" fmla="*/ 1391339 w 2046803"/>
              <a:gd name="connsiteY8765" fmla="*/ 640148 h 2191719"/>
              <a:gd name="connsiteX8766" fmla="*/ 1407096 w 2046803"/>
              <a:gd name="connsiteY8766" fmla="*/ 637157 h 2191719"/>
              <a:gd name="connsiteX8767" fmla="*/ 1404680 w 2046803"/>
              <a:gd name="connsiteY8767" fmla="*/ 639608 h 2191719"/>
              <a:gd name="connsiteX8768" fmla="*/ 1404716 w 2046803"/>
              <a:gd name="connsiteY8768" fmla="*/ 639608 h 2191719"/>
              <a:gd name="connsiteX8769" fmla="*/ 1412721 w 2046803"/>
              <a:gd name="connsiteY8769" fmla="*/ 632616 h 2191719"/>
              <a:gd name="connsiteX8770" fmla="*/ 1412685 w 2046803"/>
              <a:gd name="connsiteY8770" fmla="*/ 632652 h 2191719"/>
              <a:gd name="connsiteX8771" fmla="*/ 1412685 w 2046803"/>
              <a:gd name="connsiteY8771" fmla="*/ 632724 h 2191719"/>
              <a:gd name="connsiteX8772" fmla="*/ 1412721 w 2046803"/>
              <a:gd name="connsiteY8772" fmla="*/ 632688 h 2191719"/>
              <a:gd name="connsiteX8773" fmla="*/ 1412829 w 2046803"/>
              <a:gd name="connsiteY8773" fmla="*/ 633337 h 2191719"/>
              <a:gd name="connsiteX8774" fmla="*/ 1412901 w 2046803"/>
              <a:gd name="connsiteY8774" fmla="*/ 633589 h 2191719"/>
              <a:gd name="connsiteX8775" fmla="*/ 1413118 w 2046803"/>
              <a:gd name="connsiteY8775" fmla="*/ 634093 h 2191719"/>
              <a:gd name="connsiteX8776" fmla="*/ 1412829 w 2046803"/>
              <a:gd name="connsiteY8776" fmla="*/ 633228 h 2191719"/>
              <a:gd name="connsiteX8777" fmla="*/ 1414740 w 2046803"/>
              <a:gd name="connsiteY8777" fmla="*/ 630958 h 2191719"/>
              <a:gd name="connsiteX8778" fmla="*/ 1414344 w 2046803"/>
              <a:gd name="connsiteY8778" fmla="*/ 631787 h 2191719"/>
              <a:gd name="connsiteX8779" fmla="*/ 1414380 w 2046803"/>
              <a:gd name="connsiteY8779" fmla="*/ 631787 h 2191719"/>
              <a:gd name="connsiteX8780" fmla="*/ 1414813 w 2046803"/>
              <a:gd name="connsiteY8780" fmla="*/ 630958 h 2191719"/>
              <a:gd name="connsiteX8781" fmla="*/ 1415714 w 2046803"/>
              <a:gd name="connsiteY8781" fmla="*/ 629300 h 2191719"/>
              <a:gd name="connsiteX8782" fmla="*/ 1415534 w 2046803"/>
              <a:gd name="connsiteY8782" fmla="*/ 629480 h 2191719"/>
              <a:gd name="connsiteX8783" fmla="*/ 1415534 w 2046803"/>
              <a:gd name="connsiteY8783" fmla="*/ 629588 h 2191719"/>
              <a:gd name="connsiteX8784" fmla="*/ 1415570 w 2046803"/>
              <a:gd name="connsiteY8784" fmla="*/ 629552 h 2191719"/>
              <a:gd name="connsiteX8785" fmla="*/ 1415570 w 2046803"/>
              <a:gd name="connsiteY8785" fmla="*/ 629480 h 2191719"/>
              <a:gd name="connsiteX8786" fmla="*/ 1415714 w 2046803"/>
              <a:gd name="connsiteY8786" fmla="*/ 629336 h 2191719"/>
              <a:gd name="connsiteX8787" fmla="*/ 1414704 w 2046803"/>
              <a:gd name="connsiteY8787" fmla="*/ 627138 h 2191719"/>
              <a:gd name="connsiteX8788" fmla="*/ 1414668 w 2046803"/>
              <a:gd name="connsiteY8788" fmla="*/ 627174 h 2191719"/>
              <a:gd name="connsiteX8789" fmla="*/ 1414704 w 2046803"/>
              <a:gd name="connsiteY8789" fmla="*/ 627246 h 2191719"/>
              <a:gd name="connsiteX8790" fmla="*/ 1414993 w 2046803"/>
              <a:gd name="connsiteY8790" fmla="*/ 627750 h 2191719"/>
              <a:gd name="connsiteX8791" fmla="*/ 1415534 w 2046803"/>
              <a:gd name="connsiteY8791" fmla="*/ 628651 h 2191719"/>
              <a:gd name="connsiteX8792" fmla="*/ 1415570 w 2046803"/>
              <a:gd name="connsiteY8792" fmla="*/ 628687 h 2191719"/>
              <a:gd name="connsiteX8793" fmla="*/ 1415570 w 2046803"/>
              <a:gd name="connsiteY8793" fmla="*/ 628723 h 2191719"/>
              <a:gd name="connsiteX8794" fmla="*/ 1415750 w 2046803"/>
              <a:gd name="connsiteY8794" fmla="*/ 629300 h 2191719"/>
              <a:gd name="connsiteX8795" fmla="*/ 1415750 w 2046803"/>
              <a:gd name="connsiteY8795" fmla="*/ 629264 h 2191719"/>
              <a:gd name="connsiteX8796" fmla="*/ 1415570 w 2046803"/>
              <a:gd name="connsiteY8796" fmla="*/ 628651 h 2191719"/>
              <a:gd name="connsiteX8797" fmla="*/ 1418563 w 2046803"/>
              <a:gd name="connsiteY8797" fmla="*/ 624471 h 2191719"/>
              <a:gd name="connsiteX8798" fmla="*/ 1417373 w 2046803"/>
              <a:gd name="connsiteY8798" fmla="*/ 625263 h 2191719"/>
              <a:gd name="connsiteX8799" fmla="*/ 1415101 w 2046803"/>
              <a:gd name="connsiteY8799" fmla="*/ 626813 h 2191719"/>
              <a:gd name="connsiteX8800" fmla="*/ 1417301 w 2046803"/>
              <a:gd name="connsiteY8800" fmla="*/ 625300 h 2191719"/>
              <a:gd name="connsiteX8801" fmla="*/ 1420978 w 2046803"/>
              <a:gd name="connsiteY8801" fmla="*/ 622777 h 2191719"/>
              <a:gd name="connsiteX8802" fmla="*/ 1420474 w 2046803"/>
              <a:gd name="connsiteY8802" fmla="*/ 623173 h 2191719"/>
              <a:gd name="connsiteX8803" fmla="*/ 1420510 w 2046803"/>
              <a:gd name="connsiteY8803" fmla="*/ 623173 h 2191719"/>
              <a:gd name="connsiteX8804" fmla="*/ 1465114 w 2046803"/>
              <a:gd name="connsiteY8804" fmla="*/ 622452 h 2191719"/>
              <a:gd name="connsiteX8805" fmla="*/ 1465078 w 2046803"/>
              <a:gd name="connsiteY8805" fmla="*/ 622488 h 2191719"/>
              <a:gd name="connsiteX8806" fmla="*/ 1465005 w 2046803"/>
              <a:gd name="connsiteY8806" fmla="*/ 623317 h 2191719"/>
              <a:gd name="connsiteX8807" fmla="*/ 1465005 w 2046803"/>
              <a:gd name="connsiteY8807" fmla="*/ 623353 h 2191719"/>
              <a:gd name="connsiteX8808" fmla="*/ 1465042 w 2046803"/>
              <a:gd name="connsiteY8808" fmla="*/ 623245 h 2191719"/>
              <a:gd name="connsiteX8809" fmla="*/ 1465078 w 2046803"/>
              <a:gd name="connsiteY8809" fmla="*/ 622560 h 2191719"/>
              <a:gd name="connsiteX8810" fmla="*/ 1465114 w 2046803"/>
              <a:gd name="connsiteY8810" fmla="*/ 622524 h 2191719"/>
              <a:gd name="connsiteX8811" fmla="*/ 799625 w 2046803"/>
              <a:gd name="connsiteY8811" fmla="*/ 619569 h 2191719"/>
              <a:gd name="connsiteX8812" fmla="*/ 799985 w 2046803"/>
              <a:gd name="connsiteY8812" fmla="*/ 619569 h 2191719"/>
              <a:gd name="connsiteX8813" fmla="*/ 800526 w 2046803"/>
              <a:gd name="connsiteY8813" fmla="*/ 620038 h 2191719"/>
              <a:gd name="connsiteX8814" fmla="*/ 800490 w 2046803"/>
              <a:gd name="connsiteY8814" fmla="*/ 620650 h 2191719"/>
              <a:gd name="connsiteX8815" fmla="*/ 799949 w 2046803"/>
              <a:gd name="connsiteY8815" fmla="*/ 621119 h 2191719"/>
              <a:gd name="connsiteX8816" fmla="*/ 799192 w 2046803"/>
              <a:gd name="connsiteY8816" fmla="*/ 621119 h 2191719"/>
              <a:gd name="connsiteX8817" fmla="*/ 797858 w 2046803"/>
              <a:gd name="connsiteY8817" fmla="*/ 622164 h 2191719"/>
              <a:gd name="connsiteX8818" fmla="*/ 797858 w 2046803"/>
              <a:gd name="connsiteY8818" fmla="*/ 622488 h 2191719"/>
              <a:gd name="connsiteX8819" fmla="*/ 797497 w 2046803"/>
              <a:gd name="connsiteY8819" fmla="*/ 622777 h 2191719"/>
              <a:gd name="connsiteX8820" fmla="*/ 797497 w 2046803"/>
              <a:gd name="connsiteY8820" fmla="*/ 623425 h 2191719"/>
              <a:gd name="connsiteX8821" fmla="*/ 797858 w 2046803"/>
              <a:gd name="connsiteY8821" fmla="*/ 623714 h 2191719"/>
              <a:gd name="connsiteX8822" fmla="*/ 797858 w 2046803"/>
              <a:gd name="connsiteY8822" fmla="*/ 624975 h 2191719"/>
              <a:gd name="connsiteX8823" fmla="*/ 798183 w 2046803"/>
              <a:gd name="connsiteY8823" fmla="*/ 625300 h 2191719"/>
              <a:gd name="connsiteX8824" fmla="*/ 798183 w 2046803"/>
              <a:gd name="connsiteY8824" fmla="*/ 625624 h 2191719"/>
              <a:gd name="connsiteX8825" fmla="*/ 798543 w 2046803"/>
              <a:gd name="connsiteY8825" fmla="*/ 625948 h 2191719"/>
              <a:gd name="connsiteX8826" fmla="*/ 798543 w 2046803"/>
              <a:gd name="connsiteY8826" fmla="*/ 626237 h 2191719"/>
              <a:gd name="connsiteX8827" fmla="*/ 798904 w 2046803"/>
              <a:gd name="connsiteY8827" fmla="*/ 626597 h 2191719"/>
              <a:gd name="connsiteX8828" fmla="*/ 798904 w 2046803"/>
              <a:gd name="connsiteY8828" fmla="*/ 626849 h 2191719"/>
              <a:gd name="connsiteX8829" fmla="*/ 799264 w 2046803"/>
              <a:gd name="connsiteY8829" fmla="*/ 627174 h 2191719"/>
              <a:gd name="connsiteX8830" fmla="*/ 799264 w 2046803"/>
              <a:gd name="connsiteY8830" fmla="*/ 627498 h 2191719"/>
              <a:gd name="connsiteX8831" fmla="*/ 799445 w 2046803"/>
              <a:gd name="connsiteY8831" fmla="*/ 627678 h 2191719"/>
              <a:gd name="connsiteX8832" fmla="*/ 799805 w 2046803"/>
              <a:gd name="connsiteY8832" fmla="*/ 627678 h 2191719"/>
              <a:gd name="connsiteX8833" fmla="*/ 799985 w 2046803"/>
              <a:gd name="connsiteY8833" fmla="*/ 627822 h 2191719"/>
              <a:gd name="connsiteX8834" fmla="*/ 799985 w 2046803"/>
              <a:gd name="connsiteY8834" fmla="*/ 628471 h 2191719"/>
              <a:gd name="connsiteX8835" fmla="*/ 800346 w 2046803"/>
              <a:gd name="connsiteY8835" fmla="*/ 628795 h 2191719"/>
              <a:gd name="connsiteX8836" fmla="*/ 800310 w 2046803"/>
              <a:gd name="connsiteY8836" fmla="*/ 630021 h 2191719"/>
              <a:gd name="connsiteX8837" fmla="*/ 800671 w 2046803"/>
              <a:gd name="connsiteY8837" fmla="*/ 630345 h 2191719"/>
              <a:gd name="connsiteX8838" fmla="*/ 800635 w 2046803"/>
              <a:gd name="connsiteY8838" fmla="*/ 631246 h 2191719"/>
              <a:gd name="connsiteX8839" fmla="*/ 800995 w 2046803"/>
              <a:gd name="connsiteY8839" fmla="*/ 631571 h 2191719"/>
              <a:gd name="connsiteX8840" fmla="*/ 800923 w 2046803"/>
              <a:gd name="connsiteY8840" fmla="*/ 635931 h 2191719"/>
              <a:gd name="connsiteX8841" fmla="*/ 801284 w 2046803"/>
              <a:gd name="connsiteY8841" fmla="*/ 636256 h 2191719"/>
              <a:gd name="connsiteX8842" fmla="*/ 801284 w 2046803"/>
              <a:gd name="connsiteY8842" fmla="*/ 636580 h 2191719"/>
              <a:gd name="connsiteX8843" fmla="*/ 801644 w 2046803"/>
              <a:gd name="connsiteY8843" fmla="*/ 636905 h 2191719"/>
              <a:gd name="connsiteX8844" fmla="*/ 801608 w 2046803"/>
              <a:gd name="connsiteY8844" fmla="*/ 637842 h 2191719"/>
              <a:gd name="connsiteX8845" fmla="*/ 801969 w 2046803"/>
              <a:gd name="connsiteY8845" fmla="*/ 638166 h 2191719"/>
              <a:gd name="connsiteX8846" fmla="*/ 801969 w 2046803"/>
              <a:gd name="connsiteY8846" fmla="*/ 639103 h 2191719"/>
              <a:gd name="connsiteX8847" fmla="*/ 802329 w 2046803"/>
              <a:gd name="connsiteY8847" fmla="*/ 639391 h 2191719"/>
              <a:gd name="connsiteX8848" fmla="*/ 802329 w 2046803"/>
              <a:gd name="connsiteY8848" fmla="*/ 640004 h 2191719"/>
              <a:gd name="connsiteX8849" fmla="*/ 801752 w 2046803"/>
              <a:gd name="connsiteY8849" fmla="*/ 640472 h 2191719"/>
              <a:gd name="connsiteX8850" fmla="*/ 800995 w 2046803"/>
              <a:gd name="connsiteY8850" fmla="*/ 640472 h 2191719"/>
              <a:gd name="connsiteX8851" fmla="*/ 800815 w 2046803"/>
              <a:gd name="connsiteY8851" fmla="*/ 640617 h 2191719"/>
              <a:gd name="connsiteX8852" fmla="*/ 800815 w 2046803"/>
              <a:gd name="connsiteY8852" fmla="*/ 641265 h 2191719"/>
              <a:gd name="connsiteX8853" fmla="*/ 801175 w 2046803"/>
              <a:gd name="connsiteY8853" fmla="*/ 641554 h 2191719"/>
              <a:gd name="connsiteX8854" fmla="*/ 801175 w 2046803"/>
              <a:gd name="connsiteY8854" fmla="*/ 641878 h 2191719"/>
              <a:gd name="connsiteX8855" fmla="*/ 801536 w 2046803"/>
              <a:gd name="connsiteY8855" fmla="*/ 642202 h 2191719"/>
              <a:gd name="connsiteX8856" fmla="*/ 801500 w 2046803"/>
              <a:gd name="connsiteY8856" fmla="*/ 642527 h 2191719"/>
              <a:gd name="connsiteX8857" fmla="*/ 802978 w 2046803"/>
              <a:gd name="connsiteY8857" fmla="*/ 643752 h 2191719"/>
              <a:gd name="connsiteX8858" fmla="*/ 802942 w 2046803"/>
              <a:gd name="connsiteY8858" fmla="*/ 644077 h 2191719"/>
              <a:gd name="connsiteX8859" fmla="*/ 803123 w 2046803"/>
              <a:gd name="connsiteY8859" fmla="*/ 644257 h 2191719"/>
              <a:gd name="connsiteX8860" fmla="*/ 803880 w 2046803"/>
              <a:gd name="connsiteY8860" fmla="*/ 644257 h 2191719"/>
              <a:gd name="connsiteX8861" fmla="*/ 804240 w 2046803"/>
              <a:gd name="connsiteY8861" fmla="*/ 643932 h 2191719"/>
              <a:gd name="connsiteX8862" fmla="*/ 804998 w 2046803"/>
              <a:gd name="connsiteY8862" fmla="*/ 643968 h 2191719"/>
              <a:gd name="connsiteX8863" fmla="*/ 805214 w 2046803"/>
              <a:gd name="connsiteY8863" fmla="*/ 644113 h 2191719"/>
              <a:gd name="connsiteX8864" fmla="*/ 805178 w 2046803"/>
              <a:gd name="connsiteY8864" fmla="*/ 644437 h 2191719"/>
              <a:gd name="connsiteX8865" fmla="*/ 805538 w 2046803"/>
              <a:gd name="connsiteY8865" fmla="*/ 644761 h 2191719"/>
              <a:gd name="connsiteX8866" fmla="*/ 804998 w 2046803"/>
              <a:gd name="connsiteY8866" fmla="*/ 645230 h 2191719"/>
              <a:gd name="connsiteX8867" fmla="*/ 804637 w 2046803"/>
              <a:gd name="connsiteY8867" fmla="*/ 645230 h 2191719"/>
              <a:gd name="connsiteX8868" fmla="*/ 804421 w 2046803"/>
              <a:gd name="connsiteY8868" fmla="*/ 645410 h 2191719"/>
              <a:gd name="connsiteX8869" fmla="*/ 804962 w 2046803"/>
              <a:gd name="connsiteY8869" fmla="*/ 645843 h 2191719"/>
              <a:gd name="connsiteX8870" fmla="*/ 805358 w 2046803"/>
              <a:gd name="connsiteY8870" fmla="*/ 645554 h 2191719"/>
              <a:gd name="connsiteX8871" fmla="*/ 805683 w 2046803"/>
              <a:gd name="connsiteY8871" fmla="*/ 645554 h 2191719"/>
              <a:gd name="connsiteX8872" fmla="*/ 805863 w 2046803"/>
              <a:gd name="connsiteY8872" fmla="*/ 645698 h 2191719"/>
              <a:gd name="connsiteX8873" fmla="*/ 805863 w 2046803"/>
              <a:gd name="connsiteY8873" fmla="*/ 646023 h 2191719"/>
              <a:gd name="connsiteX8874" fmla="*/ 806404 w 2046803"/>
              <a:gd name="connsiteY8874" fmla="*/ 646491 h 2191719"/>
              <a:gd name="connsiteX8875" fmla="*/ 806764 w 2046803"/>
              <a:gd name="connsiteY8875" fmla="*/ 646491 h 2191719"/>
              <a:gd name="connsiteX8876" fmla="*/ 806945 w 2046803"/>
              <a:gd name="connsiteY8876" fmla="*/ 646671 h 2191719"/>
              <a:gd name="connsiteX8877" fmla="*/ 806945 w 2046803"/>
              <a:gd name="connsiteY8877" fmla="*/ 647284 h 2191719"/>
              <a:gd name="connsiteX8878" fmla="*/ 806764 w 2046803"/>
              <a:gd name="connsiteY8878" fmla="*/ 647428 h 2191719"/>
              <a:gd name="connsiteX8879" fmla="*/ 806007 w 2046803"/>
              <a:gd name="connsiteY8879" fmla="*/ 647428 h 2191719"/>
              <a:gd name="connsiteX8880" fmla="*/ 805827 w 2046803"/>
              <a:gd name="connsiteY8880" fmla="*/ 647572 h 2191719"/>
              <a:gd name="connsiteX8881" fmla="*/ 805755 w 2046803"/>
              <a:gd name="connsiteY8881" fmla="*/ 650384 h 2191719"/>
              <a:gd name="connsiteX8882" fmla="*/ 806115 w 2046803"/>
              <a:gd name="connsiteY8882" fmla="*/ 650672 h 2191719"/>
              <a:gd name="connsiteX8883" fmla="*/ 806115 w 2046803"/>
              <a:gd name="connsiteY8883" fmla="*/ 651032 h 2191719"/>
              <a:gd name="connsiteX8884" fmla="*/ 807413 w 2046803"/>
              <a:gd name="connsiteY8884" fmla="*/ 652114 h 2191719"/>
              <a:gd name="connsiteX8885" fmla="*/ 807810 w 2046803"/>
              <a:gd name="connsiteY8885" fmla="*/ 652114 h 2191719"/>
              <a:gd name="connsiteX8886" fmla="*/ 808099 w 2046803"/>
              <a:gd name="connsiteY8886" fmla="*/ 651861 h 2191719"/>
              <a:gd name="connsiteX8887" fmla="*/ 809072 w 2046803"/>
              <a:gd name="connsiteY8887" fmla="*/ 652582 h 2191719"/>
              <a:gd name="connsiteX8888" fmla="*/ 809036 w 2046803"/>
              <a:gd name="connsiteY8888" fmla="*/ 652942 h 2191719"/>
              <a:gd name="connsiteX8889" fmla="*/ 809397 w 2046803"/>
              <a:gd name="connsiteY8889" fmla="*/ 653267 h 2191719"/>
              <a:gd name="connsiteX8890" fmla="*/ 809397 w 2046803"/>
              <a:gd name="connsiteY8890" fmla="*/ 653555 h 2191719"/>
              <a:gd name="connsiteX8891" fmla="*/ 809757 w 2046803"/>
              <a:gd name="connsiteY8891" fmla="*/ 653879 h 2191719"/>
              <a:gd name="connsiteX8892" fmla="*/ 809757 w 2046803"/>
              <a:gd name="connsiteY8892" fmla="*/ 654204 h 2191719"/>
              <a:gd name="connsiteX8893" fmla="*/ 810514 w 2046803"/>
              <a:gd name="connsiteY8893" fmla="*/ 654817 h 2191719"/>
              <a:gd name="connsiteX8894" fmla="*/ 810478 w 2046803"/>
              <a:gd name="connsiteY8894" fmla="*/ 655465 h 2191719"/>
              <a:gd name="connsiteX8895" fmla="*/ 810298 w 2046803"/>
              <a:gd name="connsiteY8895" fmla="*/ 655609 h 2191719"/>
              <a:gd name="connsiteX8896" fmla="*/ 809938 w 2046803"/>
              <a:gd name="connsiteY8896" fmla="*/ 655609 h 2191719"/>
              <a:gd name="connsiteX8897" fmla="*/ 809721 w 2046803"/>
              <a:gd name="connsiteY8897" fmla="*/ 655790 h 2191719"/>
              <a:gd name="connsiteX8898" fmla="*/ 809721 w 2046803"/>
              <a:gd name="connsiteY8898" fmla="*/ 656655 h 2191719"/>
              <a:gd name="connsiteX8899" fmla="*/ 810082 w 2046803"/>
              <a:gd name="connsiteY8899" fmla="*/ 657015 h 2191719"/>
              <a:gd name="connsiteX8900" fmla="*/ 810082 w 2046803"/>
              <a:gd name="connsiteY8900" fmla="*/ 657303 h 2191719"/>
              <a:gd name="connsiteX8901" fmla="*/ 810623 w 2046803"/>
              <a:gd name="connsiteY8901" fmla="*/ 657808 h 2191719"/>
              <a:gd name="connsiteX8902" fmla="*/ 810947 w 2046803"/>
              <a:gd name="connsiteY8902" fmla="*/ 657772 h 2191719"/>
              <a:gd name="connsiteX8903" fmla="*/ 811668 w 2046803"/>
              <a:gd name="connsiteY8903" fmla="*/ 658421 h 2191719"/>
              <a:gd name="connsiteX8904" fmla="*/ 812426 w 2046803"/>
              <a:gd name="connsiteY8904" fmla="*/ 658421 h 2191719"/>
              <a:gd name="connsiteX8905" fmla="*/ 812822 w 2046803"/>
              <a:gd name="connsiteY8905" fmla="*/ 658132 h 2191719"/>
              <a:gd name="connsiteX8906" fmla="*/ 813183 w 2046803"/>
              <a:gd name="connsiteY8906" fmla="*/ 658168 h 2191719"/>
              <a:gd name="connsiteX8907" fmla="*/ 813904 w 2046803"/>
              <a:gd name="connsiteY8907" fmla="*/ 657520 h 2191719"/>
              <a:gd name="connsiteX8908" fmla="*/ 814265 w 2046803"/>
              <a:gd name="connsiteY8908" fmla="*/ 657556 h 2191719"/>
              <a:gd name="connsiteX8909" fmla="*/ 814661 w 2046803"/>
              <a:gd name="connsiteY8909" fmla="*/ 657231 h 2191719"/>
              <a:gd name="connsiteX8910" fmla="*/ 815022 w 2046803"/>
              <a:gd name="connsiteY8910" fmla="*/ 657231 h 2191719"/>
              <a:gd name="connsiteX8911" fmla="*/ 815202 w 2046803"/>
              <a:gd name="connsiteY8911" fmla="*/ 657051 h 2191719"/>
              <a:gd name="connsiteX8912" fmla="*/ 815238 w 2046803"/>
              <a:gd name="connsiteY8912" fmla="*/ 656763 h 2191719"/>
              <a:gd name="connsiteX8913" fmla="*/ 815418 w 2046803"/>
              <a:gd name="connsiteY8913" fmla="*/ 656619 h 2191719"/>
              <a:gd name="connsiteX8914" fmla="*/ 816103 w 2046803"/>
              <a:gd name="connsiteY8914" fmla="*/ 656619 h 2191719"/>
              <a:gd name="connsiteX8915" fmla="*/ 816284 w 2046803"/>
              <a:gd name="connsiteY8915" fmla="*/ 656763 h 2191719"/>
              <a:gd name="connsiteX8916" fmla="*/ 816248 w 2046803"/>
              <a:gd name="connsiteY8916" fmla="*/ 658673 h 2191719"/>
              <a:gd name="connsiteX8917" fmla="*/ 816464 w 2046803"/>
              <a:gd name="connsiteY8917" fmla="*/ 658817 h 2191719"/>
              <a:gd name="connsiteX8918" fmla="*/ 816825 w 2046803"/>
              <a:gd name="connsiteY8918" fmla="*/ 658493 h 2191719"/>
              <a:gd name="connsiteX8919" fmla="*/ 817582 w 2046803"/>
              <a:gd name="connsiteY8919" fmla="*/ 658493 h 2191719"/>
              <a:gd name="connsiteX8920" fmla="*/ 817762 w 2046803"/>
              <a:gd name="connsiteY8920" fmla="*/ 658673 h 2191719"/>
              <a:gd name="connsiteX8921" fmla="*/ 817762 w 2046803"/>
              <a:gd name="connsiteY8921" fmla="*/ 659322 h 2191719"/>
              <a:gd name="connsiteX8922" fmla="*/ 817185 w 2046803"/>
              <a:gd name="connsiteY8922" fmla="*/ 659790 h 2191719"/>
              <a:gd name="connsiteX8923" fmla="*/ 813868 w 2046803"/>
              <a:gd name="connsiteY8923" fmla="*/ 659718 h 2191719"/>
              <a:gd name="connsiteX8924" fmla="*/ 813507 w 2046803"/>
              <a:gd name="connsiteY8924" fmla="*/ 660042 h 2191719"/>
              <a:gd name="connsiteX8925" fmla="*/ 813147 w 2046803"/>
              <a:gd name="connsiteY8925" fmla="*/ 660042 h 2191719"/>
              <a:gd name="connsiteX8926" fmla="*/ 812786 w 2046803"/>
              <a:gd name="connsiteY8926" fmla="*/ 660331 h 2191719"/>
              <a:gd name="connsiteX8927" fmla="*/ 812426 w 2046803"/>
              <a:gd name="connsiteY8927" fmla="*/ 660295 h 2191719"/>
              <a:gd name="connsiteX8928" fmla="*/ 812029 w 2046803"/>
              <a:gd name="connsiteY8928" fmla="*/ 660583 h 2191719"/>
              <a:gd name="connsiteX8929" fmla="*/ 811668 w 2046803"/>
              <a:gd name="connsiteY8929" fmla="*/ 660619 h 2191719"/>
              <a:gd name="connsiteX8930" fmla="*/ 811308 w 2046803"/>
              <a:gd name="connsiteY8930" fmla="*/ 660295 h 2191719"/>
              <a:gd name="connsiteX8931" fmla="*/ 810226 w 2046803"/>
              <a:gd name="connsiteY8931" fmla="*/ 660295 h 2191719"/>
              <a:gd name="connsiteX8932" fmla="*/ 809865 w 2046803"/>
              <a:gd name="connsiteY8932" fmla="*/ 659934 h 2191719"/>
              <a:gd name="connsiteX8933" fmla="*/ 809469 w 2046803"/>
              <a:gd name="connsiteY8933" fmla="*/ 659934 h 2191719"/>
              <a:gd name="connsiteX8934" fmla="*/ 808928 w 2046803"/>
              <a:gd name="connsiteY8934" fmla="*/ 659466 h 2191719"/>
              <a:gd name="connsiteX8935" fmla="*/ 808928 w 2046803"/>
              <a:gd name="connsiteY8935" fmla="*/ 659141 h 2191719"/>
              <a:gd name="connsiteX8936" fmla="*/ 808207 w 2046803"/>
              <a:gd name="connsiteY8936" fmla="*/ 658493 h 2191719"/>
              <a:gd name="connsiteX8937" fmla="*/ 808207 w 2046803"/>
              <a:gd name="connsiteY8937" fmla="*/ 658204 h 2191719"/>
              <a:gd name="connsiteX8938" fmla="*/ 807882 w 2046803"/>
              <a:gd name="connsiteY8938" fmla="*/ 657916 h 2191719"/>
              <a:gd name="connsiteX8939" fmla="*/ 807882 w 2046803"/>
              <a:gd name="connsiteY8939" fmla="*/ 657267 h 2191719"/>
              <a:gd name="connsiteX8940" fmla="*/ 806800 w 2046803"/>
              <a:gd name="connsiteY8940" fmla="*/ 656294 h 2191719"/>
              <a:gd name="connsiteX8941" fmla="*/ 806800 w 2046803"/>
              <a:gd name="connsiteY8941" fmla="*/ 656006 h 2191719"/>
              <a:gd name="connsiteX8942" fmla="*/ 806404 w 2046803"/>
              <a:gd name="connsiteY8942" fmla="*/ 655718 h 2191719"/>
              <a:gd name="connsiteX8943" fmla="*/ 806440 w 2046803"/>
              <a:gd name="connsiteY8943" fmla="*/ 655069 h 2191719"/>
              <a:gd name="connsiteX8944" fmla="*/ 806079 w 2046803"/>
              <a:gd name="connsiteY8944" fmla="*/ 654744 h 2191719"/>
              <a:gd name="connsiteX8945" fmla="*/ 806079 w 2046803"/>
              <a:gd name="connsiteY8945" fmla="*/ 654420 h 2191719"/>
              <a:gd name="connsiteX8946" fmla="*/ 805358 w 2046803"/>
              <a:gd name="connsiteY8946" fmla="*/ 653807 h 2191719"/>
              <a:gd name="connsiteX8947" fmla="*/ 805394 w 2046803"/>
              <a:gd name="connsiteY8947" fmla="*/ 653483 h 2191719"/>
              <a:gd name="connsiteX8948" fmla="*/ 804673 w 2046803"/>
              <a:gd name="connsiteY8948" fmla="*/ 652834 h 2191719"/>
              <a:gd name="connsiteX8949" fmla="*/ 804673 w 2046803"/>
              <a:gd name="connsiteY8949" fmla="*/ 652546 h 2191719"/>
              <a:gd name="connsiteX8950" fmla="*/ 804312 w 2046803"/>
              <a:gd name="connsiteY8950" fmla="*/ 652222 h 2191719"/>
              <a:gd name="connsiteX8951" fmla="*/ 804312 w 2046803"/>
              <a:gd name="connsiteY8951" fmla="*/ 651897 h 2191719"/>
              <a:gd name="connsiteX8952" fmla="*/ 803952 w 2046803"/>
              <a:gd name="connsiteY8952" fmla="*/ 651609 h 2191719"/>
              <a:gd name="connsiteX8953" fmla="*/ 803952 w 2046803"/>
              <a:gd name="connsiteY8953" fmla="*/ 651285 h 2191719"/>
              <a:gd name="connsiteX8954" fmla="*/ 803591 w 2046803"/>
              <a:gd name="connsiteY8954" fmla="*/ 650960 h 2191719"/>
              <a:gd name="connsiteX8955" fmla="*/ 803591 w 2046803"/>
              <a:gd name="connsiteY8955" fmla="*/ 650636 h 2191719"/>
              <a:gd name="connsiteX8956" fmla="*/ 802906 w 2046803"/>
              <a:gd name="connsiteY8956" fmla="*/ 649987 h 2191719"/>
              <a:gd name="connsiteX8957" fmla="*/ 802906 w 2046803"/>
              <a:gd name="connsiteY8957" fmla="*/ 649699 h 2191719"/>
              <a:gd name="connsiteX8958" fmla="*/ 802546 w 2046803"/>
              <a:gd name="connsiteY8958" fmla="*/ 649374 h 2191719"/>
              <a:gd name="connsiteX8959" fmla="*/ 802546 w 2046803"/>
              <a:gd name="connsiteY8959" fmla="*/ 649050 h 2191719"/>
              <a:gd name="connsiteX8960" fmla="*/ 802185 w 2046803"/>
              <a:gd name="connsiteY8960" fmla="*/ 648726 h 2191719"/>
              <a:gd name="connsiteX8961" fmla="*/ 802185 w 2046803"/>
              <a:gd name="connsiteY8961" fmla="*/ 648401 h 2191719"/>
              <a:gd name="connsiteX8962" fmla="*/ 801788 w 2046803"/>
              <a:gd name="connsiteY8962" fmla="*/ 648113 h 2191719"/>
              <a:gd name="connsiteX8963" fmla="*/ 801824 w 2046803"/>
              <a:gd name="connsiteY8963" fmla="*/ 647789 h 2191719"/>
              <a:gd name="connsiteX8964" fmla="*/ 801464 w 2046803"/>
              <a:gd name="connsiteY8964" fmla="*/ 647500 h 2191719"/>
              <a:gd name="connsiteX8965" fmla="*/ 801464 w 2046803"/>
              <a:gd name="connsiteY8965" fmla="*/ 647176 h 2191719"/>
              <a:gd name="connsiteX8966" fmla="*/ 801103 w 2046803"/>
              <a:gd name="connsiteY8966" fmla="*/ 646852 h 2191719"/>
              <a:gd name="connsiteX8967" fmla="*/ 801103 w 2046803"/>
              <a:gd name="connsiteY8967" fmla="*/ 646527 h 2191719"/>
              <a:gd name="connsiteX8968" fmla="*/ 800743 w 2046803"/>
              <a:gd name="connsiteY8968" fmla="*/ 646203 h 2191719"/>
              <a:gd name="connsiteX8969" fmla="*/ 800743 w 2046803"/>
              <a:gd name="connsiteY8969" fmla="*/ 645879 h 2191719"/>
              <a:gd name="connsiteX8970" fmla="*/ 800418 w 2046803"/>
              <a:gd name="connsiteY8970" fmla="*/ 645590 h 2191719"/>
              <a:gd name="connsiteX8971" fmla="*/ 800418 w 2046803"/>
              <a:gd name="connsiteY8971" fmla="*/ 645266 h 2191719"/>
              <a:gd name="connsiteX8972" fmla="*/ 800058 w 2046803"/>
              <a:gd name="connsiteY8972" fmla="*/ 644978 h 2191719"/>
              <a:gd name="connsiteX8973" fmla="*/ 800058 w 2046803"/>
              <a:gd name="connsiteY8973" fmla="*/ 644653 h 2191719"/>
              <a:gd name="connsiteX8974" fmla="*/ 799336 w 2046803"/>
              <a:gd name="connsiteY8974" fmla="*/ 644004 h 2191719"/>
              <a:gd name="connsiteX8975" fmla="*/ 799336 w 2046803"/>
              <a:gd name="connsiteY8975" fmla="*/ 643392 h 2191719"/>
              <a:gd name="connsiteX8976" fmla="*/ 798976 w 2046803"/>
              <a:gd name="connsiteY8976" fmla="*/ 643067 h 2191719"/>
              <a:gd name="connsiteX8977" fmla="*/ 798976 w 2046803"/>
              <a:gd name="connsiteY8977" fmla="*/ 642455 h 2191719"/>
              <a:gd name="connsiteX8978" fmla="*/ 798615 w 2046803"/>
              <a:gd name="connsiteY8978" fmla="*/ 642094 h 2191719"/>
              <a:gd name="connsiteX8979" fmla="*/ 798615 w 2046803"/>
              <a:gd name="connsiteY8979" fmla="*/ 641770 h 2191719"/>
              <a:gd name="connsiteX8980" fmla="*/ 798255 w 2046803"/>
              <a:gd name="connsiteY8980" fmla="*/ 641482 h 2191719"/>
              <a:gd name="connsiteX8981" fmla="*/ 798255 w 2046803"/>
              <a:gd name="connsiteY8981" fmla="*/ 641193 h 2191719"/>
              <a:gd name="connsiteX8982" fmla="*/ 797894 w 2046803"/>
              <a:gd name="connsiteY8982" fmla="*/ 640869 h 2191719"/>
              <a:gd name="connsiteX8983" fmla="*/ 797930 w 2046803"/>
              <a:gd name="connsiteY8983" fmla="*/ 640220 h 2191719"/>
              <a:gd name="connsiteX8984" fmla="*/ 797606 w 2046803"/>
              <a:gd name="connsiteY8984" fmla="*/ 639932 h 2191719"/>
              <a:gd name="connsiteX8985" fmla="*/ 797606 w 2046803"/>
              <a:gd name="connsiteY8985" fmla="*/ 639283 h 2191719"/>
              <a:gd name="connsiteX8986" fmla="*/ 797245 w 2046803"/>
              <a:gd name="connsiteY8986" fmla="*/ 638995 h 2191719"/>
              <a:gd name="connsiteX8987" fmla="*/ 797245 w 2046803"/>
              <a:gd name="connsiteY8987" fmla="*/ 638346 h 2191719"/>
              <a:gd name="connsiteX8988" fmla="*/ 796884 w 2046803"/>
              <a:gd name="connsiteY8988" fmla="*/ 638022 h 2191719"/>
              <a:gd name="connsiteX8989" fmla="*/ 796884 w 2046803"/>
              <a:gd name="connsiteY8989" fmla="*/ 637121 h 2191719"/>
              <a:gd name="connsiteX8990" fmla="*/ 796524 w 2046803"/>
              <a:gd name="connsiteY8990" fmla="*/ 636796 h 2191719"/>
              <a:gd name="connsiteX8991" fmla="*/ 796560 w 2046803"/>
              <a:gd name="connsiteY8991" fmla="*/ 636472 h 2191719"/>
              <a:gd name="connsiteX8992" fmla="*/ 796163 w 2046803"/>
              <a:gd name="connsiteY8992" fmla="*/ 636148 h 2191719"/>
              <a:gd name="connsiteX8993" fmla="*/ 796235 w 2046803"/>
              <a:gd name="connsiteY8993" fmla="*/ 633048 h 2191719"/>
              <a:gd name="connsiteX8994" fmla="*/ 795875 w 2046803"/>
              <a:gd name="connsiteY8994" fmla="*/ 632724 h 2191719"/>
              <a:gd name="connsiteX8995" fmla="*/ 795911 w 2046803"/>
              <a:gd name="connsiteY8995" fmla="*/ 631462 h 2191719"/>
              <a:gd name="connsiteX8996" fmla="*/ 795514 w 2046803"/>
              <a:gd name="connsiteY8996" fmla="*/ 631138 h 2191719"/>
              <a:gd name="connsiteX8997" fmla="*/ 795586 w 2046803"/>
              <a:gd name="connsiteY8997" fmla="*/ 629588 h 2191719"/>
              <a:gd name="connsiteX8998" fmla="*/ 795226 w 2046803"/>
              <a:gd name="connsiteY8998" fmla="*/ 629264 h 2191719"/>
              <a:gd name="connsiteX8999" fmla="*/ 795226 w 2046803"/>
              <a:gd name="connsiteY8999" fmla="*/ 627750 h 2191719"/>
              <a:gd name="connsiteX9000" fmla="*/ 794901 w 2046803"/>
              <a:gd name="connsiteY9000" fmla="*/ 627390 h 2191719"/>
              <a:gd name="connsiteX9001" fmla="*/ 794973 w 2046803"/>
              <a:gd name="connsiteY9001" fmla="*/ 622452 h 2191719"/>
              <a:gd name="connsiteX9002" fmla="*/ 795334 w 2046803"/>
              <a:gd name="connsiteY9002" fmla="*/ 622164 h 2191719"/>
              <a:gd name="connsiteX9003" fmla="*/ 795334 w 2046803"/>
              <a:gd name="connsiteY9003" fmla="*/ 621804 h 2191719"/>
              <a:gd name="connsiteX9004" fmla="*/ 795514 w 2046803"/>
              <a:gd name="connsiteY9004" fmla="*/ 621659 h 2191719"/>
              <a:gd name="connsiteX9005" fmla="*/ 795875 w 2046803"/>
              <a:gd name="connsiteY9005" fmla="*/ 621695 h 2191719"/>
              <a:gd name="connsiteX9006" fmla="*/ 796632 w 2046803"/>
              <a:gd name="connsiteY9006" fmla="*/ 621047 h 2191719"/>
              <a:gd name="connsiteX9007" fmla="*/ 796993 w 2046803"/>
              <a:gd name="connsiteY9007" fmla="*/ 621047 h 2191719"/>
              <a:gd name="connsiteX9008" fmla="*/ 798471 w 2046803"/>
              <a:gd name="connsiteY9008" fmla="*/ 619857 h 2191719"/>
              <a:gd name="connsiteX9009" fmla="*/ 799228 w 2046803"/>
              <a:gd name="connsiteY9009" fmla="*/ 619893 h 2191719"/>
              <a:gd name="connsiteX9010" fmla="*/ 1467061 w 2046803"/>
              <a:gd name="connsiteY9010" fmla="*/ 619209 h 2191719"/>
              <a:gd name="connsiteX9011" fmla="*/ 1466953 w 2046803"/>
              <a:gd name="connsiteY9011" fmla="*/ 619317 h 2191719"/>
              <a:gd name="connsiteX9012" fmla="*/ 1466953 w 2046803"/>
              <a:gd name="connsiteY9012" fmla="*/ 619389 h 2191719"/>
              <a:gd name="connsiteX9013" fmla="*/ 1467061 w 2046803"/>
              <a:gd name="connsiteY9013" fmla="*/ 619281 h 2191719"/>
              <a:gd name="connsiteX9014" fmla="*/ 1420726 w 2046803"/>
              <a:gd name="connsiteY9014" fmla="*/ 618668 h 2191719"/>
              <a:gd name="connsiteX9015" fmla="*/ 1420726 w 2046803"/>
              <a:gd name="connsiteY9015" fmla="*/ 618740 h 2191719"/>
              <a:gd name="connsiteX9016" fmla="*/ 1420978 w 2046803"/>
              <a:gd name="connsiteY9016" fmla="*/ 619317 h 2191719"/>
              <a:gd name="connsiteX9017" fmla="*/ 1421051 w 2046803"/>
              <a:gd name="connsiteY9017" fmla="*/ 619389 h 2191719"/>
              <a:gd name="connsiteX9018" fmla="*/ 1421087 w 2046803"/>
              <a:gd name="connsiteY9018" fmla="*/ 620614 h 2191719"/>
              <a:gd name="connsiteX9019" fmla="*/ 1421123 w 2046803"/>
              <a:gd name="connsiteY9019" fmla="*/ 620758 h 2191719"/>
              <a:gd name="connsiteX9020" fmla="*/ 1421447 w 2046803"/>
              <a:gd name="connsiteY9020" fmla="*/ 621732 h 2191719"/>
              <a:gd name="connsiteX9021" fmla="*/ 1421519 w 2046803"/>
              <a:gd name="connsiteY9021" fmla="*/ 622741 h 2191719"/>
              <a:gd name="connsiteX9022" fmla="*/ 1421447 w 2046803"/>
              <a:gd name="connsiteY9022" fmla="*/ 621695 h 2191719"/>
              <a:gd name="connsiteX9023" fmla="*/ 1421123 w 2046803"/>
              <a:gd name="connsiteY9023" fmla="*/ 620758 h 2191719"/>
              <a:gd name="connsiteX9024" fmla="*/ 1421051 w 2046803"/>
              <a:gd name="connsiteY9024" fmla="*/ 619317 h 2191719"/>
              <a:gd name="connsiteX9025" fmla="*/ 1420257 w 2046803"/>
              <a:gd name="connsiteY9025" fmla="*/ 616362 h 2191719"/>
              <a:gd name="connsiteX9026" fmla="*/ 1420257 w 2046803"/>
              <a:gd name="connsiteY9026" fmla="*/ 616470 h 2191719"/>
              <a:gd name="connsiteX9027" fmla="*/ 1420726 w 2046803"/>
              <a:gd name="connsiteY9027" fmla="*/ 617479 h 2191719"/>
              <a:gd name="connsiteX9028" fmla="*/ 1420726 w 2046803"/>
              <a:gd name="connsiteY9028" fmla="*/ 617407 h 2191719"/>
              <a:gd name="connsiteX9029" fmla="*/ 918220 w 2046803"/>
              <a:gd name="connsiteY9029" fmla="*/ 616289 h 2191719"/>
              <a:gd name="connsiteX9030" fmla="*/ 918653 w 2046803"/>
              <a:gd name="connsiteY9030" fmla="*/ 616506 h 2191719"/>
              <a:gd name="connsiteX9031" fmla="*/ 918977 w 2046803"/>
              <a:gd name="connsiteY9031" fmla="*/ 616614 h 2191719"/>
              <a:gd name="connsiteX9032" fmla="*/ 919013 w 2046803"/>
              <a:gd name="connsiteY9032" fmla="*/ 616542 h 2191719"/>
              <a:gd name="connsiteX9033" fmla="*/ 918364 w 2046803"/>
              <a:gd name="connsiteY9033" fmla="*/ 616289 h 2191719"/>
              <a:gd name="connsiteX9034" fmla="*/ 919518 w 2046803"/>
              <a:gd name="connsiteY9034" fmla="*/ 616217 h 2191719"/>
              <a:gd name="connsiteX9035" fmla="*/ 919446 w 2046803"/>
              <a:gd name="connsiteY9035" fmla="*/ 616253 h 2191719"/>
              <a:gd name="connsiteX9036" fmla="*/ 919807 w 2046803"/>
              <a:gd name="connsiteY9036" fmla="*/ 616289 h 2191719"/>
              <a:gd name="connsiteX9037" fmla="*/ 919879 w 2046803"/>
              <a:gd name="connsiteY9037" fmla="*/ 616362 h 2191719"/>
              <a:gd name="connsiteX9038" fmla="*/ 919951 w 2046803"/>
              <a:gd name="connsiteY9038" fmla="*/ 616398 h 2191719"/>
              <a:gd name="connsiteX9039" fmla="*/ 920311 w 2046803"/>
              <a:gd name="connsiteY9039" fmla="*/ 616614 h 2191719"/>
              <a:gd name="connsiteX9040" fmla="*/ 921790 w 2046803"/>
              <a:gd name="connsiteY9040" fmla="*/ 616614 h 2191719"/>
              <a:gd name="connsiteX9041" fmla="*/ 921862 w 2046803"/>
              <a:gd name="connsiteY9041" fmla="*/ 616686 h 2191719"/>
              <a:gd name="connsiteX9042" fmla="*/ 921934 w 2046803"/>
              <a:gd name="connsiteY9042" fmla="*/ 616686 h 2191719"/>
              <a:gd name="connsiteX9043" fmla="*/ 922150 w 2046803"/>
              <a:gd name="connsiteY9043" fmla="*/ 616830 h 2191719"/>
              <a:gd name="connsiteX9044" fmla="*/ 922150 w 2046803"/>
              <a:gd name="connsiteY9044" fmla="*/ 616938 h 2191719"/>
              <a:gd name="connsiteX9045" fmla="*/ 922150 w 2046803"/>
              <a:gd name="connsiteY9045" fmla="*/ 616758 h 2191719"/>
              <a:gd name="connsiteX9046" fmla="*/ 921934 w 2046803"/>
              <a:gd name="connsiteY9046" fmla="*/ 616578 h 2191719"/>
              <a:gd name="connsiteX9047" fmla="*/ 920384 w 2046803"/>
              <a:gd name="connsiteY9047" fmla="*/ 616578 h 2191719"/>
              <a:gd name="connsiteX9048" fmla="*/ 919951 w 2046803"/>
              <a:gd name="connsiteY9048" fmla="*/ 616289 h 2191719"/>
              <a:gd name="connsiteX9049" fmla="*/ 1468179 w 2046803"/>
              <a:gd name="connsiteY9049" fmla="*/ 615929 h 2191719"/>
              <a:gd name="connsiteX9050" fmla="*/ 1468179 w 2046803"/>
              <a:gd name="connsiteY9050" fmla="*/ 616001 h 2191719"/>
              <a:gd name="connsiteX9051" fmla="*/ 1467854 w 2046803"/>
              <a:gd name="connsiteY9051" fmla="*/ 617263 h 2191719"/>
              <a:gd name="connsiteX9052" fmla="*/ 1467854 w 2046803"/>
              <a:gd name="connsiteY9052" fmla="*/ 617190 h 2191719"/>
              <a:gd name="connsiteX9053" fmla="*/ 1433346 w 2046803"/>
              <a:gd name="connsiteY9053" fmla="*/ 615136 h 2191719"/>
              <a:gd name="connsiteX9054" fmla="*/ 1432914 w 2046803"/>
              <a:gd name="connsiteY9054" fmla="*/ 615497 h 2191719"/>
              <a:gd name="connsiteX9055" fmla="*/ 1432914 w 2046803"/>
              <a:gd name="connsiteY9055" fmla="*/ 615569 h 2191719"/>
              <a:gd name="connsiteX9056" fmla="*/ 1433346 w 2046803"/>
              <a:gd name="connsiteY9056" fmla="*/ 615208 h 2191719"/>
              <a:gd name="connsiteX9057" fmla="*/ 1433382 w 2046803"/>
              <a:gd name="connsiteY9057" fmla="*/ 615280 h 2191719"/>
              <a:gd name="connsiteX9058" fmla="*/ 1433419 w 2046803"/>
              <a:gd name="connsiteY9058" fmla="*/ 615244 h 2191719"/>
              <a:gd name="connsiteX9059" fmla="*/ 913100 w 2046803"/>
              <a:gd name="connsiteY9059" fmla="*/ 614596 h 2191719"/>
              <a:gd name="connsiteX9060" fmla="*/ 913100 w 2046803"/>
              <a:gd name="connsiteY9060" fmla="*/ 614668 h 2191719"/>
              <a:gd name="connsiteX9061" fmla="*/ 913929 w 2046803"/>
              <a:gd name="connsiteY9061" fmla="*/ 614956 h 2191719"/>
              <a:gd name="connsiteX9062" fmla="*/ 914831 w 2046803"/>
              <a:gd name="connsiteY9062" fmla="*/ 614956 h 2191719"/>
              <a:gd name="connsiteX9063" fmla="*/ 914831 w 2046803"/>
              <a:gd name="connsiteY9063" fmla="*/ 614992 h 2191719"/>
              <a:gd name="connsiteX9064" fmla="*/ 915011 w 2046803"/>
              <a:gd name="connsiteY9064" fmla="*/ 614992 h 2191719"/>
              <a:gd name="connsiteX9065" fmla="*/ 915083 w 2046803"/>
              <a:gd name="connsiteY9065" fmla="*/ 615605 h 2191719"/>
              <a:gd name="connsiteX9066" fmla="*/ 915480 w 2046803"/>
              <a:gd name="connsiteY9066" fmla="*/ 615605 h 2191719"/>
              <a:gd name="connsiteX9067" fmla="*/ 915552 w 2046803"/>
              <a:gd name="connsiteY9067" fmla="*/ 615641 h 2191719"/>
              <a:gd name="connsiteX9068" fmla="*/ 915624 w 2046803"/>
              <a:gd name="connsiteY9068" fmla="*/ 615641 h 2191719"/>
              <a:gd name="connsiteX9069" fmla="*/ 916273 w 2046803"/>
              <a:gd name="connsiteY9069" fmla="*/ 616001 h 2191719"/>
              <a:gd name="connsiteX9070" fmla="*/ 917138 w 2046803"/>
              <a:gd name="connsiteY9070" fmla="*/ 616001 h 2191719"/>
              <a:gd name="connsiteX9071" fmla="*/ 917210 w 2046803"/>
              <a:gd name="connsiteY9071" fmla="*/ 616037 h 2191719"/>
              <a:gd name="connsiteX9072" fmla="*/ 917319 w 2046803"/>
              <a:gd name="connsiteY9072" fmla="*/ 616037 h 2191719"/>
              <a:gd name="connsiteX9073" fmla="*/ 917715 w 2046803"/>
              <a:gd name="connsiteY9073" fmla="*/ 616289 h 2191719"/>
              <a:gd name="connsiteX9074" fmla="*/ 917823 w 2046803"/>
              <a:gd name="connsiteY9074" fmla="*/ 616289 h 2191719"/>
              <a:gd name="connsiteX9075" fmla="*/ 917319 w 2046803"/>
              <a:gd name="connsiteY9075" fmla="*/ 615965 h 2191719"/>
              <a:gd name="connsiteX9076" fmla="*/ 916345 w 2046803"/>
              <a:gd name="connsiteY9076" fmla="*/ 615965 h 2191719"/>
              <a:gd name="connsiteX9077" fmla="*/ 915624 w 2046803"/>
              <a:gd name="connsiteY9077" fmla="*/ 615569 h 2191719"/>
              <a:gd name="connsiteX9078" fmla="*/ 915083 w 2046803"/>
              <a:gd name="connsiteY9078" fmla="*/ 615569 h 2191719"/>
              <a:gd name="connsiteX9079" fmla="*/ 915011 w 2046803"/>
              <a:gd name="connsiteY9079" fmla="*/ 614920 h 2191719"/>
              <a:gd name="connsiteX9080" fmla="*/ 914037 w 2046803"/>
              <a:gd name="connsiteY9080" fmla="*/ 614920 h 2191719"/>
              <a:gd name="connsiteX9081" fmla="*/ 1419861 w 2046803"/>
              <a:gd name="connsiteY9081" fmla="*/ 613983 h 2191719"/>
              <a:gd name="connsiteX9082" fmla="*/ 1419861 w 2046803"/>
              <a:gd name="connsiteY9082" fmla="*/ 614019 h 2191719"/>
              <a:gd name="connsiteX9083" fmla="*/ 1420041 w 2046803"/>
              <a:gd name="connsiteY9083" fmla="*/ 614343 h 2191719"/>
              <a:gd name="connsiteX9084" fmla="*/ 1420257 w 2046803"/>
              <a:gd name="connsiteY9084" fmla="*/ 614740 h 2191719"/>
              <a:gd name="connsiteX9085" fmla="*/ 1420257 w 2046803"/>
              <a:gd name="connsiteY9085" fmla="*/ 614668 h 2191719"/>
              <a:gd name="connsiteX9086" fmla="*/ 1419861 w 2046803"/>
              <a:gd name="connsiteY9086" fmla="*/ 612902 h 2191719"/>
              <a:gd name="connsiteX9087" fmla="*/ 1419825 w 2046803"/>
              <a:gd name="connsiteY9087" fmla="*/ 612938 h 2191719"/>
              <a:gd name="connsiteX9088" fmla="*/ 1419825 w 2046803"/>
              <a:gd name="connsiteY9088" fmla="*/ 613010 h 2191719"/>
              <a:gd name="connsiteX9089" fmla="*/ 1419861 w 2046803"/>
              <a:gd name="connsiteY9089" fmla="*/ 612974 h 2191719"/>
              <a:gd name="connsiteX9090" fmla="*/ 847041 w 2046803"/>
              <a:gd name="connsiteY9090" fmla="*/ 610992 h 2191719"/>
              <a:gd name="connsiteX9091" fmla="*/ 847799 w 2046803"/>
              <a:gd name="connsiteY9091" fmla="*/ 610992 h 2191719"/>
              <a:gd name="connsiteX9092" fmla="*/ 847979 w 2046803"/>
              <a:gd name="connsiteY9092" fmla="*/ 611136 h 2191719"/>
              <a:gd name="connsiteX9093" fmla="*/ 847979 w 2046803"/>
              <a:gd name="connsiteY9093" fmla="*/ 611820 h 2191719"/>
              <a:gd name="connsiteX9094" fmla="*/ 847799 w 2046803"/>
              <a:gd name="connsiteY9094" fmla="*/ 611929 h 2191719"/>
              <a:gd name="connsiteX9095" fmla="*/ 847041 w 2046803"/>
              <a:gd name="connsiteY9095" fmla="*/ 611929 h 2191719"/>
              <a:gd name="connsiteX9096" fmla="*/ 846825 w 2046803"/>
              <a:gd name="connsiteY9096" fmla="*/ 611784 h 2191719"/>
              <a:gd name="connsiteX9097" fmla="*/ 846825 w 2046803"/>
              <a:gd name="connsiteY9097" fmla="*/ 611136 h 2191719"/>
              <a:gd name="connsiteX9098" fmla="*/ 1422241 w 2046803"/>
              <a:gd name="connsiteY9098" fmla="*/ 610091 h 2191719"/>
              <a:gd name="connsiteX9099" fmla="*/ 1421844 w 2046803"/>
              <a:gd name="connsiteY9099" fmla="*/ 610487 h 2191719"/>
              <a:gd name="connsiteX9100" fmla="*/ 1421844 w 2046803"/>
              <a:gd name="connsiteY9100" fmla="*/ 610559 h 2191719"/>
              <a:gd name="connsiteX9101" fmla="*/ 1421844 w 2046803"/>
              <a:gd name="connsiteY9101" fmla="*/ 610487 h 2191719"/>
              <a:gd name="connsiteX9102" fmla="*/ 1422277 w 2046803"/>
              <a:gd name="connsiteY9102" fmla="*/ 610091 h 2191719"/>
              <a:gd name="connsiteX9103" fmla="*/ 894386 w 2046803"/>
              <a:gd name="connsiteY9103" fmla="*/ 610018 h 2191719"/>
              <a:gd name="connsiteX9104" fmla="*/ 894277 w 2046803"/>
              <a:gd name="connsiteY9104" fmla="*/ 610018 h 2191719"/>
              <a:gd name="connsiteX9105" fmla="*/ 895107 w 2046803"/>
              <a:gd name="connsiteY9105" fmla="*/ 610018 h 2191719"/>
              <a:gd name="connsiteX9106" fmla="*/ 913352 w 2046803"/>
              <a:gd name="connsiteY9106" fmla="*/ 609153 h 2191719"/>
              <a:gd name="connsiteX9107" fmla="*/ 913172 w 2046803"/>
              <a:gd name="connsiteY9107" fmla="*/ 610091 h 2191719"/>
              <a:gd name="connsiteX9108" fmla="*/ 912956 w 2046803"/>
              <a:gd name="connsiteY9108" fmla="*/ 611388 h 2191719"/>
              <a:gd name="connsiteX9109" fmla="*/ 912956 w 2046803"/>
              <a:gd name="connsiteY9109" fmla="*/ 611460 h 2191719"/>
              <a:gd name="connsiteX9110" fmla="*/ 913172 w 2046803"/>
              <a:gd name="connsiteY9110" fmla="*/ 610199 h 2191719"/>
              <a:gd name="connsiteX9111" fmla="*/ 1422998 w 2046803"/>
              <a:gd name="connsiteY9111" fmla="*/ 608937 h 2191719"/>
              <a:gd name="connsiteX9112" fmla="*/ 1422890 w 2046803"/>
              <a:gd name="connsiteY9112" fmla="*/ 610054 h 2191719"/>
              <a:gd name="connsiteX9113" fmla="*/ 1422998 w 2046803"/>
              <a:gd name="connsiteY9113" fmla="*/ 609009 h 2191719"/>
              <a:gd name="connsiteX9114" fmla="*/ 1423034 w 2046803"/>
              <a:gd name="connsiteY9114" fmla="*/ 609009 h 2191719"/>
              <a:gd name="connsiteX9115" fmla="*/ 1423034 w 2046803"/>
              <a:gd name="connsiteY9115" fmla="*/ 608937 h 2191719"/>
              <a:gd name="connsiteX9116" fmla="*/ 909169 w 2046803"/>
              <a:gd name="connsiteY9116" fmla="*/ 607604 h 2191719"/>
              <a:gd name="connsiteX9117" fmla="*/ 908268 w 2046803"/>
              <a:gd name="connsiteY9117" fmla="*/ 607676 h 2191719"/>
              <a:gd name="connsiteX9118" fmla="*/ 908052 w 2046803"/>
              <a:gd name="connsiteY9118" fmla="*/ 607712 h 2191719"/>
              <a:gd name="connsiteX9119" fmla="*/ 908124 w 2046803"/>
              <a:gd name="connsiteY9119" fmla="*/ 607712 h 2191719"/>
              <a:gd name="connsiteX9120" fmla="*/ 908268 w 2046803"/>
              <a:gd name="connsiteY9120" fmla="*/ 607676 h 2191719"/>
              <a:gd name="connsiteX9121" fmla="*/ 909169 w 2046803"/>
              <a:gd name="connsiteY9121" fmla="*/ 607640 h 2191719"/>
              <a:gd name="connsiteX9122" fmla="*/ 910143 w 2046803"/>
              <a:gd name="connsiteY9122" fmla="*/ 606955 h 2191719"/>
              <a:gd name="connsiteX9123" fmla="*/ 910035 w 2046803"/>
              <a:gd name="connsiteY9123" fmla="*/ 607027 h 2191719"/>
              <a:gd name="connsiteX9124" fmla="*/ 910035 w 2046803"/>
              <a:gd name="connsiteY9124" fmla="*/ 607063 h 2191719"/>
              <a:gd name="connsiteX9125" fmla="*/ 910143 w 2046803"/>
              <a:gd name="connsiteY9125" fmla="*/ 607027 h 2191719"/>
              <a:gd name="connsiteX9126" fmla="*/ 910504 w 2046803"/>
              <a:gd name="connsiteY9126" fmla="*/ 607784 h 2191719"/>
              <a:gd name="connsiteX9127" fmla="*/ 911225 w 2046803"/>
              <a:gd name="connsiteY9127" fmla="*/ 608361 h 2191719"/>
              <a:gd name="connsiteX9128" fmla="*/ 912379 w 2046803"/>
              <a:gd name="connsiteY9128" fmla="*/ 608649 h 2191719"/>
              <a:gd name="connsiteX9129" fmla="*/ 912595 w 2046803"/>
              <a:gd name="connsiteY9129" fmla="*/ 608685 h 2191719"/>
              <a:gd name="connsiteX9130" fmla="*/ 913496 w 2046803"/>
              <a:gd name="connsiteY9130" fmla="*/ 609117 h 2191719"/>
              <a:gd name="connsiteX9131" fmla="*/ 913496 w 2046803"/>
              <a:gd name="connsiteY9131" fmla="*/ 609045 h 2191719"/>
              <a:gd name="connsiteX9132" fmla="*/ 912595 w 2046803"/>
              <a:gd name="connsiteY9132" fmla="*/ 608613 h 2191719"/>
              <a:gd name="connsiteX9133" fmla="*/ 911297 w 2046803"/>
              <a:gd name="connsiteY9133" fmla="*/ 608325 h 2191719"/>
              <a:gd name="connsiteX9134" fmla="*/ 910504 w 2046803"/>
              <a:gd name="connsiteY9134" fmla="*/ 607712 h 2191719"/>
              <a:gd name="connsiteX9135" fmla="*/ 899542 w 2046803"/>
              <a:gd name="connsiteY9135" fmla="*/ 603603 h 2191719"/>
              <a:gd name="connsiteX9136" fmla="*/ 899434 w 2046803"/>
              <a:gd name="connsiteY9136" fmla="*/ 603675 h 2191719"/>
              <a:gd name="connsiteX9137" fmla="*/ 899542 w 2046803"/>
              <a:gd name="connsiteY9137" fmla="*/ 603675 h 2191719"/>
              <a:gd name="connsiteX9138" fmla="*/ 900083 w 2046803"/>
              <a:gd name="connsiteY9138" fmla="*/ 603964 h 2191719"/>
              <a:gd name="connsiteX9139" fmla="*/ 901092 w 2046803"/>
              <a:gd name="connsiteY9139" fmla="*/ 605225 h 2191719"/>
              <a:gd name="connsiteX9140" fmla="*/ 901489 w 2046803"/>
              <a:gd name="connsiteY9140" fmla="*/ 605405 h 2191719"/>
              <a:gd name="connsiteX9141" fmla="*/ 901633 w 2046803"/>
              <a:gd name="connsiteY9141" fmla="*/ 605477 h 2191719"/>
              <a:gd name="connsiteX9142" fmla="*/ 902571 w 2046803"/>
              <a:gd name="connsiteY9142" fmla="*/ 606054 h 2191719"/>
              <a:gd name="connsiteX9143" fmla="*/ 903941 w 2046803"/>
              <a:gd name="connsiteY9143" fmla="*/ 607027 h 2191719"/>
              <a:gd name="connsiteX9144" fmla="*/ 904987 w 2046803"/>
              <a:gd name="connsiteY9144" fmla="*/ 607676 h 2191719"/>
              <a:gd name="connsiteX9145" fmla="*/ 905419 w 2046803"/>
              <a:gd name="connsiteY9145" fmla="*/ 607820 h 2191719"/>
              <a:gd name="connsiteX9146" fmla="*/ 905888 w 2046803"/>
              <a:gd name="connsiteY9146" fmla="*/ 608000 h 2191719"/>
              <a:gd name="connsiteX9147" fmla="*/ 906032 w 2046803"/>
              <a:gd name="connsiteY9147" fmla="*/ 608000 h 2191719"/>
              <a:gd name="connsiteX9148" fmla="*/ 904987 w 2046803"/>
              <a:gd name="connsiteY9148" fmla="*/ 607604 h 2191719"/>
              <a:gd name="connsiteX9149" fmla="*/ 903941 w 2046803"/>
              <a:gd name="connsiteY9149" fmla="*/ 606955 h 2191719"/>
              <a:gd name="connsiteX9150" fmla="*/ 902571 w 2046803"/>
              <a:gd name="connsiteY9150" fmla="*/ 605982 h 2191719"/>
              <a:gd name="connsiteX9151" fmla="*/ 901633 w 2046803"/>
              <a:gd name="connsiteY9151" fmla="*/ 605405 h 2191719"/>
              <a:gd name="connsiteX9152" fmla="*/ 901092 w 2046803"/>
              <a:gd name="connsiteY9152" fmla="*/ 605189 h 2191719"/>
              <a:gd name="connsiteX9153" fmla="*/ 900083 w 2046803"/>
              <a:gd name="connsiteY9153" fmla="*/ 603892 h 2191719"/>
              <a:gd name="connsiteX9154" fmla="*/ 1397036 w 2046803"/>
              <a:gd name="connsiteY9154" fmla="*/ 599783 h 2191719"/>
              <a:gd name="connsiteX9155" fmla="*/ 1396423 w 2046803"/>
              <a:gd name="connsiteY9155" fmla="*/ 600396 h 2191719"/>
              <a:gd name="connsiteX9156" fmla="*/ 1395882 w 2046803"/>
              <a:gd name="connsiteY9156" fmla="*/ 601549 h 2191719"/>
              <a:gd name="connsiteX9157" fmla="*/ 1395233 w 2046803"/>
              <a:gd name="connsiteY9157" fmla="*/ 602306 h 2191719"/>
              <a:gd name="connsiteX9158" fmla="*/ 1394259 w 2046803"/>
              <a:gd name="connsiteY9158" fmla="*/ 602522 h 2191719"/>
              <a:gd name="connsiteX9159" fmla="*/ 1393214 w 2046803"/>
              <a:gd name="connsiteY9159" fmla="*/ 602306 h 2191719"/>
              <a:gd name="connsiteX9160" fmla="*/ 1394223 w 2046803"/>
              <a:gd name="connsiteY9160" fmla="*/ 602522 h 2191719"/>
              <a:gd name="connsiteX9161" fmla="*/ 1394259 w 2046803"/>
              <a:gd name="connsiteY9161" fmla="*/ 602522 h 2191719"/>
              <a:gd name="connsiteX9162" fmla="*/ 1395305 w 2046803"/>
              <a:gd name="connsiteY9162" fmla="*/ 602306 h 2191719"/>
              <a:gd name="connsiteX9163" fmla="*/ 1395918 w 2046803"/>
              <a:gd name="connsiteY9163" fmla="*/ 601585 h 2191719"/>
              <a:gd name="connsiteX9164" fmla="*/ 1396423 w 2046803"/>
              <a:gd name="connsiteY9164" fmla="*/ 600468 h 2191719"/>
              <a:gd name="connsiteX9165" fmla="*/ 1396495 w 2046803"/>
              <a:gd name="connsiteY9165" fmla="*/ 600432 h 2191719"/>
              <a:gd name="connsiteX9166" fmla="*/ 1397072 w 2046803"/>
              <a:gd name="connsiteY9166" fmla="*/ 599783 h 2191719"/>
              <a:gd name="connsiteX9167" fmla="*/ 1390005 w 2046803"/>
              <a:gd name="connsiteY9167" fmla="*/ 599278 h 2191719"/>
              <a:gd name="connsiteX9168" fmla="*/ 1389356 w 2046803"/>
              <a:gd name="connsiteY9168" fmla="*/ 599783 h 2191719"/>
              <a:gd name="connsiteX9169" fmla="*/ 1388202 w 2046803"/>
              <a:gd name="connsiteY9169" fmla="*/ 599891 h 2191719"/>
              <a:gd name="connsiteX9170" fmla="*/ 1387805 w 2046803"/>
              <a:gd name="connsiteY9170" fmla="*/ 600324 h 2191719"/>
              <a:gd name="connsiteX9171" fmla="*/ 1386759 w 2046803"/>
              <a:gd name="connsiteY9171" fmla="*/ 600215 h 2191719"/>
              <a:gd name="connsiteX9172" fmla="*/ 1386723 w 2046803"/>
              <a:gd name="connsiteY9172" fmla="*/ 600215 h 2191719"/>
              <a:gd name="connsiteX9173" fmla="*/ 1386182 w 2046803"/>
              <a:gd name="connsiteY9173" fmla="*/ 600504 h 2191719"/>
              <a:gd name="connsiteX9174" fmla="*/ 1385714 w 2046803"/>
              <a:gd name="connsiteY9174" fmla="*/ 600360 h 2191719"/>
              <a:gd name="connsiteX9175" fmla="*/ 1386218 w 2046803"/>
              <a:gd name="connsiteY9175" fmla="*/ 600540 h 2191719"/>
              <a:gd name="connsiteX9176" fmla="*/ 1386759 w 2046803"/>
              <a:gd name="connsiteY9176" fmla="*/ 600215 h 2191719"/>
              <a:gd name="connsiteX9177" fmla="*/ 1387769 w 2046803"/>
              <a:gd name="connsiteY9177" fmla="*/ 600324 h 2191719"/>
              <a:gd name="connsiteX9178" fmla="*/ 1387805 w 2046803"/>
              <a:gd name="connsiteY9178" fmla="*/ 600324 h 2191719"/>
              <a:gd name="connsiteX9179" fmla="*/ 1388238 w 2046803"/>
              <a:gd name="connsiteY9179" fmla="*/ 599891 h 2191719"/>
              <a:gd name="connsiteX9180" fmla="*/ 1389392 w 2046803"/>
              <a:gd name="connsiteY9180" fmla="*/ 599783 h 2191719"/>
              <a:gd name="connsiteX9181" fmla="*/ 1390041 w 2046803"/>
              <a:gd name="connsiteY9181" fmla="*/ 599278 h 2191719"/>
              <a:gd name="connsiteX9182" fmla="*/ 1403887 w 2046803"/>
              <a:gd name="connsiteY9182" fmla="*/ 598630 h 2191719"/>
              <a:gd name="connsiteX9183" fmla="*/ 1402841 w 2046803"/>
              <a:gd name="connsiteY9183" fmla="*/ 599747 h 2191719"/>
              <a:gd name="connsiteX9184" fmla="*/ 1402192 w 2046803"/>
              <a:gd name="connsiteY9184" fmla="*/ 599747 h 2191719"/>
              <a:gd name="connsiteX9185" fmla="*/ 1401687 w 2046803"/>
              <a:gd name="connsiteY9185" fmla="*/ 600179 h 2191719"/>
              <a:gd name="connsiteX9186" fmla="*/ 1401038 w 2046803"/>
              <a:gd name="connsiteY9186" fmla="*/ 600504 h 2191719"/>
              <a:gd name="connsiteX9187" fmla="*/ 1400209 w 2046803"/>
              <a:gd name="connsiteY9187" fmla="*/ 600288 h 2191719"/>
              <a:gd name="connsiteX9188" fmla="*/ 1398767 w 2046803"/>
              <a:gd name="connsiteY9188" fmla="*/ 600288 h 2191719"/>
              <a:gd name="connsiteX9189" fmla="*/ 1398767 w 2046803"/>
              <a:gd name="connsiteY9189" fmla="*/ 600324 h 2191719"/>
              <a:gd name="connsiteX9190" fmla="*/ 1400245 w 2046803"/>
              <a:gd name="connsiteY9190" fmla="*/ 600324 h 2191719"/>
              <a:gd name="connsiteX9191" fmla="*/ 1401074 w 2046803"/>
              <a:gd name="connsiteY9191" fmla="*/ 600540 h 2191719"/>
              <a:gd name="connsiteX9192" fmla="*/ 1401723 w 2046803"/>
              <a:gd name="connsiteY9192" fmla="*/ 600215 h 2191719"/>
              <a:gd name="connsiteX9193" fmla="*/ 1402228 w 2046803"/>
              <a:gd name="connsiteY9193" fmla="*/ 599783 h 2191719"/>
              <a:gd name="connsiteX9194" fmla="*/ 1402841 w 2046803"/>
              <a:gd name="connsiteY9194" fmla="*/ 599783 h 2191719"/>
              <a:gd name="connsiteX9195" fmla="*/ 1403887 w 2046803"/>
              <a:gd name="connsiteY9195" fmla="*/ 598666 h 2191719"/>
              <a:gd name="connsiteX9196" fmla="*/ 1381567 w 2046803"/>
              <a:gd name="connsiteY9196" fmla="*/ 598630 h 2191719"/>
              <a:gd name="connsiteX9197" fmla="*/ 1379728 w 2046803"/>
              <a:gd name="connsiteY9197" fmla="*/ 598738 h 2191719"/>
              <a:gd name="connsiteX9198" fmla="*/ 1379728 w 2046803"/>
              <a:gd name="connsiteY9198" fmla="*/ 598774 h 2191719"/>
              <a:gd name="connsiteX9199" fmla="*/ 1381603 w 2046803"/>
              <a:gd name="connsiteY9199" fmla="*/ 598666 h 2191719"/>
              <a:gd name="connsiteX9200" fmla="*/ 1403887 w 2046803"/>
              <a:gd name="connsiteY9200" fmla="*/ 598197 h 2191719"/>
              <a:gd name="connsiteX9201" fmla="*/ 1403887 w 2046803"/>
              <a:gd name="connsiteY9201" fmla="*/ 598269 h 2191719"/>
              <a:gd name="connsiteX9202" fmla="*/ 1403923 w 2046803"/>
              <a:gd name="connsiteY9202" fmla="*/ 598269 h 2191719"/>
              <a:gd name="connsiteX9203" fmla="*/ 1403923 w 2046803"/>
              <a:gd name="connsiteY9203" fmla="*/ 598197 h 2191719"/>
              <a:gd name="connsiteX9204" fmla="*/ 1405618 w 2046803"/>
              <a:gd name="connsiteY9204" fmla="*/ 597657 h 2191719"/>
              <a:gd name="connsiteX9205" fmla="*/ 1404824 w 2046803"/>
              <a:gd name="connsiteY9205" fmla="*/ 598197 h 2191719"/>
              <a:gd name="connsiteX9206" fmla="*/ 1404897 w 2046803"/>
              <a:gd name="connsiteY9206" fmla="*/ 598197 h 2191719"/>
              <a:gd name="connsiteX9207" fmla="*/ 1405618 w 2046803"/>
              <a:gd name="connsiteY9207" fmla="*/ 597693 h 2191719"/>
              <a:gd name="connsiteX9208" fmla="*/ 1406086 w 2046803"/>
              <a:gd name="connsiteY9208" fmla="*/ 597693 h 2191719"/>
              <a:gd name="connsiteX9209" fmla="*/ 1406086 w 2046803"/>
              <a:gd name="connsiteY9209" fmla="*/ 597657 h 2191719"/>
              <a:gd name="connsiteX9210" fmla="*/ 1433599 w 2046803"/>
              <a:gd name="connsiteY9210" fmla="*/ 595062 h 2191719"/>
              <a:gd name="connsiteX9211" fmla="*/ 1432950 w 2046803"/>
              <a:gd name="connsiteY9211" fmla="*/ 595458 h 2191719"/>
              <a:gd name="connsiteX9212" fmla="*/ 1432012 w 2046803"/>
              <a:gd name="connsiteY9212" fmla="*/ 595458 h 2191719"/>
              <a:gd name="connsiteX9213" fmla="*/ 1432012 w 2046803"/>
              <a:gd name="connsiteY9213" fmla="*/ 595494 h 2191719"/>
              <a:gd name="connsiteX9214" fmla="*/ 1432986 w 2046803"/>
              <a:gd name="connsiteY9214" fmla="*/ 595494 h 2191719"/>
              <a:gd name="connsiteX9215" fmla="*/ 1433635 w 2046803"/>
              <a:gd name="connsiteY9215" fmla="*/ 595098 h 2191719"/>
              <a:gd name="connsiteX9216" fmla="*/ 1434212 w 2046803"/>
              <a:gd name="connsiteY9216" fmla="*/ 595098 h 2191719"/>
              <a:gd name="connsiteX9217" fmla="*/ 1434212 w 2046803"/>
              <a:gd name="connsiteY9217" fmla="*/ 595062 h 2191719"/>
              <a:gd name="connsiteX9218" fmla="*/ 1414452 w 2046803"/>
              <a:gd name="connsiteY9218" fmla="*/ 594449 h 2191719"/>
              <a:gd name="connsiteX9219" fmla="*/ 1413551 w 2046803"/>
              <a:gd name="connsiteY9219" fmla="*/ 594954 h 2191719"/>
              <a:gd name="connsiteX9220" fmla="*/ 1412433 w 2046803"/>
              <a:gd name="connsiteY9220" fmla="*/ 594954 h 2191719"/>
              <a:gd name="connsiteX9221" fmla="*/ 1411243 w 2046803"/>
              <a:gd name="connsiteY9221" fmla="*/ 595458 h 2191719"/>
              <a:gd name="connsiteX9222" fmla="*/ 1410702 w 2046803"/>
              <a:gd name="connsiteY9222" fmla="*/ 595999 h 2191719"/>
              <a:gd name="connsiteX9223" fmla="*/ 1409584 w 2046803"/>
              <a:gd name="connsiteY9223" fmla="*/ 596539 h 2191719"/>
              <a:gd name="connsiteX9224" fmla="*/ 1408214 w 2046803"/>
              <a:gd name="connsiteY9224" fmla="*/ 597548 h 2191719"/>
              <a:gd name="connsiteX9225" fmla="*/ 1407493 w 2046803"/>
              <a:gd name="connsiteY9225" fmla="*/ 598197 h 2191719"/>
              <a:gd name="connsiteX9226" fmla="*/ 1406627 w 2046803"/>
              <a:gd name="connsiteY9226" fmla="*/ 598738 h 2191719"/>
              <a:gd name="connsiteX9227" fmla="*/ 1406663 w 2046803"/>
              <a:gd name="connsiteY9227" fmla="*/ 598738 h 2191719"/>
              <a:gd name="connsiteX9228" fmla="*/ 1407529 w 2046803"/>
              <a:gd name="connsiteY9228" fmla="*/ 598197 h 2191719"/>
              <a:gd name="connsiteX9229" fmla="*/ 1408250 w 2046803"/>
              <a:gd name="connsiteY9229" fmla="*/ 597548 h 2191719"/>
              <a:gd name="connsiteX9230" fmla="*/ 1409584 w 2046803"/>
              <a:gd name="connsiteY9230" fmla="*/ 596539 h 2191719"/>
              <a:gd name="connsiteX9231" fmla="*/ 1410810 w 2046803"/>
              <a:gd name="connsiteY9231" fmla="*/ 595999 h 2191719"/>
              <a:gd name="connsiteX9232" fmla="*/ 1411243 w 2046803"/>
              <a:gd name="connsiteY9232" fmla="*/ 595530 h 2191719"/>
              <a:gd name="connsiteX9233" fmla="*/ 1411279 w 2046803"/>
              <a:gd name="connsiteY9233" fmla="*/ 595530 h 2191719"/>
              <a:gd name="connsiteX9234" fmla="*/ 1411279 w 2046803"/>
              <a:gd name="connsiteY9234" fmla="*/ 595494 h 2191719"/>
              <a:gd name="connsiteX9235" fmla="*/ 1412469 w 2046803"/>
              <a:gd name="connsiteY9235" fmla="*/ 594990 h 2191719"/>
              <a:gd name="connsiteX9236" fmla="*/ 1413587 w 2046803"/>
              <a:gd name="connsiteY9236" fmla="*/ 594990 h 2191719"/>
              <a:gd name="connsiteX9237" fmla="*/ 1417589 w 2046803"/>
              <a:gd name="connsiteY9237" fmla="*/ 593800 h 2191719"/>
              <a:gd name="connsiteX9238" fmla="*/ 1416724 w 2046803"/>
              <a:gd name="connsiteY9238" fmla="*/ 594449 h 2191719"/>
              <a:gd name="connsiteX9239" fmla="*/ 1416760 w 2046803"/>
              <a:gd name="connsiteY9239" fmla="*/ 594449 h 2191719"/>
              <a:gd name="connsiteX9240" fmla="*/ 1417625 w 2046803"/>
              <a:gd name="connsiteY9240" fmla="*/ 593800 h 2191719"/>
              <a:gd name="connsiteX9241" fmla="*/ 1446544 w 2046803"/>
              <a:gd name="connsiteY9241" fmla="*/ 592755 h 2191719"/>
              <a:gd name="connsiteX9242" fmla="*/ 1446652 w 2046803"/>
              <a:gd name="connsiteY9242" fmla="*/ 592755 h 2191719"/>
              <a:gd name="connsiteX9243" fmla="*/ 1447661 w 2046803"/>
              <a:gd name="connsiteY9243" fmla="*/ 592899 h 2191719"/>
              <a:gd name="connsiteX9244" fmla="*/ 1447661 w 2046803"/>
              <a:gd name="connsiteY9244" fmla="*/ 592863 h 2191719"/>
              <a:gd name="connsiteX9245" fmla="*/ 1446652 w 2046803"/>
              <a:gd name="connsiteY9245" fmla="*/ 592755 h 2191719"/>
              <a:gd name="connsiteX9246" fmla="*/ 1424945 w 2046803"/>
              <a:gd name="connsiteY9246" fmla="*/ 592359 h 2191719"/>
              <a:gd name="connsiteX9247" fmla="*/ 1423863 w 2046803"/>
              <a:gd name="connsiteY9247" fmla="*/ 593368 h 2191719"/>
              <a:gd name="connsiteX9248" fmla="*/ 1423358 w 2046803"/>
              <a:gd name="connsiteY9248" fmla="*/ 594341 h 2191719"/>
              <a:gd name="connsiteX9249" fmla="*/ 1422421 w 2046803"/>
              <a:gd name="connsiteY9249" fmla="*/ 594845 h 2191719"/>
              <a:gd name="connsiteX9250" fmla="*/ 1421087 w 2046803"/>
              <a:gd name="connsiteY9250" fmla="*/ 594954 h 2191719"/>
              <a:gd name="connsiteX9251" fmla="*/ 1421087 w 2046803"/>
              <a:gd name="connsiteY9251" fmla="*/ 594990 h 2191719"/>
              <a:gd name="connsiteX9252" fmla="*/ 1422457 w 2046803"/>
              <a:gd name="connsiteY9252" fmla="*/ 594881 h 2191719"/>
              <a:gd name="connsiteX9253" fmla="*/ 1423394 w 2046803"/>
              <a:gd name="connsiteY9253" fmla="*/ 594341 h 2191719"/>
              <a:gd name="connsiteX9254" fmla="*/ 1423899 w 2046803"/>
              <a:gd name="connsiteY9254" fmla="*/ 593368 h 2191719"/>
              <a:gd name="connsiteX9255" fmla="*/ 1424981 w 2046803"/>
              <a:gd name="connsiteY9255" fmla="*/ 592359 h 2191719"/>
              <a:gd name="connsiteX9256" fmla="*/ 1443875 w 2046803"/>
              <a:gd name="connsiteY9256" fmla="*/ 592142 h 2191719"/>
              <a:gd name="connsiteX9257" fmla="*/ 1442830 w 2046803"/>
              <a:gd name="connsiteY9257" fmla="*/ 592755 h 2191719"/>
              <a:gd name="connsiteX9258" fmla="*/ 1441532 w 2046803"/>
              <a:gd name="connsiteY9258" fmla="*/ 593368 h 2191719"/>
              <a:gd name="connsiteX9259" fmla="*/ 1440486 w 2046803"/>
              <a:gd name="connsiteY9259" fmla="*/ 594665 h 2191719"/>
              <a:gd name="connsiteX9260" fmla="*/ 1439548 w 2046803"/>
              <a:gd name="connsiteY9260" fmla="*/ 595458 h 2191719"/>
              <a:gd name="connsiteX9261" fmla="*/ 1438611 w 2046803"/>
              <a:gd name="connsiteY9261" fmla="*/ 595458 h 2191719"/>
              <a:gd name="connsiteX9262" fmla="*/ 1436556 w 2046803"/>
              <a:gd name="connsiteY9262" fmla="*/ 595566 h 2191719"/>
              <a:gd name="connsiteX9263" fmla="*/ 1435257 w 2046803"/>
              <a:gd name="connsiteY9263" fmla="*/ 595458 h 2191719"/>
              <a:gd name="connsiteX9264" fmla="*/ 1435294 w 2046803"/>
              <a:gd name="connsiteY9264" fmla="*/ 595494 h 2191719"/>
              <a:gd name="connsiteX9265" fmla="*/ 1436592 w 2046803"/>
              <a:gd name="connsiteY9265" fmla="*/ 595602 h 2191719"/>
              <a:gd name="connsiteX9266" fmla="*/ 1438647 w 2046803"/>
              <a:gd name="connsiteY9266" fmla="*/ 595494 h 2191719"/>
              <a:gd name="connsiteX9267" fmla="*/ 1439584 w 2046803"/>
              <a:gd name="connsiteY9267" fmla="*/ 595494 h 2191719"/>
              <a:gd name="connsiteX9268" fmla="*/ 1440558 w 2046803"/>
              <a:gd name="connsiteY9268" fmla="*/ 594665 h 2191719"/>
              <a:gd name="connsiteX9269" fmla="*/ 1441568 w 2046803"/>
              <a:gd name="connsiteY9269" fmla="*/ 593368 h 2191719"/>
              <a:gd name="connsiteX9270" fmla="*/ 1442866 w 2046803"/>
              <a:gd name="connsiteY9270" fmla="*/ 592791 h 2191719"/>
              <a:gd name="connsiteX9271" fmla="*/ 1443911 w 2046803"/>
              <a:gd name="connsiteY9271" fmla="*/ 592142 h 2191719"/>
              <a:gd name="connsiteX9272" fmla="*/ 1444056 w 2046803"/>
              <a:gd name="connsiteY9272" fmla="*/ 592142 h 2191719"/>
              <a:gd name="connsiteX9273" fmla="*/ 1445967 w 2046803"/>
              <a:gd name="connsiteY9273" fmla="*/ 592359 h 2191719"/>
              <a:gd name="connsiteX9274" fmla="*/ 1445967 w 2046803"/>
              <a:gd name="connsiteY9274" fmla="*/ 592323 h 2191719"/>
              <a:gd name="connsiteX9275" fmla="*/ 1444056 w 2046803"/>
              <a:gd name="connsiteY9275" fmla="*/ 592142 h 2191719"/>
              <a:gd name="connsiteX9276" fmla="*/ 840551 w 2046803"/>
              <a:gd name="connsiteY9276" fmla="*/ 584898 h 2191719"/>
              <a:gd name="connsiteX9277" fmla="*/ 840839 w 2046803"/>
              <a:gd name="connsiteY9277" fmla="*/ 585727 h 2191719"/>
              <a:gd name="connsiteX9278" fmla="*/ 840948 w 2046803"/>
              <a:gd name="connsiteY9278" fmla="*/ 586016 h 2191719"/>
              <a:gd name="connsiteX9279" fmla="*/ 842426 w 2046803"/>
              <a:gd name="connsiteY9279" fmla="*/ 587890 h 2191719"/>
              <a:gd name="connsiteX9280" fmla="*/ 840984 w 2046803"/>
              <a:gd name="connsiteY9280" fmla="*/ 586016 h 2191719"/>
              <a:gd name="connsiteX9281" fmla="*/ 840948 w 2046803"/>
              <a:gd name="connsiteY9281" fmla="*/ 583925 h 2191719"/>
              <a:gd name="connsiteX9282" fmla="*/ 840551 w 2046803"/>
              <a:gd name="connsiteY9282" fmla="*/ 584826 h 2191719"/>
              <a:gd name="connsiteX9283" fmla="*/ 840551 w 2046803"/>
              <a:gd name="connsiteY9283" fmla="*/ 584898 h 2191719"/>
              <a:gd name="connsiteX9284" fmla="*/ 840551 w 2046803"/>
              <a:gd name="connsiteY9284" fmla="*/ 584826 h 2191719"/>
              <a:gd name="connsiteX9285" fmla="*/ 840948 w 2046803"/>
              <a:gd name="connsiteY9285" fmla="*/ 583997 h 2191719"/>
              <a:gd name="connsiteX9286" fmla="*/ 827606 w 2046803"/>
              <a:gd name="connsiteY9286" fmla="*/ 582844 h 2191719"/>
              <a:gd name="connsiteX9287" fmla="*/ 827606 w 2046803"/>
              <a:gd name="connsiteY9287" fmla="*/ 582880 h 2191719"/>
              <a:gd name="connsiteX9288" fmla="*/ 830310 w 2046803"/>
              <a:gd name="connsiteY9288" fmla="*/ 582880 h 2191719"/>
              <a:gd name="connsiteX9289" fmla="*/ 830346 w 2046803"/>
              <a:gd name="connsiteY9289" fmla="*/ 582844 h 2191719"/>
              <a:gd name="connsiteX9290" fmla="*/ 826416 w 2046803"/>
              <a:gd name="connsiteY9290" fmla="*/ 579240 h 2191719"/>
              <a:gd name="connsiteX9291" fmla="*/ 825911 w 2046803"/>
              <a:gd name="connsiteY9291" fmla="*/ 580754 h 2191719"/>
              <a:gd name="connsiteX9292" fmla="*/ 825370 w 2046803"/>
              <a:gd name="connsiteY9292" fmla="*/ 582051 h 2191719"/>
              <a:gd name="connsiteX9293" fmla="*/ 825370 w 2046803"/>
              <a:gd name="connsiteY9293" fmla="*/ 582123 h 2191719"/>
              <a:gd name="connsiteX9294" fmla="*/ 825911 w 2046803"/>
              <a:gd name="connsiteY9294" fmla="*/ 580826 h 2191719"/>
              <a:gd name="connsiteX9295" fmla="*/ 826416 w 2046803"/>
              <a:gd name="connsiteY9295" fmla="*/ 579276 h 2191719"/>
              <a:gd name="connsiteX9296" fmla="*/ 837270 w 2046803"/>
              <a:gd name="connsiteY9296" fmla="*/ 578627 h 2191719"/>
              <a:gd name="connsiteX9297" fmla="*/ 837270 w 2046803"/>
              <a:gd name="connsiteY9297" fmla="*/ 578663 h 2191719"/>
              <a:gd name="connsiteX9298" fmla="*/ 837594 w 2046803"/>
              <a:gd name="connsiteY9298" fmla="*/ 578663 h 2191719"/>
              <a:gd name="connsiteX9299" fmla="*/ 838207 w 2046803"/>
              <a:gd name="connsiteY9299" fmla="*/ 579492 h 2191719"/>
              <a:gd name="connsiteX9300" fmla="*/ 840118 w 2046803"/>
              <a:gd name="connsiteY9300" fmla="*/ 581402 h 2191719"/>
              <a:gd name="connsiteX9301" fmla="*/ 840948 w 2046803"/>
              <a:gd name="connsiteY9301" fmla="*/ 582844 h 2191719"/>
              <a:gd name="connsiteX9302" fmla="*/ 840948 w 2046803"/>
              <a:gd name="connsiteY9302" fmla="*/ 582880 h 2191719"/>
              <a:gd name="connsiteX9303" fmla="*/ 840984 w 2046803"/>
              <a:gd name="connsiteY9303" fmla="*/ 582916 h 2191719"/>
              <a:gd name="connsiteX9304" fmla="*/ 840984 w 2046803"/>
              <a:gd name="connsiteY9304" fmla="*/ 582844 h 2191719"/>
              <a:gd name="connsiteX9305" fmla="*/ 840118 w 2046803"/>
              <a:gd name="connsiteY9305" fmla="*/ 581402 h 2191719"/>
              <a:gd name="connsiteX9306" fmla="*/ 838243 w 2046803"/>
              <a:gd name="connsiteY9306" fmla="*/ 579492 h 2191719"/>
              <a:gd name="connsiteX9307" fmla="*/ 837594 w 2046803"/>
              <a:gd name="connsiteY9307" fmla="*/ 578627 h 2191719"/>
              <a:gd name="connsiteX9308" fmla="*/ 805142 w 2046803"/>
              <a:gd name="connsiteY9308" fmla="*/ 576141 h 2191719"/>
              <a:gd name="connsiteX9309" fmla="*/ 805142 w 2046803"/>
              <a:gd name="connsiteY9309" fmla="*/ 576213 h 2191719"/>
              <a:gd name="connsiteX9310" fmla="*/ 805394 w 2046803"/>
              <a:gd name="connsiteY9310" fmla="*/ 576609 h 2191719"/>
              <a:gd name="connsiteX9311" fmla="*/ 805394 w 2046803"/>
              <a:gd name="connsiteY9311" fmla="*/ 576537 h 2191719"/>
              <a:gd name="connsiteX9312" fmla="*/ 835827 w 2046803"/>
              <a:gd name="connsiteY9312" fmla="*/ 575744 h 2191719"/>
              <a:gd name="connsiteX9313" fmla="*/ 835827 w 2046803"/>
              <a:gd name="connsiteY9313" fmla="*/ 575780 h 2191719"/>
              <a:gd name="connsiteX9314" fmla="*/ 835863 w 2046803"/>
              <a:gd name="connsiteY9314" fmla="*/ 575888 h 2191719"/>
              <a:gd name="connsiteX9315" fmla="*/ 836368 w 2046803"/>
              <a:gd name="connsiteY9315" fmla="*/ 576609 h 2191719"/>
              <a:gd name="connsiteX9316" fmla="*/ 836440 w 2046803"/>
              <a:gd name="connsiteY9316" fmla="*/ 576717 h 2191719"/>
              <a:gd name="connsiteX9317" fmla="*/ 837270 w 2046803"/>
              <a:gd name="connsiteY9317" fmla="*/ 577510 h 2191719"/>
              <a:gd name="connsiteX9318" fmla="*/ 836368 w 2046803"/>
              <a:gd name="connsiteY9318" fmla="*/ 576537 h 2191719"/>
              <a:gd name="connsiteX9319" fmla="*/ 836296 w 2046803"/>
              <a:gd name="connsiteY9319" fmla="*/ 574086 h 2191719"/>
              <a:gd name="connsiteX9320" fmla="*/ 835791 w 2046803"/>
              <a:gd name="connsiteY9320" fmla="*/ 575744 h 2191719"/>
              <a:gd name="connsiteX9321" fmla="*/ 836332 w 2046803"/>
              <a:gd name="connsiteY9321" fmla="*/ 574086 h 2191719"/>
              <a:gd name="connsiteX9322" fmla="*/ 835899 w 2046803"/>
              <a:gd name="connsiteY9322" fmla="*/ 573221 h 2191719"/>
              <a:gd name="connsiteX9323" fmla="*/ 835899 w 2046803"/>
              <a:gd name="connsiteY9323" fmla="*/ 573257 h 2191719"/>
              <a:gd name="connsiteX9324" fmla="*/ 835935 w 2046803"/>
              <a:gd name="connsiteY9324" fmla="*/ 573257 h 2191719"/>
              <a:gd name="connsiteX9325" fmla="*/ 836332 w 2046803"/>
              <a:gd name="connsiteY9325" fmla="*/ 574086 h 2191719"/>
              <a:gd name="connsiteX9326" fmla="*/ 836368 w 2046803"/>
              <a:gd name="connsiteY9326" fmla="*/ 574050 h 2191719"/>
              <a:gd name="connsiteX9327" fmla="*/ 835935 w 2046803"/>
              <a:gd name="connsiteY9327" fmla="*/ 573221 h 2191719"/>
              <a:gd name="connsiteX9328" fmla="*/ 823531 w 2046803"/>
              <a:gd name="connsiteY9328" fmla="*/ 572933 h 2191719"/>
              <a:gd name="connsiteX9329" fmla="*/ 823531 w 2046803"/>
              <a:gd name="connsiteY9329" fmla="*/ 572969 h 2191719"/>
              <a:gd name="connsiteX9330" fmla="*/ 824108 w 2046803"/>
              <a:gd name="connsiteY9330" fmla="*/ 573870 h 2191719"/>
              <a:gd name="connsiteX9331" fmla="*/ 824541 w 2046803"/>
              <a:gd name="connsiteY9331" fmla="*/ 575240 h 2191719"/>
              <a:gd name="connsiteX9332" fmla="*/ 825406 w 2046803"/>
              <a:gd name="connsiteY9332" fmla="*/ 576969 h 2191719"/>
              <a:gd name="connsiteX9333" fmla="*/ 825803 w 2046803"/>
              <a:gd name="connsiteY9333" fmla="*/ 578303 h 2191719"/>
              <a:gd name="connsiteX9334" fmla="*/ 826416 w 2046803"/>
              <a:gd name="connsiteY9334" fmla="*/ 579204 h 2191719"/>
              <a:gd name="connsiteX9335" fmla="*/ 826452 w 2046803"/>
              <a:gd name="connsiteY9335" fmla="*/ 579240 h 2191719"/>
              <a:gd name="connsiteX9336" fmla="*/ 826452 w 2046803"/>
              <a:gd name="connsiteY9336" fmla="*/ 579204 h 2191719"/>
              <a:gd name="connsiteX9337" fmla="*/ 825839 w 2046803"/>
              <a:gd name="connsiteY9337" fmla="*/ 578267 h 2191719"/>
              <a:gd name="connsiteX9338" fmla="*/ 825406 w 2046803"/>
              <a:gd name="connsiteY9338" fmla="*/ 576897 h 2191719"/>
              <a:gd name="connsiteX9339" fmla="*/ 824541 w 2046803"/>
              <a:gd name="connsiteY9339" fmla="*/ 575203 h 2191719"/>
              <a:gd name="connsiteX9340" fmla="*/ 824108 w 2046803"/>
              <a:gd name="connsiteY9340" fmla="*/ 573870 h 2191719"/>
              <a:gd name="connsiteX9341" fmla="*/ 805106 w 2046803"/>
              <a:gd name="connsiteY9341" fmla="*/ 572681 h 2191719"/>
              <a:gd name="connsiteX9342" fmla="*/ 805142 w 2046803"/>
              <a:gd name="connsiteY9342" fmla="*/ 572789 h 2191719"/>
              <a:gd name="connsiteX9343" fmla="*/ 805394 w 2046803"/>
              <a:gd name="connsiteY9343" fmla="*/ 573149 h 2191719"/>
              <a:gd name="connsiteX9344" fmla="*/ 805394 w 2046803"/>
              <a:gd name="connsiteY9344" fmla="*/ 573077 h 2191719"/>
              <a:gd name="connsiteX9345" fmla="*/ 803591 w 2046803"/>
              <a:gd name="connsiteY9345" fmla="*/ 570014 h 2191719"/>
              <a:gd name="connsiteX9346" fmla="*/ 803627 w 2046803"/>
              <a:gd name="connsiteY9346" fmla="*/ 570086 h 2191719"/>
              <a:gd name="connsiteX9347" fmla="*/ 803844 w 2046803"/>
              <a:gd name="connsiteY9347" fmla="*/ 570086 h 2191719"/>
              <a:gd name="connsiteX9348" fmla="*/ 804312 w 2046803"/>
              <a:gd name="connsiteY9348" fmla="*/ 570518 h 2191719"/>
              <a:gd name="connsiteX9349" fmla="*/ 804853 w 2046803"/>
              <a:gd name="connsiteY9349" fmla="*/ 571131 h 2191719"/>
              <a:gd name="connsiteX9350" fmla="*/ 804853 w 2046803"/>
              <a:gd name="connsiteY9350" fmla="*/ 571239 h 2191719"/>
              <a:gd name="connsiteX9351" fmla="*/ 804889 w 2046803"/>
              <a:gd name="connsiteY9351" fmla="*/ 571275 h 2191719"/>
              <a:gd name="connsiteX9352" fmla="*/ 804853 w 2046803"/>
              <a:gd name="connsiteY9352" fmla="*/ 571095 h 2191719"/>
              <a:gd name="connsiteX9353" fmla="*/ 804312 w 2046803"/>
              <a:gd name="connsiteY9353" fmla="*/ 570446 h 2191719"/>
              <a:gd name="connsiteX9354" fmla="*/ 803844 w 2046803"/>
              <a:gd name="connsiteY9354" fmla="*/ 570014 h 2191719"/>
              <a:gd name="connsiteX9355" fmla="*/ 824938 w 2046803"/>
              <a:gd name="connsiteY9355" fmla="*/ 568969 h 2191719"/>
              <a:gd name="connsiteX9356" fmla="*/ 824902 w 2046803"/>
              <a:gd name="connsiteY9356" fmla="*/ 569005 h 2191719"/>
              <a:gd name="connsiteX9357" fmla="*/ 824505 w 2046803"/>
              <a:gd name="connsiteY9357" fmla="*/ 569689 h 2191719"/>
              <a:gd name="connsiteX9358" fmla="*/ 824000 w 2046803"/>
              <a:gd name="connsiteY9358" fmla="*/ 571131 h 2191719"/>
              <a:gd name="connsiteX9359" fmla="*/ 823495 w 2046803"/>
              <a:gd name="connsiteY9359" fmla="*/ 572897 h 2191719"/>
              <a:gd name="connsiteX9360" fmla="*/ 823495 w 2046803"/>
              <a:gd name="connsiteY9360" fmla="*/ 572933 h 2191719"/>
              <a:gd name="connsiteX9361" fmla="*/ 823784 w 2046803"/>
              <a:gd name="connsiteY9361" fmla="*/ 571996 h 2191719"/>
              <a:gd name="connsiteX9362" fmla="*/ 824000 w 2046803"/>
              <a:gd name="connsiteY9362" fmla="*/ 571131 h 2191719"/>
              <a:gd name="connsiteX9363" fmla="*/ 824325 w 2046803"/>
              <a:gd name="connsiteY9363" fmla="*/ 570302 h 2191719"/>
              <a:gd name="connsiteX9364" fmla="*/ 824505 w 2046803"/>
              <a:gd name="connsiteY9364" fmla="*/ 569725 h 2191719"/>
              <a:gd name="connsiteX9365" fmla="*/ 824541 w 2046803"/>
              <a:gd name="connsiteY9365" fmla="*/ 569689 h 2191719"/>
              <a:gd name="connsiteX9366" fmla="*/ 1269606 w 2046803"/>
              <a:gd name="connsiteY9366" fmla="*/ 553615 h 2191719"/>
              <a:gd name="connsiteX9367" fmla="*/ 1269534 w 2046803"/>
              <a:gd name="connsiteY9367" fmla="*/ 553651 h 2191719"/>
              <a:gd name="connsiteX9368" fmla="*/ 1269174 w 2046803"/>
              <a:gd name="connsiteY9368" fmla="*/ 553904 h 2191719"/>
              <a:gd name="connsiteX9369" fmla="*/ 1269534 w 2046803"/>
              <a:gd name="connsiteY9369" fmla="*/ 553651 h 2191719"/>
              <a:gd name="connsiteX9370" fmla="*/ 1270869 w 2046803"/>
              <a:gd name="connsiteY9370" fmla="*/ 553651 h 2191719"/>
              <a:gd name="connsiteX9371" fmla="*/ 1270941 w 2046803"/>
              <a:gd name="connsiteY9371" fmla="*/ 553687 h 2191719"/>
              <a:gd name="connsiteX9372" fmla="*/ 1271518 w 2046803"/>
              <a:gd name="connsiteY9372" fmla="*/ 554192 h 2191719"/>
              <a:gd name="connsiteX9373" fmla="*/ 1272347 w 2046803"/>
              <a:gd name="connsiteY9373" fmla="*/ 554192 h 2191719"/>
              <a:gd name="connsiteX9374" fmla="*/ 1272383 w 2046803"/>
              <a:gd name="connsiteY9374" fmla="*/ 554156 h 2191719"/>
              <a:gd name="connsiteX9375" fmla="*/ 1271590 w 2046803"/>
              <a:gd name="connsiteY9375" fmla="*/ 554156 h 2191719"/>
              <a:gd name="connsiteX9376" fmla="*/ 1270941 w 2046803"/>
              <a:gd name="connsiteY9376" fmla="*/ 553615 h 2191719"/>
              <a:gd name="connsiteX9377" fmla="*/ 1267768 w 2046803"/>
              <a:gd name="connsiteY9377" fmla="*/ 553075 h 2191719"/>
              <a:gd name="connsiteX9378" fmla="*/ 1267768 w 2046803"/>
              <a:gd name="connsiteY9378" fmla="*/ 553147 h 2191719"/>
              <a:gd name="connsiteX9379" fmla="*/ 1268417 w 2046803"/>
              <a:gd name="connsiteY9379" fmla="*/ 553687 h 2191719"/>
              <a:gd name="connsiteX9380" fmla="*/ 1268813 w 2046803"/>
              <a:gd name="connsiteY9380" fmla="*/ 554192 h 2191719"/>
              <a:gd name="connsiteX9381" fmla="*/ 1268849 w 2046803"/>
              <a:gd name="connsiteY9381" fmla="*/ 554156 h 2191719"/>
              <a:gd name="connsiteX9382" fmla="*/ 1268417 w 2046803"/>
              <a:gd name="connsiteY9382" fmla="*/ 553615 h 2191719"/>
              <a:gd name="connsiteX9383" fmla="*/ 1268236 w 2046803"/>
              <a:gd name="connsiteY9383" fmla="*/ 551453 h 2191719"/>
              <a:gd name="connsiteX9384" fmla="*/ 1267731 w 2046803"/>
              <a:gd name="connsiteY9384" fmla="*/ 552642 h 2191719"/>
              <a:gd name="connsiteX9385" fmla="*/ 1267731 w 2046803"/>
              <a:gd name="connsiteY9385" fmla="*/ 552714 h 2191719"/>
              <a:gd name="connsiteX9386" fmla="*/ 1267768 w 2046803"/>
              <a:gd name="connsiteY9386" fmla="*/ 552606 h 2191719"/>
              <a:gd name="connsiteX9387" fmla="*/ 1267948 w 2046803"/>
              <a:gd name="connsiteY9387" fmla="*/ 552210 h 2191719"/>
              <a:gd name="connsiteX9388" fmla="*/ 1268236 w 2046803"/>
              <a:gd name="connsiteY9388" fmla="*/ 551525 h 2191719"/>
              <a:gd name="connsiteX9389" fmla="*/ 1382252 w 2046803"/>
              <a:gd name="connsiteY9389" fmla="*/ 551020 h 2191719"/>
              <a:gd name="connsiteX9390" fmla="*/ 1382937 w 2046803"/>
              <a:gd name="connsiteY9390" fmla="*/ 551129 h 2191719"/>
              <a:gd name="connsiteX9391" fmla="*/ 1382937 w 2046803"/>
              <a:gd name="connsiteY9391" fmla="*/ 551093 h 2191719"/>
              <a:gd name="connsiteX9392" fmla="*/ 1267876 w 2046803"/>
              <a:gd name="connsiteY9392" fmla="*/ 548714 h 2191719"/>
              <a:gd name="connsiteX9393" fmla="*/ 1267876 w 2046803"/>
              <a:gd name="connsiteY9393" fmla="*/ 548786 h 2191719"/>
              <a:gd name="connsiteX9394" fmla="*/ 1268308 w 2046803"/>
              <a:gd name="connsiteY9394" fmla="*/ 549507 h 2191719"/>
              <a:gd name="connsiteX9395" fmla="*/ 1268308 w 2046803"/>
              <a:gd name="connsiteY9395" fmla="*/ 549435 h 2191719"/>
              <a:gd name="connsiteX9396" fmla="*/ 1267876 w 2046803"/>
              <a:gd name="connsiteY9396" fmla="*/ 547849 h 2191719"/>
              <a:gd name="connsiteX9397" fmla="*/ 1267804 w 2046803"/>
              <a:gd name="connsiteY9397" fmla="*/ 547885 h 2191719"/>
              <a:gd name="connsiteX9398" fmla="*/ 1267804 w 2046803"/>
              <a:gd name="connsiteY9398" fmla="*/ 547957 h 2191719"/>
              <a:gd name="connsiteX9399" fmla="*/ 1267876 w 2046803"/>
              <a:gd name="connsiteY9399" fmla="*/ 547921 h 2191719"/>
              <a:gd name="connsiteX9400" fmla="*/ 1352180 w 2046803"/>
              <a:gd name="connsiteY9400" fmla="*/ 542335 h 2191719"/>
              <a:gd name="connsiteX9401" fmla="*/ 1351170 w 2046803"/>
              <a:gd name="connsiteY9401" fmla="*/ 542443 h 2191719"/>
              <a:gd name="connsiteX9402" fmla="*/ 1351206 w 2046803"/>
              <a:gd name="connsiteY9402" fmla="*/ 542443 h 2191719"/>
              <a:gd name="connsiteX9403" fmla="*/ 1352216 w 2046803"/>
              <a:gd name="connsiteY9403" fmla="*/ 542335 h 2191719"/>
              <a:gd name="connsiteX9404" fmla="*/ 1357552 w 2046803"/>
              <a:gd name="connsiteY9404" fmla="*/ 541794 h 2191719"/>
              <a:gd name="connsiteX9405" fmla="*/ 1357336 w 2046803"/>
              <a:gd name="connsiteY9405" fmla="*/ 542443 h 2191719"/>
              <a:gd name="connsiteX9406" fmla="*/ 1354451 w 2046803"/>
              <a:gd name="connsiteY9406" fmla="*/ 542335 h 2191719"/>
              <a:gd name="connsiteX9407" fmla="*/ 1354415 w 2046803"/>
              <a:gd name="connsiteY9407" fmla="*/ 542335 h 2191719"/>
              <a:gd name="connsiteX9408" fmla="*/ 1353694 w 2046803"/>
              <a:gd name="connsiteY9408" fmla="*/ 542947 h 2191719"/>
              <a:gd name="connsiteX9409" fmla="*/ 1353730 w 2046803"/>
              <a:gd name="connsiteY9409" fmla="*/ 542947 h 2191719"/>
              <a:gd name="connsiteX9410" fmla="*/ 1354451 w 2046803"/>
              <a:gd name="connsiteY9410" fmla="*/ 542335 h 2191719"/>
              <a:gd name="connsiteX9411" fmla="*/ 1357336 w 2046803"/>
              <a:gd name="connsiteY9411" fmla="*/ 542443 h 2191719"/>
              <a:gd name="connsiteX9412" fmla="*/ 1357372 w 2046803"/>
              <a:gd name="connsiteY9412" fmla="*/ 542443 h 2191719"/>
              <a:gd name="connsiteX9413" fmla="*/ 1357552 w 2046803"/>
              <a:gd name="connsiteY9413" fmla="*/ 541866 h 2191719"/>
              <a:gd name="connsiteX9414" fmla="*/ 1259258 w 2046803"/>
              <a:gd name="connsiteY9414" fmla="*/ 541794 h 2191719"/>
              <a:gd name="connsiteX9415" fmla="*/ 1259258 w 2046803"/>
              <a:gd name="connsiteY9415" fmla="*/ 541866 h 2191719"/>
              <a:gd name="connsiteX9416" fmla="*/ 1259763 w 2046803"/>
              <a:gd name="connsiteY9416" fmla="*/ 542479 h 2191719"/>
              <a:gd name="connsiteX9417" fmla="*/ 1259871 w 2046803"/>
              <a:gd name="connsiteY9417" fmla="*/ 546119 h 2191719"/>
              <a:gd name="connsiteX9418" fmla="*/ 1260123 w 2046803"/>
              <a:gd name="connsiteY9418" fmla="*/ 546119 h 2191719"/>
              <a:gd name="connsiteX9419" fmla="*/ 1260195 w 2046803"/>
              <a:gd name="connsiteY9419" fmla="*/ 546155 h 2191719"/>
              <a:gd name="connsiteX9420" fmla="*/ 1260808 w 2046803"/>
              <a:gd name="connsiteY9420" fmla="*/ 546660 h 2191719"/>
              <a:gd name="connsiteX9421" fmla="*/ 1262755 w 2046803"/>
              <a:gd name="connsiteY9421" fmla="*/ 546732 h 2191719"/>
              <a:gd name="connsiteX9422" fmla="*/ 1262792 w 2046803"/>
              <a:gd name="connsiteY9422" fmla="*/ 546768 h 2191719"/>
              <a:gd name="connsiteX9423" fmla="*/ 1262828 w 2046803"/>
              <a:gd name="connsiteY9423" fmla="*/ 546768 h 2191719"/>
              <a:gd name="connsiteX9424" fmla="*/ 1263981 w 2046803"/>
              <a:gd name="connsiteY9424" fmla="*/ 547813 h 2191719"/>
              <a:gd name="connsiteX9425" fmla="*/ 1264017 w 2046803"/>
              <a:gd name="connsiteY9425" fmla="*/ 547813 h 2191719"/>
              <a:gd name="connsiteX9426" fmla="*/ 1264594 w 2046803"/>
              <a:gd name="connsiteY9426" fmla="*/ 547885 h 2191719"/>
              <a:gd name="connsiteX9427" fmla="*/ 1265171 w 2046803"/>
              <a:gd name="connsiteY9427" fmla="*/ 548209 h 2191719"/>
              <a:gd name="connsiteX9428" fmla="*/ 1266145 w 2046803"/>
              <a:gd name="connsiteY9428" fmla="*/ 548642 h 2191719"/>
              <a:gd name="connsiteX9429" fmla="*/ 1267191 w 2046803"/>
              <a:gd name="connsiteY9429" fmla="*/ 548317 h 2191719"/>
              <a:gd name="connsiteX9430" fmla="*/ 1267227 w 2046803"/>
              <a:gd name="connsiteY9430" fmla="*/ 548281 h 2191719"/>
              <a:gd name="connsiteX9431" fmla="*/ 1266181 w 2046803"/>
              <a:gd name="connsiteY9431" fmla="*/ 548606 h 2191719"/>
              <a:gd name="connsiteX9432" fmla="*/ 1265243 w 2046803"/>
              <a:gd name="connsiteY9432" fmla="*/ 548173 h 2191719"/>
              <a:gd name="connsiteX9433" fmla="*/ 1264630 w 2046803"/>
              <a:gd name="connsiteY9433" fmla="*/ 547849 h 2191719"/>
              <a:gd name="connsiteX9434" fmla="*/ 1263981 w 2046803"/>
              <a:gd name="connsiteY9434" fmla="*/ 547741 h 2191719"/>
              <a:gd name="connsiteX9435" fmla="*/ 1262828 w 2046803"/>
              <a:gd name="connsiteY9435" fmla="*/ 546696 h 2191719"/>
              <a:gd name="connsiteX9436" fmla="*/ 1260844 w 2046803"/>
              <a:gd name="connsiteY9436" fmla="*/ 546587 h 2191719"/>
              <a:gd name="connsiteX9437" fmla="*/ 1260195 w 2046803"/>
              <a:gd name="connsiteY9437" fmla="*/ 546083 h 2191719"/>
              <a:gd name="connsiteX9438" fmla="*/ 1259871 w 2046803"/>
              <a:gd name="connsiteY9438" fmla="*/ 546083 h 2191719"/>
              <a:gd name="connsiteX9439" fmla="*/ 1259763 w 2046803"/>
              <a:gd name="connsiteY9439" fmla="*/ 542443 h 2191719"/>
              <a:gd name="connsiteX9440" fmla="*/ 1279631 w 2046803"/>
              <a:gd name="connsiteY9440" fmla="*/ 541758 h 2191719"/>
              <a:gd name="connsiteX9441" fmla="*/ 1277972 w 2046803"/>
              <a:gd name="connsiteY9441" fmla="*/ 541866 h 2191719"/>
              <a:gd name="connsiteX9442" fmla="*/ 1277936 w 2046803"/>
              <a:gd name="connsiteY9442" fmla="*/ 541902 h 2191719"/>
              <a:gd name="connsiteX9443" fmla="*/ 1279559 w 2046803"/>
              <a:gd name="connsiteY9443" fmla="*/ 541830 h 2191719"/>
              <a:gd name="connsiteX9444" fmla="*/ 1279631 w 2046803"/>
              <a:gd name="connsiteY9444" fmla="*/ 541830 h 2191719"/>
              <a:gd name="connsiteX9445" fmla="*/ 1258609 w 2046803"/>
              <a:gd name="connsiteY9445" fmla="*/ 538947 h 2191719"/>
              <a:gd name="connsiteX9446" fmla="*/ 1258609 w 2046803"/>
              <a:gd name="connsiteY9446" fmla="*/ 539019 h 2191719"/>
              <a:gd name="connsiteX9447" fmla="*/ 1259258 w 2046803"/>
              <a:gd name="connsiteY9447" fmla="*/ 539956 h 2191719"/>
              <a:gd name="connsiteX9448" fmla="*/ 1259258 w 2046803"/>
              <a:gd name="connsiteY9448" fmla="*/ 539884 h 2191719"/>
              <a:gd name="connsiteX9449" fmla="*/ 1348646 w 2046803"/>
              <a:gd name="connsiteY9449" fmla="*/ 538118 h 2191719"/>
              <a:gd name="connsiteX9450" fmla="*/ 1347997 w 2046803"/>
              <a:gd name="connsiteY9450" fmla="*/ 538731 h 2191719"/>
              <a:gd name="connsiteX9451" fmla="*/ 1347889 w 2046803"/>
              <a:gd name="connsiteY9451" fmla="*/ 539596 h 2191719"/>
              <a:gd name="connsiteX9452" fmla="*/ 1347348 w 2046803"/>
              <a:gd name="connsiteY9452" fmla="*/ 540280 h 2191719"/>
              <a:gd name="connsiteX9453" fmla="*/ 1346014 w 2046803"/>
              <a:gd name="connsiteY9453" fmla="*/ 540244 h 2191719"/>
              <a:gd name="connsiteX9454" fmla="*/ 1345905 w 2046803"/>
              <a:gd name="connsiteY9454" fmla="*/ 540244 h 2191719"/>
              <a:gd name="connsiteX9455" fmla="*/ 1345256 w 2046803"/>
              <a:gd name="connsiteY9455" fmla="*/ 541037 h 2191719"/>
              <a:gd name="connsiteX9456" fmla="*/ 1343922 w 2046803"/>
              <a:gd name="connsiteY9456" fmla="*/ 542335 h 2191719"/>
              <a:gd name="connsiteX9457" fmla="*/ 1342624 w 2046803"/>
              <a:gd name="connsiteY9457" fmla="*/ 542947 h 2191719"/>
              <a:gd name="connsiteX9458" fmla="*/ 1341759 w 2046803"/>
              <a:gd name="connsiteY9458" fmla="*/ 543019 h 2191719"/>
              <a:gd name="connsiteX9459" fmla="*/ 1341074 w 2046803"/>
              <a:gd name="connsiteY9459" fmla="*/ 543452 h 2191719"/>
              <a:gd name="connsiteX9460" fmla="*/ 1339703 w 2046803"/>
              <a:gd name="connsiteY9460" fmla="*/ 543560 h 2191719"/>
              <a:gd name="connsiteX9461" fmla="*/ 1339703 w 2046803"/>
              <a:gd name="connsiteY9461" fmla="*/ 543596 h 2191719"/>
              <a:gd name="connsiteX9462" fmla="*/ 1341110 w 2046803"/>
              <a:gd name="connsiteY9462" fmla="*/ 543488 h 2191719"/>
              <a:gd name="connsiteX9463" fmla="*/ 1341795 w 2046803"/>
              <a:gd name="connsiteY9463" fmla="*/ 543056 h 2191719"/>
              <a:gd name="connsiteX9464" fmla="*/ 1342660 w 2046803"/>
              <a:gd name="connsiteY9464" fmla="*/ 542947 h 2191719"/>
              <a:gd name="connsiteX9465" fmla="*/ 1343958 w 2046803"/>
              <a:gd name="connsiteY9465" fmla="*/ 542335 h 2191719"/>
              <a:gd name="connsiteX9466" fmla="*/ 1345256 w 2046803"/>
              <a:gd name="connsiteY9466" fmla="*/ 541109 h 2191719"/>
              <a:gd name="connsiteX9467" fmla="*/ 1345437 w 2046803"/>
              <a:gd name="connsiteY9467" fmla="*/ 540893 h 2191719"/>
              <a:gd name="connsiteX9468" fmla="*/ 1345942 w 2046803"/>
              <a:gd name="connsiteY9468" fmla="*/ 540244 h 2191719"/>
              <a:gd name="connsiteX9469" fmla="*/ 1346014 w 2046803"/>
              <a:gd name="connsiteY9469" fmla="*/ 540244 h 2191719"/>
              <a:gd name="connsiteX9470" fmla="*/ 1347384 w 2046803"/>
              <a:gd name="connsiteY9470" fmla="*/ 540316 h 2191719"/>
              <a:gd name="connsiteX9471" fmla="*/ 1347492 w 2046803"/>
              <a:gd name="connsiteY9471" fmla="*/ 540208 h 2191719"/>
              <a:gd name="connsiteX9472" fmla="*/ 1347889 w 2046803"/>
              <a:gd name="connsiteY9472" fmla="*/ 539632 h 2191719"/>
              <a:gd name="connsiteX9473" fmla="*/ 1347997 w 2046803"/>
              <a:gd name="connsiteY9473" fmla="*/ 538803 h 2191719"/>
              <a:gd name="connsiteX9474" fmla="*/ 1348033 w 2046803"/>
              <a:gd name="connsiteY9474" fmla="*/ 538767 h 2191719"/>
              <a:gd name="connsiteX9475" fmla="*/ 1348682 w 2046803"/>
              <a:gd name="connsiteY9475" fmla="*/ 538154 h 2191719"/>
              <a:gd name="connsiteX9476" fmla="*/ 1349079 w 2046803"/>
              <a:gd name="connsiteY9476" fmla="*/ 538154 h 2191719"/>
              <a:gd name="connsiteX9477" fmla="*/ 1349079 w 2046803"/>
              <a:gd name="connsiteY9477" fmla="*/ 538118 h 2191719"/>
              <a:gd name="connsiteX9478" fmla="*/ 1362925 w 2046803"/>
              <a:gd name="connsiteY9478" fmla="*/ 537073 h 2191719"/>
              <a:gd name="connsiteX9479" fmla="*/ 1362492 w 2046803"/>
              <a:gd name="connsiteY9479" fmla="*/ 537577 h 2191719"/>
              <a:gd name="connsiteX9480" fmla="*/ 1362420 w 2046803"/>
              <a:gd name="connsiteY9480" fmla="*/ 537902 h 2191719"/>
              <a:gd name="connsiteX9481" fmla="*/ 1362023 w 2046803"/>
              <a:gd name="connsiteY9481" fmla="*/ 538514 h 2191719"/>
              <a:gd name="connsiteX9482" fmla="*/ 1361374 w 2046803"/>
              <a:gd name="connsiteY9482" fmla="*/ 538839 h 2191719"/>
              <a:gd name="connsiteX9483" fmla="*/ 1359752 w 2046803"/>
              <a:gd name="connsiteY9483" fmla="*/ 538839 h 2191719"/>
              <a:gd name="connsiteX9484" fmla="*/ 1359283 w 2046803"/>
              <a:gd name="connsiteY9484" fmla="*/ 539163 h 2191719"/>
              <a:gd name="connsiteX9485" fmla="*/ 1357552 w 2046803"/>
              <a:gd name="connsiteY9485" fmla="*/ 540713 h 2191719"/>
              <a:gd name="connsiteX9486" fmla="*/ 1357552 w 2046803"/>
              <a:gd name="connsiteY9486" fmla="*/ 540785 h 2191719"/>
              <a:gd name="connsiteX9487" fmla="*/ 1357588 w 2046803"/>
              <a:gd name="connsiteY9487" fmla="*/ 540785 h 2191719"/>
              <a:gd name="connsiteX9488" fmla="*/ 1357588 w 2046803"/>
              <a:gd name="connsiteY9488" fmla="*/ 540749 h 2191719"/>
              <a:gd name="connsiteX9489" fmla="*/ 1359319 w 2046803"/>
              <a:gd name="connsiteY9489" fmla="*/ 539163 h 2191719"/>
              <a:gd name="connsiteX9490" fmla="*/ 1359788 w 2046803"/>
              <a:gd name="connsiteY9490" fmla="*/ 538875 h 2191719"/>
              <a:gd name="connsiteX9491" fmla="*/ 1361410 w 2046803"/>
              <a:gd name="connsiteY9491" fmla="*/ 538875 h 2191719"/>
              <a:gd name="connsiteX9492" fmla="*/ 1362023 w 2046803"/>
              <a:gd name="connsiteY9492" fmla="*/ 538550 h 2191719"/>
              <a:gd name="connsiteX9493" fmla="*/ 1362348 w 2046803"/>
              <a:gd name="connsiteY9493" fmla="*/ 538118 h 2191719"/>
              <a:gd name="connsiteX9494" fmla="*/ 1362420 w 2046803"/>
              <a:gd name="connsiteY9494" fmla="*/ 537974 h 2191719"/>
              <a:gd name="connsiteX9495" fmla="*/ 1362492 w 2046803"/>
              <a:gd name="connsiteY9495" fmla="*/ 537649 h 2191719"/>
              <a:gd name="connsiteX9496" fmla="*/ 1362600 w 2046803"/>
              <a:gd name="connsiteY9496" fmla="*/ 537541 h 2191719"/>
              <a:gd name="connsiteX9497" fmla="*/ 1362925 w 2046803"/>
              <a:gd name="connsiteY9497" fmla="*/ 537109 h 2191719"/>
              <a:gd name="connsiteX9498" fmla="*/ 1362925 w 2046803"/>
              <a:gd name="connsiteY9498" fmla="*/ 535920 h 2191719"/>
              <a:gd name="connsiteX9499" fmla="*/ 1362925 w 2046803"/>
              <a:gd name="connsiteY9499" fmla="*/ 535992 h 2191719"/>
              <a:gd name="connsiteX9500" fmla="*/ 1362961 w 2046803"/>
              <a:gd name="connsiteY9500" fmla="*/ 535992 h 2191719"/>
              <a:gd name="connsiteX9501" fmla="*/ 1362961 w 2046803"/>
              <a:gd name="connsiteY9501" fmla="*/ 535920 h 2191719"/>
              <a:gd name="connsiteX9502" fmla="*/ 1243681 w 2046803"/>
              <a:gd name="connsiteY9502" fmla="*/ 535920 h 2191719"/>
              <a:gd name="connsiteX9503" fmla="*/ 1243392 w 2046803"/>
              <a:gd name="connsiteY9503" fmla="*/ 536064 h 2191719"/>
              <a:gd name="connsiteX9504" fmla="*/ 1243609 w 2046803"/>
              <a:gd name="connsiteY9504" fmla="*/ 535956 h 2191719"/>
              <a:gd name="connsiteX9505" fmla="*/ 1245195 w 2046803"/>
              <a:gd name="connsiteY9505" fmla="*/ 535956 h 2191719"/>
              <a:gd name="connsiteX9506" fmla="*/ 1246385 w 2046803"/>
              <a:gd name="connsiteY9506" fmla="*/ 536460 h 2191719"/>
              <a:gd name="connsiteX9507" fmla="*/ 1247611 w 2046803"/>
              <a:gd name="connsiteY9507" fmla="*/ 537001 h 2191719"/>
              <a:gd name="connsiteX9508" fmla="*/ 1247719 w 2046803"/>
              <a:gd name="connsiteY9508" fmla="*/ 537073 h 2191719"/>
              <a:gd name="connsiteX9509" fmla="*/ 1248909 w 2046803"/>
              <a:gd name="connsiteY9509" fmla="*/ 537649 h 2191719"/>
              <a:gd name="connsiteX9510" fmla="*/ 1250135 w 2046803"/>
              <a:gd name="connsiteY9510" fmla="*/ 537001 h 2191719"/>
              <a:gd name="connsiteX9511" fmla="*/ 1251758 w 2046803"/>
              <a:gd name="connsiteY9511" fmla="*/ 536460 h 2191719"/>
              <a:gd name="connsiteX9512" fmla="*/ 1253092 w 2046803"/>
              <a:gd name="connsiteY9512" fmla="*/ 535956 h 2191719"/>
              <a:gd name="connsiteX9513" fmla="*/ 1255183 w 2046803"/>
              <a:gd name="connsiteY9513" fmla="*/ 536028 h 2191719"/>
              <a:gd name="connsiteX9514" fmla="*/ 1255219 w 2046803"/>
              <a:gd name="connsiteY9514" fmla="*/ 536028 h 2191719"/>
              <a:gd name="connsiteX9515" fmla="*/ 1253164 w 2046803"/>
              <a:gd name="connsiteY9515" fmla="*/ 535920 h 2191719"/>
              <a:gd name="connsiteX9516" fmla="*/ 1251794 w 2046803"/>
              <a:gd name="connsiteY9516" fmla="*/ 536424 h 2191719"/>
              <a:gd name="connsiteX9517" fmla="*/ 1250207 w 2046803"/>
              <a:gd name="connsiteY9517" fmla="*/ 536965 h 2191719"/>
              <a:gd name="connsiteX9518" fmla="*/ 1248945 w 2046803"/>
              <a:gd name="connsiteY9518" fmla="*/ 537577 h 2191719"/>
              <a:gd name="connsiteX9519" fmla="*/ 1247683 w 2046803"/>
              <a:gd name="connsiteY9519" fmla="*/ 536965 h 2191719"/>
              <a:gd name="connsiteX9520" fmla="*/ 1246421 w 2046803"/>
              <a:gd name="connsiteY9520" fmla="*/ 536424 h 2191719"/>
              <a:gd name="connsiteX9521" fmla="*/ 1245267 w 2046803"/>
              <a:gd name="connsiteY9521" fmla="*/ 535920 h 2191719"/>
              <a:gd name="connsiteX9522" fmla="*/ 1366747 w 2046803"/>
              <a:gd name="connsiteY9522" fmla="*/ 535379 h 2191719"/>
              <a:gd name="connsiteX9523" fmla="*/ 1364656 w 2046803"/>
              <a:gd name="connsiteY9523" fmla="*/ 535487 h 2191719"/>
              <a:gd name="connsiteX9524" fmla="*/ 1364656 w 2046803"/>
              <a:gd name="connsiteY9524" fmla="*/ 535559 h 2191719"/>
              <a:gd name="connsiteX9525" fmla="*/ 1364692 w 2046803"/>
              <a:gd name="connsiteY9525" fmla="*/ 535559 h 2191719"/>
              <a:gd name="connsiteX9526" fmla="*/ 1364692 w 2046803"/>
              <a:gd name="connsiteY9526" fmla="*/ 535487 h 2191719"/>
              <a:gd name="connsiteX9527" fmla="*/ 1366747 w 2046803"/>
              <a:gd name="connsiteY9527" fmla="*/ 535415 h 2191719"/>
              <a:gd name="connsiteX9528" fmla="*/ 1374860 w 2046803"/>
              <a:gd name="connsiteY9528" fmla="*/ 534442 h 2191719"/>
              <a:gd name="connsiteX9529" fmla="*/ 1373562 w 2046803"/>
              <a:gd name="connsiteY9529" fmla="*/ 535379 h 2191719"/>
              <a:gd name="connsiteX9530" fmla="*/ 1372516 w 2046803"/>
              <a:gd name="connsiteY9530" fmla="*/ 536028 h 2191719"/>
              <a:gd name="connsiteX9531" fmla="*/ 1371903 w 2046803"/>
              <a:gd name="connsiteY9531" fmla="*/ 536424 h 2191719"/>
              <a:gd name="connsiteX9532" fmla="*/ 1370713 w 2046803"/>
              <a:gd name="connsiteY9532" fmla="*/ 536965 h 2191719"/>
              <a:gd name="connsiteX9533" fmla="*/ 1369776 w 2046803"/>
              <a:gd name="connsiteY9533" fmla="*/ 537613 h 2191719"/>
              <a:gd name="connsiteX9534" fmla="*/ 1369487 w 2046803"/>
              <a:gd name="connsiteY9534" fmla="*/ 538010 h 2191719"/>
              <a:gd name="connsiteX9535" fmla="*/ 1368334 w 2046803"/>
              <a:gd name="connsiteY9535" fmla="*/ 538118 h 2191719"/>
              <a:gd name="connsiteX9536" fmla="*/ 1368334 w 2046803"/>
              <a:gd name="connsiteY9536" fmla="*/ 538154 h 2191719"/>
              <a:gd name="connsiteX9537" fmla="*/ 1369487 w 2046803"/>
              <a:gd name="connsiteY9537" fmla="*/ 538046 h 2191719"/>
              <a:gd name="connsiteX9538" fmla="*/ 1369776 w 2046803"/>
              <a:gd name="connsiteY9538" fmla="*/ 537686 h 2191719"/>
              <a:gd name="connsiteX9539" fmla="*/ 1369776 w 2046803"/>
              <a:gd name="connsiteY9539" fmla="*/ 537649 h 2191719"/>
              <a:gd name="connsiteX9540" fmla="*/ 1369848 w 2046803"/>
              <a:gd name="connsiteY9540" fmla="*/ 537613 h 2191719"/>
              <a:gd name="connsiteX9541" fmla="*/ 1370750 w 2046803"/>
              <a:gd name="connsiteY9541" fmla="*/ 536965 h 2191719"/>
              <a:gd name="connsiteX9542" fmla="*/ 1371939 w 2046803"/>
              <a:gd name="connsiteY9542" fmla="*/ 536424 h 2191719"/>
              <a:gd name="connsiteX9543" fmla="*/ 1372552 w 2046803"/>
              <a:gd name="connsiteY9543" fmla="*/ 536028 h 2191719"/>
              <a:gd name="connsiteX9544" fmla="*/ 1373598 w 2046803"/>
              <a:gd name="connsiteY9544" fmla="*/ 535415 h 2191719"/>
              <a:gd name="connsiteX9545" fmla="*/ 1374860 w 2046803"/>
              <a:gd name="connsiteY9545" fmla="*/ 534478 h 2191719"/>
              <a:gd name="connsiteX9546" fmla="*/ 1256409 w 2046803"/>
              <a:gd name="connsiteY9546" fmla="*/ 534298 h 2191719"/>
              <a:gd name="connsiteX9547" fmla="*/ 1256409 w 2046803"/>
              <a:gd name="connsiteY9547" fmla="*/ 534370 h 2191719"/>
              <a:gd name="connsiteX9548" fmla="*/ 1256950 w 2046803"/>
              <a:gd name="connsiteY9548" fmla="*/ 534370 h 2191719"/>
              <a:gd name="connsiteX9549" fmla="*/ 1257671 w 2046803"/>
              <a:gd name="connsiteY9549" fmla="*/ 535235 h 2191719"/>
              <a:gd name="connsiteX9550" fmla="*/ 1258176 w 2046803"/>
              <a:gd name="connsiteY9550" fmla="*/ 536496 h 2191719"/>
              <a:gd name="connsiteX9551" fmla="*/ 1258609 w 2046803"/>
              <a:gd name="connsiteY9551" fmla="*/ 537325 h 2191719"/>
              <a:gd name="connsiteX9552" fmla="*/ 1258609 w 2046803"/>
              <a:gd name="connsiteY9552" fmla="*/ 537253 h 2191719"/>
              <a:gd name="connsiteX9553" fmla="*/ 1258176 w 2046803"/>
              <a:gd name="connsiteY9553" fmla="*/ 536424 h 2191719"/>
              <a:gd name="connsiteX9554" fmla="*/ 1257671 w 2046803"/>
              <a:gd name="connsiteY9554" fmla="*/ 535163 h 2191719"/>
              <a:gd name="connsiteX9555" fmla="*/ 1256950 w 2046803"/>
              <a:gd name="connsiteY9555" fmla="*/ 534298 h 2191719"/>
              <a:gd name="connsiteX9556" fmla="*/ 1328850 w 2046803"/>
              <a:gd name="connsiteY9556" fmla="*/ 533289 h 2191719"/>
              <a:gd name="connsiteX9557" fmla="*/ 1328850 w 2046803"/>
              <a:gd name="connsiteY9557" fmla="*/ 533325 h 2191719"/>
              <a:gd name="connsiteX9558" fmla="*/ 1330184 w 2046803"/>
              <a:gd name="connsiteY9558" fmla="*/ 533469 h 2191719"/>
              <a:gd name="connsiteX9559" fmla="*/ 1330328 w 2046803"/>
              <a:gd name="connsiteY9559" fmla="*/ 533505 h 2191719"/>
              <a:gd name="connsiteX9560" fmla="*/ 1330364 w 2046803"/>
              <a:gd name="connsiteY9560" fmla="*/ 533505 h 2191719"/>
              <a:gd name="connsiteX9561" fmla="*/ 1331482 w 2046803"/>
              <a:gd name="connsiteY9561" fmla="*/ 533325 h 2191719"/>
              <a:gd name="connsiteX9562" fmla="*/ 1332852 w 2046803"/>
              <a:gd name="connsiteY9562" fmla="*/ 533325 h 2191719"/>
              <a:gd name="connsiteX9563" fmla="*/ 1332852 w 2046803"/>
              <a:gd name="connsiteY9563" fmla="*/ 533289 h 2191719"/>
              <a:gd name="connsiteX9564" fmla="*/ 1331446 w 2046803"/>
              <a:gd name="connsiteY9564" fmla="*/ 533289 h 2191719"/>
              <a:gd name="connsiteX9565" fmla="*/ 1330328 w 2046803"/>
              <a:gd name="connsiteY9565" fmla="*/ 533505 h 2191719"/>
              <a:gd name="connsiteX9566" fmla="*/ 1330184 w 2046803"/>
              <a:gd name="connsiteY9566" fmla="*/ 533469 h 2191719"/>
              <a:gd name="connsiteX9567" fmla="*/ 1327263 w 2046803"/>
              <a:gd name="connsiteY9567" fmla="*/ 532748 h 2191719"/>
              <a:gd name="connsiteX9568" fmla="*/ 1327299 w 2046803"/>
              <a:gd name="connsiteY9568" fmla="*/ 532784 h 2191719"/>
              <a:gd name="connsiteX9569" fmla="*/ 1328129 w 2046803"/>
              <a:gd name="connsiteY9569" fmla="*/ 532784 h 2191719"/>
              <a:gd name="connsiteX9570" fmla="*/ 1328129 w 2046803"/>
              <a:gd name="connsiteY9570" fmla="*/ 532748 h 2191719"/>
              <a:gd name="connsiteX9571" fmla="*/ 1312768 w 2046803"/>
              <a:gd name="connsiteY9571" fmla="*/ 526909 h 2191719"/>
              <a:gd name="connsiteX9572" fmla="*/ 1314102 w 2046803"/>
              <a:gd name="connsiteY9572" fmla="*/ 527450 h 2191719"/>
              <a:gd name="connsiteX9573" fmla="*/ 1316734 w 2046803"/>
              <a:gd name="connsiteY9573" fmla="*/ 528459 h 2191719"/>
              <a:gd name="connsiteX9574" fmla="*/ 1316771 w 2046803"/>
              <a:gd name="connsiteY9574" fmla="*/ 528459 h 2191719"/>
              <a:gd name="connsiteX9575" fmla="*/ 1314138 w 2046803"/>
              <a:gd name="connsiteY9575" fmla="*/ 527450 h 2191719"/>
              <a:gd name="connsiteX9576" fmla="*/ 1311903 w 2046803"/>
              <a:gd name="connsiteY9576" fmla="*/ 526369 h 2191719"/>
              <a:gd name="connsiteX9577" fmla="*/ 1311254 w 2046803"/>
              <a:gd name="connsiteY9577" fmla="*/ 526801 h 2191719"/>
              <a:gd name="connsiteX9578" fmla="*/ 1310136 w 2046803"/>
              <a:gd name="connsiteY9578" fmla="*/ 526909 h 2191719"/>
              <a:gd name="connsiteX9579" fmla="*/ 1311290 w 2046803"/>
              <a:gd name="connsiteY9579" fmla="*/ 526801 h 2191719"/>
              <a:gd name="connsiteX9580" fmla="*/ 1276746 w 2046803"/>
              <a:gd name="connsiteY9580" fmla="*/ 525216 h 2191719"/>
              <a:gd name="connsiteX9581" fmla="*/ 1276710 w 2046803"/>
              <a:gd name="connsiteY9581" fmla="*/ 525252 h 2191719"/>
              <a:gd name="connsiteX9582" fmla="*/ 1278441 w 2046803"/>
              <a:gd name="connsiteY9582" fmla="*/ 525252 h 2191719"/>
              <a:gd name="connsiteX9583" fmla="*/ 1278477 w 2046803"/>
              <a:gd name="connsiteY9583" fmla="*/ 525216 h 2191719"/>
              <a:gd name="connsiteX9584" fmla="*/ 1305376 w 2046803"/>
              <a:gd name="connsiteY9584" fmla="*/ 523558 h 2191719"/>
              <a:gd name="connsiteX9585" fmla="*/ 1304835 w 2046803"/>
              <a:gd name="connsiteY9585" fmla="*/ 523630 h 2191719"/>
              <a:gd name="connsiteX9586" fmla="*/ 1304330 w 2046803"/>
              <a:gd name="connsiteY9586" fmla="*/ 524170 h 2191719"/>
              <a:gd name="connsiteX9587" fmla="*/ 1303249 w 2046803"/>
              <a:gd name="connsiteY9587" fmla="*/ 525107 h 2191719"/>
              <a:gd name="connsiteX9588" fmla="*/ 1301374 w 2046803"/>
              <a:gd name="connsiteY9588" fmla="*/ 526873 h 2191719"/>
              <a:gd name="connsiteX9589" fmla="*/ 1299066 w 2046803"/>
              <a:gd name="connsiteY9589" fmla="*/ 528459 h 2191719"/>
              <a:gd name="connsiteX9590" fmla="*/ 1301410 w 2046803"/>
              <a:gd name="connsiteY9590" fmla="*/ 526909 h 2191719"/>
              <a:gd name="connsiteX9591" fmla="*/ 1303285 w 2046803"/>
              <a:gd name="connsiteY9591" fmla="*/ 525143 h 2191719"/>
              <a:gd name="connsiteX9592" fmla="*/ 1304330 w 2046803"/>
              <a:gd name="connsiteY9592" fmla="*/ 524170 h 2191719"/>
              <a:gd name="connsiteX9593" fmla="*/ 1304871 w 2046803"/>
              <a:gd name="connsiteY9593" fmla="*/ 523630 h 2191719"/>
              <a:gd name="connsiteX9594" fmla="*/ 1305412 w 2046803"/>
              <a:gd name="connsiteY9594" fmla="*/ 523558 h 2191719"/>
              <a:gd name="connsiteX9595" fmla="*/ 1286554 w 2046803"/>
              <a:gd name="connsiteY9595" fmla="*/ 521431 h 2191719"/>
              <a:gd name="connsiteX9596" fmla="*/ 1285869 w 2046803"/>
              <a:gd name="connsiteY9596" fmla="*/ 522044 h 2191719"/>
              <a:gd name="connsiteX9597" fmla="*/ 1283705 w 2046803"/>
              <a:gd name="connsiteY9597" fmla="*/ 521972 h 2191719"/>
              <a:gd name="connsiteX9598" fmla="*/ 1282660 w 2046803"/>
              <a:gd name="connsiteY9598" fmla="*/ 522476 h 2191719"/>
              <a:gd name="connsiteX9599" fmla="*/ 1282587 w 2046803"/>
              <a:gd name="connsiteY9599" fmla="*/ 522476 h 2191719"/>
              <a:gd name="connsiteX9600" fmla="*/ 1281289 w 2046803"/>
              <a:gd name="connsiteY9600" fmla="*/ 522368 h 2191719"/>
              <a:gd name="connsiteX9601" fmla="*/ 1281073 w 2046803"/>
              <a:gd name="connsiteY9601" fmla="*/ 522585 h 2191719"/>
              <a:gd name="connsiteX9602" fmla="*/ 1279378 w 2046803"/>
              <a:gd name="connsiteY9602" fmla="*/ 524315 h 2191719"/>
              <a:gd name="connsiteX9603" fmla="*/ 1281289 w 2046803"/>
              <a:gd name="connsiteY9603" fmla="*/ 522404 h 2191719"/>
              <a:gd name="connsiteX9604" fmla="*/ 1282587 w 2046803"/>
              <a:gd name="connsiteY9604" fmla="*/ 522476 h 2191719"/>
              <a:gd name="connsiteX9605" fmla="*/ 1282696 w 2046803"/>
              <a:gd name="connsiteY9605" fmla="*/ 522476 h 2191719"/>
              <a:gd name="connsiteX9606" fmla="*/ 1283705 w 2046803"/>
              <a:gd name="connsiteY9606" fmla="*/ 521972 h 2191719"/>
              <a:gd name="connsiteX9607" fmla="*/ 1285905 w 2046803"/>
              <a:gd name="connsiteY9607" fmla="*/ 522080 h 2191719"/>
              <a:gd name="connsiteX9608" fmla="*/ 1271049 w 2046803"/>
              <a:gd name="connsiteY9608" fmla="*/ 487517 h 2191719"/>
              <a:gd name="connsiteX9609" fmla="*/ 1269498 w 2046803"/>
              <a:gd name="connsiteY9609" fmla="*/ 488130 h 2191719"/>
              <a:gd name="connsiteX9610" fmla="*/ 1269498 w 2046803"/>
              <a:gd name="connsiteY9610" fmla="*/ 488238 h 2191719"/>
              <a:gd name="connsiteX9611" fmla="*/ 1271049 w 2046803"/>
              <a:gd name="connsiteY9611" fmla="*/ 487589 h 2191719"/>
              <a:gd name="connsiteX9612" fmla="*/ 1273573 w 2046803"/>
              <a:gd name="connsiteY9612" fmla="*/ 487589 h 2191719"/>
              <a:gd name="connsiteX9613" fmla="*/ 1274763 w 2046803"/>
              <a:gd name="connsiteY9613" fmla="*/ 488635 h 2191719"/>
              <a:gd name="connsiteX9614" fmla="*/ 1277467 w 2046803"/>
              <a:gd name="connsiteY9614" fmla="*/ 488635 h 2191719"/>
              <a:gd name="connsiteX9615" fmla="*/ 1279486 w 2046803"/>
              <a:gd name="connsiteY9615" fmla="*/ 490148 h 2191719"/>
              <a:gd name="connsiteX9616" fmla="*/ 1280857 w 2046803"/>
              <a:gd name="connsiteY9616" fmla="*/ 490040 h 2191719"/>
              <a:gd name="connsiteX9617" fmla="*/ 1282335 w 2046803"/>
              <a:gd name="connsiteY9617" fmla="*/ 490833 h 2191719"/>
              <a:gd name="connsiteX9618" fmla="*/ 1283164 w 2046803"/>
              <a:gd name="connsiteY9618" fmla="*/ 491374 h 2191719"/>
              <a:gd name="connsiteX9619" fmla="*/ 1284967 w 2046803"/>
              <a:gd name="connsiteY9619" fmla="*/ 491266 h 2191719"/>
              <a:gd name="connsiteX9620" fmla="*/ 1285652 w 2046803"/>
              <a:gd name="connsiteY9620" fmla="*/ 491986 h 2191719"/>
              <a:gd name="connsiteX9621" fmla="*/ 1285688 w 2046803"/>
              <a:gd name="connsiteY9621" fmla="*/ 491914 h 2191719"/>
              <a:gd name="connsiteX9622" fmla="*/ 1286049 w 2046803"/>
              <a:gd name="connsiteY9622" fmla="*/ 491410 h 2191719"/>
              <a:gd name="connsiteX9623" fmla="*/ 1288753 w 2046803"/>
              <a:gd name="connsiteY9623" fmla="*/ 488707 h 2191719"/>
              <a:gd name="connsiteX9624" fmla="*/ 1288789 w 2046803"/>
              <a:gd name="connsiteY9624" fmla="*/ 488707 h 2191719"/>
              <a:gd name="connsiteX9625" fmla="*/ 1288862 w 2046803"/>
              <a:gd name="connsiteY9625" fmla="*/ 488635 h 2191719"/>
              <a:gd name="connsiteX9626" fmla="*/ 1294739 w 2046803"/>
              <a:gd name="connsiteY9626" fmla="*/ 488635 h 2191719"/>
              <a:gd name="connsiteX9627" fmla="*/ 1296217 w 2046803"/>
              <a:gd name="connsiteY9627" fmla="*/ 489067 h 2191719"/>
              <a:gd name="connsiteX9628" fmla="*/ 1298309 w 2046803"/>
              <a:gd name="connsiteY9628" fmla="*/ 489716 h 2191719"/>
              <a:gd name="connsiteX9629" fmla="*/ 1300003 w 2046803"/>
              <a:gd name="connsiteY9629" fmla="*/ 490365 h 2191719"/>
              <a:gd name="connsiteX9630" fmla="*/ 1301266 w 2046803"/>
              <a:gd name="connsiteY9630" fmla="*/ 490941 h 2191719"/>
              <a:gd name="connsiteX9631" fmla="*/ 1303249 w 2046803"/>
              <a:gd name="connsiteY9631" fmla="*/ 492959 h 2191719"/>
              <a:gd name="connsiteX9632" fmla="*/ 1304330 w 2046803"/>
              <a:gd name="connsiteY9632" fmla="*/ 494005 h 2191719"/>
              <a:gd name="connsiteX9633" fmla="*/ 1305268 w 2046803"/>
              <a:gd name="connsiteY9633" fmla="*/ 494005 h 2191719"/>
              <a:gd name="connsiteX9634" fmla="*/ 1306891 w 2046803"/>
              <a:gd name="connsiteY9634" fmla="*/ 493284 h 2191719"/>
              <a:gd name="connsiteX9635" fmla="*/ 1307720 w 2046803"/>
              <a:gd name="connsiteY9635" fmla="*/ 492887 h 2191719"/>
              <a:gd name="connsiteX9636" fmla="*/ 1308982 w 2046803"/>
              <a:gd name="connsiteY9636" fmla="*/ 492455 h 2191719"/>
              <a:gd name="connsiteX9637" fmla="*/ 1309775 w 2046803"/>
              <a:gd name="connsiteY9637" fmla="*/ 492455 h 2191719"/>
              <a:gd name="connsiteX9638" fmla="*/ 1310388 w 2046803"/>
              <a:gd name="connsiteY9638" fmla="*/ 492959 h 2191719"/>
              <a:gd name="connsiteX9639" fmla="*/ 1310965 w 2046803"/>
              <a:gd name="connsiteY9639" fmla="*/ 492455 h 2191719"/>
              <a:gd name="connsiteX9640" fmla="*/ 1312047 w 2046803"/>
              <a:gd name="connsiteY9640" fmla="*/ 492455 h 2191719"/>
              <a:gd name="connsiteX9641" fmla="*/ 1312552 w 2046803"/>
              <a:gd name="connsiteY9641" fmla="*/ 492203 h 2191719"/>
              <a:gd name="connsiteX9642" fmla="*/ 1312948 w 2046803"/>
              <a:gd name="connsiteY9642" fmla="*/ 492022 h 2191719"/>
              <a:gd name="connsiteX9643" fmla="*/ 1314535 w 2046803"/>
              <a:gd name="connsiteY9643" fmla="*/ 492022 h 2191719"/>
              <a:gd name="connsiteX9644" fmla="*/ 1315184 w 2046803"/>
              <a:gd name="connsiteY9644" fmla="*/ 491374 h 2191719"/>
              <a:gd name="connsiteX9645" fmla="*/ 1315761 w 2046803"/>
              <a:gd name="connsiteY9645" fmla="*/ 491266 h 2191719"/>
              <a:gd name="connsiteX9646" fmla="*/ 1316771 w 2046803"/>
              <a:gd name="connsiteY9646" fmla="*/ 490365 h 2191719"/>
              <a:gd name="connsiteX9647" fmla="*/ 1316843 w 2046803"/>
              <a:gd name="connsiteY9647" fmla="*/ 490365 h 2191719"/>
              <a:gd name="connsiteX9648" fmla="*/ 1320016 w 2046803"/>
              <a:gd name="connsiteY9648" fmla="*/ 490256 h 2191719"/>
              <a:gd name="connsiteX9649" fmla="*/ 1320665 w 2046803"/>
              <a:gd name="connsiteY9649" fmla="*/ 491266 h 2191719"/>
              <a:gd name="connsiteX9650" fmla="*/ 1321170 w 2046803"/>
              <a:gd name="connsiteY9650" fmla="*/ 492455 h 2191719"/>
              <a:gd name="connsiteX9651" fmla="*/ 1322107 w 2046803"/>
              <a:gd name="connsiteY9651" fmla="*/ 492959 h 2191719"/>
              <a:gd name="connsiteX9652" fmla="*/ 1323405 w 2046803"/>
              <a:gd name="connsiteY9652" fmla="*/ 492959 h 2191719"/>
              <a:gd name="connsiteX9653" fmla="*/ 1324198 w 2046803"/>
              <a:gd name="connsiteY9653" fmla="*/ 493464 h 2191719"/>
              <a:gd name="connsiteX9654" fmla="*/ 1327588 w 2046803"/>
              <a:gd name="connsiteY9654" fmla="*/ 493464 h 2191719"/>
              <a:gd name="connsiteX9655" fmla="*/ 1328165 w 2046803"/>
              <a:gd name="connsiteY9655" fmla="*/ 492887 h 2191719"/>
              <a:gd name="connsiteX9656" fmla="*/ 1328165 w 2046803"/>
              <a:gd name="connsiteY9656" fmla="*/ 492851 h 2191719"/>
              <a:gd name="connsiteX9657" fmla="*/ 1327588 w 2046803"/>
              <a:gd name="connsiteY9657" fmla="*/ 493392 h 2191719"/>
              <a:gd name="connsiteX9658" fmla="*/ 1324198 w 2046803"/>
              <a:gd name="connsiteY9658" fmla="*/ 493392 h 2191719"/>
              <a:gd name="connsiteX9659" fmla="*/ 1323405 w 2046803"/>
              <a:gd name="connsiteY9659" fmla="*/ 492887 h 2191719"/>
              <a:gd name="connsiteX9660" fmla="*/ 1322107 w 2046803"/>
              <a:gd name="connsiteY9660" fmla="*/ 492887 h 2191719"/>
              <a:gd name="connsiteX9661" fmla="*/ 1321170 w 2046803"/>
              <a:gd name="connsiteY9661" fmla="*/ 492347 h 2191719"/>
              <a:gd name="connsiteX9662" fmla="*/ 1320665 w 2046803"/>
              <a:gd name="connsiteY9662" fmla="*/ 491193 h 2191719"/>
              <a:gd name="connsiteX9663" fmla="*/ 1320016 w 2046803"/>
              <a:gd name="connsiteY9663" fmla="*/ 490148 h 2191719"/>
              <a:gd name="connsiteX9664" fmla="*/ 1316843 w 2046803"/>
              <a:gd name="connsiteY9664" fmla="*/ 490256 h 2191719"/>
              <a:gd name="connsiteX9665" fmla="*/ 1315797 w 2046803"/>
              <a:gd name="connsiteY9665" fmla="*/ 491193 h 2191719"/>
              <a:gd name="connsiteX9666" fmla="*/ 1315184 w 2046803"/>
              <a:gd name="connsiteY9666" fmla="*/ 491302 h 2191719"/>
              <a:gd name="connsiteX9667" fmla="*/ 1314535 w 2046803"/>
              <a:gd name="connsiteY9667" fmla="*/ 491914 h 2191719"/>
              <a:gd name="connsiteX9668" fmla="*/ 1312948 w 2046803"/>
              <a:gd name="connsiteY9668" fmla="*/ 491914 h 2191719"/>
              <a:gd name="connsiteX9669" fmla="*/ 1312119 w 2046803"/>
              <a:gd name="connsiteY9669" fmla="*/ 492347 h 2191719"/>
              <a:gd name="connsiteX9670" fmla="*/ 1311037 w 2046803"/>
              <a:gd name="connsiteY9670" fmla="*/ 492347 h 2191719"/>
              <a:gd name="connsiteX9671" fmla="*/ 1310424 w 2046803"/>
              <a:gd name="connsiteY9671" fmla="*/ 492887 h 2191719"/>
              <a:gd name="connsiteX9672" fmla="*/ 1309775 w 2046803"/>
              <a:gd name="connsiteY9672" fmla="*/ 492347 h 2191719"/>
              <a:gd name="connsiteX9673" fmla="*/ 1309054 w 2046803"/>
              <a:gd name="connsiteY9673" fmla="*/ 492347 h 2191719"/>
              <a:gd name="connsiteX9674" fmla="*/ 1307792 w 2046803"/>
              <a:gd name="connsiteY9674" fmla="*/ 492779 h 2191719"/>
              <a:gd name="connsiteX9675" fmla="*/ 1305268 w 2046803"/>
              <a:gd name="connsiteY9675" fmla="*/ 493933 h 2191719"/>
              <a:gd name="connsiteX9676" fmla="*/ 1304330 w 2046803"/>
              <a:gd name="connsiteY9676" fmla="*/ 493933 h 2191719"/>
              <a:gd name="connsiteX9677" fmla="*/ 1303249 w 2046803"/>
              <a:gd name="connsiteY9677" fmla="*/ 492887 h 2191719"/>
              <a:gd name="connsiteX9678" fmla="*/ 1301266 w 2046803"/>
              <a:gd name="connsiteY9678" fmla="*/ 490869 h 2191719"/>
              <a:gd name="connsiteX9679" fmla="*/ 1300003 w 2046803"/>
              <a:gd name="connsiteY9679" fmla="*/ 490256 h 2191719"/>
              <a:gd name="connsiteX9680" fmla="*/ 1298309 w 2046803"/>
              <a:gd name="connsiteY9680" fmla="*/ 489644 h 2191719"/>
              <a:gd name="connsiteX9681" fmla="*/ 1296217 w 2046803"/>
              <a:gd name="connsiteY9681" fmla="*/ 488995 h 2191719"/>
              <a:gd name="connsiteX9682" fmla="*/ 1294739 w 2046803"/>
              <a:gd name="connsiteY9682" fmla="*/ 488563 h 2191719"/>
              <a:gd name="connsiteX9683" fmla="*/ 1288862 w 2046803"/>
              <a:gd name="connsiteY9683" fmla="*/ 488563 h 2191719"/>
              <a:gd name="connsiteX9684" fmla="*/ 1286121 w 2046803"/>
              <a:gd name="connsiteY9684" fmla="*/ 491302 h 2191719"/>
              <a:gd name="connsiteX9685" fmla="*/ 1286049 w 2046803"/>
              <a:gd name="connsiteY9685" fmla="*/ 491410 h 2191719"/>
              <a:gd name="connsiteX9686" fmla="*/ 1286013 w 2046803"/>
              <a:gd name="connsiteY9686" fmla="*/ 491446 h 2191719"/>
              <a:gd name="connsiteX9687" fmla="*/ 1285688 w 2046803"/>
              <a:gd name="connsiteY9687" fmla="*/ 491914 h 2191719"/>
              <a:gd name="connsiteX9688" fmla="*/ 1284967 w 2046803"/>
              <a:gd name="connsiteY9688" fmla="*/ 491193 h 2191719"/>
              <a:gd name="connsiteX9689" fmla="*/ 1283164 w 2046803"/>
              <a:gd name="connsiteY9689" fmla="*/ 491302 h 2191719"/>
              <a:gd name="connsiteX9690" fmla="*/ 1282335 w 2046803"/>
              <a:gd name="connsiteY9690" fmla="*/ 490761 h 2191719"/>
              <a:gd name="connsiteX9691" fmla="*/ 1280857 w 2046803"/>
              <a:gd name="connsiteY9691" fmla="*/ 489932 h 2191719"/>
              <a:gd name="connsiteX9692" fmla="*/ 1279486 w 2046803"/>
              <a:gd name="connsiteY9692" fmla="*/ 490040 h 2191719"/>
              <a:gd name="connsiteX9693" fmla="*/ 1277467 w 2046803"/>
              <a:gd name="connsiteY9693" fmla="*/ 488563 h 2191719"/>
              <a:gd name="connsiteX9694" fmla="*/ 1274763 w 2046803"/>
              <a:gd name="connsiteY9694" fmla="*/ 488563 h 2191719"/>
              <a:gd name="connsiteX9695" fmla="*/ 1273573 w 2046803"/>
              <a:gd name="connsiteY9695" fmla="*/ 487517 h 2191719"/>
              <a:gd name="connsiteX9696" fmla="*/ 1245375 w 2046803"/>
              <a:gd name="connsiteY9696" fmla="*/ 485823 h 2191719"/>
              <a:gd name="connsiteX9697" fmla="*/ 1243068 w 2046803"/>
              <a:gd name="connsiteY9697" fmla="*/ 485932 h 2191719"/>
              <a:gd name="connsiteX9698" fmla="*/ 1242743 w 2046803"/>
              <a:gd name="connsiteY9698" fmla="*/ 486148 h 2191719"/>
              <a:gd name="connsiteX9699" fmla="*/ 1242419 w 2046803"/>
              <a:gd name="connsiteY9699" fmla="*/ 486256 h 2191719"/>
              <a:gd name="connsiteX9700" fmla="*/ 1242202 w 2046803"/>
              <a:gd name="connsiteY9700" fmla="*/ 486148 h 2191719"/>
              <a:gd name="connsiteX9701" fmla="*/ 1241986 w 2046803"/>
              <a:gd name="connsiteY9701" fmla="*/ 485932 h 2191719"/>
              <a:gd name="connsiteX9702" fmla="*/ 1241553 w 2046803"/>
              <a:gd name="connsiteY9702" fmla="*/ 485932 h 2191719"/>
              <a:gd name="connsiteX9703" fmla="*/ 1241553 w 2046803"/>
              <a:gd name="connsiteY9703" fmla="*/ 486040 h 2191719"/>
              <a:gd name="connsiteX9704" fmla="*/ 1241986 w 2046803"/>
              <a:gd name="connsiteY9704" fmla="*/ 486040 h 2191719"/>
              <a:gd name="connsiteX9705" fmla="*/ 1242202 w 2046803"/>
              <a:gd name="connsiteY9705" fmla="*/ 486220 h 2191719"/>
              <a:gd name="connsiteX9706" fmla="*/ 1242419 w 2046803"/>
              <a:gd name="connsiteY9706" fmla="*/ 486328 h 2191719"/>
              <a:gd name="connsiteX9707" fmla="*/ 1242743 w 2046803"/>
              <a:gd name="connsiteY9707" fmla="*/ 486220 h 2191719"/>
              <a:gd name="connsiteX9708" fmla="*/ 1242923 w 2046803"/>
              <a:gd name="connsiteY9708" fmla="*/ 486112 h 2191719"/>
              <a:gd name="connsiteX9709" fmla="*/ 1242996 w 2046803"/>
              <a:gd name="connsiteY9709" fmla="*/ 486040 h 2191719"/>
              <a:gd name="connsiteX9710" fmla="*/ 1243068 w 2046803"/>
              <a:gd name="connsiteY9710" fmla="*/ 486040 h 2191719"/>
              <a:gd name="connsiteX9711" fmla="*/ 1245375 w 2046803"/>
              <a:gd name="connsiteY9711" fmla="*/ 485932 h 2191719"/>
              <a:gd name="connsiteX9712" fmla="*/ 1245916 w 2046803"/>
              <a:gd name="connsiteY9712" fmla="*/ 486544 h 2191719"/>
              <a:gd name="connsiteX9713" fmla="*/ 1247791 w 2046803"/>
              <a:gd name="connsiteY9713" fmla="*/ 486544 h 2191719"/>
              <a:gd name="connsiteX9714" fmla="*/ 1248945 w 2046803"/>
              <a:gd name="connsiteY9714" fmla="*/ 487589 h 2191719"/>
              <a:gd name="connsiteX9715" fmla="*/ 1253921 w 2046803"/>
              <a:gd name="connsiteY9715" fmla="*/ 487589 h 2191719"/>
              <a:gd name="connsiteX9716" fmla="*/ 1254498 w 2046803"/>
              <a:gd name="connsiteY9716" fmla="*/ 488130 h 2191719"/>
              <a:gd name="connsiteX9717" fmla="*/ 1255255 w 2046803"/>
              <a:gd name="connsiteY9717" fmla="*/ 488130 h 2191719"/>
              <a:gd name="connsiteX9718" fmla="*/ 1255796 w 2046803"/>
              <a:gd name="connsiteY9718" fmla="*/ 489175 h 2191719"/>
              <a:gd name="connsiteX9719" fmla="*/ 1256481 w 2046803"/>
              <a:gd name="connsiteY9719" fmla="*/ 489175 h 2191719"/>
              <a:gd name="connsiteX9720" fmla="*/ 1256986 w 2046803"/>
              <a:gd name="connsiteY9720" fmla="*/ 488671 h 2191719"/>
              <a:gd name="connsiteX9721" fmla="*/ 1257022 w 2046803"/>
              <a:gd name="connsiteY9721" fmla="*/ 488671 h 2191719"/>
              <a:gd name="connsiteX9722" fmla="*/ 1257022 w 2046803"/>
              <a:gd name="connsiteY9722" fmla="*/ 488635 h 2191719"/>
              <a:gd name="connsiteX9723" fmla="*/ 1257888 w 2046803"/>
              <a:gd name="connsiteY9723" fmla="*/ 488635 h 2191719"/>
              <a:gd name="connsiteX9724" fmla="*/ 1258969 w 2046803"/>
              <a:gd name="connsiteY9724" fmla="*/ 489283 h 2191719"/>
              <a:gd name="connsiteX9725" fmla="*/ 1263477 w 2046803"/>
              <a:gd name="connsiteY9725" fmla="*/ 489175 h 2191719"/>
              <a:gd name="connsiteX9726" fmla="*/ 1264126 w 2046803"/>
              <a:gd name="connsiteY9726" fmla="*/ 489824 h 2191719"/>
              <a:gd name="connsiteX9727" fmla="*/ 1265027 w 2046803"/>
              <a:gd name="connsiteY9727" fmla="*/ 489824 h 2191719"/>
              <a:gd name="connsiteX9728" fmla="*/ 1265676 w 2046803"/>
              <a:gd name="connsiteY9728" fmla="*/ 490329 h 2191719"/>
              <a:gd name="connsiteX9729" fmla="*/ 1267371 w 2046803"/>
              <a:gd name="connsiteY9729" fmla="*/ 490329 h 2191719"/>
              <a:gd name="connsiteX9730" fmla="*/ 1267804 w 2046803"/>
              <a:gd name="connsiteY9730" fmla="*/ 490833 h 2191719"/>
              <a:gd name="connsiteX9731" fmla="*/ 1268597 w 2046803"/>
              <a:gd name="connsiteY9731" fmla="*/ 490329 h 2191719"/>
              <a:gd name="connsiteX9732" fmla="*/ 1269102 w 2046803"/>
              <a:gd name="connsiteY9732" fmla="*/ 489824 h 2191719"/>
              <a:gd name="connsiteX9733" fmla="*/ 1269138 w 2046803"/>
              <a:gd name="connsiteY9733" fmla="*/ 489752 h 2191719"/>
              <a:gd name="connsiteX9734" fmla="*/ 1268633 w 2046803"/>
              <a:gd name="connsiteY9734" fmla="*/ 490220 h 2191719"/>
              <a:gd name="connsiteX9735" fmla="*/ 1267804 w 2046803"/>
              <a:gd name="connsiteY9735" fmla="*/ 490761 h 2191719"/>
              <a:gd name="connsiteX9736" fmla="*/ 1267371 w 2046803"/>
              <a:gd name="connsiteY9736" fmla="*/ 490220 h 2191719"/>
              <a:gd name="connsiteX9737" fmla="*/ 1265676 w 2046803"/>
              <a:gd name="connsiteY9737" fmla="*/ 490220 h 2191719"/>
              <a:gd name="connsiteX9738" fmla="*/ 1265027 w 2046803"/>
              <a:gd name="connsiteY9738" fmla="*/ 489716 h 2191719"/>
              <a:gd name="connsiteX9739" fmla="*/ 1264126 w 2046803"/>
              <a:gd name="connsiteY9739" fmla="*/ 489716 h 2191719"/>
              <a:gd name="connsiteX9740" fmla="*/ 1263477 w 2046803"/>
              <a:gd name="connsiteY9740" fmla="*/ 489103 h 2191719"/>
              <a:gd name="connsiteX9741" fmla="*/ 1258969 w 2046803"/>
              <a:gd name="connsiteY9741" fmla="*/ 489211 h 2191719"/>
              <a:gd name="connsiteX9742" fmla="*/ 1257888 w 2046803"/>
              <a:gd name="connsiteY9742" fmla="*/ 488563 h 2191719"/>
              <a:gd name="connsiteX9743" fmla="*/ 1257022 w 2046803"/>
              <a:gd name="connsiteY9743" fmla="*/ 488563 h 2191719"/>
              <a:gd name="connsiteX9744" fmla="*/ 1256553 w 2046803"/>
              <a:gd name="connsiteY9744" fmla="*/ 489103 h 2191719"/>
              <a:gd name="connsiteX9745" fmla="*/ 1255796 w 2046803"/>
              <a:gd name="connsiteY9745" fmla="*/ 489103 h 2191719"/>
              <a:gd name="connsiteX9746" fmla="*/ 1255255 w 2046803"/>
              <a:gd name="connsiteY9746" fmla="*/ 488022 h 2191719"/>
              <a:gd name="connsiteX9747" fmla="*/ 1254498 w 2046803"/>
              <a:gd name="connsiteY9747" fmla="*/ 488022 h 2191719"/>
              <a:gd name="connsiteX9748" fmla="*/ 1253921 w 2046803"/>
              <a:gd name="connsiteY9748" fmla="*/ 487517 h 2191719"/>
              <a:gd name="connsiteX9749" fmla="*/ 1248945 w 2046803"/>
              <a:gd name="connsiteY9749" fmla="*/ 487517 h 2191719"/>
              <a:gd name="connsiteX9750" fmla="*/ 1247791 w 2046803"/>
              <a:gd name="connsiteY9750" fmla="*/ 486472 h 2191719"/>
              <a:gd name="connsiteX9751" fmla="*/ 1245916 w 2046803"/>
              <a:gd name="connsiteY9751" fmla="*/ 486472 h 2191719"/>
              <a:gd name="connsiteX9752" fmla="*/ 1239895 w 2046803"/>
              <a:gd name="connsiteY9752" fmla="*/ 485823 h 2191719"/>
              <a:gd name="connsiteX9753" fmla="*/ 1239895 w 2046803"/>
              <a:gd name="connsiteY9753" fmla="*/ 485932 h 2191719"/>
              <a:gd name="connsiteX9754" fmla="*/ 1241229 w 2046803"/>
              <a:gd name="connsiteY9754" fmla="*/ 486004 h 2191719"/>
              <a:gd name="connsiteX9755" fmla="*/ 1241265 w 2046803"/>
              <a:gd name="connsiteY9755" fmla="*/ 485932 h 2191719"/>
              <a:gd name="connsiteX9756" fmla="*/ 1241373 w 2046803"/>
              <a:gd name="connsiteY9756" fmla="*/ 485715 h 2191719"/>
              <a:gd name="connsiteX9757" fmla="*/ 1241301 w 2046803"/>
              <a:gd name="connsiteY9757" fmla="*/ 485860 h 2191719"/>
              <a:gd name="connsiteX9758" fmla="*/ 1241337 w 2046803"/>
              <a:gd name="connsiteY9758" fmla="*/ 485860 h 2191719"/>
              <a:gd name="connsiteX9759" fmla="*/ 1241373 w 2046803"/>
              <a:gd name="connsiteY9759" fmla="*/ 485823 h 2191719"/>
              <a:gd name="connsiteX9760" fmla="*/ 1241553 w 2046803"/>
              <a:gd name="connsiteY9760" fmla="*/ 485823 h 2191719"/>
              <a:gd name="connsiteX9761" fmla="*/ 1241553 w 2046803"/>
              <a:gd name="connsiteY9761" fmla="*/ 485715 h 2191719"/>
              <a:gd name="connsiteX9762" fmla="*/ 1239462 w 2046803"/>
              <a:gd name="connsiteY9762" fmla="*/ 485715 h 2191719"/>
              <a:gd name="connsiteX9763" fmla="*/ 1239462 w 2046803"/>
              <a:gd name="connsiteY9763" fmla="*/ 485823 h 2191719"/>
              <a:gd name="connsiteX9764" fmla="*/ 1239895 w 2046803"/>
              <a:gd name="connsiteY9764" fmla="*/ 485823 h 2191719"/>
              <a:gd name="connsiteX9765" fmla="*/ 1239895 w 2046803"/>
              <a:gd name="connsiteY9765" fmla="*/ 485715 h 2191719"/>
              <a:gd name="connsiteX9766" fmla="*/ 1239354 w 2046803"/>
              <a:gd name="connsiteY9766" fmla="*/ 485607 h 2191719"/>
              <a:gd name="connsiteX9767" fmla="*/ 1239354 w 2046803"/>
              <a:gd name="connsiteY9767" fmla="*/ 485715 h 2191719"/>
              <a:gd name="connsiteX9768" fmla="*/ 1239462 w 2046803"/>
              <a:gd name="connsiteY9768" fmla="*/ 485715 h 2191719"/>
              <a:gd name="connsiteX9769" fmla="*/ 1239462 w 2046803"/>
              <a:gd name="connsiteY9769" fmla="*/ 485607 h 2191719"/>
              <a:gd name="connsiteX9770" fmla="*/ 1237046 w 2046803"/>
              <a:gd name="connsiteY9770" fmla="*/ 485391 h 2191719"/>
              <a:gd name="connsiteX9771" fmla="*/ 1236974 w 2046803"/>
              <a:gd name="connsiteY9771" fmla="*/ 485535 h 2191719"/>
              <a:gd name="connsiteX9772" fmla="*/ 1237010 w 2046803"/>
              <a:gd name="connsiteY9772" fmla="*/ 485535 h 2191719"/>
              <a:gd name="connsiteX9773" fmla="*/ 1237046 w 2046803"/>
              <a:gd name="connsiteY9773" fmla="*/ 485499 h 2191719"/>
              <a:gd name="connsiteX9774" fmla="*/ 1237587 w 2046803"/>
              <a:gd name="connsiteY9774" fmla="*/ 485499 h 2191719"/>
              <a:gd name="connsiteX9775" fmla="*/ 1238020 w 2046803"/>
              <a:gd name="connsiteY9775" fmla="*/ 485823 h 2191719"/>
              <a:gd name="connsiteX9776" fmla="*/ 1238020 w 2046803"/>
              <a:gd name="connsiteY9776" fmla="*/ 485715 h 2191719"/>
              <a:gd name="connsiteX9777" fmla="*/ 1237587 w 2046803"/>
              <a:gd name="connsiteY9777" fmla="*/ 485391 h 2191719"/>
              <a:gd name="connsiteX9778" fmla="*/ 1239246 w 2046803"/>
              <a:gd name="connsiteY9778" fmla="*/ 485319 h 2191719"/>
              <a:gd name="connsiteX9779" fmla="*/ 1239065 w 2046803"/>
              <a:gd name="connsiteY9779" fmla="*/ 485391 h 2191719"/>
              <a:gd name="connsiteX9780" fmla="*/ 1238669 w 2046803"/>
              <a:gd name="connsiteY9780" fmla="*/ 485391 h 2191719"/>
              <a:gd name="connsiteX9781" fmla="*/ 1238452 w 2046803"/>
              <a:gd name="connsiteY9781" fmla="*/ 485607 h 2191719"/>
              <a:gd name="connsiteX9782" fmla="*/ 1238128 w 2046803"/>
              <a:gd name="connsiteY9782" fmla="*/ 485607 h 2191719"/>
              <a:gd name="connsiteX9783" fmla="*/ 1238128 w 2046803"/>
              <a:gd name="connsiteY9783" fmla="*/ 485715 h 2191719"/>
              <a:gd name="connsiteX9784" fmla="*/ 1238416 w 2046803"/>
              <a:gd name="connsiteY9784" fmla="*/ 485715 h 2191719"/>
              <a:gd name="connsiteX9785" fmla="*/ 1238560 w 2046803"/>
              <a:gd name="connsiteY9785" fmla="*/ 485535 h 2191719"/>
              <a:gd name="connsiteX9786" fmla="*/ 1238597 w 2046803"/>
              <a:gd name="connsiteY9786" fmla="*/ 485535 h 2191719"/>
              <a:gd name="connsiteX9787" fmla="*/ 1238669 w 2046803"/>
              <a:gd name="connsiteY9787" fmla="*/ 485499 h 2191719"/>
              <a:gd name="connsiteX9788" fmla="*/ 1239065 w 2046803"/>
              <a:gd name="connsiteY9788" fmla="*/ 485499 h 2191719"/>
              <a:gd name="connsiteX9789" fmla="*/ 1239246 w 2046803"/>
              <a:gd name="connsiteY9789" fmla="*/ 485391 h 2191719"/>
              <a:gd name="connsiteX9790" fmla="*/ 1239354 w 2046803"/>
              <a:gd name="connsiteY9790" fmla="*/ 485391 h 2191719"/>
              <a:gd name="connsiteX9791" fmla="*/ 1239354 w 2046803"/>
              <a:gd name="connsiteY9791" fmla="*/ 485319 h 2191719"/>
              <a:gd name="connsiteX9792" fmla="*/ 1232539 w 2046803"/>
              <a:gd name="connsiteY9792" fmla="*/ 483517 h 2191719"/>
              <a:gd name="connsiteX9793" fmla="*/ 1232539 w 2046803"/>
              <a:gd name="connsiteY9793" fmla="*/ 483625 h 2191719"/>
              <a:gd name="connsiteX9794" fmla="*/ 1232863 w 2046803"/>
              <a:gd name="connsiteY9794" fmla="*/ 483625 h 2191719"/>
              <a:gd name="connsiteX9795" fmla="*/ 1233296 w 2046803"/>
              <a:gd name="connsiteY9795" fmla="*/ 483841 h 2191719"/>
              <a:gd name="connsiteX9796" fmla="*/ 1234017 w 2046803"/>
              <a:gd name="connsiteY9796" fmla="*/ 484418 h 2191719"/>
              <a:gd name="connsiteX9797" fmla="*/ 1234306 w 2046803"/>
              <a:gd name="connsiteY9797" fmla="*/ 484742 h 2191719"/>
              <a:gd name="connsiteX9798" fmla="*/ 1235387 w 2046803"/>
              <a:gd name="connsiteY9798" fmla="*/ 484742 h 2191719"/>
              <a:gd name="connsiteX9799" fmla="*/ 1235820 w 2046803"/>
              <a:gd name="connsiteY9799" fmla="*/ 484850 h 2191719"/>
              <a:gd name="connsiteX9800" fmla="*/ 1236253 w 2046803"/>
              <a:gd name="connsiteY9800" fmla="*/ 485283 h 2191719"/>
              <a:gd name="connsiteX9801" fmla="*/ 1236541 w 2046803"/>
              <a:gd name="connsiteY9801" fmla="*/ 485499 h 2191719"/>
              <a:gd name="connsiteX9802" fmla="*/ 1236613 w 2046803"/>
              <a:gd name="connsiteY9802" fmla="*/ 485715 h 2191719"/>
              <a:gd name="connsiteX9803" fmla="*/ 1236902 w 2046803"/>
              <a:gd name="connsiteY9803" fmla="*/ 485715 h 2191719"/>
              <a:gd name="connsiteX9804" fmla="*/ 1236938 w 2046803"/>
              <a:gd name="connsiteY9804" fmla="*/ 485607 h 2191719"/>
              <a:gd name="connsiteX9805" fmla="*/ 1236613 w 2046803"/>
              <a:gd name="connsiteY9805" fmla="*/ 485607 h 2191719"/>
              <a:gd name="connsiteX9806" fmla="*/ 1236541 w 2046803"/>
              <a:gd name="connsiteY9806" fmla="*/ 485391 h 2191719"/>
              <a:gd name="connsiteX9807" fmla="*/ 1236253 w 2046803"/>
              <a:gd name="connsiteY9807" fmla="*/ 485211 h 2191719"/>
              <a:gd name="connsiteX9808" fmla="*/ 1235820 w 2046803"/>
              <a:gd name="connsiteY9808" fmla="*/ 484778 h 2191719"/>
              <a:gd name="connsiteX9809" fmla="*/ 1235387 w 2046803"/>
              <a:gd name="connsiteY9809" fmla="*/ 484670 h 2191719"/>
              <a:gd name="connsiteX9810" fmla="*/ 1234306 w 2046803"/>
              <a:gd name="connsiteY9810" fmla="*/ 484670 h 2191719"/>
              <a:gd name="connsiteX9811" fmla="*/ 1234017 w 2046803"/>
              <a:gd name="connsiteY9811" fmla="*/ 484346 h 2191719"/>
              <a:gd name="connsiteX9812" fmla="*/ 1233296 w 2046803"/>
              <a:gd name="connsiteY9812" fmla="*/ 483733 h 2191719"/>
              <a:gd name="connsiteX9813" fmla="*/ 1232863 w 2046803"/>
              <a:gd name="connsiteY9813" fmla="*/ 483517 h 2191719"/>
              <a:gd name="connsiteX9814" fmla="*/ 1232611 w 2046803"/>
              <a:gd name="connsiteY9814" fmla="*/ 482976 h 2191719"/>
              <a:gd name="connsiteX9815" fmla="*/ 1232539 w 2046803"/>
              <a:gd name="connsiteY9815" fmla="*/ 483048 h 2191719"/>
              <a:gd name="connsiteX9816" fmla="*/ 1232431 w 2046803"/>
              <a:gd name="connsiteY9816" fmla="*/ 483661 h 2191719"/>
              <a:gd name="connsiteX9817" fmla="*/ 1232539 w 2046803"/>
              <a:gd name="connsiteY9817" fmla="*/ 483120 h 2191719"/>
              <a:gd name="connsiteX9818" fmla="*/ 1232611 w 2046803"/>
              <a:gd name="connsiteY9818" fmla="*/ 483048 h 2191719"/>
              <a:gd name="connsiteX9819" fmla="*/ 1232719 w 2046803"/>
              <a:gd name="connsiteY9819" fmla="*/ 482796 h 2191719"/>
              <a:gd name="connsiteX9820" fmla="*/ 1232719 w 2046803"/>
              <a:gd name="connsiteY9820" fmla="*/ 482832 h 2191719"/>
              <a:gd name="connsiteX9821" fmla="*/ 1232755 w 2046803"/>
              <a:gd name="connsiteY9821" fmla="*/ 482472 h 2191719"/>
              <a:gd name="connsiteX9822" fmla="*/ 1232755 w 2046803"/>
              <a:gd name="connsiteY9822" fmla="*/ 482544 h 2191719"/>
              <a:gd name="connsiteX9823" fmla="*/ 1232827 w 2046803"/>
              <a:gd name="connsiteY9823" fmla="*/ 482616 h 2191719"/>
              <a:gd name="connsiteX9824" fmla="*/ 1232863 w 2046803"/>
              <a:gd name="connsiteY9824" fmla="*/ 482580 h 2191719"/>
              <a:gd name="connsiteX9825" fmla="*/ 1326434 w 2046803"/>
              <a:gd name="connsiteY9825" fmla="*/ 481643 h 2191719"/>
              <a:gd name="connsiteX9826" fmla="*/ 1326037 w 2046803"/>
              <a:gd name="connsiteY9826" fmla="*/ 482183 h 2191719"/>
              <a:gd name="connsiteX9827" fmla="*/ 1326037 w 2046803"/>
              <a:gd name="connsiteY9827" fmla="*/ 482219 h 2191719"/>
              <a:gd name="connsiteX9828" fmla="*/ 1326434 w 2046803"/>
              <a:gd name="connsiteY9828" fmla="*/ 481679 h 2191719"/>
              <a:gd name="connsiteX9829" fmla="*/ 1232431 w 2046803"/>
              <a:gd name="connsiteY9829" fmla="*/ 481643 h 2191719"/>
              <a:gd name="connsiteX9830" fmla="*/ 1232431 w 2046803"/>
              <a:gd name="connsiteY9830" fmla="*/ 481751 h 2191719"/>
              <a:gd name="connsiteX9831" fmla="*/ 1232755 w 2046803"/>
              <a:gd name="connsiteY9831" fmla="*/ 482219 h 2191719"/>
              <a:gd name="connsiteX9832" fmla="*/ 1232755 w 2046803"/>
              <a:gd name="connsiteY9832" fmla="*/ 482147 h 2191719"/>
              <a:gd name="connsiteX9833" fmla="*/ 1232431 w 2046803"/>
              <a:gd name="connsiteY9833" fmla="*/ 481463 h 2191719"/>
              <a:gd name="connsiteX9834" fmla="*/ 1232322 w 2046803"/>
              <a:gd name="connsiteY9834" fmla="*/ 481679 h 2191719"/>
              <a:gd name="connsiteX9835" fmla="*/ 1232322 w 2046803"/>
              <a:gd name="connsiteY9835" fmla="*/ 481787 h 2191719"/>
              <a:gd name="connsiteX9836" fmla="*/ 1232431 w 2046803"/>
              <a:gd name="connsiteY9836" fmla="*/ 481571 h 2191719"/>
              <a:gd name="connsiteX9837" fmla="*/ 1258789 w 2046803"/>
              <a:gd name="connsiteY9837" fmla="*/ 480381 h 2191719"/>
              <a:gd name="connsiteX9838" fmla="*/ 1258681 w 2046803"/>
              <a:gd name="connsiteY9838" fmla="*/ 480598 h 2191719"/>
              <a:gd name="connsiteX9839" fmla="*/ 1258717 w 2046803"/>
              <a:gd name="connsiteY9839" fmla="*/ 480598 h 2191719"/>
              <a:gd name="connsiteX9840" fmla="*/ 1258717 w 2046803"/>
              <a:gd name="connsiteY9840" fmla="*/ 480562 h 2191719"/>
              <a:gd name="connsiteX9841" fmla="*/ 1258789 w 2046803"/>
              <a:gd name="connsiteY9841" fmla="*/ 480453 h 2191719"/>
              <a:gd name="connsiteX9842" fmla="*/ 1232034 w 2046803"/>
              <a:gd name="connsiteY9842" fmla="*/ 479805 h 2191719"/>
              <a:gd name="connsiteX9843" fmla="*/ 1232034 w 2046803"/>
              <a:gd name="connsiteY9843" fmla="*/ 479877 h 2191719"/>
              <a:gd name="connsiteX9844" fmla="*/ 1232106 w 2046803"/>
              <a:gd name="connsiteY9844" fmla="*/ 479913 h 2191719"/>
              <a:gd name="connsiteX9845" fmla="*/ 1232106 w 2046803"/>
              <a:gd name="connsiteY9845" fmla="*/ 479949 h 2191719"/>
              <a:gd name="connsiteX9846" fmla="*/ 1232431 w 2046803"/>
              <a:gd name="connsiteY9846" fmla="*/ 480453 h 2191719"/>
              <a:gd name="connsiteX9847" fmla="*/ 1232539 w 2046803"/>
              <a:gd name="connsiteY9847" fmla="*/ 480562 h 2191719"/>
              <a:gd name="connsiteX9848" fmla="*/ 1232539 w 2046803"/>
              <a:gd name="connsiteY9848" fmla="*/ 480490 h 2191719"/>
              <a:gd name="connsiteX9849" fmla="*/ 1232431 w 2046803"/>
              <a:gd name="connsiteY9849" fmla="*/ 480381 h 2191719"/>
              <a:gd name="connsiteX9850" fmla="*/ 1232106 w 2046803"/>
              <a:gd name="connsiteY9850" fmla="*/ 479877 h 2191719"/>
              <a:gd name="connsiteX9851" fmla="*/ 1232106 w 2046803"/>
              <a:gd name="connsiteY9851" fmla="*/ 479841 h 2191719"/>
              <a:gd name="connsiteX9852" fmla="*/ 1233296 w 2046803"/>
              <a:gd name="connsiteY9852" fmla="*/ 479589 h 2191719"/>
              <a:gd name="connsiteX9853" fmla="*/ 1233260 w 2046803"/>
              <a:gd name="connsiteY9853" fmla="*/ 479769 h 2191719"/>
              <a:gd name="connsiteX9854" fmla="*/ 1233296 w 2046803"/>
              <a:gd name="connsiteY9854" fmla="*/ 479697 h 2191719"/>
              <a:gd name="connsiteX9855" fmla="*/ 1233332 w 2046803"/>
              <a:gd name="connsiteY9855" fmla="*/ 479589 h 2191719"/>
              <a:gd name="connsiteX9856" fmla="*/ 1231926 w 2046803"/>
              <a:gd name="connsiteY9856" fmla="*/ 479480 h 2191719"/>
              <a:gd name="connsiteX9857" fmla="*/ 1231926 w 2046803"/>
              <a:gd name="connsiteY9857" fmla="*/ 479552 h 2191719"/>
              <a:gd name="connsiteX9858" fmla="*/ 1232034 w 2046803"/>
              <a:gd name="connsiteY9858" fmla="*/ 479769 h 2191719"/>
              <a:gd name="connsiteX9859" fmla="*/ 1232034 w 2046803"/>
              <a:gd name="connsiteY9859" fmla="*/ 479697 h 2191719"/>
              <a:gd name="connsiteX9860" fmla="*/ 1258717 w 2046803"/>
              <a:gd name="connsiteY9860" fmla="*/ 478507 h 2191719"/>
              <a:gd name="connsiteX9861" fmla="*/ 1258717 w 2046803"/>
              <a:gd name="connsiteY9861" fmla="*/ 478579 h 2191719"/>
              <a:gd name="connsiteX9862" fmla="*/ 1258933 w 2046803"/>
              <a:gd name="connsiteY9862" fmla="*/ 478796 h 2191719"/>
              <a:gd name="connsiteX9863" fmla="*/ 1258933 w 2046803"/>
              <a:gd name="connsiteY9863" fmla="*/ 478724 h 2191719"/>
              <a:gd name="connsiteX9864" fmla="*/ 1258609 w 2046803"/>
              <a:gd name="connsiteY9864" fmla="*/ 477967 h 2191719"/>
              <a:gd name="connsiteX9865" fmla="*/ 1258501 w 2046803"/>
              <a:gd name="connsiteY9865" fmla="*/ 478111 h 2191719"/>
              <a:gd name="connsiteX9866" fmla="*/ 1258537 w 2046803"/>
              <a:gd name="connsiteY9866" fmla="*/ 478147 h 2191719"/>
              <a:gd name="connsiteX9867" fmla="*/ 1258609 w 2046803"/>
              <a:gd name="connsiteY9867" fmla="*/ 478039 h 2191719"/>
              <a:gd name="connsiteX9868" fmla="*/ 1258717 w 2046803"/>
              <a:gd name="connsiteY9868" fmla="*/ 478255 h 2191719"/>
              <a:gd name="connsiteX9869" fmla="*/ 1258717 w 2046803"/>
              <a:gd name="connsiteY9869" fmla="*/ 478183 h 2191719"/>
              <a:gd name="connsiteX9870" fmla="*/ 1231745 w 2046803"/>
              <a:gd name="connsiteY9870" fmla="*/ 477030 h 2191719"/>
              <a:gd name="connsiteX9871" fmla="*/ 1231890 w 2046803"/>
              <a:gd name="connsiteY9871" fmla="*/ 477462 h 2191719"/>
              <a:gd name="connsiteX9872" fmla="*/ 1231926 w 2046803"/>
              <a:gd name="connsiteY9872" fmla="*/ 477606 h 2191719"/>
              <a:gd name="connsiteX9873" fmla="*/ 1231926 w 2046803"/>
              <a:gd name="connsiteY9873" fmla="*/ 477498 h 2191719"/>
              <a:gd name="connsiteX9874" fmla="*/ 1257996 w 2046803"/>
              <a:gd name="connsiteY9874" fmla="*/ 476849 h 2191719"/>
              <a:gd name="connsiteX9875" fmla="*/ 1257996 w 2046803"/>
              <a:gd name="connsiteY9875" fmla="*/ 476922 h 2191719"/>
              <a:gd name="connsiteX9876" fmla="*/ 1258284 w 2046803"/>
              <a:gd name="connsiteY9876" fmla="*/ 477354 h 2191719"/>
              <a:gd name="connsiteX9877" fmla="*/ 1258392 w 2046803"/>
              <a:gd name="connsiteY9877" fmla="*/ 477570 h 2191719"/>
              <a:gd name="connsiteX9878" fmla="*/ 1258609 w 2046803"/>
              <a:gd name="connsiteY9878" fmla="*/ 477714 h 2191719"/>
              <a:gd name="connsiteX9879" fmla="*/ 1258933 w 2046803"/>
              <a:gd name="connsiteY9879" fmla="*/ 477714 h 2191719"/>
              <a:gd name="connsiteX9880" fmla="*/ 1258933 w 2046803"/>
              <a:gd name="connsiteY9880" fmla="*/ 477642 h 2191719"/>
              <a:gd name="connsiteX9881" fmla="*/ 1258609 w 2046803"/>
              <a:gd name="connsiteY9881" fmla="*/ 477642 h 2191719"/>
              <a:gd name="connsiteX9882" fmla="*/ 1258392 w 2046803"/>
              <a:gd name="connsiteY9882" fmla="*/ 477462 h 2191719"/>
              <a:gd name="connsiteX9883" fmla="*/ 1258284 w 2046803"/>
              <a:gd name="connsiteY9883" fmla="*/ 477246 h 2191719"/>
              <a:gd name="connsiteX9884" fmla="*/ 1258068 w 2046803"/>
              <a:gd name="connsiteY9884" fmla="*/ 476958 h 2191719"/>
              <a:gd name="connsiteX9885" fmla="*/ 1231890 w 2046803"/>
              <a:gd name="connsiteY9885" fmla="*/ 476777 h 2191719"/>
              <a:gd name="connsiteX9886" fmla="*/ 1231709 w 2046803"/>
              <a:gd name="connsiteY9886" fmla="*/ 476994 h 2191719"/>
              <a:gd name="connsiteX9887" fmla="*/ 1231745 w 2046803"/>
              <a:gd name="connsiteY9887" fmla="*/ 477030 h 2191719"/>
              <a:gd name="connsiteX9888" fmla="*/ 1231709 w 2046803"/>
              <a:gd name="connsiteY9888" fmla="*/ 476994 h 2191719"/>
              <a:gd name="connsiteX9889" fmla="*/ 1231890 w 2046803"/>
              <a:gd name="connsiteY9889" fmla="*/ 476813 h 2191719"/>
              <a:gd name="connsiteX9890" fmla="*/ 1257996 w 2046803"/>
              <a:gd name="connsiteY9890" fmla="*/ 476309 h 2191719"/>
              <a:gd name="connsiteX9891" fmla="*/ 1257852 w 2046803"/>
              <a:gd name="connsiteY9891" fmla="*/ 476453 h 2191719"/>
              <a:gd name="connsiteX9892" fmla="*/ 1257852 w 2046803"/>
              <a:gd name="connsiteY9892" fmla="*/ 476525 h 2191719"/>
              <a:gd name="connsiteX9893" fmla="*/ 1257996 w 2046803"/>
              <a:gd name="connsiteY9893" fmla="*/ 476381 h 2191719"/>
              <a:gd name="connsiteX9894" fmla="*/ 1232539 w 2046803"/>
              <a:gd name="connsiteY9894" fmla="*/ 475948 h 2191719"/>
              <a:gd name="connsiteX9895" fmla="*/ 1232214 w 2046803"/>
              <a:gd name="connsiteY9895" fmla="*/ 476129 h 2191719"/>
              <a:gd name="connsiteX9896" fmla="*/ 1232106 w 2046803"/>
              <a:gd name="connsiteY9896" fmla="*/ 476345 h 2191719"/>
              <a:gd name="connsiteX9897" fmla="*/ 1231890 w 2046803"/>
              <a:gd name="connsiteY9897" fmla="*/ 476453 h 2191719"/>
              <a:gd name="connsiteX9898" fmla="*/ 1231890 w 2046803"/>
              <a:gd name="connsiteY9898" fmla="*/ 476525 h 2191719"/>
              <a:gd name="connsiteX9899" fmla="*/ 1231926 w 2046803"/>
              <a:gd name="connsiteY9899" fmla="*/ 476489 h 2191719"/>
              <a:gd name="connsiteX9900" fmla="*/ 1231926 w 2046803"/>
              <a:gd name="connsiteY9900" fmla="*/ 476453 h 2191719"/>
              <a:gd name="connsiteX9901" fmla="*/ 1232142 w 2046803"/>
              <a:gd name="connsiteY9901" fmla="*/ 476381 h 2191719"/>
              <a:gd name="connsiteX9902" fmla="*/ 1232214 w 2046803"/>
              <a:gd name="connsiteY9902" fmla="*/ 476201 h 2191719"/>
              <a:gd name="connsiteX9903" fmla="*/ 1232250 w 2046803"/>
              <a:gd name="connsiteY9903" fmla="*/ 476201 h 2191719"/>
              <a:gd name="connsiteX9904" fmla="*/ 1232250 w 2046803"/>
              <a:gd name="connsiteY9904" fmla="*/ 476165 h 2191719"/>
              <a:gd name="connsiteX9905" fmla="*/ 1258392 w 2046803"/>
              <a:gd name="connsiteY9905" fmla="*/ 475696 h 2191719"/>
              <a:gd name="connsiteX9906" fmla="*/ 1258284 w 2046803"/>
              <a:gd name="connsiteY9906" fmla="*/ 475804 h 2191719"/>
              <a:gd name="connsiteX9907" fmla="*/ 1258176 w 2046803"/>
              <a:gd name="connsiteY9907" fmla="*/ 476129 h 2191719"/>
              <a:gd name="connsiteX9908" fmla="*/ 1258212 w 2046803"/>
              <a:gd name="connsiteY9908" fmla="*/ 476057 h 2191719"/>
              <a:gd name="connsiteX9909" fmla="*/ 1258284 w 2046803"/>
              <a:gd name="connsiteY9909" fmla="*/ 475876 h 2191719"/>
              <a:gd name="connsiteX9910" fmla="*/ 1258356 w 2046803"/>
              <a:gd name="connsiteY9910" fmla="*/ 475840 h 2191719"/>
              <a:gd name="connsiteX9911" fmla="*/ 1258897 w 2046803"/>
              <a:gd name="connsiteY9911" fmla="*/ 475156 h 2191719"/>
              <a:gd name="connsiteX9912" fmla="*/ 1258861 w 2046803"/>
              <a:gd name="connsiteY9912" fmla="*/ 475300 h 2191719"/>
              <a:gd name="connsiteX9913" fmla="*/ 1258897 w 2046803"/>
              <a:gd name="connsiteY9913" fmla="*/ 475264 h 2191719"/>
              <a:gd name="connsiteX9914" fmla="*/ 1258933 w 2046803"/>
              <a:gd name="connsiteY9914" fmla="*/ 475264 h 2191719"/>
              <a:gd name="connsiteX9915" fmla="*/ 1258969 w 2046803"/>
              <a:gd name="connsiteY9915" fmla="*/ 475156 h 2191719"/>
              <a:gd name="connsiteX9916" fmla="*/ 1244077 w 2046803"/>
              <a:gd name="connsiteY9916" fmla="*/ 474795 h 2191719"/>
              <a:gd name="connsiteX9917" fmla="*/ 1243933 w 2046803"/>
              <a:gd name="connsiteY9917" fmla="*/ 474903 h 2191719"/>
              <a:gd name="connsiteX9918" fmla="*/ 1243969 w 2046803"/>
              <a:gd name="connsiteY9918" fmla="*/ 474939 h 2191719"/>
              <a:gd name="connsiteX9919" fmla="*/ 1244077 w 2046803"/>
              <a:gd name="connsiteY9919" fmla="*/ 474867 h 2191719"/>
              <a:gd name="connsiteX9920" fmla="*/ 1244726 w 2046803"/>
              <a:gd name="connsiteY9920" fmla="*/ 475624 h 2191719"/>
              <a:gd name="connsiteX9921" fmla="*/ 1245051 w 2046803"/>
              <a:gd name="connsiteY9921" fmla="*/ 476057 h 2191719"/>
              <a:gd name="connsiteX9922" fmla="*/ 1245592 w 2046803"/>
              <a:gd name="connsiteY9922" fmla="*/ 476489 h 2191719"/>
              <a:gd name="connsiteX9923" fmla="*/ 1246024 w 2046803"/>
              <a:gd name="connsiteY9923" fmla="*/ 476813 h 2191719"/>
              <a:gd name="connsiteX9924" fmla="*/ 1246349 w 2046803"/>
              <a:gd name="connsiteY9924" fmla="*/ 477030 h 2191719"/>
              <a:gd name="connsiteX9925" fmla="*/ 1246637 w 2046803"/>
              <a:gd name="connsiteY9925" fmla="*/ 477534 h 2191719"/>
              <a:gd name="connsiteX9926" fmla="*/ 1246746 w 2046803"/>
              <a:gd name="connsiteY9926" fmla="*/ 477859 h 2191719"/>
              <a:gd name="connsiteX9927" fmla="*/ 1246637 w 2046803"/>
              <a:gd name="connsiteY9927" fmla="*/ 477426 h 2191719"/>
              <a:gd name="connsiteX9928" fmla="*/ 1246349 w 2046803"/>
              <a:gd name="connsiteY9928" fmla="*/ 476958 h 2191719"/>
              <a:gd name="connsiteX9929" fmla="*/ 1246024 w 2046803"/>
              <a:gd name="connsiteY9929" fmla="*/ 476741 h 2191719"/>
              <a:gd name="connsiteX9930" fmla="*/ 1245592 w 2046803"/>
              <a:gd name="connsiteY9930" fmla="*/ 476417 h 2191719"/>
              <a:gd name="connsiteX9931" fmla="*/ 1245051 w 2046803"/>
              <a:gd name="connsiteY9931" fmla="*/ 475984 h 2191719"/>
              <a:gd name="connsiteX9932" fmla="*/ 1244726 w 2046803"/>
              <a:gd name="connsiteY9932" fmla="*/ 475552 h 2191719"/>
              <a:gd name="connsiteX9933" fmla="*/ 1244294 w 2046803"/>
              <a:gd name="connsiteY9933" fmla="*/ 475011 h 2191719"/>
              <a:gd name="connsiteX9934" fmla="*/ 1245267 w 2046803"/>
              <a:gd name="connsiteY9934" fmla="*/ 474110 h 2191719"/>
              <a:gd name="connsiteX9935" fmla="*/ 1245195 w 2046803"/>
              <a:gd name="connsiteY9935" fmla="*/ 474146 h 2191719"/>
              <a:gd name="connsiteX9936" fmla="*/ 1245195 w 2046803"/>
              <a:gd name="connsiteY9936" fmla="*/ 474218 h 2191719"/>
              <a:gd name="connsiteX9937" fmla="*/ 1245267 w 2046803"/>
              <a:gd name="connsiteY9937" fmla="*/ 474182 h 2191719"/>
              <a:gd name="connsiteX9938" fmla="*/ 1245267 w 2046803"/>
              <a:gd name="connsiteY9938" fmla="*/ 474255 h 2191719"/>
              <a:gd name="connsiteX9939" fmla="*/ 1245375 w 2046803"/>
              <a:gd name="connsiteY9939" fmla="*/ 474507 h 2191719"/>
              <a:gd name="connsiteX9940" fmla="*/ 1245375 w 2046803"/>
              <a:gd name="connsiteY9940" fmla="*/ 474435 h 2191719"/>
              <a:gd name="connsiteX9941" fmla="*/ 1245267 w 2046803"/>
              <a:gd name="connsiteY9941" fmla="*/ 474182 h 2191719"/>
              <a:gd name="connsiteX9942" fmla="*/ 1262070 w 2046803"/>
              <a:gd name="connsiteY9942" fmla="*/ 473822 h 2191719"/>
              <a:gd name="connsiteX9943" fmla="*/ 1261638 w 2046803"/>
              <a:gd name="connsiteY9943" fmla="*/ 474363 h 2191719"/>
              <a:gd name="connsiteX9944" fmla="*/ 1261349 w 2046803"/>
              <a:gd name="connsiteY9944" fmla="*/ 474867 h 2191719"/>
              <a:gd name="connsiteX9945" fmla="*/ 1261349 w 2046803"/>
              <a:gd name="connsiteY9945" fmla="*/ 474939 h 2191719"/>
              <a:gd name="connsiteX9946" fmla="*/ 1261638 w 2046803"/>
              <a:gd name="connsiteY9946" fmla="*/ 474435 h 2191719"/>
              <a:gd name="connsiteX9947" fmla="*/ 1261674 w 2046803"/>
              <a:gd name="connsiteY9947" fmla="*/ 474399 h 2191719"/>
              <a:gd name="connsiteX9948" fmla="*/ 1261782 w 2046803"/>
              <a:gd name="connsiteY9948" fmla="*/ 474218 h 2191719"/>
              <a:gd name="connsiteX9949" fmla="*/ 1262070 w 2046803"/>
              <a:gd name="connsiteY9949" fmla="*/ 473858 h 2191719"/>
              <a:gd name="connsiteX9950" fmla="*/ 1262179 w 2046803"/>
              <a:gd name="connsiteY9950" fmla="*/ 473606 h 2191719"/>
              <a:gd name="connsiteX9951" fmla="*/ 1262070 w 2046803"/>
              <a:gd name="connsiteY9951" fmla="*/ 473714 h 2191719"/>
              <a:gd name="connsiteX9952" fmla="*/ 1262070 w 2046803"/>
              <a:gd name="connsiteY9952" fmla="*/ 473786 h 2191719"/>
              <a:gd name="connsiteX9953" fmla="*/ 1262179 w 2046803"/>
              <a:gd name="connsiteY9953" fmla="*/ 473714 h 2191719"/>
              <a:gd name="connsiteX9954" fmla="*/ 1250496 w 2046803"/>
              <a:gd name="connsiteY9954" fmla="*/ 473462 h 2191719"/>
              <a:gd name="connsiteX9955" fmla="*/ 1250496 w 2046803"/>
              <a:gd name="connsiteY9955" fmla="*/ 473534 h 2191719"/>
              <a:gd name="connsiteX9956" fmla="*/ 1250856 w 2046803"/>
              <a:gd name="connsiteY9956" fmla="*/ 473534 h 2191719"/>
              <a:gd name="connsiteX9957" fmla="*/ 1250928 w 2046803"/>
              <a:gd name="connsiteY9957" fmla="*/ 473462 h 2191719"/>
              <a:gd name="connsiteX9958" fmla="*/ 1245303 w 2046803"/>
              <a:gd name="connsiteY9958" fmla="*/ 473281 h 2191719"/>
              <a:gd name="connsiteX9959" fmla="*/ 1245195 w 2046803"/>
              <a:gd name="connsiteY9959" fmla="*/ 473426 h 2191719"/>
              <a:gd name="connsiteX9960" fmla="*/ 1245231 w 2046803"/>
              <a:gd name="connsiteY9960" fmla="*/ 473462 h 2191719"/>
              <a:gd name="connsiteX9961" fmla="*/ 1245303 w 2046803"/>
              <a:gd name="connsiteY9961" fmla="*/ 473354 h 2191719"/>
              <a:gd name="connsiteX9962" fmla="*/ 1245484 w 2046803"/>
              <a:gd name="connsiteY9962" fmla="*/ 473642 h 2191719"/>
              <a:gd name="connsiteX9963" fmla="*/ 1245484 w 2046803"/>
              <a:gd name="connsiteY9963" fmla="*/ 473570 h 2191719"/>
              <a:gd name="connsiteX9964" fmla="*/ 1246710 w 2046803"/>
              <a:gd name="connsiteY9964" fmla="*/ 472164 h 2191719"/>
              <a:gd name="connsiteX9965" fmla="*/ 1246637 w 2046803"/>
              <a:gd name="connsiteY9965" fmla="*/ 472272 h 2191719"/>
              <a:gd name="connsiteX9966" fmla="*/ 1246637 w 2046803"/>
              <a:gd name="connsiteY9966" fmla="*/ 472344 h 2191719"/>
              <a:gd name="connsiteX9967" fmla="*/ 1246710 w 2046803"/>
              <a:gd name="connsiteY9967" fmla="*/ 472236 h 2191719"/>
              <a:gd name="connsiteX9968" fmla="*/ 1233729 w 2046803"/>
              <a:gd name="connsiteY9968" fmla="*/ 472164 h 2191719"/>
              <a:gd name="connsiteX9969" fmla="*/ 1233620 w 2046803"/>
              <a:gd name="connsiteY9969" fmla="*/ 472272 h 2191719"/>
              <a:gd name="connsiteX9970" fmla="*/ 1233729 w 2046803"/>
              <a:gd name="connsiteY9970" fmla="*/ 472200 h 2191719"/>
              <a:gd name="connsiteX9971" fmla="*/ 1252299 w 2046803"/>
              <a:gd name="connsiteY9971" fmla="*/ 472092 h 2191719"/>
              <a:gd name="connsiteX9972" fmla="*/ 1252190 w 2046803"/>
              <a:gd name="connsiteY9972" fmla="*/ 472200 h 2191719"/>
              <a:gd name="connsiteX9973" fmla="*/ 1252263 w 2046803"/>
              <a:gd name="connsiteY9973" fmla="*/ 472200 h 2191719"/>
              <a:gd name="connsiteX9974" fmla="*/ 1252299 w 2046803"/>
              <a:gd name="connsiteY9974" fmla="*/ 472164 h 2191719"/>
              <a:gd name="connsiteX9975" fmla="*/ 1233909 w 2046803"/>
              <a:gd name="connsiteY9975" fmla="*/ 471119 h 2191719"/>
              <a:gd name="connsiteX9976" fmla="*/ 1233729 w 2046803"/>
              <a:gd name="connsiteY9976" fmla="*/ 471191 h 2191719"/>
              <a:gd name="connsiteX9977" fmla="*/ 1233729 w 2046803"/>
              <a:gd name="connsiteY9977" fmla="*/ 471227 h 2191719"/>
              <a:gd name="connsiteX9978" fmla="*/ 1248296 w 2046803"/>
              <a:gd name="connsiteY9978" fmla="*/ 470939 h 2191719"/>
              <a:gd name="connsiteX9979" fmla="*/ 1248224 w 2046803"/>
              <a:gd name="connsiteY9979" fmla="*/ 471155 h 2191719"/>
              <a:gd name="connsiteX9980" fmla="*/ 1248332 w 2046803"/>
              <a:gd name="connsiteY9980" fmla="*/ 470975 h 2191719"/>
              <a:gd name="connsiteX9981" fmla="*/ 1263513 w 2046803"/>
              <a:gd name="connsiteY9981" fmla="*/ 470867 h 2191719"/>
              <a:gd name="connsiteX9982" fmla="*/ 1263116 w 2046803"/>
              <a:gd name="connsiteY9982" fmla="*/ 471515 h 2191719"/>
              <a:gd name="connsiteX9983" fmla="*/ 1263008 w 2046803"/>
              <a:gd name="connsiteY9983" fmla="*/ 471948 h 2191719"/>
              <a:gd name="connsiteX9984" fmla="*/ 1262792 w 2046803"/>
              <a:gd name="connsiteY9984" fmla="*/ 472597 h 2191719"/>
              <a:gd name="connsiteX9985" fmla="*/ 1262575 w 2046803"/>
              <a:gd name="connsiteY9985" fmla="*/ 472957 h 2191719"/>
              <a:gd name="connsiteX9986" fmla="*/ 1262575 w 2046803"/>
              <a:gd name="connsiteY9986" fmla="*/ 473029 h 2191719"/>
              <a:gd name="connsiteX9987" fmla="*/ 1262792 w 2046803"/>
              <a:gd name="connsiteY9987" fmla="*/ 472669 h 2191719"/>
              <a:gd name="connsiteX9988" fmla="*/ 1263008 w 2046803"/>
              <a:gd name="connsiteY9988" fmla="*/ 472020 h 2191719"/>
              <a:gd name="connsiteX9989" fmla="*/ 1263116 w 2046803"/>
              <a:gd name="connsiteY9989" fmla="*/ 471588 h 2191719"/>
              <a:gd name="connsiteX9990" fmla="*/ 1263224 w 2046803"/>
              <a:gd name="connsiteY9990" fmla="*/ 471443 h 2191719"/>
              <a:gd name="connsiteX9991" fmla="*/ 1263224 w 2046803"/>
              <a:gd name="connsiteY9991" fmla="*/ 471371 h 2191719"/>
              <a:gd name="connsiteX9992" fmla="*/ 1263513 w 2046803"/>
              <a:gd name="connsiteY9992" fmla="*/ 470939 h 2191719"/>
              <a:gd name="connsiteX9993" fmla="*/ 1263657 w 2046803"/>
              <a:gd name="connsiteY9993" fmla="*/ 470470 h 2191719"/>
              <a:gd name="connsiteX9994" fmla="*/ 1263513 w 2046803"/>
              <a:gd name="connsiteY9994" fmla="*/ 470578 h 2191719"/>
              <a:gd name="connsiteX9995" fmla="*/ 1263513 w 2046803"/>
              <a:gd name="connsiteY9995" fmla="*/ 470651 h 2191719"/>
              <a:gd name="connsiteX9996" fmla="*/ 1263657 w 2046803"/>
              <a:gd name="connsiteY9996" fmla="*/ 470542 h 2191719"/>
              <a:gd name="connsiteX9997" fmla="*/ 1234738 w 2046803"/>
              <a:gd name="connsiteY9997" fmla="*/ 470290 h 2191719"/>
              <a:gd name="connsiteX9998" fmla="*/ 1234089 w 2046803"/>
              <a:gd name="connsiteY9998" fmla="*/ 470903 h 2191719"/>
              <a:gd name="connsiteX9999" fmla="*/ 1234089 w 2046803"/>
              <a:gd name="connsiteY9999" fmla="*/ 471011 h 2191719"/>
              <a:gd name="connsiteX10000" fmla="*/ 1234125 w 2046803"/>
              <a:gd name="connsiteY10000" fmla="*/ 470975 h 2191719"/>
              <a:gd name="connsiteX10001" fmla="*/ 1234125 w 2046803"/>
              <a:gd name="connsiteY10001" fmla="*/ 470903 h 2191719"/>
              <a:gd name="connsiteX10002" fmla="*/ 1234955 w 2046803"/>
              <a:gd name="connsiteY10002" fmla="*/ 469750 h 2191719"/>
              <a:gd name="connsiteX10003" fmla="*/ 1234738 w 2046803"/>
              <a:gd name="connsiteY10003" fmla="*/ 470074 h 2191719"/>
              <a:gd name="connsiteX10004" fmla="*/ 1234955 w 2046803"/>
              <a:gd name="connsiteY10004" fmla="*/ 469786 h 2191719"/>
              <a:gd name="connsiteX10005" fmla="*/ 1264739 w 2046803"/>
              <a:gd name="connsiteY10005" fmla="*/ 469497 h 2191719"/>
              <a:gd name="connsiteX10006" fmla="*/ 1264594 w 2046803"/>
              <a:gd name="connsiteY10006" fmla="*/ 469641 h 2191719"/>
              <a:gd name="connsiteX10007" fmla="*/ 1264594 w 2046803"/>
              <a:gd name="connsiteY10007" fmla="*/ 469677 h 2191719"/>
              <a:gd name="connsiteX10008" fmla="*/ 1264739 w 2046803"/>
              <a:gd name="connsiteY10008" fmla="*/ 469569 h 2191719"/>
              <a:gd name="connsiteX10009" fmla="*/ 1264811 w 2046803"/>
              <a:gd name="connsiteY10009" fmla="*/ 469750 h 2191719"/>
              <a:gd name="connsiteX10010" fmla="*/ 1264811 w 2046803"/>
              <a:gd name="connsiteY10010" fmla="*/ 469713 h 2191719"/>
              <a:gd name="connsiteX10011" fmla="*/ 1333970 w 2046803"/>
              <a:gd name="connsiteY10011" fmla="*/ 469389 h 2191719"/>
              <a:gd name="connsiteX10012" fmla="*/ 1332420 w 2046803"/>
              <a:gd name="connsiteY10012" fmla="*/ 470326 h 2191719"/>
              <a:gd name="connsiteX10013" fmla="*/ 1331338 w 2046803"/>
              <a:gd name="connsiteY10013" fmla="*/ 470723 h 2191719"/>
              <a:gd name="connsiteX10014" fmla="*/ 1330112 w 2046803"/>
              <a:gd name="connsiteY10014" fmla="*/ 471912 h 2191719"/>
              <a:gd name="connsiteX10015" fmla="*/ 1330004 w 2046803"/>
              <a:gd name="connsiteY10015" fmla="*/ 472020 h 2191719"/>
              <a:gd name="connsiteX10016" fmla="*/ 1329715 w 2046803"/>
              <a:gd name="connsiteY10016" fmla="*/ 472453 h 2191719"/>
              <a:gd name="connsiteX10017" fmla="*/ 1329138 w 2046803"/>
              <a:gd name="connsiteY10017" fmla="*/ 473137 h 2191719"/>
              <a:gd name="connsiteX10018" fmla="*/ 1329102 w 2046803"/>
              <a:gd name="connsiteY10018" fmla="*/ 473245 h 2191719"/>
              <a:gd name="connsiteX10019" fmla="*/ 1329715 w 2046803"/>
              <a:gd name="connsiteY10019" fmla="*/ 472453 h 2191719"/>
              <a:gd name="connsiteX10020" fmla="*/ 1330076 w 2046803"/>
              <a:gd name="connsiteY10020" fmla="*/ 471948 h 2191719"/>
              <a:gd name="connsiteX10021" fmla="*/ 1331302 w 2046803"/>
              <a:gd name="connsiteY10021" fmla="*/ 470867 h 2191719"/>
              <a:gd name="connsiteX10022" fmla="*/ 1331338 w 2046803"/>
              <a:gd name="connsiteY10022" fmla="*/ 470831 h 2191719"/>
              <a:gd name="connsiteX10023" fmla="*/ 1332420 w 2046803"/>
              <a:gd name="connsiteY10023" fmla="*/ 470398 h 2191719"/>
              <a:gd name="connsiteX10024" fmla="*/ 1333393 w 2046803"/>
              <a:gd name="connsiteY10024" fmla="*/ 469822 h 2191719"/>
              <a:gd name="connsiteX10025" fmla="*/ 1333898 w 2046803"/>
              <a:gd name="connsiteY10025" fmla="*/ 469497 h 2191719"/>
              <a:gd name="connsiteX10026" fmla="*/ 1333934 w 2046803"/>
              <a:gd name="connsiteY10026" fmla="*/ 469497 h 2191719"/>
              <a:gd name="connsiteX10027" fmla="*/ 1333970 w 2046803"/>
              <a:gd name="connsiteY10027" fmla="*/ 469461 h 2191719"/>
              <a:gd name="connsiteX10028" fmla="*/ 1334619 w 2046803"/>
              <a:gd name="connsiteY10028" fmla="*/ 469894 h 2191719"/>
              <a:gd name="connsiteX10029" fmla="*/ 1337179 w 2046803"/>
              <a:gd name="connsiteY10029" fmla="*/ 469894 h 2191719"/>
              <a:gd name="connsiteX10030" fmla="*/ 1337179 w 2046803"/>
              <a:gd name="connsiteY10030" fmla="*/ 469822 h 2191719"/>
              <a:gd name="connsiteX10031" fmla="*/ 1334619 w 2046803"/>
              <a:gd name="connsiteY10031" fmla="*/ 469822 h 2191719"/>
              <a:gd name="connsiteX10032" fmla="*/ 1264883 w 2046803"/>
              <a:gd name="connsiteY10032" fmla="*/ 469245 h 2191719"/>
              <a:gd name="connsiteX10033" fmla="*/ 1264775 w 2046803"/>
              <a:gd name="connsiteY10033" fmla="*/ 469389 h 2191719"/>
              <a:gd name="connsiteX10034" fmla="*/ 1264883 w 2046803"/>
              <a:gd name="connsiteY10034" fmla="*/ 469317 h 2191719"/>
              <a:gd name="connsiteX10035" fmla="*/ 1264955 w 2046803"/>
              <a:gd name="connsiteY10035" fmla="*/ 468921 h 2191719"/>
              <a:gd name="connsiteX10036" fmla="*/ 1264919 w 2046803"/>
              <a:gd name="connsiteY10036" fmla="*/ 468921 h 2191719"/>
              <a:gd name="connsiteX10037" fmla="*/ 1265027 w 2046803"/>
              <a:gd name="connsiteY10037" fmla="*/ 469101 h 2191719"/>
              <a:gd name="connsiteX10038" fmla="*/ 1265027 w 2046803"/>
              <a:gd name="connsiteY10038" fmla="*/ 469065 h 2191719"/>
              <a:gd name="connsiteX10039" fmla="*/ 1246854 w 2046803"/>
              <a:gd name="connsiteY10039" fmla="*/ 468776 h 2191719"/>
              <a:gd name="connsiteX10040" fmla="*/ 1246926 w 2046803"/>
              <a:gd name="connsiteY10040" fmla="*/ 468885 h 2191719"/>
              <a:gd name="connsiteX10041" fmla="*/ 1247070 w 2046803"/>
              <a:gd name="connsiteY10041" fmla="*/ 468957 h 2191719"/>
              <a:gd name="connsiteX10042" fmla="*/ 1247359 w 2046803"/>
              <a:gd name="connsiteY10042" fmla="*/ 469533 h 2191719"/>
              <a:gd name="connsiteX10043" fmla="*/ 1248404 w 2046803"/>
              <a:gd name="connsiteY10043" fmla="*/ 470795 h 2191719"/>
              <a:gd name="connsiteX10044" fmla="*/ 1248440 w 2046803"/>
              <a:gd name="connsiteY10044" fmla="*/ 470723 h 2191719"/>
              <a:gd name="connsiteX10045" fmla="*/ 1247359 w 2046803"/>
              <a:gd name="connsiteY10045" fmla="*/ 469461 h 2191719"/>
              <a:gd name="connsiteX10046" fmla="*/ 1247070 w 2046803"/>
              <a:gd name="connsiteY10046" fmla="*/ 468885 h 2191719"/>
              <a:gd name="connsiteX10047" fmla="*/ 1249883 w 2046803"/>
              <a:gd name="connsiteY10047" fmla="*/ 468704 h 2191719"/>
              <a:gd name="connsiteX10048" fmla="*/ 1249811 w 2046803"/>
              <a:gd name="connsiteY10048" fmla="*/ 468776 h 2191719"/>
              <a:gd name="connsiteX10049" fmla="*/ 1249811 w 2046803"/>
              <a:gd name="connsiteY10049" fmla="*/ 468885 h 2191719"/>
              <a:gd name="connsiteX10050" fmla="*/ 1249883 w 2046803"/>
              <a:gd name="connsiteY10050" fmla="*/ 468812 h 2191719"/>
              <a:gd name="connsiteX10051" fmla="*/ 1265171 w 2046803"/>
              <a:gd name="connsiteY10051" fmla="*/ 468524 h 2191719"/>
              <a:gd name="connsiteX10052" fmla="*/ 1264775 w 2046803"/>
              <a:gd name="connsiteY10052" fmla="*/ 468993 h 2191719"/>
              <a:gd name="connsiteX10053" fmla="*/ 1264811 w 2046803"/>
              <a:gd name="connsiteY10053" fmla="*/ 469065 h 2191719"/>
              <a:gd name="connsiteX10054" fmla="*/ 1264955 w 2046803"/>
              <a:gd name="connsiteY10054" fmla="*/ 468885 h 2191719"/>
              <a:gd name="connsiteX10055" fmla="*/ 1264919 w 2046803"/>
              <a:gd name="connsiteY10055" fmla="*/ 468848 h 2191719"/>
              <a:gd name="connsiteX10056" fmla="*/ 1265207 w 2046803"/>
              <a:gd name="connsiteY10056" fmla="*/ 468524 h 2191719"/>
              <a:gd name="connsiteX10057" fmla="*/ 1265243 w 2046803"/>
              <a:gd name="connsiteY10057" fmla="*/ 468272 h 2191719"/>
              <a:gd name="connsiteX10058" fmla="*/ 1265243 w 2046803"/>
              <a:gd name="connsiteY10058" fmla="*/ 468344 h 2191719"/>
              <a:gd name="connsiteX10059" fmla="*/ 1265280 w 2046803"/>
              <a:gd name="connsiteY10059" fmla="*/ 468416 h 2191719"/>
              <a:gd name="connsiteX10060" fmla="*/ 1265316 w 2046803"/>
              <a:gd name="connsiteY10060" fmla="*/ 468380 h 2191719"/>
              <a:gd name="connsiteX10061" fmla="*/ 1256049 w 2046803"/>
              <a:gd name="connsiteY10061" fmla="*/ 468128 h 2191719"/>
              <a:gd name="connsiteX10062" fmla="*/ 1256193 w 2046803"/>
              <a:gd name="connsiteY10062" fmla="*/ 468272 h 2191719"/>
              <a:gd name="connsiteX10063" fmla="*/ 1256193 w 2046803"/>
              <a:gd name="connsiteY10063" fmla="*/ 468236 h 2191719"/>
              <a:gd name="connsiteX10064" fmla="*/ 1265243 w 2046803"/>
              <a:gd name="connsiteY10064" fmla="*/ 467839 h 2191719"/>
              <a:gd name="connsiteX10065" fmla="*/ 1265099 w 2046803"/>
              <a:gd name="connsiteY10065" fmla="*/ 467947 h 2191719"/>
              <a:gd name="connsiteX10066" fmla="*/ 1265099 w 2046803"/>
              <a:gd name="connsiteY10066" fmla="*/ 468020 h 2191719"/>
              <a:gd name="connsiteX10067" fmla="*/ 1265243 w 2046803"/>
              <a:gd name="connsiteY10067" fmla="*/ 467911 h 2191719"/>
              <a:gd name="connsiteX10068" fmla="*/ 1255544 w 2046803"/>
              <a:gd name="connsiteY10068" fmla="*/ 467623 h 2191719"/>
              <a:gd name="connsiteX10069" fmla="*/ 1255760 w 2046803"/>
              <a:gd name="connsiteY10069" fmla="*/ 467731 h 2191719"/>
              <a:gd name="connsiteX10070" fmla="*/ 1255760 w 2046803"/>
              <a:gd name="connsiteY10070" fmla="*/ 467695 h 2191719"/>
              <a:gd name="connsiteX10071" fmla="*/ 1255616 w 2046803"/>
              <a:gd name="connsiteY10071" fmla="*/ 467659 h 2191719"/>
              <a:gd name="connsiteX10072" fmla="*/ 1255580 w 2046803"/>
              <a:gd name="connsiteY10072" fmla="*/ 467623 h 2191719"/>
              <a:gd name="connsiteX10073" fmla="*/ 1268272 w 2046803"/>
              <a:gd name="connsiteY10073" fmla="*/ 466290 h 2191719"/>
              <a:gd name="connsiteX10074" fmla="*/ 1268272 w 2046803"/>
              <a:gd name="connsiteY10074" fmla="*/ 466326 h 2191719"/>
              <a:gd name="connsiteX10075" fmla="*/ 1268381 w 2046803"/>
              <a:gd name="connsiteY10075" fmla="*/ 466326 h 2191719"/>
              <a:gd name="connsiteX10076" fmla="*/ 1268381 w 2046803"/>
              <a:gd name="connsiteY10076" fmla="*/ 466290 h 2191719"/>
              <a:gd name="connsiteX10077" fmla="*/ 1268993 w 2046803"/>
              <a:gd name="connsiteY10077" fmla="*/ 466073 h 2191719"/>
              <a:gd name="connsiteX10078" fmla="*/ 1268813 w 2046803"/>
              <a:gd name="connsiteY10078" fmla="*/ 466362 h 2191719"/>
              <a:gd name="connsiteX10079" fmla="*/ 1269030 w 2046803"/>
              <a:gd name="connsiteY10079" fmla="*/ 466073 h 2191719"/>
              <a:gd name="connsiteX10080" fmla="*/ 1282010 w 2046803"/>
              <a:gd name="connsiteY10080" fmla="*/ 465641 h 2191719"/>
              <a:gd name="connsiteX10081" fmla="*/ 1281938 w 2046803"/>
              <a:gd name="connsiteY10081" fmla="*/ 465677 h 2191719"/>
              <a:gd name="connsiteX10082" fmla="*/ 1281902 w 2046803"/>
              <a:gd name="connsiteY10082" fmla="*/ 465749 h 2191719"/>
              <a:gd name="connsiteX10083" fmla="*/ 1281938 w 2046803"/>
              <a:gd name="connsiteY10083" fmla="*/ 465749 h 2191719"/>
              <a:gd name="connsiteX10084" fmla="*/ 1281974 w 2046803"/>
              <a:gd name="connsiteY10084" fmla="*/ 465713 h 2191719"/>
              <a:gd name="connsiteX10085" fmla="*/ 1234522 w 2046803"/>
              <a:gd name="connsiteY10085" fmla="*/ 465389 h 2191719"/>
              <a:gd name="connsiteX10086" fmla="*/ 1234197 w 2046803"/>
              <a:gd name="connsiteY10086" fmla="*/ 465461 h 2191719"/>
              <a:gd name="connsiteX10087" fmla="*/ 1233729 w 2046803"/>
              <a:gd name="connsiteY10087" fmla="*/ 465569 h 2191719"/>
              <a:gd name="connsiteX10088" fmla="*/ 1234197 w 2046803"/>
              <a:gd name="connsiteY10088" fmla="*/ 465497 h 2191719"/>
              <a:gd name="connsiteX10089" fmla="*/ 1282443 w 2046803"/>
              <a:gd name="connsiteY10089" fmla="*/ 465353 h 2191719"/>
              <a:gd name="connsiteX10090" fmla="*/ 1282335 w 2046803"/>
              <a:gd name="connsiteY10090" fmla="*/ 465461 h 2191719"/>
              <a:gd name="connsiteX10091" fmla="*/ 1282371 w 2046803"/>
              <a:gd name="connsiteY10091" fmla="*/ 465461 h 2191719"/>
              <a:gd name="connsiteX10092" fmla="*/ 1282479 w 2046803"/>
              <a:gd name="connsiteY10092" fmla="*/ 465353 h 2191719"/>
              <a:gd name="connsiteX10093" fmla="*/ 1270075 w 2046803"/>
              <a:gd name="connsiteY10093" fmla="*/ 465317 h 2191719"/>
              <a:gd name="connsiteX10094" fmla="*/ 1270039 w 2046803"/>
              <a:gd name="connsiteY10094" fmla="*/ 465353 h 2191719"/>
              <a:gd name="connsiteX10095" fmla="*/ 1269859 w 2046803"/>
              <a:gd name="connsiteY10095" fmla="*/ 465641 h 2191719"/>
              <a:gd name="connsiteX10096" fmla="*/ 1269787 w 2046803"/>
              <a:gd name="connsiteY10096" fmla="*/ 465857 h 2191719"/>
              <a:gd name="connsiteX10097" fmla="*/ 1269931 w 2046803"/>
              <a:gd name="connsiteY10097" fmla="*/ 465569 h 2191719"/>
              <a:gd name="connsiteX10098" fmla="*/ 1269931 w 2046803"/>
              <a:gd name="connsiteY10098" fmla="*/ 465533 h 2191719"/>
              <a:gd name="connsiteX10099" fmla="*/ 1235604 w 2046803"/>
              <a:gd name="connsiteY10099" fmla="*/ 465064 h 2191719"/>
              <a:gd name="connsiteX10100" fmla="*/ 1235171 w 2046803"/>
              <a:gd name="connsiteY10100" fmla="*/ 465244 h 2191719"/>
              <a:gd name="connsiteX10101" fmla="*/ 1234955 w 2046803"/>
              <a:gd name="connsiteY10101" fmla="*/ 465389 h 2191719"/>
              <a:gd name="connsiteX10102" fmla="*/ 1271842 w 2046803"/>
              <a:gd name="connsiteY10102" fmla="*/ 465028 h 2191719"/>
              <a:gd name="connsiteX10103" fmla="*/ 1271806 w 2046803"/>
              <a:gd name="connsiteY10103" fmla="*/ 465100 h 2191719"/>
              <a:gd name="connsiteX10104" fmla="*/ 1271842 w 2046803"/>
              <a:gd name="connsiteY10104" fmla="*/ 465100 h 2191719"/>
              <a:gd name="connsiteX10105" fmla="*/ 1271914 w 2046803"/>
              <a:gd name="connsiteY10105" fmla="*/ 465028 h 2191719"/>
              <a:gd name="connsiteX10106" fmla="*/ 1254210 w 2046803"/>
              <a:gd name="connsiteY10106" fmla="*/ 464560 h 2191719"/>
              <a:gd name="connsiteX10107" fmla="*/ 1254246 w 2046803"/>
              <a:gd name="connsiteY10107" fmla="*/ 464596 h 2191719"/>
              <a:gd name="connsiteX10108" fmla="*/ 1254714 w 2046803"/>
              <a:gd name="connsiteY10108" fmla="*/ 464596 h 2191719"/>
              <a:gd name="connsiteX10109" fmla="*/ 1254714 w 2046803"/>
              <a:gd name="connsiteY10109" fmla="*/ 464560 h 2191719"/>
              <a:gd name="connsiteX10110" fmla="*/ 1272383 w 2046803"/>
              <a:gd name="connsiteY10110" fmla="*/ 464524 h 2191719"/>
              <a:gd name="connsiteX10111" fmla="*/ 1272239 w 2046803"/>
              <a:gd name="connsiteY10111" fmla="*/ 464596 h 2191719"/>
              <a:gd name="connsiteX10112" fmla="*/ 1272239 w 2046803"/>
              <a:gd name="connsiteY10112" fmla="*/ 464668 h 2191719"/>
              <a:gd name="connsiteX10113" fmla="*/ 1272383 w 2046803"/>
              <a:gd name="connsiteY10113" fmla="*/ 464596 h 2191719"/>
              <a:gd name="connsiteX10114" fmla="*/ 1282840 w 2046803"/>
              <a:gd name="connsiteY10114" fmla="*/ 464343 h 2191719"/>
              <a:gd name="connsiteX10115" fmla="*/ 1282840 w 2046803"/>
              <a:gd name="connsiteY10115" fmla="*/ 464416 h 2191719"/>
              <a:gd name="connsiteX10116" fmla="*/ 1283056 w 2046803"/>
              <a:gd name="connsiteY10116" fmla="*/ 464596 h 2191719"/>
              <a:gd name="connsiteX10117" fmla="*/ 1283056 w 2046803"/>
              <a:gd name="connsiteY10117" fmla="*/ 464524 h 2191719"/>
              <a:gd name="connsiteX10118" fmla="*/ 1253380 w 2046803"/>
              <a:gd name="connsiteY10118" fmla="*/ 464271 h 2191719"/>
              <a:gd name="connsiteX10119" fmla="*/ 1253380 w 2046803"/>
              <a:gd name="connsiteY10119" fmla="*/ 464307 h 2191719"/>
              <a:gd name="connsiteX10120" fmla="*/ 1253705 w 2046803"/>
              <a:gd name="connsiteY10120" fmla="*/ 464416 h 2191719"/>
              <a:gd name="connsiteX10121" fmla="*/ 1254029 w 2046803"/>
              <a:gd name="connsiteY10121" fmla="*/ 464416 h 2191719"/>
              <a:gd name="connsiteX10122" fmla="*/ 1253993 w 2046803"/>
              <a:gd name="connsiteY10122" fmla="*/ 464379 h 2191719"/>
              <a:gd name="connsiteX10123" fmla="*/ 1253669 w 2046803"/>
              <a:gd name="connsiteY10123" fmla="*/ 464379 h 2191719"/>
              <a:gd name="connsiteX10124" fmla="*/ 1282732 w 2046803"/>
              <a:gd name="connsiteY10124" fmla="*/ 463803 h 2191719"/>
              <a:gd name="connsiteX10125" fmla="*/ 1282732 w 2046803"/>
              <a:gd name="connsiteY10125" fmla="*/ 463875 h 2191719"/>
              <a:gd name="connsiteX10126" fmla="*/ 1282840 w 2046803"/>
              <a:gd name="connsiteY10126" fmla="*/ 463983 h 2191719"/>
              <a:gd name="connsiteX10127" fmla="*/ 1282840 w 2046803"/>
              <a:gd name="connsiteY10127" fmla="*/ 463911 h 2191719"/>
              <a:gd name="connsiteX10128" fmla="*/ 1253056 w 2046803"/>
              <a:gd name="connsiteY10128" fmla="*/ 463659 h 2191719"/>
              <a:gd name="connsiteX10129" fmla="*/ 1253236 w 2046803"/>
              <a:gd name="connsiteY10129" fmla="*/ 463767 h 2191719"/>
              <a:gd name="connsiteX10130" fmla="*/ 1253236 w 2046803"/>
              <a:gd name="connsiteY10130" fmla="*/ 463731 h 2191719"/>
              <a:gd name="connsiteX10131" fmla="*/ 1282732 w 2046803"/>
              <a:gd name="connsiteY10131" fmla="*/ 463478 h 2191719"/>
              <a:gd name="connsiteX10132" fmla="*/ 1282660 w 2046803"/>
              <a:gd name="connsiteY10132" fmla="*/ 463587 h 2191719"/>
              <a:gd name="connsiteX10133" fmla="*/ 1282660 w 2046803"/>
              <a:gd name="connsiteY10133" fmla="*/ 463659 h 2191719"/>
              <a:gd name="connsiteX10134" fmla="*/ 1282732 w 2046803"/>
              <a:gd name="connsiteY10134" fmla="*/ 463551 h 2191719"/>
              <a:gd name="connsiteX10135" fmla="*/ 1275304 w 2046803"/>
              <a:gd name="connsiteY10135" fmla="*/ 462938 h 2191719"/>
              <a:gd name="connsiteX10136" fmla="*/ 1275232 w 2046803"/>
              <a:gd name="connsiteY10136" fmla="*/ 463082 h 2191719"/>
              <a:gd name="connsiteX10137" fmla="*/ 1275304 w 2046803"/>
              <a:gd name="connsiteY10137" fmla="*/ 463010 h 2191719"/>
              <a:gd name="connsiteX10138" fmla="*/ 1275340 w 2046803"/>
              <a:gd name="connsiteY10138" fmla="*/ 462938 h 2191719"/>
              <a:gd name="connsiteX10139" fmla="*/ 1284535 w 2046803"/>
              <a:gd name="connsiteY10139" fmla="*/ 462830 h 2191719"/>
              <a:gd name="connsiteX10140" fmla="*/ 1284462 w 2046803"/>
              <a:gd name="connsiteY10140" fmla="*/ 463046 h 2191719"/>
              <a:gd name="connsiteX10141" fmla="*/ 1284498 w 2046803"/>
              <a:gd name="connsiteY10141" fmla="*/ 463046 h 2191719"/>
              <a:gd name="connsiteX10142" fmla="*/ 1284535 w 2046803"/>
              <a:gd name="connsiteY10142" fmla="*/ 462938 h 2191719"/>
              <a:gd name="connsiteX10143" fmla="*/ 1284571 w 2046803"/>
              <a:gd name="connsiteY10143" fmla="*/ 462938 h 2191719"/>
              <a:gd name="connsiteX10144" fmla="*/ 1284607 w 2046803"/>
              <a:gd name="connsiteY10144" fmla="*/ 462830 h 2191719"/>
              <a:gd name="connsiteX10145" fmla="*/ 1283922 w 2046803"/>
              <a:gd name="connsiteY10145" fmla="*/ 462614 h 2191719"/>
              <a:gd name="connsiteX10146" fmla="*/ 1283813 w 2046803"/>
              <a:gd name="connsiteY10146" fmla="*/ 462722 h 2191719"/>
              <a:gd name="connsiteX10147" fmla="*/ 1283813 w 2046803"/>
              <a:gd name="connsiteY10147" fmla="*/ 462830 h 2191719"/>
              <a:gd name="connsiteX10148" fmla="*/ 1283922 w 2046803"/>
              <a:gd name="connsiteY10148" fmla="*/ 462722 h 2191719"/>
              <a:gd name="connsiteX10149" fmla="*/ 1251902 w 2046803"/>
              <a:gd name="connsiteY10149" fmla="*/ 462397 h 2191719"/>
              <a:gd name="connsiteX10150" fmla="*/ 1251686 w 2046803"/>
              <a:gd name="connsiteY10150" fmla="*/ 462469 h 2191719"/>
              <a:gd name="connsiteX10151" fmla="*/ 1251253 w 2046803"/>
              <a:gd name="connsiteY10151" fmla="*/ 462469 h 2191719"/>
              <a:gd name="connsiteX10152" fmla="*/ 1251289 w 2046803"/>
              <a:gd name="connsiteY10152" fmla="*/ 462505 h 2191719"/>
              <a:gd name="connsiteX10153" fmla="*/ 1251722 w 2046803"/>
              <a:gd name="connsiteY10153" fmla="*/ 462505 h 2191719"/>
              <a:gd name="connsiteX10154" fmla="*/ 1251938 w 2046803"/>
              <a:gd name="connsiteY10154" fmla="*/ 462397 h 2191719"/>
              <a:gd name="connsiteX10155" fmla="*/ 1252118 w 2046803"/>
              <a:gd name="connsiteY10155" fmla="*/ 462397 h 2191719"/>
              <a:gd name="connsiteX10156" fmla="*/ 1252948 w 2046803"/>
              <a:gd name="connsiteY10156" fmla="*/ 463118 h 2191719"/>
              <a:gd name="connsiteX10157" fmla="*/ 1252082 w 2046803"/>
              <a:gd name="connsiteY10157" fmla="*/ 462397 h 2191719"/>
              <a:gd name="connsiteX10158" fmla="*/ 1285652 w 2046803"/>
              <a:gd name="connsiteY10158" fmla="*/ 462289 h 2191719"/>
              <a:gd name="connsiteX10159" fmla="*/ 1285580 w 2046803"/>
              <a:gd name="connsiteY10159" fmla="*/ 462325 h 2191719"/>
              <a:gd name="connsiteX10160" fmla="*/ 1285472 w 2046803"/>
              <a:gd name="connsiteY10160" fmla="*/ 462650 h 2191719"/>
              <a:gd name="connsiteX10161" fmla="*/ 1285508 w 2046803"/>
              <a:gd name="connsiteY10161" fmla="*/ 462650 h 2191719"/>
              <a:gd name="connsiteX10162" fmla="*/ 1285580 w 2046803"/>
              <a:gd name="connsiteY10162" fmla="*/ 462397 h 2191719"/>
              <a:gd name="connsiteX10163" fmla="*/ 1285652 w 2046803"/>
              <a:gd name="connsiteY10163" fmla="*/ 462361 h 2191719"/>
              <a:gd name="connsiteX10164" fmla="*/ 1291566 w 2046803"/>
              <a:gd name="connsiteY10164" fmla="*/ 462217 h 2191719"/>
              <a:gd name="connsiteX10165" fmla="*/ 1291458 w 2046803"/>
              <a:gd name="connsiteY10165" fmla="*/ 462253 h 2191719"/>
              <a:gd name="connsiteX10166" fmla="*/ 1291458 w 2046803"/>
              <a:gd name="connsiteY10166" fmla="*/ 462325 h 2191719"/>
              <a:gd name="connsiteX10167" fmla="*/ 1291566 w 2046803"/>
              <a:gd name="connsiteY10167" fmla="*/ 462289 h 2191719"/>
              <a:gd name="connsiteX10168" fmla="*/ 1291566 w 2046803"/>
              <a:gd name="connsiteY10168" fmla="*/ 462325 h 2191719"/>
              <a:gd name="connsiteX10169" fmla="*/ 1291746 w 2046803"/>
              <a:gd name="connsiteY10169" fmla="*/ 462469 h 2191719"/>
              <a:gd name="connsiteX10170" fmla="*/ 1291782 w 2046803"/>
              <a:gd name="connsiteY10170" fmla="*/ 462433 h 2191719"/>
              <a:gd name="connsiteX10171" fmla="*/ 1291566 w 2046803"/>
              <a:gd name="connsiteY10171" fmla="*/ 462253 h 2191719"/>
              <a:gd name="connsiteX10172" fmla="*/ 1292323 w 2046803"/>
              <a:gd name="connsiteY10172" fmla="*/ 461929 h 2191719"/>
              <a:gd name="connsiteX10173" fmla="*/ 1292179 w 2046803"/>
              <a:gd name="connsiteY10173" fmla="*/ 462145 h 2191719"/>
              <a:gd name="connsiteX10174" fmla="*/ 1292215 w 2046803"/>
              <a:gd name="connsiteY10174" fmla="*/ 462145 h 2191719"/>
              <a:gd name="connsiteX10175" fmla="*/ 1292359 w 2046803"/>
              <a:gd name="connsiteY10175" fmla="*/ 461929 h 2191719"/>
              <a:gd name="connsiteX10176" fmla="*/ 1287347 w 2046803"/>
              <a:gd name="connsiteY10176" fmla="*/ 461893 h 2191719"/>
              <a:gd name="connsiteX10177" fmla="*/ 1287275 w 2046803"/>
              <a:gd name="connsiteY10177" fmla="*/ 461929 h 2191719"/>
              <a:gd name="connsiteX10178" fmla="*/ 1287239 w 2046803"/>
              <a:gd name="connsiteY10178" fmla="*/ 462037 h 2191719"/>
              <a:gd name="connsiteX10179" fmla="*/ 1287275 w 2046803"/>
              <a:gd name="connsiteY10179" fmla="*/ 462001 h 2191719"/>
              <a:gd name="connsiteX10180" fmla="*/ 1277575 w 2046803"/>
              <a:gd name="connsiteY10180" fmla="*/ 461857 h 2191719"/>
              <a:gd name="connsiteX10181" fmla="*/ 1277467 w 2046803"/>
              <a:gd name="connsiteY10181" fmla="*/ 461929 h 2191719"/>
              <a:gd name="connsiteX10182" fmla="*/ 1277431 w 2046803"/>
              <a:gd name="connsiteY10182" fmla="*/ 462001 h 2191719"/>
              <a:gd name="connsiteX10183" fmla="*/ 1277503 w 2046803"/>
              <a:gd name="connsiteY10183" fmla="*/ 462001 h 2191719"/>
              <a:gd name="connsiteX10184" fmla="*/ 1277539 w 2046803"/>
              <a:gd name="connsiteY10184" fmla="*/ 461965 h 2191719"/>
              <a:gd name="connsiteX10185" fmla="*/ 1250207 w 2046803"/>
              <a:gd name="connsiteY10185" fmla="*/ 461857 h 2191719"/>
              <a:gd name="connsiteX10186" fmla="*/ 1250243 w 2046803"/>
              <a:gd name="connsiteY10186" fmla="*/ 461893 h 2191719"/>
              <a:gd name="connsiteX10187" fmla="*/ 1250640 w 2046803"/>
              <a:gd name="connsiteY10187" fmla="*/ 462109 h 2191719"/>
              <a:gd name="connsiteX10188" fmla="*/ 1250964 w 2046803"/>
              <a:gd name="connsiteY10188" fmla="*/ 462325 h 2191719"/>
              <a:gd name="connsiteX10189" fmla="*/ 1251109 w 2046803"/>
              <a:gd name="connsiteY10189" fmla="*/ 462397 h 2191719"/>
              <a:gd name="connsiteX10190" fmla="*/ 1250928 w 2046803"/>
              <a:gd name="connsiteY10190" fmla="*/ 462289 h 2191719"/>
              <a:gd name="connsiteX10191" fmla="*/ 1250604 w 2046803"/>
              <a:gd name="connsiteY10191" fmla="*/ 462073 h 2191719"/>
              <a:gd name="connsiteX10192" fmla="*/ 1294739 w 2046803"/>
              <a:gd name="connsiteY10192" fmla="*/ 460884 h 2191719"/>
              <a:gd name="connsiteX10193" fmla="*/ 1294739 w 2046803"/>
              <a:gd name="connsiteY10193" fmla="*/ 460956 h 2191719"/>
              <a:gd name="connsiteX10194" fmla="*/ 1294883 w 2046803"/>
              <a:gd name="connsiteY10194" fmla="*/ 461388 h 2191719"/>
              <a:gd name="connsiteX10195" fmla="*/ 1294955 w 2046803"/>
              <a:gd name="connsiteY10195" fmla="*/ 461388 h 2191719"/>
              <a:gd name="connsiteX10196" fmla="*/ 1294847 w 2046803"/>
              <a:gd name="connsiteY10196" fmla="*/ 461208 h 2191719"/>
              <a:gd name="connsiteX10197" fmla="*/ 1294631 w 2046803"/>
              <a:gd name="connsiteY10197" fmla="*/ 460343 h 2191719"/>
              <a:gd name="connsiteX10198" fmla="*/ 1294631 w 2046803"/>
              <a:gd name="connsiteY10198" fmla="*/ 460451 h 2191719"/>
              <a:gd name="connsiteX10199" fmla="*/ 1294739 w 2046803"/>
              <a:gd name="connsiteY10199" fmla="*/ 460631 h 2191719"/>
              <a:gd name="connsiteX10200" fmla="*/ 1294739 w 2046803"/>
              <a:gd name="connsiteY10200" fmla="*/ 460559 h 2191719"/>
              <a:gd name="connsiteX10201" fmla="*/ 1237154 w 2046803"/>
              <a:gd name="connsiteY10201" fmla="*/ 460235 h 2191719"/>
              <a:gd name="connsiteX10202" fmla="*/ 1236938 w 2046803"/>
              <a:gd name="connsiteY10202" fmla="*/ 461821 h 2191719"/>
              <a:gd name="connsiteX10203" fmla="*/ 1236866 w 2046803"/>
              <a:gd name="connsiteY10203" fmla="*/ 462830 h 2191719"/>
              <a:gd name="connsiteX10204" fmla="*/ 1236866 w 2046803"/>
              <a:gd name="connsiteY10204" fmla="*/ 462866 h 2191719"/>
              <a:gd name="connsiteX10205" fmla="*/ 1236902 w 2046803"/>
              <a:gd name="connsiteY10205" fmla="*/ 462758 h 2191719"/>
              <a:gd name="connsiteX10206" fmla="*/ 1236938 w 2046803"/>
              <a:gd name="connsiteY10206" fmla="*/ 461893 h 2191719"/>
              <a:gd name="connsiteX10207" fmla="*/ 1237118 w 2046803"/>
              <a:gd name="connsiteY10207" fmla="*/ 460739 h 2191719"/>
              <a:gd name="connsiteX10208" fmla="*/ 1294631 w 2046803"/>
              <a:gd name="connsiteY10208" fmla="*/ 459082 h 2191719"/>
              <a:gd name="connsiteX10209" fmla="*/ 1294523 w 2046803"/>
              <a:gd name="connsiteY10209" fmla="*/ 459514 h 2191719"/>
              <a:gd name="connsiteX10210" fmla="*/ 1294523 w 2046803"/>
              <a:gd name="connsiteY10210" fmla="*/ 459586 h 2191719"/>
              <a:gd name="connsiteX10211" fmla="*/ 1294631 w 2046803"/>
              <a:gd name="connsiteY10211" fmla="*/ 459154 h 2191719"/>
              <a:gd name="connsiteX10212" fmla="*/ 1294090 w 2046803"/>
              <a:gd name="connsiteY10212" fmla="*/ 458325 h 2191719"/>
              <a:gd name="connsiteX10213" fmla="*/ 1293982 w 2046803"/>
              <a:gd name="connsiteY10213" fmla="*/ 458433 h 2191719"/>
              <a:gd name="connsiteX10214" fmla="*/ 1294018 w 2046803"/>
              <a:gd name="connsiteY10214" fmla="*/ 458469 h 2191719"/>
              <a:gd name="connsiteX10215" fmla="*/ 1294090 w 2046803"/>
              <a:gd name="connsiteY10215" fmla="*/ 458397 h 2191719"/>
              <a:gd name="connsiteX10216" fmla="*/ 1294126 w 2046803"/>
              <a:gd name="connsiteY10216" fmla="*/ 458397 h 2191719"/>
              <a:gd name="connsiteX10217" fmla="*/ 1294090 w 2046803"/>
              <a:gd name="connsiteY10217" fmla="*/ 458433 h 2191719"/>
              <a:gd name="connsiteX10218" fmla="*/ 1294414 w 2046803"/>
              <a:gd name="connsiteY10218" fmla="*/ 458649 h 2191719"/>
              <a:gd name="connsiteX10219" fmla="*/ 1294739 w 2046803"/>
              <a:gd name="connsiteY10219" fmla="*/ 458721 h 2191719"/>
              <a:gd name="connsiteX10220" fmla="*/ 1294739 w 2046803"/>
              <a:gd name="connsiteY10220" fmla="*/ 458649 h 2191719"/>
              <a:gd name="connsiteX10221" fmla="*/ 1294414 w 2046803"/>
              <a:gd name="connsiteY10221" fmla="*/ 458577 h 2191719"/>
              <a:gd name="connsiteX10222" fmla="*/ 1294090 w 2046803"/>
              <a:gd name="connsiteY10222" fmla="*/ 458361 h 2191719"/>
              <a:gd name="connsiteX10223" fmla="*/ 1294126 w 2046803"/>
              <a:gd name="connsiteY10223" fmla="*/ 458325 h 2191719"/>
              <a:gd name="connsiteX10224" fmla="*/ 1295136 w 2046803"/>
              <a:gd name="connsiteY10224" fmla="*/ 458181 h 2191719"/>
              <a:gd name="connsiteX10225" fmla="*/ 1295027 w 2046803"/>
              <a:gd name="connsiteY10225" fmla="*/ 458253 h 2191719"/>
              <a:gd name="connsiteX10226" fmla="*/ 1295064 w 2046803"/>
              <a:gd name="connsiteY10226" fmla="*/ 458253 h 2191719"/>
              <a:gd name="connsiteX10227" fmla="*/ 1295064 w 2046803"/>
              <a:gd name="connsiteY10227" fmla="*/ 457856 h 2191719"/>
              <a:gd name="connsiteX10228" fmla="*/ 1295064 w 2046803"/>
              <a:gd name="connsiteY10228" fmla="*/ 457928 h 2191719"/>
              <a:gd name="connsiteX10229" fmla="*/ 1295244 w 2046803"/>
              <a:gd name="connsiteY10229" fmla="*/ 458108 h 2191719"/>
              <a:gd name="connsiteX10230" fmla="*/ 1295280 w 2046803"/>
              <a:gd name="connsiteY10230" fmla="*/ 458072 h 2191719"/>
              <a:gd name="connsiteX10231" fmla="*/ 1294739 w 2046803"/>
              <a:gd name="connsiteY10231" fmla="*/ 457496 h 2191719"/>
              <a:gd name="connsiteX10232" fmla="*/ 1294739 w 2046803"/>
              <a:gd name="connsiteY10232" fmla="*/ 457568 h 2191719"/>
              <a:gd name="connsiteX10233" fmla="*/ 1294847 w 2046803"/>
              <a:gd name="connsiteY10233" fmla="*/ 457568 h 2191719"/>
              <a:gd name="connsiteX10234" fmla="*/ 1294847 w 2046803"/>
              <a:gd name="connsiteY10234" fmla="*/ 457604 h 2191719"/>
              <a:gd name="connsiteX10235" fmla="*/ 1295064 w 2046803"/>
              <a:gd name="connsiteY10235" fmla="*/ 457712 h 2191719"/>
              <a:gd name="connsiteX10236" fmla="*/ 1295064 w 2046803"/>
              <a:gd name="connsiteY10236" fmla="*/ 457640 h 2191719"/>
              <a:gd name="connsiteX10237" fmla="*/ 1294847 w 2046803"/>
              <a:gd name="connsiteY10237" fmla="*/ 457532 h 2191719"/>
              <a:gd name="connsiteX10238" fmla="*/ 1294847 w 2046803"/>
              <a:gd name="connsiteY10238" fmla="*/ 457496 h 2191719"/>
              <a:gd name="connsiteX10239" fmla="*/ 1295280 w 2046803"/>
              <a:gd name="connsiteY10239" fmla="*/ 457316 h 2191719"/>
              <a:gd name="connsiteX10240" fmla="*/ 1295136 w 2046803"/>
              <a:gd name="connsiteY10240" fmla="*/ 457460 h 2191719"/>
              <a:gd name="connsiteX10241" fmla="*/ 1295172 w 2046803"/>
              <a:gd name="connsiteY10241" fmla="*/ 457460 h 2191719"/>
              <a:gd name="connsiteX10242" fmla="*/ 1295316 w 2046803"/>
              <a:gd name="connsiteY10242" fmla="*/ 457316 h 2191719"/>
              <a:gd name="connsiteX10243" fmla="*/ 1237803 w 2046803"/>
              <a:gd name="connsiteY10243" fmla="*/ 456991 h 2191719"/>
              <a:gd name="connsiteX10244" fmla="*/ 1237479 w 2046803"/>
              <a:gd name="connsiteY10244" fmla="*/ 457712 h 2191719"/>
              <a:gd name="connsiteX10245" fmla="*/ 1237262 w 2046803"/>
              <a:gd name="connsiteY10245" fmla="*/ 458541 h 2191719"/>
              <a:gd name="connsiteX10246" fmla="*/ 1237479 w 2046803"/>
              <a:gd name="connsiteY10246" fmla="*/ 457748 h 2191719"/>
              <a:gd name="connsiteX10247" fmla="*/ 1295496 w 2046803"/>
              <a:gd name="connsiteY10247" fmla="*/ 456883 h 2191719"/>
              <a:gd name="connsiteX10248" fmla="*/ 1295568 w 2046803"/>
              <a:gd name="connsiteY10248" fmla="*/ 456955 h 2191719"/>
              <a:gd name="connsiteX10249" fmla="*/ 1295640 w 2046803"/>
              <a:gd name="connsiteY10249" fmla="*/ 456955 h 2191719"/>
              <a:gd name="connsiteX10250" fmla="*/ 1295785 w 2046803"/>
              <a:gd name="connsiteY10250" fmla="*/ 457099 h 2191719"/>
              <a:gd name="connsiteX10251" fmla="*/ 1295785 w 2046803"/>
              <a:gd name="connsiteY10251" fmla="*/ 457027 h 2191719"/>
              <a:gd name="connsiteX10252" fmla="*/ 1295640 w 2046803"/>
              <a:gd name="connsiteY10252" fmla="*/ 456883 h 2191719"/>
              <a:gd name="connsiteX10253" fmla="*/ 749432 w 2046803"/>
              <a:gd name="connsiteY10253" fmla="*/ 446936 h 2191719"/>
              <a:gd name="connsiteX10254" fmla="*/ 749360 w 2046803"/>
              <a:gd name="connsiteY10254" fmla="*/ 447116 h 2191719"/>
              <a:gd name="connsiteX10255" fmla="*/ 749396 w 2046803"/>
              <a:gd name="connsiteY10255" fmla="*/ 447116 h 2191719"/>
              <a:gd name="connsiteX10256" fmla="*/ 749432 w 2046803"/>
              <a:gd name="connsiteY10256" fmla="*/ 447008 h 2191719"/>
              <a:gd name="connsiteX10257" fmla="*/ 750370 w 2046803"/>
              <a:gd name="connsiteY10257" fmla="*/ 447549 h 2191719"/>
              <a:gd name="connsiteX10258" fmla="*/ 750370 w 2046803"/>
              <a:gd name="connsiteY10258" fmla="*/ 447477 h 2191719"/>
              <a:gd name="connsiteX10259" fmla="*/ 1248332 w 2046803"/>
              <a:gd name="connsiteY10259" fmla="*/ 444846 h 2191719"/>
              <a:gd name="connsiteX10260" fmla="*/ 1248224 w 2046803"/>
              <a:gd name="connsiteY10260" fmla="*/ 444954 h 2191719"/>
              <a:gd name="connsiteX10261" fmla="*/ 1248296 w 2046803"/>
              <a:gd name="connsiteY10261" fmla="*/ 444954 h 2191719"/>
              <a:gd name="connsiteX10262" fmla="*/ 1248404 w 2046803"/>
              <a:gd name="connsiteY10262" fmla="*/ 444846 h 2191719"/>
              <a:gd name="connsiteX10263" fmla="*/ 1248765 w 2046803"/>
              <a:gd name="connsiteY10263" fmla="*/ 444629 h 2191719"/>
              <a:gd name="connsiteX10264" fmla="*/ 1248657 w 2046803"/>
              <a:gd name="connsiteY10264" fmla="*/ 444846 h 2191719"/>
              <a:gd name="connsiteX10265" fmla="*/ 1248693 w 2046803"/>
              <a:gd name="connsiteY10265" fmla="*/ 444846 h 2191719"/>
              <a:gd name="connsiteX10266" fmla="*/ 1248765 w 2046803"/>
              <a:gd name="connsiteY10266" fmla="*/ 444701 h 2191719"/>
              <a:gd name="connsiteX10267" fmla="*/ 1248837 w 2046803"/>
              <a:gd name="connsiteY10267" fmla="*/ 444629 h 2191719"/>
              <a:gd name="connsiteX10268" fmla="*/ 1245339 w 2046803"/>
              <a:gd name="connsiteY10268" fmla="*/ 444413 h 2191719"/>
              <a:gd name="connsiteX10269" fmla="*/ 1245339 w 2046803"/>
              <a:gd name="connsiteY10269" fmla="*/ 444449 h 2191719"/>
              <a:gd name="connsiteX10270" fmla="*/ 1245556 w 2046803"/>
              <a:gd name="connsiteY10270" fmla="*/ 444449 h 2191719"/>
              <a:gd name="connsiteX10271" fmla="*/ 1246746 w 2046803"/>
              <a:gd name="connsiteY10271" fmla="*/ 444521 h 2191719"/>
              <a:gd name="connsiteX10272" fmla="*/ 1245484 w 2046803"/>
              <a:gd name="connsiteY10272" fmla="*/ 444413 h 2191719"/>
              <a:gd name="connsiteX10273" fmla="*/ 1244835 w 2046803"/>
              <a:gd name="connsiteY10273" fmla="*/ 444197 h 2191719"/>
              <a:gd name="connsiteX10274" fmla="*/ 1244726 w 2046803"/>
              <a:gd name="connsiteY10274" fmla="*/ 444305 h 2191719"/>
              <a:gd name="connsiteX10275" fmla="*/ 1244582 w 2046803"/>
              <a:gd name="connsiteY10275" fmla="*/ 444377 h 2191719"/>
              <a:gd name="connsiteX10276" fmla="*/ 1244618 w 2046803"/>
              <a:gd name="connsiteY10276" fmla="*/ 444449 h 2191719"/>
              <a:gd name="connsiteX10277" fmla="*/ 1244835 w 2046803"/>
              <a:gd name="connsiteY10277" fmla="*/ 444305 h 2191719"/>
              <a:gd name="connsiteX10278" fmla="*/ 1236974 w 2046803"/>
              <a:gd name="connsiteY10278" fmla="*/ 443873 h 2191719"/>
              <a:gd name="connsiteX10279" fmla="*/ 1236649 w 2046803"/>
              <a:gd name="connsiteY10279" fmla="*/ 443981 h 2191719"/>
              <a:gd name="connsiteX10280" fmla="*/ 1236721 w 2046803"/>
              <a:gd name="connsiteY10280" fmla="*/ 444017 h 2191719"/>
              <a:gd name="connsiteX10281" fmla="*/ 1236974 w 2046803"/>
              <a:gd name="connsiteY10281" fmla="*/ 443945 h 2191719"/>
              <a:gd name="connsiteX10282" fmla="*/ 1236361 w 2046803"/>
              <a:gd name="connsiteY10282" fmla="*/ 443873 h 2191719"/>
              <a:gd name="connsiteX10283" fmla="*/ 1236145 w 2046803"/>
              <a:gd name="connsiteY10283" fmla="*/ 443981 h 2191719"/>
              <a:gd name="connsiteX10284" fmla="*/ 1235928 w 2046803"/>
              <a:gd name="connsiteY10284" fmla="*/ 444197 h 2191719"/>
              <a:gd name="connsiteX10285" fmla="*/ 1235351 w 2046803"/>
              <a:gd name="connsiteY10285" fmla="*/ 444197 h 2191719"/>
              <a:gd name="connsiteX10286" fmla="*/ 1235387 w 2046803"/>
              <a:gd name="connsiteY10286" fmla="*/ 444233 h 2191719"/>
              <a:gd name="connsiteX10287" fmla="*/ 1235964 w 2046803"/>
              <a:gd name="connsiteY10287" fmla="*/ 444233 h 2191719"/>
              <a:gd name="connsiteX10288" fmla="*/ 1236145 w 2046803"/>
              <a:gd name="connsiteY10288" fmla="*/ 444089 h 2191719"/>
              <a:gd name="connsiteX10289" fmla="*/ 1236253 w 2046803"/>
              <a:gd name="connsiteY10289" fmla="*/ 444017 h 2191719"/>
              <a:gd name="connsiteX10290" fmla="*/ 1236433 w 2046803"/>
              <a:gd name="connsiteY10290" fmla="*/ 443909 h 2191719"/>
              <a:gd name="connsiteX10291" fmla="*/ 1245159 w 2046803"/>
              <a:gd name="connsiteY10291" fmla="*/ 443764 h 2191719"/>
              <a:gd name="connsiteX10292" fmla="*/ 1244835 w 2046803"/>
              <a:gd name="connsiteY10292" fmla="*/ 444089 h 2191719"/>
              <a:gd name="connsiteX10293" fmla="*/ 1244835 w 2046803"/>
              <a:gd name="connsiteY10293" fmla="*/ 444197 h 2191719"/>
              <a:gd name="connsiteX10294" fmla="*/ 1245159 w 2046803"/>
              <a:gd name="connsiteY10294" fmla="*/ 443873 h 2191719"/>
              <a:gd name="connsiteX10295" fmla="*/ 1245195 w 2046803"/>
              <a:gd name="connsiteY10295" fmla="*/ 443873 h 2191719"/>
              <a:gd name="connsiteX10296" fmla="*/ 1245231 w 2046803"/>
              <a:gd name="connsiteY10296" fmla="*/ 443800 h 2191719"/>
              <a:gd name="connsiteX10297" fmla="*/ 1245484 w 2046803"/>
              <a:gd name="connsiteY10297" fmla="*/ 443800 h 2191719"/>
              <a:gd name="connsiteX10298" fmla="*/ 1245484 w 2046803"/>
              <a:gd name="connsiteY10298" fmla="*/ 443764 h 2191719"/>
              <a:gd name="connsiteX10299" fmla="*/ 1240724 w 2046803"/>
              <a:gd name="connsiteY10299" fmla="*/ 443764 h 2191719"/>
              <a:gd name="connsiteX10300" fmla="*/ 1240760 w 2046803"/>
              <a:gd name="connsiteY10300" fmla="*/ 443800 h 2191719"/>
              <a:gd name="connsiteX10301" fmla="*/ 1240904 w 2046803"/>
              <a:gd name="connsiteY10301" fmla="*/ 443800 h 2191719"/>
              <a:gd name="connsiteX10302" fmla="*/ 1240868 w 2046803"/>
              <a:gd name="connsiteY10302" fmla="*/ 443764 h 2191719"/>
              <a:gd name="connsiteX10303" fmla="*/ 1236974 w 2046803"/>
              <a:gd name="connsiteY10303" fmla="*/ 443656 h 2191719"/>
              <a:gd name="connsiteX10304" fmla="*/ 1236938 w 2046803"/>
              <a:gd name="connsiteY10304" fmla="*/ 443692 h 2191719"/>
              <a:gd name="connsiteX10305" fmla="*/ 1237046 w 2046803"/>
              <a:gd name="connsiteY10305" fmla="*/ 443909 h 2191719"/>
              <a:gd name="connsiteX10306" fmla="*/ 1240291 w 2046803"/>
              <a:gd name="connsiteY10306" fmla="*/ 443548 h 2191719"/>
              <a:gd name="connsiteX10307" fmla="*/ 1240327 w 2046803"/>
              <a:gd name="connsiteY10307" fmla="*/ 443584 h 2191719"/>
              <a:gd name="connsiteX10308" fmla="*/ 1240472 w 2046803"/>
              <a:gd name="connsiteY10308" fmla="*/ 443584 h 2191719"/>
              <a:gd name="connsiteX10309" fmla="*/ 1240472 w 2046803"/>
              <a:gd name="connsiteY10309" fmla="*/ 443548 h 2191719"/>
              <a:gd name="connsiteX10310" fmla="*/ 1239606 w 2046803"/>
              <a:gd name="connsiteY10310" fmla="*/ 443476 h 2191719"/>
              <a:gd name="connsiteX10311" fmla="*/ 1239173 w 2046803"/>
              <a:gd name="connsiteY10311" fmla="*/ 443764 h 2191719"/>
              <a:gd name="connsiteX10312" fmla="*/ 1238777 w 2046803"/>
              <a:gd name="connsiteY10312" fmla="*/ 443764 h 2191719"/>
              <a:gd name="connsiteX10313" fmla="*/ 1238344 w 2046803"/>
              <a:gd name="connsiteY10313" fmla="*/ 444197 h 2191719"/>
              <a:gd name="connsiteX10314" fmla="*/ 1238056 w 2046803"/>
              <a:gd name="connsiteY10314" fmla="*/ 444197 h 2191719"/>
              <a:gd name="connsiteX10315" fmla="*/ 1237839 w 2046803"/>
              <a:gd name="connsiteY10315" fmla="*/ 444521 h 2191719"/>
              <a:gd name="connsiteX10316" fmla="*/ 1237659 w 2046803"/>
              <a:gd name="connsiteY10316" fmla="*/ 444521 h 2191719"/>
              <a:gd name="connsiteX10317" fmla="*/ 1237695 w 2046803"/>
              <a:gd name="connsiteY10317" fmla="*/ 444557 h 2191719"/>
              <a:gd name="connsiteX10318" fmla="*/ 1237875 w 2046803"/>
              <a:gd name="connsiteY10318" fmla="*/ 444557 h 2191719"/>
              <a:gd name="connsiteX10319" fmla="*/ 1238056 w 2046803"/>
              <a:gd name="connsiteY10319" fmla="*/ 444305 h 2191719"/>
              <a:gd name="connsiteX10320" fmla="*/ 1238092 w 2046803"/>
              <a:gd name="connsiteY10320" fmla="*/ 444305 h 2191719"/>
              <a:gd name="connsiteX10321" fmla="*/ 1238128 w 2046803"/>
              <a:gd name="connsiteY10321" fmla="*/ 444233 h 2191719"/>
              <a:gd name="connsiteX10322" fmla="*/ 1238380 w 2046803"/>
              <a:gd name="connsiteY10322" fmla="*/ 444233 h 2191719"/>
              <a:gd name="connsiteX10323" fmla="*/ 1238560 w 2046803"/>
              <a:gd name="connsiteY10323" fmla="*/ 444089 h 2191719"/>
              <a:gd name="connsiteX10324" fmla="*/ 1238777 w 2046803"/>
              <a:gd name="connsiteY10324" fmla="*/ 443873 h 2191719"/>
              <a:gd name="connsiteX10325" fmla="*/ 1238813 w 2046803"/>
              <a:gd name="connsiteY10325" fmla="*/ 443873 h 2191719"/>
              <a:gd name="connsiteX10326" fmla="*/ 1238885 w 2046803"/>
              <a:gd name="connsiteY10326" fmla="*/ 443800 h 2191719"/>
              <a:gd name="connsiteX10327" fmla="*/ 1239246 w 2046803"/>
              <a:gd name="connsiteY10327" fmla="*/ 443800 h 2191719"/>
              <a:gd name="connsiteX10328" fmla="*/ 1239678 w 2046803"/>
              <a:gd name="connsiteY10328" fmla="*/ 443476 h 2191719"/>
              <a:gd name="connsiteX10329" fmla="*/ 1234774 w 2046803"/>
              <a:gd name="connsiteY10329" fmla="*/ 443440 h 2191719"/>
              <a:gd name="connsiteX10330" fmla="*/ 1234342 w 2046803"/>
              <a:gd name="connsiteY10330" fmla="*/ 443548 h 2191719"/>
              <a:gd name="connsiteX10331" fmla="*/ 1234233 w 2046803"/>
              <a:gd name="connsiteY10331" fmla="*/ 443728 h 2191719"/>
              <a:gd name="connsiteX10332" fmla="*/ 1234270 w 2046803"/>
              <a:gd name="connsiteY10332" fmla="*/ 443764 h 2191719"/>
              <a:gd name="connsiteX10333" fmla="*/ 1234342 w 2046803"/>
              <a:gd name="connsiteY10333" fmla="*/ 443656 h 2191719"/>
              <a:gd name="connsiteX10334" fmla="*/ 1234414 w 2046803"/>
              <a:gd name="connsiteY10334" fmla="*/ 443620 h 2191719"/>
              <a:gd name="connsiteX10335" fmla="*/ 1234414 w 2046803"/>
              <a:gd name="connsiteY10335" fmla="*/ 443584 h 2191719"/>
              <a:gd name="connsiteX10336" fmla="*/ 1234846 w 2046803"/>
              <a:gd name="connsiteY10336" fmla="*/ 443476 h 2191719"/>
              <a:gd name="connsiteX10337" fmla="*/ 1234991 w 2046803"/>
              <a:gd name="connsiteY10337" fmla="*/ 443476 h 2191719"/>
              <a:gd name="connsiteX10338" fmla="*/ 1234991 w 2046803"/>
              <a:gd name="connsiteY10338" fmla="*/ 443440 h 2191719"/>
              <a:gd name="connsiteX10339" fmla="*/ 1243068 w 2046803"/>
              <a:gd name="connsiteY10339" fmla="*/ 443368 h 2191719"/>
              <a:gd name="connsiteX10340" fmla="*/ 1242960 w 2046803"/>
              <a:gd name="connsiteY10340" fmla="*/ 443548 h 2191719"/>
              <a:gd name="connsiteX10341" fmla="*/ 1242996 w 2046803"/>
              <a:gd name="connsiteY10341" fmla="*/ 443584 h 2191719"/>
              <a:gd name="connsiteX10342" fmla="*/ 1243068 w 2046803"/>
              <a:gd name="connsiteY10342" fmla="*/ 443440 h 2191719"/>
              <a:gd name="connsiteX10343" fmla="*/ 1243104 w 2046803"/>
              <a:gd name="connsiteY10343" fmla="*/ 443440 h 2191719"/>
              <a:gd name="connsiteX10344" fmla="*/ 1243140 w 2046803"/>
              <a:gd name="connsiteY10344" fmla="*/ 443368 h 2191719"/>
              <a:gd name="connsiteX10345" fmla="*/ 1243176 w 2046803"/>
              <a:gd name="connsiteY10345" fmla="*/ 443368 h 2191719"/>
              <a:gd name="connsiteX10346" fmla="*/ 1237082 w 2046803"/>
              <a:gd name="connsiteY10346" fmla="*/ 443368 h 2191719"/>
              <a:gd name="connsiteX10347" fmla="*/ 1236866 w 2046803"/>
              <a:gd name="connsiteY10347" fmla="*/ 443548 h 2191719"/>
              <a:gd name="connsiteX10348" fmla="*/ 1236902 w 2046803"/>
              <a:gd name="connsiteY10348" fmla="*/ 443620 h 2191719"/>
              <a:gd name="connsiteX10349" fmla="*/ 1237082 w 2046803"/>
              <a:gd name="connsiteY10349" fmla="*/ 443440 h 2191719"/>
              <a:gd name="connsiteX10350" fmla="*/ 1237118 w 2046803"/>
              <a:gd name="connsiteY10350" fmla="*/ 443476 h 2191719"/>
              <a:gd name="connsiteX10351" fmla="*/ 1237154 w 2046803"/>
              <a:gd name="connsiteY10351" fmla="*/ 443404 h 2191719"/>
              <a:gd name="connsiteX10352" fmla="*/ 1241445 w 2046803"/>
              <a:gd name="connsiteY10352" fmla="*/ 443296 h 2191719"/>
              <a:gd name="connsiteX10353" fmla="*/ 1241193 w 2046803"/>
              <a:gd name="connsiteY10353" fmla="*/ 443548 h 2191719"/>
              <a:gd name="connsiteX10354" fmla="*/ 1241012 w 2046803"/>
              <a:gd name="connsiteY10354" fmla="*/ 443837 h 2191719"/>
              <a:gd name="connsiteX10355" fmla="*/ 1241048 w 2046803"/>
              <a:gd name="connsiteY10355" fmla="*/ 443873 h 2191719"/>
              <a:gd name="connsiteX10356" fmla="*/ 1241193 w 2046803"/>
              <a:gd name="connsiteY10356" fmla="*/ 443656 h 2191719"/>
              <a:gd name="connsiteX10357" fmla="*/ 1241481 w 2046803"/>
              <a:gd name="connsiteY10357" fmla="*/ 443332 h 2191719"/>
              <a:gd name="connsiteX10358" fmla="*/ 1243609 w 2046803"/>
              <a:gd name="connsiteY10358" fmla="*/ 443188 h 2191719"/>
              <a:gd name="connsiteX10359" fmla="*/ 1243500 w 2046803"/>
              <a:gd name="connsiteY10359" fmla="*/ 443368 h 2191719"/>
              <a:gd name="connsiteX10360" fmla="*/ 1243500 w 2046803"/>
              <a:gd name="connsiteY10360" fmla="*/ 443440 h 2191719"/>
              <a:gd name="connsiteX10361" fmla="*/ 1243609 w 2046803"/>
              <a:gd name="connsiteY10361" fmla="*/ 443260 h 2191719"/>
              <a:gd name="connsiteX10362" fmla="*/ 1243681 w 2046803"/>
              <a:gd name="connsiteY10362" fmla="*/ 443188 h 2191719"/>
              <a:gd name="connsiteX10363" fmla="*/ 1241481 w 2046803"/>
              <a:gd name="connsiteY10363" fmla="*/ 443188 h 2191719"/>
              <a:gd name="connsiteX10364" fmla="*/ 1241481 w 2046803"/>
              <a:gd name="connsiteY10364" fmla="*/ 443260 h 2191719"/>
              <a:gd name="connsiteX10365" fmla="*/ 1241517 w 2046803"/>
              <a:gd name="connsiteY10365" fmla="*/ 443332 h 2191719"/>
              <a:gd name="connsiteX10366" fmla="*/ 1241553 w 2046803"/>
              <a:gd name="connsiteY10366" fmla="*/ 443296 h 2191719"/>
              <a:gd name="connsiteX10367" fmla="*/ 1231385 w 2046803"/>
              <a:gd name="connsiteY10367" fmla="*/ 442863 h 2191719"/>
              <a:gd name="connsiteX10368" fmla="*/ 1231241 w 2046803"/>
              <a:gd name="connsiteY10368" fmla="*/ 442936 h 2191719"/>
              <a:gd name="connsiteX10369" fmla="*/ 1231313 w 2046803"/>
              <a:gd name="connsiteY10369" fmla="*/ 442972 h 2191719"/>
              <a:gd name="connsiteX10370" fmla="*/ 1231457 w 2046803"/>
              <a:gd name="connsiteY10370" fmla="*/ 442863 h 2191719"/>
              <a:gd name="connsiteX10371" fmla="*/ 1232034 w 2046803"/>
              <a:gd name="connsiteY10371" fmla="*/ 442755 h 2191719"/>
              <a:gd name="connsiteX10372" fmla="*/ 1231926 w 2046803"/>
              <a:gd name="connsiteY10372" fmla="*/ 442863 h 2191719"/>
              <a:gd name="connsiteX10373" fmla="*/ 1231998 w 2046803"/>
              <a:gd name="connsiteY10373" fmla="*/ 442863 h 2191719"/>
              <a:gd name="connsiteX10374" fmla="*/ 1232106 w 2046803"/>
              <a:gd name="connsiteY10374" fmla="*/ 442755 h 2191719"/>
              <a:gd name="connsiteX10375" fmla="*/ 1230988 w 2046803"/>
              <a:gd name="connsiteY10375" fmla="*/ 442755 h 2191719"/>
              <a:gd name="connsiteX10376" fmla="*/ 1230772 w 2046803"/>
              <a:gd name="connsiteY10376" fmla="*/ 442863 h 2191719"/>
              <a:gd name="connsiteX10377" fmla="*/ 1230592 w 2046803"/>
              <a:gd name="connsiteY10377" fmla="*/ 442936 h 2191719"/>
              <a:gd name="connsiteX10378" fmla="*/ 1230339 w 2046803"/>
              <a:gd name="connsiteY10378" fmla="*/ 443152 h 2191719"/>
              <a:gd name="connsiteX10379" fmla="*/ 1230123 w 2046803"/>
              <a:gd name="connsiteY10379" fmla="*/ 443152 h 2191719"/>
              <a:gd name="connsiteX10380" fmla="*/ 1230123 w 2046803"/>
              <a:gd name="connsiteY10380" fmla="*/ 443188 h 2191719"/>
              <a:gd name="connsiteX10381" fmla="*/ 1230411 w 2046803"/>
              <a:gd name="connsiteY10381" fmla="*/ 443188 h 2191719"/>
              <a:gd name="connsiteX10382" fmla="*/ 1230592 w 2046803"/>
              <a:gd name="connsiteY10382" fmla="*/ 443008 h 2191719"/>
              <a:gd name="connsiteX10383" fmla="*/ 1230628 w 2046803"/>
              <a:gd name="connsiteY10383" fmla="*/ 443008 h 2191719"/>
              <a:gd name="connsiteX10384" fmla="*/ 1230664 w 2046803"/>
              <a:gd name="connsiteY10384" fmla="*/ 442972 h 2191719"/>
              <a:gd name="connsiteX10385" fmla="*/ 1230880 w 2046803"/>
              <a:gd name="connsiteY10385" fmla="*/ 442863 h 2191719"/>
              <a:gd name="connsiteX10386" fmla="*/ 1231060 w 2046803"/>
              <a:gd name="connsiteY10386" fmla="*/ 442791 h 2191719"/>
              <a:gd name="connsiteX10387" fmla="*/ 1241698 w 2046803"/>
              <a:gd name="connsiteY10387" fmla="*/ 442539 h 2191719"/>
              <a:gd name="connsiteX10388" fmla="*/ 1241409 w 2046803"/>
              <a:gd name="connsiteY10388" fmla="*/ 442647 h 2191719"/>
              <a:gd name="connsiteX10389" fmla="*/ 1241409 w 2046803"/>
              <a:gd name="connsiteY10389" fmla="*/ 442719 h 2191719"/>
              <a:gd name="connsiteX10390" fmla="*/ 1241481 w 2046803"/>
              <a:gd name="connsiteY10390" fmla="*/ 442683 h 2191719"/>
              <a:gd name="connsiteX10391" fmla="*/ 1241481 w 2046803"/>
              <a:gd name="connsiteY10391" fmla="*/ 442647 h 2191719"/>
              <a:gd name="connsiteX10392" fmla="*/ 1241770 w 2046803"/>
              <a:gd name="connsiteY10392" fmla="*/ 442539 h 2191719"/>
              <a:gd name="connsiteX10393" fmla="*/ 1229726 w 2046803"/>
              <a:gd name="connsiteY10393" fmla="*/ 442503 h 2191719"/>
              <a:gd name="connsiteX10394" fmla="*/ 1229618 w 2046803"/>
              <a:gd name="connsiteY10394" fmla="*/ 442647 h 2191719"/>
              <a:gd name="connsiteX10395" fmla="*/ 1229402 w 2046803"/>
              <a:gd name="connsiteY10395" fmla="*/ 442719 h 2191719"/>
              <a:gd name="connsiteX10396" fmla="*/ 1229221 w 2046803"/>
              <a:gd name="connsiteY10396" fmla="*/ 442827 h 2191719"/>
              <a:gd name="connsiteX10397" fmla="*/ 1228464 w 2046803"/>
              <a:gd name="connsiteY10397" fmla="*/ 442827 h 2191719"/>
              <a:gd name="connsiteX10398" fmla="*/ 1228464 w 2046803"/>
              <a:gd name="connsiteY10398" fmla="*/ 442863 h 2191719"/>
              <a:gd name="connsiteX10399" fmla="*/ 1229294 w 2046803"/>
              <a:gd name="connsiteY10399" fmla="*/ 442863 h 2191719"/>
              <a:gd name="connsiteX10400" fmla="*/ 1229402 w 2046803"/>
              <a:gd name="connsiteY10400" fmla="*/ 442791 h 2191719"/>
              <a:gd name="connsiteX10401" fmla="*/ 1229510 w 2046803"/>
              <a:gd name="connsiteY10401" fmla="*/ 442755 h 2191719"/>
              <a:gd name="connsiteX10402" fmla="*/ 1229654 w 2046803"/>
              <a:gd name="connsiteY10402" fmla="*/ 442683 h 2191719"/>
              <a:gd name="connsiteX10403" fmla="*/ 1229726 w 2046803"/>
              <a:gd name="connsiteY10403" fmla="*/ 442575 h 2191719"/>
              <a:gd name="connsiteX10404" fmla="*/ 1229762 w 2046803"/>
              <a:gd name="connsiteY10404" fmla="*/ 442611 h 2191719"/>
              <a:gd name="connsiteX10405" fmla="*/ 1229798 w 2046803"/>
              <a:gd name="connsiteY10405" fmla="*/ 442575 h 2191719"/>
              <a:gd name="connsiteX10406" fmla="*/ 1242455 w 2046803"/>
              <a:gd name="connsiteY10406" fmla="*/ 442323 h 2191719"/>
              <a:gd name="connsiteX10407" fmla="*/ 1242022 w 2046803"/>
              <a:gd name="connsiteY10407" fmla="*/ 442431 h 2191719"/>
              <a:gd name="connsiteX10408" fmla="*/ 1241914 w 2046803"/>
              <a:gd name="connsiteY10408" fmla="*/ 442539 h 2191719"/>
              <a:gd name="connsiteX10409" fmla="*/ 1241986 w 2046803"/>
              <a:gd name="connsiteY10409" fmla="*/ 442539 h 2191719"/>
              <a:gd name="connsiteX10410" fmla="*/ 1242094 w 2046803"/>
              <a:gd name="connsiteY10410" fmla="*/ 442431 h 2191719"/>
              <a:gd name="connsiteX10411" fmla="*/ 1242455 w 2046803"/>
              <a:gd name="connsiteY10411" fmla="*/ 442359 h 2191719"/>
              <a:gd name="connsiteX10412" fmla="*/ 1227599 w 2046803"/>
              <a:gd name="connsiteY10412" fmla="*/ 439980 h 2191719"/>
              <a:gd name="connsiteX10413" fmla="*/ 1227635 w 2046803"/>
              <a:gd name="connsiteY10413" fmla="*/ 440016 h 2191719"/>
              <a:gd name="connsiteX10414" fmla="*/ 1228500 w 2046803"/>
              <a:gd name="connsiteY10414" fmla="*/ 440016 h 2191719"/>
              <a:gd name="connsiteX10415" fmla="*/ 1228500 w 2046803"/>
              <a:gd name="connsiteY10415" fmla="*/ 439980 h 2191719"/>
              <a:gd name="connsiteX10416" fmla="*/ 1218152 w 2046803"/>
              <a:gd name="connsiteY10416" fmla="*/ 439259 h 2191719"/>
              <a:gd name="connsiteX10417" fmla="*/ 1218152 w 2046803"/>
              <a:gd name="connsiteY10417" fmla="*/ 439295 h 2191719"/>
              <a:gd name="connsiteX10418" fmla="*/ 1218404 w 2046803"/>
              <a:gd name="connsiteY10418" fmla="*/ 439368 h 2191719"/>
              <a:gd name="connsiteX10419" fmla="*/ 1221866 w 2046803"/>
              <a:gd name="connsiteY10419" fmla="*/ 439115 h 2191719"/>
              <a:gd name="connsiteX10420" fmla="*/ 1221757 w 2046803"/>
              <a:gd name="connsiteY10420" fmla="*/ 439800 h 2191719"/>
              <a:gd name="connsiteX10421" fmla="*/ 1221649 w 2046803"/>
              <a:gd name="connsiteY10421" fmla="*/ 440124 h 2191719"/>
              <a:gd name="connsiteX10422" fmla="*/ 1221433 w 2046803"/>
              <a:gd name="connsiteY10422" fmla="*/ 440413 h 2191719"/>
              <a:gd name="connsiteX10423" fmla="*/ 1221036 w 2046803"/>
              <a:gd name="connsiteY10423" fmla="*/ 441061 h 2191719"/>
              <a:gd name="connsiteX10424" fmla="*/ 1220712 w 2046803"/>
              <a:gd name="connsiteY10424" fmla="*/ 441566 h 2191719"/>
              <a:gd name="connsiteX10425" fmla="*/ 1220676 w 2046803"/>
              <a:gd name="connsiteY10425" fmla="*/ 441566 h 2191719"/>
              <a:gd name="connsiteX10426" fmla="*/ 1220676 w 2046803"/>
              <a:gd name="connsiteY10426" fmla="*/ 441602 h 2191719"/>
              <a:gd name="connsiteX10427" fmla="*/ 1220748 w 2046803"/>
              <a:gd name="connsiteY10427" fmla="*/ 441602 h 2191719"/>
              <a:gd name="connsiteX10428" fmla="*/ 1221036 w 2046803"/>
              <a:gd name="connsiteY10428" fmla="*/ 441133 h 2191719"/>
              <a:gd name="connsiteX10429" fmla="*/ 1221433 w 2046803"/>
              <a:gd name="connsiteY10429" fmla="*/ 440485 h 2191719"/>
              <a:gd name="connsiteX10430" fmla="*/ 1221649 w 2046803"/>
              <a:gd name="connsiteY10430" fmla="*/ 440196 h 2191719"/>
              <a:gd name="connsiteX10431" fmla="*/ 1221757 w 2046803"/>
              <a:gd name="connsiteY10431" fmla="*/ 439908 h 2191719"/>
              <a:gd name="connsiteX10432" fmla="*/ 1221866 w 2046803"/>
              <a:gd name="connsiteY10432" fmla="*/ 439151 h 2191719"/>
              <a:gd name="connsiteX10433" fmla="*/ 1216926 w 2046803"/>
              <a:gd name="connsiteY10433" fmla="*/ 438971 h 2191719"/>
              <a:gd name="connsiteX10434" fmla="*/ 1216817 w 2046803"/>
              <a:gd name="connsiteY10434" fmla="*/ 439079 h 2191719"/>
              <a:gd name="connsiteX10435" fmla="*/ 1216637 w 2046803"/>
              <a:gd name="connsiteY10435" fmla="*/ 439079 h 2191719"/>
              <a:gd name="connsiteX10436" fmla="*/ 1216890 w 2046803"/>
              <a:gd name="connsiteY10436" fmla="*/ 439079 h 2191719"/>
              <a:gd name="connsiteX10437" fmla="*/ 1216926 w 2046803"/>
              <a:gd name="connsiteY10437" fmla="*/ 439043 h 2191719"/>
              <a:gd name="connsiteX10438" fmla="*/ 1216962 w 2046803"/>
              <a:gd name="connsiteY10438" fmla="*/ 439043 h 2191719"/>
              <a:gd name="connsiteX10439" fmla="*/ 1216998 w 2046803"/>
              <a:gd name="connsiteY10439" fmla="*/ 439007 h 2191719"/>
              <a:gd name="connsiteX10440" fmla="*/ 1217611 w 2046803"/>
              <a:gd name="connsiteY10440" fmla="*/ 439007 h 2191719"/>
              <a:gd name="connsiteX10441" fmla="*/ 1217575 w 2046803"/>
              <a:gd name="connsiteY10441" fmla="*/ 438971 h 2191719"/>
              <a:gd name="connsiteX10442" fmla="*/ 1221829 w 2046803"/>
              <a:gd name="connsiteY10442" fmla="*/ 438358 h 2191719"/>
              <a:gd name="connsiteX10443" fmla="*/ 1221829 w 2046803"/>
              <a:gd name="connsiteY10443" fmla="*/ 438430 h 2191719"/>
              <a:gd name="connsiteX10444" fmla="*/ 1221938 w 2046803"/>
              <a:gd name="connsiteY10444" fmla="*/ 439115 h 2191719"/>
              <a:gd name="connsiteX10445" fmla="*/ 1221938 w 2046803"/>
              <a:gd name="connsiteY10445" fmla="*/ 439079 h 2191719"/>
              <a:gd name="connsiteX10446" fmla="*/ 756175 w 2046803"/>
              <a:gd name="connsiteY10446" fmla="*/ 438286 h 2191719"/>
              <a:gd name="connsiteX10447" fmla="*/ 756139 w 2046803"/>
              <a:gd name="connsiteY10447" fmla="*/ 438430 h 2191719"/>
              <a:gd name="connsiteX10448" fmla="*/ 756139 w 2046803"/>
              <a:gd name="connsiteY10448" fmla="*/ 438503 h 2191719"/>
              <a:gd name="connsiteX10449" fmla="*/ 756175 w 2046803"/>
              <a:gd name="connsiteY10449" fmla="*/ 438358 h 2191719"/>
              <a:gd name="connsiteX10450" fmla="*/ 756283 w 2046803"/>
              <a:gd name="connsiteY10450" fmla="*/ 439295 h 2191719"/>
              <a:gd name="connsiteX10451" fmla="*/ 756283 w 2046803"/>
              <a:gd name="connsiteY10451" fmla="*/ 439259 h 2191719"/>
              <a:gd name="connsiteX10452" fmla="*/ 1223560 w 2046803"/>
              <a:gd name="connsiteY10452" fmla="*/ 436556 h 2191719"/>
              <a:gd name="connsiteX10453" fmla="*/ 1223452 w 2046803"/>
              <a:gd name="connsiteY10453" fmla="*/ 436664 h 2191719"/>
              <a:gd name="connsiteX10454" fmla="*/ 1223524 w 2046803"/>
              <a:gd name="connsiteY10454" fmla="*/ 436664 h 2191719"/>
              <a:gd name="connsiteX10455" fmla="*/ 1223560 w 2046803"/>
              <a:gd name="connsiteY10455" fmla="*/ 436628 h 2191719"/>
              <a:gd name="connsiteX10456" fmla="*/ 1223596 w 2046803"/>
              <a:gd name="connsiteY10456" fmla="*/ 436556 h 2191719"/>
              <a:gd name="connsiteX10457" fmla="*/ 1222587 w 2046803"/>
              <a:gd name="connsiteY10457" fmla="*/ 436556 h 2191719"/>
              <a:gd name="connsiteX10458" fmla="*/ 1222911 w 2046803"/>
              <a:gd name="connsiteY10458" fmla="*/ 436664 h 2191719"/>
              <a:gd name="connsiteX10459" fmla="*/ 1222983 w 2046803"/>
              <a:gd name="connsiteY10459" fmla="*/ 436664 h 2191719"/>
              <a:gd name="connsiteX10460" fmla="*/ 1222659 w 2046803"/>
              <a:gd name="connsiteY10460" fmla="*/ 436556 h 2191719"/>
              <a:gd name="connsiteX10461" fmla="*/ 1222406 w 2046803"/>
              <a:gd name="connsiteY10461" fmla="*/ 436556 h 2191719"/>
              <a:gd name="connsiteX10462" fmla="*/ 1222298 w 2046803"/>
              <a:gd name="connsiteY10462" fmla="*/ 436773 h 2191719"/>
              <a:gd name="connsiteX10463" fmla="*/ 1221974 w 2046803"/>
              <a:gd name="connsiteY10463" fmla="*/ 436881 h 2191719"/>
              <a:gd name="connsiteX10464" fmla="*/ 1221757 w 2046803"/>
              <a:gd name="connsiteY10464" fmla="*/ 437133 h 2191719"/>
              <a:gd name="connsiteX10465" fmla="*/ 1221757 w 2046803"/>
              <a:gd name="connsiteY10465" fmla="*/ 437241 h 2191719"/>
              <a:gd name="connsiteX10466" fmla="*/ 1221974 w 2046803"/>
              <a:gd name="connsiteY10466" fmla="*/ 436953 h 2191719"/>
              <a:gd name="connsiteX10467" fmla="*/ 1222010 w 2046803"/>
              <a:gd name="connsiteY10467" fmla="*/ 436953 h 2191719"/>
              <a:gd name="connsiteX10468" fmla="*/ 1222046 w 2046803"/>
              <a:gd name="connsiteY10468" fmla="*/ 436881 h 2191719"/>
              <a:gd name="connsiteX10469" fmla="*/ 1222334 w 2046803"/>
              <a:gd name="connsiteY10469" fmla="*/ 436773 h 2191719"/>
              <a:gd name="connsiteX10470" fmla="*/ 1222406 w 2046803"/>
              <a:gd name="connsiteY10470" fmla="*/ 436628 h 2191719"/>
              <a:gd name="connsiteX10471" fmla="*/ 1222442 w 2046803"/>
              <a:gd name="connsiteY10471" fmla="*/ 436628 h 2191719"/>
              <a:gd name="connsiteX10472" fmla="*/ 1222479 w 2046803"/>
              <a:gd name="connsiteY10472" fmla="*/ 436556 h 2191719"/>
              <a:gd name="connsiteX10473" fmla="*/ 1216421 w 2046803"/>
              <a:gd name="connsiteY10473" fmla="*/ 435115 h 2191719"/>
              <a:gd name="connsiteX10474" fmla="*/ 1215591 w 2046803"/>
              <a:gd name="connsiteY10474" fmla="*/ 435331 h 2191719"/>
              <a:gd name="connsiteX10475" fmla="*/ 1215627 w 2046803"/>
              <a:gd name="connsiteY10475" fmla="*/ 435367 h 2191719"/>
              <a:gd name="connsiteX10476" fmla="*/ 1216457 w 2046803"/>
              <a:gd name="connsiteY10476" fmla="*/ 435187 h 2191719"/>
              <a:gd name="connsiteX10477" fmla="*/ 1217178 w 2046803"/>
              <a:gd name="connsiteY10477" fmla="*/ 435259 h 2191719"/>
              <a:gd name="connsiteX10478" fmla="*/ 1217250 w 2046803"/>
              <a:gd name="connsiteY10478" fmla="*/ 435223 h 2191719"/>
              <a:gd name="connsiteX10479" fmla="*/ 1217250 w 2046803"/>
              <a:gd name="connsiteY10479" fmla="*/ 435115 h 2191719"/>
              <a:gd name="connsiteX10480" fmla="*/ 1217178 w 2046803"/>
              <a:gd name="connsiteY10480" fmla="*/ 435187 h 2191719"/>
              <a:gd name="connsiteX10481" fmla="*/ 1263116 w 2046803"/>
              <a:gd name="connsiteY10481" fmla="*/ 435079 h 2191719"/>
              <a:gd name="connsiteX10482" fmla="*/ 1263152 w 2046803"/>
              <a:gd name="connsiteY10482" fmla="*/ 435079 h 2191719"/>
              <a:gd name="connsiteX10483" fmla="*/ 1263116 w 2046803"/>
              <a:gd name="connsiteY10483" fmla="*/ 435115 h 2191719"/>
              <a:gd name="connsiteX10484" fmla="*/ 1217250 w 2046803"/>
              <a:gd name="connsiteY10484" fmla="*/ 434394 h 2191719"/>
              <a:gd name="connsiteX10485" fmla="*/ 1217250 w 2046803"/>
              <a:gd name="connsiteY10485" fmla="*/ 434466 h 2191719"/>
              <a:gd name="connsiteX10486" fmla="*/ 1218476 w 2046803"/>
              <a:gd name="connsiteY10486" fmla="*/ 434466 h 2191719"/>
              <a:gd name="connsiteX10487" fmla="*/ 1218873 w 2046803"/>
              <a:gd name="connsiteY10487" fmla="*/ 434790 h 2191719"/>
              <a:gd name="connsiteX10488" fmla="*/ 1219161 w 2046803"/>
              <a:gd name="connsiteY10488" fmla="*/ 434682 h 2191719"/>
              <a:gd name="connsiteX10489" fmla="*/ 1219161 w 2046803"/>
              <a:gd name="connsiteY10489" fmla="*/ 434610 h 2191719"/>
              <a:gd name="connsiteX10490" fmla="*/ 1218837 w 2046803"/>
              <a:gd name="connsiteY10490" fmla="*/ 434718 h 2191719"/>
              <a:gd name="connsiteX10491" fmla="*/ 1218440 w 2046803"/>
              <a:gd name="connsiteY10491" fmla="*/ 434394 h 2191719"/>
              <a:gd name="connsiteX10492" fmla="*/ 1219089 w 2046803"/>
              <a:gd name="connsiteY10492" fmla="*/ 434178 h 2191719"/>
              <a:gd name="connsiteX10493" fmla="*/ 1219161 w 2046803"/>
              <a:gd name="connsiteY10493" fmla="*/ 434286 h 2191719"/>
              <a:gd name="connsiteX10494" fmla="*/ 1219161 w 2046803"/>
              <a:gd name="connsiteY10494" fmla="*/ 434358 h 2191719"/>
              <a:gd name="connsiteX10495" fmla="*/ 1219197 w 2046803"/>
              <a:gd name="connsiteY10495" fmla="*/ 434430 h 2191719"/>
              <a:gd name="connsiteX10496" fmla="*/ 1219197 w 2046803"/>
              <a:gd name="connsiteY10496" fmla="*/ 434358 h 2191719"/>
              <a:gd name="connsiteX10497" fmla="*/ 1219161 w 2046803"/>
              <a:gd name="connsiteY10497" fmla="*/ 434286 h 2191719"/>
              <a:gd name="connsiteX10498" fmla="*/ 756067 w 2046803"/>
              <a:gd name="connsiteY10498" fmla="*/ 433277 h 2191719"/>
              <a:gd name="connsiteX10499" fmla="*/ 756067 w 2046803"/>
              <a:gd name="connsiteY10499" fmla="*/ 433385 h 2191719"/>
              <a:gd name="connsiteX10500" fmla="*/ 757401 w 2046803"/>
              <a:gd name="connsiteY10500" fmla="*/ 434826 h 2191719"/>
              <a:gd name="connsiteX10501" fmla="*/ 757906 w 2046803"/>
              <a:gd name="connsiteY10501" fmla="*/ 435511 h 2191719"/>
              <a:gd name="connsiteX10502" fmla="*/ 757942 w 2046803"/>
              <a:gd name="connsiteY10502" fmla="*/ 435475 h 2191719"/>
              <a:gd name="connsiteX10503" fmla="*/ 757401 w 2046803"/>
              <a:gd name="connsiteY10503" fmla="*/ 434754 h 2191719"/>
              <a:gd name="connsiteX10504" fmla="*/ 1218692 w 2046803"/>
              <a:gd name="connsiteY10504" fmla="*/ 432448 h 2191719"/>
              <a:gd name="connsiteX10505" fmla="*/ 1218692 w 2046803"/>
              <a:gd name="connsiteY10505" fmla="*/ 432520 h 2191719"/>
              <a:gd name="connsiteX10506" fmla="*/ 1218765 w 2046803"/>
              <a:gd name="connsiteY10506" fmla="*/ 432808 h 2191719"/>
              <a:gd name="connsiteX10507" fmla="*/ 1218765 w 2046803"/>
              <a:gd name="connsiteY10507" fmla="*/ 432880 h 2191719"/>
              <a:gd name="connsiteX10508" fmla="*/ 1219161 w 2046803"/>
              <a:gd name="connsiteY10508" fmla="*/ 433529 h 2191719"/>
              <a:gd name="connsiteX10509" fmla="*/ 1219125 w 2046803"/>
              <a:gd name="connsiteY10509" fmla="*/ 433565 h 2191719"/>
              <a:gd name="connsiteX10510" fmla="*/ 1219161 w 2046803"/>
              <a:gd name="connsiteY10510" fmla="*/ 433637 h 2191719"/>
              <a:gd name="connsiteX10511" fmla="*/ 1219125 w 2046803"/>
              <a:gd name="connsiteY10511" fmla="*/ 433565 h 2191719"/>
              <a:gd name="connsiteX10512" fmla="*/ 1218837 w 2046803"/>
              <a:gd name="connsiteY10512" fmla="*/ 433853 h 2191719"/>
              <a:gd name="connsiteX10513" fmla="*/ 1218873 w 2046803"/>
              <a:gd name="connsiteY10513" fmla="*/ 433925 h 2191719"/>
              <a:gd name="connsiteX10514" fmla="*/ 1219197 w 2046803"/>
              <a:gd name="connsiteY10514" fmla="*/ 433601 h 2191719"/>
              <a:gd name="connsiteX10515" fmla="*/ 1219161 w 2046803"/>
              <a:gd name="connsiteY10515" fmla="*/ 433529 h 2191719"/>
              <a:gd name="connsiteX10516" fmla="*/ 1218765 w 2046803"/>
              <a:gd name="connsiteY10516" fmla="*/ 432844 h 2191719"/>
              <a:gd name="connsiteX10517" fmla="*/ 1218620 w 2046803"/>
              <a:gd name="connsiteY10517" fmla="*/ 431871 h 2191719"/>
              <a:gd name="connsiteX10518" fmla="*/ 1218620 w 2046803"/>
              <a:gd name="connsiteY10518" fmla="*/ 431943 h 2191719"/>
              <a:gd name="connsiteX10519" fmla="*/ 1218692 w 2046803"/>
              <a:gd name="connsiteY10519" fmla="*/ 432015 h 2191719"/>
              <a:gd name="connsiteX10520" fmla="*/ 1218692 w 2046803"/>
              <a:gd name="connsiteY10520" fmla="*/ 431943 h 2191719"/>
              <a:gd name="connsiteX10521" fmla="*/ 756139 w 2046803"/>
              <a:gd name="connsiteY10521" fmla="*/ 431078 h 2191719"/>
              <a:gd name="connsiteX10522" fmla="*/ 755995 w 2046803"/>
              <a:gd name="connsiteY10522" fmla="*/ 433493 h 2191719"/>
              <a:gd name="connsiteX10523" fmla="*/ 1218079 w 2046803"/>
              <a:gd name="connsiteY10523" fmla="*/ 431042 h 2191719"/>
              <a:gd name="connsiteX10524" fmla="*/ 1217683 w 2046803"/>
              <a:gd name="connsiteY10524" fmla="*/ 431439 h 2191719"/>
              <a:gd name="connsiteX10525" fmla="*/ 1217755 w 2046803"/>
              <a:gd name="connsiteY10525" fmla="*/ 431475 h 2191719"/>
              <a:gd name="connsiteX10526" fmla="*/ 1218115 w 2046803"/>
              <a:gd name="connsiteY10526" fmla="*/ 431114 h 2191719"/>
              <a:gd name="connsiteX10527" fmla="*/ 1217755 w 2046803"/>
              <a:gd name="connsiteY10527" fmla="*/ 430213 h 2191719"/>
              <a:gd name="connsiteX10528" fmla="*/ 1217755 w 2046803"/>
              <a:gd name="connsiteY10528" fmla="*/ 430249 h 2191719"/>
              <a:gd name="connsiteX10529" fmla="*/ 1217863 w 2046803"/>
              <a:gd name="connsiteY10529" fmla="*/ 430538 h 2191719"/>
              <a:gd name="connsiteX10530" fmla="*/ 1217899 w 2046803"/>
              <a:gd name="connsiteY10530" fmla="*/ 430646 h 2191719"/>
              <a:gd name="connsiteX10531" fmla="*/ 1218115 w 2046803"/>
              <a:gd name="connsiteY10531" fmla="*/ 431006 h 2191719"/>
              <a:gd name="connsiteX10532" fmla="*/ 1218079 w 2046803"/>
              <a:gd name="connsiteY10532" fmla="*/ 431006 h 2191719"/>
              <a:gd name="connsiteX10533" fmla="*/ 1218152 w 2046803"/>
              <a:gd name="connsiteY10533" fmla="*/ 431114 h 2191719"/>
              <a:gd name="connsiteX10534" fmla="*/ 1218188 w 2046803"/>
              <a:gd name="connsiteY10534" fmla="*/ 431078 h 2191719"/>
              <a:gd name="connsiteX10535" fmla="*/ 755778 w 2046803"/>
              <a:gd name="connsiteY10535" fmla="*/ 429889 h 2191719"/>
              <a:gd name="connsiteX10536" fmla="*/ 755706 w 2046803"/>
              <a:gd name="connsiteY10536" fmla="*/ 430033 h 2191719"/>
              <a:gd name="connsiteX10537" fmla="*/ 755706 w 2046803"/>
              <a:gd name="connsiteY10537" fmla="*/ 430069 h 2191719"/>
              <a:gd name="connsiteX10538" fmla="*/ 755778 w 2046803"/>
              <a:gd name="connsiteY10538" fmla="*/ 429961 h 2191719"/>
              <a:gd name="connsiteX10539" fmla="*/ 756175 w 2046803"/>
              <a:gd name="connsiteY10539" fmla="*/ 430862 h 2191719"/>
              <a:gd name="connsiteX10540" fmla="*/ 756175 w 2046803"/>
              <a:gd name="connsiteY10540" fmla="*/ 430754 h 2191719"/>
              <a:gd name="connsiteX10541" fmla="*/ 1217899 w 2046803"/>
              <a:gd name="connsiteY10541" fmla="*/ 429781 h 2191719"/>
              <a:gd name="connsiteX10542" fmla="*/ 1217719 w 2046803"/>
              <a:gd name="connsiteY10542" fmla="*/ 430105 h 2191719"/>
              <a:gd name="connsiteX10543" fmla="*/ 1217719 w 2046803"/>
              <a:gd name="connsiteY10543" fmla="*/ 430141 h 2191719"/>
              <a:gd name="connsiteX10544" fmla="*/ 1217899 w 2046803"/>
              <a:gd name="connsiteY10544" fmla="*/ 429853 h 2191719"/>
              <a:gd name="connsiteX10545" fmla="*/ 1218728 w 2046803"/>
              <a:gd name="connsiteY10545" fmla="*/ 428591 h 2191719"/>
              <a:gd name="connsiteX10546" fmla="*/ 1218512 w 2046803"/>
              <a:gd name="connsiteY10546" fmla="*/ 429024 h 2191719"/>
              <a:gd name="connsiteX10547" fmla="*/ 1217899 w 2046803"/>
              <a:gd name="connsiteY10547" fmla="*/ 429456 h 2191719"/>
              <a:gd name="connsiteX10548" fmla="*/ 1217899 w 2046803"/>
              <a:gd name="connsiteY10548" fmla="*/ 429529 h 2191719"/>
              <a:gd name="connsiteX10549" fmla="*/ 1218512 w 2046803"/>
              <a:gd name="connsiteY10549" fmla="*/ 429132 h 2191719"/>
              <a:gd name="connsiteX10550" fmla="*/ 1218728 w 2046803"/>
              <a:gd name="connsiteY10550" fmla="*/ 428700 h 2191719"/>
              <a:gd name="connsiteX10551" fmla="*/ 1218584 w 2046803"/>
              <a:gd name="connsiteY10551" fmla="*/ 427907 h 2191719"/>
              <a:gd name="connsiteX10552" fmla="*/ 1218728 w 2046803"/>
              <a:gd name="connsiteY10552" fmla="*/ 428195 h 2191719"/>
              <a:gd name="connsiteX10553" fmla="*/ 1218728 w 2046803"/>
              <a:gd name="connsiteY10553" fmla="*/ 428267 h 2191719"/>
              <a:gd name="connsiteX10554" fmla="*/ 1218765 w 2046803"/>
              <a:gd name="connsiteY10554" fmla="*/ 428339 h 2191719"/>
              <a:gd name="connsiteX10555" fmla="*/ 1218765 w 2046803"/>
              <a:gd name="connsiteY10555" fmla="*/ 428267 h 2191719"/>
              <a:gd name="connsiteX10556" fmla="*/ 1220856 w 2046803"/>
              <a:gd name="connsiteY10556" fmla="*/ 426105 h 2191719"/>
              <a:gd name="connsiteX10557" fmla="*/ 1220676 w 2046803"/>
              <a:gd name="connsiteY10557" fmla="*/ 426609 h 2191719"/>
              <a:gd name="connsiteX10558" fmla="*/ 1220351 w 2046803"/>
              <a:gd name="connsiteY10558" fmla="*/ 426717 h 2191719"/>
              <a:gd name="connsiteX10559" fmla="*/ 1220027 w 2046803"/>
              <a:gd name="connsiteY10559" fmla="*/ 427150 h 2191719"/>
              <a:gd name="connsiteX10560" fmla="*/ 1219269 w 2046803"/>
              <a:gd name="connsiteY10560" fmla="*/ 427582 h 2191719"/>
              <a:gd name="connsiteX10561" fmla="*/ 1218512 w 2046803"/>
              <a:gd name="connsiteY10561" fmla="*/ 427763 h 2191719"/>
              <a:gd name="connsiteX10562" fmla="*/ 1218548 w 2046803"/>
              <a:gd name="connsiteY10562" fmla="*/ 427835 h 2191719"/>
              <a:gd name="connsiteX10563" fmla="*/ 1219305 w 2046803"/>
              <a:gd name="connsiteY10563" fmla="*/ 427618 h 2191719"/>
              <a:gd name="connsiteX10564" fmla="*/ 1219918 w 2046803"/>
              <a:gd name="connsiteY10564" fmla="*/ 427294 h 2191719"/>
              <a:gd name="connsiteX10565" fmla="*/ 1220027 w 2046803"/>
              <a:gd name="connsiteY10565" fmla="*/ 427258 h 2191719"/>
              <a:gd name="connsiteX10566" fmla="*/ 1220351 w 2046803"/>
              <a:gd name="connsiteY10566" fmla="*/ 426825 h 2191719"/>
              <a:gd name="connsiteX10567" fmla="*/ 1220387 w 2046803"/>
              <a:gd name="connsiteY10567" fmla="*/ 426789 h 2191719"/>
              <a:gd name="connsiteX10568" fmla="*/ 1220676 w 2046803"/>
              <a:gd name="connsiteY10568" fmla="*/ 426717 h 2191719"/>
              <a:gd name="connsiteX10569" fmla="*/ 1220856 w 2046803"/>
              <a:gd name="connsiteY10569" fmla="*/ 426177 h 2191719"/>
              <a:gd name="connsiteX10570" fmla="*/ 1220748 w 2046803"/>
              <a:gd name="connsiteY10570" fmla="*/ 424771 h 2191719"/>
              <a:gd name="connsiteX10571" fmla="*/ 1220712 w 2046803"/>
              <a:gd name="connsiteY10571" fmla="*/ 424807 h 2191719"/>
              <a:gd name="connsiteX10572" fmla="*/ 1220784 w 2046803"/>
              <a:gd name="connsiteY10572" fmla="*/ 424951 h 2191719"/>
              <a:gd name="connsiteX10573" fmla="*/ 1220928 w 2046803"/>
              <a:gd name="connsiteY10573" fmla="*/ 425276 h 2191719"/>
              <a:gd name="connsiteX10574" fmla="*/ 1220928 w 2046803"/>
              <a:gd name="connsiteY10574" fmla="*/ 425204 h 2191719"/>
              <a:gd name="connsiteX10575" fmla="*/ 1221036 w 2046803"/>
              <a:gd name="connsiteY10575" fmla="*/ 424411 h 2191719"/>
              <a:gd name="connsiteX10576" fmla="*/ 1220676 w 2046803"/>
              <a:gd name="connsiteY10576" fmla="*/ 424627 h 2191719"/>
              <a:gd name="connsiteX10577" fmla="*/ 1220676 w 2046803"/>
              <a:gd name="connsiteY10577" fmla="*/ 424699 h 2191719"/>
              <a:gd name="connsiteX10578" fmla="*/ 1221036 w 2046803"/>
              <a:gd name="connsiteY10578" fmla="*/ 424519 h 2191719"/>
              <a:gd name="connsiteX10579" fmla="*/ 1221144 w 2046803"/>
              <a:gd name="connsiteY10579" fmla="*/ 422609 h 2191719"/>
              <a:gd name="connsiteX10580" fmla="*/ 1221036 w 2046803"/>
              <a:gd name="connsiteY10580" fmla="*/ 423474 h 2191719"/>
              <a:gd name="connsiteX10581" fmla="*/ 1221036 w 2046803"/>
              <a:gd name="connsiteY10581" fmla="*/ 423546 h 2191719"/>
              <a:gd name="connsiteX10582" fmla="*/ 1221144 w 2046803"/>
              <a:gd name="connsiteY10582" fmla="*/ 422645 h 2191719"/>
              <a:gd name="connsiteX10583" fmla="*/ 1221108 w 2046803"/>
              <a:gd name="connsiteY10583" fmla="*/ 421996 h 2191719"/>
              <a:gd name="connsiteX10584" fmla="*/ 1221108 w 2046803"/>
              <a:gd name="connsiteY10584" fmla="*/ 422068 h 2191719"/>
              <a:gd name="connsiteX10585" fmla="*/ 1221216 w 2046803"/>
              <a:gd name="connsiteY10585" fmla="*/ 422681 h 2191719"/>
              <a:gd name="connsiteX10586" fmla="*/ 1221216 w 2046803"/>
              <a:gd name="connsiteY10586" fmla="*/ 422609 h 2191719"/>
              <a:gd name="connsiteX10587" fmla="*/ 1220604 w 2046803"/>
              <a:gd name="connsiteY10587" fmla="*/ 420266 h 2191719"/>
              <a:gd name="connsiteX10588" fmla="*/ 1221036 w 2046803"/>
              <a:gd name="connsiteY10588" fmla="*/ 420951 h 2191719"/>
              <a:gd name="connsiteX10589" fmla="*/ 1221036 w 2046803"/>
              <a:gd name="connsiteY10589" fmla="*/ 421023 h 2191719"/>
              <a:gd name="connsiteX10590" fmla="*/ 1221108 w 2046803"/>
              <a:gd name="connsiteY10590" fmla="*/ 421095 h 2191719"/>
              <a:gd name="connsiteX10591" fmla="*/ 1221108 w 2046803"/>
              <a:gd name="connsiteY10591" fmla="*/ 421023 h 2191719"/>
              <a:gd name="connsiteX10592" fmla="*/ 1218440 w 2046803"/>
              <a:gd name="connsiteY10592" fmla="*/ 419473 h 2191719"/>
              <a:gd name="connsiteX10593" fmla="*/ 1218440 w 2046803"/>
              <a:gd name="connsiteY10593" fmla="*/ 419509 h 2191719"/>
              <a:gd name="connsiteX10594" fmla="*/ 1218512 w 2046803"/>
              <a:gd name="connsiteY10594" fmla="*/ 419545 h 2191719"/>
              <a:gd name="connsiteX10595" fmla="*/ 1222767 w 2046803"/>
              <a:gd name="connsiteY10595" fmla="*/ 419365 h 2191719"/>
              <a:gd name="connsiteX10596" fmla="*/ 1222370 w 2046803"/>
              <a:gd name="connsiteY10596" fmla="*/ 419473 h 2191719"/>
              <a:gd name="connsiteX10597" fmla="*/ 1222803 w 2046803"/>
              <a:gd name="connsiteY10597" fmla="*/ 419365 h 2191719"/>
              <a:gd name="connsiteX10598" fmla="*/ 1222046 w 2046803"/>
              <a:gd name="connsiteY10598" fmla="*/ 419365 h 2191719"/>
              <a:gd name="connsiteX10599" fmla="*/ 1221505 w 2046803"/>
              <a:gd name="connsiteY10599" fmla="*/ 420014 h 2191719"/>
              <a:gd name="connsiteX10600" fmla="*/ 1221541 w 2046803"/>
              <a:gd name="connsiteY10600" fmla="*/ 420014 h 2191719"/>
              <a:gd name="connsiteX10601" fmla="*/ 1223777 w 2046803"/>
              <a:gd name="connsiteY10601" fmla="*/ 419293 h 2191719"/>
              <a:gd name="connsiteX10602" fmla="*/ 1223596 w 2046803"/>
              <a:gd name="connsiteY10602" fmla="*/ 419473 h 2191719"/>
              <a:gd name="connsiteX10603" fmla="*/ 1223632 w 2046803"/>
              <a:gd name="connsiteY10603" fmla="*/ 419473 h 2191719"/>
              <a:gd name="connsiteX10604" fmla="*/ 1223813 w 2046803"/>
              <a:gd name="connsiteY10604" fmla="*/ 419329 h 2191719"/>
              <a:gd name="connsiteX10605" fmla="*/ 1223668 w 2046803"/>
              <a:gd name="connsiteY10605" fmla="*/ 419077 h 2191719"/>
              <a:gd name="connsiteX10606" fmla="*/ 1223813 w 2046803"/>
              <a:gd name="connsiteY10606" fmla="*/ 419257 h 2191719"/>
              <a:gd name="connsiteX10607" fmla="*/ 1223813 w 2046803"/>
              <a:gd name="connsiteY10607" fmla="*/ 419293 h 2191719"/>
              <a:gd name="connsiteX10608" fmla="*/ 1223849 w 2046803"/>
              <a:gd name="connsiteY10608" fmla="*/ 419257 h 2191719"/>
              <a:gd name="connsiteX10609" fmla="*/ 1225111 w 2046803"/>
              <a:gd name="connsiteY10609" fmla="*/ 417707 h 2191719"/>
              <a:gd name="connsiteX10610" fmla="*/ 1224786 w 2046803"/>
              <a:gd name="connsiteY10610" fmla="*/ 417996 h 2191719"/>
              <a:gd name="connsiteX10611" fmla="*/ 1224173 w 2046803"/>
              <a:gd name="connsiteY10611" fmla="*/ 418392 h 2191719"/>
              <a:gd name="connsiteX10612" fmla="*/ 1223921 w 2046803"/>
              <a:gd name="connsiteY10612" fmla="*/ 418536 h 2191719"/>
              <a:gd name="connsiteX10613" fmla="*/ 1223704 w 2046803"/>
              <a:gd name="connsiteY10613" fmla="*/ 418608 h 2191719"/>
              <a:gd name="connsiteX10614" fmla="*/ 1223596 w 2046803"/>
              <a:gd name="connsiteY10614" fmla="*/ 419041 h 2191719"/>
              <a:gd name="connsiteX10615" fmla="*/ 1223632 w 2046803"/>
              <a:gd name="connsiteY10615" fmla="*/ 419077 h 2191719"/>
              <a:gd name="connsiteX10616" fmla="*/ 1223704 w 2046803"/>
              <a:gd name="connsiteY10616" fmla="*/ 418716 h 2191719"/>
              <a:gd name="connsiteX10617" fmla="*/ 1223741 w 2046803"/>
              <a:gd name="connsiteY10617" fmla="*/ 418680 h 2191719"/>
              <a:gd name="connsiteX10618" fmla="*/ 1223741 w 2046803"/>
              <a:gd name="connsiteY10618" fmla="*/ 418608 h 2191719"/>
              <a:gd name="connsiteX10619" fmla="*/ 1223921 w 2046803"/>
              <a:gd name="connsiteY10619" fmla="*/ 418536 h 2191719"/>
              <a:gd name="connsiteX10620" fmla="*/ 1224137 w 2046803"/>
              <a:gd name="connsiteY10620" fmla="*/ 418428 h 2191719"/>
              <a:gd name="connsiteX10621" fmla="*/ 1224786 w 2046803"/>
              <a:gd name="connsiteY10621" fmla="*/ 418032 h 2191719"/>
              <a:gd name="connsiteX10622" fmla="*/ 1225616 w 2046803"/>
              <a:gd name="connsiteY10622" fmla="*/ 415581 h 2191719"/>
              <a:gd name="connsiteX10623" fmla="*/ 1225543 w 2046803"/>
              <a:gd name="connsiteY10623" fmla="*/ 415617 h 2191719"/>
              <a:gd name="connsiteX10624" fmla="*/ 1225652 w 2046803"/>
              <a:gd name="connsiteY10624" fmla="*/ 415581 h 2191719"/>
              <a:gd name="connsiteX10625" fmla="*/ 1215411 w 2046803"/>
              <a:gd name="connsiteY10625" fmla="*/ 415329 h 2191719"/>
              <a:gd name="connsiteX10626" fmla="*/ 1215195 w 2046803"/>
              <a:gd name="connsiteY10626" fmla="*/ 415833 h 2191719"/>
              <a:gd name="connsiteX10627" fmla="*/ 1214870 w 2046803"/>
              <a:gd name="connsiteY10627" fmla="*/ 415833 h 2191719"/>
              <a:gd name="connsiteX10628" fmla="*/ 1214113 w 2046803"/>
              <a:gd name="connsiteY10628" fmla="*/ 416338 h 2191719"/>
              <a:gd name="connsiteX10629" fmla="*/ 1213572 w 2046803"/>
              <a:gd name="connsiteY10629" fmla="*/ 416986 h 2191719"/>
              <a:gd name="connsiteX10630" fmla="*/ 1213392 w 2046803"/>
              <a:gd name="connsiteY10630" fmla="*/ 417527 h 2191719"/>
              <a:gd name="connsiteX10631" fmla="*/ 1213392 w 2046803"/>
              <a:gd name="connsiteY10631" fmla="*/ 417599 h 2191719"/>
              <a:gd name="connsiteX10632" fmla="*/ 1213572 w 2046803"/>
              <a:gd name="connsiteY10632" fmla="*/ 417059 h 2191719"/>
              <a:gd name="connsiteX10633" fmla="*/ 1214113 w 2046803"/>
              <a:gd name="connsiteY10633" fmla="*/ 416446 h 2191719"/>
              <a:gd name="connsiteX10634" fmla="*/ 1214870 w 2046803"/>
              <a:gd name="connsiteY10634" fmla="*/ 415905 h 2191719"/>
              <a:gd name="connsiteX10635" fmla="*/ 1215195 w 2046803"/>
              <a:gd name="connsiteY10635" fmla="*/ 415905 h 2191719"/>
              <a:gd name="connsiteX10636" fmla="*/ 1215303 w 2046803"/>
              <a:gd name="connsiteY10636" fmla="*/ 415617 h 2191719"/>
              <a:gd name="connsiteX10637" fmla="*/ 1215411 w 2046803"/>
              <a:gd name="connsiteY10637" fmla="*/ 415401 h 2191719"/>
              <a:gd name="connsiteX10638" fmla="*/ 1226769 w 2046803"/>
              <a:gd name="connsiteY10638" fmla="*/ 414536 h 2191719"/>
              <a:gd name="connsiteX10639" fmla="*/ 1226445 w 2046803"/>
              <a:gd name="connsiteY10639" fmla="*/ 414644 h 2191719"/>
              <a:gd name="connsiteX10640" fmla="*/ 1226156 w 2046803"/>
              <a:gd name="connsiteY10640" fmla="*/ 415076 h 2191719"/>
              <a:gd name="connsiteX10641" fmla="*/ 1225940 w 2046803"/>
              <a:gd name="connsiteY10641" fmla="*/ 415184 h 2191719"/>
              <a:gd name="connsiteX10642" fmla="*/ 1225832 w 2046803"/>
              <a:gd name="connsiteY10642" fmla="*/ 415401 h 2191719"/>
              <a:gd name="connsiteX10643" fmla="*/ 1225832 w 2046803"/>
              <a:gd name="connsiteY10643" fmla="*/ 415473 h 2191719"/>
              <a:gd name="connsiteX10644" fmla="*/ 1225976 w 2046803"/>
              <a:gd name="connsiteY10644" fmla="*/ 415184 h 2191719"/>
              <a:gd name="connsiteX10645" fmla="*/ 1226193 w 2046803"/>
              <a:gd name="connsiteY10645" fmla="*/ 415076 h 2191719"/>
              <a:gd name="connsiteX10646" fmla="*/ 1226481 w 2046803"/>
              <a:gd name="connsiteY10646" fmla="*/ 414644 h 2191719"/>
              <a:gd name="connsiteX10647" fmla="*/ 1215087 w 2046803"/>
              <a:gd name="connsiteY10647" fmla="*/ 414139 h 2191719"/>
              <a:gd name="connsiteX10648" fmla="*/ 1215087 w 2046803"/>
              <a:gd name="connsiteY10648" fmla="*/ 414175 h 2191719"/>
              <a:gd name="connsiteX10649" fmla="*/ 1215195 w 2046803"/>
              <a:gd name="connsiteY10649" fmla="*/ 414788 h 2191719"/>
              <a:gd name="connsiteX10650" fmla="*/ 1227166 w 2046803"/>
              <a:gd name="connsiteY10650" fmla="*/ 413779 h 2191719"/>
              <a:gd name="connsiteX10651" fmla="*/ 1226986 w 2046803"/>
              <a:gd name="connsiteY10651" fmla="*/ 414103 h 2191719"/>
              <a:gd name="connsiteX10652" fmla="*/ 1226986 w 2046803"/>
              <a:gd name="connsiteY10652" fmla="*/ 414211 h 2191719"/>
              <a:gd name="connsiteX10653" fmla="*/ 1227022 w 2046803"/>
              <a:gd name="connsiteY10653" fmla="*/ 414139 h 2191719"/>
              <a:gd name="connsiteX10654" fmla="*/ 1227022 w 2046803"/>
              <a:gd name="connsiteY10654" fmla="*/ 414103 h 2191719"/>
              <a:gd name="connsiteX10655" fmla="*/ 1227202 w 2046803"/>
              <a:gd name="connsiteY10655" fmla="*/ 413779 h 2191719"/>
              <a:gd name="connsiteX10656" fmla="*/ 1227022 w 2046803"/>
              <a:gd name="connsiteY10656" fmla="*/ 413274 h 2191719"/>
              <a:gd name="connsiteX10657" fmla="*/ 1226986 w 2046803"/>
              <a:gd name="connsiteY10657" fmla="*/ 413310 h 2191719"/>
              <a:gd name="connsiteX10658" fmla="*/ 1227022 w 2046803"/>
              <a:gd name="connsiteY10658" fmla="*/ 413346 h 2191719"/>
              <a:gd name="connsiteX10659" fmla="*/ 1227238 w 2046803"/>
              <a:gd name="connsiteY10659" fmla="*/ 413743 h 2191719"/>
              <a:gd name="connsiteX10660" fmla="*/ 1227238 w 2046803"/>
              <a:gd name="connsiteY10660" fmla="*/ 413707 h 2191719"/>
              <a:gd name="connsiteX10661" fmla="*/ 1227491 w 2046803"/>
              <a:gd name="connsiteY10661" fmla="*/ 412914 h 2191719"/>
              <a:gd name="connsiteX10662" fmla="*/ 1227455 w 2046803"/>
              <a:gd name="connsiteY10662" fmla="*/ 412950 h 2191719"/>
              <a:gd name="connsiteX10663" fmla="*/ 1227635 w 2046803"/>
              <a:gd name="connsiteY10663" fmla="*/ 413166 h 2191719"/>
              <a:gd name="connsiteX10664" fmla="*/ 1227671 w 2046803"/>
              <a:gd name="connsiteY10664" fmla="*/ 413166 h 2191719"/>
              <a:gd name="connsiteX10665" fmla="*/ 1227599 w 2046803"/>
              <a:gd name="connsiteY10665" fmla="*/ 412481 h 2191719"/>
              <a:gd name="connsiteX10666" fmla="*/ 1227527 w 2046803"/>
              <a:gd name="connsiteY10666" fmla="*/ 412554 h 2191719"/>
              <a:gd name="connsiteX10667" fmla="*/ 1227418 w 2046803"/>
              <a:gd name="connsiteY10667" fmla="*/ 412878 h 2191719"/>
              <a:gd name="connsiteX10668" fmla="*/ 1227455 w 2046803"/>
              <a:gd name="connsiteY10668" fmla="*/ 412914 h 2191719"/>
              <a:gd name="connsiteX10669" fmla="*/ 1227527 w 2046803"/>
              <a:gd name="connsiteY10669" fmla="*/ 412626 h 2191719"/>
              <a:gd name="connsiteX10670" fmla="*/ 1227563 w 2046803"/>
              <a:gd name="connsiteY10670" fmla="*/ 412554 h 2191719"/>
              <a:gd name="connsiteX10671" fmla="*/ 1227599 w 2046803"/>
              <a:gd name="connsiteY10671" fmla="*/ 412517 h 2191719"/>
              <a:gd name="connsiteX10672" fmla="*/ 1227346 w 2046803"/>
              <a:gd name="connsiteY10672" fmla="*/ 411905 h 2191719"/>
              <a:gd name="connsiteX10673" fmla="*/ 1227346 w 2046803"/>
              <a:gd name="connsiteY10673" fmla="*/ 411977 h 2191719"/>
              <a:gd name="connsiteX10674" fmla="*/ 1227418 w 2046803"/>
              <a:gd name="connsiteY10674" fmla="*/ 412121 h 2191719"/>
              <a:gd name="connsiteX10675" fmla="*/ 1227635 w 2046803"/>
              <a:gd name="connsiteY10675" fmla="*/ 412445 h 2191719"/>
              <a:gd name="connsiteX10676" fmla="*/ 1227635 w 2046803"/>
              <a:gd name="connsiteY10676" fmla="*/ 412481 h 2191719"/>
              <a:gd name="connsiteX10677" fmla="*/ 1227671 w 2046803"/>
              <a:gd name="connsiteY10677" fmla="*/ 412445 h 2191719"/>
              <a:gd name="connsiteX10678" fmla="*/ 1227455 w 2046803"/>
              <a:gd name="connsiteY10678" fmla="*/ 412121 h 2191719"/>
              <a:gd name="connsiteX10679" fmla="*/ 1227022 w 2046803"/>
              <a:gd name="connsiteY10679" fmla="*/ 411508 h 2191719"/>
              <a:gd name="connsiteX10680" fmla="*/ 1227310 w 2046803"/>
              <a:gd name="connsiteY10680" fmla="*/ 411725 h 2191719"/>
              <a:gd name="connsiteX10681" fmla="*/ 1227310 w 2046803"/>
              <a:gd name="connsiteY10681" fmla="*/ 411761 h 2191719"/>
              <a:gd name="connsiteX10682" fmla="*/ 1227346 w 2046803"/>
              <a:gd name="connsiteY10682" fmla="*/ 411797 h 2191719"/>
              <a:gd name="connsiteX10683" fmla="*/ 1227346 w 2046803"/>
              <a:gd name="connsiteY10683" fmla="*/ 411725 h 2191719"/>
              <a:gd name="connsiteX10684" fmla="*/ 1216313 w 2046803"/>
              <a:gd name="connsiteY10684" fmla="*/ 411004 h 2191719"/>
              <a:gd name="connsiteX10685" fmla="*/ 1215808 w 2046803"/>
              <a:gd name="connsiteY10685" fmla="*/ 411761 h 2191719"/>
              <a:gd name="connsiteX10686" fmla="*/ 1215411 w 2046803"/>
              <a:gd name="connsiteY10686" fmla="*/ 413238 h 2191719"/>
              <a:gd name="connsiteX10687" fmla="*/ 1215087 w 2046803"/>
              <a:gd name="connsiteY10687" fmla="*/ 414031 h 2191719"/>
              <a:gd name="connsiteX10688" fmla="*/ 1215087 w 2046803"/>
              <a:gd name="connsiteY10688" fmla="*/ 414139 h 2191719"/>
              <a:gd name="connsiteX10689" fmla="*/ 1215087 w 2046803"/>
              <a:gd name="connsiteY10689" fmla="*/ 414103 h 2191719"/>
              <a:gd name="connsiteX10690" fmla="*/ 1215411 w 2046803"/>
              <a:gd name="connsiteY10690" fmla="*/ 413274 h 2191719"/>
              <a:gd name="connsiteX10691" fmla="*/ 1215808 w 2046803"/>
              <a:gd name="connsiteY10691" fmla="*/ 411797 h 2191719"/>
              <a:gd name="connsiteX10692" fmla="*/ 1215952 w 2046803"/>
              <a:gd name="connsiteY10692" fmla="*/ 411653 h 2191719"/>
              <a:gd name="connsiteX10693" fmla="*/ 1216313 w 2046803"/>
              <a:gd name="connsiteY10693" fmla="*/ 411076 h 2191719"/>
              <a:gd name="connsiteX10694" fmla="*/ 1226697 w 2046803"/>
              <a:gd name="connsiteY10694" fmla="*/ 410535 h 2191719"/>
              <a:gd name="connsiteX10695" fmla="*/ 1226697 w 2046803"/>
              <a:gd name="connsiteY10695" fmla="*/ 410607 h 2191719"/>
              <a:gd name="connsiteX10696" fmla="*/ 1226914 w 2046803"/>
              <a:gd name="connsiteY10696" fmla="*/ 410932 h 2191719"/>
              <a:gd name="connsiteX10697" fmla="*/ 1227022 w 2046803"/>
              <a:gd name="connsiteY10697" fmla="*/ 411256 h 2191719"/>
              <a:gd name="connsiteX10698" fmla="*/ 1227022 w 2046803"/>
              <a:gd name="connsiteY10698" fmla="*/ 411184 h 2191719"/>
              <a:gd name="connsiteX10699" fmla="*/ 1226914 w 2046803"/>
              <a:gd name="connsiteY10699" fmla="*/ 410860 h 2191719"/>
              <a:gd name="connsiteX10700" fmla="*/ 1226878 w 2046803"/>
              <a:gd name="connsiteY10700" fmla="*/ 410031 h 2191719"/>
              <a:gd name="connsiteX10701" fmla="*/ 1226661 w 2046803"/>
              <a:gd name="connsiteY10701" fmla="*/ 410247 h 2191719"/>
              <a:gd name="connsiteX10702" fmla="*/ 1226661 w 2046803"/>
              <a:gd name="connsiteY10702" fmla="*/ 410319 h 2191719"/>
              <a:gd name="connsiteX10703" fmla="*/ 1226697 w 2046803"/>
              <a:gd name="connsiteY10703" fmla="*/ 410283 h 2191719"/>
              <a:gd name="connsiteX10704" fmla="*/ 1226697 w 2046803"/>
              <a:gd name="connsiteY10704" fmla="*/ 410211 h 2191719"/>
              <a:gd name="connsiteX10705" fmla="*/ 1226878 w 2046803"/>
              <a:gd name="connsiteY10705" fmla="*/ 410067 h 2191719"/>
              <a:gd name="connsiteX10706" fmla="*/ 1216637 w 2046803"/>
              <a:gd name="connsiteY10706" fmla="*/ 409959 h 2191719"/>
              <a:gd name="connsiteX10707" fmla="*/ 1216313 w 2046803"/>
              <a:gd name="connsiteY10707" fmla="*/ 410283 h 2191719"/>
              <a:gd name="connsiteX10708" fmla="*/ 1216313 w 2046803"/>
              <a:gd name="connsiteY10708" fmla="*/ 410355 h 2191719"/>
              <a:gd name="connsiteX10709" fmla="*/ 1216637 w 2046803"/>
              <a:gd name="connsiteY10709" fmla="*/ 410031 h 2191719"/>
              <a:gd name="connsiteX10710" fmla="*/ 1226661 w 2046803"/>
              <a:gd name="connsiteY10710" fmla="*/ 409634 h 2191719"/>
              <a:gd name="connsiteX10711" fmla="*/ 1226625 w 2046803"/>
              <a:gd name="connsiteY10711" fmla="*/ 409670 h 2191719"/>
              <a:gd name="connsiteX10712" fmla="*/ 1226878 w 2046803"/>
              <a:gd name="connsiteY10712" fmla="*/ 409814 h 2191719"/>
              <a:gd name="connsiteX10713" fmla="*/ 1226878 w 2046803"/>
              <a:gd name="connsiteY10713" fmla="*/ 409887 h 2191719"/>
              <a:gd name="connsiteX10714" fmla="*/ 1226914 w 2046803"/>
              <a:gd name="connsiteY10714" fmla="*/ 409923 h 2191719"/>
              <a:gd name="connsiteX10715" fmla="*/ 1226914 w 2046803"/>
              <a:gd name="connsiteY10715" fmla="*/ 409814 h 2191719"/>
              <a:gd name="connsiteX10716" fmla="*/ 1226878 w 2046803"/>
              <a:gd name="connsiteY10716" fmla="*/ 409310 h 2191719"/>
              <a:gd name="connsiteX10717" fmla="*/ 1226553 w 2046803"/>
              <a:gd name="connsiteY10717" fmla="*/ 409598 h 2191719"/>
              <a:gd name="connsiteX10718" fmla="*/ 1226625 w 2046803"/>
              <a:gd name="connsiteY10718" fmla="*/ 409634 h 2191719"/>
              <a:gd name="connsiteX10719" fmla="*/ 1226589 w 2046803"/>
              <a:gd name="connsiteY10719" fmla="*/ 409598 h 2191719"/>
              <a:gd name="connsiteX10720" fmla="*/ 1226914 w 2046803"/>
              <a:gd name="connsiteY10720" fmla="*/ 409310 h 2191719"/>
              <a:gd name="connsiteX10721" fmla="*/ 1216565 w 2046803"/>
              <a:gd name="connsiteY10721" fmla="*/ 409274 h 2191719"/>
              <a:gd name="connsiteX10722" fmla="*/ 1216565 w 2046803"/>
              <a:gd name="connsiteY10722" fmla="*/ 409310 h 2191719"/>
              <a:gd name="connsiteX10723" fmla="*/ 1216601 w 2046803"/>
              <a:gd name="connsiteY10723" fmla="*/ 409382 h 2191719"/>
              <a:gd name="connsiteX10724" fmla="*/ 1216637 w 2046803"/>
              <a:gd name="connsiteY10724" fmla="*/ 409706 h 2191719"/>
              <a:gd name="connsiteX10725" fmla="*/ 1216673 w 2046803"/>
              <a:gd name="connsiteY10725" fmla="*/ 410067 h 2191719"/>
              <a:gd name="connsiteX10726" fmla="*/ 1216673 w 2046803"/>
              <a:gd name="connsiteY10726" fmla="*/ 410031 h 2191719"/>
              <a:gd name="connsiteX10727" fmla="*/ 1216601 w 2046803"/>
              <a:gd name="connsiteY10727" fmla="*/ 409382 h 2191719"/>
              <a:gd name="connsiteX10728" fmla="*/ 1227959 w 2046803"/>
              <a:gd name="connsiteY10728" fmla="*/ 408986 h 2191719"/>
              <a:gd name="connsiteX10729" fmla="*/ 1227527 w 2046803"/>
              <a:gd name="connsiteY10729" fmla="*/ 409310 h 2191719"/>
              <a:gd name="connsiteX10730" fmla="*/ 1227563 w 2046803"/>
              <a:gd name="connsiteY10730" fmla="*/ 409310 h 2191719"/>
              <a:gd name="connsiteX10731" fmla="*/ 1231709 w 2046803"/>
              <a:gd name="connsiteY10731" fmla="*/ 407544 h 2191719"/>
              <a:gd name="connsiteX10732" fmla="*/ 1231385 w 2046803"/>
              <a:gd name="connsiteY10732" fmla="*/ 408048 h 2191719"/>
              <a:gd name="connsiteX10733" fmla="*/ 1230916 w 2046803"/>
              <a:gd name="connsiteY10733" fmla="*/ 408445 h 2191719"/>
              <a:gd name="connsiteX10734" fmla="*/ 1230375 w 2046803"/>
              <a:gd name="connsiteY10734" fmla="*/ 408769 h 2191719"/>
              <a:gd name="connsiteX10735" fmla="*/ 1230051 w 2046803"/>
              <a:gd name="connsiteY10735" fmla="*/ 409310 h 2191719"/>
              <a:gd name="connsiteX10736" fmla="*/ 1230087 w 2046803"/>
              <a:gd name="connsiteY10736" fmla="*/ 409310 h 2191719"/>
              <a:gd name="connsiteX10737" fmla="*/ 1230411 w 2046803"/>
              <a:gd name="connsiteY10737" fmla="*/ 408769 h 2191719"/>
              <a:gd name="connsiteX10738" fmla="*/ 1230952 w 2046803"/>
              <a:gd name="connsiteY10738" fmla="*/ 408445 h 2191719"/>
              <a:gd name="connsiteX10739" fmla="*/ 1231421 w 2046803"/>
              <a:gd name="connsiteY10739" fmla="*/ 408048 h 2191719"/>
              <a:gd name="connsiteX10740" fmla="*/ 1231745 w 2046803"/>
              <a:gd name="connsiteY10740" fmla="*/ 407544 h 2191719"/>
              <a:gd name="connsiteX10741" fmla="*/ 1237082 w 2046803"/>
              <a:gd name="connsiteY10741" fmla="*/ 407328 h 2191719"/>
              <a:gd name="connsiteX10742" fmla="*/ 1237190 w 2046803"/>
              <a:gd name="connsiteY10742" fmla="*/ 407472 h 2191719"/>
              <a:gd name="connsiteX10743" fmla="*/ 1237262 w 2046803"/>
              <a:gd name="connsiteY10743" fmla="*/ 407652 h 2191719"/>
              <a:gd name="connsiteX10744" fmla="*/ 1237479 w 2046803"/>
              <a:gd name="connsiteY10744" fmla="*/ 408085 h 2191719"/>
              <a:gd name="connsiteX10745" fmla="*/ 1237515 w 2046803"/>
              <a:gd name="connsiteY10745" fmla="*/ 408121 h 2191719"/>
              <a:gd name="connsiteX10746" fmla="*/ 1237298 w 2046803"/>
              <a:gd name="connsiteY10746" fmla="*/ 407724 h 2191719"/>
              <a:gd name="connsiteX10747" fmla="*/ 1237190 w 2046803"/>
              <a:gd name="connsiteY10747" fmla="*/ 407472 h 2191719"/>
              <a:gd name="connsiteX10748" fmla="*/ 1237046 w 2046803"/>
              <a:gd name="connsiteY10748" fmla="*/ 406859 h 2191719"/>
              <a:gd name="connsiteX10749" fmla="*/ 1237046 w 2046803"/>
              <a:gd name="connsiteY10749" fmla="*/ 406931 h 2191719"/>
              <a:gd name="connsiteX10750" fmla="*/ 1237082 w 2046803"/>
              <a:gd name="connsiteY10750" fmla="*/ 406967 h 2191719"/>
              <a:gd name="connsiteX10751" fmla="*/ 1237082 w 2046803"/>
              <a:gd name="connsiteY10751" fmla="*/ 406895 h 2191719"/>
              <a:gd name="connsiteX10752" fmla="*/ 1233007 w 2046803"/>
              <a:gd name="connsiteY10752" fmla="*/ 406571 h 2191719"/>
              <a:gd name="connsiteX10753" fmla="*/ 1232899 w 2046803"/>
              <a:gd name="connsiteY10753" fmla="*/ 407003 h 2191719"/>
              <a:gd name="connsiteX10754" fmla="*/ 1232467 w 2046803"/>
              <a:gd name="connsiteY10754" fmla="*/ 407220 h 2191719"/>
              <a:gd name="connsiteX10755" fmla="*/ 1232034 w 2046803"/>
              <a:gd name="connsiteY10755" fmla="*/ 407544 h 2191719"/>
              <a:gd name="connsiteX10756" fmla="*/ 1232070 w 2046803"/>
              <a:gd name="connsiteY10756" fmla="*/ 407544 h 2191719"/>
              <a:gd name="connsiteX10757" fmla="*/ 1232503 w 2046803"/>
              <a:gd name="connsiteY10757" fmla="*/ 407220 h 2191719"/>
              <a:gd name="connsiteX10758" fmla="*/ 1232899 w 2046803"/>
              <a:gd name="connsiteY10758" fmla="*/ 407003 h 2191719"/>
              <a:gd name="connsiteX10759" fmla="*/ 1233007 w 2046803"/>
              <a:gd name="connsiteY10759" fmla="*/ 406643 h 2191719"/>
              <a:gd name="connsiteX10760" fmla="*/ 1233007 w 2046803"/>
              <a:gd name="connsiteY10760" fmla="*/ 406679 h 2191719"/>
              <a:gd name="connsiteX10761" fmla="*/ 1233044 w 2046803"/>
              <a:gd name="connsiteY10761" fmla="*/ 406607 h 2191719"/>
              <a:gd name="connsiteX10762" fmla="*/ 1234233 w 2046803"/>
              <a:gd name="connsiteY10762" fmla="*/ 406030 h 2191719"/>
              <a:gd name="connsiteX10763" fmla="*/ 1233945 w 2046803"/>
              <a:gd name="connsiteY10763" fmla="*/ 406246 h 2191719"/>
              <a:gd name="connsiteX10764" fmla="*/ 1234270 w 2046803"/>
              <a:gd name="connsiteY10764" fmla="*/ 406066 h 2191719"/>
              <a:gd name="connsiteX10765" fmla="*/ 1213789 w 2046803"/>
              <a:gd name="connsiteY10765" fmla="*/ 405237 h 2191719"/>
              <a:gd name="connsiteX10766" fmla="*/ 1213789 w 2046803"/>
              <a:gd name="connsiteY10766" fmla="*/ 405309 h 2191719"/>
              <a:gd name="connsiteX10767" fmla="*/ 1213825 w 2046803"/>
              <a:gd name="connsiteY10767" fmla="*/ 405381 h 2191719"/>
              <a:gd name="connsiteX10768" fmla="*/ 1213825 w 2046803"/>
              <a:gd name="connsiteY10768" fmla="*/ 405273 h 2191719"/>
              <a:gd name="connsiteX10769" fmla="*/ 1211481 w 2046803"/>
              <a:gd name="connsiteY10769" fmla="*/ 400588 h 2191719"/>
              <a:gd name="connsiteX10770" fmla="*/ 1211481 w 2046803"/>
              <a:gd name="connsiteY10770" fmla="*/ 400660 h 2191719"/>
              <a:gd name="connsiteX10771" fmla="*/ 1211517 w 2046803"/>
              <a:gd name="connsiteY10771" fmla="*/ 400660 h 2191719"/>
              <a:gd name="connsiteX10772" fmla="*/ 1211517 w 2046803"/>
              <a:gd name="connsiteY10772" fmla="*/ 400588 h 2191719"/>
              <a:gd name="connsiteX10773" fmla="*/ 1208416 w 2046803"/>
              <a:gd name="connsiteY10773" fmla="*/ 397525 h 2191719"/>
              <a:gd name="connsiteX10774" fmla="*/ 1208308 w 2046803"/>
              <a:gd name="connsiteY10774" fmla="*/ 398750 h 2191719"/>
              <a:gd name="connsiteX10775" fmla="*/ 1208308 w 2046803"/>
              <a:gd name="connsiteY10775" fmla="*/ 398822 h 2191719"/>
              <a:gd name="connsiteX10776" fmla="*/ 1208416 w 2046803"/>
              <a:gd name="connsiteY10776" fmla="*/ 397561 h 2191719"/>
              <a:gd name="connsiteX10777" fmla="*/ 1208344 w 2046803"/>
              <a:gd name="connsiteY10777" fmla="*/ 397056 h 2191719"/>
              <a:gd name="connsiteX10778" fmla="*/ 1208416 w 2046803"/>
              <a:gd name="connsiteY10778" fmla="*/ 397453 h 2191719"/>
              <a:gd name="connsiteX10779" fmla="*/ 1208452 w 2046803"/>
              <a:gd name="connsiteY10779" fmla="*/ 397597 h 2191719"/>
              <a:gd name="connsiteX10780" fmla="*/ 1208452 w 2046803"/>
              <a:gd name="connsiteY10780" fmla="*/ 397525 h 2191719"/>
              <a:gd name="connsiteX10781" fmla="*/ 1203800 w 2046803"/>
              <a:gd name="connsiteY10781" fmla="*/ 395867 h 2191719"/>
              <a:gd name="connsiteX10782" fmla="*/ 1203728 w 2046803"/>
              <a:gd name="connsiteY10782" fmla="*/ 396443 h 2191719"/>
              <a:gd name="connsiteX10783" fmla="*/ 1203764 w 2046803"/>
              <a:gd name="connsiteY10783" fmla="*/ 396227 h 2191719"/>
              <a:gd name="connsiteX10784" fmla="*/ 1203620 w 2046803"/>
              <a:gd name="connsiteY10784" fmla="*/ 395002 h 2191719"/>
              <a:gd name="connsiteX10785" fmla="*/ 1203584 w 2046803"/>
              <a:gd name="connsiteY10785" fmla="*/ 395038 h 2191719"/>
              <a:gd name="connsiteX10786" fmla="*/ 1203620 w 2046803"/>
              <a:gd name="connsiteY10786" fmla="*/ 395110 h 2191719"/>
              <a:gd name="connsiteX10787" fmla="*/ 1203836 w 2046803"/>
              <a:gd name="connsiteY10787" fmla="*/ 395831 h 2191719"/>
              <a:gd name="connsiteX10788" fmla="*/ 1203836 w 2046803"/>
              <a:gd name="connsiteY10788" fmla="*/ 395759 h 2191719"/>
              <a:gd name="connsiteX10789" fmla="*/ 1204017 w 2046803"/>
              <a:gd name="connsiteY10789" fmla="*/ 394245 h 2191719"/>
              <a:gd name="connsiteX10790" fmla="*/ 1203800 w 2046803"/>
              <a:gd name="connsiteY10790" fmla="*/ 394678 h 2191719"/>
              <a:gd name="connsiteX10791" fmla="*/ 1203656 w 2046803"/>
              <a:gd name="connsiteY10791" fmla="*/ 394894 h 2191719"/>
              <a:gd name="connsiteX10792" fmla="*/ 1203836 w 2046803"/>
              <a:gd name="connsiteY10792" fmla="*/ 394641 h 2191719"/>
              <a:gd name="connsiteX10793" fmla="*/ 1204449 w 2046803"/>
              <a:gd name="connsiteY10793" fmla="*/ 392731 h 2191719"/>
              <a:gd name="connsiteX10794" fmla="*/ 1204449 w 2046803"/>
              <a:gd name="connsiteY10794" fmla="*/ 392767 h 2191719"/>
              <a:gd name="connsiteX10795" fmla="*/ 1205099 w 2046803"/>
              <a:gd name="connsiteY10795" fmla="*/ 393488 h 2191719"/>
              <a:gd name="connsiteX10796" fmla="*/ 1205279 w 2046803"/>
              <a:gd name="connsiteY10796" fmla="*/ 393668 h 2191719"/>
              <a:gd name="connsiteX10797" fmla="*/ 1205315 w 2046803"/>
              <a:gd name="connsiteY10797" fmla="*/ 393668 h 2191719"/>
              <a:gd name="connsiteX10798" fmla="*/ 1205099 w 2046803"/>
              <a:gd name="connsiteY10798" fmla="*/ 393452 h 2191719"/>
              <a:gd name="connsiteX10799" fmla="*/ 1204269 w 2046803"/>
              <a:gd name="connsiteY10799" fmla="*/ 390929 h 2191719"/>
              <a:gd name="connsiteX10800" fmla="*/ 1204233 w 2046803"/>
              <a:gd name="connsiteY10800" fmla="*/ 390965 h 2191719"/>
              <a:gd name="connsiteX10801" fmla="*/ 1204233 w 2046803"/>
              <a:gd name="connsiteY10801" fmla="*/ 391037 h 2191719"/>
              <a:gd name="connsiteX10802" fmla="*/ 1204269 w 2046803"/>
              <a:gd name="connsiteY10802" fmla="*/ 391037 h 2191719"/>
              <a:gd name="connsiteX10803" fmla="*/ 1204377 w 2046803"/>
              <a:gd name="connsiteY10803" fmla="*/ 391866 h 2191719"/>
              <a:gd name="connsiteX10804" fmla="*/ 1204413 w 2046803"/>
              <a:gd name="connsiteY10804" fmla="*/ 392299 h 2191719"/>
              <a:gd name="connsiteX10805" fmla="*/ 1204449 w 2046803"/>
              <a:gd name="connsiteY10805" fmla="*/ 392443 h 2191719"/>
              <a:gd name="connsiteX10806" fmla="*/ 1204449 w 2046803"/>
              <a:gd name="connsiteY10806" fmla="*/ 392407 h 2191719"/>
              <a:gd name="connsiteX10807" fmla="*/ 1204377 w 2046803"/>
              <a:gd name="connsiteY10807" fmla="*/ 391794 h 2191719"/>
              <a:gd name="connsiteX10808" fmla="*/ 1201925 w 2046803"/>
              <a:gd name="connsiteY10808" fmla="*/ 389704 h 2191719"/>
              <a:gd name="connsiteX10809" fmla="*/ 1202971 w 2046803"/>
              <a:gd name="connsiteY10809" fmla="*/ 390245 h 2191719"/>
              <a:gd name="connsiteX10810" fmla="*/ 1203476 w 2046803"/>
              <a:gd name="connsiteY10810" fmla="*/ 390245 h 2191719"/>
              <a:gd name="connsiteX10811" fmla="*/ 1203692 w 2046803"/>
              <a:gd name="connsiteY10811" fmla="*/ 390461 h 2191719"/>
              <a:gd name="connsiteX10812" fmla="*/ 1204738 w 2046803"/>
              <a:gd name="connsiteY10812" fmla="*/ 390533 h 2191719"/>
              <a:gd name="connsiteX10813" fmla="*/ 1204774 w 2046803"/>
              <a:gd name="connsiteY10813" fmla="*/ 390533 h 2191719"/>
              <a:gd name="connsiteX10814" fmla="*/ 1203728 w 2046803"/>
              <a:gd name="connsiteY10814" fmla="*/ 390425 h 2191719"/>
              <a:gd name="connsiteX10815" fmla="*/ 1203512 w 2046803"/>
              <a:gd name="connsiteY10815" fmla="*/ 390209 h 2191719"/>
              <a:gd name="connsiteX10816" fmla="*/ 1202971 w 2046803"/>
              <a:gd name="connsiteY10816" fmla="*/ 390209 h 2191719"/>
              <a:gd name="connsiteX10817" fmla="*/ 1201961 w 2046803"/>
              <a:gd name="connsiteY10817" fmla="*/ 389704 h 2191719"/>
              <a:gd name="connsiteX10818" fmla="*/ 1197923 w 2046803"/>
              <a:gd name="connsiteY10818" fmla="*/ 378748 h 2191719"/>
              <a:gd name="connsiteX10819" fmla="*/ 1197923 w 2046803"/>
              <a:gd name="connsiteY10819" fmla="*/ 378784 h 2191719"/>
              <a:gd name="connsiteX10820" fmla="*/ 1197959 w 2046803"/>
              <a:gd name="connsiteY10820" fmla="*/ 378964 h 2191719"/>
              <a:gd name="connsiteX10821" fmla="*/ 1198031 w 2046803"/>
              <a:gd name="connsiteY10821" fmla="*/ 379865 h 2191719"/>
              <a:gd name="connsiteX10822" fmla="*/ 1198031 w 2046803"/>
              <a:gd name="connsiteY10822" fmla="*/ 379829 h 2191719"/>
              <a:gd name="connsiteX10823" fmla="*/ 1197995 w 2046803"/>
              <a:gd name="connsiteY10823" fmla="*/ 378423 h 2191719"/>
              <a:gd name="connsiteX10824" fmla="*/ 1197851 w 2046803"/>
              <a:gd name="connsiteY10824" fmla="*/ 378567 h 2191719"/>
              <a:gd name="connsiteX10825" fmla="*/ 1197598 w 2046803"/>
              <a:gd name="connsiteY10825" fmla="*/ 378604 h 2191719"/>
              <a:gd name="connsiteX10826" fmla="*/ 1197598 w 2046803"/>
              <a:gd name="connsiteY10826" fmla="*/ 378640 h 2191719"/>
              <a:gd name="connsiteX10827" fmla="*/ 1197815 w 2046803"/>
              <a:gd name="connsiteY10827" fmla="*/ 378604 h 2191719"/>
              <a:gd name="connsiteX10828" fmla="*/ 1197887 w 2046803"/>
              <a:gd name="connsiteY10828" fmla="*/ 378604 h 2191719"/>
              <a:gd name="connsiteX10829" fmla="*/ 1197923 w 2046803"/>
              <a:gd name="connsiteY10829" fmla="*/ 378567 h 2191719"/>
              <a:gd name="connsiteX10830" fmla="*/ 1202466 w 2046803"/>
              <a:gd name="connsiteY10830" fmla="*/ 368945 h 2191719"/>
              <a:gd name="connsiteX10831" fmla="*/ 1202466 w 2046803"/>
              <a:gd name="connsiteY10831" fmla="*/ 369017 h 2191719"/>
              <a:gd name="connsiteX10832" fmla="*/ 1202935 w 2046803"/>
              <a:gd name="connsiteY10832" fmla="*/ 369305 h 2191719"/>
              <a:gd name="connsiteX10833" fmla="*/ 1202935 w 2046803"/>
              <a:gd name="connsiteY10833" fmla="*/ 369269 h 2191719"/>
              <a:gd name="connsiteX10834" fmla="*/ 1202250 w 2046803"/>
              <a:gd name="connsiteY10834" fmla="*/ 368224 h 2191719"/>
              <a:gd name="connsiteX10835" fmla="*/ 1202250 w 2046803"/>
              <a:gd name="connsiteY10835" fmla="*/ 368260 h 2191719"/>
              <a:gd name="connsiteX10836" fmla="*/ 1202430 w 2046803"/>
              <a:gd name="connsiteY10836" fmla="*/ 368440 h 2191719"/>
              <a:gd name="connsiteX10837" fmla="*/ 1202430 w 2046803"/>
              <a:gd name="connsiteY10837" fmla="*/ 368404 h 2191719"/>
              <a:gd name="connsiteX10838" fmla="*/ 1201204 w 2046803"/>
              <a:gd name="connsiteY10838" fmla="*/ 366134 h 2191719"/>
              <a:gd name="connsiteX10839" fmla="*/ 1201204 w 2046803"/>
              <a:gd name="connsiteY10839" fmla="*/ 366170 h 2191719"/>
              <a:gd name="connsiteX10840" fmla="*/ 1202214 w 2046803"/>
              <a:gd name="connsiteY10840" fmla="*/ 367215 h 2191719"/>
              <a:gd name="connsiteX10841" fmla="*/ 1202214 w 2046803"/>
              <a:gd name="connsiteY10841" fmla="*/ 367179 h 2191719"/>
              <a:gd name="connsiteX10842" fmla="*/ 1202971 w 2046803"/>
              <a:gd name="connsiteY10842" fmla="*/ 362169 h 2191719"/>
              <a:gd name="connsiteX10843" fmla="*/ 1202971 w 2046803"/>
              <a:gd name="connsiteY10843" fmla="*/ 362205 h 2191719"/>
              <a:gd name="connsiteX10844" fmla="*/ 1203260 w 2046803"/>
              <a:gd name="connsiteY10844" fmla="*/ 362494 h 2191719"/>
              <a:gd name="connsiteX10845" fmla="*/ 1203260 w 2046803"/>
              <a:gd name="connsiteY10845" fmla="*/ 362457 h 2191719"/>
              <a:gd name="connsiteX10846" fmla="*/ 1210724 w 2046803"/>
              <a:gd name="connsiteY10846" fmla="*/ 355898 h 2191719"/>
              <a:gd name="connsiteX10847" fmla="*/ 1210760 w 2046803"/>
              <a:gd name="connsiteY10847" fmla="*/ 355934 h 2191719"/>
              <a:gd name="connsiteX10848" fmla="*/ 1211517 w 2046803"/>
              <a:gd name="connsiteY10848" fmla="*/ 356367 h 2191719"/>
              <a:gd name="connsiteX10849" fmla="*/ 1211733 w 2046803"/>
              <a:gd name="connsiteY10849" fmla="*/ 356367 h 2191719"/>
              <a:gd name="connsiteX10850" fmla="*/ 1212274 w 2046803"/>
              <a:gd name="connsiteY10850" fmla="*/ 356583 h 2191719"/>
              <a:gd name="connsiteX10851" fmla="*/ 1212563 w 2046803"/>
              <a:gd name="connsiteY10851" fmla="*/ 356763 h 2191719"/>
              <a:gd name="connsiteX10852" fmla="*/ 1212563 w 2046803"/>
              <a:gd name="connsiteY10852" fmla="*/ 356727 h 2191719"/>
              <a:gd name="connsiteX10853" fmla="*/ 1212238 w 2046803"/>
              <a:gd name="connsiteY10853" fmla="*/ 356511 h 2191719"/>
              <a:gd name="connsiteX10854" fmla="*/ 1211697 w 2046803"/>
              <a:gd name="connsiteY10854" fmla="*/ 356331 h 2191719"/>
              <a:gd name="connsiteX10855" fmla="*/ 1211481 w 2046803"/>
              <a:gd name="connsiteY10855" fmla="*/ 356331 h 2191719"/>
              <a:gd name="connsiteX10856" fmla="*/ 1209606 w 2046803"/>
              <a:gd name="connsiteY10856" fmla="*/ 355285 h 2191719"/>
              <a:gd name="connsiteX10857" fmla="*/ 1209966 w 2046803"/>
              <a:gd name="connsiteY10857" fmla="*/ 355502 h 2191719"/>
              <a:gd name="connsiteX10858" fmla="*/ 1210363 w 2046803"/>
              <a:gd name="connsiteY10858" fmla="*/ 355502 h 2191719"/>
              <a:gd name="connsiteX10859" fmla="*/ 1210724 w 2046803"/>
              <a:gd name="connsiteY10859" fmla="*/ 355898 h 2191719"/>
              <a:gd name="connsiteX10860" fmla="*/ 1210363 w 2046803"/>
              <a:gd name="connsiteY10860" fmla="*/ 355466 h 2191719"/>
              <a:gd name="connsiteX10861" fmla="*/ 1209930 w 2046803"/>
              <a:gd name="connsiteY10861" fmla="*/ 355466 h 2191719"/>
              <a:gd name="connsiteX10862" fmla="*/ 1209642 w 2046803"/>
              <a:gd name="connsiteY10862" fmla="*/ 355285 h 2191719"/>
              <a:gd name="connsiteX10863" fmla="*/ 1209101 w 2046803"/>
              <a:gd name="connsiteY10863" fmla="*/ 353628 h 2191719"/>
              <a:gd name="connsiteX10864" fmla="*/ 1209173 w 2046803"/>
              <a:gd name="connsiteY10864" fmla="*/ 353844 h 2191719"/>
              <a:gd name="connsiteX10865" fmla="*/ 1209498 w 2046803"/>
              <a:gd name="connsiteY10865" fmla="*/ 353844 h 2191719"/>
              <a:gd name="connsiteX10866" fmla="*/ 1209498 w 2046803"/>
              <a:gd name="connsiteY10866" fmla="*/ 353808 h 2191719"/>
              <a:gd name="connsiteX10867" fmla="*/ 1209173 w 2046803"/>
              <a:gd name="connsiteY10867" fmla="*/ 353808 h 2191719"/>
              <a:gd name="connsiteX10868" fmla="*/ 1208885 w 2046803"/>
              <a:gd name="connsiteY10868" fmla="*/ 353051 h 2191719"/>
              <a:gd name="connsiteX10869" fmla="*/ 1208885 w 2046803"/>
              <a:gd name="connsiteY10869" fmla="*/ 353087 h 2191719"/>
              <a:gd name="connsiteX10870" fmla="*/ 1209065 w 2046803"/>
              <a:gd name="connsiteY10870" fmla="*/ 353195 h 2191719"/>
              <a:gd name="connsiteX10871" fmla="*/ 1209065 w 2046803"/>
              <a:gd name="connsiteY10871" fmla="*/ 353159 h 2191719"/>
              <a:gd name="connsiteX10872" fmla="*/ 1209714 w 2046803"/>
              <a:gd name="connsiteY10872" fmla="*/ 351970 h 2191719"/>
              <a:gd name="connsiteX10873" fmla="*/ 1209930 w 2046803"/>
              <a:gd name="connsiteY10873" fmla="*/ 352150 h 2191719"/>
              <a:gd name="connsiteX10874" fmla="*/ 1209750 w 2046803"/>
              <a:gd name="connsiteY10874" fmla="*/ 351970 h 2191719"/>
              <a:gd name="connsiteX10875" fmla="*/ 1208019 w 2046803"/>
              <a:gd name="connsiteY10875" fmla="*/ 350744 h 2191719"/>
              <a:gd name="connsiteX10876" fmla="*/ 1208055 w 2046803"/>
              <a:gd name="connsiteY10876" fmla="*/ 350780 h 2191719"/>
              <a:gd name="connsiteX10877" fmla="*/ 1208344 w 2046803"/>
              <a:gd name="connsiteY10877" fmla="*/ 350889 h 2191719"/>
              <a:gd name="connsiteX10878" fmla="*/ 1208668 w 2046803"/>
              <a:gd name="connsiteY10878" fmla="*/ 351105 h 2191719"/>
              <a:gd name="connsiteX10879" fmla="*/ 1209317 w 2046803"/>
              <a:gd name="connsiteY10879" fmla="*/ 351105 h 2191719"/>
              <a:gd name="connsiteX10880" fmla="*/ 1209534 w 2046803"/>
              <a:gd name="connsiteY10880" fmla="*/ 350889 h 2191719"/>
              <a:gd name="connsiteX10881" fmla="*/ 1209930 w 2046803"/>
              <a:gd name="connsiteY10881" fmla="*/ 350889 h 2191719"/>
              <a:gd name="connsiteX10882" fmla="*/ 1209930 w 2046803"/>
              <a:gd name="connsiteY10882" fmla="*/ 350852 h 2191719"/>
              <a:gd name="connsiteX10883" fmla="*/ 1209498 w 2046803"/>
              <a:gd name="connsiteY10883" fmla="*/ 350852 h 2191719"/>
              <a:gd name="connsiteX10884" fmla="*/ 1209281 w 2046803"/>
              <a:gd name="connsiteY10884" fmla="*/ 351069 h 2191719"/>
              <a:gd name="connsiteX10885" fmla="*/ 1208632 w 2046803"/>
              <a:gd name="connsiteY10885" fmla="*/ 351069 h 2191719"/>
              <a:gd name="connsiteX10886" fmla="*/ 1208308 w 2046803"/>
              <a:gd name="connsiteY10886" fmla="*/ 350852 h 2191719"/>
              <a:gd name="connsiteX10887" fmla="*/ 1207623 w 2046803"/>
              <a:gd name="connsiteY10887" fmla="*/ 350276 h 2191719"/>
              <a:gd name="connsiteX10888" fmla="*/ 1207623 w 2046803"/>
              <a:gd name="connsiteY10888" fmla="*/ 350312 h 2191719"/>
              <a:gd name="connsiteX10889" fmla="*/ 1207947 w 2046803"/>
              <a:gd name="connsiteY10889" fmla="*/ 350492 h 2191719"/>
              <a:gd name="connsiteX10890" fmla="*/ 1207911 w 2046803"/>
              <a:gd name="connsiteY10890" fmla="*/ 350456 h 2191719"/>
              <a:gd name="connsiteX10891" fmla="*/ 1207334 w 2046803"/>
              <a:gd name="connsiteY10891" fmla="*/ 349951 h 2191719"/>
              <a:gd name="connsiteX10892" fmla="*/ 1207298 w 2046803"/>
              <a:gd name="connsiteY10892" fmla="*/ 349988 h 2191719"/>
              <a:gd name="connsiteX10893" fmla="*/ 1207623 w 2046803"/>
              <a:gd name="connsiteY10893" fmla="*/ 350096 h 2191719"/>
              <a:gd name="connsiteX10894" fmla="*/ 1207623 w 2046803"/>
              <a:gd name="connsiteY10894" fmla="*/ 350060 h 2191719"/>
              <a:gd name="connsiteX10895" fmla="*/ 1199473 w 2046803"/>
              <a:gd name="connsiteY10895" fmla="*/ 344329 h 2191719"/>
              <a:gd name="connsiteX10896" fmla="*/ 1199149 w 2046803"/>
              <a:gd name="connsiteY10896" fmla="*/ 344654 h 2191719"/>
              <a:gd name="connsiteX10897" fmla="*/ 1198824 w 2046803"/>
              <a:gd name="connsiteY10897" fmla="*/ 344942 h 2191719"/>
              <a:gd name="connsiteX10898" fmla="*/ 1198860 w 2046803"/>
              <a:gd name="connsiteY10898" fmla="*/ 344978 h 2191719"/>
              <a:gd name="connsiteX10899" fmla="*/ 1199473 w 2046803"/>
              <a:gd name="connsiteY10899" fmla="*/ 344365 h 2191719"/>
              <a:gd name="connsiteX10900" fmla="*/ 1199978 w 2046803"/>
              <a:gd name="connsiteY10900" fmla="*/ 344005 h 2191719"/>
              <a:gd name="connsiteX10901" fmla="*/ 1200122 w 2046803"/>
              <a:gd name="connsiteY10901" fmla="*/ 344149 h 2191719"/>
              <a:gd name="connsiteX10902" fmla="*/ 1200122 w 2046803"/>
              <a:gd name="connsiteY10902" fmla="*/ 344185 h 2191719"/>
              <a:gd name="connsiteX10903" fmla="*/ 1200159 w 2046803"/>
              <a:gd name="connsiteY10903" fmla="*/ 344185 h 2191719"/>
              <a:gd name="connsiteX10904" fmla="*/ 1200952 w 2046803"/>
              <a:gd name="connsiteY10904" fmla="*/ 344834 h 2191719"/>
              <a:gd name="connsiteX10905" fmla="*/ 1201385 w 2046803"/>
              <a:gd name="connsiteY10905" fmla="*/ 345266 h 2191719"/>
              <a:gd name="connsiteX10906" fmla="*/ 1201709 w 2046803"/>
              <a:gd name="connsiteY10906" fmla="*/ 345446 h 2191719"/>
              <a:gd name="connsiteX10907" fmla="*/ 1202142 w 2046803"/>
              <a:gd name="connsiteY10907" fmla="*/ 345771 h 2191719"/>
              <a:gd name="connsiteX10908" fmla="*/ 1202683 w 2046803"/>
              <a:gd name="connsiteY10908" fmla="*/ 345987 h 2191719"/>
              <a:gd name="connsiteX10909" fmla="*/ 1203620 w 2046803"/>
              <a:gd name="connsiteY10909" fmla="*/ 345987 h 2191719"/>
              <a:gd name="connsiteX10910" fmla="*/ 1204341 w 2046803"/>
              <a:gd name="connsiteY10910" fmla="*/ 345663 h 2191719"/>
              <a:gd name="connsiteX10911" fmla="*/ 1205207 w 2046803"/>
              <a:gd name="connsiteY10911" fmla="*/ 345266 h 2191719"/>
              <a:gd name="connsiteX10912" fmla="*/ 1205423 w 2046803"/>
              <a:gd name="connsiteY10912" fmla="*/ 345158 h 2191719"/>
              <a:gd name="connsiteX10913" fmla="*/ 1206036 w 2046803"/>
              <a:gd name="connsiteY10913" fmla="*/ 345158 h 2191719"/>
              <a:gd name="connsiteX10914" fmla="*/ 1206757 w 2046803"/>
              <a:gd name="connsiteY10914" fmla="*/ 345446 h 2191719"/>
              <a:gd name="connsiteX10915" fmla="*/ 1207623 w 2046803"/>
              <a:gd name="connsiteY10915" fmla="*/ 345987 h 2191719"/>
              <a:gd name="connsiteX10916" fmla="*/ 1208272 w 2046803"/>
              <a:gd name="connsiteY10916" fmla="*/ 346311 h 2191719"/>
              <a:gd name="connsiteX10917" fmla="*/ 1208452 w 2046803"/>
              <a:gd name="connsiteY10917" fmla="*/ 346420 h 2191719"/>
              <a:gd name="connsiteX10918" fmla="*/ 1209065 w 2046803"/>
              <a:gd name="connsiteY10918" fmla="*/ 347032 h 2191719"/>
              <a:gd name="connsiteX10919" fmla="*/ 1209498 w 2046803"/>
              <a:gd name="connsiteY10919" fmla="*/ 347573 h 2191719"/>
              <a:gd name="connsiteX10920" fmla="*/ 1209822 w 2046803"/>
              <a:gd name="connsiteY10920" fmla="*/ 348005 h 2191719"/>
              <a:gd name="connsiteX10921" fmla="*/ 1210255 w 2046803"/>
              <a:gd name="connsiteY10921" fmla="*/ 348402 h 2191719"/>
              <a:gd name="connsiteX10922" fmla="*/ 1209786 w 2046803"/>
              <a:gd name="connsiteY10922" fmla="*/ 347933 h 2191719"/>
              <a:gd name="connsiteX10923" fmla="*/ 1209498 w 2046803"/>
              <a:gd name="connsiteY10923" fmla="*/ 347537 h 2191719"/>
              <a:gd name="connsiteX10924" fmla="*/ 1209065 w 2046803"/>
              <a:gd name="connsiteY10924" fmla="*/ 346996 h 2191719"/>
              <a:gd name="connsiteX10925" fmla="*/ 1208452 w 2046803"/>
              <a:gd name="connsiteY10925" fmla="*/ 346420 h 2191719"/>
              <a:gd name="connsiteX10926" fmla="*/ 1208416 w 2046803"/>
              <a:gd name="connsiteY10926" fmla="*/ 346383 h 2191719"/>
              <a:gd name="connsiteX10927" fmla="*/ 1208236 w 2046803"/>
              <a:gd name="connsiteY10927" fmla="*/ 346275 h 2191719"/>
              <a:gd name="connsiteX10928" fmla="*/ 1207587 w 2046803"/>
              <a:gd name="connsiteY10928" fmla="*/ 345951 h 2191719"/>
              <a:gd name="connsiteX10929" fmla="*/ 1206757 w 2046803"/>
              <a:gd name="connsiteY10929" fmla="*/ 345410 h 2191719"/>
              <a:gd name="connsiteX10930" fmla="*/ 1206000 w 2046803"/>
              <a:gd name="connsiteY10930" fmla="*/ 345122 h 2191719"/>
              <a:gd name="connsiteX10931" fmla="*/ 1205387 w 2046803"/>
              <a:gd name="connsiteY10931" fmla="*/ 345122 h 2191719"/>
              <a:gd name="connsiteX10932" fmla="*/ 1205171 w 2046803"/>
              <a:gd name="connsiteY10932" fmla="*/ 345194 h 2191719"/>
              <a:gd name="connsiteX10933" fmla="*/ 1204341 w 2046803"/>
              <a:gd name="connsiteY10933" fmla="*/ 345627 h 2191719"/>
              <a:gd name="connsiteX10934" fmla="*/ 1203584 w 2046803"/>
              <a:gd name="connsiteY10934" fmla="*/ 345951 h 2191719"/>
              <a:gd name="connsiteX10935" fmla="*/ 1202647 w 2046803"/>
              <a:gd name="connsiteY10935" fmla="*/ 345951 h 2191719"/>
              <a:gd name="connsiteX10936" fmla="*/ 1202106 w 2046803"/>
              <a:gd name="connsiteY10936" fmla="*/ 345735 h 2191719"/>
              <a:gd name="connsiteX10937" fmla="*/ 1201385 w 2046803"/>
              <a:gd name="connsiteY10937" fmla="*/ 345194 h 2191719"/>
              <a:gd name="connsiteX10938" fmla="*/ 1200952 w 2046803"/>
              <a:gd name="connsiteY10938" fmla="*/ 344798 h 2191719"/>
              <a:gd name="connsiteX10939" fmla="*/ 1200122 w 2046803"/>
              <a:gd name="connsiteY10939" fmla="*/ 344185 h 2191719"/>
              <a:gd name="connsiteX10940" fmla="*/ 1199798 w 2046803"/>
              <a:gd name="connsiteY10940" fmla="*/ 343825 h 2191719"/>
              <a:gd name="connsiteX10941" fmla="*/ 1199473 w 2046803"/>
              <a:gd name="connsiteY10941" fmla="*/ 344221 h 2191719"/>
              <a:gd name="connsiteX10942" fmla="*/ 1199473 w 2046803"/>
              <a:gd name="connsiteY10942" fmla="*/ 344329 h 2191719"/>
              <a:gd name="connsiteX10943" fmla="*/ 1199510 w 2046803"/>
              <a:gd name="connsiteY10943" fmla="*/ 344293 h 2191719"/>
              <a:gd name="connsiteX10944" fmla="*/ 1199510 w 2046803"/>
              <a:gd name="connsiteY10944" fmla="*/ 344221 h 2191719"/>
              <a:gd name="connsiteX10945" fmla="*/ 1199798 w 2046803"/>
              <a:gd name="connsiteY10945" fmla="*/ 343861 h 2191719"/>
              <a:gd name="connsiteX10946" fmla="*/ 1197779 w 2046803"/>
              <a:gd name="connsiteY10946" fmla="*/ 343500 h 2191719"/>
              <a:gd name="connsiteX10947" fmla="*/ 1197274 w 2046803"/>
              <a:gd name="connsiteY10947" fmla="*/ 343717 h 2191719"/>
              <a:gd name="connsiteX10948" fmla="*/ 1196841 w 2046803"/>
              <a:gd name="connsiteY10948" fmla="*/ 344041 h 2191719"/>
              <a:gd name="connsiteX10949" fmla="*/ 1196192 w 2046803"/>
              <a:gd name="connsiteY10949" fmla="*/ 344113 h 2191719"/>
              <a:gd name="connsiteX10950" fmla="*/ 1195759 w 2046803"/>
              <a:gd name="connsiteY10950" fmla="*/ 344329 h 2191719"/>
              <a:gd name="connsiteX10951" fmla="*/ 1194750 w 2046803"/>
              <a:gd name="connsiteY10951" fmla="*/ 344545 h 2191719"/>
              <a:gd name="connsiteX10952" fmla="*/ 1194317 w 2046803"/>
              <a:gd name="connsiteY10952" fmla="*/ 344437 h 2191719"/>
              <a:gd name="connsiteX10953" fmla="*/ 1193884 w 2046803"/>
              <a:gd name="connsiteY10953" fmla="*/ 344654 h 2191719"/>
              <a:gd name="connsiteX10954" fmla="*/ 1193560 w 2046803"/>
              <a:gd name="connsiteY10954" fmla="*/ 344762 h 2191719"/>
              <a:gd name="connsiteX10955" fmla="*/ 1193596 w 2046803"/>
              <a:gd name="connsiteY10955" fmla="*/ 344762 h 2191719"/>
              <a:gd name="connsiteX10956" fmla="*/ 1193920 w 2046803"/>
              <a:gd name="connsiteY10956" fmla="*/ 344690 h 2191719"/>
              <a:gd name="connsiteX10957" fmla="*/ 1194353 w 2046803"/>
              <a:gd name="connsiteY10957" fmla="*/ 344473 h 2191719"/>
              <a:gd name="connsiteX10958" fmla="*/ 1194750 w 2046803"/>
              <a:gd name="connsiteY10958" fmla="*/ 344545 h 2191719"/>
              <a:gd name="connsiteX10959" fmla="*/ 1195796 w 2046803"/>
              <a:gd name="connsiteY10959" fmla="*/ 344365 h 2191719"/>
              <a:gd name="connsiteX10960" fmla="*/ 1196228 w 2046803"/>
              <a:gd name="connsiteY10960" fmla="*/ 344149 h 2191719"/>
              <a:gd name="connsiteX10961" fmla="*/ 1196877 w 2046803"/>
              <a:gd name="connsiteY10961" fmla="*/ 344077 h 2191719"/>
              <a:gd name="connsiteX10962" fmla="*/ 1197274 w 2046803"/>
              <a:gd name="connsiteY10962" fmla="*/ 343753 h 2191719"/>
              <a:gd name="connsiteX10963" fmla="*/ 1197815 w 2046803"/>
              <a:gd name="connsiteY10963" fmla="*/ 343536 h 2191719"/>
              <a:gd name="connsiteX10964" fmla="*/ 1199257 w 2046803"/>
              <a:gd name="connsiteY10964" fmla="*/ 342852 h 2191719"/>
              <a:gd name="connsiteX10965" fmla="*/ 1199257 w 2046803"/>
              <a:gd name="connsiteY10965" fmla="*/ 342888 h 2191719"/>
              <a:gd name="connsiteX10966" fmla="*/ 1199582 w 2046803"/>
              <a:gd name="connsiteY10966" fmla="*/ 343536 h 2191719"/>
              <a:gd name="connsiteX10967" fmla="*/ 1199582 w 2046803"/>
              <a:gd name="connsiteY10967" fmla="*/ 343500 h 2191719"/>
              <a:gd name="connsiteX10968" fmla="*/ 1193668 w 2046803"/>
              <a:gd name="connsiteY10968" fmla="*/ 341194 h 2191719"/>
              <a:gd name="connsiteX10969" fmla="*/ 1193560 w 2046803"/>
              <a:gd name="connsiteY10969" fmla="*/ 341302 h 2191719"/>
              <a:gd name="connsiteX10970" fmla="*/ 1193452 w 2046803"/>
              <a:gd name="connsiteY10970" fmla="*/ 341842 h 2191719"/>
              <a:gd name="connsiteX10971" fmla="*/ 1193488 w 2046803"/>
              <a:gd name="connsiteY10971" fmla="*/ 341842 h 2191719"/>
              <a:gd name="connsiteX10972" fmla="*/ 1193560 w 2046803"/>
              <a:gd name="connsiteY10972" fmla="*/ 341374 h 2191719"/>
              <a:gd name="connsiteX10973" fmla="*/ 1193596 w 2046803"/>
              <a:gd name="connsiteY10973" fmla="*/ 341374 h 2191719"/>
              <a:gd name="connsiteX10974" fmla="*/ 1193596 w 2046803"/>
              <a:gd name="connsiteY10974" fmla="*/ 341302 h 2191719"/>
              <a:gd name="connsiteX10975" fmla="*/ 1193668 w 2046803"/>
              <a:gd name="connsiteY10975" fmla="*/ 341230 h 2191719"/>
              <a:gd name="connsiteX10976" fmla="*/ 1192839 w 2046803"/>
              <a:gd name="connsiteY10976" fmla="*/ 341194 h 2191719"/>
              <a:gd name="connsiteX10977" fmla="*/ 1192442 w 2046803"/>
              <a:gd name="connsiteY10977" fmla="*/ 341626 h 2191719"/>
              <a:gd name="connsiteX10978" fmla="*/ 1192839 w 2046803"/>
              <a:gd name="connsiteY10978" fmla="*/ 341230 h 2191719"/>
              <a:gd name="connsiteX10979" fmla="*/ 1199582 w 2046803"/>
              <a:gd name="connsiteY10979" fmla="*/ 340761 h 2191719"/>
              <a:gd name="connsiteX10980" fmla="*/ 1199473 w 2046803"/>
              <a:gd name="connsiteY10980" fmla="*/ 340977 h 2191719"/>
              <a:gd name="connsiteX10981" fmla="*/ 1199473 w 2046803"/>
              <a:gd name="connsiteY10981" fmla="*/ 341013 h 2191719"/>
              <a:gd name="connsiteX10982" fmla="*/ 1199582 w 2046803"/>
              <a:gd name="connsiteY10982" fmla="*/ 340797 h 2191719"/>
              <a:gd name="connsiteX10983" fmla="*/ 1189918 w 2046803"/>
              <a:gd name="connsiteY10983" fmla="*/ 339752 h 2191719"/>
              <a:gd name="connsiteX10984" fmla="*/ 1189594 w 2046803"/>
              <a:gd name="connsiteY10984" fmla="*/ 340112 h 2191719"/>
              <a:gd name="connsiteX10985" fmla="*/ 1189269 w 2046803"/>
              <a:gd name="connsiteY10985" fmla="*/ 340869 h 2191719"/>
              <a:gd name="connsiteX10986" fmla="*/ 1189053 w 2046803"/>
              <a:gd name="connsiteY10986" fmla="*/ 341410 h 2191719"/>
              <a:gd name="connsiteX10987" fmla="*/ 1188620 w 2046803"/>
              <a:gd name="connsiteY10987" fmla="*/ 342059 h 2191719"/>
              <a:gd name="connsiteX10988" fmla="*/ 1188295 w 2046803"/>
              <a:gd name="connsiteY10988" fmla="*/ 342455 h 2191719"/>
              <a:gd name="connsiteX10989" fmla="*/ 1187574 w 2046803"/>
              <a:gd name="connsiteY10989" fmla="*/ 343212 h 2191719"/>
              <a:gd name="connsiteX10990" fmla="*/ 1187069 w 2046803"/>
              <a:gd name="connsiteY10990" fmla="*/ 343825 h 2191719"/>
              <a:gd name="connsiteX10991" fmla="*/ 1186637 w 2046803"/>
              <a:gd name="connsiteY10991" fmla="*/ 343933 h 2191719"/>
              <a:gd name="connsiteX10992" fmla="*/ 1185988 w 2046803"/>
              <a:gd name="connsiteY10992" fmla="*/ 344221 h 2191719"/>
              <a:gd name="connsiteX10993" fmla="*/ 1185591 w 2046803"/>
              <a:gd name="connsiteY10993" fmla="*/ 344329 h 2191719"/>
              <a:gd name="connsiteX10994" fmla="*/ 1185591 w 2046803"/>
              <a:gd name="connsiteY10994" fmla="*/ 344365 h 2191719"/>
              <a:gd name="connsiteX10995" fmla="*/ 1185591 w 2046803"/>
              <a:gd name="connsiteY10995" fmla="*/ 344329 h 2191719"/>
              <a:gd name="connsiteX10996" fmla="*/ 1186024 w 2046803"/>
              <a:gd name="connsiteY10996" fmla="*/ 344257 h 2191719"/>
              <a:gd name="connsiteX10997" fmla="*/ 1186673 w 2046803"/>
              <a:gd name="connsiteY10997" fmla="*/ 343933 h 2191719"/>
              <a:gd name="connsiteX10998" fmla="*/ 1187069 w 2046803"/>
              <a:gd name="connsiteY10998" fmla="*/ 343861 h 2191719"/>
              <a:gd name="connsiteX10999" fmla="*/ 1187610 w 2046803"/>
              <a:gd name="connsiteY10999" fmla="*/ 343212 h 2191719"/>
              <a:gd name="connsiteX11000" fmla="*/ 1188331 w 2046803"/>
              <a:gd name="connsiteY11000" fmla="*/ 342455 h 2191719"/>
              <a:gd name="connsiteX11001" fmla="*/ 1188656 w 2046803"/>
              <a:gd name="connsiteY11001" fmla="*/ 342059 h 2191719"/>
              <a:gd name="connsiteX11002" fmla="*/ 1189089 w 2046803"/>
              <a:gd name="connsiteY11002" fmla="*/ 341410 h 2191719"/>
              <a:gd name="connsiteX11003" fmla="*/ 1189089 w 2046803"/>
              <a:gd name="connsiteY11003" fmla="*/ 341374 h 2191719"/>
              <a:gd name="connsiteX11004" fmla="*/ 1189269 w 2046803"/>
              <a:gd name="connsiteY11004" fmla="*/ 340977 h 2191719"/>
              <a:gd name="connsiteX11005" fmla="*/ 1189594 w 2046803"/>
              <a:gd name="connsiteY11005" fmla="*/ 340221 h 2191719"/>
              <a:gd name="connsiteX11006" fmla="*/ 1189630 w 2046803"/>
              <a:gd name="connsiteY11006" fmla="*/ 340185 h 2191719"/>
              <a:gd name="connsiteX11007" fmla="*/ 1189630 w 2046803"/>
              <a:gd name="connsiteY11007" fmla="*/ 340149 h 2191719"/>
              <a:gd name="connsiteX11008" fmla="*/ 1196949 w 2046803"/>
              <a:gd name="connsiteY11008" fmla="*/ 339428 h 2191719"/>
              <a:gd name="connsiteX11009" fmla="*/ 1196985 w 2046803"/>
              <a:gd name="connsiteY11009" fmla="*/ 339680 h 2191719"/>
              <a:gd name="connsiteX11010" fmla="*/ 1197058 w 2046803"/>
              <a:gd name="connsiteY11010" fmla="*/ 340004 h 2191719"/>
              <a:gd name="connsiteX11011" fmla="*/ 1197454 w 2046803"/>
              <a:gd name="connsiteY11011" fmla="*/ 338995 h 2191719"/>
              <a:gd name="connsiteX11012" fmla="*/ 1196913 w 2046803"/>
              <a:gd name="connsiteY11012" fmla="*/ 339320 h 2191719"/>
              <a:gd name="connsiteX11013" fmla="*/ 1196913 w 2046803"/>
              <a:gd name="connsiteY11013" fmla="*/ 339392 h 2191719"/>
              <a:gd name="connsiteX11014" fmla="*/ 1196949 w 2046803"/>
              <a:gd name="connsiteY11014" fmla="*/ 339392 h 2191719"/>
              <a:gd name="connsiteX11015" fmla="*/ 1196949 w 2046803"/>
              <a:gd name="connsiteY11015" fmla="*/ 339356 h 2191719"/>
              <a:gd name="connsiteX11016" fmla="*/ 1197454 w 2046803"/>
              <a:gd name="connsiteY11016" fmla="*/ 339067 h 2191719"/>
              <a:gd name="connsiteX11017" fmla="*/ 1196949 w 2046803"/>
              <a:gd name="connsiteY11017" fmla="*/ 337626 h 2191719"/>
              <a:gd name="connsiteX11018" fmla="*/ 1196949 w 2046803"/>
              <a:gd name="connsiteY11018" fmla="*/ 337662 h 2191719"/>
              <a:gd name="connsiteX11019" fmla="*/ 1196985 w 2046803"/>
              <a:gd name="connsiteY11019" fmla="*/ 337770 h 2191719"/>
              <a:gd name="connsiteX11020" fmla="*/ 1197058 w 2046803"/>
              <a:gd name="connsiteY11020" fmla="*/ 338022 h 2191719"/>
              <a:gd name="connsiteX11021" fmla="*/ 1197166 w 2046803"/>
              <a:gd name="connsiteY11021" fmla="*/ 338166 h 2191719"/>
              <a:gd name="connsiteX11022" fmla="*/ 1197274 w 2046803"/>
              <a:gd name="connsiteY11022" fmla="*/ 338383 h 2191719"/>
              <a:gd name="connsiteX11023" fmla="*/ 1197382 w 2046803"/>
              <a:gd name="connsiteY11023" fmla="*/ 338563 h 2191719"/>
              <a:gd name="connsiteX11024" fmla="*/ 1197454 w 2046803"/>
              <a:gd name="connsiteY11024" fmla="*/ 338671 h 2191719"/>
              <a:gd name="connsiteX11025" fmla="*/ 1197454 w 2046803"/>
              <a:gd name="connsiteY11025" fmla="*/ 338743 h 2191719"/>
              <a:gd name="connsiteX11026" fmla="*/ 1197490 w 2046803"/>
              <a:gd name="connsiteY11026" fmla="*/ 338815 h 2191719"/>
              <a:gd name="connsiteX11027" fmla="*/ 1197490 w 2046803"/>
              <a:gd name="connsiteY11027" fmla="*/ 338707 h 2191719"/>
              <a:gd name="connsiteX11028" fmla="*/ 1197382 w 2046803"/>
              <a:gd name="connsiteY11028" fmla="*/ 338563 h 2191719"/>
              <a:gd name="connsiteX11029" fmla="*/ 1197274 w 2046803"/>
              <a:gd name="connsiteY11029" fmla="*/ 338347 h 2191719"/>
              <a:gd name="connsiteX11030" fmla="*/ 1197166 w 2046803"/>
              <a:gd name="connsiteY11030" fmla="*/ 338166 h 2191719"/>
              <a:gd name="connsiteX11031" fmla="*/ 1197094 w 2046803"/>
              <a:gd name="connsiteY11031" fmla="*/ 338058 h 2191719"/>
              <a:gd name="connsiteX11032" fmla="*/ 1196985 w 2046803"/>
              <a:gd name="connsiteY11032" fmla="*/ 337770 h 2191719"/>
              <a:gd name="connsiteX11033" fmla="*/ 831176 w 2046803"/>
              <a:gd name="connsiteY11033" fmla="*/ 336977 h 2191719"/>
              <a:gd name="connsiteX11034" fmla="*/ 831140 w 2046803"/>
              <a:gd name="connsiteY11034" fmla="*/ 337013 h 2191719"/>
              <a:gd name="connsiteX11035" fmla="*/ 831140 w 2046803"/>
              <a:gd name="connsiteY11035" fmla="*/ 337085 h 2191719"/>
              <a:gd name="connsiteX11036" fmla="*/ 831176 w 2046803"/>
              <a:gd name="connsiteY11036" fmla="*/ 337049 h 2191719"/>
              <a:gd name="connsiteX11037" fmla="*/ 1197166 w 2046803"/>
              <a:gd name="connsiteY11037" fmla="*/ 336797 h 2191719"/>
              <a:gd name="connsiteX11038" fmla="*/ 1196841 w 2046803"/>
              <a:gd name="connsiteY11038" fmla="*/ 337121 h 2191719"/>
              <a:gd name="connsiteX11039" fmla="*/ 1196841 w 2046803"/>
              <a:gd name="connsiteY11039" fmla="*/ 337193 h 2191719"/>
              <a:gd name="connsiteX11040" fmla="*/ 1196877 w 2046803"/>
              <a:gd name="connsiteY11040" fmla="*/ 337157 h 2191719"/>
              <a:gd name="connsiteX11041" fmla="*/ 1196877 w 2046803"/>
              <a:gd name="connsiteY11041" fmla="*/ 337121 h 2191719"/>
              <a:gd name="connsiteX11042" fmla="*/ 1197202 w 2046803"/>
              <a:gd name="connsiteY11042" fmla="*/ 336797 h 2191719"/>
              <a:gd name="connsiteX11043" fmla="*/ 834529 w 2046803"/>
              <a:gd name="connsiteY11043" fmla="*/ 336292 h 2191719"/>
              <a:gd name="connsiteX11044" fmla="*/ 833375 w 2046803"/>
              <a:gd name="connsiteY11044" fmla="*/ 338058 h 2191719"/>
              <a:gd name="connsiteX11045" fmla="*/ 832762 w 2046803"/>
              <a:gd name="connsiteY11045" fmla="*/ 337770 h 2191719"/>
              <a:gd name="connsiteX11046" fmla="*/ 831176 w 2046803"/>
              <a:gd name="connsiteY11046" fmla="*/ 337590 h 2191719"/>
              <a:gd name="connsiteX11047" fmla="*/ 831176 w 2046803"/>
              <a:gd name="connsiteY11047" fmla="*/ 337662 h 2191719"/>
              <a:gd name="connsiteX11048" fmla="*/ 832762 w 2046803"/>
              <a:gd name="connsiteY11048" fmla="*/ 337842 h 2191719"/>
              <a:gd name="connsiteX11049" fmla="*/ 833375 w 2046803"/>
              <a:gd name="connsiteY11049" fmla="*/ 338166 h 2191719"/>
              <a:gd name="connsiteX11050" fmla="*/ 834529 w 2046803"/>
              <a:gd name="connsiteY11050" fmla="*/ 336400 h 2191719"/>
              <a:gd name="connsiteX11051" fmla="*/ 835070 w 2046803"/>
              <a:gd name="connsiteY11051" fmla="*/ 336617 h 2191719"/>
              <a:gd name="connsiteX11052" fmla="*/ 836729 w 2046803"/>
              <a:gd name="connsiteY11052" fmla="*/ 338058 h 2191719"/>
              <a:gd name="connsiteX11053" fmla="*/ 838423 w 2046803"/>
              <a:gd name="connsiteY11053" fmla="*/ 338599 h 2191719"/>
              <a:gd name="connsiteX11054" fmla="*/ 840010 w 2046803"/>
              <a:gd name="connsiteY11054" fmla="*/ 338274 h 2191719"/>
              <a:gd name="connsiteX11055" fmla="*/ 841056 w 2046803"/>
              <a:gd name="connsiteY11055" fmla="*/ 338058 h 2191719"/>
              <a:gd name="connsiteX11056" fmla="*/ 841344 w 2046803"/>
              <a:gd name="connsiteY11056" fmla="*/ 338707 h 2191719"/>
              <a:gd name="connsiteX11057" fmla="*/ 841380 w 2046803"/>
              <a:gd name="connsiteY11057" fmla="*/ 338707 h 2191719"/>
              <a:gd name="connsiteX11058" fmla="*/ 841056 w 2046803"/>
              <a:gd name="connsiteY11058" fmla="*/ 337950 h 2191719"/>
              <a:gd name="connsiteX11059" fmla="*/ 840010 w 2046803"/>
              <a:gd name="connsiteY11059" fmla="*/ 338166 h 2191719"/>
              <a:gd name="connsiteX11060" fmla="*/ 838423 w 2046803"/>
              <a:gd name="connsiteY11060" fmla="*/ 338491 h 2191719"/>
              <a:gd name="connsiteX11061" fmla="*/ 836729 w 2046803"/>
              <a:gd name="connsiteY11061" fmla="*/ 337950 h 2191719"/>
              <a:gd name="connsiteX11062" fmla="*/ 835070 w 2046803"/>
              <a:gd name="connsiteY11062" fmla="*/ 336508 h 2191719"/>
              <a:gd name="connsiteX11063" fmla="*/ 1199365 w 2046803"/>
              <a:gd name="connsiteY11063" fmla="*/ 334995 h 2191719"/>
              <a:gd name="connsiteX11064" fmla="*/ 1199041 w 2046803"/>
              <a:gd name="connsiteY11064" fmla="*/ 335247 h 2191719"/>
              <a:gd name="connsiteX11065" fmla="*/ 1198716 w 2046803"/>
              <a:gd name="connsiteY11065" fmla="*/ 335319 h 2191719"/>
              <a:gd name="connsiteX11066" fmla="*/ 1198500 w 2046803"/>
              <a:gd name="connsiteY11066" fmla="*/ 335535 h 2191719"/>
              <a:gd name="connsiteX11067" fmla="*/ 1198067 w 2046803"/>
              <a:gd name="connsiteY11067" fmla="*/ 335932 h 2191719"/>
              <a:gd name="connsiteX11068" fmla="*/ 1197959 w 2046803"/>
              <a:gd name="connsiteY11068" fmla="*/ 335932 h 2191719"/>
              <a:gd name="connsiteX11069" fmla="*/ 1197815 w 2046803"/>
              <a:gd name="connsiteY11069" fmla="*/ 336040 h 2191719"/>
              <a:gd name="connsiteX11070" fmla="*/ 1196841 w 2046803"/>
              <a:gd name="connsiteY11070" fmla="*/ 336472 h 2191719"/>
              <a:gd name="connsiteX11071" fmla="*/ 1196877 w 2046803"/>
              <a:gd name="connsiteY11071" fmla="*/ 336508 h 2191719"/>
              <a:gd name="connsiteX11072" fmla="*/ 1197815 w 2046803"/>
              <a:gd name="connsiteY11072" fmla="*/ 336076 h 2191719"/>
              <a:gd name="connsiteX11073" fmla="*/ 1197995 w 2046803"/>
              <a:gd name="connsiteY11073" fmla="*/ 335968 h 2191719"/>
              <a:gd name="connsiteX11074" fmla="*/ 1198103 w 2046803"/>
              <a:gd name="connsiteY11074" fmla="*/ 335968 h 2191719"/>
              <a:gd name="connsiteX11075" fmla="*/ 1198536 w 2046803"/>
              <a:gd name="connsiteY11075" fmla="*/ 335571 h 2191719"/>
              <a:gd name="connsiteX11076" fmla="*/ 1198752 w 2046803"/>
              <a:gd name="connsiteY11076" fmla="*/ 335355 h 2191719"/>
              <a:gd name="connsiteX11077" fmla="*/ 1199077 w 2046803"/>
              <a:gd name="connsiteY11077" fmla="*/ 335247 h 2191719"/>
              <a:gd name="connsiteX11078" fmla="*/ 1199365 w 2046803"/>
              <a:gd name="connsiteY11078" fmla="*/ 335031 h 2191719"/>
              <a:gd name="connsiteX11079" fmla="*/ 1199546 w 2046803"/>
              <a:gd name="connsiteY11079" fmla="*/ 334526 h 2191719"/>
              <a:gd name="connsiteX11080" fmla="*/ 1199365 w 2046803"/>
              <a:gd name="connsiteY11080" fmla="*/ 334706 h 2191719"/>
              <a:gd name="connsiteX11081" fmla="*/ 1199365 w 2046803"/>
              <a:gd name="connsiteY11081" fmla="*/ 334779 h 2191719"/>
              <a:gd name="connsiteX11082" fmla="*/ 1199401 w 2046803"/>
              <a:gd name="connsiteY11082" fmla="*/ 334742 h 2191719"/>
              <a:gd name="connsiteX11083" fmla="*/ 1199401 w 2046803"/>
              <a:gd name="connsiteY11083" fmla="*/ 334706 h 2191719"/>
              <a:gd name="connsiteX11084" fmla="*/ 1199510 w 2046803"/>
              <a:gd name="connsiteY11084" fmla="*/ 334202 h 2191719"/>
              <a:gd name="connsiteX11085" fmla="*/ 1199510 w 2046803"/>
              <a:gd name="connsiteY11085" fmla="*/ 334274 h 2191719"/>
              <a:gd name="connsiteX11086" fmla="*/ 1199582 w 2046803"/>
              <a:gd name="connsiteY11086" fmla="*/ 334490 h 2191719"/>
              <a:gd name="connsiteX11087" fmla="*/ 1199546 w 2046803"/>
              <a:gd name="connsiteY11087" fmla="*/ 334490 h 2191719"/>
              <a:gd name="connsiteX11088" fmla="*/ 1199546 w 2046803"/>
              <a:gd name="connsiteY11088" fmla="*/ 334526 h 2191719"/>
              <a:gd name="connsiteX11089" fmla="*/ 1199582 w 2046803"/>
              <a:gd name="connsiteY11089" fmla="*/ 334490 h 2191719"/>
              <a:gd name="connsiteX11090" fmla="*/ 832041 w 2046803"/>
              <a:gd name="connsiteY11090" fmla="*/ 333914 h 2191719"/>
              <a:gd name="connsiteX11091" fmla="*/ 831969 w 2046803"/>
              <a:gd name="connsiteY11091" fmla="*/ 333950 h 2191719"/>
              <a:gd name="connsiteX11092" fmla="*/ 832005 w 2046803"/>
              <a:gd name="connsiteY11092" fmla="*/ 334022 h 2191719"/>
              <a:gd name="connsiteX11093" fmla="*/ 832041 w 2046803"/>
              <a:gd name="connsiteY11093" fmla="*/ 334022 h 2191719"/>
              <a:gd name="connsiteX11094" fmla="*/ 832438 w 2046803"/>
              <a:gd name="connsiteY11094" fmla="*/ 335031 h 2191719"/>
              <a:gd name="connsiteX11095" fmla="*/ 832618 w 2046803"/>
              <a:gd name="connsiteY11095" fmla="*/ 335896 h 2191719"/>
              <a:gd name="connsiteX11096" fmla="*/ 832654 w 2046803"/>
              <a:gd name="connsiteY11096" fmla="*/ 335860 h 2191719"/>
              <a:gd name="connsiteX11097" fmla="*/ 832438 w 2046803"/>
              <a:gd name="connsiteY11097" fmla="*/ 334959 h 2191719"/>
              <a:gd name="connsiteX11098" fmla="*/ 1200014 w 2046803"/>
              <a:gd name="connsiteY11098" fmla="*/ 333733 h 2191719"/>
              <a:gd name="connsiteX11099" fmla="*/ 1199798 w 2046803"/>
              <a:gd name="connsiteY11099" fmla="*/ 334058 h 2191719"/>
              <a:gd name="connsiteX11100" fmla="*/ 1199473 w 2046803"/>
              <a:gd name="connsiteY11100" fmla="*/ 334058 h 2191719"/>
              <a:gd name="connsiteX11101" fmla="*/ 1199473 w 2046803"/>
              <a:gd name="connsiteY11101" fmla="*/ 334166 h 2191719"/>
              <a:gd name="connsiteX11102" fmla="*/ 1199510 w 2046803"/>
              <a:gd name="connsiteY11102" fmla="*/ 334166 h 2191719"/>
              <a:gd name="connsiteX11103" fmla="*/ 1199510 w 2046803"/>
              <a:gd name="connsiteY11103" fmla="*/ 334094 h 2191719"/>
              <a:gd name="connsiteX11104" fmla="*/ 1199798 w 2046803"/>
              <a:gd name="connsiteY11104" fmla="*/ 334094 h 2191719"/>
              <a:gd name="connsiteX11105" fmla="*/ 1200014 w 2046803"/>
              <a:gd name="connsiteY11105" fmla="*/ 333769 h 2191719"/>
              <a:gd name="connsiteX11106" fmla="*/ 1200195 w 2046803"/>
              <a:gd name="connsiteY11106" fmla="*/ 333157 h 2191719"/>
              <a:gd name="connsiteX11107" fmla="*/ 1200014 w 2046803"/>
              <a:gd name="connsiteY11107" fmla="*/ 333445 h 2191719"/>
              <a:gd name="connsiteX11108" fmla="*/ 1200014 w 2046803"/>
              <a:gd name="connsiteY11108" fmla="*/ 333481 h 2191719"/>
              <a:gd name="connsiteX11109" fmla="*/ 1200122 w 2046803"/>
              <a:gd name="connsiteY11109" fmla="*/ 332688 h 2191719"/>
              <a:gd name="connsiteX11110" fmla="*/ 1200195 w 2046803"/>
              <a:gd name="connsiteY11110" fmla="*/ 333121 h 2191719"/>
              <a:gd name="connsiteX11111" fmla="*/ 1200195 w 2046803"/>
              <a:gd name="connsiteY11111" fmla="*/ 333157 h 2191719"/>
              <a:gd name="connsiteX11112" fmla="*/ 1200231 w 2046803"/>
              <a:gd name="connsiteY11112" fmla="*/ 333157 h 2191719"/>
              <a:gd name="connsiteX11113" fmla="*/ 1200195 w 2046803"/>
              <a:gd name="connsiteY11113" fmla="*/ 333121 h 2191719"/>
              <a:gd name="connsiteX11114" fmla="*/ 1200231 w 2046803"/>
              <a:gd name="connsiteY11114" fmla="*/ 333121 h 2191719"/>
              <a:gd name="connsiteX11115" fmla="*/ 1201240 w 2046803"/>
              <a:gd name="connsiteY11115" fmla="*/ 332292 h 2191719"/>
              <a:gd name="connsiteX11116" fmla="*/ 1201024 w 2046803"/>
              <a:gd name="connsiteY11116" fmla="*/ 332472 h 2191719"/>
              <a:gd name="connsiteX11117" fmla="*/ 1200122 w 2046803"/>
              <a:gd name="connsiteY11117" fmla="*/ 332580 h 2191719"/>
              <a:gd name="connsiteX11118" fmla="*/ 1200122 w 2046803"/>
              <a:gd name="connsiteY11118" fmla="*/ 332652 h 2191719"/>
              <a:gd name="connsiteX11119" fmla="*/ 1200122 w 2046803"/>
              <a:gd name="connsiteY11119" fmla="*/ 332616 h 2191719"/>
              <a:gd name="connsiteX11120" fmla="*/ 1201060 w 2046803"/>
              <a:gd name="connsiteY11120" fmla="*/ 332508 h 2191719"/>
              <a:gd name="connsiteX11121" fmla="*/ 1201240 w 2046803"/>
              <a:gd name="connsiteY11121" fmla="*/ 332328 h 2191719"/>
              <a:gd name="connsiteX11122" fmla="*/ 832041 w 2046803"/>
              <a:gd name="connsiteY11122" fmla="*/ 331715 h 2191719"/>
              <a:gd name="connsiteX11123" fmla="*/ 831969 w 2046803"/>
              <a:gd name="connsiteY11123" fmla="*/ 331859 h 2191719"/>
              <a:gd name="connsiteX11124" fmla="*/ 832005 w 2046803"/>
              <a:gd name="connsiteY11124" fmla="*/ 331895 h 2191719"/>
              <a:gd name="connsiteX11125" fmla="*/ 832041 w 2046803"/>
              <a:gd name="connsiteY11125" fmla="*/ 331823 h 2191719"/>
              <a:gd name="connsiteX11126" fmla="*/ 832438 w 2046803"/>
              <a:gd name="connsiteY11126" fmla="*/ 332616 h 2191719"/>
              <a:gd name="connsiteX11127" fmla="*/ 832618 w 2046803"/>
              <a:gd name="connsiteY11127" fmla="*/ 333481 h 2191719"/>
              <a:gd name="connsiteX11128" fmla="*/ 832654 w 2046803"/>
              <a:gd name="connsiteY11128" fmla="*/ 333481 h 2191719"/>
              <a:gd name="connsiteX11129" fmla="*/ 832438 w 2046803"/>
              <a:gd name="connsiteY11129" fmla="*/ 332544 h 2191719"/>
              <a:gd name="connsiteX11130" fmla="*/ 1203873 w 2046803"/>
              <a:gd name="connsiteY11130" fmla="*/ 330706 h 2191719"/>
              <a:gd name="connsiteX11131" fmla="*/ 1203981 w 2046803"/>
              <a:gd name="connsiteY11131" fmla="*/ 330958 h 2191719"/>
              <a:gd name="connsiteX11132" fmla="*/ 1203981 w 2046803"/>
              <a:gd name="connsiteY11132" fmla="*/ 331030 h 2191719"/>
              <a:gd name="connsiteX11133" fmla="*/ 1203945 w 2046803"/>
              <a:gd name="connsiteY11133" fmla="*/ 330994 h 2191719"/>
              <a:gd name="connsiteX11134" fmla="*/ 1203981 w 2046803"/>
              <a:gd name="connsiteY11134" fmla="*/ 331030 h 2191719"/>
              <a:gd name="connsiteX11135" fmla="*/ 1203945 w 2046803"/>
              <a:gd name="connsiteY11135" fmla="*/ 330994 h 2191719"/>
              <a:gd name="connsiteX11136" fmla="*/ 1203764 w 2046803"/>
              <a:gd name="connsiteY11136" fmla="*/ 330922 h 2191719"/>
              <a:gd name="connsiteX11137" fmla="*/ 1203332 w 2046803"/>
              <a:gd name="connsiteY11137" fmla="*/ 330922 h 2191719"/>
              <a:gd name="connsiteX11138" fmla="*/ 1203115 w 2046803"/>
              <a:gd name="connsiteY11138" fmla="*/ 331138 h 2191719"/>
              <a:gd name="connsiteX11139" fmla="*/ 1202538 w 2046803"/>
              <a:gd name="connsiteY11139" fmla="*/ 331355 h 2191719"/>
              <a:gd name="connsiteX11140" fmla="*/ 1201998 w 2046803"/>
              <a:gd name="connsiteY11140" fmla="*/ 331643 h 2191719"/>
              <a:gd name="connsiteX11141" fmla="*/ 1201889 w 2046803"/>
              <a:gd name="connsiteY11141" fmla="*/ 331859 h 2191719"/>
              <a:gd name="connsiteX11142" fmla="*/ 1201817 w 2046803"/>
              <a:gd name="connsiteY11142" fmla="*/ 331859 h 2191719"/>
              <a:gd name="connsiteX11143" fmla="*/ 1201348 w 2046803"/>
              <a:gd name="connsiteY11143" fmla="*/ 331751 h 2191719"/>
              <a:gd name="connsiteX11144" fmla="*/ 1201240 w 2046803"/>
              <a:gd name="connsiteY11144" fmla="*/ 331967 h 2191719"/>
              <a:gd name="connsiteX11145" fmla="*/ 1201240 w 2046803"/>
              <a:gd name="connsiteY11145" fmla="*/ 332075 h 2191719"/>
              <a:gd name="connsiteX11146" fmla="*/ 1201276 w 2046803"/>
              <a:gd name="connsiteY11146" fmla="*/ 332003 h 2191719"/>
              <a:gd name="connsiteX11147" fmla="*/ 1201276 w 2046803"/>
              <a:gd name="connsiteY11147" fmla="*/ 331967 h 2191719"/>
              <a:gd name="connsiteX11148" fmla="*/ 1201312 w 2046803"/>
              <a:gd name="connsiteY11148" fmla="*/ 331931 h 2191719"/>
              <a:gd name="connsiteX11149" fmla="*/ 1201385 w 2046803"/>
              <a:gd name="connsiteY11149" fmla="*/ 331787 h 2191719"/>
              <a:gd name="connsiteX11150" fmla="*/ 1201817 w 2046803"/>
              <a:gd name="connsiteY11150" fmla="*/ 331859 h 2191719"/>
              <a:gd name="connsiteX11151" fmla="*/ 1201925 w 2046803"/>
              <a:gd name="connsiteY11151" fmla="*/ 331859 h 2191719"/>
              <a:gd name="connsiteX11152" fmla="*/ 1201998 w 2046803"/>
              <a:gd name="connsiteY11152" fmla="*/ 331679 h 2191719"/>
              <a:gd name="connsiteX11153" fmla="*/ 1202538 w 2046803"/>
              <a:gd name="connsiteY11153" fmla="*/ 331391 h 2191719"/>
              <a:gd name="connsiteX11154" fmla="*/ 1203151 w 2046803"/>
              <a:gd name="connsiteY11154" fmla="*/ 331174 h 2191719"/>
              <a:gd name="connsiteX11155" fmla="*/ 1203368 w 2046803"/>
              <a:gd name="connsiteY11155" fmla="*/ 330958 h 2191719"/>
              <a:gd name="connsiteX11156" fmla="*/ 1203764 w 2046803"/>
              <a:gd name="connsiteY11156" fmla="*/ 330958 h 2191719"/>
              <a:gd name="connsiteX11157" fmla="*/ 1203981 w 2046803"/>
              <a:gd name="connsiteY11157" fmla="*/ 331066 h 2191719"/>
              <a:gd name="connsiteX11158" fmla="*/ 1203981 w 2046803"/>
              <a:gd name="connsiteY11158" fmla="*/ 330958 h 2191719"/>
              <a:gd name="connsiteX11159" fmla="*/ 1203909 w 2046803"/>
              <a:gd name="connsiteY11159" fmla="*/ 330742 h 2191719"/>
              <a:gd name="connsiteX11160" fmla="*/ 1203476 w 2046803"/>
              <a:gd name="connsiteY11160" fmla="*/ 330237 h 2191719"/>
              <a:gd name="connsiteX11161" fmla="*/ 1203656 w 2046803"/>
              <a:gd name="connsiteY11161" fmla="*/ 330490 h 2191719"/>
              <a:gd name="connsiteX11162" fmla="*/ 1203692 w 2046803"/>
              <a:gd name="connsiteY11162" fmla="*/ 330526 h 2191719"/>
              <a:gd name="connsiteX11163" fmla="*/ 1203151 w 2046803"/>
              <a:gd name="connsiteY11163" fmla="*/ 329156 h 2191719"/>
              <a:gd name="connsiteX11164" fmla="*/ 1203151 w 2046803"/>
              <a:gd name="connsiteY11164" fmla="*/ 329192 h 2191719"/>
              <a:gd name="connsiteX11165" fmla="*/ 1203332 w 2046803"/>
              <a:gd name="connsiteY11165" fmla="*/ 329553 h 2191719"/>
              <a:gd name="connsiteX11166" fmla="*/ 1203476 w 2046803"/>
              <a:gd name="connsiteY11166" fmla="*/ 329985 h 2191719"/>
              <a:gd name="connsiteX11167" fmla="*/ 1203476 w 2046803"/>
              <a:gd name="connsiteY11167" fmla="*/ 329877 h 2191719"/>
              <a:gd name="connsiteX11168" fmla="*/ 1203368 w 2046803"/>
              <a:gd name="connsiteY11168" fmla="*/ 329553 h 2191719"/>
              <a:gd name="connsiteX11169" fmla="*/ 1203332 w 2046803"/>
              <a:gd name="connsiteY11169" fmla="*/ 329553 h 2191719"/>
              <a:gd name="connsiteX11170" fmla="*/ 1203332 w 2046803"/>
              <a:gd name="connsiteY11170" fmla="*/ 329517 h 2191719"/>
              <a:gd name="connsiteX11171" fmla="*/ 1203296 w 2046803"/>
              <a:gd name="connsiteY11171" fmla="*/ 329481 h 2191719"/>
              <a:gd name="connsiteX11172" fmla="*/ 1201493 w 2046803"/>
              <a:gd name="connsiteY11172" fmla="*/ 329156 h 2191719"/>
              <a:gd name="connsiteX11173" fmla="*/ 1201457 w 2046803"/>
              <a:gd name="connsiteY11173" fmla="*/ 329192 h 2191719"/>
              <a:gd name="connsiteX11174" fmla="*/ 1201457 w 2046803"/>
              <a:gd name="connsiteY11174" fmla="*/ 329264 h 2191719"/>
              <a:gd name="connsiteX11175" fmla="*/ 1201493 w 2046803"/>
              <a:gd name="connsiteY11175" fmla="*/ 329228 h 2191719"/>
              <a:gd name="connsiteX11176" fmla="*/ 1203223 w 2046803"/>
              <a:gd name="connsiteY11176" fmla="*/ 328507 h 2191719"/>
              <a:gd name="connsiteX11177" fmla="*/ 1202935 w 2046803"/>
              <a:gd name="connsiteY11177" fmla="*/ 328724 h 2191719"/>
              <a:gd name="connsiteX11178" fmla="*/ 1202935 w 2046803"/>
              <a:gd name="connsiteY11178" fmla="*/ 328760 h 2191719"/>
              <a:gd name="connsiteX11179" fmla="*/ 1203223 w 2046803"/>
              <a:gd name="connsiteY11179" fmla="*/ 328580 h 2191719"/>
              <a:gd name="connsiteX11180" fmla="*/ 1203223 w 2046803"/>
              <a:gd name="connsiteY11180" fmla="*/ 328183 h 2191719"/>
              <a:gd name="connsiteX11181" fmla="*/ 1203223 w 2046803"/>
              <a:gd name="connsiteY11181" fmla="*/ 328255 h 2191719"/>
              <a:gd name="connsiteX11182" fmla="*/ 1203260 w 2046803"/>
              <a:gd name="connsiteY11182" fmla="*/ 328291 h 2191719"/>
              <a:gd name="connsiteX11183" fmla="*/ 1203260 w 2046803"/>
              <a:gd name="connsiteY11183" fmla="*/ 328219 h 2191719"/>
              <a:gd name="connsiteX11184" fmla="*/ 1209209 w 2046803"/>
              <a:gd name="connsiteY11184" fmla="*/ 326489 h 2191719"/>
              <a:gd name="connsiteX11185" fmla="*/ 1209281 w 2046803"/>
              <a:gd name="connsiteY11185" fmla="*/ 326525 h 2191719"/>
              <a:gd name="connsiteX11186" fmla="*/ 1209678 w 2046803"/>
              <a:gd name="connsiteY11186" fmla="*/ 326525 h 2191719"/>
              <a:gd name="connsiteX11187" fmla="*/ 1209642 w 2046803"/>
              <a:gd name="connsiteY11187" fmla="*/ 326489 h 2191719"/>
              <a:gd name="connsiteX11188" fmla="*/ 1207587 w 2046803"/>
              <a:gd name="connsiteY11188" fmla="*/ 326489 h 2191719"/>
              <a:gd name="connsiteX11189" fmla="*/ 1207623 w 2046803"/>
              <a:gd name="connsiteY11189" fmla="*/ 326525 h 2191719"/>
              <a:gd name="connsiteX11190" fmla="*/ 1207803 w 2046803"/>
              <a:gd name="connsiteY11190" fmla="*/ 326525 h 2191719"/>
              <a:gd name="connsiteX11191" fmla="*/ 1207767 w 2046803"/>
              <a:gd name="connsiteY11191" fmla="*/ 326489 h 2191719"/>
              <a:gd name="connsiteX11192" fmla="*/ 1208776 w 2046803"/>
              <a:gd name="connsiteY11192" fmla="*/ 326381 h 2191719"/>
              <a:gd name="connsiteX11193" fmla="*/ 1208452 w 2046803"/>
              <a:gd name="connsiteY11193" fmla="*/ 326489 h 2191719"/>
              <a:gd name="connsiteX11194" fmla="*/ 1208163 w 2046803"/>
              <a:gd name="connsiteY11194" fmla="*/ 326705 h 2191719"/>
              <a:gd name="connsiteX11195" fmla="*/ 1207983 w 2046803"/>
              <a:gd name="connsiteY11195" fmla="*/ 326705 h 2191719"/>
              <a:gd name="connsiteX11196" fmla="*/ 1208019 w 2046803"/>
              <a:gd name="connsiteY11196" fmla="*/ 326742 h 2191719"/>
              <a:gd name="connsiteX11197" fmla="*/ 1208200 w 2046803"/>
              <a:gd name="connsiteY11197" fmla="*/ 326742 h 2191719"/>
              <a:gd name="connsiteX11198" fmla="*/ 1208452 w 2046803"/>
              <a:gd name="connsiteY11198" fmla="*/ 326561 h 2191719"/>
              <a:gd name="connsiteX11199" fmla="*/ 1208488 w 2046803"/>
              <a:gd name="connsiteY11199" fmla="*/ 326561 h 2191719"/>
              <a:gd name="connsiteX11200" fmla="*/ 1208524 w 2046803"/>
              <a:gd name="connsiteY11200" fmla="*/ 326525 h 2191719"/>
              <a:gd name="connsiteX11201" fmla="*/ 1208849 w 2046803"/>
              <a:gd name="connsiteY11201" fmla="*/ 326417 h 2191719"/>
              <a:gd name="connsiteX11202" fmla="*/ 1209137 w 2046803"/>
              <a:gd name="connsiteY11202" fmla="*/ 326417 h 2191719"/>
              <a:gd name="connsiteX11203" fmla="*/ 1209101 w 2046803"/>
              <a:gd name="connsiteY11203" fmla="*/ 326381 h 2191719"/>
              <a:gd name="connsiteX11204" fmla="*/ 1206937 w 2046803"/>
              <a:gd name="connsiteY11204" fmla="*/ 326057 h 2191719"/>
              <a:gd name="connsiteX11205" fmla="*/ 1206937 w 2046803"/>
              <a:gd name="connsiteY11205" fmla="*/ 326129 h 2191719"/>
              <a:gd name="connsiteX11206" fmla="*/ 1207262 w 2046803"/>
              <a:gd name="connsiteY11206" fmla="*/ 326129 h 2191719"/>
              <a:gd name="connsiteX11207" fmla="*/ 1207226 w 2046803"/>
              <a:gd name="connsiteY11207" fmla="*/ 326057 h 2191719"/>
              <a:gd name="connsiteX11208" fmla="*/ 1210976 w 2046803"/>
              <a:gd name="connsiteY11208" fmla="*/ 325624 h 2191719"/>
              <a:gd name="connsiteX11209" fmla="*/ 1210868 w 2046803"/>
              <a:gd name="connsiteY11209" fmla="*/ 326057 h 2191719"/>
              <a:gd name="connsiteX11210" fmla="*/ 1210760 w 2046803"/>
              <a:gd name="connsiteY11210" fmla="*/ 326922 h 2191719"/>
              <a:gd name="connsiteX11211" fmla="*/ 1210002 w 2046803"/>
              <a:gd name="connsiteY11211" fmla="*/ 326922 h 2191719"/>
              <a:gd name="connsiteX11212" fmla="*/ 1210038 w 2046803"/>
              <a:gd name="connsiteY11212" fmla="*/ 326958 h 2191719"/>
              <a:gd name="connsiteX11213" fmla="*/ 1210796 w 2046803"/>
              <a:gd name="connsiteY11213" fmla="*/ 326958 h 2191719"/>
              <a:gd name="connsiteX11214" fmla="*/ 1210868 w 2046803"/>
              <a:gd name="connsiteY11214" fmla="*/ 326129 h 2191719"/>
              <a:gd name="connsiteX11215" fmla="*/ 1210976 w 2046803"/>
              <a:gd name="connsiteY11215" fmla="*/ 325732 h 2191719"/>
              <a:gd name="connsiteX11216" fmla="*/ 1211445 w 2046803"/>
              <a:gd name="connsiteY11216" fmla="*/ 324615 h 2191719"/>
              <a:gd name="connsiteX11217" fmla="*/ 1211481 w 2046803"/>
              <a:gd name="connsiteY11217" fmla="*/ 324651 h 2191719"/>
              <a:gd name="connsiteX11218" fmla="*/ 1212418 w 2046803"/>
              <a:gd name="connsiteY11218" fmla="*/ 324759 h 2191719"/>
              <a:gd name="connsiteX11219" fmla="*/ 1212635 w 2046803"/>
              <a:gd name="connsiteY11219" fmla="*/ 324867 h 2191719"/>
              <a:gd name="connsiteX11220" fmla="*/ 1212779 w 2046803"/>
              <a:gd name="connsiteY11220" fmla="*/ 324867 h 2191719"/>
              <a:gd name="connsiteX11221" fmla="*/ 1212779 w 2046803"/>
              <a:gd name="connsiteY11221" fmla="*/ 324795 h 2191719"/>
              <a:gd name="connsiteX11222" fmla="*/ 1212599 w 2046803"/>
              <a:gd name="connsiteY11222" fmla="*/ 324795 h 2191719"/>
              <a:gd name="connsiteX11223" fmla="*/ 1212382 w 2046803"/>
              <a:gd name="connsiteY11223" fmla="*/ 324723 h 2191719"/>
              <a:gd name="connsiteX11224" fmla="*/ 1211084 w 2046803"/>
              <a:gd name="connsiteY11224" fmla="*/ 324507 h 2191719"/>
              <a:gd name="connsiteX11225" fmla="*/ 1210976 w 2046803"/>
              <a:gd name="connsiteY11225" fmla="*/ 324831 h 2191719"/>
              <a:gd name="connsiteX11226" fmla="*/ 1210976 w 2046803"/>
              <a:gd name="connsiteY11226" fmla="*/ 324903 h 2191719"/>
              <a:gd name="connsiteX11227" fmla="*/ 1211084 w 2046803"/>
              <a:gd name="connsiteY11227" fmla="*/ 324579 h 2191719"/>
              <a:gd name="connsiteX11228" fmla="*/ 1211156 w 2046803"/>
              <a:gd name="connsiteY11228" fmla="*/ 324579 h 2191719"/>
              <a:gd name="connsiteX11229" fmla="*/ 1211156 w 2046803"/>
              <a:gd name="connsiteY11229" fmla="*/ 324543 h 2191719"/>
              <a:gd name="connsiteX11230" fmla="*/ 1211337 w 2046803"/>
              <a:gd name="connsiteY11230" fmla="*/ 324543 h 2191719"/>
              <a:gd name="connsiteX11231" fmla="*/ 1211301 w 2046803"/>
              <a:gd name="connsiteY11231" fmla="*/ 324507 h 2191719"/>
              <a:gd name="connsiteX11232" fmla="*/ 1212995 w 2046803"/>
              <a:gd name="connsiteY11232" fmla="*/ 324291 h 2191719"/>
              <a:gd name="connsiteX11233" fmla="*/ 1212779 w 2046803"/>
              <a:gd name="connsiteY11233" fmla="*/ 324399 h 2191719"/>
              <a:gd name="connsiteX11234" fmla="*/ 1212779 w 2046803"/>
              <a:gd name="connsiteY11234" fmla="*/ 324471 h 2191719"/>
              <a:gd name="connsiteX11235" fmla="*/ 1213067 w 2046803"/>
              <a:gd name="connsiteY11235" fmla="*/ 324327 h 2191719"/>
              <a:gd name="connsiteX11236" fmla="*/ 1213067 w 2046803"/>
              <a:gd name="connsiteY11236" fmla="*/ 324291 h 2191719"/>
              <a:gd name="connsiteX11237" fmla="*/ 844842 w 2046803"/>
              <a:gd name="connsiteY11237" fmla="*/ 323354 h 2191719"/>
              <a:gd name="connsiteX11238" fmla="*/ 845599 w 2046803"/>
              <a:gd name="connsiteY11238" fmla="*/ 323354 h 2191719"/>
              <a:gd name="connsiteX11239" fmla="*/ 845743 w 2046803"/>
              <a:gd name="connsiteY11239" fmla="*/ 323498 h 2191719"/>
              <a:gd name="connsiteX11240" fmla="*/ 845599 w 2046803"/>
              <a:gd name="connsiteY11240" fmla="*/ 323678 h 2191719"/>
              <a:gd name="connsiteX11241" fmla="*/ 845202 w 2046803"/>
              <a:gd name="connsiteY11241" fmla="*/ 323642 h 2191719"/>
              <a:gd name="connsiteX11242" fmla="*/ 844842 w 2046803"/>
              <a:gd name="connsiteY11242" fmla="*/ 323966 h 2191719"/>
              <a:gd name="connsiteX11243" fmla="*/ 844662 w 2046803"/>
              <a:gd name="connsiteY11243" fmla="*/ 323822 h 2191719"/>
              <a:gd name="connsiteX11244" fmla="*/ 844662 w 2046803"/>
              <a:gd name="connsiteY11244" fmla="*/ 323462 h 2191719"/>
              <a:gd name="connsiteX11245" fmla="*/ 1200303 w 2046803"/>
              <a:gd name="connsiteY11245" fmla="*/ 319678 h 2191719"/>
              <a:gd name="connsiteX11246" fmla="*/ 1199870 w 2046803"/>
              <a:gd name="connsiteY11246" fmla="*/ 320002 h 2191719"/>
              <a:gd name="connsiteX11247" fmla="*/ 1199473 w 2046803"/>
              <a:gd name="connsiteY11247" fmla="*/ 320110 h 2191719"/>
              <a:gd name="connsiteX11248" fmla="*/ 1197887 w 2046803"/>
              <a:gd name="connsiteY11248" fmla="*/ 320110 h 2191719"/>
              <a:gd name="connsiteX11249" fmla="*/ 1197562 w 2046803"/>
              <a:gd name="connsiteY11249" fmla="*/ 320218 h 2191719"/>
              <a:gd name="connsiteX11250" fmla="*/ 1197562 w 2046803"/>
              <a:gd name="connsiteY11250" fmla="*/ 320290 h 2191719"/>
              <a:gd name="connsiteX11251" fmla="*/ 1197598 w 2046803"/>
              <a:gd name="connsiteY11251" fmla="*/ 320290 h 2191719"/>
              <a:gd name="connsiteX11252" fmla="*/ 1197598 w 2046803"/>
              <a:gd name="connsiteY11252" fmla="*/ 320254 h 2191719"/>
              <a:gd name="connsiteX11253" fmla="*/ 1197923 w 2046803"/>
              <a:gd name="connsiteY11253" fmla="*/ 320146 h 2191719"/>
              <a:gd name="connsiteX11254" fmla="*/ 1199473 w 2046803"/>
              <a:gd name="connsiteY11254" fmla="*/ 320146 h 2191719"/>
              <a:gd name="connsiteX11255" fmla="*/ 1199906 w 2046803"/>
              <a:gd name="connsiteY11255" fmla="*/ 320038 h 2191719"/>
              <a:gd name="connsiteX11256" fmla="*/ 1200303 w 2046803"/>
              <a:gd name="connsiteY11256" fmla="*/ 319750 h 2191719"/>
              <a:gd name="connsiteX11257" fmla="*/ 1193560 w 2046803"/>
              <a:gd name="connsiteY11257" fmla="*/ 318777 h 2191719"/>
              <a:gd name="connsiteX11258" fmla="*/ 1193957 w 2046803"/>
              <a:gd name="connsiteY11258" fmla="*/ 318849 h 2191719"/>
              <a:gd name="connsiteX11259" fmla="*/ 1194065 w 2046803"/>
              <a:gd name="connsiteY11259" fmla="*/ 318885 h 2191719"/>
              <a:gd name="connsiteX11260" fmla="*/ 1194425 w 2046803"/>
              <a:gd name="connsiteY11260" fmla="*/ 318957 h 2191719"/>
              <a:gd name="connsiteX11261" fmla="*/ 1195399 w 2046803"/>
              <a:gd name="connsiteY11261" fmla="*/ 319497 h 2191719"/>
              <a:gd name="connsiteX11262" fmla="*/ 1196409 w 2046803"/>
              <a:gd name="connsiteY11262" fmla="*/ 320254 h 2191719"/>
              <a:gd name="connsiteX11263" fmla="*/ 1196625 w 2046803"/>
              <a:gd name="connsiteY11263" fmla="*/ 320398 h 2191719"/>
              <a:gd name="connsiteX11264" fmla="*/ 1197130 w 2046803"/>
              <a:gd name="connsiteY11264" fmla="*/ 320759 h 2191719"/>
              <a:gd name="connsiteX11265" fmla="*/ 1197166 w 2046803"/>
              <a:gd name="connsiteY11265" fmla="*/ 320759 h 2191719"/>
              <a:gd name="connsiteX11266" fmla="*/ 1196625 w 2046803"/>
              <a:gd name="connsiteY11266" fmla="*/ 320398 h 2191719"/>
              <a:gd name="connsiteX11267" fmla="*/ 1196372 w 2046803"/>
              <a:gd name="connsiteY11267" fmla="*/ 320218 h 2191719"/>
              <a:gd name="connsiteX11268" fmla="*/ 1195363 w 2046803"/>
              <a:gd name="connsiteY11268" fmla="*/ 319461 h 2191719"/>
              <a:gd name="connsiteX11269" fmla="*/ 1194389 w 2046803"/>
              <a:gd name="connsiteY11269" fmla="*/ 318921 h 2191719"/>
              <a:gd name="connsiteX11270" fmla="*/ 1194065 w 2046803"/>
              <a:gd name="connsiteY11270" fmla="*/ 318885 h 2191719"/>
              <a:gd name="connsiteX11271" fmla="*/ 1193993 w 2046803"/>
              <a:gd name="connsiteY11271" fmla="*/ 318849 h 2191719"/>
              <a:gd name="connsiteX11272" fmla="*/ 1193596 w 2046803"/>
              <a:gd name="connsiteY11272" fmla="*/ 318777 h 2191719"/>
              <a:gd name="connsiteX11273" fmla="*/ 1202502 w 2046803"/>
              <a:gd name="connsiteY11273" fmla="*/ 318236 h 2191719"/>
              <a:gd name="connsiteX11274" fmla="*/ 1202394 w 2046803"/>
              <a:gd name="connsiteY11274" fmla="*/ 318452 h 2191719"/>
              <a:gd name="connsiteX11275" fmla="*/ 1202178 w 2046803"/>
              <a:gd name="connsiteY11275" fmla="*/ 318452 h 2191719"/>
              <a:gd name="connsiteX11276" fmla="*/ 1201457 w 2046803"/>
              <a:gd name="connsiteY11276" fmla="*/ 318560 h 2191719"/>
              <a:gd name="connsiteX11277" fmla="*/ 1200808 w 2046803"/>
              <a:gd name="connsiteY11277" fmla="*/ 318777 h 2191719"/>
              <a:gd name="connsiteX11278" fmla="*/ 1200303 w 2046803"/>
              <a:gd name="connsiteY11278" fmla="*/ 318921 h 2191719"/>
              <a:gd name="connsiteX11279" fmla="*/ 1200303 w 2046803"/>
              <a:gd name="connsiteY11279" fmla="*/ 319029 h 2191719"/>
              <a:gd name="connsiteX11280" fmla="*/ 1200339 w 2046803"/>
              <a:gd name="connsiteY11280" fmla="*/ 318993 h 2191719"/>
              <a:gd name="connsiteX11281" fmla="*/ 1200339 w 2046803"/>
              <a:gd name="connsiteY11281" fmla="*/ 318957 h 2191719"/>
              <a:gd name="connsiteX11282" fmla="*/ 1200844 w 2046803"/>
              <a:gd name="connsiteY11282" fmla="*/ 318777 h 2191719"/>
              <a:gd name="connsiteX11283" fmla="*/ 1201457 w 2046803"/>
              <a:gd name="connsiteY11283" fmla="*/ 318560 h 2191719"/>
              <a:gd name="connsiteX11284" fmla="*/ 1202214 w 2046803"/>
              <a:gd name="connsiteY11284" fmla="*/ 318488 h 2191719"/>
              <a:gd name="connsiteX11285" fmla="*/ 1202394 w 2046803"/>
              <a:gd name="connsiteY11285" fmla="*/ 318488 h 2191719"/>
              <a:gd name="connsiteX11286" fmla="*/ 1202502 w 2046803"/>
              <a:gd name="connsiteY11286" fmla="*/ 318308 h 2191719"/>
              <a:gd name="connsiteX11287" fmla="*/ 1202430 w 2046803"/>
              <a:gd name="connsiteY11287" fmla="*/ 317587 h 2191719"/>
              <a:gd name="connsiteX11288" fmla="*/ 1202538 w 2046803"/>
              <a:gd name="connsiteY11288" fmla="*/ 318020 h 2191719"/>
              <a:gd name="connsiteX11289" fmla="*/ 1202538 w 2046803"/>
              <a:gd name="connsiteY11289" fmla="*/ 317948 h 2191719"/>
              <a:gd name="connsiteX11290" fmla="*/ 1203873 w 2046803"/>
              <a:gd name="connsiteY11290" fmla="*/ 317371 h 2191719"/>
              <a:gd name="connsiteX11291" fmla="*/ 1203873 w 2046803"/>
              <a:gd name="connsiteY11291" fmla="*/ 317407 h 2191719"/>
              <a:gd name="connsiteX11292" fmla="*/ 1204089 w 2046803"/>
              <a:gd name="connsiteY11292" fmla="*/ 317407 h 2191719"/>
              <a:gd name="connsiteX11293" fmla="*/ 1204089 w 2046803"/>
              <a:gd name="connsiteY11293" fmla="*/ 317371 h 2191719"/>
              <a:gd name="connsiteX11294" fmla="*/ 1206036 w 2046803"/>
              <a:gd name="connsiteY11294" fmla="*/ 317047 h 2191719"/>
              <a:gd name="connsiteX11295" fmla="*/ 1206180 w 2046803"/>
              <a:gd name="connsiteY11295" fmla="*/ 317191 h 2191719"/>
              <a:gd name="connsiteX11296" fmla="*/ 1206288 w 2046803"/>
              <a:gd name="connsiteY11296" fmla="*/ 317191 h 2191719"/>
              <a:gd name="connsiteX11297" fmla="*/ 1206288 w 2046803"/>
              <a:gd name="connsiteY11297" fmla="*/ 317155 h 2191719"/>
              <a:gd name="connsiteX11298" fmla="*/ 1206180 w 2046803"/>
              <a:gd name="connsiteY11298" fmla="*/ 317155 h 2191719"/>
              <a:gd name="connsiteX11299" fmla="*/ 1203764 w 2046803"/>
              <a:gd name="connsiteY11299" fmla="*/ 317047 h 2191719"/>
              <a:gd name="connsiteX11300" fmla="*/ 1203115 w 2046803"/>
              <a:gd name="connsiteY11300" fmla="*/ 317191 h 2191719"/>
              <a:gd name="connsiteX11301" fmla="*/ 1203007 w 2046803"/>
              <a:gd name="connsiteY11301" fmla="*/ 317263 h 2191719"/>
              <a:gd name="connsiteX11302" fmla="*/ 1202610 w 2046803"/>
              <a:gd name="connsiteY11302" fmla="*/ 317263 h 2191719"/>
              <a:gd name="connsiteX11303" fmla="*/ 1202394 w 2046803"/>
              <a:gd name="connsiteY11303" fmla="*/ 317479 h 2191719"/>
              <a:gd name="connsiteX11304" fmla="*/ 1202394 w 2046803"/>
              <a:gd name="connsiteY11304" fmla="*/ 317551 h 2191719"/>
              <a:gd name="connsiteX11305" fmla="*/ 1202647 w 2046803"/>
              <a:gd name="connsiteY11305" fmla="*/ 317299 h 2191719"/>
              <a:gd name="connsiteX11306" fmla="*/ 1203043 w 2046803"/>
              <a:gd name="connsiteY11306" fmla="*/ 317299 h 2191719"/>
              <a:gd name="connsiteX11307" fmla="*/ 1203151 w 2046803"/>
              <a:gd name="connsiteY11307" fmla="*/ 317191 h 2191719"/>
              <a:gd name="connsiteX11308" fmla="*/ 1203764 w 2046803"/>
              <a:gd name="connsiteY11308" fmla="*/ 317083 h 2191719"/>
              <a:gd name="connsiteX11309" fmla="*/ 1204594 w 2046803"/>
              <a:gd name="connsiteY11309" fmla="*/ 316866 h 2191719"/>
              <a:gd name="connsiteX11310" fmla="*/ 1204089 w 2046803"/>
              <a:gd name="connsiteY11310" fmla="*/ 317047 h 2191719"/>
              <a:gd name="connsiteX11311" fmla="*/ 1204089 w 2046803"/>
              <a:gd name="connsiteY11311" fmla="*/ 317083 h 2191719"/>
              <a:gd name="connsiteX11312" fmla="*/ 1204630 w 2046803"/>
              <a:gd name="connsiteY11312" fmla="*/ 316866 h 2191719"/>
              <a:gd name="connsiteX11313" fmla="*/ 1205567 w 2046803"/>
              <a:gd name="connsiteY11313" fmla="*/ 316794 h 2191719"/>
              <a:gd name="connsiteX11314" fmla="*/ 1205026 w 2046803"/>
              <a:gd name="connsiteY11314" fmla="*/ 316866 h 2191719"/>
              <a:gd name="connsiteX11315" fmla="*/ 1205062 w 2046803"/>
              <a:gd name="connsiteY11315" fmla="*/ 316866 h 2191719"/>
              <a:gd name="connsiteX11316" fmla="*/ 1205603 w 2046803"/>
              <a:gd name="connsiteY11316" fmla="*/ 316830 h 2191719"/>
              <a:gd name="connsiteX11317" fmla="*/ 1205964 w 2046803"/>
              <a:gd name="connsiteY11317" fmla="*/ 316830 h 2191719"/>
              <a:gd name="connsiteX11318" fmla="*/ 1205964 w 2046803"/>
              <a:gd name="connsiteY11318" fmla="*/ 316794 h 2191719"/>
              <a:gd name="connsiteX11319" fmla="*/ 1192550 w 2046803"/>
              <a:gd name="connsiteY11319" fmla="*/ 316470 h 2191719"/>
              <a:gd name="connsiteX11320" fmla="*/ 1193127 w 2046803"/>
              <a:gd name="connsiteY11320" fmla="*/ 316794 h 2191719"/>
              <a:gd name="connsiteX11321" fmla="*/ 1193235 w 2046803"/>
              <a:gd name="connsiteY11321" fmla="*/ 316794 h 2191719"/>
              <a:gd name="connsiteX11322" fmla="*/ 1193488 w 2046803"/>
              <a:gd name="connsiteY11322" fmla="*/ 316866 h 2191719"/>
              <a:gd name="connsiteX11323" fmla="*/ 1193920 w 2046803"/>
              <a:gd name="connsiteY11323" fmla="*/ 317083 h 2191719"/>
              <a:gd name="connsiteX11324" fmla="*/ 1194209 w 2046803"/>
              <a:gd name="connsiteY11324" fmla="*/ 316866 h 2191719"/>
              <a:gd name="connsiteX11325" fmla="*/ 1194425 w 2046803"/>
              <a:gd name="connsiteY11325" fmla="*/ 316866 h 2191719"/>
              <a:gd name="connsiteX11326" fmla="*/ 1194425 w 2046803"/>
              <a:gd name="connsiteY11326" fmla="*/ 316830 h 2191719"/>
              <a:gd name="connsiteX11327" fmla="*/ 1194209 w 2046803"/>
              <a:gd name="connsiteY11327" fmla="*/ 316830 h 2191719"/>
              <a:gd name="connsiteX11328" fmla="*/ 1193884 w 2046803"/>
              <a:gd name="connsiteY11328" fmla="*/ 317047 h 2191719"/>
              <a:gd name="connsiteX11329" fmla="*/ 1193452 w 2046803"/>
              <a:gd name="connsiteY11329" fmla="*/ 316830 h 2191719"/>
              <a:gd name="connsiteX11330" fmla="*/ 1193235 w 2046803"/>
              <a:gd name="connsiteY11330" fmla="*/ 316794 h 2191719"/>
              <a:gd name="connsiteX11331" fmla="*/ 1193163 w 2046803"/>
              <a:gd name="connsiteY11331" fmla="*/ 316794 h 2191719"/>
              <a:gd name="connsiteX11332" fmla="*/ 1206072 w 2046803"/>
              <a:gd name="connsiteY11332" fmla="*/ 315605 h 2191719"/>
              <a:gd name="connsiteX11333" fmla="*/ 1206072 w 2046803"/>
              <a:gd name="connsiteY11333" fmla="*/ 315677 h 2191719"/>
              <a:gd name="connsiteX11334" fmla="*/ 1206108 w 2046803"/>
              <a:gd name="connsiteY11334" fmla="*/ 315677 h 2191719"/>
              <a:gd name="connsiteX11335" fmla="*/ 1206108 w 2046803"/>
              <a:gd name="connsiteY11335" fmla="*/ 315641 h 2191719"/>
              <a:gd name="connsiteX11336" fmla="*/ 1206288 w 2046803"/>
              <a:gd name="connsiteY11336" fmla="*/ 315641 h 2191719"/>
              <a:gd name="connsiteX11337" fmla="*/ 1206288 w 2046803"/>
              <a:gd name="connsiteY11337" fmla="*/ 315605 h 2191719"/>
              <a:gd name="connsiteX11338" fmla="*/ 1206288 w 2046803"/>
              <a:gd name="connsiteY11338" fmla="*/ 314848 h 2191719"/>
              <a:gd name="connsiteX11339" fmla="*/ 1206288 w 2046803"/>
              <a:gd name="connsiteY11339" fmla="*/ 314884 h 2191719"/>
              <a:gd name="connsiteX11340" fmla="*/ 1207010 w 2046803"/>
              <a:gd name="connsiteY11340" fmla="*/ 314884 h 2191719"/>
              <a:gd name="connsiteX11341" fmla="*/ 1207010 w 2046803"/>
              <a:gd name="connsiteY11341" fmla="*/ 314848 h 2191719"/>
              <a:gd name="connsiteX11342" fmla="*/ 1207010 w 2046803"/>
              <a:gd name="connsiteY11342" fmla="*/ 314163 h 2191719"/>
              <a:gd name="connsiteX11343" fmla="*/ 1207010 w 2046803"/>
              <a:gd name="connsiteY11343" fmla="*/ 314236 h 2191719"/>
              <a:gd name="connsiteX11344" fmla="*/ 1207046 w 2046803"/>
              <a:gd name="connsiteY11344" fmla="*/ 314236 h 2191719"/>
              <a:gd name="connsiteX11345" fmla="*/ 1207046 w 2046803"/>
              <a:gd name="connsiteY11345" fmla="*/ 314163 h 2191719"/>
              <a:gd name="connsiteX11346" fmla="*/ 1208272 w 2046803"/>
              <a:gd name="connsiteY11346" fmla="*/ 313082 h 2191719"/>
              <a:gd name="connsiteX11347" fmla="*/ 1207983 w 2046803"/>
              <a:gd name="connsiteY11347" fmla="*/ 313623 h 2191719"/>
              <a:gd name="connsiteX11348" fmla="*/ 1207442 w 2046803"/>
              <a:gd name="connsiteY11348" fmla="*/ 314163 h 2191719"/>
              <a:gd name="connsiteX11349" fmla="*/ 1207478 w 2046803"/>
              <a:gd name="connsiteY11349" fmla="*/ 314163 h 2191719"/>
              <a:gd name="connsiteX11350" fmla="*/ 1207983 w 2046803"/>
              <a:gd name="connsiteY11350" fmla="*/ 313695 h 2191719"/>
              <a:gd name="connsiteX11351" fmla="*/ 1208272 w 2046803"/>
              <a:gd name="connsiteY11351" fmla="*/ 313154 h 2191719"/>
              <a:gd name="connsiteX11352" fmla="*/ 1176577 w 2046803"/>
              <a:gd name="connsiteY11352" fmla="*/ 309082 h 2191719"/>
              <a:gd name="connsiteX11353" fmla="*/ 1176252 w 2046803"/>
              <a:gd name="connsiteY11353" fmla="*/ 309370 h 2191719"/>
              <a:gd name="connsiteX11354" fmla="*/ 1175495 w 2046803"/>
              <a:gd name="connsiteY11354" fmla="*/ 310127 h 2191719"/>
              <a:gd name="connsiteX11355" fmla="*/ 1175278 w 2046803"/>
              <a:gd name="connsiteY11355" fmla="*/ 309983 h 2191719"/>
              <a:gd name="connsiteX11356" fmla="*/ 1175495 w 2046803"/>
              <a:gd name="connsiteY11356" fmla="*/ 310127 h 2191719"/>
              <a:gd name="connsiteX11357" fmla="*/ 1175531 w 2046803"/>
              <a:gd name="connsiteY11357" fmla="*/ 310127 h 2191719"/>
              <a:gd name="connsiteX11358" fmla="*/ 1175819 w 2046803"/>
              <a:gd name="connsiteY11358" fmla="*/ 309875 h 2191719"/>
              <a:gd name="connsiteX11359" fmla="*/ 1176252 w 2046803"/>
              <a:gd name="connsiteY11359" fmla="*/ 309442 h 2191719"/>
              <a:gd name="connsiteX11360" fmla="*/ 1176577 w 2046803"/>
              <a:gd name="connsiteY11360" fmla="*/ 309154 h 2191719"/>
              <a:gd name="connsiteX11361" fmla="*/ 1176613 w 2046803"/>
              <a:gd name="connsiteY11361" fmla="*/ 309190 h 2191719"/>
              <a:gd name="connsiteX11362" fmla="*/ 1176649 w 2046803"/>
              <a:gd name="connsiteY11362" fmla="*/ 309154 h 2191719"/>
              <a:gd name="connsiteX11363" fmla="*/ 1175278 w 2046803"/>
              <a:gd name="connsiteY11363" fmla="*/ 308181 h 2191719"/>
              <a:gd name="connsiteX11364" fmla="*/ 1175278 w 2046803"/>
              <a:gd name="connsiteY11364" fmla="*/ 308217 h 2191719"/>
              <a:gd name="connsiteX11365" fmla="*/ 1175423 w 2046803"/>
              <a:gd name="connsiteY11365" fmla="*/ 308289 h 2191719"/>
              <a:gd name="connsiteX11366" fmla="*/ 1175387 w 2046803"/>
              <a:gd name="connsiteY11366" fmla="*/ 308253 h 2191719"/>
              <a:gd name="connsiteX11367" fmla="*/ 1189521 w 2046803"/>
              <a:gd name="connsiteY11367" fmla="*/ 308145 h 2191719"/>
              <a:gd name="connsiteX11368" fmla="*/ 1188764 w 2046803"/>
              <a:gd name="connsiteY11368" fmla="*/ 308253 h 2191719"/>
              <a:gd name="connsiteX11369" fmla="*/ 1187935 w 2046803"/>
              <a:gd name="connsiteY11369" fmla="*/ 308433 h 2191719"/>
              <a:gd name="connsiteX11370" fmla="*/ 1181625 w 2046803"/>
              <a:gd name="connsiteY11370" fmla="*/ 308433 h 2191719"/>
              <a:gd name="connsiteX11371" fmla="*/ 1180146 w 2046803"/>
              <a:gd name="connsiteY11371" fmla="*/ 308541 h 2191719"/>
              <a:gd name="connsiteX11372" fmla="*/ 1179209 w 2046803"/>
              <a:gd name="connsiteY11372" fmla="*/ 308757 h 2191719"/>
              <a:gd name="connsiteX11373" fmla="*/ 1177947 w 2046803"/>
              <a:gd name="connsiteY11373" fmla="*/ 309370 h 2191719"/>
              <a:gd name="connsiteX11374" fmla="*/ 1177514 w 2046803"/>
              <a:gd name="connsiteY11374" fmla="*/ 309911 h 2191719"/>
              <a:gd name="connsiteX11375" fmla="*/ 1177262 w 2046803"/>
              <a:gd name="connsiteY11375" fmla="*/ 309767 h 2191719"/>
              <a:gd name="connsiteX11376" fmla="*/ 1177550 w 2046803"/>
              <a:gd name="connsiteY11376" fmla="*/ 309947 h 2191719"/>
              <a:gd name="connsiteX11377" fmla="*/ 1177947 w 2046803"/>
              <a:gd name="connsiteY11377" fmla="*/ 309442 h 2191719"/>
              <a:gd name="connsiteX11378" fmla="*/ 1179209 w 2046803"/>
              <a:gd name="connsiteY11378" fmla="*/ 308829 h 2191719"/>
              <a:gd name="connsiteX11379" fmla="*/ 1179281 w 2046803"/>
              <a:gd name="connsiteY11379" fmla="*/ 308793 h 2191719"/>
              <a:gd name="connsiteX11380" fmla="*/ 1180182 w 2046803"/>
              <a:gd name="connsiteY11380" fmla="*/ 308577 h 2191719"/>
              <a:gd name="connsiteX11381" fmla="*/ 1181372 w 2046803"/>
              <a:gd name="connsiteY11381" fmla="*/ 308541 h 2191719"/>
              <a:gd name="connsiteX11382" fmla="*/ 1181625 w 2046803"/>
              <a:gd name="connsiteY11382" fmla="*/ 308505 h 2191719"/>
              <a:gd name="connsiteX11383" fmla="*/ 1187935 w 2046803"/>
              <a:gd name="connsiteY11383" fmla="*/ 308505 h 2191719"/>
              <a:gd name="connsiteX11384" fmla="*/ 1188764 w 2046803"/>
              <a:gd name="connsiteY11384" fmla="*/ 308289 h 2191719"/>
              <a:gd name="connsiteX11385" fmla="*/ 1189521 w 2046803"/>
              <a:gd name="connsiteY11385" fmla="*/ 308181 h 2191719"/>
              <a:gd name="connsiteX11386" fmla="*/ 1190062 w 2046803"/>
              <a:gd name="connsiteY11386" fmla="*/ 308181 h 2191719"/>
              <a:gd name="connsiteX11387" fmla="*/ 1190062 w 2046803"/>
              <a:gd name="connsiteY11387" fmla="*/ 308217 h 2191719"/>
              <a:gd name="connsiteX11388" fmla="*/ 1190134 w 2046803"/>
              <a:gd name="connsiteY11388" fmla="*/ 308217 h 2191719"/>
              <a:gd name="connsiteX11389" fmla="*/ 1190711 w 2046803"/>
              <a:gd name="connsiteY11389" fmla="*/ 308361 h 2191719"/>
              <a:gd name="connsiteX11390" fmla="*/ 1190675 w 2046803"/>
              <a:gd name="connsiteY11390" fmla="*/ 308325 h 2191719"/>
              <a:gd name="connsiteX11391" fmla="*/ 1190062 w 2046803"/>
              <a:gd name="connsiteY11391" fmla="*/ 308145 h 2191719"/>
              <a:gd name="connsiteX11392" fmla="*/ 1174593 w 2046803"/>
              <a:gd name="connsiteY11392" fmla="*/ 307604 h 2191719"/>
              <a:gd name="connsiteX11393" fmla="*/ 1174377 w 2046803"/>
              <a:gd name="connsiteY11393" fmla="*/ 307712 h 2191719"/>
              <a:gd name="connsiteX11394" fmla="*/ 1174016 w 2046803"/>
              <a:gd name="connsiteY11394" fmla="*/ 307712 h 2191719"/>
              <a:gd name="connsiteX11395" fmla="*/ 1174016 w 2046803"/>
              <a:gd name="connsiteY11395" fmla="*/ 307784 h 2191719"/>
              <a:gd name="connsiteX11396" fmla="*/ 1174377 w 2046803"/>
              <a:gd name="connsiteY11396" fmla="*/ 307784 h 2191719"/>
              <a:gd name="connsiteX11397" fmla="*/ 1174593 w 2046803"/>
              <a:gd name="connsiteY11397" fmla="*/ 307676 h 2191719"/>
              <a:gd name="connsiteX11398" fmla="*/ 1175098 w 2046803"/>
              <a:gd name="connsiteY11398" fmla="*/ 307676 h 2191719"/>
              <a:gd name="connsiteX11399" fmla="*/ 1175062 w 2046803"/>
              <a:gd name="connsiteY11399" fmla="*/ 307604 h 2191719"/>
              <a:gd name="connsiteX11400" fmla="*/ 1172790 w 2046803"/>
              <a:gd name="connsiteY11400" fmla="*/ 307280 h 2191719"/>
              <a:gd name="connsiteX11401" fmla="*/ 1172502 w 2046803"/>
              <a:gd name="connsiteY11401" fmla="*/ 307604 h 2191719"/>
              <a:gd name="connsiteX11402" fmla="*/ 1172538 w 2046803"/>
              <a:gd name="connsiteY11402" fmla="*/ 307640 h 2191719"/>
              <a:gd name="connsiteX11403" fmla="*/ 1172790 w 2046803"/>
              <a:gd name="connsiteY11403" fmla="*/ 307352 h 2191719"/>
              <a:gd name="connsiteX11404" fmla="*/ 1173187 w 2046803"/>
              <a:gd name="connsiteY11404" fmla="*/ 307352 h 2191719"/>
              <a:gd name="connsiteX11405" fmla="*/ 1173187 w 2046803"/>
              <a:gd name="connsiteY11405" fmla="*/ 307280 h 2191719"/>
              <a:gd name="connsiteX11406" fmla="*/ 1173512 w 2046803"/>
              <a:gd name="connsiteY11406" fmla="*/ 306451 h 2191719"/>
              <a:gd name="connsiteX11407" fmla="*/ 1173403 w 2046803"/>
              <a:gd name="connsiteY11407" fmla="*/ 306559 h 2191719"/>
              <a:gd name="connsiteX11408" fmla="*/ 1173187 w 2046803"/>
              <a:gd name="connsiteY11408" fmla="*/ 306883 h 2191719"/>
              <a:gd name="connsiteX11409" fmla="*/ 1173187 w 2046803"/>
              <a:gd name="connsiteY11409" fmla="*/ 306955 h 2191719"/>
              <a:gd name="connsiteX11410" fmla="*/ 1173403 w 2046803"/>
              <a:gd name="connsiteY11410" fmla="*/ 306631 h 2191719"/>
              <a:gd name="connsiteX11411" fmla="*/ 1173512 w 2046803"/>
              <a:gd name="connsiteY11411" fmla="*/ 306523 h 2191719"/>
              <a:gd name="connsiteX11412" fmla="*/ 1173548 w 2046803"/>
              <a:gd name="connsiteY11412" fmla="*/ 306559 h 2191719"/>
              <a:gd name="connsiteX11413" fmla="*/ 1173584 w 2046803"/>
              <a:gd name="connsiteY11413" fmla="*/ 306523 h 2191719"/>
              <a:gd name="connsiteX11414" fmla="*/ 1171348 w 2046803"/>
              <a:gd name="connsiteY11414" fmla="*/ 306343 h 2191719"/>
              <a:gd name="connsiteX11415" fmla="*/ 1171384 w 2046803"/>
              <a:gd name="connsiteY11415" fmla="*/ 306415 h 2191719"/>
              <a:gd name="connsiteX11416" fmla="*/ 1171709 w 2046803"/>
              <a:gd name="connsiteY11416" fmla="*/ 306415 h 2191719"/>
              <a:gd name="connsiteX11417" fmla="*/ 1171637 w 2046803"/>
              <a:gd name="connsiteY11417" fmla="*/ 306343 h 2191719"/>
              <a:gd name="connsiteX11418" fmla="*/ 1196156 w 2046803"/>
              <a:gd name="connsiteY11418" fmla="*/ 304216 h 2191719"/>
              <a:gd name="connsiteX11419" fmla="*/ 1195832 w 2046803"/>
              <a:gd name="connsiteY11419" fmla="*/ 304973 h 2191719"/>
              <a:gd name="connsiteX11420" fmla="*/ 1195327 w 2046803"/>
              <a:gd name="connsiteY11420" fmla="*/ 306054 h 2191719"/>
              <a:gd name="connsiteX11421" fmla="*/ 1194786 w 2046803"/>
              <a:gd name="connsiteY11421" fmla="*/ 307064 h 2191719"/>
              <a:gd name="connsiteX11422" fmla="*/ 1194173 w 2046803"/>
              <a:gd name="connsiteY11422" fmla="*/ 307928 h 2191719"/>
              <a:gd name="connsiteX11423" fmla="*/ 1193848 w 2046803"/>
              <a:gd name="connsiteY11423" fmla="*/ 308145 h 2191719"/>
              <a:gd name="connsiteX11424" fmla="*/ 1193308 w 2046803"/>
              <a:gd name="connsiteY11424" fmla="*/ 308433 h 2191719"/>
              <a:gd name="connsiteX11425" fmla="*/ 1191613 w 2046803"/>
              <a:gd name="connsiteY11425" fmla="*/ 308433 h 2191719"/>
              <a:gd name="connsiteX11426" fmla="*/ 1191216 w 2046803"/>
              <a:gd name="connsiteY11426" fmla="*/ 308541 h 2191719"/>
              <a:gd name="connsiteX11427" fmla="*/ 1190819 w 2046803"/>
              <a:gd name="connsiteY11427" fmla="*/ 308541 h 2191719"/>
              <a:gd name="connsiteX11428" fmla="*/ 1190819 w 2046803"/>
              <a:gd name="connsiteY11428" fmla="*/ 308613 h 2191719"/>
              <a:gd name="connsiteX11429" fmla="*/ 1191216 w 2046803"/>
              <a:gd name="connsiteY11429" fmla="*/ 308613 h 2191719"/>
              <a:gd name="connsiteX11430" fmla="*/ 1191613 w 2046803"/>
              <a:gd name="connsiteY11430" fmla="*/ 308505 h 2191719"/>
              <a:gd name="connsiteX11431" fmla="*/ 1193308 w 2046803"/>
              <a:gd name="connsiteY11431" fmla="*/ 308505 h 2191719"/>
              <a:gd name="connsiteX11432" fmla="*/ 1193848 w 2046803"/>
              <a:gd name="connsiteY11432" fmla="*/ 308181 h 2191719"/>
              <a:gd name="connsiteX11433" fmla="*/ 1193957 w 2046803"/>
              <a:gd name="connsiteY11433" fmla="*/ 308109 h 2191719"/>
              <a:gd name="connsiteX11434" fmla="*/ 1193993 w 2046803"/>
              <a:gd name="connsiteY11434" fmla="*/ 308109 h 2191719"/>
              <a:gd name="connsiteX11435" fmla="*/ 1193957 w 2046803"/>
              <a:gd name="connsiteY11435" fmla="*/ 308073 h 2191719"/>
              <a:gd name="connsiteX11436" fmla="*/ 1194173 w 2046803"/>
              <a:gd name="connsiteY11436" fmla="*/ 307965 h 2191719"/>
              <a:gd name="connsiteX11437" fmla="*/ 1194606 w 2046803"/>
              <a:gd name="connsiteY11437" fmla="*/ 307388 h 2191719"/>
              <a:gd name="connsiteX11438" fmla="*/ 1194786 w 2046803"/>
              <a:gd name="connsiteY11438" fmla="*/ 307136 h 2191719"/>
              <a:gd name="connsiteX11439" fmla="*/ 1195327 w 2046803"/>
              <a:gd name="connsiteY11439" fmla="*/ 306126 h 2191719"/>
              <a:gd name="connsiteX11440" fmla="*/ 1195832 w 2046803"/>
              <a:gd name="connsiteY11440" fmla="*/ 305045 h 2191719"/>
              <a:gd name="connsiteX11441" fmla="*/ 1196120 w 2046803"/>
              <a:gd name="connsiteY11441" fmla="*/ 304397 h 2191719"/>
              <a:gd name="connsiteX11442" fmla="*/ 1196156 w 2046803"/>
              <a:gd name="connsiteY11442" fmla="*/ 304288 h 2191719"/>
              <a:gd name="connsiteX11443" fmla="*/ 1188043 w 2046803"/>
              <a:gd name="connsiteY11443" fmla="*/ 303351 h 2191719"/>
              <a:gd name="connsiteX11444" fmla="*/ 1187755 w 2046803"/>
              <a:gd name="connsiteY11444" fmla="*/ 303459 h 2191719"/>
              <a:gd name="connsiteX11445" fmla="*/ 1186997 w 2046803"/>
              <a:gd name="connsiteY11445" fmla="*/ 303676 h 2191719"/>
              <a:gd name="connsiteX11446" fmla="*/ 1187033 w 2046803"/>
              <a:gd name="connsiteY11446" fmla="*/ 303676 h 2191719"/>
              <a:gd name="connsiteX11447" fmla="*/ 1187755 w 2046803"/>
              <a:gd name="connsiteY11447" fmla="*/ 303459 h 2191719"/>
              <a:gd name="connsiteX11448" fmla="*/ 1170230 w 2046803"/>
              <a:gd name="connsiteY11448" fmla="*/ 301441 h 2191719"/>
              <a:gd name="connsiteX11449" fmla="*/ 1169870 w 2046803"/>
              <a:gd name="connsiteY11449" fmla="*/ 301657 h 2191719"/>
              <a:gd name="connsiteX11450" fmla="*/ 1169545 w 2046803"/>
              <a:gd name="connsiteY11450" fmla="*/ 301838 h 2191719"/>
              <a:gd name="connsiteX11451" fmla="*/ 1169581 w 2046803"/>
              <a:gd name="connsiteY11451" fmla="*/ 301874 h 2191719"/>
              <a:gd name="connsiteX11452" fmla="*/ 1169870 w 2046803"/>
              <a:gd name="connsiteY11452" fmla="*/ 301730 h 2191719"/>
              <a:gd name="connsiteX11453" fmla="*/ 1170230 w 2046803"/>
              <a:gd name="connsiteY11453" fmla="*/ 301513 h 2191719"/>
              <a:gd name="connsiteX11454" fmla="*/ 1170771 w 2046803"/>
              <a:gd name="connsiteY11454" fmla="*/ 301513 h 2191719"/>
              <a:gd name="connsiteX11455" fmla="*/ 1171024 w 2046803"/>
              <a:gd name="connsiteY11455" fmla="*/ 301585 h 2191719"/>
              <a:gd name="connsiteX11456" fmla="*/ 1170988 w 2046803"/>
              <a:gd name="connsiteY11456" fmla="*/ 301549 h 2191719"/>
              <a:gd name="connsiteX11457" fmla="*/ 1170663 w 2046803"/>
              <a:gd name="connsiteY11457" fmla="*/ 301441 h 2191719"/>
              <a:gd name="connsiteX11458" fmla="*/ 1194425 w 2046803"/>
              <a:gd name="connsiteY11458" fmla="*/ 300684 h 2191719"/>
              <a:gd name="connsiteX11459" fmla="*/ 1194353 w 2046803"/>
              <a:gd name="connsiteY11459" fmla="*/ 300937 h 2191719"/>
              <a:gd name="connsiteX11460" fmla="*/ 1194029 w 2046803"/>
              <a:gd name="connsiteY11460" fmla="*/ 301153 h 2191719"/>
              <a:gd name="connsiteX11461" fmla="*/ 1193308 w 2046803"/>
              <a:gd name="connsiteY11461" fmla="*/ 302018 h 2191719"/>
              <a:gd name="connsiteX11462" fmla="*/ 1192478 w 2046803"/>
              <a:gd name="connsiteY11462" fmla="*/ 302522 h 2191719"/>
              <a:gd name="connsiteX11463" fmla="*/ 1190675 w 2046803"/>
              <a:gd name="connsiteY11463" fmla="*/ 303243 h 2191719"/>
              <a:gd name="connsiteX11464" fmla="*/ 1189305 w 2046803"/>
              <a:gd name="connsiteY11464" fmla="*/ 303784 h 2191719"/>
              <a:gd name="connsiteX11465" fmla="*/ 1188692 w 2046803"/>
              <a:gd name="connsiteY11465" fmla="*/ 303964 h 2191719"/>
              <a:gd name="connsiteX11466" fmla="*/ 1189341 w 2046803"/>
              <a:gd name="connsiteY11466" fmla="*/ 303784 h 2191719"/>
              <a:gd name="connsiteX11467" fmla="*/ 1190711 w 2046803"/>
              <a:gd name="connsiteY11467" fmla="*/ 303243 h 2191719"/>
              <a:gd name="connsiteX11468" fmla="*/ 1192514 w 2046803"/>
              <a:gd name="connsiteY11468" fmla="*/ 302522 h 2191719"/>
              <a:gd name="connsiteX11469" fmla="*/ 1193344 w 2046803"/>
              <a:gd name="connsiteY11469" fmla="*/ 302018 h 2191719"/>
              <a:gd name="connsiteX11470" fmla="*/ 1194065 w 2046803"/>
              <a:gd name="connsiteY11470" fmla="*/ 301153 h 2191719"/>
              <a:gd name="connsiteX11471" fmla="*/ 1194389 w 2046803"/>
              <a:gd name="connsiteY11471" fmla="*/ 300937 h 2191719"/>
              <a:gd name="connsiteX11472" fmla="*/ 1194461 w 2046803"/>
              <a:gd name="connsiteY11472" fmla="*/ 300684 h 2191719"/>
              <a:gd name="connsiteX11473" fmla="*/ 1194101 w 2046803"/>
              <a:gd name="connsiteY11473" fmla="*/ 300144 h 2191719"/>
              <a:gd name="connsiteX11474" fmla="*/ 1194065 w 2046803"/>
              <a:gd name="connsiteY11474" fmla="*/ 300144 h 2191719"/>
              <a:gd name="connsiteX11475" fmla="*/ 1194173 w 2046803"/>
              <a:gd name="connsiteY11475" fmla="*/ 300288 h 2191719"/>
              <a:gd name="connsiteX11476" fmla="*/ 1194461 w 2046803"/>
              <a:gd name="connsiteY11476" fmla="*/ 300612 h 2191719"/>
              <a:gd name="connsiteX11477" fmla="*/ 1194461 w 2046803"/>
              <a:gd name="connsiteY11477" fmla="*/ 300684 h 2191719"/>
              <a:gd name="connsiteX11478" fmla="*/ 1194497 w 2046803"/>
              <a:gd name="connsiteY11478" fmla="*/ 300612 h 2191719"/>
              <a:gd name="connsiteX11479" fmla="*/ 1194173 w 2046803"/>
              <a:gd name="connsiteY11479" fmla="*/ 300288 h 2191719"/>
              <a:gd name="connsiteX11480" fmla="*/ 1195002 w 2046803"/>
              <a:gd name="connsiteY11480" fmla="*/ 299459 h 2191719"/>
              <a:gd name="connsiteX11481" fmla="*/ 1194570 w 2046803"/>
              <a:gd name="connsiteY11481" fmla="*/ 299783 h 2191719"/>
              <a:gd name="connsiteX11482" fmla="*/ 1194029 w 2046803"/>
              <a:gd name="connsiteY11482" fmla="*/ 300072 h 2191719"/>
              <a:gd name="connsiteX11483" fmla="*/ 1194065 w 2046803"/>
              <a:gd name="connsiteY11483" fmla="*/ 300144 h 2191719"/>
              <a:gd name="connsiteX11484" fmla="*/ 1194101 w 2046803"/>
              <a:gd name="connsiteY11484" fmla="*/ 300144 h 2191719"/>
              <a:gd name="connsiteX11485" fmla="*/ 1194065 w 2046803"/>
              <a:gd name="connsiteY11485" fmla="*/ 300072 h 2191719"/>
              <a:gd name="connsiteX11486" fmla="*/ 1194606 w 2046803"/>
              <a:gd name="connsiteY11486" fmla="*/ 299783 h 2191719"/>
              <a:gd name="connsiteX11487" fmla="*/ 1195038 w 2046803"/>
              <a:gd name="connsiteY11487" fmla="*/ 299459 h 2191719"/>
              <a:gd name="connsiteX11488" fmla="*/ 1183500 w 2046803"/>
              <a:gd name="connsiteY11488" fmla="*/ 285151 h 2191719"/>
              <a:gd name="connsiteX11489" fmla="*/ 1182995 w 2046803"/>
              <a:gd name="connsiteY11489" fmla="*/ 285583 h 2191719"/>
              <a:gd name="connsiteX11490" fmla="*/ 1182274 w 2046803"/>
              <a:gd name="connsiteY11490" fmla="*/ 285583 h 2191719"/>
              <a:gd name="connsiteX11491" fmla="*/ 1182274 w 2046803"/>
              <a:gd name="connsiteY11491" fmla="*/ 285620 h 2191719"/>
              <a:gd name="connsiteX11492" fmla="*/ 1182995 w 2046803"/>
              <a:gd name="connsiteY11492" fmla="*/ 285620 h 2191719"/>
              <a:gd name="connsiteX11493" fmla="*/ 1183500 w 2046803"/>
              <a:gd name="connsiteY11493" fmla="*/ 285223 h 2191719"/>
              <a:gd name="connsiteX11494" fmla="*/ 1185627 w 2046803"/>
              <a:gd name="connsiteY11494" fmla="*/ 283601 h 2191719"/>
              <a:gd name="connsiteX11495" fmla="*/ 1185014 w 2046803"/>
              <a:gd name="connsiteY11495" fmla="*/ 284322 h 2191719"/>
              <a:gd name="connsiteX11496" fmla="*/ 1184257 w 2046803"/>
              <a:gd name="connsiteY11496" fmla="*/ 284863 h 2191719"/>
              <a:gd name="connsiteX11497" fmla="*/ 1183500 w 2046803"/>
              <a:gd name="connsiteY11497" fmla="*/ 284863 h 2191719"/>
              <a:gd name="connsiteX11498" fmla="*/ 1183500 w 2046803"/>
              <a:gd name="connsiteY11498" fmla="*/ 284935 h 2191719"/>
              <a:gd name="connsiteX11499" fmla="*/ 1183536 w 2046803"/>
              <a:gd name="connsiteY11499" fmla="*/ 284935 h 2191719"/>
              <a:gd name="connsiteX11500" fmla="*/ 1183536 w 2046803"/>
              <a:gd name="connsiteY11500" fmla="*/ 284899 h 2191719"/>
              <a:gd name="connsiteX11501" fmla="*/ 1184257 w 2046803"/>
              <a:gd name="connsiteY11501" fmla="*/ 284899 h 2191719"/>
              <a:gd name="connsiteX11502" fmla="*/ 1185014 w 2046803"/>
              <a:gd name="connsiteY11502" fmla="*/ 284358 h 2191719"/>
              <a:gd name="connsiteX11503" fmla="*/ 1179101 w 2046803"/>
              <a:gd name="connsiteY11503" fmla="*/ 283169 h 2191719"/>
              <a:gd name="connsiteX11504" fmla="*/ 1178560 w 2046803"/>
              <a:gd name="connsiteY11504" fmla="*/ 283601 h 2191719"/>
              <a:gd name="connsiteX11505" fmla="*/ 1178596 w 2046803"/>
              <a:gd name="connsiteY11505" fmla="*/ 283601 h 2191719"/>
              <a:gd name="connsiteX11506" fmla="*/ 1179101 w 2046803"/>
              <a:gd name="connsiteY11506" fmla="*/ 283205 h 2191719"/>
              <a:gd name="connsiteX11507" fmla="*/ 1181841 w 2046803"/>
              <a:gd name="connsiteY11507" fmla="*/ 283205 h 2191719"/>
              <a:gd name="connsiteX11508" fmla="*/ 1182274 w 2046803"/>
              <a:gd name="connsiteY11508" fmla="*/ 283601 h 2191719"/>
              <a:gd name="connsiteX11509" fmla="*/ 1181841 w 2046803"/>
              <a:gd name="connsiteY11509" fmla="*/ 283169 h 2191719"/>
              <a:gd name="connsiteX11510" fmla="*/ 1168067 w 2046803"/>
              <a:gd name="connsiteY11510" fmla="*/ 283169 h 2191719"/>
              <a:gd name="connsiteX11511" fmla="*/ 1168067 w 2046803"/>
              <a:gd name="connsiteY11511" fmla="*/ 283205 h 2191719"/>
              <a:gd name="connsiteX11512" fmla="*/ 1169545 w 2046803"/>
              <a:gd name="connsiteY11512" fmla="*/ 283205 h 2191719"/>
              <a:gd name="connsiteX11513" fmla="*/ 1169509 w 2046803"/>
              <a:gd name="connsiteY11513" fmla="*/ 283169 h 2191719"/>
              <a:gd name="connsiteX11514" fmla="*/ 1175495 w 2046803"/>
              <a:gd name="connsiteY11514" fmla="*/ 280862 h 2191719"/>
              <a:gd name="connsiteX11515" fmla="*/ 1175098 w 2046803"/>
              <a:gd name="connsiteY11515" fmla="*/ 281619 h 2191719"/>
              <a:gd name="connsiteX11516" fmla="*/ 1174485 w 2046803"/>
              <a:gd name="connsiteY11516" fmla="*/ 282124 h 2191719"/>
              <a:gd name="connsiteX11517" fmla="*/ 1173295 w 2046803"/>
              <a:gd name="connsiteY11517" fmla="*/ 282844 h 2191719"/>
              <a:gd name="connsiteX11518" fmla="*/ 1172430 w 2046803"/>
              <a:gd name="connsiteY11518" fmla="*/ 283277 h 2191719"/>
              <a:gd name="connsiteX11519" fmla="*/ 1172069 w 2046803"/>
              <a:gd name="connsiteY11519" fmla="*/ 283601 h 2191719"/>
              <a:gd name="connsiteX11520" fmla="*/ 1169942 w 2046803"/>
              <a:gd name="connsiteY11520" fmla="*/ 283709 h 2191719"/>
              <a:gd name="connsiteX11521" fmla="*/ 1170915 w 2046803"/>
              <a:gd name="connsiteY11521" fmla="*/ 283709 h 2191719"/>
              <a:gd name="connsiteX11522" fmla="*/ 1172069 w 2046803"/>
              <a:gd name="connsiteY11522" fmla="*/ 283601 h 2191719"/>
              <a:gd name="connsiteX11523" fmla="*/ 1172430 w 2046803"/>
              <a:gd name="connsiteY11523" fmla="*/ 283313 h 2191719"/>
              <a:gd name="connsiteX11524" fmla="*/ 1173295 w 2046803"/>
              <a:gd name="connsiteY11524" fmla="*/ 282880 h 2191719"/>
              <a:gd name="connsiteX11525" fmla="*/ 1174485 w 2046803"/>
              <a:gd name="connsiteY11525" fmla="*/ 282160 h 2191719"/>
              <a:gd name="connsiteX11526" fmla="*/ 1175098 w 2046803"/>
              <a:gd name="connsiteY11526" fmla="*/ 281619 h 2191719"/>
              <a:gd name="connsiteX11527" fmla="*/ 1175531 w 2046803"/>
              <a:gd name="connsiteY11527" fmla="*/ 280898 h 2191719"/>
              <a:gd name="connsiteX11528" fmla="*/ 1175927 w 2046803"/>
              <a:gd name="connsiteY11528" fmla="*/ 281511 h 2191719"/>
              <a:gd name="connsiteX11529" fmla="*/ 1176360 w 2046803"/>
              <a:gd name="connsiteY11529" fmla="*/ 281943 h 2191719"/>
              <a:gd name="connsiteX11530" fmla="*/ 1176793 w 2046803"/>
              <a:gd name="connsiteY11530" fmla="*/ 282700 h 2191719"/>
              <a:gd name="connsiteX11531" fmla="*/ 1176793 w 2046803"/>
              <a:gd name="connsiteY11531" fmla="*/ 282664 h 2191719"/>
              <a:gd name="connsiteX11532" fmla="*/ 1176360 w 2046803"/>
              <a:gd name="connsiteY11532" fmla="*/ 281907 h 2191719"/>
              <a:gd name="connsiteX11533" fmla="*/ 1175927 w 2046803"/>
              <a:gd name="connsiteY11533" fmla="*/ 281511 h 2191719"/>
              <a:gd name="connsiteX11534" fmla="*/ 1175531 w 2046803"/>
              <a:gd name="connsiteY11534" fmla="*/ 280862 h 2191719"/>
              <a:gd name="connsiteX11535" fmla="*/ 1175531 w 2046803"/>
              <a:gd name="connsiteY11535" fmla="*/ 280898 h 2191719"/>
              <a:gd name="connsiteX11536" fmla="*/ 1161288 w 2046803"/>
              <a:gd name="connsiteY11536" fmla="*/ 279709 h 2191719"/>
              <a:gd name="connsiteX11537" fmla="*/ 1160783 w 2046803"/>
              <a:gd name="connsiteY11537" fmla="*/ 279781 h 2191719"/>
              <a:gd name="connsiteX11538" fmla="*/ 1160783 w 2046803"/>
              <a:gd name="connsiteY11538" fmla="*/ 279817 h 2191719"/>
              <a:gd name="connsiteX11539" fmla="*/ 1161324 w 2046803"/>
              <a:gd name="connsiteY11539" fmla="*/ 279745 h 2191719"/>
              <a:gd name="connsiteX11540" fmla="*/ 1163992 w 2046803"/>
              <a:gd name="connsiteY11540" fmla="*/ 279745 h 2191719"/>
              <a:gd name="connsiteX11541" fmla="*/ 1165002 w 2046803"/>
              <a:gd name="connsiteY11541" fmla="*/ 280069 h 2191719"/>
              <a:gd name="connsiteX11542" fmla="*/ 1165651 w 2046803"/>
              <a:gd name="connsiteY11542" fmla="*/ 280286 h 2191719"/>
              <a:gd name="connsiteX11543" fmla="*/ 1166480 w 2046803"/>
              <a:gd name="connsiteY11543" fmla="*/ 280322 h 2191719"/>
              <a:gd name="connsiteX11544" fmla="*/ 1166552 w 2046803"/>
              <a:gd name="connsiteY11544" fmla="*/ 280358 h 2191719"/>
              <a:gd name="connsiteX11545" fmla="*/ 1166588 w 2046803"/>
              <a:gd name="connsiteY11545" fmla="*/ 280358 h 2191719"/>
              <a:gd name="connsiteX11546" fmla="*/ 1166913 w 2046803"/>
              <a:gd name="connsiteY11546" fmla="*/ 280141 h 2191719"/>
              <a:gd name="connsiteX11547" fmla="*/ 1166877 w 2046803"/>
              <a:gd name="connsiteY11547" fmla="*/ 280141 h 2191719"/>
              <a:gd name="connsiteX11548" fmla="*/ 1166552 w 2046803"/>
              <a:gd name="connsiteY11548" fmla="*/ 280358 h 2191719"/>
              <a:gd name="connsiteX11549" fmla="*/ 1166480 w 2046803"/>
              <a:gd name="connsiteY11549" fmla="*/ 280322 h 2191719"/>
              <a:gd name="connsiteX11550" fmla="*/ 1165615 w 2046803"/>
              <a:gd name="connsiteY11550" fmla="*/ 280250 h 2191719"/>
              <a:gd name="connsiteX11551" fmla="*/ 1164966 w 2046803"/>
              <a:gd name="connsiteY11551" fmla="*/ 280033 h 2191719"/>
              <a:gd name="connsiteX11552" fmla="*/ 1163956 w 2046803"/>
              <a:gd name="connsiteY11552" fmla="*/ 279709 h 2191719"/>
              <a:gd name="connsiteX11553" fmla="*/ 1187430 w 2046803"/>
              <a:gd name="connsiteY11553" fmla="*/ 278880 h 2191719"/>
              <a:gd name="connsiteX11554" fmla="*/ 1186997 w 2046803"/>
              <a:gd name="connsiteY11554" fmla="*/ 279204 h 2191719"/>
              <a:gd name="connsiteX11555" fmla="*/ 1186276 w 2046803"/>
              <a:gd name="connsiteY11555" fmla="*/ 279276 h 2191719"/>
              <a:gd name="connsiteX11556" fmla="*/ 1186276 w 2046803"/>
              <a:gd name="connsiteY11556" fmla="*/ 279312 h 2191719"/>
              <a:gd name="connsiteX11557" fmla="*/ 1187033 w 2046803"/>
              <a:gd name="connsiteY11557" fmla="*/ 279204 h 2191719"/>
              <a:gd name="connsiteX11558" fmla="*/ 1187466 w 2046803"/>
              <a:gd name="connsiteY11558" fmla="*/ 278880 h 2191719"/>
              <a:gd name="connsiteX11559" fmla="*/ 1190675 w 2046803"/>
              <a:gd name="connsiteY11559" fmla="*/ 275636 h 2191719"/>
              <a:gd name="connsiteX11560" fmla="*/ 1190243 w 2046803"/>
              <a:gd name="connsiteY11560" fmla="*/ 276069 h 2191719"/>
              <a:gd name="connsiteX11561" fmla="*/ 1189846 w 2046803"/>
              <a:gd name="connsiteY11561" fmla="*/ 276645 h 2191719"/>
              <a:gd name="connsiteX11562" fmla="*/ 1189233 w 2046803"/>
              <a:gd name="connsiteY11562" fmla="*/ 277294 h 2191719"/>
              <a:gd name="connsiteX11563" fmla="*/ 1188692 w 2046803"/>
              <a:gd name="connsiteY11563" fmla="*/ 278159 h 2191719"/>
              <a:gd name="connsiteX11564" fmla="*/ 1188151 w 2046803"/>
              <a:gd name="connsiteY11564" fmla="*/ 278880 h 2191719"/>
              <a:gd name="connsiteX11565" fmla="*/ 1188692 w 2046803"/>
              <a:gd name="connsiteY11565" fmla="*/ 278195 h 2191719"/>
              <a:gd name="connsiteX11566" fmla="*/ 1189233 w 2046803"/>
              <a:gd name="connsiteY11566" fmla="*/ 277330 h 2191719"/>
              <a:gd name="connsiteX11567" fmla="*/ 1189846 w 2046803"/>
              <a:gd name="connsiteY11567" fmla="*/ 276718 h 2191719"/>
              <a:gd name="connsiteX11568" fmla="*/ 1189954 w 2046803"/>
              <a:gd name="connsiteY11568" fmla="*/ 276573 h 2191719"/>
              <a:gd name="connsiteX11569" fmla="*/ 1190243 w 2046803"/>
              <a:gd name="connsiteY11569" fmla="*/ 276069 h 2191719"/>
              <a:gd name="connsiteX11570" fmla="*/ 1190675 w 2046803"/>
              <a:gd name="connsiteY11570" fmla="*/ 275672 h 2191719"/>
              <a:gd name="connsiteX11571" fmla="*/ 1155194 w 2046803"/>
              <a:gd name="connsiteY11571" fmla="*/ 262734 h 2191719"/>
              <a:gd name="connsiteX11572" fmla="*/ 1154545 w 2046803"/>
              <a:gd name="connsiteY11572" fmla="*/ 263058 h 2191719"/>
              <a:gd name="connsiteX11573" fmla="*/ 1156456 w 2046803"/>
              <a:gd name="connsiteY11573" fmla="*/ 262590 h 2191719"/>
              <a:gd name="connsiteX11574" fmla="*/ 1156384 w 2046803"/>
              <a:gd name="connsiteY11574" fmla="*/ 263599 h 2191719"/>
              <a:gd name="connsiteX11575" fmla="*/ 1156384 w 2046803"/>
              <a:gd name="connsiteY11575" fmla="*/ 263563 h 2191719"/>
              <a:gd name="connsiteX11576" fmla="*/ 1156492 w 2046803"/>
              <a:gd name="connsiteY11576" fmla="*/ 262590 h 2191719"/>
              <a:gd name="connsiteX11577" fmla="*/ 1156168 w 2046803"/>
              <a:gd name="connsiteY11577" fmla="*/ 262193 h 2191719"/>
              <a:gd name="connsiteX11578" fmla="*/ 1156492 w 2046803"/>
              <a:gd name="connsiteY11578" fmla="*/ 262518 h 2191719"/>
              <a:gd name="connsiteX11579" fmla="*/ 1156492 w 2046803"/>
              <a:gd name="connsiteY11579" fmla="*/ 262554 h 2191719"/>
              <a:gd name="connsiteX11580" fmla="*/ 1156528 w 2046803"/>
              <a:gd name="connsiteY11580" fmla="*/ 262482 h 2191719"/>
              <a:gd name="connsiteX11581" fmla="*/ 1156204 w 2046803"/>
              <a:gd name="connsiteY11581" fmla="*/ 262193 h 2191719"/>
              <a:gd name="connsiteX11582" fmla="*/ 1158043 w 2046803"/>
              <a:gd name="connsiteY11582" fmla="*/ 260968 h 2191719"/>
              <a:gd name="connsiteX11583" fmla="*/ 1157466 w 2046803"/>
              <a:gd name="connsiteY11583" fmla="*/ 261256 h 2191719"/>
              <a:gd name="connsiteX11584" fmla="*/ 1157754 w 2046803"/>
              <a:gd name="connsiteY11584" fmla="*/ 261148 h 2191719"/>
              <a:gd name="connsiteX11585" fmla="*/ 1166336 w 2046803"/>
              <a:gd name="connsiteY11585" fmla="*/ 259094 h 2191719"/>
              <a:gd name="connsiteX11586" fmla="*/ 1166012 w 2046803"/>
              <a:gd name="connsiteY11586" fmla="*/ 259526 h 2191719"/>
              <a:gd name="connsiteX11587" fmla="*/ 1165471 w 2046803"/>
              <a:gd name="connsiteY11587" fmla="*/ 260752 h 2191719"/>
              <a:gd name="connsiteX11588" fmla="*/ 1165399 w 2046803"/>
              <a:gd name="connsiteY11588" fmla="*/ 261400 h 2191719"/>
              <a:gd name="connsiteX11589" fmla="*/ 1165435 w 2046803"/>
              <a:gd name="connsiteY11589" fmla="*/ 261256 h 2191719"/>
              <a:gd name="connsiteX11590" fmla="*/ 1165471 w 2046803"/>
              <a:gd name="connsiteY11590" fmla="*/ 260824 h 2191719"/>
              <a:gd name="connsiteX11591" fmla="*/ 1166012 w 2046803"/>
              <a:gd name="connsiteY11591" fmla="*/ 259598 h 2191719"/>
              <a:gd name="connsiteX11592" fmla="*/ 1166012 w 2046803"/>
              <a:gd name="connsiteY11592" fmla="*/ 259562 h 2191719"/>
              <a:gd name="connsiteX11593" fmla="*/ 1166048 w 2046803"/>
              <a:gd name="connsiteY11593" fmla="*/ 259526 h 2191719"/>
              <a:gd name="connsiteX11594" fmla="*/ 1166372 w 2046803"/>
              <a:gd name="connsiteY11594" fmla="*/ 259094 h 2191719"/>
              <a:gd name="connsiteX11595" fmla="*/ 1165903 w 2046803"/>
              <a:gd name="connsiteY11595" fmla="*/ 257004 h 2191719"/>
              <a:gd name="connsiteX11596" fmla="*/ 1165615 w 2046803"/>
              <a:gd name="connsiteY11596" fmla="*/ 257508 h 2191719"/>
              <a:gd name="connsiteX11597" fmla="*/ 1165903 w 2046803"/>
              <a:gd name="connsiteY11597" fmla="*/ 257040 h 2191719"/>
              <a:gd name="connsiteX11598" fmla="*/ 1165471 w 2046803"/>
              <a:gd name="connsiteY11598" fmla="*/ 255526 h 2191719"/>
              <a:gd name="connsiteX11599" fmla="*/ 1165615 w 2046803"/>
              <a:gd name="connsiteY11599" fmla="*/ 255814 h 2191719"/>
              <a:gd name="connsiteX11600" fmla="*/ 1165903 w 2046803"/>
              <a:gd name="connsiteY11600" fmla="*/ 256247 h 2191719"/>
              <a:gd name="connsiteX11601" fmla="*/ 1165903 w 2046803"/>
              <a:gd name="connsiteY11601" fmla="*/ 256283 h 2191719"/>
              <a:gd name="connsiteX11602" fmla="*/ 1165939 w 2046803"/>
              <a:gd name="connsiteY11602" fmla="*/ 256319 h 2191719"/>
              <a:gd name="connsiteX11603" fmla="*/ 1165939 w 2046803"/>
              <a:gd name="connsiteY11603" fmla="*/ 256247 h 2191719"/>
              <a:gd name="connsiteX11604" fmla="*/ 1165615 w 2046803"/>
              <a:gd name="connsiteY11604" fmla="*/ 255814 h 2191719"/>
              <a:gd name="connsiteX11605" fmla="*/ 1165507 w 2046803"/>
              <a:gd name="connsiteY11605" fmla="*/ 255526 h 2191719"/>
              <a:gd name="connsiteX11606" fmla="*/ 1166661 w 2046803"/>
              <a:gd name="connsiteY11606" fmla="*/ 255093 h 2191719"/>
              <a:gd name="connsiteX11607" fmla="*/ 1166120 w 2046803"/>
              <a:gd name="connsiteY11607" fmla="*/ 255418 h 2191719"/>
              <a:gd name="connsiteX11608" fmla="*/ 1166156 w 2046803"/>
              <a:gd name="connsiteY11608" fmla="*/ 255418 h 2191719"/>
              <a:gd name="connsiteX11609" fmla="*/ 1166697 w 2046803"/>
              <a:gd name="connsiteY11609" fmla="*/ 255093 h 2191719"/>
              <a:gd name="connsiteX11610" fmla="*/ 940684 w 2046803"/>
              <a:gd name="connsiteY11610" fmla="*/ 255093 h 2191719"/>
              <a:gd name="connsiteX11611" fmla="*/ 942054 w 2046803"/>
              <a:gd name="connsiteY11611" fmla="*/ 255598 h 2191719"/>
              <a:gd name="connsiteX11612" fmla="*/ 942091 w 2046803"/>
              <a:gd name="connsiteY11612" fmla="*/ 255634 h 2191719"/>
              <a:gd name="connsiteX11613" fmla="*/ 942127 w 2046803"/>
              <a:gd name="connsiteY11613" fmla="*/ 255598 h 2191719"/>
              <a:gd name="connsiteX11614" fmla="*/ 940720 w 2046803"/>
              <a:gd name="connsiteY11614" fmla="*/ 255093 h 2191719"/>
              <a:gd name="connsiteX11615" fmla="*/ 1168031 w 2046803"/>
              <a:gd name="connsiteY11615" fmla="*/ 254661 h 2191719"/>
              <a:gd name="connsiteX11616" fmla="*/ 1167490 w 2046803"/>
              <a:gd name="connsiteY11616" fmla="*/ 255093 h 2191719"/>
              <a:gd name="connsiteX11617" fmla="*/ 1167526 w 2046803"/>
              <a:gd name="connsiteY11617" fmla="*/ 255093 h 2191719"/>
              <a:gd name="connsiteX11618" fmla="*/ 1170014 w 2046803"/>
              <a:gd name="connsiteY11618" fmla="*/ 253508 h 2191719"/>
              <a:gd name="connsiteX11619" fmla="*/ 1169221 w 2046803"/>
              <a:gd name="connsiteY11619" fmla="*/ 254228 h 2191719"/>
              <a:gd name="connsiteX11620" fmla="*/ 1168788 w 2046803"/>
              <a:gd name="connsiteY11620" fmla="*/ 254625 h 2191719"/>
              <a:gd name="connsiteX11621" fmla="*/ 1169185 w 2046803"/>
              <a:gd name="connsiteY11621" fmla="*/ 254264 h 2191719"/>
              <a:gd name="connsiteX11622" fmla="*/ 1150975 w 2046803"/>
              <a:gd name="connsiteY11622" fmla="*/ 252679 h 2191719"/>
              <a:gd name="connsiteX11623" fmla="*/ 1150507 w 2046803"/>
              <a:gd name="connsiteY11623" fmla="*/ 253075 h 2191719"/>
              <a:gd name="connsiteX11624" fmla="*/ 1151011 w 2046803"/>
              <a:gd name="connsiteY11624" fmla="*/ 252679 h 2191719"/>
              <a:gd name="connsiteX11625" fmla="*/ 1177803 w 2046803"/>
              <a:gd name="connsiteY11625" fmla="*/ 251814 h 2191719"/>
              <a:gd name="connsiteX11626" fmla="*/ 1177478 w 2046803"/>
              <a:gd name="connsiteY11626" fmla="*/ 252354 h 2191719"/>
              <a:gd name="connsiteX11627" fmla="*/ 1177803 w 2046803"/>
              <a:gd name="connsiteY11627" fmla="*/ 251850 h 2191719"/>
              <a:gd name="connsiteX11628" fmla="*/ 1170338 w 2046803"/>
              <a:gd name="connsiteY11628" fmla="*/ 226261 h 2191719"/>
              <a:gd name="connsiteX11629" fmla="*/ 1171420 w 2046803"/>
              <a:gd name="connsiteY11629" fmla="*/ 227306 h 2191719"/>
              <a:gd name="connsiteX11630" fmla="*/ 1170375 w 2046803"/>
              <a:gd name="connsiteY11630" fmla="*/ 226261 h 2191719"/>
              <a:gd name="connsiteX11631" fmla="*/ 1165182 w 2046803"/>
              <a:gd name="connsiteY11631" fmla="*/ 225144 h 2191719"/>
              <a:gd name="connsiteX11632" fmla="*/ 1164749 w 2046803"/>
              <a:gd name="connsiteY11632" fmla="*/ 225937 h 2191719"/>
              <a:gd name="connsiteX11633" fmla="*/ 1164461 w 2046803"/>
              <a:gd name="connsiteY11633" fmla="*/ 226549 h 2191719"/>
              <a:gd name="connsiteX11634" fmla="*/ 1164497 w 2046803"/>
              <a:gd name="connsiteY11634" fmla="*/ 226549 h 2191719"/>
              <a:gd name="connsiteX11635" fmla="*/ 1164497 w 2046803"/>
              <a:gd name="connsiteY11635" fmla="*/ 226513 h 2191719"/>
              <a:gd name="connsiteX11636" fmla="*/ 1164749 w 2046803"/>
              <a:gd name="connsiteY11636" fmla="*/ 226009 h 2191719"/>
              <a:gd name="connsiteX11637" fmla="*/ 1165182 w 2046803"/>
              <a:gd name="connsiteY11637" fmla="*/ 225180 h 2191719"/>
              <a:gd name="connsiteX11638" fmla="*/ 1164786 w 2046803"/>
              <a:gd name="connsiteY11638" fmla="*/ 224459 h 2191719"/>
              <a:gd name="connsiteX11639" fmla="*/ 1164786 w 2046803"/>
              <a:gd name="connsiteY11639" fmla="*/ 224531 h 2191719"/>
              <a:gd name="connsiteX11640" fmla="*/ 1165182 w 2046803"/>
              <a:gd name="connsiteY11640" fmla="*/ 225108 h 2191719"/>
              <a:gd name="connsiteX11641" fmla="*/ 1165218 w 2046803"/>
              <a:gd name="connsiteY11641" fmla="*/ 225144 h 2191719"/>
              <a:gd name="connsiteX11642" fmla="*/ 1165218 w 2046803"/>
              <a:gd name="connsiteY11642" fmla="*/ 225108 h 2191719"/>
              <a:gd name="connsiteX11643" fmla="*/ 1148055 w 2046803"/>
              <a:gd name="connsiteY11643" fmla="*/ 224459 h 2191719"/>
              <a:gd name="connsiteX11644" fmla="*/ 1148055 w 2046803"/>
              <a:gd name="connsiteY11644" fmla="*/ 224531 h 2191719"/>
              <a:gd name="connsiteX11645" fmla="*/ 1148343 w 2046803"/>
              <a:gd name="connsiteY11645" fmla="*/ 225108 h 2191719"/>
              <a:gd name="connsiteX11646" fmla="*/ 1149208 w 2046803"/>
              <a:gd name="connsiteY11646" fmla="*/ 226225 h 2191719"/>
              <a:gd name="connsiteX11647" fmla="*/ 1148379 w 2046803"/>
              <a:gd name="connsiteY11647" fmla="*/ 225108 h 2191719"/>
              <a:gd name="connsiteX11648" fmla="*/ 1164749 w 2046803"/>
              <a:gd name="connsiteY11648" fmla="*/ 224027 h 2191719"/>
              <a:gd name="connsiteX11649" fmla="*/ 1164749 w 2046803"/>
              <a:gd name="connsiteY11649" fmla="*/ 224099 h 2191719"/>
              <a:gd name="connsiteX11650" fmla="*/ 1164786 w 2046803"/>
              <a:gd name="connsiteY11650" fmla="*/ 224099 h 2191719"/>
              <a:gd name="connsiteX11651" fmla="*/ 1164786 w 2046803"/>
              <a:gd name="connsiteY11651" fmla="*/ 224027 h 2191719"/>
              <a:gd name="connsiteX11652" fmla="*/ 1147297 w 2046803"/>
              <a:gd name="connsiteY11652" fmla="*/ 222477 h 2191719"/>
              <a:gd name="connsiteX11653" fmla="*/ 1147694 w 2046803"/>
              <a:gd name="connsiteY11653" fmla="*/ 223090 h 2191719"/>
              <a:gd name="connsiteX11654" fmla="*/ 1148019 w 2046803"/>
              <a:gd name="connsiteY11654" fmla="*/ 223630 h 2191719"/>
              <a:gd name="connsiteX11655" fmla="*/ 1148019 w 2046803"/>
              <a:gd name="connsiteY11655" fmla="*/ 223666 h 2191719"/>
              <a:gd name="connsiteX11656" fmla="*/ 1148055 w 2046803"/>
              <a:gd name="connsiteY11656" fmla="*/ 223738 h 2191719"/>
              <a:gd name="connsiteX11657" fmla="*/ 1148055 w 2046803"/>
              <a:gd name="connsiteY11657" fmla="*/ 223666 h 2191719"/>
              <a:gd name="connsiteX11658" fmla="*/ 1147730 w 2046803"/>
              <a:gd name="connsiteY11658" fmla="*/ 223126 h 2191719"/>
              <a:gd name="connsiteX11659" fmla="*/ 1137814 w 2046803"/>
              <a:gd name="connsiteY11659" fmla="*/ 221720 h 2191719"/>
              <a:gd name="connsiteX11660" fmla="*/ 1137850 w 2046803"/>
              <a:gd name="connsiteY11660" fmla="*/ 221828 h 2191719"/>
              <a:gd name="connsiteX11661" fmla="*/ 1137922 w 2046803"/>
              <a:gd name="connsiteY11661" fmla="*/ 221972 h 2191719"/>
              <a:gd name="connsiteX11662" fmla="*/ 1138139 w 2046803"/>
              <a:gd name="connsiteY11662" fmla="*/ 222549 h 2191719"/>
              <a:gd name="connsiteX11663" fmla="*/ 1137850 w 2046803"/>
              <a:gd name="connsiteY11663" fmla="*/ 221720 h 2191719"/>
              <a:gd name="connsiteX11664" fmla="*/ 1173620 w 2046803"/>
              <a:gd name="connsiteY11664" fmla="*/ 180346 h 2191719"/>
              <a:gd name="connsiteX11665" fmla="*/ 1174341 w 2046803"/>
              <a:gd name="connsiteY11665" fmla="*/ 180382 h 2191719"/>
              <a:gd name="connsiteX11666" fmla="*/ 1174882 w 2046803"/>
              <a:gd name="connsiteY11666" fmla="*/ 180850 h 2191719"/>
              <a:gd name="connsiteX11667" fmla="*/ 1174882 w 2046803"/>
              <a:gd name="connsiteY11667" fmla="*/ 181175 h 2191719"/>
              <a:gd name="connsiteX11668" fmla="*/ 1174738 w 2046803"/>
              <a:gd name="connsiteY11668" fmla="*/ 181319 h 2191719"/>
              <a:gd name="connsiteX11669" fmla="*/ 1173980 w 2046803"/>
              <a:gd name="connsiteY11669" fmla="*/ 181319 h 2191719"/>
              <a:gd name="connsiteX11670" fmla="*/ 1173476 w 2046803"/>
              <a:gd name="connsiteY11670" fmla="*/ 180814 h 2191719"/>
              <a:gd name="connsiteX11671" fmla="*/ 1173439 w 2046803"/>
              <a:gd name="connsiteY11671" fmla="*/ 180526 h 2191719"/>
              <a:gd name="connsiteX11672" fmla="*/ 1011719 w 2046803"/>
              <a:gd name="connsiteY11672" fmla="*/ 171264 h 2191719"/>
              <a:gd name="connsiteX11673" fmla="*/ 1011755 w 2046803"/>
              <a:gd name="connsiteY11673" fmla="*/ 171336 h 2191719"/>
              <a:gd name="connsiteX11674" fmla="*/ 1011863 w 2046803"/>
              <a:gd name="connsiteY11674" fmla="*/ 171696 h 2191719"/>
              <a:gd name="connsiteX11675" fmla="*/ 1012188 w 2046803"/>
              <a:gd name="connsiteY11675" fmla="*/ 172597 h 2191719"/>
              <a:gd name="connsiteX11676" fmla="*/ 1012368 w 2046803"/>
              <a:gd name="connsiteY11676" fmla="*/ 173102 h 2191719"/>
              <a:gd name="connsiteX11677" fmla="*/ 1012368 w 2046803"/>
              <a:gd name="connsiteY11677" fmla="*/ 173066 h 2191719"/>
              <a:gd name="connsiteX11678" fmla="*/ 1012188 w 2046803"/>
              <a:gd name="connsiteY11678" fmla="*/ 172597 h 2191719"/>
              <a:gd name="connsiteX11679" fmla="*/ 1011755 w 2046803"/>
              <a:gd name="connsiteY11679" fmla="*/ 171264 h 2191719"/>
              <a:gd name="connsiteX11680" fmla="*/ 1151011 w 2046803"/>
              <a:gd name="connsiteY11680" fmla="*/ 74351 h 2191719"/>
              <a:gd name="connsiteX11681" fmla="*/ 1151372 w 2046803"/>
              <a:gd name="connsiteY11681" fmla="*/ 74351 h 2191719"/>
              <a:gd name="connsiteX11682" fmla="*/ 1151552 w 2046803"/>
              <a:gd name="connsiteY11682" fmla="*/ 74495 h 2191719"/>
              <a:gd name="connsiteX11683" fmla="*/ 1151552 w 2046803"/>
              <a:gd name="connsiteY11683" fmla="*/ 75144 h 2191719"/>
              <a:gd name="connsiteX11684" fmla="*/ 1151372 w 2046803"/>
              <a:gd name="connsiteY11684" fmla="*/ 75288 h 2191719"/>
              <a:gd name="connsiteX11685" fmla="*/ 1151011 w 2046803"/>
              <a:gd name="connsiteY11685" fmla="*/ 75324 h 2191719"/>
              <a:gd name="connsiteX11686" fmla="*/ 1150831 w 2046803"/>
              <a:gd name="connsiteY11686" fmla="*/ 75144 h 2191719"/>
              <a:gd name="connsiteX11687" fmla="*/ 1150831 w 2046803"/>
              <a:gd name="connsiteY11687" fmla="*/ 74495 h 2191719"/>
              <a:gd name="connsiteX11688" fmla="*/ 1149966 w 2046803"/>
              <a:gd name="connsiteY11688" fmla="*/ 74351 h 2191719"/>
              <a:gd name="connsiteX11689" fmla="*/ 1150290 w 2046803"/>
              <a:gd name="connsiteY11689" fmla="*/ 74351 h 2191719"/>
              <a:gd name="connsiteX11690" fmla="*/ 1150507 w 2046803"/>
              <a:gd name="connsiteY11690" fmla="*/ 74531 h 2191719"/>
              <a:gd name="connsiteX11691" fmla="*/ 1150470 w 2046803"/>
              <a:gd name="connsiteY11691" fmla="*/ 75144 h 2191719"/>
              <a:gd name="connsiteX11692" fmla="*/ 1150326 w 2046803"/>
              <a:gd name="connsiteY11692" fmla="*/ 75288 h 2191719"/>
              <a:gd name="connsiteX11693" fmla="*/ 1149966 w 2046803"/>
              <a:gd name="connsiteY11693" fmla="*/ 75288 h 2191719"/>
              <a:gd name="connsiteX11694" fmla="*/ 1149749 w 2046803"/>
              <a:gd name="connsiteY11694" fmla="*/ 75180 h 2191719"/>
              <a:gd name="connsiteX11695" fmla="*/ 1149785 w 2046803"/>
              <a:gd name="connsiteY11695" fmla="*/ 74495 h 2191719"/>
              <a:gd name="connsiteX11696" fmla="*/ 1149244 w 2046803"/>
              <a:gd name="connsiteY11696" fmla="*/ 74351 h 2191719"/>
              <a:gd name="connsiteX11697" fmla="*/ 1149389 w 2046803"/>
              <a:gd name="connsiteY11697" fmla="*/ 74495 h 2191719"/>
              <a:gd name="connsiteX11698" fmla="*/ 1149425 w 2046803"/>
              <a:gd name="connsiteY11698" fmla="*/ 75144 h 2191719"/>
              <a:gd name="connsiteX11699" fmla="*/ 1149244 w 2046803"/>
              <a:gd name="connsiteY11699" fmla="*/ 75288 h 2191719"/>
              <a:gd name="connsiteX11700" fmla="*/ 1148920 w 2046803"/>
              <a:gd name="connsiteY11700" fmla="*/ 75288 h 2191719"/>
              <a:gd name="connsiteX11701" fmla="*/ 1148379 w 2046803"/>
              <a:gd name="connsiteY11701" fmla="*/ 74856 h 2191719"/>
              <a:gd name="connsiteX11702" fmla="*/ 1148343 w 2046803"/>
              <a:gd name="connsiteY11702" fmla="*/ 74531 h 2191719"/>
              <a:gd name="connsiteX11703" fmla="*/ 1148559 w 2046803"/>
              <a:gd name="connsiteY11703" fmla="*/ 74387 h 2191719"/>
              <a:gd name="connsiteX11704" fmla="*/ 1149930 w 2046803"/>
              <a:gd name="connsiteY11704" fmla="*/ 72477 h 2191719"/>
              <a:gd name="connsiteX11705" fmla="*/ 1150290 w 2046803"/>
              <a:gd name="connsiteY11705" fmla="*/ 72477 h 2191719"/>
              <a:gd name="connsiteX11706" fmla="*/ 1150470 w 2046803"/>
              <a:gd name="connsiteY11706" fmla="*/ 72657 h 2191719"/>
              <a:gd name="connsiteX11707" fmla="*/ 1150470 w 2046803"/>
              <a:gd name="connsiteY11707" fmla="*/ 73270 h 2191719"/>
              <a:gd name="connsiteX11708" fmla="*/ 1150290 w 2046803"/>
              <a:gd name="connsiteY11708" fmla="*/ 73450 h 2191719"/>
              <a:gd name="connsiteX11709" fmla="*/ 1149569 w 2046803"/>
              <a:gd name="connsiteY11709" fmla="*/ 73450 h 2191719"/>
              <a:gd name="connsiteX11710" fmla="*/ 1149389 w 2046803"/>
              <a:gd name="connsiteY11710" fmla="*/ 73270 h 2191719"/>
              <a:gd name="connsiteX11711" fmla="*/ 1149389 w 2046803"/>
              <a:gd name="connsiteY11711" fmla="*/ 72982 h 2191719"/>
              <a:gd name="connsiteX11712" fmla="*/ 1154870 w 2046803"/>
              <a:gd name="connsiteY11712" fmla="*/ 69053 h 2191719"/>
              <a:gd name="connsiteX11713" fmla="*/ 1155555 w 2046803"/>
              <a:gd name="connsiteY11713" fmla="*/ 69053 h 2191719"/>
              <a:gd name="connsiteX11714" fmla="*/ 1155771 w 2046803"/>
              <a:gd name="connsiteY11714" fmla="*/ 69197 h 2191719"/>
              <a:gd name="connsiteX11715" fmla="*/ 1155771 w 2046803"/>
              <a:gd name="connsiteY11715" fmla="*/ 69810 h 2191719"/>
              <a:gd name="connsiteX11716" fmla="*/ 1155591 w 2046803"/>
              <a:gd name="connsiteY11716" fmla="*/ 69954 h 2191719"/>
              <a:gd name="connsiteX11717" fmla="*/ 1154870 w 2046803"/>
              <a:gd name="connsiteY11717" fmla="*/ 69990 h 2191719"/>
              <a:gd name="connsiteX11718" fmla="*/ 1154689 w 2046803"/>
              <a:gd name="connsiteY11718" fmla="*/ 69810 h 2191719"/>
              <a:gd name="connsiteX11719" fmla="*/ 1154689 w 2046803"/>
              <a:gd name="connsiteY11719" fmla="*/ 69197 h 2191719"/>
              <a:gd name="connsiteX11720" fmla="*/ 1154870 w 2046803"/>
              <a:gd name="connsiteY11720" fmla="*/ 67828 h 2191719"/>
              <a:gd name="connsiteX11721" fmla="*/ 1155915 w 2046803"/>
              <a:gd name="connsiteY11721" fmla="*/ 67828 h 2191719"/>
              <a:gd name="connsiteX11722" fmla="*/ 1156096 w 2046803"/>
              <a:gd name="connsiteY11722" fmla="*/ 67936 h 2191719"/>
              <a:gd name="connsiteX11723" fmla="*/ 1156096 w 2046803"/>
              <a:gd name="connsiteY11723" fmla="*/ 68260 h 2191719"/>
              <a:gd name="connsiteX11724" fmla="*/ 1155915 w 2046803"/>
              <a:gd name="connsiteY11724" fmla="*/ 68405 h 2191719"/>
              <a:gd name="connsiteX11725" fmla="*/ 1154870 w 2046803"/>
              <a:gd name="connsiteY11725" fmla="*/ 68405 h 2191719"/>
              <a:gd name="connsiteX11726" fmla="*/ 1154653 w 2046803"/>
              <a:gd name="connsiteY11726" fmla="*/ 68260 h 2191719"/>
              <a:gd name="connsiteX11727" fmla="*/ 1154689 w 2046803"/>
              <a:gd name="connsiteY11727" fmla="*/ 67936 h 2191719"/>
              <a:gd name="connsiteX11728" fmla="*/ 1155555 w 2046803"/>
              <a:gd name="connsiteY11728" fmla="*/ 66530 h 2191719"/>
              <a:gd name="connsiteX11729" fmla="*/ 1155735 w 2046803"/>
              <a:gd name="connsiteY11729" fmla="*/ 66711 h 2191719"/>
              <a:gd name="connsiteX11730" fmla="*/ 1155735 w 2046803"/>
              <a:gd name="connsiteY11730" fmla="*/ 67035 h 2191719"/>
              <a:gd name="connsiteX11731" fmla="*/ 1155591 w 2046803"/>
              <a:gd name="connsiteY11731" fmla="*/ 67179 h 2191719"/>
              <a:gd name="connsiteX11732" fmla="*/ 1154870 w 2046803"/>
              <a:gd name="connsiteY11732" fmla="*/ 67179 h 2191719"/>
              <a:gd name="connsiteX11733" fmla="*/ 1154653 w 2046803"/>
              <a:gd name="connsiteY11733" fmla="*/ 67035 h 2191719"/>
              <a:gd name="connsiteX11734" fmla="*/ 1154689 w 2046803"/>
              <a:gd name="connsiteY11734" fmla="*/ 66747 h 2191719"/>
              <a:gd name="connsiteX11735" fmla="*/ 1154833 w 2046803"/>
              <a:gd name="connsiteY11735" fmla="*/ 66566 h 2191719"/>
              <a:gd name="connsiteX11736" fmla="*/ 1154148 w 2046803"/>
              <a:gd name="connsiteY11736" fmla="*/ 65629 h 2191719"/>
              <a:gd name="connsiteX11737" fmla="*/ 1154473 w 2046803"/>
              <a:gd name="connsiteY11737" fmla="*/ 65629 h 2191719"/>
              <a:gd name="connsiteX11738" fmla="*/ 1154653 w 2046803"/>
              <a:gd name="connsiteY11738" fmla="*/ 65774 h 2191719"/>
              <a:gd name="connsiteX11739" fmla="*/ 1154653 w 2046803"/>
              <a:gd name="connsiteY11739" fmla="*/ 66098 h 2191719"/>
              <a:gd name="connsiteX11740" fmla="*/ 1154148 w 2046803"/>
              <a:gd name="connsiteY11740" fmla="*/ 66566 h 2191719"/>
              <a:gd name="connsiteX11741" fmla="*/ 1153788 w 2046803"/>
              <a:gd name="connsiteY11741" fmla="*/ 66566 h 2191719"/>
              <a:gd name="connsiteX11742" fmla="*/ 1153608 w 2046803"/>
              <a:gd name="connsiteY11742" fmla="*/ 66422 h 2191719"/>
              <a:gd name="connsiteX11743" fmla="*/ 1153608 w 2046803"/>
              <a:gd name="connsiteY11743" fmla="*/ 66098 h 2191719"/>
              <a:gd name="connsiteX11744" fmla="*/ 1155555 w 2046803"/>
              <a:gd name="connsiteY11744" fmla="*/ 65593 h 2191719"/>
              <a:gd name="connsiteX11745" fmla="*/ 1155915 w 2046803"/>
              <a:gd name="connsiteY11745" fmla="*/ 65593 h 2191719"/>
              <a:gd name="connsiteX11746" fmla="*/ 1156456 w 2046803"/>
              <a:gd name="connsiteY11746" fmla="*/ 66062 h 2191719"/>
              <a:gd name="connsiteX11747" fmla="*/ 1156276 w 2046803"/>
              <a:gd name="connsiteY11747" fmla="*/ 66242 h 2191719"/>
              <a:gd name="connsiteX11748" fmla="*/ 1155555 w 2046803"/>
              <a:gd name="connsiteY11748" fmla="*/ 66242 h 2191719"/>
              <a:gd name="connsiteX11749" fmla="*/ 1155374 w 2046803"/>
              <a:gd name="connsiteY11749" fmla="*/ 66098 h 2191719"/>
              <a:gd name="connsiteX11750" fmla="*/ 1155374 w 2046803"/>
              <a:gd name="connsiteY11750" fmla="*/ 65774 h 2191719"/>
              <a:gd name="connsiteX11751" fmla="*/ 1158728 w 2046803"/>
              <a:gd name="connsiteY11751" fmla="*/ 64368 h 2191719"/>
              <a:gd name="connsiteX11752" fmla="*/ 1159088 w 2046803"/>
              <a:gd name="connsiteY11752" fmla="*/ 64368 h 2191719"/>
              <a:gd name="connsiteX11753" fmla="*/ 1159305 w 2046803"/>
              <a:gd name="connsiteY11753" fmla="*/ 64512 h 2191719"/>
              <a:gd name="connsiteX11754" fmla="*/ 1159269 w 2046803"/>
              <a:gd name="connsiteY11754" fmla="*/ 64837 h 2191719"/>
              <a:gd name="connsiteX11755" fmla="*/ 1159088 w 2046803"/>
              <a:gd name="connsiteY11755" fmla="*/ 64981 h 2191719"/>
              <a:gd name="connsiteX11756" fmla="*/ 1158728 w 2046803"/>
              <a:gd name="connsiteY11756" fmla="*/ 65017 h 2191719"/>
              <a:gd name="connsiteX11757" fmla="*/ 1158584 w 2046803"/>
              <a:gd name="connsiteY11757" fmla="*/ 64837 h 2191719"/>
              <a:gd name="connsiteX11758" fmla="*/ 1158584 w 2046803"/>
              <a:gd name="connsiteY11758" fmla="*/ 64512 h 2191719"/>
              <a:gd name="connsiteX11759" fmla="*/ 1157646 w 2046803"/>
              <a:gd name="connsiteY11759" fmla="*/ 63431 h 2191719"/>
              <a:gd name="connsiteX11760" fmla="*/ 1158007 w 2046803"/>
              <a:gd name="connsiteY11760" fmla="*/ 63431 h 2191719"/>
              <a:gd name="connsiteX11761" fmla="*/ 1158187 w 2046803"/>
              <a:gd name="connsiteY11761" fmla="*/ 63611 h 2191719"/>
              <a:gd name="connsiteX11762" fmla="*/ 1158187 w 2046803"/>
              <a:gd name="connsiteY11762" fmla="*/ 64512 h 2191719"/>
              <a:gd name="connsiteX11763" fmla="*/ 1158007 w 2046803"/>
              <a:gd name="connsiteY11763" fmla="*/ 64656 h 2191719"/>
              <a:gd name="connsiteX11764" fmla="*/ 1157646 w 2046803"/>
              <a:gd name="connsiteY11764" fmla="*/ 64692 h 2191719"/>
              <a:gd name="connsiteX11765" fmla="*/ 1157502 w 2046803"/>
              <a:gd name="connsiteY11765" fmla="*/ 64512 h 2191719"/>
              <a:gd name="connsiteX11766" fmla="*/ 1157502 w 2046803"/>
              <a:gd name="connsiteY11766" fmla="*/ 63611 h 2191719"/>
              <a:gd name="connsiteX11767" fmla="*/ 1117730 w 2046803"/>
              <a:gd name="connsiteY11767" fmla="*/ 47429 h 2191719"/>
              <a:gd name="connsiteX11768" fmla="*/ 1118415 w 2046803"/>
              <a:gd name="connsiteY11768" fmla="*/ 48042 h 2191719"/>
              <a:gd name="connsiteX11769" fmla="*/ 1119460 w 2046803"/>
              <a:gd name="connsiteY11769" fmla="*/ 48042 h 2191719"/>
              <a:gd name="connsiteX11770" fmla="*/ 1120001 w 2046803"/>
              <a:gd name="connsiteY11770" fmla="*/ 48510 h 2191719"/>
              <a:gd name="connsiteX11771" fmla="*/ 1120001 w 2046803"/>
              <a:gd name="connsiteY11771" fmla="*/ 48799 h 2191719"/>
              <a:gd name="connsiteX11772" fmla="*/ 1120542 w 2046803"/>
              <a:gd name="connsiteY11772" fmla="*/ 49267 h 2191719"/>
              <a:gd name="connsiteX11773" fmla="*/ 1120867 w 2046803"/>
              <a:gd name="connsiteY11773" fmla="*/ 49267 h 2191719"/>
              <a:gd name="connsiteX11774" fmla="*/ 1121948 w 2046803"/>
              <a:gd name="connsiteY11774" fmla="*/ 48330 h 2191719"/>
              <a:gd name="connsiteX11775" fmla="*/ 1122309 w 2046803"/>
              <a:gd name="connsiteY11775" fmla="*/ 48366 h 2191719"/>
              <a:gd name="connsiteX11776" fmla="*/ 1122814 w 2046803"/>
              <a:gd name="connsiteY11776" fmla="*/ 48799 h 2191719"/>
              <a:gd name="connsiteX11777" fmla="*/ 1122814 w 2046803"/>
              <a:gd name="connsiteY11777" fmla="*/ 50060 h 2191719"/>
              <a:gd name="connsiteX11778" fmla="*/ 1122489 w 2046803"/>
              <a:gd name="connsiteY11778" fmla="*/ 50384 h 2191719"/>
              <a:gd name="connsiteX11779" fmla="*/ 1122489 w 2046803"/>
              <a:gd name="connsiteY11779" fmla="*/ 51898 h 2191719"/>
              <a:gd name="connsiteX11780" fmla="*/ 1122129 w 2046803"/>
              <a:gd name="connsiteY11780" fmla="*/ 52222 h 2191719"/>
              <a:gd name="connsiteX11781" fmla="*/ 1122129 w 2046803"/>
              <a:gd name="connsiteY11781" fmla="*/ 54097 h 2191719"/>
              <a:gd name="connsiteX11782" fmla="*/ 1122489 w 2046803"/>
              <a:gd name="connsiteY11782" fmla="*/ 54421 h 2191719"/>
              <a:gd name="connsiteX11783" fmla="*/ 1122489 w 2046803"/>
              <a:gd name="connsiteY11783" fmla="*/ 55322 h 2191719"/>
              <a:gd name="connsiteX11784" fmla="*/ 1122850 w 2046803"/>
              <a:gd name="connsiteY11784" fmla="*/ 55682 h 2191719"/>
              <a:gd name="connsiteX11785" fmla="*/ 1122850 w 2046803"/>
              <a:gd name="connsiteY11785" fmla="*/ 55971 h 2191719"/>
              <a:gd name="connsiteX11786" fmla="*/ 1122670 w 2046803"/>
              <a:gd name="connsiteY11786" fmla="*/ 56115 h 2191719"/>
              <a:gd name="connsiteX11787" fmla="*/ 1122309 w 2046803"/>
              <a:gd name="connsiteY11787" fmla="*/ 56115 h 2191719"/>
              <a:gd name="connsiteX11788" fmla="*/ 1121948 w 2046803"/>
              <a:gd name="connsiteY11788" fmla="*/ 55790 h 2191719"/>
              <a:gd name="connsiteX11789" fmla="*/ 1121588 w 2046803"/>
              <a:gd name="connsiteY11789" fmla="*/ 55790 h 2191719"/>
              <a:gd name="connsiteX11790" fmla="*/ 1121227 w 2046803"/>
              <a:gd name="connsiteY11790" fmla="*/ 55502 h 2191719"/>
              <a:gd name="connsiteX11791" fmla="*/ 1119821 w 2046803"/>
              <a:gd name="connsiteY11791" fmla="*/ 55502 h 2191719"/>
              <a:gd name="connsiteX11792" fmla="*/ 1119497 w 2046803"/>
              <a:gd name="connsiteY11792" fmla="*/ 55178 h 2191719"/>
              <a:gd name="connsiteX11793" fmla="*/ 1118775 w 2046803"/>
              <a:gd name="connsiteY11793" fmla="*/ 55790 h 2191719"/>
              <a:gd name="connsiteX11794" fmla="*/ 1117369 w 2046803"/>
              <a:gd name="connsiteY11794" fmla="*/ 55790 h 2191719"/>
              <a:gd name="connsiteX11795" fmla="*/ 1117189 w 2046803"/>
              <a:gd name="connsiteY11795" fmla="*/ 55646 h 2191719"/>
              <a:gd name="connsiteX11796" fmla="*/ 1117189 w 2046803"/>
              <a:gd name="connsiteY11796" fmla="*/ 55322 h 2191719"/>
              <a:gd name="connsiteX11797" fmla="*/ 1116468 w 2046803"/>
              <a:gd name="connsiteY11797" fmla="*/ 54745 h 2191719"/>
              <a:gd name="connsiteX11798" fmla="*/ 1116468 w 2046803"/>
              <a:gd name="connsiteY11798" fmla="*/ 54133 h 2191719"/>
              <a:gd name="connsiteX11799" fmla="*/ 1116107 w 2046803"/>
              <a:gd name="connsiteY11799" fmla="*/ 53772 h 2191719"/>
              <a:gd name="connsiteX11800" fmla="*/ 1116468 w 2046803"/>
              <a:gd name="connsiteY11800" fmla="*/ 53448 h 2191719"/>
              <a:gd name="connsiteX11801" fmla="*/ 1116468 w 2046803"/>
              <a:gd name="connsiteY11801" fmla="*/ 53159 h 2191719"/>
              <a:gd name="connsiteX11802" fmla="*/ 1116828 w 2046803"/>
              <a:gd name="connsiteY11802" fmla="*/ 52871 h 2191719"/>
              <a:gd name="connsiteX11803" fmla="*/ 1116828 w 2046803"/>
              <a:gd name="connsiteY11803" fmla="*/ 51934 h 2191719"/>
              <a:gd name="connsiteX11804" fmla="*/ 1115783 w 2046803"/>
              <a:gd name="connsiteY11804" fmla="*/ 50997 h 2191719"/>
              <a:gd name="connsiteX11805" fmla="*/ 1115783 w 2046803"/>
              <a:gd name="connsiteY11805" fmla="*/ 50709 h 2191719"/>
              <a:gd name="connsiteX11806" fmla="*/ 1115602 w 2046803"/>
              <a:gd name="connsiteY11806" fmla="*/ 50529 h 2191719"/>
              <a:gd name="connsiteX11807" fmla="*/ 1115242 w 2046803"/>
              <a:gd name="connsiteY11807" fmla="*/ 50529 h 2191719"/>
              <a:gd name="connsiteX11808" fmla="*/ 1114881 w 2046803"/>
              <a:gd name="connsiteY11808" fmla="*/ 50240 h 2191719"/>
              <a:gd name="connsiteX11809" fmla="*/ 1114521 w 2046803"/>
              <a:gd name="connsiteY11809" fmla="*/ 50240 h 2191719"/>
              <a:gd name="connsiteX11810" fmla="*/ 1114160 w 2046803"/>
              <a:gd name="connsiteY11810" fmla="*/ 50565 h 2191719"/>
              <a:gd name="connsiteX11811" fmla="*/ 1112429 w 2046803"/>
              <a:gd name="connsiteY11811" fmla="*/ 50529 h 2191719"/>
              <a:gd name="connsiteX11812" fmla="*/ 1111708 w 2046803"/>
              <a:gd name="connsiteY11812" fmla="*/ 49916 h 2191719"/>
              <a:gd name="connsiteX11813" fmla="*/ 1110987 w 2046803"/>
              <a:gd name="connsiteY11813" fmla="*/ 49916 h 2191719"/>
              <a:gd name="connsiteX11814" fmla="*/ 1110662 w 2046803"/>
              <a:gd name="connsiteY11814" fmla="*/ 50240 h 2191719"/>
              <a:gd name="connsiteX11815" fmla="*/ 1110302 w 2046803"/>
              <a:gd name="connsiteY11815" fmla="*/ 50240 h 2191719"/>
              <a:gd name="connsiteX11816" fmla="*/ 1110121 w 2046803"/>
              <a:gd name="connsiteY11816" fmla="*/ 50384 h 2191719"/>
              <a:gd name="connsiteX11817" fmla="*/ 1110157 w 2046803"/>
              <a:gd name="connsiteY11817" fmla="*/ 50709 h 2191719"/>
              <a:gd name="connsiteX11818" fmla="*/ 1109256 w 2046803"/>
              <a:gd name="connsiteY11818" fmla="*/ 51502 h 2191719"/>
              <a:gd name="connsiteX11819" fmla="*/ 1108895 w 2046803"/>
              <a:gd name="connsiteY11819" fmla="*/ 51466 h 2191719"/>
              <a:gd name="connsiteX11820" fmla="*/ 1108535 w 2046803"/>
              <a:gd name="connsiteY11820" fmla="*/ 51141 h 2191719"/>
              <a:gd name="connsiteX11821" fmla="*/ 1107850 w 2046803"/>
              <a:gd name="connsiteY11821" fmla="*/ 51177 h 2191719"/>
              <a:gd name="connsiteX11822" fmla="*/ 1106948 w 2046803"/>
              <a:gd name="connsiteY11822" fmla="*/ 50420 h 2191719"/>
              <a:gd name="connsiteX11823" fmla="*/ 1106948 w 2046803"/>
              <a:gd name="connsiteY11823" fmla="*/ 50096 h 2191719"/>
              <a:gd name="connsiteX11824" fmla="*/ 1105867 w 2046803"/>
              <a:gd name="connsiteY11824" fmla="*/ 49123 h 2191719"/>
              <a:gd name="connsiteX11825" fmla="*/ 1105903 w 2046803"/>
              <a:gd name="connsiteY11825" fmla="*/ 48546 h 2191719"/>
              <a:gd name="connsiteX11826" fmla="*/ 1106407 w 2046803"/>
              <a:gd name="connsiteY11826" fmla="*/ 48078 h 2191719"/>
              <a:gd name="connsiteX11827" fmla="*/ 1108535 w 2046803"/>
              <a:gd name="connsiteY11827" fmla="*/ 48078 h 2191719"/>
              <a:gd name="connsiteX11828" fmla="*/ 1108895 w 2046803"/>
              <a:gd name="connsiteY11828" fmla="*/ 48366 h 2191719"/>
              <a:gd name="connsiteX11829" fmla="*/ 1109617 w 2046803"/>
              <a:gd name="connsiteY11829" fmla="*/ 48402 h 2191719"/>
              <a:gd name="connsiteX11830" fmla="*/ 1109941 w 2046803"/>
              <a:gd name="connsiteY11830" fmla="*/ 48690 h 2191719"/>
              <a:gd name="connsiteX11831" fmla="*/ 1110987 w 2046803"/>
              <a:gd name="connsiteY11831" fmla="*/ 48690 h 2191719"/>
              <a:gd name="connsiteX11832" fmla="*/ 1111347 w 2046803"/>
              <a:gd name="connsiteY11832" fmla="*/ 48979 h 2191719"/>
              <a:gd name="connsiteX11833" fmla="*/ 1112429 w 2046803"/>
              <a:gd name="connsiteY11833" fmla="*/ 48979 h 2191719"/>
              <a:gd name="connsiteX11834" fmla="*/ 1112790 w 2046803"/>
              <a:gd name="connsiteY11834" fmla="*/ 49303 h 2191719"/>
              <a:gd name="connsiteX11835" fmla="*/ 1114881 w 2046803"/>
              <a:gd name="connsiteY11835" fmla="*/ 49303 h 2191719"/>
              <a:gd name="connsiteX11836" fmla="*/ 1115242 w 2046803"/>
              <a:gd name="connsiteY11836" fmla="*/ 48979 h 2191719"/>
              <a:gd name="connsiteX11837" fmla="*/ 1115602 w 2046803"/>
              <a:gd name="connsiteY11837" fmla="*/ 48979 h 2191719"/>
              <a:gd name="connsiteX11838" fmla="*/ 1115927 w 2046803"/>
              <a:gd name="connsiteY11838" fmla="*/ 48690 h 2191719"/>
              <a:gd name="connsiteX11839" fmla="*/ 1116287 w 2046803"/>
              <a:gd name="connsiteY11839" fmla="*/ 48690 h 2191719"/>
              <a:gd name="connsiteX11840" fmla="*/ 1103198 w 2046803"/>
              <a:gd name="connsiteY11840" fmla="*/ 44041 h 2191719"/>
              <a:gd name="connsiteX11841" fmla="*/ 1104641 w 2046803"/>
              <a:gd name="connsiteY11841" fmla="*/ 44041 h 2191719"/>
              <a:gd name="connsiteX11842" fmla="*/ 1104965 w 2046803"/>
              <a:gd name="connsiteY11842" fmla="*/ 44366 h 2191719"/>
              <a:gd name="connsiteX11843" fmla="*/ 1106011 w 2046803"/>
              <a:gd name="connsiteY11843" fmla="*/ 44366 h 2191719"/>
              <a:gd name="connsiteX11844" fmla="*/ 1106371 w 2046803"/>
              <a:gd name="connsiteY11844" fmla="*/ 44618 h 2191719"/>
              <a:gd name="connsiteX11845" fmla="*/ 1107453 w 2046803"/>
              <a:gd name="connsiteY11845" fmla="*/ 44618 h 2191719"/>
              <a:gd name="connsiteX11846" fmla="*/ 1107814 w 2046803"/>
              <a:gd name="connsiteY11846" fmla="*/ 44942 h 2191719"/>
              <a:gd name="connsiteX11847" fmla="*/ 1108174 w 2046803"/>
              <a:gd name="connsiteY11847" fmla="*/ 44942 h 2191719"/>
              <a:gd name="connsiteX11848" fmla="*/ 1109040 w 2046803"/>
              <a:gd name="connsiteY11848" fmla="*/ 45735 h 2191719"/>
              <a:gd name="connsiteX11849" fmla="*/ 1108499 w 2046803"/>
              <a:gd name="connsiteY11849" fmla="*/ 46204 h 2191719"/>
              <a:gd name="connsiteX11850" fmla="*/ 1108174 w 2046803"/>
              <a:gd name="connsiteY11850" fmla="*/ 46204 h 2191719"/>
              <a:gd name="connsiteX11851" fmla="*/ 1107850 w 2046803"/>
              <a:gd name="connsiteY11851" fmla="*/ 45879 h 2191719"/>
              <a:gd name="connsiteX11852" fmla="*/ 1107453 w 2046803"/>
              <a:gd name="connsiteY11852" fmla="*/ 45879 h 2191719"/>
              <a:gd name="connsiteX11853" fmla="*/ 1107129 w 2046803"/>
              <a:gd name="connsiteY11853" fmla="*/ 45591 h 2191719"/>
              <a:gd name="connsiteX11854" fmla="*/ 1106732 w 2046803"/>
              <a:gd name="connsiteY11854" fmla="*/ 45591 h 2191719"/>
              <a:gd name="connsiteX11855" fmla="*/ 1106407 w 2046803"/>
              <a:gd name="connsiteY11855" fmla="*/ 45267 h 2191719"/>
              <a:gd name="connsiteX11856" fmla="*/ 1105362 w 2046803"/>
              <a:gd name="connsiteY11856" fmla="*/ 45267 h 2191719"/>
              <a:gd name="connsiteX11857" fmla="*/ 1105001 w 2046803"/>
              <a:gd name="connsiteY11857" fmla="*/ 44942 h 2191719"/>
              <a:gd name="connsiteX11858" fmla="*/ 1103595 w 2046803"/>
              <a:gd name="connsiteY11858" fmla="*/ 44942 h 2191719"/>
              <a:gd name="connsiteX11859" fmla="*/ 1103054 w 2046803"/>
              <a:gd name="connsiteY11859" fmla="*/ 44510 h 2191719"/>
              <a:gd name="connsiteX11860" fmla="*/ 1103018 w 2046803"/>
              <a:gd name="connsiteY11860" fmla="*/ 44185 h 2191719"/>
              <a:gd name="connsiteX11861" fmla="*/ 1066780 w 2046803"/>
              <a:gd name="connsiteY11861" fmla="*/ 0 h 2191719"/>
              <a:gd name="connsiteX11862" fmla="*/ 1067104 w 2046803"/>
              <a:gd name="connsiteY11862" fmla="*/ 288 h 2191719"/>
              <a:gd name="connsiteX11863" fmla="*/ 1067104 w 2046803"/>
              <a:gd name="connsiteY11863" fmla="*/ 901 h 2191719"/>
              <a:gd name="connsiteX11864" fmla="*/ 1067501 w 2046803"/>
              <a:gd name="connsiteY11864" fmla="*/ 1225 h 2191719"/>
              <a:gd name="connsiteX11865" fmla="*/ 1068871 w 2046803"/>
              <a:gd name="connsiteY11865" fmla="*/ 2487 h 2191719"/>
              <a:gd name="connsiteX11866" fmla="*/ 1068871 w 2046803"/>
              <a:gd name="connsiteY11866" fmla="*/ 2775 h 2191719"/>
              <a:gd name="connsiteX11867" fmla="*/ 1069195 w 2046803"/>
              <a:gd name="connsiteY11867" fmla="*/ 3099 h 2191719"/>
              <a:gd name="connsiteX11868" fmla="*/ 1069195 w 2046803"/>
              <a:gd name="connsiteY11868" fmla="*/ 4685 h 2191719"/>
              <a:gd name="connsiteX11869" fmla="*/ 1069736 w 2046803"/>
              <a:gd name="connsiteY11869" fmla="*/ 5118 h 2191719"/>
              <a:gd name="connsiteX11870" fmla="*/ 1070025 w 2046803"/>
              <a:gd name="connsiteY11870" fmla="*/ 5118 h 2191719"/>
              <a:gd name="connsiteX11871" fmla="*/ 1070566 w 2046803"/>
              <a:gd name="connsiteY11871" fmla="*/ 5622 h 2191719"/>
              <a:gd name="connsiteX11872" fmla="*/ 1070566 w 2046803"/>
              <a:gd name="connsiteY11872" fmla="*/ 5947 h 2191719"/>
              <a:gd name="connsiteX11873" fmla="*/ 1070998 w 2046803"/>
              <a:gd name="connsiteY11873" fmla="*/ 6271 h 2191719"/>
              <a:gd name="connsiteX11874" fmla="*/ 1070998 w 2046803"/>
              <a:gd name="connsiteY11874" fmla="*/ 6487 h 2191719"/>
              <a:gd name="connsiteX11875" fmla="*/ 1071611 w 2046803"/>
              <a:gd name="connsiteY11875" fmla="*/ 7100 h 2191719"/>
              <a:gd name="connsiteX11876" fmla="*/ 1071611 w 2046803"/>
              <a:gd name="connsiteY11876" fmla="*/ 7424 h 2191719"/>
              <a:gd name="connsiteX11877" fmla="*/ 1072333 w 2046803"/>
              <a:gd name="connsiteY11877" fmla="*/ 8073 h 2191719"/>
              <a:gd name="connsiteX11878" fmla="*/ 1072333 w 2046803"/>
              <a:gd name="connsiteY11878" fmla="*/ 8397 h 2191719"/>
              <a:gd name="connsiteX11879" fmla="*/ 1073090 w 2046803"/>
              <a:gd name="connsiteY11879" fmla="*/ 8974 h 2191719"/>
              <a:gd name="connsiteX11880" fmla="*/ 1073090 w 2046803"/>
              <a:gd name="connsiteY11880" fmla="*/ 9298 h 2191719"/>
              <a:gd name="connsiteX11881" fmla="*/ 1075722 w 2046803"/>
              <a:gd name="connsiteY11881" fmla="*/ 11605 h 2191719"/>
              <a:gd name="connsiteX11882" fmla="*/ 1075938 w 2046803"/>
              <a:gd name="connsiteY11882" fmla="*/ 11821 h 2191719"/>
              <a:gd name="connsiteX11883" fmla="*/ 1075938 w 2046803"/>
              <a:gd name="connsiteY11883" fmla="*/ 13083 h 2191719"/>
              <a:gd name="connsiteX11884" fmla="*/ 1076551 w 2046803"/>
              <a:gd name="connsiteY11884" fmla="*/ 13731 h 2191719"/>
              <a:gd name="connsiteX11885" fmla="*/ 1076551 w 2046803"/>
              <a:gd name="connsiteY11885" fmla="*/ 15173 h 2191719"/>
              <a:gd name="connsiteX11886" fmla="*/ 1076984 w 2046803"/>
              <a:gd name="connsiteY11886" fmla="*/ 15497 h 2191719"/>
              <a:gd name="connsiteX11887" fmla="*/ 1076984 w 2046803"/>
              <a:gd name="connsiteY11887" fmla="*/ 16146 h 2191719"/>
              <a:gd name="connsiteX11888" fmla="*/ 1077272 w 2046803"/>
              <a:gd name="connsiteY11888" fmla="*/ 16470 h 2191719"/>
              <a:gd name="connsiteX11889" fmla="*/ 1077272 w 2046803"/>
              <a:gd name="connsiteY11889" fmla="*/ 17119 h 2191719"/>
              <a:gd name="connsiteX11890" fmla="*/ 1077597 w 2046803"/>
              <a:gd name="connsiteY11890" fmla="*/ 17371 h 2191719"/>
              <a:gd name="connsiteX11891" fmla="*/ 1077597 w 2046803"/>
              <a:gd name="connsiteY11891" fmla="*/ 18020 h 2191719"/>
              <a:gd name="connsiteX11892" fmla="*/ 1076804 w 2046803"/>
              <a:gd name="connsiteY11892" fmla="*/ 18885 h 2191719"/>
              <a:gd name="connsiteX11893" fmla="*/ 1076046 w 2046803"/>
              <a:gd name="connsiteY11893" fmla="*/ 18885 h 2191719"/>
              <a:gd name="connsiteX11894" fmla="*/ 1075722 w 2046803"/>
              <a:gd name="connsiteY11894" fmla="*/ 19209 h 2191719"/>
              <a:gd name="connsiteX11895" fmla="*/ 1074893 w 2046803"/>
              <a:gd name="connsiteY11895" fmla="*/ 18993 h 2191719"/>
              <a:gd name="connsiteX11896" fmla="*/ 1074893 w 2046803"/>
              <a:gd name="connsiteY11896" fmla="*/ 18345 h 2191719"/>
              <a:gd name="connsiteX11897" fmla="*/ 1073414 w 2046803"/>
              <a:gd name="connsiteY11897" fmla="*/ 17119 h 2191719"/>
              <a:gd name="connsiteX11898" fmla="*/ 1073414 w 2046803"/>
              <a:gd name="connsiteY11898" fmla="*/ 16795 h 2191719"/>
              <a:gd name="connsiteX11899" fmla="*/ 1072549 w 2046803"/>
              <a:gd name="connsiteY11899" fmla="*/ 16038 h 2191719"/>
              <a:gd name="connsiteX11900" fmla="*/ 1071070 w 2046803"/>
              <a:gd name="connsiteY11900" fmla="*/ 16038 h 2191719"/>
              <a:gd name="connsiteX11901" fmla="*/ 1069628 w 2046803"/>
              <a:gd name="connsiteY11901" fmla="*/ 17371 h 2191719"/>
              <a:gd name="connsiteX11902" fmla="*/ 1069520 w 2046803"/>
              <a:gd name="connsiteY11902" fmla="*/ 18020 h 2191719"/>
              <a:gd name="connsiteX11903" fmla="*/ 1069736 w 2046803"/>
              <a:gd name="connsiteY11903" fmla="*/ 18236 h 2191719"/>
              <a:gd name="connsiteX11904" fmla="*/ 1071070 w 2046803"/>
              <a:gd name="connsiteY11904" fmla="*/ 17011 h 2191719"/>
              <a:gd name="connsiteX11905" fmla="*/ 1072549 w 2046803"/>
              <a:gd name="connsiteY11905" fmla="*/ 17011 h 2191719"/>
              <a:gd name="connsiteX11906" fmla="*/ 1074135 w 2046803"/>
              <a:gd name="connsiteY11906" fmla="*/ 18345 h 2191719"/>
              <a:gd name="connsiteX11907" fmla="*/ 1074135 w 2046803"/>
              <a:gd name="connsiteY11907" fmla="*/ 18993 h 2191719"/>
              <a:gd name="connsiteX11908" fmla="*/ 1074893 w 2046803"/>
              <a:gd name="connsiteY11908" fmla="*/ 19606 h 2191719"/>
              <a:gd name="connsiteX11909" fmla="*/ 1074893 w 2046803"/>
              <a:gd name="connsiteY11909" fmla="*/ 20219 h 2191719"/>
              <a:gd name="connsiteX11910" fmla="*/ 1074965 w 2046803"/>
              <a:gd name="connsiteY11910" fmla="*/ 20435 h 2191719"/>
              <a:gd name="connsiteX11911" fmla="*/ 1075722 w 2046803"/>
              <a:gd name="connsiteY11911" fmla="*/ 20327 h 2191719"/>
              <a:gd name="connsiteX11912" fmla="*/ 1075938 w 2046803"/>
              <a:gd name="connsiteY11912" fmla="*/ 20543 h 2191719"/>
              <a:gd name="connsiteX11913" fmla="*/ 1075938 w 2046803"/>
              <a:gd name="connsiteY11913" fmla="*/ 20867 h 2191719"/>
              <a:gd name="connsiteX11914" fmla="*/ 1076010 w 2046803"/>
              <a:gd name="connsiteY11914" fmla="*/ 20975 h 2191719"/>
              <a:gd name="connsiteX11915" fmla="*/ 1076768 w 2046803"/>
              <a:gd name="connsiteY11915" fmla="*/ 20435 h 2191719"/>
              <a:gd name="connsiteX11916" fmla="*/ 1077092 w 2046803"/>
              <a:gd name="connsiteY11916" fmla="*/ 20327 h 2191719"/>
              <a:gd name="connsiteX11917" fmla="*/ 1077489 w 2046803"/>
              <a:gd name="connsiteY11917" fmla="*/ 20147 h 2191719"/>
              <a:gd name="connsiteX11918" fmla="*/ 1077994 w 2046803"/>
              <a:gd name="connsiteY11918" fmla="*/ 20543 h 2191719"/>
              <a:gd name="connsiteX11919" fmla="*/ 1077994 w 2046803"/>
              <a:gd name="connsiteY11919" fmla="*/ 21192 h 2191719"/>
              <a:gd name="connsiteX11920" fmla="*/ 1078318 w 2046803"/>
              <a:gd name="connsiteY11920" fmla="*/ 21480 h 2191719"/>
              <a:gd name="connsiteX11921" fmla="*/ 1078318 w 2046803"/>
              <a:gd name="connsiteY11921" fmla="*/ 22129 h 2191719"/>
              <a:gd name="connsiteX11922" fmla="*/ 1078643 w 2046803"/>
              <a:gd name="connsiteY11922" fmla="*/ 22417 h 2191719"/>
              <a:gd name="connsiteX11923" fmla="*/ 1078643 w 2046803"/>
              <a:gd name="connsiteY11923" fmla="*/ 23066 h 2191719"/>
              <a:gd name="connsiteX11924" fmla="*/ 1079075 w 2046803"/>
              <a:gd name="connsiteY11924" fmla="*/ 23390 h 2191719"/>
              <a:gd name="connsiteX11925" fmla="*/ 1079075 w 2046803"/>
              <a:gd name="connsiteY11925" fmla="*/ 24003 h 2191719"/>
              <a:gd name="connsiteX11926" fmla="*/ 1079400 w 2046803"/>
              <a:gd name="connsiteY11926" fmla="*/ 24327 h 2191719"/>
              <a:gd name="connsiteX11927" fmla="*/ 1079400 w 2046803"/>
              <a:gd name="connsiteY11927" fmla="*/ 24652 h 2191719"/>
              <a:gd name="connsiteX11928" fmla="*/ 1080121 w 2046803"/>
              <a:gd name="connsiteY11928" fmla="*/ 25192 h 2191719"/>
              <a:gd name="connsiteX11929" fmla="*/ 1080121 w 2046803"/>
              <a:gd name="connsiteY11929" fmla="*/ 25481 h 2191719"/>
              <a:gd name="connsiteX11930" fmla="*/ 1081167 w 2046803"/>
              <a:gd name="connsiteY11930" fmla="*/ 26418 h 2191719"/>
              <a:gd name="connsiteX11931" fmla="*/ 1081167 w 2046803"/>
              <a:gd name="connsiteY11931" fmla="*/ 26742 h 2191719"/>
              <a:gd name="connsiteX11932" fmla="*/ 1081491 w 2046803"/>
              <a:gd name="connsiteY11932" fmla="*/ 27066 h 2191719"/>
              <a:gd name="connsiteX11933" fmla="*/ 1081491 w 2046803"/>
              <a:gd name="connsiteY11933" fmla="*/ 27391 h 2191719"/>
              <a:gd name="connsiteX11934" fmla="*/ 1081816 w 2046803"/>
              <a:gd name="connsiteY11934" fmla="*/ 27679 h 2191719"/>
              <a:gd name="connsiteX11935" fmla="*/ 1081816 w 2046803"/>
              <a:gd name="connsiteY11935" fmla="*/ 27967 h 2191719"/>
              <a:gd name="connsiteX11936" fmla="*/ 1083583 w 2046803"/>
              <a:gd name="connsiteY11936" fmla="*/ 29589 h 2191719"/>
              <a:gd name="connsiteX11937" fmla="*/ 1083583 w 2046803"/>
              <a:gd name="connsiteY11937" fmla="*/ 29877 h 2191719"/>
              <a:gd name="connsiteX11938" fmla="*/ 1084015 w 2046803"/>
              <a:gd name="connsiteY11938" fmla="*/ 30202 h 2191719"/>
              <a:gd name="connsiteX11939" fmla="*/ 1084015 w 2046803"/>
              <a:gd name="connsiteY11939" fmla="*/ 30526 h 2191719"/>
              <a:gd name="connsiteX11940" fmla="*/ 1084340 w 2046803"/>
              <a:gd name="connsiteY11940" fmla="*/ 30814 h 2191719"/>
              <a:gd name="connsiteX11941" fmla="*/ 1084340 w 2046803"/>
              <a:gd name="connsiteY11941" fmla="*/ 31139 h 2191719"/>
              <a:gd name="connsiteX11942" fmla="*/ 1086864 w 2046803"/>
              <a:gd name="connsiteY11942" fmla="*/ 33265 h 2191719"/>
              <a:gd name="connsiteX11943" fmla="*/ 1086756 w 2046803"/>
              <a:gd name="connsiteY11943" fmla="*/ 33662 h 2191719"/>
              <a:gd name="connsiteX11944" fmla="*/ 1087188 w 2046803"/>
              <a:gd name="connsiteY11944" fmla="*/ 33986 h 2191719"/>
              <a:gd name="connsiteX11945" fmla="*/ 1087188 w 2046803"/>
              <a:gd name="connsiteY11945" fmla="*/ 34166 h 2191719"/>
              <a:gd name="connsiteX11946" fmla="*/ 1087513 w 2046803"/>
              <a:gd name="connsiteY11946" fmla="*/ 34599 h 2191719"/>
              <a:gd name="connsiteX11947" fmla="*/ 1087513 w 2046803"/>
              <a:gd name="connsiteY11947" fmla="*/ 34815 h 2191719"/>
              <a:gd name="connsiteX11948" fmla="*/ 1087801 w 2046803"/>
              <a:gd name="connsiteY11948" fmla="*/ 35139 h 2191719"/>
              <a:gd name="connsiteX11949" fmla="*/ 1087910 w 2046803"/>
              <a:gd name="connsiteY11949" fmla="*/ 35464 h 2191719"/>
              <a:gd name="connsiteX11950" fmla="*/ 1089100 w 2046803"/>
              <a:gd name="connsiteY11950" fmla="*/ 36581 h 2191719"/>
              <a:gd name="connsiteX11951" fmla="*/ 1089496 w 2046803"/>
              <a:gd name="connsiteY11951" fmla="*/ 36581 h 2191719"/>
              <a:gd name="connsiteX11952" fmla="*/ 1092237 w 2046803"/>
              <a:gd name="connsiteY11952" fmla="*/ 39104 h 2191719"/>
              <a:gd name="connsiteX11953" fmla="*/ 1092669 w 2046803"/>
              <a:gd name="connsiteY11953" fmla="*/ 39104 h 2191719"/>
              <a:gd name="connsiteX11954" fmla="*/ 1092958 w 2046803"/>
              <a:gd name="connsiteY11954" fmla="*/ 39320 h 2191719"/>
              <a:gd name="connsiteX11955" fmla="*/ 1093282 w 2046803"/>
              <a:gd name="connsiteY11955" fmla="*/ 39320 h 2191719"/>
              <a:gd name="connsiteX11956" fmla="*/ 1093715 w 2046803"/>
              <a:gd name="connsiteY11956" fmla="*/ 39644 h 2191719"/>
              <a:gd name="connsiteX11957" fmla="*/ 1094039 w 2046803"/>
              <a:gd name="connsiteY11957" fmla="*/ 39644 h 2191719"/>
              <a:gd name="connsiteX11958" fmla="*/ 1094364 w 2046803"/>
              <a:gd name="connsiteY11958" fmla="*/ 39969 h 2191719"/>
              <a:gd name="connsiteX11959" fmla="*/ 1094761 w 2046803"/>
              <a:gd name="connsiteY11959" fmla="*/ 39969 h 2191719"/>
              <a:gd name="connsiteX11960" fmla="*/ 1095085 w 2046803"/>
              <a:gd name="connsiteY11960" fmla="*/ 40293 h 2191719"/>
              <a:gd name="connsiteX11961" fmla="*/ 1095482 w 2046803"/>
              <a:gd name="connsiteY11961" fmla="*/ 40293 h 2191719"/>
              <a:gd name="connsiteX11962" fmla="*/ 1095806 w 2046803"/>
              <a:gd name="connsiteY11962" fmla="*/ 40581 h 2191719"/>
              <a:gd name="connsiteX11963" fmla="*/ 1096131 w 2046803"/>
              <a:gd name="connsiteY11963" fmla="*/ 40581 h 2191719"/>
              <a:gd name="connsiteX11964" fmla="*/ 1096564 w 2046803"/>
              <a:gd name="connsiteY11964" fmla="*/ 40906 h 2191719"/>
              <a:gd name="connsiteX11965" fmla="*/ 1096888 w 2046803"/>
              <a:gd name="connsiteY11965" fmla="*/ 40906 h 2191719"/>
              <a:gd name="connsiteX11966" fmla="*/ 1097213 w 2046803"/>
              <a:gd name="connsiteY11966" fmla="*/ 41230 h 2191719"/>
              <a:gd name="connsiteX11967" fmla="*/ 1097609 w 2046803"/>
              <a:gd name="connsiteY11967" fmla="*/ 41230 h 2191719"/>
              <a:gd name="connsiteX11968" fmla="*/ 1097898 w 2046803"/>
              <a:gd name="connsiteY11968" fmla="*/ 41554 h 2191719"/>
              <a:gd name="connsiteX11969" fmla="*/ 1098222 w 2046803"/>
              <a:gd name="connsiteY11969" fmla="*/ 41554 h 2191719"/>
              <a:gd name="connsiteX11970" fmla="*/ 1098655 w 2046803"/>
              <a:gd name="connsiteY11970" fmla="*/ 41879 h 2191719"/>
              <a:gd name="connsiteX11971" fmla="*/ 1098979 w 2046803"/>
              <a:gd name="connsiteY11971" fmla="*/ 41879 h 2191719"/>
              <a:gd name="connsiteX11972" fmla="*/ 1099412 w 2046803"/>
              <a:gd name="connsiteY11972" fmla="*/ 42167 h 2191719"/>
              <a:gd name="connsiteX11973" fmla="*/ 1099737 w 2046803"/>
              <a:gd name="connsiteY11973" fmla="*/ 42167 h 2191719"/>
              <a:gd name="connsiteX11974" fmla="*/ 1100061 w 2046803"/>
              <a:gd name="connsiteY11974" fmla="*/ 42455 h 2191719"/>
              <a:gd name="connsiteX11975" fmla="*/ 1100386 w 2046803"/>
              <a:gd name="connsiteY11975" fmla="*/ 42455 h 2191719"/>
              <a:gd name="connsiteX11976" fmla="*/ 1101071 w 2046803"/>
              <a:gd name="connsiteY11976" fmla="*/ 43104 h 2191719"/>
              <a:gd name="connsiteX11977" fmla="*/ 1101504 w 2046803"/>
              <a:gd name="connsiteY11977" fmla="*/ 43104 h 2191719"/>
              <a:gd name="connsiteX11978" fmla="*/ 1101828 w 2046803"/>
              <a:gd name="connsiteY11978" fmla="*/ 43429 h 2191719"/>
              <a:gd name="connsiteX11979" fmla="*/ 1102153 w 2046803"/>
              <a:gd name="connsiteY11979" fmla="*/ 43429 h 2191719"/>
              <a:gd name="connsiteX11980" fmla="*/ 1102369 w 2046803"/>
              <a:gd name="connsiteY11980" fmla="*/ 43537 h 2191719"/>
              <a:gd name="connsiteX11981" fmla="*/ 1102369 w 2046803"/>
              <a:gd name="connsiteY11981" fmla="*/ 43861 h 2191719"/>
              <a:gd name="connsiteX11982" fmla="*/ 1102153 w 2046803"/>
              <a:gd name="connsiteY11982" fmla="*/ 44077 h 2191719"/>
              <a:gd name="connsiteX11983" fmla="*/ 1101071 w 2046803"/>
              <a:gd name="connsiteY11983" fmla="*/ 44077 h 2191719"/>
              <a:gd name="connsiteX11984" fmla="*/ 1100746 w 2046803"/>
              <a:gd name="connsiteY11984" fmla="*/ 43753 h 2191719"/>
              <a:gd name="connsiteX11985" fmla="*/ 1100061 w 2046803"/>
              <a:gd name="connsiteY11985" fmla="*/ 43753 h 2191719"/>
              <a:gd name="connsiteX11986" fmla="*/ 1099737 w 2046803"/>
              <a:gd name="connsiteY11986" fmla="*/ 43429 h 2191719"/>
              <a:gd name="connsiteX11987" fmla="*/ 1099412 w 2046803"/>
              <a:gd name="connsiteY11987" fmla="*/ 43429 h 2191719"/>
              <a:gd name="connsiteX11988" fmla="*/ 1098655 w 2046803"/>
              <a:gd name="connsiteY11988" fmla="*/ 42780 h 2191719"/>
              <a:gd name="connsiteX11989" fmla="*/ 1098222 w 2046803"/>
              <a:gd name="connsiteY11989" fmla="*/ 42780 h 2191719"/>
              <a:gd name="connsiteX11990" fmla="*/ 1097898 w 2046803"/>
              <a:gd name="connsiteY11990" fmla="*/ 42455 h 2191719"/>
              <a:gd name="connsiteX11991" fmla="*/ 1097609 w 2046803"/>
              <a:gd name="connsiteY11991" fmla="*/ 42455 h 2191719"/>
              <a:gd name="connsiteX11992" fmla="*/ 1097213 w 2046803"/>
              <a:gd name="connsiteY11992" fmla="*/ 42167 h 2191719"/>
              <a:gd name="connsiteX11993" fmla="*/ 1096888 w 2046803"/>
              <a:gd name="connsiteY11993" fmla="*/ 42167 h 2191719"/>
              <a:gd name="connsiteX11994" fmla="*/ 1096564 w 2046803"/>
              <a:gd name="connsiteY11994" fmla="*/ 41843 h 2191719"/>
              <a:gd name="connsiteX11995" fmla="*/ 1096131 w 2046803"/>
              <a:gd name="connsiteY11995" fmla="*/ 41843 h 2191719"/>
              <a:gd name="connsiteX11996" fmla="*/ 1095806 w 2046803"/>
              <a:gd name="connsiteY11996" fmla="*/ 41518 h 2191719"/>
              <a:gd name="connsiteX11997" fmla="*/ 1095482 w 2046803"/>
              <a:gd name="connsiteY11997" fmla="*/ 41518 h 2191719"/>
              <a:gd name="connsiteX11998" fmla="*/ 1095085 w 2046803"/>
              <a:gd name="connsiteY11998" fmla="*/ 41194 h 2191719"/>
              <a:gd name="connsiteX11999" fmla="*/ 1094761 w 2046803"/>
              <a:gd name="connsiteY11999" fmla="*/ 41194 h 2191719"/>
              <a:gd name="connsiteX12000" fmla="*/ 1093715 w 2046803"/>
              <a:gd name="connsiteY12000" fmla="*/ 40293 h 2191719"/>
              <a:gd name="connsiteX12001" fmla="*/ 1093282 w 2046803"/>
              <a:gd name="connsiteY12001" fmla="*/ 40293 h 2191719"/>
              <a:gd name="connsiteX12002" fmla="*/ 1093174 w 2046803"/>
              <a:gd name="connsiteY12002" fmla="*/ 40473 h 2191719"/>
              <a:gd name="connsiteX12003" fmla="*/ 1094220 w 2046803"/>
              <a:gd name="connsiteY12003" fmla="*/ 41410 h 2191719"/>
              <a:gd name="connsiteX12004" fmla="*/ 1094220 w 2046803"/>
              <a:gd name="connsiteY12004" fmla="*/ 41735 h 2191719"/>
              <a:gd name="connsiteX12005" fmla="*/ 1095085 w 2046803"/>
              <a:gd name="connsiteY12005" fmla="*/ 42455 h 2191719"/>
              <a:gd name="connsiteX12006" fmla="*/ 1095482 w 2046803"/>
              <a:gd name="connsiteY12006" fmla="*/ 42167 h 2191719"/>
              <a:gd name="connsiteX12007" fmla="*/ 1096131 w 2046803"/>
              <a:gd name="connsiteY12007" fmla="*/ 42167 h 2191719"/>
              <a:gd name="connsiteX12008" fmla="*/ 1096672 w 2046803"/>
              <a:gd name="connsiteY12008" fmla="*/ 42672 h 2191719"/>
              <a:gd name="connsiteX12009" fmla="*/ 1096672 w 2046803"/>
              <a:gd name="connsiteY12009" fmla="*/ 42888 h 2191719"/>
              <a:gd name="connsiteX12010" fmla="*/ 1097068 w 2046803"/>
              <a:gd name="connsiteY12010" fmla="*/ 43320 h 2191719"/>
              <a:gd name="connsiteX12011" fmla="*/ 1097068 w 2046803"/>
              <a:gd name="connsiteY12011" fmla="*/ 43501 h 2191719"/>
              <a:gd name="connsiteX12012" fmla="*/ 1097609 w 2046803"/>
              <a:gd name="connsiteY12012" fmla="*/ 44041 h 2191719"/>
              <a:gd name="connsiteX12013" fmla="*/ 1097898 w 2046803"/>
              <a:gd name="connsiteY12013" fmla="*/ 44041 h 2191719"/>
              <a:gd name="connsiteX12014" fmla="*/ 1098655 w 2046803"/>
              <a:gd name="connsiteY12014" fmla="*/ 44654 h 2191719"/>
              <a:gd name="connsiteX12015" fmla="*/ 1098979 w 2046803"/>
              <a:gd name="connsiteY12015" fmla="*/ 44654 h 2191719"/>
              <a:gd name="connsiteX12016" fmla="*/ 1100963 w 2046803"/>
              <a:gd name="connsiteY12016" fmla="*/ 46348 h 2191719"/>
              <a:gd name="connsiteX12017" fmla="*/ 1100963 w 2046803"/>
              <a:gd name="connsiteY12017" fmla="*/ 46961 h 2191719"/>
              <a:gd name="connsiteX12018" fmla="*/ 1101287 w 2046803"/>
              <a:gd name="connsiteY12018" fmla="*/ 47285 h 2191719"/>
              <a:gd name="connsiteX12019" fmla="*/ 1101287 w 2046803"/>
              <a:gd name="connsiteY12019" fmla="*/ 49483 h 2191719"/>
              <a:gd name="connsiteX12020" fmla="*/ 1101828 w 2046803"/>
              <a:gd name="connsiteY12020" fmla="*/ 49916 h 2191719"/>
              <a:gd name="connsiteX12021" fmla="*/ 1102225 w 2046803"/>
              <a:gd name="connsiteY12021" fmla="*/ 49916 h 2191719"/>
              <a:gd name="connsiteX12022" fmla="*/ 1102766 w 2046803"/>
              <a:gd name="connsiteY12022" fmla="*/ 50456 h 2191719"/>
              <a:gd name="connsiteX12023" fmla="*/ 1102766 w 2046803"/>
              <a:gd name="connsiteY12023" fmla="*/ 52871 h 2191719"/>
              <a:gd name="connsiteX12024" fmla="*/ 1103054 w 2046803"/>
              <a:gd name="connsiteY12024" fmla="*/ 53159 h 2191719"/>
              <a:gd name="connsiteX12025" fmla="*/ 1103054 w 2046803"/>
              <a:gd name="connsiteY12025" fmla="*/ 53808 h 2191719"/>
              <a:gd name="connsiteX12026" fmla="*/ 1103379 w 2046803"/>
              <a:gd name="connsiteY12026" fmla="*/ 54133 h 2191719"/>
              <a:gd name="connsiteX12027" fmla="*/ 1103379 w 2046803"/>
              <a:gd name="connsiteY12027" fmla="*/ 54421 h 2191719"/>
              <a:gd name="connsiteX12028" fmla="*/ 1103811 w 2046803"/>
              <a:gd name="connsiteY12028" fmla="*/ 54745 h 2191719"/>
              <a:gd name="connsiteX12029" fmla="*/ 1103811 w 2046803"/>
              <a:gd name="connsiteY12029" fmla="*/ 56007 h 2191719"/>
              <a:gd name="connsiteX12030" fmla="*/ 1103379 w 2046803"/>
              <a:gd name="connsiteY12030" fmla="*/ 56331 h 2191719"/>
              <a:gd name="connsiteX12031" fmla="*/ 1104352 w 2046803"/>
              <a:gd name="connsiteY12031" fmla="*/ 57052 h 2191719"/>
              <a:gd name="connsiteX12032" fmla="*/ 1104641 w 2046803"/>
              <a:gd name="connsiteY12032" fmla="*/ 57052 h 2191719"/>
              <a:gd name="connsiteX12033" fmla="*/ 1105181 w 2046803"/>
              <a:gd name="connsiteY12033" fmla="*/ 57556 h 2191719"/>
              <a:gd name="connsiteX12034" fmla="*/ 1105181 w 2046803"/>
              <a:gd name="connsiteY12034" fmla="*/ 58205 h 2191719"/>
              <a:gd name="connsiteX12035" fmla="*/ 1105506 w 2046803"/>
              <a:gd name="connsiteY12035" fmla="*/ 58529 h 2191719"/>
              <a:gd name="connsiteX12036" fmla="*/ 1105506 w 2046803"/>
              <a:gd name="connsiteY12036" fmla="*/ 58854 h 2191719"/>
              <a:gd name="connsiteX12037" fmla="*/ 1105903 w 2046803"/>
              <a:gd name="connsiteY12037" fmla="*/ 59178 h 2191719"/>
              <a:gd name="connsiteX12038" fmla="*/ 1105903 w 2046803"/>
              <a:gd name="connsiteY12038" fmla="*/ 59467 h 2191719"/>
              <a:gd name="connsiteX12039" fmla="*/ 1106227 w 2046803"/>
              <a:gd name="connsiteY12039" fmla="*/ 59647 h 2191719"/>
              <a:gd name="connsiteX12040" fmla="*/ 1106227 w 2046803"/>
              <a:gd name="connsiteY12040" fmla="*/ 60404 h 2191719"/>
              <a:gd name="connsiteX12041" fmla="*/ 1106660 w 2046803"/>
              <a:gd name="connsiteY12041" fmla="*/ 60620 h 2191719"/>
              <a:gd name="connsiteX12042" fmla="*/ 1106552 w 2046803"/>
              <a:gd name="connsiteY12042" fmla="*/ 61052 h 2191719"/>
              <a:gd name="connsiteX12043" fmla="*/ 1106732 w 2046803"/>
              <a:gd name="connsiteY12043" fmla="*/ 61160 h 2191719"/>
              <a:gd name="connsiteX12044" fmla="*/ 1107489 w 2046803"/>
              <a:gd name="connsiteY12044" fmla="*/ 61160 h 2191719"/>
              <a:gd name="connsiteX12045" fmla="*/ 1107814 w 2046803"/>
              <a:gd name="connsiteY12045" fmla="*/ 61449 h 2191719"/>
              <a:gd name="connsiteX12046" fmla="*/ 1108210 w 2046803"/>
              <a:gd name="connsiteY12046" fmla="*/ 61449 h 2191719"/>
              <a:gd name="connsiteX12047" fmla="*/ 1108319 w 2046803"/>
              <a:gd name="connsiteY12047" fmla="*/ 61557 h 2191719"/>
              <a:gd name="connsiteX12048" fmla="*/ 1108319 w 2046803"/>
              <a:gd name="connsiteY12048" fmla="*/ 61881 h 2191719"/>
              <a:gd name="connsiteX12049" fmla="*/ 1109076 w 2046803"/>
              <a:gd name="connsiteY12049" fmla="*/ 62494 h 2191719"/>
              <a:gd name="connsiteX12050" fmla="*/ 1109076 w 2046803"/>
              <a:gd name="connsiteY12050" fmla="*/ 62818 h 2191719"/>
              <a:gd name="connsiteX12051" fmla="*/ 1109400 w 2046803"/>
              <a:gd name="connsiteY12051" fmla="*/ 63143 h 2191719"/>
              <a:gd name="connsiteX12052" fmla="*/ 1109400 w 2046803"/>
              <a:gd name="connsiteY12052" fmla="*/ 65017 h 2191719"/>
              <a:gd name="connsiteX12053" fmla="*/ 1111059 w 2046803"/>
              <a:gd name="connsiteY12053" fmla="*/ 66386 h 2191719"/>
              <a:gd name="connsiteX12054" fmla="*/ 1111383 w 2046803"/>
              <a:gd name="connsiteY12054" fmla="*/ 66386 h 2191719"/>
              <a:gd name="connsiteX12055" fmla="*/ 1111708 w 2046803"/>
              <a:gd name="connsiteY12055" fmla="*/ 66711 h 2191719"/>
              <a:gd name="connsiteX12056" fmla="*/ 1112141 w 2046803"/>
              <a:gd name="connsiteY12056" fmla="*/ 66711 h 2191719"/>
              <a:gd name="connsiteX12057" fmla="*/ 1112465 w 2046803"/>
              <a:gd name="connsiteY12057" fmla="*/ 67035 h 2191719"/>
              <a:gd name="connsiteX12058" fmla="*/ 1113475 w 2046803"/>
              <a:gd name="connsiteY12058" fmla="*/ 67035 h 2191719"/>
              <a:gd name="connsiteX12059" fmla="*/ 1113908 w 2046803"/>
              <a:gd name="connsiteY12059" fmla="*/ 67359 h 2191719"/>
              <a:gd name="connsiteX12060" fmla="*/ 1114232 w 2046803"/>
              <a:gd name="connsiteY12060" fmla="*/ 67359 h 2191719"/>
              <a:gd name="connsiteX12061" fmla="*/ 1115314 w 2046803"/>
              <a:gd name="connsiteY12061" fmla="*/ 68260 h 2191719"/>
              <a:gd name="connsiteX12062" fmla="*/ 1116323 w 2046803"/>
              <a:gd name="connsiteY12062" fmla="*/ 68260 h 2191719"/>
              <a:gd name="connsiteX12063" fmla="*/ 1116648 w 2046803"/>
              <a:gd name="connsiteY12063" fmla="*/ 67936 h 2191719"/>
              <a:gd name="connsiteX12064" fmla="*/ 1117081 w 2046803"/>
              <a:gd name="connsiteY12064" fmla="*/ 67936 h 2191719"/>
              <a:gd name="connsiteX12065" fmla="*/ 1117189 w 2046803"/>
              <a:gd name="connsiteY12065" fmla="*/ 67864 h 2191719"/>
              <a:gd name="connsiteX12066" fmla="*/ 1117189 w 2046803"/>
              <a:gd name="connsiteY12066" fmla="*/ 67467 h 2191719"/>
              <a:gd name="connsiteX12067" fmla="*/ 1117622 w 2046803"/>
              <a:gd name="connsiteY12067" fmla="*/ 67251 h 2191719"/>
              <a:gd name="connsiteX12068" fmla="*/ 1117622 w 2046803"/>
              <a:gd name="connsiteY12068" fmla="*/ 66278 h 2191719"/>
              <a:gd name="connsiteX12069" fmla="*/ 1117946 w 2046803"/>
              <a:gd name="connsiteY12069" fmla="*/ 65954 h 2191719"/>
              <a:gd name="connsiteX12070" fmla="*/ 1117946 w 2046803"/>
              <a:gd name="connsiteY12070" fmla="*/ 65341 h 2191719"/>
              <a:gd name="connsiteX12071" fmla="*/ 1118271 w 2046803"/>
              <a:gd name="connsiteY12071" fmla="*/ 65017 h 2191719"/>
              <a:gd name="connsiteX12072" fmla="*/ 1118271 w 2046803"/>
              <a:gd name="connsiteY12072" fmla="*/ 64728 h 2191719"/>
              <a:gd name="connsiteX12073" fmla="*/ 1119280 w 2046803"/>
              <a:gd name="connsiteY12073" fmla="*/ 63755 h 2191719"/>
              <a:gd name="connsiteX12074" fmla="*/ 1119280 w 2046803"/>
              <a:gd name="connsiteY12074" fmla="*/ 63467 h 2191719"/>
              <a:gd name="connsiteX12075" fmla="*/ 1119713 w 2046803"/>
              <a:gd name="connsiteY12075" fmla="*/ 63143 h 2191719"/>
              <a:gd name="connsiteX12076" fmla="*/ 1119713 w 2046803"/>
              <a:gd name="connsiteY12076" fmla="*/ 62818 h 2191719"/>
              <a:gd name="connsiteX12077" fmla="*/ 1120037 w 2046803"/>
              <a:gd name="connsiteY12077" fmla="*/ 62494 h 2191719"/>
              <a:gd name="connsiteX12078" fmla="*/ 1120037 w 2046803"/>
              <a:gd name="connsiteY12078" fmla="*/ 61269 h 2191719"/>
              <a:gd name="connsiteX12079" fmla="*/ 1119713 w 2046803"/>
              <a:gd name="connsiteY12079" fmla="*/ 60944 h 2191719"/>
              <a:gd name="connsiteX12080" fmla="*/ 1119713 w 2046803"/>
              <a:gd name="connsiteY12080" fmla="*/ 60620 h 2191719"/>
              <a:gd name="connsiteX12081" fmla="*/ 1119280 w 2046803"/>
              <a:gd name="connsiteY12081" fmla="*/ 60295 h 2191719"/>
              <a:gd name="connsiteX12082" fmla="*/ 1119280 w 2046803"/>
              <a:gd name="connsiteY12082" fmla="*/ 59971 h 2191719"/>
              <a:gd name="connsiteX12083" fmla="*/ 1118956 w 2046803"/>
              <a:gd name="connsiteY12083" fmla="*/ 59647 h 2191719"/>
              <a:gd name="connsiteX12084" fmla="*/ 1118956 w 2046803"/>
              <a:gd name="connsiteY12084" fmla="*/ 59322 h 2191719"/>
              <a:gd name="connsiteX12085" fmla="*/ 1119172 w 2046803"/>
              <a:gd name="connsiteY12085" fmla="*/ 59286 h 2191719"/>
              <a:gd name="connsiteX12086" fmla="*/ 1120578 w 2046803"/>
              <a:gd name="connsiteY12086" fmla="*/ 59286 h 2191719"/>
              <a:gd name="connsiteX12087" fmla="*/ 1120759 w 2046803"/>
              <a:gd name="connsiteY12087" fmla="*/ 59322 h 2191719"/>
              <a:gd name="connsiteX12088" fmla="*/ 1120759 w 2046803"/>
              <a:gd name="connsiteY12088" fmla="*/ 59647 h 2191719"/>
              <a:gd name="connsiteX12089" fmla="*/ 1121047 w 2046803"/>
              <a:gd name="connsiteY12089" fmla="*/ 59971 h 2191719"/>
              <a:gd name="connsiteX12090" fmla="*/ 1121047 w 2046803"/>
              <a:gd name="connsiteY12090" fmla="*/ 60944 h 2191719"/>
              <a:gd name="connsiteX12091" fmla="*/ 1121372 w 2046803"/>
              <a:gd name="connsiteY12091" fmla="*/ 61269 h 2191719"/>
              <a:gd name="connsiteX12092" fmla="*/ 1121480 w 2046803"/>
              <a:gd name="connsiteY12092" fmla="*/ 63755 h 2191719"/>
              <a:gd name="connsiteX12093" fmla="*/ 1121804 w 2046803"/>
              <a:gd name="connsiteY12093" fmla="*/ 64080 h 2191719"/>
              <a:gd name="connsiteX12094" fmla="*/ 1121804 w 2046803"/>
              <a:gd name="connsiteY12094" fmla="*/ 64692 h 2191719"/>
              <a:gd name="connsiteX12095" fmla="*/ 1122561 w 2046803"/>
              <a:gd name="connsiteY12095" fmla="*/ 65341 h 2191719"/>
              <a:gd name="connsiteX12096" fmla="*/ 1122561 w 2046803"/>
              <a:gd name="connsiteY12096" fmla="*/ 65629 h 2191719"/>
              <a:gd name="connsiteX12097" fmla="*/ 1122850 w 2046803"/>
              <a:gd name="connsiteY12097" fmla="*/ 65846 h 2191719"/>
              <a:gd name="connsiteX12098" fmla="*/ 1122850 w 2046803"/>
              <a:gd name="connsiteY12098" fmla="*/ 66170 h 2191719"/>
              <a:gd name="connsiteX12099" fmla="*/ 1123174 w 2046803"/>
              <a:gd name="connsiteY12099" fmla="*/ 66494 h 2191719"/>
              <a:gd name="connsiteX12100" fmla="*/ 1123283 w 2046803"/>
              <a:gd name="connsiteY12100" fmla="*/ 66819 h 2191719"/>
              <a:gd name="connsiteX12101" fmla="*/ 1123571 w 2046803"/>
              <a:gd name="connsiteY12101" fmla="*/ 67143 h 2191719"/>
              <a:gd name="connsiteX12102" fmla="*/ 1123571 w 2046803"/>
              <a:gd name="connsiteY12102" fmla="*/ 67467 h 2191719"/>
              <a:gd name="connsiteX12103" fmla="*/ 1124328 w 2046803"/>
              <a:gd name="connsiteY12103" fmla="*/ 68044 h 2191719"/>
              <a:gd name="connsiteX12104" fmla="*/ 1124328 w 2046803"/>
              <a:gd name="connsiteY12104" fmla="*/ 68368 h 2191719"/>
              <a:gd name="connsiteX12105" fmla="*/ 1124653 w 2046803"/>
              <a:gd name="connsiteY12105" fmla="*/ 68693 h 2191719"/>
              <a:gd name="connsiteX12106" fmla="*/ 1124653 w 2046803"/>
              <a:gd name="connsiteY12106" fmla="*/ 69017 h 2191719"/>
              <a:gd name="connsiteX12107" fmla="*/ 1125410 w 2046803"/>
              <a:gd name="connsiteY12107" fmla="*/ 69666 h 2191719"/>
              <a:gd name="connsiteX12108" fmla="*/ 1125410 w 2046803"/>
              <a:gd name="connsiteY12108" fmla="*/ 69954 h 2191719"/>
              <a:gd name="connsiteX12109" fmla="*/ 1125518 w 2046803"/>
              <a:gd name="connsiteY12109" fmla="*/ 70062 h 2191719"/>
              <a:gd name="connsiteX12110" fmla="*/ 1125951 w 2046803"/>
              <a:gd name="connsiteY12110" fmla="*/ 70062 h 2191719"/>
              <a:gd name="connsiteX12111" fmla="*/ 1129268 w 2046803"/>
              <a:gd name="connsiteY12111" fmla="*/ 73090 h 2191719"/>
              <a:gd name="connsiteX12112" fmla="*/ 1129268 w 2046803"/>
              <a:gd name="connsiteY12112" fmla="*/ 73630 h 2191719"/>
              <a:gd name="connsiteX12113" fmla="*/ 1129052 w 2046803"/>
              <a:gd name="connsiteY12113" fmla="*/ 73847 h 2191719"/>
              <a:gd name="connsiteX12114" fmla="*/ 1128763 w 2046803"/>
              <a:gd name="connsiteY12114" fmla="*/ 73847 h 2191719"/>
              <a:gd name="connsiteX12115" fmla="*/ 1128367 w 2046803"/>
              <a:gd name="connsiteY12115" fmla="*/ 73522 h 2191719"/>
              <a:gd name="connsiteX12116" fmla="*/ 1128042 w 2046803"/>
              <a:gd name="connsiteY12116" fmla="*/ 73522 h 2191719"/>
              <a:gd name="connsiteX12117" fmla="*/ 1126961 w 2046803"/>
              <a:gd name="connsiteY12117" fmla="*/ 72585 h 2191719"/>
              <a:gd name="connsiteX12118" fmla="*/ 1126528 w 2046803"/>
              <a:gd name="connsiteY12118" fmla="*/ 72585 h 2191719"/>
              <a:gd name="connsiteX12119" fmla="*/ 1126239 w 2046803"/>
              <a:gd name="connsiteY12119" fmla="*/ 72261 h 2191719"/>
              <a:gd name="connsiteX12120" fmla="*/ 1126059 w 2046803"/>
              <a:gd name="connsiteY12120" fmla="*/ 72477 h 2191719"/>
              <a:gd name="connsiteX12121" fmla="*/ 1126059 w 2046803"/>
              <a:gd name="connsiteY12121" fmla="*/ 72765 h 2191719"/>
              <a:gd name="connsiteX12122" fmla="*/ 1124653 w 2046803"/>
              <a:gd name="connsiteY12122" fmla="*/ 74063 h 2191719"/>
              <a:gd name="connsiteX12123" fmla="*/ 1124653 w 2046803"/>
              <a:gd name="connsiteY12123" fmla="*/ 74351 h 2191719"/>
              <a:gd name="connsiteX12124" fmla="*/ 1123787 w 2046803"/>
              <a:gd name="connsiteY12124" fmla="*/ 75108 h 2191719"/>
              <a:gd name="connsiteX12125" fmla="*/ 1123535 w 2046803"/>
              <a:gd name="connsiteY12125" fmla="*/ 75108 h 2191719"/>
              <a:gd name="connsiteX12126" fmla="*/ 1123102 w 2046803"/>
              <a:gd name="connsiteY12126" fmla="*/ 74784 h 2191719"/>
              <a:gd name="connsiteX12127" fmla="*/ 1122021 w 2046803"/>
              <a:gd name="connsiteY12127" fmla="*/ 74784 h 2191719"/>
              <a:gd name="connsiteX12128" fmla="*/ 1121804 w 2046803"/>
              <a:gd name="connsiteY12128" fmla="*/ 75000 h 2191719"/>
              <a:gd name="connsiteX12129" fmla="*/ 1123607 w 2046803"/>
              <a:gd name="connsiteY12129" fmla="*/ 76550 h 2191719"/>
              <a:gd name="connsiteX12130" fmla="*/ 1123607 w 2046803"/>
              <a:gd name="connsiteY12130" fmla="*/ 76766 h 2191719"/>
              <a:gd name="connsiteX12131" fmla="*/ 1123896 w 2046803"/>
              <a:gd name="connsiteY12131" fmla="*/ 77090 h 2191719"/>
              <a:gd name="connsiteX12132" fmla="*/ 1123896 w 2046803"/>
              <a:gd name="connsiteY12132" fmla="*/ 77415 h 2191719"/>
              <a:gd name="connsiteX12133" fmla="*/ 1124328 w 2046803"/>
              <a:gd name="connsiteY12133" fmla="*/ 77739 h 2191719"/>
              <a:gd name="connsiteX12134" fmla="*/ 1124328 w 2046803"/>
              <a:gd name="connsiteY12134" fmla="*/ 78640 h 2191719"/>
              <a:gd name="connsiteX12135" fmla="*/ 1124869 w 2046803"/>
              <a:gd name="connsiteY12135" fmla="*/ 79181 h 2191719"/>
              <a:gd name="connsiteX12136" fmla="*/ 1126420 w 2046803"/>
              <a:gd name="connsiteY12136" fmla="*/ 77739 h 2191719"/>
              <a:gd name="connsiteX12137" fmla="*/ 1126420 w 2046803"/>
              <a:gd name="connsiteY12137" fmla="*/ 76117 h 2191719"/>
              <a:gd name="connsiteX12138" fmla="*/ 1126636 w 2046803"/>
              <a:gd name="connsiteY12138" fmla="*/ 76045 h 2191719"/>
              <a:gd name="connsiteX12139" fmla="*/ 1127285 w 2046803"/>
              <a:gd name="connsiteY12139" fmla="*/ 76045 h 2191719"/>
              <a:gd name="connsiteX12140" fmla="*/ 1127718 w 2046803"/>
              <a:gd name="connsiteY12140" fmla="*/ 75721 h 2191719"/>
              <a:gd name="connsiteX12141" fmla="*/ 1128763 w 2046803"/>
              <a:gd name="connsiteY12141" fmla="*/ 75721 h 2191719"/>
              <a:gd name="connsiteX12142" fmla="*/ 1128836 w 2046803"/>
              <a:gd name="connsiteY12142" fmla="*/ 75504 h 2191719"/>
              <a:gd name="connsiteX12143" fmla="*/ 1128944 w 2046803"/>
              <a:gd name="connsiteY12143" fmla="*/ 74892 h 2191719"/>
              <a:gd name="connsiteX12144" fmla="*/ 1130134 w 2046803"/>
              <a:gd name="connsiteY12144" fmla="*/ 73847 h 2191719"/>
              <a:gd name="connsiteX12145" fmla="*/ 1130891 w 2046803"/>
              <a:gd name="connsiteY12145" fmla="*/ 73847 h 2191719"/>
              <a:gd name="connsiteX12146" fmla="*/ 1131576 w 2046803"/>
              <a:gd name="connsiteY12146" fmla="*/ 74459 h 2191719"/>
              <a:gd name="connsiteX12147" fmla="*/ 1131901 w 2046803"/>
              <a:gd name="connsiteY12147" fmla="*/ 74459 h 2191719"/>
              <a:gd name="connsiteX12148" fmla="*/ 1132225 w 2046803"/>
              <a:gd name="connsiteY12148" fmla="*/ 74784 h 2191719"/>
              <a:gd name="connsiteX12149" fmla="*/ 1132658 w 2046803"/>
              <a:gd name="connsiteY12149" fmla="*/ 74459 h 2191719"/>
              <a:gd name="connsiteX12150" fmla="*/ 1134028 w 2046803"/>
              <a:gd name="connsiteY12150" fmla="*/ 74459 h 2191719"/>
              <a:gd name="connsiteX12151" fmla="*/ 1134965 w 2046803"/>
              <a:gd name="connsiteY12151" fmla="*/ 75216 h 2191719"/>
              <a:gd name="connsiteX12152" fmla="*/ 1134965 w 2046803"/>
              <a:gd name="connsiteY12152" fmla="*/ 75504 h 2191719"/>
              <a:gd name="connsiteX12153" fmla="*/ 1135831 w 2046803"/>
              <a:gd name="connsiteY12153" fmla="*/ 76333 h 2191719"/>
              <a:gd name="connsiteX12154" fmla="*/ 1136155 w 2046803"/>
              <a:gd name="connsiteY12154" fmla="*/ 76333 h 2191719"/>
              <a:gd name="connsiteX12155" fmla="*/ 1136552 w 2046803"/>
              <a:gd name="connsiteY12155" fmla="*/ 76550 h 2191719"/>
              <a:gd name="connsiteX12156" fmla="*/ 1137273 w 2046803"/>
              <a:gd name="connsiteY12156" fmla="*/ 76550 h 2191719"/>
              <a:gd name="connsiteX12157" fmla="*/ 1137598 w 2046803"/>
              <a:gd name="connsiteY12157" fmla="*/ 76874 h 2191719"/>
              <a:gd name="connsiteX12158" fmla="*/ 1138355 w 2046803"/>
              <a:gd name="connsiteY12158" fmla="*/ 76874 h 2191719"/>
              <a:gd name="connsiteX12159" fmla="*/ 1138679 w 2046803"/>
              <a:gd name="connsiteY12159" fmla="*/ 77198 h 2191719"/>
              <a:gd name="connsiteX12160" fmla="*/ 1139401 w 2046803"/>
              <a:gd name="connsiteY12160" fmla="*/ 77198 h 2191719"/>
              <a:gd name="connsiteX12161" fmla="*/ 1140987 w 2046803"/>
              <a:gd name="connsiteY12161" fmla="*/ 78640 h 2191719"/>
              <a:gd name="connsiteX12162" fmla="*/ 1140987 w 2046803"/>
              <a:gd name="connsiteY12162" fmla="*/ 78964 h 2191719"/>
              <a:gd name="connsiteX12163" fmla="*/ 1141312 w 2046803"/>
              <a:gd name="connsiteY12163" fmla="*/ 79181 h 2191719"/>
              <a:gd name="connsiteX12164" fmla="*/ 1141312 w 2046803"/>
              <a:gd name="connsiteY12164" fmla="*/ 79505 h 2191719"/>
              <a:gd name="connsiteX12165" fmla="*/ 1144160 w 2046803"/>
              <a:gd name="connsiteY12165" fmla="*/ 82028 h 2191719"/>
              <a:gd name="connsiteX12166" fmla="*/ 1144160 w 2046803"/>
              <a:gd name="connsiteY12166" fmla="*/ 82352 h 2191719"/>
              <a:gd name="connsiteX12167" fmla="*/ 1145170 w 2046803"/>
              <a:gd name="connsiteY12167" fmla="*/ 83253 h 2191719"/>
              <a:gd name="connsiteX12168" fmla="*/ 1145170 w 2046803"/>
              <a:gd name="connsiteY12168" fmla="*/ 83577 h 2191719"/>
              <a:gd name="connsiteX12169" fmla="*/ 1145603 w 2046803"/>
              <a:gd name="connsiteY12169" fmla="*/ 83902 h 2191719"/>
              <a:gd name="connsiteX12170" fmla="*/ 1145603 w 2046803"/>
              <a:gd name="connsiteY12170" fmla="*/ 84190 h 2191719"/>
              <a:gd name="connsiteX12171" fmla="*/ 1147910 w 2046803"/>
              <a:gd name="connsiteY12171" fmla="*/ 86208 h 2191719"/>
              <a:gd name="connsiteX12172" fmla="*/ 1148235 w 2046803"/>
              <a:gd name="connsiteY12172" fmla="*/ 86208 h 2191719"/>
              <a:gd name="connsiteX12173" fmla="*/ 1148559 w 2046803"/>
              <a:gd name="connsiteY12173" fmla="*/ 86533 h 2191719"/>
              <a:gd name="connsiteX12174" fmla="*/ 1149281 w 2046803"/>
              <a:gd name="connsiteY12174" fmla="*/ 86533 h 2191719"/>
              <a:gd name="connsiteX12175" fmla="*/ 1150326 w 2046803"/>
              <a:gd name="connsiteY12175" fmla="*/ 87434 h 2191719"/>
              <a:gd name="connsiteX12176" fmla="*/ 1150759 w 2046803"/>
              <a:gd name="connsiteY12176" fmla="*/ 87434 h 2191719"/>
              <a:gd name="connsiteX12177" fmla="*/ 1151083 w 2046803"/>
              <a:gd name="connsiteY12177" fmla="*/ 87109 h 2191719"/>
              <a:gd name="connsiteX12178" fmla="*/ 1151805 w 2046803"/>
              <a:gd name="connsiteY12178" fmla="*/ 87109 h 2191719"/>
              <a:gd name="connsiteX12179" fmla="*/ 1152021 w 2046803"/>
              <a:gd name="connsiteY12179" fmla="*/ 87218 h 2191719"/>
              <a:gd name="connsiteX12180" fmla="*/ 1151624 w 2046803"/>
              <a:gd name="connsiteY12180" fmla="*/ 87542 h 2191719"/>
              <a:gd name="connsiteX12181" fmla="*/ 1151624 w 2046803"/>
              <a:gd name="connsiteY12181" fmla="*/ 87866 h 2191719"/>
              <a:gd name="connsiteX12182" fmla="*/ 1151300 w 2046803"/>
              <a:gd name="connsiteY12182" fmla="*/ 88191 h 2191719"/>
              <a:gd name="connsiteX12183" fmla="*/ 1151805 w 2046803"/>
              <a:gd name="connsiteY12183" fmla="*/ 88731 h 2191719"/>
              <a:gd name="connsiteX12184" fmla="*/ 1152129 w 2046803"/>
              <a:gd name="connsiteY12184" fmla="*/ 88731 h 2191719"/>
              <a:gd name="connsiteX12185" fmla="*/ 1152309 w 2046803"/>
              <a:gd name="connsiteY12185" fmla="*/ 88839 h 2191719"/>
              <a:gd name="connsiteX12186" fmla="*/ 1152309 w 2046803"/>
              <a:gd name="connsiteY12186" fmla="*/ 89452 h 2191719"/>
              <a:gd name="connsiteX12187" fmla="*/ 1151805 w 2046803"/>
              <a:gd name="connsiteY12187" fmla="*/ 89849 h 2191719"/>
              <a:gd name="connsiteX12188" fmla="*/ 1151408 w 2046803"/>
              <a:gd name="connsiteY12188" fmla="*/ 89849 h 2191719"/>
              <a:gd name="connsiteX12189" fmla="*/ 1150975 w 2046803"/>
              <a:gd name="connsiteY12189" fmla="*/ 90389 h 2191719"/>
              <a:gd name="connsiteX12190" fmla="*/ 1150867 w 2046803"/>
              <a:gd name="connsiteY12190" fmla="*/ 91002 h 2191719"/>
              <a:gd name="connsiteX12191" fmla="*/ 1151300 w 2046803"/>
              <a:gd name="connsiteY12191" fmla="*/ 91326 h 2191719"/>
              <a:gd name="connsiteX12192" fmla="*/ 1151300 w 2046803"/>
              <a:gd name="connsiteY12192" fmla="*/ 91651 h 2191719"/>
              <a:gd name="connsiteX12193" fmla="*/ 1151624 w 2046803"/>
              <a:gd name="connsiteY12193" fmla="*/ 91975 h 2191719"/>
              <a:gd name="connsiteX12194" fmla="*/ 1151624 w 2046803"/>
              <a:gd name="connsiteY12194" fmla="*/ 92588 h 2191719"/>
              <a:gd name="connsiteX12195" fmla="*/ 1152634 w 2046803"/>
              <a:gd name="connsiteY12195" fmla="*/ 93417 h 2191719"/>
              <a:gd name="connsiteX12196" fmla="*/ 1152634 w 2046803"/>
              <a:gd name="connsiteY12196" fmla="*/ 94065 h 2191719"/>
              <a:gd name="connsiteX12197" fmla="*/ 1153067 w 2046803"/>
              <a:gd name="connsiteY12197" fmla="*/ 94390 h 2191719"/>
              <a:gd name="connsiteX12198" fmla="*/ 1153067 w 2046803"/>
              <a:gd name="connsiteY12198" fmla="*/ 95038 h 2191719"/>
              <a:gd name="connsiteX12199" fmla="*/ 1153391 w 2046803"/>
              <a:gd name="connsiteY12199" fmla="*/ 95327 h 2191719"/>
              <a:gd name="connsiteX12200" fmla="*/ 1153391 w 2046803"/>
              <a:gd name="connsiteY12200" fmla="*/ 95651 h 2191719"/>
              <a:gd name="connsiteX12201" fmla="*/ 1154870 w 2046803"/>
              <a:gd name="connsiteY12201" fmla="*/ 96912 h 2191719"/>
              <a:gd name="connsiteX12202" fmla="*/ 1154870 w 2046803"/>
              <a:gd name="connsiteY12202" fmla="*/ 97525 h 2191719"/>
              <a:gd name="connsiteX12203" fmla="*/ 1155627 w 2046803"/>
              <a:gd name="connsiteY12203" fmla="*/ 98174 h 2191719"/>
              <a:gd name="connsiteX12204" fmla="*/ 1155627 w 2046803"/>
              <a:gd name="connsiteY12204" fmla="*/ 98498 h 2191719"/>
              <a:gd name="connsiteX12205" fmla="*/ 1155915 w 2046803"/>
              <a:gd name="connsiteY12205" fmla="*/ 98787 h 2191719"/>
              <a:gd name="connsiteX12206" fmla="*/ 1155915 w 2046803"/>
              <a:gd name="connsiteY12206" fmla="*/ 99435 h 2191719"/>
              <a:gd name="connsiteX12207" fmla="*/ 1155735 w 2046803"/>
              <a:gd name="connsiteY12207" fmla="*/ 99507 h 2191719"/>
              <a:gd name="connsiteX12208" fmla="*/ 1154653 w 2046803"/>
              <a:gd name="connsiteY12208" fmla="*/ 99507 h 2191719"/>
              <a:gd name="connsiteX12209" fmla="*/ 1154329 w 2046803"/>
              <a:gd name="connsiteY12209" fmla="*/ 99219 h 2191719"/>
              <a:gd name="connsiteX12210" fmla="*/ 1153860 w 2046803"/>
              <a:gd name="connsiteY12210" fmla="*/ 99724 h 2191719"/>
              <a:gd name="connsiteX12211" fmla="*/ 1153860 w 2046803"/>
              <a:gd name="connsiteY12211" fmla="*/ 100048 h 2191719"/>
              <a:gd name="connsiteX12212" fmla="*/ 1153499 w 2046803"/>
              <a:gd name="connsiteY12212" fmla="*/ 100372 h 2191719"/>
              <a:gd name="connsiteX12213" fmla="*/ 1153499 w 2046803"/>
              <a:gd name="connsiteY12213" fmla="*/ 101814 h 2191719"/>
              <a:gd name="connsiteX12214" fmla="*/ 1153103 w 2046803"/>
              <a:gd name="connsiteY12214" fmla="*/ 102246 h 2191719"/>
              <a:gd name="connsiteX12215" fmla="*/ 1153103 w 2046803"/>
              <a:gd name="connsiteY12215" fmla="*/ 102787 h 2191719"/>
              <a:gd name="connsiteX12216" fmla="*/ 1152778 w 2046803"/>
              <a:gd name="connsiteY12216" fmla="*/ 103111 h 2191719"/>
              <a:gd name="connsiteX12217" fmla="*/ 1152778 w 2046803"/>
              <a:gd name="connsiteY12217" fmla="*/ 103436 h 2191719"/>
              <a:gd name="connsiteX12218" fmla="*/ 1152454 w 2046803"/>
              <a:gd name="connsiteY12218" fmla="*/ 103724 h 2191719"/>
              <a:gd name="connsiteX12219" fmla="*/ 1152562 w 2046803"/>
              <a:gd name="connsiteY12219" fmla="*/ 103940 h 2191719"/>
              <a:gd name="connsiteX12220" fmla="*/ 1152995 w 2046803"/>
              <a:gd name="connsiteY12220" fmla="*/ 103940 h 2191719"/>
              <a:gd name="connsiteX12221" fmla="*/ 1153067 w 2046803"/>
              <a:gd name="connsiteY12221" fmla="*/ 104012 h 2191719"/>
              <a:gd name="connsiteX12222" fmla="*/ 1153067 w 2046803"/>
              <a:gd name="connsiteY12222" fmla="*/ 104661 h 2191719"/>
              <a:gd name="connsiteX12223" fmla="*/ 1153499 w 2046803"/>
              <a:gd name="connsiteY12223" fmla="*/ 104985 h 2191719"/>
              <a:gd name="connsiteX12224" fmla="*/ 1153499 w 2046803"/>
              <a:gd name="connsiteY12224" fmla="*/ 105634 h 2191719"/>
              <a:gd name="connsiteX12225" fmla="*/ 1153824 w 2046803"/>
              <a:gd name="connsiteY12225" fmla="*/ 105922 h 2191719"/>
              <a:gd name="connsiteX12226" fmla="*/ 1153824 w 2046803"/>
              <a:gd name="connsiteY12226" fmla="*/ 106247 h 2191719"/>
              <a:gd name="connsiteX12227" fmla="*/ 1154545 w 2046803"/>
              <a:gd name="connsiteY12227" fmla="*/ 106860 h 2191719"/>
              <a:gd name="connsiteX12228" fmla="*/ 1154545 w 2046803"/>
              <a:gd name="connsiteY12228" fmla="*/ 107184 h 2191719"/>
              <a:gd name="connsiteX12229" fmla="*/ 1155410 w 2046803"/>
              <a:gd name="connsiteY12229" fmla="*/ 107941 h 2191719"/>
              <a:gd name="connsiteX12230" fmla="*/ 1156456 w 2046803"/>
              <a:gd name="connsiteY12230" fmla="*/ 107941 h 2191719"/>
              <a:gd name="connsiteX12231" fmla="*/ 1157069 w 2046803"/>
              <a:gd name="connsiteY12231" fmla="*/ 108445 h 2191719"/>
              <a:gd name="connsiteX12232" fmla="*/ 1157069 w 2046803"/>
              <a:gd name="connsiteY12232" fmla="*/ 108770 h 2191719"/>
              <a:gd name="connsiteX12233" fmla="*/ 1156672 w 2046803"/>
              <a:gd name="connsiteY12233" fmla="*/ 109094 h 2191719"/>
              <a:gd name="connsiteX12234" fmla="*/ 1156672 w 2046803"/>
              <a:gd name="connsiteY12234" fmla="*/ 109707 h 2191719"/>
              <a:gd name="connsiteX12235" fmla="*/ 1156889 w 2046803"/>
              <a:gd name="connsiteY12235" fmla="*/ 109815 h 2191719"/>
              <a:gd name="connsiteX12236" fmla="*/ 1157610 w 2046803"/>
              <a:gd name="connsiteY12236" fmla="*/ 109815 h 2191719"/>
              <a:gd name="connsiteX12237" fmla="*/ 1158439 w 2046803"/>
              <a:gd name="connsiteY12237" fmla="*/ 110536 h 2191719"/>
              <a:gd name="connsiteX12238" fmla="*/ 1158439 w 2046803"/>
              <a:gd name="connsiteY12238" fmla="*/ 110860 h 2191719"/>
              <a:gd name="connsiteX12239" fmla="*/ 1158151 w 2046803"/>
              <a:gd name="connsiteY12239" fmla="*/ 111148 h 2191719"/>
              <a:gd name="connsiteX12240" fmla="*/ 1158151 w 2046803"/>
              <a:gd name="connsiteY12240" fmla="*/ 111473 h 2191719"/>
              <a:gd name="connsiteX12241" fmla="*/ 1157394 w 2046803"/>
              <a:gd name="connsiteY12241" fmla="*/ 112085 h 2191719"/>
              <a:gd name="connsiteX12242" fmla="*/ 1157394 w 2046803"/>
              <a:gd name="connsiteY12242" fmla="*/ 112410 h 2191719"/>
              <a:gd name="connsiteX12243" fmla="*/ 1157069 w 2046803"/>
              <a:gd name="connsiteY12243" fmla="*/ 112734 h 2191719"/>
              <a:gd name="connsiteX12244" fmla="*/ 1157069 w 2046803"/>
              <a:gd name="connsiteY12244" fmla="*/ 113671 h 2191719"/>
              <a:gd name="connsiteX12245" fmla="*/ 1157826 w 2046803"/>
              <a:gd name="connsiteY12245" fmla="*/ 114284 h 2191719"/>
              <a:gd name="connsiteX12246" fmla="*/ 1157826 w 2046803"/>
              <a:gd name="connsiteY12246" fmla="*/ 115906 h 2191719"/>
              <a:gd name="connsiteX12247" fmla="*/ 1157394 w 2046803"/>
              <a:gd name="connsiteY12247" fmla="*/ 116194 h 2191719"/>
              <a:gd name="connsiteX12248" fmla="*/ 1157502 w 2046803"/>
              <a:gd name="connsiteY12248" fmla="*/ 118428 h 2191719"/>
              <a:gd name="connsiteX12249" fmla="*/ 1158151 w 2046803"/>
              <a:gd name="connsiteY12249" fmla="*/ 119041 h 2191719"/>
              <a:gd name="connsiteX12250" fmla="*/ 1158151 w 2046803"/>
              <a:gd name="connsiteY12250" fmla="*/ 119582 h 2191719"/>
              <a:gd name="connsiteX12251" fmla="*/ 1158656 w 2046803"/>
              <a:gd name="connsiteY12251" fmla="*/ 120086 h 2191719"/>
              <a:gd name="connsiteX12252" fmla="*/ 1159701 w 2046803"/>
              <a:gd name="connsiteY12252" fmla="*/ 120086 h 2191719"/>
              <a:gd name="connsiteX12253" fmla="*/ 1160134 w 2046803"/>
              <a:gd name="connsiteY12253" fmla="*/ 120411 h 2191719"/>
              <a:gd name="connsiteX12254" fmla="*/ 1160459 w 2046803"/>
              <a:gd name="connsiteY12254" fmla="*/ 120411 h 2191719"/>
              <a:gd name="connsiteX12255" fmla="*/ 1161504 w 2046803"/>
              <a:gd name="connsiteY12255" fmla="*/ 121348 h 2191719"/>
              <a:gd name="connsiteX12256" fmla="*/ 1161937 w 2046803"/>
              <a:gd name="connsiteY12256" fmla="*/ 121023 h 2191719"/>
              <a:gd name="connsiteX12257" fmla="*/ 1162550 w 2046803"/>
              <a:gd name="connsiteY12257" fmla="*/ 121023 h 2191719"/>
              <a:gd name="connsiteX12258" fmla="*/ 1162766 w 2046803"/>
              <a:gd name="connsiteY12258" fmla="*/ 121132 h 2191719"/>
              <a:gd name="connsiteX12259" fmla="*/ 1162766 w 2046803"/>
              <a:gd name="connsiteY12259" fmla="*/ 121456 h 2191719"/>
              <a:gd name="connsiteX12260" fmla="*/ 1162442 w 2046803"/>
              <a:gd name="connsiteY12260" fmla="*/ 121780 h 2191719"/>
              <a:gd name="connsiteX12261" fmla="*/ 1162442 w 2046803"/>
              <a:gd name="connsiteY12261" fmla="*/ 122105 h 2191719"/>
              <a:gd name="connsiteX12262" fmla="*/ 1162766 w 2046803"/>
              <a:gd name="connsiteY12262" fmla="*/ 122393 h 2191719"/>
              <a:gd name="connsiteX12263" fmla="*/ 1162766 w 2046803"/>
              <a:gd name="connsiteY12263" fmla="*/ 123330 h 2191719"/>
              <a:gd name="connsiteX12264" fmla="*/ 1162442 w 2046803"/>
              <a:gd name="connsiteY12264" fmla="*/ 123654 h 2191719"/>
              <a:gd name="connsiteX12265" fmla="*/ 1162442 w 2046803"/>
              <a:gd name="connsiteY12265" fmla="*/ 124303 h 2191719"/>
              <a:gd name="connsiteX12266" fmla="*/ 1162117 w 2046803"/>
              <a:gd name="connsiteY12266" fmla="*/ 124627 h 2191719"/>
              <a:gd name="connsiteX12267" fmla="*/ 1162117 w 2046803"/>
              <a:gd name="connsiteY12267" fmla="*/ 125528 h 2191719"/>
              <a:gd name="connsiteX12268" fmla="*/ 1162442 w 2046803"/>
              <a:gd name="connsiteY12268" fmla="*/ 125853 h 2191719"/>
              <a:gd name="connsiteX12269" fmla="*/ 1162442 w 2046803"/>
              <a:gd name="connsiteY12269" fmla="*/ 128916 h 2191719"/>
              <a:gd name="connsiteX12270" fmla="*/ 1162874 w 2046803"/>
              <a:gd name="connsiteY12270" fmla="*/ 129205 h 2191719"/>
              <a:gd name="connsiteX12271" fmla="*/ 1162874 w 2046803"/>
              <a:gd name="connsiteY12271" fmla="*/ 131403 h 2191719"/>
              <a:gd name="connsiteX12272" fmla="*/ 1163163 w 2046803"/>
              <a:gd name="connsiteY12272" fmla="*/ 131691 h 2191719"/>
              <a:gd name="connsiteX12273" fmla="*/ 1163163 w 2046803"/>
              <a:gd name="connsiteY12273" fmla="*/ 132016 h 2191719"/>
              <a:gd name="connsiteX12274" fmla="*/ 1163596 w 2046803"/>
              <a:gd name="connsiteY12274" fmla="*/ 132340 h 2191719"/>
              <a:gd name="connsiteX12275" fmla="*/ 1163596 w 2046803"/>
              <a:gd name="connsiteY12275" fmla="*/ 132989 h 2191719"/>
              <a:gd name="connsiteX12276" fmla="*/ 1163415 w 2046803"/>
              <a:gd name="connsiteY12276" fmla="*/ 133097 h 2191719"/>
              <a:gd name="connsiteX12277" fmla="*/ 1163091 w 2046803"/>
              <a:gd name="connsiteY12277" fmla="*/ 133097 h 2191719"/>
              <a:gd name="connsiteX12278" fmla="*/ 1162874 w 2046803"/>
              <a:gd name="connsiteY12278" fmla="*/ 133277 h 2191719"/>
              <a:gd name="connsiteX12279" fmla="*/ 1162874 w 2046803"/>
              <a:gd name="connsiteY12279" fmla="*/ 135692 h 2191719"/>
              <a:gd name="connsiteX12280" fmla="*/ 1163163 w 2046803"/>
              <a:gd name="connsiteY12280" fmla="*/ 136124 h 2191719"/>
              <a:gd name="connsiteX12281" fmla="*/ 1163163 w 2046803"/>
              <a:gd name="connsiteY12281" fmla="*/ 136341 h 2191719"/>
              <a:gd name="connsiteX12282" fmla="*/ 1163596 w 2046803"/>
              <a:gd name="connsiteY12282" fmla="*/ 136665 h 2191719"/>
              <a:gd name="connsiteX12283" fmla="*/ 1163596 w 2046803"/>
              <a:gd name="connsiteY12283" fmla="*/ 136989 h 2191719"/>
              <a:gd name="connsiteX12284" fmla="*/ 1163956 w 2046803"/>
              <a:gd name="connsiteY12284" fmla="*/ 137314 h 2191719"/>
              <a:gd name="connsiteX12285" fmla="*/ 1163956 w 2046803"/>
              <a:gd name="connsiteY12285" fmla="*/ 138215 h 2191719"/>
              <a:gd name="connsiteX12286" fmla="*/ 1163596 w 2046803"/>
              <a:gd name="connsiteY12286" fmla="*/ 138539 h 2191719"/>
              <a:gd name="connsiteX12287" fmla="*/ 1163596 w 2046803"/>
              <a:gd name="connsiteY12287" fmla="*/ 139188 h 2191719"/>
              <a:gd name="connsiteX12288" fmla="*/ 1162550 w 2046803"/>
              <a:gd name="connsiteY12288" fmla="*/ 140125 h 2191719"/>
              <a:gd name="connsiteX12289" fmla="*/ 1162550 w 2046803"/>
              <a:gd name="connsiteY12289" fmla="*/ 141386 h 2191719"/>
              <a:gd name="connsiteX12290" fmla="*/ 1163307 w 2046803"/>
              <a:gd name="connsiteY12290" fmla="*/ 141999 h 2191719"/>
              <a:gd name="connsiteX12291" fmla="*/ 1163307 w 2046803"/>
              <a:gd name="connsiteY12291" fmla="*/ 142323 h 2191719"/>
              <a:gd name="connsiteX12292" fmla="*/ 1163632 w 2046803"/>
              <a:gd name="connsiteY12292" fmla="*/ 142648 h 2191719"/>
              <a:gd name="connsiteX12293" fmla="*/ 1163632 w 2046803"/>
              <a:gd name="connsiteY12293" fmla="*/ 142972 h 2191719"/>
              <a:gd name="connsiteX12294" fmla="*/ 1163848 w 2046803"/>
              <a:gd name="connsiteY12294" fmla="*/ 143080 h 2191719"/>
              <a:gd name="connsiteX12295" fmla="*/ 1164136 w 2046803"/>
              <a:gd name="connsiteY12295" fmla="*/ 143080 h 2191719"/>
              <a:gd name="connsiteX12296" fmla="*/ 1164569 w 2046803"/>
              <a:gd name="connsiteY12296" fmla="*/ 143368 h 2191719"/>
              <a:gd name="connsiteX12297" fmla="*/ 1165615 w 2046803"/>
              <a:gd name="connsiteY12297" fmla="*/ 143368 h 2191719"/>
              <a:gd name="connsiteX12298" fmla="*/ 1165723 w 2046803"/>
              <a:gd name="connsiteY12298" fmla="*/ 143585 h 2191719"/>
              <a:gd name="connsiteX12299" fmla="*/ 1165831 w 2046803"/>
              <a:gd name="connsiteY12299" fmla="*/ 146288 h 2191719"/>
              <a:gd name="connsiteX12300" fmla="*/ 1165399 w 2046803"/>
              <a:gd name="connsiteY12300" fmla="*/ 146612 h 2191719"/>
              <a:gd name="connsiteX12301" fmla="*/ 1165399 w 2046803"/>
              <a:gd name="connsiteY12301" fmla="*/ 148198 h 2191719"/>
              <a:gd name="connsiteX12302" fmla="*/ 1165074 w 2046803"/>
              <a:gd name="connsiteY12302" fmla="*/ 148522 h 2191719"/>
              <a:gd name="connsiteX12303" fmla="*/ 1165074 w 2046803"/>
              <a:gd name="connsiteY12303" fmla="*/ 149784 h 2191719"/>
              <a:gd name="connsiteX12304" fmla="*/ 1165399 w 2046803"/>
              <a:gd name="connsiteY12304" fmla="*/ 150072 h 2191719"/>
              <a:gd name="connsiteX12305" fmla="*/ 1165507 w 2046803"/>
              <a:gd name="connsiteY12305" fmla="*/ 151982 h 2191719"/>
              <a:gd name="connsiteX12306" fmla="*/ 1165831 w 2046803"/>
              <a:gd name="connsiteY12306" fmla="*/ 152270 h 2191719"/>
              <a:gd name="connsiteX12307" fmla="*/ 1165831 w 2046803"/>
              <a:gd name="connsiteY12307" fmla="*/ 152919 h 2191719"/>
              <a:gd name="connsiteX12308" fmla="*/ 1164858 w 2046803"/>
              <a:gd name="connsiteY12308" fmla="*/ 153676 h 2191719"/>
              <a:gd name="connsiteX12309" fmla="*/ 1163812 w 2046803"/>
              <a:gd name="connsiteY12309" fmla="*/ 153676 h 2191719"/>
              <a:gd name="connsiteX12310" fmla="*/ 1162983 w 2046803"/>
              <a:gd name="connsiteY12310" fmla="*/ 154361 h 2191719"/>
              <a:gd name="connsiteX12311" fmla="*/ 1162983 w 2046803"/>
              <a:gd name="connsiteY12311" fmla="*/ 154793 h 2191719"/>
              <a:gd name="connsiteX12312" fmla="*/ 1162658 w 2046803"/>
              <a:gd name="connsiteY12312" fmla="*/ 155118 h 2191719"/>
              <a:gd name="connsiteX12313" fmla="*/ 1162658 w 2046803"/>
              <a:gd name="connsiteY12313" fmla="*/ 155442 h 2191719"/>
              <a:gd name="connsiteX12314" fmla="*/ 1162225 w 2046803"/>
              <a:gd name="connsiteY12314" fmla="*/ 155766 h 2191719"/>
              <a:gd name="connsiteX12315" fmla="*/ 1162225 w 2046803"/>
              <a:gd name="connsiteY12315" fmla="*/ 156884 h 2191719"/>
              <a:gd name="connsiteX12316" fmla="*/ 1161937 w 2046803"/>
              <a:gd name="connsiteY12316" fmla="*/ 157208 h 2191719"/>
              <a:gd name="connsiteX12317" fmla="*/ 1161937 w 2046803"/>
              <a:gd name="connsiteY12317" fmla="*/ 157857 h 2191719"/>
              <a:gd name="connsiteX12318" fmla="*/ 1160134 w 2046803"/>
              <a:gd name="connsiteY12318" fmla="*/ 159442 h 2191719"/>
              <a:gd name="connsiteX12319" fmla="*/ 1160134 w 2046803"/>
              <a:gd name="connsiteY12319" fmla="*/ 159731 h 2191719"/>
              <a:gd name="connsiteX12320" fmla="*/ 1158980 w 2046803"/>
              <a:gd name="connsiteY12320" fmla="*/ 160848 h 2191719"/>
              <a:gd name="connsiteX12321" fmla="*/ 1157790 w 2046803"/>
              <a:gd name="connsiteY12321" fmla="*/ 160848 h 2191719"/>
              <a:gd name="connsiteX12322" fmla="*/ 1157502 w 2046803"/>
              <a:gd name="connsiteY12322" fmla="*/ 160560 h 2191719"/>
              <a:gd name="connsiteX12323" fmla="*/ 1157177 w 2046803"/>
              <a:gd name="connsiteY12323" fmla="*/ 160560 h 2191719"/>
              <a:gd name="connsiteX12324" fmla="*/ 1156997 w 2046803"/>
              <a:gd name="connsiteY12324" fmla="*/ 160343 h 2191719"/>
              <a:gd name="connsiteX12325" fmla="*/ 1156997 w 2046803"/>
              <a:gd name="connsiteY12325" fmla="*/ 159731 h 2191719"/>
              <a:gd name="connsiteX12326" fmla="*/ 1156781 w 2046803"/>
              <a:gd name="connsiteY12326" fmla="*/ 159623 h 2191719"/>
              <a:gd name="connsiteX12327" fmla="*/ 1156456 w 2046803"/>
              <a:gd name="connsiteY12327" fmla="*/ 159623 h 2191719"/>
              <a:gd name="connsiteX12328" fmla="*/ 1156240 w 2046803"/>
              <a:gd name="connsiteY12328" fmla="*/ 159731 h 2191719"/>
              <a:gd name="connsiteX12329" fmla="*/ 1156240 w 2046803"/>
              <a:gd name="connsiteY12329" fmla="*/ 160343 h 2191719"/>
              <a:gd name="connsiteX12330" fmla="*/ 1157285 w 2046803"/>
              <a:gd name="connsiteY12330" fmla="*/ 161280 h 2191719"/>
              <a:gd name="connsiteX12331" fmla="*/ 1157394 w 2046803"/>
              <a:gd name="connsiteY12331" fmla="*/ 162542 h 2191719"/>
              <a:gd name="connsiteX12332" fmla="*/ 1157502 w 2046803"/>
              <a:gd name="connsiteY12332" fmla="*/ 162722 h 2191719"/>
              <a:gd name="connsiteX12333" fmla="*/ 1157790 w 2046803"/>
              <a:gd name="connsiteY12333" fmla="*/ 162650 h 2191719"/>
              <a:gd name="connsiteX12334" fmla="*/ 1158007 w 2046803"/>
              <a:gd name="connsiteY12334" fmla="*/ 162542 h 2191719"/>
              <a:gd name="connsiteX12335" fmla="*/ 1158007 w 2046803"/>
              <a:gd name="connsiteY12335" fmla="*/ 161605 h 2191719"/>
              <a:gd name="connsiteX12336" fmla="*/ 1158223 w 2046803"/>
              <a:gd name="connsiteY12336" fmla="*/ 161497 h 2191719"/>
              <a:gd name="connsiteX12337" fmla="*/ 1158872 w 2046803"/>
              <a:gd name="connsiteY12337" fmla="*/ 161497 h 2191719"/>
              <a:gd name="connsiteX12338" fmla="*/ 1159088 w 2046803"/>
              <a:gd name="connsiteY12338" fmla="*/ 161605 h 2191719"/>
              <a:gd name="connsiteX12339" fmla="*/ 1159088 w 2046803"/>
              <a:gd name="connsiteY12339" fmla="*/ 161929 h 2191719"/>
              <a:gd name="connsiteX12340" fmla="*/ 1159485 w 2046803"/>
              <a:gd name="connsiteY12340" fmla="*/ 162254 h 2191719"/>
              <a:gd name="connsiteX12341" fmla="*/ 1159485 w 2046803"/>
              <a:gd name="connsiteY12341" fmla="*/ 164452 h 2191719"/>
              <a:gd name="connsiteX12342" fmla="*/ 1159773 w 2046803"/>
              <a:gd name="connsiteY12342" fmla="*/ 164776 h 2191719"/>
              <a:gd name="connsiteX12343" fmla="*/ 1159773 w 2046803"/>
              <a:gd name="connsiteY12343" fmla="*/ 166002 h 2191719"/>
              <a:gd name="connsiteX12344" fmla="*/ 1160206 w 2046803"/>
              <a:gd name="connsiteY12344" fmla="*/ 166218 h 2191719"/>
              <a:gd name="connsiteX12345" fmla="*/ 1160206 w 2046803"/>
              <a:gd name="connsiteY12345" fmla="*/ 168092 h 2191719"/>
              <a:gd name="connsiteX12346" fmla="*/ 1160531 w 2046803"/>
              <a:gd name="connsiteY12346" fmla="*/ 168416 h 2191719"/>
              <a:gd name="connsiteX12347" fmla="*/ 1160531 w 2046803"/>
              <a:gd name="connsiteY12347" fmla="*/ 168741 h 2191719"/>
              <a:gd name="connsiteX12348" fmla="*/ 1161288 w 2046803"/>
              <a:gd name="connsiteY12348" fmla="*/ 169353 h 2191719"/>
              <a:gd name="connsiteX12349" fmla="*/ 1160855 w 2046803"/>
              <a:gd name="connsiteY12349" fmla="*/ 169678 h 2191719"/>
              <a:gd name="connsiteX12350" fmla="*/ 1160963 w 2046803"/>
              <a:gd name="connsiteY12350" fmla="*/ 170002 h 2191719"/>
              <a:gd name="connsiteX12351" fmla="*/ 1160531 w 2046803"/>
              <a:gd name="connsiteY12351" fmla="*/ 170291 h 2191719"/>
              <a:gd name="connsiteX12352" fmla="*/ 1160963 w 2046803"/>
              <a:gd name="connsiteY12352" fmla="*/ 170615 h 2191719"/>
              <a:gd name="connsiteX12353" fmla="*/ 1160963 w 2046803"/>
              <a:gd name="connsiteY12353" fmla="*/ 170975 h 2191719"/>
              <a:gd name="connsiteX12354" fmla="*/ 1161288 w 2046803"/>
              <a:gd name="connsiteY12354" fmla="*/ 171228 h 2191719"/>
              <a:gd name="connsiteX12355" fmla="*/ 1161288 w 2046803"/>
              <a:gd name="connsiteY12355" fmla="*/ 171876 h 2191719"/>
              <a:gd name="connsiteX12356" fmla="*/ 1161612 w 2046803"/>
              <a:gd name="connsiteY12356" fmla="*/ 172201 h 2191719"/>
              <a:gd name="connsiteX12357" fmla="*/ 1161612 w 2046803"/>
              <a:gd name="connsiteY12357" fmla="*/ 172849 h 2191719"/>
              <a:gd name="connsiteX12358" fmla="*/ 1162045 w 2046803"/>
              <a:gd name="connsiteY12358" fmla="*/ 173174 h 2191719"/>
              <a:gd name="connsiteX12359" fmla="*/ 1162045 w 2046803"/>
              <a:gd name="connsiteY12359" fmla="*/ 173786 h 2191719"/>
              <a:gd name="connsiteX12360" fmla="*/ 1162298 w 2046803"/>
              <a:gd name="connsiteY12360" fmla="*/ 174111 h 2191719"/>
              <a:gd name="connsiteX12361" fmla="*/ 1162298 w 2046803"/>
              <a:gd name="connsiteY12361" fmla="*/ 174435 h 2191719"/>
              <a:gd name="connsiteX12362" fmla="*/ 1162730 w 2046803"/>
              <a:gd name="connsiteY12362" fmla="*/ 174615 h 2191719"/>
              <a:gd name="connsiteX12363" fmla="*/ 1162730 w 2046803"/>
              <a:gd name="connsiteY12363" fmla="*/ 174940 h 2191719"/>
              <a:gd name="connsiteX12364" fmla="*/ 1163055 w 2046803"/>
              <a:gd name="connsiteY12364" fmla="*/ 175264 h 2191719"/>
              <a:gd name="connsiteX12365" fmla="*/ 1163055 w 2046803"/>
              <a:gd name="connsiteY12365" fmla="*/ 175552 h 2191719"/>
              <a:gd name="connsiteX12366" fmla="*/ 1163487 w 2046803"/>
              <a:gd name="connsiteY12366" fmla="*/ 175877 h 2191719"/>
              <a:gd name="connsiteX12367" fmla="*/ 1163487 w 2046803"/>
              <a:gd name="connsiteY12367" fmla="*/ 176201 h 2191719"/>
              <a:gd name="connsiteX12368" fmla="*/ 1163812 w 2046803"/>
              <a:gd name="connsiteY12368" fmla="*/ 176525 h 2191719"/>
              <a:gd name="connsiteX12369" fmla="*/ 1163812 w 2046803"/>
              <a:gd name="connsiteY12369" fmla="*/ 176850 h 2191719"/>
              <a:gd name="connsiteX12370" fmla="*/ 1164136 w 2046803"/>
              <a:gd name="connsiteY12370" fmla="*/ 177174 h 2191719"/>
              <a:gd name="connsiteX12371" fmla="*/ 1164245 w 2046803"/>
              <a:gd name="connsiteY12371" fmla="*/ 177463 h 2191719"/>
              <a:gd name="connsiteX12372" fmla="*/ 1165074 w 2046803"/>
              <a:gd name="connsiteY12372" fmla="*/ 178219 h 2191719"/>
              <a:gd name="connsiteX12373" fmla="*/ 1167598 w 2046803"/>
              <a:gd name="connsiteY12373" fmla="*/ 178219 h 2191719"/>
              <a:gd name="connsiteX12374" fmla="*/ 1167670 w 2046803"/>
              <a:gd name="connsiteY12374" fmla="*/ 178400 h 2191719"/>
              <a:gd name="connsiteX12375" fmla="*/ 1167670 w 2046803"/>
              <a:gd name="connsiteY12375" fmla="*/ 178724 h 2191719"/>
              <a:gd name="connsiteX12376" fmla="*/ 1167598 w 2046803"/>
              <a:gd name="connsiteY12376" fmla="*/ 178832 h 2191719"/>
              <a:gd name="connsiteX12377" fmla="*/ 1164028 w 2046803"/>
              <a:gd name="connsiteY12377" fmla="*/ 178832 h 2191719"/>
              <a:gd name="connsiteX12378" fmla="*/ 1162730 w 2046803"/>
              <a:gd name="connsiteY12378" fmla="*/ 177787 h 2191719"/>
              <a:gd name="connsiteX12379" fmla="*/ 1162730 w 2046803"/>
              <a:gd name="connsiteY12379" fmla="*/ 177463 h 2191719"/>
              <a:gd name="connsiteX12380" fmla="*/ 1162406 w 2046803"/>
              <a:gd name="connsiteY12380" fmla="*/ 177174 h 2191719"/>
              <a:gd name="connsiteX12381" fmla="*/ 1162406 w 2046803"/>
              <a:gd name="connsiteY12381" fmla="*/ 176525 h 2191719"/>
              <a:gd name="connsiteX12382" fmla="*/ 1162045 w 2046803"/>
              <a:gd name="connsiteY12382" fmla="*/ 176201 h 2191719"/>
              <a:gd name="connsiteX12383" fmla="*/ 1162045 w 2046803"/>
              <a:gd name="connsiteY12383" fmla="*/ 175877 h 2191719"/>
              <a:gd name="connsiteX12384" fmla="*/ 1161721 w 2046803"/>
              <a:gd name="connsiteY12384" fmla="*/ 175552 h 2191719"/>
              <a:gd name="connsiteX12385" fmla="*/ 1161721 w 2046803"/>
              <a:gd name="connsiteY12385" fmla="*/ 175264 h 2191719"/>
              <a:gd name="connsiteX12386" fmla="*/ 1161504 w 2046803"/>
              <a:gd name="connsiteY12386" fmla="*/ 175156 h 2191719"/>
              <a:gd name="connsiteX12387" fmla="*/ 1161288 w 2046803"/>
              <a:gd name="connsiteY12387" fmla="*/ 175264 h 2191719"/>
              <a:gd name="connsiteX12388" fmla="*/ 1161288 w 2046803"/>
              <a:gd name="connsiteY12388" fmla="*/ 176201 h 2191719"/>
              <a:gd name="connsiteX12389" fmla="*/ 1161721 w 2046803"/>
              <a:gd name="connsiteY12389" fmla="*/ 176525 h 2191719"/>
              <a:gd name="connsiteX12390" fmla="*/ 1161721 w 2046803"/>
              <a:gd name="connsiteY12390" fmla="*/ 176850 h 2191719"/>
              <a:gd name="connsiteX12391" fmla="*/ 1161504 w 2046803"/>
              <a:gd name="connsiteY12391" fmla="*/ 177066 h 2191719"/>
              <a:gd name="connsiteX12392" fmla="*/ 1161180 w 2046803"/>
              <a:gd name="connsiteY12392" fmla="*/ 177066 h 2191719"/>
              <a:gd name="connsiteX12393" fmla="*/ 1160747 w 2046803"/>
              <a:gd name="connsiteY12393" fmla="*/ 176742 h 2191719"/>
              <a:gd name="connsiteX12394" fmla="*/ 1160422 w 2046803"/>
              <a:gd name="connsiteY12394" fmla="*/ 176742 h 2191719"/>
              <a:gd name="connsiteX12395" fmla="*/ 1159377 w 2046803"/>
              <a:gd name="connsiteY12395" fmla="*/ 175769 h 2191719"/>
              <a:gd name="connsiteX12396" fmla="*/ 1159197 w 2046803"/>
              <a:gd name="connsiteY12396" fmla="*/ 175985 h 2191719"/>
              <a:gd name="connsiteX12397" fmla="*/ 1159197 w 2046803"/>
              <a:gd name="connsiteY12397" fmla="*/ 176201 h 2191719"/>
              <a:gd name="connsiteX12398" fmla="*/ 1160422 w 2046803"/>
              <a:gd name="connsiteY12398" fmla="*/ 177390 h 2191719"/>
              <a:gd name="connsiteX12399" fmla="*/ 1160747 w 2046803"/>
              <a:gd name="connsiteY12399" fmla="*/ 177390 h 2191719"/>
              <a:gd name="connsiteX12400" fmla="*/ 1161180 w 2046803"/>
              <a:gd name="connsiteY12400" fmla="*/ 177679 h 2191719"/>
              <a:gd name="connsiteX12401" fmla="*/ 1161504 w 2046803"/>
              <a:gd name="connsiteY12401" fmla="*/ 177679 h 2191719"/>
              <a:gd name="connsiteX12402" fmla="*/ 1162550 w 2046803"/>
              <a:gd name="connsiteY12402" fmla="*/ 178508 h 2191719"/>
              <a:gd name="connsiteX12403" fmla="*/ 1162947 w 2046803"/>
              <a:gd name="connsiteY12403" fmla="*/ 178508 h 2191719"/>
              <a:gd name="connsiteX12404" fmla="*/ 1163596 w 2046803"/>
              <a:gd name="connsiteY12404" fmla="*/ 179156 h 2191719"/>
              <a:gd name="connsiteX12405" fmla="*/ 1164028 w 2046803"/>
              <a:gd name="connsiteY12405" fmla="*/ 179265 h 2191719"/>
              <a:gd name="connsiteX12406" fmla="*/ 1164245 w 2046803"/>
              <a:gd name="connsiteY12406" fmla="*/ 179373 h 2191719"/>
              <a:gd name="connsiteX12407" fmla="*/ 1163812 w 2046803"/>
              <a:gd name="connsiteY12407" fmla="*/ 179661 h 2191719"/>
              <a:gd name="connsiteX12408" fmla="*/ 1163812 w 2046803"/>
              <a:gd name="connsiteY12408" fmla="*/ 179985 h 2191719"/>
              <a:gd name="connsiteX12409" fmla="*/ 1164028 w 2046803"/>
              <a:gd name="connsiteY12409" fmla="*/ 180093 h 2191719"/>
              <a:gd name="connsiteX12410" fmla="*/ 1164353 w 2046803"/>
              <a:gd name="connsiteY12410" fmla="*/ 180093 h 2191719"/>
              <a:gd name="connsiteX12411" fmla="*/ 1165074 w 2046803"/>
              <a:gd name="connsiteY12411" fmla="*/ 179481 h 2191719"/>
              <a:gd name="connsiteX12412" fmla="*/ 1167165 w 2046803"/>
              <a:gd name="connsiteY12412" fmla="*/ 179481 h 2191719"/>
              <a:gd name="connsiteX12413" fmla="*/ 1168463 w 2046803"/>
              <a:gd name="connsiteY12413" fmla="*/ 180598 h 2191719"/>
              <a:gd name="connsiteX12414" fmla="*/ 1168463 w 2046803"/>
              <a:gd name="connsiteY12414" fmla="*/ 180814 h 2191719"/>
              <a:gd name="connsiteX12415" fmla="*/ 1168860 w 2046803"/>
              <a:gd name="connsiteY12415" fmla="*/ 181139 h 2191719"/>
              <a:gd name="connsiteX12416" fmla="*/ 1168860 w 2046803"/>
              <a:gd name="connsiteY12416" fmla="*/ 181463 h 2191719"/>
              <a:gd name="connsiteX12417" fmla="*/ 1168968 w 2046803"/>
              <a:gd name="connsiteY12417" fmla="*/ 181643 h 2191719"/>
              <a:gd name="connsiteX12418" fmla="*/ 1169401 w 2046803"/>
              <a:gd name="connsiteY12418" fmla="*/ 181643 h 2191719"/>
              <a:gd name="connsiteX12419" fmla="*/ 1170988 w 2046803"/>
              <a:gd name="connsiteY12419" fmla="*/ 183013 h 2191719"/>
              <a:gd name="connsiteX12420" fmla="*/ 1170988 w 2046803"/>
              <a:gd name="connsiteY12420" fmla="*/ 183337 h 2191719"/>
              <a:gd name="connsiteX12421" fmla="*/ 1171384 w 2046803"/>
              <a:gd name="connsiteY12421" fmla="*/ 183661 h 2191719"/>
              <a:gd name="connsiteX12422" fmla="*/ 1171384 w 2046803"/>
              <a:gd name="connsiteY12422" fmla="*/ 183950 h 2191719"/>
              <a:gd name="connsiteX12423" fmla="*/ 1171492 w 2046803"/>
              <a:gd name="connsiteY12423" fmla="*/ 184058 h 2191719"/>
              <a:gd name="connsiteX12424" fmla="*/ 1171925 w 2046803"/>
              <a:gd name="connsiteY12424" fmla="*/ 184058 h 2191719"/>
              <a:gd name="connsiteX12425" fmla="*/ 1172033 w 2046803"/>
              <a:gd name="connsiteY12425" fmla="*/ 184274 h 2191719"/>
              <a:gd name="connsiteX12426" fmla="*/ 1172033 w 2046803"/>
              <a:gd name="connsiteY12426" fmla="*/ 184599 h 2191719"/>
              <a:gd name="connsiteX12427" fmla="*/ 1172466 w 2046803"/>
              <a:gd name="connsiteY12427" fmla="*/ 184923 h 2191719"/>
              <a:gd name="connsiteX12428" fmla="*/ 1172466 w 2046803"/>
              <a:gd name="connsiteY12428" fmla="*/ 186797 h 2191719"/>
              <a:gd name="connsiteX12429" fmla="*/ 1172069 w 2046803"/>
              <a:gd name="connsiteY12429" fmla="*/ 187121 h 2191719"/>
              <a:gd name="connsiteX12430" fmla="*/ 1172177 w 2046803"/>
              <a:gd name="connsiteY12430" fmla="*/ 189212 h 2191719"/>
              <a:gd name="connsiteX12431" fmla="*/ 1170663 w 2046803"/>
              <a:gd name="connsiteY12431" fmla="*/ 190437 h 2191719"/>
              <a:gd name="connsiteX12432" fmla="*/ 1170663 w 2046803"/>
              <a:gd name="connsiteY12432" fmla="*/ 190761 h 2191719"/>
              <a:gd name="connsiteX12433" fmla="*/ 1170338 w 2046803"/>
              <a:gd name="connsiteY12433" fmla="*/ 191086 h 2191719"/>
              <a:gd name="connsiteX12434" fmla="*/ 1170338 w 2046803"/>
              <a:gd name="connsiteY12434" fmla="*/ 191734 h 2191719"/>
              <a:gd name="connsiteX12435" fmla="*/ 1169942 w 2046803"/>
              <a:gd name="connsiteY12435" fmla="*/ 192059 h 2191719"/>
              <a:gd name="connsiteX12436" fmla="*/ 1169942 w 2046803"/>
              <a:gd name="connsiteY12436" fmla="*/ 192672 h 2191719"/>
              <a:gd name="connsiteX12437" fmla="*/ 1169653 w 2046803"/>
              <a:gd name="connsiteY12437" fmla="*/ 192996 h 2191719"/>
              <a:gd name="connsiteX12438" fmla="*/ 1169653 w 2046803"/>
              <a:gd name="connsiteY12438" fmla="*/ 193248 h 2191719"/>
              <a:gd name="connsiteX12439" fmla="*/ 1169329 w 2046803"/>
              <a:gd name="connsiteY12439" fmla="*/ 193573 h 2191719"/>
              <a:gd name="connsiteX12440" fmla="*/ 1169329 w 2046803"/>
              <a:gd name="connsiteY12440" fmla="*/ 193897 h 2191719"/>
              <a:gd name="connsiteX12441" fmla="*/ 1168896 w 2046803"/>
              <a:gd name="connsiteY12441" fmla="*/ 194221 h 2191719"/>
              <a:gd name="connsiteX12442" fmla="*/ 1168896 w 2046803"/>
              <a:gd name="connsiteY12442" fmla="*/ 194510 h 2191719"/>
              <a:gd name="connsiteX12443" fmla="*/ 1168572 w 2046803"/>
              <a:gd name="connsiteY12443" fmla="*/ 194834 h 2191719"/>
              <a:gd name="connsiteX12444" fmla="*/ 1168572 w 2046803"/>
              <a:gd name="connsiteY12444" fmla="*/ 195158 h 2191719"/>
              <a:gd name="connsiteX12445" fmla="*/ 1167814 w 2046803"/>
              <a:gd name="connsiteY12445" fmla="*/ 195771 h 2191719"/>
              <a:gd name="connsiteX12446" fmla="*/ 1167814 w 2046803"/>
              <a:gd name="connsiteY12446" fmla="*/ 196384 h 2191719"/>
              <a:gd name="connsiteX12447" fmla="*/ 1167490 w 2046803"/>
              <a:gd name="connsiteY12447" fmla="*/ 196708 h 2191719"/>
              <a:gd name="connsiteX12448" fmla="*/ 1167490 w 2046803"/>
              <a:gd name="connsiteY12448" fmla="*/ 198330 h 2191719"/>
              <a:gd name="connsiteX12449" fmla="*/ 1167165 w 2046803"/>
              <a:gd name="connsiteY12449" fmla="*/ 198618 h 2191719"/>
              <a:gd name="connsiteX12450" fmla="*/ 1167165 w 2046803"/>
              <a:gd name="connsiteY12450" fmla="*/ 199771 h 2191719"/>
              <a:gd name="connsiteX12451" fmla="*/ 1167490 w 2046803"/>
              <a:gd name="connsiteY12451" fmla="*/ 200204 h 2191719"/>
              <a:gd name="connsiteX12452" fmla="*/ 1167490 w 2046803"/>
              <a:gd name="connsiteY12452" fmla="*/ 201646 h 2191719"/>
              <a:gd name="connsiteX12453" fmla="*/ 1167923 w 2046803"/>
              <a:gd name="connsiteY12453" fmla="*/ 201970 h 2191719"/>
              <a:gd name="connsiteX12454" fmla="*/ 1167923 w 2046803"/>
              <a:gd name="connsiteY12454" fmla="*/ 203556 h 2191719"/>
              <a:gd name="connsiteX12455" fmla="*/ 1168247 w 2046803"/>
              <a:gd name="connsiteY12455" fmla="*/ 203880 h 2191719"/>
              <a:gd name="connsiteX12456" fmla="*/ 1168247 w 2046803"/>
              <a:gd name="connsiteY12456" fmla="*/ 204817 h 2191719"/>
              <a:gd name="connsiteX12457" fmla="*/ 1168680 w 2046803"/>
              <a:gd name="connsiteY12457" fmla="*/ 205105 h 2191719"/>
              <a:gd name="connsiteX12458" fmla="*/ 1168680 w 2046803"/>
              <a:gd name="connsiteY12458" fmla="*/ 206403 h 2191719"/>
              <a:gd name="connsiteX12459" fmla="*/ 1169004 w 2046803"/>
              <a:gd name="connsiteY12459" fmla="*/ 206727 h 2191719"/>
              <a:gd name="connsiteX12460" fmla="*/ 1169004 w 2046803"/>
              <a:gd name="connsiteY12460" fmla="*/ 207340 h 2191719"/>
              <a:gd name="connsiteX12461" fmla="*/ 1169437 w 2046803"/>
              <a:gd name="connsiteY12461" fmla="*/ 207520 h 2191719"/>
              <a:gd name="connsiteX12462" fmla="*/ 1169437 w 2046803"/>
              <a:gd name="connsiteY12462" fmla="*/ 208277 h 2191719"/>
              <a:gd name="connsiteX12463" fmla="*/ 1169762 w 2046803"/>
              <a:gd name="connsiteY12463" fmla="*/ 208493 h 2191719"/>
              <a:gd name="connsiteX12464" fmla="*/ 1169762 w 2046803"/>
              <a:gd name="connsiteY12464" fmla="*/ 209142 h 2191719"/>
              <a:gd name="connsiteX12465" fmla="*/ 1170122 w 2046803"/>
              <a:gd name="connsiteY12465" fmla="*/ 209430 h 2191719"/>
              <a:gd name="connsiteX12466" fmla="*/ 1170122 w 2046803"/>
              <a:gd name="connsiteY12466" fmla="*/ 210079 h 2191719"/>
              <a:gd name="connsiteX12467" fmla="*/ 1170447 w 2046803"/>
              <a:gd name="connsiteY12467" fmla="*/ 210367 h 2191719"/>
              <a:gd name="connsiteX12468" fmla="*/ 1170447 w 2046803"/>
              <a:gd name="connsiteY12468" fmla="*/ 211016 h 2191719"/>
              <a:gd name="connsiteX12469" fmla="*/ 1170771 w 2046803"/>
              <a:gd name="connsiteY12469" fmla="*/ 211304 h 2191719"/>
              <a:gd name="connsiteX12470" fmla="*/ 1170879 w 2046803"/>
              <a:gd name="connsiteY12470" fmla="*/ 211629 h 2191719"/>
              <a:gd name="connsiteX12471" fmla="*/ 1171204 w 2046803"/>
              <a:gd name="connsiteY12471" fmla="*/ 211953 h 2191719"/>
              <a:gd name="connsiteX12472" fmla="*/ 1171204 w 2046803"/>
              <a:gd name="connsiteY12472" fmla="*/ 212602 h 2191719"/>
              <a:gd name="connsiteX12473" fmla="*/ 1171528 w 2046803"/>
              <a:gd name="connsiteY12473" fmla="*/ 212926 h 2191719"/>
              <a:gd name="connsiteX12474" fmla="*/ 1171528 w 2046803"/>
              <a:gd name="connsiteY12474" fmla="*/ 213251 h 2191719"/>
              <a:gd name="connsiteX12475" fmla="*/ 1171961 w 2046803"/>
              <a:gd name="connsiteY12475" fmla="*/ 213539 h 2191719"/>
              <a:gd name="connsiteX12476" fmla="*/ 1171961 w 2046803"/>
              <a:gd name="connsiteY12476" fmla="*/ 214152 h 2191719"/>
              <a:gd name="connsiteX12477" fmla="*/ 1172682 w 2046803"/>
              <a:gd name="connsiteY12477" fmla="*/ 214800 h 2191719"/>
              <a:gd name="connsiteX12478" fmla="*/ 1172682 w 2046803"/>
              <a:gd name="connsiteY12478" fmla="*/ 215125 h 2191719"/>
              <a:gd name="connsiteX12479" fmla="*/ 1173944 w 2046803"/>
              <a:gd name="connsiteY12479" fmla="*/ 216170 h 2191719"/>
              <a:gd name="connsiteX12480" fmla="*/ 1174269 w 2046803"/>
              <a:gd name="connsiteY12480" fmla="*/ 216170 h 2191719"/>
              <a:gd name="connsiteX12481" fmla="*/ 1176577 w 2046803"/>
              <a:gd name="connsiteY12481" fmla="*/ 218152 h 2191719"/>
              <a:gd name="connsiteX12482" fmla="*/ 1176577 w 2046803"/>
              <a:gd name="connsiteY12482" fmla="*/ 218476 h 2191719"/>
              <a:gd name="connsiteX12483" fmla="*/ 1176901 w 2046803"/>
              <a:gd name="connsiteY12483" fmla="*/ 218801 h 2191719"/>
              <a:gd name="connsiteX12484" fmla="*/ 1177009 w 2046803"/>
              <a:gd name="connsiteY12484" fmla="*/ 219125 h 2191719"/>
              <a:gd name="connsiteX12485" fmla="*/ 1177334 w 2046803"/>
              <a:gd name="connsiteY12485" fmla="*/ 219449 h 2191719"/>
              <a:gd name="connsiteX12486" fmla="*/ 1177334 w 2046803"/>
              <a:gd name="connsiteY12486" fmla="*/ 220062 h 2191719"/>
              <a:gd name="connsiteX12487" fmla="*/ 1177622 w 2046803"/>
              <a:gd name="connsiteY12487" fmla="*/ 220351 h 2191719"/>
              <a:gd name="connsiteX12488" fmla="*/ 1177334 w 2046803"/>
              <a:gd name="connsiteY12488" fmla="*/ 220675 h 2191719"/>
              <a:gd name="connsiteX12489" fmla="*/ 1177334 w 2046803"/>
              <a:gd name="connsiteY12489" fmla="*/ 224675 h 2191719"/>
              <a:gd name="connsiteX12490" fmla="*/ 1177730 w 2046803"/>
              <a:gd name="connsiteY12490" fmla="*/ 225000 h 2191719"/>
              <a:gd name="connsiteX12491" fmla="*/ 1177730 w 2046803"/>
              <a:gd name="connsiteY12491" fmla="*/ 225324 h 2191719"/>
              <a:gd name="connsiteX12492" fmla="*/ 1178488 w 2046803"/>
              <a:gd name="connsiteY12492" fmla="*/ 225973 h 2191719"/>
              <a:gd name="connsiteX12493" fmla="*/ 1178488 w 2046803"/>
              <a:gd name="connsiteY12493" fmla="*/ 226549 h 2191719"/>
              <a:gd name="connsiteX12494" fmla="*/ 1178452 w 2046803"/>
              <a:gd name="connsiteY12494" fmla="*/ 226549 h 2191719"/>
              <a:gd name="connsiteX12495" fmla="*/ 1178776 w 2046803"/>
              <a:gd name="connsiteY12495" fmla="*/ 226874 h 2191719"/>
              <a:gd name="connsiteX12496" fmla="*/ 1178776 w 2046803"/>
              <a:gd name="connsiteY12496" fmla="*/ 227198 h 2191719"/>
              <a:gd name="connsiteX12497" fmla="*/ 1179822 w 2046803"/>
              <a:gd name="connsiteY12497" fmla="*/ 228099 h 2191719"/>
              <a:gd name="connsiteX12498" fmla="*/ 1179822 w 2046803"/>
              <a:gd name="connsiteY12498" fmla="*/ 229397 h 2191719"/>
              <a:gd name="connsiteX12499" fmla="*/ 1180218 w 2046803"/>
              <a:gd name="connsiteY12499" fmla="*/ 229721 h 2191719"/>
              <a:gd name="connsiteX12500" fmla="*/ 1180218 w 2046803"/>
              <a:gd name="connsiteY12500" fmla="*/ 230009 h 2191719"/>
              <a:gd name="connsiteX12501" fmla="*/ 1181084 w 2046803"/>
              <a:gd name="connsiteY12501" fmla="*/ 230730 h 2191719"/>
              <a:gd name="connsiteX12502" fmla="*/ 1182129 w 2046803"/>
              <a:gd name="connsiteY12502" fmla="*/ 230730 h 2191719"/>
              <a:gd name="connsiteX12503" fmla="*/ 1182742 w 2046803"/>
              <a:gd name="connsiteY12503" fmla="*/ 231163 h 2191719"/>
              <a:gd name="connsiteX12504" fmla="*/ 1182742 w 2046803"/>
              <a:gd name="connsiteY12504" fmla="*/ 232136 h 2191719"/>
              <a:gd name="connsiteX12505" fmla="*/ 1182346 w 2046803"/>
              <a:gd name="connsiteY12505" fmla="*/ 232424 h 2191719"/>
              <a:gd name="connsiteX12506" fmla="*/ 1182346 w 2046803"/>
              <a:gd name="connsiteY12506" fmla="*/ 234334 h 2191719"/>
              <a:gd name="connsiteX12507" fmla="*/ 1183067 w 2046803"/>
              <a:gd name="connsiteY12507" fmla="*/ 234947 h 2191719"/>
              <a:gd name="connsiteX12508" fmla="*/ 1183067 w 2046803"/>
              <a:gd name="connsiteY12508" fmla="*/ 235235 h 2191719"/>
              <a:gd name="connsiteX12509" fmla="*/ 1183500 w 2046803"/>
              <a:gd name="connsiteY12509" fmla="*/ 235560 h 2191719"/>
              <a:gd name="connsiteX12510" fmla="*/ 1182959 w 2046803"/>
              <a:gd name="connsiteY12510" fmla="*/ 235992 h 2191719"/>
              <a:gd name="connsiteX12511" fmla="*/ 1182238 w 2046803"/>
              <a:gd name="connsiteY12511" fmla="*/ 235992 h 2191719"/>
              <a:gd name="connsiteX12512" fmla="*/ 1181805 w 2046803"/>
              <a:gd name="connsiteY12512" fmla="*/ 236316 h 2191719"/>
              <a:gd name="connsiteX12513" fmla="*/ 1181192 w 2046803"/>
              <a:gd name="connsiteY12513" fmla="*/ 236316 h 2191719"/>
              <a:gd name="connsiteX12514" fmla="*/ 1180651 w 2046803"/>
              <a:gd name="connsiteY12514" fmla="*/ 236785 h 2191719"/>
              <a:gd name="connsiteX12515" fmla="*/ 1180651 w 2046803"/>
              <a:gd name="connsiteY12515" fmla="*/ 237109 h 2191719"/>
              <a:gd name="connsiteX12516" fmla="*/ 1180218 w 2046803"/>
              <a:gd name="connsiteY12516" fmla="*/ 237434 h 2191719"/>
              <a:gd name="connsiteX12517" fmla="*/ 1180218 w 2046803"/>
              <a:gd name="connsiteY12517" fmla="*/ 240173 h 2191719"/>
              <a:gd name="connsiteX12518" fmla="*/ 1179930 w 2046803"/>
              <a:gd name="connsiteY12518" fmla="*/ 240497 h 2191719"/>
              <a:gd name="connsiteX12519" fmla="*/ 1179930 w 2046803"/>
              <a:gd name="connsiteY12519" fmla="*/ 240785 h 2191719"/>
              <a:gd name="connsiteX12520" fmla="*/ 1179173 w 2046803"/>
              <a:gd name="connsiteY12520" fmla="*/ 241434 h 2191719"/>
              <a:gd name="connsiteX12521" fmla="*/ 1179173 w 2046803"/>
              <a:gd name="connsiteY12521" fmla="*/ 241831 h 2191719"/>
              <a:gd name="connsiteX12522" fmla="*/ 1178848 w 2046803"/>
              <a:gd name="connsiteY12522" fmla="*/ 242191 h 2191719"/>
              <a:gd name="connsiteX12523" fmla="*/ 1178848 w 2046803"/>
              <a:gd name="connsiteY12523" fmla="*/ 242695 h 2191719"/>
              <a:gd name="connsiteX12524" fmla="*/ 1178560 w 2046803"/>
              <a:gd name="connsiteY12524" fmla="*/ 242984 h 2191719"/>
              <a:gd name="connsiteX12525" fmla="*/ 1178560 w 2046803"/>
              <a:gd name="connsiteY12525" fmla="*/ 243957 h 2191719"/>
              <a:gd name="connsiteX12526" fmla="*/ 1178127 w 2046803"/>
              <a:gd name="connsiteY12526" fmla="*/ 244281 h 2191719"/>
              <a:gd name="connsiteX12527" fmla="*/ 1178127 w 2046803"/>
              <a:gd name="connsiteY12527" fmla="*/ 244606 h 2191719"/>
              <a:gd name="connsiteX12528" fmla="*/ 1178019 w 2046803"/>
              <a:gd name="connsiteY12528" fmla="*/ 244822 h 2191719"/>
              <a:gd name="connsiteX12529" fmla="*/ 1177262 w 2046803"/>
              <a:gd name="connsiteY12529" fmla="*/ 244822 h 2191719"/>
              <a:gd name="connsiteX12530" fmla="*/ 1177081 w 2046803"/>
              <a:gd name="connsiteY12530" fmla="*/ 244606 h 2191719"/>
              <a:gd name="connsiteX12531" fmla="*/ 1177081 w 2046803"/>
              <a:gd name="connsiteY12531" fmla="*/ 243957 h 2191719"/>
              <a:gd name="connsiteX12532" fmla="*/ 1176865 w 2046803"/>
              <a:gd name="connsiteY12532" fmla="*/ 243849 h 2191719"/>
              <a:gd name="connsiteX12533" fmla="*/ 1176540 w 2046803"/>
              <a:gd name="connsiteY12533" fmla="*/ 244173 h 2191719"/>
              <a:gd name="connsiteX12534" fmla="*/ 1173692 w 2046803"/>
              <a:gd name="connsiteY12534" fmla="*/ 244173 h 2191719"/>
              <a:gd name="connsiteX12535" fmla="*/ 1172971 w 2046803"/>
              <a:gd name="connsiteY12535" fmla="*/ 243524 h 2191719"/>
              <a:gd name="connsiteX12536" fmla="*/ 1170447 w 2046803"/>
              <a:gd name="connsiteY12536" fmla="*/ 243524 h 2191719"/>
              <a:gd name="connsiteX12537" fmla="*/ 1170122 w 2046803"/>
              <a:gd name="connsiteY12537" fmla="*/ 243200 h 2191719"/>
              <a:gd name="connsiteX12538" fmla="*/ 1169076 w 2046803"/>
              <a:gd name="connsiteY12538" fmla="*/ 243200 h 2191719"/>
              <a:gd name="connsiteX12539" fmla="*/ 1168644 w 2046803"/>
              <a:gd name="connsiteY12539" fmla="*/ 242876 h 2191719"/>
              <a:gd name="connsiteX12540" fmla="*/ 1167598 w 2046803"/>
              <a:gd name="connsiteY12540" fmla="*/ 242984 h 2191719"/>
              <a:gd name="connsiteX12541" fmla="*/ 1167382 w 2046803"/>
              <a:gd name="connsiteY12541" fmla="*/ 243092 h 2191719"/>
              <a:gd name="connsiteX12542" fmla="*/ 1167598 w 2046803"/>
              <a:gd name="connsiteY12542" fmla="*/ 243200 h 2191719"/>
              <a:gd name="connsiteX12543" fmla="*/ 1167923 w 2046803"/>
              <a:gd name="connsiteY12543" fmla="*/ 243200 h 2191719"/>
              <a:gd name="connsiteX12544" fmla="*/ 1168319 w 2046803"/>
              <a:gd name="connsiteY12544" fmla="*/ 243524 h 2191719"/>
              <a:gd name="connsiteX12545" fmla="*/ 1168644 w 2046803"/>
              <a:gd name="connsiteY12545" fmla="*/ 243524 h 2191719"/>
              <a:gd name="connsiteX12546" fmla="*/ 1169076 w 2046803"/>
              <a:gd name="connsiteY12546" fmla="*/ 243849 h 2191719"/>
              <a:gd name="connsiteX12547" fmla="*/ 1170122 w 2046803"/>
              <a:gd name="connsiteY12547" fmla="*/ 243849 h 2191719"/>
              <a:gd name="connsiteX12548" fmla="*/ 1170447 w 2046803"/>
              <a:gd name="connsiteY12548" fmla="*/ 244173 h 2191719"/>
              <a:gd name="connsiteX12549" fmla="*/ 1172646 w 2046803"/>
              <a:gd name="connsiteY12549" fmla="*/ 244173 h 2191719"/>
              <a:gd name="connsiteX12550" fmla="*/ 1173403 w 2046803"/>
              <a:gd name="connsiteY12550" fmla="*/ 244822 h 2191719"/>
              <a:gd name="connsiteX12551" fmla="*/ 1176540 w 2046803"/>
              <a:gd name="connsiteY12551" fmla="*/ 244822 h 2191719"/>
              <a:gd name="connsiteX12552" fmla="*/ 1177262 w 2046803"/>
              <a:gd name="connsiteY12552" fmla="*/ 245399 h 2191719"/>
              <a:gd name="connsiteX12553" fmla="*/ 1177586 w 2046803"/>
              <a:gd name="connsiteY12553" fmla="*/ 245399 h 2191719"/>
              <a:gd name="connsiteX12554" fmla="*/ 1178127 w 2046803"/>
              <a:gd name="connsiteY12554" fmla="*/ 245831 h 2191719"/>
              <a:gd name="connsiteX12555" fmla="*/ 1178127 w 2046803"/>
              <a:gd name="connsiteY12555" fmla="*/ 246155 h 2191719"/>
              <a:gd name="connsiteX12556" fmla="*/ 1178560 w 2046803"/>
              <a:gd name="connsiteY12556" fmla="*/ 246480 h 2191719"/>
              <a:gd name="connsiteX12557" fmla="*/ 1178560 w 2046803"/>
              <a:gd name="connsiteY12557" fmla="*/ 247741 h 2191719"/>
              <a:gd name="connsiteX12558" fmla="*/ 1178884 w 2046803"/>
              <a:gd name="connsiteY12558" fmla="*/ 248029 h 2191719"/>
              <a:gd name="connsiteX12559" fmla="*/ 1178884 w 2046803"/>
              <a:gd name="connsiteY12559" fmla="*/ 249291 h 2191719"/>
              <a:gd name="connsiteX12560" fmla="*/ 1179281 w 2046803"/>
              <a:gd name="connsiteY12560" fmla="*/ 249507 h 2191719"/>
              <a:gd name="connsiteX12561" fmla="*/ 1179281 w 2046803"/>
              <a:gd name="connsiteY12561" fmla="*/ 249831 h 2191719"/>
              <a:gd name="connsiteX12562" fmla="*/ 1179605 w 2046803"/>
              <a:gd name="connsiteY12562" fmla="*/ 250156 h 2191719"/>
              <a:gd name="connsiteX12563" fmla="*/ 1179605 w 2046803"/>
              <a:gd name="connsiteY12563" fmla="*/ 250480 h 2191719"/>
              <a:gd name="connsiteX12564" fmla="*/ 1180002 w 2046803"/>
              <a:gd name="connsiteY12564" fmla="*/ 250805 h 2191719"/>
              <a:gd name="connsiteX12565" fmla="*/ 1180002 w 2046803"/>
              <a:gd name="connsiteY12565" fmla="*/ 251129 h 2191719"/>
              <a:gd name="connsiteX12566" fmla="*/ 1180327 w 2046803"/>
              <a:gd name="connsiteY12566" fmla="*/ 251381 h 2191719"/>
              <a:gd name="connsiteX12567" fmla="*/ 1180327 w 2046803"/>
              <a:gd name="connsiteY12567" fmla="*/ 251706 h 2191719"/>
              <a:gd name="connsiteX12568" fmla="*/ 1180759 w 2046803"/>
              <a:gd name="connsiteY12568" fmla="*/ 252030 h 2191719"/>
              <a:gd name="connsiteX12569" fmla="*/ 1180759 w 2046803"/>
              <a:gd name="connsiteY12569" fmla="*/ 252354 h 2191719"/>
              <a:gd name="connsiteX12570" fmla="*/ 1181084 w 2046803"/>
              <a:gd name="connsiteY12570" fmla="*/ 252679 h 2191719"/>
              <a:gd name="connsiteX12571" fmla="*/ 1181084 w 2046803"/>
              <a:gd name="connsiteY12571" fmla="*/ 253003 h 2191719"/>
              <a:gd name="connsiteX12572" fmla="*/ 1181408 w 2046803"/>
              <a:gd name="connsiteY12572" fmla="*/ 253327 h 2191719"/>
              <a:gd name="connsiteX12573" fmla="*/ 1181408 w 2046803"/>
              <a:gd name="connsiteY12573" fmla="*/ 253616 h 2191719"/>
              <a:gd name="connsiteX12574" fmla="*/ 1181841 w 2046803"/>
              <a:gd name="connsiteY12574" fmla="*/ 253904 h 2191719"/>
              <a:gd name="connsiteX12575" fmla="*/ 1181841 w 2046803"/>
              <a:gd name="connsiteY12575" fmla="*/ 254228 h 2191719"/>
              <a:gd name="connsiteX12576" fmla="*/ 1182166 w 2046803"/>
              <a:gd name="connsiteY12576" fmla="*/ 254553 h 2191719"/>
              <a:gd name="connsiteX12577" fmla="*/ 1182166 w 2046803"/>
              <a:gd name="connsiteY12577" fmla="*/ 254877 h 2191719"/>
              <a:gd name="connsiteX12578" fmla="*/ 1182598 w 2046803"/>
              <a:gd name="connsiteY12578" fmla="*/ 255201 h 2191719"/>
              <a:gd name="connsiteX12579" fmla="*/ 1182598 w 2046803"/>
              <a:gd name="connsiteY12579" fmla="*/ 255526 h 2191719"/>
              <a:gd name="connsiteX12580" fmla="*/ 1184041 w 2046803"/>
              <a:gd name="connsiteY12580" fmla="*/ 256751 h 2191719"/>
              <a:gd name="connsiteX12581" fmla="*/ 1184041 w 2046803"/>
              <a:gd name="connsiteY12581" fmla="*/ 257292 h 2191719"/>
              <a:gd name="connsiteX12582" fmla="*/ 1184365 w 2046803"/>
              <a:gd name="connsiteY12582" fmla="*/ 257580 h 2191719"/>
              <a:gd name="connsiteX12583" fmla="*/ 1184365 w 2046803"/>
              <a:gd name="connsiteY12583" fmla="*/ 257905 h 2191719"/>
              <a:gd name="connsiteX12584" fmla="*/ 1186889 w 2046803"/>
              <a:gd name="connsiteY12584" fmla="*/ 260103 h 2191719"/>
              <a:gd name="connsiteX12585" fmla="*/ 1186889 w 2046803"/>
              <a:gd name="connsiteY12585" fmla="*/ 260391 h 2191719"/>
              <a:gd name="connsiteX12586" fmla="*/ 1187322 w 2046803"/>
              <a:gd name="connsiteY12586" fmla="*/ 260716 h 2191719"/>
              <a:gd name="connsiteX12587" fmla="*/ 1187322 w 2046803"/>
              <a:gd name="connsiteY12587" fmla="*/ 261040 h 2191719"/>
              <a:gd name="connsiteX12588" fmla="*/ 1187106 w 2046803"/>
              <a:gd name="connsiteY12588" fmla="*/ 261148 h 2191719"/>
              <a:gd name="connsiteX12589" fmla="*/ 1186673 w 2046803"/>
              <a:gd name="connsiteY12589" fmla="*/ 261148 h 2191719"/>
              <a:gd name="connsiteX12590" fmla="*/ 1186565 w 2046803"/>
              <a:gd name="connsiteY12590" fmla="*/ 261040 h 2191719"/>
              <a:gd name="connsiteX12591" fmla="*/ 1186456 w 2046803"/>
              <a:gd name="connsiteY12591" fmla="*/ 260391 h 2191719"/>
              <a:gd name="connsiteX12592" fmla="*/ 1185303 w 2046803"/>
              <a:gd name="connsiteY12592" fmla="*/ 259382 h 2191719"/>
              <a:gd name="connsiteX12593" fmla="*/ 1184906 w 2046803"/>
              <a:gd name="connsiteY12593" fmla="*/ 259382 h 2191719"/>
              <a:gd name="connsiteX12594" fmla="*/ 1184365 w 2046803"/>
              <a:gd name="connsiteY12594" fmla="*/ 258842 h 2191719"/>
              <a:gd name="connsiteX12595" fmla="*/ 1184365 w 2046803"/>
              <a:gd name="connsiteY12595" fmla="*/ 258517 h 2191719"/>
              <a:gd name="connsiteX12596" fmla="*/ 1184149 w 2046803"/>
              <a:gd name="connsiteY12596" fmla="*/ 258409 h 2191719"/>
              <a:gd name="connsiteX12597" fmla="*/ 1183824 w 2046803"/>
              <a:gd name="connsiteY12597" fmla="*/ 258409 h 2191719"/>
              <a:gd name="connsiteX12598" fmla="*/ 1183608 w 2046803"/>
              <a:gd name="connsiteY12598" fmla="*/ 258517 h 2191719"/>
              <a:gd name="connsiteX12599" fmla="*/ 1183716 w 2046803"/>
              <a:gd name="connsiteY12599" fmla="*/ 260103 h 2191719"/>
              <a:gd name="connsiteX12600" fmla="*/ 1183824 w 2046803"/>
              <a:gd name="connsiteY12600" fmla="*/ 260319 h 2191719"/>
              <a:gd name="connsiteX12601" fmla="*/ 1184257 w 2046803"/>
              <a:gd name="connsiteY12601" fmla="*/ 260319 h 2191719"/>
              <a:gd name="connsiteX12602" fmla="*/ 1184365 w 2046803"/>
              <a:gd name="connsiteY12602" fmla="*/ 260103 h 2191719"/>
              <a:gd name="connsiteX12603" fmla="*/ 1184365 w 2046803"/>
              <a:gd name="connsiteY12603" fmla="*/ 259815 h 2191719"/>
              <a:gd name="connsiteX12604" fmla="*/ 1184581 w 2046803"/>
              <a:gd name="connsiteY12604" fmla="*/ 259707 h 2191719"/>
              <a:gd name="connsiteX12605" fmla="*/ 1184906 w 2046803"/>
              <a:gd name="connsiteY12605" fmla="*/ 259707 h 2191719"/>
              <a:gd name="connsiteX12606" fmla="*/ 1185086 w 2046803"/>
              <a:gd name="connsiteY12606" fmla="*/ 259815 h 2191719"/>
              <a:gd name="connsiteX12607" fmla="*/ 1185086 w 2046803"/>
              <a:gd name="connsiteY12607" fmla="*/ 260067 h 2191719"/>
              <a:gd name="connsiteX12608" fmla="*/ 1185267 w 2046803"/>
              <a:gd name="connsiteY12608" fmla="*/ 260175 h 2191719"/>
              <a:gd name="connsiteX12609" fmla="*/ 1185591 w 2046803"/>
              <a:gd name="connsiteY12609" fmla="*/ 260175 h 2191719"/>
              <a:gd name="connsiteX12610" fmla="*/ 1186132 w 2046803"/>
              <a:gd name="connsiteY12610" fmla="*/ 260716 h 2191719"/>
              <a:gd name="connsiteX12611" fmla="*/ 1186132 w 2046803"/>
              <a:gd name="connsiteY12611" fmla="*/ 261328 h 2191719"/>
              <a:gd name="connsiteX12612" fmla="*/ 1185916 w 2046803"/>
              <a:gd name="connsiteY12612" fmla="*/ 261436 h 2191719"/>
              <a:gd name="connsiteX12613" fmla="*/ 1185591 w 2046803"/>
              <a:gd name="connsiteY12613" fmla="*/ 261545 h 2191719"/>
              <a:gd name="connsiteX12614" fmla="*/ 1185411 w 2046803"/>
              <a:gd name="connsiteY12614" fmla="*/ 261328 h 2191719"/>
              <a:gd name="connsiteX12615" fmla="*/ 1185411 w 2046803"/>
              <a:gd name="connsiteY12615" fmla="*/ 261004 h 2191719"/>
              <a:gd name="connsiteX12616" fmla="*/ 1185267 w 2046803"/>
              <a:gd name="connsiteY12616" fmla="*/ 260824 h 2191719"/>
              <a:gd name="connsiteX12617" fmla="*/ 1185086 w 2046803"/>
              <a:gd name="connsiteY12617" fmla="*/ 261004 h 2191719"/>
              <a:gd name="connsiteX12618" fmla="*/ 1185086 w 2046803"/>
              <a:gd name="connsiteY12618" fmla="*/ 261653 h 2191719"/>
              <a:gd name="connsiteX12619" fmla="*/ 1184906 w 2046803"/>
              <a:gd name="connsiteY12619" fmla="*/ 261761 h 2191719"/>
              <a:gd name="connsiteX12620" fmla="*/ 1184581 w 2046803"/>
              <a:gd name="connsiteY12620" fmla="*/ 261761 h 2191719"/>
              <a:gd name="connsiteX12621" fmla="*/ 1184365 w 2046803"/>
              <a:gd name="connsiteY12621" fmla="*/ 261653 h 2191719"/>
              <a:gd name="connsiteX12622" fmla="*/ 1184365 w 2046803"/>
              <a:gd name="connsiteY12622" fmla="*/ 261328 h 2191719"/>
              <a:gd name="connsiteX12623" fmla="*/ 1184149 w 2046803"/>
              <a:gd name="connsiteY12623" fmla="*/ 261112 h 2191719"/>
              <a:gd name="connsiteX12624" fmla="*/ 1184041 w 2046803"/>
              <a:gd name="connsiteY12624" fmla="*/ 261328 h 2191719"/>
              <a:gd name="connsiteX12625" fmla="*/ 1184041 w 2046803"/>
              <a:gd name="connsiteY12625" fmla="*/ 262265 h 2191719"/>
              <a:gd name="connsiteX12626" fmla="*/ 1183716 w 2046803"/>
              <a:gd name="connsiteY12626" fmla="*/ 262590 h 2191719"/>
              <a:gd name="connsiteX12627" fmla="*/ 1183716 w 2046803"/>
              <a:gd name="connsiteY12627" fmla="*/ 262914 h 2191719"/>
              <a:gd name="connsiteX12628" fmla="*/ 1184041 w 2046803"/>
              <a:gd name="connsiteY12628" fmla="*/ 263238 h 2191719"/>
              <a:gd name="connsiteX12629" fmla="*/ 1184041 w 2046803"/>
              <a:gd name="connsiteY12629" fmla="*/ 264788 h 2191719"/>
              <a:gd name="connsiteX12630" fmla="*/ 1184365 w 2046803"/>
              <a:gd name="connsiteY12630" fmla="*/ 265113 h 2191719"/>
              <a:gd name="connsiteX12631" fmla="*/ 1184473 w 2046803"/>
              <a:gd name="connsiteY12631" fmla="*/ 266086 h 2191719"/>
              <a:gd name="connsiteX12632" fmla="*/ 1184798 w 2046803"/>
              <a:gd name="connsiteY12632" fmla="*/ 266266 h 2191719"/>
              <a:gd name="connsiteX12633" fmla="*/ 1184798 w 2046803"/>
              <a:gd name="connsiteY12633" fmla="*/ 266879 h 2191719"/>
              <a:gd name="connsiteX12634" fmla="*/ 1185086 w 2046803"/>
              <a:gd name="connsiteY12634" fmla="*/ 267203 h 2191719"/>
              <a:gd name="connsiteX12635" fmla="*/ 1185194 w 2046803"/>
              <a:gd name="connsiteY12635" fmla="*/ 267527 h 2191719"/>
              <a:gd name="connsiteX12636" fmla="*/ 1185519 w 2046803"/>
              <a:gd name="connsiteY12636" fmla="*/ 267852 h 2191719"/>
              <a:gd name="connsiteX12637" fmla="*/ 1185519 w 2046803"/>
              <a:gd name="connsiteY12637" fmla="*/ 268140 h 2191719"/>
              <a:gd name="connsiteX12638" fmla="*/ 1185843 w 2046803"/>
              <a:gd name="connsiteY12638" fmla="*/ 268464 h 2191719"/>
              <a:gd name="connsiteX12639" fmla="*/ 1185843 w 2046803"/>
              <a:gd name="connsiteY12639" fmla="*/ 268789 h 2191719"/>
              <a:gd name="connsiteX12640" fmla="*/ 1186276 w 2046803"/>
              <a:gd name="connsiteY12640" fmla="*/ 269113 h 2191719"/>
              <a:gd name="connsiteX12641" fmla="*/ 1186276 w 2046803"/>
              <a:gd name="connsiteY12641" fmla="*/ 269762 h 2191719"/>
              <a:gd name="connsiteX12642" fmla="*/ 1186997 w 2046803"/>
              <a:gd name="connsiteY12642" fmla="*/ 270374 h 2191719"/>
              <a:gd name="connsiteX12643" fmla="*/ 1186997 w 2046803"/>
              <a:gd name="connsiteY12643" fmla="*/ 270663 h 2191719"/>
              <a:gd name="connsiteX12644" fmla="*/ 1187322 w 2046803"/>
              <a:gd name="connsiteY12644" fmla="*/ 270987 h 2191719"/>
              <a:gd name="connsiteX12645" fmla="*/ 1187322 w 2046803"/>
              <a:gd name="connsiteY12645" fmla="*/ 271312 h 2191719"/>
              <a:gd name="connsiteX12646" fmla="*/ 1188043 w 2046803"/>
              <a:gd name="connsiteY12646" fmla="*/ 271960 h 2191719"/>
              <a:gd name="connsiteX12647" fmla="*/ 1188043 w 2046803"/>
              <a:gd name="connsiteY12647" fmla="*/ 272285 h 2191719"/>
              <a:gd name="connsiteX12648" fmla="*/ 1188584 w 2046803"/>
              <a:gd name="connsiteY12648" fmla="*/ 272681 h 2191719"/>
              <a:gd name="connsiteX12649" fmla="*/ 1189017 w 2046803"/>
              <a:gd name="connsiteY12649" fmla="*/ 272681 h 2191719"/>
              <a:gd name="connsiteX12650" fmla="*/ 1189305 w 2046803"/>
              <a:gd name="connsiteY12650" fmla="*/ 273005 h 2191719"/>
              <a:gd name="connsiteX12651" fmla="*/ 1190062 w 2046803"/>
              <a:gd name="connsiteY12651" fmla="*/ 273005 h 2191719"/>
              <a:gd name="connsiteX12652" fmla="*/ 1190243 w 2046803"/>
              <a:gd name="connsiteY12652" fmla="*/ 273114 h 2191719"/>
              <a:gd name="connsiteX12653" fmla="*/ 1190134 w 2046803"/>
              <a:gd name="connsiteY12653" fmla="*/ 274375 h 2191719"/>
              <a:gd name="connsiteX12654" fmla="*/ 1191649 w 2046803"/>
              <a:gd name="connsiteY12654" fmla="*/ 275636 h 2191719"/>
              <a:gd name="connsiteX12655" fmla="*/ 1191649 w 2046803"/>
              <a:gd name="connsiteY12655" fmla="*/ 276898 h 2191719"/>
              <a:gd name="connsiteX12656" fmla="*/ 1192406 w 2046803"/>
              <a:gd name="connsiteY12656" fmla="*/ 277546 h 2191719"/>
              <a:gd name="connsiteX12657" fmla="*/ 1192406 w 2046803"/>
              <a:gd name="connsiteY12657" fmla="*/ 278159 h 2191719"/>
              <a:gd name="connsiteX12658" fmla="*/ 1192622 w 2046803"/>
              <a:gd name="connsiteY12658" fmla="*/ 278267 h 2191719"/>
              <a:gd name="connsiteX12659" fmla="*/ 1193632 w 2046803"/>
              <a:gd name="connsiteY12659" fmla="*/ 278267 h 2191719"/>
              <a:gd name="connsiteX12660" fmla="*/ 1194173 w 2046803"/>
              <a:gd name="connsiteY12660" fmla="*/ 278664 h 2191719"/>
              <a:gd name="connsiteX12661" fmla="*/ 1194281 w 2046803"/>
              <a:gd name="connsiteY12661" fmla="*/ 278988 h 2191719"/>
              <a:gd name="connsiteX12662" fmla="*/ 1193848 w 2046803"/>
              <a:gd name="connsiteY12662" fmla="*/ 279312 h 2191719"/>
              <a:gd name="connsiteX12663" fmla="*/ 1193848 w 2046803"/>
              <a:gd name="connsiteY12663" fmla="*/ 280286 h 2191719"/>
              <a:gd name="connsiteX12664" fmla="*/ 1193524 w 2046803"/>
              <a:gd name="connsiteY12664" fmla="*/ 280574 h 2191719"/>
              <a:gd name="connsiteX12665" fmla="*/ 1193524 w 2046803"/>
              <a:gd name="connsiteY12665" fmla="*/ 281835 h 2191719"/>
              <a:gd name="connsiteX12666" fmla="*/ 1193848 w 2046803"/>
              <a:gd name="connsiteY12666" fmla="*/ 282160 h 2191719"/>
              <a:gd name="connsiteX12667" fmla="*/ 1193848 w 2046803"/>
              <a:gd name="connsiteY12667" fmla="*/ 283097 h 2191719"/>
              <a:gd name="connsiteX12668" fmla="*/ 1194281 w 2046803"/>
              <a:gd name="connsiteY12668" fmla="*/ 283385 h 2191719"/>
              <a:gd name="connsiteX12669" fmla="*/ 1194281 w 2046803"/>
              <a:gd name="connsiteY12669" fmla="*/ 284358 h 2191719"/>
              <a:gd name="connsiteX12670" fmla="*/ 1194606 w 2046803"/>
              <a:gd name="connsiteY12670" fmla="*/ 284682 h 2191719"/>
              <a:gd name="connsiteX12671" fmla="*/ 1194606 w 2046803"/>
              <a:gd name="connsiteY12671" fmla="*/ 285295 h 2191719"/>
              <a:gd name="connsiteX12672" fmla="*/ 1195002 w 2046803"/>
              <a:gd name="connsiteY12672" fmla="*/ 285583 h 2191719"/>
              <a:gd name="connsiteX12673" fmla="*/ 1195002 w 2046803"/>
              <a:gd name="connsiteY12673" fmla="*/ 285908 h 2191719"/>
              <a:gd name="connsiteX12674" fmla="*/ 1195327 w 2046803"/>
              <a:gd name="connsiteY12674" fmla="*/ 286232 h 2191719"/>
              <a:gd name="connsiteX12675" fmla="*/ 1195327 w 2046803"/>
              <a:gd name="connsiteY12675" fmla="*/ 286557 h 2191719"/>
              <a:gd name="connsiteX12676" fmla="*/ 1196048 w 2046803"/>
              <a:gd name="connsiteY12676" fmla="*/ 287097 h 2191719"/>
              <a:gd name="connsiteX12677" fmla="*/ 1196048 w 2046803"/>
              <a:gd name="connsiteY12677" fmla="*/ 287385 h 2191719"/>
              <a:gd name="connsiteX12678" fmla="*/ 1198247 w 2046803"/>
              <a:gd name="connsiteY12678" fmla="*/ 289260 h 2191719"/>
              <a:gd name="connsiteX12679" fmla="*/ 1198247 w 2046803"/>
              <a:gd name="connsiteY12679" fmla="*/ 289584 h 2191719"/>
              <a:gd name="connsiteX12680" fmla="*/ 1198572 w 2046803"/>
              <a:gd name="connsiteY12680" fmla="*/ 289908 h 2191719"/>
              <a:gd name="connsiteX12681" fmla="*/ 1198572 w 2046803"/>
              <a:gd name="connsiteY12681" fmla="*/ 290233 h 2191719"/>
              <a:gd name="connsiteX12682" fmla="*/ 1199005 w 2046803"/>
              <a:gd name="connsiteY12682" fmla="*/ 290557 h 2191719"/>
              <a:gd name="connsiteX12683" fmla="*/ 1199005 w 2046803"/>
              <a:gd name="connsiteY12683" fmla="*/ 290881 h 2191719"/>
              <a:gd name="connsiteX12684" fmla="*/ 1198572 w 2046803"/>
              <a:gd name="connsiteY12684" fmla="*/ 291206 h 2191719"/>
              <a:gd name="connsiteX12685" fmla="*/ 1198572 w 2046803"/>
              <a:gd name="connsiteY12685" fmla="*/ 291494 h 2191719"/>
              <a:gd name="connsiteX12686" fmla="*/ 1198247 w 2046803"/>
              <a:gd name="connsiteY12686" fmla="*/ 291782 h 2191719"/>
              <a:gd name="connsiteX12687" fmla="*/ 1198464 w 2046803"/>
              <a:gd name="connsiteY12687" fmla="*/ 291891 h 2191719"/>
              <a:gd name="connsiteX12688" fmla="*/ 1198788 w 2046803"/>
              <a:gd name="connsiteY12688" fmla="*/ 291891 h 2191719"/>
              <a:gd name="connsiteX12689" fmla="*/ 1199005 w 2046803"/>
              <a:gd name="connsiteY12689" fmla="*/ 292107 h 2191719"/>
              <a:gd name="connsiteX12690" fmla="*/ 1199005 w 2046803"/>
              <a:gd name="connsiteY12690" fmla="*/ 293584 h 2191719"/>
              <a:gd name="connsiteX12691" fmla="*/ 1199329 w 2046803"/>
              <a:gd name="connsiteY12691" fmla="*/ 294017 h 2191719"/>
              <a:gd name="connsiteX12692" fmla="*/ 1199329 w 2046803"/>
              <a:gd name="connsiteY12692" fmla="*/ 294846 h 2191719"/>
              <a:gd name="connsiteX12693" fmla="*/ 1199726 w 2046803"/>
              <a:gd name="connsiteY12693" fmla="*/ 295170 h 2191719"/>
              <a:gd name="connsiteX12694" fmla="*/ 1199726 w 2046803"/>
              <a:gd name="connsiteY12694" fmla="*/ 295495 h 2191719"/>
              <a:gd name="connsiteX12695" fmla="*/ 1200267 w 2046803"/>
              <a:gd name="connsiteY12695" fmla="*/ 295999 h 2191719"/>
              <a:gd name="connsiteX12696" fmla="*/ 1200591 w 2046803"/>
              <a:gd name="connsiteY12696" fmla="*/ 295999 h 2191719"/>
              <a:gd name="connsiteX12697" fmla="*/ 1200772 w 2046803"/>
              <a:gd name="connsiteY12697" fmla="*/ 296107 h 2191719"/>
              <a:gd name="connsiteX12698" fmla="*/ 1200772 w 2046803"/>
              <a:gd name="connsiteY12698" fmla="*/ 297080 h 2191719"/>
              <a:gd name="connsiteX12699" fmla="*/ 1201745 w 2046803"/>
              <a:gd name="connsiteY12699" fmla="*/ 297873 h 2191719"/>
              <a:gd name="connsiteX12700" fmla="*/ 1202070 w 2046803"/>
              <a:gd name="connsiteY12700" fmla="*/ 297765 h 2191719"/>
              <a:gd name="connsiteX12701" fmla="*/ 1202250 w 2046803"/>
              <a:gd name="connsiteY12701" fmla="*/ 297981 h 2191719"/>
              <a:gd name="connsiteX12702" fmla="*/ 1202250 w 2046803"/>
              <a:gd name="connsiteY12702" fmla="*/ 298630 h 2191719"/>
              <a:gd name="connsiteX12703" fmla="*/ 1201529 w 2046803"/>
              <a:gd name="connsiteY12703" fmla="*/ 299279 h 2191719"/>
              <a:gd name="connsiteX12704" fmla="*/ 1201529 w 2046803"/>
              <a:gd name="connsiteY12704" fmla="*/ 299603 h 2191719"/>
              <a:gd name="connsiteX12705" fmla="*/ 1201312 w 2046803"/>
              <a:gd name="connsiteY12705" fmla="*/ 299711 h 2191719"/>
              <a:gd name="connsiteX12706" fmla="*/ 1199510 w 2046803"/>
              <a:gd name="connsiteY12706" fmla="*/ 299711 h 2191719"/>
              <a:gd name="connsiteX12707" fmla="*/ 1199005 w 2046803"/>
              <a:gd name="connsiteY12707" fmla="*/ 300180 h 2191719"/>
              <a:gd name="connsiteX12708" fmla="*/ 1199005 w 2046803"/>
              <a:gd name="connsiteY12708" fmla="*/ 300829 h 2191719"/>
              <a:gd name="connsiteX12709" fmla="*/ 1198464 w 2046803"/>
              <a:gd name="connsiteY12709" fmla="*/ 301261 h 2191719"/>
              <a:gd name="connsiteX12710" fmla="*/ 1197743 w 2046803"/>
              <a:gd name="connsiteY12710" fmla="*/ 301261 h 2191719"/>
              <a:gd name="connsiteX12711" fmla="*/ 1197130 w 2046803"/>
              <a:gd name="connsiteY12711" fmla="*/ 301766 h 2191719"/>
              <a:gd name="connsiteX12712" fmla="*/ 1197130 w 2046803"/>
              <a:gd name="connsiteY12712" fmla="*/ 301802 h 2191719"/>
              <a:gd name="connsiteX12713" fmla="*/ 1195832 w 2046803"/>
              <a:gd name="connsiteY12713" fmla="*/ 302991 h 2191719"/>
              <a:gd name="connsiteX12714" fmla="*/ 1195832 w 2046803"/>
              <a:gd name="connsiteY12714" fmla="*/ 303315 h 2191719"/>
              <a:gd name="connsiteX12715" fmla="*/ 1195435 w 2046803"/>
              <a:gd name="connsiteY12715" fmla="*/ 303604 h 2191719"/>
              <a:gd name="connsiteX12716" fmla="*/ 1195615 w 2046803"/>
              <a:gd name="connsiteY12716" fmla="*/ 303820 h 2191719"/>
              <a:gd name="connsiteX12717" fmla="*/ 1196156 w 2046803"/>
              <a:gd name="connsiteY12717" fmla="*/ 303604 h 2191719"/>
              <a:gd name="connsiteX12718" fmla="*/ 1196156 w 2046803"/>
              <a:gd name="connsiteY12718" fmla="*/ 303676 h 2191719"/>
              <a:gd name="connsiteX12719" fmla="*/ 1196589 w 2046803"/>
              <a:gd name="connsiteY12719" fmla="*/ 303351 h 2191719"/>
              <a:gd name="connsiteX12720" fmla="*/ 1196589 w 2046803"/>
              <a:gd name="connsiteY12720" fmla="*/ 303027 h 2191719"/>
              <a:gd name="connsiteX12721" fmla="*/ 1197130 w 2046803"/>
              <a:gd name="connsiteY12721" fmla="*/ 302486 h 2191719"/>
              <a:gd name="connsiteX12722" fmla="*/ 1197454 w 2046803"/>
              <a:gd name="connsiteY12722" fmla="*/ 302486 h 2191719"/>
              <a:gd name="connsiteX12723" fmla="*/ 1198175 w 2046803"/>
              <a:gd name="connsiteY12723" fmla="*/ 301874 h 2191719"/>
              <a:gd name="connsiteX12724" fmla="*/ 1198933 w 2046803"/>
              <a:gd name="connsiteY12724" fmla="*/ 301874 h 2191719"/>
              <a:gd name="connsiteX12725" fmla="*/ 1199221 w 2046803"/>
              <a:gd name="connsiteY12725" fmla="*/ 301549 h 2191719"/>
              <a:gd name="connsiteX12726" fmla="*/ 1199510 w 2046803"/>
              <a:gd name="connsiteY12726" fmla="*/ 301549 h 2191719"/>
              <a:gd name="connsiteX12727" fmla="*/ 1199726 w 2046803"/>
              <a:gd name="connsiteY12727" fmla="*/ 301766 h 2191719"/>
              <a:gd name="connsiteX12728" fmla="*/ 1199726 w 2046803"/>
              <a:gd name="connsiteY12728" fmla="*/ 302018 h 2191719"/>
              <a:gd name="connsiteX12729" fmla="*/ 1200375 w 2046803"/>
              <a:gd name="connsiteY12729" fmla="*/ 302450 h 2191719"/>
              <a:gd name="connsiteX12730" fmla="*/ 1200663 w 2046803"/>
              <a:gd name="connsiteY12730" fmla="*/ 302450 h 2191719"/>
              <a:gd name="connsiteX12731" fmla="*/ 1200880 w 2046803"/>
              <a:gd name="connsiteY12731" fmla="*/ 302558 h 2191719"/>
              <a:gd name="connsiteX12732" fmla="*/ 1200880 w 2046803"/>
              <a:gd name="connsiteY12732" fmla="*/ 302883 h 2191719"/>
              <a:gd name="connsiteX12733" fmla="*/ 1200952 w 2046803"/>
              <a:gd name="connsiteY12733" fmla="*/ 303099 h 2191719"/>
              <a:gd name="connsiteX12734" fmla="*/ 1202142 w 2046803"/>
              <a:gd name="connsiteY12734" fmla="*/ 303099 h 2191719"/>
              <a:gd name="connsiteX12735" fmla="*/ 1202250 w 2046803"/>
              <a:gd name="connsiteY12735" fmla="*/ 303207 h 2191719"/>
              <a:gd name="connsiteX12736" fmla="*/ 1202250 w 2046803"/>
              <a:gd name="connsiteY12736" fmla="*/ 303532 h 2191719"/>
              <a:gd name="connsiteX12737" fmla="*/ 1202683 w 2046803"/>
              <a:gd name="connsiteY12737" fmla="*/ 303856 h 2191719"/>
              <a:gd name="connsiteX12738" fmla="*/ 1202683 w 2046803"/>
              <a:gd name="connsiteY12738" fmla="*/ 304144 h 2191719"/>
              <a:gd name="connsiteX12739" fmla="*/ 1202971 w 2046803"/>
              <a:gd name="connsiteY12739" fmla="*/ 304469 h 2191719"/>
              <a:gd name="connsiteX12740" fmla="*/ 1203728 w 2046803"/>
              <a:gd name="connsiteY12740" fmla="*/ 305406 h 2191719"/>
              <a:gd name="connsiteX12741" fmla="*/ 1203728 w 2046803"/>
              <a:gd name="connsiteY12741" fmla="*/ 305730 h 2191719"/>
              <a:gd name="connsiteX12742" fmla="*/ 1204449 w 2046803"/>
              <a:gd name="connsiteY12742" fmla="*/ 306343 h 2191719"/>
              <a:gd name="connsiteX12743" fmla="*/ 1204449 w 2046803"/>
              <a:gd name="connsiteY12743" fmla="*/ 306667 h 2191719"/>
              <a:gd name="connsiteX12744" fmla="*/ 1206757 w 2046803"/>
              <a:gd name="connsiteY12744" fmla="*/ 308649 h 2191719"/>
              <a:gd name="connsiteX12745" fmla="*/ 1207190 w 2046803"/>
              <a:gd name="connsiteY12745" fmla="*/ 308649 h 2191719"/>
              <a:gd name="connsiteX12746" fmla="*/ 1207514 w 2046803"/>
              <a:gd name="connsiteY12746" fmla="*/ 308974 h 2191719"/>
              <a:gd name="connsiteX12747" fmla="*/ 1207947 w 2046803"/>
              <a:gd name="connsiteY12747" fmla="*/ 308974 h 2191719"/>
              <a:gd name="connsiteX12748" fmla="*/ 1209209 w 2046803"/>
              <a:gd name="connsiteY12748" fmla="*/ 310055 h 2191719"/>
              <a:gd name="connsiteX12749" fmla="*/ 1209209 w 2046803"/>
              <a:gd name="connsiteY12749" fmla="*/ 311605 h 2191719"/>
              <a:gd name="connsiteX12750" fmla="*/ 1209498 w 2046803"/>
              <a:gd name="connsiteY12750" fmla="*/ 311929 h 2191719"/>
              <a:gd name="connsiteX12751" fmla="*/ 1209498 w 2046803"/>
              <a:gd name="connsiteY12751" fmla="*/ 312542 h 2191719"/>
              <a:gd name="connsiteX12752" fmla="*/ 1212454 w 2046803"/>
              <a:gd name="connsiteY12752" fmla="*/ 314956 h 2191719"/>
              <a:gd name="connsiteX12753" fmla="*/ 1212454 w 2046803"/>
              <a:gd name="connsiteY12753" fmla="*/ 315281 h 2191719"/>
              <a:gd name="connsiteX12754" fmla="*/ 1212779 w 2046803"/>
              <a:gd name="connsiteY12754" fmla="*/ 315605 h 2191719"/>
              <a:gd name="connsiteX12755" fmla="*/ 1212779 w 2046803"/>
              <a:gd name="connsiteY12755" fmla="*/ 315929 h 2191719"/>
              <a:gd name="connsiteX12756" fmla="*/ 1213933 w 2046803"/>
              <a:gd name="connsiteY12756" fmla="*/ 316830 h 2191719"/>
              <a:gd name="connsiteX12757" fmla="*/ 1213933 w 2046803"/>
              <a:gd name="connsiteY12757" fmla="*/ 317119 h 2191719"/>
              <a:gd name="connsiteX12758" fmla="*/ 1214690 w 2046803"/>
              <a:gd name="connsiteY12758" fmla="*/ 317767 h 2191719"/>
              <a:gd name="connsiteX12759" fmla="*/ 1214690 w 2046803"/>
              <a:gd name="connsiteY12759" fmla="*/ 318416 h 2191719"/>
              <a:gd name="connsiteX12760" fmla="*/ 1215014 w 2046803"/>
              <a:gd name="connsiteY12760" fmla="*/ 318741 h 2191719"/>
              <a:gd name="connsiteX12761" fmla="*/ 1215014 w 2046803"/>
              <a:gd name="connsiteY12761" fmla="*/ 319858 h 2191719"/>
              <a:gd name="connsiteX12762" fmla="*/ 1215411 w 2046803"/>
              <a:gd name="connsiteY12762" fmla="*/ 320182 h 2191719"/>
              <a:gd name="connsiteX12763" fmla="*/ 1215411 w 2046803"/>
              <a:gd name="connsiteY12763" fmla="*/ 321768 h 2191719"/>
              <a:gd name="connsiteX12764" fmla="*/ 1215014 w 2046803"/>
              <a:gd name="connsiteY12764" fmla="*/ 322056 h 2191719"/>
              <a:gd name="connsiteX12765" fmla="*/ 1215014 w 2046803"/>
              <a:gd name="connsiteY12765" fmla="*/ 323318 h 2191719"/>
              <a:gd name="connsiteX12766" fmla="*/ 1214690 w 2046803"/>
              <a:gd name="connsiteY12766" fmla="*/ 323642 h 2191719"/>
              <a:gd name="connsiteX12767" fmla="*/ 1214690 w 2046803"/>
              <a:gd name="connsiteY12767" fmla="*/ 323966 h 2191719"/>
              <a:gd name="connsiteX12768" fmla="*/ 1214365 w 2046803"/>
              <a:gd name="connsiteY12768" fmla="*/ 324291 h 2191719"/>
              <a:gd name="connsiteX12769" fmla="*/ 1214365 w 2046803"/>
              <a:gd name="connsiteY12769" fmla="*/ 324615 h 2191719"/>
              <a:gd name="connsiteX12770" fmla="*/ 1214329 w 2046803"/>
              <a:gd name="connsiteY12770" fmla="*/ 324615 h 2191719"/>
              <a:gd name="connsiteX12771" fmla="*/ 1214221 w 2046803"/>
              <a:gd name="connsiteY12771" fmla="*/ 324831 h 2191719"/>
              <a:gd name="connsiteX12772" fmla="*/ 1213897 w 2046803"/>
              <a:gd name="connsiteY12772" fmla="*/ 324723 h 2191719"/>
              <a:gd name="connsiteX12773" fmla="*/ 1213392 w 2046803"/>
              <a:gd name="connsiteY12773" fmla="*/ 325192 h 2191719"/>
              <a:gd name="connsiteX12774" fmla="*/ 1213392 w 2046803"/>
              <a:gd name="connsiteY12774" fmla="*/ 325841 h 2191719"/>
              <a:gd name="connsiteX12775" fmla="*/ 1212995 w 2046803"/>
              <a:gd name="connsiteY12775" fmla="*/ 326165 h 2191719"/>
              <a:gd name="connsiteX12776" fmla="*/ 1212995 w 2046803"/>
              <a:gd name="connsiteY12776" fmla="*/ 327751 h 2191719"/>
              <a:gd name="connsiteX12777" fmla="*/ 1212671 w 2046803"/>
              <a:gd name="connsiteY12777" fmla="*/ 328075 h 2191719"/>
              <a:gd name="connsiteX12778" fmla="*/ 1212671 w 2046803"/>
              <a:gd name="connsiteY12778" fmla="*/ 329625 h 2191719"/>
              <a:gd name="connsiteX12779" fmla="*/ 1213103 w 2046803"/>
              <a:gd name="connsiteY12779" fmla="*/ 329949 h 2191719"/>
              <a:gd name="connsiteX12780" fmla="*/ 1213103 w 2046803"/>
              <a:gd name="connsiteY12780" fmla="*/ 332364 h 2191719"/>
              <a:gd name="connsiteX12781" fmla="*/ 1213392 w 2046803"/>
              <a:gd name="connsiteY12781" fmla="*/ 332688 h 2191719"/>
              <a:gd name="connsiteX12782" fmla="*/ 1213392 w 2046803"/>
              <a:gd name="connsiteY12782" fmla="*/ 333337 h 2191719"/>
              <a:gd name="connsiteX12783" fmla="*/ 1213789 w 2046803"/>
              <a:gd name="connsiteY12783" fmla="*/ 333625 h 2191719"/>
              <a:gd name="connsiteX12784" fmla="*/ 1213789 w 2046803"/>
              <a:gd name="connsiteY12784" fmla="*/ 334562 h 2191719"/>
              <a:gd name="connsiteX12785" fmla="*/ 1213320 w 2046803"/>
              <a:gd name="connsiteY12785" fmla="*/ 335103 h 2191719"/>
              <a:gd name="connsiteX12786" fmla="*/ 1212563 w 2046803"/>
              <a:gd name="connsiteY12786" fmla="*/ 334995 h 2191719"/>
              <a:gd name="connsiteX12787" fmla="*/ 1212346 w 2046803"/>
              <a:gd name="connsiteY12787" fmla="*/ 335211 h 2191719"/>
              <a:gd name="connsiteX12788" fmla="*/ 1212346 w 2046803"/>
              <a:gd name="connsiteY12788" fmla="*/ 337085 h 2191719"/>
              <a:gd name="connsiteX12789" fmla="*/ 1212563 w 2046803"/>
              <a:gd name="connsiteY12789" fmla="*/ 337193 h 2191719"/>
              <a:gd name="connsiteX12790" fmla="*/ 1212887 w 2046803"/>
              <a:gd name="connsiteY12790" fmla="*/ 337193 h 2191719"/>
              <a:gd name="connsiteX12791" fmla="*/ 1213103 w 2046803"/>
              <a:gd name="connsiteY12791" fmla="*/ 337085 h 2191719"/>
              <a:gd name="connsiteX12792" fmla="*/ 1213103 w 2046803"/>
              <a:gd name="connsiteY12792" fmla="*/ 335824 h 2191719"/>
              <a:gd name="connsiteX12793" fmla="*/ 1213284 w 2046803"/>
              <a:gd name="connsiteY12793" fmla="*/ 335643 h 2191719"/>
              <a:gd name="connsiteX12794" fmla="*/ 1214005 w 2046803"/>
              <a:gd name="connsiteY12794" fmla="*/ 335643 h 2191719"/>
              <a:gd name="connsiteX12795" fmla="*/ 1214113 w 2046803"/>
              <a:gd name="connsiteY12795" fmla="*/ 335824 h 2191719"/>
              <a:gd name="connsiteX12796" fmla="*/ 1214113 w 2046803"/>
              <a:gd name="connsiteY12796" fmla="*/ 336148 h 2191719"/>
              <a:gd name="connsiteX12797" fmla="*/ 1214546 w 2046803"/>
              <a:gd name="connsiteY12797" fmla="*/ 336472 h 2191719"/>
              <a:gd name="connsiteX12798" fmla="*/ 1214546 w 2046803"/>
              <a:gd name="connsiteY12798" fmla="*/ 336797 h 2191719"/>
              <a:gd name="connsiteX12799" fmla="*/ 1214870 w 2046803"/>
              <a:gd name="connsiteY12799" fmla="*/ 337085 h 2191719"/>
              <a:gd name="connsiteX12800" fmla="*/ 1214870 w 2046803"/>
              <a:gd name="connsiteY12800" fmla="*/ 337409 h 2191719"/>
              <a:gd name="connsiteX12801" fmla="*/ 1215627 w 2046803"/>
              <a:gd name="connsiteY12801" fmla="*/ 338022 h 2191719"/>
              <a:gd name="connsiteX12802" fmla="*/ 1215627 w 2046803"/>
              <a:gd name="connsiteY12802" fmla="*/ 338563 h 2191719"/>
              <a:gd name="connsiteX12803" fmla="*/ 1216024 w 2046803"/>
              <a:gd name="connsiteY12803" fmla="*/ 338887 h 2191719"/>
              <a:gd name="connsiteX12804" fmla="*/ 1215627 w 2046803"/>
              <a:gd name="connsiteY12804" fmla="*/ 339211 h 2191719"/>
              <a:gd name="connsiteX12805" fmla="*/ 1216024 w 2046803"/>
              <a:gd name="connsiteY12805" fmla="*/ 339536 h 2191719"/>
              <a:gd name="connsiteX12806" fmla="*/ 1216024 w 2046803"/>
              <a:gd name="connsiteY12806" fmla="*/ 339860 h 2191719"/>
              <a:gd name="connsiteX12807" fmla="*/ 1215303 w 2046803"/>
              <a:gd name="connsiteY12807" fmla="*/ 340473 h 2191719"/>
              <a:gd name="connsiteX12808" fmla="*/ 1215303 w 2046803"/>
              <a:gd name="connsiteY12808" fmla="*/ 340761 h 2191719"/>
              <a:gd name="connsiteX12809" fmla="*/ 1214546 w 2046803"/>
              <a:gd name="connsiteY12809" fmla="*/ 341410 h 2191719"/>
              <a:gd name="connsiteX12810" fmla="*/ 1214546 w 2046803"/>
              <a:gd name="connsiteY12810" fmla="*/ 341734 h 2191719"/>
              <a:gd name="connsiteX12811" fmla="*/ 1214221 w 2046803"/>
              <a:gd name="connsiteY12811" fmla="*/ 342059 h 2191719"/>
              <a:gd name="connsiteX12812" fmla="*/ 1214221 w 2046803"/>
              <a:gd name="connsiteY12812" fmla="*/ 346167 h 2191719"/>
              <a:gd name="connsiteX12813" fmla="*/ 1214654 w 2046803"/>
              <a:gd name="connsiteY12813" fmla="*/ 346456 h 2191719"/>
              <a:gd name="connsiteX12814" fmla="*/ 1214654 w 2046803"/>
              <a:gd name="connsiteY12814" fmla="*/ 346960 h 2191719"/>
              <a:gd name="connsiteX12815" fmla="*/ 1214978 w 2046803"/>
              <a:gd name="connsiteY12815" fmla="*/ 347393 h 2191719"/>
              <a:gd name="connsiteX12816" fmla="*/ 1214978 w 2046803"/>
              <a:gd name="connsiteY12816" fmla="*/ 347609 h 2191719"/>
              <a:gd name="connsiteX12817" fmla="*/ 1215411 w 2046803"/>
              <a:gd name="connsiteY12817" fmla="*/ 347897 h 2191719"/>
              <a:gd name="connsiteX12818" fmla="*/ 1215411 w 2046803"/>
              <a:gd name="connsiteY12818" fmla="*/ 348258 h 2191719"/>
              <a:gd name="connsiteX12819" fmla="*/ 1215736 w 2046803"/>
              <a:gd name="connsiteY12819" fmla="*/ 348510 h 2191719"/>
              <a:gd name="connsiteX12820" fmla="*/ 1215736 w 2046803"/>
              <a:gd name="connsiteY12820" fmla="*/ 352943 h 2191719"/>
              <a:gd name="connsiteX12821" fmla="*/ 1216096 w 2046803"/>
              <a:gd name="connsiteY12821" fmla="*/ 353267 h 2191719"/>
              <a:gd name="connsiteX12822" fmla="*/ 1216096 w 2046803"/>
              <a:gd name="connsiteY12822" fmla="*/ 353556 h 2191719"/>
              <a:gd name="connsiteX12823" fmla="*/ 1216421 w 2046803"/>
              <a:gd name="connsiteY12823" fmla="*/ 353880 h 2191719"/>
              <a:gd name="connsiteX12824" fmla="*/ 1216421 w 2046803"/>
              <a:gd name="connsiteY12824" fmla="*/ 354529 h 2191719"/>
              <a:gd name="connsiteX12825" fmla="*/ 1216853 w 2046803"/>
              <a:gd name="connsiteY12825" fmla="*/ 354817 h 2191719"/>
              <a:gd name="connsiteX12826" fmla="*/ 1216853 w 2046803"/>
              <a:gd name="connsiteY12826" fmla="*/ 356907 h 2191719"/>
              <a:gd name="connsiteX12827" fmla="*/ 1217178 w 2046803"/>
              <a:gd name="connsiteY12827" fmla="*/ 357196 h 2191719"/>
              <a:gd name="connsiteX12828" fmla="*/ 1217286 w 2046803"/>
              <a:gd name="connsiteY12828" fmla="*/ 358133 h 2191719"/>
              <a:gd name="connsiteX12829" fmla="*/ 1217611 w 2046803"/>
              <a:gd name="connsiteY12829" fmla="*/ 358457 h 2191719"/>
              <a:gd name="connsiteX12830" fmla="*/ 1217611 w 2046803"/>
              <a:gd name="connsiteY12830" fmla="*/ 359070 h 2191719"/>
              <a:gd name="connsiteX12831" fmla="*/ 1218007 w 2046803"/>
              <a:gd name="connsiteY12831" fmla="*/ 359394 h 2191719"/>
              <a:gd name="connsiteX12832" fmla="*/ 1218007 w 2046803"/>
              <a:gd name="connsiteY12832" fmla="*/ 359718 h 2191719"/>
              <a:gd name="connsiteX12833" fmla="*/ 1218332 w 2046803"/>
              <a:gd name="connsiteY12833" fmla="*/ 360043 h 2191719"/>
              <a:gd name="connsiteX12834" fmla="*/ 1218332 w 2046803"/>
              <a:gd name="connsiteY12834" fmla="*/ 360367 h 2191719"/>
              <a:gd name="connsiteX12835" fmla="*/ 1218728 w 2046803"/>
              <a:gd name="connsiteY12835" fmla="*/ 360692 h 2191719"/>
              <a:gd name="connsiteX12836" fmla="*/ 1218728 w 2046803"/>
              <a:gd name="connsiteY12836" fmla="*/ 361304 h 2191719"/>
              <a:gd name="connsiteX12837" fmla="*/ 1219053 w 2046803"/>
              <a:gd name="connsiteY12837" fmla="*/ 361629 h 2191719"/>
              <a:gd name="connsiteX12838" fmla="*/ 1219053 w 2046803"/>
              <a:gd name="connsiteY12838" fmla="*/ 362241 h 2191719"/>
              <a:gd name="connsiteX12839" fmla="*/ 1219486 w 2046803"/>
              <a:gd name="connsiteY12839" fmla="*/ 362566 h 2191719"/>
              <a:gd name="connsiteX12840" fmla="*/ 1219486 w 2046803"/>
              <a:gd name="connsiteY12840" fmla="*/ 362890 h 2191719"/>
              <a:gd name="connsiteX12841" fmla="*/ 1219810 w 2046803"/>
              <a:gd name="connsiteY12841" fmla="*/ 363106 h 2191719"/>
              <a:gd name="connsiteX12842" fmla="*/ 1219810 w 2046803"/>
              <a:gd name="connsiteY12842" fmla="*/ 363395 h 2191719"/>
              <a:gd name="connsiteX12843" fmla="*/ 1220567 w 2046803"/>
              <a:gd name="connsiteY12843" fmla="*/ 364043 h 2191719"/>
              <a:gd name="connsiteX12844" fmla="*/ 1220567 w 2046803"/>
              <a:gd name="connsiteY12844" fmla="*/ 364368 h 2191719"/>
              <a:gd name="connsiteX12845" fmla="*/ 1220892 w 2046803"/>
              <a:gd name="connsiteY12845" fmla="*/ 364692 h 2191719"/>
              <a:gd name="connsiteX12846" fmla="*/ 1220964 w 2046803"/>
              <a:gd name="connsiteY12846" fmla="*/ 365016 h 2191719"/>
              <a:gd name="connsiteX12847" fmla="*/ 1221289 w 2046803"/>
              <a:gd name="connsiteY12847" fmla="*/ 365305 h 2191719"/>
              <a:gd name="connsiteX12848" fmla="*/ 1221289 w 2046803"/>
              <a:gd name="connsiteY12848" fmla="*/ 366242 h 2191719"/>
              <a:gd name="connsiteX12849" fmla="*/ 1221613 w 2046803"/>
              <a:gd name="connsiteY12849" fmla="*/ 366566 h 2191719"/>
              <a:gd name="connsiteX12850" fmla="*/ 1221685 w 2046803"/>
              <a:gd name="connsiteY12850" fmla="*/ 367215 h 2191719"/>
              <a:gd name="connsiteX12851" fmla="*/ 1222010 w 2046803"/>
              <a:gd name="connsiteY12851" fmla="*/ 367503 h 2191719"/>
              <a:gd name="connsiteX12852" fmla="*/ 1222010 w 2046803"/>
              <a:gd name="connsiteY12852" fmla="*/ 368476 h 2191719"/>
              <a:gd name="connsiteX12853" fmla="*/ 1222334 w 2046803"/>
              <a:gd name="connsiteY12853" fmla="*/ 368801 h 2191719"/>
              <a:gd name="connsiteX12854" fmla="*/ 1222442 w 2046803"/>
              <a:gd name="connsiteY12854" fmla="*/ 369918 h 2191719"/>
              <a:gd name="connsiteX12855" fmla="*/ 1222767 w 2046803"/>
              <a:gd name="connsiteY12855" fmla="*/ 370242 h 2191719"/>
              <a:gd name="connsiteX12856" fmla="*/ 1222767 w 2046803"/>
              <a:gd name="connsiteY12856" fmla="*/ 372116 h 2191719"/>
              <a:gd name="connsiteX12857" fmla="*/ 1223200 w 2046803"/>
              <a:gd name="connsiteY12857" fmla="*/ 372441 h 2191719"/>
              <a:gd name="connsiteX12858" fmla="*/ 1223200 w 2046803"/>
              <a:gd name="connsiteY12858" fmla="*/ 373089 h 2191719"/>
              <a:gd name="connsiteX12859" fmla="*/ 1224209 w 2046803"/>
              <a:gd name="connsiteY12859" fmla="*/ 373990 h 2191719"/>
              <a:gd name="connsiteX12860" fmla="*/ 1224209 w 2046803"/>
              <a:gd name="connsiteY12860" fmla="*/ 374963 h 2191719"/>
              <a:gd name="connsiteX12861" fmla="*/ 1224642 w 2046803"/>
              <a:gd name="connsiteY12861" fmla="*/ 375288 h 2191719"/>
              <a:gd name="connsiteX12862" fmla="*/ 1224642 w 2046803"/>
              <a:gd name="connsiteY12862" fmla="*/ 377378 h 2191719"/>
              <a:gd name="connsiteX12863" fmla="*/ 1224967 w 2046803"/>
              <a:gd name="connsiteY12863" fmla="*/ 377703 h 2191719"/>
              <a:gd name="connsiteX12864" fmla="*/ 1225075 w 2046803"/>
              <a:gd name="connsiteY12864" fmla="*/ 381811 h 2191719"/>
              <a:gd name="connsiteX12865" fmla="*/ 1225399 w 2046803"/>
              <a:gd name="connsiteY12865" fmla="*/ 382135 h 2191719"/>
              <a:gd name="connsiteX12866" fmla="*/ 1225399 w 2046803"/>
              <a:gd name="connsiteY12866" fmla="*/ 384622 h 2191719"/>
              <a:gd name="connsiteX12867" fmla="*/ 1225832 w 2046803"/>
              <a:gd name="connsiteY12867" fmla="*/ 384947 h 2191719"/>
              <a:gd name="connsiteX12868" fmla="*/ 1225832 w 2046803"/>
              <a:gd name="connsiteY12868" fmla="*/ 387037 h 2191719"/>
              <a:gd name="connsiteX12869" fmla="*/ 1226265 w 2046803"/>
              <a:gd name="connsiteY12869" fmla="*/ 387361 h 2191719"/>
              <a:gd name="connsiteX12870" fmla="*/ 1226265 w 2046803"/>
              <a:gd name="connsiteY12870" fmla="*/ 388587 h 2191719"/>
              <a:gd name="connsiteX12871" fmla="*/ 1226553 w 2046803"/>
              <a:gd name="connsiteY12871" fmla="*/ 388911 h 2191719"/>
              <a:gd name="connsiteX12872" fmla="*/ 1226553 w 2046803"/>
              <a:gd name="connsiteY12872" fmla="*/ 389560 h 2191719"/>
              <a:gd name="connsiteX12873" fmla="*/ 1226950 w 2046803"/>
              <a:gd name="connsiteY12873" fmla="*/ 389884 h 2191719"/>
              <a:gd name="connsiteX12874" fmla="*/ 1226950 w 2046803"/>
              <a:gd name="connsiteY12874" fmla="*/ 390497 h 2191719"/>
              <a:gd name="connsiteX12875" fmla="*/ 1227274 w 2046803"/>
              <a:gd name="connsiteY12875" fmla="*/ 390785 h 2191719"/>
              <a:gd name="connsiteX12876" fmla="*/ 1227274 w 2046803"/>
              <a:gd name="connsiteY12876" fmla="*/ 391758 h 2191719"/>
              <a:gd name="connsiteX12877" fmla="*/ 1228031 w 2046803"/>
              <a:gd name="connsiteY12877" fmla="*/ 392407 h 2191719"/>
              <a:gd name="connsiteX12878" fmla="*/ 1228031 w 2046803"/>
              <a:gd name="connsiteY12878" fmla="*/ 392731 h 2191719"/>
              <a:gd name="connsiteX12879" fmla="*/ 1228464 w 2046803"/>
              <a:gd name="connsiteY12879" fmla="*/ 392912 h 2191719"/>
              <a:gd name="connsiteX12880" fmla="*/ 1228464 w 2046803"/>
              <a:gd name="connsiteY12880" fmla="*/ 393236 h 2191719"/>
              <a:gd name="connsiteX12881" fmla="*/ 1228753 w 2046803"/>
              <a:gd name="connsiteY12881" fmla="*/ 393524 h 2191719"/>
              <a:gd name="connsiteX12882" fmla="*/ 1228753 w 2046803"/>
              <a:gd name="connsiteY12882" fmla="*/ 393885 h 2191719"/>
              <a:gd name="connsiteX12883" fmla="*/ 1229943 w 2046803"/>
              <a:gd name="connsiteY12883" fmla="*/ 394786 h 2191719"/>
              <a:gd name="connsiteX12884" fmla="*/ 1229943 w 2046803"/>
              <a:gd name="connsiteY12884" fmla="*/ 395110 h 2191719"/>
              <a:gd name="connsiteX12885" fmla="*/ 1230772 w 2046803"/>
              <a:gd name="connsiteY12885" fmla="*/ 395975 h 2191719"/>
              <a:gd name="connsiteX12886" fmla="*/ 1231205 w 2046803"/>
              <a:gd name="connsiteY12886" fmla="*/ 395867 h 2191719"/>
              <a:gd name="connsiteX12887" fmla="*/ 1231709 w 2046803"/>
              <a:gd name="connsiteY12887" fmla="*/ 396407 h 2191719"/>
              <a:gd name="connsiteX12888" fmla="*/ 1231709 w 2046803"/>
              <a:gd name="connsiteY12888" fmla="*/ 396696 h 2191719"/>
              <a:gd name="connsiteX12889" fmla="*/ 1232034 w 2046803"/>
              <a:gd name="connsiteY12889" fmla="*/ 397020 h 2191719"/>
              <a:gd name="connsiteX12890" fmla="*/ 1232034 w 2046803"/>
              <a:gd name="connsiteY12890" fmla="*/ 397633 h 2191719"/>
              <a:gd name="connsiteX12891" fmla="*/ 1232683 w 2046803"/>
              <a:gd name="connsiteY12891" fmla="*/ 398065 h 2191719"/>
              <a:gd name="connsiteX12892" fmla="*/ 1232971 w 2046803"/>
              <a:gd name="connsiteY12892" fmla="*/ 398065 h 2191719"/>
              <a:gd name="connsiteX12893" fmla="*/ 1234666 w 2046803"/>
              <a:gd name="connsiteY12893" fmla="*/ 399435 h 2191719"/>
              <a:gd name="connsiteX12894" fmla="*/ 1234666 w 2046803"/>
              <a:gd name="connsiteY12894" fmla="*/ 399723 h 2191719"/>
              <a:gd name="connsiteX12895" fmla="*/ 1234991 w 2046803"/>
              <a:gd name="connsiteY12895" fmla="*/ 400048 h 2191719"/>
              <a:gd name="connsiteX12896" fmla="*/ 1234991 w 2046803"/>
              <a:gd name="connsiteY12896" fmla="*/ 401309 h 2191719"/>
              <a:gd name="connsiteX12897" fmla="*/ 1235712 w 2046803"/>
              <a:gd name="connsiteY12897" fmla="*/ 401958 h 2191719"/>
              <a:gd name="connsiteX12898" fmla="*/ 1235712 w 2046803"/>
              <a:gd name="connsiteY12898" fmla="*/ 402246 h 2191719"/>
              <a:gd name="connsiteX12899" fmla="*/ 1236433 w 2046803"/>
              <a:gd name="connsiteY12899" fmla="*/ 402895 h 2191719"/>
              <a:gd name="connsiteX12900" fmla="*/ 1236433 w 2046803"/>
              <a:gd name="connsiteY12900" fmla="*/ 403219 h 2191719"/>
              <a:gd name="connsiteX12901" fmla="*/ 1236866 w 2046803"/>
              <a:gd name="connsiteY12901" fmla="*/ 403507 h 2191719"/>
              <a:gd name="connsiteX12902" fmla="*/ 1236866 w 2046803"/>
              <a:gd name="connsiteY12902" fmla="*/ 403724 h 2191719"/>
              <a:gd name="connsiteX12903" fmla="*/ 1237623 w 2046803"/>
              <a:gd name="connsiteY12903" fmla="*/ 404372 h 2191719"/>
              <a:gd name="connsiteX12904" fmla="*/ 1237623 w 2046803"/>
              <a:gd name="connsiteY12904" fmla="*/ 404697 h 2191719"/>
              <a:gd name="connsiteX12905" fmla="*/ 1237947 w 2046803"/>
              <a:gd name="connsiteY12905" fmla="*/ 405021 h 2191719"/>
              <a:gd name="connsiteX12906" fmla="*/ 1237947 w 2046803"/>
              <a:gd name="connsiteY12906" fmla="*/ 405309 h 2191719"/>
              <a:gd name="connsiteX12907" fmla="*/ 1239101 w 2046803"/>
              <a:gd name="connsiteY12907" fmla="*/ 406246 h 2191719"/>
              <a:gd name="connsiteX12908" fmla="*/ 1239101 w 2046803"/>
              <a:gd name="connsiteY12908" fmla="*/ 406571 h 2191719"/>
              <a:gd name="connsiteX12909" fmla="*/ 1240147 w 2046803"/>
              <a:gd name="connsiteY12909" fmla="*/ 407544 h 2191719"/>
              <a:gd name="connsiteX12910" fmla="*/ 1240147 w 2046803"/>
              <a:gd name="connsiteY12910" fmla="*/ 407796 h 2191719"/>
              <a:gd name="connsiteX12911" fmla="*/ 1240652 w 2046803"/>
              <a:gd name="connsiteY12911" fmla="*/ 408193 h 2191719"/>
              <a:gd name="connsiteX12912" fmla="*/ 1241048 w 2046803"/>
              <a:gd name="connsiteY12912" fmla="*/ 408193 h 2191719"/>
              <a:gd name="connsiteX12913" fmla="*/ 1241553 w 2046803"/>
              <a:gd name="connsiteY12913" fmla="*/ 408625 h 2191719"/>
              <a:gd name="connsiteX12914" fmla="*/ 1241553 w 2046803"/>
              <a:gd name="connsiteY12914" fmla="*/ 409058 h 2191719"/>
              <a:gd name="connsiteX12915" fmla="*/ 1241770 w 2046803"/>
              <a:gd name="connsiteY12915" fmla="*/ 409166 h 2191719"/>
              <a:gd name="connsiteX12916" fmla="*/ 1242094 w 2046803"/>
              <a:gd name="connsiteY12916" fmla="*/ 409166 h 2191719"/>
              <a:gd name="connsiteX12917" fmla="*/ 1244618 w 2046803"/>
              <a:gd name="connsiteY12917" fmla="*/ 411256 h 2191719"/>
              <a:gd name="connsiteX12918" fmla="*/ 1245051 w 2046803"/>
              <a:gd name="connsiteY12918" fmla="*/ 411256 h 2191719"/>
              <a:gd name="connsiteX12919" fmla="*/ 1246097 w 2046803"/>
              <a:gd name="connsiteY12919" fmla="*/ 412193 h 2191719"/>
              <a:gd name="connsiteX12920" fmla="*/ 1246529 w 2046803"/>
              <a:gd name="connsiteY12920" fmla="*/ 412193 h 2191719"/>
              <a:gd name="connsiteX12921" fmla="*/ 1247575 w 2046803"/>
              <a:gd name="connsiteY12921" fmla="*/ 413130 h 2191719"/>
              <a:gd name="connsiteX12922" fmla="*/ 1248008 w 2046803"/>
              <a:gd name="connsiteY12922" fmla="*/ 413130 h 2191719"/>
              <a:gd name="connsiteX12923" fmla="*/ 1248296 w 2046803"/>
              <a:gd name="connsiteY12923" fmla="*/ 413455 h 2191719"/>
              <a:gd name="connsiteX12924" fmla="*/ 1248621 w 2046803"/>
              <a:gd name="connsiteY12924" fmla="*/ 413455 h 2191719"/>
              <a:gd name="connsiteX12925" fmla="*/ 1249342 w 2046803"/>
              <a:gd name="connsiteY12925" fmla="*/ 414067 h 2191719"/>
              <a:gd name="connsiteX12926" fmla="*/ 1249775 w 2046803"/>
              <a:gd name="connsiteY12926" fmla="*/ 414067 h 2191719"/>
              <a:gd name="connsiteX12927" fmla="*/ 1250532 w 2046803"/>
              <a:gd name="connsiteY12927" fmla="*/ 414608 h 2191719"/>
              <a:gd name="connsiteX12928" fmla="*/ 1250856 w 2046803"/>
              <a:gd name="connsiteY12928" fmla="*/ 414608 h 2191719"/>
              <a:gd name="connsiteX12929" fmla="*/ 1251577 w 2046803"/>
              <a:gd name="connsiteY12929" fmla="*/ 415221 h 2191719"/>
              <a:gd name="connsiteX12930" fmla="*/ 1251974 w 2046803"/>
              <a:gd name="connsiteY12930" fmla="*/ 415221 h 2191719"/>
              <a:gd name="connsiteX12931" fmla="*/ 1252299 w 2046803"/>
              <a:gd name="connsiteY12931" fmla="*/ 415545 h 2191719"/>
              <a:gd name="connsiteX12932" fmla="*/ 1253056 w 2046803"/>
              <a:gd name="connsiteY12932" fmla="*/ 415545 h 2191719"/>
              <a:gd name="connsiteX12933" fmla="*/ 1254318 w 2046803"/>
              <a:gd name="connsiteY12933" fmla="*/ 416590 h 2191719"/>
              <a:gd name="connsiteX12934" fmla="*/ 1254318 w 2046803"/>
              <a:gd name="connsiteY12934" fmla="*/ 416914 h 2191719"/>
              <a:gd name="connsiteX12935" fmla="*/ 1254714 w 2046803"/>
              <a:gd name="connsiteY12935" fmla="*/ 417239 h 2191719"/>
              <a:gd name="connsiteX12936" fmla="*/ 1254714 w 2046803"/>
              <a:gd name="connsiteY12936" fmla="*/ 418140 h 2191719"/>
              <a:gd name="connsiteX12937" fmla="*/ 1254318 w 2046803"/>
              <a:gd name="connsiteY12937" fmla="*/ 418464 h 2191719"/>
              <a:gd name="connsiteX12938" fmla="*/ 1254318 w 2046803"/>
              <a:gd name="connsiteY12938" fmla="*/ 418788 h 2191719"/>
              <a:gd name="connsiteX12939" fmla="*/ 1254138 w 2046803"/>
              <a:gd name="connsiteY12939" fmla="*/ 419005 h 2191719"/>
              <a:gd name="connsiteX12940" fmla="*/ 1253489 w 2046803"/>
              <a:gd name="connsiteY12940" fmla="*/ 419005 h 2191719"/>
              <a:gd name="connsiteX12941" fmla="*/ 1253056 w 2046803"/>
              <a:gd name="connsiteY12941" fmla="*/ 418680 h 2191719"/>
              <a:gd name="connsiteX12942" fmla="*/ 1252731 w 2046803"/>
              <a:gd name="connsiteY12942" fmla="*/ 418680 h 2191719"/>
              <a:gd name="connsiteX12943" fmla="*/ 1252299 w 2046803"/>
              <a:gd name="connsiteY12943" fmla="*/ 418356 h 2191719"/>
              <a:gd name="connsiteX12944" fmla="*/ 1251974 w 2046803"/>
              <a:gd name="connsiteY12944" fmla="*/ 418356 h 2191719"/>
              <a:gd name="connsiteX12945" fmla="*/ 1251794 w 2046803"/>
              <a:gd name="connsiteY12945" fmla="*/ 418140 h 2191719"/>
              <a:gd name="connsiteX12946" fmla="*/ 1251794 w 2046803"/>
              <a:gd name="connsiteY12946" fmla="*/ 417851 h 2191719"/>
              <a:gd name="connsiteX12947" fmla="*/ 1252082 w 2046803"/>
              <a:gd name="connsiteY12947" fmla="*/ 417527 h 2191719"/>
              <a:gd name="connsiteX12948" fmla="*/ 1251794 w 2046803"/>
              <a:gd name="connsiteY12948" fmla="*/ 417347 h 2191719"/>
              <a:gd name="connsiteX12949" fmla="*/ 1251794 w 2046803"/>
              <a:gd name="connsiteY12949" fmla="*/ 417023 h 2191719"/>
              <a:gd name="connsiteX12950" fmla="*/ 1251613 w 2046803"/>
              <a:gd name="connsiteY12950" fmla="*/ 416806 h 2191719"/>
              <a:gd name="connsiteX12951" fmla="*/ 1251253 w 2046803"/>
              <a:gd name="connsiteY12951" fmla="*/ 416806 h 2191719"/>
              <a:gd name="connsiteX12952" fmla="*/ 1250856 w 2046803"/>
              <a:gd name="connsiteY12952" fmla="*/ 416482 h 2191719"/>
              <a:gd name="connsiteX12953" fmla="*/ 1250532 w 2046803"/>
              <a:gd name="connsiteY12953" fmla="*/ 416482 h 2191719"/>
              <a:gd name="connsiteX12954" fmla="*/ 1250315 w 2046803"/>
              <a:gd name="connsiteY12954" fmla="*/ 416698 h 2191719"/>
              <a:gd name="connsiteX12955" fmla="*/ 1250315 w 2046803"/>
              <a:gd name="connsiteY12955" fmla="*/ 417023 h 2191719"/>
              <a:gd name="connsiteX12956" fmla="*/ 1250856 w 2046803"/>
              <a:gd name="connsiteY12956" fmla="*/ 417419 h 2191719"/>
              <a:gd name="connsiteX12957" fmla="*/ 1251253 w 2046803"/>
              <a:gd name="connsiteY12957" fmla="*/ 417419 h 2191719"/>
              <a:gd name="connsiteX12958" fmla="*/ 1251469 w 2046803"/>
              <a:gd name="connsiteY12958" fmla="*/ 417635 h 2191719"/>
              <a:gd name="connsiteX12959" fmla="*/ 1251469 w 2046803"/>
              <a:gd name="connsiteY12959" fmla="*/ 418464 h 2191719"/>
              <a:gd name="connsiteX12960" fmla="*/ 1251037 w 2046803"/>
              <a:gd name="connsiteY12960" fmla="*/ 418897 h 2191719"/>
              <a:gd name="connsiteX12961" fmla="*/ 1251037 w 2046803"/>
              <a:gd name="connsiteY12961" fmla="*/ 419113 h 2191719"/>
              <a:gd name="connsiteX12962" fmla="*/ 1250964 w 2046803"/>
              <a:gd name="connsiteY12962" fmla="*/ 419329 h 2191719"/>
              <a:gd name="connsiteX12963" fmla="*/ 1250532 w 2046803"/>
              <a:gd name="connsiteY12963" fmla="*/ 419329 h 2191719"/>
              <a:gd name="connsiteX12964" fmla="*/ 1250315 w 2046803"/>
              <a:gd name="connsiteY12964" fmla="*/ 419545 h 2191719"/>
              <a:gd name="connsiteX12965" fmla="*/ 1250424 w 2046803"/>
              <a:gd name="connsiteY12965" fmla="*/ 420050 h 2191719"/>
              <a:gd name="connsiteX12966" fmla="*/ 1249991 w 2046803"/>
              <a:gd name="connsiteY12966" fmla="*/ 420338 h 2191719"/>
              <a:gd name="connsiteX12967" fmla="*/ 1249991 w 2046803"/>
              <a:gd name="connsiteY12967" fmla="*/ 420987 h 2191719"/>
              <a:gd name="connsiteX12968" fmla="*/ 1249666 w 2046803"/>
              <a:gd name="connsiteY12968" fmla="*/ 421311 h 2191719"/>
              <a:gd name="connsiteX12969" fmla="*/ 1249991 w 2046803"/>
              <a:gd name="connsiteY12969" fmla="*/ 421636 h 2191719"/>
              <a:gd name="connsiteX12970" fmla="*/ 1250099 w 2046803"/>
              <a:gd name="connsiteY12970" fmla="*/ 424771 h 2191719"/>
              <a:gd name="connsiteX12971" fmla="*/ 1250424 w 2046803"/>
              <a:gd name="connsiteY12971" fmla="*/ 425096 h 2191719"/>
              <a:gd name="connsiteX12972" fmla="*/ 1250424 w 2046803"/>
              <a:gd name="connsiteY12972" fmla="*/ 425420 h 2191719"/>
              <a:gd name="connsiteX12973" fmla="*/ 1250856 w 2046803"/>
              <a:gd name="connsiteY12973" fmla="*/ 425744 h 2191719"/>
              <a:gd name="connsiteX12974" fmla="*/ 1250856 w 2046803"/>
              <a:gd name="connsiteY12974" fmla="*/ 426033 h 2191719"/>
              <a:gd name="connsiteX12975" fmla="*/ 1251577 w 2046803"/>
              <a:gd name="connsiteY12975" fmla="*/ 426645 h 2191719"/>
              <a:gd name="connsiteX12976" fmla="*/ 1251577 w 2046803"/>
              <a:gd name="connsiteY12976" fmla="*/ 426970 h 2191719"/>
              <a:gd name="connsiteX12977" fmla="*/ 1251902 w 2046803"/>
              <a:gd name="connsiteY12977" fmla="*/ 427186 h 2191719"/>
              <a:gd name="connsiteX12978" fmla="*/ 1251902 w 2046803"/>
              <a:gd name="connsiteY12978" fmla="*/ 427835 h 2191719"/>
              <a:gd name="connsiteX12979" fmla="*/ 1252299 w 2046803"/>
              <a:gd name="connsiteY12979" fmla="*/ 428159 h 2191719"/>
              <a:gd name="connsiteX12980" fmla="*/ 1252299 w 2046803"/>
              <a:gd name="connsiteY12980" fmla="*/ 428772 h 2191719"/>
              <a:gd name="connsiteX12981" fmla="*/ 1252623 w 2046803"/>
              <a:gd name="connsiteY12981" fmla="*/ 429096 h 2191719"/>
              <a:gd name="connsiteX12982" fmla="*/ 1252623 w 2046803"/>
              <a:gd name="connsiteY12982" fmla="*/ 429709 h 2191719"/>
              <a:gd name="connsiteX12983" fmla="*/ 1253056 w 2046803"/>
              <a:gd name="connsiteY12983" fmla="*/ 430033 h 2191719"/>
              <a:gd name="connsiteX12984" fmla="*/ 1253056 w 2046803"/>
              <a:gd name="connsiteY12984" fmla="*/ 430646 h 2191719"/>
              <a:gd name="connsiteX12985" fmla="*/ 1253380 w 2046803"/>
              <a:gd name="connsiteY12985" fmla="*/ 430970 h 2191719"/>
              <a:gd name="connsiteX12986" fmla="*/ 1253380 w 2046803"/>
              <a:gd name="connsiteY12986" fmla="*/ 431294 h 2191719"/>
              <a:gd name="connsiteX12987" fmla="*/ 1253813 w 2046803"/>
              <a:gd name="connsiteY12987" fmla="*/ 431619 h 2191719"/>
              <a:gd name="connsiteX12988" fmla="*/ 1253813 w 2046803"/>
              <a:gd name="connsiteY12988" fmla="*/ 431943 h 2191719"/>
              <a:gd name="connsiteX12989" fmla="*/ 1254498 w 2046803"/>
              <a:gd name="connsiteY12989" fmla="*/ 432556 h 2191719"/>
              <a:gd name="connsiteX12990" fmla="*/ 1254498 w 2046803"/>
              <a:gd name="connsiteY12990" fmla="*/ 432880 h 2191719"/>
              <a:gd name="connsiteX12991" fmla="*/ 1257239 w 2046803"/>
              <a:gd name="connsiteY12991" fmla="*/ 435079 h 2191719"/>
              <a:gd name="connsiteX12992" fmla="*/ 1257996 w 2046803"/>
              <a:gd name="connsiteY12992" fmla="*/ 435079 h 2191719"/>
              <a:gd name="connsiteX12993" fmla="*/ 1258537 w 2046803"/>
              <a:gd name="connsiteY12993" fmla="*/ 435583 h 2191719"/>
              <a:gd name="connsiteX12994" fmla="*/ 1258537 w 2046803"/>
              <a:gd name="connsiteY12994" fmla="*/ 435908 h 2191719"/>
              <a:gd name="connsiteX12995" fmla="*/ 1258320 w 2046803"/>
              <a:gd name="connsiteY12995" fmla="*/ 436016 h 2191719"/>
              <a:gd name="connsiteX12996" fmla="*/ 1257275 w 2046803"/>
              <a:gd name="connsiteY12996" fmla="*/ 436016 h 2191719"/>
              <a:gd name="connsiteX12997" fmla="*/ 1256770 w 2046803"/>
              <a:gd name="connsiteY12997" fmla="*/ 436556 h 2191719"/>
              <a:gd name="connsiteX12998" fmla="*/ 1256770 w 2046803"/>
              <a:gd name="connsiteY12998" fmla="*/ 438430 h 2191719"/>
              <a:gd name="connsiteX12999" fmla="*/ 1257058 w 2046803"/>
              <a:gd name="connsiteY12999" fmla="*/ 438755 h 2191719"/>
              <a:gd name="connsiteX13000" fmla="*/ 1257130 w 2046803"/>
              <a:gd name="connsiteY13000" fmla="*/ 439368 h 2191719"/>
              <a:gd name="connsiteX13001" fmla="*/ 1257455 w 2046803"/>
              <a:gd name="connsiteY13001" fmla="*/ 439692 h 2191719"/>
              <a:gd name="connsiteX13002" fmla="*/ 1257455 w 2046803"/>
              <a:gd name="connsiteY13002" fmla="*/ 441170 h 2191719"/>
              <a:gd name="connsiteX13003" fmla="*/ 1257383 w 2046803"/>
              <a:gd name="connsiteY13003" fmla="*/ 441350 h 2191719"/>
              <a:gd name="connsiteX13004" fmla="*/ 1256229 w 2046803"/>
              <a:gd name="connsiteY13004" fmla="*/ 441350 h 2191719"/>
              <a:gd name="connsiteX13005" fmla="*/ 1255904 w 2046803"/>
              <a:gd name="connsiteY13005" fmla="*/ 441061 h 2191719"/>
              <a:gd name="connsiteX13006" fmla="*/ 1253380 w 2046803"/>
              <a:gd name="connsiteY13006" fmla="*/ 441170 h 2191719"/>
              <a:gd name="connsiteX13007" fmla="*/ 1252948 w 2046803"/>
              <a:gd name="connsiteY13007" fmla="*/ 440737 h 2191719"/>
              <a:gd name="connsiteX13008" fmla="*/ 1252623 w 2046803"/>
              <a:gd name="connsiteY13008" fmla="*/ 440845 h 2191719"/>
              <a:gd name="connsiteX13009" fmla="*/ 1252407 w 2046803"/>
              <a:gd name="connsiteY13009" fmla="*/ 440953 h 2191719"/>
              <a:gd name="connsiteX13010" fmla="*/ 1252407 w 2046803"/>
              <a:gd name="connsiteY13010" fmla="*/ 441242 h 2191719"/>
              <a:gd name="connsiteX13011" fmla="*/ 1251686 w 2046803"/>
              <a:gd name="connsiteY13011" fmla="*/ 441890 h 2191719"/>
              <a:gd name="connsiteX13012" fmla="*/ 1251686 w 2046803"/>
              <a:gd name="connsiteY13012" fmla="*/ 442215 h 2191719"/>
              <a:gd name="connsiteX13013" fmla="*/ 1250964 w 2046803"/>
              <a:gd name="connsiteY13013" fmla="*/ 442827 h 2191719"/>
              <a:gd name="connsiteX13014" fmla="*/ 1251073 w 2046803"/>
              <a:gd name="connsiteY13014" fmla="*/ 443152 h 2191719"/>
              <a:gd name="connsiteX13015" fmla="*/ 1250315 w 2046803"/>
              <a:gd name="connsiteY13015" fmla="*/ 443764 h 2191719"/>
              <a:gd name="connsiteX13016" fmla="*/ 1250315 w 2046803"/>
              <a:gd name="connsiteY13016" fmla="*/ 444089 h 2191719"/>
              <a:gd name="connsiteX13017" fmla="*/ 1249883 w 2046803"/>
              <a:gd name="connsiteY13017" fmla="*/ 444413 h 2191719"/>
              <a:gd name="connsiteX13018" fmla="*/ 1249883 w 2046803"/>
              <a:gd name="connsiteY13018" fmla="*/ 444521 h 2191719"/>
              <a:gd name="connsiteX13019" fmla="*/ 1249342 w 2046803"/>
              <a:gd name="connsiteY13019" fmla="*/ 444521 h 2191719"/>
              <a:gd name="connsiteX13020" fmla="*/ 1249270 w 2046803"/>
              <a:gd name="connsiteY13020" fmla="*/ 444629 h 2191719"/>
              <a:gd name="connsiteX13021" fmla="*/ 1249342 w 2046803"/>
              <a:gd name="connsiteY13021" fmla="*/ 444629 h 2191719"/>
              <a:gd name="connsiteX13022" fmla="*/ 1249450 w 2046803"/>
              <a:gd name="connsiteY13022" fmla="*/ 444557 h 2191719"/>
              <a:gd name="connsiteX13023" fmla="*/ 1249955 w 2046803"/>
              <a:gd name="connsiteY13023" fmla="*/ 444557 h 2191719"/>
              <a:gd name="connsiteX13024" fmla="*/ 1250135 w 2046803"/>
              <a:gd name="connsiteY13024" fmla="*/ 445386 h 2191719"/>
              <a:gd name="connsiteX13025" fmla="*/ 1250243 w 2046803"/>
              <a:gd name="connsiteY13025" fmla="*/ 445494 h 2191719"/>
              <a:gd name="connsiteX13026" fmla="*/ 1252010 w 2046803"/>
              <a:gd name="connsiteY13026" fmla="*/ 445494 h 2191719"/>
              <a:gd name="connsiteX13027" fmla="*/ 1252443 w 2046803"/>
              <a:gd name="connsiteY13027" fmla="*/ 445819 h 2191719"/>
              <a:gd name="connsiteX13028" fmla="*/ 1255291 w 2046803"/>
              <a:gd name="connsiteY13028" fmla="*/ 445819 h 2191719"/>
              <a:gd name="connsiteX13029" fmla="*/ 1255904 w 2046803"/>
              <a:gd name="connsiteY13029" fmla="*/ 445314 h 2191719"/>
              <a:gd name="connsiteX13030" fmla="*/ 1255796 w 2046803"/>
              <a:gd name="connsiteY13030" fmla="*/ 442791 h 2191719"/>
              <a:gd name="connsiteX13031" fmla="*/ 1256337 w 2046803"/>
              <a:gd name="connsiteY13031" fmla="*/ 442395 h 2191719"/>
              <a:gd name="connsiteX13032" fmla="*/ 1257058 w 2046803"/>
              <a:gd name="connsiteY13032" fmla="*/ 442395 h 2191719"/>
              <a:gd name="connsiteX13033" fmla="*/ 1257707 w 2046803"/>
              <a:gd name="connsiteY13033" fmla="*/ 442791 h 2191719"/>
              <a:gd name="connsiteX13034" fmla="*/ 1257707 w 2046803"/>
              <a:gd name="connsiteY13034" fmla="*/ 444053 h 2191719"/>
              <a:gd name="connsiteX13035" fmla="*/ 1257275 w 2046803"/>
              <a:gd name="connsiteY13035" fmla="*/ 444377 h 2191719"/>
              <a:gd name="connsiteX13036" fmla="*/ 1257275 w 2046803"/>
              <a:gd name="connsiteY13036" fmla="*/ 446251 h 2191719"/>
              <a:gd name="connsiteX13037" fmla="*/ 1257924 w 2046803"/>
              <a:gd name="connsiteY13037" fmla="*/ 446684 h 2191719"/>
              <a:gd name="connsiteX13038" fmla="*/ 1258248 w 2046803"/>
              <a:gd name="connsiteY13038" fmla="*/ 446684 h 2191719"/>
              <a:gd name="connsiteX13039" fmla="*/ 1258428 w 2046803"/>
              <a:gd name="connsiteY13039" fmla="*/ 446900 h 2191719"/>
              <a:gd name="connsiteX13040" fmla="*/ 1258428 w 2046803"/>
              <a:gd name="connsiteY13040" fmla="*/ 447224 h 2191719"/>
              <a:gd name="connsiteX13041" fmla="*/ 1258753 w 2046803"/>
              <a:gd name="connsiteY13041" fmla="*/ 447513 h 2191719"/>
              <a:gd name="connsiteX13042" fmla="*/ 1258861 w 2046803"/>
              <a:gd name="connsiteY13042" fmla="*/ 448990 h 2191719"/>
              <a:gd name="connsiteX13043" fmla="*/ 1257383 w 2046803"/>
              <a:gd name="connsiteY13043" fmla="*/ 450360 h 2191719"/>
              <a:gd name="connsiteX13044" fmla="*/ 1257383 w 2046803"/>
              <a:gd name="connsiteY13044" fmla="*/ 450540 h 2191719"/>
              <a:gd name="connsiteX13045" fmla="*/ 1257058 w 2046803"/>
              <a:gd name="connsiteY13045" fmla="*/ 450864 h 2191719"/>
              <a:gd name="connsiteX13046" fmla="*/ 1257058 w 2046803"/>
              <a:gd name="connsiteY13046" fmla="*/ 452126 h 2191719"/>
              <a:gd name="connsiteX13047" fmla="*/ 1255904 w 2046803"/>
              <a:gd name="connsiteY13047" fmla="*/ 453063 h 2191719"/>
              <a:gd name="connsiteX13048" fmla="*/ 1256013 w 2046803"/>
              <a:gd name="connsiteY13048" fmla="*/ 453387 h 2191719"/>
              <a:gd name="connsiteX13049" fmla="*/ 1254138 w 2046803"/>
              <a:gd name="connsiteY13049" fmla="*/ 454973 h 2191719"/>
              <a:gd name="connsiteX13050" fmla="*/ 1254138 w 2046803"/>
              <a:gd name="connsiteY13050" fmla="*/ 455297 h 2191719"/>
              <a:gd name="connsiteX13051" fmla="*/ 1254029 w 2046803"/>
              <a:gd name="connsiteY13051" fmla="*/ 455514 h 2191719"/>
              <a:gd name="connsiteX13052" fmla="*/ 1253597 w 2046803"/>
              <a:gd name="connsiteY13052" fmla="*/ 455514 h 2191719"/>
              <a:gd name="connsiteX13053" fmla="*/ 1252010 w 2046803"/>
              <a:gd name="connsiteY13053" fmla="*/ 456847 h 2191719"/>
              <a:gd name="connsiteX13054" fmla="*/ 1252010 w 2046803"/>
              <a:gd name="connsiteY13054" fmla="*/ 457171 h 2191719"/>
              <a:gd name="connsiteX13055" fmla="*/ 1251613 w 2046803"/>
              <a:gd name="connsiteY13055" fmla="*/ 457496 h 2191719"/>
              <a:gd name="connsiteX13056" fmla="*/ 1251722 w 2046803"/>
              <a:gd name="connsiteY13056" fmla="*/ 457820 h 2191719"/>
              <a:gd name="connsiteX13057" fmla="*/ 1250964 w 2046803"/>
              <a:gd name="connsiteY13057" fmla="*/ 458433 h 2191719"/>
              <a:gd name="connsiteX13058" fmla="*/ 1250964 w 2046803"/>
              <a:gd name="connsiteY13058" fmla="*/ 458757 h 2191719"/>
              <a:gd name="connsiteX13059" fmla="*/ 1249270 w 2046803"/>
              <a:gd name="connsiteY13059" fmla="*/ 460199 h 2191719"/>
              <a:gd name="connsiteX13060" fmla="*/ 1248981 w 2046803"/>
              <a:gd name="connsiteY13060" fmla="*/ 460199 h 2191719"/>
              <a:gd name="connsiteX13061" fmla="*/ 1248657 w 2046803"/>
              <a:gd name="connsiteY13061" fmla="*/ 460523 h 2191719"/>
              <a:gd name="connsiteX13062" fmla="*/ 1247467 w 2046803"/>
              <a:gd name="connsiteY13062" fmla="*/ 460523 h 2191719"/>
              <a:gd name="connsiteX13063" fmla="*/ 1247287 w 2046803"/>
              <a:gd name="connsiteY13063" fmla="*/ 460631 h 2191719"/>
              <a:gd name="connsiteX13064" fmla="*/ 1247503 w 2046803"/>
              <a:gd name="connsiteY13064" fmla="*/ 460848 h 2191719"/>
              <a:gd name="connsiteX13065" fmla="*/ 1247899 w 2046803"/>
              <a:gd name="connsiteY13065" fmla="*/ 460848 h 2191719"/>
              <a:gd name="connsiteX13066" fmla="*/ 1248224 w 2046803"/>
              <a:gd name="connsiteY13066" fmla="*/ 461172 h 2191719"/>
              <a:gd name="connsiteX13067" fmla="*/ 1248981 w 2046803"/>
              <a:gd name="connsiteY13067" fmla="*/ 461172 h 2191719"/>
              <a:gd name="connsiteX13068" fmla="*/ 1249378 w 2046803"/>
              <a:gd name="connsiteY13068" fmla="*/ 460848 h 2191719"/>
              <a:gd name="connsiteX13069" fmla="*/ 1249702 w 2046803"/>
              <a:gd name="connsiteY13069" fmla="*/ 460848 h 2191719"/>
              <a:gd name="connsiteX13070" fmla="*/ 1250460 w 2046803"/>
              <a:gd name="connsiteY13070" fmla="*/ 460199 h 2191719"/>
              <a:gd name="connsiteX13071" fmla="*/ 1250784 w 2046803"/>
              <a:gd name="connsiteY13071" fmla="*/ 460199 h 2191719"/>
              <a:gd name="connsiteX13072" fmla="*/ 1250856 w 2046803"/>
              <a:gd name="connsiteY13072" fmla="*/ 460019 h 2191719"/>
              <a:gd name="connsiteX13073" fmla="*/ 1250928 w 2046803"/>
              <a:gd name="connsiteY13073" fmla="*/ 460019 h 2191719"/>
              <a:gd name="connsiteX13074" fmla="*/ 1250928 w 2046803"/>
              <a:gd name="connsiteY13074" fmla="*/ 459694 h 2191719"/>
              <a:gd name="connsiteX13075" fmla="*/ 1251145 w 2046803"/>
              <a:gd name="connsiteY13075" fmla="*/ 459586 h 2191719"/>
              <a:gd name="connsiteX13076" fmla="*/ 1251469 w 2046803"/>
              <a:gd name="connsiteY13076" fmla="*/ 459586 h 2191719"/>
              <a:gd name="connsiteX13077" fmla="*/ 1251686 w 2046803"/>
              <a:gd name="connsiteY13077" fmla="*/ 459370 h 2191719"/>
              <a:gd name="connsiteX13078" fmla="*/ 1251686 w 2046803"/>
              <a:gd name="connsiteY13078" fmla="*/ 459046 h 2191719"/>
              <a:gd name="connsiteX13079" fmla="*/ 1251974 w 2046803"/>
              <a:gd name="connsiteY13079" fmla="*/ 458721 h 2191719"/>
              <a:gd name="connsiteX13080" fmla="*/ 1251974 w 2046803"/>
              <a:gd name="connsiteY13080" fmla="*/ 458397 h 2191719"/>
              <a:gd name="connsiteX13081" fmla="*/ 1252731 w 2046803"/>
              <a:gd name="connsiteY13081" fmla="*/ 457784 h 2191719"/>
              <a:gd name="connsiteX13082" fmla="*/ 1252731 w 2046803"/>
              <a:gd name="connsiteY13082" fmla="*/ 457460 h 2191719"/>
              <a:gd name="connsiteX13083" fmla="*/ 1254823 w 2046803"/>
              <a:gd name="connsiteY13083" fmla="*/ 455586 h 2191719"/>
              <a:gd name="connsiteX13084" fmla="*/ 1254823 w 2046803"/>
              <a:gd name="connsiteY13084" fmla="*/ 455261 h 2191719"/>
              <a:gd name="connsiteX13085" fmla="*/ 1257347 w 2046803"/>
              <a:gd name="connsiteY13085" fmla="*/ 453063 h 2191719"/>
              <a:gd name="connsiteX13086" fmla="*/ 1257347 w 2046803"/>
              <a:gd name="connsiteY13086" fmla="*/ 452738 h 2191719"/>
              <a:gd name="connsiteX13087" fmla="*/ 1258284 w 2046803"/>
              <a:gd name="connsiteY13087" fmla="*/ 451982 h 2191719"/>
              <a:gd name="connsiteX13088" fmla="*/ 1259041 w 2046803"/>
              <a:gd name="connsiteY13088" fmla="*/ 451982 h 2191719"/>
              <a:gd name="connsiteX13089" fmla="*/ 1260087 w 2046803"/>
              <a:gd name="connsiteY13089" fmla="*/ 452847 h 2191719"/>
              <a:gd name="connsiteX13090" fmla="*/ 1260412 w 2046803"/>
              <a:gd name="connsiteY13090" fmla="*/ 452847 h 2191719"/>
              <a:gd name="connsiteX13091" fmla="*/ 1260628 w 2046803"/>
              <a:gd name="connsiteY13091" fmla="*/ 452738 h 2191719"/>
              <a:gd name="connsiteX13092" fmla="*/ 1259546 w 2046803"/>
              <a:gd name="connsiteY13092" fmla="*/ 451801 h 2191719"/>
              <a:gd name="connsiteX13093" fmla="*/ 1259546 w 2046803"/>
              <a:gd name="connsiteY13093" fmla="*/ 451513 h 2191719"/>
              <a:gd name="connsiteX13094" fmla="*/ 1259150 w 2046803"/>
              <a:gd name="connsiteY13094" fmla="*/ 451189 h 2191719"/>
              <a:gd name="connsiteX13095" fmla="*/ 1259150 w 2046803"/>
              <a:gd name="connsiteY13095" fmla="*/ 450864 h 2191719"/>
              <a:gd name="connsiteX13096" fmla="*/ 1260195 w 2046803"/>
              <a:gd name="connsiteY13096" fmla="*/ 449891 h 2191719"/>
              <a:gd name="connsiteX13097" fmla="*/ 1260195 w 2046803"/>
              <a:gd name="connsiteY13097" fmla="*/ 449567 h 2191719"/>
              <a:gd name="connsiteX13098" fmla="*/ 1260628 w 2046803"/>
              <a:gd name="connsiteY13098" fmla="*/ 449279 h 2191719"/>
              <a:gd name="connsiteX13099" fmla="*/ 1260520 w 2046803"/>
              <a:gd name="connsiteY13099" fmla="*/ 444990 h 2191719"/>
              <a:gd name="connsiteX13100" fmla="*/ 1260195 w 2046803"/>
              <a:gd name="connsiteY13100" fmla="*/ 444665 h 2191719"/>
              <a:gd name="connsiteX13101" fmla="*/ 1260195 w 2046803"/>
              <a:gd name="connsiteY13101" fmla="*/ 443116 h 2191719"/>
              <a:gd name="connsiteX13102" fmla="*/ 1260303 w 2046803"/>
              <a:gd name="connsiteY13102" fmla="*/ 442899 h 2191719"/>
              <a:gd name="connsiteX13103" fmla="*/ 1261025 w 2046803"/>
              <a:gd name="connsiteY13103" fmla="*/ 442899 h 2191719"/>
              <a:gd name="connsiteX13104" fmla="*/ 1261457 w 2046803"/>
              <a:gd name="connsiteY13104" fmla="*/ 442575 h 2191719"/>
              <a:gd name="connsiteX13105" fmla="*/ 1263981 w 2046803"/>
              <a:gd name="connsiteY13105" fmla="*/ 442575 h 2191719"/>
              <a:gd name="connsiteX13106" fmla="*/ 1264090 w 2046803"/>
              <a:gd name="connsiteY13106" fmla="*/ 442467 h 2191719"/>
              <a:gd name="connsiteX13107" fmla="*/ 1263765 w 2046803"/>
              <a:gd name="connsiteY13107" fmla="*/ 442143 h 2191719"/>
              <a:gd name="connsiteX13108" fmla="*/ 1263765 w 2046803"/>
              <a:gd name="connsiteY13108" fmla="*/ 441818 h 2191719"/>
              <a:gd name="connsiteX13109" fmla="*/ 1263368 w 2046803"/>
              <a:gd name="connsiteY13109" fmla="*/ 441494 h 2191719"/>
              <a:gd name="connsiteX13110" fmla="*/ 1263368 w 2046803"/>
              <a:gd name="connsiteY13110" fmla="*/ 441170 h 2191719"/>
              <a:gd name="connsiteX13111" fmla="*/ 1263044 w 2046803"/>
              <a:gd name="connsiteY13111" fmla="*/ 440881 h 2191719"/>
              <a:gd name="connsiteX13112" fmla="*/ 1263044 w 2046803"/>
              <a:gd name="connsiteY13112" fmla="*/ 440232 h 2191719"/>
              <a:gd name="connsiteX13113" fmla="*/ 1262611 w 2046803"/>
              <a:gd name="connsiteY13113" fmla="*/ 439908 h 2191719"/>
              <a:gd name="connsiteX13114" fmla="*/ 1262611 w 2046803"/>
              <a:gd name="connsiteY13114" fmla="*/ 439620 h 2191719"/>
              <a:gd name="connsiteX13115" fmla="*/ 1262287 w 2046803"/>
              <a:gd name="connsiteY13115" fmla="*/ 439295 h 2191719"/>
              <a:gd name="connsiteX13116" fmla="*/ 1262287 w 2046803"/>
              <a:gd name="connsiteY13116" fmla="*/ 438358 h 2191719"/>
              <a:gd name="connsiteX13117" fmla="*/ 1262611 w 2046803"/>
              <a:gd name="connsiteY13117" fmla="*/ 438034 h 2191719"/>
              <a:gd name="connsiteX13118" fmla="*/ 1262611 w 2046803"/>
              <a:gd name="connsiteY13118" fmla="*/ 436484 h 2191719"/>
              <a:gd name="connsiteX13119" fmla="*/ 1262936 w 2046803"/>
              <a:gd name="connsiteY13119" fmla="*/ 436160 h 2191719"/>
              <a:gd name="connsiteX13120" fmla="*/ 1262936 w 2046803"/>
              <a:gd name="connsiteY13120" fmla="*/ 435295 h 2191719"/>
              <a:gd name="connsiteX13121" fmla="*/ 1263116 w 2046803"/>
              <a:gd name="connsiteY13121" fmla="*/ 435115 h 2191719"/>
              <a:gd name="connsiteX13122" fmla="*/ 1263441 w 2046803"/>
              <a:gd name="connsiteY13122" fmla="*/ 435115 h 2191719"/>
              <a:gd name="connsiteX13123" fmla="*/ 1263549 w 2046803"/>
              <a:gd name="connsiteY13123" fmla="*/ 435223 h 2191719"/>
              <a:gd name="connsiteX13124" fmla="*/ 1263549 w 2046803"/>
              <a:gd name="connsiteY13124" fmla="*/ 437097 h 2191719"/>
              <a:gd name="connsiteX13125" fmla="*/ 1263224 w 2046803"/>
              <a:gd name="connsiteY13125" fmla="*/ 437421 h 2191719"/>
              <a:gd name="connsiteX13126" fmla="*/ 1263224 w 2046803"/>
              <a:gd name="connsiteY13126" fmla="*/ 437746 h 2191719"/>
              <a:gd name="connsiteX13127" fmla="*/ 1263657 w 2046803"/>
              <a:gd name="connsiteY13127" fmla="*/ 438070 h 2191719"/>
              <a:gd name="connsiteX13128" fmla="*/ 1263549 w 2046803"/>
              <a:gd name="connsiteY13128" fmla="*/ 438719 h 2191719"/>
              <a:gd name="connsiteX13129" fmla="*/ 1264919 w 2046803"/>
              <a:gd name="connsiteY13129" fmla="*/ 439764 h 2191719"/>
              <a:gd name="connsiteX13130" fmla="*/ 1265207 w 2046803"/>
              <a:gd name="connsiteY13130" fmla="*/ 439764 h 2191719"/>
              <a:gd name="connsiteX13131" fmla="*/ 1266181 w 2046803"/>
              <a:gd name="connsiteY13131" fmla="*/ 440485 h 2191719"/>
              <a:gd name="connsiteX13132" fmla="*/ 1266181 w 2046803"/>
              <a:gd name="connsiteY13132" fmla="*/ 441746 h 2191719"/>
              <a:gd name="connsiteX13133" fmla="*/ 1266722 w 2046803"/>
              <a:gd name="connsiteY13133" fmla="*/ 442287 h 2191719"/>
              <a:gd name="connsiteX13134" fmla="*/ 1267155 w 2046803"/>
              <a:gd name="connsiteY13134" fmla="*/ 442287 h 2191719"/>
              <a:gd name="connsiteX13135" fmla="*/ 1268164 w 2046803"/>
              <a:gd name="connsiteY13135" fmla="*/ 443116 h 2191719"/>
              <a:gd name="connsiteX13136" fmla="*/ 1268597 w 2046803"/>
              <a:gd name="connsiteY13136" fmla="*/ 443116 h 2191719"/>
              <a:gd name="connsiteX13137" fmla="*/ 1269679 w 2046803"/>
              <a:gd name="connsiteY13137" fmla="*/ 444053 h 2191719"/>
              <a:gd name="connsiteX13138" fmla="*/ 1269931 w 2046803"/>
              <a:gd name="connsiteY13138" fmla="*/ 444053 h 2191719"/>
              <a:gd name="connsiteX13139" fmla="*/ 1270688 w 2046803"/>
              <a:gd name="connsiteY13139" fmla="*/ 444701 h 2191719"/>
              <a:gd name="connsiteX13140" fmla="*/ 1271121 w 2046803"/>
              <a:gd name="connsiteY13140" fmla="*/ 444701 h 2191719"/>
              <a:gd name="connsiteX13141" fmla="*/ 1271445 w 2046803"/>
              <a:gd name="connsiteY13141" fmla="*/ 445026 h 2191719"/>
              <a:gd name="connsiteX13142" fmla="*/ 1272203 w 2046803"/>
              <a:gd name="connsiteY13142" fmla="*/ 445026 h 2191719"/>
              <a:gd name="connsiteX13143" fmla="*/ 1272599 w 2046803"/>
              <a:gd name="connsiteY13143" fmla="*/ 445350 h 2191719"/>
              <a:gd name="connsiteX13144" fmla="*/ 1274402 w 2046803"/>
              <a:gd name="connsiteY13144" fmla="*/ 445242 h 2191719"/>
              <a:gd name="connsiteX13145" fmla="*/ 1274727 w 2046803"/>
              <a:gd name="connsiteY13145" fmla="*/ 445530 h 2191719"/>
              <a:gd name="connsiteX13146" fmla="*/ 1275845 w 2046803"/>
              <a:gd name="connsiteY13146" fmla="*/ 445530 h 2191719"/>
              <a:gd name="connsiteX13147" fmla="*/ 1276169 w 2046803"/>
              <a:gd name="connsiteY13147" fmla="*/ 445242 h 2191719"/>
              <a:gd name="connsiteX13148" fmla="*/ 1277972 w 2046803"/>
              <a:gd name="connsiteY13148" fmla="*/ 445242 h 2191719"/>
              <a:gd name="connsiteX13149" fmla="*/ 1278405 w 2046803"/>
              <a:gd name="connsiteY13149" fmla="*/ 445530 h 2191719"/>
              <a:gd name="connsiteX13150" fmla="*/ 1279126 w 2046803"/>
              <a:gd name="connsiteY13150" fmla="*/ 445530 h 2191719"/>
              <a:gd name="connsiteX13151" fmla="*/ 1279450 w 2046803"/>
              <a:gd name="connsiteY13151" fmla="*/ 445855 h 2191719"/>
              <a:gd name="connsiteX13152" fmla="*/ 1279883 w 2046803"/>
              <a:gd name="connsiteY13152" fmla="*/ 445855 h 2191719"/>
              <a:gd name="connsiteX13153" fmla="*/ 1280172 w 2046803"/>
              <a:gd name="connsiteY13153" fmla="*/ 446143 h 2191719"/>
              <a:gd name="connsiteX13154" fmla="*/ 1280604 w 2046803"/>
              <a:gd name="connsiteY13154" fmla="*/ 446143 h 2191719"/>
              <a:gd name="connsiteX13155" fmla="*/ 1280929 w 2046803"/>
              <a:gd name="connsiteY13155" fmla="*/ 446503 h 2191719"/>
              <a:gd name="connsiteX13156" fmla="*/ 1281253 w 2046803"/>
              <a:gd name="connsiteY13156" fmla="*/ 446359 h 2191719"/>
              <a:gd name="connsiteX13157" fmla="*/ 1281974 w 2046803"/>
              <a:gd name="connsiteY13157" fmla="*/ 447008 h 2191719"/>
              <a:gd name="connsiteX13158" fmla="*/ 1282407 w 2046803"/>
              <a:gd name="connsiteY13158" fmla="*/ 447008 h 2191719"/>
              <a:gd name="connsiteX13159" fmla="*/ 1283345 w 2046803"/>
              <a:gd name="connsiteY13159" fmla="*/ 447837 h 2191719"/>
              <a:gd name="connsiteX13160" fmla="*/ 1283345 w 2046803"/>
              <a:gd name="connsiteY13160" fmla="*/ 448161 h 2191719"/>
              <a:gd name="connsiteX13161" fmla="*/ 1284390 w 2046803"/>
              <a:gd name="connsiteY13161" fmla="*/ 448990 h 2191719"/>
              <a:gd name="connsiteX13162" fmla="*/ 1284390 w 2046803"/>
              <a:gd name="connsiteY13162" fmla="*/ 449315 h 2191719"/>
              <a:gd name="connsiteX13163" fmla="*/ 1285544 w 2046803"/>
              <a:gd name="connsiteY13163" fmla="*/ 450252 h 2191719"/>
              <a:gd name="connsiteX13164" fmla="*/ 1285544 w 2046803"/>
              <a:gd name="connsiteY13164" fmla="*/ 450576 h 2191719"/>
              <a:gd name="connsiteX13165" fmla="*/ 1287852 w 2046803"/>
              <a:gd name="connsiteY13165" fmla="*/ 452558 h 2191719"/>
              <a:gd name="connsiteX13166" fmla="*/ 1288285 w 2046803"/>
              <a:gd name="connsiteY13166" fmla="*/ 452558 h 2191719"/>
              <a:gd name="connsiteX13167" fmla="*/ 1288609 w 2046803"/>
              <a:gd name="connsiteY13167" fmla="*/ 452883 h 2191719"/>
              <a:gd name="connsiteX13168" fmla="*/ 1289042 w 2046803"/>
              <a:gd name="connsiteY13168" fmla="*/ 452883 h 2191719"/>
              <a:gd name="connsiteX13169" fmla="*/ 1289763 w 2046803"/>
              <a:gd name="connsiteY13169" fmla="*/ 453531 h 2191719"/>
              <a:gd name="connsiteX13170" fmla="*/ 1290087 w 2046803"/>
              <a:gd name="connsiteY13170" fmla="*/ 453531 h 2191719"/>
              <a:gd name="connsiteX13171" fmla="*/ 1290809 w 2046803"/>
              <a:gd name="connsiteY13171" fmla="*/ 454036 h 2191719"/>
              <a:gd name="connsiteX13172" fmla="*/ 1291133 w 2046803"/>
              <a:gd name="connsiteY13172" fmla="*/ 454036 h 2191719"/>
              <a:gd name="connsiteX13173" fmla="*/ 1292323 w 2046803"/>
              <a:gd name="connsiteY13173" fmla="*/ 454973 h 2191719"/>
              <a:gd name="connsiteX13174" fmla="*/ 1292648 w 2046803"/>
              <a:gd name="connsiteY13174" fmla="*/ 454973 h 2191719"/>
              <a:gd name="connsiteX13175" fmla="*/ 1293333 w 2046803"/>
              <a:gd name="connsiteY13175" fmla="*/ 455297 h 2191719"/>
              <a:gd name="connsiteX13176" fmla="*/ 1294090 w 2046803"/>
              <a:gd name="connsiteY13176" fmla="*/ 455622 h 2191719"/>
              <a:gd name="connsiteX13177" fmla="*/ 1294523 w 2046803"/>
              <a:gd name="connsiteY13177" fmla="*/ 455910 h 2191719"/>
              <a:gd name="connsiteX13178" fmla="*/ 1294847 w 2046803"/>
              <a:gd name="connsiteY13178" fmla="*/ 455910 h 2191719"/>
              <a:gd name="connsiteX13179" fmla="*/ 1295280 w 2046803"/>
              <a:gd name="connsiteY13179" fmla="*/ 456234 h 2191719"/>
              <a:gd name="connsiteX13180" fmla="*/ 1295568 w 2046803"/>
              <a:gd name="connsiteY13180" fmla="*/ 456126 h 2191719"/>
              <a:gd name="connsiteX13181" fmla="*/ 1296001 w 2046803"/>
              <a:gd name="connsiteY13181" fmla="*/ 456559 h 2191719"/>
              <a:gd name="connsiteX13182" fmla="*/ 1296326 w 2046803"/>
              <a:gd name="connsiteY13182" fmla="*/ 456451 h 2191719"/>
              <a:gd name="connsiteX13183" fmla="*/ 1296506 w 2046803"/>
              <a:gd name="connsiteY13183" fmla="*/ 456559 h 2191719"/>
              <a:gd name="connsiteX13184" fmla="*/ 1296434 w 2046803"/>
              <a:gd name="connsiteY13184" fmla="*/ 456811 h 2191719"/>
              <a:gd name="connsiteX13185" fmla="*/ 1296506 w 2046803"/>
              <a:gd name="connsiteY13185" fmla="*/ 456811 h 2191719"/>
              <a:gd name="connsiteX13186" fmla="*/ 1296614 w 2046803"/>
              <a:gd name="connsiteY13186" fmla="*/ 456487 h 2191719"/>
              <a:gd name="connsiteX13187" fmla="*/ 1296902 w 2046803"/>
              <a:gd name="connsiteY13187" fmla="*/ 456559 h 2191719"/>
              <a:gd name="connsiteX13188" fmla="*/ 1297227 w 2046803"/>
              <a:gd name="connsiteY13188" fmla="*/ 456559 h 2191719"/>
              <a:gd name="connsiteX13189" fmla="*/ 1297552 w 2046803"/>
              <a:gd name="connsiteY13189" fmla="*/ 456883 h 2191719"/>
              <a:gd name="connsiteX13190" fmla="*/ 1297948 w 2046803"/>
              <a:gd name="connsiteY13190" fmla="*/ 456883 h 2191719"/>
              <a:gd name="connsiteX13191" fmla="*/ 1298273 w 2046803"/>
              <a:gd name="connsiteY13191" fmla="*/ 457207 h 2191719"/>
              <a:gd name="connsiteX13192" fmla="*/ 1298705 w 2046803"/>
              <a:gd name="connsiteY13192" fmla="*/ 457207 h 2191719"/>
              <a:gd name="connsiteX13193" fmla="*/ 1298994 w 2046803"/>
              <a:gd name="connsiteY13193" fmla="*/ 457532 h 2191719"/>
              <a:gd name="connsiteX13194" fmla="*/ 1299427 w 2046803"/>
              <a:gd name="connsiteY13194" fmla="*/ 457532 h 2191719"/>
              <a:gd name="connsiteX13195" fmla="*/ 1299751 w 2046803"/>
              <a:gd name="connsiteY13195" fmla="*/ 457856 h 2191719"/>
              <a:gd name="connsiteX13196" fmla="*/ 1300184 w 2046803"/>
              <a:gd name="connsiteY13196" fmla="*/ 457856 h 2191719"/>
              <a:gd name="connsiteX13197" fmla="*/ 1300508 w 2046803"/>
              <a:gd name="connsiteY13197" fmla="*/ 458145 h 2191719"/>
              <a:gd name="connsiteX13198" fmla="*/ 1301229 w 2046803"/>
              <a:gd name="connsiteY13198" fmla="*/ 458145 h 2191719"/>
              <a:gd name="connsiteX13199" fmla="*/ 1301662 w 2046803"/>
              <a:gd name="connsiteY13199" fmla="*/ 458325 h 2191719"/>
              <a:gd name="connsiteX13200" fmla="*/ 1302708 w 2046803"/>
              <a:gd name="connsiteY13200" fmla="*/ 458325 h 2191719"/>
              <a:gd name="connsiteX13201" fmla="*/ 1302996 w 2046803"/>
              <a:gd name="connsiteY13201" fmla="*/ 458072 h 2191719"/>
              <a:gd name="connsiteX13202" fmla="*/ 1303754 w 2046803"/>
              <a:gd name="connsiteY13202" fmla="*/ 458072 h 2191719"/>
              <a:gd name="connsiteX13203" fmla="*/ 1304186 w 2046803"/>
              <a:gd name="connsiteY13203" fmla="*/ 457748 h 2191719"/>
              <a:gd name="connsiteX13204" fmla="*/ 1304511 w 2046803"/>
              <a:gd name="connsiteY13204" fmla="*/ 457748 h 2191719"/>
              <a:gd name="connsiteX13205" fmla="*/ 1305232 w 2046803"/>
              <a:gd name="connsiteY13205" fmla="*/ 457099 h 2191719"/>
              <a:gd name="connsiteX13206" fmla="*/ 1305556 w 2046803"/>
              <a:gd name="connsiteY13206" fmla="*/ 457099 h 2191719"/>
              <a:gd name="connsiteX13207" fmla="*/ 1305953 w 2046803"/>
              <a:gd name="connsiteY13207" fmla="*/ 456775 h 2191719"/>
              <a:gd name="connsiteX13208" fmla="*/ 1307756 w 2046803"/>
              <a:gd name="connsiteY13208" fmla="*/ 456775 h 2191719"/>
              <a:gd name="connsiteX13209" fmla="*/ 1308081 w 2046803"/>
              <a:gd name="connsiteY13209" fmla="*/ 457099 h 2191719"/>
              <a:gd name="connsiteX13210" fmla="*/ 1308802 w 2046803"/>
              <a:gd name="connsiteY13210" fmla="*/ 456991 h 2191719"/>
              <a:gd name="connsiteX13211" fmla="*/ 1309234 w 2046803"/>
              <a:gd name="connsiteY13211" fmla="*/ 457316 h 2191719"/>
              <a:gd name="connsiteX13212" fmla="*/ 1309992 w 2046803"/>
              <a:gd name="connsiteY13212" fmla="*/ 457316 h 2191719"/>
              <a:gd name="connsiteX13213" fmla="*/ 1310316 w 2046803"/>
              <a:gd name="connsiteY13213" fmla="*/ 457640 h 2191719"/>
              <a:gd name="connsiteX13214" fmla="*/ 1310713 w 2046803"/>
              <a:gd name="connsiteY13214" fmla="*/ 457640 h 2191719"/>
              <a:gd name="connsiteX13215" fmla="*/ 1311975 w 2046803"/>
              <a:gd name="connsiteY13215" fmla="*/ 458649 h 2191719"/>
              <a:gd name="connsiteX13216" fmla="*/ 1311975 w 2046803"/>
              <a:gd name="connsiteY13216" fmla="*/ 459406 h 2191719"/>
              <a:gd name="connsiteX13217" fmla="*/ 1312516 w 2046803"/>
              <a:gd name="connsiteY13217" fmla="*/ 459838 h 2191719"/>
              <a:gd name="connsiteX13218" fmla="*/ 1312948 w 2046803"/>
              <a:gd name="connsiteY13218" fmla="*/ 459838 h 2191719"/>
              <a:gd name="connsiteX13219" fmla="*/ 1313742 w 2046803"/>
              <a:gd name="connsiteY13219" fmla="*/ 460559 h 2191719"/>
              <a:gd name="connsiteX13220" fmla="*/ 1313742 w 2046803"/>
              <a:gd name="connsiteY13220" fmla="*/ 460884 h 2191719"/>
              <a:gd name="connsiteX13221" fmla="*/ 1314715 w 2046803"/>
              <a:gd name="connsiteY13221" fmla="*/ 461640 h 2191719"/>
              <a:gd name="connsiteX13222" fmla="*/ 1315436 w 2046803"/>
              <a:gd name="connsiteY13222" fmla="*/ 461640 h 2191719"/>
              <a:gd name="connsiteX13223" fmla="*/ 1315761 w 2046803"/>
              <a:gd name="connsiteY13223" fmla="*/ 461280 h 2191719"/>
              <a:gd name="connsiteX13224" fmla="*/ 1316158 w 2046803"/>
              <a:gd name="connsiteY13224" fmla="*/ 461280 h 2191719"/>
              <a:gd name="connsiteX13225" fmla="*/ 1316374 w 2046803"/>
              <a:gd name="connsiteY13225" fmla="*/ 461496 h 2191719"/>
              <a:gd name="connsiteX13226" fmla="*/ 1316374 w 2046803"/>
              <a:gd name="connsiteY13226" fmla="*/ 462361 h 2191719"/>
              <a:gd name="connsiteX13227" fmla="*/ 1316915 w 2046803"/>
              <a:gd name="connsiteY13227" fmla="*/ 462866 h 2191719"/>
              <a:gd name="connsiteX13228" fmla="*/ 1319872 w 2046803"/>
              <a:gd name="connsiteY13228" fmla="*/ 462758 h 2191719"/>
              <a:gd name="connsiteX13229" fmla="*/ 1320196 w 2046803"/>
              <a:gd name="connsiteY13229" fmla="*/ 463082 h 2191719"/>
              <a:gd name="connsiteX13230" fmla="*/ 1320629 w 2046803"/>
              <a:gd name="connsiteY13230" fmla="*/ 463082 h 2191719"/>
              <a:gd name="connsiteX13231" fmla="*/ 1321314 w 2046803"/>
              <a:gd name="connsiteY13231" fmla="*/ 463731 h 2191719"/>
              <a:gd name="connsiteX13232" fmla="*/ 1321638 w 2046803"/>
              <a:gd name="connsiteY13232" fmla="*/ 463731 h 2191719"/>
              <a:gd name="connsiteX13233" fmla="*/ 1321963 w 2046803"/>
              <a:gd name="connsiteY13233" fmla="*/ 463406 h 2191719"/>
              <a:gd name="connsiteX13234" fmla="*/ 1322396 w 2046803"/>
              <a:gd name="connsiteY13234" fmla="*/ 463406 h 2191719"/>
              <a:gd name="connsiteX13235" fmla="*/ 1322720 w 2046803"/>
              <a:gd name="connsiteY13235" fmla="*/ 463082 h 2191719"/>
              <a:gd name="connsiteX13236" fmla="*/ 1324162 w 2046803"/>
              <a:gd name="connsiteY13236" fmla="*/ 463082 h 2191719"/>
              <a:gd name="connsiteX13237" fmla="*/ 1324487 w 2046803"/>
              <a:gd name="connsiteY13237" fmla="*/ 462758 h 2191719"/>
              <a:gd name="connsiteX13238" fmla="*/ 1324920 w 2046803"/>
              <a:gd name="connsiteY13238" fmla="*/ 462974 h 2191719"/>
              <a:gd name="connsiteX13239" fmla="*/ 1327119 w 2046803"/>
              <a:gd name="connsiteY13239" fmla="*/ 462974 h 2191719"/>
              <a:gd name="connsiteX13240" fmla="*/ 1327444 w 2046803"/>
              <a:gd name="connsiteY13240" fmla="*/ 463298 h 2191719"/>
              <a:gd name="connsiteX13241" fmla="*/ 1328201 w 2046803"/>
              <a:gd name="connsiteY13241" fmla="*/ 463298 h 2191719"/>
              <a:gd name="connsiteX13242" fmla="*/ 1328525 w 2046803"/>
              <a:gd name="connsiteY13242" fmla="*/ 463623 h 2191719"/>
              <a:gd name="connsiteX13243" fmla="*/ 1328922 w 2046803"/>
              <a:gd name="connsiteY13243" fmla="*/ 463623 h 2191719"/>
              <a:gd name="connsiteX13244" fmla="*/ 1329355 w 2046803"/>
              <a:gd name="connsiteY13244" fmla="*/ 463947 h 2191719"/>
              <a:gd name="connsiteX13245" fmla="*/ 1329679 w 2046803"/>
              <a:gd name="connsiteY13245" fmla="*/ 463947 h 2191719"/>
              <a:gd name="connsiteX13246" fmla="*/ 1330725 w 2046803"/>
              <a:gd name="connsiteY13246" fmla="*/ 464740 h 2191719"/>
              <a:gd name="connsiteX13247" fmla="*/ 1331158 w 2046803"/>
              <a:gd name="connsiteY13247" fmla="*/ 464740 h 2191719"/>
              <a:gd name="connsiteX13248" fmla="*/ 1332203 w 2046803"/>
              <a:gd name="connsiteY13248" fmla="*/ 465713 h 2191719"/>
              <a:gd name="connsiteX13249" fmla="*/ 1332600 w 2046803"/>
              <a:gd name="connsiteY13249" fmla="*/ 465713 h 2191719"/>
              <a:gd name="connsiteX13250" fmla="*/ 1333357 w 2046803"/>
              <a:gd name="connsiteY13250" fmla="*/ 466362 h 2191719"/>
              <a:gd name="connsiteX13251" fmla="*/ 1333682 w 2046803"/>
              <a:gd name="connsiteY13251" fmla="*/ 466362 h 2191719"/>
              <a:gd name="connsiteX13252" fmla="*/ 1334078 w 2046803"/>
              <a:gd name="connsiteY13252" fmla="*/ 466650 h 2191719"/>
              <a:gd name="connsiteX13253" fmla="*/ 1334403 w 2046803"/>
              <a:gd name="connsiteY13253" fmla="*/ 466650 h 2191719"/>
              <a:gd name="connsiteX13254" fmla="*/ 1335124 w 2046803"/>
              <a:gd name="connsiteY13254" fmla="*/ 467263 h 2191719"/>
              <a:gd name="connsiteX13255" fmla="*/ 1338009 w 2046803"/>
              <a:gd name="connsiteY13255" fmla="*/ 467191 h 2191719"/>
              <a:gd name="connsiteX13256" fmla="*/ 1338009 w 2046803"/>
              <a:gd name="connsiteY13256" fmla="*/ 467083 h 2191719"/>
              <a:gd name="connsiteX13257" fmla="*/ 1339740 w 2046803"/>
              <a:gd name="connsiteY13257" fmla="*/ 467083 h 2191719"/>
              <a:gd name="connsiteX13258" fmla="*/ 1340064 w 2046803"/>
              <a:gd name="connsiteY13258" fmla="*/ 467407 h 2191719"/>
              <a:gd name="connsiteX13259" fmla="*/ 1341254 w 2046803"/>
              <a:gd name="connsiteY13259" fmla="*/ 467299 h 2191719"/>
              <a:gd name="connsiteX13260" fmla="*/ 1341542 w 2046803"/>
              <a:gd name="connsiteY13260" fmla="*/ 467623 h 2191719"/>
              <a:gd name="connsiteX13261" fmla="*/ 1343057 w 2046803"/>
              <a:gd name="connsiteY13261" fmla="*/ 467623 h 2191719"/>
              <a:gd name="connsiteX13262" fmla="*/ 1343237 w 2046803"/>
              <a:gd name="connsiteY13262" fmla="*/ 467839 h 2191719"/>
              <a:gd name="connsiteX13263" fmla="*/ 1343237 w 2046803"/>
              <a:gd name="connsiteY13263" fmla="*/ 469317 h 2191719"/>
              <a:gd name="connsiteX13264" fmla="*/ 1343778 w 2046803"/>
              <a:gd name="connsiteY13264" fmla="*/ 469822 h 2191719"/>
              <a:gd name="connsiteX13265" fmla="*/ 1344211 w 2046803"/>
              <a:gd name="connsiteY13265" fmla="*/ 469822 h 2191719"/>
              <a:gd name="connsiteX13266" fmla="*/ 1345148 w 2046803"/>
              <a:gd name="connsiteY13266" fmla="*/ 470578 h 2191719"/>
              <a:gd name="connsiteX13267" fmla="*/ 1345148 w 2046803"/>
              <a:gd name="connsiteY13267" fmla="*/ 472164 h 2191719"/>
              <a:gd name="connsiteX13268" fmla="*/ 1346086 w 2046803"/>
              <a:gd name="connsiteY13268" fmla="*/ 472885 h 2191719"/>
              <a:gd name="connsiteX13269" fmla="*/ 1347456 w 2046803"/>
              <a:gd name="connsiteY13269" fmla="*/ 472885 h 2191719"/>
              <a:gd name="connsiteX13270" fmla="*/ 1348393 w 2046803"/>
              <a:gd name="connsiteY13270" fmla="*/ 473606 h 2191719"/>
              <a:gd name="connsiteX13271" fmla="*/ 1348393 w 2046803"/>
              <a:gd name="connsiteY13271" fmla="*/ 474579 h 2191719"/>
              <a:gd name="connsiteX13272" fmla="*/ 1348610 w 2046803"/>
              <a:gd name="connsiteY13272" fmla="*/ 474687 h 2191719"/>
              <a:gd name="connsiteX13273" fmla="*/ 1349043 w 2046803"/>
              <a:gd name="connsiteY13273" fmla="*/ 474687 h 2191719"/>
              <a:gd name="connsiteX13274" fmla="*/ 1349151 w 2046803"/>
              <a:gd name="connsiteY13274" fmla="*/ 474867 h 2191719"/>
              <a:gd name="connsiteX13275" fmla="*/ 1349151 w 2046803"/>
              <a:gd name="connsiteY13275" fmla="*/ 476129 h 2191719"/>
              <a:gd name="connsiteX13276" fmla="*/ 1348826 w 2046803"/>
              <a:gd name="connsiteY13276" fmla="*/ 476453 h 2191719"/>
              <a:gd name="connsiteX13277" fmla="*/ 1348826 w 2046803"/>
              <a:gd name="connsiteY13277" fmla="*/ 477678 h 2191719"/>
              <a:gd name="connsiteX13278" fmla="*/ 1350160 w 2046803"/>
              <a:gd name="connsiteY13278" fmla="*/ 478760 h 2191719"/>
              <a:gd name="connsiteX13279" fmla="*/ 1350485 w 2046803"/>
              <a:gd name="connsiteY13279" fmla="*/ 478760 h 2191719"/>
              <a:gd name="connsiteX13280" fmla="*/ 1350809 w 2046803"/>
              <a:gd name="connsiteY13280" fmla="*/ 479084 h 2191719"/>
              <a:gd name="connsiteX13281" fmla="*/ 1351567 w 2046803"/>
              <a:gd name="connsiteY13281" fmla="*/ 478976 h 2191719"/>
              <a:gd name="connsiteX13282" fmla="*/ 1351963 w 2046803"/>
              <a:gd name="connsiteY13282" fmla="*/ 478651 h 2191719"/>
              <a:gd name="connsiteX13283" fmla="*/ 1352288 w 2046803"/>
              <a:gd name="connsiteY13283" fmla="*/ 478651 h 2191719"/>
              <a:gd name="connsiteX13284" fmla="*/ 1353333 w 2046803"/>
              <a:gd name="connsiteY13284" fmla="*/ 477678 h 2191719"/>
              <a:gd name="connsiteX13285" fmla="*/ 1354487 w 2046803"/>
              <a:gd name="connsiteY13285" fmla="*/ 477678 h 2191719"/>
              <a:gd name="connsiteX13286" fmla="*/ 1355533 w 2046803"/>
              <a:gd name="connsiteY13286" fmla="*/ 476777 h 2191719"/>
              <a:gd name="connsiteX13287" fmla="*/ 1357336 w 2046803"/>
              <a:gd name="connsiteY13287" fmla="*/ 476777 h 2191719"/>
              <a:gd name="connsiteX13288" fmla="*/ 1357769 w 2046803"/>
              <a:gd name="connsiteY13288" fmla="*/ 477102 h 2191719"/>
              <a:gd name="connsiteX13289" fmla="*/ 1358057 w 2046803"/>
              <a:gd name="connsiteY13289" fmla="*/ 476994 h 2191719"/>
              <a:gd name="connsiteX13290" fmla="*/ 1358598 w 2046803"/>
              <a:gd name="connsiteY13290" fmla="*/ 477498 h 2191719"/>
              <a:gd name="connsiteX13291" fmla="*/ 1358706 w 2046803"/>
              <a:gd name="connsiteY13291" fmla="*/ 478111 h 2191719"/>
              <a:gd name="connsiteX13292" fmla="*/ 1359031 w 2046803"/>
              <a:gd name="connsiteY13292" fmla="*/ 478435 h 2191719"/>
              <a:gd name="connsiteX13293" fmla="*/ 1359031 w 2046803"/>
              <a:gd name="connsiteY13293" fmla="*/ 478760 h 2191719"/>
              <a:gd name="connsiteX13294" fmla="*/ 1360184 w 2046803"/>
              <a:gd name="connsiteY13294" fmla="*/ 479589 h 2191719"/>
              <a:gd name="connsiteX13295" fmla="*/ 1360184 w 2046803"/>
              <a:gd name="connsiteY13295" fmla="*/ 479913 h 2191719"/>
              <a:gd name="connsiteX13296" fmla="*/ 1360473 w 2046803"/>
              <a:gd name="connsiteY13296" fmla="*/ 480237 h 2191719"/>
              <a:gd name="connsiteX13297" fmla="*/ 1360473 w 2046803"/>
              <a:gd name="connsiteY13297" fmla="*/ 480562 h 2191719"/>
              <a:gd name="connsiteX13298" fmla="*/ 1361014 w 2046803"/>
              <a:gd name="connsiteY13298" fmla="*/ 481066 h 2191719"/>
              <a:gd name="connsiteX13299" fmla="*/ 1362168 w 2046803"/>
              <a:gd name="connsiteY13299" fmla="*/ 480958 h 2191719"/>
              <a:gd name="connsiteX13300" fmla="*/ 1362492 w 2046803"/>
              <a:gd name="connsiteY13300" fmla="*/ 481246 h 2191719"/>
              <a:gd name="connsiteX13301" fmla="*/ 1363213 w 2046803"/>
              <a:gd name="connsiteY13301" fmla="*/ 481246 h 2191719"/>
              <a:gd name="connsiteX13302" fmla="*/ 1364620 w 2046803"/>
              <a:gd name="connsiteY13302" fmla="*/ 482328 h 2191719"/>
              <a:gd name="connsiteX13303" fmla="*/ 1364620 w 2046803"/>
              <a:gd name="connsiteY13303" fmla="*/ 483301 h 2191719"/>
              <a:gd name="connsiteX13304" fmla="*/ 1365665 w 2046803"/>
              <a:gd name="connsiteY13304" fmla="*/ 484202 h 2191719"/>
              <a:gd name="connsiteX13305" fmla="*/ 1365665 w 2046803"/>
              <a:gd name="connsiteY13305" fmla="*/ 485175 h 2191719"/>
              <a:gd name="connsiteX13306" fmla="*/ 1365341 w 2046803"/>
              <a:gd name="connsiteY13306" fmla="*/ 485463 h 2191719"/>
              <a:gd name="connsiteX13307" fmla="*/ 1365341 w 2046803"/>
              <a:gd name="connsiteY13307" fmla="*/ 486724 h 2191719"/>
              <a:gd name="connsiteX13308" fmla="*/ 1366062 w 2046803"/>
              <a:gd name="connsiteY13308" fmla="*/ 487265 h 2191719"/>
              <a:gd name="connsiteX13309" fmla="*/ 1366062 w 2046803"/>
              <a:gd name="connsiteY13309" fmla="*/ 487698 h 2191719"/>
              <a:gd name="connsiteX13310" fmla="*/ 1366278 w 2046803"/>
              <a:gd name="connsiteY13310" fmla="*/ 487770 h 2191719"/>
              <a:gd name="connsiteX13311" fmla="*/ 1366711 w 2046803"/>
              <a:gd name="connsiteY13311" fmla="*/ 487770 h 2191719"/>
              <a:gd name="connsiteX13312" fmla="*/ 1367757 w 2046803"/>
              <a:gd name="connsiteY13312" fmla="*/ 488599 h 2191719"/>
              <a:gd name="connsiteX13313" fmla="*/ 1368189 w 2046803"/>
              <a:gd name="connsiteY13313" fmla="*/ 488707 h 2191719"/>
              <a:gd name="connsiteX13314" fmla="*/ 1369235 w 2046803"/>
              <a:gd name="connsiteY13314" fmla="*/ 489572 h 2191719"/>
              <a:gd name="connsiteX13315" fmla="*/ 1369560 w 2046803"/>
              <a:gd name="connsiteY13315" fmla="*/ 489572 h 2191719"/>
              <a:gd name="connsiteX13316" fmla="*/ 1369956 w 2046803"/>
              <a:gd name="connsiteY13316" fmla="*/ 489860 h 2191719"/>
              <a:gd name="connsiteX13317" fmla="*/ 1371002 w 2046803"/>
              <a:gd name="connsiteY13317" fmla="*/ 489860 h 2191719"/>
              <a:gd name="connsiteX13318" fmla="*/ 1371435 w 2046803"/>
              <a:gd name="connsiteY13318" fmla="*/ 490184 h 2191719"/>
              <a:gd name="connsiteX13319" fmla="*/ 1373238 w 2046803"/>
              <a:gd name="connsiteY13319" fmla="*/ 490076 h 2191719"/>
              <a:gd name="connsiteX13320" fmla="*/ 1373634 w 2046803"/>
              <a:gd name="connsiteY13320" fmla="*/ 490401 h 2191719"/>
              <a:gd name="connsiteX13321" fmla="*/ 1373959 w 2046803"/>
              <a:gd name="connsiteY13321" fmla="*/ 490401 h 2191719"/>
              <a:gd name="connsiteX13322" fmla="*/ 1374391 w 2046803"/>
              <a:gd name="connsiteY13322" fmla="*/ 490725 h 2191719"/>
              <a:gd name="connsiteX13323" fmla="*/ 1374716 w 2046803"/>
              <a:gd name="connsiteY13323" fmla="*/ 490725 h 2191719"/>
              <a:gd name="connsiteX13324" fmla="*/ 1375437 w 2046803"/>
              <a:gd name="connsiteY13324" fmla="*/ 491374 h 2191719"/>
              <a:gd name="connsiteX13325" fmla="*/ 1375870 w 2046803"/>
              <a:gd name="connsiteY13325" fmla="*/ 491374 h 2191719"/>
              <a:gd name="connsiteX13326" fmla="*/ 1376194 w 2046803"/>
              <a:gd name="connsiteY13326" fmla="*/ 491662 h 2191719"/>
              <a:gd name="connsiteX13327" fmla="*/ 1376627 w 2046803"/>
              <a:gd name="connsiteY13327" fmla="*/ 491662 h 2191719"/>
              <a:gd name="connsiteX13328" fmla="*/ 1376952 w 2046803"/>
              <a:gd name="connsiteY13328" fmla="*/ 491986 h 2191719"/>
              <a:gd name="connsiteX13329" fmla="*/ 1377637 w 2046803"/>
              <a:gd name="connsiteY13329" fmla="*/ 491842 h 2191719"/>
              <a:gd name="connsiteX13330" fmla="*/ 1377853 w 2046803"/>
              <a:gd name="connsiteY13330" fmla="*/ 491770 h 2191719"/>
              <a:gd name="connsiteX13331" fmla="*/ 1377853 w 2046803"/>
              <a:gd name="connsiteY13331" fmla="*/ 491157 h 2191719"/>
              <a:gd name="connsiteX13332" fmla="*/ 1377961 w 2046803"/>
              <a:gd name="connsiteY13332" fmla="*/ 490941 h 2191719"/>
              <a:gd name="connsiteX13333" fmla="*/ 1378394 w 2046803"/>
              <a:gd name="connsiteY13333" fmla="*/ 490941 h 2191719"/>
              <a:gd name="connsiteX13334" fmla="*/ 1378718 w 2046803"/>
              <a:gd name="connsiteY13334" fmla="*/ 491266 h 2191719"/>
              <a:gd name="connsiteX13335" fmla="*/ 1379151 w 2046803"/>
              <a:gd name="connsiteY13335" fmla="*/ 490941 h 2191719"/>
              <a:gd name="connsiteX13336" fmla="*/ 1379223 w 2046803"/>
              <a:gd name="connsiteY13336" fmla="*/ 491157 h 2191719"/>
              <a:gd name="connsiteX13337" fmla="*/ 1379223 w 2046803"/>
              <a:gd name="connsiteY13337" fmla="*/ 491482 h 2191719"/>
              <a:gd name="connsiteX13338" fmla="*/ 1379656 w 2046803"/>
              <a:gd name="connsiteY13338" fmla="*/ 491662 h 2191719"/>
              <a:gd name="connsiteX13339" fmla="*/ 1379656 w 2046803"/>
              <a:gd name="connsiteY13339" fmla="*/ 492058 h 2191719"/>
              <a:gd name="connsiteX13340" fmla="*/ 1379872 w 2046803"/>
              <a:gd name="connsiteY13340" fmla="*/ 492167 h 2191719"/>
              <a:gd name="connsiteX13341" fmla="*/ 1380161 w 2046803"/>
              <a:gd name="connsiteY13341" fmla="*/ 492167 h 2191719"/>
              <a:gd name="connsiteX13342" fmla="*/ 1380593 w 2046803"/>
              <a:gd name="connsiteY13342" fmla="*/ 492491 h 2191719"/>
              <a:gd name="connsiteX13343" fmla="*/ 1381351 w 2046803"/>
              <a:gd name="connsiteY13343" fmla="*/ 492491 h 2191719"/>
              <a:gd name="connsiteX13344" fmla="*/ 1381675 w 2046803"/>
              <a:gd name="connsiteY13344" fmla="*/ 492815 h 2191719"/>
              <a:gd name="connsiteX13345" fmla="*/ 1382072 w 2046803"/>
              <a:gd name="connsiteY13345" fmla="*/ 492707 h 2191719"/>
              <a:gd name="connsiteX13346" fmla="*/ 1382396 w 2046803"/>
              <a:gd name="connsiteY13346" fmla="*/ 493032 h 2191719"/>
              <a:gd name="connsiteX13347" fmla="*/ 1383875 w 2046803"/>
              <a:gd name="connsiteY13347" fmla="*/ 493032 h 2191719"/>
              <a:gd name="connsiteX13348" fmla="*/ 1384091 w 2046803"/>
              <a:gd name="connsiteY13348" fmla="*/ 493140 h 2191719"/>
              <a:gd name="connsiteX13349" fmla="*/ 1384091 w 2046803"/>
              <a:gd name="connsiteY13349" fmla="*/ 493572 h 2191719"/>
              <a:gd name="connsiteX13350" fmla="*/ 1384416 w 2046803"/>
              <a:gd name="connsiteY13350" fmla="*/ 493788 h 2191719"/>
              <a:gd name="connsiteX13351" fmla="*/ 1384416 w 2046803"/>
              <a:gd name="connsiteY13351" fmla="*/ 494365 h 2191719"/>
              <a:gd name="connsiteX13352" fmla="*/ 1385029 w 2046803"/>
              <a:gd name="connsiteY13352" fmla="*/ 494906 h 2191719"/>
              <a:gd name="connsiteX13353" fmla="*/ 1385642 w 2046803"/>
              <a:gd name="connsiteY13353" fmla="*/ 494906 h 2191719"/>
              <a:gd name="connsiteX13354" fmla="*/ 1386074 w 2046803"/>
              <a:gd name="connsiteY13354" fmla="*/ 495122 h 2191719"/>
              <a:gd name="connsiteX13355" fmla="*/ 1386831 w 2046803"/>
              <a:gd name="connsiteY13355" fmla="*/ 495122 h 2191719"/>
              <a:gd name="connsiteX13356" fmla="*/ 1387156 w 2046803"/>
              <a:gd name="connsiteY13356" fmla="*/ 495446 h 2191719"/>
              <a:gd name="connsiteX13357" fmla="*/ 1387589 w 2046803"/>
              <a:gd name="connsiteY13357" fmla="*/ 495446 h 2191719"/>
              <a:gd name="connsiteX13358" fmla="*/ 1388310 w 2046803"/>
              <a:gd name="connsiteY13358" fmla="*/ 496059 h 2191719"/>
              <a:gd name="connsiteX13359" fmla="*/ 1388598 w 2046803"/>
              <a:gd name="connsiteY13359" fmla="*/ 496059 h 2191719"/>
              <a:gd name="connsiteX13360" fmla="*/ 1389247 w 2046803"/>
              <a:gd name="connsiteY13360" fmla="*/ 496491 h 2191719"/>
              <a:gd name="connsiteX13361" fmla="*/ 1389247 w 2046803"/>
              <a:gd name="connsiteY13361" fmla="*/ 497140 h 2191719"/>
              <a:gd name="connsiteX13362" fmla="*/ 1389572 w 2046803"/>
              <a:gd name="connsiteY13362" fmla="*/ 497465 h 2191719"/>
              <a:gd name="connsiteX13363" fmla="*/ 1389680 w 2046803"/>
              <a:gd name="connsiteY13363" fmla="*/ 497789 h 2191719"/>
              <a:gd name="connsiteX13364" fmla="*/ 1390005 w 2046803"/>
              <a:gd name="connsiteY13364" fmla="*/ 498077 h 2191719"/>
              <a:gd name="connsiteX13365" fmla="*/ 1390005 w 2046803"/>
              <a:gd name="connsiteY13365" fmla="*/ 499339 h 2191719"/>
              <a:gd name="connsiteX13366" fmla="*/ 1390401 w 2046803"/>
              <a:gd name="connsiteY13366" fmla="*/ 499663 h 2191719"/>
              <a:gd name="connsiteX13367" fmla="*/ 1390401 w 2046803"/>
              <a:gd name="connsiteY13367" fmla="*/ 499987 h 2191719"/>
              <a:gd name="connsiteX13368" fmla="*/ 1390726 w 2046803"/>
              <a:gd name="connsiteY13368" fmla="*/ 500204 h 2191719"/>
              <a:gd name="connsiteX13369" fmla="*/ 1390726 w 2046803"/>
              <a:gd name="connsiteY13369" fmla="*/ 500816 h 2191719"/>
              <a:gd name="connsiteX13370" fmla="*/ 1391158 w 2046803"/>
              <a:gd name="connsiteY13370" fmla="*/ 501141 h 2191719"/>
              <a:gd name="connsiteX13371" fmla="*/ 1391158 w 2046803"/>
              <a:gd name="connsiteY13371" fmla="*/ 501429 h 2191719"/>
              <a:gd name="connsiteX13372" fmla="*/ 1391447 w 2046803"/>
              <a:gd name="connsiteY13372" fmla="*/ 501753 h 2191719"/>
              <a:gd name="connsiteX13373" fmla="*/ 1391447 w 2046803"/>
              <a:gd name="connsiteY13373" fmla="*/ 502078 h 2191719"/>
              <a:gd name="connsiteX13374" fmla="*/ 1392420 w 2046803"/>
              <a:gd name="connsiteY13374" fmla="*/ 502798 h 2191719"/>
              <a:gd name="connsiteX13375" fmla="*/ 1392853 w 2046803"/>
              <a:gd name="connsiteY13375" fmla="*/ 502798 h 2191719"/>
              <a:gd name="connsiteX13376" fmla="*/ 1393178 w 2046803"/>
              <a:gd name="connsiteY13376" fmla="*/ 503123 h 2191719"/>
              <a:gd name="connsiteX13377" fmla="*/ 1393574 w 2046803"/>
              <a:gd name="connsiteY13377" fmla="*/ 503123 h 2191719"/>
              <a:gd name="connsiteX13378" fmla="*/ 1393899 w 2046803"/>
              <a:gd name="connsiteY13378" fmla="*/ 503447 h 2191719"/>
              <a:gd name="connsiteX13379" fmla="*/ 1394295 w 2046803"/>
              <a:gd name="connsiteY13379" fmla="*/ 503447 h 2191719"/>
              <a:gd name="connsiteX13380" fmla="*/ 1394800 w 2046803"/>
              <a:gd name="connsiteY13380" fmla="*/ 503880 h 2191719"/>
              <a:gd name="connsiteX13381" fmla="*/ 1394800 w 2046803"/>
              <a:gd name="connsiteY13381" fmla="*/ 504204 h 2191719"/>
              <a:gd name="connsiteX13382" fmla="*/ 1395990 w 2046803"/>
              <a:gd name="connsiteY13382" fmla="*/ 505105 h 2191719"/>
              <a:gd name="connsiteX13383" fmla="*/ 1395990 w 2046803"/>
              <a:gd name="connsiteY13383" fmla="*/ 505429 h 2191719"/>
              <a:gd name="connsiteX13384" fmla="*/ 1396711 w 2046803"/>
              <a:gd name="connsiteY13384" fmla="*/ 506078 h 2191719"/>
              <a:gd name="connsiteX13385" fmla="*/ 1396711 w 2046803"/>
              <a:gd name="connsiteY13385" fmla="*/ 506403 h 2191719"/>
              <a:gd name="connsiteX13386" fmla="*/ 1398009 w 2046803"/>
              <a:gd name="connsiteY13386" fmla="*/ 507448 h 2191719"/>
              <a:gd name="connsiteX13387" fmla="*/ 1398406 w 2046803"/>
              <a:gd name="connsiteY13387" fmla="*/ 507448 h 2191719"/>
              <a:gd name="connsiteX13388" fmla="*/ 1399271 w 2046803"/>
              <a:gd name="connsiteY13388" fmla="*/ 508168 h 2191719"/>
              <a:gd name="connsiteX13389" fmla="*/ 1399380 w 2046803"/>
              <a:gd name="connsiteY13389" fmla="*/ 509754 h 2191719"/>
              <a:gd name="connsiteX13390" fmla="*/ 1398983 w 2046803"/>
              <a:gd name="connsiteY13390" fmla="*/ 510079 h 2191719"/>
              <a:gd name="connsiteX13391" fmla="*/ 1398983 w 2046803"/>
              <a:gd name="connsiteY13391" fmla="*/ 510691 h 2191719"/>
              <a:gd name="connsiteX13392" fmla="*/ 1397577 w 2046803"/>
              <a:gd name="connsiteY13392" fmla="*/ 511953 h 2191719"/>
              <a:gd name="connsiteX13393" fmla="*/ 1397577 w 2046803"/>
              <a:gd name="connsiteY13393" fmla="*/ 512277 h 2191719"/>
              <a:gd name="connsiteX13394" fmla="*/ 1397144 w 2046803"/>
              <a:gd name="connsiteY13394" fmla="*/ 512601 h 2191719"/>
              <a:gd name="connsiteX13395" fmla="*/ 1397252 w 2046803"/>
              <a:gd name="connsiteY13395" fmla="*/ 514151 h 2191719"/>
              <a:gd name="connsiteX13396" fmla="*/ 1396856 w 2046803"/>
              <a:gd name="connsiteY13396" fmla="*/ 514476 h 2191719"/>
              <a:gd name="connsiteX13397" fmla="*/ 1397252 w 2046803"/>
              <a:gd name="connsiteY13397" fmla="*/ 514800 h 2191719"/>
              <a:gd name="connsiteX13398" fmla="*/ 1397252 w 2046803"/>
              <a:gd name="connsiteY13398" fmla="*/ 515737 h 2191719"/>
              <a:gd name="connsiteX13399" fmla="*/ 1397685 w 2046803"/>
              <a:gd name="connsiteY13399" fmla="*/ 516061 h 2191719"/>
              <a:gd name="connsiteX13400" fmla="*/ 1397685 w 2046803"/>
              <a:gd name="connsiteY13400" fmla="*/ 516890 h 2191719"/>
              <a:gd name="connsiteX13401" fmla="*/ 1398009 w 2046803"/>
              <a:gd name="connsiteY13401" fmla="*/ 517179 h 2191719"/>
              <a:gd name="connsiteX13402" fmla="*/ 1398009 w 2046803"/>
              <a:gd name="connsiteY13402" fmla="*/ 517827 h 2191719"/>
              <a:gd name="connsiteX13403" fmla="*/ 1398406 w 2046803"/>
              <a:gd name="connsiteY13403" fmla="*/ 518152 h 2191719"/>
              <a:gd name="connsiteX13404" fmla="*/ 1398406 w 2046803"/>
              <a:gd name="connsiteY13404" fmla="*/ 518476 h 2191719"/>
              <a:gd name="connsiteX13405" fmla="*/ 1399163 w 2046803"/>
              <a:gd name="connsiteY13405" fmla="*/ 519125 h 2191719"/>
              <a:gd name="connsiteX13406" fmla="*/ 1399163 w 2046803"/>
              <a:gd name="connsiteY13406" fmla="*/ 519413 h 2191719"/>
              <a:gd name="connsiteX13407" fmla="*/ 1399560 w 2046803"/>
              <a:gd name="connsiteY13407" fmla="*/ 519737 h 2191719"/>
              <a:gd name="connsiteX13408" fmla="*/ 1399560 w 2046803"/>
              <a:gd name="connsiteY13408" fmla="*/ 520062 h 2191719"/>
              <a:gd name="connsiteX13409" fmla="*/ 1401579 w 2046803"/>
              <a:gd name="connsiteY13409" fmla="*/ 521720 h 2191719"/>
              <a:gd name="connsiteX13410" fmla="*/ 1402012 w 2046803"/>
              <a:gd name="connsiteY13410" fmla="*/ 521612 h 2191719"/>
              <a:gd name="connsiteX13411" fmla="*/ 1403490 w 2046803"/>
              <a:gd name="connsiteY13411" fmla="*/ 522909 h 2191719"/>
              <a:gd name="connsiteX13412" fmla="*/ 1403815 w 2046803"/>
              <a:gd name="connsiteY13412" fmla="*/ 522909 h 2191719"/>
              <a:gd name="connsiteX13413" fmla="*/ 1404211 w 2046803"/>
              <a:gd name="connsiteY13413" fmla="*/ 523233 h 2191719"/>
              <a:gd name="connsiteX13414" fmla="*/ 1404536 w 2046803"/>
              <a:gd name="connsiteY13414" fmla="*/ 523233 h 2191719"/>
              <a:gd name="connsiteX13415" fmla="*/ 1404824 w 2046803"/>
              <a:gd name="connsiteY13415" fmla="*/ 522909 h 2191719"/>
              <a:gd name="connsiteX13416" fmla="*/ 1405293 w 2046803"/>
              <a:gd name="connsiteY13416" fmla="*/ 522909 h 2191719"/>
              <a:gd name="connsiteX13417" fmla="*/ 1405618 w 2046803"/>
              <a:gd name="connsiteY13417" fmla="*/ 522585 h 2191719"/>
              <a:gd name="connsiteX13418" fmla="*/ 1406339 w 2046803"/>
              <a:gd name="connsiteY13418" fmla="*/ 522585 h 2191719"/>
              <a:gd name="connsiteX13419" fmla="*/ 1407276 w 2046803"/>
              <a:gd name="connsiteY13419" fmla="*/ 523305 h 2191719"/>
              <a:gd name="connsiteX13420" fmla="*/ 1407276 w 2046803"/>
              <a:gd name="connsiteY13420" fmla="*/ 523594 h 2191719"/>
              <a:gd name="connsiteX13421" fmla="*/ 1407998 w 2046803"/>
              <a:gd name="connsiteY13421" fmla="*/ 524134 h 2191719"/>
              <a:gd name="connsiteX13422" fmla="*/ 1407998 w 2046803"/>
              <a:gd name="connsiteY13422" fmla="*/ 524567 h 2191719"/>
              <a:gd name="connsiteX13423" fmla="*/ 1408971 w 2046803"/>
              <a:gd name="connsiteY13423" fmla="*/ 525324 h 2191719"/>
              <a:gd name="connsiteX13424" fmla="*/ 1409368 w 2046803"/>
              <a:gd name="connsiteY13424" fmla="*/ 525324 h 2191719"/>
              <a:gd name="connsiteX13425" fmla="*/ 1410594 w 2046803"/>
              <a:gd name="connsiteY13425" fmla="*/ 526333 h 2191719"/>
              <a:gd name="connsiteX13426" fmla="*/ 1410594 w 2046803"/>
              <a:gd name="connsiteY13426" fmla="*/ 526657 h 2191719"/>
              <a:gd name="connsiteX13427" fmla="*/ 1410918 w 2046803"/>
              <a:gd name="connsiteY13427" fmla="*/ 526982 h 2191719"/>
              <a:gd name="connsiteX13428" fmla="*/ 1411026 w 2046803"/>
              <a:gd name="connsiteY13428" fmla="*/ 527306 h 2191719"/>
              <a:gd name="connsiteX13429" fmla="*/ 1411351 w 2046803"/>
              <a:gd name="connsiteY13429" fmla="*/ 527522 h 2191719"/>
              <a:gd name="connsiteX13430" fmla="*/ 1411351 w 2046803"/>
              <a:gd name="connsiteY13430" fmla="*/ 527919 h 2191719"/>
              <a:gd name="connsiteX13431" fmla="*/ 1411675 w 2046803"/>
              <a:gd name="connsiteY13431" fmla="*/ 528135 h 2191719"/>
              <a:gd name="connsiteX13432" fmla="*/ 1411784 w 2046803"/>
              <a:gd name="connsiteY13432" fmla="*/ 528459 h 2191719"/>
              <a:gd name="connsiteX13433" fmla="*/ 1412108 w 2046803"/>
              <a:gd name="connsiteY13433" fmla="*/ 528784 h 2191719"/>
              <a:gd name="connsiteX13434" fmla="*/ 1412108 w 2046803"/>
              <a:gd name="connsiteY13434" fmla="*/ 529396 h 2191719"/>
              <a:gd name="connsiteX13435" fmla="*/ 1412829 w 2046803"/>
              <a:gd name="connsiteY13435" fmla="*/ 530009 h 2191719"/>
              <a:gd name="connsiteX13436" fmla="*/ 1412974 w 2046803"/>
              <a:gd name="connsiteY13436" fmla="*/ 530658 h 2191719"/>
              <a:gd name="connsiteX13437" fmla="*/ 1413262 w 2046803"/>
              <a:gd name="connsiteY13437" fmla="*/ 530982 h 2191719"/>
              <a:gd name="connsiteX13438" fmla="*/ 1413262 w 2046803"/>
              <a:gd name="connsiteY13438" fmla="*/ 531306 h 2191719"/>
              <a:gd name="connsiteX13439" fmla="*/ 1413695 w 2046803"/>
              <a:gd name="connsiteY13439" fmla="*/ 531631 h 2191719"/>
              <a:gd name="connsiteX13440" fmla="*/ 1413695 w 2046803"/>
              <a:gd name="connsiteY13440" fmla="*/ 531919 h 2191719"/>
              <a:gd name="connsiteX13441" fmla="*/ 1413983 w 2046803"/>
              <a:gd name="connsiteY13441" fmla="*/ 532243 h 2191719"/>
              <a:gd name="connsiteX13442" fmla="*/ 1413983 w 2046803"/>
              <a:gd name="connsiteY13442" fmla="*/ 532424 h 2191719"/>
              <a:gd name="connsiteX13443" fmla="*/ 1414452 w 2046803"/>
              <a:gd name="connsiteY13443" fmla="*/ 532784 h 2191719"/>
              <a:gd name="connsiteX13444" fmla="*/ 1414452 w 2046803"/>
              <a:gd name="connsiteY13444" fmla="*/ 533721 h 2191719"/>
              <a:gd name="connsiteX13445" fmla="*/ 1414849 w 2046803"/>
              <a:gd name="connsiteY13445" fmla="*/ 534045 h 2191719"/>
              <a:gd name="connsiteX13446" fmla="*/ 1414849 w 2046803"/>
              <a:gd name="connsiteY13446" fmla="*/ 534658 h 2191719"/>
              <a:gd name="connsiteX13447" fmla="*/ 1415173 w 2046803"/>
              <a:gd name="connsiteY13447" fmla="*/ 534982 h 2191719"/>
              <a:gd name="connsiteX13448" fmla="*/ 1415173 w 2046803"/>
              <a:gd name="connsiteY13448" fmla="*/ 535307 h 2191719"/>
              <a:gd name="connsiteX13449" fmla="*/ 1415606 w 2046803"/>
              <a:gd name="connsiteY13449" fmla="*/ 535631 h 2191719"/>
              <a:gd name="connsiteX13450" fmla="*/ 1415606 w 2046803"/>
              <a:gd name="connsiteY13450" fmla="*/ 535920 h 2191719"/>
              <a:gd name="connsiteX13451" fmla="*/ 1415930 w 2046803"/>
              <a:gd name="connsiteY13451" fmla="*/ 536208 h 2191719"/>
              <a:gd name="connsiteX13452" fmla="*/ 1416039 w 2046803"/>
              <a:gd name="connsiteY13452" fmla="*/ 537722 h 2191719"/>
              <a:gd name="connsiteX13453" fmla="*/ 1416363 w 2046803"/>
              <a:gd name="connsiteY13453" fmla="*/ 538046 h 2191719"/>
              <a:gd name="connsiteX13454" fmla="*/ 1416399 w 2046803"/>
              <a:gd name="connsiteY13454" fmla="*/ 540857 h 2191719"/>
              <a:gd name="connsiteX13455" fmla="*/ 1416652 w 2046803"/>
              <a:gd name="connsiteY13455" fmla="*/ 541073 h 2191719"/>
              <a:gd name="connsiteX13456" fmla="*/ 1417373 w 2046803"/>
              <a:gd name="connsiteY13456" fmla="*/ 540965 h 2191719"/>
              <a:gd name="connsiteX13457" fmla="*/ 1418238 w 2046803"/>
              <a:gd name="connsiteY13457" fmla="*/ 541722 h 2191719"/>
              <a:gd name="connsiteX13458" fmla="*/ 1418238 w 2046803"/>
              <a:gd name="connsiteY13458" fmla="*/ 542118 h 2191719"/>
              <a:gd name="connsiteX13459" fmla="*/ 1418635 w 2046803"/>
              <a:gd name="connsiteY13459" fmla="*/ 542335 h 2191719"/>
              <a:gd name="connsiteX13460" fmla="*/ 1418635 w 2046803"/>
              <a:gd name="connsiteY13460" fmla="*/ 542623 h 2191719"/>
              <a:gd name="connsiteX13461" fmla="*/ 1419031 w 2046803"/>
              <a:gd name="connsiteY13461" fmla="*/ 542947 h 2191719"/>
              <a:gd name="connsiteX13462" fmla="*/ 1419031 w 2046803"/>
              <a:gd name="connsiteY13462" fmla="*/ 543596 h 2191719"/>
              <a:gd name="connsiteX13463" fmla="*/ 1419356 w 2046803"/>
              <a:gd name="connsiteY13463" fmla="*/ 543920 h 2191719"/>
              <a:gd name="connsiteX13464" fmla="*/ 1419356 w 2046803"/>
              <a:gd name="connsiteY13464" fmla="*/ 544245 h 2191719"/>
              <a:gd name="connsiteX13465" fmla="*/ 1419789 w 2046803"/>
              <a:gd name="connsiteY13465" fmla="*/ 544569 h 2191719"/>
              <a:gd name="connsiteX13466" fmla="*/ 1419897 w 2046803"/>
              <a:gd name="connsiteY13466" fmla="*/ 547380 h 2191719"/>
              <a:gd name="connsiteX13467" fmla="*/ 1420005 w 2046803"/>
              <a:gd name="connsiteY13467" fmla="*/ 547488 h 2191719"/>
              <a:gd name="connsiteX13468" fmla="*/ 1421195 w 2046803"/>
              <a:gd name="connsiteY13468" fmla="*/ 547488 h 2191719"/>
              <a:gd name="connsiteX13469" fmla="*/ 1421664 w 2046803"/>
              <a:gd name="connsiteY13469" fmla="*/ 547921 h 2191719"/>
              <a:gd name="connsiteX13470" fmla="*/ 1421664 w 2046803"/>
              <a:gd name="connsiteY13470" fmla="*/ 548570 h 2191719"/>
              <a:gd name="connsiteX13471" fmla="*/ 1422096 w 2046803"/>
              <a:gd name="connsiteY13471" fmla="*/ 548858 h 2191719"/>
              <a:gd name="connsiteX13472" fmla="*/ 1422096 w 2046803"/>
              <a:gd name="connsiteY13472" fmla="*/ 550119 h 2191719"/>
              <a:gd name="connsiteX13473" fmla="*/ 1422421 w 2046803"/>
              <a:gd name="connsiteY13473" fmla="*/ 550444 h 2191719"/>
              <a:gd name="connsiteX13474" fmla="*/ 1422529 w 2046803"/>
              <a:gd name="connsiteY13474" fmla="*/ 550768 h 2191719"/>
              <a:gd name="connsiteX13475" fmla="*/ 1422817 w 2046803"/>
              <a:gd name="connsiteY13475" fmla="*/ 551056 h 2191719"/>
              <a:gd name="connsiteX13476" fmla="*/ 1422817 w 2046803"/>
              <a:gd name="connsiteY13476" fmla="*/ 551994 h 2191719"/>
              <a:gd name="connsiteX13477" fmla="*/ 1422529 w 2046803"/>
              <a:gd name="connsiteY13477" fmla="*/ 552318 h 2191719"/>
              <a:gd name="connsiteX13478" fmla="*/ 1422529 w 2046803"/>
              <a:gd name="connsiteY13478" fmla="*/ 553796 h 2191719"/>
              <a:gd name="connsiteX13479" fmla="*/ 1422962 w 2046803"/>
              <a:gd name="connsiteY13479" fmla="*/ 554120 h 2191719"/>
              <a:gd name="connsiteX13480" fmla="*/ 1422962 w 2046803"/>
              <a:gd name="connsiteY13480" fmla="*/ 555345 h 2191719"/>
              <a:gd name="connsiteX13481" fmla="*/ 1422529 w 2046803"/>
              <a:gd name="connsiteY13481" fmla="*/ 555670 h 2191719"/>
              <a:gd name="connsiteX13482" fmla="*/ 1422637 w 2046803"/>
              <a:gd name="connsiteY13482" fmla="*/ 556643 h 2191719"/>
              <a:gd name="connsiteX13483" fmla="*/ 1422962 w 2046803"/>
              <a:gd name="connsiteY13483" fmla="*/ 556967 h 2191719"/>
              <a:gd name="connsiteX13484" fmla="*/ 1422962 w 2046803"/>
              <a:gd name="connsiteY13484" fmla="*/ 557868 h 2191719"/>
              <a:gd name="connsiteX13485" fmla="*/ 1423394 w 2046803"/>
              <a:gd name="connsiteY13485" fmla="*/ 558192 h 2191719"/>
              <a:gd name="connsiteX13486" fmla="*/ 1423394 w 2046803"/>
              <a:gd name="connsiteY13486" fmla="*/ 559454 h 2191719"/>
              <a:gd name="connsiteX13487" fmla="*/ 1424296 w 2046803"/>
              <a:gd name="connsiteY13487" fmla="*/ 560175 h 2191719"/>
              <a:gd name="connsiteX13488" fmla="*/ 1424765 w 2046803"/>
              <a:gd name="connsiteY13488" fmla="*/ 560175 h 2191719"/>
              <a:gd name="connsiteX13489" fmla="*/ 1425269 w 2046803"/>
              <a:gd name="connsiteY13489" fmla="*/ 560607 h 2191719"/>
              <a:gd name="connsiteX13490" fmla="*/ 1425269 w 2046803"/>
              <a:gd name="connsiteY13490" fmla="*/ 561256 h 2191719"/>
              <a:gd name="connsiteX13491" fmla="*/ 1424945 w 2046803"/>
              <a:gd name="connsiteY13491" fmla="*/ 561544 h 2191719"/>
              <a:gd name="connsiteX13492" fmla="*/ 1424945 w 2046803"/>
              <a:gd name="connsiteY13492" fmla="*/ 562193 h 2191719"/>
              <a:gd name="connsiteX13493" fmla="*/ 1424512 w 2046803"/>
              <a:gd name="connsiteY13493" fmla="*/ 562517 h 2191719"/>
              <a:gd name="connsiteX13494" fmla="*/ 1424620 w 2046803"/>
              <a:gd name="connsiteY13494" fmla="*/ 563130 h 2191719"/>
              <a:gd name="connsiteX13495" fmla="*/ 1424945 w 2046803"/>
              <a:gd name="connsiteY13495" fmla="*/ 563454 h 2191719"/>
              <a:gd name="connsiteX13496" fmla="*/ 1424945 w 2046803"/>
              <a:gd name="connsiteY13496" fmla="*/ 563743 h 2191719"/>
              <a:gd name="connsiteX13497" fmla="*/ 1425378 w 2046803"/>
              <a:gd name="connsiteY13497" fmla="*/ 564067 h 2191719"/>
              <a:gd name="connsiteX13498" fmla="*/ 1425378 w 2046803"/>
              <a:gd name="connsiteY13498" fmla="*/ 564716 h 2191719"/>
              <a:gd name="connsiteX13499" fmla="*/ 1426099 w 2046803"/>
              <a:gd name="connsiteY13499" fmla="*/ 565364 h 2191719"/>
              <a:gd name="connsiteX13500" fmla="*/ 1426099 w 2046803"/>
              <a:gd name="connsiteY13500" fmla="*/ 565581 h 2191719"/>
              <a:gd name="connsiteX13501" fmla="*/ 1426495 w 2046803"/>
              <a:gd name="connsiteY13501" fmla="*/ 565869 h 2191719"/>
              <a:gd name="connsiteX13502" fmla="*/ 1426423 w 2046803"/>
              <a:gd name="connsiteY13502" fmla="*/ 566193 h 2191719"/>
              <a:gd name="connsiteX13503" fmla="*/ 1427036 w 2046803"/>
              <a:gd name="connsiteY13503" fmla="*/ 566590 h 2191719"/>
              <a:gd name="connsiteX13504" fmla="*/ 1427361 w 2046803"/>
              <a:gd name="connsiteY13504" fmla="*/ 566698 h 2191719"/>
              <a:gd name="connsiteX13505" fmla="*/ 1427793 w 2046803"/>
              <a:gd name="connsiteY13505" fmla="*/ 566914 h 2191719"/>
              <a:gd name="connsiteX13506" fmla="*/ 1428118 w 2046803"/>
              <a:gd name="connsiteY13506" fmla="*/ 566914 h 2191719"/>
              <a:gd name="connsiteX13507" fmla="*/ 1428875 w 2046803"/>
              <a:gd name="connsiteY13507" fmla="*/ 566265 h 2191719"/>
              <a:gd name="connsiteX13508" fmla="*/ 1429993 w 2046803"/>
              <a:gd name="connsiteY13508" fmla="*/ 566265 h 2191719"/>
              <a:gd name="connsiteX13509" fmla="*/ 1430498 w 2046803"/>
              <a:gd name="connsiteY13509" fmla="*/ 566698 h 2191719"/>
              <a:gd name="connsiteX13510" fmla="*/ 1430498 w 2046803"/>
              <a:gd name="connsiteY13510" fmla="*/ 567347 h 2191719"/>
              <a:gd name="connsiteX13511" fmla="*/ 1428298 w 2046803"/>
              <a:gd name="connsiteY13511" fmla="*/ 569329 h 2191719"/>
              <a:gd name="connsiteX13512" fmla="*/ 1428443 w 2046803"/>
              <a:gd name="connsiteY13512" fmla="*/ 569545 h 2191719"/>
              <a:gd name="connsiteX13513" fmla="*/ 1427974 w 2046803"/>
              <a:gd name="connsiteY13513" fmla="*/ 569942 h 2191719"/>
              <a:gd name="connsiteX13514" fmla="*/ 1428118 w 2046803"/>
              <a:gd name="connsiteY13514" fmla="*/ 571419 h 2191719"/>
              <a:gd name="connsiteX13515" fmla="*/ 1428443 w 2046803"/>
              <a:gd name="connsiteY13515" fmla="*/ 571744 h 2191719"/>
              <a:gd name="connsiteX13516" fmla="*/ 1428443 w 2046803"/>
              <a:gd name="connsiteY13516" fmla="*/ 572032 h 2191719"/>
              <a:gd name="connsiteX13517" fmla="*/ 1428875 w 2046803"/>
              <a:gd name="connsiteY13517" fmla="*/ 572356 h 2191719"/>
              <a:gd name="connsiteX13518" fmla="*/ 1428875 w 2046803"/>
              <a:gd name="connsiteY13518" fmla="*/ 573005 h 2191719"/>
              <a:gd name="connsiteX13519" fmla="*/ 1429200 w 2046803"/>
              <a:gd name="connsiteY13519" fmla="*/ 573329 h 2191719"/>
              <a:gd name="connsiteX13520" fmla="*/ 1429272 w 2046803"/>
              <a:gd name="connsiteY13520" fmla="*/ 573978 h 2191719"/>
              <a:gd name="connsiteX13521" fmla="*/ 1429885 w 2046803"/>
              <a:gd name="connsiteY13521" fmla="*/ 574555 h 2191719"/>
              <a:gd name="connsiteX13522" fmla="*/ 1429993 w 2046803"/>
              <a:gd name="connsiteY13522" fmla="*/ 574879 h 2191719"/>
              <a:gd name="connsiteX13523" fmla="*/ 1431075 w 2046803"/>
              <a:gd name="connsiteY13523" fmla="*/ 575744 h 2191719"/>
              <a:gd name="connsiteX13524" fmla="*/ 1431075 w 2046803"/>
              <a:gd name="connsiteY13524" fmla="*/ 576068 h 2191719"/>
              <a:gd name="connsiteX13525" fmla="*/ 1431255 w 2046803"/>
              <a:gd name="connsiteY13525" fmla="*/ 576249 h 2191719"/>
              <a:gd name="connsiteX13526" fmla="*/ 1432481 w 2046803"/>
              <a:gd name="connsiteY13526" fmla="*/ 576141 h 2191719"/>
              <a:gd name="connsiteX13527" fmla="*/ 1432950 w 2046803"/>
              <a:gd name="connsiteY13527" fmla="*/ 576681 h 2191719"/>
              <a:gd name="connsiteX13528" fmla="*/ 1432950 w 2046803"/>
              <a:gd name="connsiteY13528" fmla="*/ 577618 h 2191719"/>
              <a:gd name="connsiteX13529" fmla="*/ 1433382 w 2046803"/>
              <a:gd name="connsiteY13529" fmla="*/ 577943 h 2191719"/>
              <a:gd name="connsiteX13530" fmla="*/ 1433382 w 2046803"/>
              <a:gd name="connsiteY13530" fmla="*/ 578159 h 2191719"/>
              <a:gd name="connsiteX13531" fmla="*/ 1434104 w 2046803"/>
              <a:gd name="connsiteY13531" fmla="*/ 578771 h 2191719"/>
              <a:gd name="connsiteX13532" fmla="*/ 1434104 w 2046803"/>
              <a:gd name="connsiteY13532" fmla="*/ 579096 h 2191719"/>
              <a:gd name="connsiteX13533" fmla="*/ 1434356 w 2046803"/>
              <a:gd name="connsiteY13533" fmla="*/ 579312 h 2191719"/>
              <a:gd name="connsiteX13534" fmla="*/ 1434681 w 2046803"/>
              <a:gd name="connsiteY13534" fmla="*/ 579312 h 2191719"/>
              <a:gd name="connsiteX13535" fmla="*/ 1434861 w 2046803"/>
              <a:gd name="connsiteY13535" fmla="*/ 579420 h 2191719"/>
              <a:gd name="connsiteX13536" fmla="*/ 1434861 w 2046803"/>
              <a:gd name="connsiteY13536" fmla="*/ 580033 h 2191719"/>
              <a:gd name="connsiteX13537" fmla="*/ 1434104 w 2046803"/>
              <a:gd name="connsiteY13537" fmla="*/ 580646 h 2191719"/>
              <a:gd name="connsiteX13538" fmla="*/ 1434104 w 2046803"/>
              <a:gd name="connsiteY13538" fmla="*/ 581294 h 2191719"/>
              <a:gd name="connsiteX13539" fmla="*/ 1434500 w 2046803"/>
              <a:gd name="connsiteY13539" fmla="*/ 581619 h 2191719"/>
              <a:gd name="connsiteX13540" fmla="*/ 1434500 w 2046803"/>
              <a:gd name="connsiteY13540" fmla="*/ 581943 h 2191719"/>
              <a:gd name="connsiteX13541" fmla="*/ 1434861 w 2046803"/>
              <a:gd name="connsiteY13541" fmla="*/ 582267 h 2191719"/>
              <a:gd name="connsiteX13542" fmla="*/ 1434933 w 2046803"/>
              <a:gd name="connsiteY13542" fmla="*/ 582556 h 2191719"/>
              <a:gd name="connsiteX13543" fmla="*/ 1435474 w 2046803"/>
              <a:gd name="connsiteY13543" fmla="*/ 582988 h 2191719"/>
              <a:gd name="connsiteX13544" fmla="*/ 1435798 w 2046803"/>
              <a:gd name="connsiteY13544" fmla="*/ 582988 h 2191719"/>
              <a:gd name="connsiteX13545" fmla="*/ 1436556 w 2046803"/>
              <a:gd name="connsiteY13545" fmla="*/ 583601 h 2191719"/>
              <a:gd name="connsiteX13546" fmla="*/ 1436952 w 2046803"/>
              <a:gd name="connsiteY13546" fmla="*/ 583601 h 2191719"/>
              <a:gd name="connsiteX13547" fmla="*/ 1437277 w 2046803"/>
              <a:gd name="connsiteY13547" fmla="*/ 583925 h 2191719"/>
              <a:gd name="connsiteX13548" fmla="*/ 1437709 w 2046803"/>
              <a:gd name="connsiteY13548" fmla="*/ 583817 h 2191719"/>
              <a:gd name="connsiteX13549" fmla="*/ 1438106 w 2046803"/>
              <a:gd name="connsiteY13549" fmla="*/ 584141 h 2191719"/>
              <a:gd name="connsiteX13550" fmla="*/ 1439512 w 2046803"/>
              <a:gd name="connsiteY13550" fmla="*/ 584141 h 2191719"/>
              <a:gd name="connsiteX13551" fmla="*/ 1439873 w 2046803"/>
              <a:gd name="connsiteY13551" fmla="*/ 583817 h 2191719"/>
              <a:gd name="connsiteX13552" fmla="*/ 1440955 w 2046803"/>
              <a:gd name="connsiteY13552" fmla="*/ 583817 h 2191719"/>
              <a:gd name="connsiteX13553" fmla="*/ 1441459 w 2046803"/>
              <a:gd name="connsiteY13553" fmla="*/ 584250 h 2191719"/>
              <a:gd name="connsiteX13554" fmla="*/ 1441568 w 2046803"/>
              <a:gd name="connsiteY13554" fmla="*/ 584574 h 2191719"/>
              <a:gd name="connsiteX13555" fmla="*/ 1441892 w 2046803"/>
              <a:gd name="connsiteY13555" fmla="*/ 584862 h 2191719"/>
              <a:gd name="connsiteX13556" fmla="*/ 1441892 w 2046803"/>
              <a:gd name="connsiteY13556" fmla="*/ 585187 h 2191719"/>
              <a:gd name="connsiteX13557" fmla="*/ 1442109 w 2046803"/>
              <a:gd name="connsiteY13557" fmla="*/ 585295 h 2191719"/>
              <a:gd name="connsiteX13558" fmla="*/ 1442433 w 2046803"/>
              <a:gd name="connsiteY13558" fmla="*/ 585295 h 2191719"/>
              <a:gd name="connsiteX13559" fmla="*/ 1443587 w 2046803"/>
              <a:gd name="connsiteY13559" fmla="*/ 586268 h 2191719"/>
              <a:gd name="connsiteX13560" fmla="*/ 1444020 w 2046803"/>
              <a:gd name="connsiteY13560" fmla="*/ 586268 h 2191719"/>
              <a:gd name="connsiteX13561" fmla="*/ 1444344 w 2046803"/>
              <a:gd name="connsiteY13561" fmla="*/ 586556 h 2191719"/>
              <a:gd name="connsiteX13562" fmla="*/ 1444705 w 2046803"/>
              <a:gd name="connsiteY13562" fmla="*/ 586556 h 2191719"/>
              <a:gd name="connsiteX13563" fmla="*/ 1445029 w 2046803"/>
              <a:gd name="connsiteY13563" fmla="*/ 586736 h 2191719"/>
              <a:gd name="connsiteX13564" fmla="*/ 1445462 w 2046803"/>
              <a:gd name="connsiteY13564" fmla="*/ 586845 h 2191719"/>
              <a:gd name="connsiteX13565" fmla="*/ 1447121 w 2046803"/>
              <a:gd name="connsiteY13565" fmla="*/ 588142 h 2191719"/>
              <a:gd name="connsiteX13566" fmla="*/ 1447121 w 2046803"/>
              <a:gd name="connsiteY13566" fmla="*/ 588755 h 2191719"/>
              <a:gd name="connsiteX13567" fmla="*/ 1447661 w 2046803"/>
              <a:gd name="connsiteY13567" fmla="*/ 589259 h 2191719"/>
              <a:gd name="connsiteX13568" fmla="*/ 1448599 w 2046803"/>
              <a:gd name="connsiteY13568" fmla="*/ 589151 h 2191719"/>
              <a:gd name="connsiteX13569" fmla="*/ 1448599 w 2046803"/>
              <a:gd name="connsiteY13569" fmla="*/ 590449 h 2191719"/>
              <a:gd name="connsiteX13570" fmla="*/ 1447914 w 2046803"/>
              <a:gd name="connsiteY13570" fmla="*/ 591277 h 2191719"/>
              <a:gd name="connsiteX13571" fmla="*/ 1448094 w 2046803"/>
              <a:gd name="connsiteY13571" fmla="*/ 593332 h 2191719"/>
              <a:gd name="connsiteX13572" fmla="*/ 1448130 w 2046803"/>
              <a:gd name="connsiteY13572" fmla="*/ 593368 h 2191719"/>
              <a:gd name="connsiteX13573" fmla="*/ 1447914 w 2046803"/>
              <a:gd name="connsiteY13573" fmla="*/ 591277 h 2191719"/>
              <a:gd name="connsiteX13574" fmla="*/ 1448671 w 2046803"/>
              <a:gd name="connsiteY13574" fmla="*/ 590449 h 2191719"/>
              <a:gd name="connsiteX13575" fmla="*/ 1448671 w 2046803"/>
              <a:gd name="connsiteY13575" fmla="*/ 589187 h 2191719"/>
              <a:gd name="connsiteX13576" fmla="*/ 1448779 w 2046803"/>
              <a:gd name="connsiteY13576" fmla="*/ 589187 h 2191719"/>
              <a:gd name="connsiteX13577" fmla="*/ 1449176 w 2046803"/>
              <a:gd name="connsiteY13577" fmla="*/ 589511 h 2191719"/>
              <a:gd name="connsiteX13578" fmla="*/ 1449609 w 2046803"/>
              <a:gd name="connsiteY13578" fmla="*/ 589511 h 2191719"/>
              <a:gd name="connsiteX13579" fmla="*/ 1449933 w 2046803"/>
              <a:gd name="connsiteY13579" fmla="*/ 589836 h 2191719"/>
              <a:gd name="connsiteX13580" fmla="*/ 1450258 w 2046803"/>
              <a:gd name="connsiteY13580" fmla="*/ 589836 h 2191719"/>
              <a:gd name="connsiteX13581" fmla="*/ 1450690 w 2046803"/>
              <a:gd name="connsiteY13581" fmla="*/ 590124 h 2191719"/>
              <a:gd name="connsiteX13582" fmla="*/ 1450979 w 2046803"/>
              <a:gd name="connsiteY13582" fmla="*/ 590124 h 2191719"/>
              <a:gd name="connsiteX13583" fmla="*/ 1451412 w 2046803"/>
              <a:gd name="connsiteY13583" fmla="*/ 590449 h 2191719"/>
              <a:gd name="connsiteX13584" fmla="*/ 1451808 w 2046803"/>
              <a:gd name="connsiteY13584" fmla="*/ 590449 h 2191719"/>
              <a:gd name="connsiteX13585" fmla="*/ 1452133 w 2046803"/>
              <a:gd name="connsiteY13585" fmla="*/ 590665 h 2191719"/>
              <a:gd name="connsiteX13586" fmla="*/ 1452565 w 2046803"/>
              <a:gd name="connsiteY13586" fmla="*/ 590665 h 2191719"/>
              <a:gd name="connsiteX13587" fmla="*/ 1453647 w 2046803"/>
              <a:gd name="connsiteY13587" fmla="*/ 591602 h 2191719"/>
              <a:gd name="connsiteX13588" fmla="*/ 1454008 w 2046803"/>
              <a:gd name="connsiteY13588" fmla="*/ 591602 h 2191719"/>
              <a:gd name="connsiteX13589" fmla="*/ 1454332 w 2046803"/>
              <a:gd name="connsiteY13589" fmla="*/ 591926 h 2191719"/>
              <a:gd name="connsiteX13590" fmla="*/ 1455089 w 2046803"/>
              <a:gd name="connsiteY13590" fmla="*/ 591926 h 2191719"/>
              <a:gd name="connsiteX13591" fmla="*/ 1455522 w 2046803"/>
              <a:gd name="connsiteY13591" fmla="*/ 592251 h 2191719"/>
              <a:gd name="connsiteX13592" fmla="*/ 1456568 w 2046803"/>
              <a:gd name="connsiteY13592" fmla="*/ 592142 h 2191719"/>
              <a:gd name="connsiteX13593" fmla="*/ 1456784 w 2046803"/>
              <a:gd name="connsiteY13593" fmla="*/ 592359 h 2191719"/>
              <a:gd name="connsiteX13594" fmla="*/ 1456784 w 2046803"/>
              <a:gd name="connsiteY13594" fmla="*/ 592647 h 2191719"/>
              <a:gd name="connsiteX13595" fmla="*/ 1457217 w 2046803"/>
              <a:gd name="connsiteY13595" fmla="*/ 592971 h 2191719"/>
              <a:gd name="connsiteX13596" fmla="*/ 1457217 w 2046803"/>
              <a:gd name="connsiteY13596" fmla="*/ 593296 h 2191719"/>
              <a:gd name="connsiteX13597" fmla="*/ 1456640 w 2046803"/>
              <a:gd name="connsiteY13597" fmla="*/ 593692 h 2191719"/>
              <a:gd name="connsiteX13598" fmla="*/ 1456243 w 2046803"/>
              <a:gd name="connsiteY13598" fmla="*/ 593692 h 2191719"/>
              <a:gd name="connsiteX13599" fmla="*/ 1455919 w 2046803"/>
              <a:gd name="connsiteY13599" fmla="*/ 593368 h 2191719"/>
              <a:gd name="connsiteX13600" fmla="*/ 1455522 w 2046803"/>
              <a:gd name="connsiteY13600" fmla="*/ 593368 h 2191719"/>
              <a:gd name="connsiteX13601" fmla="*/ 1455198 w 2046803"/>
              <a:gd name="connsiteY13601" fmla="*/ 593152 h 2191719"/>
              <a:gd name="connsiteX13602" fmla="*/ 1454440 w 2046803"/>
              <a:gd name="connsiteY13602" fmla="*/ 593152 h 2191719"/>
              <a:gd name="connsiteX13603" fmla="*/ 1453827 w 2046803"/>
              <a:gd name="connsiteY13603" fmla="*/ 593584 h 2191719"/>
              <a:gd name="connsiteX13604" fmla="*/ 1453936 w 2046803"/>
              <a:gd name="connsiteY13604" fmla="*/ 594233 h 2191719"/>
              <a:gd name="connsiteX13605" fmla="*/ 1453503 w 2046803"/>
              <a:gd name="connsiteY13605" fmla="*/ 594557 h 2191719"/>
              <a:gd name="connsiteX13606" fmla="*/ 1453503 w 2046803"/>
              <a:gd name="connsiteY13606" fmla="*/ 595206 h 2191719"/>
              <a:gd name="connsiteX13607" fmla="*/ 1453178 w 2046803"/>
              <a:gd name="connsiteY13607" fmla="*/ 595494 h 2191719"/>
              <a:gd name="connsiteX13608" fmla="*/ 1453287 w 2046803"/>
              <a:gd name="connsiteY13608" fmla="*/ 599567 h 2191719"/>
              <a:gd name="connsiteX13609" fmla="*/ 1453611 w 2046803"/>
              <a:gd name="connsiteY13609" fmla="*/ 599891 h 2191719"/>
              <a:gd name="connsiteX13610" fmla="*/ 1453683 w 2046803"/>
              <a:gd name="connsiteY13610" fmla="*/ 601693 h 2191719"/>
              <a:gd name="connsiteX13611" fmla="*/ 1454008 w 2046803"/>
              <a:gd name="connsiteY13611" fmla="*/ 602090 h 2191719"/>
              <a:gd name="connsiteX13612" fmla="*/ 1454008 w 2046803"/>
              <a:gd name="connsiteY13612" fmla="*/ 602955 h 2191719"/>
              <a:gd name="connsiteX13613" fmla="*/ 1454440 w 2046803"/>
              <a:gd name="connsiteY13613" fmla="*/ 603279 h 2191719"/>
              <a:gd name="connsiteX13614" fmla="*/ 1454440 w 2046803"/>
              <a:gd name="connsiteY13614" fmla="*/ 603603 h 2191719"/>
              <a:gd name="connsiteX13615" fmla="*/ 1454909 w 2046803"/>
              <a:gd name="connsiteY13615" fmla="*/ 603892 h 2191719"/>
              <a:gd name="connsiteX13616" fmla="*/ 1454909 w 2046803"/>
              <a:gd name="connsiteY13616" fmla="*/ 604216 h 2191719"/>
              <a:gd name="connsiteX13617" fmla="*/ 1455162 w 2046803"/>
              <a:gd name="connsiteY13617" fmla="*/ 604540 h 2191719"/>
              <a:gd name="connsiteX13618" fmla="*/ 1455306 w 2046803"/>
              <a:gd name="connsiteY13618" fmla="*/ 604865 h 2191719"/>
              <a:gd name="connsiteX13619" fmla="*/ 1456027 w 2046803"/>
              <a:gd name="connsiteY13619" fmla="*/ 605477 h 2191719"/>
              <a:gd name="connsiteX13620" fmla="*/ 1456027 w 2046803"/>
              <a:gd name="connsiteY13620" fmla="*/ 605766 h 2191719"/>
              <a:gd name="connsiteX13621" fmla="*/ 1456784 w 2046803"/>
              <a:gd name="connsiteY13621" fmla="*/ 606306 h 2191719"/>
              <a:gd name="connsiteX13622" fmla="*/ 1456784 w 2046803"/>
              <a:gd name="connsiteY13622" fmla="*/ 606631 h 2191719"/>
              <a:gd name="connsiteX13623" fmla="*/ 1457541 w 2046803"/>
              <a:gd name="connsiteY13623" fmla="*/ 607279 h 2191719"/>
              <a:gd name="connsiteX13624" fmla="*/ 1457541 w 2046803"/>
              <a:gd name="connsiteY13624" fmla="*/ 607604 h 2191719"/>
              <a:gd name="connsiteX13625" fmla="*/ 1459741 w 2046803"/>
              <a:gd name="connsiteY13625" fmla="*/ 609370 h 2191719"/>
              <a:gd name="connsiteX13626" fmla="*/ 1459741 w 2046803"/>
              <a:gd name="connsiteY13626" fmla="*/ 609694 h 2191719"/>
              <a:gd name="connsiteX13627" fmla="*/ 1459921 w 2046803"/>
              <a:gd name="connsiteY13627" fmla="*/ 609910 h 2191719"/>
              <a:gd name="connsiteX13628" fmla="*/ 1460354 w 2046803"/>
              <a:gd name="connsiteY13628" fmla="*/ 609910 h 2191719"/>
              <a:gd name="connsiteX13629" fmla="*/ 1464465 w 2046803"/>
              <a:gd name="connsiteY13629" fmla="*/ 613154 h 2191719"/>
              <a:gd name="connsiteX13630" fmla="*/ 1464753 w 2046803"/>
              <a:gd name="connsiteY13630" fmla="*/ 613154 h 2191719"/>
              <a:gd name="connsiteX13631" fmla="*/ 1465222 w 2046803"/>
              <a:gd name="connsiteY13631" fmla="*/ 613478 h 2191719"/>
              <a:gd name="connsiteX13632" fmla="*/ 1465510 w 2046803"/>
              <a:gd name="connsiteY13632" fmla="*/ 613478 h 2191719"/>
              <a:gd name="connsiteX13633" fmla="*/ 1465943 w 2046803"/>
              <a:gd name="connsiteY13633" fmla="*/ 613803 h 2191719"/>
              <a:gd name="connsiteX13634" fmla="*/ 1466231 w 2046803"/>
              <a:gd name="connsiteY13634" fmla="*/ 613803 h 2191719"/>
              <a:gd name="connsiteX13635" fmla="*/ 1466664 w 2046803"/>
              <a:gd name="connsiteY13635" fmla="*/ 614127 h 2191719"/>
              <a:gd name="connsiteX13636" fmla="*/ 1467710 w 2046803"/>
              <a:gd name="connsiteY13636" fmla="*/ 614019 h 2191719"/>
              <a:gd name="connsiteX13637" fmla="*/ 1468179 w 2046803"/>
              <a:gd name="connsiteY13637" fmla="*/ 614307 h 2191719"/>
              <a:gd name="connsiteX13638" fmla="*/ 1468683 w 2046803"/>
              <a:gd name="connsiteY13638" fmla="*/ 614307 h 2191719"/>
              <a:gd name="connsiteX13639" fmla="*/ 1468575 w 2046803"/>
              <a:gd name="connsiteY13639" fmla="*/ 614776 h 2191719"/>
              <a:gd name="connsiteX13640" fmla="*/ 1468611 w 2046803"/>
              <a:gd name="connsiteY13640" fmla="*/ 614668 h 2191719"/>
              <a:gd name="connsiteX13641" fmla="*/ 1468719 w 2046803"/>
              <a:gd name="connsiteY13641" fmla="*/ 614163 h 2191719"/>
              <a:gd name="connsiteX13642" fmla="*/ 1468936 w 2046803"/>
              <a:gd name="connsiteY13642" fmla="*/ 614163 h 2191719"/>
              <a:gd name="connsiteX13643" fmla="*/ 1469260 w 2046803"/>
              <a:gd name="connsiteY13643" fmla="*/ 614451 h 2191719"/>
              <a:gd name="connsiteX13644" fmla="*/ 1470018 w 2046803"/>
              <a:gd name="connsiteY13644" fmla="*/ 614451 h 2191719"/>
              <a:gd name="connsiteX13645" fmla="*/ 1470414 w 2046803"/>
              <a:gd name="connsiteY13645" fmla="*/ 614776 h 2191719"/>
              <a:gd name="connsiteX13646" fmla="*/ 1471135 w 2046803"/>
              <a:gd name="connsiteY13646" fmla="*/ 614776 h 2191719"/>
              <a:gd name="connsiteX13647" fmla="*/ 1471460 w 2046803"/>
              <a:gd name="connsiteY13647" fmla="*/ 614992 h 2191719"/>
              <a:gd name="connsiteX13648" fmla="*/ 1472650 w 2046803"/>
              <a:gd name="connsiteY13648" fmla="*/ 614992 h 2191719"/>
              <a:gd name="connsiteX13649" fmla="*/ 1472974 w 2046803"/>
              <a:gd name="connsiteY13649" fmla="*/ 615280 h 2191719"/>
              <a:gd name="connsiteX13650" fmla="*/ 1473659 w 2046803"/>
              <a:gd name="connsiteY13650" fmla="*/ 615280 h 2191719"/>
              <a:gd name="connsiteX13651" fmla="*/ 1474092 w 2046803"/>
              <a:gd name="connsiteY13651" fmla="*/ 615605 h 2191719"/>
              <a:gd name="connsiteX13652" fmla="*/ 1474849 w 2046803"/>
              <a:gd name="connsiteY13652" fmla="*/ 615605 h 2191719"/>
              <a:gd name="connsiteX13653" fmla="*/ 1475174 w 2046803"/>
              <a:gd name="connsiteY13653" fmla="*/ 615929 h 2191719"/>
              <a:gd name="connsiteX13654" fmla="*/ 1476328 w 2046803"/>
              <a:gd name="connsiteY13654" fmla="*/ 615821 h 2191719"/>
              <a:gd name="connsiteX13655" fmla="*/ 1476652 w 2046803"/>
              <a:gd name="connsiteY13655" fmla="*/ 616145 h 2191719"/>
              <a:gd name="connsiteX13656" fmla="*/ 1477373 w 2046803"/>
              <a:gd name="connsiteY13656" fmla="*/ 616145 h 2191719"/>
              <a:gd name="connsiteX13657" fmla="*/ 1477806 w 2046803"/>
              <a:gd name="connsiteY13657" fmla="*/ 616434 h 2191719"/>
              <a:gd name="connsiteX13658" fmla="*/ 1478131 w 2046803"/>
              <a:gd name="connsiteY13658" fmla="*/ 616434 h 2191719"/>
              <a:gd name="connsiteX13659" fmla="*/ 1478527 w 2046803"/>
              <a:gd name="connsiteY13659" fmla="*/ 616758 h 2191719"/>
              <a:gd name="connsiteX13660" fmla="*/ 1478852 w 2046803"/>
              <a:gd name="connsiteY13660" fmla="*/ 616650 h 2191719"/>
              <a:gd name="connsiteX13661" fmla="*/ 1479789 w 2046803"/>
              <a:gd name="connsiteY13661" fmla="*/ 617515 h 2191719"/>
              <a:gd name="connsiteX13662" fmla="*/ 1479789 w 2046803"/>
              <a:gd name="connsiteY13662" fmla="*/ 617731 h 2191719"/>
              <a:gd name="connsiteX13663" fmla="*/ 1481159 w 2046803"/>
              <a:gd name="connsiteY13663" fmla="*/ 618884 h 2191719"/>
              <a:gd name="connsiteX13664" fmla="*/ 1481917 w 2046803"/>
              <a:gd name="connsiteY13664" fmla="*/ 618884 h 2191719"/>
              <a:gd name="connsiteX13665" fmla="*/ 1482638 w 2046803"/>
              <a:gd name="connsiteY13665" fmla="*/ 619389 h 2191719"/>
              <a:gd name="connsiteX13666" fmla="*/ 1483035 w 2046803"/>
              <a:gd name="connsiteY13666" fmla="*/ 619389 h 2191719"/>
              <a:gd name="connsiteX13667" fmla="*/ 1483359 w 2046803"/>
              <a:gd name="connsiteY13667" fmla="*/ 619713 h 2191719"/>
              <a:gd name="connsiteX13668" fmla="*/ 1483792 w 2046803"/>
              <a:gd name="connsiteY13668" fmla="*/ 619713 h 2191719"/>
              <a:gd name="connsiteX13669" fmla="*/ 1484549 w 2046803"/>
              <a:gd name="connsiteY13669" fmla="*/ 620362 h 2191719"/>
              <a:gd name="connsiteX13670" fmla="*/ 1484873 w 2046803"/>
              <a:gd name="connsiteY13670" fmla="*/ 620362 h 2191719"/>
              <a:gd name="connsiteX13671" fmla="*/ 1485595 w 2046803"/>
              <a:gd name="connsiteY13671" fmla="*/ 620867 h 2191719"/>
              <a:gd name="connsiteX13672" fmla="*/ 1485991 w 2046803"/>
              <a:gd name="connsiteY13672" fmla="*/ 620867 h 2191719"/>
              <a:gd name="connsiteX13673" fmla="*/ 1486532 w 2046803"/>
              <a:gd name="connsiteY13673" fmla="*/ 621407 h 2191719"/>
              <a:gd name="connsiteX13674" fmla="*/ 1486532 w 2046803"/>
              <a:gd name="connsiteY13674" fmla="*/ 621695 h 2191719"/>
              <a:gd name="connsiteX13675" fmla="*/ 1487902 w 2046803"/>
              <a:gd name="connsiteY13675" fmla="*/ 622741 h 2191719"/>
              <a:gd name="connsiteX13676" fmla="*/ 1489381 w 2046803"/>
              <a:gd name="connsiteY13676" fmla="*/ 622633 h 2191719"/>
              <a:gd name="connsiteX13677" fmla="*/ 1490102 w 2046803"/>
              <a:gd name="connsiteY13677" fmla="*/ 623281 h 2191719"/>
              <a:gd name="connsiteX13678" fmla="*/ 1490426 w 2046803"/>
              <a:gd name="connsiteY13678" fmla="*/ 623281 h 2191719"/>
              <a:gd name="connsiteX13679" fmla="*/ 1490859 w 2046803"/>
              <a:gd name="connsiteY13679" fmla="*/ 623606 h 2191719"/>
              <a:gd name="connsiteX13680" fmla="*/ 1492626 w 2046803"/>
              <a:gd name="connsiteY13680" fmla="*/ 623498 h 2191719"/>
              <a:gd name="connsiteX13681" fmla="*/ 1492878 w 2046803"/>
              <a:gd name="connsiteY13681" fmla="*/ 623714 h 2191719"/>
              <a:gd name="connsiteX13682" fmla="*/ 1492878 w 2046803"/>
              <a:gd name="connsiteY13682" fmla="*/ 624038 h 2191719"/>
              <a:gd name="connsiteX13683" fmla="*/ 1493023 w 2046803"/>
              <a:gd name="connsiteY13683" fmla="*/ 624146 h 2191719"/>
              <a:gd name="connsiteX13684" fmla="*/ 1493780 w 2046803"/>
              <a:gd name="connsiteY13684" fmla="*/ 624146 h 2191719"/>
              <a:gd name="connsiteX13685" fmla="*/ 1494537 w 2046803"/>
              <a:gd name="connsiteY13685" fmla="*/ 624795 h 2191719"/>
              <a:gd name="connsiteX13686" fmla="*/ 1494862 w 2046803"/>
              <a:gd name="connsiteY13686" fmla="*/ 624795 h 2191719"/>
              <a:gd name="connsiteX13687" fmla="*/ 1495727 w 2046803"/>
              <a:gd name="connsiteY13687" fmla="*/ 625263 h 2191719"/>
              <a:gd name="connsiteX13688" fmla="*/ 1496015 w 2046803"/>
              <a:gd name="connsiteY13688" fmla="*/ 625263 h 2191719"/>
              <a:gd name="connsiteX13689" fmla="*/ 1496520 w 2046803"/>
              <a:gd name="connsiteY13689" fmla="*/ 625696 h 2191719"/>
              <a:gd name="connsiteX13690" fmla="*/ 1496520 w 2046803"/>
              <a:gd name="connsiteY13690" fmla="*/ 626128 h 2191719"/>
              <a:gd name="connsiteX13691" fmla="*/ 1496737 w 2046803"/>
              <a:gd name="connsiteY13691" fmla="*/ 626237 h 2191719"/>
              <a:gd name="connsiteX13692" fmla="*/ 1497133 w 2046803"/>
              <a:gd name="connsiteY13692" fmla="*/ 626237 h 2191719"/>
              <a:gd name="connsiteX13693" fmla="*/ 1498215 w 2046803"/>
              <a:gd name="connsiteY13693" fmla="*/ 627029 h 2191719"/>
              <a:gd name="connsiteX13694" fmla="*/ 1498684 w 2046803"/>
              <a:gd name="connsiteY13694" fmla="*/ 627029 h 2191719"/>
              <a:gd name="connsiteX13695" fmla="*/ 1498828 w 2046803"/>
              <a:gd name="connsiteY13695" fmla="*/ 627246 h 2191719"/>
              <a:gd name="connsiteX13696" fmla="*/ 1498828 w 2046803"/>
              <a:gd name="connsiteY13696" fmla="*/ 627570 h 2191719"/>
              <a:gd name="connsiteX13697" fmla="*/ 1499152 w 2046803"/>
              <a:gd name="connsiteY13697" fmla="*/ 627894 h 2191719"/>
              <a:gd name="connsiteX13698" fmla="*/ 1499152 w 2046803"/>
              <a:gd name="connsiteY13698" fmla="*/ 628759 h 2191719"/>
              <a:gd name="connsiteX13699" fmla="*/ 1499585 w 2046803"/>
              <a:gd name="connsiteY13699" fmla="*/ 629048 h 2191719"/>
              <a:gd name="connsiteX13700" fmla="*/ 1499585 w 2046803"/>
              <a:gd name="connsiteY13700" fmla="*/ 629372 h 2191719"/>
              <a:gd name="connsiteX13701" fmla="*/ 1499261 w 2046803"/>
              <a:gd name="connsiteY13701" fmla="*/ 629696 h 2191719"/>
              <a:gd name="connsiteX13702" fmla="*/ 1499261 w 2046803"/>
              <a:gd name="connsiteY13702" fmla="*/ 630309 h 2191719"/>
              <a:gd name="connsiteX13703" fmla="*/ 1498936 w 2046803"/>
              <a:gd name="connsiteY13703" fmla="*/ 630633 h 2191719"/>
              <a:gd name="connsiteX13704" fmla="*/ 1498936 w 2046803"/>
              <a:gd name="connsiteY13704" fmla="*/ 630994 h 2191719"/>
              <a:gd name="connsiteX13705" fmla="*/ 1497277 w 2046803"/>
              <a:gd name="connsiteY13705" fmla="*/ 632436 h 2191719"/>
              <a:gd name="connsiteX13706" fmla="*/ 1496953 w 2046803"/>
              <a:gd name="connsiteY13706" fmla="*/ 632436 h 2191719"/>
              <a:gd name="connsiteX13707" fmla="*/ 1496628 w 2046803"/>
              <a:gd name="connsiteY13707" fmla="*/ 632760 h 2191719"/>
              <a:gd name="connsiteX13708" fmla="*/ 1496196 w 2046803"/>
              <a:gd name="connsiteY13708" fmla="*/ 632760 h 2191719"/>
              <a:gd name="connsiteX13709" fmla="*/ 1495871 w 2046803"/>
              <a:gd name="connsiteY13709" fmla="*/ 633084 h 2191719"/>
              <a:gd name="connsiteX13710" fmla="*/ 1495078 w 2046803"/>
              <a:gd name="connsiteY13710" fmla="*/ 633156 h 2191719"/>
              <a:gd name="connsiteX13711" fmla="*/ 1494753 w 2046803"/>
              <a:gd name="connsiteY13711" fmla="*/ 633481 h 2191719"/>
              <a:gd name="connsiteX13712" fmla="*/ 1494429 w 2046803"/>
              <a:gd name="connsiteY13712" fmla="*/ 633481 h 2191719"/>
              <a:gd name="connsiteX13713" fmla="*/ 1493996 w 2046803"/>
              <a:gd name="connsiteY13713" fmla="*/ 633805 h 2191719"/>
              <a:gd name="connsiteX13714" fmla="*/ 1493275 w 2046803"/>
              <a:gd name="connsiteY13714" fmla="*/ 633805 h 2191719"/>
              <a:gd name="connsiteX13715" fmla="*/ 1492950 w 2046803"/>
              <a:gd name="connsiteY13715" fmla="*/ 634093 h 2191719"/>
              <a:gd name="connsiteX13716" fmla="*/ 1492518 w 2046803"/>
              <a:gd name="connsiteY13716" fmla="*/ 634093 h 2191719"/>
              <a:gd name="connsiteX13717" fmla="*/ 1492229 w 2046803"/>
              <a:gd name="connsiteY13717" fmla="*/ 634418 h 2191719"/>
              <a:gd name="connsiteX13718" fmla="*/ 1491472 w 2046803"/>
              <a:gd name="connsiteY13718" fmla="*/ 634418 h 2191719"/>
              <a:gd name="connsiteX13719" fmla="*/ 1491148 w 2046803"/>
              <a:gd name="connsiteY13719" fmla="*/ 634238 h 2191719"/>
              <a:gd name="connsiteX13720" fmla="*/ 1490715 w 2046803"/>
              <a:gd name="connsiteY13720" fmla="*/ 634238 h 2191719"/>
              <a:gd name="connsiteX13721" fmla="*/ 1490390 w 2046803"/>
              <a:gd name="connsiteY13721" fmla="*/ 634526 h 2191719"/>
              <a:gd name="connsiteX13722" fmla="*/ 1487470 w 2046803"/>
              <a:gd name="connsiteY13722" fmla="*/ 634634 h 2191719"/>
              <a:gd name="connsiteX13723" fmla="*/ 1487037 w 2046803"/>
              <a:gd name="connsiteY13723" fmla="*/ 634238 h 2191719"/>
              <a:gd name="connsiteX13724" fmla="*/ 1486316 w 2046803"/>
              <a:gd name="connsiteY13724" fmla="*/ 634346 h 2191719"/>
              <a:gd name="connsiteX13725" fmla="*/ 1485955 w 2046803"/>
              <a:gd name="connsiteY13725" fmla="*/ 634634 h 2191719"/>
              <a:gd name="connsiteX13726" fmla="*/ 1484837 w 2046803"/>
              <a:gd name="connsiteY13726" fmla="*/ 634634 h 2191719"/>
              <a:gd name="connsiteX13727" fmla="*/ 1484513 w 2046803"/>
              <a:gd name="connsiteY13727" fmla="*/ 634958 h 2191719"/>
              <a:gd name="connsiteX13728" fmla="*/ 1483756 w 2046803"/>
              <a:gd name="connsiteY13728" fmla="*/ 634958 h 2191719"/>
              <a:gd name="connsiteX13729" fmla="*/ 1483359 w 2046803"/>
              <a:gd name="connsiteY13729" fmla="*/ 635283 h 2191719"/>
              <a:gd name="connsiteX13730" fmla="*/ 1483035 w 2046803"/>
              <a:gd name="connsiteY13730" fmla="*/ 635283 h 2191719"/>
              <a:gd name="connsiteX13731" fmla="*/ 1482638 w 2046803"/>
              <a:gd name="connsiteY13731" fmla="*/ 635679 h 2191719"/>
              <a:gd name="connsiteX13732" fmla="*/ 1481556 w 2046803"/>
              <a:gd name="connsiteY13732" fmla="*/ 635679 h 2191719"/>
              <a:gd name="connsiteX13733" fmla="*/ 1481232 w 2046803"/>
              <a:gd name="connsiteY13733" fmla="*/ 636003 h 2191719"/>
              <a:gd name="connsiteX13734" fmla="*/ 1480799 w 2046803"/>
              <a:gd name="connsiteY13734" fmla="*/ 636003 h 2191719"/>
              <a:gd name="connsiteX13735" fmla="*/ 1479429 w 2046803"/>
              <a:gd name="connsiteY13735" fmla="*/ 637265 h 2191719"/>
              <a:gd name="connsiteX13736" fmla="*/ 1479032 w 2046803"/>
              <a:gd name="connsiteY13736" fmla="*/ 637265 h 2191719"/>
              <a:gd name="connsiteX13737" fmla="*/ 1478491 w 2046803"/>
              <a:gd name="connsiteY13737" fmla="*/ 637769 h 2191719"/>
              <a:gd name="connsiteX13738" fmla="*/ 1478491 w 2046803"/>
              <a:gd name="connsiteY13738" fmla="*/ 638094 h 2191719"/>
              <a:gd name="connsiteX13739" fmla="*/ 1477482 w 2046803"/>
              <a:gd name="connsiteY13739" fmla="*/ 639067 h 2191719"/>
              <a:gd name="connsiteX13740" fmla="*/ 1477482 w 2046803"/>
              <a:gd name="connsiteY13740" fmla="*/ 639391 h 2191719"/>
              <a:gd name="connsiteX13741" fmla="*/ 1477157 w 2046803"/>
              <a:gd name="connsiteY13741" fmla="*/ 639680 h 2191719"/>
              <a:gd name="connsiteX13742" fmla="*/ 1477049 w 2046803"/>
              <a:gd name="connsiteY13742" fmla="*/ 640004 h 2191719"/>
              <a:gd name="connsiteX13743" fmla="*/ 1476724 w 2046803"/>
              <a:gd name="connsiteY13743" fmla="*/ 640292 h 2191719"/>
              <a:gd name="connsiteX13744" fmla="*/ 1476724 w 2046803"/>
              <a:gd name="connsiteY13744" fmla="*/ 640941 h 2191719"/>
              <a:gd name="connsiteX13745" fmla="*/ 1476400 w 2046803"/>
              <a:gd name="connsiteY13745" fmla="*/ 641265 h 2191719"/>
              <a:gd name="connsiteX13746" fmla="*/ 1476400 w 2046803"/>
              <a:gd name="connsiteY13746" fmla="*/ 642202 h 2191719"/>
              <a:gd name="connsiteX13747" fmla="*/ 1476075 w 2046803"/>
              <a:gd name="connsiteY13747" fmla="*/ 642527 h 2191719"/>
              <a:gd name="connsiteX13748" fmla="*/ 1476075 w 2046803"/>
              <a:gd name="connsiteY13748" fmla="*/ 642851 h 2191719"/>
              <a:gd name="connsiteX13749" fmla="*/ 1475174 w 2046803"/>
              <a:gd name="connsiteY13749" fmla="*/ 643716 h 2191719"/>
              <a:gd name="connsiteX13750" fmla="*/ 1474849 w 2046803"/>
              <a:gd name="connsiteY13750" fmla="*/ 643716 h 2191719"/>
              <a:gd name="connsiteX13751" fmla="*/ 1474597 w 2046803"/>
              <a:gd name="connsiteY13751" fmla="*/ 643752 h 2191719"/>
              <a:gd name="connsiteX13752" fmla="*/ 1474597 w 2046803"/>
              <a:gd name="connsiteY13752" fmla="*/ 644077 h 2191719"/>
              <a:gd name="connsiteX13753" fmla="*/ 1473876 w 2046803"/>
              <a:gd name="connsiteY13753" fmla="*/ 644725 h 2191719"/>
              <a:gd name="connsiteX13754" fmla="*/ 1473876 w 2046803"/>
              <a:gd name="connsiteY13754" fmla="*/ 645050 h 2191719"/>
              <a:gd name="connsiteX13755" fmla="*/ 1473551 w 2046803"/>
              <a:gd name="connsiteY13755" fmla="*/ 645374 h 2191719"/>
              <a:gd name="connsiteX13756" fmla="*/ 1473551 w 2046803"/>
              <a:gd name="connsiteY13756" fmla="*/ 645698 h 2191719"/>
              <a:gd name="connsiteX13757" fmla="*/ 1472794 w 2046803"/>
              <a:gd name="connsiteY13757" fmla="*/ 646311 h 2191719"/>
              <a:gd name="connsiteX13758" fmla="*/ 1472794 w 2046803"/>
              <a:gd name="connsiteY13758" fmla="*/ 646635 h 2191719"/>
              <a:gd name="connsiteX13759" fmla="*/ 1472469 w 2046803"/>
              <a:gd name="connsiteY13759" fmla="*/ 646960 h 2191719"/>
              <a:gd name="connsiteX13760" fmla="*/ 1472469 w 2046803"/>
              <a:gd name="connsiteY13760" fmla="*/ 647284 h 2191719"/>
              <a:gd name="connsiteX13761" fmla="*/ 1472217 w 2046803"/>
              <a:gd name="connsiteY13761" fmla="*/ 647608 h 2191719"/>
              <a:gd name="connsiteX13762" fmla="*/ 1472217 w 2046803"/>
              <a:gd name="connsiteY13762" fmla="*/ 647969 h 2191719"/>
              <a:gd name="connsiteX13763" fmla="*/ 1471748 w 2046803"/>
              <a:gd name="connsiteY13763" fmla="*/ 648293 h 2191719"/>
              <a:gd name="connsiteX13764" fmla="*/ 1471748 w 2046803"/>
              <a:gd name="connsiteY13764" fmla="*/ 648618 h 2191719"/>
              <a:gd name="connsiteX13765" fmla="*/ 1471460 w 2046803"/>
              <a:gd name="connsiteY13765" fmla="*/ 648942 h 2191719"/>
              <a:gd name="connsiteX13766" fmla="*/ 1471460 w 2046803"/>
              <a:gd name="connsiteY13766" fmla="*/ 649266 h 2191719"/>
              <a:gd name="connsiteX13767" fmla="*/ 1471027 w 2046803"/>
              <a:gd name="connsiteY13767" fmla="*/ 649591 h 2191719"/>
              <a:gd name="connsiteX13768" fmla="*/ 1471135 w 2046803"/>
              <a:gd name="connsiteY13768" fmla="*/ 650095 h 2191719"/>
              <a:gd name="connsiteX13769" fmla="*/ 1470739 w 2046803"/>
              <a:gd name="connsiteY13769" fmla="*/ 650420 h 2191719"/>
              <a:gd name="connsiteX13770" fmla="*/ 1470811 w 2046803"/>
              <a:gd name="connsiteY13770" fmla="*/ 651969 h 2191719"/>
              <a:gd name="connsiteX13771" fmla="*/ 1470414 w 2046803"/>
              <a:gd name="connsiteY13771" fmla="*/ 652294 h 2191719"/>
              <a:gd name="connsiteX13772" fmla="*/ 1470486 w 2046803"/>
              <a:gd name="connsiteY13772" fmla="*/ 657015 h 2191719"/>
              <a:gd name="connsiteX13773" fmla="*/ 1470162 w 2046803"/>
              <a:gd name="connsiteY13773" fmla="*/ 657339 h 2191719"/>
              <a:gd name="connsiteX13774" fmla="*/ 1470162 w 2046803"/>
              <a:gd name="connsiteY13774" fmla="*/ 658889 h 2191719"/>
              <a:gd name="connsiteX13775" fmla="*/ 1469837 w 2046803"/>
              <a:gd name="connsiteY13775" fmla="*/ 659249 h 2191719"/>
              <a:gd name="connsiteX13776" fmla="*/ 1469837 w 2046803"/>
              <a:gd name="connsiteY13776" fmla="*/ 661664 h 2191719"/>
              <a:gd name="connsiteX13777" fmla="*/ 1469513 w 2046803"/>
              <a:gd name="connsiteY13777" fmla="*/ 662097 h 2191719"/>
              <a:gd name="connsiteX13778" fmla="*/ 1469513 w 2046803"/>
              <a:gd name="connsiteY13778" fmla="*/ 663971 h 2191719"/>
              <a:gd name="connsiteX13779" fmla="*/ 1469981 w 2046803"/>
              <a:gd name="connsiteY13779" fmla="*/ 664187 h 2191719"/>
              <a:gd name="connsiteX13780" fmla="*/ 1470090 w 2046803"/>
              <a:gd name="connsiteY13780" fmla="*/ 666385 h 2191719"/>
              <a:gd name="connsiteX13781" fmla="*/ 1470414 w 2046803"/>
              <a:gd name="connsiteY13781" fmla="*/ 666674 h 2191719"/>
              <a:gd name="connsiteX13782" fmla="*/ 1470486 w 2046803"/>
              <a:gd name="connsiteY13782" fmla="*/ 669521 h 2191719"/>
              <a:gd name="connsiteX13783" fmla="*/ 1470811 w 2046803"/>
              <a:gd name="connsiteY13783" fmla="*/ 669737 h 2191719"/>
              <a:gd name="connsiteX13784" fmla="*/ 1470883 w 2046803"/>
              <a:gd name="connsiteY13784" fmla="*/ 671287 h 2191719"/>
              <a:gd name="connsiteX13785" fmla="*/ 1471243 w 2046803"/>
              <a:gd name="connsiteY13785" fmla="*/ 671611 h 2191719"/>
              <a:gd name="connsiteX13786" fmla="*/ 1470883 w 2046803"/>
              <a:gd name="connsiteY13786" fmla="*/ 671936 h 2191719"/>
              <a:gd name="connsiteX13787" fmla="*/ 1470883 w 2046803"/>
              <a:gd name="connsiteY13787" fmla="*/ 672260 h 2191719"/>
              <a:gd name="connsiteX13788" fmla="*/ 1471316 w 2046803"/>
              <a:gd name="connsiteY13788" fmla="*/ 673485 h 2191719"/>
              <a:gd name="connsiteX13789" fmla="*/ 1471316 w 2046803"/>
              <a:gd name="connsiteY13789" fmla="*/ 674134 h 2191719"/>
              <a:gd name="connsiteX13790" fmla="*/ 1471640 w 2046803"/>
              <a:gd name="connsiteY13790" fmla="*/ 674459 h 2191719"/>
              <a:gd name="connsiteX13791" fmla="*/ 1471712 w 2046803"/>
              <a:gd name="connsiteY13791" fmla="*/ 675396 h 2191719"/>
              <a:gd name="connsiteX13792" fmla="*/ 1472037 w 2046803"/>
              <a:gd name="connsiteY13792" fmla="*/ 675720 h 2191719"/>
              <a:gd name="connsiteX13793" fmla="*/ 1472181 w 2046803"/>
              <a:gd name="connsiteY13793" fmla="*/ 676873 h 2191719"/>
              <a:gd name="connsiteX13794" fmla="*/ 1472469 w 2046803"/>
              <a:gd name="connsiteY13794" fmla="*/ 677198 h 2191719"/>
              <a:gd name="connsiteX13795" fmla="*/ 1472469 w 2046803"/>
              <a:gd name="connsiteY13795" fmla="*/ 677810 h 2191719"/>
              <a:gd name="connsiteX13796" fmla="*/ 1472938 w 2046803"/>
              <a:gd name="connsiteY13796" fmla="*/ 678135 h 2191719"/>
              <a:gd name="connsiteX13797" fmla="*/ 1472938 w 2046803"/>
              <a:gd name="connsiteY13797" fmla="*/ 678783 h 2191719"/>
              <a:gd name="connsiteX13798" fmla="*/ 1473335 w 2046803"/>
              <a:gd name="connsiteY13798" fmla="*/ 679108 h 2191719"/>
              <a:gd name="connsiteX13799" fmla="*/ 1473335 w 2046803"/>
              <a:gd name="connsiteY13799" fmla="*/ 680009 h 2191719"/>
              <a:gd name="connsiteX13800" fmla="*/ 1473659 w 2046803"/>
              <a:gd name="connsiteY13800" fmla="*/ 680333 h 2191719"/>
              <a:gd name="connsiteX13801" fmla="*/ 1473768 w 2046803"/>
              <a:gd name="connsiteY13801" fmla="*/ 681594 h 2191719"/>
              <a:gd name="connsiteX13802" fmla="*/ 1474092 w 2046803"/>
              <a:gd name="connsiteY13802" fmla="*/ 681811 h 2191719"/>
              <a:gd name="connsiteX13803" fmla="*/ 1474164 w 2046803"/>
              <a:gd name="connsiteY13803" fmla="*/ 682423 h 2191719"/>
              <a:gd name="connsiteX13804" fmla="*/ 1474489 w 2046803"/>
              <a:gd name="connsiteY13804" fmla="*/ 682748 h 2191719"/>
              <a:gd name="connsiteX13805" fmla="*/ 1474489 w 2046803"/>
              <a:gd name="connsiteY13805" fmla="*/ 683685 h 2191719"/>
              <a:gd name="connsiteX13806" fmla="*/ 1474921 w 2046803"/>
              <a:gd name="connsiteY13806" fmla="*/ 684009 h 2191719"/>
              <a:gd name="connsiteX13807" fmla="*/ 1474921 w 2046803"/>
              <a:gd name="connsiteY13807" fmla="*/ 684946 h 2191719"/>
              <a:gd name="connsiteX13808" fmla="*/ 1475318 w 2046803"/>
              <a:gd name="connsiteY13808" fmla="*/ 685271 h 2191719"/>
              <a:gd name="connsiteX13809" fmla="*/ 1475318 w 2046803"/>
              <a:gd name="connsiteY13809" fmla="*/ 686532 h 2191719"/>
              <a:gd name="connsiteX13810" fmla="*/ 1475643 w 2046803"/>
              <a:gd name="connsiteY13810" fmla="*/ 686856 h 2191719"/>
              <a:gd name="connsiteX13811" fmla="*/ 1475751 w 2046803"/>
              <a:gd name="connsiteY13811" fmla="*/ 687505 h 2191719"/>
              <a:gd name="connsiteX13812" fmla="*/ 1475895 w 2046803"/>
              <a:gd name="connsiteY13812" fmla="*/ 687613 h 2191719"/>
              <a:gd name="connsiteX13813" fmla="*/ 1475895 w 2046803"/>
              <a:gd name="connsiteY13813" fmla="*/ 687577 h 2191719"/>
              <a:gd name="connsiteX13814" fmla="*/ 1476003 w 2046803"/>
              <a:gd name="connsiteY13814" fmla="*/ 687577 h 2191719"/>
              <a:gd name="connsiteX13815" fmla="*/ 1476003 w 2046803"/>
              <a:gd name="connsiteY13815" fmla="*/ 688190 h 2191719"/>
              <a:gd name="connsiteX13816" fmla="*/ 1476436 w 2046803"/>
              <a:gd name="connsiteY13816" fmla="*/ 688514 h 2191719"/>
              <a:gd name="connsiteX13817" fmla="*/ 1476436 w 2046803"/>
              <a:gd name="connsiteY13817" fmla="*/ 689451 h 2191719"/>
              <a:gd name="connsiteX13818" fmla="*/ 1476833 w 2046803"/>
              <a:gd name="connsiteY13818" fmla="*/ 689776 h 2191719"/>
              <a:gd name="connsiteX13819" fmla="*/ 1476833 w 2046803"/>
              <a:gd name="connsiteY13819" fmla="*/ 690388 h 2191719"/>
              <a:gd name="connsiteX13820" fmla="*/ 1477265 w 2046803"/>
              <a:gd name="connsiteY13820" fmla="*/ 690713 h 2191719"/>
              <a:gd name="connsiteX13821" fmla="*/ 1477265 w 2046803"/>
              <a:gd name="connsiteY13821" fmla="*/ 691686 h 2191719"/>
              <a:gd name="connsiteX13822" fmla="*/ 1477590 w 2046803"/>
              <a:gd name="connsiteY13822" fmla="*/ 691866 h 2191719"/>
              <a:gd name="connsiteX13823" fmla="*/ 1477590 w 2046803"/>
              <a:gd name="connsiteY13823" fmla="*/ 692803 h 2191719"/>
              <a:gd name="connsiteX13824" fmla="*/ 1477986 w 2046803"/>
              <a:gd name="connsiteY13824" fmla="*/ 693127 h 2191719"/>
              <a:gd name="connsiteX13825" fmla="*/ 1477986 w 2046803"/>
              <a:gd name="connsiteY13825" fmla="*/ 694353 h 2191719"/>
              <a:gd name="connsiteX13826" fmla="*/ 1478455 w 2046803"/>
              <a:gd name="connsiteY13826" fmla="*/ 694713 h 2191719"/>
              <a:gd name="connsiteX13827" fmla="*/ 1478455 w 2046803"/>
              <a:gd name="connsiteY13827" fmla="*/ 695326 h 2191719"/>
              <a:gd name="connsiteX13828" fmla="*/ 1478852 w 2046803"/>
              <a:gd name="connsiteY13828" fmla="*/ 695650 h 2191719"/>
              <a:gd name="connsiteX13829" fmla="*/ 1478852 w 2046803"/>
              <a:gd name="connsiteY13829" fmla="*/ 696299 h 2191719"/>
              <a:gd name="connsiteX13830" fmla="*/ 1479176 w 2046803"/>
              <a:gd name="connsiteY13830" fmla="*/ 696587 h 2191719"/>
              <a:gd name="connsiteX13831" fmla="*/ 1479284 w 2046803"/>
              <a:gd name="connsiteY13831" fmla="*/ 697236 h 2191719"/>
              <a:gd name="connsiteX13832" fmla="*/ 1479609 w 2046803"/>
              <a:gd name="connsiteY13832" fmla="*/ 697452 h 2191719"/>
              <a:gd name="connsiteX13833" fmla="*/ 1479609 w 2046803"/>
              <a:gd name="connsiteY13833" fmla="*/ 698065 h 2191719"/>
              <a:gd name="connsiteX13834" fmla="*/ 1480042 w 2046803"/>
              <a:gd name="connsiteY13834" fmla="*/ 698389 h 2191719"/>
              <a:gd name="connsiteX13835" fmla="*/ 1480042 w 2046803"/>
              <a:gd name="connsiteY13835" fmla="*/ 699002 h 2191719"/>
              <a:gd name="connsiteX13836" fmla="*/ 1480438 w 2046803"/>
              <a:gd name="connsiteY13836" fmla="*/ 699326 h 2191719"/>
              <a:gd name="connsiteX13837" fmla="*/ 1480438 w 2046803"/>
              <a:gd name="connsiteY13837" fmla="*/ 699651 h 2191719"/>
              <a:gd name="connsiteX13838" fmla="*/ 1480727 w 2046803"/>
              <a:gd name="connsiteY13838" fmla="*/ 699975 h 2191719"/>
              <a:gd name="connsiteX13839" fmla="*/ 1480835 w 2046803"/>
              <a:gd name="connsiteY13839" fmla="*/ 700588 h 2191719"/>
              <a:gd name="connsiteX13840" fmla="*/ 1481159 w 2046803"/>
              <a:gd name="connsiteY13840" fmla="*/ 700912 h 2191719"/>
              <a:gd name="connsiteX13841" fmla="*/ 1481159 w 2046803"/>
              <a:gd name="connsiteY13841" fmla="*/ 701849 h 2191719"/>
              <a:gd name="connsiteX13842" fmla="*/ 1481592 w 2046803"/>
              <a:gd name="connsiteY13842" fmla="*/ 702174 h 2191719"/>
              <a:gd name="connsiteX13843" fmla="*/ 1481592 w 2046803"/>
              <a:gd name="connsiteY13843" fmla="*/ 703002 h 2191719"/>
              <a:gd name="connsiteX13844" fmla="*/ 1481989 w 2046803"/>
              <a:gd name="connsiteY13844" fmla="*/ 703327 h 2191719"/>
              <a:gd name="connsiteX13845" fmla="*/ 1481989 w 2046803"/>
              <a:gd name="connsiteY13845" fmla="*/ 703976 h 2191719"/>
              <a:gd name="connsiteX13846" fmla="*/ 1482313 w 2046803"/>
              <a:gd name="connsiteY13846" fmla="*/ 704264 h 2191719"/>
              <a:gd name="connsiteX13847" fmla="*/ 1482422 w 2046803"/>
              <a:gd name="connsiteY13847" fmla="*/ 705525 h 2191719"/>
              <a:gd name="connsiteX13848" fmla="*/ 1482746 w 2046803"/>
              <a:gd name="connsiteY13848" fmla="*/ 705850 h 2191719"/>
              <a:gd name="connsiteX13849" fmla="*/ 1482746 w 2046803"/>
              <a:gd name="connsiteY13849" fmla="*/ 706787 h 2191719"/>
              <a:gd name="connsiteX13850" fmla="*/ 1483143 w 2046803"/>
              <a:gd name="connsiteY13850" fmla="*/ 707075 h 2191719"/>
              <a:gd name="connsiteX13851" fmla="*/ 1483143 w 2046803"/>
              <a:gd name="connsiteY13851" fmla="*/ 708048 h 2191719"/>
              <a:gd name="connsiteX13852" fmla="*/ 1483611 w 2046803"/>
              <a:gd name="connsiteY13852" fmla="*/ 708264 h 2191719"/>
              <a:gd name="connsiteX13853" fmla="*/ 1483611 w 2046803"/>
              <a:gd name="connsiteY13853" fmla="*/ 708517 h 2191719"/>
              <a:gd name="connsiteX13854" fmla="*/ 1483900 w 2046803"/>
              <a:gd name="connsiteY13854" fmla="*/ 708805 h 2191719"/>
              <a:gd name="connsiteX13855" fmla="*/ 1484008 w 2046803"/>
              <a:gd name="connsiteY13855" fmla="*/ 709418 h 2191719"/>
              <a:gd name="connsiteX13856" fmla="*/ 1484333 w 2046803"/>
              <a:gd name="connsiteY13856" fmla="*/ 709742 h 2191719"/>
              <a:gd name="connsiteX13857" fmla="*/ 1484333 w 2046803"/>
              <a:gd name="connsiteY13857" fmla="*/ 710066 h 2191719"/>
              <a:gd name="connsiteX13858" fmla="*/ 1485090 w 2046803"/>
              <a:gd name="connsiteY13858" fmla="*/ 710715 h 2191719"/>
              <a:gd name="connsiteX13859" fmla="*/ 1485198 w 2046803"/>
              <a:gd name="connsiteY13859" fmla="*/ 711328 h 2191719"/>
              <a:gd name="connsiteX13860" fmla="*/ 1485523 w 2046803"/>
              <a:gd name="connsiteY13860" fmla="*/ 711616 h 2191719"/>
              <a:gd name="connsiteX13861" fmla="*/ 1485523 w 2046803"/>
              <a:gd name="connsiteY13861" fmla="*/ 711832 h 2191719"/>
              <a:gd name="connsiteX13862" fmla="*/ 1485919 w 2046803"/>
              <a:gd name="connsiteY13862" fmla="*/ 712157 h 2191719"/>
              <a:gd name="connsiteX13863" fmla="*/ 1485919 w 2046803"/>
              <a:gd name="connsiteY13863" fmla="*/ 712481 h 2191719"/>
              <a:gd name="connsiteX13864" fmla="*/ 1486316 w 2046803"/>
              <a:gd name="connsiteY13864" fmla="*/ 712805 h 2191719"/>
              <a:gd name="connsiteX13865" fmla="*/ 1486316 w 2046803"/>
              <a:gd name="connsiteY13865" fmla="*/ 713418 h 2191719"/>
              <a:gd name="connsiteX13866" fmla="*/ 1486640 w 2046803"/>
              <a:gd name="connsiteY13866" fmla="*/ 713742 h 2191719"/>
              <a:gd name="connsiteX13867" fmla="*/ 1486748 w 2046803"/>
              <a:gd name="connsiteY13867" fmla="*/ 714391 h 2191719"/>
              <a:gd name="connsiteX13868" fmla="*/ 1487073 w 2046803"/>
              <a:gd name="connsiteY13868" fmla="*/ 714716 h 2191719"/>
              <a:gd name="connsiteX13869" fmla="*/ 1487073 w 2046803"/>
              <a:gd name="connsiteY13869" fmla="*/ 715040 h 2191719"/>
              <a:gd name="connsiteX13870" fmla="*/ 1487470 w 2046803"/>
              <a:gd name="connsiteY13870" fmla="*/ 715328 h 2191719"/>
              <a:gd name="connsiteX13871" fmla="*/ 1487470 w 2046803"/>
              <a:gd name="connsiteY13871" fmla="*/ 715617 h 2191719"/>
              <a:gd name="connsiteX13872" fmla="*/ 1487794 w 2046803"/>
              <a:gd name="connsiteY13872" fmla="*/ 715833 h 2191719"/>
              <a:gd name="connsiteX13873" fmla="*/ 1487794 w 2046803"/>
              <a:gd name="connsiteY13873" fmla="*/ 716590 h 2191719"/>
              <a:gd name="connsiteX13874" fmla="*/ 1488227 w 2046803"/>
              <a:gd name="connsiteY13874" fmla="*/ 716806 h 2191719"/>
              <a:gd name="connsiteX13875" fmla="*/ 1488227 w 2046803"/>
              <a:gd name="connsiteY13875" fmla="*/ 717130 h 2191719"/>
              <a:gd name="connsiteX13876" fmla="*/ 1488660 w 2046803"/>
              <a:gd name="connsiteY13876" fmla="*/ 717455 h 2191719"/>
              <a:gd name="connsiteX13877" fmla="*/ 1488660 w 2046803"/>
              <a:gd name="connsiteY13877" fmla="*/ 717743 h 2191719"/>
              <a:gd name="connsiteX13878" fmla="*/ 1488984 w 2046803"/>
              <a:gd name="connsiteY13878" fmla="*/ 718067 h 2191719"/>
              <a:gd name="connsiteX13879" fmla="*/ 1489056 w 2046803"/>
              <a:gd name="connsiteY13879" fmla="*/ 718392 h 2191719"/>
              <a:gd name="connsiteX13880" fmla="*/ 1489381 w 2046803"/>
              <a:gd name="connsiteY13880" fmla="*/ 718716 h 2191719"/>
              <a:gd name="connsiteX13881" fmla="*/ 1489381 w 2046803"/>
              <a:gd name="connsiteY13881" fmla="*/ 719040 h 2191719"/>
              <a:gd name="connsiteX13882" fmla="*/ 1490102 w 2046803"/>
              <a:gd name="connsiteY13882" fmla="*/ 719545 h 2191719"/>
              <a:gd name="connsiteX13883" fmla="*/ 1490102 w 2046803"/>
              <a:gd name="connsiteY13883" fmla="*/ 719833 h 2191719"/>
              <a:gd name="connsiteX13884" fmla="*/ 1490535 w 2046803"/>
              <a:gd name="connsiteY13884" fmla="*/ 720158 h 2191719"/>
              <a:gd name="connsiteX13885" fmla="*/ 1490535 w 2046803"/>
              <a:gd name="connsiteY13885" fmla="*/ 720482 h 2191719"/>
              <a:gd name="connsiteX13886" fmla="*/ 1491003 w 2046803"/>
              <a:gd name="connsiteY13886" fmla="*/ 720806 h 2191719"/>
              <a:gd name="connsiteX13887" fmla="*/ 1491003 w 2046803"/>
              <a:gd name="connsiteY13887" fmla="*/ 721131 h 2191719"/>
              <a:gd name="connsiteX13888" fmla="*/ 1491328 w 2046803"/>
              <a:gd name="connsiteY13888" fmla="*/ 721455 h 2191719"/>
              <a:gd name="connsiteX13889" fmla="*/ 1491328 w 2046803"/>
              <a:gd name="connsiteY13889" fmla="*/ 721743 h 2191719"/>
              <a:gd name="connsiteX13890" fmla="*/ 1491725 w 2046803"/>
              <a:gd name="connsiteY13890" fmla="*/ 722068 h 2191719"/>
              <a:gd name="connsiteX13891" fmla="*/ 1491725 w 2046803"/>
              <a:gd name="connsiteY13891" fmla="*/ 722392 h 2191719"/>
              <a:gd name="connsiteX13892" fmla="*/ 1492157 w 2046803"/>
              <a:gd name="connsiteY13892" fmla="*/ 722716 h 2191719"/>
              <a:gd name="connsiteX13893" fmla="*/ 1492157 w 2046803"/>
              <a:gd name="connsiteY13893" fmla="*/ 723005 h 2191719"/>
              <a:gd name="connsiteX13894" fmla="*/ 1492446 w 2046803"/>
              <a:gd name="connsiteY13894" fmla="*/ 723221 h 2191719"/>
              <a:gd name="connsiteX13895" fmla="*/ 1492446 w 2046803"/>
              <a:gd name="connsiteY13895" fmla="*/ 723654 h 2191719"/>
              <a:gd name="connsiteX13896" fmla="*/ 1492878 w 2046803"/>
              <a:gd name="connsiteY13896" fmla="*/ 723834 h 2191719"/>
              <a:gd name="connsiteX13897" fmla="*/ 1492878 w 2046803"/>
              <a:gd name="connsiteY13897" fmla="*/ 724158 h 2191719"/>
              <a:gd name="connsiteX13898" fmla="*/ 1493275 w 2046803"/>
              <a:gd name="connsiteY13898" fmla="*/ 724482 h 2191719"/>
              <a:gd name="connsiteX13899" fmla="*/ 1493275 w 2046803"/>
              <a:gd name="connsiteY13899" fmla="*/ 725131 h 2191719"/>
              <a:gd name="connsiteX13900" fmla="*/ 1493600 w 2046803"/>
              <a:gd name="connsiteY13900" fmla="*/ 725456 h 2191719"/>
              <a:gd name="connsiteX13901" fmla="*/ 1493708 w 2046803"/>
              <a:gd name="connsiteY13901" fmla="*/ 725780 h 2191719"/>
              <a:gd name="connsiteX13902" fmla="*/ 1494032 w 2046803"/>
              <a:gd name="connsiteY13902" fmla="*/ 726104 h 2191719"/>
              <a:gd name="connsiteX13903" fmla="*/ 1494032 w 2046803"/>
              <a:gd name="connsiteY13903" fmla="*/ 726393 h 2191719"/>
              <a:gd name="connsiteX13904" fmla="*/ 1494789 w 2046803"/>
              <a:gd name="connsiteY13904" fmla="*/ 726897 h 2191719"/>
              <a:gd name="connsiteX13905" fmla="*/ 1494789 w 2046803"/>
              <a:gd name="connsiteY13905" fmla="*/ 727330 h 2191719"/>
              <a:gd name="connsiteX13906" fmla="*/ 1495186 w 2046803"/>
              <a:gd name="connsiteY13906" fmla="*/ 727654 h 2191719"/>
              <a:gd name="connsiteX13907" fmla="*/ 1495186 w 2046803"/>
              <a:gd name="connsiteY13907" fmla="*/ 727978 h 2191719"/>
              <a:gd name="connsiteX13908" fmla="*/ 1495907 w 2046803"/>
              <a:gd name="connsiteY13908" fmla="*/ 728483 h 2191719"/>
              <a:gd name="connsiteX13909" fmla="*/ 1495907 w 2046803"/>
              <a:gd name="connsiteY13909" fmla="*/ 729132 h 2191719"/>
              <a:gd name="connsiteX13910" fmla="*/ 1497097 w 2046803"/>
              <a:gd name="connsiteY13910" fmla="*/ 730069 h 2191719"/>
              <a:gd name="connsiteX13911" fmla="*/ 1497097 w 2046803"/>
              <a:gd name="connsiteY13911" fmla="*/ 730357 h 2191719"/>
              <a:gd name="connsiteX13912" fmla="*/ 1497818 w 2046803"/>
              <a:gd name="connsiteY13912" fmla="*/ 731006 h 2191719"/>
              <a:gd name="connsiteX13913" fmla="*/ 1497818 w 2046803"/>
              <a:gd name="connsiteY13913" fmla="*/ 731222 h 2191719"/>
              <a:gd name="connsiteX13914" fmla="*/ 1498215 w 2046803"/>
              <a:gd name="connsiteY13914" fmla="*/ 731546 h 2191719"/>
              <a:gd name="connsiteX13915" fmla="*/ 1498215 w 2046803"/>
              <a:gd name="connsiteY13915" fmla="*/ 732159 h 2191719"/>
              <a:gd name="connsiteX13916" fmla="*/ 1498684 w 2046803"/>
              <a:gd name="connsiteY13916" fmla="*/ 732447 h 2191719"/>
              <a:gd name="connsiteX13917" fmla="*/ 1498684 w 2046803"/>
              <a:gd name="connsiteY13917" fmla="*/ 732772 h 2191719"/>
              <a:gd name="connsiteX13918" fmla="*/ 1499080 w 2046803"/>
              <a:gd name="connsiteY13918" fmla="*/ 733096 h 2191719"/>
              <a:gd name="connsiteX13919" fmla="*/ 1498972 w 2046803"/>
              <a:gd name="connsiteY13919" fmla="*/ 733420 h 2191719"/>
              <a:gd name="connsiteX13920" fmla="*/ 1499405 w 2046803"/>
              <a:gd name="connsiteY13920" fmla="*/ 733745 h 2191719"/>
              <a:gd name="connsiteX13921" fmla="*/ 1499405 w 2046803"/>
              <a:gd name="connsiteY13921" fmla="*/ 734069 h 2191719"/>
              <a:gd name="connsiteX13922" fmla="*/ 1499838 w 2046803"/>
              <a:gd name="connsiteY13922" fmla="*/ 734394 h 2191719"/>
              <a:gd name="connsiteX13923" fmla="*/ 1499838 w 2046803"/>
              <a:gd name="connsiteY13923" fmla="*/ 734682 h 2191719"/>
              <a:gd name="connsiteX13924" fmla="*/ 1500559 w 2046803"/>
              <a:gd name="connsiteY13924" fmla="*/ 735186 h 2191719"/>
              <a:gd name="connsiteX13925" fmla="*/ 1500559 w 2046803"/>
              <a:gd name="connsiteY13925" fmla="*/ 735547 h 2191719"/>
              <a:gd name="connsiteX13926" fmla="*/ 1500991 w 2046803"/>
              <a:gd name="connsiteY13926" fmla="*/ 735835 h 2191719"/>
              <a:gd name="connsiteX13927" fmla="*/ 1500991 w 2046803"/>
              <a:gd name="connsiteY13927" fmla="*/ 736160 h 2191719"/>
              <a:gd name="connsiteX13928" fmla="*/ 1501713 w 2046803"/>
              <a:gd name="connsiteY13928" fmla="*/ 736772 h 2191719"/>
              <a:gd name="connsiteX13929" fmla="*/ 1501713 w 2046803"/>
              <a:gd name="connsiteY13929" fmla="*/ 737097 h 2191719"/>
              <a:gd name="connsiteX13930" fmla="*/ 1502145 w 2046803"/>
              <a:gd name="connsiteY13930" fmla="*/ 737421 h 2191719"/>
              <a:gd name="connsiteX13931" fmla="*/ 1502145 w 2046803"/>
              <a:gd name="connsiteY13931" fmla="*/ 737745 h 2191719"/>
              <a:gd name="connsiteX13932" fmla="*/ 1502903 w 2046803"/>
              <a:gd name="connsiteY13932" fmla="*/ 738286 h 2191719"/>
              <a:gd name="connsiteX13933" fmla="*/ 1502903 w 2046803"/>
              <a:gd name="connsiteY13933" fmla="*/ 738610 h 2191719"/>
              <a:gd name="connsiteX13934" fmla="*/ 1503299 w 2046803"/>
              <a:gd name="connsiteY13934" fmla="*/ 738899 h 2191719"/>
              <a:gd name="connsiteX13935" fmla="*/ 1503299 w 2046803"/>
              <a:gd name="connsiteY13935" fmla="*/ 739223 h 2191719"/>
              <a:gd name="connsiteX13936" fmla="*/ 1503624 w 2046803"/>
              <a:gd name="connsiteY13936" fmla="*/ 739511 h 2191719"/>
              <a:gd name="connsiteX13937" fmla="*/ 1503624 w 2046803"/>
              <a:gd name="connsiteY13937" fmla="*/ 739836 h 2191719"/>
              <a:gd name="connsiteX13938" fmla="*/ 1504020 w 2046803"/>
              <a:gd name="connsiteY13938" fmla="*/ 740160 h 2191719"/>
              <a:gd name="connsiteX13939" fmla="*/ 1504020 w 2046803"/>
              <a:gd name="connsiteY13939" fmla="*/ 740484 h 2191719"/>
              <a:gd name="connsiteX13940" fmla="*/ 1504381 w 2046803"/>
              <a:gd name="connsiteY13940" fmla="*/ 740809 h 2191719"/>
              <a:gd name="connsiteX13941" fmla="*/ 1504453 w 2046803"/>
              <a:gd name="connsiteY13941" fmla="*/ 741097 h 2191719"/>
              <a:gd name="connsiteX13942" fmla="*/ 1504778 w 2046803"/>
              <a:gd name="connsiteY13942" fmla="*/ 741421 h 2191719"/>
              <a:gd name="connsiteX13943" fmla="*/ 1504778 w 2046803"/>
              <a:gd name="connsiteY13943" fmla="*/ 741746 h 2191719"/>
              <a:gd name="connsiteX13944" fmla="*/ 1505174 w 2046803"/>
              <a:gd name="connsiteY13944" fmla="*/ 741962 h 2191719"/>
              <a:gd name="connsiteX13945" fmla="*/ 1505174 w 2046803"/>
              <a:gd name="connsiteY13945" fmla="*/ 742286 h 2191719"/>
              <a:gd name="connsiteX13946" fmla="*/ 1505931 w 2046803"/>
              <a:gd name="connsiteY13946" fmla="*/ 742935 h 2191719"/>
              <a:gd name="connsiteX13947" fmla="*/ 1505931 w 2046803"/>
              <a:gd name="connsiteY13947" fmla="*/ 743187 h 2191719"/>
              <a:gd name="connsiteX13948" fmla="*/ 1506689 w 2046803"/>
              <a:gd name="connsiteY13948" fmla="*/ 743836 h 2191719"/>
              <a:gd name="connsiteX13949" fmla="*/ 1506797 w 2046803"/>
              <a:gd name="connsiteY13949" fmla="*/ 744160 h 2191719"/>
              <a:gd name="connsiteX13950" fmla="*/ 1507518 w 2046803"/>
              <a:gd name="connsiteY13950" fmla="*/ 744809 h 2191719"/>
              <a:gd name="connsiteX13951" fmla="*/ 1507518 w 2046803"/>
              <a:gd name="connsiteY13951" fmla="*/ 744989 h 2191719"/>
              <a:gd name="connsiteX13952" fmla="*/ 1508275 w 2046803"/>
              <a:gd name="connsiteY13952" fmla="*/ 745638 h 2191719"/>
              <a:gd name="connsiteX13953" fmla="*/ 1508275 w 2046803"/>
              <a:gd name="connsiteY13953" fmla="*/ 745963 h 2191719"/>
              <a:gd name="connsiteX13954" fmla="*/ 1508708 w 2046803"/>
              <a:gd name="connsiteY13954" fmla="*/ 746251 h 2191719"/>
              <a:gd name="connsiteX13955" fmla="*/ 1508708 w 2046803"/>
              <a:gd name="connsiteY13955" fmla="*/ 746575 h 2191719"/>
              <a:gd name="connsiteX13956" fmla="*/ 1509032 w 2046803"/>
              <a:gd name="connsiteY13956" fmla="*/ 746900 h 2191719"/>
              <a:gd name="connsiteX13957" fmla="*/ 1509105 w 2046803"/>
              <a:gd name="connsiteY13957" fmla="*/ 747224 h 2191719"/>
              <a:gd name="connsiteX13958" fmla="*/ 1509429 w 2046803"/>
              <a:gd name="connsiteY13958" fmla="*/ 747512 h 2191719"/>
              <a:gd name="connsiteX13959" fmla="*/ 1509429 w 2046803"/>
              <a:gd name="connsiteY13959" fmla="*/ 747837 h 2191719"/>
              <a:gd name="connsiteX13960" fmla="*/ 1509862 w 2046803"/>
              <a:gd name="connsiteY13960" fmla="*/ 748161 h 2191719"/>
              <a:gd name="connsiteX13961" fmla="*/ 1509862 w 2046803"/>
              <a:gd name="connsiteY13961" fmla="*/ 748485 h 2191719"/>
              <a:gd name="connsiteX13962" fmla="*/ 1510186 w 2046803"/>
              <a:gd name="connsiteY13962" fmla="*/ 748702 h 2191719"/>
              <a:gd name="connsiteX13963" fmla="*/ 1510186 w 2046803"/>
              <a:gd name="connsiteY13963" fmla="*/ 749026 h 2191719"/>
              <a:gd name="connsiteX13964" fmla="*/ 1510583 w 2046803"/>
              <a:gd name="connsiteY13964" fmla="*/ 749314 h 2191719"/>
              <a:gd name="connsiteX13965" fmla="*/ 1510583 w 2046803"/>
              <a:gd name="connsiteY13965" fmla="*/ 749603 h 2191719"/>
              <a:gd name="connsiteX13966" fmla="*/ 1510980 w 2046803"/>
              <a:gd name="connsiteY13966" fmla="*/ 749963 h 2191719"/>
              <a:gd name="connsiteX13967" fmla="*/ 1510980 w 2046803"/>
              <a:gd name="connsiteY13967" fmla="*/ 750287 h 2191719"/>
              <a:gd name="connsiteX13968" fmla="*/ 1511304 w 2046803"/>
              <a:gd name="connsiteY13968" fmla="*/ 750576 h 2191719"/>
              <a:gd name="connsiteX13969" fmla="*/ 1511412 w 2046803"/>
              <a:gd name="connsiteY13969" fmla="*/ 750900 h 2191719"/>
              <a:gd name="connsiteX13970" fmla="*/ 1512169 w 2046803"/>
              <a:gd name="connsiteY13970" fmla="*/ 751513 h 2191719"/>
              <a:gd name="connsiteX13971" fmla="*/ 1512169 w 2046803"/>
              <a:gd name="connsiteY13971" fmla="*/ 751837 h 2191719"/>
              <a:gd name="connsiteX13972" fmla="*/ 1512891 w 2046803"/>
              <a:gd name="connsiteY13972" fmla="*/ 752378 h 2191719"/>
              <a:gd name="connsiteX13973" fmla="*/ 1512891 w 2046803"/>
              <a:gd name="connsiteY13973" fmla="*/ 753026 h 2191719"/>
              <a:gd name="connsiteX13974" fmla="*/ 1513612 w 2046803"/>
              <a:gd name="connsiteY13974" fmla="*/ 753639 h 2191719"/>
              <a:gd name="connsiteX13975" fmla="*/ 1513612 w 2046803"/>
              <a:gd name="connsiteY13975" fmla="*/ 753927 h 2191719"/>
              <a:gd name="connsiteX13976" fmla="*/ 1514513 w 2046803"/>
              <a:gd name="connsiteY13976" fmla="*/ 754576 h 2191719"/>
              <a:gd name="connsiteX13977" fmla="*/ 1514513 w 2046803"/>
              <a:gd name="connsiteY13977" fmla="*/ 755225 h 2191719"/>
              <a:gd name="connsiteX13978" fmla="*/ 1515234 w 2046803"/>
              <a:gd name="connsiteY13978" fmla="*/ 755729 h 2191719"/>
              <a:gd name="connsiteX13979" fmla="*/ 1515234 w 2046803"/>
              <a:gd name="connsiteY13979" fmla="*/ 756054 h 2191719"/>
              <a:gd name="connsiteX13980" fmla="*/ 1516388 w 2046803"/>
              <a:gd name="connsiteY13980" fmla="*/ 756991 h 2191719"/>
              <a:gd name="connsiteX13981" fmla="*/ 1516388 w 2046803"/>
              <a:gd name="connsiteY13981" fmla="*/ 757315 h 2191719"/>
              <a:gd name="connsiteX13982" fmla="*/ 1516785 w 2046803"/>
              <a:gd name="connsiteY13982" fmla="*/ 757640 h 2191719"/>
              <a:gd name="connsiteX13983" fmla="*/ 1516785 w 2046803"/>
              <a:gd name="connsiteY13983" fmla="*/ 757928 h 2191719"/>
              <a:gd name="connsiteX13984" fmla="*/ 1517542 w 2046803"/>
              <a:gd name="connsiteY13984" fmla="*/ 758468 h 2191719"/>
              <a:gd name="connsiteX13985" fmla="*/ 1517542 w 2046803"/>
              <a:gd name="connsiteY13985" fmla="*/ 758793 h 2191719"/>
              <a:gd name="connsiteX13986" fmla="*/ 1517722 w 2046803"/>
              <a:gd name="connsiteY13986" fmla="*/ 759009 h 2191719"/>
              <a:gd name="connsiteX13987" fmla="*/ 1518047 w 2046803"/>
              <a:gd name="connsiteY13987" fmla="*/ 759009 h 2191719"/>
              <a:gd name="connsiteX13988" fmla="*/ 1519958 w 2046803"/>
              <a:gd name="connsiteY13988" fmla="*/ 760451 h 2191719"/>
              <a:gd name="connsiteX13989" fmla="*/ 1520174 w 2046803"/>
              <a:gd name="connsiteY13989" fmla="*/ 760667 h 2191719"/>
              <a:gd name="connsiteX13990" fmla="*/ 1520174 w 2046803"/>
              <a:gd name="connsiteY13990" fmla="*/ 761316 h 2191719"/>
              <a:gd name="connsiteX13991" fmla="*/ 1520932 w 2046803"/>
              <a:gd name="connsiteY13991" fmla="*/ 761856 h 2191719"/>
              <a:gd name="connsiteX13992" fmla="*/ 1520968 w 2046803"/>
              <a:gd name="connsiteY13992" fmla="*/ 762433 h 2191719"/>
              <a:gd name="connsiteX13993" fmla="*/ 1521292 w 2046803"/>
              <a:gd name="connsiteY13993" fmla="*/ 762757 h 2191719"/>
              <a:gd name="connsiteX13994" fmla="*/ 1521292 w 2046803"/>
              <a:gd name="connsiteY13994" fmla="*/ 763082 h 2191719"/>
              <a:gd name="connsiteX13995" fmla="*/ 1521725 w 2046803"/>
              <a:gd name="connsiteY13995" fmla="*/ 763406 h 2191719"/>
              <a:gd name="connsiteX13996" fmla="*/ 1521725 w 2046803"/>
              <a:gd name="connsiteY13996" fmla="*/ 763730 h 2191719"/>
              <a:gd name="connsiteX13997" fmla="*/ 1522879 w 2046803"/>
              <a:gd name="connsiteY13997" fmla="*/ 764667 h 2191719"/>
              <a:gd name="connsiteX13998" fmla="*/ 1522879 w 2046803"/>
              <a:gd name="connsiteY13998" fmla="*/ 764884 h 2191719"/>
              <a:gd name="connsiteX13999" fmla="*/ 1523636 w 2046803"/>
              <a:gd name="connsiteY13999" fmla="*/ 765496 h 2191719"/>
              <a:gd name="connsiteX14000" fmla="*/ 1523636 w 2046803"/>
              <a:gd name="connsiteY14000" fmla="*/ 765821 h 2191719"/>
              <a:gd name="connsiteX14001" fmla="*/ 1524357 w 2046803"/>
              <a:gd name="connsiteY14001" fmla="*/ 766433 h 2191719"/>
              <a:gd name="connsiteX14002" fmla="*/ 1524357 w 2046803"/>
              <a:gd name="connsiteY14002" fmla="*/ 766758 h 2191719"/>
              <a:gd name="connsiteX14003" fmla="*/ 1524790 w 2046803"/>
              <a:gd name="connsiteY14003" fmla="*/ 767082 h 2191719"/>
              <a:gd name="connsiteX14004" fmla="*/ 1524790 w 2046803"/>
              <a:gd name="connsiteY14004" fmla="*/ 767406 h 2191719"/>
              <a:gd name="connsiteX14005" fmla="*/ 1525223 w 2046803"/>
              <a:gd name="connsiteY14005" fmla="*/ 767731 h 2191719"/>
              <a:gd name="connsiteX14006" fmla="*/ 1525223 w 2046803"/>
              <a:gd name="connsiteY14006" fmla="*/ 768055 h 2191719"/>
              <a:gd name="connsiteX14007" fmla="*/ 1525980 w 2046803"/>
              <a:gd name="connsiteY14007" fmla="*/ 768560 h 2191719"/>
              <a:gd name="connsiteX14008" fmla="*/ 1525980 w 2046803"/>
              <a:gd name="connsiteY14008" fmla="*/ 768848 h 2191719"/>
              <a:gd name="connsiteX14009" fmla="*/ 1526737 w 2046803"/>
              <a:gd name="connsiteY14009" fmla="*/ 769497 h 2191719"/>
              <a:gd name="connsiteX14010" fmla="*/ 1526737 w 2046803"/>
              <a:gd name="connsiteY14010" fmla="*/ 769821 h 2191719"/>
              <a:gd name="connsiteX14011" fmla="*/ 1527098 w 2046803"/>
              <a:gd name="connsiteY14011" fmla="*/ 770146 h 2191719"/>
              <a:gd name="connsiteX14012" fmla="*/ 1527098 w 2046803"/>
              <a:gd name="connsiteY14012" fmla="*/ 770470 h 2191719"/>
              <a:gd name="connsiteX14013" fmla="*/ 1527530 w 2046803"/>
              <a:gd name="connsiteY14013" fmla="*/ 770650 h 2191719"/>
              <a:gd name="connsiteX14014" fmla="*/ 1527422 w 2046803"/>
              <a:gd name="connsiteY14014" fmla="*/ 771083 h 2191719"/>
              <a:gd name="connsiteX14015" fmla="*/ 1528287 w 2046803"/>
              <a:gd name="connsiteY14015" fmla="*/ 771623 h 2191719"/>
              <a:gd name="connsiteX14016" fmla="*/ 1528287 w 2046803"/>
              <a:gd name="connsiteY14016" fmla="*/ 772236 h 2191719"/>
              <a:gd name="connsiteX14017" fmla="*/ 1529441 w 2046803"/>
              <a:gd name="connsiteY14017" fmla="*/ 773173 h 2191719"/>
              <a:gd name="connsiteX14018" fmla="*/ 1529441 w 2046803"/>
              <a:gd name="connsiteY14018" fmla="*/ 773822 h 2191719"/>
              <a:gd name="connsiteX14019" fmla="*/ 1530162 w 2046803"/>
              <a:gd name="connsiteY14019" fmla="*/ 774326 h 2191719"/>
              <a:gd name="connsiteX14020" fmla="*/ 1530162 w 2046803"/>
              <a:gd name="connsiteY14020" fmla="*/ 774651 h 2191719"/>
              <a:gd name="connsiteX14021" fmla="*/ 1530559 w 2046803"/>
              <a:gd name="connsiteY14021" fmla="*/ 774939 h 2191719"/>
              <a:gd name="connsiteX14022" fmla="*/ 1530559 w 2046803"/>
              <a:gd name="connsiteY14022" fmla="*/ 775263 h 2191719"/>
              <a:gd name="connsiteX14023" fmla="*/ 1531316 w 2046803"/>
              <a:gd name="connsiteY14023" fmla="*/ 775912 h 2191719"/>
              <a:gd name="connsiteX14024" fmla="*/ 1531316 w 2046803"/>
              <a:gd name="connsiteY14024" fmla="*/ 776236 h 2191719"/>
              <a:gd name="connsiteX14025" fmla="*/ 1532218 w 2046803"/>
              <a:gd name="connsiteY14025" fmla="*/ 776849 h 2191719"/>
              <a:gd name="connsiteX14026" fmla="*/ 1532218 w 2046803"/>
              <a:gd name="connsiteY14026" fmla="*/ 777173 h 2191719"/>
              <a:gd name="connsiteX14027" fmla="*/ 1533191 w 2046803"/>
              <a:gd name="connsiteY14027" fmla="*/ 778038 h 2191719"/>
              <a:gd name="connsiteX14028" fmla="*/ 1533336 w 2046803"/>
              <a:gd name="connsiteY14028" fmla="*/ 778327 h 2191719"/>
              <a:gd name="connsiteX14029" fmla="*/ 1534093 w 2046803"/>
              <a:gd name="connsiteY14029" fmla="*/ 778975 h 2191719"/>
              <a:gd name="connsiteX14030" fmla="*/ 1534093 w 2046803"/>
              <a:gd name="connsiteY14030" fmla="*/ 779264 h 2191719"/>
              <a:gd name="connsiteX14031" fmla="*/ 1534814 w 2046803"/>
              <a:gd name="connsiteY14031" fmla="*/ 779912 h 2191719"/>
              <a:gd name="connsiteX14032" fmla="*/ 1534814 w 2046803"/>
              <a:gd name="connsiteY14032" fmla="*/ 780237 h 2191719"/>
              <a:gd name="connsiteX14033" fmla="*/ 1535247 w 2046803"/>
              <a:gd name="connsiteY14033" fmla="*/ 780453 h 2191719"/>
              <a:gd name="connsiteX14034" fmla="*/ 1535247 w 2046803"/>
              <a:gd name="connsiteY14034" fmla="*/ 780777 h 2191719"/>
              <a:gd name="connsiteX14035" fmla="*/ 1535968 w 2046803"/>
              <a:gd name="connsiteY14035" fmla="*/ 781390 h 2191719"/>
              <a:gd name="connsiteX14036" fmla="*/ 1535968 w 2046803"/>
              <a:gd name="connsiteY14036" fmla="*/ 781678 h 2191719"/>
              <a:gd name="connsiteX14037" fmla="*/ 1536689 w 2046803"/>
              <a:gd name="connsiteY14037" fmla="*/ 782327 h 2191719"/>
              <a:gd name="connsiteX14038" fmla="*/ 1536689 w 2046803"/>
              <a:gd name="connsiteY14038" fmla="*/ 782652 h 2191719"/>
              <a:gd name="connsiteX14039" fmla="*/ 1537122 w 2046803"/>
              <a:gd name="connsiteY14039" fmla="*/ 782976 h 2191719"/>
              <a:gd name="connsiteX14040" fmla="*/ 1537122 w 2046803"/>
              <a:gd name="connsiteY14040" fmla="*/ 783300 h 2191719"/>
              <a:gd name="connsiteX14041" fmla="*/ 1537554 w 2046803"/>
              <a:gd name="connsiteY14041" fmla="*/ 783589 h 2191719"/>
              <a:gd name="connsiteX14042" fmla="*/ 1537554 w 2046803"/>
              <a:gd name="connsiteY14042" fmla="*/ 783805 h 2191719"/>
              <a:gd name="connsiteX14043" fmla="*/ 1538276 w 2046803"/>
              <a:gd name="connsiteY14043" fmla="*/ 784418 h 2191719"/>
              <a:gd name="connsiteX14044" fmla="*/ 1538276 w 2046803"/>
              <a:gd name="connsiteY14044" fmla="*/ 785066 h 2191719"/>
              <a:gd name="connsiteX14045" fmla="*/ 1538708 w 2046803"/>
              <a:gd name="connsiteY14045" fmla="*/ 785355 h 2191719"/>
              <a:gd name="connsiteX14046" fmla="*/ 1538708 w 2046803"/>
              <a:gd name="connsiteY14046" fmla="*/ 785679 h 2191719"/>
              <a:gd name="connsiteX14047" fmla="*/ 1539429 w 2046803"/>
              <a:gd name="connsiteY14047" fmla="*/ 786328 h 2191719"/>
              <a:gd name="connsiteX14048" fmla="*/ 1539429 w 2046803"/>
              <a:gd name="connsiteY14048" fmla="*/ 786652 h 2191719"/>
              <a:gd name="connsiteX14049" fmla="*/ 1540187 w 2046803"/>
              <a:gd name="connsiteY14049" fmla="*/ 787193 h 2191719"/>
              <a:gd name="connsiteX14050" fmla="*/ 1540187 w 2046803"/>
              <a:gd name="connsiteY14050" fmla="*/ 787481 h 2191719"/>
              <a:gd name="connsiteX14051" fmla="*/ 1541052 w 2046803"/>
              <a:gd name="connsiteY14051" fmla="*/ 788094 h 2191719"/>
              <a:gd name="connsiteX14052" fmla="*/ 1541052 w 2046803"/>
              <a:gd name="connsiteY14052" fmla="*/ 788418 h 2191719"/>
              <a:gd name="connsiteX14053" fmla="*/ 1541773 w 2046803"/>
              <a:gd name="connsiteY14053" fmla="*/ 789067 h 2191719"/>
              <a:gd name="connsiteX14054" fmla="*/ 1541773 w 2046803"/>
              <a:gd name="connsiteY14054" fmla="*/ 789391 h 2191719"/>
              <a:gd name="connsiteX14055" fmla="*/ 1542494 w 2046803"/>
              <a:gd name="connsiteY14055" fmla="*/ 790004 h 2191719"/>
              <a:gd name="connsiteX14056" fmla="*/ 1542494 w 2046803"/>
              <a:gd name="connsiteY14056" fmla="*/ 790220 h 2191719"/>
              <a:gd name="connsiteX14057" fmla="*/ 1543252 w 2046803"/>
              <a:gd name="connsiteY14057" fmla="*/ 790833 h 2191719"/>
              <a:gd name="connsiteX14058" fmla="*/ 1543360 w 2046803"/>
              <a:gd name="connsiteY14058" fmla="*/ 791157 h 2191719"/>
              <a:gd name="connsiteX14059" fmla="*/ 1544081 w 2046803"/>
              <a:gd name="connsiteY14059" fmla="*/ 791770 h 2191719"/>
              <a:gd name="connsiteX14060" fmla="*/ 1544081 w 2046803"/>
              <a:gd name="connsiteY14060" fmla="*/ 792094 h 2191719"/>
              <a:gd name="connsiteX14061" fmla="*/ 1544802 w 2046803"/>
              <a:gd name="connsiteY14061" fmla="*/ 792635 h 2191719"/>
              <a:gd name="connsiteX14062" fmla="*/ 1544802 w 2046803"/>
              <a:gd name="connsiteY14062" fmla="*/ 792923 h 2191719"/>
              <a:gd name="connsiteX14063" fmla="*/ 1545235 w 2046803"/>
              <a:gd name="connsiteY14063" fmla="*/ 793283 h 2191719"/>
              <a:gd name="connsiteX14064" fmla="*/ 1545235 w 2046803"/>
              <a:gd name="connsiteY14064" fmla="*/ 793608 h 2191719"/>
              <a:gd name="connsiteX14065" fmla="*/ 1545992 w 2046803"/>
              <a:gd name="connsiteY14065" fmla="*/ 794184 h 2191719"/>
              <a:gd name="connsiteX14066" fmla="*/ 1545992 w 2046803"/>
              <a:gd name="connsiteY14066" fmla="*/ 794833 h 2191719"/>
              <a:gd name="connsiteX14067" fmla="*/ 1546389 w 2046803"/>
              <a:gd name="connsiteY14067" fmla="*/ 795158 h 2191719"/>
              <a:gd name="connsiteX14068" fmla="*/ 1546389 w 2046803"/>
              <a:gd name="connsiteY14068" fmla="*/ 795482 h 2191719"/>
              <a:gd name="connsiteX14069" fmla="*/ 1547110 w 2046803"/>
              <a:gd name="connsiteY14069" fmla="*/ 796095 h 2191719"/>
              <a:gd name="connsiteX14070" fmla="*/ 1547110 w 2046803"/>
              <a:gd name="connsiteY14070" fmla="*/ 796419 h 2191719"/>
              <a:gd name="connsiteX14071" fmla="*/ 1547615 w 2046803"/>
              <a:gd name="connsiteY14071" fmla="*/ 796635 h 2191719"/>
              <a:gd name="connsiteX14072" fmla="*/ 1547615 w 2046803"/>
              <a:gd name="connsiteY14072" fmla="*/ 796960 h 2191719"/>
              <a:gd name="connsiteX14073" fmla="*/ 1547975 w 2046803"/>
              <a:gd name="connsiteY14073" fmla="*/ 797284 h 2191719"/>
              <a:gd name="connsiteX14074" fmla="*/ 1547975 w 2046803"/>
              <a:gd name="connsiteY14074" fmla="*/ 797572 h 2191719"/>
              <a:gd name="connsiteX14075" fmla="*/ 1548264 w 2046803"/>
              <a:gd name="connsiteY14075" fmla="*/ 797897 h 2191719"/>
              <a:gd name="connsiteX14076" fmla="*/ 1548408 w 2046803"/>
              <a:gd name="connsiteY14076" fmla="*/ 798834 h 2191719"/>
              <a:gd name="connsiteX14077" fmla="*/ 1548732 w 2046803"/>
              <a:gd name="connsiteY14077" fmla="*/ 799158 h 2191719"/>
              <a:gd name="connsiteX14078" fmla="*/ 1548732 w 2046803"/>
              <a:gd name="connsiteY14078" fmla="*/ 799482 h 2191719"/>
              <a:gd name="connsiteX14079" fmla="*/ 1549165 w 2046803"/>
              <a:gd name="connsiteY14079" fmla="*/ 799699 h 2191719"/>
              <a:gd name="connsiteX14080" fmla="*/ 1549165 w 2046803"/>
              <a:gd name="connsiteY14080" fmla="*/ 799987 h 2191719"/>
              <a:gd name="connsiteX14081" fmla="*/ 1549562 w 2046803"/>
              <a:gd name="connsiteY14081" fmla="*/ 800311 h 2191719"/>
              <a:gd name="connsiteX14082" fmla="*/ 1549562 w 2046803"/>
              <a:gd name="connsiteY14082" fmla="*/ 800960 h 2191719"/>
              <a:gd name="connsiteX14083" fmla="*/ 1549886 w 2046803"/>
              <a:gd name="connsiteY14083" fmla="*/ 801248 h 2191719"/>
              <a:gd name="connsiteX14084" fmla="*/ 1549886 w 2046803"/>
              <a:gd name="connsiteY14084" fmla="*/ 801573 h 2191719"/>
              <a:gd name="connsiteX14085" fmla="*/ 1550283 w 2046803"/>
              <a:gd name="connsiteY14085" fmla="*/ 801897 h 2191719"/>
              <a:gd name="connsiteX14086" fmla="*/ 1550283 w 2046803"/>
              <a:gd name="connsiteY14086" fmla="*/ 802185 h 2191719"/>
              <a:gd name="connsiteX14087" fmla="*/ 1550716 w 2046803"/>
              <a:gd name="connsiteY14087" fmla="*/ 802510 h 2191719"/>
              <a:gd name="connsiteX14088" fmla="*/ 1550716 w 2046803"/>
              <a:gd name="connsiteY14088" fmla="*/ 803158 h 2191719"/>
              <a:gd name="connsiteX14089" fmla="*/ 1551148 w 2046803"/>
              <a:gd name="connsiteY14089" fmla="*/ 803483 h 2191719"/>
              <a:gd name="connsiteX14090" fmla="*/ 1551148 w 2046803"/>
              <a:gd name="connsiteY14090" fmla="*/ 804384 h 2191719"/>
              <a:gd name="connsiteX14091" fmla="*/ 1551545 w 2046803"/>
              <a:gd name="connsiteY14091" fmla="*/ 804600 h 2191719"/>
              <a:gd name="connsiteX14092" fmla="*/ 1551545 w 2046803"/>
              <a:gd name="connsiteY14092" fmla="*/ 806222 h 2191719"/>
              <a:gd name="connsiteX14093" fmla="*/ 1552014 w 2046803"/>
              <a:gd name="connsiteY14093" fmla="*/ 806510 h 2191719"/>
              <a:gd name="connsiteX14094" fmla="*/ 1552014 w 2046803"/>
              <a:gd name="connsiteY14094" fmla="*/ 807159 h 2191719"/>
              <a:gd name="connsiteX14095" fmla="*/ 1552302 w 2046803"/>
              <a:gd name="connsiteY14095" fmla="*/ 807447 h 2191719"/>
              <a:gd name="connsiteX14096" fmla="*/ 1552446 w 2046803"/>
              <a:gd name="connsiteY14096" fmla="*/ 808384 h 2191719"/>
              <a:gd name="connsiteX14097" fmla="*/ 1552771 w 2046803"/>
              <a:gd name="connsiteY14097" fmla="*/ 808709 h 2191719"/>
              <a:gd name="connsiteX14098" fmla="*/ 1552771 w 2046803"/>
              <a:gd name="connsiteY14098" fmla="*/ 809249 h 2191719"/>
              <a:gd name="connsiteX14099" fmla="*/ 1553131 w 2046803"/>
              <a:gd name="connsiteY14099" fmla="*/ 809574 h 2191719"/>
              <a:gd name="connsiteX14100" fmla="*/ 1553131 w 2046803"/>
              <a:gd name="connsiteY14100" fmla="*/ 810186 h 2191719"/>
              <a:gd name="connsiteX14101" fmla="*/ 1553564 w 2046803"/>
              <a:gd name="connsiteY14101" fmla="*/ 810475 h 2191719"/>
              <a:gd name="connsiteX14102" fmla="*/ 1553564 w 2046803"/>
              <a:gd name="connsiteY14102" fmla="*/ 811123 h 2191719"/>
              <a:gd name="connsiteX14103" fmla="*/ 1553997 w 2046803"/>
              <a:gd name="connsiteY14103" fmla="*/ 811448 h 2191719"/>
              <a:gd name="connsiteX14104" fmla="*/ 1553997 w 2046803"/>
              <a:gd name="connsiteY14104" fmla="*/ 812709 h 2191719"/>
              <a:gd name="connsiteX14105" fmla="*/ 1554394 w 2046803"/>
              <a:gd name="connsiteY14105" fmla="*/ 812997 h 2191719"/>
              <a:gd name="connsiteX14106" fmla="*/ 1554394 w 2046803"/>
              <a:gd name="connsiteY14106" fmla="*/ 814295 h 2191719"/>
              <a:gd name="connsiteX14107" fmla="*/ 1554826 w 2046803"/>
              <a:gd name="connsiteY14107" fmla="*/ 814511 h 2191719"/>
              <a:gd name="connsiteX14108" fmla="*/ 1554826 w 2046803"/>
              <a:gd name="connsiteY14108" fmla="*/ 815412 h 2191719"/>
              <a:gd name="connsiteX14109" fmla="*/ 1555151 w 2046803"/>
              <a:gd name="connsiteY14109" fmla="*/ 815773 h 2191719"/>
              <a:gd name="connsiteX14110" fmla="*/ 1555259 w 2046803"/>
              <a:gd name="connsiteY14110" fmla="*/ 816710 h 2191719"/>
              <a:gd name="connsiteX14111" fmla="*/ 1555583 w 2046803"/>
              <a:gd name="connsiteY14111" fmla="*/ 816998 h 2191719"/>
              <a:gd name="connsiteX14112" fmla="*/ 1555692 w 2046803"/>
              <a:gd name="connsiteY14112" fmla="*/ 820674 h 2191719"/>
              <a:gd name="connsiteX14113" fmla="*/ 1555367 w 2046803"/>
              <a:gd name="connsiteY14113" fmla="*/ 821071 h 2191719"/>
              <a:gd name="connsiteX14114" fmla="*/ 1555367 w 2046803"/>
              <a:gd name="connsiteY14114" fmla="*/ 822044 h 2191719"/>
              <a:gd name="connsiteX14115" fmla="*/ 1555043 w 2046803"/>
              <a:gd name="connsiteY14115" fmla="*/ 822368 h 2191719"/>
              <a:gd name="connsiteX14116" fmla="*/ 1555043 w 2046803"/>
              <a:gd name="connsiteY14116" fmla="*/ 822692 h 2191719"/>
              <a:gd name="connsiteX14117" fmla="*/ 1554321 w 2046803"/>
              <a:gd name="connsiteY14117" fmla="*/ 823341 h 2191719"/>
              <a:gd name="connsiteX14118" fmla="*/ 1554321 w 2046803"/>
              <a:gd name="connsiteY14118" fmla="*/ 823593 h 2191719"/>
              <a:gd name="connsiteX14119" fmla="*/ 1553564 w 2046803"/>
              <a:gd name="connsiteY14119" fmla="*/ 824242 h 2191719"/>
              <a:gd name="connsiteX14120" fmla="*/ 1553564 w 2046803"/>
              <a:gd name="connsiteY14120" fmla="*/ 824566 h 2191719"/>
              <a:gd name="connsiteX14121" fmla="*/ 1552519 w 2046803"/>
              <a:gd name="connsiteY14121" fmla="*/ 825503 h 2191719"/>
              <a:gd name="connsiteX14122" fmla="*/ 1552519 w 2046803"/>
              <a:gd name="connsiteY14122" fmla="*/ 825828 h 2191719"/>
              <a:gd name="connsiteX14123" fmla="*/ 1551040 w 2046803"/>
              <a:gd name="connsiteY14123" fmla="*/ 827089 h 2191719"/>
              <a:gd name="connsiteX14124" fmla="*/ 1551040 w 2046803"/>
              <a:gd name="connsiteY14124" fmla="*/ 827414 h 2191719"/>
              <a:gd name="connsiteX14125" fmla="*/ 1549670 w 2046803"/>
              <a:gd name="connsiteY14125" fmla="*/ 828675 h 2191719"/>
              <a:gd name="connsiteX14126" fmla="*/ 1549670 w 2046803"/>
              <a:gd name="connsiteY14126" fmla="*/ 828999 h 2191719"/>
              <a:gd name="connsiteX14127" fmla="*/ 1549490 w 2046803"/>
              <a:gd name="connsiteY14127" fmla="*/ 829180 h 2191719"/>
              <a:gd name="connsiteX14128" fmla="*/ 1549021 w 2046803"/>
              <a:gd name="connsiteY14128" fmla="*/ 829180 h 2191719"/>
              <a:gd name="connsiteX14129" fmla="*/ 1548516 w 2046803"/>
              <a:gd name="connsiteY14129" fmla="*/ 829684 h 2191719"/>
              <a:gd name="connsiteX14130" fmla="*/ 1548588 w 2046803"/>
              <a:gd name="connsiteY14130" fmla="*/ 830009 h 2191719"/>
              <a:gd name="connsiteX14131" fmla="*/ 1547867 w 2046803"/>
              <a:gd name="connsiteY14131" fmla="*/ 830657 h 2191719"/>
              <a:gd name="connsiteX14132" fmla="*/ 1547867 w 2046803"/>
              <a:gd name="connsiteY14132" fmla="*/ 830982 h 2191719"/>
              <a:gd name="connsiteX14133" fmla="*/ 1547254 w 2046803"/>
              <a:gd name="connsiteY14133" fmla="*/ 831414 h 2191719"/>
              <a:gd name="connsiteX14134" fmla="*/ 1546966 w 2046803"/>
              <a:gd name="connsiteY14134" fmla="*/ 831522 h 2191719"/>
              <a:gd name="connsiteX14135" fmla="*/ 1546641 w 2046803"/>
              <a:gd name="connsiteY14135" fmla="*/ 831774 h 2191719"/>
              <a:gd name="connsiteX14136" fmla="*/ 1546389 w 2046803"/>
              <a:gd name="connsiteY14136" fmla="*/ 831594 h 2191719"/>
              <a:gd name="connsiteX14137" fmla="*/ 1546389 w 2046803"/>
              <a:gd name="connsiteY14137" fmla="*/ 831306 h 2191719"/>
              <a:gd name="connsiteX14138" fmla="*/ 1545992 w 2046803"/>
              <a:gd name="connsiteY14138" fmla="*/ 830982 h 2191719"/>
              <a:gd name="connsiteX14139" fmla="*/ 1546317 w 2046803"/>
              <a:gd name="connsiteY14139" fmla="*/ 830657 h 2191719"/>
              <a:gd name="connsiteX14140" fmla="*/ 1546317 w 2046803"/>
              <a:gd name="connsiteY14140" fmla="*/ 830333 h 2191719"/>
              <a:gd name="connsiteX14141" fmla="*/ 1546966 w 2046803"/>
              <a:gd name="connsiteY14141" fmla="*/ 829900 h 2191719"/>
              <a:gd name="connsiteX14142" fmla="*/ 1547254 w 2046803"/>
              <a:gd name="connsiteY14142" fmla="*/ 829900 h 2191719"/>
              <a:gd name="connsiteX14143" fmla="*/ 1548516 w 2046803"/>
              <a:gd name="connsiteY14143" fmla="*/ 828747 h 2191719"/>
              <a:gd name="connsiteX14144" fmla="*/ 1548516 w 2046803"/>
              <a:gd name="connsiteY14144" fmla="*/ 828134 h 2191719"/>
              <a:gd name="connsiteX14145" fmla="*/ 1549237 w 2046803"/>
              <a:gd name="connsiteY14145" fmla="*/ 827486 h 2191719"/>
              <a:gd name="connsiteX14146" fmla="*/ 1549237 w 2046803"/>
              <a:gd name="connsiteY14146" fmla="*/ 827197 h 2191719"/>
              <a:gd name="connsiteX14147" fmla="*/ 1550283 w 2046803"/>
              <a:gd name="connsiteY14147" fmla="*/ 826224 h 2191719"/>
              <a:gd name="connsiteX14148" fmla="*/ 1550283 w 2046803"/>
              <a:gd name="connsiteY14148" fmla="*/ 825936 h 2191719"/>
              <a:gd name="connsiteX14149" fmla="*/ 1552086 w 2046803"/>
              <a:gd name="connsiteY14149" fmla="*/ 824242 h 2191719"/>
              <a:gd name="connsiteX14150" fmla="*/ 1552086 w 2046803"/>
              <a:gd name="connsiteY14150" fmla="*/ 823918 h 2191719"/>
              <a:gd name="connsiteX14151" fmla="*/ 1553131 w 2046803"/>
              <a:gd name="connsiteY14151" fmla="*/ 823017 h 2191719"/>
              <a:gd name="connsiteX14152" fmla="*/ 1553131 w 2046803"/>
              <a:gd name="connsiteY14152" fmla="*/ 822692 h 2191719"/>
              <a:gd name="connsiteX14153" fmla="*/ 1553564 w 2046803"/>
              <a:gd name="connsiteY14153" fmla="*/ 822368 h 2191719"/>
              <a:gd name="connsiteX14154" fmla="*/ 1553564 w 2046803"/>
              <a:gd name="connsiteY14154" fmla="*/ 822044 h 2191719"/>
              <a:gd name="connsiteX14155" fmla="*/ 1553889 w 2046803"/>
              <a:gd name="connsiteY14155" fmla="*/ 821719 h 2191719"/>
              <a:gd name="connsiteX14156" fmla="*/ 1553889 w 2046803"/>
              <a:gd name="connsiteY14156" fmla="*/ 821071 h 2191719"/>
              <a:gd name="connsiteX14157" fmla="*/ 1554177 w 2046803"/>
              <a:gd name="connsiteY14157" fmla="*/ 820782 h 2191719"/>
              <a:gd name="connsiteX14158" fmla="*/ 1554177 w 2046803"/>
              <a:gd name="connsiteY14158" fmla="*/ 820458 h 2191719"/>
              <a:gd name="connsiteX14159" fmla="*/ 1554646 w 2046803"/>
              <a:gd name="connsiteY14159" fmla="*/ 820133 h 2191719"/>
              <a:gd name="connsiteX14160" fmla="*/ 1554502 w 2046803"/>
              <a:gd name="connsiteY14160" fmla="*/ 818259 h 2191719"/>
              <a:gd name="connsiteX14161" fmla="*/ 1554177 w 2046803"/>
              <a:gd name="connsiteY14161" fmla="*/ 817935 h 2191719"/>
              <a:gd name="connsiteX14162" fmla="*/ 1554069 w 2046803"/>
              <a:gd name="connsiteY14162" fmla="*/ 817070 h 2191719"/>
              <a:gd name="connsiteX14163" fmla="*/ 1551869 w 2046803"/>
              <a:gd name="connsiteY14163" fmla="*/ 815196 h 2191719"/>
              <a:gd name="connsiteX14164" fmla="*/ 1551797 w 2046803"/>
              <a:gd name="connsiteY14164" fmla="*/ 814872 h 2191719"/>
              <a:gd name="connsiteX14165" fmla="*/ 1549886 w 2046803"/>
              <a:gd name="connsiteY14165" fmla="*/ 813430 h 2191719"/>
              <a:gd name="connsiteX14166" fmla="*/ 1549886 w 2046803"/>
              <a:gd name="connsiteY14166" fmla="*/ 813106 h 2191719"/>
              <a:gd name="connsiteX14167" fmla="*/ 1546317 w 2046803"/>
              <a:gd name="connsiteY14167" fmla="*/ 810294 h 2191719"/>
              <a:gd name="connsiteX14168" fmla="*/ 1545884 w 2046803"/>
              <a:gd name="connsiteY14168" fmla="*/ 810294 h 2191719"/>
              <a:gd name="connsiteX14169" fmla="*/ 1545776 w 2046803"/>
              <a:gd name="connsiteY14169" fmla="*/ 810078 h 2191719"/>
              <a:gd name="connsiteX14170" fmla="*/ 1545776 w 2046803"/>
              <a:gd name="connsiteY14170" fmla="*/ 809862 h 2191719"/>
              <a:gd name="connsiteX14171" fmla="*/ 1545559 w 2046803"/>
              <a:gd name="connsiteY14171" fmla="*/ 809646 h 2191719"/>
              <a:gd name="connsiteX14172" fmla="*/ 1545163 w 2046803"/>
              <a:gd name="connsiteY14172" fmla="*/ 809646 h 2191719"/>
              <a:gd name="connsiteX14173" fmla="*/ 1543684 w 2046803"/>
              <a:gd name="connsiteY14173" fmla="*/ 808492 h 2191719"/>
              <a:gd name="connsiteX14174" fmla="*/ 1543252 w 2046803"/>
              <a:gd name="connsiteY14174" fmla="*/ 808492 h 2191719"/>
              <a:gd name="connsiteX14175" fmla="*/ 1542494 w 2046803"/>
              <a:gd name="connsiteY14175" fmla="*/ 807880 h 2191719"/>
              <a:gd name="connsiteX14176" fmla="*/ 1542170 w 2046803"/>
              <a:gd name="connsiteY14176" fmla="*/ 807880 h 2191719"/>
              <a:gd name="connsiteX14177" fmla="*/ 1541809 w 2046803"/>
              <a:gd name="connsiteY14177" fmla="*/ 807555 h 2191719"/>
              <a:gd name="connsiteX14178" fmla="*/ 1541377 w 2046803"/>
              <a:gd name="connsiteY14178" fmla="*/ 807664 h 2191719"/>
              <a:gd name="connsiteX14179" fmla="*/ 1540619 w 2046803"/>
              <a:gd name="connsiteY14179" fmla="*/ 807015 h 2191719"/>
              <a:gd name="connsiteX14180" fmla="*/ 1540295 w 2046803"/>
              <a:gd name="connsiteY14180" fmla="*/ 807015 h 2191719"/>
              <a:gd name="connsiteX14181" fmla="*/ 1539141 w 2046803"/>
              <a:gd name="connsiteY14181" fmla="*/ 806078 h 2191719"/>
              <a:gd name="connsiteX14182" fmla="*/ 1538708 w 2046803"/>
              <a:gd name="connsiteY14182" fmla="*/ 806078 h 2191719"/>
              <a:gd name="connsiteX14183" fmla="*/ 1537951 w 2046803"/>
              <a:gd name="connsiteY14183" fmla="*/ 805573 h 2191719"/>
              <a:gd name="connsiteX14184" fmla="*/ 1537230 w 2046803"/>
              <a:gd name="connsiteY14184" fmla="*/ 805573 h 2191719"/>
              <a:gd name="connsiteX14185" fmla="*/ 1536797 w 2046803"/>
              <a:gd name="connsiteY14185" fmla="*/ 805249 h 2191719"/>
              <a:gd name="connsiteX14186" fmla="*/ 1535355 w 2046803"/>
              <a:gd name="connsiteY14186" fmla="*/ 805249 h 2191719"/>
              <a:gd name="connsiteX14187" fmla="*/ 1535030 w 2046803"/>
              <a:gd name="connsiteY14187" fmla="*/ 805033 h 2191719"/>
              <a:gd name="connsiteX14188" fmla="*/ 1534273 w 2046803"/>
              <a:gd name="connsiteY14188" fmla="*/ 805033 h 2191719"/>
              <a:gd name="connsiteX14189" fmla="*/ 1533840 w 2046803"/>
              <a:gd name="connsiteY14189" fmla="*/ 804708 h 2191719"/>
              <a:gd name="connsiteX14190" fmla="*/ 1533480 w 2046803"/>
              <a:gd name="connsiteY14190" fmla="*/ 804708 h 2191719"/>
              <a:gd name="connsiteX14191" fmla="*/ 1533119 w 2046803"/>
              <a:gd name="connsiteY14191" fmla="*/ 804384 h 2191719"/>
              <a:gd name="connsiteX14192" fmla="*/ 1532398 w 2046803"/>
              <a:gd name="connsiteY14192" fmla="*/ 804384 h 2191719"/>
              <a:gd name="connsiteX14193" fmla="*/ 1531965 w 2046803"/>
              <a:gd name="connsiteY14193" fmla="*/ 804059 h 2191719"/>
              <a:gd name="connsiteX14194" fmla="*/ 1531208 w 2046803"/>
              <a:gd name="connsiteY14194" fmla="*/ 804168 h 2191719"/>
              <a:gd name="connsiteX14195" fmla="*/ 1530812 w 2046803"/>
              <a:gd name="connsiteY14195" fmla="*/ 803879 h 2191719"/>
              <a:gd name="connsiteX14196" fmla="*/ 1530487 w 2046803"/>
              <a:gd name="connsiteY14196" fmla="*/ 803879 h 2191719"/>
              <a:gd name="connsiteX14197" fmla="*/ 1530090 w 2046803"/>
              <a:gd name="connsiteY14197" fmla="*/ 803555 h 2191719"/>
              <a:gd name="connsiteX14198" fmla="*/ 1529333 w 2046803"/>
              <a:gd name="connsiteY14198" fmla="*/ 803555 h 2191719"/>
              <a:gd name="connsiteX14199" fmla="*/ 1529009 w 2046803"/>
              <a:gd name="connsiteY14199" fmla="*/ 803231 h 2191719"/>
              <a:gd name="connsiteX14200" fmla="*/ 1527530 w 2046803"/>
              <a:gd name="connsiteY14200" fmla="*/ 803339 h 2191719"/>
              <a:gd name="connsiteX14201" fmla="*/ 1526088 w 2046803"/>
              <a:gd name="connsiteY14201" fmla="*/ 804600 h 2191719"/>
              <a:gd name="connsiteX14202" fmla="*/ 1525655 w 2046803"/>
              <a:gd name="connsiteY14202" fmla="*/ 804600 h 2191719"/>
              <a:gd name="connsiteX14203" fmla="*/ 1524573 w 2046803"/>
              <a:gd name="connsiteY14203" fmla="*/ 805537 h 2191719"/>
              <a:gd name="connsiteX14204" fmla="*/ 1523131 w 2046803"/>
              <a:gd name="connsiteY14204" fmla="*/ 805645 h 2191719"/>
              <a:gd name="connsiteX14205" fmla="*/ 1522807 w 2046803"/>
              <a:gd name="connsiteY14205" fmla="*/ 805970 h 2191719"/>
              <a:gd name="connsiteX14206" fmla="*/ 1521256 w 2046803"/>
              <a:gd name="connsiteY14206" fmla="*/ 805970 h 2191719"/>
              <a:gd name="connsiteX14207" fmla="*/ 1520932 w 2046803"/>
              <a:gd name="connsiteY14207" fmla="*/ 806258 h 2191719"/>
              <a:gd name="connsiteX14208" fmla="*/ 1519021 w 2046803"/>
              <a:gd name="connsiteY14208" fmla="*/ 806366 h 2191719"/>
              <a:gd name="connsiteX14209" fmla="*/ 1517542 w 2046803"/>
              <a:gd name="connsiteY14209" fmla="*/ 807627 h 2191719"/>
              <a:gd name="connsiteX14210" fmla="*/ 1517218 w 2046803"/>
              <a:gd name="connsiteY14210" fmla="*/ 807627 h 2191719"/>
              <a:gd name="connsiteX14211" fmla="*/ 1516893 w 2046803"/>
              <a:gd name="connsiteY14211" fmla="*/ 807952 h 2191719"/>
              <a:gd name="connsiteX14212" fmla="*/ 1516460 w 2046803"/>
              <a:gd name="connsiteY14212" fmla="*/ 807952 h 2191719"/>
              <a:gd name="connsiteX14213" fmla="*/ 1516136 w 2046803"/>
              <a:gd name="connsiteY14213" fmla="*/ 808276 h 2191719"/>
              <a:gd name="connsiteX14214" fmla="*/ 1515451 w 2046803"/>
              <a:gd name="connsiteY14214" fmla="*/ 808348 h 2191719"/>
              <a:gd name="connsiteX14215" fmla="*/ 1515018 w 2046803"/>
              <a:gd name="connsiteY14215" fmla="*/ 808673 h 2191719"/>
              <a:gd name="connsiteX14216" fmla="*/ 1514261 w 2046803"/>
              <a:gd name="connsiteY14216" fmla="*/ 808673 h 2191719"/>
              <a:gd name="connsiteX14217" fmla="*/ 1513540 w 2046803"/>
              <a:gd name="connsiteY14217" fmla="*/ 809321 h 2191719"/>
              <a:gd name="connsiteX14218" fmla="*/ 1512782 w 2046803"/>
              <a:gd name="connsiteY14218" fmla="*/ 809321 h 2191719"/>
              <a:gd name="connsiteX14219" fmla="*/ 1512494 w 2046803"/>
              <a:gd name="connsiteY14219" fmla="*/ 809646 h 2191719"/>
              <a:gd name="connsiteX14220" fmla="*/ 1511737 w 2046803"/>
              <a:gd name="connsiteY14220" fmla="*/ 809646 h 2191719"/>
              <a:gd name="connsiteX14221" fmla="*/ 1511304 w 2046803"/>
              <a:gd name="connsiteY14221" fmla="*/ 809970 h 2191719"/>
              <a:gd name="connsiteX14222" fmla="*/ 1510980 w 2046803"/>
              <a:gd name="connsiteY14222" fmla="*/ 810078 h 2191719"/>
              <a:gd name="connsiteX14223" fmla="*/ 1510583 w 2046803"/>
              <a:gd name="connsiteY14223" fmla="*/ 810367 h 2191719"/>
              <a:gd name="connsiteX14224" fmla="*/ 1510258 w 2046803"/>
              <a:gd name="connsiteY14224" fmla="*/ 810367 h 2191719"/>
              <a:gd name="connsiteX14225" fmla="*/ 1509357 w 2046803"/>
              <a:gd name="connsiteY14225" fmla="*/ 811087 h 2191719"/>
              <a:gd name="connsiteX14226" fmla="*/ 1509357 w 2046803"/>
              <a:gd name="connsiteY14226" fmla="*/ 811412 h 2191719"/>
              <a:gd name="connsiteX14227" fmla="*/ 1509105 w 2046803"/>
              <a:gd name="connsiteY14227" fmla="*/ 811628 h 2191719"/>
              <a:gd name="connsiteX14228" fmla="*/ 1507338 w 2046803"/>
              <a:gd name="connsiteY14228" fmla="*/ 811628 h 2191719"/>
              <a:gd name="connsiteX14229" fmla="*/ 1506905 w 2046803"/>
              <a:gd name="connsiteY14229" fmla="*/ 811304 h 2191719"/>
              <a:gd name="connsiteX14230" fmla="*/ 1504669 w 2046803"/>
              <a:gd name="connsiteY14230" fmla="*/ 811412 h 2191719"/>
              <a:gd name="connsiteX14231" fmla="*/ 1504273 w 2046803"/>
              <a:gd name="connsiteY14231" fmla="*/ 811087 h 2191719"/>
              <a:gd name="connsiteX14232" fmla="*/ 1502794 w 2046803"/>
              <a:gd name="connsiteY14232" fmla="*/ 811195 h 2191719"/>
              <a:gd name="connsiteX14233" fmla="*/ 1502470 w 2046803"/>
              <a:gd name="connsiteY14233" fmla="*/ 810871 h 2191719"/>
              <a:gd name="connsiteX14234" fmla="*/ 1502073 w 2046803"/>
              <a:gd name="connsiteY14234" fmla="*/ 810871 h 2191719"/>
              <a:gd name="connsiteX14235" fmla="*/ 1501749 w 2046803"/>
              <a:gd name="connsiteY14235" fmla="*/ 810547 h 2191719"/>
              <a:gd name="connsiteX14236" fmla="*/ 1500919 w 2046803"/>
              <a:gd name="connsiteY14236" fmla="*/ 810547 h 2191719"/>
              <a:gd name="connsiteX14237" fmla="*/ 1500595 w 2046803"/>
              <a:gd name="connsiteY14237" fmla="*/ 810258 h 2191719"/>
              <a:gd name="connsiteX14238" fmla="*/ 1499838 w 2046803"/>
              <a:gd name="connsiteY14238" fmla="*/ 810258 h 2191719"/>
              <a:gd name="connsiteX14239" fmla="*/ 1499405 w 2046803"/>
              <a:gd name="connsiteY14239" fmla="*/ 809934 h 2191719"/>
              <a:gd name="connsiteX14240" fmla="*/ 1499080 w 2046803"/>
              <a:gd name="connsiteY14240" fmla="*/ 810042 h 2191719"/>
              <a:gd name="connsiteX14241" fmla="*/ 1498720 w 2046803"/>
              <a:gd name="connsiteY14241" fmla="*/ 809718 h 2191719"/>
              <a:gd name="connsiteX14242" fmla="*/ 1498395 w 2046803"/>
              <a:gd name="connsiteY14242" fmla="*/ 809718 h 2191719"/>
              <a:gd name="connsiteX14243" fmla="*/ 1497205 w 2046803"/>
              <a:gd name="connsiteY14243" fmla="*/ 808781 h 2191719"/>
              <a:gd name="connsiteX14244" fmla="*/ 1496773 w 2046803"/>
              <a:gd name="connsiteY14244" fmla="*/ 808781 h 2191719"/>
              <a:gd name="connsiteX14245" fmla="*/ 1492049 w 2046803"/>
              <a:gd name="connsiteY14245" fmla="*/ 805105 h 2191719"/>
              <a:gd name="connsiteX14246" fmla="*/ 1492049 w 2046803"/>
              <a:gd name="connsiteY14246" fmla="*/ 804672 h 2191719"/>
              <a:gd name="connsiteX14247" fmla="*/ 1491725 w 2046803"/>
              <a:gd name="connsiteY14247" fmla="*/ 804456 h 2191719"/>
              <a:gd name="connsiteX14248" fmla="*/ 1491616 w 2046803"/>
              <a:gd name="connsiteY14248" fmla="*/ 803555 h 2191719"/>
              <a:gd name="connsiteX14249" fmla="*/ 1491508 w 2046803"/>
              <a:gd name="connsiteY14249" fmla="*/ 803339 h 2191719"/>
              <a:gd name="connsiteX14250" fmla="*/ 1491075 w 2046803"/>
              <a:gd name="connsiteY14250" fmla="*/ 803339 h 2191719"/>
              <a:gd name="connsiteX14251" fmla="*/ 1489705 w 2046803"/>
              <a:gd name="connsiteY14251" fmla="*/ 802257 h 2191719"/>
              <a:gd name="connsiteX14252" fmla="*/ 1489705 w 2046803"/>
              <a:gd name="connsiteY14252" fmla="*/ 802005 h 2191719"/>
              <a:gd name="connsiteX14253" fmla="*/ 1489525 w 2046803"/>
              <a:gd name="connsiteY14253" fmla="*/ 801897 h 2191719"/>
              <a:gd name="connsiteX14254" fmla="*/ 1489200 w 2046803"/>
              <a:gd name="connsiteY14254" fmla="*/ 801897 h 2191719"/>
              <a:gd name="connsiteX14255" fmla="*/ 1488984 w 2046803"/>
              <a:gd name="connsiteY14255" fmla="*/ 801681 h 2191719"/>
              <a:gd name="connsiteX14256" fmla="*/ 1488984 w 2046803"/>
              <a:gd name="connsiteY14256" fmla="*/ 801465 h 2191719"/>
              <a:gd name="connsiteX14257" fmla="*/ 1487830 w 2046803"/>
              <a:gd name="connsiteY14257" fmla="*/ 800491 h 2191719"/>
              <a:gd name="connsiteX14258" fmla="*/ 1487830 w 2046803"/>
              <a:gd name="connsiteY14258" fmla="*/ 800167 h 2191719"/>
              <a:gd name="connsiteX14259" fmla="*/ 1487109 w 2046803"/>
              <a:gd name="connsiteY14259" fmla="*/ 799554 h 2191719"/>
              <a:gd name="connsiteX14260" fmla="*/ 1487109 w 2046803"/>
              <a:gd name="connsiteY14260" fmla="*/ 799230 h 2191719"/>
              <a:gd name="connsiteX14261" fmla="*/ 1486352 w 2046803"/>
              <a:gd name="connsiteY14261" fmla="*/ 798617 h 2191719"/>
              <a:gd name="connsiteX14262" fmla="*/ 1486352 w 2046803"/>
              <a:gd name="connsiteY14262" fmla="*/ 798401 h 2191719"/>
              <a:gd name="connsiteX14263" fmla="*/ 1485523 w 2046803"/>
              <a:gd name="connsiteY14263" fmla="*/ 797788 h 2191719"/>
              <a:gd name="connsiteX14264" fmla="*/ 1485523 w 2046803"/>
              <a:gd name="connsiteY14264" fmla="*/ 797464 h 2191719"/>
              <a:gd name="connsiteX14265" fmla="*/ 1485234 w 2046803"/>
              <a:gd name="connsiteY14265" fmla="*/ 797140 h 2191719"/>
              <a:gd name="connsiteX14266" fmla="*/ 1485234 w 2046803"/>
              <a:gd name="connsiteY14266" fmla="*/ 796815 h 2191719"/>
              <a:gd name="connsiteX14267" fmla="*/ 1484801 w 2046803"/>
              <a:gd name="connsiteY14267" fmla="*/ 796491 h 2191719"/>
              <a:gd name="connsiteX14268" fmla="*/ 1484801 w 2046803"/>
              <a:gd name="connsiteY14268" fmla="*/ 796167 h 2191719"/>
              <a:gd name="connsiteX14269" fmla="*/ 1484044 w 2046803"/>
              <a:gd name="connsiteY14269" fmla="*/ 795590 h 2191719"/>
              <a:gd name="connsiteX14270" fmla="*/ 1484044 w 2046803"/>
              <a:gd name="connsiteY14270" fmla="*/ 795266 h 2191719"/>
              <a:gd name="connsiteX14271" fmla="*/ 1483179 w 2046803"/>
              <a:gd name="connsiteY14271" fmla="*/ 794725 h 2191719"/>
              <a:gd name="connsiteX14272" fmla="*/ 1483179 w 2046803"/>
              <a:gd name="connsiteY14272" fmla="*/ 794401 h 2191719"/>
              <a:gd name="connsiteX14273" fmla="*/ 1482169 w 2046803"/>
              <a:gd name="connsiteY14273" fmla="*/ 793464 h 2191719"/>
              <a:gd name="connsiteX14274" fmla="*/ 1482025 w 2046803"/>
              <a:gd name="connsiteY14274" fmla="*/ 793139 h 2191719"/>
              <a:gd name="connsiteX14275" fmla="*/ 1481015 w 2046803"/>
              <a:gd name="connsiteY14275" fmla="*/ 792310 h 2191719"/>
              <a:gd name="connsiteX14276" fmla="*/ 1481015 w 2046803"/>
              <a:gd name="connsiteY14276" fmla="*/ 791986 h 2191719"/>
              <a:gd name="connsiteX14277" fmla="*/ 1475282 w 2046803"/>
              <a:gd name="connsiteY14277" fmla="*/ 787373 h 2191719"/>
              <a:gd name="connsiteX14278" fmla="*/ 1475282 w 2046803"/>
              <a:gd name="connsiteY14278" fmla="*/ 787085 h 2191719"/>
              <a:gd name="connsiteX14279" fmla="*/ 1474489 w 2046803"/>
              <a:gd name="connsiteY14279" fmla="*/ 786544 h 2191719"/>
              <a:gd name="connsiteX14280" fmla="*/ 1474597 w 2046803"/>
              <a:gd name="connsiteY14280" fmla="*/ 786220 h 2191719"/>
              <a:gd name="connsiteX14281" fmla="*/ 1472037 w 2046803"/>
              <a:gd name="connsiteY14281" fmla="*/ 784237 h 2191719"/>
              <a:gd name="connsiteX14282" fmla="*/ 1471712 w 2046803"/>
              <a:gd name="connsiteY14282" fmla="*/ 784237 h 2191719"/>
              <a:gd name="connsiteX14283" fmla="*/ 1470054 w 2046803"/>
              <a:gd name="connsiteY14283" fmla="*/ 782868 h 2191719"/>
              <a:gd name="connsiteX14284" fmla="*/ 1469909 w 2046803"/>
              <a:gd name="connsiteY14284" fmla="*/ 782543 h 2191719"/>
              <a:gd name="connsiteX14285" fmla="*/ 1469188 w 2046803"/>
              <a:gd name="connsiteY14285" fmla="*/ 782003 h 2191719"/>
              <a:gd name="connsiteX14286" fmla="*/ 1469188 w 2046803"/>
              <a:gd name="connsiteY14286" fmla="*/ 781606 h 2191719"/>
              <a:gd name="connsiteX14287" fmla="*/ 1468900 w 2046803"/>
              <a:gd name="connsiteY14287" fmla="*/ 781390 h 2191719"/>
              <a:gd name="connsiteX14288" fmla="*/ 1468792 w 2046803"/>
              <a:gd name="connsiteY14288" fmla="*/ 781066 h 2191719"/>
              <a:gd name="connsiteX14289" fmla="*/ 1468503 w 2046803"/>
              <a:gd name="connsiteY14289" fmla="*/ 780777 h 2191719"/>
              <a:gd name="connsiteX14290" fmla="*/ 1468503 w 2046803"/>
              <a:gd name="connsiteY14290" fmla="*/ 780453 h 2191719"/>
              <a:gd name="connsiteX14291" fmla="*/ 1468034 w 2046803"/>
              <a:gd name="connsiteY14291" fmla="*/ 780129 h 2191719"/>
              <a:gd name="connsiteX14292" fmla="*/ 1468034 w 2046803"/>
              <a:gd name="connsiteY14292" fmla="*/ 779480 h 2191719"/>
              <a:gd name="connsiteX14293" fmla="*/ 1467602 w 2046803"/>
              <a:gd name="connsiteY14293" fmla="*/ 779192 h 2191719"/>
              <a:gd name="connsiteX14294" fmla="*/ 1467530 w 2046803"/>
              <a:gd name="connsiteY14294" fmla="*/ 775407 h 2191719"/>
              <a:gd name="connsiteX14295" fmla="*/ 1467421 w 2046803"/>
              <a:gd name="connsiteY14295" fmla="*/ 775299 h 2191719"/>
              <a:gd name="connsiteX14296" fmla="*/ 1466989 w 2046803"/>
              <a:gd name="connsiteY14296" fmla="*/ 775299 h 2191719"/>
              <a:gd name="connsiteX14297" fmla="*/ 1466700 w 2046803"/>
              <a:gd name="connsiteY14297" fmla="*/ 774975 h 2191719"/>
              <a:gd name="connsiteX14298" fmla="*/ 1466231 w 2046803"/>
              <a:gd name="connsiteY14298" fmla="*/ 774975 h 2191719"/>
              <a:gd name="connsiteX14299" fmla="*/ 1466051 w 2046803"/>
              <a:gd name="connsiteY14299" fmla="*/ 774867 h 2191719"/>
              <a:gd name="connsiteX14300" fmla="*/ 1466051 w 2046803"/>
              <a:gd name="connsiteY14300" fmla="*/ 774579 h 2191719"/>
              <a:gd name="connsiteX14301" fmla="*/ 1465727 w 2046803"/>
              <a:gd name="connsiteY14301" fmla="*/ 774254 h 2191719"/>
              <a:gd name="connsiteX14302" fmla="*/ 1465618 w 2046803"/>
              <a:gd name="connsiteY14302" fmla="*/ 772993 h 2191719"/>
              <a:gd name="connsiteX14303" fmla="*/ 1465510 w 2046803"/>
              <a:gd name="connsiteY14303" fmla="*/ 772885 h 2191719"/>
              <a:gd name="connsiteX14304" fmla="*/ 1465294 w 2046803"/>
              <a:gd name="connsiteY14304" fmla="*/ 772993 h 2191719"/>
              <a:gd name="connsiteX14305" fmla="*/ 1465294 w 2046803"/>
              <a:gd name="connsiteY14305" fmla="*/ 773281 h 2191719"/>
              <a:gd name="connsiteX14306" fmla="*/ 1464825 w 2046803"/>
              <a:gd name="connsiteY14306" fmla="*/ 773822 h 2191719"/>
              <a:gd name="connsiteX14307" fmla="*/ 1464356 w 2046803"/>
              <a:gd name="connsiteY14307" fmla="*/ 773822 h 2191719"/>
              <a:gd name="connsiteX14308" fmla="*/ 1464176 w 2046803"/>
              <a:gd name="connsiteY14308" fmla="*/ 773605 h 2191719"/>
              <a:gd name="connsiteX14309" fmla="*/ 1464176 w 2046803"/>
              <a:gd name="connsiteY14309" fmla="*/ 773281 h 2191719"/>
              <a:gd name="connsiteX14310" fmla="*/ 1463635 w 2046803"/>
              <a:gd name="connsiteY14310" fmla="*/ 772885 h 2191719"/>
              <a:gd name="connsiteX14311" fmla="*/ 1462517 w 2046803"/>
              <a:gd name="connsiteY14311" fmla="*/ 772885 h 2191719"/>
              <a:gd name="connsiteX14312" fmla="*/ 1462193 w 2046803"/>
              <a:gd name="connsiteY14312" fmla="*/ 772596 h 2191719"/>
              <a:gd name="connsiteX14313" fmla="*/ 1461436 w 2046803"/>
              <a:gd name="connsiteY14313" fmla="*/ 772704 h 2191719"/>
              <a:gd name="connsiteX14314" fmla="*/ 1461039 w 2046803"/>
              <a:gd name="connsiteY14314" fmla="*/ 772380 h 2191719"/>
              <a:gd name="connsiteX14315" fmla="*/ 1460715 w 2046803"/>
              <a:gd name="connsiteY14315" fmla="*/ 772380 h 2191719"/>
              <a:gd name="connsiteX14316" fmla="*/ 1460282 w 2046803"/>
              <a:gd name="connsiteY14316" fmla="*/ 772056 h 2191719"/>
              <a:gd name="connsiteX14317" fmla="*/ 1459957 w 2046803"/>
              <a:gd name="connsiteY14317" fmla="*/ 772056 h 2191719"/>
              <a:gd name="connsiteX14318" fmla="*/ 1459777 w 2046803"/>
              <a:gd name="connsiteY14318" fmla="*/ 771948 h 2191719"/>
              <a:gd name="connsiteX14319" fmla="*/ 1459777 w 2046803"/>
              <a:gd name="connsiteY14319" fmla="*/ 771623 h 2191719"/>
              <a:gd name="connsiteX14320" fmla="*/ 1459380 w 2046803"/>
              <a:gd name="connsiteY14320" fmla="*/ 771299 h 2191719"/>
              <a:gd name="connsiteX14321" fmla="*/ 1460282 w 2046803"/>
              <a:gd name="connsiteY14321" fmla="*/ 770506 h 2191719"/>
              <a:gd name="connsiteX14322" fmla="*/ 1462049 w 2046803"/>
              <a:gd name="connsiteY14322" fmla="*/ 770506 h 2191719"/>
              <a:gd name="connsiteX14323" fmla="*/ 1462301 w 2046803"/>
              <a:gd name="connsiteY14323" fmla="*/ 770290 h 2191719"/>
              <a:gd name="connsiteX14324" fmla="*/ 1462049 w 2046803"/>
              <a:gd name="connsiteY14324" fmla="*/ 770182 h 2191719"/>
              <a:gd name="connsiteX14325" fmla="*/ 1461760 w 2046803"/>
              <a:gd name="connsiteY14325" fmla="*/ 770182 h 2191719"/>
              <a:gd name="connsiteX14326" fmla="*/ 1461364 w 2046803"/>
              <a:gd name="connsiteY14326" fmla="*/ 769857 h 2191719"/>
              <a:gd name="connsiteX14327" fmla="*/ 1460282 w 2046803"/>
              <a:gd name="connsiteY14327" fmla="*/ 769857 h 2191719"/>
              <a:gd name="connsiteX14328" fmla="*/ 1459849 w 2046803"/>
              <a:gd name="connsiteY14328" fmla="*/ 769533 h 2191719"/>
              <a:gd name="connsiteX14329" fmla="*/ 1458731 w 2046803"/>
              <a:gd name="connsiteY14329" fmla="*/ 769641 h 2191719"/>
              <a:gd name="connsiteX14330" fmla="*/ 1458623 w 2046803"/>
              <a:gd name="connsiteY14330" fmla="*/ 769749 h 2191719"/>
              <a:gd name="connsiteX14331" fmla="*/ 1458623 w 2046803"/>
              <a:gd name="connsiteY14331" fmla="*/ 770073 h 2191719"/>
              <a:gd name="connsiteX14332" fmla="*/ 1459380 w 2046803"/>
              <a:gd name="connsiteY14332" fmla="*/ 770686 h 2191719"/>
              <a:gd name="connsiteX14333" fmla="*/ 1458840 w 2046803"/>
              <a:gd name="connsiteY14333" fmla="*/ 771083 h 2191719"/>
              <a:gd name="connsiteX14334" fmla="*/ 1458407 w 2046803"/>
              <a:gd name="connsiteY14334" fmla="*/ 771083 h 2191719"/>
              <a:gd name="connsiteX14335" fmla="*/ 1458082 w 2046803"/>
              <a:gd name="connsiteY14335" fmla="*/ 770866 h 2191719"/>
              <a:gd name="connsiteX14336" fmla="*/ 1455450 w 2046803"/>
              <a:gd name="connsiteY14336" fmla="*/ 770866 h 2191719"/>
              <a:gd name="connsiteX14337" fmla="*/ 1454549 w 2046803"/>
              <a:gd name="connsiteY14337" fmla="*/ 770182 h 2191719"/>
              <a:gd name="connsiteX14338" fmla="*/ 1454549 w 2046803"/>
              <a:gd name="connsiteY14338" fmla="*/ 769533 h 2191719"/>
              <a:gd name="connsiteX14339" fmla="*/ 1454008 w 2046803"/>
              <a:gd name="connsiteY14339" fmla="*/ 769100 h 2191719"/>
              <a:gd name="connsiteX14340" fmla="*/ 1453142 w 2046803"/>
              <a:gd name="connsiteY14340" fmla="*/ 769100 h 2191719"/>
              <a:gd name="connsiteX14341" fmla="*/ 1453070 w 2046803"/>
              <a:gd name="connsiteY14341" fmla="*/ 769209 h 2191719"/>
              <a:gd name="connsiteX14342" fmla="*/ 1453070 w 2046803"/>
              <a:gd name="connsiteY14342" fmla="*/ 769965 h 2191719"/>
              <a:gd name="connsiteX14343" fmla="*/ 1453250 w 2046803"/>
              <a:gd name="connsiteY14343" fmla="*/ 770073 h 2191719"/>
              <a:gd name="connsiteX14344" fmla="*/ 1453575 w 2046803"/>
              <a:gd name="connsiteY14344" fmla="*/ 770073 h 2191719"/>
              <a:gd name="connsiteX14345" fmla="*/ 1453791 w 2046803"/>
              <a:gd name="connsiteY14345" fmla="*/ 770182 h 2191719"/>
              <a:gd name="connsiteX14346" fmla="*/ 1453791 w 2046803"/>
              <a:gd name="connsiteY14346" fmla="*/ 770794 h 2191719"/>
              <a:gd name="connsiteX14347" fmla="*/ 1453250 w 2046803"/>
              <a:gd name="connsiteY14347" fmla="*/ 771299 h 2191719"/>
              <a:gd name="connsiteX14348" fmla="*/ 1452493 w 2046803"/>
              <a:gd name="connsiteY14348" fmla="*/ 771299 h 2191719"/>
              <a:gd name="connsiteX14349" fmla="*/ 1452097 w 2046803"/>
              <a:gd name="connsiteY14349" fmla="*/ 770974 h 2191719"/>
              <a:gd name="connsiteX14350" fmla="*/ 1450294 w 2046803"/>
              <a:gd name="connsiteY14350" fmla="*/ 770974 h 2191719"/>
              <a:gd name="connsiteX14351" fmla="*/ 1449861 w 2046803"/>
              <a:gd name="connsiteY14351" fmla="*/ 771299 h 2191719"/>
              <a:gd name="connsiteX14352" fmla="*/ 1449573 w 2046803"/>
              <a:gd name="connsiteY14352" fmla="*/ 771407 h 2191719"/>
              <a:gd name="connsiteX14353" fmla="*/ 1449176 w 2046803"/>
              <a:gd name="connsiteY14353" fmla="*/ 771731 h 2191719"/>
              <a:gd name="connsiteX14354" fmla="*/ 1448851 w 2046803"/>
              <a:gd name="connsiteY14354" fmla="*/ 771407 h 2191719"/>
              <a:gd name="connsiteX14355" fmla="*/ 1448094 w 2046803"/>
              <a:gd name="connsiteY14355" fmla="*/ 772056 h 2191719"/>
              <a:gd name="connsiteX14356" fmla="*/ 1447661 w 2046803"/>
              <a:gd name="connsiteY14356" fmla="*/ 772056 h 2191719"/>
              <a:gd name="connsiteX14357" fmla="*/ 1447337 w 2046803"/>
              <a:gd name="connsiteY14357" fmla="*/ 772380 h 2191719"/>
              <a:gd name="connsiteX14358" fmla="*/ 1446616 w 2046803"/>
              <a:gd name="connsiteY14358" fmla="*/ 772380 h 2191719"/>
              <a:gd name="connsiteX14359" fmla="*/ 1446255 w 2046803"/>
              <a:gd name="connsiteY14359" fmla="*/ 772092 h 2191719"/>
              <a:gd name="connsiteX14360" fmla="*/ 1446147 w 2046803"/>
              <a:gd name="connsiteY14360" fmla="*/ 772200 h 2191719"/>
              <a:gd name="connsiteX14361" fmla="*/ 1446147 w 2046803"/>
              <a:gd name="connsiteY14361" fmla="*/ 772524 h 2191719"/>
              <a:gd name="connsiteX14362" fmla="*/ 1445931 w 2046803"/>
              <a:gd name="connsiteY14362" fmla="*/ 772632 h 2191719"/>
              <a:gd name="connsiteX14363" fmla="*/ 1445173 w 2046803"/>
              <a:gd name="connsiteY14363" fmla="*/ 772740 h 2191719"/>
              <a:gd name="connsiteX14364" fmla="*/ 1444741 w 2046803"/>
              <a:gd name="connsiteY14364" fmla="*/ 773029 h 2191719"/>
              <a:gd name="connsiteX14365" fmla="*/ 1444416 w 2046803"/>
              <a:gd name="connsiteY14365" fmla="*/ 772740 h 2191719"/>
              <a:gd name="connsiteX14366" fmla="*/ 1444272 w 2046803"/>
              <a:gd name="connsiteY14366" fmla="*/ 772813 h 2191719"/>
              <a:gd name="connsiteX14367" fmla="*/ 1444272 w 2046803"/>
              <a:gd name="connsiteY14367" fmla="*/ 773137 h 2191719"/>
              <a:gd name="connsiteX14368" fmla="*/ 1443371 w 2046803"/>
              <a:gd name="connsiteY14368" fmla="*/ 773966 h 2191719"/>
              <a:gd name="connsiteX14369" fmla="*/ 1442974 w 2046803"/>
              <a:gd name="connsiteY14369" fmla="*/ 773966 h 2191719"/>
              <a:gd name="connsiteX14370" fmla="*/ 1442649 w 2046803"/>
              <a:gd name="connsiteY14370" fmla="*/ 774290 h 2191719"/>
              <a:gd name="connsiteX14371" fmla="*/ 1442217 w 2046803"/>
              <a:gd name="connsiteY14371" fmla="*/ 774290 h 2191719"/>
              <a:gd name="connsiteX14372" fmla="*/ 1441892 w 2046803"/>
              <a:gd name="connsiteY14372" fmla="*/ 774651 h 2191719"/>
              <a:gd name="connsiteX14373" fmla="*/ 1441496 w 2046803"/>
              <a:gd name="connsiteY14373" fmla="*/ 774651 h 2191719"/>
              <a:gd name="connsiteX14374" fmla="*/ 1440774 w 2046803"/>
              <a:gd name="connsiteY14374" fmla="*/ 775227 h 2191719"/>
              <a:gd name="connsiteX14375" fmla="*/ 1440450 w 2046803"/>
              <a:gd name="connsiteY14375" fmla="*/ 775227 h 2191719"/>
              <a:gd name="connsiteX14376" fmla="*/ 1440017 w 2046803"/>
              <a:gd name="connsiteY14376" fmla="*/ 775552 h 2191719"/>
              <a:gd name="connsiteX14377" fmla="*/ 1439260 w 2046803"/>
              <a:gd name="connsiteY14377" fmla="*/ 775552 h 2191719"/>
              <a:gd name="connsiteX14378" fmla="*/ 1438755 w 2046803"/>
              <a:gd name="connsiteY14378" fmla="*/ 776092 h 2191719"/>
              <a:gd name="connsiteX14379" fmla="*/ 1438755 w 2046803"/>
              <a:gd name="connsiteY14379" fmla="*/ 776417 h 2191719"/>
              <a:gd name="connsiteX14380" fmla="*/ 1438575 w 2046803"/>
              <a:gd name="connsiteY14380" fmla="*/ 776525 h 2191719"/>
              <a:gd name="connsiteX14381" fmla="*/ 1437818 w 2046803"/>
              <a:gd name="connsiteY14381" fmla="*/ 776633 h 2191719"/>
              <a:gd name="connsiteX14382" fmla="*/ 1437493 w 2046803"/>
              <a:gd name="connsiteY14382" fmla="*/ 776921 h 2191719"/>
              <a:gd name="connsiteX14383" fmla="*/ 1436736 w 2046803"/>
              <a:gd name="connsiteY14383" fmla="*/ 776921 h 2191719"/>
              <a:gd name="connsiteX14384" fmla="*/ 1435979 w 2046803"/>
              <a:gd name="connsiteY14384" fmla="*/ 777534 h 2191719"/>
              <a:gd name="connsiteX14385" fmla="*/ 1435294 w 2046803"/>
              <a:gd name="connsiteY14385" fmla="*/ 777534 h 2191719"/>
              <a:gd name="connsiteX14386" fmla="*/ 1434969 w 2046803"/>
              <a:gd name="connsiteY14386" fmla="*/ 777894 h 2191719"/>
              <a:gd name="connsiteX14387" fmla="*/ 1434536 w 2046803"/>
              <a:gd name="connsiteY14387" fmla="*/ 777894 h 2191719"/>
              <a:gd name="connsiteX14388" fmla="*/ 1434212 w 2046803"/>
              <a:gd name="connsiteY14388" fmla="*/ 778183 h 2191719"/>
              <a:gd name="connsiteX14389" fmla="*/ 1433382 w 2046803"/>
              <a:gd name="connsiteY14389" fmla="*/ 778183 h 2191719"/>
              <a:gd name="connsiteX14390" fmla="*/ 1433058 w 2046803"/>
              <a:gd name="connsiteY14390" fmla="*/ 778507 h 2191719"/>
              <a:gd name="connsiteX14391" fmla="*/ 1429705 w 2046803"/>
              <a:gd name="connsiteY14391" fmla="*/ 778615 h 2191719"/>
              <a:gd name="connsiteX14392" fmla="*/ 1429380 w 2046803"/>
              <a:gd name="connsiteY14392" fmla="*/ 778939 h 2191719"/>
              <a:gd name="connsiteX14393" fmla="*/ 1428947 w 2046803"/>
              <a:gd name="connsiteY14393" fmla="*/ 778939 h 2191719"/>
              <a:gd name="connsiteX14394" fmla="*/ 1428623 w 2046803"/>
              <a:gd name="connsiteY14394" fmla="*/ 779228 h 2191719"/>
              <a:gd name="connsiteX14395" fmla="*/ 1428298 w 2046803"/>
              <a:gd name="connsiteY14395" fmla="*/ 779228 h 2191719"/>
              <a:gd name="connsiteX14396" fmla="*/ 1427902 w 2046803"/>
              <a:gd name="connsiteY14396" fmla="*/ 779660 h 2191719"/>
              <a:gd name="connsiteX14397" fmla="*/ 1427469 w 2046803"/>
              <a:gd name="connsiteY14397" fmla="*/ 779660 h 2191719"/>
              <a:gd name="connsiteX14398" fmla="*/ 1427144 w 2046803"/>
              <a:gd name="connsiteY14398" fmla="*/ 779985 h 2191719"/>
              <a:gd name="connsiteX14399" fmla="*/ 1426748 w 2046803"/>
              <a:gd name="connsiteY14399" fmla="*/ 779985 h 2191719"/>
              <a:gd name="connsiteX14400" fmla="*/ 1426423 w 2046803"/>
              <a:gd name="connsiteY14400" fmla="*/ 780309 h 2191719"/>
              <a:gd name="connsiteX14401" fmla="*/ 1424945 w 2046803"/>
              <a:gd name="connsiteY14401" fmla="*/ 780309 h 2191719"/>
              <a:gd name="connsiteX14402" fmla="*/ 1424620 w 2046803"/>
              <a:gd name="connsiteY14402" fmla="*/ 780633 h 2191719"/>
              <a:gd name="connsiteX14403" fmla="*/ 1424188 w 2046803"/>
              <a:gd name="connsiteY14403" fmla="*/ 780633 h 2191719"/>
              <a:gd name="connsiteX14404" fmla="*/ 1423791 w 2046803"/>
              <a:gd name="connsiteY14404" fmla="*/ 780309 h 2191719"/>
              <a:gd name="connsiteX14405" fmla="*/ 1423719 w 2046803"/>
              <a:gd name="connsiteY14405" fmla="*/ 780525 h 2191719"/>
              <a:gd name="connsiteX14406" fmla="*/ 1423719 w 2046803"/>
              <a:gd name="connsiteY14406" fmla="*/ 780850 h 2191719"/>
              <a:gd name="connsiteX14407" fmla="*/ 1423142 w 2046803"/>
              <a:gd name="connsiteY14407" fmla="*/ 781210 h 2191719"/>
              <a:gd name="connsiteX14408" fmla="*/ 1422313 w 2046803"/>
              <a:gd name="connsiteY14408" fmla="*/ 781210 h 2191719"/>
              <a:gd name="connsiteX14409" fmla="*/ 1421988 w 2046803"/>
              <a:gd name="connsiteY14409" fmla="*/ 781534 h 2191719"/>
              <a:gd name="connsiteX14410" fmla="*/ 1419031 w 2046803"/>
              <a:gd name="connsiteY14410" fmla="*/ 781642 h 2191719"/>
              <a:gd name="connsiteX14411" fmla="*/ 1418635 w 2046803"/>
              <a:gd name="connsiteY14411" fmla="*/ 781318 h 2191719"/>
              <a:gd name="connsiteX14412" fmla="*/ 1417914 w 2046803"/>
              <a:gd name="connsiteY14412" fmla="*/ 781318 h 2191719"/>
              <a:gd name="connsiteX14413" fmla="*/ 1417589 w 2046803"/>
              <a:gd name="connsiteY14413" fmla="*/ 781102 h 2191719"/>
              <a:gd name="connsiteX14414" fmla="*/ 1417156 w 2046803"/>
              <a:gd name="connsiteY14414" fmla="*/ 781102 h 2191719"/>
              <a:gd name="connsiteX14415" fmla="*/ 1417048 w 2046803"/>
              <a:gd name="connsiteY14415" fmla="*/ 781066 h 2191719"/>
              <a:gd name="connsiteX14416" fmla="*/ 1417048 w 2046803"/>
              <a:gd name="connsiteY14416" fmla="*/ 780958 h 2191719"/>
              <a:gd name="connsiteX14417" fmla="*/ 1416904 w 2046803"/>
              <a:gd name="connsiteY14417" fmla="*/ 780813 h 2191719"/>
              <a:gd name="connsiteX14418" fmla="*/ 1414236 w 2046803"/>
              <a:gd name="connsiteY14418" fmla="*/ 780813 h 2191719"/>
              <a:gd name="connsiteX14419" fmla="*/ 1413839 w 2046803"/>
              <a:gd name="connsiteY14419" fmla="*/ 780489 h 2191719"/>
              <a:gd name="connsiteX14420" fmla="*/ 1413514 w 2046803"/>
              <a:gd name="connsiteY14420" fmla="*/ 780813 h 2191719"/>
              <a:gd name="connsiteX14421" fmla="*/ 1412793 w 2046803"/>
              <a:gd name="connsiteY14421" fmla="*/ 780813 h 2191719"/>
              <a:gd name="connsiteX14422" fmla="*/ 1412361 w 2046803"/>
              <a:gd name="connsiteY14422" fmla="*/ 781210 h 2191719"/>
              <a:gd name="connsiteX14423" fmla="*/ 1411315 w 2046803"/>
              <a:gd name="connsiteY14423" fmla="*/ 781210 h 2191719"/>
              <a:gd name="connsiteX14424" fmla="*/ 1410918 w 2046803"/>
              <a:gd name="connsiteY14424" fmla="*/ 781498 h 2191719"/>
              <a:gd name="connsiteX14425" fmla="*/ 1409837 w 2046803"/>
              <a:gd name="connsiteY14425" fmla="*/ 781498 h 2191719"/>
              <a:gd name="connsiteX14426" fmla="*/ 1409404 w 2046803"/>
              <a:gd name="connsiteY14426" fmla="*/ 781823 h 2191719"/>
              <a:gd name="connsiteX14427" fmla="*/ 1408683 w 2046803"/>
              <a:gd name="connsiteY14427" fmla="*/ 781823 h 2191719"/>
              <a:gd name="connsiteX14428" fmla="*/ 1408358 w 2046803"/>
              <a:gd name="connsiteY14428" fmla="*/ 782147 h 2191719"/>
              <a:gd name="connsiteX14429" fmla="*/ 1407637 w 2046803"/>
              <a:gd name="connsiteY14429" fmla="*/ 782147 h 2191719"/>
              <a:gd name="connsiteX14430" fmla="*/ 1407204 w 2046803"/>
              <a:gd name="connsiteY14430" fmla="*/ 782471 h 2191719"/>
              <a:gd name="connsiteX14431" fmla="*/ 1406880 w 2046803"/>
              <a:gd name="connsiteY14431" fmla="*/ 782579 h 2191719"/>
              <a:gd name="connsiteX14432" fmla="*/ 1406447 w 2046803"/>
              <a:gd name="connsiteY14432" fmla="*/ 782904 h 2191719"/>
              <a:gd name="connsiteX14433" fmla="*/ 1405762 w 2046803"/>
              <a:gd name="connsiteY14433" fmla="*/ 782904 h 2191719"/>
              <a:gd name="connsiteX14434" fmla="*/ 1405437 w 2046803"/>
              <a:gd name="connsiteY14434" fmla="*/ 783228 h 2191719"/>
              <a:gd name="connsiteX14435" fmla="*/ 1404248 w 2046803"/>
              <a:gd name="connsiteY14435" fmla="*/ 783228 h 2191719"/>
              <a:gd name="connsiteX14436" fmla="*/ 1403923 w 2046803"/>
              <a:gd name="connsiteY14436" fmla="*/ 783517 h 2191719"/>
              <a:gd name="connsiteX14437" fmla="*/ 1401723 w 2046803"/>
              <a:gd name="connsiteY14437" fmla="*/ 783517 h 2191719"/>
              <a:gd name="connsiteX14438" fmla="*/ 1401291 w 2046803"/>
              <a:gd name="connsiteY14438" fmla="*/ 783841 h 2191719"/>
              <a:gd name="connsiteX14439" fmla="*/ 1399524 w 2046803"/>
              <a:gd name="connsiteY14439" fmla="*/ 783949 h 2191719"/>
              <a:gd name="connsiteX14440" fmla="*/ 1399091 w 2046803"/>
              <a:gd name="connsiteY14440" fmla="*/ 784273 h 2191719"/>
              <a:gd name="connsiteX14441" fmla="*/ 1398046 w 2046803"/>
              <a:gd name="connsiteY14441" fmla="*/ 784273 h 2191719"/>
              <a:gd name="connsiteX14442" fmla="*/ 1397649 w 2046803"/>
              <a:gd name="connsiteY14442" fmla="*/ 783949 h 2191719"/>
              <a:gd name="connsiteX14443" fmla="*/ 1397324 w 2046803"/>
              <a:gd name="connsiteY14443" fmla="*/ 783949 h 2191719"/>
              <a:gd name="connsiteX14444" fmla="*/ 1396567 w 2046803"/>
              <a:gd name="connsiteY14444" fmla="*/ 783408 h 2191719"/>
              <a:gd name="connsiteX14445" fmla="*/ 1396134 w 2046803"/>
              <a:gd name="connsiteY14445" fmla="*/ 783408 h 2191719"/>
              <a:gd name="connsiteX14446" fmla="*/ 1395738 w 2046803"/>
              <a:gd name="connsiteY14446" fmla="*/ 783120 h 2191719"/>
              <a:gd name="connsiteX14447" fmla="*/ 1395413 w 2046803"/>
              <a:gd name="connsiteY14447" fmla="*/ 783120 h 2191719"/>
              <a:gd name="connsiteX14448" fmla="*/ 1394981 w 2046803"/>
              <a:gd name="connsiteY14448" fmla="*/ 782796 h 2191719"/>
              <a:gd name="connsiteX14449" fmla="*/ 1394692 w 2046803"/>
              <a:gd name="connsiteY14449" fmla="*/ 782796 h 2191719"/>
              <a:gd name="connsiteX14450" fmla="*/ 1394476 w 2046803"/>
              <a:gd name="connsiteY14450" fmla="*/ 782688 h 2191719"/>
              <a:gd name="connsiteX14451" fmla="*/ 1394476 w 2046803"/>
              <a:gd name="connsiteY14451" fmla="*/ 782255 h 2191719"/>
              <a:gd name="connsiteX14452" fmla="*/ 1391844 w 2046803"/>
              <a:gd name="connsiteY14452" fmla="*/ 780165 h 2191719"/>
              <a:gd name="connsiteX14453" fmla="*/ 1391844 w 2046803"/>
              <a:gd name="connsiteY14453" fmla="*/ 779840 h 2191719"/>
              <a:gd name="connsiteX14454" fmla="*/ 1390654 w 2046803"/>
              <a:gd name="connsiteY14454" fmla="*/ 779048 h 2191719"/>
              <a:gd name="connsiteX14455" fmla="*/ 1390654 w 2046803"/>
              <a:gd name="connsiteY14455" fmla="*/ 778723 h 2191719"/>
              <a:gd name="connsiteX14456" fmla="*/ 1390149 w 2046803"/>
              <a:gd name="connsiteY14456" fmla="*/ 778183 h 2191719"/>
              <a:gd name="connsiteX14457" fmla="*/ 1389716 w 2046803"/>
              <a:gd name="connsiteY14457" fmla="*/ 778183 h 2191719"/>
              <a:gd name="connsiteX14458" fmla="*/ 1388995 w 2046803"/>
              <a:gd name="connsiteY14458" fmla="*/ 777642 h 2191719"/>
              <a:gd name="connsiteX14459" fmla="*/ 1388670 w 2046803"/>
              <a:gd name="connsiteY14459" fmla="*/ 777642 h 2191719"/>
              <a:gd name="connsiteX14460" fmla="*/ 1388238 w 2046803"/>
              <a:gd name="connsiteY14460" fmla="*/ 777318 h 2191719"/>
              <a:gd name="connsiteX14461" fmla="*/ 1387805 w 2046803"/>
              <a:gd name="connsiteY14461" fmla="*/ 777318 h 2191719"/>
              <a:gd name="connsiteX14462" fmla="*/ 1387517 w 2046803"/>
              <a:gd name="connsiteY14462" fmla="*/ 776993 h 2191719"/>
              <a:gd name="connsiteX14463" fmla="*/ 1387084 w 2046803"/>
              <a:gd name="connsiteY14463" fmla="*/ 776993 h 2191719"/>
              <a:gd name="connsiteX14464" fmla="*/ 1386759 w 2046803"/>
              <a:gd name="connsiteY14464" fmla="*/ 776705 h 2191719"/>
              <a:gd name="connsiteX14465" fmla="*/ 1385605 w 2046803"/>
              <a:gd name="connsiteY14465" fmla="*/ 776705 h 2191719"/>
              <a:gd name="connsiteX14466" fmla="*/ 1385281 w 2046803"/>
              <a:gd name="connsiteY14466" fmla="*/ 776381 h 2191719"/>
              <a:gd name="connsiteX14467" fmla="*/ 1384127 w 2046803"/>
              <a:gd name="connsiteY14467" fmla="*/ 776381 h 2191719"/>
              <a:gd name="connsiteX14468" fmla="*/ 1383694 w 2046803"/>
              <a:gd name="connsiteY14468" fmla="*/ 776164 h 2191719"/>
              <a:gd name="connsiteX14469" fmla="*/ 1380449 w 2046803"/>
              <a:gd name="connsiteY14469" fmla="*/ 776164 h 2191719"/>
              <a:gd name="connsiteX14470" fmla="*/ 1380016 w 2046803"/>
              <a:gd name="connsiteY14470" fmla="*/ 776489 h 2191719"/>
              <a:gd name="connsiteX14471" fmla="*/ 1379295 w 2046803"/>
              <a:gd name="connsiteY14471" fmla="*/ 776489 h 2191719"/>
              <a:gd name="connsiteX14472" fmla="*/ 1378971 w 2046803"/>
              <a:gd name="connsiteY14472" fmla="*/ 776813 h 2191719"/>
              <a:gd name="connsiteX14473" fmla="*/ 1378214 w 2046803"/>
              <a:gd name="connsiteY14473" fmla="*/ 776885 h 2191719"/>
              <a:gd name="connsiteX14474" fmla="*/ 1377781 w 2046803"/>
              <a:gd name="connsiteY14474" fmla="*/ 777209 h 2191719"/>
              <a:gd name="connsiteX14475" fmla="*/ 1376771 w 2046803"/>
              <a:gd name="connsiteY14475" fmla="*/ 777209 h 2191719"/>
              <a:gd name="connsiteX14476" fmla="*/ 1376339 w 2046803"/>
              <a:gd name="connsiteY14476" fmla="*/ 777534 h 2191719"/>
              <a:gd name="connsiteX14477" fmla="*/ 1376014 w 2046803"/>
              <a:gd name="connsiteY14477" fmla="*/ 777534 h 2191719"/>
              <a:gd name="connsiteX14478" fmla="*/ 1375581 w 2046803"/>
              <a:gd name="connsiteY14478" fmla="*/ 777858 h 2191719"/>
              <a:gd name="connsiteX14479" fmla="*/ 1375257 w 2046803"/>
              <a:gd name="connsiteY14479" fmla="*/ 777858 h 2191719"/>
              <a:gd name="connsiteX14480" fmla="*/ 1374860 w 2046803"/>
              <a:gd name="connsiteY14480" fmla="*/ 778183 h 2191719"/>
              <a:gd name="connsiteX14481" fmla="*/ 1374572 w 2046803"/>
              <a:gd name="connsiteY14481" fmla="*/ 778183 h 2191719"/>
              <a:gd name="connsiteX14482" fmla="*/ 1374139 w 2046803"/>
              <a:gd name="connsiteY14482" fmla="*/ 778507 h 2191719"/>
              <a:gd name="connsiteX14483" fmla="*/ 1373814 w 2046803"/>
              <a:gd name="connsiteY14483" fmla="*/ 778507 h 2191719"/>
              <a:gd name="connsiteX14484" fmla="*/ 1373057 w 2046803"/>
              <a:gd name="connsiteY14484" fmla="*/ 779156 h 2191719"/>
              <a:gd name="connsiteX14485" fmla="*/ 1372300 w 2046803"/>
              <a:gd name="connsiteY14485" fmla="*/ 779228 h 2191719"/>
              <a:gd name="connsiteX14486" fmla="*/ 1371903 w 2046803"/>
              <a:gd name="connsiteY14486" fmla="*/ 779516 h 2191719"/>
              <a:gd name="connsiteX14487" fmla="*/ 1371579 w 2046803"/>
              <a:gd name="connsiteY14487" fmla="*/ 779516 h 2191719"/>
              <a:gd name="connsiteX14488" fmla="*/ 1370858 w 2046803"/>
              <a:gd name="connsiteY14488" fmla="*/ 780165 h 2191719"/>
              <a:gd name="connsiteX14489" fmla="*/ 1370533 w 2046803"/>
              <a:gd name="connsiteY14489" fmla="*/ 780165 h 2191719"/>
              <a:gd name="connsiteX14490" fmla="*/ 1369884 w 2046803"/>
              <a:gd name="connsiteY14490" fmla="*/ 780597 h 2191719"/>
              <a:gd name="connsiteX14491" fmla="*/ 1369884 w 2046803"/>
              <a:gd name="connsiteY14491" fmla="*/ 781534 h 2191719"/>
              <a:gd name="connsiteX14492" fmla="*/ 1369596 w 2046803"/>
              <a:gd name="connsiteY14492" fmla="*/ 781859 h 2191719"/>
              <a:gd name="connsiteX14493" fmla="*/ 1369596 w 2046803"/>
              <a:gd name="connsiteY14493" fmla="*/ 782147 h 2191719"/>
              <a:gd name="connsiteX14494" fmla="*/ 1369271 w 2046803"/>
              <a:gd name="connsiteY14494" fmla="*/ 782471 h 2191719"/>
              <a:gd name="connsiteX14495" fmla="*/ 1369271 w 2046803"/>
              <a:gd name="connsiteY14495" fmla="*/ 782796 h 2191719"/>
              <a:gd name="connsiteX14496" fmla="*/ 1368838 w 2046803"/>
              <a:gd name="connsiteY14496" fmla="*/ 783120 h 2191719"/>
              <a:gd name="connsiteX14497" fmla="*/ 1368838 w 2046803"/>
              <a:gd name="connsiteY14497" fmla="*/ 783408 h 2191719"/>
              <a:gd name="connsiteX14498" fmla="*/ 1368081 w 2046803"/>
              <a:gd name="connsiteY14498" fmla="*/ 784057 h 2191719"/>
              <a:gd name="connsiteX14499" fmla="*/ 1368081 w 2046803"/>
              <a:gd name="connsiteY14499" fmla="*/ 784381 h 2191719"/>
              <a:gd name="connsiteX14500" fmla="*/ 1367072 w 2046803"/>
              <a:gd name="connsiteY14500" fmla="*/ 785319 h 2191719"/>
              <a:gd name="connsiteX14501" fmla="*/ 1367072 w 2046803"/>
              <a:gd name="connsiteY14501" fmla="*/ 785643 h 2191719"/>
              <a:gd name="connsiteX14502" fmla="*/ 1366531 w 2046803"/>
              <a:gd name="connsiteY14502" fmla="*/ 786147 h 2191719"/>
              <a:gd name="connsiteX14503" fmla="*/ 1366098 w 2046803"/>
              <a:gd name="connsiteY14503" fmla="*/ 786147 h 2191719"/>
              <a:gd name="connsiteX14504" fmla="*/ 1365377 w 2046803"/>
              <a:gd name="connsiteY14504" fmla="*/ 786796 h 2191719"/>
              <a:gd name="connsiteX14505" fmla="*/ 1363898 w 2046803"/>
              <a:gd name="connsiteY14505" fmla="*/ 786796 h 2191719"/>
              <a:gd name="connsiteX14506" fmla="*/ 1363574 w 2046803"/>
              <a:gd name="connsiteY14506" fmla="*/ 786472 h 2191719"/>
              <a:gd name="connsiteX14507" fmla="*/ 1362420 w 2046803"/>
              <a:gd name="connsiteY14507" fmla="*/ 786580 h 2191719"/>
              <a:gd name="connsiteX14508" fmla="*/ 1362096 w 2046803"/>
              <a:gd name="connsiteY14508" fmla="*/ 786256 h 2191719"/>
              <a:gd name="connsiteX14509" fmla="*/ 1360509 w 2046803"/>
              <a:gd name="connsiteY14509" fmla="*/ 786256 h 2191719"/>
              <a:gd name="connsiteX14510" fmla="*/ 1360184 w 2046803"/>
              <a:gd name="connsiteY14510" fmla="*/ 785931 h 2191719"/>
              <a:gd name="connsiteX14511" fmla="*/ 1358742 w 2046803"/>
              <a:gd name="connsiteY14511" fmla="*/ 785931 h 2191719"/>
              <a:gd name="connsiteX14512" fmla="*/ 1358309 w 2046803"/>
              <a:gd name="connsiteY14512" fmla="*/ 785607 h 2191719"/>
              <a:gd name="connsiteX14513" fmla="*/ 1356110 w 2046803"/>
              <a:gd name="connsiteY14513" fmla="*/ 785715 h 2191719"/>
              <a:gd name="connsiteX14514" fmla="*/ 1355785 w 2046803"/>
              <a:gd name="connsiteY14514" fmla="*/ 786039 h 2191719"/>
              <a:gd name="connsiteX14515" fmla="*/ 1355028 w 2046803"/>
              <a:gd name="connsiteY14515" fmla="*/ 786039 h 2191719"/>
              <a:gd name="connsiteX14516" fmla="*/ 1354595 w 2046803"/>
              <a:gd name="connsiteY14516" fmla="*/ 786364 h 2191719"/>
              <a:gd name="connsiteX14517" fmla="*/ 1353910 w 2046803"/>
              <a:gd name="connsiteY14517" fmla="*/ 786364 h 2191719"/>
              <a:gd name="connsiteX14518" fmla="*/ 1353153 w 2046803"/>
              <a:gd name="connsiteY14518" fmla="*/ 787012 h 2191719"/>
              <a:gd name="connsiteX14519" fmla="*/ 1352396 w 2046803"/>
              <a:gd name="connsiteY14519" fmla="*/ 787012 h 2191719"/>
              <a:gd name="connsiteX14520" fmla="*/ 1351675 w 2046803"/>
              <a:gd name="connsiteY14520" fmla="*/ 787625 h 2191719"/>
              <a:gd name="connsiteX14521" fmla="*/ 1351350 w 2046803"/>
              <a:gd name="connsiteY14521" fmla="*/ 787625 h 2191719"/>
              <a:gd name="connsiteX14522" fmla="*/ 1350918 w 2046803"/>
              <a:gd name="connsiteY14522" fmla="*/ 787949 h 2191719"/>
              <a:gd name="connsiteX14523" fmla="*/ 1350593 w 2046803"/>
              <a:gd name="connsiteY14523" fmla="*/ 787949 h 2191719"/>
              <a:gd name="connsiteX14524" fmla="*/ 1350196 w 2046803"/>
              <a:gd name="connsiteY14524" fmla="*/ 788274 h 2191719"/>
              <a:gd name="connsiteX14525" fmla="*/ 1349872 w 2046803"/>
              <a:gd name="connsiteY14525" fmla="*/ 788274 h 2191719"/>
              <a:gd name="connsiteX14526" fmla="*/ 1349439 w 2046803"/>
              <a:gd name="connsiteY14526" fmla="*/ 788562 h 2191719"/>
              <a:gd name="connsiteX14527" fmla="*/ 1349151 w 2046803"/>
              <a:gd name="connsiteY14527" fmla="*/ 788562 h 2191719"/>
              <a:gd name="connsiteX14528" fmla="*/ 1348718 w 2046803"/>
              <a:gd name="connsiteY14528" fmla="*/ 788923 h 2191719"/>
              <a:gd name="connsiteX14529" fmla="*/ 1348393 w 2046803"/>
              <a:gd name="connsiteY14529" fmla="*/ 788995 h 2191719"/>
              <a:gd name="connsiteX14530" fmla="*/ 1347961 w 2046803"/>
              <a:gd name="connsiteY14530" fmla="*/ 789319 h 2191719"/>
              <a:gd name="connsiteX14531" fmla="*/ 1347636 w 2046803"/>
              <a:gd name="connsiteY14531" fmla="*/ 789319 h 2191719"/>
              <a:gd name="connsiteX14532" fmla="*/ 1347131 w 2046803"/>
              <a:gd name="connsiteY14532" fmla="*/ 789715 h 2191719"/>
              <a:gd name="connsiteX14533" fmla="*/ 1346302 w 2046803"/>
              <a:gd name="connsiteY14533" fmla="*/ 789715 h 2191719"/>
              <a:gd name="connsiteX14534" fmla="*/ 1345653 w 2046803"/>
              <a:gd name="connsiteY14534" fmla="*/ 789211 h 2191719"/>
              <a:gd name="connsiteX14535" fmla="*/ 1344824 w 2046803"/>
              <a:gd name="connsiteY14535" fmla="*/ 788706 h 2191719"/>
              <a:gd name="connsiteX14536" fmla="*/ 1343886 w 2046803"/>
              <a:gd name="connsiteY14536" fmla="*/ 787841 h 2191719"/>
              <a:gd name="connsiteX14537" fmla="*/ 1342696 w 2046803"/>
              <a:gd name="connsiteY14537" fmla="*/ 786616 h 2191719"/>
              <a:gd name="connsiteX14538" fmla="*/ 1341651 w 2046803"/>
              <a:gd name="connsiteY14538" fmla="*/ 786183 h 2191719"/>
              <a:gd name="connsiteX14539" fmla="*/ 1340172 w 2046803"/>
              <a:gd name="connsiteY14539" fmla="*/ 785967 h 2191719"/>
              <a:gd name="connsiteX14540" fmla="*/ 1339054 w 2046803"/>
              <a:gd name="connsiteY14540" fmla="*/ 786183 h 2191719"/>
              <a:gd name="connsiteX14541" fmla="*/ 1338081 w 2046803"/>
              <a:gd name="connsiteY14541" fmla="*/ 786616 h 2191719"/>
              <a:gd name="connsiteX14542" fmla="*/ 1339018 w 2046803"/>
              <a:gd name="connsiteY14542" fmla="*/ 786220 h 2191719"/>
              <a:gd name="connsiteX14543" fmla="*/ 1340136 w 2046803"/>
              <a:gd name="connsiteY14543" fmla="*/ 786039 h 2191719"/>
              <a:gd name="connsiteX14544" fmla="*/ 1341615 w 2046803"/>
              <a:gd name="connsiteY14544" fmla="*/ 786220 h 2191719"/>
              <a:gd name="connsiteX14545" fmla="*/ 1342660 w 2046803"/>
              <a:gd name="connsiteY14545" fmla="*/ 786652 h 2191719"/>
              <a:gd name="connsiteX14546" fmla="*/ 1343850 w 2046803"/>
              <a:gd name="connsiteY14546" fmla="*/ 787913 h 2191719"/>
              <a:gd name="connsiteX14547" fmla="*/ 1344752 w 2046803"/>
              <a:gd name="connsiteY14547" fmla="*/ 788742 h 2191719"/>
              <a:gd name="connsiteX14548" fmla="*/ 1345617 w 2046803"/>
              <a:gd name="connsiteY14548" fmla="*/ 789283 h 2191719"/>
              <a:gd name="connsiteX14549" fmla="*/ 1346266 w 2046803"/>
              <a:gd name="connsiteY14549" fmla="*/ 789788 h 2191719"/>
              <a:gd name="connsiteX14550" fmla="*/ 1347059 w 2046803"/>
              <a:gd name="connsiteY14550" fmla="*/ 789788 h 2191719"/>
              <a:gd name="connsiteX14551" fmla="*/ 1347204 w 2046803"/>
              <a:gd name="connsiteY14551" fmla="*/ 790004 h 2191719"/>
              <a:gd name="connsiteX14552" fmla="*/ 1347600 w 2046803"/>
              <a:gd name="connsiteY14552" fmla="*/ 790004 h 2191719"/>
              <a:gd name="connsiteX14553" fmla="*/ 1347925 w 2046803"/>
              <a:gd name="connsiteY14553" fmla="*/ 790328 h 2191719"/>
              <a:gd name="connsiteX14554" fmla="*/ 1348682 w 2046803"/>
              <a:gd name="connsiteY14554" fmla="*/ 790220 h 2191719"/>
              <a:gd name="connsiteX14555" fmla="*/ 1349115 w 2046803"/>
              <a:gd name="connsiteY14555" fmla="*/ 790004 h 2191719"/>
              <a:gd name="connsiteX14556" fmla="*/ 1349511 w 2046803"/>
              <a:gd name="connsiteY14556" fmla="*/ 789896 h 2191719"/>
              <a:gd name="connsiteX14557" fmla="*/ 1350160 w 2046803"/>
              <a:gd name="connsiteY14557" fmla="*/ 789283 h 2191719"/>
              <a:gd name="connsiteX14558" fmla="*/ 1350557 w 2046803"/>
              <a:gd name="connsiteY14558" fmla="*/ 789283 h 2191719"/>
              <a:gd name="connsiteX14559" fmla="*/ 1350881 w 2046803"/>
              <a:gd name="connsiteY14559" fmla="*/ 788959 h 2191719"/>
              <a:gd name="connsiteX14560" fmla="*/ 1351314 w 2046803"/>
              <a:gd name="connsiteY14560" fmla="*/ 788959 h 2191719"/>
              <a:gd name="connsiteX14561" fmla="*/ 1352360 w 2046803"/>
              <a:gd name="connsiteY14561" fmla="*/ 788022 h 2191719"/>
              <a:gd name="connsiteX14562" fmla="*/ 1352793 w 2046803"/>
              <a:gd name="connsiteY14562" fmla="*/ 788022 h 2191719"/>
              <a:gd name="connsiteX14563" fmla="*/ 1353514 w 2046803"/>
              <a:gd name="connsiteY14563" fmla="*/ 787409 h 2191719"/>
              <a:gd name="connsiteX14564" fmla="*/ 1353838 w 2046803"/>
              <a:gd name="connsiteY14564" fmla="*/ 787409 h 2191719"/>
              <a:gd name="connsiteX14565" fmla="*/ 1354271 w 2046803"/>
              <a:gd name="connsiteY14565" fmla="*/ 787085 h 2191719"/>
              <a:gd name="connsiteX14566" fmla="*/ 1354559 w 2046803"/>
              <a:gd name="connsiteY14566" fmla="*/ 787085 h 2191719"/>
              <a:gd name="connsiteX14567" fmla="*/ 1354992 w 2046803"/>
              <a:gd name="connsiteY14567" fmla="*/ 786760 h 2191719"/>
              <a:gd name="connsiteX14568" fmla="*/ 1356038 w 2046803"/>
              <a:gd name="connsiteY14568" fmla="*/ 786652 h 2191719"/>
              <a:gd name="connsiteX14569" fmla="*/ 1356470 w 2046803"/>
              <a:gd name="connsiteY14569" fmla="*/ 786436 h 2191719"/>
              <a:gd name="connsiteX14570" fmla="*/ 1357516 w 2046803"/>
              <a:gd name="connsiteY14570" fmla="*/ 786328 h 2191719"/>
              <a:gd name="connsiteX14571" fmla="*/ 1357949 w 2046803"/>
              <a:gd name="connsiteY14571" fmla="*/ 786652 h 2191719"/>
              <a:gd name="connsiteX14572" fmla="*/ 1359824 w 2046803"/>
              <a:gd name="connsiteY14572" fmla="*/ 786652 h 2191719"/>
              <a:gd name="connsiteX14573" fmla="*/ 1360148 w 2046803"/>
              <a:gd name="connsiteY14573" fmla="*/ 786976 h 2191719"/>
              <a:gd name="connsiteX14574" fmla="*/ 1361338 w 2046803"/>
              <a:gd name="connsiteY14574" fmla="*/ 786976 h 2191719"/>
              <a:gd name="connsiteX14575" fmla="*/ 1361627 w 2046803"/>
              <a:gd name="connsiteY14575" fmla="*/ 787193 h 2191719"/>
              <a:gd name="connsiteX14576" fmla="*/ 1362348 w 2046803"/>
              <a:gd name="connsiteY14576" fmla="*/ 787193 h 2191719"/>
              <a:gd name="connsiteX14577" fmla="*/ 1362781 w 2046803"/>
              <a:gd name="connsiteY14577" fmla="*/ 787481 h 2191719"/>
              <a:gd name="connsiteX14578" fmla="*/ 1363538 w 2046803"/>
              <a:gd name="connsiteY14578" fmla="*/ 787481 h 2191719"/>
              <a:gd name="connsiteX14579" fmla="*/ 1363862 w 2046803"/>
              <a:gd name="connsiteY14579" fmla="*/ 787805 h 2191719"/>
              <a:gd name="connsiteX14580" fmla="*/ 1364259 w 2046803"/>
              <a:gd name="connsiteY14580" fmla="*/ 787805 h 2191719"/>
              <a:gd name="connsiteX14581" fmla="*/ 1364800 w 2046803"/>
              <a:gd name="connsiteY14581" fmla="*/ 788238 h 2191719"/>
              <a:gd name="connsiteX14582" fmla="*/ 1364872 w 2046803"/>
              <a:gd name="connsiteY14582" fmla="*/ 789175 h 2191719"/>
              <a:gd name="connsiteX14583" fmla="*/ 1364475 w 2046803"/>
              <a:gd name="connsiteY14583" fmla="*/ 789463 h 2191719"/>
              <a:gd name="connsiteX14584" fmla="*/ 1364584 w 2046803"/>
              <a:gd name="connsiteY14584" fmla="*/ 793283 h 2191719"/>
              <a:gd name="connsiteX14585" fmla="*/ 1364872 w 2046803"/>
              <a:gd name="connsiteY14585" fmla="*/ 793608 h 2191719"/>
              <a:gd name="connsiteX14586" fmla="*/ 1364872 w 2046803"/>
              <a:gd name="connsiteY14586" fmla="*/ 793896 h 2191719"/>
              <a:gd name="connsiteX14587" fmla="*/ 1365305 w 2046803"/>
              <a:gd name="connsiteY14587" fmla="*/ 794220 h 2191719"/>
              <a:gd name="connsiteX14588" fmla="*/ 1365305 w 2046803"/>
              <a:gd name="connsiteY14588" fmla="*/ 794833 h 2191719"/>
              <a:gd name="connsiteX14589" fmla="*/ 1365737 w 2046803"/>
              <a:gd name="connsiteY14589" fmla="*/ 795158 h 2191719"/>
              <a:gd name="connsiteX14590" fmla="*/ 1365737 w 2046803"/>
              <a:gd name="connsiteY14590" fmla="*/ 795482 h 2191719"/>
              <a:gd name="connsiteX14591" fmla="*/ 1366495 w 2046803"/>
              <a:gd name="connsiteY14591" fmla="*/ 795986 h 2191719"/>
              <a:gd name="connsiteX14592" fmla="*/ 1366495 w 2046803"/>
              <a:gd name="connsiteY14592" fmla="*/ 796311 h 2191719"/>
              <a:gd name="connsiteX14593" fmla="*/ 1366783 w 2046803"/>
              <a:gd name="connsiteY14593" fmla="*/ 796635 h 2191719"/>
              <a:gd name="connsiteX14594" fmla="*/ 1366891 w 2046803"/>
              <a:gd name="connsiteY14594" fmla="*/ 799158 h 2191719"/>
              <a:gd name="connsiteX14595" fmla="*/ 1366495 w 2046803"/>
              <a:gd name="connsiteY14595" fmla="*/ 799482 h 2191719"/>
              <a:gd name="connsiteX14596" fmla="*/ 1366495 w 2046803"/>
              <a:gd name="connsiteY14596" fmla="*/ 800383 h 2191719"/>
              <a:gd name="connsiteX14597" fmla="*/ 1366170 w 2046803"/>
              <a:gd name="connsiteY14597" fmla="*/ 800708 h 2191719"/>
              <a:gd name="connsiteX14598" fmla="*/ 1366170 w 2046803"/>
              <a:gd name="connsiteY14598" fmla="*/ 802005 h 2191719"/>
              <a:gd name="connsiteX14599" fmla="*/ 1365846 w 2046803"/>
              <a:gd name="connsiteY14599" fmla="*/ 802294 h 2191719"/>
              <a:gd name="connsiteX14600" fmla="*/ 1365846 w 2046803"/>
              <a:gd name="connsiteY14600" fmla="*/ 802618 h 2191719"/>
              <a:gd name="connsiteX14601" fmla="*/ 1365413 w 2046803"/>
              <a:gd name="connsiteY14601" fmla="*/ 802906 h 2191719"/>
              <a:gd name="connsiteX14602" fmla="*/ 1365521 w 2046803"/>
              <a:gd name="connsiteY14602" fmla="*/ 804492 h 2191719"/>
              <a:gd name="connsiteX14603" fmla="*/ 1365088 w 2046803"/>
              <a:gd name="connsiteY14603" fmla="*/ 804816 h 2191719"/>
              <a:gd name="connsiteX14604" fmla="*/ 1365088 w 2046803"/>
              <a:gd name="connsiteY14604" fmla="*/ 805357 h 2191719"/>
              <a:gd name="connsiteX14605" fmla="*/ 1364800 w 2046803"/>
              <a:gd name="connsiteY14605" fmla="*/ 805789 h 2191719"/>
              <a:gd name="connsiteX14606" fmla="*/ 1364800 w 2046803"/>
              <a:gd name="connsiteY14606" fmla="*/ 806114 h 2191719"/>
              <a:gd name="connsiteX14607" fmla="*/ 1363935 w 2046803"/>
              <a:gd name="connsiteY14607" fmla="*/ 806799 h 2191719"/>
              <a:gd name="connsiteX14608" fmla="*/ 1364511 w 2046803"/>
              <a:gd name="connsiteY14608" fmla="*/ 807231 h 2191719"/>
              <a:gd name="connsiteX14609" fmla="*/ 1365521 w 2046803"/>
              <a:gd name="connsiteY14609" fmla="*/ 806294 h 2191719"/>
              <a:gd name="connsiteX14610" fmla="*/ 1365521 w 2046803"/>
              <a:gd name="connsiteY14610" fmla="*/ 806006 h 2191719"/>
              <a:gd name="connsiteX14611" fmla="*/ 1365846 w 2046803"/>
              <a:gd name="connsiteY14611" fmla="*/ 805681 h 2191719"/>
              <a:gd name="connsiteX14612" fmla="*/ 1365846 w 2046803"/>
              <a:gd name="connsiteY14612" fmla="*/ 805033 h 2191719"/>
              <a:gd name="connsiteX14613" fmla="*/ 1366242 w 2046803"/>
              <a:gd name="connsiteY14613" fmla="*/ 804708 h 2191719"/>
              <a:gd name="connsiteX14614" fmla="*/ 1366242 w 2046803"/>
              <a:gd name="connsiteY14614" fmla="*/ 804384 h 2191719"/>
              <a:gd name="connsiteX14615" fmla="*/ 1366567 w 2046803"/>
              <a:gd name="connsiteY14615" fmla="*/ 804059 h 2191719"/>
              <a:gd name="connsiteX14616" fmla="*/ 1366567 w 2046803"/>
              <a:gd name="connsiteY14616" fmla="*/ 802618 h 2191719"/>
              <a:gd name="connsiteX14617" fmla="*/ 1366999 w 2046803"/>
              <a:gd name="connsiteY14617" fmla="*/ 802294 h 2191719"/>
              <a:gd name="connsiteX14618" fmla="*/ 1366891 w 2046803"/>
              <a:gd name="connsiteY14618" fmla="*/ 801248 h 2191719"/>
              <a:gd name="connsiteX14619" fmla="*/ 1367288 w 2046803"/>
              <a:gd name="connsiteY14619" fmla="*/ 801068 h 2191719"/>
              <a:gd name="connsiteX14620" fmla="*/ 1367180 w 2046803"/>
              <a:gd name="connsiteY14620" fmla="*/ 800095 h 2191719"/>
              <a:gd name="connsiteX14621" fmla="*/ 1367612 w 2046803"/>
              <a:gd name="connsiteY14621" fmla="*/ 799807 h 2191719"/>
              <a:gd name="connsiteX14622" fmla="*/ 1367612 w 2046803"/>
              <a:gd name="connsiteY14622" fmla="*/ 798834 h 2191719"/>
              <a:gd name="connsiteX14623" fmla="*/ 1367937 w 2046803"/>
              <a:gd name="connsiteY14623" fmla="*/ 798545 h 2191719"/>
              <a:gd name="connsiteX14624" fmla="*/ 1367937 w 2046803"/>
              <a:gd name="connsiteY14624" fmla="*/ 796023 h 2191719"/>
              <a:gd name="connsiteX14625" fmla="*/ 1367504 w 2046803"/>
              <a:gd name="connsiteY14625" fmla="*/ 795662 h 2191719"/>
              <a:gd name="connsiteX14626" fmla="*/ 1367504 w 2046803"/>
              <a:gd name="connsiteY14626" fmla="*/ 795085 h 2191719"/>
              <a:gd name="connsiteX14627" fmla="*/ 1367180 w 2046803"/>
              <a:gd name="connsiteY14627" fmla="*/ 794761 h 2191719"/>
              <a:gd name="connsiteX14628" fmla="*/ 1367108 w 2046803"/>
              <a:gd name="connsiteY14628" fmla="*/ 794112 h 2191719"/>
              <a:gd name="connsiteX14629" fmla="*/ 1366783 w 2046803"/>
              <a:gd name="connsiteY14629" fmla="*/ 793896 h 2191719"/>
              <a:gd name="connsiteX14630" fmla="*/ 1366783 w 2046803"/>
              <a:gd name="connsiteY14630" fmla="*/ 793175 h 2191719"/>
              <a:gd name="connsiteX14631" fmla="*/ 1366350 w 2046803"/>
              <a:gd name="connsiteY14631" fmla="*/ 792959 h 2191719"/>
              <a:gd name="connsiteX14632" fmla="*/ 1366350 w 2046803"/>
              <a:gd name="connsiteY14632" fmla="*/ 792346 h 2191719"/>
              <a:gd name="connsiteX14633" fmla="*/ 1366062 w 2046803"/>
              <a:gd name="connsiteY14633" fmla="*/ 791986 h 2191719"/>
              <a:gd name="connsiteX14634" fmla="*/ 1366062 w 2046803"/>
              <a:gd name="connsiteY14634" fmla="*/ 791698 h 2191719"/>
              <a:gd name="connsiteX14635" fmla="*/ 1365629 w 2046803"/>
              <a:gd name="connsiteY14635" fmla="*/ 791409 h 2191719"/>
              <a:gd name="connsiteX14636" fmla="*/ 1365629 w 2046803"/>
              <a:gd name="connsiteY14636" fmla="*/ 790112 h 2191719"/>
              <a:gd name="connsiteX14637" fmla="*/ 1365737 w 2046803"/>
              <a:gd name="connsiteY14637" fmla="*/ 789896 h 2191719"/>
              <a:gd name="connsiteX14638" fmla="*/ 1366134 w 2046803"/>
              <a:gd name="connsiteY14638" fmla="*/ 789896 h 2191719"/>
              <a:gd name="connsiteX14639" fmla="*/ 1367180 w 2046803"/>
              <a:gd name="connsiteY14639" fmla="*/ 788995 h 2191719"/>
              <a:gd name="connsiteX14640" fmla="*/ 1367612 w 2046803"/>
              <a:gd name="connsiteY14640" fmla="*/ 788995 h 2191719"/>
              <a:gd name="connsiteX14641" fmla="*/ 1368370 w 2046803"/>
              <a:gd name="connsiteY14641" fmla="*/ 788346 h 2191719"/>
              <a:gd name="connsiteX14642" fmla="*/ 1368694 w 2046803"/>
              <a:gd name="connsiteY14642" fmla="*/ 788346 h 2191719"/>
              <a:gd name="connsiteX14643" fmla="*/ 1369091 w 2046803"/>
              <a:gd name="connsiteY14643" fmla="*/ 788022 h 2191719"/>
              <a:gd name="connsiteX14644" fmla="*/ 1369415 w 2046803"/>
              <a:gd name="connsiteY14644" fmla="*/ 788022 h 2191719"/>
              <a:gd name="connsiteX14645" fmla="*/ 1369848 w 2046803"/>
              <a:gd name="connsiteY14645" fmla="*/ 787697 h 2191719"/>
              <a:gd name="connsiteX14646" fmla="*/ 1370137 w 2046803"/>
              <a:gd name="connsiteY14646" fmla="*/ 787697 h 2191719"/>
              <a:gd name="connsiteX14647" fmla="*/ 1370894 w 2046803"/>
              <a:gd name="connsiteY14647" fmla="*/ 787085 h 2191719"/>
              <a:gd name="connsiteX14648" fmla="*/ 1371326 w 2046803"/>
              <a:gd name="connsiteY14648" fmla="*/ 787409 h 2191719"/>
              <a:gd name="connsiteX14649" fmla="*/ 1372084 w 2046803"/>
              <a:gd name="connsiteY14649" fmla="*/ 786760 h 2191719"/>
              <a:gd name="connsiteX14650" fmla="*/ 1372769 w 2046803"/>
              <a:gd name="connsiteY14650" fmla="*/ 786760 h 2191719"/>
              <a:gd name="connsiteX14651" fmla="*/ 1373093 w 2046803"/>
              <a:gd name="connsiteY14651" fmla="*/ 786472 h 2191719"/>
              <a:gd name="connsiteX14652" fmla="*/ 1373851 w 2046803"/>
              <a:gd name="connsiteY14652" fmla="*/ 786364 h 2191719"/>
              <a:gd name="connsiteX14653" fmla="*/ 1374067 w 2046803"/>
              <a:gd name="connsiteY14653" fmla="*/ 786256 h 2191719"/>
              <a:gd name="connsiteX14654" fmla="*/ 1374067 w 2046803"/>
              <a:gd name="connsiteY14654" fmla="*/ 785931 h 2191719"/>
              <a:gd name="connsiteX14655" fmla="*/ 1374608 w 2046803"/>
              <a:gd name="connsiteY14655" fmla="*/ 785499 h 2191719"/>
              <a:gd name="connsiteX14656" fmla="*/ 1374968 w 2046803"/>
              <a:gd name="connsiteY14656" fmla="*/ 785391 h 2191719"/>
              <a:gd name="connsiteX14657" fmla="*/ 1375293 w 2046803"/>
              <a:gd name="connsiteY14657" fmla="*/ 785102 h 2191719"/>
              <a:gd name="connsiteX14658" fmla="*/ 1376050 w 2046803"/>
              <a:gd name="connsiteY14658" fmla="*/ 785102 h 2191719"/>
              <a:gd name="connsiteX14659" fmla="*/ 1376483 w 2046803"/>
              <a:gd name="connsiteY14659" fmla="*/ 784778 h 2191719"/>
              <a:gd name="connsiteX14660" fmla="*/ 1376807 w 2046803"/>
              <a:gd name="connsiteY14660" fmla="*/ 784778 h 2191719"/>
              <a:gd name="connsiteX14661" fmla="*/ 1377240 w 2046803"/>
              <a:gd name="connsiteY14661" fmla="*/ 784454 h 2191719"/>
              <a:gd name="connsiteX14662" fmla="*/ 1377528 w 2046803"/>
              <a:gd name="connsiteY14662" fmla="*/ 784454 h 2191719"/>
              <a:gd name="connsiteX14663" fmla="*/ 1377961 w 2046803"/>
              <a:gd name="connsiteY14663" fmla="*/ 784129 h 2191719"/>
              <a:gd name="connsiteX14664" fmla="*/ 1378286 w 2046803"/>
              <a:gd name="connsiteY14664" fmla="*/ 784129 h 2191719"/>
              <a:gd name="connsiteX14665" fmla="*/ 1378574 w 2046803"/>
              <a:gd name="connsiteY14665" fmla="*/ 783841 h 2191719"/>
              <a:gd name="connsiteX14666" fmla="*/ 1379007 w 2046803"/>
              <a:gd name="connsiteY14666" fmla="*/ 783841 h 2191719"/>
              <a:gd name="connsiteX14667" fmla="*/ 1379331 w 2046803"/>
              <a:gd name="connsiteY14667" fmla="*/ 783480 h 2191719"/>
              <a:gd name="connsiteX14668" fmla="*/ 1380161 w 2046803"/>
              <a:gd name="connsiteY14668" fmla="*/ 783480 h 2191719"/>
              <a:gd name="connsiteX14669" fmla="*/ 1380485 w 2046803"/>
              <a:gd name="connsiteY14669" fmla="*/ 783192 h 2191719"/>
              <a:gd name="connsiteX14670" fmla="*/ 1380810 w 2046803"/>
              <a:gd name="connsiteY14670" fmla="*/ 783120 h 2191719"/>
              <a:gd name="connsiteX14671" fmla="*/ 1381242 w 2046803"/>
              <a:gd name="connsiteY14671" fmla="*/ 782796 h 2191719"/>
              <a:gd name="connsiteX14672" fmla="*/ 1381964 w 2046803"/>
              <a:gd name="connsiteY14672" fmla="*/ 782796 h 2191719"/>
              <a:gd name="connsiteX14673" fmla="*/ 1382396 w 2046803"/>
              <a:gd name="connsiteY14673" fmla="*/ 782471 h 2191719"/>
              <a:gd name="connsiteX14674" fmla="*/ 1383442 w 2046803"/>
              <a:gd name="connsiteY14674" fmla="*/ 782471 h 2191719"/>
              <a:gd name="connsiteX14675" fmla="*/ 1383839 w 2046803"/>
              <a:gd name="connsiteY14675" fmla="*/ 782147 h 2191719"/>
              <a:gd name="connsiteX14676" fmla="*/ 1384163 w 2046803"/>
              <a:gd name="connsiteY14676" fmla="*/ 782471 h 2191719"/>
              <a:gd name="connsiteX14677" fmla="*/ 1384596 w 2046803"/>
              <a:gd name="connsiteY14677" fmla="*/ 782471 h 2191719"/>
              <a:gd name="connsiteX14678" fmla="*/ 1385533 w 2046803"/>
              <a:gd name="connsiteY14678" fmla="*/ 783192 h 2191719"/>
              <a:gd name="connsiteX14679" fmla="*/ 1385533 w 2046803"/>
              <a:gd name="connsiteY14679" fmla="*/ 783480 h 2191719"/>
              <a:gd name="connsiteX14680" fmla="*/ 1385858 w 2046803"/>
              <a:gd name="connsiteY14680" fmla="*/ 783841 h 2191719"/>
              <a:gd name="connsiteX14681" fmla="*/ 1385858 w 2046803"/>
              <a:gd name="connsiteY14681" fmla="*/ 784129 h 2191719"/>
              <a:gd name="connsiteX14682" fmla="*/ 1386687 w 2046803"/>
              <a:gd name="connsiteY14682" fmla="*/ 784778 h 2191719"/>
              <a:gd name="connsiteX14683" fmla="*/ 1386687 w 2046803"/>
              <a:gd name="connsiteY14683" fmla="*/ 785102 h 2191719"/>
              <a:gd name="connsiteX14684" fmla="*/ 1387012 w 2046803"/>
              <a:gd name="connsiteY14684" fmla="*/ 785391 h 2191719"/>
              <a:gd name="connsiteX14685" fmla="*/ 1387012 w 2046803"/>
              <a:gd name="connsiteY14685" fmla="*/ 785931 h 2191719"/>
              <a:gd name="connsiteX14686" fmla="*/ 1387769 w 2046803"/>
              <a:gd name="connsiteY14686" fmla="*/ 786580 h 2191719"/>
              <a:gd name="connsiteX14687" fmla="*/ 1387769 w 2046803"/>
              <a:gd name="connsiteY14687" fmla="*/ 786868 h 2191719"/>
              <a:gd name="connsiteX14688" fmla="*/ 1390473 w 2046803"/>
              <a:gd name="connsiteY14688" fmla="*/ 789103 h 2191719"/>
              <a:gd name="connsiteX14689" fmla="*/ 1390365 w 2046803"/>
              <a:gd name="connsiteY14689" fmla="*/ 789391 h 2191719"/>
              <a:gd name="connsiteX14690" fmla="*/ 1391014 w 2046803"/>
              <a:gd name="connsiteY14690" fmla="*/ 789788 h 2191719"/>
              <a:gd name="connsiteX14691" fmla="*/ 1391339 w 2046803"/>
              <a:gd name="connsiteY14691" fmla="*/ 789788 h 2191719"/>
              <a:gd name="connsiteX14692" fmla="*/ 1391988 w 2046803"/>
              <a:gd name="connsiteY14692" fmla="*/ 790220 h 2191719"/>
              <a:gd name="connsiteX14693" fmla="*/ 1391988 w 2046803"/>
              <a:gd name="connsiteY14693" fmla="*/ 790544 h 2191719"/>
              <a:gd name="connsiteX14694" fmla="*/ 1392889 w 2046803"/>
              <a:gd name="connsiteY14694" fmla="*/ 791301 h 2191719"/>
              <a:gd name="connsiteX14695" fmla="*/ 1393214 w 2046803"/>
              <a:gd name="connsiteY14695" fmla="*/ 791301 h 2191719"/>
              <a:gd name="connsiteX14696" fmla="*/ 1394404 w 2046803"/>
              <a:gd name="connsiteY14696" fmla="*/ 792238 h 2191719"/>
              <a:gd name="connsiteX14697" fmla="*/ 1394800 w 2046803"/>
              <a:gd name="connsiteY14697" fmla="*/ 792238 h 2191719"/>
              <a:gd name="connsiteX14698" fmla="*/ 1394945 w 2046803"/>
              <a:gd name="connsiteY14698" fmla="*/ 792310 h 2191719"/>
              <a:gd name="connsiteX14699" fmla="*/ 1395017 w 2046803"/>
              <a:gd name="connsiteY14699" fmla="*/ 792635 h 2191719"/>
              <a:gd name="connsiteX14700" fmla="*/ 1397433 w 2046803"/>
              <a:gd name="connsiteY14700" fmla="*/ 794653 h 2191719"/>
              <a:gd name="connsiteX14701" fmla="*/ 1397757 w 2046803"/>
              <a:gd name="connsiteY14701" fmla="*/ 794653 h 2191719"/>
              <a:gd name="connsiteX14702" fmla="*/ 1398154 w 2046803"/>
              <a:gd name="connsiteY14702" fmla="*/ 794941 h 2191719"/>
              <a:gd name="connsiteX14703" fmla="*/ 1398911 w 2046803"/>
              <a:gd name="connsiteY14703" fmla="*/ 794941 h 2191719"/>
              <a:gd name="connsiteX14704" fmla="*/ 1399235 w 2046803"/>
              <a:gd name="connsiteY14704" fmla="*/ 795266 h 2191719"/>
              <a:gd name="connsiteX14705" fmla="*/ 1400101 w 2046803"/>
              <a:gd name="connsiteY14705" fmla="*/ 795266 h 2191719"/>
              <a:gd name="connsiteX14706" fmla="*/ 1400389 w 2046803"/>
              <a:gd name="connsiteY14706" fmla="*/ 795482 h 2191719"/>
              <a:gd name="connsiteX14707" fmla="*/ 1405546 w 2046803"/>
              <a:gd name="connsiteY14707" fmla="*/ 795482 h 2191719"/>
              <a:gd name="connsiteX14708" fmla="*/ 1405978 w 2046803"/>
              <a:gd name="connsiteY14708" fmla="*/ 795049 h 2191719"/>
              <a:gd name="connsiteX14709" fmla="*/ 1406736 w 2046803"/>
              <a:gd name="connsiteY14709" fmla="*/ 795049 h 2191719"/>
              <a:gd name="connsiteX14710" fmla="*/ 1407024 w 2046803"/>
              <a:gd name="connsiteY14710" fmla="*/ 794761 h 2191719"/>
              <a:gd name="connsiteX14711" fmla="*/ 1407457 w 2046803"/>
              <a:gd name="connsiteY14711" fmla="*/ 794761 h 2191719"/>
              <a:gd name="connsiteX14712" fmla="*/ 1407745 w 2046803"/>
              <a:gd name="connsiteY14712" fmla="*/ 794401 h 2191719"/>
              <a:gd name="connsiteX14713" fmla="*/ 1408214 w 2046803"/>
              <a:gd name="connsiteY14713" fmla="*/ 794401 h 2191719"/>
              <a:gd name="connsiteX14714" fmla="*/ 1409224 w 2046803"/>
              <a:gd name="connsiteY14714" fmla="*/ 793500 h 2191719"/>
              <a:gd name="connsiteX14715" fmla="*/ 1409656 w 2046803"/>
              <a:gd name="connsiteY14715" fmla="*/ 793500 h 2191719"/>
              <a:gd name="connsiteX14716" fmla="*/ 1410197 w 2046803"/>
              <a:gd name="connsiteY14716" fmla="*/ 792959 h 2191719"/>
              <a:gd name="connsiteX14717" fmla="*/ 1410197 w 2046803"/>
              <a:gd name="connsiteY14717" fmla="*/ 792671 h 2191719"/>
              <a:gd name="connsiteX14718" fmla="*/ 1411243 w 2046803"/>
              <a:gd name="connsiteY14718" fmla="*/ 791698 h 2191719"/>
              <a:gd name="connsiteX14719" fmla="*/ 1411243 w 2046803"/>
              <a:gd name="connsiteY14719" fmla="*/ 791409 h 2191719"/>
              <a:gd name="connsiteX14720" fmla="*/ 1411639 w 2046803"/>
              <a:gd name="connsiteY14720" fmla="*/ 791085 h 2191719"/>
              <a:gd name="connsiteX14721" fmla="*/ 1412685 w 2046803"/>
              <a:gd name="connsiteY14721" fmla="*/ 793283 h 2191719"/>
              <a:gd name="connsiteX14722" fmla="*/ 1412721 w 2046803"/>
              <a:gd name="connsiteY14722" fmla="*/ 793392 h 2191719"/>
              <a:gd name="connsiteX14723" fmla="*/ 1412829 w 2046803"/>
              <a:gd name="connsiteY14723" fmla="*/ 793572 h 2191719"/>
              <a:gd name="connsiteX14724" fmla="*/ 1413478 w 2046803"/>
              <a:gd name="connsiteY14724" fmla="*/ 795554 h 2191719"/>
              <a:gd name="connsiteX14725" fmla="*/ 1413983 w 2046803"/>
              <a:gd name="connsiteY14725" fmla="*/ 797104 h 2191719"/>
              <a:gd name="connsiteX14726" fmla="*/ 1415678 w 2046803"/>
              <a:gd name="connsiteY14726" fmla="*/ 802185 h 2191719"/>
              <a:gd name="connsiteX14727" fmla="*/ 1416039 w 2046803"/>
              <a:gd name="connsiteY14727" fmla="*/ 803086 h 2191719"/>
              <a:gd name="connsiteX14728" fmla="*/ 1416507 w 2046803"/>
              <a:gd name="connsiteY14728" fmla="*/ 804168 h 2191719"/>
              <a:gd name="connsiteX14729" fmla="*/ 1416796 w 2046803"/>
              <a:gd name="connsiteY14729" fmla="*/ 804852 h 2191719"/>
              <a:gd name="connsiteX14730" fmla="*/ 1416832 w 2046803"/>
              <a:gd name="connsiteY14730" fmla="*/ 804924 h 2191719"/>
              <a:gd name="connsiteX14731" fmla="*/ 1417986 w 2046803"/>
              <a:gd name="connsiteY14731" fmla="*/ 806258 h 2191719"/>
              <a:gd name="connsiteX14732" fmla="*/ 1419753 w 2046803"/>
              <a:gd name="connsiteY14732" fmla="*/ 807591 h 2191719"/>
              <a:gd name="connsiteX14733" fmla="*/ 1423034 w 2046803"/>
              <a:gd name="connsiteY14733" fmla="*/ 812096 h 2191719"/>
              <a:gd name="connsiteX14734" fmla="*/ 1423863 w 2046803"/>
              <a:gd name="connsiteY14734" fmla="*/ 813106 h 2191719"/>
              <a:gd name="connsiteX14735" fmla="*/ 1424260 w 2046803"/>
              <a:gd name="connsiteY14735" fmla="*/ 813574 h 2191719"/>
              <a:gd name="connsiteX14736" fmla="*/ 1424404 w 2046803"/>
              <a:gd name="connsiteY14736" fmla="*/ 813682 h 2191719"/>
              <a:gd name="connsiteX14737" fmla="*/ 1424440 w 2046803"/>
              <a:gd name="connsiteY14737" fmla="*/ 813718 h 2191719"/>
              <a:gd name="connsiteX14738" fmla="*/ 1425125 w 2046803"/>
              <a:gd name="connsiteY14738" fmla="*/ 814115 h 2191719"/>
              <a:gd name="connsiteX14739" fmla="*/ 1426315 w 2046803"/>
              <a:gd name="connsiteY14739" fmla="*/ 814763 h 2191719"/>
              <a:gd name="connsiteX14740" fmla="*/ 1428262 w 2046803"/>
              <a:gd name="connsiteY14740" fmla="*/ 816097 h 2191719"/>
              <a:gd name="connsiteX14741" fmla="*/ 1429308 w 2046803"/>
              <a:gd name="connsiteY14741" fmla="*/ 817070 h 2191719"/>
              <a:gd name="connsiteX14742" fmla="*/ 1430281 w 2046803"/>
              <a:gd name="connsiteY14742" fmla="*/ 817971 h 2191719"/>
              <a:gd name="connsiteX14743" fmla="*/ 1430318 w 2046803"/>
              <a:gd name="connsiteY14743" fmla="*/ 818007 h 2191719"/>
              <a:gd name="connsiteX14744" fmla="*/ 1430642 w 2046803"/>
              <a:gd name="connsiteY14744" fmla="*/ 818872 h 2191719"/>
              <a:gd name="connsiteX14745" fmla="*/ 1430318 w 2046803"/>
              <a:gd name="connsiteY14745" fmla="*/ 818007 h 2191719"/>
              <a:gd name="connsiteX14746" fmla="*/ 1430281 w 2046803"/>
              <a:gd name="connsiteY14746" fmla="*/ 817971 h 2191719"/>
              <a:gd name="connsiteX14747" fmla="*/ 1428262 w 2046803"/>
              <a:gd name="connsiteY14747" fmla="*/ 816097 h 2191719"/>
              <a:gd name="connsiteX14748" fmla="*/ 1426315 w 2046803"/>
              <a:gd name="connsiteY14748" fmla="*/ 814727 h 2191719"/>
              <a:gd name="connsiteX14749" fmla="*/ 1424404 w 2046803"/>
              <a:gd name="connsiteY14749" fmla="*/ 813682 h 2191719"/>
              <a:gd name="connsiteX14750" fmla="*/ 1424260 w 2046803"/>
              <a:gd name="connsiteY14750" fmla="*/ 813574 h 2191719"/>
              <a:gd name="connsiteX14751" fmla="*/ 1423034 w 2046803"/>
              <a:gd name="connsiteY14751" fmla="*/ 812096 h 2191719"/>
              <a:gd name="connsiteX14752" fmla="*/ 1419753 w 2046803"/>
              <a:gd name="connsiteY14752" fmla="*/ 807591 h 2191719"/>
              <a:gd name="connsiteX14753" fmla="*/ 1417986 w 2046803"/>
              <a:gd name="connsiteY14753" fmla="*/ 806258 h 2191719"/>
              <a:gd name="connsiteX14754" fmla="*/ 1416796 w 2046803"/>
              <a:gd name="connsiteY14754" fmla="*/ 804852 h 2191719"/>
              <a:gd name="connsiteX14755" fmla="*/ 1416507 w 2046803"/>
              <a:gd name="connsiteY14755" fmla="*/ 804168 h 2191719"/>
              <a:gd name="connsiteX14756" fmla="*/ 1415678 w 2046803"/>
              <a:gd name="connsiteY14756" fmla="*/ 802149 h 2191719"/>
              <a:gd name="connsiteX14757" fmla="*/ 1414380 w 2046803"/>
              <a:gd name="connsiteY14757" fmla="*/ 798257 h 2191719"/>
              <a:gd name="connsiteX14758" fmla="*/ 1413983 w 2046803"/>
              <a:gd name="connsiteY14758" fmla="*/ 797104 h 2191719"/>
              <a:gd name="connsiteX14759" fmla="*/ 1412829 w 2046803"/>
              <a:gd name="connsiteY14759" fmla="*/ 793572 h 2191719"/>
              <a:gd name="connsiteX14760" fmla="*/ 1412685 w 2046803"/>
              <a:gd name="connsiteY14760" fmla="*/ 793283 h 2191719"/>
              <a:gd name="connsiteX14761" fmla="*/ 1411639 w 2046803"/>
              <a:gd name="connsiteY14761" fmla="*/ 791049 h 2191719"/>
              <a:gd name="connsiteX14762" fmla="*/ 1412397 w 2046803"/>
              <a:gd name="connsiteY14762" fmla="*/ 790400 h 2191719"/>
              <a:gd name="connsiteX14763" fmla="*/ 1412288 w 2046803"/>
              <a:gd name="connsiteY14763" fmla="*/ 790076 h 2191719"/>
              <a:gd name="connsiteX14764" fmla="*/ 1412901 w 2046803"/>
              <a:gd name="connsiteY14764" fmla="*/ 789643 h 2191719"/>
              <a:gd name="connsiteX14765" fmla="*/ 1413442 w 2046803"/>
              <a:gd name="connsiteY14765" fmla="*/ 789463 h 2191719"/>
              <a:gd name="connsiteX14766" fmla="*/ 1413442 w 2046803"/>
              <a:gd name="connsiteY14766" fmla="*/ 789175 h 2191719"/>
              <a:gd name="connsiteX14767" fmla="*/ 1414380 w 2046803"/>
              <a:gd name="connsiteY14767" fmla="*/ 788310 h 2191719"/>
              <a:gd name="connsiteX14768" fmla="*/ 1414704 w 2046803"/>
              <a:gd name="connsiteY14768" fmla="*/ 788310 h 2191719"/>
              <a:gd name="connsiteX14769" fmla="*/ 1415101 w 2046803"/>
              <a:gd name="connsiteY14769" fmla="*/ 787986 h 2191719"/>
              <a:gd name="connsiteX14770" fmla="*/ 1416147 w 2046803"/>
              <a:gd name="connsiteY14770" fmla="*/ 787986 h 2191719"/>
              <a:gd name="connsiteX14771" fmla="*/ 1416579 w 2046803"/>
              <a:gd name="connsiteY14771" fmla="*/ 787661 h 2191719"/>
              <a:gd name="connsiteX14772" fmla="*/ 1416904 w 2046803"/>
              <a:gd name="connsiteY14772" fmla="*/ 787986 h 2191719"/>
              <a:gd name="connsiteX14773" fmla="*/ 1427325 w 2046803"/>
              <a:gd name="connsiteY14773" fmla="*/ 787769 h 2191719"/>
              <a:gd name="connsiteX14774" fmla="*/ 1427613 w 2046803"/>
              <a:gd name="connsiteY14774" fmla="*/ 787481 h 2191719"/>
              <a:gd name="connsiteX14775" fmla="*/ 1429164 w 2046803"/>
              <a:gd name="connsiteY14775" fmla="*/ 787373 h 2191719"/>
              <a:gd name="connsiteX14776" fmla="*/ 1429560 w 2046803"/>
              <a:gd name="connsiteY14776" fmla="*/ 787048 h 2191719"/>
              <a:gd name="connsiteX14777" fmla="*/ 1430570 w 2046803"/>
              <a:gd name="connsiteY14777" fmla="*/ 787048 h 2191719"/>
              <a:gd name="connsiteX14778" fmla="*/ 1431039 w 2046803"/>
              <a:gd name="connsiteY14778" fmla="*/ 786724 h 2191719"/>
              <a:gd name="connsiteX14779" fmla="*/ 1432481 w 2046803"/>
              <a:gd name="connsiteY14779" fmla="*/ 786724 h 2191719"/>
              <a:gd name="connsiteX14780" fmla="*/ 1432769 w 2046803"/>
              <a:gd name="connsiteY14780" fmla="*/ 786436 h 2191719"/>
              <a:gd name="connsiteX14781" fmla="*/ 1433563 w 2046803"/>
              <a:gd name="connsiteY14781" fmla="*/ 786436 h 2191719"/>
              <a:gd name="connsiteX14782" fmla="*/ 1433995 w 2046803"/>
              <a:gd name="connsiteY14782" fmla="*/ 786111 h 2191719"/>
              <a:gd name="connsiteX14783" fmla="*/ 1434717 w 2046803"/>
              <a:gd name="connsiteY14783" fmla="*/ 786003 h 2191719"/>
              <a:gd name="connsiteX14784" fmla="*/ 1435041 w 2046803"/>
              <a:gd name="connsiteY14784" fmla="*/ 785679 h 2191719"/>
              <a:gd name="connsiteX14785" fmla="*/ 1436195 w 2046803"/>
              <a:gd name="connsiteY14785" fmla="*/ 785679 h 2191719"/>
              <a:gd name="connsiteX14786" fmla="*/ 1436520 w 2046803"/>
              <a:gd name="connsiteY14786" fmla="*/ 785355 h 2191719"/>
              <a:gd name="connsiteX14787" fmla="*/ 1437277 w 2046803"/>
              <a:gd name="connsiteY14787" fmla="*/ 785355 h 2191719"/>
              <a:gd name="connsiteX14788" fmla="*/ 1437673 w 2046803"/>
              <a:gd name="connsiteY14788" fmla="*/ 785066 h 2191719"/>
              <a:gd name="connsiteX14789" fmla="*/ 1438431 w 2046803"/>
              <a:gd name="connsiteY14789" fmla="*/ 785066 h 2191719"/>
              <a:gd name="connsiteX14790" fmla="*/ 1438755 w 2046803"/>
              <a:gd name="connsiteY14790" fmla="*/ 784634 h 2191719"/>
              <a:gd name="connsiteX14791" fmla="*/ 1439152 w 2046803"/>
              <a:gd name="connsiteY14791" fmla="*/ 784742 h 2191719"/>
              <a:gd name="connsiteX14792" fmla="*/ 1439476 w 2046803"/>
              <a:gd name="connsiteY14792" fmla="*/ 784418 h 2191719"/>
              <a:gd name="connsiteX14793" fmla="*/ 1439873 w 2046803"/>
              <a:gd name="connsiteY14793" fmla="*/ 784309 h 2191719"/>
              <a:gd name="connsiteX14794" fmla="*/ 1440197 w 2046803"/>
              <a:gd name="connsiteY14794" fmla="*/ 783985 h 2191719"/>
              <a:gd name="connsiteX14795" fmla="*/ 1440955 w 2046803"/>
              <a:gd name="connsiteY14795" fmla="*/ 783985 h 2191719"/>
              <a:gd name="connsiteX14796" fmla="*/ 1441387 w 2046803"/>
              <a:gd name="connsiteY14796" fmla="*/ 783661 h 2191719"/>
              <a:gd name="connsiteX14797" fmla="*/ 1441712 w 2046803"/>
              <a:gd name="connsiteY14797" fmla="*/ 783661 h 2191719"/>
              <a:gd name="connsiteX14798" fmla="*/ 1442109 w 2046803"/>
              <a:gd name="connsiteY14798" fmla="*/ 783372 h 2191719"/>
              <a:gd name="connsiteX14799" fmla="*/ 1442830 w 2046803"/>
              <a:gd name="connsiteY14799" fmla="*/ 783372 h 2191719"/>
              <a:gd name="connsiteX14800" fmla="*/ 1443154 w 2046803"/>
              <a:gd name="connsiteY14800" fmla="*/ 783048 h 2191719"/>
              <a:gd name="connsiteX14801" fmla="*/ 1443911 w 2046803"/>
              <a:gd name="connsiteY14801" fmla="*/ 783048 h 2191719"/>
              <a:gd name="connsiteX14802" fmla="*/ 1444236 w 2046803"/>
              <a:gd name="connsiteY14802" fmla="*/ 782724 h 2191719"/>
              <a:gd name="connsiteX14803" fmla="*/ 1445065 w 2046803"/>
              <a:gd name="connsiteY14803" fmla="*/ 782652 h 2191719"/>
              <a:gd name="connsiteX14804" fmla="*/ 1445390 w 2046803"/>
              <a:gd name="connsiteY14804" fmla="*/ 782327 h 2191719"/>
              <a:gd name="connsiteX14805" fmla="*/ 1446111 w 2046803"/>
              <a:gd name="connsiteY14805" fmla="*/ 782327 h 2191719"/>
              <a:gd name="connsiteX14806" fmla="*/ 1446544 w 2046803"/>
              <a:gd name="connsiteY14806" fmla="*/ 782003 h 2191719"/>
              <a:gd name="connsiteX14807" fmla="*/ 1447589 w 2046803"/>
              <a:gd name="connsiteY14807" fmla="*/ 782003 h 2191719"/>
              <a:gd name="connsiteX14808" fmla="*/ 1447986 w 2046803"/>
              <a:gd name="connsiteY14808" fmla="*/ 781678 h 2191719"/>
              <a:gd name="connsiteX14809" fmla="*/ 1450943 w 2046803"/>
              <a:gd name="connsiteY14809" fmla="*/ 781570 h 2191719"/>
              <a:gd name="connsiteX14810" fmla="*/ 1451267 w 2046803"/>
              <a:gd name="connsiteY14810" fmla="*/ 781246 h 2191719"/>
              <a:gd name="connsiteX14811" fmla="*/ 1452421 w 2046803"/>
              <a:gd name="connsiteY14811" fmla="*/ 781246 h 2191719"/>
              <a:gd name="connsiteX14812" fmla="*/ 1452746 w 2046803"/>
              <a:gd name="connsiteY14812" fmla="*/ 780958 h 2191719"/>
              <a:gd name="connsiteX14813" fmla="*/ 1453900 w 2046803"/>
              <a:gd name="connsiteY14813" fmla="*/ 780958 h 2191719"/>
              <a:gd name="connsiteX14814" fmla="*/ 1454224 w 2046803"/>
              <a:gd name="connsiteY14814" fmla="*/ 781246 h 2191719"/>
              <a:gd name="connsiteX14815" fmla="*/ 1454657 w 2046803"/>
              <a:gd name="connsiteY14815" fmla="*/ 780850 h 2191719"/>
              <a:gd name="connsiteX14816" fmla="*/ 1455342 w 2046803"/>
              <a:gd name="connsiteY14816" fmla="*/ 780850 h 2191719"/>
              <a:gd name="connsiteX14817" fmla="*/ 1457037 w 2046803"/>
              <a:gd name="connsiteY14817" fmla="*/ 782183 h 2191719"/>
              <a:gd name="connsiteX14818" fmla="*/ 1457037 w 2046803"/>
              <a:gd name="connsiteY14818" fmla="*/ 782507 h 2191719"/>
              <a:gd name="connsiteX14819" fmla="*/ 1458515 w 2046803"/>
              <a:gd name="connsiteY14819" fmla="*/ 783769 h 2191719"/>
              <a:gd name="connsiteX14820" fmla="*/ 1458515 w 2046803"/>
              <a:gd name="connsiteY14820" fmla="*/ 784093 h 2191719"/>
              <a:gd name="connsiteX14821" fmla="*/ 1458948 w 2046803"/>
              <a:gd name="connsiteY14821" fmla="*/ 784273 h 2191719"/>
              <a:gd name="connsiteX14822" fmla="*/ 1458948 w 2046803"/>
              <a:gd name="connsiteY14822" fmla="*/ 784706 h 2191719"/>
              <a:gd name="connsiteX14823" fmla="*/ 1459380 w 2046803"/>
              <a:gd name="connsiteY14823" fmla="*/ 784922 h 2191719"/>
              <a:gd name="connsiteX14824" fmla="*/ 1459380 w 2046803"/>
              <a:gd name="connsiteY14824" fmla="*/ 785246 h 2191719"/>
              <a:gd name="connsiteX14825" fmla="*/ 1460138 w 2046803"/>
              <a:gd name="connsiteY14825" fmla="*/ 785859 h 2191719"/>
              <a:gd name="connsiteX14826" fmla="*/ 1460138 w 2046803"/>
              <a:gd name="connsiteY14826" fmla="*/ 786147 h 2191719"/>
              <a:gd name="connsiteX14827" fmla="*/ 1460823 w 2046803"/>
              <a:gd name="connsiteY14827" fmla="*/ 786832 h 2191719"/>
              <a:gd name="connsiteX14828" fmla="*/ 1460823 w 2046803"/>
              <a:gd name="connsiteY14828" fmla="*/ 787445 h 2191719"/>
              <a:gd name="connsiteX14829" fmla="*/ 1461255 w 2046803"/>
              <a:gd name="connsiteY14829" fmla="*/ 787733 h 2191719"/>
              <a:gd name="connsiteX14830" fmla="*/ 1461255 w 2046803"/>
              <a:gd name="connsiteY14830" fmla="*/ 788382 h 2191719"/>
              <a:gd name="connsiteX14831" fmla="*/ 1461688 w 2046803"/>
              <a:gd name="connsiteY14831" fmla="*/ 788706 h 2191719"/>
              <a:gd name="connsiteX14832" fmla="*/ 1461688 w 2046803"/>
              <a:gd name="connsiteY14832" fmla="*/ 789535 h 2191719"/>
              <a:gd name="connsiteX14833" fmla="*/ 1462085 w 2046803"/>
              <a:gd name="connsiteY14833" fmla="*/ 789860 h 2191719"/>
              <a:gd name="connsiteX14834" fmla="*/ 1462085 w 2046803"/>
              <a:gd name="connsiteY14834" fmla="*/ 790148 h 2191719"/>
              <a:gd name="connsiteX14835" fmla="*/ 1462409 w 2046803"/>
              <a:gd name="connsiteY14835" fmla="*/ 790508 h 2191719"/>
              <a:gd name="connsiteX14836" fmla="*/ 1462409 w 2046803"/>
              <a:gd name="connsiteY14836" fmla="*/ 790761 h 2191719"/>
              <a:gd name="connsiteX14837" fmla="*/ 1462842 w 2046803"/>
              <a:gd name="connsiteY14837" fmla="*/ 791085 h 2191719"/>
              <a:gd name="connsiteX14838" fmla="*/ 1462842 w 2046803"/>
              <a:gd name="connsiteY14838" fmla="*/ 791698 h 2191719"/>
              <a:gd name="connsiteX14839" fmla="*/ 1463239 w 2046803"/>
              <a:gd name="connsiteY14839" fmla="*/ 792022 h 2191719"/>
              <a:gd name="connsiteX14840" fmla="*/ 1463239 w 2046803"/>
              <a:gd name="connsiteY14840" fmla="*/ 792346 h 2191719"/>
              <a:gd name="connsiteX14841" fmla="*/ 1463563 w 2046803"/>
              <a:gd name="connsiteY14841" fmla="*/ 792671 h 2191719"/>
              <a:gd name="connsiteX14842" fmla="*/ 1463563 w 2046803"/>
              <a:gd name="connsiteY14842" fmla="*/ 792995 h 2191719"/>
              <a:gd name="connsiteX14843" fmla="*/ 1464392 w 2046803"/>
              <a:gd name="connsiteY14843" fmla="*/ 793500 h 2191719"/>
              <a:gd name="connsiteX14844" fmla="*/ 1464392 w 2046803"/>
              <a:gd name="connsiteY14844" fmla="*/ 793788 h 2191719"/>
              <a:gd name="connsiteX14845" fmla="*/ 1465150 w 2046803"/>
              <a:gd name="connsiteY14845" fmla="*/ 794437 h 2191719"/>
              <a:gd name="connsiteX14846" fmla="*/ 1465150 w 2046803"/>
              <a:gd name="connsiteY14846" fmla="*/ 795085 h 2191719"/>
              <a:gd name="connsiteX14847" fmla="*/ 1465618 w 2046803"/>
              <a:gd name="connsiteY14847" fmla="*/ 795410 h 2191719"/>
              <a:gd name="connsiteX14848" fmla="*/ 1465618 w 2046803"/>
              <a:gd name="connsiteY14848" fmla="*/ 795698 h 2191719"/>
              <a:gd name="connsiteX14849" fmla="*/ 1465943 w 2046803"/>
              <a:gd name="connsiteY14849" fmla="*/ 796023 h 2191719"/>
              <a:gd name="connsiteX14850" fmla="*/ 1465943 w 2046803"/>
              <a:gd name="connsiteY14850" fmla="*/ 796347 h 2191719"/>
              <a:gd name="connsiteX14851" fmla="*/ 1466340 w 2046803"/>
              <a:gd name="connsiteY14851" fmla="*/ 796671 h 2191719"/>
              <a:gd name="connsiteX14852" fmla="*/ 1466340 w 2046803"/>
              <a:gd name="connsiteY14852" fmla="*/ 796851 h 2191719"/>
              <a:gd name="connsiteX14853" fmla="*/ 1467061 w 2046803"/>
              <a:gd name="connsiteY14853" fmla="*/ 797500 h 2191719"/>
              <a:gd name="connsiteX14854" fmla="*/ 1467061 w 2046803"/>
              <a:gd name="connsiteY14854" fmla="*/ 797825 h 2191719"/>
              <a:gd name="connsiteX14855" fmla="*/ 1468215 w 2046803"/>
              <a:gd name="connsiteY14855" fmla="*/ 798762 h 2191719"/>
              <a:gd name="connsiteX14856" fmla="*/ 1468215 w 2046803"/>
              <a:gd name="connsiteY14856" fmla="*/ 799086 h 2191719"/>
              <a:gd name="connsiteX14857" fmla="*/ 1468431 w 2046803"/>
              <a:gd name="connsiteY14857" fmla="*/ 799194 h 2191719"/>
              <a:gd name="connsiteX14858" fmla="*/ 1468828 w 2046803"/>
              <a:gd name="connsiteY14858" fmla="*/ 799194 h 2191719"/>
              <a:gd name="connsiteX14859" fmla="*/ 1468972 w 2046803"/>
              <a:gd name="connsiteY14859" fmla="*/ 799374 h 2191719"/>
              <a:gd name="connsiteX14860" fmla="*/ 1468972 w 2046803"/>
              <a:gd name="connsiteY14860" fmla="*/ 799699 h 2191719"/>
              <a:gd name="connsiteX14861" fmla="*/ 1469368 w 2046803"/>
              <a:gd name="connsiteY14861" fmla="*/ 799987 h 2191719"/>
              <a:gd name="connsiteX14862" fmla="*/ 1469368 w 2046803"/>
              <a:gd name="connsiteY14862" fmla="*/ 800203 h 2191719"/>
              <a:gd name="connsiteX14863" fmla="*/ 1469693 w 2046803"/>
              <a:gd name="connsiteY14863" fmla="*/ 800528 h 2191719"/>
              <a:gd name="connsiteX14864" fmla="*/ 1469765 w 2046803"/>
              <a:gd name="connsiteY14864" fmla="*/ 801176 h 2191719"/>
              <a:gd name="connsiteX14865" fmla="*/ 1470090 w 2046803"/>
              <a:gd name="connsiteY14865" fmla="*/ 801501 h 2191719"/>
              <a:gd name="connsiteX14866" fmla="*/ 1470090 w 2046803"/>
              <a:gd name="connsiteY14866" fmla="*/ 801825 h 2191719"/>
              <a:gd name="connsiteX14867" fmla="*/ 1470522 w 2046803"/>
              <a:gd name="connsiteY14867" fmla="*/ 802113 h 2191719"/>
              <a:gd name="connsiteX14868" fmla="*/ 1470522 w 2046803"/>
              <a:gd name="connsiteY14868" fmla="*/ 802762 h 2191719"/>
              <a:gd name="connsiteX14869" fmla="*/ 1470955 w 2046803"/>
              <a:gd name="connsiteY14869" fmla="*/ 803086 h 2191719"/>
              <a:gd name="connsiteX14870" fmla="*/ 1470955 w 2046803"/>
              <a:gd name="connsiteY14870" fmla="*/ 803375 h 2191719"/>
              <a:gd name="connsiteX14871" fmla="*/ 1471280 w 2046803"/>
              <a:gd name="connsiteY14871" fmla="*/ 803699 h 2191719"/>
              <a:gd name="connsiteX14872" fmla="*/ 1471280 w 2046803"/>
              <a:gd name="connsiteY14872" fmla="*/ 804023 h 2191719"/>
              <a:gd name="connsiteX14873" fmla="*/ 1472073 w 2046803"/>
              <a:gd name="connsiteY14873" fmla="*/ 804528 h 2191719"/>
              <a:gd name="connsiteX14874" fmla="*/ 1472073 w 2046803"/>
              <a:gd name="connsiteY14874" fmla="*/ 804852 h 2191719"/>
              <a:gd name="connsiteX14875" fmla="*/ 1472217 w 2046803"/>
              <a:gd name="connsiteY14875" fmla="*/ 805069 h 2191719"/>
              <a:gd name="connsiteX14876" fmla="*/ 1472650 w 2046803"/>
              <a:gd name="connsiteY14876" fmla="*/ 805069 h 2191719"/>
              <a:gd name="connsiteX14877" fmla="*/ 1472830 w 2046803"/>
              <a:gd name="connsiteY14877" fmla="*/ 805177 h 2191719"/>
              <a:gd name="connsiteX14878" fmla="*/ 1472830 w 2046803"/>
              <a:gd name="connsiteY14878" fmla="*/ 805501 h 2191719"/>
              <a:gd name="connsiteX14879" fmla="*/ 1473299 w 2046803"/>
              <a:gd name="connsiteY14879" fmla="*/ 805789 h 2191719"/>
              <a:gd name="connsiteX14880" fmla="*/ 1473155 w 2046803"/>
              <a:gd name="connsiteY14880" fmla="*/ 806150 h 2191719"/>
              <a:gd name="connsiteX14881" fmla="*/ 1473587 w 2046803"/>
              <a:gd name="connsiteY14881" fmla="*/ 806438 h 2191719"/>
              <a:gd name="connsiteX14882" fmla="*/ 1473587 w 2046803"/>
              <a:gd name="connsiteY14882" fmla="*/ 806726 h 2191719"/>
              <a:gd name="connsiteX14883" fmla="*/ 1474272 w 2046803"/>
              <a:gd name="connsiteY14883" fmla="*/ 807267 h 2191719"/>
              <a:gd name="connsiteX14884" fmla="*/ 1474417 w 2046803"/>
              <a:gd name="connsiteY14884" fmla="*/ 807700 h 2191719"/>
              <a:gd name="connsiteX14885" fmla="*/ 1475174 w 2046803"/>
              <a:gd name="connsiteY14885" fmla="*/ 808240 h 2191719"/>
              <a:gd name="connsiteX14886" fmla="*/ 1475174 w 2046803"/>
              <a:gd name="connsiteY14886" fmla="*/ 808528 h 2191719"/>
              <a:gd name="connsiteX14887" fmla="*/ 1475679 w 2046803"/>
              <a:gd name="connsiteY14887" fmla="*/ 809069 h 2191719"/>
              <a:gd name="connsiteX14888" fmla="*/ 1476111 w 2046803"/>
              <a:gd name="connsiteY14888" fmla="*/ 809069 h 2191719"/>
              <a:gd name="connsiteX14889" fmla="*/ 1478527 w 2046803"/>
              <a:gd name="connsiteY14889" fmla="*/ 810943 h 2191719"/>
              <a:gd name="connsiteX14890" fmla="*/ 1478527 w 2046803"/>
              <a:gd name="connsiteY14890" fmla="*/ 811880 h 2191719"/>
              <a:gd name="connsiteX14891" fmla="*/ 1478455 w 2046803"/>
              <a:gd name="connsiteY14891" fmla="*/ 812096 h 2191719"/>
              <a:gd name="connsiteX14892" fmla="*/ 1477986 w 2046803"/>
              <a:gd name="connsiteY14892" fmla="*/ 812096 h 2191719"/>
              <a:gd name="connsiteX14893" fmla="*/ 1477806 w 2046803"/>
              <a:gd name="connsiteY14893" fmla="*/ 812205 h 2191719"/>
              <a:gd name="connsiteX14894" fmla="*/ 1477806 w 2046803"/>
              <a:gd name="connsiteY14894" fmla="*/ 812817 h 2191719"/>
              <a:gd name="connsiteX14895" fmla="*/ 1477482 w 2046803"/>
              <a:gd name="connsiteY14895" fmla="*/ 813142 h 2191719"/>
              <a:gd name="connsiteX14896" fmla="*/ 1477986 w 2046803"/>
              <a:gd name="connsiteY14896" fmla="*/ 813682 h 2191719"/>
              <a:gd name="connsiteX14897" fmla="*/ 1478960 w 2046803"/>
              <a:gd name="connsiteY14897" fmla="*/ 812817 h 2191719"/>
              <a:gd name="connsiteX14898" fmla="*/ 1478527 w 2046803"/>
              <a:gd name="connsiteY14898" fmla="*/ 812493 h 2191719"/>
              <a:gd name="connsiteX14899" fmla="*/ 1478960 w 2046803"/>
              <a:gd name="connsiteY14899" fmla="*/ 812205 h 2191719"/>
              <a:gd name="connsiteX14900" fmla="*/ 1478960 w 2046803"/>
              <a:gd name="connsiteY14900" fmla="*/ 811880 h 2191719"/>
              <a:gd name="connsiteX14901" fmla="*/ 1479176 w 2046803"/>
              <a:gd name="connsiteY14901" fmla="*/ 811664 h 2191719"/>
              <a:gd name="connsiteX14902" fmla="*/ 1479429 w 2046803"/>
              <a:gd name="connsiteY14902" fmla="*/ 811664 h 2191719"/>
              <a:gd name="connsiteX14903" fmla="*/ 1480186 w 2046803"/>
              <a:gd name="connsiteY14903" fmla="*/ 812313 h 2191719"/>
              <a:gd name="connsiteX14904" fmla="*/ 1480655 w 2046803"/>
              <a:gd name="connsiteY14904" fmla="*/ 812313 h 2191719"/>
              <a:gd name="connsiteX14905" fmla="*/ 1482133 w 2046803"/>
              <a:gd name="connsiteY14905" fmla="*/ 813466 h 2191719"/>
              <a:gd name="connsiteX14906" fmla="*/ 1482530 w 2046803"/>
              <a:gd name="connsiteY14906" fmla="*/ 813466 h 2191719"/>
              <a:gd name="connsiteX14907" fmla="*/ 1482710 w 2046803"/>
              <a:gd name="connsiteY14907" fmla="*/ 813646 h 2191719"/>
              <a:gd name="connsiteX14908" fmla="*/ 1482710 w 2046803"/>
              <a:gd name="connsiteY14908" fmla="*/ 814007 h 2191719"/>
              <a:gd name="connsiteX14909" fmla="*/ 1482854 w 2046803"/>
              <a:gd name="connsiteY14909" fmla="*/ 814079 h 2191719"/>
              <a:gd name="connsiteX14910" fmla="*/ 1483287 w 2046803"/>
              <a:gd name="connsiteY14910" fmla="*/ 814079 h 2191719"/>
              <a:gd name="connsiteX14911" fmla="*/ 1485162 w 2046803"/>
              <a:gd name="connsiteY14911" fmla="*/ 815664 h 2191719"/>
              <a:gd name="connsiteX14912" fmla="*/ 1485486 w 2046803"/>
              <a:gd name="connsiteY14912" fmla="*/ 815556 h 2191719"/>
              <a:gd name="connsiteX14913" fmla="*/ 1488011 w 2046803"/>
              <a:gd name="connsiteY14913" fmla="*/ 817539 h 2191719"/>
              <a:gd name="connsiteX14914" fmla="*/ 1488011 w 2046803"/>
              <a:gd name="connsiteY14914" fmla="*/ 817863 h 2191719"/>
              <a:gd name="connsiteX14915" fmla="*/ 1488768 w 2046803"/>
              <a:gd name="connsiteY14915" fmla="*/ 818512 h 2191719"/>
              <a:gd name="connsiteX14916" fmla="*/ 1488768 w 2046803"/>
              <a:gd name="connsiteY14916" fmla="*/ 818836 h 2191719"/>
              <a:gd name="connsiteX14917" fmla="*/ 1489164 w 2046803"/>
              <a:gd name="connsiteY14917" fmla="*/ 819124 h 2191719"/>
              <a:gd name="connsiteX14918" fmla="*/ 1489164 w 2046803"/>
              <a:gd name="connsiteY14918" fmla="*/ 819449 h 2191719"/>
              <a:gd name="connsiteX14919" fmla="*/ 1489381 w 2046803"/>
              <a:gd name="connsiteY14919" fmla="*/ 819557 h 2191719"/>
              <a:gd name="connsiteX14920" fmla="*/ 1489705 w 2046803"/>
              <a:gd name="connsiteY14920" fmla="*/ 819557 h 2191719"/>
              <a:gd name="connsiteX14921" fmla="*/ 1490823 w 2046803"/>
              <a:gd name="connsiteY14921" fmla="*/ 820494 h 2191719"/>
              <a:gd name="connsiteX14922" fmla="*/ 1491256 w 2046803"/>
              <a:gd name="connsiteY14922" fmla="*/ 820386 h 2191719"/>
              <a:gd name="connsiteX14923" fmla="*/ 1491364 w 2046803"/>
              <a:gd name="connsiteY14923" fmla="*/ 820602 h 2191719"/>
              <a:gd name="connsiteX14924" fmla="*/ 1491472 w 2046803"/>
              <a:gd name="connsiteY14924" fmla="*/ 820926 h 2191719"/>
              <a:gd name="connsiteX14925" fmla="*/ 1492229 w 2046803"/>
              <a:gd name="connsiteY14925" fmla="*/ 821539 h 2191719"/>
              <a:gd name="connsiteX14926" fmla="*/ 1492229 w 2046803"/>
              <a:gd name="connsiteY14926" fmla="*/ 821863 h 2191719"/>
              <a:gd name="connsiteX14927" fmla="*/ 1492626 w 2046803"/>
              <a:gd name="connsiteY14927" fmla="*/ 822080 h 2191719"/>
              <a:gd name="connsiteX14928" fmla="*/ 1492626 w 2046803"/>
              <a:gd name="connsiteY14928" fmla="*/ 822512 h 2191719"/>
              <a:gd name="connsiteX14929" fmla="*/ 1495222 w 2046803"/>
              <a:gd name="connsiteY14929" fmla="*/ 824602 h 2191719"/>
              <a:gd name="connsiteX14930" fmla="*/ 1495222 w 2046803"/>
              <a:gd name="connsiteY14930" fmla="*/ 824783 h 2191719"/>
              <a:gd name="connsiteX14931" fmla="*/ 1496845 w 2046803"/>
              <a:gd name="connsiteY14931" fmla="*/ 826044 h 2191719"/>
              <a:gd name="connsiteX14932" fmla="*/ 1497890 w 2046803"/>
              <a:gd name="connsiteY14932" fmla="*/ 826981 h 2191719"/>
              <a:gd name="connsiteX14933" fmla="*/ 1497890 w 2046803"/>
              <a:gd name="connsiteY14933" fmla="*/ 827305 h 2191719"/>
              <a:gd name="connsiteX14934" fmla="*/ 1498107 w 2046803"/>
              <a:gd name="connsiteY14934" fmla="*/ 827414 h 2191719"/>
              <a:gd name="connsiteX14935" fmla="*/ 1498539 w 2046803"/>
              <a:gd name="connsiteY14935" fmla="*/ 827414 h 2191719"/>
              <a:gd name="connsiteX14936" fmla="*/ 1498684 w 2046803"/>
              <a:gd name="connsiteY14936" fmla="*/ 827486 h 2191719"/>
              <a:gd name="connsiteX14937" fmla="*/ 1498684 w 2046803"/>
              <a:gd name="connsiteY14937" fmla="*/ 827810 h 2191719"/>
              <a:gd name="connsiteX14938" fmla="*/ 1498864 w 2046803"/>
              <a:gd name="connsiteY14938" fmla="*/ 828026 h 2191719"/>
              <a:gd name="connsiteX14939" fmla="*/ 1499297 w 2046803"/>
              <a:gd name="connsiteY14939" fmla="*/ 828026 h 2191719"/>
              <a:gd name="connsiteX14940" fmla="*/ 1500018 w 2046803"/>
              <a:gd name="connsiteY14940" fmla="*/ 828567 h 2191719"/>
              <a:gd name="connsiteX14941" fmla="*/ 1500415 w 2046803"/>
              <a:gd name="connsiteY14941" fmla="*/ 828567 h 2191719"/>
              <a:gd name="connsiteX14942" fmla="*/ 1500559 w 2046803"/>
              <a:gd name="connsiteY14942" fmla="*/ 828783 h 2191719"/>
              <a:gd name="connsiteX14943" fmla="*/ 1500559 w 2046803"/>
              <a:gd name="connsiteY14943" fmla="*/ 829396 h 2191719"/>
              <a:gd name="connsiteX14944" fmla="*/ 1500739 w 2046803"/>
              <a:gd name="connsiteY14944" fmla="*/ 829468 h 2191719"/>
              <a:gd name="connsiteX14945" fmla="*/ 1501172 w 2046803"/>
              <a:gd name="connsiteY14945" fmla="*/ 829216 h 2191719"/>
              <a:gd name="connsiteX14946" fmla="*/ 1501496 w 2046803"/>
              <a:gd name="connsiteY14946" fmla="*/ 829216 h 2191719"/>
              <a:gd name="connsiteX14947" fmla="*/ 1502253 w 2046803"/>
              <a:gd name="connsiteY14947" fmla="*/ 829792 h 2191719"/>
              <a:gd name="connsiteX14948" fmla="*/ 1502614 w 2046803"/>
              <a:gd name="connsiteY14948" fmla="*/ 829792 h 2191719"/>
              <a:gd name="connsiteX14949" fmla="*/ 1503083 w 2046803"/>
              <a:gd name="connsiteY14949" fmla="*/ 830117 h 2191719"/>
              <a:gd name="connsiteX14950" fmla="*/ 1503371 w 2046803"/>
              <a:gd name="connsiteY14950" fmla="*/ 830009 h 2191719"/>
              <a:gd name="connsiteX14951" fmla="*/ 1503912 w 2046803"/>
              <a:gd name="connsiteY14951" fmla="*/ 829576 h 2191719"/>
              <a:gd name="connsiteX14952" fmla="*/ 1503912 w 2046803"/>
              <a:gd name="connsiteY14952" fmla="*/ 829324 h 2191719"/>
              <a:gd name="connsiteX14953" fmla="*/ 1504345 w 2046803"/>
              <a:gd name="connsiteY14953" fmla="*/ 828999 h 2191719"/>
              <a:gd name="connsiteX14954" fmla="*/ 1504345 w 2046803"/>
              <a:gd name="connsiteY14954" fmla="*/ 828351 h 2191719"/>
              <a:gd name="connsiteX14955" fmla="*/ 1505174 w 2046803"/>
              <a:gd name="connsiteY14955" fmla="*/ 827486 h 2191719"/>
              <a:gd name="connsiteX14956" fmla="*/ 1505895 w 2046803"/>
              <a:gd name="connsiteY14956" fmla="*/ 827486 h 2191719"/>
              <a:gd name="connsiteX14957" fmla="*/ 1506148 w 2046803"/>
              <a:gd name="connsiteY14957" fmla="*/ 827702 h 2191719"/>
              <a:gd name="connsiteX14958" fmla="*/ 1505391 w 2046803"/>
              <a:gd name="connsiteY14958" fmla="*/ 828243 h 2191719"/>
              <a:gd name="connsiteX14959" fmla="*/ 1505391 w 2046803"/>
              <a:gd name="connsiteY14959" fmla="*/ 828963 h 2191719"/>
              <a:gd name="connsiteX14960" fmla="*/ 1505066 w 2046803"/>
              <a:gd name="connsiteY14960" fmla="*/ 829288 h 2191719"/>
              <a:gd name="connsiteX14961" fmla="*/ 1505066 w 2046803"/>
              <a:gd name="connsiteY14961" fmla="*/ 829576 h 2191719"/>
              <a:gd name="connsiteX14962" fmla="*/ 1504741 w 2046803"/>
              <a:gd name="connsiteY14962" fmla="*/ 829900 h 2191719"/>
              <a:gd name="connsiteX14963" fmla="*/ 1504741 w 2046803"/>
              <a:gd name="connsiteY14963" fmla="*/ 830441 h 2191719"/>
              <a:gd name="connsiteX14964" fmla="*/ 1503840 w 2046803"/>
              <a:gd name="connsiteY14964" fmla="*/ 831306 h 2191719"/>
              <a:gd name="connsiteX14965" fmla="*/ 1501172 w 2046803"/>
              <a:gd name="connsiteY14965" fmla="*/ 831414 h 2191719"/>
              <a:gd name="connsiteX14966" fmla="*/ 1501064 w 2046803"/>
              <a:gd name="connsiteY14966" fmla="*/ 831486 h 2191719"/>
              <a:gd name="connsiteX14967" fmla="*/ 1501064 w 2046803"/>
              <a:gd name="connsiteY14967" fmla="*/ 831774 h 2191719"/>
              <a:gd name="connsiteX14968" fmla="*/ 1501172 w 2046803"/>
              <a:gd name="connsiteY14968" fmla="*/ 831991 h 2191719"/>
              <a:gd name="connsiteX14969" fmla="*/ 1502758 w 2046803"/>
              <a:gd name="connsiteY14969" fmla="*/ 831883 h 2191719"/>
              <a:gd name="connsiteX14970" fmla="*/ 1502866 w 2046803"/>
              <a:gd name="connsiteY14970" fmla="*/ 832099 h 2191719"/>
              <a:gd name="connsiteX14971" fmla="*/ 1502939 w 2046803"/>
              <a:gd name="connsiteY14971" fmla="*/ 832748 h 2191719"/>
              <a:gd name="connsiteX14972" fmla="*/ 1503083 w 2046803"/>
              <a:gd name="connsiteY14972" fmla="*/ 832856 h 2191719"/>
              <a:gd name="connsiteX14973" fmla="*/ 1503263 w 2046803"/>
              <a:gd name="connsiteY14973" fmla="*/ 832748 h 2191719"/>
              <a:gd name="connsiteX14974" fmla="*/ 1503263 w 2046803"/>
              <a:gd name="connsiteY14974" fmla="*/ 832099 h 2191719"/>
              <a:gd name="connsiteX14975" fmla="*/ 1503840 w 2046803"/>
              <a:gd name="connsiteY14975" fmla="*/ 831594 h 2191719"/>
              <a:gd name="connsiteX14976" fmla="*/ 1504237 w 2046803"/>
              <a:gd name="connsiteY14976" fmla="*/ 831594 h 2191719"/>
              <a:gd name="connsiteX14977" fmla="*/ 1504561 w 2046803"/>
              <a:gd name="connsiteY14977" fmla="*/ 831306 h 2191719"/>
              <a:gd name="connsiteX14978" fmla="*/ 1504958 w 2046803"/>
              <a:gd name="connsiteY14978" fmla="*/ 831306 h 2191719"/>
              <a:gd name="connsiteX14979" fmla="*/ 1505499 w 2046803"/>
              <a:gd name="connsiteY14979" fmla="*/ 830765 h 2191719"/>
              <a:gd name="connsiteX14980" fmla="*/ 1505499 w 2046803"/>
              <a:gd name="connsiteY14980" fmla="*/ 829576 h 2191719"/>
              <a:gd name="connsiteX14981" fmla="*/ 1505823 w 2046803"/>
              <a:gd name="connsiteY14981" fmla="*/ 829180 h 2191719"/>
              <a:gd name="connsiteX14982" fmla="*/ 1505823 w 2046803"/>
              <a:gd name="connsiteY14982" fmla="*/ 828855 h 2191719"/>
              <a:gd name="connsiteX14983" fmla="*/ 1506328 w 2046803"/>
              <a:gd name="connsiteY14983" fmla="*/ 828459 h 2191719"/>
              <a:gd name="connsiteX14984" fmla="*/ 1506653 w 2046803"/>
              <a:gd name="connsiteY14984" fmla="*/ 828459 h 2191719"/>
              <a:gd name="connsiteX14985" fmla="*/ 1506869 w 2046803"/>
              <a:gd name="connsiteY14985" fmla="*/ 828567 h 2191719"/>
              <a:gd name="connsiteX14986" fmla="*/ 1506869 w 2046803"/>
              <a:gd name="connsiteY14986" fmla="*/ 828855 h 2191719"/>
              <a:gd name="connsiteX14987" fmla="*/ 1506508 w 2046803"/>
              <a:gd name="connsiteY14987" fmla="*/ 829180 h 2191719"/>
              <a:gd name="connsiteX14988" fmla="*/ 1506508 w 2046803"/>
              <a:gd name="connsiteY14988" fmla="*/ 829468 h 2191719"/>
              <a:gd name="connsiteX14989" fmla="*/ 1507915 w 2046803"/>
              <a:gd name="connsiteY14989" fmla="*/ 830549 h 2191719"/>
              <a:gd name="connsiteX14990" fmla="*/ 1508023 w 2046803"/>
              <a:gd name="connsiteY14990" fmla="*/ 830441 h 2191719"/>
              <a:gd name="connsiteX14991" fmla="*/ 1508023 w 2046803"/>
              <a:gd name="connsiteY14991" fmla="*/ 830117 h 2191719"/>
              <a:gd name="connsiteX14992" fmla="*/ 1507266 w 2046803"/>
              <a:gd name="connsiteY14992" fmla="*/ 829468 h 2191719"/>
              <a:gd name="connsiteX14993" fmla="*/ 1507266 w 2046803"/>
              <a:gd name="connsiteY14993" fmla="*/ 828891 h 2191719"/>
              <a:gd name="connsiteX14994" fmla="*/ 1507446 w 2046803"/>
              <a:gd name="connsiteY14994" fmla="*/ 828675 h 2191719"/>
              <a:gd name="connsiteX14995" fmla="*/ 1508239 w 2046803"/>
              <a:gd name="connsiteY14995" fmla="*/ 828675 h 2191719"/>
              <a:gd name="connsiteX14996" fmla="*/ 1508744 w 2046803"/>
              <a:gd name="connsiteY14996" fmla="*/ 829180 h 2191719"/>
              <a:gd name="connsiteX14997" fmla="*/ 1508744 w 2046803"/>
              <a:gd name="connsiteY14997" fmla="*/ 829468 h 2191719"/>
              <a:gd name="connsiteX14998" fmla="*/ 1509465 w 2046803"/>
              <a:gd name="connsiteY14998" fmla="*/ 830009 h 2191719"/>
              <a:gd name="connsiteX14999" fmla="*/ 1509573 w 2046803"/>
              <a:gd name="connsiteY14999" fmla="*/ 830333 h 2191719"/>
              <a:gd name="connsiteX15000" fmla="*/ 1509898 w 2046803"/>
              <a:gd name="connsiteY15000" fmla="*/ 830657 h 2191719"/>
              <a:gd name="connsiteX15001" fmla="*/ 1509898 w 2046803"/>
              <a:gd name="connsiteY15001" fmla="*/ 830982 h 2191719"/>
              <a:gd name="connsiteX15002" fmla="*/ 1510114 w 2046803"/>
              <a:gd name="connsiteY15002" fmla="*/ 831090 h 2191719"/>
              <a:gd name="connsiteX15003" fmla="*/ 1510294 w 2046803"/>
              <a:gd name="connsiteY15003" fmla="*/ 831306 h 2191719"/>
              <a:gd name="connsiteX15004" fmla="*/ 1510294 w 2046803"/>
              <a:gd name="connsiteY15004" fmla="*/ 831594 h 2191719"/>
              <a:gd name="connsiteX15005" fmla="*/ 1510547 w 2046803"/>
              <a:gd name="connsiteY15005" fmla="*/ 831666 h 2191719"/>
              <a:gd name="connsiteX15006" fmla="*/ 1510871 w 2046803"/>
              <a:gd name="connsiteY15006" fmla="*/ 831666 h 2191719"/>
              <a:gd name="connsiteX15007" fmla="*/ 1511016 w 2046803"/>
              <a:gd name="connsiteY15007" fmla="*/ 831883 h 2191719"/>
              <a:gd name="connsiteX15008" fmla="*/ 1511016 w 2046803"/>
              <a:gd name="connsiteY15008" fmla="*/ 832207 h 2191719"/>
              <a:gd name="connsiteX15009" fmla="*/ 1513179 w 2046803"/>
              <a:gd name="connsiteY15009" fmla="*/ 833901 h 2191719"/>
              <a:gd name="connsiteX15010" fmla="*/ 1513540 w 2046803"/>
              <a:gd name="connsiteY15010" fmla="*/ 833793 h 2191719"/>
              <a:gd name="connsiteX15011" fmla="*/ 1513864 w 2046803"/>
              <a:gd name="connsiteY15011" fmla="*/ 834117 h 2191719"/>
              <a:gd name="connsiteX15012" fmla="*/ 1514297 w 2046803"/>
              <a:gd name="connsiteY15012" fmla="*/ 834117 h 2191719"/>
              <a:gd name="connsiteX15013" fmla="*/ 1514802 w 2046803"/>
              <a:gd name="connsiteY15013" fmla="*/ 834622 h 2191719"/>
              <a:gd name="connsiteX15014" fmla="*/ 1514802 w 2046803"/>
              <a:gd name="connsiteY15014" fmla="*/ 834838 h 2191719"/>
              <a:gd name="connsiteX15015" fmla="*/ 1515595 w 2046803"/>
              <a:gd name="connsiteY15015" fmla="*/ 835487 h 2191719"/>
              <a:gd name="connsiteX15016" fmla="*/ 1515703 w 2046803"/>
              <a:gd name="connsiteY15016" fmla="*/ 835775 h 2191719"/>
              <a:gd name="connsiteX15017" fmla="*/ 1516028 w 2046803"/>
              <a:gd name="connsiteY15017" fmla="*/ 836099 h 2191719"/>
              <a:gd name="connsiteX15018" fmla="*/ 1516028 w 2046803"/>
              <a:gd name="connsiteY15018" fmla="*/ 836424 h 2191719"/>
              <a:gd name="connsiteX15019" fmla="*/ 1516424 w 2046803"/>
              <a:gd name="connsiteY15019" fmla="*/ 836748 h 2191719"/>
              <a:gd name="connsiteX15020" fmla="*/ 1516424 w 2046803"/>
              <a:gd name="connsiteY15020" fmla="*/ 837072 h 2191719"/>
              <a:gd name="connsiteX15021" fmla="*/ 1516821 w 2046803"/>
              <a:gd name="connsiteY15021" fmla="*/ 837361 h 2191719"/>
              <a:gd name="connsiteX15022" fmla="*/ 1516821 w 2046803"/>
              <a:gd name="connsiteY15022" fmla="*/ 837973 h 2191719"/>
              <a:gd name="connsiteX15023" fmla="*/ 1517145 w 2046803"/>
              <a:gd name="connsiteY15023" fmla="*/ 838334 h 2191719"/>
              <a:gd name="connsiteX15024" fmla="*/ 1517145 w 2046803"/>
              <a:gd name="connsiteY15024" fmla="*/ 838514 h 2191719"/>
              <a:gd name="connsiteX15025" fmla="*/ 1518011 w 2046803"/>
              <a:gd name="connsiteY15025" fmla="*/ 839163 h 2191719"/>
              <a:gd name="connsiteX15026" fmla="*/ 1518011 w 2046803"/>
              <a:gd name="connsiteY15026" fmla="*/ 839487 h 2191719"/>
              <a:gd name="connsiteX15027" fmla="*/ 1519165 w 2046803"/>
              <a:gd name="connsiteY15027" fmla="*/ 840424 h 2191719"/>
              <a:gd name="connsiteX15028" fmla="*/ 1519165 w 2046803"/>
              <a:gd name="connsiteY15028" fmla="*/ 840712 h 2191719"/>
              <a:gd name="connsiteX15029" fmla="*/ 1519273 w 2046803"/>
              <a:gd name="connsiteY15029" fmla="*/ 840857 h 2191719"/>
              <a:gd name="connsiteX15030" fmla="*/ 1519670 w 2046803"/>
              <a:gd name="connsiteY15030" fmla="*/ 840857 h 2191719"/>
              <a:gd name="connsiteX15031" fmla="*/ 1520210 w 2046803"/>
              <a:gd name="connsiteY15031" fmla="*/ 841253 h 2191719"/>
              <a:gd name="connsiteX15032" fmla="*/ 1520283 w 2046803"/>
              <a:gd name="connsiteY15032" fmla="*/ 841577 h 2191719"/>
              <a:gd name="connsiteX15033" fmla="*/ 1521256 w 2046803"/>
              <a:gd name="connsiteY15033" fmla="*/ 842298 h 2191719"/>
              <a:gd name="connsiteX15034" fmla="*/ 1521581 w 2046803"/>
              <a:gd name="connsiteY15034" fmla="*/ 842298 h 2191719"/>
              <a:gd name="connsiteX15035" fmla="*/ 1521977 w 2046803"/>
              <a:gd name="connsiteY15035" fmla="*/ 842623 h 2191719"/>
              <a:gd name="connsiteX15036" fmla="*/ 1522302 w 2046803"/>
              <a:gd name="connsiteY15036" fmla="*/ 842623 h 2191719"/>
              <a:gd name="connsiteX15037" fmla="*/ 1522518 w 2046803"/>
              <a:gd name="connsiteY15037" fmla="*/ 842839 h 2191719"/>
              <a:gd name="connsiteX15038" fmla="*/ 1522518 w 2046803"/>
              <a:gd name="connsiteY15038" fmla="*/ 843163 h 2191719"/>
              <a:gd name="connsiteX15039" fmla="*/ 1522951 w 2046803"/>
              <a:gd name="connsiteY15039" fmla="*/ 843488 h 2191719"/>
              <a:gd name="connsiteX15040" fmla="*/ 1522951 w 2046803"/>
              <a:gd name="connsiteY15040" fmla="*/ 843668 h 2191719"/>
              <a:gd name="connsiteX15041" fmla="*/ 1524429 w 2046803"/>
              <a:gd name="connsiteY15041" fmla="*/ 844929 h 2191719"/>
              <a:gd name="connsiteX15042" fmla="*/ 1524429 w 2046803"/>
              <a:gd name="connsiteY15042" fmla="*/ 845254 h 2191719"/>
              <a:gd name="connsiteX15043" fmla="*/ 1525259 w 2046803"/>
              <a:gd name="connsiteY15043" fmla="*/ 845902 h 2191719"/>
              <a:gd name="connsiteX15044" fmla="*/ 1525259 w 2046803"/>
              <a:gd name="connsiteY15044" fmla="*/ 846119 h 2191719"/>
              <a:gd name="connsiteX15045" fmla="*/ 1525583 w 2046803"/>
              <a:gd name="connsiteY15045" fmla="*/ 846407 h 2191719"/>
              <a:gd name="connsiteX15046" fmla="*/ 1525583 w 2046803"/>
              <a:gd name="connsiteY15046" fmla="*/ 846731 h 2191719"/>
              <a:gd name="connsiteX15047" fmla="*/ 1526412 w 2046803"/>
              <a:gd name="connsiteY15047" fmla="*/ 847344 h 2191719"/>
              <a:gd name="connsiteX15048" fmla="*/ 1526412 w 2046803"/>
              <a:gd name="connsiteY15048" fmla="*/ 847668 h 2191719"/>
              <a:gd name="connsiteX15049" fmla="*/ 1525763 w 2046803"/>
              <a:gd name="connsiteY15049" fmla="*/ 848822 h 2191719"/>
              <a:gd name="connsiteX15050" fmla="*/ 1523960 w 2046803"/>
              <a:gd name="connsiteY15050" fmla="*/ 850588 h 2191719"/>
              <a:gd name="connsiteX15051" fmla="*/ 1522230 w 2046803"/>
              <a:gd name="connsiteY15051" fmla="*/ 851993 h 2191719"/>
              <a:gd name="connsiteX15052" fmla="*/ 1521905 w 2046803"/>
              <a:gd name="connsiteY15052" fmla="*/ 852137 h 2191719"/>
              <a:gd name="connsiteX15053" fmla="*/ 1519706 w 2046803"/>
              <a:gd name="connsiteY15053" fmla="*/ 853110 h 2191719"/>
              <a:gd name="connsiteX15054" fmla="*/ 1519742 w 2046803"/>
              <a:gd name="connsiteY15054" fmla="*/ 853110 h 2191719"/>
              <a:gd name="connsiteX15055" fmla="*/ 1521905 w 2046803"/>
              <a:gd name="connsiteY15055" fmla="*/ 852137 h 2191719"/>
              <a:gd name="connsiteX15056" fmla="*/ 1522230 w 2046803"/>
              <a:gd name="connsiteY15056" fmla="*/ 851993 h 2191719"/>
              <a:gd name="connsiteX15057" fmla="*/ 1522266 w 2046803"/>
              <a:gd name="connsiteY15057" fmla="*/ 851957 h 2191719"/>
              <a:gd name="connsiteX15058" fmla="*/ 1524069 w 2046803"/>
              <a:gd name="connsiteY15058" fmla="*/ 850588 h 2191719"/>
              <a:gd name="connsiteX15059" fmla="*/ 1525799 w 2046803"/>
              <a:gd name="connsiteY15059" fmla="*/ 848822 h 2191719"/>
              <a:gd name="connsiteX15060" fmla="*/ 1526448 w 2046803"/>
              <a:gd name="connsiteY15060" fmla="*/ 847668 h 2191719"/>
              <a:gd name="connsiteX15061" fmla="*/ 1526773 w 2046803"/>
              <a:gd name="connsiteY15061" fmla="*/ 847848 h 2191719"/>
              <a:gd name="connsiteX15062" fmla="*/ 1526773 w 2046803"/>
              <a:gd name="connsiteY15062" fmla="*/ 848173 h 2191719"/>
              <a:gd name="connsiteX15063" fmla="*/ 1527206 w 2046803"/>
              <a:gd name="connsiteY15063" fmla="*/ 848497 h 2191719"/>
              <a:gd name="connsiteX15064" fmla="*/ 1527206 w 2046803"/>
              <a:gd name="connsiteY15064" fmla="*/ 849110 h 2191719"/>
              <a:gd name="connsiteX15065" fmla="*/ 1527638 w 2046803"/>
              <a:gd name="connsiteY15065" fmla="*/ 849326 h 2191719"/>
              <a:gd name="connsiteX15066" fmla="*/ 1527638 w 2046803"/>
              <a:gd name="connsiteY15066" fmla="*/ 849975 h 2191719"/>
              <a:gd name="connsiteX15067" fmla="*/ 1528035 w 2046803"/>
              <a:gd name="connsiteY15067" fmla="*/ 850299 h 2191719"/>
              <a:gd name="connsiteX15068" fmla="*/ 1528035 w 2046803"/>
              <a:gd name="connsiteY15068" fmla="*/ 850551 h 2191719"/>
              <a:gd name="connsiteX15069" fmla="*/ 1527638 w 2046803"/>
              <a:gd name="connsiteY15069" fmla="*/ 850876 h 2191719"/>
              <a:gd name="connsiteX15070" fmla="*/ 1528287 w 2046803"/>
              <a:gd name="connsiteY15070" fmla="*/ 851416 h 2191719"/>
              <a:gd name="connsiteX15071" fmla="*/ 1528612 w 2046803"/>
              <a:gd name="connsiteY15071" fmla="*/ 851416 h 2191719"/>
              <a:gd name="connsiteX15072" fmla="*/ 1529009 w 2046803"/>
              <a:gd name="connsiteY15072" fmla="*/ 851741 h 2191719"/>
              <a:gd name="connsiteX15073" fmla="*/ 1529730 w 2046803"/>
              <a:gd name="connsiteY15073" fmla="*/ 851633 h 2191719"/>
              <a:gd name="connsiteX15074" fmla="*/ 1530235 w 2046803"/>
              <a:gd name="connsiteY15074" fmla="*/ 851236 h 2191719"/>
              <a:gd name="connsiteX15075" fmla="*/ 1530235 w 2046803"/>
              <a:gd name="connsiteY15075" fmla="*/ 850588 h 2191719"/>
              <a:gd name="connsiteX15076" fmla="*/ 1530487 w 2046803"/>
              <a:gd name="connsiteY15076" fmla="*/ 850407 h 2191719"/>
              <a:gd name="connsiteX15077" fmla="*/ 1530812 w 2046803"/>
              <a:gd name="connsiteY15077" fmla="*/ 850407 h 2191719"/>
              <a:gd name="connsiteX15078" fmla="*/ 1531208 w 2046803"/>
              <a:gd name="connsiteY15078" fmla="*/ 850083 h 2191719"/>
              <a:gd name="connsiteX15079" fmla="*/ 1531280 w 2046803"/>
              <a:gd name="connsiteY15079" fmla="*/ 850191 h 2191719"/>
              <a:gd name="connsiteX15080" fmla="*/ 1531461 w 2046803"/>
              <a:gd name="connsiteY15080" fmla="*/ 851092 h 2191719"/>
              <a:gd name="connsiteX15081" fmla="*/ 1531713 w 2046803"/>
              <a:gd name="connsiteY15081" fmla="*/ 851416 h 2191719"/>
              <a:gd name="connsiteX15082" fmla="*/ 1531713 w 2046803"/>
              <a:gd name="connsiteY15082" fmla="*/ 852065 h 2191719"/>
              <a:gd name="connsiteX15083" fmla="*/ 1531929 w 2046803"/>
              <a:gd name="connsiteY15083" fmla="*/ 852281 h 2191719"/>
              <a:gd name="connsiteX15084" fmla="*/ 1532362 w 2046803"/>
              <a:gd name="connsiteY15084" fmla="*/ 851957 h 2191719"/>
              <a:gd name="connsiteX15085" fmla="*/ 1534129 w 2046803"/>
              <a:gd name="connsiteY15085" fmla="*/ 851849 h 2191719"/>
              <a:gd name="connsiteX15086" fmla="*/ 1534562 w 2046803"/>
              <a:gd name="connsiteY15086" fmla="*/ 852173 h 2191719"/>
              <a:gd name="connsiteX15087" fmla="*/ 1534994 w 2046803"/>
              <a:gd name="connsiteY15087" fmla="*/ 852173 h 2191719"/>
              <a:gd name="connsiteX15088" fmla="*/ 1535319 w 2046803"/>
              <a:gd name="connsiteY15088" fmla="*/ 852498 h 2191719"/>
              <a:gd name="connsiteX15089" fmla="*/ 1535715 w 2046803"/>
              <a:gd name="connsiteY15089" fmla="*/ 852498 h 2191719"/>
              <a:gd name="connsiteX15090" fmla="*/ 1536473 w 2046803"/>
              <a:gd name="connsiteY15090" fmla="*/ 853002 h 2191719"/>
              <a:gd name="connsiteX15091" fmla="*/ 1536797 w 2046803"/>
              <a:gd name="connsiteY15091" fmla="*/ 853002 h 2191719"/>
              <a:gd name="connsiteX15092" fmla="*/ 1538925 w 2046803"/>
              <a:gd name="connsiteY15092" fmla="*/ 854696 h 2191719"/>
              <a:gd name="connsiteX15093" fmla="*/ 1538925 w 2046803"/>
              <a:gd name="connsiteY15093" fmla="*/ 854984 h 2191719"/>
              <a:gd name="connsiteX15094" fmla="*/ 1539321 w 2046803"/>
              <a:gd name="connsiteY15094" fmla="*/ 855309 h 2191719"/>
              <a:gd name="connsiteX15095" fmla="*/ 1539321 w 2046803"/>
              <a:gd name="connsiteY15095" fmla="*/ 855633 h 2191719"/>
              <a:gd name="connsiteX15096" fmla="*/ 1539718 w 2046803"/>
              <a:gd name="connsiteY15096" fmla="*/ 855849 h 2191719"/>
              <a:gd name="connsiteX15097" fmla="*/ 1539718 w 2046803"/>
              <a:gd name="connsiteY15097" fmla="*/ 856786 h 2191719"/>
              <a:gd name="connsiteX15098" fmla="*/ 1540151 w 2046803"/>
              <a:gd name="connsiteY15098" fmla="*/ 857075 h 2191719"/>
              <a:gd name="connsiteX15099" fmla="*/ 1540151 w 2046803"/>
              <a:gd name="connsiteY15099" fmla="*/ 857724 h 2191719"/>
              <a:gd name="connsiteX15100" fmla="*/ 1540547 w 2046803"/>
              <a:gd name="connsiteY15100" fmla="*/ 858048 h 2191719"/>
              <a:gd name="connsiteX15101" fmla="*/ 1540547 w 2046803"/>
              <a:gd name="connsiteY15101" fmla="*/ 858985 h 2191719"/>
              <a:gd name="connsiteX15102" fmla="*/ 1541340 w 2046803"/>
              <a:gd name="connsiteY15102" fmla="*/ 859598 h 2191719"/>
              <a:gd name="connsiteX15103" fmla="*/ 1541340 w 2046803"/>
              <a:gd name="connsiteY15103" fmla="*/ 859922 h 2191719"/>
              <a:gd name="connsiteX15104" fmla="*/ 1542278 w 2046803"/>
              <a:gd name="connsiteY15104" fmla="*/ 860679 h 2191719"/>
              <a:gd name="connsiteX15105" fmla="*/ 1542999 w 2046803"/>
              <a:gd name="connsiteY15105" fmla="*/ 860571 h 2191719"/>
              <a:gd name="connsiteX15106" fmla="*/ 1543216 w 2046803"/>
              <a:gd name="connsiteY15106" fmla="*/ 860463 h 2191719"/>
              <a:gd name="connsiteX15107" fmla="*/ 1543216 w 2046803"/>
              <a:gd name="connsiteY15107" fmla="*/ 859814 h 2191719"/>
              <a:gd name="connsiteX15108" fmla="*/ 1543756 w 2046803"/>
              <a:gd name="connsiteY15108" fmla="*/ 859381 h 2191719"/>
              <a:gd name="connsiteX15109" fmla="*/ 1544081 w 2046803"/>
              <a:gd name="connsiteY15109" fmla="*/ 859381 h 2191719"/>
              <a:gd name="connsiteX15110" fmla="*/ 1544982 w 2046803"/>
              <a:gd name="connsiteY15110" fmla="*/ 860030 h 2191719"/>
              <a:gd name="connsiteX15111" fmla="*/ 1545091 w 2046803"/>
              <a:gd name="connsiteY15111" fmla="*/ 860463 h 2191719"/>
              <a:gd name="connsiteX15112" fmla="*/ 1545848 w 2046803"/>
              <a:gd name="connsiteY15112" fmla="*/ 861003 h 2191719"/>
              <a:gd name="connsiteX15113" fmla="*/ 1545848 w 2046803"/>
              <a:gd name="connsiteY15113" fmla="*/ 861292 h 2191719"/>
              <a:gd name="connsiteX15114" fmla="*/ 1546353 w 2046803"/>
              <a:gd name="connsiteY15114" fmla="*/ 861724 h 2191719"/>
              <a:gd name="connsiteX15115" fmla="*/ 1548588 w 2046803"/>
              <a:gd name="connsiteY15115" fmla="*/ 861724 h 2191719"/>
              <a:gd name="connsiteX15116" fmla="*/ 1548805 w 2046803"/>
              <a:gd name="connsiteY15116" fmla="*/ 861508 h 2191719"/>
              <a:gd name="connsiteX15117" fmla="*/ 1548805 w 2046803"/>
              <a:gd name="connsiteY15117" fmla="*/ 861183 h 2191719"/>
              <a:gd name="connsiteX15118" fmla="*/ 1549237 w 2046803"/>
              <a:gd name="connsiteY15118" fmla="*/ 860895 h 2191719"/>
              <a:gd name="connsiteX15119" fmla="*/ 1549129 w 2046803"/>
              <a:gd name="connsiteY15119" fmla="*/ 859922 h 2191719"/>
              <a:gd name="connsiteX15120" fmla="*/ 1548805 w 2046803"/>
              <a:gd name="connsiteY15120" fmla="*/ 859706 h 2191719"/>
              <a:gd name="connsiteX15121" fmla="*/ 1548805 w 2046803"/>
              <a:gd name="connsiteY15121" fmla="*/ 859093 h 2191719"/>
              <a:gd name="connsiteX15122" fmla="*/ 1547975 w 2046803"/>
              <a:gd name="connsiteY15122" fmla="*/ 858480 h 2191719"/>
              <a:gd name="connsiteX15123" fmla="*/ 1547975 w 2046803"/>
              <a:gd name="connsiteY15123" fmla="*/ 858156 h 2191719"/>
              <a:gd name="connsiteX15124" fmla="*/ 1547831 w 2046803"/>
              <a:gd name="connsiteY15124" fmla="*/ 858048 h 2191719"/>
              <a:gd name="connsiteX15125" fmla="*/ 1547398 w 2046803"/>
              <a:gd name="connsiteY15125" fmla="*/ 858048 h 2191719"/>
              <a:gd name="connsiteX15126" fmla="*/ 1546929 w 2046803"/>
              <a:gd name="connsiteY15126" fmla="*/ 857615 h 2191719"/>
              <a:gd name="connsiteX15127" fmla="*/ 1546785 w 2046803"/>
              <a:gd name="connsiteY15127" fmla="*/ 857183 h 2191719"/>
              <a:gd name="connsiteX15128" fmla="*/ 1547398 w 2046803"/>
              <a:gd name="connsiteY15128" fmla="*/ 856786 h 2191719"/>
              <a:gd name="connsiteX15129" fmla="*/ 1548480 w 2046803"/>
              <a:gd name="connsiteY15129" fmla="*/ 856714 h 2191719"/>
              <a:gd name="connsiteX15130" fmla="*/ 1549237 w 2046803"/>
              <a:gd name="connsiteY15130" fmla="*/ 857291 h 2191719"/>
              <a:gd name="connsiteX15131" fmla="*/ 1549634 w 2046803"/>
              <a:gd name="connsiteY15131" fmla="*/ 857291 h 2191719"/>
              <a:gd name="connsiteX15132" fmla="*/ 1549886 w 2046803"/>
              <a:gd name="connsiteY15132" fmla="*/ 857507 h 2191719"/>
              <a:gd name="connsiteX15133" fmla="*/ 1549886 w 2046803"/>
              <a:gd name="connsiteY15133" fmla="*/ 858048 h 2191719"/>
              <a:gd name="connsiteX15134" fmla="*/ 1550030 w 2046803"/>
              <a:gd name="connsiteY15134" fmla="*/ 858264 h 2191719"/>
              <a:gd name="connsiteX15135" fmla="*/ 1551509 w 2046803"/>
              <a:gd name="connsiteY15135" fmla="*/ 858264 h 2191719"/>
              <a:gd name="connsiteX15136" fmla="*/ 1551942 w 2046803"/>
              <a:gd name="connsiteY15136" fmla="*/ 858480 h 2191719"/>
              <a:gd name="connsiteX15137" fmla="*/ 1552266 w 2046803"/>
              <a:gd name="connsiteY15137" fmla="*/ 858480 h 2191719"/>
              <a:gd name="connsiteX15138" fmla="*/ 1553636 w 2046803"/>
              <a:gd name="connsiteY15138" fmla="*/ 859489 h 2191719"/>
              <a:gd name="connsiteX15139" fmla="*/ 1553636 w 2046803"/>
              <a:gd name="connsiteY15139" fmla="*/ 860463 h 2191719"/>
              <a:gd name="connsiteX15140" fmla="*/ 1553420 w 2046803"/>
              <a:gd name="connsiteY15140" fmla="*/ 860679 h 2191719"/>
              <a:gd name="connsiteX15141" fmla="*/ 1553131 w 2046803"/>
              <a:gd name="connsiteY15141" fmla="*/ 860679 h 2191719"/>
              <a:gd name="connsiteX15142" fmla="*/ 1552591 w 2046803"/>
              <a:gd name="connsiteY15142" fmla="*/ 861075 h 2191719"/>
              <a:gd name="connsiteX15143" fmla="*/ 1552591 w 2046803"/>
              <a:gd name="connsiteY15143" fmla="*/ 861364 h 2191719"/>
              <a:gd name="connsiteX15144" fmla="*/ 1552158 w 2046803"/>
              <a:gd name="connsiteY15144" fmla="*/ 861688 h 2191719"/>
              <a:gd name="connsiteX15145" fmla="*/ 1552266 w 2046803"/>
              <a:gd name="connsiteY15145" fmla="*/ 863310 h 2191719"/>
              <a:gd name="connsiteX15146" fmla="*/ 1551833 w 2046803"/>
              <a:gd name="connsiteY15146" fmla="*/ 863598 h 2191719"/>
              <a:gd name="connsiteX15147" fmla="*/ 1552482 w 2046803"/>
              <a:gd name="connsiteY15147" fmla="*/ 864103 h 2191719"/>
              <a:gd name="connsiteX15148" fmla="*/ 1552807 w 2046803"/>
              <a:gd name="connsiteY15148" fmla="*/ 863995 h 2191719"/>
              <a:gd name="connsiteX15149" fmla="*/ 1553204 w 2046803"/>
              <a:gd name="connsiteY15149" fmla="*/ 864355 h 2191719"/>
              <a:gd name="connsiteX15150" fmla="*/ 1553636 w 2046803"/>
              <a:gd name="connsiteY15150" fmla="*/ 864355 h 2191719"/>
              <a:gd name="connsiteX15151" fmla="*/ 1553961 w 2046803"/>
              <a:gd name="connsiteY15151" fmla="*/ 864679 h 2191719"/>
              <a:gd name="connsiteX15152" fmla="*/ 1555115 w 2046803"/>
              <a:gd name="connsiteY15152" fmla="*/ 864679 h 2191719"/>
              <a:gd name="connsiteX15153" fmla="*/ 1555692 w 2046803"/>
              <a:gd name="connsiteY15153" fmla="*/ 864139 h 2191719"/>
              <a:gd name="connsiteX15154" fmla="*/ 1555511 w 2046803"/>
              <a:gd name="connsiteY15154" fmla="*/ 862553 h 2191719"/>
              <a:gd name="connsiteX15155" fmla="*/ 1555223 w 2046803"/>
              <a:gd name="connsiteY15155" fmla="*/ 862337 h 2191719"/>
              <a:gd name="connsiteX15156" fmla="*/ 1555115 w 2046803"/>
              <a:gd name="connsiteY15156" fmla="*/ 860787 h 2191719"/>
              <a:gd name="connsiteX15157" fmla="*/ 1555764 w 2046803"/>
              <a:gd name="connsiteY15157" fmla="*/ 860246 h 2191719"/>
              <a:gd name="connsiteX15158" fmla="*/ 1556016 w 2046803"/>
              <a:gd name="connsiteY15158" fmla="*/ 860246 h 2191719"/>
              <a:gd name="connsiteX15159" fmla="*/ 1556990 w 2046803"/>
              <a:gd name="connsiteY15159" fmla="*/ 861003 h 2191719"/>
              <a:gd name="connsiteX15160" fmla="*/ 1556990 w 2046803"/>
              <a:gd name="connsiteY15160" fmla="*/ 861292 h 2191719"/>
              <a:gd name="connsiteX15161" fmla="*/ 1558576 w 2046803"/>
              <a:gd name="connsiteY15161" fmla="*/ 862589 h 2191719"/>
              <a:gd name="connsiteX15162" fmla="*/ 1558576 w 2046803"/>
              <a:gd name="connsiteY15162" fmla="*/ 863094 h 2191719"/>
              <a:gd name="connsiteX15163" fmla="*/ 1558901 w 2046803"/>
              <a:gd name="connsiteY15163" fmla="*/ 863382 h 2191719"/>
              <a:gd name="connsiteX15164" fmla="*/ 1559009 w 2046803"/>
              <a:gd name="connsiteY15164" fmla="*/ 863706 h 2191719"/>
              <a:gd name="connsiteX15165" fmla="*/ 1559766 w 2046803"/>
              <a:gd name="connsiteY15165" fmla="*/ 864355 h 2191719"/>
              <a:gd name="connsiteX15166" fmla="*/ 1559766 w 2046803"/>
              <a:gd name="connsiteY15166" fmla="*/ 865004 h 2191719"/>
              <a:gd name="connsiteX15167" fmla="*/ 1560523 w 2046803"/>
              <a:gd name="connsiteY15167" fmla="*/ 865472 h 2191719"/>
              <a:gd name="connsiteX15168" fmla="*/ 1560523 w 2046803"/>
              <a:gd name="connsiteY15168" fmla="*/ 866229 h 2191719"/>
              <a:gd name="connsiteX15169" fmla="*/ 1560920 w 2046803"/>
              <a:gd name="connsiteY15169" fmla="*/ 866445 h 2191719"/>
              <a:gd name="connsiteX15170" fmla="*/ 1560704 w 2046803"/>
              <a:gd name="connsiteY15170" fmla="*/ 866662 h 2191719"/>
              <a:gd name="connsiteX15171" fmla="*/ 1560379 w 2046803"/>
              <a:gd name="connsiteY15171" fmla="*/ 866662 h 2191719"/>
              <a:gd name="connsiteX15172" fmla="*/ 1559946 w 2046803"/>
              <a:gd name="connsiteY15172" fmla="*/ 866337 h 2191719"/>
              <a:gd name="connsiteX15173" fmla="*/ 1559622 w 2046803"/>
              <a:gd name="connsiteY15173" fmla="*/ 866337 h 2191719"/>
              <a:gd name="connsiteX15174" fmla="*/ 1558829 w 2046803"/>
              <a:gd name="connsiteY15174" fmla="*/ 865797 h 2191719"/>
              <a:gd name="connsiteX15175" fmla="*/ 1558720 w 2046803"/>
              <a:gd name="connsiteY15175" fmla="*/ 865905 h 2191719"/>
              <a:gd name="connsiteX15176" fmla="*/ 1558720 w 2046803"/>
              <a:gd name="connsiteY15176" fmla="*/ 866229 h 2191719"/>
              <a:gd name="connsiteX15177" fmla="*/ 1559009 w 2046803"/>
              <a:gd name="connsiteY15177" fmla="*/ 866553 h 2191719"/>
              <a:gd name="connsiteX15178" fmla="*/ 1559009 w 2046803"/>
              <a:gd name="connsiteY15178" fmla="*/ 867202 h 2191719"/>
              <a:gd name="connsiteX15179" fmla="*/ 1559874 w 2046803"/>
              <a:gd name="connsiteY15179" fmla="*/ 867779 h 2191719"/>
              <a:gd name="connsiteX15180" fmla="*/ 1559874 w 2046803"/>
              <a:gd name="connsiteY15180" fmla="*/ 868139 h 2191719"/>
              <a:gd name="connsiteX15181" fmla="*/ 1560848 w 2046803"/>
              <a:gd name="connsiteY15181" fmla="*/ 868860 h 2191719"/>
              <a:gd name="connsiteX15182" fmla="*/ 1561533 w 2046803"/>
              <a:gd name="connsiteY15182" fmla="*/ 868860 h 2191719"/>
              <a:gd name="connsiteX15183" fmla="*/ 1562471 w 2046803"/>
              <a:gd name="connsiteY15183" fmla="*/ 869581 h 2191719"/>
              <a:gd name="connsiteX15184" fmla="*/ 1562471 w 2046803"/>
              <a:gd name="connsiteY15184" fmla="*/ 869905 h 2191719"/>
              <a:gd name="connsiteX15185" fmla="*/ 1562903 w 2046803"/>
              <a:gd name="connsiteY15185" fmla="*/ 870121 h 2191719"/>
              <a:gd name="connsiteX15186" fmla="*/ 1562903 w 2046803"/>
              <a:gd name="connsiteY15186" fmla="*/ 870554 h 2191719"/>
              <a:gd name="connsiteX15187" fmla="*/ 1563660 w 2046803"/>
              <a:gd name="connsiteY15187" fmla="*/ 871058 h 2191719"/>
              <a:gd name="connsiteX15188" fmla="*/ 1563660 w 2046803"/>
              <a:gd name="connsiteY15188" fmla="*/ 871671 h 2191719"/>
              <a:gd name="connsiteX15189" fmla="*/ 1564057 w 2046803"/>
              <a:gd name="connsiteY15189" fmla="*/ 871995 h 2191719"/>
              <a:gd name="connsiteX15190" fmla="*/ 1564057 w 2046803"/>
              <a:gd name="connsiteY15190" fmla="*/ 872320 h 2191719"/>
              <a:gd name="connsiteX15191" fmla="*/ 1564454 w 2046803"/>
              <a:gd name="connsiteY15191" fmla="*/ 872644 h 2191719"/>
              <a:gd name="connsiteX15192" fmla="*/ 1564454 w 2046803"/>
              <a:gd name="connsiteY15192" fmla="*/ 873293 h 2191719"/>
              <a:gd name="connsiteX15193" fmla="*/ 1564778 w 2046803"/>
              <a:gd name="connsiteY15193" fmla="*/ 873617 h 2191719"/>
              <a:gd name="connsiteX15194" fmla="*/ 1564922 w 2046803"/>
              <a:gd name="connsiteY15194" fmla="*/ 874446 h 2191719"/>
              <a:gd name="connsiteX15195" fmla="*/ 1564454 w 2046803"/>
              <a:gd name="connsiteY15195" fmla="*/ 874843 h 2191719"/>
              <a:gd name="connsiteX15196" fmla="*/ 1564454 w 2046803"/>
              <a:gd name="connsiteY15196" fmla="*/ 875167 h 2191719"/>
              <a:gd name="connsiteX15197" fmla="*/ 1564165 w 2046803"/>
              <a:gd name="connsiteY15197" fmla="*/ 875491 h 2191719"/>
              <a:gd name="connsiteX15198" fmla="*/ 1564778 w 2046803"/>
              <a:gd name="connsiteY15198" fmla="*/ 875888 h 2191719"/>
              <a:gd name="connsiteX15199" fmla="*/ 1565427 w 2046803"/>
              <a:gd name="connsiteY15199" fmla="*/ 875888 h 2191719"/>
              <a:gd name="connsiteX15200" fmla="*/ 1565860 w 2046803"/>
              <a:gd name="connsiteY15200" fmla="*/ 876104 h 2191719"/>
              <a:gd name="connsiteX15201" fmla="*/ 1566293 w 2046803"/>
              <a:gd name="connsiteY15201" fmla="*/ 876104 h 2191719"/>
              <a:gd name="connsiteX15202" fmla="*/ 1566509 w 2046803"/>
              <a:gd name="connsiteY15202" fmla="*/ 876320 h 2191719"/>
              <a:gd name="connsiteX15203" fmla="*/ 1566509 w 2046803"/>
              <a:gd name="connsiteY15203" fmla="*/ 877293 h 2191719"/>
              <a:gd name="connsiteX15204" fmla="*/ 1566293 w 2046803"/>
              <a:gd name="connsiteY15204" fmla="*/ 877365 h 2191719"/>
              <a:gd name="connsiteX15205" fmla="*/ 1565103 w 2046803"/>
              <a:gd name="connsiteY15205" fmla="*/ 877365 h 2191719"/>
              <a:gd name="connsiteX15206" fmla="*/ 1564995 w 2046803"/>
              <a:gd name="connsiteY15206" fmla="*/ 877582 h 2191719"/>
              <a:gd name="connsiteX15207" fmla="*/ 1564995 w 2046803"/>
              <a:gd name="connsiteY15207" fmla="*/ 878807 h 2191719"/>
              <a:gd name="connsiteX15208" fmla="*/ 1565680 w 2046803"/>
              <a:gd name="connsiteY15208" fmla="*/ 879240 h 2191719"/>
              <a:gd name="connsiteX15209" fmla="*/ 1566004 w 2046803"/>
              <a:gd name="connsiteY15209" fmla="*/ 879240 h 2191719"/>
              <a:gd name="connsiteX15210" fmla="*/ 1566293 w 2046803"/>
              <a:gd name="connsiteY15210" fmla="*/ 878915 h 2191719"/>
              <a:gd name="connsiteX15211" fmla="*/ 1567158 w 2046803"/>
              <a:gd name="connsiteY15211" fmla="*/ 878915 h 2191719"/>
              <a:gd name="connsiteX15212" fmla="*/ 1567266 w 2046803"/>
              <a:gd name="connsiteY15212" fmla="*/ 879059 h 2191719"/>
              <a:gd name="connsiteX15213" fmla="*/ 1567338 w 2046803"/>
              <a:gd name="connsiteY15213" fmla="*/ 879348 h 2191719"/>
              <a:gd name="connsiteX15214" fmla="*/ 1568384 w 2046803"/>
              <a:gd name="connsiteY15214" fmla="*/ 880285 h 2191719"/>
              <a:gd name="connsiteX15215" fmla="*/ 1568492 w 2046803"/>
              <a:gd name="connsiteY15215" fmla="*/ 880609 h 2191719"/>
              <a:gd name="connsiteX15216" fmla="*/ 1568817 w 2046803"/>
              <a:gd name="connsiteY15216" fmla="*/ 880933 h 2191719"/>
              <a:gd name="connsiteX15217" fmla="*/ 1568817 w 2046803"/>
              <a:gd name="connsiteY15217" fmla="*/ 881871 h 2191719"/>
              <a:gd name="connsiteX15218" fmla="*/ 1568709 w 2046803"/>
              <a:gd name="connsiteY15218" fmla="*/ 881979 h 2191719"/>
              <a:gd name="connsiteX15219" fmla="*/ 1567951 w 2046803"/>
              <a:gd name="connsiteY15219" fmla="*/ 881979 h 2191719"/>
              <a:gd name="connsiteX15220" fmla="*/ 1566401 w 2046803"/>
              <a:gd name="connsiteY15220" fmla="*/ 880825 h 2191719"/>
              <a:gd name="connsiteX15221" fmla="*/ 1566076 w 2046803"/>
              <a:gd name="connsiteY15221" fmla="*/ 880825 h 2191719"/>
              <a:gd name="connsiteX15222" fmla="*/ 1565860 w 2046803"/>
              <a:gd name="connsiteY15222" fmla="*/ 881042 h 2191719"/>
              <a:gd name="connsiteX15223" fmla="*/ 1565860 w 2046803"/>
              <a:gd name="connsiteY15223" fmla="*/ 881546 h 2191719"/>
              <a:gd name="connsiteX15224" fmla="*/ 1566293 w 2046803"/>
              <a:gd name="connsiteY15224" fmla="*/ 881871 h 2191719"/>
              <a:gd name="connsiteX15225" fmla="*/ 1566293 w 2046803"/>
              <a:gd name="connsiteY15225" fmla="*/ 882195 h 2191719"/>
              <a:gd name="connsiteX15226" fmla="*/ 1566978 w 2046803"/>
              <a:gd name="connsiteY15226" fmla="*/ 882808 h 2191719"/>
              <a:gd name="connsiteX15227" fmla="*/ 1566978 w 2046803"/>
              <a:gd name="connsiteY15227" fmla="*/ 883132 h 2191719"/>
              <a:gd name="connsiteX15228" fmla="*/ 1567951 w 2046803"/>
              <a:gd name="connsiteY15228" fmla="*/ 883889 h 2191719"/>
              <a:gd name="connsiteX15229" fmla="*/ 1569466 w 2046803"/>
              <a:gd name="connsiteY15229" fmla="*/ 883889 h 2191719"/>
              <a:gd name="connsiteX15230" fmla="*/ 1570079 w 2046803"/>
              <a:gd name="connsiteY15230" fmla="*/ 884285 h 2191719"/>
              <a:gd name="connsiteX15231" fmla="*/ 1570079 w 2046803"/>
              <a:gd name="connsiteY15231" fmla="*/ 884574 h 2191719"/>
              <a:gd name="connsiteX15232" fmla="*/ 1570800 w 2046803"/>
              <a:gd name="connsiteY15232" fmla="*/ 885222 h 2191719"/>
              <a:gd name="connsiteX15233" fmla="*/ 1570800 w 2046803"/>
              <a:gd name="connsiteY15233" fmla="*/ 885547 h 2191719"/>
              <a:gd name="connsiteX15234" fmla="*/ 1571557 w 2046803"/>
              <a:gd name="connsiteY15234" fmla="*/ 886087 h 2191719"/>
              <a:gd name="connsiteX15235" fmla="*/ 1571665 w 2046803"/>
              <a:gd name="connsiteY15235" fmla="*/ 886988 h 2191719"/>
              <a:gd name="connsiteX15236" fmla="*/ 1570151 w 2046803"/>
              <a:gd name="connsiteY15236" fmla="*/ 888286 h 2191719"/>
              <a:gd name="connsiteX15237" fmla="*/ 1570692 w 2046803"/>
              <a:gd name="connsiteY15237" fmla="*/ 888790 h 2191719"/>
              <a:gd name="connsiteX15238" fmla="*/ 1571413 w 2046803"/>
              <a:gd name="connsiteY15238" fmla="*/ 888682 h 2191719"/>
              <a:gd name="connsiteX15239" fmla="*/ 1571665 w 2046803"/>
              <a:gd name="connsiteY15239" fmla="*/ 888898 h 2191719"/>
              <a:gd name="connsiteX15240" fmla="*/ 1571665 w 2046803"/>
              <a:gd name="connsiteY15240" fmla="*/ 889187 h 2191719"/>
              <a:gd name="connsiteX15241" fmla="*/ 1571341 w 2046803"/>
              <a:gd name="connsiteY15241" fmla="*/ 889547 h 2191719"/>
              <a:gd name="connsiteX15242" fmla="*/ 1571341 w 2046803"/>
              <a:gd name="connsiteY15242" fmla="*/ 889835 h 2191719"/>
              <a:gd name="connsiteX15243" fmla="*/ 1571016 w 2046803"/>
              <a:gd name="connsiteY15243" fmla="*/ 890160 h 2191719"/>
              <a:gd name="connsiteX15244" fmla="*/ 1571016 w 2046803"/>
              <a:gd name="connsiteY15244" fmla="*/ 890772 h 2191719"/>
              <a:gd name="connsiteX15245" fmla="*/ 1571233 w 2046803"/>
              <a:gd name="connsiteY15245" fmla="*/ 890881 h 2191719"/>
              <a:gd name="connsiteX15246" fmla="*/ 1571557 w 2046803"/>
              <a:gd name="connsiteY15246" fmla="*/ 890881 h 2191719"/>
              <a:gd name="connsiteX15247" fmla="*/ 1572098 w 2046803"/>
              <a:gd name="connsiteY15247" fmla="*/ 890484 h 2191719"/>
              <a:gd name="connsiteX15248" fmla="*/ 1572098 w 2046803"/>
              <a:gd name="connsiteY15248" fmla="*/ 890160 h 2191719"/>
              <a:gd name="connsiteX15249" fmla="*/ 1572278 w 2046803"/>
              <a:gd name="connsiteY15249" fmla="*/ 889980 h 2191719"/>
              <a:gd name="connsiteX15250" fmla="*/ 1573036 w 2046803"/>
              <a:gd name="connsiteY15250" fmla="*/ 889980 h 2191719"/>
              <a:gd name="connsiteX15251" fmla="*/ 1573973 w 2046803"/>
              <a:gd name="connsiteY15251" fmla="*/ 890664 h 2191719"/>
              <a:gd name="connsiteX15252" fmla="*/ 1573973 w 2046803"/>
              <a:gd name="connsiteY15252" fmla="*/ 890989 h 2191719"/>
              <a:gd name="connsiteX15253" fmla="*/ 1575091 w 2046803"/>
              <a:gd name="connsiteY15253" fmla="*/ 891962 h 2191719"/>
              <a:gd name="connsiteX15254" fmla="*/ 1575091 w 2046803"/>
              <a:gd name="connsiteY15254" fmla="*/ 892286 h 2191719"/>
              <a:gd name="connsiteX15255" fmla="*/ 1575560 w 2046803"/>
              <a:gd name="connsiteY15255" fmla="*/ 892502 h 2191719"/>
              <a:gd name="connsiteX15256" fmla="*/ 1575560 w 2046803"/>
              <a:gd name="connsiteY15256" fmla="*/ 893728 h 2191719"/>
              <a:gd name="connsiteX15257" fmla="*/ 1575956 w 2046803"/>
              <a:gd name="connsiteY15257" fmla="*/ 894052 h 2191719"/>
              <a:gd name="connsiteX15258" fmla="*/ 1575956 w 2046803"/>
              <a:gd name="connsiteY15258" fmla="*/ 895602 h 2191719"/>
              <a:gd name="connsiteX15259" fmla="*/ 1576389 w 2046803"/>
              <a:gd name="connsiteY15259" fmla="*/ 895926 h 2191719"/>
              <a:gd name="connsiteX15260" fmla="*/ 1576173 w 2046803"/>
              <a:gd name="connsiteY15260" fmla="*/ 896034 h 2191719"/>
              <a:gd name="connsiteX15261" fmla="*/ 1575848 w 2046803"/>
              <a:gd name="connsiteY15261" fmla="*/ 896034 h 2191719"/>
              <a:gd name="connsiteX15262" fmla="*/ 1575415 w 2046803"/>
              <a:gd name="connsiteY15262" fmla="*/ 895818 h 2191719"/>
              <a:gd name="connsiteX15263" fmla="*/ 1575235 w 2046803"/>
              <a:gd name="connsiteY15263" fmla="*/ 895926 h 2191719"/>
              <a:gd name="connsiteX15264" fmla="*/ 1575307 w 2046803"/>
              <a:gd name="connsiteY15264" fmla="*/ 897188 h 2191719"/>
              <a:gd name="connsiteX15265" fmla="*/ 1575415 w 2046803"/>
              <a:gd name="connsiteY15265" fmla="*/ 897404 h 2191719"/>
              <a:gd name="connsiteX15266" fmla="*/ 1576245 w 2046803"/>
              <a:gd name="connsiteY15266" fmla="*/ 897296 h 2191719"/>
              <a:gd name="connsiteX15267" fmla="*/ 1576822 w 2046803"/>
              <a:gd name="connsiteY15267" fmla="*/ 897728 h 2191719"/>
              <a:gd name="connsiteX15268" fmla="*/ 1576822 w 2046803"/>
              <a:gd name="connsiteY15268" fmla="*/ 898125 h 2191719"/>
              <a:gd name="connsiteX15269" fmla="*/ 1577218 w 2046803"/>
              <a:gd name="connsiteY15269" fmla="*/ 898341 h 2191719"/>
              <a:gd name="connsiteX15270" fmla="*/ 1577218 w 2046803"/>
              <a:gd name="connsiteY15270" fmla="*/ 898665 h 2191719"/>
              <a:gd name="connsiteX15271" fmla="*/ 1577615 w 2046803"/>
              <a:gd name="connsiteY15271" fmla="*/ 898990 h 2191719"/>
              <a:gd name="connsiteX15272" fmla="*/ 1577615 w 2046803"/>
              <a:gd name="connsiteY15272" fmla="*/ 900251 h 2191719"/>
              <a:gd name="connsiteX15273" fmla="*/ 1577435 w 2046803"/>
              <a:gd name="connsiteY15273" fmla="*/ 900431 h 2191719"/>
              <a:gd name="connsiteX15274" fmla="*/ 1577110 w 2046803"/>
              <a:gd name="connsiteY15274" fmla="*/ 900431 h 2191719"/>
              <a:gd name="connsiteX15275" fmla="*/ 1576894 w 2046803"/>
              <a:gd name="connsiteY15275" fmla="*/ 900539 h 2191719"/>
              <a:gd name="connsiteX15276" fmla="*/ 1577290 w 2046803"/>
              <a:gd name="connsiteY15276" fmla="*/ 900864 h 2191719"/>
              <a:gd name="connsiteX15277" fmla="*/ 1577290 w 2046803"/>
              <a:gd name="connsiteY15277" fmla="*/ 901801 h 2191719"/>
              <a:gd name="connsiteX15278" fmla="*/ 1577615 w 2046803"/>
              <a:gd name="connsiteY15278" fmla="*/ 902125 h 2191719"/>
              <a:gd name="connsiteX15279" fmla="*/ 1577759 w 2046803"/>
              <a:gd name="connsiteY15279" fmla="*/ 903062 h 2191719"/>
              <a:gd name="connsiteX15280" fmla="*/ 1578048 w 2046803"/>
              <a:gd name="connsiteY15280" fmla="*/ 903387 h 2191719"/>
              <a:gd name="connsiteX15281" fmla="*/ 1578192 w 2046803"/>
              <a:gd name="connsiteY15281" fmla="*/ 903675 h 2191719"/>
              <a:gd name="connsiteX15282" fmla="*/ 1578913 w 2046803"/>
              <a:gd name="connsiteY15282" fmla="*/ 904216 h 2191719"/>
              <a:gd name="connsiteX15283" fmla="*/ 1578913 w 2046803"/>
              <a:gd name="connsiteY15283" fmla="*/ 904540 h 2191719"/>
              <a:gd name="connsiteX15284" fmla="*/ 1579346 w 2046803"/>
              <a:gd name="connsiteY15284" fmla="*/ 904864 h 2191719"/>
              <a:gd name="connsiteX15285" fmla="*/ 1579346 w 2046803"/>
              <a:gd name="connsiteY15285" fmla="*/ 905477 h 2191719"/>
              <a:gd name="connsiteX15286" fmla="*/ 1579670 w 2046803"/>
              <a:gd name="connsiteY15286" fmla="*/ 905801 h 2191719"/>
              <a:gd name="connsiteX15287" fmla="*/ 1579670 w 2046803"/>
              <a:gd name="connsiteY15287" fmla="*/ 906126 h 2191719"/>
              <a:gd name="connsiteX15288" fmla="*/ 1580067 w 2046803"/>
              <a:gd name="connsiteY15288" fmla="*/ 906414 h 2191719"/>
              <a:gd name="connsiteX15289" fmla="*/ 1580067 w 2046803"/>
              <a:gd name="connsiteY15289" fmla="*/ 907387 h 2191719"/>
              <a:gd name="connsiteX15290" fmla="*/ 1580464 w 2046803"/>
              <a:gd name="connsiteY15290" fmla="*/ 907567 h 2191719"/>
              <a:gd name="connsiteX15291" fmla="*/ 1580464 w 2046803"/>
              <a:gd name="connsiteY15291" fmla="*/ 908216 h 2191719"/>
              <a:gd name="connsiteX15292" fmla="*/ 1580896 w 2046803"/>
              <a:gd name="connsiteY15292" fmla="*/ 908540 h 2191719"/>
              <a:gd name="connsiteX15293" fmla="*/ 1580896 w 2046803"/>
              <a:gd name="connsiteY15293" fmla="*/ 909477 h 2191719"/>
              <a:gd name="connsiteX15294" fmla="*/ 1581329 w 2046803"/>
              <a:gd name="connsiteY15294" fmla="*/ 909766 h 2191719"/>
              <a:gd name="connsiteX15295" fmla="*/ 1581329 w 2046803"/>
              <a:gd name="connsiteY15295" fmla="*/ 910090 h 2191719"/>
              <a:gd name="connsiteX15296" fmla="*/ 1581726 w 2046803"/>
              <a:gd name="connsiteY15296" fmla="*/ 910414 h 2191719"/>
              <a:gd name="connsiteX15297" fmla="*/ 1581726 w 2046803"/>
              <a:gd name="connsiteY15297" fmla="*/ 910739 h 2191719"/>
              <a:gd name="connsiteX15298" fmla="*/ 1582050 w 2046803"/>
              <a:gd name="connsiteY15298" fmla="*/ 911063 h 2191719"/>
              <a:gd name="connsiteX15299" fmla="*/ 1582050 w 2046803"/>
              <a:gd name="connsiteY15299" fmla="*/ 911676 h 2191719"/>
              <a:gd name="connsiteX15300" fmla="*/ 1582483 w 2046803"/>
              <a:gd name="connsiteY15300" fmla="*/ 911856 h 2191719"/>
              <a:gd name="connsiteX15301" fmla="*/ 1582483 w 2046803"/>
              <a:gd name="connsiteY15301" fmla="*/ 912505 h 2191719"/>
              <a:gd name="connsiteX15302" fmla="*/ 1582915 w 2046803"/>
              <a:gd name="connsiteY15302" fmla="*/ 912829 h 2191719"/>
              <a:gd name="connsiteX15303" fmla="*/ 1582915 w 2046803"/>
              <a:gd name="connsiteY15303" fmla="*/ 913154 h 2191719"/>
              <a:gd name="connsiteX15304" fmla="*/ 1583348 w 2046803"/>
              <a:gd name="connsiteY15304" fmla="*/ 913478 h 2191719"/>
              <a:gd name="connsiteX15305" fmla="*/ 1583348 w 2046803"/>
              <a:gd name="connsiteY15305" fmla="*/ 913802 h 2191719"/>
              <a:gd name="connsiteX15306" fmla="*/ 1583673 w 2046803"/>
              <a:gd name="connsiteY15306" fmla="*/ 914091 h 2191719"/>
              <a:gd name="connsiteX15307" fmla="*/ 1583673 w 2046803"/>
              <a:gd name="connsiteY15307" fmla="*/ 914739 h 2191719"/>
              <a:gd name="connsiteX15308" fmla="*/ 1584502 w 2046803"/>
              <a:gd name="connsiteY15308" fmla="*/ 915244 h 2191719"/>
              <a:gd name="connsiteX15309" fmla="*/ 1584502 w 2046803"/>
              <a:gd name="connsiteY15309" fmla="*/ 915568 h 2191719"/>
              <a:gd name="connsiteX15310" fmla="*/ 1584935 w 2046803"/>
              <a:gd name="connsiteY15310" fmla="*/ 915857 h 2191719"/>
              <a:gd name="connsiteX15311" fmla="*/ 1584935 w 2046803"/>
              <a:gd name="connsiteY15311" fmla="*/ 916830 h 2191719"/>
              <a:gd name="connsiteX15312" fmla="*/ 1585295 w 2046803"/>
              <a:gd name="connsiteY15312" fmla="*/ 917154 h 2191719"/>
              <a:gd name="connsiteX15313" fmla="*/ 1585295 w 2046803"/>
              <a:gd name="connsiteY15313" fmla="*/ 917478 h 2191719"/>
              <a:gd name="connsiteX15314" fmla="*/ 1585620 w 2046803"/>
              <a:gd name="connsiteY15314" fmla="*/ 917803 h 2191719"/>
              <a:gd name="connsiteX15315" fmla="*/ 1585620 w 2046803"/>
              <a:gd name="connsiteY15315" fmla="*/ 918415 h 2191719"/>
              <a:gd name="connsiteX15316" fmla="*/ 1586053 w 2046803"/>
              <a:gd name="connsiteY15316" fmla="*/ 918704 h 2191719"/>
              <a:gd name="connsiteX15317" fmla="*/ 1586053 w 2046803"/>
              <a:gd name="connsiteY15317" fmla="*/ 918920 h 2191719"/>
              <a:gd name="connsiteX15318" fmla="*/ 1586485 w 2046803"/>
              <a:gd name="connsiteY15318" fmla="*/ 919244 h 2191719"/>
              <a:gd name="connsiteX15319" fmla="*/ 1586485 w 2046803"/>
              <a:gd name="connsiteY15319" fmla="*/ 919569 h 2191719"/>
              <a:gd name="connsiteX15320" fmla="*/ 1586810 w 2046803"/>
              <a:gd name="connsiteY15320" fmla="*/ 919893 h 2191719"/>
              <a:gd name="connsiteX15321" fmla="*/ 1586882 w 2046803"/>
              <a:gd name="connsiteY15321" fmla="*/ 920506 h 2191719"/>
              <a:gd name="connsiteX15322" fmla="*/ 1587206 w 2046803"/>
              <a:gd name="connsiteY15322" fmla="*/ 920794 h 2191719"/>
              <a:gd name="connsiteX15323" fmla="*/ 1587206 w 2046803"/>
              <a:gd name="connsiteY15323" fmla="*/ 921118 h 2191719"/>
              <a:gd name="connsiteX15324" fmla="*/ 1587639 w 2046803"/>
              <a:gd name="connsiteY15324" fmla="*/ 921443 h 2191719"/>
              <a:gd name="connsiteX15325" fmla="*/ 1587639 w 2046803"/>
              <a:gd name="connsiteY15325" fmla="*/ 922380 h 2191719"/>
              <a:gd name="connsiteX15326" fmla="*/ 1588108 w 2046803"/>
              <a:gd name="connsiteY15326" fmla="*/ 922704 h 2191719"/>
              <a:gd name="connsiteX15327" fmla="*/ 1588108 w 2046803"/>
              <a:gd name="connsiteY15327" fmla="*/ 923641 h 2191719"/>
              <a:gd name="connsiteX15328" fmla="*/ 1588505 w 2046803"/>
              <a:gd name="connsiteY15328" fmla="*/ 923858 h 2191719"/>
              <a:gd name="connsiteX15329" fmla="*/ 1588505 w 2046803"/>
              <a:gd name="connsiteY15329" fmla="*/ 924470 h 2191719"/>
              <a:gd name="connsiteX15330" fmla="*/ 1588901 w 2046803"/>
              <a:gd name="connsiteY15330" fmla="*/ 924795 h 2191719"/>
              <a:gd name="connsiteX15331" fmla="*/ 1588901 w 2046803"/>
              <a:gd name="connsiteY15331" fmla="*/ 925443 h 2191719"/>
              <a:gd name="connsiteX15332" fmla="*/ 1589334 w 2046803"/>
              <a:gd name="connsiteY15332" fmla="*/ 925768 h 2191719"/>
              <a:gd name="connsiteX15333" fmla="*/ 1589334 w 2046803"/>
              <a:gd name="connsiteY15333" fmla="*/ 926993 h 2191719"/>
              <a:gd name="connsiteX15334" fmla="*/ 1589767 w 2046803"/>
              <a:gd name="connsiteY15334" fmla="*/ 927317 h 2191719"/>
              <a:gd name="connsiteX15335" fmla="*/ 1589767 w 2046803"/>
              <a:gd name="connsiteY15335" fmla="*/ 927966 h 2191719"/>
              <a:gd name="connsiteX15336" fmla="*/ 1590091 w 2046803"/>
              <a:gd name="connsiteY15336" fmla="*/ 928182 h 2191719"/>
              <a:gd name="connsiteX15337" fmla="*/ 1590163 w 2046803"/>
              <a:gd name="connsiteY15337" fmla="*/ 929119 h 2191719"/>
              <a:gd name="connsiteX15338" fmla="*/ 1590596 w 2046803"/>
              <a:gd name="connsiteY15338" fmla="*/ 929408 h 2191719"/>
              <a:gd name="connsiteX15339" fmla="*/ 1590488 w 2046803"/>
              <a:gd name="connsiteY15339" fmla="*/ 929768 h 2191719"/>
              <a:gd name="connsiteX15340" fmla="*/ 1590920 w 2046803"/>
              <a:gd name="connsiteY15340" fmla="*/ 930056 h 2191719"/>
              <a:gd name="connsiteX15341" fmla="*/ 1590920 w 2046803"/>
              <a:gd name="connsiteY15341" fmla="*/ 930381 h 2191719"/>
              <a:gd name="connsiteX15342" fmla="*/ 1591317 w 2046803"/>
              <a:gd name="connsiteY15342" fmla="*/ 930669 h 2191719"/>
              <a:gd name="connsiteX15343" fmla="*/ 1591317 w 2046803"/>
              <a:gd name="connsiteY15343" fmla="*/ 930993 h 2191719"/>
              <a:gd name="connsiteX15344" fmla="*/ 1591750 w 2046803"/>
              <a:gd name="connsiteY15344" fmla="*/ 931318 h 2191719"/>
              <a:gd name="connsiteX15345" fmla="*/ 1591750 w 2046803"/>
              <a:gd name="connsiteY15345" fmla="*/ 931642 h 2191719"/>
              <a:gd name="connsiteX15346" fmla="*/ 1592038 w 2046803"/>
              <a:gd name="connsiteY15346" fmla="*/ 931967 h 2191719"/>
              <a:gd name="connsiteX15347" fmla="*/ 1592182 w 2046803"/>
              <a:gd name="connsiteY15347" fmla="*/ 932507 h 2191719"/>
              <a:gd name="connsiteX15348" fmla="*/ 1592507 w 2046803"/>
              <a:gd name="connsiteY15348" fmla="*/ 932796 h 2191719"/>
              <a:gd name="connsiteX15349" fmla="*/ 1592507 w 2046803"/>
              <a:gd name="connsiteY15349" fmla="*/ 933120 h 2191719"/>
              <a:gd name="connsiteX15350" fmla="*/ 1593336 w 2046803"/>
              <a:gd name="connsiteY15350" fmla="*/ 933733 h 2191719"/>
              <a:gd name="connsiteX15351" fmla="*/ 1593336 w 2046803"/>
              <a:gd name="connsiteY15351" fmla="*/ 934057 h 2191719"/>
              <a:gd name="connsiteX15352" fmla="*/ 1593661 w 2046803"/>
              <a:gd name="connsiteY15352" fmla="*/ 934381 h 2191719"/>
              <a:gd name="connsiteX15353" fmla="*/ 1593769 w 2046803"/>
              <a:gd name="connsiteY15353" fmla="*/ 934706 h 2191719"/>
              <a:gd name="connsiteX15354" fmla="*/ 1594057 w 2046803"/>
              <a:gd name="connsiteY15354" fmla="*/ 934994 h 2191719"/>
              <a:gd name="connsiteX15355" fmla="*/ 1594057 w 2046803"/>
              <a:gd name="connsiteY15355" fmla="*/ 935643 h 2191719"/>
              <a:gd name="connsiteX15356" fmla="*/ 1594923 w 2046803"/>
              <a:gd name="connsiteY15356" fmla="*/ 936183 h 2191719"/>
              <a:gd name="connsiteX15357" fmla="*/ 1594923 w 2046803"/>
              <a:gd name="connsiteY15357" fmla="*/ 937084 h 2191719"/>
              <a:gd name="connsiteX15358" fmla="*/ 1595319 w 2046803"/>
              <a:gd name="connsiteY15358" fmla="*/ 937409 h 2191719"/>
              <a:gd name="connsiteX15359" fmla="*/ 1595319 w 2046803"/>
              <a:gd name="connsiteY15359" fmla="*/ 938057 h 2191719"/>
              <a:gd name="connsiteX15360" fmla="*/ 1595644 w 2046803"/>
              <a:gd name="connsiteY15360" fmla="*/ 938346 h 2191719"/>
              <a:gd name="connsiteX15361" fmla="*/ 1595644 w 2046803"/>
              <a:gd name="connsiteY15361" fmla="*/ 938670 h 2191719"/>
              <a:gd name="connsiteX15362" fmla="*/ 1596077 w 2046803"/>
              <a:gd name="connsiteY15362" fmla="*/ 938994 h 2191719"/>
              <a:gd name="connsiteX15363" fmla="*/ 1596077 w 2046803"/>
              <a:gd name="connsiteY15363" fmla="*/ 939175 h 2191719"/>
              <a:gd name="connsiteX15364" fmla="*/ 1596473 w 2046803"/>
              <a:gd name="connsiteY15364" fmla="*/ 939499 h 2191719"/>
              <a:gd name="connsiteX15365" fmla="*/ 1596473 w 2046803"/>
              <a:gd name="connsiteY15365" fmla="*/ 939823 h 2191719"/>
              <a:gd name="connsiteX15366" fmla="*/ 1596906 w 2046803"/>
              <a:gd name="connsiteY15366" fmla="*/ 940148 h 2191719"/>
              <a:gd name="connsiteX15367" fmla="*/ 1596906 w 2046803"/>
              <a:gd name="connsiteY15367" fmla="*/ 940796 h 2191719"/>
              <a:gd name="connsiteX15368" fmla="*/ 1597339 w 2046803"/>
              <a:gd name="connsiteY15368" fmla="*/ 941085 h 2191719"/>
              <a:gd name="connsiteX15369" fmla="*/ 1597339 w 2046803"/>
              <a:gd name="connsiteY15369" fmla="*/ 941733 h 2191719"/>
              <a:gd name="connsiteX15370" fmla="*/ 1597663 w 2046803"/>
              <a:gd name="connsiteY15370" fmla="*/ 942058 h 2191719"/>
              <a:gd name="connsiteX15371" fmla="*/ 1597771 w 2046803"/>
              <a:gd name="connsiteY15371" fmla="*/ 942995 h 2191719"/>
              <a:gd name="connsiteX15372" fmla="*/ 1598096 w 2046803"/>
              <a:gd name="connsiteY15372" fmla="*/ 943211 h 2191719"/>
              <a:gd name="connsiteX15373" fmla="*/ 1598168 w 2046803"/>
              <a:gd name="connsiteY15373" fmla="*/ 944148 h 2191719"/>
              <a:gd name="connsiteX15374" fmla="*/ 1598493 w 2046803"/>
              <a:gd name="connsiteY15374" fmla="*/ 944473 h 2191719"/>
              <a:gd name="connsiteX15375" fmla="*/ 1598601 w 2046803"/>
              <a:gd name="connsiteY15375" fmla="*/ 945374 h 2191719"/>
              <a:gd name="connsiteX15376" fmla="*/ 1598925 w 2046803"/>
              <a:gd name="connsiteY15376" fmla="*/ 945698 h 2191719"/>
              <a:gd name="connsiteX15377" fmla="*/ 1598925 w 2046803"/>
              <a:gd name="connsiteY15377" fmla="*/ 946022 h 2191719"/>
              <a:gd name="connsiteX15378" fmla="*/ 1599322 w 2046803"/>
              <a:gd name="connsiteY15378" fmla="*/ 946347 h 2191719"/>
              <a:gd name="connsiteX15379" fmla="*/ 1599322 w 2046803"/>
              <a:gd name="connsiteY15379" fmla="*/ 946995 h 2191719"/>
              <a:gd name="connsiteX15380" fmla="*/ 1599755 w 2046803"/>
              <a:gd name="connsiteY15380" fmla="*/ 947284 h 2191719"/>
              <a:gd name="connsiteX15381" fmla="*/ 1599755 w 2046803"/>
              <a:gd name="connsiteY15381" fmla="*/ 947896 h 2191719"/>
              <a:gd name="connsiteX15382" fmla="*/ 1600151 w 2046803"/>
              <a:gd name="connsiteY15382" fmla="*/ 948113 h 2191719"/>
              <a:gd name="connsiteX15383" fmla="*/ 1600151 w 2046803"/>
              <a:gd name="connsiteY15383" fmla="*/ 949086 h 2191719"/>
              <a:gd name="connsiteX15384" fmla="*/ 1600620 w 2046803"/>
              <a:gd name="connsiteY15384" fmla="*/ 949410 h 2191719"/>
              <a:gd name="connsiteX15385" fmla="*/ 1600620 w 2046803"/>
              <a:gd name="connsiteY15385" fmla="*/ 950311 h 2191719"/>
              <a:gd name="connsiteX15386" fmla="*/ 1601053 w 2046803"/>
              <a:gd name="connsiteY15386" fmla="*/ 950635 h 2191719"/>
              <a:gd name="connsiteX15387" fmla="*/ 1601053 w 2046803"/>
              <a:gd name="connsiteY15387" fmla="*/ 951897 h 2191719"/>
              <a:gd name="connsiteX15388" fmla="*/ 1601377 w 2046803"/>
              <a:gd name="connsiteY15388" fmla="*/ 952221 h 2191719"/>
              <a:gd name="connsiteX15389" fmla="*/ 1601449 w 2046803"/>
              <a:gd name="connsiteY15389" fmla="*/ 952726 h 2191719"/>
              <a:gd name="connsiteX15390" fmla="*/ 1601774 w 2046803"/>
              <a:gd name="connsiteY15390" fmla="*/ 953050 h 2191719"/>
              <a:gd name="connsiteX15391" fmla="*/ 1601882 w 2046803"/>
              <a:gd name="connsiteY15391" fmla="*/ 954636 h 2191719"/>
              <a:gd name="connsiteX15392" fmla="*/ 1602279 w 2046803"/>
              <a:gd name="connsiteY15392" fmla="*/ 954960 h 2191719"/>
              <a:gd name="connsiteX15393" fmla="*/ 1602279 w 2046803"/>
              <a:gd name="connsiteY15393" fmla="*/ 955609 h 2191719"/>
              <a:gd name="connsiteX15394" fmla="*/ 1602603 w 2046803"/>
              <a:gd name="connsiteY15394" fmla="*/ 955897 h 2191719"/>
              <a:gd name="connsiteX15395" fmla="*/ 1602675 w 2046803"/>
              <a:gd name="connsiteY15395" fmla="*/ 956834 h 2191719"/>
              <a:gd name="connsiteX15396" fmla="*/ 1602279 w 2046803"/>
              <a:gd name="connsiteY15396" fmla="*/ 957159 h 2191719"/>
              <a:gd name="connsiteX15397" fmla="*/ 1602351 w 2046803"/>
              <a:gd name="connsiteY15397" fmla="*/ 959573 h 2191719"/>
              <a:gd name="connsiteX15398" fmla="*/ 1602820 w 2046803"/>
              <a:gd name="connsiteY15398" fmla="*/ 959898 h 2191719"/>
              <a:gd name="connsiteX15399" fmla="*/ 1602820 w 2046803"/>
              <a:gd name="connsiteY15399" fmla="*/ 961484 h 2191719"/>
              <a:gd name="connsiteX15400" fmla="*/ 1603252 w 2046803"/>
              <a:gd name="connsiteY15400" fmla="*/ 961808 h 2191719"/>
              <a:gd name="connsiteX15401" fmla="*/ 1603252 w 2046803"/>
              <a:gd name="connsiteY15401" fmla="*/ 962709 h 2191719"/>
              <a:gd name="connsiteX15402" fmla="*/ 1603649 w 2046803"/>
              <a:gd name="connsiteY15402" fmla="*/ 963033 h 2191719"/>
              <a:gd name="connsiteX15403" fmla="*/ 1603649 w 2046803"/>
              <a:gd name="connsiteY15403" fmla="*/ 963682 h 2191719"/>
              <a:gd name="connsiteX15404" fmla="*/ 1604082 w 2046803"/>
              <a:gd name="connsiteY15404" fmla="*/ 963898 h 2191719"/>
              <a:gd name="connsiteX15405" fmla="*/ 1604082 w 2046803"/>
              <a:gd name="connsiteY15405" fmla="*/ 964655 h 2191719"/>
              <a:gd name="connsiteX15406" fmla="*/ 1604118 w 2046803"/>
              <a:gd name="connsiteY15406" fmla="*/ 964655 h 2191719"/>
              <a:gd name="connsiteX15407" fmla="*/ 1604118 w 2046803"/>
              <a:gd name="connsiteY15407" fmla="*/ 964691 h 2191719"/>
              <a:gd name="connsiteX15408" fmla="*/ 1604514 w 2046803"/>
              <a:gd name="connsiteY15408" fmla="*/ 965016 h 2191719"/>
              <a:gd name="connsiteX15409" fmla="*/ 1604514 w 2046803"/>
              <a:gd name="connsiteY15409" fmla="*/ 965628 h 2191719"/>
              <a:gd name="connsiteX15410" fmla="*/ 1604839 w 2046803"/>
              <a:gd name="connsiteY15410" fmla="*/ 965953 h 2191719"/>
              <a:gd name="connsiteX15411" fmla="*/ 1604911 w 2046803"/>
              <a:gd name="connsiteY15411" fmla="*/ 966890 h 2191719"/>
              <a:gd name="connsiteX15412" fmla="*/ 1605235 w 2046803"/>
              <a:gd name="connsiteY15412" fmla="*/ 967214 h 2191719"/>
              <a:gd name="connsiteX15413" fmla="*/ 1605235 w 2046803"/>
              <a:gd name="connsiteY15413" fmla="*/ 967863 h 2191719"/>
              <a:gd name="connsiteX15414" fmla="*/ 1605668 w 2046803"/>
              <a:gd name="connsiteY15414" fmla="*/ 968187 h 2191719"/>
              <a:gd name="connsiteX15415" fmla="*/ 1605812 w 2046803"/>
              <a:gd name="connsiteY15415" fmla="*/ 969304 h 2191719"/>
              <a:gd name="connsiteX15416" fmla="*/ 1606137 w 2046803"/>
              <a:gd name="connsiteY15416" fmla="*/ 969629 h 2191719"/>
              <a:gd name="connsiteX15417" fmla="*/ 1606137 w 2046803"/>
              <a:gd name="connsiteY15417" fmla="*/ 970277 h 2191719"/>
              <a:gd name="connsiteX15418" fmla="*/ 1606534 w 2046803"/>
              <a:gd name="connsiteY15418" fmla="*/ 970566 h 2191719"/>
              <a:gd name="connsiteX15419" fmla="*/ 1606750 w 2046803"/>
              <a:gd name="connsiteY15419" fmla="*/ 977702 h 2191719"/>
              <a:gd name="connsiteX15420" fmla="*/ 1606461 w 2046803"/>
              <a:gd name="connsiteY15420" fmla="*/ 978026 h 2191719"/>
              <a:gd name="connsiteX15421" fmla="*/ 1606534 w 2046803"/>
              <a:gd name="connsiteY15421" fmla="*/ 980225 h 2191719"/>
              <a:gd name="connsiteX15422" fmla="*/ 1606137 w 2046803"/>
              <a:gd name="connsiteY15422" fmla="*/ 980549 h 2191719"/>
              <a:gd name="connsiteX15423" fmla="*/ 1606209 w 2046803"/>
              <a:gd name="connsiteY15423" fmla="*/ 982747 h 2191719"/>
              <a:gd name="connsiteX15424" fmla="*/ 1605812 w 2046803"/>
              <a:gd name="connsiteY15424" fmla="*/ 983072 h 2191719"/>
              <a:gd name="connsiteX15425" fmla="*/ 1605993 w 2046803"/>
              <a:gd name="connsiteY15425" fmla="*/ 988622 h 2191719"/>
              <a:gd name="connsiteX15426" fmla="*/ 1606389 w 2046803"/>
              <a:gd name="connsiteY15426" fmla="*/ 988946 h 2191719"/>
              <a:gd name="connsiteX15427" fmla="*/ 1606389 w 2046803"/>
              <a:gd name="connsiteY15427" fmla="*/ 989559 h 2191719"/>
              <a:gd name="connsiteX15428" fmla="*/ 1605993 w 2046803"/>
              <a:gd name="connsiteY15428" fmla="*/ 989883 h 2191719"/>
              <a:gd name="connsiteX15429" fmla="*/ 1606137 w 2046803"/>
              <a:gd name="connsiteY15429" fmla="*/ 991469 h 2191719"/>
              <a:gd name="connsiteX15430" fmla="*/ 1605812 w 2046803"/>
              <a:gd name="connsiteY15430" fmla="*/ 991757 h 2191719"/>
              <a:gd name="connsiteX15431" fmla="*/ 1605812 w 2046803"/>
              <a:gd name="connsiteY15431" fmla="*/ 993379 h 2191719"/>
              <a:gd name="connsiteX15432" fmla="*/ 1605488 w 2046803"/>
              <a:gd name="connsiteY15432" fmla="*/ 993668 h 2191719"/>
              <a:gd name="connsiteX15433" fmla="*/ 1605488 w 2046803"/>
              <a:gd name="connsiteY15433" fmla="*/ 994605 h 2191719"/>
              <a:gd name="connsiteX15434" fmla="*/ 1604731 w 2046803"/>
              <a:gd name="connsiteY15434" fmla="*/ 995253 h 2191719"/>
              <a:gd name="connsiteX15435" fmla="*/ 1604839 w 2046803"/>
              <a:gd name="connsiteY15435" fmla="*/ 998389 h 2191719"/>
              <a:gd name="connsiteX15436" fmla="*/ 1604406 w 2046803"/>
              <a:gd name="connsiteY15436" fmla="*/ 998713 h 2191719"/>
              <a:gd name="connsiteX15437" fmla="*/ 1604839 w 2046803"/>
              <a:gd name="connsiteY15437" fmla="*/ 999038 h 2191719"/>
              <a:gd name="connsiteX15438" fmla="*/ 1604839 w 2046803"/>
              <a:gd name="connsiteY15438" fmla="*/ 1000263 h 2191719"/>
              <a:gd name="connsiteX15439" fmla="*/ 1604514 w 2046803"/>
              <a:gd name="connsiteY15439" fmla="*/ 1000587 h 2191719"/>
              <a:gd name="connsiteX15440" fmla="*/ 1604622 w 2046803"/>
              <a:gd name="connsiteY15440" fmla="*/ 1004912 h 2191719"/>
              <a:gd name="connsiteX15441" fmla="*/ 1604298 w 2046803"/>
              <a:gd name="connsiteY15441" fmla="*/ 1005200 h 2191719"/>
              <a:gd name="connsiteX15442" fmla="*/ 1604298 w 2046803"/>
              <a:gd name="connsiteY15442" fmla="*/ 1005525 h 2191719"/>
              <a:gd name="connsiteX15443" fmla="*/ 1604082 w 2046803"/>
              <a:gd name="connsiteY15443" fmla="*/ 1005741 h 2191719"/>
              <a:gd name="connsiteX15444" fmla="*/ 1603757 w 2046803"/>
              <a:gd name="connsiteY15444" fmla="*/ 1005741 h 2191719"/>
              <a:gd name="connsiteX15445" fmla="*/ 1603577 w 2046803"/>
              <a:gd name="connsiteY15445" fmla="*/ 1005849 h 2191719"/>
              <a:gd name="connsiteX15446" fmla="*/ 1603577 w 2046803"/>
              <a:gd name="connsiteY15446" fmla="*/ 1006462 h 2191719"/>
              <a:gd name="connsiteX15447" fmla="*/ 1603252 w 2046803"/>
              <a:gd name="connsiteY15447" fmla="*/ 1006786 h 2191719"/>
              <a:gd name="connsiteX15448" fmla="*/ 1603252 w 2046803"/>
              <a:gd name="connsiteY15448" fmla="*/ 1007075 h 2191719"/>
              <a:gd name="connsiteX15449" fmla="*/ 1602820 w 2046803"/>
              <a:gd name="connsiteY15449" fmla="*/ 1007435 h 2191719"/>
              <a:gd name="connsiteX15450" fmla="*/ 1602820 w 2046803"/>
              <a:gd name="connsiteY15450" fmla="*/ 1007831 h 2191719"/>
              <a:gd name="connsiteX15451" fmla="*/ 1602315 w 2046803"/>
              <a:gd name="connsiteY15451" fmla="*/ 1008264 h 2191719"/>
              <a:gd name="connsiteX15452" fmla="*/ 1601558 w 2046803"/>
              <a:gd name="connsiteY15452" fmla="*/ 1008264 h 2191719"/>
              <a:gd name="connsiteX15453" fmla="*/ 1601125 w 2046803"/>
              <a:gd name="connsiteY15453" fmla="*/ 1008552 h 2191719"/>
              <a:gd name="connsiteX15454" fmla="*/ 1600800 w 2046803"/>
              <a:gd name="connsiteY15454" fmla="*/ 1008660 h 2191719"/>
              <a:gd name="connsiteX15455" fmla="*/ 1600404 w 2046803"/>
              <a:gd name="connsiteY15455" fmla="*/ 1008372 h 2191719"/>
              <a:gd name="connsiteX15456" fmla="*/ 1600079 w 2046803"/>
              <a:gd name="connsiteY15456" fmla="*/ 1008372 h 2191719"/>
              <a:gd name="connsiteX15457" fmla="*/ 1599683 w 2046803"/>
              <a:gd name="connsiteY15457" fmla="*/ 1008660 h 2191719"/>
              <a:gd name="connsiteX15458" fmla="*/ 1598925 w 2046803"/>
              <a:gd name="connsiteY15458" fmla="*/ 1008660 h 2191719"/>
              <a:gd name="connsiteX15459" fmla="*/ 1598493 w 2046803"/>
              <a:gd name="connsiteY15459" fmla="*/ 1008372 h 2191719"/>
              <a:gd name="connsiteX15460" fmla="*/ 1598168 w 2046803"/>
              <a:gd name="connsiteY15460" fmla="*/ 1008372 h 2191719"/>
              <a:gd name="connsiteX15461" fmla="*/ 1597195 w 2046803"/>
              <a:gd name="connsiteY15461" fmla="*/ 1007615 h 2191719"/>
              <a:gd name="connsiteX15462" fmla="*/ 1597195 w 2046803"/>
              <a:gd name="connsiteY15462" fmla="*/ 1007327 h 2191719"/>
              <a:gd name="connsiteX15463" fmla="*/ 1597014 w 2046803"/>
              <a:gd name="connsiteY15463" fmla="*/ 1007183 h 2191719"/>
              <a:gd name="connsiteX15464" fmla="*/ 1596618 w 2046803"/>
              <a:gd name="connsiteY15464" fmla="*/ 1007183 h 2191719"/>
              <a:gd name="connsiteX15465" fmla="*/ 1596401 w 2046803"/>
              <a:gd name="connsiteY15465" fmla="*/ 1007327 h 2191719"/>
              <a:gd name="connsiteX15466" fmla="*/ 1596401 w 2046803"/>
              <a:gd name="connsiteY15466" fmla="*/ 1007723 h 2191719"/>
              <a:gd name="connsiteX15467" fmla="*/ 1596077 w 2046803"/>
              <a:gd name="connsiteY15467" fmla="*/ 1008048 h 2191719"/>
              <a:gd name="connsiteX15468" fmla="*/ 1596077 w 2046803"/>
              <a:gd name="connsiteY15468" fmla="*/ 1008660 h 2191719"/>
              <a:gd name="connsiteX15469" fmla="*/ 1595572 w 2046803"/>
              <a:gd name="connsiteY15469" fmla="*/ 1009093 h 2191719"/>
              <a:gd name="connsiteX15470" fmla="*/ 1594382 w 2046803"/>
              <a:gd name="connsiteY15470" fmla="*/ 1009093 h 2191719"/>
              <a:gd name="connsiteX15471" fmla="*/ 1594274 w 2046803"/>
              <a:gd name="connsiteY15471" fmla="*/ 1009309 h 2191719"/>
              <a:gd name="connsiteX15472" fmla="*/ 1594274 w 2046803"/>
              <a:gd name="connsiteY15472" fmla="*/ 1009597 h 2191719"/>
              <a:gd name="connsiteX15473" fmla="*/ 1592940 w 2046803"/>
              <a:gd name="connsiteY15473" fmla="*/ 1010751 h 2191719"/>
              <a:gd name="connsiteX15474" fmla="*/ 1592615 w 2046803"/>
              <a:gd name="connsiteY15474" fmla="*/ 1010751 h 2191719"/>
              <a:gd name="connsiteX15475" fmla="*/ 1592363 w 2046803"/>
              <a:gd name="connsiteY15475" fmla="*/ 1010859 h 2191719"/>
              <a:gd name="connsiteX15476" fmla="*/ 1592363 w 2046803"/>
              <a:gd name="connsiteY15476" fmla="*/ 1011183 h 2191719"/>
              <a:gd name="connsiteX15477" fmla="*/ 1592038 w 2046803"/>
              <a:gd name="connsiteY15477" fmla="*/ 1011508 h 2191719"/>
              <a:gd name="connsiteX15478" fmla="*/ 1592038 w 2046803"/>
              <a:gd name="connsiteY15478" fmla="*/ 1011832 h 2191719"/>
              <a:gd name="connsiteX15479" fmla="*/ 1591569 w 2046803"/>
              <a:gd name="connsiteY15479" fmla="*/ 1012373 h 2191719"/>
              <a:gd name="connsiteX15480" fmla="*/ 1591137 w 2046803"/>
              <a:gd name="connsiteY15480" fmla="*/ 1012373 h 2191719"/>
              <a:gd name="connsiteX15481" fmla="*/ 1590596 w 2046803"/>
              <a:gd name="connsiteY15481" fmla="*/ 1012877 h 2191719"/>
              <a:gd name="connsiteX15482" fmla="*/ 1590596 w 2046803"/>
              <a:gd name="connsiteY15482" fmla="*/ 1013165 h 2191719"/>
              <a:gd name="connsiteX15483" fmla="*/ 1590307 w 2046803"/>
              <a:gd name="connsiteY15483" fmla="*/ 1013490 h 2191719"/>
              <a:gd name="connsiteX15484" fmla="*/ 1590307 w 2046803"/>
              <a:gd name="connsiteY15484" fmla="*/ 1014463 h 2191719"/>
              <a:gd name="connsiteX15485" fmla="*/ 1589586 w 2046803"/>
              <a:gd name="connsiteY15485" fmla="*/ 1015076 h 2191719"/>
              <a:gd name="connsiteX15486" fmla="*/ 1589586 w 2046803"/>
              <a:gd name="connsiteY15486" fmla="*/ 1015400 h 2191719"/>
              <a:gd name="connsiteX15487" fmla="*/ 1589370 w 2046803"/>
              <a:gd name="connsiteY15487" fmla="*/ 1015616 h 2191719"/>
              <a:gd name="connsiteX15488" fmla="*/ 1589045 w 2046803"/>
              <a:gd name="connsiteY15488" fmla="*/ 1015616 h 2191719"/>
              <a:gd name="connsiteX15489" fmla="*/ 1588829 w 2046803"/>
              <a:gd name="connsiteY15489" fmla="*/ 1015688 h 2191719"/>
              <a:gd name="connsiteX15490" fmla="*/ 1588829 w 2046803"/>
              <a:gd name="connsiteY15490" fmla="*/ 1016013 h 2191719"/>
              <a:gd name="connsiteX15491" fmla="*/ 1588613 w 2046803"/>
              <a:gd name="connsiteY15491" fmla="*/ 1016121 h 2191719"/>
              <a:gd name="connsiteX15492" fmla="*/ 1588288 w 2046803"/>
              <a:gd name="connsiteY15492" fmla="*/ 1016229 h 2191719"/>
              <a:gd name="connsiteX15493" fmla="*/ 1587855 w 2046803"/>
              <a:gd name="connsiteY15493" fmla="*/ 1016553 h 2191719"/>
              <a:gd name="connsiteX15494" fmla="*/ 1587531 w 2046803"/>
              <a:gd name="connsiteY15494" fmla="*/ 1016553 h 2191719"/>
              <a:gd name="connsiteX15495" fmla="*/ 1587134 w 2046803"/>
              <a:gd name="connsiteY15495" fmla="*/ 1016878 h 2191719"/>
              <a:gd name="connsiteX15496" fmla="*/ 1586810 w 2046803"/>
              <a:gd name="connsiteY15496" fmla="*/ 1016878 h 2191719"/>
              <a:gd name="connsiteX15497" fmla="*/ 1586413 w 2046803"/>
              <a:gd name="connsiteY15497" fmla="*/ 1017166 h 2191719"/>
              <a:gd name="connsiteX15498" fmla="*/ 1585980 w 2046803"/>
              <a:gd name="connsiteY15498" fmla="*/ 1017166 h 2191719"/>
              <a:gd name="connsiteX15499" fmla="*/ 1585151 w 2046803"/>
              <a:gd name="connsiteY15499" fmla="*/ 1017995 h 2191719"/>
              <a:gd name="connsiteX15500" fmla="*/ 1585151 w 2046803"/>
              <a:gd name="connsiteY15500" fmla="*/ 1018644 h 2191719"/>
              <a:gd name="connsiteX15501" fmla="*/ 1583132 w 2046803"/>
              <a:gd name="connsiteY15501" fmla="*/ 1020446 h 2191719"/>
              <a:gd name="connsiteX15502" fmla="*/ 1582699 w 2046803"/>
              <a:gd name="connsiteY15502" fmla="*/ 1020446 h 2191719"/>
              <a:gd name="connsiteX15503" fmla="*/ 1582194 w 2046803"/>
              <a:gd name="connsiteY15503" fmla="*/ 1020878 h 2191719"/>
              <a:gd name="connsiteX15504" fmla="*/ 1582194 w 2046803"/>
              <a:gd name="connsiteY15504" fmla="*/ 1021563 h 2191719"/>
              <a:gd name="connsiteX15505" fmla="*/ 1581870 w 2046803"/>
              <a:gd name="connsiteY15505" fmla="*/ 1021779 h 2191719"/>
              <a:gd name="connsiteX15506" fmla="*/ 1581870 w 2046803"/>
              <a:gd name="connsiteY15506" fmla="*/ 1022536 h 2191719"/>
              <a:gd name="connsiteX15507" fmla="*/ 1581401 w 2046803"/>
              <a:gd name="connsiteY15507" fmla="*/ 1022860 h 2191719"/>
              <a:gd name="connsiteX15508" fmla="*/ 1581545 w 2046803"/>
              <a:gd name="connsiteY15508" fmla="*/ 1023185 h 2191719"/>
              <a:gd name="connsiteX15509" fmla="*/ 1581113 w 2046803"/>
              <a:gd name="connsiteY15509" fmla="*/ 1023473 h 2191719"/>
              <a:gd name="connsiteX15510" fmla="*/ 1581113 w 2046803"/>
              <a:gd name="connsiteY15510" fmla="*/ 1023797 h 2191719"/>
              <a:gd name="connsiteX15511" fmla="*/ 1580932 w 2046803"/>
              <a:gd name="connsiteY15511" fmla="*/ 1023869 h 2191719"/>
              <a:gd name="connsiteX15512" fmla="*/ 1580608 w 2046803"/>
              <a:gd name="connsiteY15512" fmla="*/ 1023869 h 2191719"/>
              <a:gd name="connsiteX15513" fmla="*/ 1580175 w 2046803"/>
              <a:gd name="connsiteY15513" fmla="*/ 1024194 h 2191719"/>
              <a:gd name="connsiteX15514" fmla="*/ 1579851 w 2046803"/>
              <a:gd name="connsiteY15514" fmla="*/ 1024194 h 2191719"/>
              <a:gd name="connsiteX15515" fmla="*/ 1576713 w 2046803"/>
              <a:gd name="connsiteY15515" fmla="*/ 1026933 h 2191719"/>
              <a:gd name="connsiteX15516" fmla="*/ 1576713 w 2046803"/>
              <a:gd name="connsiteY15516" fmla="*/ 1027365 h 2191719"/>
              <a:gd name="connsiteX15517" fmla="*/ 1575956 w 2046803"/>
              <a:gd name="connsiteY15517" fmla="*/ 1027978 h 2191719"/>
              <a:gd name="connsiteX15518" fmla="*/ 1575956 w 2046803"/>
              <a:gd name="connsiteY15518" fmla="*/ 1028302 h 2191719"/>
              <a:gd name="connsiteX15519" fmla="*/ 1575668 w 2046803"/>
              <a:gd name="connsiteY15519" fmla="*/ 1028627 h 2191719"/>
              <a:gd name="connsiteX15520" fmla="*/ 1575668 w 2046803"/>
              <a:gd name="connsiteY15520" fmla="*/ 1028951 h 2191719"/>
              <a:gd name="connsiteX15521" fmla="*/ 1574370 w 2046803"/>
              <a:gd name="connsiteY15521" fmla="*/ 1030068 h 2191719"/>
              <a:gd name="connsiteX15522" fmla="*/ 1573973 w 2046803"/>
              <a:gd name="connsiteY15522" fmla="*/ 1030068 h 2191719"/>
              <a:gd name="connsiteX15523" fmla="*/ 1573649 w 2046803"/>
              <a:gd name="connsiteY15523" fmla="*/ 1030393 h 2191719"/>
              <a:gd name="connsiteX15524" fmla="*/ 1573216 w 2046803"/>
              <a:gd name="connsiteY15524" fmla="*/ 1030393 h 2191719"/>
              <a:gd name="connsiteX15525" fmla="*/ 1573108 w 2046803"/>
              <a:gd name="connsiteY15525" fmla="*/ 1030501 h 2191719"/>
              <a:gd name="connsiteX15526" fmla="*/ 1573432 w 2046803"/>
              <a:gd name="connsiteY15526" fmla="*/ 1030825 h 2191719"/>
              <a:gd name="connsiteX15527" fmla="*/ 1573360 w 2046803"/>
              <a:gd name="connsiteY15527" fmla="*/ 1031041 h 2191719"/>
              <a:gd name="connsiteX15528" fmla="*/ 1572927 w 2046803"/>
              <a:gd name="connsiteY15528" fmla="*/ 1031041 h 2191719"/>
              <a:gd name="connsiteX15529" fmla="*/ 1572495 w 2046803"/>
              <a:gd name="connsiteY15529" fmla="*/ 1031366 h 2191719"/>
              <a:gd name="connsiteX15530" fmla="*/ 1572170 w 2046803"/>
              <a:gd name="connsiteY15530" fmla="*/ 1031366 h 2191719"/>
              <a:gd name="connsiteX15531" fmla="*/ 1570908 w 2046803"/>
              <a:gd name="connsiteY15531" fmla="*/ 1032519 h 2191719"/>
              <a:gd name="connsiteX15532" fmla="*/ 1570908 w 2046803"/>
              <a:gd name="connsiteY15532" fmla="*/ 1032843 h 2191719"/>
              <a:gd name="connsiteX15533" fmla="*/ 1570475 w 2046803"/>
              <a:gd name="connsiteY15533" fmla="*/ 1033168 h 2191719"/>
              <a:gd name="connsiteX15534" fmla="*/ 1570475 w 2046803"/>
              <a:gd name="connsiteY15534" fmla="*/ 1033492 h 2191719"/>
              <a:gd name="connsiteX15535" fmla="*/ 1569971 w 2046803"/>
              <a:gd name="connsiteY15535" fmla="*/ 1033853 h 2191719"/>
              <a:gd name="connsiteX15536" fmla="*/ 1569213 w 2046803"/>
              <a:gd name="connsiteY15536" fmla="*/ 1033961 h 2191719"/>
              <a:gd name="connsiteX15537" fmla="*/ 1567987 w 2046803"/>
              <a:gd name="connsiteY15537" fmla="*/ 1035042 h 2191719"/>
              <a:gd name="connsiteX15538" fmla="*/ 1567987 w 2046803"/>
              <a:gd name="connsiteY15538" fmla="*/ 1035691 h 2191719"/>
              <a:gd name="connsiteX15539" fmla="*/ 1567591 w 2046803"/>
              <a:gd name="connsiteY15539" fmla="*/ 1035979 h 2191719"/>
              <a:gd name="connsiteX15540" fmla="*/ 1567663 w 2046803"/>
              <a:gd name="connsiteY15540" fmla="*/ 1036592 h 2191719"/>
              <a:gd name="connsiteX15541" fmla="*/ 1567483 w 2046803"/>
              <a:gd name="connsiteY15541" fmla="*/ 1036808 h 2191719"/>
              <a:gd name="connsiteX15542" fmla="*/ 1567014 w 2046803"/>
              <a:gd name="connsiteY15542" fmla="*/ 1036808 h 2191719"/>
              <a:gd name="connsiteX15543" fmla="*/ 1566509 w 2046803"/>
              <a:gd name="connsiteY15543" fmla="*/ 1037348 h 2191719"/>
              <a:gd name="connsiteX15544" fmla="*/ 1566509 w 2046803"/>
              <a:gd name="connsiteY15544" fmla="*/ 1037673 h 2191719"/>
              <a:gd name="connsiteX15545" fmla="*/ 1566185 w 2046803"/>
              <a:gd name="connsiteY15545" fmla="*/ 1037997 h 2191719"/>
              <a:gd name="connsiteX15546" fmla="*/ 1566185 w 2046803"/>
              <a:gd name="connsiteY15546" fmla="*/ 1038177 h 2191719"/>
              <a:gd name="connsiteX15547" fmla="*/ 1565535 w 2046803"/>
              <a:gd name="connsiteY15547" fmla="*/ 1038718 h 2191719"/>
              <a:gd name="connsiteX15548" fmla="*/ 1565211 w 2046803"/>
              <a:gd name="connsiteY15548" fmla="*/ 1038718 h 2191719"/>
              <a:gd name="connsiteX15549" fmla="*/ 1562795 w 2046803"/>
              <a:gd name="connsiteY15549" fmla="*/ 1040808 h 2191719"/>
              <a:gd name="connsiteX15550" fmla="*/ 1562795 w 2046803"/>
              <a:gd name="connsiteY15550" fmla="*/ 1041133 h 2191719"/>
              <a:gd name="connsiteX15551" fmla="*/ 1561028 w 2046803"/>
              <a:gd name="connsiteY15551" fmla="*/ 1042791 h 2191719"/>
              <a:gd name="connsiteX15552" fmla="*/ 1561028 w 2046803"/>
              <a:gd name="connsiteY15552" fmla="*/ 1043980 h 2191719"/>
              <a:gd name="connsiteX15553" fmla="*/ 1560271 w 2046803"/>
              <a:gd name="connsiteY15553" fmla="*/ 1044593 h 2191719"/>
              <a:gd name="connsiteX15554" fmla="*/ 1559802 w 2046803"/>
              <a:gd name="connsiteY15554" fmla="*/ 1045097 h 2191719"/>
              <a:gd name="connsiteX15555" fmla="*/ 1559370 w 2046803"/>
              <a:gd name="connsiteY15555" fmla="*/ 1045097 h 2191719"/>
              <a:gd name="connsiteX15556" fmla="*/ 1559225 w 2046803"/>
              <a:gd name="connsiteY15556" fmla="*/ 1045313 h 2191719"/>
              <a:gd name="connsiteX15557" fmla="*/ 1559225 w 2046803"/>
              <a:gd name="connsiteY15557" fmla="*/ 1045638 h 2191719"/>
              <a:gd name="connsiteX15558" fmla="*/ 1558829 w 2046803"/>
              <a:gd name="connsiteY15558" fmla="*/ 1045962 h 2191719"/>
              <a:gd name="connsiteX15559" fmla="*/ 1558829 w 2046803"/>
              <a:gd name="connsiteY15559" fmla="*/ 1046575 h 2191719"/>
              <a:gd name="connsiteX15560" fmla="*/ 1558720 w 2046803"/>
              <a:gd name="connsiteY15560" fmla="*/ 1046683 h 2191719"/>
              <a:gd name="connsiteX15561" fmla="*/ 1558288 w 2046803"/>
              <a:gd name="connsiteY15561" fmla="*/ 1046683 h 2191719"/>
              <a:gd name="connsiteX15562" fmla="*/ 1557747 w 2046803"/>
              <a:gd name="connsiteY15562" fmla="*/ 1047224 h 2191719"/>
              <a:gd name="connsiteX15563" fmla="*/ 1557747 w 2046803"/>
              <a:gd name="connsiteY15563" fmla="*/ 1047512 h 2191719"/>
              <a:gd name="connsiteX15564" fmla="*/ 1557458 w 2046803"/>
              <a:gd name="connsiteY15564" fmla="*/ 1047836 h 2191719"/>
              <a:gd name="connsiteX15565" fmla="*/ 1557458 w 2046803"/>
              <a:gd name="connsiteY15565" fmla="*/ 1048161 h 2191719"/>
              <a:gd name="connsiteX15566" fmla="*/ 1556305 w 2046803"/>
              <a:gd name="connsiteY15566" fmla="*/ 1049098 h 2191719"/>
              <a:gd name="connsiteX15567" fmla="*/ 1556305 w 2046803"/>
              <a:gd name="connsiteY15567" fmla="*/ 1049746 h 2191719"/>
              <a:gd name="connsiteX15568" fmla="*/ 1555980 w 2046803"/>
              <a:gd name="connsiteY15568" fmla="*/ 1050035 h 2191719"/>
              <a:gd name="connsiteX15569" fmla="*/ 1555980 w 2046803"/>
              <a:gd name="connsiteY15569" fmla="*/ 1050647 h 2191719"/>
              <a:gd name="connsiteX15570" fmla="*/ 1555764 w 2046803"/>
              <a:gd name="connsiteY15570" fmla="*/ 1050864 h 2191719"/>
              <a:gd name="connsiteX15571" fmla="*/ 1555439 w 2046803"/>
              <a:gd name="connsiteY15571" fmla="*/ 1050864 h 2191719"/>
              <a:gd name="connsiteX15572" fmla="*/ 1555223 w 2046803"/>
              <a:gd name="connsiteY15572" fmla="*/ 1050972 h 2191719"/>
              <a:gd name="connsiteX15573" fmla="*/ 1555223 w 2046803"/>
              <a:gd name="connsiteY15573" fmla="*/ 1051620 h 2191719"/>
              <a:gd name="connsiteX15574" fmla="*/ 1555043 w 2046803"/>
              <a:gd name="connsiteY15574" fmla="*/ 1051837 h 2191719"/>
              <a:gd name="connsiteX15575" fmla="*/ 1554718 w 2046803"/>
              <a:gd name="connsiteY15575" fmla="*/ 1051837 h 2191719"/>
              <a:gd name="connsiteX15576" fmla="*/ 1553420 w 2046803"/>
              <a:gd name="connsiteY15576" fmla="*/ 1052954 h 2191719"/>
              <a:gd name="connsiteX15577" fmla="*/ 1553420 w 2046803"/>
              <a:gd name="connsiteY15577" fmla="*/ 1053278 h 2191719"/>
              <a:gd name="connsiteX15578" fmla="*/ 1552266 w 2046803"/>
              <a:gd name="connsiteY15578" fmla="*/ 1054251 h 2191719"/>
              <a:gd name="connsiteX15579" fmla="*/ 1552266 w 2046803"/>
              <a:gd name="connsiteY15579" fmla="*/ 1054576 h 2191719"/>
              <a:gd name="connsiteX15580" fmla="*/ 1551942 w 2046803"/>
              <a:gd name="connsiteY15580" fmla="*/ 1054864 h 2191719"/>
              <a:gd name="connsiteX15581" fmla="*/ 1551942 w 2046803"/>
              <a:gd name="connsiteY15581" fmla="*/ 1055188 h 2191719"/>
              <a:gd name="connsiteX15582" fmla="*/ 1551545 w 2046803"/>
              <a:gd name="connsiteY15582" fmla="*/ 1055513 h 2191719"/>
              <a:gd name="connsiteX15583" fmla="*/ 1551653 w 2046803"/>
              <a:gd name="connsiteY15583" fmla="*/ 1056450 h 2191719"/>
              <a:gd name="connsiteX15584" fmla="*/ 1551220 w 2046803"/>
              <a:gd name="connsiteY15584" fmla="*/ 1056774 h 2191719"/>
              <a:gd name="connsiteX15585" fmla="*/ 1551220 w 2046803"/>
              <a:gd name="connsiteY15585" fmla="*/ 1057063 h 2191719"/>
              <a:gd name="connsiteX15586" fmla="*/ 1550932 w 2046803"/>
              <a:gd name="connsiteY15586" fmla="*/ 1057387 h 2191719"/>
              <a:gd name="connsiteX15587" fmla="*/ 1550932 w 2046803"/>
              <a:gd name="connsiteY15587" fmla="*/ 1057711 h 2191719"/>
              <a:gd name="connsiteX15588" fmla="*/ 1550499 w 2046803"/>
              <a:gd name="connsiteY15588" fmla="*/ 1058036 h 2191719"/>
              <a:gd name="connsiteX15589" fmla="*/ 1550499 w 2046803"/>
              <a:gd name="connsiteY15589" fmla="*/ 1058360 h 2191719"/>
              <a:gd name="connsiteX15590" fmla="*/ 1550211 w 2046803"/>
              <a:gd name="connsiteY15590" fmla="*/ 1058684 h 2191719"/>
              <a:gd name="connsiteX15591" fmla="*/ 1550211 w 2046803"/>
              <a:gd name="connsiteY15591" fmla="*/ 1059009 h 2191719"/>
              <a:gd name="connsiteX15592" fmla="*/ 1549886 w 2046803"/>
              <a:gd name="connsiteY15592" fmla="*/ 1059297 h 2191719"/>
              <a:gd name="connsiteX15593" fmla="*/ 1549886 w 2046803"/>
              <a:gd name="connsiteY15593" fmla="*/ 1059621 h 2191719"/>
              <a:gd name="connsiteX15594" fmla="*/ 1549454 w 2046803"/>
              <a:gd name="connsiteY15594" fmla="*/ 1059910 h 2191719"/>
              <a:gd name="connsiteX15595" fmla="*/ 1549454 w 2046803"/>
              <a:gd name="connsiteY15595" fmla="*/ 1061171 h 2191719"/>
              <a:gd name="connsiteX15596" fmla="*/ 1548913 w 2046803"/>
              <a:gd name="connsiteY15596" fmla="*/ 1061604 h 2191719"/>
              <a:gd name="connsiteX15597" fmla="*/ 1548588 w 2046803"/>
              <a:gd name="connsiteY15597" fmla="*/ 1061712 h 2191719"/>
              <a:gd name="connsiteX15598" fmla="*/ 1548408 w 2046803"/>
              <a:gd name="connsiteY15598" fmla="*/ 1061820 h 2191719"/>
              <a:gd name="connsiteX15599" fmla="*/ 1548408 w 2046803"/>
              <a:gd name="connsiteY15599" fmla="*/ 1062144 h 2191719"/>
              <a:gd name="connsiteX15600" fmla="*/ 1547975 w 2046803"/>
              <a:gd name="connsiteY15600" fmla="*/ 1062433 h 2191719"/>
              <a:gd name="connsiteX15601" fmla="*/ 1548083 w 2046803"/>
              <a:gd name="connsiteY15601" fmla="*/ 1062793 h 2191719"/>
              <a:gd name="connsiteX15602" fmla="*/ 1547651 w 2046803"/>
              <a:gd name="connsiteY15602" fmla="*/ 1063081 h 2191719"/>
              <a:gd name="connsiteX15603" fmla="*/ 1547651 w 2046803"/>
              <a:gd name="connsiteY15603" fmla="*/ 1064018 h 2191719"/>
              <a:gd name="connsiteX15604" fmla="*/ 1547326 w 2046803"/>
              <a:gd name="connsiteY15604" fmla="*/ 1064343 h 2191719"/>
              <a:gd name="connsiteX15605" fmla="*/ 1547326 w 2046803"/>
              <a:gd name="connsiteY15605" fmla="*/ 1064991 h 2191719"/>
              <a:gd name="connsiteX15606" fmla="*/ 1546929 w 2046803"/>
              <a:gd name="connsiteY15606" fmla="*/ 1065316 h 2191719"/>
              <a:gd name="connsiteX15607" fmla="*/ 1547002 w 2046803"/>
              <a:gd name="connsiteY15607" fmla="*/ 1065604 h 2191719"/>
              <a:gd name="connsiteX15608" fmla="*/ 1546605 w 2046803"/>
              <a:gd name="connsiteY15608" fmla="*/ 1065892 h 2191719"/>
              <a:gd name="connsiteX15609" fmla="*/ 1546605 w 2046803"/>
              <a:gd name="connsiteY15609" fmla="*/ 1066217 h 2191719"/>
              <a:gd name="connsiteX15610" fmla="*/ 1546280 w 2046803"/>
              <a:gd name="connsiteY15610" fmla="*/ 1066541 h 2191719"/>
              <a:gd name="connsiteX15611" fmla="*/ 1546280 w 2046803"/>
              <a:gd name="connsiteY15611" fmla="*/ 1067190 h 2191719"/>
              <a:gd name="connsiteX15612" fmla="*/ 1545523 w 2046803"/>
              <a:gd name="connsiteY15612" fmla="*/ 1067803 h 2191719"/>
              <a:gd name="connsiteX15613" fmla="*/ 1545523 w 2046803"/>
              <a:gd name="connsiteY15613" fmla="*/ 1069100 h 2191719"/>
              <a:gd name="connsiteX15614" fmla="*/ 1545956 w 2046803"/>
              <a:gd name="connsiteY15614" fmla="*/ 1069388 h 2191719"/>
              <a:gd name="connsiteX15615" fmla="*/ 1545956 w 2046803"/>
              <a:gd name="connsiteY15615" fmla="*/ 1069677 h 2191719"/>
              <a:gd name="connsiteX15616" fmla="*/ 1546353 w 2046803"/>
              <a:gd name="connsiteY15616" fmla="*/ 1070001 h 2191719"/>
              <a:gd name="connsiteX15617" fmla="*/ 1546353 w 2046803"/>
              <a:gd name="connsiteY15617" fmla="*/ 1070974 h 2191719"/>
              <a:gd name="connsiteX15618" fmla="*/ 1545956 w 2046803"/>
              <a:gd name="connsiteY15618" fmla="*/ 1071298 h 2191719"/>
              <a:gd name="connsiteX15619" fmla="*/ 1545956 w 2046803"/>
              <a:gd name="connsiteY15619" fmla="*/ 1071623 h 2191719"/>
              <a:gd name="connsiteX15620" fmla="*/ 1545451 w 2046803"/>
              <a:gd name="connsiteY15620" fmla="*/ 1071983 h 2191719"/>
              <a:gd name="connsiteX15621" fmla="*/ 1544730 w 2046803"/>
              <a:gd name="connsiteY15621" fmla="*/ 1072091 h 2191719"/>
              <a:gd name="connsiteX15622" fmla="*/ 1544297 w 2046803"/>
              <a:gd name="connsiteY15622" fmla="*/ 1072416 h 2191719"/>
              <a:gd name="connsiteX15623" fmla="*/ 1543973 w 2046803"/>
              <a:gd name="connsiteY15623" fmla="*/ 1072416 h 2191719"/>
              <a:gd name="connsiteX15624" fmla="*/ 1543216 w 2046803"/>
              <a:gd name="connsiteY15624" fmla="*/ 1073064 h 2191719"/>
              <a:gd name="connsiteX15625" fmla="*/ 1542819 w 2046803"/>
              <a:gd name="connsiteY15625" fmla="*/ 1073064 h 2191719"/>
              <a:gd name="connsiteX15626" fmla="*/ 1541773 w 2046803"/>
              <a:gd name="connsiteY15626" fmla="*/ 1074001 h 2191719"/>
              <a:gd name="connsiteX15627" fmla="*/ 1541340 w 2046803"/>
              <a:gd name="connsiteY15627" fmla="*/ 1073713 h 2191719"/>
              <a:gd name="connsiteX15628" fmla="*/ 1541196 w 2046803"/>
              <a:gd name="connsiteY15628" fmla="*/ 1073929 h 2191719"/>
              <a:gd name="connsiteX15629" fmla="*/ 1541196 w 2046803"/>
              <a:gd name="connsiteY15629" fmla="*/ 1074542 h 2191719"/>
              <a:gd name="connsiteX15630" fmla="*/ 1541016 w 2046803"/>
              <a:gd name="connsiteY15630" fmla="*/ 1074614 h 2191719"/>
              <a:gd name="connsiteX15631" fmla="*/ 1540619 w 2046803"/>
              <a:gd name="connsiteY15631" fmla="*/ 1074614 h 2191719"/>
              <a:gd name="connsiteX15632" fmla="*/ 1540259 w 2046803"/>
              <a:gd name="connsiteY15632" fmla="*/ 1074939 h 2191719"/>
              <a:gd name="connsiteX15633" fmla="*/ 1539574 w 2046803"/>
              <a:gd name="connsiteY15633" fmla="*/ 1074434 h 2191719"/>
              <a:gd name="connsiteX15634" fmla="*/ 1538672 w 2046803"/>
              <a:gd name="connsiteY15634" fmla="*/ 1075047 h 2191719"/>
              <a:gd name="connsiteX15635" fmla="*/ 1538348 w 2046803"/>
              <a:gd name="connsiteY15635" fmla="*/ 1075047 h 2191719"/>
              <a:gd name="connsiteX15636" fmla="*/ 1538167 w 2046803"/>
              <a:gd name="connsiteY15636" fmla="*/ 1075263 h 2191719"/>
              <a:gd name="connsiteX15637" fmla="*/ 1538167 w 2046803"/>
              <a:gd name="connsiteY15637" fmla="*/ 1075479 h 2191719"/>
              <a:gd name="connsiteX15638" fmla="*/ 1538348 w 2046803"/>
              <a:gd name="connsiteY15638" fmla="*/ 1075695 h 2191719"/>
              <a:gd name="connsiteX15639" fmla="*/ 1538816 w 2046803"/>
              <a:gd name="connsiteY15639" fmla="*/ 1075695 h 2191719"/>
              <a:gd name="connsiteX15640" fmla="*/ 1538925 w 2046803"/>
              <a:gd name="connsiteY15640" fmla="*/ 1075804 h 2191719"/>
              <a:gd name="connsiteX15641" fmla="*/ 1538997 w 2046803"/>
              <a:gd name="connsiteY15641" fmla="*/ 1077678 h 2191719"/>
              <a:gd name="connsiteX15642" fmla="*/ 1538059 w 2046803"/>
              <a:gd name="connsiteY15642" fmla="*/ 1078507 h 2191719"/>
              <a:gd name="connsiteX15643" fmla="*/ 1535715 w 2046803"/>
              <a:gd name="connsiteY15643" fmla="*/ 1076741 h 2191719"/>
              <a:gd name="connsiteX15644" fmla="*/ 1535391 w 2046803"/>
              <a:gd name="connsiteY15644" fmla="*/ 1076741 h 2191719"/>
              <a:gd name="connsiteX15645" fmla="*/ 1534778 w 2046803"/>
              <a:gd name="connsiteY15645" fmla="*/ 1077137 h 2191719"/>
              <a:gd name="connsiteX15646" fmla="*/ 1534994 w 2046803"/>
              <a:gd name="connsiteY15646" fmla="*/ 1077353 h 2191719"/>
              <a:gd name="connsiteX15647" fmla="*/ 1535391 w 2046803"/>
              <a:gd name="connsiteY15647" fmla="*/ 1077065 h 2191719"/>
              <a:gd name="connsiteX15648" fmla="*/ 1535715 w 2046803"/>
              <a:gd name="connsiteY15648" fmla="*/ 1077065 h 2191719"/>
              <a:gd name="connsiteX15649" fmla="*/ 1537086 w 2046803"/>
              <a:gd name="connsiteY15649" fmla="*/ 1078110 h 2191719"/>
              <a:gd name="connsiteX15650" fmla="*/ 1537086 w 2046803"/>
              <a:gd name="connsiteY15650" fmla="*/ 1078290 h 2191719"/>
              <a:gd name="connsiteX15651" fmla="*/ 1537518 w 2046803"/>
              <a:gd name="connsiteY15651" fmla="*/ 1078615 h 2191719"/>
              <a:gd name="connsiteX15652" fmla="*/ 1536761 w 2046803"/>
              <a:gd name="connsiteY15652" fmla="*/ 1079263 h 2191719"/>
              <a:gd name="connsiteX15653" fmla="*/ 1536761 w 2046803"/>
              <a:gd name="connsiteY15653" fmla="*/ 1080020 h 2191719"/>
              <a:gd name="connsiteX15654" fmla="*/ 1536040 w 2046803"/>
              <a:gd name="connsiteY15654" fmla="*/ 1080597 h 2191719"/>
              <a:gd name="connsiteX15655" fmla="*/ 1536473 w 2046803"/>
              <a:gd name="connsiteY15655" fmla="*/ 1080813 h 2191719"/>
              <a:gd name="connsiteX15656" fmla="*/ 1536473 w 2046803"/>
              <a:gd name="connsiteY15656" fmla="*/ 1081462 h 2191719"/>
              <a:gd name="connsiteX15657" fmla="*/ 1536292 w 2046803"/>
              <a:gd name="connsiteY15657" fmla="*/ 1081678 h 2191719"/>
              <a:gd name="connsiteX15658" fmla="*/ 1535860 w 2046803"/>
              <a:gd name="connsiteY15658" fmla="*/ 1081678 h 2191719"/>
              <a:gd name="connsiteX15659" fmla="*/ 1535715 w 2046803"/>
              <a:gd name="connsiteY15659" fmla="*/ 1081894 h 2191719"/>
              <a:gd name="connsiteX15660" fmla="*/ 1535715 w 2046803"/>
              <a:gd name="connsiteY15660" fmla="*/ 1082507 h 2191719"/>
              <a:gd name="connsiteX15661" fmla="*/ 1535535 w 2046803"/>
              <a:gd name="connsiteY15661" fmla="*/ 1082615 h 2191719"/>
              <a:gd name="connsiteX15662" fmla="*/ 1535211 w 2046803"/>
              <a:gd name="connsiteY15662" fmla="*/ 1082615 h 2191719"/>
              <a:gd name="connsiteX15663" fmla="*/ 1533840 w 2046803"/>
              <a:gd name="connsiteY15663" fmla="*/ 1083768 h 2191719"/>
              <a:gd name="connsiteX15664" fmla="*/ 1533840 w 2046803"/>
              <a:gd name="connsiteY15664" fmla="*/ 1084093 h 2191719"/>
              <a:gd name="connsiteX15665" fmla="*/ 1533011 w 2046803"/>
              <a:gd name="connsiteY15665" fmla="*/ 1084922 h 2191719"/>
              <a:gd name="connsiteX15666" fmla="*/ 1532578 w 2046803"/>
              <a:gd name="connsiteY15666" fmla="*/ 1084922 h 2191719"/>
              <a:gd name="connsiteX15667" fmla="*/ 1532254 w 2046803"/>
              <a:gd name="connsiteY15667" fmla="*/ 1085246 h 2191719"/>
              <a:gd name="connsiteX15668" fmla="*/ 1531461 w 2046803"/>
              <a:gd name="connsiteY15668" fmla="*/ 1085246 h 2191719"/>
              <a:gd name="connsiteX15669" fmla="*/ 1531316 w 2046803"/>
              <a:gd name="connsiteY15669" fmla="*/ 1085462 h 2191719"/>
              <a:gd name="connsiteX15670" fmla="*/ 1531316 w 2046803"/>
              <a:gd name="connsiteY15670" fmla="*/ 1085643 h 2191719"/>
              <a:gd name="connsiteX15671" fmla="*/ 1530884 w 2046803"/>
              <a:gd name="connsiteY15671" fmla="*/ 1085967 h 2191719"/>
              <a:gd name="connsiteX15672" fmla="*/ 1530884 w 2046803"/>
              <a:gd name="connsiteY15672" fmla="*/ 1086291 h 2191719"/>
              <a:gd name="connsiteX15673" fmla="*/ 1530812 w 2046803"/>
              <a:gd name="connsiteY15673" fmla="*/ 1086471 h 2191719"/>
              <a:gd name="connsiteX15674" fmla="*/ 1530379 w 2046803"/>
              <a:gd name="connsiteY15674" fmla="*/ 1086471 h 2191719"/>
              <a:gd name="connsiteX15675" fmla="*/ 1530162 w 2046803"/>
              <a:gd name="connsiteY15675" fmla="*/ 1086688 h 2191719"/>
              <a:gd name="connsiteX15676" fmla="*/ 1530162 w 2046803"/>
              <a:gd name="connsiteY15676" fmla="*/ 1086904 h 2191719"/>
              <a:gd name="connsiteX15677" fmla="*/ 1530054 w 2046803"/>
              <a:gd name="connsiteY15677" fmla="*/ 1087120 h 2191719"/>
              <a:gd name="connsiteX15678" fmla="*/ 1529658 w 2046803"/>
              <a:gd name="connsiteY15678" fmla="*/ 1087120 h 2191719"/>
              <a:gd name="connsiteX15679" fmla="*/ 1529441 w 2046803"/>
              <a:gd name="connsiteY15679" fmla="*/ 1087336 h 2191719"/>
              <a:gd name="connsiteX15680" fmla="*/ 1529441 w 2046803"/>
              <a:gd name="connsiteY15680" fmla="*/ 1087661 h 2191719"/>
              <a:gd name="connsiteX15681" fmla="*/ 1529333 w 2046803"/>
              <a:gd name="connsiteY15681" fmla="*/ 1087769 h 2191719"/>
              <a:gd name="connsiteX15682" fmla="*/ 1528504 w 2046803"/>
              <a:gd name="connsiteY15682" fmla="*/ 1087769 h 2191719"/>
              <a:gd name="connsiteX15683" fmla="*/ 1527638 w 2046803"/>
              <a:gd name="connsiteY15683" fmla="*/ 1088598 h 2191719"/>
              <a:gd name="connsiteX15684" fmla="*/ 1527638 w 2046803"/>
              <a:gd name="connsiteY15684" fmla="*/ 1088922 h 2191719"/>
              <a:gd name="connsiteX15685" fmla="*/ 1527783 w 2046803"/>
              <a:gd name="connsiteY15685" fmla="*/ 1088958 h 2191719"/>
              <a:gd name="connsiteX15686" fmla="*/ 1528107 w 2046803"/>
              <a:gd name="connsiteY15686" fmla="*/ 1088958 h 2191719"/>
              <a:gd name="connsiteX15687" fmla="*/ 1528864 w 2046803"/>
              <a:gd name="connsiteY15687" fmla="*/ 1088382 h 2191719"/>
              <a:gd name="connsiteX15688" fmla="*/ 1529297 w 2046803"/>
              <a:gd name="connsiteY15688" fmla="*/ 1088382 h 2191719"/>
              <a:gd name="connsiteX15689" fmla="*/ 1529369 w 2046803"/>
              <a:gd name="connsiteY15689" fmla="*/ 1088273 h 2191719"/>
              <a:gd name="connsiteX15690" fmla="*/ 1529369 w 2046803"/>
              <a:gd name="connsiteY15690" fmla="*/ 1087841 h 2191719"/>
              <a:gd name="connsiteX15691" fmla="*/ 1529622 w 2046803"/>
              <a:gd name="connsiteY15691" fmla="*/ 1087733 h 2191719"/>
              <a:gd name="connsiteX15692" fmla="*/ 1529982 w 2046803"/>
              <a:gd name="connsiteY15692" fmla="*/ 1087733 h 2191719"/>
              <a:gd name="connsiteX15693" fmla="*/ 1530090 w 2046803"/>
              <a:gd name="connsiteY15693" fmla="*/ 1087517 h 2191719"/>
              <a:gd name="connsiteX15694" fmla="*/ 1530090 w 2046803"/>
              <a:gd name="connsiteY15694" fmla="*/ 1087300 h 2191719"/>
              <a:gd name="connsiteX15695" fmla="*/ 1530307 w 2046803"/>
              <a:gd name="connsiteY15695" fmla="*/ 1087084 h 2191719"/>
              <a:gd name="connsiteX15696" fmla="*/ 1530739 w 2046803"/>
              <a:gd name="connsiteY15696" fmla="*/ 1087084 h 2191719"/>
              <a:gd name="connsiteX15697" fmla="*/ 1532218 w 2046803"/>
              <a:gd name="connsiteY15697" fmla="*/ 1085859 h 2191719"/>
              <a:gd name="connsiteX15698" fmla="*/ 1533696 w 2046803"/>
              <a:gd name="connsiteY15698" fmla="*/ 1085751 h 2191719"/>
              <a:gd name="connsiteX15699" fmla="*/ 1533876 w 2046803"/>
              <a:gd name="connsiteY15699" fmla="*/ 1085643 h 2191719"/>
              <a:gd name="connsiteX15700" fmla="*/ 1533876 w 2046803"/>
              <a:gd name="connsiteY15700" fmla="*/ 1085318 h 2191719"/>
              <a:gd name="connsiteX15701" fmla="*/ 1534814 w 2046803"/>
              <a:gd name="connsiteY15701" fmla="*/ 1084453 h 2191719"/>
              <a:gd name="connsiteX15702" fmla="*/ 1535138 w 2046803"/>
              <a:gd name="connsiteY15702" fmla="*/ 1084453 h 2191719"/>
              <a:gd name="connsiteX15703" fmla="*/ 1535355 w 2046803"/>
              <a:gd name="connsiteY15703" fmla="*/ 1084669 h 2191719"/>
              <a:gd name="connsiteX15704" fmla="*/ 1535355 w 2046803"/>
              <a:gd name="connsiteY15704" fmla="*/ 1084886 h 2191719"/>
              <a:gd name="connsiteX15705" fmla="*/ 1534922 w 2046803"/>
              <a:gd name="connsiteY15705" fmla="*/ 1085210 h 2191719"/>
              <a:gd name="connsiteX15706" fmla="*/ 1535138 w 2046803"/>
              <a:gd name="connsiteY15706" fmla="*/ 1085390 h 2191719"/>
              <a:gd name="connsiteX15707" fmla="*/ 1536401 w 2046803"/>
              <a:gd name="connsiteY15707" fmla="*/ 1084273 h 2191719"/>
              <a:gd name="connsiteX15708" fmla="*/ 1536328 w 2046803"/>
              <a:gd name="connsiteY15708" fmla="*/ 1084165 h 2191719"/>
              <a:gd name="connsiteX15709" fmla="*/ 1535896 w 2046803"/>
              <a:gd name="connsiteY15709" fmla="*/ 1084453 h 2191719"/>
              <a:gd name="connsiteX15710" fmla="*/ 1535571 w 2046803"/>
              <a:gd name="connsiteY15710" fmla="*/ 1084453 h 2191719"/>
              <a:gd name="connsiteX15711" fmla="*/ 1535355 w 2046803"/>
              <a:gd name="connsiteY15711" fmla="*/ 1084273 h 2191719"/>
              <a:gd name="connsiteX15712" fmla="*/ 1535355 w 2046803"/>
              <a:gd name="connsiteY15712" fmla="*/ 1083949 h 2191719"/>
              <a:gd name="connsiteX15713" fmla="*/ 1535463 w 2046803"/>
              <a:gd name="connsiteY15713" fmla="*/ 1083840 h 2191719"/>
              <a:gd name="connsiteX15714" fmla="*/ 1536328 w 2046803"/>
              <a:gd name="connsiteY15714" fmla="*/ 1083840 h 2191719"/>
              <a:gd name="connsiteX15715" fmla="*/ 1536653 w 2046803"/>
              <a:gd name="connsiteY15715" fmla="*/ 1083516 h 2191719"/>
              <a:gd name="connsiteX15716" fmla="*/ 1537338 w 2046803"/>
              <a:gd name="connsiteY15716" fmla="*/ 1083408 h 2191719"/>
              <a:gd name="connsiteX15717" fmla="*/ 1537590 w 2046803"/>
              <a:gd name="connsiteY15717" fmla="*/ 1083624 h 2191719"/>
              <a:gd name="connsiteX15718" fmla="*/ 1537590 w 2046803"/>
              <a:gd name="connsiteY15718" fmla="*/ 1084273 h 2191719"/>
              <a:gd name="connsiteX15719" fmla="*/ 1537771 w 2046803"/>
              <a:gd name="connsiteY15719" fmla="*/ 1084381 h 2191719"/>
              <a:gd name="connsiteX15720" fmla="*/ 1538528 w 2046803"/>
              <a:gd name="connsiteY15720" fmla="*/ 1084381 h 2191719"/>
              <a:gd name="connsiteX15721" fmla="*/ 1538961 w 2046803"/>
              <a:gd name="connsiteY15721" fmla="*/ 1084057 h 2191719"/>
              <a:gd name="connsiteX15722" fmla="*/ 1539357 w 2046803"/>
              <a:gd name="connsiteY15722" fmla="*/ 1084057 h 2191719"/>
              <a:gd name="connsiteX15723" fmla="*/ 1539502 w 2046803"/>
              <a:gd name="connsiteY15723" fmla="*/ 1083840 h 2191719"/>
              <a:gd name="connsiteX15724" fmla="*/ 1539502 w 2046803"/>
              <a:gd name="connsiteY15724" fmla="*/ 1082903 h 2191719"/>
              <a:gd name="connsiteX15725" fmla="*/ 1539646 w 2046803"/>
              <a:gd name="connsiteY15725" fmla="*/ 1082795 h 2191719"/>
              <a:gd name="connsiteX15726" fmla="*/ 1540403 w 2046803"/>
              <a:gd name="connsiteY15726" fmla="*/ 1082795 h 2191719"/>
              <a:gd name="connsiteX15727" fmla="*/ 1540836 w 2046803"/>
              <a:gd name="connsiteY15727" fmla="*/ 1082976 h 2191719"/>
              <a:gd name="connsiteX15728" fmla="*/ 1541881 w 2046803"/>
              <a:gd name="connsiteY15728" fmla="*/ 1082976 h 2191719"/>
              <a:gd name="connsiteX15729" fmla="*/ 1543035 w 2046803"/>
              <a:gd name="connsiteY15729" fmla="*/ 1083949 h 2191719"/>
              <a:gd name="connsiteX15730" fmla="*/ 1543432 w 2046803"/>
              <a:gd name="connsiteY15730" fmla="*/ 1083949 h 2191719"/>
              <a:gd name="connsiteX15731" fmla="*/ 1543865 w 2046803"/>
              <a:gd name="connsiteY15731" fmla="*/ 1083624 h 2191719"/>
              <a:gd name="connsiteX15732" fmla="*/ 1544189 w 2046803"/>
              <a:gd name="connsiteY15732" fmla="*/ 1083624 h 2191719"/>
              <a:gd name="connsiteX15733" fmla="*/ 1544658 w 2046803"/>
              <a:gd name="connsiteY15733" fmla="*/ 1083840 h 2191719"/>
              <a:gd name="connsiteX15734" fmla="*/ 1544838 w 2046803"/>
              <a:gd name="connsiteY15734" fmla="*/ 1083732 h 2191719"/>
              <a:gd name="connsiteX15735" fmla="*/ 1544766 w 2046803"/>
              <a:gd name="connsiteY15735" fmla="*/ 1083408 h 2191719"/>
              <a:gd name="connsiteX15736" fmla="*/ 1544910 w 2046803"/>
              <a:gd name="connsiteY15736" fmla="*/ 1083192 h 2191719"/>
              <a:gd name="connsiteX15737" fmla="*/ 1545343 w 2046803"/>
              <a:gd name="connsiteY15737" fmla="*/ 1083192 h 2191719"/>
              <a:gd name="connsiteX15738" fmla="*/ 1545667 w 2046803"/>
              <a:gd name="connsiteY15738" fmla="*/ 1083516 h 2191719"/>
              <a:gd name="connsiteX15739" fmla="*/ 1546064 w 2046803"/>
              <a:gd name="connsiteY15739" fmla="*/ 1083192 h 2191719"/>
              <a:gd name="connsiteX15740" fmla="*/ 1546821 w 2046803"/>
              <a:gd name="connsiteY15740" fmla="*/ 1083192 h 2191719"/>
              <a:gd name="connsiteX15741" fmla="*/ 1547038 w 2046803"/>
              <a:gd name="connsiteY15741" fmla="*/ 1083300 h 2191719"/>
              <a:gd name="connsiteX15742" fmla="*/ 1547038 w 2046803"/>
              <a:gd name="connsiteY15742" fmla="*/ 1083949 h 2191719"/>
              <a:gd name="connsiteX15743" fmla="*/ 1546317 w 2046803"/>
              <a:gd name="connsiteY15743" fmla="*/ 1084561 h 2191719"/>
              <a:gd name="connsiteX15744" fmla="*/ 1546533 w 2046803"/>
              <a:gd name="connsiteY15744" fmla="*/ 1084778 h 2191719"/>
              <a:gd name="connsiteX15745" fmla="*/ 1547687 w 2046803"/>
              <a:gd name="connsiteY15745" fmla="*/ 1084778 h 2191719"/>
              <a:gd name="connsiteX15746" fmla="*/ 1547975 w 2046803"/>
              <a:gd name="connsiteY15746" fmla="*/ 1084994 h 2191719"/>
              <a:gd name="connsiteX15747" fmla="*/ 1548732 w 2046803"/>
              <a:gd name="connsiteY15747" fmla="*/ 1084994 h 2191719"/>
              <a:gd name="connsiteX15748" fmla="*/ 1549562 w 2046803"/>
              <a:gd name="connsiteY15748" fmla="*/ 1085643 h 2191719"/>
              <a:gd name="connsiteX15749" fmla="*/ 1549886 w 2046803"/>
              <a:gd name="connsiteY15749" fmla="*/ 1085643 h 2191719"/>
              <a:gd name="connsiteX15750" fmla="*/ 1550319 w 2046803"/>
              <a:gd name="connsiteY15750" fmla="*/ 1085931 h 2191719"/>
              <a:gd name="connsiteX15751" fmla="*/ 1555980 w 2046803"/>
              <a:gd name="connsiteY15751" fmla="*/ 1085751 h 2191719"/>
              <a:gd name="connsiteX15752" fmla="*/ 1556377 w 2046803"/>
              <a:gd name="connsiteY15752" fmla="*/ 1086039 h 2191719"/>
              <a:gd name="connsiteX15753" fmla="*/ 1557170 w 2046803"/>
              <a:gd name="connsiteY15753" fmla="*/ 1086039 h 2191719"/>
              <a:gd name="connsiteX15754" fmla="*/ 1558648 w 2046803"/>
              <a:gd name="connsiteY15754" fmla="*/ 1087192 h 2191719"/>
              <a:gd name="connsiteX15755" fmla="*/ 1559802 w 2046803"/>
              <a:gd name="connsiteY15755" fmla="*/ 1087192 h 2191719"/>
              <a:gd name="connsiteX15756" fmla="*/ 1560199 w 2046803"/>
              <a:gd name="connsiteY15756" fmla="*/ 1087517 h 2191719"/>
              <a:gd name="connsiteX15757" fmla="*/ 1561389 w 2046803"/>
              <a:gd name="connsiteY15757" fmla="*/ 1087408 h 2191719"/>
              <a:gd name="connsiteX15758" fmla="*/ 1561858 w 2046803"/>
              <a:gd name="connsiteY15758" fmla="*/ 1087949 h 2191719"/>
              <a:gd name="connsiteX15759" fmla="*/ 1561858 w 2046803"/>
              <a:gd name="connsiteY15759" fmla="*/ 1088778 h 2191719"/>
              <a:gd name="connsiteX15760" fmla="*/ 1562110 w 2046803"/>
              <a:gd name="connsiteY15760" fmla="*/ 1088994 h 2191719"/>
              <a:gd name="connsiteX15761" fmla="*/ 1562507 w 2046803"/>
              <a:gd name="connsiteY15761" fmla="*/ 1088994 h 2191719"/>
              <a:gd name="connsiteX15762" fmla="*/ 1562939 w 2046803"/>
              <a:gd name="connsiteY15762" fmla="*/ 1089283 h 2191719"/>
              <a:gd name="connsiteX15763" fmla="*/ 1563264 w 2046803"/>
              <a:gd name="connsiteY15763" fmla="*/ 1088994 h 2191719"/>
              <a:gd name="connsiteX15764" fmla="*/ 1563697 w 2046803"/>
              <a:gd name="connsiteY15764" fmla="*/ 1089174 h 2191719"/>
              <a:gd name="connsiteX15765" fmla="*/ 1564021 w 2046803"/>
              <a:gd name="connsiteY15765" fmla="*/ 1089174 h 2191719"/>
              <a:gd name="connsiteX15766" fmla="*/ 1564201 w 2046803"/>
              <a:gd name="connsiteY15766" fmla="*/ 1089391 h 2191719"/>
              <a:gd name="connsiteX15767" fmla="*/ 1564201 w 2046803"/>
              <a:gd name="connsiteY15767" fmla="*/ 1089715 h 2191719"/>
              <a:gd name="connsiteX15768" fmla="*/ 1564382 w 2046803"/>
              <a:gd name="connsiteY15768" fmla="*/ 1089823 h 2191719"/>
              <a:gd name="connsiteX15769" fmla="*/ 1564814 w 2046803"/>
              <a:gd name="connsiteY15769" fmla="*/ 1089823 h 2191719"/>
              <a:gd name="connsiteX15770" fmla="*/ 1564959 w 2046803"/>
              <a:gd name="connsiteY15770" fmla="*/ 1090039 h 2191719"/>
              <a:gd name="connsiteX15771" fmla="*/ 1565031 w 2046803"/>
              <a:gd name="connsiteY15771" fmla="*/ 1090868 h 2191719"/>
              <a:gd name="connsiteX15772" fmla="*/ 1565283 w 2046803"/>
              <a:gd name="connsiteY15772" fmla="*/ 1091085 h 2191719"/>
              <a:gd name="connsiteX15773" fmla="*/ 1565572 w 2046803"/>
              <a:gd name="connsiteY15773" fmla="*/ 1090760 h 2191719"/>
              <a:gd name="connsiteX15774" fmla="*/ 1566293 w 2046803"/>
              <a:gd name="connsiteY15774" fmla="*/ 1090760 h 2191719"/>
              <a:gd name="connsiteX15775" fmla="*/ 1566761 w 2046803"/>
              <a:gd name="connsiteY15775" fmla="*/ 1090976 h 2191719"/>
              <a:gd name="connsiteX15776" fmla="*/ 1567158 w 2046803"/>
              <a:gd name="connsiteY15776" fmla="*/ 1090976 h 2191719"/>
              <a:gd name="connsiteX15777" fmla="*/ 1567483 w 2046803"/>
              <a:gd name="connsiteY15777" fmla="*/ 1091265 h 2191719"/>
              <a:gd name="connsiteX15778" fmla="*/ 1568240 w 2046803"/>
              <a:gd name="connsiteY15778" fmla="*/ 1091265 h 2191719"/>
              <a:gd name="connsiteX15779" fmla="*/ 1568853 w 2046803"/>
              <a:gd name="connsiteY15779" fmla="*/ 1091697 h 2191719"/>
              <a:gd name="connsiteX15780" fmla="*/ 1568853 w 2046803"/>
              <a:gd name="connsiteY15780" fmla="*/ 1092022 h 2191719"/>
              <a:gd name="connsiteX15781" fmla="*/ 1569249 w 2046803"/>
              <a:gd name="connsiteY15781" fmla="*/ 1092346 h 2191719"/>
              <a:gd name="connsiteX15782" fmla="*/ 1569249 w 2046803"/>
              <a:gd name="connsiteY15782" fmla="*/ 1093896 h 2191719"/>
              <a:gd name="connsiteX15783" fmla="*/ 1569718 w 2046803"/>
              <a:gd name="connsiteY15783" fmla="*/ 1094256 h 2191719"/>
              <a:gd name="connsiteX15784" fmla="*/ 1569718 w 2046803"/>
              <a:gd name="connsiteY15784" fmla="*/ 1096022 h 2191719"/>
              <a:gd name="connsiteX15785" fmla="*/ 1571052 w 2046803"/>
              <a:gd name="connsiteY15785" fmla="*/ 1097139 h 2191719"/>
              <a:gd name="connsiteX15786" fmla="*/ 1571449 w 2046803"/>
              <a:gd name="connsiteY15786" fmla="*/ 1097139 h 2191719"/>
              <a:gd name="connsiteX15787" fmla="*/ 1571701 w 2046803"/>
              <a:gd name="connsiteY15787" fmla="*/ 1097247 h 2191719"/>
              <a:gd name="connsiteX15788" fmla="*/ 1571701 w 2046803"/>
              <a:gd name="connsiteY15788" fmla="*/ 1097572 h 2191719"/>
              <a:gd name="connsiteX15789" fmla="*/ 1572387 w 2046803"/>
              <a:gd name="connsiteY15789" fmla="*/ 1098112 h 2191719"/>
              <a:gd name="connsiteX15790" fmla="*/ 1572387 w 2046803"/>
              <a:gd name="connsiteY15790" fmla="*/ 1098761 h 2191719"/>
              <a:gd name="connsiteX15791" fmla="*/ 1572639 w 2046803"/>
              <a:gd name="connsiteY15791" fmla="*/ 1098977 h 2191719"/>
              <a:gd name="connsiteX15792" fmla="*/ 1573072 w 2046803"/>
              <a:gd name="connsiteY15792" fmla="*/ 1098977 h 2191719"/>
              <a:gd name="connsiteX15793" fmla="*/ 1573252 w 2046803"/>
              <a:gd name="connsiteY15793" fmla="*/ 1099086 h 2191719"/>
              <a:gd name="connsiteX15794" fmla="*/ 1573252 w 2046803"/>
              <a:gd name="connsiteY15794" fmla="*/ 1099338 h 2191719"/>
              <a:gd name="connsiteX15795" fmla="*/ 1574009 w 2046803"/>
              <a:gd name="connsiteY15795" fmla="*/ 1099987 h 2191719"/>
              <a:gd name="connsiteX15796" fmla="*/ 1574009 w 2046803"/>
              <a:gd name="connsiteY15796" fmla="*/ 1100311 h 2191719"/>
              <a:gd name="connsiteX15797" fmla="*/ 1574406 w 2046803"/>
              <a:gd name="connsiteY15797" fmla="*/ 1100635 h 2191719"/>
              <a:gd name="connsiteX15798" fmla="*/ 1574514 w 2046803"/>
              <a:gd name="connsiteY15798" fmla="*/ 1103050 h 2191719"/>
              <a:gd name="connsiteX15799" fmla="*/ 1574838 w 2046803"/>
              <a:gd name="connsiteY15799" fmla="*/ 1103374 h 2191719"/>
              <a:gd name="connsiteX15800" fmla="*/ 1574947 w 2046803"/>
              <a:gd name="connsiteY15800" fmla="*/ 1103987 h 2191719"/>
              <a:gd name="connsiteX15801" fmla="*/ 1575271 w 2046803"/>
              <a:gd name="connsiteY15801" fmla="*/ 1104311 h 2191719"/>
              <a:gd name="connsiteX15802" fmla="*/ 1575271 w 2046803"/>
              <a:gd name="connsiteY15802" fmla="*/ 1104636 h 2191719"/>
              <a:gd name="connsiteX15803" fmla="*/ 1575668 w 2046803"/>
              <a:gd name="connsiteY15803" fmla="*/ 1104960 h 2191719"/>
              <a:gd name="connsiteX15804" fmla="*/ 1575668 w 2046803"/>
              <a:gd name="connsiteY15804" fmla="*/ 1105284 h 2191719"/>
              <a:gd name="connsiteX15805" fmla="*/ 1576101 w 2046803"/>
              <a:gd name="connsiteY15805" fmla="*/ 1105573 h 2191719"/>
              <a:gd name="connsiteX15806" fmla="*/ 1576101 w 2046803"/>
              <a:gd name="connsiteY15806" fmla="*/ 1106185 h 2191719"/>
              <a:gd name="connsiteX15807" fmla="*/ 1576425 w 2046803"/>
              <a:gd name="connsiteY15807" fmla="*/ 1106402 h 2191719"/>
              <a:gd name="connsiteX15808" fmla="*/ 1576533 w 2046803"/>
              <a:gd name="connsiteY15808" fmla="*/ 1107159 h 2191719"/>
              <a:gd name="connsiteX15809" fmla="*/ 1576858 w 2046803"/>
              <a:gd name="connsiteY15809" fmla="*/ 1107375 h 2191719"/>
              <a:gd name="connsiteX15810" fmla="*/ 1576858 w 2046803"/>
              <a:gd name="connsiteY15810" fmla="*/ 1107663 h 2191719"/>
              <a:gd name="connsiteX15811" fmla="*/ 1577976 w 2046803"/>
              <a:gd name="connsiteY15811" fmla="*/ 1108600 h 2191719"/>
              <a:gd name="connsiteX15812" fmla="*/ 1578084 w 2046803"/>
              <a:gd name="connsiteY15812" fmla="*/ 1109249 h 2191719"/>
              <a:gd name="connsiteX15813" fmla="*/ 1578408 w 2046803"/>
              <a:gd name="connsiteY15813" fmla="*/ 1109573 h 2191719"/>
              <a:gd name="connsiteX15814" fmla="*/ 1578408 w 2046803"/>
              <a:gd name="connsiteY15814" fmla="*/ 1110186 h 2191719"/>
              <a:gd name="connsiteX15815" fmla="*/ 1578877 w 2046803"/>
              <a:gd name="connsiteY15815" fmla="*/ 1110402 h 2191719"/>
              <a:gd name="connsiteX15816" fmla="*/ 1578913 w 2046803"/>
              <a:gd name="connsiteY15816" fmla="*/ 1112601 h 2191719"/>
              <a:gd name="connsiteX15817" fmla="*/ 1579129 w 2046803"/>
              <a:gd name="connsiteY15817" fmla="*/ 1112817 h 2191719"/>
              <a:gd name="connsiteX15818" fmla="*/ 1579851 w 2046803"/>
              <a:gd name="connsiteY15818" fmla="*/ 1112060 h 2191719"/>
              <a:gd name="connsiteX15819" fmla="*/ 1580608 w 2046803"/>
              <a:gd name="connsiteY15819" fmla="*/ 1112060 h 2191719"/>
              <a:gd name="connsiteX15820" fmla="*/ 1581077 w 2046803"/>
              <a:gd name="connsiteY15820" fmla="*/ 1112384 h 2191719"/>
              <a:gd name="connsiteX15821" fmla="*/ 1581365 w 2046803"/>
              <a:gd name="connsiteY15821" fmla="*/ 1112384 h 2191719"/>
              <a:gd name="connsiteX15822" fmla="*/ 1582086 w 2046803"/>
              <a:gd name="connsiteY15822" fmla="*/ 1113033 h 2191719"/>
              <a:gd name="connsiteX15823" fmla="*/ 1582483 w 2046803"/>
              <a:gd name="connsiteY15823" fmla="*/ 1113033 h 2191719"/>
              <a:gd name="connsiteX15824" fmla="*/ 1582952 w 2046803"/>
              <a:gd name="connsiteY15824" fmla="*/ 1113249 h 2191719"/>
              <a:gd name="connsiteX15825" fmla="*/ 1583276 w 2046803"/>
              <a:gd name="connsiteY15825" fmla="*/ 1113249 h 2191719"/>
              <a:gd name="connsiteX15826" fmla="*/ 1583673 w 2046803"/>
              <a:gd name="connsiteY15826" fmla="*/ 1113538 h 2191719"/>
              <a:gd name="connsiteX15827" fmla="*/ 1584430 w 2046803"/>
              <a:gd name="connsiteY15827" fmla="*/ 1113538 h 2191719"/>
              <a:gd name="connsiteX15828" fmla="*/ 1585259 w 2046803"/>
              <a:gd name="connsiteY15828" fmla="*/ 1114150 h 2191719"/>
              <a:gd name="connsiteX15829" fmla="*/ 1585584 w 2046803"/>
              <a:gd name="connsiteY15829" fmla="*/ 1114042 h 2191719"/>
              <a:gd name="connsiteX15830" fmla="*/ 1585980 w 2046803"/>
              <a:gd name="connsiteY15830" fmla="*/ 1114403 h 2191719"/>
              <a:gd name="connsiteX15831" fmla="*/ 1586305 w 2046803"/>
              <a:gd name="connsiteY15831" fmla="*/ 1114403 h 2191719"/>
              <a:gd name="connsiteX15832" fmla="*/ 1587170 w 2046803"/>
              <a:gd name="connsiteY15832" fmla="*/ 1115015 h 2191719"/>
              <a:gd name="connsiteX15833" fmla="*/ 1587567 w 2046803"/>
              <a:gd name="connsiteY15833" fmla="*/ 1115015 h 2191719"/>
              <a:gd name="connsiteX15834" fmla="*/ 1587892 w 2046803"/>
              <a:gd name="connsiteY15834" fmla="*/ 1115340 h 2191719"/>
              <a:gd name="connsiteX15835" fmla="*/ 1588108 w 2046803"/>
              <a:gd name="connsiteY15835" fmla="*/ 1115340 h 2191719"/>
              <a:gd name="connsiteX15836" fmla="*/ 1587892 w 2046803"/>
              <a:gd name="connsiteY15836" fmla="*/ 1115664 h 2191719"/>
              <a:gd name="connsiteX15837" fmla="*/ 1587170 w 2046803"/>
              <a:gd name="connsiteY15837" fmla="*/ 1116493 h 2191719"/>
              <a:gd name="connsiteX15838" fmla="*/ 1587134 w 2046803"/>
              <a:gd name="connsiteY15838" fmla="*/ 1116565 h 2191719"/>
              <a:gd name="connsiteX15839" fmla="*/ 1587855 w 2046803"/>
              <a:gd name="connsiteY15839" fmla="*/ 1115772 h 2191719"/>
              <a:gd name="connsiteX15840" fmla="*/ 1588072 w 2046803"/>
              <a:gd name="connsiteY15840" fmla="*/ 1115448 h 2191719"/>
              <a:gd name="connsiteX15841" fmla="*/ 1588252 w 2046803"/>
              <a:gd name="connsiteY15841" fmla="*/ 1115448 h 2191719"/>
              <a:gd name="connsiteX15842" fmla="*/ 1589009 w 2046803"/>
              <a:gd name="connsiteY15842" fmla="*/ 1115916 h 2191719"/>
              <a:gd name="connsiteX15843" fmla="*/ 1589406 w 2046803"/>
              <a:gd name="connsiteY15843" fmla="*/ 1115916 h 2191719"/>
              <a:gd name="connsiteX15844" fmla="*/ 1589730 w 2046803"/>
              <a:gd name="connsiteY15844" fmla="*/ 1116241 h 2191719"/>
              <a:gd name="connsiteX15845" fmla="*/ 1590560 w 2046803"/>
              <a:gd name="connsiteY15845" fmla="*/ 1116241 h 2191719"/>
              <a:gd name="connsiteX15846" fmla="*/ 1591317 w 2046803"/>
              <a:gd name="connsiteY15846" fmla="*/ 1115628 h 2191719"/>
              <a:gd name="connsiteX15847" fmla="*/ 1591642 w 2046803"/>
              <a:gd name="connsiteY15847" fmla="*/ 1115556 h 2191719"/>
              <a:gd name="connsiteX15848" fmla="*/ 1592038 w 2046803"/>
              <a:gd name="connsiteY15848" fmla="*/ 1115232 h 2191719"/>
              <a:gd name="connsiteX15849" fmla="*/ 1592363 w 2046803"/>
              <a:gd name="connsiteY15849" fmla="*/ 1115232 h 2191719"/>
              <a:gd name="connsiteX15850" fmla="*/ 1592759 w 2046803"/>
              <a:gd name="connsiteY15850" fmla="*/ 1114907 h 2191719"/>
              <a:gd name="connsiteX15851" fmla="*/ 1593084 w 2046803"/>
              <a:gd name="connsiteY15851" fmla="*/ 1114907 h 2191719"/>
              <a:gd name="connsiteX15852" fmla="*/ 1593517 w 2046803"/>
              <a:gd name="connsiteY15852" fmla="*/ 1114583 h 2191719"/>
              <a:gd name="connsiteX15853" fmla="*/ 1593985 w 2046803"/>
              <a:gd name="connsiteY15853" fmla="*/ 1114583 h 2191719"/>
              <a:gd name="connsiteX15854" fmla="*/ 1594598 w 2046803"/>
              <a:gd name="connsiteY15854" fmla="*/ 1113934 h 2191719"/>
              <a:gd name="connsiteX15855" fmla="*/ 1594995 w 2046803"/>
              <a:gd name="connsiteY15855" fmla="*/ 1113934 h 2191719"/>
              <a:gd name="connsiteX15856" fmla="*/ 1595464 w 2046803"/>
              <a:gd name="connsiteY15856" fmla="*/ 1113646 h 2191719"/>
              <a:gd name="connsiteX15857" fmla="*/ 1595788 w 2046803"/>
              <a:gd name="connsiteY15857" fmla="*/ 1113646 h 2191719"/>
              <a:gd name="connsiteX15858" fmla="*/ 1596185 w 2046803"/>
              <a:gd name="connsiteY15858" fmla="*/ 1113213 h 2191719"/>
              <a:gd name="connsiteX15859" fmla="*/ 1599971 w 2046803"/>
              <a:gd name="connsiteY15859" fmla="*/ 1113105 h 2191719"/>
              <a:gd name="connsiteX15860" fmla="*/ 1600296 w 2046803"/>
              <a:gd name="connsiteY15860" fmla="*/ 1113430 h 2191719"/>
              <a:gd name="connsiteX15861" fmla="*/ 1602928 w 2046803"/>
              <a:gd name="connsiteY15861" fmla="*/ 1113321 h 2191719"/>
              <a:gd name="connsiteX15862" fmla="*/ 1603324 w 2046803"/>
              <a:gd name="connsiteY15862" fmla="*/ 1113646 h 2191719"/>
              <a:gd name="connsiteX15863" fmla="*/ 1603757 w 2046803"/>
              <a:gd name="connsiteY15863" fmla="*/ 1113646 h 2191719"/>
              <a:gd name="connsiteX15864" fmla="*/ 1603937 w 2046803"/>
              <a:gd name="connsiteY15864" fmla="*/ 1113754 h 2191719"/>
              <a:gd name="connsiteX15865" fmla="*/ 1603937 w 2046803"/>
              <a:gd name="connsiteY15865" fmla="*/ 1114042 h 2191719"/>
              <a:gd name="connsiteX15866" fmla="*/ 1604262 w 2046803"/>
              <a:gd name="connsiteY15866" fmla="*/ 1114367 h 2191719"/>
              <a:gd name="connsiteX15867" fmla="*/ 1604262 w 2046803"/>
              <a:gd name="connsiteY15867" fmla="*/ 1114691 h 2191719"/>
              <a:gd name="connsiteX15868" fmla="*/ 1605632 w 2046803"/>
              <a:gd name="connsiteY15868" fmla="*/ 1115736 h 2191719"/>
              <a:gd name="connsiteX15869" fmla="*/ 1606101 w 2046803"/>
              <a:gd name="connsiteY15869" fmla="*/ 1115736 h 2191719"/>
              <a:gd name="connsiteX15870" fmla="*/ 1608084 w 2046803"/>
              <a:gd name="connsiteY15870" fmla="*/ 1117214 h 2191719"/>
              <a:gd name="connsiteX15871" fmla="*/ 1608409 w 2046803"/>
              <a:gd name="connsiteY15871" fmla="*/ 1117214 h 2191719"/>
              <a:gd name="connsiteX15872" fmla="*/ 1609959 w 2046803"/>
              <a:gd name="connsiteY15872" fmla="*/ 1118439 h 2191719"/>
              <a:gd name="connsiteX15873" fmla="*/ 1610284 w 2046803"/>
              <a:gd name="connsiteY15873" fmla="*/ 1118331 h 2191719"/>
              <a:gd name="connsiteX15874" fmla="*/ 1610500 w 2046803"/>
              <a:gd name="connsiteY15874" fmla="*/ 1118547 h 2191719"/>
              <a:gd name="connsiteX15875" fmla="*/ 1610500 w 2046803"/>
              <a:gd name="connsiteY15875" fmla="*/ 1118872 h 2191719"/>
              <a:gd name="connsiteX15876" fmla="*/ 1611113 w 2046803"/>
              <a:gd name="connsiteY15876" fmla="*/ 1119304 h 2191719"/>
              <a:gd name="connsiteX15877" fmla="*/ 1611437 w 2046803"/>
              <a:gd name="connsiteY15877" fmla="*/ 1119304 h 2191719"/>
              <a:gd name="connsiteX15878" fmla="*/ 1611654 w 2046803"/>
              <a:gd name="connsiteY15878" fmla="*/ 1119412 h 2191719"/>
              <a:gd name="connsiteX15879" fmla="*/ 1611654 w 2046803"/>
              <a:gd name="connsiteY15879" fmla="*/ 1119737 h 2191719"/>
              <a:gd name="connsiteX15880" fmla="*/ 1613637 w 2046803"/>
              <a:gd name="connsiteY15880" fmla="*/ 1121286 h 2191719"/>
              <a:gd name="connsiteX15881" fmla="*/ 1613637 w 2046803"/>
              <a:gd name="connsiteY15881" fmla="*/ 1121647 h 2191719"/>
              <a:gd name="connsiteX15882" fmla="*/ 1614394 w 2046803"/>
              <a:gd name="connsiteY15882" fmla="*/ 1122151 h 2191719"/>
              <a:gd name="connsiteX15883" fmla="*/ 1614502 w 2046803"/>
              <a:gd name="connsiteY15883" fmla="*/ 1122764 h 2191719"/>
              <a:gd name="connsiteX15884" fmla="*/ 1614827 w 2046803"/>
              <a:gd name="connsiteY15884" fmla="*/ 1123088 h 2191719"/>
              <a:gd name="connsiteX15885" fmla="*/ 1614827 w 2046803"/>
              <a:gd name="connsiteY15885" fmla="*/ 1123413 h 2191719"/>
              <a:gd name="connsiteX15886" fmla="*/ 1615224 w 2046803"/>
              <a:gd name="connsiteY15886" fmla="*/ 1123737 h 2191719"/>
              <a:gd name="connsiteX15887" fmla="*/ 1615224 w 2046803"/>
              <a:gd name="connsiteY15887" fmla="*/ 1124061 h 2191719"/>
              <a:gd name="connsiteX15888" fmla="*/ 1615440 w 2046803"/>
              <a:gd name="connsiteY15888" fmla="*/ 1124170 h 2191719"/>
              <a:gd name="connsiteX15889" fmla="*/ 1615656 w 2046803"/>
              <a:gd name="connsiteY15889" fmla="*/ 1124061 h 2191719"/>
              <a:gd name="connsiteX15890" fmla="*/ 1615656 w 2046803"/>
              <a:gd name="connsiteY15890" fmla="*/ 1123413 h 2191719"/>
              <a:gd name="connsiteX15891" fmla="*/ 1614827 w 2046803"/>
              <a:gd name="connsiteY15891" fmla="*/ 1122764 h 2191719"/>
              <a:gd name="connsiteX15892" fmla="*/ 1614827 w 2046803"/>
              <a:gd name="connsiteY15892" fmla="*/ 1122151 h 2191719"/>
              <a:gd name="connsiteX15893" fmla="*/ 1614394 w 2046803"/>
              <a:gd name="connsiteY15893" fmla="*/ 1121827 h 2191719"/>
              <a:gd name="connsiteX15894" fmla="*/ 1614394 w 2046803"/>
              <a:gd name="connsiteY15894" fmla="*/ 1120890 h 2191719"/>
              <a:gd name="connsiteX15895" fmla="*/ 1613962 w 2046803"/>
              <a:gd name="connsiteY15895" fmla="*/ 1120674 h 2191719"/>
              <a:gd name="connsiteX15896" fmla="*/ 1613889 w 2046803"/>
              <a:gd name="connsiteY15896" fmla="*/ 1116889 h 2191719"/>
              <a:gd name="connsiteX15897" fmla="*/ 1614214 w 2046803"/>
              <a:gd name="connsiteY15897" fmla="*/ 1116601 h 2191719"/>
              <a:gd name="connsiteX15898" fmla="*/ 1614214 w 2046803"/>
              <a:gd name="connsiteY15898" fmla="*/ 1115916 h 2191719"/>
              <a:gd name="connsiteX15899" fmla="*/ 1614611 w 2046803"/>
              <a:gd name="connsiteY15899" fmla="*/ 1115664 h 2191719"/>
              <a:gd name="connsiteX15900" fmla="*/ 1614611 w 2046803"/>
              <a:gd name="connsiteY15900" fmla="*/ 1115340 h 2191719"/>
              <a:gd name="connsiteX15901" fmla="*/ 1615368 w 2046803"/>
              <a:gd name="connsiteY15901" fmla="*/ 1114691 h 2191719"/>
              <a:gd name="connsiteX15902" fmla="*/ 1615368 w 2046803"/>
              <a:gd name="connsiteY15902" fmla="*/ 1114367 h 2191719"/>
              <a:gd name="connsiteX15903" fmla="*/ 1615656 w 2046803"/>
              <a:gd name="connsiteY15903" fmla="*/ 1114042 h 2191719"/>
              <a:gd name="connsiteX15904" fmla="*/ 1615656 w 2046803"/>
              <a:gd name="connsiteY15904" fmla="*/ 1112817 h 2191719"/>
              <a:gd name="connsiteX15905" fmla="*/ 1615945 w 2046803"/>
              <a:gd name="connsiteY15905" fmla="*/ 1112493 h 2191719"/>
              <a:gd name="connsiteX15906" fmla="*/ 1615945 w 2046803"/>
              <a:gd name="connsiteY15906" fmla="*/ 1112168 h 2191719"/>
              <a:gd name="connsiteX15907" fmla="*/ 1616702 w 2046803"/>
              <a:gd name="connsiteY15907" fmla="*/ 1111556 h 2191719"/>
              <a:gd name="connsiteX15908" fmla="*/ 1616702 w 2046803"/>
              <a:gd name="connsiteY15908" fmla="*/ 1111231 h 2191719"/>
              <a:gd name="connsiteX15909" fmla="*/ 1617423 w 2046803"/>
              <a:gd name="connsiteY15909" fmla="*/ 1110474 h 2191719"/>
              <a:gd name="connsiteX15910" fmla="*/ 1617423 w 2046803"/>
              <a:gd name="connsiteY15910" fmla="*/ 1110294 h 2191719"/>
              <a:gd name="connsiteX15911" fmla="*/ 1617892 w 2046803"/>
              <a:gd name="connsiteY15911" fmla="*/ 1109934 h 2191719"/>
              <a:gd name="connsiteX15912" fmla="*/ 1617748 w 2046803"/>
              <a:gd name="connsiteY15912" fmla="*/ 1109645 h 2191719"/>
              <a:gd name="connsiteX15913" fmla="*/ 1619695 w 2046803"/>
              <a:gd name="connsiteY15913" fmla="*/ 1107951 h 2191719"/>
              <a:gd name="connsiteX15914" fmla="*/ 1619695 w 2046803"/>
              <a:gd name="connsiteY15914" fmla="*/ 1107627 h 2191719"/>
              <a:gd name="connsiteX15915" fmla="*/ 1620380 w 2046803"/>
              <a:gd name="connsiteY15915" fmla="*/ 1107014 h 2191719"/>
              <a:gd name="connsiteX15916" fmla="*/ 1620380 w 2046803"/>
              <a:gd name="connsiteY15916" fmla="*/ 1106690 h 2191719"/>
              <a:gd name="connsiteX15917" fmla="*/ 1620957 w 2046803"/>
              <a:gd name="connsiteY15917" fmla="*/ 1106185 h 2191719"/>
              <a:gd name="connsiteX15918" fmla="*/ 1621317 w 2046803"/>
              <a:gd name="connsiteY15918" fmla="*/ 1106185 h 2191719"/>
              <a:gd name="connsiteX15919" fmla="*/ 1621426 w 2046803"/>
              <a:gd name="connsiteY15919" fmla="*/ 1106077 h 2191719"/>
              <a:gd name="connsiteX15920" fmla="*/ 1621426 w 2046803"/>
              <a:gd name="connsiteY15920" fmla="*/ 1105753 h 2191719"/>
              <a:gd name="connsiteX15921" fmla="*/ 1621642 w 2046803"/>
              <a:gd name="connsiteY15921" fmla="*/ 1105537 h 2191719"/>
              <a:gd name="connsiteX15922" fmla="*/ 1621966 w 2046803"/>
              <a:gd name="connsiteY15922" fmla="*/ 1105537 h 2191719"/>
              <a:gd name="connsiteX15923" fmla="*/ 1622724 w 2046803"/>
              <a:gd name="connsiteY15923" fmla="*/ 1104924 h 2191719"/>
              <a:gd name="connsiteX15924" fmla="*/ 1623156 w 2046803"/>
              <a:gd name="connsiteY15924" fmla="*/ 1104924 h 2191719"/>
              <a:gd name="connsiteX15925" fmla="*/ 1624274 w 2046803"/>
              <a:gd name="connsiteY15925" fmla="*/ 1103987 h 2191719"/>
              <a:gd name="connsiteX15926" fmla="*/ 1624599 w 2046803"/>
              <a:gd name="connsiteY15926" fmla="*/ 1103879 h 2191719"/>
              <a:gd name="connsiteX15927" fmla="*/ 1625031 w 2046803"/>
              <a:gd name="connsiteY15927" fmla="*/ 1103555 h 2191719"/>
              <a:gd name="connsiteX15928" fmla="*/ 1625356 w 2046803"/>
              <a:gd name="connsiteY15928" fmla="*/ 1103555 h 2191719"/>
              <a:gd name="connsiteX15929" fmla="*/ 1626510 w 2046803"/>
              <a:gd name="connsiteY15929" fmla="*/ 1102618 h 2191719"/>
              <a:gd name="connsiteX15930" fmla="*/ 1626834 w 2046803"/>
              <a:gd name="connsiteY15930" fmla="*/ 1102618 h 2191719"/>
              <a:gd name="connsiteX15931" fmla="*/ 1627555 w 2046803"/>
              <a:gd name="connsiteY15931" fmla="*/ 1101969 h 2191719"/>
              <a:gd name="connsiteX15932" fmla="*/ 1627988 w 2046803"/>
              <a:gd name="connsiteY15932" fmla="*/ 1101969 h 2191719"/>
              <a:gd name="connsiteX15933" fmla="*/ 1628313 w 2046803"/>
              <a:gd name="connsiteY15933" fmla="*/ 1101572 h 2191719"/>
              <a:gd name="connsiteX15934" fmla="*/ 1628709 w 2046803"/>
              <a:gd name="connsiteY15934" fmla="*/ 1101572 h 2191719"/>
              <a:gd name="connsiteX15935" fmla="*/ 1629467 w 2046803"/>
              <a:gd name="connsiteY15935" fmla="*/ 1100960 h 2191719"/>
              <a:gd name="connsiteX15936" fmla="*/ 1630620 w 2046803"/>
              <a:gd name="connsiteY15936" fmla="*/ 1100960 h 2191719"/>
              <a:gd name="connsiteX15937" fmla="*/ 1630693 w 2046803"/>
              <a:gd name="connsiteY15937" fmla="*/ 1100743 h 2191719"/>
              <a:gd name="connsiteX15938" fmla="*/ 1630693 w 2046803"/>
              <a:gd name="connsiteY15938" fmla="*/ 1099446 h 2191719"/>
              <a:gd name="connsiteX15939" fmla="*/ 1630296 w 2046803"/>
              <a:gd name="connsiteY15939" fmla="*/ 1099230 h 2191719"/>
              <a:gd name="connsiteX15940" fmla="*/ 1630296 w 2046803"/>
              <a:gd name="connsiteY15940" fmla="*/ 1098653 h 2191719"/>
              <a:gd name="connsiteX15941" fmla="*/ 1630693 w 2046803"/>
              <a:gd name="connsiteY15941" fmla="*/ 1098221 h 2191719"/>
              <a:gd name="connsiteX15942" fmla="*/ 1630440 w 2046803"/>
              <a:gd name="connsiteY15942" fmla="*/ 1091697 h 2191719"/>
              <a:gd name="connsiteX15943" fmla="*/ 1630080 w 2046803"/>
              <a:gd name="connsiteY15943" fmla="*/ 1091373 h 2191719"/>
              <a:gd name="connsiteX15944" fmla="*/ 1630080 w 2046803"/>
              <a:gd name="connsiteY15944" fmla="*/ 1090760 h 2191719"/>
              <a:gd name="connsiteX15945" fmla="*/ 1630440 w 2046803"/>
              <a:gd name="connsiteY15945" fmla="*/ 1090472 h 2191719"/>
              <a:gd name="connsiteX15946" fmla="*/ 1630440 w 2046803"/>
              <a:gd name="connsiteY15946" fmla="*/ 1089823 h 2191719"/>
              <a:gd name="connsiteX15947" fmla="*/ 1630693 w 2046803"/>
              <a:gd name="connsiteY15947" fmla="*/ 1089499 h 2191719"/>
              <a:gd name="connsiteX15948" fmla="*/ 1630693 w 2046803"/>
              <a:gd name="connsiteY15948" fmla="*/ 1089174 h 2191719"/>
              <a:gd name="connsiteX15949" fmla="*/ 1631161 w 2046803"/>
              <a:gd name="connsiteY15949" fmla="*/ 1088850 h 2191719"/>
              <a:gd name="connsiteX15950" fmla="*/ 1631161 w 2046803"/>
              <a:gd name="connsiteY15950" fmla="*/ 1088237 h 2191719"/>
              <a:gd name="connsiteX15951" fmla="*/ 1631486 w 2046803"/>
              <a:gd name="connsiteY15951" fmla="*/ 1087913 h 2191719"/>
              <a:gd name="connsiteX15952" fmla="*/ 1631486 w 2046803"/>
              <a:gd name="connsiteY15952" fmla="*/ 1087300 h 2191719"/>
              <a:gd name="connsiteX15953" fmla="*/ 1631774 w 2046803"/>
              <a:gd name="connsiteY15953" fmla="*/ 1086940 h 2191719"/>
              <a:gd name="connsiteX15954" fmla="*/ 1631774 w 2046803"/>
              <a:gd name="connsiteY15954" fmla="*/ 1086363 h 2191719"/>
              <a:gd name="connsiteX15955" fmla="*/ 1632099 w 2046803"/>
              <a:gd name="connsiteY15955" fmla="*/ 1086039 h 2191719"/>
              <a:gd name="connsiteX15956" fmla="*/ 1632099 w 2046803"/>
              <a:gd name="connsiteY15956" fmla="*/ 1084742 h 2191719"/>
              <a:gd name="connsiteX15957" fmla="*/ 1632531 w 2046803"/>
              <a:gd name="connsiteY15957" fmla="*/ 1084453 h 2191719"/>
              <a:gd name="connsiteX15958" fmla="*/ 1632531 w 2046803"/>
              <a:gd name="connsiteY15958" fmla="*/ 1084129 h 2191719"/>
              <a:gd name="connsiteX15959" fmla="*/ 1632856 w 2046803"/>
              <a:gd name="connsiteY15959" fmla="*/ 1083840 h 2191719"/>
              <a:gd name="connsiteX15960" fmla="*/ 1632856 w 2046803"/>
              <a:gd name="connsiteY15960" fmla="*/ 1083516 h 2191719"/>
              <a:gd name="connsiteX15961" fmla="*/ 1633541 w 2046803"/>
              <a:gd name="connsiteY15961" fmla="*/ 1082867 h 2191719"/>
              <a:gd name="connsiteX15962" fmla="*/ 1633541 w 2046803"/>
              <a:gd name="connsiteY15962" fmla="*/ 1082543 h 2191719"/>
              <a:gd name="connsiteX15963" fmla="*/ 1633866 w 2046803"/>
              <a:gd name="connsiteY15963" fmla="*/ 1082255 h 2191719"/>
              <a:gd name="connsiteX15964" fmla="*/ 1633866 w 2046803"/>
              <a:gd name="connsiteY15964" fmla="*/ 1081930 h 2191719"/>
              <a:gd name="connsiteX15965" fmla="*/ 1634298 w 2046803"/>
              <a:gd name="connsiteY15965" fmla="*/ 1081606 h 2191719"/>
              <a:gd name="connsiteX15966" fmla="*/ 1634298 w 2046803"/>
              <a:gd name="connsiteY15966" fmla="*/ 1080957 h 2191719"/>
              <a:gd name="connsiteX15967" fmla="*/ 1634623 w 2046803"/>
              <a:gd name="connsiteY15967" fmla="*/ 1080633 h 2191719"/>
              <a:gd name="connsiteX15968" fmla="*/ 1634623 w 2046803"/>
              <a:gd name="connsiteY15968" fmla="*/ 1079732 h 2191719"/>
              <a:gd name="connsiteX15969" fmla="*/ 1634947 w 2046803"/>
              <a:gd name="connsiteY15969" fmla="*/ 1079408 h 2191719"/>
              <a:gd name="connsiteX15970" fmla="*/ 1634947 w 2046803"/>
              <a:gd name="connsiteY15970" fmla="*/ 1078759 h 2191719"/>
              <a:gd name="connsiteX15971" fmla="*/ 1635272 w 2046803"/>
              <a:gd name="connsiteY15971" fmla="*/ 1078434 h 2191719"/>
              <a:gd name="connsiteX15972" fmla="*/ 1635272 w 2046803"/>
              <a:gd name="connsiteY15972" fmla="*/ 1077822 h 2191719"/>
              <a:gd name="connsiteX15973" fmla="*/ 1635705 w 2046803"/>
              <a:gd name="connsiteY15973" fmla="*/ 1077497 h 2191719"/>
              <a:gd name="connsiteX15974" fmla="*/ 1635596 w 2046803"/>
              <a:gd name="connsiteY15974" fmla="*/ 1076560 h 2191719"/>
              <a:gd name="connsiteX15975" fmla="*/ 1636029 w 2046803"/>
              <a:gd name="connsiteY15975" fmla="*/ 1076236 h 2191719"/>
              <a:gd name="connsiteX15976" fmla="*/ 1635921 w 2046803"/>
              <a:gd name="connsiteY15976" fmla="*/ 1074650 h 2191719"/>
              <a:gd name="connsiteX15977" fmla="*/ 1636354 w 2046803"/>
              <a:gd name="connsiteY15977" fmla="*/ 1074326 h 2191719"/>
              <a:gd name="connsiteX15978" fmla="*/ 1636354 w 2046803"/>
              <a:gd name="connsiteY15978" fmla="*/ 1073749 h 2191719"/>
              <a:gd name="connsiteX15979" fmla="*/ 1636678 w 2046803"/>
              <a:gd name="connsiteY15979" fmla="*/ 1073425 h 2191719"/>
              <a:gd name="connsiteX15980" fmla="*/ 1636678 w 2046803"/>
              <a:gd name="connsiteY15980" fmla="*/ 1071515 h 2191719"/>
              <a:gd name="connsiteX15981" fmla="*/ 1637003 w 2046803"/>
              <a:gd name="connsiteY15981" fmla="*/ 1071226 h 2191719"/>
              <a:gd name="connsiteX15982" fmla="*/ 1636858 w 2046803"/>
              <a:gd name="connsiteY15982" fmla="*/ 1069316 h 2191719"/>
              <a:gd name="connsiteX15983" fmla="*/ 1637255 w 2046803"/>
              <a:gd name="connsiteY15983" fmla="*/ 1068992 h 2191719"/>
              <a:gd name="connsiteX15984" fmla="*/ 1637255 w 2046803"/>
              <a:gd name="connsiteY15984" fmla="*/ 1068379 h 2191719"/>
              <a:gd name="connsiteX15985" fmla="*/ 1637616 w 2046803"/>
              <a:gd name="connsiteY15985" fmla="*/ 1068055 h 2191719"/>
              <a:gd name="connsiteX15986" fmla="*/ 1637616 w 2046803"/>
              <a:gd name="connsiteY15986" fmla="*/ 1067118 h 2191719"/>
              <a:gd name="connsiteX15987" fmla="*/ 1637904 w 2046803"/>
              <a:gd name="connsiteY15987" fmla="*/ 1066793 h 2191719"/>
              <a:gd name="connsiteX15988" fmla="*/ 1637904 w 2046803"/>
              <a:gd name="connsiteY15988" fmla="*/ 1065820 h 2191719"/>
              <a:gd name="connsiteX15989" fmla="*/ 1638229 w 2046803"/>
              <a:gd name="connsiteY15989" fmla="*/ 1065532 h 2191719"/>
              <a:gd name="connsiteX15990" fmla="*/ 1638229 w 2046803"/>
              <a:gd name="connsiteY15990" fmla="*/ 1064595 h 2191719"/>
              <a:gd name="connsiteX15991" fmla="*/ 1638661 w 2046803"/>
              <a:gd name="connsiteY15991" fmla="*/ 1064271 h 2191719"/>
              <a:gd name="connsiteX15992" fmla="*/ 1638553 w 2046803"/>
              <a:gd name="connsiteY15992" fmla="*/ 1063622 h 2191719"/>
              <a:gd name="connsiteX15993" fmla="*/ 1638986 w 2046803"/>
              <a:gd name="connsiteY15993" fmla="*/ 1063334 h 2191719"/>
              <a:gd name="connsiteX15994" fmla="*/ 1638986 w 2046803"/>
              <a:gd name="connsiteY15994" fmla="*/ 1062685 h 2191719"/>
              <a:gd name="connsiteX15995" fmla="*/ 1639310 w 2046803"/>
              <a:gd name="connsiteY15995" fmla="*/ 1062397 h 2191719"/>
              <a:gd name="connsiteX15996" fmla="*/ 1639310 w 2046803"/>
              <a:gd name="connsiteY15996" fmla="*/ 1061748 h 2191719"/>
              <a:gd name="connsiteX15997" fmla="*/ 1639707 w 2046803"/>
              <a:gd name="connsiteY15997" fmla="*/ 1061423 h 2191719"/>
              <a:gd name="connsiteX15998" fmla="*/ 1639635 w 2046803"/>
              <a:gd name="connsiteY15998" fmla="*/ 1061099 h 2191719"/>
              <a:gd name="connsiteX15999" fmla="*/ 1641077 w 2046803"/>
              <a:gd name="connsiteY15999" fmla="*/ 1059874 h 2191719"/>
              <a:gd name="connsiteX16000" fmla="*/ 1641077 w 2046803"/>
              <a:gd name="connsiteY16000" fmla="*/ 1059549 h 2191719"/>
              <a:gd name="connsiteX16001" fmla="*/ 1641258 w 2046803"/>
              <a:gd name="connsiteY16001" fmla="*/ 1059333 h 2191719"/>
              <a:gd name="connsiteX16002" fmla="*/ 1641690 w 2046803"/>
              <a:gd name="connsiteY16002" fmla="*/ 1059333 h 2191719"/>
              <a:gd name="connsiteX16003" fmla="*/ 1644034 w 2046803"/>
              <a:gd name="connsiteY16003" fmla="*/ 1057207 h 2191719"/>
              <a:gd name="connsiteX16004" fmla="*/ 1644034 w 2046803"/>
              <a:gd name="connsiteY16004" fmla="*/ 1056954 h 2191719"/>
              <a:gd name="connsiteX16005" fmla="*/ 1644791 w 2046803"/>
              <a:gd name="connsiteY16005" fmla="*/ 1056306 h 2191719"/>
              <a:gd name="connsiteX16006" fmla="*/ 1644791 w 2046803"/>
              <a:gd name="connsiteY16006" fmla="*/ 1055981 h 2191719"/>
              <a:gd name="connsiteX16007" fmla="*/ 1646558 w 2046803"/>
              <a:gd name="connsiteY16007" fmla="*/ 1054432 h 2191719"/>
              <a:gd name="connsiteX16008" fmla="*/ 1646558 w 2046803"/>
              <a:gd name="connsiteY16008" fmla="*/ 1054107 h 2191719"/>
              <a:gd name="connsiteX16009" fmla="*/ 1647496 w 2046803"/>
              <a:gd name="connsiteY16009" fmla="*/ 1053242 h 2191719"/>
              <a:gd name="connsiteX16010" fmla="*/ 1647928 w 2046803"/>
              <a:gd name="connsiteY16010" fmla="*/ 1053242 h 2191719"/>
              <a:gd name="connsiteX16011" fmla="*/ 1648577 w 2046803"/>
              <a:gd name="connsiteY16011" fmla="*/ 1052630 h 2191719"/>
              <a:gd name="connsiteX16012" fmla="*/ 1648974 w 2046803"/>
              <a:gd name="connsiteY16012" fmla="*/ 1052630 h 2191719"/>
              <a:gd name="connsiteX16013" fmla="*/ 1649371 w 2046803"/>
              <a:gd name="connsiteY16013" fmla="*/ 1052197 h 2191719"/>
              <a:gd name="connsiteX16014" fmla="*/ 1649695 w 2046803"/>
              <a:gd name="connsiteY16014" fmla="*/ 1052197 h 2191719"/>
              <a:gd name="connsiteX16015" fmla="*/ 1649948 w 2046803"/>
              <a:gd name="connsiteY16015" fmla="*/ 1052413 h 2191719"/>
              <a:gd name="connsiteX16016" fmla="*/ 1649948 w 2046803"/>
              <a:gd name="connsiteY16016" fmla="*/ 1052738 h 2191719"/>
              <a:gd name="connsiteX16017" fmla="*/ 1650128 w 2046803"/>
              <a:gd name="connsiteY16017" fmla="*/ 1052810 h 2191719"/>
              <a:gd name="connsiteX16018" fmla="*/ 1650344 w 2046803"/>
              <a:gd name="connsiteY16018" fmla="*/ 1052630 h 2191719"/>
              <a:gd name="connsiteX16019" fmla="*/ 1650272 w 2046803"/>
              <a:gd name="connsiteY16019" fmla="*/ 1052089 h 2191719"/>
              <a:gd name="connsiteX16020" fmla="*/ 1650993 w 2046803"/>
              <a:gd name="connsiteY16020" fmla="*/ 1051368 h 2191719"/>
              <a:gd name="connsiteX16021" fmla="*/ 1650669 w 2046803"/>
              <a:gd name="connsiteY16021" fmla="*/ 1051152 h 2191719"/>
              <a:gd name="connsiteX16022" fmla="*/ 1650597 w 2046803"/>
              <a:gd name="connsiteY16022" fmla="*/ 1050828 h 2191719"/>
              <a:gd name="connsiteX16023" fmla="*/ 1650777 w 2046803"/>
              <a:gd name="connsiteY16023" fmla="*/ 1050611 h 2191719"/>
              <a:gd name="connsiteX16024" fmla="*/ 1651210 w 2046803"/>
              <a:gd name="connsiteY16024" fmla="*/ 1050611 h 2191719"/>
              <a:gd name="connsiteX16025" fmla="*/ 1651534 w 2046803"/>
              <a:gd name="connsiteY16025" fmla="*/ 1050323 h 2191719"/>
              <a:gd name="connsiteX16026" fmla="*/ 1654130 w 2046803"/>
              <a:gd name="connsiteY16026" fmla="*/ 1050215 h 2191719"/>
              <a:gd name="connsiteX16027" fmla="*/ 1654527 w 2046803"/>
              <a:gd name="connsiteY16027" fmla="*/ 1050503 h 2191719"/>
              <a:gd name="connsiteX16028" fmla="*/ 1654960 w 2046803"/>
              <a:gd name="connsiteY16028" fmla="*/ 1050503 h 2191719"/>
              <a:gd name="connsiteX16029" fmla="*/ 1655500 w 2046803"/>
              <a:gd name="connsiteY16029" fmla="*/ 1050936 h 2191719"/>
              <a:gd name="connsiteX16030" fmla="*/ 1655500 w 2046803"/>
              <a:gd name="connsiteY16030" fmla="*/ 1051260 h 2191719"/>
              <a:gd name="connsiteX16031" fmla="*/ 1655753 w 2046803"/>
              <a:gd name="connsiteY16031" fmla="*/ 1051368 h 2191719"/>
              <a:gd name="connsiteX16032" fmla="*/ 1655933 w 2046803"/>
              <a:gd name="connsiteY16032" fmla="*/ 1051260 h 2191719"/>
              <a:gd name="connsiteX16033" fmla="*/ 1655933 w 2046803"/>
              <a:gd name="connsiteY16033" fmla="*/ 1050936 h 2191719"/>
              <a:gd name="connsiteX16034" fmla="*/ 1656258 w 2046803"/>
              <a:gd name="connsiteY16034" fmla="*/ 1050611 h 2191719"/>
              <a:gd name="connsiteX16035" fmla="*/ 1656258 w 2046803"/>
              <a:gd name="connsiteY16035" fmla="*/ 1050323 h 2191719"/>
              <a:gd name="connsiteX16036" fmla="*/ 1656402 w 2046803"/>
              <a:gd name="connsiteY16036" fmla="*/ 1050107 h 2191719"/>
              <a:gd name="connsiteX16037" fmla="*/ 1657159 w 2046803"/>
              <a:gd name="connsiteY16037" fmla="*/ 1050107 h 2191719"/>
              <a:gd name="connsiteX16038" fmla="*/ 1657376 w 2046803"/>
              <a:gd name="connsiteY16038" fmla="*/ 1050215 h 2191719"/>
              <a:gd name="connsiteX16039" fmla="*/ 1657376 w 2046803"/>
              <a:gd name="connsiteY16039" fmla="*/ 1050828 h 2191719"/>
              <a:gd name="connsiteX16040" fmla="*/ 1657808 w 2046803"/>
              <a:gd name="connsiteY16040" fmla="*/ 1051152 h 2191719"/>
              <a:gd name="connsiteX16041" fmla="*/ 1657376 w 2046803"/>
              <a:gd name="connsiteY16041" fmla="*/ 1051476 h 2191719"/>
              <a:gd name="connsiteX16042" fmla="*/ 1657376 w 2046803"/>
              <a:gd name="connsiteY16042" fmla="*/ 1051801 h 2191719"/>
              <a:gd name="connsiteX16043" fmla="*/ 1658025 w 2046803"/>
              <a:gd name="connsiteY16043" fmla="*/ 1052197 h 2191719"/>
              <a:gd name="connsiteX16044" fmla="*/ 1658457 w 2046803"/>
              <a:gd name="connsiteY16044" fmla="*/ 1052197 h 2191719"/>
              <a:gd name="connsiteX16045" fmla="*/ 1659827 w 2046803"/>
              <a:gd name="connsiteY16045" fmla="*/ 1050936 h 2191719"/>
              <a:gd name="connsiteX16046" fmla="*/ 1661414 w 2046803"/>
              <a:gd name="connsiteY16046" fmla="*/ 1050828 h 2191719"/>
              <a:gd name="connsiteX16047" fmla="*/ 1661522 w 2046803"/>
              <a:gd name="connsiteY16047" fmla="*/ 1050719 h 2191719"/>
              <a:gd name="connsiteX16048" fmla="*/ 1661522 w 2046803"/>
              <a:gd name="connsiteY16048" fmla="*/ 1050107 h 2191719"/>
              <a:gd name="connsiteX16049" fmla="*/ 1661702 w 2046803"/>
              <a:gd name="connsiteY16049" fmla="*/ 1049927 h 2191719"/>
              <a:gd name="connsiteX16050" fmla="*/ 1662856 w 2046803"/>
              <a:gd name="connsiteY16050" fmla="*/ 1049927 h 2191719"/>
              <a:gd name="connsiteX16051" fmla="*/ 1663614 w 2046803"/>
              <a:gd name="connsiteY16051" fmla="*/ 1050503 h 2191719"/>
              <a:gd name="connsiteX16052" fmla="*/ 1665489 w 2046803"/>
              <a:gd name="connsiteY16052" fmla="*/ 1050431 h 2191719"/>
              <a:gd name="connsiteX16053" fmla="*/ 1666679 w 2046803"/>
              <a:gd name="connsiteY16053" fmla="*/ 1051368 h 2191719"/>
              <a:gd name="connsiteX16054" fmla="*/ 1667039 w 2046803"/>
              <a:gd name="connsiteY16054" fmla="*/ 1051260 h 2191719"/>
              <a:gd name="connsiteX16055" fmla="*/ 1667796 w 2046803"/>
              <a:gd name="connsiteY16055" fmla="*/ 1051909 h 2191719"/>
              <a:gd name="connsiteX16056" fmla="*/ 1668554 w 2046803"/>
              <a:gd name="connsiteY16056" fmla="*/ 1051260 h 2191719"/>
              <a:gd name="connsiteX16057" fmla="*/ 1668878 w 2046803"/>
              <a:gd name="connsiteY16057" fmla="*/ 1051260 h 2191719"/>
              <a:gd name="connsiteX16058" fmla="*/ 1669599 w 2046803"/>
              <a:gd name="connsiteY16058" fmla="*/ 1050503 h 2191719"/>
              <a:gd name="connsiteX16059" fmla="*/ 1670465 w 2046803"/>
              <a:gd name="connsiteY16059" fmla="*/ 1050503 h 2191719"/>
              <a:gd name="connsiteX16060" fmla="*/ 1670753 w 2046803"/>
              <a:gd name="connsiteY16060" fmla="*/ 1050828 h 2191719"/>
              <a:gd name="connsiteX16061" fmla="*/ 1671474 w 2046803"/>
              <a:gd name="connsiteY16061" fmla="*/ 1050828 h 2191719"/>
              <a:gd name="connsiteX16062" fmla="*/ 1671943 w 2046803"/>
              <a:gd name="connsiteY16062" fmla="*/ 1050503 h 2191719"/>
              <a:gd name="connsiteX16063" fmla="*/ 1672231 w 2046803"/>
              <a:gd name="connsiteY16063" fmla="*/ 1050503 h 2191719"/>
              <a:gd name="connsiteX16064" fmla="*/ 1672700 w 2046803"/>
              <a:gd name="connsiteY16064" fmla="*/ 1050143 h 2191719"/>
              <a:gd name="connsiteX16065" fmla="*/ 1673421 w 2046803"/>
              <a:gd name="connsiteY16065" fmla="*/ 1050143 h 2191719"/>
              <a:gd name="connsiteX16066" fmla="*/ 1674143 w 2046803"/>
              <a:gd name="connsiteY16066" fmla="*/ 1049494 h 2191719"/>
              <a:gd name="connsiteX16067" fmla="*/ 1674900 w 2046803"/>
              <a:gd name="connsiteY16067" fmla="*/ 1049494 h 2191719"/>
              <a:gd name="connsiteX16068" fmla="*/ 1675332 w 2046803"/>
              <a:gd name="connsiteY16068" fmla="*/ 1049170 h 2191719"/>
              <a:gd name="connsiteX16069" fmla="*/ 1679083 w 2046803"/>
              <a:gd name="connsiteY16069" fmla="*/ 1048953 h 2191719"/>
              <a:gd name="connsiteX16070" fmla="*/ 1679407 w 2046803"/>
              <a:gd name="connsiteY16070" fmla="*/ 1048629 h 2191719"/>
              <a:gd name="connsiteX16071" fmla="*/ 1680164 w 2046803"/>
              <a:gd name="connsiteY16071" fmla="*/ 1048629 h 2191719"/>
              <a:gd name="connsiteX16072" fmla="*/ 1680561 w 2046803"/>
              <a:gd name="connsiteY16072" fmla="*/ 1048953 h 2191719"/>
              <a:gd name="connsiteX16073" fmla="*/ 1680885 w 2046803"/>
              <a:gd name="connsiteY16073" fmla="*/ 1048953 h 2191719"/>
              <a:gd name="connsiteX16074" fmla="*/ 1681318 w 2046803"/>
              <a:gd name="connsiteY16074" fmla="*/ 1049170 h 2191719"/>
              <a:gd name="connsiteX16075" fmla="*/ 1681534 w 2046803"/>
              <a:gd name="connsiteY16075" fmla="*/ 1049062 h 2191719"/>
              <a:gd name="connsiteX16076" fmla="*/ 1681534 w 2046803"/>
              <a:gd name="connsiteY16076" fmla="*/ 1048737 h 2191719"/>
              <a:gd name="connsiteX16077" fmla="*/ 1681823 w 2046803"/>
              <a:gd name="connsiteY16077" fmla="*/ 1048449 h 2191719"/>
              <a:gd name="connsiteX16078" fmla="*/ 1681823 w 2046803"/>
              <a:gd name="connsiteY16078" fmla="*/ 1047800 h 2191719"/>
              <a:gd name="connsiteX16079" fmla="*/ 1682147 w 2046803"/>
              <a:gd name="connsiteY16079" fmla="*/ 1047476 h 2191719"/>
              <a:gd name="connsiteX16080" fmla="*/ 1681823 w 2046803"/>
              <a:gd name="connsiteY16080" fmla="*/ 1047151 h 2191719"/>
              <a:gd name="connsiteX16081" fmla="*/ 1682147 w 2046803"/>
              <a:gd name="connsiteY16081" fmla="*/ 1046827 h 2191719"/>
              <a:gd name="connsiteX16082" fmla="*/ 1682147 w 2046803"/>
              <a:gd name="connsiteY16082" fmla="*/ 1046539 h 2191719"/>
              <a:gd name="connsiteX16083" fmla="*/ 1682869 w 2046803"/>
              <a:gd name="connsiteY16083" fmla="*/ 1045890 h 2191719"/>
              <a:gd name="connsiteX16084" fmla="*/ 1682869 w 2046803"/>
              <a:gd name="connsiteY16084" fmla="*/ 1045602 h 2191719"/>
              <a:gd name="connsiteX16085" fmla="*/ 1682688 w 2046803"/>
              <a:gd name="connsiteY16085" fmla="*/ 1045385 h 2191719"/>
              <a:gd name="connsiteX16086" fmla="*/ 1682364 w 2046803"/>
              <a:gd name="connsiteY16086" fmla="*/ 1045710 h 2191719"/>
              <a:gd name="connsiteX16087" fmla="*/ 1680489 w 2046803"/>
              <a:gd name="connsiteY16087" fmla="*/ 1045818 h 2191719"/>
              <a:gd name="connsiteX16088" fmla="*/ 1680236 w 2046803"/>
              <a:gd name="connsiteY16088" fmla="*/ 1046034 h 2191719"/>
              <a:gd name="connsiteX16089" fmla="*/ 1680669 w 2046803"/>
              <a:gd name="connsiteY16089" fmla="*/ 1046322 h 2191719"/>
              <a:gd name="connsiteX16090" fmla="*/ 1680669 w 2046803"/>
              <a:gd name="connsiteY16090" fmla="*/ 1046827 h 2191719"/>
              <a:gd name="connsiteX16091" fmla="*/ 1680489 w 2046803"/>
              <a:gd name="connsiteY16091" fmla="*/ 1047043 h 2191719"/>
              <a:gd name="connsiteX16092" fmla="*/ 1679768 w 2046803"/>
              <a:gd name="connsiteY16092" fmla="*/ 1047043 h 2191719"/>
              <a:gd name="connsiteX16093" fmla="*/ 1679335 w 2046803"/>
              <a:gd name="connsiteY16093" fmla="*/ 1046827 h 2191719"/>
              <a:gd name="connsiteX16094" fmla="*/ 1679010 w 2046803"/>
              <a:gd name="connsiteY16094" fmla="*/ 1047151 h 2191719"/>
              <a:gd name="connsiteX16095" fmla="*/ 1678578 w 2046803"/>
              <a:gd name="connsiteY16095" fmla="*/ 1047151 h 2191719"/>
              <a:gd name="connsiteX16096" fmla="*/ 1678361 w 2046803"/>
              <a:gd name="connsiteY16096" fmla="*/ 1046935 h 2191719"/>
              <a:gd name="connsiteX16097" fmla="*/ 1678361 w 2046803"/>
              <a:gd name="connsiteY16097" fmla="*/ 1046611 h 2191719"/>
              <a:gd name="connsiteX16098" fmla="*/ 1677857 w 2046803"/>
              <a:gd name="connsiteY16098" fmla="*/ 1046214 h 2191719"/>
              <a:gd name="connsiteX16099" fmla="*/ 1677388 w 2046803"/>
              <a:gd name="connsiteY16099" fmla="*/ 1046214 h 2191719"/>
              <a:gd name="connsiteX16100" fmla="*/ 1677244 w 2046803"/>
              <a:gd name="connsiteY16100" fmla="*/ 1046142 h 2191719"/>
              <a:gd name="connsiteX16101" fmla="*/ 1677244 w 2046803"/>
              <a:gd name="connsiteY16101" fmla="*/ 1045782 h 2191719"/>
              <a:gd name="connsiteX16102" fmla="*/ 1678145 w 2046803"/>
              <a:gd name="connsiteY16102" fmla="*/ 1044953 h 2191719"/>
              <a:gd name="connsiteX16103" fmla="*/ 1685321 w 2046803"/>
              <a:gd name="connsiteY16103" fmla="*/ 1044629 h 2191719"/>
              <a:gd name="connsiteX16104" fmla="*/ 1685501 w 2046803"/>
              <a:gd name="connsiteY16104" fmla="*/ 1045133 h 2191719"/>
              <a:gd name="connsiteX16105" fmla="*/ 1686691 w 2046803"/>
              <a:gd name="connsiteY16105" fmla="*/ 1045061 h 2191719"/>
              <a:gd name="connsiteX16106" fmla="*/ 1687123 w 2046803"/>
              <a:gd name="connsiteY16106" fmla="*/ 1045349 h 2191719"/>
              <a:gd name="connsiteX16107" fmla="*/ 1688566 w 2046803"/>
              <a:gd name="connsiteY16107" fmla="*/ 1045277 h 2191719"/>
              <a:gd name="connsiteX16108" fmla="*/ 1688998 w 2046803"/>
              <a:gd name="connsiteY16108" fmla="*/ 1045566 h 2191719"/>
              <a:gd name="connsiteX16109" fmla="*/ 1690477 w 2046803"/>
              <a:gd name="connsiteY16109" fmla="*/ 1045566 h 2191719"/>
              <a:gd name="connsiteX16110" fmla="*/ 1690874 w 2046803"/>
              <a:gd name="connsiteY16110" fmla="*/ 1045782 h 2191719"/>
              <a:gd name="connsiteX16111" fmla="*/ 1691306 w 2046803"/>
              <a:gd name="connsiteY16111" fmla="*/ 1045782 h 2191719"/>
              <a:gd name="connsiteX16112" fmla="*/ 1691631 w 2046803"/>
              <a:gd name="connsiteY16112" fmla="*/ 1046106 h 2191719"/>
              <a:gd name="connsiteX16113" fmla="*/ 1693506 w 2046803"/>
              <a:gd name="connsiteY16113" fmla="*/ 1045998 h 2191719"/>
              <a:gd name="connsiteX16114" fmla="*/ 1693938 w 2046803"/>
              <a:gd name="connsiteY16114" fmla="*/ 1046322 h 2191719"/>
              <a:gd name="connsiteX16115" fmla="*/ 1695128 w 2046803"/>
              <a:gd name="connsiteY16115" fmla="*/ 1046322 h 2191719"/>
              <a:gd name="connsiteX16116" fmla="*/ 1695850 w 2046803"/>
              <a:gd name="connsiteY16116" fmla="*/ 1046827 h 2191719"/>
              <a:gd name="connsiteX16117" fmla="*/ 1696607 w 2046803"/>
              <a:gd name="connsiteY16117" fmla="*/ 1046827 h 2191719"/>
              <a:gd name="connsiteX16118" fmla="*/ 1697003 w 2046803"/>
              <a:gd name="connsiteY16118" fmla="*/ 1047151 h 2191719"/>
              <a:gd name="connsiteX16119" fmla="*/ 1697328 w 2046803"/>
              <a:gd name="connsiteY16119" fmla="*/ 1047151 h 2191719"/>
              <a:gd name="connsiteX16120" fmla="*/ 1698338 w 2046803"/>
              <a:gd name="connsiteY16120" fmla="*/ 1047908 h 2191719"/>
              <a:gd name="connsiteX16121" fmla="*/ 1698338 w 2046803"/>
              <a:gd name="connsiteY16121" fmla="*/ 1048521 h 2191719"/>
              <a:gd name="connsiteX16122" fmla="*/ 1697869 w 2046803"/>
              <a:gd name="connsiteY16122" fmla="*/ 1049026 h 2191719"/>
              <a:gd name="connsiteX16123" fmla="*/ 1697003 w 2046803"/>
              <a:gd name="connsiteY16123" fmla="*/ 1049026 h 2191719"/>
              <a:gd name="connsiteX16124" fmla="*/ 1696679 w 2046803"/>
              <a:gd name="connsiteY16124" fmla="*/ 1048701 h 2191719"/>
              <a:gd name="connsiteX16125" fmla="*/ 1696282 w 2046803"/>
              <a:gd name="connsiteY16125" fmla="*/ 1048701 h 2191719"/>
              <a:gd name="connsiteX16126" fmla="*/ 1695958 w 2046803"/>
              <a:gd name="connsiteY16126" fmla="*/ 1049026 h 2191719"/>
              <a:gd name="connsiteX16127" fmla="*/ 1694335 w 2046803"/>
              <a:gd name="connsiteY16127" fmla="*/ 1049134 h 2191719"/>
              <a:gd name="connsiteX16128" fmla="*/ 1693506 w 2046803"/>
              <a:gd name="connsiteY16128" fmla="*/ 1049999 h 2191719"/>
              <a:gd name="connsiteX16129" fmla="*/ 1693722 w 2046803"/>
              <a:gd name="connsiteY16129" fmla="*/ 1050107 h 2191719"/>
              <a:gd name="connsiteX16130" fmla="*/ 1694047 w 2046803"/>
              <a:gd name="connsiteY16130" fmla="*/ 1050107 h 2191719"/>
              <a:gd name="connsiteX16131" fmla="*/ 1694804 w 2046803"/>
              <a:gd name="connsiteY16131" fmla="*/ 1049458 h 2191719"/>
              <a:gd name="connsiteX16132" fmla="*/ 1696282 w 2046803"/>
              <a:gd name="connsiteY16132" fmla="*/ 1049350 h 2191719"/>
              <a:gd name="connsiteX16133" fmla="*/ 1696679 w 2046803"/>
              <a:gd name="connsiteY16133" fmla="*/ 1049674 h 2191719"/>
              <a:gd name="connsiteX16134" fmla="*/ 1697112 w 2046803"/>
              <a:gd name="connsiteY16134" fmla="*/ 1049674 h 2191719"/>
              <a:gd name="connsiteX16135" fmla="*/ 1697544 w 2046803"/>
              <a:gd name="connsiteY16135" fmla="*/ 1049999 h 2191719"/>
              <a:gd name="connsiteX16136" fmla="*/ 1698265 w 2046803"/>
              <a:gd name="connsiteY16136" fmla="*/ 1049891 h 2191719"/>
              <a:gd name="connsiteX16137" fmla="*/ 1698374 w 2046803"/>
              <a:gd name="connsiteY16137" fmla="*/ 1050107 h 2191719"/>
              <a:gd name="connsiteX16138" fmla="*/ 1698482 w 2046803"/>
              <a:gd name="connsiteY16138" fmla="*/ 1051332 h 2191719"/>
              <a:gd name="connsiteX16139" fmla="*/ 1698193 w 2046803"/>
              <a:gd name="connsiteY16139" fmla="*/ 1051656 h 2191719"/>
              <a:gd name="connsiteX16140" fmla="*/ 1698229 w 2046803"/>
              <a:gd name="connsiteY16140" fmla="*/ 1051765 h 2191719"/>
              <a:gd name="connsiteX16141" fmla="*/ 1698662 w 2046803"/>
              <a:gd name="connsiteY16141" fmla="*/ 1051765 h 2191719"/>
              <a:gd name="connsiteX16142" fmla="*/ 1698987 w 2046803"/>
              <a:gd name="connsiteY16142" fmla="*/ 1051440 h 2191719"/>
              <a:gd name="connsiteX16143" fmla="*/ 1699419 w 2046803"/>
              <a:gd name="connsiteY16143" fmla="*/ 1051765 h 2191719"/>
              <a:gd name="connsiteX16144" fmla="*/ 1699816 w 2046803"/>
              <a:gd name="connsiteY16144" fmla="*/ 1051765 h 2191719"/>
              <a:gd name="connsiteX16145" fmla="*/ 1700393 w 2046803"/>
              <a:gd name="connsiteY16145" fmla="*/ 1051224 h 2191719"/>
              <a:gd name="connsiteX16146" fmla="*/ 1700140 w 2046803"/>
              <a:gd name="connsiteY16146" fmla="*/ 1051044 h 2191719"/>
              <a:gd name="connsiteX16147" fmla="*/ 1699419 w 2046803"/>
              <a:gd name="connsiteY16147" fmla="*/ 1051152 h 2191719"/>
              <a:gd name="connsiteX16148" fmla="*/ 1699203 w 2046803"/>
              <a:gd name="connsiteY16148" fmla="*/ 1050936 h 2191719"/>
              <a:gd name="connsiteX16149" fmla="*/ 1699203 w 2046803"/>
              <a:gd name="connsiteY16149" fmla="*/ 1050323 h 2191719"/>
              <a:gd name="connsiteX16150" fmla="*/ 1698806 w 2046803"/>
              <a:gd name="connsiteY16150" fmla="*/ 1050107 h 2191719"/>
              <a:gd name="connsiteX16151" fmla="*/ 1698806 w 2046803"/>
              <a:gd name="connsiteY16151" fmla="*/ 1049458 h 2191719"/>
              <a:gd name="connsiteX16152" fmla="*/ 1698338 w 2046803"/>
              <a:gd name="connsiteY16152" fmla="*/ 1049134 h 2191719"/>
              <a:gd name="connsiteX16153" fmla="*/ 1698554 w 2046803"/>
              <a:gd name="connsiteY16153" fmla="*/ 1048917 h 2191719"/>
              <a:gd name="connsiteX16154" fmla="*/ 1698987 w 2046803"/>
              <a:gd name="connsiteY16154" fmla="*/ 1048917 h 2191719"/>
              <a:gd name="connsiteX16155" fmla="*/ 1699311 w 2046803"/>
              <a:gd name="connsiteY16155" fmla="*/ 1048629 h 2191719"/>
              <a:gd name="connsiteX16156" fmla="*/ 1700068 w 2046803"/>
              <a:gd name="connsiteY16156" fmla="*/ 1048629 h 2191719"/>
              <a:gd name="connsiteX16157" fmla="*/ 1700465 w 2046803"/>
              <a:gd name="connsiteY16157" fmla="*/ 1048341 h 2191719"/>
              <a:gd name="connsiteX16158" fmla="*/ 1701511 w 2046803"/>
              <a:gd name="connsiteY16158" fmla="*/ 1048233 h 2191719"/>
              <a:gd name="connsiteX16159" fmla="*/ 1701943 w 2046803"/>
              <a:gd name="connsiteY16159" fmla="*/ 1047908 h 2191719"/>
              <a:gd name="connsiteX16160" fmla="*/ 1703097 w 2046803"/>
              <a:gd name="connsiteY16160" fmla="*/ 1047908 h 2191719"/>
              <a:gd name="connsiteX16161" fmla="*/ 1704251 w 2046803"/>
              <a:gd name="connsiteY16161" fmla="*/ 1048701 h 2191719"/>
              <a:gd name="connsiteX16162" fmla="*/ 1705225 w 2046803"/>
              <a:gd name="connsiteY16162" fmla="*/ 1048701 h 2191719"/>
              <a:gd name="connsiteX16163" fmla="*/ 1705297 w 2046803"/>
              <a:gd name="connsiteY16163" fmla="*/ 1049566 h 2191719"/>
              <a:gd name="connsiteX16164" fmla="*/ 1705441 w 2046803"/>
              <a:gd name="connsiteY16164" fmla="*/ 1052738 h 2191719"/>
              <a:gd name="connsiteX16165" fmla="*/ 1704792 w 2046803"/>
              <a:gd name="connsiteY16165" fmla="*/ 1054792 h 2191719"/>
              <a:gd name="connsiteX16166" fmla="*/ 1705225 w 2046803"/>
              <a:gd name="connsiteY16166" fmla="*/ 1056810 h 2191719"/>
              <a:gd name="connsiteX16167" fmla="*/ 1705874 w 2046803"/>
              <a:gd name="connsiteY16167" fmla="*/ 1059405 h 2191719"/>
              <a:gd name="connsiteX16168" fmla="*/ 1706342 w 2046803"/>
              <a:gd name="connsiteY16168" fmla="*/ 1063514 h 2191719"/>
              <a:gd name="connsiteX16169" fmla="*/ 1706991 w 2046803"/>
              <a:gd name="connsiteY16169" fmla="*/ 1065388 h 2191719"/>
              <a:gd name="connsiteX16170" fmla="*/ 1706775 w 2046803"/>
              <a:gd name="connsiteY16170" fmla="*/ 1067010 h 2191719"/>
              <a:gd name="connsiteX16171" fmla="*/ 1707641 w 2046803"/>
              <a:gd name="connsiteY16171" fmla="*/ 1071623 h 2191719"/>
              <a:gd name="connsiteX16172" fmla="*/ 1707929 w 2046803"/>
              <a:gd name="connsiteY16172" fmla="*/ 1074326 h 2191719"/>
              <a:gd name="connsiteX16173" fmla="*/ 1708975 w 2046803"/>
              <a:gd name="connsiteY16173" fmla="*/ 1073929 h 2191719"/>
              <a:gd name="connsiteX16174" fmla="*/ 1710705 w 2046803"/>
              <a:gd name="connsiteY16174" fmla="*/ 1073821 h 2191719"/>
              <a:gd name="connsiteX16175" fmla="*/ 1711607 w 2046803"/>
              <a:gd name="connsiteY16175" fmla="*/ 1073497 h 2191719"/>
              <a:gd name="connsiteX16176" fmla="*/ 1712797 w 2046803"/>
              <a:gd name="connsiteY16176" fmla="*/ 1073605 h 2191719"/>
              <a:gd name="connsiteX16177" fmla="*/ 1713554 w 2046803"/>
              <a:gd name="connsiteY16177" fmla="*/ 1074434 h 2191719"/>
              <a:gd name="connsiteX16178" fmla="*/ 1714275 w 2046803"/>
              <a:gd name="connsiteY16178" fmla="*/ 1074939 h 2191719"/>
              <a:gd name="connsiteX16179" fmla="*/ 1714456 w 2046803"/>
              <a:gd name="connsiteY16179" fmla="*/ 1075695 h 2191719"/>
              <a:gd name="connsiteX16180" fmla="*/ 1715609 w 2046803"/>
              <a:gd name="connsiteY16180" fmla="*/ 1075876 h 2191719"/>
              <a:gd name="connsiteX16181" fmla="*/ 1715754 w 2046803"/>
              <a:gd name="connsiteY16181" fmla="*/ 1076416 h 2191719"/>
              <a:gd name="connsiteX16182" fmla="*/ 1715429 w 2046803"/>
              <a:gd name="connsiteY16182" fmla="*/ 1076596 h 2191719"/>
              <a:gd name="connsiteX16183" fmla="*/ 1715032 w 2046803"/>
              <a:gd name="connsiteY16183" fmla="*/ 1076849 h 2191719"/>
              <a:gd name="connsiteX16184" fmla="*/ 1714888 w 2046803"/>
              <a:gd name="connsiteY16184" fmla="*/ 1076921 h 2191719"/>
              <a:gd name="connsiteX16185" fmla="*/ 1713554 w 2046803"/>
              <a:gd name="connsiteY16185" fmla="*/ 1080164 h 2191719"/>
              <a:gd name="connsiteX16186" fmla="*/ 1712400 w 2046803"/>
              <a:gd name="connsiteY16186" fmla="*/ 1081318 h 2191719"/>
              <a:gd name="connsiteX16187" fmla="*/ 1712436 w 2046803"/>
              <a:gd name="connsiteY16187" fmla="*/ 1081318 h 2191719"/>
              <a:gd name="connsiteX16188" fmla="*/ 1713554 w 2046803"/>
              <a:gd name="connsiteY16188" fmla="*/ 1080200 h 2191719"/>
              <a:gd name="connsiteX16189" fmla="*/ 1714888 w 2046803"/>
              <a:gd name="connsiteY16189" fmla="*/ 1076921 h 2191719"/>
              <a:gd name="connsiteX16190" fmla="*/ 1715032 w 2046803"/>
              <a:gd name="connsiteY16190" fmla="*/ 1076849 h 2191719"/>
              <a:gd name="connsiteX16191" fmla="*/ 1715069 w 2046803"/>
              <a:gd name="connsiteY16191" fmla="*/ 1076849 h 2191719"/>
              <a:gd name="connsiteX16192" fmla="*/ 1715213 w 2046803"/>
              <a:gd name="connsiteY16192" fmla="*/ 1076741 h 2191719"/>
              <a:gd name="connsiteX16193" fmla="*/ 1715429 w 2046803"/>
              <a:gd name="connsiteY16193" fmla="*/ 1076596 h 2191719"/>
              <a:gd name="connsiteX16194" fmla="*/ 1715609 w 2046803"/>
              <a:gd name="connsiteY16194" fmla="*/ 1076488 h 2191719"/>
              <a:gd name="connsiteX16195" fmla="*/ 1715754 w 2046803"/>
              <a:gd name="connsiteY16195" fmla="*/ 1076416 h 2191719"/>
              <a:gd name="connsiteX16196" fmla="*/ 1715898 w 2046803"/>
              <a:gd name="connsiteY16196" fmla="*/ 1076308 h 2191719"/>
              <a:gd name="connsiteX16197" fmla="*/ 1715790 w 2046803"/>
              <a:gd name="connsiteY16197" fmla="*/ 1075804 h 2191719"/>
              <a:gd name="connsiteX16198" fmla="*/ 1714636 w 2046803"/>
              <a:gd name="connsiteY16198" fmla="*/ 1075587 h 2191719"/>
              <a:gd name="connsiteX16199" fmla="*/ 1714419 w 2046803"/>
              <a:gd name="connsiteY16199" fmla="*/ 1074830 h 2191719"/>
              <a:gd name="connsiteX16200" fmla="*/ 1713662 w 2046803"/>
              <a:gd name="connsiteY16200" fmla="*/ 1074326 h 2191719"/>
              <a:gd name="connsiteX16201" fmla="*/ 1712941 w 2046803"/>
              <a:gd name="connsiteY16201" fmla="*/ 1073497 h 2191719"/>
              <a:gd name="connsiteX16202" fmla="*/ 1711787 w 2046803"/>
              <a:gd name="connsiteY16202" fmla="*/ 1073389 h 2191719"/>
              <a:gd name="connsiteX16203" fmla="*/ 1710814 w 2046803"/>
              <a:gd name="connsiteY16203" fmla="*/ 1073713 h 2191719"/>
              <a:gd name="connsiteX16204" fmla="*/ 1709155 w 2046803"/>
              <a:gd name="connsiteY16204" fmla="*/ 1073821 h 2191719"/>
              <a:gd name="connsiteX16205" fmla="*/ 1708109 w 2046803"/>
              <a:gd name="connsiteY16205" fmla="*/ 1074218 h 2191719"/>
              <a:gd name="connsiteX16206" fmla="*/ 1707785 w 2046803"/>
              <a:gd name="connsiteY16206" fmla="*/ 1071515 h 2191719"/>
              <a:gd name="connsiteX16207" fmla="*/ 1707677 w 2046803"/>
              <a:gd name="connsiteY16207" fmla="*/ 1071082 h 2191719"/>
              <a:gd name="connsiteX16208" fmla="*/ 1707857 w 2046803"/>
              <a:gd name="connsiteY16208" fmla="*/ 1071082 h 2191719"/>
              <a:gd name="connsiteX16209" fmla="*/ 1710201 w 2046803"/>
              <a:gd name="connsiteY16209" fmla="*/ 1070217 h 2191719"/>
              <a:gd name="connsiteX16210" fmla="*/ 1712112 w 2046803"/>
              <a:gd name="connsiteY16210" fmla="*/ 1069424 h 2191719"/>
              <a:gd name="connsiteX16211" fmla="*/ 1713590 w 2046803"/>
              <a:gd name="connsiteY16211" fmla="*/ 1069100 h 2191719"/>
              <a:gd name="connsiteX16212" fmla="*/ 1713590 w 2046803"/>
              <a:gd name="connsiteY16212" fmla="*/ 1067586 h 2191719"/>
              <a:gd name="connsiteX16213" fmla="*/ 1713266 w 2046803"/>
              <a:gd name="connsiteY16213" fmla="*/ 1067118 h 2191719"/>
              <a:gd name="connsiteX16214" fmla="*/ 1713157 w 2046803"/>
              <a:gd name="connsiteY16214" fmla="*/ 1066253 h 2191719"/>
              <a:gd name="connsiteX16215" fmla="*/ 1713915 w 2046803"/>
              <a:gd name="connsiteY16215" fmla="*/ 1066037 h 2191719"/>
              <a:gd name="connsiteX16216" fmla="*/ 1715501 w 2046803"/>
              <a:gd name="connsiteY16216" fmla="*/ 1064379 h 2191719"/>
              <a:gd name="connsiteX16217" fmla="*/ 1716944 w 2046803"/>
              <a:gd name="connsiteY16217" fmla="*/ 1064379 h 2191719"/>
              <a:gd name="connsiteX16218" fmla="*/ 1717809 w 2046803"/>
              <a:gd name="connsiteY16218" fmla="*/ 1063514 h 2191719"/>
              <a:gd name="connsiteX16219" fmla="*/ 1717809 w 2046803"/>
              <a:gd name="connsiteY16219" fmla="*/ 1063117 h 2191719"/>
              <a:gd name="connsiteX16220" fmla="*/ 1718350 w 2046803"/>
              <a:gd name="connsiteY16220" fmla="*/ 1062721 h 2191719"/>
              <a:gd name="connsiteX16221" fmla="*/ 1719684 w 2046803"/>
              <a:gd name="connsiteY16221" fmla="*/ 1061207 h 2191719"/>
              <a:gd name="connsiteX16222" fmla="*/ 1720405 w 2046803"/>
              <a:gd name="connsiteY16222" fmla="*/ 1060919 h 2191719"/>
              <a:gd name="connsiteX16223" fmla="*/ 1720982 w 2046803"/>
              <a:gd name="connsiteY16223" fmla="*/ 1060594 h 2191719"/>
              <a:gd name="connsiteX16224" fmla="*/ 1720982 w 2046803"/>
              <a:gd name="connsiteY16224" fmla="*/ 1060631 h 2191719"/>
              <a:gd name="connsiteX16225" fmla="*/ 1722244 w 2046803"/>
              <a:gd name="connsiteY16225" fmla="*/ 1060631 h 2191719"/>
              <a:gd name="connsiteX16226" fmla="*/ 1722172 w 2046803"/>
              <a:gd name="connsiteY16226" fmla="*/ 1060558 h 2191719"/>
              <a:gd name="connsiteX16227" fmla="*/ 1720910 w 2046803"/>
              <a:gd name="connsiteY16227" fmla="*/ 1060558 h 2191719"/>
              <a:gd name="connsiteX16228" fmla="*/ 1720369 w 2046803"/>
              <a:gd name="connsiteY16228" fmla="*/ 1060883 h 2191719"/>
              <a:gd name="connsiteX16229" fmla="*/ 1719612 w 2046803"/>
              <a:gd name="connsiteY16229" fmla="*/ 1061171 h 2191719"/>
              <a:gd name="connsiteX16230" fmla="*/ 1718242 w 2046803"/>
              <a:gd name="connsiteY16230" fmla="*/ 1062685 h 2191719"/>
              <a:gd name="connsiteX16231" fmla="*/ 1717737 w 2046803"/>
              <a:gd name="connsiteY16231" fmla="*/ 1063117 h 2191719"/>
              <a:gd name="connsiteX16232" fmla="*/ 1717737 w 2046803"/>
              <a:gd name="connsiteY16232" fmla="*/ 1063478 h 2191719"/>
              <a:gd name="connsiteX16233" fmla="*/ 1716907 w 2046803"/>
              <a:gd name="connsiteY16233" fmla="*/ 1064343 h 2191719"/>
              <a:gd name="connsiteX16234" fmla="*/ 1715429 w 2046803"/>
              <a:gd name="connsiteY16234" fmla="*/ 1064343 h 2191719"/>
              <a:gd name="connsiteX16235" fmla="*/ 1713806 w 2046803"/>
              <a:gd name="connsiteY16235" fmla="*/ 1066001 h 2191719"/>
              <a:gd name="connsiteX16236" fmla="*/ 1713085 w 2046803"/>
              <a:gd name="connsiteY16236" fmla="*/ 1066217 h 2191719"/>
              <a:gd name="connsiteX16237" fmla="*/ 1713230 w 2046803"/>
              <a:gd name="connsiteY16237" fmla="*/ 1067082 h 2191719"/>
              <a:gd name="connsiteX16238" fmla="*/ 1713554 w 2046803"/>
              <a:gd name="connsiteY16238" fmla="*/ 1067586 h 2191719"/>
              <a:gd name="connsiteX16239" fmla="*/ 1713554 w 2046803"/>
              <a:gd name="connsiteY16239" fmla="*/ 1069064 h 2191719"/>
              <a:gd name="connsiteX16240" fmla="*/ 1712040 w 2046803"/>
              <a:gd name="connsiteY16240" fmla="*/ 1069388 h 2191719"/>
              <a:gd name="connsiteX16241" fmla="*/ 1710129 w 2046803"/>
              <a:gd name="connsiteY16241" fmla="*/ 1070217 h 2191719"/>
              <a:gd name="connsiteX16242" fmla="*/ 1707857 w 2046803"/>
              <a:gd name="connsiteY16242" fmla="*/ 1071046 h 2191719"/>
              <a:gd name="connsiteX16243" fmla="*/ 1707641 w 2046803"/>
              <a:gd name="connsiteY16243" fmla="*/ 1071046 h 2191719"/>
              <a:gd name="connsiteX16244" fmla="*/ 1706883 w 2046803"/>
              <a:gd name="connsiteY16244" fmla="*/ 1066866 h 2191719"/>
              <a:gd name="connsiteX16245" fmla="*/ 1707100 w 2046803"/>
              <a:gd name="connsiteY16245" fmla="*/ 1065316 h 2191719"/>
              <a:gd name="connsiteX16246" fmla="*/ 1706451 w 2046803"/>
              <a:gd name="connsiteY16246" fmla="*/ 1063370 h 2191719"/>
              <a:gd name="connsiteX16247" fmla="*/ 1705910 w 2046803"/>
              <a:gd name="connsiteY16247" fmla="*/ 1059297 h 2191719"/>
              <a:gd name="connsiteX16248" fmla="*/ 1705297 w 2046803"/>
              <a:gd name="connsiteY16248" fmla="*/ 1056702 h 2191719"/>
              <a:gd name="connsiteX16249" fmla="*/ 1704900 w 2046803"/>
              <a:gd name="connsiteY16249" fmla="*/ 1054684 h 2191719"/>
              <a:gd name="connsiteX16250" fmla="*/ 1705549 w 2046803"/>
              <a:gd name="connsiteY16250" fmla="*/ 1052594 h 2191719"/>
              <a:gd name="connsiteX16251" fmla="*/ 1705441 w 2046803"/>
              <a:gd name="connsiteY16251" fmla="*/ 1049422 h 2191719"/>
              <a:gd name="connsiteX16252" fmla="*/ 1705297 w 2046803"/>
              <a:gd name="connsiteY16252" fmla="*/ 1048593 h 2191719"/>
              <a:gd name="connsiteX16253" fmla="*/ 1705441 w 2046803"/>
              <a:gd name="connsiteY16253" fmla="*/ 1048593 h 2191719"/>
              <a:gd name="connsiteX16254" fmla="*/ 1705874 w 2046803"/>
              <a:gd name="connsiteY16254" fmla="*/ 1048917 h 2191719"/>
              <a:gd name="connsiteX16255" fmla="*/ 1706595 w 2046803"/>
              <a:gd name="connsiteY16255" fmla="*/ 1048809 h 2191719"/>
              <a:gd name="connsiteX16256" fmla="*/ 1706991 w 2046803"/>
              <a:gd name="connsiteY16256" fmla="*/ 1049134 h 2191719"/>
              <a:gd name="connsiteX16257" fmla="*/ 1707749 w 2046803"/>
              <a:gd name="connsiteY16257" fmla="*/ 1049134 h 2191719"/>
              <a:gd name="connsiteX16258" fmla="*/ 1708181 w 2046803"/>
              <a:gd name="connsiteY16258" fmla="*/ 1049458 h 2191719"/>
              <a:gd name="connsiteX16259" fmla="*/ 1710381 w 2046803"/>
              <a:gd name="connsiteY16259" fmla="*/ 1049350 h 2191719"/>
              <a:gd name="connsiteX16260" fmla="*/ 1710778 w 2046803"/>
              <a:gd name="connsiteY16260" fmla="*/ 1049674 h 2191719"/>
              <a:gd name="connsiteX16261" fmla="*/ 1711499 w 2046803"/>
              <a:gd name="connsiteY16261" fmla="*/ 1049566 h 2191719"/>
              <a:gd name="connsiteX16262" fmla="*/ 1712148 w 2046803"/>
              <a:gd name="connsiteY16262" fmla="*/ 1050071 h 2191719"/>
              <a:gd name="connsiteX16263" fmla="*/ 1712148 w 2046803"/>
              <a:gd name="connsiteY16263" fmla="*/ 1050395 h 2191719"/>
              <a:gd name="connsiteX16264" fmla="*/ 1712256 w 2046803"/>
              <a:gd name="connsiteY16264" fmla="*/ 1050503 h 2191719"/>
              <a:gd name="connsiteX16265" fmla="*/ 1712905 w 2046803"/>
              <a:gd name="connsiteY16265" fmla="*/ 1049999 h 2191719"/>
              <a:gd name="connsiteX16266" fmla="*/ 1712797 w 2046803"/>
              <a:gd name="connsiteY16266" fmla="*/ 1049350 h 2191719"/>
              <a:gd name="connsiteX16267" fmla="*/ 1712977 w 2046803"/>
              <a:gd name="connsiteY16267" fmla="*/ 1049242 h 2191719"/>
              <a:gd name="connsiteX16268" fmla="*/ 1713410 w 2046803"/>
              <a:gd name="connsiteY16268" fmla="*/ 1049242 h 2191719"/>
              <a:gd name="connsiteX16269" fmla="*/ 1713734 w 2046803"/>
              <a:gd name="connsiteY16269" fmla="*/ 1048917 h 2191719"/>
              <a:gd name="connsiteX16270" fmla="*/ 1714167 w 2046803"/>
              <a:gd name="connsiteY16270" fmla="*/ 1048809 h 2191719"/>
              <a:gd name="connsiteX16271" fmla="*/ 1714888 w 2046803"/>
              <a:gd name="connsiteY16271" fmla="*/ 1048197 h 2191719"/>
              <a:gd name="connsiteX16272" fmla="*/ 1715609 w 2046803"/>
              <a:gd name="connsiteY16272" fmla="*/ 1048197 h 2191719"/>
              <a:gd name="connsiteX16273" fmla="*/ 1715934 w 2046803"/>
              <a:gd name="connsiteY16273" fmla="*/ 1047872 h 2191719"/>
              <a:gd name="connsiteX16274" fmla="*/ 1717809 w 2046803"/>
              <a:gd name="connsiteY16274" fmla="*/ 1047764 h 2191719"/>
              <a:gd name="connsiteX16275" fmla="*/ 1718242 w 2046803"/>
              <a:gd name="connsiteY16275" fmla="*/ 1048088 h 2191719"/>
              <a:gd name="connsiteX16276" fmla="*/ 1718710 w 2046803"/>
              <a:gd name="connsiteY16276" fmla="*/ 1048088 h 2191719"/>
              <a:gd name="connsiteX16277" fmla="*/ 1719035 w 2046803"/>
              <a:gd name="connsiteY16277" fmla="*/ 1048413 h 2191719"/>
              <a:gd name="connsiteX16278" fmla="*/ 1719432 w 2046803"/>
              <a:gd name="connsiteY16278" fmla="*/ 1048305 h 2191719"/>
              <a:gd name="connsiteX16279" fmla="*/ 1719864 w 2046803"/>
              <a:gd name="connsiteY16279" fmla="*/ 1048593 h 2191719"/>
              <a:gd name="connsiteX16280" fmla="*/ 1720585 w 2046803"/>
              <a:gd name="connsiteY16280" fmla="*/ 1048593 h 2191719"/>
              <a:gd name="connsiteX16281" fmla="*/ 1720910 w 2046803"/>
              <a:gd name="connsiteY16281" fmla="*/ 1048917 h 2191719"/>
              <a:gd name="connsiteX16282" fmla="*/ 1721343 w 2046803"/>
              <a:gd name="connsiteY16282" fmla="*/ 1048917 h 2191719"/>
              <a:gd name="connsiteX16283" fmla="*/ 1721523 w 2046803"/>
              <a:gd name="connsiteY16283" fmla="*/ 1049026 h 2191719"/>
              <a:gd name="connsiteX16284" fmla="*/ 1721523 w 2046803"/>
              <a:gd name="connsiteY16284" fmla="*/ 1049999 h 2191719"/>
              <a:gd name="connsiteX16285" fmla="*/ 1721234 w 2046803"/>
              <a:gd name="connsiteY16285" fmla="*/ 1050287 h 2191719"/>
              <a:gd name="connsiteX16286" fmla="*/ 1721234 w 2046803"/>
              <a:gd name="connsiteY16286" fmla="*/ 1050575 h 2191719"/>
              <a:gd name="connsiteX16287" fmla="*/ 1721847 w 2046803"/>
              <a:gd name="connsiteY16287" fmla="*/ 1051008 h 2191719"/>
              <a:gd name="connsiteX16288" fmla="*/ 1721992 w 2046803"/>
              <a:gd name="connsiteY16288" fmla="*/ 1050900 h 2191719"/>
              <a:gd name="connsiteX16289" fmla="*/ 1721992 w 2046803"/>
              <a:gd name="connsiteY16289" fmla="*/ 1050575 h 2191719"/>
              <a:gd name="connsiteX16290" fmla="*/ 1722496 w 2046803"/>
              <a:gd name="connsiteY16290" fmla="*/ 1050107 h 2191719"/>
              <a:gd name="connsiteX16291" fmla="*/ 1722893 w 2046803"/>
              <a:gd name="connsiteY16291" fmla="*/ 1050107 h 2191719"/>
              <a:gd name="connsiteX16292" fmla="*/ 1723398 w 2046803"/>
              <a:gd name="connsiteY16292" fmla="*/ 1049566 h 2191719"/>
              <a:gd name="connsiteX16293" fmla="*/ 1723398 w 2046803"/>
              <a:gd name="connsiteY16293" fmla="*/ 1049242 h 2191719"/>
              <a:gd name="connsiteX16294" fmla="*/ 1723722 w 2046803"/>
              <a:gd name="connsiteY16294" fmla="*/ 1048917 h 2191719"/>
              <a:gd name="connsiteX16295" fmla="*/ 1723722 w 2046803"/>
              <a:gd name="connsiteY16295" fmla="*/ 1048413 h 2191719"/>
              <a:gd name="connsiteX16296" fmla="*/ 1724047 w 2046803"/>
              <a:gd name="connsiteY16296" fmla="*/ 1047980 h 2191719"/>
              <a:gd name="connsiteX16297" fmla="*/ 1724047 w 2046803"/>
              <a:gd name="connsiteY16297" fmla="*/ 1047043 h 2191719"/>
              <a:gd name="connsiteX16298" fmla="*/ 1724263 w 2046803"/>
              <a:gd name="connsiteY16298" fmla="*/ 1046935 h 2191719"/>
              <a:gd name="connsiteX16299" fmla="*/ 1724588 w 2046803"/>
              <a:gd name="connsiteY16299" fmla="*/ 1046935 h 2191719"/>
              <a:gd name="connsiteX16300" fmla="*/ 1725021 w 2046803"/>
              <a:gd name="connsiteY16300" fmla="*/ 1046611 h 2191719"/>
              <a:gd name="connsiteX16301" fmla="*/ 1725742 w 2046803"/>
              <a:gd name="connsiteY16301" fmla="*/ 1047151 h 2191719"/>
              <a:gd name="connsiteX16302" fmla="*/ 1726174 w 2046803"/>
              <a:gd name="connsiteY16302" fmla="*/ 1047151 h 2191719"/>
              <a:gd name="connsiteX16303" fmla="*/ 1726571 w 2046803"/>
              <a:gd name="connsiteY16303" fmla="*/ 1047476 h 2191719"/>
              <a:gd name="connsiteX16304" fmla="*/ 1726896 w 2046803"/>
              <a:gd name="connsiteY16304" fmla="*/ 1047476 h 2191719"/>
              <a:gd name="connsiteX16305" fmla="*/ 1727797 w 2046803"/>
              <a:gd name="connsiteY16305" fmla="*/ 1048197 h 2191719"/>
              <a:gd name="connsiteX16306" fmla="*/ 1727977 w 2046803"/>
              <a:gd name="connsiteY16306" fmla="*/ 1049134 h 2191719"/>
              <a:gd name="connsiteX16307" fmla="*/ 1727761 w 2046803"/>
              <a:gd name="connsiteY16307" fmla="*/ 1049242 h 2191719"/>
              <a:gd name="connsiteX16308" fmla="*/ 1727436 w 2046803"/>
              <a:gd name="connsiteY16308" fmla="*/ 1049242 h 2191719"/>
              <a:gd name="connsiteX16309" fmla="*/ 1727220 w 2046803"/>
              <a:gd name="connsiteY16309" fmla="*/ 1049458 h 2191719"/>
              <a:gd name="connsiteX16310" fmla="*/ 1728590 w 2046803"/>
              <a:gd name="connsiteY16310" fmla="*/ 1050503 h 2191719"/>
              <a:gd name="connsiteX16311" fmla="*/ 1728879 w 2046803"/>
              <a:gd name="connsiteY16311" fmla="*/ 1050503 h 2191719"/>
              <a:gd name="connsiteX16312" fmla="*/ 1729095 w 2046803"/>
              <a:gd name="connsiteY16312" fmla="*/ 1050575 h 2191719"/>
              <a:gd name="connsiteX16313" fmla="*/ 1729095 w 2046803"/>
              <a:gd name="connsiteY16313" fmla="*/ 1050900 h 2191719"/>
              <a:gd name="connsiteX16314" fmla="*/ 1729348 w 2046803"/>
              <a:gd name="connsiteY16314" fmla="*/ 1051008 h 2191719"/>
              <a:gd name="connsiteX16315" fmla="*/ 1729744 w 2046803"/>
              <a:gd name="connsiteY16315" fmla="*/ 1051008 h 2191719"/>
              <a:gd name="connsiteX16316" fmla="*/ 1730465 w 2046803"/>
              <a:gd name="connsiteY16316" fmla="*/ 1050395 h 2191719"/>
              <a:gd name="connsiteX16317" fmla="*/ 1731655 w 2046803"/>
              <a:gd name="connsiteY16317" fmla="*/ 1051332 h 2191719"/>
              <a:gd name="connsiteX16318" fmla="*/ 1731980 w 2046803"/>
              <a:gd name="connsiteY16318" fmla="*/ 1051224 h 2191719"/>
              <a:gd name="connsiteX16319" fmla="*/ 1733927 w 2046803"/>
              <a:gd name="connsiteY16319" fmla="*/ 1052810 h 2191719"/>
              <a:gd name="connsiteX16320" fmla="*/ 1734251 w 2046803"/>
              <a:gd name="connsiteY16320" fmla="*/ 1052738 h 2191719"/>
              <a:gd name="connsiteX16321" fmla="*/ 1734684 w 2046803"/>
              <a:gd name="connsiteY16321" fmla="*/ 1052413 h 2191719"/>
              <a:gd name="connsiteX16322" fmla="*/ 1735441 w 2046803"/>
              <a:gd name="connsiteY16322" fmla="*/ 1052413 h 2191719"/>
              <a:gd name="connsiteX16323" fmla="*/ 1735946 w 2046803"/>
              <a:gd name="connsiteY16323" fmla="*/ 1051873 h 2191719"/>
              <a:gd name="connsiteX16324" fmla="*/ 1735946 w 2046803"/>
              <a:gd name="connsiteY16324" fmla="*/ 1051548 h 2191719"/>
              <a:gd name="connsiteX16325" fmla="*/ 1736163 w 2046803"/>
              <a:gd name="connsiteY16325" fmla="*/ 1051440 h 2191719"/>
              <a:gd name="connsiteX16326" fmla="*/ 1737316 w 2046803"/>
              <a:gd name="connsiteY16326" fmla="*/ 1051332 h 2191719"/>
              <a:gd name="connsiteX16327" fmla="*/ 1738074 w 2046803"/>
              <a:gd name="connsiteY16327" fmla="*/ 1051981 h 2191719"/>
              <a:gd name="connsiteX16328" fmla="*/ 1740273 w 2046803"/>
              <a:gd name="connsiteY16328" fmla="*/ 1051873 h 2191719"/>
              <a:gd name="connsiteX16329" fmla="*/ 1740670 w 2046803"/>
              <a:gd name="connsiteY16329" fmla="*/ 1052197 h 2191719"/>
              <a:gd name="connsiteX16330" fmla="*/ 1741139 w 2046803"/>
              <a:gd name="connsiteY16330" fmla="*/ 1052197 h 2191719"/>
              <a:gd name="connsiteX16331" fmla="*/ 1741463 w 2046803"/>
              <a:gd name="connsiteY16331" fmla="*/ 1051873 h 2191719"/>
              <a:gd name="connsiteX16332" fmla="*/ 1742617 w 2046803"/>
              <a:gd name="connsiteY16332" fmla="*/ 1051765 h 2191719"/>
              <a:gd name="connsiteX16333" fmla="*/ 1742941 w 2046803"/>
              <a:gd name="connsiteY16333" fmla="*/ 1051440 h 2191719"/>
              <a:gd name="connsiteX16334" fmla="*/ 1743771 w 2046803"/>
              <a:gd name="connsiteY16334" fmla="*/ 1051440 h 2191719"/>
              <a:gd name="connsiteX16335" fmla="*/ 1744095 w 2046803"/>
              <a:gd name="connsiteY16335" fmla="*/ 1051765 h 2191719"/>
              <a:gd name="connsiteX16336" fmla="*/ 1744528 w 2046803"/>
              <a:gd name="connsiteY16336" fmla="*/ 1051765 h 2191719"/>
              <a:gd name="connsiteX16337" fmla="*/ 1744889 w 2046803"/>
              <a:gd name="connsiteY16337" fmla="*/ 1051981 h 2191719"/>
              <a:gd name="connsiteX16338" fmla="*/ 1745213 w 2046803"/>
              <a:gd name="connsiteY16338" fmla="*/ 1051981 h 2191719"/>
              <a:gd name="connsiteX16339" fmla="*/ 1745646 w 2046803"/>
              <a:gd name="connsiteY16339" fmla="*/ 1052305 h 2191719"/>
              <a:gd name="connsiteX16340" fmla="*/ 1745970 w 2046803"/>
              <a:gd name="connsiteY16340" fmla="*/ 1052305 h 2191719"/>
              <a:gd name="connsiteX16341" fmla="*/ 1746403 w 2046803"/>
              <a:gd name="connsiteY16341" fmla="*/ 1052630 h 2191719"/>
              <a:gd name="connsiteX16342" fmla="*/ 1746800 w 2046803"/>
              <a:gd name="connsiteY16342" fmla="*/ 1052197 h 2191719"/>
              <a:gd name="connsiteX16343" fmla="*/ 1747124 w 2046803"/>
              <a:gd name="connsiteY16343" fmla="*/ 1052197 h 2191719"/>
              <a:gd name="connsiteX16344" fmla="*/ 1747449 w 2046803"/>
              <a:gd name="connsiteY16344" fmla="*/ 1051873 h 2191719"/>
              <a:gd name="connsiteX16345" fmla="*/ 1747845 w 2046803"/>
              <a:gd name="connsiteY16345" fmla="*/ 1051873 h 2191719"/>
              <a:gd name="connsiteX16346" fmla="*/ 1748278 w 2046803"/>
              <a:gd name="connsiteY16346" fmla="*/ 1051548 h 2191719"/>
              <a:gd name="connsiteX16347" fmla="*/ 1749035 w 2046803"/>
              <a:gd name="connsiteY16347" fmla="*/ 1051548 h 2191719"/>
              <a:gd name="connsiteX16348" fmla="*/ 1749432 w 2046803"/>
              <a:gd name="connsiteY16348" fmla="*/ 1051873 h 2191719"/>
              <a:gd name="connsiteX16349" fmla="*/ 1749756 w 2046803"/>
              <a:gd name="connsiteY16349" fmla="*/ 1051548 h 2191719"/>
              <a:gd name="connsiteX16350" fmla="*/ 1750910 w 2046803"/>
              <a:gd name="connsiteY16350" fmla="*/ 1051440 h 2191719"/>
              <a:gd name="connsiteX16351" fmla="*/ 1751235 w 2046803"/>
              <a:gd name="connsiteY16351" fmla="*/ 1051765 h 2191719"/>
              <a:gd name="connsiteX16352" fmla="*/ 1751631 w 2046803"/>
              <a:gd name="connsiteY16352" fmla="*/ 1051765 h 2191719"/>
              <a:gd name="connsiteX16353" fmla="*/ 1751884 w 2046803"/>
              <a:gd name="connsiteY16353" fmla="*/ 1051548 h 2191719"/>
              <a:gd name="connsiteX16354" fmla="*/ 1751884 w 2046803"/>
              <a:gd name="connsiteY16354" fmla="*/ 1051224 h 2191719"/>
              <a:gd name="connsiteX16355" fmla="*/ 1752389 w 2046803"/>
              <a:gd name="connsiteY16355" fmla="*/ 1050719 h 2191719"/>
              <a:gd name="connsiteX16356" fmla="*/ 1752713 w 2046803"/>
              <a:gd name="connsiteY16356" fmla="*/ 1050719 h 2191719"/>
              <a:gd name="connsiteX16357" fmla="*/ 1753146 w 2046803"/>
              <a:gd name="connsiteY16357" fmla="*/ 1051044 h 2191719"/>
              <a:gd name="connsiteX16358" fmla="*/ 1753831 w 2046803"/>
              <a:gd name="connsiteY16358" fmla="*/ 1051044 h 2191719"/>
              <a:gd name="connsiteX16359" fmla="*/ 1754083 w 2046803"/>
              <a:gd name="connsiteY16359" fmla="*/ 1051116 h 2191719"/>
              <a:gd name="connsiteX16360" fmla="*/ 1754083 w 2046803"/>
              <a:gd name="connsiteY16360" fmla="*/ 1051440 h 2191719"/>
              <a:gd name="connsiteX16361" fmla="*/ 1754264 w 2046803"/>
              <a:gd name="connsiteY16361" fmla="*/ 1051656 h 2191719"/>
              <a:gd name="connsiteX16362" fmla="*/ 1754516 w 2046803"/>
              <a:gd name="connsiteY16362" fmla="*/ 1051440 h 2191719"/>
              <a:gd name="connsiteX16363" fmla="*/ 1754516 w 2046803"/>
              <a:gd name="connsiteY16363" fmla="*/ 1051116 h 2191719"/>
              <a:gd name="connsiteX16364" fmla="*/ 1754588 w 2046803"/>
              <a:gd name="connsiteY16364" fmla="*/ 1050900 h 2191719"/>
              <a:gd name="connsiteX16365" fmla="*/ 1755021 w 2046803"/>
              <a:gd name="connsiteY16365" fmla="*/ 1050719 h 2191719"/>
              <a:gd name="connsiteX16366" fmla="*/ 1755490 w 2046803"/>
              <a:gd name="connsiteY16366" fmla="*/ 1050900 h 2191719"/>
              <a:gd name="connsiteX16367" fmla="*/ 1755742 w 2046803"/>
              <a:gd name="connsiteY16367" fmla="*/ 1050900 h 2191719"/>
              <a:gd name="connsiteX16368" fmla="*/ 1755958 w 2046803"/>
              <a:gd name="connsiteY16368" fmla="*/ 1051044 h 2191719"/>
              <a:gd name="connsiteX16369" fmla="*/ 1755958 w 2046803"/>
              <a:gd name="connsiteY16369" fmla="*/ 1051332 h 2191719"/>
              <a:gd name="connsiteX16370" fmla="*/ 1756175 w 2046803"/>
              <a:gd name="connsiteY16370" fmla="*/ 1051548 h 2191719"/>
              <a:gd name="connsiteX16371" fmla="*/ 1756607 w 2046803"/>
              <a:gd name="connsiteY16371" fmla="*/ 1051548 h 2191719"/>
              <a:gd name="connsiteX16372" fmla="*/ 1756932 w 2046803"/>
              <a:gd name="connsiteY16372" fmla="*/ 1051765 h 2191719"/>
              <a:gd name="connsiteX16373" fmla="*/ 1757365 w 2046803"/>
              <a:gd name="connsiteY16373" fmla="*/ 1051440 h 2191719"/>
              <a:gd name="connsiteX16374" fmla="*/ 1758050 w 2046803"/>
              <a:gd name="connsiteY16374" fmla="*/ 1051440 h 2191719"/>
              <a:gd name="connsiteX16375" fmla="*/ 1758482 w 2046803"/>
              <a:gd name="connsiteY16375" fmla="*/ 1051765 h 2191719"/>
              <a:gd name="connsiteX16376" fmla="*/ 1759240 w 2046803"/>
              <a:gd name="connsiteY16376" fmla="*/ 1051765 h 2191719"/>
              <a:gd name="connsiteX16377" fmla="*/ 1759312 w 2046803"/>
              <a:gd name="connsiteY16377" fmla="*/ 1051548 h 2191719"/>
              <a:gd name="connsiteX16378" fmla="*/ 1759240 w 2046803"/>
              <a:gd name="connsiteY16378" fmla="*/ 1051440 h 2191719"/>
              <a:gd name="connsiteX16379" fmla="*/ 1758807 w 2046803"/>
              <a:gd name="connsiteY16379" fmla="*/ 1051440 h 2191719"/>
              <a:gd name="connsiteX16380" fmla="*/ 1758591 w 2046803"/>
              <a:gd name="connsiteY16380" fmla="*/ 1051224 h 2191719"/>
              <a:gd name="connsiteX16381" fmla="*/ 1758591 w 2046803"/>
              <a:gd name="connsiteY16381" fmla="*/ 1050900 h 2191719"/>
              <a:gd name="connsiteX16382" fmla="*/ 1758807 w 2046803"/>
              <a:gd name="connsiteY16382" fmla="*/ 1050828 h 2191719"/>
              <a:gd name="connsiteX16383" fmla="*/ 1759564 w 2046803"/>
              <a:gd name="connsiteY16383" fmla="*/ 1050828 h 2191719"/>
              <a:gd name="connsiteX16384" fmla="*/ 1759889 w 2046803"/>
              <a:gd name="connsiteY16384" fmla="*/ 1050431 h 2191719"/>
              <a:gd name="connsiteX16385" fmla="*/ 1761764 w 2046803"/>
              <a:gd name="connsiteY16385" fmla="*/ 1050431 h 2191719"/>
              <a:gd name="connsiteX16386" fmla="*/ 1762701 w 2046803"/>
              <a:gd name="connsiteY16386" fmla="*/ 1049566 h 2191719"/>
              <a:gd name="connsiteX16387" fmla="*/ 1762521 w 2046803"/>
              <a:gd name="connsiteY16387" fmla="*/ 1049350 h 2191719"/>
              <a:gd name="connsiteX16388" fmla="*/ 1759889 w 2046803"/>
              <a:gd name="connsiteY16388" fmla="*/ 1049566 h 2191719"/>
              <a:gd name="connsiteX16389" fmla="*/ 1759420 w 2046803"/>
              <a:gd name="connsiteY16389" fmla="*/ 1049242 h 2191719"/>
              <a:gd name="connsiteX16390" fmla="*/ 1759132 w 2046803"/>
              <a:gd name="connsiteY16390" fmla="*/ 1049242 h 2191719"/>
              <a:gd name="connsiteX16391" fmla="*/ 1758663 w 2046803"/>
              <a:gd name="connsiteY16391" fmla="*/ 1048917 h 2191719"/>
              <a:gd name="connsiteX16392" fmla="*/ 1757978 w 2046803"/>
              <a:gd name="connsiteY16392" fmla="*/ 1049026 h 2191719"/>
              <a:gd name="connsiteX16393" fmla="*/ 1757040 w 2046803"/>
              <a:gd name="connsiteY16393" fmla="*/ 1048197 h 2191719"/>
              <a:gd name="connsiteX16394" fmla="*/ 1756932 w 2046803"/>
              <a:gd name="connsiteY16394" fmla="*/ 1047908 h 2191719"/>
              <a:gd name="connsiteX16395" fmla="*/ 1756391 w 2046803"/>
              <a:gd name="connsiteY16395" fmla="*/ 1047476 h 2191719"/>
              <a:gd name="connsiteX16396" fmla="*/ 1754913 w 2046803"/>
              <a:gd name="connsiteY16396" fmla="*/ 1047584 h 2191719"/>
              <a:gd name="connsiteX16397" fmla="*/ 1754516 w 2046803"/>
              <a:gd name="connsiteY16397" fmla="*/ 1047260 h 2191719"/>
              <a:gd name="connsiteX16398" fmla="*/ 1754083 w 2046803"/>
              <a:gd name="connsiteY16398" fmla="*/ 1047260 h 2191719"/>
              <a:gd name="connsiteX16399" fmla="*/ 1753759 w 2046803"/>
              <a:gd name="connsiteY16399" fmla="*/ 1046935 h 2191719"/>
              <a:gd name="connsiteX16400" fmla="*/ 1752930 w 2046803"/>
              <a:gd name="connsiteY16400" fmla="*/ 1046935 h 2191719"/>
              <a:gd name="connsiteX16401" fmla="*/ 1752064 w 2046803"/>
              <a:gd name="connsiteY16401" fmla="*/ 1047800 h 2191719"/>
              <a:gd name="connsiteX16402" fmla="*/ 1752064 w 2046803"/>
              <a:gd name="connsiteY16402" fmla="*/ 1048088 h 2191719"/>
              <a:gd name="connsiteX16403" fmla="*/ 1751631 w 2046803"/>
              <a:gd name="connsiteY16403" fmla="*/ 1048413 h 2191719"/>
              <a:gd name="connsiteX16404" fmla="*/ 1751776 w 2046803"/>
              <a:gd name="connsiteY16404" fmla="*/ 1048701 h 2191719"/>
              <a:gd name="connsiteX16405" fmla="*/ 1751307 w 2046803"/>
              <a:gd name="connsiteY16405" fmla="*/ 1049026 h 2191719"/>
              <a:gd name="connsiteX16406" fmla="*/ 1751307 w 2046803"/>
              <a:gd name="connsiteY16406" fmla="*/ 1049458 h 2191719"/>
              <a:gd name="connsiteX16407" fmla="*/ 1751235 w 2046803"/>
              <a:gd name="connsiteY16407" fmla="*/ 1049566 h 2191719"/>
              <a:gd name="connsiteX16408" fmla="*/ 1750802 w 2046803"/>
              <a:gd name="connsiteY16408" fmla="*/ 1049566 h 2191719"/>
              <a:gd name="connsiteX16409" fmla="*/ 1750586 w 2046803"/>
              <a:gd name="connsiteY16409" fmla="*/ 1049458 h 2191719"/>
              <a:gd name="connsiteX16410" fmla="*/ 1750586 w 2046803"/>
              <a:gd name="connsiteY16410" fmla="*/ 1048521 h 2191719"/>
              <a:gd name="connsiteX16411" fmla="*/ 1751307 w 2046803"/>
              <a:gd name="connsiteY16411" fmla="*/ 1047908 h 2191719"/>
              <a:gd name="connsiteX16412" fmla="*/ 1751127 w 2046803"/>
              <a:gd name="connsiteY16412" fmla="*/ 1047692 h 2191719"/>
              <a:gd name="connsiteX16413" fmla="*/ 1750009 w 2046803"/>
              <a:gd name="connsiteY16413" fmla="*/ 1047800 h 2191719"/>
              <a:gd name="connsiteX16414" fmla="*/ 1749756 w 2046803"/>
              <a:gd name="connsiteY16414" fmla="*/ 1047908 h 2191719"/>
              <a:gd name="connsiteX16415" fmla="*/ 1750189 w 2046803"/>
              <a:gd name="connsiteY16415" fmla="*/ 1048197 h 2191719"/>
              <a:gd name="connsiteX16416" fmla="*/ 1750189 w 2046803"/>
              <a:gd name="connsiteY16416" fmla="*/ 1048521 h 2191719"/>
              <a:gd name="connsiteX16417" fmla="*/ 1750009 w 2046803"/>
              <a:gd name="connsiteY16417" fmla="*/ 1048593 h 2191719"/>
              <a:gd name="connsiteX16418" fmla="*/ 1748927 w 2046803"/>
              <a:gd name="connsiteY16418" fmla="*/ 1048701 h 2191719"/>
              <a:gd name="connsiteX16419" fmla="*/ 1748711 w 2046803"/>
              <a:gd name="connsiteY16419" fmla="*/ 1048521 h 2191719"/>
              <a:gd name="connsiteX16420" fmla="*/ 1748711 w 2046803"/>
              <a:gd name="connsiteY16420" fmla="*/ 1048305 h 2191719"/>
              <a:gd name="connsiteX16421" fmla="*/ 1748530 w 2046803"/>
              <a:gd name="connsiteY16421" fmla="*/ 1048125 h 2191719"/>
              <a:gd name="connsiteX16422" fmla="*/ 1748098 w 2046803"/>
              <a:gd name="connsiteY16422" fmla="*/ 1048125 h 2191719"/>
              <a:gd name="connsiteX16423" fmla="*/ 1747990 w 2046803"/>
              <a:gd name="connsiteY16423" fmla="*/ 1048305 h 2191719"/>
              <a:gd name="connsiteX16424" fmla="*/ 1747990 w 2046803"/>
              <a:gd name="connsiteY16424" fmla="*/ 1048593 h 2191719"/>
              <a:gd name="connsiteX16425" fmla="*/ 1748314 w 2046803"/>
              <a:gd name="connsiteY16425" fmla="*/ 1048917 h 2191719"/>
              <a:gd name="connsiteX16426" fmla="*/ 1748386 w 2046803"/>
              <a:gd name="connsiteY16426" fmla="*/ 1049566 h 2191719"/>
              <a:gd name="connsiteX16427" fmla="*/ 1748206 w 2046803"/>
              <a:gd name="connsiteY16427" fmla="*/ 1049674 h 2191719"/>
              <a:gd name="connsiteX16428" fmla="*/ 1747449 w 2046803"/>
              <a:gd name="connsiteY16428" fmla="*/ 1049782 h 2191719"/>
              <a:gd name="connsiteX16429" fmla="*/ 1747232 w 2046803"/>
              <a:gd name="connsiteY16429" fmla="*/ 1049566 h 2191719"/>
              <a:gd name="connsiteX16430" fmla="*/ 1747124 w 2046803"/>
              <a:gd name="connsiteY16430" fmla="*/ 1048341 h 2191719"/>
              <a:gd name="connsiteX16431" fmla="*/ 1747052 w 2046803"/>
              <a:gd name="connsiteY16431" fmla="*/ 1048233 h 2191719"/>
              <a:gd name="connsiteX16432" fmla="*/ 1746655 w 2046803"/>
              <a:gd name="connsiteY16432" fmla="*/ 1048233 h 2191719"/>
              <a:gd name="connsiteX16433" fmla="*/ 1746439 w 2046803"/>
              <a:gd name="connsiteY16433" fmla="*/ 1048125 h 2191719"/>
              <a:gd name="connsiteX16434" fmla="*/ 1746439 w 2046803"/>
              <a:gd name="connsiteY16434" fmla="*/ 1046827 h 2191719"/>
              <a:gd name="connsiteX16435" fmla="*/ 1747990 w 2046803"/>
              <a:gd name="connsiteY16435" fmla="*/ 1045385 h 2191719"/>
              <a:gd name="connsiteX16436" fmla="*/ 1750658 w 2046803"/>
              <a:gd name="connsiteY16436" fmla="*/ 1045277 h 2191719"/>
              <a:gd name="connsiteX16437" fmla="*/ 1750946 w 2046803"/>
              <a:gd name="connsiteY16437" fmla="*/ 1045421 h 2191719"/>
              <a:gd name="connsiteX16438" fmla="*/ 1752172 w 2046803"/>
              <a:gd name="connsiteY16438" fmla="*/ 1045421 h 2191719"/>
              <a:gd name="connsiteX16439" fmla="*/ 1752497 w 2046803"/>
              <a:gd name="connsiteY16439" fmla="*/ 1045746 h 2191719"/>
              <a:gd name="connsiteX16440" fmla="*/ 1753182 w 2046803"/>
              <a:gd name="connsiteY16440" fmla="*/ 1045746 h 2191719"/>
              <a:gd name="connsiteX16441" fmla="*/ 1753615 w 2046803"/>
              <a:gd name="connsiteY16441" fmla="*/ 1045962 h 2191719"/>
              <a:gd name="connsiteX16442" fmla="*/ 1754047 w 2046803"/>
              <a:gd name="connsiteY16442" fmla="*/ 1045962 h 2191719"/>
              <a:gd name="connsiteX16443" fmla="*/ 1754480 w 2046803"/>
              <a:gd name="connsiteY16443" fmla="*/ 1046286 h 2191719"/>
              <a:gd name="connsiteX16444" fmla="*/ 1755490 w 2046803"/>
              <a:gd name="connsiteY16444" fmla="*/ 1046286 h 2191719"/>
              <a:gd name="connsiteX16445" fmla="*/ 1755922 w 2046803"/>
              <a:gd name="connsiteY16445" fmla="*/ 1046467 h 2191719"/>
              <a:gd name="connsiteX16446" fmla="*/ 1756355 w 2046803"/>
              <a:gd name="connsiteY16446" fmla="*/ 1046467 h 2191719"/>
              <a:gd name="connsiteX16447" fmla="*/ 1756680 w 2046803"/>
              <a:gd name="connsiteY16447" fmla="*/ 1046791 h 2191719"/>
              <a:gd name="connsiteX16448" fmla="*/ 1757076 w 2046803"/>
              <a:gd name="connsiteY16448" fmla="*/ 1046791 h 2191719"/>
              <a:gd name="connsiteX16449" fmla="*/ 1757401 w 2046803"/>
              <a:gd name="connsiteY16449" fmla="*/ 1047079 h 2191719"/>
              <a:gd name="connsiteX16450" fmla="*/ 1757833 w 2046803"/>
              <a:gd name="connsiteY16450" fmla="*/ 1047079 h 2191719"/>
              <a:gd name="connsiteX16451" fmla="*/ 1758230 w 2046803"/>
              <a:gd name="connsiteY16451" fmla="*/ 1047296 h 2191719"/>
              <a:gd name="connsiteX16452" fmla="*/ 1758987 w 2046803"/>
              <a:gd name="connsiteY16452" fmla="*/ 1047296 h 2191719"/>
              <a:gd name="connsiteX16453" fmla="*/ 1759384 w 2046803"/>
              <a:gd name="connsiteY16453" fmla="*/ 1047620 h 2191719"/>
              <a:gd name="connsiteX16454" fmla="*/ 1759708 w 2046803"/>
              <a:gd name="connsiteY16454" fmla="*/ 1047620 h 2191719"/>
              <a:gd name="connsiteX16455" fmla="*/ 1760141 w 2046803"/>
              <a:gd name="connsiteY16455" fmla="*/ 1047944 h 2191719"/>
              <a:gd name="connsiteX16456" fmla="*/ 1760430 w 2046803"/>
              <a:gd name="connsiteY16456" fmla="*/ 1047800 h 2191719"/>
              <a:gd name="connsiteX16457" fmla="*/ 1760862 w 2046803"/>
              <a:gd name="connsiteY16457" fmla="*/ 1048125 h 2191719"/>
              <a:gd name="connsiteX16458" fmla="*/ 1761583 w 2046803"/>
              <a:gd name="connsiteY16458" fmla="*/ 1048125 h 2191719"/>
              <a:gd name="connsiteX16459" fmla="*/ 1762449 w 2046803"/>
              <a:gd name="connsiteY16459" fmla="*/ 1048629 h 2191719"/>
              <a:gd name="connsiteX16460" fmla="*/ 1763206 w 2046803"/>
              <a:gd name="connsiteY16460" fmla="*/ 1048629 h 2191719"/>
              <a:gd name="connsiteX16461" fmla="*/ 1763603 w 2046803"/>
              <a:gd name="connsiteY16461" fmla="*/ 1048953 h 2191719"/>
              <a:gd name="connsiteX16462" fmla="*/ 1763927 w 2046803"/>
              <a:gd name="connsiteY16462" fmla="*/ 1048953 h 2191719"/>
              <a:gd name="connsiteX16463" fmla="*/ 1764360 w 2046803"/>
              <a:gd name="connsiteY16463" fmla="*/ 1049278 h 2191719"/>
              <a:gd name="connsiteX16464" fmla="*/ 1764793 w 2046803"/>
              <a:gd name="connsiteY16464" fmla="*/ 1049278 h 2191719"/>
              <a:gd name="connsiteX16465" fmla="*/ 1765081 w 2046803"/>
              <a:gd name="connsiteY16465" fmla="*/ 1049458 h 2191719"/>
              <a:gd name="connsiteX16466" fmla="*/ 1765802 w 2046803"/>
              <a:gd name="connsiteY16466" fmla="*/ 1049458 h 2191719"/>
              <a:gd name="connsiteX16467" fmla="*/ 1766235 w 2046803"/>
              <a:gd name="connsiteY16467" fmla="*/ 1049782 h 2191719"/>
              <a:gd name="connsiteX16468" fmla="*/ 1766668 w 2046803"/>
              <a:gd name="connsiteY16468" fmla="*/ 1049782 h 2191719"/>
              <a:gd name="connsiteX16469" fmla="*/ 1766992 w 2046803"/>
              <a:gd name="connsiteY16469" fmla="*/ 1050107 h 2191719"/>
              <a:gd name="connsiteX16470" fmla="*/ 1767389 w 2046803"/>
              <a:gd name="connsiteY16470" fmla="*/ 1049999 h 2191719"/>
              <a:gd name="connsiteX16471" fmla="*/ 1767785 w 2046803"/>
              <a:gd name="connsiteY16471" fmla="*/ 1050323 h 2191719"/>
              <a:gd name="connsiteX16472" fmla="*/ 1768110 w 2046803"/>
              <a:gd name="connsiteY16472" fmla="*/ 1050323 h 2191719"/>
              <a:gd name="connsiteX16473" fmla="*/ 1768543 w 2046803"/>
              <a:gd name="connsiteY16473" fmla="*/ 1050611 h 2191719"/>
              <a:gd name="connsiteX16474" fmla="*/ 1769300 w 2046803"/>
              <a:gd name="connsiteY16474" fmla="*/ 1050611 h 2191719"/>
              <a:gd name="connsiteX16475" fmla="*/ 1769697 w 2046803"/>
              <a:gd name="connsiteY16475" fmla="*/ 1050828 h 2191719"/>
              <a:gd name="connsiteX16476" fmla="*/ 1770021 w 2046803"/>
              <a:gd name="connsiteY16476" fmla="*/ 1050828 h 2191719"/>
              <a:gd name="connsiteX16477" fmla="*/ 1770418 w 2046803"/>
              <a:gd name="connsiteY16477" fmla="*/ 1051152 h 2191719"/>
              <a:gd name="connsiteX16478" fmla="*/ 1770850 w 2046803"/>
              <a:gd name="connsiteY16478" fmla="*/ 1051152 h 2191719"/>
              <a:gd name="connsiteX16479" fmla="*/ 1771175 w 2046803"/>
              <a:gd name="connsiteY16479" fmla="*/ 1051476 h 2191719"/>
              <a:gd name="connsiteX16480" fmla="*/ 1772040 w 2046803"/>
              <a:gd name="connsiteY16480" fmla="*/ 1051368 h 2191719"/>
              <a:gd name="connsiteX16481" fmla="*/ 1772365 w 2046803"/>
              <a:gd name="connsiteY16481" fmla="*/ 1051693 h 2191719"/>
              <a:gd name="connsiteX16482" fmla="*/ 1773519 w 2046803"/>
              <a:gd name="connsiteY16482" fmla="*/ 1051693 h 2191719"/>
              <a:gd name="connsiteX16483" fmla="*/ 1773915 w 2046803"/>
              <a:gd name="connsiteY16483" fmla="*/ 1052017 h 2191719"/>
              <a:gd name="connsiteX16484" fmla="*/ 1774240 w 2046803"/>
              <a:gd name="connsiteY16484" fmla="*/ 1051909 h 2191719"/>
              <a:gd name="connsiteX16485" fmla="*/ 1774673 w 2046803"/>
              <a:gd name="connsiteY16485" fmla="*/ 1052233 h 2191719"/>
              <a:gd name="connsiteX16486" fmla="*/ 1775430 w 2046803"/>
              <a:gd name="connsiteY16486" fmla="*/ 1052233 h 2191719"/>
              <a:gd name="connsiteX16487" fmla="*/ 1775826 w 2046803"/>
              <a:gd name="connsiteY16487" fmla="*/ 1052558 h 2191719"/>
              <a:gd name="connsiteX16488" fmla="*/ 1776584 w 2046803"/>
              <a:gd name="connsiteY16488" fmla="*/ 1052449 h 2191719"/>
              <a:gd name="connsiteX16489" fmla="*/ 1776980 w 2046803"/>
              <a:gd name="connsiteY16489" fmla="*/ 1052774 h 2191719"/>
              <a:gd name="connsiteX16490" fmla="*/ 1777701 w 2046803"/>
              <a:gd name="connsiteY16490" fmla="*/ 1052774 h 2191719"/>
              <a:gd name="connsiteX16491" fmla="*/ 1778134 w 2046803"/>
              <a:gd name="connsiteY16491" fmla="*/ 1053062 h 2191719"/>
              <a:gd name="connsiteX16492" fmla="*/ 1778459 w 2046803"/>
              <a:gd name="connsiteY16492" fmla="*/ 1053062 h 2191719"/>
              <a:gd name="connsiteX16493" fmla="*/ 1778891 w 2046803"/>
              <a:gd name="connsiteY16493" fmla="*/ 1053278 h 2191719"/>
              <a:gd name="connsiteX16494" fmla="*/ 1779613 w 2046803"/>
              <a:gd name="connsiteY16494" fmla="*/ 1053278 h 2191719"/>
              <a:gd name="connsiteX16495" fmla="*/ 1780009 w 2046803"/>
              <a:gd name="connsiteY16495" fmla="*/ 1053603 h 2191719"/>
              <a:gd name="connsiteX16496" fmla="*/ 1780766 w 2046803"/>
              <a:gd name="connsiteY16496" fmla="*/ 1053603 h 2191719"/>
              <a:gd name="connsiteX16497" fmla="*/ 1781235 w 2046803"/>
              <a:gd name="connsiteY16497" fmla="*/ 1053819 h 2191719"/>
              <a:gd name="connsiteX16498" fmla="*/ 1781956 w 2046803"/>
              <a:gd name="connsiteY16498" fmla="*/ 1053819 h 2191719"/>
              <a:gd name="connsiteX16499" fmla="*/ 1782389 w 2046803"/>
              <a:gd name="connsiteY16499" fmla="*/ 1054107 h 2191719"/>
              <a:gd name="connsiteX16500" fmla="*/ 1783110 w 2046803"/>
              <a:gd name="connsiteY16500" fmla="*/ 1054035 h 2191719"/>
              <a:gd name="connsiteX16501" fmla="*/ 1783435 w 2046803"/>
              <a:gd name="connsiteY16501" fmla="*/ 1054360 h 2191719"/>
              <a:gd name="connsiteX16502" fmla="*/ 1784264 w 2046803"/>
              <a:gd name="connsiteY16502" fmla="*/ 1054360 h 2191719"/>
              <a:gd name="connsiteX16503" fmla="*/ 1784589 w 2046803"/>
              <a:gd name="connsiteY16503" fmla="*/ 1054648 h 2191719"/>
              <a:gd name="connsiteX16504" fmla="*/ 1785346 w 2046803"/>
              <a:gd name="connsiteY16504" fmla="*/ 1054540 h 2191719"/>
              <a:gd name="connsiteX16505" fmla="*/ 1785706 w 2046803"/>
              <a:gd name="connsiteY16505" fmla="*/ 1054828 h 2191719"/>
              <a:gd name="connsiteX16506" fmla="*/ 1786464 w 2046803"/>
              <a:gd name="connsiteY16506" fmla="*/ 1054828 h 2191719"/>
              <a:gd name="connsiteX16507" fmla="*/ 1786896 w 2046803"/>
              <a:gd name="connsiteY16507" fmla="*/ 1055152 h 2191719"/>
              <a:gd name="connsiteX16508" fmla="*/ 1789925 w 2046803"/>
              <a:gd name="connsiteY16508" fmla="*/ 1055044 h 2191719"/>
              <a:gd name="connsiteX16509" fmla="*/ 1790214 w 2046803"/>
              <a:gd name="connsiteY16509" fmla="*/ 1055261 h 2191719"/>
              <a:gd name="connsiteX16510" fmla="*/ 1791404 w 2046803"/>
              <a:gd name="connsiteY16510" fmla="*/ 1055261 h 2191719"/>
              <a:gd name="connsiteX16511" fmla="*/ 1791800 w 2046803"/>
              <a:gd name="connsiteY16511" fmla="*/ 1055585 h 2191719"/>
              <a:gd name="connsiteX16512" fmla="*/ 1793279 w 2046803"/>
              <a:gd name="connsiteY16512" fmla="*/ 1055477 h 2191719"/>
              <a:gd name="connsiteX16513" fmla="*/ 1793747 w 2046803"/>
              <a:gd name="connsiteY16513" fmla="*/ 1055801 h 2191719"/>
              <a:gd name="connsiteX16514" fmla="*/ 1796344 w 2046803"/>
              <a:gd name="connsiteY16514" fmla="*/ 1055693 h 2191719"/>
              <a:gd name="connsiteX16515" fmla="*/ 1796776 w 2046803"/>
              <a:gd name="connsiteY16515" fmla="*/ 1056017 h 2191719"/>
              <a:gd name="connsiteX16516" fmla="*/ 1797533 w 2046803"/>
              <a:gd name="connsiteY16516" fmla="*/ 1055909 h 2191719"/>
              <a:gd name="connsiteX16517" fmla="*/ 1797858 w 2046803"/>
              <a:gd name="connsiteY16517" fmla="*/ 1056234 h 2191719"/>
              <a:gd name="connsiteX16518" fmla="*/ 1798255 w 2046803"/>
              <a:gd name="connsiteY16518" fmla="*/ 1055909 h 2191719"/>
              <a:gd name="connsiteX16519" fmla="*/ 1803483 w 2046803"/>
              <a:gd name="connsiteY16519" fmla="*/ 1055693 h 2191719"/>
              <a:gd name="connsiteX16520" fmla="*/ 1803916 w 2046803"/>
              <a:gd name="connsiteY16520" fmla="*/ 1056017 h 2191719"/>
              <a:gd name="connsiteX16521" fmla="*/ 1806584 w 2046803"/>
              <a:gd name="connsiteY16521" fmla="*/ 1055837 h 2191719"/>
              <a:gd name="connsiteX16522" fmla="*/ 1806981 w 2046803"/>
              <a:gd name="connsiteY16522" fmla="*/ 1056125 h 2191719"/>
              <a:gd name="connsiteX16523" fmla="*/ 1807738 w 2046803"/>
              <a:gd name="connsiteY16523" fmla="*/ 1056125 h 2191719"/>
              <a:gd name="connsiteX16524" fmla="*/ 1808171 w 2046803"/>
              <a:gd name="connsiteY16524" fmla="*/ 1056450 h 2191719"/>
              <a:gd name="connsiteX16525" fmla="*/ 1809937 w 2046803"/>
              <a:gd name="connsiteY16525" fmla="*/ 1056342 h 2191719"/>
              <a:gd name="connsiteX16526" fmla="*/ 1810370 w 2046803"/>
              <a:gd name="connsiteY16526" fmla="*/ 1056666 h 2191719"/>
              <a:gd name="connsiteX16527" fmla="*/ 1811488 w 2046803"/>
              <a:gd name="connsiteY16527" fmla="*/ 1056558 h 2191719"/>
              <a:gd name="connsiteX16528" fmla="*/ 1811921 w 2046803"/>
              <a:gd name="connsiteY16528" fmla="*/ 1056882 h 2191719"/>
              <a:gd name="connsiteX16529" fmla="*/ 1813399 w 2046803"/>
              <a:gd name="connsiteY16529" fmla="*/ 1056774 h 2191719"/>
              <a:gd name="connsiteX16530" fmla="*/ 1813832 w 2046803"/>
              <a:gd name="connsiteY16530" fmla="*/ 1057063 h 2191719"/>
              <a:gd name="connsiteX16531" fmla="*/ 1814553 w 2046803"/>
              <a:gd name="connsiteY16531" fmla="*/ 1057063 h 2191719"/>
              <a:gd name="connsiteX16532" fmla="*/ 1814986 w 2046803"/>
              <a:gd name="connsiteY16532" fmla="*/ 1057387 h 2191719"/>
              <a:gd name="connsiteX16533" fmla="*/ 1815310 w 2046803"/>
              <a:gd name="connsiteY16533" fmla="*/ 1057315 h 2191719"/>
              <a:gd name="connsiteX16534" fmla="*/ 1815707 w 2046803"/>
              <a:gd name="connsiteY16534" fmla="*/ 1057603 h 2191719"/>
              <a:gd name="connsiteX16535" fmla="*/ 1816139 w 2046803"/>
              <a:gd name="connsiteY16535" fmla="*/ 1057603 h 2191719"/>
              <a:gd name="connsiteX16536" fmla="*/ 1816464 w 2046803"/>
              <a:gd name="connsiteY16536" fmla="*/ 1057928 h 2191719"/>
              <a:gd name="connsiteX16537" fmla="*/ 1817185 w 2046803"/>
              <a:gd name="connsiteY16537" fmla="*/ 1057928 h 2191719"/>
              <a:gd name="connsiteX16538" fmla="*/ 1818051 w 2046803"/>
              <a:gd name="connsiteY16538" fmla="*/ 1058468 h 2191719"/>
              <a:gd name="connsiteX16539" fmla="*/ 1818375 w 2046803"/>
              <a:gd name="connsiteY16539" fmla="*/ 1058468 h 2191719"/>
              <a:gd name="connsiteX16540" fmla="*/ 1818808 w 2046803"/>
              <a:gd name="connsiteY16540" fmla="*/ 1058792 h 2191719"/>
              <a:gd name="connsiteX16541" fmla="*/ 1819529 w 2046803"/>
              <a:gd name="connsiteY16541" fmla="*/ 1058792 h 2191719"/>
              <a:gd name="connsiteX16542" fmla="*/ 1819962 w 2046803"/>
              <a:gd name="connsiteY16542" fmla="*/ 1059009 h 2191719"/>
              <a:gd name="connsiteX16543" fmla="*/ 1821079 w 2046803"/>
              <a:gd name="connsiteY16543" fmla="*/ 1059009 h 2191719"/>
              <a:gd name="connsiteX16544" fmla="*/ 1821404 w 2046803"/>
              <a:gd name="connsiteY16544" fmla="*/ 1059297 h 2191719"/>
              <a:gd name="connsiteX16545" fmla="*/ 1822269 w 2046803"/>
              <a:gd name="connsiteY16545" fmla="*/ 1059189 h 2191719"/>
              <a:gd name="connsiteX16546" fmla="*/ 1822594 w 2046803"/>
              <a:gd name="connsiteY16546" fmla="*/ 1059513 h 2191719"/>
              <a:gd name="connsiteX16547" fmla="*/ 1823315 w 2046803"/>
              <a:gd name="connsiteY16547" fmla="*/ 1059513 h 2191719"/>
              <a:gd name="connsiteX16548" fmla="*/ 1824144 w 2046803"/>
              <a:gd name="connsiteY16548" fmla="*/ 1060018 h 2191719"/>
              <a:gd name="connsiteX16549" fmla="*/ 1824902 w 2046803"/>
              <a:gd name="connsiteY16549" fmla="*/ 1060018 h 2191719"/>
              <a:gd name="connsiteX16550" fmla="*/ 1825623 w 2046803"/>
              <a:gd name="connsiteY16550" fmla="*/ 1060667 h 2191719"/>
              <a:gd name="connsiteX16551" fmla="*/ 1826091 w 2046803"/>
              <a:gd name="connsiteY16551" fmla="*/ 1060558 h 2191719"/>
              <a:gd name="connsiteX16552" fmla="*/ 1827642 w 2046803"/>
              <a:gd name="connsiteY16552" fmla="*/ 1061820 h 2191719"/>
              <a:gd name="connsiteX16553" fmla="*/ 1828075 w 2046803"/>
              <a:gd name="connsiteY16553" fmla="*/ 1061712 h 2191719"/>
              <a:gd name="connsiteX16554" fmla="*/ 1828832 w 2046803"/>
              <a:gd name="connsiteY16554" fmla="*/ 1062360 h 2191719"/>
              <a:gd name="connsiteX16555" fmla="*/ 1829192 w 2046803"/>
              <a:gd name="connsiteY16555" fmla="*/ 1062360 h 2191719"/>
              <a:gd name="connsiteX16556" fmla="*/ 1829517 w 2046803"/>
              <a:gd name="connsiteY16556" fmla="*/ 1062649 h 2191719"/>
              <a:gd name="connsiteX16557" fmla="*/ 1829950 w 2046803"/>
              <a:gd name="connsiteY16557" fmla="*/ 1062649 h 2191719"/>
              <a:gd name="connsiteX16558" fmla="*/ 1830382 w 2046803"/>
              <a:gd name="connsiteY16558" fmla="*/ 1062865 h 2191719"/>
              <a:gd name="connsiteX16559" fmla="*/ 1830707 w 2046803"/>
              <a:gd name="connsiteY16559" fmla="*/ 1062865 h 2191719"/>
              <a:gd name="connsiteX16560" fmla="*/ 1831104 w 2046803"/>
              <a:gd name="connsiteY16560" fmla="*/ 1063189 h 2191719"/>
              <a:gd name="connsiteX16561" fmla="*/ 1831825 w 2046803"/>
              <a:gd name="connsiteY16561" fmla="*/ 1063189 h 2191719"/>
              <a:gd name="connsiteX16562" fmla="*/ 1832582 w 2046803"/>
              <a:gd name="connsiteY16562" fmla="*/ 1063694 h 2191719"/>
              <a:gd name="connsiteX16563" fmla="*/ 1832979 w 2046803"/>
              <a:gd name="connsiteY16563" fmla="*/ 1063694 h 2191719"/>
              <a:gd name="connsiteX16564" fmla="*/ 1834637 w 2046803"/>
              <a:gd name="connsiteY16564" fmla="*/ 1064883 h 2191719"/>
              <a:gd name="connsiteX16565" fmla="*/ 1834998 w 2046803"/>
              <a:gd name="connsiteY16565" fmla="*/ 1064883 h 2191719"/>
              <a:gd name="connsiteX16566" fmla="*/ 1836909 w 2046803"/>
              <a:gd name="connsiteY16566" fmla="*/ 1066325 h 2191719"/>
              <a:gd name="connsiteX16567" fmla="*/ 1837342 w 2046803"/>
              <a:gd name="connsiteY16567" fmla="*/ 1066325 h 2191719"/>
              <a:gd name="connsiteX16568" fmla="*/ 1838063 w 2046803"/>
              <a:gd name="connsiteY16568" fmla="*/ 1066974 h 2191719"/>
              <a:gd name="connsiteX16569" fmla="*/ 1838459 w 2046803"/>
              <a:gd name="connsiteY16569" fmla="*/ 1066866 h 2191719"/>
              <a:gd name="connsiteX16570" fmla="*/ 1838712 w 2046803"/>
              <a:gd name="connsiteY16570" fmla="*/ 1067082 h 2191719"/>
              <a:gd name="connsiteX16571" fmla="*/ 1838712 w 2046803"/>
              <a:gd name="connsiteY16571" fmla="*/ 1067406 h 2191719"/>
              <a:gd name="connsiteX16572" fmla="*/ 1838892 w 2046803"/>
              <a:gd name="connsiteY16572" fmla="*/ 1067478 h 2191719"/>
              <a:gd name="connsiteX16573" fmla="*/ 1839217 w 2046803"/>
              <a:gd name="connsiteY16573" fmla="*/ 1067478 h 2191719"/>
              <a:gd name="connsiteX16574" fmla="*/ 1841236 w 2046803"/>
              <a:gd name="connsiteY16574" fmla="*/ 1068956 h 2191719"/>
              <a:gd name="connsiteX16575" fmla="*/ 1841560 w 2046803"/>
              <a:gd name="connsiteY16575" fmla="*/ 1068956 h 2191719"/>
              <a:gd name="connsiteX16576" fmla="*/ 1844697 w 2046803"/>
              <a:gd name="connsiteY16576" fmla="*/ 1071262 h 2191719"/>
              <a:gd name="connsiteX16577" fmla="*/ 1845130 w 2046803"/>
              <a:gd name="connsiteY16577" fmla="*/ 1071262 h 2191719"/>
              <a:gd name="connsiteX16578" fmla="*/ 1845851 w 2046803"/>
              <a:gd name="connsiteY16578" fmla="*/ 1071875 h 2191719"/>
              <a:gd name="connsiteX16579" fmla="*/ 1846248 w 2046803"/>
              <a:gd name="connsiteY16579" fmla="*/ 1071767 h 2191719"/>
              <a:gd name="connsiteX16580" fmla="*/ 1846717 w 2046803"/>
              <a:gd name="connsiteY16580" fmla="*/ 1072091 h 2191719"/>
              <a:gd name="connsiteX16581" fmla="*/ 1846969 w 2046803"/>
              <a:gd name="connsiteY16581" fmla="*/ 1072091 h 2191719"/>
              <a:gd name="connsiteX16582" fmla="*/ 1849746 w 2046803"/>
              <a:gd name="connsiteY16582" fmla="*/ 1074182 h 2191719"/>
              <a:gd name="connsiteX16583" fmla="*/ 1850142 w 2046803"/>
              <a:gd name="connsiteY16583" fmla="*/ 1074074 h 2191719"/>
              <a:gd name="connsiteX16584" fmla="*/ 1851548 w 2046803"/>
              <a:gd name="connsiteY16584" fmla="*/ 1075155 h 2191719"/>
              <a:gd name="connsiteX16585" fmla="*/ 1851548 w 2046803"/>
              <a:gd name="connsiteY16585" fmla="*/ 1075479 h 2191719"/>
              <a:gd name="connsiteX16586" fmla="*/ 1851729 w 2046803"/>
              <a:gd name="connsiteY16586" fmla="*/ 1075695 h 2191719"/>
              <a:gd name="connsiteX16587" fmla="*/ 1852125 w 2046803"/>
              <a:gd name="connsiteY16587" fmla="*/ 1075587 h 2191719"/>
              <a:gd name="connsiteX16588" fmla="*/ 1855875 w 2046803"/>
              <a:gd name="connsiteY16588" fmla="*/ 1078398 h 2191719"/>
              <a:gd name="connsiteX16589" fmla="*/ 1855875 w 2046803"/>
              <a:gd name="connsiteY16589" fmla="*/ 1078723 h 2191719"/>
              <a:gd name="connsiteX16590" fmla="*/ 1857029 w 2046803"/>
              <a:gd name="connsiteY16590" fmla="*/ 1079552 h 2191719"/>
              <a:gd name="connsiteX16591" fmla="*/ 1857029 w 2046803"/>
              <a:gd name="connsiteY16591" fmla="*/ 1079876 h 2191719"/>
              <a:gd name="connsiteX16592" fmla="*/ 1857823 w 2046803"/>
              <a:gd name="connsiteY16592" fmla="*/ 1080489 h 2191719"/>
              <a:gd name="connsiteX16593" fmla="*/ 1857823 w 2046803"/>
              <a:gd name="connsiteY16593" fmla="*/ 1080813 h 2191719"/>
              <a:gd name="connsiteX16594" fmla="*/ 1858688 w 2046803"/>
              <a:gd name="connsiteY16594" fmla="*/ 1081354 h 2191719"/>
              <a:gd name="connsiteX16595" fmla="*/ 1858688 w 2046803"/>
              <a:gd name="connsiteY16595" fmla="*/ 1081678 h 2191719"/>
              <a:gd name="connsiteX16596" fmla="*/ 1859013 w 2046803"/>
              <a:gd name="connsiteY16596" fmla="*/ 1082002 h 2191719"/>
              <a:gd name="connsiteX16597" fmla="*/ 1859013 w 2046803"/>
              <a:gd name="connsiteY16597" fmla="*/ 1082291 h 2191719"/>
              <a:gd name="connsiteX16598" fmla="*/ 1860347 w 2046803"/>
              <a:gd name="connsiteY16598" fmla="*/ 1083336 h 2191719"/>
              <a:gd name="connsiteX16599" fmla="*/ 1860779 w 2046803"/>
              <a:gd name="connsiteY16599" fmla="*/ 1083336 h 2191719"/>
              <a:gd name="connsiteX16600" fmla="*/ 1860960 w 2046803"/>
              <a:gd name="connsiteY16600" fmla="*/ 1083444 h 2191719"/>
              <a:gd name="connsiteX16601" fmla="*/ 1860960 w 2046803"/>
              <a:gd name="connsiteY16601" fmla="*/ 1083768 h 2191719"/>
              <a:gd name="connsiteX16602" fmla="*/ 1864169 w 2046803"/>
              <a:gd name="connsiteY16602" fmla="*/ 1086075 h 2191719"/>
              <a:gd name="connsiteX16603" fmla="*/ 1864169 w 2046803"/>
              <a:gd name="connsiteY16603" fmla="*/ 1086363 h 2191719"/>
              <a:gd name="connsiteX16604" fmla="*/ 1869866 w 2046803"/>
              <a:gd name="connsiteY16604" fmla="*/ 1090652 h 2191719"/>
              <a:gd name="connsiteX16605" fmla="*/ 1870299 w 2046803"/>
              <a:gd name="connsiteY16605" fmla="*/ 1090652 h 2191719"/>
              <a:gd name="connsiteX16606" fmla="*/ 1873941 w 2046803"/>
              <a:gd name="connsiteY16606" fmla="*/ 1093427 h 2191719"/>
              <a:gd name="connsiteX16607" fmla="*/ 1873941 w 2046803"/>
              <a:gd name="connsiteY16607" fmla="*/ 1093716 h 2191719"/>
              <a:gd name="connsiteX16608" fmla="*/ 1874157 w 2046803"/>
              <a:gd name="connsiteY16608" fmla="*/ 1093824 h 2191719"/>
              <a:gd name="connsiteX16609" fmla="*/ 1874554 w 2046803"/>
              <a:gd name="connsiteY16609" fmla="*/ 1093824 h 2191719"/>
              <a:gd name="connsiteX16610" fmla="*/ 1876753 w 2046803"/>
              <a:gd name="connsiteY16610" fmla="*/ 1095518 h 2191719"/>
              <a:gd name="connsiteX16611" fmla="*/ 1876753 w 2046803"/>
              <a:gd name="connsiteY16611" fmla="*/ 1095734 h 2191719"/>
              <a:gd name="connsiteX16612" fmla="*/ 1882667 w 2046803"/>
              <a:gd name="connsiteY16612" fmla="*/ 1100131 h 2191719"/>
              <a:gd name="connsiteX16613" fmla="*/ 1882667 w 2046803"/>
              <a:gd name="connsiteY16613" fmla="*/ 1100455 h 2191719"/>
              <a:gd name="connsiteX16614" fmla="*/ 1883208 w 2046803"/>
              <a:gd name="connsiteY16614" fmla="*/ 1100888 h 2191719"/>
              <a:gd name="connsiteX16615" fmla="*/ 1883604 w 2046803"/>
              <a:gd name="connsiteY16615" fmla="*/ 1100888 h 2191719"/>
              <a:gd name="connsiteX16616" fmla="*/ 1883857 w 2046803"/>
              <a:gd name="connsiteY16616" fmla="*/ 1101068 h 2191719"/>
              <a:gd name="connsiteX16617" fmla="*/ 1883857 w 2046803"/>
              <a:gd name="connsiteY16617" fmla="*/ 1101392 h 2191719"/>
              <a:gd name="connsiteX16618" fmla="*/ 1884794 w 2046803"/>
              <a:gd name="connsiteY16618" fmla="*/ 1102113 h 2191719"/>
              <a:gd name="connsiteX16619" fmla="*/ 1885191 w 2046803"/>
              <a:gd name="connsiteY16619" fmla="*/ 1102113 h 2191719"/>
              <a:gd name="connsiteX16620" fmla="*/ 1885407 w 2046803"/>
              <a:gd name="connsiteY16620" fmla="*/ 1102221 h 2191719"/>
              <a:gd name="connsiteX16621" fmla="*/ 1885407 w 2046803"/>
              <a:gd name="connsiteY16621" fmla="*/ 1102545 h 2191719"/>
              <a:gd name="connsiteX16622" fmla="*/ 1885623 w 2046803"/>
              <a:gd name="connsiteY16622" fmla="*/ 1102654 h 2191719"/>
              <a:gd name="connsiteX16623" fmla="*/ 1885912 w 2046803"/>
              <a:gd name="connsiteY16623" fmla="*/ 1102654 h 2191719"/>
              <a:gd name="connsiteX16624" fmla="*/ 1886128 w 2046803"/>
              <a:gd name="connsiteY16624" fmla="*/ 1102762 h 2191719"/>
              <a:gd name="connsiteX16625" fmla="*/ 1886236 w 2046803"/>
              <a:gd name="connsiteY16625" fmla="*/ 1103086 h 2191719"/>
              <a:gd name="connsiteX16626" fmla="*/ 1886777 w 2046803"/>
              <a:gd name="connsiteY16626" fmla="*/ 1103555 h 2191719"/>
              <a:gd name="connsiteX16627" fmla="*/ 1887210 w 2046803"/>
              <a:gd name="connsiteY16627" fmla="*/ 1103482 h 2191719"/>
              <a:gd name="connsiteX16628" fmla="*/ 1887715 w 2046803"/>
              <a:gd name="connsiteY16628" fmla="*/ 1103987 h 2191719"/>
              <a:gd name="connsiteX16629" fmla="*/ 1887715 w 2046803"/>
              <a:gd name="connsiteY16629" fmla="*/ 1104311 h 2191719"/>
              <a:gd name="connsiteX16630" fmla="*/ 1887967 w 2046803"/>
              <a:gd name="connsiteY16630" fmla="*/ 1104420 h 2191719"/>
              <a:gd name="connsiteX16631" fmla="*/ 1888328 w 2046803"/>
              <a:gd name="connsiteY16631" fmla="*/ 1104420 h 2191719"/>
              <a:gd name="connsiteX16632" fmla="*/ 1888544 w 2046803"/>
              <a:gd name="connsiteY16632" fmla="*/ 1104528 h 2191719"/>
              <a:gd name="connsiteX16633" fmla="*/ 1888544 w 2046803"/>
              <a:gd name="connsiteY16633" fmla="*/ 1104852 h 2191719"/>
              <a:gd name="connsiteX16634" fmla="*/ 1890347 w 2046803"/>
              <a:gd name="connsiteY16634" fmla="*/ 1106185 h 2191719"/>
              <a:gd name="connsiteX16635" fmla="*/ 1890635 w 2046803"/>
              <a:gd name="connsiteY16635" fmla="*/ 1106113 h 2191719"/>
              <a:gd name="connsiteX16636" fmla="*/ 1890888 w 2046803"/>
              <a:gd name="connsiteY16636" fmla="*/ 1106294 h 2191719"/>
              <a:gd name="connsiteX16637" fmla="*/ 1890888 w 2046803"/>
              <a:gd name="connsiteY16637" fmla="*/ 1106618 h 2191719"/>
              <a:gd name="connsiteX16638" fmla="*/ 1893268 w 2046803"/>
              <a:gd name="connsiteY16638" fmla="*/ 1108420 h 2191719"/>
              <a:gd name="connsiteX16639" fmla="*/ 1893268 w 2046803"/>
              <a:gd name="connsiteY16639" fmla="*/ 1108600 h 2191719"/>
              <a:gd name="connsiteX16640" fmla="*/ 1898027 w 2046803"/>
              <a:gd name="connsiteY16640" fmla="*/ 1112168 h 2191719"/>
              <a:gd name="connsiteX16641" fmla="*/ 1898027 w 2046803"/>
              <a:gd name="connsiteY16641" fmla="*/ 1112493 h 2191719"/>
              <a:gd name="connsiteX16642" fmla="*/ 1898857 w 2046803"/>
              <a:gd name="connsiteY16642" fmla="*/ 1113033 h 2191719"/>
              <a:gd name="connsiteX16643" fmla="*/ 1898857 w 2046803"/>
              <a:gd name="connsiteY16643" fmla="*/ 1113358 h 2191719"/>
              <a:gd name="connsiteX16644" fmla="*/ 1899073 w 2046803"/>
              <a:gd name="connsiteY16644" fmla="*/ 1113538 h 2191719"/>
              <a:gd name="connsiteX16645" fmla="*/ 1899398 w 2046803"/>
              <a:gd name="connsiteY16645" fmla="*/ 1113430 h 2191719"/>
              <a:gd name="connsiteX16646" fmla="*/ 1899578 w 2046803"/>
              <a:gd name="connsiteY16646" fmla="*/ 1113646 h 2191719"/>
              <a:gd name="connsiteX16647" fmla="*/ 1899578 w 2046803"/>
              <a:gd name="connsiteY16647" fmla="*/ 1113934 h 2191719"/>
              <a:gd name="connsiteX16648" fmla="*/ 1901201 w 2046803"/>
              <a:gd name="connsiteY16648" fmla="*/ 1115123 h 2191719"/>
              <a:gd name="connsiteX16649" fmla="*/ 1901201 w 2046803"/>
              <a:gd name="connsiteY16649" fmla="*/ 1115448 h 2191719"/>
              <a:gd name="connsiteX16650" fmla="*/ 1901381 w 2046803"/>
              <a:gd name="connsiteY16650" fmla="*/ 1115556 h 2191719"/>
              <a:gd name="connsiteX16651" fmla="*/ 1901814 w 2046803"/>
              <a:gd name="connsiteY16651" fmla="*/ 1115556 h 2191719"/>
              <a:gd name="connsiteX16652" fmla="*/ 1902030 w 2046803"/>
              <a:gd name="connsiteY16652" fmla="*/ 1115772 h 2191719"/>
              <a:gd name="connsiteX16653" fmla="*/ 1902030 w 2046803"/>
              <a:gd name="connsiteY16653" fmla="*/ 1116025 h 2191719"/>
              <a:gd name="connsiteX16654" fmla="*/ 1902787 w 2046803"/>
              <a:gd name="connsiteY16654" fmla="*/ 1116565 h 2191719"/>
              <a:gd name="connsiteX16655" fmla="*/ 1902787 w 2046803"/>
              <a:gd name="connsiteY16655" fmla="*/ 1116889 h 2191719"/>
              <a:gd name="connsiteX16656" fmla="*/ 1904338 w 2046803"/>
              <a:gd name="connsiteY16656" fmla="*/ 1118043 h 2191719"/>
              <a:gd name="connsiteX16657" fmla="*/ 1904446 w 2046803"/>
              <a:gd name="connsiteY16657" fmla="*/ 1118331 h 2191719"/>
              <a:gd name="connsiteX16658" fmla="*/ 1905636 w 2046803"/>
              <a:gd name="connsiteY16658" fmla="*/ 1119304 h 2191719"/>
              <a:gd name="connsiteX16659" fmla="*/ 1905636 w 2046803"/>
              <a:gd name="connsiteY16659" fmla="*/ 1119629 h 2191719"/>
              <a:gd name="connsiteX16660" fmla="*/ 1906357 w 2046803"/>
              <a:gd name="connsiteY16660" fmla="*/ 1120133 h 2191719"/>
              <a:gd name="connsiteX16661" fmla="*/ 1906429 w 2046803"/>
              <a:gd name="connsiteY16661" fmla="*/ 1120421 h 2191719"/>
              <a:gd name="connsiteX16662" fmla="*/ 1907619 w 2046803"/>
              <a:gd name="connsiteY16662" fmla="*/ 1121286 h 2191719"/>
              <a:gd name="connsiteX16663" fmla="*/ 1907619 w 2046803"/>
              <a:gd name="connsiteY16663" fmla="*/ 1121611 h 2191719"/>
              <a:gd name="connsiteX16664" fmla="*/ 1908773 w 2046803"/>
              <a:gd name="connsiteY16664" fmla="*/ 1122512 h 2191719"/>
              <a:gd name="connsiteX16665" fmla="*/ 1908773 w 2046803"/>
              <a:gd name="connsiteY16665" fmla="*/ 1122872 h 2191719"/>
              <a:gd name="connsiteX16666" fmla="*/ 1909241 w 2046803"/>
              <a:gd name="connsiteY16666" fmla="*/ 1123052 h 2191719"/>
              <a:gd name="connsiteX16667" fmla="*/ 1909241 w 2046803"/>
              <a:gd name="connsiteY16667" fmla="*/ 1123377 h 2191719"/>
              <a:gd name="connsiteX16668" fmla="*/ 1910035 w 2046803"/>
              <a:gd name="connsiteY16668" fmla="*/ 1124025 h 2191719"/>
              <a:gd name="connsiteX16669" fmla="*/ 1910035 w 2046803"/>
              <a:gd name="connsiteY16669" fmla="*/ 1124638 h 2191719"/>
              <a:gd name="connsiteX16670" fmla="*/ 1910467 w 2046803"/>
              <a:gd name="connsiteY16670" fmla="*/ 1124962 h 2191719"/>
              <a:gd name="connsiteX16671" fmla="*/ 1910467 w 2046803"/>
              <a:gd name="connsiteY16671" fmla="*/ 1125287 h 2191719"/>
              <a:gd name="connsiteX16672" fmla="*/ 1910972 w 2046803"/>
              <a:gd name="connsiteY16672" fmla="*/ 1125719 h 2191719"/>
              <a:gd name="connsiteX16673" fmla="*/ 1910143 w 2046803"/>
              <a:gd name="connsiteY16673" fmla="*/ 1126044 h 2191719"/>
              <a:gd name="connsiteX16674" fmla="*/ 1908592 w 2046803"/>
              <a:gd name="connsiteY16674" fmla="*/ 1126332 h 2191719"/>
              <a:gd name="connsiteX16675" fmla="*/ 1907078 w 2046803"/>
              <a:gd name="connsiteY16675" fmla="*/ 1126837 h 2191719"/>
              <a:gd name="connsiteX16676" fmla="*/ 1905636 w 2046803"/>
              <a:gd name="connsiteY16676" fmla="*/ 1127918 h 2191719"/>
              <a:gd name="connsiteX16677" fmla="*/ 1904662 w 2046803"/>
              <a:gd name="connsiteY16677" fmla="*/ 1129251 h 2191719"/>
              <a:gd name="connsiteX16678" fmla="*/ 1904446 w 2046803"/>
              <a:gd name="connsiteY16678" fmla="*/ 1130441 h 2191719"/>
              <a:gd name="connsiteX16679" fmla="*/ 1903436 w 2046803"/>
              <a:gd name="connsiteY16679" fmla="*/ 1130909 h 2191719"/>
              <a:gd name="connsiteX16680" fmla="*/ 1903112 w 2046803"/>
              <a:gd name="connsiteY16680" fmla="*/ 1131774 h 2191719"/>
              <a:gd name="connsiteX16681" fmla="*/ 1902859 w 2046803"/>
              <a:gd name="connsiteY16681" fmla="*/ 1132531 h 2191719"/>
              <a:gd name="connsiteX16682" fmla="*/ 1903039 w 2046803"/>
              <a:gd name="connsiteY16682" fmla="*/ 1131990 h 2191719"/>
              <a:gd name="connsiteX16683" fmla="*/ 1903112 w 2046803"/>
              <a:gd name="connsiteY16683" fmla="*/ 1131810 h 2191719"/>
              <a:gd name="connsiteX16684" fmla="*/ 1903436 w 2046803"/>
              <a:gd name="connsiteY16684" fmla="*/ 1130945 h 2191719"/>
              <a:gd name="connsiteX16685" fmla="*/ 1904446 w 2046803"/>
              <a:gd name="connsiteY16685" fmla="*/ 1130441 h 2191719"/>
              <a:gd name="connsiteX16686" fmla="*/ 1904662 w 2046803"/>
              <a:gd name="connsiteY16686" fmla="*/ 1129287 h 2191719"/>
              <a:gd name="connsiteX16687" fmla="*/ 1905275 w 2046803"/>
              <a:gd name="connsiteY16687" fmla="*/ 1128422 h 2191719"/>
              <a:gd name="connsiteX16688" fmla="*/ 1905636 w 2046803"/>
              <a:gd name="connsiteY16688" fmla="*/ 1127918 h 2191719"/>
              <a:gd name="connsiteX16689" fmla="*/ 1906213 w 2046803"/>
              <a:gd name="connsiteY16689" fmla="*/ 1127485 h 2191719"/>
              <a:gd name="connsiteX16690" fmla="*/ 1907078 w 2046803"/>
              <a:gd name="connsiteY16690" fmla="*/ 1126873 h 2191719"/>
              <a:gd name="connsiteX16691" fmla="*/ 1908592 w 2046803"/>
              <a:gd name="connsiteY16691" fmla="*/ 1126332 h 2191719"/>
              <a:gd name="connsiteX16692" fmla="*/ 1909674 w 2046803"/>
              <a:gd name="connsiteY16692" fmla="*/ 1126116 h 2191719"/>
              <a:gd name="connsiteX16693" fmla="*/ 1910179 w 2046803"/>
              <a:gd name="connsiteY16693" fmla="*/ 1126044 h 2191719"/>
              <a:gd name="connsiteX16694" fmla="*/ 1910972 w 2046803"/>
              <a:gd name="connsiteY16694" fmla="*/ 1125719 h 2191719"/>
              <a:gd name="connsiteX16695" fmla="*/ 1911621 w 2046803"/>
              <a:gd name="connsiteY16695" fmla="*/ 1126116 h 2191719"/>
              <a:gd name="connsiteX16696" fmla="*/ 1911621 w 2046803"/>
              <a:gd name="connsiteY16696" fmla="*/ 1126440 h 2191719"/>
              <a:gd name="connsiteX16697" fmla="*/ 1912054 w 2046803"/>
              <a:gd name="connsiteY16697" fmla="*/ 1126728 h 2191719"/>
              <a:gd name="connsiteX16698" fmla="*/ 1912054 w 2046803"/>
              <a:gd name="connsiteY16698" fmla="*/ 1127053 h 2191719"/>
              <a:gd name="connsiteX16699" fmla="*/ 1913677 w 2046803"/>
              <a:gd name="connsiteY16699" fmla="*/ 1128242 h 2191719"/>
              <a:gd name="connsiteX16700" fmla="*/ 1913749 w 2046803"/>
              <a:gd name="connsiteY16700" fmla="*/ 1128567 h 2191719"/>
              <a:gd name="connsiteX16701" fmla="*/ 1914470 w 2046803"/>
              <a:gd name="connsiteY16701" fmla="*/ 1129035 h 2191719"/>
              <a:gd name="connsiteX16702" fmla="*/ 1914470 w 2046803"/>
              <a:gd name="connsiteY16702" fmla="*/ 1129359 h 2191719"/>
              <a:gd name="connsiteX16703" fmla="*/ 1914903 w 2046803"/>
              <a:gd name="connsiteY16703" fmla="*/ 1129684 h 2191719"/>
              <a:gd name="connsiteX16704" fmla="*/ 1914903 w 2046803"/>
              <a:gd name="connsiteY16704" fmla="*/ 1130008 h 2191719"/>
              <a:gd name="connsiteX16705" fmla="*/ 1915660 w 2046803"/>
              <a:gd name="connsiteY16705" fmla="*/ 1130657 h 2191719"/>
              <a:gd name="connsiteX16706" fmla="*/ 1915732 w 2046803"/>
              <a:gd name="connsiteY16706" fmla="*/ 1130945 h 2191719"/>
              <a:gd name="connsiteX16707" fmla="*/ 1916129 w 2046803"/>
              <a:gd name="connsiteY16707" fmla="*/ 1131161 h 2191719"/>
              <a:gd name="connsiteX16708" fmla="*/ 1916129 w 2046803"/>
              <a:gd name="connsiteY16708" fmla="*/ 1131486 h 2191719"/>
              <a:gd name="connsiteX16709" fmla="*/ 1916453 w 2046803"/>
              <a:gd name="connsiteY16709" fmla="*/ 1131774 h 2191719"/>
              <a:gd name="connsiteX16710" fmla="*/ 1916633 w 2046803"/>
              <a:gd name="connsiteY16710" fmla="*/ 1132423 h 2191719"/>
              <a:gd name="connsiteX16711" fmla="*/ 1916886 w 2046803"/>
              <a:gd name="connsiteY16711" fmla="*/ 1132747 h 2191719"/>
              <a:gd name="connsiteX16712" fmla="*/ 1916886 w 2046803"/>
              <a:gd name="connsiteY16712" fmla="*/ 1133036 h 2191719"/>
              <a:gd name="connsiteX16713" fmla="*/ 1917319 w 2046803"/>
              <a:gd name="connsiteY16713" fmla="*/ 1133360 h 2191719"/>
              <a:gd name="connsiteX16714" fmla="*/ 1917427 w 2046803"/>
              <a:gd name="connsiteY16714" fmla="*/ 1133684 h 2191719"/>
              <a:gd name="connsiteX16715" fmla="*/ 1917751 w 2046803"/>
              <a:gd name="connsiteY16715" fmla="*/ 1133900 h 2191719"/>
              <a:gd name="connsiteX16716" fmla="*/ 1917751 w 2046803"/>
              <a:gd name="connsiteY16716" fmla="*/ 1134225 h 2191719"/>
              <a:gd name="connsiteX16717" fmla="*/ 1918184 w 2046803"/>
              <a:gd name="connsiteY16717" fmla="*/ 1134549 h 2191719"/>
              <a:gd name="connsiteX16718" fmla="*/ 1918184 w 2046803"/>
              <a:gd name="connsiteY16718" fmla="*/ 1135126 h 2191719"/>
              <a:gd name="connsiteX16719" fmla="*/ 1918581 w 2046803"/>
              <a:gd name="connsiteY16719" fmla="*/ 1135450 h 2191719"/>
              <a:gd name="connsiteX16720" fmla="*/ 1918689 w 2046803"/>
              <a:gd name="connsiteY16720" fmla="*/ 1136099 h 2191719"/>
              <a:gd name="connsiteX16721" fmla="*/ 1919013 w 2046803"/>
              <a:gd name="connsiteY16721" fmla="*/ 1136315 h 2191719"/>
              <a:gd name="connsiteX16722" fmla="*/ 1919230 w 2046803"/>
              <a:gd name="connsiteY16722" fmla="*/ 1139451 h 2191719"/>
              <a:gd name="connsiteX16723" fmla="*/ 1919626 w 2046803"/>
              <a:gd name="connsiteY16723" fmla="*/ 1139775 h 2191719"/>
              <a:gd name="connsiteX16724" fmla="*/ 1919626 w 2046803"/>
              <a:gd name="connsiteY16724" fmla="*/ 1140748 h 2191719"/>
              <a:gd name="connsiteX16725" fmla="*/ 1920059 w 2046803"/>
              <a:gd name="connsiteY16725" fmla="*/ 1141036 h 2191719"/>
              <a:gd name="connsiteX16726" fmla="*/ 1920059 w 2046803"/>
              <a:gd name="connsiteY16726" fmla="*/ 1141974 h 2191719"/>
              <a:gd name="connsiteX16727" fmla="*/ 1920492 w 2046803"/>
              <a:gd name="connsiteY16727" fmla="*/ 1142190 h 2191719"/>
              <a:gd name="connsiteX16728" fmla="*/ 1920492 w 2046803"/>
              <a:gd name="connsiteY16728" fmla="*/ 1143127 h 2191719"/>
              <a:gd name="connsiteX16729" fmla="*/ 1921357 w 2046803"/>
              <a:gd name="connsiteY16729" fmla="*/ 1143740 h 2191719"/>
              <a:gd name="connsiteX16730" fmla="*/ 1921357 w 2046803"/>
              <a:gd name="connsiteY16730" fmla="*/ 1144713 h 2191719"/>
              <a:gd name="connsiteX16731" fmla="*/ 1921754 w 2046803"/>
              <a:gd name="connsiteY16731" fmla="*/ 1144893 h 2191719"/>
              <a:gd name="connsiteX16732" fmla="*/ 1921826 w 2046803"/>
              <a:gd name="connsiteY16732" fmla="*/ 1146479 h 2191719"/>
              <a:gd name="connsiteX16733" fmla="*/ 1922258 w 2046803"/>
              <a:gd name="connsiteY16733" fmla="*/ 1146803 h 2191719"/>
              <a:gd name="connsiteX16734" fmla="*/ 1922258 w 2046803"/>
              <a:gd name="connsiteY16734" fmla="*/ 1147704 h 2191719"/>
              <a:gd name="connsiteX16735" fmla="*/ 1922691 w 2046803"/>
              <a:gd name="connsiteY16735" fmla="*/ 1148028 h 2191719"/>
              <a:gd name="connsiteX16736" fmla="*/ 1922691 w 2046803"/>
              <a:gd name="connsiteY16736" fmla="*/ 1148893 h 2191719"/>
              <a:gd name="connsiteX16737" fmla="*/ 1923088 w 2046803"/>
              <a:gd name="connsiteY16737" fmla="*/ 1149218 h 2191719"/>
              <a:gd name="connsiteX16738" fmla="*/ 1923088 w 2046803"/>
              <a:gd name="connsiteY16738" fmla="*/ 1149830 h 2191719"/>
              <a:gd name="connsiteX16739" fmla="*/ 1923557 w 2046803"/>
              <a:gd name="connsiteY16739" fmla="*/ 1150155 h 2191719"/>
              <a:gd name="connsiteX16740" fmla="*/ 1923557 w 2046803"/>
              <a:gd name="connsiteY16740" fmla="*/ 1150803 h 2191719"/>
              <a:gd name="connsiteX16741" fmla="*/ 1923989 w 2046803"/>
              <a:gd name="connsiteY16741" fmla="*/ 1151092 h 2191719"/>
              <a:gd name="connsiteX16742" fmla="*/ 1923989 w 2046803"/>
              <a:gd name="connsiteY16742" fmla="*/ 1151416 h 2191719"/>
              <a:gd name="connsiteX16743" fmla="*/ 1924386 w 2046803"/>
              <a:gd name="connsiteY16743" fmla="*/ 1151740 h 2191719"/>
              <a:gd name="connsiteX16744" fmla="*/ 1924386 w 2046803"/>
              <a:gd name="connsiteY16744" fmla="*/ 1152245 h 2191719"/>
              <a:gd name="connsiteX16745" fmla="*/ 1924783 w 2046803"/>
              <a:gd name="connsiteY16745" fmla="*/ 1152569 h 2191719"/>
              <a:gd name="connsiteX16746" fmla="*/ 1924783 w 2046803"/>
              <a:gd name="connsiteY16746" fmla="*/ 1152894 h 2191719"/>
              <a:gd name="connsiteX16747" fmla="*/ 1925215 w 2046803"/>
              <a:gd name="connsiteY16747" fmla="*/ 1153218 h 2191719"/>
              <a:gd name="connsiteX16748" fmla="*/ 1925323 w 2046803"/>
              <a:gd name="connsiteY16748" fmla="*/ 1154768 h 2191719"/>
              <a:gd name="connsiteX16749" fmla="*/ 1925720 w 2046803"/>
              <a:gd name="connsiteY16749" fmla="*/ 1154984 h 2191719"/>
              <a:gd name="connsiteX16750" fmla="*/ 1925720 w 2046803"/>
              <a:gd name="connsiteY16750" fmla="*/ 1156245 h 2191719"/>
              <a:gd name="connsiteX16751" fmla="*/ 1926189 w 2046803"/>
              <a:gd name="connsiteY16751" fmla="*/ 1156570 h 2191719"/>
              <a:gd name="connsiteX16752" fmla="*/ 1926189 w 2046803"/>
              <a:gd name="connsiteY16752" fmla="*/ 1157219 h 2191719"/>
              <a:gd name="connsiteX16753" fmla="*/ 1926622 w 2046803"/>
              <a:gd name="connsiteY16753" fmla="*/ 1157507 h 2191719"/>
              <a:gd name="connsiteX16754" fmla="*/ 1926658 w 2046803"/>
              <a:gd name="connsiteY16754" fmla="*/ 1158768 h 2191719"/>
              <a:gd name="connsiteX16755" fmla="*/ 1926982 w 2046803"/>
              <a:gd name="connsiteY16755" fmla="*/ 1159093 h 2191719"/>
              <a:gd name="connsiteX16756" fmla="*/ 1927090 w 2046803"/>
              <a:gd name="connsiteY16756" fmla="*/ 1160534 h 2191719"/>
              <a:gd name="connsiteX16757" fmla="*/ 1927523 w 2046803"/>
              <a:gd name="connsiteY16757" fmla="*/ 1160859 h 2191719"/>
              <a:gd name="connsiteX16758" fmla="*/ 1927523 w 2046803"/>
              <a:gd name="connsiteY16758" fmla="*/ 1161507 h 2191719"/>
              <a:gd name="connsiteX16759" fmla="*/ 1927920 w 2046803"/>
              <a:gd name="connsiteY16759" fmla="*/ 1161832 h 2191719"/>
              <a:gd name="connsiteX16760" fmla="*/ 1927920 w 2046803"/>
              <a:gd name="connsiteY16760" fmla="*/ 1162444 h 2191719"/>
              <a:gd name="connsiteX16761" fmla="*/ 1928388 w 2046803"/>
              <a:gd name="connsiteY16761" fmla="*/ 1162661 h 2191719"/>
              <a:gd name="connsiteX16762" fmla="*/ 1928497 w 2046803"/>
              <a:gd name="connsiteY16762" fmla="*/ 1163922 h 2191719"/>
              <a:gd name="connsiteX16763" fmla="*/ 1928821 w 2046803"/>
              <a:gd name="connsiteY16763" fmla="*/ 1164246 h 2191719"/>
              <a:gd name="connsiteX16764" fmla="*/ 1928893 w 2046803"/>
              <a:gd name="connsiteY16764" fmla="*/ 1165183 h 2191719"/>
              <a:gd name="connsiteX16765" fmla="*/ 1929290 w 2046803"/>
              <a:gd name="connsiteY16765" fmla="*/ 1165508 h 2191719"/>
              <a:gd name="connsiteX16766" fmla="*/ 1929290 w 2046803"/>
              <a:gd name="connsiteY16766" fmla="*/ 1166733 h 2191719"/>
              <a:gd name="connsiteX16767" fmla="*/ 1929722 w 2046803"/>
              <a:gd name="connsiteY16767" fmla="*/ 1166949 h 2191719"/>
              <a:gd name="connsiteX16768" fmla="*/ 1929939 w 2046803"/>
              <a:gd name="connsiteY16768" fmla="*/ 1170409 h 2191719"/>
              <a:gd name="connsiteX16769" fmla="*/ 1929542 w 2046803"/>
              <a:gd name="connsiteY16769" fmla="*/ 1170734 h 2191719"/>
              <a:gd name="connsiteX16770" fmla="*/ 1929614 w 2046803"/>
              <a:gd name="connsiteY16770" fmla="*/ 1171671 h 2191719"/>
              <a:gd name="connsiteX16771" fmla="*/ 1929182 w 2046803"/>
              <a:gd name="connsiteY16771" fmla="*/ 1171995 h 2191719"/>
              <a:gd name="connsiteX16772" fmla="*/ 1929542 w 2046803"/>
              <a:gd name="connsiteY16772" fmla="*/ 1177653 h 2191719"/>
              <a:gd name="connsiteX16773" fmla="*/ 1929182 w 2046803"/>
              <a:gd name="connsiteY16773" fmla="*/ 1177978 h 2191719"/>
              <a:gd name="connsiteX16774" fmla="*/ 1929722 w 2046803"/>
              <a:gd name="connsiteY16774" fmla="*/ 1188466 h 2191719"/>
              <a:gd name="connsiteX16775" fmla="*/ 1929182 w 2046803"/>
              <a:gd name="connsiteY16775" fmla="*/ 1188970 h 2191719"/>
              <a:gd name="connsiteX16776" fmla="*/ 1928785 w 2046803"/>
              <a:gd name="connsiteY16776" fmla="*/ 1188970 h 2191719"/>
              <a:gd name="connsiteX16777" fmla="*/ 1928569 w 2046803"/>
              <a:gd name="connsiteY16777" fmla="*/ 1189186 h 2191719"/>
              <a:gd name="connsiteX16778" fmla="*/ 1928785 w 2046803"/>
              <a:gd name="connsiteY16778" fmla="*/ 1189294 h 2191719"/>
              <a:gd name="connsiteX16779" fmla="*/ 1929182 w 2046803"/>
              <a:gd name="connsiteY16779" fmla="*/ 1189294 h 2191719"/>
              <a:gd name="connsiteX16780" fmla="*/ 1929398 w 2046803"/>
              <a:gd name="connsiteY16780" fmla="*/ 1189511 h 2191719"/>
              <a:gd name="connsiteX16781" fmla="*/ 1929398 w 2046803"/>
              <a:gd name="connsiteY16781" fmla="*/ 1190015 h 2191719"/>
              <a:gd name="connsiteX16782" fmla="*/ 1929110 w 2046803"/>
              <a:gd name="connsiteY16782" fmla="*/ 1190448 h 2191719"/>
              <a:gd name="connsiteX16783" fmla="*/ 1929110 w 2046803"/>
              <a:gd name="connsiteY16783" fmla="*/ 1190772 h 2191719"/>
              <a:gd name="connsiteX16784" fmla="*/ 1928641 w 2046803"/>
              <a:gd name="connsiteY16784" fmla="*/ 1191060 h 2191719"/>
              <a:gd name="connsiteX16785" fmla="*/ 1928785 w 2046803"/>
              <a:gd name="connsiteY16785" fmla="*/ 1193295 h 2191719"/>
              <a:gd name="connsiteX16786" fmla="*/ 1929182 w 2046803"/>
              <a:gd name="connsiteY16786" fmla="*/ 1193511 h 2191719"/>
              <a:gd name="connsiteX16787" fmla="*/ 1929290 w 2046803"/>
              <a:gd name="connsiteY16787" fmla="*/ 1195385 h 2191719"/>
              <a:gd name="connsiteX16788" fmla="*/ 1928965 w 2046803"/>
              <a:gd name="connsiteY16788" fmla="*/ 1195710 h 2191719"/>
              <a:gd name="connsiteX16789" fmla="*/ 1929110 w 2046803"/>
              <a:gd name="connsiteY16789" fmla="*/ 1197908 h 2191719"/>
              <a:gd name="connsiteX16790" fmla="*/ 1929398 w 2046803"/>
              <a:gd name="connsiteY16790" fmla="*/ 1198232 h 2191719"/>
              <a:gd name="connsiteX16791" fmla="*/ 1929542 w 2046803"/>
              <a:gd name="connsiteY16791" fmla="*/ 1199458 h 2191719"/>
              <a:gd name="connsiteX16792" fmla="*/ 1929939 w 2046803"/>
              <a:gd name="connsiteY16792" fmla="*/ 1199674 h 2191719"/>
              <a:gd name="connsiteX16793" fmla="*/ 1929939 w 2046803"/>
              <a:gd name="connsiteY16793" fmla="*/ 1200935 h 2191719"/>
              <a:gd name="connsiteX16794" fmla="*/ 1930372 w 2046803"/>
              <a:gd name="connsiteY16794" fmla="*/ 1201260 h 2191719"/>
              <a:gd name="connsiteX16795" fmla="*/ 1930444 w 2046803"/>
              <a:gd name="connsiteY16795" fmla="*/ 1203314 h 2191719"/>
              <a:gd name="connsiteX16796" fmla="*/ 1930552 w 2046803"/>
              <a:gd name="connsiteY16796" fmla="*/ 1203314 h 2191719"/>
              <a:gd name="connsiteX16797" fmla="*/ 1930552 w 2046803"/>
              <a:gd name="connsiteY16797" fmla="*/ 1203422 h 2191719"/>
              <a:gd name="connsiteX16798" fmla="*/ 1930985 w 2046803"/>
              <a:gd name="connsiteY16798" fmla="*/ 1203747 h 2191719"/>
              <a:gd name="connsiteX16799" fmla="*/ 1930985 w 2046803"/>
              <a:gd name="connsiteY16799" fmla="*/ 1204684 h 2191719"/>
              <a:gd name="connsiteX16800" fmla="*/ 1931417 w 2046803"/>
              <a:gd name="connsiteY16800" fmla="*/ 1204900 h 2191719"/>
              <a:gd name="connsiteX16801" fmla="*/ 1931417 w 2046803"/>
              <a:gd name="connsiteY16801" fmla="*/ 1205224 h 2191719"/>
              <a:gd name="connsiteX16802" fmla="*/ 1931814 w 2046803"/>
              <a:gd name="connsiteY16802" fmla="*/ 1205513 h 2191719"/>
              <a:gd name="connsiteX16803" fmla="*/ 1931886 w 2046803"/>
              <a:gd name="connsiteY16803" fmla="*/ 1206774 h 2191719"/>
              <a:gd name="connsiteX16804" fmla="*/ 1932319 w 2046803"/>
              <a:gd name="connsiteY16804" fmla="*/ 1207098 h 2191719"/>
              <a:gd name="connsiteX16805" fmla="*/ 1932319 w 2046803"/>
              <a:gd name="connsiteY16805" fmla="*/ 1207747 h 2191719"/>
              <a:gd name="connsiteX16806" fmla="*/ 1932715 w 2046803"/>
              <a:gd name="connsiteY16806" fmla="*/ 1207963 h 2191719"/>
              <a:gd name="connsiteX16807" fmla="*/ 1932715 w 2046803"/>
              <a:gd name="connsiteY16807" fmla="*/ 1208864 h 2191719"/>
              <a:gd name="connsiteX16808" fmla="*/ 1933184 w 2046803"/>
              <a:gd name="connsiteY16808" fmla="*/ 1209189 h 2191719"/>
              <a:gd name="connsiteX16809" fmla="*/ 1933292 w 2046803"/>
              <a:gd name="connsiteY16809" fmla="*/ 1210486 h 2191719"/>
              <a:gd name="connsiteX16810" fmla="*/ 1933617 w 2046803"/>
              <a:gd name="connsiteY16810" fmla="*/ 1210774 h 2191719"/>
              <a:gd name="connsiteX16811" fmla="*/ 1933689 w 2046803"/>
              <a:gd name="connsiteY16811" fmla="*/ 1211928 h 2191719"/>
              <a:gd name="connsiteX16812" fmla="*/ 1934122 w 2046803"/>
              <a:gd name="connsiteY16812" fmla="*/ 1212252 h 2191719"/>
              <a:gd name="connsiteX16813" fmla="*/ 1934122 w 2046803"/>
              <a:gd name="connsiteY16813" fmla="*/ 1213838 h 2191719"/>
              <a:gd name="connsiteX16814" fmla="*/ 1934518 w 2046803"/>
              <a:gd name="connsiteY16814" fmla="*/ 1214126 h 2191719"/>
              <a:gd name="connsiteX16815" fmla="*/ 1934662 w 2046803"/>
              <a:gd name="connsiteY16815" fmla="*/ 1215388 h 2191719"/>
              <a:gd name="connsiteX16816" fmla="*/ 1935059 w 2046803"/>
              <a:gd name="connsiteY16816" fmla="*/ 1215604 h 2191719"/>
              <a:gd name="connsiteX16817" fmla="*/ 1935059 w 2046803"/>
              <a:gd name="connsiteY16817" fmla="*/ 1216541 h 2191719"/>
              <a:gd name="connsiteX16818" fmla="*/ 1935492 w 2046803"/>
              <a:gd name="connsiteY16818" fmla="*/ 1216865 h 2191719"/>
              <a:gd name="connsiteX16819" fmla="*/ 1935492 w 2046803"/>
              <a:gd name="connsiteY16819" fmla="*/ 1217154 h 2191719"/>
              <a:gd name="connsiteX16820" fmla="*/ 1935924 w 2046803"/>
              <a:gd name="connsiteY16820" fmla="*/ 1217478 h 2191719"/>
              <a:gd name="connsiteX16821" fmla="*/ 1935924 w 2046803"/>
              <a:gd name="connsiteY16821" fmla="*/ 1218127 h 2191719"/>
              <a:gd name="connsiteX16822" fmla="*/ 1936321 w 2046803"/>
              <a:gd name="connsiteY16822" fmla="*/ 1218451 h 2191719"/>
              <a:gd name="connsiteX16823" fmla="*/ 1936501 w 2046803"/>
              <a:gd name="connsiteY16823" fmla="*/ 1220541 h 2191719"/>
              <a:gd name="connsiteX16824" fmla="*/ 1936934 w 2046803"/>
              <a:gd name="connsiteY16824" fmla="*/ 1220830 h 2191719"/>
              <a:gd name="connsiteX16825" fmla="*/ 1936970 w 2046803"/>
              <a:gd name="connsiteY16825" fmla="*/ 1222740 h 2191719"/>
              <a:gd name="connsiteX16826" fmla="*/ 1937295 w 2046803"/>
              <a:gd name="connsiteY16826" fmla="*/ 1223064 h 2191719"/>
              <a:gd name="connsiteX16827" fmla="*/ 1937403 w 2046803"/>
              <a:gd name="connsiteY16827" fmla="*/ 1224290 h 2191719"/>
              <a:gd name="connsiteX16828" fmla="*/ 1937078 w 2046803"/>
              <a:gd name="connsiteY16828" fmla="*/ 1224614 h 2191719"/>
              <a:gd name="connsiteX16829" fmla="*/ 1937078 w 2046803"/>
              <a:gd name="connsiteY16829" fmla="*/ 1225263 h 2191719"/>
              <a:gd name="connsiteX16830" fmla="*/ 1936682 w 2046803"/>
              <a:gd name="connsiteY16830" fmla="*/ 1225587 h 2191719"/>
              <a:gd name="connsiteX16831" fmla="*/ 1936682 w 2046803"/>
              <a:gd name="connsiteY16831" fmla="*/ 1225875 h 2191719"/>
              <a:gd name="connsiteX16832" fmla="*/ 1936177 w 2046803"/>
              <a:gd name="connsiteY16832" fmla="*/ 1226308 h 2191719"/>
              <a:gd name="connsiteX16833" fmla="*/ 1934662 w 2046803"/>
              <a:gd name="connsiteY16833" fmla="*/ 1226416 h 2191719"/>
              <a:gd name="connsiteX16834" fmla="*/ 1934446 w 2046803"/>
              <a:gd name="connsiteY16834" fmla="*/ 1226596 h 2191719"/>
              <a:gd name="connsiteX16835" fmla="*/ 1934879 w 2046803"/>
              <a:gd name="connsiteY16835" fmla="*/ 1226921 h 2191719"/>
              <a:gd name="connsiteX16836" fmla="*/ 1934879 w 2046803"/>
              <a:gd name="connsiteY16836" fmla="*/ 1227461 h 2191719"/>
              <a:gd name="connsiteX16837" fmla="*/ 1934590 w 2046803"/>
              <a:gd name="connsiteY16837" fmla="*/ 1227858 h 2191719"/>
              <a:gd name="connsiteX16838" fmla="*/ 1934590 w 2046803"/>
              <a:gd name="connsiteY16838" fmla="*/ 1228182 h 2191719"/>
              <a:gd name="connsiteX16839" fmla="*/ 1934158 w 2046803"/>
              <a:gd name="connsiteY16839" fmla="*/ 1228506 h 2191719"/>
              <a:gd name="connsiteX16840" fmla="*/ 1934266 w 2046803"/>
              <a:gd name="connsiteY16840" fmla="*/ 1228831 h 2191719"/>
              <a:gd name="connsiteX16841" fmla="*/ 1933869 w 2046803"/>
              <a:gd name="connsiteY16841" fmla="*/ 1229155 h 2191719"/>
              <a:gd name="connsiteX16842" fmla="*/ 1933869 w 2046803"/>
              <a:gd name="connsiteY16842" fmla="*/ 1229479 h 2191719"/>
              <a:gd name="connsiteX16843" fmla="*/ 1933545 w 2046803"/>
              <a:gd name="connsiteY16843" fmla="*/ 1229804 h 2191719"/>
              <a:gd name="connsiteX16844" fmla="*/ 1933545 w 2046803"/>
              <a:gd name="connsiteY16844" fmla="*/ 1230380 h 2191719"/>
              <a:gd name="connsiteX16845" fmla="*/ 1933220 w 2046803"/>
              <a:gd name="connsiteY16845" fmla="*/ 1230705 h 2191719"/>
              <a:gd name="connsiteX16846" fmla="*/ 1933220 w 2046803"/>
              <a:gd name="connsiteY16846" fmla="*/ 1231354 h 2191719"/>
              <a:gd name="connsiteX16847" fmla="*/ 1932787 w 2046803"/>
              <a:gd name="connsiteY16847" fmla="*/ 1231678 h 2191719"/>
              <a:gd name="connsiteX16848" fmla="*/ 1932896 w 2046803"/>
              <a:gd name="connsiteY16848" fmla="*/ 1231966 h 2191719"/>
              <a:gd name="connsiteX16849" fmla="*/ 1932463 w 2046803"/>
              <a:gd name="connsiteY16849" fmla="*/ 1232291 h 2191719"/>
              <a:gd name="connsiteX16850" fmla="*/ 1932463 w 2046803"/>
              <a:gd name="connsiteY16850" fmla="*/ 1232939 h 2191719"/>
              <a:gd name="connsiteX16851" fmla="*/ 1931814 w 2046803"/>
              <a:gd name="connsiteY16851" fmla="*/ 1233660 h 2191719"/>
              <a:gd name="connsiteX16852" fmla="*/ 1931814 w 2046803"/>
              <a:gd name="connsiteY16852" fmla="*/ 1234273 h 2191719"/>
              <a:gd name="connsiteX16853" fmla="*/ 1931417 w 2046803"/>
              <a:gd name="connsiteY16853" fmla="*/ 1234597 h 2191719"/>
              <a:gd name="connsiteX16854" fmla="*/ 1931489 w 2046803"/>
              <a:gd name="connsiteY16854" fmla="*/ 1235462 h 2191719"/>
              <a:gd name="connsiteX16855" fmla="*/ 1931093 w 2046803"/>
              <a:gd name="connsiteY16855" fmla="*/ 1235895 h 2191719"/>
              <a:gd name="connsiteX16856" fmla="*/ 1931165 w 2046803"/>
              <a:gd name="connsiteY16856" fmla="*/ 1236796 h 2191719"/>
              <a:gd name="connsiteX16857" fmla="*/ 1930768 w 2046803"/>
              <a:gd name="connsiteY16857" fmla="*/ 1237120 h 2191719"/>
              <a:gd name="connsiteX16858" fmla="*/ 1930985 w 2046803"/>
              <a:gd name="connsiteY16858" fmla="*/ 1239859 h 2191719"/>
              <a:gd name="connsiteX16859" fmla="*/ 1930588 w 2046803"/>
              <a:gd name="connsiteY16859" fmla="*/ 1240183 h 2191719"/>
              <a:gd name="connsiteX16860" fmla="*/ 1930660 w 2046803"/>
              <a:gd name="connsiteY16860" fmla="*/ 1241769 h 2191719"/>
              <a:gd name="connsiteX16861" fmla="*/ 1930335 w 2046803"/>
              <a:gd name="connsiteY16861" fmla="*/ 1242166 h 2191719"/>
              <a:gd name="connsiteX16862" fmla="*/ 1930552 w 2046803"/>
              <a:gd name="connsiteY16862" fmla="*/ 1248040 h 2191719"/>
              <a:gd name="connsiteX16863" fmla="*/ 1930227 w 2046803"/>
              <a:gd name="connsiteY16863" fmla="*/ 1248365 h 2191719"/>
              <a:gd name="connsiteX16864" fmla="*/ 1930335 w 2046803"/>
              <a:gd name="connsiteY16864" fmla="*/ 1250563 h 2191719"/>
              <a:gd name="connsiteX16865" fmla="*/ 1930768 w 2046803"/>
              <a:gd name="connsiteY16865" fmla="*/ 1250887 h 2191719"/>
              <a:gd name="connsiteX16866" fmla="*/ 1930840 w 2046803"/>
              <a:gd name="connsiteY16866" fmla="*/ 1252365 h 2191719"/>
              <a:gd name="connsiteX16867" fmla="*/ 1931309 w 2046803"/>
              <a:gd name="connsiteY16867" fmla="*/ 1252689 h 2191719"/>
              <a:gd name="connsiteX16868" fmla="*/ 1931309 w 2046803"/>
              <a:gd name="connsiteY16868" fmla="*/ 1252978 h 2191719"/>
              <a:gd name="connsiteX16869" fmla="*/ 1931489 w 2046803"/>
              <a:gd name="connsiteY16869" fmla="*/ 1255284 h 2191719"/>
              <a:gd name="connsiteX16870" fmla="*/ 1931093 w 2046803"/>
              <a:gd name="connsiteY16870" fmla="*/ 1255573 h 2191719"/>
              <a:gd name="connsiteX16871" fmla="*/ 1931165 w 2046803"/>
              <a:gd name="connsiteY16871" fmla="*/ 1256546 h 2191719"/>
              <a:gd name="connsiteX16872" fmla="*/ 1930768 w 2046803"/>
              <a:gd name="connsiteY16872" fmla="*/ 1256870 h 2191719"/>
              <a:gd name="connsiteX16873" fmla="*/ 1930840 w 2046803"/>
              <a:gd name="connsiteY16873" fmla="*/ 1257483 h 2191719"/>
              <a:gd name="connsiteX16874" fmla="*/ 1930444 w 2046803"/>
              <a:gd name="connsiteY16874" fmla="*/ 1257807 h 2191719"/>
              <a:gd name="connsiteX16875" fmla="*/ 1930444 w 2046803"/>
              <a:gd name="connsiteY16875" fmla="*/ 1258456 h 2191719"/>
              <a:gd name="connsiteX16876" fmla="*/ 1929722 w 2046803"/>
              <a:gd name="connsiteY16876" fmla="*/ 1259069 h 2191719"/>
              <a:gd name="connsiteX16877" fmla="*/ 1929867 w 2046803"/>
              <a:gd name="connsiteY16877" fmla="*/ 1259393 h 2191719"/>
              <a:gd name="connsiteX16878" fmla="*/ 1929398 w 2046803"/>
              <a:gd name="connsiteY16878" fmla="*/ 1259681 h 2191719"/>
              <a:gd name="connsiteX16879" fmla="*/ 1929398 w 2046803"/>
              <a:gd name="connsiteY16879" fmla="*/ 1260006 h 2191719"/>
              <a:gd name="connsiteX16880" fmla="*/ 1929110 w 2046803"/>
              <a:gd name="connsiteY16880" fmla="*/ 1260438 h 2191719"/>
              <a:gd name="connsiteX16881" fmla="*/ 1929110 w 2046803"/>
              <a:gd name="connsiteY16881" fmla="*/ 1260654 h 2191719"/>
              <a:gd name="connsiteX16882" fmla="*/ 1928785 w 2046803"/>
              <a:gd name="connsiteY16882" fmla="*/ 1261087 h 2191719"/>
              <a:gd name="connsiteX16883" fmla="*/ 1928785 w 2046803"/>
              <a:gd name="connsiteY16883" fmla="*/ 1261555 h 2191719"/>
              <a:gd name="connsiteX16884" fmla="*/ 1928352 w 2046803"/>
              <a:gd name="connsiteY16884" fmla="*/ 1261988 h 2191719"/>
              <a:gd name="connsiteX16885" fmla="*/ 1928460 w 2046803"/>
              <a:gd name="connsiteY16885" fmla="*/ 1262637 h 2191719"/>
              <a:gd name="connsiteX16886" fmla="*/ 1928028 w 2046803"/>
              <a:gd name="connsiteY16886" fmla="*/ 1262961 h 2191719"/>
              <a:gd name="connsiteX16887" fmla="*/ 1928028 w 2046803"/>
              <a:gd name="connsiteY16887" fmla="*/ 1263610 h 2191719"/>
              <a:gd name="connsiteX16888" fmla="*/ 1927703 w 2046803"/>
              <a:gd name="connsiteY16888" fmla="*/ 1263898 h 2191719"/>
              <a:gd name="connsiteX16889" fmla="*/ 1927703 w 2046803"/>
              <a:gd name="connsiteY16889" fmla="*/ 1264547 h 2191719"/>
              <a:gd name="connsiteX16890" fmla="*/ 1927379 w 2046803"/>
              <a:gd name="connsiteY16890" fmla="*/ 1264871 h 2191719"/>
              <a:gd name="connsiteX16891" fmla="*/ 1927379 w 2046803"/>
              <a:gd name="connsiteY16891" fmla="*/ 1265484 h 2191719"/>
              <a:gd name="connsiteX16892" fmla="*/ 1927090 w 2046803"/>
              <a:gd name="connsiteY16892" fmla="*/ 1265808 h 2191719"/>
              <a:gd name="connsiteX16893" fmla="*/ 1927090 w 2046803"/>
              <a:gd name="connsiteY16893" fmla="*/ 1266096 h 2191719"/>
              <a:gd name="connsiteX16894" fmla="*/ 1926658 w 2046803"/>
              <a:gd name="connsiteY16894" fmla="*/ 1266421 h 2191719"/>
              <a:gd name="connsiteX16895" fmla="*/ 1926766 w 2046803"/>
              <a:gd name="connsiteY16895" fmla="*/ 1267069 h 2191719"/>
              <a:gd name="connsiteX16896" fmla="*/ 1926333 w 2046803"/>
              <a:gd name="connsiteY16896" fmla="*/ 1267394 h 2191719"/>
              <a:gd name="connsiteX16897" fmla="*/ 1926333 w 2046803"/>
              <a:gd name="connsiteY16897" fmla="*/ 1268007 h 2191719"/>
              <a:gd name="connsiteX16898" fmla="*/ 1925972 w 2046803"/>
              <a:gd name="connsiteY16898" fmla="*/ 1268331 h 2191719"/>
              <a:gd name="connsiteX16899" fmla="*/ 1925972 w 2046803"/>
              <a:gd name="connsiteY16899" fmla="*/ 1268655 h 2191719"/>
              <a:gd name="connsiteX16900" fmla="*/ 1925684 w 2046803"/>
              <a:gd name="connsiteY16900" fmla="*/ 1268980 h 2191719"/>
              <a:gd name="connsiteX16901" fmla="*/ 1925684 w 2046803"/>
              <a:gd name="connsiteY16901" fmla="*/ 1269592 h 2191719"/>
              <a:gd name="connsiteX16902" fmla="*/ 1925396 w 2046803"/>
              <a:gd name="connsiteY16902" fmla="*/ 1270025 h 2191719"/>
              <a:gd name="connsiteX16903" fmla="*/ 1925396 w 2046803"/>
              <a:gd name="connsiteY16903" fmla="*/ 1270529 h 2191719"/>
              <a:gd name="connsiteX16904" fmla="*/ 1924963 w 2046803"/>
              <a:gd name="connsiteY16904" fmla="*/ 1270962 h 2191719"/>
              <a:gd name="connsiteX16905" fmla="*/ 1925071 w 2046803"/>
              <a:gd name="connsiteY16905" fmla="*/ 1271611 h 2191719"/>
              <a:gd name="connsiteX16906" fmla="*/ 1924674 w 2046803"/>
              <a:gd name="connsiteY16906" fmla="*/ 1271899 h 2191719"/>
              <a:gd name="connsiteX16907" fmla="*/ 1924674 w 2046803"/>
              <a:gd name="connsiteY16907" fmla="*/ 1272512 h 2191719"/>
              <a:gd name="connsiteX16908" fmla="*/ 1924350 w 2046803"/>
              <a:gd name="connsiteY16908" fmla="*/ 1272836 h 2191719"/>
              <a:gd name="connsiteX16909" fmla="*/ 1924350 w 2046803"/>
              <a:gd name="connsiteY16909" fmla="*/ 1273485 h 2191719"/>
              <a:gd name="connsiteX16910" fmla="*/ 1924025 w 2046803"/>
              <a:gd name="connsiteY16910" fmla="*/ 1273809 h 2191719"/>
              <a:gd name="connsiteX16911" fmla="*/ 1924025 w 2046803"/>
              <a:gd name="connsiteY16911" fmla="*/ 1274133 h 2191719"/>
              <a:gd name="connsiteX16912" fmla="*/ 1923701 w 2046803"/>
              <a:gd name="connsiteY16912" fmla="*/ 1274422 h 2191719"/>
              <a:gd name="connsiteX16913" fmla="*/ 1923701 w 2046803"/>
              <a:gd name="connsiteY16913" fmla="*/ 1275395 h 2191719"/>
              <a:gd name="connsiteX16914" fmla="*/ 1923376 w 2046803"/>
              <a:gd name="connsiteY16914" fmla="*/ 1275683 h 2191719"/>
              <a:gd name="connsiteX16915" fmla="*/ 1923376 w 2046803"/>
              <a:gd name="connsiteY16915" fmla="*/ 1276620 h 2191719"/>
              <a:gd name="connsiteX16916" fmla="*/ 1922944 w 2046803"/>
              <a:gd name="connsiteY16916" fmla="*/ 1276945 h 2191719"/>
              <a:gd name="connsiteX16917" fmla="*/ 1923088 w 2046803"/>
              <a:gd name="connsiteY16917" fmla="*/ 1277593 h 2191719"/>
              <a:gd name="connsiteX16918" fmla="*/ 1922655 w 2046803"/>
              <a:gd name="connsiteY16918" fmla="*/ 1277918 h 2191719"/>
              <a:gd name="connsiteX16919" fmla="*/ 1922763 w 2046803"/>
              <a:gd name="connsiteY16919" fmla="*/ 1279467 h 2191719"/>
              <a:gd name="connsiteX16920" fmla="*/ 1922475 w 2046803"/>
              <a:gd name="connsiteY16920" fmla="*/ 1279792 h 2191719"/>
              <a:gd name="connsiteX16921" fmla="*/ 1922475 w 2046803"/>
              <a:gd name="connsiteY16921" fmla="*/ 1281377 h 2191719"/>
              <a:gd name="connsiteX16922" fmla="*/ 1922114 w 2046803"/>
              <a:gd name="connsiteY16922" fmla="*/ 1281702 h 2191719"/>
              <a:gd name="connsiteX16923" fmla="*/ 1922114 w 2046803"/>
              <a:gd name="connsiteY16923" fmla="*/ 1282315 h 2191719"/>
              <a:gd name="connsiteX16924" fmla="*/ 1921790 w 2046803"/>
              <a:gd name="connsiteY16924" fmla="*/ 1282603 h 2191719"/>
              <a:gd name="connsiteX16925" fmla="*/ 1921790 w 2046803"/>
              <a:gd name="connsiteY16925" fmla="*/ 1283252 h 2191719"/>
              <a:gd name="connsiteX16926" fmla="*/ 1921465 w 2046803"/>
              <a:gd name="connsiteY16926" fmla="*/ 1283576 h 2191719"/>
              <a:gd name="connsiteX16927" fmla="*/ 1921465 w 2046803"/>
              <a:gd name="connsiteY16927" fmla="*/ 1284225 h 2191719"/>
              <a:gd name="connsiteX16928" fmla="*/ 1921069 w 2046803"/>
              <a:gd name="connsiteY16928" fmla="*/ 1284549 h 2191719"/>
              <a:gd name="connsiteX16929" fmla="*/ 1921069 w 2046803"/>
              <a:gd name="connsiteY16929" fmla="*/ 1284837 h 2191719"/>
              <a:gd name="connsiteX16930" fmla="*/ 1920744 w 2046803"/>
              <a:gd name="connsiteY16930" fmla="*/ 1285162 h 2191719"/>
              <a:gd name="connsiteX16931" fmla="*/ 1920744 w 2046803"/>
              <a:gd name="connsiteY16931" fmla="*/ 1285450 h 2191719"/>
              <a:gd name="connsiteX16932" fmla="*/ 1920420 w 2046803"/>
              <a:gd name="connsiteY16932" fmla="*/ 1285883 h 2191719"/>
              <a:gd name="connsiteX16933" fmla="*/ 1920420 w 2046803"/>
              <a:gd name="connsiteY16933" fmla="*/ 1286099 h 2191719"/>
              <a:gd name="connsiteX16934" fmla="*/ 1920167 w 2046803"/>
              <a:gd name="connsiteY16934" fmla="*/ 1286315 h 2191719"/>
              <a:gd name="connsiteX16935" fmla="*/ 1919518 w 2046803"/>
              <a:gd name="connsiteY16935" fmla="*/ 1286315 h 2191719"/>
              <a:gd name="connsiteX16936" fmla="*/ 1919266 w 2046803"/>
              <a:gd name="connsiteY16936" fmla="*/ 1286531 h 2191719"/>
              <a:gd name="connsiteX16937" fmla="*/ 1919266 w 2046803"/>
              <a:gd name="connsiteY16937" fmla="*/ 1287144 h 2191719"/>
              <a:gd name="connsiteX16938" fmla="*/ 1917679 w 2046803"/>
              <a:gd name="connsiteY16938" fmla="*/ 1288622 h 2191719"/>
              <a:gd name="connsiteX16939" fmla="*/ 1917246 w 2046803"/>
              <a:gd name="connsiteY16939" fmla="*/ 1288622 h 2191719"/>
              <a:gd name="connsiteX16940" fmla="*/ 1917030 w 2046803"/>
              <a:gd name="connsiteY16940" fmla="*/ 1288838 h 2191719"/>
              <a:gd name="connsiteX16941" fmla="*/ 1917030 w 2046803"/>
              <a:gd name="connsiteY16941" fmla="*/ 1289126 h 2191719"/>
              <a:gd name="connsiteX16942" fmla="*/ 1916020 w 2046803"/>
              <a:gd name="connsiteY16942" fmla="*/ 1290099 h 2191719"/>
              <a:gd name="connsiteX16943" fmla="*/ 1916020 w 2046803"/>
              <a:gd name="connsiteY16943" fmla="*/ 1290388 h 2191719"/>
              <a:gd name="connsiteX16944" fmla="*/ 1915588 w 2046803"/>
              <a:gd name="connsiteY16944" fmla="*/ 1290820 h 2191719"/>
              <a:gd name="connsiteX16945" fmla="*/ 1915696 w 2046803"/>
              <a:gd name="connsiteY16945" fmla="*/ 1291036 h 2191719"/>
              <a:gd name="connsiteX16946" fmla="*/ 1914939 w 2046803"/>
              <a:gd name="connsiteY16946" fmla="*/ 1291649 h 2191719"/>
              <a:gd name="connsiteX16947" fmla="*/ 1914939 w 2046803"/>
              <a:gd name="connsiteY16947" fmla="*/ 1292081 h 2191719"/>
              <a:gd name="connsiteX16948" fmla="*/ 1914614 w 2046803"/>
              <a:gd name="connsiteY16948" fmla="*/ 1292406 h 2191719"/>
              <a:gd name="connsiteX16949" fmla="*/ 1914614 w 2046803"/>
              <a:gd name="connsiteY16949" fmla="*/ 1292730 h 2191719"/>
              <a:gd name="connsiteX16950" fmla="*/ 1913857 w 2046803"/>
              <a:gd name="connsiteY16950" fmla="*/ 1293343 h 2191719"/>
              <a:gd name="connsiteX16951" fmla="*/ 1913857 w 2046803"/>
              <a:gd name="connsiteY16951" fmla="*/ 1293631 h 2191719"/>
              <a:gd name="connsiteX16952" fmla="*/ 1913460 w 2046803"/>
              <a:gd name="connsiteY16952" fmla="*/ 1293956 h 2191719"/>
              <a:gd name="connsiteX16953" fmla="*/ 1913532 w 2046803"/>
              <a:gd name="connsiteY16953" fmla="*/ 1294604 h 2191719"/>
              <a:gd name="connsiteX16954" fmla="*/ 1913136 w 2046803"/>
              <a:gd name="connsiteY16954" fmla="*/ 1294929 h 2191719"/>
              <a:gd name="connsiteX16955" fmla="*/ 1913136 w 2046803"/>
              <a:gd name="connsiteY16955" fmla="*/ 1295253 h 2191719"/>
              <a:gd name="connsiteX16956" fmla="*/ 1912811 w 2046803"/>
              <a:gd name="connsiteY16956" fmla="*/ 1295541 h 2191719"/>
              <a:gd name="connsiteX16957" fmla="*/ 1912811 w 2046803"/>
              <a:gd name="connsiteY16957" fmla="*/ 1295866 h 2191719"/>
              <a:gd name="connsiteX16958" fmla="*/ 1912415 w 2046803"/>
              <a:gd name="connsiteY16958" fmla="*/ 1296190 h 2191719"/>
              <a:gd name="connsiteX16959" fmla="*/ 1912523 w 2046803"/>
              <a:gd name="connsiteY16959" fmla="*/ 1296839 h 2191719"/>
              <a:gd name="connsiteX16960" fmla="*/ 1912090 w 2046803"/>
              <a:gd name="connsiteY16960" fmla="*/ 1297127 h 2191719"/>
              <a:gd name="connsiteX16961" fmla="*/ 1912198 w 2046803"/>
              <a:gd name="connsiteY16961" fmla="*/ 1297740 h 2191719"/>
              <a:gd name="connsiteX16962" fmla="*/ 1911802 w 2046803"/>
              <a:gd name="connsiteY16962" fmla="*/ 1298172 h 2191719"/>
              <a:gd name="connsiteX16963" fmla="*/ 1911802 w 2046803"/>
              <a:gd name="connsiteY16963" fmla="*/ 1298389 h 2191719"/>
              <a:gd name="connsiteX16964" fmla="*/ 1911477 w 2046803"/>
              <a:gd name="connsiteY16964" fmla="*/ 1298821 h 2191719"/>
              <a:gd name="connsiteX16965" fmla="*/ 1911549 w 2046803"/>
              <a:gd name="connsiteY16965" fmla="*/ 1300695 h 2191719"/>
              <a:gd name="connsiteX16966" fmla="*/ 1911153 w 2046803"/>
              <a:gd name="connsiteY16966" fmla="*/ 1301019 h 2191719"/>
              <a:gd name="connsiteX16967" fmla="*/ 1911225 w 2046803"/>
              <a:gd name="connsiteY16967" fmla="*/ 1302785 h 2191719"/>
              <a:gd name="connsiteX16968" fmla="*/ 1910828 w 2046803"/>
              <a:gd name="connsiteY16968" fmla="*/ 1303110 h 2191719"/>
              <a:gd name="connsiteX16969" fmla="*/ 1911008 w 2046803"/>
              <a:gd name="connsiteY16969" fmla="*/ 1306570 h 2191719"/>
              <a:gd name="connsiteX16970" fmla="*/ 1910720 w 2046803"/>
              <a:gd name="connsiteY16970" fmla="*/ 1306894 h 2191719"/>
              <a:gd name="connsiteX16971" fmla="*/ 1911153 w 2046803"/>
              <a:gd name="connsiteY16971" fmla="*/ 1315291 h 2191719"/>
              <a:gd name="connsiteX16972" fmla="*/ 1910720 w 2046803"/>
              <a:gd name="connsiteY16972" fmla="*/ 1315724 h 2191719"/>
              <a:gd name="connsiteX16973" fmla="*/ 1910900 w 2046803"/>
              <a:gd name="connsiteY16973" fmla="*/ 1319688 h 2191719"/>
              <a:gd name="connsiteX16974" fmla="*/ 1910576 w 2046803"/>
              <a:gd name="connsiteY16974" fmla="*/ 1320013 h 2191719"/>
              <a:gd name="connsiteX16975" fmla="*/ 1910576 w 2046803"/>
              <a:gd name="connsiteY16975" fmla="*/ 1320914 h 2191719"/>
              <a:gd name="connsiteX16976" fmla="*/ 1910251 w 2046803"/>
              <a:gd name="connsiteY16976" fmla="*/ 1321274 h 2191719"/>
              <a:gd name="connsiteX16977" fmla="*/ 1910504 w 2046803"/>
              <a:gd name="connsiteY16977" fmla="*/ 1325995 h 2191719"/>
              <a:gd name="connsiteX16978" fmla="*/ 1910071 w 2046803"/>
              <a:gd name="connsiteY16978" fmla="*/ 1326320 h 2191719"/>
              <a:gd name="connsiteX16979" fmla="*/ 1910251 w 2046803"/>
              <a:gd name="connsiteY16979" fmla="*/ 1329960 h 2191719"/>
              <a:gd name="connsiteX16980" fmla="*/ 1910720 w 2046803"/>
              <a:gd name="connsiteY16980" fmla="*/ 1330284 h 2191719"/>
              <a:gd name="connsiteX16981" fmla="*/ 1910720 w 2046803"/>
              <a:gd name="connsiteY16981" fmla="*/ 1330933 h 2191719"/>
              <a:gd name="connsiteX16982" fmla="*/ 1910395 w 2046803"/>
              <a:gd name="connsiteY16982" fmla="*/ 1331221 h 2191719"/>
              <a:gd name="connsiteX16983" fmla="*/ 1910576 w 2046803"/>
              <a:gd name="connsiteY16983" fmla="*/ 1335618 h 2191719"/>
              <a:gd name="connsiteX16984" fmla="*/ 1910179 w 2046803"/>
              <a:gd name="connsiteY16984" fmla="*/ 1335943 h 2191719"/>
              <a:gd name="connsiteX16985" fmla="*/ 1910251 w 2046803"/>
              <a:gd name="connsiteY16985" fmla="*/ 1336591 h 2191719"/>
              <a:gd name="connsiteX16986" fmla="*/ 1909854 w 2046803"/>
              <a:gd name="connsiteY16986" fmla="*/ 1336916 h 2191719"/>
              <a:gd name="connsiteX16987" fmla="*/ 1909854 w 2046803"/>
              <a:gd name="connsiteY16987" fmla="*/ 1337528 h 2191719"/>
              <a:gd name="connsiteX16988" fmla="*/ 1909097 w 2046803"/>
              <a:gd name="connsiteY16988" fmla="*/ 1338141 h 2191719"/>
              <a:gd name="connsiteX16989" fmla="*/ 1909241 w 2046803"/>
              <a:gd name="connsiteY16989" fmla="*/ 1338501 h 2191719"/>
              <a:gd name="connsiteX16990" fmla="*/ 1908773 w 2046803"/>
              <a:gd name="connsiteY16990" fmla="*/ 1338826 h 2191719"/>
              <a:gd name="connsiteX16991" fmla="*/ 1908773 w 2046803"/>
              <a:gd name="connsiteY16991" fmla="*/ 1339438 h 2191719"/>
              <a:gd name="connsiteX16992" fmla="*/ 1908520 w 2046803"/>
              <a:gd name="connsiteY16992" fmla="*/ 1339727 h 2191719"/>
              <a:gd name="connsiteX16993" fmla="*/ 1908520 w 2046803"/>
              <a:gd name="connsiteY16993" fmla="*/ 1340700 h 2191719"/>
              <a:gd name="connsiteX16994" fmla="*/ 1908196 w 2046803"/>
              <a:gd name="connsiteY16994" fmla="*/ 1341024 h 2191719"/>
              <a:gd name="connsiteX16995" fmla="*/ 1908196 w 2046803"/>
              <a:gd name="connsiteY16995" fmla="*/ 1342250 h 2191719"/>
              <a:gd name="connsiteX16996" fmla="*/ 1907871 w 2046803"/>
              <a:gd name="connsiteY16996" fmla="*/ 1342574 h 2191719"/>
              <a:gd name="connsiteX16997" fmla="*/ 1907871 w 2046803"/>
              <a:gd name="connsiteY16997" fmla="*/ 1343223 h 2191719"/>
              <a:gd name="connsiteX16998" fmla="*/ 1907547 w 2046803"/>
              <a:gd name="connsiteY16998" fmla="*/ 1343547 h 2191719"/>
              <a:gd name="connsiteX16999" fmla="*/ 1907547 w 2046803"/>
              <a:gd name="connsiteY16999" fmla="*/ 1344160 h 2191719"/>
              <a:gd name="connsiteX17000" fmla="*/ 1907222 w 2046803"/>
              <a:gd name="connsiteY17000" fmla="*/ 1344592 h 2191719"/>
              <a:gd name="connsiteX17001" fmla="*/ 1907222 w 2046803"/>
              <a:gd name="connsiteY17001" fmla="*/ 1345421 h 2191719"/>
              <a:gd name="connsiteX17002" fmla="*/ 1906790 w 2046803"/>
              <a:gd name="connsiteY17002" fmla="*/ 1345854 h 2191719"/>
              <a:gd name="connsiteX17003" fmla="*/ 1906898 w 2046803"/>
              <a:gd name="connsiteY17003" fmla="*/ 1346142 h 2191719"/>
              <a:gd name="connsiteX17004" fmla="*/ 1907222 w 2046803"/>
              <a:gd name="connsiteY17004" fmla="*/ 1346358 h 2191719"/>
              <a:gd name="connsiteX17005" fmla="*/ 1907294 w 2046803"/>
              <a:gd name="connsiteY17005" fmla="*/ 1346683 h 2191719"/>
              <a:gd name="connsiteX17006" fmla="*/ 1906898 w 2046803"/>
              <a:gd name="connsiteY17006" fmla="*/ 1347007 h 2191719"/>
              <a:gd name="connsiteX17007" fmla="*/ 1907006 w 2046803"/>
              <a:gd name="connsiteY17007" fmla="*/ 1348557 h 2191719"/>
              <a:gd name="connsiteX17008" fmla="*/ 1906573 w 2046803"/>
              <a:gd name="connsiteY17008" fmla="*/ 1348881 h 2191719"/>
              <a:gd name="connsiteX17009" fmla="*/ 1906681 w 2046803"/>
              <a:gd name="connsiteY17009" fmla="*/ 1349854 h 2191719"/>
              <a:gd name="connsiteX17010" fmla="*/ 1906285 w 2046803"/>
              <a:gd name="connsiteY17010" fmla="*/ 1350178 h 2191719"/>
              <a:gd name="connsiteX17011" fmla="*/ 1906357 w 2046803"/>
              <a:gd name="connsiteY17011" fmla="*/ 1351404 h 2191719"/>
              <a:gd name="connsiteX17012" fmla="*/ 1905960 w 2046803"/>
              <a:gd name="connsiteY17012" fmla="*/ 1351836 h 2191719"/>
              <a:gd name="connsiteX17013" fmla="*/ 1906032 w 2046803"/>
              <a:gd name="connsiteY17013" fmla="*/ 1353927 h 2191719"/>
              <a:gd name="connsiteX17014" fmla="*/ 1905708 w 2046803"/>
              <a:gd name="connsiteY17014" fmla="*/ 1354251 h 2191719"/>
              <a:gd name="connsiteX17015" fmla="*/ 1905708 w 2046803"/>
              <a:gd name="connsiteY17015" fmla="*/ 1355188 h 2191719"/>
              <a:gd name="connsiteX17016" fmla="*/ 1905383 w 2046803"/>
              <a:gd name="connsiteY17016" fmla="*/ 1355512 h 2191719"/>
              <a:gd name="connsiteX17017" fmla="*/ 1905383 w 2046803"/>
              <a:gd name="connsiteY17017" fmla="*/ 1356738 h 2191719"/>
              <a:gd name="connsiteX17018" fmla="*/ 1905059 w 2046803"/>
              <a:gd name="connsiteY17018" fmla="*/ 1357062 h 2191719"/>
              <a:gd name="connsiteX17019" fmla="*/ 1905059 w 2046803"/>
              <a:gd name="connsiteY17019" fmla="*/ 1358035 h 2191719"/>
              <a:gd name="connsiteX17020" fmla="*/ 1904734 w 2046803"/>
              <a:gd name="connsiteY17020" fmla="*/ 1358360 h 2191719"/>
              <a:gd name="connsiteX17021" fmla="*/ 1904734 w 2046803"/>
              <a:gd name="connsiteY17021" fmla="*/ 1359261 h 2191719"/>
              <a:gd name="connsiteX17022" fmla="*/ 1904446 w 2046803"/>
              <a:gd name="connsiteY17022" fmla="*/ 1359585 h 2191719"/>
              <a:gd name="connsiteX17023" fmla="*/ 1904446 w 2046803"/>
              <a:gd name="connsiteY17023" fmla="*/ 1360846 h 2191719"/>
              <a:gd name="connsiteX17024" fmla="*/ 1904121 w 2046803"/>
              <a:gd name="connsiteY17024" fmla="*/ 1361279 h 2191719"/>
              <a:gd name="connsiteX17025" fmla="*/ 1904338 w 2046803"/>
              <a:gd name="connsiteY17025" fmla="*/ 1365243 h 2191719"/>
              <a:gd name="connsiteX17026" fmla="*/ 1903941 w 2046803"/>
              <a:gd name="connsiteY17026" fmla="*/ 1365568 h 2191719"/>
              <a:gd name="connsiteX17027" fmla="*/ 1904013 w 2046803"/>
              <a:gd name="connsiteY17027" fmla="*/ 1366865 h 2191719"/>
              <a:gd name="connsiteX17028" fmla="*/ 1903616 w 2046803"/>
              <a:gd name="connsiteY17028" fmla="*/ 1367117 h 2191719"/>
              <a:gd name="connsiteX17029" fmla="*/ 1903833 w 2046803"/>
              <a:gd name="connsiteY17029" fmla="*/ 1369676 h 2191719"/>
              <a:gd name="connsiteX17030" fmla="*/ 1903436 w 2046803"/>
              <a:gd name="connsiteY17030" fmla="*/ 1369965 h 2191719"/>
              <a:gd name="connsiteX17031" fmla="*/ 1903436 w 2046803"/>
              <a:gd name="connsiteY17031" fmla="*/ 1371262 h 2191719"/>
              <a:gd name="connsiteX17032" fmla="*/ 1903112 w 2046803"/>
              <a:gd name="connsiteY17032" fmla="*/ 1371550 h 2191719"/>
              <a:gd name="connsiteX17033" fmla="*/ 1903112 w 2046803"/>
              <a:gd name="connsiteY17033" fmla="*/ 1371875 h 2191719"/>
              <a:gd name="connsiteX17034" fmla="*/ 1902354 w 2046803"/>
              <a:gd name="connsiteY17034" fmla="*/ 1372523 h 2191719"/>
              <a:gd name="connsiteX17035" fmla="*/ 1902463 w 2046803"/>
              <a:gd name="connsiteY17035" fmla="*/ 1373136 h 2191719"/>
              <a:gd name="connsiteX17036" fmla="*/ 1902246 w 2046803"/>
              <a:gd name="connsiteY17036" fmla="*/ 1373316 h 2191719"/>
              <a:gd name="connsiteX17037" fmla="*/ 1901814 w 2046803"/>
              <a:gd name="connsiteY17037" fmla="*/ 1373316 h 2191719"/>
              <a:gd name="connsiteX17038" fmla="*/ 1901597 w 2046803"/>
              <a:gd name="connsiteY17038" fmla="*/ 1373424 h 2191719"/>
              <a:gd name="connsiteX17039" fmla="*/ 1901597 w 2046803"/>
              <a:gd name="connsiteY17039" fmla="*/ 1373857 h 2191719"/>
              <a:gd name="connsiteX17040" fmla="*/ 1900768 w 2046803"/>
              <a:gd name="connsiteY17040" fmla="*/ 1374614 h 2191719"/>
              <a:gd name="connsiteX17041" fmla="*/ 1900335 w 2046803"/>
              <a:gd name="connsiteY17041" fmla="*/ 1374722 h 2191719"/>
              <a:gd name="connsiteX17042" fmla="*/ 1899578 w 2046803"/>
              <a:gd name="connsiteY17042" fmla="*/ 1375371 h 2191719"/>
              <a:gd name="connsiteX17043" fmla="*/ 1898857 w 2046803"/>
              <a:gd name="connsiteY17043" fmla="*/ 1375371 h 2191719"/>
              <a:gd name="connsiteX17044" fmla="*/ 1898424 w 2046803"/>
              <a:gd name="connsiteY17044" fmla="*/ 1375623 h 2191719"/>
              <a:gd name="connsiteX17045" fmla="*/ 1897991 w 2046803"/>
              <a:gd name="connsiteY17045" fmla="*/ 1375731 h 2191719"/>
              <a:gd name="connsiteX17046" fmla="*/ 1897667 w 2046803"/>
              <a:gd name="connsiteY17046" fmla="*/ 1376055 h 2191719"/>
              <a:gd name="connsiteX17047" fmla="*/ 1896982 w 2046803"/>
              <a:gd name="connsiteY17047" fmla="*/ 1376055 h 2191719"/>
              <a:gd name="connsiteX17048" fmla="*/ 1896225 w 2046803"/>
              <a:gd name="connsiteY17048" fmla="*/ 1376704 h 2191719"/>
              <a:gd name="connsiteX17049" fmla="*/ 1895792 w 2046803"/>
              <a:gd name="connsiteY17049" fmla="*/ 1376704 h 2191719"/>
              <a:gd name="connsiteX17050" fmla="*/ 1895467 w 2046803"/>
              <a:gd name="connsiteY17050" fmla="*/ 1377028 h 2191719"/>
              <a:gd name="connsiteX17051" fmla="*/ 1895071 w 2046803"/>
              <a:gd name="connsiteY17051" fmla="*/ 1377137 h 2191719"/>
              <a:gd name="connsiteX17052" fmla="*/ 1893917 w 2046803"/>
              <a:gd name="connsiteY17052" fmla="*/ 1378038 h 2191719"/>
              <a:gd name="connsiteX17053" fmla="*/ 1893592 w 2046803"/>
              <a:gd name="connsiteY17053" fmla="*/ 1378038 h 2191719"/>
              <a:gd name="connsiteX17054" fmla="*/ 1892835 w 2046803"/>
              <a:gd name="connsiteY17054" fmla="*/ 1378794 h 2191719"/>
              <a:gd name="connsiteX17055" fmla="*/ 1892042 w 2046803"/>
              <a:gd name="connsiteY17055" fmla="*/ 1378794 h 2191719"/>
              <a:gd name="connsiteX17056" fmla="*/ 1891681 w 2046803"/>
              <a:gd name="connsiteY17056" fmla="*/ 1379119 h 2191719"/>
              <a:gd name="connsiteX17057" fmla="*/ 1891285 w 2046803"/>
              <a:gd name="connsiteY17057" fmla="*/ 1379119 h 2191719"/>
              <a:gd name="connsiteX17058" fmla="*/ 1890563 w 2046803"/>
              <a:gd name="connsiteY17058" fmla="*/ 1379840 h 2191719"/>
              <a:gd name="connsiteX17059" fmla="*/ 1890239 w 2046803"/>
              <a:gd name="connsiteY17059" fmla="*/ 1379840 h 2191719"/>
              <a:gd name="connsiteX17060" fmla="*/ 1889806 w 2046803"/>
              <a:gd name="connsiteY17060" fmla="*/ 1380164 h 2191719"/>
              <a:gd name="connsiteX17061" fmla="*/ 1889373 w 2046803"/>
              <a:gd name="connsiteY17061" fmla="*/ 1380164 h 2191719"/>
              <a:gd name="connsiteX17062" fmla="*/ 1888688 w 2046803"/>
              <a:gd name="connsiteY17062" fmla="*/ 1380885 h 2191719"/>
              <a:gd name="connsiteX17063" fmla="*/ 1888328 w 2046803"/>
              <a:gd name="connsiteY17063" fmla="*/ 1380885 h 2191719"/>
              <a:gd name="connsiteX17064" fmla="*/ 1887931 w 2046803"/>
              <a:gd name="connsiteY17064" fmla="*/ 1381209 h 2191719"/>
              <a:gd name="connsiteX17065" fmla="*/ 1887607 w 2046803"/>
              <a:gd name="connsiteY17065" fmla="*/ 1381209 h 2191719"/>
              <a:gd name="connsiteX17066" fmla="*/ 1886849 w 2046803"/>
              <a:gd name="connsiteY17066" fmla="*/ 1381858 h 2191719"/>
              <a:gd name="connsiteX17067" fmla="*/ 1886417 w 2046803"/>
              <a:gd name="connsiteY17067" fmla="*/ 1381858 h 2191719"/>
              <a:gd name="connsiteX17068" fmla="*/ 1886092 w 2046803"/>
              <a:gd name="connsiteY17068" fmla="*/ 1382146 h 2191719"/>
              <a:gd name="connsiteX17069" fmla="*/ 1885732 w 2046803"/>
              <a:gd name="connsiteY17069" fmla="*/ 1382254 h 2191719"/>
              <a:gd name="connsiteX17070" fmla="*/ 1884974 w 2046803"/>
              <a:gd name="connsiteY17070" fmla="*/ 1382903 h 2191719"/>
              <a:gd name="connsiteX17071" fmla="*/ 1884470 w 2046803"/>
              <a:gd name="connsiteY17071" fmla="*/ 1382903 h 2191719"/>
              <a:gd name="connsiteX17072" fmla="*/ 1884109 w 2046803"/>
              <a:gd name="connsiteY17072" fmla="*/ 1383227 h 2191719"/>
              <a:gd name="connsiteX17073" fmla="*/ 1883784 w 2046803"/>
              <a:gd name="connsiteY17073" fmla="*/ 1383336 h 2191719"/>
              <a:gd name="connsiteX17074" fmla="*/ 1882306 w 2046803"/>
              <a:gd name="connsiteY17074" fmla="*/ 1384561 h 2191719"/>
              <a:gd name="connsiteX17075" fmla="*/ 1881909 w 2046803"/>
              <a:gd name="connsiteY17075" fmla="*/ 1384561 h 2191719"/>
              <a:gd name="connsiteX17076" fmla="*/ 1877691 w 2046803"/>
              <a:gd name="connsiteY17076" fmla="*/ 1388345 h 2191719"/>
              <a:gd name="connsiteX17077" fmla="*/ 1877691 w 2046803"/>
              <a:gd name="connsiteY17077" fmla="*/ 1388669 h 2191719"/>
              <a:gd name="connsiteX17078" fmla="*/ 1877258 w 2046803"/>
              <a:gd name="connsiteY17078" fmla="*/ 1388958 h 2191719"/>
              <a:gd name="connsiteX17079" fmla="*/ 1877366 w 2046803"/>
              <a:gd name="connsiteY17079" fmla="*/ 1389607 h 2191719"/>
              <a:gd name="connsiteX17080" fmla="*/ 1876969 w 2046803"/>
              <a:gd name="connsiteY17080" fmla="*/ 1389931 h 2191719"/>
              <a:gd name="connsiteX17081" fmla="*/ 1876969 w 2046803"/>
              <a:gd name="connsiteY17081" fmla="*/ 1390327 h 2191719"/>
              <a:gd name="connsiteX17082" fmla="*/ 1876861 w 2046803"/>
              <a:gd name="connsiteY17082" fmla="*/ 1390435 h 2191719"/>
              <a:gd name="connsiteX17083" fmla="*/ 1875996 w 2046803"/>
              <a:gd name="connsiteY17083" fmla="*/ 1390435 h 2191719"/>
              <a:gd name="connsiteX17084" fmla="*/ 1875888 w 2046803"/>
              <a:gd name="connsiteY17084" fmla="*/ 1390652 h 2191719"/>
              <a:gd name="connsiteX17085" fmla="*/ 1875888 w 2046803"/>
              <a:gd name="connsiteY17085" fmla="*/ 1392237 h 2191719"/>
              <a:gd name="connsiteX17086" fmla="*/ 1874445 w 2046803"/>
              <a:gd name="connsiteY17086" fmla="*/ 1393499 h 2191719"/>
              <a:gd name="connsiteX17087" fmla="*/ 1874445 w 2046803"/>
              <a:gd name="connsiteY17087" fmla="*/ 1393823 h 2191719"/>
              <a:gd name="connsiteX17088" fmla="*/ 1874121 w 2046803"/>
              <a:gd name="connsiteY17088" fmla="*/ 1394148 h 2191719"/>
              <a:gd name="connsiteX17089" fmla="*/ 1874121 w 2046803"/>
              <a:gd name="connsiteY17089" fmla="*/ 1394508 h 2191719"/>
              <a:gd name="connsiteX17090" fmla="*/ 1873364 w 2046803"/>
              <a:gd name="connsiteY17090" fmla="*/ 1395157 h 2191719"/>
              <a:gd name="connsiteX17091" fmla="*/ 1873364 w 2046803"/>
              <a:gd name="connsiteY17091" fmla="*/ 1395805 h 2191719"/>
              <a:gd name="connsiteX17092" fmla="*/ 1872606 w 2046803"/>
              <a:gd name="connsiteY17092" fmla="*/ 1396454 h 2191719"/>
              <a:gd name="connsiteX17093" fmla="*/ 1872606 w 2046803"/>
              <a:gd name="connsiteY17093" fmla="*/ 1397067 h 2191719"/>
              <a:gd name="connsiteX17094" fmla="*/ 1871885 w 2046803"/>
              <a:gd name="connsiteY17094" fmla="*/ 1397716 h 2191719"/>
              <a:gd name="connsiteX17095" fmla="*/ 1871957 w 2046803"/>
              <a:gd name="connsiteY17095" fmla="*/ 1398040 h 2191719"/>
              <a:gd name="connsiteX17096" fmla="*/ 1871561 w 2046803"/>
              <a:gd name="connsiteY17096" fmla="*/ 1398328 h 2191719"/>
              <a:gd name="connsiteX17097" fmla="*/ 1871561 w 2046803"/>
              <a:gd name="connsiteY17097" fmla="*/ 1398941 h 2191719"/>
              <a:gd name="connsiteX17098" fmla="*/ 1871272 w 2046803"/>
              <a:gd name="connsiteY17098" fmla="*/ 1399265 h 2191719"/>
              <a:gd name="connsiteX17099" fmla="*/ 1871272 w 2046803"/>
              <a:gd name="connsiteY17099" fmla="*/ 1399914 h 2191719"/>
              <a:gd name="connsiteX17100" fmla="*/ 1870840 w 2046803"/>
              <a:gd name="connsiteY17100" fmla="*/ 1400238 h 2191719"/>
              <a:gd name="connsiteX17101" fmla="*/ 1870984 w 2046803"/>
              <a:gd name="connsiteY17101" fmla="*/ 1401824 h 2191719"/>
              <a:gd name="connsiteX17102" fmla="*/ 1870227 w 2046803"/>
              <a:gd name="connsiteY17102" fmla="*/ 1402437 h 2191719"/>
              <a:gd name="connsiteX17103" fmla="*/ 1870227 w 2046803"/>
              <a:gd name="connsiteY17103" fmla="*/ 1403050 h 2191719"/>
              <a:gd name="connsiteX17104" fmla="*/ 1869902 w 2046803"/>
              <a:gd name="connsiteY17104" fmla="*/ 1403374 h 2191719"/>
              <a:gd name="connsiteX17105" fmla="*/ 1869902 w 2046803"/>
              <a:gd name="connsiteY17105" fmla="*/ 1404023 h 2191719"/>
              <a:gd name="connsiteX17106" fmla="*/ 1869578 w 2046803"/>
              <a:gd name="connsiteY17106" fmla="*/ 1404419 h 2191719"/>
              <a:gd name="connsiteX17107" fmla="*/ 1869578 w 2046803"/>
              <a:gd name="connsiteY17107" fmla="*/ 1404780 h 2191719"/>
              <a:gd name="connsiteX17108" fmla="*/ 1869145 w 2046803"/>
              <a:gd name="connsiteY17108" fmla="*/ 1405032 h 2191719"/>
              <a:gd name="connsiteX17109" fmla="*/ 1869145 w 2046803"/>
              <a:gd name="connsiteY17109" fmla="*/ 1405356 h 2191719"/>
              <a:gd name="connsiteX17110" fmla="*/ 1867703 w 2046803"/>
              <a:gd name="connsiteY17110" fmla="*/ 1406654 h 2191719"/>
              <a:gd name="connsiteX17111" fmla="*/ 1868099 w 2046803"/>
              <a:gd name="connsiteY17111" fmla="*/ 1406978 h 2191719"/>
              <a:gd name="connsiteX17112" fmla="*/ 1867775 w 2046803"/>
              <a:gd name="connsiteY17112" fmla="*/ 1407266 h 2191719"/>
              <a:gd name="connsiteX17113" fmla="*/ 1867775 w 2046803"/>
              <a:gd name="connsiteY17113" fmla="*/ 1407591 h 2191719"/>
              <a:gd name="connsiteX17114" fmla="*/ 1865539 w 2046803"/>
              <a:gd name="connsiteY17114" fmla="*/ 1409573 h 2191719"/>
              <a:gd name="connsiteX17115" fmla="*/ 1865539 w 2046803"/>
              <a:gd name="connsiteY17115" fmla="*/ 1409897 h 2191719"/>
              <a:gd name="connsiteX17116" fmla="*/ 1864602 w 2046803"/>
              <a:gd name="connsiteY17116" fmla="*/ 1410762 h 2191719"/>
              <a:gd name="connsiteX17117" fmla="*/ 1864205 w 2046803"/>
              <a:gd name="connsiteY17117" fmla="*/ 1410762 h 2191719"/>
              <a:gd name="connsiteX17118" fmla="*/ 1863159 w 2046803"/>
              <a:gd name="connsiteY17118" fmla="*/ 1411663 h 2191719"/>
              <a:gd name="connsiteX17119" fmla="*/ 1862690 w 2046803"/>
              <a:gd name="connsiteY17119" fmla="*/ 1411771 h 2191719"/>
              <a:gd name="connsiteX17120" fmla="*/ 1861969 w 2046803"/>
              <a:gd name="connsiteY17120" fmla="*/ 1412420 h 2191719"/>
              <a:gd name="connsiteX17121" fmla="*/ 1861248 w 2046803"/>
              <a:gd name="connsiteY17121" fmla="*/ 1412420 h 2191719"/>
              <a:gd name="connsiteX17122" fmla="*/ 1861032 w 2046803"/>
              <a:gd name="connsiteY17122" fmla="*/ 1412312 h 2191719"/>
              <a:gd name="connsiteX17123" fmla="*/ 1860924 w 2046803"/>
              <a:gd name="connsiteY17123" fmla="*/ 1410438 h 2191719"/>
              <a:gd name="connsiteX17124" fmla="*/ 1860527 w 2046803"/>
              <a:gd name="connsiteY17124" fmla="*/ 1410113 h 2191719"/>
              <a:gd name="connsiteX17125" fmla="*/ 1860527 w 2046803"/>
              <a:gd name="connsiteY17125" fmla="*/ 1409465 h 2191719"/>
              <a:gd name="connsiteX17126" fmla="*/ 1860094 w 2046803"/>
              <a:gd name="connsiteY17126" fmla="*/ 1409140 h 2191719"/>
              <a:gd name="connsiteX17127" fmla="*/ 1860094 w 2046803"/>
              <a:gd name="connsiteY17127" fmla="*/ 1408960 h 2191719"/>
              <a:gd name="connsiteX17128" fmla="*/ 1859698 w 2046803"/>
              <a:gd name="connsiteY17128" fmla="*/ 1408636 h 2191719"/>
              <a:gd name="connsiteX17129" fmla="*/ 1859698 w 2046803"/>
              <a:gd name="connsiteY17129" fmla="*/ 1408311 h 2191719"/>
              <a:gd name="connsiteX17130" fmla="*/ 1859265 w 2046803"/>
              <a:gd name="connsiteY17130" fmla="*/ 1407987 h 2191719"/>
              <a:gd name="connsiteX17131" fmla="*/ 1859265 w 2046803"/>
              <a:gd name="connsiteY17131" fmla="*/ 1407086 h 2191719"/>
              <a:gd name="connsiteX17132" fmla="*/ 1857462 w 2046803"/>
              <a:gd name="connsiteY17132" fmla="*/ 1405681 h 2191719"/>
              <a:gd name="connsiteX17133" fmla="*/ 1856633 w 2046803"/>
              <a:gd name="connsiteY17133" fmla="*/ 1405789 h 2191719"/>
              <a:gd name="connsiteX17134" fmla="*/ 1855875 w 2046803"/>
              <a:gd name="connsiteY17134" fmla="*/ 1405140 h 2191719"/>
              <a:gd name="connsiteX17135" fmla="*/ 1855515 w 2046803"/>
              <a:gd name="connsiteY17135" fmla="*/ 1405140 h 2191719"/>
              <a:gd name="connsiteX17136" fmla="*/ 1855262 w 2046803"/>
              <a:gd name="connsiteY17136" fmla="*/ 1405032 h 2191719"/>
              <a:gd name="connsiteX17137" fmla="*/ 1855262 w 2046803"/>
              <a:gd name="connsiteY17137" fmla="*/ 1404743 h 2191719"/>
              <a:gd name="connsiteX17138" fmla="*/ 1854722 w 2046803"/>
              <a:gd name="connsiteY17138" fmla="*/ 1404347 h 2191719"/>
              <a:gd name="connsiteX17139" fmla="*/ 1854289 w 2046803"/>
              <a:gd name="connsiteY17139" fmla="*/ 1404347 h 2191719"/>
              <a:gd name="connsiteX17140" fmla="*/ 1854109 w 2046803"/>
              <a:gd name="connsiteY17140" fmla="*/ 1404131 h 2191719"/>
              <a:gd name="connsiteX17141" fmla="*/ 1854109 w 2046803"/>
              <a:gd name="connsiteY17141" fmla="*/ 1403915 h 2191719"/>
              <a:gd name="connsiteX17142" fmla="*/ 1853892 w 2046803"/>
              <a:gd name="connsiteY17142" fmla="*/ 1403698 h 2191719"/>
              <a:gd name="connsiteX17143" fmla="*/ 1852738 w 2046803"/>
              <a:gd name="connsiteY17143" fmla="*/ 1403806 h 2191719"/>
              <a:gd name="connsiteX17144" fmla="*/ 1852558 w 2046803"/>
              <a:gd name="connsiteY17144" fmla="*/ 1403915 h 2191719"/>
              <a:gd name="connsiteX17145" fmla="*/ 1852955 w 2046803"/>
              <a:gd name="connsiteY17145" fmla="*/ 1404239 h 2191719"/>
              <a:gd name="connsiteX17146" fmla="*/ 1852955 w 2046803"/>
              <a:gd name="connsiteY17146" fmla="*/ 1404563 h 2191719"/>
              <a:gd name="connsiteX17147" fmla="*/ 1855190 w 2046803"/>
              <a:gd name="connsiteY17147" fmla="*/ 1406113 h 2191719"/>
              <a:gd name="connsiteX17148" fmla="*/ 1855587 w 2046803"/>
              <a:gd name="connsiteY17148" fmla="*/ 1406113 h 2191719"/>
              <a:gd name="connsiteX17149" fmla="*/ 1855912 w 2046803"/>
              <a:gd name="connsiteY17149" fmla="*/ 1406437 h 2191719"/>
              <a:gd name="connsiteX17150" fmla="*/ 1856308 w 2046803"/>
              <a:gd name="connsiteY17150" fmla="*/ 1406437 h 2191719"/>
              <a:gd name="connsiteX17151" fmla="*/ 1857390 w 2046803"/>
              <a:gd name="connsiteY17151" fmla="*/ 1407158 h 2191719"/>
              <a:gd name="connsiteX17152" fmla="*/ 1857390 w 2046803"/>
              <a:gd name="connsiteY17152" fmla="*/ 1407807 h 2191719"/>
              <a:gd name="connsiteX17153" fmla="*/ 1858508 w 2046803"/>
              <a:gd name="connsiteY17153" fmla="*/ 1408636 h 2191719"/>
              <a:gd name="connsiteX17154" fmla="*/ 1858508 w 2046803"/>
              <a:gd name="connsiteY17154" fmla="*/ 1408960 h 2191719"/>
              <a:gd name="connsiteX17155" fmla="*/ 1858940 w 2046803"/>
              <a:gd name="connsiteY17155" fmla="*/ 1409249 h 2191719"/>
              <a:gd name="connsiteX17156" fmla="*/ 1858940 w 2046803"/>
              <a:gd name="connsiteY17156" fmla="*/ 1409573 h 2191719"/>
              <a:gd name="connsiteX17157" fmla="*/ 1859373 w 2046803"/>
              <a:gd name="connsiteY17157" fmla="*/ 1409897 h 2191719"/>
              <a:gd name="connsiteX17158" fmla="*/ 1859373 w 2046803"/>
              <a:gd name="connsiteY17158" fmla="*/ 1410834 h 2191719"/>
              <a:gd name="connsiteX17159" fmla="*/ 1859770 w 2046803"/>
              <a:gd name="connsiteY17159" fmla="*/ 1411051 h 2191719"/>
              <a:gd name="connsiteX17160" fmla="*/ 1859878 w 2046803"/>
              <a:gd name="connsiteY17160" fmla="*/ 1411375 h 2191719"/>
              <a:gd name="connsiteX17161" fmla="*/ 1860094 w 2046803"/>
              <a:gd name="connsiteY17161" fmla="*/ 1411555 h 2191719"/>
              <a:gd name="connsiteX17162" fmla="*/ 1860419 w 2046803"/>
              <a:gd name="connsiteY17162" fmla="*/ 1411555 h 2191719"/>
              <a:gd name="connsiteX17163" fmla="*/ 1860671 w 2046803"/>
              <a:gd name="connsiteY17163" fmla="*/ 1411663 h 2191719"/>
              <a:gd name="connsiteX17164" fmla="*/ 1860851 w 2046803"/>
              <a:gd name="connsiteY17164" fmla="*/ 1415159 h 2191719"/>
              <a:gd name="connsiteX17165" fmla="*/ 1860419 w 2046803"/>
              <a:gd name="connsiteY17165" fmla="*/ 1415447 h 2191719"/>
              <a:gd name="connsiteX17166" fmla="*/ 1860419 w 2046803"/>
              <a:gd name="connsiteY17166" fmla="*/ 1416060 h 2191719"/>
              <a:gd name="connsiteX17167" fmla="*/ 1859445 w 2046803"/>
              <a:gd name="connsiteY17167" fmla="*/ 1416817 h 2191719"/>
              <a:gd name="connsiteX17168" fmla="*/ 1859121 w 2046803"/>
              <a:gd name="connsiteY17168" fmla="*/ 1416925 h 2191719"/>
              <a:gd name="connsiteX17169" fmla="*/ 1858940 w 2046803"/>
              <a:gd name="connsiteY17169" fmla="*/ 1417033 h 2191719"/>
              <a:gd name="connsiteX17170" fmla="*/ 1858940 w 2046803"/>
              <a:gd name="connsiteY17170" fmla="*/ 1417358 h 2191719"/>
              <a:gd name="connsiteX17171" fmla="*/ 1858219 w 2046803"/>
              <a:gd name="connsiteY17171" fmla="*/ 1417934 h 2191719"/>
              <a:gd name="connsiteX17172" fmla="*/ 1858219 w 2046803"/>
              <a:gd name="connsiteY17172" fmla="*/ 1418295 h 2191719"/>
              <a:gd name="connsiteX17173" fmla="*/ 1857895 w 2046803"/>
              <a:gd name="connsiteY17173" fmla="*/ 1418691 h 2191719"/>
              <a:gd name="connsiteX17174" fmla="*/ 1857895 w 2046803"/>
              <a:gd name="connsiteY17174" fmla="*/ 1419232 h 2191719"/>
              <a:gd name="connsiteX17175" fmla="*/ 1857138 w 2046803"/>
              <a:gd name="connsiteY17175" fmla="*/ 1419952 h 2191719"/>
              <a:gd name="connsiteX17176" fmla="*/ 1857138 w 2046803"/>
              <a:gd name="connsiteY17176" fmla="*/ 1420277 h 2191719"/>
              <a:gd name="connsiteX17177" fmla="*/ 1855515 w 2046803"/>
              <a:gd name="connsiteY17177" fmla="*/ 1421755 h 2191719"/>
              <a:gd name="connsiteX17178" fmla="*/ 1855190 w 2046803"/>
              <a:gd name="connsiteY17178" fmla="*/ 1421755 h 2191719"/>
              <a:gd name="connsiteX17179" fmla="*/ 1854722 w 2046803"/>
              <a:gd name="connsiteY17179" fmla="*/ 1422043 h 2191719"/>
              <a:gd name="connsiteX17180" fmla="*/ 1854289 w 2046803"/>
              <a:gd name="connsiteY17180" fmla="*/ 1422043 h 2191719"/>
              <a:gd name="connsiteX17181" fmla="*/ 1853964 w 2046803"/>
              <a:gd name="connsiteY17181" fmla="*/ 1422367 h 2191719"/>
              <a:gd name="connsiteX17182" fmla="*/ 1853568 w 2046803"/>
              <a:gd name="connsiteY17182" fmla="*/ 1422367 h 2191719"/>
              <a:gd name="connsiteX17183" fmla="*/ 1853243 w 2046803"/>
              <a:gd name="connsiteY17183" fmla="*/ 1422800 h 2191719"/>
              <a:gd name="connsiteX17184" fmla="*/ 1852811 w 2046803"/>
              <a:gd name="connsiteY17184" fmla="*/ 1422800 h 2191719"/>
              <a:gd name="connsiteX17185" fmla="*/ 1852414 w 2046803"/>
              <a:gd name="connsiteY17185" fmla="*/ 1423124 h 2191719"/>
              <a:gd name="connsiteX17186" fmla="*/ 1851657 w 2046803"/>
              <a:gd name="connsiteY17186" fmla="*/ 1423124 h 2191719"/>
              <a:gd name="connsiteX17187" fmla="*/ 1850683 w 2046803"/>
              <a:gd name="connsiteY17187" fmla="*/ 1423953 h 2191719"/>
              <a:gd name="connsiteX17188" fmla="*/ 1850827 w 2046803"/>
              <a:gd name="connsiteY17188" fmla="*/ 1424277 h 2191719"/>
              <a:gd name="connsiteX17189" fmla="*/ 1850395 w 2046803"/>
              <a:gd name="connsiteY17189" fmla="*/ 1424602 h 2191719"/>
              <a:gd name="connsiteX17190" fmla="*/ 1850395 w 2046803"/>
              <a:gd name="connsiteY17190" fmla="*/ 1424926 h 2191719"/>
              <a:gd name="connsiteX17191" fmla="*/ 1849710 w 2046803"/>
              <a:gd name="connsiteY17191" fmla="*/ 1425647 h 2191719"/>
              <a:gd name="connsiteX17192" fmla="*/ 1849710 w 2046803"/>
              <a:gd name="connsiteY17192" fmla="*/ 1426151 h 2191719"/>
              <a:gd name="connsiteX17193" fmla="*/ 1848952 w 2046803"/>
              <a:gd name="connsiteY17193" fmla="*/ 1426908 h 2191719"/>
              <a:gd name="connsiteX17194" fmla="*/ 1848952 w 2046803"/>
              <a:gd name="connsiteY17194" fmla="*/ 1427233 h 2191719"/>
              <a:gd name="connsiteX17195" fmla="*/ 1848628 w 2046803"/>
              <a:gd name="connsiteY17195" fmla="*/ 1427557 h 2191719"/>
              <a:gd name="connsiteX17196" fmla="*/ 1848628 w 2046803"/>
              <a:gd name="connsiteY17196" fmla="*/ 1427881 h 2191719"/>
              <a:gd name="connsiteX17197" fmla="*/ 1848303 w 2046803"/>
              <a:gd name="connsiteY17197" fmla="*/ 1428170 h 2191719"/>
              <a:gd name="connsiteX17198" fmla="*/ 1848303 w 2046803"/>
              <a:gd name="connsiteY17198" fmla="*/ 1428458 h 2191719"/>
              <a:gd name="connsiteX17199" fmla="*/ 1847474 w 2046803"/>
              <a:gd name="connsiteY17199" fmla="*/ 1429107 h 2191719"/>
              <a:gd name="connsiteX17200" fmla="*/ 1847546 w 2046803"/>
              <a:gd name="connsiteY17200" fmla="*/ 1429431 h 2191719"/>
              <a:gd name="connsiteX17201" fmla="*/ 1846825 w 2046803"/>
              <a:gd name="connsiteY17201" fmla="*/ 1430080 h 2191719"/>
              <a:gd name="connsiteX17202" fmla="*/ 1846825 w 2046803"/>
              <a:gd name="connsiteY17202" fmla="*/ 1430368 h 2191719"/>
              <a:gd name="connsiteX17203" fmla="*/ 1846392 w 2046803"/>
              <a:gd name="connsiteY17203" fmla="*/ 1430693 h 2191719"/>
              <a:gd name="connsiteX17204" fmla="*/ 1846392 w 2046803"/>
              <a:gd name="connsiteY17204" fmla="*/ 1431017 h 2191719"/>
              <a:gd name="connsiteX17205" fmla="*/ 1846104 w 2046803"/>
              <a:gd name="connsiteY17205" fmla="*/ 1431413 h 2191719"/>
              <a:gd name="connsiteX17206" fmla="*/ 1846104 w 2046803"/>
              <a:gd name="connsiteY17206" fmla="*/ 1431738 h 2191719"/>
              <a:gd name="connsiteX17207" fmla="*/ 1845671 w 2046803"/>
              <a:gd name="connsiteY17207" fmla="*/ 1432062 h 2191719"/>
              <a:gd name="connsiteX17208" fmla="*/ 1845779 w 2046803"/>
              <a:gd name="connsiteY17208" fmla="*/ 1432675 h 2191719"/>
              <a:gd name="connsiteX17209" fmla="*/ 1845346 w 2046803"/>
              <a:gd name="connsiteY17209" fmla="*/ 1432999 h 2191719"/>
              <a:gd name="connsiteX17210" fmla="*/ 1845346 w 2046803"/>
              <a:gd name="connsiteY17210" fmla="*/ 1433323 h 2191719"/>
              <a:gd name="connsiteX17211" fmla="*/ 1844842 w 2046803"/>
              <a:gd name="connsiteY17211" fmla="*/ 1433756 h 2191719"/>
              <a:gd name="connsiteX17212" fmla="*/ 1844193 w 2046803"/>
              <a:gd name="connsiteY17212" fmla="*/ 1433323 h 2191719"/>
              <a:gd name="connsiteX17213" fmla="*/ 1844048 w 2046803"/>
              <a:gd name="connsiteY17213" fmla="*/ 1430260 h 2191719"/>
              <a:gd name="connsiteX17214" fmla="*/ 1844373 w 2046803"/>
              <a:gd name="connsiteY17214" fmla="*/ 1429864 h 2191719"/>
              <a:gd name="connsiteX17215" fmla="*/ 1844048 w 2046803"/>
              <a:gd name="connsiteY17215" fmla="*/ 1429539 h 2191719"/>
              <a:gd name="connsiteX17216" fmla="*/ 1844373 w 2046803"/>
              <a:gd name="connsiteY17216" fmla="*/ 1429215 h 2191719"/>
              <a:gd name="connsiteX17217" fmla="*/ 1844373 w 2046803"/>
              <a:gd name="connsiteY17217" fmla="*/ 1428386 h 2191719"/>
              <a:gd name="connsiteX17218" fmla="*/ 1843940 w 2046803"/>
              <a:gd name="connsiteY17218" fmla="*/ 1428098 h 2191719"/>
              <a:gd name="connsiteX17219" fmla="*/ 1843940 w 2046803"/>
              <a:gd name="connsiteY17219" fmla="*/ 1426800 h 2191719"/>
              <a:gd name="connsiteX17220" fmla="*/ 1843796 w 2046803"/>
              <a:gd name="connsiteY17220" fmla="*/ 1426692 h 2191719"/>
              <a:gd name="connsiteX17221" fmla="*/ 1843363 w 2046803"/>
              <a:gd name="connsiteY17221" fmla="*/ 1426692 h 2191719"/>
              <a:gd name="connsiteX17222" fmla="*/ 1842318 w 2046803"/>
              <a:gd name="connsiteY17222" fmla="*/ 1426007 h 2191719"/>
              <a:gd name="connsiteX17223" fmla="*/ 1842318 w 2046803"/>
              <a:gd name="connsiteY17223" fmla="*/ 1425034 h 2191719"/>
              <a:gd name="connsiteX17224" fmla="*/ 1842714 w 2046803"/>
              <a:gd name="connsiteY17224" fmla="*/ 1424710 h 2191719"/>
              <a:gd name="connsiteX17225" fmla="*/ 1842642 w 2046803"/>
              <a:gd name="connsiteY17225" fmla="*/ 1424385 h 2191719"/>
              <a:gd name="connsiteX17226" fmla="*/ 1840839 w 2046803"/>
              <a:gd name="connsiteY17226" fmla="*/ 1423052 h 2191719"/>
              <a:gd name="connsiteX17227" fmla="*/ 1840515 w 2046803"/>
              <a:gd name="connsiteY17227" fmla="*/ 1423052 h 2191719"/>
              <a:gd name="connsiteX17228" fmla="*/ 1840082 w 2046803"/>
              <a:gd name="connsiteY17228" fmla="*/ 1422728 h 2191719"/>
              <a:gd name="connsiteX17229" fmla="*/ 1839685 w 2046803"/>
              <a:gd name="connsiteY17229" fmla="*/ 1422836 h 2191719"/>
              <a:gd name="connsiteX17230" fmla="*/ 1839253 w 2046803"/>
              <a:gd name="connsiteY17230" fmla="*/ 1422511 h 2191719"/>
              <a:gd name="connsiteX17231" fmla="*/ 1838964 w 2046803"/>
              <a:gd name="connsiteY17231" fmla="*/ 1422511 h 2191719"/>
              <a:gd name="connsiteX17232" fmla="*/ 1838495 w 2046803"/>
              <a:gd name="connsiteY17232" fmla="*/ 1422187 h 2191719"/>
              <a:gd name="connsiteX17233" fmla="*/ 1837342 w 2046803"/>
              <a:gd name="connsiteY17233" fmla="*/ 1422295 h 2191719"/>
              <a:gd name="connsiteX17234" fmla="*/ 1836007 w 2046803"/>
              <a:gd name="connsiteY17234" fmla="*/ 1421250 h 2191719"/>
              <a:gd name="connsiteX17235" fmla="*/ 1835899 w 2046803"/>
              <a:gd name="connsiteY17235" fmla="*/ 1419376 h 2191719"/>
              <a:gd name="connsiteX17236" fmla="*/ 1835467 w 2046803"/>
              <a:gd name="connsiteY17236" fmla="*/ 1419051 h 2191719"/>
              <a:gd name="connsiteX17237" fmla="*/ 1835358 w 2046803"/>
              <a:gd name="connsiteY17237" fmla="*/ 1417610 h 2191719"/>
              <a:gd name="connsiteX17238" fmla="*/ 1835034 w 2046803"/>
              <a:gd name="connsiteY17238" fmla="*/ 1417286 h 2191719"/>
              <a:gd name="connsiteX17239" fmla="*/ 1834962 w 2046803"/>
              <a:gd name="connsiteY17239" fmla="*/ 1415087 h 2191719"/>
              <a:gd name="connsiteX17240" fmla="*/ 1835286 w 2046803"/>
              <a:gd name="connsiteY17240" fmla="*/ 1414763 h 2191719"/>
              <a:gd name="connsiteX17241" fmla="*/ 1835142 w 2046803"/>
              <a:gd name="connsiteY17241" fmla="*/ 1412564 h 2191719"/>
              <a:gd name="connsiteX17242" fmla="*/ 1834385 w 2046803"/>
              <a:gd name="connsiteY17242" fmla="*/ 1411915 h 2191719"/>
              <a:gd name="connsiteX17243" fmla="*/ 1834313 w 2046803"/>
              <a:gd name="connsiteY17243" fmla="*/ 1411699 h 2191719"/>
              <a:gd name="connsiteX17244" fmla="*/ 1833339 w 2046803"/>
              <a:gd name="connsiteY17244" fmla="*/ 1410978 h 2191719"/>
              <a:gd name="connsiteX17245" fmla="*/ 1832943 w 2046803"/>
              <a:gd name="connsiteY17245" fmla="*/ 1410978 h 2191719"/>
              <a:gd name="connsiteX17246" fmla="*/ 1832618 w 2046803"/>
              <a:gd name="connsiteY17246" fmla="*/ 1410690 h 2191719"/>
              <a:gd name="connsiteX17247" fmla="*/ 1832185 w 2046803"/>
              <a:gd name="connsiteY17247" fmla="*/ 1410690 h 2191719"/>
              <a:gd name="connsiteX17248" fmla="*/ 1830959 w 2046803"/>
              <a:gd name="connsiteY17248" fmla="*/ 1409825 h 2191719"/>
              <a:gd name="connsiteX17249" fmla="*/ 1830635 w 2046803"/>
              <a:gd name="connsiteY17249" fmla="*/ 1409825 h 2191719"/>
              <a:gd name="connsiteX17250" fmla="*/ 1829553 w 2046803"/>
              <a:gd name="connsiteY17250" fmla="*/ 1409104 h 2191719"/>
              <a:gd name="connsiteX17251" fmla="*/ 1829553 w 2046803"/>
              <a:gd name="connsiteY17251" fmla="*/ 1408996 h 2191719"/>
              <a:gd name="connsiteX17252" fmla="*/ 1829337 w 2046803"/>
              <a:gd name="connsiteY17252" fmla="*/ 1408780 h 2191719"/>
              <a:gd name="connsiteX17253" fmla="*/ 1829156 w 2046803"/>
              <a:gd name="connsiteY17253" fmla="*/ 1408996 h 2191719"/>
              <a:gd name="connsiteX17254" fmla="*/ 1829229 w 2046803"/>
              <a:gd name="connsiteY17254" fmla="*/ 1409393 h 2191719"/>
              <a:gd name="connsiteX17255" fmla="*/ 1829661 w 2046803"/>
              <a:gd name="connsiteY17255" fmla="*/ 1409717 h 2191719"/>
              <a:gd name="connsiteX17256" fmla="*/ 1829661 w 2046803"/>
              <a:gd name="connsiteY17256" fmla="*/ 1410366 h 2191719"/>
              <a:gd name="connsiteX17257" fmla="*/ 1829481 w 2046803"/>
              <a:gd name="connsiteY17257" fmla="*/ 1410438 h 2191719"/>
              <a:gd name="connsiteX17258" fmla="*/ 1828760 w 2046803"/>
              <a:gd name="connsiteY17258" fmla="*/ 1410546 h 2191719"/>
              <a:gd name="connsiteX17259" fmla="*/ 1827858 w 2046803"/>
              <a:gd name="connsiteY17259" fmla="*/ 1409933 h 2191719"/>
              <a:gd name="connsiteX17260" fmla="*/ 1827570 w 2046803"/>
              <a:gd name="connsiteY17260" fmla="*/ 1409933 h 2191719"/>
              <a:gd name="connsiteX17261" fmla="*/ 1826128 w 2046803"/>
              <a:gd name="connsiteY17261" fmla="*/ 1408888 h 2191719"/>
              <a:gd name="connsiteX17262" fmla="*/ 1826128 w 2046803"/>
              <a:gd name="connsiteY17262" fmla="*/ 1408564 h 2191719"/>
              <a:gd name="connsiteX17263" fmla="*/ 1825478 w 2046803"/>
              <a:gd name="connsiteY17263" fmla="*/ 1408131 h 2191719"/>
              <a:gd name="connsiteX17264" fmla="*/ 1825154 w 2046803"/>
              <a:gd name="connsiteY17264" fmla="*/ 1408131 h 2191719"/>
              <a:gd name="connsiteX17265" fmla="*/ 1824974 w 2046803"/>
              <a:gd name="connsiteY17265" fmla="*/ 1408023 h 2191719"/>
              <a:gd name="connsiteX17266" fmla="*/ 1824974 w 2046803"/>
              <a:gd name="connsiteY17266" fmla="*/ 1407735 h 2191719"/>
              <a:gd name="connsiteX17267" fmla="*/ 1824721 w 2046803"/>
              <a:gd name="connsiteY17267" fmla="*/ 1407591 h 2191719"/>
              <a:gd name="connsiteX17268" fmla="*/ 1824325 w 2046803"/>
              <a:gd name="connsiteY17268" fmla="*/ 1407591 h 2191719"/>
              <a:gd name="connsiteX17269" fmla="*/ 1823567 w 2046803"/>
              <a:gd name="connsiteY17269" fmla="*/ 1407014 h 2191719"/>
              <a:gd name="connsiteX17270" fmla="*/ 1823171 w 2046803"/>
              <a:gd name="connsiteY17270" fmla="*/ 1407014 h 2191719"/>
              <a:gd name="connsiteX17271" fmla="*/ 1822305 w 2046803"/>
              <a:gd name="connsiteY17271" fmla="*/ 1406473 h 2191719"/>
              <a:gd name="connsiteX17272" fmla="*/ 1821224 w 2046803"/>
              <a:gd name="connsiteY17272" fmla="*/ 1406473 h 2191719"/>
              <a:gd name="connsiteX17273" fmla="*/ 1820791 w 2046803"/>
              <a:gd name="connsiteY17273" fmla="*/ 1406798 h 2191719"/>
              <a:gd name="connsiteX17274" fmla="*/ 1820106 w 2046803"/>
              <a:gd name="connsiteY17274" fmla="*/ 1406906 h 2191719"/>
              <a:gd name="connsiteX17275" fmla="*/ 1819024 w 2046803"/>
              <a:gd name="connsiteY17275" fmla="*/ 1406041 h 2191719"/>
              <a:gd name="connsiteX17276" fmla="*/ 1819024 w 2046803"/>
              <a:gd name="connsiteY17276" fmla="*/ 1405825 h 2191719"/>
              <a:gd name="connsiteX17277" fmla="*/ 1818591 w 2046803"/>
              <a:gd name="connsiteY17277" fmla="*/ 1405500 h 2191719"/>
              <a:gd name="connsiteX17278" fmla="*/ 1818591 w 2046803"/>
              <a:gd name="connsiteY17278" fmla="*/ 1405212 h 2191719"/>
              <a:gd name="connsiteX17279" fmla="*/ 1817690 w 2046803"/>
              <a:gd name="connsiteY17279" fmla="*/ 1404491 h 2191719"/>
              <a:gd name="connsiteX17280" fmla="*/ 1817257 w 2046803"/>
              <a:gd name="connsiteY17280" fmla="*/ 1404491 h 2191719"/>
              <a:gd name="connsiteX17281" fmla="*/ 1816825 w 2046803"/>
              <a:gd name="connsiteY17281" fmla="*/ 1404167 h 2191719"/>
              <a:gd name="connsiteX17282" fmla="*/ 1816392 w 2046803"/>
              <a:gd name="connsiteY17282" fmla="*/ 1404167 h 2191719"/>
              <a:gd name="connsiteX17283" fmla="*/ 1816067 w 2046803"/>
              <a:gd name="connsiteY17283" fmla="*/ 1403842 h 2191719"/>
              <a:gd name="connsiteX17284" fmla="*/ 1815635 w 2046803"/>
              <a:gd name="connsiteY17284" fmla="*/ 1403951 h 2191719"/>
              <a:gd name="connsiteX17285" fmla="*/ 1815238 w 2046803"/>
              <a:gd name="connsiteY17285" fmla="*/ 1403626 h 2191719"/>
              <a:gd name="connsiteX17286" fmla="*/ 1814913 w 2046803"/>
              <a:gd name="connsiteY17286" fmla="*/ 1403626 h 2191719"/>
              <a:gd name="connsiteX17287" fmla="*/ 1814517 w 2046803"/>
              <a:gd name="connsiteY17287" fmla="*/ 1403302 h 2191719"/>
              <a:gd name="connsiteX17288" fmla="*/ 1812498 w 2046803"/>
              <a:gd name="connsiteY17288" fmla="*/ 1403410 h 2191719"/>
              <a:gd name="connsiteX17289" fmla="*/ 1811993 w 2046803"/>
              <a:gd name="connsiteY17289" fmla="*/ 1402978 h 2191719"/>
              <a:gd name="connsiteX17290" fmla="*/ 1811993 w 2046803"/>
              <a:gd name="connsiteY17290" fmla="*/ 1402689 h 2191719"/>
              <a:gd name="connsiteX17291" fmla="*/ 1811560 w 2046803"/>
              <a:gd name="connsiteY17291" fmla="*/ 1402365 h 2191719"/>
              <a:gd name="connsiteX17292" fmla="*/ 1811560 w 2046803"/>
              <a:gd name="connsiteY17292" fmla="*/ 1402040 h 2191719"/>
              <a:gd name="connsiteX17293" fmla="*/ 1811127 w 2046803"/>
              <a:gd name="connsiteY17293" fmla="*/ 1401716 h 2191719"/>
              <a:gd name="connsiteX17294" fmla="*/ 1811127 w 2046803"/>
              <a:gd name="connsiteY17294" fmla="*/ 1401392 h 2191719"/>
              <a:gd name="connsiteX17295" fmla="*/ 1810154 w 2046803"/>
              <a:gd name="connsiteY17295" fmla="*/ 1400707 h 2191719"/>
              <a:gd name="connsiteX17296" fmla="*/ 1810478 w 2046803"/>
              <a:gd name="connsiteY17296" fmla="*/ 1400491 h 2191719"/>
              <a:gd name="connsiteX17297" fmla="*/ 1810767 w 2046803"/>
              <a:gd name="connsiteY17297" fmla="*/ 1400311 h 2191719"/>
              <a:gd name="connsiteX17298" fmla="*/ 1810514 w 2046803"/>
              <a:gd name="connsiteY17298" fmla="*/ 1400455 h 2191719"/>
              <a:gd name="connsiteX17299" fmla="*/ 1810190 w 2046803"/>
              <a:gd name="connsiteY17299" fmla="*/ 1400671 h 2191719"/>
              <a:gd name="connsiteX17300" fmla="*/ 1809829 w 2046803"/>
              <a:gd name="connsiteY17300" fmla="*/ 1400347 h 2191719"/>
              <a:gd name="connsiteX17301" fmla="*/ 1809397 w 2046803"/>
              <a:gd name="connsiteY17301" fmla="*/ 1400455 h 2191719"/>
              <a:gd name="connsiteX17302" fmla="*/ 1809216 w 2046803"/>
              <a:gd name="connsiteY17302" fmla="*/ 1400238 h 2191719"/>
              <a:gd name="connsiteX17303" fmla="*/ 1809216 w 2046803"/>
              <a:gd name="connsiteY17303" fmla="*/ 1399914 h 2191719"/>
              <a:gd name="connsiteX17304" fmla="*/ 1808784 w 2046803"/>
              <a:gd name="connsiteY17304" fmla="*/ 1399698 h 2191719"/>
              <a:gd name="connsiteX17305" fmla="*/ 1808784 w 2046803"/>
              <a:gd name="connsiteY17305" fmla="*/ 1399049 h 2191719"/>
              <a:gd name="connsiteX17306" fmla="*/ 1808675 w 2046803"/>
              <a:gd name="connsiteY17306" fmla="*/ 1399049 h 2191719"/>
              <a:gd name="connsiteX17307" fmla="*/ 1808784 w 2046803"/>
              <a:gd name="connsiteY17307" fmla="*/ 1398761 h 2191719"/>
              <a:gd name="connsiteX17308" fmla="*/ 1808639 w 2046803"/>
              <a:gd name="connsiteY17308" fmla="*/ 1399049 h 2191719"/>
              <a:gd name="connsiteX17309" fmla="*/ 1808351 w 2046803"/>
              <a:gd name="connsiteY17309" fmla="*/ 1398725 h 2191719"/>
              <a:gd name="connsiteX17310" fmla="*/ 1808351 w 2046803"/>
              <a:gd name="connsiteY17310" fmla="*/ 1398436 h 2191719"/>
              <a:gd name="connsiteX17311" fmla="*/ 1808171 w 2046803"/>
              <a:gd name="connsiteY17311" fmla="*/ 1398220 h 2191719"/>
              <a:gd name="connsiteX17312" fmla="*/ 1806584 w 2046803"/>
              <a:gd name="connsiteY17312" fmla="*/ 1398328 h 2191719"/>
              <a:gd name="connsiteX17313" fmla="*/ 1806476 w 2046803"/>
              <a:gd name="connsiteY17313" fmla="*/ 1398545 h 2191719"/>
              <a:gd name="connsiteX17314" fmla="*/ 1806476 w 2046803"/>
              <a:gd name="connsiteY17314" fmla="*/ 1399373 h 2191719"/>
              <a:gd name="connsiteX17315" fmla="*/ 1807594 w 2046803"/>
              <a:gd name="connsiteY17315" fmla="*/ 1400311 h 2191719"/>
              <a:gd name="connsiteX17316" fmla="*/ 1807594 w 2046803"/>
              <a:gd name="connsiteY17316" fmla="*/ 1400635 h 2191719"/>
              <a:gd name="connsiteX17317" fmla="*/ 1808062 w 2046803"/>
              <a:gd name="connsiteY17317" fmla="*/ 1400923 h 2191719"/>
              <a:gd name="connsiteX17318" fmla="*/ 1808171 w 2046803"/>
              <a:gd name="connsiteY17318" fmla="*/ 1401572 h 2191719"/>
              <a:gd name="connsiteX17319" fmla="*/ 1808495 w 2046803"/>
              <a:gd name="connsiteY17319" fmla="*/ 1401788 h 2191719"/>
              <a:gd name="connsiteX17320" fmla="*/ 1808567 w 2046803"/>
              <a:gd name="connsiteY17320" fmla="*/ 1402113 h 2191719"/>
              <a:gd name="connsiteX17321" fmla="*/ 1809324 w 2046803"/>
              <a:gd name="connsiteY17321" fmla="*/ 1402761 h 2191719"/>
              <a:gd name="connsiteX17322" fmla="*/ 1809324 w 2046803"/>
              <a:gd name="connsiteY17322" fmla="*/ 1403014 h 2191719"/>
              <a:gd name="connsiteX17323" fmla="*/ 1809757 w 2046803"/>
              <a:gd name="connsiteY17323" fmla="*/ 1403374 h 2191719"/>
              <a:gd name="connsiteX17324" fmla="*/ 1809757 w 2046803"/>
              <a:gd name="connsiteY17324" fmla="*/ 1403662 h 2191719"/>
              <a:gd name="connsiteX17325" fmla="*/ 1811776 w 2046803"/>
              <a:gd name="connsiteY17325" fmla="*/ 1405140 h 2191719"/>
              <a:gd name="connsiteX17326" fmla="*/ 1811776 w 2046803"/>
              <a:gd name="connsiteY17326" fmla="*/ 1405464 h 2191719"/>
              <a:gd name="connsiteX17327" fmla="*/ 1813219 w 2046803"/>
              <a:gd name="connsiteY17327" fmla="*/ 1406509 h 2191719"/>
              <a:gd name="connsiteX17328" fmla="*/ 1813976 w 2046803"/>
              <a:gd name="connsiteY17328" fmla="*/ 1406401 h 2191719"/>
              <a:gd name="connsiteX17329" fmla="*/ 1814373 w 2046803"/>
              <a:gd name="connsiteY17329" fmla="*/ 1406726 h 2191719"/>
              <a:gd name="connsiteX17330" fmla="*/ 1816284 w 2046803"/>
              <a:gd name="connsiteY17330" fmla="*/ 1406618 h 2191719"/>
              <a:gd name="connsiteX17331" fmla="*/ 1817618 w 2046803"/>
              <a:gd name="connsiteY17331" fmla="*/ 1407663 h 2191719"/>
              <a:gd name="connsiteX17332" fmla="*/ 1817618 w 2046803"/>
              <a:gd name="connsiteY17332" fmla="*/ 1407987 h 2191719"/>
              <a:gd name="connsiteX17333" fmla="*/ 1818051 w 2046803"/>
              <a:gd name="connsiteY17333" fmla="*/ 1408311 h 2191719"/>
              <a:gd name="connsiteX17334" fmla="*/ 1818051 w 2046803"/>
              <a:gd name="connsiteY17334" fmla="*/ 1408636 h 2191719"/>
              <a:gd name="connsiteX17335" fmla="*/ 1818483 w 2046803"/>
              <a:gd name="connsiteY17335" fmla="*/ 1408852 h 2191719"/>
              <a:gd name="connsiteX17336" fmla="*/ 1818483 w 2046803"/>
              <a:gd name="connsiteY17336" fmla="*/ 1409429 h 2191719"/>
              <a:gd name="connsiteX17337" fmla="*/ 1818880 w 2046803"/>
              <a:gd name="connsiteY17337" fmla="*/ 1409753 h 2191719"/>
              <a:gd name="connsiteX17338" fmla="*/ 1818880 w 2046803"/>
              <a:gd name="connsiteY17338" fmla="*/ 1410077 h 2191719"/>
              <a:gd name="connsiteX17339" fmla="*/ 1819313 w 2046803"/>
              <a:gd name="connsiteY17339" fmla="*/ 1410402 h 2191719"/>
              <a:gd name="connsiteX17340" fmla="*/ 1819313 w 2046803"/>
              <a:gd name="connsiteY17340" fmla="*/ 1410726 h 2191719"/>
              <a:gd name="connsiteX17341" fmla="*/ 1819529 w 2046803"/>
              <a:gd name="connsiteY17341" fmla="*/ 1410834 h 2191719"/>
              <a:gd name="connsiteX17342" fmla="*/ 1820683 w 2046803"/>
              <a:gd name="connsiteY17342" fmla="*/ 1410834 h 2191719"/>
              <a:gd name="connsiteX17343" fmla="*/ 1821007 w 2046803"/>
              <a:gd name="connsiteY17343" fmla="*/ 1410510 h 2191719"/>
              <a:gd name="connsiteX17344" fmla="*/ 1822990 w 2046803"/>
              <a:gd name="connsiteY17344" fmla="*/ 1410402 h 2191719"/>
              <a:gd name="connsiteX17345" fmla="*/ 1823387 w 2046803"/>
              <a:gd name="connsiteY17345" fmla="*/ 1410726 h 2191719"/>
              <a:gd name="connsiteX17346" fmla="*/ 1823712 w 2046803"/>
              <a:gd name="connsiteY17346" fmla="*/ 1410726 h 2191719"/>
              <a:gd name="connsiteX17347" fmla="*/ 1824144 w 2046803"/>
              <a:gd name="connsiteY17347" fmla="*/ 1410942 h 2191719"/>
              <a:gd name="connsiteX17348" fmla="*/ 1824613 w 2046803"/>
              <a:gd name="connsiteY17348" fmla="*/ 1410942 h 2191719"/>
              <a:gd name="connsiteX17349" fmla="*/ 1825010 w 2046803"/>
              <a:gd name="connsiteY17349" fmla="*/ 1411267 h 2191719"/>
              <a:gd name="connsiteX17350" fmla="*/ 1825298 w 2046803"/>
              <a:gd name="connsiteY17350" fmla="*/ 1411267 h 2191719"/>
              <a:gd name="connsiteX17351" fmla="*/ 1825911 w 2046803"/>
              <a:gd name="connsiteY17351" fmla="*/ 1411627 h 2191719"/>
              <a:gd name="connsiteX17352" fmla="*/ 1825911 w 2046803"/>
              <a:gd name="connsiteY17352" fmla="*/ 1411988 h 2191719"/>
              <a:gd name="connsiteX17353" fmla="*/ 1826344 w 2046803"/>
              <a:gd name="connsiteY17353" fmla="*/ 1412276 h 2191719"/>
              <a:gd name="connsiteX17354" fmla="*/ 1825911 w 2046803"/>
              <a:gd name="connsiteY17354" fmla="*/ 1412600 h 2191719"/>
              <a:gd name="connsiteX17355" fmla="*/ 1826164 w 2046803"/>
              <a:gd name="connsiteY17355" fmla="*/ 1412708 h 2191719"/>
              <a:gd name="connsiteX17356" fmla="*/ 1826560 w 2046803"/>
              <a:gd name="connsiteY17356" fmla="*/ 1412708 h 2191719"/>
              <a:gd name="connsiteX17357" fmla="*/ 1826885 w 2046803"/>
              <a:gd name="connsiteY17357" fmla="*/ 1412384 h 2191719"/>
              <a:gd name="connsiteX17358" fmla="*/ 1827750 w 2046803"/>
              <a:gd name="connsiteY17358" fmla="*/ 1412384 h 2191719"/>
              <a:gd name="connsiteX17359" fmla="*/ 1828075 w 2046803"/>
              <a:gd name="connsiteY17359" fmla="*/ 1412708 h 2191719"/>
              <a:gd name="connsiteX17360" fmla="*/ 1829625 w 2046803"/>
              <a:gd name="connsiteY17360" fmla="*/ 1412600 h 2191719"/>
              <a:gd name="connsiteX17361" fmla="*/ 1830058 w 2046803"/>
              <a:gd name="connsiteY17361" fmla="*/ 1412925 h 2191719"/>
              <a:gd name="connsiteX17362" fmla="*/ 1830491 w 2046803"/>
              <a:gd name="connsiteY17362" fmla="*/ 1412925 h 2191719"/>
              <a:gd name="connsiteX17363" fmla="*/ 1830779 w 2046803"/>
              <a:gd name="connsiteY17363" fmla="*/ 1413141 h 2191719"/>
              <a:gd name="connsiteX17364" fmla="*/ 1831969 w 2046803"/>
              <a:gd name="connsiteY17364" fmla="*/ 1413141 h 2191719"/>
              <a:gd name="connsiteX17365" fmla="*/ 1832185 w 2046803"/>
              <a:gd name="connsiteY17365" fmla="*/ 1413249 h 2191719"/>
              <a:gd name="connsiteX17366" fmla="*/ 1832185 w 2046803"/>
              <a:gd name="connsiteY17366" fmla="*/ 1413537 h 2191719"/>
              <a:gd name="connsiteX17367" fmla="*/ 1832618 w 2046803"/>
              <a:gd name="connsiteY17367" fmla="*/ 1413862 h 2191719"/>
              <a:gd name="connsiteX17368" fmla="*/ 1832618 w 2046803"/>
              <a:gd name="connsiteY17368" fmla="*/ 1414835 h 2191719"/>
              <a:gd name="connsiteX17369" fmla="*/ 1833015 w 2046803"/>
              <a:gd name="connsiteY17369" fmla="*/ 1415159 h 2191719"/>
              <a:gd name="connsiteX17370" fmla="*/ 1833339 w 2046803"/>
              <a:gd name="connsiteY17370" fmla="*/ 1420673 h 2191719"/>
              <a:gd name="connsiteX17371" fmla="*/ 1833808 w 2046803"/>
              <a:gd name="connsiteY17371" fmla="*/ 1420998 h 2191719"/>
              <a:gd name="connsiteX17372" fmla="*/ 1833808 w 2046803"/>
              <a:gd name="connsiteY17372" fmla="*/ 1421322 h 2191719"/>
              <a:gd name="connsiteX17373" fmla="*/ 1834493 w 2046803"/>
              <a:gd name="connsiteY17373" fmla="*/ 1421863 h 2191719"/>
              <a:gd name="connsiteX17374" fmla="*/ 1834637 w 2046803"/>
              <a:gd name="connsiteY17374" fmla="*/ 1422151 h 2191719"/>
              <a:gd name="connsiteX17375" fmla="*/ 1834962 w 2046803"/>
              <a:gd name="connsiteY17375" fmla="*/ 1422475 h 2191719"/>
              <a:gd name="connsiteX17376" fmla="*/ 1834962 w 2046803"/>
              <a:gd name="connsiteY17376" fmla="*/ 1422800 h 2191719"/>
              <a:gd name="connsiteX17377" fmla="*/ 1835358 w 2046803"/>
              <a:gd name="connsiteY17377" fmla="*/ 1423124 h 2191719"/>
              <a:gd name="connsiteX17378" fmla="*/ 1835358 w 2046803"/>
              <a:gd name="connsiteY17378" fmla="*/ 1424025 h 2191719"/>
              <a:gd name="connsiteX17379" fmla="*/ 1835034 w 2046803"/>
              <a:gd name="connsiteY17379" fmla="*/ 1424349 h 2191719"/>
              <a:gd name="connsiteX17380" fmla="*/ 1835034 w 2046803"/>
              <a:gd name="connsiteY17380" fmla="*/ 1424674 h 2191719"/>
              <a:gd name="connsiteX17381" fmla="*/ 1833339 w 2046803"/>
              <a:gd name="connsiteY17381" fmla="*/ 1426151 h 2191719"/>
              <a:gd name="connsiteX17382" fmla="*/ 1832618 w 2046803"/>
              <a:gd name="connsiteY17382" fmla="*/ 1426151 h 2191719"/>
              <a:gd name="connsiteX17383" fmla="*/ 1830202 w 2046803"/>
              <a:gd name="connsiteY17383" fmla="*/ 1424458 h 2191719"/>
              <a:gd name="connsiteX17384" fmla="*/ 1829048 w 2046803"/>
              <a:gd name="connsiteY17384" fmla="*/ 1424458 h 2191719"/>
              <a:gd name="connsiteX17385" fmla="*/ 1828579 w 2046803"/>
              <a:gd name="connsiteY17385" fmla="*/ 1424133 h 2191719"/>
              <a:gd name="connsiteX17386" fmla="*/ 1826704 w 2046803"/>
              <a:gd name="connsiteY17386" fmla="*/ 1424241 h 2191719"/>
              <a:gd name="connsiteX17387" fmla="*/ 1826524 w 2046803"/>
              <a:gd name="connsiteY17387" fmla="*/ 1424458 h 2191719"/>
              <a:gd name="connsiteX17388" fmla="*/ 1826524 w 2046803"/>
              <a:gd name="connsiteY17388" fmla="*/ 1424782 h 2191719"/>
              <a:gd name="connsiteX17389" fmla="*/ 1826380 w 2046803"/>
              <a:gd name="connsiteY17389" fmla="*/ 1424890 h 2191719"/>
              <a:gd name="connsiteX17390" fmla="*/ 1825262 w 2046803"/>
              <a:gd name="connsiteY17390" fmla="*/ 1424998 h 2191719"/>
              <a:gd name="connsiteX17391" fmla="*/ 1824829 w 2046803"/>
              <a:gd name="connsiteY17391" fmla="*/ 1425322 h 2191719"/>
              <a:gd name="connsiteX17392" fmla="*/ 1824397 w 2046803"/>
              <a:gd name="connsiteY17392" fmla="*/ 1425322 h 2191719"/>
              <a:gd name="connsiteX17393" fmla="*/ 1823676 w 2046803"/>
              <a:gd name="connsiteY17393" fmla="*/ 1425971 h 2191719"/>
              <a:gd name="connsiteX17394" fmla="*/ 1823351 w 2046803"/>
              <a:gd name="connsiteY17394" fmla="*/ 1425971 h 2191719"/>
              <a:gd name="connsiteX17395" fmla="*/ 1822918 w 2046803"/>
              <a:gd name="connsiteY17395" fmla="*/ 1426332 h 2191719"/>
              <a:gd name="connsiteX17396" fmla="*/ 1822522 w 2046803"/>
              <a:gd name="connsiteY17396" fmla="*/ 1426332 h 2191719"/>
              <a:gd name="connsiteX17397" fmla="*/ 1822197 w 2046803"/>
              <a:gd name="connsiteY17397" fmla="*/ 1426656 h 2191719"/>
              <a:gd name="connsiteX17398" fmla="*/ 1821764 w 2046803"/>
              <a:gd name="connsiteY17398" fmla="*/ 1426656 h 2191719"/>
              <a:gd name="connsiteX17399" fmla="*/ 1821440 w 2046803"/>
              <a:gd name="connsiteY17399" fmla="*/ 1426980 h 2191719"/>
              <a:gd name="connsiteX17400" fmla="*/ 1821043 w 2046803"/>
              <a:gd name="connsiteY17400" fmla="*/ 1426980 h 2191719"/>
              <a:gd name="connsiteX17401" fmla="*/ 1820611 w 2046803"/>
              <a:gd name="connsiteY17401" fmla="*/ 1426656 h 2191719"/>
              <a:gd name="connsiteX17402" fmla="*/ 1820286 w 2046803"/>
              <a:gd name="connsiteY17402" fmla="*/ 1426764 h 2191719"/>
              <a:gd name="connsiteX17403" fmla="*/ 1819493 w 2046803"/>
              <a:gd name="connsiteY17403" fmla="*/ 1426115 h 2191719"/>
              <a:gd name="connsiteX17404" fmla="*/ 1814084 w 2046803"/>
              <a:gd name="connsiteY17404" fmla="*/ 1426332 h 2191719"/>
              <a:gd name="connsiteX17405" fmla="*/ 1813687 w 2046803"/>
              <a:gd name="connsiteY17405" fmla="*/ 1426043 h 2191719"/>
              <a:gd name="connsiteX17406" fmla="*/ 1813255 w 2046803"/>
              <a:gd name="connsiteY17406" fmla="*/ 1426115 h 2191719"/>
              <a:gd name="connsiteX17407" fmla="*/ 1813038 w 2046803"/>
              <a:gd name="connsiteY17407" fmla="*/ 1425935 h 2191719"/>
              <a:gd name="connsiteX17408" fmla="*/ 1813038 w 2046803"/>
              <a:gd name="connsiteY17408" fmla="*/ 1425611 h 2191719"/>
              <a:gd name="connsiteX17409" fmla="*/ 1812714 w 2046803"/>
              <a:gd name="connsiteY17409" fmla="*/ 1425431 h 2191719"/>
              <a:gd name="connsiteX17410" fmla="*/ 1812606 w 2046803"/>
              <a:gd name="connsiteY17410" fmla="*/ 1424674 h 2191719"/>
              <a:gd name="connsiteX17411" fmla="*/ 1812173 w 2046803"/>
              <a:gd name="connsiteY17411" fmla="*/ 1424458 h 2191719"/>
              <a:gd name="connsiteX17412" fmla="*/ 1812173 w 2046803"/>
              <a:gd name="connsiteY17412" fmla="*/ 1424133 h 2191719"/>
              <a:gd name="connsiteX17413" fmla="*/ 1811236 w 2046803"/>
              <a:gd name="connsiteY17413" fmla="*/ 1423412 h 2191719"/>
              <a:gd name="connsiteX17414" fmla="*/ 1810803 w 2046803"/>
              <a:gd name="connsiteY17414" fmla="*/ 1423412 h 2191719"/>
              <a:gd name="connsiteX17415" fmla="*/ 1810406 w 2046803"/>
              <a:gd name="connsiteY17415" fmla="*/ 1423088 h 2191719"/>
              <a:gd name="connsiteX17416" fmla="*/ 1810082 w 2046803"/>
              <a:gd name="connsiteY17416" fmla="*/ 1423088 h 2191719"/>
              <a:gd name="connsiteX17417" fmla="*/ 1809252 w 2046803"/>
              <a:gd name="connsiteY17417" fmla="*/ 1422547 h 2191719"/>
              <a:gd name="connsiteX17418" fmla="*/ 1808531 w 2046803"/>
              <a:gd name="connsiteY17418" fmla="*/ 1422547 h 2191719"/>
              <a:gd name="connsiteX17419" fmla="*/ 1808279 w 2046803"/>
              <a:gd name="connsiteY17419" fmla="*/ 1422367 h 2191719"/>
              <a:gd name="connsiteX17420" fmla="*/ 1808279 w 2046803"/>
              <a:gd name="connsiteY17420" fmla="*/ 1421863 h 2191719"/>
              <a:gd name="connsiteX17421" fmla="*/ 1808098 w 2046803"/>
              <a:gd name="connsiteY17421" fmla="*/ 1421646 h 2191719"/>
              <a:gd name="connsiteX17422" fmla="*/ 1807882 w 2046803"/>
              <a:gd name="connsiteY17422" fmla="*/ 1421863 h 2191719"/>
              <a:gd name="connsiteX17423" fmla="*/ 1807882 w 2046803"/>
              <a:gd name="connsiteY17423" fmla="*/ 1422151 h 2191719"/>
              <a:gd name="connsiteX17424" fmla="*/ 1807377 w 2046803"/>
              <a:gd name="connsiteY17424" fmla="*/ 1422547 h 2191719"/>
              <a:gd name="connsiteX17425" fmla="*/ 1806945 w 2046803"/>
              <a:gd name="connsiteY17425" fmla="*/ 1422656 h 2191719"/>
              <a:gd name="connsiteX17426" fmla="*/ 1806728 w 2046803"/>
              <a:gd name="connsiteY17426" fmla="*/ 1422800 h 2191719"/>
              <a:gd name="connsiteX17427" fmla="*/ 1806836 w 2046803"/>
              <a:gd name="connsiteY17427" fmla="*/ 1423088 h 2191719"/>
              <a:gd name="connsiteX17428" fmla="*/ 1806404 w 2046803"/>
              <a:gd name="connsiteY17428" fmla="*/ 1423412 h 2191719"/>
              <a:gd name="connsiteX17429" fmla="*/ 1806404 w 2046803"/>
              <a:gd name="connsiteY17429" fmla="*/ 1423737 h 2191719"/>
              <a:gd name="connsiteX17430" fmla="*/ 1806296 w 2046803"/>
              <a:gd name="connsiteY17430" fmla="*/ 1423953 h 2191719"/>
              <a:gd name="connsiteX17431" fmla="*/ 1804673 w 2046803"/>
              <a:gd name="connsiteY17431" fmla="*/ 1423953 h 2191719"/>
              <a:gd name="connsiteX17432" fmla="*/ 1804312 w 2046803"/>
              <a:gd name="connsiteY17432" fmla="*/ 1424241 h 2191719"/>
              <a:gd name="connsiteX17433" fmla="*/ 1804024 w 2046803"/>
              <a:gd name="connsiteY17433" fmla="*/ 1424349 h 2191719"/>
              <a:gd name="connsiteX17434" fmla="*/ 1803122 w 2046803"/>
              <a:gd name="connsiteY17434" fmla="*/ 1424998 h 2191719"/>
              <a:gd name="connsiteX17435" fmla="*/ 1802798 w 2046803"/>
              <a:gd name="connsiteY17435" fmla="*/ 1424998 h 2191719"/>
              <a:gd name="connsiteX17436" fmla="*/ 1802293 w 2046803"/>
              <a:gd name="connsiteY17436" fmla="*/ 1425503 h 2191719"/>
              <a:gd name="connsiteX17437" fmla="*/ 1802293 w 2046803"/>
              <a:gd name="connsiteY17437" fmla="*/ 1425827 h 2191719"/>
              <a:gd name="connsiteX17438" fmla="*/ 1802077 w 2046803"/>
              <a:gd name="connsiteY17438" fmla="*/ 1425935 h 2191719"/>
              <a:gd name="connsiteX17439" fmla="*/ 1801680 w 2046803"/>
              <a:gd name="connsiteY17439" fmla="*/ 1426043 h 2191719"/>
              <a:gd name="connsiteX17440" fmla="*/ 1801500 w 2046803"/>
              <a:gd name="connsiteY17440" fmla="*/ 1426115 h 2191719"/>
              <a:gd name="connsiteX17441" fmla="*/ 1801572 w 2046803"/>
              <a:gd name="connsiteY17441" fmla="*/ 1426440 h 2191719"/>
              <a:gd name="connsiteX17442" fmla="*/ 1800743 w 2046803"/>
              <a:gd name="connsiteY17442" fmla="*/ 1427088 h 2191719"/>
              <a:gd name="connsiteX17443" fmla="*/ 1800815 w 2046803"/>
              <a:gd name="connsiteY17443" fmla="*/ 1427413 h 2191719"/>
              <a:gd name="connsiteX17444" fmla="*/ 1800598 w 2046803"/>
              <a:gd name="connsiteY17444" fmla="*/ 1427629 h 2191719"/>
              <a:gd name="connsiteX17445" fmla="*/ 1799012 w 2046803"/>
              <a:gd name="connsiteY17445" fmla="*/ 1427737 h 2191719"/>
              <a:gd name="connsiteX17446" fmla="*/ 1798615 w 2046803"/>
              <a:gd name="connsiteY17446" fmla="*/ 1427413 h 2191719"/>
              <a:gd name="connsiteX17447" fmla="*/ 1798291 w 2046803"/>
              <a:gd name="connsiteY17447" fmla="*/ 1427413 h 2191719"/>
              <a:gd name="connsiteX17448" fmla="*/ 1797894 w 2046803"/>
              <a:gd name="connsiteY17448" fmla="*/ 1427088 h 2191719"/>
              <a:gd name="connsiteX17449" fmla="*/ 1797461 w 2046803"/>
              <a:gd name="connsiteY17449" fmla="*/ 1427088 h 2191719"/>
              <a:gd name="connsiteX17450" fmla="*/ 1796704 w 2046803"/>
              <a:gd name="connsiteY17450" fmla="*/ 1427737 h 2191719"/>
              <a:gd name="connsiteX17451" fmla="*/ 1796019 w 2046803"/>
              <a:gd name="connsiteY17451" fmla="*/ 1427845 h 2191719"/>
              <a:gd name="connsiteX17452" fmla="*/ 1795550 w 2046803"/>
              <a:gd name="connsiteY17452" fmla="*/ 1428134 h 2191719"/>
              <a:gd name="connsiteX17453" fmla="*/ 1794108 w 2046803"/>
              <a:gd name="connsiteY17453" fmla="*/ 1428134 h 2191719"/>
              <a:gd name="connsiteX17454" fmla="*/ 1793243 w 2046803"/>
              <a:gd name="connsiteY17454" fmla="*/ 1427629 h 2191719"/>
              <a:gd name="connsiteX17455" fmla="*/ 1792918 w 2046803"/>
              <a:gd name="connsiteY17455" fmla="*/ 1427629 h 2191719"/>
              <a:gd name="connsiteX17456" fmla="*/ 1792089 w 2046803"/>
              <a:gd name="connsiteY17456" fmla="*/ 1426980 h 2191719"/>
              <a:gd name="connsiteX17457" fmla="*/ 1791656 w 2046803"/>
              <a:gd name="connsiteY17457" fmla="*/ 1427088 h 2191719"/>
              <a:gd name="connsiteX17458" fmla="*/ 1791223 w 2046803"/>
              <a:gd name="connsiteY17458" fmla="*/ 1426764 h 2191719"/>
              <a:gd name="connsiteX17459" fmla="*/ 1790899 w 2046803"/>
              <a:gd name="connsiteY17459" fmla="*/ 1426764 h 2191719"/>
              <a:gd name="connsiteX17460" fmla="*/ 1790538 w 2046803"/>
              <a:gd name="connsiteY17460" fmla="*/ 1426440 h 2191719"/>
              <a:gd name="connsiteX17461" fmla="*/ 1789781 w 2046803"/>
              <a:gd name="connsiteY17461" fmla="*/ 1426440 h 2191719"/>
              <a:gd name="connsiteX17462" fmla="*/ 1789565 w 2046803"/>
              <a:gd name="connsiteY17462" fmla="*/ 1426656 h 2191719"/>
              <a:gd name="connsiteX17463" fmla="*/ 1789565 w 2046803"/>
              <a:gd name="connsiteY17463" fmla="*/ 1426980 h 2191719"/>
              <a:gd name="connsiteX17464" fmla="*/ 1788627 w 2046803"/>
              <a:gd name="connsiteY17464" fmla="*/ 1427809 h 2191719"/>
              <a:gd name="connsiteX17465" fmla="*/ 1788194 w 2046803"/>
              <a:gd name="connsiteY17465" fmla="*/ 1427809 h 2191719"/>
              <a:gd name="connsiteX17466" fmla="*/ 1787581 w 2046803"/>
              <a:gd name="connsiteY17466" fmla="*/ 1428422 h 2191719"/>
              <a:gd name="connsiteX17467" fmla="*/ 1787149 w 2046803"/>
              <a:gd name="connsiteY17467" fmla="*/ 1428422 h 2191719"/>
              <a:gd name="connsiteX17468" fmla="*/ 1786932 w 2046803"/>
              <a:gd name="connsiteY17468" fmla="*/ 1428638 h 2191719"/>
              <a:gd name="connsiteX17469" fmla="*/ 1786932 w 2046803"/>
              <a:gd name="connsiteY17469" fmla="*/ 1428963 h 2191719"/>
              <a:gd name="connsiteX17470" fmla="*/ 1786500 w 2046803"/>
              <a:gd name="connsiteY17470" fmla="*/ 1429287 h 2191719"/>
              <a:gd name="connsiteX17471" fmla="*/ 1786608 w 2046803"/>
              <a:gd name="connsiteY17471" fmla="*/ 1429611 h 2191719"/>
              <a:gd name="connsiteX17472" fmla="*/ 1786391 w 2046803"/>
              <a:gd name="connsiteY17472" fmla="*/ 1429719 h 2191719"/>
              <a:gd name="connsiteX17473" fmla="*/ 1785670 w 2046803"/>
              <a:gd name="connsiteY17473" fmla="*/ 1429791 h 2191719"/>
              <a:gd name="connsiteX17474" fmla="*/ 1785418 w 2046803"/>
              <a:gd name="connsiteY17474" fmla="*/ 1429611 h 2191719"/>
              <a:gd name="connsiteX17475" fmla="*/ 1785418 w 2046803"/>
              <a:gd name="connsiteY17475" fmla="*/ 1429287 h 2191719"/>
              <a:gd name="connsiteX17476" fmla="*/ 1784805 w 2046803"/>
              <a:gd name="connsiteY17476" fmla="*/ 1428854 h 2191719"/>
              <a:gd name="connsiteX17477" fmla="*/ 1784625 w 2046803"/>
              <a:gd name="connsiteY17477" fmla="*/ 1428638 h 2191719"/>
              <a:gd name="connsiteX17478" fmla="*/ 1783651 w 2046803"/>
              <a:gd name="connsiteY17478" fmla="*/ 1427593 h 2191719"/>
              <a:gd name="connsiteX17479" fmla="*/ 1783651 w 2046803"/>
              <a:gd name="connsiteY17479" fmla="*/ 1427269 h 2191719"/>
              <a:gd name="connsiteX17480" fmla="*/ 1783327 w 2046803"/>
              <a:gd name="connsiteY17480" fmla="*/ 1426872 h 2191719"/>
              <a:gd name="connsiteX17481" fmla="*/ 1783327 w 2046803"/>
              <a:gd name="connsiteY17481" fmla="*/ 1426332 h 2191719"/>
              <a:gd name="connsiteX17482" fmla="*/ 1782425 w 2046803"/>
              <a:gd name="connsiteY17482" fmla="*/ 1425286 h 2191719"/>
              <a:gd name="connsiteX17483" fmla="*/ 1780911 w 2046803"/>
              <a:gd name="connsiteY17483" fmla="*/ 1425286 h 2191719"/>
              <a:gd name="connsiteX17484" fmla="*/ 1780911 w 2046803"/>
              <a:gd name="connsiteY17484" fmla="*/ 1425322 h 2191719"/>
              <a:gd name="connsiteX17485" fmla="*/ 1781632 w 2046803"/>
              <a:gd name="connsiteY17485" fmla="*/ 1426115 h 2191719"/>
              <a:gd name="connsiteX17486" fmla="*/ 1781632 w 2046803"/>
              <a:gd name="connsiteY17486" fmla="*/ 1426620 h 2191719"/>
              <a:gd name="connsiteX17487" fmla="*/ 1781956 w 2046803"/>
              <a:gd name="connsiteY17487" fmla="*/ 1427052 h 2191719"/>
              <a:gd name="connsiteX17488" fmla="*/ 1781956 w 2046803"/>
              <a:gd name="connsiteY17488" fmla="*/ 1427377 h 2191719"/>
              <a:gd name="connsiteX17489" fmla="*/ 1782894 w 2046803"/>
              <a:gd name="connsiteY17489" fmla="*/ 1428386 h 2191719"/>
              <a:gd name="connsiteX17490" fmla="*/ 1783110 w 2046803"/>
              <a:gd name="connsiteY17490" fmla="*/ 1428602 h 2191719"/>
              <a:gd name="connsiteX17491" fmla="*/ 1782894 w 2046803"/>
              <a:gd name="connsiteY17491" fmla="*/ 1428818 h 2191719"/>
              <a:gd name="connsiteX17492" fmla="*/ 1783290 w 2046803"/>
              <a:gd name="connsiteY17492" fmla="*/ 1429035 h 2191719"/>
              <a:gd name="connsiteX17493" fmla="*/ 1783290 w 2046803"/>
              <a:gd name="connsiteY17493" fmla="*/ 1429359 h 2191719"/>
              <a:gd name="connsiteX17494" fmla="*/ 1783723 w 2046803"/>
              <a:gd name="connsiteY17494" fmla="*/ 1429683 h 2191719"/>
              <a:gd name="connsiteX17495" fmla="*/ 1783290 w 2046803"/>
              <a:gd name="connsiteY17495" fmla="*/ 1430008 h 2191719"/>
              <a:gd name="connsiteX17496" fmla="*/ 1783290 w 2046803"/>
              <a:gd name="connsiteY17496" fmla="*/ 1430620 h 2191719"/>
              <a:gd name="connsiteX17497" fmla="*/ 1783507 w 2046803"/>
              <a:gd name="connsiteY17497" fmla="*/ 1430801 h 2191719"/>
              <a:gd name="connsiteX17498" fmla="*/ 1784697 w 2046803"/>
              <a:gd name="connsiteY17498" fmla="*/ 1430729 h 2191719"/>
              <a:gd name="connsiteX17499" fmla="*/ 1785093 w 2046803"/>
              <a:gd name="connsiteY17499" fmla="*/ 1430404 h 2191719"/>
              <a:gd name="connsiteX17500" fmla="*/ 1786644 w 2046803"/>
              <a:gd name="connsiteY17500" fmla="*/ 1430296 h 2191719"/>
              <a:gd name="connsiteX17501" fmla="*/ 1786968 w 2046803"/>
              <a:gd name="connsiteY17501" fmla="*/ 1430008 h 2191719"/>
              <a:gd name="connsiteX17502" fmla="*/ 1787401 w 2046803"/>
              <a:gd name="connsiteY17502" fmla="*/ 1430008 h 2191719"/>
              <a:gd name="connsiteX17503" fmla="*/ 1787870 w 2046803"/>
              <a:gd name="connsiteY17503" fmla="*/ 1430296 h 2191719"/>
              <a:gd name="connsiteX17504" fmla="*/ 1788988 w 2046803"/>
              <a:gd name="connsiteY17504" fmla="*/ 1430296 h 2191719"/>
              <a:gd name="connsiteX17505" fmla="*/ 1789312 w 2046803"/>
              <a:gd name="connsiteY17505" fmla="*/ 1430512 h 2191719"/>
              <a:gd name="connsiteX17506" fmla="*/ 1790502 w 2046803"/>
              <a:gd name="connsiteY17506" fmla="*/ 1430512 h 2191719"/>
              <a:gd name="connsiteX17507" fmla="*/ 1791331 w 2046803"/>
              <a:gd name="connsiteY17507" fmla="*/ 1431125 h 2191719"/>
              <a:gd name="connsiteX17508" fmla="*/ 1791764 w 2046803"/>
              <a:gd name="connsiteY17508" fmla="*/ 1431053 h 2191719"/>
              <a:gd name="connsiteX17509" fmla="*/ 1792053 w 2046803"/>
              <a:gd name="connsiteY17509" fmla="*/ 1431377 h 2191719"/>
              <a:gd name="connsiteX17510" fmla="*/ 1792882 w 2046803"/>
              <a:gd name="connsiteY17510" fmla="*/ 1431377 h 2191719"/>
              <a:gd name="connsiteX17511" fmla="*/ 1793206 w 2046803"/>
              <a:gd name="connsiteY17511" fmla="*/ 1431666 h 2191719"/>
              <a:gd name="connsiteX17512" fmla="*/ 1795226 w 2046803"/>
              <a:gd name="connsiteY17512" fmla="*/ 1431557 h 2191719"/>
              <a:gd name="connsiteX17513" fmla="*/ 1795983 w 2046803"/>
              <a:gd name="connsiteY17513" fmla="*/ 1432098 h 2191719"/>
              <a:gd name="connsiteX17514" fmla="*/ 1796380 w 2046803"/>
              <a:gd name="connsiteY17514" fmla="*/ 1432098 h 2191719"/>
              <a:gd name="connsiteX17515" fmla="*/ 1796812 w 2046803"/>
              <a:gd name="connsiteY17515" fmla="*/ 1432422 h 2191719"/>
              <a:gd name="connsiteX17516" fmla="*/ 1797245 w 2046803"/>
              <a:gd name="connsiteY17516" fmla="*/ 1432422 h 2191719"/>
              <a:gd name="connsiteX17517" fmla="*/ 1797569 w 2046803"/>
              <a:gd name="connsiteY17517" fmla="*/ 1432098 h 2191719"/>
              <a:gd name="connsiteX17518" fmla="*/ 1797930 w 2046803"/>
              <a:gd name="connsiteY17518" fmla="*/ 1432098 h 2191719"/>
              <a:gd name="connsiteX17519" fmla="*/ 1798255 w 2046803"/>
              <a:gd name="connsiteY17519" fmla="*/ 1431774 h 2191719"/>
              <a:gd name="connsiteX17520" fmla="*/ 1798687 w 2046803"/>
              <a:gd name="connsiteY17520" fmla="*/ 1431666 h 2191719"/>
              <a:gd name="connsiteX17521" fmla="*/ 1799120 w 2046803"/>
              <a:gd name="connsiteY17521" fmla="*/ 1431990 h 2191719"/>
              <a:gd name="connsiteX17522" fmla="*/ 1799445 w 2046803"/>
              <a:gd name="connsiteY17522" fmla="*/ 1431990 h 2191719"/>
              <a:gd name="connsiteX17523" fmla="*/ 1799841 w 2046803"/>
              <a:gd name="connsiteY17523" fmla="*/ 1432314 h 2191719"/>
              <a:gd name="connsiteX17524" fmla="*/ 1800707 w 2046803"/>
              <a:gd name="connsiteY17524" fmla="*/ 1432314 h 2191719"/>
              <a:gd name="connsiteX17525" fmla="*/ 1800995 w 2046803"/>
              <a:gd name="connsiteY17525" fmla="*/ 1431918 h 2191719"/>
              <a:gd name="connsiteX17526" fmla="*/ 1801464 w 2046803"/>
              <a:gd name="connsiteY17526" fmla="*/ 1431918 h 2191719"/>
              <a:gd name="connsiteX17527" fmla="*/ 1801752 w 2046803"/>
              <a:gd name="connsiteY17527" fmla="*/ 1431557 h 2191719"/>
              <a:gd name="connsiteX17528" fmla="*/ 1802185 w 2046803"/>
              <a:gd name="connsiteY17528" fmla="*/ 1431557 h 2191719"/>
              <a:gd name="connsiteX17529" fmla="*/ 1802726 w 2046803"/>
              <a:gd name="connsiteY17529" fmla="*/ 1431053 h 2191719"/>
              <a:gd name="connsiteX17530" fmla="*/ 1802726 w 2046803"/>
              <a:gd name="connsiteY17530" fmla="*/ 1430729 h 2191719"/>
              <a:gd name="connsiteX17531" fmla="*/ 1802942 w 2046803"/>
              <a:gd name="connsiteY17531" fmla="*/ 1430620 h 2191719"/>
              <a:gd name="connsiteX17532" fmla="*/ 1803195 w 2046803"/>
              <a:gd name="connsiteY17532" fmla="*/ 1430620 h 2191719"/>
              <a:gd name="connsiteX17533" fmla="*/ 1804060 w 2046803"/>
              <a:gd name="connsiteY17533" fmla="*/ 1429900 h 2191719"/>
              <a:gd name="connsiteX17534" fmla="*/ 1804384 w 2046803"/>
              <a:gd name="connsiteY17534" fmla="*/ 1429900 h 2191719"/>
              <a:gd name="connsiteX17535" fmla="*/ 1804817 w 2046803"/>
              <a:gd name="connsiteY17535" fmla="*/ 1429575 h 2191719"/>
              <a:gd name="connsiteX17536" fmla="*/ 1806296 w 2046803"/>
              <a:gd name="connsiteY17536" fmla="*/ 1429575 h 2191719"/>
              <a:gd name="connsiteX17537" fmla="*/ 1806692 w 2046803"/>
              <a:gd name="connsiteY17537" fmla="*/ 1429143 h 2191719"/>
              <a:gd name="connsiteX17538" fmla="*/ 1808279 w 2046803"/>
              <a:gd name="connsiteY17538" fmla="*/ 1429143 h 2191719"/>
              <a:gd name="connsiteX17539" fmla="*/ 1809216 w 2046803"/>
              <a:gd name="connsiteY17539" fmla="*/ 1429900 h 2191719"/>
              <a:gd name="connsiteX17540" fmla="*/ 1809216 w 2046803"/>
              <a:gd name="connsiteY17540" fmla="*/ 1430224 h 2191719"/>
              <a:gd name="connsiteX17541" fmla="*/ 1810731 w 2046803"/>
              <a:gd name="connsiteY17541" fmla="*/ 1431161 h 2191719"/>
              <a:gd name="connsiteX17542" fmla="*/ 1812173 w 2046803"/>
              <a:gd name="connsiteY17542" fmla="*/ 1431161 h 2191719"/>
              <a:gd name="connsiteX17543" fmla="*/ 1812606 w 2046803"/>
              <a:gd name="connsiteY17543" fmla="*/ 1431485 h 2191719"/>
              <a:gd name="connsiteX17544" fmla="*/ 1813760 w 2046803"/>
              <a:gd name="connsiteY17544" fmla="*/ 1431377 h 2191719"/>
              <a:gd name="connsiteX17545" fmla="*/ 1814084 w 2046803"/>
              <a:gd name="connsiteY17545" fmla="*/ 1431053 h 2191719"/>
              <a:gd name="connsiteX17546" fmla="*/ 1814913 w 2046803"/>
              <a:gd name="connsiteY17546" fmla="*/ 1431053 h 2191719"/>
              <a:gd name="connsiteX17547" fmla="*/ 1815238 w 2046803"/>
              <a:gd name="connsiteY17547" fmla="*/ 1430729 h 2191719"/>
              <a:gd name="connsiteX17548" fmla="*/ 1817257 w 2046803"/>
              <a:gd name="connsiteY17548" fmla="*/ 1430620 h 2191719"/>
              <a:gd name="connsiteX17549" fmla="*/ 1817654 w 2046803"/>
              <a:gd name="connsiteY17549" fmla="*/ 1430945 h 2191719"/>
              <a:gd name="connsiteX17550" fmla="*/ 1818844 w 2046803"/>
              <a:gd name="connsiteY17550" fmla="*/ 1430837 h 2191719"/>
              <a:gd name="connsiteX17551" fmla="*/ 1818916 w 2046803"/>
              <a:gd name="connsiteY17551" fmla="*/ 1430729 h 2191719"/>
              <a:gd name="connsiteX17552" fmla="*/ 1818916 w 2046803"/>
              <a:gd name="connsiteY17552" fmla="*/ 1430404 h 2191719"/>
              <a:gd name="connsiteX17553" fmla="*/ 1819493 w 2046803"/>
              <a:gd name="connsiteY17553" fmla="*/ 1429900 h 2191719"/>
              <a:gd name="connsiteX17554" fmla="*/ 1820106 w 2046803"/>
              <a:gd name="connsiteY17554" fmla="*/ 1430296 h 2191719"/>
              <a:gd name="connsiteX17555" fmla="*/ 1820106 w 2046803"/>
              <a:gd name="connsiteY17555" fmla="*/ 1430620 h 2191719"/>
              <a:gd name="connsiteX17556" fmla="*/ 1819781 w 2046803"/>
              <a:gd name="connsiteY17556" fmla="*/ 1430945 h 2191719"/>
              <a:gd name="connsiteX17557" fmla="*/ 1819781 w 2046803"/>
              <a:gd name="connsiteY17557" fmla="*/ 1431269 h 2191719"/>
              <a:gd name="connsiteX17558" fmla="*/ 1819998 w 2046803"/>
              <a:gd name="connsiteY17558" fmla="*/ 1431485 h 2191719"/>
              <a:gd name="connsiteX17559" fmla="*/ 1822305 w 2046803"/>
              <a:gd name="connsiteY17559" fmla="*/ 1431377 h 2191719"/>
              <a:gd name="connsiteX17560" fmla="*/ 1822522 w 2046803"/>
              <a:gd name="connsiteY17560" fmla="*/ 1431161 h 2191719"/>
              <a:gd name="connsiteX17561" fmla="*/ 1822414 w 2046803"/>
              <a:gd name="connsiteY17561" fmla="*/ 1429900 h 2191719"/>
              <a:gd name="connsiteX17562" fmla="*/ 1822918 w 2046803"/>
              <a:gd name="connsiteY17562" fmla="*/ 1429395 h 2191719"/>
              <a:gd name="connsiteX17563" fmla="*/ 1823748 w 2046803"/>
              <a:gd name="connsiteY17563" fmla="*/ 1429395 h 2191719"/>
              <a:gd name="connsiteX17564" fmla="*/ 1825262 w 2046803"/>
              <a:gd name="connsiteY17564" fmla="*/ 1428134 h 2191719"/>
              <a:gd name="connsiteX17565" fmla="*/ 1827173 w 2046803"/>
              <a:gd name="connsiteY17565" fmla="*/ 1428026 h 2191719"/>
              <a:gd name="connsiteX17566" fmla="*/ 1827570 w 2046803"/>
              <a:gd name="connsiteY17566" fmla="*/ 1428314 h 2191719"/>
              <a:gd name="connsiteX17567" fmla="*/ 1829481 w 2046803"/>
              <a:gd name="connsiteY17567" fmla="*/ 1428206 h 2191719"/>
              <a:gd name="connsiteX17568" fmla="*/ 1829661 w 2046803"/>
              <a:gd name="connsiteY17568" fmla="*/ 1428314 h 2191719"/>
              <a:gd name="connsiteX17569" fmla="*/ 1829805 w 2046803"/>
              <a:gd name="connsiteY17569" fmla="*/ 1429611 h 2191719"/>
              <a:gd name="connsiteX17570" fmla="*/ 1830202 w 2046803"/>
              <a:gd name="connsiteY17570" fmla="*/ 1429936 h 2191719"/>
              <a:gd name="connsiteX17571" fmla="*/ 1830202 w 2046803"/>
              <a:gd name="connsiteY17571" fmla="*/ 1430224 h 2191719"/>
              <a:gd name="connsiteX17572" fmla="*/ 1830707 w 2046803"/>
              <a:gd name="connsiteY17572" fmla="*/ 1430620 h 2191719"/>
              <a:gd name="connsiteX17573" fmla="*/ 1831536 w 2046803"/>
              <a:gd name="connsiteY17573" fmla="*/ 1430620 h 2191719"/>
              <a:gd name="connsiteX17574" fmla="*/ 1832330 w 2046803"/>
              <a:gd name="connsiteY17574" fmla="*/ 1431161 h 2191719"/>
              <a:gd name="connsiteX17575" fmla="*/ 1832979 w 2046803"/>
              <a:gd name="connsiteY17575" fmla="*/ 1431161 h 2191719"/>
              <a:gd name="connsiteX17576" fmla="*/ 1833231 w 2046803"/>
              <a:gd name="connsiteY17576" fmla="*/ 1430945 h 2191719"/>
              <a:gd name="connsiteX17577" fmla="*/ 1833231 w 2046803"/>
              <a:gd name="connsiteY17577" fmla="*/ 1430152 h 2191719"/>
              <a:gd name="connsiteX17578" fmla="*/ 1833555 w 2046803"/>
              <a:gd name="connsiteY17578" fmla="*/ 1429719 h 2191719"/>
              <a:gd name="connsiteX17579" fmla="*/ 1833555 w 2046803"/>
              <a:gd name="connsiteY17579" fmla="*/ 1429395 h 2191719"/>
              <a:gd name="connsiteX17580" fmla="*/ 1834709 w 2046803"/>
              <a:gd name="connsiteY17580" fmla="*/ 1428422 h 2191719"/>
              <a:gd name="connsiteX17581" fmla="*/ 1834709 w 2046803"/>
              <a:gd name="connsiteY17581" fmla="*/ 1428134 h 2191719"/>
              <a:gd name="connsiteX17582" fmla="*/ 1835286 w 2046803"/>
              <a:gd name="connsiteY17582" fmla="*/ 1427629 h 2191719"/>
              <a:gd name="connsiteX17583" fmla="*/ 1836007 w 2046803"/>
              <a:gd name="connsiteY17583" fmla="*/ 1427629 h 2191719"/>
              <a:gd name="connsiteX17584" fmla="*/ 1836188 w 2046803"/>
              <a:gd name="connsiteY17584" fmla="*/ 1427737 h 2191719"/>
              <a:gd name="connsiteX17585" fmla="*/ 1836260 w 2046803"/>
              <a:gd name="connsiteY17585" fmla="*/ 1428963 h 2191719"/>
              <a:gd name="connsiteX17586" fmla="*/ 1836584 w 2046803"/>
              <a:gd name="connsiteY17586" fmla="*/ 1429287 h 2191719"/>
              <a:gd name="connsiteX17587" fmla="*/ 1836693 w 2046803"/>
              <a:gd name="connsiteY17587" fmla="*/ 1430548 h 2191719"/>
              <a:gd name="connsiteX17588" fmla="*/ 1836404 w 2046803"/>
              <a:gd name="connsiteY17588" fmla="*/ 1430837 h 2191719"/>
              <a:gd name="connsiteX17589" fmla="*/ 1836693 w 2046803"/>
              <a:gd name="connsiteY17589" fmla="*/ 1431161 h 2191719"/>
              <a:gd name="connsiteX17590" fmla="*/ 1836404 w 2046803"/>
              <a:gd name="connsiteY17590" fmla="*/ 1431485 h 2191719"/>
              <a:gd name="connsiteX17591" fmla="*/ 1836404 w 2046803"/>
              <a:gd name="connsiteY17591" fmla="*/ 1431810 h 2191719"/>
              <a:gd name="connsiteX17592" fmla="*/ 1836837 w 2046803"/>
              <a:gd name="connsiteY17592" fmla="*/ 1432134 h 2191719"/>
              <a:gd name="connsiteX17593" fmla="*/ 1836584 w 2046803"/>
              <a:gd name="connsiteY17593" fmla="*/ 1432242 h 2191719"/>
              <a:gd name="connsiteX17594" fmla="*/ 1834709 w 2046803"/>
              <a:gd name="connsiteY17594" fmla="*/ 1432350 h 2191719"/>
              <a:gd name="connsiteX17595" fmla="*/ 1834205 w 2046803"/>
              <a:gd name="connsiteY17595" fmla="*/ 1432855 h 2191719"/>
              <a:gd name="connsiteX17596" fmla="*/ 1834205 w 2046803"/>
              <a:gd name="connsiteY17596" fmla="*/ 1433504 h 2191719"/>
              <a:gd name="connsiteX17597" fmla="*/ 1833447 w 2046803"/>
              <a:gd name="connsiteY17597" fmla="*/ 1434116 h 2191719"/>
              <a:gd name="connsiteX17598" fmla="*/ 1833447 w 2046803"/>
              <a:gd name="connsiteY17598" fmla="*/ 1434441 h 2191719"/>
              <a:gd name="connsiteX17599" fmla="*/ 1833015 w 2046803"/>
              <a:gd name="connsiteY17599" fmla="*/ 1434729 h 2191719"/>
              <a:gd name="connsiteX17600" fmla="*/ 1833015 w 2046803"/>
              <a:gd name="connsiteY17600" fmla="*/ 1435053 h 2191719"/>
              <a:gd name="connsiteX17601" fmla="*/ 1832726 w 2046803"/>
              <a:gd name="connsiteY17601" fmla="*/ 1435378 h 2191719"/>
              <a:gd name="connsiteX17602" fmla="*/ 1832726 w 2046803"/>
              <a:gd name="connsiteY17602" fmla="*/ 1435702 h 2191719"/>
              <a:gd name="connsiteX17603" fmla="*/ 1832330 w 2046803"/>
              <a:gd name="connsiteY17603" fmla="*/ 1436026 h 2191719"/>
              <a:gd name="connsiteX17604" fmla="*/ 1832402 w 2046803"/>
              <a:gd name="connsiteY17604" fmla="*/ 1436675 h 2191719"/>
              <a:gd name="connsiteX17605" fmla="*/ 1832005 w 2046803"/>
              <a:gd name="connsiteY17605" fmla="*/ 1436964 h 2191719"/>
              <a:gd name="connsiteX17606" fmla="*/ 1832005 w 2046803"/>
              <a:gd name="connsiteY17606" fmla="*/ 1437288 h 2191719"/>
              <a:gd name="connsiteX17607" fmla="*/ 1831680 w 2046803"/>
              <a:gd name="connsiteY17607" fmla="*/ 1437720 h 2191719"/>
              <a:gd name="connsiteX17608" fmla="*/ 1831680 w 2046803"/>
              <a:gd name="connsiteY17608" fmla="*/ 1437901 h 2191719"/>
              <a:gd name="connsiteX17609" fmla="*/ 1831248 w 2046803"/>
              <a:gd name="connsiteY17609" fmla="*/ 1438333 h 2191719"/>
              <a:gd name="connsiteX17610" fmla="*/ 1831356 w 2046803"/>
              <a:gd name="connsiteY17610" fmla="*/ 1438549 h 2191719"/>
              <a:gd name="connsiteX17611" fmla="*/ 1830491 w 2046803"/>
              <a:gd name="connsiteY17611" fmla="*/ 1439270 h 2191719"/>
              <a:gd name="connsiteX17612" fmla="*/ 1830599 w 2046803"/>
              <a:gd name="connsiteY17612" fmla="*/ 1439594 h 2191719"/>
              <a:gd name="connsiteX17613" fmla="*/ 1829950 w 2046803"/>
              <a:gd name="connsiteY17613" fmla="*/ 1440027 h 2191719"/>
              <a:gd name="connsiteX17614" fmla="*/ 1829229 w 2046803"/>
              <a:gd name="connsiteY17614" fmla="*/ 1440135 h 2191719"/>
              <a:gd name="connsiteX17615" fmla="*/ 1829048 w 2046803"/>
              <a:gd name="connsiteY17615" fmla="*/ 1440243 h 2191719"/>
              <a:gd name="connsiteX17616" fmla="*/ 1829481 w 2046803"/>
              <a:gd name="connsiteY17616" fmla="*/ 1440532 h 2191719"/>
              <a:gd name="connsiteX17617" fmla="*/ 1829553 w 2046803"/>
              <a:gd name="connsiteY17617" fmla="*/ 1442117 h 2191719"/>
              <a:gd name="connsiteX17618" fmla="*/ 1829156 w 2046803"/>
              <a:gd name="connsiteY17618" fmla="*/ 1442442 h 2191719"/>
              <a:gd name="connsiteX17619" fmla="*/ 1829229 w 2046803"/>
              <a:gd name="connsiteY17619" fmla="*/ 1443667 h 2191719"/>
              <a:gd name="connsiteX17620" fmla="*/ 1828832 w 2046803"/>
              <a:gd name="connsiteY17620" fmla="*/ 1443991 h 2191719"/>
              <a:gd name="connsiteX17621" fmla="*/ 1828832 w 2046803"/>
              <a:gd name="connsiteY17621" fmla="*/ 1444640 h 2191719"/>
              <a:gd name="connsiteX17622" fmla="*/ 1828507 w 2046803"/>
              <a:gd name="connsiteY17622" fmla="*/ 1444964 h 2191719"/>
              <a:gd name="connsiteX17623" fmla="*/ 1828507 w 2046803"/>
              <a:gd name="connsiteY17623" fmla="*/ 1445902 h 2191719"/>
              <a:gd name="connsiteX17624" fmla="*/ 1828183 w 2046803"/>
              <a:gd name="connsiteY17624" fmla="*/ 1446226 h 2191719"/>
              <a:gd name="connsiteX17625" fmla="*/ 1828183 w 2046803"/>
              <a:gd name="connsiteY17625" fmla="*/ 1446550 h 2191719"/>
              <a:gd name="connsiteX17626" fmla="*/ 1827426 w 2046803"/>
              <a:gd name="connsiteY17626" fmla="*/ 1447163 h 2191719"/>
              <a:gd name="connsiteX17627" fmla="*/ 1827426 w 2046803"/>
              <a:gd name="connsiteY17627" fmla="*/ 1447451 h 2191719"/>
              <a:gd name="connsiteX17628" fmla="*/ 1827209 w 2046803"/>
              <a:gd name="connsiteY17628" fmla="*/ 1447667 h 2191719"/>
              <a:gd name="connsiteX17629" fmla="*/ 1826524 w 2046803"/>
              <a:gd name="connsiteY17629" fmla="*/ 1447667 h 2191719"/>
              <a:gd name="connsiteX17630" fmla="*/ 1826272 w 2046803"/>
              <a:gd name="connsiteY17630" fmla="*/ 1447559 h 2191719"/>
              <a:gd name="connsiteX17631" fmla="*/ 1826200 w 2046803"/>
              <a:gd name="connsiteY17631" fmla="*/ 1446658 h 2191719"/>
              <a:gd name="connsiteX17632" fmla="*/ 1826596 w 2046803"/>
              <a:gd name="connsiteY17632" fmla="*/ 1446334 h 2191719"/>
              <a:gd name="connsiteX17633" fmla="*/ 1826380 w 2046803"/>
              <a:gd name="connsiteY17633" fmla="*/ 1446118 h 2191719"/>
              <a:gd name="connsiteX17634" fmla="*/ 1825947 w 2046803"/>
              <a:gd name="connsiteY17634" fmla="*/ 1446226 h 2191719"/>
              <a:gd name="connsiteX17635" fmla="*/ 1825875 w 2046803"/>
              <a:gd name="connsiteY17635" fmla="*/ 1446334 h 2191719"/>
              <a:gd name="connsiteX17636" fmla="*/ 1825875 w 2046803"/>
              <a:gd name="connsiteY17636" fmla="*/ 1447559 h 2191719"/>
              <a:gd name="connsiteX17637" fmla="*/ 1825551 w 2046803"/>
              <a:gd name="connsiteY17637" fmla="*/ 1447884 h 2191719"/>
              <a:gd name="connsiteX17638" fmla="*/ 1825767 w 2046803"/>
              <a:gd name="connsiteY17638" fmla="*/ 1447992 h 2191719"/>
              <a:gd name="connsiteX17639" fmla="*/ 1826091 w 2046803"/>
              <a:gd name="connsiteY17639" fmla="*/ 1447992 h 2191719"/>
              <a:gd name="connsiteX17640" fmla="*/ 1826704 w 2046803"/>
              <a:gd name="connsiteY17640" fmla="*/ 1448532 h 2191719"/>
              <a:gd name="connsiteX17641" fmla="*/ 1826704 w 2046803"/>
              <a:gd name="connsiteY17641" fmla="*/ 1449145 h 2191719"/>
              <a:gd name="connsiteX17642" fmla="*/ 1827101 w 2046803"/>
              <a:gd name="connsiteY17642" fmla="*/ 1449325 h 2191719"/>
              <a:gd name="connsiteX17643" fmla="*/ 1827101 w 2046803"/>
              <a:gd name="connsiteY17643" fmla="*/ 1449974 h 2191719"/>
              <a:gd name="connsiteX17644" fmla="*/ 1826849 w 2046803"/>
              <a:gd name="connsiteY17644" fmla="*/ 1450298 h 2191719"/>
              <a:gd name="connsiteX17645" fmla="*/ 1826849 w 2046803"/>
              <a:gd name="connsiteY17645" fmla="*/ 1450623 h 2191719"/>
              <a:gd name="connsiteX17646" fmla="*/ 1826200 w 2046803"/>
              <a:gd name="connsiteY17646" fmla="*/ 1451163 h 2191719"/>
              <a:gd name="connsiteX17647" fmla="*/ 1825875 w 2046803"/>
              <a:gd name="connsiteY17647" fmla="*/ 1450839 h 2191719"/>
              <a:gd name="connsiteX17648" fmla="*/ 1825623 w 2046803"/>
              <a:gd name="connsiteY17648" fmla="*/ 1451055 h 2191719"/>
              <a:gd name="connsiteX17649" fmla="*/ 1825983 w 2046803"/>
              <a:gd name="connsiteY17649" fmla="*/ 1451308 h 2191719"/>
              <a:gd name="connsiteX17650" fmla="*/ 1826091 w 2046803"/>
              <a:gd name="connsiteY17650" fmla="*/ 1451308 h 2191719"/>
              <a:gd name="connsiteX17651" fmla="*/ 1826091 w 2046803"/>
              <a:gd name="connsiteY17651" fmla="*/ 1451344 h 2191719"/>
              <a:gd name="connsiteX17652" fmla="*/ 1826164 w 2046803"/>
              <a:gd name="connsiteY17652" fmla="*/ 1451344 h 2191719"/>
              <a:gd name="connsiteX17653" fmla="*/ 1826164 w 2046803"/>
              <a:gd name="connsiteY17653" fmla="*/ 1451488 h 2191719"/>
              <a:gd name="connsiteX17654" fmla="*/ 1825911 w 2046803"/>
              <a:gd name="connsiteY17654" fmla="*/ 1451704 h 2191719"/>
              <a:gd name="connsiteX17655" fmla="*/ 1824361 w 2046803"/>
              <a:gd name="connsiteY17655" fmla="*/ 1451812 h 2191719"/>
              <a:gd name="connsiteX17656" fmla="*/ 1823640 w 2046803"/>
              <a:gd name="connsiteY17656" fmla="*/ 1451199 h 2191719"/>
              <a:gd name="connsiteX17657" fmla="*/ 1823387 w 2046803"/>
              <a:gd name="connsiteY17657" fmla="*/ 1451416 h 2191719"/>
              <a:gd name="connsiteX17658" fmla="*/ 1823387 w 2046803"/>
              <a:gd name="connsiteY17658" fmla="*/ 1452353 h 2191719"/>
              <a:gd name="connsiteX17659" fmla="*/ 1823351 w 2046803"/>
              <a:gd name="connsiteY17659" fmla="*/ 1452461 h 2191719"/>
              <a:gd name="connsiteX17660" fmla="*/ 1822918 w 2046803"/>
              <a:gd name="connsiteY17660" fmla="*/ 1452461 h 2191719"/>
              <a:gd name="connsiteX17661" fmla="*/ 1822594 w 2046803"/>
              <a:gd name="connsiteY17661" fmla="*/ 1452785 h 2191719"/>
              <a:gd name="connsiteX17662" fmla="*/ 1822161 w 2046803"/>
              <a:gd name="connsiteY17662" fmla="*/ 1452893 h 2191719"/>
              <a:gd name="connsiteX17663" fmla="*/ 1821945 w 2046803"/>
              <a:gd name="connsiteY17663" fmla="*/ 1452677 h 2191719"/>
              <a:gd name="connsiteX17664" fmla="*/ 1821945 w 2046803"/>
              <a:gd name="connsiteY17664" fmla="*/ 1452353 h 2191719"/>
              <a:gd name="connsiteX17665" fmla="*/ 1822161 w 2046803"/>
              <a:gd name="connsiteY17665" fmla="*/ 1452245 h 2191719"/>
              <a:gd name="connsiteX17666" fmla="*/ 1822486 w 2046803"/>
              <a:gd name="connsiteY17666" fmla="*/ 1452245 h 2191719"/>
              <a:gd name="connsiteX17667" fmla="*/ 1822702 w 2046803"/>
              <a:gd name="connsiteY17667" fmla="*/ 1452028 h 2191719"/>
              <a:gd name="connsiteX17668" fmla="*/ 1822702 w 2046803"/>
              <a:gd name="connsiteY17668" fmla="*/ 1451704 h 2191719"/>
              <a:gd name="connsiteX17669" fmla="*/ 1822089 w 2046803"/>
              <a:gd name="connsiteY17669" fmla="*/ 1451308 h 2191719"/>
              <a:gd name="connsiteX17670" fmla="*/ 1821332 w 2046803"/>
              <a:gd name="connsiteY17670" fmla="*/ 1451308 h 2191719"/>
              <a:gd name="connsiteX17671" fmla="*/ 1821079 w 2046803"/>
              <a:gd name="connsiteY17671" fmla="*/ 1451199 h 2191719"/>
              <a:gd name="connsiteX17672" fmla="*/ 1821079 w 2046803"/>
              <a:gd name="connsiteY17672" fmla="*/ 1450875 h 2191719"/>
              <a:gd name="connsiteX17673" fmla="*/ 1820863 w 2046803"/>
              <a:gd name="connsiteY17673" fmla="*/ 1450695 h 2191719"/>
              <a:gd name="connsiteX17674" fmla="*/ 1820466 w 2046803"/>
              <a:gd name="connsiteY17674" fmla="*/ 1450767 h 2191719"/>
              <a:gd name="connsiteX17675" fmla="*/ 1820070 w 2046803"/>
              <a:gd name="connsiteY17675" fmla="*/ 1450443 h 2191719"/>
              <a:gd name="connsiteX17676" fmla="*/ 1819745 w 2046803"/>
              <a:gd name="connsiteY17676" fmla="*/ 1450443 h 2191719"/>
              <a:gd name="connsiteX17677" fmla="*/ 1819529 w 2046803"/>
              <a:gd name="connsiteY17677" fmla="*/ 1450551 h 2191719"/>
              <a:gd name="connsiteX17678" fmla="*/ 1819529 w 2046803"/>
              <a:gd name="connsiteY17678" fmla="*/ 1451488 h 2191719"/>
              <a:gd name="connsiteX17679" fmla="*/ 1818988 w 2046803"/>
              <a:gd name="connsiteY17679" fmla="*/ 1452028 h 2191719"/>
              <a:gd name="connsiteX17680" fmla="*/ 1818555 w 2046803"/>
              <a:gd name="connsiteY17680" fmla="*/ 1452028 h 2191719"/>
              <a:gd name="connsiteX17681" fmla="*/ 1818231 w 2046803"/>
              <a:gd name="connsiteY17681" fmla="*/ 1451704 h 2191719"/>
              <a:gd name="connsiteX17682" fmla="*/ 1818051 w 2046803"/>
              <a:gd name="connsiteY17682" fmla="*/ 1451920 h 2191719"/>
              <a:gd name="connsiteX17683" fmla="*/ 1818051 w 2046803"/>
              <a:gd name="connsiteY17683" fmla="*/ 1452533 h 2191719"/>
              <a:gd name="connsiteX17684" fmla="*/ 1817834 w 2046803"/>
              <a:gd name="connsiteY17684" fmla="*/ 1452641 h 2191719"/>
              <a:gd name="connsiteX17685" fmla="*/ 1816680 w 2046803"/>
              <a:gd name="connsiteY17685" fmla="*/ 1452749 h 2191719"/>
              <a:gd name="connsiteX17686" fmla="*/ 1816608 w 2046803"/>
              <a:gd name="connsiteY17686" fmla="*/ 1452965 h 2191719"/>
              <a:gd name="connsiteX17687" fmla="*/ 1816608 w 2046803"/>
              <a:gd name="connsiteY17687" fmla="*/ 1453290 h 2191719"/>
              <a:gd name="connsiteX17688" fmla="*/ 1816933 w 2046803"/>
              <a:gd name="connsiteY17688" fmla="*/ 1453506 h 2191719"/>
              <a:gd name="connsiteX17689" fmla="*/ 1817005 w 2046803"/>
              <a:gd name="connsiteY17689" fmla="*/ 1454119 h 2191719"/>
              <a:gd name="connsiteX17690" fmla="*/ 1817257 w 2046803"/>
              <a:gd name="connsiteY17690" fmla="*/ 1454335 h 2191719"/>
              <a:gd name="connsiteX17691" fmla="*/ 1817329 w 2046803"/>
              <a:gd name="connsiteY17691" fmla="*/ 1454119 h 2191719"/>
              <a:gd name="connsiteX17692" fmla="*/ 1817329 w 2046803"/>
              <a:gd name="connsiteY17692" fmla="*/ 1453794 h 2191719"/>
              <a:gd name="connsiteX17693" fmla="*/ 1817510 w 2046803"/>
              <a:gd name="connsiteY17693" fmla="*/ 1453686 h 2191719"/>
              <a:gd name="connsiteX17694" fmla="*/ 1817906 w 2046803"/>
              <a:gd name="connsiteY17694" fmla="*/ 1453578 h 2191719"/>
              <a:gd name="connsiteX17695" fmla="*/ 1818231 w 2046803"/>
              <a:gd name="connsiteY17695" fmla="*/ 1453290 h 2191719"/>
              <a:gd name="connsiteX17696" fmla="*/ 1818880 w 2046803"/>
              <a:gd name="connsiteY17696" fmla="*/ 1453794 h 2191719"/>
              <a:gd name="connsiteX17697" fmla="*/ 1818880 w 2046803"/>
              <a:gd name="connsiteY17697" fmla="*/ 1454011 h 2191719"/>
              <a:gd name="connsiteX17698" fmla="*/ 1819132 w 2046803"/>
              <a:gd name="connsiteY17698" fmla="*/ 1454227 h 2191719"/>
              <a:gd name="connsiteX17699" fmla="*/ 1819529 w 2046803"/>
              <a:gd name="connsiteY17699" fmla="*/ 1454227 h 2191719"/>
              <a:gd name="connsiteX17700" fmla="*/ 1819745 w 2046803"/>
              <a:gd name="connsiteY17700" fmla="*/ 1454335 h 2191719"/>
              <a:gd name="connsiteX17701" fmla="*/ 1819745 w 2046803"/>
              <a:gd name="connsiteY17701" fmla="*/ 1454623 h 2191719"/>
              <a:gd name="connsiteX17702" fmla="*/ 1819313 w 2046803"/>
              <a:gd name="connsiteY17702" fmla="*/ 1454948 h 2191719"/>
              <a:gd name="connsiteX17703" fmla="*/ 1819313 w 2046803"/>
              <a:gd name="connsiteY17703" fmla="*/ 1455272 h 2191719"/>
              <a:gd name="connsiteX17704" fmla="*/ 1819529 w 2046803"/>
              <a:gd name="connsiteY17704" fmla="*/ 1455380 h 2191719"/>
              <a:gd name="connsiteX17705" fmla="*/ 1821404 w 2046803"/>
              <a:gd name="connsiteY17705" fmla="*/ 1453794 h 2191719"/>
              <a:gd name="connsiteX17706" fmla="*/ 1822161 w 2046803"/>
              <a:gd name="connsiteY17706" fmla="*/ 1453686 h 2191719"/>
              <a:gd name="connsiteX17707" fmla="*/ 1822341 w 2046803"/>
              <a:gd name="connsiteY17707" fmla="*/ 1453902 h 2191719"/>
              <a:gd name="connsiteX17708" fmla="*/ 1822450 w 2046803"/>
              <a:gd name="connsiteY17708" fmla="*/ 1455164 h 2191719"/>
              <a:gd name="connsiteX17709" fmla="*/ 1822666 w 2046803"/>
              <a:gd name="connsiteY17709" fmla="*/ 1455272 h 2191719"/>
              <a:gd name="connsiteX17710" fmla="*/ 1822774 w 2046803"/>
              <a:gd name="connsiteY17710" fmla="*/ 1455164 h 2191719"/>
              <a:gd name="connsiteX17711" fmla="*/ 1822774 w 2046803"/>
              <a:gd name="connsiteY17711" fmla="*/ 1453902 h 2191719"/>
              <a:gd name="connsiteX17712" fmla="*/ 1823315 w 2046803"/>
              <a:gd name="connsiteY17712" fmla="*/ 1453398 h 2191719"/>
              <a:gd name="connsiteX17713" fmla="*/ 1825587 w 2046803"/>
              <a:gd name="connsiteY17713" fmla="*/ 1453290 h 2191719"/>
              <a:gd name="connsiteX17714" fmla="*/ 1826019 w 2046803"/>
              <a:gd name="connsiteY17714" fmla="*/ 1452965 h 2191719"/>
              <a:gd name="connsiteX17715" fmla="*/ 1826236 w 2046803"/>
              <a:gd name="connsiteY17715" fmla="*/ 1453074 h 2191719"/>
              <a:gd name="connsiteX17716" fmla="*/ 1826236 w 2046803"/>
              <a:gd name="connsiteY17716" fmla="*/ 1453398 h 2191719"/>
              <a:gd name="connsiteX17717" fmla="*/ 1826488 w 2046803"/>
              <a:gd name="connsiteY17717" fmla="*/ 1453578 h 2191719"/>
              <a:gd name="connsiteX17718" fmla="*/ 1826560 w 2046803"/>
              <a:gd name="connsiteY17718" fmla="*/ 1453398 h 2191719"/>
              <a:gd name="connsiteX17719" fmla="*/ 1826560 w 2046803"/>
              <a:gd name="connsiteY17719" fmla="*/ 1453074 h 2191719"/>
              <a:gd name="connsiteX17720" fmla="*/ 1826813 w 2046803"/>
              <a:gd name="connsiteY17720" fmla="*/ 1452965 h 2191719"/>
              <a:gd name="connsiteX17721" fmla="*/ 1827498 w 2046803"/>
              <a:gd name="connsiteY17721" fmla="*/ 1452857 h 2191719"/>
              <a:gd name="connsiteX17722" fmla="*/ 1827714 w 2046803"/>
              <a:gd name="connsiteY17722" fmla="*/ 1452749 h 2191719"/>
              <a:gd name="connsiteX17723" fmla="*/ 1827714 w 2046803"/>
              <a:gd name="connsiteY17723" fmla="*/ 1452136 h 2191719"/>
              <a:gd name="connsiteX17724" fmla="*/ 1827930 w 2046803"/>
              <a:gd name="connsiteY17724" fmla="*/ 1451920 h 2191719"/>
              <a:gd name="connsiteX17725" fmla="*/ 1828219 w 2046803"/>
              <a:gd name="connsiteY17725" fmla="*/ 1451920 h 2191719"/>
              <a:gd name="connsiteX17726" fmla="*/ 1828688 w 2046803"/>
              <a:gd name="connsiteY17726" fmla="*/ 1451596 h 2191719"/>
              <a:gd name="connsiteX17727" fmla="*/ 1829120 w 2046803"/>
              <a:gd name="connsiteY17727" fmla="*/ 1451920 h 2191719"/>
              <a:gd name="connsiteX17728" fmla="*/ 1829409 w 2046803"/>
              <a:gd name="connsiteY17728" fmla="*/ 1451920 h 2191719"/>
              <a:gd name="connsiteX17729" fmla="*/ 1830418 w 2046803"/>
              <a:gd name="connsiteY17729" fmla="*/ 1452641 h 2191719"/>
              <a:gd name="connsiteX17730" fmla="*/ 1830418 w 2046803"/>
              <a:gd name="connsiteY17730" fmla="*/ 1453506 h 2191719"/>
              <a:gd name="connsiteX17731" fmla="*/ 1830671 w 2046803"/>
              <a:gd name="connsiteY17731" fmla="*/ 1453686 h 2191719"/>
              <a:gd name="connsiteX17732" fmla="*/ 1831067 w 2046803"/>
              <a:gd name="connsiteY17732" fmla="*/ 1453398 h 2191719"/>
              <a:gd name="connsiteX17733" fmla="*/ 1831320 w 2046803"/>
              <a:gd name="connsiteY17733" fmla="*/ 1453506 h 2191719"/>
              <a:gd name="connsiteX17734" fmla="*/ 1831392 w 2046803"/>
              <a:gd name="connsiteY17734" fmla="*/ 1455993 h 2191719"/>
              <a:gd name="connsiteX17735" fmla="*/ 1831176 w 2046803"/>
              <a:gd name="connsiteY17735" fmla="*/ 1456101 h 2191719"/>
              <a:gd name="connsiteX17736" fmla="*/ 1830346 w 2046803"/>
              <a:gd name="connsiteY17736" fmla="*/ 1456209 h 2191719"/>
              <a:gd name="connsiteX17737" fmla="*/ 1830238 w 2046803"/>
              <a:gd name="connsiteY17737" fmla="*/ 1456317 h 2191719"/>
              <a:gd name="connsiteX17738" fmla="*/ 1830418 w 2046803"/>
              <a:gd name="connsiteY17738" fmla="*/ 1456533 h 2191719"/>
              <a:gd name="connsiteX17739" fmla="*/ 1831176 w 2046803"/>
              <a:gd name="connsiteY17739" fmla="*/ 1456389 h 2191719"/>
              <a:gd name="connsiteX17740" fmla="*/ 1831500 w 2046803"/>
              <a:gd name="connsiteY17740" fmla="*/ 1456101 h 2191719"/>
              <a:gd name="connsiteX17741" fmla="*/ 1831717 w 2046803"/>
              <a:gd name="connsiteY17741" fmla="*/ 1456317 h 2191719"/>
              <a:gd name="connsiteX17742" fmla="*/ 1831789 w 2046803"/>
              <a:gd name="connsiteY17742" fmla="*/ 1456642 h 2191719"/>
              <a:gd name="connsiteX17743" fmla="*/ 1832113 w 2046803"/>
              <a:gd name="connsiteY17743" fmla="*/ 1456822 h 2191719"/>
              <a:gd name="connsiteX17744" fmla="*/ 1832113 w 2046803"/>
              <a:gd name="connsiteY17744" fmla="*/ 1457579 h 2191719"/>
              <a:gd name="connsiteX17745" fmla="*/ 1832366 w 2046803"/>
              <a:gd name="connsiteY17745" fmla="*/ 1457687 h 2191719"/>
              <a:gd name="connsiteX17746" fmla="*/ 1832546 w 2046803"/>
              <a:gd name="connsiteY17746" fmla="*/ 1457470 h 2191719"/>
              <a:gd name="connsiteX17747" fmla="*/ 1832546 w 2046803"/>
              <a:gd name="connsiteY17747" fmla="*/ 1456822 h 2191719"/>
              <a:gd name="connsiteX17748" fmla="*/ 1832113 w 2046803"/>
              <a:gd name="connsiteY17748" fmla="*/ 1456642 h 2191719"/>
              <a:gd name="connsiteX17749" fmla="*/ 1832041 w 2046803"/>
              <a:gd name="connsiteY17749" fmla="*/ 1455056 h 2191719"/>
              <a:gd name="connsiteX17750" fmla="*/ 1832221 w 2046803"/>
              <a:gd name="connsiteY17750" fmla="*/ 1454840 h 2191719"/>
              <a:gd name="connsiteX17751" fmla="*/ 1833087 w 2046803"/>
              <a:gd name="connsiteY17751" fmla="*/ 1454840 h 2191719"/>
              <a:gd name="connsiteX17752" fmla="*/ 1833195 w 2046803"/>
              <a:gd name="connsiteY17752" fmla="*/ 1454623 h 2191719"/>
              <a:gd name="connsiteX17753" fmla="*/ 1833195 w 2046803"/>
              <a:gd name="connsiteY17753" fmla="*/ 1454299 h 2191719"/>
              <a:gd name="connsiteX17754" fmla="*/ 1832979 w 2046803"/>
              <a:gd name="connsiteY17754" fmla="*/ 1454191 h 2191719"/>
              <a:gd name="connsiteX17755" fmla="*/ 1832654 w 2046803"/>
              <a:gd name="connsiteY17755" fmla="*/ 1454515 h 2191719"/>
              <a:gd name="connsiteX17756" fmla="*/ 1832438 w 2046803"/>
              <a:gd name="connsiteY17756" fmla="*/ 1454443 h 2191719"/>
              <a:gd name="connsiteX17757" fmla="*/ 1832438 w 2046803"/>
              <a:gd name="connsiteY17757" fmla="*/ 1454119 h 2191719"/>
              <a:gd name="connsiteX17758" fmla="*/ 1832041 w 2046803"/>
              <a:gd name="connsiteY17758" fmla="*/ 1453794 h 2191719"/>
              <a:gd name="connsiteX17759" fmla="*/ 1832041 w 2046803"/>
              <a:gd name="connsiteY17759" fmla="*/ 1453182 h 2191719"/>
              <a:gd name="connsiteX17760" fmla="*/ 1830743 w 2046803"/>
              <a:gd name="connsiteY17760" fmla="*/ 1452209 h 2191719"/>
              <a:gd name="connsiteX17761" fmla="*/ 1830743 w 2046803"/>
              <a:gd name="connsiteY17761" fmla="*/ 1451380 h 2191719"/>
              <a:gd name="connsiteX17762" fmla="*/ 1830995 w 2046803"/>
              <a:gd name="connsiteY17762" fmla="*/ 1451199 h 2191719"/>
              <a:gd name="connsiteX17763" fmla="*/ 1832438 w 2046803"/>
              <a:gd name="connsiteY17763" fmla="*/ 1451091 h 2191719"/>
              <a:gd name="connsiteX17764" fmla="*/ 1832654 w 2046803"/>
              <a:gd name="connsiteY17764" fmla="*/ 1451272 h 2191719"/>
              <a:gd name="connsiteX17765" fmla="*/ 1832762 w 2046803"/>
              <a:gd name="connsiteY17765" fmla="*/ 1451560 h 2191719"/>
              <a:gd name="connsiteX17766" fmla="*/ 1833087 w 2046803"/>
              <a:gd name="connsiteY17766" fmla="*/ 1451776 h 2191719"/>
              <a:gd name="connsiteX17767" fmla="*/ 1833087 w 2046803"/>
              <a:gd name="connsiteY17767" fmla="*/ 1452209 h 2191719"/>
              <a:gd name="connsiteX17768" fmla="*/ 1833303 w 2046803"/>
              <a:gd name="connsiteY17768" fmla="*/ 1452317 h 2191719"/>
              <a:gd name="connsiteX17769" fmla="*/ 1833700 w 2046803"/>
              <a:gd name="connsiteY17769" fmla="*/ 1452317 h 2191719"/>
              <a:gd name="connsiteX17770" fmla="*/ 1834854 w 2046803"/>
              <a:gd name="connsiteY17770" fmla="*/ 1453182 h 2191719"/>
              <a:gd name="connsiteX17771" fmla="*/ 1835286 w 2046803"/>
              <a:gd name="connsiteY17771" fmla="*/ 1453182 h 2191719"/>
              <a:gd name="connsiteX17772" fmla="*/ 1836656 w 2046803"/>
              <a:gd name="connsiteY17772" fmla="*/ 1454191 h 2191719"/>
              <a:gd name="connsiteX17773" fmla="*/ 1836801 w 2046803"/>
              <a:gd name="connsiteY17773" fmla="*/ 1454840 h 2191719"/>
              <a:gd name="connsiteX17774" fmla="*/ 1836873 w 2046803"/>
              <a:gd name="connsiteY17774" fmla="*/ 1454948 h 2191719"/>
              <a:gd name="connsiteX17775" fmla="*/ 1837269 w 2046803"/>
              <a:gd name="connsiteY17775" fmla="*/ 1454948 h 2191719"/>
              <a:gd name="connsiteX17776" fmla="*/ 1837919 w 2046803"/>
              <a:gd name="connsiteY17776" fmla="*/ 1455380 h 2191719"/>
              <a:gd name="connsiteX17777" fmla="*/ 1837919 w 2046803"/>
              <a:gd name="connsiteY17777" fmla="*/ 1455668 h 2191719"/>
              <a:gd name="connsiteX17778" fmla="*/ 1838351 w 2046803"/>
              <a:gd name="connsiteY17778" fmla="*/ 1455993 h 2191719"/>
              <a:gd name="connsiteX17779" fmla="*/ 1838459 w 2046803"/>
              <a:gd name="connsiteY17779" fmla="*/ 1457867 h 2191719"/>
              <a:gd name="connsiteX17780" fmla="*/ 1838027 w 2046803"/>
              <a:gd name="connsiteY17780" fmla="*/ 1458191 h 2191719"/>
              <a:gd name="connsiteX17781" fmla="*/ 1838135 w 2046803"/>
              <a:gd name="connsiteY17781" fmla="*/ 1459164 h 2191719"/>
              <a:gd name="connsiteX17782" fmla="*/ 1837702 w 2046803"/>
              <a:gd name="connsiteY17782" fmla="*/ 1459453 h 2191719"/>
              <a:gd name="connsiteX17783" fmla="*/ 1837702 w 2046803"/>
              <a:gd name="connsiteY17783" fmla="*/ 1459777 h 2191719"/>
              <a:gd name="connsiteX17784" fmla="*/ 1836945 w 2046803"/>
              <a:gd name="connsiteY17784" fmla="*/ 1460390 h 2191719"/>
              <a:gd name="connsiteX17785" fmla="*/ 1836945 w 2046803"/>
              <a:gd name="connsiteY17785" fmla="*/ 1461038 h 2191719"/>
              <a:gd name="connsiteX17786" fmla="*/ 1836620 w 2046803"/>
              <a:gd name="connsiteY17786" fmla="*/ 1461363 h 2191719"/>
              <a:gd name="connsiteX17787" fmla="*/ 1836620 w 2046803"/>
              <a:gd name="connsiteY17787" fmla="*/ 1461687 h 2191719"/>
              <a:gd name="connsiteX17788" fmla="*/ 1835899 w 2046803"/>
              <a:gd name="connsiteY17788" fmla="*/ 1462300 h 2191719"/>
              <a:gd name="connsiteX17789" fmla="*/ 1835899 w 2046803"/>
              <a:gd name="connsiteY17789" fmla="*/ 1462624 h 2191719"/>
              <a:gd name="connsiteX17790" fmla="*/ 1835178 w 2046803"/>
              <a:gd name="connsiteY17790" fmla="*/ 1463345 h 2191719"/>
              <a:gd name="connsiteX17791" fmla="*/ 1835178 w 2046803"/>
              <a:gd name="connsiteY17791" fmla="*/ 1463561 h 2191719"/>
              <a:gd name="connsiteX17792" fmla="*/ 1834745 w 2046803"/>
              <a:gd name="connsiteY17792" fmla="*/ 1463994 h 2191719"/>
              <a:gd name="connsiteX17793" fmla="*/ 1834854 w 2046803"/>
              <a:gd name="connsiteY17793" fmla="*/ 1464606 h 2191719"/>
              <a:gd name="connsiteX17794" fmla="*/ 1834637 w 2046803"/>
              <a:gd name="connsiteY17794" fmla="*/ 1464715 h 2191719"/>
              <a:gd name="connsiteX17795" fmla="*/ 1834241 w 2046803"/>
              <a:gd name="connsiteY17795" fmla="*/ 1464715 h 2191719"/>
              <a:gd name="connsiteX17796" fmla="*/ 1834096 w 2046803"/>
              <a:gd name="connsiteY17796" fmla="*/ 1464931 h 2191719"/>
              <a:gd name="connsiteX17797" fmla="*/ 1834096 w 2046803"/>
              <a:gd name="connsiteY17797" fmla="*/ 1465255 h 2191719"/>
              <a:gd name="connsiteX17798" fmla="*/ 1833303 w 2046803"/>
              <a:gd name="connsiteY17798" fmla="*/ 1465868 h 2191719"/>
              <a:gd name="connsiteX17799" fmla="*/ 1833375 w 2046803"/>
              <a:gd name="connsiteY17799" fmla="*/ 1466192 h 2191719"/>
              <a:gd name="connsiteX17800" fmla="*/ 1832654 w 2046803"/>
              <a:gd name="connsiteY17800" fmla="*/ 1466805 h 2191719"/>
              <a:gd name="connsiteX17801" fmla="*/ 1832654 w 2046803"/>
              <a:gd name="connsiteY17801" fmla="*/ 1467129 h 2191719"/>
              <a:gd name="connsiteX17802" fmla="*/ 1832438 w 2046803"/>
              <a:gd name="connsiteY17802" fmla="*/ 1467346 h 2191719"/>
              <a:gd name="connsiteX17803" fmla="*/ 1832041 w 2046803"/>
              <a:gd name="connsiteY17803" fmla="*/ 1467346 h 2191719"/>
              <a:gd name="connsiteX17804" fmla="*/ 1831897 w 2046803"/>
              <a:gd name="connsiteY17804" fmla="*/ 1467562 h 2191719"/>
              <a:gd name="connsiteX17805" fmla="*/ 1831897 w 2046803"/>
              <a:gd name="connsiteY17805" fmla="*/ 1467778 h 2191719"/>
              <a:gd name="connsiteX17806" fmla="*/ 1831140 w 2046803"/>
              <a:gd name="connsiteY17806" fmla="*/ 1468463 h 2191719"/>
              <a:gd name="connsiteX17807" fmla="*/ 1831140 w 2046803"/>
              <a:gd name="connsiteY17807" fmla="*/ 1468787 h 2191719"/>
              <a:gd name="connsiteX17808" fmla="*/ 1830418 w 2046803"/>
              <a:gd name="connsiteY17808" fmla="*/ 1469436 h 2191719"/>
              <a:gd name="connsiteX17809" fmla="*/ 1830418 w 2046803"/>
              <a:gd name="connsiteY17809" fmla="*/ 1469760 h 2191719"/>
              <a:gd name="connsiteX17810" fmla="*/ 1830022 w 2046803"/>
              <a:gd name="connsiteY17810" fmla="*/ 1470085 h 2191719"/>
              <a:gd name="connsiteX17811" fmla="*/ 1830022 w 2046803"/>
              <a:gd name="connsiteY17811" fmla="*/ 1470373 h 2191719"/>
              <a:gd name="connsiteX17812" fmla="*/ 1829697 w 2046803"/>
              <a:gd name="connsiteY17812" fmla="*/ 1470697 h 2191719"/>
              <a:gd name="connsiteX17813" fmla="*/ 1829697 w 2046803"/>
              <a:gd name="connsiteY17813" fmla="*/ 1471022 h 2191719"/>
              <a:gd name="connsiteX17814" fmla="*/ 1828940 w 2046803"/>
              <a:gd name="connsiteY17814" fmla="*/ 1471670 h 2191719"/>
              <a:gd name="connsiteX17815" fmla="*/ 1828940 w 2046803"/>
              <a:gd name="connsiteY17815" fmla="*/ 1472067 h 2191719"/>
              <a:gd name="connsiteX17816" fmla="*/ 1828652 w 2046803"/>
              <a:gd name="connsiteY17816" fmla="*/ 1472391 h 2191719"/>
              <a:gd name="connsiteX17817" fmla="*/ 1828652 w 2046803"/>
              <a:gd name="connsiteY17817" fmla="*/ 1472679 h 2191719"/>
              <a:gd name="connsiteX17818" fmla="*/ 1828183 w 2046803"/>
              <a:gd name="connsiteY17818" fmla="*/ 1473004 h 2191719"/>
              <a:gd name="connsiteX17819" fmla="*/ 1828183 w 2046803"/>
              <a:gd name="connsiteY17819" fmla="*/ 1473328 h 2191719"/>
              <a:gd name="connsiteX17820" fmla="*/ 1827498 w 2046803"/>
              <a:gd name="connsiteY17820" fmla="*/ 1473977 h 2191719"/>
              <a:gd name="connsiteX17821" fmla="*/ 1827498 w 2046803"/>
              <a:gd name="connsiteY17821" fmla="*/ 1474554 h 2191719"/>
              <a:gd name="connsiteX17822" fmla="*/ 1827209 w 2046803"/>
              <a:gd name="connsiteY17822" fmla="*/ 1474878 h 2191719"/>
              <a:gd name="connsiteX17823" fmla="*/ 1827209 w 2046803"/>
              <a:gd name="connsiteY17823" fmla="*/ 1475202 h 2191719"/>
              <a:gd name="connsiteX17824" fmla="*/ 1825983 w 2046803"/>
              <a:gd name="connsiteY17824" fmla="*/ 1476175 h 2191719"/>
              <a:gd name="connsiteX17825" fmla="*/ 1825983 w 2046803"/>
              <a:gd name="connsiteY17825" fmla="*/ 1476500 h 2191719"/>
              <a:gd name="connsiteX17826" fmla="*/ 1825659 w 2046803"/>
              <a:gd name="connsiteY17826" fmla="*/ 1476788 h 2191719"/>
              <a:gd name="connsiteX17827" fmla="*/ 1825659 w 2046803"/>
              <a:gd name="connsiteY17827" fmla="*/ 1477112 h 2191719"/>
              <a:gd name="connsiteX17828" fmla="*/ 1822089 w 2046803"/>
              <a:gd name="connsiteY17828" fmla="*/ 1480248 h 2191719"/>
              <a:gd name="connsiteX17829" fmla="*/ 1821764 w 2046803"/>
              <a:gd name="connsiteY17829" fmla="*/ 1480248 h 2191719"/>
              <a:gd name="connsiteX17830" fmla="*/ 1818772 w 2046803"/>
              <a:gd name="connsiteY17830" fmla="*/ 1482879 h 2191719"/>
              <a:gd name="connsiteX17831" fmla="*/ 1818447 w 2046803"/>
              <a:gd name="connsiteY17831" fmla="*/ 1482879 h 2191719"/>
              <a:gd name="connsiteX17832" fmla="*/ 1817690 w 2046803"/>
              <a:gd name="connsiteY17832" fmla="*/ 1483600 h 2191719"/>
              <a:gd name="connsiteX17833" fmla="*/ 1817257 w 2046803"/>
              <a:gd name="connsiteY17833" fmla="*/ 1483600 h 2191719"/>
              <a:gd name="connsiteX17834" fmla="*/ 1816536 w 2046803"/>
              <a:gd name="connsiteY17834" fmla="*/ 1484248 h 2191719"/>
              <a:gd name="connsiteX17835" fmla="*/ 1816139 w 2046803"/>
              <a:gd name="connsiteY17835" fmla="*/ 1484248 h 2191719"/>
              <a:gd name="connsiteX17836" fmla="*/ 1815346 w 2046803"/>
              <a:gd name="connsiteY17836" fmla="*/ 1484897 h 2191719"/>
              <a:gd name="connsiteX17837" fmla="*/ 1814950 w 2046803"/>
              <a:gd name="connsiteY17837" fmla="*/ 1485005 h 2191719"/>
              <a:gd name="connsiteX17838" fmla="*/ 1814625 w 2046803"/>
              <a:gd name="connsiteY17838" fmla="*/ 1485294 h 2191719"/>
              <a:gd name="connsiteX17839" fmla="*/ 1813868 w 2046803"/>
              <a:gd name="connsiteY17839" fmla="*/ 1485294 h 2191719"/>
              <a:gd name="connsiteX17840" fmla="*/ 1813038 w 2046803"/>
              <a:gd name="connsiteY17840" fmla="*/ 1485942 h 2191719"/>
              <a:gd name="connsiteX17841" fmla="*/ 1812714 w 2046803"/>
              <a:gd name="connsiteY17841" fmla="*/ 1485942 h 2191719"/>
              <a:gd name="connsiteX17842" fmla="*/ 1812317 w 2046803"/>
              <a:gd name="connsiteY17842" fmla="*/ 1486339 h 2191719"/>
              <a:gd name="connsiteX17843" fmla="*/ 1811885 w 2046803"/>
              <a:gd name="connsiteY17843" fmla="*/ 1486339 h 2191719"/>
              <a:gd name="connsiteX17844" fmla="*/ 1811776 w 2046803"/>
              <a:gd name="connsiteY17844" fmla="*/ 1486447 h 2191719"/>
              <a:gd name="connsiteX17845" fmla="*/ 1811776 w 2046803"/>
              <a:gd name="connsiteY17845" fmla="*/ 1486771 h 2191719"/>
              <a:gd name="connsiteX17846" fmla="*/ 1811560 w 2046803"/>
              <a:gd name="connsiteY17846" fmla="*/ 1486987 h 2191719"/>
              <a:gd name="connsiteX17847" fmla="*/ 1811127 w 2046803"/>
              <a:gd name="connsiteY17847" fmla="*/ 1486987 h 2191719"/>
              <a:gd name="connsiteX17848" fmla="*/ 1810118 w 2046803"/>
              <a:gd name="connsiteY17848" fmla="*/ 1487925 h 2191719"/>
              <a:gd name="connsiteX17849" fmla="*/ 1809685 w 2046803"/>
              <a:gd name="connsiteY17849" fmla="*/ 1487925 h 2191719"/>
              <a:gd name="connsiteX17850" fmla="*/ 1808928 w 2046803"/>
              <a:gd name="connsiteY17850" fmla="*/ 1488645 h 2191719"/>
              <a:gd name="connsiteX17851" fmla="*/ 1808567 w 2046803"/>
              <a:gd name="connsiteY17851" fmla="*/ 1488645 h 2191719"/>
              <a:gd name="connsiteX17852" fmla="*/ 1806296 w 2046803"/>
              <a:gd name="connsiteY17852" fmla="*/ 1490664 h 2191719"/>
              <a:gd name="connsiteX17853" fmla="*/ 1805899 w 2046803"/>
              <a:gd name="connsiteY17853" fmla="*/ 1490664 h 2191719"/>
              <a:gd name="connsiteX17854" fmla="*/ 1802546 w 2046803"/>
              <a:gd name="connsiteY17854" fmla="*/ 1493619 h 2191719"/>
              <a:gd name="connsiteX17855" fmla="*/ 1802221 w 2046803"/>
              <a:gd name="connsiteY17855" fmla="*/ 1493619 h 2191719"/>
              <a:gd name="connsiteX17856" fmla="*/ 1801824 w 2046803"/>
              <a:gd name="connsiteY17856" fmla="*/ 1493907 h 2191719"/>
              <a:gd name="connsiteX17857" fmla="*/ 1801356 w 2046803"/>
              <a:gd name="connsiteY17857" fmla="*/ 1493907 h 2191719"/>
              <a:gd name="connsiteX17858" fmla="*/ 1801067 w 2046803"/>
              <a:gd name="connsiteY17858" fmla="*/ 1494196 h 2191719"/>
              <a:gd name="connsiteX17859" fmla="*/ 1800274 w 2046803"/>
              <a:gd name="connsiteY17859" fmla="*/ 1494304 h 2191719"/>
              <a:gd name="connsiteX17860" fmla="*/ 1799877 w 2046803"/>
              <a:gd name="connsiteY17860" fmla="*/ 1494628 h 2191719"/>
              <a:gd name="connsiteX17861" fmla="*/ 1798291 w 2046803"/>
              <a:gd name="connsiteY17861" fmla="*/ 1494628 h 2191719"/>
              <a:gd name="connsiteX17862" fmla="*/ 1797966 w 2046803"/>
              <a:gd name="connsiteY17862" fmla="*/ 1495061 h 2191719"/>
              <a:gd name="connsiteX17863" fmla="*/ 1795694 w 2046803"/>
              <a:gd name="connsiteY17863" fmla="*/ 1495169 h 2191719"/>
              <a:gd name="connsiteX17864" fmla="*/ 1795262 w 2046803"/>
              <a:gd name="connsiteY17864" fmla="*/ 1495493 h 2191719"/>
              <a:gd name="connsiteX17865" fmla="*/ 1791367 w 2046803"/>
              <a:gd name="connsiteY17865" fmla="*/ 1495601 h 2191719"/>
              <a:gd name="connsiteX17866" fmla="*/ 1791043 w 2046803"/>
              <a:gd name="connsiteY17866" fmla="*/ 1495889 h 2191719"/>
              <a:gd name="connsiteX17867" fmla="*/ 1790214 w 2046803"/>
              <a:gd name="connsiteY17867" fmla="*/ 1495998 h 2191719"/>
              <a:gd name="connsiteX17868" fmla="*/ 1789889 w 2046803"/>
              <a:gd name="connsiteY17868" fmla="*/ 1496322 h 2191719"/>
              <a:gd name="connsiteX17869" fmla="*/ 1788303 w 2046803"/>
              <a:gd name="connsiteY17869" fmla="*/ 1496322 h 2191719"/>
              <a:gd name="connsiteX17870" fmla="*/ 1787978 w 2046803"/>
              <a:gd name="connsiteY17870" fmla="*/ 1496718 h 2191719"/>
              <a:gd name="connsiteX17871" fmla="*/ 1786824 w 2046803"/>
              <a:gd name="connsiteY17871" fmla="*/ 1496718 h 2191719"/>
              <a:gd name="connsiteX17872" fmla="*/ 1786428 w 2046803"/>
              <a:gd name="connsiteY17872" fmla="*/ 1496430 h 2191719"/>
              <a:gd name="connsiteX17873" fmla="*/ 1784084 w 2046803"/>
              <a:gd name="connsiteY17873" fmla="*/ 1496502 h 2191719"/>
              <a:gd name="connsiteX17874" fmla="*/ 1783651 w 2046803"/>
              <a:gd name="connsiteY17874" fmla="*/ 1496863 h 2191719"/>
              <a:gd name="connsiteX17875" fmla="*/ 1781776 w 2046803"/>
              <a:gd name="connsiteY17875" fmla="*/ 1496935 h 2191719"/>
              <a:gd name="connsiteX17876" fmla="*/ 1780730 w 2046803"/>
              <a:gd name="connsiteY17876" fmla="*/ 1496214 h 2191719"/>
              <a:gd name="connsiteX17877" fmla="*/ 1780730 w 2046803"/>
              <a:gd name="connsiteY17877" fmla="*/ 1495889 h 2191719"/>
              <a:gd name="connsiteX17878" fmla="*/ 1779901 w 2046803"/>
              <a:gd name="connsiteY17878" fmla="*/ 1495277 h 2191719"/>
              <a:gd name="connsiteX17879" fmla="*/ 1779901 w 2046803"/>
              <a:gd name="connsiteY17879" fmla="*/ 1494304 h 2191719"/>
              <a:gd name="connsiteX17880" fmla="*/ 1779468 w 2046803"/>
              <a:gd name="connsiteY17880" fmla="*/ 1494087 h 2191719"/>
              <a:gd name="connsiteX17881" fmla="*/ 1779468 w 2046803"/>
              <a:gd name="connsiteY17881" fmla="*/ 1493511 h 2191719"/>
              <a:gd name="connsiteX17882" fmla="*/ 1779036 w 2046803"/>
              <a:gd name="connsiteY17882" fmla="*/ 1493186 h 2191719"/>
              <a:gd name="connsiteX17883" fmla="*/ 1779036 w 2046803"/>
              <a:gd name="connsiteY17883" fmla="*/ 1491565 h 2191719"/>
              <a:gd name="connsiteX17884" fmla="*/ 1778639 w 2046803"/>
              <a:gd name="connsiteY17884" fmla="*/ 1491276 h 2191719"/>
              <a:gd name="connsiteX17885" fmla="*/ 1778639 w 2046803"/>
              <a:gd name="connsiteY17885" fmla="*/ 1490628 h 2191719"/>
              <a:gd name="connsiteX17886" fmla="*/ 1778206 w 2046803"/>
              <a:gd name="connsiteY17886" fmla="*/ 1490411 h 2191719"/>
              <a:gd name="connsiteX17887" fmla="*/ 1778206 w 2046803"/>
              <a:gd name="connsiteY17887" fmla="*/ 1489799 h 2191719"/>
              <a:gd name="connsiteX17888" fmla="*/ 1777774 w 2046803"/>
              <a:gd name="connsiteY17888" fmla="*/ 1489474 h 2191719"/>
              <a:gd name="connsiteX17889" fmla="*/ 1777774 w 2046803"/>
              <a:gd name="connsiteY17889" fmla="*/ 1489186 h 2191719"/>
              <a:gd name="connsiteX17890" fmla="*/ 1777918 w 2046803"/>
              <a:gd name="connsiteY17890" fmla="*/ 1488970 h 2191719"/>
              <a:gd name="connsiteX17891" fmla="*/ 1778314 w 2046803"/>
              <a:gd name="connsiteY17891" fmla="*/ 1488970 h 2191719"/>
              <a:gd name="connsiteX17892" fmla="*/ 1778927 w 2046803"/>
              <a:gd name="connsiteY17892" fmla="*/ 1489366 h 2191719"/>
              <a:gd name="connsiteX17893" fmla="*/ 1778495 w 2046803"/>
              <a:gd name="connsiteY17893" fmla="*/ 1489691 h 2191719"/>
              <a:gd name="connsiteX17894" fmla="*/ 1779793 w 2046803"/>
              <a:gd name="connsiteY17894" fmla="*/ 1490628 h 2191719"/>
              <a:gd name="connsiteX17895" fmla="*/ 1779901 w 2046803"/>
              <a:gd name="connsiteY17895" fmla="*/ 1493475 h 2191719"/>
              <a:gd name="connsiteX17896" fmla="*/ 1780875 w 2046803"/>
              <a:gd name="connsiteY17896" fmla="*/ 1494196 h 2191719"/>
              <a:gd name="connsiteX17897" fmla="*/ 1781019 w 2046803"/>
              <a:gd name="connsiteY17897" fmla="*/ 1493979 h 2191719"/>
              <a:gd name="connsiteX17898" fmla="*/ 1780226 w 2046803"/>
              <a:gd name="connsiteY17898" fmla="*/ 1493367 h 2191719"/>
              <a:gd name="connsiteX17899" fmla="*/ 1780226 w 2046803"/>
              <a:gd name="connsiteY17899" fmla="*/ 1491565 h 2191719"/>
              <a:gd name="connsiteX17900" fmla="*/ 1780298 w 2046803"/>
              <a:gd name="connsiteY17900" fmla="*/ 1491384 h 2191719"/>
              <a:gd name="connsiteX17901" fmla="*/ 1780730 w 2046803"/>
              <a:gd name="connsiteY17901" fmla="*/ 1491384 h 2191719"/>
              <a:gd name="connsiteX17902" fmla="*/ 1781199 w 2046803"/>
              <a:gd name="connsiteY17902" fmla="*/ 1491673 h 2191719"/>
              <a:gd name="connsiteX17903" fmla="*/ 1781343 w 2046803"/>
              <a:gd name="connsiteY17903" fmla="*/ 1491493 h 2191719"/>
              <a:gd name="connsiteX17904" fmla="*/ 1780117 w 2046803"/>
              <a:gd name="connsiteY17904" fmla="*/ 1490664 h 2191719"/>
              <a:gd name="connsiteX17905" fmla="*/ 1780117 w 2046803"/>
              <a:gd name="connsiteY17905" fmla="*/ 1489366 h 2191719"/>
              <a:gd name="connsiteX17906" fmla="*/ 1778927 w 2046803"/>
              <a:gd name="connsiteY17906" fmla="*/ 1488537 h 2191719"/>
              <a:gd name="connsiteX17907" fmla="*/ 1778819 w 2046803"/>
              <a:gd name="connsiteY17907" fmla="*/ 1487888 h 2191719"/>
              <a:gd name="connsiteX17908" fmla="*/ 1777918 w 2046803"/>
              <a:gd name="connsiteY17908" fmla="*/ 1487096 h 2191719"/>
              <a:gd name="connsiteX17909" fmla="*/ 1777449 w 2046803"/>
              <a:gd name="connsiteY17909" fmla="*/ 1487204 h 2191719"/>
              <a:gd name="connsiteX17910" fmla="*/ 1775718 w 2046803"/>
              <a:gd name="connsiteY17910" fmla="*/ 1485798 h 2191719"/>
              <a:gd name="connsiteX17911" fmla="*/ 1775574 w 2046803"/>
              <a:gd name="connsiteY17911" fmla="*/ 1484573 h 2191719"/>
              <a:gd name="connsiteX17912" fmla="*/ 1775754 w 2046803"/>
              <a:gd name="connsiteY17912" fmla="*/ 1484465 h 2191719"/>
              <a:gd name="connsiteX17913" fmla="*/ 1776620 w 2046803"/>
              <a:gd name="connsiteY17913" fmla="*/ 1484357 h 2191719"/>
              <a:gd name="connsiteX17914" fmla="*/ 1777161 w 2046803"/>
              <a:gd name="connsiteY17914" fmla="*/ 1484897 h 2191719"/>
              <a:gd name="connsiteX17915" fmla="*/ 1777161 w 2046803"/>
              <a:gd name="connsiteY17915" fmla="*/ 1485185 h 2191719"/>
              <a:gd name="connsiteX17916" fmla="*/ 1777341 w 2046803"/>
              <a:gd name="connsiteY17916" fmla="*/ 1485258 h 2191719"/>
              <a:gd name="connsiteX17917" fmla="*/ 1777593 w 2046803"/>
              <a:gd name="connsiteY17917" fmla="*/ 1485185 h 2191719"/>
              <a:gd name="connsiteX17918" fmla="*/ 1777593 w 2046803"/>
              <a:gd name="connsiteY17918" fmla="*/ 1484465 h 2191719"/>
              <a:gd name="connsiteX17919" fmla="*/ 1778062 w 2046803"/>
              <a:gd name="connsiteY17919" fmla="*/ 1484032 h 2191719"/>
              <a:gd name="connsiteX17920" fmla="*/ 1780117 w 2046803"/>
              <a:gd name="connsiteY17920" fmla="*/ 1483924 h 2191719"/>
              <a:gd name="connsiteX17921" fmla="*/ 1780226 w 2046803"/>
              <a:gd name="connsiteY17921" fmla="*/ 1484032 h 2191719"/>
              <a:gd name="connsiteX17922" fmla="*/ 1780262 w 2046803"/>
              <a:gd name="connsiteY17922" fmla="*/ 1484357 h 2191719"/>
              <a:gd name="connsiteX17923" fmla="*/ 1780370 w 2046803"/>
              <a:gd name="connsiteY17923" fmla="*/ 1484573 h 2191719"/>
              <a:gd name="connsiteX17924" fmla="*/ 1781235 w 2046803"/>
              <a:gd name="connsiteY17924" fmla="*/ 1484465 h 2191719"/>
              <a:gd name="connsiteX17925" fmla="*/ 1781668 w 2046803"/>
              <a:gd name="connsiteY17925" fmla="*/ 1484789 h 2191719"/>
              <a:gd name="connsiteX17926" fmla="*/ 1782425 w 2046803"/>
              <a:gd name="connsiteY17926" fmla="*/ 1484789 h 2191719"/>
              <a:gd name="connsiteX17927" fmla="*/ 1782605 w 2046803"/>
              <a:gd name="connsiteY17927" fmla="*/ 1484573 h 2191719"/>
              <a:gd name="connsiteX17928" fmla="*/ 1782425 w 2046803"/>
              <a:gd name="connsiteY17928" fmla="*/ 1484465 h 2191719"/>
              <a:gd name="connsiteX17929" fmla="*/ 1781992 w 2046803"/>
              <a:gd name="connsiteY17929" fmla="*/ 1484465 h 2191719"/>
              <a:gd name="connsiteX17930" fmla="*/ 1781343 w 2046803"/>
              <a:gd name="connsiteY17930" fmla="*/ 1484032 h 2191719"/>
              <a:gd name="connsiteX17931" fmla="*/ 1781343 w 2046803"/>
              <a:gd name="connsiteY17931" fmla="*/ 1483456 h 2191719"/>
              <a:gd name="connsiteX17932" fmla="*/ 1781127 w 2046803"/>
              <a:gd name="connsiteY17932" fmla="*/ 1483347 h 2191719"/>
              <a:gd name="connsiteX17933" fmla="*/ 1780694 w 2046803"/>
              <a:gd name="connsiteY17933" fmla="*/ 1483347 h 2191719"/>
              <a:gd name="connsiteX17934" fmla="*/ 1780370 w 2046803"/>
              <a:gd name="connsiteY17934" fmla="*/ 1483636 h 2191719"/>
              <a:gd name="connsiteX17935" fmla="*/ 1778062 w 2046803"/>
              <a:gd name="connsiteY17935" fmla="*/ 1483744 h 2191719"/>
              <a:gd name="connsiteX17936" fmla="*/ 1777665 w 2046803"/>
              <a:gd name="connsiteY17936" fmla="*/ 1484068 h 2191719"/>
              <a:gd name="connsiteX17937" fmla="*/ 1777341 w 2046803"/>
              <a:gd name="connsiteY17937" fmla="*/ 1483744 h 2191719"/>
              <a:gd name="connsiteX17938" fmla="*/ 1776187 w 2046803"/>
              <a:gd name="connsiteY17938" fmla="*/ 1483852 h 2191719"/>
              <a:gd name="connsiteX17939" fmla="*/ 1775754 w 2046803"/>
              <a:gd name="connsiteY17939" fmla="*/ 1483528 h 2191719"/>
              <a:gd name="connsiteX17940" fmla="*/ 1775358 w 2046803"/>
              <a:gd name="connsiteY17940" fmla="*/ 1483528 h 2191719"/>
              <a:gd name="connsiteX17941" fmla="*/ 1775033 w 2046803"/>
              <a:gd name="connsiteY17941" fmla="*/ 1483852 h 2191719"/>
              <a:gd name="connsiteX17942" fmla="*/ 1773411 w 2046803"/>
              <a:gd name="connsiteY17942" fmla="*/ 1483960 h 2191719"/>
              <a:gd name="connsiteX17943" fmla="*/ 1771644 w 2046803"/>
              <a:gd name="connsiteY17943" fmla="*/ 1482627 h 2191719"/>
              <a:gd name="connsiteX17944" fmla="*/ 1771644 w 2046803"/>
              <a:gd name="connsiteY17944" fmla="*/ 1482302 h 2191719"/>
              <a:gd name="connsiteX17945" fmla="*/ 1770995 w 2046803"/>
              <a:gd name="connsiteY17945" fmla="*/ 1481870 h 2191719"/>
              <a:gd name="connsiteX17946" fmla="*/ 1770778 w 2046803"/>
              <a:gd name="connsiteY17946" fmla="*/ 1481654 h 2191719"/>
              <a:gd name="connsiteX17947" fmla="*/ 1770778 w 2046803"/>
              <a:gd name="connsiteY17947" fmla="*/ 1481329 h 2191719"/>
              <a:gd name="connsiteX17948" fmla="*/ 1769949 w 2046803"/>
              <a:gd name="connsiteY17948" fmla="*/ 1480861 h 2191719"/>
              <a:gd name="connsiteX17949" fmla="*/ 1769949 w 2046803"/>
              <a:gd name="connsiteY17949" fmla="*/ 1480536 h 2191719"/>
              <a:gd name="connsiteX17950" fmla="*/ 1769228 w 2046803"/>
              <a:gd name="connsiteY17950" fmla="*/ 1479888 h 2191719"/>
              <a:gd name="connsiteX17951" fmla="*/ 1769120 w 2046803"/>
              <a:gd name="connsiteY17951" fmla="*/ 1479563 h 2191719"/>
              <a:gd name="connsiteX17952" fmla="*/ 1768795 w 2046803"/>
              <a:gd name="connsiteY17952" fmla="*/ 1479347 h 2191719"/>
              <a:gd name="connsiteX17953" fmla="*/ 1768795 w 2046803"/>
              <a:gd name="connsiteY17953" fmla="*/ 1478914 h 2191719"/>
              <a:gd name="connsiteX17954" fmla="*/ 1768362 w 2046803"/>
              <a:gd name="connsiteY17954" fmla="*/ 1478734 h 2191719"/>
              <a:gd name="connsiteX17955" fmla="*/ 1768362 w 2046803"/>
              <a:gd name="connsiteY17955" fmla="*/ 1478446 h 2191719"/>
              <a:gd name="connsiteX17956" fmla="*/ 1767966 w 2046803"/>
              <a:gd name="connsiteY17956" fmla="*/ 1478122 h 2191719"/>
              <a:gd name="connsiteX17957" fmla="*/ 1767966 w 2046803"/>
              <a:gd name="connsiteY17957" fmla="*/ 1477797 h 2191719"/>
              <a:gd name="connsiteX17958" fmla="*/ 1767533 w 2046803"/>
              <a:gd name="connsiteY17958" fmla="*/ 1477473 h 2191719"/>
              <a:gd name="connsiteX17959" fmla="*/ 1767533 w 2046803"/>
              <a:gd name="connsiteY17959" fmla="*/ 1476824 h 2191719"/>
              <a:gd name="connsiteX17960" fmla="*/ 1767100 w 2046803"/>
              <a:gd name="connsiteY17960" fmla="*/ 1476536 h 2191719"/>
              <a:gd name="connsiteX17961" fmla="*/ 1767028 w 2046803"/>
              <a:gd name="connsiteY17961" fmla="*/ 1474734 h 2191719"/>
              <a:gd name="connsiteX17962" fmla="*/ 1766596 w 2046803"/>
              <a:gd name="connsiteY17962" fmla="*/ 1474445 h 2191719"/>
              <a:gd name="connsiteX17963" fmla="*/ 1766596 w 2046803"/>
              <a:gd name="connsiteY17963" fmla="*/ 1473472 h 2191719"/>
              <a:gd name="connsiteX17964" fmla="*/ 1767028 w 2046803"/>
              <a:gd name="connsiteY17964" fmla="*/ 1473148 h 2191719"/>
              <a:gd name="connsiteX17965" fmla="*/ 1766920 w 2046803"/>
              <a:gd name="connsiteY17965" fmla="*/ 1472535 h 2191719"/>
              <a:gd name="connsiteX17966" fmla="*/ 1767533 w 2046803"/>
              <a:gd name="connsiteY17966" fmla="*/ 1472031 h 2191719"/>
              <a:gd name="connsiteX17967" fmla="*/ 1767858 w 2046803"/>
              <a:gd name="connsiteY17967" fmla="*/ 1472031 h 2191719"/>
              <a:gd name="connsiteX17968" fmla="*/ 1768074 w 2046803"/>
              <a:gd name="connsiteY17968" fmla="*/ 1471815 h 2191719"/>
              <a:gd name="connsiteX17969" fmla="*/ 1767858 w 2046803"/>
              <a:gd name="connsiteY17969" fmla="*/ 1471706 h 2191719"/>
              <a:gd name="connsiteX17970" fmla="*/ 1767425 w 2046803"/>
              <a:gd name="connsiteY17970" fmla="*/ 1471706 h 2191719"/>
              <a:gd name="connsiteX17971" fmla="*/ 1766487 w 2046803"/>
              <a:gd name="connsiteY17971" fmla="*/ 1470950 h 2191719"/>
              <a:gd name="connsiteX17972" fmla="*/ 1766487 w 2046803"/>
              <a:gd name="connsiteY17972" fmla="*/ 1469724 h 2191719"/>
              <a:gd name="connsiteX17973" fmla="*/ 1766055 w 2046803"/>
              <a:gd name="connsiteY17973" fmla="*/ 1469400 h 2191719"/>
              <a:gd name="connsiteX17974" fmla="*/ 1766055 w 2046803"/>
              <a:gd name="connsiteY17974" fmla="*/ 1468751 h 2191719"/>
              <a:gd name="connsiteX17975" fmla="*/ 1765045 w 2046803"/>
              <a:gd name="connsiteY17975" fmla="*/ 1468138 h 2191719"/>
              <a:gd name="connsiteX17976" fmla="*/ 1764576 w 2046803"/>
              <a:gd name="connsiteY17976" fmla="*/ 1468138 h 2191719"/>
              <a:gd name="connsiteX17977" fmla="*/ 1764288 w 2046803"/>
              <a:gd name="connsiteY17977" fmla="*/ 1467814 h 2191719"/>
              <a:gd name="connsiteX17978" fmla="*/ 1763819 w 2046803"/>
              <a:gd name="connsiteY17978" fmla="*/ 1467814 h 2191719"/>
              <a:gd name="connsiteX17979" fmla="*/ 1763459 w 2046803"/>
              <a:gd name="connsiteY17979" fmla="*/ 1467490 h 2191719"/>
              <a:gd name="connsiteX17980" fmla="*/ 1763242 w 2046803"/>
              <a:gd name="connsiteY17980" fmla="*/ 1467706 h 2191719"/>
              <a:gd name="connsiteX17981" fmla="*/ 1763819 w 2046803"/>
              <a:gd name="connsiteY17981" fmla="*/ 1468138 h 2191719"/>
              <a:gd name="connsiteX17982" fmla="*/ 1764288 w 2046803"/>
              <a:gd name="connsiteY17982" fmla="*/ 1468138 h 2191719"/>
              <a:gd name="connsiteX17983" fmla="*/ 1764793 w 2046803"/>
              <a:gd name="connsiteY17983" fmla="*/ 1468535 h 2191719"/>
              <a:gd name="connsiteX17984" fmla="*/ 1764793 w 2046803"/>
              <a:gd name="connsiteY17984" fmla="*/ 1468859 h 2191719"/>
              <a:gd name="connsiteX17985" fmla="*/ 1765225 w 2046803"/>
              <a:gd name="connsiteY17985" fmla="*/ 1469184 h 2191719"/>
              <a:gd name="connsiteX17986" fmla="*/ 1765225 w 2046803"/>
              <a:gd name="connsiteY17986" fmla="*/ 1469508 h 2191719"/>
              <a:gd name="connsiteX17987" fmla="*/ 1765658 w 2046803"/>
              <a:gd name="connsiteY17987" fmla="*/ 1469796 h 2191719"/>
              <a:gd name="connsiteX17988" fmla="*/ 1765766 w 2046803"/>
              <a:gd name="connsiteY17988" fmla="*/ 1472571 h 2191719"/>
              <a:gd name="connsiteX17989" fmla="*/ 1765442 w 2046803"/>
              <a:gd name="connsiteY17989" fmla="*/ 1472824 h 2191719"/>
              <a:gd name="connsiteX17990" fmla="*/ 1765442 w 2046803"/>
              <a:gd name="connsiteY17990" fmla="*/ 1473797 h 2191719"/>
              <a:gd name="connsiteX17991" fmla="*/ 1765117 w 2046803"/>
              <a:gd name="connsiteY17991" fmla="*/ 1474121 h 2191719"/>
              <a:gd name="connsiteX17992" fmla="*/ 1765117 w 2046803"/>
              <a:gd name="connsiteY17992" fmla="*/ 1474734 h 2191719"/>
              <a:gd name="connsiteX17993" fmla="*/ 1764901 w 2046803"/>
              <a:gd name="connsiteY17993" fmla="*/ 1474914 h 2191719"/>
              <a:gd name="connsiteX17994" fmla="*/ 1764468 w 2046803"/>
              <a:gd name="connsiteY17994" fmla="*/ 1474914 h 2191719"/>
              <a:gd name="connsiteX17995" fmla="*/ 1764396 w 2046803"/>
              <a:gd name="connsiteY17995" fmla="*/ 1475130 h 2191719"/>
              <a:gd name="connsiteX17996" fmla="*/ 1764468 w 2046803"/>
              <a:gd name="connsiteY17996" fmla="*/ 1475238 h 2191719"/>
              <a:gd name="connsiteX17997" fmla="*/ 1764901 w 2046803"/>
              <a:gd name="connsiteY17997" fmla="*/ 1475238 h 2191719"/>
              <a:gd name="connsiteX17998" fmla="*/ 1765117 w 2046803"/>
              <a:gd name="connsiteY17998" fmla="*/ 1475346 h 2191719"/>
              <a:gd name="connsiteX17999" fmla="*/ 1765117 w 2046803"/>
              <a:gd name="connsiteY17999" fmla="*/ 1475671 h 2191719"/>
              <a:gd name="connsiteX18000" fmla="*/ 1764793 w 2046803"/>
              <a:gd name="connsiteY18000" fmla="*/ 1475995 h 2191719"/>
              <a:gd name="connsiteX18001" fmla="*/ 1765550 w 2046803"/>
              <a:gd name="connsiteY18001" fmla="*/ 1476644 h 2191719"/>
              <a:gd name="connsiteX18002" fmla="*/ 1765658 w 2046803"/>
              <a:gd name="connsiteY18002" fmla="*/ 1477257 h 2191719"/>
              <a:gd name="connsiteX18003" fmla="*/ 1765983 w 2046803"/>
              <a:gd name="connsiteY18003" fmla="*/ 1477545 h 2191719"/>
              <a:gd name="connsiteX18004" fmla="*/ 1765983 w 2046803"/>
              <a:gd name="connsiteY18004" fmla="*/ 1478194 h 2191719"/>
              <a:gd name="connsiteX18005" fmla="*/ 1766379 w 2046803"/>
              <a:gd name="connsiteY18005" fmla="*/ 1478410 h 2191719"/>
              <a:gd name="connsiteX18006" fmla="*/ 1766379 w 2046803"/>
              <a:gd name="connsiteY18006" fmla="*/ 1478734 h 2191719"/>
              <a:gd name="connsiteX18007" fmla="*/ 1766776 w 2046803"/>
              <a:gd name="connsiteY18007" fmla="*/ 1479023 h 2191719"/>
              <a:gd name="connsiteX18008" fmla="*/ 1766776 w 2046803"/>
              <a:gd name="connsiteY18008" fmla="*/ 1479347 h 2191719"/>
              <a:gd name="connsiteX18009" fmla="*/ 1766704 w 2046803"/>
              <a:gd name="connsiteY18009" fmla="*/ 1479563 h 2191719"/>
              <a:gd name="connsiteX18010" fmla="*/ 1766271 w 2046803"/>
              <a:gd name="connsiteY18010" fmla="*/ 1479563 h 2191719"/>
              <a:gd name="connsiteX18011" fmla="*/ 1765838 w 2046803"/>
              <a:gd name="connsiteY18011" fmla="*/ 1479239 h 2191719"/>
              <a:gd name="connsiteX18012" fmla="*/ 1765442 w 2046803"/>
              <a:gd name="connsiteY18012" fmla="*/ 1479239 h 2191719"/>
              <a:gd name="connsiteX18013" fmla="*/ 1763350 w 2046803"/>
              <a:gd name="connsiteY18013" fmla="*/ 1477689 h 2191719"/>
              <a:gd name="connsiteX18014" fmla="*/ 1763242 w 2046803"/>
              <a:gd name="connsiteY18014" fmla="*/ 1477040 h 2191719"/>
              <a:gd name="connsiteX18015" fmla="*/ 1762918 w 2046803"/>
              <a:gd name="connsiteY18015" fmla="*/ 1476752 h 2191719"/>
              <a:gd name="connsiteX18016" fmla="*/ 1762846 w 2046803"/>
              <a:gd name="connsiteY18016" fmla="*/ 1475130 h 2191719"/>
              <a:gd name="connsiteX18017" fmla="*/ 1762593 w 2046803"/>
              <a:gd name="connsiteY18017" fmla="*/ 1475022 h 2191719"/>
              <a:gd name="connsiteX18018" fmla="*/ 1762196 w 2046803"/>
              <a:gd name="connsiteY18018" fmla="*/ 1475022 h 2191719"/>
              <a:gd name="connsiteX18019" fmla="*/ 1762088 w 2046803"/>
              <a:gd name="connsiteY18019" fmla="*/ 1475130 h 2191719"/>
              <a:gd name="connsiteX18020" fmla="*/ 1762088 w 2046803"/>
              <a:gd name="connsiteY18020" fmla="*/ 1475563 h 2191719"/>
              <a:gd name="connsiteX18021" fmla="*/ 1762377 w 2046803"/>
              <a:gd name="connsiteY18021" fmla="*/ 1475779 h 2191719"/>
              <a:gd name="connsiteX18022" fmla="*/ 1762521 w 2046803"/>
              <a:gd name="connsiteY18022" fmla="*/ 1477977 h 2191719"/>
              <a:gd name="connsiteX18023" fmla="*/ 1762377 w 2046803"/>
              <a:gd name="connsiteY18023" fmla="*/ 1478194 h 2191719"/>
              <a:gd name="connsiteX18024" fmla="*/ 1761944 w 2046803"/>
              <a:gd name="connsiteY18024" fmla="*/ 1477869 h 2191719"/>
              <a:gd name="connsiteX18025" fmla="*/ 1761547 w 2046803"/>
              <a:gd name="connsiteY18025" fmla="*/ 1477869 h 2191719"/>
              <a:gd name="connsiteX18026" fmla="*/ 1761115 w 2046803"/>
              <a:gd name="connsiteY18026" fmla="*/ 1477545 h 2191719"/>
              <a:gd name="connsiteX18027" fmla="*/ 1760718 w 2046803"/>
              <a:gd name="connsiteY18027" fmla="*/ 1477545 h 2191719"/>
              <a:gd name="connsiteX18028" fmla="*/ 1760394 w 2046803"/>
              <a:gd name="connsiteY18028" fmla="*/ 1477329 h 2191719"/>
              <a:gd name="connsiteX18029" fmla="*/ 1759564 w 2046803"/>
              <a:gd name="connsiteY18029" fmla="*/ 1477329 h 2191719"/>
              <a:gd name="connsiteX18030" fmla="*/ 1759240 w 2046803"/>
              <a:gd name="connsiteY18030" fmla="*/ 1477653 h 2191719"/>
              <a:gd name="connsiteX18031" fmla="*/ 1758807 w 2046803"/>
              <a:gd name="connsiteY18031" fmla="*/ 1477653 h 2191719"/>
              <a:gd name="connsiteX18032" fmla="*/ 1758302 w 2046803"/>
              <a:gd name="connsiteY18032" fmla="*/ 1478194 h 2191719"/>
              <a:gd name="connsiteX18033" fmla="*/ 1758482 w 2046803"/>
              <a:gd name="connsiteY18033" fmla="*/ 1478302 h 2191719"/>
              <a:gd name="connsiteX18034" fmla="*/ 1758807 w 2046803"/>
              <a:gd name="connsiteY18034" fmla="*/ 1477977 h 2191719"/>
              <a:gd name="connsiteX18035" fmla="*/ 1761115 w 2046803"/>
              <a:gd name="connsiteY18035" fmla="*/ 1477869 h 2191719"/>
              <a:gd name="connsiteX18036" fmla="*/ 1761547 w 2046803"/>
              <a:gd name="connsiteY18036" fmla="*/ 1478194 h 2191719"/>
              <a:gd name="connsiteX18037" fmla="*/ 1761944 w 2046803"/>
              <a:gd name="connsiteY18037" fmla="*/ 1478194 h 2191719"/>
              <a:gd name="connsiteX18038" fmla="*/ 1762377 w 2046803"/>
              <a:gd name="connsiteY18038" fmla="*/ 1478410 h 2191719"/>
              <a:gd name="connsiteX18039" fmla="*/ 1762701 w 2046803"/>
              <a:gd name="connsiteY18039" fmla="*/ 1478410 h 2191719"/>
              <a:gd name="connsiteX18040" fmla="*/ 1763170 w 2046803"/>
              <a:gd name="connsiteY18040" fmla="*/ 1478734 h 2191719"/>
              <a:gd name="connsiteX18041" fmla="*/ 1763567 w 2046803"/>
              <a:gd name="connsiteY18041" fmla="*/ 1478734 h 2191719"/>
              <a:gd name="connsiteX18042" fmla="*/ 1764901 w 2046803"/>
              <a:gd name="connsiteY18042" fmla="*/ 1479743 h 2191719"/>
              <a:gd name="connsiteX18043" fmla="*/ 1764901 w 2046803"/>
              <a:gd name="connsiteY18043" fmla="*/ 1480068 h 2191719"/>
              <a:gd name="connsiteX18044" fmla="*/ 1765334 w 2046803"/>
              <a:gd name="connsiteY18044" fmla="*/ 1480392 h 2191719"/>
              <a:gd name="connsiteX18045" fmla="*/ 1765334 w 2046803"/>
              <a:gd name="connsiteY18045" fmla="*/ 1480716 h 2191719"/>
              <a:gd name="connsiteX18046" fmla="*/ 1765983 w 2046803"/>
              <a:gd name="connsiteY18046" fmla="*/ 1481113 h 2191719"/>
              <a:gd name="connsiteX18047" fmla="*/ 1766199 w 2046803"/>
              <a:gd name="connsiteY18047" fmla="*/ 1480897 h 2191719"/>
              <a:gd name="connsiteX18048" fmla="*/ 1765766 w 2046803"/>
              <a:gd name="connsiteY18048" fmla="*/ 1480716 h 2191719"/>
              <a:gd name="connsiteX18049" fmla="*/ 1765766 w 2046803"/>
              <a:gd name="connsiteY18049" fmla="*/ 1480068 h 2191719"/>
              <a:gd name="connsiteX18050" fmla="*/ 1765874 w 2046803"/>
              <a:gd name="connsiteY18050" fmla="*/ 1479851 h 2191719"/>
              <a:gd name="connsiteX18051" fmla="*/ 1766704 w 2046803"/>
              <a:gd name="connsiteY18051" fmla="*/ 1479851 h 2191719"/>
              <a:gd name="connsiteX18052" fmla="*/ 1767245 w 2046803"/>
              <a:gd name="connsiteY18052" fmla="*/ 1480284 h 2191719"/>
              <a:gd name="connsiteX18053" fmla="*/ 1767245 w 2046803"/>
              <a:gd name="connsiteY18053" fmla="*/ 1480608 h 2191719"/>
              <a:gd name="connsiteX18054" fmla="*/ 1767677 w 2046803"/>
              <a:gd name="connsiteY18054" fmla="*/ 1480897 h 2191719"/>
              <a:gd name="connsiteX18055" fmla="*/ 1767677 w 2046803"/>
              <a:gd name="connsiteY18055" fmla="*/ 1481113 h 2191719"/>
              <a:gd name="connsiteX18056" fmla="*/ 1767353 w 2046803"/>
              <a:gd name="connsiteY18056" fmla="*/ 1481545 h 2191719"/>
              <a:gd name="connsiteX18057" fmla="*/ 1767749 w 2046803"/>
              <a:gd name="connsiteY18057" fmla="*/ 1481870 h 2191719"/>
              <a:gd name="connsiteX18058" fmla="*/ 1767749 w 2046803"/>
              <a:gd name="connsiteY18058" fmla="*/ 1482086 h 2191719"/>
              <a:gd name="connsiteX18059" fmla="*/ 1768687 w 2046803"/>
              <a:gd name="connsiteY18059" fmla="*/ 1482915 h 2191719"/>
              <a:gd name="connsiteX18060" fmla="*/ 1769120 w 2046803"/>
              <a:gd name="connsiteY18060" fmla="*/ 1482843 h 2191719"/>
              <a:gd name="connsiteX18061" fmla="*/ 1769300 w 2046803"/>
              <a:gd name="connsiteY18061" fmla="*/ 1483059 h 2191719"/>
              <a:gd name="connsiteX18062" fmla="*/ 1769300 w 2046803"/>
              <a:gd name="connsiteY18062" fmla="*/ 1483311 h 2191719"/>
              <a:gd name="connsiteX18063" fmla="*/ 1769120 w 2046803"/>
              <a:gd name="connsiteY18063" fmla="*/ 1483419 h 2191719"/>
              <a:gd name="connsiteX18064" fmla="*/ 1767677 w 2046803"/>
              <a:gd name="connsiteY18064" fmla="*/ 1483528 h 2191719"/>
              <a:gd name="connsiteX18065" fmla="*/ 1767245 w 2046803"/>
              <a:gd name="connsiteY18065" fmla="*/ 1483203 h 2191719"/>
              <a:gd name="connsiteX18066" fmla="*/ 1766776 w 2046803"/>
              <a:gd name="connsiteY18066" fmla="*/ 1483203 h 2191719"/>
              <a:gd name="connsiteX18067" fmla="*/ 1764396 w 2046803"/>
              <a:gd name="connsiteY18067" fmla="*/ 1481437 h 2191719"/>
              <a:gd name="connsiteX18068" fmla="*/ 1764071 w 2046803"/>
              <a:gd name="connsiteY18068" fmla="*/ 1481545 h 2191719"/>
              <a:gd name="connsiteX18069" fmla="*/ 1763639 w 2046803"/>
              <a:gd name="connsiteY18069" fmla="*/ 1481870 h 2191719"/>
              <a:gd name="connsiteX18070" fmla="*/ 1762521 w 2046803"/>
              <a:gd name="connsiteY18070" fmla="*/ 1481870 h 2191719"/>
              <a:gd name="connsiteX18071" fmla="*/ 1762088 w 2046803"/>
              <a:gd name="connsiteY18071" fmla="*/ 1482194 h 2191719"/>
              <a:gd name="connsiteX18072" fmla="*/ 1761331 w 2046803"/>
              <a:gd name="connsiteY18072" fmla="*/ 1482302 h 2191719"/>
              <a:gd name="connsiteX18073" fmla="*/ 1761007 w 2046803"/>
              <a:gd name="connsiteY18073" fmla="*/ 1482627 h 2191719"/>
              <a:gd name="connsiteX18074" fmla="*/ 1758987 w 2046803"/>
              <a:gd name="connsiteY18074" fmla="*/ 1482735 h 2191719"/>
              <a:gd name="connsiteX18075" fmla="*/ 1758663 w 2046803"/>
              <a:gd name="connsiteY18075" fmla="*/ 1482915 h 2191719"/>
              <a:gd name="connsiteX18076" fmla="*/ 1757833 w 2046803"/>
              <a:gd name="connsiteY18076" fmla="*/ 1483023 h 2191719"/>
              <a:gd name="connsiteX18077" fmla="*/ 1757509 w 2046803"/>
              <a:gd name="connsiteY18077" fmla="*/ 1483311 h 2191719"/>
              <a:gd name="connsiteX18078" fmla="*/ 1757076 w 2046803"/>
              <a:gd name="connsiteY18078" fmla="*/ 1483311 h 2191719"/>
              <a:gd name="connsiteX18079" fmla="*/ 1756716 w 2046803"/>
              <a:gd name="connsiteY18079" fmla="*/ 1483636 h 2191719"/>
              <a:gd name="connsiteX18080" fmla="*/ 1754372 w 2046803"/>
              <a:gd name="connsiteY18080" fmla="*/ 1483744 h 2191719"/>
              <a:gd name="connsiteX18081" fmla="*/ 1754047 w 2046803"/>
              <a:gd name="connsiteY18081" fmla="*/ 1483419 h 2191719"/>
              <a:gd name="connsiteX18082" fmla="*/ 1753831 w 2046803"/>
              <a:gd name="connsiteY18082" fmla="*/ 1483636 h 2191719"/>
              <a:gd name="connsiteX18083" fmla="*/ 1753831 w 2046803"/>
              <a:gd name="connsiteY18083" fmla="*/ 1483960 h 2191719"/>
              <a:gd name="connsiteX18084" fmla="*/ 1753651 w 2046803"/>
              <a:gd name="connsiteY18084" fmla="*/ 1484068 h 2191719"/>
              <a:gd name="connsiteX18085" fmla="*/ 1753182 w 2046803"/>
              <a:gd name="connsiteY18085" fmla="*/ 1484176 h 2191719"/>
              <a:gd name="connsiteX18086" fmla="*/ 1753110 w 2046803"/>
              <a:gd name="connsiteY18086" fmla="*/ 1484284 h 2191719"/>
              <a:gd name="connsiteX18087" fmla="*/ 1753326 w 2046803"/>
              <a:gd name="connsiteY18087" fmla="*/ 1484393 h 2191719"/>
              <a:gd name="connsiteX18088" fmla="*/ 1753651 w 2046803"/>
              <a:gd name="connsiteY18088" fmla="*/ 1484393 h 2191719"/>
              <a:gd name="connsiteX18089" fmla="*/ 1754083 w 2046803"/>
              <a:gd name="connsiteY18089" fmla="*/ 1484717 h 2191719"/>
              <a:gd name="connsiteX18090" fmla="*/ 1754480 w 2046803"/>
              <a:gd name="connsiteY18090" fmla="*/ 1484393 h 2191719"/>
              <a:gd name="connsiteX18091" fmla="*/ 1756391 w 2046803"/>
              <a:gd name="connsiteY18091" fmla="*/ 1484284 h 2191719"/>
              <a:gd name="connsiteX18092" fmla="*/ 1756607 w 2046803"/>
              <a:gd name="connsiteY18092" fmla="*/ 1484501 h 2191719"/>
              <a:gd name="connsiteX18093" fmla="*/ 1756607 w 2046803"/>
              <a:gd name="connsiteY18093" fmla="*/ 1484825 h 2191719"/>
              <a:gd name="connsiteX18094" fmla="*/ 1756391 w 2046803"/>
              <a:gd name="connsiteY18094" fmla="*/ 1484897 h 2191719"/>
              <a:gd name="connsiteX18095" fmla="*/ 1756067 w 2046803"/>
              <a:gd name="connsiteY18095" fmla="*/ 1484897 h 2191719"/>
              <a:gd name="connsiteX18096" fmla="*/ 1754877 w 2046803"/>
              <a:gd name="connsiteY18096" fmla="*/ 1485942 h 2191719"/>
              <a:gd name="connsiteX18097" fmla="*/ 1754156 w 2046803"/>
              <a:gd name="connsiteY18097" fmla="*/ 1485942 h 2191719"/>
              <a:gd name="connsiteX18098" fmla="*/ 1753723 w 2046803"/>
              <a:gd name="connsiteY18098" fmla="*/ 1486267 h 2191719"/>
              <a:gd name="connsiteX18099" fmla="*/ 1753326 w 2046803"/>
              <a:gd name="connsiteY18099" fmla="*/ 1486267 h 2191719"/>
              <a:gd name="connsiteX18100" fmla="*/ 1753110 w 2046803"/>
              <a:gd name="connsiteY18100" fmla="*/ 1486483 h 2191719"/>
              <a:gd name="connsiteX18101" fmla="*/ 1753182 w 2046803"/>
              <a:gd name="connsiteY18101" fmla="*/ 1486807 h 2191719"/>
              <a:gd name="connsiteX18102" fmla="*/ 1752785 w 2046803"/>
              <a:gd name="connsiteY18102" fmla="*/ 1487132 h 2191719"/>
              <a:gd name="connsiteX18103" fmla="*/ 1752785 w 2046803"/>
              <a:gd name="connsiteY18103" fmla="*/ 1487708 h 2191719"/>
              <a:gd name="connsiteX18104" fmla="*/ 1753002 w 2046803"/>
              <a:gd name="connsiteY18104" fmla="*/ 1487816 h 2191719"/>
              <a:gd name="connsiteX18105" fmla="*/ 1753182 w 2046803"/>
              <a:gd name="connsiteY18105" fmla="*/ 1487600 h 2191719"/>
              <a:gd name="connsiteX18106" fmla="*/ 1753182 w 2046803"/>
              <a:gd name="connsiteY18106" fmla="*/ 1487132 h 2191719"/>
              <a:gd name="connsiteX18107" fmla="*/ 1754156 w 2046803"/>
              <a:gd name="connsiteY18107" fmla="*/ 1486267 h 2191719"/>
              <a:gd name="connsiteX18108" fmla="*/ 1755309 w 2046803"/>
              <a:gd name="connsiteY18108" fmla="*/ 1486267 h 2191719"/>
              <a:gd name="connsiteX18109" fmla="*/ 1757184 w 2046803"/>
              <a:gd name="connsiteY18109" fmla="*/ 1484609 h 2191719"/>
              <a:gd name="connsiteX18110" fmla="*/ 1757509 w 2046803"/>
              <a:gd name="connsiteY18110" fmla="*/ 1484609 h 2191719"/>
              <a:gd name="connsiteX18111" fmla="*/ 1757942 w 2046803"/>
              <a:gd name="connsiteY18111" fmla="*/ 1484284 h 2191719"/>
              <a:gd name="connsiteX18112" fmla="*/ 1758158 w 2046803"/>
              <a:gd name="connsiteY18112" fmla="*/ 1484393 h 2191719"/>
              <a:gd name="connsiteX18113" fmla="*/ 1758158 w 2046803"/>
              <a:gd name="connsiteY18113" fmla="*/ 1484717 h 2191719"/>
              <a:gd name="connsiteX18114" fmla="*/ 1758338 w 2046803"/>
              <a:gd name="connsiteY18114" fmla="*/ 1484825 h 2191719"/>
              <a:gd name="connsiteX18115" fmla="*/ 1758482 w 2046803"/>
              <a:gd name="connsiteY18115" fmla="*/ 1484717 h 2191719"/>
              <a:gd name="connsiteX18116" fmla="*/ 1758482 w 2046803"/>
              <a:gd name="connsiteY18116" fmla="*/ 1484393 h 2191719"/>
              <a:gd name="connsiteX18117" fmla="*/ 1759059 w 2046803"/>
              <a:gd name="connsiteY18117" fmla="*/ 1483852 h 2191719"/>
              <a:gd name="connsiteX18118" fmla="*/ 1761728 w 2046803"/>
              <a:gd name="connsiteY18118" fmla="*/ 1483744 h 2191719"/>
              <a:gd name="connsiteX18119" fmla="*/ 1762160 w 2046803"/>
              <a:gd name="connsiteY18119" fmla="*/ 1483419 h 2191719"/>
              <a:gd name="connsiteX18120" fmla="*/ 1764468 w 2046803"/>
              <a:gd name="connsiteY18120" fmla="*/ 1483311 h 2191719"/>
              <a:gd name="connsiteX18121" fmla="*/ 1764865 w 2046803"/>
              <a:gd name="connsiteY18121" fmla="*/ 1483636 h 2191719"/>
              <a:gd name="connsiteX18122" fmla="*/ 1765189 w 2046803"/>
              <a:gd name="connsiteY18122" fmla="*/ 1483636 h 2191719"/>
              <a:gd name="connsiteX18123" fmla="*/ 1765838 w 2046803"/>
              <a:gd name="connsiteY18123" fmla="*/ 1484068 h 2191719"/>
              <a:gd name="connsiteX18124" fmla="*/ 1765838 w 2046803"/>
              <a:gd name="connsiteY18124" fmla="*/ 1484393 h 2191719"/>
              <a:gd name="connsiteX18125" fmla="*/ 1765514 w 2046803"/>
              <a:gd name="connsiteY18125" fmla="*/ 1484717 h 2191719"/>
              <a:gd name="connsiteX18126" fmla="*/ 1765766 w 2046803"/>
              <a:gd name="connsiteY18126" fmla="*/ 1484933 h 2191719"/>
              <a:gd name="connsiteX18127" fmla="*/ 1768038 w 2046803"/>
              <a:gd name="connsiteY18127" fmla="*/ 1484825 h 2191719"/>
              <a:gd name="connsiteX18128" fmla="*/ 1768362 w 2046803"/>
              <a:gd name="connsiteY18128" fmla="*/ 1485113 h 2191719"/>
              <a:gd name="connsiteX18129" fmla="*/ 1770346 w 2046803"/>
              <a:gd name="connsiteY18129" fmla="*/ 1485041 h 2191719"/>
              <a:gd name="connsiteX18130" fmla="*/ 1770778 w 2046803"/>
              <a:gd name="connsiteY18130" fmla="*/ 1485222 h 2191719"/>
              <a:gd name="connsiteX18131" fmla="*/ 1771103 w 2046803"/>
              <a:gd name="connsiteY18131" fmla="*/ 1485222 h 2191719"/>
              <a:gd name="connsiteX18132" fmla="*/ 1772185 w 2046803"/>
              <a:gd name="connsiteY18132" fmla="*/ 1485978 h 2191719"/>
              <a:gd name="connsiteX18133" fmla="*/ 1772185 w 2046803"/>
              <a:gd name="connsiteY18133" fmla="*/ 1487240 h 2191719"/>
              <a:gd name="connsiteX18134" fmla="*/ 1772545 w 2046803"/>
              <a:gd name="connsiteY18134" fmla="*/ 1487528 h 2191719"/>
              <a:gd name="connsiteX18135" fmla="*/ 1772545 w 2046803"/>
              <a:gd name="connsiteY18135" fmla="*/ 1487852 h 2191719"/>
              <a:gd name="connsiteX18136" fmla="*/ 1771860 w 2046803"/>
              <a:gd name="connsiteY18136" fmla="*/ 1488501 h 2191719"/>
              <a:gd name="connsiteX18137" fmla="*/ 1771860 w 2046803"/>
              <a:gd name="connsiteY18137" fmla="*/ 1488826 h 2191719"/>
              <a:gd name="connsiteX18138" fmla="*/ 1771319 w 2046803"/>
              <a:gd name="connsiteY18138" fmla="*/ 1489330 h 2191719"/>
              <a:gd name="connsiteX18139" fmla="*/ 1769120 w 2046803"/>
              <a:gd name="connsiteY18139" fmla="*/ 1491348 h 2191719"/>
              <a:gd name="connsiteX18140" fmla="*/ 1768254 w 2046803"/>
              <a:gd name="connsiteY18140" fmla="*/ 1491348 h 2191719"/>
              <a:gd name="connsiteX18141" fmla="*/ 1766776 w 2046803"/>
              <a:gd name="connsiteY18141" fmla="*/ 1492574 h 2191719"/>
              <a:gd name="connsiteX18142" fmla="*/ 1766055 w 2046803"/>
              <a:gd name="connsiteY18142" fmla="*/ 1492682 h 2191719"/>
              <a:gd name="connsiteX18143" fmla="*/ 1765622 w 2046803"/>
              <a:gd name="connsiteY18143" fmla="*/ 1493006 h 2191719"/>
              <a:gd name="connsiteX18144" fmla="*/ 1765189 w 2046803"/>
              <a:gd name="connsiteY18144" fmla="*/ 1493006 h 2191719"/>
              <a:gd name="connsiteX18145" fmla="*/ 1764865 w 2046803"/>
              <a:gd name="connsiteY18145" fmla="*/ 1493331 h 2191719"/>
              <a:gd name="connsiteX18146" fmla="*/ 1764468 w 2046803"/>
              <a:gd name="connsiteY18146" fmla="*/ 1493331 h 2191719"/>
              <a:gd name="connsiteX18147" fmla="*/ 1764144 w 2046803"/>
              <a:gd name="connsiteY18147" fmla="*/ 1493619 h 2191719"/>
              <a:gd name="connsiteX18148" fmla="*/ 1763747 w 2046803"/>
              <a:gd name="connsiteY18148" fmla="*/ 1493727 h 2191719"/>
              <a:gd name="connsiteX18149" fmla="*/ 1762990 w 2046803"/>
              <a:gd name="connsiteY18149" fmla="*/ 1494340 h 2191719"/>
              <a:gd name="connsiteX18150" fmla="*/ 1762557 w 2046803"/>
              <a:gd name="connsiteY18150" fmla="*/ 1494340 h 2191719"/>
              <a:gd name="connsiteX18151" fmla="*/ 1762233 w 2046803"/>
              <a:gd name="connsiteY18151" fmla="*/ 1494664 h 2191719"/>
              <a:gd name="connsiteX18152" fmla="*/ 1761836 w 2046803"/>
              <a:gd name="connsiteY18152" fmla="*/ 1494664 h 2191719"/>
              <a:gd name="connsiteX18153" fmla="*/ 1760682 w 2046803"/>
              <a:gd name="connsiteY18153" fmla="*/ 1495709 h 2191719"/>
              <a:gd name="connsiteX18154" fmla="*/ 1760285 w 2046803"/>
              <a:gd name="connsiteY18154" fmla="*/ 1495709 h 2191719"/>
              <a:gd name="connsiteX18155" fmla="*/ 1759961 w 2046803"/>
              <a:gd name="connsiteY18155" fmla="*/ 1496034 h 2191719"/>
              <a:gd name="connsiteX18156" fmla="*/ 1759528 w 2046803"/>
              <a:gd name="connsiteY18156" fmla="*/ 1496034 h 2191719"/>
              <a:gd name="connsiteX18157" fmla="*/ 1759204 w 2046803"/>
              <a:gd name="connsiteY18157" fmla="*/ 1496358 h 2191719"/>
              <a:gd name="connsiteX18158" fmla="*/ 1755309 w 2046803"/>
              <a:gd name="connsiteY18158" fmla="*/ 1496574 h 2191719"/>
              <a:gd name="connsiteX18159" fmla="*/ 1754877 w 2046803"/>
              <a:gd name="connsiteY18159" fmla="*/ 1496899 h 2191719"/>
              <a:gd name="connsiteX18160" fmla="*/ 1749973 w 2046803"/>
              <a:gd name="connsiteY18160" fmla="*/ 1496971 h 2191719"/>
              <a:gd name="connsiteX18161" fmla="*/ 1749504 w 2046803"/>
              <a:gd name="connsiteY18161" fmla="*/ 1496790 h 2191719"/>
              <a:gd name="connsiteX18162" fmla="*/ 1749071 w 2046803"/>
              <a:gd name="connsiteY18162" fmla="*/ 1496790 h 2191719"/>
              <a:gd name="connsiteX18163" fmla="*/ 1748134 w 2046803"/>
              <a:gd name="connsiteY18163" fmla="*/ 1496034 h 2191719"/>
              <a:gd name="connsiteX18164" fmla="*/ 1748026 w 2046803"/>
              <a:gd name="connsiteY18164" fmla="*/ 1494448 h 2191719"/>
              <a:gd name="connsiteX18165" fmla="*/ 1748458 w 2046803"/>
              <a:gd name="connsiteY18165" fmla="*/ 1494123 h 2191719"/>
              <a:gd name="connsiteX18166" fmla="*/ 1748386 w 2046803"/>
              <a:gd name="connsiteY18166" fmla="*/ 1493222 h 2191719"/>
              <a:gd name="connsiteX18167" fmla="*/ 1748747 w 2046803"/>
              <a:gd name="connsiteY18167" fmla="*/ 1492898 h 2191719"/>
              <a:gd name="connsiteX18168" fmla="*/ 1748747 w 2046803"/>
              <a:gd name="connsiteY18168" fmla="*/ 1492249 h 2191719"/>
              <a:gd name="connsiteX18169" fmla="*/ 1749071 w 2046803"/>
              <a:gd name="connsiteY18169" fmla="*/ 1491925 h 2191719"/>
              <a:gd name="connsiteX18170" fmla="*/ 1749071 w 2046803"/>
              <a:gd name="connsiteY18170" fmla="*/ 1491601 h 2191719"/>
              <a:gd name="connsiteX18171" fmla="*/ 1750802 w 2046803"/>
              <a:gd name="connsiteY18171" fmla="*/ 1490159 h 2191719"/>
              <a:gd name="connsiteX18172" fmla="*/ 1751199 w 2046803"/>
              <a:gd name="connsiteY18172" fmla="*/ 1490159 h 2191719"/>
              <a:gd name="connsiteX18173" fmla="*/ 1751271 w 2046803"/>
              <a:gd name="connsiteY18173" fmla="*/ 1489943 h 2191719"/>
              <a:gd name="connsiteX18174" fmla="*/ 1751271 w 2046803"/>
              <a:gd name="connsiteY18174" fmla="*/ 1489618 h 2191719"/>
              <a:gd name="connsiteX18175" fmla="*/ 1751523 w 2046803"/>
              <a:gd name="connsiteY18175" fmla="*/ 1489510 h 2191719"/>
              <a:gd name="connsiteX18176" fmla="*/ 1751920 w 2046803"/>
              <a:gd name="connsiteY18176" fmla="*/ 1489402 h 2191719"/>
              <a:gd name="connsiteX18177" fmla="*/ 1752172 w 2046803"/>
              <a:gd name="connsiteY18177" fmla="*/ 1489330 h 2191719"/>
              <a:gd name="connsiteX18178" fmla="*/ 1752172 w 2046803"/>
              <a:gd name="connsiteY18178" fmla="*/ 1489006 h 2191719"/>
              <a:gd name="connsiteX18179" fmla="*/ 1751920 w 2046803"/>
              <a:gd name="connsiteY18179" fmla="*/ 1488898 h 2191719"/>
              <a:gd name="connsiteX18180" fmla="*/ 1751091 w 2046803"/>
              <a:gd name="connsiteY18180" fmla="*/ 1488898 h 2191719"/>
              <a:gd name="connsiteX18181" fmla="*/ 1750946 w 2046803"/>
              <a:gd name="connsiteY18181" fmla="*/ 1489006 h 2191719"/>
              <a:gd name="connsiteX18182" fmla="*/ 1750946 w 2046803"/>
              <a:gd name="connsiteY18182" fmla="*/ 1489330 h 2191719"/>
              <a:gd name="connsiteX18183" fmla="*/ 1750802 w 2046803"/>
              <a:gd name="connsiteY18183" fmla="*/ 1489510 h 2191719"/>
              <a:gd name="connsiteX18184" fmla="*/ 1750369 w 2046803"/>
              <a:gd name="connsiteY18184" fmla="*/ 1489510 h 2191719"/>
              <a:gd name="connsiteX18185" fmla="*/ 1749829 w 2046803"/>
              <a:gd name="connsiteY18185" fmla="*/ 1490051 h 2191719"/>
              <a:gd name="connsiteX18186" fmla="*/ 1749829 w 2046803"/>
              <a:gd name="connsiteY18186" fmla="*/ 1490375 h 2191719"/>
              <a:gd name="connsiteX18187" fmla="*/ 1748675 w 2046803"/>
              <a:gd name="connsiteY18187" fmla="*/ 1491312 h 2191719"/>
              <a:gd name="connsiteX18188" fmla="*/ 1748675 w 2046803"/>
              <a:gd name="connsiteY18188" fmla="*/ 1491601 h 2191719"/>
              <a:gd name="connsiteX18189" fmla="*/ 1748567 w 2046803"/>
              <a:gd name="connsiteY18189" fmla="*/ 1491817 h 2191719"/>
              <a:gd name="connsiteX18190" fmla="*/ 1748170 w 2046803"/>
              <a:gd name="connsiteY18190" fmla="*/ 1491817 h 2191719"/>
              <a:gd name="connsiteX18191" fmla="*/ 1747954 w 2046803"/>
              <a:gd name="connsiteY18191" fmla="*/ 1491601 h 2191719"/>
              <a:gd name="connsiteX18192" fmla="*/ 1747954 w 2046803"/>
              <a:gd name="connsiteY18192" fmla="*/ 1491312 h 2191719"/>
              <a:gd name="connsiteX18193" fmla="*/ 1748242 w 2046803"/>
              <a:gd name="connsiteY18193" fmla="*/ 1491024 h 2191719"/>
              <a:gd name="connsiteX18194" fmla="*/ 1748242 w 2046803"/>
              <a:gd name="connsiteY18194" fmla="*/ 1490375 h 2191719"/>
              <a:gd name="connsiteX18195" fmla="*/ 1748098 w 2046803"/>
              <a:gd name="connsiteY18195" fmla="*/ 1490267 h 2191719"/>
              <a:gd name="connsiteX18196" fmla="*/ 1747773 w 2046803"/>
              <a:gd name="connsiteY18196" fmla="*/ 1490592 h 2191719"/>
              <a:gd name="connsiteX18197" fmla="*/ 1747629 w 2046803"/>
              <a:gd name="connsiteY18197" fmla="*/ 1490592 h 2191719"/>
              <a:gd name="connsiteX18198" fmla="*/ 1747521 w 2046803"/>
              <a:gd name="connsiteY18198" fmla="*/ 1490267 h 2191719"/>
              <a:gd name="connsiteX18199" fmla="*/ 1746872 w 2046803"/>
              <a:gd name="connsiteY18199" fmla="*/ 1489510 h 2191719"/>
              <a:gd name="connsiteX18200" fmla="*/ 1746836 w 2046803"/>
              <a:gd name="connsiteY18200" fmla="*/ 1489474 h 2191719"/>
              <a:gd name="connsiteX18201" fmla="*/ 1747485 w 2046803"/>
              <a:gd name="connsiteY18201" fmla="*/ 1490231 h 2191719"/>
              <a:gd name="connsiteX18202" fmla="*/ 1747557 w 2046803"/>
              <a:gd name="connsiteY18202" fmla="*/ 1490555 h 2191719"/>
              <a:gd name="connsiteX18203" fmla="*/ 1747268 w 2046803"/>
              <a:gd name="connsiteY18203" fmla="*/ 1490555 h 2191719"/>
              <a:gd name="connsiteX18204" fmla="*/ 1747088 w 2046803"/>
              <a:gd name="connsiteY18204" fmla="*/ 1490772 h 2191719"/>
              <a:gd name="connsiteX18205" fmla="*/ 1747088 w 2046803"/>
              <a:gd name="connsiteY18205" fmla="*/ 1491060 h 2191719"/>
              <a:gd name="connsiteX18206" fmla="*/ 1747449 w 2046803"/>
              <a:gd name="connsiteY18206" fmla="*/ 1491276 h 2191719"/>
              <a:gd name="connsiteX18207" fmla="*/ 1747449 w 2046803"/>
              <a:gd name="connsiteY18207" fmla="*/ 1491997 h 2191719"/>
              <a:gd name="connsiteX18208" fmla="*/ 1747124 w 2046803"/>
              <a:gd name="connsiteY18208" fmla="*/ 1492321 h 2191719"/>
              <a:gd name="connsiteX18209" fmla="*/ 1747124 w 2046803"/>
              <a:gd name="connsiteY18209" fmla="*/ 1492862 h 2191719"/>
              <a:gd name="connsiteX18210" fmla="*/ 1746836 w 2046803"/>
              <a:gd name="connsiteY18210" fmla="*/ 1493295 h 2191719"/>
              <a:gd name="connsiteX18211" fmla="*/ 1746908 w 2046803"/>
              <a:gd name="connsiteY18211" fmla="*/ 1495998 h 2191719"/>
              <a:gd name="connsiteX18212" fmla="*/ 1746764 w 2046803"/>
              <a:gd name="connsiteY18212" fmla="*/ 1496178 h 2191719"/>
              <a:gd name="connsiteX18213" fmla="*/ 1746511 w 2046803"/>
              <a:gd name="connsiteY18213" fmla="*/ 1495998 h 2191719"/>
              <a:gd name="connsiteX18214" fmla="*/ 1746511 w 2046803"/>
              <a:gd name="connsiteY18214" fmla="*/ 1495673 h 2191719"/>
              <a:gd name="connsiteX18215" fmla="*/ 1745682 w 2046803"/>
              <a:gd name="connsiteY18215" fmla="*/ 1495169 h 2191719"/>
              <a:gd name="connsiteX18216" fmla="*/ 1745682 w 2046803"/>
              <a:gd name="connsiteY18216" fmla="*/ 1494844 h 2191719"/>
              <a:gd name="connsiteX18217" fmla="*/ 1745466 w 2046803"/>
              <a:gd name="connsiteY18217" fmla="*/ 1494628 h 2191719"/>
              <a:gd name="connsiteX18218" fmla="*/ 1745177 w 2046803"/>
              <a:gd name="connsiteY18218" fmla="*/ 1494628 h 2191719"/>
              <a:gd name="connsiteX18219" fmla="*/ 1744528 w 2046803"/>
              <a:gd name="connsiteY18219" fmla="*/ 1494196 h 2191719"/>
              <a:gd name="connsiteX18220" fmla="*/ 1744528 w 2046803"/>
              <a:gd name="connsiteY18220" fmla="*/ 1493871 h 2191719"/>
              <a:gd name="connsiteX18221" fmla="*/ 1743879 w 2046803"/>
              <a:gd name="connsiteY18221" fmla="*/ 1493511 h 2191719"/>
              <a:gd name="connsiteX18222" fmla="*/ 1743158 w 2046803"/>
              <a:gd name="connsiteY18222" fmla="*/ 1493511 h 2191719"/>
              <a:gd name="connsiteX18223" fmla="*/ 1742941 w 2046803"/>
              <a:gd name="connsiteY18223" fmla="*/ 1493403 h 2191719"/>
              <a:gd name="connsiteX18224" fmla="*/ 1742941 w 2046803"/>
              <a:gd name="connsiteY18224" fmla="*/ 1493078 h 2191719"/>
              <a:gd name="connsiteX18225" fmla="*/ 1742725 w 2046803"/>
              <a:gd name="connsiteY18225" fmla="*/ 1492970 h 2191719"/>
              <a:gd name="connsiteX18226" fmla="*/ 1741896 w 2046803"/>
              <a:gd name="connsiteY18226" fmla="*/ 1492970 h 2191719"/>
              <a:gd name="connsiteX18227" fmla="*/ 1741607 w 2046803"/>
              <a:gd name="connsiteY18227" fmla="*/ 1493295 h 2191719"/>
              <a:gd name="connsiteX18228" fmla="*/ 1741175 w 2046803"/>
              <a:gd name="connsiteY18228" fmla="*/ 1493295 h 2191719"/>
              <a:gd name="connsiteX18229" fmla="*/ 1740742 w 2046803"/>
              <a:gd name="connsiteY18229" fmla="*/ 1492970 h 2191719"/>
              <a:gd name="connsiteX18230" fmla="*/ 1739552 w 2046803"/>
              <a:gd name="connsiteY18230" fmla="*/ 1493078 h 2191719"/>
              <a:gd name="connsiteX18231" fmla="*/ 1739264 w 2046803"/>
              <a:gd name="connsiteY18231" fmla="*/ 1492754 h 2191719"/>
              <a:gd name="connsiteX18232" fmla="*/ 1738398 w 2046803"/>
              <a:gd name="connsiteY18232" fmla="*/ 1492754 h 2191719"/>
              <a:gd name="connsiteX18233" fmla="*/ 1738074 w 2046803"/>
              <a:gd name="connsiteY18233" fmla="*/ 1493078 h 2191719"/>
              <a:gd name="connsiteX18234" fmla="*/ 1737244 w 2046803"/>
              <a:gd name="connsiteY18234" fmla="*/ 1493186 h 2191719"/>
              <a:gd name="connsiteX18235" fmla="*/ 1737136 w 2046803"/>
              <a:gd name="connsiteY18235" fmla="*/ 1493258 h 2191719"/>
              <a:gd name="connsiteX18236" fmla="*/ 1737244 w 2046803"/>
              <a:gd name="connsiteY18236" fmla="*/ 1493475 h 2191719"/>
              <a:gd name="connsiteX18237" fmla="*/ 1738398 w 2046803"/>
              <a:gd name="connsiteY18237" fmla="*/ 1493367 h 2191719"/>
              <a:gd name="connsiteX18238" fmla="*/ 1738795 w 2046803"/>
              <a:gd name="connsiteY18238" fmla="*/ 1493655 h 2191719"/>
              <a:gd name="connsiteX18239" fmla="*/ 1740021 w 2046803"/>
              <a:gd name="connsiteY18239" fmla="*/ 1493655 h 2191719"/>
              <a:gd name="connsiteX18240" fmla="*/ 1740417 w 2046803"/>
              <a:gd name="connsiteY18240" fmla="*/ 1493871 h 2191719"/>
              <a:gd name="connsiteX18241" fmla="*/ 1741175 w 2046803"/>
              <a:gd name="connsiteY18241" fmla="*/ 1493871 h 2191719"/>
              <a:gd name="connsiteX18242" fmla="*/ 1741607 w 2046803"/>
              <a:gd name="connsiteY18242" fmla="*/ 1494196 h 2191719"/>
              <a:gd name="connsiteX18243" fmla="*/ 1741968 w 2046803"/>
              <a:gd name="connsiteY18243" fmla="*/ 1494196 h 2191719"/>
              <a:gd name="connsiteX18244" fmla="*/ 1742401 w 2046803"/>
              <a:gd name="connsiteY18244" fmla="*/ 1494520 h 2191719"/>
              <a:gd name="connsiteX18245" fmla="*/ 1742725 w 2046803"/>
              <a:gd name="connsiteY18245" fmla="*/ 1494412 h 2191719"/>
              <a:gd name="connsiteX18246" fmla="*/ 1743158 w 2046803"/>
              <a:gd name="connsiteY18246" fmla="*/ 1494736 h 2191719"/>
              <a:gd name="connsiteX18247" fmla="*/ 1743879 w 2046803"/>
              <a:gd name="connsiteY18247" fmla="*/ 1494736 h 2191719"/>
              <a:gd name="connsiteX18248" fmla="*/ 1744131 w 2046803"/>
              <a:gd name="connsiteY18248" fmla="*/ 1494844 h 2191719"/>
              <a:gd name="connsiteX18249" fmla="*/ 1744131 w 2046803"/>
              <a:gd name="connsiteY18249" fmla="*/ 1495169 h 2191719"/>
              <a:gd name="connsiteX18250" fmla="*/ 1743807 w 2046803"/>
              <a:gd name="connsiteY18250" fmla="*/ 1495493 h 2191719"/>
              <a:gd name="connsiteX18251" fmla="*/ 1744203 w 2046803"/>
              <a:gd name="connsiteY18251" fmla="*/ 1495781 h 2191719"/>
              <a:gd name="connsiteX18252" fmla="*/ 1744203 w 2046803"/>
              <a:gd name="connsiteY18252" fmla="*/ 1496106 h 2191719"/>
              <a:gd name="connsiteX18253" fmla="*/ 1744600 w 2046803"/>
              <a:gd name="connsiteY18253" fmla="*/ 1496430 h 2191719"/>
              <a:gd name="connsiteX18254" fmla="*/ 1744600 w 2046803"/>
              <a:gd name="connsiteY18254" fmla="*/ 1496718 h 2191719"/>
              <a:gd name="connsiteX18255" fmla="*/ 1745177 w 2046803"/>
              <a:gd name="connsiteY18255" fmla="*/ 1497151 h 2191719"/>
              <a:gd name="connsiteX18256" fmla="*/ 1745790 w 2046803"/>
              <a:gd name="connsiteY18256" fmla="*/ 1496718 h 2191719"/>
              <a:gd name="connsiteX18257" fmla="*/ 1745357 w 2046803"/>
              <a:gd name="connsiteY18257" fmla="*/ 1496430 h 2191719"/>
              <a:gd name="connsiteX18258" fmla="*/ 1745357 w 2046803"/>
              <a:gd name="connsiteY18258" fmla="*/ 1496106 h 2191719"/>
              <a:gd name="connsiteX18259" fmla="*/ 1744925 w 2046803"/>
              <a:gd name="connsiteY18259" fmla="*/ 1495781 h 2191719"/>
              <a:gd name="connsiteX18260" fmla="*/ 1744925 w 2046803"/>
              <a:gd name="connsiteY18260" fmla="*/ 1495493 h 2191719"/>
              <a:gd name="connsiteX18261" fmla="*/ 1745177 w 2046803"/>
              <a:gd name="connsiteY18261" fmla="*/ 1495277 h 2191719"/>
              <a:gd name="connsiteX18262" fmla="*/ 1745466 w 2046803"/>
              <a:gd name="connsiteY18262" fmla="*/ 1495277 h 2191719"/>
              <a:gd name="connsiteX18263" fmla="*/ 1746115 w 2046803"/>
              <a:gd name="connsiteY18263" fmla="*/ 1495781 h 2191719"/>
              <a:gd name="connsiteX18264" fmla="*/ 1746115 w 2046803"/>
              <a:gd name="connsiteY18264" fmla="*/ 1495998 h 2191719"/>
              <a:gd name="connsiteX18265" fmla="*/ 1747124 w 2046803"/>
              <a:gd name="connsiteY18265" fmla="*/ 1496826 h 2191719"/>
              <a:gd name="connsiteX18266" fmla="*/ 1748314 w 2046803"/>
              <a:gd name="connsiteY18266" fmla="*/ 1496718 h 2191719"/>
              <a:gd name="connsiteX18267" fmla="*/ 1748963 w 2046803"/>
              <a:gd name="connsiteY18267" fmla="*/ 1497151 h 2191719"/>
              <a:gd name="connsiteX18268" fmla="*/ 1748963 w 2046803"/>
              <a:gd name="connsiteY18268" fmla="*/ 1497475 h 2191719"/>
              <a:gd name="connsiteX18269" fmla="*/ 1749288 w 2046803"/>
              <a:gd name="connsiteY18269" fmla="*/ 1497800 h 2191719"/>
              <a:gd name="connsiteX18270" fmla="*/ 1749288 w 2046803"/>
              <a:gd name="connsiteY18270" fmla="*/ 1498088 h 2191719"/>
              <a:gd name="connsiteX18271" fmla="*/ 1749143 w 2046803"/>
              <a:gd name="connsiteY18271" fmla="*/ 1498304 h 2191719"/>
              <a:gd name="connsiteX18272" fmla="*/ 1748711 w 2046803"/>
              <a:gd name="connsiteY18272" fmla="*/ 1498304 h 2191719"/>
              <a:gd name="connsiteX18273" fmla="*/ 1748314 w 2046803"/>
              <a:gd name="connsiteY18273" fmla="*/ 1497980 h 2191719"/>
              <a:gd name="connsiteX18274" fmla="*/ 1747557 w 2046803"/>
              <a:gd name="connsiteY18274" fmla="*/ 1497980 h 2191719"/>
              <a:gd name="connsiteX18275" fmla="*/ 1747413 w 2046803"/>
              <a:gd name="connsiteY18275" fmla="*/ 1497908 h 2191719"/>
              <a:gd name="connsiteX18276" fmla="*/ 1747413 w 2046803"/>
              <a:gd name="connsiteY18276" fmla="*/ 1497583 h 2191719"/>
              <a:gd name="connsiteX18277" fmla="*/ 1747160 w 2046803"/>
              <a:gd name="connsiteY18277" fmla="*/ 1497367 h 2191719"/>
              <a:gd name="connsiteX18278" fmla="*/ 1746439 w 2046803"/>
              <a:gd name="connsiteY18278" fmla="*/ 1497475 h 2191719"/>
              <a:gd name="connsiteX18279" fmla="*/ 1746006 w 2046803"/>
              <a:gd name="connsiteY18279" fmla="*/ 1497151 h 2191719"/>
              <a:gd name="connsiteX18280" fmla="*/ 1745790 w 2046803"/>
              <a:gd name="connsiteY18280" fmla="*/ 1497367 h 2191719"/>
              <a:gd name="connsiteX18281" fmla="*/ 1746187 w 2046803"/>
              <a:gd name="connsiteY18281" fmla="*/ 1497583 h 2191719"/>
              <a:gd name="connsiteX18282" fmla="*/ 1746187 w 2046803"/>
              <a:gd name="connsiteY18282" fmla="*/ 1498520 h 2191719"/>
              <a:gd name="connsiteX18283" fmla="*/ 1746836 w 2046803"/>
              <a:gd name="connsiteY18283" fmla="*/ 1499025 h 2191719"/>
              <a:gd name="connsiteX18284" fmla="*/ 1747268 w 2046803"/>
              <a:gd name="connsiteY18284" fmla="*/ 1498917 h 2191719"/>
              <a:gd name="connsiteX18285" fmla="*/ 1747485 w 2046803"/>
              <a:gd name="connsiteY18285" fmla="*/ 1499133 h 2191719"/>
              <a:gd name="connsiteX18286" fmla="*/ 1747485 w 2046803"/>
              <a:gd name="connsiteY18286" fmla="*/ 1499782 h 2191719"/>
              <a:gd name="connsiteX18287" fmla="*/ 1746836 w 2046803"/>
              <a:gd name="connsiteY18287" fmla="*/ 1500178 h 2191719"/>
              <a:gd name="connsiteX18288" fmla="*/ 1746511 w 2046803"/>
              <a:gd name="connsiteY18288" fmla="*/ 1500178 h 2191719"/>
              <a:gd name="connsiteX18289" fmla="*/ 1746115 w 2046803"/>
              <a:gd name="connsiteY18289" fmla="*/ 1500611 h 2191719"/>
              <a:gd name="connsiteX18290" fmla="*/ 1745682 w 2046803"/>
              <a:gd name="connsiteY18290" fmla="*/ 1500611 h 2191719"/>
              <a:gd name="connsiteX18291" fmla="*/ 1745357 w 2046803"/>
              <a:gd name="connsiteY18291" fmla="*/ 1500935 h 2191719"/>
              <a:gd name="connsiteX18292" fmla="*/ 1744925 w 2046803"/>
              <a:gd name="connsiteY18292" fmla="*/ 1500935 h 2191719"/>
              <a:gd name="connsiteX18293" fmla="*/ 1744528 w 2046803"/>
              <a:gd name="connsiteY18293" fmla="*/ 1500611 h 2191719"/>
              <a:gd name="connsiteX18294" fmla="*/ 1744203 w 2046803"/>
              <a:gd name="connsiteY18294" fmla="*/ 1500611 h 2191719"/>
              <a:gd name="connsiteX18295" fmla="*/ 1743807 w 2046803"/>
              <a:gd name="connsiteY18295" fmla="*/ 1500394 h 2191719"/>
              <a:gd name="connsiteX18296" fmla="*/ 1743374 w 2046803"/>
              <a:gd name="connsiteY18296" fmla="*/ 1500394 h 2191719"/>
              <a:gd name="connsiteX18297" fmla="*/ 1742220 w 2046803"/>
              <a:gd name="connsiteY18297" fmla="*/ 1499457 h 2191719"/>
              <a:gd name="connsiteX18298" fmla="*/ 1741752 w 2046803"/>
              <a:gd name="connsiteY18298" fmla="*/ 1499457 h 2191719"/>
              <a:gd name="connsiteX18299" fmla="*/ 1741355 w 2046803"/>
              <a:gd name="connsiteY18299" fmla="*/ 1499133 h 2191719"/>
              <a:gd name="connsiteX18300" fmla="*/ 1739876 w 2046803"/>
              <a:gd name="connsiteY18300" fmla="*/ 1499241 h 2191719"/>
              <a:gd name="connsiteX18301" fmla="*/ 1739264 w 2046803"/>
              <a:gd name="connsiteY18301" fmla="*/ 1498809 h 2191719"/>
              <a:gd name="connsiteX18302" fmla="*/ 1739119 w 2046803"/>
              <a:gd name="connsiteY18302" fmla="*/ 1497583 h 2191719"/>
              <a:gd name="connsiteX18303" fmla="*/ 1738795 w 2046803"/>
              <a:gd name="connsiteY18303" fmla="*/ 1497259 h 2191719"/>
              <a:gd name="connsiteX18304" fmla="*/ 1738795 w 2046803"/>
              <a:gd name="connsiteY18304" fmla="*/ 1496935 h 2191719"/>
              <a:gd name="connsiteX18305" fmla="*/ 1738651 w 2046803"/>
              <a:gd name="connsiteY18305" fmla="*/ 1496826 h 2191719"/>
              <a:gd name="connsiteX18306" fmla="*/ 1738218 w 2046803"/>
              <a:gd name="connsiteY18306" fmla="*/ 1496826 h 2191719"/>
              <a:gd name="connsiteX18307" fmla="*/ 1737244 w 2046803"/>
              <a:gd name="connsiteY18307" fmla="*/ 1497691 h 2191719"/>
              <a:gd name="connsiteX18308" fmla="*/ 1737461 w 2046803"/>
              <a:gd name="connsiteY18308" fmla="*/ 1497800 h 2191719"/>
              <a:gd name="connsiteX18309" fmla="*/ 1737785 w 2046803"/>
              <a:gd name="connsiteY18309" fmla="*/ 1497475 h 2191719"/>
              <a:gd name="connsiteX18310" fmla="*/ 1738218 w 2046803"/>
              <a:gd name="connsiteY18310" fmla="*/ 1497475 h 2191719"/>
              <a:gd name="connsiteX18311" fmla="*/ 1738398 w 2046803"/>
              <a:gd name="connsiteY18311" fmla="*/ 1497547 h 2191719"/>
              <a:gd name="connsiteX18312" fmla="*/ 1738542 w 2046803"/>
              <a:gd name="connsiteY18312" fmla="*/ 1499133 h 2191719"/>
              <a:gd name="connsiteX18313" fmla="*/ 1738074 w 2046803"/>
              <a:gd name="connsiteY18313" fmla="*/ 1499457 h 2191719"/>
              <a:gd name="connsiteX18314" fmla="*/ 1738074 w 2046803"/>
              <a:gd name="connsiteY18314" fmla="*/ 1499782 h 2191719"/>
              <a:gd name="connsiteX18315" fmla="*/ 1738939 w 2046803"/>
              <a:gd name="connsiteY18315" fmla="*/ 1500394 h 2191719"/>
              <a:gd name="connsiteX18316" fmla="*/ 1738939 w 2046803"/>
              <a:gd name="connsiteY18316" fmla="*/ 1500719 h 2191719"/>
              <a:gd name="connsiteX18317" fmla="*/ 1739119 w 2046803"/>
              <a:gd name="connsiteY18317" fmla="*/ 1500827 h 2191719"/>
              <a:gd name="connsiteX18318" fmla="*/ 1740742 w 2046803"/>
              <a:gd name="connsiteY18318" fmla="*/ 1500827 h 2191719"/>
              <a:gd name="connsiteX18319" fmla="*/ 1741030 w 2046803"/>
              <a:gd name="connsiteY18319" fmla="*/ 1501151 h 2191719"/>
              <a:gd name="connsiteX18320" fmla="*/ 1741499 w 2046803"/>
              <a:gd name="connsiteY18320" fmla="*/ 1501043 h 2191719"/>
              <a:gd name="connsiteX18321" fmla="*/ 1741643 w 2046803"/>
              <a:gd name="connsiteY18321" fmla="*/ 1501259 h 2191719"/>
              <a:gd name="connsiteX18322" fmla="*/ 1741643 w 2046803"/>
              <a:gd name="connsiteY18322" fmla="*/ 1501584 h 2191719"/>
              <a:gd name="connsiteX18323" fmla="*/ 1742509 w 2046803"/>
              <a:gd name="connsiteY18323" fmla="*/ 1502088 h 2191719"/>
              <a:gd name="connsiteX18324" fmla="*/ 1742509 w 2046803"/>
              <a:gd name="connsiteY18324" fmla="*/ 1502377 h 2191719"/>
              <a:gd name="connsiteX18325" fmla="*/ 1742725 w 2046803"/>
              <a:gd name="connsiteY18325" fmla="*/ 1502593 h 2191719"/>
              <a:gd name="connsiteX18326" fmla="*/ 1744600 w 2046803"/>
              <a:gd name="connsiteY18326" fmla="*/ 1502485 h 2191719"/>
              <a:gd name="connsiteX18327" fmla="*/ 1744853 w 2046803"/>
              <a:gd name="connsiteY18327" fmla="*/ 1502593 h 2191719"/>
              <a:gd name="connsiteX18328" fmla="*/ 1744853 w 2046803"/>
              <a:gd name="connsiteY18328" fmla="*/ 1502917 h 2191719"/>
              <a:gd name="connsiteX18329" fmla="*/ 1744276 w 2046803"/>
              <a:gd name="connsiteY18329" fmla="*/ 1503458 h 2191719"/>
              <a:gd name="connsiteX18330" fmla="*/ 1743879 w 2046803"/>
              <a:gd name="connsiteY18330" fmla="*/ 1503458 h 2191719"/>
              <a:gd name="connsiteX18331" fmla="*/ 1742941 w 2046803"/>
              <a:gd name="connsiteY18331" fmla="*/ 1504287 h 2191719"/>
              <a:gd name="connsiteX18332" fmla="*/ 1742941 w 2046803"/>
              <a:gd name="connsiteY18332" fmla="*/ 1504575 h 2191719"/>
              <a:gd name="connsiteX18333" fmla="*/ 1741247 w 2046803"/>
              <a:gd name="connsiteY18333" fmla="*/ 1506089 h 2191719"/>
              <a:gd name="connsiteX18334" fmla="*/ 1740958 w 2046803"/>
              <a:gd name="connsiteY18334" fmla="*/ 1506089 h 2191719"/>
              <a:gd name="connsiteX18335" fmla="*/ 1740742 w 2046803"/>
              <a:gd name="connsiteY18335" fmla="*/ 1506269 h 2191719"/>
              <a:gd name="connsiteX18336" fmla="*/ 1740742 w 2046803"/>
              <a:gd name="connsiteY18336" fmla="*/ 1506593 h 2191719"/>
              <a:gd name="connsiteX18337" fmla="*/ 1740309 w 2046803"/>
              <a:gd name="connsiteY18337" fmla="*/ 1506918 h 2191719"/>
              <a:gd name="connsiteX18338" fmla="*/ 1740309 w 2046803"/>
              <a:gd name="connsiteY18338" fmla="*/ 1507242 h 2191719"/>
              <a:gd name="connsiteX18339" fmla="*/ 1739047 w 2046803"/>
              <a:gd name="connsiteY18339" fmla="*/ 1508287 h 2191719"/>
              <a:gd name="connsiteX18340" fmla="*/ 1738326 w 2046803"/>
              <a:gd name="connsiteY18340" fmla="*/ 1508395 h 2191719"/>
              <a:gd name="connsiteX18341" fmla="*/ 1738074 w 2046803"/>
              <a:gd name="connsiteY18341" fmla="*/ 1508468 h 2191719"/>
              <a:gd name="connsiteX18342" fmla="*/ 1738074 w 2046803"/>
              <a:gd name="connsiteY18342" fmla="*/ 1509116 h 2191719"/>
              <a:gd name="connsiteX18343" fmla="*/ 1737893 w 2046803"/>
              <a:gd name="connsiteY18343" fmla="*/ 1509332 h 2191719"/>
              <a:gd name="connsiteX18344" fmla="*/ 1737569 w 2046803"/>
              <a:gd name="connsiteY18344" fmla="*/ 1509332 h 2191719"/>
              <a:gd name="connsiteX18345" fmla="*/ 1737136 w 2046803"/>
              <a:gd name="connsiteY18345" fmla="*/ 1509657 h 2191719"/>
              <a:gd name="connsiteX18346" fmla="*/ 1735982 w 2046803"/>
              <a:gd name="connsiteY18346" fmla="*/ 1509729 h 2191719"/>
              <a:gd name="connsiteX18347" fmla="*/ 1735802 w 2046803"/>
              <a:gd name="connsiteY18347" fmla="*/ 1509837 h 2191719"/>
              <a:gd name="connsiteX18348" fmla="*/ 1736595 w 2046803"/>
              <a:gd name="connsiteY18348" fmla="*/ 1510450 h 2191719"/>
              <a:gd name="connsiteX18349" fmla="*/ 1736595 w 2046803"/>
              <a:gd name="connsiteY18349" fmla="*/ 1510774 h 2191719"/>
              <a:gd name="connsiteX18350" fmla="*/ 1736415 w 2046803"/>
              <a:gd name="connsiteY18350" fmla="*/ 1510882 h 2191719"/>
              <a:gd name="connsiteX18351" fmla="*/ 1736090 w 2046803"/>
              <a:gd name="connsiteY18351" fmla="*/ 1510882 h 2191719"/>
              <a:gd name="connsiteX18352" fmla="*/ 1735261 w 2046803"/>
              <a:gd name="connsiteY18352" fmla="*/ 1510378 h 2191719"/>
              <a:gd name="connsiteX18353" fmla="*/ 1727905 w 2046803"/>
              <a:gd name="connsiteY18353" fmla="*/ 1510558 h 2191719"/>
              <a:gd name="connsiteX18354" fmla="*/ 1726751 w 2046803"/>
              <a:gd name="connsiteY18354" fmla="*/ 1509765 h 2191719"/>
              <a:gd name="connsiteX18355" fmla="*/ 1726283 w 2046803"/>
              <a:gd name="connsiteY18355" fmla="*/ 1509765 h 2191719"/>
              <a:gd name="connsiteX18356" fmla="*/ 1725850 w 2046803"/>
              <a:gd name="connsiteY18356" fmla="*/ 1509441 h 2191719"/>
              <a:gd name="connsiteX18357" fmla="*/ 1725453 w 2046803"/>
              <a:gd name="connsiteY18357" fmla="*/ 1509441 h 2191719"/>
              <a:gd name="connsiteX18358" fmla="*/ 1725057 w 2046803"/>
              <a:gd name="connsiteY18358" fmla="*/ 1509224 h 2191719"/>
              <a:gd name="connsiteX18359" fmla="*/ 1724732 w 2046803"/>
              <a:gd name="connsiteY18359" fmla="*/ 1509224 h 2191719"/>
              <a:gd name="connsiteX18360" fmla="*/ 1723903 w 2046803"/>
              <a:gd name="connsiteY18360" fmla="*/ 1508576 h 2191719"/>
              <a:gd name="connsiteX18361" fmla="*/ 1723759 w 2046803"/>
              <a:gd name="connsiteY18361" fmla="*/ 1508792 h 2191719"/>
              <a:gd name="connsiteX18362" fmla="*/ 1723759 w 2046803"/>
              <a:gd name="connsiteY18362" fmla="*/ 1509116 h 2191719"/>
              <a:gd name="connsiteX18363" fmla="*/ 1723975 w 2046803"/>
              <a:gd name="connsiteY18363" fmla="*/ 1509224 h 2191719"/>
              <a:gd name="connsiteX18364" fmla="*/ 1724299 w 2046803"/>
              <a:gd name="connsiteY18364" fmla="*/ 1509224 h 2191719"/>
              <a:gd name="connsiteX18365" fmla="*/ 1725165 w 2046803"/>
              <a:gd name="connsiteY18365" fmla="*/ 1509765 h 2191719"/>
              <a:gd name="connsiteX18366" fmla="*/ 1725850 w 2046803"/>
              <a:gd name="connsiteY18366" fmla="*/ 1509765 h 2191719"/>
              <a:gd name="connsiteX18367" fmla="*/ 1726102 w 2046803"/>
              <a:gd name="connsiteY18367" fmla="*/ 1509945 h 2191719"/>
              <a:gd name="connsiteX18368" fmla="*/ 1726102 w 2046803"/>
              <a:gd name="connsiteY18368" fmla="*/ 1510270 h 2191719"/>
              <a:gd name="connsiteX18369" fmla="*/ 1725561 w 2046803"/>
              <a:gd name="connsiteY18369" fmla="*/ 1510666 h 2191719"/>
              <a:gd name="connsiteX18370" fmla="*/ 1723578 w 2046803"/>
              <a:gd name="connsiteY18370" fmla="*/ 1510774 h 2191719"/>
              <a:gd name="connsiteX18371" fmla="*/ 1723254 w 2046803"/>
              <a:gd name="connsiteY18371" fmla="*/ 1511098 h 2191719"/>
              <a:gd name="connsiteX18372" fmla="*/ 1721379 w 2046803"/>
              <a:gd name="connsiteY18372" fmla="*/ 1511207 h 2191719"/>
              <a:gd name="connsiteX18373" fmla="*/ 1720297 w 2046803"/>
              <a:gd name="connsiteY18373" fmla="*/ 1510450 h 2191719"/>
              <a:gd name="connsiteX18374" fmla="*/ 1720297 w 2046803"/>
              <a:gd name="connsiteY18374" fmla="*/ 1509549 h 2191719"/>
              <a:gd name="connsiteX18375" fmla="*/ 1720081 w 2046803"/>
              <a:gd name="connsiteY18375" fmla="*/ 1509332 h 2191719"/>
              <a:gd name="connsiteX18376" fmla="*/ 1719684 w 2046803"/>
              <a:gd name="connsiteY18376" fmla="*/ 1509332 h 2191719"/>
              <a:gd name="connsiteX18377" fmla="*/ 1719143 w 2046803"/>
              <a:gd name="connsiteY18377" fmla="*/ 1509873 h 2191719"/>
              <a:gd name="connsiteX18378" fmla="*/ 1719143 w 2046803"/>
              <a:gd name="connsiteY18378" fmla="*/ 1510774 h 2191719"/>
              <a:gd name="connsiteX18379" fmla="*/ 1718927 w 2046803"/>
              <a:gd name="connsiteY18379" fmla="*/ 1510990 h 2191719"/>
              <a:gd name="connsiteX18380" fmla="*/ 1718170 w 2046803"/>
              <a:gd name="connsiteY18380" fmla="*/ 1510990 h 2191719"/>
              <a:gd name="connsiteX18381" fmla="*/ 1717052 w 2046803"/>
              <a:gd name="connsiteY18381" fmla="*/ 1510161 h 2191719"/>
              <a:gd name="connsiteX18382" fmla="*/ 1716871 w 2046803"/>
              <a:gd name="connsiteY18382" fmla="*/ 1510270 h 2191719"/>
              <a:gd name="connsiteX18383" fmla="*/ 1716871 w 2046803"/>
              <a:gd name="connsiteY18383" fmla="*/ 1510558 h 2191719"/>
              <a:gd name="connsiteX18384" fmla="*/ 1717268 w 2046803"/>
              <a:gd name="connsiteY18384" fmla="*/ 1510882 h 2191719"/>
              <a:gd name="connsiteX18385" fmla="*/ 1717268 w 2046803"/>
              <a:gd name="connsiteY18385" fmla="*/ 1511207 h 2191719"/>
              <a:gd name="connsiteX18386" fmla="*/ 1717052 w 2046803"/>
              <a:gd name="connsiteY18386" fmla="*/ 1511315 h 2191719"/>
              <a:gd name="connsiteX18387" fmla="*/ 1716619 w 2046803"/>
              <a:gd name="connsiteY18387" fmla="*/ 1511315 h 2191719"/>
              <a:gd name="connsiteX18388" fmla="*/ 1715177 w 2046803"/>
              <a:gd name="connsiteY18388" fmla="*/ 1512684 h 2191719"/>
              <a:gd name="connsiteX18389" fmla="*/ 1714744 w 2046803"/>
              <a:gd name="connsiteY18389" fmla="*/ 1512684 h 2191719"/>
              <a:gd name="connsiteX18390" fmla="*/ 1714636 w 2046803"/>
              <a:gd name="connsiteY18390" fmla="*/ 1512864 h 2191719"/>
              <a:gd name="connsiteX18391" fmla="*/ 1714636 w 2046803"/>
              <a:gd name="connsiteY18391" fmla="*/ 1513838 h 2191719"/>
              <a:gd name="connsiteX18392" fmla="*/ 1714419 w 2046803"/>
              <a:gd name="connsiteY18392" fmla="*/ 1513946 h 2191719"/>
              <a:gd name="connsiteX18393" fmla="*/ 1713987 w 2046803"/>
              <a:gd name="connsiteY18393" fmla="*/ 1513946 h 2191719"/>
              <a:gd name="connsiteX18394" fmla="*/ 1713662 w 2046803"/>
              <a:gd name="connsiteY18394" fmla="*/ 1514234 h 2191719"/>
              <a:gd name="connsiteX18395" fmla="*/ 1713266 w 2046803"/>
              <a:gd name="connsiteY18395" fmla="*/ 1514234 h 2191719"/>
              <a:gd name="connsiteX18396" fmla="*/ 1712869 w 2046803"/>
              <a:gd name="connsiteY18396" fmla="*/ 1514054 h 2191719"/>
              <a:gd name="connsiteX18397" fmla="*/ 1712833 w 2046803"/>
              <a:gd name="connsiteY18397" fmla="*/ 1514018 h 2191719"/>
              <a:gd name="connsiteX18398" fmla="*/ 1712508 w 2046803"/>
              <a:gd name="connsiteY18398" fmla="*/ 1514342 h 2191719"/>
              <a:gd name="connsiteX18399" fmla="*/ 1712076 w 2046803"/>
              <a:gd name="connsiteY18399" fmla="*/ 1514342 h 2191719"/>
              <a:gd name="connsiteX18400" fmla="*/ 1711715 w 2046803"/>
              <a:gd name="connsiteY18400" fmla="*/ 1514018 h 2191719"/>
              <a:gd name="connsiteX18401" fmla="*/ 1711571 w 2046803"/>
              <a:gd name="connsiteY18401" fmla="*/ 1514234 h 2191719"/>
              <a:gd name="connsiteX18402" fmla="*/ 1711571 w 2046803"/>
              <a:gd name="connsiteY18402" fmla="*/ 1514558 h 2191719"/>
              <a:gd name="connsiteX18403" fmla="*/ 1711895 w 2046803"/>
              <a:gd name="connsiteY18403" fmla="*/ 1514739 h 2191719"/>
              <a:gd name="connsiteX18404" fmla="*/ 1711787 w 2046803"/>
              <a:gd name="connsiteY18404" fmla="*/ 1514955 h 2191719"/>
              <a:gd name="connsiteX18405" fmla="*/ 1710958 w 2046803"/>
              <a:gd name="connsiteY18405" fmla="*/ 1514955 h 2191719"/>
              <a:gd name="connsiteX18406" fmla="*/ 1710489 w 2046803"/>
              <a:gd name="connsiteY18406" fmla="*/ 1514666 h 2191719"/>
              <a:gd name="connsiteX18407" fmla="*/ 1710201 w 2046803"/>
              <a:gd name="connsiteY18407" fmla="*/ 1514666 h 2191719"/>
              <a:gd name="connsiteX18408" fmla="*/ 1709768 w 2046803"/>
              <a:gd name="connsiteY18408" fmla="*/ 1514450 h 2191719"/>
              <a:gd name="connsiteX18409" fmla="*/ 1709371 w 2046803"/>
              <a:gd name="connsiteY18409" fmla="*/ 1514450 h 2191719"/>
              <a:gd name="connsiteX18410" fmla="*/ 1708434 w 2046803"/>
              <a:gd name="connsiteY18410" fmla="*/ 1513693 h 2191719"/>
              <a:gd name="connsiteX18411" fmla="*/ 1708434 w 2046803"/>
              <a:gd name="connsiteY18411" fmla="*/ 1513045 h 2191719"/>
              <a:gd name="connsiteX18412" fmla="*/ 1707785 w 2046803"/>
              <a:gd name="connsiteY18412" fmla="*/ 1512576 h 2191719"/>
              <a:gd name="connsiteX18413" fmla="*/ 1707352 w 2046803"/>
              <a:gd name="connsiteY18413" fmla="*/ 1512684 h 2191719"/>
              <a:gd name="connsiteX18414" fmla="*/ 1706631 w 2046803"/>
              <a:gd name="connsiteY18414" fmla="*/ 1512035 h 2191719"/>
              <a:gd name="connsiteX18415" fmla="*/ 1705802 w 2046803"/>
              <a:gd name="connsiteY18415" fmla="*/ 1512035 h 2191719"/>
              <a:gd name="connsiteX18416" fmla="*/ 1705657 w 2046803"/>
              <a:gd name="connsiteY18416" fmla="*/ 1512252 h 2191719"/>
              <a:gd name="connsiteX18417" fmla="*/ 1705982 w 2046803"/>
              <a:gd name="connsiteY18417" fmla="*/ 1512576 h 2191719"/>
              <a:gd name="connsiteX18418" fmla="*/ 1706090 w 2046803"/>
              <a:gd name="connsiteY18418" fmla="*/ 1513693 h 2191719"/>
              <a:gd name="connsiteX18419" fmla="*/ 1705657 w 2046803"/>
              <a:gd name="connsiteY18419" fmla="*/ 1514126 h 2191719"/>
              <a:gd name="connsiteX18420" fmla="*/ 1705657 w 2046803"/>
              <a:gd name="connsiteY18420" fmla="*/ 1514450 h 2191719"/>
              <a:gd name="connsiteX18421" fmla="*/ 1705333 w 2046803"/>
              <a:gd name="connsiteY18421" fmla="*/ 1514739 h 2191719"/>
              <a:gd name="connsiteX18422" fmla="*/ 1705333 w 2046803"/>
              <a:gd name="connsiteY18422" fmla="*/ 1515279 h 2191719"/>
              <a:gd name="connsiteX18423" fmla="*/ 1704936 w 2046803"/>
              <a:gd name="connsiteY18423" fmla="*/ 1515676 h 2191719"/>
              <a:gd name="connsiteX18424" fmla="*/ 1704936 w 2046803"/>
              <a:gd name="connsiteY18424" fmla="*/ 1516000 h 2191719"/>
              <a:gd name="connsiteX18425" fmla="*/ 1704612 w 2046803"/>
              <a:gd name="connsiteY18425" fmla="*/ 1516324 h 2191719"/>
              <a:gd name="connsiteX18426" fmla="*/ 1704612 w 2046803"/>
              <a:gd name="connsiteY18426" fmla="*/ 1516649 h 2191719"/>
              <a:gd name="connsiteX18427" fmla="*/ 1704395 w 2046803"/>
              <a:gd name="connsiteY18427" fmla="*/ 1516757 h 2191719"/>
              <a:gd name="connsiteX18428" fmla="*/ 1703674 w 2046803"/>
              <a:gd name="connsiteY18428" fmla="*/ 1516829 h 2191719"/>
              <a:gd name="connsiteX18429" fmla="*/ 1703458 w 2046803"/>
              <a:gd name="connsiteY18429" fmla="*/ 1516649 h 2191719"/>
              <a:gd name="connsiteX18430" fmla="*/ 1703458 w 2046803"/>
              <a:gd name="connsiteY18430" fmla="*/ 1516324 h 2191719"/>
              <a:gd name="connsiteX18431" fmla="*/ 1703025 w 2046803"/>
              <a:gd name="connsiteY18431" fmla="*/ 1516000 h 2191719"/>
              <a:gd name="connsiteX18432" fmla="*/ 1703025 w 2046803"/>
              <a:gd name="connsiteY18432" fmla="*/ 1515676 h 2191719"/>
              <a:gd name="connsiteX18433" fmla="*/ 1702376 w 2046803"/>
              <a:gd name="connsiteY18433" fmla="*/ 1515279 h 2191719"/>
              <a:gd name="connsiteX18434" fmla="*/ 1700826 w 2046803"/>
              <a:gd name="connsiteY18434" fmla="*/ 1515351 h 2191719"/>
              <a:gd name="connsiteX18435" fmla="*/ 1700753 w 2046803"/>
              <a:gd name="connsiteY18435" fmla="*/ 1515459 h 2191719"/>
              <a:gd name="connsiteX18436" fmla="*/ 1701258 w 2046803"/>
              <a:gd name="connsiteY18436" fmla="*/ 1516000 h 2191719"/>
              <a:gd name="connsiteX18437" fmla="*/ 1702052 w 2046803"/>
              <a:gd name="connsiteY18437" fmla="*/ 1515892 h 2191719"/>
              <a:gd name="connsiteX18438" fmla="*/ 1702304 w 2046803"/>
              <a:gd name="connsiteY18438" fmla="*/ 1516108 h 2191719"/>
              <a:gd name="connsiteX18439" fmla="*/ 1702304 w 2046803"/>
              <a:gd name="connsiteY18439" fmla="*/ 1516757 h 2191719"/>
              <a:gd name="connsiteX18440" fmla="*/ 1702701 w 2046803"/>
              <a:gd name="connsiteY18440" fmla="*/ 1516937 h 2191719"/>
              <a:gd name="connsiteX18441" fmla="*/ 1702701 w 2046803"/>
              <a:gd name="connsiteY18441" fmla="*/ 1517261 h 2191719"/>
              <a:gd name="connsiteX18442" fmla="*/ 1703458 w 2046803"/>
              <a:gd name="connsiteY18442" fmla="*/ 1517874 h 2191719"/>
              <a:gd name="connsiteX18443" fmla="*/ 1703674 w 2046803"/>
              <a:gd name="connsiteY18443" fmla="*/ 1518415 h 2191719"/>
              <a:gd name="connsiteX18444" fmla="*/ 1704071 w 2046803"/>
              <a:gd name="connsiteY18444" fmla="*/ 1518343 h 2191719"/>
              <a:gd name="connsiteX18445" fmla="*/ 1704503 w 2046803"/>
              <a:gd name="connsiteY18445" fmla="*/ 1518631 h 2191719"/>
              <a:gd name="connsiteX18446" fmla="*/ 1705477 w 2046803"/>
              <a:gd name="connsiteY18446" fmla="*/ 1517802 h 2191719"/>
              <a:gd name="connsiteX18447" fmla="*/ 1705333 w 2046803"/>
              <a:gd name="connsiteY18447" fmla="*/ 1516937 h 2191719"/>
              <a:gd name="connsiteX18448" fmla="*/ 1705729 w 2046803"/>
              <a:gd name="connsiteY18448" fmla="*/ 1516541 h 2191719"/>
              <a:gd name="connsiteX18449" fmla="*/ 1705729 w 2046803"/>
              <a:gd name="connsiteY18449" fmla="*/ 1516216 h 2191719"/>
              <a:gd name="connsiteX18450" fmla="*/ 1706054 w 2046803"/>
              <a:gd name="connsiteY18450" fmla="*/ 1515892 h 2191719"/>
              <a:gd name="connsiteX18451" fmla="*/ 1706054 w 2046803"/>
              <a:gd name="connsiteY18451" fmla="*/ 1515567 h 2191719"/>
              <a:gd name="connsiteX18452" fmla="*/ 1706523 w 2046803"/>
              <a:gd name="connsiteY18452" fmla="*/ 1515243 h 2191719"/>
              <a:gd name="connsiteX18453" fmla="*/ 1706523 w 2046803"/>
              <a:gd name="connsiteY18453" fmla="*/ 1514919 h 2191719"/>
              <a:gd name="connsiteX18454" fmla="*/ 1707028 w 2046803"/>
              <a:gd name="connsiteY18454" fmla="*/ 1514522 h 2191719"/>
              <a:gd name="connsiteX18455" fmla="*/ 1707857 w 2046803"/>
              <a:gd name="connsiteY18455" fmla="*/ 1514450 h 2191719"/>
              <a:gd name="connsiteX18456" fmla="*/ 1708398 w 2046803"/>
              <a:gd name="connsiteY18456" fmla="*/ 1514919 h 2191719"/>
              <a:gd name="connsiteX18457" fmla="*/ 1708506 w 2046803"/>
              <a:gd name="connsiteY18457" fmla="*/ 1516721 h 2191719"/>
              <a:gd name="connsiteX18458" fmla="*/ 1708722 w 2046803"/>
              <a:gd name="connsiteY18458" fmla="*/ 1516901 h 2191719"/>
              <a:gd name="connsiteX18459" fmla="*/ 1709155 w 2046803"/>
              <a:gd name="connsiteY18459" fmla="*/ 1516901 h 2191719"/>
              <a:gd name="connsiteX18460" fmla="*/ 1709227 w 2046803"/>
              <a:gd name="connsiteY18460" fmla="*/ 1517009 h 2191719"/>
              <a:gd name="connsiteX18461" fmla="*/ 1709227 w 2046803"/>
              <a:gd name="connsiteY18461" fmla="*/ 1517333 h 2191719"/>
              <a:gd name="connsiteX18462" fmla="*/ 1709479 w 2046803"/>
              <a:gd name="connsiteY18462" fmla="*/ 1517442 h 2191719"/>
              <a:gd name="connsiteX18463" fmla="*/ 1709876 w 2046803"/>
              <a:gd name="connsiteY18463" fmla="*/ 1517442 h 2191719"/>
              <a:gd name="connsiteX18464" fmla="*/ 1710056 w 2046803"/>
              <a:gd name="connsiteY18464" fmla="*/ 1517658 h 2191719"/>
              <a:gd name="connsiteX18465" fmla="*/ 1710056 w 2046803"/>
              <a:gd name="connsiteY18465" fmla="*/ 1517982 h 2191719"/>
              <a:gd name="connsiteX18466" fmla="*/ 1709732 w 2046803"/>
              <a:gd name="connsiteY18466" fmla="*/ 1518307 h 2191719"/>
              <a:gd name="connsiteX18467" fmla="*/ 1709732 w 2046803"/>
              <a:gd name="connsiteY18467" fmla="*/ 1518955 h 2191719"/>
              <a:gd name="connsiteX18468" fmla="*/ 1709119 w 2046803"/>
              <a:gd name="connsiteY18468" fmla="*/ 1519352 h 2191719"/>
              <a:gd name="connsiteX18469" fmla="*/ 1708362 w 2046803"/>
              <a:gd name="connsiteY18469" fmla="*/ 1519460 h 2191719"/>
              <a:gd name="connsiteX18470" fmla="*/ 1707929 w 2046803"/>
              <a:gd name="connsiteY18470" fmla="*/ 1519099 h 2191719"/>
              <a:gd name="connsiteX18471" fmla="*/ 1707641 w 2046803"/>
              <a:gd name="connsiteY18471" fmla="*/ 1519099 h 2191719"/>
              <a:gd name="connsiteX18472" fmla="*/ 1707208 w 2046803"/>
              <a:gd name="connsiteY18472" fmla="*/ 1518811 h 2191719"/>
              <a:gd name="connsiteX18473" fmla="*/ 1706775 w 2046803"/>
              <a:gd name="connsiteY18473" fmla="*/ 1518811 h 2191719"/>
              <a:gd name="connsiteX18474" fmla="*/ 1706451 w 2046803"/>
              <a:gd name="connsiteY18474" fmla="*/ 1519099 h 2191719"/>
              <a:gd name="connsiteX18475" fmla="*/ 1705621 w 2046803"/>
              <a:gd name="connsiteY18475" fmla="*/ 1519208 h 2191719"/>
              <a:gd name="connsiteX18476" fmla="*/ 1705441 w 2046803"/>
              <a:gd name="connsiteY18476" fmla="*/ 1519316 h 2191719"/>
              <a:gd name="connsiteX18477" fmla="*/ 1705621 w 2046803"/>
              <a:gd name="connsiteY18477" fmla="*/ 1519532 h 2191719"/>
              <a:gd name="connsiteX18478" fmla="*/ 1706054 w 2046803"/>
              <a:gd name="connsiteY18478" fmla="*/ 1519424 h 2191719"/>
              <a:gd name="connsiteX18479" fmla="*/ 1706451 w 2046803"/>
              <a:gd name="connsiteY18479" fmla="*/ 1519748 h 2191719"/>
              <a:gd name="connsiteX18480" fmla="*/ 1706775 w 2046803"/>
              <a:gd name="connsiteY18480" fmla="*/ 1519424 h 2191719"/>
              <a:gd name="connsiteX18481" fmla="*/ 1707208 w 2046803"/>
              <a:gd name="connsiteY18481" fmla="*/ 1519424 h 2191719"/>
              <a:gd name="connsiteX18482" fmla="*/ 1708362 w 2046803"/>
              <a:gd name="connsiteY18482" fmla="*/ 1520397 h 2191719"/>
              <a:gd name="connsiteX18483" fmla="*/ 1708830 w 2046803"/>
              <a:gd name="connsiteY18483" fmla="*/ 1520289 h 2191719"/>
              <a:gd name="connsiteX18484" fmla="*/ 1709191 w 2046803"/>
              <a:gd name="connsiteY18484" fmla="*/ 1520613 h 2191719"/>
              <a:gd name="connsiteX18485" fmla="*/ 1711499 w 2046803"/>
              <a:gd name="connsiteY18485" fmla="*/ 1520505 h 2191719"/>
              <a:gd name="connsiteX18486" fmla="*/ 1711931 w 2046803"/>
              <a:gd name="connsiteY18486" fmla="*/ 1520829 h 2191719"/>
              <a:gd name="connsiteX18487" fmla="*/ 1712653 w 2046803"/>
              <a:gd name="connsiteY18487" fmla="*/ 1520829 h 2191719"/>
              <a:gd name="connsiteX18488" fmla="*/ 1713085 w 2046803"/>
              <a:gd name="connsiteY18488" fmla="*/ 1521118 h 2191719"/>
              <a:gd name="connsiteX18489" fmla="*/ 1713554 w 2046803"/>
              <a:gd name="connsiteY18489" fmla="*/ 1521118 h 2191719"/>
              <a:gd name="connsiteX18490" fmla="*/ 1713662 w 2046803"/>
              <a:gd name="connsiteY18490" fmla="*/ 1521226 h 2191719"/>
              <a:gd name="connsiteX18491" fmla="*/ 1713662 w 2046803"/>
              <a:gd name="connsiteY18491" fmla="*/ 1521550 h 2191719"/>
              <a:gd name="connsiteX18492" fmla="*/ 1713879 w 2046803"/>
              <a:gd name="connsiteY18492" fmla="*/ 1521658 h 2191719"/>
              <a:gd name="connsiteX18493" fmla="*/ 1714275 w 2046803"/>
              <a:gd name="connsiteY18493" fmla="*/ 1521658 h 2191719"/>
              <a:gd name="connsiteX18494" fmla="*/ 1714672 w 2046803"/>
              <a:gd name="connsiteY18494" fmla="*/ 1521983 h 2191719"/>
              <a:gd name="connsiteX18495" fmla="*/ 1715105 w 2046803"/>
              <a:gd name="connsiteY18495" fmla="*/ 1521658 h 2191719"/>
              <a:gd name="connsiteX18496" fmla="*/ 1715429 w 2046803"/>
              <a:gd name="connsiteY18496" fmla="*/ 1521658 h 2191719"/>
              <a:gd name="connsiteX18497" fmla="*/ 1715862 w 2046803"/>
              <a:gd name="connsiteY18497" fmla="*/ 1521298 h 2191719"/>
              <a:gd name="connsiteX18498" fmla="*/ 1716583 w 2046803"/>
              <a:gd name="connsiteY18498" fmla="*/ 1521838 h 2191719"/>
              <a:gd name="connsiteX18499" fmla="*/ 1718566 w 2046803"/>
              <a:gd name="connsiteY18499" fmla="*/ 1521838 h 2191719"/>
              <a:gd name="connsiteX18500" fmla="*/ 1718782 w 2046803"/>
              <a:gd name="connsiteY18500" fmla="*/ 1521947 h 2191719"/>
              <a:gd name="connsiteX18501" fmla="*/ 1718782 w 2046803"/>
              <a:gd name="connsiteY18501" fmla="*/ 1522271 h 2191719"/>
              <a:gd name="connsiteX18502" fmla="*/ 1718133 w 2046803"/>
              <a:gd name="connsiteY18502" fmla="*/ 1522812 h 2191719"/>
              <a:gd name="connsiteX18503" fmla="*/ 1717809 w 2046803"/>
              <a:gd name="connsiteY18503" fmla="*/ 1522812 h 2191719"/>
              <a:gd name="connsiteX18504" fmla="*/ 1717196 w 2046803"/>
              <a:gd name="connsiteY18504" fmla="*/ 1523244 h 2191719"/>
              <a:gd name="connsiteX18505" fmla="*/ 1717304 w 2046803"/>
              <a:gd name="connsiteY18505" fmla="*/ 1523640 h 2191719"/>
              <a:gd name="connsiteX18506" fmla="*/ 1716655 w 2046803"/>
              <a:gd name="connsiteY18506" fmla="*/ 1524073 h 2191719"/>
              <a:gd name="connsiteX18507" fmla="*/ 1716258 w 2046803"/>
              <a:gd name="connsiteY18507" fmla="*/ 1524073 h 2191719"/>
              <a:gd name="connsiteX18508" fmla="*/ 1715754 w 2046803"/>
              <a:gd name="connsiteY18508" fmla="*/ 1524578 h 2191719"/>
              <a:gd name="connsiteX18509" fmla="*/ 1715754 w 2046803"/>
              <a:gd name="connsiteY18509" fmla="*/ 1524902 h 2191719"/>
              <a:gd name="connsiteX18510" fmla="*/ 1715429 w 2046803"/>
              <a:gd name="connsiteY18510" fmla="*/ 1525190 h 2191719"/>
              <a:gd name="connsiteX18511" fmla="*/ 1715429 w 2046803"/>
              <a:gd name="connsiteY18511" fmla="*/ 1525839 h 2191719"/>
              <a:gd name="connsiteX18512" fmla="*/ 1715862 w 2046803"/>
              <a:gd name="connsiteY18512" fmla="*/ 1526163 h 2191719"/>
              <a:gd name="connsiteX18513" fmla="*/ 1715862 w 2046803"/>
              <a:gd name="connsiteY18513" fmla="*/ 1527100 h 2191719"/>
              <a:gd name="connsiteX18514" fmla="*/ 1715609 w 2046803"/>
              <a:gd name="connsiteY18514" fmla="*/ 1527208 h 2191719"/>
              <a:gd name="connsiteX18515" fmla="*/ 1715285 w 2046803"/>
              <a:gd name="connsiteY18515" fmla="*/ 1527208 h 2191719"/>
              <a:gd name="connsiteX18516" fmla="*/ 1714888 w 2046803"/>
              <a:gd name="connsiteY18516" fmla="*/ 1527605 h 2191719"/>
              <a:gd name="connsiteX18517" fmla="*/ 1714456 w 2046803"/>
              <a:gd name="connsiteY18517" fmla="*/ 1527605 h 2191719"/>
              <a:gd name="connsiteX18518" fmla="*/ 1714275 w 2046803"/>
              <a:gd name="connsiteY18518" fmla="*/ 1527713 h 2191719"/>
              <a:gd name="connsiteX18519" fmla="*/ 1714672 w 2046803"/>
              <a:gd name="connsiteY18519" fmla="*/ 1528037 h 2191719"/>
              <a:gd name="connsiteX18520" fmla="*/ 1714780 w 2046803"/>
              <a:gd name="connsiteY18520" fmla="*/ 1528362 h 2191719"/>
              <a:gd name="connsiteX18521" fmla="*/ 1715285 w 2046803"/>
              <a:gd name="connsiteY18521" fmla="*/ 1528794 h 2191719"/>
              <a:gd name="connsiteX18522" fmla="*/ 1715537 w 2046803"/>
              <a:gd name="connsiteY18522" fmla="*/ 1528686 h 2191719"/>
              <a:gd name="connsiteX18523" fmla="*/ 1715537 w 2046803"/>
              <a:gd name="connsiteY18523" fmla="*/ 1528362 h 2191719"/>
              <a:gd name="connsiteX18524" fmla="*/ 1716258 w 2046803"/>
              <a:gd name="connsiteY18524" fmla="*/ 1527713 h 2191719"/>
              <a:gd name="connsiteX18525" fmla="*/ 1716186 w 2046803"/>
              <a:gd name="connsiteY18525" fmla="*/ 1525515 h 2191719"/>
              <a:gd name="connsiteX18526" fmla="*/ 1717484 w 2046803"/>
              <a:gd name="connsiteY18526" fmla="*/ 1524361 h 2191719"/>
              <a:gd name="connsiteX18527" fmla="*/ 1717809 w 2046803"/>
              <a:gd name="connsiteY18527" fmla="*/ 1524361 h 2191719"/>
              <a:gd name="connsiteX18528" fmla="*/ 1718242 w 2046803"/>
              <a:gd name="connsiteY18528" fmla="*/ 1524073 h 2191719"/>
              <a:gd name="connsiteX18529" fmla="*/ 1719432 w 2046803"/>
              <a:gd name="connsiteY18529" fmla="*/ 1523965 h 2191719"/>
              <a:gd name="connsiteX18530" fmla="*/ 1719612 w 2046803"/>
              <a:gd name="connsiteY18530" fmla="*/ 1524145 h 2191719"/>
              <a:gd name="connsiteX18531" fmla="*/ 1719612 w 2046803"/>
              <a:gd name="connsiteY18531" fmla="*/ 1524505 h 2191719"/>
              <a:gd name="connsiteX18532" fmla="*/ 1719828 w 2046803"/>
              <a:gd name="connsiteY18532" fmla="*/ 1524578 h 2191719"/>
              <a:gd name="connsiteX18533" fmla="*/ 1720045 w 2046803"/>
              <a:gd name="connsiteY18533" fmla="*/ 1524361 h 2191719"/>
              <a:gd name="connsiteX18534" fmla="*/ 1720045 w 2046803"/>
              <a:gd name="connsiteY18534" fmla="*/ 1524073 h 2191719"/>
              <a:gd name="connsiteX18535" fmla="*/ 1719612 w 2046803"/>
              <a:gd name="connsiteY18535" fmla="*/ 1523821 h 2191719"/>
              <a:gd name="connsiteX18536" fmla="*/ 1719612 w 2046803"/>
              <a:gd name="connsiteY18536" fmla="*/ 1523244 h 2191719"/>
              <a:gd name="connsiteX18537" fmla="*/ 1719720 w 2046803"/>
              <a:gd name="connsiteY18537" fmla="*/ 1523028 h 2191719"/>
              <a:gd name="connsiteX18538" fmla="*/ 1720874 w 2046803"/>
              <a:gd name="connsiteY18538" fmla="*/ 1523028 h 2191719"/>
              <a:gd name="connsiteX18539" fmla="*/ 1722028 w 2046803"/>
              <a:gd name="connsiteY18539" fmla="*/ 1521947 h 2191719"/>
              <a:gd name="connsiteX18540" fmla="*/ 1722785 w 2046803"/>
              <a:gd name="connsiteY18540" fmla="*/ 1521947 h 2191719"/>
              <a:gd name="connsiteX18541" fmla="*/ 1723218 w 2046803"/>
              <a:gd name="connsiteY18541" fmla="*/ 1521622 h 2191719"/>
              <a:gd name="connsiteX18542" fmla="*/ 1723939 w 2046803"/>
              <a:gd name="connsiteY18542" fmla="*/ 1521622 h 2191719"/>
              <a:gd name="connsiteX18543" fmla="*/ 1724119 w 2046803"/>
              <a:gd name="connsiteY18543" fmla="*/ 1521406 h 2191719"/>
              <a:gd name="connsiteX18544" fmla="*/ 1723939 w 2046803"/>
              <a:gd name="connsiteY18544" fmla="*/ 1521298 h 2191719"/>
              <a:gd name="connsiteX18545" fmla="*/ 1723542 w 2046803"/>
              <a:gd name="connsiteY18545" fmla="*/ 1521298 h 2191719"/>
              <a:gd name="connsiteX18546" fmla="*/ 1723398 w 2046803"/>
              <a:gd name="connsiteY18546" fmla="*/ 1521226 h 2191719"/>
              <a:gd name="connsiteX18547" fmla="*/ 1723398 w 2046803"/>
              <a:gd name="connsiteY18547" fmla="*/ 1520829 h 2191719"/>
              <a:gd name="connsiteX18548" fmla="*/ 1723722 w 2046803"/>
              <a:gd name="connsiteY18548" fmla="*/ 1520505 h 2191719"/>
              <a:gd name="connsiteX18549" fmla="*/ 1723722 w 2046803"/>
              <a:gd name="connsiteY18549" fmla="*/ 1518739 h 2191719"/>
              <a:gd name="connsiteX18550" fmla="*/ 1724588 w 2046803"/>
              <a:gd name="connsiteY18550" fmla="*/ 1517874 h 2191719"/>
              <a:gd name="connsiteX18551" fmla="*/ 1727292 w 2046803"/>
              <a:gd name="connsiteY18551" fmla="*/ 1517766 h 2191719"/>
              <a:gd name="connsiteX18552" fmla="*/ 1727725 w 2046803"/>
              <a:gd name="connsiteY18552" fmla="*/ 1518090 h 2191719"/>
              <a:gd name="connsiteX18553" fmla="*/ 1728122 w 2046803"/>
              <a:gd name="connsiteY18553" fmla="*/ 1517766 h 2191719"/>
              <a:gd name="connsiteX18554" fmla="*/ 1728446 w 2046803"/>
              <a:gd name="connsiteY18554" fmla="*/ 1517766 h 2191719"/>
              <a:gd name="connsiteX18555" fmla="*/ 1729203 w 2046803"/>
              <a:gd name="connsiteY18555" fmla="*/ 1517009 h 2191719"/>
              <a:gd name="connsiteX18556" fmla="*/ 1729636 w 2046803"/>
              <a:gd name="connsiteY18556" fmla="*/ 1517009 h 2191719"/>
              <a:gd name="connsiteX18557" fmla="*/ 1730069 w 2046803"/>
              <a:gd name="connsiteY18557" fmla="*/ 1516721 h 2191719"/>
              <a:gd name="connsiteX18558" fmla="*/ 1730357 w 2046803"/>
              <a:gd name="connsiteY18558" fmla="*/ 1516721 h 2191719"/>
              <a:gd name="connsiteX18559" fmla="*/ 1730754 w 2046803"/>
              <a:gd name="connsiteY18559" fmla="*/ 1517009 h 2191719"/>
              <a:gd name="connsiteX18560" fmla="*/ 1731980 w 2046803"/>
              <a:gd name="connsiteY18560" fmla="*/ 1516901 h 2191719"/>
              <a:gd name="connsiteX18561" fmla="*/ 1732160 w 2046803"/>
              <a:gd name="connsiteY18561" fmla="*/ 1517117 h 2191719"/>
              <a:gd name="connsiteX18562" fmla="*/ 1732160 w 2046803"/>
              <a:gd name="connsiteY18562" fmla="*/ 1517442 h 2191719"/>
              <a:gd name="connsiteX18563" fmla="*/ 1733602 w 2046803"/>
              <a:gd name="connsiteY18563" fmla="*/ 1518523 h 2191719"/>
              <a:gd name="connsiteX18564" fmla="*/ 1734792 w 2046803"/>
              <a:gd name="connsiteY18564" fmla="*/ 1518415 h 2191719"/>
              <a:gd name="connsiteX18565" fmla="*/ 1735117 w 2046803"/>
              <a:gd name="connsiteY18565" fmla="*/ 1518739 h 2191719"/>
              <a:gd name="connsiteX18566" fmla="*/ 1735946 w 2046803"/>
              <a:gd name="connsiteY18566" fmla="*/ 1518739 h 2191719"/>
              <a:gd name="connsiteX18567" fmla="*/ 1736235 w 2046803"/>
              <a:gd name="connsiteY18567" fmla="*/ 1518415 h 2191719"/>
              <a:gd name="connsiteX18568" fmla="*/ 1736703 w 2046803"/>
              <a:gd name="connsiteY18568" fmla="*/ 1518307 h 2191719"/>
              <a:gd name="connsiteX18569" fmla="*/ 1736992 w 2046803"/>
              <a:gd name="connsiteY18569" fmla="*/ 1517982 h 2191719"/>
              <a:gd name="connsiteX18570" fmla="*/ 1738614 w 2046803"/>
              <a:gd name="connsiteY18570" fmla="*/ 1517982 h 2191719"/>
              <a:gd name="connsiteX18571" fmla="*/ 1739011 w 2046803"/>
              <a:gd name="connsiteY18571" fmla="*/ 1517658 h 2191719"/>
              <a:gd name="connsiteX18572" fmla="*/ 1739408 w 2046803"/>
              <a:gd name="connsiteY18572" fmla="*/ 1517550 h 2191719"/>
              <a:gd name="connsiteX18573" fmla="*/ 1740922 w 2046803"/>
              <a:gd name="connsiteY18573" fmla="*/ 1516324 h 2191719"/>
              <a:gd name="connsiteX18574" fmla="*/ 1741247 w 2046803"/>
              <a:gd name="connsiteY18574" fmla="*/ 1516324 h 2191719"/>
              <a:gd name="connsiteX18575" fmla="*/ 1742148 w 2046803"/>
              <a:gd name="connsiteY18575" fmla="*/ 1515459 h 2191719"/>
              <a:gd name="connsiteX18576" fmla="*/ 1742148 w 2046803"/>
              <a:gd name="connsiteY18576" fmla="*/ 1515135 h 2191719"/>
              <a:gd name="connsiteX18577" fmla="*/ 1742797 w 2046803"/>
              <a:gd name="connsiteY18577" fmla="*/ 1514630 h 2191719"/>
              <a:gd name="connsiteX18578" fmla="*/ 1743122 w 2046803"/>
              <a:gd name="connsiteY18578" fmla="*/ 1514630 h 2191719"/>
              <a:gd name="connsiteX18579" fmla="*/ 1743771 w 2046803"/>
              <a:gd name="connsiteY18579" fmla="*/ 1514198 h 2191719"/>
              <a:gd name="connsiteX18580" fmla="*/ 1743627 w 2046803"/>
              <a:gd name="connsiteY18580" fmla="*/ 1513585 h 2191719"/>
              <a:gd name="connsiteX18581" fmla="*/ 1744095 w 2046803"/>
              <a:gd name="connsiteY18581" fmla="*/ 1513261 h 2191719"/>
              <a:gd name="connsiteX18582" fmla="*/ 1744095 w 2046803"/>
              <a:gd name="connsiteY18582" fmla="*/ 1512648 h 2191719"/>
              <a:gd name="connsiteX18583" fmla="*/ 1743627 w 2046803"/>
              <a:gd name="connsiteY18583" fmla="*/ 1512324 h 2191719"/>
              <a:gd name="connsiteX18584" fmla="*/ 1744095 w 2046803"/>
              <a:gd name="connsiteY18584" fmla="*/ 1511999 h 2191719"/>
              <a:gd name="connsiteX18585" fmla="*/ 1743951 w 2046803"/>
              <a:gd name="connsiteY18585" fmla="*/ 1511675 h 2191719"/>
              <a:gd name="connsiteX18586" fmla="*/ 1744708 w 2046803"/>
              <a:gd name="connsiteY18586" fmla="*/ 1511026 h 2191719"/>
              <a:gd name="connsiteX18587" fmla="*/ 1744708 w 2046803"/>
              <a:gd name="connsiteY18587" fmla="*/ 1510702 h 2191719"/>
              <a:gd name="connsiteX18588" fmla="*/ 1745177 w 2046803"/>
              <a:gd name="connsiteY18588" fmla="*/ 1510378 h 2191719"/>
              <a:gd name="connsiteX18589" fmla="*/ 1745177 w 2046803"/>
              <a:gd name="connsiteY18589" fmla="*/ 1510089 h 2191719"/>
              <a:gd name="connsiteX18590" fmla="*/ 1745321 w 2046803"/>
              <a:gd name="connsiteY18590" fmla="*/ 1509909 h 2191719"/>
              <a:gd name="connsiteX18591" fmla="*/ 1745646 w 2046803"/>
              <a:gd name="connsiteY18591" fmla="*/ 1509909 h 2191719"/>
              <a:gd name="connsiteX18592" fmla="*/ 1745826 w 2046803"/>
              <a:gd name="connsiteY18592" fmla="*/ 1509981 h 2191719"/>
              <a:gd name="connsiteX18593" fmla="*/ 1745826 w 2046803"/>
              <a:gd name="connsiteY18593" fmla="*/ 1510306 h 2191719"/>
              <a:gd name="connsiteX18594" fmla="*/ 1746078 w 2046803"/>
              <a:gd name="connsiteY18594" fmla="*/ 1510486 h 2191719"/>
              <a:gd name="connsiteX18595" fmla="*/ 1746295 w 2046803"/>
              <a:gd name="connsiteY18595" fmla="*/ 1510306 h 2191719"/>
              <a:gd name="connsiteX18596" fmla="*/ 1746151 w 2046803"/>
              <a:gd name="connsiteY18596" fmla="*/ 1509044 h 2191719"/>
              <a:gd name="connsiteX18597" fmla="*/ 1746619 w 2046803"/>
              <a:gd name="connsiteY18597" fmla="*/ 1508720 h 2191719"/>
              <a:gd name="connsiteX18598" fmla="*/ 1746619 w 2046803"/>
              <a:gd name="connsiteY18598" fmla="*/ 1508431 h 2191719"/>
              <a:gd name="connsiteX18599" fmla="*/ 1746800 w 2046803"/>
              <a:gd name="connsiteY18599" fmla="*/ 1508323 h 2191719"/>
              <a:gd name="connsiteX18600" fmla="*/ 1747124 w 2046803"/>
              <a:gd name="connsiteY18600" fmla="*/ 1508215 h 2191719"/>
              <a:gd name="connsiteX18601" fmla="*/ 1748278 w 2046803"/>
              <a:gd name="connsiteY18601" fmla="*/ 1507278 h 2191719"/>
              <a:gd name="connsiteX18602" fmla="*/ 1749035 w 2046803"/>
              <a:gd name="connsiteY18602" fmla="*/ 1507278 h 2191719"/>
              <a:gd name="connsiteX18603" fmla="*/ 1749432 w 2046803"/>
              <a:gd name="connsiteY18603" fmla="*/ 1506954 h 2191719"/>
              <a:gd name="connsiteX18604" fmla="*/ 1750189 w 2046803"/>
              <a:gd name="connsiteY18604" fmla="*/ 1506846 h 2191719"/>
              <a:gd name="connsiteX18605" fmla="*/ 1750586 w 2046803"/>
              <a:gd name="connsiteY18605" fmla="*/ 1506521 h 2191719"/>
              <a:gd name="connsiteX18606" fmla="*/ 1751307 w 2046803"/>
              <a:gd name="connsiteY18606" fmla="*/ 1506521 h 2191719"/>
              <a:gd name="connsiteX18607" fmla="*/ 1751776 w 2046803"/>
              <a:gd name="connsiteY18607" fmla="*/ 1506197 h 2191719"/>
              <a:gd name="connsiteX18608" fmla="*/ 1752533 w 2046803"/>
              <a:gd name="connsiteY18608" fmla="*/ 1506197 h 2191719"/>
              <a:gd name="connsiteX18609" fmla="*/ 1752930 w 2046803"/>
              <a:gd name="connsiteY18609" fmla="*/ 1505801 h 2191719"/>
              <a:gd name="connsiteX18610" fmla="*/ 1754841 w 2046803"/>
              <a:gd name="connsiteY18610" fmla="*/ 1505801 h 2191719"/>
              <a:gd name="connsiteX18611" fmla="*/ 1755237 w 2046803"/>
              <a:gd name="connsiteY18611" fmla="*/ 1506125 h 2191719"/>
              <a:gd name="connsiteX18612" fmla="*/ 1755670 w 2046803"/>
              <a:gd name="connsiteY18612" fmla="*/ 1506017 h 2191719"/>
              <a:gd name="connsiteX18613" fmla="*/ 1756391 w 2046803"/>
              <a:gd name="connsiteY18613" fmla="*/ 1506629 h 2191719"/>
              <a:gd name="connsiteX18614" fmla="*/ 1756788 w 2046803"/>
              <a:gd name="connsiteY18614" fmla="*/ 1506629 h 2191719"/>
              <a:gd name="connsiteX18615" fmla="*/ 1757437 w 2046803"/>
              <a:gd name="connsiteY18615" fmla="*/ 1507062 h 2191719"/>
              <a:gd name="connsiteX18616" fmla="*/ 1757437 w 2046803"/>
              <a:gd name="connsiteY18616" fmla="*/ 1507386 h 2191719"/>
              <a:gd name="connsiteX18617" fmla="*/ 1758987 w 2046803"/>
              <a:gd name="connsiteY18617" fmla="*/ 1508504 h 2191719"/>
              <a:gd name="connsiteX18618" fmla="*/ 1758987 w 2046803"/>
              <a:gd name="connsiteY18618" fmla="*/ 1508828 h 2191719"/>
              <a:gd name="connsiteX18619" fmla="*/ 1759420 w 2046803"/>
              <a:gd name="connsiteY18619" fmla="*/ 1509152 h 2191719"/>
              <a:gd name="connsiteX18620" fmla="*/ 1759564 w 2046803"/>
              <a:gd name="connsiteY18620" fmla="*/ 1511675 h 2191719"/>
              <a:gd name="connsiteX18621" fmla="*/ 1759961 w 2046803"/>
              <a:gd name="connsiteY18621" fmla="*/ 1511999 h 2191719"/>
              <a:gd name="connsiteX18622" fmla="*/ 1759961 w 2046803"/>
              <a:gd name="connsiteY18622" fmla="*/ 1512324 h 2191719"/>
              <a:gd name="connsiteX18623" fmla="*/ 1760394 w 2046803"/>
              <a:gd name="connsiteY18623" fmla="*/ 1512540 h 2191719"/>
              <a:gd name="connsiteX18624" fmla="*/ 1760394 w 2046803"/>
              <a:gd name="connsiteY18624" fmla="*/ 1513153 h 2191719"/>
              <a:gd name="connsiteX18625" fmla="*/ 1760826 w 2046803"/>
              <a:gd name="connsiteY18625" fmla="*/ 1513477 h 2191719"/>
              <a:gd name="connsiteX18626" fmla="*/ 1760898 w 2046803"/>
              <a:gd name="connsiteY18626" fmla="*/ 1516901 h 2191719"/>
              <a:gd name="connsiteX18627" fmla="*/ 1760502 w 2046803"/>
              <a:gd name="connsiteY18627" fmla="*/ 1517225 h 2191719"/>
              <a:gd name="connsiteX18628" fmla="*/ 1760610 w 2046803"/>
              <a:gd name="connsiteY18628" fmla="*/ 1517874 h 2191719"/>
              <a:gd name="connsiteX18629" fmla="*/ 1760177 w 2046803"/>
              <a:gd name="connsiteY18629" fmla="*/ 1518198 h 2191719"/>
              <a:gd name="connsiteX18630" fmla="*/ 1760177 w 2046803"/>
              <a:gd name="connsiteY18630" fmla="*/ 1518523 h 2191719"/>
              <a:gd name="connsiteX18631" fmla="*/ 1759745 w 2046803"/>
              <a:gd name="connsiteY18631" fmla="*/ 1518847 h 2191719"/>
              <a:gd name="connsiteX18632" fmla="*/ 1759961 w 2046803"/>
              <a:gd name="connsiteY18632" fmla="*/ 1522271 h 2191719"/>
              <a:gd name="connsiteX18633" fmla="*/ 1759564 w 2046803"/>
              <a:gd name="connsiteY18633" fmla="*/ 1522595 h 2191719"/>
              <a:gd name="connsiteX18634" fmla="*/ 1759564 w 2046803"/>
              <a:gd name="connsiteY18634" fmla="*/ 1522920 h 2191719"/>
              <a:gd name="connsiteX18635" fmla="*/ 1759240 w 2046803"/>
              <a:gd name="connsiteY18635" fmla="*/ 1523244 h 2191719"/>
              <a:gd name="connsiteX18636" fmla="*/ 1759312 w 2046803"/>
              <a:gd name="connsiteY18636" fmla="*/ 1525298 h 2191719"/>
              <a:gd name="connsiteX18637" fmla="*/ 1759636 w 2046803"/>
              <a:gd name="connsiteY18637" fmla="*/ 1525623 h 2191719"/>
              <a:gd name="connsiteX18638" fmla="*/ 1759745 w 2046803"/>
              <a:gd name="connsiteY18638" fmla="*/ 1526271 h 2191719"/>
              <a:gd name="connsiteX18639" fmla="*/ 1760177 w 2046803"/>
              <a:gd name="connsiteY18639" fmla="*/ 1526596 h 2191719"/>
              <a:gd name="connsiteX18640" fmla="*/ 1760177 w 2046803"/>
              <a:gd name="connsiteY18640" fmla="*/ 1527245 h 2191719"/>
              <a:gd name="connsiteX18641" fmla="*/ 1760610 w 2046803"/>
              <a:gd name="connsiteY18641" fmla="*/ 1527533 h 2191719"/>
              <a:gd name="connsiteX18642" fmla="*/ 1760610 w 2046803"/>
              <a:gd name="connsiteY18642" fmla="*/ 1527857 h 2191719"/>
              <a:gd name="connsiteX18643" fmla="*/ 1761007 w 2046803"/>
              <a:gd name="connsiteY18643" fmla="*/ 1528182 h 2191719"/>
              <a:gd name="connsiteX18644" fmla="*/ 1761007 w 2046803"/>
              <a:gd name="connsiteY18644" fmla="*/ 1528506 h 2191719"/>
              <a:gd name="connsiteX18645" fmla="*/ 1760610 w 2046803"/>
              <a:gd name="connsiteY18645" fmla="*/ 1528830 h 2191719"/>
              <a:gd name="connsiteX18646" fmla="*/ 1760610 w 2046803"/>
              <a:gd name="connsiteY18646" fmla="*/ 1529155 h 2191719"/>
              <a:gd name="connsiteX18647" fmla="*/ 1760790 w 2046803"/>
              <a:gd name="connsiteY18647" fmla="*/ 1529263 h 2191719"/>
              <a:gd name="connsiteX18648" fmla="*/ 1761223 w 2046803"/>
              <a:gd name="connsiteY18648" fmla="*/ 1529263 h 2191719"/>
              <a:gd name="connsiteX18649" fmla="*/ 1761547 w 2046803"/>
              <a:gd name="connsiteY18649" fmla="*/ 1528938 h 2191719"/>
              <a:gd name="connsiteX18650" fmla="*/ 1762196 w 2046803"/>
              <a:gd name="connsiteY18650" fmla="*/ 1529335 h 2191719"/>
              <a:gd name="connsiteX18651" fmla="*/ 1762196 w 2046803"/>
              <a:gd name="connsiteY18651" fmla="*/ 1529948 h 2191719"/>
              <a:gd name="connsiteX18652" fmla="*/ 1761872 w 2046803"/>
              <a:gd name="connsiteY18652" fmla="*/ 1530272 h 2191719"/>
              <a:gd name="connsiteX18653" fmla="*/ 1761872 w 2046803"/>
              <a:gd name="connsiteY18653" fmla="*/ 1530596 h 2191719"/>
              <a:gd name="connsiteX18654" fmla="*/ 1761620 w 2046803"/>
              <a:gd name="connsiteY18654" fmla="*/ 1530813 h 2191719"/>
              <a:gd name="connsiteX18655" fmla="*/ 1761223 w 2046803"/>
              <a:gd name="connsiteY18655" fmla="*/ 1530813 h 2191719"/>
              <a:gd name="connsiteX18656" fmla="*/ 1761115 w 2046803"/>
              <a:gd name="connsiteY18656" fmla="*/ 1530921 h 2191719"/>
              <a:gd name="connsiteX18657" fmla="*/ 1761115 w 2046803"/>
              <a:gd name="connsiteY18657" fmla="*/ 1531533 h 2191719"/>
              <a:gd name="connsiteX18658" fmla="*/ 1761547 w 2046803"/>
              <a:gd name="connsiteY18658" fmla="*/ 1531858 h 2191719"/>
              <a:gd name="connsiteX18659" fmla="*/ 1761547 w 2046803"/>
              <a:gd name="connsiteY18659" fmla="*/ 1532795 h 2191719"/>
              <a:gd name="connsiteX18660" fmla="*/ 1761331 w 2046803"/>
              <a:gd name="connsiteY18660" fmla="*/ 1533011 h 2191719"/>
              <a:gd name="connsiteX18661" fmla="*/ 1760177 w 2046803"/>
              <a:gd name="connsiteY18661" fmla="*/ 1533011 h 2191719"/>
              <a:gd name="connsiteX18662" fmla="*/ 1759636 w 2046803"/>
              <a:gd name="connsiteY18662" fmla="*/ 1533443 h 2191719"/>
              <a:gd name="connsiteX18663" fmla="*/ 1759636 w 2046803"/>
              <a:gd name="connsiteY18663" fmla="*/ 1533840 h 2191719"/>
              <a:gd name="connsiteX18664" fmla="*/ 1760069 w 2046803"/>
              <a:gd name="connsiteY18664" fmla="*/ 1534056 h 2191719"/>
              <a:gd name="connsiteX18665" fmla="*/ 1760069 w 2046803"/>
              <a:gd name="connsiteY18665" fmla="*/ 1534344 h 2191719"/>
              <a:gd name="connsiteX18666" fmla="*/ 1759636 w 2046803"/>
              <a:gd name="connsiteY18666" fmla="*/ 1534777 h 2191719"/>
              <a:gd name="connsiteX18667" fmla="*/ 1759889 w 2046803"/>
              <a:gd name="connsiteY18667" fmla="*/ 1539102 h 2191719"/>
              <a:gd name="connsiteX18668" fmla="*/ 1759564 w 2046803"/>
              <a:gd name="connsiteY18668" fmla="*/ 1539426 h 2191719"/>
              <a:gd name="connsiteX18669" fmla="*/ 1759564 w 2046803"/>
              <a:gd name="connsiteY18669" fmla="*/ 1541300 h 2191719"/>
              <a:gd name="connsiteX18670" fmla="*/ 1759240 w 2046803"/>
              <a:gd name="connsiteY18670" fmla="*/ 1541625 h 2191719"/>
              <a:gd name="connsiteX18671" fmla="*/ 1759240 w 2046803"/>
              <a:gd name="connsiteY18671" fmla="*/ 1542237 h 2191719"/>
              <a:gd name="connsiteX18672" fmla="*/ 1758807 w 2046803"/>
              <a:gd name="connsiteY18672" fmla="*/ 1542526 h 2191719"/>
              <a:gd name="connsiteX18673" fmla="*/ 1758915 w 2046803"/>
              <a:gd name="connsiteY18673" fmla="*/ 1545697 h 2191719"/>
              <a:gd name="connsiteX18674" fmla="*/ 1759312 w 2046803"/>
              <a:gd name="connsiteY18674" fmla="*/ 1546022 h 2191719"/>
              <a:gd name="connsiteX18675" fmla="*/ 1759420 w 2046803"/>
              <a:gd name="connsiteY18675" fmla="*/ 1547175 h 2191719"/>
              <a:gd name="connsiteX18676" fmla="*/ 1758987 w 2046803"/>
              <a:gd name="connsiteY18676" fmla="*/ 1547607 h 2191719"/>
              <a:gd name="connsiteX18677" fmla="*/ 1759132 w 2046803"/>
              <a:gd name="connsiteY18677" fmla="*/ 1548472 h 2191719"/>
              <a:gd name="connsiteX18678" fmla="*/ 1757942 w 2046803"/>
              <a:gd name="connsiteY18678" fmla="*/ 1549481 h 2191719"/>
              <a:gd name="connsiteX18679" fmla="*/ 1757942 w 2046803"/>
              <a:gd name="connsiteY18679" fmla="*/ 1549806 h 2191719"/>
              <a:gd name="connsiteX18680" fmla="*/ 1757761 w 2046803"/>
              <a:gd name="connsiteY18680" fmla="*/ 1549914 h 2191719"/>
              <a:gd name="connsiteX18681" fmla="*/ 1757365 w 2046803"/>
              <a:gd name="connsiteY18681" fmla="*/ 1549914 h 2191719"/>
              <a:gd name="connsiteX18682" fmla="*/ 1755850 w 2046803"/>
              <a:gd name="connsiteY18682" fmla="*/ 1551247 h 2191719"/>
              <a:gd name="connsiteX18683" fmla="*/ 1755526 w 2046803"/>
              <a:gd name="connsiteY18683" fmla="*/ 1551247 h 2191719"/>
              <a:gd name="connsiteX18684" fmla="*/ 1755129 w 2046803"/>
              <a:gd name="connsiteY18684" fmla="*/ 1551572 h 2191719"/>
              <a:gd name="connsiteX18685" fmla="*/ 1754660 w 2046803"/>
              <a:gd name="connsiteY18685" fmla="*/ 1551572 h 2191719"/>
              <a:gd name="connsiteX18686" fmla="*/ 1754408 w 2046803"/>
              <a:gd name="connsiteY18686" fmla="*/ 1551896 h 2191719"/>
              <a:gd name="connsiteX18687" fmla="*/ 1753975 w 2046803"/>
              <a:gd name="connsiteY18687" fmla="*/ 1552004 h 2191719"/>
              <a:gd name="connsiteX18688" fmla="*/ 1753506 w 2046803"/>
              <a:gd name="connsiteY18688" fmla="*/ 1552329 h 2191719"/>
              <a:gd name="connsiteX18689" fmla="*/ 1753182 w 2046803"/>
              <a:gd name="connsiteY18689" fmla="*/ 1552329 h 2191719"/>
              <a:gd name="connsiteX18690" fmla="*/ 1752497 w 2046803"/>
              <a:gd name="connsiteY18690" fmla="*/ 1552941 h 2191719"/>
              <a:gd name="connsiteX18691" fmla="*/ 1749720 w 2046803"/>
              <a:gd name="connsiteY18691" fmla="*/ 1553049 h 2191719"/>
              <a:gd name="connsiteX18692" fmla="*/ 1749360 w 2046803"/>
              <a:gd name="connsiteY18692" fmla="*/ 1552725 h 2191719"/>
              <a:gd name="connsiteX18693" fmla="*/ 1746151 w 2046803"/>
              <a:gd name="connsiteY18693" fmla="*/ 1552833 h 2191719"/>
              <a:gd name="connsiteX18694" fmla="*/ 1745826 w 2046803"/>
              <a:gd name="connsiteY18694" fmla="*/ 1553230 h 2191719"/>
              <a:gd name="connsiteX18695" fmla="*/ 1743554 w 2046803"/>
              <a:gd name="connsiteY18695" fmla="*/ 1553230 h 2191719"/>
              <a:gd name="connsiteX18696" fmla="*/ 1743122 w 2046803"/>
              <a:gd name="connsiteY18696" fmla="*/ 1553662 h 2191719"/>
              <a:gd name="connsiteX18697" fmla="*/ 1741535 w 2046803"/>
              <a:gd name="connsiteY18697" fmla="*/ 1553662 h 2191719"/>
              <a:gd name="connsiteX18698" fmla="*/ 1741319 w 2046803"/>
              <a:gd name="connsiteY18698" fmla="*/ 1554203 h 2191719"/>
              <a:gd name="connsiteX18699" fmla="*/ 1741247 w 2046803"/>
              <a:gd name="connsiteY18699" fmla="*/ 1554635 h 2191719"/>
              <a:gd name="connsiteX18700" fmla="*/ 1741247 w 2046803"/>
              <a:gd name="connsiteY18700" fmla="*/ 1554743 h 2191719"/>
              <a:gd name="connsiteX18701" fmla="*/ 1738398 w 2046803"/>
              <a:gd name="connsiteY18701" fmla="*/ 1554743 h 2191719"/>
              <a:gd name="connsiteX18702" fmla="*/ 1737136 w 2046803"/>
              <a:gd name="connsiteY18702" fmla="*/ 1554455 h 2191719"/>
              <a:gd name="connsiteX18703" fmla="*/ 1738434 w 2046803"/>
              <a:gd name="connsiteY18703" fmla="*/ 1554779 h 2191719"/>
              <a:gd name="connsiteX18704" fmla="*/ 1741283 w 2046803"/>
              <a:gd name="connsiteY18704" fmla="*/ 1554779 h 2191719"/>
              <a:gd name="connsiteX18705" fmla="*/ 1741499 w 2046803"/>
              <a:gd name="connsiteY18705" fmla="*/ 1555140 h 2191719"/>
              <a:gd name="connsiteX18706" fmla="*/ 1741788 w 2046803"/>
              <a:gd name="connsiteY18706" fmla="*/ 1555464 h 2191719"/>
              <a:gd name="connsiteX18707" fmla="*/ 1742004 w 2046803"/>
              <a:gd name="connsiteY18707" fmla="*/ 1555572 h 2191719"/>
              <a:gd name="connsiteX18708" fmla="*/ 1742437 w 2046803"/>
              <a:gd name="connsiteY18708" fmla="*/ 1555572 h 2191719"/>
              <a:gd name="connsiteX18709" fmla="*/ 1743086 w 2046803"/>
              <a:gd name="connsiteY18709" fmla="*/ 1556005 h 2191719"/>
              <a:gd name="connsiteX18710" fmla="*/ 1743194 w 2046803"/>
              <a:gd name="connsiteY18710" fmla="*/ 1557266 h 2191719"/>
              <a:gd name="connsiteX18711" fmla="*/ 1742761 w 2046803"/>
              <a:gd name="connsiteY18711" fmla="*/ 1557554 h 2191719"/>
              <a:gd name="connsiteX18712" fmla="*/ 1742869 w 2046803"/>
              <a:gd name="connsiteY18712" fmla="*/ 1558311 h 2191719"/>
              <a:gd name="connsiteX18713" fmla="*/ 1743194 w 2046803"/>
              <a:gd name="connsiteY18713" fmla="*/ 1558852 h 2191719"/>
              <a:gd name="connsiteX18714" fmla="*/ 1743518 w 2046803"/>
              <a:gd name="connsiteY18714" fmla="*/ 1559248 h 2191719"/>
              <a:gd name="connsiteX18715" fmla="*/ 1743699 w 2046803"/>
              <a:gd name="connsiteY18715" fmla="*/ 1559248 h 2191719"/>
              <a:gd name="connsiteX18716" fmla="*/ 1743699 w 2046803"/>
              <a:gd name="connsiteY18716" fmla="*/ 1559212 h 2191719"/>
              <a:gd name="connsiteX18717" fmla="*/ 1743807 w 2046803"/>
              <a:gd name="connsiteY18717" fmla="*/ 1559212 h 2191719"/>
              <a:gd name="connsiteX18718" fmla="*/ 1743879 w 2046803"/>
              <a:gd name="connsiteY18718" fmla="*/ 1559032 h 2191719"/>
              <a:gd name="connsiteX18719" fmla="*/ 1744312 w 2046803"/>
              <a:gd name="connsiteY18719" fmla="*/ 1558708 h 2191719"/>
              <a:gd name="connsiteX18720" fmla="*/ 1744312 w 2046803"/>
              <a:gd name="connsiteY18720" fmla="*/ 1556798 h 2191719"/>
              <a:gd name="connsiteX18721" fmla="*/ 1745177 w 2046803"/>
              <a:gd name="connsiteY18721" fmla="*/ 1555969 h 2191719"/>
              <a:gd name="connsiteX18722" fmla="*/ 1746006 w 2046803"/>
              <a:gd name="connsiteY18722" fmla="*/ 1555969 h 2191719"/>
              <a:gd name="connsiteX18723" fmla="*/ 1746331 w 2046803"/>
              <a:gd name="connsiteY18723" fmla="*/ 1555644 h 2191719"/>
              <a:gd name="connsiteX18724" fmla="*/ 1748314 w 2046803"/>
              <a:gd name="connsiteY18724" fmla="*/ 1555572 h 2191719"/>
              <a:gd name="connsiteX18725" fmla="*/ 1748711 w 2046803"/>
              <a:gd name="connsiteY18725" fmla="*/ 1555861 h 2191719"/>
              <a:gd name="connsiteX18726" fmla="*/ 1751055 w 2046803"/>
              <a:gd name="connsiteY18726" fmla="*/ 1555752 h 2191719"/>
              <a:gd name="connsiteX18727" fmla="*/ 1751343 w 2046803"/>
              <a:gd name="connsiteY18727" fmla="*/ 1555464 h 2191719"/>
              <a:gd name="connsiteX18728" fmla="*/ 1752244 w 2046803"/>
              <a:gd name="connsiteY18728" fmla="*/ 1555464 h 2191719"/>
              <a:gd name="connsiteX18729" fmla="*/ 1752641 w 2046803"/>
              <a:gd name="connsiteY18729" fmla="*/ 1555752 h 2191719"/>
              <a:gd name="connsiteX18730" fmla="*/ 1753398 w 2046803"/>
              <a:gd name="connsiteY18730" fmla="*/ 1555644 h 2191719"/>
              <a:gd name="connsiteX18731" fmla="*/ 1753831 w 2046803"/>
              <a:gd name="connsiteY18731" fmla="*/ 1555356 h 2191719"/>
              <a:gd name="connsiteX18732" fmla="*/ 1754949 w 2046803"/>
              <a:gd name="connsiteY18732" fmla="*/ 1555356 h 2191719"/>
              <a:gd name="connsiteX18733" fmla="*/ 1755273 w 2046803"/>
              <a:gd name="connsiteY18733" fmla="*/ 1555032 h 2191719"/>
              <a:gd name="connsiteX18734" fmla="*/ 1755706 w 2046803"/>
              <a:gd name="connsiteY18734" fmla="*/ 1555032 h 2191719"/>
              <a:gd name="connsiteX18735" fmla="*/ 1756031 w 2046803"/>
              <a:gd name="connsiteY18735" fmla="*/ 1554635 h 2191719"/>
              <a:gd name="connsiteX18736" fmla="*/ 1756824 w 2046803"/>
              <a:gd name="connsiteY18736" fmla="*/ 1554635 h 2191719"/>
              <a:gd name="connsiteX18737" fmla="*/ 1757293 w 2046803"/>
              <a:gd name="connsiteY18737" fmla="*/ 1554923 h 2191719"/>
              <a:gd name="connsiteX18738" fmla="*/ 1757581 w 2046803"/>
              <a:gd name="connsiteY18738" fmla="*/ 1554635 h 2191719"/>
              <a:gd name="connsiteX18739" fmla="*/ 1758050 w 2046803"/>
              <a:gd name="connsiteY18739" fmla="*/ 1554635 h 2191719"/>
              <a:gd name="connsiteX18740" fmla="*/ 1758771 w 2046803"/>
              <a:gd name="connsiteY18740" fmla="*/ 1553878 h 2191719"/>
              <a:gd name="connsiteX18741" fmla="*/ 1759204 w 2046803"/>
              <a:gd name="connsiteY18741" fmla="*/ 1553878 h 2191719"/>
              <a:gd name="connsiteX18742" fmla="*/ 1759528 w 2046803"/>
              <a:gd name="connsiteY18742" fmla="*/ 1553554 h 2191719"/>
              <a:gd name="connsiteX18743" fmla="*/ 1761079 w 2046803"/>
              <a:gd name="connsiteY18743" fmla="*/ 1553446 h 2191719"/>
              <a:gd name="connsiteX18744" fmla="*/ 1761511 w 2046803"/>
              <a:gd name="connsiteY18744" fmla="*/ 1553230 h 2191719"/>
              <a:gd name="connsiteX18745" fmla="*/ 1761836 w 2046803"/>
              <a:gd name="connsiteY18745" fmla="*/ 1553410 h 2191719"/>
              <a:gd name="connsiteX18746" fmla="*/ 1762665 w 2046803"/>
              <a:gd name="connsiteY18746" fmla="*/ 1553410 h 2191719"/>
              <a:gd name="connsiteX18747" fmla="*/ 1763098 w 2046803"/>
              <a:gd name="connsiteY18747" fmla="*/ 1553734 h 2191719"/>
              <a:gd name="connsiteX18748" fmla="*/ 1763422 w 2046803"/>
              <a:gd name="connsiteY18748" fmla="*/ 1553734 h 2191719"/>
              <a:gd name="connsiteX18749" fmla="*/ 1764071 w 2046803"/>
              <a:gd name="connsiteY18749" fmla="*/ 1554167 h 2191719"/>
              <a:gd name="connsiteX18750" fmla="*/ 1764071 w 2046803"/>
              <a:gd name="connsiteY18750" fmla="*/ 1555104 h 2191719"/>
              <a:gd name="connsiteX18751" fmla="*/ 1763747 w 2046803"/>
              <a:gd name="connsiteY18751" fmla="*/ 1555392 h 2191719"/>
              <a:gd name="connsiteX18752" fmla="*/ 1763747 w 2046803"/>
              <a:gd name="connsiteY18752" fmla="*/ 1556041 h 2191719"/>
              <a:gd name="connsiteX18753" fmla="*/ 1763422 w 2046803"/>
              <a:gd name="connsiteY18753" fmla="*/ 1556365 h 2191719"/>
              <a:gd name="connsiteX18754" fmla="*/ 1763422 w 2046803"/>
              <a:gd name="connsiteY18754" fmla="*/ 1556689 h 2191719"/>
              <a:gd name="connsiteX18755" fmla="*/ 1762990 w 2046803"/>
              <a:gd name="connsiteY18755" fmla="*/ 1556978 h 2191719"/>
              <a:gd name="connsiteX18756" fmla="*/ 1762990 w 2046803"/>
              <a:gd name="connsiteY18756" fmla="*/ 1557626 h 2191719"/>
              <a:gd name="connsiteX18757" fmla="*/ 1762665 w 2046803"/>
              <a:gd name="connsiteY18757" fmla="*/ 1557951 h 2191719"/>
              <a:gd name="connsiteX18758" fmla="*/ 1762665 w 2046803"/>
              <a:gd name="connsiteY18758" fmla="*/ 1558239 h 2191719"/>
              <a:gd name="connsiteX18759" fmla="*/ 1762233 w 2046803"/>
              <a:gd name="connsiteY18759" fmla="*/ 1558564 h 2191719"/>
              <a:gd name="connsiteX18760" fmla="*/ 1762233 w 2046803"/>
              <a:gd name="connsiteY18760" fmla="*/ 1558888 h 2191719"/>
              <a:gd name="connsiteX18761" fmla="*/ 1761511 w 2046803"/>
              <a:gd name="connsiteY18761" fmla="*/ 1559501 h 2191719"/>
              <a:gd name="connsiteX18762" fmla="*/ 1761511 w 2046803"/>
              <a:gd name="connsiteY18762" fmla="*/ 1559825 h 2191719"/>
              <a:gd name="connsiteX18763" fmla="*/ 1760790 w 2046803"/>
              <a:gd name="connsiteY18763" fmla="*/ 1560474 h 2191719"/>
              <a:gd name="connsiteX18764" fmla="*/ 1760790 w 2046803"/>
              <a:gd name="connsiteY18764" fmla="*/ 1560906 h 2191719"/>
              <a:gd name="connsiteX18765" fmla="*/ 1760466 w 2046803"/>
              <a:gd name="connsiteY18765" fmla="*/ 1561194 h 2191719"/>
              <a:gd name="connsiteX18766" fmla="*/ 1760466 w 2046803"/>
              <a:gd name="connsiteY18766" fmla="*/ 1561483 h 2191719"/>
              <a:gd name="connsiteX18767" fmla="*/ 1760033 w 2046803"/>
              <a:gd name="connsiteY18767" fmla="*/ 1561843 h 2191719"/>
              <a:gd name="connsiteX18768" fmla="*/ 1760141 w 2046803"/>
              <a:gd name="connsiteY18768" fmla="*/ 1562132 h 2191719"/>
              <a:gd name="connsiteX18769" fmla="*/ 1759312 w 2046803"/>
              <a:gd name="connsiteY18769" fmla="*/ 1562780 h 2191719"/>
              <a:gd name="connsiteX18770" fmla="*/ 1759312 w 2046803"/>
              <a:gd name="connsiteY18770" fmla="*/ 1563105 h 2191719"/>
              <a:gd name="connsiteX18771" fmla="*/ 1758555 w 2046803"/>
              <a:gd name="connsiteY18771" fmla="*/ 1563717 h 2191719"/>
              <a:gd name="connsiteX18772" fmla="*/ 1758663 w 2046803"/>
              <a:gd name="connsiteY18772" fmla="*/ 1564042 h 2191719"/>
              <a:gd name="connsiteX18773" fmla="*/ 1758446 w 2046803"/>
              <a:gd name="connsiteY18773" fmla="*/ 1564258 h 2191719"/>
              <a:gd name="connsiteX18774" fmla="*/ 1758050 w 2046803"/>
              <a:gd name="connsiteY18774" fmla="*/ 1564258 h 2191719"/>
              <a:gd name="connsiteX18775" fmla="*/ 1757833 w 2046803"/>
              <a:gd name="connsiteY18775" fmla="*/ 1564366 h 2191719"/>
              <a:gd name="connsiteX18776" fmla="*/ 1757833 w 2046803"/>
              <a:gd name="connsiteY18776" fmla="*/ 1564690 h 2191719"/>
              <a:gd name="connsiteX18777" fmla="*/ 1757329 w 2046803"/>
              <a:gd name="connsiteY18777" fmla="*/ 1565195 h 2191719"/>
              <a:gd name="connsiteX18778" fmla="*/ 1756860 w 2046803"/>
              <a:gd name="connsiteY18778" fmla="*/ 1565195 h 2191719"/>
              <a:gd name="connsiteX18779" fmla="*/ 1756355 w 2046803"/>
              <a:gd name="connsiteY18779" fmla="*/ 1565700 h 2191719"/>
              <a:gd name="connsiteX18780" fmla="*/ 1756355 w 2046803"/>
              <a:gd name="connsiteY18780" fmla="*/ 1566024 h 2191719"/>
              <a:gd name="connsiteX18781" fmla="*/ 1755922 w 2046803"/>
              <a:gd name="connsiteY18781" fmla="*/ 1566348 h 2191719"/>
              <a:gd name="connsiteX18782" fmla="*/ 1756031 w 2046803"/>
              <a:gd name="connsiteY18782" fmla="*/ 1566673 h 2191719"/>
              <a:gd name="connsiteX18783" fmla="*/ 1755454 w 2046803"/>
              <a:gd name="connsiteY18783" fmla="*/ 1567213 h 2191719"/>
              <a:gd name="connsiteX18784" fmla="*/ 1755129 w 2046803"/>
              <a:gd name="connsiteY18784" fmla="*/ 1567213 h 2191719"/>
              <a:gd name="connsiteX18785" fmla="*/ 1754877 w 2046803"/>
              <a:gd name="connsiteY18785" fmla="*/ 1567321 h 2191719"/>
              <a:gd name="connsiteX18786" fmla="*/ 1754877 w 2046803"/>
              <a:gd name="connsiteY18786" fmla="*/ 1567574 h 2191719"/>
              <a:gd name="connsiteX18787" fmla="*/ 1753182 w 2046803"/>
              <a:gd name="connsiteY18787" fmla="*/ 1569087 h 2191719"/>
              <a:gd name="connsiteX18788" fmla="*/ 1752785 w 2046803"/>
              <a:gd name="connsiteY18788" fmla="*/ 1569087 h 2191719"/>
              <a:gd name="connsiteX18789" fmla="*/ 1752244 w 2046803"/>
              <a:gd name="connsiteY18789" fmla="*/ 1569592 h 2191719"/>
              <a:gd name="connsiteX18790" fmla="*/ 1752244 w 2046803"/>
              <a:gd name="connsiteY18790" fmla="*/ 1569916 h 2191719"/>
              <a:gd name="connsiteX18791" fmla="*/ 1751523 w 2046803"/>
              <a:gd name="connsiteY18791" fmla="*/ 1570565 h 2191719"/>
              <a:gd name="connsiteX18792" fmla="*/ 1751523 w 2046803"/>
              <a:gd name="connsiteY18792" fmla="*/ 1570853 h 2191719"/>
              <a:gd name="connsiteX18793" fmla="*/ 1751271 w 2046803"/>
              <a:gd name="connsiteY18793" fmla="*/ 1571106 h 2191719"/>
              <a:gd name="connsiteX18794" fmla="*/ 1750874 w 2046803"/>
              <a:gd name="connsiteY18794" fmla="*/ 1571106 h 2191719"/>
              <a:gd name="connsiteX18795" fmla="*/ 1748675 w 2046803"/>
              <a:gd name="connsiteY18795" fmla="*/ 1572980 h 2191719"/>
              <a:gd name="connsiteX18796" fmla="*/ 1748242 w 2046803"/>
              <a:gd name="connsiteY18796" fmla="*/ 1573088 h 2191719"/>
              <a:gd name="connsiteX18797" fmla="*/ 1747845 w 2046803"/>
              <a:gd name="connsiteY18797" fmla="*/ 1573376 h 2191719"/>
              <a:gd name="connsiteX18798" fmla="*/ 1747521 w 2046803"/>
              <a:gd name="connsiteY18798" fmla="*/ 1573376 h 2191719"/>
              <a:gd name="connsiteX18799" fmla="*/ 1747124 w 2046803"/>
              <a:gd name="connsiteY18799" fmla="*/ 1573737 h 2191719"/>
              <a:gd name="connsiteX18800" fmla="*/ 1746367 w 2046803"/>
              <a:gd name="connsiteY18800" fmla="*/ 1573737 h 2191719"/>
              <a:gd name="connsiteX18801" fmla="*/ 1746115 w 2046803"/>
              <a:gd name="connsiteY18801" fmla="*/ 1573881 h 2191719"/>
              <a:gd name="connsiteX18802" fmla="*/ 1746115 w 2046803"/>
              <a:gd name="connsiteY18802" fmla="*/ 1574529 h 2191719"/>
              <a:gd name="connsiteX18803" fmla="*/ 1745610 w 2046803"/>
              <a:gd name="connsiteY18803" fmla="*/ 1575070 h 2191719"/>
              <a:gd name="connsiteX18804" fmla="*/ 1745177 w 2046803"/>
              <a:gd name="connsiteY18804" fmla="*/ 1575070 h 2191719"/>
              <a:gd name="connsiteX18805" fmla="*/ 1744997 w 2046803"/>
              <a:gd name="connsiteY18805" fmla="*/ 1575178 h 2191719"/>
              <a:gd name="connsiteX18806" fmla="*/ 1745069 w 2046803"/>
              <a:gd name="connsiteY18806" fmla="*/ 1575502 h 2191719"/>
              <a:gd name="connsiteX18807" fmla="*/ 1744672 w 2046803"/>
              <a:gd name="connsiteY18807" fmla="*/ 1575827 h 2191719"/>
              <a:gd name="connsiteX18808" fmla="*/ 1744672 w 2046803"/>
              <a:gd name="connsiteY18808" fmla="*/ 1576728 h 2191719"/>
              <a:gd name="connsiteX18809" fmla="*/ 1744492 w 2046803"/>
              <a:gd name="connsiteY18809" fmla="*/ 1576944 h 2191719"/>
              <a:gd name="connsiteX18810" fmla="*/ 1744167 w 2046803"/>
              <a:gd name="connsiteY18810" fmla="*/ 1576944 h 2191719"/>
              <a:gd name="connsiteX18811" fmla="*/ 1743735 w 2046803"/>
              <a:gd name="connsiteY18811" fmla="*/ 1577268 h 2191719"/>
              <a:gd name="connsiteX18812" fmla="*/ 1743410 w 2046803"/>
              <a:gd name="connsiteY18812" fmla="*/ 1577268 h 2191719"/>
              <a:gd name="connsiteX18813" fmla="*/ 1742581 w 2046803"/>
              <a:gd name="connsiteY18813" fmla="*/ 1577917 h 2191719"/>
              <a:gd name="connsiteX18814" fmla="*/ 1740670 w 2046803"/>
              <a:gd name="connsiteY18814" fmla="*/ 1578025 h 2191719"/>
              <a:gd name="connsiteX18815" fmla="*/ 1740237 w 2046803"/>
              <a:gd name="connsiteY18815" fmla="*/ 1577701 h 2191719"/>
              <a:gd name="connsiteX18816" fmla="*/ 1740021 w 2046803"/>
              <a:gd name="connsiteY18816" fmla="*/ 1577917 h 2191719"/>
              <a:gd name="connsiteX18817" fmla="*/ 1740453 w 2046803"/>
              <a:gd name="connsiteY18817" fmla="*/ 1578206 h 2191719"/>
              <a:gd name="connsiteX18818" fmla="*/ 1740453 w 2046803"/>
              <a:gd name="connsiteY18818" fmla="*/ 1578710 h 2191719"/>
              <a:gd name="connsiteX18819" fmla="*/ 1739732 w 2046803"/>
              <a:gd name="connsiteY18819" fmla="*/ 1579467 h 2191719"/>
              <a:gd name="connsiteX18820" fmla="*/ 1739732 w 2046803"/>
              <a:gd name="connsiteY18820" fmla="*/ 1579791 h 2191719"/>
              <a:gd name="connsiteX18821" fmla="*/ 1739011 w 2046803"/>
              <a:gd name="connsiteY18821" fmla="*/ 1580404 h 2191719"/>
              <a:gd name="connsiteX18822" fmla="*/ 1739011 w 2046803"/>
              <a:gd name="connsiteY18822" fmla="*/ 1580728 h 2191719"/>
              <a:gd name="connsiteX18823" fmla="*/ 1736559 w 2046803"/>
              <a:gd name="connsiteY18823" fmla="*/ 1582819 h 2191719"/>
              <a:gd name="connsiteX18824" fmla="*/ 1736126 w 2046803"/>
              <a:gd name="connsiteY18824" fmla="*/ 1582819 h 2191719"/>
              <a:gd name="connsiteX18825" fmla="*/ 1735838 w 2046803"/>
              <a:gd name="connsiteY18825" fmla="*/ 1583143 h 2191719"/>
              <a:gd name="connsiteX18826" fmla="*/ 1735405 w 2046803"/>
              <a:gd name="connsiteY18826" fmla="*/ 1583143 h 2191719"/>
              <a:gd name="connsiteX18827" fmla="*/ 1734251 w 2046803"/>
              <a:gd name="connsiteY18827" fmla="*/ 1584188 h 2191719"/>
              <a:gd name="connsiteX18828" fmla="*/ 1733891 w 2046803"/>
              <a:gd name="connsiteY18828" fmla="*/ 1584188 h 2191719"/>
              <a:gd name="connsiteX18829" fmla="*/ 1731619 w 2046803"/>
              <a:gd name="connsiteY18829" fmla="*/ 1586206 h 2191719"/>
              <a:gd name="connsiteX18830" fmla="*/ 1731186 w 2046803"/>
              <a:gd name="connsiteY18830" fmla="*/ 1586206 h 2191719"/>
              <a:gd name="connsiteX18831" fmla="*/ 1730249 w 2046803"/>
              <a:gd name="connsiteY18831" fmla="*/ 1586891 h 2191719"/>
              <a:gd name="connsiteX18832" fmla="*/ 1730249 w 2046803"/>
              <a:gd name="connsiteY18832" fmla="*/ 1587216 h 2191719"/>
              <a:gd name="connsiteX18833" fmla="*/ 1728771 w 2046803"/>
              <a:gd name="connsiteY18833" fmla="*/ 1588621 h 2191719"/>
              <a:gd name="connsiteX18834" fmla="*/ 1728771 w 2046803"/>
              <a:gd name="connsiteY18834" fmla="*/ 1588909 h 2191719"/>
              <a:gd name="connsiteX18835" fmla="*/ 1727725 w 2046803"/>
              <a:gd name="connsiteY18835" fmla="*/ 1589847 h 2191719"/>
              <a:gd name="connsiteX18836" fmla="*/ 1727725 w 2046803"/>
              <a:gd name="connsiteY18836" fmla="*/ 1590171 h 2191719"/>
              <a:gd name="connsiteX18837" fmla="*/ 1726030 w 2046803"/>
              <a:gd name="connsiteY18837" fmla="*/ 1591649 h 2191719"/>
              <a:gd name="connsiteX18838" fmla="*/ 1725597 w 2046803"/>
              <a:gd name="connsiteY18838" fmla="*/ 1591649 h 2191719"/>
              <a:gd name="connsiteX18839" fmla="*/ 1725201 w 2046803"/>
              <a:gd name="connsiteY18839" fmla="*/ 1591937 h 2191719"/>
              <a:gd name="connsiteX18840" fmla="*/ 1724444 w 2046803"/>
              <a:gd name="connsiteY18840" fmla="*/ 1592045 h 2191719"/>
              <a:gd name="connsiteX18841" fmla="*/ 1724011 w 2046803"/>
              <a:gd name="connsiteY18841" fmla="*/ 1591757 h 2191719"/>
              <a:gd name="connsiteX18842" fmla="*/ 1723614 w 2046803"/>
              <a:gd name="connsiteY18842" fmla="*/ 1591757 h 2191719"/>
              <a:gd name="connsiteX18843" fmla="*/ 1723290 w 2046803"/>
              <a:gd name="connsiteY18843" fmla="*/ 1591432 h 2191719"/>
              <a:gd name="connsiteX18844" fmla="*/ 1722893 w 2046803"/>
              <a:gd name="connsiteY18844" fmla="*/ 1591432 h 2191719"/>
              <a:gd name="connsiteX18845" fmla="*/ 1722028 w 2046803"/>
              <a:gd name="connsiteY18845" fmla="*/ 1590892 h 2191719"/>
              <a:gd name="connsiteX18846" fmla="*/ 1721703 w 2046803"/>
              <a:gd name="connsiteY18846" fmla="*/ 1590892 h 2191719"/>
              <a:gd name="connsiteX18847" fmla="*/ 1720441 w 2046803"/>
              <a:gd name="connsiteY18847" fmla="*/ 1589955 h 2191719"/>
              <a:gd name="connsiteX18848" fmla="*/ 1720045 w 2046803"/>
              <a:gd name="connsiteY18848" fmla="*/ 1589955 h 2191719"/>
              <a:gd name="connsiteX18849" fmla="*/ 1719612 w 2046803"/>
              <a:gd name="connsiteY18849" fmla="*/ 1589738 h 2191719"/>
              <a:gd name="connsiteX18850" fmla="*/ 1719287 w 2046803"/>
              <a:gd name="connsiteY18850" fmla="*/ 1589738 h 2191719"/>
              <a:gd name="connsiteX18851" fmla="*/ 1718458 w 2046803"/>
              <a:gd name="connsiteY18851" fmla="*/ 1589126 h 2191719"/>
              <a:gd name="connsiteX18852" fmla="*/ 1716871 w 2046803"/>
              <a:gd name="connsiteY18852" fmla="*/ 1589234 h 2191719"/>
              <a:gd name="connsiteX18853" fmla="*/ 1716547 w 2046803"/>
              <a:gd name="connsiteY18853" fmla="*/ 1588873 h 2191719"/>
              <a:gd name="connsiteX18854" fmla="*/ 1714924 w 2046803"/>
              <a:gd name="connsiteY18854" fmla="*/ 1588873 h 2191719"/>
              <a:gd name="connsiteX18855" fmla="*/ 1714564 w 2046803"/>
              <a:gd name="connsiteY18855" fmla="*/ 1589234 h 2191719"/>
              <a:gd name="connsiteX18856" fmla="*/ 1713374 w 2046803"/>
              <a:gd name="connsiteY18856" fmla="*/ 1589306 h 2191719"/>
              <a:gd name="connsiteX18857" fmla="*/ 1712977 w 2046803"/>
              <a:gd name="connsiteY18857" fmla="*/ 1588982 h 2191719"/>
              <a:gd name="connsiteX18858" fmla="*/ 1712220 w 2046803"/>
              <a:gd name="connsiteY18858" fmla="*/ 1588982 h 2191719"/>
              <a:gd name="connsiteX18859" fmla="*/ 1711787 w 2046803"/>
              <a:gd name="connsiteY18859" fmla="*/ 1588801 h 2191719"/>
              <a:gd name="connsiteX18860" fmla="*/ 1711391 w 2046803"/>
              <a:gd name="connsiteY18860" fmla="*/ 1588801 h 2191719"/>
              <a:gd name="connsiteX18861" fmla="*/ 1711066 w 2046803"/>
              <a:gd name="connsiteY18861" fmla="*/ 1588513 h 2191719"/>
              <a:gd name="connsiteX18862" fmla="*/ 1710669 w 2046803"/>
              <a:gd name="connsiteY18862" fmla="*/ 1588513 h 2191719"/>
              <a:gd name="connsiteX18863" fmla="*/ 1710237 w 2046803"/>
              <a:gd name="connsiteY18863" fmla="*/ 1588189 h 2191719"/>
              <a:gd name="connsiteX18864" fmla="*/ 1705585 w 2046803"/>
              <a:gd name="connsiteY18864" fmla="*/ 1588405 h 2191719"/>
              <a:gd name="connsiteX18865" fmla="*/ 1705189 w 2046803"/>
              <a:gd name="connsiteY18865" fmla="*/ 1588081 h 2191719"/>
              <a:gd name="connsiteX18866" fmla="*/ 1704323 w 2046803"/>
              <a:gd name="connsiteY18866" fmla="*/ 1588081 h 2191719"/>
              <a:gd name="connsiteX18867" fmla="*/ 1703999 w 2046803"/>
              <a:gd name="connsiteY18867" fmla="*/ 1587756 h 2191719"/>
              <a:gd name="connsiteX18868" fmla="*/ 1702484 w 2046803"/>
              <a:gd name="connsiteY18868" fmla="*/ 1587864 h 2191719"/>
              <a:gd name="connsiteX18869" fmla="*/ 1702484 w 2046803"/>
              <a:gd name="connsiteY18869" fmla="*/ 1587900 h 2191719"/>
              <a:gd name="connsiteX18870" fmla="*/ 1702052 w 2046803"/>
              <a:gd name="connsiteY18870" fmla="*/ 1587900 h 2191719"/>
              <a:gd name="connsiteX18871" fmla="*/ 1701619 w 2046803"/>
              <a:gd name="connsiteY18871" fmla="*/ 1587576 h 2191719"/>
              <a:gd name="connsiteX18872" fmla="*/ 1700465 w 2046803"/>
              <a:gd name="connsiteY18872" fmla="*/ 1587684 h 2191719"/>
              <a:gd name="connsiteX18873" fmla="*/ 1700140 w 2046803"/>
              <a:gd name="connsiteY18873" fmla="*/ 1587360 h 2191719"/>
              <a:gd name="connsiteX18874" fmla="*/ 1699744 w 2046803"/>
              <a:gd name="connsiteY18874" fmla="*/ 1587360 h 2191719"/>
              <a:gd name="connsiteX18875" fmla="*/ 1698878 w 2046803"/>
              <a:gd name="connsiteY18875" fmla="*/ 1586711 h 2191719"/>
              <a:gd name="connsiteX18876" fmla="*/ 1695381 w 2046803"/>
              <a:gd name="connsiteY18876" fmla="*/ 1586819 h 2191719"/>
              <a:gd name="connsiteX18877" fmla="*/ 1694984 w 2046803"/>
              <a:gd name="connsiteY18877" fmla="*/ 1586603 h 2191719"/>
              <a:gd name="connsiteX18878" fmla="*/ 1693830 w 2046803"/>
              <a:gd name="connsiteY18878" fmla="*/ 1586603 h 2191719"/>
              <a:gd name="connsiteX18879" fmla="*/ 1693398 w 2046803"/>
              <a:gd name="connsiteY18879" fmla="*/ 1586315 h 2191719"/>
              <a:gd name="connsiteX18880" fmla="*/ 1692676 w 2046803"/>
              <a:gd name="connsiteY18880" fmla="*/ 1586387 h 2191719"/>
              <a:gd name="connsiteX18881" fmla="*/ 1692244 w 2046803"/>
              <a:gd name="connsiteY18881" fmla="*/ 1586098 h 2191719"/>
              <a:gd name="connsiteX18882" fmla="*/ 1691847 w 2046803"/>
              <a:gd name="connsiteY18882" fmla="*/ 1586098 h 2191719"/>
              <a:gd name="connsiteX18883" fmla="*/ 1691523 w 2046803"/>
              <a:gd name="connsiteY18883" fmla="*/ 1586387 h 2191719"/>
              <a:gd name="connsiteX18884" fmla="*/ 1688349 w 2046803"/>
              <a:gd name="connsiteY18884" fmla="*/ 1586495 h 2191719"/>
              <a:gd name="connsiteX18885" fmla="*/ 1687845 w 2046803"/>
              <a:gd name="connsiteY18885" fmla="*/ 1586927 h 2191719"/>
              <a:gd name="connsiteX18886" fmla="*/ 1687881 w 2046803"/>
              <a:gd name="connsiteY18886" fmla="*/ 1586927 h 2191719"/>
              <a:gd name="connsiteX18887" fmla="*/ 1687556 w 2046803"/>
              <a:gd name="connsiteY18887" fmla="*/ 1587144 h 2191719"/>
              <a:gd name="connsiteX18888" fmla="*/ 1687232 w 2046803"/>
              <a:gd name="connsiteY18888" fmla="*/ 1587468 h 2191719"/>
              <a:gd name="connsiteX18889" fmla="*/ 1686907 w 2046803"/>
              <a:gd name="connsiteY18889" fmla="*/ 1587468 h 2191719"/>
              <a:gd name="connsiteX18890" fmla="*/ 1686691 w 2046803"/>
              <a:gd name="connsiteY18890" fmla="*/ 1587684 h 2191719"/>
              <a:gd name="connsiteX18891" fmla="*/ 1686907 w 2046803"/>
              <a:gd name="connsiteY18891" fmla="*/ 1587792 h 2191719"/>
              <a:gd name="connsiteX18892" fmla="*/ 1687232 w 2046803"/>
              <a:gd name="connsiteY18892" fmla="*/ 1587792 h 2191719"/>
              <a:gd name="connsiteX18893" fmla="*/ 1687628 w 2046803"/>
              <a:gd name="connsiteY18893" fmla="*/ 1587468 h 2191719"/>
              <a:gd name="connsiteX18894" fmla="*/ 1688025 w 2046803"/>
              <a:gd name="connsiteY18894" fmla="*/ 1587468 h 2191719"/>
              <a:gd name="connsiteX18895" fmla="*/ 1688349 w 2046803"/>
              <a:gd name="connsiteY18895" fmla="*/ 1587144 h 2191719"/>
              <a:gd name="connsiteX18896" fmla="*/ 1691126 w 2046803"/>
              <a:gd name="connsiteY18896" fmla="*/ 1587035 h 2191719"/>
              <a:gd name="connsiteX18897" fmla="*/ 1691523 w 2046803"/>
              <a:gd name="connsiteY18897" fmla="*/ 1586711 h 2191719"/>
              <a:gd name="connsiteX18898" fmla="*/ 1692676 w 2046803"/>
              <a:gd name="connsiteY18898" fmla="*/ 1586603 h 2191719"/>
              <a:gd name="connsiteX18899" fmla="*/ 1692857 w 2046803"/>
              <a:gd name="connsiteY18899" fmla="*/ 1586819 h 2191719"/>
              <a:gd name="connsiteX18900" fmla="*/ 1692857 w 2046803"/>
              <a:gd name="connsiteY18900" fmla="*/ 1587468 h 2191719"/>
              <a:gd name="connsiteX18901" fmla="*/ 1692388 w 2046803"/>
              <a:gd name="connsiteY18901" fmla="*/ 1588008 h 2191719"/>
              <a:gd name="connsiteX18902" fmla="*/ 1691955 w 2046803"/>
              <a:gd name="connsiteY18902" fmla="*/ 1588008 h 2191719"/>
              <a:gd name="connsiteX18903" fmla="*/ 1691739 w 2046803"/>
              <a:gd name="connsiteY18903" fmla="*/ 1588117 h 2191719"/>
              <a:gd name="connsiteX18904" fmla="*/ 1691739 w 2046803"/>
              <a:gd name="connsiteY18904" fmla="*/ 1588693 h 2191719"/>
              <a:gd name="connsiteX18905" fmla="*/ 1691631 w 2046803"/>
              <a:gd name="connsiteY18905" fmla="*/ 1588909 h 2191719"/>
              <a:gd name="connsiteX18906" fmla="*/ 1691198 w 2046803"/>
              <a:gd name="connsiteY18906" fmla="*/ 1588909 h 2191719"/>
              <a:gd name="connsiteX18907" fmla="*/ 1690801 w 2046803"/>
              <a:gd name="connsiteY18907" fmla="*/ 1589234 h 2191719"/>
              <a:gd name="connsiteX18908" fmla="*/ 1690477 w 2046803"/>
              <a:gd name="connsiteY18908" fmla="*/ 1589234 h 2191719"/>
              <a:gd name="connsiteX18909" fmla="*/ 1690080 w 2046803"/>
              <a:gd name="connsiteY18909" fmla="*/ 1589558 h 2191719"/>
              <a:gd name="connsiteX18910" fmla="*/ 1688890 w 2046803"/>
              <a:gd name="connsiteY18910" fmla="*/ 1589666 h 2191719"/>
              <a:gd name="connsiteX18911" fmla="*/ 1688494 w 2046803"/>
              <a:gd name="connsiteY18911" fmla="*/ 1589342 h 2191719"/>
              <a:gd name="connsiteX18912" fmla="*/ 1688349 w 2046803"/>
              <a:gd name="connsiteY18912" fmla="*/ 1589342 h 2191719"/>
              <a:gd name="connsiteX18913" fmla="*/ 1688349 w 2046803"/>
              <a:gd name="connsiteY18913" fmla="*/ 1589378 h 2191719"/>
              <a:gd name="connsiteX18914" fmla="*/ 1684996 w 2046803"/>
              <a:gd name="connsiteY18914" fmla="*/ 1589486 h 2191719"/>
              <a:gd name="connsiteX18915" fmla="*/ 1684347 w 2046803"/>
              <a:gd name="connsiteY18915" fmla="*/ 1589054 h 2191719"/>
              <a:gd name="connsiteX18916" fmla="*/ 1684347 w 2046803"/>
              <a:gd name="connsiteY18916" fmla="*/ 1588729 h 2191719"/>
              <a:gd name="connsiteX18917" fmla="*/ 1684599 w 2046803"/>
              <a:gd name="connsiteY18917" fmla="*/ 1588549 h 2191719"/>
              <a:gd name="connsiteX18918" fmla="*/ 1684996 w 2046803"/>
              <a:gd name="connsiteY18918" fmla="*/ 1588549 h 2191719"/>
              <a:gd name="connsiteX18919" fmla="*/ 1685321 w 2046803"/>
              <a:gd name="connsiteY18919" fmla="*/ 1588225 h 2191719"/>
              <a:gd name="connsiteX18920" fmla="*/ 1686042 w 2046803"/>
              <a:gd name="connsiteY18920" fmla="*/ 1588225 h 2191719"/>
              <a:gd name="connsiteX18921" fmla="*/ 1686294 w 2046803"/>
              <a:gd name="connsiteY18921" fmla="*/ 1588008 h 2191719"/>
              <a:gd name="connsiteX18922" fmla="*/ 1686042 w 2046803"/>
              <a:gd name="connsiteY18922" fmla="*/ 1587900 h 2191719"/>
              <a:gd name="connsiteX18923" fmla="*/ 1683013 w 2046803"/>
              <a:gd name="connsiteY18923" fmla="*/ 1588008 h 2191719"/>
              <a:gd name="connsiteX18924" fmla="*/ 1682616 w 2046803"/>
              <a:gd name="connsiteY18924" fmla="*/ 1587684 h 2191719"/>
              <a:gd name="connsiteX18925" fmla="*/ 1682147 w 2046803"/>
              <a:gd name="connsiteY18925" fmla="*/ 1587684 h 2191719"/>
              <a:gd name="connsiteX18926" fmla="*/ 1681751 w 2046803"/>
              <a:gd name="connsiteY18926" fmla="*/ 1587360 h 2191719"/>
              <a:gd name="connsiteX18927" fmla="*/ 1680561 w 2046803"/>
              <a:gd name="connsiteY18927" fmla="*/ 1587468 h 2191719"/>
              <a:gd name="connsiteX18928" fmla="*/ 1680236 w 2046803"/>
              <a:gd name="connsiteY18928" fmla="*/ 1587144 h 2191719"/>
              <a:gd name="connsiteX18929" fmla="*/ 1679407 w 2046803"/>
              <a:gd name="connsiteY18929" fmla="*/ 1587144 h 2191719"/>
              <a:gd name="connsiteX18930" fmla="*/ 1679010 w 2046803"/>
              <a:gd name="connsiteY18930" fmla="*/ 1586819 h 2191719"/>
              <a:gd name="connsiteX18931" fmla="*/ 1676667 w 2046803"/>
              <a:gd name="connsiteY18931" fmla="*/ 1586927 h 2191719"/>
              <a:gd name="connsiteX18932" fmla="*/ 1676270 w 2046803"/>
              <a:gd name="connsiteY18932" fmla="*/ 1586603 h 2191719"/>
              <a:gd name="connsiteX18933" fmla="*/ 1675080 w 2046803"/>
              <a:gd name="connsiteY18933" fmla="*/ 1586711 h 2191719"/>
              <a:gd name="connsiteX18934" fmla="*/ 1675008 w 2046803"/>
              <a:gd name="connsiteY18934" fmla="*/ 1586819 h 2191719"/>
              <a:gd name="connsiteX18935" fmla="*/ 1675080 w 2046803"/>
              <a:gd name="connsiteY18935" fmla="*/ 1586927 h 2191719"/>
              <a:gd name="connsiteX18936" fmla="*/ 1675982 w 2046803"/>
              <a:gd name="connsiteY18936" fmla="*/ 1586927 h 2191719"/>
              <a:gd name="connsiteX18937" fmla="*/ 1676378 w 2046803"/>
              <a:gd name="connsiteY18937" fmla="*/ 1587252 h 2191719"/>
              <a:gd name="connsiteX18938" fmla="*/ 1677857 w 2046803"/>
              <a:gd name="connsiteY18938" fmla="*/ 1587252 h 2191719"/>
              <a:gd name="connsiteX18939" fmla="*/ 1678253 w 2046803"/>
              <a:gd name="connsiteY18939" fmla="*/ 1587468 h 2191719"/>
              <a:gd name="connsiteX18940" fmla="*/ 1679840 w 2046803"/>
              <a:gd name="connsiteY18940" fmla="*/ 1587468 h 2191719"/>
              <a:gd name="connsiteX18941" fmla="*/ 1680236 w 2046803"/>
              <a:gd name="connsiteY18941" fmla="*/ 1587792 h 2191719"/>
              <a:gd name="connsiteX18942" fmla="*/ 1681426 w 2046803"/>
              <a:gd name="connsiteY18942" fmla="*/ 1587684 h 2191719"/>
              <a:gd name="connsiteX18943" fmla="*/ 1683193 w 2046803"/>
              <a:gd name="connsiteY18943" fmla="*/ 1589018 h 2191719"/>
              <a:gd name="connsiteX18944" fmla="*/ 1683193 w 2046803"/>
              <a:gd name="connsiteY18944" fmla="*/ 1589342 h 2191719"/>
              <a:gd name="connsiteX18945" fmla="*/ 1683626 w 2046803"/>
              <a:gd name="connsiteY18945" fmla="*/ 1589666 h 2191719"/>
              <a:gd name="connsiteX18946" fmla="*/ 1683626 w 2046803"/>
              <a:gd name="connsiteY18946" fmla="*/ 1589991 h 2191719"/>
              <a:gd name="connsiteX18947" fmla="*/ 1683842 w 2046803"/>
              <a:gd name="connsiteY18947" fmla="*/ 1590099 h 2191719"/>
              <a:gd name="connsiteX18948" fmla="*/ 1686979 w 2046803"/>
              <a:gd name="connsiteY18948" fmla="*/ 1589991 h 2191719"/>
              <a:gd name="connsiteX18949" fmla="*/ 1687304 w 2046803"/>
              <a:gd name="connsiteY18949" fmla="*/ 1590315 h 2191719"/>
              <a:gd name="connsiteX18950" fmla="*/ 1687773 w 2046803"/>
              <a:gd name="connsiteY18950" fmla="*/ 1590315 h 2191719"/>
              <a:gd name="connsiteX18951" fmla="*/ 1689503 w 2046803"/>
              <a:gd name="connsiteY18951" fmla="*/ 1591685 h 2191719"/>
              <a:gd name="connsiteX18952" fmla="*/ 1689503 w 2046803"/>
              <a:gd name="connsiteY18952" fmla="*/ 1591865 h 2191719"/>
              <a:gd name="connsiteX18953" fmla="*/ 1690152 w 2046803"/>
              <a:gd name="connsiteY18953" fmla="*/ 1592405 h 2191719"/>
              <a:gd name="connsiteX18954" fmla="*/ 1691306 w 2046803"/>
              <a:gd name="connsiteY18954" fmla="*/ 1592297 h 2191719"/>
              <a:gd name="connsiteX18955" fmla="*/ 1691523 w 2046803"/>
              <a:gd name="connsiteY18955" fmla="*/ 1592514 h 2191719"/>
              <a:gd name="connsiteX18956" fmla="*/ 1691523 w 2046803"/>
              <a:gd name="connsiteY18956" fmla="*/ 1592802 h 2191719"/>
              <a:gd name="connsiteX18957" fmla="*/ 1690549 w 2046803"/>
              <a:gd name="connsiteY18957" fmla="*/ 1593667 h 2191719"/>
              <a:gd name="connsiteX18958" fmla="*/ 1690152 w 2046803"/>
              <a:gd name="connsiteY18958" fmla="*/ 1593667 h 2191719"/>
              <a:gd name="connsiteX18959" fmla="*/ 1689828 w 2046803"/>
              <a:gd name="connsiteY18959" fmla="*/ 1593991 h 2191719"/>
              <a:gd name="connsiteX18960" fmla="*/ 1689431 w 2046803"/>
              <a:gd name="connsiteY18960" fmla="*/ 1593991 h 2191719"/>
              <a:gd name="connsiteX18961" fmla="*/ 1688494 w 2046803"/>
              <a:gd name="connsiteY18961" fmla="*/ 1594820 h 2191719"/>
              <a:gd name="connsiteX18962" fmla="*/ 1688494 w 2046803"/>
              <a:gd name="connsiteY18962" fmla="*/ 1595108 h 2191719"/>
              <a:gd name="connsiteX18963" fmla="*/ 1687917 w 2046803"/>
              <a:gd name="connsiteY18963" fmla="*/ 1595541 h 2191719"/>
              <a:gd name="connsiteX18964" fmla="*/ 1687123 w 2046803"/>
              <a:gd name="connsiteY18964" fmla="*/ 1595649 h 2191719"/>
              <a:gd name="connsiteX18965" fmla="*/ 1686799 w 2046803"/>
              <a:gd name="connsiteY18965" fmla="*/ 1595973 h 2191719"/>
              <a:gd name="connsiteX18966" fmla="*/ 1685970 w 2046803"/>
              <a:gd name="connsiteY18966" fmla="*/ 1595973 h 2191719"/>
              <a:gd name="connsiteX18967" fmla="*/ 1685645 w 2046803"/>
              <a:gd name="connsiteY18967" fmla="*/ 1596298 h 2191719"/>
              <a:gd name="connsiteX18968" fmla="*/ 1684816 w 2046803"/>
              <a:gd name="connsiteY18968" fmla="*/ 1596298 h 2191719"/>
              <a:gd name="connsiteX18969" fmla="*/ 1684455 w 2046803"/>
              <a:gd name="connsiteY18969" fmla="*/ 1596622 h 2191719"/>
              <a:gd name="connsiteX18970" fmla="*/ 1684022 w 2046803"/>
              <a:gd name="connsiteY18970" fmla="*/ 1596730 h 2191719"/>
              <a:gd name="connsiteX18971" fmla="*/ 1683734 w 2046803"/>
              <a:gd name="connsiteY18971" fmla="*/ 1596910 h 2191719"/>
              <a:gd name="connsiteX18972" fmla="*/ 1682869 w 2046803"/>
              <a:gd name="connsiteY18972" fmla="*/ 1597019 h 2191719"/>
              <a:gd name="connsiteX18973" fmla="*/ 1682544 w 2046803"/>
              <a:gd name="connsiteY18973" fmla="*/ 1597307 h 2191719"/>
              <a:gd name="connsiteX18974" fmla="*/ 1680994 w 2046803"/>
              <a:gd name="connsiteY18974" fmla="*/ 1597307 h 2191719"/>
              <a:gd name="connsiteX18975" fmla="*/ 1680561 w 2046803"/>
              <a:gd name="connsiteY18975" fmla="*/ 1597739 h 2191719"/>
              <a:gd name="connsiteX18976" fmla="*/ 1680236 w 2046803"/>
              <a:gd name="connsiteY18976" fmla="*/ 1597739 h 2191719"/>
              <a:gd name="connsiteX18977" fmla="*/ 1679840 w 2046803"/>
              <a:gd name="connsiteY18977" fmla="*/ 1597415 h 2191719"/>
              <a:gd name="connsiteX18978" fmla="*/ 1678974 w 2046803"/>
              <a:gd name="connsiteY18978" fmla="*/ 1597415 h 2191719"/>
              <a:gd name="connsiteX18979" fmla="*/ 1678470 w 2046803"/>
              <a:gd name="connsiteY18979" fmla="*/ 1597956 h 2191719"/>
              <a:gd name="connsiteX18980" fmla="*/ 1678470 w 2046803"/>
              <a:gd name="connsiteY18980" fmla="*/ 1598280 h 2191719"/>
              <a:gd name="connsiteX18981" fmla="*/ 1678253 w 2046803"/>
              <a:gd name="connsiteY18981" fmla="*/ 1598388 h 2191719"/>
              <a:gd name="connsiteX18982" fmla="*/ 1676667 w 2046803"/>
              <a:gd name="connsiteY18982" fmla="*/ 1598496 h 2191719"/>
              <a:gd name="connsiteX18983" fmla="*/ 1676378 w 2046803"/>
              <a:gd name="connsiteY18983" fmla="*/ 1598821 h 2191719"/>
              <a:gd name="connsiteX18984" fmla="*/ 1675188 w 2046803"/>
              <a:gd name="connsiteY18984" fmla="*/ 1598821 h 2191719"/>
              <a:gd name="connsiteX18985" fmla="*/ 1674756 w 2046803"/>
              <a:gd name="connsiteY18985" fmla="*/ 1598496 h 2191719"/>
              <a:gd name="connsiteX18986" fmla="*/ 1673926 w 2046803"/>
              <a:gd name="connsiteY18986" fmla="*/ 1598604 h 2191719"/>
              <a:gd name="connsiteX18987" fmla="*/ 1673638 w 2046803"/>
              <a:gd name="connsiteY18987" fmla="*/ 1598280 h 2191719"/>
              <a:gd name="connsiteX18988" fmla="*/ 1673205 w 2046803"/>
              <a:gd name="connsiteY18988" fmla="*/ 1598280 h 2191719"/>
              <a:gd name="connsiteX18989" fmla="*/ 1672772 w 2046803"/>
              <a:gd name="connsiteY18989" fmla="*/ 1597956 h 2191719"/>
              <a:gd name="connsiteX18990" fmla="*/ 1671618 w 2046803"/>
              <a:gd name="connsiteY18990" fmla="*/ 1598064 h 2191719"/>
              <a:gd name="connsiteX18991" fmla="*/ 1670969 w 2046803"/>
              <a:gd name="connsiteY18991" fmla="*/ 1597523 h 2191719"/>
              <a:gd name="connsiteX18992" fmla="*/ 1670969 w 2046803"/>
              <a:gd name="connsiteY18992" fmla="*/ 1597199 h 2191719"/>
              <a:gd name="connsiteX18993" fmla="*/ 1670537 w 2046803"/>
              <a:gd name="connsiteY18993" fmla="*/ 1596874 h 2191719"/>
              <a:gd name="connsiteX18994" fmla="*/ 1670537 w 2046803"/>
              <a:gd name="connsiteY18994" fmla="*/ 1596586 h 2191719"/>
              <a:gd name="connsiteX18995" fmla="*/ 1670248 w 2046803"/>
              <a:gd name="connsiteY18995" fmla="*/ 1596370 h 2191719"/>
              <a:gd name="connsiteX18996" fmla="*/ 1670176 w 2046803"/>
              <a:gd name="connsiteY18996" fmla="*/ 1595757 h 2191719"/>
              <a:gd name="connsiteX18997" fmla="*/ 1669599 w 2046803"/>
              <a:gd name="connsiteY18997" fmla="*/ 1595217 h 2191719"/>
              <a:gd name="connsiteX18998" fmla="*/ 1669203 w 2046803"/>
              <a:gd name="connsiteY18998" fmla="*/ 1595325 h 2191719"/>
              <a:gd name="connsiteX18999" fmla="*/ 1668950 w 2046803"/>
              <a:gd name="connsiteY18999" fmla="*/ 1595108 h 2191719"/>
              <a:gd name="connsiteX19000" fmla="*/ 1668950 w 2046803"/>
              <a:gd name="connsiteY19000" fmla="*/ 1594820 h 2191719"/>
              <a:gd name="connsiteX19001" fmla="*/ 1668770 w 2046803"/>
              <a:gd name="connsiteY19001" fmla="*/ 1594712 h 2191719"/>
              <a:gd name="connsiteX19002" fmla="*/ 1667219 w 2046803"/>
              <a:gd name="connsiteY19002" fmla="*/ 1594712 h 2191719"/>
              <a:gd name="connsiteX19003" fmla="*/ 1666895 w 2046803"/>
              <a:gd name="connsiteY19003" fmla="*/ 1595108 h 2191719"/>
              <a:gd name="connsiteX19004" fmla="*/ 1664876 w 2046803"/>
              <a:gd name="connsiteY19004" fmla="*/ 1595108 h 2191719"/>
              <a:gd name="connsiteX19005" fmla="*/ 1664695 w 2046803"/>
              <a:gd name="connsiteY19005" fmla="*/ 1595325 h 2191719"/>
              <a:gd name="connsiteX19006" fmla="*/ 1664695 w 2046803"/>
              <a:gd name="connsiteY19006" fmla="*/ 1595541 h 2191719"/>
              <a:gd name="connsiteX19007" fmla="*/ 1665164 w 2046803"/>
              <a:gd name="connsiteY19007" fmla="*/ 1595937 h 2191719"/>
              <a:gd name="connsiteX19008" fmla="*/ 1665200 w 2046803"/>
              <a:gd name="connsiteY19008" fmla="*/ 1595901 h 2191719"/>
              <a:gd name="connsiteX19009" fmla="*/ 1665344 w 2046803"/>
              <a:gd name="connsiteY19009" fmla="*/ 1596009 h 2191719"/>
              <a:gd name="connsiteX19010" fmla="*/ 1666066 w 2046803"/>
              <a:gd name="connsiteY19010" fmla="*/ 1595901 h 2191719"/>
              <a:gd name="connsiteX19011" fmla="*/ 1666282 w 2046803"/>
              <a:gd name="connsiteY19011" fmla="*/ 1595829 h 2191719"/>
              <a:gd name="connsiteX19012" fmla="*/ 1666282 w 2046803"/>
              <a:gd name="connsiteY19012" fmla="*/ 1595505 h 2191719"/>
              <a:gd name="connsiteX19013" fmla="*/ 1666462 w 2046803"/>
              <a:gd name="connsiteY19013" fmla="*/ 1595289 h 2191719"/>
              <a:gd name="connsiteX19014" fmla="*/ 1666895 w 2046803"/>
              <a:gd name="connsiteY19014" fmla="*/ 1595289 h 2191719"/>
              <a:gd name="connsiteX19015" fmla="*/ 1667219 w 2046803"/>
              <a:gd name="connsiteY19015" fmla="*/ 1594964 h 2191719"/>
              <a:gd name="connsiteX19016" fmla="*/ 1668373 w 2046803"/>
              <a:gd name="connsiteY19016" fmla="*/ 1594964 h 2191719"/>
              <a:gd name="connsiteX19017" fmla="*/ 1669022 w 2046803"/>
              <a:gd name="connsiteY19017" fmla="*/ 1595397 h 2191719"/>
              <a:gd name="connsiteX19018" fmla="*/ 1668481 w 2046803"/>
              <a:gd name="connsiteY19018" fmla="*/ 1595901 h 2191719"/>
              <a:gd name="connsiteX19019" fmla="*/ 1667328 w 2046803"/>
              <a:gd name="connsiteY19019" fmla="*/ 1595901 h 2191719"/>
              <a:gd name="connsiteX19020" fmla="*/ 1667075 w 2046803"/>
              <a:gd name="connsiteY19020" fmla="*/ 1596118 h 2191719"/>
              <a:gd name="connsiteX19021" fmla="*/ 1667328 w 2046803"/>
              <a:gd name="connsiteY19021" fmla="*/ 1596226 h 2191719"/>
              <a:gd name="connsiteX19022" fmla="*/ 1668481 w 2046803"/>
              <a:gd name="connsiteY19022" fmla="*/ 1596226 h 2191719"/>
              <a:gd name="connsiteX19023" fmla="*/ 1668698 w 2046803"/>
              <a:gd name="connsiteY19023" fmla="*/ 1596334 h 2191719"/>
              <a:gd name="connsiteX19024" fmla="*/ 1668698 w 2046803"/>
              <a:gd name="connsiteY19024" fmla="*/ 1597271 h 2191719"/>
              <a:gd name="connsiteX19025" fmla="*/ 1668157 w 2046803"/>
              <a:gd name="connsiteY19025" fmla="*/ 1597775 h 2191719"/>
              <a:gd name="connsiteX19026" fmla="*/ 1667724 w 2046803"/>
              <a:gd name="connsiteY19026" fmla="*/ 1597775 h 2191719"/>
              <a:gd name="connsiteX19027" fmla="*/ 1666570 w 2046803"/>
              <a:gd name="connsiteY19027" fmla="*/ 1598748 h 2191719"/>
              <a:gd name="connsiteX19028" fmla="*/ 1665849 w 2046803"/>
              <a:gd name="connsiteY19028" fmla="*/ 1598748 h 2191719"/>
              <a:gd name="connsiteX19029" fmla="*/ 1665416 w 2046803"/>
              <a:gd name="connsiteY19029" fmla="*/ 1599073 h 2191719"/>
              <a:gd name="connsiteX19030" fmla="*/ 1664263 w 2046803"/>
              <a:gd name="connsiteY19030" fmla="*/ 1599181 h 2191719"/>
              <a:gd name="connsiteX19031" fmla="*/ 1664046 w 2046803"/>
              <a:gd name="connsiteY19031" fmla="*/ 1598965 h 2191719"/>
              <a:gd name="connsiteX19032" fmla="*/ 1664046 w 2046803"/>
              <a:gd name="connsiteY19032" fmla="*/ 1598640 h 2191719"/>
              <a:gd name="connsiteX19033" fmla="*/ 1663866 w 2046803"/>
              <a:gd name="connsiteY19033" fmla="*/ 1598532 h 2191719"/>
              <a:gd name="connsiteX19034" fmla="*/ 1663433 w 2046803"/>
              <a:gd name="connsiteY19034" fmla="*/ 1598532 h 2191719"/>
              <a:gd name="connsiteX19035" fmla="*/ 1662388 w 2046803"/>
              <a:gd name="connsiteY19035" fmla="*/ 1599469 h 2191719"/>
              <a:gd name="connsiteX19036" fmla="*/ 1661919 w 2046803"/>
              <a:gd name="connsiteY19036" fmla="*/ 1599577 h 2191719"/>
              <a:gd name="connsiteX19037" fmla="*/ 1661522 w 2046803"/>
              <a:gd name="connsiteY19037" fmla="*/ 1599902 h 2191719"/>
              <a:gd name="connsiteX19038" fmla="*/ 1658493 w 2046803"/>
              <a:gd name="connsiteY19038" fmla="*/ 1600010 h 2191719"/>
              <a:gd name="connsiteX19039" fmla="*/ 1658061 w 2046803"/>
              <a:gd name="connsiteY19039" fmla="*/ 1599686 h 2191719"/>
              <a:gd name="connsiteX19040" fmla="*/ 1657339 w 2046803"/>
              <a:gd name="connsiteY19040" fmla="*/ 1600334 h 2191719"/>
              <a:gd name="connsiteX19041" fmla="*/ 1656186 w 2046803"/>
              <a:gd name="connsiteY19041" fmla="*/ 1600334 h 2191719"/>
              <a:gd name="connsiteX19042" fmla="*/ 1655753 w 2046803"/>
              <a:gd name="connsiteY19042" fmla="*/ 1600118 h 2191719"/>
              <a:gd name="connsiteX19043" fmla="*/ 1655320 w 2046803"/>
              <a:gd name="connsiteY19043" fmla="*/ 1600442 h 2191719"/>
              <a:gd name="connsiteX19044" fmla="*/ 1653012 w 2046803"/>
              <a:gd name="connsiteY19044" fmla="*/ 1600442 h 2191719"/>
              <a:gd name="connsiteX19045" fmla="*/ 1652580 w 2046803"/>
              <a:gd name="connsiteY19045" fmla="*/ 1600875 h 2191719"/>
              <a:gd name="connsiteX19046" fmla="*/ 1651101 w 2046803"/>
              <a:gd name="connsiteY19046" fmla="*/ 1600875 h 2191719"/>
              <a:gd name="connsiteX19047" fmla="*/ 1650272 w 2046803"/>
              <a:gd name="connsiteY19047" fmla="*/ 1600226 h 2191719"/>
              <a:gd name="connsiteX19048" fmla="*/ 1649875 w 2046803"/>
              <a:gd name="connsiteY19048" fmla="*/ 1600226 h 2191719"/>
              <a:gd name="connsiteX19049" fmla="*/ 1646270 w 2046803"/>
              <a:gd name="connsiteY19049" fmla="*/ 1603362 h 2191719"/>
              <a:gd name="connsiteX19050" fmla="*/ 1646270 w 2046803"/>
              <a:gd name="connsiteY19050" fmla="*/ 1603974 h 2191719"/>
              <a:gd name="connsiteX19051" fmla="*/ 1645945 w 2046803"/>
              <a:gd name="connsiteY19051" fmla="*/ 1604299 h 2191719"/>
              <a:gd name="connsiteX19052" fmla="*/ 1645945 w 2046803"/>
              <a:gd name="connsiteY19052" fmla="*/ 1604947 h 2191719"/>
              <a:gd name="connsiteX19053" fmla="*/ 1645512 w 2046803"/>
              <a:gd name="connsiteY19053" fmla="*/ 1605272 h 2191719"/>
              <a:gd name="connsiteX19054" fmla="*/ 1645621 w 2046803"/>
              <a:gd name="connsiteY19054" fmla="*/ 1606533 h 2191719"/>
              <a:gd name="connsiteX19055" fmla="*/ 1645224 w 2046803"/>
              <a:gd name="connsiteY19055" fmla="*/ 1606858 h 2191719"/>
              <a:gd name="connsiteX19056" fmla="*/ 1645404 w 2046803"/>
              <a:gd name="connsiteY19056" fmla="*/ 1611759 h 2191719"/>
              <a:gd name="connsiteX19057" fmla="*/ 1645008 w 2046803"/>
              <a:gd name="connsiteY19057" fmla="*/ 1612083 h 2191719"/>
              <a:gd name="connsiteX19058" fmla="*/ 1645116 w 2046803"/>
              <a:gd name="connsiteY19058" fmla="*/ 1614606 h 2191719"/>
              <a:gd name="connsiteX19059" fmla="*/ 1644719 w 2046803"/>
              <a:gd name="connsiteY19059" fmla="*/ 1614895 h 2191719"/>
              <a:gd name="connsiteX19060" fmla="*/ 1644791 w 2046803"/>
              <a:gd name="connsiteY19060" fmla="*/ 1616480 h 2191719"/>
              <a:gd name="connsiteX19061" fmla="*/ 1644395 w 2046803"/>
              <a:gd name="connsiteY19061" fmla="*/ 1616805 h 2191719"/>
              <a:gd name="connsiteX19062" fmla="*/ 1644395 w 2046803"/>
              <a:gd name="connsiteY19062" fmla="*/ 1617129 h 2191719"/>
              <a:gd name="connsiteX19063" fmla="*/ 1643818 w 2046803"/>
              <a:gd name="connsiteY19063" fmla="*/ 1617670 h 2191719"/>
              <a:gd name="connsiteX19064" fmla="*/ 1643421 w 2046803"/>
              <a:gd name="connsiteY19064" fmla="*/ 1617670 h 2191719"/>
              <a:gd name="connsiteX19065" fmla="*/ 1643096 w 2046803"/>
              <a:gd name="connsiteY19065" fmla="*/ 1617994 h 2191719"/>
              <a:gd name="connsiteX19066" fmla="*/ 1642700 w 2046803"/>
              <a:gd name="connsiteY19066" fmla="*/ 1617994 h 2191719"/>
              <a:gd name="connsiteX19067" fmla="*/ 1642267 w 2046803"/>
              <a:gd name="connsiteY19067" fmla="*/ 1618282 h 2191719"/>
              <a:gd name="connsiteX19068" fmla="*/ 1641943 w 2046803"/>
              <a:gd name="connsiteY19068" fmla="*/ 1618282 h 2191719"/>
              <a:gd name="connsiteX19069" fmla="*/ 1641546 w 2046803"/>
              <a:gd name="connsiteY19069" fmla="*/ 1618571 h 2191719"/>
              <a:gd name="connsiteX19070" fmla="*/ 1641113 w 2046803"/>
              <a:gd name="connsiteY19070" fmla="*/ 1618571 h 2191719"/>
              <a:gd name="connsiteX19071" fmla="*/ 1640789 w 2046803"/>
              <a:gd name="connsiteY19071" fmla="*/ 1618895 h 2191719"/>
              <a:gd name="connsiteX19072" fmla="*/ 1639959 w 2046803"/>
              <a:gd name="connsiteY19072" fmla="*/ 1619003 h 2191719"/>
              <a:gd name="connsiteX19073" fmla="*/ 1639635 w 2046803"/>
              <a:gd name="connsiteY19073" fmla="*/ 1619328 h 2191719"/>
              <a:gd name="connsiteX19074" fmla="*/ 1638770 w 2046803"/>
              <a:gd name="connsiteY19074" fmla="*/ 1619328 h 2191719"/>
              <a:gd name="connsiteX19075" fmla="*/ 1638481 w 2046803"/>
              <a:gd name="connsiteY19075" fmla="*/ 1619652 h 2191719"/>
              <a:gd name="connsiteX19076" fmla="*/ 1638012 w 2046803"/>
              <a:gd name="connsiteY19076" fmla="*/ 1619652 h 2191719"/>
              <a:gd name="connsiteX19077" fmla="*/ 1637616 w 2046803"/>
              <a:gd name="connsiteY19077" fmla="*/ 1619976 h 2191719"/>
              <a:gd name="connsiteX19078" fmla="*/ 1636858 w 2046803"/>
              <a:gd name="connsiteY19078" fmla="*/ 1620084 h 2191719"/>
              <a:gd name="connsiteX19079" fmla="*/ 1636426 w 2046803"/>
              <a:gd name="connsiteY19079" fmla="*/ 1620373 h 2191719"/>
              <a:gd name="connsiteX19080" fmla="*/ 1634587 w 2046803"/>
              <a:gd name="connsiteY19080" fmla="*/ 1620373 h 2191719"/>
              <a:gd name="connsiteX19081" fmla="*/ 1634190 w 2046803"/>
              <a:gd name="connsiteY19081" fmla="*/ 1620697 h 2191719"/>
              <a:gd name="connsiteX19082" fmla="*/ 1631882 w 2046803"/>
              <a:gd name="connsiteY19082" fmla="*/ 1620805 h 2191719"/>
              <a:gd name="connsiteX19083" fmla="*/ 1631630 w 2046803"/>
              <a:gd name="connsiteY19083" fmla="*/ 1620697 h 2191719"/>
              <a:gd name="connsiteX19084" fmla="*/ 1631630 w 2046803"/>
              <a:gd name="connsiteY19084" fmla="*/ 1619796 h 2191719"/>
              <a:gd name="connsiteX19085" fmla="*/ 1631414 w 2046803"/>
              <a:gd name="connsiteY19085" fmla="*/ 1619580 h 2191719"/>
              <a:gd name="connsiteX19086" fmla="*/ 1630981 w 2046803"/>
              <a:gd name="connsiteY19086" fmla="*/ 1619688 h 2191719"/>
              <a:gd name="connsiteX19087" fmla="*/ 1630512 w 2046803"/>
              <a:gd name="connsiteY19087" fmla="*/ 1620084 h 2191719"/>
              <a:gd name="connsiteX19088" fmla="*/ 1630512 w 2046803"/>
              <a:gd name="connsiteY19088" fmla="*/ 1620697 h 2191719"/>
              <a:gd name="connsiteX19089" fmla="*/ 1630296 w 2046803"/>
              <a:gd name="connsiteY19089" fmla="*/ 1620913 h 2191719"/>
              <a:gd name="connsiteX19090" fmla="*/ 1629863 w 2046803"/>
              <a:gd name="connsiteY19090" fmla="*/ 1620913 h 2191719"/>
              <a:gd name="connsiteX19091" fmla="*/ 1629539 w 2046803"/>
              <a:gd name="connsiteY19091" fmla="*/ 1621238 h 2191719"/>
              <a:gd name="connsiteX19092" fmla="*/ 1629106 w 2046803"/>
              <a:gd name="connsiteY19092" fmla="*/ 1621238 h 2191719"/>
              <a:gd name="connsiteX19093" fmla="*/ 1628709 w 2046803"/>
              <a:gd name="connsiteY19093" fmla="*/ 1621562 h 2191719"/>
              <a:gd name="connsiteX19094" fmla="*/ 1627988 w 2046803"/>
              <a:gd name="connsiteY19094" fmla="*/ 1621562 h 2191719"/>
              <a:gd name="connsiteX19095" fmla="*/ 1627664 w 2046803"/>
              <a:gd name="connsiteY19095" fmla="*/ 1621886 h 2191719"/>
              <a:gd name="connsiteX19096" fmla="*/ 1627015 w 2046803"/>
              <a:gd name="connsiteY19096" fmla="*/ 1621454 h 2191719"/>
              <a:gd name="connsiteX19097" fmla="*/ 1627015 w 2046803"/>
              <a:gd name="connsiteY19097" fmla="*/ 1621130 h 2191719"/>
              <a:gd name="connsiteX19098" fmla="*/ 1626798 w 2046803"/>
              <a:gd name="connsiteY19098" fmla="*/ 1621021 h 2191719"/>
              <a:gd name="connsiteX19099" fmla="*/ 1626402 w 2046803"/>
              <a:gd name="connsiteY19099" fmla="*/ 1621021 h 2191719"/>
              <a:gd name="connsiteX19100" fmla="*/ 1625969 w 2046803"/>
              <a:gd name="connsiteY19100" fmla="*/ 1621346 h 2191719"/>
              <a:gd name="connsiteX19101" fmla="*/ 1625644 w 2046803"/>
              <a:gd name="connsiteY19101" fmla="*/ 1621346 h 2191719"/>
              <a:gd name="connsiteX19102" fmla="*/ 1625248 w 2046803"/>
              <a:gd name="connsiteY19102" fmla="*/ 1621670 h 2191719"/>
              <a:gd name="connsiteX19103" fmla="*/ 1624851 w 2046803"/>
              <a:gd name="connsiteY19103" fmla="*/ 1621670 h 2191719"/>
              <a:gd name="connsiteX19104" fmla="*/ 1624527 w 2046803"/>
              <a:gd name="connsiteY19104" fmla="*/ 1621346 h 2191719"/>
              <a:gd name="connsiteX19105" fmla="*/ 1622904 w 2046803"/>
              <a:gd name="connsiteY19105" fmla="*/ 1621454 h 2191719"/>
              <a:gd name="connsiteX19106" fmla="*/ 1622291 w 2046803"/>
              <a:gd name="connsiteY19106" fmla="*/ 1621021 h 2191719"/>
              <a:gd name="connsiteX19107" fmla="*/ 1622291 w 2046803"/>
              <a:gd name="connsiteY19107" fmla="*/ 1620625 h 2191719"/>
              <a:gd name="connsiteX19108" fmla="*/ 1621858 w 2046803"/>
              <a:gd name="connsiteY19108" fmla="*/ 1620409 h 2191719"/>
              <a:gd name="connsiteX19109" fmla="*/ 1621858 w 2046803"/>
              <a:gd name="connsiteY19109" fmla="*/ 1619796 h 2191719"/>
              <a:gd name="connsiteX19110" fmla="*/ 1621426 w 2046803"/>
              <a:gd name="connsiteY19110" fmla="*/ 1619472 h 2191719"/>
              <a:gd name="connsiteX19111" fmla="*/ 1621426 w 2046803"/>
              <a:gd name="connsiteY19111" fmla="*/ 1618823 h 2191719"/>
              <a:gd name="connsiteX19112" fmla="*/ 1620993 w 2046803"/>
              <a:gd name="connsiteY19112" fmla="*/ 1618499 h 2191719"/>
              <a:gd name="connsiteX19113" fmla="*/ 1620993 w 2046803"/>
              <a:gd name="connsiteY19113" fmla="*/ 1617886 h 2191719"/>
              <a:gd name="connsiteX19114" fmla="*/ 1620596 w 2046803"/>
              <a:gd name="connsiteY19114" fmla="*/ 1617598 h 2191719"/>
              <a:gd name="connsiteX19115" fmla="*/ 1620596 w 2046803"/>
              <a:gd name="connsiteY19115" fmla="*/ 1617057 h 2191719"/>
              <a:gd name="connsiteX19116" fmla="*/ 1620164 w 2046803"/>
              <a:gd name="connsiteY19116" fmla="*/ 1616733 h 2191719"/>
              <a:gd name="connsiteX19117" fmla="*/ 1620164 w 2046803"/>
              <a:gd name="connsiteY19117" fmla="*/ 1616408 h 2191719"/>
              <a:gd name="connsiteX19118" fmla="*/ 1619442 w 2046803"/>
              <a:gd name="connsiteY19118" fmla="*/ 1615796 h 2191719"/>
              <a:gd name="connsiteX19119" fmla="*/ 1619442 w 2046803"/>
              <a:gd name="connsiteY19119" fmla="*/ 1615471 h 2191719"/>
              <a:gd name="connsiteX19120" fmla="*/ 1618144 w 2046803"/>
              <a:gd name="connsiteY19120" fmla="*/ 1614534 h 2191719"/>
              <a:gd name="connsiteX19121" fmla="*/ 1618144 w 2046803"/>
              <a:gd name="connsiteY19121" fmla="*/ 1614210 h 2191719"/>
              <a:gd name="connsiteX19122" fmla="*/ 1617531 w 2046803"/>
              <a:gd name="connsiteY19122" fmla="*/ 1613813 h 2191719"/>
              <a:gd name="connsiteX19123" fmla="*/ 1617207 w 2046803"/>
              <a:gd name="connsiteY19123" fmla="*/ 1613813 h 2191719"/>
              <a:gd name="connsiteX19124" fmla="*/ 1616810 w 2046803"/>
              <a:gd name="connsiteY19124" fmla="*/ 1613489 h 2191719"/>
              <a:gd name="connsiteX19125" fmla="*/ 1613637 w 2046803"/>
              <a:gd name="connsiteY19125" fmla="*/ 1613597 h 2191719"/>
              <a:gd name="connsiteX19126" fmla="*/ 1613312 w 2046803"/>
              <a:gd name="connsiteY19126" fmla="*/ 1613994 h 2191719"/>
              <a:gd name="connsiteX19127" fmla="*/ 1612483 w 2046803"/>
              <a:gd name="connsiteY19127" fmla="*/ 1613994 h 2191719"/>
              <a:gd name="connsiteX19128" fmla="*/ 1612159 w 2046803"/>
              <a:gd name="connsiteY19128" fmla="*/ 1614318 h 2191719"/>
              <a:gd name="connsiteX19129" fmla="*/ 1611726 w 2046803"/>
              <a:gd name="connsiteY19129" fmla="*/ 1614318 h 2191719"/>
              <a:gd name="connsiteX19130" fmla="*/ 1610788 w 2046803"/>
              <a:gd name="connsiteY19130" fmla="*/ 1615183 h 2191719"/>
              <a:gd name="connsiteX19131" fmla="*/ 1610788 w 2046803"/>
              <a:gd name="connsiteY19131" fmla="*/ 1615471 h 2191719"/>
              <a:gd name="connsiteX19132" fmla="*/ 1610356 w 2046803"/>
              <a:gd name="connsiteY19132" fmla="*/ 1615796 h 2191719"/>
              <a:gd name="connsiteX19133" fmla="*/ 1610356 w 2046803"/>
              <a:gd name="connsiteY19133" fmla="*/ 1615976 h 2191719"/>
              <a:gd name="connsiteX19134" fmla="*/ 1609202 w 2046803"/>
              <a:gd name="connsiteY19134" fmla="*/ 1617057 h 2191719"/>
              <a:gd name="connsiteX19135" fmla="*/ 1609310 w 2046803"/>
              <a:gd name="connsiteY19135" fmla="*/ 1617670 h 2191719"/>
              <a:gd name="connsiteX19136" fmla="*/ 1608697 w 2046803"/>
              <a:gd name="connsiteY19136" fmla="*/ 1618066 h 2191719"/>
              <a:gd name="connsiteX19137" fmla="*/ 1607976 w 2046803"/>
              <a:gd name="connsiteY19137" fmla="*/ 1618174 h 2191719"/>
              <a:gd name="connsiteX19138" fmla="*/ 1607327 w 2046803"/>
              <a:gd name="connsiteY19138" fmla="*/ 1617670 h 2191719"/>
              <a:gd name="connsiteX19139" fmla="*/ 1607327 w 2046803"/>
              <a:gd name="connsiteY19139" fmla="*/ 1617381 h 2191719"/>
              <a:gd name="connsiteX19140" fmla="*/ 1607110 w 2046803"/>
              <a:gd name="connsiteY19140" fmla="*/ 1617273 h 2191719"/>
              <a:gd name="connsiteX19141" fmla="*/ 1606678 w 2046803"/>
              <a:gd name="connsiteY19141" fmla="*/ 1617273 h 2191719"/>
              <a:gd name="connsiteX19142" fmla="*/ 1605921 w 2046803"/>
              <a:gd name="connsiteY19142" fmla="*/ 1616624 h 2191719"/>
              <a:gd name="connsiteX19143" fmla="*/ 1605524 w 2046803"/>
              <a:gd name="connsiteY19143" fmla="*/ 1616733 h 2191719"/>
              <a:gd name="connsiteX19144" fmla="*/ 1605127 w 2046803"/>
              <a:gd name="connsiteY19144" fmla="*/ 1616408 h 2191719"/>
              <a:gd name="connsiteX19145" fmla="*/ 1604803 w 2046803"/>
              <a:gd name="connsiteY19145" fmla="*/ 1616408 h 2191719"/>
              <a:gd name="connsiteX19146" fmla="*/ 1604370 w 2046803"/>
              <a:gd name="connsiteY19146" fmla="*/ 1616084 h 2191719"/>
              <a:gd name="connsiteX19147" fmla="*/ 1603937 w 2046803"/>
              <a:gd name="connsiteY19147" fmla="*/ 1616084 h 2191719"/>
              <a:gd name="connsiteX19148" fmla="*/ 1603613 w 2046803"/>
              <a:gd name="connsiteY19148" fmla="*/ 1615796 h 2191719"/>
              <a:gd name="connsiteX19149" fmla="*/ 1603216 w 2046803"/>
              <a:gd name="connsiteY19149" fmla="*/ 1615796 h 2191719"/>
              <a:gd name="connsiteX19150" fmla="*/ 1602964 w 2046803"/>
              <a:gd name="connsiteY19150" fmla="*/ 1615687 h 2191719"/>
              <a:gd name="connsiteX19151" fmla="*/ 1602964 w 2046803"/>
              <a:gd name="connsiteY19151" fmla="*/ 1615363 h 2191719"/>
              <a:gd name="connsiteX19152" fmla="*/ 1602784 w 2046803"/>
              <a:gd name="connsiteY19152" fmla="*/ 1615147 h 2191719"/>
              <a:gd name="connsiteX19153" fmla="*/ 1602675 w 2046803"/>
              <a:gd name="connsiteY19153" fmla="*/ 1615147 h 2191719"/>
              <a:gd name="connsiteX19154" fmla="*/ 1601341 w 2046803"/>
              <a:gd name="connsiteY19154" fmla="*/ 1615039 h 2191719"/>
              <a:gd name="connsiteX19155" fmla="*/ 1599971 w 2046803"/>
              <a:gd name="connsiteY19155" fmla="*/ 1614642 h 2191719"/>
              <a:gd name="connsiteX19156" fmla="*/ 1598457 w 2046803"/>
              <a:gd name="connsiteY19156" fmla="*/ 1613381 h 2191719"/>
              <a:gd name="connsiteX19157" fmla="*/ 1597195 w 2046803"/>
              <a:gd name="connsiteY19157" fmla="*/ 1612624 h 2191719"/>
              <a:gd name="connsiteX19158" fmla="*/ 1594995 w 2046803"/>
              <a:gd name="connsiteY19158" fmla="*/ 1610642 h 2191719"/>
              <a:gd name="connsiteX19159" fmla="*/ 1594490 w 2046803"/>
              <a:gd name="connsiteY19159" fmla="*/ 1609993 h 2191719"/>
              <a:gd name="connsiteX19160" fmla="*/ 1594274 w 2046803"/>
              <a:gd name="connsiteY19160" fmla="*/ 1609993 h 2191719"/>
              <a:gd name="connsiteX19161" fmla="*/ 1594166 w 2046803"/>
              <a:gd name="connsiteY19161" fmla="*/ 1609885 h 2191719"/>
              <a:gd name="connsiteX19162" fmla="*/ 1593408 w 2046803"/>
              <a:gd name="connsiteY19162" fmla="*/ 1609164 h 2191719"/>
              <a:gd name="connsiteX19163" fmla="*/ 1592038 w 2046803"/>
              <a:gd name="connsiteY19163" fmla="*/ 1608443 h 2191719"/>
              <a:gd name="connsiteX19164" fmla="*/ 1591209 w 2046803"/>
              <a:gd name="connsiteY19164" fmla="*/ 1608011 h 2191719"/>
              <a:gd name="connsiteX19165" fmla="*/ 1591209 w 2046803"/>
              <a:gd name="connsiteY19165" fmla="*/ 1606461 h 2191719"/>
              <a:gd name="connsiteX19166" fmla="*/ 1592507 w 2046803"/>
              <a:gd name="connsiteY19166" fmla="*/ 1605704 h 2191719"/>
              <a:gd name="connsiteX19167" fmla="*/ 1593841 w 2046803"/>
              <a:gd name="connsiteY19167" fmla="*/ 1605380 h 2191719"/>
              <a:gd name="connsiteX19168" fmla="*/ 1594490 w 2046803"/>
              <a:gd name="connsiteY19168" fmla="*/ 1605596 h 2191719"/>
              <a:gd name="connsiteX19169" fmla="*/ 1595247 w 2046803"/>
              <a:gd name="connsiteY19169" fmla="*/ 1604767 h 2191719"/>
              <a:gd name="connsiteX19170" fmla="*/ 1595139 w 2046803"/>
              <a:gd name="connsiteY19170" fmla="*/ 1604443 h 2191719"/>
              <a:gd name="connsiteX19171" fmla="*/ 1594815 w 2046803"/>
              <a:gd name="connsiteY19171" fmla="*/ 1603506 h 2191719"/>
              <a:gd name="connsiteX19172" fmla="*/ 1594274 w 2046803"/>
              <a:gd name="connsiteY19172" fmla="*/ 1602785 h 2191719"/>
              <a:gd name="connsiteX19173" fmla="*/ 1594382 w 2046803"/>
              <a:gd name="connsiteY19173" fmla="*/ 1602244 h 2191719"/>
              <a:gd name="connsiteX19174" fmla="*/ 1594707 w 2046803"/>
              <a:gd name="connsiteY19174" fmla="*/ 1601920 h 2191719"/>
              <a:gd name="connsiteX19175" fmla="*/ 1597122 w 2046803"/>
              <a:gd name="connsiteY19175" fmla="*/ 1601920 h 2191719"/>
              <a:gd name="connsiteX19176" fmla="*/ 1598096 w 2046803"/>
              <a:gd name="connsiteY19176" fmla="*/ 1601271 h 2191719"/>
              <a:gd name="connsiteX19177" fmla="*/ 1598132 w 2046803"/>
              <a:gd name="connsiteY19177" fmla="*/ 1600767 h 2191719"/>
              <a:gd name="connsiteX19178" fmla="*/ 1597663 w 2046803"/>
              <a:gd name="connsiteY19178" fmla="*/ 1600262 h 2191719"/>
              <a:gd name="connsiteX19179" fmla="*/ 1597771 w 2046803"/>
              <a:gd name="connsiteY19179" fmla="*/ 1598893 h 2191719"/>
              <a:gd name="connsiteX19180" fmla="*/ 1597122 w 2046803"/>
              <a:gd name="connsiteY19180" fmla="*/ 1597847 h 2191719"/>
              <a:gd name="connsiteX19181" fmla="*/ 1596582 w 2046803"/>
              <a:gd name="connsiteY19181" fmla="*/ 1597199 h 2191719"/>
              <a:gd name="connsiteX19182" fmla="*/ 1598384 w 2046803"/>
              <a:gd name="connsiteY19182" fmla="*/ 1597199 h 2191719"/>
              <a:gd name="connsiteX19183" fmla="*/ 1598673 w 2046803"/>
              <a:gd name="connsiteY19183" fmla="*/ 1596983 h 2191719"/>
              <a:gd name="connsiteX19184" fmla="*/ 1598276 w 2046803"/>
              <a:gd name="connsiteY19184" fmla="*/ 1596586 h 2191719"/>
              <a:gd name="connsiteX19185" fmla="*/ 1598096 w 2046803"/>
              <a:gd name="connsiteY19185" fmla="*/ 1596550 h 2191719"/>
              <a:gd name="connsiteX19186" fmla="*/ 1598457 w 2046803"/>
              <a:gd name="connsiteY19186" fmla="*/ 1596874 h 2191719"/>
              <a:gd name="connsiteX19187" fmla="*/ 1598132 w 2046803"/>
              <a:gd name="connsiteY19187" fmla="*/ 1597091 h 2191719"/>
              <a:gd name="connsiteX19188" fmla="*/ 1596329 w 2046803"/>
              <a:gd name="connsiteY19188" fmla="*/ 1597091 h 2191719"/>
              <a:gd name="connsiteX19189" fmla="*/ 1596834 w 2046803"/>
              <a:gd name="connsiteY19189" fmla="*/ 1597739 h 2191719"/>
              <a:gd name="connsiteX19190" fmla="*/ 1597483 w 2046803"/>
              <a:gd name="connsiteY19190" fmla="*/ 1598821 h 2191719"/>
              <a:gd name="connsiteX19191" fmla="*/ 1597411 w 2046803"/>
              <a:gd name="connsiteY19191" fmla="*/ 1600154 h 2191719"/>
              <a:gd name="connsiteX19192" fmla="*/ 1597916 w 2046803"/>
              <a:gd name="connsiteY19192" fmla="*/ 1600695 h 2191719"/>
              <a:gd name="connsiteX19193" fmla="*/ 1597808 w 2046803"/>
              <a:gd name="connsiteY19193" fmla="*/ 1601199 h 2191719"/>
              <a:gd name="connsiteX19194" fmla="*/ 1596834 w 2046803"/>
              <a:gd name="connsiteY19194" fmla="*/ 1601812 h 2191719"/>
              <a:gd name="connsiteX19195" fmla="*/ 1594454 w 2046803"/>
              <a:gd name="connsiteY19195" fmla="*/ 1601812 h 2191719"/>
              <a:gd name="connsiteX19196" fmla="*/ 1594130 w 2046803"/>
              <a:gd name="connsiteY19196" fmla="*/ 1602136 h 2191719"/>
              <a:gd name="connsiteX19197" fmla="*/ 1594021 w 2046803"/>
              <a:gd name="connsiteY19197" fmla="*/ 1602677 h 2191719"/>
              <a:gd name="connsiteX19198" fmla="*/ 1594562 w 2046803"/>
              <a:gd name="connsiteY19198" fmla="*/ 1603398 h 2191719"/>
              <a:gd name="connsiteX19199" fmla="*/ 1594887 w 2046803"/>
              <a:gd name="connsiteY19199" fmla="*/ 1604335 h 2191719"/>
              <a:gd name="connsiteX19200" fmla="*/ 1594959 w 2046803"/>
              <a:gd name="connsiteY19200" fmla="*/ 1604659 h 2191719"/>
              <a:gd name="connsiteX19201" fmla="*/ 1594238 w 2046803"/>
              <a:gd name="connsiteY19201" fmla="*/ 1605488 h 2191719"/>
              <a:gd name="connsiteX19202" fmla="*/ 1593625 w 2046803"/>
              <a:gd name="connsiteY19202" fmla="*/ 1605308 h 2191719"/>
              <a:gd name="connsiteX19203" fmla="*/ 1592255 w 2046803"/>
              <a:gd name="connsiteY19203" fmla="*/ 1605596 h 2191719"/>
              <a:gd name="connsiteX19204" fmla="*/ 1590956 w 2046803"/>
              <a:gd name="connsiteY19204" fmla="*/ 1606353 h 2191719"/>
              <a:gd name="connsiteX19205" fmla="*/ 1590956 w 2046803"/>
              <a:gd name="connsiteY19205" fmla="*/ 1607795 h 2191719"/>
              <a:gd name="connsiteX19206" fmla="*/ 1589911 w 2046803"/>
              <a:gd name="connsiteY19206" fmla="*/ 1607795 h 2191719"/>
              <a:gd name="connsiteX19207" fmla="*/ 1588541 w 2046803"/>
              <a:gd name="connsiteY19207" fmla="*/ 1608227 h 2191719"/>
              <a:gd name="connsiteX19208" fmla="*/ 1587206 w 2046803"/>
              <a:gd name="connsiteY19208" fmla="*/ 1608551 h 2191719"/>
              <a:gd name="connsiteX19209" fmla="*/ 1585692 w 2046803"/>
              <a:gd name="connsiteY19209" fmla="*/ 1608660 h 2191719"/>
              <a:gd name="connsiteX19210" fmla="*/ 1585043 w 2046803"/>
              <a:gd name="connsiteY19210" fmla="*/ 1608551 h 2191719"/>
              <a:gd name="connsiteX19211" fmla="*/ 1584574 w 2046803"/>
              <a:gd name="connsiteY19211" fmla="*/ 1607903 h 2191719"/>
              <a:gd name="connsiteX19212" fmla="*/ 1584141 w 2046803"/>
              <a:gd name="connsiteY19212" fmla="*/ 1607110 h 2191719"/>
              <a:gd name="connsiteX19213" fmla="*/ 1584033 w 2046803"/>
              <a:gd name="connsiteY19213" fmla="*/ 1606569 h 2191719"/>
              <a:gd name="connsiteX19214" fmla="*/ 1584033 w 2046803"/>
              <a:gd name="connsiteY19214" fmla="*/ 1605812 h 2191719"/>
              <a:gd name="connsiteX19215" fmla="*/ 1583925 w 2046803"/>
              <a:gd name="connsiteY19215" fmla="*/ 1605704 h 2191719"/>
              <a:gd name="connsiteX19216" fmla="*/ 1583925 w 2046803"/>
              <a:gd name="connsiteY19216" fmla="*/ 1605380 h 2191719"/>
              <a:gd name="connsiteX19217" fmla="*/ 1584033 w 2046803"/>
              <a:gd name="connsiteY19217" fmla="*/ 1605380 h 2191719"/>
              <a:gd name="connsiteX19218" fmla="*/ 1584033 w 2046803"/>
              <a:gd name="connsiteY19218" fmla="*/ 1604803 h 2191719"/>
              <a:gd name="connsiteX19219" fmla="*/ 1583709 w 2046803"/>
              <a:gd name="connsiteY19219" fmla="*/ 1604587 h 2191719"/>
              <a:gd name="connsiteX19220" fmla="*/ 1583709 w 2046803"/>
              <a:gd name="connsiteY19220" fmla="*/ 1604479 h 2191719"/>
              <a:gd name="connsiteX19221" fmla="*/ 1583925 w 2046803"/>
              <a:gd name="connsiteY19221" fmla="*/ 1604479 h 2191719"/>
              <a:gd name="connsiteX19222" fmla="*/ 1583492 w 2046803"/>
              <a:gd name="connsiteY19222" fmla="*/ 1604155 h 2191719"/>
              <a:gd name="connsiteX19223" fmla="*/ 1583312 w 2046803"/>
              <a:gd name="connsiteY19223" fmla="*/ 1603722 h 2191719"/>
              <a:gd name="connsiteX19224" fmla="*/ 1583060 w 2046803"/>
              <a:gd name="connsiteY19224" fmla="*/ 1602893 h 2191719"/>
              <a:gd name="connsiteX19225" fmla="*/ 1582663 w 2046803"/>
              <a:gd name="connsiteY19225" fmla="*/ 1602172 h 2191719"/>
              <a:gd name="connsiteX19226" fmla="*/ 1581834 w 2046803"/>
              <a:gd name="connsiteY19226" fmla="*/ 1601199 h 2191719"/>
              <a:gd name="connsiteX19227" fmla="*/ 1581293 w 2046803"/>
              <a:gd name="connsiteY19227" fmla="*/ 1601127 h 2191719"/>
              <a:gd name="connsiteX19228" fmla="*/ 1580536 w 2046803"/>
              <a:gd name="connsiteY19228" fmla="*/ 1600695 h 2191719"/>
              <a:gd name="connsiteX19229" fmla="*/ 1580031 w 2046803"/>
              <a:gd name="connsiteY19229" fmla="*/ 1600370 h 2191719"/>
              <a:gd name="connsiteX19230" fmla="*/ 1579706 w 2046803"/>
              <a:gd name="connsiteY19230" fmla="*/ 1600262 h 2191719"/>
              <a:gd name="connsiteX19231" fmla="*/ 1579634 w 2046803"/>
              <a:gd name="connsiteY19231" fmla="*/ 1600046 h 2191719"/>
              <a:gd name="connsiteX19232" fmla="*/ 1579310 w 2046803"/>
              <a:gd name="connsiteY19232" fmla="*/ 1599974 h 2191719"/>
              <a:gd name="connsiteX19233" fmla="*/ 1578985 w 2046803"/>
              <a:gd name="connsiteY19233" fmla="*/ 1600046 h 2191719"/>
              <a:gd name="connsiteX19234" fmla="*/ 1578552 w 2046803"/>
              <a:gd name="connsiteY19234" fmla="*/ 1599974 h 2191719"/>
              <a:gd name="connsiteX19235" fmla="*/ 1578336 w 2046803"/>
              <a:gd name="connsiteY19235" fmla="*/ 1599974 h 2191719"/>
              <a:gd name="connsiteX19236" fmla="*/ 1578156 w 2046803"/>
              <a:gd name="connsiteY19236" fmla="*/ 1599758 h 2191719"/>
              <a:gd name="connsiteX19237" fmla="*/ 1577507 w 2046803"/>
              <a:gd name="connsiteY19237" fmla="*/ 1599866 h 2191719"/>
              <a:gd name="connsiteX19238" fmla="*/ 1575812 w 2046803"/>
              <a:gd name="connsiteY19238" fmla="*/ 1599433 h 2191719"/>
              <a:gd name="connsiteX19239" fmla="*/ 1574658 w 2046803"/>
              <a:gd name="connsiteY19239" fmla="*/ 1598821 h 2191719"/>
              <a:gd name="connsiteX19240" fmla="*/ 1574586 w 2046803"/>
              <a:gd name="connsiteY19240" fmla="*/ 1598748 h 2191719"/>
              <a:gd name="connsiteX19241" fmla="*/ 1574586 w 2046803"/>
              <a:gd name="connsiteY19241" fmla="*/ 1598785 h 2191719"/>
              <a:gd name="connsiteX19242" fmla="*/ 1573829 w 2046803"/>
              <a:gd name="connsiteY19242" fmla="*/ 1597992 h 2191719"/>
              <a:gd name="connsiteX19243" fmla="*/ 1572675 w 2046803"/>
              <a:gd name="connsiteY19243" fmla="*/ 1597595 h 2191719"/>
              <a:gd name="connsiteX19244" fmla="*/ 1571052 w 2046803"/>
              <a:gd name="connsiteY19244" fmla="*/ 1597379 h 2191719"/>
              <a:gd name="connsiteX19245" fmla="*/ 1570043 w 2046803"/>
              <a:gd name="connsiteY19245" fmla="*/ 1597487 h 2191719"/>
              <a:gd name="connsiteX19246" fmla="*/ 1569177 w 2046803"/>
              <a:gd name="connsiteY19246" fmla="*/ 1597775 h 2191719"/>
              <a:gd name="connsiteX19247" fmla="*/ 1568564 w 2046803"/>
              <a:gd name="connsiteY19247" fmla="*/ 1598208 h 2191719"/>
              <a:gd name="connsiteX19248" fmla="*/ 1567915 w 2046803"/>
              <a:gd name="connsiteY19248" fmla="*/ 1598748 h 2191719"/>
              <a:gd name="connsiteX19249" fmla="*/ 1567915 w 2046803"/>
              <a:gd name="connsiteY19249" fmla="*/ 1598965 h 2191719"/>
              <a:gd name="connsiteX19250" fmla="*/ 1566617 w 2046803"/>
              <a:gd name="connsiteY19250" fmla="*/ 1599469 h 2191719"/>
              <a:gd name="connsiteX19251" fmla="*/ 1566004 w 2046803"/>
              <a:gd name="connsiteY19251" fmla="*/ 1599577 h 2191719"/>
              <a:gd name="connsiteX19252" fmla="*/ 1565680 w 2046803"/>
              <a:gd name="connsiteY19252" fmla="*/ 1599469 h 2191719"/>
              <a:gd name="connsiteX19253" fmla="*/ 1564562 w 2046803"/>
              <a:gd name="connsiteY19253" fmla="*/ 1599253 h 2191719"/>
              <a:gd name="connsiteX19254" fmla="*/ 1564418 w 2046803"/>
              <a:gd name="connsiteY19254" fmla="*/ 1599253 h 2191719"/>
              <a:gd name="connsiteX19255" fmla="*/ 1564093 w 2046803"/>
              <a:gd name="connsiteY19255" fmla="*/ 1599073 h 2191719"/>
              <a:gd name="connsiteX19256" fmla="*/ 1563985 w 2046803"/>
              <a:gd name="connsiteY19256" fmla="*/ 1599001 h 2191719"/>
              <a:gd name="connsiteX19257" fmla="*/ 1564310 w 2046803"/>
              <a:gd name="connsiteY19257" fmla="*/ 1599181 h 2191719"/>
              <a:gd name="connsiteX19258" fmla="*/ 1563480 w 2046803"/>
              <a:gd name="connsiteY19258" fmla="*/ 1599145 h 2191719"/>
              <a:gd name="connsiteX19259" fmla="*/ 1562831 w 2046803"/>
              <a:gd name="connsiteY19259" fmla="*/ 1599181 h 2191719"/>
              <a:gd name="connsiteX19260" fmla="*/ 1561353 w 2046803"/>
              <a:gd name="connsiteY19260" fmla="*/ 1599938 h 2191719"/>
              <a:gd name="connsiteX19261" fmla="*/ 1561317 w 2046803"/>
              <a:gd name="connsiteY19261" fmla="*/ 1599974 h 2191719"/>
              <a:gd name="connsiteX19262" fmla="*/ 1562507 w 2046803"/>
              <a:gd name="connsiteY19262" fmla="*/ 1601560 h 2191719"/>
              <a:gd name="connsiteX19263" fmla="*/ 1562615 w 2046803"/>
              <a:gd name="connsiteY19263" fmla="*/ 1601415 h 2191719"/>
              <a:gd name="connsiteX19264" fmla="*/ 1563084 w 2046803"/>
              <a:gd name="connsiteY19264" fmla="*/ 1601415 h 2191719"/>
              <a:gd name="connsiteX19265" fmla="*/ 1563480 w 2046803"/>
              <a:gd name="connsiteY19265" fmla="*/ 1601307 h 2191719"/>
              <a:gd name="connsiteX19266" fmla="*/ 1564310 w 2046803"/>
              <a:gd name="connsiteY19266" fmla="*/ 1601199 h 2191719"/>
              <a:gd name="connsiteX19267" fmla="*/ 1565031 w 2046803"/>
              <a:gd name="connsiteY19267" fmla="*/ 1601199 h 2191719"/>
              <a:gd name="connsiteX19268" fmla="*/ 1565896 w 2046803"/>
              <a:gd name="connsiteY19268" fmla="*/ 1601127 h 2191719"/>
              <a:gd name="connsiteX19269" fmla="*/ 1567014 w 2046803"/>
              <a:gd name="connsiteY19269" fmla="*/ 1600947 h 2191719"/>
              <a:gd name="connsiteX19270" fmla="*/ 1568312 w 2046803"/>
              <a:gd name="connsiteY19270" fmla="*/ 1600623 h 2191719"/>
              <a:gd name="connsiteX19271" fmla="*/ 1569538 w 2046803"/>
              <a:gd name="connsiteY19271" fmla="*/ 1600082 h 2191719"/>
              <a:gd name="connsiteX19272" fmla="*/ 1570187 w 2046803"/>
              <a:gd name="connsiteY19272" fmla="*/ 1599650 h 2191719"/>
              <a:gd name="connsiteX19273" fmla="*/ 1570151 w 2046803"/>
              <a:gd name="connsiteY19273" fmla="*/ 1599650 h 2191719"/>
              <a:gd name="connsiteX19274" fmla="*/ 1570151 w 2046803"/>
              <a:gd name="connsiteY19274" fmla="*/ 1599577 h 2191719"/>
              <a:gd name="connsiteX19275" fmla="*/ 1571233 w 2046803"/>
              <a:gd name="connsiteY19275" fmla="*/ 1599577 h 2191719"/>
              <a:gd name="connsiteX19276" fmla="*/ 1571990 w 2046803"/>
              <a:gd name="connsiteY19276" fmla="*/ 1600118 h 2191719"/>
              <a:gd name="connsiteX19277" fmla="*/ 1573144 w 2046803"/>
              <a:gd name="connsiteY19277" fmla="*/ 1600767 h 2191719"/>
              <a:gd name="connsiteX19278" fmla="*/ 1575271 w 2046803"/>
              <a:gd name="connsiteY19278" fmla="*/ 1601776 h 2191719"/>
              <a:gd name="connsiteX19279" fmla="*/ 1575884 w 2046803"/>
              <a:gd name="connsiteY19279" fmla="*/ 1601884 h 2191719"/>
              <a:gd name="connsiteX19280" fmla="*/ 1577651 w 2046803"/>
              <a:gd name="connsiteY19280" fmla="*/ 1602100 h 2191719"/>
              <a:gd name="connsiteX19281" fmla="*/ 1579129 w 2046803"/>
              <a:gd name="connsiteY19281" fmla="*/ 1602316 h 2191719"/>
              <a:gd name="connsiteX19282" fmla="*/ 1579778 w 2046803"/>
              <a:gd name="connsiteY19282" fmla="*/ 1602857 h 2191719"/>
              <a:gd name="connsiteX19283" fmla="*/ 1580608 w 2046803"/>
              <a:gd name="connsiteY19283" fmla="*/ 1604082 h 2191719"/>
              <a:gd name="connsiteX19284" fmla="*/ 1581149 w 2046803"/>
              <a:gd name="connsiteY19284" fmla="*/ 1604947 h 2191719"/>
              <a:gd name="connsiteX19285" fmla="*/ 1581221 w 2046803"/>
              <a:gd name="connsiteY19285" fmla="*/ 1605993 h 2191719"/>
              <a:gd name="connsiteX19286" fmla="*/ 1581365 w 2046803"/>
              <a:gd name="connsiteY19286" fmla="*/ 1608407 h 2191719"/>
              <a:gd name="connsiteX19287" fmla="*/ 1581653 w 2046803"/>
              <a:gd name="connsiteY19287" fmla="*/ 1608804 h 2191719"/>
              <a:gd name="connsiteX19288" fmla="*/ 1582194 w 2046803"/>
              <a:gd name="connsiteY19288" fmla="*/ 1609452 h 2191719"/>
              <a:gd name="connsiteX19289" fmla="*/ 1582952 w 2046803"/>
              <a:gd name="connsiteY19289" fmla="*/ 1610498 h 2191719"/>
              <a:gd name="connsiteX19290" fmla="*/ 1584610 w 2046803"/>
              <a:gd name="connsiteY19290" fmla="*/ 1611435 h 2191719"/>
              <a:gd name="connsiteX19291" fmla="*/ 1584610 w 2046803"/>
              <a:gd name="connsiteY19291" fmla="*/ 1611939 h 2191719"/>
              <a:gd name="connsiteX19292" fmla="*/ 1584430 w 2046803"/>
              <a:gd name="connsiteY19292" fmla="*/ 1611939 h 2191719"/>
              <a:gd name="connsiteX19293" fmla="*/ 1584322 w 2046803"/>
              <a:gd name="connsiteY19293" fmla="*/ 1611903 h 2191719"/>
              <a:gd name="connsiteX19294" fmla="*/ 1584538 w 2046803"/>
              <a:gd name="connsiteY19294" fmla="*/ 1612011 h 2191719"/>
              <a:gd name="connsiteX19295" fmla="*/ 1584754 w 2046803"/>
              <a:gd name="connsiteY19295" fmla="*/ 1612011 h 2191719"/>
              <a:gd name="connsiteX19296" fmla="*/ 1584754 w 2046803"/>
              <a:gd name="connsiteY19296" fmla="*/ 1611543 h 2191719"/>
              <a:gd name="connsiteX19297" fmla="*/ 1586016 w 2046803"/>
              <a:gd name="connsiteY19297" fmla="*/ 1611723 h 2191719"/>
              <a:gd name="connsiteX19298" fmla="*/ 1587170 w 2046803"/>
              <a:gd name="connsiteY19298" fmla="*/ 1611723 h 2191719"/>
              <a:gd name="connsiteX19299" fmla="*/ 1588468 w 2046803"/>
              <a:gd name="connsiteY19299" fmla="*/ 1611327 h 2191719"/>
              <a:gd name="connsiteX19300" fmla="*/ 1589767 w 2046803"/>
              <a:gd name="connsiteY19300" fmla="*/ 1610894 h 2191719"/>
              <a:gd name="connsiteX19301" fmla="*/ 1590524 w 2046803"/>
              <a:gd name="connsiteY19301" fmla="*/ 1610570 h 2191719"/>
              <a:gd name="connsiteX19302" fmla="*/ 1590848 w 2046803"/>
              <a:gd name="connsiteY19302" fmla="*/ 1610353 h 2191719"/>
              <a:gd name="connsiteX19303" fmla="*/ 1591966 w 2046803"/>
              <a:gd name="connsiteY19303" fmla="*/ 1611002 h 2191719"/>
              <a:gd name="connsiteX19304" fmla="*/ 1592940 w 2046803"/>
              <a:gd name="connsiteY19304" fmla="*/ 1611687 h 2191719"/>
              <a:gd name="connsiteX19305" fmla="*/ 1593120 w 2046803"/>
              <a:gd name="connsiteY19305" fmla="*/ 1611903 h 2191719"/>
              <a:gd name="connsiteX19306" fmla="*/ 1593012 w 2046803"/>
              <a:gd name="connsiteY19306" fmla="*/ 1611903 h 2191719"/>
              <a:gd name="connsiteX19307" fmla="*/ 1593769 w 2046803"/>
              <a:gd name="connsiteY19307" fmla="*/ 1612192 h 2191719"/>
              <a:gd name="connsiteX19308" fmla="*/ 1600728 w 2046803"/>
              <a:gd name="connsiteY19308" fmla="*/ 1617453 h 2191719"/>
              <a:gd name="connsiteX19309" fmla="*/ 1602964 w 2046803"/>
              <a:gd name="connsiteY19309" fmla="*/ 1617994 h 2191719"/>
              <a:gd name="connsiteX19310" fmla="*/ 1603541 w 2046803"/>
              <a:gd name="connsiteY19310" fmla="*/ 1618354 h 2191719"/>
              <a:gd name="connsiteX19311" fmla="*/ 1605524 w 2046803"/>
              <a:gd name="connsiteY19311" fmla="*/ 1619652 h 2191719"/>
              <a:gd name="connsiteX19312" fmla="*/ 1605524 w 2046803"/>
              <a:gd name="connsiteY19312" fmla="*/ 1619976 h 2191719"/>
              <a:gd name="connsiteX19313" fmla="*/ 1605740 w 2046803"/>
              <a:gd name="connsiteY19313" fmla="*/ 1620084 h 2191719"/>
              <a:gd name="connsiteX19314" fmla="*/ 1606137 w 2046803"/>
              <a:gd name="connsiteY19314" fmla="*/ 1620084 h 2191719"/>
              <a:gd name="connsiteX19315" fmla="*/ 1606534 w 2046803"/>
              <a:gd name="connsiteY19315" fmla="*/ 1620373 h 2191719"/>
              <a:gd name="connsiteX19316" fmla="*/ 1606858 w 2046803"/>
              <a:gd name="connsiteY19316" fmla="*/ 1620373 h 2191719"/>
              <a:gd name="connsiteX19317" fmla="*/ 1607291 w 2046803"/>
              <a:gd name="connsiteY19317" fmla="*/ 1620697 h 2191719"/>
              <a:gd name="connsiteX19318" fmla="*/ 1608877 w 2046803"/>
              <a:gd name="connsiteY19318" fmla="*/ 1620589 h 2191719"/>
              <a:gd name="connsiteX19319" fmla="*/ 1609274 w 2046803"/>
              <a:gd name="connsiteY19319" fmla="*/ 1620265 h 2191719"/>
              <a:gd name="connsiteX19320" fmla="*/ 1610031 w 2046803"/>
              <a:gd name="connsiteY19320" fmla="*/ 1620265 h 2191719"/>
              <a:gd name="connsiteX19321" fmla="*/ 1610428 w 2046803"/>
              <a:gd name="connsiteY19321" fmla="*/ 1619976 h 2191719"/>
              <a:gd name="connsiteX19322" fmla="*/ 1611185 w 2046803"/>
              <a:gd name="connsiteY19322" fmla="*/ 1619976 h 2191719"/>
              <a:gd name="connsiteX19323" fmla="*/ 1611906 w 2046803"/>
              <a:gd name="connsiteY19323" fmla="*/ 1619219 h 2191719"/>
              <a:gd name="connsiteX19324" fmla="*/ 1612303 w 2046803"/>
              <a:gd name="connsiteY19324" fmla="*/ 1619219 h 2191719"/>
              <a:gd name="connsiteX19325" fmla="*/ 1612555 w 2046803"/>
              <a:gd name="connsiteY19325" fmla="*/ 1619111 h 2191719"/>
              <a:gd name="connsiteX19326" fmla="*/ 1612555 w 2046803"/>
              <a:gd name="connsiteY19326" fmla="*/ 1618499 h 2191719"/>
              <a:gd name="connsiteX19327" fmla="*/ 1614034 w 2046803"/>
              <a:gd name="connsiteY19327" fmla="*/ 1617129 h 2191719"/>
              <a:gd name="connsiteX19328" fmla="*/ 1614034 w 2046803"/>
              <a:gd name="connsiteY19328" fmla="*/ 1616805 h 2191719"/>
              <a:gd name="connsiteX19329" fmla="*/ 1614430 w 2046803"/>
              <a:gd name="connsiteY19329" fmla="*/ 1616480 h 2191719"/>
              <a:gd name="connsiteX19330" fmla="*/ 1614358 w 2046803"/>
              <a:gd name="connsiteY19330" fmla="*/ 1616156 h 2191719"/>
              <a:gd name="connsiteX19331" fmla="*/ 1614755 w 2046803"/>
              <a:gd name="connsiteY19331" fmla="*/ 1615868 h 2191719"/>
              <a:gd name="connsiteX19332" fmla="*/ 1614755 w 2046803"/>
              <a:gd name="connsiteY19332" fmla="*/ 1615579 h 2191719"/>
              <a:gd name="connsiteX19333" fmla="*/ 1614971 w 2046803"/>
              <a:gd name="connsiteY19333" fmla="*/ 1615435 h 2191719"/>
              <a:gd name="connsiteX19334" fmla="*/ 1615728 w 2046803"/>
              <a:gd name="connsiteY19334" fmla="*/ 1615435 h 2191719"/>
              <a:gd name="connsiteX19335" fmla="*/ 1616341 w 2046803"/>
              <a:gd name="connsiteY19335" fmla="*/ 1615868 h 2191719"/>
              <a:gd name="connsiteX19336" fmla="*/ 1616341 w 2046803"/>
              <a:gd name="connsiteY19336" fmla="*/ 1616156 h 2191719"/>
              <a:gd name="connsiteX19337" fmla="*/ 1616233 w 2046803"/>
              <a:gd name="connsiteY19337" fmla="*/ 1616805 h 2191719"/>
              <a:gd name="connsiteX19338" fmla="*/ 1615909 w 2046803"/>
              <a:gd name="connsiteY19338" fmla="*/ 1617994 h 2191719"/>
              <a:gd name="connsiteX19339" fmla="*/ 1615584 w 2046803"/>
              <a:gd name="connsiteY19339" fmla="*/ 1619111 h 2191719"/>
              <a:gd name="connsiteX19340" fmla="*/ 1615404 w 2046803"/>
              <a:gd name="connsiteY19340" fmla="*/ 1620697 h 2191719"/>
              <a:gd name="connsiteX19341" fmla="*/ 1615404 w 2046803"/>
              <a:gd name="connsiteY19341" fmla="*/ 1621093 h 2191719"/>
              <a:gd name="connsiteX19342" fmla="*/ 1615837 w 2046803"/>
              <a:gd name="connsiteY19342" fmla="*/ 1621526 h 2191719"/>
              <a:gd name="connsiteX19343" fmla="*/ 1615476 w 2046803"/>
              <a:gd name="connsiteY19343" fmla="*/ 1621130 h 2191719"/>
              <a:gd name="connsiteX19344" fmla="*/ 1615476 w 2046803"/>
              <a:gd name="connsiteY19344" fmla="*/ 1620697 h 2191719"/>
              <a:gd name="connsiteX19345" fmla="*/ 1615692 w 2046803"/>
              <a:gd name="connsiteY19345" fmla="*/ 1619147 h 2191719"/>
              <a:gd name="connsiteX19346" fmla="*/ 1615981 w 2046803"/>
              <a:gd name="connsiteY19346" fmla="*/ 1617994 h 2191719"/>
              <a:gd name="connsiteX19347" fmla="*/ 1616305 w 2046803"/>
              <a:gd name="connsiteY19347" fmla="*/ 1616841 h 2191719"/>
              <a:gd name="connsiteX19348" fmla="*/ 1616413 w 2046803"/>
              <a:gd name="connsiteY19348" fmla="*/ 1616192 h 2191719"/>
              <a:gd name="connsiteX19349" fmla="*/ 1616810 w 2046803"/>
              <a:gd name="connsiteY19349" fmla="*/ 1616516 h 2191719"/>
              <a:gd name="connsiteX19350" fmla="*/ 1616810 w 2046803"/>
              <a:gd name="connsiteY19350" fmla="*/ 1616841 h 2191719"/>
              <a:gd name="connsiteX19351" fmla="*/ 1617243 w 2046803"/>
              <a:gd name="connsiteY19351" fmla="*/ 1617165 h 2191719"/>
              <a:gd name="connsiteX19352" fmla="*/ 1617243 w 2046803"/>
              <a:gd name="connsiteY19352" fmla="*/ 1617706 h 2191719"/>
              <a:gd name="connsiteX19353" fmla="*/ 1617676 w 2046803"/>
              <a:gd name="connsiteY19353" fmla="*/ 1618030 h 2191719"/>
              <a:gd name="connsiteX19354" fmla="*/ 1617676 w 2046803"/>
              <a:gd name="connsiteY19354" fmla="*/ 1618318 h 2191719"/>
              <a:gd name="connsiteX19355" fmla="*/ 1618072 w 2046803"/>
              <a:gd name="connsiteY19355" fmla="*/ 1618643 h 2191719"/>
              <a:gd name="connsiteX19356" fmla="*/ 1618072 w 2046803"/>
              <a:gd name="connsiteY19356" fmla="*/ 1619255 h 2191719"/>
              <a:gd name="connsiteX19357" fmla="*/ 1618469 w 2046803"/>
              <a:gd name="connsiteY19357" fmla="*/ 1619580 h 2191719"/>
              <a:gd name="connsiteX19358" fmla="*/ 1618469 w 2046803"/>
              <a:gd name="connsiteY19358" fmla="*/ 1619904 h 2191719"/>
              <a:gd name="connsiteX19359" fmla="*/ 1619226 w 2046803"/>
              <a:gd name="connsiteY19359" fmla="*/ 1620409 h 2191719"/>
              <a:gd name="connsiteX19360" fmla="*/ 1619226 w 2046803"/>
              <a:gd name="connsiteY19360" fmla="*/ 1620841 h 2191719"/>
              <a:gd name="connsiteX19361" fmla="*/ 1621173 w 2046803"/>
              <a:gd name="connsiteY19361" fmla="*/ 1622103 h 2191719"/>
              <a:gd name="connsiteX19362" fmla="*/ 1621858 w 2046803"/>
              <a:gd name="connsiteY19362" fmla="*/ 1622103 h 2191719"/>
              <a:gd name="connsiteX19363" fmla="*/ 1622291 w 2046803"/>
              <a:gd name="connsiteY19363" fmla="*/ 1622391 h 2191719"/>
              <a:gd name="connsiteX19364" fmla="*/ 1623048 w 2046803"/>
              <a:gd name="connsiteY19364" fmla="*/ 1622391 h 2191719"/>
              <a:gd name="connsiteX19365" fmla="*/ 1623481 w 2046803"/>
              <a:gd name="connsiteY19365" fmla="*/ 1622715 h 2191719"/>
              <a:gd name="connsiteX19366" fmla="*/ 1624202 w 2046803"/>
              <a:gd name="connsiteY19366" fmla="*/ 1622607 h 2191719"/>
              <a:gd name="connsiteX19367" fmla="*/ 1624599 w 2046803"/>
              <a:gd name="connsiteY19367" fmla="*/ 1622932 h 2191719"/>
              <a:gd name="connsiteX19368" fmla="*/ 1626618 w 2046803"/>
              <a:gd name="connsiteY19368" fmla="*/ 1622932 h 2191719"/>
              <a:gd name="connsiteX19369" fmla="*/ 1626942 w 2046803"/>
              <a:gd name="connsiteY19369" fmla="*/ 1623148 h 2191719"/>
              <a:gd name="connsiteX19370" fmla="*/ 1629358 w 2046803"/>
              <a:gd name="connsiteY19370" fmla="*/ 1623148 h 2191719"/>
              <a:gd name="connsiteX19371" fmla="*/ 1629683 w 2046803"/>
              <a:gd name="connsiteY19371" fmla="*/ 1623472 h 2191719"/>
              <a:gd name="connsiteX19372" fmla="*/ 1630945 w 2046803"/>
              <a:gd name="connsiteY19372" fmla="*/ 1623364 h 2191719"/>
              <a:gd name="connsiteX19373" fmla="*/ 1631269 w 2046803"/>
              <a:gd name="connsiteY19373" fmla="*/ 1623688 h 2191719"/>
              <a:gd name="connsiteX19374" fmla="*/ 1640320 w 2046803"/>
              <a:gd name="connsiteY19374" fmla="*/ 1623364 h 2191719"/>
              <a:gd name="connsiteX19375" fmla="*/ 1641041 w 2046803"/>
              <a:gd name="connsiteY19375" fmla="*/ 1622715 h 2191719"/>
              <a:gd name="connsiteX19376" fmla="*/ 1641474 w 2046803"/>
              <a:gd name="connsiteY19376" fmla="*/ 1622715 h 2191719"/>
              <a:gd name="connsiteX19377" fmla="*/ 1641798 w 2046803"/>
              <a:gd name="connsiteY19377" fmla="*/ 1622391 h 2191719"/>
              <a:gd name="connsiteX19378" fmla="*/ 1642231 w 2046803"/>
              <a:gd name="connsiteY19378" fmla="*/ 1622391 h 2191719"/>
              <a:gd name="connsiteX19379" fmla="*/ 1642628 w 2046803"/>
              <a:gd name="connsiteY19379" fmla="*/ 1622103 h 2191719"/>
              <a:gd name="connsiteX19380" fmla="*/ 1644503 w 2046803"/>
              <a:gd name="connsiteY19380" fmla="*/ 1622031 h 2191719"/>
              <a:gd name="connsiteX19381" fmla="*/ 1644935 w 2046803"/>
              <a:gd name="connsiteY19381" fmla="*/ 1621670 h 2191719"/>
              <a:gd name="connsiteX19382" fmla="*/ 1645260 w 2046803"/>
              <a:gd name="connsiteY19382" fmla="*/ 1621670 h 2191719"/>
              <a:gd name="connsiteX19383" fmla="*/ 1646955 w 2046803"/>
              <a:gd name="connsiteY19383" fmla="*/ 1620192 h 2191719"/>
              <a:gd name="connsiteX19384" fmla="*/ 1646955 w 2046803"/>
              <a:gd name="connsiteY19384" fmla="*/ 1619904 h 2191719"/>
              <a:gd name="connsiteX19385" fmla="*/ 1647135 w 2046803"/>
              <a:gd name="connsiteY19385" fmla="*/ 1619688 h 2191719"/>
              <a:gd name="connsiteX19386" fmla="*/ 1648036 w 2046803"/>
              <a:gd name="connsiteY19386" fmla="*/ 1619688 h 2191719"/>
              <a:gd name="connsiteX19387" fmla="*/ 1648325 w 2046803"/>
              <a:gd name="connsiteY19387" fmla="*/ 1620012 h 2191719"/>
              <a:gd name="connsiteX19388" fmla="*/ 1649190 w 2046803"/>
              <a:gd name="connsiteY19388" fmla="*/ 1619364 h 2191719"/>
              <a:gd name="connsiteX19389" fmla="*/ 1649911 w 2046803"/>
              <a:gd name="connsiteY19389" fmla="*/ 1619364 h 2191719"/>
              <a:gd name="connsiteX19390" fmla="*/ 1649984 w 2046803"/>
              <a:gd name="connsiteY19390" fmla="*/ 1619255 h 2191719"/>
              <a:gd name="connsiteX19391" fmla="*/ 1650092 w 2046803"/>
              <a:gd name="connsiteY19391" fmla="*/ 1619147 h 2191719"/>
              <a:gd name="connsiteX19392" fmla="*/ 1650092 w 2046803"/>
              <a:gd name="connsiteY19392" fmla="*/ 1618823 h 2191719"/>
              <a:gd name="connsiteX19393" fmla="*/ 1649659 w 2046803"/>
              <a:gd name="connsiteY19393" fmla="*/ 1618499 h 2191719"/>
              <a:gd name="connsiteX19394" fmla="*/ 1649587 w 2046803"/>
              <a:gd name="connsiteY19394" fmla="*/ 1617273 h 2191719"/>
              <a:gd name="connsiteX19395" fmla="*/ 1649262 w 2046803"/>
              <a:gd name="connsiteY19395" fmla="*/ 1616949 h 2191719"/>
              <a:gd name="connsiteX19396" fmla="*/ 1649190 w 2046803"/>
              <a:gd name="connsiteY19396" fmla="*/ 1615471 h 2191719"/>
              <a:gd name="connsiteX19397" fmla="*/ 1649335 w 2046803"/>
              <a:gd name="connsiteY19397" fmla="*/ 1615255 h 2191719"/>
              <a:gd name="connsiteX19398" fmla="*/ 1651246 w 2046803"/>
              <a:gd name="connsiteY19398" fmla="*/ 1615183 h 2191719"/>
              <a:gd name="connsiteX19399" fmla="*/ 1651498 w 2046803"/>
              <a:gd name="connsiteY19399" fmla="*/ 1615075 h 2191719"/>
              <a:gd name="connsiteX19400" fmla="*/ 1651246 w 2046803"/>
              <a:gd name="connsiteY19400" fmla="*/ 1614859 h 2191719"/>
              <a:gd name="connsiteX19401" fmla="*/ 1650524 w 2046803"/>
              <a:gd name="connsiteY19401" fmla="*/ 1614967 h 2191719"/>
              <a:gd name="connsiteX19402" fmla="*/ 1649911 w 2046803"/>
              <a:gd name="connsiteY19402" fmla="*/ 1614534 h 2191719"/>
              <a:gd name="connsiteX19403" fmla="*/ 1649911 w 2046803"/>
              <a:gd name="connsiteY19403" fmla="*/ 1613273 h 2191719"/>
              <a:gd name="connsiteX19404" fmla="*/ 1650308 w 2046803"/>
              <a:gd name="connsiteY19404" fmla="*/ 1612948 h 2191719"/>
              <a:gd name="connsiteX19405" fmla="*/ 1650236 w 2046803"/>
              <a:gd name="connsiteY19405" fmla="*/ 1611399 h 2191719"/>
              <a:gd name="connsiteX19406" fmla="*/ 1650921 w 2046803"/>
              <a:gd name="connsiteY19406" fmla="*/ 1610750 h 2191719"/>
              <a:gd name="connsiteX19407" fmla="*/ 1650921 w 2046803"/>
              <a:gd name="connsiteY19407" fmla="*/ 1610426 h 2191719"/>
              <a:gd name="connsiteX19408" fmla="*/ 1651642 w 2046803"/>
              <a:gd name="connsiteY19408" fmla="*/ 1609777 h 2191719"/>
              <a:gd name="connsiteX19409" fmla="*/ 1651642 w 2046803"/>
              <a:gd name="connsiteY19409" fmla="*/ 1608876 h 2191719"/>
              <a:gd name="connsiteX19410" fmla="*/ 1653049 w 2046803"/>
              <a:gd name="connsiteY19410" fmla="*/ 1607686 h 2191719"/>
              <a:gd name="connsiteX19411" fmla="*/ 1653373 w 2046803"/>
              <a:gd name="connsiteY19411" fmla="*/ 1607686 h 2191719"/>
              <a:gd name="connsiteX19412" fmla="*/ 1653806 w 2046803"/>
              <a:gd name="connsiteY19412" fmla="*/ 1607290 h 2191719"/>
              <a:gd name="connsiteX19413" fmla="*/ 1654491 w 2046803"/>
              <a:gd name="connsiteY19413" fmla="*/ 1607290 h 2191719"/>
              <a:gd name="connsiteX19414" fmla="*/ 1654924 w 2046803"/>
              <a:gd name="connsiteY19414" fmla="*/ 1606966 h 2191719"/>
              <a:gd name="connsiteX19415" fmla="*/ 1658854 w 2046803"/>
              <a:gd name="connsiteY19415" fmla="*/ 1606858 h 2191719"/>
              <a:gd name="connsiteX19416" fmla="*/ 1659251 w 2046803"/>
              <a:gd name="connsiteY19416" fmla="*/ 1607218 h 2191719"/>
              <a:gd name="connsiteX19417" fmla="*/ 1663433 w 2046803"/>
              <a:gd name="connsiteY19417" fmla="*/ 1607002 h 2191719"/>
              <a:gd name="connsiteX19418" fmla="*/ 1663902 w 2046803"/>
              <a:gd name="connsiteY19418" fmla="*/ 1607326 h 2191719"/>
              <a:gd name="connsiteX19419" fmla="*/ 1665453 w 2046803"/>
              <a:gd name="connsiteY19419" fmla="*/ 1607326 h 2191719"/>
              <a:gd name="connsiteX19420" fmla="*/ 1665885 w 2046803"/>
              <a:gd name="connsiteY19420" fmla="*/ 1607614 h 2191719"/>
              <a:gd name="connsiteX19421" fmla="*/ 1666210 w 2046803"/>
              <a:gd name="connsiteY19421" fmla="*/ 1607218 h 2191719"/>
              <a:gd name="connsiteX19422" fmla="*/ 1667436 w 2046803"/>
              <a:gd name="connsiteY19422" fmla="*/ 1607218 h 2191719"/>
              <a:gd name="connsiteX19423" fmla="*/ 1667760 w 2046803"/>
              <a:gd name="connsiteY19423" fmla="*/ 1606894 h 2191719"/>
              <a:gd name="connsiteX19424" fmla="*/ 1668193 w 2046803"/>
              <a:gd name="connsiteY19424" fmla="*/ 1606894 h 2191719"/>
              <a:gd name="connsiteX19425" fmla="*/ 1668626 w 2046803"/>
              <a:gd name="connsiteY19425" fmla="*/ 1606569 h 2191719"/>
              <a:gd name="connsiteX19426" fmla="*/ 1669383 w 2046803"/>
              <a:gd name="connsiteY19426" fmla="*/ 1606569 h 2191719"/>
              <a:gd name="connsiteX19427" fmla="*/ 1669816 w 2046803"/>
              <a:gd name="connsiteY19427" fmla="*/ 1606137 h 2191719"/>
              <a:gd name="connsiteX19428" fmla="*/ 1669816 w 2046803"/>
              <a:gd name="connsiteY19428" fmla="*/ 1606101 h 2191719"/>
              <a:gd name="connsiteX19429" fmla="*/ 1670176 w 2046803"/>
              <a:gd name="connsiteY19429" fmla="*/ 1606101 h 2191719"/>
              <a:gd name="connsiteX19430" fmla="*/ 1670537 w 2046803"/>
              <a:gd name="connsiteY19430" fmla="*/ 1606461 h 2191719"/>
              <a:gd name="connsiteX19431" fmla="*/ 1670969 w 2046803"/>
              <a:gd name="connsiteY19431" fmla="*/ 1606461 h 2191719"/>
              <a:gd name="connsiteX19432" fmla="*/ 1671402 w 2046803"/>
              <a:gd name="connsiteY19432" fmla="*/ 1606749 h 2191719"/>
              <a:gd name="connsiteX19433" fmla="*/ 1671727 w 2046803"/>
              <a:gd name="connsiteY19433" fmla="*/ 1606749 h 2191719"/>
              <a:gd name="connsiteX19434" fmla="*/ 1671943 w 2046803"/>
              <a:gd name="connsiteY19434" fmla="*/ 1606858 h 2191719"/>
              <a:gd name="connsiteX19435" fmla="*/ 1671943 w 2046803"/>
              <a:gd name="connsiteY19435" fmla="*/ 1607470 h 2191719"/>
              <a:gd name="connsiteX19436" fmla="*/ 1672556 w 2046803"/>
              <a:gd name="connsiteY19436" fmla="*/ 1607903 h 2191719"/>
              <a:gd name="connsiteX19437" fmla="*/ 1672772 w 2046803"/>
              <a:gd name="connsiteY19437" fmla="*/ 1607795 h 2191719"/>
              <a:gd name="connsiteX19438" fmla="*/ 1672772 w 2046803"/>
              <a:gd name="connsiteY19438" fmla="*/ 1607470 h 2191719"/>
              <a:gd name="connsiteX19439" fmla="*/ 1672844 w 2046803"/>
              <a:gd name="connsiteY19439" fmla="*/ 1607290 h 2191719"/>
              <a:gd name="connsiteX19440" fmla="*/ 1677207 w 2046803"/>
              <a:gd name="connsiteY19440" fmla="*/ 1607218 h 2191719"/>
              <a:gd name="connsiteX19441" fmla="*/ 1677857 w 2046803"/>
              <a:gd name="connsiteY19441" fmla="*/ 1607578 h 2191719"/>
              <a:gd name="connsiteX19442" fmla="*/ 1677857 w 2046803"/>
              <a:gd name="connsiteY19442" fmla="*/ 1607903 h 2191719"/>
              <a:gd name="connsiteX19443" fmla="*/ 1678433 w 2046803"/>
              <a:gd name="connsiteY19443" fmla="*/ 1608335 h 2191719"/>
              <a:gd name="connsiteX19444" fmla="*/ 1679191 w 2046803"/>
              <a:gd name="connsiteY19444" fmla="*/ 1608335 h 2191719"/>
              <a:gd name="connsiteX19445" fmla="*/ 1679407 w 2046803"/>
              <a:gd name="connsiteY19445" fmla="*/ 1608119 h 2191719"/>
              <a:gd name="connsiteX19446" fmla="*/ 1679407 w 2046803"/>
              <a:gd name="connsiteY19446" fmla="*/ 1607326 h 2191719"/>
              <a:gd name="connsiteX19447" fmla="*/ 1679587 w 2046803"/>
              <a:gd name="connsiteY19447" fmla="*/ 1607110 h 2191719"/>
              <a:gd name="connsiteX19448" fmla="*/ 1679912 w 2046803"/>
              <a:gd name="connsiteY19448" fmla="*/ 1607110 h 2191719"/>
              <a:gd name="connsiteX19449" fmla="*/ 1680345 w 2046803"/>
              <a:gd name="connsiteY19449" fmla="*/ 1607434 h 2191719"/>
              <a:gd name="connsiteX19450" fmla="*/ 1681498 w 2046803"/>
              <a:gd name="connsiteY19450" fmla="*/ 1607326 h 2191719"/>
              <a:gd name="connsiteX19451" fmla="*/ 1681931 w 2046803"/>
              <a:gd name="connsiteY19451" fmla="*/ 1607614 h 2191719"/>
              <a:gd name="connsiteX19452" fmla="*/ 1682364 w 2046803"/>
              <a:gd name="connsiteY19452" fmla="*/ 1607614 h 2191719"/>
              <a:gd name="connsiteX19453" fmla="*/ 1682760 w 2046803"/>
              <a:gd name="connsiteY19453" fmla="*/ 1607903 h 2191719"/>
              <a:gd name="connsiteX19454" fmla="*/ 1683806 w 2046803"/>
              <a:gd name="connsiteY19454" fmla="*/ 1607795 h 2191719"/>
              <a:gd name="connsiteX19455" fmla="*/ 1684239 w 2046803"/>
              <a:gd name="connsiteY19455" fmla="*/ 1608119 h 2191719"/>
              <a:gd name="connsiteX19456" fmla="*/ 1684672 w 2046803"/>
              <a:gd name="connsiteY19456" fmla="*/ 1608119 h 2191719"/>
              <a:gd name="connsiteX19457" fmla="*/ 1685068 w 2046803"/>
              <a:gd name="connsiteY19457" fmla="*/ 1608443 h 2191719"/>
              <a:gd name="connsiteX19458" fmla="*/ 1685501 w 2046803"/>
              <a:gd name="connsiteY19458" fmla="*/ 1608443 h 2191719"/>
              <a:gd name="connsiteX19459" fmla="*/ 1685645 w 2046803"/>
              <a:gd name="connsiteY19459" fmla="*/ 1608551 h 2191719"/>
              <a:gd name="connsiteX19460" fmla="*/ 1685717 w 2046803"/>
              <a:gd name="connsiteY19460" fmla="*/ 1608876 h 2191719"/>
              <a:gd name="connsiteX19461" fmla="*/ 1686114 w 2046803"/>
              <a:gd name="connsiteY19461" fmla="*/ 1609200 h 2191719"/>
              <a:gd name="connsiteX19462" fmla="*/ 1686042 w 2046803"/>
              <a:gd name="connsiteY19462" fmla="*/ 1609813 h 2191719"/>
              <a:gd name="connsiteX19463" fmla="*/ 1686222 w 2046803"/>
              <a:gd name="connsiteY19463" fmla="*/ 1609921 h 2191719"/>
              <a:gd name="connsiteX19464" fmla="*/ 1687520 w 2046803"/>
              <a:gd name="connsiteY19464" fmla="*/ 1609921 h 2191719"/>
              <a:gd name="connsiteX19465" fmla="*/ 1687845 w 2046803"/>
              <a:gd name="connsiteY19465" fmla="*/ 1609633 h 2191719"/>
              <a:gd name="connsiteX19466" fmla="*/ 1688241 w 2046803"/>
              <a:gd name="connsiteY19466" fmla="*/ 1609633 h 2191719"/>
              <a:gd name="connsiteX19467" fmla="*/ 1688638 w 2046803"/>
              <a:gd name="connsiteY19467" fmla="*/ 1609308 h 2191719"/>
              <a:gd name="connsiteX19468" fmla="*/ 1688962 w 2046803"/>
              <a:gd name="connsiteY19468" fmla="*/ 1609200 h 2191719"/>
              <a:gd name="connsiteX19469" fmla="*/ 1689395 w 2046803"/>
              <a:gd name="connsiteY19469" fmla="*/ 1608876 h 2191719"/>
              <a:gd name="connsiteX19470" fmla="*/ 1692857 w 2046803"/>
              <a:gd name="connsiteY19470" fmla="*/ 1608768 h 2191719"/>
              <a:gd name="connsiteX19471" fmla="*/ 1693325 w 2046803"/>
              <a:gd name="connsiteY19471" fmla="*/ 1608443 h 2191719"/>
              <a:gd name="connsiteX19472" fmla="*/ 1693650 w 2046803"/>
              <a:gd name="connsiteY19472" fmla="*/ 1608443 h 2191719"/>
              <a:gd name="connsiteX19473" fmla="*/ 1694443 w 2046803"/>
              <a:gd name="connsiteY19473" fmla="*/ 1609092 h 2191719"/>
              <a:gd name="connsiteX19474" fmla="*/ 1697184 w 2046803"/>
              <a:gd name="connsiteY19474" fmla="*/ 1608984 h 2191719"/>
              <a:gd name="connsiteX19475" fmla="*/ 1697400 w 2046803"/>
              <a:gd name="connsiteY19475" fmla="*/ 1609092 h 2191719"/>
              <a:gd name="connsiteX19476" fmla="*/ 1697400 w 2046803"/>
              <a:gd name="connsiteY19476" fmla="*/ 1609416 h 2191719"/>
              <a:gd name="connsiteX19477" fmla="*/ 1697580 w 2046803"/>
              <a:gd name="connsiteY19477" fmla="*/ 1609525 h 2191719"/>
              <a:gd name="connsiteX19478" fmla="*/ 1698338 w 2046803"/>
              <a:gd name="connsiteY19478" fmla="*/ 1609525 h 2191719"/>
              <a:gd name="connsiteX19479" fmla="*/ 1698806 w 2046803"/>
              <a:gd name="connsiteY19479" fmla="*/ 1609813 h 2191719"/>
              <a:gd name="connsiteX19480" fmla="*/ 1699600 w 2046803"/>
              <a:gd name="connsiteY19480" fmla="*/ 1609813 h 2191719"/>
              <a:gd name="connsiteX19481" fmla="*/ 1699780 w 2046803"/>
              <a:gd name="connsiteY19481" fmla="*/ 1609921 h 2191719"/>
              <a:gd name="connsiteX19482" fmla="*/ 1699780 w 2046803"/>
              <a:gd name="connsiteY19482" fmla="*/ 1611218 h 2191719"/>
              <a:gd name="connsiteX19483" fmla="*/ 1700032 w 2046803"/>
              <a:gd name="connsiteY19483" fmla="*/ 1611291 h 2191719"/>
              <a:gd name="connsiteX19484" fmla="*/ 1700213 w 2046803"/>
              <a:gd name="connsiteY19484" fmla="*/ 1611218 h 2191719"/>
              <a:gd name="connsiteX19485" fmla="*/ 1700140 w 2046803"/>
              <a:gd name="connsiteY19485" fmla="*/ 1610894 h 2191719"/>
              <a:gd name="connsiteX19486" fmla="*/ 1701475 w 2046803"/>
              <a:gd name="connsiteY19486" fmla="*/ 1609705 h 2191719"/>
              <a:gd name="connsiteX19487" fmla="*/ 1703494 w 2046803"/>
              <a:gd name="connsiteY19487" fmla="*/ 1609633 h 2191719"/>
              <a:gd name="connsiteX19488" fmla="*/ 1703818 w 2046803"/>
              <a:gd name="connsiteY19488" fmla="*/ 1609921 h 2191719"/>
              <a:gd name="connsiteX19489" fmla="*/ 1704612 w 2046803"/>
              <a:gd name="connsiteY19489" fmla="*/ 1609921 h 2191719"/>
              <a:gd name="connsiteX19490" fmla="*/ 1705080 w 2046803"/>
              <a:gd name="connsiteY19490" fmla="*/ 1610245 h 2191719"/>
              <a:gd name="connsiteX19491" fmla="*/ 1705369 w 2046803"/>
              <a:gd name="connsiteY19491" fmla="*/ 1610245 h 2191719"/>
              <a:gd name="connsiteX19492" fmla="*/ 1705838 w 2046803"/>
              <a:gd name="connsiteY19492" fmla="*/ 1610570 h 2191719"/>
              <a:gd name="connsiteX19493" fmla="*/ 1706667 w 2046803"/>
              <a:gd name="connsiteY19493" fmla="*/ 1610462 h 2191719"/>
              <a:gd name="connsiteX19494" fmla="*/ 1708037 w 2046803"/>
              <a:gd name="connsiteY19494" fmla="*/ 1611507 h 2191719"/>
              <a:gd name="connsiteX19495" fmla="*/ 1708037 w 2046803"/>
              <a:gd name="connsiteY19495" fmla="*/ 1611831 h 2191719"/>
              <a:gd name="connsiteX19496" fmla="*/ 1708867 w 2046803"/>
              <a:gd name="connsiteY19496" fmla="*/ 1612444 h 2191719"/>
              <a:gd name="connsiteX19497" fmla="*/ 1708867 w 2046803"/>
              <a:gd name="connsiteY19497" fmla="*/ 1612768 h 2191719"/>
              <a:gd name="connsiteX19498" fmla="*/ 1710850 w 2046803"/>
              <a:gd name="connsiteY19498" fmla="*/ 1614246 h 2191719"/>
              <a:gd name="connsiteX19499" fmla="*/ 1710850 w 2046803"/>
              <a:gd name="connsiteY19499" fmla="*/ 1614570 h 2191719"/>
              <a:gd name="connsiteX19500" fmla="*/ 1711318 w 2046803"/>
              <a:gd name="connsiteY19500" fmla="*/ 1614895 h 2191719"/>
              <a:gd name="connsiteX19501" fmla="*/ 1711318 w 2046803"/>
              <a:gd name="connsiteY19501" fmla="*/ 1615219 h 2191719"/>
              <a:gd name="connsiteX19502" fmla="*/ 1711715 w 2046803"/>
              <a:gd name="connsiteY19502" fmla="*/ 1615399 h 2191719"/>
              <a:gd name="connsiteX19503" fmla="*/ 1711715 w 2046803"/>
              <a:gd name="connsiteY19503" fmla="*/ 1615832 h 2191719"/>
              <a:gd name="connsiteX19504" fmla="*/ 1712112 w 2046803"/>
              <a:gd name="connsiteY19504" fmla="*/ 1616012 h 2191719"/>
              <a:gd name="connsiteX19505" fmla="*/ 1712112 w 2046803"/>
              <a:gd name="connsiteY19505" fmla="*/ 1617309 h 2191719"/>
              <a:gd name="connsiteX19506" fmla="*/ 1712544 w 2046803"/>
              <a:gd name="connsiteY19506" fmla="*/ 1617634 h 2191719"/>
              <a:gd name="connsiteX19507" fmla="*/ 1712544 w 2046803"/>
              <a:gd name="connsiteY19507" fmla="*/ 1618210 h 2191719"/>
              <a:gd name="connsiteX19508" fmla="*/ 1712220 w 2046803"/>
              <a:gd name="connsiteY19508" fmla="*/ 1618535 h 2191719"/>
              <a:gd name="connsiteX19509" fmla="*/ 1712328 w 2046803"/>
              <a:gd name="connsiteY19509" fmla="*/ 1622031 h 2191719"/>
              <a:gd name="connsiteX19510" fmla="*/ 1711931 w 2046803"/>
              <a:gd name="connsiteY19510" fmla="*/ 1622319 h 2191719"/>
              <a:gd name="connsiteX19511" fmla="*/ 1711931 w 2046803"/>
              <a:gd name="connsiteY19511" fmla="*/ 1622968 h 2191719"/>
              <a:gd name="connsiteX19512" fmla="*/ 1711174 w 2046803"/>
              <a:gd name="connsiteY19512" fmla="*/ 1623616 h 2191719"/>
              <a:gd name="connsiteX19513" fmla="*/ 1711174 w 2046803"/>
              <a:gd name="connsiteY19513" fmla="*/ 1623905 h 2191719"/>
              <a:gd name="connsiteX19514" fmla="*/ 1710237 w 2046803"/>
              <a:gd name="connsiteY19514" fmla="*/ 1624734 h 2191719"/>
              <a:gd name="connsiteX19515" fmla="*/ 1709047 w 2046803"/>
              <a:gd name="connsiteY19515" fmla="*/ 1624734 h 2191719"/>
              <a:gd name="connsiteX19516" fmla="*/ 1708362 w 2046803"/>
              <a:gd name="connsiteY19516" fmla="*/ 1625382 h 2191719"/>
              <a:gd name="connsiteX19517" fmla="*/ 1707893 w 2046803"/>
              <a:gd name="connsiteY19517" fmla="*/ 1625382 h 2191719"/>
              <a:gd name="connsiteX19518" fmla="*/ 1707568 w 2046803"/>
              <a:gd name="connsiteY19518" fmla="*/ 1625815 h 2191719"/>
              <a:gd name="connsiteX19519" fmla="*/ 1704864 w 2046803"/>
              <a:gd name="connsiteY19519" fmla="*/ 1625815 h 2191719"/>
              <a:gd name="connsiteX19520" fmla="*/ 1704431 w 2046803"/>
              <a:gd name="connsiteY19520" fmla="*/ 1625490 h 2191719"/>
              <a:gd name="connsiteX19521" fmla="*/ 1701258 w 2046803"/>
              <a:gd name="connsiteY19521" fmla="*/ 1625707 h 2191719"/>
              <a:gd name="connsiteX19522" fmla="*/ 1700681 w 2046803"/>
              <a:gd name="connsiteY19522" fmla="*/ 1625166 h 2191719"/>
              <a:gd name="connsiteX19523" fmla="*/ 1700681 w 2046803"/>
              <a:gd name="connsiteY19523" fmla="*/ 1624842 h 2191719"/>
              <a:gd name="connsiteX19524" fmla="*/ 1701475 w 2046803"/>
              <a:gd name="connsiteY19524" fmla="*/ 1624229 h 2191719"/>
              <a:gd name="connsiteX19525" fmla="*/ 1701402 w 2046803"/>
              <a:gd name="connsiteY19525" fmla="*/ 1623292 h 2191719"/>
              <a:gd name="connsiteX19526" fmla="*/ 1701150 w 2046803"/>
              <a:gd name="connsiteY19526" fmla="*/ 1623184 h 2191719"/>
              <a:gd name="connsiteX19527" fmla="*/ 1700032 w 2046803"/>
              <a:gd name="connsiteY19527" fmla="*/ 1623184 h 2191719"/>
              <a:gd name="connsiteX19528" fmla="*/ 1699708 w 2046803"/>
              <a:gd name="connsiteY19528" fmla="*/ 1623508 h 2191719"/>
              <a:gd name="connsiteX19529" fmla="*/ 1699275 w 2046803"/>
              <a:gd name="connsiteY19529" fmla="*/ 1623616 h 2191719"/>
              <a:gd name="connsiteX19530" fmla="*/ 1698842 w 2046803"/>
              <a:gd name="connsiteY19530" fmla="*/ 1623797 h 2191719"/>
              <a:gd name="connsiteX19531" fmla="*/ 1698157 w 2046803"/>
              <a:gd name="connsiteY19531" fmla="*/ 1623905 h 2191719"/>
              <a:gd name="connsiteX19532" fmla="*/ 1697905 w 2046803"/>
              <a:gd name="connsiteY19532" fmla="*/ 1624049 h 2191719"/>
              <a:gd name="connsiteX19533" fmla="*/ 1697905 w 2046803"/>
              <a:gd name="connsiteY19533" fmla="*/ 1624625 h 2191719"/>
              <a:gd name="connsiteX19534" fmla="*/ 1697725 w 2046803"/>
              <a:gd name="connsiteY19534" fmla="*/ 1624842 h 2191719"/>
              <a:gd name="connsiteX19535" fmla="*/ 1697400 w 2046803"/>
              <a:gd name="connsiteY19535" fmla="*/ 1624842 h 2191719"/>
              <a:gd name="connsiteX19536" fmla="*/ 1696535 w 2046803"/>
              <a:gd name="connsiteY19536" fmla="*/ 1624229 h 2191719"/>
              <a:gd name="connsiteX19537" fmla="*/ 1696102 w 2046803"/>
              <a:gd name="connsiteY19537" fmla="*/ 1624229 h 2191719"/>
              <a:gd name="connsiteX19538" fmla="*/ 1695994 w 2046803"/>
              <a:gd name="connsiteY19538" fmla="*/ 1624445 h 2191719"/>
              <a:gd name="connsiteX19539" fmla="*/ 1695994 w 2046803"/>
              <a:gd name="connsiteY19539" fmla="*/ 1625058 h 2191719"/>
              <a:gd name="connsiteX19540" fmla="*/ 1695525 w 2046803"/>
              <a:gd name="connsiteY19540" fmla="*/ 1625599 h 2191719"/>
              <a:gd name="connsiteX19541" fmla="*/ 1694660 w 2046803"/>
              <a:gd name="connsiteY19541" fmla="*/ 1624950 h 2191719"/>
              <a:gd name="connsiteX19542" fmla="*/ 1694227 w 2046803"/>
              <a:gd name="connsiteY19542" fmla="*/ 1624950 h 2191719"/>
              <a:gd name="connsiteX19543" fmla="*/ 1693578 w 2046803"/>
              <a:gd name="connsiteY19543" fmla="*/ 1624517 h 2191719"/>
              <a:gd name="connsiteX19544" fmla="*/ 1693578 w 2046803"/>
              <a:gd name="connsiteY19544" fmla="*/ 1624229 h 2191719"/>
              <a:gd name="connsiteX19545" fmla="*/ 1693362 w 2046803"/>
              <a:gd name="connsiteY19545" fmla="*/ 1624121 h 2191719"/>
              <a:gd name="connsiteX19546" fmla="*/ 1693325 w 2046803"/>
              <a:gd name="connsiteY19546" fmla="*/ 1624229 h 2191719"/>
              <a:gd name="connsiteX19547" fmla="*/ 1693325 w 2046803"/>
              <a:gd name="connsiteY19547" fmla="*/ 1624517 h 2191719"/>
              <a:gd name="connsiteX19548" fmla="*/ 1692676 w 2046803"/>
              <a:gd name="connsiteY19548" fmla="*/ 1625058 h 2191719"/>
              <a:gd name="connsiteX19549" fmla="*/ 1692352 w 2046803"/>
              <a:gd name="connsiteY19549" fmla="*/ 1625058 h 2191719"/>
              <a:gd name="connsiteX19550" fmla="*/ 1692099 w 2046803"/>
              <a:gd name="connsiteY19550" fmla="*/ 1624842 h 2191719"/>
              <a:gd name="connsiteX19551" fmla="*/ 1692099 w 2046803"/>
              <a:gd name="connsiteY19551" fmla="*/ 1624229 h 2191719"/>
              <a:gd name="connsiteX19552" fmla="*/ 1692244 w 2046803"/>
              <a:gd name="connsiteY19552" fmla="*/ 1624121 h 2191719"/>
              <a:gd name="connsiteX19553" fmla="*/ 1692676 w 2046803"/>
              <a:gd name="connsiteY19553" fmla="*/ 1624121 h 2191719"/>
              <a:gd name="connsiteX19554" fmla="*/ 1692857 w 2046803"/>
              <a:gd name="connsiteY19554" fmla="*/ 1623905 h 2191719"/>
              <a:gd name="connsiteX19555" fmla="*/ 1692676 w 2046803"/>
              <a:gd name="connsiteY19555" fmla="*/ 1623797 h 2191719"/>
              <a:gd name="connsiteX19556" fmla="*/ 1692244 w 2046803"/>
              <a:gd name="connsiteY19556" fmla="*/ 1623797 h 2191719"/>
              <a:gd name="connsiteX19557" fmla="*/ 1692027 w 2046803"/>
              <a:gd name="connsiteY19557" fmla="*/ 1623724 h 2191719"/>
              <a:gd name="connsiteX19558" fmla="*/ 1692027 w 2046803"/>
              <a:gd name="connsiteY19558" fmla="*/ 1623400 h 2191719"/>
              <a:gd name="connsiteX19559" fmla="*/ 1692424 w 2046803"/>
              <a:gd name="connsiteY19559" fmla="*/ 1622968 h 2191719"/>
              <a:gd name="connsiteX19560" fmla="*/ 1692244 w 2046803"/>
              <a:gd name="connsiteY19560" fmla="*/ 1622859 h 2191719"/>
              <a:gd name="connsiteX19561" fmla="*/ 1691811 w 2046803"/>
              <a:gd name="connsiteY19561" fmla="*/ 1622859 h 2191719"/>
              <a:gd name="connsiteX19562" fmla="*/ 1691595 w 2046803"/>
              <a:gd name="connsiteY19562" fmla="*/ 1623076 h 2191719"/>
              <a:gd name="connsiteX19563" fmla="*/ 1691703 w 2046803"/>
              <a:gd name="connsiteY19563" fmla="*/ 1623400 h 2191719"/>
              <a:gd name="connsiteX19564" fmla="*/ 1691486 w 2046803"/>
              <a:gd name="connsiteY19564" fmla="*/ 1623508 h 2191719"/>
              <a:gd name="connsiteX19565" fmla="*/ 1690693 w 2046803"/>
              <a:gd name="connsiteY19565" fmla="*/ 1623508 h 2191719"/>
              <a:gd name="connsiteX19566" fmla="*/ 1690224 w 2046803"/>
              <a:gd name="connsiteY19566" fmla="*/ 1623292 h 2191719"/>
              <a:gd name="connsiteX19567" fmla="*/ 1690152 w 2046803"/>
              <a:gd name="connsiteY19567" fmla="*/ 1623400 h 2191719"/>
              <a:gd name="connsiteX19568" fmla="*/ 1690152 w 2046803"/>
              <a:gd name="connsiteY19568" fmla="*/ 1624337 h 2191719"/>
              <a:gd name="connsiteX19569" fmla="*/ 1689900 w 2046803"/>
              <a:gd name="connsiteY19569" fmla="*/ 1624517 h 2191719"/>
              <a:gd name="connsiteX19570" fmla="*/ 1689179 w 2046803"/>
              <a:gd name="connsiteY19570" fmla="*/ 1624517 h 2191719"/>
              <a:gd name="connsiteX19571" fmla="*/ 1688962 w 2046803"/>
              <a:gd name="connsiteY19571" fmla="*/ 1624734 h 2191719"/>
              <a:gd name="connsiteX19572" fmla="*/ 1688962 w 2046803"/>
              <a:gd name="connsiteY19572" fmla="*/ 1624950 h 2191719"/>
              <a:gd name="connsiteX19573" fmla="*/ 1688746 w 2046803"/>
              <a:gd name="connsiteY19573" fmla="*/ 1625166 h 2191719"/>
              <a:gd name="connsiteX19574" fmla="*/ 1688494 w 2046803"/>
              <a:gd name="connsiteY19574" fmla="*/ 1625166 h 2191719"/>
              <a:gd name="connsiteX19575" fmla="*/ 1688241 w 2046803"/>
              <a:gd name="connsiteY19575" fmla="*/ 1625346 h 2191719"/>
              <a:gd name="connsiteX19576" fmla="*/ 1688241 w 2046803"/>
              <a:gd name="connsiteY19576" fmla="*/ 1626608 h 2191719"/>
              <a:gd name="connsiteX19577" fmla="*/ 1687087 w 2046803"/>
              <a:gd name="connsiteY19577" fmla="*/ 1627581 h 2191719"/>
              <a:gd name="connsiteX19578" fmla="*/ 1687087 w 2046803"/>
              <a:gd name="connsiteY19578" fmla="*/ 1627869 h 2191719"/>
              <a:gd name="connsiteX19579" fmla="*/ 1687268 w 2046803"/>
              <a:gd name="connsiteY19579" fmla="*/ 1628013 h 2191719"/>
              <a:gd name="connsiteX19580" fmla="*/ 1687700 w 2046803"/>
              <a:gd name="connsiteY19580" fmla="*/ 1628013 h 2191719"/>
              <a:gd name="connsiteX19581" fmla="*/ 1688169 w 2046803"/>
              <a:gd name="connsiteY19581" fmla="*/ 1627653 h 2191719"/>
              <a:gd name="connsiteX19582" fmla="*/ 1688494 w 2046803"/>
              <a:gd name="connsiteY19582" fmla="*/ 1627653 h 2191719"/>
              <a:gd name="connsiteX19583" fmla="*/ 1689071 w 2046803"/>
              <a:gd name="connsiteY19583" fmla="*/ 1628085 h 2191719"/>
              <a:gd name="connsiteX19584" fmla="*/ 1689071 w 2046803"/>
              <a:gd name="connsiteY19584" fmla="*/ 1628410 h 2191719"/>
              <a:gd name="connsiteX19585" fmla="*/ 1689503 w 2046803"/>
              <a:gd name="connsiteY19585" fmla="*/ 1628698 h 2191719"/>
              <a:gd name="connsiteX19586" fmla="*/ 1689611 w 2046803"/>
              <a:gd name="connsiteY19586" fmla="*/ 1629995 h 2191719"/>
              <a:gd name="connsiteX19587" fmla="*/ 1689395 w 2046803"/>
              <a:gd name="connsiteY19587" fmla="*/ 1630104 h 2191719"/>
              <a:gd name="connsiteX19588" fmla="*/ 1688962 w 2046803"/>
              <a:gd name="connsiteY19588" fmla="*/ 1630212 h 2191719"/>
              <a:gd name="connsiteX19589" fmla="*/ 1687845 w 2046803"/>
              <a:gd name="connsiteY19589" fmla="*/ 1631113 h 2191719"/>
              <a:gd name="connsiteX19590" fmla="*/ 1687520 w 2046803"/>
              <a:gd name="connsiteY19590" fmla="*/ 1631113 h 2191719"/>
              <a:gd name="connsiteX19591" fmla="*/ 1687087 w 2046803"/>
              <a:gd name="connsiteY19591" fmla="*/ 1631437 h 2191719"/>
              <a:gd name="connsiteX19592" fmla="*/ 1686655 w 2046803"/>
              <a:gd name="connsiteY19592" fmla="*/ 1631437 h 2191719"/>
              <a:gd name="connsiteX19593" fmla="*/ 1686438 w 2046803"/>
              <a:gd name="connsiteY19593" fmla="*/ 1631653 h 2191719"/>
              <a:gd name="connsiteX19594" fmla="*/ 1686438 w 2046803"/>
              <a:gd name="connsiteY19594" fmla="*/ 1631978 h 2191719"/>
              <a:gd name="connsiteX19595" fmla="*/ 1686330 w 2046803"/>
              <a:gd name="connsiteY19595" fmla="*/ 1632086 h 2191719"/>
              <a:gd name="connsiteX19596" fmla="*/ 1685970 w 2046803"/>
              <a:gd name="connsiteY19596" fmla="*/ 1632086 h 2191719"/>
              <a:gd name="connsiteX19597" fmla="*/ 1685212 w 2046803"/>
              <a:gd name="connsiteY19597" fmla="*/ 1632807 h 2191719"/>
              <a:gd name="connsiteX19598" fmla="*/ 1683590 w 2046803"/>
              <a:gd name="connsiteY19598" fmla="*/ 1632807 h 2191719"/>
              <a:gd name="connsiteX19599" fmla="*/ 1683193 w 2046803"/>
              <a:gd name="connsiteY19599" fmla="*/ 1633131 h 2191719"/>
              <a:gd name="connsiteX19600" fmla="*/ 1680849 w 2046803"/>
              <a:gd name="connsiteY19600" fmla="*/ 1633203 h 2191719"/>
              <a:gd name="connsiteX19601" fmla="*/ 1680453 w 2046803"/>
              <a:gd name="connsiteY19601" fmla="*/ 1632915 h 2191719"/>
              <a:gd name="connsiteX19602" fmla="*/ 1678974 w 2046803"/>
              <a:gd name="connsiteY19602" fmla="*/ 1632987 h 2191719"/>
              <a:gd name="connsiteX19603" fmla="*/ 1678325 w 2046803"/>
              <a:gd name="connsiteY19603" fmla="*/ 1633419 h 2191719"/>
              <a:gd name="connsiteX19604" fmla="*/ 1678325 w 2046803"/>
              <a:gd name="connsiteY19604" fmla="*/ 1633744 h 2191719"/>
              <a:gd name="connsiteX19605" fmla="*/ 1678109 w 2046803"/>
              <a:gd name="connsiteY19605" fmla="*/ 1633960 h 2191719"/>
              <a:gd name="connsiteX19606" fmla="*/ 1676631 w 2046803"/>
              <a:gd name="connsiteY19606" fmla="*/ 1633960 h 2191719"/>
              <a:gd name="connsiteX19607" fmla="*/ 1676234 w 2046803"/>
              <a:gd name="connsiteY19607" fmla="*/ 1634284 h 2191719"/>
              <a:gd name="connsiteX19608" fmla="*/ 1675477 w 2046803"/>
              <a:gd name="connsiteY19608" fmla="*/ 1634392 h 2191719"/>
              <a:gd name="connsiteX19609" fmla="*/ 1675044 w 2046803"/>
              <a:gd name="connsiteY19609" fmla="*/ 1634717 h 2191719"/>
              <a:gd name="connsiteX19610" fmla="*/ 1674251 w 2046803"/>
              <a:gd name="connsiteY19610" fmla="*/ 1634717 h 2191719"/>
              <a:gd name="connsiteX19611" fmla="*/ 1673926 w 2046803"/>
              <a:gd name="connsiteY19611" fmla="*/ 1634392 h 2191719"/>
              <a:gd name="connsiteX19612" fmla="*/ 1670753 w 2046803"/>
              <a:gd name="connsiteY19612" fmla="*/ 1634500 h 2191719"/>
              <a:gd name="connsiteX19613" fmla="*/ 1670320 w 2046803"/>
              <a:gd name="connsiteY19613" fmla="*/ 1634176 h 2191719"/>
              <a:gd name="connsiteX19614" fmla="*/ 1668445 w 2046803"/>
              <a:gd name="connsiteY19614" fmla="*/ 1634284 h 2191719"/>
              <a:gd name="connsiteX19615" fmla="*/ 1667796 w 2046803"/>
              <a:gd name="connsiteY19615" fmla="*/ 1634825 h 2191719"/>
              <a:gd name="connsiteX19616" fmla="*/ 1667796 w 2046803"/>
              <a:gd name="connsiteY19616" fmla="*/ 1635293 h 2191719"/>
              <a:gd name="connsiteX19617" fmla="*/ 1667472 w 2046803"/>
              <a:gd name="connsiteY19617" fmla="*/ 1635726 h 2191719"/>
              <a:gd name="connsiteX19618" fmla="*/ 1667472 w 2046803"/>
              <a:gd name="connsiteY19618" fmla="*/ 1636699 h 2191719"/>
              <a:gd name="connsiteX19619" fmla="*/ 1667039 w 2046803"/>
              <a:gd name="connsiteY19619" fmla="*/ 1636987 h 2191719"/>
              <a:gd name="connsiteX19620" fmla="*/ 1667183 w 2046803"/>
              <a:gd name="connsiteY19620" fmla="*/ 1638249 h 2191719"/>
              <a:gd name="connsiteX19621" fmla="*/ 1666246 w 2046803"/>
              <a:gd name="connsiteY19621" fmla="*/ 1639006 h 2191719"/>
              <a:gd name="connsiteX19622" fmla="*/ 1664659 w 2046803"/>
              <a:gd name="connsiteY19622" fmla="*/ 1639114 h 2191719"/>
              <a:gd name="connsiteX19623" fmla="*/ 1664407 w 2046803"/>
              <a:gd name="connsiteY19623" fmla="*/ 1639222 h 2191719"/>
              <a:gd name="connsiteX19624" fmla="*/ 1664659 w 2046803"/>
              <a:gd name="connsiteY19624" fmla="*/ 1639402 h 2191719"/>
              <a:gd name="connsiteX19625" fmla="*/ 1665380 w 2046803"/>
              <a:gd name="connsiteY19625" fmla="*/ 1639294 h 2191719"/>
              <a:gd name="connsiteX19626" fmla="*/ 1665597 w 2046803"/>
              <a:gd name="connsiteY19626" fmla="*/ 1639510 h 2191719"/>
              <a:gd name="connsiteX19627" fmla="*/ 1665705 w 2046803"/>
              <a:gd name="connsiteY19627" fmla="*/ 1639798 h 2191719"/>
              <a:gd name="connsiteX19628" fmla="*/ 1665993 w 2046803"/>
              <a:gd name="connsiteY19628" fmla="*/ 1640123 h 2191719"/>
              <a:gd name="connsiteX19629" fmla="*/ 1666138 w 2046803"/>
              <a:gd name="connsiteY19629" fmla="*/ 1642574 h 2191719"/>
              <a:gd name="connsiteX19630" fmla="*/ 1666318 w 2046803"/>
              <a:gd name="connsiteY19630" fmla="*/ 1642754 h 2191719"/>
              <a:gd name="connsiteX19631" fmla="*/ 1666534 w 2046803"/>
              <a:gd name="connsiteY19631" fmla="*/ 1642574 h 2191719"/>
              <a:gd name="connsiteX19632" fmla="*/ 1666426 w 2046803"/>
              <a:gd name="connsiteY19632" fmla="*/ 1641096 h 2191719"/>
              <a:gd name="connsiteX19633" fmla="*/ 1666859 w 2046803"/>
              <a:gd name="connsiteY19633" fmla="*/ 1640663 h 2191719"/>
              <a:gd name="connsiteX19634" fmla="*/ 1666859 w 2046803"/>
              <a:gd name="connsiteY19634" fmla="*/ 1640015 h 2191719"/>
              <a:gd name="connsiteX19635" fmla="*/ 1667183 w 2046803"/>
              <a:gd name="connsiteY19635" fmla="*/ 1639690 h 2191719"/>
              <a:gd name="connsiteX19636" fmla="*/ 1667183 w 2046803"/>
              <a:gd name="connsiteY19636" fmla="*/ 1639114 h 2191719"/>
              <a:gd name="connsiteX19637" fmla="*/ 1667616 w 2046803"/>
              <a:gd name="connsiteY19637" fmla="*/ 1638789 h 2191719"/>
              <a:gd name="connsiteX19638" fmla="*/ 1667616 w 2046803"/>
              <a:gd name="connsiteY19638" fmla="*/ 1638141 h 2191719"/>
              <a:gd name="connsiteX19639" fmla="*/ 1667941 w 2046803"/>
              <a:gd name="connsiteY19639" fmla="*/ 1637816 h 2191719"/>
              <a:gd name="connsiteX19640" fmla="*/ 1667941 w 2046803"/>
              <a:gd name="connsiteY19640" fmla="*/ 1636266 h 2191719"/>
              <a:gd name="connsiteX19641" fmla="*/ 1668878 w 2046803"/>
              <a:gd name="connsiteY19641" fmla="*/ 1635510 h 2191719"/>
              <a:gd name="connsiteX19642" fmla="*/ 1669203 w 2046803"/>
              <a:gd name="connsiteY19642" fmla="*/ 1635510 h 2191719"/>
              <a:gd name="connsiteX19643" fmla="*/ 1669563 w 2046803"/>
              <a:gd name="connsiteY19643" fmla="*/ 1635185 h 2191719"/>
              <a:gd name="connsiteX19644" fmla="*/ 1669996 w 2046803"/>
              <a:gd name="connsiteY19644" fmla="*/ 1635077 h 2191719"/>
              <a:gd name="connsiteX19645" fmla="*/ 1670465 w 2046803"/>
              <a:gd name="connsiteY19645" fmla="*/ 1635402 h 2191719"/>
              <a:gd name="connsiteX19646" fmla="*/ 1670753 w 2046803"/>
              <a:gd name="connsiteY19646" fmla="*/ 1635402 h 2191719"/>
              <a:gd name="connsiteX19647" fmla="*/ 1671150 w 2046803"/>
              <a:gd name="connsiteY19647" fmla="*/ 1635726 h 2191719"/>
              <a:gd name="connsiteX19648" fmla="*/ 1671618 w 2046803"/>
              <a:gd name="connsiteY19648" fmla="*/ 1635726 h 2191719"/>
              <a:gd name="connsiteX19649" fmla="*/ 1672195 w 2046803"/>
              <a:gd name="connsiteY19649" fmla="*/ 1636158 h 2191719"/>
              <a:gd name="connsiteX19650" fmla="*/ 1672195 w 2046803"/>
              <a:gd name="connsiteY19650" fmla="*/ 1636483 h 2191719"/>
              <a:gd name="connsiteX19651" fmla="*/ 1672520 w 2046803"/>
              <a:gd name="connsiteY19651" fmla="*/ 1636771 h 2191719"/>
              <a:gd name="connsiteX19652" fmla="*/ 1672628 w 2046803"/>
              <a:gd name="connsiteY19652" fmla="*/ 1637384 h 2191719"/>
              <a:gd name="connsiteX19653" fmla="*/ 1672953 w 2046803"/>
              <a:gd name="connsiteY19653" fmla="*/ 1637708 h 2191719"/>
              <a:gd name="connsiteX19654" fmla="*/ 1673097 w 2046803"/>
              <a:gd name="connsiteY19654" fmla="*/ 1638249 h 2191719"/>
              <a:gd name="connsiteX19655" fmla="*/ 1673421 w 2046803"/>
              <a:gd name="connsiteY19655" fmla="*/ 1638573 h 2191719"/>
              <a:gd name="connsiteX19656" fmla="*/ 1673493 w 2046803"/>
              <a:gd name="connsiteY19656" fmla="*/ 1638897 h 2191719"/>
              <a:gd name="connsiteX19657" fmla="*/ 1673602 w 2046803"/>
              <a:gd name="connsiteY19657" fmla="*/ 1638969 h 2191719"/>
              <a:gd name="connsiteX19658" fmla="*/ 1674251 w 2046803"/>
              <a:gd name="connsiteY19658" fmla="*/ 1639474 h 2191719"/>
              <a:gd name="connsiteX19659" fmla="*/ 1674251 w 2046803"/>
              <a:gd name="connsiteY19659" fmla="*/ 1639798 h 2191719"/>
              <a:gd name="connsiteX19660" fmla="*/ 1674431 w 2046803"/>
              <a:gd name="connsiteY19660" fmla="*/ 1639907 h 2191719"/>
              <a:gd name="connsiteX19661" fmla="*/ 1675332 w 2046803"/>
              <a:gd name="connsiteY19661" fmla="*/ 1639907 h 2191719"/>
              <a:gd name="connsiteX19662" fmla="*/ 1675657 w 2046803"/>
              <a:gd name="connsiteY19662" fmla="*/ 1640231 h 2191719"/>
              <a:gd name="connsiteX19663" fmla="*/ 1676450 w 2046803"/>
              <a:gd name="connsiteY19663" fmla="*/ 1640231 h 2191719"/>
              <a:gd name="connsiteX19664" fmla="*/ 1677207 w 2046803"/>
              <a:gd name="connsiteY19664" fmla="*/ 1640735 h 2191719"/>
              <a:gd name="connsiteX19665" fmla="*/ 1677604 w 2046803"/>
              <a:gd name="connsiteY19665" fmla="*/ 1640735 h 2191719"/>
              <a:gd name="connsiteX19666" fmla="*/ 1678037 w 2046803"/>
              <a:gd name="connsiteY19666" fmla="*/ 1641060 h 2191719"/>
              <a:gd name="connsiteX19667" fmla="*/ 1678470 w 2046803"/>
              <a:gd name="connsiteY19667" fmla="*/ 1641060 h 2191719"/>
              <a:gd name="connsiteX19668" fmla="*/ 1678974 w 2046803"/>
              <a:gd name="connsiteY19668" fmla="*/ 1641456 h 2191719"/>
              <a:gd name="connsiteX19669" fmla="*/ 1678974 w 2046803"/>
              <a:gd name="connsiteY19669" fmla="*/ 1641781 h 2191719"/>
              <a:gd name="connsiteX19670" fmla="*/ 1679191 w 2046803"/>
              <a:gd name="connsiteY19670" fmla="*/ 1641997 h 2191719"/>
              <a:gd name="connsiteX19671" fmla="*/ 1680489 w 2046803"/>
              <a:gd name="connsiteY19671" fmla="*/ 1641889 h 2191719"/>
              <a:gd name="connsiteX19672" fmla="*/ 1680525 w 2046803"/>
              <a:gd name="connsiteY19672" fmla="*/ 1641781 h 2191719"/>
              <a:gd name="connsiteX19673" fmla="*/ 1680525 w 2046803"/>
              <a:gd name="connsiteY19673" fmla="*/ 1641456 h 2191719"/>
              <a:gd name="connsiteX19674" fmla="*/ 1680777 w 2046803"/>
              <a:gd name="connsiteY19674" fmla="*/ 1641240 h 2191719"/>
              <a:gd name="connsiteX19675" fmla="*/ 1681498 w 2046803"/>
              <a:gd name="connsiteY19675" fmla="*/ 1641240 h 2191719"/>
              <a:gd name="connsiteX19676" fmla="*/ 1681715 w 2046803"/>
              <a:gd name="connsiteY19676" fmla="*/ 1641348 h 2191719"/>
              <a:gd name="connsiteX19677" fmla="*/ 1681715 w 2046803"/>
              <a:gd name="connsiteY19677" fmla="*/ 1641673 h 2191719"/>
              <a:gd name="connsiteX19678" fmla="*/ 1681931 w 2046803"/>
              <a:gd name="connsiteY19678" fmla="*/ 1641889 h 2191719"/>
              <a:gd name="connsiteX19679" fmla="*/ 1682364 w 2046803"/>
              <a:gd name="connsiteY19679" fmla="*/ 1641889 h 2191719"/>
              <a:gd name="connsiteX19680" fmla="*/ 1682544 w 2046803"/>
              <a:gd name="connsiteY19680" fmla="*/ 1641997 h 2191719"/>
              <a:gd name="connsiteX19681" fmla="*/ 1682544 w 2046803"/>
              <a:gd name="connsiteY19681" fmla="*/ 1642934 h 2191719"/>
              <a:gd name="connsiteX19682" fmla="*/ 1682760 w 2046803"/>
              <a:gd name="connsiteY19682" fmla="*/ 1643042 h 2191719"/>
              <a:gd name="connsiteX19683" fmla="*/ 1682977 w 2046803"/>
              <a:gd name="connsiteY19683" fmla="*/ 1642934 h 2191719"/>
              <a:gd name="connsiteX19684" fmla="*/ 1682977 w 2046803"/>
              <a:gd name="connsiteY19684" fmla="*/ 1642646 h 2191719"/>
              <a:gd name="connsiteX19685" fmla="*/ 1683482 w 2046803"/>
              <a:gd name="connsiteY19685" fmla="*/ 1642105 h 2191719"/>
              <a:gd name="connsiteX19686" fmla="*/ 1683914 w 2046803"/>
              <a:gd name="connsiteY19686" fmla="*/ 1642105 h 2191719"/>
              <a:gd name="connsiteX19687" fmla="*/ 1684347 w 2046803"/>
              <a:gd name="connsiteY19687" fmla="*/ 1641781 h 2191719"/>
              <a:gd name="connsiteX19688" fmla="*/ 1684672 w 2046803"/>
              <a:gd name="connsiteY19688" fmla="*/ 1641781 h 2191719"/>
              <a:gd name="connsiteX19689" fmla="*/ 1684888 w 2046803"/>
              <a:gd name="connsiteY19689" fmla="*/ 1641889 h 2191719"/>
              <a:gd name="connsiteX19690" fmla="*/ 1684888 w 2046803"/>
              <a:gd name="connsiteY19690" fmla="*/ 1642537 h 2191719"/>
              <a:gd name="connsiteX19691" fmla="*/ 1684563 w 2046803"/>
              <a:gd name="connsiteY19691" fmla="*/ 1642862 h 2191719"/>
              <a:gd name="connsiteX19692" fmla="*/ 1684960 w 2046803"/>
              <a:gd name="connsiteY19692" fmla="*/ 1643150 h 2191719"/>
              <a:gd name="connsiteX19693" fmla="*/ 1684960 w 2046803"/>
              <a:gd name="connsiteY19693" fmla="*/ 1643438 h 2191719"/>
              <a:gd name="connsiteX19694" fmla="*/ 1684563 w 2046803"/>
              <a:gd name="connsiteY19694" fmla="*/ 1643763 h 2191719"/>
              <a:gd name="connsiteX19695" fmla="*/ 1684744 w 2046803"/>
              <a:gd name="connsiteY19695" fmla="*/ 1643871 h 2191719"/>
              <a:gd name="connsiteX19696" fmla="*/ 1685934 w 2046803"/>
              <a:gd name="connsiteY19696" fmla="*/ 1643871 h 2191719"/>
              <a:gd name="connsiteX19697" fmla="*/ 1686114 w 2046803"/>
              <a:gd name="connsiteY19697" fmla="*/ 1644087 h 2191719"/>
              <a:gd name="connsiteX19698" fmla="*/ 1686222 w 2046803"/>
              <a:gd name="connsiteY19698" fmla="*/ 1645277 h 2191719"/>
              <a:gd name="connsiteX19699" fmla="*/ 1687592 w 2046803"/>
              <a:gd name="connsiteY19699" fmla="*/ 1646286 h 2191719"/>
              <a:gd name="connsiteX19700" fmla="*/ 1687989 w 2046803"/>
              <a:gd name="connsiteY19700" fmla="*/ 1646286 h 2191719"/>
              <a:gd name="connsiteX19701" fmla="*/ 1688133 w 2046803"/>
              <a:gd name="connsiteY19701" fmla="*/ 1646178 h 2191719"/>
              <a:gd name="connsiteX19702" fmla="*/ 1688133 w 2046803"/>
              <a:gd name="connsiteY19702" fmla="*/ 1645277 h 2191719"/>
              <a:gd name="connsiteX19703" fmla="*/ 1688313 w 2046803"/>
              <a:gd name="connsiteY19703" fmla="*/ 1645060 h 2191719"/>
              <a:gd name="connsiteX19704" fmla="*/ 1688746 w 2046803"/>
              <a:gd name="connsiteY19704" fmla="*/ 1645060 h 2191719"/>
              <a:gd name="connsiteX19705" fmla="*/ 1688890 w 2046803"/>
              <a:gd name="connsiteY19705" fmla="*/ 1644844 h 2191719"/>
              <a:gd name="connsiteX19706" fmla="*/ 1688890 w 2046803"/>
              <a:gd name="connsiteY19706" fmla="*/ 1643655 h 2191719"/>
              <a:gd name="connsiteX19707" fmla="*/ 1688422 w 2046803"/>
              <a:gd name="connsiteY19707" fmla="*/ 1643366 h 2191719"/>
              <a:gd name="connsiteX19708" fmla="*/ 1688422 w 2046803"/>
              <a:gd name="connsiteY19708" fmla="*/ 1642429 h 2191719"/>
              <a:gd name="connsiteX19709" fmla="*/ 1688638 w 2046803"/>
              <a:gd name="connsiteY19709" fmla="*/ 1642213 h 2191719"/>
              <a:gd name="connsiteX19710" fmla="*/ 1689359 w 2046803"/>
              <a:gd name="connsiteY19710" fmla="*/ 1642213 h 2191719"/>
              <a:gd name="connsiteX19711" fmla="*/ 1689792 w 2046803"/>
              <a:gd name="connsiteY19711" fmla="*/ 1642537 h 2191719"/>
              <a:gd name="connsiteX19712" fmla="*/ 1692099 w 2046803"/>
              <a:gd name="connsiteY19712" fmla="*/ 1642429 h 2191719"/>
              <a:gd name="connsiteX19713" fmla="*/ 1692352 w 2046803"/>
              <a:gd name="connsiteY19713" fmla="*/ 1642646 h 2191719"/>
              <a:gd name="connsiteX19714" fmla="*/ 1692388 w 2046803"/>
              <a:gd name="connsiteY19714" fmla="*/ 1643799 h 2191719"/>
              <a:gd name="connsiteX19715" fmla="*/ 1691811 w 2046803"/>
              <a:gd name="connsiteY19715" fmla="*/ 1644303 h 2191719"/>
              <a:gd name="connsiteX19716" fmla="*/ 1691378 w 2046803"/>
              <a:gd name="connsiteY19716" fmla="*/ 1644303 h 2191719"/>
              <a:gd name="connsiteX19717" fmla="*/ 1690116 w 2046803"/>
              <a:gd name="connsiteY19717" fmla="*/ 1645493 h 2191719"/>
              <a:gd name="connsiteX19718" fmla="*/ 1690116 w 2046803"/>
              <a:gd name="connsiteY19718" fmla="*/ 1645781 h 2191719"/>
              <a:gd name="connsiteX19719" fmla="*/ 1689684 w 2046803"/>
              <a:gd name="connsiteY19719" fmla="*/ 1646105 h 2191719"/>
              <a:gd name="connsiteX19720" fmla="*/ 1689684 w 2046803"/>
              <a:gd name="connsiteY19720" fmla="*/ 1646430 h 2191719"/>
              <a:gd name="connsiteX19721" fmla="*/ 1690116 w 2046803"/>
              <a:gd name="connsiteY19721" fmla="*/ 1646754 h 2191719"/>
              <a:gd name="connsiteX19722" fmla="*/ 1690116 w 2046803"/>
              <a:gd name="connsiteY19722" fmla="*/ 1647079 h 2191719"/>
              <a:gd name="connsiteX19723" fmla="*/ 1690333 w 2046803"/>
              <a:gd name="connsiteY19723" fmla="*/ 1647151 h 2191719"/>
              <a:gd name="connsiteX19724" fmla="*/ 1690333 w 2046803"/>
              <a:gd name="connsiteY19724" fmla="*/ 1647187 h 2191719"/>
              <a:gd name="connsiteX19725" fmla="*/ 1690910 w 2046803"/>
              <a:gd name="connsiteY19725" fmla="*/ 1646754 h 2191719"/>
              <a:gd name="connsiteX19726" fmla="*/ 1690910 w 2046803"/>
              <a:gd name="connsiteY19726" fmla="*/ 1646105 h 2191719"/>
              <a:gd name="connsiteX19727" fmla="*/ 1691270 w 2046803"/>
              <a:gd name="connsiteY19727" fmla="*/ 1645709 h 2191719"/>
              <a:gd name="connsiteX19728" fmla="*/ 1691270 w 2046803"/>
              <a:gd name="connsiteY19728" fmla="*/ 1645493 h 2191719"/>
              <a:gd name="connsiteX19729" fmla="*/ 1691559 w 2046803"/>
              <a:gd name="connsiteY19729" fmla="*/ 1645204 h 2191719"/>
              <a:gd name="connsiteX19730" fmla="*/ 1691559 w 2046803"/>
              <a:gd name="connsiteY19730" fmla="*/ 1644880 h 2191719"/>
              <a:gd name="connsiteX19731" fmla="*/ 1692208 w 2046803"/>
              <a:gd name="connsiteY19731" fmla="*/ 1644340 h 2191719"/>
              <a:gd name="connsiteX19732" fmla="*/ 1692640 w 2046803"/>
              <a:gd name="connsiteY19732" fmla="*/ 1644340 h 2191719"/>
              <a:gd name="connsiteX19733" fmla="*/ 1692712 w 2046803"/>
              <a:gd name="connsiteY19733" fmla="*/ 1644123 h 2191719"/>
              <a:gd name="connsiteX19734" fmla="*/ 1692712 w 2046803"/>
              <a:gd name="connsiteY19734" fmla="*/ 1643475 h 2191719"/>
              <a:gd name="connsiteX19735" fmla="*/ 1693470 w 2046803"/>
              <a:gd name="connsiteY19735" fmla="*/ 1642898 h 2191719"/>
              <a:gd name="connsiteX19736" fmla="*/ 1693470 w 2046803"/>
              <a:gd name="connsiteY19736" fmla="*/ 1641276 h 2191719"/>
              <a:gd name="connsiteX19737" fmla="*/ 1693794 w 2046803"/>
              <a:gd name="connsiteY19737" fmla="*/ 1640988 h 2191719"/>
              <a:gd name="connsiteX19738" fmla="*/ 1693794 w 2046803"/>
              <a:gd name="connsiteY19738" fmla="*/ 1640663 h 2191719"/>
              <a:gd name="connsiteX19739" fmla="*/ 1693470 w 2046803"/>
              <a:gd name="connsiteY19739" fmla="*/ 1640339 h 2191719"/>
              <a:gd name="connsiteX19740" fmla="*/ 1693362 w 2046803"/>
              <a:gd name="connsiteY19740" fmla="*/ 1640051 h 2191719"/>
              <a:gd name="connsiteX19741" fmla="*/ 1694299 w 2046803"/>
              <a:gd name="connsiteY19741" fmla="*/ 1639294 h 2191719"/>
              <a:gd name="connsiteX19742" fmla="*/ 1695922 w 2046803"/>
              <a:gd name="connsiteY19742" fmla="*/ 1639222 h 2191719"/>
              <a:gd name="connsiteX19743" fmla="*/ 1696102 w 2046803"/>
              <a:gd name="connsiteY19743" fmla="*/ 1639402 h 2191719"/>
              <a:gd name="connsiteX19744" fmla="*/ 1696102 w 2046803"/>
              <a:gd name="connsiteY19744" fmla="*/ 1639582 h 2191719"/>
              <a:gd name="connsiteX19745" fmla="*/ 1697148 w 2046803"/>
              <a:gd name="connsiteY19745" fmla="*/ 1640339 h 2191719"/>
              <a:gd name="connsiteX19746" fmla="*/ 1697472 w 2046803"/>
              <a:gd name="connsiteY19746" fmla="*/ 1640339 h 2191719"/>
              <a:gd name="connsiteX19747" fmla="*/ 1697688 w 2046803"/>
              <a:gd name="connsiteY19747" fmla="*/ 1640555 h 2191719"/>
              <a:gd name="connsiteX19748" fmla="*/ 1697797 w 2046803"/>
              <a:gd name="connsiteY19748" fmla="*/ 1641817 h 2191719"/>
              <a:gd name="connsiteX19749" fmla="*/ 1698518 w 2046803"/>
              <a:gd name="connsiteY19749" fmla="*/ 1642321 h 2191719"/>
              <a:gd name="connsiteX19750" fmla="*/ 1698626 w 2046803"/>
              <a:gd name="connsiteY19750" fmla="*/ 1643583 h 2191719"/>
              <a:gd name="connsiteX19751" fmla="*/ 1699167 w 2046803"/>
              <a:gd name="connsiteY19751" fmla="*/ 1644015 h 2191719"/>
              <a:gd name="connsiteX19752" fmla="*/ 1699996 w 2046803"/>
              <a:gd name="connsiteY19752" fmla="*/ 1644015 h 2191719"/>
              <a:gd name="connsiteX19753" fmla="*/ 1700177 w 2046803"/>
              <a:gd name="connsiteY19753" fmla="*/ 1644231 h 2191719"/>
              <a:gd name="connsiteX19754" fmla="*/ 1700177 w 2046803"/>
              <a:gd name="connsiteY19754" fmla="*/ 1644556 h 2191719"/>
              <a:gd name="connsiteX19755" fmla="*/ 1700645 w 2046803"/>
              <a:gd name="connsiteY19755" fmla="*/ 1644772 h 2191719"/>
              <a:gd name="connsiteX19756" fmla="*/ 1700177 w 2046803"/>
              <a:gd name="connsiteY19756" fmla="*/ 1645168 h 2191719"/>
              <a:gd name="connsiteX19757" fmla="*/ 1700321 w 2046803"/>
              <a:gd name="connsiteY19757" fmla="*/ 1645673 h 2191719"/>
              <a:gd name="connsiteX19758" fmla="*/ 1700429 w 2046803"/>
              <a:gd name="connsiteY19758" fmla="*/ 1645889 h 2191719"/>
              <a:gd name="connsiteX19759" fmla="*/ 1701258 w 2046803"/>
              <a:gd name="connsiteY19759" fmla="*/ 1645889 h 2191719"/>
              <a:gd name="connsiteX19760" fmla="*/ 1701439 w 2046803"/>
              <a:gd name="connsiteY19760" fmla="*/ 1645997 h 2191719"/>
              <a:gd name="connsiteX19761" fmla="*/ 1701439 w 2046803"/>
              <a:gd name="connsiteY19761" fmla="*/ 1646322 h 2191719"/>
              <a:gd name="connsiteX19762" fmla="*/ 1701691 w 2046803"/>
              <a:gd name="connsiteY19762" fmla="*/ 1646430 h 2191719"/>
              <a:gd name="connsiteX19763" fmla="*/ 1701871 w 2046803"/>
              <a:gd name="connsiteY19763" fmla="*/ 1646322 h 2191719"/>
              <a:gd name="connsiteX19764" fmla="*/ 1701763 w 2046803"/>
              <a:gd name="connsiteY19764" fmla="*/ 1645997 h 2191719"/>
              <a:gd name="connsiteX19765" fmla="*/ 1702701 w 2046803"/>
              <a:gd name="connsiteY19765" fmla="*/ 1645168 h 2191719"/>
              <a:gd name="connsiteX19766" fmla="*/ 1703133 w 2046803"/>
              <a:gd name="connsiteY19766" fmla="*/ 1645168 h 2191719"/>
              <a:gd name="connsiteX19767" fmla="*/ 1703350 w 2046803"/>
              <a:gd name="connsiteY19767" fmla="*/ 1644952 h 2191719"/>
              <a:gd name="connsiteX19768" fmla="*/ 1703278 w 2046803"/>
              <a:gd name="connsiteY19768" fmla="*/ 1642537 h 2191719"/>
              <a:gd name="connsiteX19769" fmla="*/ 1703674 w 2046803"/>
              <a:gd name="connsiteY19769" fmla="*/ 1642213 h 2191719"/>
              <a:gd name="connsiteX19770" fmla="*/ 1703602 w 2046803"/>
              <a:gd name="connsiteY19770" fmla="*/ 1641600 h 2191719"/>
              <a:gd name="connsiteX19771" fmla="*/ 1704936 w 2046803"/>
              <a:gd name="connsiteY19771" fmla="*/ 1640447 h 2191719"/>
              <a:gd name="connsiteX19772" fmla="*/ 1705657 w 2046803"/>
              <a:gd name="connsiteY19772" fmla="*/ 1640447 h 2191719"/>
              <a:gd name="connsiteX19773" fmla="*/ 1706090 w 2046803"/>
              <a:gd name="connsiteY19773" fmla="*/ 1640015 h 2191719"/>
              <a:gd name="connsiteX19774" fmla="*/ 1706559 w 2046803"/>
              <a:gd name="connsiteY19774" fmla="*/ 1640015 h 2191719"/>
              <a:gd name="connsiteX19775" fmla="*/ 1706811 w 2046803"/>
              <a:gd name="connsiteY19775" fmla="*/ 1639690 h 2191719"/>
              <a:gd name="connsiteX19776" fmla="*/ 1707208 w 2046803"/>
              <a:gd name="connsiteY19776" fmla="*/ 1639690 h 2191719"/>
              <a:gd name="connsiteX19777" fmla="*/ 1708614 w 2046803"/>
              <a:gd name="connsiteY19777" fmla="*/ 1640772 h 2191719"/>
              <a:gd name="connsiteX19778" fmla="*/ 1708758 w 2046803"/>
              <a:gd name="connsiteY19778" fmla="*/ 1641348 h 2191719"/>
              <a:gd name="connsiteX19779" fmla="*/ 1708506 w 2046803"/>
              <a:gd name="connsiteY19779" fmla="*/ 1641456 h 2191719"/>
              <a:gd name="connsiteX19780" fmla="*/ 1708109 w 2046803"/>
              <a:gd name="connsiteY19780" fmla="*/ 1641564 h 2191719"/>
              <a:gd name="connsiteX19781" fmla="*/ 1707532 w 2046803"/>
              <a:gd name="connsiteY19781" fmla="*/ 1641997 h 2191719"/>
              <a:gd name="connsiteX19782" fmla="*/ 1707532 w 2046803"/>
              <a:gd name="connsiteY19782" fmla="*/ 1642646 h 2191719"/>
              <a:gd name="connsiteX19783" fmla="*/ 1707136 w 2046803"/>
              <a:gd name="connsiteY19783" fmla="*/ 1642970 h 2191719"/>
              <a:gd name="connsiteX19784" fmla="*/ 1707136 w 2046803"/>
              <a:gd name="connsiteY19784" fmla="*/ 1643294 h 2191719"/>
              <a:gd name="connsiteX19785" fmla="*/ 1706090 w 2046803"/>
              <a:gd name="connsiteY19785" fmla="*/ 1644303 h 2191719"/>
              <a:gd name="connsiteX19786" fmla="*/ 1706090 w 2046803"/>
              <a:gd name="connsiteY19786" fmla="*/ 1644952 h 2191719"/>
              <a:gd name="connsiteX19787" fmla="*/ 1706306 w 2046803"/>
              <a:gd name="connsiteY19787" fmla="*/ 1645060 h 2191719"/>
              <a:gd name="connsiteX19788" fmla="*/ 1707028 w 2046803"/>
              <a:gd name="connsiteY19788" fmla="*/ 1645060 h 2191719"/>
              <a:gd name="connsiteX19789" fmla="*/ 1707785 w 2046803"/>
              <a:gd name="connsiteY19789" fmla="*/ 1644303 h 2191719"/>
              <a:gd name="connsiteX19790" fmla="*/ 1708614 w 2046803"/>
              <a:gd name="connsiteY19790" fmla="*/ 1644303 h 2191719"/>
              <a:gd name="connsiteX19791" fmla="*/ 1708939 w 2046803"/>
              <a:gd name="connsiteY19791" fmla="*/ 1643979 h 2191719"/>
              <a:gd name="connsiteX19792" fmla="*/ 1709371 w 2046803"/>
              <a:gd name="connsiteY19792" fmla="*/ 1643979 h 2191719"/>
              <a:gd name="connsiteX19793" fmla="*/ 1710092 w 2046803"/>
              <a:gd name="connsiteY19793" fmla="*/ 1643366 h 2191719"/>
              <a:gd name="connsiteX19794" fmla="*/ 1710489 w 2046803"/>
              <a:gd name="connsiteY19794" fmla="*/ 1643366 h 2191719"/>
              <a:gd name="connsiteX19795" fmla="*/ 1711066 w 2046803"/>
              <a:gd name="connsiteY19795" fmla="*/ 1642862 h 2191719"/>
              <a:gd name="connsiteX19796" fmla="*/ 1711066 w 2046803"/>
              <a:gd name="connsiteY19796" fmla="*/ 1642537 h 2191719"/>
              <a:gd name="connsiteX19797" fmla="*/ 1711895 w 2046803"/>
              <a:gd name="connsiteY19797" fmla="*/ 1641889 h 2191719"/>
              <a:gd name="connsiteX19798" fmla="*/ 1711715 w 2046803"/>
              <a:gd name="connsiteY19798" fmla="*/ 1641673 h 2191719"/>
              <a:gd name="connsiteX19799" fmla="*/ 1711246 w 2046803"/>
              <a:gd name="connsiteY19799" fmla="*/ 1641673 h 2191719"/>
              <a:gd name="connsiteX19800" fmla="*/ 1709912 w 2046803"/>
              <a:gd name="connsiteY19800" fmla="*/ 1640663 h 2191719"/>
              <a:gd name="connsiteX19801" fmla="*/ 1709768 w 2046803"/>
              <a:gd name="connsiteY19801" fmla="*/ 1640447 h 2191719"/>
              <a:gd name="connsiteX19802" fmla="*/ 1709047 w 2046803"/>
              <a:gd name="connsiteY19802" fmla="*/ 1639798 h 2191719"/>
              <a:gd name="connsiteX19803" fmla="*/ 1708939 w 2046803"/>
              <a:gd name="connsiteY19803" fmla="*/ 1638573 h 2191719"/>
              <a:gd name="connsiteX19804" fmla="*/ 1708830 w 2046803"/>
              <a:gd name="connsiteY19804" fmla="*/ 1638465 h 2191719"/>
              <a:gd name="connsiteX19805" fmla="*/ 1708434 w 2046803"/>
              <a:gd name="connsiteY19805" fmla="*/ 1638465 h 2191719"/>
              <a:gd name="connsiteX19806" fmla="*/ 1708001 w 2046803"/>
              <a:gd name="connsiteY19806" fmla="*/ 1638141 h 2191719"/>
              <a:gd name="connsiteX19807" fmla="*/ 1707172 w 2046803"/>
              <a:gd name="connsiteY19807" fmla="*/ 1638141 h 2191719"/>
              <a:gd name="connsiteX19808" fmla="*/ 1707064 w 2046803"/>
              <a:gd name="connsiteY19808" fmla="*/ 1638032 h 2191719"/>
              <a:gd name="connsiteX19809" fmla="*/ 1706955 w 2046803"/>
              <a:gd name="connsiteY19809" fmla="*/ 1636771 h 2191719"/>
              <a:gd name="connsiteX19810" fmla="*/ 1706559 w 2046803"/>
              <a:gd name="connsiteY19810" fmla="*/ 1636447 h 2191719"/>
              <a:gd name="connsiteX19811" fmla="*/ 1706415 w 2046803"/>
              <a:gd name="connsiteY19811" fmla="*/ 1633383 h 2191719"/>
              <a:gd name="connsiteX19812" fmla="*/ 1706883 w 2046803"/>
              <a:gd name="connsiteY19812" fmla="*/ 1632987 h 2191719"/>
              <a:gd name="connsiteX19813" fmla="*/ 1706415 w 2046803"/>
              <a:gd name="connsiteY19813" fmla="*/ 1632771 h 2191719"/>
              <a:gd name="connsiteX19814" fmla="*/ 1706306 w 2046803"/>
              <a:gd name="connsiteY19814" fmla="*/ 1629959 h 2191719"/>
              <a:gd name="connsiteX19815" fmla="*/ 1706559 w 2046803"/>
              <a:gd name="connsiteY19815" fmla="*/ 1629743 h 2191719"/>
              <a:gd name="connsiteX19816" fmla="*/ 1707713 w 2046803"/>
              <a:gd name="connsiteY19816" fmla="*/ 1629743 h 2191719"/>
              <a:gd name="connsiteX19817" fmla="*/ 1708145 w 2046803"/>
              <a:gd name="connsiteY19817" fmla="*/ 1630068 h 2191719"/>
              <a:gd name="connsiteX19818" fmla="*/ 1708434 w 2046803"/>
              <a:gd name="connsiteY19818" fmla="*/ 1630068 h 2191719"/>
              <a:gd name="connsiteX19819" fmla="*/ 1708830 w 2046803"/>
              <a:gd name="connsiteY19819" fmla="*/ 1629743 h 2191719"/>
              <a:gd name="connsiteX19820" fmla="*/ 1709696 w 2046803"/>
              <a:gd name="connsiteY19820" fmla="*/ 1629635 h 2191719"/>
              <a:gd name="connsiteX19821" fmla="*/ 1709768 w 2046803"/>
              <a:gd name="connsiteY19821" fmla="*/ 1629851 h 2191719"/>
              <a:gd name="connsiteX19822" fmla="*/ 1709912 w 2046803"/>
              <a:gd name="connsiteY19822" fmla="*/ 1630176 h 2191719"/>
              <a:gd name="connsiteX19823" fmla="*/ 1709047 w 2046803"/>
              <a:gd name="connsiteY19823" fmla="*/ 1630788 h 2191719"/>
              <a:gd name="connsiteX19824" fmla="*/ 1709263 w 2046803"/>
              <a:gd name="connsiteY19824" fmla="*/ 1630896 h 2191719"/>
              <a:gd name="connsiteX19825" fmla="*/ 1709696 w 2046803"/>
              <a:gd name="connsiteY19825" fmla="*/ 1630608 h 2191719"/>
              <a:gd name="connsiteX19826" fmla="*/ 1710092 w 2046803"/>
              <a:gd name="connsiteY19826" fmla="*/ 1630608 h 2191719"/>
              <a:gd name="connsiteX19827" fmla="*/ 1710237 w 2046803"/>
              <a:gd name="connsiteY19827" fmla="*/ 1630392 h 2191719"/>
              <a:gd name="connsiteX19828" fmla="*/ 1710237 w 2046803"/>
              <a:gd name="connsiteY19828" fmla="*/ 1629743 h 2191719"/>
              <a:gd name="connsiteX19829" fmla="*/ 1710417 w 2046803"/>
              <a:gd name="connsiteY19829" fmla="*/ 1629635 h 2191719"/>
              <a:gd name="connsiteX19830" fmla="*/ 1711138 w 2046803"/>
              <a:gd name="connsiteY19830" fmla="*/ 1629635 h 2191719"/>
              <a:gd name="connsiteX19831" fmla="*/ 1711571 w 2046803"/>
              <a:gd name="connsiteY19831" fmla="*/ 1629311 h 2191719"/>
              <a:gd name="connsiteX19832" fmla="*/ 1712328 w 2046803"/>
              <a:gd name="connsiteY19832" fmla="*/ 1629203 h 2191719"/>
              <a:gd name="connsiteX19833" fmla="*/ 1712725 w 2046803"/>
              <a:gd name="connsiteY19833" fmla="*/ 1628878 h 2191719"/>
              <a:gd name="connsiteX19834" fmla="*/ 1713193 w 2046803"/>
              <a:gd name="connsiteY19834" fmla="*/ 1628878 h 2191719"/>
              <a:gd name="connsiteX19835" fmla="*/ 1713518 w 2046803"/>
              <a:gd name="connsiteY19835" fmla="*/ 1628590 h 2191719"/>
              <a:gd name="connsiteX19836" fmla="*/ 1713915 w 2046803"/>
              <a:gd name="connsiteY19836" fmla="*/ 1628590 h 2191719"/>
              <a:gd name="connsiteX19837" fmla="*/ 1714095 w 2046803"/>
              <a:gd name="connsiteY19837" fmla="*/ 1628698 h 2191719"/>
              <a:gd name="connsiteX19838" fmla="*/ 1714095 w 2046803"/>
              <a:gd name="connsiteY19838" fmla="*/ 1628986 h 2191719"/>
              <a:gd name="connsiteX19839" fmla="*/ 1714528 w 2046803"/>
              <a:gd name="connsiteY19839" fmla="*/ 1629311 h 2191719"/>
              <a:gd name="connsiteX19840" fmla="*/ 1714095 w 2046803"/>
              <a:gd name="connsiteY19840" fmla="*/ 1629635 h 2191719"/>
              <a:gd name="connsiteX19841" fmla="*/ 1714095 w 2046803"/>
              <a:gd name="connsiteY19841" fmla="*/ 1629959 h 2191719"/>
              <a:gd name="connsiteX19842" fmla="*/ 1714924 w 2046803"/>
              <a:gd name="connsiteY19842" fmla="*/ 1630608 h 2191719"/>
              <a:gd name="connsiteX19843" fmla="*/ 1715069 w 2046803"/>
              <a:gd name="connsiteY19843" fmla="*/ 1632158 h 2191719"/>
              <a:gd name="connsiteX19844" fmla="*/ 1714852 w 2046803"/>
              <a:gd name="connsiteY19844" fmla="*/ 1632266 h 2191719"/>
              <a:gd name="connsiteX19845" fmla="*/ 1714419 w 2046803"/>
              <a:gd name="connsiteY19845" fmla="*/ 1632266 h 2191719"/>
              <a:gd name="connsiteX19846" fmla="*/ 1713987 w 2046803"/>
              <a:gd name="connsiteY19846" fmla="*/ 1631942 h 2191719"/>
              <a:gd name="connsiteX19847" fmla="*/ 1713590 w 2046803"/>
              <a:gd name="connsiteY19847" fmla="*/ 1632050 h 2191719"/>
              <a:gd name="connsiteX19848" fmla="*/ 1713266 w 2046803"/>
              <a:gd name="connsiteY19848" fmla="*/ 1631725 h 2191719"/>
              <a:gd name="connsiteX19849" fmla="*/ 1712436 w 2046803"/>
              <a:gd name="connsiteY19849" fmla="*/ 1631725 h 2191719"/>
              <a:gd name="connsiteX19850" fmla="*/ 1711895 w 2046803"/>
              <a:gd name="connsiteY19850" fmla="*/ 1632266 h 2191719"/>
              <a:gd name="connsiteX19851" fmla="*/ 1711895 w 2046803"/>
              <a:gd name="connsiteY19851" fmla="*/ 1633491 h 2191719"/>
              <a:gd name="connsiteX19852" fmla="*/ 1712328 w 2046803"/>
              <a:gd name="connsiteY19852" fmla="*/ 1633708 h 2191719"/>
              <a:gd name="connsiteX19853" fmla="*/ 1712328 w 2046803"/>
              <a:gd name="connsiteY19853" fmla="*/ 1634356 h 2191719"/>
              <a:gd name="connsiteX19854" fmla="*/ 1712725 w 2046803"/>
              <a:gd name="connsiteY19854" fmla="*/ 1634681 h 2191719"/>
              <a:gd name="connsiteX19855" fmla="*/ 1712725 w 2046803"/>
              <a:gd name="connsiteY19855" fmla="*/ 1635618 h 2191719"/>
              <a:gd name="connsiteX19856" fmla="*/ 1713193 w 2046803"/>
              <a:gd name="connsiteY19856" fmla="*/ 1635942 h 2191719"/>
              <a:gd name="connsiteX19857" fmla="*/ 1713193 w 2046803"/>
              <a:gd name="connsiteY19857" fmla="*/ 1636555 h 2191719"/>
              <a:gd name="connsiteX19858" fmla="*/ 1713590 w 2046803"/>
              <a:gd name="connsiteY19858" fmla="*/ 1636879 h 2191719"/>
              <a:gd name="connsiteX19859" fmla="*/ 1713662 w 2046803"/>
              <a:gd name="connsiteY19859" fmla="*/ 1637816 h 2191719"/>
              <a:gd name="connsiteX19860" fmla="*/ 1714239 w 2046803"/>
              <a:gd name="connsiteY19860" fmla="*/ 1638249 h 2191719"/>
              <a:gd name="connsiteX19861" fmla="*/ 1714636 w 2046803"/>
              <a:gd name="connsiteY19861" fmla="*/ 1638249 h 2191719"/>
              <a:gd name="connsiteX19862" fmla="*/ 1715465 w 2046803"/>
              <a:gd name="connsiteY19862" fmla="*/ 1638789 h 2191719"/>
              <a:gd name="connsiteX19863" fmla="*/ 1716619 w 2046803"/>
              <a:gd name="connsiteY19863" fmla="*/ 1638789 h 2191719"/>
              <a:gd name="connsiteX19864" fmla="*/ 1717484 w 2046803"/>
              <a:gd name="connsiteY19864" fmla="*/ 1639366 h 2191719"/>
              <a:gd name="connsiteX19865" fmla="*/ 1717809 w 2046803"/>
              <a:gd name="connsiteY19865" fmla="*/ 1639294 h 2191719"/>
              <a:gd name="connsiteX19866" fmla="*/ 1718025 w 2046803"/>
              <a:gd name="connsiteY19866" fmla="*/ 1639186 h 2191719"/>
              <a:gd name="connsiteX19867" fmla="*/ 1716619 w 2046803"/>
              <a:gd name="connsiteY19867" fmla="*/ 1638141 h 2191719"/>
              <a:gd name="connsiteX19868" fmla="*/ 1715790 w 2046803"/>
              <a:gd name="connsiteY19868" fmla="*/ 1638141 h 2191719"/>
              <a:gd name="connsiteX19869" fmla="*/ 1715393 w 2046803"/>
              <a:gd name="connsiteY19869" fmla="*/ 1637816 h 2191719"/>
              <a:gd name="connsiteX19870" fmla="*/ 1715069 w 2046803"/>
              <a:gd name="connsiteY19870" fmla="*/ 1637924 h 2191719"/>
              <a:gd name="connsiteX19871" fmla="*/ 1714419 w 2046803"/>
              <a:gd name="connsiteY19871" fmla="*/ 1637384 h 2191719"/>
              <a:gd name="connsiteX19872" fmla="*/ 1714419 w 2046803"/>
              <a:gd name="connsiteY19872" fmla="*/ 1637059 h 2191719"/>
              <a:gd name="connsiteX19873" fmla="*/ 1713987 w 2046803"/>
              <a:gd name="connsiteY19873" fmla="*/ 1636879 h 2191719"/>
              <a:gd name="connsiteX19874" fmla="*/ 1713987 w 2046803"/>
              <a:gd name="connsiteY19874" fmla="*/ 1635618 h 2191719"/>
              <a:gd name="connsiteX19875" fmla="*/ 1713590 w 2046803"/>
              <a:gd name="connsiteY19875" fmla="*/ 1635293 h 2191719"/>
              <a:gd name="connsiteX19876" fmla="*/ 1713446 w 2046803"/>
              <a:gd name="connsiteY19876" fmla="*/ 1634681 h 2191719"/>
              <a:gd name="connsiteX19877" fmla="*/ 1713157 w 2046803"/>
              <a:gd name="connsiteY19877" fmla="*/ 1634356 h 2191719"/>
              <a:gd name="connsiteX19878" fmla="*/ 1713157 w 2046803"/>
              <a:gd name="connsiteY19878" fmla="*/ 1634068 h 2191719"/>
              <a:gd name="connsiteX19879" fmla="*/ 1712725 w 2046803"/>
              <a:gd name="connsiteY19879" fmla="*/ 1633744 h 2191719"/>
              <a:gd name="connsiteX19880" fmla="*/ 1712725 w 2046803"/>
              <a:gd name="connsiteY19880" fmla="*/ 1633419 h 2191719"/>
              <a:gd name="connsiteX19881" fmla="*/ 1712328 w 2046803"/>
              <a:gd name="connsiteY19881" fmla="*/ 1633203 h 2191719"/>
              <a:gd name="connsiteX19882" fmla="*/ 1712328 w 2046803"/>
              <a:gd name="connsiteY19882" fmla="*/ 1632482 h 2191719"/>
              <a:gd name="connsiteX19883" fmla="*/ 1712400 w 2046803"/>
              <a:gd name="connsiteY19883" fmla="*/ 1632374 h 2191719"/>
              <a:gd name="connsiteX19884" fmla="*/ 1712833 w 2046803"/>
              <a:gd name="connsiteY19884" fmla="*/ 1632374 h 2191719"/>
              <a:gd name="connsiteX19885" fmla="*/ 1714852 w 2046803"/>
              <a:gd name="connsiteY19885" fmla="*/ 1633852 h 2191719"/>
              <a:gd name="connsiteX19886" fmla="*/ 1715970 w 2046803"/>
              <a:gd name="connsiteY19886" fmla="*/ 1633744 h 2191719"/>
              <a:gd name="connsiteX19887" fmla="*/ 1716619 w 2046803"/>
              <a:gd name="connsiteY19887" fmla="*/ 1633311 h 2191719"/>
              <a:gd name="connsiteX19888" fmla="*/ 1716619 w 2046803"/>
              <a:gd name="connsiteY19888" fmla="*/ 1632987 h 2191719"/>
              <a:gd name="connsiteX19889" fmla="*/ 1716944 w 2046803"/>
              <a:gd name="connsiteY19889" fmla="*/ 1632698 h 2191719"/>
              <a:gd name="connsiteX19890" fmla="*/ 1716944 w 2046803"/>
              <a:gd name="connsiteY19890" fmla="*/ 1632374 h 2191719"/>
              <a:gd name="connsiteX19891" fmla="*/ 1716222 w 2046803"/>
              <a:gd name="connsiteY19891" fmla="*/ 1631725 h 2191719"/>
              <a:gd name="connsiteX19892" fmla="*/ 1716114 w 2046803"/>
              <a:gd name="connsiteY19892" fmla="*/ 1631077 h 2191719"/>
              <a:gd name="connsiteX19893" fmla="*/ 1715718 w 2046803"/>
              <a:gd name="connsiteY19893" fmla="*/ 1630896 h 2191719"/>
              <a:gd name="connsiteX19894" fmla="*/ 1715718 w 2046803"/>
              <a:gd name="connsiteY19894" fmla="*/ 1629959 h 2191719"/>
              <a:gd name="connsiteX19895" fmla="*/ 1715249 w 2046803"/>
              <a:gd name="connsiteY19895" fmla="*/ 1629635 h 2191719"/>
              <a:gd name="connsiteX19896" fmla="*/ 1715249 w 2046803"/>
              <a:gd name="connsiteY19896" fmla="*/ 1629311 h 2191719"/>
              <a:gd name="connsiteX19897" fmla="*/ 1715718 w 2046803"/>
              <a:gd name="connsiteY19897" fmla="*/ 1628986 h 2191719"/>
              <a:gd name="connsiteX19898" fmla="*/ 1715718 w 2046803"/>
              <a:gd name="connsiteY19898" fmla="*/ 1628374 h 2191719"/>
              <a:gd name="connsiteX19899" fmla="*/ 1716222 w 2046803"/>
              <a:gd name="connsiteY19899" fmla="*/ 1627869 h 2191719"/>
              <a:gd name="connsiteX19900" fmla="*/ 1716619 w 2046803"/>
              <a:gd name="connsiteY19900" fmla="*/ 1627869 h 2191719"/>
              <a:gd name="connsiteX19901" fmla="*/ 1716727 w 2046803"/>
              <a:gd name="connsiteY19901" fmla="*/ 1627653 h 2191719"/>
              <a:gd name="connsiteX19902" fmla="*/ 1716727 w 2046803"/>
              <a:gd name="connsiteY19902" fmla="*/ 1626680 h 2191719"/>
              <a:gd name="connsiteX19903" fmla="*/ 1717196 w 2046803"/>
              <a:gd name="connsiteY19903" fmla="*/ 1626391 h 2191719"/>
              <a:gd name="connsiteX19904" fmla="*/ 1717052 w 2046803"/>
              <a:gd name="connsiteY19904" fmla="*/ 1625562 h 2191719"/>
              <a:gd name="connsiteX19905" fmla="*/ 1717484 w 2046803"/>
              <a:gd name="connsiteY19905" fmla="*/ 1625238 h 2191719"/>
              <a:gd name="connsiteX19906" fmla="*/ 1717484 w 2046803"/>
              <a:gd name="connsiteY19906" fmla="*/ 1624481 h 2191719"/>
              <a:gd name="connsiteX19907" fmla="*/ 1717809 w 2046803"/>
              <a:gd name="connsiteY19907" fmla="*/ 1624193 h 2191719"/>
              <a:gd name="connsiteX19908" fmla="*/ 1717809 w 2046803"/>
              <a:gd name="connsiteY19908" fmla="*/ 1623004 h 2191719"/>
              <a:gd name="connsiteX19909" fmla="*/ 1717593 w 2046803"/>
              <a:gd name="connsiteY19909" fmla="*/ 1622823 h 2191719"/>
              <a:gd name="connsiteX19910" fmla="*/ 1716727 w 2046803"/>
              <a:gd name="connsiteY19910" fmla="*/ 1622823 h 2191719"/>
              <a:gd name="connsiteX19911" fmla="*/ 1716619 w 2046803"/>
              <a:gd name="connsiteY19911" fmla="*/ 1622715 h 2191719"/>
              <a:gd name="connsiteX19912" fmla="*/ 1716547 w 2046803"/>
              <a:gd name="connsiteY19912" fmla="*/ 1620192 h 2191719"/>
              <a:gd name="connsiteX19913" fmla="*/ 1717052 w 2046803"/>
              <a:gd name="connsiteY19913" fmla="*/ 1619796 h 2191719"/>
              <a:gd name="connsiteX19914" fmla="*/ 1718206 w 2046803"/>
              <a:gd name="connsiteY19914" fmla="*/ 1619688 h 2191719"/>
              <a:gd name="connsiteX19915" fmla="*/ 1718458 w 2046803"/>
              <a:gd name="connsiteY19915" fmla="*/ 1619904 h 2191719"/>
              <a:gd name="connsiteX19916" fmla="*/ 1718458 w 2046803"/>
              <a:gd name="connsiteY19916" fmla="*/ 1620192 h 2191719"/>
              <a:gd name="connsiteX19917" fmla="*/ 1719107 w 2046803"/>
              <a:gd name="connsiteY19917" fmla="*/ 1620625 h 2191719"/>
              <a:gd name="connsiteX19918" fmla="*/ 1719504 w 2046803"/>
              <a:gd name="connsiteY19918" fmla="*/ 1620625 h 2191719"/>
              <a:gd name="connsiteX19919" fmla="*/ 1719936 w 2046803"/>
              <a:gd name="connsiteY19919" fmla="*/ 1620841 h 2191719"/>
              <a:gd name="connsiteX19920" fmla="*/ 1720658 w 2046803"/>
              <a:gd name="connsiteY19920" fmla="*/ 1620841 h 2191719"/>
              <a:gd name="connsiteX19921" fmla="*/ 1722244 w 2046803"/>
              <a:gd name="connsiteY19921" fmla="*/ 1622139 h 2191719"/>
              <a:gd name="connsiteX19922" fmla="*/ 1722641 w 2046803"/>
              <a:gd name="connsiteY19922" fmla="*/ 1622031 h 2191719"/>
              <a:gd name="connsiteX19923" fmla="*/ 1723073 w 2046803"/>
              <a:gd name="connsiteY19923" fmla="*/ 1622319 h 2191719"/>
              <a:gd name="connsiteX19924" fmla="*/ 1723362 w 2046803"/>
              <a:gd name="connsiteY19924" fmla="*/ 1622031 h 2191719"/>
              <a:gd name="connsiteX19925" fmla="*/ 1725850 w 2046803"/>
              <a:gd name="connsiteY19925" fmla="*/ 1621922 h 2191719"/>
              <a:gd name="connsiteX19926" fmla="*/ 1726210 w 2046803"/>
              <a:gd name="connsiteY19926" fmla="*/ 1622211 h 2191719"/>
              <a:gd name="connsiteX19927" fmla="*/ 1727400 w 2046803"/>
              <a:gd name="connsiteY19927" fmla="*/ 1622211 h 2191719"/>
              <a:gd name="connsiteX19928" fmla="*/ 1727725 w 2046803"/>
              <a:gd name="connsiteY19928" fmla="*/ 1622391 h 2191719"/>
              <a:gd name="connsiteX19929" fmla="*/ 1728122 w 2046803"/>
              <a:gd name="connsiteY19929" fmla="*/ 1622391 h 2191719"/>
              <a:gd name="connsiteX19930" fmla="*/ 1728590 w 2046803"/>
              <a:gd name="connsiteY19930" fmla="*/ 1622751 h 2191719"/>
              <a:gd name="connsiteX19931" fmla="*/ 1728987 w 2046803"/>
              <a:gd name="connsiteY19931" fmla="*/ 1622751 h 2191719"/>
              <a:gd name="connsiteX19932" fmla="*/ 1734143 w 2046803"/>
              <a:gd name="connsiteY19932" fmla="*/ 1626608 h 2191719"/>
              <a:gd name="connsiteX19933" fmla="*/ 1734576 w 2046803"/>
              <a:gd name="connsiteY19933" fmla="*/ 1626608 h 2191719"/>
              <a:gd name="connsiteX19934" fmla="*/ 1734973 w 2046803"/>
              <a:gd name="connsiteY19934" fmla="*/ 1626824 h 2191719"/>
              <a:gd name="connsiteX19935" fmla="*/ 1735297 w 2046803"/>
              <a:gd name="connsiteY19935" fmla="*/ 1626824 h 2191719"/>
              <a:gd name="connsiteX19936" fmla="*/ 1735730 w 2046803"/>
              <a:gd name="connsiteY19936" fmla="*/ 1627148 h 2191719"/>
              <a:gd name="connsiteX19937" fmla="*/ 1739300 w 2046803"/>
              <a:gd name="connsiteY19937" fmla="*/ 1627040 h 2191719"/>
              <a:gd name="connsiteX19938" fmla="*/ 1739696 w 2046803"/>
              <a:gd name="connsiteY19938" fmla="*/ 1627365 h 2191719"/>
              <a:gd name="connsiteX19939" fmla="*/ 1740453 w 2046803"/>
              <a:gd name="connsiteY19939" fmla="*/ 1627256 h 2191719"/>
              <a:gd name="connsiteX19940" fmla="*/ 1740886 w 2046803"/>
              <a:gd name="connsiteY19940" fmla="*/ 1627581 h 2191719"/>
              <a:gd name="connsiteX19941" fmla="*/ 1742040 w 2046803"/>
              <a:gd name="connsiteY19941" fmla="*/ 1627581 h 2191719"/>
              <a:gd name="connsiteX19942" fmla="*/ 1742437 w 2046803"/>
              <a:gd name="connsiteY19942" fmla="*/ 1627797 h 2191719"/>
              <a:gd name="connsiteX19943" fmla="*/ 1744059 w 2046803"/>
              <a:gd name="connsiteY19943" fmla="*/ 1627797 h 2191719"/>
              <a:gd name="connsiteX19944" fmla="*/ 1744348 w 2046803"/>
              <a:gd name="connsiteY19944" fmla="*/ 1628085 h 2191719"/>
              <a:gd name="connsiteX19945" fmla="*/ 1745466 w 2046803"/>
              <a:gd name="connsiteY19945" fmla="*/ 1627977 h 2191719"/>
              <a:gd name="connsiteX19946" fmla="*/ 1745934 w 2046803"/>
              <a:gd name="connsiteY19946" fmla="*/ 1628338 h 2191719"/>
              <a:gd name="connsiteX19947" fmla="*/ 1750946 w 2046803"/>
              <a:gd name="connsiteY19947" fmla="*/ 1628121 h 2191719"/>
              <a:gd name="connsiteX19948" fmla="*/ 1752244 w 2046803"/>
              <a:gd name="connsiteY19948" fmla="*/ 1629022 h 2191719"/>
              <a:gd name="connsiteX19949" fmla="*/ 1752677 w 2046803"/>
              <a:gd name="connsiteY19949" fmla="*/ 1629022 h 2191719"/>
              <a:gd name="connsiteX19950" fmla="*/ 1752966 w 2046803"/>
              <a:gd name="connsiteY19950" fmla="*/ 1629239 h 2191719"/>
              <a:gd name="connsiteX19951" fmla="*/ 1753831 w 2046803"/>
              <a:gd name="connsiteY19951" fmla="*/ 1629239 h 2191719"/>
              <a:gd name="connsiteX19952" fmla="*/ 1754228 w 2046803"/>
              <a:gd name="connsiteY19952" fmla="*/ 1629563 h 2191719"/>
              <a:gd name="connsiteX19953" fmla="*/ 1754552 w 2046803"/>
              <a:gd name="connsiteY19953" fmla="*/ 1629563 h 2191719"/>
              <a:gd name="connsiteX19954" fmla="*/ 1755201 w 2046803"/>
              <a:gd name="connsiteY19954" fmla="*/ 1629995 h 2191719"/>
              <a:gd name="connsiteX19955" fmla="*/ 1755201 w 2046803"/>
              <a:gd name="connsiteY19955" fmla="*/ 1630933 h 2191719"/>
              <a:gd name="connsiteX19956" fmla="*/ 1755634 w 2046803"/>
              <a:gd name="connsiteY19956" fmla="*/ 1631221 h 2191719"/>
              <a:gd name="connsiteX19957" fmla="*/ 1755706 w 2046803"/>
              <a:gd name="connsiteY19957" fmla="*/ 1631870 h 2191719"/>
              <a:gd name="connsiteX19958" fmla="*/ 1756031 w 2046803"/>
              <a:gd name="connsiteY19958" fmla="*/ 1632086 h 2191719"/>
              <a:gd name="connsiteX19959" fmla="*/ 1756031 w 2046803"/>
              <a:gd name="connsiteY19959" fmla="*/ 1632410 h 2191719"/>
              <a:gd name="connsiteX19960" fmla="*/ 1756860 w 2046803"/>
              <a:gd name="connsiteY19960" fmla="*/ 1633023 h 2191719"/>
              <a:gd name="connsiteX19961" fmla="*/ 1757004 w 2046803"/>
              <a:gd name="connsiteY19961" fmla="*/ 1633672 h 2191719"/>
              <a:gd name="connsiteX19962" fmla="*/ 1758555 w 2046803"/>
              <a:gd name="connsiteY19962" fmla="*/ 1634825 h 2191719"/>
              <a:gd name="connsiteX19963" fmla="*/ 1758555 w 2046803"/>
              <a:gd name="connsiteY19963" fmla="*/ 1635113 h 2191719"/>
              <a:gd name="connsiteX19964" fmla="*/ 1759961 w 2046803"/>
              <a:gd name="connsiteY19964" fmla="*/ 1636194 h 2191719"/>
              <a:gd name="connsiteX19965" fmla="*/ 1760358 w 2046803"/>
              <a:gd name="connsiteY19965" fmla="*/ 1636194 h 2191719"/>
              <a:gd name="connsiteX19966" fmla="*/ 1761728 w 2046803"/>
              <a:gd name="connsiteY19966" fmla="*/ 1637204 h 2191719"/>
              <a:gd name="connsiteX19967" fmla="*/ 1761728 w 2046803"/>
              <a:gd name="connsiteY19967" fmla="*/ 1637528 h 2191719"/>
              <a:gd name="connsiteX19968" fmla="*/ 1762990 w 2046803"/>
              <a:gd name="connsiteY19968" fmla="*/ 1638393 h 2191719"/>
              <a:gd name="connsiteX19969" fmla="*/ 1762990 w 2046803"/>
              <a:gd name="connsiteY19969" fmla="*/ 1638717 h 2191719"/>
              <a:gd name="connsiteX19970" fmla="*/ 1763386 w 2046803"/>
              <a:gd name="connsiteY19970" fmla="*/ 1639042 h 2191719"/>
              <a:gd name="connsiteX19971" fmla="*/ 1763386 w 2046803"/>
              <a:gd name="connsiteY19971" fmla="*/ 1639654 h 2191719"/>
              <a:gd name="connsiteX19972" fmla="*/ 1763819 w 2046803"/>
              <a:gd name="connsiteY19972" fmla="*/ 1639979 h 2191719"/>
              <a:gd name="connsiteX19973" fmla="*/ 1763819 w 2046803"/>
              <a:gd name="connsiteY19973" fmla="*/ 1640808 h 2191719"/>
              <a:gd name="connsiteX19974" fmla="*/ 1764216 w 2046803"/>
              <a:gd name="connsiteY19974" fmla="*/ 1641132 h 2191719"/>
              <a:gd name="connsiteX19975" fmla="*/ 1764216 w 2046803"/>
              <a:gd name="connsiteY19975" fmla="*/ 1641745 h 2191719"/>
              <a:gd name="connsiteX19976" fmla="*/ 1764684 w 2046803"/>
              <a:gd name="connsiteY19976" fmla="*/ 1642069 h 2191719"/>
              <a:gd name="connsiteX19977" fmla="*/ 1764684 w 2046803"/>
              <a:gd name="connsiteY19977" fmla="*/ 1642718 h 2191719"/>
              <a:gd name="connsiteX19978" fmla="*/ 1765117 w 2046803"/>
              <a:gd name="connsiteY19978" fmla="*/ 1643042 h 2191719"/>
              <a:gd name="connsiteX19979" fmla="*/ 1765117 w 2046803"/>
              <a:gd name="connsiteY19979" fmla="*/ 1643366 h 2191719"/>
              <a:gd name="connsiteX19980" fmla="*/ 1765514 w 2046803"/>
              <a:gd name="connsiteY19980" fmla="*/ 1643619 h 2191719"/>
              <a:gd name="connsiteX19981" fmla="*/ 1765514 w 2046803"/>
              <a:gd name="connsiteY19981" fmla="*/ 1643943 h 2191719"/>
              <a:gd name="connsiteX19982" fmla="*/ 1766343 w 2046803"/>
              <a:gd name="connsiteY19982" fmla="*/ 1644484 h 2191719"/>
              <a:gd name="connsiteX19983" fmla="*/ 1766343 w 2046803"/>
              <a:gd name="connsiteY19983" fmla="*/ 1646069 h 2191719"/>
              <a:gd name="connsiteX19984" fmla="*/ 1766055 w 2046803"/>
              <a:gd name="connsiteY19984" fmla="*/ 1646394 h 2191719"/>
              <a:gd name="connsiteX19985" fmla="*/ 1766055 w 2046803"/>
              <a:gd name="connsiteY19985" fmla="*/ 1646718 h 2191719"/>
              <a:gd name="connsiteX19986" fmla="*/ 1765766 w 2046803"/>
              <a:gd name="connsiteY19986" fmla="*/ 1647006 h 2191719"/>
              <a:gd name="connsiteX19987" fmla="*/ 1765766 w 2046803"/>
              <a:gd name="connsiteY19987" fmla="*/ 1647619 h 2191719"/>
              <a:gd name="connsiteX19988" fmla="*/ 1765514 w 2046803"/>
              <a:gd name="connsiteY19988" fmla="*/ 1647835 h 2191719"/>
              <a:gd name="connsiteX19989" fmla="*/ 1765117 w 2046803"/>
              <a:gd name="connsiteY19989" fmla="*/ 1647835 h 2191719"/>
              <a:gd name="connsiteX19990" fmla="*/ 1764793 w 2046803"/>
              <a:gd name="connsiteY19990" fmla="*/ 1648160 h 2191719"/>
              <a:gd name="connsiteX19991" fmla="*/ 1764540 w 2046803"/>
              <a:gd name="connsiteY19991" fmla="*/ 1648052 h 2191719"/>
              <a:gd name="connsiteX19992" fmla="*/ 1764540 w 2046803"/>
              <a:gd name="connsiteY19992" fmla="*/ 1647727 h 2191719"/>
              <a:gd name="connsiteX19993" fmla="*/ 1763927 w 2046803"/>
              <a:gd name="connsiteY19993" fmla="*/ 1647331 h 2191719"/>
              <a:gd name="connsiteX19994" fmla="*/ 1763098 w 2046803"/>
              <a:gd name="connsiteY19994" fmla="*/ 1647331 h 2191719"/>
              <a:gd name="connsiteX19995" fmla="*/ 1762809 w 2046803"/>
              <a:gd name="connsiteY19995" fmla="*/ 1647619 h 2191719"/>
              <a:gd name="connsiteX19996" fmla="*/ 1762341 w 2046803"/>
              <a:gd name="connsiteY19996" fmla="*/ 1647619 h 2191719"/>
              <a:gd name="connsiteX19997" fmla="*/ 1762160 w 2046803"/>
              <a:gd name="connsiteY19997" fmla="*/ 1647727 h 2191719"/>
              <a:gd name="connsiteX19998" fmla="*/ 1762160 w 2046803"/>
              <a:gd name="connsiteY19998" fmla="*/ 1648160 h 2191719"/>
              <a:gd name="connsiteX19999" fmla="*/ 1760682 w 2046803"/>
              <a:gd name="connsiteY19999" fmla="*/ 1649457 h 2191719"/>
              <a:gd name="connsiteX20000" fmla="*/ 1760754 w 2046803"/>
              <a:gd name="connsiteY20000" fmla="*/ 1650683 h 2191719"/>
              <a:gd name="connsiteX20001" fmla="*/ 1760538 w 2046803"/>
              <a:gd name="connsiteY20001" fmla="*/ 1650791 h 2191719"/>
              <a:gd name="connsiteX20002" fmla="*/ 1760141 w 2046803"/>
              <a:gd name="connsiteY20002" fmla="*/ 1650899 h 2191719"/>
              <a:gd name="connsiteX20003" fmla="*/ 1759817 w 2046803"/>
              <a:gd name="connsiteY20003" fmla="*/ 1651223 h 2191719"/>
              <a:gd name="connsiteX20004" fmla="*/ 1759384 w 2046803"/>
              <a:gd name="connsiteY20004" fmla="*/ 1651223 h 2191719"/>
              <a:gd name="connsiteX20005" fmla="*/ 1758987 w 2046803"/>
              <a:gd name="connsiteY20005" fmla="*/ 1651548 h 2191719"/>
              <a:gd name="connsiteX20006" fmla="*/ 1758555 w 2046803"/>
              <a:gd name="connsiteY20006" fmla="*/ 1651548 h 2191719"/>
              <a:gd name="connsiteX20007" fmla="*/ 1757076 w 2046803"/>
              <a:gd name="connsiteY20007" fmla="*/ 1652773 h 2191719"/>
              <a:gd name="connsiteX20008" fmla="*/ 1756680 w 2046803"/>
              <a:gd name="connsiteY20008" fmla="*/ 1652881 h 2191719"/>
              <a:gd name="connsiteX20009" fmla="*/ 1756355 w 2046803"/>
              <a:gd name="connsiteY20009" fmla="*/ 1653205 h 2191719"/>
              <a:gd name="connsiteX20010" fmla="*/ 1752749 w 2046803"/>
              <a:gd name="connsiteY20010" fmla="*/ 1653314 h 2191719"/>
              <a:gd name="connsiteX20011" fmla="*/ 1752353 w 2046803"/>
              <a:gd name="connsiteY20011" fmla="*/ 1652989 h 2191719"/>
              <a:gd name="connsiteX20012" fmla="*/ 1751595 w 2046803"/>
              <a:gd name="connsiteY20012" fmla="*/ 1653097 h 2191719"/>
              <a:gd name="connsiteX20013" fmla="*/ 1751199 w 2046803"/>
              <a:gd name="connsiteY20013" fmla="*/ 1652773 h 2191719"/>
              <a:gd name="connsiteX20014" fmla="*/ 1750874 w 2046803"/>
              <a:gd name="connsiteY20014" fmla="*/ 1652773 h 2191719"/>
              <a:gd name="connsiteX20015" fmla="*/ 1749360 w 2046803"/>
              <a:gd name="connsiteY20015" fmla="*/ 1651764 h 2191719"/>
              <a:gd name="connsiteX20016" fmla="*/ 1749360 w 2046803"/>
              <a:gd name="connsiteY20016" fmla="*/ 1651403 h 2191719"/>
              <a:gd name="connsiteX20017" fmla="*/ 1748963 w 2046803"/>
              <a:gd name="connsiteY20017" fmla="*/ 1651079 h 2191719"/>
              <a:gd name="connsiteX20018" fmla="*/ 1748963 w 2046803"/>
              <a:gd name="connsiteY20018" fmla="*/ 1650466 h 2191719"/>
              <a:gd name="connsiteX20019" fmla="*/ 1748350 w 2046803"/>
              <a:gd name="connsiteY20019" fmla="*/ 1650034 h 2191719"/>
              <a:gd name="connsiteX20020" fmla="*/ 1748026 w 2046803"/>
              <a:gd name="connsiteY20020" fmla="*/ 1650034 h 2191719"/>
              <a:gd name="connsiteX20021" fmla="*/ 1747593 w 2046803"/>
              <a:gd name="connsiteY20021" fmla="*/ 1649746 h 2191719"/>
              <a:gd name="connsiteX20022" fmla="*/ 1746439 w 2046803"/>
              <a:gd name="connsiteY20022" fmla="*/ 1649818 h 2191719"/>
              <a:gd name="connsiteX20023" fmla="*/ 1746042 w 2046803"/>
              <a:gd name="connsiteY20023" fmla="*/ 1650142 h 2191719"/>
              <a:gd name="connsiteX20024" fmla="*/ 1745285 w 2046803"/>
              <a:gd name="connsiteY20024" fmla="*/ 1650142 h 2191719"/>
              <a:gd name="connsiteX20025" fmla="*/ 1745069 w 2046803"/>
              <a:gd name="connsiteY20025" fmla="*/ 1650034 h 2191719"/>
              <a:gd name="connsiteX20026" fmla="*/ 1744961 w 2046803"/>
              <a:gd name="connsiteY20026" fmla="*/ 1649421 h 2191719"/>
              <a:gd name="connsiteX20027" fmla="*/ 1744780 w 2046803"/>
              <a:gd name="connsiteY20027" fmla="*/ 1649205 h 2191719"/>
              <a:gd name="connsiteX20028" fmla="*/ 1744636 w 2046803"/>
              <a:gd name="connsiteY20028" fmla="*/ 1649421 h 2191719"/>
              <a:gd name="connsiteX20029" fmla="*/ 1744636 w 2046803"/>
              <a:gd name="connsiteY20029" fmla="*/ 1650034 h 2191719"/>
              <a:gd name="connsiteX20030" fmla="*/ 1745069 w 2046803"/>
              <a:gd name="connsiteY20030" fmla="*/ 1650358 h 2191719"/>
              <a:gd name="connsiteX20031" fmla="*/ 1744853 w 2046803"/>
              <a:gd name="connsiteY20031" fmla="*/ 1650466 h 2191719"/>
              <a:gd name="connsiteX20032" fmla="*/ 1744131 w 2046803"/>
              <a:gd name="connsiteY20032" fmla="*/ 1650574 h 2191719"/>
              <a:gd name="connsiteX20033" fmla="*/ 1743735 w 2046803"/>
              <a:gd name="connsiteY20033" fmla="*/ 1650250 h 2191719"/>
              <a:gd name="connsiteX20034" fmla="*/ 1742437 w 2046803"/>
              <a:gd name="connsiteY20034" fmla="*/ 1650250 h 2191719"/>
              <a:gd name="connsiteX20035" fmla="*/ 1742112 w 2046803"/>
              <a:gd name="connsiteY20035" fmla="*/ 1650574 h 2191719"/>
              <a:gd name="connsiteX20036" fmla="*/ 1740562 w 2046803"/>
              <a:gd name="connsiteY20036" fmla="*/ 1650647 h 2191719"/>
              <a:gd name="connsiteX20037" fmla="*/ 1740129 w 2046803"/>
              <a:gd name="connsiteY20037" fmla="*/ 1650358 h 2191719"/>
              <a:gd name="connsiteX20038" fmla="*/ 1739804 w 2046803"/>
              <a:gd name="connsiteY20038" fmla="*/ 1650358 h 2191719"/>
              <a:gd name="connsiteX20039" fmla="*/ 1739372 w 2046803"/>
              <a:gd name="connsiteY20039" fmla="*/ 1650034 h 2191719"/>
              <a:gd name="connsiteX20040" fmla="*/ 1738975 w 2046803"/>
              <a:gd name="connsiteY20040" fmla="*/ 1650034 h 2191719"/>
              <a:gd name="connsiteX20041" fmla="*/ 1738542 w 2046803"/>
              <a:gd name="connsiteY20041" fmla="*/ 1649818 h 2191719"/>
              <a:gd name="connsiteX20042" fmla="*/ 1738254 w 2046803"/>
              <a:gd name="connsiteY20042" fmla="*/ 1649818 h 2191719"/>
              <a:gd name="connsiteX20043" fmla="*/ 1737821 w 2046803"/>
              <a:gd name="connsiteY20043" fmla="*/ 1649529 h 2191719"/>
              <a:gd name="connsiteX20044" fmla="*/ 1736956 w 2046803"/>
              <a:gd name="connsiteY20044" fmla="*/ 1649529 h 2191719"/>
              <a:gd name="connsiteX20045" fmla="*/ 1736199 w 2046803"/>
              <a:gd name="connsiteY20045" fmla="*/ 1648989 h 2191719"/>
              <a:gd name="connsiteX20046" fmla="*/ 1735081 w 2046803"/>
              <a:gd name="connsiteY20046" fmla="*/ 1648989 h 2191719"/>
              <a:gd name="connsiteX20047" fmla="*/ 1734648 w 2046803"/>
              <a:gd name="connsiteY20047" fmla="*/ 1648664 h 2191719"/>
              <a:gd name="connsiteX20048" fmla="*/ 1733819 w 2046803"/>
              <a:gd name="connsiteY20048" fmla="*/ 1648772 h 2191719"/>
              <a:gd name="connsiteX20049" fmla="*/ 1733386 w 2046803"/>
              <a:gd name="connsiteY20049" fmla="*/ 1648448 h 2191719"/>
              <a:gd name="connsiteX20050" fmla="*/ 1732665 w 2046803"/>
              <a:gd name="connsiteY20050" fmla="*/ 1648448 h 2191719"/>
              <a:gd name="connsiteX20051" fmla="*/ 1732268 w 2046803"/>
              <a:gd name="connsiteY20051" fmla="*/ 1648772 h 2191719"/>
              <a:gd name="connsiteX20052" fmla="*/ 1731475 w 2046803"/>
              <a:gd name="connsiteY20052" fmla="*/ 1648772 h 2191719"/>
              <a:gd name="connsiteX20053" fmla="*/ 1731042 w 2046803"/>
              <a:gd name="connsiteY20053" fmla="*/ 1649097 h 2191719"/>
              <a:gd name="connsiteX20054" fmla="*/ 1730718 w 2046803"/>
              <a:gd name="connsiteY20054" fmla="*/ 1649205 h 2191719"/>
              <a:gd name="connsiteX20055" fmla="*/ 1729492 w 2046803"/>
              <a:gd name="connsiteY20055" fmla="*/ 1648232 h 2191719"/>
              <a:gd name="connsiteX20056" fmla="*/ 1729095 w 2046803"/>
              <a:gd name="connsiteY20056" fmla="*/ 1648232 h 2191719"/>
              <a:gd name="connsiteX20057" fmla="*/ 1728987 w 2046803"/>
              <a:gd name="connsiteY20057" fmla="*/ 1648124 h 2191719"/>
              <a:gd name="connsiteX20058" fmla="*/ 1728843 w 2046803"/>
              <a:gd name="connsiteY20058" fmla="*/ 1647511 h 2191719"/>
              <a:gd name="connsiteX20059" fmla="*/ 1728662 w 2046803"/>
              <a:gd name="connsiteY20059" fmla="*/ 1647439 h 2191719"/>
              <a:gd name="connsiteX20060" fmla="*/ 1728518 w 2046803"/>
              <a:gd name="connsiteY20060" fmla="*/ 1647511 h 2191719"/>
              <a:gd name="connsiteX20061" fmla="*/ 1728518 w 2046803"/>
              <a:gd name="connsiteY20061" fmla="*/ 1648124 h 2191719"/>
              <a:gd name="connsiteX20062" fmla="*/ 1728338 w 2046803"/>
              <a:gd name="connsiteY20062" fmla="*/ 1648340 h 2191719"/>
              <a:gd name="connsiteX20063" fmla="*/ 1727905 w 2046803"/>
              <a:gd name="connsiteY20063" fmla="*/ 1648340 h 2191719"/>
              <a:gd name="connsiteX20064" fmla="*/ 1727797 w 2046803"/>
              <a:gd name="connsiteY20064" fmla="*/ 1648448 h 2191719"/>
              <a:gd name="connsiteX20065" fmla="*/ 1727797 w 2046803"/>
              <a:gd name="connsiteY20065" fmla="*/ 1648772 h 2191719"/>
              <a:gd name="connsiteX20066" fmla="*/ 1727184 w 2046803"/>
              <a:gd name="connsiteY20066" fmla="*/ 1649313 h 2191719"/>
              <a:gd name="connsiteX20067" fmla="*/ 1724840 w 2046803"/>
              <a:gd name="connsiteY20067" fmla="*/ 1649421 h 2191719"/>
              <a:gd name="connsiteX20068" fmla="*/ 1724444 w 2046803"/>
              <a:gd name="connsiteY20068" fmla="*/ 1649097 h 2191719"/>
              <a:gd name="connsiteX20069" fmla="*/ 1724119 w 2046803"/>
              <a:gd name="connsiteY20069" fmla="*/ 1649097 h 2191719"/>
              <a:gd name="connsiteX20070" fmla="*/ 1723686 w 2046803"/>
              <a:gd name="connsiteY20070" fmla="*/ 1648772 h 2191719"/>
              <a:gd name="connsiteX20071" fmla="*/ 1723290 w 2046803"/>
              <a:gd name="connsiteY20071" fmla="*/ 1648772 h 2191719"/>
              <a:gd name="connsiteX20072" fmla="*/ 1723073 w 2046803"/>
              <a:gd name="connsiteY20072" fmla="*/ 1648664 h 2191719"/>
              <a:gd name="connsiteX20073" fmla="*/ 1723073 w 2046803"/>
              <a:gd name="connsiteY20073" fmla="*/ 1648016 h 2191719"/>
              <a:gd name="connsiteX20074" fmla="*/ 1722641 w 2046803"/>
              <a:gd name="connsiteY20074" fmla="*/ 1647691 h 2191719"/>
              <a:gd name="connsiteX20075" fmla="*/ 1722641 w 2046803"/>
              <a:gd name="connsiteY20075" fmla="*/ 1646790 h 2191719"/>
              <a:gd name="connsiteX20076" fmla="*/ 1722965 w 2046803"/>
              <a:gd name="connsiteY20076" fmla="*/ 1646466 h 2191719"/>
              <a:gd name="connsiteX20077" fmla="*/ 1722965 w 2046803"/>
              <a:gd name="connsiteY20077" fmla="*/ 1645493 h 2191719"/>
              <a:gd name="connsiteX20078" fmla="*/ 1723362 w 2046803"/>
              <a:gd name="connsiteY20078" fmla="*/ 1645204 h 2191719"/>
              <a:gd name="connsiteX20079" fmla="*/ 1723290 w 2046803"/>
              <a:gd name="connsiteY20079" fmla="*/ 1643943 h 2191719"/>
              <a:gd name="connsiteX20080" fmla="*/ 1722857 w 2046803"/>
              <a:gd name="connsiteY20080" fmla="*/ 1643727 h 2191719"/>
              <a:gd name="connsiteX20081" fmla="*/ 1722857 w 2046803"/>
              <a:gd name="connsiteY20081" fmla="*/ 1643006 h 2191719"/>
              <a:gd name="connsiteX20082" fmla="*/ 1722028 w 2046803"/>
              <a:gd name="connsiteY20082" fmla="*/ 1642465 h 2191719"/>
              <a:gd name="connsiteX20083" fmla="*/ 1722028 w 2046803"/>
              <a:gd name="connsiteY20083" fmla="*/ 1642141 h 2191719"/>
              <a:gd name="connsiteX20084" fmla="*/ 1721811 w 2046803"/>
              <a:gd name="connsiteY20084" fmla="*/ 1642033 h 2191719"/>
              <a:gd name="connsiteX20085" fmla="*/ 1720658 w 2046803"/>
              <a:gd name="connsiteY20085" fmla="*/ 1642033 h 2191719"/>
              <a:gd name="connsiteX20086" fmla="*/ 1719936 w 2046803"/>
              <a:gd name="connsiteY20086" fmla="*/ 1641420 h 2191719"/>
              <a:gd name="connsiteX20087" fmla="*/ 1719720 w 2046803"/>
              <a:gd name="connsiteY20087" fmla="*/ 1641636 h 2191719"/>
              <a:gd name="connsiteX20088" fmla="*/ 1720081 w 2046803"/>
              <a:gd name="connsiteY20088" fmla="*/ 1641925 h 2191719"/>
              <a:gd name="connsiteX20089" fmla="*/ 1720081 w 2046803"/>
              <a:gd name="connsiteY20089" fmla="*/ 1642249 h 2191719"/>
              <a:gd name="connsiteX20090" fmla="*/ 1720333 w 2046803"/>
              <a:gd name="connsiteY20090" fmla="*/ 1642357 h 2191719"/>
              <a:gd name="connsiteX20091" fmla="*/ 1720658 w 2046803"/>
              <a:gd name="connsiteY20091" fmla="*/ 1642357 h 2191719"/>
              <a:gd name="connsiteX20092" fmla="*/ 1721487 w 2046803"/>
              <a:gd name="connsiteY20092" fmla="*/ 1643006 h 2191719"/>
              <a:gd name="connsiteX20093" fmla="*/ 1722244 w 2046803"/>
              <a:gd name="connsiteY20093" fmla="*/ 1643006 h 2191719"/>
              <a:gd name="connsiteX20094" fmla="*/ 1722460 w 2046803"/>
              <a:gd name="connsiteY20094" fmla="*/ 1643114 h 2191719"/>
              <a:gd name="connsiteX20095" fmla="*/ 1722533 w 2046803"/>
              <a:gd name="connsiteY20095" fmla="*/ 1644340 h 2191719"/>
              <a:gd name="connsiteX20096" fmla="*/ 1722857 w 2046803"/>
              <a:gd name="connsiteY20096" fmla="*/ 1644664 h 2191719"/>
              <a:gd name="connsiteX20097" fmla="*/ 1722965 w 2046803"/>
              <a:gd name="connsiteY20097" fmla="*/ 1644880 h 2191719"/>
              <a:gd name="connsiteX20098" fmla="*/ 1722533 w 2046803"/>
              <a:gd name="connsiteY20098" fmla="*/ 1645204 h 2191719"/>
              <a:gd name="connsiteX20099" fmla="*/ 1722533 w 2046803"/>
              <a:gd name="connsiteY20099" fmla="*/ 1646574 h 2191719"/>
              <a:gd name="connsiteX20100" fmla="*/ 1722244 w 2046803"/>
              <a:gd name="connsiteY20100" fmla="*/ 1646754 h 2191719"/>
              <a:gd name="connsiteX20101" fmla="*/ 1722244 w 2046803"/>
              <a:gd name="connsiteY20101" fmla="*/ 1647691 h 2191719"/>
              <a:gd name="connsiteX20102" fmla="*/ 1722028 w 2046803"/>
              <a:gd name="connsiteY20102" fmla="*/ 1647907 h 2191719"/>
              <a:gd name="connsiteX20103" fmla="*/ 1721703 w 2046803"/>
              <a:gd name="connsiteY20103" fmla="*/ 1647907 h 2191719"/>
              <a:gd name="connsiteX20104" fmla="*/ 1721487 w 2046803"/>
              <a:gd name="connsiteY20104" fmla="*/ 1648124 h 2191719"/>
              <a:gd name="connsiteX20105" fmla="*/ 1721703 w 2046803"/>
              <a:gd name="connsiteY20105" fmla="*/ 1648232 h 2191719"/>
              <a:gd name="connsiteX20106" fmla="*/ 1722136 w 2046803"/>
              <a:gd name="connsiteY20106" fmla="*/ 1648232 h 2191719"/>
              <a:gd name="connsiteX20107" fmla="*/ 1722352 w 2046803"/>
              <a:gd name="connsiteY20107" fmla="*/ 1648340 h 2191719"/>
              <a:gd name="connsiteX20108" fmla="*/ 1722352 w 2046803"/>
              <a:gd name="connsiteY20108" fmla="*/ 1648664 h 2191719"/>
              <a:gd name="connsiteX20109" fmla="*/ 1722641 w 2046803"/>
              <a:gd name="connsiteY20109" fmla="*/ 1648953 h 2191719"/>
              <a:gd name="connsiteX20110" fmla="*/ 1722749 w 2046803"/>
              <a:gd name="connsiteY20110" fmla="*/ 1650214 h 2191719"/>
              <a:gd name="connsiteX20111" fmla="*/ 1723182 w 2046803"/>
              <a:gd name="connsiteY20111" fmla="*/ 1650538 h 2191719"/>
              <a:gd name="connsiteX20112" fmla="*/ 1723182 w 2046803"/>
              <a:gd name="connsiteY20112" fmla="*/ 1651187 h 2191719"/>
              <a:gd name="connsiteX20113" fmla="*/ 1722965 w 2046803"/>
              <a:gd name="connsiteY20113" fmla="*/ 1651295 h 2191719"/>
              <a:gd name="connsiteX20114" fmla="*/ 1722208 w 2046803"/>
              <a:gd name="connsiteY20114" fmla="*/ 1651403 h 2191719"/>
              <a:gd name="connsiteX20115" fmla="*/ 1721631 w 2046803"/>
              <a:gd name="connsiteY20115" fmla="*/ 1651764 h 2191719"/>
              <a:gd name="connsiteX20116" fmla="*/ 1721775 w 2046803"/>
              <a:gd name="connsiteY20116" fmla="*/ 1651980 h 2191719"/>
              <a:gd name="connsiteX20117" fmla="*/ 1722208 w 2046803"/>
              <a:gd name="connsiteY20117" fmla="*/ 1651692 h 2191719"/>
              <a:gd name="connsiteX20118" fmla="*/ 1722965 w 2046803"/>
              <a:gd name="connsiteY20118" fmla="*/ 1651584 h 2191719"/>
              <a:gd name="connsiteX20119" fmla="*/ 1723362 w 2046803"/>
              <a:gd name="connsiteY20119" fmla="*/ 1651295 h 2191719"/>
              <a:gd name="connsiteX20120" fmla="*/ 1726138 w 2046803"/>
              <a:gd name="connsiteY20120" fmla="*/ 1651187 h 2191719"/>
              <a:gd name="connsiteX20121" fmla="*/ 1726463 w 2046803"/>
              <a:gd name="connsiteY20121" fmla="*/ 1651512 h 2191719"/>
              <a:gd name="connsiteX20122" fmla="*/ 1728843 w 2046803"/>
              <a:gd name="connsiteY20122" fmla="*/ 1651403 h 2191719"/>
              <a:gd name="connsiteX20123" fmla="*/ 1729239 w 2046803"/>
              <a:gd name="connsiteY20123" fmla="*/ 1651728 h 2191719"/>
              <a:gd name="connsiteX20124" fmla="*/ 1733602 w 2046803"/>
              <a:gd name="connsiteY20124" fmla="*/ 1651512 h 2191719"/>
              <a:gd name="connsiteX20125" fmla="*/ 1734576 w 2046803"/>
              <a:gd name="connsiteY20125" fmla="*/ 1652304 h 2191719"/>
              <a:gd name="connsiteX20126" fmla="*/ 1734648 w 2046803"/>
              <a:gd name="connsiteY20126" fmla="*/ 1653494 h 2191719"/>
              <a:gd name="connsiteX20127" fmla="*/ 1733819 w 2046803"/>
              <a:gd name="connsiteY20127" fmla="*/ 1654106 h 2191719"/>
              <a:gd name="connsiteX20128" fmla="*/ 1733819 w 2046803"/>
              <a:gd name="connsiteY20128" fmla="*/ 1654863 h 2191719"/>
              <a:gd name="connsiteX20129" fmla="*/ 1734432 w 2046803"/>
              <a:gd name="connsiteY20129" fmla="*/ 1655260 h 2191719"/>
              <a:gd name="connsiteX20130" fmla="*/ 1734648 w 2046803"/>
              <a:gd name="connsiteY20130" fmla="*/ 1655080 h 2191719"/>
              <a:gd name="connsiteX20131" fmla="*/ 1734648 w 2046803"/>
              <a:gd name="connsiteY20131" fmla="*/ 1654755 h 2191719"/>
              <a:gd name="connsiteX20132" fmla="*/ 1734251 w 2046803"/>
              <a:gd name="connsiteY20132" fmla="*/ 1654395 h 2191719"/>
              <a:gd name="connsiteX20133" fmla="*/ 1734251 w 2046803"/>
              <a:gd name="connsiteY20133" fmla="*/ 1654106 h 2191719"/>
              <a:gd name="connsiteX20134" fmla="*/ 1735153 w 2046803"/>
              <a:gd name="connsiteY20134" fmla="*/ 1653386 h 2191719"/>
              <a:gd name="connsiteX20135" fmla="*/ 1736775 w 2046803"/>
              <a:gd name="connsiteY20135" fmla="*/ 1653277 h 2191719"/>
              <a:gd name="connsiteX20136" fmla="*/ 1737172 w 2046803"/>
              <a:gd name="connsiteY20136" fmla="*/ 1653602 h 2191719"/>
              <a:gd name="connsiteX20137" fmla="*/ 1737569 w 2046803"/>
              <a:gd name="connsiteY20137" fmla="*/ 1653602 h 2191719"/>
              <a:gd name="connsiteX20138" fmla="*/ 1737677 w 2046803"/>
              <a:gd name="connsiteY20138" fmla="*/ 1653386 h 2191719"/>
              <a:gd name="connsiteX20139" fmla="*/ 1736126 w 2046803"/>
              <a:gd name="connsiteY20139" fmla="*/ 1652196 h 2191719"/>
              <a:gd name="connsiteX20140" fmla="*/ 1736343 w 2046803"/>
              <a:gd name="connsiteY20140" fmla="*/ 1651980 h 2191719"/>
              <a:gd name="connsiteX20141" fmla="*/ 1737064 w 2046803"/>
              <a:gd name="connsiteY20141" fmla="*/ 1651980 h 2191719"/>
              <a:gd name="connsiteX20142" fmla="*/ 1737461 w 2046803"/>
              <a:gd name="connsiteY20142" fmla="*/ 1652304 h 2191719"/>
              <a:gd name="connsiteX20143" fmla="*/ 1737893 w 2046803"/>
              <a:gd name="connsiteY20143" fmla="*/ 1652304 h 2191719"/>
              <a:gd name="connsiteX20144" fmla="*/ 1738218 w 2046803"/>
              <a:gd name="connsiteY20144" fmla="*/ 1652629 h 2191719"/>
              <a:gd name="connsiteX20145" fmla="*/ 1739047 w 2046803"/>
              <a:gd name="connsiteY20145" fmla="*/ 1652557 h 2191719"/>
              <a:gd name="connsiteX20146" fmla="*/ 1739696 w 2046803"/>
              <a:gd name="connsiteY20146" fmla="*/ 1653061 h 2191719"/>
              <a:gd name="connsiteX20147" fmla="*/ 1739300 w 2046803"/>
              <a:gd name="connsiteY20147" fmla="*/ 1653386 h 2191719"/>
              <a:gd name="connsiteX20148" fmla="*/ 1739480 w 2046803"/>
              <a:gd name="connsiteY20148" fmla="*/ 1653494 h 2191719"/>
              <a:gd name="connsiteX20149" fmla="*/ 1740309 w 2046803"/>
              <a:gd name="connsiteY20149" fmla="*/ 1653494 h 2191719"/>
              <a:gd name="connsiteX20150" fmla="*/ 1740634 w 2046803"/>
              <a:gd name="connsiteY20150" fmla="*/ 1653818 h 2191719"/>
              <a:gd name="connsiteX20151" fmla="*/ 1741499 w 2046803"/>
              <a:gd name="connsiteY20151" fmla="*/ 1653710 h 2191719"/>
              <a:gd name="connsiteX20152" fmla="*/ 1741788 w 2046803"/>
              <a:gd name="connsiteY20152" fmla="*/ 1653386 h 2191719"/>
              <a:gd name="connsiteX20153" fmla="*/ 1743807 w 2046803"/>
              <a:gd name="connsiteY20153" fmla="*/ 1653386 h 2191719"/>
              <a:gd name="connsiteX20154" fmla="*/ 1744131 w 2046803"/>
              <a:gd name="connsiteY20154" fmla="*/ 1652953 h 2191719"/>
              <a:gd name="connsiteX20155" fmla="*/ 1745357 w 2046803"/>
              <a:gd name="connsiteY20155" fmla="*/ 1652953 h 2191719"/>
              <a:gd name="connsiteX20156" fmla="*/ 1745682 w 2046803"/>
              <a:gd name="connsiteY20156" fmla="*/ 1652629 h 2191719"/>
              <a:gd name="connsiteX20157" fmla="*/ 1746836 w 2046803"/>
              <a:gd name="connsiteY20157" fmla="*/ 1652557 h 2191719"/>
              <a:gd name="connsiteX20158" fmla="*/ 1747268 w 2046803"/>
              <a:gd name="connsiteY20158" fmla="*/ 1652845 h 2191719"/>
              <a:gd name="connsiteX20159" fmla="*/ 1747737 w 2046803"/>
              <a:gd name="connsiteY20159" fmla="*/ 1652845 h 2191719"/>
              <a:gd name="connsiteX20160" fmla="*/ 1748134 w 2046803"/>
              <a:gd name="connsiteY20160" fmla="*/ 1653169 h 2191719"/>
              <a:gd name="connsiteX20161" fmla="*/ 1748855 w 2046803"/>
              <a:gd name="connsiteY20161" fmla="*/ 1653061 h 2191719"/>
              <a:gd name="connsiteX20162" fmla="*/ 1749288 w 2046803"/>
              <a:gd name="connsiteY20162" fmla="*/ 1653422 h 2191719"/>
              <a:gd name="connsiteX20163" fmla="*/ 1749684 w 2046803"/>
              <a:gd name="connsiteY20163" fmla="*/ 1653422 h 2191719"/>
              <a:gd name="connsiteX20164" fmla="*/ 1750225 w 2046803"/>
              <a:gd name="connsiteY20164" fmla="*/ 1653926 h 2191719"/>
              <a:gd name="connsiteX20165" fmla="*/ 1750225 w 2046803"/>
              <a:gd name="connsiteY20165" fmla="*/ 1654106 h 2191719"/>
              <a:gd name="connsiteX20166" fmla="*/ 1750442 w 2046803"/>
              <a:gd name="connsiteY20166" fmla="*/ 1654323 h 2191719"/>
              <a:gd name="connsiteX20167" fmla="*/ 1750874 w 2046803"/>
              <a:gd name="connsiteY20167" fmla="*/ 1654323 h 2191719"/>
              <a:gd name="connsiteX20168" fmla="*/ 1751055 w 2046803"/>
              <a:gd name="connsiteY20168" fmla="*/ 1654395 h 2191719"/>
              <a:gd name="connsiteX20169" fmla="*/ 1751055 w 2046803"/>
              <a:gd name="connsiteY20169" fmla="*/ 1654755 h 2191719"/>
              <a:gd name="connsiteX20170" fmla="*/ 1752821 w 2046803"/>
              <a:gd name="connsiteY20170" fmla="*/ 1656089 h 2191719"/>
              <a:gd name="connsiteX20171" fmla="*/ 1753254 w 2046803"/>
              <a:gd name="connsiteY20171" fmla="*/ 1656089 h 2191719"/>
              <a:gd name="connsiteX20172" fmla="*/ 1753687 w 2046803"/>
              <a:gd name="connsiteY20172" fmla="*/ 1656305 h 2191719"/>
              <a:gd name="connsiteX20173" fmla="*/ 1754119 w 2046803"/>
              <a:gd name="connsiteY20173" fmla="*/ 1656305 h 2191719"/>
              <a:gd name="connsiteX20174" fmla="*/ 1754768 w 2046803"/>
              <a:gd name="connsiteY20174" fmla="*/ 1656737 h 2191719"/>
              <a:gd name="connsiteX20175" fmla="*/ 1754768 w 2046803"/>
              <a:gd name="connsiteY20175" fmla="*/ 1657062 h 2191719"/>
              <a:gd name="connsiteX20176" fmla="*/ 1754624 w 2046803"/>
              <a:gd name="connsiteY20176" fmla="*/ 1657170 h 2191719"/>
              <a:gd name="connsiteX20177" fmla="*/ 1754516 w 2046803"/>
              <a:gd name="connsiteY20177" fmla="*/ 1657170 h 2191719"/>
              <a:gd name="connsiteX20178" fmla="*/ 1753831 w 2046803"/>
              <a:gd name="connsiteY20178" fmla="*/ 1657746 h 2191719"/>
              <a:gd name="connsiteX20179" fmla="*/ 1753831 w 2046803"/>
              <a:gd name="connsiteY20179" fmla="*/ 1657963 h 2191719"/>
              <a:gd name="connsiteX20180" fmla="*/ 1754047 w 2046803"/>
              <a:gd name="connsiteY20180" fmla="*/ 1658143 h 2191719"/>
              <a:gd name="connsiteX20181" fmla="*/ 1754877 w 2046803"/>
              <a:gd name="connsiteY20181" fmla="*/ 1657530 h 2191719"/>
              <a:gd name="connsiteX20182" fmla="*/ 1755201 w 2046803"/>
              <a:gd name="connsiteY20182" fmla="*/ 1657530 h 2191719"/>
              <a:gd name="connsiteX20183" fmla="*/ 1755598 w 2046803"/>
              <a:gd name="connsiteY20183" fmla="*/ 1657242 h 2191719"/>
              <a:gd name="connsiteX20184" fmla="*/ 1756752 w 2046803"/>
              <a:gd name="connsiteY20184" fmla="*/ 1657134 h 2191719"/>
              <a:gd name="connsiteX20185" fmla="*/ 1757184 w 2046803"/>
              <a:gd name="connsiteY20185" fmla="*/ 1656809 h 2191719"/>
              <a:gd name="connsiteX20186" fmla="*/ 1757509 w 2046803"/>
              <a:gd name="connsiteY20186" fmla="*/ 1656809 h 2191719"/>
              <a:gd name="connsiteX20187" fmla="*/ 1757906 w 2046803"/>
              <a:gd name="connsiteY20187" fmla="*/ 1656449 h 2191719"/>
              <a:gd name="connsiteX20188" fmla="*/ 1758338 w 2046803"/>
              <a:gd name="connsiteY20188" fmla="*/ 1656449 h 2191719"/>
              <a:gd name="connsiteX20189" fmla="*/ 1758663 w 2046803"/>
              <a:gd name="connsiteY20189" fmla="*/ 1656161 h 2191719"/>
              <a:gd name="connsiteX20190" fmla="*/ 1761403 w 2046803"/>
              <a:gd name="connsiteY20190" fmla="*/ 1656053 h 2191719"/>
              <a:gd name="connsiteX20191" fmla="*/ 1761836 w 2046803"/>
              <a:gd name="connsiteY20191" fmla="*/ 1655656 h 2191719"/>
              <a:gd name="connsiteX20192" fmla="*/ 1762990 w 2046803"/>
              <a:gd name="connsiteY20192" fmla="*/ 1655656 h 2191719"/>
              <a:gd name="connsiteX20193" fmla="*/ 1763314 w 2046803"/>
              <a:gd name="connsiteY20193" fmla="*/ 1655332 h 2191719"/>
              <a:gd name="connsiteX20194" fmla="*/ 1763711 w 2046803"/>
              <a:gd name="connsiteY20194" fmla="*/ 1655332 h 2191719"/>
              <a:gd name="connsiteX20195" fmla="*/ 1764144 w 2046803"/>
              <a:gd name="connsiteY20195" fmla="*/ 1655007 h 2191719"/>
              <a:gd name="connsiteX20196" fmla="*/ 1764540 w 2046803"/>
              <a:gd name="connsiteY20196" fmla="*/ 1654899 h 2191719"/>
              <a:gd name="connsiteX20197" fmla="*/ 1764901 w 2046803"/>
              <a:gd name="connsiteY20197" fmla="*/ 1655188 h 2191719"/>
              <a:gd name="connsiteX20198" fmla="*/ 1765766 w 2046803"/>
              <a:gd name="connsiteY20198" fmla="*/ 1655188 h 2191719"/>
              <a:gd name="connsiteX20199" fmla="*/ 1765802 w 2046803"/>
              <a:gd name="connsiteY20199" fmla="*/ 1655224 h 2191719"/>
              <a:gd name="connsiteX20200" fmla="*/ 1766379 w 2046803"/>
              <a:gd name="connsiteY20200" fmla="*/ 1655224 h 2191719"/>
              <a:gd name="connsiteX20201" fmla="*/ 1766848 w 2046803"/>
              <a:gd name="connsiteY20201" fmla="*/ 1655440 h 2191719"/>
              <a:gd name="connsiteX20202" fmla="*/ 1767713 w 2046803"/>
              <a:gd name="connsiteY20202" fmla="*/ 1655440 h 2191719"/>
              <a:gd name="connsiteX20203" fmla="*/ 1768038 w 2046803"/>
              <a:gd name="connsiteY20203" fmla="*/ 1655764 h 2191719"/>
              <a:gd name="connsiteX20204" fmla="*/ 1769264 w 2046803"/>
              <a:gd name="connsiteY20204" fmla="*/ 1655764 h 2191719"/>
              <a:gd name="connsiteX20205" fmla="*/ 1769588 w 2046803"/>
              <a:gd name="connsiteY20205" fmla="*/ 1655332 h 2191719"/>
              <a:gd name="connsiteX20206" fmla="*/ 1770418 w 2046803"/>
              <a:gd name="connsiteY20206" fmla="*/ 1655332 h 2191719"/>
              <a:gd name="connsiteX20207" fmla="*/ 1770742 w 2046803"/>
              <a:gd name="connsiteY20207" fmla="*/ 1655007 h 2191719"/>
              <a:gd name="connsiteX20208" fmla="*/ 1776656 w 2046803"/>
              <a:gd name="connsiteY20208" fmla="*/ 1654827 h 2191719"/>
              <a:gd name="connsiteX20209" fmla="*/ 1776980 w 2046803"/>
              <a:gd name="connsiteY20209" fmla="*/ 1654503 h 2191719"/>
              <a:gd name="connsiteX20210" fmla="*/ 1777774 w 2046803"/>
              <a:gd name="connsiteY20210" fmla="*/ 1654395 h 2191719"/>
              <a:gd name="connsiteX20211" fmla="*/ 1778098 w 2046803"/>
              <a:gd name="connsiteY20211" fmla="*/ 1654070 h 2191719"/>
              <a:gd name="connsiteX20212" fmla="*/ 1778531 w 2046803"/>
              <a:gd name="connsiteY20212" fmla="*/ 1654070 h 2191719"/>
              <a:gd name="connsiteX20213" fmla="*/ 1778927 w 2046803"/>
              <a:gd name="connsiteY20213" fmla="*/ 1653782 h 2191719"/>
              <a:gd name="connsiteX20214" fmla="*/ 1779252 w 2046803"/>
              <a:gd name="connsiteY20214" fmla="*/ 1653782 h 2191719"/>
              <a:gd name="connsiteX20215" fmla="*/ 1779504 w 2046803"/>
              <a:gd name="connsiteY20215" fmla="*/ 1653566 h 2191719"/>
              <a:gd name="connsiteX20216" fmla="*/ 1779504 w 2046803"/>
              <a:gd name="connsiteY20216" fmla="*/ 1653241 h 2191719"/>
              <a:gd name="connsiteX20217" fmla="*/ 1780153 w 2046803"/>
              <a:gd name="connsiteY20217" fmla="*/ 1652701 h 2191719"/>
              <a:gd name="connsiteX20218" fmla="*/ 1780406 w 2046803"/>
              <a:gd name="connsiteY20218" fmla="*/ 1652701 h 2191719"/>
              <a:gd name="connsiteX20219" fmla="*/ 1780622 w 2046803"/>
              <a:gd name="connsiteY20219" fmla="*/ 1652593 h 2191719"/>
              <a:gd name="connsiteX20220" fmla="*/ 1780622 w 2046803"/>
              <a:gd name="connsiteY20220" fmla="*/ 1652268 h 2191719"/>
              <a:gd name="connsiteX20221" fmla="*/ 1781379 w 2046803"/>
              <a:gd name="connsiteY20221" fmla="*/ 1651692 h 2191719"/>
              <a:gd name="connsiteX20222" fmla="*/ 1781379 w 2046803"/>
              <a:gd name="connsiteY20222" fmla="*/ 1651367 h 2191719"/>
              <a:gd name="connsiteX20223" fmla="*/ 1781812 w 2046803"/>
              <a:gd name="connsiteY20223" fmla="*/ 1650935 h 2191719"/>
              <a:gd name="connsiteX20224" fmla="*/ 1781704 w 2046803"/>
              <a:gd name="connsiteY20224" fmla="*/ 1650611 h 2191719"/>
              <a:gd name="connsiteX20225" fmla="*/ 1782858 w 2046803"/>
              <a:gd name="connsiteY20225" fmla="*/ 1649673 h 2191719"/>
              <a:gd name="connsiteX20226" fmla="*/ 1782858 w 2046803"/>
              <a:gd name="connsiteY20226" fmla="*/ 1649349 h 2191719"/>
              <a:gd name="connsiteX20227" fmla="*/ 1783254 w 2046803"/>
              <a:gd name="connsiteY20227" fmla="*/ 1649025 h 2191719"/>
              <a:gd name="connsiteX20228" fmla="*/ 1783254 w 2046803"/>
              <a:gd name="connsiteY20228" fmla="*/ 1648736 h 2191719"/>
              <a:gd name="connsiteX20229" fmla="*/ 1783579 w 2046803"/>
              <a:gd name="connsiteY20229" fmla="*/ 1648412 h 2191719"/>
              <a:gd name="connsiteX20230" fmla="*/ 1783579 w 2046803"/>
              <a:gd name="connsiteY20230" fmla="*/ 1648088 h 2191719"/>
              <a:gd name="connsiteX20231" fmla="*/ 1783795 w 2046803"/>
              <a:gd name="connsiteY20231" fmla="*/ 1647871 h 2191719"/>
              <a:gd name="connsiteX20232" fmla="*/ 1784985 w 2046803"/>
              <a:gd name="connsiteY20232" fmla="*/ 1647871 h 2191719"/>
              <a:gd name="connsiteX20233" fmla="*/ 1785382 w 2046803"/>
              <a:gd name="connsiteY20233" fmla="*/ 1647547 h 2191719"/>
              <a:gd name="connsiteX20234" fmla="*/ 1791187 w 2046803"/>
              <a:gd name="connsiteY20234" fmla="*/ 1647367 h 2191719"/>
              <a:gd name="connsiteX20235" fmla="*/ 1791620 w 2046803"/>
              <a:gd name="connsiteY20235" fmla="*/ 1647043 h 2191719"/>
              <a:gd name="connsiteX20236" fmla="*/ 1792017 w 2046803"/>
              <a:gd name="connsiteY20236" fmla="*/ 1646934 h 2191719"/>
              <a:gd name="connsiteX20237" fmla="*/ 1792125 w 2046803"/>
              <a:gd name="connsiteY20237" fmla="*/ 1646826 h 2191719"/>
              <a:gd name="connsiteX20238" fmla="*/ 1792125 w 2046803"/>
              <a:gd name="connsiteY20238" fmla="*/ 1646502 h 2191719"/>
              <a:gd name="connsiteX20239" fmla="*/ 1793098 w 2046803"/>
              <a:gd name="connsiteY20239" fmla="*/ 1645673 h 2191719"/>
              <a:gd name="connsiteX20240" fmla="*/ 1795045 w 2046803"/>
              <a:gd name="connsiteY20240" fmla="*/ 1645565 h 2191719"/>
              <a:gd name="connsiteX20241" fmla="*/ 1795370 w 2046803"/>
              <a:gd name="connsiteY20241" fmla="*/ 1645889 h 2191719"/>
              <a:gd name="connsiteX20242" fmla="*/ 1796740 w 2046803"/>
              <a:gd name="connsiteY20242" fmla="*/ 1645889 h 2191719"/>
              <a:gd name="connsiteX20243" fmla="*/ 1799372 w 2046803"/>
              <a:gd name="connsiteY20243" fmla="*/ 1645781 h 2191719"/>
              <a:gd name="connsiteX20244" fmla="*/ 1799661 w 2046803"/>
              <a:gd name="connsiteY20244" fmla="*/ 1645385 h 2191719"/>
              <a:gd name="connsiteX20245" fmla="*/ 1800094 w 2046803"/>
              <a:gd name="connsiteY20245" fmla="*/ 1645385 h 2191719"/>
              <a:gd name="connsiteX20246" fmla="*/ 1800274 w 2046803"/>
              <a:gd name="connsiteY20246" fmla="*/ 1645277 h 2191719"/>
              <a:gd name="connsiteX20247" fmla="*/ 1800274 w 2046803"/>
              <a:gd name="connsiteY20247" fmla="*/ 1644628 h 2191719"/>
              <a:gd name="connsiteX20248" fmla="*/ 1800815 w 2046803"/>
              <a:gd name="connsiteY20248" fmla="*/ 1644087 h 2191719"/>
              <a:gd name="connsiteX20249" fmla="*/ 1801247 w 2046803"/>
              <a:gd name="connsiteY20249" fmla="*/ 1644412 h 2191719"/>
              <a:gd name="connsiteX20250" fmla="*/ 1803122 w 2046803"/>
              <a:gd name="connsiteY20250" fmla="*/ 1644303 h 2191719"/>
              <a:gd name="connsiteX20251" fmla="*/ 1803555 w 2046803"/>
              <a:gd name="connsiteY20251" fmla="*/ 1644628 h 2191719"/>
              <a:gd name="connsiteX20252" fmla="*/ 1805142 w 2046803"/>
              <a:gd name="connsiteY20252" fmla="*/ 1644520 h 2191719"/>
              <a:gd name="connsiteX20253" fmla="*/ 1805574 w 2046803"/>
              <a:gd name="connsiteY20253" fmla="*/ 1644195 h 2191719"/>
              <a:gd name="connsiteX20254" fmla="*/ 1807053 w 2046803"/>
              <a:gd name="connsiteY20254" fmla="*/ 1644195 h 2191719"/>
              <a:gd name="connsiteX20255" fmla="*/ 1807485 w 2046803"/>
              <a:gd name="connsiteY20255" fmla="*/ 1643871 h 2191719"/>
              <a:gd name="connsiteX20256" fmla="*/ 1812930 w 2046803"/>
              <a:gd name="connsiteY20256" fmla="*/ 1643547 h 2191719"/>
              <a:gd name="connsiteX20257" fmla="*/ 1813363 w 2046803"/>
              <a:gd name="connsiteY20257" fmla="*/ 1643294 h 2191719"/>
              <a:gd name="connsiteX20258" fmla="*/ 1815238 w 2046803"/>
              <a:gd name="connsiteY20258" fmla="*/ 1643186 h 2191719"/>
              <a:gd name="connsiteX20259" fmla="*/ 1815562 w 2046803"/>
              <a:gd name="connsiteY20259" fmla="*/ 1642862 h 2191719"/>
              <a:gd name="connsiteX20260" fmla="*/ 1816825 w 2046803"/>
              <a:gd name="connsiteY20260" fmla="*/ 1642862 h 2191719"/>
              <a:gd name="connsiteX20261" fmla="*/ 1817149 w 2046803"/>
              <a:gd name="connsiteY20261" fmla="*/ 1642429 h 2191719"/>
              <a:gd name="connsiteX20262" fmla="*/ 1817546 w 2046803"/>
              <a:gd name="connsiteY20262" fmla="*/ 1642429 h 2191719"/>
              <a:gd name="connsiteX20263" fmla="*/ 1818014 w 2046803"/>
              <a:gd name="connsiteY20263" fmla="*/ 1642105 h 2191719"/>
              <a:gd name="connsiteX20264" fmla="*/ 1818267 w 2046803"/>
              <a:gd name="connsiteY20264" fmla="*/ 1642105 h 2191719"/>
              <a:gd name="connsiteX20265" fmla="*/ 1818736 w 2046803"/>
              <a:gd name="connsiteY20265" fmla="*/ 1641781 h 2191719"/>
              <a:gd name="connsiteX20266" fmla="*/ 1819889 w 2046803"/>
              <a:gd name="connsiteY20266" fmla="*/ 1641673 h 2191719"/>
              <a:gd name="connsiteX20267" fmla="*/ 1820322 w 2046803"/>
              <a:gd name="connsiteY20267" fmla="*/ 1641348 h 2191719"/>
              <a:gd name="connsiteX20268" fmla="*/ 1821764 w 2046803"/>
              <a:gd name="connsiteY20268" fmla="*/ 1641348 h 2191719"/>
              <a:gd name="connsiteX20269" fmla="*/ 1822197 w 2046803"/>
              <a:gd name="connsiteY20269" fmla="*/ 1641060 h 2191719"/>
              <a:gd name="connsiteX20270" fmla="*/ 1823027 w 2046803"/>
              <a:gd name="connsiteY20270" fmla="*/ 1640952 h 2191719"/>
              <a:gd name="connsiteX20271" fmla="*/ 1823351 w 2046803"/>
              <a:gd name="connsiteY20271" fmla="*/ 1640627 h 2191719"/>
              <a:gd name="connsiteX20272" fmla="*/ 1823784 w 2046803"/>
              <a:gd name="connsiteY20272" fmla="*/ 1640627 h 2191719"/>
              <a:gd name="connsiteX20273" fmla="*/ 1824072 w 2046803"/>
              <a:gd name="connsiteY20273" fmla="*/ 1640339 h 2191719"/>
              <a:gd name="connsiteX20274" fmla="*/ 1826849 w 2046803"/>
              <a:gd name="connsiteY20274" fmla="*/ 1640195 h 2191719"/>
              <a:gd name="connsiteX20275" fmla="*/ 1827245 w 2046803"/>
              <a:gd name="connsiteY20275" fmla="*/ 1640519 h 2191719"/>
              <a:gd name="connsiteX20276" fmla="*/ 1832041 w 2046803"/>
              <a:gd name="connsiteY20276" fmla="*/ 1640339 h 2191719"/>
              <a:gd name="connsiteX20277" fmla="*/ 1832402 w 2046803"/>
              <a:gd name="connsiteY20277" fmla="*/ 1640519 h 2191719"/>
              <a:gd name="connsiteX20278" fmla="*/ 1833916 w 2046803"/>
              <a:gd name="connsiteY20278" fmla="*/ 1640519 h 2191719"/>
              <a:gd name="connsiteX20279" fmla="*/ 1834313 w 2046803"/>
              <a:gd name="connsiteY20279" fmla="*/ 1640735 h 2191719"/>
              <a:gd name="connsiteX20280" fmla="*/ 1835467 w 2046803"/>
              <a:gd name="connsiteY20280" fmla="*/ 1640735 h 2191719"/>
              <a:gd name="connsiteX20281" fmla="*/ 1835899 w 2046803"/>
              <a:gd name="connsiteY20281" fmla="*/ 1641060 h 2191719"/>
              <a:gd name="connsiteX20282" fmla="*/ 1837486 w 2046803"/>
              <a:gd name="connsiteY20282" fmla="*/ 1640952 h 2191719"/>
              <a:gd name="connsiteX20283" fmla="*/ 1837774 w 2046803"/>
              <a:gd name="connsiteY20283" fmla="*/ 1640627 h 2191719"/>
              <a:gd name="connsiteX20284" fmla="*/ 1842534 w 2046803"/>
              <a:gd name="connsiteY20284" fmla="*/ 1640447 h 2191719"/>
              <a:gd name="connsiteX20285" fmla="*/ 1842931 w 2046803"/>
              <a:gd name="connsiteY20285" fmla="*/ 1640087 h 2191719"/>
              <a:gd name="connsiteX20286" fmla="*/ 1843255 w 2046803"/>
              <a:gd name="connsiteY20286" fmla="*/ 1640087 h 2191719"/>
              <a:gd name="connsiteX20287" fmla="*/ 1844229 w 2046803"/>
              <a:gd name="connsiteY20287" fmla="*/ 1639294 h 2191719"/>
              <a:gd name="connsiteX20288" fmla="*/ 1844229 w 2046803"/>
              <a:gd name="connsiteY20288" fmla="*/ 1638969 h 2191719"/>
              <a:gd name="connsiteX20289" fmla="*/ 1844878 w 2046803"/>
              <a:gd name="connsiteY20289" fmla="*/ 1638429 h 2191719"/>
              <a:gd name="connsiteX20290" fmla="*/ 1846320 w 2046803"/>
              <a:gd name="connsiteY20290" fmla="*/ 1638429 h 2191719"/>
              <a:gd name="connsiteX20291" fmla="*/ 1846753 w 2046803"/>
              <a:gd name="connsiteY20291" fmla="*/ 1637996 h 2191719"/>
              <a:gd name="connsiteX20292" fmla="*/ 1847907 w 2046803"/>
              <a:gd name="connsiteY20292" fmla="*/ 1637996 h 2191719"/>
              <a:gd name="connsiteX20293" fmla="*/ 1848339 w 2046803"/>
              <a:gd name="connsiteY20293" fmla="*/ 1638321 h 2191719"/>
              <a:gd name="connsiteX20294" fmla="*/ 1849890 w 2046803"/>
              <a:gd name="connsiteY20294" fmla="*/ 1638213 h 2191719"/>
              <a:gd name="connsiteX20295" fmla="*/ 1850359 w 2046803"/>
              <a:gd name="connsiteY20295" fmla="*/ 1638537 h 2191719"/>
              <a:gd name="connsiteX20296" fmla="*/ 1851476 w 2046803"/>
              <a:gd name="connsiteY20296" fmla="*/ 1638429 h 2191719"/>
              <a:gd name="connsiteX20297" fmla="*/ 1851765 w 2046803"/>
              <a:gd name="connsiteY20297" fmla="*/ 1638105 h 2191719"/>
              <a:gd name="connsiteX20298" fmla="*/ 1852234 w 2046803"/>
              <a:gd name="connsiteY20298" fmla="*/ 1638105 h 2191719"/>
              <a:gd name="connsiteX20299" fmla="*/ 1852630 w 2046803"/>
              <a:gd name="connsiteY20299" fmla="*/ 1638429 h 2191719"/>
              <a:gd name="connsiteX20300" fmla="*/ 1854217 w 2046803"/>
              <a:gd name="connsiteY20300" fmla="*/ 1638321 h 2191719"/>
              <a:gd name="connsiteX20301" fmla="*/ 1854541 w 2046803"/>
              <a:gd name="connsiteY20301" fmla="*/ 1638032 h 2191719"/>
              <a:gd name="connsiteX20302" fmla="*/ 1854938 w 2046803"/>
              <a:gd name="connsiteY20302" fmla="*/ 1638032 h 2191719"/>
              <a:gd name="connsiteX20303" fmla="*/ 1855190 w 2046803"/>
              <a:gd name="connsiteY20303" fmla="*/ 1637816 h 2191719"/>
              <a:gd name="connsiteX20304" fmla="*/ 1855190 w 2046803"/>
              <a:gd name="connsiteY20304" fmla="*/ 1637167 h 2191719"/>
              <a:gd name="connsiteX20305" fmla="*/ 1855695 w 2046803"/>
              <a:gd name="connsiteY20305" fmla="*/ 1636771 h 2191719"/>
              <a:gd name="connsiteX20306" fmla="*/ 1856813 w 2046803"/>
              <a:gd name="connsiteY20306" fmla="*/ 1636663 h 2191719"/>
              <a:gd name="connsiteX20307" fmla="*/ 1857246 w 2046803"/>
              <a:gd name="connsiteY20307" fmla="*/ 1636951 h 2191719"/>
              <a:gd name="connsiteX20308" fmla="*/ 1858400 w 2046803"/>
              <a:gd name="connsiteY20308" fmla="*/ 1636879 h 2191719"/>
              <a:gd name="connsiteX20309" fmla="*/ 1858832 w 2046803"/>
              <a:gd name="connsiteY20309" fmla="*/ 1636555 h 2191719"/>
              <a:gd name="connsiteX20310" fmla="*/ 1859193 w 2046803"/>
              <a:gd name="connsiteY20310" fmla="*/ 1636555 h 2191719"/>
              <a:gd name="connsiteX20311" fmla="*/ 1859626 w 2046803"/>
              <a:gd name="connsiteY20311" fmla="*/ 1636230 h 2191719"/>
              <a:gd name="connsiteX20312" fmla="*/ 1860743 w 2046803"/>
              <a:gd name="connsiteY20312" fmla="*/ 1636122 h 2191719"/>
              <a:gd name="connsiteX20313" fmla="*/ 1861176 w 2046803"/>
              <a:gd name="connsiteY20313" fmla="*/ 1636447 h 2191719"/>
              <a:gd name="connsiteX20314" fmla="*/ 1862727 w 2046803"/>
              <a:gd name="connsiteY20314" fmla="*/ 1636447 h 2191719"/>
              <a:gd name="connsiteX20315" fmla="*/ 1863051 w 2046803"/>
              <a:gd name="connsiteY20315" fmla="*/ 1636122 h 2191719"/>
              <a:gd name="connsiteX20316" fmla="*/ 1863484 w 2046803"/>
              <a:gd name="connsiteY20316" fmla="*/ 1636014 h 2191719"/>
              <a:gd name="connsiteX20317" fmla="*/ 1863880 w 2046803"/>
              <a:gd name="connsiteY20317" fmla="*/ 1635726 h 2191719"/>
              <a:gd name="connsiteX20318" fmla="*/ 1865359 w 2046803"/>
              <a:gd name="connsiteY20318" fmla="*/ 1635726 h 2191719"/>
              <a:gd name="connsiteX20319" fmla="*/ 1866332 w 2046803"/>
              <a:gd name="connsiteY20319" fmla="*/ 1634897 h 2191719"/>
              <a:gd name="connsiteX20320" fmla="*/ 1866332 w 2046803"/>
              <a:gd name="connsiteY20320" fmla="*/ 1634573 h 2191719"/>
              <a:gd name="connsiteX20321" fmla="*/ 1866837 w 2046803"/>
              <a:gd name="connsiteY20321" fmla="*/ 1634032 h 2191719"/>
              <a:gd name="connsiteX20322" fmla="*/ 1867883 w 2046803"/>
              <a:gd name="connsiteY20322" fmla="*/ 1633924 h 2191719"/>
              <a:gd name="connsiteX20323" fmla="*/ 1868424 w 2046803"/>
              <a:gd name="connsiteY20323" fmla="*/ 1633924 h 2191719"/>
              <a:gd name="connsiteX20324" fmla="*/ 1868820 w 2046803"/>
              <a:gd name="connsiteY20324" fmla="*/ 1633599 h 2191719"/>
              <a:gd name="connsiteX20325" fmla="*/ 1869253 w 2046803"/>
              <a:gd name="connsiteY20325" fmla="*/ 1633924 h 2191719"/>
              <a:gd name="connsiteX20326" fmla="*/ 1870010 w 2046803"/>
              <a:gd name="connsiteY20326" fmla="*/ 1633816 h 2191719"/>
              <a:gd name="connsiteX20327" fmla="*/ 1870407 w 2046803"/>
              <a:gd name="connsiteY20327" fmla="*/ 1633599 h 2191719"/>
              <a:gd name="connsiteX20328" fmla="*/ 1871561 w 2046803"/>
              <a:gd name="connsiteY20328" fmla="*/ 1633491 h 2191719"/>
              <a:gd name="connsiteX20329" fmla="*/ 1871957 w 2046803"/>
              <a:gd name="connsiteY20329" fmla="*/ 1633816 h 2191719"/>
              <a:gd name="connsiteX20330" fmla="*/ 1872282 w 2046803"/>
              <a:gd name="connsiteY20330" fmla="*/ 1633816 h 2191719"/>
              <a:gd name="connsiteX20331" fmla="*/ 1872715 w 2046803"/>
              <a:gd name="connsiteY20331" fmla="*/ 1633383 h 2191719"/>
              <a:gd name="connsiteX20332" fmla="*/ 1873183 w 2046803"/>
              <a:gd name="connsiteY20332" fmla="*/ 1633708 h 2191719"/>
              <a:gd name="connsiteX20333" fmla="*/ 1875888 w 2046803"/>
              <a:gd name="connsiteY20333" fmla="*/ 1633599 h 2191719"/>
              <a:gd name="connsiteX20334" fmla="*/ 1876609 w 2046803"/>
              <a:gd name="connsiteY20334" fmla="*/ 1632951 h 2191719"/>
              <a:gd name="connsiteX20335" fmla="*/ 1877366 w 2046803"/>
              <a:gd name="connsiteY20335" fmla="*/ 1632843 h 2191719"/>
              <a:gd name="connsiteX20336" fmla="*/ 1877655 w 2046803"/>
              <a:gd name="connsiteY20336" fmla="*/ 1633059 h 2191719"/>
              <a:gd name="connsiteX20337" fmla="*/ 1877655 w 2046803"/>
              <a:gd name="connsiteY20337" fmla="*/ 1633383 h 2191719"/>
              <a:gd name="connsiteX20338" fmla="*/ 1877835 w 2046803"/>
              <a:gd name="connsiteY20338" fmla="*/ 1633491 h 2191719"/>
              <a:gd name="connsiteX20339" fmla="*/ 1878268 w 2046803"/>
              <a:gd name="connsiteY20339" fmla="*/ 1633491 h 2191719"/>
              <a:gd name="connsiteX20340" fmla="*/ 1878448 w 2046803"/>
              <a:gd name="connsiteY20340" fmla="*/ 1633708 h 2191719"/>
              <a:gd name="connsiteX20341" fmla="*/ 1878448 w 2046803"/>
              <a:gd name="connsiteY20341" fmla="*/ 1633924 h 2191719"/>
              <a:gd name="connsiteX20342" fmla="*/ 1879530 w 2046803"/>
              <a:gd name="connsiteY20342" fmla="*/ 1634645 h 2191719"/>
              <a:gd name="connsiteX20343" fmla="*/ 1879854 w 2046803"/>
              <a:gd name="connsiteY20343" fmla="*/ 1634645 h 2191719"/>
              <a:gd name="connsiteX20344" fmla="*/ 1881333 w 2046803"/>
              <a:gd name="connsiteY20344" fmla="*/ 1635690 h 2191719"/>
              <a:gd name="connsiteX20345" fmla="*/ 1881333 w 2046803"/>
              <a:gd name="connsiteY20345" fmla="*/ 1636339 h 2191719"/>
              <a:gd name="connsiteX20346" fmla="*/ 1881729 w 2046803"/>
              <a:gd name="connsiteY20346" fmla="*/ 1636663 h 2191719"/>
              <a:gd name="connsiteX20347" fmla="*/ 1881729 w 2046803"/>
              <a:gd name="connsiteY20347" fmla="*/ 1636951 h 2191719"/>
              <a:gd name="connsiteX20348" fmla="*/ 1882162 w 2046803"/>
              <a:gd name="connsiteY20348" fmla="*/ 1637131 h 2191719"/>
              <a:gd name="connsiteX20349" fmla="*/ 1882162 w 2046803"/>
              <a:gd name="connsiteY20349" fmla="*/ 1638105 h 2191719"/>
              <a:gd name="connsiteX20350" fmla="*/ 1882558 w 2046803"/>
              <a:gd name="connsiteY20350" fmla="*/ 1638429 h 2191719"/>
              <a:gd name="connsiteX20351" fmla="*/ 1882667 w 2046803"/>
              <a:gd name="connsiteY20351" fmla="*/ 1639078 h 2191719"/>
              <a:gd name="connsiteX20352" fmla="*/ 1882991 w 2046803"/>
              <a:gd name="connsiteY20352" fmla="*/ 1639366 h 2191719"/>
              <a:gd name="connsiteX20353" fmla="*/ 1883135 w 2046803"/>
              <a:gd name="connsiteY20353" fmla="*/ 1639654 h 2191719"/>
              <a:gd name="connsiteX20354" fmla="*/ 1883460 w 2046803"/>
              <a:gd name="connsiteY20354" fmla="*/ 1639907 h 2191719"/>
              <a:gd name="connsiteX20355" fmla="*/ 1883532 w 2046803"/>
              <a:gd name="connsiteY20355" fmla="*/ 1640195 h 2191719"/>
              <a:gd name="connsiteX20356" fmla="*/ 1883135 w 2046803"/>
              <a:gd name="connsiteY20356" fmla="*/ 1640627 h 2191719"/>
              <a:gd name="connsiteX20357" fmla="*/ 1883208 w 2046803"/>
              <a:gd name="connsiteY20357" fmla="*/ 1641889 h 2191719"/>
              <a:gd name="connsiteX20358" fmla="*/ 1882991 w 2046803"/>
              <a:gd name="connsiteY20358" fmla="*/ 1641997 h 2191719"/>
              <a:gd name="connsiteX20359" fmla="*/ 1882558 w 2046803"/>
              <a:gd name="connsiteY20359" fmla="*/ 1641997 h 2191719"/>
              <a:gd name="connsiteX20360" fmla="*/ 1882378 w 2046803"/>
              <a:gd name="connsiteY20360" fmla="*/ 1642177 h 2191719"/>
              <a:gd name="connsiteX20361" fmla="*/ 1882486 w 2046803"/>
              <a:gd name="connsiteY20361" fmla="*/ 1644412 h 2191719"/>
              <a:gd name="connsiteX20362" fmla="*/ 1882883 w 2046803"/>
              <a:gd name="connsiteY20362" fmla="*/ 1644592 h 2191719"/>
              <a:gd name="connsiteX20363" fmla="*/ 1882991 w 2046803"/>
              <a:gd name="connsiteY20363" fmla="*/ 1645853 h 2191719"/>
              <a:gd name="connsiteX20364" fmla="*/ 1882558 w 2046803"/>
              <a:gd name="connsiteY20364" fmla="*/ 1646178 h 2191719"/>
              <a:gd name="connsiteX20365" fmla="*/ 1882667 w 2046803"/>
              <a:gd name="connsiteY20365" fmla="*/ 1647151 h 2191719"/>
              <a:gd name="connsiteX20366" fmla="*/ 1882234 w 2046803"/>
              <a:gd name="connsiteY20366" fmla="*/ 1647511 h 2191719"/>
              <a:gd name="connsiteX20367" fmla="*/ 1882234 w 2046803"/>
              <a:gd name="connsiteY20367" fmla="*/ 1648376 h 2191719"/>
              <a:gd name="connsiteX20368" fmla="*/ 1881909 w 2046803"/>
              <a:gd name="connsiteY20368" fmla="*/ 1648700 h 2191719"/>
              <a:gd name="connsiteX20369" fmla="*/ 1881909 w 2046803"/>
              <a:gd name="connsiteY20369" fmla="*/ 1649349 h 2191719"/>
              <a:gd name="connsiteX20370" fmla="*/ 1881621 w 2046803"/>
              <a:gd name="connsiteY20370" fmla="*/ 1649673 h 2191719"/>
              <a:gd name="connsiteX20371" fmla="*/ 1881621 w 2046803"/>
              <a:gd name="connsiteY20371" fmla="*/ 1649962 h 2191719"/>
              <a:gd name="connsiteX20372" fmla="*/ 1881405 w 2046803"/>
              <a:gd name="connsiteY20372" fmla="*/ 1650178 h 2191719"/>
              <a:gd name="connsiteX20373" fmla="*/ 1880287 w 2046803"/>
              <a:gd name="connsiteY20373" fmla="*/ 1650178 h 2191719"/>
              <a:gd name="connsiteX20374" fmla="*/ 1880034 w 2046803"/>
              <a:gd name="connsiteY20374" fmla="*/ 1650394 h 2191719"/>
              <a:gd name="connsiteX20375" fmla="*/ 1880467 w 2046803"/>
              <a:gd name="connsiteY20375" fmla="*/ 1650683 h 2191719"/>
              <a:gd name="connsiteX20376" fmla="*/ 1880467 w 2046803"/>
              <a:gd name="connsiteY20376" fmla="*/ 1651944 h 2191719"/>
              <a:gd name="connsiteX20377" fmla="*/ 1880179 w 2046803"/>
              <a:gd name="connsiteY20377" fmla="*/ 1652268 h 2191719"/>
              <a:gd name="connsiteX20378" fmla="*/ 1880179 w 2046803"/>
              <a:gd name="connsiteY20378" fmla="*/ 1652593 h 2191719"/>
              <a:gd name="connsiteX20379" fmla="*/ 1879710 w 2046803"/>
              <a:gd name="connsiteY20379" fmla="*/ 1652917 h 2191719"/>
              <a:gd name="connsiteX20380" fmla="*/ 1880179 w 2046803"/>
              <a:gd name="connsiteY20380" fmla="*/ 1653241 h 2191719"/>
              <a:gd name="connsiteX20381" fmla="*/ 1879854 w 2046803"/>
              <a:gd name="connsiteY20381" fmla="*/ 1653530 h 2191719"/>
              <a:gd name="connsiteX20382" fmla="*/ 1879854 w 2046803"/>
              <a:gd name="connsiteY20382" fmla="*/ 1653890 h 2191719"/>
              <a:gd name="connsiteX20383" fmla="*/ 1878700 w 2046803"/>
              <a:gd name="connsiteY20383" fmla="*/ 1654791 h 2191719"/>
              <a:gd name="connsiteX20384" fmla="*/ 1878700 w 2046803"/>
              <a:gd name="connsiteY20384" fmla="*/ 1655116 h 2191719"/>
              <a:gd name="connsiteX20385" fmla="*/ 1877943 w 2046803"/>
              <a:gd name="connsiteY20385" fmla="*/ 1655872 h 2191719"/>
              <a:gd name="connsiteX20386" fmla="*/ 1877943 w 2046803"/>
              <a:gd name="connsiteY20386" fmla="*/ 1656053 h 2191719"/>
              <a:gd name="connsiteX20387" fmla="*/ 1876248 w 2046803"/>
              <a:gd name="connsiteY20387" fmla="*/ 1657638 h 2191719"/>
              <a:gd name="connsiteX20388" fmla="*/ 1875816 w 2046803"/>
              <a:gd name="connsiteY20388" fmla="*/ 1657638 h 2191719"/>
              <a:gd name="connsiteX20389" fmla="*/ 1875131 w 2046803"/>
              <a:gd name="connsiteY20389" fmla="*/ 1658251 h 2191719"/>
              <a:gd name="connsiteX20390" fmla="*/ 1874337 w 2046803"/>
              <a:gd name="connsiteY20390" fmla="*/ 1658251 h 2191719"/>
              <a:gd name="connsiteX20391" fmla="*/ 1873941 w 2046803"/>
              <a:gd name="connsiteY20391" fmla="*/ 1658684 h 2191719"/>
              <a:gd name="connsiteX20392" fmla="*/ 1872751 w 2046803"/>
              <a:gd name="connsiteY20392" fmla="*/ 1658684 h 2191719"/>
              <a:gd name="connsiteX20393" fmla="*/ 1872462 w 2046803"/>
              <a:gd name="connsiteY20393" fmla="*/ 1659008 h 2191719"/>
              <a:gd name="connsiteX20394" fmla="*/ 1871200 w 2046803"/>
              <a:gd name="connsiteY20394" fmla="*/ 1659116 h 2191719"/>
              <a:gd name="connsiteX20395" fmla="*/ 1870767 w 2046803"/>
              <a:gd name="connsiteY20395" fmla="*/ 1658792 h 2191719"/>
              <a:gd name="connsiteX20396" fmla="*/ 1869614 w 2046803"/>
              <a:gd name="connsiteY20396" fmla="*/ 1658792 h 2191719"/>
              <a:gd name="connsiteX20397" fmla="*/ 1869181 w 2046803"/>
              <a:gd name="connsiteY20397" fmla="*/ 1658575 h 2191719"/>
              <a:gd name="connsiteX20398" fmla="*/ 1868460 w 2046803"/>
              <a:gd name="connsiteY20398" fmla="*/ 1658575 h 2191719"/>
              <a:gd name="connsiteX20399" fmla="*/ 1868063 w 2046803"/>
              <a:gd name="connsiteY20399" fmla="*/ 1658251 h 2191719"/>
              <a:gd name="connsiteX20400" fmla="*/ 1867594 w 2046803"/>
              <a:gd name="connsiteY20400" fmla="*/ 1658359 h 2191719"/>
              <a:gd name="connsiteX20401" fmla="*/ 1867306 w 2046803"/>
              <a:gd name="connsiteY20401" fmla="*/ 1658071 h 2191719"/>
              <a:gd name="connsiteX20402" fmla="*/ 1866440 w 2046803"/>
              <a:gd name="connsiteY20402" fmla="*/ 1658071 h 2191719"/>
              <a:gd name="connsiteX20403" fmla="*/ 1865287 w 2046803"/>
              <a:gd name="connsiteY20403" fmla="*/ 1659008 h 2191719"/>
              <a:gd name="connsiteX20404" fmla="*/ 1864962 w 2046803"/>
              <a:gd name="connsiteY20404" fmla="*/ 1659008 h 2191719"/>
              <a:gd name="connsiteX20405" fmla="*/ 1864782 w 2046803"/>
              <a:gd name="connsiteY20405" fmla="*/ 1659188 h 2191719"/>
              <a:gd name="connsiteX20406" fmla="*/ 1864782 w 2046803"/>
              <a:gd name="connsiteY20406" fmla="*/ 1659512 h 2191719"/>
              <a:gd name="connsiteX20407" fmla="*/ 1864457 w 2046803"/>
              <a:gd name="connsiteY20407" fmla="*/ 1659837 h 2191719"/>
              <a:gd name="connsiteX20408" fmla="*/ 1864457 w 2046803"/>
              <a:gd name="connsiteY20408" fmla="*/ 1660161 h 2191719"/>
              <a:gd name="connsiteX20409" fmla="*/ 1863700 w 2046803"/>
              <a:gd name="connsiteY20409" fmla="*/ 1660882 h 2191719"/>
              <a:gd name="connsiteX20410" fmla="*/ 1863700 w 2046803"/>
              <a:gd name="connsiteY20410" fmla="*/ 1662324 h 2191719"/>
              <a:gd name="connsiteX20411" fmla="*/ 1863303 w 2046803"/>
              <a:gd name="connsiteY20411" fmla="*/ 1662648 h 2191719"/>
              <a:gd name="connsiteX20412" fmla="*/ 1863376 w 2046803"/>
              <a:gd name="connsiteY20412" fmla="*/ 1663945 h 2191719"/>
              <a:gd name="connsiteX20413" fmla="*/ 1862258 w 2046803"/>
              <a:gd name="connsiteY20413" fmla="*/ 1664846 h 2191719"/>
              <a:gd name="connsiteX20414" fmla="*/ 1862330 w 2046803"/>
              <a:gd name="connsiteY20414" fmla="*/ 1665279 h 2191719"/>
              <a:gd name="connsiteX20415" fmla="*/ 1861933 w 2046803"/>
              <a:gd name="connsiteY20415" fmla="*/ 1665603 h 2191719"/>
              <a:gd name="connsiteX20416" fmla="*/ 1862150 w 2046803"/>
              <a:gd name="connsiteY20416" fmla="*/ 1665711 h 2191719"/>
              <a:gd name="connsiteX20417" fmla="*/ 1864025 w 2046803"/>
              <a:gd name="connsiteY20417" fmla="*/ 1664054 h 2191719"/>
              <a:gd name="connsiteX20418" fmla="*/ 1865503 w 2046803"/>
              <a:gd name="connsiteY20418" fmla="*/ 1664054 h 2191719"/>
              <a:gd name="connsiteX20419" fmla="*/ 1866116 w 2046803"/>
              <a:gd name="connsiteY20419" fmla="*/ 1664486 h 2191719"/>
              <a:gd name="connsiteX20420" fmla="*/ 1866224 w 2046803"/>
              <a:gd name="connsiteY20420" fmla="*/ 1666648 h 2191719"/>
              <a:gd name="connsiteX20421" fmla="*/ 1866657 w 2046803"/>
              <a:gd name="connsiteY20421" fmla="*/ 1666865 h 2191719"/>
              <a:gd name="connsiteX20422" fmla="*/ 1866765 w 2046803"/>
              <a:gd name="connsiteY20422" fmla="*/ 1668126 h 2191719"/>
              <a:gd name="connsiteX20423" fmla="*/ 1867162 w 2046803"/>
              <a:gd name="connsiteY20423" fmla="*/ 1668450 h 2191719"/>
              <a:gd name="connsiteX20424" fmla="*/ 1867306 w 2046803"/>
              <a:gd name="connsiteY20424" fmla="*/ 1670937 h 2191719"/>
              <a:gd name="connsiteX20425" fmla="*/ 1867594 w 2046803"/>
              <a:gd name="connsiteY20425" fmla="*/ 1671262 h 2191719"/>
              <a:gd name="connsiteX20426" fmla="*/ 1867739 w 2046803"/>
              <a:gd name="connsiteY20426" fmla="*/ 1673352 h 2191719"/>
              <a:gd name="connsiteX20427" fmla="*/ 1868099 w 2046803"/>
              <a:gd name="connsiteY20427" fmla="*/ 1673676 h 2191719"/>
              <a:gd name="connsiteX20428" fmla="*/ 1868207 w 2046803"/>
              <a:gd name="connsiteY20428" fmla="*/ 1674974 h 2191719"/>
              <a:gd name="connsiteX20429" fmla="*/ 1868640 w 2046803"/>
              <a:gd name="connsiteY20429" fmla="*/ 1675262 h 2191719"/>
              <a:gd name="connsiteX20430" fmla="*/ 1868640 w 2046803"/>
              <a:gd name="connsiteY20430" fmla="*/ 1675875 h 2191719"/>
              <a:gd name="connsiteX20431" fmla="*/ 1869037 w 2046803"/>
              <a:gd name="connsiteY20431" fmla="*/ 1676199 h 2191719"/>
              <a:gd name="connsiteX20432" fmla="*/ 1869037 w 2046803"/>
              <a:gd name="connsiteY20432" fmla="*/ 1676740 h 2191719"/>
              <a:gd name="connsiteX20433" fmla="*/ 1869505 w 2046803"/>
              <a:gd name="connsiteY20433" fmla="*/ 1677064 h 2191719"/>
              <a:gd name="connsiteX20434" fmla="*/ 1869505 w 2046803"/>
              <a:gd name="connsiteY20434" fmla="*/ 1677677 h 2191719"/>
              <a:gd name="connsiteX20435" fmla="*/ 1869938 w 2046803"/>
              <a:gd name="connsiteY20435" fmla="*/ 1678001 h 2191719"/>
              <a:gd name="connsiteX20436" fmla="*/ 1869938 w 2046803"/>
              <a:gd name="connsiteY20436" fmla="*/ 1678650 h 2191719"/>
              <a:gd name="connsiteX20437" fmla="*/ 1870335 w 2046803"/>
              <a:gd name="connsiteY20437" fmla="*/ 1678974 h 2191719"/>
              <a:gd name="connsiteX20438" fmla="*/ 1870335 w 2046803"/>
              <a:gd name="connsiteY20438" fmla="*/ 1679263 h 2191719"/>
              <a:gd name="connsiteX20439" fmla="*/ 1870731 w 2046803"/>
              <a:gd name="connsiteY20439" fmla="*/ 1679443 h 2191719"/>
              <a:gd name="connsiteX20440" fmla="*/ 1870840 w 2046803"/>
              <a:gd name="connsiteY20440" fmla="*/ 1680740 h 2191719"/>
              <a:gd name="connsiteX20441" fmla="*/ 1871272 w 2046803"/>
              <a:gd name="connsiteY20441" fmla="*/ 1681065 h 2191719"/>
              <a:gd name="connsiteX20442" fmla="*/ 1871272 w 2046803"/>
              <a:gd name="connsiteY20442" fmla="*/ 1681966 h 2191719"/>
              <a:gd name="connsiteX20443" fmla="*/ 1871705 w 2046803"/>
              <a:gd name="connsiteY20443" fmla="*/ 1682290 h 2191719"/>
              <a:gd name="connsiteX20444" fmla="*/ 1871705 w 2046803"/>
              <a:gd name="connsiteY20444" fmla="*/ 1683263 h 2191719"/>
              <a:gd name="connsiteX20445" fmla="*/ 1872138 w 2046803"/>
              <a:gd name="connsiteY20445" fmla="*/ 1683443 h 2191719"/>
              <a:gd name="connsiteX20446" fmla="*/ 1872246 w 2046803"/>
              <a:gd name="connsiteY20446" fmla="*/ 1684380 h 2191719"/>
              <a:gd name="connsiteX20447" fmla="*/ 1872426 w 2046803"/>
              <a:gd name="connsiteY20447" fmla="*/ 1684488 h 2191719"/>
              <a:gd name="connsiteX20448" fmla="*/ 1872606 w 2046803"/>
              <a:gd name="connsiteY20448" fmla="*/ 1684669 h 2191719"/>
              <a:gd name="connsiteX20449" fmla="*/ 1872606 w 2046803"/>
              <a:gd name="connsiteY20449" fmla="*/ 1685606 h 2191719"/>
              <a:gd name="connsiteX20450" fmla="*/ 1873039 w 2046803"/>
              <a:gd name="connsiteY20450" fmla="*/ 1685930 h 2191719"/>
              <a:gd name="connsiteX20451" fmla="*/ 1873039 w 2046803"/>
              <a:gd name="connsiteY20451" fmla="*/ 1687516 h 2191719"/>
              <a:gd name="connsiteX20452" fmla="*/ 1873472 w 2046803"/>
              <a:gd name="connsiteY20452" fmla="*/ 1687804 h 2191719"/>
              <a:gd name="connsiteX20453" fmla="*/ 1873580 w 2046803"/>
              <a:gd name="connsiteY20453" fmla="*/ 1688345 h 2191719"/>
              <a:gd name="connsiteX20454" fmla="*/ 1874013 w 2046803"/>
              <a:gd name="connsiteY20454" fmla="*/ 1688669 h 2191719"/>
              <a:gd name="connsiteX20455" fmla="*/ 1874013 w 2046803"/>
              <a:gd name="connsiteY20455" fmla="*/ 1689606 h 2191719"/>
              <a:gd name="connsiteX20456" fmla="*/ 1874409 w 2046803"/>
              <a:gd name="connsiteY20456" fmla="*/ 1689894 h 2191719"/>
              <a:gd name="connsiteX20457" fmla="*/ 1874409 w 2046803"/>
              <a:gd name="connsiteY20457" fmla="*/ 1690868 h 2191719"/>
              <a:gd name="connsiteX20458" fmla="*/ 1874806 w 2046803"/>
              <a:gd name="connsiteY20458" fmla="*/ 1691156 h 2191719"/>
              <a:gd name="connsiteX20459" fmla="*/ 1874914 w 2046803"/>
              <a:gd name="connsiteY20459" fmla="*/ 1694183 h 2191719"/>
              <a:gd name="connsiteX20460" fmla="*/ 1875383 w 2046803"/>
              <a:gd name="connsiteY20460" fmla="*/ 1694508 h 2191719"/>
              <a:gd name="connsiteX20461" fmla="*/ 1875816 w 2046803"/>
              <a:gd name="connsiteY20461" fmla="*/ 1702292 h 2191719"/>
              <a:gd name="connsiteX20462" fmla="*/ 1875383 w 2046803"/>
              <a:gd name="connsiteY20462" fmla="*/ 1702581 h 2191719"/>
              <a:gd name="connsiteX20463" fmla="*/ 1875383 w 2046803"/>
              <a:gd name="connsiteY20463" fmla="*/ 1703229 h 2191719"/>
              <a:gd name="connsiteX20464" fmla="*/ 1875816 w 2046803"/>
              <a:gd name="connsiteY20464" fmla="*/ 1703554 h 2191719"/>
              <a:gd name="connsiteX20465" fmla="*/ 1876320 w 2046803"/>
              <a:gd name="connsiteY20465" fmla="*/ 1713825 h 2191719"/>
              <a:gd name="connsiteX20466" fmla="*/ 1876717 w 2046803"/>
              <a:gd name="connsiteY20466" fmla="*/ 1714150 h 2191719"/>
              <a:gd name="connsiteX20467" fmla="*/ 1876717 w 2046803"/>
              <a:gd name="connsiteY20467" fmla="*/ 1714474 h 2191719"/>
              <a:gd name="connsiteX20468" fmla="*/ 1876320 w 2046803"/>
              <a:gd name="connsiteY20468" fmla="*/ 1714798 h 2191719"/>
              <a:gd name="connsiteX20469" fmla="*/ 1876429 w 2046803"/>
              <a:gd name="connsiteY20469" fmla="*/ 1715916 h 2191719"/>
              <a:gd name="connsiteX20470" fmla="*/ 1875996 w 2046803"/>
              <a:gd name="connsiteY20470" fmla="*/ 1716348 h 2191719"/>
              <a:gd name="connsiteX20471" fmla="*/ 1876140 w 2046803"/>
              <a:gd name="connsiteY20471" fmla="*/ 1717826 h 2191719"/>
              <a:gd name="connsiteX20472" fmla="*/ 1875671 w 2046803"/>
              <a:gd name="connsiteY20472" fmla="*/ 1718222 h 2191719"/>
              <a:gd name="connsiteX20473" fmla="*/ 1875671 w 2046803"/>
              <a:gd name="connsiteY20473" fmla="*/ 1718763 h 2191719"/>
              <a:gd name="connsiteX20474" fmla="*/ 1875383 w 2046803"/>
              <a:gd name="connsiteY20474" fmla="*/ 1719195 h 2191719"/>
              <a:gd name="connsiteX20475" fmla="*/ 1875383 w 2046803"/>
              <a:gd name="connsiteY20475" fmla="*/ 1719808 h 2191719"/>
              <a:gd name="connsiteX20476" fmla="*/ 1875058 w 2046803"/>
              <a:gd name="connsiteY20476" fmla="*/ 1720132 h 2191719"/>
              <a:gd name="connsiteX20477" fmla="*/ 1875058 w 2046803"/>
              <a:gd name="connsiteY20477" fmla="*/ 1720457 h 2191719"/>
              <a:gd name="connsiteX20478" fmla="*/ 1874590 w 2046803"/>
              <a:gd name="connsiteY20478" fmla="*/ 1720781 h 2191719"/>
              <a:gd name="connsiteX20479" fmla="*/ 1874590 w 2046803"/>
              <a:gd name="connsiteY20479" fmla="*/ 1721105 h 2191719"/>
              <a:gd name="connsiteX20480" fmla="*/ 1874301 w 2046803"/>
              <a:gd name="connsiteY20480" fmla="*/ 1721430 h 2191719"/>
              <a:gd name="connsiteX20481" fmla="*/ 1874301 w 2046803"/>
              <a:gd name="connsiteY20481" fmla="*/ 1721718 h 2191719"/>
              <a:gd name="connsiteX20482" fmla="*/ 1873832 w 2046803"/>
              <a:gd name="connsiteY20482" fmla="*/ 1722006 h 2191719"/>
              <a:gd name="connsiteX20483" fmla="*/ 1873977 w 2046803"/>
              <a:gd name="connsiteY20483" fmla="*/ 1722655 h 2191719"/>
              <a:gd name="connsiteX20484" fmla="*/ 1873760 w 2046803"/>
              <a:gd name="connsiteY20484" fmla="*/ 1722871 h 2191719"/>
              <a:gd name="connsiteX20485" fmla="*/ 1873364 w 2046803"/>
              <a:gd name="connsiteY20485" fmla="*/ 1722871 h 2191719"/>
              <a:gd name="connsiteX20486" fmla="*/ 1873183 w 2046803"/>
              <a:gd name="connsiteY20486" fmla="*/ 1722979 h 2191719"/>
              <a:gd name="connsiteX20487" fmla="*/ 1873183 w 2046803"/>
              <a:gd name="connsiteY20487" fmla="*/ 1723304 h 2191719"/>
              <a:gd name="connsiteX20488" fmla="*/ 1872102 w 2046803"/>
              <a:gd name="connsiteY20488" fmla="*/ 1724313 h 2191719"/>
              <a:gd name="connsiteX20489" fmla="*/ 1872102 w 2046803"/>
              <a:gd name="connsiteY20489" fmla="*/ 1725178 h 2191719"/>
              <a:gd name="connsiteX20490" fmla="*/ 1871633 w 2046803"/>
              <a:gd name="connsiteY20490" fmla="*/ 1725610 h 2191719"/>
              <a:gd name="connsiteX20491" fmla="*/ 1871633 w 2046803"/>
              <a:gd name="connsiteY20491" fmla="*/ 1725899 h 2191719"/>
              <a:gd name="connsiteX20492" fmla="*/ 1871344 w 2046803"/>
              <a:gd name="connsiteY20492" fmla="*/ 1726187 h 2191719"/>
              <a:gd name="connsiteX20493" fmla="*/ 1871344 w 2046803"/>
              <a:gd name="connsiteY20493" fmla="*/ 1726836 h 2191719"/>
              <a:gd name="connsiteX20494" fmla="*/ 1870659 w 2046803"/>
              <a:gd name="connsiteY20494" fmla="*/ 1727485 h 2191719"/>
              <a:gd name="connsiteX20495" fmla="*/ 1870659 w 2046803"/>
              <a:gd name="connsiteY20495" fmla="*/ 1727773 h 2191719"/>
              <a:gd name="connsiteX20496" fmla="*/ 1868929 w 2046803"/>
              <a:gd name="connsiteY20496" fmla="*/ 1729287 h 2191719"/>
              <a:gd name="connsiteX20497" fmla="*/ 1868496 w 2046803"/>
              <a:gd name="connsiteY20497" fmla="*/ 1729287 h 2191719"/>
              <a:gd name="connsiteX20498" fmla="*/ 1868207 w 2046803"/>
              <a:gd name="connsiteY20498" fmla="*/ 1729575 h 2191719"/>
              <a:gd name="connsiteX20499" fmla="*/ 1867775 w 2046803"/>
              <a:gd name="connsiteY20499" fmla="*/ 1729683 h 2191719"/>
              <a:gd name="connsiteX20500" fmla="*/ 1867378 w 2046803"/>
              <a:gd name="connsiteY20500" fmla="*/ 1729971 h 2191719"/>
              <a:gd name="connsiteX20501" fmla="*/ 1867053 w 2046803"/>
              <a:gd name="connsiteY20501" fmla="*/ 1729971 h 2191719"/>
              <a:gd name="connsiteX20502" fmla="*/ 1866621 w 2046803"/>
              <a:gd name="connsiteY20502" fmla="*/ 1730296 h 2191719"/>
              <a:gd name="connsiteX20503" fmla="*/ 1866188 w 2046803"/>
              <a:gd name="connsiteY20503" fmla="*/ 1730296 h 2191719"/>
              <a:gd name="connsiteX20504" fmla="*/ 1865864 w 2046803"/>
              <a:gd name="connsiteY20504" fmla="*/ 1730620 h 2191719"/>
              <a:gd name="connsiteX20505" fmla="*/ 1865503 w 2046803"/>
              <a:gd name="connsiteY20505" fmla="*/ 1730620 h 2191719"/>
              <a:gd name="connsiteX20506" fmla="*/ 1865070 w 2046803"/>
              <a:gd name="connsiteY20506" fmla="*/ 1731053 h 2191719"/>
              <a:gd name="connsiteX20507" fmla="*/ 1864277 w 2046803"/>
              <a:gd name="connsiteY20507" fmla="*/ 1731053 h 2191719"/>
              <a:gd name="connsiteX20508" fmla="*/ 1863880 w 2046803"/>
              <a:gd name="connsiteY20508" fmla="*/ 1731377 h 2191719"/>
              <a:gd name="connsiteX20509" fmla="*/ 1863592 w 2046803"/>
              <a:gd name="connsiteY20509" fmla="*/ 1731377 h 2191719"/>
              <a:gd name="connsiteX20510" fmla="*/ 1863339 w 2046803"/>
              <a:gd name="connsiteY20510" fmla="*/ 1731593 h 2191719"/>
              <a:gd name="connsiteX20511" fmla="*/ 1863339 w 2046803"/>
              <a:gd name="connsiteY20511" fmla="*/ 1732494 h 2191719"/>
              <a:gd name="connsiteX20512" fmla="*/ 1863015 w 2046803"/>
              <a:gd name="connsiteY20512" fmla="*/ 1732818 h 2191719"/>
              <a:gd name="connsiteX20513" fmla="*/ 1863123 w 2046803"/>
              <a:gd name="connsiteY20513" fmla="*/ 1735269 h 2191719"/>
              <a:gd name="connsiteX20514" fmla="*/ 1862943 w 2046803"/>
              <a:gd name="connsiteY20514" fmla="*/ 1735449 h 2191719"/>
              <a:gd name="connsiteX20515" fmla="*/ 1862690 w 2046803"/>
              <a:gd name="connsiteY20515" fmla="*/ 1735341 h 2191719"/>
              <a:gd name="connsiteX20516" fmla="*/ 1862690 w 2046803"/>
              <a:gd name="connsiteY20516" fmla="*/ 1734729 h 2191719"/>
              <a:gd name="connsiteX20517" fmla="*/ 1862294 w 2046803"/>
              <a:gd name="connsiteY20517" fmla="*/ 1734404 h 2191719"/>
              <a:gd name="connsiteX20518" fmla="*/ 1862222 w 2046803"/>
              <a:gd name="connsiteY20518" fmla="*/ 1732494 h 2191719"/>
              <a:gd name="connsiteX20519" fmla="*/ 1861969 w 2046803"/>
              <a:gd name="connsiteY20519" fmla="*/ 1732422 h 2191719"/>
              <a:gd name="connsiteX20520" fmla="*/ 1861789 w 2046803"/>
              <a:gd name="connsiteY20520" fmla="*/ 1732638 h 2191719"/>
              <a:gd name="connsiteX20521" fmla="*/ 1861789 w 2046803"/>
              <a:gd name="connsiteY20521" fmla="*/ 1732818 h 2191719"/>
              <a:gd name="connsiteX20522" fmla="*/ 1861248 w 2046803"/>
              <a:gd name="connsiteY20522" fmla="*/ 1733359 h 2191719"/>
              <a:gd name="connsiteX20523" fmla="*/ 1860815 w 2046803"/>
              <a:gd name="connsiteY20523" fmla="*/ 1733359 h 2191719"/>
              <a:gd name="connsiteX20524" fmla="*/ 1860599 w 2046803"/>
              <a:gd name="connsiteY20524" fmla="*/ 1733575 h 2191719"/>
              <a:gd name="connsiteX20525" fmla="*/ 1860743 w 2046803"/>
              <a:gd name="connsiteY20525" fmla="*/ 1733900 h 2191719"/>
              <a:gd name="connsiteX20526" fmla="*/ 1860094 w 2046803"/>
              <a:gd name="connsiteY20526" fmla="*/ 1734296 h 2191719"/>
              <a:gd name="connsiteX20527" fmla="*/ 1858219 w 2046803"/>
              <a:gd name="connsiteY20527" fmla="*/ 1734404 h 2191719"/>
              <a:gd name="connsiteX20528" fmla="*/ 1857787 w 2046803"/>
              <a:gd name="connsiteY20528" fmla="*/ 1734729 h 2191719"/>
              <a:gd name="connsiteX20529" fmla="*/ 1857390 w 2046803"/>
              <a:gd name="connsiteY20529" fmla="*/ 1734837 h 2191719"/>
              <a:gd name="connsiteX20530" fmla="*/ 1856416 w 2046803"/>
              <a:gd name="connsiteY20530" fmla="*/ 1735594 h 2191719"/>
              <a:gd name="connsiteX20531" fmla="*/ 1856488 w 2046803"/>
              <a:gd name="connsiteY20531" fmla="*/ 1736206 h 2191719"/>
              <a:gd name="connsiteX20532" fmla="*/ 1856092 w 2046803"/>
              <a:gd name="connsiteY20532" fmla="*/ 1736495 h 2191719"/>
              <a:gd name="connsiteX20533" fmla="*/ 1856488 w 2046803"/>
              <a:gd name="connsiteY20533" fmla="*/ 1736819 h 2191719"/>
              <a:gd name="connsiteX20534" fmla="*/ 1856488 w 2046803"/>
              <a:gd name="connsiteY20534" fmla="*/ 1737468 h 2191719"/>
              <a:gd name="connsiteX20535" fmla="*/ 1856921 w 2046803"/>
              <a:gd name="connsiteY20535" fmla="*/ 1737792 h 2191719"/>
              <a:gd name="connsiteX20536" fmla="*/ 1856921 w 2046803"/>
              <a:gd name="connsiteY20536" fmla="*/ 1738116 h 2191719"/>
              <a:gd name="connsiteX20537" fmla="*/ 1857138 w 2046803"/>
              <a:gd name="connsiteY20537" fmla="*/ 1738225 h 2191719"/>
              <a:gd name="connsiteX20538" fmla="*/ 1857570 w 2046803"/>
              <a:gd name="connsiteY20538" fmla="*/ 1738225 h 2191719"/>
              <a:gd name="connsiteX20539" fmla="*/ 1858327 w 2046803"/>
              <a:gd name="connsiteY20539" fmla="*/ 1738801 h 2191719"/>
              <a:gd name="connsiteX20540" fmla="*/ 1859589 w 2046803"/>
              <a:gd name="connsiteY20540" fmla="*/ 1738729 h 2191719"/>
              <a:gd name="connsiteX20541" fmla="*/ 1859770 w 2046803"/>
              <a:gd name="connsiteY20541" fmla="*/ 1738945 h 2191719"/>
              <a:gd name="connsiteX20542" fmla="*/ 1859770 w 2046803"/>
              <a:gd name="connsiteY20542" fmla="*/ 1739234 h 2191719"/>
              <a:gd name="connsiteX20543" fmla="*/ 1860202 w 2046803"/>
              <a:gd name="connsiteY20543" fmla="*/ 1739558 h 2191719"/>
              <a:gd name="connsiteX20544" fmla="*/ 1860022 w 2046803"/>
              <a:gd name="connsiteY20544" fmla="*/ 1739666 h 2191719"/>
              <a:gd name="connsiteX20545" fmla="*/ 1856416 w 2046803"/>
              <a:gd name="connsiteY20545" fmla="*/ 1739882 h 2191719"/>
              <a:gd name="connsiteX20546" fmla="*/ 1855371 w 2046803"/>
              <a:gd name="connsiteY20546" fmla="*/ 1739017 h 2191719"/>
              <a:gd name="connsiteX20547" fmla="*/ 1855371 w 2046803"/>
              <a:gd name="connsiteY20547" fmla="*/ 1738801 h 2191719"/>
              <a:gd name="connsiteX20548" fmla="*/ 1855190 w 2046803"/>
              <a:gd name="connsiteY20548" fmla="*/ 1738621 h 2191719"/>
              <a:gd name="connsiteX20549" fmla="*/ 1853568 w 2046803"/>
              <a:gd name="connsiteY20549" fmla="*/ 1738693 h 2191719"/>
              <a:gd name="connsiteX20550" fmla="*/ 1853243 w 2046803"/>
              <a:gd name="connsiteY20550" fmla="*/ 1739017 h 2191719"/>
              <a:gd name="connsiteX20551" fmla="*/ 1852847 w 2046803"/>
              <a:gd name="connsiteY20551" fmla="*/ 1739017 h 2191719"/>
              <a:gd name="connsiteX20552" fmla="*/ 1852414 w 2046803"/>
              <a:gd name="connsiteY20552" fmla="*/ 1739342 h 2191719"/>
              <a:gd name="connsiteX20553" fmla="*/ 1852089 w 2046803"/>
              <a:gd name="connsiteY20553" fmla="*/ 1739342 h 2191719"/>
              <a:gd name="connsiteX20554" fmla="*/ 1851476 w 2046803"/>
              <a:gd name="connsiteY20554" fmla="*/ 1739882 h 2191719"/>
              <a:gd name="connsiteX20555" fmla="*/ 1851585 w 2046803"/>
              <a:gd name="connsiteY20555" fmla="*/ 1740207 h 2191719"/>
              <a:gd name="connsiteX20556" fmla="*/ 1851332 w 2046803"/>
              <a:gd name="connsiteY20556" fmla="*/ 1740423 h 2191719"/>
              <a:gd name="connsiteX20557" fmla="*/ 1850936 w 2046803"/>
              <a:gd name="connsiteY20557" fmla="*/ 1740423 h 2191719"/>
              <a:gd name="connsiteX20558" fmla="*/ 1850503 w 2046803"/>
              <a:gd name="connsiteY20558" fmla="*/ 1740711 h 2191719"/>
              <a:gd name="connsiteX20559" fmla="*/ 1850214 w 2046803"/>
              <a:gd name="connsiteY20559" fmla="*/ 1740711 h 2191719"/>
              <a:gd name="connsiteX20560" fmla="*/ 1849782 w 2046803"/>
              <a:gd name="connsiteY20560" fmla="*/ 1741036 h 2191719"/>
              <a:gd name="connsiteX20561" fmla="*/ 1849060 w 2046803"/>
              <a:gd name="connsiteY20561" fmla="*/ 1741144 h 2191719"/>
              <a:gd name="connsiteX20562" fmla="*/ 1848628 w 2046803"/>
              <a:gd name="connsiteY20562" fmla="*/ 1741468 h 2191719"/>
              <a:gd name="connsiteX20563" fmla="*/ 1848195 w 2046803"/>
              <a:gd name="connsiteY20563" fmla="*/ 1741468 h 2191719"/>
              <a:gd name="connsiteX20564" fmla="*/ 1847474 w 2046803"/>
              <a:gd name="connsiteY20564" fmla="*/ 1742081 h 2191719"/>
              <a:gd name="connsiteX20565" fmla="*/ 1847077 w 2046803"/>
              <a:gd name="connsiteY20565" fmla="*/ 1742081 h 2191719"/>
              <a:gd name="connsiteX20566" fmla="*/ 1846753 w 2046803"/>
              <a:gd name="connsiteY20566" fmla="*/ 1742477 h 2191719"/>
              <a:gd name="connsiteX20567" fmla="*/ 1846320 w 2046803"/>
              <a:gd name="connsiteY20567" fmla="*/ 1742477 h 2191719"/>
              <a:gd name="connsiteX20568" fmla="*/ 1845851 w 2046803"/>
              <a:gd name="connsiteY20568" fmla="*/ 1742802 h 2191719"/>
              <a:gd name="connsiteX20569" fmla="*/ 1845130 w 2046803"/>
              <a:gd name="connsiteY20569" fmla="*/ 1742802 h 2191719"/>
              <a:gd name="connsiteX20570" fmla="*/ 1844734 w 2046803"/>
              <a:gd name="connsiteY20570" fmla="*/ 1743126 h 2191719"/>
              <a:gd name="connsiteX20571" fmla="*/ 1843976 w 2046803"/>
              <a:gd name="connsiteY20571" fmla="*/ 1743126 h 2191719"/>
              <a:gd name="connsiteX20572" fmla="*/ 1843580 w 2046803"/>
              <a:gd name="connsiteY20572" fmla="*/ 1743558 h 2191719"/>
              <a:gd name="connsiteX20573" fmla="*/ 1843147 w 2046803"/>
              <a:gd name="connsiteY20573" fmla="*/ 1743558 h 2191719"/>
              <a:gd name="connsiteX20574" fmla="*/ 1842822 w 2046803"/>
              <a:gd name="connsiteY20574" fmla="*/ 1743883 h 2191719"/>
              <a:gd name="connsiteX20575" fmla="*/ 1841669 w 2046803"/>
              <a:gd name="connsiteY20575" fmla="*/ 1743883 h 2191719"/>
              <a:gd name="connsiteX20576" fmla="*/ 1841272 w 2046803"/>
              <a:gd name="connsiteY20576" fmla="*/ 1744315 h 2191719"/>
              <a:gd name="connsiteX20577" fmla="*/ 1839217 w 2046803"/>
              <a:gd name="connsiteY20577" fmla="*/ 1744315 h 2191719"/>
              <a:gd name="connsiteX20578" fmla="*/ 1838964 w 2046803"/>
              <a:gd name="connsiteY20578" fmla="*/ 1744640 h 2191719"/>
              <a:gd name="connsiteX20579" fmla="*/ 1836224 w 2046803"/>
              <a:gd name="connsiteY20579" fmla="*/ 1744820 h 2191719"/>
              <a:gd name="connsiteX20580" fmla="*/ 1835791 w 2046803"/>
              <a:gd name="connsiteY20580" fmla="*/ 1745108 h 2191719"/>
              <a:gd name="connsiteX20581" fmla="*/ 1835358 w 2046803"/>
              <a:gd name="connsiteY20581" fmla="*/ 1745108 h 2191719"/>
              <a:gd name="connsiteX20582" fmla="*/ 1835034 w 2046803"/>
              <a:gd name="connsiteY20582" fmla="*/ 1745433 h 2191719"/>
              <a:gd name="connsiteX20583" fmla="*/ 1834637 w 2046803"/>
              <a:gd name="connsiteY20583" fmla="*/ 1745433 h 2191719"/>
              <a:gd name="connsiteX20584" fmla="*/ 1834205 w 2046803"/>
              <a:gd name="connsiteY20584" fmla="*/ 1745757 h 2191719"/>
              <a:gd name="connsiteX20585" fmla="*/ 1833664 w 2046803"/>
              <a:gd name="connsiteY20585" fmla="*/ 1745865 h 2191719"/>
              <a:gd name="connsiteX20586" fmla="*/ 1833628 w 2046803"/>
              <a:gd name="connsiteY20586" fmla="*/ 1745793 h 2191719"/>
              <a:gd name="connsiteX20587" fmla="*/ 1833519 w 2046803"/>
              <a:gd name="connsiteY20587" fmla="*/ 1745793 h 2191719"/>
              <a:gd name="connsiteX20588" fmla="*/ 1833303 w 2046803"/>
              <a:gd name="connsiteY20588" fmla="*/ 1745901 h 2191719"/>
              <a:gd name="connsiteX20589" fmla="*/ 1833303 w 2046803"/>
              <a:gd name="connsiteY20589" fmla="*/ 1746189 h 2191719"/>
              <a:gd name="connsiteX20590" fmla="*/ 1833231 w 2046803"/>
              <a:gd name="connsiteY20590" fmla="*/ 1746406 h 2191719"/>
              <a:gd name="connsiteX20591" fmla="*/ 1832798 w 2046803"/>
              <a:gd name="connsiteY20591" fmla="*/ 1746406 h 2191719"/>
              <a:gd name="connsiteX20592" fmla="*/ 1832366 w 2046803"/>
              <a:gd name="connsiteY20592" fmla="*/ 1746730 h 2191719"/>
              <a:gd name="connsiteX20593" fmla="*/ 1831969 w 2046803"/>
              <a:gd name="connsiteY20593" fmla="*/ 1746730 h 2191719"/>
              <a:gd name="connsiteX20594" fmla="*/ 1830707 w 2046803"/>
              <a:gd name="connsiteY20594" fmla="*/ 1747883 h 2191719"/>
              <a:gd name="connsiteX20595" fmla="*/ 1830707 w 2046803"/>
              <a:gd name="connsiteY20595" fmla="*/ 1748208 h 2191719"/>
              <a:gd name="connsiteX20596" fmla="*/ 1830274 w 2046803"/>
              <a:gd name="connsiteY20596" fmla="*/ 1748532 h 2191719"/>
              <a:gd name="connsiteX20597" fmla="*/ 1830382 w 2046803"/>
              <a:gd name="connsiteY20597" fmla="*/ 1749757 h 2191719"/>
              <a:gd name="connsiteX20598" fmla="*/ 1829950 w 2046803"/>
              <a:gd name="connsiteY20598" fmla="*/ 1750082 h 2191719"/>
              <a:gd name="connsiteX20599" fmla="*/ 1830058 w 2046803"/>
              <a:gd name="connsiteY20599" fmla="*/ 1751055 h 2191719"/>
              <a:gd name="connsiteX20600" fmla="*/ 1829445 w 2046803"/>
              <a:gd name="connsiteY20600" fmla="*/ 1751559 h 2191719"/>
              <a:gd name="connsiteX20601" fmla="*/ 1829120 w 2046803"/>
              <a:gd name="connsiteY20601" fmla="*/ 1751559 h 2191719"/>
              <a:gd name="connsiteX20602" fmla="*/ 1828688 w 2046803"/>
              <a:gd name="connsiteY20602" fmla="*/ 1751848 h 2191719"/>
              <a:gd name="connsiteX20603" fmla="*/ 1828219 w 2046803"/>
              <a:gd name="connsiteY20603" fmla="*/ 1751848 h 2191719"/>
              <a:gd name="connsiteX20604" fmla="*/ 1827750 w 2046803"/>
              <a:gd name="connsiteY20604" fmla="*/ 1752388 h 2191719"/>
              <a:gd name="connsiteX20605" fmla="*/ 1827750 w 2046803"/>
              <a:gd name="connsiteY20605" fmla="*/ 1753001 h 2191719"/>
              <a:gd name="connsiteX20606" fmla="*/ 1826813 w 2046803"/>
              <a:gd name="connsiteY20606" fmla="*/ 1753866 h 2191719"/>
              <a:gd name="connsiteX20607" fmla="*/ 1825226 w 2046803"/>
              <a:gd name="connsiteY20607" fmla="*/ 1753866 h 2191719"/>
              <a:gd name="connsiteX20608" fmla="*/ 1824757 w 2046803"/>
              <a:gd name="connsiteY20608" fmla="*/ 1754299 h 2191719"/>
              <a:gd name="connsiteX20609" fmla="*/ 1824469 w 2046803"/>
              <a:gd name="connsiteY20609" fmla="*/ 1754299 h 2191719"/>
              <a:gd name="connsiteX20610" fmla="*/ 1824036 w 2046803"/>
              <a:gd name="connsiteY20610" fmla="*/ 1754623 h 2191719"/>
              <a:gd name="connsiteX20611" fmla="*/ 1823315 w 2046803"/>
              <a:gd name="connsiteY20611" fmla="*/ 1754623 h 2191719"/>
              <a:gd name="connsiteX20612" fmla="*/ 1822882 w 2046803"/>
              <a:gd name="connsiteY20612" fmla="*/ 1754911 h 2191719"/>
              <a:gd name="connsiteX20613" fmla="*/ 1822161 w 2046803"/>
              <a:gd name="connsiteY20613" fmla="*/ 1755019 h 2191719"/>
              <a:gd name="connsiteX20614" fmla="*/ 1821764 w 2046803"/>
              <a:gd name="connsiteY20614" fmla="*/ 1755308 h 2191719"/>
              <a:gd name="connsiteX20615" fmla="*/ 1815851 w 2046803"/>
              <a:gd name="connsiteY20615" fmla="*/ 1755524 h 2191719"/>
              <a:gd name="connsiteX20616" fmla="*/ 1815418 w 2046803"/>
              <a:gd name="connsiteY20616" fmla="*/ 1755848 h 2191719"/>
              <a:gd name="connsiteX20617" fmla="*/ 1814300 w 2046803"/>
              <a:gd name="connsiteY20617" fmla="*/ 1755956 h 2191719"/>
              <a:gd name="connsiteX20618" fmla="*/ 1813976 w 2046803"/>
              <a:gd name="connsiteY20618" fmla="*/ 1756281 h 2191719"/>
              <a:gd name="connsiteX20619" fmla="*/ 1812245 w 2046803"/>
              <a:gd name="connsiteY20619" fmla="*/ 1756389 h 2191719"/>
              <a:gd name="connsiteX20620" fmla="*/ 1811921 w 2046803"/>
              <a:gd name="connsiteY20620" fmla="*/ 1756713 h 2191719"/>
              <a:gd name="connsiteX20621" fmla="*/ 1811199 w 2046803"/>
              <a:gd name="connsiteY20621" fmla="*/ 1756713 h 2191719"/>
              <a:gd name="connsiteX20622" fmla="*/ 1810803 w 2046803"/>
              <a:gd name="connsiteY20622" fmla="*/ 1757038 h 2191719"/>
              <a:gd name="connsiteX20623" fmla="*/ 1808784 w 2046803"/>
              <a:gd name="connsiteY20623" fmla="*/ 1757146 h 2191719"/>
              <a:gd name="connsiteX20624" fmla="*/ 1808459 w 2046803"/>
              <a:gd name="connsiteY20624" fmla="*/ 1757398 h 2191719"/>
              <a:gd name="connsiteX20625" fmla="*/ 1806872 w 2046803"/>
              <a:gd name="connsiteY20625" fmla="*/ 1757506 h 2191719"/>
              <a:gd name="connsiteX20626" fmla="*/ 1806440 w 2046803"/>
              <a:gd name="connsiteY20626" fmla="*/ 1757830 h 2191719"/>
              <a:gd name="connsiteX20627" fmla="*/ 1805719 w 2046803"/>
              <a:gd name="connsiteY20627" fmla="*/ 1757830 h 2191719"/>
              <a:gd name="connsiteX20628" fmla="*/ 1805322 w 2046803"/>
              <a:gd name="connsiteY20628" fmla="*/ 1758155 h 2191719"/>
              <a:gd name="connsiteX20629" fmla="*/ 1804889 w 2046803"/>
              <a:gd name="connsiteY20629" fmla="*/ 1758155 h 2191719"/>
              <a:gd name="connsiteX20630" fmla="*/ 1804565 w 2046803"/>
              <a:gd name="connsiteY20630" fmla="*/ 1758479 h 2191719"/>
              <a:gd name="connsiteX20631" fmla="*/ 1804132 w 2046803"/>
              <a:gd name="connsiteY20631" fmla="*/ 1758587 h 2191719"/>
              <a:gd name="connsiteX20632" fmla="*/ 1803735 w 2046803"/>
              <a:gd name="connsiteY20632" fmla="*/ 1758912 h 2191719"/>
              <a:gd name="connsiteX20633" fmla="*/ 1802978 w 2046803"/>
              <a:gd name="connsiteY20633" fmla="*/ 1758912 h 2191719"/>
              <a:gd name="connsiteX20634" fmla="*/ 1802546 w 2046803"/>
              <a:gd name="connsiteY20634" fmla="*/ 1759236 h 2191719"/>
              <a:gd name="connsiteX20635" fmla="*/ 1802113 w 2046803"/>
              <a:gd name="connsiteY20635" fmla="*/ 1759236 h 2191719"/>
              <a:gd name="connsiteX20636" fmla="*/ 1801824 w 2046803"/>
              <a:gd name="connsiteY20636" fmla="*/ 1759524 h 2191719"/>
              <a:gd name="connsiteX20637" fmla="*/ 1801428 w 2046803"/>
              <a:gd name="connsiteY20637" fmla="*/ 1759524 h 2191719"/>
              <a:gd name="connsiteX20638" fmla="*/ 1800959 w 2046803"/>
              <a:gd name="connsiteY20638" fmla="*/ 1759957 h 2191719"/>
              <a:gd name="connsiteX20639" fmla="*/ 1800634 w 2046803"/>
              <a:gd name="connsiteY20639" fmla="*/ 1759957 h 2191719"/>
              <a:gd name="connsiteX20640" fmla="*/ 1800202 w 2046803"/>
              <a:gd name="connsiteY20640" fmla="*/ 1760281 h 2191719"/>
              <a:gd name="connsiteX20641" fmla="*/ 1799841 w 2046803"/>
              <a:gd name="connsiteY20641" fmla="*/ 1760281 h 2191719"/>
              <a:gd name="connsiteX20642" fmla="*/ 1799517 w 2046803"/>
              <a:gd name="connsiteY20642" fmla="*/ 1760606 h 2191719"/>
              <a:gd name="connsiteX20643" fmla="*/ 1799084 w 2046803"/>
              <a:gd name="connsiteY20643" fmla="*/ 1760606 h 2191719"/>
              <a:gd name="connsiteX20644" fmla="*/ 1798651 w 2046803"/>
              <a:gd name="connsiteY20644" fmla="*/ 1760930 h 2191719"/>
              <a:gd name="connsiteX20645" fmla="*/ 1798327 w 2046803"/>
              <a:gd name="connsiteY20645" fmla="*/ 1761002 h 2191719"/>
              <a:gd name="connsiteX20646" fmla="*/ 1797930 w 2046803"/>
              <a:gd name="connsiteY20646" fmla="*/ 1761326 h 2191719"/>
              <a:gd name="connsiteX20647" fmla="*/ 1797606 w 2046803"/>
              <a:gd name="connsiteY20647" fmla="*/ 1761326 h 2191719"/>
              <a:gd name="connsiteX20648" fmla="*/ 1795622 w 2046803"/>
              <a:gd name="connsiteY20648" fmla="*/ 1763020 h 2191719"/>
              <a:gd name="connsiteX20649" fmla="*/ 1795298 w 2046803"/>
              <a:gd name="connsiteY20649" fmla="*/ 1763020 h 2191719"/>
              <a:gd name="connsiteX20650" fmla="*/ 1793747 w 2046803"/>
              <a:gd name="connsiteY20650" fmla="*/ 1764246 h 2191719"/>
              <a:gd name="connsiteX20651" fmla="*/ 1793279 w 2046803"/>
              <a:gd name="connsiteY20651" fmla="*/ 1764246 h 2191719"/>
              <a:gd name="connsiteX20652" fmla="*/ 1792017 w 2046803"/>
              <a:gd name="connsiteY20652" fmla="*/ 1765435 h 2191719"/>
              <a:gd name="connsiteX20653" fmla="*/ 1792017 w 2046803"/>
              <a:gd name="connsiteY20653" fmla="*/ 1765759 h 2191719"/>
              <a:gd name="connsiteX20654" fmla="*/ 1791584 w 2046803"/>
              <a:gd name="connsiteY20654" fmla="*/ 1766012 h 2191719"/>
              <a:gd name="connsiteX20655" fmla="*/ 1791692 w 2046803"/>
              <a:gd name="connsiteY20655" fmla="*/ 1766372 h 2191719"/>
              <a:gd name="connsiteX20656" fmla="*/ 1791259 w 2046803"/>
              <a:gd name="connsiteY20656" fmla="*/ 1766696 h 2191719"/>
              <a:gd name="connsiteX20657" fmla="*/ 1791259 w 2046803"/>
              <a:gd name="connsiteY20657" fmla="*/ 1767021 h 2191719"/>
              <a:gd name="connsiteX20658" fmla="*/ 1789384 w 2046803"/>
              <a:gd name="connsiteY20658" fmla="*/ 1768679 h 2191719"/>
              <a:gd name="connsiteX20659" fmla="*/ 1789384 w 2046803"/>
              <a:gd name="connsiteY20659" fmla="*/ 1769003 h 2191719"/>
              <a:gd name="connsiteX20660" fmla="*/ 1788843 w 2046803"/>
              <a:gd name="connsiteY20660" fmla="*/ 1769544 h 2191719"/>
              <a:gd name="connsiteX20661" fmla="*/ 1788447 w 2046803"/>
              <a:gd name="connsiteY20661" fmla="*/ 1769544 h 2191719"/>
              <a:gd name="connsiteX20662" fmla="*/ 1788266 w 2046803"/>
              <a:gd name="connsiteY20662" fmla="*/ 1769616 h 2191719"/>
              <a:gd name="connsiteX20663" fmla="*/ 1788266 w 2046803"/>
              <a:gd name="connsiteY20663" fmla="*/ 1769940 h 2191719"/>
              <a:gd name="connsiteX20664" fmla="*/ 1783687 w 2046803"/>
              <a:gd name="connsiteY20664" fmla="*/ 1773940 h 2191719"/>
              <a:gd name="connsiteX20665" fmla="*/ 1783687 w 2046803"/>
              <a:gd name="connsiteY20665" fmla="*/ 1774229 h 2191719"/>
              <a:gd name="connsiteX20666" fmla="*/ 1783254 w 2046803"/>
              <a:gd name="connsiteY20666" fmla="*/ 1774553 h 2191719"/>
              <a:gd name="connsiteX20667" fmla="*/ 1783254 w 2046803"/>
              <a:gd name="connsiteY20667" fmla="*/ 1774878 h 2191719"/>
              <a:gd name="connsiteX20668" fmla="*/ 1783182 w 2046803"/>
              <a:gd name="connsiteY20668" fmla="*/ 1774986 h 2191719"/>
              <a:gd name="connsiteX20669" fmla="*/ 1782533 w 2046803"/>
              <a:gd name="connsiteY20669" fmla="*/ 1775490 h 2191719"/>
              <a:gd name="connsiteX20670" fmla="*/ 1782533 w 2046803"/>
              <a:gd name="connsiteY20670" fmla="*/ 1775815 h 2191719"/>
              <a:gd name="connsiteX20671" fmla="*/ 1782209 w 2046803"/>
              <a:gd name="connsiteY20671" fmla="*/ 1776139 h 2191719"/>
              <a:gd name="connsiteX20672" fmla="*/ 1782209 w 2046803"/>
              <a:gd name="connsiteY20672" fmla="*/ 1776427 h 2191719"/>
              <a:gd name="connsiteX20673" fmla="*/ 1781812 w 2046803"/>
              <a:gd name="connsiteY20673" fmla="*/ 1776752 h 2191719"/>
              <a:gd name="connsiteX20674" fmla="*/ 1781812 w 2046803"/>
              <a:gd name="connsiteY20674" fmla="*/ 1777040 h 2191719"/>
              <a:gd name="connsiteX20675" fmla="*/ 1781488 w 2046803"/>
              <a:gd name="connsiteY20675" fmla="*/ 1777400 h 2191719"/>
              <a:gd name="connsiteX20676" fmla="*/ 1781488 w 2046803"/>
              <a:gd name="connsiteY20676" fmla="*/ 1777689 h 2191719"/>
              <a:gd name="connsiteX20677" fmla="*/ 1781055 w 2046803"/>
              <a:gd name="connsiteY20677" fmla="*/ 1778013 h 2191719"/>
              <a:gd name="connsiteX20678" fmla="*/ 1781055 w 2046803"/>
              <a:gd name="connsiteY20678" fmla="*/ 1778301 h 2191719"/>
              <a:gd name="connsiteX20679" fmla="*/ 1780298 w 2046803"/>
              <a:gd name="connsiteY20679" fmla="*/ 1779058 h 2191719"/>
              <a:gd name="connsiteX20680" fmla="*/ 1780298 w 2046803"/>
              <a:gd name="connsiteY20680" fmla="*/ 1779599 h 2191719"/>
              <a:gd name="connsiteX20681" fmla="*/ 1780009 w 2046803"/>
              <a:gd name="connsiteY20681" fmla="*/ 1779923 h 2191719"/>
              <a:gd name="connsiteX20682" fmla="*/ 1780009 w 2046803"/>
              <a:gd name="connsiteY20682" fmla="*/ 1780320 h 2191719"/>
              <a:gd name="connsiteX20683" fmla="*/ 1779576 w 2046803"/>
              <a:gd name="connsiteY20683" fmla="*/ 1780608 h 2191719"/>
              <a:gd name="connsiteX20684" fmla="*/ 1779576 w 2046803"/>
              <a:gd name="connsiteY20684" fmla="*/ 1780932 h 2191719"/>
              <a:gd name="connsiteX20685" fmla="*/ 1779252 w 2046803"/>
              <a:gd name="connsiteY20685" fmla="*/ 1781257 h 2191719"/>
              <a:gd name="connsiteX20686" fmla="*/ 1779252 w 2046803"/>
              <a:gd name="connsiteY20686" fmla="*/ 1781905 h 2191719"/>
              <a:gd name="connsiteX20687" fmla="*/ 1778855 w 2046803"/>
              <a:gd name="connsiteY20687" fmla="*/ 1782230 h 2191719"/>
              <a:gd name="connsiteX20688" fmla="*/ 1778855 w 2046803"/>
              <a:gd name="connsiteY20688" fmla="*/ 1783167 h 2191719"/>
              <a:gd name="connsiteX20689" fmla="*/ 1778531 w 2046803"/>
              <a:gd name="connsiteY20689" fmla="*/ 1783491 h 2191719"/>
              <a:gd name="connsiteX20690" fmla="*/ 1778531 w 2046803"/>
              <a:gd name="connsiteY20690" fmla="*/ 1784717 h 2191719"/>
              <a:gd name="connsiteX20691" fmla="*/ 1778206 w 2046803"/>
              <a:gd name="connsiteY20691" fmla="*/ 1785041 h 2191719"/>
              <a:gd name="connsiteX20692" fmla="*/ 1778206 w 2046803"/>
              <a:gd name="connsiteY20692" fmla="*/ 1785690 h 2191719"/>
              <a:gd name="connsiteX20693" fmla="*/ 1777774 w 2046803"/>
              <a:gd name="connsiteY20693" fmla="*/ 1786014 h 2191719"/>
              <a:gd name="connsiteX20694" fmla="*/ 1777918 w 2046803"/>
              <a:gd name="connsiteY20694" fmla="*/ 1787600 h 2191719"/>
              <a:gd name="connsiteX20695" fmla="*/ 1777449 w 2046803"/>
              <a:gd name="connsiteY20695" fmla="*/ 1787888 h 2191719"/>
              <a:gd name="connsiteX20696" fmla="*/ 1777593 w 2046803"/>
              <a:gd name="connsiteY20696" fmla="*/ 1789366 h 2191719"/>
              <a:gd name="connsiteX20697" fmla="*/ 1777161 w 2046803"/>
              <a:gd name="connsiteY20697" fmla="*/ 1789798 h 2191719"/>
              <a:gd name="connsiteX20698" fmla="*/ 1777269 w 2046803"/>
              <a:gd name="connsiteY20698" fmla="*/ 1791240 h 2191719"/>
              <a:gd name="connsiteX20699" fmla="*/ 1776836 w 2046803"/>
              <a:gd name="connsiteY20699" fmla="*/ 1791672 h 2191719"/>
              <a:gd name="connsiteX20700" fmla="*/ 1776944 w 2046803"/>
              <a:gd name="connsiteY20700" fmla="*/ 1792645 h 2191719"/>
              <a:gd name="connsiteX20701" fmla="*/ 1776548 w 2046803"/>
              <a:gd name="connsiteY20701" fmla="*/ 1792934 h 2191719"/>
              <a:gd name="connsiteX20702" fmla="*/ 1776548 w 2046803"/>
              <a:gd name="connsiteY20702" fmla="*/ 1794195 h 2191719"/>
              <a:gd name="connsiteX20703" fmla="*/ 1776223 w 2046803"/>
              <a:gd name="connsiteY20703" fmla="*/ 1794411 h 2191719"/>
              <a:gd name="connsiteX20704" fmla="*/ 1776548 w 2046803"/>
              <a:gd name="connsiteY20704" fmla="*/ 1801655 h 2191719"/>
              <a:gd name="connsiteX20705" fmla="*/ 1776836 w 2046803"/>
              <a:gd name="connsiteY20705" fmla="*/ 1801836 h 2191719"/>
              <a:gd name="connsiteX20706" fmla="*/ 1776944 w 2046803"/>
              <a:gd name="connsiteY20706" fmla="*/ 1803421 h 2191719"/>
              <a:gd name="connsiteX20707" fmla="*/ 1777341 w 2046803"/>
              <a:gd name="connsiteY20707" fmla="*/ 1803710 h 2191719"/>
              <a:gd name="connsiteX20708" fmla="*/ 1777449 w 2046803"/>
              <a:gd name="connsiteY20708" fmla="*/ 1805007 h 2191719"/>
              <a:gd name="connsiteX20709" fmla="*/ 1777774 w 2046803"/>
              <a:gd name="connsiteY20709" fmla="*/ 1805332 h 2191719"/>
              <a:gd name="connsiteX20710" fmla="*/ 1777918 w 2046803"/>
              <a:gd name="connsiteY20710" fmla="*/ 1806233 h 2191719"/>
              <a:gd name="connsiteX20711" fmla="*/ 1778314 w 2046803"/>
              <a:gd name="connsiteY20711" fmla="*/ 1806557 h 2191719"/>
              <a:gd name="connsiteX20712" fmla="*/ 1778314 w 2046803"/>
              <a:gd name="connsiteY20712" fmla="*/ 1807746 h 2191719"/>
              <a:gd name="connsiteX20713" fmla="*/ 1778747 w 2046803"/>
              <a:gd name="connsiteY20713" fmla="*/ 1808035 h 2191719"/>
              <a:gd name="connsiteX20714" fmla="*/ 1778855 w 2046803"/>
              <a:gd name="connsiteY20714" fmla="*/ 1809620 h 2191719"/>
              <a:gd name="connsiteX20715" fmla="*/ 1779144 w 2046803"/>
              <a:gd name="connsiteY20715" fmla="*/ 1809945 h 2191719"/>
              <a:gd name="connsiteX20716" fmla="*/ 1779252 w 2046803"/>
              <a:gd name="connsiteY20716" fmla="*/ 1812143 h 2191719"/>
              <a:gd name="connsiteX20717" fmla="*/ 1779649 w 2046803"/>
              <a:gd name="connsiteY20717" fmla="*/ 1812432 h 2191719"/>
              <a:gd name="connsiteX20718" fmla="*/ 1779649 w 2046803"/>
              <a:gd name="connsiteY20718" fmla="*/ 1813297 h 2191719"/>
              <a:gd name="connsiteX20719" fmla="*/ 1780117 w 2046803"/>
              <a:gd name="connsiteY20719" fmla="*/ 1813621 h 2191719"/>
              <a:gd name="connsiteX20720" fmla="*/ 1780226 w 2046803"/>
              <a:gd name="connsiteY20720" fmla="*/ 1816144 h 2191719"/>
              <a:gd name="connsiteX20721" fmla="*/ 1779901 w 2046803"/>
              <a:gd name="connsiteY20721" fmla="*/ 1816432 h 2191719"/>
              <a:gd name="connsiteX20722" fmla="*/ 1779901 w 2046803"/>
              <a:gd name="connsiteY20722" fmla="*/ 1816756 h 2191719"/>
              <a:gd name="connsiteX20723" fmla="*/ 1778927 w 2046803"/>
              <a:gd name="connsiteY20723" fmla="*/ 1817585 h 2191719"/>
              <a:gd name="connsiteX20724" fmla="*/ 1778098 w 2046803"/>
              <a:gd name="connsiteY20724" fmla="*/ 1817585 h 2191719"/>
              <a:gd name="connsiteX20725" fmla="*/ 1777774 w 2046803"/>
              <a:gd name="connsiteY20725" fmla="*/ 1817910 h 2191719"/>
              <a:gd name="connsiteX20726" fmla="*/ 1771788 w 2046803"/>
              <a:gd name="connsiteY20726" fmla="*/ 1818126 h 2191719"/>
              <a:gd name="connsiteX20727" fmla="*/ 1771355 w 2046803"/>
              <a:gd name="connsiteY20727" fmla="*/ 1817910 h 2191719"/>
              <a:gd name="connsiteX20728" fmla="*/ 1770237 w 2046803"/>
              <a:gd name="connsiteY20728" fmla="*/ 1817910 h 2191719"/>
              <a:gd name="connsiteX20729" fmla="*/ 1769805 w 2046803"/>
              <a:gd name="connsiteY20729" fmla="*/ 1817585 h 2191719"/>
              <a:gd name="connsiteX20730" fmla="*/ 1767894 w 2046803"/>
              <a:gd name="connsiteY20730" fmla="*/ 1817693 h 2191719"/>
              <a:gd name="connsiteX20731" fmla="*/ 1767461 w 2046803"/>
              <a:gd name="connsiteY20731" fmla="*/ 1817369 h 2191719"/>
              <a:gd name="connsiteX20732" fmla="*/ 1766307 w 2046803"/>
              <a:gd name="connsiteY20732" fmla="*/ 1817477 h 2191719"/>
              <a:gd name="connsiteX20733" fmla="*/ 1765910 w 2046803"/>
              <a:gd name="connsiteY20733" fmla="*/ 1817153 h 2191719"/>
              <a:gd name="connsiteX20734" fmla="*/ 1764757 w 2046803"/>
              <a:gd name="connsiteY20734" fmla="*/ 1817153 h 2191719"/>
              <a:gd name="connsiteX20735" fmla="*/ 1764324 w 2046803"/>
              <a:gd name="connsiteY20735" fmla="*/ 1816937 h 2191719"/>
              <a:gd name="connsiteX20736" fmla="*/ 1763459 w 2046803"/>
              <a:gd name="connsiteY20736" fmla="*/ 1816937 h 2191719"/>
              <a:gd name="connsiteX20737" fmla="*/ 1763062 w 2046803"/>
              <a:gd name="connsiteY20737" fmla="*/ 1816648 h 2191719"/>
              <a:gd name="connsiteX20738" fmla="*/ 1761475 w 2046803"/>
              <a:gd name="connsiteY20738" fmla="*/ 1816648 h 2191719"/>
              <a:gd name="connsiteX20739" fmla="*/ 1761043 w 2046803"/>
              <a:gd name="connsiteY20739" fmla="*/ 1816432 h 2191719"/>
              <a:gd name="connsiteX20740" fmla="*/ 1759168 w 2046803"/>
              <a:gd name="connsiteY20740" fmla="*/ 1816540 h 2191719"/>
              <a:gd name="connsiteX20741" fmla="*/ 1758699 w 2046803"/>
              <a:gd name="connsiteY20741" fmla="*/ 1816252 h 2191719"/>
              <a:gd name="connsiteX20742" fmla="*/ 1758302 w 2046803"/>
              <a:gd name="connsiteY20742" fmla="*/ 1816252 h 2191719"/>
              <a:gd name="connsiteX20743" fmla="*/ 1757869 w 2046803"/>
              <a:gd name="connsiteY20743" fmla="*/ 1815927 h 2191719"/>
              <a:gd name="connsiteX20744" fmla="*/ 1757148 w 2046803"/>
              <a:gd name="connsiteY20744" fmla="*/ 1815927 h 2191719"/>
              <a:gd name="connsiteX20745" fmla="*/ 1756752 w 2046803"/>
              <a:gd name="connsiteY20745" fmla="*/ 1815711 h 2191719"/>
              <a:gd name="connsiteX20746" fmla="*/ 1755886 w 2046803"/>
              <a:gd name="connsiteY20746" fmla="*/ 1815711 h 2191719"/>
              <a:gd name="connsiteX20747" fmla="*/ 1755490 w 2046803"/>
              <a:gd name="connsiteY20747" fmla="*/ 1815387 h 2191719"/>
              <a:gd name="connsiteX20748" fmla="*/ 1755165 w 2046803"/>
              <a:gd name="connsiteY20748" fmla="*/ 1815387 h 2191719"/>
              <a:gd name="connsiteX20749" fmla="*/ 1754768 w 2046803"/>
              <a:gd name="connsiteY20749" fmla="*/ 1815062 h 2191719"/>
              <a:gd name="connsiteX20750" fmla="*/ 1753867 w 2046803"/>
              <a:gd name="connsiteY20750" fmla="*/ 1815171 h 2191719"/>
              <a:gd name="connsiteX20751" fmla="*/ 1753470 w 2046803"/>
              <a:gd name="connsiteY20751" fmla="*/ 1814738 h 2191719"/>
              <a:gd name="connsiteX20752" fmla="*/ 1752713 w 2046803"/>
              <a:gd name="connsiteY20752" fmla="*/ 1814846 h 2191719"/>
              <a:gd name="connsiteX20753" fmla="*/ 1752280 w 2046803"/>
              <a:gd name="connsiteY20753" fmla="*/ 1814522 h 2191719"/>
              <a:gd name="connsiteX20754" fmla="*/ 1751595 w 2046803"/>
              <a:gd name="connsiteY20754" fmla="*/ 1814522 h 2191719"/>
              <a:gd name="connsiteX20755" fmla="*/ 1751163 w 2046803"/>
              <a:gd name="connsiteY20755" fmla="*/ 1814306 h 2191719"/>
              <a:gd name="connsiteX20756" fmla="*/ 1750333 w 2046803"/>
              <a:gd name="connsiteY20756" fmla="*/ 1814306 h 2191719"/>
              <a:gd name="connsiteX20757" fmla="*/ 1750189 w 2046803"/>
              <a:gd name="connsiteY20757" fmla="*/ 1814198 h 2191719"/>
              <a:gd name="connsiteX20758" fmla="*/ 1750442 w 2046803"/>
              <a:gd name="connsiteY20758" fmla="*/ 1814017 h 2191719"/>
              <a:gd name="connsiteX20759" fmla="*/ 1750369 w 2046803"/>
              <a:gd name="connsiteY20759" fmla="*/ 1813945 h 2191719"/>
              <a:gd name="connsiteX20760" fmla="*/ 1748783 w 2046803"/>
              <a:gd name="connsiteY20760" fmla="*/ 1814053 h 2191719"/>
              <a:gd name="connsiteX20761" fmla="*/ 1748386 w 2046803"/>
              <a:gd name="connsiteY20761" fmla="*/ 1813729 h 2191719"/>
              <a:gd name="connsiteX20762" fmla="*/ 1747232 w 2046803"/>
              <a:gd name="connsiteY20762" fmla="*/ 1813837 h 2191719"/>
              <a:gd name="connsiteX20763" fmla="*/ 1746800 w 2046803"/>
              <a:gd name="connsiteY20763" fmla="*/ 1813513 h 2191719"/>
              <a:gd name="connsiteX20764" fmla="*/ 1746403 w 2046803"/>
              <a:gd name="connsiteY20764" fmla="*/ 1813513 h 2191719"/>
              <a:gd name="connsiteX20765" fmla="*/ 1745970 w 2046803"/>
              <a:gd name="connsiteY20765" fmla="*/ 1813188 h 2191719"/>
              <a:gd name="connsiteX20766" fmla="*/ 1745213 w 2046803"/>
              <a:gd name="connsiteY20766" fmla="*/ 1813297 h 2191719"/>
              <a:gd name="connsiteX20767" fmla="*/ 1744816 w 2046803"/>
              <a:gd name="connsiteY20767" fmla="*/ 1812972 h 2191719"/>
              <a:gd name="connsiteX20768" fmla="*/ 1744095 w 2046803"/>
              <a:gd name="connsiteY20768" fmla="*/ 1812972 h 2191719"/>
              <a:gd name="connsiteX20769" fmla="*/ 1743627 w 2046803"/>
              <a:gd name="connsiteY20769" fmla="*/ 1812648 h 2191719"/>
              <a:gd name="connsiteX20770" fmla="*/ 1742797 w 2046803"/>
              <a:gd name="connsiteY20770" fmla="*/ 1812756 h 2191719"/>
              <a:gd name="connsiteX20771" fmla="*/ 1742365 w 2046803"/>
              <a:gd name="connsiteY20771" fmla="*/ 1812432 h 2191719"/>
              <a:gd name="connsiteX20772" fmla="*/ 1740814 w 2046803"/>
              <a:gd name="connsiteY20772" fmla="*/ 1812432 h 2191719"/>
              <a:gd name="connsiteX20773" fmla="*/ 1740489 w 2046803"/>
              <a:gd name="connsiteY20773" fmla="*/ 1812143 h 2191719"/>
              <a:gd name="connsiteX20774" fmla="*/ 1740057 w 2046803"/>
              <a:gd name="connsiteY20774" fmla="*/ 1812215 h 2191719"/>
              <a:gd name="connsiteX20775" fmla="*/ 1739660 w 2046803"/>
              <a:gd name="connsiteY20775" fmla="*/ 1811927 h 2191719"/>
              <a:gd name="connsiteX20776" fmla="*/ 1738759 w 2046803"/>
              <a:gd name="connsiteY20776" fmla="*/ 1811927 h 2191719"/>
              <a:gd name="connsiteX20777" fmla="*/ 1738398 w 2046803"/>
              <a:gd name="connsiteY20777" fmla="*/ 1811603 h 2191719"/>
              <a:gd name="connsiteX20778" fmla="*/ 1736884 w 2046803"/>
              <a:gd name="connsiteY20778" fmla="*/ 1811711 h 2191719"/>
              <a:gd name="connsiteX20779" fmla="*/ 1736487 w 2046803"/>
              <a:gd name="connsiteY20779" fmla="*/ 1811386 h 2191719"/>
              <a:gd name="connsiteX20780" fmla="*/ 1734900 w 2046803"/>
              <a:gd name="connsiteY20780" fmla="*/ 1811494 h 2191719"/>
              <a:gd name="connsiteX20781" fmla="*/ 1734504 w 2046803"/>
              <a:gd name="connsiteY20781" fmla="*/ 1811170 h 2191719"/>
              <a:gd name="connsiteX20782" fmla="*/ 1733278 w 2046803"/>
              <a:gd name="connsiteY20782" fmla="*/ 1811170 h 2191719"/>
              <a:gd name="connsiteX20783" fmla="*/ 1732917 w 2046803"/>
              <a:gd name="connsiteY20783" fmla="*/ 1811494 h 2191719"/>
              <a:gd name="connsiteX20784" fmla="*/ 1732052 w 2046803"/>
              <a:gd name="connsiteY20784" fmla="*/ 1811494 h 2191719"/>
              <a:gd name="connsiteX20785" fmla="*/ 1731980 w 2046803"/>
              <a:gd name="connsiteY20785" fmla="*/ 1811386 h 2191719"/>
              <a:gd name="connsiteX20786" fmla="*/ 1731836 w 2046803"/>
              <a:gd name="connsiteY20786" fmla="*/ 1811062 h 2191719"/>
              <a:gd name="connsiteX20787" fmla="*/ 1731655 w 2046803"/>
              <a:gd name="connsiteY20787" fmla="*/ 1810954 h 2191719"/>
              <a:gd name="connsiteX20788" fmla="*/ 1731547 w 2046803"/>
              <a:gd name="connsiteY20788" fmla="*/ 1811062 h 2191719"/>
              <a:gd name="connsiteX20789" fmla="*/ 1731547 w 2046803"/>
              <a:gd name="connsiteY20789" fmla="*/ 1811386 h 2191719"/>
              <a:gd name="connsiteX20790" fmla="*/ 1732376 w 2046803"/>
              <a:gd name="connsiteY20790" fmla="*/ 1812035 h 2191719"/>
              <a:gd name="connsiteX20791" fmla="*/ 1732376 w 2046803"/>
              <a:gd name="connsiteY20791" fmla="*/ 1812648 h 2191719"/>
              <a:gd name="connsiteX20792" fmla="*/ 1732809 w 2046803"/>
              <a:gd name="connsiteY20792" fmla="*/ 1812972 h 2191719"/>
              <a:gd name="connsiteX20793" fmla="*/ 1732809 w 2046803"/>
              <a:gd name="connsiteY20793" fmla="*/ 1813513 h 2191719"/>
              <a:gd name="connsiteX20794" fmla="*/ 1732593 w 2046803"/>
              <a:gd name="connsiteY20794" fmla="*/ 1813693 h 2191719"/>
              <a:gd name="connsiteX20795" fmla="*/ 1731403 w 2046803"/>
              <a:gd name="connsiteY20795" fmla="*/ 1813837 h 2191719"/>
              <a:gd name="connsiteX20796" fmla="*/ 1730610 w 2046803"/>
              <a:gd name="connsiteY20796" fmla="*/ 1814414 h 2191719"/>
              <a:gd name="connsiteX20797" fmla="*/ 1730285 w 2046803"/>
              <a:gd name="connsiteY20797" fmla="*/ 1814414 h 2191719"/>
              <a:gd name="connsiteX20798" fmla="*/ 1728698 w 2046803"/>
              <a:gd name="connsiteY20798" fmla="*/ 1815711 h 2191719"/>
              <a:gd name="connsiteX20799" fmla="*/ 1728374 w 2046803"/>
              <a:gd name="connsiteY20799" fmla="*/ 1815711 h 2191719"/>
              <a:gd name="connsiteX20800" fmla="*/ 1727220 w 2046803"/>
              <a:gd name="connsiteY20800" fmla="*/ 1816756 h 2191719"/>
              <a:gd name="connsiteX20801" fmla="*/ 1726823 w 2046803"/>
              <a:gd name="connsiteY20801" fmla="*/ 1816756 h 2191719"/>
              <a:gd name="connsiteX20802" fmla="*/ 1724912 w 2046803"/>
              <a:gd name="connsiteY20802" fmla="*/ 1818342 h 2191719"/>
              <a:gd name="connsiteX20803" fmla="*/ 1724480 w 2046803"/>
              <a:gd name="connsiteY20803" fmla="*/ 1818414 h 2191719"/>
              <a:gd name="connsiteX20804" fmla="*/ 1721234 w 2046803"/>
              <a:gd name="connsiteY20804" fmla="*/ 1821153 h 2191719"/>
              <a:gd name="connsiteX20805" fmla="*/ 1721234 w 2046803"/>
              <a:gd name="connsiteY20805" fmla="*/ 1821478 h 2191719"/>
              <a:gd name="connsiteX20806" fmla="*/ 1720045 w 2046803"/>
              <a:gd name="connsiteY20806" fmla="*/ 1822415 h 2191719"/>
              <a:gd name="connsiteX20807" fmla="*/ 1720045 w 2046803"/>
              <a:gd name="connsiteY20807" fmla="*/ 1822703 h 2191719"/>
              <a:gd name="connsiteX20808" fmla="*/ 1718891 w 2046803"/>
              <a:gd name="connsiteY20808" fmla="*/ 1823676 h 2191719"/>
              <a:gd name="connsiteX20809" fmla="*/ 1718891 w 2046803"/>
              <a:gd name="connsiteY20809" fmla="*/ 1824000 h 2191719"/>
              <a:gd name="connsiteX20810" fmla="*/ 1718782 w 2046803"/>
              <a:gd name="connsiteY20810" fmla="*/ 1824217 h 2191719"/>
              <a:gd name="connsiteX20811" fmla="*/ 1718386 w 2046803"/>
              <a:gd name="connsiteY20811" fmla="*/ 1824217 h 2191719"/>
              <a:gd name="connsiteX20812" fmla="*/ 1716691 w 2046803"/>
              <a:gd name="connsiteY20812" fmla="*/ 1825658 h 2191719"/>
              <a:gd name="connsiteX20813" fmla="*/ 1716691 w 2046803"/>
              <a:gd name="connsiteY20813" fmla="*/ 1825983 h 2191719"/>
              <a:gd name="connsiteX20814" fmla="*/ 1714672 w 2046803"/>
              <a:gd name="connsiteY20814" fmla="*/ 1827568 h 2191719"/>
              <a:gd name="connsiteX20815" fmla="*/ 1714672 w 2046803"/>
              <a:gd name="connsiteY20815" fmla="*/ 1827857 h 2191719"/>
              <a:gd name="connsiteX20816" fmla="*/ 1714636 w 2046803"/>
              <a:gd name="connsiteY20816" fmla="*/ 1828073 h 2191719"/>
              <a:gd name="connsiteX20817" fmla="*/ 1714167 w 2046803"/>
              <a:gd name="connsiteY20817" fmla="*/ 1828073 h 2191719"/>
              <a:gd name="connsiteX20818" fmla="*/ 1713987 w 2046803"/>
              <a:gd name="connsiteY20818" fmla="*/ 1828289 h 2191719"/>
              <a:gd name="connsiteX20819" fmla="*/ 1713987 w 2046803"/>
              <a:gd name="connsiteY20819" fmla="*/ 1828614 h 2191719"/>
              <a:gd name="connsiteX20820" fmla="*/ 1712472 w 2046803"/>
              <a:gd name="connsiteY20820" fmla="*/ 1829875 h 2191719"/>
              <a:gd name="connsiteX20821" fmla="*/ 1712472 w 2046803"/>
              <a:gd name="connsiteY20821" fmla="*/ 1830199 h 2191719"/>
              <a:gd name="connsiteX20822" fmla="*/ 1712040 w 2046803"/>
              <a:gd name="connsiteY20822" fmla="*/ 1830488 h 2191719"/>
              <a:gd name="connsiteX20823" fmla="*/ 1712040 w 2046803"/>
              <a:gd name="connsiteY20823" fmla="*/ 1830812 h 2191719"/>
              <a:gd name="connsiteX20824" fmla="*/ 1711751 w 2046803"/>
              <a:gd name="connsiteY20824" fmla="*/ 1831136 h 2191719"/>
              <a:gd name="connsiteX20825" fmla="*/ 1711751 w 2046803"/>
              <a:gd name="connsiteY20825" fmla="*/ 1831749 h 2191719"/>
              <a:gd name="connsiteX20826" fmla="*/ 1711355 w 2046803"/>
              <a:gd name="connsiteY20826" fmla="*/ 1832074 h 2191719"/>
              <a:gd name="connsiteX20827" fmla="*/ 1711355 w 2046803"/>
              <a:gd name="connsiteY20827" fmla="*/ 1832398 h 2191719"/>
              <a:gd name="connsiteX20828" fmla="*/ 1710597 w 2046803"/>
              <a:gd name="connsiteY20828" fmla="*/ 1833047 h 2191719"/>
              <a:gd name="connsiteX20829" fmla="*/ 1710597 w 2046803"/>
              <a:gd name="connsiteY20829" fmla="*/ 1833335 h 2191719"/>
              <a:gd name="connsiteX20830" fmla="*/ 1710129 w 2046803"/>
              <a:gd name="connsiteY20830" fmla="*/ 1833767 h 2191719"/>
              <a:gd name="connsiteX20831" fmla="*/ 1710273 w 2046803"/>
              <a:gd name="connsiteY20831" fmla="*/ 1833984 h 2191719"/>
              <a:gd name="connsiteX20832" fmla="*/ 1709407 w 2046803"/>
              <a:gd name="connsiteY20832" fmla="*/ 1834704 h 2191719"/>
              <a:gd name="connsiteX20833" fmla="*/ 1709407 w 2046803"/>
              <a:gd name="connsiteY20833" fmla="*/ 1835029 h 2191719"/>
              <a:gd name="connsiteX20834" fmla="*/ 1708181 w 2046803"/>
              <a:gd name="connsiteY20834" fmla="*/ 1836182 h 2191719"/>
              <a:gd name="connsiteX20835" fmla="*/ 1707316 w 2046803"/>
              <a:gd name="connsiteY20835" fmla="*/ 1836182 h 2191719"/>
              <a:gd name="connsiteX20836" fmla="*/ 1706595 w 2046803"/>
              <a:gd name="connsiteY20836" fmla="*/ 1836831 h 2191719"/>
              <a:gd name="connsiteX20837" fmla="*/ 1706162 w 2046803"/>
              <a:gd name="connsiteY20837" fmla="*/ 1836831 h 2191719"/>
              <a:gd name="connsiteX20838" fmla="*/ 1705729 w 2046803"/>
              <a:gd name="connsiteY20838" fmla="*/ 1837119 h 2191719"/>
              <a:gd name="connsiteX20839" fmla="*/ 1703818 w 2046803"/>
              <a:gd name="connsiteY20839" fmla="*/ 1837227 h 2191719"/>
              <a:gd name="connsiteX20840" fmla="*/ 1703422 w 2046803"/>
              <a:gd name="connsiteY20840" fmla="*/ 1837516 h 2191719"/>
              <a:gd name="connsiteX20841" fmla="*/ 1702268 w 2046803"/>
              <a:gd name="connsiteY20841" fmla="*/ 1837516 h 2191719"/>
              <a:gd name="connsiteX20842" fmla="*/ 1701835 w 2046803"/>
              <a:gd name="connsiteY20842" fmla="*/ 1837840 h 2191719"/>
              <a:gd name="connsiteX20843" fmla="*/ 1701114 w 2046803"/>
              <a:gd name="connsiteY20843" fmla="*/ 1837948 h 2191719"/>
              <a:gd name="connsiteX20844" fmla="*/ 1700285 w 2046803"/>
              <a:gd name="connsiteY20844" fmla="*/ 1838597 h 2191719"/>
              <a:gd name="connsiteX20845" fmla="*/ 1699960 w 2046803"/>
              <a:gd name="connsiteY20845" fmla="*/ 1838597 h 2191719"/>
              <a:gd name="connsiteX20846" fmla="*/ 1699311 w 2046803"/>
              <a:gd name="connsiteY20846" fmla="*/ 1839137 h 2191719"/>
              <a:gd name="connsiteX20847" fmla="*/ 1699311 w 2046803"/>
              <a:gd name="connsiteY20847" fmla="*/ 1839462 h 2191719"/>
              <a:gd name="connsiteX20848" fmla="*/ 1698374 w 2046803"/>
              <a:gd name="connsiteY20848" fmla="*/ 1840183 h 2191719"/>
              <a:gd name="connsiteX20849" fmla="*/ 1697941 w 2046803"/>
              <a:gd name="connsiteY20849" fmla="*/ 1840183 h 2191719"/>
              <a:gd name="connsiteX20850" fmla="*/ 1697580 w 2046803"/>
              <a:gd name="connsiteY20850" fmla="*/ 1840579 h 2191719"/>
              <a:gd name="connsiteX20851" fmla="*/ 1696030 w 2046803"/>
              <a:gd name="connsiteY20851" fmla="*/ 1840579 h 2191719"/>
              <a:gd name="connsiteX20852" fmla="*/ 1695633 w 2046803"/>
              <a:gd name="connsiteY20852" fmla="*/ 1840903 h 2191719"/>
              <a:gd name="connsiteX20853" fmla="*/ 1694912 w 2046803"/>
              <a:gd name="connsiteY20853" fmla="*/ 1841012 h 2191719"/>
              <a:gd name="connsiteX20854" fmla="*/ 1694479 w 2046803"/>
              <a:gd name="connsiteY20854" fmla="*/ 1841336 h 2191719"/>
              <a:gd name="connsiteX20855" fmla="*/ 1694047 w 2046803"/>
              <a:gd name="connsiteY20855" fmla="*/ 1841336 h 2191719"/>
              <a:gd name="connsiteX20856" fmla="*/ 1693650 w 2046803"/>
              <a:gd name="connsiteY20856" fmla="*/ 1841660 h 2191719"/>
              <a:gd name="connsiteX20857" fmla="*/ 1693325 w 2046803"/>
              <a:gd name="connsiteY20857" fmla="*/ 1841660 h 2191719"/>
              <a:gd name="connsiteX20858" fmla="*/ 1692857 w 2046803"/>
              <a:gd name="connsiteY20858" fmla="*/ 1841949 h 2191719"/>
              <a:gd name="connsiteX20859" fmla="*/ 1692424 w 2046803"/>
              <a:gd name="connsiteY20859" fmla="*/ 1841949 h 2191719"/>
              <a:gd name="connsiteX20860" fmla="*/ 1691739 w 2046803"/>
              <a:gd name="connsiteY20860" fmla="*/ 1842597 h 2191719"/>
              <a:gd name="connsiteX20861" fmla="*/ 1691306 w 2046803"/>
              <a:gd name="connsiteY20861" fmla="*/ 1842597 h 2191719"/>
              <a:gd name="connsiteX20862" fmla="*/ 1690982 w 2046803"/>
              <a:gd name="connsiteY20862" fmla="*/ 1843030 h 2191719"/>
              <a:gd name="connsiteX20863" fmla="*/ 1687845 w 2046803"/>
              <a:gd name="connsiteY20863" fmla="*/ 1843102 h 2191719"/>
              <a:gd name="connsiteX20864" fmla="*/ 1687412 w 2046803"/>
              <a:gd name="connsiteY20864" fmla="*/ 1843426 h 2191719"/>
              <a:gd name="connsiteX20865" fmla="*/ 1686943 w 2046803"/>
              <a:gd name="connsiteY20865" fmla="*/ 1843426 h 2191719"/>
              <a:gd name="connsiteX20866" fmla="*/ 1686799 w 2046803"/>
              <a:gd name="connsiteY20866" fmla="*/ 1843534 h 2191719"/>
              <a:gd name="connsiteX20867" fmla="*/ 1686799 w 2046803"/>
              <a:gd name="connsiteY20867" fmla="*/ 1843931 h 2191719"/>
              <a:gd name="connsiteX20868" fmla="*/ 1686691 w 2046803"/>
              <a:gd name="connsiteY20868" fmla="*/ 1844039 h 2191719"/>
              <a:gd name="connsiteX20869" fmla="*/ 1685393 w 2046803"/>
              <a:gd name="connsiteY20869" fmla="*/ 1844039 h 2191719"/>
              <a:gd name="connsiteX20870" fmla="*/ 1685068 w 2046803"/>
              <a:gd name="connsiteY20870" fmla="*/ 1844363 h 2191719"/>
              <a:gd name="connsiteX20871" fmla="*/ 1682364 w 2046803"/>
              <a:gd name="connsiteY20871" fmla="*/ 1844579 h 2191719"/>
              <a:gd name="connsiteX20872" fmla="*/ 1681931 w 2046803"/>
              <a:gd name="connsiteY20872" fmla="*/ 1844796 h 2191719"/>
              <a:gd name="connsiteX20873" fmla="*/ 1679515 w 2046803"/>
              <a:gd name="connsiteY20873" fmla="*/ 1844904 h 2191719"/>
              <a:gd name="connsiteX20874" fmla="*/ 1679083 w 2046803"/>
              <a:gd name="connsiteY20874" fmla="*/ 1844579 h 2191719"/>
              <a:gd name="connsiteX20875" fmla="*/ 1677929 w 2046803"/>
              <a:gd name="connsiteY20875" fmla="*/ 1844688 h 2191719"/>
              <a:gd name="connsiteX20876" fmla="*/ 1677712 w 2046803"/>
              <a:gd name="connsiteY20876" fmla="*/ 1844760 h 2191719"/>
              <a:gd name="connsiteX20877" fmla="*/ 1677857 w 2046803"/>
              <a:gd name="connsiteY20877" fmla="*/ 1845084 h 2191719"/>
              <a:gd name="connsiteX20878" fmla="*/ 1677604 w 2046803"/>
              <a:gd name="connsiteY20878" fmla="*/ 1845300 h 2191719"/>
              <a:gd name="connsiteX20879" fmla="*/ 1676054 w 2046803"/>
              <a:gd name="connsiteY20879" fmla="*/ 1845300 h 2191719"/>
              <a:gd name="connsiteX20880" fmla="*/ 1675657 w 2046803"/>
              <a:gd name="connsiteY20880" fmla="*/ 1845733 h 2191719"/>
              <a:gd name="connsiteX20881" fmla="*/ 1674431 w 2046803"/>
              <a:gd name="connsiteY20881" fmla="*/ 1845733 h 2191719"/>
              <a:gd name="connsiteX20882" fmla="*/ 1674034 w 2046803"/>
              <a:gd name="connsiteY20882" fmla="*/ 1846021 h 2191719"/>
              <a:gd name="connsiteX20883" fmla="*/ 1673313 w 2046803"/>
              <a:gd name="connsiteY20883" fmla="*/ 1846021 h 2191719"/>
              <a:gd name="connsiteX20884" fmla="*/ 1672881 w 2046803"/>
              <a:gd name="connsiteY20884" fmla="*/ 1846345 h 2191719"/>
              <a:gd name="connsiteX20885" fmla="*/ 1672448 w 2046803"/>
              <a:gd name="connsiteY20885" fmla="*/ 1846345 h 2191719"/>
              <a:gd name="connsiteX20886" fmla="*/ 1672123 w 2046803"/>
              <a:gd name="connsiteY20886" fmla="*/ 1846778 h 2191719"/>
              <a:gd name="connsiteX20887" fmla="*/ 1671727 w 2046803"/>
              <a:gd name="connsiteY20887" fmla="*/ 1846778 h 2191719"/>
              <a:gd name="connsiteX20888" fmla="*/ 1671474 w 2046803"/>
              <a:gd name="connsiteY20888" fmla="*/ 1846886 h 2191719"/>
              <a:gd name="connsiteX20889" fmla="*/ 1671474 w 2046803"/>
              <a:gd name="connsiteY20889" fmla="*/ 1847210 h 2191719"/>
              <a:gd name="connsiteX20890" fmla="*/ 1670969 w 2046803"/>
              <a:gd name="connsiteY20890" fmla="*/ 1847715 h 2191719"/>
              <a:gd name="connsiteX20891" fmla="*/ 1670573 w 2046803"/>
              <a:gd name="connsiteY20891" fmla="*/ 1847715 h 2191719"/>
              <a:gd name="connsiteX20892" fmla="*/ 1670176 w 2046803"/>
              <a:gd name="connsiteY20892" fmla="*/ 1848039 h 2191719"/>
              <a:gd name="connsiteX20893" fmla="*/ 1669419 w 2046803"/>
              <a:gd name="connsiteY20893" fmla="*/ 1848039 h 2191719"/>
              <a:gd name="connsiteX20894" fmla="*/ 1668950 w 2046803"/>
              <a:gd name="connsiteY20894" fmla="*/ 1848328 h 2191719"/>
              <a:gd name="connsiteX20895" fmla="*/ 1668950 w 2046803"/>
              <a:gd name="connsiteY20895" fmla="*/ 1848292 h 2191719"/>
              <a:gd name="connsiteX20896" fmla="*/ 1668626 w 2046803"/>
              <a:gd name="connsiteY20896" fmla="*/ 1848292 h 2191719"/>
              <a:gd name="connsiteX20897" fmla="*/ 1668301 w 2046803"/>
              <a:gd name="connsiteY20897" fmla="*/ 1848688 h 2191719"/>
              <a:gd name="connsiteX20898" fmla="*/ 1667400 w 2046803"/>
              <a:gd name="connsiteY20898" fmla="*/ 1848688 h 2191719"/>
              <a:gd name="connsiteX20899" fmla="*/ 1667003 w 2046803"/>
              <a:gd name="connsiteY20899" fmla="*/ 1849048 h 2191719"/>
              <a:gd name="connsiteX20900" fmla="*/ 1666679 w 2046803"/>
              <a:gd name="connsiteY20900" fmla="*/ 1849048 h 2191719"/>
              <a:gd name="connsiteX20901" fmla="*/ 1666246 w 2046803"/>
              <a:gd name="connsiteY20901" fmla="*/ 1849337 h 2191719"/>
              <a:gd name="connsiteX20902" fmla="*/ 1665849 w 2046803"/>
              <a:gd name="connsiteY20902" fmla="*/ 1849337 h 2191719"/>
              <a:gd name="connsiteX20903" fmla="*/ 1665525 w 2046803"/>
              <a:gd name="connsiteY20903" fmla="*/ 1849661 h 2191719"/>
              <a:gd name="connsiteX20904" fmla="*/ 1665092 w 2046803"/>
              <a:gd name="connsiteY20904" fmla="*/ 1849769 h 2191719"/>
              <a:gd name="connsiteX20905" fmla="*/ 1664695 w 2046803"/>
              <a:gd name="connsiteY20905" fmla="*/ 1850058 h 2191719"/>
              <a:gd name="connsiteX20906" fmla="*/ 1663145 w 2046803"/>
              <a:gd name="connsiteY20906" fmla="*/ 1850058 h 2191719"/>
              <a:gd name="connsiteX20907" fmla="*/ 1662640 w 2046803"/>
              <a:gd name="connsiteY20907" fmla="*/ 1850382 h 2191719"/>
              <a:gd name="connsiteX20908" fmla="*/ 1661522 w 2046803"/>
              <a:gd name="connsiteY20908" fmla="*/ 1850382 h 2191719"/>
              <a:gd name="connsiteX20909" fmla="*/ 1661090 w 2046803"/>
              <a:gd name="connsiteY20909" fmla="*/ 1850814 h 2191719"/>
              <a:gd name="connsiteX20910" fmla="*/ 1659539 w 2046803"/>
              <a:gd name="connsiteY20910" fmla="*/ 1850814 h 2191719"/>
              <a:gd name="connsiteX20911" fmla="*/ 1659214 w 2046803"/>
              <a:gd name="connsiteY20911" fmla="*/ 1851139 h 2191719"/>
              <a:gd name="connsiteX20912" fmla="*/ 1657628 w 2046803"/>
              <a:gd name="connsiteY20912" fmla="*/ 1851247 h 2191719"/>
              <a:gd name="connsiteX20913" fmla="*/ 1657159 w 2046803"/>
              <a:gd name="connsiteY20913" fmla="*/ 1851571 h 2191719"/>
              <a:gd name="connsiteX20914" fmla="*/ 1654851 w 2046803"/>
              <a:gd name="connsiteY20914" fmla="*/ 1851571 h 2191719"/>
              <a:gd name="connsiteX20915" fmla="*/ 1654455 w 2046803"/>
              <a:gd name="connsiteY20915" fmla="*/ 1852004 h 2191719"/>
              <a:gd name="connsiteX20916" fmla="*/ 1653301 w 2046803"/>
              <a:gd name="connsiteY20916" fmla="*/ 1852004 h 2191719"/>
              <a:gd name="connsiteX20917" fmla="*/ 1652868 w 2046803"/>
              <a:gd name="connsiteY20917" fmla="*/ 1852292 h 2191719"/>
              <a:gd name="connsiteX20918" fmla="*/ 1652472 w 2046803"/>
              <a:gd name="connsiteY20918" fmla="*/ 1852292 h 2191719"/>
              <a:gd name="connsiteX20919" fmla="*/ 1652147 w 2046803"/>
              <a:gd name="connsiteY20919" fmla="*/ 1852580 h 2191719"/>
              <a:gd name="connsiteX20920" fmla="*/ 1651714 w 2046803"/>
              <a:gd name="connsiteY20920" fmla="*/ 1852580 h 2191719"/>
              <a:gd name="connsiteX20921" fmla="*/ 1651246 w 2046803"/>
              <a:gd name="connsiteY20921" fmla="*/ 1853013 h 2191719"/>
              <a:gd name="connsiteX20922" fmla="*/ 1650597 w 2046803"/>
              <a:gd name="connsiteY20922" fmla="*/ 1853013 h 2191719"/>
              <a:gd name="connsiteX20923" fmla="*/ 1650128 w 2046803"/>
              <a:gd name="connsiteY20923" fmla="*/ 1853337 h 2191719"/>
              <a:gd name="connsiteX20924" fmla="*/ 1649695 w 2046803"/>
              <a:gd name="connsiteY20924" fmla="*/ 1853337 h 2191719"/>
              <a:gd name="connsiteX20925" fmla="*/ 1649371 w 2046803"/>
              <a:gd name="connsiteY20925" fmla="*/ 1853662 h 2191719"/>
              <a:gd name="connsiteX20926" fmla="*/ 1648577 w 2046803"/>
              <a:gd name="connsiteY20926" fmla="*/ 1853662 h 2191719"/>
              <a:gd name="connsiteX20927" fmla="*/ 1648253 w 2046803"/>
              <a:gd name="connsiteY20927" fmla="*/ 1854094 h 2191719"/>
              <a:gd name="connsiteX20928" fmla="*/ 1647387 w 2046803"/>
              <a:gd name="connsiteY20928" fmla="*/ 1854094 h 2191719"/>
              <a:gd name="connsiteX20929" fmla="*/ 1646991 w 2046803"/>
              <a:gd name="connsiteY20929" fmla="*/ 1854382 h 2191719"/>
              <a:gd name="connsiteX20930" fmla="*/ 1645765 w 2046803"/>
              <a:gd name="connsiteY20930" fmla="*/ 1854382 h 2191719"/>
              <a:gd name="connsiteX20931" fmla="*/ 1645404 w 2046803"/>
              <a:gd name="connsiteY20931" fmla="*/ 1854707 h 2191719"/>
              <a:gd name="connsiteX20932" fmla="*/ 1645080 w 2046803"/>
              <a:gd name="connsiteY20932" fmla="*/ 1854707 h 2191719"/>
              <a:gd name="connsiteX20933" fmla="*/ 1643493 w 2046803"/>
              <a:gd name="connsiteY20933" fmla="*/ 1856076 h 2191719"/>
              <a:gd name="connsiteX20934" fmla="*/ 1643060 w 2046803"/>
              <a:gd name="connsiteY20934" fmla="*/ 1856076 h 2191719"/>
              <a:gd name="connsiteX20935" fmla="*/ 1642736 w 2046803"/>
              <a:gd name="connsiteY20935" fmla="*/ 1856401 h 2191719"/>
              <a:gd name="connsiteX20936" fmla="*/ 1642339 w 2046803"/>
              <a:gd name="connsiteY20936" fmla="*/ 1856401 h 2191719"/>
              <a:gd name="connsiteX20937" fmla="*/ 1641907 w 2046803"/>
              <a:gd name="connsiteY20937" fmla="*/ 1856689 h 2191719"/>
              <a:gd name="connsiteX20938" fmla="*/ 1641582 w 2046803"/>
              <a:gd name="connsiteY20938" fmla="*/ 1856689 h 2191719"/>
              <a:gd name="connsiteX20939" fmla="*/ 1641185 w 2046803"/>
              <a:gd name="connsiteY20939" fmla="*/ 1857013 h 2191719"/>
              <a:gd name="connsiteX20940" fmla="*/ 1640320 w 2046803"/>
              <a:gd name="connsiteY20940" fmla="*/ 1857122 h 2191719"/>
              <a:gd name="connsiteX20941" fmla="*/ 1639996 w 2046803"/>
              <a:gd name="connsiteY20941" fmla="*/ 1857446 h 2191719"/>
              <a:gd name="connsiteX20942" fmla="*/ 1639635 w 2046803"/>
              <a:gd name="connsiteY20942" fmla="*/ 1857446 h 2191719"/>
              <a:gd name="connsiteX20943" fmla="*/ 1639202 w 2046803"/>
              <a:gd name="connsiteY20943" fmla="*/ 1857770 h 2191719"/>
              <a:gd name="connsiteX20944" fmla="*/ 1638878 w 2046803"/>
              <a:gd name="connsiteY20944" fmla="*/ 1857770 h 2191719"/>
              <a:gd name="connsiteX20945" fmla="*/ 1637724 w 2046803"/>
              <a:gd name="connsiteY20945" fmla="*/ 1858671 h 2191719"/>
              <a:gd name="connsiteX20946" fmla="*/ 1637255 w 2046803"/>
              <a:gd name="connsiteY20946" fmla="*/ 1858671 h 2191719"/>
              <a:gd name="connsiteX20947" fmla="*/ 1637075 w 2046803"/>
              <a:gd name="connsiteY20947" fmla="*/ 1858888 h 2191719"/>
              <a:gd name="connsiteX20948" fmla="*/ 1637075 w 2046803"/>
              <a:gd name="connsiteY20948" fmla="*/ 1859212 h 2191719"/>
              <a:gd name="connsiteX20949" fmla="*/ 1633181 w 2046803"/>
              <a:gd name="connsiteY20949" fmla="*/ 1862492 h 2191719"/>
              <a:gd name="connsiteX20950" fmla="*/ 1633181 w 2046803"/>
              <a:gd name="connsiteY20950" fmla="*/ 1862816 h 2191719"/>
              <a:gd name="connsiteX20951" fmla="*/ 1632856 w 2046803"/>
              <a:gd name="connsiteY20951" fmla="*/ 1863104 h 2191719"/>
              <a:gd name="connsiteX20952" fmla="*/ 1632856 w 2046803"/>
              <a:gd name="connsiteY20952" fmla="*/ 1863429 h 2191719"/>
              <a:gd name="connsiteX20953" fmla="*/ 1632423 w 2046803"/>
              <a:gd name="connsiteY20953" fmla="*/ 1863753 h 2191719"/>
              <a:gd name="connsiteX20954" fmla="*/ 1632423 w 2046803"/>
              <a:gd name="connsiteY20954" fmla="*/ 1864690 h 2191719"/>
              <a:gd name="connsiteX20955" fmla="*/ 1632099 w 2046803"/>
              <a:gd name="connsiteY20955" fmla="*/ 1864978 h 2191719"/>
              <a:gd name="connsiteX20956" fmla="*/ 1632099 w 2046803"/>
              <a:gd name="connsiteY20956" fmla="*/ 1865303 h 2191719"/>
              <a:gd name="connsiteX20957" fmla="*/ 1631774 w 2046803"/>
              <a:gd name="connsiteY20957" fmla="*/ 1865555 h 2191719"/>
              <a:gd name="connsiteX20958" fmla="*/ 1631774 w 2046803"/>
              <a:gd name="connsiteY20958" fmla="*/ 1865915 h 2191719"/>
              <a:gd name="connsiteX20959" fmla="*/ 1631486 w 2046803"/>
              <a:gd name="connsiteY20959" fmla="*/ 1866240 h 2191719"/>
              <a:gd name="connsiteX20960" fmla="*/ 1631486 w 2046803"/>
              <a:gd name="connsiteY20960" fmla="*/ 1866852 h 2191719"/>
              <a:gd name="connsiteX20961" fmla="*/ 1630765 w 2046803"/>
              <a:gd name="connsiteY20961" fmla="*/ 1867465 h 2191719"/>
              <a:gd name="connsiteX20962" fmla="*/ 1630765 w 2046803"/>
              <a:gd name="connsiteY20962" fmla="*/ 1867789 h 2191719"/>
              <a:gd name="connsiteX20963" fmla="*/ 1630296 w 2046803"/>
              <a:gd name="connsiteY20963" fmla="*/ 1868114 h 2191719"/>
              <a:gd name="connsiteX20964" fmla="*/ 1630296 w 2046803"/>
              <a:gd name="connsiteY20964" fmla="*/ 1869051 h 2191719"/>
              <a:gd name="connsiteX20965" fmla="*/ 1630007 w 2046803"/>
              <a:gd name="connsiteY20965" fmla="*/ 1869375 h 2191719"/>
              <a:gd name="connsiteX20966" fmla="*/ 1630007 w 2046803"/>
              <a:gd name="connsiteY20966" fmla="*/ 1870312 h 2191719"/>
              <a:gd name="connsiteX20967" fmla="*/ 1628673 w 2046803"/>
              <a:gd name="connsiteY20967" fmla="*/ 1871466 h 2191719"/>
              <a:gd name="connsiteX20968" fmla="*/ 1628241 w 2046803"/>
              <a:gd name="connsiteY20968" fmla="*/ 1871466 h 2191719"/>
              <a:gd name="connsiteX20969" fmla="*/ 1627916 w 2046803"/>
              <a:gd name="connsiteY20969" fmla="*/ 1871790 h 2191719"/>
              <a:gd name="connsiteX20970" fmla="*/ 1627087 w 2046803"/>
              <a:gd name="connsiteY20970" fmla="*/ 1871790 h 2191719"/>
              <a:gd name="connsiteX20971" fmla="*/ 1626510 w 2046803"/>
              <a:gd name="connsiteY20971" fmla="*/ 1872295 h 2191719"/>
              <a:gd name="connsiteX20972" fmla="*/ 1626510 w 2046803"/>
              <a:gd name="connsiteY20972" fmla="*/ 1872619 h 2191719"/>
              <a:gd name="connsiteX20973" fmla="*/ 1626329 w 2046803"/>
              <a:gd name="connsiteY20973" fmla="*/ 1872727 h 2191719"/>
              <a:gd name="connsiteX20974" fmla="*/ 1625897 w 2046803"/>
              <a:gd name="connsiteY20974" fmla="*/ 1872727 h 2191719"/>
              <a:gd name="connsiteX20975" fmla="*/ 1624202 w 2046803"/>
              <a:gd name="connsiteY20975" fmla="*/ 1874205 h 2191719"/>
              <a:gd name="connsiteX20976" fmla="*/ 1624202 w 2046803"/>
              <a:gd name="connsiteY20976" fmla="*/ 1874529 h 2191719"/>
              <a:gd name="connsiteX20977" fmla="*/ 1623409 w 2046803"/>
              <a:gd name="connsiteY20977" fmla="*/ 1875142 h 2191719"/>
              <a:gd name="connsiteX20978" fmla="*/ 1623481 w 2046803"/>
              <a:gd name="connsiteY20978" fmla="*/ 1875430 h 2191719"/>
              <a:gd name="connsiteX20979" fmla="*/ 1622652 w 2046803"/>
              <a:gd name="connsiteY20979" fmla="*/ 1876079 h 2191719"/>
              <a:gd name="connsiteX20980" fmla="*/ 1622652 w 2046803"/>
              <a:gd name="connsiteY20980" fmla="*/ 1876511 h 2191719"/>
              <a:gd name="connsiteX20981" fmla="*/ 1622219 w 2046803"/>
              <a:gd name="connsiteY20981" fmla="*/ 1876836 h 2191719"/>
              <a:gd name="connsiteX20982" fmla="*/ 1622327 w 2046803"/>
              <a:gd name="connsiteY20982" fmla="*/ 1877052 h 2191719"/>
              <a:gd name="connsiteX20983" fmla="*/ 1621462 w 2046803"/>
              <a:gd name="connsiteY20983" fmla="*/ 1877737 h 2191719"/>
              <a:gd name="connsiteX20984" fmla="*/ 1621462 w 2046803"/>
              <a:gd name="connsiteY20984" fmla="*/ 1878277 h 2191719"/>
              <a:gd name="connsiteX20985" fmla="*/ 1620704 w 2046803"/>
              <a:gd name="connsiteY20985" fmla="*/ 1879034 h 2191719"/>
              <a:gd name="connsiteX20986" fmla="*/ 1620704 w 2046803"/>
              <a:gd name="connsiteY20986" fmla="*/ 1879358 h 2191719"/>
              <a:gd name="connsiteX20987" fmla="*/ 1620019 w 2046803"/>
              <a:gd name="connsiteY20987" fmla="*/ 1879971 h 2191719"/>
              <a:gd name="connsiteX20988" fmla="*/ 1620019 w 2046803"/>
              <a:gd name="connsiteY20988" fmla="*/ 1880295 h 2191719"/>
              <a:gd name="connsiteX20989" fmla="*/ 1619262 w 2046803"/>
              <a:gd name="connsiteY20989" fmla="*/ 1880944 h 2191719"/>
              <a:gd name="connsiteX20990" fmla="*/ 1619262 w 2046803"/>
              <a:gd name="connsiteY20990" fmla="*/ 1881269 h 2191719"/>
              <a:gd name="connsiteX20991" fmla="*/ 1617243 w 2046803"/>
              <a:gd name="connsiteY20991" fmla="*/ 1882818 h 2191719"/>
              <a:gd name="connsiteX20992" fmla="*/ 1617351 w 2046803"/>
              <a:gd name="connsiteY20992" fmla="*/ 1883143 h 2191719"/>
              <a:gd name="connsiteX20993" fmla="*/ 1616522 w 2046803"/>
              <a:gd name="connsiteY20993" fmla="*/ 1883791 h 2191719"/>
              <a:gd name="connsiteX20994" fmla="*/ 1616522 w 2046803"/>
              <a:gd name="connsiteY20994" fmla="*/ 1884080 h 2191719"/>
              <a:gd name="connsiteX20995" fmla="*/ 1615368 w 2046803"/>
              <a:gd name="connsiteY20995" fmla="*/ 1885125 h 2191719"/>
              <a:gd name="connsiteX20996" fmla="*/ 1615368 w 2046803"/>
              <a:gd name="connsiteY20996" fmla="*/ 1885449 h 2191719"/>
              <a:gd name="connsiteX20997" fmla="*/ 1615043 w 2046803"/>
              <a:gd name="connsiteY20997" fmla="*/ 1885774 h 2191719"/>
              <a:gd name="connsiteX20998" fmla="*/ 1615043 w 2046803"/>
              <a:gd name="connsiteY20998" fmla="*/ 1886386 h 2191719"/>
              <a:gd name="connsiteX20999" fmla="*/ 1614611 w 2046803"/>
              <a:gd name="connsiteY20999" fmla="*/ 1886711 h 2191719"/>
              <a:gd name="connsiteX21000" fmla="*/ 1614611 w 2046803"/>
              <a:gd name="connsiteY21000" fmla="*/ 1887359 h 2191719"/>
              <a:gd name="connsiteX21001" fmla="*/ 1613925 w 2046803"/>
              <a:gd name="connsiteY21001" fmla="*/ 1887972 h 2191719"/>
              <a:gd name="connsiteX21002" fmla="*/ 1613925 w 2046803"/>
              <a:gd name="connsiteY21002" fmla="*/ 1888260 h 2191719"/>
              <a:gd name="connsiteX21003" fmla="*/ 1613493 w 2046803"/>
              <a:gd name="connsiteY21003" fmla="*/ 1888585 h 2191719"/>
              <a:gd name="connsiteX21004" fmla="*/ 1613601 w 2046803"/>
              <a:gd name="connsiteY21004" fmla="*/ 1888909 h 2191719"/>
              <a:gd name="connsiteX21005" fmla="*/ 1613349 w 2046803"/>
              <a:gd name="connsiteY21005" fmla="*/ 1889017 h 2191719"/>
              <a:gd name="connsiteX21006" fmla="*/ 1612952 w 2046803"/>
              <a:gd name="connsiteY21006" fmla="*/ 1889017 h 2191719"/>
              <a:gd name="connsiteX21007" fmla="*/ 1612519 w 2046803"/>
              <a:gd name="connsiteY21007" fmla="*/ 1889342 h 2191719"/>
              <a:gd name="connsiteX21008" fmla="*/ 1611365 w 2046803"/>
              <a:gd name="connsiteY21008" fmla="*/ 1889450 h 2191719"/>
              <a:gd name="connsiteX21009" fmla="*/ 1610969 w 2046803"/>
              <a:gd name="connsiteY21009" fmla="*/ 1889774 h 2191719"/>
              <a:gd name="connsiteX21010" fmla="*/ 1610211 w 2046803"/>
              <a:gd name="connsiteY21010" fmla="*/ 1889774 h 2191719"/>
              <a:gd name="connsiteX21011" fmla="*/ 1609779 w 2046803"/>
              <a:gd name="connsiteY21011" fmla="*/ 1890098 h 2191719"/>
              <a:gd name="connsiteX21012" fmla="*/ 1609058 w 2046803"/>
              <a:gd name="connsiteY21012" fmla="*/ 1890170 h 2191719"/>
              <a:gd name="connsiteX21013" fmla="*/ 1608589 w 2046803"/>
              <a:gd name="connsiteY21013" fmla="*/ 1890495 h 2191719"/>
              <a:gd name="connsiteX21014" fmla="*/ 1607796 w 2046803"/>
              <a:gd name="connsiteY21014" fmla="*/ 1890495 h 2191719"/>
              <a:gd name="connsiteX21015" fmla="*/ 1607363 w 2046803"/>
              <a:gd name="connsiteY21015" fmla="*/ 1890170 h 2191719"/>
              <a:gd name="connsiteX21016" fmla="*/ 1605885 w 2046803"/>
              <a:gd name="connsiteY21016" fmla="*/ 1890170 h 2191719"/>
              <a:gd name="connsiteX21017" fmla="*/ 1605488 w 2046803"/>
              <a:gd name="connsiteY21017" fmla="*/ 1889990 h 2191719"/>
              <a:gd name="connsiteX21018" fmla="*/ 1604622 w 2046803"/>
              <a:gd name="connsiteY21018" fmla="*/ 1889990 h 2191719"/>
              <a:gd name="connsiteX21019" fmla="*/ 1604190 w 2046803"/>
              <a:gd name="connsiteY21019" fmla="*/ 1889666 h 2191719"/>
              <a:gd name="connsiteX21020" fmla="*/ 1603433 w 2046803"/>
              <a:gd name="connsiteY21020" fmla="*/ 1889666 h 2191719"/>
              <a:gd name="connsiteX21021" fmla="*/ 1603036 w 2046803"/>
              <a:gd name="connsiteY21021" fmla="*/ 1889342 h 2191719"/>
              <a:gd name="connsiteX21022" fmla="*/ 1602639 w 2046803"/>
              <a:gd name="connsiteY21022" fmla="*/ 1889342 h 2191719"/>
              <a:gd name="connsiteX21023" fmla="*/ 1602207 w 2046803"/>
              <a:gd name="connsiteY21023" fmla="*/ 1889125 h 2191719"/>
              <a:gd name="connsiteX21024" fmla="*/ 1601449 w 2046803"/>
              <a:gd name="connsiteY21024" fmla="*/ 1889125 h 2191719"/>
              <a:gd name="connsiteX21025" fmla="*/ 1601053 w 2046803"/>
              <a:gd name="connsiteY21025" fmla="*/ 1888801 h 2191719"/>
              <a:gd name="connsiteX21026" fmla="*/ 1600728 w 2046803"/>
              <a:gd name="connsiteY21026" fmla="*/ 1888801 h 2191719"/>
              <a:gd name="connsiteX21027" fmla="*/ 1600728 w 2046803"/>
              <a:gd name="connsiteY21027" fmla="*/ 1888837 h 2191719"/>
              <a:gd name="connsiteX21028" fmla="*/ 1600656 w 2046803"/>
              <a:gd name="connsiteY21028" fmla="*/ 1888837 h 2191719"/>
              <a:gd name="connsiteX21029" fmla="*/ 1596942 w 2046803"/>
              <a:gd name="connsiteY21029" fmla="*/ 1886098 h 2191719"/>
              <a:gd name="connsiteX21030" fmla="*/ 1596618 w 2046803"/>
              <a:gd name="connsiteY21030" fmla="*/ 1886098 h 2191719"/>
              <a:gd name="connsiteX21031" fmla="*/ 1596221 w 2046803"/>
              <a:gd name="connsiteY21031" fmla="*/ 1885918 h 2191719"/>
              <a:gd name="connsiteX21032" fmla="*/ 1595824 w 2046803"/>
              <a:gd name="connsiteY21032" fmla="*/ 1885918 h 2191719"/>
              <a:gd name="connsiteX21033" fmla="*/ 1595356 w 2046803"/>
              <a:gd name="connsiteY21033" fmla="*/ 1885593 h 2191719"/>
              <a:gd name="connsiteX21034" fmla="*/ 1594923 w 2046803"/>
              <a:gd name="connsiteY21034" fmla="*/ 1885593 h 2191719"/>
              <a:gd name="connsiteX21035" fmla="*/ 1594598 w 2046803"/>
              <a:gd name="connsiteY21035" fmla="*/ 1885269 h 2191719"/>
              <a:gd name="connsiteX21036" fmla="*/ 1594202 w 2046803"/>
              <a:gd name="connsiteY21036" fmla="*/ 1885269 h 2191719"/>
              <a:gd name="connsiteX21037" fmla="*/ 1593769 w 2046803"/>
              <a:gd name="connsiteY21037" fmla="*/ 1884945 h 2191719"/>
              <a:gd name="connsiteX21038" fmla="*/ 1593372 w 2046803"/>
              <a:gd name="connsiteY21038" fmla="*/ 1884945 h 2191719"/>
              <a:gd name="connsiteX21039" fmla="*/ 1592651 w 2046803"/>
              <a:gd name="connsiteY21039" fmla="*/ 1884440 h 2191719"/>
              <a:gd name="connsiteX21040" fmla="*/ 1592218 w 2046803"/>
              <a:gd name="connsiteY21040" fmla="*/ 1884440 h 2191719"/>
              <a:gd name="connsiteX21041" fmla="*/ 1591786 w 2046803"/>
              <a:gd name="connsiteY21041" fmla="*/ 1884116 h 2191719"/>
              <a:gd name="connsiteX21042" fmla="*/ 1591389 w 2046803"/>
              <a:gd name="connsiteY21042" fmla="*/ 1884116 h 2191719"/>
              <a:gd name="connsiteX21043" fmla="*/ 1590596 w 2046803"/>
              <a:gd name="connsiteY21043" fmla="*/ 1883611 h 2191719"/>
              <a:gd name="connsiteX21044" fmla="*/ 1590199 w 2046803"/>
              <a:gd name="connsiteY21044" fmla="*/ 1883611 h 2191719"/>
              <a:gd name="connsiteX21045" fmla="*/ 1589370 w 2046803"/>
              <a:gd name="connsiteY21045" fmla="*/ 1882962 h 2191719"/>
              <a:gd name="connsiteX21046" fmla="*/ 1588937 w 2046803"/>
              <a:gd name="connsiteY21046" fmla="*/ 1882962 h 2191719"/>
              <a:gd name="connsiteX21047" fmla="*/ 1588505 w 2046803"/>
              <a:gd name="connsiteY21047" fmla="*/ 1882638 h 2191719"/>
              <a:gd name="connsiteX21048" fmla="*/ 1588180 w 2046803"/>
              <a:gd name="connsiteY21048" fmla="*/ 1882638 h 2191719"/>
              <a:gd name="connsiteX21049" fmla="*/ 1587387 w 2046803"/>
              <a:gd name="connsiteY21049" fmla="*/ 1882097 h 2191719"/>
              <a:gd name="connsiteX21050" fmla="*/ 1586233 w 2046803"/>
              <a:gd name="connsiteY21050" fmla="*/ 1882097 h 2191719"/>
              <a:gd name="connsiteX21051" fmla="*/ 1585331 w 2046803"/>
              <a:gd name="connsiteY21051" fmla="*/ 1882746 h 2191719"/>
              <a:gd name="connsiteX21052" fmla="*/ 1584610 w 2046803"/>
              <a:gd name="connsiteY21052" fmla="*/ 1882746 h 2191719"/>
              <a:gd name="connsiteX21053" fmla="*/ 1584214 w 2046803"/>
              <a:gd name="connsiteY21053" fmla="*/ 1883071 h 2191719"/>
              <a:gd name="connsiteX21054" fmla="*/ 1583456 w 2046803"/>
              <a:gd name="connsiteY21054" fmla="*/ 1883179 h 2191719"/>
              <a:gd name="connsiteX21055" fmla="*/ 1583024 w 2046803"/>
              <a:gd name="connsiteY21055" fmla="*/ 1882854 h 2191719"/>
              <a:gd name="connsiteX21056" fmla="*/ 1582230 w 2046803"/>
              <a:gd name="connsiteY21056" fmla="*/ 1882854 h 2191719"/>
              <a:gd name="connsiteX21057" fmla="*/ 1581762 w 2046803"/>
              <a:gd name="connsiteY21057" fmla="*/ 1882530 h 2191719"/>
              <a:gd name="connsiteX21058" fmla="*/ 1581473 w 2046803"/>
              <a:gd name="connsiteY21058" fmla="*/ 1882530 h 2191719"/>
              <a:gd name="connsiteX21059" fmla="*/ 1581077 w 2046803"/>
              <a:gd name="connsiteY21059" fmla="*/ 1882242 h 2191719"/>
              <a:gd name="connsiteX21060" fmla="*/ 1580608 w 2046803"/>
              <a:gd name="connsiteY21060" fmla="*/ 1882242 h 2191719"/>
              <a:gd name="connsiteX21061" fmla="*/ 1580175 w 2046803"/>
              <a:gd name="connsiteY21061" fmla="*/ 1881989 h 2191719"/>
              <a:gd name="connsiteX21062" fmla="*/ 1579778 w 2046803"/>
              <a:gd name="connsiteY21062" fmla="*/ 1881989 h 2191719"/>
              <a:gd name="connsiteX21063" fmla="*/ 1577146 w 2046803"/>
              <a:gd name="connsiteY21063" fmla="*/ 1880007 h 2191719"/>
              <a:gd name="connsiteX21064" fmla="*/ 1577146 w 2046803"/>
              <a:gd name="connsiteY21064" fmla="*/ 1879683 h 2191719"/>
              <a:gd name="connsiteX21065" fmla="*/ 1576930 w 2046803"/>
              <a:gd name="connsiteY21065" fmla="*/ 1879575 h 2191719"/>
              <a:gd name="connsiteX21066" fmla="*/ 1576605 w 2046803"/>
              <a:gd name="connsiteY21066" fmla="*/ 1879575 h 2191719"/>
              <a:gd name="connsiteX21067" fmla="*/ 1568889 w 2046803"/>
              <a:gd name="connsiteY21067" fmla="*/ 1873844 h 2191719"/>
              <a:gd name="connsiteX21068" fmla="*/ 1568564 w 2046803"/>
              <a:gd name="connsiteY21068" fmla="*/ 1873952 h 2191719"/>
              <a:gd name="connsiteX21069" fmla="*/ 1568096 w 2046803"/>
              <a:gd name="connsiteY21069" fmla="*/ 1873628 h 2191719"/>
              <a:gd name="connsiteX21070" fmla="*/ 1567663 w 2046803"/>
              <a:gd name="connsiteY21070" fmla="*/ 1873628 h 2191719"/>
              <a:gd name="connsiteX21071" fmla="*/ 1567266 w 2046803"/>
              <a:gd name="connsiteY21071" fmla="*/ 1873340 h 2191719"/>
              <a:gd name="connsiteX21072" fmla="*/ 1564959 w 2046803"/>
              <a:gd name="connsiteY21072" fmla="*/ 1873340 h 2191719"/>
              <a:gd name="connsiteX21073" fmla="*/ 1564526 w 2046803"/>
              <a:gd name="connsiteY21073" fmla="*/ 1873736 h 2191719"/>
              <a:gd name="connsiteX21074" fmla="*/ 1564057 w 2046803"/>
              <a:gd name="connsiteY21074" fmla="*/ 1873736 h 2191719"/>
              <a:gd name="connsiteX21075" fmla="*/ 1563733 w 2046803"/>
              <a:gd name="connsiteY21075" fmla="*/ 1874024 h 2191719"/>
              <a:gd name="connsiteX21076" fmla="*/ 1562507 w 2046803"/>
              <a:gd name="connsiteY21076" fmla="*/ 1874024 h 2191719"/>
              <a:gd name="connsiteX21077" fmla="*/ 1562182 w 2046803"/>
              <a:gd name="connsiteY21077" fmla="*/ 1873736 h 2191719"/>
              <a:gd name="connsiteX21078" fmla="*/ 1559802 w 2046803"/>
              <a:gd name="connsiteY21078" fmla="*/ 1873808 h 2191719"/>
              <a:gd name="connsiteX21079" fmla="*/ 1559370 w 2046803"/>
              <a:gd name="connsiteY21079" fmla="*/ 1873484 h 2191719"/>
              <a:gd name="connsiteX21080" fmla="*/ 1558576 w 2046803"/>
              <a:gd name="connsiteY21080" fmla="*/ 1873484 h 2191719"/>
              <a:gd name="connsiteX21081" fmla="*/ 1558180 w 2046803"/>
              <a:gd name="connsiteY21081" fmla="*/ 1873232 h 2191719"/>
              <a:gd name="connsiteX21082" fmla="*/ 1557783 w 2046803"/>
              <a:gd name="connsiteY21082" fmla="*/ 1873304 h 2191719"/>
              <a:gd name="connsiteX21083" fmla="*/ 1557386 w 2046803"/>
              <a:gd name="connsiteY21083" fmla="*/ 1873051 h 2191719"/>
              <a:gd name="connsiteX21084" fmla="*/ 1556629 w 2046803"/>
              <a:gd name="connsiteY21084" fmla="*/ 1873051 h 2191719"/>
              <a:gd name="connsiteX21085" fmla="*/ 1556269 w 2046803"/>
              <a:gd name="connsiteY21085" fmla="*/ 1872727 h 2191719"/>
              <a:gd name="connsiteX21086" fmla="*/ 1555403 w 2046803"/>
              <a:gd name="connsiteY21086" fmla="*/ 1872727 h 2191719"/>
              <a:gd name="connsiteX21087" fmla="*/ 1555007 w 2046803"/>
              <a:gd name="connsiteY21087" fmla="*/ 1872403 h 2191719"/>
              <a:gd name="connsiteX21088" fmla="*/ 1554682 w 2046803"/>
              <a:gd name="connsiteY21088" fmla="*/ 1872403 h 2191719"/>
              <a:gd name="connsiteX21089" fmla="*/ 1554249 w 2046803"/>
              <a:gd name="connsiteY21089" fmla="*/ 1872078 h 2191719"/>
              <a:gd name="connsiteX21090" fmla="*/ 1553781 w 2046803"/>
              <a:gd name="connsiteY21090" fmla="*/ 1872186 h 2191719"/>
              <a:gd name="connsiteX21091" fmla="*/ 1553420 w 2046803"/>
              <a:gd name="connsiteY21091" fmla="*/ 1871862 h 2191719"/>
              <a:gd name="connsiteX21092" fmla="*/ 1552663 w 2046803"/>
              <a:gd name="connsiteY21092" fmla="*/ 1871862 h 2191719"/>
              <a:gd name="connsiteX21093" fmla="*/ 1552230 w 2046803"/>
              <a:gd name="connsiteY21093" fmla="*/ 1871538 h 2191719"/>
              <a:gd name="connsiteX21094" fmla="*/ 1551473 w 2046803"/>
              <a:gd name="connsiteY21094" fmla="*/ 1871538 h 2191719"/>
              <a:gd name="connsiteX21095" fmla="*/ 1551076 w 2046803"/>
              <a:gd name="connsiteY21095" fmla="*/ 1871249 h 2191719"/>
              <a:gd name="connsiteX21096" fmla="*/ 1549850 w 2046803"/>
              <a:gd name="connsiteY21096" fmla="*/ 1871321 h 2191719"/>
              <a:gd name="connsiteX21097" fmla="*/ 1549381 w 2046803"/>
              <a:gd name="connsiteY21097" fmla="*/ 1871069 h 2191719"/>
              <a:gd name="connsiteX21098" fmla="*/ 1548624 w 2046803"/>
              <a:gd name="connsiteY21098" fmla="*/ 1871069 h 2191719"/>
              <a:gd name="connsiteX21099" fmla="*/ 1548264 w 2046803"/>
              <a:gd name="connsiteY21099" fmla="*/ 1870709 h 2191719"/>
              <a:gd name="connsiteX21100" fmla="*/ 1547831 w 2046803"/>
              <a:gd name="connsiteY21100" fmla="*/ 1870709 h 2191719"/>
              <a:gd name="connsiteX21101" fmla="*/ 1547506 w 2046803"/>
              <a:gd name="connsiteY21101" fmla="*/ 1870529 h 2191719"/>
              <a:gd name="connsiteX21102" fmla="*/ 1547074 w 2046803"/>
              <a:gd name="connsiteY21102" fmla="*/ 1870529 h 2191719"/>
              <a:gd name="connsiteX21103" fmla="*/ 1546677 w 2046803"/>
              <a:gd name="connsiteY21103" fmla="*/ 1870168 h 2191719"/>
              <a:gd name="connsiteX21104" fmla="*/ 1546244 w 2046803"/>
              <a:gd name="connsiteY21104" fmla="*/ 1870168 h 2191719"/>
              <a:gd name="connsiteX21105" fmla="*/ 1545812 w 2046803"/>
              <a:gd name="connsiteY21105" fmla="*/ 1869880 h 2191719"/>
              <a:gd name="connsiteX21106" fmla="*/ 1545487 w 2046803"/>
              <a:gd name="connsiteY21106" fmla="*/ 1869880 h 2191719"/>
              <a:gd name="connsiteX21107" fmla="*/ 1545091 w 2046803"/>
              <a:gd name="connsiteY21107" fmla="*/ 1869555 h 2191719"/>
              <a:gd name="connsiteX21108" fmla="*/ 1544225 w 2046803"/>
              <a:gd name="connsiteY21108" fmla="*/ 1869555 h 2191719"/>
              <a:gd name="connsiteX21109" fmla="*/ 1543071 w 2046803"/>
              <a:gd name="connsiteY21109" fmla="*/ 1868727 h 2191719"/>
              <a:gd name="connsiteX21110" fmla="*/ 1542639 w 2046803"/>
              <a:gd name="connsiteY21110" fmla="*/ 1868727 h 2191719"/>
              <a:gd name="connsiteX21111" fmla="*/ 1542242 w 2046803"/>
              <a:gd name="connsiteY21111" fmla="*/ 1868402 h 2191719"/>
              <a:gd name="connsiteX21112" fmla="*/ 1541845 w 2046803"/>
              <a:gd name="connsiteY21112" fmla="*/ 1868402 h 2191719"/>
              <a:gd name="connsiteX21113" fmla="*/ 1541521 w 2046803"/>
              <a:gd name="connsiteY21113" fmla="*/ 1868078 h 2191719"/>
              <a:gd name="connsiteX21114" fmla="*/ 1540655 w 2046803"/>
              <a:gd name="connsiteY21114" fmla="*/ 1868078 h 2191719"/>
              <a:gd name="connsiteX21115" fmla="*/ 1540259 w 2046803"/>
              <a:gd name="connsiteY21115" fmla="*/ 1867753 h 2191719"/>
              <a:gd name="connsiteX21116" fmla="*/ 1539069 w 2046803"/>
              <a:gd name="connsiteY21116" fmla="*/ 1867862 h 2191719"/>
              <a:gd name="connsiteX21117" fmla="*/ 1538636 w 2046803"/>
              <a:gd name="connsiteY21117" fmla="*/ 1867537 h 2191719"/>
              <a:gd name="connsiteX21118" fmla="*/ 1537915 w 2046803"/>
              <a:gd name="connsiteY21118" fmla="*/ 1867537 h 2191719"/>
              <a:gd name="connsiteX21119" fmla="*/ 1537482 w 2046803"/>
              <a:gd name="connsiteY21119" fmla="*/ 1867213 h 2191719"/>
              <a:gd name="connsiteX21120" fmla="*/ 1537086 w 2046803"/>
              <a:gd name="connsiteY21120" fmla="*/ 1867321 h 2191719"/>
              <a:gd name="connsiteX21121" fmla="*/ 1536689 w 2046803"/>
              <a:gd name="connsiteY21121" fmla="*/ 1867033 h 2191719"/>
              <a:gd name="connsiteX21122" fmla="*/ 1536256 w 2046803"/>
              <a:gd name="connsiteY21122" fmla="*/ 1867033 h 2191719"/>
              <a:gd name="connsiteX21123" fmla="*/ 1535932 w 2046803"/>
              <a:gd name="connsiteY21123" fmla="*/ 1866708 h 2191719"/>
              <a:gd name="connsiteX21124" fmla="*/ 1535499 w 2046803"/>
              <a:gd name="connsiteY21124" fmla="*/ 1866708 h 2191719"/>
              <a:gd name="connsiteX21125" fmla="*/ 1534634 w 2046803"/>
              <a:gd name="connsiteY21125" fmla="*/ 1866096 h 2191719"/>
              <a:gd name="connsiteX21126" fmla="*/ 1534201 w 2046803"/>
              <a:gd name="connsiteY21126" fmla="*/ 1866096 h 2191719"/>
              <a:gd name="connsiteX21127" fmla="*/ 1533876 w 2046803"/>
              <a:gd name="connsiteY21127" fmla="*/ 1865771 h 2191719"/>
              <a:gd name="connsiteX21128" fmla="*/ 1533480 w 2046803"/>
              <a:gd name="connsiteY21128" fmla="*/ 1865879 h 2191719"/>
              <a:gd name="connsiteX21129" fmla="*/ 1532650 w 2046803"/>
              <a:gd name="connsiteY21129" fmla="*/ 1865231 h 2191719"/>
              <a:gd name="connsiteX21130" fmla="*/ 1532218 w 2046803"/>
              <a:gd name="connsiteY21130" fmla="*/ 1865231 h 2191719"/>
              <a:gd name="connsiteX21131" fmla="*/ 1531497 w 2046803"/>
              <a:gd name="connsiteY21131" fmla="*/ 1864618 h 2191719"/>
              <a:gd name="connsiteX21132" fmla="*/ 1531064 w 2046803"/>
              <a:gd name="connsiteY21132" fmla="*/ 1864618 h 2191719"/>
              <a:gd name="connsiteX21133" fmla="*/ 1530631 w 2046803"/>
              <a:gd name="connsiteY21133" fmla="*/ 1864294 h 2191719"/>
              <a:gd name="connsiteX21134" fmla="*/ 1530235 w 2046803"/>
              <a:gd name="connsiteY21134" fmla="*/ 1864402 h 2191719"/>
              <a:gd name="connsiteX21135" fmla="*/ 1529946 w 2046803"/>
              <a:gd name="connsiteY21135" fmla="*/ 1864077 h 2191719"/>
              <a:gd name="connsiteX21136" fmla="*/ 1529477 w 2046803"/>
              <a:gd name="connsiteY21136" fmla="*/ 1864077 h 2191719"/>
              <a:gd name="connsiteX21137" fmla="*/ 1528648 w 2046803"/>
              <a:gd name="connsiteY21137" fmla="*/ 1863429 h 2191719"/>
              <a:gd name="connsiteX21138" fmla="*/ 1528251 w 2046803"/>
              <a:gd name="connsiteY21138" fmla="*/ 1863429 h 2191719"/>
              <a:gd name="connsiteX21139" fmla="*/ 1527819 w 2046803"/>
              <a:gd name="connsiteY21139" fmla="*/ 1863104 h 2191719"/>
              <a:gd name="connsiteX21140" fmla="*/ 1527494 w 2046803"/>
              <a:gd name="connsiteY21140" fmla="*/ 1863104 h 2191719"/>
              <a:gd name="connsiteX21141" fmla="*/ 1527061 w 2046803"/>
              <a:gd name="connsiteY21141" fmla="*/ 1862816 h 2191719"/>
              <a:gd name="connsiteX21142" fmla="*/ 1523492 w 2046803"/>
              <a:gd name="connsiteY21142" fmla="*/ 1862888 h 2191719"/>
              <a:gd name="connsiteX21143" fmla="*/ 1523095 w 2046803"/>
              <a:gd name="connsiteY21143" fmla="*/ 1862600 h 2191719"/>
              <a:gd name="connsiteX21144" fmla="*/ 1522338 w 2046803"/>
              <a:gd name="connsiteY21144" fmla="*/ 1862708 h 2191719"/>
              <a:gd name="connsiteX21145" fmla="*/ 1521905 w 2046803"/>
              <a:gd name="connsiteY21145" fmla="*/ 1862383 h 2191719"/>
              <a:gd name="connsiteX21146" fmla="*/ 1521509 w 2046803"/>
              <a:gd name="connsiteY21146" fmla="*/ 1862383 h 2191719"/>
              <a:gd name="connsiteX21147" fmla="*/ 1521040 w 2046803"/>
              <a:gd name="connsiteY21147" fmla="*/ 1862095 h 2191719"/>
              <a:gd name="connsiteX21148" fmla="*/ 1520751 w 2046803"/>
              <a:gd name="connsiteY21148" fmla="*/ 1862095 h 2191719"/>
              <a:gd name="connsiteX21149" fmla="*/ 1520319 w 2046803"/>
              <a:gd name="connsiteY21149" fmla="*/ 1861735 h 2191719"/>
              <a:gd name="connsiteX21150" fmla="*/ 1519922 w 2046803"/>
              <a:gd name="connsiteY21150" fmla="*/ 1861735 h 2191719"/>
              <a:gd name="connsiteX21151" fmla="*/ 1519489 w 2046803"/>
              <a:gd name="connsiteY21151" fmla="*/ 1861446 h 2191719"/>
              <a:gd name="connsiteX21152" fmla="*/ 1518335 w 2046803"/>
              <a:gd name="connsiteY21152" fmla="*/ 1861554 h 2191719"/>
              <a:gd name="connsiteX21153" fmla="*/ 1517903 w 2046803"/>
              <a:gd name="connsiteY21153" fmla="*/ 1861230 h 2191719"/>
              <a:gd name="connsiteX21154" fmla="*/ 1517182 w 2046803"/>
              <a:gd name="connsiteY21154" fmla="*/ 1861230 h 2191719"/>
              <a:gd name="connsiteX21155" fmla="*/ 1516749 w 2046803"/>
              <a:gd name="connsiteY21155" fmla="*/ 1860906 h 2191719"/>
              <a:gd name="connsiteX21156" fmla="*/ 1515451 w 2046803"/>
              <a:gd name="connsiteY21156" fmla="*/ 1861014 h 2191719"/>
              <a:gd name="connsiteX21157" fmla="*/ 1515054 w 2046803"/>
              <a:gd name="connsiteY21157" fmla="*/ 1860690 h 2191719"/>
              <a:gd name="connsiteX21158" fmla="*/ 1514730 w 2046803"/>
              <a:gd name="connsiteY21158" fmla="*/ 1860690 h 2191719"/>
              <a:gd name="connsiteX21159" fmla="*/ 1514333 w 2046803"/>
              <a:gd name="connsiteY21159" fmla="*/ 1860401 h 2191719"/>
              <a:gd name="connsiteX21160" fmla="*/ 1513179 w 2046803"/>
              <a:gd name="connsiteY21160" fmla="*/ 1860401 h 2191719"/>
              <a:gd name="connsiteX21161" fmla="*/ 1512746 w 2046803"/>
              <a:gd name="connsiteY21161" fmla="*/ 1860077 h 2191719"/>
              <a:gd name="connsiteX21162" fmla="*/ 1512566 w 2046803"/>
              <a:gd name="connsiteY21162" fmla="*/ 1860077 h 2191719"/>
              <a:gd name="connsiteX21163" fmla="*/ 1511593 w 2046803"/>
              <a:gd name="connsiteY21163" fmla="*/ 1860221 h 2191719"/>
              <a:gd name="connsiteX21164" fmla="*/ 1511196 w 2046803"/>
              <a:gd name="connsiteY21164" fmla="*/ 1859897 h 2191719"/>
              <a:gd name="connsiteX21165" fmla="*/ 1509609 w 2046803"/>
              <a:gd name="connsiteY21165" fmla="*/ 1859897 h 2191719"/>
              <a:gd name="connsiteX21166" fmla="*/ 1509177 w 2046803"/>
              <a:gd name="connsiteY21166" fmla="*/ 1859572 h 2191719"/>
              <a:gd name="connsiteX21167" fmla="*/ 1508383 w 2046803"/>
              <a:gd name="connsiteY21167" fmla="*/ 1859572 h 2191719"/>
              <a:gd name="connsiteX21168" fmla="*/ 1508059 w 2046803"/>
              <a:gd name="connsiteY21168" fmla="*/ 1859248 h 2191719"/>
              <a:gd name="connsiteX21169" fmla="*/ 1506472 w 2046803"/>
              <a:gd name="connsiteY21169" fmla="*/ 1859356 h 2191719"/>
              <a:gd name="connsiteX21170" fmla="*/ 1506040 w 2046803"/>
              <a:gd name="connsiteY21170" fmla="*/ 1859032 h 2191719"/>
              <a:gd name="connsiteX21171" fmla="*/ 1504020 w 2046803"/>
              <a:gd name="connsiteY21171" fmla="*/ 1859032 h 2191719"/>
              <a:gd name="connsiteX21172" fmla="*/ 1503588 w 2046803"/>
              <a:gd name="connsiteY21172" fmla="*/ 1858707 h 2191719"/>
              <a:gd name="connsiteX21173" fmla="*/ 1502037 w 2046803"/>
              <a:gd name="connsiteY21173" fmla="*/ 1858815 h 2191719"/>
              <a:gd name="connsiteX21174" fmla="*/ 1501640 w 2046803"/>
              <a:gd name="connsiteY21174" fmla="*/ 1858527 h 2191719"/>
              <a:gd name="connsiteX21175" fmla="*/ 1498864 w 2046803"/>
              <a:gd name="connsiteY21175" fmla="*/ 1858599 h 2191719"/>
              <a:gd name="connsiteX21176" fmla="*/ 1498431 w 2046803"/>
              <a:gd name="connsiteY21176" fmla="*/ 1858347 h 2191719"/>
              <a:gd name="connsiteX21177" fmla="*/ 1498215 w 2046803"/>
              <a:gd name="connsiteY21177" fmla="*/ 1858347 h 2191719"/>
              <a:gd name="connsiteX21178" fmla="*/ 1498215 w 2046803"/>
              <a:gd name="connsiteY21178" fmla="*/ 1858311 h 2191719"/>
              <a:gd name="connsiteX21179" fmla="*/ 1492626 w 2046803"/>
              <a:gd name="connsiteY21179" fmla="*/ 1858419 h 2191719"/>
              <a:gd name="connsiteX21180" fmla="*/ 1492374 w 2046803"/>
              <a:gd name="connsiteY21180" fmla="*/ 1858311 h 2191719"/>
              <a:gd name="connsiteX21181" fmla="*/ 1492374 w 2046803"/>
              <a:gd name="connsiteY21181" fmla="*/ 1857986 h 2191719"/>
              <a:gd name="connsiteX21182" fmla="*/ 1492626 w 2046803"/>
              <a:gd name="connsiteY21182" fmla="*/ 1857770 h 2191719"/>
              <a:gd name="connsiteX21183" fmla="*/ 1493311 w 2046803"/>
              <a:gd name="connsiteY21183" fmla="*/ 1857770 h 2191719"/>
              <a:gd name="connsiteX21184" fmla="*/ 1493563 w 2046803"/>
              <a:gd name="connsiteY21184" fmla="*/ 1857554 h 2191719"/>
              <a:gd name="connsiteX21185" fmla="*/ 1493311 w 2046803"/>
              <a:gd name="connsiteY21185" fmla="*/ 1857482 h 2191719"/>
              <a:gd name="connsiteX21186" fmla="*/ 1492193 w 2046803"/>
              <a:gd name="connsiteY21186" fmla="*/ 1857482 h 2191719"/>
              <a:gd name="connsiteX21187" fmla="*/ 1491761 w 2046803"/>
              <a:gd name="connsiteY21187" fmla="*/ 1857770 h 2191719"/>
              <a:gd name="connsiteX21188" fmla="*/ 1491436 w 2046803"/>
              <a:gd name="connsiteY21188" fmla="*/ 1857770 h 2191719"/>
              <a:gd name="connsiteX21189" fmla="*/ 1491003 w 2046803"/>
              <a:gd name="connsiteY21189" fmla="*/ 1857590 h 2191719"/>
              <a:gd name="connsiteX21190" fmla="*/ 1490607 w 2046803"/>
              <a:gd name="connsiteY21190" fmla="*/ 1857590 h 2191719"/>
              <a:gd name="connsiteX21191" fmla="*/ 1490138 w 2046803"/>
              <a:gd name="connsiteY21191" fmla="*/ 1857230 h 2191719"/>
              <a:gd name="connsiteX21192" fmla="*/ 1489741 w 2046803"/>
              <a:gd name="connsiteY21192" fmla="*/ 1857230 h 2191719"/>
              <a:gd name="connsiteX21193" fmla="*/ 1489345 w 2046803"/>
              <a:gd name="connsiteY21193" fmla="*/ 1856941 h 2191719"/>
              <a:gd name="connsiteX21194" fmla="*/ 1484585 w 2046803"/>
              <a:gd name="connsiteY21194" fmla="*/ 1857049 h 2191719"/>
              <a:gd name="connsiteX21195" fmla="*/ 1484260 w 2046803"/>
              <a:gd name="connsiteY21195" fmla="*/ 1857338 h 2191719"/>
              <a:gd name="connsiteX21196" fmla="*/ 1483864 w 2046803"/>
              <a:gd name="connsiteY21196" fmla="*/ 1857338 h 2191719"/>
              <a:gd name="connsiteX21197" fmla="*/ 1483647 w 2046803"/>
              <a:gd name="connsiteY21197" fmla="*/ 1857554 h 2191719"/>
              <a:gd name="connsiteX21198" fmla="*/ 1483647 w 2046803"/>
              <a:gd name="connsiteY21198" fmla="*/ 1857878 h 2191719"/>
              <a:gd name="connsiteX21199" fmla="*/ 1483864 w 2046803"/>
              <a:gd name="connsiteY21199" fmla="*/ 1857986 h 2191719"/>
              <a:gd name="connsiteX21200" fmla="*/ 1484260 w 2046803"/>
              <a:gd name="connsiteY21200" fmla="*/ 1857662 h 2191719"/>
              <a:gd name="connsiteX21201" fmla="*/ 1485450 w 2046803"/>
              <a:gd name="connsiteY21201" fmla="*/ 1857662 h 2191719"/>
              <a:gd name="connsiteX21202" fmla="*/ 1485883 w 2046803"/>
              <a:gd name="connsiteY21202" fmla="*/ 1857338 h 2191719"/>
              <a:gd name="connsiteX21203" fmla="*/ 1487830 w 2046803"/>
              <a:gd name="connsiteY21203" fmla="*/ 1857230 h 2191719"/>
              <a:gd name="connsiteX21204" fmla="*/ 1488155 w 2046803"/>
              <a:gd name="connsiteY21204" fmla="*/ 1857554 h 2191719"/>
              <a:gd name="connsiteX21205" fmla="*/ 1489741 w 2046803"/>
              <a:gd name="connsiteY21205" fmla="*/ 1857554 h 2191719"/>
              <a:gd name="connsiteX21206" fmla="*/ 1491220 w 2046803"/>
              <a:gd name="connsiteY21206" fmla="*/ 1858599 h 2191719"/>
              <a:gd name="connsiteX21207" fmla="*/ 1491220 w 2046803"/>
              <a:gd name="connsiteY21207" fmla="*/ 1858924 h 2191719"/>
              <a:gd name="connsiteX21208" fmla="*/ 1491003 w 2046803"/>
              <a:gd name="connsiteY21208" fmla="*/ 1859032 h 2191719"/>
              <a:gd name="connsiteX21209" fmla="*/ 1489417 w 2046803"/>
              <a:gd name="connsiteY21209" fmla="*/ 1859140 h 2191719"/>
              <a:gd name="connsiteX21210" fmla="*/ 1489020 w 2046803"/>
              <a:gd name="connsiteY21210" fmla="*/ 1858815 h 2191719"/>
              <a:gd name="connsiteX21211" fmla="*/ 1485883 w 2046803"/>
              <a:gd name="connsiteY21211" fmla="*/ 1858815 h 2191719"/>
              <a:gd name="connsiteX21212" fmla="*/ 1485450 w 2046803"/>
              <a:gd name="connsiteY21212" fmla="*/ 1859212 h 2191719"/>
              <a:gd name="connsiteX21213" fmla="*/ 1483864 w 2046803"/>
              <a:gd name="connsiteY21213" fmla="*/ 1859212 h 2191719"/>
              <a:gd name="connsiteX21214" fmla="*/ 1483539 w 2046803"/>
              <a:gd name="connsiteY21214" fmla="*/ 1859536 h 2191719"/>
              <a:gd name="connsiteX21215" fmla="*/ 1481989 w 2046803"/>
              <a:gd name="connsiteY21215" fmla="*/ 1859536 h 2191719"/>
              <a:gd name="connsiteX21216" fmla="*/ 1481556 w 2046803"/>
              <a:gd name="connsiteY21216" fmla="*/ 1859861 h 2191719"/>
              <a:gd name="connsiteX21217" fmla="*/ 1480799 w 2046803"/>
              <a:gd name="connsiteY21217" fmla="*/ 1859969 h 2191719"/>
              <a:gd name="connsiteX21218" fmla="*/ 1480402 w 2046803"/>
              <a:gd name="connsiteY21218" fmla="*/ 1860293 h 2191719"/>
              <a:gd name="connsiteX21219" fmla="*/ 1479501 w 2046803"/>
              <a:gd name="connsiteY21219" fmla="*/ 1860293 h 2191719"/>
              <a:gd name="connsiteX21220" fmla="*/ 1479248 w 2046803"/>
              <a:gd name="connsiteY21220" fmla="*/ 1860617 h 2191719"/>
              <a:gd name="connsiteX21221" fmla="*/ 1478383 w 2046803"/>
              <a:gd name="connsiteY21221" fmla="*/ 1860617 h 2191719"/>
              <a:gd name="connsiteX21222" fmla="*/ 1477950 w 2046803"/>
              <a:gd name="connsiteY21222" fmla="*/ 1860906 h 2191719"/>
              <a:gd name="connsiteX21223" fmla="*/ 1477193 w 2046803"/>
              <a:gd name="connsiteY21223" fmla="*/ 1860906 h 2191719"/>
              <a:gd name="connsiteX21224" fmla="*/ 1476833 w 2046803"/>
              <a:gd name="connsiteY21224" fmla="*/ 1861230 h 2191719"/>
              <a:gd name="connsiteX21225" fmla="*/ 1476075 w 2046803"/>
              <a:gd name="connsiteY21225" fmla="*/ 1861338 h 2191719"/>
              <a:gd name="connsiteX21226" fmla="*/ 1475643 w 2046803"/>
              <a:gd name="connsiteY21226" fmla="*/ 1861663 h 2191719"/>
              <a:gd name="connsiteX21227" fmla="*/ 1475246 w 2046803"/>
              <a:gd name="connsiteY21227" fmla="*/ 1861663 h 2191719"/>
              <a:gd name="connsiteX21228" fmla="*/ 1474921 w 2046803"/>
              <a:gd name="connsiteY21228" fmla="*/ 1861987 h 2191719"/>
              <a:gd name="connsiteX21229" fmla="*/ 1473659 w 2046803"/>
              <a:gd name="connsiteY21229" fmla="*/ 1861987 h 2191719"/>
              <a:gd name="connsiteX21230" fmla="*/ 1473335 w 2046803"/>
              <a:gd name="connsiteY21230" fmla="*/ 1862311 h 2191719"/>
              <a:gd name="connsiteX21231" fmla="*/ 1472469 w 2046803"/>
              <a:gd name="connsiteY21231" fmla="*/ 1862311 h 2191719"/>
              <a:gd name="connsiteX21232" fmla="*/ 1471712 w 2046803"/>
              <a:gd name="connsiteY21232" fmla="*/ 1862888 h 2191719"/>
              <a:gd name="connsiteX21233" fmla="*/ 1471316 w 2046803"/>
              <a:gd name="connsiteY21233" fmla="*/ 1862888 h 2191719"/>
              <a:gd name="connsiteX21234" fmla="*/ 1471135 w 2046803"/>
              <a:gd name="connsiteY21234" fmla="*/ 1863104 h 2191719"/>
              <a:gd name="connsiteX21235" fmla="*/ 1471135 w 2046803"/>
              <a:gd name="connsiteY21235" fmla="*/ 1863429 h 2191719"/>
              <a:gd name="connsiteX21236" fmla="*/ 1470919 w 2046803"/>
              <a:gd name="connsiteY21236" fmla="*/ 1863537 h 2191719"/>
              <a:gd name="connsiteX21237" fmla="*/ 1470162 w 2046803"/>
              <a:gd name="connsiteY21237" fmla="*/ 1863645 h 2191719"/>
              <a:gd name="connsiteX21238" fmla="*/ 1469441 w 2046803"/>
              <a:gd name="connsiteY21238" fmla="*/ 1864294 h 2191719"/>
              <a:gd name="connsiteX21239" fmla="*/ 1468575 w 2046803"/>
              <a:gd name="connsiteY21239" fmla="*/ 1864294 h 2191719"/>
              <a:gd name="connsiteX21240" fmla="*/ 1468179 w 2046803"/>
              <a:gd name="connsiteY21240" fmla="*/ 1864618 h 2191719"/>
              <a:gd name="connsiteX21241" fmla="*/ 1467782 w 2046803"/>
              <a:gd name="connsiteY21241" fmla="*/ 1864618 h 2191719"/>
              <a:gd name="connsiteX21242" fmla="*/ 1467457 w 2046803"/>
              <a:gd name="connsiteY21242" fmla="*/ 1864906 h 2191719"/>
              <a:gd name="connsiteX21243" fmla="*/ 1466556 w 2046803"/>
              <a:gd name="connsiteY21243" fmla="*/ 1864906 h 2191719"/>
              <a:gd name="connsiteX21244" fmla="*/ 1465835 w 2046803"/>
              <a:gd name="connsiteY21244" fmla="*/ 1865519 h 2191719"/>
              <a:gd name="connsiteX21245" fmla="*/ 1464681 w 2046803"/>
              <a:gd name="connsiteY21245" fmla="*/ 1865627 h 2191719"/>
              <a:gd name="connsiteX21246" fmla="*/ 1464284 w 2046803"/>
              <a:gd name="connsiteY21246" fmla="*/ 1865951 h 2191719"/>
              <a:gd name="connsiteX21247" fmla="*/ 1463888 w 2046803"/>
              <a:gd name="connsiteY21247" fmla="*/ 1865951 h 2191719"/>
              <a:gd name="connsiteX21248" fmla="*/ 1463563 w 2046803"/>
              <a:gd name="connsiteY21248" fmla="*/ 1866276 h 2191719"/>
              <a:gd name="connsiteX21249" fmla="*/ 1462337 w 2046803"/>
              <a:gd name="connsiteY21249" fmla="*/ 1866276 h 2191719"/>
              <a:gd name="connsiteX21250" fmla="*/ 1461904 w 2046803"/>
              <a:gd name="connsiteY21250" fmla="*/ 1866600 h 2191719"/>
              <a:gd name="connsiteX21251" fmla="*/ 1461147 w 2046803"/>
              <a:gd name="connsiteY21251" fmla="*/ 1866600 h 2191719"/>
              <a:gd name="connsiteX21252" fmla="*/ 1460715 w 2046803"/>
              <a:gd name="connsiteY21252" fmla="*/ 1866924 h 2191719"/>
              <a:gd name="connsiteX21253" fmla="*/ 1459561 w 2046803"/>
              <a:gd name="connsiteY21253" fmla="*/ 1866924 h 2191719"/>
              <a:gd name="connsiteX21254" fmla="*/ 1459164 w 2046803"/>
              <a:gd name="connsiteY21254" fmla="*/ 1867285 h 2191719"/>
              <a:gd name="connsiteX21255" fmla="*/ 1458407 w 2046803"/>
              <a:gd name="connsiteY21255" fmla="*/ 1867285 h 2191719"/>
              <a:gd name="connsiteX21256" fmla="*/ 1457974 w 2046803"/>
              <a:gd name="connsiteY21256" fmla="*/ 1867645 h 2191719"/>
              <a:gd name="connsiteX21257" fmla="*/ 1452493 w 2046803"/>
              <a:gd name="connsiteY21257" fmla="*/ 1867717 h 2191719"/>
              <a:gd name="connsiteX21258" fmla="*/ 1452097 w 2046803"/>
              <a:gd name="connsiteY21258" fmla="*/ 1868042 h 2191719"/>
              <a:gd name="connsiteX21259" fmla="*/ 1449248 w 2046803"/>
              <a:gd name="connsiteY21259" fmla="*/ 1868042 h 2191719"/>
              <a:gd name="connsiteX21260" fmla="*/ 1448924 w 2046803"/>
              <a:gd name="connsiteY21260" fmla="*/ 1868366 h 2191719"/>
              <a:gd name="connsiteX21261" fmla="*/ 1447770 w 2046803"/>
              <a:gd name="connsiteY21261" fmla="*/ 1868474 h 2191719"/>
              <a:gd name="connsiteX21262" fmla="*/ 1447337 w 2046803"/>
              <a:gd name="connsiteY21262" fmla="*/ 1868799 h 2191719"/>
              <a:gd name="connsiteX21263" fmla="*/ 1444921 w 2046803"/>
              <a:gd name="connsiteY21263" fmla="*/ 1868799 h 2191719"/>
              <a:gd name="connsiteX21264" fmla="*/ 1444633 w 2046803"/>
              <a:gd name="connsiteY21264" fmla="*/ 1869087 h 2191719"/>
              <a:gd name="connsiteX21265" fmla="*/ 1440197 w 2046803"/>
              <a:gd name="connsiteY21265" fmla="*/ 1869195 h 2191719"/>
              <a:gd name="connsiteX21266" fmla="*/ 1439765 w 2046803"/>
              <a:gd name="connsiteY21266" fmla="*/ 1868907 h 2191719"/>
              <a:gd name="connsiteX21267" fmla="*/ 1431544 w 2046803"/>
              <a:gd name="connsiteY21267" fmla="*/ 1869087 h 2191719"/>
              <a:gd name="connsiteX21268" fmla="*/ 1431147 w 2046803"/>
              <a:gd name="connsiteY21268" fmla="*/ 1869411 h 2191719"/>
              <a:gd name="connsiteX21269" fmla="*/ 1429560 w 2046803"/>
              <a:gd name="connsiteY21269" fmla="*/ 1869411 h 2191719"/>
              <a:gd name="connsiteX21270" fmla="*/ 1429164 w 2046803"/>
              <a:gd name="connsiteY21270" fmla="*/ 1869736 h 2191719"/>
              <a:gd name="connsiteX21271" fmla="*/ 1426387 w 2046803"/>
              <a:gd name="connsiteY21271" fmla="*/ 1869844 h 2191719"/>
              <a:gd name="connsiteX21272" fmla="*/ 1426063 w 2046803"/>
              <a:gd name="connsiteY21272" fmla="*/ 1869519 h 2191719"/>
              <a:gd name="connsiteX21273" fmla="*/ 1426063 w 2046803"/>
              <a:gd name="connsiteY21273" fmla="*/ 1869483 h 2191719"/>
              <a:gd name="connsiteX21274" fmla="*/ 1425594 w 2046803"/>
              <a:gd name="connsiteY21274" fmla="*/ 1869483 h 2191719"/>
              <a:gd name="connsiteX21275" fmla="*/ 1425161 w 2046803"/>
              <a:gd name="connsiteY21275" fmla="*/ 1869808 h 2191719"/>
              <a:gd name="connsiteX21276" fmla="*/ 1424043 w 2046803"/>
              <a:gd name="connsiteY21276" fmla="*/ 1869808 h 2191719"/>
              <a:gd name="connsiteX21277" fmla="*/ 1423575 w 2046803"/>
              <a:gd name="connsiteY21277" fmla="*/ 1869483 h 2191719"/>
              <a:gd name="connsiteX21278" fmla="*/ 1422421 w 2046803"/>
              <a:gd name="connsiteY21278" fmla="*/ 1869591 h 2191719"/>
              <a:gd name="connsiteX21279" fmla="*/ 1421844 w 2046803"/>
              <a:gd name="connsiteY21279" fmla="*/ 1869051 h 2191719"/>
              <a:gd name="connsiteX21280" fmla="*/ 1421844 w 2046803"/>
              <a:gd name="connsiteY21280" fmla="*/ 1868438 h 2191719"/>
              <a:gd name="connsiteX21281" fmla="*/ 1421519 w 2046803"/>
              <a:gd name="connsiteY21281" fmla="*/ 1868114 h 2191719"/>
              <a:gd name="connsiteX21282" fmla="*/ 1421519 w 2046803"/>
              <a:gd name="connsiteY21282" fmla="*/ 1867789 h 2191719"/>
              <a:gd name="connsiteX21283" fmla="*/ 1421087 w 2046803"/>
              <a:gd name="connsiteY21283" fmla="*/ 1867573 h 2191719"/>
              <a:gd name="connsiteX21284" fmla="*/ 1421087 w 2046803"/>
              <a:gd name="connsiteY21284" fmla="*/ 1867249 h 2191719"/>
              <a:gd name="connsiteX21285" fmla="*/ 1420870 w 2046803"/>
              <a:gd name="connsiteY21285" fmla="*/ 1867069 h 2191719"/>
              <a:gd name="connsiteX21286" fmla="*/ 1420618 w 2046803"/>
              <a:gd name="connsiteY21286" fmla="*/ 1867249 h 2191719"/>
              <a:gd name="connsiteX21287" fmla="*/ 1420618 w 2046803"/>
              <a:gd name="connsiteY21287" fmla="*/ 1867898 h 2191719"/>
              <a:gd name="connsiteX21288" fmla="*/ 1421087 w 2046803"/>
              <a:gd name="connsiteY21288" fmla="*/ 1868114 h 2191719"/>
              <a:gd name="connsiteX21289" fmla="*/ 1421087 w 2046803"/>
              <a:gd name="connsiteY21289" fmla="*/ 1868438 h 2191719"/>
              <a:gd name="connsiteX21290" fmla="*/ 1421519 w 2046803"/>
              <a:gd name="connsiteY21290" fmla="*/ 1868763 h 2191719"/>
              <a:gd name="connsiteX21291" fmla="*/ 1421519 w 2046803"/>
              <a:gd name="connsiteY21291" fmla="*/ 1869375 h 2191719"/>
              <a:gd name="connsiteX21292" fmla="*/ 1421916 w 2046803"/>
              <a:gd name="connsiteY21292" fmla="*/ 1869700 h 2191719"/>
              <a:gd name="connsiteX21293" fmla="*/ 1421916 w 2046803"/>
              <a:gd name="connsiteY21293" fmla="*/ 1870024 h 2191719"/>
              <a:gd name="connsiteX21294" fmla="*/ 1421700 w 2046803"/>
              <a:gd name="connsiteY21294" fmla="*/ 1870204 h 2191719"/>
              <a:gd name="connsiteX21295" fmla="*/ 1420113 w 2046803"/>
              <a:gd name="connsiteY21295" fmla="*/ 1870204 h 2191719"/>
              <a:gd name="connsiteX21296" fmla="*/ 1419680 w 2046803"/>
              <a:gd name="connsiteY21296" fmla="*/ 1870529 h 2191719"/>
              <a:gd name="connsiteX21297" fmla="*/ 1418130 w 2046803"/>
              <a:gd name="connsiteY21297" fmla="*/ 1870529 h 2191719"/>
              <a:gd name="connsiteX21298" fmla="*/ 1417661 w 2046803"/>
              <a:gd name="connsiteY21298" fmla="*/ 1870853 h 2191719"/>
              <a:gd name="connsiteX21299" fmla="*/ 1416507 w 2046803"/>
              <a:gd name="connsiteY21299" fmla="*/ 1870853 h 2191719"/>
              <a:gd name="connsiteX21300" fmla="*/ 1416111 w 2046803"/>
              <a:gd name="connsiteY21300" fmla="*/ 1871249 h 2191719"/>
              <a:gd name="connsiteX21301" fmla="*/ 1415389 w 2046803"/>
              <a:gd name="connsiteY21301" fmla="*/ 1871249 h 2191719"/>
              <a:gd name="connsiteX21302" fmla="*/ 1414957 w 2046803"/>
              <a:gd name="connsiteY21302" fmla="*/ 1871574 h 2191719"/>
              <a:gd name="connsiteX21303" fmla="*/ 1414524 w 2046803"/>
              <a:gd name="connsiteY21303" fmla="*/ 1871574 h 2191719"/>
              <a:gd name="connsiteX21304" fmla="*/ 1414200 w 2046803"/>
              <a:gd name="connsiteY21304" fmla="*/ 1871898 h 2191719"/>
              <a:gd name="connsiteX21305" fmla="*/ 1413803 w 2046803"/>
              <a:gd name="connsiteY21305" fmla="*/ 1871898 h 2191719"/>
              <a:gd name="connsiteX21306" fmla="*/ 1413370 w 2046803"/>
              <a:gd name="connsiteY21306" fmla="*/ 1872222 h 2191719"/>
              <a:gd name="connsiteX21307" fmla="*/ 1412974 w 2046803"/>
              <a:gd name="connsiteY21307" fmla="*/ 1872222 h 2191719"/>
              <a:gd name="connsiteX21308" fmla="*/ 1412649 w 2046803"/>
              <a:gd name="connsiteY21308" fmla="*/ 1872547 h 2191719"/>
              <a:gd name="connsiteX21309" fmla="*/ 1412180 w 2046803"/>
              <a:gd name="connsiteY21309" fmla="*/ 1872547 h 2191719"/>
              <a:gd name="connsiteX21310" fmla="*/ 1411784 w 2046803"/>
              <a:gd name="connsiteY21310" fmla="*/ 1872871 h 2191719"/>
              <a:gd name="connsiteX21311" fmla="*/ 1411026 w 2046803"/>
              <a:gd name="connsiteY21311" fmla="*/ 1872871 h 2191719"/>
              <a:gd name="connsiteX21312" fmla="*/ 1410594 w 2046803"/>
              <a:gd name="connsiteY21312" fmla="*/ 1873304 h 2191719"/>
              <a:gd name="connsiteX21313" fmla="*/ 1410233 w 2046803"/>
              <a:gd name="connsiteY21313" fmla="*/ 1873196 h 2191719"/>
              <a:gd name="connsiteX21314" fmla="*/ 1409909 w 2046803"/>
              <a:gd name="connsiteY21314" fmla="*/ 1873484 h 2191719"/>
              <a:gd name="connsiteX21315" fmla="*/ 1409043 w 2046803"/>
              <a:gd name="connsiteY21315" fmla="*/ 1873556 h 2191719"/>
              <a:gd name="connsiteX21316" fmla="*/ 1408647 w 2046803"/>
              <a:gd name="connsiteY21316" fmla="*/ 1873916 h 2191719"/>
              <a:gd name="connsiteX21317" fmla="*/ 1407024 w 2046803"/>
              <a:gd name="connsiteY21317" fmla="*/ 1873916 h 2191719"/>
              <a:gd name="connsiteX21318" fmla="*/ 1406736 w 2046803"/>
              <a:gd name="connsiteY21318" fmla="*/ 1874205 h 2191719"/>
              <a:gd name="connsiteX21319" fmla="*/ 1404716 w 2046803"/>
              <a:gd name="connsiteY21319" fmla="*/ 1874205 h 2191719"/>
              <a:gd name="connsiteX21320" fmla="*/ 1404320 w 2046803"/>
              <a:gd name="connsiteY21320" fmla="*/ 1874529 h 2191719"/>
              <a:gd name="connsiteX21321" fmla="*/ 1403887 w 2046803"/>
              <a:gd name="connsiteY21321" fmla="*/ 1874529 h 2191719"/>
              <a:gd name="connsiteX21322" fmla="*/ 1403562 w 2046803"/>
              <a:gd name="connsiteY21322" fmla="*/ 1874853 h 2191719"/>
              <a:gd name="connsiteX21323" fmla="*/ 1401976 w 2046803"/>
              <a:gd name="connsiteY21323" fmla="*/ 1874961 h 2191719"/>
              <a:gd name="connsiteX21324" fmla="*/ 1401579 w 2046803"/>
              <a:gd name="connsiteY21324" fmla="*/ 1875286 h 2191719"/>
              <a:gd name="connsiteX21325" fmla="*/ 1400389 w 2046803"/>
              <a:gd name="connsiteY21325" fmla="*/ 1875286 h 2191719"/>
              <a:gd name="connsiteX21326" fmla="*/ 1399957 w 2046803"/>
              <a:gd name="connsiteY21326" fmla="*/ 1875574 h 2191719"/>
              <a:gd name="connsiteX21327" fmla="*/ 1398406 w 2046803"/>
              <a:gd name="connsiteY21327" fmla="*/ 1875574 h 2191719"/>
              <a:gd name="connsiteX21328" fmla="*/ 1398009 w 2046803"/>
              <a:gd name="connsiteY21328" fmla="*/ 1875899 h 2191719"/>
              <a:gd name="connsiteX21329" fmla="*/ 1396423 w 2046803"/>
              <a:gd name="connsiteY21329" fmla="*/ 1876007 h 2191719"/>
              <a:gd name="connsiteX21330" fmla="*/ 1395702 w 2046803"/>
              <a:gd name="connsiteY21330" fmla="*/ 1876655 h 2191719"/>
              <a:gd name="connsiteX21331" fmla="*/ 1394800 w 2046803"/>
              <a:gd name="connsiteY21331" fmla="*/ 1876655 h 2191719"/>
              <a:gd name="connsiteX21332" fmla="*/ 1394079 w 2046803"/>
              <a:gd name="connsiteY21332" fmla="*/ 1877304 h 2191719"/>
              <a:gd name="connsiteX21333" fmla="*/ 1393646 w 2046803"/>
              <a:gd name="connsiteY21333" fmla="*/ 1877304 h 2191719"/>
              <a:gd name="connsiteX21334" fmla="*/ 1393214 w 2046803"/>
              <a:gd name="connsiteY21334" fmla="*/ 1877592 h 2191719"/>
              <a:gd name="connsiteX21335" fmla="*/ 1392925 w 2046803"/>
              <a:gd name="connsiteY21335" fmla="*/ 1877592 h 2191719"/>
              <a:gd name="connsiteX21336" fmla="*/ 1392096 w 2046803"/>
              <a:gd name="connsiteY21336" fmla="*/ 1878205 h 2191719"/>
              <a:gd name="connsiteX21337" fmla="*/ 1390906 w 2046803"/>
              <a:gd name="connsiteY21337" fmla="*/ 1878205 h 2191719"/>
              <a:gd name="connsiteX21338" fmla="*/ 1390509 w 2046803"/>
              <a:gd name="connsiteY21338" fmla="*/ 1878529 h 2191719"/>
              <a:gd name="connsiteX21339" fmla="*/ 1389788 w 2046803"/>
              <a:gd name="connsiteY21339" fmla="*/ 1878529 h 2191719"/>
              <a:gd name="connsiteX21340" fmla="*/ 1389356 w 2046803"/>
              <a:gd name="connsiteY21340" fmla="*/ 1878854 h 2191719"/>
              <a:gd name="connsiteX21341" fmla="*/ 1387769 w 2046803"/>
              <a:gd name="connsiteY21341" fmla="*/ 1878962 h 2191719"/>
              <a:gd name="connsiteX21342" fmla="*/ 1387372 w 2046803"/>
              <a:gd name="connsiteY21342" fmla="*/ 1879286 h 2191719"/>
              <a:gd name="connsiteX21343" fmla="*/ 1385750 w 2046803"/>
              <a:gd name="connsiteY21343" fmla="*/ 1879286 h 2191719"/>
              <a:gd name="connsiteX21344" fmla="*/ 1385425 w 2046803"/>
              <a:gd name="connsiteY21344" fmla="*/ 1879575 h 2191719"/>
              <a:gd name="connsiteX21345" fmla="*/ 1384199 w 2046803"/>
              <a:gd name="connsiteY21345" fmla="*/ 1879575 h 2191719"/>
              <a:gd name="connsiteX21346" fmla="*/ 1383875 w 2046803"/>
              <a:gd name="connsiteY21346" fmla="*/ 1879899 h 2191719"/>
              <a:gd name="connsiteX21347" fmla="*/ 1382613 w 2046803"/>
              <a:gd name="connsiteY21347" fmla="*/ 1879899 h 2191719"/>
              <a:gd name="connsiteX21348" fmla="*/ 1382216 w 2046803"/>
              <a:gd name="connsiteY21348" fmla="*/ 1880331 h 2191719"/>
              <a:gd name="connsiteX21349" fmla="*/ 1381459 w 2046803"/>
              <a:gd name="connsiteY21349" fmla="*/ 1880331 h 2191719"/>
              <a:gd name="connsiteX21350" fmla="*/ 1381026 w 2046803"/>
              <a:gd name="connsiteY21350" fmla="*/ 1880656 h 2191719"/>
              <a:gd name="connsiteX21351" fmla="*/ 1380593 w 2046803"/>
              <a:gd name="connsiteY21351" fmla="*/ 1880656 h 2191719"/>
              <a:gd name="connsiteX21352" fmla="*/ 1379440 w 2046803"/>
              <a:gd name="connsiteY21352" fmla="*/ 1881593 h 2191719"/>
              <a:gd name="connsiteX21353" fmla="*/ 1379115 w 2046803"/>
              <a:gd name="connsiteY21353" fmla="*/ 1881593 h 2191719"/>
              <a:gd name="connsiteX21354" fmla="*/ 1378286 w 2046803"/>
              <a:gd name="connsiteY21354" fmla="*/ 1882206 h 2191719"/>
              <a:gd name="connsiteX21355" fmla="*/ 1377961 w 2046803"/>
              <a:gd name="connsiteY21355" fmla="*/ 1882206 h 2191719"/>
              <a:gd name="connsiteX21356" fmla="*/ 1377132 w 2046803"/>
              <a:gd name="connsiteY21356" fmla="*/ 1882854 h 2191719"/>
              <a:gd name="connsiteX21357" fmla="*/ 1376699 w 2046803"/>
              <a:gd name="connsiteY21357" fmla="*/ 1882854 h 2191719"/>
              <a:gd name="connsiteX21358" fmla="*/ 1376519 w 2046803"/>
              <a:gd name="connsiteY21358" fmla="*/ 1883071 h 2191719"/>
              <a:gd name="connsiteX21359" fmla="*/ 1376519 w 2046803"/>
              <a:gd name="connsiteY21359" fmla="*/ 1883359 h 2191719"/>
              <a:gd name="connsiteX21360" fmla="*/ 1375004 w 2046803"/>
              <a:gd name="connsiteY21360" fmla="*/ 1884620 h 2191719"/>
              <a:gd name="connsiteX21361" fmla="*/ 1375004 w 2046803"/>
              <a:gd name="connsiteY21361" fmla="*/ 1884945 h 2191719"/>
              <a:gd name="connsiteX21362" fmla="*/ 1372480 w 2046803"/>
              <a:gd name="connsiteY21362" fmla="*/ 1886927 h 2191719"/>
              <a:gd name="connsiteX21363" fmla="*/ 1372084 w 2046803"/>
              <a:gd name="connsiteY21363" fmla="*/ 1886927 h 2191719"/>
              <a:gd name="connsiteX21364" fmla="*/ 1371867 w 2046803"/>
              <a:gd name="connsiteY21364" fmla="*/ 1886819 h 2191719"/>
              <a:gd name="connsiteX21365" fmla="*/ 1371867 w 2046803"/>
              <a:gd name="connsiteY21365" fmla="*/ 1886494 h 2191719"/>
              <a:gd name="connsiteX21366" fmla="*/ 1372264 w 2046803"/>
              <a:gd name="connsiteY21366" fmla="*/ 1886170 h 2191719"/>
              <a:gd name="connsiteX21367" fmla="*/ 1372192 w 2046803"/>
              <a:gd name="connsiteY21367" fmla="*/ 1885593 h 2191719"/>
              <a:gd name="connsiteX21368" fmla="*/ 1373778 w 2046803"/>
              <a:gd name="connsiteY21368" fmla="*/ 1884296 h 2191719"/>
              <a:gd name="connsiteX21369" fmla="*/ 1373562 w 2046803"/>
              <a:gd name="connsiteY21369" fmla="*/ 1884188 h 2191719"/>
              <a:gd name="connsiteX21370" fmla="*/ 1373238 w 2046803"/>
              <a:gd name="connsiteY21370" fmla="*/ 1884188 h 2191719"/>
              <a:gd name="connsiteX21371" fmla="*/ 1372805 w 2046803"/>
              <a:gd name="connsiteY21371" fmla="*/ 1884512 h 2191719"/>
              <a:gd name="connsiteX21372" fmla="*/ 1372372 w 2046803"/>
              <a:gd name="connsiteY21372" fmla="*/ 1884512 h 2191719"/>
              <a:gd name="connsiteX21373" fmla="*/ 1371471 w 2046803"/>
              <a:gd name="connsiteY21373" fmla="*/ 1883791 h 2191719"/>
              <a:gd name="connsiteX21374" fmla="*/ 1371471 w 2046803"/>
              <a:gd name="connsiteY21374" fmla="*/ 1883359 h 2191719"/>
              <a:gd name="connsiteX21375" fmla="*/ 1371038 w 2046803"/>
              <a:gd name="connsiteY21375" fmla="*/ 1883179 h 2191719"/>
              <a:gd name="connsiteX21376" fmla="*/ 1371038 w 2046803"/>
              <a:gd name="connsiteY21376" fmla="*/ 1881593 h 2191719"/>
              <a:gd name="connsiteX21377" fmla="*/ 1370822 w 2046803"/>
              <a:gd name="connsiteY21377" fmla="*/ 1881377 h 2191719"/>
              <a:gd name="connsiteX21378" fmla="*/ 1370389 w 2046803"/>
              <a:gd name="connsiteY21378" fmla="*/ 1881701 h 2191719"/>
              <a:gd name="connsiteX21379" fmla="*/ 1369956 w 2046803"/>
              <a:gd name="connsiteY21379" fmla="*/ 1881701 h 2191719"/>
              <a:gd name="connsiteX21380" fmla="*/ 1369956 w 2046803"/>
              <a:gd name="connsiteY21380" fmla="*/ 1881737 h 2191719"/>
              <a:gd name="connsiteX21381" fmla="*/ 1369560 w 2046803"/>
              <a:gd name="connsiteY21381" fmla="*/ 1881737 h 2191719"/>
              <a:gd name="connsiteX21382" fmla="*/ 1369019 w 2046803"/>
              <a:gd name="connsiteY21382" fmla="*/ 1882242 h 2191719"/>
              <a:gd name="connsiteX21383" fmla="*/ 1369776 w 2046803"/>
              <a:gd name="connsiteY21383" fmla="*/ 1882890 h 2191719"/>
              <a:gd name="connsiteX21384" fmla="*/ 1369776 w 2046803"/>
              <a:gd name="connsiteY21384" fmla="*/ 1883215 h 2191719"/>
              <a:gd name="connsiteX21385" fmla="*/ 1369668 w 2046803"/>
              <a:gd name="connsiteY21385" fmla="*/ 1883323 h 2191719"/>
              <a:gd name="connsiteX21386" fmla="*/ 1366386 w 2046803"/>
              <a:gd name="connsiteY21386" fmla="*/ 1883395 h 2191719"/>
              <a:gd name="connsiteX21387" fmla="*/ 1366278 w 2046803"/>
              <a:gd name="connsiteY21387" fmla="*/ 1883503 h 2191719"/>
              <a:gd name="connsiteX21388" fmla="*/ 1366278 w 2046803"/>
              <a:gd name="connsiteY21388" fmla="*/ 1883827 h 2191719"/>
              <a:gd name="connsiteX21389" fmla="*/ 1365846 w 2046803"/>
              <a:gd name="connsiteY21389" fmla="*/ 1884116 h 2191719"/>
              <a:gd name="connsiteX21390" fmla="*/ 1365846 w 2046803"/>
              <a:gd name="connsiteY21390" fmla="*/ 1884764 h 2191719"/>
              <a:gd name="connsiteX21391" fmla="*/ 1365413 w 2046803"/>
              <a:gd name="connsiteY21391" fmla="*/ 1885089 h 2191719"/>
              <a:gd name="connsiteX21392" fmla="*/ 1365521 w 2046803"/>
              <a:gd name="connsiteY21392" fmla="*/ 1885413 h 2191719"/>
              <a:gd name="connsiteX21393" fmla="*/ 1365088 w 2046803"/>
              <a:gd name="connsiteY21393" fmla="*/ 1885738 h 2191719"/>
              <a:gd name="connsiteX21394" fmla="*/ 1365305 w 2046803"/>
              <a:gd name="connsiteY21394" fmla="*/ 1885918 h 2191719"/>
              <a:gd name="connsiteX21395" fmla="*/ 1365629 w 2046803"/>
              <a:gd name="connsiteY21395" fmla="*/ 1885918 h 2191719"/>
              <a:gd name="connsiteX21396" fmla="*/ 1366062 w 2046803"/>
              <a:gd name="connsiteY21396" fmla="*/ 1885629 h 2191719"/>
              <a:gd name="connsiteX21397" fmla="*/ 1366927 w 2046803"/>
              <a:gd name="connsiteY21397" fmla="*/ 1885629 h 2191719"/>
              <a:gd name="connsiteX21398" fmla="*/ 1367288 w 2046803"/>
              <a:gd name="connsiteY21398" fmla="*/ 1885846 h 2191719"/>
              <a:gd name="connsiteX21399" fmla="*/ 1368045 w 2046803"/>
              <a:gd name="connsiteY21399" fmla="*/ 1885846 h 2191719"/>
              <a:gd name="connsiteX21400" fmla="*/ 1368478 w 2046803"/>
              <a:gd name="connsiteY21400" fmla="*/ 1886134 h 2191719"/>
              <a:gd name="connsiteX21401" fmla="*/ 1368911 w 2046803"/>
              <a:gd name="connsiteY21401" fmla="*/ 1886134 h 2191719"/>
              <a:gd name="connsiteX21402" fmla="*/ 1369127 w 2046803"/>
              <a:gd name="connsiteY21402" fmla="*/ 1886350 h 2191719"/>
              <a:gd name="connsiteX21403" fmla="*/ 1369019 w 2046803"/>
              <a:gd name="connsiteY21403" fmla="*/ 1886639 h 2191719"/>
              <a:gd name="connsiteX21404" fmla="*/ 1369848 w 2046803"/>
              <a:gd name="connsiteY21404" fmla="*/ 1887179 h 2191719"/>
              <a:gd name="connsiteX21405" fmla="*/ 1369848 w 2046803"/>
              <a:gd name="connsiteY21405" fmla="*/ 1887504 h 2191719"/>
              <a:gd name="connsiteX21406" fmla="*/ 1370245 w 2046803"/>
              <a:gd name="connsiteY21406" fmla="*/ 1887828 h 2191719"/>
              <a:gd name="connsiteX21407" fmla="*/ 1370245 w 2046803"/>
              <a:gd name="connsiteY21407" fmla="*/ 1888441 h 2191719"/>
              <a:gd name="connsiteX21408" fmla="*/ 1370461 w 2046803"/>
              <a:gd name="connsiteY21408" fmla="*/ 1888657 h 2191719"/>
              <a:gd name="connsiteX21409" fmla="*/ 1371651 w 2046803"/>
              <a:gd name="connsiteY21409" fmla="*/ 1887612 h 2191719"/>
              <a:gd name="connsiteX21410" fmla="*/ 1372084 w 2046803"/>
              <a:gd name="connsiteY21410" fmla="*/ 1887612 h 2191719"/>
              <a:gd name="connsiteX21411" fmla="*/ 1372264 w 2046803"/>
              <a:gd name="connsiteY21411" fmla="*/ 1887828 h 2191719"/>
              <a:gd name="connsiteX21412" fmla="*/ 1372264 w 2046803"/>
              <a:gd name="connsiteY21412" fmla="*/ 1888116 h 2191719"/>
              <a:gd name="connsiteX21413" fmla="*/ 1371110 w 2046803"/>
              <a:gd name="connsiteY21413" fmla="*/ 1889089 h 2191719"/>
              <a:gd name="connsiteX21414" fmla="*/ 1371110 w 2046803"/>
              <a:gd name="connsiteY21414" fmla="*/ 1890026 h 2191719"/>
              <a:gd name="connsiteX21415" fmla="*/ 1370677 w 2046803"/>
              <a:gd name="connsiteY21415" fmla="*/ 1890315 h 2191719"/>
              <a:gd name="connsiteX21416" fmla="*/ 1370677 w 2046803"/>
              <a:gd name="connsiteY21416" fmla="*/ 1891288 h 2191719"/>
              <a:gd name="connsiteX21417" fmla="*/ 1370353 w 2046803"/>
              <a:gd name="connsiteY21417" fmla="*/ 1891612 h 2191719"/>
              <a:gd name="connsiteX21418" fmla="*/ 1370353 w 2046803"/>
              <a:gd name="connsiteY21418" fmla="*/ 1892261 h 2191719"/>
              <a:gd name="connsiteX21419" fmla="*/ 1369920 w 2046803"/>
              <a:gd name="connsiteY21419" fmla="*/ 1892549 h 2191719"/>
              <a:gd name="connsiteX21420" fmla="*/ 1369920 w 2046803"/>
              <a:gd name="connsiteY21420" fmla="*/ 1893486 h 2191719"/>
              <a:gd name="connsiteX21421" fmla="*/ 1369199 w 2046803"/>
              <a:gd name="connsiteY21421" fmla="*/ 1894135 h 2191719"/>
              <a:gd name="connsiteX21422" fmla="*/ 1369199 w 2046803"/>
              <a:gd name="connsiteY21422" fmla="*/ 1894748 h 2191719"/>
              <a:gd name="connsiteX21423" fmla="*/ 1368802 w 2046803"/>
              <a:gd name="connsiteY21423" fmla="*/ 1895072 h 2191719"/>
              <a:gd name="connsiteX21424" fmla="*/ 1368802 w 2046803"/>
              <a:gd name="connsiteY21424" fmla="*/ 1895396 h 2191719"/>
              <a:gd name="connsiteX21425" fmla="*/ 1368370 w 2046803"/>
              <a:gd name="connsiteY21425" fmla="*/ 1895721 h 2191719"/>
              <a:gd name="connsiteX21426" fmla="*/ 1368478 w 2046803"/>
              <a:gd name="connsiteY21426" fmla="*/ 1896333 h 2191719"/>
              <a:gd name="connsiteX21427" fmla="*/ 1368045 w 2046803"/>
              <a:gd name="connsiteY21427" fmla="*/ 1896622 h 2191719"/>
              <a:gd name="connsiteX21428" fmla="*/ 1368045 w 2046803"/>
              <a:gd name="connsiteY21428" fmla="*/ 1896946 h 2191719"/>
              <a:gd name="connsiteX21429" fmla="*/ 1367612 w 2046803"/>
              <a:gd name="connsiteY21429" fmla="*/ 1897270 h 2191719"/>
              <a:gd name="connsiteX21430" fmla="*/ 1367612 w 2046803"/>
              <a:gd name="connsiteY21430" fmla="*/ 1897595 h 2191719"/>
              <a:gd name="connsiteX21431" fmla="*/ 1366891 w 2046803"/>
              <a:gd name="connsiteY21431" fmla="*/ 1898244 h 2191719"/>
              <a:gd name="connsiteX21432" fmla="*/ 1366891 w 2046803"/>
              <a:gd name="connsiteY21432" fmla="*/ 1898568 h 2191719"/>
              <a:gd name="connsiteX21433" fmla="*/ 1366495 w 2046803"/>
              <a:gd name="connsiteY21433" fmla="*/ 1898856 h 2191719"/>
              <a:gd name="connsiteX21434" fmla="*/ 1366495 w 2046803"/>
              <a:gd name="connsiteY21434" fmla="*/ 1899181 h 2191719"/>
              <a:gd name="connsiteX21435" fmla="*/ 1365737 w 2046803"/>
              <a:gd name="connsiteY21435" fmla="*/ 1899685 h 2191719"/>
              <a:gd name="connsiteX21436" fmla="*/ 1365737 w 2046803"/>
              <a:gd name="connsiteY21436" fmla="*/ 1900118 h 2191719"/>
              <a:gd name="connsiteX21437" fmla="*/ 1365521 w 2046803"/>
              <a:gd name="connsiteY21437" fmla="*/ 1900226 h 2191719"/>
              <a:gd name="connsiteX21438" fmla="*/ 1365088 w 2046803"/>
              <a:gd name="connsiteY21438" fmla="*/ 1900226 h 2191719"/>
              <a:gd name="connsiteX21439" fmla="*/ 1364692 w 2046803"/>
              <a:gd name="connsiteY21439" fmla="*/ 1900550 h 2191719"/>
              <a:gd name="connsiteX21440" fmla="*/ 1363105 w 2046803"/>
              <a:gd name="connsiteY21440" fmla="*/ 1900550 h 2191719"/>
              <a:gd name="connsiteX21441" fmla="*/ 1360906 w 2046803"/>
              <a:gd name="connsiteY21441" fmla="*/ 1898928 h 2191719"/>
              <a:gd name="connsiteX21442" fmla="*/ 1360906 w 2046803"/>
              <a:gd name="connsiteY21442" fmla="*/ 1898640 h 2191719"/>
              <a:gd name="connsiteX21443" fmla="*/ 1360148 w 2046803"/>
              <a:gd name="connsiteY21443" fmla="*/ 1898027 h 2191719"/>
              <a:gd name="connsiteX21444" fmla="*/ 1360148 w 2046803"/>
              <a:gd name="connsiteY21444" fmla="*/ 1897703 h 2191719"/>
              <a:gd name="connsiteX21445" fmla="*/ 1359716 w 2046803"/>
              <a:gd name="connsiteY21445" fmla="*/ 1897379 h 2191719"/>
              <a:gd name="connsiteX21446" fmla="*/ 1359716 w 2046803"/>
              <a:gd name="connsiteY21446" fmla="*/ 1897054 h 2191719"/>
              <a:gd name="connsiteX21447" fmla="*/ 1358129 w 2046803"/>
              <a:gd name="connsiteY21447" fmla="*/ 1895829 h 2191719"/>
              <a:gd name="connsiteX21448" fmla="*/ 1358129 w 2046803"/>
              <a:gd name="connsiteY21448" fmla="*/ 1895504 h 2191719"/>
              <a:gd name="connsiteX21449" fmla="*/ 1356470 w 2046803"/>
              <a:gd name="connsiteY21449" fmla="*/ 1894351 h 2191719"/>
              <a:gd name="connsiteX21450" fmla="*/ 1356470 w 2046803"/>
              <a:gd name="connsiteY21450" fmla="*/ 1894027 h 2191719"/>
              <a:gd name="connsiteX21451" fmla="*/ 1354884 w 2046803"/>
              <a:gd name="connsiteY21451" fmla="*/ 1892765 h 2191719"/>
              <a:gd name="connsiteX21452" fmla="*/ 1354884 w 2046803"/>
              <a:gd name="connsiteY21452" fmla="*/ 1892441 h 2191719"/>
              <a:gd name="connsiteX21453" fmla="*/ 1353730 w 2046803"/>
              <a:gd name="connsiteY21453" fmla="*/ 1891504 h 2191719"/>
              <a:gd name="connsiteX21454" fmla="*/ 1353622 w 2046803"/>
              <a:gd name="connsiteY21454" fmla="*/ 1891180 h 2191719"/>
              <a:gd name="connsiteX21455" fmla="*/ 1352684 w 2046803"/>
              <a:gd name="connsiteY21455" fmla="*/ 1890423 h 2191719"/>
              <a:gd name="connsiteX21456" fmla="*/ 1352252 w 2046803"/>
              <a:gd name="connsiteY21456" fmla="*/ 1890423 h 2191719"/>
              <a:gd name="connsiteX21457" fmla="*/ 1349511 w 2046803"/>
              <a:gd name="connsiteY21457" fmla="*/ 1888332 h 2191719"/>
              <a:gd name="connsiteX21458" fmla="*/ 1349115 w 2046803"/>
              <a:gd name="connsiteY21458" fmla="*/ 1888332 h 2191719"/>
              <a:gd name="connsiteX21459" fmla="*/ 1348898 w 2046803"/>
              <a:gd name="connsiteY21459" fmla="*/ 1888224 h 2191719"/>
              <a:gd name="connsiteX21460" fmla="*/ 1348898 w 2046803"/>
              <a:gd name="connsiteY21460" fmla="*/ 1887864 h 2191719"/>
              <a:gd name="connsiteX21461" fmla="*/ 1348682 w 2046803"/>
              <a:gd name="connsiteY21461" fmla="*/ 1887756 h 2191719"/>
              <a:gd name="connsiteX21462" fmla="*/ 1348249 w 2046803"/>
              <a:gd name="connsiteY21462" fmla="*/ 1887756 h 2191719"/>
              <a:gd name="connsiteX21463" fmla="*/ 1347853 w 2046803"/>
              <a:gd name="connsiteY21463" fmla="*/ 1887431 h 2191719"/>
              <a:gd name="connsiteX21464" fmla="*/ 1347528 w 2046803"/>
              <a:gd name="connsiteY21464" fmla="*/ 1887431 h 2191719"/>
              <a:gd name="connsiteX21465" fmla="*/ 1347095 w 2046803"/>
              <a:gd name="connsiteY21465" fmla="*/ 1887215 h 2191719"/>
              <a:gd name="connsiteX21466" fmla="*/ 1346663 w 2046803"/>
              <a:gd name="connsiteY21466" fmla="*/ 1887107 h 2191719"/>
              <a:gd name="connsiteX21467" fmla="*/ 1346482 w 2046803"/>
              <a:gd name="connsiteY21467" fmla="*/ 1886999 h 2191719"/>
              <a:gd name="connsiteX21468" fmla="*/ 1346482 w 2046803"/>
              <a:gd name="connsiteY21468" fmla="*/ 1886675 h 2191719"/>
              <a:gd name="connsiteX21469" fmla="*/ 1346266 w 2046803"/>
              <a:gd name="connsiteY21469" fmla="*/ 1886458 h 2191719"/>
              <a:gd name="connsiteX21470" fmla="*/ 1345833 w 2046803"/>
              <a:gd name="connsiteY21470" fmla="*/ 1886566 h 2191719"/>
              <a:gd name="connsiteX21471" fmla="*/ 1345545 w 2046803"/>
              <a:gd name="connsiteY21471" fmla="*/ 1886242 h 2191719"/>
              <a:gd name="connsiteX21472" fmla="*/ 1345112 w 2046803"/>
              <a:gd name="connsiteY21472" fmla="*/ 1886242 h 2191719"/>
              <a:gd name="connsiteX21473" fmla="*/ 1344679 w 2046803"/>
              <a:gd name="connsiteY21473" fmla="*/ 1885918 h 2191719"/>
              <a:gd name="connsiteX21474" fmla="*/ 1344247 w 2046803"/>
              <a:gd name="connsiteY21474" fmla="*/ 1885918 h 2191719"/>
              <a:gd name="connsiteX21475" fmla="*/ 1343526 w 2046803"/>
              <a:gd name="connsiteY21475" fmla="*/ 1885305 h 2191719"/>
              <a:gd name="connsiteX21476" fmla="*/ 1343129 w 2046803"/>
              <a:gd name="connsiteY21476" fmla="*/ 1885305 h 2191719"/>
              <a:gd name="connsiteX21477" fmla="*/ 1342264 w 2046803"/>
              <a:gd name="connsiteY21477" fmla="*/ 1884692 h 2191719"/>
              <a:gd name="connsiteX21478" fmla="*/ 1341939 w 2046803"/>
              <a:gd name="connsiteY21478" fmla="*/ 1884692 h 2191719"/>
              <a:gd name="connsiteX21479" fmla="*/ 1341506 w 2046803"/>
              <a:gd name="connsiteY21479" fmla="*/ 1884368 h 2191719"/>
              <a:gd name="connsiteX21480" fmla="*/ 1341110 w 2046803"/>
              <a:gd name="connsiteY21480" fmla="*/ 1884476 h 2191719"/>
              <a:gd name="connsiteX21481" fmla="*/ 1340280 w 2046803"/>
              <a:gd name="connsiteY21481" fmla="*/ 1883863 h 2191719"/>
              <a:gd name="connsiteX21482" fmla="*/ 1339956 w 2046803"/>
              <a:gd name="connsiteY21482" fmla="*/ 1883863 h 2191719"/>
              <a:gd name="connsiteX21483" fmla="*/ 1339523 w 2046803"/>
              <a:gd name="connsiteY21483" fmla="*/ 1883539 h 2191719"/>
              <a:gd name="connsiteX21484" fmla="*/ 1339127 w 2046803"/>
              <a:gd name="connsiteY21484" fmla="*/ 1883539 h 2191719"/>
              <a:gd name="connsiteX21485" fmla="*/ 1338694 w 2046803"/>
              <a:gd name="connsiteY21485" fmla="*/ 1883215 h 2191719"/>
              <a:gd name="connsiteX21486" fmla="*/ 1338261 w 2046803"/>
              <a:gd name="connsiteY21486" fmla="*/ 1883215 h 2191719"/>
              <a:gd name="connsiteX21487" fmla="*/ 1337937 w 2046803"/>
              <a:gd name="connsiteY21487" fmla="*/ 1882890 h 2191719"/>
              <a:gd name="connsiteX21488" fmla="*/ 1337504 w 2046803"/>
              <a:gd name="connsiteY21488" fmla="*/ 1882890 h 2191719"/>
              <a:gd name="connsiteX21489" fmla="*/ 1336675 w 2046803"/>
              <a:gd name="connsiteY21489" fmla="*/ 1882242 h 2191719"/>
              <a:gd name="connsiteX21490" fmla="*/ 1336386 w 2046803"/>
              <a:gd name="connsiteY21490" fmla="*/ 1882242 h 2191719"/>
              <a:gd name="connsiteX21491" fmla="*/ 1335953 w 2046803"/>
              <a:gd name="connsiteY21491" fmla="*/ 1881917 h 2191719"/>
              <a:gd name="connsiteX21492" fmla="*/ 1335521 w 2046803"/>
              <a:gd name="connsiteY21492" fmla="*/ 1882025 h 2191719"/>
              <a:gd name="connsiteX21493" fmla="*/ 1334475 w 2046803"/>
              <a:gd name="connsiteY21493" fmla="*/ 1881196 h 2191719"/>
              <a:gd name="connsiteX21494" fmla="*/ 1334547 w 2046803"/>
              <a:gd name="connsiteY21494" fmla="*/ 1880872 h 2191719"/>
              <a:gd name="connsiteX21495" fmla="*/ 1333754 w 2046803"/>
              <a:gd name="connsiteY21495" fmla="*/ 1880368 h 2191719"/>
              <a:gd name="connsiteX21496" fmla="*/ 1333754 w 2046803"/>
              <a:gd name="connsiteY21496" fmla="*/ 1879611 h 2191719"/>
              <a:gd name="connsiteX21497" fmla="*/ 1333321 w 2046803"/>
              <a:gd name="connsiteY21497" fmla="*/ 1879430 h 2191719"/>
              <a:gd name="connsiteX21498" fmla="*/ 1333321 w 2046803"/>
              <a:gd name="connsiteY21498" fmla="*/ 1879106 h 2191719"/>
              <a:gd name="connsiteX21499" fmla="*/ 1333646 w 2046803"/>
              <a:gd name="connsiteY21499" fmla="*/ 1878782 h 2191719"/>
              <a:gd name="connsiteX21500" fmla="*/ 1333646 w 2046803"/>
              <a:gd name="connsiteY21500" fmla="*/ 1876259 h 2191719"/>
              <a:gd name="connsiteX21501" fmla="*/ 1334223 w 2046803"/>
              <a:gd name="connsiteY21501" fmla="*/ 1875718 h 2191719"/>
              <a:gd name="connsiteX21502" fmla="*/ 1334655 w 2046803"/>
              <a:gd name="connsiteY21502" fmla="*/ 1875718 h 2191719"/>
              <a:gd name="connsiteX21503" fmla="*/ 1335196 w 2046803"/>
              <a:gd name="connsiteY21503" fmla="*/ 1876259 h 2191719"/>
              <a:gd name="connsiteX21504" fmla="*/ 1335196 w 2046803"/>
              <a:gd name="connsiteY21504" fmla="*/ 1877232 h 2191719"/>
              <a:gd name="connsiteX21505" fmla="*/ 1334475 w 2046803"/>
              <a:gd name="connsiteY21505" fmla="*/ 1877845 h 2191719"/>
              <a:gd name="connsiteX21506" fmla="*/ 1334475 w 2046803"/>
              <a:gd name="connsiteY21506" fmla="*/ 1878457 h 2191719"/>
              <a:gd name="connsiteX21507" fmla="*/ 1334655 w 2046803"/>
              <a:gd name="connsiteY21507" fmla="*/ 1878566 h 2191719"/>
              <a:gd name="connsiteX21508" fmla="*/ 1335088 w 2046803"/>
              <a:gd name="connsiteY21508" fmla="*/ 1878566 h 2191719"/>
              <a:gd name="connsiteX21509" fmla="*/ 1336062 w 2046803"/>
              <a:gd name="connsiteY21509" fmla="*/ 1877809 h 2191719"/>
              <a:gd name="connsiteX21510" fmla="*/ 1336062 w 2046803"/>
              <a:gd name="connsiteY21510" fmla="*/ 1876583 h 2191719"/>
              <a:gd name="connsiteX21511" fmla="*/ 1336458 w 2046803"/>
              <a:gd name="connsiteY21511" fmla="*/ 1876259 h 2191719"/>
              <a:gd name="connsiteX21512" fmla="*/ 1336350 w 2046803"/>
              <a:gd name="connsiteY21512" fmla="*/ 1875935 h 2191719"/>
              <a:gd name="connsiteX21513" fmla="*/ 1336963 w 2046803"/>
              <a:gd name="connsiteY21513" fmla="*/ 1875394 h 2191719"/>
              <a:gd name="connsiteX21514" fmla="*/ 1337828 w 2046803"/>
              <a:gd name="connsiteY21514" fmla="*/ 1875394 h 2191719"/>
              <a:gd name="connsiteX21515" fmla="*/ 1338369 w 2046803"/>
              <a:gd name="connsiteY21515" fmla="*/ 1874889 h 2191719"/>
              <a:gd name="connsiteX21516" fmla="*/ 1338369 w 2046803"/>
              <a:gd name="connsiteY21516" fmla="*/ 1874060 h 2191719"/>
              <a:gd name="connsiteX21517" fmla="*/ 1338802 w 2046803"/>
              <a:gd name="connsiteY21517" fmla="*/ 1873736 h 2191719"/>
              <a:gd name="connsiteX21518" fmla="*/ 1338802 w 2046803"/>
              <a:gd name="connsiteY21518" fmla="*/ 1872475 h 2191719"/>
              <a:gd name="connsiteX21519" fmla="*/ 1339127 w 2046803"/>
              <a:gd name="connsiteY21519" fmla="*/ 1872186 h 2191719"/>
              <a:gd name="connsiteX21520" fmla="*/ 1339127 w 2046803"/>
              <a:gd name="connsiteY21520" fmla="*/ 1871538 h 2191719"/>
              <a:gd name="connsiteX21521" fmla="*/ 1339487 w 2046803"/>
              <a:gd name="connsiteY21521" fmla="*/ 1871213 h 2191719"/>
              <a:gd name="connsiteX21522" fmla="*/ 1339487 w 2046803"/>
              <a:gd name="connsiteY21522" fmla="*/ 1870925 h 2191719"/>
              <a:gd name="connsiteX21523" fmla="*/ 1340244 w 2046803"/>
              <a:gd name="connsiteY21523" fmla="*/ 1870276 h 2191719"/>
              <a:gd name="connsiteX21524" fmla="*/ 1340244 w 2046803"/>
              <a:gd name="connsiteY21524" fmla="*/ 1869952 h 2191719"/>
              <a:gd name="connsiteX21525" fmla="*/ 1341615 w 2046803"/>
              <a:gd name="connsiteY21525" fmla="*/ 1868835 h 2191719"/>
              <a:gd name="connsiteX21526" fmla="*/ 1344067 w 2046803"/>
              <a:gd name="connsiteY21526" fmla="*/ 1868835 h 2191719"/>
              <a:gd name="connsiteX21527" fmla="*/ 1344463 w 2046803"/>
              <a:gd name="connsiteY21527" fmla="*/ 1869123 h 2191719"/>
              <a:gd name="connsiteX21528" fmla="*/ 1344788 w 2046803"/>
              <a:gd name="connsiteY21528" fmla="*/ 1869123 h 2191719"/>
              <a:gd name="connsiteX21529" fmla="*/ 1346482 w 2046803"/>
              <a:gd name="connsiteY21529" fmla="*/ 1870276 h 2191719"/>
              <a:gd name="connsiteX21530" fmla="*/ 1346771 w 2046803"/>
              <a:gd name="connsiteY21530" fmla="*/ 1870276 h 2191719"/>
              <a:gd name="connsiteX21531" fmla="*/ 1347204 w 2046803"/>
              <a:gd name="connsiteY21531" fmla="*/ 1870601 h 2191719"/>
              <a:gd name="connsiteX21532" fmla="*/ 1348790 w 2046803"/>
              <a:gd name="connsiteY21532" fmla="*/ 1870601 h 2191719"/>
              <a:gd name="connsiteX21533" fmla="*/ 1349619 w 2046803"/>
              <a:gd name="connsiteY21533" fmla="*/ 1871213 h 2191719"/>
              <a:gd name="connsiteX21534" fmla="*/ 1349944 w 2046803"/>
              <a:gd name="connsiteY21534" fmla="*/ 1871213 h 2191719"/>
              <a:gd name="connsiteX21535" fmla="*/ 1350377 w 2046803"/>
              <a:gd name="connsiteY21535" fmla="*/ 1871538 h 2191719"/>
              <a:gd name="connsiteX21536" fmla="*/ 1351747 w 2046803"/>
              <a:gd name="connsiteY21536" fmla="*/ 1870384 h 2191719"/>
              <a:gd name="connsiteX21537" fmla="*/ 1351747 w 2046803"/>
              <a:gd name="connsiteY21537" fmla="*/ 1870060 h 2191719"/>
              <a:gd name="connsiteX21538" fmla="*/ 1351963 w 2046803"/>
              <a:gd name="connsiteY21538" fmla="*/ 1869952 h 2191719"/>
              <a:gd name="connsiteX21539" fmla="*/ 1354343 w 2046803"/>
              <a:gd name="connsiteY21539" fmla="*/ 1869844 h 2191719"/>
              <a:gd name="connsiteX21540" fmla="*/ 1354451 w 2046803"/>
              <a:gd name="connsiteY21540" fmla="*/ 1869772 h 2191719"/>
              <a:gd name="connsiteX21541" fmla="*/ 1354451 w 2046803"/>
              <a:gd name="connsiteY21541" fmla="*/ 1867862 h 2191719"/>
              <a:gd name="connsiteX21542" fmla="*/ 1355821 w 2046803"/>
              <a:gd name="connsiteY21542" fmla="*/ 1866744 h 2191719"/>
              <a:gd name="connsiteX21543" fmla="*/ 1356254 w 2046803"/>
              <a:gd name="connsiteY21543" fmla="*/ 1866744 h 2191719"/>
              <a:gd name="connsiteX21544" fmla="*/ 1356470 w 2046803"/>
              <a:gd name="connsiteY21544" fmla="*/ 1866636 h 2191719"/>
              <a:gd name="connsiteX21545" fmla="*/ 1356470 w 2046803"/>
              <a:gd name="connsiteY21545" fmla="*/ 1866312 h 2191719"/>
              <a:gd name="connsiteX21546" fmla="*/ 1356903 w 2046803"/>
              <a:gd name="connsiteY21546" fmla="*/ 1865987 h 2191719"/>
              <a:gd name="connsiteX21547" fmla="*/ 1356795 w 2046803"/>
              <a:gd name="connsiteY21547" fmla="*/ 1864113 h 2191719"/>
              <a:gd name="connsiteX21548" fmla="*/ 1357624 w 2046803"/>
              <a:gd name="connsiteY21548" fmla="*/ 1863465 h 2191719"/>
              <a:gd name="connsiteX21549" fmla="*/ 1357516 w 2046803"/>
              <a:gd name="connsiteY21549" fmla="*/ 1861591 h 2191719"/>
              <a:gd name="connsiteX21550" fmla="*/ 1357949 w 2046803"/>
              <a:gd name="connsiteY21550" fmla="*/ 1861266 h 2191719"/>
              <a:gd name="connsiteX21551" fmla="*/ 1357949 w 2046803"/>
              <a:gd name="connsiteY21551" fmla="*/ 1860005 h 2191719"/>
              <a:gd name="connsiteX21552" fmla="*/ 1357733 w 2046803"/>
              <a:gd name="connsiteY21552" fmla="*/ 1859897 h 2191719"/>
              <a:gd name="connsiteX21553" fmla="*/ 1356795 w 2046803"/>
              <a:gd name="connsiteY21553" fmla="*/ 1860617 h 2191719"/>
              <a:gd name="connsiteX21554" fmla="*/ 1356795 w 2046803"/>
              <a:gd name="connsiteY21554" fmla="*/ 1860942 h 2191719"/>
              <a:gd name="connsiteX21555" fmla="*/ 1356362 w 2046803"/>
              <a:gd name="connsiteY21555" fmla="*/ 1861266 h 2191719"/>
              <a:gd name="connsiteX21556" fmla="*/ 1356362 w 2046803"/>
              <a:gd name="connsiteY21556" fmla="*/ 1863789 h 2191719"/>
              <a:gd name="connsiteX21557" fmla="*/ 1356038 w 2046803"/>
              <a:gd name="connsiteY21557" fmla="*/ 1864113 h 2191719"/>
              <a:gd name="connsiteX21558" fmla="*/ 1356038 w 2046803"/>
              <a:gd name="connsiteY21558" fmla="*/ 1865339 h 2191719"/>
              <a:gd name="connsiteX21559" fmla="*/ 1355605 w 2046803"/>
              <a:gd name="connsiteY21559" fmla="*/ 1865663 h 2191719"/>
              <a:gd name="connsiteX21560" fmla="*/ 1355605 w 2046803"/>
              <a:gd name="connsiteY21560" fmla="*/ 1865987 h 2191719"/>
              <a:gd name="connsiteX21561" fmla="*/ 1355533 w 2046803"/>
              <a:gd name="connsiteY21561" fmla="*/ 1866096 h 2191719"/>
              <a:gd name="connsiteX21562" fmla="*/ 1355100 w 2046803"/>
              <a:gd name="connsiteY21562" fmla="*/ 1866096 h 2191719"/>
              <a:gd name="connsiteX21563" fmla="*/ 1354884 w 2046803"/>
              <a:gd name="connsiteY21563" fmla="*/ 1866312 h 2191719"/>
              <a:gd name="connsiteX21564" fmla="*/ 1354884 w 2046803"/>
              <a:gd name="connsiteY21564" fmla="*/ 1866636 h 2191719"/>
              <a:gd name="connsiteX21565" fmla="*/ 1354668 w 2046803"/>
              <a:gd name="connsiteY21565" fmla="*/ 1866744 h 2191719"/>
              <a:gd name="connsiteX21566" fmla="*/ 1354271 w 2046803"/>
              <a:gd name="connsiteY21566" fmla="*/ 1866852 h 2191719"/>
              <a:gd name="connsiteX21567" fmla="*/ 1354055 w 2046803"/>
              <a:gd name="connsiteY21567" fmla="*/ 1866961 h 2191719"/>
              <a:gd name="connsiteX21568" fmla="*/ 1354055 w 2046803"/>
              <a:gd name="connsiteY21568" fmla="*/ 1867249 h 2191719"/>
              <a:gd name="connsiteX21569" fmla="*/ 1353514 w 2046803"/>
              <a:gd name="connsiteY21569" fmla="*/ 1867645 h 2191719"/>
              <a:gd name="connsiteX21570" fmla="*/ 1353117 w 2046803"/>
              <a:gd name="connsiteY21570" fmla="*/ 1867753 h 2191719"/>
              <a:gd name="connsiteX21571" fmla="*/ 1352576 w 2046803"/>
              <a:gd name="connsiteY21571" fmla="*/ 1868186 h 2191719"/>
              <a:gd name="connsiteX21572" fmla="*/ 1352576 w 2046803"/>
              <a:gd name="connsiteY21572" fmla="*/ 1868510 h 2191719"/>
              <a:gd name="connsiteX21573" fmla="*/ 1350809 w 2046803"/>
              <a:gd name="connsiteY21573" fmla="*/ 1869988 h 2191719"/>
              <a:gd name="connsiteX21574" fmla="*/ 1348790 w 2046803"/>
              <a:gd name="connsiteY21574" fmla="*/ 1869988 h 2191719"/>
              <a:gd name="connsiteX21575" fmla="*/ 1348393 w 2046803"/>
              <a:gd name="connsiteY21575" fmla="*/ 1869664 h 2191719"/>
              <a:gd name="connsiteX21576" fmla="*/ 1348069 w 2046803"/>
              <a:gd name="connsiteY21576" fmla="*/ 1869664 h 2191719"/>
              <a:gd name="connsiteX21577" fmla="*/ 1346987 w 2046803"/>
              <a:gd name="connsiteY21577" fmla="*/ 1868943 h 2191719"/>
              <a:gd name="connsiteX21578" fmla="*/ 1346987 w 2046803"/>
              <a:gd name="connsiteY21578" fmla="*/ 1868618 h 2191719"/>
              <a:gd name="connsiteX21579" fmla="*/ 1347420 w 2046803"/>
              <a:gd name="connsiteY21579" fmla="*/ 1868294 h 2191719"/>
              <a:gd name="connsiteX21580" fmla="*/ 1347420 w 2046803"/>
              <a:gd name="connsiteY21580" fmla="*/ 1867970 h 2191719"/>
              <a:gd name="connsiteX21581" fmla="*/ 1347528 w 2046803"/>
              <a:gd name="connsiteY21581" fmla="*/ 1867753 h 2191719"/>
              <a:gd name="connsiteX21582" fmla="*/ 1348393 w 2046803"/>
              <a:gd name="connsiteY21582" fmla="*/ 1867753 h 2191719"/>
              <a:gd name="connsiteX21583" fmla="*/ 1348574 w 2046803"/>
              <a:gd name="connsiteY21583" fmla="*/ 1867645 h 2191719"/>
              <a:gd name="connsiteX21584" fmla="*/ 1348393 w 2046803"/>
              <a:gd name="connsiteY21584" fmla="*/ 1867465 h 2191719"/>
              <a:gd name="connsiteX21585" fmla="*/ 1345220 w 2046803"/>
              <a:gd name="connsiteY21585" fmla="*/ 1867573 h 2191719"/>
              <a:gd name="connsiteX21586" fmla="*/ 1344571 w 2046803"/>
              <a:gd name="connsiteY21586" fmla="*/ 1867069 h 2191719"/>
              <a:gd name="connsiteX21587" fmla="*/ 1344571 w 2046803"/>
              <a:gd name="connsiteY21587" fmla="*/ 1866744 h 2191719"/>
              <a:gd name="connsiteX21588" fmla="*/ 1344175 w 2046803"/>
              <a:gd name="connsiteY21588" fmla="*/ 1866420 h 2191719"/>
              <a:gd name="connsiteX21589" fmla="*/ 1344175 w 2046803"/>
              <a:gd name="connsiteY21589" fmla="*/ 1865879 h 2191719"/>
              <a:gd name="connsiteX21590" fmla="*/ 1343742 w 2046803"/>
              <a:gd name="connsiteY21590" fmla="*/ 1865555 h 2191719"/>
              <a:gd name="connsiteX21591" fmla="*/ 1343742 w 2046803"/>
              <a:gd name="connsiteY21591" fmla="*/ 1864654 h 2191719"/>
              <a:gd name="connsiteX21592" fmla="*/ 1344175 w 2046803"/>
              <a:gd name="connsiteY21592" fmla="*/ 1864330 h 2191719"/>
              <a:gd name="connsiteX21593" fmla="*/ 1344175 w 2046803"/>
              <a:gd name="connsiteY21593" fmla="*/ 1864005 h 2191719"/>
              <a:gd name="connsiteX21594" fmla="*/ 1345292 w 2046803"/>
              <a:gd name="connsiteY21594" fmla="*/ 1863032 h 2191719"/>
              <a:gd name="connsiteX21595" fmla="*/ 1345292 w 2046803"/>
              <a:gd name="connsiteY21595" fmla="*/ 1862744 h 2191719"/>
              <a:gd name="connsiteX21596" fmla="*/ 1345509 w 2046803"/>
              <a:gd name="connsiteY21596" fmla="*/ 1862528 h 2191719"/>
              <a:gd name="connsiteX21597" fmla="*/ 1345942 w 2046803"/>
              <a:gd name="connsiteY21597" fmla="*/ 1862528 h 2191719"/>
              <a:gd name="connsiteX21598" fmla="*/ 1347312 w 2046803"/>
              <a:gd name="connsiteY21598" fmla="*/ 1861482 h 2191719"/>
              <a:gd name="connsiteX21599" fmla="*/ 1347059 w 2046803"/>
              <a:gd name="connsiteY21599" fmla="*/ 1861266 h 2191719"/>
              <a:gd name="connsiteX21600" fmla="*/ 1346266 w 2046803"/>
              <a:gd name="connsiteY21600" fmla="*/ 1861266 h 2191719"/>
              <a:gd name="connsiteX21601" fmla="*/ 1345617 w 2046803"/>
              <a:gd name="connsiteY21601" fmla="*/ 1860834 h 2191719"/>
              <a:gd name="connsiteX21602" fmla="*/ 1345617 w 2046803"/>
              <a:gd name="connsiteY21602" fmla="*/ 1860221 h 2191719"/>
              <a:gd name="connsiteX21603" fmla="*/ 1346050 w 2046803"/>
              <a:gd name="connsiteY21603" fmla="*/ 1859933 h 2191719"/>
              <a:gd name="connsiteX21604" fmla="*/ 1346050 w 2046803"/>
              <a:gd name="connsiteY21604" fmla="*/ 1858347 h 2191719"/>
              <a:gd name="connsiteX21605" fmla="*/ 1346482 w 2046803"/>
              <a:gd name="connsiteY21605" fmla="*/ 1858023 h 2191719"/>
              <a:gd name="connsiteX21606" fmla="*/ 1345833 w 2046803"/>
              <a:gd name="connsiteY21606" fmla="*/ 1857590 h 2191719"/>
              <a:gd name="connsiteX21607" fmla="*/ 1344679 w 2046803"/>
              <a:gd name="connsiteY21607" fmla="*/ 1857590 h 2191719"/>
              <a:gd name="connsiteX21608" fmla="*/ 1344247 w 2046803"/>
              <a:gd name="connsiteY21608" fmla="*/ 1857266 h 2191719"/>
              <a:gd name="connsiteX21609" fmla="*/ 1344067 w 2046803"/>
              <a:gd name="connsiteY21609" fmla="*/ 1857482 h 2191719"/>
              <a:gd name="connsiteX21610" fmla="*/ 1344067 w 2046803"/>
              <a:gd name="connsiteY21610" fmla="*/ 1858960 h 2191719"/>
              <a:gd name="connsiteX21611" fmla="*/ 1343309 w 2046803"/>
              <a:gd name="connsiteY21611" fmla="*/ 1859572 h 2191719"/>
              <a:gd name="connsiteX21612" fmla="*/ 1343526 w 2046803"/>
              <a:gd name="connsiteY21612" fmla="*/ 1859789 h 2191719"/>
              <a:gd name="connsiteX21613" fmla="*/ 1343850 w 2046803"/>
              <a:gd name="connsiteY21613" fmla="*/ 1859789 h 2191719"/>
              <a:gd name="connsiteX21614" fmla="*/ 1345292 w 2046803"/>
              <a:gd name="connsiteY21614" fmla="*/ 1860834 h 2191719"/>
              <a:gd name="connsiteX21615" fmla="*/ 1345292 w 2046803"/>
              <a:gd name="connsiteY21615" fmla="*/ 1861158 h 2191719"/>
              <a:gd name="connsiteX21616" fmla="*/ 1344896 w 2046803"/>
              <a:gd name="connsiteY21616" fmla="*/ 1861482 h 2191719"/>
              <a:gd name="connsiteX21617" fmla="*/ 1344896 w 2046803"/>
              <a:gd name="connsiteY21617" fmla="*/ 1862131 h 2191719"/>
              <a:gd name="connsiteX21618" fmla="*/ 1343742 w 2046803"/>
              <a:gd name="connsiteY21618" fmla="*/ 1863032 h 2191719"/>
              <a:gd name="connsiteX21619" fmla="*/ 1343742 w 2046803"/>
              <a:gd name="connsiteY21619" fmla="*/ 1863357 h 2191719"/>
              <a:gd name="connsiteX21620" fmla="*/ 1343309 w 2046803"/>
              <a:gd name="connsiteY21620" fmla="*/ 1863681 h 2191719"/>
              <a:gd name="connsiteX21621" fmla="*/ 1343417 w 2046803"/>
              <a:gd name="connsiteY21621" fmla="*/ 1864330 h 2191719"/>
              <a:gd name="connsiteX21622" fmla="*/ 1342985 w 2046803"/>
              <a:gd name="connsiteY21622" fmla="*/ 1864654 h 2191719"/>
              <a:gd name="connsiteX21623" fmla="*/ 1342985 w 2046803"/>
              <a:gd name="connsiteY21623" fmla="*/ 1866204 h 2191719"/>
              <a:gd name="connsiteX21624" fmla="*/ 1342552 w 2046803"/>
              <a:gd name="connsiteY21624" fmla="*/ 1866528 h 2191719"/>
              <a:gd name="connsiteX21625" fmla="*/ 1342552 w 2046803"/>
              <a:gd name="connsiteY21625" fmla="*/ 1867141 h 2191719"/>
              <a:gd name="connsiteX21626" fmla="*/ 1342480 w 2046803"/>
              <a:gd name="connsiteY21626" fmla="*/ 1867249 h 2191719"/>
              <a:gd name="connsiteX21627" fmla="*/ 1341615 w 2046803"/>
              <a:gd name="connsiteY21627" fmla="*/ 1867249 h 2191719"/>
              <a:gd name="connsiteX21628" fmla="*/ 1340785 w 2046803"/>
              <a:gd name="connsiteY21628" fmla="*/ 1866636 h 2191719"/>
              <a:gd name="connsiteX21629" fmla="*/ 1340461 w 2046803"/>
              <a:gd name="connsiteY21629" fmla="*/ 1866744 h 2191719"/>
              <a:gd name="connsiteX21630" fmla="*/ 1339199 w 2046803"/>
              <a:gd name="connsiteY21630" fmla="*/ 1865771 h 2191719"/>
              <a:gd name="connsiteX21631" fmla="*/ 1338802 w 2046803"/>
              <a:gd name="connsiteY21631" fmla="*/ 1865771 h 2191719"/>
              <a:gd name="connsiteX21632" fmla="*/ 1338694 w 2046803"/>
              <a:gd name="connsiteY21632" fmla="*/ 1865555 h 2191719"/>
              <a:gd name="connsiteX21633" fmla="*/ 1338586 w 2046803"/>
              <a:gd name="connsiteY21633" fmla="*/ 1864438 h 2191719"/>
              <a:gd name="connsiteX21634" fmla="*/ 1338261 w 2046803"/>
              <a:gd name="connsiteY21634" fmla="*/ 1864113 h 2191719"/>
              <a:gd name="connsiteX21635" fmla="*/ 1338153 w 2046803"/>
              <a:gd name="connsiteY21635" fmla="*/ 1862528 h 2191719"/>
              <a:gd name="connsiteX21636" fmla="*/ 1337828 w 2046803"/>
              <a:gd name="connsiteY21636" fmla="*/ 1862203 h 2191719"/>
              <a:gd name="connsiteX21637" fmla="*/ 1337720 w 2046803"/>
              <a:gd name="connsiteY21637" fmla="*/ 1859680 h 2191719"/>
              <a:gd name="connsiteX21638" fmla="*/ 1338153 w 2046803"/>
              <a:gd name="connsiteY21638" fmla="*/ 1859356 h 2191719"/>
              <a:gd name="connsiteX21639" fmla="*/ 1338153 w 2046803"/>
              <a:gd name="connsiteY21639" fmla="*/ 1857806 h 2191719"/>
              <a:gd name="connsiteX21640" fmla="*/ 1337504 w 2046803"/>
              <a:gd name="connsiteY21640" fmla="*/ 1857374 h 2191719"/>
              <a:gd name="connsiteX21641" fmla="*/ 1337071 w 2046803"/>
              <a:gd name="connsiteY21641" fmla="*/ 1857698 h 2191719"/>
              <a:gd name="connsiteX21642" fmla="*/ 1334764 w 2046803"/>
              <a:gd name="connsiteY21642" fmla="*/ 1857698 h 2191719"/>
              <a:gd name="connsiteX21643" fmla="*/ 1334367 w 2046803"/>
              <a:gd name="connsiteY21643" fmla="*/ 1857374 h 2191719"/>
              <a:gd name="connsiteX21644" fmla="*/ 1333213 w 2046803"/>
              <a:gd name="connsiteY21644" fmla="*/ 1857482 h 2191719"/>
              <a:gd name="connsiteX21645" fmla="*/ 1332997 w 2046803"/>
              <a:gd name="connsiteY21645" fmla="*/ 1857590 h 2191719"/>
              <a:gd name="connsiteX21646" fmla="*/ 1332997 w 2046803"/>
              <a:gd name="connsiteY21646" fmla="*/ 1858527 h 2191719"/>
              <a:gd name="connsiteX21647" fmla="*/ 1333429 w 2046803"/>
              <a:gd name="connsiteY21647" fmla="*/ 1858815 h 2191719"/>
              <a:gd name="connsiteX21648" fmla="*/ 1333429 w 2046803"/>
              <a:gd name="connsiteY21648" fmla="*/ 1859140 h 2191719"/>
              <a:gd name="connsiteX21649" fmla="*/ 1333826 w 2046803"/>
              <a:gd name="connsiteY21649" fmla="*/ 1859464 h 2191719"/>
              <a:gd name="connsiteX21650" fmla="*/ 1333826 w 2046803"/>
              <a:gd name="connsiteY21650" fmla="*/ 1861050 h 2191719"/>
              <a:gd name="connsiteX21651" fmla="*/ 1333646 w 2046803"/>
              <a:gd name="connsiteY21651" fmla="*/ 1861158 h 2191719"/>
              <a:gd name="connsiteX21652" fmla="*/ 1332456 w 2046803"/>
              <a:gd name="connsiteY21652" fmla="*/ 1861158 h 2191719"/>
              <a:gd name="connsiteX21653" fmla="*/ 1332239 w 2046803"/>
              <a:gd name="connsiteY21653" fmla="*/ 1861374 h 2191719"/>
              <a:gd name="connsiteX21654" fmla="*/ 1332239 w 2046803"/>
              <a:gd name="connsiteY21654" fmla="*/ 1861663 h 2191719"/>
              <a:gd name="connsiteX21655" fmla="*/ 1332456 w 2046803"/>
              <a:gd name="connsiteY21655" fmla="*/ 1861771 h 2191719"/>
              <a:gd name="connsiteX21656" fmla="*/ 1334475 w 2046803"/>
              <a:gd name="connsiteY21656" fmla="*/ 1861771 h 2191719"/>
              <a:gd name="connsiteX21657" fmla="*/ 1334655 w 2046803"/>
              <a:gd name="connsiteY21657" fmla="*/ 1861879 h 2191719"/>
              <a:gd name="connsiteX21658" fmla="*/ 1334655 w 2046803"/>
              <a:gd name="connsiteY21658" fmla="*/ 1862528 h 2191719"/>
              <a:gd name="connsiteX21659" fmla="*/ 1334980 w 2046803"/>
              <a:gd name="connsiteY21659" fmla="*/ 1862816 h 2191719"/>
              <a:gd name="connsiteX21660" fmla="*/ 1335088 w 2046803"/>
              <a:gd name="connsiteY21660" fmla="*/ 1867537 h 2191719"/>
              <a:gd name="connsiteX21661" fmla="*/ 1334655 w 2046803"/>
              <a:gd name="connsiteY21661" fmla="*/ 1867862 h 2191719"/>
              <a:gd name="connsiteX21662" fmla="*/ 1334764 w 2046803"/>
              <a:gd name="connsiteY21662" fmla="*/ 1870276 h 2191719"/>
              <a:gd name="connsiteX21663" fmla="*/ 1334114 w 2046803"/>
              <a:gd name="connsiteY21663" fmla="*/ 1870817 h 2191719"/>
              <a:gd name="connsiteX21664" fmla="*/ 1333754 w 2046803"/>
              <a:gd name="connsiteY21664" fmla="*/ 1870817 h 2191719"/>
              <a:gd name="connsiteX21665" fmla="*/ 1333429 w 2046803"/>
              <a:gd name="connsiteY21665" fmla="*/ 1870492 h 2191719"/>
              <a:gd name="connsiteX21666" fmla="*/ 1332997 w 2046803"/>
              <a:gd name="connsiteY21666" fmla="*/ 1870492 h 2191719"/>
              <a:gd name="connsiteX21667" fmla="*/ 1331590 w 2046803"/>
              <a:gd name="connsiteY21667" fmla="*/ 1869411 h 2191719"/>
              <a:gd name="connsiteX21668" fmla="*/ 1331482 w 2046803"/>
              <a:gd name="connsiteY21668" fmla="*/ 1869087 h 2191719"/>
              <a:gd name="connsiteX21669" fmla="*/ 1330797 w 2046803"/>
              <a:gd name="connsiteY21669" fmla="*/ 1868510 h 2191719"/>
              <a:gd name="connsiteX21670" fmla="*/ 1330797 w 2046803"/>
              <a:gd name="connsiteY21670" fmla="*/ 1868186 h 2191719"/>
              <a:gd name="connsiteX21671" fmla="*/ 1330364 w 2046803"/>
              <a:gd name="connsiteY21671" fmla="*/ 1867862 h 2191719"/>
              <a:gd name="connsiteX21672" fmla="*/ 1330364 w 2046803"/>
              <a:gd name="connsiteY21672" fmla="*/ 1867537 h 2191719"/>
              <a:gd name="connsiteX21673" fmla="*/ 1329283 w 2046803"/>
              <a:gd name="connsiteY21673" fmla="*/ 1866816 h 2191719"/>
              <a:gd name="connsiteX21674" fmla="*/ 1327732 w 2046803"/>
              <a:gd name="connsiteY21674" fmla="*/ 1866816 h 2191719"/>
              <a:gd name="connsiteX21675" fmla="*/ 1327408 w 2046803"/>
              <a:gd name="connsiteY21675" fmla="*/ 1866492 h 2191719"/>
              <a:gd name="connsiteX21676" fmla="*/ 1326542 w 2046803"/>
              <a:gd name="connsiteY21676" fmla="*/ 1866600 h 2191719"/>
              <a:gd name="connsiteX21677" fmla="*/ 1326326 w 2046803"/>
              <a:gd name="connsiteY21677" fmla="*/ 1866384 h 2191719"/>
              <a:gd name="connsiteX21678" fmla="*/ 1326326 w 2046803"/>
              <a:gd name="connsiteY21678" fmla="*/ 1865735 h 2191719"/>
              <a:gd name="connsiteX21679" fmla="*/ 1326542 w 2046803"/>
              <a:gd name="connsiteY21679" fmla="*/ 1865627 h 2191719"/>
              <a:gd name="connsiteX21680" fmla="*/ 1326975 w 2046803"/>
              <a:gd name="connsiteY21680" fmla="*/ 1865627 h 2191719"/>
              <a:gd name="connsiteX21681" fmla="*/ 1327516 w 2046803"/>
              <a:gd name="connsiteY21681" fmla="*/ 1865122 h 2191719"/>
              <a:gd name="connsiteX21682" fmla="*/ 1327516 w 2046803"/>
              <a:gd name="connsiteY21682" fmla="*/ 1864510 h 2191719"/>
              <a:gd name="connsiteX21683" fmla="*/ 1327083 w 2046803"/>
              <a:gd name="connsiteY21683" fmla="*/ 1864185 h 2191719"/>
              <a:gd name="connsiteX21684" fmla="*/ 1327083 w 2046803"/>
              <a:gd name="connsiteY21684" fmla="*/ 1863212 h 2191719"/>
              <a:gd name="connsiteX21685" fmla="*/ 1326759 w 2046803"/>
              <a:gd name="connsiteY21685" fmla="*/ 1862996 h 2191719"/>
              <a:gd name="connsiteX21686" fmla="*/ 1326650 w 2046803"/>
              <a:gd name="connsiteY21686" fmla="*/ 1862708 h 2191719"/>
              <a:gd name="connsiteX21687" fmla="*/ 1327083 w 2046803"/>
              <a:gd name="connsiteY21687" fmla="*/ 1862311 h 2191719"/>
              <a:gd name="connsiteX21688" fmla="*/ 1327083 w 2046803"/>
              <a:gd name="connsiteY21688" fmla="*/ 1861122 h 2191719"/>
              <a:gd name="connsiteX21689" fmla="*/ 1327299 w 2046803"/>
              <a:gd name="connsiteY21689" fmla="*/ 1860906 h 2191719"/>
              <a:gd name="connsiteX21690" fmla="*/ 1328850 w 2046803"/>
              <a:gd name="connsiteY21690" fmla="*/ 1860906 h 2191719"/>
              <a:gd name="connsiteX21691" fmla="*/ 1329066 w 2046803"/>
              <a:gd name="connsiteY21691" fmla="*/ 1860690 h 2191719"/>
              <a:gd name="connsiteX21692" fmla="*/ 1329066 w 2046803"/>
              <a:gd name="connsiteY21692" fmla="*/ 1860401 h 2191719"/>
              <a:gd name="connsiteX21693" fmla="*/ 1328850 w 2046803"/>
              <a:gd name="connsiteY21693" fmla="*/ 1860329 h 2191719"/>
              <a:gd name="connsiteX21694" fmla="*/ 1328057 w 2046803"/>
              <a:gd name="connsiteY21694" fmla="*/ 1860329 h 2191719"/>
              <a:gd name="connsiteX21695" fmla="*/ 1327840 w 2046803"/>
              <a:gd name="connsiteY21695" fmla="*/ 1860077 h 2191719"/>
              <a:gd name="connsiteX21696" fmla="*/ 1327840 w 2046803"/>
              <a:gd name="connsiteY21696" fmla="*/ 1859248 h 2191719"/>
              <a:gd name="connsiteX21697" fmla="*/ 1328237 w 2046803"/>
              <a:gd name="connsiteY21697" fmla="*/ 1858924 h 2191719"/>
              <a:gd name="connsiteX21698" fmla="*/ 1328237 w 2046803"/>
              <a:gd name="connsiteY21698" fmla="*/ 1858599 h 2191719"/>
              <a:gd name="connsiteX21699" fmla="*/ 1328453 w 2046803"/>
              <a:gd name="connsiteY21699" fmla="*/ 1858419 h 2191719"/>
              <a:gd name="connsiteX21700" fmla="*/ 1329175 w 2046803"/>
              <a:gd name="connsiteY21700" fmla="*/ 1858419 h 2191719"/>
              <a:gd name="connsiteX21701" fmla="*/ 1329607 w 2046803"/>
              <a:gd name="connsiteY21701" fmla="*/ 1858707 h 2191719"/>
              <a:gd name="connsiteX21702" fmla="*/ 1330040 w 2046803"/>
              <a:gd name="connsiteY21702" fmla="*/ 1858707 h 2191719"/>
              <a:gd name="connsiteX21703" fmla="*/ 1330473 w 2046803"/>
              <a:gd name="connsiteY21703" fmla="*/ 1859032 h 2191719"/>
              <a:gd name="connsiteX21704" fmla="*/ 1330905 w 2046803"/>
              <a:gd name="connsiteY21704" fmla="*/ 1859032 h 2191719"/>
              <a:gd name="connsiteX21705" fmla="*/ 1330977 w 2046803"/>
              <a:gd name="connsiteY21705" fmla="*/ 1859140 h 2191719"/>
              <a:gd name="connsiteX21706" fmla="*/ 1330977 w 2046803"/>
              <a:gd name="connsiteY21706" fmla="*/ 1859464 h 2191719"/>
              <a:gd name="connsiteX21707" fmla="*/ 1331374 w 2046803"/>
              <a:gd name="connsiteY21707" fmla="*/ 1859789 h 2191719"/>
              <a:gd name="connsiteX21708" fmla="*/ 1330977 w 2046803"/>
              <a:gd name="connsiteY21708" fmla="*/ 1860113 h 2191719"/>
              <a:gd name="connsiteX21709" fmla="*/ 1331590 w 2046803"/>
              <a:gd name="connsiteY21709" fmla="*/ 1860545 h 2191719"/>
              <a:gd name="connsiteX21710" fmla="*/ 1331807 w 2046803"/>
              <a:gd name="connsiteY21710" fmla="*/ 1860437 h 2191719"/>
              <a:gd name="connsiteX21711" fmla="*/ 1331807 w 2046803"/>
              <a:gd name="connsiteY21711" fmla="*/ 1859464 h 2191719"/>
              <a:gd name="connsiteX21712" fmla="*/ 1331374 w 2046803"/>
              <a:gd name="connsiteY21712" fmla="*/ 1859140 h 2191719"/>
              <a:gd name="connsiteX21713" fmla="*/ 1331374 w 2046803"/>
              <a:gd name="connsiteY21713" fmla="*/ 1858815 h 2191719"/>
              <a:gd name="connsiteX21714" fmla="*/ 1331194 w 2046803"/>
              <a:gd name="connsiteY21714" fmla="*/ 1858707 h 2191719"/>
              <a:gd name="connsiteX21715" fmla="*/ 1330761 w 2046803"/>
              <a:gd name="connsiteY21715" fmla="*/ 1858707 h 2191719"/>
              <a:gd name="connsiteX21716" fmla="*/ 1330040 w 2046803"/>
              <a:gd name="connsiteY21716" fmla="*/ 1858131 h 2191719"/>
              <a:gd name="connsiteX21717" fmla="*/ 1329607 w 2046803"/>
              <a:gd name="connsiteY21717" fmla="*/ 1858131 h 2191719"/>
              <a:gd name="connsiteX21718" fmla="*/ 1329175 w 2046803"/>
              <a:gd name="connsiteY21718" fmla="*/ 1857806 h 2191719"/>
              <a:gd name="connsiteX21719" fmla="*/ 1328742 w 2046803"/>
              <a:gd name="connsiteY21719" fmla="*/ 1857806 h 2191719"/>
              <a:gd name="connsiteX21720" fmla="*/ 1328634 w 2046803"/>
              <a:gd name="connsiteY21720" fmla="*/ 1857698 h 2191719"/>
              <a:gd name="connsiteX21721" fmla="*/ 1328562 w 2046803"/>
              <a:gd name="connsiteY21721" fmla="*/ 1857049 h 2191719"/>
              <a:gd name="connsiteX21722" fmla="*/ 1328958 w 2046803"/>
              <a:gd name="connsiteY21722" fmla="*/ 1856725 h 2191719"/>
              <a:gd name="connsiteX21723" fmla="*/ 1328958 w 2046803"/>
              <a:gd name="connsiteY21723" fmla="*/ 1855788 h 2191719"/>
              <a:gd name="connsiteX21724" fmla="*/ 1329391 w 2046803"/>
              <a:gd name="connsiteY21724" fmla="*/ 1855500 h 2191719"/>
              <a:gd name="connsiteX21725" fmla="*/ 1329391 w 2046803"/>
              <a:gd name="connsiteY21725" fmla="*/ 1855139 h 2191719"/>
              <a:gd name="connsiteX21726" fmla="*/ 1329211 w 2046803"/>
              <a:gd name="connsiteY21726" fmla="*/ 1854959 h 2191719"/>
              <a:gd name="connsiteX21727" fmla="*/ 1329138 w 2046803"/>
              <a:gd name="connsiteY21727" fmla="*/ 1855139 h 2191719"/>
              <a:gd name="connsiteX21728" fmla="*/ 1328525 w 2046803"/>
              <a:gd name="connsiteY21728" fmla="*/ 1855572 h 2191719"/>
              <a:gd name="connsiteX21729" fmla="*/ 1328201 w 2046803"/>
              <a:gd name="connsiteY21729" fmla="*/ 1855680 h 2191719"/>
              <a:gd name="connsiteX21730" fmla="*/ 1327372 w 2046803"/>
              <a:gd name="connsiteY21730" fmla="*/ 1856329 h 2191719"/>
              <a:gd name="connsiteX21731" fmla="*/ 1326218 w 2046803"/>
              <a:gd name="connsiteY21731" fmla="*/ 1856329 h 2191719"/>
              <a:gd name="connsiteX21732" fmla="*/ 1325785 w 2046803"/>
              <a:gd name="connsiteY21732" fmla="*/ 1856004 h 2191719"/>
              <a:gd name="connsiteX21733" fmla="*/ 1325352 w 2046803"/>
              <a:gd name="connsiteY21733" fmla="*/ 1856329 h 2191719"/>
              <a:gd name="connsiteX21734" fmla="*/ 1324198 w 2046803"/>
              <a:gd name="connsiteY21734" fmla="*/ 1856329 h 2191719"/>
              <a:gd name="connsiteX21735" fmla="*/ 1323477 w 2046803"/>
              <a:gd name="connsiteY21735" fmla="*/ 1856941 h 2191719"/>
              <a:gd name="connsiteX21736" fmla="*/ 1322287 w 2046803"/>
              <a:gd name="connsiteY21736" fmla="*/ 1856941 h 2191719"/>
              <a:gd name="connsiteX21737" fmla="*/ 1321891 w 2046803"/>
              <a:gd name="connsiteY21737" fmla="*/ 1856617 h 2191719"/>
              <a:gd name="connsiteX21738" fmla="*/ 1319475 w 2046803"/>
              <a:gd name="connsiteY21738" fmla="*/ 1856725 h 2191719"/>
              <a:gd name="connsiteX21739" fmla="*/ 1319042 w 2046803"/>
              <a:gd name="connsiteY21739" fmla="*/ 1857049 h 2191719"/>
              <a:gd name="connsiteX21740" fmla="*/ 1318718 w 2046803"/>
              <a:gd name="connsiteY21740" fmla="*/ 1857049 h 2191719"/>
              <a:gd name="connsiteX21741" fmla="*/ 1317564 w 2046803"/>
              <a:gd name="connsiteY21741" fmla="*/ 1857986 h 2191719"/>
              <a:gd name="connsiteX21742" fmla="*/ 1317131 w 2046803"/>
              <a:gd name="connsiteY21742" fmla="*/ 1857986 h 2191719"/>
              <a:gd name="connsiteX21743" fmla="*/ 1316698 w 2046803"/>
              <a:gd name="connsiteY21743" fmla="*/ 1858311 h 2191719"/>
              <a:gd name="connsiteX21744" fmla="*/ 1316302 w 2046803"/>
              <a:gd name="connsiteY21744" fmla="*/ 1858311 h 2191719"/>
              <a:gd name="connsiteX21745" fmla="*/ 1315977 w 2046803"/>
              <a:gd name="connsiteY21745" fmla="*/ 1857986 h 2191719"/>
              <a:gd name="connsiteX21746" fmla="*/ 1315581 w 2046803"/>
              <a:gd name="connsiteY21746" fmla="*/ 1857986 h 2191719"/>
              <a:gd name="connsiteX21747" fmla="*/ 1313742 w 2046803"/>
              <a:gd name="connsiteY21747" fmla="*/ 1856617 h 2191719"/>
              <a:gd name="connsiteX21748" fmla="*/ 1313561 w 2046803"/>
              <a:gd name="connsiteY21748" fmla="*/ 1856221 h 2191719"/>
              <a:gd name="connsiteX21749" fmla="*/ 1312732 w 2046803"/>
              <a:gd name="connsiteY21749" fmla="*/ 1855572 h 2191719"/>
              <a:gd name="connsiteX21750" fmla="*/ 1312299 w 2046803"/>
              <a:gd name="connsiteY21750" fmla="*/ 1855572 h 2191719"/>
              <a:gd name="connsiteX21751" fmla="*/ 1311975 w 2046803"/>
              <a:gd name="connsiteY21751" fmla="*/ 1855896 h 2191719"/>
              <a:gd name="connsiteX21752" fmla="*/ 1311542 w 2046803"/>
              <a:gd name="connsiteY21752" fmla="*/ 1855896 h 2191719"/>
              <a:gd name="connsiteX21753" fmla="*/ 1311145 w 2046803"/>
              <a:gd name="connsiteY21753" fmla="*/ 1856221 h 2191719"/>
              <a:gd name="connsiteX21754" fmla="*/ 1310713 w 2046803"/>
              <a:gd name="connsiteY21754" fmla="*/ 1856221 h 2191719"/>
              <a:gd name="connsiteX21755" fmla="*/ 1310424 w 2046803"/>
              <a:gd name="connsiteY21755" fmla="*/ 1856509 h 2191719"/>
              <a:gd name="connsiteX21756" fmla="*/ 1309992 w 2046803"/>
              <a:gd name="connsiteY21756" fmla="*/ 1856509 h 2191719"/>
              <a:gd name="connsiteX21757" fmla="*/ 1309559 w 2046803"/>
              <a:gd name="connsiteY21757" fmla="*/ 1856833 h 2191719"/>
              <a:gd name="connsiteX21758" fmla="*/ 1309126 w 2046803"/>
              <a:gd name="connsiteY21758" fmla="*/ 1856833 h 2191719"/>
              <a:gd name="connsiteX21759" fmla="*/ 1308802 w 2046803"/>
              <a:gd name="connsiteY21759" fmla="*/ 1857158 h 2191719"/>
              <a:gd name="connsiteX21760" fmla="*/ 1308369 w 2046803"/>
              <a:gd name="connsiteY21760" fmla="*/ 1857158 h 2191719"/>
              <a:gd name="connsiteX21761" fmla="*/ 1308225 w 2046803"/>
              <a:gd name="connsiteY21761" fmla="*/ 1857374 h 2191719"/>
              <a:gd name="connsiteX21762" fmla="*/ 1308225 w 2046803"/>
              <a:gd name="connsiteY21762" fmla="*/ 1856941 h 2191719"/>
              <a:gd name="connsiteX21763" fmla="*/ 1307900 w 2046803"/>
              <a:gd name="connsiteY21763" fmla="*/ 1856112 h 2191719"/>
              <a:gd name="connsiteX21764" fmla="*/ 1307792 w 2046803"/>
              <a:gd name="connsiteY21764" fmla="*/ 1855175 h 2191719"/>
              <a:gd name="connsiteX21765" fmla="*/ 1307359 w 2046803"/>
              <a:gd name="connsiteY21765" fmla="*/ 1854743 h 2191719"/>
              <a:gd name="connsiteX21766" fmla="*/ 1307468 w 2046803"/>
              <a:gd name="connsiteY21766" fmla="*/ 1853481 h 2191719"/>
              <a:gd name="connsiteX21767" fmla="*/ 1307972 w 2046803"/>
              <a:gd name="connsiteY21767" fmla="*/ 1852941 h 2191719"/>
              <a:gd name="connsiteX21768" fmla="*/ 1307900 w 2046803"/>
              <a:gd name="connsiteY21768" fmla="*/ 1852544 h 2191719"/>
              <a:gd name="connsiteX21769" fmla="*/ 1307359 w 2046803"/>
              <a:gd name="connsiteY21769" fmla="*/ 1852328 h 2191719"/>
              <a:gd name="connsiteX21770" fmla="*/ 1304943 w 2046803"/>
              <a:gd name="connsiteY21770" fmla="*/ 1852256 h 2191719"/>
              <a:gd name="connsiteX21771" fmla="*/ 1304907 w 2046803"/>
              <a:gd name="connsiteY21771" fmla="*/ 1852256 h 2191719"/>
              <a:gd name="connsiteX21772" fmla="*/ 1307287 w 2046803"/>
              <a:gd name="connsiteY21772" fmla="*/ 1852328 h 2191719"/>
              <a:gd name="connsiteX21773" fmla="*/ 1307828 w 2046803"/>
              <a:gd name="connsiteY21773" fmla="*/ 1852544 h 2191719"/>
              <a:gd name="connsiteX21774" fmla="*/ 1307936 w 2046803"/>
              <a:gd name="connsiteY21774" fmla="*/ 1852941 h 2191719"/>
              <a:gd name="connsiteX21775" fmla="*/ 1307395 w 2046803"/>
              <a:gd name="connsiteY21775" fmla="*/ 1853481 h 2191719"/>
              <a:gd name="connsiteX21776" fmla="*/ 1307287 w 2046803"/>
              <a:gd name="connsiteY21776" fmla="*/ 1854743 h 2191719"/>
              <a:gd name="connsiteX21777" fmla="*/ 1307720 w 2046803"/>
              <a:gd name="connsiteY21777" fmla="*/ 1855139 h 2191719"/>
              <a:gd name="connsiteX21778" fmla="*/ 1307828 w 2046803"/>
              <a:gd name="connsiteY21778" fmla="*/ 1856112 h 2191719"/>
              <a:gd name="connsiteX21779" fmla="*/ 1308153 w 2046803"/>
              <a:gd name="connsiteY21779" fmla="*/ 1856941 h 2191719"/>
              <a:gd name="connsiteX21780" fmla="*/ 1308153 w 2046803"/>
              <a:gd name="connsiteY21780" fmla="*/ 1857374 h 2191719"/>
              <a:gd name="connsiteX21781" fmla="*/ 1307720 w 2046803"/>
              <a:gd name="connsiteY21781" fmla="*/ 1857662 h 2191719"/>
              <a:gd name="connsiteX21782" fmla="*/ 1307828 w 2046803"/>
              <a:gd name="connsiteY21782" fmla="*/ 1860077 h 2191719"/>
              <a:gd name="connsiteX21783" fmla="*/ 1307431 w 2046803"/>
              <a:gd name="connsiteY21783" fmla="*/ 1860437 h 2191719"/>
              <a:gd name="connsiteX21784" fmla="*/ 1307431 w 2046803"/>
              <a:gd name="connsiteY21784" fmla="*/ 1862636 h 2191719"/>
              <a:gd name="connsiteX21785" fmla="*/ 1307215 w 2046803"/>
              <a:gd name="connsiteY21785" fmla="*/ 1862744 h 2191719"/>
              <a:gd name="connsiteX21786" fmla="*/ 1306458 w 2046803"/>
              <a:gd name="connsiteY21786" fmla="*/ 1862816 h 2191719"/>
              <a:gd name="connsiteX21787" fmla="*/ 1306025 w 2046803"/>
              <a:gd name="connsiteY21787" fmla="*/ 1862492 h 2191719"/>
              <a:gd name="connsiteX21788" fmla="*/ 1305629 w 2046803"/>
              <a:gd name="connsiteY21788" fmla="*/ 1862492 h 2191719"/>
              <a:gd name="connsiteX21789" fmla="*/ 1305412 w 2046803"/>
              <a:gd name="connsiteY21789" fmla="*/ 1862311 h 2191719"/>
              <a:gd name="connsiteX21790" fmla="*/ 1305520 w 2046803"/>
              <a:gd name="connsiteY21790" fmla="*/ 1861987 h 2191719"/>
              <a:gd name="connsiteX21791" fmla="*/ 1305304 w 2046803"/>
              <a:gd name="connsiteY21791" fmla="*/ 1861879 h 2191719"/>
              <a:gd name="connsiteX21792" fmla="*/ 1304871 w 2046803"/>
              <a:gd name="connsiteY21792" fmla="*/ 1861879 h 2191719"/>
              <a:gd name="connsiteX21793" fmla="*/ 1304691 w 2046803"/>
              <a:gd name="connsiteY21793" fmla="*/ 1861663 h 2191719"/>
              <a:gd name="connsiteX21794" fmla="*/ 1304691 w 2046803"/>
              <a:gd name="connsiteY21794" fmla="*/ 1861014 h 2191719"/>
              <a:gd name="connsiteX21795" fmla="*/ 1304258 w 2046803"/>
              <a:gd name="connsiteY21795" fmla="*/ 1860798 h 2191719"/>
              <a:gd name="connsiteX21796" fmla="*/ 1304258 w 2046803"/>
              <a:gd name="connsiteY21796" fmla="*/ 1860185 h 2191719"/>
              <a:gd name="connsiteX21797" fmla="*/ 1304042 w 2046803"/>
              <a:gd name="connsiteY21797" fmla="*/ 1860005 h 2191719"/>
              <a:gd name="connsiteX21798" fmla="*/ 1300472 w 2046803"/>
              <a:gd name="connsiteY21798" fmla="*/ 1860077 h 2191719"/>
              <a:gd name="connsiteX21799" fmla="*/ 1300148 w 2046803"/>
              <a:gd name="connsiteY21799" fmla="*/ 1859752 h 2191719"/>
              <a:gd name="connsiteX21800" fmla="*/ 1299751 w 2046803"/>
              <a:gd name="connsiteY21800" fmla="*/ 1859752 h 2191719"/>
              <a:gd name="connsiteX21801" fmla="*/ 1299318 w 2046803"/>
              <a:gd name="connsiteY21801" fmla="*/ 1859464 h 2191719"/>
              <a:gd name="connsiteX21802" fmla="*/ 1298886 w 2046803"/>
              <a:gd name="connsiteY21802" fmla="*/ 1859464 h 2191719"/>
              <a:gd name="connsiteX21803" fmla="*/ 1298453 w 2046803"/>
              <a:gd name="connsiteY21803" fmla="*/ 1859140 h 2191719"/>
              <a:gd name="connsiteX21804" fmla="*/ 1297299 w 2046803"/>
              <a:gd name="connsiteY21804" fmla="*/ 1859140 h 2191719"/>
              <a:gd name="connsiteX21805" fmla="*/ 1296866 w 2046803"/>
              <a:gd name="connsiteY21805" fmla="*/ 1858815 h 2191719"/>
              <a:gd name="connsiteX21806" fmla="*/ 1294991 w 2046803"/>
              <a:gd name="connsiteY21806" fmla="*/ 1858924 h 2191719"/>
              <a:gd name="connsiteX21807" fmla="*/ 1294595 w 2046803"/>
              <a:gd name="connsiteY21807" fmla="*/ 1859248 h 2191719"/>
              <a:gd name="connsiteX21808" fmla="*/ 1294162 w 2046803"/>
              <a:gd name="connsiteY21808" fmla="*/ 1859140 h 2191719"/>
              <a:gd name="connsiteX21809" fmla="*/ 1293946 w 2046803"/>
              <a:gd name="connsiteY21809" fmla="*/ 1859356 h 2191719"/>
              <a:gd name="connsiteX21810" fmla="*/ 1293946 w 2046803"/>
              <a:gd name="connsiteY21810" fmla="*/ 1859680 h 2191719"/>
              <a:gd name="connsiteX21811" fmla="*/ 1293188 w 2046803"/>
              <a:gd name="connsiteY21811" fmla="*/ 1860329 h 2191719"/>
              <a:gd name="connsiteX21812" fmla="*/ 1293188 w 2046803"/>
              <a:gd name="connsiteY21812" fmla="*/ 1860617 h 2191719"/>
              <a:gd name="connsiteX21813" fmla="*/ 1292792 w 2046803"/>
              <a:gd name="connsiteY21813" fmla="*/ 1860906 h 2191719"/>
              <a:gd name="connsiteX21814" fmla="*/ 1292792 w 2046803"/>
              <a:gd name="connsiteY21814" fmla="*/ 1861230 h 2191719"/>
              <a:gd name="connsiteX21815" fmla="*/ 1292251 w 2046803"/>
              <a:gd name="connsiteY21815" fmla="*/ 1861663 h 2191719"/>
              <a:gd name="connsiteX21816" fmla="*/ 1291422 w 2046803"/>
              <a:gd name="connsiteY21816" fmla="*/ 1861122 h 2191719"/>
              <a:gd name="connsiteX21817" fmla="*/ 1290989 w 2046803"/>
              <a:gd name="connsiteY21817" fmla="*/ 1861122 h 2191719"/>
              <a:gd name="connsiteX21818" fmla="*/ 1289835 w 2046803"/>
              <a:gd name="connsiteY21818" fmla="*/ 1860221 h 2191719"/>
              <a:gd name="connsiteX21819" fmla="*/ 1289438 w 2046803"/>
              <a:gd name="connsiteY21819" fmla="*/ 1860221 h 2191719"/>
              <a:gd name="connsiteX21820" fmla="*/ 1288465 w 2046803"/>
              <a:gd name="connsiteY21820" fmla="*/ 1859464 h 2191719"/>
              <a:gd name="connsiteX21821" fmla="*/ 1288465 w 2046803"/>
              <a:gd name="connsiteY21821" fmla="*/ 1859140 h 2191719"/>
              <a:gd name="connsiteX21822" fmla="*/ 1287636 w 2046803"/>
              <a:gd name="connsiteY21822" fmla="*/ 1858527 h 2191719"/>
              <a:gd name="connsiteX21823" fmla="*/ 1287636 w 2046803"/>
              <a:gd name="connsiteY21823" fmla="*/ 1856941 h 2191719"/>
              <a:gd name="connsiteX21824" fmla="*/ 1288032 w 2046803"/>
              <a:gd name="connsiteY21824" fmla="*/ 1856617 h 2191719"/>
              <a:gd name="connsiteX21825" fmla="*/ 1288032 w 2046803"/>
              <a:gd name="connsiteY21825" fmla="*/ 1855680 h 2191719"/>
              <a:gd name="connsiteX21826" fmla="*/ 1287744 w 2046803"/>
              <a:gd name="connsiteY21826" fmla="*/ 1855572 h 2191719"/>
              <a:gd name="connsiteX21827" fmla="*/ 1285833 w 2046803"/>
              <a:gd name="connsiteY21827" fmla="*/ 1855572 h 2191719"/>
              <a:gd name="connsiteX21828" fmla="*/ 1285184 w 2046803"/>
              <a:gd name="connsiteY21828" fmla="*/ 1856004 h 2191719"/>
              <a:gd name="connsiteX21829" fmla="*/ 1285184 w 2046803"/>
              <a:gd name="connsiteY21829" fmla="*/ 1853806 h 2191719"/>
              <a:gd name="connsiteX21830" fmla="*/ 1285148 w 2046803"/>
              <a:gd name="connsiteY21830" fmla="*/ 1853878 h 2191719"/>
              <a:gd name="connsiteX21831" fmla="*/ 1285148 w 2046803"/>
              <a:gd name="connsiteY21831" fmla="*/ 1856977 h 2191719"/>
              <a:gd name="connsiteX21832" fmla="*/ 1286013 w 2046803"/>
              <a:gd name="connsiteY21832" fmla="*/ 1857626 h 2191719"/>
              <a:gd name="connsiteX21833" fmla="*/ 1286013 w 2046803"/>
              <a:gd name="connsiteY21833" fmla="*/ 1857950 h 2191719"/>
              <a:gd name="connsiteX21834" fmla="*/ 1286446 w 2046803"/>
              <a:gd name="connsiteY21834" fmla="*/ 1858275 h 2191719"/>
              <a:gd name="connsiteX21835" fmla="*/ 1286013 w 2046803"/>
              <a:gd name="connsiteY21835" fmla="*/ 1858563 h 2191719"/>
              <a:gd name="connsiteX21836" fmla="*/ 1286013 w 2046803"/>
              <a:gd name="connsiteY21836" fmla="*/ 1858888 h 2191719"/>
              <a:gd name="connsiteX21837" fmla="*/ 1285364 w 2046803"/>
              <a:gd name="connsiteY21837" fmla="*/ 1859428 h 2191719"/>
              <a:gd name="connsiteX21838" fmla="*/ 1285039 w 2046803"/>
              <a:gd name="connsiteY21838" fmla="*/ 1859428 h 2191719"/>
              <a:gd name="connsiteX21839" fmla="*/ 1284643 w 2046803"/>
              <a:gd name="connsiteY21839" fmla="*/ 1859752 h 2191719"/>
              <a:gd name="connsiteX21840" fmla="*/ 1284210 w 2046803"/>
              <a:gd name="connsiteY21840" fmla="*/ 1859428 h 2191719"/>
              <a:gd name="connsiteX21841" fmla="*/ 1283056 w 2046803"/>
              <a:gd name="connsiteY21841" fmla="*/ 1859428 h 2191719"/>
              <a:gd name="connsiteX21842" fmla="*/ 1282227 w 2046803"/>
              <a:gd name="connsiteY21842" fmla="*/ 1858779 h 2191719"/>
              <a:gd name="connsiteX21843" fmla="*/ 1281902 w 2046803"/>
              <a:gd name="connsiteY21843" fmla="*/ 1858779 h 2191719"/>
              <a:gd name="connsiteX21844" fmla="*/ 1281470 w 2046803"/>
              <a:gd name="connsiteY21844" fmla="*/ 1858491 h 2191719"/>
              <a:gd name="connsiteX21845" fmla="*/ 1280316 w 2046803"/>
              <a:gd name="connsiteY21845" fmla="*/ 1858491 h 2191719"/>
              <a:gd name="connsiteX21846" fmla="*/ 1279919 w 2046803"/>
              <a:gd name="connsiteY21846" fmla="*/ 1858167 h 2191719"/>
              <a:gd name="connsiteX21847" fmla="*/ 1278729 w 2046803"/>
              <a:gd name="connsiteY21847" fmla="*/ 1858167 h 2191719"/>
              <a:gd name="connsiteX21848" fmla="*/ 1277864 w 2046803"/>
              <a:gd name="connsiteY21848" fmla="*/ 1857626 h 2191719"/>
              <a:gd name="connsiteX21849" fmla="*/ 1277431 w 2046803"/>
              <a:gd name="connsiteY21849" fmla="*/ 1857626 h 2191719"/>
              <a:gd name="connsiteX21850" fmla="*/ 1277179 w 2046803"/>
              <a:gd name="connsiteY21850" fmla="*/ 1857302 h 2191719"/>
              <a:gd name="connsiteX21851" fmla="*/ 1276746 w 2046803"/>
              <a:gd name="connsiteY21851" fmla="*/ 1857302 h 2191719"/>
              <a:gd name="connsiteX21852" fmla="*/ 1276313 w 2046803"/>
              <a:gd name="connsiteY21852" fmla="*/ 1856977 h 2191719"/>
              <a:gd name="connsiteX21853" fmla="*/ 1275881 w 2046803"/>
              <a:gd name="connsiteY21853" fmla="*/ 1856977 h 2191719"/>
              <a:gd name="connsiteX21854" fmla="*/ 1275664 w 2046803"/>
              <a:gd name="connsiteY21854" fmla="*/ 1856761 h 2191719"/>
              <a:gd name="connsiteX21855" fmla="*/ 1275664 w 2046803"/>
              <a:gd name="connsiteY21855" fmla="*/ 1856509 h 2191719"/>
              <a:gd name="connsiteX21856" fmla="*/ 1275448 w 2046803"/>
              <a:gd name="connsiteY21856" fmla="*/ 1856401 h 2191719"/>
              <a:gd name="connsiteX21857" fmla="*/ 1274763 w 2046803"/>
              <a:gd name="connsiteY21857" fmla="*/ 1856401 h 2191719"/>
              <a:gd name="connsiteX21858" fmla="*/ 1274114 w 2046803"/>
              <a:gd name="connsiteY21858" fmla="*/ 1856869 h 2191719"/>
              <a:gd name="connsiteX21859" fmla="*/ 1274114 w 2046803"/>
              <a:gd name="connsiteY21859" fmla="*/ 1857194 h 2191719"/>
              <a:gd name="connsiteX21860" fmla="*/ 1273897 w 2046803"/>
              <a:gd name="connsiteY21860" fmla="*/ 1857302 h 2191719"/>
              <a:gd name="connsiteX21861" fmla="*/ 1273465 w 2046803"/>
              <a:gd name="connsiteY21861" fmla="*/ 1857302 h 2191719"/>
              <a:gd name="connsiteX21862" fmla="*/ 1273140 w 2046803"/>
              <a:gd name="connsiteY21862" fmla="*/ 1857626 h 2191719"/>
              <a:gd name="connsiteX21863" fmla="*/ 1272275 w 2046803"/>
              <a:gd name="connsiteY21863" fmla="*/ 1857626 h 2191719"/>
              <a:gd name="connsiteX21864" fmla="*/ 1271806 w 2046803"/>
              <a:gd name="connsiteY21864" fmla="*/ 1857194 h 2191719"/>
              <a:gd name="connsiteX21865" fmla="*/ 1271806 w 2046803"/>
              <a:gd name="connsiteY21865" fmla="*/ 1856869 h 2191719"/>
              <a:gd name="connsiteX21866" fmla="*/ 1271373 w 2046803"/>
              <a:gd name="connsiteY21866" fmla="*/ 1856545 h 2191719"/>
              <a:gd name="connsiteX21867" fmla="*/ 1271373 w 2046803"/>
              <a:gd name="connsiteY21867" fmla="*/ 1855968 h 2191719"/>
              <a:gd name="connsiteX21868" fmla="*/ 1271157 w 2046803"/>
              <a:gd name="connsiteY21868" fmla="*/ 1855752 h 2191719"/>
              <a:gd name="connsiteX21869" fmla="*/ 1270941 w 2046803"/>
              <a:gd name="connsiteY21869" fmla="*/ 1855968 h 2191719"/>
              <a:gd name="connsiteX21870" fmla="*/ 1270941 w 2046803"/>
              <a:gd name="connsiteY21870" fmla="*/ 1856869 h 2191719"/>
              <a:gd name="connsiteX21871" fmla="*/ 1271373 w 2046803"/>
              <a:gd name="connsiteY21871" fmla="*/ 1857194 h 2191719"/>
              <a:gd name="connsiteX21872" fmla="*/ 1271373 w 2046803"/>
              <a:gd name="connsiteY21872" fmla="*/ 1858131 h 2191719"/>
              <a:gd name="connsiteX21873" fmla="*/ 1271409 w 2046803"/>
              <a:gd name="connsiteY21873" fmla="*/ 1858095 h 2191719"/>
              <a:gd name="connsiteX21874" fmla="*/ 1272094 w 2046803"/>
              <a:gd name="connsiteY21874" fmla="*/ 1858527 h 2191719"/>
              <a:gd name="connsiteX21875" fmla="*/ 1272816 w 2046803"/>
              <a:gd name="connsiteY21875" fmla="*/ 1858527 h 2191719"/>
              <a:gd name="connsiteX21876" fmla="*/ 1273212 w 2046803"/>
              <a:gd name="connsiteY21876" fmla="*/ 1858851 h 2191719"/>
              <a:gd name="connsiteX21877" fmla="*/ 1273645 w 2046803"/>
              <a:gd name="connsiteY21877" fmla="*/ 1858527 h 2191719"/>
              <a:gd name="connsiteX21878" fmla="*/ 1275664 w 2046803"/>
              <a:gd name="connsiteY21878" fmla="*/ 1858527 h 2191719"/>
              <a:gd name="connsiteX21879" fmla="*/ 1277034 w 2046803"/>
              <a:gd name="connsiteY21879" fmla="*/ 1859572 h 2191719"/>
              <a:gd name="connsiteX21880" fmla="*/ 1277034 w 2046803"/>
              <a:gd name="connsiteY21880" fmla="*/ 1862419 h 2191719"/>
              <a:gd name="connsiteX21881" fmla="*/ 1276277 w 2046803"/>
              <a:gd name="connsiteY21881" fmla="*/ 1863032 h 2191719"/>
              <a:gd name="connsiteX21882" fmla="*/ 1276277 w 2046803"/>
              <a:gd name="connsiteY21882" fmla="*/ 1863357 h 2191719"/>
              <a:gd name="connsiteX21883" fmla="*/ 1276494 w 2046803"/>
              <a:gd name="connsiteY21883" fmla="*/ 1863465 h 2191719"/>
              <a:gd name="connsiteX21884" fmla="*/ 1277251 w 2046803"/>
              <a:gd name="connsiteY21884" fmla="*/ 1862816 h 2191719"/>
              <a:gd name="connsiteX21885" fmla="*/ 1278044 w 2046803"/>
              <a:gd name="connsiteY21885" fmla="*/ 1862816 h 2191719"/>
              <a:gd name="connsiteX21886" fmla="*/ 1279018 w 2046803"/>
              <a:gd name="connsiteY21886" fmla="*/ 1863573 h 2191719"/>
              <a:gd name="connsiteX21887" fmla="*/ 1279018 w 2046803"/>
              <a:gd name="connsiteY21887" fmla="*/ 1864798 h 2191719"/>
              <a:gd name="connsiteX21888" fmla="*/ 1279450 w 2046803"/>
              <a:gd name="connsiteY21888" fmla="*/ 1865122 h 2191719"/>
              <a:gd name="connsiteX21889" fmla="*/ 1279450 w 2046803"/>
              <a:gd name="connsiteY21889" fmla="*/ 1865771 h 2191719"/>
              <a:gd name="connsiteX21890" fmla="*/ 1279883 w 2046803"/>
              <a:gd name="connsiteY21890" fmla="*/ 1866096 h 2191719"/>
              <a:gd name="connsiteX21891" fmla="*/ 1279883 w 2046803"/>
              <a:gd name="connsiteY21891" fmla="*/ 1866744 h 2191719"/>
              <a:gd name="connsiteX21892" fmla="*/ 1280280 w 2046803"/>
              <a:gd name="connsiteY21892" fmla="*/ 1867069 h 2191719"/>
              <a:gd name="connsiteX21893" fmla="*/ 1280280 w 2046803"/>
              <a:gd name="connsiteY21893" fmla="*/ 1867357 h 2191719"/>
              <a:gd name="connsiteX21894" fmla="*/ 1280460 w 2046803"/>
              <a:gd name="connsiteY21894" fmla="*/ 1867465 h 2191719"/>
              <a:gd name="connsiteX21895" fmla="*/ 1280785 w 2046803"/>
              <a:gd name="connsiteY21895" fmla="*/ 1867465 h 2191719"/>
              <a:gd name="connsiteX21896" fmla="*/ 1282623 w 2046803"/>
              <a:gd name="connsiteY21896" fmla="*/ 1868835 h 2191719"/>
              <a:gd name="connsiteX21897" fmla="*/ 1282623 w 2046803"/>
              <a:gd name="connsiteY21897" fmla="*/ 1869123 h 2191719"/>
              <a:gd name="connsiteX21898" fmla="*/ 1283020 w 2046803"/>
              <a:gd name="connsiteY21898" fmla="*/ 1869447 h 2191719"/>
              <a:gd name="connsiteX21899" fmla="*/ 1283020 w 2046803"/>
              <a:gd name="connsiteY21899" fmla="*/ 1869772 h 2191719"/>
              <a:gd name="connsiteX21900" fmla="*/ 1283417 w 2046803"/>
              <a:gd name="connsiteY21900" fmla="*/ 1870096 h 2191719"/>
              <a:gd name="connsiteX21901" fmla="*/ 1283417 w 2046803"/>
              <a:gd name="connsiteY21901" fmla="*/ 1870745 h 2191719"/>
              <a:gd name="connsiteX21902" fmla="*/ 1283236 w 2046803"/>
              <a:gd name="connsiteY21902" fmla="*/ 1870853 h 2191719"/>
              <a:gd name="connsiteX21903" fmla="*/ 1281325 w 2046803"/>
              <a:gd name="connsiteY21903" fmla="*/ 1870961 h 2191719"/>
              <a:gd name="connsiteX21904" fmla="*/ 1281109 w 2046803"/>
              <a:gd name="connsiteY21904" fmla="*/ 1871033 h 2191719"/>
              <a:gd name="connsiteX21905" fmla="*/ 1281109 w 2046803"/>
              <a:gd name="connsiteY21905" fmla="*/ 1871357 h 2191719"/>
              <a:gd name="connsiteX21906" fmla="*/ 1281217 w 2046803"/>
              <a:gd name="connsiteY21906" fmla="*/ 1871538 h 2191719"/>
              <a:gd name="connsiteX21907" fmla="*/ 1282515 w 2046803"/>
              <a:gd name="connsiteY21907" fmla="*/ 1871538 h 2191719"/>
              <a:gd name="connsiteX21908" fmla="*/ 1282876 w 2046803"/>
              <a:gd name="connsiteY21908" fmla="*/ 1871213 h 2191719"/>
              <a:gd name="connsiteX21909" fmla="*/ 1283669 w 2046803"/>
              <a:gd name="connsiteY21909" fmla="*/ 1871141 h 2191719"/>
              <a:gd name="connsiteX21910" fmla="*/ 1283849 w 2046803"/>
              <a:gd name="connsiteY21910" fmla="*/ 1871357 h 2191719"/>
              <a:gd name="connsiteX21911" fmla="*/ 1283849 w 2046803"/>
              <a:gd name="connsiteY21911" fmla="*/ 1871970 h 2191719"/>
              <a:gd name="connsiteX21912" fmla="*/ 1284282 w 2046803"/>
              <a:gd name="connsiteY21912" fmla="*/ 1872295 h 2191719"/>
              <a:gd name="connsiteX21913" fmla="*/ 1284282 w 2046803"/>
              <a:gd name="connsiteY21913" fmla="*/ 1873556 h 2191719"/>
              <a:gd name="connsiteX21914" fmla="*/ 1284498 w 2046803"/>
              <a:gd name="connsiteY21914" fmla="*/ 1873628 h 2191719"/>
              <a:gd name="connsiteX21915" fmla="*/ 1284931 w 2046803"/>
              <a:gd name="connsiteY21915" fmla="*/ 1873628 h 2191719"/>
              <a:gd name="connsiteX21916" fmla="*/ 1285436 w 2046803"/>
              <a:gd name="connsiteY21916" fmla="*/ 1874060 h 2191719"/>
              <a:gd name="connsiteX21917" fmla="*/ 1285436 w 2046803"/>
              <a:gd name="connsiteY21917" fmla="*/ 1875646 h 2191719"/>
              <a:gd name="connsiteX21918" fmla="*/ 1285328 w 2046803"/>
              <a:gd name="connsiteY21918" fmla="*/ 1875862 h 2191719"/>
              <a:gd name="connsiteX21919" fmla="*/ 1282876 w 2046803"/>
              <a:gd name="connsiteY21919" fmla="*/ 1875862 h 2191719"/>
              <a:gd name="connsiteX21920" fmla="*/ 1282696 w 2046803"/>
              <a:gd name="connsiteY21920" fmla="*/ 1876079 h 2191719"/>
              <a:gd name="connsiteX21921" fmla="*/ 1283128 w 2046803"/>
              <a:gd name="connsiteY21921" fmla="*/ 1876259 h 2191719"/>
              <a:gd name="connsiteX21922" fmla="*/ 1282515 w 2046803"/>
              <a:gd name="connsiteY21922" fmla="*/ 1876800 h 2191719"/>
              <a:gd name="connsiteX21923" fmla="*/ 1281758 w 2046803"/>
              <a:gd name="connsiteY21923" fmla="*/ 1876800 h 2191719"/>
              <a:gd name="connsiteX21924" fmla="*/ 1281325 w 2046803"/>
              <a:gd name="connsiteY21924" fmla="*/ 1876475 h 2191719"/>
              <a:gd name="connsiteX21925" fmla="*/ 1281109 w 2046803"/>
              <a:gd name="connsiteY21925" fmla="*/ 1876691 h 2191719"/>
              <a:gd name="connsiteX21926" fmla="*/ 1281109 w 2046803"/>
              <a:gd name="connsiteY21926" fmla="*/ 1877016 h 2191719"/>
              <a:gd name="connsiteX21927" fmla="*/ 1281542 w 2046803"/>
              <a:gd name="connsiteY21927" fmla="*/ 1877232 h 2191719"/>
              <a:gd name="connsiteX21928" fmla="*/ 1281542 w 2046803"/>
              <a:gd name="connsiteY21928" fmla="*/ 1877556 h 2191719"/>
              <a:gd name="connsiteX21929" fmla="*/ 1281325 w 2046803"/>
              <a:gd name="connsiteY21929" fmla="*/ 1877737 h 2191719"/>
              <a:gd name="connsiteX21930" fmla="*/ 1280893 w 2046803"/>
              <a:gd name="connsiteY21930" fmla="*/ 1877737 h 2191719"/>
              <a:gd name="connsiteX21931" fmla="*/ 1280388 w 2046803"/>
              <a:gd name="connsiteY21931" fmla="*/ 1878241 h 2191719"/>
              <a:gd name="connsiteX21932" fmla="*/ 1280604 w 2046803"/>
              <a:gd name="connsiteY21932" fmla="*/ 1878349 h 2191719"/>
              <a:gd name="connsiteX21933" fmla="*/ 1281325 w 2046803"/>
              <a:gd name="connsiteY21933" fmla="*/ 1878349 h 2191719"/>
              <a:gd name="connsiteX21934" fmla="*/ 1283345 w 2046803"/>
              <a:gd name="connsiteY21934" fmla="*/ 1876800 h 2191719"/>
              <a:gd name="connsiteX21935" fmla="*/ 1285328 w 2046803"/>
              <a:gd name="connsiteY21935" fmla="*/ 1876800 h 2191719"/>
              <a:gd name="connsiteX21936" fmla="*/ 1285869 w 2046803"/>
              <a:gd name="connsiteY21936" fmla="*/ 1876259 h 2191719"/>
              <a:gd name="connsiteX21937" fmla="*/ 1285869 w 2046803"/>
              <a:gd name="connsiteY21937" fmla="*/ 1875935 h 2191719"/>
              <a:gd name="connsiteX21938" fmla="*/ 1286085 w 2046803"/>
              <a:gd name="connsiteY21938" fmla="*/ 1875826 h 2191719"/>
              <a:gd name="connsiteX21939" fmla="*/ 1286482 w 2046803"/>
              <a:gd name="connsiteY21939" fmla="*/ 1875826 h 2191719"/>
              <a:gd name="connsiteX21940" fmla="*/ 1286698 w 2046803"/>
              <a:gd name="connsiteY21940" fmla="*/ 1875935 h 2191719"/>
              <a:gd name="connsiteX21941" fmla="*/ 1286698 w 2046803"/>
              <a:gd name="connsiteY21941" fmla="*/ 1876908 h 2191719"/>
              <a:gd name="connsiteX21942" fmla="*/ 1285544 w 2046803"/>
              <a:gd name="connsiteY21942" fmla="*/ 1877809 h 2191719"/>
              <a:gd name="connsiteX21943" fmla="*/ 1285544 w 2046803"/>
              <a:gd name="connsiteY21943" fmla="*/ 1878133 h 2191719"/>
              <a:gd name="connsiteX21944" fmla="*/ 1285328 w 2046803"/>
              <a:gd name="connsiteY21944" fmla="*/ 1878241 h 2191719"/>
              <a:gd name="connsiteX21945" fmla="*/ 1284931 w 2046803"/>
              <a:gd name="connsiteY21945" fmla="*/ 1878349 h 2191719"/>
              <a:gd name="connsiteX21946" fmla="*/ 1283958 w 2046803"/>
              <a:gd name="connsiteY21946" fmla="*/ 1879106 h 2191719"/>
              <a:gd name="connsiteX21947" fmla="*/ 1283958 w 2046803"/>
              <a:gd name="connsiteY21947" fmla="*/ 1879430 h 2191719"/>
              <a:gd name="connsiteX21948" fmla="*/ 1283128 w 2046803"/>
              <a:gd name="connsiteY21948" fmla="*/ 1880043 h 2191719"/>
              <a:gd name="connsiteX21949" fmla="*/ 1283128 w 2046803"/>
              <a:gd name="connsiteY21949" fmla="*/ 1880368 h 2191719"/>
              <a:gd name="connsiteX21950" fmla="*/ 1282407 w 2046803"/>
              <a:gd name="connsiteY21950" fmla="*/ 1880980 h 2191719"/>
              <a:gd name="connsiteX21951" fmla="*/ 1282407 w 2046803"/>
              <a:gd name="connsiteY21951" fmla="*/ 1881305 h 2191719"/>
              <a:gd name="connsiteX21952" fmla="*/ 1280604 w 2046803"/>
              <a:gd name="connsiteY21952" fmla="*/ 1882674 h 2191719"/>
              <a:gd name="connsiteX21953" fmla="*/ 1279450 w 2046803"/>
              <a:gd name="connsiteY21953" fmla="*/ 1882782 h 2191719"/>
              <a:gd name="connsiteX21954" fmla="*/ 1277647 w 2046803"/>
              <a:gd name="connsiteY21954" fmla="*/ 1881413 h 2191719"/>
              <a:gd name="connsiteX21955" fmla="*/ 1277647 w 2046803"/>
              <a:gd name="connsiteY21955" fmla="*/ 1880764 h 2191719"/>
              <a:gd name="connsiteX21956" fmla="*/ 1275845 w 2046803"/>
              <a:gd name="connsiteY21956" fmla="*/ 1879322 h 2191719"/>
              <a:gd name="connsiteX21957" fmla="*/ 1275448 w 2046803"/>
              <a:gd name="connsiteY21957" fmla="*/ 1879322 h 2191719"/>
              <a:gd name="connsiteX21958" fmla="*/ 1275015 w 2046803"/>
              <a:gd name="connsiteY21958" fmla="*/ 1878998 h 2191719"/>
              <a:gd name="connsiteX21959" fmla="*/ 1274619 w 2046803"/>
              <a:gd name="connsiteY21959" fmla="*/ 1879106 h 2191719"/>
              <a:gd name="connsiteX21960" fmla="*/ 1273861 w 2046803"/>
              <a:gd name="connsiteY21960" fmla="*/ 1878457 h 2191719"/>
              <a:gd name="connsiteX21961" fmla="*/ 1273032 w 2046803"/>
              <a:gd name="connsiteY21961" fmla="*/ 1878457 h 2191719"/>
              <a:gd name="connsiteX21962" fmla="*/ 1272707 w 2046803"/>
              <a:gd name="connsiteY21962" fmla="*/ 1878133 h 2191719"/>
              <a:gd name="connsiteX21963" fmla="*/ 1271445 w 2046803"/>
              <a:gd name="connsiteY21963" fmla="*/ 1878133 h 2191719"/>
              <a:gd name="connsiteX21964" fmla="*/ 1271121 w 2046803"/>
              <a:gd name="connsiteY21964" fmla="*/ 1877809 h 2191719"/>
              <a:gd name="connsiteX21965" fmla="*/ 1270688 w 2046803"/>
              <a:gd name="connsiteY21965" fmla="*/ 1877809 h 2191719"/>
              <a:gd name="connsiteX21966" fmla="*/ 1270256 w 2046803"/>
              <a:gd name="connsiteY21966" fmla="*/ 1877520 h 2191719"/>
              <a:gd name="connsiteX21967" fmla="*/ 1269859 w 2046803"/>
              <a:gd name="connsiteY21967" fmla="*/ 1877520 h 2191719"/>
              <a:gd name="connsiteX21968" fmla="*/ 1269462 w 2046803"/>
              <a:gd name="connsiteY21968" fmla="*/ 1877196 h 2191719"/>
              <a:gd name="connsiteX21969" fmla="*/ 1269138 w 2046803"/>
              <a:gd name="connsiteY21969" fmla="*/ 1877196 h 2191719"/>
              <a:gd name="connsiteX21970" fmla="*/ 1268705 w 2046803"/>
              <a:gd name="connsiteY21970" fmla="*/ 1877016 h 2191719"/>
              <a:gd name="connsiteX21971" fmla="*/ 1268272 w 2046803"/>
              <a:gd name="connsiteY21971" fmla="*/ 1877016 h 2191719"/>
              <a:gd name="connsiteX21972" fmla="*/ 1267840 w 2046803"/>
              <a:gd name="connsiteY21972" fmla="*/ 1876691 h 2191719"/>
              <a:gd name="connsiteX21973" fmla="*/ 1267515 w 2046803"/>
              <a:gd name="connsiteY21973" fmla="*/ 1876691 h 2191719"/>
              <a:gd name="connsiteX21974" fmla="*/ 1267299 w 2046803"/>
              <a:gd name="connsiteY21974" fmla="*/ 1876475 h 2191719"/>
              <a:gd name="connsiteX21975" fmla="*/ 1267299 w 2046803"/>
              <a:gd name="connsiteY21975" fmla="*/ 1876151 h 2191719"/>
              <a:gd name="connsiteX21976" fmla="*/ 1266938 w 2046803"/>
              <a:gd name="connsiteY21976" fmla="*/ 1875826 h 2191719"/>
              <a:gd name="connsiteX21977" fmla="*/ 1266938 w 2046803"/>
              <a:gd name="connsiteY21977" fmla="*/ 1875502 h 2191719"/>
              <a:gd name="connsiteX21978" fmla="*/ 1265640 w 2046803"/>
              <a:gd name="connsiteY21978" fmla="*/ 1874565 h 2191719"/>
              <a:gd name="connsiteX21979" fmla="*/ 1265640 w 2046803"/>
              <a:gd name="connsiteY21979" fmla="*/ 1874385 h 2191719"/>
              <a:gd name="connsiteX21980" fmla="*/ 1264883 w 2046803"/>
              <a:gd name="connsiteY21980" fmla="*/ 1873736 h 2191719"/>
              <a:gd name="connsiteX21981" fmla="*/ 1264883 w 2046803"/>
              <a:gd name="connsiteY21981" fmla="*/ 1873123 h 2191719"/>
              <a:gd name="connsiteX21982" fmla="*/ 1264486 w 2046803"/>
              <a:gd name="connsiteY21982" fmla="*/ 1872799 h 2191719"/>
              <a:gd name="connsiteX21983" fmla="*/ 1264486 w 2046803"/>
              <a:gd name="connsiteY21983" fmla="*/ 1872150 h 2191719"/>
              <a:gd name="connsiteX21984" fmla="*/ 1263657 w 2046803"/>
              <a:gd name="connsiteY21984" fmla="*/ 1871502 h 2191719"/>
              <a:gd name="connsiteX21985" fmla="*/ 1263657 w 2046803"/>
              <a:gd name="connsiteY21985" fmla="*/ 1871213 h 2191719"/>
              <a:gd name="connsiteX21986" fmla="*/ 1262467 w 2046803"/>
              <a:gd name="connsiteY21986" fmla="*/ 1870276 h 2191719"/>
              <a:gd name="connsiteX21987" fmla="*/ 1262467 w 2046803"/>
              <a:gd name="connsiteY21987" fmla="*/ 1869952 h 2191719"/>
              <a:gd name="connsiteX21988" fmla="*/ 1260700 w 2046803"/>
              <a:gd name="connsiteY21988" fmla="*/ 1868582 h 2191719"/>
              <a:gd name="connsiteX21989" fmla="*/ 1260267 w 2046803"/>
              <a:gd name="connsiteY21989" fmla="*/ 1868582 h 2191719"/>
              <a:gd name="connsiteX21990" fmla="*/ 1259510 w 2046803"/>
              <a:gd name="connsiteY21990" fmla="*/ 1867970 h 2191719"/>
              <a:gd name="connsiteX21991" fmla="*/ 1259114 w 2046803"/>
              <a:gd name="connsiteY21991" fmla="*/ 1867970 h 2191719"/>
              <a:gd name="connsiteX21992" fmla="*/ 1258717 w 2046803"/>
              <a:gd name="connsiteY21992" fmla="*/ 1867753 h 2191719"/>
              <a:gd name="connsiteX21993" fmla="*/ 1258284 w 2046803"/>
              <a:gd name="connsiteY21993" fmla="*/ 1867753 h 2191719"/>
              <a:gd name="connsiteX21994" fmla="*/ 1257527 w 2046803"/>
              <a:gd name="connsiteY21994" fmla="*/ 1867105 h 2191719"/>
              <a:gd name="connsiteX21995" fmla="*/ 1257094 w 2046803"/>
              <a:gd name="connsiteY21995" fmla="*/ 1867105 h 2191719"/>
              <a:gd name="connsiteX21996" fmla="*/ 1256698 w 2046803"/>
              <a:gd name="connsiteY21996" fmla="*/ 1866816 h 2191719"/>
              <a:gd name="connsiteX21997" fmla="*/ 1256265 w 2046803"/>
              <a:gd name="connsiteY21997" fmla="*/ 1866816 h 2191719"/>
              <a:gd name="connsiteX21998" fmla="*/ 1255940 w 2046803"/>
              <a:gd name="connsiteY21998" fmla="*/ 1866492 h 2191719"/>
              <a:gd name="connsiteX21999" fmla="*/ 1255940 w 2046803"/>
              <a:gd name="connsiteY21999" fmla="*/ 1866276 h 2191719"/>
              <a:gd name="connsiteX22000" fmla="*/ 1255652 w 2046803"/>
              <a:gd name="connsiteY22000" fmla="*/ 1865663 h 2191719"/>
              <a:gd name="connsiteX22001" fmla="*/ 1255580 w 2046803"/>
              <a:gd name="connsiteY22001" fmla="*/ 1865699 h 2191719"/>
              <a:gd name="connsiteX22002" fmla="*/ 1255904 w 2046803"/>
              <a:gd name="connsiteY22002" fmla="*/ 1866348 h 2191719"/>
              <a:gd name="connsiteX22003" fmla="*/ 1255904 w 2046803"/>
              <a:gd name="connsiteY22003" fmla="*/ 1866528 h 2191719"/>
              <a:gd name="connsiteX22004" fmla="*/ 1254318 w 2046803"/>
              <a:gd name="connsiteY22004" fmla="*/ 1866528 h 2191719"/>
              <a:gd name="connsiteX22005" fmla="*/ 1253921 w 2046803"/>
              <a:gd name="connsiteY22005" fmla="*/ 1866240 h 2191719"/>
              <a:gd name="connsiteX22006" fmla="*/ 1253489 w 2046803"/>
              <a:gd name="connsiteY22006" fmla="*/ 1866240 h 2191719"/>
              <a:gd name="connsiteX22007" fmla="*/ 1252551 w 2046803"/>
              <a:gd name="connsiteY22007" fmla="*/ 1865483 h 2191719"/>
              <a:gd name="connsiteX22008" fmla="*/ 1252443 w 2046803"/>
              <a:gd name="connsiteY22008" fmla="*/ 1865159 h 2191719"/>
              <a:gd name="connsiteX22009" fmla="*/ 1252118 w 2046803"/>
              <a:gd name="connsiteY22009" fmla="*/ 1864834 h 2191719"/>
              <a:gd name="connsiteX22010" fmla="*/ 1252118 w 2046803"/>
              <a:gd name="connsiteY22010" fmla="*/ 1864546 h 2191719"/>
              <a:gd name="connsiteX22011" fmla="*/ 1250351 w 2046803"/>
              <a:gd name="connsiteY22011" fmla="*/ 1863176 h 2191719"/>
              <a:gd name="connsiteX22012" fmla="*/ 1249919 w 2046803"/>
              <a:gd name="connsiteY22012" fmla="*/ 1863176 h 2191719"/>
              <a:gd name="connsiteX22013" fmla="*/ 1249089 w 2046803"/>
              <a:gd name="connsiteY22013" fmla="*/ 1862564 h 2191719"/>
              <a:gd name="connsiteX22014" fmla="*/ 1248657 w 2046803"/>
              <a:gd name="connsiteY22014" fmla="*/ 1862564 h 2191719"/>
              <a:gd name="connsiteX22015" fmla="*/ 1248332 w 2046803"/>
              <a:gd name="connsiteY22015" fmla="*/ 1862239 h 2191719"/>
              <a:gd name="connsiteX22016" fmla="*/ 1247936 w 2046803"/>
              <a:gd name="connsiteY22016" fmla="*/ 1862239 h 2191719"/>
              <a:gd name="connsiteX22017" fmla="*/ 1247178 w 2046803"/>
              <a:gd name="connsiteY22017" fmla="*/ 1861591 h 2191719"/>
              <a:gd name="connsiteX22018" fmla="*/ 1246746 w 2046803"/>
              <a:gd name="connsiteY22018" fmla="*/ 1861591 h 2191719"/>
              <a:gd name="connsiteX22019" fmla="*/ 1246349 w 2046803"/>
              <a:gd name="connsiteY22019" fmla="*/ 1861266 h 2191719"/>
              <a:gd name="connsiteX22020" fmla="*/ 1245916 w 2046803"/>
              <a:gd name="connsiteY22020" fmla="*/ 1861266 h 2191719"/>
              <a:gd name="connsiteX22021" fmla="*/ 1245484 w 2046803"/>
              <a:gd name="connsiteY22021" fmla="*/ 1860942 h 2191719"/>
              <a:gd name="connsiteX22022" fmla="*/ 1245159 w 2046803"/>
              <a:gd name="connsiteY22022" fmla="*/ 1861050 h 2191719"/>
              <a:gd name="connsiteX22023" fmla="*/ 1244726 w 2046803"/>
              <a:gd name="connsiteY22023" fmla="*/ 1860726 h 2191719"/>
              <a:gd name="connsiteX22024" fmla="*/ 1244330 w 2046803"/>
              <a:gd name="connsiteY22024" fmla="*/ 1860726 h 2191719"/>
              <a:gd name="connsiteX22025" fmla="*/ 1243933 w 2046803"/>
              <a:gd name="connsiteY22025" fmla="*/ 1860437 h 2191719"/>
              <a:gd name="connsiteX22026" fmla="*/ 1243609 w 2046803"/>
              <a:gd name="connsiteY22026" fmla="*/ 1860437 h 2191719"/>
              <a:gd name="connsiteX22027" fmla="*/ 1243176 w 2046803"/>
              <a:gd name="connsiteY22027" fmla="*/ 1860113 h 2191719"/>
              <a:gd name="connsiteX22028" fmla="*/ 1242743 w 2046803"/>
              <a:gd name="connsiteY22028" fmla="*/ 1860113 h 2191719"/>
              <a:gd name="connsiteX22029" fmla="*/ 1241589 w 2046803"/>
              <a:gd name="connsiteY22029" fmla="*/ 1859176 h 2191719"/>
              <a:gd name="connsiteX22030" fmla="*/ 1241193 w 2046803"/>
              <a:gd name="connsiteY22030" fmla="*/ 1859176 h 2191719"/>
              <a:gd name="connsiteX22031" fmla="*/ 1240976 w 2046803"/>
              <a:gd name="connsiteY22031" fmla="*/ 1859068 h 2191719"/>
              <a:gd name="connsiteX22032" fmla="*/ 1240976 w 2046803"/>
              <a:gd name="connsiteY22032" fmla="*/ 1858743 h 2191719"/>
              <a:gd name="connsiteX22033" fmla="*/ 1240760 w 2046803"/>
              <a:gd name="connsiteY22033" fmla="*/ 1858527 h 2191719"/>
              <a:gd name="connsiteX22034" fmla="*/ 1240327 w 2046803"/>
              <a:gd name="connsiteY22034" fmla="*/ 1858527 h 2191719"/>
              <a:gd name="connsiteX22035" fmla="*/ 1239786 w 2046803"/>
              <a:gd name="connsiteY22035" fmla="*/ 1858131 h 2191719"/>
              <a:gd name="connsiteX22036" fmla="*/ 1239786 w 2046803"/>
              <a:gd name="connsiteY22036" fmla="*/ 1857482 h 2191719"/>
              <a:gd name="connsiteX22037" fmla="*/ 1239390 w 2046803"/>
              <a:gd name="connsiteY22037" fmla="*/ 1857194 h 2191719"/>
              <a:gd name="connsiteX22038" fmla="*/ 1239714 w 2046803"/>
              <a:gd name="connsiteY22038" fmla="*/ 1856833 h 2191719"/>
              <a:gd name="connsiteX22039" fmla="*/ 1239714 w 2046803"/>
              <a:gd name="connsiteY22039" fmla="*/ 1855932 h 2191719"/>
              <a:gd name="connsiteX22040" fmla="*/ 1240111 w 2046803"/>
              <a:gd name="connsiteY22040" fmla="*/ 1855608 h 2191719"/>
              <a:gd name="connsiteX22041" fmla="*/ 1240111 w 2046803"/>
              <a:gd name="connsiteY22041" fmla="*/ 1855283 h 2191719"/>
              <a:gd name="connsiteX22042" fmla="*/ 1240544 w 2046803"/>
              <a:gd name="connsiteY22042" fmla="*/ 1854959 h 2191719"/>
              <a:gd name="connsiteX22043" fmla="*/ 1240544 w 2046803"/>
              <a:gd name="connsiteY22043" fmla="*/ 1854635 h 2191719"/>
              <a:gd name="connsiteX22044" fmla="*/ 1241301 w 2046803"/>
              <a:gd name="connsiteY22044" fmla="*/ 1854022 h 2191719"/>
              <a:gd name="connsiteX22045" fmla="*/ 1241301 w 2046803"/>
              <a:gd name="connsiteY22045" fmla="*/ 1853698 h 2191719"/>
              <a:gd name="connsiteX22046" fmla="*/ 1241085 w 2046803"/>
              <a:gd name="connsiteY22046" fmla="*/ 1853626 h 2191719"/>
              <a:gd name="connsiteX22047" fmla="*/ 1240760 w 2046803"/>
              <a:gd name="connsiteY22047" fmla="*/ 1853626 h 2191719"/>
              <a:gd name="connsiteX22048" fmla="*/ 1240544 w 2046803"/>
              <a:gd name="connsiteY22048" fmla="*/ 1853409 h 2191719"/>
              <a:gd name="connsiteX22049" fmla="*/ 1240544 w 2046803"/>
              <a:gd name="connsiteY22049" fmla="*/ 1852761 h 2191719"/>
              <a:gd name="connsiteX22050" fmla="*/ 1241301 w 2046803"/>
              <a:gd name="connsiteY22050" fmla="*/ 1852148 h 2191719"/>
              <a:gd name="connsiteX22051" fmla="*/ 1241301 w 2046803"/>
              <a:gd name="connsiteY22051" fmla="*/ 1848436 h 2191719"/>
              <a:gd name="connsiteX22052" fmla="*/ 1241589 w 2046803"/>
              <a:gd name="connsiteY22052" fmla="*/ 1848111 h 2191719"/>
              <a:gd name="connsiteX22053" fmla="*/ 1241698 w 2046803"/>
              <a:gd name="connsiteY22053" fmla="*/ 1847210 h 2191719"/>
              <a:gd name="connsiteX22054" fmla="*/ 1242022 w 2046803"/>
              <a:gd name="connsiteY22054" fmla="*/ 1846886 h 2191719"/>
              <a:gd name="connsiteX22055" fmla="*/ 1242022 w 2046803"/>
              <a:gd name="connsiteY22055" fmla="*/ 1846562 h 2191719"/>
              <a:gd name="connsiteX22056" fmla="*/ 1241806 w 2046803"/>
              <a:gd name="connsiteY22056" fmla="*/ 1846345 h 2191719"/>
              <a:gd name="connsiteX22057" fmla="*/ 1241301 w 2046803"/>
              <a:gd name="connsiteY22057" fmla="*/ 1846886 h 2191719"/>
              <a:gd name="connsiteX22058" fmla="*/ 1241301 w 2046803"/>
              <a:gd name="connsiteY22058" fmla="*/ 1847535 h 2191719"/>
              <a:gd name="connsiteX22059" fmla="*/ 1240868 w 2046803"/>
              <a:gd name="connsiteY22059" fmla="*/ 1847859 h 2191719"/>
              <a:gd name="connsiteX22060" fmla="*/ 1240868 w 2046803"/>
              <a:gd name="connsiteY22060" fmla="*/ 1851499 h 2191719"/>
              <a:gd name="connsiteX22061" fmla="*/ 1240652 w 2046803"/>
              <a:gd name="connsiteY22061" fmla="*/ 1851715 h 2191719"/>
              <a:gd name="connsiteX22062" fmla="*/ 1239931 w 2046803"/>
              <a:gd name="connsiteY22062" fmla="*/ 1851715 h 2191719"/>
              <a:gd name="connsiteX22063" fmla="*/ 1239714 w 2046803"/>
              <a:gd name="connsiteY22063" fmla="*/ 1851607 h 2191719"/>
              <a:gd name="connsiteX22064" fmla="*/ 1239714 w 2046803"/>
              <a:gd name="connsiteY22064" fmla="*/ 1846886 h 2191719"/>
              <a:gd name="connsiteX22065" fmla="*/ 1240039 w 2046803"/>
              <a:gd name="connsiteY22065" fmla="*/ 1846562 h 2191719"/>
              <a:gd name="connsiteX22066" fmla="*/ 1240039 w 2046803"/>
              <a:gd name="connsiteY22066" fmla="*/ 1845625 h 2191719"/>
              <a:gd name="connsiteX22067" fmla="*/ 1240472 w 2046803"/>
              <a:gd name="connsiteY22067" fmla="*/ 1845336 h 2191719"/>
              <a:gd name="connsiteX22068" fmla="*/ 1240472 w 2046803"/>
              <a:gd name="connsiteY22068" fmla="*/ 1844688 h 2191719"/>
              <a:gd name="connsiteX22069" fmla="*/ 1241193 w 2046803"/>
              <a:gd name="connsiteY22069" fmla="*/ 1844039 h 2191719"/>
              <a:gd name="connsiteX22070" fmla="*/ 1241193 w 2046803"/>
              <a:gd name="connsiteY22070" fmla="*/ 1843715 h 2191719"/>
              <a:gd name="connsiteX22071" fmla="*/ 1241589 w 2046803"/>
              <a:gd name="connsiteY22071" fmla="*/ 1843426 h 2191719"/>
              <a:gd name="connsiteX22072" fmla="*/ 1241589 w 2046803"/>
              <a:gd name="connsiteY22072" fmla="*/ 1842777 h 2191719"/>
              <a:gd name="connsiteX22073" fmla="*/ 1241409 w 2046803"/>
              <a:gd name="connsiteY22073" fmla="*/ 1842669 h 2191719"/>
              <a:gd name="connsiteX22074" fmla="*/ 1241229 w 2046803"/>
              <a:gd name="connsiteY22074" fmla="*/ 1842777 h 2191719"/>
              <a:gd name="connsiteX22075" fmla="*/ 1241229 w 2046803"/>
              <a:gd name="connsiteY22075" fmla="*/ 1843102 h 2191719"/>
              <a:gd name="connsiteX22076" fmla="*/ 1240904 w 2046803"/>
              <a:gd name="connsiteY22076" fmla="*/ 1843426 h 2191719"/>
              <a:gd name="connsiteX22077" fmla="*/ 1240904 w 2046803"/>
              <a:gd name="connsiteY22077" fmla="*/ 1843715 h 2191719"/>
              <a:gd name="connsiteX22078" fmla="*/ 1240039 w 2046803"/>
              <a:gd name="connsiteY22078" fmla="*/ 1844363 h 2191719"/>
              <a:gd name="connsiteX22079" fmla="*/ 1240039 w 2046803"/>
              <a:gd name="connsiteY22079" fmla="*/ 1844688 h 2191719"/>
              <a:gd name="connsiteX22080" fmla="*/ 1239101 w 2046803"/>
              <a:gd name="connsiteY22080" fmla="*/ 1845553 h 2191719"/>
              <a:gd name="connsiteX22081" fmla="*/ 1238272 w 2046803"/>
              <a:gd name="connsiteY22081" fmla="*/ 1845553 h 2191719"/>
              <a:gd name="connsiteX22082" fmla="*/ 1238164 w 2046803"/>
              <a:gd name="connsiteY22082" fmla="*/ 1845661 h 2191719"/>
              <a:gd name="connsiteX22083" fmla="*/ 1239282 w 2046803"/>
              <a:gd name="connsiteY22083" fmla="*/ 1846562 h 2191719"/>
              <a:gd name="connsiteX22084" fmla="*/ 1239282 w 2046803"/>
              <a:gd name="connsiteY22084" fmla="*/ 1846886 h 2191719"/>
              <a:gd name="connsiteX22085" fmla="*/ 1238921 w 2046803"/>
              <a:gd name="connsiteY22085" fmla="*/ 1847210 h 2191719"/>
              <a:gd name="connsiteX22086" fmla="*/ 1239282 w 2046803"/>
              <a:gd name="connsiteY22086" fmla="*/ 1847535 h 2191719"/>
              <a:gd name="connsiteX22087" fmla="*/ 1239282 w 2046803"/>
              <a:gd name="connsiteY22087" fmla="*/ 1848147 h 2191719"/>
              <a:gd name="connsiteX22088" fmla="*/ 1238921 w 2046803"/>
              <a:gd name="connsiteY22088" fmla="*/ 1848472 h 2191719"/>
              <a:gd name="connsiteX22089" fmla="*/ 1238993 w 2046803"/>
              <a:gd name="connsiteY22089" fmla="*/ 1852436 h 2191719"/>
              <a:gd name="connsiteX22090" fmla="*/ 1238380 w 2046803"/>
              <a:gd name="connsiteY22090" fmla="*/ 1852977 h 2191719"/>
              <a:gd name="connsiteX22091" fmla="*/ 1237947 w 2046803"/>
              <a:gd name="connsiteY22091" fmla="*/ 1852977 h 2191719"/>
              <a:gd name="connsiteX22092" fmla="*/ 1237731 w 2046803"/>
              <a:gd name="connsiteY22092" fmla="*/ 1853085 h 2191719"/>
              <a:gd name="connsiteX22093" fmla="*/ 1237947 w 2046803"/>
              <a:gd name="connsiteY22093" fmla="*/ 1853301 h 2191719"/>
              <a:gd name="connsiteX22094" fmla="*/ 1238380 w 2046803"/>
              <a:gd name="connsiteY22094" fmla="*/ 1853301 h 2191719"/>
              <a:gd name="connsiteX22095" fmla="*/ 1238597 w 2046803"/>
              <a:gd name="connsiteY22095" fmla="*/ 1853517 h 2191719"/>
              <a:gd name="connsiteX22096" fmla="*/ 1238597 w 2046803"/>
              <a:gd name="connsiteY22096" fmla="*/ 1853698 h 2191719"/>
              <a:gd name="connsiteX22097" fmla="*/ 1238777 w 2046803"/>
              <a:gd name="connsiteY22097" fmla="*/ 1853914 h 2191719"/>
              <a:gd name="connsiteX22098" fmla="*/ 1239173 w 2046803"/>
              <a:gd name="connsiteY22098" fmla="*/ 1853914 h 2191719"/>
              <a:gd name="connsiteX22099" fmla="*/ 1239390 w 2046803"/>
              <a:gd name="connsiteY22099" fmla="*/ 1854022 h 2191719"/>
              <a:gd name="connsiteX22100" fmla="*/ 1239282 w 2046803"/>
              <a:gd name="connsiteY22100" fmla="*/ 1854635 h 2191719"/>
              <a:gd name="connsiteX22101" fmla="*/ 1239173 w 2046803"/>
              <a:gd name="connsiteY22101" fmla="*/ 1854851 h 2191719"/>
              <a:gd name="connsiteX22102" fmla="*/ 1237947 w 2046803"/>
              <a:gd name="connsiteY22102" fmla="*/ 1854851 h 2191719"/>
              <a:gd name="connsiteX22103" fmla="*/ 1237190 w 2046803"/>
              <a:gd name="connsiteY22103" fmla="*/ 1854238 h 2191719"/>
              <a:gd name="connsiteX22104" fmla="*/ 1236758 w 2046803"/>
              <a:gd name="connsiteY22104" fmla="*/ 1854238 h 2191719"/>
              <a:gd name="connsiteX22105" fmla="*/ 1236361 w 2046803"/>
              <a:gd name="connsiteY22105" fmla="*/ 1853914 h 2191719"/>
              <a:gd name="connsiteX22106" fmla="*/ 1235856 w 2046803"/>
              <a:gd name="connsiteY22106" fmla="*/ 1854419 h 2191719"/>
              <a:gd name="connsiteX22107" fmla="*/ 1235856 w 2046803"/>
              <a:gd name="connsiteY22107" fmla="*/ 1854743 h 2191719"/>
              <a:gd name="connsiteX22108" fmla="*/ 1235640 w 2046803"/>
              <a:gd name="connsiteY22108" fmla="*/ 1854851 h 2191719"/>
              <a:gd name="connsiteX22109" fmla="*/ 1235207 w 2046803"/>
              <a:gd name="connsiteY22109" fmla="*/ 1854851 h 2191719"/>
              <a:gd name="connsiteX22110" fmla="*/ 1234991 w 2046803"/>
              <a:gd name="connsiteY22110" fmla="*/ 1854743 h 2191719"/>
              <a:gd name="connsiteX22111" fmla="*/ 1234991 w 2046803"/>
              <a:gd name="connsiteY22111" fmla="*/ 1854419 h 2191719"/>
              <a:gd name="connsiteX22112" fmla="*/ 1235423 w 2046803"/>
              <a:gd name="connsiteY22112" fmla="*/ 1854130 h 2191719"/>
              <a:gd name="connsiteX22113" fmla="*/ 1235423 w 2046803"/>
              <a:gd name="connsiteY22113" fmla="*/ 1853157 h 2191719"/>
              <a:gd name="connsiteX22114" fmla="*/ 1234233 w 2046803"/>
              <a:gd name="connsiteY22114" fmla="*/ 1852256 h 2191719"/>
              <a:gd name="connsiteX22115" fmla="*/ 1234125 w 2046803"/>
              <a:gd name="connsiteY22115" fmla="*/ 1851932 h 2191719"/>
              <a:gd name="connsiteX22116" fmla="*/ 1233007 w 2046803"/>
              <a:gd name="connsiteY22116" fmla="*/ 1850959 h 2191719"/>
              <a:gd name="connsiteX22117" fmla="*/ 1233007 w 2046803"/>
              <a:gd name="connsiteY22117" fmla="*/ 1850634 h 2191719"/>
              <a:gd name="connsiteX22118" fmla="*/ 1230592 w 2046803"/>
              <a:gd name="connsiteY22118" fmla="*/ 1848868 h 2191719"/>
              <a:gd name="connsiteX22119" fmla="*/ 1230664 w 2046803"/>
              <a:gd name="connsiteY22119" fmla="*/ 1848544 h 2191719"/>
              <a:gd name="connsiteX22120" fmla="*/ 1230267 w 2046803"/>
              <a:gd name="connsiteY22120" fmla="*/ 1848220 h 2191719"/>
              <a:gd name="connsiteX22121" fmla="*/ 1230267 w 2046803"/>
              <a:gd name="connsiteY22121" fmla="*/ 1847931 h 2191719"/>
              <a:gd name="connsiteX22122" fmla="*/ 1229402 w 2046803"/>
              <a:gd name="connsiteY22122" fmla="*/ 1847283 h 2191719"/>
              <a:gd name="connsiteX22123" fmla="*/ 1229402 w 2046803"/>
              <a:gd name="connsiteY22123" fmla="*/ 1846994 h 2191719"/>
              <a:gd name="connsiteX22124" fmla="*/ 1228248 w 2046803"/>
              <a:gd name="connsiteY22124" fmla="*/ 1846021 h 2191719"/>
              <a:gd name="connsiteX22125" fmla="*/ 1228248 w 2046803"/>
              <a:gd name="connsiteY22125" fmla="*/ 1845733 h 2191719"/>
              <a:gd name="connsiteX22126" fmla="*/ 1226986 w 2046803"/>
              <a:gd name="connsiteY22126" fmla="*/ 1844760 h 2191719"/>
              <a:gd name="connsiteX22127" fmla="*/ 1226986 w 2046803"/>
              <a:gd name="connsiteY22127" fmla="*/ 1844435 h 2191719"/>
              <a:gd name="connsiteX22128" fmla="*/ 1226265 w 2046803"/>
              <a:gd name="connsiteY22128" fmla="*/ 1843931 h 2191719"/>
              <a:gd name="connsiteX22129" fmla="*/ 1226265 w 2046803"/>
              <a:gd name="connsiteY22129" fmla="*/ 1843606 h 2191719"/>
              <a:gd name="connsiteX22130" fmla="*/ 1225435 w 2046803"/>
              <a:gd name="connsiteY22130" fmla="*/ 1842994 h 2191719"/>
              <a:gd name="connsiteX22131" fmla="*/ 1225435 w 2046803"/>
              <a:gd name="connsiteY22131" fmla="*/ 1842669 h 2191719"/>
              <a:gd name="connsiteX22132" fmla="*/ 1225003 w 2046803"/>
              <a:gd name="connsiteY22132" fmla="*/ 1842345 h 2191719"/>
              <a:gd name="connsiteX22133" fmla="*/ 1225003 w 2046803"/>
              <a:gd name="connsiteY22133" fmla="*/ 1842021 h 2191719"/>
              <a:gd name="connsiteX22134" fmla="*/ 1223236 w 2046803"/>
              <a:gd name="connsiteY22134" fmla="*/ 1840651 h 2191719"/>
              <a:gd name="connsiteX22135" fmla="*/ 1222911 w 2046803"/>
              <a:gd name="connsiteY22135" fmla="*/ 1840651 h 2191719"/>
              <a:gd name="connsiteX22136" fmla="*/ 1222479 w 2046803"/>
              <a:gd name="connsiteY22136" fmla="*/ 1840363 h 2191719"/>
              <a:gd name="connsiteX22137" fmla="*/ 1222046 w 2046803"/>
              <a:gd name="connsiteY22137" fmla="*/ 1840363 h 2191719"/>
              <a:gd name="connsiteX22138" fmla="*/ 1221397 w 2046803"/>
              <a:gd name="connsiteY22138" fmla="*/ 1839822 h 2191719"/>
              <a:gd name="connsiteX22139" fmla="*/ 1221397 w 2046803"/>
              <a:gd name="connsiteY22139" fmla="*/ 1837444 h 2191719"/>
              <a:gd name="connsiteX22140" fmla="*/ 1221216 w 2046803"/>
              <a:gd name="connsiteY22140" fmla="*/ 1837227 h 2191719"/>
              <a:gd name="connsiteX22141" fmla="*/ 1221108 w 2046803"/>
              <a:gd name="connsiteY22141" fmla="*/ 1837444 h 2191719"/>
              <a:gd name="connsiteX22142" fmla="*/ 1221036 w 2046803"/>
              <a:gd name="connsiteY22142" fmla="*/ 1837732 h 2191719"/>
              <a:gd name="connsiteX22143" fmla="*/ 1220712 w 2046803"/>
              <a:gd name="connsiteY22143" fmla="*/ 1838020 h 2191719"/>
              <a:gd name="connsiteX22144" fmla="*/ 1220712 w 2046803"/>
              <a:gd name="connsiteY22144" fmla="*/ 1838669 h 2191719"/>
              <a:gd name="connsiteX22145" fmla="*/ 1220279 w 2046803"/>
              <a:gd name="connsiteY22145" fmla="*/ 1838993 h 2191719"/>
              <a:gd name="connsiteX22146" fmla="*/ 1220279 w 2046803"/>
              <a:gd name="connsiteY22146" fmla="*/ 1839606 h 2191719"/>
              <a:gd name="connsiteX22147" fmla="*/ 1220063 w 2046803"/>
              <a:gd name="connsiteY22147" fmla="*/ 1839714 h 2191719"/>
              <a:gd name="connsiteX22148" fmla="*/ 1219305 w 2046803"/>
              <a:gd name="connsiteY22148" fmla="*/ 1839714 h 2191719"/>
              <a:gd name="connsiteX22149" fmla="*/ 1219089 w 2046803"/>
              <a:gd name="connsiteY22149" fmla="*/ 1839930 h 2191719"/>
              <a:gd name="connsiteX22150" fmla="*/ 1219954 w 2046803"/>
              <a:gd name="connsiteY22150" fmla="*/ 1840579 h 2191719"/>
              <a:gd name="connsiteX22151" fmla="*/ 1219954 w 2046803"/>
              <a:gd name="connsiteY22151" fmla="*/ 1841732 h 2191719"/>
              <a:gd name="connsiteX22152" fmla="*/ 1219305 w 2046803"/>
              <a:gd name="connsiteY22152" fmla="*/ 1842237 h 2191719"/>
              <a:gd name="connsiteX22153" fmla="*/ 1218873 w 2046803"/>
              <a:gd name="connsiteY22153" fmla="*/ 1842237 h 2191719"/>
              <a:gd name="connsiteX22154" fmla="*/ 1218692 w 2046803"/>
              <a:gd name="connsiteY22154" fmla="*/ 1842021 h 2191719"/>
              <a:gd name="connsiteX22155" fmla="*/ 1218692 w 2046803"/>
              <a:gd name="connsiteY22155" fmla="*/ 1841552 h 2191719"/>
              <a:gd name="connsiteX22156" fmla="*/ 1218296 w 2046803"/>
              <a:gd name="connsiteY22156" fmla="*/ 1841120 h 2191719"/>
              <a:gd name="connsiteX22157" fmla="*/ 1218404 w 2046803"/>
              <a:gd name="connsiteY22157" fmla="*/ 1840579 h 2191719"/>
              <a:gd name="connsiteX22158" fmla="*/ 1217971 w 2046803"/>
              <a:gd name="connsiteY22158" fmla="*/ 1840255 h 2191719"/>
              <a:gd name="connsiteX22159" fmla="*/ 1217971 w 2046803"/>
              <a:gd name="connsiteY22159" fmla="*/ 1839606 h 2191719"/>
              <a:gd name="connsiteX22160" fmla="*/ 1217539 w 2046803"/>
              <a:gd name="connsiteY22160" fmla="*/ 1839318 h 2191719"/>
              <a:gd name="connsiteX22161" fmla="*/ 1217539 w 2046803"/>
              <a:gd name="connsiteY22161" fmla="*/ 1839029 h 2191719"/>
              <a:gd name="connsiteX22162" fmla="*/ 1217322 w 2046803"/>
              <a:gd name="connsiteY22162" fmla="*/ 1838777 h 2191719"/>
              <a:gd name="connsiteX22163" fmla="*/ 1216890 w 2046803"/>
              <a:gd name="connsiteY22163" fmla="*/ 1838777 h 2191719"/>
              <a:gd name="connsiteX22164" fmla="*/ 1216673 w 2046803"/>
              <a:gd name="connsiteY22164" fmla="*/ 1838705 h 2191719"/>
              <a:gd name="connsiteX22165" fmla="*/ 1216890 w 2046803"/>
              <a:gd name="connsiteY22165" fmla="*/ 1838489 h 2191719"/>
              <a:gd name="connsiteX22166" fmla="*/ 1217322 w 2046803"/>
              <a:gd name="connsiteY22166" fmla="*/ 1838489 h 2191719"/>
              <a:gd name="connsiteX22167" fmla="*/ 1217539 w 2046803"/>
              <a:gd name="connsiteY22167" fmla="*/ 1838381 h 2191719"/>
              <a:gd name="connsiteX22168" fmla="*/ 1217539 w 2046803"/>
              <a:gd name="connsiteY22168" fmla="*/ 1838056 h 2191719"/>
              <a:gd name="connsiteX22169" fmla="*/ 1217322 w 2046803"/>
              <a:gd name="connsiteY22169" fmla="*/ 1837840 h 2191719"/>
              <a:gd name="connsiteX22170" fmla="*/ 1215339 w 2046803"/>
              <a:gd name="connsiteY22170" fmla="*/ 1837948 h 2191719"/>
              <a:gd name="connsiteX22171" fmla="*/ 1215123 w 2046803"/>
              <a:gd name="connsiteY22171" fmla="*/ 1837732 h 2191719"/>
              <a:gd name="connsiteX22172" fmla="*/ 1215123 w 2046803"/>
              <a:gd name="connsiteY22172" fmla="*/ 1836831 h 2191719"/>
              <a:gd name="connsiteX22173" fmla="*/ 1214149 w 2046803"/>
              <a:gd name="connsiteY22173" fmla="*/ 1836074 h 2191719"/>
              <a:gd name="connsiteX22174" fmla="*/ 1213752 w 2046803"/>
              <a:gd name="connsiteY22174" fmla="*/ 1836074 h 2191719"/>
              <a:gd name="connsiteX22175" fmla="*/ 1212923 w 2046803"/>
              <a:gd name="connsiteY22175" fmla="*/ 1835461 h 2191719"/>
              <a:gd name="connsiteX22176" fmla="*/ 1212599 w 2046803"/>
              <a:gd name="connsiteY22176" fmla="*/ 1835461 h 2191719"/>
              <a:gd name="connsiteX22177" fmla="*/ 1212166 w 2046803"/>
              <a:gd name="connsiteY22177" fmla="*/ 1835173 h 2191719"/>
              <a:gd name="connsiteX22178" fmla="*/ 1211733 w 2046803"/>
              <a:gd name="connsiteY22178" fmla="*/ 1835173 h 2191719"/>
              <a:gd name="connsiteX22179" fmla="*/ 1210183 w 2046803"/>
              <a:gd name="connsiteY22179" fmla="*/ 1833984 h 2191719"/>
              <a:gd name="connsiteX22180" fmla="*/ 1209750 w 2046803"/>
              <a:gd name="connsiteY22180" fmla="*/ 1833876 h 2191719"/>
              <a:gd name="connsiteX22181" fmla="*/ 1208993 w 2046803"/>
              <a:gd name="connsiteY22181" fmla="*/ 1833335 h 2191719"/>
              <a:gd name="connsiteX22182" fmla="*/ 1207442 w 2046803"/>
              <a:gd name="connsiteY22182" fmla="*/ 1833335 h 2191719"/>
              <a:gd name="connsiteX22183" fmla="*/ 1206793 w 2046803"/>
              <a:gd name="connsiteY22183" fmla="*/ 1833767 h 2191719"/>
              <a:gd name="connsiteX22184" fmla="*/ 1206793 w 2046803"/>
              <a:gd name="connsiteY22184" fmla="*/ 1834092 h 2191719"/>
              <a:gd name="connsiteX22185" fmla="*/ 1206252 w 2046803"/>
              <a:gd name="connsiteY22185" fmla="*/ 1834632 h 2191719"/>
              <a:gd name="connsiteX22186" fmla="*/ 1205459 w 2046803"/>
              <a:gd name="connsiteY22186" fmla="*/ 1834632 h 2191719"/>
              <a:gd name="connsiteX22187" fmla="*/ 1203620 w 2046803"/>
              <a:gd name="connsiteY22187" fmla="*/ 1833191 h 2191719"/>
              <a:gd name="connsiteX22188" fmla="*/ 1203620 w 2046803"/>
              <a:gd name="connsiteY22188" fmla="*/ 1832866 h 2191719"/>
              <a:gd name="connsiteX22189" fmla="*/ 1203404 w 2046803"/>
              <a:gd name="connsiteY22189" fmla="*/ 1832758 h 2191719"/>
              <a:gd name="connsiteX22190" fmla="*/ 1203115 w 2046803"/>
              <a:gd name="connsiteY22190" fmla="*/ 1832758 h 2191719"/>
              <a:gd name="connsiteX22191" fmla="*/ 1202070 w 2046803"/>
              <a:gd name="connsiteY22191" fmla="*/ 1832001 h 2191719"/>
              <a:gd name="connsiteX22192" fmla="*/ 1202070 w 2046803"/>
              <a:gd name="connsiteY22192" fmla="*/ 1831677 h 2191719"/>
              <a:gd name="connsiteX22193" fmla="*/ 1201204 w 2046803"/>
              <a:gd name="connsiteY22193" fmla="*/ 1831064 h 2191719"/>
              <a:gd name="connsiteX22194" fmla="*/ 1201204 w 2046803"/>
              <a:gd name="connsiteY22194" fmla="*/ 1830740 h 2191719"/>
              <a:gd name="connsiteX22195" fmla="*/ 1201637 w 2046803"/>
              <a:gd name="connsiteY22195" fmla="*/ 1830416 h 2191719"/>
              <a:gd name="connsiteX22196" fmla="*/ 1201637 w 2046803"/>
              <a:gd name="connsiteY22196" fmla="*/ 1830091 h 2191719"/>
              <a:gd name="connsiteX22197" fmla="*/ 1201204 w 2046803"/>
              <a:gd name="connsiteY22197" fmla="*/ 1829767 h 2191719"/>
              <a:gd name="connsiteX22198" fmla="*/ 1201240 w 2046803"/>
              <a:gd name="connsiteY22198" fmla="*/ 1829731 h 2191719"/>
              <a:gd name="connsiteX22199" fmla="*/ 1200735 w 2046803"/>
              <a:gd name="connsiteY22199" fmla="*/ 1829298 h 2191719"/>
              <a:gd name="connsiteX22200" fmla="*/ 1199582 w 2046803"/>
              <a:gd name="connsiteY22200" fmla="*/ 1829298 h 2191719"/>
              <a:gd name="connsiteX22201" fmla="*/ 1199365 w 2046803"/>
              <a:gd name="connsiteY22201" fmla="*/ 1829407 h 2191719"/>
              <a:gd name="connsiteX22202" fmla="*/ 1199365 w 2046803"/>
              <a:gd name="connsiteY22202" fmla="*/ 1831281 h 2191719"/>
              <a:gd name="connsiteX22203" fmla="*/ 1201673 w 2046803"/>
              <a:gd name="connsiteY22203" fmla="*/ 1833227 h 2191719"/>
              <a:gd name="connsiteX22204" fmla="*/ 1201673 w 2046803"/>
              <a:gd name="connsiteY22204" fmla="*/ 1833479 h 2191719"/>
              <a:gd name="connsiteX22205" fmla="*/ 1201889 w 2046803"/>
              <a:gd name="connsiteY22205" fmla="*/ 1833587 h 2191719"/>
              <a:gd name="connsiteX22206" fmla="*/ 1202322 w 2046803"/>
              <a:gd name="connsiteY22206" fmla="*/ 1833587 h 2191719"/>
              <a:gd name="connsiteX22207" fmla="*/ 1202755 w 2046803"/>
              <a:gd name="connsiteY22207" fmla="*/ 1833912 h 2191719"/>
              <a:gd name="connsiteX22208" fmla="*/ 1203151 w 2046803"/>
              <a:gd name="connsiteY22208" fmla="*/ 1833912 h 2191719"/>
              <a:gd name="connsiteX22209" fmla="*/ 1203909 w 2046803"/>
              <a:gd name="connsiteY22209" fmla="*/ 1834560 h 2191719"/>
              <a:gd name="connsiteX22210" fmla="*/ 1204305 w 2046803"/>
              <a:gd name="connsiteY22210" fmla="*/ 1834560 h 2191719"/>
              <a:gd name="connsiteX22211" fmla="*/ 1204738 w 2046803"/>
              <a:gd name="connsiteY22211" fmla="*/ 1834885 h 2191719"/>
              <a:gd name="connsiteX22212" fmla="*/ 1205495 w 2046803"/>
              <a:gd name="connsiteY22212" fmla="*/ 1834885 h 2191719"/>
              <a:gd name="connsiteX22213" fmla="*/ 1205892 w 2046803"/>
              <a:gd name="connsiteY22213" fmla="*/ 1835209 h 2191719"/>
              <a:gd name="connsiteX22214" fmla="*/ 1207082 w 2046803"/>
              <a:gd name="connsiteY22214" fmla="*/ 1835101 h 2191719"/>
              <a:gd name="connsiteX22215" fmla="*/ 1207478 w 2046803"/>
              <a:gd name="connsiteY22215" fmla="*/ 1835497 h 2191719"/>
              <a:gd name="connsiteX22216" fmla="*/ 1209065 w 2046803"/>
              <a:gd name="connsiteY22216" fmla="*/ 1835389 h 2191719"/>
              <a:gd name="connsiteX22217" fmla="*/ 1210219 w 2046803"/>
              <a:gd name="connsiteY22217" fmla="*/ 1836326 h 2191719"/>
              <a:gd name="connsiteX22218" fmla="*/ 1210651 w 2046803"/>
              <a:gd name="connsiteY22218" fmla="*/ 1836326 h 2191719"/>
              <a:gd name="connsiteX22219" fmla="*/ 1212022 w 2046803"/>
              <a:gd name="connsiteY22219" fmla="*/ 1837407 h 2191719"/>
              <a:gd name="connsiteX22220" fmla="*/ 1212022 w 2046803"/>
              <a:gd name="connsiteY22220" fmla="*/ 1837804 h 2191719"/>
              <a:gd name="connsiteX22221" fmla="*/ 1212851 w 2046803"/>
              <a:gd name="connsiteY22221" fmla="*/ 1838345 h 2191719"/>
              <a:gd name="connsiteX22222" fmla="*/ 1212851 w 2046803"/>
              <a:gd name="connsiteY22222" fmla="*/ 1838669 h 2191719"/>
              <a:gd name="connsiteX22223" fmla="*/ 1213572 w 2046803"/>
              <a:gd name="connsiteY22223" fmla="*/ 1839282 h 2191719"/>
              <a:gd name="connsiteX22224" fmla="*/ 1213572 w 2046803"/>
              <a:gd name="connsiteY22224" fmla="*/ 1839894 h 2191719"/>
              <a:gd name="connsiteX22225" fmla="*/ 1214005 w 2046803"/>
              <a:gd name="connsiteY22225" fmla="*/ 1840219 h 2191719"/>
              <a:gd name="connsiteX22226" fmla="*/ 1214005 w 2046803"/>
              <a:gd name="connsiteY22226" fmla="*/ 1840543 h 2191719"/>
              <a:gd name="connsiteX22227" fmla="*/ 1214438 w 2046803"/>
              <a:gd name="connsiteY22227" fmla="*/ 1840867 h 2191719"/>
              <a:gd name="connsiteX22228" fmla="*/ 1214438 w 2046803"/>
              <a:gd name="connsiteY22228" fmla="*/ 1841192 h 2191719"/>
              <a:gd name="connsiteX22229" fmla="*/ 1215303 w 2046803"/>
              <a:gd name="connsiteY22229" fmla="*/ 1841804 h 2191719"/>
              <a:gd name="connsiteX22230" fmla="*/ 1215303 w 2046803"/>
              <a:gd name="connsiteY22230" fmla="*/ 1842129 h 2191719"/>
              <a:gd name="connsiteX22231" fmla="*/ 1215591 w 2046803"/>
              <a:gd name="connsiteY22231" fmla="*/ 1842345 h 2191719"/>
              <a:gd name="connsiteX22232" fmla="*/ 1215591 w 2046803"/>
              <a:gd name="connsiteY22232" fmla="*/ 1842741 h 2191719"/>
              <a:gd name="connsiteX22233" fmla="*/ 1218440 w 2046803"/>
              <a:gd name="connsiteY22233" fmla="*/ 1844868 h 2191719"/>
              <a:gd name="connsiteX22234" fmla="*/ 1218440 w 2046803"/>
              <a:gd name="connsiteY22234" fmla="*/ 1845156 h 2191719"/>
              <a:gd name="connsiteX22235" fmla="*/ 1218620 w 2046803"/>
              <a:gd name="connsiteY22235" fmla="*/ 1845372 h 2191719"/>
              <a:gd name="connsiteX22236" fmla="*/ 1218945 w 2046803"/>
              <a:gd name="connsiteY22236" fmla="*/ 1845372 h 2191719"/>
              <a:gd name="connsiteX22237" fmla="*/ 1219378 w 2046803"/>
              <a:gd name="connsiteY22237" fmla="*/ 1845048 h 2191719"/>
              <a:gd name="connsiteX22238" fmla="*/ 1219810 w 2046803"/>
              <a:gd name="connsiteY22238" fmla="*/ 1844940 h 2191719"/>
              <a:gd name="connsiteX22239" fmla="*/ 1220027 w 2046803"/>
              <a:gd name="connsiteY22239" fmla="*/ 1845156 h 2191719"/>
              <a:gd name="connsiteX22240" fmla="*/ 1220027 w 2046803"/>
              <a:gd name="connsiteY22240" fmla="*/ 1845481 h 2191719"/>
              <a:gd name="connsiteX22241" fmla="*/ 1219594 w 2046803"/>
              <a:gd name="connsiteY22241" fmla="*/ 1845805 h 2191719"/>
              <a:gd name="connsiteX22242" fmla="*/ 1219594 w 2046803"/>
              <a:gd name="connsiteY22242" fmla="*/ 1846093 h 2191719"/>
              <a:gd name="connsiteX22243" fmla="*/ 1219378 w 2046803"/>
              <a:gd name="connsiteY22243" fmla="*/ 1846201 h 2191719"/>
              <a:gd name="connsiteX22244" fmla="*/ 1218620 w 2046803"/>
              <a:gd name="connsiteY22244" fmla="*/ 1846201 h 2191719"/>
              <a:gd name="connsiteX22245" fmla="*/ 1218260 w 2046803"/>
              <a:gd name="connsiteY22245" fmla="*/ 1845985 h 2191719"/>
              <a:gd name="connsiteX22246" fmla="*/ 1218043 w 2046803"/>
              <a:gd name="connsiteY22246" fmla="*/ 1846093 h 2191719"/>
              <a:gd name="connsiteX22247" fmla="*/ 1218043 w 2046803"/>
              <a:gd name="connsiteY22247" fmla="*/ 1846418 h 2191719"/>
              <a:gd name="connsiteX22248" fmla="*/ 1218260 w 2046803"/>
              <a:gd name="connsiteY22248" fmla="*/ 1846526 h 2191719"/>
              <a:gd name="connsiteX22249" fmla="*/ 1218620 w 2046803"/>
              <a:gd name="connsiteY22249" fmla="*/ 1846526 h 2191719"/>
              <a:gd name="connsiteX22250" fmla="*/ 1219378 w 2046803"/>
              <a:gd name="connsiteY22250" fmla="*/ 1847174 h 2191719"/>
              <a:gd name="connsiteX22251" fmla="*/ 1219810 w 2046803"/>
              <a:gd name="connsiteY22251" fmla="*/ 1846850 h 2191719"/>
              <a:gd name="connsiteX22252" fmla="*/ 1220459 w 2046803"/>
              <a:gd name="connsiteY22252" fmla="*/ 1847391 h 2191719"/>
              <a:gd name="connsiteX22253" fmla="*/ 1220459 w 2046803"/>
              <a:gd name="connsiteY22253" fmla="*/ 1847679 h 2191719"/>
              <a:gd name="connsiteX22254" fmla="*/ 1220892 w 2046803"/>
              <a:gd name="connsiteY22254" fmla="*/ 1848003 h 2191719"/>
              <a:gd name="connsiteX22255" fmla="*/ 1220892 w 2046803"/>
              <a:gd name="connsiteY22255" fmla="*/ 1848292 h 2191719"/>
              <a:gd name="connsiteX22256" fmla="*/ 1221577 w 2046803"/>
              <a:gd name="connsiteY22256" fmla="*/ 1848832 h 2191719"/>
              <a:gd name="connsiteX22257" fmla="*/ 1221577 w 2046803"/>
              <a:gd name="connsiteY22257" fmla="*/ 1849157 h 2191719"/>
              <a:gd name="connsiteX22258" fmla="*/ 1222010 w 2046803"/>
              <a:gd name="connsiteY22258" fmla="*/ 1849481 h 2191719"/>
              <a:gd name="connsiteX22259" fmla="*/ 1222010 w 2046803"/>
              <a:gd name="connsiteY22259" fmla="*/ 1850418 h 2191719"/>
              <a:gd name="connsiteX22260" fmla="*/ 1222442 w 2046803"/>
              <a:gd name="connsiteY22260" fmla="*/ 1850706 h 2191719"/>
              <a:gd name="connsiteX22261" fmla="*/ 1222442 w 2046803"/>
              <a:gd name="connsiteY22261" fmla="*/ 1851355 h 2191719"/>
              <a:gd name="connsiteX22262" fmla="*/ 1222875 w 2046803"/>
              <a:gd name="connsiteY22262" fmla="*/ 1851679 h 2191719"/>
              <a:gd name="connsiteX22263" fmla="*/ 1222875 w 2046803"/>
              <a:gd name="connsiteY22263" fmla="*/ 1852004 h 2191719"/>
              <a:gd name="connsiteX22264" fmla="*/ 1226733 w 2046803"/>
              <a:gd name="connsiteY22264" fmla="*/ 1855031 h 2191719"/>
              <a:gd name="connsiteX22265" fmla="*/ 1226733 w 2046803"/>
              <a:gd name="connsiteY22265" fmla="*/ 1855356 h 2191719"/>
              <a:gd name="connsiteX22266" fmla="*/ 1227599 w 2046803"/>
              <a:gd name="connsiteY22266" fmla="*/ 1856004 h 2191719"/>
              <a:gd name="connsiteX22267" fmla="*/ 1227599 w 2046803"/>
              <a:gd name="connsiteY22267" fmla="*/ 1856329 h 2191719"/>
              <a:gd name="connsiteX22268" fmla="*/ 1228031 w 2046803"/>
              <a:gd name="connsiteY22268" fmla="*/ 1856617 h 2191719"/>
              <a:gd name="connsiteX22269" fmla="*/ 1228031 w 2046803"/>
              <a:gd name="connsiteY22269" fmla="*/ 1856941 h 2191719"/>
              <a:gd name="connsiteX22270" fmla="*/ 1228572 w 2046803"/>
              <a:gd name="connsiteY22270" fmla="*/ 1857338 h 2191719"/>
              <a:gd name="connsiteX22271" fmla="*/ 1229185 w 2046803"/>
              <a:gd name="connsiteY22271" fmla="*/ 1856941 h 2191719"/>
              <a:gd name="connsiteX22272" fmla="*/ 1229185 w 2046803"/>
              <a:gd name="connsiteY22272" fmla="*/ 1855680 h 2191719"/>
              <a:gd name="connsiteX22273" fmla="*/ 1229798 w 2046803"/>
              <a:gd name="connsiteY22273" fmla="*/ 1855247 h 2191719"/>
              <a:gd name="connsiteX22274" fmla="*/ 1230123 w 2046803"/>
              <a:gd name="connsiteY22274" fmla="*/ 1855464 h 2191719"/>
              <a:gd name="connsiteX22275" fmla="*/ 1230556 w 2046803"/>
              <a:gd name="connsiteY22275" fmla="*/ 1855464 h 2191719"/>
              <a:gd name="connsiteX22276" fmla="*/ 1230988 w 2046803"/>
              <a:gd name="connsiteY22276" fmla="*/ 1855788 h 2191719"/>
              <a:gd name="connsiteX22277" fmla="*/ 1231385 w 2046803"/>
              <a:gd name="connsiteY22277" fmla="*/ 1855788 h 2191719"/>
              <a:gd name="connsiteX22278" fmla="*/ 1232971 w 2046803"/>
              <a:gd name="connsiteY22278" fmla="*/ 1857013 h 2191719"/>
              <a:gd name="connsiteX22279" fmla="*/ 1233188 w 2046803"/>
              <a:gd name="connsiteY22279" fmla="*/ 1856941 h 2191719"/>
              <a:gd name="connsiteX22280" fmla="*/ 1233188 w 2046803"/>
              <a:gd name="connsiteY22280" fmla="*/ 1856617 h 2191719"/>
              <a:gd name="connsiteX22281" fmla="*/ 1233404 w 2046803"/>
              <a:gd name="connsiteY22281" fmla="*/ 1856437 h 2191719"/>
              <a:gd name="connsiteX22282" fmla="*/ 1233729 w 2046803"/>
              <a:gd name="connsiteY22282" fmla="*/ 1856437 h 2191719"/>
              <a:gd name="connsiteX22283" fmla="*/ 1234342 w 2046803"/>
              <a:gd name="connsiteY22283" fmla="*/ 1856941 h 2191719"/>
              <a:gd name="connsiteX22284" fmla="*/ 1234342 w 2046803"/>
              <a:gd name="connsiteY22284" fmla="*/ 1857122 h 2191719"/>
              <a:gd name="connsiteX22285" fmla="*/ 1235171 w 2046803"/>
              <a:gd name="connsiteY22285" fmla="*/ 1857770 h 2191719"/>
              <a:gd name="connsiteX22286" fmla="*/ 1235171 w 2046803"/>
              <a:gd name="connsiteY22286" fmla="*/ 1858095 h 2191719"/>
              <a:gd name="connsiteX22287" fmla="*/ 1235928 w 2046803"/>
              <a:gd name="connsiteY22287" fmla="*/ 1858707 h 2191719"/>
              <a:gd name="connsiteX22288" fmla="*/ 1235928 w 2046803"/>
              <a:gd name="connsiteY22288" fmla="*/ 1859032 h 2191719"/>
              <a:gd name="connsiteX22289" fmla="*/ 1235712 w 2046803"/>
              <a:gd name="connsiteY22289" fmla="*/ 1859248 h 2191719"/>
              <a:gd name="connsiteX22290" fmla="*/ 1235279 w 2046803"/>
              <a:gd name="connsiteY22290" fmla="*/ 1859248 h 2191719"/>
              <a:gd name="connsiteX22291" fmla="*/ 1234955 w 2046803"/>
              <a:gd name="connsiteY22291" fmla="*/ 1858924 h 2191719"/>
              <a:gd name="connsiteX22292" fmla="*/ 1234774 w 2046803"/>
              <a:gd name="connsiteY22292" fmla="*/ 1859032 h 2191719"/>
              <a:gd name="connsiteX22293" fmla="*/ 1234774 w 2046803"/>
              <a:gd name="connsiteY22293" fmla="*/ 1859320 h 2191719"/>
              <a:gd name="connsiteX22294" fmla="*/ 1235207 w 2046803"/>
              <a:gd name="connsiteY22294" fmla="*/ 1859680 h 2191719"/>
              <a:gd name="connsiteX22295" fmla="*/ 1234991 w 2046803"/>
              <a:gd name="connsiteY22295" fmla="*/ 1859861 h 2191719"/>
              <a:gd name="connsiteX22296" fmla="*/ 1233801 w 2046803"/>
              <a:gd name="connsiteY22296" fmla="*/ 1859861 h 2191719"/>
              <a:gd name="connsiteX22297" fmla="*/ 1233404 w 2046803"/>
              <a:gd name="connsiteY22297" fmla="*/ 1859572 h 2191719"/>
              <a:gd name="connsiteX22298" fmla="*/ 1232971 w 2046803"/>
              <a:gd name="connsiteY22298" fmla="*/ 1859572 h 2191719"/>
              <a:gd name="connsiteX22299" fmla="*/ 1232755 w 2046803"/>
              <a:gd name="connsiteY22299" fmla="*/ 1859644 h 2191719"/>
              <a:gd name="connsiteX22300" fmla="*/ 1232755 w 2046803"/>
              <a:gd name="connsiteY22300" fmla="*/ 1861554 h 2191719"/>
              <a:gd name="connsiteX22301" fmla="*/ 1233188 w 2046803"/>
              <a:gd name="connsiteY22301" fmla="*/ 1861879 h 2191719"/>
              <a:gd name="connsiteX22302" fmla="*/ 1233188 w 2046803"/>
              <a:gd name="connsiteY22302" fmla="*/ 1862492 h 2191719"/>
              <a:gd name="connsiteX22303" fmla="*/ 1233620 w 2046803"/>
              <a:gd name="connsiteY22303" fmla="*/ 1862816 h 2191719"/>
              <a:gd name="connsiteX22304" fmla="*/ 1233620 w 2046803"/>
              <a:gd name="connsiteY22304" fmla="*/ 1863104 h 2191719"/>
              <a:gd name="connsiteX22305" fmla="*/ 1233801 w 2046803"/>
              <a:gd name="connsiteY22305" fmla="*/ 1863212 h 2191719"/>
              <a:gd name="connsiteX22306" fmla="*/ 1234233 w 2046803"/>
              <a:gd name="connsiteY22306" fmla="*/ 1863212 h 2191719"/>
              <a:gd name="connsiteX22307" fmla="*/ 1235604 w 2046803"/>
              <a:gd name="connsiteY22307" fmla="*/ 1864294 h 2191719"/>
              <a:gd name="connsiteX22308" fmla="*/ 1235604 w 2046803"/>
              <a:gd name="connsiteY22308" fmla="*/ 1864978 h 2191719"/>
              <a:gd name="connsiteX22309" fmla="*/ 1236361 w 2046803"/>
              <a:gd name="connsiteY22309" fmla="*/ 1865483 h 2191719"/>
              <a:gd name="connsiteX22310" fmla="*/ 1235171 w 2046803"/>
              <a:gd name="connsiteY22310" fmla="*/ 1866456 h 2191719"/>
              <a:gd name="connsiteX22311" fmla="*/ 1235171 w 2046803"/>
              <a:gd name="connsiteY22311" fmla="*/ 1866780 h 2191719"/>
              <a:gd name="connsiteX22312" fmla="*/ 1235387 w 2046803"/>
              <a:gd name="connsiteY22312" fmla="*/ 1866997 h 2191719"/>
              <a:gd name="connsiteX22313" fmla="*/ 1235820 w 2046803"/>
              <a:gd name="connsiteY22313" fmla="*/ 1866672 h 2191719"/>
              <a:gd name="connsiteX22314" fmla="*/ 1236253 w 2046803"/>
              <a:gd name="connsiteY22314" fmla="*/ 1866672 h 2191719"/>
              <a:gd name="connsiteX22315" fmla="*/ 1236974 w 2046803"/>
              <a:gd name="connsiteY22315" fmla="*/ 1866023 h 2191719"/>
              <a:gd name="connsiteX22316" fmla="*/ 1237407 w 2046803"/>
              <a:gd name="connsiteY22316" fmla="*/ 1866023 h 2191719"/>
              <a:gd name="connsiteX22317" fmla="*/ 1238560 w 2046803"/>
              <a:gd name="connsiteY22317" fmla="*/ 1866888 h 2191719"/>
              <a:gd name="connsiteX22318" fmla="*/ 1238993 w 2046803"/>
              <a:gd name="connsiteY22318" fmla="*/ 1866888 h 2191719"/>
              <a:gd name="connsiteX22319" fmla="*/ 1239390 w 2046803"/>
              <a:gd name="connsiteY22319" fmla="*/ 1867177 h 2191719"/>
              <a:gd name="connsiteX22320" fmla="*/ 1239606 w 2046803"/>
              <a:gd name="connsiteY22320" fmla="*/ 1867105 h 2191719"/>
              <a:gd name="connsiteX22321" fmla="*/ 1239498 w 2046803"/>
              <a:gd name="connsiteY22321" fmla="*/ 1865807 h 2191719"/>
              <a:gd name="connsiteX22322" fmla="*/ 1239173 w 2046803"/>
              <a:gd name="connsiteY22322" fmla="*/ 1865519 h 2191719"/>
              <a:gd name="connsiteX22323" fmla="*/ 1239173 w 2046803"/>
              <a:gd name="connsiteY22323" fmla="*/ 1865159 h 2191719"/>
              <a:gd name="connsiteX22324" fmla="*/ 1239390 w 2046803"/>
              <a:gd name="connsiteY22324" fmla="*/ 1865086 h 2191719"/>
              <a:gd name="connsiteX22325" fmla="*/ 1240111 w 2046803"/>
              <a:gd name="connsiteY22325" fmla="*/ 1865086 h 2191719"/>
              <a:gd name="connsiteX22326" fmla="*/ 1240327 w 2046803"/>
              <a:gd name="connsiteY22326" fmla="*/ 1865159 h 2191719"/>
              <a:gd name="connsiteX22327" fmla="*/ 1240327 w 2046803"/>
              <a:gd name="connsiteY22327" fmla="*/ 1865519 h 2191719"/>
              <a:gd name="connsiteX22328" fmla="*/ 1240760 w 2046803"/>
              <a:gd name="connsiteY22328" fmla="*/ 1865807 h 2191719"/>
              <a:gd name="connsiteX22329" fmla="*/ 1240760 w 2046803"/>
              <a:gd name="connsiteY22329" fmla="*/ 1866780 h 2191719"/>
              <a:gd name="connsiteX22330" fmla="*/ 1240327 w 2046803"/>
              <a:gd name="connsiteY22330" fmla="*/ 1867105 h 2191719"/>
              <a:gd name="connsiteX22331" fmla="*/ 1240327 w 2046803"/>
              <a:gd name="connsiteY22331" fmla="*/ 1868042 h 2191719"/>
              <a:gd name="connsiteX22332" fmla="*/ 1238560 w 2046803"/>
              <a:gd name="connsiteY22332" fmla="*/ 1869375 h 2191719"/>
              <a:gd name="connsiteX22333" fmla="*/ 1238236 w 2046803"/>
              <a:gd name="connsiteY22333" fmla="*/ 1869375 h 2191719"/>
              <a:gd name="connsiteX22334" fmla="*/ 1237587 w 2046803"/>
              <a:gd name="connsiteY22334" fmla="*/ 1869916 h 2191719"/>
              <a:gd name="connsiteX22335" fmla="*/ 1237587 w 2046803"/>
              <a:gd name="connsiteY22335" fmla="*/ 1870240 h 2191719"/>
              <a:gd name="connsiteX22336" fmla="*/ 1236036 w 2046803"/>
              <a:gd name="connsiteY22336" fmla="*/ 1871466 h 2191719"/>
              <a:gd name="connsiteX22337" fmla="*/ 1236036 w 2046803"/>
              <a:gd name="connsiteY22337" fmla="*/ 1871790 h 2191719"/>
              <a:gd name="connsiteX22338" fmla="*/ 1235279 w 2046803"/>
              <a:gd name="connsiteY22338" fmla="*/ 1872439 h 2191719"/>
              <a:gd name="connsiteX22339" fmla="*/ 1235279 w 2046803"/>
              <a:gd name="connsiteY22339" fmla="*/ 1872763 h 2191719"/>
              <a:gd name="connsiteX22340" fmla="*/ 1234846 w 2046803"/>
              <a:gd name="connsiteY22340" fmla="*/ 1873087 h 2191719"/>
              <a:gd name="connsiteX22341" fmla="*/ 1234846 w 2046803"/>
              <a:gd name="connsiteY22341" fmla="*/ 1873376 h 2191719"/>
              <a:gd name="connsiteX22342" fmla="*/ 1234450 w 2046803"/>
              <a:gd name="connsiteY22342" fmla="*/ 1873700 h 2191719"/>
              <a:gd name="connsiteX22343" fmla="*/ 1234450 w 2046803"/>
              <a:gd name="connsiteY22343" fmla="*/ 1873988 h 2191719"/>
              <a:gd name="connsiteX22344" fmla="*/ 1234125 w 2046803"/>
              <a:gd name="connsiteY22344" fmla="*/ 1874313 h 2191719"/>
              <a:gd name="connsiteX22345" fmla="*/ 1234125 w 2046803"/>
              <a:gd name="connsiteY22345" fmla="*/ 1874637 h 2191719"/>
              <a:gd name="connsiteX22346" fmla="*/ 1233729 w 2046803"/>
              <a:gd name="connsiteY22346" fmla="*/ 1874961 h 2191719"/>
              <a:gd name="connsiteX22347" fmla="*/ 1233729 w 2046803"/>
              <a:gd name="connsiteY22347" fmla="*/ 1875466 h 2191719"/>
              <a:gd name="connsiteX22348" fmla="*/ 1233296 w 2046803"/>
              <a:gd name="connsiteY22348" fmla="*/ 1875790 h 2191719"/>
              <a:gd name="connsiteX22349" fmla="*/ 1233296 w 2046803"/>
              <a:gd name="connsiteY22349" fmla="*/ 1876439 h 2191719"/>
              <a:gd name="connsiteX22350" fmla="*/ 1232971 w 2046803"/>
              <a:gd name="connsiteY22350" fmla="*/ 1876764 h 2191719"/>
              <a:gd name="connsiteX22351" fmla="*/ 1232971 w 2046803"/>
              <a:gd name="connsiteY22351" fmla="*/ 1877665 h 2191719"/>
              <a:gd name="connsiteX22352" fmla="*/ 1232539 w 2046803"/>
              <a:gd name="connsiteY22352" fmla="*/ 1877989 h 2191719"/>
              <a:gd name="connsiteX22353" fmla="*/ 1232539 w 2046803"/>
              <a:gd name="connsiteY22353" fmla="*/ 1878313 h 2191719"/>
              <a:gd name="connsiteX22354" fmla="*/ 1232322 w 2046803"/>
              <a:gd name="connsiteY22354" fmla="*/ 1878529 h 2191719"/>
              <a:gd name="connsiteX22355" fmla="*/ 1231565 w 2046803"/>
              <a:gd name="connsiteY22355" fmla="*/ 1878529 h 2191719"/>
              <a:gd name="connsiteX22356" fmla="*/ 1231205 w 2046803"/>
              <a:gd name="connsiteY22356" fmla="*/ 1878854 h 2191719"/>
              <a:gd name="connsiteX22357" fmla="*/ 1230015 w 2046803"/>
              <a:gd name="connsiteY22357" fmla="*/ 1878854 h 2191719"/>
              <a:gd name="connsiteX22358" fmla="*/ 1229582 w 2046803"/>
              <a:gd name="connsiteY22358" fmla="*/ 1879178 h 2191719"/>
              <a:gd name="connsiteX22359" fmla="*/ 1226409 w 2046803"/>
              <a:gd name="connsiteY22359" fmla="*/ 1879178 h 2191719"/>
              <a:gd name="connsiteX22360" fmla="*/ 1226012 w 2046803"/>
              <a:gd name="connsiteY22360" fmla="*/ 1878854 h 2191719"/>
              <a:gd name="connsiteX22361" fmla="*/ 1217286 w 2046803"/>
              <a:gd name="connsiteY22361" fmla="*/ 1878962 h 2191719"/>
              <a:gd name="connsiteX22362" fmla="*/ 1216853 w 2046803"/>
              <a:gd name="connsiteY22362" fmla="*/ 1878638 h 2191719"/>
              <a:gd name="connsiteX22363" fmla="*/ 1216096 w 2046803"/>
              <a:gd name="connsiteY22363" fmla="*/ 1878638 h 2191719"/>
              <a:gd name="connsiteX22364" fmla="*/ 1215880 w 2046803"/>
              <a:gd name="connsiteY22364" fmla="*/ 1878529 h 2191719"/>
              <a:gd name="connsiteX22365" fmla="*/ 1215880 w 2046803"/>
              <a:gd name="connsiteY22365" fmla="*/ 1877881 h 2191719"/>
              <a:gd name="connsiteX22366" fmla="*/ 1216313 w 2046803"/>
              <a:gd name="connsiteY22366" fmla="*/ 1877592 h 2191719"/>
              <a:gd name="connsiteX22367" fmla="*/ 1216313 w 2046803"/>
              <a:gd name="connsiteY22367" fmla="*/ 1876980 h 2191719"/>
              <a:gd name="connsiteX22368" fmla="*/ 1216637 w 2046803"/>
              <a:gd name="connsiteY22368" fmla="*/ 1876655 h 2191719"/>
              <a:gd name="connsiteX22369" fmla="*/ 1216637 w 2046803"/>
              <a:gd name="connsiteY22369" fmla="*/ 1876331 h 2191719"/>
              <a:gd name="connsiteX22370" fmla="*/ 1216313 w 2046803"/>
              <a:gd name="connsiteY22370" fmla="*/ 1876007 h 2191719"/>
              <a:gd name="connsiteX22371" fmla="*/ 1216204 w 2046803"/>
              <a:gd name="connsiteY22371" fmla="*/ 1874421 h 2191719"/>
              <a:gd name="connsiteX22372" fmla="*/ 1215880 w 2046803"/>
              <a:gd name="connsiteY22372" fmla="*/ 1874097 h 2191719"/>
              <a:gd name="connsiteX22373" fmla="*/ 1215880 w 2046803"/>
              <a:gd name="connsiteY22373" fmla="*/ 1873196 h 2191719"/>
              <a:gd name="connsiteX22374" fmla="*/ 1215483 w 2046803"/>
              <a:gd name="connsiteY22374" fmla="*/ 1872871 h 2191719"/>
              <a:gd name="connsiteX22375" fmla="*/ 1215483 w 2046803"/>
              <a:gd name="connsiteY22375" fmla="*/ 1872547 h 2191719"/>
              <a:gd name="connsiteX22376" fmla="*/ 1215051 w 2046803"/>
              <a:gd name="connsiteY22376" fmla="*/ 1872222 h 2191719"/>
              <a:gd name="connsiteX22377" fmla="*/ 1215051 w 2046803"/>
              <a:gd name="connsiteY22377" fmla="*/ 1871574 h 2191719"/>
              <a:gd name="connsiteX22378" fmla="*/ 1214834 w 2046803"/>
              <a:gd name="connsiteY22378" fmla="*/ 1871466 h 2191719"/>
              <a:gd name="connsiteX22379" fmla="*/ 1214654 w 2046803"/>
              <a:gd name="connsiteY22379" fmla="*/ 1871574 h 2191719"/>
              <a:gd name="connsiteX22380" fmla="*/ 1214654 w 2046803"/>
              <a:gd name="connsiteY22380" fmla="*/ 1873196 h 2191719"/>
              <a:gd name="connsiteX22381" fmla="*/ 1215051 w 2046803"/>
              <a:gd name="connsiteY22381" fmla="*/ 1873484 h 2191719"/>
              <a:gd name="connsiteX22382" fmla="*/ 1215051 w 2046803"/>
              <a:gd name="connsiteY22382" fmla="*/ 1874097 h 2191719"/>
              <a:gd name="connsiteX22383" fmla="*/ 1215483 w 2046803"/>
              <a:gd name="connsiteY22383" fmla="*/ 1874421 h 2191719"/>
              <a:gd name="connsiteX22384" fmla="*/ 1215483 w 2046803"/>
              <a:gd name="connsiteY22384" fmla="*/ 1878205 h 2191719"/>
              <a:gd name="connsiteX22385" fmla="*/ 1215195 w 2046803"/>
              <a:gd name="connsiteY22385" fmla="*/ 1878529 h 2191719"/>
              <a:gd name="connsiteX22386" fmla="*/ 1215483 w 2046803"/>
              <a:gd name="connsiteY22386" fmla="*/ 1878854 h 2191719"/>
              <a:gd name="connsiteX22387" fmla="*/ 1215483 w 2046803"/>
              <a:gd name="connsiteY22387" fmla="*/ 1879178 h 2191719"/>
              <a:gd name="connsiteX22388" fmla="*/ 1216096 w 2046803"/>
              <a:gd name="connsiteY22388" fmla="*/ 1879575 h 2191719"/>
              <a:gd name="connsiteX22389" fmla="*/ 1216529 w 2046803"/>
              <a:gd name="connsiteY22389" fmla="*/ 1879575 h 2191719"/>
              <a:gd name="connsiteX22390" fmla="*/ 1216745 w 2046803"/>
              <a:gd name="connsiteY22390" fmla="*/ 1879647 h 2191719"/>
              <a:gd name="connsiteX22391" fmla="*/ 1216745 w 2046803"/>
              <a:gd name="connsiteY22391" fmla="*/ 1879971 h 2191719"/>
              <a:gd name="connsiteX22392" fmla="*/ 1218512 w 2046803"/>
              <a:gd name="connsiteY22392" fmla="*/ 1881377 h 2191719"/>
              <a:gd name="connsiteX22393" fmla="*/ 1218945 w 2046803"/>
              <a:gd name="connsiteY22393" fmla="*/ 1881485 h 2191719"/>
              <a:gd name="connsiteX22394" fmla="*/ 1219269 w 2046803"/>
              <a:gd name="connsiteY22394" fmla="*/ 1881160 h 2191719"/>
              <a:gd name="connsiteX22395" fmla="*/ 1219702 w 2046803"/>
              <a:gd name="connsiteY22395" fmla="*/ 1881160 h 2191719"/>
              <a:gd name="connsiteX22396" fmla="*/ 1220315 w 2046803"/>
              <a:gd name="connsiteY22396" fmla="*/ 1881557 h 2191719"/>
              <a:gd name="connsiteX22397" fmla="*/ 1220315 w 2046803"/>
              <a:gd name="connsiteY22397" fmla="*/ 1881881 h 2191719"/>
              <a:gd name="connsiteX22398" fmla="*/ 1219918 w 2046803"/>
              <a:gd name="connsiteY22398" fmla="*/ 1882206 h 2191719"/>
              <a:gd name="connsiteX22399" fmla="*/ 1219918 w 2046803"/>
              <a:gd name="connsiteY22399" fmla="*/ 1882818 h 2191719"/>
              <a:gd name="connsiteX22400" fmla="*/ 1219486 w 2046803"/>
              <a:gd name="connsiteY22400" fmla="*/ 1883143 h 2191719"/>
              <a:gd name="connsiteX22401" fmla="*/ 1219486 w 2046803"/>
              <a:gd name="connsiteY22401" fmla="*/ 1883467 h 2191719"/>
              <a:gd name="connsiteX22402" fmla="*/ 1218945 w 2046803"/>
              <a:gd name="connsiteY22402" fmla="*/ 1883863 h 2191719"/>
              <a:gd name="connsiteX22403" fmla="*/ 1218512 w 2046803"/>
              <a:gd name="connsiteY22403" fmla="*/ 1883863 h 2191719"/>
              <a:gd name="connsiteX22404" fmla="*/ 1218152 w 2046803"/>
              <a:gd name="connsiteY22404" fmla="*/ 1884188 h 2191719"/>
              <a:gd name="connsiteX22405" fmla="*/ 1217719 w 2046803"/>
              <a:gd name="connsiteY22405" fmla="*/ 1884188 h 2191719"/>
              <a:gd name="connsiteX22406" fmla="*/ 1216529 w 2046803"/>
              <a:gd name="connsiteY22406" fmla="*/ 1885161 h 2191719"/>
              <a:gd name="connsiteX22407" fmla="*/ 1215375 w 2046803"/>
              <a:gd name="connsiteY22407" fmla="*/ 1885161 h 2191719"/>
              <a:gd name="connsiteX22408" fmla="*/ 1214978 w 2046803"/>
              <a:gd name="connsiteY22408" fmla="*/ 1885449 h 2191719"/>
              <a:gd name="connsiteX22409" fmla="*/ 1214221 w 2046803"/>
              <a:gd name="connsiteY22409" fmla="*/ 1885593 h 2191719"/>
              <a:gd name="connsiteX22410" fmla="*/ 1213789 w 2046803"/>
              <a:gd name="connsiteY22410" fmla="*/ 1885882 h 2191719"/>
              <a:gd name="connsiteX22411" fmla="*/ 1212959 w 2046803"/>
              <a:gd name="connsiteY22411" fmla="*/ 1885774 h 2191719"/>
              <a:gd name="connsiteX22412" fmla="*/ 1212635 w 2046803"/>
              <a:gd name="connsiteY22412" fmla="*/ 1886062 h 2191719"/>
              <a:gd name="connsiteX22413" fmla="*/ 1211048 w 2046803"/>
              <a:gd name="connsiteY22413" fmla="*/ 1886170 h 2191719"/>
              <a:gd name="connsiteX22414" fmla="*/ 1210651 w 2046803"/>
              <a:gd name="connsiteY22414" fmla="*/ 1886494 h 2191719"/>
              <a:gd name="connsiteX22415" fmla="*/ 1209786 w 2046803"/>
              <a:gd name="connsiteY22415" fmla="*/ 1886494 h 2191719"/>
              <a:gd name="connsiteX22416" fmla="*/ 1209498 w 2046803"/>
              <a:gd name="connsiteY22416" fmla="*/ 1886819 h 2191719"/>
              <a:gd name="connsiteX22417" fmla="*/ 1209065 w 2046803"/>
              <a:gd name="connsiteY22417" fmla="*/ 1886819 h 2191719"/>
              <a:gd name="connsiteX22418" fmla="*/ 1208632 w 2046803"/>
              <a:gd name="connsiteY22418" fmla="*/ 1887143 h 2191719"/>
              <a:gd name="connsiteX22419" fmla="*/ 1208236 w 2046803"/>
              <a:gd name="connsiteY22419" fmla="*/ 1887143 h 2191719"/>
              <a:gd name="connsiteX22420" fmla="*/ 1207911 w 2046803"/>
              <a:gd name="connsiteY22420" fmla="*/ 1887467 h 2191719"/>
              <a:gd name="connsiteX22421" fmla="*/ 1207478 w 2046803"/>
              <a:gd name="connsiteY22421" fmla="*/ 1887467 h 2191719"/>
              <a:gd name="connsiteX22422" fmla="*/ 1207046 w 2046803"/>
              <a:gd name="connsiteY22422" fmla="*/ 1887792 h 2191719"/>
              <a:gd name="connsiteX22423" fmla="*/ 1205856 w 2046803"/>
              <a:gd name="connsiteY22423" fmla="*/ 1887792 h 2191719"/>
              <a:gd name="connsiteX22424" fmla="*/ 1205495 w 2046803"/>
              <a:gd name="connsiteY22424" fmla="*/ 1888116 h 2191719"/>
              <a:gd name="connsiteX22425" fmla="*/ 1204305 w 2046803"/>
              <a:gd name="connsiteY22425" fmla="*/ 1888116 h 2191719"/>
              <a:gd name="connsiteX22426" fmla="*/ 1203873 w 2046803"/>
              <a:gd name="connsiteY22426" fmla="*/ 1888405 h 2191719"/>
              <a:gd name="connsiteX22427" fmla="*/ 1202755 w 2046803"/>
              <a:gd name="connsiteY22427" fmla="*/ 1888405 h 2191719"/>
              <a:gd name="connsiteX22428" fmla="*/ 1202322 w 2046803"/>
              <a:gd name="connsiteY22428" fmla="*/ 1888729 h 2191719"/>
              <a:gd name="connsiteX22429" fmla="*/ 1201565 w 2046803"/>
              <a:gd name="connsiteY22429" fmla="*/ 1888729 h 2191719"/>
              <a:gd name="connsiteX22430" fmla="*/ 1201132 w 2046803"/>
              <a:gd name="connsiteY22430" fmla="*/ 1889053 h 2191719"/>
              <a:gd name="connsiteX22431" fmla="*/ 1200339 w 2046803"/>
              <a:gd name="connsiteY22431" fmla="*/ 1889053 h 2191719"/>
              <a:gd name="connsiteX22432" fmla="*/ 1200014 w 2046803"/>
              <a:gd name="connsiteY22432" fmla="*/ 1889378 h 2191719"/>
              <a:gd name="connsiteX22433" fmla="*/ 1199582 w 2046803"/>
              <a:gd name="connsiteY22433" fmla="*/ 1889378 h 2191719"/>
              <a:gd name="connsiteX22434" fmla="*/ 1199149 w 2046803"/>
              <a:gd name="connsiteY22434" fmla="*/ 1889666 h 2191719"/>
              <a:gd name="connsiteX22435" fmla="*/ 1198716 w 2046803"/>
              <a:gd name="connsiteY22435" fmla="*/ 1889666 h 2191719"/>
              <a:gd name="connsiteX22436" fmla="*/ 1198392 w 2046803"/>
              <a:gd name="connsiteY22436" fmla="*/ 1889990 h 2191719"/>
              <a:gd name="connsiteX22437" fmla="*/ 1197598 w 2046803"/>
              <a:gd name="connsiteY22437" fmla="*/ 1889990 h 2191719"/>
              <a:gd name="connsiteX22438" fmla="*/ 1197166 w 2046803"/>
              <a:gd name="connsiteY22438" fmla="*/ 1890279 h 2191719"/>
              <a:gd name="connsiteX22439" fmla="*/ 1196733 w 2046803"/>
              <a:gd name="connsiteY22439" fmla="*/ 1890279 h 2191719"/>
              <a:gd name="connsiteX22440" fmla="*/ 1196409 w 2046803"/>
              <a:gd name="connsiteY22440" fmla="*/ 1890603 h 2191719"/>
              <a:gd name="connsiteX22441" fmla="*/ 1194822 w 2046803"/>
              <a:gd name="connsiteY22441" fmla="*/ 1890603 h 2191719"/>
              <a:gd name="connsiteX22442" fmla="*/ 1194425 w 2046803"/>
              <a:gd name="connsiteY22442" fmla="*/ 1890927 h 2191719"/>
              <a:gd name="connsiteX22443" fmla="*/ 1192009 w 2046803"/>
              <a:gd name="connsiteY22443" fmla="*/ 1890927 h 2191719"/>
              <a:gd name="connsiteX22444" fmla="*/ 1191685 w 2046803"/>
              <a:gd name="connsiteY22444" fmla="*/ 1890603 h 2191719"/>
              <a:gd name="connsiteX22445" fmla="*/ 1190098 w 2046803"/>
              <a:gd name="connsiteY22445" fmla="*/ 1890603 h 2191719"/>
              <a:gd name="connsiteX22446" fmla="*/ 1189053 w 2046803"/>
              <a:gd name="connsiteY22446" fmla="*/ 1889882 h 2191719"/>
              <a:gd name="connsiteX22447" fmla="*/ 1189053 w 2046803"/>
              <a:gd name="connsiteY22447" fmla="*/ 1889594 h 2191719"/>
              <a:gd name="connsiteX22448" fmla="*/ 1188079 w 2046803"/>
              <a:gd name="connsiteY22448" fmla="*/ 1888837 h 2191719"/>
              <a:gd name="connsiteX22449" fmla="*/ 1187755 w 2046803"/>
              <a:gd name="connsiteY22449" fmla="*/ 1889053 h 2191719"/>
              <a:gd name="connsiteX22450" fmla="*/ 1187466 w 2046803"/>
              <a:gd name="connsiteY22450" fmla="*/ 1889269 h 2191719"/>
              <a:gd name="connsiteX22451" fmla="*/ 1187863 w 2046803"/>
              <a:gd name="connsiteY22451" fmla="*/ 1889594 h 2191719"/>
              <a:gd name="connsiteX22452" fmla="*/ 1187863 w 2046803"/>
              <a:gd name="connsiteY22452" fmla="*/ 1889918 h 2191719"/>
              <a:gd name="connsiteX22453" fmla="*/ 1188295 w 2046803"/>
              <a:gd name="connsiteY22453" fmla="*/ 1890207 h 2191719"/>
              <a:gd name="connsiteX22454" fmla="*/ 1187863 w 2046803"/>
              <a:gd name="connsiteY22454" fmla="*/ 1890531 h 2191719"/>
              <a:gd name="connsiteX22455" fmla="*/ 1187863 w 2046803"/>
              <a:gd name="connsiteY22455" fmla="*/ 1892117 h 2191719"/>
              <a:gd name="connsiteX22456" fmla="*/ 1188079 w 2046803"/>
              <a:gd name="connsiteY22456" fmla="*/ 1892225 h 2191719"/>
              <a:gd name="connsiteX22457" fmla="*/ 1188476 w 2046803"/>
              <a:gd name="connsiteY22457" fmla="*/ 1892225 h 2191719"/>
              <a:gd name="connsiteX22458" fmla="*/ 1188692 w 2046803"/>
              <a:gd name="connsiteY22458" fmla="*/ 1892405 h 2191719"/>
              <a:gd name="connsiteX22459" fmla="*/ 1188692 w 2046803"/>
              <a:gd name="connsiteY22459" fmla="*/ 1894027 h 2191719"/>
              <a:gd name="connsiteX22460" fmla="*/ 1188295 w 2046803"/>
              <a:gd name="connsiteY22460" fmla="*/ 1894315 h 2191719"/>
              <a:gd name="connsiteX22461" fmla="*/ 1188295 w 2046803"/>
              <a:gd name="connsiteY22461" fmla="*/ 1894603 h 2191719"/>
              <a:gd name="connsiteX22462" fmla="*/ 1188079 w 2046803"/>
              <a:gd name="connsiteY22462" fmla="*/ 1894712 h 2191719"/>
              <a:gd name="connsiteX22463" fmla="*/ 1187358 w 2046803"/>
              <a:gd name="connsiteY22463" fmla="*/ 1894712 h 2191719"/>
              <a:gd name="connsiteX22464" fmla="*/ 1186925 w 2046803"/>
              <a:gd name="connsiteY22464" fmla="*/ 1894387 h 2191719"/>
              <a:gd name="connsiteX22465" fmla="*/ 1186493 w 2046803"/>
              <a:gd name="connsiteY22465" fmla="*/ 1894387 h 2191719"/>
              <a:gd name="connsiteX22466" fmla="*/ 1186276 w 2046803"/>
              <a:gd name="connsiteY22466" fmla="*/ 1894603 h 2191719"/>
              <a:gd name="connsiteX22467" fmla="*/ 1186709 w 2046803"/>
              <a:gd name="connsiteY22467" fmla="*/ 1894928 h 2191719"/>
              <a:gd name="connsiteX22468" fmla="*/ 1186709 w 2046803"/>
              <a:gd name="connsiteY22468" fmla="*/ 1895252 h 2191719"/>
              <a:gd name="connsiteX22469" fmla="*/ 1186925 w 2046803"/>
              <a:gd name="connsiteY22469" fmla="*/ 1895360 h 2191719"/>
              <a:gd name="connsiteX22470" fmla="*/ 1187358 w 2046803"/>
              <a:gd name="connsiteY22470" fmla="*/ 1895360 h 2191719"/>
              <a:gd name="connsiteX22471" fmla="*/ 1187466 w 2046803"/>
              <a:gd name="connsiteY22471" fmla="*/ 1895577 h 2191719"/>
              <a:gd name="connsiteX22472" fmla="*/ 1187574 w 2046803"/>
              <a:gd name="connsiteY22472" fmla="*/ 1895901 h 2191719"/>
              <a:gd name="connsiteX22473" fmla="*/ 1187863 w 2046803"/>
              <a:gd name="connsiteY22473" fmla="*/ 1896225 h 2191719"/>
              <a:gd name="connsiteX22474" fmla="*/ 1187466 w 2046803"/>
              <a:gd name="connsiteY22474" fmla="*/ 1896550 h 2191719"/>
              <a:gd name="connsiteX22475" fmla="*/ 1187574 w 2046803"/>
              <a:gd name="connsiteY22475" fmla="*/ 1897487 h 2191719"/>
              <a:gd name="connsiteX22476" fmla="*/ 1186709 w 2046803"/>
              <a:gd name="connsiteY22476" fmla="*/ 1898099 h 2191719"/>
              <a:gd name="connsiteX22477" fmla="*/ 1186709 w 2046803"/>
              <a:gd name="connsiteY22477" fmla="*/ 1898316 h 2191719"/>
              <a:gd name="connsiteX22478" fmla="*/ 1186276 w 2046803"/>
              <a:gd name="connsiteY22478" fmla="*/ 1898640 h 2191719"/>
              <a:gd name="connsiteX22479" fmla="*/ 1186276 w 2046803"/>
              <a:gd name="connsiteY22479" fmla="*/ 1898928 h 2191719"/>
              <a:gd name="connsiteX22480" fmla="*/ 1185952 w 2046803"/>
              <a:gd name="connsiteY22480" fmla="*/ 1899253 h 2191719"/>
              <a:gd name="connsiteX22481" fmla="*/ 1185952 w 2046803"/>
              <a:gd name="connsiteY22481" fmla="*/ 1899577 h 2191719"/>
              <a:gd name="connsiteX22482" fmla="*/ 1184509 w 2046803"/>
              <a:gd name="connsiteY22482" fmla="*/ 1900730 h 2191719"/>
              <a:gd name="connsiteX22483" fmla="*/ 1183752 w 2046803"/>
              <a:gd name="connsiteY22483" fmla="*/ 1900730 h 2191719"/>
              <a:gd name="connsiteX22484" fmla="*/ 1183319 w 2046803"/>
              <a:gd name="connsiteY22484" fmla="*/ 1900442 h 2191719"/>
              <a:gd name="connsiteX22485" fmla="*/ 1182887 w 2046803"/>
              <a:gd name="connsiteY22485" fmla="*/ 1900442 h 2191719"/>
              <a:gd name="connsiteX22486" fmla="*/ 1182382 w 2046803"/>
              <a:gd name="connsiteY22486" fmla="*/ 1900802 h 2191719"/>
              <a:gd name="connsiteX22487" fmla="*/ 1182382 w 2046803"/>
              <a:gd name="connsiteY22487" fmla="*/ 1901451 h 2191719"/>
              <a:gd name="connsiteX22488" fmla="*/ 1181985 w 2046803"/>
              <a:gd name="connsiteY22488" fmla="*/ 1901775 h 2191719"/>
              <a:gd name="connsiteX22489" fmla="*/ 1181985 w 2046803"/>
              <a:gd name="connsiteY22489" fmla="*/ 1902424 h 2191719"/>
              <a:gd name="connsiteX22490" fmla="*/ 1181444 w 2046803"/>
              <a:gd name="connsiteY22490" fmla="*/ 1902929 h 2191719"/>
              <a:gd name="connsiteX22491" fmla="*/ 1180182 w 2046803"/>
              <a:gd name="connsiteY22491" fmla="*/ 1902929 h 2191719"/>
              <a:gd name="connsiteX22492" fmla="*/ 1179461 w 2046803"/>
              <a:gd name="connsiteY22492" fmla="*/ 1902316 h 2191719"/>
              <a:gd name="connsiteX22493" fmla="*/ 1179245 w 2046803"/>
              <a:gd name="connsiteY22493" fmla="*/ 1902424 h 2191719"/>
              <a:gd name="connsiteX22494" fmla="*/ 1179245 w 2046803"/>
              <a:gd name="connsiteY22494" fmla="*/ 1903325 h 2191719"/>
              <a:gd name="connsiteX22495" fmla="*/ 1177226 w 2046803"/>
              <a:gd name="connsiteY22495" fmla="*/ 1904911 h 2191719"/>
              <a:gd name="connsiteX22496" fmla="*/ 1177226 w 2046803"/>
              <a:gd name="connsiteY22496" fmla="*/ 1905524 h 2191719"/>
              <a:gd name="connsiteX22497" fmla="*/ 1179425 w 2046803"/>
              <a:gd name="connsiteY22497" fmla="*/ 1907218 h 2191719"/>
              <a:gd name="connsiteX22498" fmla="*/ 1180146 w 2046803"/>
              <a:gd name="connsiteY22498" fmla="*/ 1907218 h 2191719"/>
              <a:gd name="connsiteX22499" fmla="*/ 1180579 w 2046803"/>
              <a:gd name="connsiteY22499" fmla="*/ 1907542 h 2191719"/>
              <a:gd name="connsiteX22500" fmla="*/ 1182995 w 2046803"/>
              <a:gd name="connsiteY22500" fmla="*/ 1907542 h 2191719"/>
              <a:gd name="connsiteX22501" fmla="*/ 1183644 w 2046803"/>
              <a:gd name="connsiteY22501" fmla="*/ 1907974 h 2191719"/>
              <a:gd name="connsiteX22502" fmla="*/ 1183211 w 2046803"/>
              <a:gd name="connsiteY22502" fmla="*/ 1908299 h 2191719"/>
              <a:gd name="connsiteX22503" fmla="*/ 1183211 w 2046803"/>
              <a:gd name="connsiteY22503" fmla="*/ 1908587 h 2191719"/>
              <a:gd name="connsiteX22504" fmla="*/ 1183031 w 2046803"/>
              <a:gd name="connsiteY22504" fmla="*/ 1908803 h 2191719"/>
              <a:gd name="connsiteX22505" fmla="*/ 1181877 w 2046803"/>
              <a:gd name="connsiteY22505" fmla="*/ 1908803 h 2191719"/>
              <a:gd name="connsiteX22506" fmla="*/ 1181444 w 2046803"/>
              <a:gd name="connsiteY22506" fmla="*/ 1908479 h 2191719"/>
              <a:gd name="connsiteX22507" fmla="*/ 1180254 w 2046803"/>
              <a:gd name="connsiteY22507" fmla="*/ 1908479 h 2191719"/>
              <a:gd name="connsiteX22508" fmla="*/ 1179858 w 2046803"/>
              <a:gd name="connsiteY22508" fmla="*/ 1908191 h 2191719"/>
              <a:gd name="connsiteX22509" fmla="*/ 1179461 w 2046803"/>
              <a:gd name="connsiteY22509" fmla="*/ 1908191 h 2191719"/>
              <a:gd name="connsiteX22510" fmla="*/ 1176504 w 2046803"/>
              <a:gd name="connsiteY22510" fmla="*/ 1905848 h 2191719"/>
              <a:gd name="connsiteX22511" fmla="*/ 1176504 w 2046803"/>
              <a:gd name="connsiteY22511" fmla="*/ 1905524 h 2191719"/>
              <a:gd name="connsiteX22512" fmla="*/ 1175639 w 2046803"/>
              <a:gd name="connsiteY22512" fmla="*/ 1904911 h 2191719"/>
              <a:gd name="connsiteX22513" fmla="*/ 1175639 w 2046803"/>
              <a:gd name="connsiteY22513" fmla="*/ 1904623 h 2191719"/>
              <a:gd name="connsiteX22514" fmla="*/ 1174702 w 2046803"/>
              <a:gd name="connsiteY22514" fmla="*/ 1903866 h 2191719"/>
              <a:gd name="connsiteX22515" fmla="*/ 1174305 w 2046803"/>
              <a:gd name="connsiteY22515" fmla="*/ 1903866 h 2191719"/>
              <a:gd name="connsiteX22516" fmla="*/ 1173439 w 2046803"/>
              <a:gd name="connsiteY22516" fmla="*/ 1903217 h 2191719"/>
              <a:gd name="connsiteX22517" fmla="*/ 1173007 w 2046803"/>
              <a:gd name="connsiteY22517" fmla="*/ 1903217 h 2191719"/>
              <a:gd name="connsiteX22518" fmla="*/ 1172682 w 2046803"/>
              <a:gd name="connsiteY22518" fmla="*/ 1902929 h 2191719"/>
              <a:gd name="connsiteX22519" fmla="*/ 1172250 w 2046803"/>
              <a:gd name="connsiteY22519" fmla="*/ 1902929 h 2191719"/>
              <a:gd name="connsiteX22520" fmla="*/ 1171853 w 2046803"/>
              <a:gd name="connsiteY22520" fmla="*/ 1902604 h 2191719"/>
              <a:gd name="connsiteX22521" fmla="*/ 1171456 w 2046803"/>
              <a:gd name="connsiteY22521" fmla="*/ 1902604 h 2191719"/>
              <a:gd name="connsiteX22522" fmla="*/ 1171132 w 2046803"/>
              <a:gd name="connsiteY22522" fmla="*/ 1902280 h 2191719"/>
              <a:gd name="connsiteX22523" fmla="*/ 1170266 w 2046803"/>
              <a:gd name="connsiteY22523" fmla="*/ 1902280 h 2191719"/>
              <a:gd name="connsiteX22524" fmla="*/ 1169870 w 2046803"/>
              <a:gd name="connsiteY22524" fmla="*/ 1901956 h 2191719"/>
              <a:gd name="connsiteX22525" fmla="*/ 1169437 w 2046803"/>
              <a:gd name="connsiteY22525" fmla="*/ 1901956 h 2191719"/>
              <a:gd name="connsiteX22526" fmla="*/ 1169149 w 2046803"/>
              <a:gd name="connsiteY22526" fmla="*/ 1901631 h 2191719"/>
              <a:gd name="connsiteX22527" fmla="*/ 1168283 w 2046803"/>
              <a:gd name="connsiteY22527" fmla="*/ 1901739 h 2191719"/>
              <a:gd name="connsiteX22528" fmla="*/ 1167959 w 2046803"/>
              <a:gd name="connsiteY22528" fmla="*/ 1901307 h 2191719"/>
              <a:gd name="connsiteX22529" fmla="*/ 1167526 w 2046803"/>
              <a:gd name="connsiteY22529" fmla="*/ 1901415 h 2191719"/>
              <a:gd name="connsiteX22530" fmla="*/ 1167129 w 2046803"/>
              <a:gd name="connsiteY22530" fmla="*/ 1901091 h 2191719"/>
              <a:gd name="connsiteX22531" fmla="*/ 1166697 w 2046803"/>
              <a:gd name="connsiteY22531" fmla="*/ 1901091 h 2191719"/>
              <a:gd name="connsiteX22532" fmla="*/ 1166300 w 2046803"/>
              <a:gd name="connsiteY22532" fmla="*/ 1900802 h 2191719"/>
              <a:gd name="connsiteX22533" fmla="*/ 1165543 w 2046803"/>
              <a:gd name="connsiteY22533" fmla="*/ 1900802 h 2191719"/>
              <a:gd name="connsiteX22534" fmla="*/ 1165110 w 2046803"/>
              <a:gd name="connsiteY22534" fmla="*/ 1900478 h 2191719"/>
              <a:gd name="connsiteX22535" fmla="*/ 1164677 w 2046803"/>
              <a:gd name="connsiteY22535" fmla="*/ 1900478 h 2191719"/>
              <a:gd name="connsiteX22536" fmla="*/ 1164389 w 2046803"/>
              <a:gd name="connsiteY22536" fmla="*/ 1900154 h 2191719"/>
              <a:gd name="connsiteX22537" fmla="*/ 1163956 w 2046803"/>
              <a:gd name="connsiteY22537" fmla="*/ 1900154 h 2191719"/>
              <a:gd name="connsiteX22538" fmla="*/ 1163523 w 2046803"/>
              <a:gd name="connsiteY22538" fmla="*/ 1899865 h 2191719"/>
              <a:gd name="connsiteX22539" fmla="*/ 1162694 w 2046803"/>
              <a:gd name="connsiteY22539" fmla="*/ 1899865 h 2191719"/>
              <a:gd name="connsiteX22540" fmla="*/ 1162370 w 2046803"/>
              <a:gd name="connsiteY22540" fmla="*/ 1899541 h 2191719"/>
              <a:gd name="connsiteX22541" fmla="*/ 1161540 w 2046803"/>
              <a:gd name="connsiteY22541" fmla="*/ 1899541 h 2191719"/>
              <a:gd name="connsiteX22542" fmla="*/ 1161108 w 2046803"/>
              <a:gd name="connsiteY22542" fmla="*/ 1899217 h 2191719"/>
              <a:gd name="connsiteX22543" fmla="*/ 1160783 w 2046803"/>
              <a:gd name="connsiteY22543" fmla="*/ 1899217 h 2191719"/>
              <a:gd name="connsiteX22544" fmla="*/ 1160386 w 2046803"/>
              <a:gd name="connsiteY22544" fmla="*/ 1898892 h 2191719"/>
              <a:gd name="connsiteX22545" fmla="*/ 1159521 w 2046803"/>
              <a:gd name="connsiteY22545" fmla="*/ 1898892 h 2191719"/>
              <a:gd name="connsiteX22546" fmla="*/ 1159233 w 2046803"/>
              <a:gd name="connsiteY22546" fmla="*/ 1898604 h 2191719"/>
              <a:gd name="connsiteX22547" fmla="*/ 1157934 w 2046803"/>
              <a:gd name="connsiteY22547" fmla="*/ 1898604 h 2191719"/>
              <a:gd name="connsiteX22548" fmla="*/ 1157610 w 2046803"/>
              <a:gd name="connsiteY22548" fmla="*/ 1898280 h 2191719"/>
              <a:gd name="connsiteX22549" fmla="*/ 1155951 w 2046803"/>
              <a:gd name="connsiteY22549" fmla="*/ 1898280 h 2191719"/>
              <a:gd name="connsiteX22550" fmla="*/ 1155627 w 2046803"/>
              <a:gd name="connsiteY22550" fmla="*/ 1897955 h 2191719"/>
              <a:gd name="connsiteX22551" fmla="*/ 1153968 w 2046803"/>
              <a:gd name="connsiteY22551" fmla="*/ 1898063 h 2191719"/>
              <a:gd name="connsiteX22552" fmla="*/ 1153644 w 2046803"/>
              <a:gd name="connsiteY22552" fmla="*/ 1897739 h 2191719"/>
              <a:gd name="connsiteX22553" fmla="*/ 1150795 w 2046803"/>
              <a:gd name="connsiteY22553" fmla="*/ 1897739 h 2191719"/>
              <a:gd name="connsiteX22554" fmla="*/ 1150470 w 2046803"/>
              <a:gd name="connsiteY22554" fmla="*/ 1897415 h 2191719"/>
              <a:gd name="connsiteX22555" fmla="*/ 1149713 w 2046803"/>
              <a:gd name="connsiteY22555" fmla="*/ 1897415 h 2191719"/>
              <a:gd name="connsiteX22556" fmla="*/ 1149713 w 2046803"/>
              <a:gd name="connsiteY22556" fmla="*/ 1897451 h 2191719"/>
              <a:gd name="connsiteX22557" fmla="*/ 1149208 w 2046803"/>
              <a:gd name="connsiteY22557" fmla="*/ 1897451 h 2191719"/>
              <a:gd name="connsiteX22558" fmla="*/ 1148776 w 2046803"/>
              <a:gd name="connsiteY22558" fmla="*/ 1897775 h 2191719"/>
              <a:gd name="connsiteX22559" fmla="*/ 1145206 w 2046803"/>
              <a:gd name="connsiteY22559" fmla="*/ 1897775 h 2191719"/>
              <a:gd name="connsiteX22560" fmla="*/ 1144773 w 2046803"/>
              <a:gd name="connsiteY22560" fmla="*/ 1898099 h 2191719"/>
              <a:gd name="connsiteX22561" fmla="*/ 1142466 w 2046803"/>
              <a:gd name="connsiteY22561" fmla="*/ 1898099 h 2191719"/>
              <a:gd name="connsiteX22562" fmla="*/ 1141204 w 2046803"/>
              <a:gd name="connsiteY22562" fmla="*/ 1899000 h 2191719"/>
              <a:gd name="connsiteX22563" fmla="*/ 1140879 w 2046803"/>
              <a:gd name="connsiteY22563" fmla="*/ 1899000 h 2191719"/>
              <a:gd name="connsiteX22564" fmla="*/ 1140663 w 2046803"/>
              <a:gd name="connsiteY22564" fmla="*/ 1899108 h 2191719"/>
              <a:gd name="connsiteX22565" fmla="*/ 1140663 w 2046803"/>
              <a:gd name="connsiteY22565" fmla="*/ 1899433 h 2191719"/>
              <a:gd name="connsiteX22566" fmla="*/ 1139509 w 2046803"/>
              <a:gd name="connsiteY22566" fmla="*/ 1900406 h 2191719"/>
              <a:gd name="connsiteX22567" fmla="*/ 1139509 w 2046803"/>
              <a:gd name="connsiteY22567" fmla="*/ 1900694 h 2191719"/>
              <a:gd name="connsiteX22568" fmla="*/ 1137742 w 2046803"/>
              <a:gd name="connsiteY22568" fmla="*/ 1902172 h 2191719"/>
              <a:gd name="connsiteX22569" fmla="*/ 1137309 w 2046803"/>
              <a:gd name="connsiteY22569" fmla="*/ 1902172 h 2191719"/>
              <a:gd name="connsiteX22570" fmla="*/ 1137093 w 2046803"/>
              <a:gd name="connsiteY22570" fmla="*/ 1901956 h 2191719"/>
              <a:gd name="connsiteX22571" fmla="*/ 1137093 w 2046803"/>
              <a:gd name="connsiteY22571" fmla="*/ 1901307 h 2191719"/>
              <a:gd name="connsiteX22572" fmla="*/ 1136877 w 2046803"/>
              <a:gd name="connsiteY22572" fmla="*/ 1901235 h 2191719"/>
              <a:gd name="connsiteX22573" fmla="*/ 1136444 w 2046803"/>
              <a:gd name="connsiteY22573" fmla="*/ 1901235 h 2191719"/>
              <a:gd name="connsiteX22574" fmla="*/ 1136155 w 2046803"/>
              <a:gd name="connsiteY22574" fmla="*/ 1901523 h 2191719"/>
              <a:gd name="connsiteX22575" fmla="*/ 1135326 w 2046803"/>
              <a:gd name="connsiteY22575" fmla="*/ 1901523 h 2191719"/>
              <a:gd name="connsiteX22576" fmla="*/ 1134893 w 2046803"/>
              <a:gd name="connsiteY22576" fmla="*/ 1901235 h 2191719"/>
              <a:gd name="connsiteX22577" fmla="*/ 1134569 w 2046803"/>
              <a:gd name="connsiteY22577" fmla="*/ 1901235 h 2191719"/>
              <a:gd name="connsiteX22578" fmla="*/ 1134244 w 2046803"/>
              <a:gd name="connsiteY22578" fmla="*/ 1901019 h 2191719"/>
              <a:gd name="connsiteX22579" fmla="*/ 1134352 w 2046803"/>
              <a:gd name="connsiteY22579" fmla="*/ 1900514 h 2191719"/>
              <a:gd name="connsiteX22580" fmla="*/ 1133703 w 2046803"/>
              <a:gd name="connsiteY22580" fmla="*/ 1899973 h 2191719"/>
              <a:gd name="connsiteX22581" fmla="*/ 1133523 w 2046803"/>
              <a:gd name="connsiteY22581" fmla="*/ 1900082 h 2191719"/>
              <a:gd name="connsiteX22582" fmla="*/ 1133523 w 2046803"/>
              <a:gd name="connsiteY22582" fmla="*/ 1900406 h 2191719"/>
              <a:gd name="connsiteX22583" fmla="*/ 1133920 w 2046803"/>
              <a:gd name="connsiteY22583" fmla="*/ 1900802 h 2191719"/>
              <a:gd name="connsiteX22584" fmla="*/ 1133920 w 2046803"/>
              <a:gd name="connsiteY22584" fmla="*/ 1901992 h 2191719"/>
              <a:gd name="connsiteX22585" fmla="*/ 1133703 w 2046803"/>
              <a:gd name="connsiteY22585" fmla="*/ 1902172 h 2191719"/>
              <a:gd name="connsiteX22586" fmla="*/ 1132117 w 2046803"/>
              <a:gd name="connsiteY22586" fmla="*/ 1902172 h 2191719"/>
              <a:gd name="connsiteX22587" fmla="*/ 1131504 w 2046803"/>
              <a:gd name="connsiteY22587" fmla="*/ 1901667 h 2191719"/>
              <a:gd name="connsiteX22588" fmla="*/ 1131504 w 2046803"/>
              <a:gd name="connsiteY22588" fmla="*/ 1901343 h 2191719"/>
              <a:gd name="connsiteX22589" fmla="*/ 1131937 w 2046803"/>
              <a:gd name="connsiteY22589" fmla="*/ 1901127 h 2191719"/>
              <a:gd name="connsiteX22590" fmla="*/ 1131504 w 2046803"/>
              <a:gd name="connsiteY22590" fmla="*/ 1900802 h 2191719"/>
              <a:gd name="connsiteX22591" fmla="*/ 1131504 w 2046803"/>
              <a:gd name="connsiteY22591" fmla="*/ 1900190 h 2191719"/>
              <a:gd name="connsiteX22592" fmla="*/ 1131324 w 2046803"/>
              <a:gd name="connsiteY22592" fmla="*/ 1899973 h 2191719"/>
              <a:gd name="connsiteX22593" fmla="*/ 1130999 w 2046803"/>
              <a:gd name="connsiteY22593" fmla="*/ 1899973 h 2191719"/>
              <a:gd name="connsiteX22594" fmla="*/ 1130566 w 2046803"/>
              <a:gd name="connsiteY22594" fmla="*/ 1899649 h 2191719"/>
              <a:gd name="connsiteX22595" fmla="*/ 1129701 w 2046803"/>
              <a:gd name="connsiteY22595" fmla="*/ 1899649 h 2191719"/>
              <a:gd name="connsiteX22596" fmla="*/ 1129304 w 2046803"/>
              <a:gd name="connsiteY22596" fmla="*/ 1899325 h 2191719"/>
              <a:gd name="connsiteX22597" fmla="*/ 1128583 w 2046803"/>
              <a:gd name="connsiteY22597" fmla="*/ 1899325 h 2191719"/>
              <a:gd name="connsiteX22598" fmla="*/ 1128367 w 2046803"/>
              <a:gd name="connsiteY22598" fmla="*/ 1899541 h 2191719"/>
              <a:gd name="connsiteX22599" fmla="*/ 1128042 w 2046803"/>
              <a:gd name="connsiteY22599" fmla="*/ 1899433 h 2191719"/>
              <a:gd name="connsiteX22600" fmla="*/ 1127501 w 2046803"/>
              <a:gd name="connsiteY22600" fmla="*/ 1899757 h 2191719"/>
              <a:gd name="connsiteX22601" fmla="*/ 1127537 w 2046803"/>
              <a:gd name="connsiteY22601" fmla="*/ 1899757 h 2191719"/>
              <a:gd name="connsiteX22602" fmla="*/ 1128042 w 2046803"/>
              <a:gd name="connsiteY22602" fmla="*/ 1899469 h 2191719"/>
              <a:gd name="connsiteX22603" fmla="*/ 1128367 w 2046803"/>
              <a:gd name="connsiteY22603" fmla="*/ 1899577 h 2191719"/>
              <a:gd name="connsiteX22604" fmla="*/ 1128980 w 2046803"/>
              <a:gd name="connsiteY22604" fmla="*/ 1899973 h 2191719"/>
              <a:gd name="connsiteX22605" fmla="*/ 1130170 w 2046803"/>
              <a:gd name="connsiteY22605" fmla="*/ 1899973 h 2191719"/>
              <a:gd name="connsiteX22606" fmla="*/ 1131143 w 2046803"/>
              <a:gd name="connsiteY22606" fmla="*/ 1900694 h 2191719"/>
              <a:gd name="connsiteX22607" fmla="*/ 1131215 w 2046803"/>
              <a:gd name="connsiteY22607" fmla="*/ 1901992 h 2191719"/>
              <a:gd name="connsiteX22608" fmla="*/ 1131504 w 2046803"/>
              <a:gd name="connsiteY22608" fmla="*/ 1902316 h 2191719"/>
              <a:gd name="connsiteX22609" fmla="*/ 1131504 w 2046803"/>
              <a:gd name="connsiteY22609" fmla="*/ 1902604 h 2191719"/>
              <a:gd name="connsiteX22610" fmla="*/ 1132369 w 2046803"/>
              <a:gd name="connsiteY22610" fmla="*/ 1903217 h 2191719"/>
              <a:gd name="connsiteX22611" fmla="*/ 1132369 w 2046803"/>
              <a:gd name="connsiteY22611" fmla="*/ 1903541 h 2191719"/>
              <a:gd name="connsiteX22612" fmla="*/ 1132586 w 2046803"/>
              <a:gd name="connsiteY22612" fmla="*/ 1903758 h 2191719"/>
              <a:gd name="connsiteX22613" fmla="*/ 1133018 w 2046803"/>
              <a:gd name="connsiteY22613" fmla="*/ 1903758 h 2191719"/>
              <a:gd name="connsiteX22614" fmla="*/ 1133343 w 2046803"/>
              <a:gd name="connsiteY22614" fmla="*/ 1904082 h 2191719"/>
              <a:gd name="connsiteX22615" fmla="*/ 1135326 w 2046803"/>
              <a:gd name="connsiteY22615" fmla="*/ 1903974 h 2191719"/>
              <a:gd name="connsiteX22616" fmla="*/ 1135975 w 2046803"/>
              <a:gd name="connsiteY22616" fmla="*/ 1904515 h 2191719"/>
              <a:gd name="connsiteX22617" fmla="*/ 1135975 w 2046803"/>
              <a:gd name="connsiteY22617" fmla="*/ 1904839 h 2191719"/>
              <a:gd name="connsiteX22618" fmla="*/ 1136191 w 2046803"/>
              <a:gd name="connsiteY22618" fmla="*/ 1904911 h 2191719"/>
              <a:gd name="connsiteX22619" fmla="*/ 1136408 w 2046803"/>
              <a:gd name="connsiteY22619" fmla="*/ 1904839 h 2191719"/>
              <a:gd name="connsiteX22620" fmla="*/ 1136408 w 2046803"/>
              <a:gd name="connsiteY22620" fmla="*/ 1903866 h 2191719"/>
              <a:gd name="connsiteX22621" fmla="*/ 1136660 w 2046803"/>
              <a:gd name="connsiteY22621" fmla="*/ 1903541 h 2191719"/>
              <a:gd name="connsiteX22622" fmla="*/ 1136660 w 2046803"/>
              <a:gd name="connsiteY22622" fmla="*/ 1903217 h 2191719"/>
              <a:gd name="connsiteX22623" fmla="*/ 1137309 w 2046803"/>
              <a:gd name="connsiteY22623" fmla="*/ 1902821 h 2191719"/>
              <a:gd name="connsiteX22624" fmla="*/ 1138066 w 2046803"/>
              <a:gd name="connsiteY22624" fmla="*/ 1902821 h 2191719"/>
              <a:gd name="connsiteX22625" fmla="*/ 1138283 w 2046803"/>
              <a:gd name="connsiteY22625" fmla="*/ 1902929 h 2191719"/>
              <a:gd name="connsiteX22626" fmla="*/ 1138283 w 2046803"/>
              <a:gd name="connsiteY22626" fmla="*/ 1903217 h 2191719"/>
              <a:gd name="connsiteX22627" fmla="*/ 1137958 w 2046803"/>
              <a:gd name="connsiteY22627" fmla="*/ 1903541 h 2191719"/>
              <a:gd name="connsiteX22628" fmla="*/ 1137850 w 2046803"/>
              <a:gd name="connsiteY22628" fmla="*/ 1904190 h 2191719"/>
              <a:gd name="connsiteX22629" fmla="*/ 1137526 w 2046803"/>
              <a:gd name="connsiteY22629" fmla="*/ 1904515 h 2191719"/>
              <a:gd name="connsiteX22630" fmla="*/ 1137526 w 2046803"/>
              <a:gd name="connsiteY22630" fmla="*/ 1904839 h 2191719"/>
              <a:gd name="connsiteX22631" fmla="*/ 1137129 w 2046803"/>
              <a:gd name="connsiteY22631" fmla="*/ 1905091 h 2191719"/>
              <a:gd name="connsiteX22632" fmla="*/ 1137129 w 2046803"/>
              <a:gd name="connsiteY22632" fmla="*/ 1905416 h 2191719"/>
              <a:gd name="connsiteX22633" fmla="*/ 1136696 w 2046803"/>
              <a:gd name="connsiteY22633" fmla="*/ 1905740 h 2191719"/>
              <a:gd name="connsiteX22634" fmla="*/ 1136696 w 2046803"/>
              <a:gd name="connsiteY22634" fmla="*/ 1906064 h 2191719"/>
              <a:gd name="connsiteX22635" fmla="*/ 1136191 w 2046803"/>
              <a:gd name="connsiteY22635" fmla="*/ 1906497 h 2191719"/>
              <a:gd name="connsiteX22636" fmla="*/ 1134893 w 2046803"/>
              <a:gd name="connsiteY22636" fmla="*/ 1906497 h 2191719"/>
              <a:gd name="connsiteX22637" fmla="*/ 1134605 w 2046803"/>
              <a:gd name="connsiteY22637" fmla="*/ 1906281 h 2191719"/>
              <a:gd name="connsiteX22638" fmla="*/ 1133739 w 2046803"/>
              <a:gd name="connsiteY22638" fmla="*/ 1906172 h 2191719"/>
              <a:gd name="connsiteX22639" fmla="*/ 1133343 w 2046803"/>
              <a:gd name="connsiteY22639" fmla="*/ 1905848 h 2191719"/>
              <a:gd name="connsiteX22640" fmla="*/ 1132586 w 2046803"/>
              <a:gd name="connsiteY22640" fmla="*/ 1905848 h 2191719"/>
              <a:gd name="connsiteX22641" fmla="*/ 1132153 w 2046803"/>
              <a:gd name="connsiteY22641" fmla="*/ 1905668 h 2191719"/>
              <a:gd name="connsiteX22642" fmla="*/ 1131360 w 2046803"/>
              <a:gd name="connsiteY22642" fmla="*/ 1905668 h 2191719"/>
              <a:gd name="connsiteX22643" fmla="*/ 1131035 w 2046803"/>
              <a:gd name="connsiteY22643" fmla="*/ 1905343 h 2191719"/>
              <a:gd name="connsiteX22644" fmla="*/ 1130602 w 2046803"/>
              <a:gd name="connsiteY22644" fmla="*/ 1905343 h 2191719"/>
              <a:gd name="connsiteX22645" fmla="*/ 1130170 w 2046803"/>
              <a:gd name="connsiteY22645" fmla="*/ 1905019 h 2191719"/>
              <a:gd name="connsiteX22646" fmla="*/ 1128980 w 2046803"/>
              <a:gd name="connsiteY22646" fmla="*/ 1905019 h 2191719"/>
              <a:gd name="connsiteX22647" fmla="*/ 1128619 w 2046803"/>
              <a:gd name="connsiteY22647" fmla="*/ 1904731 h 2191719"/>
              <a:gd name="connsiteX22648" fmla="*/ 1127862 w 2046803"/>
              <a:gd name="connsiteY22648" fmla="*/ 1904731 h 2191719"/>
              <a:gd name="connsiteX22649" fmla="*/ 1127429 w 2046803"/>
              <a:gd name="connsiteY22649" fmla="*/ 1904406 h 2191719"/>
              <a:gd name="connsiteX22650" fmla="*/ 1126167 w 2046803"/>
              <a:gd name="connsiteY22650" fmla="*/ 1904406 h 2191719"/>
              <a:gd name="connsiteX22651" fmla="*/ 1125879 w 2046803"/>
              <a:gd name="connsiteY22651" fmla="*/ 1904082 h 2191719"/>
              <a:gd name="connsiteX22652" fmla="*/ 1124581 w 2046803"/>
              <a:gd name="connsiteY22652" fmla="*/ 1904082 h 2191719"/>
              <a:gd name="connsiteX22653" fmla="*/ 1124256 w 2046803"/>
              <a:gd name="connsiteY22653" fmla="*/ 1903758 h 2191719"/>
              <a:gd name="connsiteX22654" fmla="*/ 1122273 w 2046803"/>
              <a:gd name="connsiteY22654" fmla="*/ 1903758 h 2191719"/>
              <a:gd name="connsiteX22655" fmla="*/ 1121840 w 2046803"/>
              <a:gd name="connsiteY22655" fmla="*/ 1903433 h 2191719"/>
              <a:gd name="connsiteX22656" fmla="*/ 1115097 w 2046803"/>
              <a:gd name="connsiteY22656" fmla="*/ 1903433 h 2191719"/>
              <a:gd name="connsiteX22657" fmla="*/ 1114701 w 2046803"/>
              <a:gd name="connsiteY22657" fmla="*/ 1903758 h 2191719"/>
              <a:gd name="connsiteX22658" fmla="*/ 1113114 w 2046803"/>
              <a:gd name="connsiteY22658" fmla="*/ 1903758 h 2191719"/>
              <a:gd name="connsiteX22659" fmla="*/ 1112790 w 2046803"/>
              <a:gd name="connsiteY22659" fmla="*/ 1904082 h 2191719"/>
              <a:gd name="connsiteX22660" fmla="*/ 1111528 w 2046803"/>
              <a:gd name="connsiteY22660" fmla="*/ 1904082 h 2191719"/>
              <a:gd name="connsiteX22661" fmla="*/ 1111095 w 2046803"/>
              <a:gd name="connsiteY22661" fmla="*/ 1904406 h 2191719"/>
              <a:gd name="connsiteX22662" fmla="*/ 1109941 w 2046803"/>
              <a:gd name="connsiteY22662" fmla="*/ 1904406 h 2191719"/>
              <a:gd name="connsiteX22663" fmla="*/ 1109544 w 2046803"/>
              <a:gd name="connsiteY22663" fmla="*/ 1904731 h 2191719"/>
              <a:gd name="connsiteX22664" fmla="*/ 1108463 w 2046803"/>
              <a:gd name="connsiteY22664" fmla="*/ 1904731 h 2191719"/>
              <a:gd name="connsiteX22665" fmla="*/ 1108355 w 2046803"/>
              <a:gd name="connsiteY22665" fmla="*/ 1904082 h 2191719"/>
              <a:gd name="connsiteX22666" fmla="*/ 1108355 w 2046803"/>
              <a:gd name="connsiteY22666" fmla="*/ 1903325 h 2191719"/>
              <a:gd name="connsiteX22667" fmla="*/ 1109328 w 2046803"/>
              <a:gd name="connsiteY22667" fmla="*/ 1903217 h 2191719"/>
              <a:gd name="connsiteX22668" fmla="*/ 1109725 w 2046803"/>
              <a:gd name="connsiteY22668" fmla="*/ 1902604 h 2191719"/>
              <a:gd name="connsiteX22669" fmla="*/ 1109292 w 2046803"/>
              <a:gd name="connsiteY22669" fmla="*/ 1903217 h 2191719"/>
              <a:gd name="connsiteX22670" fmla="*/ 1108319 w 2046803"/>
              <a:gd name="connsiteY22670" fmla="*/ 1903325 h 2191719"/>
              <a:gd name="connsiteX22671" fmla="*/ 1108319 w 2046803"/>
              <a:gd name="connsiteY22671" fmla="*/ 1904082 h 2191719"/>
              <a:gd name="connsiteX22672" fmla="*/ 1108427 w 2046803"/>
              <a:gd name="connsiteY22672" fmla="*/ 1904731 h 2191719"/>
              <a:gd name="connsiteX22673" fmla="*/ 1108319 w 2046803"/>
              <a:gd name="connsiteY22673" fmla="*/ 1904731 h 2191719"/>
              <a:gd name="connsiteX22674" fmla="*/ 1107958 w 2046803"/>
              <a:gd name="connsiteY22674" fmla="*/ 1905019 h 2191719"/>
              <a:gd name="connsiteX22675" fmla="*/ 1107201 w 2046803"/>
              <a:gd name="connsiteY22675" fmla="*/ 1905019 h 2191719"/>
              <a:gd name="connsiteX22676" fmla="*/ 1106768 w 2046803"/>
              <a:gd name="connsiteY22676" fmla="*/ 1905307 h 2191719"/>
              <a:gd name="connsiteX22677" fmla="*/ 1106335 w 2046803"/>
              <a:gd name="connsiteY22677" fmla="*/ 1905307 h 2191719"/>
              <a:gd name="connsiteX22678" fmla="*/ 1106119 w 2046803"/>
              <a:gd name="connsiteY22678" fmla="*/ 1905524 h 2191719"/>
              <a:gd name="connsiteX22679" fmla="*/ 1106227 w 2046803"/>
              <a:gd name="connsiteY22679" fmla="*/ 1906064 h 2191719"/>
              <a:gd name="connsiteX22680" fmla="*/ 1106011 w 2046803"/>
              <a:gd name="connsiteY22680" fmla="*/ 1906281 h 2191719"/>
              <a:gd name="connsiteX22681" fmla="*/ 1105614 w 2046803"/>
              <a:gd name="connsiteY22681" fmla="*/ 1906281 h 2191719"/>
              <a:gd name="connsiteX22682" fmla="*/ 1105434 w 2046803"/>
              <a:gd name="connsiteY22682" fmla="*/ 1906172 h 2191719"/>
              <a:gd name="connsiteX22683" fmla="*/ 1105434 w 2046803"/>
              <a:gd name="connsiteY22683" fmla="*/ 1905848 h 2191719"/>
              <a:gd name="connsiteX22684" fmla="*/ 1105218 w 2046803"/>
              <a:gd name="connsiteY22684" fmla="*/ 1905632 h 2191719"/>
              <a:gd name="connsiteX22685" fmla="*/ 1104352 w 2046803"/>
              <a:gd name="connsiteY22685" fmla="*/ 1905632 h 2191719"/>
              <a:gd name="connsiteX22686" fmla="*/ 1104028 w 2046803"/>
              <a:gd name="connsiteY22686" fmla="*/ 1905956 h 2191719"/>
              <a:gd name="connsiteX22687" fmla="*/ 1103595 w 2046803"/>
              <a:gd name="connsiteY22687" fmla="*/ 1905956 h 2191719"/>
              <a:gd name="connsiteX22688" fmla="*/ 1103162 w 2046803"/>
              <a:gd name="connsiteY22688" fmla="*/ 1906281 h 2191719"/>
              <a:gd name="connsiteX22689" fmla="*/ 1102802 w 2046803"/>
              <a:gd name="connsiteY22689" fmla="*/ 1906281 h 2191719"/>
              <a:gd name="connsiteX22690" fmla="*/ 1101612 w 2046803"/>
              <a:gd name="connsiteY22690" fmla="*/ 1907218 h 2191719"/>
              <a:gd name="connsiteX22691" fmla="*/ 1101179 w 2046803"/>
              <a:gd name="connsiteY22691" fmla="*/ 1907218 h 2191719"/>
              <a:gd name="connsiteX22692" fmla="*/ 1100854 w 2046803"/>
              <a:gd name="connsiteY22692" fmla="*/ 1907542 h 2191719"/>
              <a:gd name="connsiteX22693" fmla="*/ 1100458 w 2046803"/>
              <a:gd name="connsiteY22693" fmla="*/ 1907542 h 2191719"/>
              <a:gd name="connsiteX22694" fmla="*/ 1100061 w 2046803"/>
              <a:gd name="connsiteY22694" fmla="*/ 1907866 h 2191719"/>
              <a:gd name="connsiteX22695" fmla="*/ 1100061 w 2046803"/>
              <a:gd name="connsiteY22695" fmla="*/ 1907830 h 2191719"/>
              <a:gd name="connsiteX22696" fmla="*/ 1099629 w 2046803"/>
              <a:gd name="connsiteY22696" fmla="*/ 1907830 h 2191719"/>
              <a:gd name="connsiteX22697" fmla="*/ 1098006 w 2046803"/>
              <a:gd name="connsiteY22697" fmla="*/ 1909128 h 2191719"/>
              <a:gd name="connsiteX22698" fmla="*/ 1097717 w 2046803"/>
              <a:gd name="connsiteY22698" fmla="*/ 1909128 h 2191719"/>
              <a:gd name="connsiteX22699" fmla="*/ 1093066 w 2046803"/>
              <a:gd name="connsiteY22699" fmla="*/ 1912660 h 2191719"/>
              <a:gd name="connsiteX22700" fmla="*/ 1093066 w 2046803"/>
              <a:gd name="connsiteY22700" fmla="*/ 1913020 h 2191719"/>
              <a:gd name="connsiteX22701" fmla="*/ 1092669 w 2046803"/>
              <a:gd name="connsiteY22701" fmla="*/ 1913344 h 2191719"/>
              <a:gd name="connsiteX22702" fmla="*/ 1092777 w 2046803"/>
              <a:gd name="connsiteY22702" fmla="*/ 1913597 h 2191719"/>
              <a:gd name="connsiteX22703" fmla="*/ 1091948 w 2046803"/>
              <a:gd name="connsiteY22703" fmla="*/ 1914245 h 2191719"/>
              <a:gd name="connsiteX22704" fmla="*/ 1091948 w 2046803"/>
              <a:gd name="connsiteY22704" fmla="*/ 1914570 h 2191719"/>
              <a:gd name="connsiteX22705" fmla="*/ 1091083 w 2046803"/>
              <a:gd name="connsiteY22705" fmla="*/ 1915219 h 2191719"/>
              <a:gd name="connsiteX22706" fmla="*/ 1091083 w 2046803"/>
              <a:gd name="connsiteY22706" fmla="*/ 1915507 h 2191719"/>
              <a:gd name="connsiteX22707" fmla="*/ 1090758 w 2046803"/>
              <a:gd name="connsiteY22707" fmla="*/ 1915831 h 2191719"/>
              <a:gd name="connsiteX22708" fmla="*/ 1090758 w 2046803"/>
              <a:gd name="connsiteY22708" fmla="*/ 1916156 h 2191719"/>
              <a:gd name="connsiteX22709" fmla="*/ 1090109 w 2046803"/>
              <a:gd name="connsiteY22709" fmla="*/ 1916588 h 2191719"/>
              <a:gd name="connsiteX22710" fmla="*/ 1088126 w 2046803"/>
              <a:gd name="connsiteY22710" fmla="*/ 1916588 h 2191719"/>
              <a:gd name="connsiteX22711" fmla="*/ 1087621 w 2046803"/>
              <a:gd name="connsiteY22711" fmla="*/ 1916156 h 2191719"/>
              <a:gd name="connsiteX22712" fmla="*/ 1087513 w 2046803"/>
              <a:gd name="connsiteY22712" fmla="*/ 1914894 h 2191719"/>
              <a:gd name="connsiteX22713" fmla="*/ 1088559 w 2046803"/>
              <a:gd name="connsiteY22713" fmla="*/ 1914065 h 2191719"/>
              <a:gd name="connsiteX22714" fmla="*/ 1088991 w 2046803"/>
              <a:gd name="connsiteY22714" fmla="*/ 1914065 h 2191719"/>
              <a:gd name="connsiteX22715" fmla="*/ 1089713 w 2046803"/>
              <a:gd name="connsiteY22715" fmla="*/ 1913417 h 2191719"/>
              <a:gd name="connsiteX22716" fmla="*/ 1090109 w 2046803"/>
              <a:gd name="connsiteY22716" fmla="*/ 1913417 h 2191719"/>
              <a:gd name="connsiteX22717" fmla="*/ 1090542 w 2046803"/>
              <a:gd name="connsiteY22717" fmla="*/ 1913128 h 2191719"/>
              <a:gd name="connsiteX22718" fmla="*/ 1090975 w 2046803"/>
              <a:gd name="connsiteY22718" fmla="*/ 1913128 h 2191719"/>
              <a:gd name="connsiteX22719" fmla="*/ 1091083 w 2046803"/>
              <a:gd name="connsiteY22719" fmla="*/ 1913020 h 2191719"/>
              <a:gd name="connsiteX22720" fmla="*/ 1091083 w 2046803"/>
              <a:gd name="connsiteY22720" fmla="*/ 1912696 h 2191719"/>
              <a:gd name="connsiteX22721" fmla="*/ 1091948 w 2046803"/>
              <a:gd name="connsiteY22721" fmla="*/ 1912047 h 2191719"/>
              <a:gd name="connsiteX22722" fmla="*/ 1091948 w 2046803"/>
              <a:gd name="connsiteY22722" fmla="*/ 1911146 h 2191719"/>
              <a:gd name="connsiteX22723" fmla="*/ 1090542 w 2046803"/>
              <a:gd name="connsiteY22723" fmla="*/ 1910065 h 2191719"/>
              <a:gd name="connsiteX22724" fmla="*/ 1090109 w 2046803"/>
              <a:gd name="connsiteY22724" fmla="*/ 1910065 h 2191719"/>
              <a:gd name="connsiteX22725" fmla="*/ 1089208 w 2046803"/>
              <a:gd name="connsiteY22725" fmla="*/ 1909200 h 2191719"/>
              <a:gd name="connsiteX22726" fmla="*/ 1089208 w 2046803"/>
              <a:gd name="connsiteY22726" fmla="*/ 1908911 h 2191719"/>
              <a:gd name="connsiteX22727" fmla="*/ 1088559 w 2046803"/>
              <a:gd name="connsiteY22727" fmla="*/ 1908479 h 2191719"/>
              <a:gd name="connsiteX22728" fmla="*/ 1087729 w 2046803"/>
              <a:gd name="connsiteY22728" fmla="*/ 1909128 h 2191719"/>
              <a:gd name="connsiteX22729" fmla="*/ 1087188 w 2046803"/>
              <a:gd name="connsiteY22729" fmla="*/ 1908587 h 2191719"/>
              <a:gd name="connsiteX22730" fmla="*/ 1087188 w 2046803"/>
              <a:gd name="connsiteY22730" fmla="*/ 1908407 h 2191719"/>
              <a:gd name="connsiteX22731" fmla="*/ 1087910 w 2046803"/>
              <a:gd name="connsiteY22731" fmla="*/ 1907758 h 2191719"/>
              <a:gd name="connsiteX22732" fmla="*/ 1087910 w 2046803"/>
              <a:gd name="connsiteY22732" fmla="*/ 1907037 h 2191719"/>
              <a:gd name="connsiteX22733" fmla="*/ 1087729 w 2046803"/>
              <a:gd name="connsiteY22733" fmla="*/ 1906929 h 2191719"/>
              <a:gd name="connsiteX22734" fmla="*/ 1087405 w 2046803"/>
              <a:gd name="connsiteY22734" fmla="*/ 1906929 h 2191719"/>
              <a:gd name="connsiteX22735" fmla="*/ 1086972 w 2046803"/>
              <a:gd name="connsiteY22735" fmla="*/ 1907218 h 2191719"/>
              <a:gd name="connsiteX22736" fmla="*/ 1085602 w 2046803"/>
              <a:gd name="connsiteY22736" fmla="*/ 1906172 h 2191719"/>
              <a:gd name="connsiteX22737" fmla="*/ 1085602 w 2046803"/>
              <a:gd name="connsiteY22737" fmla="*/ 1905560 h 2191719"/>
              <a:gd name="connsiteX22738" fmla="*/ 1085818 w 2046803"/>
              <a:gd name="connsiteY22738" fmla="*/ 1905343 h 2191719"/>
              <a:gd name="connsiteX22739" fmla="*/ 1086143 w 2046803"/>
              <a:gd name="connsiteY22739" fmla="*/ 1905343 h 2191719"/>
              <a:gd name="connsiteX22740" fmla="*/ 1086359 w 2046803"/>
              <a:gd name="connsiteY22740" fmla="*/ 1905235 h 2191719"/>
              <a:gd name="connsiteX22741" fmla="*/ 1086359 w 2046803"/>
              <a:gd name="connsiteY22741" fmla="*/ 1904911 h 2191719"/>
              <a:gd name="connsiteX22742" fmla="*/ 1086143 w 2046803"/>
              <a:gd name="connsiteY22742" fmla="*/ 1904731 h 2191719"/>
              <a:gd name="connsiteX22743" fmla="*/ 1085386 w 2046803"/>
              <a:gd name="connsiteY22743" fmla="*/ 1904731 h 2191719"/>
              <a:gd name="connsiteX22744" fmla="*/ 1084989 w 2046803"/>
              <a:gd name="connsiteY22744" fmla="*/ 1905019 h 2191719"/>
              <a:gd name="connsiteX22745" fmla="*/ 1084556 w 2046803"/>
              <a:gd name="connsiteY22745" fmla="*/ 1905019 h 2191719"/>
              <a:gd name="connsiteX22746" fmla="*/ 1084051 w 2046803"/>
              <a:gd name="connsiteY22746" fmla="*/ 1905560 h 2191719"/>
              <a:gd name="connsiteX22747" fmla="*/ 1084051 w 2046803"/>
              <a:gd name="connsiteY22747" fmla="*/ 1905884 h 2191719"/>
              <a:gd name="connsiteX22748" fmla="*/ 1083619 w 2046803"/>
              <a:gd name="connsiteY22748" fmla="*/ 1906208 h 2191719"/>
              <a:gd name="connsiteX22749" fmla="*/ 1083619 w 2046803"/>
              <a:gd name="connsiteY22749" fmla="*/ 1906533 h 2191719"/>
              <a:gd name="connsiteX22750" fmla="*/ 1082970 w 2046803"/>
              <a:gd name="connsiteY22750" fmla="*/ 1906929 h 2191719"/>
              <a:gd name="connsiteX22751" fmla="*/ 1082248 w 2046803"/>
              <a:gd name="connsiteY22751" fmla="*/ 1906929 h 2191719"/>
              <a:gd name="connsiteX22752" fmla="*/ 1081816 w 2046803"/>
              <a:gd name="connsiteY22752" fmla="*/ 1906605 h 2191719"/>
              <a:gd name="connsiteX22753" fmla="*/ 1081383 w 2046803"/>
              <a:gd name="connsiteY22753" fmla="*/ 1906605 h 2191719"/>
              <a:gd name="connsiteX22754" fmla="*/ 1080986 w 2046803"/>
              <a:gd name="connsiteY22754" fmla="*/ 1906317 h 2191719"/>
              <a:gd name="connsiteX22755" fmla="*/ 1080554 w 2046803"/>
              <a:gd name="connsiteY22755" fmla="*/ 1906317 h 2191719"/>
              <a:gd name="connsiteX22756" fmla="*/ 1080229 w 2046803"/>
              <a:gd name="connsiteY22756" fmla="*/ 1905956 h 2191719"/>
              <a:gd name="connsiteX22757" fmla="*/ 1079833 w 2046803"/>
              <a:gd name="connsiteY22757" fmla="*/ 1905956 h 2191719"/>
              <a:gd name="connsiteX22758" fmla="*/ 1078895 w 2046803"/>
              <a:gd name="connsiteY22758" fmla="*/ 1905235 h 2191719"/>
              <a:gd name="connsiteX22759" fmla="*/ 1078895 w 2046803"/>
              <a:gd name="connsiteY22759" fmla="*/ 1904911 h 2191719"/>
              <a:gd name="connsiteX22760" fmla="*/ 1078462 w 2046803"/>
              <a:gd name="connsiteY22760" fmla="*/ 1904623 h 2191719"/>
              <a:gd name="connsiteX22761" fmla="*/ 1078462 w 2046803"/>
              <a:gd name="connsiteY22761" fmla="*/ 1903974 h 2191719"/>
              <a:gd name="connsiteX22762" fmla="*/ 1079220 w 2046803"/>
              <a:gd name="connsiteY22762" fmla="*/ 1903325 h 2191719"/>
              <a:gd name="connsiteX22763" fmla="*/ 1079220 w 2046803"/>
              <a:gd name="connsiteY22763" fmla="*/ 1902424 h 2191719"/>
              <a:gd name="connsiteX22764" fmla="*/ 1078462 w 2046803"/>
              <a:gd name="connsiteY22764" fmla="*/ 1901775 h 2191719"/>
              <a:gd name="connsiteX22765" fmla="*/ 1078462 w 2046803"/>
              <a:gd name="connsiteY22765" fmla="*/ 1900802 h 2191719"/>
              <a:gd name="connsiteX22766" fmla="*/ 1078895 w 2046803"/>
              <a:gd name="connsiteY22766" fmla="*/ 1900514 h 2191719"/>
              <a:gd name="connsiteX22767" fmla="*/ 1077597 w 2046803"/>
              <a:gd name="connsiteY22767" fmla="*/ 1899685 h 2191719"/>
              <a:gd name="connsiteX22768" fmla="*/ 1077597 w 2046803"/>
              <a:gd name="connsiteY22768" fmla="*/ 1899036 h 2191719"/>
              <a:gd name="connsiteX22769" fmla="*/ 1077272 w 2046803"/>
              <a:gd name="connsiteY22769" fmla="*/ 1898712 h 2191719"/>
              <a:gd name="connsiteX22770" fmla="*/ 1077272 w 2046803"/>
              <a:gd name="connsiteY22770" fmla="*/ 1898424 h 2191719"/>
              <a:gd name="connsiteX22771" fmla="*/ 1076659 w 2046803"/>
              <a:gd name="connsiteY22771" fmla="*/ 1897883 h 2191719"/>
              <a:gd name="connsiteX22772" fmla="*/ 1076263 w 2046803"/>
              <a:gd name="connsiteY22772" fmla="*/ 1897883 h 2191719"/>
              <a:gd name="connsiteX22773" fmla="*/ 1075830 w 2046803"/>
              <a:gd name="connsiteY22773" fmla="*/ 1897559 h 2191719"/>
              <a:gd name="connsiteX22774" fmla="*/ 1075506 w 2046803"/>
              <a:gd name="connsiteY22774" fmla="*/ 1897883 h 2191719"/>
              <a:gd name="connsiteX22775" fmla="*/ 1074676 w 2046803"/>
              <a:gd name="connsiteY22775" fmla="*/ 1897883 h 2191719"/>
              <a:gd name="connsiteX22776" fmla="*/ 1074244 w 2046803"/>
              <a:gd name="connsiteY22776" fmla="*/ 1898207 h 2191719"/>
              <a:gd name="connsiteX22777" fmla="*/ 1073919 w 2046803"/>
              <a:gd name="connsiteY22777" fmla="*/ 1898207 h 2191719"/>
              <a:gd name="connsiteX22778" fmla="*/ 1073703 w 2046803"/>
              <a:gd name="connsiteY22778" fmla="*/ 1898424 h 2191719"/>
              <a:gd name="connsiteX22779" fmla="*/ 1073703 w 2046803"/>
              <a:gd name="connsiteY22779" fmla="*/ 1899973 h 2191719"/>
              <a:gd name="connsiteX22780" fmla="*/ 1074893 w 2046803"/>
              <a:gd name="connsiteY22780" fmla="*/ 1900802 h 2191719"/>
              <a:gd name="connsiteX22781" fmla="*/ 1074893 w 2046803"/>
              <a:gd name="connsiteY22781" fmla="*/ 1901127 h 2191719"/>
              <a:gd name="connsiteX22782" fmla="*/ 1074460 w 2046803"/>
              <a:gd name="connsiteY22782" fmla="*/ 1901451 h 2191719"/>
              <a:gd name="connsiteX22783" fmla="*/ 1075614 w 2046803"/>
              <a:gd name="connsiteY22783" fmla="*/ 1902424 h 2191719"/>
              <a:gd name="connsiteX22784" fmla="*/ 1075722 w 2046803"/>
              <a:gd name="connsiteY22784" fmla="*/ 1903650 h 2191719"/>
              <a:gd name="connsiteX22785" fmla="*/ 1075830 w 2046803"/>
              <a:gd name="connsiteY22785" fmla="*/ 1903758 h 2191719"/>
              <a:gd name="connsiteX22786" fmla="*/ 1076659 w 2046803"/>
              <a:gd name="connsiteY22786" fmla="*/ 1903758 h 2191719"/>
              <a:gd name="connsiteX22787" fmla="*/ 1077597 w 2046803"/>
              <a:gd name="connsiteY22787" fmla="*/ 1904623 h 2191719"/>
              <a:gd name="connsiteX22788" fmla="*/ 1077597 w 2046803"/>
              <a:gd name="connsiteY22788" fmla="*/ 1904911 h 2191719"/>
              <a:gd name="connsiteX22789" fmla="*/ 1079616 w 2046803"/>
              <a:gd name="connsiteY22789" fmla="*/ 1906497 h 2191719"/>
              <a:gd name="connsiteX22790" fmla="*/ 1079616 w 2046803"/>
              <a:gd name="connsiteY22790" fmla="*/ 1907145 h 2191719"/>
              <a:gd name="connsiteX22791" fmla="*/ 1079400 w 2046803"/>
              <a:gd name="connsiteY22791" fmla="*/ 1907218 h 2191719"/>
              <a:gd name="connsiteX22792" fmla="*/ 1073955 w 2046803"/>
              <a:gd name="connsiteY22792" fmla="*/ 1907218 h 2191719"/>
              <a:gd name="connsiteX22793" fmla="*/ 1073522 w 2046803"/>
              <a:gd name="connsiteY22793" fmla="*/ 1906929 h 2191719"/>
              <a:gd name="connsiteX22794" fmla="*/ 1072657 w 2046803"/>
              <a:gd name="connsiteY22794" fmla="*/ 1906929 h 2191719"/>
              <a:gd name="connsiteX22795" fmla="*/ 1072333 w 2046803"/>
              <a:gd name="connsiteY22795" fmla="*/ 1906605 h 2191719"/>
              <a:gd name="connsiteX22796" fmla="*/ 1071936 w 2046803"/>
              <a:gd name="connsiteY22796" fmla="*/ 1906605 h 2191719"/>
              <a:gd name="connsiteX22797" fmla="*/ 1071503 w 2046803"/>
              <a:gd name="connsiteY22797" fmla="*/ 1906281 h 2191719"/>
              <a:gd name="connsiteX22798" fmla="*/ 1071107 w 2046803"/>
              <a:gd name="connsiteY22798" fmla="*/ 1906281 h 2191719"/>
              <a:gd name="connsiteX22799" fmla="*/ 1070313 w 2046803"/>
              <a:gd name="connsiteY22799" fmla="*/ 1905632 h 2191719"/>
              <a:gd name="connsiteX22800" fmla="*/ 1069087 w 2046803"/>
              <a:gd name="connsiteY22800" fmla="*/ 1905632 h 2191719"/>
              <a:gd name="connsiteX22801" fmla="*/ 1068763 w 2046803"/>
              <a:gd name="connsiteY22801" fmla="*/ 1905307 h 2191719"/>
              <a:gd name="connsiteX22802" fmla="*/ 1068330 w 2046803"/>
              <a:gd name="connsiteY22802" fmla="*/ 1905307 h 2191719"/>
              <a:gd name="connsiteX22803" fmla="*/ 1067933 w 2046803"/>
              <a:gd name="connsiteY22803" fmla="*/ 1904983 h 2191719"/>
              <a:gd name="connsiteX22804" fmla="*/ 1067501 w 2046803"/>
              <a:gd name="connsiteY22804" fmla="*/ 1904983 h 2191719"/>
              <a:gd name="connsiteX22805" fmla="*/ 1066563 w 2046803"/>
              <a:gd name="connsiteY22805" fmla="*/ 1904262 h 2191719"/>
              <a:gd name="connsiteX22806" fmla="*/ 1066563 w 2046803"/>
              <a:gd name="connsiteY22806" fmla="*/ 1903325 h 2191719"/>
              <a:gd name="connsiteX22807" fmla="*/ 1067393 w 2046803"/>
              <a:gd name="connsiteY22807" fmla="*/ 1902713 h 2191719"/>
              <a:gd name="connsiteX22808" fmla="*/ 1067393 w 2046803"/>
              <a:gd name="connsiteY22808" fmla="*/ 1901127 h 2191719"/>
              <a:gd name="connsiteX22809" fmla="*/ 1067933 w 2046803"/>
              <a:gd name="connsiteY22809" fmla="*/ 1900694 h 2191719"/>
              <a:gd name="connsiteX22810" fmla="*/ 1069087 w 2046803"/>
              <a:gd name="connsiteY22810" fmla="*/ 1900694 h 2191719"/>
              <a:gd name="connsiteX22811" fmla="*/ 1069304 w 2046803"/>
              <a:gd name="connsiteY22811" fmla="*/ 1900622 h 2191719"/>
              <a:gd name="connsiteX22812" fmla="*/ 1069304 w 2046803"/>
              <a:gd name="connsiteY22812" fmla="*/ 1900190 h 2191719"/>
              <a:gd name="connsiteX22813" fmla="*/ 1069087 w 2046803"/>
              <a:gd name="connsiteY22813" fmla="*/ 1900118 h 2191719"/>
              <a:gd name="connsiteX22814" fmla="*/ 1067501 w 2046803"/>
              <a:gd name="connsiteY22814" fmla="*/ 1900118 h 2191719"/>
              <a:gd name="connsiteX22815" fmla="*/ 1067284 w 2046803"/>
              <a:gd name="connsiteY22815" fmla="*/ 1899901 h 2191719"/>
              <a:gd name="connsiteX22816" fmla="*/ 1067393 w 2046803"/>
              <a:gd name="connsiteY22816" fmla="*/ 1899361 h 2191719"/>
              <a:gd name="connsiteX22817" fmla="*/ 1067176 w 2046803"/>
              <a:gd name="connsiteY22817" fmla="*/ 1899145 h 2191719"/>
              <a:gd name="connsiteX22818" fmla="*/ 1066383 w 2046803"/>
              <a:gd name="connsiteY22818" fmla="*/ 1899145 h 2191719"/>
              <a:gd name="connsiteX22819" fmla="*/ 1064977 w 2046803"/>
              <a:gd name="connsiteY22819" fmla="*/ 1900190 h 2191719"/>
              <a:gd name="connsiteX22820" fmla="*/ 1064977 w 2046803"/>
              <a:gd name="connsiteY22820" fmla="*/ 1900514 h 2191719"/>
              <a:gd name="connsiteX22821" fmla="*/ 1064544 w 2046803"/>
              <a:gd name="connsiteY22821" fmla="*/ 1900802 h 2191719"/>
              <a:gd name="connsiteX22822" fmla="*/ 1064544 w 2046803"/>
              <a:gd name="connsiteY22822" fmla="*/ 1901127 h 2191719"/>
              <a:gd name="connsiteX22823" fmla="*/ 1064760 w 2046803"/>
              <a:gd name="connsiteY22823" fmla="*/ 1901343 h 2191719"/>
              <a:gd name="connsiteX22824" fmla="*/ 1065193 w 2046803"/>
              <a:gd name="connsiteY22824" fmla="*/ 1901019 h 2191719"/>
              <a:gd name="connsiteX22825" fmla="*/ 1066383 w 2046803"/>
              <a:gd name="connsiteY22825" fmla="*/ 1901019 h 2191719"/>
              <a:gd name="connsiteX22826" fmla="*/ 1066599 w 2046803"/>
              <a:gd name="connsiteY22826" fmla="*/ 1901127 h 2191719"/>
              <a:gd name="connsiteX22827" fmla="*/ 1066167 w 2046803"/>
              <a:gd name="connsiteY22827" fmla="*/ 1901451 h 2191719"/>
              <a:gd name="connsiteX22828" fmla="*/ 1066167 w 2046803"/>
              <a:gd name="connsiteY22828" fmla="*/ 1904911 h 2191719"/>
              <a:gd name="connsiteX22829" fmla="*/ 1066383 w 2046803"/>
              <a:gd name="connsiteY22829" fmla="*/ 1905019 h 2191719"/>
              <a:gd name="connsiteX22830" fmla="*/ 1066816 w 2046803"/>
              <a:gd name="connsiteY22830" fmla="*/ 1905019 h 2191719"/>
              <a:gd name="connsiteX22831" fmla="*/ 1066996 w 2046803"/>
              <a:gd name="connsiteY22831" fmla="*/ 1905235 h 2191719"/>
              <a:gd name="connsiteX22832" fmla="*/ 1066996 w 2046803"/>
              <a:gd name="connsiteY22832" fmla="*/ 1905848 h 2191719"/>
              <a:gd name="connsiteX22833" fmla="*/ 1066816 w 2046803"/>
              <a:gd name="connsiteY22833" fmla="*/ 1905956 h 2191719"/>
              <a:gd name="connsiteX22834" fmla="*/ 1066383 w 2046803"/>
              <a:gd name="connsiteY22834" fmla="*/ 1905956 h 2191719"/>
              <a:gd name="connsiteX22835" fmla="*/ 1065950 w 2046803"/>
              <a:gd name="connsiteY22835" fmla="*/ 1906281 h 2191719"/>
              <a:gd name="connsiteX22836" fmla="*/ 1065193 w 2046803"/>
              <a:gd name="connsiteY22836" fmla="*/ 1905632 h 2191719"/>
              <a:gd name="connsiteX22837" fmla="*/ 1064760 w 2046803"/>
              <a:gd name="connsiteY22837" fmla="*/ 1905632 h 2191719"/>
              <a:gd name="connsiteX22838" fmla="*/ 1064544 w 2046803"/>
              <a:gd name="connsiteY22838" fmla="*/ 1905524 h 2191719"/>
              <a:gd name="connsiteX22839" fmla="*/ 1064544 w 2046803"/>
              <a:gd name="connsiteY22839" fmla="*/ 1905235 h 2191719"/>
              <a:gd name="connsiteX22840" fmla="*/ 1064364 w 2046803"/>
              <a:gd name="connsiteY22840" fmla="*/ 1905019 h 2191719"/>
              <a:gd name="connsiteX22841" fmla="*/ 1064075 w 2046803"/>
              <a:gd name="connsiteY22841" fmla="*/ 1905019 h 2191719"/>
              <a:gd name="connsiteX22842" fmla="*/ 1063643 w 2046803"/>
              <a:gd name="connsiteY22842" fmla="*/ 1904731 h 2191719"/>
              <a:gd name="connsiteX22843" fmla="*/ 1062056 w 2046803"/>
              <a:gd name="connsiteY22843" fmla="*/ 1904731 h 2191719"/>
              <a:gd name="connsiteX22844" fmla="*/ 1060578 w 2046803"/>
              <a:gd name="connsiteY22844" fmla="*/ 1905848 h 2191719"/>
              <a:gd name="connsiteX22845" fmla="*/ 1060686 w 2046803"/>
              <a:gd name="connsiteY22845" fmla="*/ 1906172 h 2191719"/>
              <a:gd name="connsiteX22846" fmla="*/ 1059388 w 2046803"/>
              <a:gd name="connsiteY22846" fmla="*/ 1907145 h 2191719"/>
              <a:gd name="connsiteX22847" fmla="*/ 1059388 w 2046803"/>
              <a:gd name="connsiteY22847" fmla="*/ 1907650 h 2191719"/>
              <a:gd name="connsiteX22848" fmla="*/ 1059604 w 2046803"/>
              <a:gd name="connsiteY22848" fmla="*/ 1907830 h 2191719"/>
              <a:gd name="connsiteX22849" fmla="*/ 1060469 w 2046803"/>
              <a:gd name="connsiteY22849" fmla="*/ 1907830 h 2191719"/>
              <a:gd name="connsiteX22850" fmla="*/ 1060794 w 2046803"/>
              <a:gd name="connsiteY22850" fmla="*/ 1908155 h 2191719"/>
              <a:gd name="connsiteX22851" fmla="*/ 1061191 w 2046803"/>
              <a:gd name="connsiteY22851" fmla="*/ 1908155 h 2191719"/>
              <a:gd name="connsiteX22852" fmla="*/ 1061623 w 2046803"/>
              <a:gd name="connsiteY22852" fmla="*/ 1908479 h 2191719"/>
              <a:gd name="connsiteX22853" fmla="*/ 1062344 w 2046803"/>
              <a:gd name="connsiteY22853" fmla="*/ 1908479 h 2191719"/>
              <a:gd name="connsiteX22854" fmla="*/ 1062561 w 2046803"/>
              <a:gd name="connsiteY22854" fmla="*/ 1908587 h 2191719"/>
              <a:gd name="connsiteX22855" fmla="*/ 1062561 w 2046803"/>
              <a:gd name="connsiteY22855" fmla="*/ 1909200 h 2191719"/>
              <a:gd name="connsiteX22856" fmla="*/ 1062344 w 2046803"/>
              <a:gd name="connsiteY22856" fmla="*/ 1909416 h 2191719"/>
              <a:gd name="connsiteX22857" fmla="*/ 1061623 w 2046803"/>
              <a:gd name="connsiteY22857" fmla="*/ 1909416 h 2191719"/>
              <a:gd name="connsiteX22858" fmla="*/ 1061191 w 2046803"/>
              <a:gd name="connsiteY22858" fmla="*/ 1909128 h 2191719"/>
              <a:gd name="connsiteX22859" fmla="*/ 1060794 w 2046803"/>
              <a:gd name="connsiteY22859" fmla="*/ 1909128 h 2191719"/>
              <a:gd name="connsiteX22860" fmla="*/ 1060361 w 2046803"/>
              <a:gd name="connsiteY22860" fmla="*/ 1909416 h 2191719"/>
              <a:gd name="connsiteX22861" fmla="*/ 1059207 w 2046803"/>
              <a:gd name="connsiteY22861" fmla="*/ 1909416 h 2191719"/>
              <a:gd name="connsiteX22862" fmla="*/ 1058991 w 2046803"/>
              <a:gd name="connsiteY22862" fmla="*/ 1909524 h 2191719"/>
              <a:gd name="connsiteX22863" fmla="*/ 1059388 w 2046803"/>
              <a:gd name="connsiteY22863" fmla="*/ 1909849 h 2191719"/>
              <a:gd name="connsiteX22864" fmla="*/ 1059388 w 2046803"/>
              <a:gd name="connsiteY22864" fmla="*/ 1911398 h 2191719"/>
              <a:gd name="connsiteX22865" fmla="*/ 1058883 w 2046803"/>
              <a:gd name="connsiteY22865" fmla="*/ 1911831 h 2191719"/>
              <a:gd name="connsiteX22866" fmla="*/ 1058450 w 2046803"/>
              <a:gd name="connsiteY22866" fmla="*/ 1911831 h 2191719"/>
              <a:gd name="connsiteX22867" fmla="*/ 1058270 w 2046803"/>
              <a:gd name="connsiteY22867" fmla="*/ 1912047 h 2191719"/>
              <a:gd name="connsiteX22868" fmla="*/ 1058270 w 2046803"/>
              <a:gd name="connsiteY22868" fmla="*/ 1912696 h 2191719"/>
              <a:gd name="connsiteX22869" fmla="*/ 1058053 w 2046803"/>
              <a:gd name="connsiteY22869" fmla="*/ 1912804 h 2191719"/>
              <a:gd name="connsiteX22870" fmla="*/ 1057188 w 2046803"/>
              <a:gd name="connsiteY22870" fmla="*/ 1912804 h 2191719"/>
              <a:gd name="connsiteX22871" fmla="*/ 1057008 w 2046803"/>
              <a:gd name="connsiteY22871" fmla="*/ 1912984 h 2191719"/>
              <a:gd name="connsiteX22872" fmla="*/ 1057404 w 2046803"/>
              <a:gd name="connsiteY22872" fmla="*/ 1913344 h 2191719"/>
              <a:gd name="connsiteX22873" fmla="*/ 1057404 w 2046803"/>
              <a:gd name="connsiteY22873" fmla="*/ 1913597 h 2191719"/>
              <a:gd name="connsiteX22874" fmla="*/ 1057837 w 2046803"/>
              <a:gd name="connsiteY22874" fmla="*/ 1913921 h 2191719"/>
              <a:gd name="connsiteX22875" fmla="*/ 1057837 w 2046803"/>
              <a:gd name="connsiteY22875" fmla="*/ 1914570 h 2191719"/>
              <a:gd name="connsiteX22876" fmla="*/ 1057404 w 2046803"/>
              <a:gd name="connsiteY22876" fmla="*/ 1914858 h 2191719"/>
              <a:gd name="connsiteX22877" fmla="*/ 1057404 w 2046803"/>
              <a:gd name="connsiteY22877" fmla="*/ 1915182 h 2191719"/>
              <a:gd name="connsiteX22878" fmla="*/ 1057116 w 2046803"/>
              <a:gd name="connsiteY22878" fmla="*/ 1915471 h 2191719"/>
              <a:gd name="connsiteX22879" fmla="*/ 1057188 w 2046803"/>
              <a:gd name="connsiteY22879" fmla="*/ 1915579 h 2191719"/>
              <a:gd name="connsiteX22880" fmla="*/ 1059243 w 2046803"/>
              <a:gd name="connsiteY22880" fmla="*/ 1915579 h 2191719"/>
              <a:gd name="connsiteX22881" fmla="*/ 1059640 w 2046803"/>
              <a:gd name="connsiteY22881" fmla="*/ 1915903 h 2191719"/>
              <a:gd name="connsiteX22882" fmla="*/ 1060037 w 2046803"/>
              <a:gd name="connsiteY22882" fmla="*/ 1915903 h 2191719"/>
              <a:gd name="connsiteX22883" fmla="*/ 1060361 w 2046803"/>
              <a:gd name="connsiteY22883" fmla="*/ 1915579 h 2191719"/>
              <a:gd name="connsiteX22884" fmla="*/ 1060794 w 2046803"/>
              <a:gd name="connsiteY22884" fmla="*/ 1915579 h 2191719"/>
              <a:gd name="connsiteX22885" fmla="*/ 1061010 w 2046803"/>
              <a:gd name="connsiteY22885" fmla="*/ 1915471 h 2191719"/>
              <a:gd name="connsiteX22886" fmla="*/ 1061010 w 2046803"/>
              <a:gd name="connsiteY22886" fmla="*/ 1915182 h 2191719"/>
              <a:gd name="connsiteX22887" fmla="*/ 1061443 w 2046803"/>
              <a:gd name="connsiteY22887" fmla="*/ 1914858 h 2191719"/>
              <a:gd name="connsiteX22888" fmla="*/ 1061443 w 2046803"/>
              <a:gd name="connsiteY22888" fmla="*/ 1914570 h 2191719"/>
              <a:gd name="connsiteX22889" fmla="*/ 1061876 w 2046803"/>
              <a:gd name="connsiteY22889" fmla="*/ 1914209 h 2191719"/>
              <a:gd name="connsiteX22890" fmla="*/ 1061876 w 2046803"/>
              <a:gd name="connsiteY22890" fmla="*/ 1913921 h 2191719"/>
              <a:gd name="connsiteX22891" fmla="*/ 1062236 w 2046803"/>
              <a:gd name="connsiteY22891" fmla="*/ 1913597 h 2191719"/>
              <a:gd name="connsiteX22892" fmla="*/ 1062164 w 2046803"/>
              <a:gd name="connsiteY22892" fmla="*/ 1912984 h 2191719"/>
              <a:gd name="connsiteX22893" fmla="*/ 1062561 w 2046803"/>
              <a:gd name="connsiteY22893" fmla="*/ 1912660 h 2191719"/>
              <a:gd name="connsiteX22894" fmla="*/ 1062561 w 2046803"/>
              <a:gd name="connsiteY22894" fmla="*/ 1912335 h 2191719"/>
              <a:gd name="connsiteX22895" fmla="*/ 1062993 w 2046803"/>
              <a:gd name="connsiteY22895" fmla="*/ 1912011 h 2191719"/>
              <a:gd name="connsiteX22896" fmla="*/ 1062993 w 2046803"/>
              <a:gd name="connsiteY22896" fmla="*/ 1911687 h 2191719"/>
              <a:gd name="connsiteX22897" fmla="*/ 1063426 w 2046803"/>
              <a:gd name="connsiteY22897" fmla="*/ 1911362 h 2191719"/>
              <a:gd name="connsiteX22898" fmla="*/ 1063426 w 2046803"/>
              <a:gd name="connsiteY22898" fmla="*/ 1911074 h 2191719"/>
              <a:gd name="connsiteX22899" fmla="*/ 1065229 w 2046803"/>
              <a:gd name="connsiteY22899" fmla="*/ 1909704 h 2191719"/>
              <a:gd name="connsiteX22900" fmla="*/ 1065518 w 2046803"/>
              <a:gd name="connsiteY22900" fmla="*/ 1909704 h 2191719"/>
              <a:gd name="connsiteX22901" fmla="*/ 1066167 w 2046803"/>
              <a:gd name="connsiteY22901" fmla="*/ 1909164 h 2191719"/>
              <a:gd name="connsiteX22902" fmla="*/ 1066167 w 2046803"/>
              <a:gd name="connsiteY22902" fmla="*/ 1908659 h 2191719"/>
              <a:gd name="connsiteX22903" fmla="*/ 1067212 w 2046803"/>
              <a:gd name="connsiteY22903" fmla="*/ 1907830 h 2191719"/>
              <a:gd name="connsiteX22904" fmla="*/ 1068691 w 2046803"/>
              <a:gd name="connsiteY22904" fmla="*/ 1907830 h 2191719"/>
              <a:gd name="connsiteX22905" fmla="*/ 1069232 w 2046803"/>
              <a:gd name="connsiteY22905" fmla="*/ 1908119 h 2191719"/>
              <a:gd name="connsiteX22906" fmla="*/ 1069953 w 2046803"/>
              <a:gd name="connsiteY22906" fmla="*/ 1908119 h 2191719"/>
              <a:gd name="connsiteX22907" fmla="*/ 1071323 w 2046803"/>
              <a:gd name="connsiteY22907" fmla="*/ 1909164 h 2191719"/>
              <a:gd name="connsiteX22908" fmla="*/ 1071323 w 2046803"/>
              <a:gd name="connsiteY22908" fmla="*/ 1909488 h 2191719"/>
              <a:gd name="connsiteX22909" fmla="*/ 1072188 w 2046803"/>
              <a:gd name="connsiteY22909" fmla="*/ 1910137 h 2191719"/>
              <a:gd name="connsiteX22910" fmla="*/ 1072188 w 2046803"/>
              <a:gd name="connsiteY22910" fmla="*/ 1910461 h 2191719"/>
              <a:gd name="connsiteX22911" fmla="*/ 1071539 w 2046803"/>
              <a:gd name="connsiteY22911" fmla="*/ 1910966 h 2191719"/>
              <a:gd name="connsiteX22912" fmla="*/ 1071107 w 2046803"/>
              <a:gd name="connsiteY22912" fmla="*/ 1910966 h 2191719"/>
              <a:gd name="connsiteX22913" fmla="*/ 1070674 w 2046803"/>
              <a:gd name="connsiteY22913" fmla="*/ 1910641 h 2191719"/>
              <a:gd name="connsiteX22914" fmla="*/ 1070385 w 2046803"/>
              <a:gd name="connsiteY22914" fmla="*/ 1910641 h 2191719"/>
              <a:gd name="connsiteX22915" fmla="*/ 1070169 w 2046803"/>
              <a:gd name="connsiteY22915" fmla="*/ 1910461 h 2191719"/>
              <a:gd name="connsiteX22916" fmla="*/ 1070169 w 2046803"/>
              <a:gd name="connsiteY22916" fmla="*/ 1910137 h 2191719"/>
              <a:gd name="connsiteX22917" fmla="*/ 1069953 w 2046803"/>
              <a:gd name="connsiteY22917" fmla="*/ 1910029 h 2191719"/>
              <a:gd name="connsiteX22918" fmla="*/ 1069123 w 2046803"/>
              <a:gd name="connsiteY22918" fmla="*/ 1910029 h 2191719"/>
              <a:gd name="connsiteX22919" fmla="*/ 1068907 w 2046803"/>
              <a:gd name="connsiteY22919" fmla="*/ 1910137 h 2191719"/>
              <a:gd name="connsiteX22920" fmla="*/ 1069015 w 2046803"/>
              <a:gd name="connsiteY22920" fmla="*/ 1910461 h 2191719"/>
              <a:gd name="connsiteX22921" fmla="*/ 1069340 w 2046803"/>
              <a:gd name="connsiteY22921" fmla="*/ 1910786 h 2191719"/>
              <a:gd name="connsiteX22922" fmla="*/ 1069340 w 2046803"/>
              <a:gd name="connsiteY22922" fmla="*/ 1911362 h 2191719"/>
              <a:gd name="connsiteX22923" fmla="*/ 1070602 w 2046803"/>
              <a:gd name="connsiteY22923" fmla="*/ 1912335 h 2191719"/>
              <a:gd name="connsiteX22924" fmla="*/ 1070494 w 2046803"/>
              <a:gd name="connsiteY22924" fmla="*/ 1914534 h 2191719"/>
              <a:gd name="connsiteX22925" fmla="*/ 1070169 w 2046803"/>
              <a:gd name="connsiteY22925" fmla="*/ 1914858 h 2191719"/>
              <a:gd name="connsiteX22926" fmla="*/ 1070169 w 2046803"/>
              <a:gd name="connsiteY22926" fmla="*/ 1915182 h 2191719"/>
              <a:gd name="connsiteX22927" fmla="*/ 1070602 w 2046803"/>
              <a:gd name="connsiteY22927" fmla="*/ 1915471 h 2191719"/>
              <a:gd name="connsiteX22928" fmla="*/ 1070602 w 2046803"/>
              <a:gd name="connsiteY22928" fmla="*/ 1915795 h 2191719"/>
              <a:gd name="connsiteX22929" fmla="*/ 1070385 w 2046803"/>
              <a:gd name="connsiteY22929" fmla="*/ 1915903 h 2191719"/>
              <a:gd name="connsiteX22930" fmla="*/ 1069953 w 2046803"/>
              <a:gd name="connsiteY22930" fmla="*/ 1915903 h 2191719"/>
              <a:gd name="connsiteX22931" fmla="*/ 1066816 w 2046803"/>
              <a:gd name="connsiteY22931" fmla="*/ 1918426 h 2191719"/>
              <a:gd name="connsiteX22932" fmla="*/ 1064796 w 2046803"/>
              <a:gd name="connsiteY22932" fmla="*/ 1918426 h 2191719"/>
              <a:gd name="connsiteX22933" fmla="*/ 1064183 w 2046803"/>
              <a:gd name="connsiteY22933" fmla="*/ 1918859 h 2191719"/>
              <a:gd name="connsiteX22934" fmla="*/ 1064400 w 2046803"/>
              <a:gd name="connsiteY22934" fmla="*/ 1919039 h 2191719"/>
              <a:gd name="connsiteX22935" fmla="*/ 1064796 w 2046803"/>
              <a:gd name="connsiteY22935" fmla="*/ 1919039 h 2191719"/>
              <a:gd name="connsiteX22936" fmla="*/ 1065229 w 2046803"/>
              <a:gd name="connsiteY22936" fmla="*/ 1918750 h 2191719"/>
              <a:gd name="connsiteX22937" fmla="*/ 1067140 w 2046803"/>
              <a:gd name="connsiteY22937" fmla="*/ 1918750 h 2191719"/>
              <a:gd name="connsiteX22938" fmla="*/ 1069953 w 2046803"/>
              <a:gd name="connsiteY22938" fmla="*/ 1916516 h 2191719"/>
              <a:gd name="connsiteX22939" fmla="*/ 1070169 w 2046803"/>
              <a:gd name="connsiteY22939" fmla="*/ 1916732 h 2191719"/>
              <a:gd name="connsiteX22940" fmla="*/ 1070169 w 2046803"/>
              <a:gd name="connsiteY22940" fmla="*/ 1917381 h 2191719"/>
              <a:gd name="connsiteX22941" fmla="*/ 1069772 w 2046803"/>
              <a:gd name="connsiteY22941" fmla="*/ 1917705 h 2191719"/>
              <a:gd name="connsiteX22942" fmla="*/ 1069772 w 2046803"/>
              <a:gd name="connsiteY22942" fmla="*/ 1918210 h 2191719"/>
              <a:gd name="connsiteX22943" fmla="*/ 1070169 w 2046803"/>
              <a:gd name="connsiteY22943" fmla="*/ 1918642 h 2191719"/>
              <a:gd name="connsiteX22944" fmla="*/ 1070169 w 2046803"/>
              <a:gd name="connsiteY22944" fmla="*/ 1918823 h 2191719"/>
              <a:gd name="connsiteX22945" fmla="*/ 1069772 w 2046803"/>
              <a:gd name="connsiteY22945" fmla="*/ 1919147 h 2191719"/>
              <a:gd name="connsiteX22946" fmla="*/ 1069772 w 2046803"/>
              <a:gd name="connsiteY22946" fmla="*/ 1919471 h 2191719"/>
              <a:gd name="connsiteX22947" fmla="*/ 1068907 w 2046803"/>
              <a:gd name="connsiteY22947" fmla="*/ 1920084 h 2191719"/>
              <a:gd name="connsiteX22948" fmla="*/ 1069015 w 2046803"/>
              <a:gd name="connsiteY22948" fmla="*/ 1920408 h 2191719"/>
              <a:gd name="connsiteX22949" fmla="*/ 1068366 w 2046803"/>
              <a:gd name="connsiteY22949" fmla="*/ 1920949 h 2191719"/>
              <a:gd name="connsiteX22950" fmla="*/ 1067933 w 2046803"/>
              <a:gd name="connsiteY22950" fmla="*/ 1920949 h 2191719"/>
              <a:gd name="connsiteX22951" fmla="*/ 1067501 w 2046803"/>
              <a:gd name="connsiteY22951" fmla="*/ 1921273 h 2191719"/>
              <a:gd name="connsiteX22952" fmla="*/ 1066383 w 2046803"/>
              <a:gd name="connsiteY22952" fmla="*/ 1921273 h 2191719"/>
              <a:gd name="connsiteX22953" fmla="*/ 1065734 w 2046803"/>
              <a:gd name="connsiteY22953" fmla="*/ 1921706 h 2191719"/>
              <a:gd name="connsiteX22954" fmla="*/ 1065734 w 2046803"/>
              <a:gd name="connsiteY22954" fmla="*/ 1921958 h 2191719"/>
              <a:gd name="connsiteX22955" fmla="*/ 1065950 w 2046803"/>
              <a:gd name="connsiteY22955" fmla="*/ 1922066 h 2191719"/>
              <a:gd name="connsiteX22956" fmla="*/ 1066383 w 2046803"/>
              <a:gd name="connsiteY22956" fmla="*/ 1921886 h 2191719"/>
              <a:gd name="connsiteX22957" fmla="*/ 1067501 w 2046803"/>
              <a:gd name="connsiteY22957" fmla="*/ 1921814 h 2191719"/>
              <a:gd name="connsiteX22958" fmla="*/ 1067933 w 2046803"/>
              <a:gd name="connsiteY22958" fmla="*/ 1921490 h 2191719"/>
              <a:gd name="connsiteX22959" fmla="*/ 1068366 w 2046803"/>
              <a:gd name="connsiteY22959" fmla="*/ 1921490 h 2191719"/>
              <a:gd name="connsiteX22960" fmla="*/ 1069123 w 2046803"/>
              <a:gd name="connsiteY22960" fmla="*/ 1920949 h 2191719"/>
              <a:gd name="connsiteX22961" fmla="*/ 1069556 w 2046803"/>
              <a:gd name="connsiteY22961" fmla="*/ 1920949 h 2191719"/>
              <a:gd name="connsiteX22962" fmla="*/ 1069917 w 2046803"/>
              <a:gd name="connsiteY22962" fmla="*/ 1921273 h 2191719"/>
              <a:gd name="connsiteX22963" fmla="*/ 1070349 w 2046803"/>
              <a:gd name="connsiteY22963" fmla="*/ 1921273 h 2191719"/>
              <a:gd name="connsiteX22964" fmla="*/ 1070457 w 2046803"/>
              <a:gd name="connsiteY22964" fmla="*/ 1921057 h 2191719"/>
              <a:gd name="connsiteX22965" fmla="*/ 1070133 w 2046803"/>
              <a:gd name="connsiteY22965" fmla="*/ 1920733 h 2191719"/>
              <a:gd name="connsiteX22966" fmla="*/ 1070133 w 2046803"/>
              <a:gd name="connsiteY22966" fmla="*/ 1920084 h 2191719"/>
              <a:gd name="connsiteX22967" fmla="*/ 1070638 w 2046803"/>
              <a:gd name="connsiteY22967" fmla="*/ 1919760 h 2191719"/>
              <a:gd name="connsiteX22968" fmla="*/ 1070638 w 2046803"/>
              <a:gd name="connsiteY22968" fmla="*/ 1919147 h 2191719"/>
              <a:gd name="connsiteX22969" fmla="*/ 1070962 w 2046803"/>
              <a:gd name="connsiteY22969" fmla="*/ 1918823 h 2191719"/>
              <a:gd name="connsiteX22970" fmla="*/ 1070962 w 2046803"/>
              <a:gd name="connsiteY22970" fmla="*/ 1917597 h 2191719"/>
              <a:gd name="connsiteX22971" fmla="*/ 1071179 w 2046803"/>
              <a:gd name="connsiteY22971" fmla="*/ 1917489 h 2191719"/>
              <a:gd name="connsiteX22972" fmla="*/ 1072729 w 2046803"/>
              <a:gd name="connsiteY22972" fmla="*/ 1917489 h 2191719"/>
              <a:gd name="connsiteX22973" fmla="*/ 1073378 w 2046803"/>
              <a:gd name="connsiteY22973" fmla="*/ 1917886 h 2191719"/>
              <a:gd name="connsiteX22974" fmla="*/ 1073378 w 2046803"/>
              <a:gd name="connsiteY22974" fmla="*/ 1918174 h 2191719"/>
              <a:gd name="connsiteX22975" fmla="*/ 1074316 w 2046803"/>
              <a:gd name="connsiteY22975" fmla="*/ 1919039 h 2191719"/>
              <a:gd name="connsiteX22976" fmla="*/ 1074748 w 2046803"/>
              <a:gd name="connsiteY22976" fmla="*/ 1919039 h 2191719"/>
              <a:gd name="connsiteX22977" fmla="*/ 1074929 w 2046803"/>
              <a:gd name="connsiteY22977" fmla="*/ 1919147 h 2191719"/>
              <a:gd name="connsiteX22978" fmla="*/ 1074929 w 2046803"/>
              <a:gd name="connsiteY22978" fmla="*/ 1919471 h 2191719"/>
              <a:gd name="connsiteX22979" fmla="*/ 1074532 w 2046803"/>
              <a:gd name="connsiteY22979" fmla="*/ 1919760 h 2191719"/>
              <a:gd name="connsiteX22980" fmla="*/ 1074532 w 2046803"/>
              <a:gd name="connsiteY22980" fmla="*/ 1920084 h 2191719"/>
              <a:gd name="connsiteX22981" fmla="*/ 1074748 w 2046803"/>
              <a:gd name="connsiteY22981" fmla="*/ 1920300 h 2191719"/>
              <a:gd name="connsiteX22982" fmla="*/ 1075578 w 2046803"/>
              <a:gd name="connsiteY22982" fmla="*/ 1919651 h 2191719"/>
              <a:gd name="connsiteX22983" fmla="*/ 1076768 w 2046803"/>
              <a:gd name="connsiteY22983" fmla="*/ 1919651 h 2191719"/>
              <a:gd name="connsiteX22984" fmla="*/ 1077345 w 2046803"/>
              <a:gd name="connsiteY22984" fmla="*/ 1920084 h 2191719"/>
              <a:gd name="connsiteX22985" fmla="*/ 1077345 w 2046803"/>
              <a:gd name="connsiteY22985" fmla="*/ 1920733 h 2191719"/>
              <a:gd name="connsiteX22986" fmla="*/ 1076768 w 2046803"/>
              <a:gd name="connsiteY22986" fmla="*/ 1921273 h 2191719"/>
              <a:gd name="connsiteX22987" fmla="*/ 1075902 w 2046803"/>
              <a:gd name="connsiteY22987" fmla="*/ 1921273 h 2191719"/>
              <a:gd name="connsiteX22988" fmla="*/ 1075686 w 2046803"/>
              <a:gd name="connsiteY22988" fmla="*/ 1921345 h 2191719"/>
              <a:gd name="connsiteX22989" fmla="*/ 1075794 w 2046803"/>
              <a:gd name="connsiteY22989" fmla="*/ 1921670 h 2191719"/>
              <a:gd name="connsiteX22990" fmla="*/ 1076299 w 2046803"/>
              <a:gd name="connsiteY22990" fmla="*/ 1922174 h 2191719"/>
              <a:gd name="connsiteX22991" fmla="*/ 1076768 w 2046803"/>
              <a:gd name="connsiteY22991" fmla="*/ 1922066 h 2191719"/>
              <a:gd name="connsiteX22992" fmla="*/ 1077453 w 2046803"/>
              <a:gd name="connsiteY22992" fmla="*/ 1922066 h 2191719"/>
              <a:gd name="connsiteX22993" fmla="*/ 1077669 w 2046803"/>
              <a:gd name="connsiteY22993" fmla="*/ 1921958 h 2191719"/>
              <a:gd name="connsiteX22994" fmla="*/ 1077669 w 2046803"/>
              <a:gd name="connsiteY22994" fmla="*/ 1921057 h 2191719"/>
              <a:gd name="connsiteX22995" fmla="*/ 1078102 w 2046803"/>
              <a:gd name="connsiteY22995" fmla="*/ 1920733 h 2191719"/>
              <a:gd name="connsiteX22996" fmla="*/ 1078102 w 2046803"/>
              <a:gd name="connsiteY22996" fmla="*/ 1920408 h 2191719"/>
              <a:gd name="connsiteX22997" fmla="*/ 1078318 w 2046803"/>
              <a:gd name="connsiteY22997" fmla="*/ 1920300 h 2191719"/>
              <a:gd name="connsiteX22998" fmla="*/ 1078751 w 2046803"/>
              <a:gd name="connsiteY22998" fmla="*/ 1920300 h 2191719"/>
              <a:gd name="connsiteX22999" fmla="*/ 1079905 w 2046803"/>
              <a:gd name="connsiteY22999" fmla="*/ 1919363 h 2191719"/>
              <a:gd name="connsiteX23000" fmla="*/ 1080301 w 2046803"/>
              <a:gd name="connsiteY23000" fmla="*/ 1919363 h 2191719"/>
              <a:gd name="connsiteX23001" fmla="*/ 1080734 w 2046803"/>
              <a:gd name="connsiteY23001" fmla="*/ 1919039 h 2191719"/>
              <a:gd name="connsiteX23002" fmla="*/ 1081059 w 2046803"/>
              <a:gd name="connsiteY23002" fmla="*/ 1919039 h 2191719"/>
              <a:gd name="connsiteX23003" fmla="*/ 1081275 w 2046803"/>
              <a:gd name="connsiteY23003" fmla="*/ 1919147 h 2191719"/>
              <a:gd name="connsiteX23004" fmla="*/ 1081275 w 2046803"/>
              <a:gd name="connsiteY23004" fmla="*/ 1920408 h 2191719"/>
              <a:gd name="connsiteX23005" fmla="*/ 1080518 w 2046803"/>
              <a:gd name="connsiteY23005" fmla="*/ 1921057 h 2191719"/>
              <a:gd name="connsiteX23006" fmla="*/ 1080518 w 2046803"/>
              <a:gd name="connsiteY23006" fmla="*/ 1921670 h 2191719"/>
              <a:gd name="connsiteX23007" fmla="*/ 1080950 w 2046803"/>
              <a:gd name="connsiteY23007" fmla="*/ 1921958 h 2191719"/>
              <a:gd name="connsiteX23008" fmla="*/ 1080950 w 2046803"/>
              <a:gd name="connsiteY23008" fmla="*/ 1923256 h 2191719"/>
              <a:gd name="connsiteX23009" fmla="*/ 1081059 w 2046803"/>
              <a:gd name="connsiteY23009" fmla="*/ 1923364 h 2191719"/>
              <a:gd name="connsiteX23010" fmla="*/ 1081888 w 2046803"/>
              <a:gd name="connsiteY23010" fmla="*/ 1923364 h 2191719"/>
              <a:gd name="connsiteX23011" fmla="*/ 1082104 w 2046803"/>
              <a:gd name="connsiteY23011" fmla="*/ 1923580 h 2191719"/>
              <a:gd name="connsiteX23012" fmla="*/ 1082104 w 2046803"/>
              <a:gd name="connsiteY23012" fmla="*/ 1924157 h 2191719"/>
              <a:gd name="connsiteX23013" fmla="*/ 1082321 w 2046803"/>
              <a:gd name="connsiteY23013" fmla="*/ 1924265 h 2191719"/>
              <a:gd name="connsiteX23014" fmla="*/ 1083042 w 2046803"/>
              <a:gd name="connsiteY23014" fmla="*/ 1923652 h 2191719"/>
              <a:gd name="connsiteX23015" fmla="*/ 1083474 w 2046803"/>
              <a:gd name="connsiteY23015" fmla="*/ 1923652 h 2191719"/>
              <a:gd name="connsiteX23016" fmla="*/ 1083691 w 2046803"/>
              <a:gd name="connsiteY23016" fmla="*/ 1923544 h 2191719"/>
              <a:gd name="connsiteX23017" fmla="*/ 1083691 w 2046803"/>
              <a:gd name="connsiteY23017" fmla="*/ 1922931 h 2191719"/>
              <a:gd name="connsiteX23018" fmla="*/ 1083258 w 2046803"/>
              <a:gd name="connsiteY23018" fmla="*/ 1922607 h 2191719"/>
              <a:gd name="connsiteX23019" fmla="*/ 1083258 w 2046803"/>
              <a:gd name="connsiteY23019" fmla="*/ 1921958 h 2191719"/>
              <a:gd name="connsiteX23020" fmla="*/ 1084196 w 2046803"/>
              <a:gd name="connsiteY23020" fmla="*/ 1921237 h 2191719"/>
              <a:gd name="connsiteX23021" fmla="*/ 1084628 w 2046803"/>
              <a:gd name="connsiteY23021" fmla="*/ 1921237 h 2191719"/>
              <a:gd name="connsiteX23022" fmla="*/ 1084845 w 2046803"/>
              <a:gd name="connsiteY23022" fmla="*/ 1921021 h 2191719"/>
              <a:gd name="connsiteX23023" fmla="*/ 1084845 w 2046803"/>
              <a:gd name="connsiteY23023" fmla="*/ 1920408 h 2191719"/>
              <a:gd name="connsiteX23024" fmla="*/ 1085458 w 2046803"/>
              <a:gd name="connsiteY23024" fmla="*/ 1919976 h 2191719"/>
              <a:gd name="connsiteX23025" fmla="*/ 1085890 w 2046803"/>
              <a:gd name="connsiteY23025" fmla="*/ 1920264 h 2191719"/>
              <a:gd name="connsiteX23026" fmla="*/ 1086215 w 2046803"/>
              <a:gd name="connsiteY23026" fmla="*/ 1920264 h 2191719"/>
              <a:gd name="connsiteX23027" fmla="*/ 1086864 w 2046803"/>
              <a:gd name="connsiteY23027" fmla="*/ 1919760 h 2191719"/>
              <a:gd name="connsiteX23028" fmla="*/ 1086864 w 2046803"/>
              <a:gd name="connsiteY23028" fmla="*/ 1919147 h 2191719"/>
              <a:gd name="connsiteX23029" fmla="*/ 1087261 w 2046803"/>
              <a:gd name="connsiteY23029" fmla="*/ 1918823 h 2191719"/>
              <a:gd name="connsiteX23030" fmla="*/ 1087261 w 2046803"/>
              <a:gd name="connsiteY23030" fmla="*/ 1918498 h 2191719"/>
              <a:gd name="connsiteX23031" fmla="*/ 1087693 w 2046803"/>
              <a:gd name="connsiteY23031" fmla="*/ 1918174 h 2191719"/>
              <a:gd name="connsiteX23032" fmla="*/ 1087693 w 2046803"/>
              <a:gd name="connsiteY23032" fmla="*/ 1917849 h 2191719"/>
              <a:gd name="connsiteX23033" fmla="*/ 1087765 w 2046803"/>
              <a:gd name="connsiteY23033" fmla="*/ 1917741 h 2191719"/>
              <a:gd name="connsiteX23034" fmla="*/ 1088631 w 2046803"/>
              <a:gd name="connsiteY23034" fmla="*/ 1917741 h 2191719"/>
              <a:gd name="connsiteX23035" fmla="*/ 1088811 w 2046803"/>
              <a:gd name="connsiteY23035" fmla="*/ 1917849 h 2191719"/>
              <a:gd name="connsiteX23036" fmla="*/ 1088811 w 2046803"/>
              <a:gd name="connsiteY23036" fmla="*/ 1918823 h 2191719"/>
              <a:gd name="connsiteX23037" fmla="*/ 1089280 w 2046803"/>
              <a:gd name="connsiteY23037" fmla="*/ 1919147 h 2191719"/>
              <a:gd name="connsiteX23038" fmla="*/ 1089280 w 2046803"/>
              <a:gd name="connsiteY23038" fmla="*/ 1919471 h 2191719"/>
              <a:gd name="connsiteX23039" fmla="*/ 1090398 w 2046803"/>
              <a:gd name="connsiteY23039" fmla="*/ 1920372 h 2191719"/>
              <a:gd name="connsiteX23040" fmla="*/ 1090398 w 2046803"/>
              <a:gd name="connsiteY23040" fmla="*/ 1921345 h 2191719"/>
              <a:gd name="connsiteX23041" fmla="*/ 1090001 w 2046803"/>
              <a:gd name="connsiteY23041" fmla="*/ 1921670 h 2191719"/>
              <a:gd name="connsiteX23042" fmla="*/ 1090001 w 2046803"/>
              <a:gd name="connsiteY23042" fmla="*/ 1921958 h 2191719"/>
              <a:gd name="connsiteX23043" fmla="*/ 1089604 w 2046803"/>
              <a:gd name="connsiteY23043" fmla="*/ 1922282 h 2191719"/>
              <a:gd name="connsiteX23044" fmla="*/ 1089604 w 2046803"/>
              <a:gd name="connsiteY23044" fmla="*/ 1922607 h 2191719"/>
              <a:gd name="connsiteX23045" fmla="*/ 1089280 w 2046803"/>
              <a:gd name="connsiteY23045" fmla="*/ 1922931 h 2191719"/>
              <a:gd name="connsiteX23046" fmla="*/ 1089280 w 2046803"/>
              <a:gd name="connsiteY23046" fmla="*/ 1923544 h 2191719"/>
              <a:gd name="connsiteX23047" fmla="*/ 1088811 w 2046803"/>
              <a:gd name="connsiteY23047" fmla="*/ 1923868 h 2191719"/>
              <a:gd name="connsiteX23048" fmla="*/ 1088811 w 2046803"/>
              <a:gd name="connsiteY23048" fmla="*/ 1924481 h 2191719"/>
              <a:gd name="connsiteX23049" fmla="*/ 1088414 w 2046803"/>
              <a:gd name="connsiteY23049" fmla="*/ 1924805 h 2191719"/>
              <a:gd name="connsiteX23050" fmla="*/ 1088414 w 2046803"/>
              <a:gd name="connsiteY23050" fmla="*/ 1925778 h 2191719"/>
              <a:gd name="connsiteX23051" fmla="*/ 1087982 w 2046803"/>
              <a:gd name="connsiteY23051" fmla="*/ 1926067 h 2191719"/>
              <a:gd name="connsiteX23052" fmla="*/ 1087982 w 2046803"/>
              <a:gd name="connsiteY23052" fmla="*/ 1926571 h 2191719"/>
              <a:gd name="connsiteX23053" fmla="*/ 1087693 w 2046803"/>
              <a:gd name="connsiteY23053" fmla="*/ 1926896 h 2191719"/>
              <a:gd name="connsiteX23054" fmla="*/ 1087693 w 2046803"/>
              <a:gd name="connsiteY23054" fmla="*/ 1927544 h 2191719"/>
              <a:gd name="connsiteX23055" fmla="*/ 1087982 w 2046803"/>
              <a:gd name="connsiteY23055" fmla="*/ 1927869 h 2191719"/>
              <a:gd name="connsiteX23056" fmla="*/ 1087982 w 2046803"/>
              <a:gd name="connsiteY23056" fmla="*/ 1928481 h 2191719"/>
              <a:gd name="connsiteX23057" fmla="*/ 1088414 w 2046803"/>
              <a:gd name="connsiteY23057" fmla="*/ 1928806 h 2191719"/>
              <a:gd name="connsiteX23058" fmla="*/ 1088414 w 2046803"/>
              <a:gd name="connsiteY23058" fmla="*/ 1930067 h 2191719"/>
              <a:gd name="connsiteX23059" fmla="*/ 1088811 w 2046803"/>
              <a:gd name="connsiteY23059" fmla="*/ 1930355 h 2191719"/>
              <a:gd name="connsiteX23060" fmla="*/ 1088811 w 2046803"/>
              <a:gd name="connsiteY23060" fmla="*/ 1931004 h 2191719"/>
              <a:gd name="connsiteX23061" fmla="*/ 1089280 w 2046803"/>
              <a:gd name="connsiteY23061" fmla="*/ 1931329 h 2191719"/>
              <a:gd name="connsiteX23062" fmla="*/ 1089280 w 2046803"/>
              <a:gd name="connsiteY23062" fmla="*/ 1931653 h 2191719"/>
              <a:gd name="connsiteX23063" fmla="*/ 1090181 w 2046803"/>
              <a:gd name="connsiteY23063" fmla="*/ 1932410 h 2191719"/>
              <a:gd name="connsiteX23064" fmla="*/ 1091804 w 2046803"/>
              <a:gd name="connsiteY23064" fmla="*/ 1932410 h 2191719"/>
              <a:gd name="connsiteX23065" fmla="*/ 1092201 w 2046803"/>
              <a:gd name="connsiteY23065" fmla="*/ 1932085 h 2191719"/>
              <a:gd name="connsiteX23066" fmla="*/ 1093354 w 2046803"/>
              <a:gd name="connsiteY23066" fmla="*/ 1932085 h 2191719"/>
              <a:gd name="connsiteX23067" fmla="*/ 1093787 w 2046803"/>
              <a:gd name="connsiteY23067" fmla="*/ 1931761 h 2191719"/>
              <a:gd name="connsiteX23068" fmla="*/ 1094220 w 2046803"/>
              <a:gd name="connsiteY23068" fmla="*/ 1932085 h 2191719"/>
              <a:gd name="connsiteX23069" fmla="*/ 1094652 w 2046803"/>
              <a:gd name="connsiteY23069" fmla="*/ 1932085 h 2191719"/>
              <a:gd name="connsiteX23070" fmla="*/ 1094869 w 2046803"/>
              <a:gd name="connsiteY23070" fmla="*/ 1932302 h 2191719"/>
              <a:gd name="connsiteX23071" fmla="*/ 1094436 w 2046803"/>
              <a:gd name="connsiteY23071" fmla="*/ 1932554 h 2191719"/>
              <a:gd name="connsiteX23072" fmla="*/ 1094436 w 2046803"/>
              <a:gd name="connsiteY23072" fmla="*/ 1933203 h 2191719"/>
              <a:gd name="connsiteX23073" fmla="*/ 1093571 w 2046803"/>
              <a:gd name="connsiteY23073" fmla="*/ 1933851 h 2191719"/>
              <a:gd name="connsiteX23074" fmla="*/ 1093571 w 2046803"/>
              <a:gd name="connsiteY23074" fmla="*/ 1934788 h 2191719"/>
              <a:gd name="connsiteX23075" fmla="*/ 1093246 w 2046803"/>
              <a:gd name="connsiteY23075" fmla="*/ 1935113 h 2191719"/>
              <a:gd name="connsiteX23076" fmla="*/ 1093138 w 2046803"/>
              <a:gd name="connsiteY23076" fmla="*/ 1935293 h 2191719"/>
              <a:gd name="connsiteX23077" fmla="*/ 1092417 w 2046803"/>
              <a:gd name="connsiteY23077" fmla="*/ 1935942 h 2191719"/>
              <a:gd name="connsiteX23078" fmla="*/ 1092417 w 2046803"/>
              <a:gd name="connsiteY23078" fmla="*/ 1936266 h 2191719"/>
              <a:gd name="connsiteX23079" fmla="*/ 1091804 w 2046803"/>
              <a:gd name="connsiteY23079" fmla="*/ 1936771 h 2191719"/>
              <a:gd name="connsiteX23080" fmla="*/ 1091371 w 2046803"/>
              <a:gd name="connsiteY23080" fmla="*/ 1936771 h 2191719"/>
              <a:gd name="connsiteX23081" fmla="*/ 1091047 w 2046803"/>
              <a:gd name="connsiteY23081" fmla="*/ 1937095 h 2191719"/>
              <a:gd name="connsiteX23082" fmla="*/ 1089785 w 2046803"/>
              <a:gd name="connsiteY23082" fmla="*/ 1937095 h 2191719"/>
              <a:gd name="connsiteX23083" fmla="*/ 1088811 w 2046803"/>
              <a:gd name="connsiteY23083" fmla="*/ 1937816 h 2191719"/>
              <a:gd name="connsiteX23084" fmla="*/ 1088811 w 2046803"/>
              <a:gd name="connsiteY23084" fmla="*/ 1938176 h 2191719"/>
              <a:gd name="connsiteX23085" fmla="*/ 1087693 w 2046803"/>
              <a:gd name="connsiteY23085" fmla="*/ 1939077 h 2191719"/>
              <a:gd name="connsiteX23086" fmla="*/ 1087693 w 2046803"/>
              <a:gd name="connsiteY23086" fmla="*/ 1939726 h 2191719"/>
              <a:gd name="connsiteX23087" fmla="*/ 1087261 w 2046803"/>
              <a:gd name="connsiteY23087" fmla="*/ 1940050 h 2191719"/>
              <a:gd name="connsiteX23088" fmla="*/ 1087261 w 2046803"/>
              <a:gd name="connsiteY23088" fmla="*/ 1942249 h 2191719"/>
              <a:gd name="connsiteX23089" fmla="*/ 1086828 w 2046803"/>
              <a:gd name="connsiteY23089" fmla="*/ 1942573 h 2191719"/>
              <a:gd name="connsiteX23090" fmla="*/ 1087261 w 2046803"/>
              <a:gd name="connsiteY23090" fmla="*/ 1942897 h 2191719"/>
              <a:gd name="connsiteX23091" fmla="*/ 1087261 w 2046803"/>
              <a:gd name="connsiteY23091" fmla="*/ 1944015 h 2191719"/>
              <a:gd name="connsiteX23092" fmla="*/ 1087874 w 2046803"/>
              <a:gd name="connsiteY23092" fmla="*/ 1944555 h 2191719"/>
              <a:gd name="connsiteX23093" fmla="*/ 1089460 w 2046803"/>
              <a:gd name="connsiteY23093" fmla="*/ 1944555 h 2191719"/>
              <a:gd name="connsiteX23094" fmla="*/ 1089676 w 2046803"/>
              <a:gd name="connsiteY23094" fmla="*/ 1944663 h 2191719"/>
              <a:gd name="connsiteX23095" fmla="*/ 1089676 w 2046803"/>
              <a:gd name="connsiteY23095" fmla="*/ 1945276 h 2191719"/>
              <a:gd name="connsiteX23096" fmla="*/ 1089280 w 2046803"/>
              <a:gd name="connsiteY23096" fmla="*/ 1945601 h 2191719"/>
              <a:gd name="connsiteX23097" fmla="*/ 1089280 w 2046803"/>
              <a:gd name="connsiteY23097" fmla="*/ 1945925 h 2191719"/>
              <a:gd name="connsiteX23098" fmla="*/ 1088811 w 2046803"/>
              <a:gd name="connsiteY23098" fmla="*/ 1946249 h 2191719"/>
              <a:gd name="connsiteX23099" fmla="*/ 1088811 w 2046803"/>
              <a:gd name="connsiteY23099" fmla="*/ 1946574 h 2191719"/>
              <a:gd name="connsiteX23100" fmla="*/ 1088090 w 2046803"/>
              <a:gd name="connsiteY23100" fmla="*/ 1947186 h 2191719"/>
              <a:gd name="connsiteX23101" fmla="*/ 1087982 w 2046803"/>
              <a:gd name="connsiteY23101" fmla="*/ 1949997 h 2191719"/>
              <a:gd name="connsiteX23102" fmla="*/ 1087044 w 2046803"/>
              <a:gd name="connsiteY23102" fmla="*/ 1950754 h 2191719"/>
              <a:gd name="connsiteX23103" fmla="*/ 1086648 w 2046803"/>
              <a:gd name="connsiteY23103" fmla="*/ 1950754 h 2191719"/>
              <a:gd name="connsiteX23104" fmla="*/ 1086323 w 2046803"/>
              <a:gd name="connsiteY23104" fmla="*/ 1951079 h 2191719"/>
              <a:gd name="connsiteX23105" fmla="*/ 1085890 w 2046803"/>
              <a:gd name="connsiteY23105" fmla="*/ 1951079 h 2191719"/>
              <a:gd name="connsiteX23106" fmla="*/ 1085458 w 2046803"/>
              <a:gd name="connsiteY23106" fmla="*/ 1951367 h 2191719"/>
              <a:gd name="connsiteX23107" fmla="*/ 1081059 w 2046803"/>
              <a:gd name="connsiteY23107" fmla="*/ 1951367 h 2191719"/>
              <a:gd name="connsiteX23108" fmla="*/ 1080734 w 2046803"/>
              <a:gd name="connsiteY23108" fmla="*/ 1951691 h 2191719"/>
              <a:gd name="connsiteX23109" fmla="*/ 1080301 w 2046803"/>
              <a:gd name="connsiteY23109" fmla="*/ 1951367 h 2191719"/>
              <a:gd name="connsiteX23110" fmla="*/ 1078318 w 2046803"/>
              <a:gd name="connsiteY23110" fmla="*/ 1951367 h 2191719"/>
              <a:gd name="connsiteX23111" fmla="*/ 1077885 w 2046803"/>
              <a:gd name="connsiteY23111" fmla="*/ 1951079 h 2191719"/>
              <a:gd name="connsiteX23112" fmla="*/ 1076948 w 2046803"/>
              <a:gd name="connsiteY23112" fmla="*/ 1951295 h 2191719"/>
              <a:gd name="connsiteX23113" fmla="*/ 1076732 w 2046803"/>
              <a:gd name="connsiteY23113" fmla="*/ 1951691 h 2191719"/>
              <a:gd name="connsiteX23114" fmla="*/ 1073991 w 2046803"/>
              <a:gd name="connsiteY23114" fmla="*/ 1951691 h 2191719"/>
              <a:gd name="connsiteX23115" fmla="*/ 1073595 w 2046803"/>
              <a:gd name="connsiteY23115" fmla="*/ 1952016 h 2191719"/>
              <a:gd name="connsiteX23116" fmla="*/ 1072008 w 2046803"/>
              <a:gd name="connsiteY23116" fmla="*/ 1952016 h 2191719"/>
              <a:gd name="connsiteX23117" fmla="*/ 1071575 w 2046803"/>
              <a:gd name="connsiteY23117" fmla="*/ 1952340 h 2191719"/>
              <a:gd name="connsiteX23118" fmla="*/ 1071143 w 2046803"/>
              <a:gd name="connsiteY23118" fmla="*/ 1952340 h 2191719"/>
              <a:gd name="connsiteX23119" fmla="*/ 1070746 w 2046803"/>
              <a:gd name="connsiteY23119" fmla="*/ 1952664 h 2191719"/>
              <a:gd name="connsiteX23120" fmla="*/ 1070313 w 2046803"/>
              <a:gd name="connsiteY23120" fmla="*/ 1952664 h 2191719"/>
              <a:gd name="connsiteX23121" fmla="*/ 1069376 w 2046803"/>
              <a:gd name="connsiteY23121" fmla="*/ 1953421 h 2191719"/>
              <a:gd name="connsiteX23122" fmla="*/ 1069376 w 2046803"/>
              <a:gd name="connsiteY23122" fmla="*/ 1953674 h 2191719"/>
              <a:gd name="connsiteX23123" fmla="*/ 1068619 w 2046803"/>
              <a:gd name="connsiteY23123" fmla="*/ 1954322 h 2191719"/>
              <a:gd name="connsiteX23124" fmla="*/ 1068619 w 2046803"/>
              <a:gd name="connsiteY23124" fmla="*/ 1954647 h 2191719"/>
              <a:gd name="connsiteX23125" fmla="*/ 1066744 w 2046803"/>
              <a:gd name="connsiteY23125" fmla="*/ 1956124 h 2191719"/>
              <a:gd name="connsiteX23126" fmla="*/ 1066419 w 2046803"/>
              <a:gd name="connsiteY23126" fmla="*/ 1956124 h 2191719"/>
              <a:gd name="connsiteX23127" fmla="*/ 1065986 w 2046803"/>
              <a:gd name="connsiteY23127" fmla="*/ 1956413 h 2191719"/>
              <a:gd name="connsiteX23128" fmla="*/ 1065157 w 2046803"/>
              <a:gd name="connsiteY23128" fmla="*/ 1956413 h 2191719"/>
              <a:gd name="connsiteX23129" fmla="*/ 1064832 w 2046803"/>
              <a:gd name="connsiteY23129" fmla="*/ 1956629 h 2191719"/>
              <a:gd name="connsiteX23130" fmla="*/ 1064003 w 2046803"/>
              <a:gd name="connsiteY23130" fmla="*/ 1956737 h 2191719"/>
              <a:gd name="connsiteX23131" fmla="*/ 1063570 w 2046803"/>
              <a:gd name="connsiteY23131" fmla="*/ 1957061 h 2191719"/>
              <a:gd name="connsiteX23132" fmla="*/ 1062849 w 2046803"/>
              <a:gd name="connsiteY23132" fmla="*/ 1957061 h 2191719"/>
              <a:gd name="connsiteX23133" fmla="*/ 1061804 w 2046803"/>
              <a:gd name="connsiteY23133" fmla="*/ 1956196 h 2191719"/>
              <a:gd name="connsiteX23134" fmla="*/ 1061804 w 2046803"/>
              <a:gd name="connsiteY23134" fmla="*/ 1955908 h 2191719"/>
              <a:gd name="connsiteX23135" fmla="*/ 1061479 w 2046803"/>
              <a:gd name="connsiteY23135" fmla="*/ 1955584 h 2191719"/>
              <a:gd name="connsiteX23136" fmla="*/ 1061479 w 2046803"/>
              <a:gd name="connsiteY23136" fmla="*/ 1954322 h 2191719"/>
              <a:gd name="connsiteX23137" fmla="*/ 1061046 w 2046803"/>
              <a:gd name="connsiteY23137" fmla="*/ 1953998 h 2191719"/>
              <a:gd name="connsiteX23138" fmla="*/ 1061046 w 2046803"/>
              <a:gd name="connsiteY23138" fmla="*/ 1953097 h 2191719"/>
              <a:gd name="connsiteX23139" fmla="*/ 1060614 w 2046803"/>
              <a:gd name="connsiteY23139" fmla="*/ 1952773 h 2191719"/>
              <a:gd name="connsiteX23140" fmla="*/ 1060614 w 2046803"/>
              <a:gd name="connsiteY23140" fmla="*/ 1951295 h 2191719"/>
              <a:gd name="connsiteX23141" fmla="*/ 1060397 w 2046803"/>
              <a:gd name="connsiteY23141" fmla="*/ 1951079 h 2191719"/>
              <a:gd name="connsiteX23142" fmla="*/ 1060001 w 2046803"/>
              <a:gd name="connsiteY23142" fmla="*/ 1951079 h 2191719"/>
              <a:gd name="connsiteX23143" fmla="*/ 1059676 w 2046803"/>
              <a:gd name="connsiteY23143" fmla="*/ 1951367 h 2191719"/>
              <a:gd name="connsiteX23144" fmla="*/ 1059279 w 2046803"/>
              <a:gd name="connsiteY23144" fmla="*/ 1951079 h 2191719"/>
              <a:gd name="connsiteX23145" fmla="*/ 1058414 w 2046803"/>
              <a:gd name="connsiteY23145" fmla="*/ 1951079 h 2191719"/>
              <a:gd name="connsiteX23146" fmla="*/ 1057657 w 2046803"/>
              <a:gd name="connsiteY23146" fmla="*/ 1950466 h 2191719"/>
              <a:gd name="connsiteX23147" fmla="*/ 1056431 w 2046803"/>
              <a:gd name="connsiteY23147" fmla="*/ 1950466 h 2191719"/>
              <a:gd name="connsiteX23148" fmla="*/ 1056106 w 2046803"/>
              <a:gd name="connsiteY23148" fmla="*/ 1950142 h 2191719"/>
              <a:gd name="connsiteX23149" fmla="*/ 1055241 w 2046803"/>
              <a:gd name="connsiteY23149" fmla="*/ 1950142 h 2191719"/>
              <a:gd name="connsiteX23150" fmla="*/ 1054808 w 2046803"/>
              <a:gd name="connsiteY23150" fmla="*/ 1949817 h 2191719"/>
              <a:gd name="connsiteX23151" fmla="*/ 1054484 w 2046803"/>
              <a:gd name="connsiteY23151" fmla="*/ 1949817 h 2191719"/>
              <a:gd name="connsiteX23152" fmla="*/ 1054123 w 2046803"/>
              <a:gd name="connsiteY23152" fmla="*/ 1949493 h 2191719"/>
              <a:gd name="connsiteX23153" fmla="*/ 1053690 w 2046803"/>
              <a:gd name="connsiteY23153" fmla="*/ 1949493 h 2191719"/>
              <a:gd name="connsiteX23154" fmla="*/ 1053258 w 2046803"/>
              <a:gd name="connsiteY23154" fmla="*/ 1949205 h 2191719"/>
              <a:gd name="connsiteX23155" fmla="*/ 1052501 w 2046803"/>
              <a:gd name="connsiteY23155" fmla="*/ 1949205 h 2191719"/>
              <a:gd name="connsiteX23156" fmla="*/ 1052068 w 2046803"/>
              <a:gd name="connsiteY23156" fmla="*/ 1949493 h 2191719"/>
              <a:gd name="connsiteX23157" fmla="*/ 1050950 w 2046803"/>
              <a:gd name="connsiteY23157" fmla="*/ 1949493 h 2191719"/>
              <a:gd name="connsiteX23158" fmla="*/ 1050517 w 2046803"/>
              <a:gd name="connsiteY23158" fmla="*/ 1949205 h 2191719"/>
              <a:gd name="connsiteX23159" fmla="*/ 1050085 w 2046803"/>
              <a:gd name="connsiteY23159" fmla="*/ 1949205 h 2191719"/>
              <a:gd name="connsiteX23160" fmla="*/ 1049652 w 2046803"/>
              <a:gd name="connsiteY23160" fmla="*/ 1948880 h 2191719"/>
              <a:gd name="connsiteX23161" fmla="*/ 1049219 w 2046803"/>
              <a:gd name="connsiteY23161" fmla="*/ 1948880 h 2191719"/>
              <a:gd name="connsiteX23162" fmla="*/ 1048101 w 2046803"/>
              <a:gd name="connsiteY23162" fmla="*/ 1947907 h 2191719"/>
              <a:gd name="connsiteX23163" fmla="*/ 1047669 w 2046803"/>
              <a:gd name="connsiteY23163" fmla="*/ 1947907 h 2191719"/>
              <a:gd name="connsiteX23164" fmla="*/ 1046695 w 2046803"/>
              <a:gd name="connsiteY23164" fmla="*/ 1947186 h 2191719"/>
              <a:gd name="connsiteX23165" fmla="*/ 1046695 w 2046803"/>
              <a:gd name="connsiteY23165" fmla="*/ 1946898 h 2191719"/>
              <a:gd name="connsiteX23166" fmla="*/ 1046515 w 2046803"/>
              <a:gd name="connsiteY23166" fmla="*/ 1946790 h 2191719"/>
              <a:gd name="connsiteX23167" fmla="*/ 1046082 w 2046803"/>
              <a:gd name="connsiteY23167" fmla="*/ 1946790 h 2191719"/>
              <a:gd name="connsiteX23168" fmla="*/ 1045145 w 2046803"/>
              <a:gd name="connsiteY23168" fmla="*/ 1945925 h 2191719"/>
              <a:gd name="connsiteX23169" fmla="*/ 1045145 w 2046803"/>
              <a:gd name="connsiteY23169" fmla="*/ 1944375 h 2191719"/>
              <a:gd name="connsiteX23170" fmla="*/ 1044496 w 2046803"/>
              <a:gd name="connsiteY23170" fmla="*/ 1943943 h 2191719"/>
              <a:gd name="connsiteX23171" fmla="*/ 1044099 w 2046803"/>
              <a:gd name="connsiteY23171" fmla="*/ 1943943 h 2191719"/>
              <a:gd name="connsiteX23172" fmla="*/ 1043342 w 2046803"/>
              <a:gd name="connsiteY23172" fmla="*/ 1944591 h 2191719"/>
              <a:gd name="connsiteX23173" fmla="*/ 1042512 w 2046803"/>
              <a:gd name="connsiteY23173" fmla="*/ 1944591 h 2191719"/>
              <a:gd name="connsiteX23174" fmla="*/ 1041755 w 2046803"/>
              <a:gd name="connsiteY23174" fmla="*/ 1945168 h 2191719"/>
              <a:gd name="connsiteX23175" fmla="*/ 1041359 w 2046803"/>
              <a:gd name="connsiteY23175" fmla="*/ 1944880 h 2191719"/>
              <a:gd name="connsiteX23176" fmla="*/ 1040926 w 2046803"/>
              <a:gd name="connsiteY23176" fmla="*/ 1944880 h 2191719"/>
              <a:gd name="connsiteX23177" fmla="*/ 1040710 w 2046803"/>
              <a:gd name="connsiteY23177" fmla="*/ 1944663 h 2191719"/>
              <a:gd name="connsiteX23178" fmla="*/ 1040818 w 2046803"/>
              <a:gd name="connsiteY23178" fmla="*/ 1944375 h 2191719"/>
              <a:gd name="connsiteX23179" fmla="*/ 1038618 w 2046803"/>
              <a:gd name="connsiteY23179" fmla="*/ 1942681 h 2191719"/>
              <a:gd name="connsiteX23180" fmla="*/ 1038185 w 2046803"/>
              <a:gd name="connsiteY23180" fmla="*/ 1942681 h 2191719"/>
              <a:gd name="connsiteX23181" fmla="*/ 1037789 w 2046803"/>
              <a:gd name="connsiteY23181" fmla="*/ 1943006 h 2191719"/>
              <a:gd name="connsiteX23182" fmla="*/ 1037356 w 2046803"/>
              <a:gd name="connsiteY23182" fmla="*/ 1943006 h 2191719"/>
              <a:gd name="connsiteX23183" fmla="*/ 1037032 w 2046803"/>
              <a:gd name="connsiteY23183" fmla="*/ 1943294 h 2191719"/>
              <a:gd name="connsiteX23184" fmla="*/ 1036202 w 2046803"/>
              <a:gd name="connsiteY23184" fmla="*/ 1943294 h 2191719"/>
              <a:gd name="connsiteX23185" fmla="*/ 1035770 w 2046803"/>
              <a:gd name="connsiteY23185" fmla="*/ 1943006 h 2191719"/>
              <a:gd name="connsiteX23186" fmla="*/ 1032596 w 2046803"/>
              <a:gd name="connsiteY23186" fmla="*/ 1943006 h 2191719"/>
              <a:gd name="connsiteX23187" fmla="*/ 1032164 w 2046803"/>
              <a:gd name="connsiteY23187" fmla="*/ 1942681 h 2191719"/>
              <a:gd name="connsiteX23188" fmla="*/ 1031875 w 2046803"/>
              <a:gd name="connsiteY23188" fmla="*/ 1942681 h 2191719"/>
              <a:gd name="connsiteX23189" fmla="*/ 1031659 w 2046803"/>
              <a:gd name="connsiteY23189" fmla="*/ 1942465 h 2191719"/>
              <a:gd name="connsiteX23190" fmla="*/ 1031983 w 2046803"/>
              <a:gd name="connsiteY23190" fmla="*/ 1942141 h 2191719"/>
              <a:gd name="connsiteX23191" fmla="*/ 1032092 w 2046803"/>
              <a:gd name="connsiteY23191" fmla="*/ 1941204 h 2191719"/>
              <a:gd name="connsiteX23192" fmla="*/ 1031046 w 2046803"/>
              <a:gd name="connsiteY23192" fmla="*/ 1940483 h 2191719"/>
              <a:gd name="connsiteX23193" fmla="*/ 1030613 w 2046803"/>
              <a:gd name="connsiteY23193" fmla="*/ 1940483 h 2191719"/>
              <a:gd name="connsiteX23194" fmla="*/ 1030289 w 2046803"/>
              <a:gd name="connsiteY23194" fmla="*/ 1940158 h 2191719"/>
              <a:gd name="connsiteX23195" fmla="*/ 1029856 w 2046803"/>
              <a:gd name="connsiteY23195" fmla="*/ 1940158 h 2191719"/>
              <a:gd name="connsiteX23196" fmla="*/ 1029459 w 2046803"/>
              <a:gd name="connsiteY23196" fmla="*/ 1939834 h 2191719"/>
              <a:gd name="connsiteX23197" fmla="*/ 1029027 w 2046803"/>
              <a:gd name="connsiteY23197" fmla="*/ 1939834 h 2191719"/>
              <a:gd name="connsiteX23198" fmla="*/ 1028594 w 2046803"/>
              <a:gd name="connsiteY23198" fmla="*/ 1940158 h 2191719"/>
              <a:gd name="connsiteX23199" fmla="*/ 1027873 w 2046803"/>
              <a:gd name="connsiteY23199" fmla="*/ 1940158 h 2191719"/>
              <a:gd name="connsiteX23200" fmla="*/ 1027440 w 2046803"/>
              <a:gd name="connsiteY23200" fmla="*/ 1940483 h 2191719"/>
              <a:gd name="connsiteX23201" fmla="*/ 1026286 w 2046803"/>
              <a:gd name="connsiteY23201" fmla="*/ 1940483 h 2191719"/>
              <a:gd name="connsiteX23202" fmla="*/ 1025854 w 2046803"/>
              <a:gd name="connsiteY23202" fmla="*/ 1940771 h 2191719"/>
              <a:gd name="connsiteX23203" fmla="*/ 1025024 w 2046803"/>
              <a:gd name="connsiteY23203" fmla="*/ 1940771 h 2191719"/>
              <a:gd name="connsiteX23204" fmla="*/ 1024700 w 2046803"/>
              <a:gd name="connsiteY23204" fmla="*/ 1941095 h 2191719"/>
              <a:gd name="connsiteX23205" fmla="*/ 1024267 w 2046803"/>
              <a:gd name="connsiteY23205" fmla="*/ 1941095 h 2191719"/>
              <a:gd name="connsiteX23206" fmla="*/ 1022717 w 2046803"/>
              <a:gd name="connsiteY23206" fmla="*/ 1942285 h 2191719"/>
              <a:gd name="connsiteX23207" fmla="*/ 1022284 w 2046803"/>
              <a:gd name="connsiteY23207" fmla="*/ 1942069 h 2191719"/>
              <a:gd name="connsiteX23208" fmla="*/ 1021851 w 2046803"/>
              <a:gd name="connsiteY23208" fmla="*/ 1942285 h 2191719"/>
              <a:gd name="connsiteX23209" fmla="*/ 1018281 w 2046803"/>
              <a:gd name="connsiteY23209" fmla="*/ 1942285 h 2191719"/>
              <a:gd name="connsiteX23210" fmla="*/ 1018101 w 2046803"/>
              <a:gd name="connsiteY23210" fmla="*/ 1942177 h 2191719"/>
              <a:gd name="connsiteX23211" fmla="*/ 1018101 w 2046803"/>
              <a:gd name="connsiteY23211" fmla="*/ 1941852 h 2191719"/>
              <a:gd name="connsiteX23212" fmla="*/ 1017777 w 2046803"/>
              <a:gd name="connsiteY23212" fmla="*/ 1941528 h 2191719"/>
              <a:gd name="connsiteX23213" fmla="*/ 1017777 w 2046803"/>
              <a:gd name="connsiteY23213" fmla="*/ 1941204 h 2191719"/>
              <a:gd name="connsiteX23214" fmla="*/ 1017560 w 2046803"/>
              <a:gd name="connsiteY23214" fmla="*/ 1940987 h 2191719"/>
              <a:gd name="connsiteX23215" fmla="*/ 1016695 w 2046803"/>
              <a:gd name="connsiteY23215" fmla="*/ 1941636 h 2191719"/>
              <a:gd name="connsiteX23216" fmla="*/ 1014712 w 2046803"/>
              <a:gd name="connsiteY23216" fmla="*/ 1941636 h 2191719"/>
              <a:gd name="connsiteX23217" fmla="*/ 1014387 w 2046803"/>
              <a:gd name="connsiteY23217" fmla="*/ 1941312 h 2191719"/>
              <a:gd name="connsiteX23218" fmla="*/ 1013954 w 2046803"/>
              <a:gd name="connsiteY23218" fmla="*/ 1941312 h 2191719"/>
              <a:gd name="connsiteX23219" fmla="*/ 1013161 w 2046803"/>
              <a:gd name="connsiteY23219" fmla="*/ 1940699 h 2191719"/>
              <a:gd name="connsiteX23220" fmla="*/ 1012837 w 2046803"/>
              <a:gd name="connsiteY23220" fmla="*/ 1940699 h 2191719"/>
              <a:gd name="connsiteX23221" fmla="*/ 1012404 w 2046803"/>
              <a:gd name="connsiteY23221" fmla="*/ 1940375 h 2191719"/>
              <a:gd name="connsiteX23222" fmla="*/ 1009988 w 2046803"/>
              <a:gd name="connsiteY23222" fmla="*/ 1940375 h 2191719"/>
              <a:gd name="connsiteX23223" fmla="*/ 1009555 w 2046803"/>
              <a:gd name="connsiteY23223" fmla="*/ 1940050 h 2191719"/>
              <a:gd name="connsiteX23224" fmla="*/ 1007969 w 2046803"/>
              <a:gd name="connsiteY23224" fmla="*/ 1940050 h 2191719"/>
              <a:gd name="connsiteX23225" fmla="*/ 1007644 w 2046803"/>
              <a:gd name="connsiteY23225" fmla="*/ 1939726 h 2191719"/>
              <a:gd name="connsiteX23226" fmla="*/ 1006382 w 2046803"/>
              <a:gd name="connsiteY23226" fmla="*/ 1939726 h 2191719"/>
              <a:gd name="connsiteX23227" fmla="*/ 1006058 w 2046803"/>
              <a:gd name="connsiteY23227" fmla="*/ 1939402 h 2191719"/>
              <a:gd name="connsiteX23228" fmla="*/ 1005661 w 2046803"/>
              <a:gd name="connsiteY23228" fmla="*/ 1939402 h 2191719"/>
              <a:gd name="connsiteX23229" fmla="*/ 1005228 w 2046803"/>
              <a:gd name="connsiteY23229" fmla="*/ 1939077 h 2191719"/>
              <a:gd name="connsiteX23230" fmla="*/ 1004038 w 2046803"/>
              <a:gd name="connsiteY23230" fmla="*/ 1939077 h 2191719"/>
              <a:gd name="connsiteX23231" fmla="*/ 1003642 w 2046803"/>
              <a:gd name="connsiteY23231" fmla="*/ 1938753 h 2191719"/>
              <a:gd name="connsiteX23232" fmla="*/ 1001623 w 2046803"/>
              <a:gd name="connsiteY23232" fmla="*/ 1938753 h 2191719"/>
              <a:gd name="connsiteX23233" fmla="*/ 1001226 w 2046803"/>
              <a:gd name="connsiteY23233" fmla="*/ 1939077 h 2191719"/>
              <a:gd name="connsiteX23234" fmla="*/ 999207 w 2046803"/>
              <a:gd name="connsiteY23234" fmla="*/ 1939077 h 2191719"/>
              <a:gd name="connsiteX23235" fmla="*/ 998485 w 2046803"/>
              <a:gd name="connsiteY23235" fmla="*/ 1938501 h 2191719"/>
              <a:gd name="connsiteX23236" fmla="*/ 998053 w 2046803"/>
              <a:gd name="connsiteY23236" fmla="*/ 1938501 h 2191719"/>
              <a:gd name="connsiteX23237" fmla="*/ 997872 w 2046803"/>
              <a:gd name="connsiteY23237" fmla="*/ 1938392 h 2191719"/>
              <a:gd name="connsiteX23238" fmla="*/ 997872 w 2046803"/>
              <a:gd name="connsiteY23238" fmla="*/ 1937924 h 2191719"/>
              <a:gd name="connsiteX23239" fmla="*/ 996683 w 2046803"/>
              <a:gd name="connsiteY23239" fmla="*/ 1937095 h 2191719"/>
              <a:gd name="connsiteX23240" fmla="*/ 996683 w 2046803"/>
              <a:gd name="connsiteY23240" fmla="*/ 1936771 h 2191719"/>
              <a:gd name="connsiteX23241" fmla="*/ 996466 w 2046803"/>
              <a:gd name="connsiteY23241" fmla="*/ 1936590 h 2191719"/>
              <a:gd name="connsiteX23242" fmla="*/ 996070 w 2046803"/>
              <a:gd name="connsiteY23242" fmla="*/ 1936590 h 2191719"/>
              <a:gd name="connsiteX23243" fmla="*/ 995745 w 2046803"/>
              <a:gd name="connsiteY23243" fmla="*/ 1936266 h 2191719"/>
              <a:gd name="connsiteX23244" fmla="*/ 995312 w 2046803"/>
              <a:gd name="connsiteY23244" fmla="*/ 1936590 h 2191719"/>
              <a:gd name="connsiteX23245" fmla="*/ 991743 w 2046803"/>
              <a:gd name="connsiteY23245" fmla="*/ 1936590 h 2191719"/>
              <a:gd name="connsiteX23246" fmla="*/ 991310 w 2046803"/>
              <a:gd name="connsiteY23246" fmla="*/ 1936266 h 2191719"/>
              <a:gd name="connsiteX23247" fmla="*/ 990913 w 2046803"/>
              <a:gd name="connsiteY23247" fmla="*/ 1936266 h 2191719"/>
              <a:gd name="connsiteX23248" fmla="*/ 990481 w 2046803"/>
              <a:gd name="connsiteY23248" fmla="*/ 1936590 h 2191719"/>
              <a:gd name="connsiteX23249" fmla="*/ 990156 w 2046803"/>
              <a:gd name="connsiteY23249" fmla="*/ 1936590 h 2191719"/>
              <a:gd name="connsiteX23250" fmla="*/ 989759 w 2046803"/>
              <a:gd name="connsiteY23250" fmla="*/ 1936266 h 2191719"/>
              <a:gd name="connsiteX23251" fmla="*/ 987740 w 2046803"/>
              <a:gd name="connsiteY23251" fmla="*/ 1936266 h 2191719"/>
              <a:gd name="connsiteX23252" fmla="*/ 986154 w 2046803"/>
              <a:gd name="connsiteY23252" fmla="*/ 1935005 h 2191719"/>
              <a:gd name="connsiteX23253" fmla="*/ 985721 w 2046803"/>
              <a:gd name="connsiteY23253" fmla="*/ 1935005 h 2191719"/>
              <a:gd name="connsiteX23254" fmla="*/ 985396 w 2046803"/>
              <a:gd name="connsiteY23254" fmla="*/ 1934680 h 2191719"/>
              <a:gd name="connsiteX23255" fmla="*/ 984170 w 2046803"/>
              <a:gd name="connsiteY23255" fmla="*/ 1934680 h 2191719"/>
              <a:gd name="connsiteX23256" fmla="*/ 983738 w 2046803"/>
              <a:gd name="connsiteY23256" fmla="*/ 1934392 h 2191719"/>
              <a:gd name="connsiteX23257" fmla="*/ 982548 w 2046803"/>
              <a:gd name="connsiteY23257" fmla="*/ 1934392 h 2191719"/>
              <a:gd name="connsiteX23258" fmla="*/ 982187 w 2046803"/>
              <a:gd name="connsiteY23258" fmla="*/ 1934680 h 2191719"/>
              <a:gd name="connsiteX23259" fmla="*/ 980997 w 2046803"/>
              <a:gd name="connsiteY23259" fmla="*/ 1934680 h 2191719"/>
              <a:gd name="connsiteX23260" fmla="*/ 980565 w 2046803"/>
              <a:gd name="connsiteY23260" fmla="*/ 1935005 h 2191719"/>
              <a:gd name="connsiteX23261" fmla="*/ 980132 w 2046803"/>
              <a:gd name="connsiteY23261" fmla="*/ 1935005 h 2191719"/>
              <a:gd name="connsiteX23262" fmla="*/ 979843 w 2046803"/>
              <a:gd name="connsiteY23262" fmla="*/ 1935221 h 2191719"/>
              <a:gd name="connsiteX23263" fmla="*/ 979411 w 2046803"/>
              <a:gd name="connsiteY23263" fmla="*/ 1935329 h 2191719"/>
              <a:gd name="connsiteX23264" fmla="*/ 979014 w 2046803"/>
              <a:gd name="connsiteY23264" fmla="*/ 1935509 h 2191719"/>
              <a:gd name="connsiteX23265" fmla="*/ 978581 w 2046803"/>
              <a:gd name="connsiteY23265" fmla="*/ 1935221 h 2191719"/>
              <a:gd name="connsiteX23266" fmla="*/ 978149 w 2046803"/>
              <a:gd name="connsiteY23266" fmla="*/ 1935221 h 2191719"/>
              <a:gd name="connsiteX23267" fmla="*/ 977824 w 2046803"/>
              <a:gd name="connsiteY23267" fmla="*/ 1934860 h 2191719"/>
              <a:gd name="connsiteX23268" fmla="*/ 974976 w 2046803"/>
              <a:gd name="connsiteY23268" fmla="*/ 1934860 h 2191719"/>
              <a:gd name="connsiteX23269" fmla="*/ 974687 w 2046803"/>
              <a:gd name="connsiteY23269" fmla="*/ 1935221 h 2191719"/>
              <a:gd name="connsiteX23270" fmla="*/ 974254 w 2046803"/>
              <a:gd name="connsiteY23270" fmla="*/ 1935221 h 2191719"/>
              <a:gd name="connsiteX23271" fmla="*/ 971622 w 2046803"/>
              <a:gd name="connsiteY23271" fmla="*/ 1937203 h 2191719"/>
              <a:gd name="connsiteX23272" fmla="*/ 971622 w 2046803"/>
              <a:gd name="connsiteY23272" fmla="*/ 1937527 h 2191719"/>
              <a:gd name="connsiteX23273" fmla="*/ 971189 w 2046803"/>
              <a:gd name="connsiteY23273" fmla="*/ 1937816 h 2191719"/>
              <a:gd name="connsiteX23274" fmla="*/ 971298 w 2046803"/>
              <a:gd name="connsiteY23274" fmla="*/ 1938176 h 2191719"/>
              <a:gd name="connsiteX23275" fmla="*/ 970865 w 2046803"/>
              <a:gd name="connsiteY23275" fmla="*/ 1938501 h 2191719"/>
              <a:gd name="connsiteX23276" fmla="*/ 970865 w 2046803"/>
              <a:gd name="connsiteY23276" fmla="*/ 1938753 h 2191719"/>
              <a:gd name="connsiteX23277" fmla="*/ 970036 w 2046803"/>
              <a:gd name="connsiteY23277" fmla="*/ 1939402 h 2191719"/>
              <a:gd name="connsiteX23278" fmla="*/ 970036 w 2046803"/>
              <a:gd name="connsiteY23278" fmla="*/ 1940050 h 2191719"/>
              <a:gd name="connsiteX23279" fmla="*/ 969639 w 2046803"/>
              <a:gd name="connsiteY23279" fmla="*/ 1940375 h 2191719"/>
              <a:gd name="connsiteX23280" fmla="*/ 969639 w 2046803"/>
              <a:gd name="connsiteY23280" fmla="*/ 1940987 h 2191719"/>
              <a:gd name="connsiteX23281" fmla="*/ 969206 w 2046803"/>
              <a:gd name="connsiteY23281" fmla="*/ 1941312 h 2191719"/>
              <a:gd name="connsiteX23282" fmla="*/ 969206 w 2046803"/>
              <a:gd name="connsiteY23282" fmla="*/ 1943078 h 2191719"/>
              <a:gd name="connsiteX23283" fmla="*/ 970252 w 2046803"/>
              <a:gd name="connsiteY23283" fmla="*/ 1943943 h 2191719"/>
              <a:gd name="connsiteX23284" fmla="*/ 970973 w 2046803"/>
              <a:gd name="connsiteY23284" fmla="*/ 1943943 h 2191719"/>
              <a:gd name="connsiteX23285" fmla="*/ 971189 w 2046803"/>
              <a:gd name="connsiteY23285" fmla="*/ 1944015 h 2191719"/>
              <a:gd name="connsiteX23286" fmla="*/ 971189 w 2046803"/>
              <a:gd name="connsiteY23286" fmla="*/ 1944988 h 2191719"/>
              <a:gd name="connsiteX23287" fmla="*/ 970757 w 2046803"/>
              <a:gd name="connsiteY23287" fmla="*/ 1945276 h 2191719"/>
              <a:gd name="connsiteX23288" fmla="*/ 970757 w 2046803"/>
              <a:gd name="connsiteY23288" fmla="*/ 1945601 h 2191719"/>
              <a:gd name="connsiteX23289" fmla="*/ 969639 w 2046803"/>
              <a:gd name="connsiteY23289" fmla="*/ 1946538 h 2191719"/>
              <a:gd name="connsiteX23290" fmla="*/ 969639 w 2046803"/>
              <a:gd name="connsiteY23290" fmla="*/ 1946862 h 2191719"/>
              <a:gd name="connsiteX23291" fmla="*/ 969819 w 2046803"/>
              <a:gd name="connsiteY23291" fmla="*/ 1947078 h 2191719"/>
              <a:gd name="connsiteX23292" fmla="*/ 970144 w 2046803"/>
              <a:gd name="connsiteY23292" fmla="*/ 1947078 h 2191719"/>
              <a:gd name="connsiteX23293" fmla="*/ 970540 w 2046803"/>
              <a:gd name="connsiteY23293" fmla="*/ 1947258 h 2191719"/>
              <a:gd name="connsiteX23294" fmla="*/ 970973 w 2046803"/>
              <a:gd name="connsiteY23294" fmla="*/ 1947258 h 2191719"/>
              <a:gd name="connsiteX23295" fmla="*/ 973497 w 2046803"/>
              <a:gd name="connsiteY23295" fmla="*/ 1949349 h 2191719"/>
              <a:gd name="connsiteX23296" fmla="*/ 972992 w 2046803"/>
              <a:gd name="connsiteY23296" fmla="*/ 1949781 h 2191719"/>
              <a:gd name="connsiteX23297" fmla="*/ 970973 w 2046803"/>
              <a:gd name="connsiteY23297" fmla="*/ 1948231 h 2191719"/>
              <a:gd name="connsiteX23298" fmla="*/ 970540 w 2046803"/>
              <a:gd name="connsiteY23298" fmla="*/ 1948231 h 2191719"/>
              <a:gd name="connsiteX23299" fmla="*/ 969819 w 2046803"/>
              <a:gd name="connsiteY23299" fmla="*/ 1947583 h 2191719"/>
              <a:gd name="connsiteX23300" fmla="*/ 968990 w 2046803"/>
              <a:gd name="connsiteY23300" fmla="*/ 1947583 h 2191719"/>
              <a:gd name="connsiteX23301" fmla="*/ 968341 w 2046803"/>
              <a:gd name="connsiteY23301" fmla="*/ 1948123 h 2191719"/>
              <a:gd name="connsiteX23302" fmla="*/ 968341 w 2046803"/>
              <a:gd name="connsiteY23302" fmla="*/ 1948448 h 2191719"/>
              <a:gd name="connsiteX23303" fmla="*/ 967836 w 2046803"/>
              <a:gd name="connsiteY23303" fmla="*/ 1948844 h 2191719"/>
              <a:gd name="connsiteX23304" fmla="*/ 967403 w 2046803"/>
              <a:gd name="connsiteY23304" fmla="*/ 1948844 h 2191719"/>
              <a:gd name="connsiteX23305" fmla="*/ 967187 w 2046803"/>
              <a:gd name="connsiteY23305" fmla="*/ 1949060 h 2191719"/>
              <a:gd name="connsiteX23306" fmla="*/ 967187 w 2046803"/>
              <a:gd name="connsiteY23306" fmla="*/ 1949349 h 2191719"/>
              <a:gd name="connsiteX23307" fmla="*/ 966790 w 2046803"/>
              <a:gd name="connsiteY23307" fmla="*/ 1949673 h 2191719"/>
              <a:gd name="connsiteX23308" fmla="*/ 966790 w 2046803"/>
              <a:gd name="connsiteY23308" fmla="*/ 1949997 h 2191719"/>
              <a:gd name="connsiteX23309" fmla="*/ 966033 w 2046803"/>
              <a:gd name="connsiteY23309" fmla="*/ 1950538 h 2191719"/>
              <a:gd name="connsiteX23310" fmla="*/ 966033 w 2046803"/>
              <a:gd name="connsiteY23310" fmla="*/ 1951187 h 2191719"/>
              <a:gd name="connsiteX23311" fmla="*/ 965600 w 2046803"/>
              <a:gd name="connsiteY23311" fmla="*/ 1951475 h 2191719"/>
              <a:gd name="connsiteX23312" fmla="*/ 965600 w 2046803"/>
              <a:gd name="connsiteY23312" fmla="*/ 1951799 h 2191719"/>
              <a:gd name="connsiteX23313" fmla="*/ 965204 w 2046803"/>
              <a:gd name="connsiteY23313" fmla="*/ 1952088 h 2191719"/>
              <a:gd name="connsiteX23314" fmla="*/ 965204 w 2046803"/>
              <a:gd name="connsiteY23314" fmla="*/ 1952736 h 2191719"/>
              <a:gd name="connsiteX23315" fmla="*/ 964771 w 2046803"/>
              <a:gd name="connsiteY23315" fmla="*/ 1953061 h 2191719"/>
              <a:gd name="connsiteX23316" fmla="*/ 964771 w 2046803"/>
              <a:gd name="connsiteY23316" fmla="*/ 1954322 h 2191719"/>
              <a:gd name="connsiteX23317" fmla="*/ 965204 w 2046803"/>
              <a:gd name="connsiteY23317" fmla="*/ 1954647 h 2191719"/>
              <a:gd name="connsiteX23318" fmla="*/ 965204 w 2046803"/>
              <a:gd name="connsiteY23318" fmla="*/ 1955548 h 2191719"/>
              <a:gd name="connsiteX23319" fmla="*/ 965600 w 2046803"/>
              <a:gd name="connsiteY23319" fmla="*/ 1955872 h 2191719"/>
              <a:gd name="connsiteX23320" fmla="*/ 965600 w 2046803"/>
              <a:gd name="connsiteY23320" fmla="*/ 1956196 h 2191719"/>
              <a:gd name="connsiteX23321" fmla="*/ 965925 w 2046803"/>
              <a:gd name="connsiteY23321" fmla="*/ 1956521 h 2191719"/>
              <a:gd name="connsiteX23322" fmla="*/ 965925 w 2046803"/>
              <a:gd name="connsiteY23322" fmla="*/ 1956845 h 2191719"/>
              <a:gd name="connsiteX23323" fmla="*/ 967187 w 2046803"/>
              <a:gd name="connsiteY23323" fmla="*/ 1957782 h 2191719"/>
              <a:gd name="connsiteX23324" fmla="*/ 967187 w 2046803"/>
              <a:gd name="connsiteY23324" fmla="*/ 1958070 h 2191719"/>
              <a:gd name="connsiteX23325" fmla="*/ 967728 w 2046803"/>
              <a:gd name="connsiteY23325" fmla="*/ 1958503 h 2191719"/>
              <a:gd name="connsiteX23326" fmla="*/ 968161 w 2046803"/>
              <a:gd name="connsiteY23326" fmla="*/ 1958503 h 2191719"/>
              <a:gd name="connsiteX23327" fmla="*/ 968557 w 2046803"/>
              <a:gd name="connsiteY23327" fmla="*/ 1958179 h 2191719"/>
              <a:gd name="connsiteX23328" fmla="*/ 969747 w 2046803"/>
              <a:gd name="connsiteY23328" fmla="*/ 1959152 h 2191719"/>
              <a:gd name="connsiteX23329" fmla="*/ 970144 w 2046803"/>
              <a:gd name="connsiteY23329" fmla="*/ 1959152 h 2191719"/>
              <a:gd name="connsiteX23330" fmla="*/ 971081 w 2046803"/>
              <a:gd name="connsiteY23330" fmla="*/ 1958395 h 2191719"/>
              <a:gd name="connsiteX23331" fmla="*/ 971081 w 2046803"/>
              <a:gd name="connsiteY23331" fmla="*/ 1957782 h 2191719"/>
              <a:gd name="connsiteX23332" fmla="*/ 971298 w 2046803"/>
              <a:gd name="connsiteY23332" fmla="*/ 1957674 h 2191719"/>
              <a:gd name="connsiteX23333" fmla="*/ 972163 w 2046803"/>
              <a:gd name="connsiteY23333" fmla="*/ 1957674 h 2191719"/>
              <a:gd name="connsiteX23334" fmla="*/ 972343 w 2046803"/>
              <a:gd name="connsiteY23334" fmla="*/ 1957782 h 2191719"/>
              <a:gd name="connsiteX23335" fmla="*/ 972343 w 2046803"/>
              <a:gd name="connsiteY23335" fmla="*/ 1958070 h 2191719"/>
              <a:gd name="connsiteX23336" fmla="*/ 971947 w 2046803"/>
              <a:gd name="connsiteY23336" fmla="*/ 1958395 h 2191719"/>
              <a:gd name="connsiteX23337" fmla="*/ 972163 w 2046803"/>
              <a:gd name="connsiteY23337" fmla="*/ 1958503 h 2191719"/>
              <a:gd name="connsiteX23338" fmla="*/ 973281 w 2046803"/>
              <a:gd name="connsiteY23338" fmla="*/ 1958503 h 2191719"/>
              <a:gd name="connsiteX23339" fmla="*/ 973497 w 2046803"/>
              <a:gd name="connsiteY23339" fmla="*/ 1958719 h 2191719"/>
              <a:gd name="connsiteX23340" fmla="*/ 973497 w 2046803"/>
              <a:gd name="connsiteY23340" fmla="*/ 1959044 h 2191719"/>
              <a:gd name="connsiteX23341" fmla="*/ 973281 w 2046803"/>
              <a:gd name="connsiteY23341" fmla="*/ 1959152 h 2191719"/>
              <a:gd name="connsiteX23342" fmla="*/ 972884 w 2046803"/>
              <a:gd name="connsiteY23342" fmla="*/ 1959152 h 2191719"/>
              <a:gd name="connsiteX23343" fmla="*/ 972668 w 2046803"/>
              <a:gd name="connsiteY23343" fmla="*/ 1959368 h 2191719"/>
              <a:gd name="connsiteX23344" fmla="*/ 973281 w 2046803"/>
              <a:gd name="connsiteY23344" fmla="*/ 1959764 h 2191719"/>
              <a:gd name="connsiteX23345" fmla="*/ 973714 w 2046803"/>
              <a:gd name="connsiteY23345" fmla="*/ 1959764 h 2191719"/>
              <a:gd name="connsiteX23346" fmla="*/ 974903 w 2046803"/>
              <a:gd name="connsiteY23346" fmla="*/ 1958827 h 2191719"/>
              <a:gd name="connsiteX23347" fmla="*/ 975733 w 2046803"/>
              <a:gd name="connsiteY23347" fmla="*/ 1958935 h 2191719"/>
              <a:gd name="connsiteX23348" fmla="*/ 975949 w 2046803"/>
              <a:gd name="connsiteY23348" fmla="*/ 1959044 h 2191719"/>
              <a:gd name="connsiteX23349" fmla="*/ 975084 w 2046803"/>
              <a:gd name="connsiteY23349" fmla="*/ 1959656 h 2191719"/>
              <a:gd name="connsiteX23350" fmla="*/ 975084 w 2046803"/>
              <a:gd name="connsiteY23350" fmla="*/ 1960593 h 2191719"/>
              <a:gd name="connsiteX23351" fmla="*/ 975516 w 2046803"/>
              <a:gd name="connsiteY23351" fmla="*/ 1960918 h 2191719"/>
              <a:gd name="connsiteX23352" fmla="*/ 975516 w 2046803"/>
              <a:gd name="connsiteY23352" fmla="*/ 1961242 h 2191719"/>
              <a:gd name="connsiteX23353" fmla="*/ 975841 w 2046803"/>
              <a:gd name="connsiteY23353" fmla="*/ 1961566 h 2191719"/>
              <a:gd name="connsiteX23354" fmla="*/ 975949 w 2046803"/>
              <a:gd name="connsiteY23354" fmla="*/ 1962503 h 2191719"/>
              <a:gd name="connsiteX23355" fmla="*/ 976238 w 2046803"/>
              <a:gd name="connsiteY23355" fmla="*/ 1962828 h 2191719"/>
              <a:gd name="connsiteX23356" fmla="*/ 976238 w 2046803"/>
              <a:gd name="connsiteY23356" fmla="*/ 1963981 h 2191719"/>
              <a:gd name="connsiteX23357" fmla="*/ 976670 w 2046803"/>
              <a:gd name="connsiteY23357" fmla="*/ 1964378 h 2191719"/>
              <a:gd name="connsiteX23358" fmla="*/ 976670 w 2046803"/>
              <a:gd name="connsiteY23358" fmla="*/ 1964702 h 2191719"/>
              <a:gd name="connsiteX23359" fmla="*/ 977103 w 2046803"/>
              <a:gd name="connsiteY23359" fmla="*/ 1965026 h 2191719"/>
              <a:gd name="connsiteX23360" fmla="*/ 977103 w 2046803"/>
              <a:gd name="connsiteY23360" fmla="*/ 1965855 h 2191719"/>
              <a:gd name="connsiteX23361" fmla="*/ 977391 w 2046803"/>
              <a:gd name="connsiteY23361" fmla="*/ 1966180 h 2191719"/>
              <a:gd name="connsiteX23362" fmla="*/ 977391 w 2046803"/>
              <a:gd name="connsiteY23362" fmla="*/ 1966468 h 2191719"/>
              <a:gd name="connsiteX23363" fmla="*/ 977103 w 2046803"/>
              <a:gd name="connsiteY23363" fmla="*/ 1966792 h 2191719"/>
              <a:gd name="connsiteX23364" fmla="*/ 976995 w 2046803"/>
              <a:gd name="connsiteY23364" fmla="*/ 1968702 h 2191719"/>
              <a:gd name="connsiteX23365" fmla="*/ 976670 w 2046803"/>
              <a:gd name="connsiteY23365" fmla="*/ 1968991 h 2191719"/>
              <a:gd name="connsiteX23366" fmla="*/ 976670 w 2046803"/>
              <a:gd name="connsiteY23366" fmla="*/ 1969315 h 2191719"/>
              <a:gd name="connsiteX23367" fmla="*/ 975841 w 2046803"/>
              <a:gd name="connsiteY23367" fmla="*/ 1969964 h 2191719"/>
              <a:gd name="connsiteX23368" fmla="*/ 975841 w 2046803"/>
              <a:gd name="connsiteY23368" fmla="*/ 1970252 h 2191719"/>
              <a:gd name="connsiteX23369" fmla="*/ 974687 w 2046803"/>
              <a:gd name="connsiteY23369" fmla="*/ 1971225 h 2191719"/>
              <a:gd name="connsiteX23370" fmla="*/ 974687 w 2046803"/>
              <a:gd name="connsiteY23370" fmla="*/ 1971513 h 2191719"/>
              <a:gd name="connsiteX23371" fmla="*/ 972992 w 2046803"/>
              <a:gd name="connsiteY23371" fmla="*/ 1972667 h 2191719"/>
              <a:gd name="connsiteX23372" fmla="*/ 972992 w 2046803"/>
              <a:gd name="connsiteY23372" fmla="*/ 1972991 h 2191719"/>
              <a:gd name="connsiteX23373" fmla="*/ 972560 w 2046803"/>
              <a:gd name="connsiteY23373" fmla="*/ 1973316 h 2191719"/>
              <a:gd name="connsiteX23374" fmla="*/ 972668 w 2046803"/>
              <a:gd name="connsiteY23374" fmla="*/ 1973964 h 2191719"/>
              <a:gd name="connsiteX23375" fmla="*/ 972235 w 2046803"/>
              <a:gd name="connsiteY23375" fmla="*/ 1974289 h 2191719"/>
              <a:gd name="connsiteX23376" fmla="*/ 972235 w 2046803"/>
              <a:gd name="connsiteY23376" fmla="*/ 1974865 h 2191719"/>
              <a:gd name="connsiteX23377" fmla="*/ 971838 w 2046803"/>
              <a:gd name="connsiteY23377" fmla="*/ 1975190 h 2191719"/>
              <a:gd name="connsiteX23378" fmla="*/ 971838 w 2046803"/>
              <a:gd name="connsiteY23378" fmla="*/ 1975838 h 2191719"/>
              <a:gd name="connsiteX23379" fmla="*/ 971406 w 2046803"/>
              <a:gd name="connsiteY23379" fmla="*/ 1976163 h 2191719"/>
              <a:gd name="connsiteX23380" fmla="*/ 971406 w 2046803"/>
              <a:gd name="connsiteY23380" fmla="*/ 1976487 h 2191719"/>
              <a:gd name="connsiteX23381" fmla="*/ 970973 w 2046803"/>
              <a:gd name="connsiteY23381" fmla="*/ 1976775 h 2191719"/>
              <a:gd name="connsiteX23382" fmla="*/ 970973 w 2046803"/>
              <a:gd name="connsiteY23382" fmla="*/ 1977712 h 2191719"/>
              <a:gd name="connsiteX23383" fmla="*/ 969206 w 2046803"/>
              <a:gd name="connsiteY23383" fmla="*/ 1979082 h 2191719"/>
              <a:gd name="connsiteX23384" fmla="*/ 968774 w 2046803"/>
              <a:gd name="connsiteY23384" fmla="*/ 1979082 h 2191719"/>
              <a:gd name="connsiteX23385" fmla="*/ 967620 w 2046803"/>
              <a:gd name="connsiteY23385" fmla="*/ 1980055 h 2191719"/>
              <a:gd name="connsiteX23386" fmla="*/ 966790 w 2046803"/>
              <a:gd name="connsiteY23386" fmla="*/ 1980055 h 2191719"/>
              <a:gd name="connsiteX23387" fmla="*/ 966249 w 2046803"/>
              <a:gd name="connsiteY23387" fmla="*/ 1979514 h 2191719"/>
              <a:gd name="connsiteX23388" fmla="*/ 966249 w 2046803"/>
              <a:gd name="connsiteY23388" fmla="*/ 1979190 h 2191719"/>
              <a:gd name="connsiteX23389" fmla="*/ 966574 w 2046803"/>
              <a:gd name="connsiteY23389" fmla="*/ 1978866 h 2191719"/>
              <a:gd name="connsiteX23390" fmla="*/ 966682 w 2046803"/>
              <a:gd name="connsiteY23390" fmla="*/ 1977280 h 2191719"/>
              <a:gd name="connsiteX23391" fmla="*/ 967007 w 2046803"/>
              <a:gd name="connsiteY23391" fmla="*/ 1976956 h 2191719"/>
              <a:gd name="connsiteX23392" fmla="*/ 967007 w 2046803"/>
              <a:gd name="connsiteY23392" fmla="*/ 1976487 h 2191719"/>
              <a:gd name="connsiteX23393" fmla="*/ 967403 w 2046803"/>
              <a:gd name="connsiteY23393" fmla="*/ 1976163 h 2191719"/>
              <a:gd name="connsiteX23394" fmla="*/ 967403 w 2046803"/>
              <a:gd name="connsiteY23394" fmla="*/ 1971441 h 2191719"/>
              <a:gd name="connsiteX23395" fmla="*/ 967836 w 2046803"/>
              <a:gd name="connsiteY23395" fmla="*/ 1971117 h 2191719"/>
              <a:gd name="connsiteX23396" fmla="*/ 967836 w 2046803"/>
              <a:gd name="connsiteY23396" fmla="*/ 1970793 h 2191719"/>
              <a:gd name="connsiteX23397" fmla="*/ 967512 w 2046803"/>
              <a:gd name="connsiteY23397" fmla="*/ 1970468 h 2191719"/>
              <a:gd name="connsiteX23398" fmla="*/ 967512 w 2046803"/>
              <a:gd name="connsiteY23398" fmla="*/ 1968378 h 2191719"/>
              <a:gd name="connsiteX23399" fmla="*/ 967836 w 2046803"/>
              <a:gd name="connsiteY23399" fmla="*/ 1968090 h 2191719"/>
              <a:gd name="connsiteX23400" fmla="*/ 967836 w 2046803"/>
              <a:gd name="connsiteY23400" fmla="*/ 1967765 h 2191719"/>
              <a:gd name="connsiteX23401" fmla="*/ 968665 w 2046803"/>
              <a:gd name="connsiteY23401" fmla="*/ 1967117 h 2191719"/>
              <a:gd name="connsiteX23402" fmla="*/ 968665 w 2046803"/>
              <a:gd name="connsiteY23402" fmla="*/ 1964269 h 2191719"/>
              <a:gd name="connsiteX23403" fmla="*/ 969098 w 2046803"/>
              <a:gd name="connsiteY23403" fmla="*/ 1963981 h 2191719"/>
              <a:gd name="connsiteX23404" fmla="*/ 969098 w 2046803"/>
              <a:gd name="connsiteY23404" fmla="*/ 1962720 h 2191719"/>
              <a:gd name="connsiteX23405" fmla="*/ 968665 w 2046803"/>
              <a:gd name="connsiteY23405" fmla="*/ 1962395 h 2191719"/>
              <a:gd name="connsiteX23406" fmla="*/ 968665 w 2046803"/>
              <a:gd name="connsiteY23406" fmla="*/ 1962071 h 2191719"/>
              <a:gd name="connsiteX23407" fmla="*/ 968341 w 2046803"/>
              <a:gd name="connsiteY23407" fmla="*/ 1961783 h 2191719"/>
              <a:gd name="connsiteX23408" fmla="*/ 968341 w 2046803"/>
              <a:gd name="connsiteY23408" fmla="*/ 1961458 h 2191719"/>
              <a:gd name="connsiteX23409" fmla="*/ 967512 w 2046803"/>
              <a:gd name="connsiteY23409" fmla="*/ 1960810 h 2191719"/>
              <a:gd name="connsiteX23410" fmla="*/ 967512 w 2046803"/>
              <a:gd name="connsiteY23410" fmla="*/ 1960485 h 2191719"/>
              <a:gd name="connsiteX23411" fmla="*/ 967115 w 2046803"/>
              <a:gd name="connsiteY23411" fmla="*/ 1960269 h 2191719"/>
              <a:gd name="connsiteX23412" fmla="*/ 967187 w 2046803"/>
              <a:gd name="connsiteY23412" fmla="*/ 1959945 h 2191719"/>
              <a:gd name="connsiteX23413" fmla="*/ 966790 w 2046803"/>
              <a:gd name="connsiteY23413" fmla="*/ 1959548 h 2191719"/>
              <a:gd name="connsiteX23414" fmla="*/ 966790 w 2046803"/>
              <a:gd name="connsiteY23414" fmla="*/ 1959368 h 2191719"/>
              <a:gd name="connsiteX23415" fmla="*/ 964374 w 2046803"/>
              <a:gd name="connsiteY23415" fmla="*/ 1957458 h 2191719"/>
              <a:gd name="connsiteX23416" fmla="*/ 964374 w 2046803"/>
              <a:gd name="connsiteY23416" fmla="*/ 1957133 h 2191719"/>
              <a:gd name="connsiteX23417" fmla="*/ 963185 w 2046803"/>
              <a:gd name="connsiteY23417" fmla="*/ 1956196 h 2191719"/>
              <a:gd name="connsiteX23418" fmla="*/ 963185 w 2046803"/>
              <a:gd name="connsiteY23418" fmla="*/ 1955872 h 2191719"/>
              <a:gd name="connsiteX23419" fmla="*/ 961634 w 2046803"/>
              <a:gd name="connsiteY23419" fmla="*/ 1954611 h 2191719"/>
              <a:gd name="connsiteX23420" fmla="*/ 961634 w 2046803"/>
              <a:gd name="connsiteY23420" fmla="*/ 1954286 h 2191719"/>
              <a:gd name="connsiteX23421" fmla="*/ 960444 w 2046803"/>
              <a:gd name="connsiteY23421" fmla="*/ 1953385 h 2191719"/>
              <a:gd name="connsiteX23422" fmla="*/ 960444 w 2046803"/>
              <a:gd name="connsiteY23422" fmla="*/ 1953061 h 2191719"/>
              <a:gd name="connsiteX23423" fmla="*/ 959615 w 2046803"/>
              <a:gd name="connsiteY23423" fmla="*/ 1952412 h 2191719"/>
              <a:gd name="connsiteX23424" fmla="*/ 959615 w 2046803"/>
              <a:gd name="connsiteY23424" fmla="*/ 1952088 h 2191719"/>
              <a:gd name="connsiteX23425" fmla="*/ 959398 w 2046803"/>
              <a:gd name="connsiteY23425" fmla="*/ 1951872 h 2191719"/>
              <a:gd name="connsiteX23426" fmla="*/ 959110 w 2046803"/>
              <a:gd name="connsiteY23426" fmla="*/ 1951980 h 2191719"/>
              <a:gd name="connsiteX23427" fmla="*/ 958894 w 2046803"/>
              <a:gd name="connsiteY23427" fmla="*/ 1951763 h 2191719"/>
              <a:gd name="connsiteX23428" fmla="*/ 958894 w 2046803"/>
              <a:gd name="connsiteY23428" fmla="*/ 1951439 h 2191719"/>
              <a:gd name="connsiteX23429" fmla="*/ 957271 w 2046803"/>
              <a:gd name="connsiteY23429" fmla="*/ 1950214 h 2191719"/>
              <a:gd name="connsiteX23430" fmla="*/ 957271 w 2046803"/>
              <a:gd name="connsiteY23430" fmla="*/ 1949889 h 2191719"/>
              <a:gd name="connsiteX23431" fmla="*/ 957091 w 2046803"/>
              <a:gd name="connsiteY23431" fmla="*/ 1949781 h 2191719"/>
              <a:gd name="connsiteX23432" fmla="*/ 956694 w 2046803"/>
              <a:gd name="connsiteY23432" fmla="*/ 1949673 h 2191719"/>
              <a:gd name="connsiteX23433" fmla="*/ 956478 w 2046803"/>
              <a:gd name="connsiteY23433" fmla="*/ 1949565 h 2191719"/>
              <a:gd name="connsiteX23434" fmla="*/ 956478 w 2046803"/>
              <a:gd name="connsiteY23434" fmla="*/ 1949277 h 2191719"/>
              <a:gd name="connsiteX23435" fmla="*/ 956370 w 2046803"/>
              <a:gd name="connsiteY23435" fmla="*/ 1949168 h 2191719"/>
              <a:gd name="connsiteX23436" fmla="*/ 954495 w 2046803"/>
              <a:gd name="connsiteY23436" fmla="*/ 1947727 h 2191719"/>
              <a:gd name="connsiteX23437" fmla="*/ 954495 w 2046803"/>
              <a:gd name="connsiteY23437" fmla="*/ 1947403 h 2191719"/>
              <a:gd name="connsiteX23438" fmla="*/ 949446 w 2046803"/>
              <a:gd name="connsiteY23438" fmla="*/ 1943294 h 2191719"/>
              <a:gd name="connsiteX23439" fmla="*/ 949446 w 2046803"/>
              <a:gd name="connsiteY23439" fmla="*/ 1943006 h 2191719"/>
              <a:gd name="connsiteX23440" fmla="*/ 949050 w 2046803"/>
              <a:gd name="connsiteY23440" fmla="*/ 1942681 h 2191719"/>
              <a:gd name="connsiteX23441" fmla="*/ 949050 w 2046803"/>
              <a:gd name="connsiteY23441" fmla="*/ 1942393 h 2191719"/>
              <a:gd name="connsiteX23442" fmla="*/ 948401 w 2046803"/>
              <a:gd name="connsiteY23442" fmla="*/ 1941960 h 2191719"/>
              <a:gd name="connsiteX23443" fmla="*/ 948076 w 2046803"/>
              <a:gd name="connsiteY23443" fmla="*/ 1941960 h 2191719"/>
              <a:gd name="connsiteX23444" fmla="*/ 947860 w 2046803"/>
              <a:gd name="connsiteY23444" fmla="*/ 1941744 h 2191719"/>
              <a:gd name="connsiteX23445" fmla="*/ 947860 w 2046803"/>
              <a:gd name="connsiteY23445" fmla="*/ 1941420 h 2191719"/>
              <a:gd name="connsiteX23446" fmla="*/ 947680 w 2046803"/>
              <a:gd name="connsiteY23446" fmla="*/ 1941312 h 2191719"/>
              <a:gd name="connsiteX23447" fmla="*/ 947247 w 2046803"/>
              <a:gd name="connsiteY23447" fmla="*/ 1941312 h 2191719"/>
              <a:gd name="connsiteX23448" fmla="*/ 946309 w 2046803"/>
              <a:gd name="connsiteY23448" fmla="*/ 1940483 h 2191719"/>
              <a:gd name="connsiteX23449" fmla="*/ 946309 w 2046803"/>
              <a:gd name="connsiteY23449" fmla="*/ 1940158 h 2191719"/>
              <a:gd name="connsiteX23450" fmla="*/ 940720 w 2046803"/>
              <a:gd name="connsiteY23450" fmla="*/ 1935761 h 2191719"/>
              <a:gd name="connsiteX23451" fmla="*/ 940720 w 2046803"/>
              <a:gd name="connsiteY23451" fmla="*/ 1935437 h 2191719"/>
              <a:gd name="connsiteX23452" fmla="*/ 940504 w 2046803"/>
              <a:gd name="connsiteY23452" fmla="*/ 1935329 h 2191719"/>
              <a:gd name="connsiteX23453" fmla="*/ 940107 w 2046803"/>
              <a:gd name="connsiteY23453" fmla="*/ 1935329 h 2191719"/>
              <a:gd name="connsiteX23454" fmla="*/ 935780 w 2046803"/>
              <a:gd name="connsiteY23454" fmla="*/ 1931905 h 2191719"/>
              <a:gd name="connsiteX23455" fmla="*/ 935348 w 2046803"/>
              <a:gd name="connsiteY23455" fmla="*/ 1931905 h 2191719"/>
              <a:gd name="connsiteX23456" fmla="*/ 935240 w 2046803"/>
              <a:gd name="connsiteY23456" fmla="*/ 1931689 h 2191719"/>
              <a:gd name="connsiteX23457" fmla="*/ 935240 w 2046803"/>
              <a:gd name="connsiteY23457" fmla="*/ 1931365 h 2191719"/>
              <a:gd name="connsiteX23458" fmla="*/ 928713 w 2046803"/>
              <a:gd name="connsiteY23458" fmla="*/ 1926211 h 2191719"/>
              <a:gd name="connsiteX23459" fmla="*/ 928316 w 2046803"/>
              <a:gd name="connsiteY23459" fmla="*/ 1926211 h 2191719"/>
              <a:gd name="connsiteX23460" fmla="*/ 926694 w 2046803"/>
              <a:gd name="connsiteY23460" fmla="*/ 1924949 h 2191719"/>
              <a:gd name="connsiteX23461" fmla="*/ 926297 w 2046803"/>
              <a:gd name="connsiteY23461" fmla="*/ 1924949 h 2191719"/>
              <a:gd name="connsiteX23462" fmla="*/ 924422 w 2046803"/>
              <a:gd name="connsiteY23462" fmla="*/ 1923400 h 2191719"/>
              <a:gd name="connsiteX23463" fmla="*/ 923989 w 2046803"/>
              <a:gd name="connsiteY23463" fmla="*/ 1923400 h 2191719"/>
              <a:gd name="connsiteX23464" fmla="*/ 921970 w 2046803"/>
              <a:gd name="connsiteY23464" fmla="*/ 1921814 h 2191719"/>
              <a:gd name="connsiteX23465" fmla="*/ 921646 w 2046803"/>
              <a:gd name="connsiteY23465" fmla="*/ 1921814 h 2191719"/>
              <a:gd name="connsiteX23466" fmla="*/ 920852 w 2046803"/>
              <a:gd name="connsiteY23466" fmla="*/ 1921201 h 2191719"/>
              <a:gd name="connsiteX23467" fmla="*/ 920420 w 2046803"/>
              <a:gd name="connsiteY23467" fmla="*/ 1921201 h 2191719"/>
              <a:gd name="connsiteX23468" fmla="*/ 918797 w 2046803"/>
              <a:gd name="connsiteY23468" fmla="*/ 1919904 h 2191719"/>
              <a:gd name="connsiteX23469" fmla="*/ 918509 w 2046803"/>
              <a:gd name="connsiteY23469" fmla="*/ 1919904 h 2191719"/>
              <a:gd name="connsiteX23470" fmla="*/ 916489 w 2046803"/>
              <a:gd name="connsiteY23470" fmla="*/ 1918354 h 2191719"/>
              <a:gd name="connsiteX23471" fmla="*/ 916057 w 2046803"/>
              <a:gd name="connsiteY23471" fmla="*/ 1918354 h 2191719"/>
              <a:gd name="connsiteX23472" fmla="*/ 915696 w 2046803"/>
              <a:gd name="connsiteY23472" fmla="*/ 1918030 h 2191719"/>
              <a:gd name="connsiteX23473" fmla="*/ 915263 w 2046803"/>
              <a:gd name="connsiteY23473" fmla="*/ 1918030 h 2191719"/>
              <a:gd name="connsiteX23474" fmla="*/ 914073 w 2046803"/>
              <a:gd name="connsiteY23474" fmla="*/ 1917093 h 2191719"/>
              <a:gd name="connsiteX23475" fmla="*/ 913749 w 2046803"/>
              <a:gd name="connsiteY23475" fmla="*/ 1917093 h 2191719"/>
              <a:gd name="connsiteX23476" fmla="*/ 913533 w 2046803"/>
              <a:gd name="connsiteY23476" fmla="*/ 1916876 h 2191719"/>
              <a:gd name="connsiteX23477" fmla="*/ 913533 w 2046803"/>
              <a:gd name="connsiteY23477" fmla="*/ 1916552 h 2191719"/>
              <a:gd name="connsiteX23478" fmla="*/ 913352 w 2046803"/>
              <a:gd name="connsiteY23478" fmla="*/ 1916444 h 2191719"/>
              <a:gd name="connsiteX23479" fmla="*/ 912523 w 2046803"/>
              <a:gd name="connsiteY23479" fmla="*/ 1916444 h 2191719"/>
              <a:gd name="connsiteX23480" fmla="*/ 912307 w 2046803"/>
              <a:gd name="connsiteY23480" fmla="*/ 1916264 h 2191719"/>
              <a:gd name="connsiteX23481" fmla="*/ 912307 w 2046803"/>
              <a:gd name="connsiteY23481" fmla="*/ 1915939 h 2191719"/>
              <a:gd name="connsiteX23482" fmla="*/ 912090 w 2046803"/>
              <a:gd name="connsiteY23482" fmla="*/ 1915831 h 2191719"/>
              <a:gd name="connsiteX23483" fmla="*/ 911766 w 2046803"/>
              <a:gd name="connsiteY23483" fmla="*/ 1915831 h 2191719"/>
              <a:gd name="connsiteX23484" fmla="*/ 910900 w 2046803"/>
              <a:gd name="connsiteY23484" fmla="*/ 1915219 h 2191719"/>
              <a:gd name="connsiteX23485" fmla="*/ 910612 w 2046803"/>
              <a:gd name="connsiteY23485" fmla="*/ 1915219 h 2191719"/>
              <a:gd name="connsiteX23486" fmla="*/ 909350 w 2046803"/>
              <a:gd name="connsiteY23486" fmla="*/ 1914245 h 2191719"/>
              <a:gd name="connsiteX23487" fmla="*/ 908917 w 2046803"/>
              <a:gd name="connsiteY23487" fmla="*/ 1914245 h 2191719"/>
              <a:gd name="connsiteX23488" fmla="*/ 908160 w 2046803"/>
              <a:gd name="connsiteY23488" fmla="*/ 1913633 h 2191719"/>
              <a:gd name="connsiteX23489" fmla="*/ 907331 w 2046803"/>
              <a:gd name="connsiteY23489" fmla="*/ 1913633 h 2191719"/>
              <a:gd name="connsiteX23490" fmla="*/ 906609 w 2046803"/>
              <a:gd name="connsiteY23490" fmla="*/ 1913020 h 2191719"/>
              <a:gd name="connsiteX23491" fmla="*/ 905852 w 2046803"/>
              <a:gd name="connsiteY23491" fmla="*/ 1912912 h 2191719"/>
              <a:gd name="connsiteX23492" fmla="*/ 905455 w 2046803"/>
              <a:gd name="connsiteY23492" fmla="*/ 1912696 h 2191719"/>
              <a:gd name="connsiteX23493" fmla="*/ 905059 w 2046803"/>
              <a:gd name="connsiteY23493" fmla="*/ 1912696 h 2191719"/>
              <a:gd name="connsiteX23494" fmla="*/ 904193 w 2046803"/>
              <a:gd name="connsiteY23494" fmla="*/ 1912047 h 2191719"/>
              <a:gd name="connsiteX23495" fmla="*/ 903869 w 2046803"/>
              <a:gd name="connsiteY23495" fmla="*/ 1912047 h 2191719"/>
              <a:gd name="connsiteX23496" fmla="*/ 902607 w 2046803"/>
              <a:gd name="connsiteY23496" fmla="*/ 1911038 h 2191719"/>
              <a:gd name="connsiteX23497" fmla="*/ 902282 w 2046803"/>
              <a:gd name="connsiteY23497" fmla="*/ 1911038 h 2191719"/>
              <a:gd name="connsiteX23498" fmla="*/ 902066 w 2046803"/>
              <a:gd name="connsiteY23498" fmla="*/ 1910930 h 2191719"/>
              <a:gd name="connsiteX23499" fmla="*/ 902066 w 2046803"/>
              <a:gd name="connsiteY23499" fmla="*/ 1910605 h 2191719"/>
              <a:gd name="connsiteX23500" fmla="*/ 901886 w 2046803"/>
              <a:gd name="connsiteY23500" fmla="*/ 1910389 h 2191719"/>
              <a:gd name="connsiteX23501" fmla="*/ 901453 w 2046803"/>
              <a:gd name="connsiteY23501" fmla="*/ 1910389 h 2191719"/>
              <a:gd name="connsiteX23502" fmla="*/ 899866 w 2046803"/>
              <a:gd name="connsiteY23502" fmla="*/ 1909128 h 2191719"/>
              <a:gd name="connsiteX23503" fmla="*/ 899542 w 2046803"/>
              <a:gd name="connsiteY23503" fmla="*/ 1909128 h 2191719"/>
              <a:gd name="connsiteX23504" fmla="*/ 899109 w 2046803"/>
              <a:gd name="connsiteY23504" fmla="*/ 1908803 h 2191719"/>
              <a:gd name="connsiteX23505" fmla="*/ 898713 w 2046803"/>
              <a:gd name="connsiteY23505" fmla="*/ 1908803 h 2191719"/>
              <a:gd name="connsiteX23506" fmla="*/ 897955 w 2046803"/>
              <a:gd name="connsiteY23506" fmla="*/ 1908191 h 2191719"/>
              <a:gd name="connsiteX23507" fmla="*/ 897559 w 2046803"/>
              <a:gd name="connsiteY23507" fmla="*/ 1908191 h 2191719"/>
              <a:gd name="connsiteX23508" fmla="*/ 897126 w 2046803"/>
              <a:gd name="connsiteY23508" fmla="*/ 1907866 h 2191719"/>
              <a:gd name="connsiteX23509" fmla="*/ 896693 w 2046803"/>
              <a:gd name="connsiteY23509" fmla="*/ 1907866 h 2191719"/>
              <a:gd name="connsiteX23510" fmla="*/ 896405 w 2046803"/>
              <a:gd name="connsiteY23510" fmla="*/ 1907542 h 2191719"/>
              <a:gd name="connsiteX23511" fmla="*/ 895936 w 2046803"/>
              <a:gd name="connsiteY23511" fmla="*/ 1907542 h 2191719"/>
              <a:gd name="connsiteX23512" fmla="*/ 895143 w 2046803"/>
              <a:gd name="connsiteY23512" fmla="*/ 1906929 h 2191719"/>
              <a:gd name="connsiteX23513" fmla="*/ 894818 w 2046803"/>
              <a:gd name="connsiteY23513" fmla="*/ 1906929 h 2191719"/>
              <a:gd name="connsiteX23514" fmla="*/ 894386 w 2046803"/>
              <a:gd name="connsiteY23514" fmla="*/ 1906605 h 2191719"/>
              <a:gd name="connsiteX23515" fmla="*/ 893953 w 2046803"/>
              <a:gd name="connsiteY23515" fmla="*/ 1906605 h 2191719"/>
              <a:gd name="connsiteX23516" fmla="*/ 893232 w 2046803"/>
              <a:gd name="connsiteY23516" fmla="*/ 1905956 h 2191719"/>
              <a:gd name="connsiteX23517" fmla="*/ 892799 w 2046803"/>
              <a:gd name="connsiteY23517" fmla="*/ 1905956 h 2191719"/>
              <a:gd name="connsiteX23518" fmla="*/ 892402 w 2046803"/>
              <a:gd name="connsiteY23518" fmla="*/ 1905632 h 2191719"/>
              <a:gd name="connsiteX23519" fmla="*/ 891970 w 2046803"/>
              <a:gd name="connsiteY23519" fmla="*/ 1905632 h 2191719"/>
              <a:gd name="connsiteX23520" fmla="*/ 891213 w 2046803"/>
              <a:gd name="connsiteY23520" fmla="*/ 1904983 h 2191719"/>
              <a:gd name="connsiteX23521" fmla="*/ 890780 w 2046803"/>
              <a:gd name="connsiteY23521" fmla="*/ 1904983 h 2191719"/>
              <a:gd name="connsiteX23522" fmla="*/ 890095 w 2046803"/>
              <a:gd name="connsiteY23522" fmla="*/ 1904406 h 2191719"/>
              <a:gd name="connsiteX23523" fmla="*/ 889662 w 2046803"/>
              <a:gd name="connsiteY23523" fmla="*/ 1904406 h 2191719"/>
              <a:gd name="connsiteX23524" fmla="*/ 888905 w 2046803"/>
              <a:gd name="connsiteY23524" fmla="*/ 1903758 h 2191719"/>
              <a:gd name="connsiteX23525" fmla="*/ 888472 w 2046803"/>
              <a:gd name="connsiteY23525" fmla="*/ 1903758 h 2191719"/>
              <a:gd name="connsiteX23526" fmla="*/ 888039 w 2046803"/>
              <a:gd name="connsiteY23526" fmla="*/ 1903433 h 2191719"/>
              <a:gd name="connsiteX23527" fmla="*/ 887679 w 2046803"/>
              <a:gd name="connsiteY23527" fmla="*/ 1903758 h 2191719"/>
              <a:gd name="connsiteX23528" fmla="*/ 886489 w 2046803"/>
              <a:gd name="connsiteY23528" fmla="*/ 1903758 h 2191719"/>
              <a:gd name="connsiteX23529" fmla="*/ 886056 w 2046803"/>
              <a:gd name="connsiteY23529" fmla="*/ 1903433 h 2191719"/>
              <a:gd name="connsiteX23530" fmla="*/ 885624 w 2046803"/>
              <a:gd name="connsiteY23530" fmla="*/ 1903325 h 2191719"/>
              <a:gd name="connsiteX23531" fmla="*/ 885299 w 2046803"/>
              <a:gd name="connsiteY23531" fmla="*/ 1903109 h 2191719"/>
              <a:gd name="connsiteX23532" fmla="*/ 884938 w 2046803"/>
              <a:gd name="connsiteY23532" fmla="*/ 1903109 h 2191719"/>
              <a:gd name="connsiteX23533" fmla="*/ 884073 w 2046803"/>
              <a:gd name="connsiteY23533" fmla="*/ 1903650 h 2191719"/>
              <a:gd name="connsiteX23534" fmla="*/ 883316 w 2046803"/>
              <a:gd name="connsiteY23534" fmla="*/ 1903650 h 2191719"/>
              <a:gd name="connsiteX23535" fmla="*/ 882450 w 2046803"/>
              <a:gd name="connsiteY23535" fmla="*/ 1903001 h 2191719"/>
              <a:gd name="connsiteX23536" fmla="*/ 882162 w 2046803"/>
              <a:gd name="connsiteY23536" fmla="*/ 1903001 h 2191719"/>
              <a:gd name="connsiteX23537" fmla="*/ 880900 w 2046803"/>
              <a:gd name="connsiteY23537" fmla="*/ 1902100 h 2191719"/>
              <a:gd name="connsiteX23538" fmla="*/ 880575 w 2046803"/>
              <a:gd name="connsiteY23538" fmla="*/ 1902100 h 2191719"/>
              <a:gd name="connsiteX23539" fmla="*/ 880143 w 2046803"/>
              <a:gd name="connsiteY23539" fmla="*/ 1901775 h 2191719"/>
              <a:gd name="connsiteX23540" fmla="*/ 879313 w 2046803"/>
              <a:gd name="connsiteY23540" fmla="*/ 1901775 h 2191719"/>
              <a:gd name="connsiteX23541" fmla="*/ 879025 w 2046803"/>
              <a:gd name="connsiteY23541" fmla="*/ 1901451 h 2191719"/>
              <a:gd name="connsiteX23542" fmla="*/ 874986 w 2046803"/>
              <a:gd name="connsiteY23542" fmla="*/ 1901451 h 2191719"/>
              <a:gd name="connsiteX23543" fmla="*/ 874590 w 2046803"/>
              <a:gd name="connsiteY23543" fmla="*/ 1901127 h 2191719"/>
              <a:gd name="connsiteX23544" fmla="*/ 874157 w 2046803"/>
              <a:gd name="connsiteY23544" fmla="*/ 1901019 h 2191719"/>
              <a:gd name="connsiteX23545" fmla="*/ 873833 w 2046803"/>
              <a:gd name="connsiteY23545" fmla="*/ 1900802 h 2191719"/>
              <a:gd name="connsiteX23546" fmla="*/ 873436 w 2046803"/>
              <a:gd name="connsiteY23546" fmla="*/ 1900802 h 2191719"/>
              <a:gd name="connsiteX23547" fmla="*/ 872570 w 2046803"/>
              <a:gd name="connsiteY23547" fmla="*/ 1900190 h 2191719"/>
              <a:gd name="connsiteX23548" fmla="*/ 871849 w 2046803"/>
              <a:gd name="connsiteY23548" fmla="*/ 1900082 h 2191719"/>
              <a:gd name="connsiteX23549" fmla="*/ 871417 w 2046803"/>
              <a:gd name="connsiteY23549" fmla="*/ 1899757 h 2191719"/>
              <a:gd name="connsiteX23550" fmla="*/ 870984 w 2046803"/>
              <a:gd name="connsiteY23550" fmla="*/ 1899757 h 2191719"/>
              <a:gd name="connsiteX23551" fmla="*/ 870695 w 2046803"/>
              <a:gd name="connsiteY23551" fmla="*/ 1899469 h 2191719"/>
              <a:gd name="connsiteX23552" fmla="*/ 870263 w 2046803"/>
              <a:gd name="connsiteY23552" fmla="*/ 1899469 h 2191719"/>
              <a:gd name="connsiteX23553" fmla="*/ 869830 w 2046803"/>
              <a:gd name="connsiteY23553" fmla="*/ 1899108 h 2191719"/>
              <a:gd name="connsiteX23554" fmla="*/ 868676 w 2046803"/>
              <a:gd name="connsiteY23554" fmla="*/ 1899108 h 2191719"/>
              <a:gd name="connsiteX23555" fmla="*/ 868280 w 2046803"/>
              <a:gd name="connsiteY23555" fmla="*/ 1898820 h 2191719"/>
              <a:gd name="connsiteX23556" fmla="*/ 867522 w 2046803"/>
              <a:gd name="connsiteY23556" fmla="*/ 1898820 h 2191719"/>
              <a:gd name="connsiteX23557" fmla="*/ 867126 w 2046803"/>
              <a:gd name="connsiteY23557" fmla="*/ 1898532 h 2191719"/>
              <a:gd name="connsiteX23558" fmla="*/ 865936 w 2046803"/>
              <a:gd name="connsiteY23558" fmla="*/ 1898532 h 2191719"/>
              <a:gd name="connsiteX23559" fmla="*/ 865503 w 2046803"/>
              <a:gd name="connsiteY23559" fmla="*/ 1898207 h 2191719"/>
              <a:gd name="connsiteX23560" fmla="*/ 864674 w 2046803"/>
              <a:gd name="connsiteY23560" fmla="*/ 1898207 h 2191719"/>
              <a:gd name="connsiteX23561" fmla="*/ 864385 w 2046803"/>
              <a:gd name="connsiteY23561" fmla="*/ 1897883 h 2191719"/>
              <a:gd name="connsiteX23562" fmla="*/ 863087 w 2046803"/>
              <a:gd name="connsiteY23562" fmla="*/ 1897883 h 2191719"/>
              <a:gd name="connsiteX23563" fmla="*/ 862763 w 2046803"/>
              <a:gd name="connsiteY23563" fmla="*/ 1897559 h 2191719"/>
              <a:gd name="connsiteX23564" fmla="*/ 861969 w 2046803"/>
              <a:gd name="connsiteY23564" fmla="*/ 1897559 h 2191719"/>
              <a:gd name="connsiteX23565" fmla="*/ 861537 w 2046803"/>
              <a:gd name="connsiteY23565" fmla="*/ 1897126 h 2191719"/>
              <a:gd name="connsiteX23566" fmla="*/ 860347 w 2046803"/>
              <a:gd name="connsiteY23566" fmla="*/ 1897126 h 2191719"/>
              <a:gd name="connsiteX23567" fmla="*/ 859914 w 2046803"/>
              <a:gd name="connsiteY23567" fmla="*/ 1897451 h 2191719"/>
              <a:gd name="connsiteX23568" fmla="*/ 859229 w 2046803"/>
              <a:gd name="connsiteY23568" fmla="*/ 1897451 h 2191719"/>
              <a:gd name="connsiteX23569" fmla="*/ 858796 w 2046803"/>
              <a:gd name="connsiteY23569" fmla="*/ 1897775 h 2191719"/>
              <a:gd name="connsiteX23570" fmla="*/ 857606 w 2046803"/>
              <a:gd name="connsiteY23570" fmla="*/ 1897775 h 2191719"/>
              <a:gd name="connsiteX23571" fmla="*/ 856561 w 2046803"/>
              <a:gd name="connsiteY23571" fmla="*/ 1898532 h 2191719"/>
              <a:gd name="connsiteX23572" fmla="*/ 856561 w 2046803"/>
              <a:gd name="connsiteY23572" fmla="*/ 1898820 h 2191719"/>
              <a:gd name="connsiteX23573" fmla="*/ 856164 w 2046803"/>
              <a:gd name="connsiteY23573" fmla="*/ 1899108 h 2191719"/>
              <a:gd name="connsiteX23574" fmla="*/ 856164 w 2046803"/>
              <a:gd name="connsiteY23574" fmla="*/ 1899469 h 2191719"/>
              <a:gd name="connsiteX23575" fmla="*/ 855731 w 2046803"/>
              <a:gd name="connsiteY23575" fmla="*/ 1899757 h 2191719"/>
              <a:gd name="connsiteX23576" fmla="*/ 855731 w 2046803"/>
              <a:gd name="connsiteY23576" fmla="*/ 1900082 h 2191719"/>
              <a:gd name="connsiteX23577" fmla="*/ 855190 w 2046803"/>
              <a:gd name="connsiteY23577" fmla="*/ 1900514 h 2191719"/>
              <a:gd name="connsiteX23578" fmla="*/ 854758 w 2046803"/>
              <a:gd name="connsiteY23578" fmla="*/ 1900514 h 2191719"/>
              <a:gd name="connsiteX23579" fmla="*/ 854145 w 2046803"/>
              <a:gd name="connsiteY23579" fmla="*/ 1901019 h 2191719"/>
              <a:gd name="connsiteX23580" fmla="*/ 854145 w 2046803"/>
              <a:gd name="connsiteY23580" fmla="*/ 1901343 h 2191719"/>
              <a:gd name="connsiteX23581" fmla="*/ 853748 w 2046803"/>
              <a:gd name="connsiteY23581" fmla="*/ 1901667 h 2191719"/>
              <a:gd name="connsiteX23582" fmla="*/ 853820 w 2046803"/>
              <a:gd name="connsiteY23582" fmla="*/ 1901992 h 2191719"/>
              <a:gd name="connsiteX23583" fmla="*/ 854145 w 2046803"/>
              <a:gd name="connsiteY23583" fmla="*/ 1902316 h 2191719"/>
              <a:gd name="connsiteX23584" fmla="*/ 853532 w 2046803"/>
              <a:gd name="connsiteY23584" fmla="*/ 1902749 h 2191719"/>
              <a:gd name="connsiteX23585" fmla="*/ 853207 w 2046803"/>
              <a:gd name="connsiteY23585" fmla="*/ 1902749 h 2191719"/>
              <a:gd name="connsiteX23586" fmla="*/ 852775 w 2046803"/>
              <a:gd name="connsiteY23586" fmla="*/ 1902424 h 2191719"/>
              <a:gd name="connsiteX23587" fmla="*/ 852342 w 2046803"/>
              <a:gd name="connsiteY23587" fmla="*/ 1902424 h 2191719"/>
              <a:gd name="connsiteX23588" fmla="*/ 851909 w 2046803"/>
              <a:gd name="connsiteY23588" fmla="*/ 1902749 h 2191719"/>
              <a:gd name="connsiteX23589" fmla="*/ 851585 w 2046803"/>
              <a:gd name="connsiteY23589" fmla="*/ 1902749 h 2191719"/>
              <a:gd name="connsiteX23590" fmla="*/ 851549 w 2046803"/>
              <a:gd name="connsiteY23590" fmla="*/ 1902785 h 2191719"/>
              <a:gd name="connsiteX23591" fmla="*/ 851549 w 2046803"/>
              <a:gd name="connsiteY23591" fmla="*/ 1903109 h 2191719"/>
              <a:gd name="connsiteX23592" fmla="*/ 849746 w 2046803"/>
              <a:gd name="connsiteY23592" fmla="*/ 1904515 h 2191719"/>
              <a:gd name="connsiteX23593" fmla="*/ 849313 w 2046803"/>
              <a:gd name="connsiteY23593" fmla="*/ 1904515 h 2191719"/>
              <a:gd name="connsiteX23594" fmla="*/ 848916 w 2046803"/>
              <a:gd name="connsiteY23594" fmla="*/ 1904839 h 2191719"/>
              <a:gd name="connsiteX23595" fmla="*/ 847726 w 2046803"/>
              <a:gd name="connsiteY23595" fmla="*/ 1904839 h 2191719"/>
              <a:gd name="connsiteX23596" fmla="*/ 847330 w 2046803"/>
              <a:gd name="connsiteY23596" fmla="*/ 1905091 h 2191719"/>
              <a:gd name="connsiteX23597" fmla="*/ 846897 w 2046803"/>
              <a:gd name="connsiteY23597" fmla="*/ 1905091 h 2191719"/>
              <a:gd name="connsiteX23598" fmla="*/ 846392 w 2046803"/>
              <a:gd name="connsiteY23598" fmla="*/ 1905524 h 2191719"/>
              <a:gd name="connsiteX23599" fmla="*/ 846284 w 2046803"/>
              <a:gd name="connsiteY23599" fmla="*/ 1905848 h 2191719"/>
              <a:gd name="connsiteX23600" fmla="*/ 845347 w 2046803"/>
              <a:gd name="connsiteY23600" fmla="*/ 1906605 h 2191719"/>
              <a:gd name="connsiteX23601" fmla="*/ 844914 w 2046803"/>
              <a:gd name="connsiteY23601" fmla="*/ 1906605 h 2191719"/>
              <a:gd name="connsiteX23602" fmla="*/ 844698 w 2046803"/>
              <a:gd name="connsiteY23602" fmla="*/ 1906821 h 2191719"/>
              <a:gd name="connsiteX23603" fmla="*/ 844698 w 2046803"/>
              <a:gd name="connsiteY23603" fmla="*/ 1907145 h 2191719"/>
              <a:gd name="connsiteX23604" fmla="*/ 844481 w 2046803"/>
              <a:gd name="connsiteY23604" fmla="*/ 1907218 h 2191719"/>
              <a:gd name="connsiteX23605" fmla="*/ 844157 w 2046803"/>
              <a:gd name="connsiteY23605" fmla="*/ 1907218 h 2191719"/>
              <a:gd name="connsiteX23606" fmla="*/ 843760 w 2046803"/>
              <a:gd name="connsiteY23606" fmla="*/ 1907542 h 2191719"/>
              <a:gd name="connsiteX23607" fmla="*/ 843327 w 2046803"/>
              <a:gd name="connsiteY23607" fmla="*/ 1907542 h 2191719"/>
              <a:gd name="connsiteX23608" fmla="*/ 842931 w 2046803"/>
              <a:gd name="connsiteY23608" fmla="*/ 1907866 h 2191719"/>
              <a:gd name="connsiteX23609" fmla="*/ 840190 w 2046803"/>
              <a:gd name="connsiteY23609" fmla="*/ 1907866 h 2191719"/>
              <a:gd name="connsiteX23610" fmla="*/ 839758 w 2046803"/>
              <a:gd name="connsiteY23610" fmla="*/ 1908191 h 2191719"/>
              <a:gd name="connsiteX23611" fmla="*/ 839325 w 2046803"/>
              <a:gd name="connsiteY23611" fmla="*/ 1908191 h 2191719"/>
              <a:gd name="connsiteX23612" fmla="*/ 838892 w 2046803"/>
              <a:gd name="connsiteY23612" fmla="*/ 1908479 h 2191719"/>
              <a:gd name="connsiteX23613" fmla="*/ 838496 w 2046803"/>
              <a:gd name="connsiteY23613" fmla="*/ 1908731 h 2191719"/>
              <a:gd name="connsiteX23614" fmla="*/ 838171 w 2046803"/>
              <a:gd name="connsiteY23614" fmla="*/ 1908731 h 2191719"/>
              <a:gd name="connsiteX23615" fmla="*/ 837738 w 2046803"/>
              <a:gd name="connsiteY23615" fmla="*/ 1909020 h 2191719"/>
              <a:gd name="connsiteX23616" fmla="*/ 837342 w 2046803"/>
              <a:gd name="connsiteY23616" fmla="*/ 1909020 h 2191719"/>
              <a:gd name="connsiteX23617" fmla="*/ 836909 w 2046803"/>
              <a:gd name="connsiteY23617" fmla="*/ 1909308 h 2191719"/>
              <a:gd name="connsiteX23618" fmla="*/ 836584 w 2046803"/>
              <a:gd name="connsiteY23618" fmla="*/ 1909308 h 2191719"/>
              <a:gd name="connsiteX23619" fmla="*/ 836188 w 2046803"/>
              <a:gd name="connsiteY23619" fmla="*/ 1909632 h 2191719"/>
              <a:gd name="connsiteX23620" fmla="*/ 835755 w 2046803"/>
              <a:gd name="connsiteY23620" fmla="*/ 1909632 h 2191719"/>
              <a:gd name="connsiteX23621" fmla="*/ 835322 w 2046803"/>
              <a:gd name="connsiteY23621" fmla="*/ 1909957 h 2191719"/>
              <a:gd name="connsiteX23622" fmla="*/ 832185 w 2046803"/>
              <a:gd name="connsiteY23622" fmla="*/ 1909849 h 2191719"/>
              <a:gd name="connsiteX23623" fmla="*/ 831753 w 2046803"/>
              <a:gd name="connsiteY23623" fmla="*/ 1909632 h 2191719"/>
              <a:gd name="connsiteX23624" fmla="*/ 829878 w 2046803"/>
              <a:gd name="connsiteY23624" fmla="*/ 1909560 h 2191719"/>
              <a:gd name="connsiteX23625" fmla="*/ 829445 w 2046803"/>
              <a:gd name="connsiteY23625" fmla="*/ 1909200 h 2191719"/>
              <a:gd name="connsiteX23626" fmla="*/ 828183 w 2046803"/>
              <a:gd name="connsiteY23626" fmla="*/ 1909200 h 2191719"/>
              <a:gd name="connsiteX23627" fmla="*/ 827858 w 2046803"/>
              <a:gd name="connsiteY23627" fmla="*/ 1908948 h 2191719"/>
              <a:gd name="connsiteX23628" fmla="*/ 826993 w 2046803"/>
              <a:gd name="connsiteY23628" fmla="*/ 1908948 h 2191719"/>
              <a:gd name="connsiteX23629" fmla="*/ 826705 w 2046803"/>
              <a:gd name="connsiteY23629" fmla="*/ 1908623 h 2191719"/>
              <a:gd name="connsiteX23630" fmla="*/ 825875 w 2046803"/>
              <a:gd name="connsiteY23630" fmla="*/ 1908623 h 2191719"/>
              <a:gd name="connsiteX23631" fmla="*/ 825659 w 2046803"/>
              <a:gd name="connsiteY23631" fmla="*/ 1908407 h 2191719"/>
              <a:gd name="connsiteX23632" fmla="*/ 825659 w 2046803"/>
              <a:gd name="connsiteY23632" fmla="*/ 1908083 h 2191719"/>
              <a:gd name="connsiteX23633" fmla="*/ 825443 w 2046803"/>
              <a:gd name="connsiteY23633" fmla="*/ 1907974 h 2191719"/>
              <a:gd name="connsiteX23634" fmla="*/ 825118 w 2046803"/>
              <a:gd name="connsiteY23634" fmla="*/ 1907974 h 2191719"/>
              <a:gd name="connsiteX23635" fmla="*/ 824721 w 2046803"/>
              <a:gd name="connsiteY23635" fmla="*/ 1908299 h 2191719"/>
              <a:gd name="connsiteX23636" fmla="*/ 823856 w 2046803"/>
              <a:gd name="connsiteY23636" fmla="*/ 1908299 h 2191719"/>
              <a:gd name="connsiteX23637" fmla="*/ 823531 w 2046803"/>
              <a:gd name="connsiteY23637" fmla="*/ 1907974 h 2191719"/>
              <a:gd name="connsiteX23638" fmla="*/ 823135 w 2046803"/>
              <a:gd name="connsiteY23638" fmla="*/ 1908191 h 2191719"/>
              <a:gd name="connsiteX23639" fmla="*/ 820286 w 2046803"/>
              <a:gd name="connsiteY23639" fmla="*/ 1908191 h 2191719"/>
              <a:gd name="connsiteX23640" fmla="*/ 818483 w 2046803"/>
              <a:gd name="connsiteY23640" fmla="*/ 1909524 h 2191719"/>
              <a:gd name="connsiteX23641" fmla="*/ 818483 w 2046803"/>
              <a:gd name="connsiteY23641" fmla="*/ 1909849 h 2191719"/>
              <a:gd name="connsiteX23642" fmla="*/ 817870 w 2046803"/>
              <a:gd name="connsiteY23642" fmla="*/ 1910281 h 2191719"/>
              <a:gd name="connsiteX23643" fmla="*/ 817546 w 2046803"/>
              <a:gd name="connsiteY23643" fmla="*/ 1910281 h 2191719"/>
              <a:gd name="connsiteX23644" fmla="*/ 817329 w 2046803"/>
              <a:gd name="connsiteY23644" fmla="*/ 1910497 h 2191719"/>
              <a:gd name="connsiteX23645" fmla="*/ 817329 w 2046803"/>
              <a:gd name="connsiteY23645" fmla="*/ 1910822 h 2191719"/>
              <a:gd name="connsiteX23646" fmla="*/ 816933 w 2046803"/>
              <a:gd name="connsiteY23646" fmla="*/ 1911146 h 2191719"/>
              <a:gd name="connsiteX23647" fmla="*/ 816933 w 2046803"/>
              <a:gd name="connsiteY23647" fmla="*/ 1912047 h 2191719"/>
              <a:gd name="connsiteX23648" fmla="*/ 816500 w 2046803"/>
              <a:gd name="connsiteY23648" fmla="*/ 1912371 h 2191719"/>
              <a:gd name="connsiteX23649" fmla="*/ 816500 w 2046803"/>
              <a:gd name="connsiteY23649" fmla="*/ 1912912 h 2191719"/>
              <a:gd name="connsiteX23650" fmla="*/ 816067 w 2046803"/>
              <a:gd name="connsiteY23650" fmla="*/ 1913236 h 2191719"/>
              <a:gd name="connsiteX23651" fmla="*/ 816067 w 2046803"/>
              <a:gd name="connsiteY23651" fmla="*/ 1914462 h 2191719"/>
              <a:gd name="connsiteX23652" fmla="*/ 815671 w 2046803"/>
              <a:gd name="connsiteY23652" fmla="*/ 1914786 h 2191719"/>
              <a:gd name="connsiteX23653" fmla="*/ 815671 w 2046803"/>
              <a:gd name="connsiteY23653" fmla="*/ 1915110 h 2191719"/>
              <a:gd name="connsiteX23654" fmla="*/ 815454 w 2046803"/>
              <a:gd name="connsiteY23654" fmla="*/ 1915327 h 2191719"/>
              <a:gd name="connsiteX23655" fmla="*/ 815022 w 2046803"/>
              <a:gd name="connsiteY23655" fmla="*/ 1915002 h 2191719"/>
              <a:gd name="connsiteX23656" fmla="*/ 814697 w 2046803"/>
              <a:gd name="connsiteY23656" fmla="*/ 1915219 h 2191719"/>
              <a:gd name="connsiteX23657" fmla="*/ 814265 w 2046803"/>
              <a:gd name="connsiteY23657" fmla="*/ 1915219 h 2191719"/>
              <a:gd name="connsiteX23658" fmla="*/ 813832 w 2046803"/>
              <a:gd name="connsiteY23658" fmla="*/ 1914894 h 2191719"/>
              <a:gd name="connsiteX23659" fmla="*/ 811849 w 2046803"/>
              <a:gd name="connsiteY23659" fmla="*/ 1914894 h 2191719"/>
              <a:gd name="connsiteX23660" fmla="*/ 811524 w 2046803"/>
              <a:gd name="connsiteY23660" fmla="*/ 1914570 h 2191719"/>
              <a:gd name="connsiteX23661" fmla="*/ 807558 w 2046803"/>
              <a:gd name="connsiteY23661" fmla="*/ 1914462 h 2191719"/>
              <a:gd name="connsiteX23662" fmla="*/ 807125 w 2046803"/>
              <a:gd name="connsiteY23662" fmla="*/ 1914786 h 2191719"/>
              <a:gd name="connsiteX23663" fmla="*/ 805538 w 2046803"/>
              <a:gd name="connsiteY23663" fmla="*/ 1914786 h 2191719"/>
              <a:gd name="connsiteX23664" fmla="*/ 805142 w 2046803"/>
              <a:gd name="connsiteY23664" fmla="*/ 1915110 h 2191719"/>
              <a:gd name="connsiteX23665" fmla="*/ 802798 w 2046803"/>
              <a:gd name="connsiteY23665" fmla="*/ 1915110 h 2191719"/>
              <a:gd name="connsiteX23666" fmla="*/ 802401 w 2046803"/>
              <a:gd name="connsiteY23666" fmla="*/ 1914786 h 2191719"/>
              <a:gd name="connsiteX23667" fmla="*/ 800779 w 2046803"/>
              <a:gd name="connsiteY23667" fmla="*/ 1914786 h 2191719"/>
              <a:gd name="connsiteX23668" fmla="*/ 800382 w 2046803"/>
              <a:gd name="connsiteY23668" fmla="*/ 1915002 h 2191719"/>
              <a:gd name="connsiteX23669" fmla="*/ 797930 w 2046803"/>
              <a:gd name="connsiteY23669" fmla="*/ 1915002 h 2191719"/>
              <a:gd name="connsiteX23670" fmla="*/ 797642 w 2046803"/>
              <a:gd name="connsiteY23670" fmla="*/ 1915327 h 2191719"/>
              <a:gd name="connsiteX23671" fmla="*/ 795009 w 2046803"/>
              <a:gd name="connsiteY23671" fmla="*/ 1915219 h 2191719"/>
              <a:gd name="connsiteX23672" fmla="*/ 795009 w 2046803"/>
              <a:gd name="connsiteY23672" fmla="*/ 1915182 h 2191719"/>
              <a:gd name="connsiteX23673" fmla="*/ 793207 w 2046803"/>
              <a:gd name="connsiteY23673" fmla="*/ 1915182 h 2191719"/>
              <a:gd name="connsiteX23674" fmla="*/ 792810 w 2046803"/>
              <a:gd name="connsiteY23674" fmla="*/ 1915471 h 2191719"/>
              <a:gd name="connsiteX23675" fmla="*/ 792089 w 2046803"/>
              <a:gd name="connsiteY23675" fmla="*/ 1915471 h 2191719"/>
              <a:gd name="connsiteX23676" fmla="*/ 791656 w 2046803"/>
              <a:gd name="connsiteY23676" fmla="*/ 1915795 h 2191719"/>
              <a:gd name="connsiteX23677" fmla="*/ 790070 w 2046803"/>
              <a:gd name="connsiteY23677" fmla="*/ 1915795 h 2191719"/>
              <a:gd name="connsiteX23678" fmla="*/ 789673 w 2046803"/>
              <a:gd name="connsiteY23678" fmla="*/ 1916120 h 2191719"/>
              <a:gd name="connsiteX23679" fmla="*/ 788050 w 2046803"/>
              <a:gd name="connsiteY23679" fmla="*/ 1915975 h 2191719"/>
              <a:gd name="connsiteX23680" fmla="*/ 787654 w 2046803"/>
              <a:gd name="connsiteY23680" fmla="*/ 1916336 h 2191719"/>
              <a:gd name="connsiteX23681" fmla="*/ 786067 w 2046803"/>
              <a:gd name="connsiteY23681" fmla="*/ 1916336 h 2191719"/>
              <a:gd name="connsiteX23682" fmla="*/ 785634 w 2046803"/>
              <a:gd name="connsiteY23682" fmla="*/ 1916660 h 2191719"/>
              <a:gd name="connsiteX23683" fmla="*/ 784913 w 2046803"/>
              <a:gd name="connsiteY23683" fmla="*/ 1916660 h 2191719"/>
              <a:gd name="connsiteX23684" fmla="*/ 784481 w 2046803"/>
              <a:gd name="connsiteY23684" fmla="*/ 1916984 h 2191719"/>
              <a:gd name="connsiteX23685" fmla="*/ 784048 w 2046803"/>
              <a:gd name="connsiteY23685" fmla="*/ 1916984 h 2191719"/>
              <a:gd name="connsiteX23686" fmla="*/ 783651 w 2046803"/>
              <a:gd name="connsiteY23686" fmla="*/ 1917273 h 2191719"/>
              <a:gd name="connsiteX23687" fmla="*/ 782894 w 2046803"/>
              <a:gd name="connsiteY23687" fmla="*/ 1917273 h 2191719"/>
              <a:gd name="connsiteX23688" fmla="*/ 782461 w 2046803"/>
              <a:gd name="connsiteY23688" fmla="*/ 1917489 h 2191719"/>
              <a:gd name="connsiteX23689" fmla="*/ 782065 w 2046803"/>
              <a:gd name="connsiteY23689" fmla="*/ 1917489 h 2191719"/>
              <a:gd name="connsiteX23690" fmla="*/ 781632 w 2046803"/>
              <a:gd name="connsiteY23690" fmla="*/ 1917777 h 2191719"/>
              <a:gd name="connsiteX23691" fmla="*/ 781307 w 2046803"/>
              <a:gd name="connsiteY23691" fmla="*/ 1917777 h 2191719"/>
              <a:gd name="connsiteX23692" fmla="*/ 780911 w 2046803"/>
              <a:gd name="connsiteY23692" fmla="*/ 1918102 h 2191719"/>
              <a:gd name="connsiteX23693" fmla="*/ 780045 w 2046803"/>
              <a:gd name="connsiteY23693" fmla="*/ 1918102 h 2191719"/>
              <a:gd name="connsiteX23694" fmla="*/ 779324 w 2046803"/>
              <a:gd name="connsiteY23694" fmla="*/ 1918750 h 2191719"/>
              <a:gd name="connsiteX23695" fmla="*/ 778495 w 2046803"/>
              <a:gd name="connsiteY23695" fmla="*/ 1918750 h 2191719"/>
              <a:gd name="connsiteX23696" fmla="*/ 778062 w 2046803"/>
              <a:gd name="connsiteY23696" fmla="*/ 1919075 h 2191719"/>
              <a:gd name="connsiteX23697" fmla="*/ 777629 w 2046803"/>
              <a:gd name="connsiteY23697" fmla="*/ 1918967 h 2191719"/>
              <a:gd name="connsiteX23698" fmla="*/ 777305 w 2046803"/>
              <a:gd name="connsiteY23698" fmla="*/ 1919291 h 2191719"/>
              <a:gd name="connsiteX23699" fmla="*/ 776908 w 2046803"/>
              <a:gd name="connsiteY23699" fmla="*/ 1919291 h 2191719"/>
              <a:gd name="connsiteX23700" fmla="*/ 776476 w 2046803"/>
              <a:gd name="connsiteY23700" fmla="*/ 1919615 h 2191719"/>
              <a:gd name="connsiteX23701" fmla="*/ 776043 w 2046803"/>
              <a:gd name="connsiteY23701" fmla="*/ 1919615 h 2191719"/>
              <a:gd name="connsiteX23702" fmla="*/ 775105 w 2046803"/>
              <a:gd name="connsiteY23702" fmla="*/ 1920300 h 2191719"/>
              <a:gd name="connsiteX23703" fmla="*/ 775105 w 2046803"/>
              <a:gd name="connsiteY23703" fmla="*/ 1921598 h 2191719"/>
              <a:gd name="connsiteX23704" fmla="*/ 774709 w 2046803"/>
              <a:gd name="connsiteY23704" fmla="*/ 1921886 h 2191719"/>
              <a:gd name="connsiteX23705" fmla="*/ 774709 w 2046803"/>
              <a:gd name="connsiteY23705" fmla="*/ 1922210 h 2191719"/>
              <a:gd name="connsiteX23706" fmla="*/ 774060 w 2046803"/>
              <a:gd name="connsiteY23706" fmla="*/ 1922643 h 2191719"/>
              <a:gd name="connsiteX23707" fmla="*/ 773627 w 2046803"/>
              <a:gd name="connsiteY23707" fmla="*/ 1922643 h 2191719"/>
              <a:gd name="connsiteX23708" fmla="*/ 772689 w 2046803"/>
              <a:gd name="connsiteY23708" fmla="*/ 1923472 h 2191719"/>
              <a:gd name="connsiteX23709" fmla="*/ 772689 w 2046803"/>
              <a:gd name="connsiteY23709" fmla="*/ 1924301 h 2191719"/>
              <a:gd name="connsiteX23710" fmla="*/ 770995 w 2046803"/>
              <a:gd name="connsiteY23710" fmla="*/ 1925598 h 2191719"/>
              <a:gd name="connsiteX23711" fmla="*/ 770995 w 2046803"/>
              <a:gd name="connsiteY23711" fmla="*/ 1926824 h 2191719"/>
              <a:gd name="connsiteX23712" fmla="*/ 770562 w 2046803"/>
              <a:gd name="connsiteY23712" fmla="*/ 1927148 h 2191719"/>
              <a:gd name="connsiteX23713" fmla="*/ 770562 w 2046803"/>
              <a:gd name="connsiteY23713" fmla="*/ 1928121 h 2191719"/>
              <a:gd name="connsiteX23714" fmla="*/ 770165 w 2046803"/>
              <a:gd name="connsiteY23714" fmla="*/ 1928409 h 2191719"/>
              <a:gd name="connsiteX23715" fmla="*/ 770165 w 2046803"/>
              <a:gd name="connsiteY23715" fmla="*/ 1929022 h 2191719"/>
              <a:gd name="connsiteX23716" fmla="*/ 769733 w 2046803"/>
              <a:gd name="connsiteY23716" fmla="*/ 1929238 h 2191719"/>
              <a:gd name="connsiteX23717" fmla="*/ 769733 w 2046803"/>
              <a:gd name="connsiteY23717" fmla="*/ 1929887 h 2191719"/>
              <a:gd name="connsiteX23718" fmla="*/ 769336 w 2046803"/>
              <a:gd name="connsiteY23718" fmla="*/ 1930175 h 2191719"/>
              <a:gd name="connsiteX23719" fmla="*/ 769336 w 2046803"/>
              <a:gd name="connsiteY23719" fmla="*/ 1930824 h 2191719"/>
              <a:gd name="connsiteX23720" fmla="*/ 768579 w 2046803"/>
              <a:gd name="connsiteY23720" fmla="*/ 1931473 h 2191719"/>
              <a:gd name="connsiteX23721" fmla="*/ 768579 w 2046803"/>
              <a:gd name="connsiteY23721" fmla="*/ 1931797 h 2191719"/>
              <a:gd name="connsiteX23722" fmla="*/ 768146 w 2046803"/>
              <a:gd name="connsiteY23722" fmla="*/ 1932085 h 2191719"/>
              <a:gd name="connsiteX23723" fmla="*/ 768146 w 2046803"/>
              <a:gd name="connsiteY23723" fmla="*/ 1932410 h 2191719"/>
              <a:gd name="connsiteX23724" fmla="*/ 767750 w 2046803"/>
              <a:gd name="connsiteY23724" fmla="*/ 1932698 h 2191719"/>
              <a:gd name="connsiteX23725" fmla="*/ 767750 w 2046803"/>
              <a:gd name="connsiteY23725" fmla="*/ 1933022 h 2191719"/>
              <a:gd name="connsiteX23726" fmla="*/ 766271 w 2046803"/>
              <a:gd name="connsiteY23726" fmla="*/ 1934104 h 2191719"/>
              <a:gd name="connsiteX23727" fmla="*/ 766163 w 2046803"/>
              <a:gd name="connsiteY23727" fmla="*/ 1933887 h 2191719"/>
              <a:gd name="connsiteX23728" fmla="*/ 766163 w 2046803"/>
              <a:gd name="connsiteY23728" fmla="*/ 1933563 h 2191719"/>
              <a:gd name="connsiteX23729" fmla="*/ 765514 w 2046803"/>
              <a:gd name="connsiteY23729" fmla="*/ 1933131 h 2191719"/>
              <a:gd name="connsiteX23730" fmla="*/ 765117 w 2046803"/>
              <a:gd name="connsiteY23730" fmla="*/ 1933131 h 2191719"/>
              <a:gd name="connsiteX23731" fmla="*/ 764576 w 2046803"/>
              <a:gd name="connsiteY23731" fmla="*/ 1932626 h 2191719"/>
              <a:gd name="connsiteX23732" fmla="*/ 764576 w 2046803"/>
              <a:gd name="connsiteY23732" fmla="*/ 1931689 h 2191719"/>
              <a:gd name="connsiteX23733" fmla="*/ 764396 w 2046803"/>
              <a:gd name="connsiteY23733" fmla="*/ 1931581 h 2191719"/>
              <a:gd name="connsiteX23734" fmla="*/ 764180 w 2046803"/>
              <a:gd name="connsiteY23734" fmla="*/ 1931689 h 2191719"/>
              <a:gd name="connsiteX23735" fmla="*/ 764180 w 2046803"/>
              <a:gd name="connsiteY23735" fmla="*/ 1933239 h 2191719"/>
              <a:gd name="connsiteX23736" fmla="*/ 764576 w 2046803"/>
              <a:gd name="connsiteY23736" fmla="*/ 1933563 h 2191719"/>
              <a:gd name="connsiteX23737" fmla="*/ 764468 w 2046803"/>
              <a:gd name="connsiteY23737" fmla="*/ 1934212 h 2191719"/>
              <a:gd name="connsiteX23738" fmla="*/ 765334 w 2046803"/>
              <a:gd name="connsiteY23738" fmla="*/ 1934824 h 2191719"/>
              <a:gd name="connsiteX23739" fmla="*/ 765117 w 2046803"/>
              <a:gd name="connsiteY23739" fmla="*/ 1935041 h 2191719"/>
              <a:gd name="connsiteX23740" fmla="*/ 764288 w 2046803"/>
              <a:gd name="connsiteY23740" fmla="*/ 1935041 h 2191719"/>
              <a:gd name="connsiteX23741" fmla="*/ 763963 w 2046803"/>
              <a:gd name="connsiteY23741" fmla="*/ 1934608 h 2191719"/>
              <a:gd name="connsiteX23742" fmla="*/ 762377 w 2046803"/>
              <a:gd name="connsiteY23742" fmla="*/ 1934608 h 2191719"/>
              <a:gd name="connsiteX23743" fmla="*/ 762161 w 2046803"/>
              <a:gd name="connsiteY23743" fmla="*/ 1934824 h 2191719"/>
              <a:gd name="connsiteX23744" fmla="*/ 762161 w 2046803"/>
              <a:gd name="connsiteY23744" fmla="*/ 1935149 h 2191719"/>
              <a:gd name="connsiteX23745" fmla="*/ 761980 w 2046803"/>
              <a:gd name="connsiteY23745" fmla="*/ 1935257 h 2191719"/>
              <a:gd name="connsiteX23746" fmla="*/ 761115 w 2046803"/>
              <a:gd name="connsiteY23746" fmla="*/ 1935257 h 2191719"/>
              <a:gd name="connsiteX23747" fmla="*/ 760394 w 2046803"/>
              <a:gd name="connsiteY23747" fmla="*/ 1935870 h 2191719"/>
              <a:gd name="connsiteX23748" fmla="*/ 759961 w 2046803"/>
              <a:gd name="connsiteY23748" fmla="*/ 1935870 h 2191719"/>
              <a:gd name="connsiteX23749" fmla="*/ 759528 w 2046803"/>
              <a:gd name="connsiteY23749" fmla="*/ 1936086 h 2191719"/>
              <a:gd name="connsiteX23750" fmla="*/ 758699 w 2046803"/>
              <a:gd name="connsiteY23750" fmla="*/ 1936086 h 2191719"/>
              <a:gd name="connsiteX23751" fmla="*/ 757978 w 2046803"/>
              <a:gd name="connsiteY23751" fmla="*/ 1936699 h 2191719"/>
              <a:gd name="connsiteX23752" fmla="*/ 757112 w 2046803"/>
              <a:gd name="connsiteY23752" fmla="*/ 1936699 h 2191719"/>
              <a:gd name="connsiteX23753" fmla="*/ 756391 w 2046803"/>
              <a:gd name="connsiteY23753" fmla="*/ 1937347 h 2191719"/>
              <a:gd name="connsiteX23754" fmla="*/ 755959 w 2046803"/>
              <a:gd name="connsiteY23754" fmla="*/ 1937347 h 2191719"/>
              <a:gd name="connsiteX23755" fmla="*/ 754480 w 2046803"/>
              <a:gd name="connsiteY23755" fmla="*/ 1938392 h 2191719"/>
              <a:gd name="connsiteX23756" fmla="*/ 754480 w 2046803"/>
              <a:gd name="connsiteY23756" fmla="*/ 1938717 h 2191719"/>
              <a:gd name="connsiteX23757" fmla="*/ 753759 w 2046803"/>
              <a:gd name="connsiteY23757" fmla="*/ 1939329 h 2191719"/>
              <a:gd name="connsiteX23758" fmla="*/ 753759 w 2046803"/>
              <a:gd name="connsiteY23758" fmla="*/ 1939654 h 2191719"/>
              <a:gd name="connsiteX23759" fmla="*/ 753326 w 2046803"/>
              <a:gd name="connsiteY23759" fmla="*/ 1939978 h 2191719"/>
              <a:gd name="connsiteX23760" fmla="*/ 753326 w 2046803"/>
              <a:gd name="connsiteY23760" fmla="*/ 1941456 h 2191719"/>
              <a:gd name="connsiteX23761" fmla="*/ 752894 w 2046803"/>
              <a:gd name="connsiteY23761" fmla="*/ 1941744 h 2191719"/>
              <a:gd name="connsiteX23762" fmla="*/ 752894 w 2046803"/>
              <a:gd name="connsiteY23762" fmla="*/ 1942717 h 2191719"/>
              <a:gd name="connsiteX23763" fmla="*/ 752677 w 2046803"/>
              <a:gd name="connsiteY23763" fmla="*/ 1942934 h 2191719"/>
              <a:gd name="connsiteX23764" fmla="*/ 751848 w 2046803"/>
              <a:gd name="connsiteY23764" fmla="*/ 1942825 h 2191719"/>
              <a:gd name="connsiteX23765" fmla="*/ 751632 w 2046803"/>
              <a:gd name="connsiteY23765" fmla="*/ 1942717 h 2191719"/>
              <a:gd name="connsiteX23766" fmla="*/ 751632 w 2046803"/>
              <a:gd name="connsiteY23766" fmla="*/ 1942393 h 2191719"/>
              <a:gd name="connsiteX23767" fmla="*/ 751127 w 2046803"/>
              <a:gd name="connsiteY23767" fmla="*/ 1941888 h 2191719"/>
              <a:gd name="connsiteX23768" fmla="*/ 750261 w 2046803"/>
              <a:gd name="connsiteY23768" fmla="*/ 1941888 h 2191719"/>
              <a:gd name="connsiteX23769" fmla="*/ 749865 w 2046803"/>
              <a:gd name="connsiteY23769" fmla="*/ 1942177 h 2191719"/>
              <a:gd name="connsiteX23770" fmla="*/ 749144 w 2046803"/>
              <a:gd name="connsiteY23770" fmla="*/ 1942177 h 2191719"/>
              <a:gd name="connsiteX23771" fmla="*/ 748711 w 2046803"/>
              <a:gd name="connsiteY23771" fmla="*/ 1942501 h 2191719"/>
              <a:gd name="connsiteX23772" fmla="*/ 748278 w 2046803"/>
              <a:gd name="connsiteY23772" fmla="*/ 1942501 h 2191719"/>
              <a:gd name="connsiteX23773" fmla="*/ 747845 w 2046803"/>
              <a:gd name="connsiteY23773" fmla="*/ 1942825 h 2191719"/>
              <a:gd name="connsiteX23774" fmla="*/ 746656 w 2046803"/>
              <a:gd name="connsiteY23774" fmla="*/ 1942717 h 2191719"/>
              <a:gd name="connsiteX23775" fmla="*/ 746295 w 2046803"/>
              <a:gd name="connsiteY23775" fmla="*/ 1942501 h 2191719"/>
              <a:gd name="connsiteX23776" fmla="*/ 745970 w 2046803"/>
              <a:gd name="connsiteY23776" fmla="*/ 1942429 h 2191719"/>
              <a:gd name="connsiteX23777" fmla="*/ 745538 w 2046803"/>
              <a:gd name="connsiteY23777" fmla="*/ 1942069 h 2191719"/>
              <a:gd name="connsiteX23778" fmla="*/ 745105 w 2046803"/>
              <a:gd name="connsiteY23778" fmla="*/ 1942069 h 2191719"/>
              <a:gd name="connsiteX23779" fmla="*/ 744672 w 2046803"/>
              <a:gd name="connsiteY23779" fmla="*/ 1941780 h 2191719"/>
              <a:gd name="connsiteX23780" fmla="*/ 744348 w 2046803"/>
              <a:gd name="connsiteY23780" fmla="*/ 1941780 h 2191719"/>
              <a:gd name="connsiteX23781" fmla="*/ 743987 w 2046803"/>
              <a:gd name="connsiteY23781" fmla="*/ 1941456 h 2191719"/>
              <a:gd name="connsiteX23782" fmla="*/ 743122 w 2046803"/>
              <a:gd name="connsiteY23782" fmla="*/ 1941456 h 2191719"/>
              <a:gd name="connsiteX23783" fmla="*/ 742797 w 2046803"/>
              <a:gd name="connsiteY23783" fmla="*/ 1941132 h 2191719"/>
              <a:gd name="connsiteX23784" fmla="*/ 742365 w 2046803"/>
              <a:gd name="connsiteY23784" fmla="*/ 1941132 h 2191719"/>
              <a:gd name="connsiteX23785" fmla="*/ 741932 w 2046803"/>
              <a:gd name="connsiteY23785" fmla="*/ 1941456 h 2191719"/>
              <a:gd name="connsiteX23786" fmla="*/ 741139 w 2046803"/>
              <a:gd name="connsiteY23786" fmla="*/ 1941456 h 2191719"/>
              <a:gd name="connsiteX23787" fmla="*/ 738759 w 2046803"/>
              <a:gd name="connsiteY23787" fmla="*/ 1939474 h 2191719"/>
              <a:gd name="connsiteX23788" fmla="*/ 737641 w 2046803"/>
              <a:gd name="connsiteY23788" fmla="*/ 1939474 h 2191719"/>
              <a:gd name="connsiteX23789" fmla="*/ 736667 w 2046803"/>
              <a:gd name="connsiteY23789" fmla="*/ 1938753 h 2191719"/>
              <a:gd name="connsiteX23790" fmla="*/ 736667 w 2046803"/>
              <a:gd name="connsiteY23790" fmla="*/ 1937780 h 2191719"/>
              <a:gd name="connsiteX23791" fmla="*/ 737100 w 2046803"/>
              <a:gd name="connsiteY23791" fmla="*/ 1937455 h 2191719"/>
              <a:gd name="connsiteX23792" fmla="*/ 737100 w 2046803"/>
              <a:gd name="connsiteY23792" fmla="*/ 1937131 h 2191719"/>
              <a:gd name="connsiteX23793" fmla="*/ 737316 w 2046803"/>
              <a:gd name="connsiteY23793" fmla="*/ 1936915 h 2191719"/>
              <a:gd name="connsiteX23794" fmla="*/ 738867 w 2046803"/>
              <a:gd name="connsiteY23794" fmla="*/ 1937023 h 2191719"/>
              <a:gd name="connsiteX23795" fmla="*/ 739083 w 2046803"/>
              <a:gd name="connsiteY23795" fmla="*/ 1936807 h 2191719"/>
              <a:gd name="connsiteX23796" fmla="*/ 739083 w 2046803"/>
              <a:gd name="connsiteY23796" fmla="*/ 1933779 h 2191719"/>
              <a:gd name="connsiteX23797" fmla="*/ 738723 w 2046803"/>
              <a:gd name="connsiteY23797" fmla="*/ 1933491 h 2191719"/>
              <a:gd name="connsiteX23798" fmla="*/ 738723 w 2046803"/>
              <a:gd name="connsiteY23798" fmla="*/ 1932842 h 2191719"/>
              <a:gd name="connsiteX23799" fmla="*/ 738398 w 2046803"/>
              <a:gd name="connsiteY23799" fmla="*/ 1932518 h 2191719"/>
              <a:gd name="connsiteX23800" fmla="*/ 738398 w 2046803"/>
              <a:gd name="connsiteY23800" fmla="*/ 1932230 h 2191719"/>
              <a:gd name="connsiteX23801" fmla="*/ 737966 w 2046803"/>
              <a:gd name="connsiteY23801" fmla="*/ 1931905 h 2191719"/>
              <a:gd name="connsiteX23802" fmla="*/ 737966 w 2046803"/>
              <a:gd name="connsiteY23802" fmla="*/ 1931581 h 2191719"/>
              <a:gd name="connsiteX23803" fmla="*/ 737533 w 2046803"/>
              <a:gd name="connsiteY23803" fmla="*/ 1931256 h 2191719"/>
              <a:gd name="connsiteX23804" fmla="*/ 737641 w 2046803"/>
              <a:gd name="connsiteY23804" fmla="*/ 1930608 h 2191719"/>
              <a:gd name="connsiteX23805" fmla="*/ 736776 w 2046803"/>
              <a:gd name="connsiteY23805" fmla="*/ 1930031 h 2191719"/>
              <a:gd name="connsiteX23806" fmla="*/ 736776 w 2046803"/>
              <a:gd name="connsiteY23806" fmla="*/ 1929707 h 2191719"/>
              <a:gd name="connsiteX23807" fmla="*/ 736559 w 2046803"/>
              <a:gd name="connsiteY23807" fmla="*/ 1929490 h 2191719"/>
              <a:gd name="connsiteX23808" fmla="*/ 736163 w 2046803"/>
              <a:gd name="connsiteY23808" fmla="*/ 1929490 h 2191719"/>
              <a:gd name="connsiteX23809" fmla="*/ 735874 w 2046803"/>
              <a:gd name="connsiteY23809" fmla="*/ 1929166 h 2191719"/>
              <a:gd name="connsiteX23810" fmla="*/ 735441 w 2046803"/>
              <a:gd name="connsiteY23810" fmla="*/ 1929166 h 2191719"/>
              <a:gd name="connsiteX23811" fmla="*/ 735225 w 2046803"/>
              <a:gd name="connsiteY23811" fmla="*/ 1928950 h 2191719"/>
              <a:gd name="connsiteX23812" fmla="*/ 735333 w 2046803"/>
              <a:gd name="connsiteY23812" fmla="*/ 1927797 h 2191719"/>
              <a:gd name="connsiteX23813" fmla="*/ 735117 w 2046803"/>
              <a:gd name="connsiteY23813" fmla="*/ 1927616 h 2191719"/>
              <a:gd name="connsiteX23814" fmla="*/ 734684 w 2046803"/>
              <a:gd name="connsiteY23814" fmla="*/ 1927616 h 2191719"/>
              <a:gd name="connsiteX23815" fmla="*/ 734035 w 2046803"/>
              <a:gd name="connsiteY23815" fmla="*/ 1927076 h 2191719"/>
              <a:gd name="connsiteX23816" fmla="*/ 734468 w 2046803"/>
              <a:gd name="connsiteY23816" fmla="*/ 1926860 h 2191719"/>
              <a:gd name="connsiteX23817" fmla="*/ 734468 w 2046803"/>
              <a:gd name="connsiteY23817" fmla="*/ 1926211 h 2191719"/>
              <a:gd name="connsiteX23818" fmla="*/ 734901 w 2046803"/>
              <a:gd name="connsiteY23818" fmla="*/ 1925922 h 2191719"/>
              <a:gd name="connsiteX23819" fmla="*/ 734901 w 2046803"/>
              <a:gd name="connsiteY23819" fmla="*/ 1924949 h 2191719"/>
              <a:gd name="connsiteX23820" fmla="*/ 734468 w 2046803"/>
              <a:gd name="connsiteY23820" fmla="*/ 1924661 h 2191719"/>
              <a:gd name="connsiteX23821" fmla="*/ 734576 w 2046803"/>
              <a:gd name="connsiteY23821" fmla="*/ 1923724 h 2191719"/>
              <a:gd name="connsiteX23822" fmla="*/ 734143 w 2046803"/>
              <a:gd name="connsiteY23822" fmla="*/ 1923400 h 2191719"/>
              <a:gd name="connsiteX23823" fmla="*/ 734143 w 2046803"/>
              <a:gd name="connsiteY23823" fmla="*/ 1922751 h 2191719"/>
              <a:gd name="connsiteX23824" fmla="*/ 733711 w 2046803"/>
              <a:gd name="connsiteY23824" fmla="*/ 1922427 h 2191719"/>
              <a:gd name="connsiteX23825" fmla="*/ 733711 w 2046803"/>
              <a:gd name="connsiteY23825" fmla="*/ 1921814 h 2191719"/>
              <a:gd name="connsiteX23826" fmla="*/ 733422 w 2046803"/>
              <a:gd name="connsiteY23826" fmla="*/ 1921526 h 2191719"/>
              <a:gd name="connsiteX23827" fmla="*/ 733422 w 2046803"/>
              <a:gd name="connsiteY23827" fmla="*/ 1921201 h 2191719"/>
              <a:gd name="connsiteX23828" fmla="*/ 733026 w 2046803"/>
              <a:gd name="connsiteY23828" fmla="*/ 1920877 h 2191719"/>
              <a:gd name="connsiteX23829" fmla="*/ 733026 w 2046803"/>
              <a:gd name="connsiteY23829" fmla="*/ 1920228 h 2191719"/>
              <a:gd name="connsiteX23830" fmla="*/ 732665 w 2046803"/>
              <a:gd name="connsiteY23830" fmla="*/ 1919904 h 2191719"/>
              <a:gd name="connsiteX23831" fmla="*/ 732665 w 2046803"/>
              <a:gd name="connsiteY23831" fmla="*/ 1919615 h 2191719"/>
              <a:gd name="connsiteX23832" fmla="*/ 731511 w 2046803"/>
              <a:gd name="connsiteY23832" fmla="*/ 1918678 h 2191719"/>
              <a:gd name="connsiteX23833" fmla="*/ 731511 w 2046803"/>
              <a:gd name="connsiteY23833" fmla="*/ 1918354 h 2191719"/>
              <a:gd name="connsiteX23834" fmla="*/ 731114 w 2046803"/>
              <a:gd name="connsiteY23834" fmla="*/ 1918030 h 2191719"/>
              <a:gd name="connsiteX23835" fmla="*/ 731114 w 2046803"/>
              <a:gd name="connsiteY23835" fmla="*/ 1915831 h 2191719"/>
              <a:gd name="connsiteX23836" fmla="*/ 730898 w 2046803"/>
              <a:gd name="connsiteY23836" fmla="*/ 1915723 h 2191719"/>
              <a:gd name="connsiteX23837" fmla="*/ 730357 w 2046803"/>
              <a:gd name="connsiteY23837" fmla="*/ 1916120 h 2191719"/>
              <a:gd name="connsiteX23838" fmla="*/ 730357 w 2046803"/>
              <a:gd name="connsiteY23838" fmla="*/ 1916444 h 2191719"/>
              <a:gd name="connsiteX23839" fmla="*/ 729744 w 2046803"/>
              <a:gd name="connsiteY23839" fmla="*/ 1916876 h 2191719"/>
              <a:gd name="connsiteX23840" fmla="*/ 729312 w 2046803"/>
              <a:gd name="connsiteY23840" fmla="*/ 1916876 h 2191719"/>
              <a:gd name="connsiteX23841" fmla="*/ 728374 w 2046803"/>
              <a:gd name="connsiteY23841" fmla="*/ 1916120 h 2191719"/>
              <a:gd name="connsiteX23842" fmla="*/ 728374 w 2046803"/>
              <a:gd name="connsiteY23842" fmla="*/ 1915507 h 2191719"/>
              <a:gd name="connsiteX23843" fmla="*/ 727941 w 2046803"/>
              <a:gd name="connsiteY23843" fmla="*/ 1915110 h 2191719"/>
              <a:gd name="connsiteX23844" fmla="*/ 727941 w 2046803"/>
              <a:gd name="connsiteY23844" fmla="*/ 1914570 h 2191719"/>
              <a:gd name="connsiteX23845" fmla="*/ 726788 w 2046803"/>
              <a:gd name="connsiteY23845" fmla="*/ 1913525 h 2191719"/>
              <a:gd name="connsiteX23846" fmla="*/ 726788 w 2046803"/>
              <a:gd name="connsiteY23846" fmla="*/ 1913344 h 2191719"/>
              <a:gd name="connsiteX23847" fmla="*/ 726463 w 2046803"/>
              <a:gd name="connsiteY23847" fmla="*/ 1913020 h 2191719"/>
              <a:gd name="connsiteX23848" fmla="*/ 726463 w 2046803"/>
              <a:gd name="connsiteY23848" fmla="*/ 1912696 h 2191719"/>
              <a:gd name="connsiteX23849" fmla="*/ 725417 w 2046803"/>
              <a:gd name="connsiteY23849" fmla="*/ 1911831 h 2191719"/>
              <a:gd name="connsiteX23850" fmla="*/ 724876 w 2046803"/>
              <a:gd name="connsiteY23850" fmla="*/ 1912263 h 2191719"/>
              <a:gd name="connsiteX23851" fmla="*/ 724876 w 2046803"/>
              <a:gd name="connsiteY23851" fmla="*/ 1912552 h 2191719"/>
              <a:gd name="connsiteX23852" fmla="*/ 725201 w 2046803"/>
              <a:gd name="connsiteY23852" fmla="*/ 1912876 h 2191719"/>
              <a:gd name="connsiteX23853" fmla="*/ 725201 w 2046803"/>
              <a:gd name="connsiteY23853" fmla="*/ 1913200 h 2191719"/>
              <a:gd name="connsiteX23854" fmla="*/ 727184 w 2046803"/>
              <a:gd name="connsiteY23854" fmla="*/ 1914858 h 2191719"/>
              <a:gd name="connsiteX23855" fmla="*/ 727184 w 2046803"/>
              <a:gd name="connsiteY23855" fmla="*/ 1915399 h 2191719"/>
              <a:gd name="connsiteX23856" fmla="*/ 727509 w 2046803"/>
              <a:gd name="connsiteY23856" fmla="*/ 1915687 h 2191719"/>
              <a:gd name="connsiteX23857" fmla="*/ 727509 w 2046803"/>
              <a:gd name="connsiteY23857" fmla="*/ 1916624 h 2191719"/>
              <a:gd name="connsiteX23858" fmla="*/ 727941 w 2046803"/>
              <a:gd name="connsiteY23858" fmla="*/ 1916948 h 2191719"/>
              <a:gd name="connsiteX23859" fmla="*/ 727833 w 2046803"/>
              <a:gd name="connsiteY23859" fmla="*/ 1919147 h 2191719"/>
              <a:gd name="connsiteX23860" fmla="*/ 727509 w 2046803"/>
              <a:gd name="connsiteY23860" fmla="*/ 1919471 h 2191719"/>
              <a:gd name="connsiteX23861" fmla="*/ 727400 w 2046803"/>
              <a:gd name="connsiteY23861" fmla="*/ 1921057 h 2191719"/>
              <a:gd name="connsiteX23862" fmla="*/ 727833 w 2046803"/>
              <a:gd name="connsiteY23862" fmla="*/ 1921381 h 2191719"/>
              <a:gd name="connsiteX23863" fmla="*/ 727833 w 2046803"/>
              <a:gd name="connsiteY23863" fmla="*/ 1921958 h 2191719"/>
              <a:gd name="connsiteX23864" fmla="*/ 729708 w 2046803"/>
              <a:gd name="connsiteY23864" fmla="*/ 1923580 h 2191719"/>
              <a:gd name="connsiteX23865" fmla="*/ 729708 w 2046803"/>
              <a:gd name="connsiteY23865" fmla="*/ 1923904 h 2191719"/>
              <a:gd name="connsiteX23866" fmla="*/ 730141 w 2046803"/>
              <a:gd name="connsiteY23866" fmla="*/ 1924193 h 2191719"/>
              <a:gd name="connsiteX23867" fmla="*/ 730141 w 2046803"/>
              <a:gd name="connsiteY23867" fmla="*/ 1924517 h 2191719"/>
              <a:gd name="connsiteX23868" fmla="*/ 730574 w 2046803"/>
              <a:gd name="connsiteY23868" fmla="*/ 1924841 h 2191719"/>
              <a:gd name="connsiteX23869" fmla="*/ 730574 w 2046803"/>
              <a:gd name="connsiteY23869" fmla="*/ 1925490 h 2191719"/>
              <a:gd name="connsiteX23870" fmla="*/ 730862 w 2046803"/>
              <a:gd name="connsiteY23870" fmla="*/ 1925778 h 2191719"/>
              <a:gd name="connsiteX23871" fmla="*/ 730862 w 2046803"/>
              <a:gd name="connsiteY23871" fmla="*/ 1926715 h 2191719"/>
              <a:gd name="connsiteX23872" fmla="*/ 731295 w 2046803"/>
              <a:gd name="connsiteY23872" fmla="*/ 1927040 h 2191719"/>
              <a:gd name="connsiteX23873" fmla="*/ 731295 w 2046803"/>
              <a:gd name="connsiteY23873" fmla="*/ 1928013 h 2191719"/>
              <a:gd name="connsiteX23874" fmla="*/ 730862 w 2046803"/>
              <a:gd name="connsiteY23874" fmla="*/ 1928265 h 2191719"/>
              <a:gd name="connsiteX23875" fmla="*/ 730862 w 2046803"/>
              <a:gd name="connsiteY23875" fmla="*/ 1928589 h 2191719"/>
              <a:gd name="connsiteX23876" fmla="*/ 731295 w 2046803"/>
              <a:gd name="connsiteY23876" fmla="*/ 1928914 h 2191719"/>
              <a:gd name="connsiteX23877" fmla="*/ 731187 w 2046803"/>
              <a:gd name="connsiteY23877" fmla="*/ 1929454 h 2191719"/>
              <a:gd name="connsiteX23878" fmla="*/ 729600 w 2046803"/>
              <a:gd name="connsiteY23878" fmla="*/ 1929346 h 2191719"/>
              <a:gd name="connsiteX23879" fmla="*/ 728050 w 2046803"/>
              <a:gd name="connsiteY23879" fmla="*/ 1929130 h 2191719"/>
              <a:gd name="connsiteX23880" fmla="*/ 728122 w 2046803"/>
              <a:gd name="connsiteY23880" fmla="*/ 1929166 h 2191719"/>
              <a:gd name="connsiteX23881" fmla="*/ 729672 w 2046803"/>
              <a:gd name="connsiteY23881" fmla="*/ 1929382 h 2191719"/>
              <a:gd name="connsiteX23882" fmla="*/ 731259 w 2046803"/>
              <a:gd name="connsiteY23882" fmla="*/ 1929490 h 2191719"/>
              <a:gd name="connsiteX23883" fmla="*/ 731259 w 2046803"/>
              <a:gd name="connsiteY23883" fmla="*/ 1929563 h 2191719"/>
              <a:gd name="connsiteX23884" fmla="*/ 731655 w 2046803"/>
              <a:gd name="connsiteY23884" fmla="*/ 1929887 h 2191719"/>
              <a:gd name="connsiteX23885" fmla="*/ 731655 w 2046803"/>
              <a:gd name="connsiteY23885" fmla="*/ 1931977 h 2191719"/>
              <a:gd name="connsiteX23886" fmla="*/ 732052 w 2046803"/>
              <a:gd name="connsiteY23886" fmla="*/ 1932302 h 2191719"/>
              <a:gd name="connsiteX23887" fmla="*/ 731980 w 2046803"/>
              <a:gd name="connsiteY23887" fmla="*/ 1933887 h 2191719"/>
              <a:gd name="connsiteX23888" fmla="*/ 732413 w 2046803"/>
              <a:gd name="connsiteY23888" fmla="*/ 1934176 h 2191719"/>
              <a:gd name="connsiteX23889" fmla="*/ 732413 w 2046803"/>
              <a:gd name="connsiteY23889" fmla="*/ 1935113 h 2191719"/>
              <a:gd name="connsiteX23890" fmla="*/ 732701 w 2046803"/>
              <a:gd name="connsiteY23890" fmla="*/ 1935437 h 2191719"/>
              <a:gd name="connsiteX23891" fmla="*/ 732701 w 2046803"/>
              <a:gd name="connsiteY23891" fmla="*/ 1939510 h 2191719"/>
              <a:gd name="connsiteX23892" fmla="*/ 733062 w 2046803"/>
              <a:gd name="connsiteY23892" fmla="*/ 1939834 h 2191719"/>
              <a:gd name="connsiteX23893" fmla="*/ 733062 w 2046803"/>
              <a:gd name="connsiteY23893" fmla="*/ 1943006 h 2191719"/>
              <a:gd name="connsiteX23894" fmla="*/ 733242 w 2046803"/>
              <a:gd name="connsiteY23894" fmla="*/ 1943078 h 2191719"/>
              <a:gd name="connsiteX23895" fmla="*/ 735261 w 2046803"/>
              <a:gd name="connsiteY23895" fmla="*/ 1941636 h 2191719"/>
              <a:gd name="connsiteX23896" fmla="*/ 735694 w 2046803"/>
              <a:gd name="connsiteY23896" fmla="*/ 1941636 h 2191719"/>
              <a:gd name="connsiteX23897" fmla="*/ 735874 w 2046803"/>
              <a:gd name="connsiteY23897" fmla="*/ 1941420 h 2191719"/>
              <a:gd name="connsiteX23898" fmla="*/ 735478 w 2046803"/>
              <a:gd name="connsiteY23898" fmla="*/ 1941095 h 2191719"/>
              <a:gd name="connsiteX23899" fmla="*/ 735874 w 2046803"/>
              <a:gd name="connsiteY23899" fmla="*/ 1940771 h 2191719"/>
              <a:gd name="connsiteX23900" fmla="*/ 735874 w 2046803"/>
              <a:gd name="connsiteY23900" fmla="*/ 1940483 h 2191719"/>
              <a:gd name="connsiteX23901" fmla="*/ 735982 w 2046803"/>
              <a:gd name="connsiteY23901" fmla="*/ 1940375 h 2191719"/>
              <a:gd name="connsiteX23902" fmla="*/ 736812 w 2046803"/>
              <a:gd name="connsiteY23902" fmla="*/ 1940375 h 2191719"/>
              <a:gd name="connsiteX23903" fmla="*/ 737461 w 2046803"/>
              <a:gd name="connsiteY23903" fmla="*/ 1940879 h 2191719"/>
              <a:gd name="connsiteX23904" fmla="*/ 737461 w 2046803"/>
              <a:gd name="connsiteY23904" fmla="*/ 1941204 h 2191719"/>
              <a:gd name="connsiteX23905" fmla="*/ 737028 w 2046803"/>
              <a:gd name="connsiteY23905" fmla="*/ 1941420 h 2191719"/>
              <a:gd name="connsiteX23906" fmla="*/ 737028 w 2046803"/>
              <a:gd name="connsiteY23906" fmla="*/ 1942033 h 2191719"/>
              <a:gd name="connsiteX23907" fmla="*/ 736595 w 2046803"/>
              <a:gd name="connsiteY23907" fmla="*/ 1942357 h 2191719"/>
              <a:gd name="connsiteX23908" fmla="*/ 736595 w 2046803"/>
              <a:gd name="connsiteY23908" fmla="*/ 1942681 h 2191719"/>
              <a:gd name="connsiteX23909" fmla="*/ 736199 w 2046803"/>
              <a:gd name="connsiteY23909" fmla="*/ 1943006 h 2191719"/>
              <a:gd name="connsiteX23910" fmla="*/ 736199 w 2046803"/>
              <a:gd name="connsiteY23910" fmla="*/ 1943294 h 2191719"/>
              <a:gd name="connsiteX23911" fmla="*/ 734937 w 2046803"/>
              <a:gd name="connsiteY23911" fmla="*/ 1944267 h 2191719"/>
              <a:gd name="connsiteX23912" fmla="*/ 734937 w 2046803"/>
              <a:gd name="connsiteY23912" fmla="*/ 1944591 h 2191719"/>
              <a:gd name="connsiteX23913" fmla="*/ 734179 w 2046803"/>
              <a:gd name="connsiteY23913" fmla="*/ 1945204 h 2191719"/>
              <a:gd name="connsiteX23914" fmla="*/ 734179 w 2046803"/>
              <a:gd name="connsiteY23914" fmla="*/ 1945384 h 2191719"/>
              <a:gd name="connsiteX23915" fmla="*/ 733747 w 2046803"/>
              <a:gd name="connsiteY23915" fmla="*/ 1945709 h 2191719"/>
              <a:gd name="connsiteX23916" fmla="*/ 733747 w 2046803"/>
              <a:gd name="connsiteY23916" fmla="*/ 1946357 h 2191719"/>
              <a:gd name="connsiteX23917" fmla="*/ 733350 w 2046803"/>
              <a:gd name="connsiteY23917" fmla="*/ 1946682 h 2191719"/>
              <a:gd name="connsiteX23918" fmla="*/ 733350 w 2046803"/>
              <a:gd name="connsiteY23918" fmla="*/ 1947294 h 2191719"/>
              <a:gd name="connsiteX23919" fmla="*/ 732953 w 2046803"/>
              <a:gd name="connsiteY23919" fmla="*/ 1947619 h 2191719"/>
              <a:gd name="connsiteX23920" fmla="*/ 732953 w 2046803"/>
              <a:gd name="connsiteY23920" fmla="*/ 1948556 h 2191719"/>
              <a:gd name="connsiteX23921" fmla="*/ 728807 w 2046803"/>
              <a:gd name="connsiteY23921" fmla="*/ 1951583 h 2191719"/>
              <a:gd name="connsiteX23922" fmla="*/ 728807 w 2046803"/>
              <a:gd name="connsiteY23922" fmla="*/ 1951908 h 2191719"/>
              <a:gd name="connsiteX23923" fmla="*/ 728518 w 2046803"/>
              <a:gd name="connsiteY23923" fmla="*/ 1952232 h 2191719"/>
              <a:gd name="connsiteX23924" fmla="*/ 728518 w 2046803"/>
              <a:gd name="connsiteY23924" fmla="*/ 1952556 h 2191719"/>
              <a:gd name="connsiteX23925" fmla="*/ 728086 w 2046803"/>
              <a:gd name="connsiteY23925" fmla="*/ 1952881 h 2191719"/>
              <a:gd name="connsiteX23926" fmla="*/ 727977 w 2046803"/>
              <a:gd name="connsiteY23926" fmla="*/ 1953097 h 2191719"/>
              <a:gd name="connsiteX23927" fmla="*/ 727653 w 2046803"/>
              <a:gd name="connsiteY23927" fmla="*/ 1953421 h 2191719"/>
              <a:gd name="connsiteX23928" fmla="*/ 727653 w 2046803"/>
              <a:gd name="connsiteY23928" fmla="*/ 1953998 h 2191719"/>
              <a:gd name="connsiteX23929" fmla="*/ 727220 w 2046803"/>
              <a:gd name="connsiteY23929" fmla="*/ 1954322 h 2191719"/>
              <a:gd name="connsiteX23930" fmla="*/ 727220 w 2046803"/>
              <a:gd name="connsiteY23930" fmla="*/ 1954647 h 2191719"/>
              <a:gd name="connsiteX23931" fmla="*/ 726824 w 2046803"/>
              <a:gd name="connsiteY23931" fmla="*/ 1954971 h 2191719"/>
              <a:gd name="connsiteX23932" fmla="*/ 726715 w 2046803"/>
              <a:gd name="connsiteY23932" fmla="*/ 1958106 h 2191719"/>
              <a:gd name="connsiteX23933" fmla="*/ 726391 w 2046803"/>
              <a:gd name="connsiteY23933" fmla="*/ 1958431 h 2191719"/>
              <a:gd name="connsiteX23934" fmla="*/ 726283 w 2046803"/>
              <a:gd name="connsiteY23934" fmla="*/ 1959404 h 2191719"/>
              <a:gd name="connsiteX23935" fmla="*/ 726066 w 2046803"/>
              <a:gd name="connsiteY23935" fmla="*/ 1959512 h 2191719"/>
              <a:gd name="connsiteX23936" fmla="*/ 725778 w 2046803"/>
              <a:gd name="connsiteY23936" fmla="*/ 1959512 h 2191719"/>
              <a:gd name="connsiteX23937" fmla="*/ 725129 w 2046803"/>
              <a:gd name="connsiteY23937" fmla="*/ 1959909 h 2191719"/>
              <a:gd name="connsiteX23938" fmla="*/ 725129 w 2046803"/>
              <a:gd name="connsiteY23938" fmla="*/ 1960197 h 2191719"/>
              <a:gd name="connsiteX23939" fmla="*/ 723867 w 2046803"/>
              <a:gd name="connsiteY23939" fmla="*/ 1961170 h 2191719"/>
              <a:gd name="connsiteX23940" fmla="*/ 723867 w 2046803"/>
              <a:gd name="connsiteY23940" fmla="*/ 1961494 h 2191719"/>
              <a:gd name="connsiteX23941" fmla="*/ 723146 w 2046803"/>
              <a:gd name="connsiteY23941" fmla="*/ 1962107 h 2191719"/>
              <a:gd name="connsiteX23942" fmla="*/ 723146 w 2046803"/>
              <a:gd name="connsiteY23942" fmla="*/ 1962287 h 2191719"/>
              <a:gd name="connsiteX23943" fmla="*/ 722713 w 2046803"/>
              <a:gd name="connsiteY23943" fmla="*/ 1962612 h 2191719"/>
              <a:gd name="connsiteX23944" fmla="*/ 722713 w 2046803"/>
              <a:gd name="connsiteY23944" fmla="*/ 1962936 h 2191719"/>
              <a:gd name="connsiteX23945" fmla="*/ 722316 w 2046803"/>
              <a:gd name="connsiteY23945" fmla="*/ 1963260 h 2191719"/>
              <a:gd name="connsiteX23946" fmla="*/ 722316 w 2046803"/>
              <a:gd name="connsiteY23946" fmla="*/ 1963585 h 2191719"/>
              <a:gd name="connsiteX23947" fmla="*/ 721884 w 2046803"/>
              <a:gd name="connsiteY23947" fmla="*/ 1963909 h 2191719"/>
              <a:gd name="connsiteX23948" fmla="*/ 721884 w 2046803"/>
              <a:gd name="connsiteY23948" fmla="*/ 1964197 h 2191719"/>
              <a:gd name="connsiteX23949" fmla="*/ 721451 w 2046803"/>
              <a:gd name="connsiteY23949" fmla="*/ 1964522 h 2191719"/>
              <a:gd name="connsiteX23950" fmla="*/ 721451 w 2046803"/>
              <a:gd name="connsiteY23950" fmla="*/ 1964846 h 2191719"/>
              <a:gd name="connsiteX23951" fmla="*/ 721018 w 2046803"/>
              <a:gd name="connsiteY23951" fmla="*/ 1965170 h 2191719"/>
              <a:gd name="connsiteX23952" fmla="*/ 721018 w 2046803"/>
              <a:gd name="connsiteY23952" fmla="*/ 1965495 h 2191719"/>
              <a:gd name="connsiteX23953" fmla="*/ 720622 w 2046803"/>
              <a:gd name="connsiteY23953" fmla="*/ 1965819 h 2191719"/>
              <a:gd name="connsiteX23954" fmla="*/ 720622 w 2046803"/>
              <a:gd name="connsiteY23954" fmla="*/ 1966107 h 2191719"/>
              <a:gd name="connsiteX23955" fmla="*/ 720189 w 2046803"/>
              <a:gd name="connsiteY23955" fmla="*/ 1966324 h 2191719"/>
              <a:gd name="connsiteX23956" fmla="*/ 720189 w 2046803"/>
              <a:gd name="connsiteY23956" fmla="*/ 1966720 h 2191719"/>
              <a:gd name="connsiteX23957" fmla="*/ 719540 w 2046803"/>
              <a:gd name="connsiteY23957" fmla="*/ 1967153 h 2191719"/>
              <a:gd name="connsiteX23958" fmla="*/ 719215 w 2046803"/>
              <a:gd name="connsiteY23958" fmla="*/ 1967153 h 2191719"/>
              <a:gd name="connsiteX23959" fmla="*/ 718602 w 2046803"/>
              <a:gd name="connsiteY23959" fmla="*/ 1966612 h 2191719"/>
              <a:gd name="connsiteX23960" fmla="*/ 718602 w 2046803"/>
              <a:gd name="connsiteY23960" fmla="*/ 1966035 h 2191719"/>
              <a:gd name="connsiteX23961" fmla="*/ 718999 w 2046803"/>
              <a:gd name="connsiteY23961" fmla="*/ 1965711 h 2191719"/>
              <a:gd name="connsiteX23962" fmla="*/ 718999 w 2046803"/>
              <a:gd name="connsiteY23962" fmla="*/ 1965062 h 2191719"/>
              <a:gd name="connsiteX23963" fmla="*/ 718819 w 2046803"/>
              <a:gd name="connsiteY23963" fmla="*/ 1964954 h 2191719"/>
              <a:gd name="connsiteX23964" fmla="*/ 717232 w 2046803"/>
              <a:gd name="connsiteY23964" fmla="*/ 1964954 h 2191719"/>
              <a:gd name="connsiteX23965" fmla="*/ 716799 w 2046803"/>
              <a:gd name="connsiteY23965" fmla="*/ 1965170 h 2191719"/>
              <a:gd name="connsiteX23966" fmla="*/ 716078 w 2046803"/>
              <a:gd name="connsiteY23966" fmla="*/ 1965170 h 2191719"/>
              <a:gd name="connsiteX23967" fmla="*/ 715682 w 2046803"/>
              <a:gd name="connsiteY23967" fmla="*/ 1965495 h 2191719"/>
              <a:gd name="connsiteX23968" fmla="*/ 714059 w 2046803"/>
              <a:gd name="connsiteY23968" fmla="*/ 1965495 h 2191719"/>
              <a:gd name="connsiteX23969" fmla="*/ 713662 w 2046803"/>
              <a:gd name="connsiteY23969" fmla="*/ 1965170 h 2191719"/>
              <a:gd name="connsiteX23970" fmla="*/ 710922 w 2046803"/>
              <a:gd name="connsiteY23970" fmla="*/ 1965062 h 2191719"/>
              <a:gd name="connsiteX23971" fmla="*/ 710525 w 2046803"/>
              <a:gd name="connsiteY23971" fmla="*/ 1965387 h 2191719"/>
              <a:gd name="connsiteX23972" fmla="*/ 704936 w 2046803"/>
              <a:gd name="connsiteY23972" fmla="*/ 1965279 h 2191719"/>
              <a:gd name="connsiteX23973" fmla="*/ 704504 w 2046803"/>
              <a:gd name="connsiteY23973" fmla="*/ 1965603 h 2191719"/>
              <a:gd name="connsiteX23974" fmla="*/ 704071 w 2046803"/>
              <a:gd name="connsiteY23974" fmla="*/ 1965603 h 2191719"/>
              <a:gd name="connsiteX23975" fmla="*/ 703314 w 2046803"/>
              <a:gd name="connsiteY23975" fmla="*/ 1966216 h 2191719"/>
              <a:gd name="connsiteX23976" fmla="*/ 702917 w 2046803"/>
              <a:gd name="connsiteY23976" fmla="*/ 1966216 h 2191719"/>
              <a:gd name="connsiteX23977" fmla="*/ 702520 w 2046803"/>
              <a:gd name="connsiteY23977" fmla="*/ 1966396 h 2191719"/>
              <a:gd name="connsiteX23978" fmla="*/ 700104 w 2046803"/>
              <a:gd name="connsiteY23978" fmla="*/ 1966396 h 2191719"/>
              <a:gd name="connsiteX23979" fmla="*/ 699347 w 2046803"/>
              <a:gd name="connsiteY23979" fmla="*/ 1967044 h 2191719"/>
              <a:gd name="connsiteX23980" fmla="*/ 698915 w 2046803"/>
              <a:gd name="connsiteY23980" fmla="*/ 1967044 h 2191719"/>
              <a:gd name="connsiteX23981" fmla="*/ 698698 w 2046803"/>
              <a:gd name="connsiteY23981" fmla="*/ 1967153 h 2191719"/>
              <a:gd name="connsiteX23982" fmla="*/ 698698 w 2046803"/>
              <a:gd name="connsiteY23982" fmla="*/ 1967801 h 2191719"/>
              <a:gd name="connsiteX23983" fmla="*/ 698915 w 2046803"/>
              <a:gd name="connsiteY23983" fmla="*/ 1968018 h 2191719"/>
              <a:gd name="connsiteX23984" fmla="*/ 699347 w 2046803"/>
              <a:gd name="connsiteY23984" fmla="*/ 1967693 h 2191719"/>
              <a:gd name="connsiteX23985" fmla="*/ 700465 w 2046803"/>
              <a:gd name="connsiteY23985" fmla="*/ 1967693 h 2191719"/>
              <a:gd name="connsiteX23986" fmla="*/ 700898 w 2046803"/>
              <a:gd name="connsiteY23986" fmla="*/ 1967369 h 2191719"/>
              <a:gd name="connsiteX23987" fmla="*/ 702520 w 2046803"/>
              <a:gd name="connsiteY23987" fmla="*/ 1967369 h 2191719"/>
              <a:gd name="connsiteX23988" fmla="*/ 702917 w 2046803"/>
              <a:gd name="connsiteY23988" fmla="*/ 1967153 h 2191719"/>
              <a:gd name="connsiteX23989" fmla="*/ 704504 w 2046803"/>
              <a:gd name="connsiteY23989" fmla="*/ 1967153 h 2191719"/>
              <a:gd name="connsiteX23990" fmla="*/ 704936 w 2046803"/>
              <a:gd name="connsiteY23990" fmla="*/ 1966828 h 2191719"/>
              <a:gd name="connsiteX23991" fmla="*/ 705657 w 2046803"/>
              <a:gd name="connsiteY23991" fmla="*/ 1966828 h 2191719"/>
              <a:gd name="connsiteX23992" fmla="*/ 706054 w 2046803"/>
              <a:gd name="connsiteY23992" fmla="*/ 1966504 h 2191719"/>
              <a:gd name="connsiteX23993" fmla="*/ 706919 w 2046803"/>
              <a:gd name="connsiteY23993" fmla="*/ 1966504 h 2191719"/>
              <a:gd name="connsiteX23994" fmla="*/ 707244 w 2046803"/>
              <a:gd name="connsiteY23994" fmla="*/ 1966936 h 2191719"/>
              <a:gd name="connsiteX23995" fmla="*/ 707677 w 2046803"/>
              <a:gd name="connsiteY23995" fmla="*/ 1966936 h 2191719"/>
              <a:gd name="connsiteX23996" fmla="*/ 708073 w 2046803"/>
              <a:gd name="connsiteY23996" fmla="*/ 1967261 h 2191719"/>
              <a:gd name="connsiteX23997" fmla="*/ 708831 w 2046803"/>
              <a:gd name="connsiteY23997" fmla="*/ 1967261 h 2191719"/>
              <a:gd name="connsiteX23998" fmla="*/ 709011 w 2046803"/>
              <a:gd name="connsiteY23998" fmla="*/ 1967044 h 2191719"/>
              <a:gd name="connsiteX23999" fmla="*/ 709011 w 2046803"/>
              <a:gd name="connsiteY23999" fmla="*/ 1966720 h 2191719"/>
              <a:gd name="connsiteX24000" fmla="*/ 709660 w 2046803"/>
              <a:gd name="connsiteY24000" fmla="*/ 1966288 h 2191719"/>
              <a:gd name="connsiteX24001" fmla="*/ 712400 w 2046803"/>
              <a:gd name="connsiteY24001" fmla="*/ 1966288 h 2191719"/>
              <a:gd name="connsiteX24002" fmla="*/ 712833 w 2046803"/>
              <a:gd name="connsiteY24002" fmla="*/ 1966720 h 2191719"/>
              <a:gd name="connsiteX24003" fmla="*/ 713662 w 2046803"/>
              <a:gd name="connsiteY24003" fmla="*/ 1966720 h 2191719"/>
              <a:gd name="connsiteX24004" fmla="*/ 714095 w 2046803"/>
              <a:gd name="connsiteY24004" fmla="*/ 1966396 h 2191719"/>
              <a:gd name="connsiteX24005" fmla="*/ 715682 w 2046803"/>
              <a:gd name="connsiteY24005" fmla="*/ 1966396 h 2191719"/>
              <a:gd name="connsiteX24006" fmla="*/ 715862 w 2046803"/>
              <a:gd name="connsiteY24006" fmla="*/ 1966288 h 2191719"/>
              <a:gd name="connsiteX24007" fmla="*/ 715862 w 2046803"/>
              <a:gd name="connsiteY24007" fmla="*/ 1965999 h 2191719"/>
              <a:gd name="connsiteX24008" fmla="*/ 716078 w 2046803"/>
              <a:gd name="connsiteY24008" fmla="*/ 1965819 h 2191719"/>
              <a:gd name="connsiteX24009" fmla="*/ 716511 w 2046803"/>
              <a:gd name="connsiteY24009" fmla="*/ 1965819 h 2191719"/>
              <a:gd name="connsiteX24010" fmla="*/ 716799 w 2046803"/>
              <a:gd name="connsiteY24010" fmla="*/ 1966071 h 2191719"/>
              <a:gd name="connsiteX24011" fmla="*/ 717232 w 2046803"/>
              <a:gd name="connsiteY24011" fmla="*/ 1966071 h 2191719"/>
              <a:gd name="connsiteX24012" fmla="*/ 719360 w 2046803"/>
              <a:gd name="connsiteY24012" fmla="*/ 1967909 h 2191719"/>
              <a:gd name="connsiteX24013" fmla="*/ 719360 w 2046803"/>
              <a:gd name="connsiteY24013" fmla="*/ 1969135 h 2191719"/>
              <a:gd name="connsiteX24014" fmla="*/ 718891 w 2046803"/>
              <a:gd name="connsiteY24014" fmla="*/ 1969459 h 2191719"/>
              <a:gd name="connsiteX24015" fmla="*/ 718891 w 2046803"/>
              <a:gd name="connsiteY24015" fmla="*/ 1970108 h 2191719"/>
              <a:gd name="connsiteX24016" fmla="*/ 718494 w 2046803"/>
              <a:gd name="connsiteY24016" fmla="*/ 1970396 h 2191719"/>
              <a:gd name="connsiteX24017" fmla="*/ 718494 w 2046803"/>
              <a:gd name="connsiteY24017" fmla="*/ 1971333 h 2191719"/>
              <a:gd name="connsiteX24018" fmla="*/ 718098 w 2046803"/>
              <a:gd name="connsiteY24018" fmla="*/ 1971658 h 2191719"/>
              <a:gd name="connsiteX24019" fmla="*/ 718098 w 2046803"/>
              <a:gd name="connsiteY24019" fmla="*/ 1972198 h 2191719"/>
              <a:gd name="connsiteX24020" fmla="*/ 717665 w 2046803"/>
              <a:gd name="connsiteY24020" fmla="*/ 1972487 h 2191719"/>
              <a:gd name="connsiteX24021" fmla="*/ 717665 w 2046803"/>
              <a:gd name="connsiteY24021" fmla="*/ 1973748 h 2191719"/>
              <a:gd name="connsiteX24022" fmla="*/ 717232 w 2046803"/>
              <a:gd name="connsiteY24022" fmla="*/ 1974072 h 2191719"/>
              <a:gd name="connsiteX24023" fmla="*/ 717232 w 2046803"/>
              <a:gd name="connsiteY24023" fmla="*/ 1975009 h 2191719"/>
              <a:gd name="connsiteX24024" fmla="*/ 716403 w 2046803"/>
              <a:gd name="connsiteY24024" fmla="*/ 1975658 h 2191719"/>
              <a:gd name="connsiteX24025" fmla="*/ 716403 w 2046803"/>
              <a:gd name="connsiteY24025" fmla="*/ 1975982 h 2191719"/>
              <a:gd name="connsiteX24026" fmla="*/ 716331 w 2046803"/>
              <a:gd name="connsiteY24026" fmla="*/ 1975982 h 2191719"/>
              <a:gd name="connsiteX24027" fmla="*/ 716331 w 2046803"/>
              <a:gd name="connsiteY24027" fmla="*/ 1977712 h 2191719"/>
              <a:gd name="connsiteX24028" fmla="*/ 715898 w 2046803"/>
              <a:gd name="connsiteY24028" fmla="*/ 1978037 h 2191719"/>
              <a:gd name="connsiteX24029" fmla="*/ 715898 w 2046803"/>
              <a:gd name="connsiteY24029" fmla="*/ 1979911 h 2191719"/>
              <a:gd name="connsiteX24030" fmla="*/ 715069 w 2046803"/>
              <a:gd name="connsiteY24030" fmla="*/ 1980560 h 2191719"/>
              <a:gd name="connsiteX24031" fmla="*/ 715069 w 2046803"/>
              <a:gd name="connsiteY24031" fmla="*/ 1982109 h 2191719"/>
              <a:gd name="connsiteX24032" fmla="*/ 715393 w 2046803"/>
              <a:gd name="connsiteY24032" fmla="*/ 1982434 h 2191719"/>
              <a:gd name="connsiteX24033" fmla="*/ 715393 w 2046803"/>
              <a:gd name="connsiteY24033" fmla="*/ 1983371 h 2191719"/>
              <a:gd name="connsiteX24034" fmla="*/ 715069 w 2046803"/>
              <a:gd name="connsiteY24034" fmla="*/ 1983695 h 2191719"/>
              <a:gd name="connsiteX24035" fmla="*/ 714997 w 2046803"/>
              <a:gd name="connsiteY24035" fmla="*/ 1984236 h 2191719"/>
              <a:gd name="connsiteX24036" fmla="*/ 715393 w 2046803"/>
              <a:gd name="connsiteY24036" fmla="*/ 1984632 h 2191719"/>
              <a:gd name="connsiteX24037" fmla="*/ 715393 w 2046803"/>
              <a:gd name="connsiteY24037" fmla="*/ 1985785 h 2191719"/>
              <a:gd name="connsiteX24038" fmla="*/ 714997 w 2046803"/>
              <a:gd name="connsiteY24038" fmla="*/ 1986110 h 2191719"/>
              <a:gd name="connsiteX24039" fmla="*/ 714997 w 2046803"/>
              <a:gd name="connsiteY24039" fmla="*/ 1988957 h 2191719"/>
              <a:gd name="connsiteX24040" fmla="*/ 715321 w 2046803"/>
              <a:gd name="connsiteY24040" fmla="*/ 1989281 h 2191719"/>
              <a:gd name="connsiteX24041" fmla="*/ 715321 w 2046803"/>
              <a:gd name="connsiteY24041" fmla="*/ 1989570 h 2191719"/>
              <a:gd name="connsiteX24042" fmla="*/ 715501 w 2046803"/>
              <a:gd name="connsiteY24042" fmla="*/ 1989786 h 2191719"/>
              <a:gd name="connsiteX24043" fmla="*/ 715898 w 2046803"/>
              <a:gd name="connsiteY24043" fmla="*/ 1989786 h 2191719"/>
              <a:gd name="connsiteX24044" fmla="*/ 716331 w 2046803"/>
              <a:gd name="connsiteY24044" fmla="*/ 1990074 h 2191719"/>
              <a:gd name="connsiteX24045" fmla="*/ 717521 w 2046803"/>
              <a:gd name="connsiteY24045" fmla="*/ 1990074 h 2191719"/>
              <a:gd name="connsiteX24046" fmla="*/ 718855 w 2046803"/>
              <a:gd name="connsiteY24046" fmla="*/ 1991155 h 2191719"/>
              <a:gd name="connsiteX24047" fmla="*/ 718855 w 2046803"/>
              <a:gd name="connsiteY24047" fmla="*/ 1991444 h 2191719"/>
              <a:gd name="connsiteX24048" fmla="*/ 718025 w 2046803"/>
              <a:gd name="connsiteY24048" fmla="*/ 1992093 h 2191719"/>
              <a:gd name="connsiteX24049" fmla="*/ 718025 w 2046803"/>
              <a:gd name="connsiteY24049" fmla="*/ 1992417 h 2191719"/>
              <a:gd name="connsiteX24050" fmla="*/ 718638 w 2046803"/>
              <a:gd name="connsiteY24050" fmla="*/ 1992921 h 2191719"/>
              <a:gd name="connsiteX24051" fmla="*/ 719071 w 2046803"/>
              <a:gd name="connsiteY24051" fmla="*/ 1992921 h 2191719"/>
              <a:gd name="connsiteX24052" fmla="*/ 719828 w 2046803"/>
              <a:gd name="connsiteY24052" fmla="*/ 1993570 h 2191719"/>
              <a:gd name="connsiteX24053" fmla="*/ 720261 w 2046803"/>
              <a:gd name="connsiteY24053" fmla="*/ 1993570 h 2191719"/>
              <a:gd name="connsiteX24054" fmla="*/ 720441 w 2046803"/>
              <a:gd name="connsiteY24054" fmla="*/ 1993750 h 2191719"/>
              <a:gd name="connsiteX24055" fmla="*/ 720369 w 2046803"/>
              <a:gd name="connsiteY24055" fmla="*/ 1994723 h 2191719"/>
              <a:gd name="connsiteX24056" fmla="*/ 720802 w 2046803"/>
              <a:gd name="connsiteY24056" fmla="*/ 1994940 h 2191719"/>
              <a:gd name="connsiteX24057" fmla="*/ 720802 w 2046803"/>
              <a:gd name="connsiteY24057" fmla="*/ 1995588 h 2191719"/>
              <a:gd name="connsiteX24058" fmla="*/ 720946 w 2046803"/>
              <a:gd name="connsiteY24058" fmla="*/ 1995733 h 2191719"/>
              <a:gd name="connsiteX24059" fmla="*/ 722569 w 2046803"/>
              <a:gd name="connsiteY24059" fmla="*/ 1995733 h 2191719"/>
              <a:gd name="connsiteX24060" fmla="*/ 722785 w 2046803"/>
              <a:gd name="connsiteY24060" fmla="*/ 1995949 h 2191719"/>
              <a:gd name="connsiteX24061" fmla="*/ 722785 w 2046803"/>
              <a:gd name="connsiteY24061" fmla="*/ 1996598 h 2191719"/>
              <a:gd name="connsiteX24062" fmla="*/ 722352 w 2046803"/>
              <a:gd name="connsiteY24062" fmla="*/ 1996922 h 2191719"/>
              <a:gd name="connsiteX24063" fmla="*/ 722352 w 2046803"/>
              <a:gd name="connsiteY24063" fmla="*/ 1997246 h 2191719"/>
              <a:gd name="connsiteX24064" fmla="*/ 722136 w 2046803"/>
              <a:gd name="connsiteY24064" fmla="*/ 1997354 h 2191719"/>
              <a:gd name="connsiteX24065" fmla="*/ 721379 w 2046803"/>
              <a:gd name="connsiteY24065" fmla="*/ 1997354 h 2191719"/>
              <a:gd name="connsiteX24066" fmla="*/ 720153 w 2046803"/>
              <a:gd name="connsiteY24066" fmla="*/ 1998183 h 2191719"/>
              <a:gd name="connsiteX24067" fmla="*/ 719287 w 2046803"/>
              <a:gd name="connsiteY24067" fmla="*/ 1998183 h 2191719"/>
              <a:gd name="connsiteX24068" fmla="*/ 718963 w 2046803"/>
              <a:gd name="connsiteY24068" fmla="*/ 1997859 h 2191719"/>
              <a:gd name="connsiteX24069" fmla="*/ 717304 w 2046803"/>
              <a:gd name="connsiteY24069" fmla="*/ 1997859 h 2191719"/>
              <a:gd name="connsiteX24070" fmla="*/ 716980 w 2046803"/>
              <a:gd name="connsiteY24070" fmla="*/ 1998183 h 2191719"/>
              <a:gd name="connsiteX24071" fmla="*/ 716547 w 2046803"/>
              <a:gd name="connsiteY24071" fmla="*/ 1998183 h 2191719"/>
              <a:gd name="connsiteX24072" fmla="*/ 714888 w 2046803"/>
              <a:gd name="connsiteY24072" fmla="*/ 1999337 h 2191719"/>
              <a:gd name="connsiteX24073" fmla="*/ 714564 w 2046803"/>
              <a:gd name="connsiteY24073" fmla="*/ 1999337 h 2191719"/>
              <a:gd name="connsiteX24074" fmla="*/ 714131 w 2046803"/>
              <a:gd name="connsiteY24074" fmla="*/ 1999661 h 2191719"/>
              <a:gd name="connsiteX24075" fmla="*/ 713698 w 2046803"/>
              <a:gd name="connsiteY24075" fmla="*/ 1999661 h 2191719"/>
              <a:gd name="connsiteX24076" fmla="*/ 712761 w 2046803"/>
              <a:gd name="connsiteY24076" fmla="*/ 1998796 h 2191719"/>
              <a:gd name="connsiteX24077" fmla="*/ 712761 w 2046803"/>
              <a:gd name="connsiteY24077" fmla="*/ 1998616 h 2191719"/>
              <a:gd name="connsiteX24078" fmla="*/ 712581 w 2046803"/>
              <a:gd name="connsiteY24078" fmla="*/ 1998400 h 2191719"/>
              <a:gd name="connsiteX24079" fmla="*/ 712148 w 2046803"/>
              <a:gd name="connsiteY24079" fmla="*/ 1998400 h 2191719"/>
              <a:gd name="connsiteX24080" fmla="*/ 711715 w 2046803"/>
              <a:gd name="connsiteY24080" fmla="*/ 1998724 h 2191719"/>
              <a:gd name="connsiteX24081" fmla="*/ 710850 w 2046803"/>
              <a:gd name="connsiteY24081" fmla="*/ 1998724 h 2191719"/>
              <a:gd name="connsiteX24082" fmla="*/ 710742 w 2046803"/>
              <a:gd name="connsiteY24082" fmla="*/ 1998508 h 2191719"/>
              <a:gd name="connsiteX24083" fmla="*/ 710742 w 2046803"/>
              <a:gd name="connsiteY24083" fmla="*/ 1998183 h 2191719"/>
              <a:gd name="connsiteX24084" fmla="*/ 710958 w 2046803"/>
              <a:gd name="connsiteY24084" fmla="*/ 1998075 h 2191719"/>
              <a:gd name="connsiteX24085" fmla="*/ 711391 w 2046803"/>
              <a:gd name="connsiteY24085" fmla="*/ 1998075 h 2191719"/>
              <a:gd name="connsiteX24086" fmla="*/ 711607 w 2046803"/>
              <a:gd name="connsiteY24086" fmla="*/ 1997859 h 2191719"/>
              <a:gd name="connsiteX24087" fmla="*/ 711607 w 2046803"/>
              <a:gd name="connsiteY24087" fmla="*/ 1997246 h 2191719"/>
              <a:gd name="connsiteX24088" fmla="*/ 711391 w 2046803"/>
              <a:gd name="connsiteY24088" fmla="*/ 1997138 h 2191719"/>
              <a:gd name="connsiteX24089" fmla="*/ 710958 w 2046803"/>
              <a:gd name="connsiteY24089" fmla="*/ 1997138 h 2191719"/>
              <a:gd name="connsiteX24090" fmla="*/ 710742 w 2046803"/>
              <a:gd name="connsiteY24090" fmla="*/ 1997246 h 2191719"/>
              <a:gd name="connsiteX24091" fmla="*/ 710742 w 2046803"/>
              <a:gd name="connsiteY24091" fmla="*/ 1997571 h 2191719"/>
              <a:gd name="connsiteX24092" fmla="*/ 710597 w 2046803"/>
              <a:gd name="connsiteY24092" fmla="*/ 1997787 h 2191719"/>
              <a:gd name="connsiteX24093" fmla="*/ 710165 w 2046803"/>
              <a:gd name="connsiteY24093" fmla="*/ 1997787 h 2191719"/>
              <a:gd name="connsiteX24094" fmla="*/ 709948 w 2046803"/>
              <a:gd name="connsiteY24094" fmla="*/ 1997571 h 2191719"/>
              <a:gd name="connsiteX24095" fmla="*/ 709948 w 2046803"/>
              <a:gd name="connsiteY24095" fmla="*/ 1997246 h 2191719"/>
              <a:gd name="connsiteX24096" fmla="*/ 709840 w 2046803"/>
              <a:gd name="connsiteY24096" fmla="*/ 1997138 h 2191719"/>
              <a:gd name="connsiteX24097" fmla="*/ 709407 w 2046803"/>
              <a:gd name="connsiteY24097" fmla="*/ 1997138 h 2191719"/>
              <a:gd name="connsiteX24098" fmla="*/ 709191 w 2046803"/>
              <a:gd name="connsiteY24098" fmla="*/ 1997246 h 2191719"/>
              <a:gd name="connsiteX24099" fmla="*/ 709191 w 2046803"/>
              <a:gd name="connsiteY24099" fmla="*/ 1997571 h 2191719"/>
              <a:gd name="connsiteX24100" fmla="*/ 708362 w 2046803"/>
              <a:gd name="connsiteY24100" fmla="*/ 1998183 h 2191719"/>
              <a:gd name="connsiteX24101" fmla="*/ 708362 w 2046803"/>
              <a:gd name="connsiteY24101" fmla="*/ 1998508 h 2191719"/>
              <a:gd name="connsiteX24102" fmla="*/ 707965 w 2046803"/>
              <a:gd name="connsiteY24102" fmla="*/ 1998832 h 2191719"/>
              <a:gd name="connsiteX24103" fmla="*/ 707965 w 2046803"/>
              <a:gd name="connsiteY24103" fmla="*/ 1999481 h 2191719"/>
              <a:gd name="connsiteX24104" fmla="*/ 707532 w 2046803"/>
              <a:gd name="connsiteY24104" fmla="*/ 1999661 h 2191719"/>
              <a:gd name="connsiteX24105" fmla="*/ 707532 w 2046803"/>
              <a:gd name="connsiteY24105" fmla="*/ 1999949 h 2191719"/>
              <a:gd name="connsiteX24106" fmla="*/ 707316 w 2046803"/>
              <a:gd name="connsiteY24106" fmla="*/ 2000166 h 2191719"/>
              <a:gd name="connsiteX24107" fmla="*/ 706992 w 2046803"/>
              <a:gd name="connsiteY24107" fmla="*/ 2000166 h 2191719"/>
              <a:gd name="connsiteX24108" fmla="*/ 706559 w 2046803"/>
              <a:gd name="connsiteY24108" fmla="*/ 2000382 h 2191719"/>
              <a:gd name="connsiteX24109" fmla="*/ 706126 w 2046803"/>
              <a:gd name="connsiteY24109" fmla="*/ 2000382 h 2191719"/>
              <a:gd name="connsiteX24110" fmla="*/ 705910 w 2046803"/>
              <a:gd name="connsiteY24110" fmla="*/ 2000598 h 2191719"/>
              <a:gd name="connsiteX24111" fmla="*/ 705910 w 2046803"/>
              <a:gd name="connsiteY24111" fmla="*/ 2001859 h 2191719"/>
              <a:gd name="connsiteX24112" fmla="*/ 705513 w 2046803"/>
              <a:gd name="connsiteY24112" fmla="*/ 2002148 h 2191719"/>
              <a:gd name="connsiteX24113" fmla="*/ 705513 w 2046803"/>
              <a:gd name="connsiteY24113" fmla="*/ 2002472 h 2191719"/>
              <a:gd name="connsiteX24114" fmla="*/ 705117 w 2046803"/>
              <a:gd name="connsiteY24114" fmla="*/ 2002688 h 2191719"/>
              <a:gd name="connsiteX24115" fmla="*/ 705117 w 2046803"/>
              <a:gd name="connsiteY24115" fmla="*/ 2003013 h 2191719"/>
              <a:gd name="connsiteX24116" fmla="*/ 704684 w 2046803"/>
              <a:gd name="connsiteY24116" fmla="*/ 2003337 h 2191719"/>
              <a:gd name="connsiteX24117" fmla="*/ 704684 w 2046803"/>
              <a:gd name="connsiteY24117" fmla="*/ 2005211 h 2191719"/>
              <a:gd name="connsiteX24118" fmla="*/ 704251 w 2046803"/>
              <a:gd name="connsiteY24118" fmla="*/ 2005536 h 2191719"/>
              <a:gd name="connsiteX24119" fmla="*/ 704143 w 2046803"/>
              <a:gd name="connsiteY24119" fmla="*/ 2007121 h 2191719"/>
              <a:gd name="connsiteX24120" fmla="*/ 704359 w 2046803"/>
              <a:gd name="connsiteY24120" fmla="*/ 2007193 h 2191719"/>
              <a:gd name="connsiteX24121" fmla="*/ 704792 w 2046803"/>
              <a:gd name="connsiteY24121" fmla="*/ 2007302 h 2191719"/>
              <a:gd name="connsiteX24122" fmla="*/ 705441 w 2046803"/>
              <a:gd name="connsiteY24122" fmla="*/ 2007734 h 2191719"/>
              <a:gd name="connsiteX24123" fmla="*/ 705441 w 2046803"/>
              <a:gd name="connsiteY24123" fmla="*/ 2008058 h 2191719"/>
              <a:gd name="connsiteX24124" fmla="*/ 705008 w 2046803"/>
              <a:gd name="connsiteY24124" fmla="*/ 2008383 h 2191719"/>
              <a:gd name="connsiteX24125" fmla="*/ 705008 w 2046803"/>
              <a:gd name="connsiteY24125" fmla="*/ 2008995 h 2191719"/>
              <a:gd name="connsiteX24126" fmla="*/ 704359 w 2046803"/>
              <a:gd name="connsiteY24126" fmla="*/ 2009428 h 2191719"/>
              <a:gd name="connsiteX24127" fmla="*/ 703494 w 2046803"/>
              <a:gd name="connsiteY24127" fmla="*/ 2009428 h 2191719"/>
              <a:gd name="connsiteX24128" fmla="*/ 703278 w 2046803"/>
              <a:gd name="connsiteY24128" fmla="*/ 2009536 h 2191719"/>
              <a:gd name="connsiteX24129" fmla="*/ 703710 w 2046803"/>
              <a:gd name="connsiteY24129" fmla="*/ 2009932 h 2191719"/>
              <a:gd name="connsiteX24130" fmla="*/ 703710 w 2046803"/>
              <a:gd name="connsiteY24130" fmla="*/ 2010870 h 2191719"/>
              <a:gd name="connsiteX24131" fmla="*/ 704143 w 2046803"/>
              <a:gd name="connsiteY24131" fmla="*/ 2011086 h 2191719"/>
              <a:gd name="connsiteX24132" fmla="*/ 704035 w 2046803"/>
              <a:gd name="connsiteY24132" fmla="*/ 2012023 h 2191719"/>
              <a:gd name="connsiteX24133" fmla="*/ 704468 w 2046803"/>
              <a:gd name="connsiteY24133" fmla="*/ 2012347 h 2191719"/>
              <a:gd name="connsiteX24134" fmla="*/ 704468 w 2046803"/>
              <a:gd name="connsiteY24134" fmla="*/ 2012635 h 2191719"/>
              <a:gd name="connsiteX24135" fmla="*/ 704251 w 2046803"/>
              <a:gd name="connsiteY24135" fmla="*/ 2012852 h 2191719"/>
              <a:gd name="connsiteX24136" fmla="*/ 704107 w 2046803"/>
              <a:gd name="connsiteY24136" fmla="*/ 2012924 h 2191719"/>
              <a:gd name="connsiteX24137" fmla="*/ 704468 w 2046803"/>
              <a:gd name="connsiteY24137" fmla="*/ 2013212 h 2191719"/>
              <a:gd name="connsiteX24138" fmla="*/ 704468 w 2046803"/>
              <a:gd name="connsiteY24138" fmla="*/ 2013537 h 2191719"/>
              <a:gd name="connsiteX24139" fmla="*/ 704900 w 2046803"/>
              <a:gd name="connsiteY24139" fmla="*/ 2013825 h 2191719"/>
              <a:gd name="connsiteX24140" fmla="*/ 704900 w 2046803"/>
              <a:gd name="connsiteY24140" fmla="*/ 2014474 h 2191719"/>
              <a:gd name="connsiteX24141" fmla="*/ 704468 w 2046803"/>
              <a:gd name="connsiteY24141" fmla="*/ 2014762 h 2191719"/>
              <a:gd name="connsiteX24142" fmla="*/ 704468 w 2046803"/>
              <a:gd name="connsiteY24142" fmla="*/ 2016059 h 2191719"/>
              <a:gd name="connsiteX24143" fmla="*/ 704792 w 2046803"/>
              <a:gd name="connsiteY24143" fmla="*/ 2016384 h 2191719"/>
              <a:gd name="connsiteX24144" fmla="*/ 704792 w 2046803"/>
              <a:gd name="connsiteY24144" fmla="*/ 2016672 h 2191719"/>
              <a:gd name="connsiteX24145" fmla="*/ 705008 w 2046803"/>
              <a:gd name="connsiteY24145" fmla="*/ 2016888 h 2191719"/>
              <a:gd name="connsiteX24146" fmla="*/ 705838 w 2046803"/>
              <a:gd name="connsiteY24146" fmla="*/ 2016888 h 2191719"/>
              <a:gd name="connsiteX24147" fmla="*/ 706162 w 2046803"/>
              <a:gd name="connsiteY24147" fmla="*/ 2017177 h 2191719"/>
              <a:gd name="connsiteX24148" fmla="*/ 706559 w 2046803"/>
              <a:gd name="connsiteY24148" fmla="*/ 2017177 h 2191719"/>
              <a:gd name="connsiteX24149" fmla="*/ 706775 w 2046803"/>
              <a:gd name="connsiteY24149" fmla="*/ 2017285 h 2191719"/>
              <a:gd name="connsiteX24150" fmla="*/ 706775 w 2046803"/>
              <a:gd name="connsiteY24150" fmla="*/ 2017933 h 2191719"/>
              <a:gd name="connsiteX24151" fmla="*/ 706992 w 2046803"/>
              <a:gd name="connsiteY24151" fmla="*/ 2018150 h 2191719"/>
              <a:gd name="connsiteX24152" fmla="*/ 707749 w 2046803"/>
              <a:gd name="connsiteY24152" fmla="*/ 2018150 h 2191719"/>
              <a:gd name="connsiteX24153" fmla="*/ 708578 w 2046803"/>
              <a:gd name="connsiteY24153" fmla="*/ 2017501 h 2191719"/>
              <a:gd name="connsiteX24154" fmla="*/ 711751 w 2046803"/>
              <a:gd name="connsiteY24154" fmla="*/ 2017609 h 2191719"/>
              <a:gd name="connsiteX24155" fmla="*/ 711932 w 2046803"/>
              <a:gd name="connsiteY24155" fmla="*/ 2017717 h 2191719"/>
              <a:gd name="connsiteX24156" fmla="*/ 711932 w 2046803"/>
              <a:gd name="connsiteY24156" fmla="*/ 2018042 h 2191719"/>
              <a:gd name="connsiteX24157" fmla="*/ 712148 w 2046803"/>
              <a:gd name="connsiteY24157" fmla="*/ 2018258 h 2191719"/>
              <a:gd name="connsiteX24158" fmla="*/ 712905 w 2046803"/>
              <a:gd name="connsiteY24158" fmla="*/ 2018258 h 2191719"/>
              <a:gd name="connsiteX24159" fmla="*/ 713518 w 2046803"/>
              <a:gd name="connsiteY24159" fmla="*/ 2018690 h 2191719"/>
              <a:gd name="connsiteX24160" fmla="*/ 713518 w 2046803"/>
              <a:gd name="connsiteY24160" fmla="*/ 2018979 h 2191719"/>
              <a:gd name="connsiteX24161" fmla="*/ 714888 w 2046803"/>
              <a:gd name="connsiteY24161" fmla="*/ 2020132 h 2191719"/>
              <a:gd name="connsiteX24162" fmla="*/ 715105 w 2046803"/>
              <a:gd name="connsiteY24162" fmla="*/ 2020024 h 2191719"/>
              <a:gd name="connsiteX24163" fmla="*/ 715105 w 2046803"/>
              <a:gd name="connsiteY24163" fmla="*/ 2019699 h 2191719"/>
              <a:gd name="connsiteX24164" fmla="*/ 715537 w 2046803"/>
              <a:gd name="connsiteY24164" fmla="*/ 2019375 h 2191719"/>
              <a:gd name="connsiteX24165" fmla="*/ 715537 w 2046803"/>
              <a:gd name="connsiteY24165" fmla="*/ 2018798 h 2191719"/>
              <a:gd name="connsiteX24166" fmla="*/ 714780 w 2046803"/>
              <a:gd name="connsiteY24166" fmla="*/ 2018150 h 2191719"/>
              <a:gd name="connsiteX24167" fmla="*/ 714780 w 2046803"/>
              <a:gd name="connsiteY24167" fmla="*/ 2017825 h 2191719"/>
              <a:gd name="connsiteX24168" fmla="*/ 714347 w 2046803"/>
              <a:gd name="connsiteY24168" fmla="*/ 2017501 h 2191719"/>
              <a:gd name="connsiteX24169" fmla="*/ 714347 w 2046803"/>
              <a:gd name="connsiteY24169" fmla="*/ 2017177 h 2191719"/>
              <a:gd name="connsiteX24170" fmla="*/ 714564 w 2046803"/>
              <a:gd name="connsiteY24170" fmla="*/ 2016960 h 2191719"/>
              <a:gd name="connsiteX24171" fmla="*/ 714997 w 2046803"/>
              <a:gd name="connsiteY24171" fmla="*/ 2016960 h 2191719"/>
              <a:gd name="connsiteX24172" fmla="*/ 717016 w 2046803"/>
              <a:gd name="connsiteY24172" fmla="*/ 2018654 h 2191719"/>
              <a:gd name="connsiteX24173" fmla="*/ 718891 w 2046803"/>
              <a:gd name="connsiteY24173" fmla="*/ 2018654 h 2191719"/>
              <a:gd name="connsiteX24174" fmla="*/ 719323 w 2046803"/>
              <a:gd name="connsiteY24174" fmla="*/ 2018979 h 2191719"/>
              <a:gd name="connsiteX24175" fmla="*/ 720874 w 2046803"/>
              <a:gd name="connsiteY24175" fmla="*/ 2018979 h 2191719"/>
              <a:gd name="connsiteX24176" fmla="*/ 721307 w 2046803"/>
              <a:gd name="connsiteY24176" fmla="*/ 2019267 h 2191719"/>
              <a:gd name="connsiteX24177" fmla="*/ 721739 w 2046803"/>
              <a:gd name="connsiteY24177" fmla="*/ 2019267 h 2191719"/>
              <a:gd name="connsiteX24178" fmla="*/ 721956 w 2046803"/>
              <a:gd name="connsiteY24178" fmla="*/ 2019483 h 2191719"/>
              <a:gd name="connsiteX24179" fmla="*/ 721848 w 2046803"/>
              <a:gd name="connsiteY24179" fmla="*/ 2020132 h 2191719"/>
              <a:gd name="connsiteX24180" fmla="*/ 720874 w 2046803"/>
              <a:gd name="connsiteY24180" fmla="*/ 2020889 h 2191719"/>
              <a:gd name="connsiteX24181" fmla="*/ 720477 w 2046803"/>
              <a:gd name="connsiteY24181" fmla="*/ 2020889 h 2191719"/>
              <a:gd name="connsiteX24182" fmla="*/ 719828 w 2046803"/>
              <a:gd name="connsiteY24182" fmla="*/ 2021285 h 2191719"/>
              <a:gd name="connsiteX24183" fmla="*/ 719828 w 2046803"/>
              <a:gd name="connsiteY24183" fmla="*/ 2021898 h 2191719"/>
              <a:gd name="connsiteX24184" fmla="*/ 719432 w 2046803"/>
              <a:gd name="connsiteY24184" fmla="*/ 2022222 h 2191719"/>
              <a:gd name="connsiteX24185" fmla="*/ 719432 w 2046803"/>
              <a:gd name="connsiteY24185" fmla="*/ 2022547 h 2191719"/>
              <a:gd name="connsiteX24186" fmla="*/ 719215 w 2046803"/>
              <a:gd name="connsiteY24186" fmla="*/ 2022763 h 2191719"/>
              <a:gd name="connsiteX24187" fmla="*/ 718891 w 2046803"/>
              <a:gd name="connsiteY24187" fmla="*/ 2022763 h 2191719"/>
              <a:gd name="connsiteX24188" fmla="*/ 718458 w 2046803"/>
              <a:gd name="connsiteY24188" fmla="*/ 2022979 h 2191719"/>
              <a:gd name="connsiteX24189" fmla="*/ 718061 w 2046803"/>
              <a:gd name="connsiteY24189" fmla="*/ 2022979 h 2191719"/>
              <a:gd name="connsiteX24190" fmla="*/ 717845 w 2046803"/>
              <a:gd name="connsiteY24190" fmla="*/ 2023159 h 2191719"/>
              <a:gd name="connsiteX24191" fmla="*/ 717845 w 2046803"/>
              <a:gd name="connsiteY24191" fmla="*/ 2023484 h 2191719"/>
              <a:gd name="connsiteX24192" fmla="*/ 717629 w 2046803"/>
              <a:gd name="connsiteY24192" fmla="*/ 2023592 h 2191719"/>
              <a:gd name="connsiteX24193" fmla="*/ 717196 w 2046803"/>
              <a:gd name="connsiteY24193" fmla="*/ 2023592 h 2191719"/>
              <a:gd name="connsiteX24194" fmla="*/ 717016 w 2046803"/>
              <a:gd name="connsiteY24194" fmla="*/ 2023808 h 2191719"/>
              <a:gd name="connsiteX24195" fmla="*/ 717016 w 2046803"/>
              <a:gd name="connsiteY24195" fmla="*/ 2024096 h 2191719"/>
              <a:gd name="connsiteX24196" fmla="*/ 716583 w 2046803"/>
              <a:gd name="connsiteY24196" fmla="*/ 2024313 h 2191719"/>
              <a:gd name="connsiteX24197" fmla="*/ 716583 w 2046803"/>
              <a:gd name="connsiteY24197" fmla="*/ 2024637 h 2191719"/>
              <a:gd name="connsiteX24198" fmla="*/ 717629 w 2046803"/>
              <a:gd name="connsiteY24198" fmla="*/ 2025466 h 2191719"/>
              <a:gd name="connsiteX24199" fmla="*/ 717953 w 2046803"/>
              <a:gd name="connsiteY24199" fmla="*/ 2025466 h 2191719"/>
              <a:gd name="connsiteX24200" fmla="*/ 718566 w 2046803"/>
              <a:gd name="connsiteY24200" fmla="*/ 2026006 h 2191719"/>
              <a:gd name="connsiteX24201" fmla="*/ 718566 w 2046803"/>
              <a:gd name="connsiteY24201" fmla="*/ 2026331 h 2191719"/>
              <a:gd name="connsiteX24202" fmla="*/ 717521 w 2046803"/>
              <a:gd name="connsiteY24202" fmla="*/ 2027052 h 2191719"/>
              <a:gd name="connsiteX24203" fmla="*/ 716799 w 2046803"/>
              <a:gd name="connsiteY24203" fmla="*/ 2027052 h 2191719"/>
              <a:gd name="connsiteX24204" fmla="*/ 716367 w 2046803"/>
              <a:gd name="connsiteY24204" fmla="*/ 2027340 h 2191719"/>
              <a:gd name="connsiteX24205" fmla="*/ 715934 w 2046803"/>
              <a:gd name="connsiteY24205" fmla="*/ 2027268 h 2191719"/>
              <a:gd name="connsiteX24206" fmla="*/ 715321 w 2046803"/>
              <a:gd name="connsiteY24206" fmla="*/ 2027772 h 2191719"/>
              <a:gd name="connsiteX24207" fmla="*/ 715321 w 2046803"/>
              <a:gd name="connsiteY24207" fmla="*/ 2028421 h 2191719"/>
              <a:gd name="connsiteX24208" fmla="*/ 714780 w 2046803"/>
              <a:gd name="connsiteY24208" fmla="*/ 2028854 h 2191719"/>
              <a:gd name="connsiteX24209" fmla="*/ 714384 w 2046803"/>
              <a:gd name="connsiteY24209" fmla="*/ 2028854 h 2191719"/>
              <a:gd name="connsiteX24210" fmla="*/ 714131 w 2046803"/>
              <a:gd name="connsiteY24210" fmla="*/ 2028962 h 2191719"/>
              <a:gd name="connsiteX24211" fmla="*/ 714131 w 2046803"/>
              <a:gd name="connsiteY24211" fmla="*/ 2029286 h 2191719"/>
              <a:gd name="connsiteX24212" fmla="*/ 713734 w 2046803"/>
              <a:gd name="connsiteY24212" fmla="*/ 2029574 h 2191719"/>
              <a:gd name="connsiteX24213" fmla="*/ 713626 w 2046803"/>
              <a:gd name="connsiteY24213" fmla="*/ 2032422 h 2191719"/>
              <a:gd name="connsiteX24214" fmla="*/ 713194 w 2046803"/>
              <a:gd name="connsiteY24214" fmla="*/ 2032746 h 2191719"/>
              <a:gd name="connsiteX24215" fmla="*/ 713194 w 2046803"/>
              <a:gd name="connsiteY24215" fmla="*/ 2033034 h 2191719"/>
              <a:gd name="connsiteX24216" fmla="*/ 712797 w 2046803"/>
              <a:gd name="connsiteY24216" fmla="*/ 2033359 h 2191719"/>
              <a:gd name="connsiteX24217" fmla="*/ 712797 w 2046803"/>
              <a:gd name="connsiteY24217" fmla="*/ 2033683 h 2191719"/>
              <a:gd name="connsiteX24218" fmla="*/ 712472 w 2046803"/>
              <a:gd name="connsiteY24218" fmla="*/ 2033971 h 2191719"/>
              <a:gd name="connsiteX24219" fmla="*/ 712364 w 2046803"/>
              <a:gd name="connsiteY24219" fmla="*/ 2035161 h 2191719"/>
              <a:gd name="connsiteX24220" fmla="*/ 712797 w 2046803"/>
              <a:gd name="connsiteY24220" fmla="*/ 2035485 h 2191719"/>
              <a:gd name="connsiteX24221" fmla="*/ 712797 w 2046803"/>
              <a:gd name="connsiteY24221" fmla="*/ 2035773 h 2191719"/>
              <a:gd name="connsiteX24222" fmla="*/ 713013 w 2046803"/>
              <a:gd name="connsiteY24222" fmla="*/ 2035990 h 2191719"/>
              <a:gd name="connsiteX24223" fmla="*/ 713410 w 2046803"/>
              <a:gd name="connsiteY24223" fmla="*/ 2035990 h 2191719"/>
              <a:gd name="connsiteX24224" fmla="*/ 713626 w 2046803"/>
              <a:gd name="connsiteY24224" fmla="*/ 2036170 h 2191719"/>
              <a:gd name="connsiteX24225" fmla="*/ 713518 w 2046803"/>
              <a:gd name="connsiteY24225" fmla="*/ 2037972 h 2191719"/>
              <a:gd name="connsiteX24226" fmla="*/ 713121 w 2046803"/>
              <a:gd name="connsiteY24226" fmla="*/ 2038296 h 2191719"/>
              <a:gd name="connsiteX24227" fmla="*/ 713121 w 2046803"/>
              <a:gd name="connsiteY24227" fmla="*/ 2038621 h 2191719"/>
              <a:gd name="connsiteX24228" fmla="*/ 712689 w 2046803"/>
              <a:gd name="connsiteY24228" fmla="*/ 2038909 h 2191719"/>
              <a:gd name="connsiteX24229" fmla="*/ 712689 w 2046803"/>
              <a:gd name="connsiteY24229" fmla="*/ 2039558 h 2191719"/>
              <a:gd name="connsiteX24230" fmla="*/ 711751 w 2046803"/>
              <a:gd name="connsiteY24230" fmla="*/ 2040278 h 2191719"/>
              <a:gd name="connsiteX24231" fmla="*/ 711319 w 2046803"/>
              <a:gd name="connsiteY24231" fmla="*/ 2040278 h 2191719"/>
              <a:gd name="connsiteX24232" fmla="*/ 710886 w 2046803"/>
              <a:gd name="connsiteY24232" fmla="*/ 2040603 h 2191719"/>
              <a:gd name="connsiteX24233" fmla="*/ 710057 w 2046803"/>
              <a:gd name="connsiteY24233" fmla="*/ 2040603 h 2191719"/>
              <a:gd name="connsiteX24234" fmla="*/ 709552 w 2046803"/>
              <a:gd name="connsiteY24234" fmla="*/ 2041035 h 2191719"/>
              <a:gd name="connsiteX24235" fmla="*/ 709552 w 2046803"/>
              <a:gd name="connsiteY24235" fmla="*/ 2041360 h 2191719"/>
              <a:gd name="connsiteX24236" fmla="*/ 709119 w 2046803"/>
              <a:gd name="connsiteY24236" fmla="*/ 2041684 h 2191719"/>
              <a:gd name="connsiteX24237" fmla="*/ 709011 w 2046803"/>
              <a:gd name="connsiteY24237" fmla="*/ 2042909 h 2191719"/>
              <a:gd name="connsiteX24238" fmla="*/ 708470 w 2046803"/>
              <a:gd name="connsiteY24238" fmla="*/ 2043342 h 2191719"/>
              <a:gd name="connsiteX24239" fmla="*/ 707244 w 2046803"/>
              <a:gd name="connsiteY24239" fmla="*/ 2043342 h 2191719"/>
              <a:gd name="connsiteX24240" fmla="*/ 706811 w 2046803"/>
              <a:gd name="connsiteY24240" fmla="*/ 2043666 h 2191719"/>
              <a:gd name="connsiteX24241" fmla="*/ 706487 w 2046803"/>
              <a:gd name="connsiteY24241" fmla="*/ 2043666 h 2191719"/>
              <a:gd name="connsiteX24242" fmla="*/ 706270 w 2046803"/>
              <a:gd name="connsiteY24242" fmla="*/ 2043450 h 2191719"/>
              <a:gd name="connsiteX24243" fmla="*/ 706270 w 2046803"/>
              <a:gd name="connsiteY24243" fmla="*/ 2043126 h 2191719"/>
              <a:gd name="connsiteX24244" fmla="*/ 705838 w 2046803"/>
              <a:gd name="connsiteY24244" fmla="*/ 2042801 h 2191719"/>
              <a:gd name="connsiteX24245" fmla="*/ 705838 w 2046803"/>
              <a:gd name="connsiteY24245" fmla="*/ 2042477 h 2191719"/>
              <a:gd name="connsiteX24246" fmla="*/ 705621 w 2046803"/>
              <a:gd name="connsiteY24246" fmla="*/ 2042369 h 2191719"/>
              <a:gd name="connsiteX24247" fmla="*/ 705333 w 2046803"/>
              <a:gd name="connsiteY24247" fmla="*/ 2042369 h 2191719"/>
              <a:gd name="connsiteX24248" fmla="*/ 704900 w 2046803"/>
              <a:gd name="connsiteY24248" fmla="*/ 2042693 h 2191719"/>
              <a:gd name="connsiteX24249" fmla="*/ 704504 w 2046803"/>
              <a:gd name="connsiteY24249" fmla="*/ 2042585 h 2191719"/>
              <a:gd name="connsiteX24250" fmla="*/ 703855 w 2046803"/>
              <a:gd name="connsiteY24250" fmla="*/ 2042189 h 2191719"/>
              <a:gd name="connsiteX24251" fmla="*/ 703855 w 2046803"/>
              <a:gd name="connsiteY24251" fmla="*/ 2041864 h 2191719"/>
              <a:gd name="connsiteX24252" fmla="*/ 702268 w 2046803"/>
              <a:gd name="connsiteY24252" fmla="*/ 2040603 h 2191719"/>
              <a:gd name="connsiteX24253" fmla="*/ 702268 w 2046803"/>
              <a:gd name="connsiteY24253" fmla="*/ 2040278 h 2191719"/>
              <a:gd name="connsiteX24254" fmla="*/ 700573 w 2046803"/>
              <a:gd name="connsiteY24254" fmla="*/ 2038837 h 2191719"/>
              <a:gd name="connsiteX24255" fmla="*/ 700177 w 2046803"/>
              <a:gd name="connsiteY24255" fmla="*/ 2038837 h 2191719"/>
              <a:gd name="connsiteX24256" fmla="*/ 699960 w 2046803"/>
              <a:gd name="connsiteY24256" fmla="*/ 2038729 h 2191719"/>
              <a:gd name="connsiteX24257" fmla="*/ 700068 w 2046803"/>
              <a:gd name="connsiteY24257" fmla="*/ 2035269 h 2191719"/>
              <a:gd name="connsiteX24258" fmla="*/ 699636 w 2046803"/>
              <a:gd name="connsiteY24258" fmla="*/ 2034944 h 2191719"/>
              <a:gd name="connsiteX24259" fmla="*/ 699636 w 2046803"/>
              <a:gd name="connsiteY24259" fmla="*/ 2033971 h 2191719"/>
              <a:gd name="connsiteX24260" fmla="*/ 699203 w 2046803"/>
              <a:gd name="connsiteY24260" fmla="*/ 2033719 h 2191719"/>
              <a:gd name="connsiteX24261" fmla="*/ 699203 w 2046803"/>
              <a:gd name="connsiteY24261" fmla="*/ 2033359 h 2191719"/>
              <a:gd name="connsiteX24262" fmla="*/ 698915 w 2046803"/>
              <a:gd name="connsiteY24262" fmla="*/ 2033070 h 2191719"/>
              <a:gd name="connsiteX24263" fmla="*/ 698915 w 2046803"/>
              <a:gd name="connsiteY24263" fmla="*/ 2032097 h 2191719"/>
              <a:gd name="connsiteX24264" fmla="*/ 698482 w 2046803"/>
              <a:gd name="connsiteY24264" fmla="*/ 2031773 h 2191719"/>
              <a:gd name="connsiteX24265" fmla="*/ 698482 w 2046803"/>
              <a:gd name="connsiteY24265" fmla="*/ 2031449 h 2191719"/>
              <a:gd name="connsiteX24266" fmla="*/ 698915 w 2046803"/>
              <a:gd name="connsiteY24266" fmla="*/ 2031160 h 2191719"/>
              <a:gd name="connsiteX24267" fmla="*/ 698915 w 2046803"/>
              <a:gd name="connsiteY24267" fmla="*/ 2030548 h 2191719"/>
              <a:gd name="connsiteX24268" fmla="*/ 699311 w 2046803"/>
              <a:gd name="connsiteY24268" fmla="*/ 2030223 h 2191719"/>
              <a:gd name="connsiteX24269" fmla="*/ 699311 w 2046803"/>
              <a:gd name="connsiteY24269" fmla="*/ 2029899 h 2191719"/>
              <a:gd name="connsiteX24270" fmla="*/ 698915 w 2046803"/>
              <a:gd name="connsiteY24270" fmla="*/ 2029574 h 2191719"/>
              <a:gd name="connsiteX24271" fmla="*/ 699023 w 2046803"/>
              <a:gd name="connsiteY24271" fmla="*/ 2028962 h 2191719"/>
              <a:gd name="connsiteX24272" fmla="*/ 698590 w 2046803"/>
              <a:gd name="connsiteY24272" fmla="*/ 2028637 h 2191719"/>
              <a:gd name="connsiteX24273" fmla="*/ 698590 w 2046803"/>
              <a:gd name="connsiteY24273" fmla="*/ 2028313 h 2191719"/>
              <a:gd name="connsiteX24274" fmla="*/ 698157 w 2046803"/>
              <a:gd name="connsiteY24274" fmla="*/ 2027989 h 2191719"/>
              <a:gd name="connsiteX24275" fmla="*/ 698157 w 2046803"/>
              <a:gd name="connsiteY24275" fmla="*/ 2027664 h 2191719"/>
              <a:gd name="connsiteX24276" fmla="*/ 697220 w 2046803"/>
              <a:gd name="connsiteY24276" fmla="*/ 2026980 h 2191719"/>
              <a:gd name="connsiteX24277" fmla="*/ 696787 w 2046803"/>
              <a:gd name="connsiteY24277" fmla="*/ 2026980 h 2191719"/>
              <a:gd name="connsiteX24278" fmla="*/ 696391 w 2046803"/>
              <a:gd name="connsiteY24278" fmla="*/ 2026655 h 2191719"/>
              <a:gd name="connsiteX24279" fmla="*/ 696066 w 2046803"/>
              <a:gd name="connsiteY24279" fmla="*/ 2026655 h 2191719"/>
              <a:gd name="connsiteX24280" fmla="*/ 695020 w 2046803"/>
              <a:gd name="connsiteY24280" fmla="*/ 2025790 h 2191719"/>
              <a:gd name="connsiteX24281" fmla="*/ 695020 w 2046803"/>
              <a:gd name="connsiteY24281" fmla="*/ 2025466 h 2191719"/>
              <a:gd name="connsiteX24282" fmla="*/ 695417 w 2046803"/>
              <a:gd name="connsiteY24282" fmla="*/ 2025178 h 2191719"/>
              <a:gd name="connsiteX24283" fmla="*/ 695417 w 2046803"/>
              <a:gd name="connsiteY24283" fmla="*/ 2024529 h 2191719"/>
              <a:gd name="connsiteX24284" fmla="*/ 695633 w 2046803"/>
              <a:gd name="connsiteY24284" fmla="*/ 2024421 h 2191719"/>
              <a:gd name="connsiteX24285" fmla="*/ 696066 w 2046803"/>
              <a:gd name="connsiteY24285" fmla="*/ 2024421 h 2191719"/>
              <a:gd name="connsiteX24286" fmla="*/ 696463 w 2046803"/>
              <a:gd name="connsiteY24286" fmla="*/ 2024096 h 2191719"/>
              <a:gd name="connsiteX24287" fmla="*/ 696895 w 2046803"/>
              <a:gd name="connsiteY24287" fmla="*/ 2024096 h 2191719"/>
              <a:gd name="connsiteX24288" fmla="*/ 698266 w 2046803"/>
              <a:gd name="connsiteY24288" fmla="*/ 2023087 h 2191719"/>
              <a:gd name="connsiteX24289" fmla="*/ 698266 w 2046803"/>
              <a:gd name="connsiteY24289" fmla="*/ 2022763 h 2191719"/>
              <a:gd name="connsiteX24290" fmla="*/ 698698 w 2046803"/>
              <a:gd name="connsiteY24290" fmla="*/ 2022438 h 2191719"/>
              <a:gd name="connsiteX24291" fmla="*/ 698698 w 2046803"/>
              <a:gd name="connsiteY24291" fmla="*/ 2022114 h 2191719"/>
              <a:gd name="connsiteX24292" fmla="*/ 698482 w 2046803"/>
              <a:gd name="connsiteY24292" fmla="*/ 2022006 h 2191719"/>
              <a:gd name="connsiteX24293" fmla="*/ 696895 w 2046803"/>
              <a:gd name="connsiteY24293" fmla="*/ 2021898 h 2191719"/>
              <a:gd name="connsiteX24294" fmla="*/ 696138 w 2046803"/>
              <a:gd name="connsiteY24294" fmla="*/ 2021249 h 2191719"/>
              <a:gd name="connsiteX24295" fmla="*/ 693722 w 2046803"/>
              <a:gd name="connsiteY24295" fmla="*/ 2021249 h 2191719"/>
              <a:gd name="connsiteX24296" fmla="*/ 693290 w 2046803"/>
              <a:gd name="connsiteY24296" fmla="*/ 2021610 h 2191719"/>
              <a:gd name="connsiteX24297" fmla="*/ 692893 w 2046803"/>
              <a:gd name="connsiteY24297" fmla="*/ 2021610 h 2191719"/>
              <a:gd name="connsiteX24298" fmla="*/ 692604 w 2046803"/>
              <a:gd name="connsiteY24298" fmla="*/ 2021177 h 2191719"/>
              <a:gd name="connsiteX24299" fmla="*/ 691739 w 2046803"/>
              <a:gd name="connsiteY24299" fmla="*/ 2021826 h 2191719"/>
              <a:gd name="connsiteX24300" fmla="*/ 690549 w 2046803"/>
              <a:gd name="connsiteY24300" fmla="*/ 2021826 h 2191719"/>
              <a:gd name="connsiteX24301" fmla="*/ 690369 w 2046803"/>
              <a:gd name="connsiteY24301" fmla="*/ 2021610 h 2191719"/>
              <a:gd name="connsiteX24302" fmla="*/ 690369 w 2046803"/>
              <a:gd name="connsiteY24302" fmla="*/ 2021285 h 2191719"/>
              <a:gd name="connsiteX24303" fmla="*/ 689972 w 2046803"/>
              <a:gd name="connsiteY24303" fmla="*/ 2020961 h 2191719"/>
              <a:gd name="connsiteX24304" fmla="*/ 689972 w 2046803"/>
              <a:gd name="connsiteY24304" fmla="*/ 2020781 h 2191719"/>
              <a:gd name="connsiteX24305" fmla="*/ 688999 w 2046803"/>
              <a:gd name="connsiteY24305" fmla="*/ 2019916 h 2191719"/>
              <a:gd name="connsiteX24306" fmla="*/ 688566 w 2046803"/>
              <a:gd name="connsiteY24306" fmla="*/ 2019916 h 2191719"/>
              <a:gd name="connsiteX24307" fmla="*/ 688350 w 2046803"/>
              <a:gd name="connsiteY24307" fmla="*/ 2019699 h 2191719"/>
              <a:gd name="connsiteX24308" fmla="*/ 688350 w 2046803"/>
              <a:gd name="connsiteY24308" fmla="*/ 2019087 h 2191719"/>
              <a:gd name="connsiteX24309" fmla="*/ 688999 w 2046803"/>
              <a:gd name="connsiteY24309" fmla="*/ 2018690 h 2191719"/>
              <a:gd name="connsiteX24310" fmla="*/ 689431 w 2046803"/>
              <a:gd name="connsiteY24310" fmla="*/ 2018690 h 2191719"/>
              <a:gd name="connsiteX24311" fmla="*/ 689648 w 2046803"/>
              <a:gd name="connsiteY24311" fmla="*/ 2018474 h 2191719"/>
              <a:gd name="connsiteX24312" fmla="*/ 689648 w 2046803"/>
              <a:gd name="connsiteY24312" fmla="*/ 2018258 h 2191719"/>
              <a:gd name="connsiteX24313" fmla="*/ 689431 w 2046803"/>
              <a:gd name="connsiteY24313" fmla="*/ 2018042 h 2191719"/>
              <a:gd name="connsiteX24314" fmla="*/ 688999 w 2046803"/>
              <a:gd name="connsiteY24314" fmla="*/ 2018042 h 2191719"/>
              <a:gd name="connsiteX24315" fmla="*/ 688061 w 2046803"/>
              <a:gd name="connsiteY24315" fmla="*/ 2018798 h 2191719"/>
              <a:gd name="connsiteX24316" fmla="*/ 687953 w 2046803"/>
              <a:gd name="connsiteY24316" fmla="*/ 2019087 h 2191719"/>
              <a:gd name="connsiteX24317" fmla="*/ 687448 w 2046803"/>
              <a:gd name="connsiteY24317" fmla="*/ 2019627 h 2191719"/>
              <a:gd name="connsiteX24318" fmla="*/ 686583 w 2046803"/>
              <a:gd name="connsiteY24318" fmla="*/ 2019519 h 2191719"/>
              <a:gd name="connsiteX24319" fmla="*/ 686150 w 2046803"/>
              <a:gd name="connsiteY24319" fmla="*/ 2019195 h 2191719"/>
              <a:gd name="connsiteX24320" fmla="*/ 685825 w 2046803"/>
              <a:gd name="connsiteY24320" fmla="*/ 2019195 h 2191719"/>
              <a:gd name="connsiteX24321" fmla="*/ 685645 w 2046803"/>
              <a:gd name="connsiteY24321" fmla="*/ 2019087 h 2191719"/>
              <a:gd name="connsiteX24322" fmla="*/ 685645 w 2046803"/>
              <a:gd name="connsiteY24322" fmla="*/ 2018150 h 2191719"/>
              <a:gd name="connsiteX24323" fmla="*/ 686078 w 2046803"/>
              <a:gd name="connsiteY24323" fmla="*/ 2017825 h 2191719"/>
              <a:gd name="connsiteX24324" fmla="*/ 686078 w 2046803"/>
              <a:gd name="connsiteY24324" fmla="*/ 2017213 h 2191719"/>
              <a:gd name="connsiteX24325" fmla="*/ 685212 w 2046803"/>
              <a:gd name="connsiteY24325" fmla="*/ 2016600 h 2191719"/>
              <a:gd name="connsiteX24326" fmla="*/ 685212 w 2046803"/>
              <a:gd name="connsiteY24326" fmla="*/ 2016276 h 2191719"/>
              <a:gd name="connsiteX24327" fmla="*/ 685104 w 2046803"/>
              <a:gd name="connsiteY24327" fmla="*/ 2016059 h 2191719"/>
              <a:gd name="connsiteX24328" fmla="*/ 684708 w 2046803"/>
              <a:gd name="connsiteY24328" fmla="*/ 2016059 h 2191719"/>
              <a:gd name="connsiteX24329" fmla="*/ 683842 w 2046803"/>
              <a:gd name="connsiteY24329" fmla="*/ 2016672 h 2191719"/>
              <a:gd name="connsiteX24330" fmla="*/ 683013 w 2046803"/>
              <a:gd name="connsiteY24330" fmla="*/ 2016672 h 2191719"/>
              <a:gd name="connsiteX24331" fmla="*/ 682905 w 2046803"/>
              <a:gd name="connsiteY24331" fmla="*/ 2016492 h 2191719"/>
              <a:gd name="connsiteX24332" fmla="*/ 682905 w 2046803"/>
              <a:gd name="connsiteY24332" fmla="*/ 2016276 h 2191719"/>
              <a:gd name="connsiteX24333" fmla="*/ 683337 w 2046803"/>
              <a:gd name="connsiteY24333" fmla="*/ 2015951 h 2191719"/>
              <a:gd name="connsiteX24334" fmla="*/ 683337 w 2046803"/>
              <a:gd name="connsiteY24334" fmla="*/ 2015302 h 2191719"/>
              <a:gd name="connsiteX24335" fmla="*/ 683770 w 2046803"/>
              <a:gd name="connsiteY24335" fmla="*/ 2014978 h 2191719"/>
              <a:gd name="connsiteX24336" fmla="*/ 683121 w 2046803"/>
              <a:gd name="connsiteY24336" fmla="*/ 2014474 h 2191719"/>
              <a:gd name="connsiteX24337" fmla="*/ 681967 w 2046803"/>
              <a:gd name="connsiteY24337" fmla="*/ 2014474 h 2191719"/>
              <a:gd name="connsiteX24338" fmla="*/ 681535 w 2046803"/>
              <a:gd name="connsiteY24338" fmla="*/ 2014149 h 2191719"/>
              <a:gd name="connsiteX24339" fmla="*/ 681102 w 2046803"/>
              <a:gd name="connsiteY24339" fmla="*/ 2014474 h 2191719"/>
              <a:gd name="connsiteX24340" fmla="*/ 680381 w 2046803"/>
              <a:gd name="connsiteY24340" fmla="*/ 2014474 h 2191719"/>
              <a:gd name="connsiteX24341" fmla="*/ 677424 w 2046803"/>
              <a:gd name="connsiteY24341" fmla="*/ 2012059 h 2191719"/>
              <a:gd name="connsiteX24342" fmla="*/ 677424 w 2046803"/>
              <a:gd name="connsiteY24342" fmla="*/ 2011410 h 2191719"/>
              <a:gd name="connsiteX24343" fmla="*/ 675405 w 2046803"/>
              <a:gd name="connsiteY24343" fmla="*/ 2009860 h 2191719"/>
              <a:gd name="connsiteX24344" fmla="*/ 675405 w 2046803"/>
              <a:gd name="connsiteY24344" fmla="*/ 2009536 h 2191719"/>
              <a:gd name="connsiteX24345" fmla="*/ 674720 w 2046803"/>
              <a:gd name="connsiteY24345" fmla="*/ 2008779 h 2191719"/>
              <a:gd name="connsiteX24346" fmla="*/ 674720 w 2046803"/>
              <a:gd name="connsiteY24346" fmla="*/ 2008275 h 2191719"/>
              <a:gd name="connsiteX24347" fmla="*/ 674503 w 2046803"/>
              <a:gd name="connsiteY24347" fmla="*/ 2008094 h 2191719"/>
              <a:gd name="connsiteX24348" fmla="*/ 674287 w 2046803"/>
              <a:gd name="connsiteY24348" fmla="*/ 2008275 h 2191719"/>
              <a:gd name="connsiteX24349" fmla="*/ 674287 w 2046803"/>
              <a:gd name="connsiteY24349" fmla="*/ 2009104 h 2191719"/>
              <a:gd name="connsiteX24350" fmla="*/ 675008 w 2046803"/>
              <a:gd name="connsiteY24350" fmla="*/ 2009860 h 2191719"/>
              <a:gd name="connsiteX24351" fmla="*/ 675008 w 2046803"/>
              <a:gd name="connsiteY24351" fmla="*/ 2010077 h 2191719"/>
              <a:gd name="connsiteX24352" fmla="*/ 677027 w 2046803"/>
              <a:gd name="connsiteY24352" fmla="*/ 2011734 h 2191719"/>
              <a:gd name="connsiteX24353" fmla="*/ 677027 w 2046803"/>
              <a:gd name="connsiteY24353" fmla="*/ 2012383 h 2191719"/>
              <a:gd name="connsiteX24354" fmla="*/ 679948 w 2046803"/>
              <a:gd name="connsiteY24354" fmla="*/ 2014762 h 2191719"/>
              <a:gd name="connsiteX24355" fmla="*/ 682292 w 2046803"/>
              <a:gd name="connsiteY24355" fmla="*/ 2014762 h 2191719"/>
              <a:gd name="connsiteX24356" fmla="*/ 682905 w 2046803"/>
              <a:gd name="connsiteY24356" fmla="*/ 2015302 h 2191719"/>
              <a:gd name="connsiteX24357" fmla="*/ 682905 w 2046803"/>
              <a:gd name="connsiteY24357" fmla="*/ 2015627 h 2191719"/>
              <a:gd name="connsiteX24358" fmla="*/ 682472 w 2046803"/>
              <a:gd name="connsiteY24358" fmla="*/ 2015843 h 2191719"/>
              <a:gd name="connsiteX24359" fmla="*/ 682472 w 2046803"/>
              <a:gd name="connsiteY24359" fmla="*/ 2016131 h 2191719"/>
              <a:gd name="connsiteX24360" fmla="*/ 682075 w 2046803"/>
              <a:gd name="connsiteY24360" fmla="*/ 2016492 h 2191719"/>
              <a:gd name="connsiteX24361" fmla="*/ 682075 w 2046803"/>
              <a:gd name="connsiteY24361" fmla="*/ 2016744 h 2191719"/>
              <a:gd name="connsiteX24362" fmla="*/ 682688 w 2046803"/>
              <a:gd name="connsiteY24362" fmla="*/ 2017285 h 2191719"/>
              <a:gd name="connsiteX24363" fmla="*/ 683878 w 2046803"/>
              <a:gd name="connsiteY24363" fmla="*/ 2017285 h 2191719"/>
              <a:gd name="connsiteX24364" fmla="*/ 684275 w 2046803"/>
              <a:gd name="connsiteY24364" fmla="*/ 2016960 h 2191719"/>
              <a:gd name="connsiteX24365" fmla="*/ 685032 w 2046803"/>
              <a:gd name="connsiteY24365" fmla="*/ 2016960 h 2191719"/>
              <a:gd name="connsiteX24366" fmla="*/ 685212 w 2046803"/>
              <a:gd name="connsiteY24366" fmla="*/ 2017177 h 2191719"/>
              <a:gd name="connsiteX24367" fmla="*/ 685212 w 2046803"/>
              <a:gd name="connsiteY24367" fmla="*/ 2018150 h 2191719"/>
              <a:gd name="connsiteX24368" fmla="*/ 683770 w 2046803"/>
              <a:gd name="connsiteY24368" fmla="*/ 2019159 h 2191719"/>
              <a:gd name="connsiteX24369" fmla="*/ 683446 w 2046803"/>
              <a:gd name="connsiteY24369" fmla="*/ 2019159 h 2191719"/>
              <a:gd name="connsiteX24370" fmla="*/ 682580 w 2046803"/>
              <a:gd name="connsiteY24370" fmla="*/ 2019699 h 2191719"/>
              <a:gd name="connsiteX24371" fmla="*/ 682184 w 2046803"/>
              <a:gd name="connsiteY24371" fmla="*/ 2019699 h 2191719"/>
              <a:gd name="connsiteX24372" fmla="*/ 681751 w 2046803"/>
              <a:gd name="connsiteY24372" fmla="*/ 2020024 h 2191719"/>
              <a:gd name="connsiteX24373" fmla="*/ 681030 w 2046803"/>
              <a:gd name="connsiteY24373" fmla="*/ 2020024 h 2191719"/>
              <a:gd name="connsiteX24374" fmla="*/ 680597 w 2046803"/>
              <a:gd name="connsiteY24374" fmla="*/ 2020348 h 2191719"/>
              <a:gd name="connsiteX24375" fmla="*/ 679768 w 2046803"/>
              <a:gd name="connsiteY24375" fmla="*/ 2020348 h 2191719"/>
              <a:gd name="connsiteX24376" fmla="*/ 679443 w 2046803"/>
              <a:gd name="connsiteY24376" fmla="*/ 2020672 h 2191719"/>
              <a:gd name="connsiteX24377" fmla="*/ 679010 w 2046803"/>
              <a:gd name="connsiteY24377" fmla="*/ 2020672 h 2191719"/>
              <a:gd name="connsiteX24378" fmla="*/ 678794 w 2046803"/>
              <a:gd name="connsiteY24378" fmla="*/ 2020781 h 2191719"/>
              <a:gd name="connsiteX24379" fmla="*/ 679335 w 2046803"/>
              <a:gd name="connsiteY24379" fmla="*/ 2021249 h 2191719"/>
              <a:gd name="connsiteX24380" fmla="*/ 679768 w 2046803"/>
              <a:gd name="connsiteY24380" fmla="*/ 2020925 h 2191719"/>
              <a:gd name="connsiteX24381" fmla="*/ 680164 w 2046803"/>
              <a:gd name="connsiteY24381" fmla="*/ 2020925 h 2191719"/>
              <a:gd name="connsiteX24382" fmla="*/ 680597 w 2046803"/>
              <a:gd name="connsiteY24382" fmla="*/ 2020672 h 2191719"/>
              <a:gd name="connsiteX24383" fmla="*/ 681426 w 2046803"/>
              <a:gd name="connsiteY24383" fmla="*/ 2020672 h 2191719"/>
              <a:gd name="connsiteX24384" fmla="*/ 681751 w 2046803"/>
              <a:gd name="connsiteY24384" fmla="*/ 2020348 h 2191719"/>
              <a:gd name="connsiteX24385" fmla="*/ 682184 w 2046803"/>
              <a:gd name="connsiteY24385" fmla="*/ 2020348 h 2191719"/>
              <a:gd name="connsiteX24386" fmla="*/ 682580 w 2046803"/>
              <a:gd name="connsiteY24386" fmla="*/ 2020024 h 2191719"/>
              <a:gd name="connsiteX24387" fmla="*/ 683013 w 2046803"/>
              <a:gd name="connsiteY24387" fmla="*/ 2020132 h 2191719"/>
              <a:gd name="connsiteX24388" fmla="*/ 683446 w 2046803"/>
              <a:gd name="connsiteY24388" fmla="*/ 2019808 h 2191719"/>
              <a:gd name="connsiteX24389" fmla="*/ 685429 w 2046803"/>
              <a:gd name="connsiteY24389" fmla="*/ 2019808 h 2191719"/>
              <a:gd name="connsiteX24390" fmla="*/ 686799 w 2046803"/>
              <a:gd name="connsiteY24390" fmla="*/ 2020925 h 2191719"/>
              <a:gd name="connsiteX24391" fmla="*/ 686799 w 2046803"/>
              <a:gd name="connsiteY24391" fmla="*/ 2021249 h 2191719"/>
              <a:gd name="connsiteX24392" fmla="*/ 687124 w 2046803"/>
              <a:gd name="connsiteY24392" fmla="*/ 2021573 h 2191719"/>
              <a:gd name="connsiteX24393" fmla="*/ 687124 w 2046803"/>
              <a:gd name="connsiteY24393" fmla="*/ 2021898 h 2191719"/>
              <a:gd name="connsiteX24394" fmla="*/ 687737 w 2046803"/>
              <a:gd name="connsiteY24394" fmla="*/ 2022330 h 2191719"/>
              <a:gd name="connsiteX24395" fmla="*/ 689359 w 2046803"/>
              <a:gd name="connsiteY24395" fmla="*/ 2022438 h 2191719"/>
              <a:gd name="connsiteX24396" fmla="*/ 689756 w 2046803"/>
              <a:gd name="connsiteY24396" fmla="*/ 2022763 h 2191719"/>
              <a:gd name="connsiteX24397" fmla="*/ 690152 w 2046803"/>
              <a:gd name="connsiteY24397" fmla="*/ 2022763 h 2191719"/>
              <a:gd name="connsiteX24398" fmla="*/ 690477 w 2046803"/>
              <a:gd name="connsiteY24398" fmla="*/ 2023087 h 2191719"/>
              <a:gd name="connsiteX24399" fmla="*/ 690910 w 2046803"/>
              <a:gd name="connsiteY24399" fmla="*/ 2023087 h 2191719"/>
              <a:gd name="connsiteX24400" fmla="*/ 691126 w 2046803"/>
              <a:gd name="connsiteY24400" fmla="*/ 2023159 h 2191719"/>
              <a:gd name="connsiteX24401" fmla="*/ 691126 w 2046803"/>
              <a:gd name="connsiteY24401" fmla="*/ 2023808 h 2191719"/>
              <a:gd name="connsiteX24402" fmla="*/ 691342 w 2046803"/>
              <a:gd name="connsiteY24402" fmla="*/ 2023988 h 2191719"/>
              <a:gd name="connsiteX24403" fmla="*/ 691883 w 2046803"/>
              <a:gd name="connsiteY24403" fmla="*/ 2023484 h 2191719"/>
              <a:gd name="connsiteX24404" fmla="*/ 691883 w 2046803"/>
              <a:gd name="connsiteY24404" fmla="*/ 2023267 h 2191719"/>
              <a:gd name="connsiteX24405" fmla="*/ 693326 w 2046803"/>
              <a:gd name="connsiteY24405" fmla="*/ 2022222 h 2191719"/>
              <a:gd name="connsiteX24406" fmla="*/ 694191 w 2046803"/>
              <a:gd name="connsiteY24406" fmla="*/ 2022222 h 2191719"/>
              <a:gd name="connsiteX24407" fmla="*/ 695128 w 2046803"/>
              <a:gd name="connsiteY24407" fmla="*/ 2022979 h 2191719"/>
              <a:gd name="connsiteX24408" fmla="*/ 695128 w 2046803"/>
              <a:gd name="connsiteY24408" fmla="*/ 2023267 h 2191719"/>
              <a:gd name="connsiteX24409" fmla="*/ 694696 w 2046803"/>
              <a:gd name="connsiteY24409" fmla="*/ 2023592 h 2191719"/>
              <a:gd name="connsiteX24410" fmla="*/ 694696 w 2046803"/>
              <a:gd name="connsiteY24410" fmla="*/ 2023916 h 2191719"/>
              <a:gd name="connsiteX24411" fmla="*/ 694299 w 2046803"/>
              <a:gd name="connsiteY24411" fmla="*/ 2024240 h 2191719"/>
              <a:gd name="connsiteX24412" fmla="*/ 694299 w 2046803"/>
              <a:gd name="connsiteY24412" fmla="*/ 2025466 h 2191719"/>
              <a:gd name="connsiteX24413" fmla="*/ 694624 w 2046803"/>
              <a:gd name="connsiteY24413" fmla="*/ 2025790 h 2191719"/>
              <a:gd name="connsiteX24414" fmla="*/ 694624 w 2046803"/>
              <a:gd name="connsiteY24414" fmla="*/ 2026115 h 2191719"/>
              <a:gd name="connsiteX24415" fmla="*/ 697040 w 2046803"/>
              <a:gd name="connsiteY24415" fmla="*/ 2027989 h 2191719"/>
              <a:gd name="connsiteX24416" fmla="*/ 697040 w 2046803"/>
              <a:gd name="connsiteY24416" fmla="*/ 2028349 h 2191719"/>
              <a:gd name="connsiteX24417" fmla="*/ 697797 w 2046803"/>
              <a:gd name="connsiteY24417" fmla="*/ 2028962 h 2191719"/>
              <a:gd name="connsiteX24418" fmla="*/ 697797 w 2046803"/>
              <a:gd name="connsiteY24418" fmla="*/ 2030836 h 2191719"/>
              <a:gd name="connsiteX24419" fmla="*/ 697364 w 2046803"/>
              <a:gd name="connsiteY24419" fmla="*/ 2031160 h 2191719"/>
              <a:gd name="connsiteX24420" fmla="*/ 697364 w 2046803"/>
              <a:gd name="connsiteY24420" fmla="*/ 2032422 h 2191719"/>
              <a:gd name="connsiteX24421" fmla="*/ 696931 w 2046803"/>
              <a:gd name="connsiteY24421" fmla="*/ 2032746 h 2191719"/>
              <a:gd name="connsiteX24422" fmla="*/ 696931 w 2046803"/>
              <a:gd name="connsiteY24422" fmla="*/ 2033070 h 2191719"/>
              <a:gd name="connsiteX24423" fmla="*/ 696282 w 2046803"/>
              <a:gd name="connsiteY24423" fmla="*/ 2033503 h 2191719"/>
              <a:gd name="connsiteX24424" fmla="*/ 695850 w 2046803"/>
              <a:gd name="connsiteY24424" fmla="*/ 2033503 h 2191719"/>
              <a:gd name="connsiteX24425" fmla="*/ 695633 w 2046803"/>
              <a:gd name="connsiteY24425" fmla="*/ 2033611 h 2191719"/>
              <a:gd name="connsiteX24426" fmla="*/ 695633 w 2046803"/>
              <a:gd name="connsiteY24426" fmla="*/ 2033863 h 2191719"/>
              <a:gd name="connsiteX24427" fmla="*/ 695850 w 2046803"/>
              <a:gd name="connsiteY24427" fmla="*/ 2034079 h 2191719"/>
              <a:gd name="connsiteX24428" fmla="*/ 698698 w 2046803"/>
              <a:gd name="connsiteY24428" fmla="*/ 2034079 h 2191719"/>
              <a:gd name="connsiteX24429" fmla="*/ 698806 w 2046803"/>
              <a:gd name="connsiteY24429" fmla="*/ 2034296 h 2191719"/>
              <a:gd name="connsiteX24430" fmla="*/ 698806 w 2046803"/>
              <a:gd name="connsiteY24430" fmla="*/ 2034620 h 2191719"/>
              <a:gd name="connsiteX24431" fmla="*/ 699239 w 2046803"/>
              <a:gd name="connsiteY24431" fmla="*/ 2034944 h 2191719"/>
              <a:gd name="connsiteX24432" fmla="*/ 699239 w 2046803"/>
              <a:gd name="connsiteY24432" fmla="*/ 2036206 h 2191719"/>
              <a:gd name="connsiteX24433" fmla="*/ 698806 w 2046803"/>
              <a:gd name="connsiteY24433" fmla="*/ 2036494 h 2191719"/>
              <a:gd name="connsiteX24434" fmla="*/ 698806 w 2046803"/>
              <a:gd name="connsiteY24434" fmla="*/ 2037684 h 2191719"/>
              <a:gd name="connsiteX24435" fmla="*/ 699239 w 2046803"/>
              <a:gd name="connsiteY24435" fmla="*/ 2037972 h 2191719"/>
              <a:gd name="connsiteX24436" fmla="*/ 699131 w 2046803"/>
              <a:gd name="connsiteY24436" fmla="*/ 2038945 h 2191719"/>
              <a:gd name="connsiteX24437" fmla="*/ 699528 w 2046803"/>
              <a:gd name="connsiteY24437" fmla="*/ 2039269 h 2191719"/>
              <a:gd name="connsiteX24438" fmla="*/ 699528 w 2046803"/>
              <a:gd name="connsiteY24438" fmla="*/ 2039558 h 2191719"/>
              <a:gd name="connsiteX24439" fmla="*/ 699960 w 2046803"/>
              <a:gd name="connsiteY24439" fmla="*/ 2039882 h 2191719"/>
              <a:gd name="connsiteX24440" fmla="*/ 699960 w 2046803"/>
              <a:gd name="connsiteY24440" fmla="*/ 2040170 h 2191719"/>
              <a:gd name="connsiteX24441" fmla="*/ 700177 w 2046803"/>
              <a:gd name="connsiteY24441" fmla="*/ 2040387 h 2191719"/>
              <a:gd name="connsiteX24442" fmla="*/ 700465 w 2046803"/>
              <a:gd name="connsiteY24442" fmla="*/ 2040387 h 2191719"/>
              <a:gd name="connsiteX24443" fmla="*/ 700898 w 2046803"/>
              <a:gd name="connsiteY24443" fmla="*/ 2040711 h 2191719"/>
              <a:gd name="connsiteX24444" fmla="*/ 701330 w 2046803"/>
              <a:gd name="connsiteY24444" fmla="*/ 2040711 h 2191719"/>
              <a:gd name="connsiteX24445" fmla="*/ 701547 w 2046803"/>
              <a:gd name="connsiteY24445" fmla="*/ 2040927 h 2191719"/>
              <a:gd name="connsiteX24446" fmla="*/ 701439 w 2046803"/>
              <a:gd name="connsiteY24446" fmla="*/ 2042693 h 2191719"/>
              <a:gd name="connsiteX24447" fmla="*/ 701871 w 2046803"/>
              <a:gd name="connsiteY24447" fmla="*/ 2043017 h 2191719"/>
              <a:gd name="connsiteX24448" fmla="*/ 701871 w 2046803"/>
              <a:gd name="connsiteY24448" fmla="*/ 2043666 h 2191719"/>
              <a:gd name="connsiteX24449" fmla="*/ 701222 w 2046803"/>
              <a:gd name="connsiteY24449" fmla="*/ 2044207 h 2191719"/>
              <a:gd name="connsiteX24450" fmla="*/ 700790 w 2046803"/>
              <a:gd name="connsiteY24450" fmla="*/ 2044207 h 2191719"/>
              <a:gd name="connsiteX24451" fmla="*/ 700285 w 2046803"/>
              <a:gd name="connsiteY24451" fmla="*/ 2044603 h 2191719"/>
              <a:gd name="connsiteX24452" fmla="*/ 700285 w 2046803"/>
              <a:gd name="connsiteY24452" fmla="*/ 2044928 h 2191719"/>
              <a:gd name="connsiteX24453" fmla="*/ 699888 w 2046803"/>
              <a:gd name="connsiteY24453" fmla="*/ 2045216 h 2191719"/>
              <a:gd name="connsiteX24454" fmla="*/ 699780 w 2046803"/>
              <a:gd name="connsiteY24454" fmla="*/ 2046477 h 2191719"/>
              <a:gd name="connsiteX24455" fmla="*/ 698806 w 2046803"/>
              <a:gd name="connsiteY24455" fmla="*/ 2047234 h 2191719"/>
              <a:gd name="connsiteX24456" fmla="*/ 698374 w 2046803"/>
              <a:gd name="connsiteY24456" fmla="*/ 2046910 h 2191719"/>
              <a:gd name="connsiteX24457" fmla="*/ 697580 w 2046803"/>
              <a:gd name="connsiteY24457" fmla="*/ 2046910 h 2191719"/>
              <a:gd name="connsiteX24458" fmla="*/ 697256 w 2046803"/>
              <a:gd name="connsiteY24458" fmla="*/ 2047234 h 2191719"/>
              <a:gd name="connsiteX24459" fmla="*/ 695958 w 2046803"/>
              <a:gd name="connsiteY24459" fmla="*/ 2047126 h 2191719"/>
              <a:gd name="connsiteX24460" fmla="*/ 694624 w 2046803"/>
              <a:gd name="connsiteY24460" fmla="*/ 2048171 h 2191719"/>
              <a:gd name="connsiteX24461" fmla="*/ 694624 w 2046803"/>
              <a:gd name="connsiteY24461" fmla="*/ 2048496 h 2191719"/>
              <a:gd name="connsiteX24462" fmla="*/ 694407 w 2046803"/>
              <a:gd name="connsiteY24462" fmla="*/ 2048676 h 2191719"/>
              <a:gd name="connsiteX24463" fmla="*/ 693975 w 2046803"/>
              <a:gd name="connsiteY24463" fmla="*/ 2048676 h 2191719"/>
              <a:gd name="connsiteX24464" fmla="*/ 693758 w 2046803"/>
              <a:gd name="connsiteY24464" fmla="*/ 2048784 h 2191719"/>
              <a:gd name="connsiteX24465" fmla="*/ 693758 w 2046803"/>
              <a:gd name="connsiteY24465" fmla="*/ 2049108 h 2191719"/>
              <a:gd name="connsiteX24466" fmla="*/ 693542 w 2046803"/>
              <a:gd name="connsiteY24466" fmla="*/ 2049325 h 2191719"/>
              <a:gd name="connsiteX24467" fmla="*/ 692749 w 2046803"/>
              <a:gd name="connsiteY24467" fmla="*/ 2049216 h 2191719"/>
              <a:gd name="connsiteX24468" fmla="*/ 692316 w 2046803"/>
              <a:gd name="connsiteY24468" fmla="*/ 2049541 h 2191719"/>
              <a:gd name="connsiteX24469" fmla="*/ 691559 w 2046803"/>
              <a:gd name="connsiteY24469" fmla="*/ 2049541 h 2191719"/>
              <a:gd name="connsiteX24470" fmla="*/ 691126 w 2046803"/>
              <a:gd name="connsiteY24470" fmla="*/ 2049865 h 2191719"/>
              <a:gd name="connsiteX24471" fmla="*/ 690297 w 2046803"/>
              <a:gd name="connsiteY24471" fmla="*/ 2049865 h 2191719"/>
              <a:gd name="connsiteX24472" fmla="*/ 689792 w 2046803"/>
              <a:gd name="connsiteY24472" fmla="*/ 2050298 h 2191719"/>
              <a:gd name="connsiteX24473" fmla="*/ 689792 w 2046803"/>
              <a:gd name="connsiteY24473" fmla="*/ 2050586 h 2191719"/>
              <a:gd name="connsiteX24474" fmla="*/ 689359 w 2046803"/>
              <a:gd name="connsiteY24474" fmla="*/ 2050910 h 2191719"/>
              <a:gd name="connsiteX24475" fmla="*/ 689359 w 2046803"/>
              <a:gd name="connsiteY24475" fmla="*/ 2051235 h 2191719"/>
              <a:gd name="connsiteX24476" fmla="*/ 688926 w 2046803"/>
              <a:gd name="connsiteY24476" fmla="*/ 2051559 h 2191719"/>
              <a:gd name="connsiteX24477" fmla="*/ 688926 w 2046803"/>
              <a:gd name="connsiteY24477" fmla="*/ 2051847 h 2191719"/>
              <a:gd name="connsiteX24478" fmla="*/ 687268 w 2046803"/>
              <a:gd name="connsiteY24478" fmla="*/ 2053001 h 2191719"/>
              <a:gd name="connsiteX24479" fmla="*/ 687268 w 2046803"/>
              <a:gd name="connsiteY24479" fmla="*/ 2053325 h 2191719"/>
              <a:gd name="connsiteX24480" fmla="*/ 686835 w 2046803"/>
              <a:gd name="connsiteY24480" fmla="*/ 2053649 h 2191719"/>
              <a:gd name="connsiteX24481" fmla="*/ 686835 w 2046803"/>
              <a:gd name="connsiteY24481" fmla="*/ 2053974 h 2191719"/>
              <a:gd name="connsiteX24482" fmla="*/ 686619 w 2046803"/>
              <a:gd name="connsiteY24482" fmla="*/ 2054190 h 2191719"/>
              <a:gd name="connsiteX24483" fmla="*/ 686294 w 2046803"/>
              <a:gd name="connsiteY24483" fmla="*/ 2054082 h 2191719"/>
              <a:gd name="connsiteX24484" fmla="*/ 685645 w 2046803"/>
              <a:gd name="connsiteY24484" fmla="*/ 2054622 h 2191719"/>
              <a:gd name="connsiteX24485" fmla="*/ 685645 w 2046803"/>
              <a:gd name="connsiteY24485" fmla="*/ 2054875 h 2191719"/>
              <a:gd name="connsiteX24486" fmla="*/ 685212 w 2046803"/>
              <a:gd name="connsiteY24486" fmla="*/ 2055199 h 2191719"/>
              <a:gd name="connsiteX24487" fmla="*/ 685212 w 2046803"/>
              <a:gd name="connsiteY24487" fmla="*/ 2055848 h 2191719"/>
              <a:gd name="connsiteX24488" fmla="*/ 684852 w 2046803"/>
              <a:gd name="connsiteY24488" fmla="*/ 2056172 h 2191719"/>
              <a:gd name="connsiteX24489" fmla="*/ 684852 w 2046803"/>
              <a:gd name="connsiteY24489" fmla="*/ 2056713 h 2191719"/>
              <a:gd name="connsiteX24490" fmla="*/ 684419 w 2046803"/>
              <a:gd name="connsiteY24490" fmla="*/ 2057001 h 2191719"/>
              <a:gd name="connsiteX24491" fmla="*/ 684419 w 2046803"/>
              <a:gd name="connsiteY24491" fmla="*/ 2057325 h 2191719"/>
              <a:gd name="connsiteX24492" fmla="*/ 683987 w 2046803"/>
              <a:gd name="connsiteY24492" fmla="*/ 2057650 h 2191719"/>
              <a:gd name="connsiteX24493" fmla="*/ 683987 w 2046803"/>
              <a:gd name="connsiteY24493" fmla="*/ 2057974 h 2191719"/>
              <a:gd name="connsiteX24494" fmla="*/ 683554 w 2046803"/>
              <a:gd name="connsiteY24494" fmla="*/ 2058299 h 2191719"/>
              <a:gd name="connsiteX24495" fmla="*/ 683554 w 2046803"/>
              <a:gd name="connsiteY24495" fmla="*/ 2058623 h 2191719"/>
              <a:gd name="connsiteX24496" fmla="*/ 683121 w 2046803"/>
              <a:gd name="connsiteY24496" fmla="*/ 2058947 h 2191719"/>
              <a:gd name="connsiteX24497" fmla="*/ 683121 w 2046803"/>
              <a:gd name="connsiteY24497" fmla="*/ 2059848 h 2191719"/>
              <a:gd name="connsiteX24498" fmla="*/ 682688 w 2046803"/>
              <a:gd name="connsiteY24498" fmla="*/ 2060065 h 2191719"/>
              <a:gd name="connsiteX24499" fmla="*/ 682688 w 2046803"/>
              <a:gd name="connsiteY24499" fmla="*/ 2060497 h 2191719"/>
              <a:gd name="connsiteX24500" fmla="*/ 682292 w 2046803"/>
              <a:gd name="connsiteY24500" fmla="*/ 2060821 h 2191719"/>
              <a:gd name="connsiteX24501" fmla="*/ 682292 w 2046803"/>
              <a:gd name="connsiteY24501" fmla="*/ 2061722 h 2191719"/>
              <a:gd name="connsiteX24502" fmla="*/ 681895 w 2046803"/>
              <a:gd name="connsiteY24502" fmla="*/ 2061939 h 2191719"/>
              <a:gd name="connsiteX24503" fmla="*/ 681895 w 2046803"/>
              <a:gd name="connsiteY24503" fmla="*/ 2062912 h 2191719"/>
              <a:gd name="connsiteX24504" fmla="*/ 681462 w 2046803"/>
              <a:gd name="connsiteY24504" fmla="*/ 2063200 h 2191719"/>
              <a:gd name="connsiteX24505" fmla="*/ 681462 w 2046803"/>
              <a:gd name="connsiteY24505" fmla="*/ 2064786 h 2191719"/>
              <a:gd name="connsiteX24506" fmla="*/ 681030 w 2046803"/>
              <a:gd name="connsiteY24506" fmla="*/ 2065110 h 2191719"/>
              <a:gd name="connsiteX24507" fmla="*/ 681030 w 2046803"/>
              <a:gd name="connsiteY24507" fmla="*/ 2066047 h 2191719"/>
              <a:gd name="connsiteX24508" fmla="*/ 680597 w 2046803"/>
              <a:gd name="connsiteY24508" fmla="*/ 2066263 h 2191719"/>
              <a:gd name="connsiteX24509" fmla="*/ 680489 w 2046803"/>
              <a:gd name="connsiteY24509" fmla="*/ 2067813 h 2191719"/>
              <a:gd name="connsiteX24510" fmla="*/ 680164 w 2046803"/>
              <a:gd name="connsiteY24510" fmla="*/ 2068138 h 2191719"/>
              <a:gd name="connsiteX24511" fmla="*/ 680056 w 2046803"/>
              <a:gd name="connsiteY24511" fmla="*/ 2070012 h 2191719"/>
              <a:gd name="connsiteX24512" fmla="*/ 679696 w 2046803"/>
              <a:gd name="connsiteY24512" fmla="*/ 2070336 h 2191719"/>
              <a:gd name="connsiteX24513" fmla="*/ 679696 w 2046803"/>
              <a:gd name="connsiteY24513" fmla="*/ 2071597 h 2191719"/>
              <a:gd name="connsiteX24514" fmla="*/ 679263 w 2046803"/>
              <a:gd name="connsiteY24514" fmla="*/ 2071922 h 2191719"/>
              <a:gd name="connsiteX24515" fmla="*/ 679263 w 2046803"/>
              <a:gd name="connsiteY24515" fmla="*/ 2073399 h 2191719"/>
              <a:gd name="connsiteX24516" fmla="*/ 678830 w 2046803"/>
              <a:gd name="connsiteY24516" fmla="*/ 2073724 h 2191719"/>
              <a:gd name="connsiteX24517" fmla="*/ 679263 w 2046803"/>
              <a:gd name="connsiteY24517" fmla="*/ 2074012 h 2191719"/>
              <a:gd name="connsiteX24518" fmla="*/ 678830 w 2046803"/>
              <a:gd name="connsiteY24518" fmla="*/ 2074337 h 2191719"/>
              <a:gd name="connsiteX24519" fmla="*/ 678722 w 2046803"/>
              <a:gd name="connsiteY24519" fmla="*/ 2077508 h 2191719"/>
              <a:gd name="connsiteX24520" fmla="*/ 678289 w 2046803"/>
              <a:gd name="connsiteY24520" fmla="*/ 2077832 h 2191719"/>
              <a:gd name="connsiteX24521" fmla="*/ 678289 w 2046803"/>
              <a:gd name="connsiteY24521" fmla="*/ 2079058 h 2191719"/>
              <a:gd name="connsiteX24522" fmla="*/ 678722 w 2046803"/>
              <a:gd name="connsiteY24522" fmla="*/ 2079382 h 2191719"/>
              <a:gd name="connsiteX24523" fmla="*/ 678614 w 2046803"/>
              <a:gd name="connsiteY24523" fmla="*/ 2082085 h 2191719"/>
              <a:gd name="connsiteX24524" fmla="*/ 679047 w 2046803"/>
              <a:gd name="connsiteY24524" fmla="*/ 2082410 h 2191719"/>
              <a:gd name="connsiteX24525" fmla="*/ 679047 w 2046803"/>
              <a:gd name="connsiteY24525" fmla="*/ 2082734 h 2191719"/>
              <a:gd name="connsiteX24526" fmla="*/ 679804 w 2046803"/>
              <a:gd name="connsiteY24526" fmla="*/ 2083491 h 2191719"/>
              <a:gd name="connsiteX24527" fmla="*/ 679804 w 2046803"/>
              <a:gd name="connsiteY24527" fmla="*/ 2083707 h 2191719"/>
              <a:gd name="connsiteX24528" fmla="*/ 680381 w 2046803"/>
              <a:gd name="connsiteY24528" fmla="*/ 2084212 h 2191719"/>
              <a:gd name="connsiteX24529" fmla="*/ 680813 w 2046803"/>
              <a:gd name="connsiteY24529" fmla="*/ 2084212 h 2191719"/>
              <a:gd name="connsiteX24530" fmla="*/ 681138 w 2046803"/>
              <a:gd name="connsiteY24530" fmla="*/ 2084500 h 2191719"/>
              <a:gd name="connsiteX24531" fmla="*/ 681571 w 2046803"/>
              <a:gd name="connsiteY24531" fmla="*/ 2084500 h 2191719"/>
              <a:gd name="connsiteX24532" fmla="*/ 682616 w 2046803"/>
              <a:gd name="connsiteY24532" fmla="*/ 2085365 h 2191719"/>
              <a:gd name="connsiteX24533" fmla="*/ 682003 w 2046803"/>
              <a:gd name="connsiteY24533" fmla="*/ 2085797 h 2191719"/>
              <a:gd name="connsiteX24534" fmla="*/ 680705 w 2046803"/>
              <a:gd name="connsiteY24534" fmla="*/ 2085797 h 2191719"/>
              <a:gd name="connsiteX24535" fmla="*/ 680381 w 2046803"/>
              <a:gd name="connsiteY24535" fmla="*/ 2085473 h 2191719"/>
              <a:gd name="connsiteX24536" fmla="*/ 679804 w 2046803"/>
              <a:gd name="connsiteY24536" fmla="*/ 2085905 h 2191719"/>
              <a:gd name="connsiteX24537" fmla="*/ 679804 w 2046803"/>
              <a:gd name="connsiteY24537" fmla="*/ 2086230 h 2191719"/>
              <a:gd name="connsiteX24538" fmla="*/ 679155 w 2046803"/>
              <a:gd name="connsiteY24538" fmla="*/ 2086698 h 2191719"/>
              <a:gd name="connsiteX24539" fmla="*/ 677965 w 2046803"/>
              <a:gd name="connsiteY24539" fmla="*/ 2086626 h 2191719"/>
              <a:gd name="connsiteX24540" fmla="*/ 677532 w 2046803"/>
              <a:gd name="connsiteY24540" fmla="*/ 2086302 h 2191719"/>
              <a:gd name="connsiteX24541" fmla="*/ 677135 w 2046803"/>
              <a:gd name="connsiteY24541" fmla="*/ 2086302 h 2191719"/>
              <a:gd name="connsiteX24542" fmla="*/ 676414 w 2046803"/>
              <a:gd name="connsiteY24542" fmla="*/ 2085689 h 2191719"/>
              <a:gd name="connsiteX24543" fmla="*/ 675116 w 2046803"/>
              <a:gd name="connsiteY24543" fmla="*/ 2085689 h 2191719"/>
              <a:gd name="connsiteX24544" fmla="*/ 674720 w 2046803"/>
              <a:gd name="connsiteY24544" fmla="*/ 2086014 h 2191719"/>
              <a:gd name="connsiteX24545" fmla="*/ 674287 w 2046803"/>
              <a:gd name="connsiteY24545" fmla="*/ 2086014 h 2191719"/>
              <a:gd name="connsiteX24546" fmla="*/ 673998 w 2046803"/>
              <a:gd name="connsiteY24546" fmla="*/ 2085689 h 2191719"/>
              <a:gd name="connsiteX24547" fmla="*/ 673133 w 2046803"/>
              <a:gd name="connsiteY24547" fmla="*/ 2085581 h 2191719"/>
              <a:gd name="connsiteX24548" fmla="*/ 672700 w 2046803"/>
              <a:gd name="connsiteY24548" fmla="*/ 2085905 h 2191719"/>
              <a:gd name="connsiteX24549" fmla="*/ 671979 w 2046803"/>
              <a:gd name="connsiteY24549" fmla="*/ 2085905 h 2191719"/>
              <a:gd name="connsiteX24550" fmla="*/ 670501 w 2046803"/>
              <a:gd name="connsiteY24550" fmla="*/ 2086915 h 2191719"/>
              <a:gd name="connsiteX24551" fmla="*/ 670501 w 2046803"/>
              <a:gd name="connsiteY24551" fmla="*/ 2087239 h 2191719"/>
              <a:gd name="connsiteX24552" fmla="*/ 667219 w 2046803"/>
              <a:gd name="connsiteY24552" fmla="*/ 2089654 h 2191719"/>
              <a:gd name="connsiteX24553" fmla="*/ 667219 w 2046803"/>
              <a:gd name="connsiteY24553" fmla="*/ 2090302 h 2191719"/>
              <a:gd name="connsiteX24554" fmla="*/ 666823 w 2046803"/>
              <a:gd name="connsiteY24554" fmla="*/ 2090591 h 2191719"/>
              <a:gd name="connsiteX24555" fmla="*/ 666823 w 2046803"/>
              <a:gd name="connsiteY24555" fmla="*/ 2090915 h 2191719"/>
              <a:gd name="connsiteX24556" fmla="*/ 666607 w 2046803"/>
              <a:gd name="connsiteY24556" fmla="*/ 2091023 h 2191719"/>
              <a:gd name="connsiteX24557" fmla="*/ 665020 w 2046803"/>
              <a:gd name="connsiteY24557" fmla="*/ 2091023 h 2191719"/>
              <a:gd name="connsiteX24558" fmla="*/ 664587 w 2046803"/>
              <a:gd name="connsiteY24558" fmla="*/ 2091348 h 2191719"/>
              <a:gd name="connsiteX24559" fmla="*/ 664191 w 2046803"/>
              <a:gd name="connsiteY24559" fmla="*/ 2091348 h 2191719"/>
              <a:gd name="connsiteX24560" fmla="*/ 663542 w 2046803"/>
              <a:gd name="connsiteY24560" fmla="*/ 2091780 h 2191719"/>
              <a:gd name="connsiteX24561" fmla="*/ 663542 w 2046803"/>
              <a:gd name="connsiteY24561" fmla="*/ 2092104 h 2191719"/>
              <a:gd name="connsiteX24562" fmla="*/ 662929 w 2046803"/>
              <a:gd name="connsiteY24562" fmla="*/ 2092501 h 2191719"/>
              <a:gd name="connsiteX24563" fmla="*/ 662604 w 2046803"/>
              <a:gd name="connsiteY24563" fmla="*/ 2092501 h 2191719"/>
              <a:gd name="connsiteX24564" fmla="*/ 661991 w 2046803"/>
              <a:gd name="connsiteY24564" fmla="*/ 2092104 h 2191719"/>
              <a:gd name="connsiteX24565" fmla="*/ 661991 w 2046803"/>
              <a:gd name="connsiteY24565" fmla="*/ 2091780 h 2191719"/>
              <a:gd name="connsiteX24566" fmla="*/ 661558 w 2046803"/>
              <a:gd name="connsiteY24566" fmla="*/ 2091456 h 2191719"/>
              <a:gd name="connsiteX24567" fmla="*/ 661667 w 2046803"/>
              <a:gd name="connsiteY24567" fmla="*/ 2090519 h 2191719"/>
              <a:gd name="connsiteX24568" fmla="*/ 661450 w 2046803"/>
              <a:gd name="connsiteY24568" fmla="*/ 2090302 h 2191719"/>
              <a:gd name="connsiteX24569" fmla="*/ 661017 w 2046803"/>
              <a:gd name="connsiteY24569" fmla="*/ 2090302 h 2191719"/>
              <a:gd name="connsiteX24570" fmla="*/ 660585 w 2046803"/>
              <a:gd name="connsiteY24570" fmla="*/ 2090591 h 2191719"/>
              <a:gd name="connsiteX24571" fmla="*/ 660188 w 2046803"/>
              <a:gd name="connsiteY24571" fmla="*/ 2090591 h 2191719"/>
              <a:gd name="connsiteX24572" fmla="*/ 659647 w 2046803"/>
              <a:gd name="connsiteY24572" fmla="*/ 2090086 h 2191719"/>
              <a:gd name="connsiteX24573" fmla="*/ 659647 w 2046803"/>
              <a:gd name="connsiteY24573" fmla="*/ 2089473 h 2191719"/>
              <a:gd name="connsiteX24574" fmla="*/ 659251 w 2046803"/>
              <a:gd name="connsiteY24574" fmla="*/ 2089149 h 2191719"/>
              <a:gd name="connsiteX24575" fmla="*/ 659251 w 2046803"/>
              <a:gd name="connsiteY24575" fmla="*/ 2088500 h 2191719"/>
              <a:gd name="connsiteX24576" fmla="*/ 658818 w 2046803"/>
              <a:gd name="connsiteY24576" fmla="*/ 2088212 h 2191719"/>
              <a:gd name="connsiteX24577" fmla="*/ 658818 w 2046803"/>
              <a:gd name="connsiteY24577" fmla="*/ 2087996 h 2191719"/>
              <a:gd name="connsiteX24578" fmla="*/ 658710 w 2046803"/>
              <a:gd name="connsiteY24578" fmla="*/ 2087780 h 2191719"/>
              <a:gd name="connsiteX24579" fmla="*/ 658277 w 2046803"/>
              <a:gd name="connsiteY24579" fmla="*/ 2087780 h 2191719"/>
              <a:gd name="connsiteX24580" fmla="*/ 657844 w 2046803"/>
              <a:gd name="connsiteY24580" fmla="*/ 2087491 h 2191719"/>
              <a:gd name="connsiteX24581" fmla="*/ 657448 w 2046803"/>
              <a:gd name="connsiteY24581" fmla="*/ 2087491 h 2191719"/>
              <a:gd name="connsiteX24582" fmla="*/ 655861 w 2046803"/>
              <a:gd name="connsiteY24582" fmla="*/ 2086122 h 2191719"/>
              <a:gd name="connsiteX24583" fmla="*/ 655537 w 2046803"/>
              <a:gd name="connsiteY24583" fmla="*/ 2086122 h 2191719"/>
              <a:gd name="connsiteX24584" fmla="*/ 655140 w 2046803"/>
              <a:gd name="connsiteY24584" fmla="*/ 2085797 h 2191719"/>
              <a:gd name="connsiteX24585" fmla="*/ 654707 w 2046803"/>
              <a:gd name="connsiteY24585" fmla="*/ 2085797 h 2191719"/>
              <a:gd name="connsiteX24586" fmla="*/ 654275 w 2046803"/>
              <a:gd name="connsiteY24586" fmla="*/ 2085473 h 2191719"/>
              <a:gd name="connsiteX24587" fmla="*/ 653553 w 2046803"/>
              <a:gd name="connsiteY24587" fmla="*/ 2085473 h 2191719"/>
              <a:gd name="connsiteX24588" fmla="*/ 653121 w 2046803"/>
              <a:gd name="connsiteY24588" fmla="*/ 2085149 h 2191719"/>
              <a:gd name="connsiteX24589" fmla="*/ 651967 w 2046803"/>
              <a:gd name="connsiteY24589" fmla="*/ 2085149 h 2191719"/>
              <a:gd name="connsiteX24590" fmla="*/ 650489 w 2046803"/>
              <a:gd name="connsiteY24590" fmla="*/ 2084031 h 2191719"/>
              <a:gd name="connsiteX24591" fmla="*/ 650597 w 2046803"/>
              <a:gd name="connsiteY24591" fmla="*/ 2082410 h 2191719"/>
              <a:gd name="connsiteX24592" fmla="*/ 651029 w 2046803"/>
              <a:gd name="connsiteY24592" fmla="*/ 2082085 h 2191719"/>
              <a:gd name="connsiteX24593" fmla="*/ 651029 w 2046803"/>
              <a:gd name="connsiteY24593" fmla="*/ 2081797 h 2191719"/>
              <a:gd name="connsiteX24594" fmla="*/ 652183 w 2046803"/>
              <a:gd name="connsiteY24594" fmla="*/ 2080968 h 2191719"/>
              <a:gd name="connsiteX24595" fmla="*/ 652183 w 2046803"/>
              <a:gd name="connsiteY24595" fmla="*/ 2080319 h 2191719"/>
              <a:gd name="connsiteX24596" fmla="*/ 652580 w 2046803"/>
              <a:gd name="connsiteY24596" fmla="*/ 2080031 h 2191719"/>
              <a:gd name="connsiteX24597" fmla="*/ 652580 w 2046803"/>
              <a:gd name="connsiteY24597" fmla="*/ 2079382 h 2191719"/>
              <a:gd name="connsiteX24598" fmla="*/ 653662 w 2046803"/>
              <a:gd name="connsiteY24598" fmla="*/ 2078625 h 2191719"/>
              <a:gd name="connsiteX24599" fmla="*/ 654094 w 2046803"/>
              <a:gd name="connsiteY24599" fmla="*/ 2078625 h 2191719"/>
              <a:gd name="connsiteX24600" fmla="*/ 654491 w 2046803"/>
              <a:gd name="connsiteY24600" fmla="*/ 2078301 h 2191719"/>
              <a:gd name="connsiteX24601" fmla="*/ 658926 w 2046803"/>
              <a:gd name="connsiteY24601" fmla="*/ 2078409 h 2191719"/>
              <a:gd name="connsiteX24602" fmla="*/ 659034 w 2046803"/>
              <a:gd name="connsiteY24602" fmla="*/ 2078625 h 2191719"/>
              <a:gd name="connsiteX24603" fmla="*/ 659034 w 2046803"/>
              <a:gd name="connsiteY24603" fmla="*/ 2078842 h 2191719"/>
              <a:gd name="connsiteX24604" fmla="*/ 659251 w 2046803"/>
              <a:gd name="connsiteY24604" fmla="*/ 2079058 h 2191719"/>
              <a:gd name="connsiteX24605" fmla="*/ 659395 w 2046803"/>
              <a:gd name="connsiteY24605" fmla="*/ 2078950 h 2191719"/>
              <a:gd name="connsiteX24606" fmla="*/ 659503 w 2046803"/>
              <a:gd name="connsiteY24606" fmla="*/ 2078301 h 2191719"/>
              <a:gd name="connsiteX24607" fmla="*/ 659106 w 2046803"/>
              <a:gd name="connsiteY24607" fmla="*/ 2077868 h 2191719"/>
              <a:gd name="connsiteX24608" fmla="*/ 659106 w 2046803"/>
              <a:gd name="connsiteY24608" fmla="*/ 2077688 h 2191719"/>
              <a:gd name="connsiteX24609" fmla="*/ 660260 w 2046803"/>
              <a:gd name="connsiteY24609" fmla="*/ 2076751 h 2191719"/>
              <a:gd name="connsiteX24610" fmla="*/ 660260 w 2046803"/>
              <a:gd name="connsiteY24610" fmla="*/ 2076427 h 2191719"/>
              <a:gd name="connsiteX24611" fmla="*/ 660044 w 2046803"/>
              <a:gd name="connsiteY24611" fmla="*/ 2076211 h 2191719"/>
              <a:gd name="connsiteX24612" fmla="*/ 658061 w 2046803"/>
              <a:gd name="connsiteY24612" fmla="*/ 2077832 h 2191719"/>
              <a:gd name="connsiteX24613" fmla="*/ 654888 w 2046803"/>
              <a:gd name="connsiteY24613" fmla="*/ 2077688 h 2191719"/>
              <a:gd name="connsiteX24614" fmla="*/ 654671 w 2046803"/>
              <a:gd name="connsiteY24614" fmla="*/ 2077616 h 2191719"/>
              <a:gd name="connsiteX24615" fmla="*/ 654671 w 2046803"/>
              <a:gd name="connsiteY24615" fmla="*/ 2075994 h 2191719"/>
              <a:gd name="connsiteX24616" fmla="*/ 655104 w 2046803"/>
              <a:gd name="connsiteY24616" fmla="*/ 2075706 h 2191719"/>
              <a:gd name="connsiteX24617" fmla="*/ 655104 w 2046803"/>
              <a:gd name="connsiteY24617" fmla="*/ 2075057 h 2191719"/>
              <a:gd name="connsiteX24618" fmla="*/ 654671 w 2046803"/>
              <a:gd name="connsiteY24618" fmla="*/ 2074769 h 2191719"/>
              <a:gd name="connsiteX24619" fmla="*/ 654779 w 2046803"/>
              <a:gd name="connsiteY24619" fmla="*/ 2073508 h 2191719"/>
              <a:gd name="connsiteX24620" fmla="*/ 655428 w 2046803"/>
              <a:gd name="connsiteY24620" fmla="*/ 2073075 h 2191719"/>
              <a:gd name="connsiteX24621" fmla="*/ 656582 w 2046803"/>
              <a:gd name="connsiteY24621" fmla="*/ 2073075 h 2191719"/>
              <a:gd name="connsiteX24622" fmla="*/ 656763 w 2046803"/>
              <a:gd name="connsiteY24622" fmla="*/ 2072967 h 2191719"/>
              <a:gd name="connsiteX24623" fmla="*/ 656763 w 2046803"/>
              <a:gd name="connsiteY24623" fmla="*/ 2072643 h 2191719"/>
              <a:gd name="connsiteX24624" fmla="*/ 656402 w 2046803"/>
              <a:gd name="connsiteY24624" fmla="*/ 2072354 h 2191719"/>
              <a:gd name="connsiteX24625" fmla="*/ 656979 w 2046803"/>
              <a:gd name="connsiteY24625" fmla="*/ 2071814 h 2191719"/>
              <a:gd name="connsiteX24626" fmla="*/ 657844 w 2046803"/>
              <a:gd name="connsiteY24626" fmla="*/ 2071814 h 2191719"/>
              <a:gd name="connsiteX24627" fmla="*/ 658277 w 2046803"/>
              <a:gd name="connsiteY24627" fmla="*/ 2071597 h 2191719"/>
              <a:gd name="connsiteX24628" fmla="*/ 659828 w 2046803"/>
              <a:gd name="connsiteY24628" fmla="*/ 2071597 h 2191719"/>
              <a:gd name="connsiteX24629" fmla="*/ 660044 w 2046803"/>
              <a:gd name="connsiteY24629" fmla="*/ 2071417 h 2191719"/>
              <a:gd name="connsiteX24630" fmla="*/ 660044 w 2046803"/>
              <a:gd name="connsiteY24630" fmla="*/ 2071201 h 2191719"/>
              <a:gd name="connsiteX24631" fmla="*/ 659828 w 2046803"/>
              <a:gd name="connsiteY24631" fmla="*/ 2070985 h 2191719"/>
              <a:gd name="connsiteX24632" fmla="*/ 658277 w 2046803"/>
              <a:gd name="connsiteY24632" fmla="*/ 2070877 h 2191719"/>
              <a:gd name="connsiteX24633" fmla="*/ 658061 w 2046803"/>
              <a:gd name="connsiteY24633" fmla="*/ 2070769 h 2191719"/>
              <a:gd name="connsiteX24634" fmla="*/ 658061 w 2046803"/>
              <a:gd name="connsiteY24634" fmla="*/ 2070444 h 2191719"/>
              <a:gd name="connsiteX24635" fmla="*/ 658277 w 2046803"/>
              <a:gd name="connsiteY24635" fmla="*/ 2070372 h 2191719"/>
              <a:gd name="connsiteX24636" fmla="*/ 659034 w 2046803"/>
              <a:gd name="connsiteY24636" fmla="*/ 2070372 h 2191719"/>
              <a:gd name="connsiteX24637" fmla="*/ 659828 w 2046803"/>
              <a:gd name="connsiteY24637" fmla="*/ 2069723 h 2191719"/>
              <a:gd name="connsiteX24638" fmla="*/ 660260 w 2046803"/>
              <a:gd name="connsiteY24638" fmla="*/ 2069723 h 2191719"/>
              <a:gd name="connsiteX24639" fmla="*/ 660909 w 2046803"/>
              <a:gd name="connsiteY24639" fmla="*/ 2069327 h 2191719"/>
              <a:gd name="connsiteX24640" fmla="*/ 660909 w 2046803"/>
              <a:gd name="connsiteY24640" fmla="*/ 2069003 h 2191719"/>
              <a:gd name="connsiteX24641" fmla="*/ 661342 w 2046803"/>
              <a:gd name="connsiteY24641" fmla="*/ 2068678 h 2191719"/>
              <a:gd name="connsiteX24642" fmla="*/ 661342 w 2046803"/>
              <a:gd name="connsiteY24642" fmla="*/ 2068354 h 2191719"/>
              <a:gd name="connsiteX24643" fmla="*/ 662135 w 2046803"/>
              <a:gd name="connsiteY24643" fmla="*/ 2067705 h 2191719"/>
              <a:gd name="connsiteX24644" fmla="*/ 661955 w 2046803"/>
              <a:gd name="connsiteY24644" fmla="*/ 2067597 h 2191719"/>
              <a:gd name="connsiteX24645" fmla="*/ 661558 w 2046803"/>
              <a:gd name="connsiteY24645" fmla="*/ 2067597 h 2191719"/>
              <a:gd name="connsiteX24646" fmla="*/ 660909 w 2046803"/>
              <a:gd name="connsiteY24646" fmla="*/ 2068029 h 2191719"/>
              <a:gd name="connsiteX24647" fmla="*/ 660909 w 2046803"/>
              <a:gd name="connsiteY24647" fmla="*/ 2068354 h 2191719"/>
              <a:gd name="connsiteX24648" fmla="*/ 660477 w 2046803"/>
              <a:gd name="connsiteY24648" fmla="*/ 2068678 h 2191719"/>
              <a:gd name="connsiteX24649" fmla="*/ 660477 w 2046803"/>
              <a:gd name="connsiteY24649" fmla="*/ 2069003 h 2191719"/>
              <a:gd name="connsiteX24650" fmla="*/ 660260 w 2046803"/>
              <a:gd name="connsiteY24650" fmla="*/ 2069111 h 2191719"/>
              <a:gd name="connsiteX24651" fmla="*/ 659828 w 2046803"/>
              <a:gd name="connsiteY24651" fmla="*/ 2069111 h 2191719"/>
              <a:gd name="connsiteX24652" fmla="*/ 659106 w 2046803"/>
              <a:gd name="connsiteY24652" fmla="*/ 2069723 h 2191719"/>
              <a:gd name="connsiteX24653" fmla="*/ 658710 w 2046803"/>
              <a:gd name="connsiteY24653" fmla="*/ 2069723 h 2191719"/>
              <a:gd name="connsiteX24654" fmla="*/ 658277 w 2046803"/>
              <a:gd name="connsiteY24654" fmla="*/ 2070048 h 2191719"/>
              <a:gd name="connsiteX24655" fmla="*/ 657844 w 2046803"/>
              <a:gd name="connsiteY24655" fmla="*/ 2070048 h 2191719"/>
              <a:gd name="connsiteX24656" fmla="*/ 656510 w 2046803"/>
              <a:gd name="connsiteY24656" fmla="*/ 2071093 h 2191719"/>
              <a:gd name="connsiteX24657" fmla="*/ 656510 w 2046803"/>
              <a:gd name="connsiteY24657" fmla="*/ 2071706 h 2191719"/>
              <a:gd name="connsiteX24658" fmla="*/ 656078 w 2046803"/>
              <a:gd name="connsiteY24658" fmla="*/ 2072030 h 2191719"/>
              <a:gd name="connsiteX24659" fmla="*/ 655861 w 2046803"/>
              <a:gd name="connsiteY24659" fmla="*/ 2072462 h 2191719"/>
              <a:gd name="connsiteX24660" fmla="*/ 654599 w 2046803"/>
              <a:gd name="connsiteY24660" fmla="*/ 2072462 h 2191719"/>
              <a:gd name="connsiteX24661" fmla="*/ 654383 w 2046803"/>
              <a:gd name="connsiteY24661" fmla="*/ 2072246 h 2191719"/>
              <a:gd name="connsiteX24662" fmla="*/ 654383 w 2046803"/>
              <a:gd name="connsiteY24662" fmla="*/ 2071597 h 2191719"/>
              <a:gd name="connsiteX24663" fmla="*/ 654779 w 2046803"/>
              <a:gd name="connsiteY24663" fmla="*/ 2071309 h 2191719"/>
              <a:gd name="connsiteX24664" fmla="*/ 654779 w 2046803"/>
              <a:gd name="connsiteY24664" fmla="*/ 2070660 h 2191719"/>
              <a:gd name="connsiteX24665" fmla="*/ 654707 w 2046803"/>
              <a:gd name="connsiteY24665" fmla="*/ 2070552 h 2191719"/>
              <a:gd name="connsiteX24666" fmla="*/ 654275 w 2046803"/>
              <a:gd name="connsiteY24666" fmla="*/ 2070552 h 2191719"/>
              <a:gd name="connsiteX24667" fmla="*/ 653662 w 2046803"/>
              <a:gd name="connsiteY24667" fmla="*/ 2070012 h 2191719"/>
              <a:gd name="connsiteX24668" fmla="*/ 653662 w 2046803"/>
              <a:gd name="connsiteY24668" fmla="*/ 2069723 h 2191719"/>
              <a:gd name="connsiteX24669" fmla="*/ 653337 w 2046803"/>
              <a:gd name="connsiteY24669" fmla="*/ 2069435 h 2191719"/>
              <a:gd name="connsiteX24670" fmla="*/ 653337 w 2046803"/>
              <a:gd name="connsiteY24670" fmla="*/ 2068786 h 2191719"/>
              <a:gd name="connsiteX24671" fmla="*/ 653662 w 2046803"/>
              <a:gd name="connsiteY24671" fmla="*/ 2068462 h 2191719"/>
              <a:gd name="connsiteX24672" fmla="*/ 653770 w 2046803"/>
              <a:gd name="connsiteY24672" fmla="*/ 2064461 h 2191719"/>
              <a:gd name="connsiteX24673" fmla="*/ 653662 w 2046803"/>
              <a:gd name="connsiteY24673" fmla="*/ 2064245 h 2191719"/>
              <a:gd name="connsiteX24674" fmla="*/ 653445 w 2046803"/>
              <a:gd name="connsiteY24674" fmla="*/ 2064461 h 2191719"/>
              <a:gd name="connsiteX24675" fmla="*/ 653445 w 2046803"/>
              <a:gd name="connsiteY24675" fmla="*/ 2065110 h 2191719"/>
              <a:gd name="connsiteX24676" fmla="*/ 653013 w 2046803"/>
              <a:gd name="connsiteY24676" fmla="*/ 2065399 h 2191719"/>
              <a:gd name="connsiteX24677" fmla="*/ 653013 w 2046803"/>
              <a:gd name="connsiteY24677" fmla="*/ 2065615 h 2191719"/>
              <a:gd name="connsiteX24678" fmla="*/ 652364 w 2046803"/>
              <a:gd name="connsiteY24678" fmla="*/ 2066155 h 2191719"/>
              <a:gd name="connsiteX24679" fmla="*/ 651967 w 2046803"/>
              <a:gd name="connsiteY24679" fmla="*/ 2066155 h 2191719"/>
              <a:gd name="connsiteX24680" fmla="*/ 651751 w 2046803"/>
              <a:gd name="connsiteY24680" fmla="*/ 2065939 h 2191719"/>
              <a:gd name="connsiteX24681" fmla="*/ 651751 w 2046803"/>
              <a:gd name="connsiteY24681" fmla="*/ 2065615 h 2191719"/>
              <a:gd name="connsiteX24682" fmla="*/ 651462 w 2046803"/>
              <a:gd name="connsiteY24682" fmla="*/ 2065290 h 2191719"/>
              <a:gd name="connsiteX24683" fmla="*/ 651462 w 2046803"/>
              <a:gd name="connsiteY24683" fmla="*/ 2064389 h 2191719"/>
              <a:gd name="connsiteX24684" fmla="*/ 651029 w 2046803"/>
              <a:gd name="connsiteY24684" fmla="*/ 2064065 h 2191719"/>
              <a:gd name="connsiteX24685" fmla="*/ 651029 w 2046803"/>
              <a:gd name="connsiteY24685" fmla="*/ 2063128 h 2191719"/>
              <a:gd name="connsiteX24686" fmla="*/ 650489 w 2046803"/>
              <a:gd name="connsiteY24686" fmla="*/ 2062695 h 2191719"/>
              <a:gd name="connsiteX24687" fmla="*/ 650164 w 2046803"/>
              <a:gd name="connsiteY24687" fmla="*/ 2062804 h 2191719"/>
              <a:gd name="connsiteX24688" fmla="*/ 650164 w 2046803"/>
              <a:gd name="connsiteY24688" fmla="*/ 2063416 h 2191719"/>
              <a:gd name="connsiteX24689" fmla="*/ 650597 w 2046803"/>
              <a:gd name="connsiteY24689" fmla="*/ 2063741 h 2191719"/>
              <a:gd name="connsiteX24690" fmla="*/ 650597 w 2046803"/>
              <a:gd name="connsiteY24690" fmla="*/ 2064389 h 2191719"/>
              <a:gd name="connsiteX24691" fmla="*/ 651029 w 2046803"/>
              <a:gd name="connsiteY24691" fmla="*/ 2064678 h 2191719"/>
              <a:gd name="connsiteX24692" fmla="*/ 650921 w 2046803"/>
              <a:gd name="connsiteY24692" fmla="*/ 2066263 h 2191719"/>
              <a:gd name="connsiteX24693" fmla="*/ 650489 w 2046803"/>
              <a:gd name="connsiteY24693" fmla="*/ 2066588 h 2191719"/>
              <a:gd name="connsiteX24694" fmla="*/ 650489 w 2046803"/>
              <a:gd name="connsiteY24694" fmla="*/ 2066912 h 2191719"/>
              <a:gd name="connsiteX24695" fmla="*/ 650705 w 2046803"/>
              <a:gd name="connsiteY24695" fmla="*/ 2067020 h 2191719"/>
              <a:gd name="connsiteX24696" fmla="*/ 651138 w 2046803"/>
              <a:gd name="connsiteY24696" fmla="*/ 2067020 h 2191719"/>
              <a:gd name="connsiteX24697" fmla="*/ 651751 w 2046803"/>
              <a:gd name="connsiteY24697" fmla="*/ 2067489 h 2191719"/>
              <a:gd name="connsiteX24698" fmla="*/ 651751 w 2046803"/>
              <a:gd name="connsiteY24698" fmla="*/ 2068138 h 2191719"/>
              <a:gd name="connsiteX24699" fmla="*/ 652472 w 2046803"/>
              <a:gd name="connsiteY24699" fmla="*/ 2068786 h 2191719"/>
              <a:gd name="connsiteX24700" fmla="*/ 652472 w 2046803"/>
              <a:gd name="connsiteY24700" fmla="*/ 2069111 h 2191719"/>
              <a:gd name="connsiteX24701" fmla="*/ 652039 w 2046803"/>
              <a:gd name="connsiteY24701" fmla="*/ 2069435 h 2191719"/>
              <a:gd name="connsiteX24702" fmla="*/ 652039 w 2046803"/>
              <a:gd name="connsiteY24702" fmla="*/ 2070048 h 2191719"/>
              <a:gd name="connsiteX24703" fmla="*/ 651462 w 2046803"/>
              <a:gd name="connsiteY24703" fmla="*/ 2070444 h 2191719"/>
              <a:gd name="connsiteX24704" fmla="*/ 651029 w 2046803"/>
              <a:gd name="connsiteY24704" fmla="*/ 2070444 h 2191719"/>
              <a:gd name="connsiteX24705" fmla="*/ 650272 w 2046803"/>
              <a:gd name="connsiteY24705" fmla="*/ 2069831 h 2191719"/>
              <a:gd name="connsiteX24706" fmla="*/ 649839 w 2046803"/>
              <a:gd name="connsiteY24706" fmla="*/ 2069831 h 2191719"/>
              <a:gd name="connsiteX24707" fmla="*/ 649407 w 2046803"/>
              <a:gd name="connsiteY24707" fmla="*/ 2069543 h 2191719"/>
              <a:gd name="connsiteX24708" fmla="*/ 648722 w 2046803"/>
              <a:gd name="connsiteY24708" fmla="*/ 2069435 h 2191719"/>
              <a:gd name="connsiteX24709" fmla="*/ 648505 w 2046803"/>
              <a:gd name="connsiteY24709" fmla="*/ 2069615 h 2191719"/>
              <a:gd name="connsiteX24710" fmla="*/ 648722 w 2046803"/>
              <a:gd name="connsiteY24710" fmla="*/ 2069831 h 2191719"/>
              <a:gd name="connsiteX24711" fmla="*/ 649118 w 2046803"/>
              <a:gd name="connsiteY24711" fmla="*/ 2069831 h 2191719"/>
              <a:gd name="connsiteX24712" fmla="*/ 650056 w 2046803"/>
              <a:gd name="connsiteY24712" fmla="*/ 2070552 h 2191719"/>
              <a:gd name="connsiteX24713" fmla="*/ 650056 w 2046803"/>
              <a:gd name="connsiteY24713" fmla="*/ 2070877 h 2191719"/>
              <a:gd name="connsiteX24714" fmla="*/ 650380 w 2046803"/>
              <a:gd name="connsiteY24714" fmla="*/ 2071201 h 2191719"/>
              <a:gd name="connsiteX24715" fmla="*/ 650380 w 2046803"/>
              <a:gd name="connsiteY24715" fmla="*/ 2071525 h 2191719"/>
              <a:gd name="connsiteX24716" fmla="*/ 650272 w 2046803"/>
              <a:gd name="connsiteY24716" fmla="*/ 2071706 h 2191719"/>
              <a:gd name="connsiteX24717" fmla="*/ 649407 w 2046803"/>
              <a:gd name="connsiteY24717" fmla="*/ 2071597 h 2191719"/>
              <a:gd name="connsiteX24718" fmla="*/ 649046 w 2046803"/>
              <a:gd name="connsiteY24718" fmla="*/ 2071922 h 2191719"/>
              <a:gd name="connsiteX24719" fmla="*/ 648181 w 2046803"/>
              <a:gd name="connsiteY24719" fmla="*/ 2071922 h 2191719"/>
              <a:gd name="connsiteX24720" fmla="*/ 648073 w 2046803"/>
              <a:gd name="connsiteY24720" fmla="*/ 2072138 h 2191719"/>
              <a:gd name="connsiteX24721" fmla="*/ 648073 w 2046803"/>
              <a:gd name="connsiteY24721" fmla="*/ 2072462 h 2191719"/>
              <a:gd name="connsiteX24722" fmla="*/ 648181 w 2046803"/>
              <a:gd name="connsiteY24722" fmla="*/ 2072571 h 2191719"/>
              <a:gd name="connsiteX24723" fmla="*/ 648614 w 2046803"/>
              <a:gd name="connsiteY24723" fmla="*/ 2072571 h 2191719"/>
              <a:gd name="connsiteX24724" fmla="*/ 649046 w 2046803"/>
              <a:gd name="connsiteY24724" fmla="*/ 2072246 h 2191719"/>
              <a:gd name="connsiteX24725" fmla="*/ 650597 w 2046803"/>
              <a:gd name="connsiteY24725" fmla="*/ 2072354 h 2191719"/>
              <a:gd name="connsiteX24726" fmla="*/ 651029 w 2046803"/>
              <a:gd name="connsiteY24726" fmla="*/ 2072679 h 2191719"/>
              <a:gd name="connsiteX24727" fmla="*/ 651751 w 2046803"/>
              <a:gd name="connsiteY24727" fmla="*/ 2072679 h 2191719"/>
              <a:gd name="connsiteX24728" fmla="*/ 652183 w 2046803"/>
              <a:gd name="connsiteY24728" fmla="*/ 2073003 h 2191719"/>
              <a:gd name="connsiteX24729" fmla="*/ 652580 w 2046803"/>
              <a:gd name="connsiteY24729" fmla="*/ 2073003 h 2191719"/>
              <a:gd name="connsiteX24730" fmla="*/ 653229 w 2046803"/>
              <a:gd name="connsiteY24730" fmla="*/ 2073544 h 2191719"/>
              <a:gd name="connsiteX24731" fmla="*/ 653121 w 2046803"/>
              <a:gd name="connsiteY24731" fmla="*/ 2074445 h 2191719"/>
              <a:gd name="connsiteX24732" fmla="*/ 653986 w 2046803"/>
              <a:gd name="connsiteY24732" fmla="*/ 2075093 h 2191719"/>
              <a:gd name="connsiteX24733" fmla="*/ 653878 w 2046803"/>
              <a:gd name="connsiteY24733" fmla="*/ 2078121 h 2191719"/>
              <a:gd name="connsiteX24734" fmla="*/ 653662 w 2046803"/>
              <a:gd name="connsiteY24734" fmla="*/ 2078337 h 2191719"/>
              <a:gd name="connsiteX24735" fmla="*/ 653229 w 2046803"/>
              <a:gd name="connsiteY24735" fmla="*/ 2078337 h 2191719"/>
              <a:gd name="connsiteX24736" fmla="*/ 652724 w 2046803"/>
              <a:gd name="connsiteY24736" fmla="*/ 2077832 h 2191719"/>
              <a:gd name="connsiteX24737" fmla="*/ 652724 w 2046803"/>
              <a:gd name="connsiteY24737" fmla="*/ 2077508 h 2191719"/>
              <a:gd name="connsiteX24738" fmla="*/ 651354 w 2046803"/>
              <a:gd name="connsiteY24738" fmla="*/ 2076319 h 2191719"/>
              <a:gd name="connsiteX24739" fmla="*/ 651138 w 2046803"/>
              <a:gd name="connsiteY24739" fmla="*/ 2076535 h 2191719"/>
              <a:gd name="connsiteX24740" fmla="*/ 651138 w 2046803"/>
              <a:gd name="connsiteY24740" fmla="*/ 2076859 h 2191719"/>
              <a:gd name="connsiteX24741" fmla="*/ 652291 w 2046803"/>
              <a:gd name="connsiteY24741" fmla="*/ 2077832 h 2191719"/>
              <a:gd name="connsiteX24742" fmla="*/ 652291 w 2046803"/>
              <a:gd name="connsiteY24742" fmla="*/ 2078121 h 2191719"/>
              <a:gd name="connsiteX24743" fmla="*/ 652724 w 2046803"/>
              <a:gd name="connsiteY24743" fmla="*/ 2078409 h 2191719"/>
              <a:gd name="connsiteX24744" fmla="*/ 652291 w 2046803"/>
              <a:gd name="connsiteY24744" fmla="*/ 2078769 h 2191719"/>
              <a:gd name="connsiteX24745" fmla="*/ 652291 w 2046803"/>
              <a:gd name="connsiteY24745" fmla="*/ 2079382 h 2191719"/>
              <a:gd name="connsiteX24746" fmla="*/ 651065 w 2046803"/>
              <a:gd name="connsiteY24746" fmla="*/ 2080319 h 2191719"/>
              <a:gd name="connsiteX24747" fmla="*/ 651065 w 2046803"/>
              <a:gd name="connsiteY24747" fmla="*/ 2080535 h 2191719"/>
              <a:gd name="connsiteX24748" fmla="*/ 650633 w 2046803"/>
              <a:gd name="connsiteY24748" fmla="*/ 2080860 h 2191719"/>
              <a:gd name="connsiteX24749" fmla="*/ 650633 w 2046803"/>
              <a:gd name="connsiteY24749" fmla="*/ 2081184 h 2191719"/>
              <a:gd name="connsiteX24750" fmla="*/ 649767 w 2046803"/>
              <a:gd name="connsiteY24750" fmla="*/ 2081797 h 2191719"/>
              <a:gd name="connsiteX24751" fmla="*/ 649767 w 2046803"/>
              <a:gd name="connsiteY24751" fmla="*/ 2082121 h 2191719"/>
              <a:gd name="connsiteX24752" fmla="*/ 649551 w 2046803"/>
              <a:gd name="connsiteY24752" fmla="*/ 2082301 h 2191719"/>
              <a:gd name="connsiteX24753" fmla="*/ 648830 w 2046803"/>
              <a:gd name="connsiteY24753" fmla="*/ 2082193 h 2191719"/>
              <a:gd name="connsiteX24754" fmla="*/ 648614 w 2046803"/>
              <a:gd name="connsiteY24754" fmla="*/ 2082410 h 2191719"/>
              <a:gd name="connsiteX24755" fmla="*/ 648614 w 2046803"/>
              <a:gd name="connsiteY24755" fmla="*/ 2082734 h 2191719"/>
              <a:gd name="connsiteX24756" fmla="*/ 648217 w 2046803"/>
              <a:gd name="connsiteY24756" fmla="*/ 2082950 h 2191719"/>
              <a:gd name="connsiteX24757" fmla="*/ 648541 w 2046803"/>
              <a:gd name="connsiteY24757" fmla="*/ 2083383 h 2191719"/>
              <a:gd name="connsiteX24758" fmla="*/ 648541 w 2046803"/>
              <a:gd name="connsiteY24758" fmla="*/ 2087059 h 2191719"/>
              <a:gd name="connsiteX24759" fmla="*/ 647892 w 2046803"/>
              <a:gd name="connsiteY24759" fmla="*/ 2087491 h 2191719"/>
              <a:gd name="connsiteX24760" fmla="*/ 647460 w 2046803"/>
              <a:gd name="connsiteY24760" fmla="*/ 2087491 h 2191719"/>
              <a:gd name="connsiteX24761" fmla="*/ 647243 w 2046803"/>
              <a:gd name="connsiteY24761" fmla="*/ 2087671 h 2191719"/>
              <a:gd name="connsiteX24762" fmla="*/ 647243 w 2046803"/>
              <a:gd name="connsiteY24762" fmla="*/ 2087996 h 2191719"/>
              <a:gd name="connsiteX24763" fmla="*/ 647676 w 2046803"/>
              <a:gd name="connsiteY24763" fmla="*/ 2088320 h 2191719"/>
              <a:gd name="connsiteX24764" fmla="*/ 647676 w 2046803"/>
              <a:gd name="connsiteY24764" fmla="*/ 2088933 h 2191719"/>
              <a:gd name="connsiteX24765" fmla="*/ 646594 w 2046803"/>
              <a:gd name="connsiteY24765" fmla="*/ 2089690 h 2191719"/>
              <a:gd name="connsiteX24766" fmla="*/ 646234 w 2046803"/>
              <a:gd name="connsiteY24766" fmla="*/ 2089690 h 2191719"/>
              <a:gd name="connsiteX24767" fmla="*/ 645693 w 2046803"/>
              <a:gd name="connsiteY24767" fmla="*/ 2089149 h 2191719"/>
              <a:gd name="connsiteX24768" fmla="*/ 645693 w 2046803"/>
              <a:gd name="connsiteY24768" fmla="*/ 2088825 h 2191719"/>
              <a:gd name="connsiteX24769" fmla="*/ 645476 w 2046803"/>
              <a:gd name="connsiteY24769" fmla="*/ 2088717 h 2191719"/>
              <a:gd name="connsiteX24770" fmla="*/ 645044 w 2046803"/>
              <a:gd name="connsiteY24770" fmla="*/ 2088717 h 2191719"/>
              <a:gd name="connsiteX24771" fmla="*/ 644611 w 2046803"/>
              <a:gd name="connsiteY24771" fmla="*/ 2088428 h 2191719"/>
              <a:gd name="connsiteX24772" fmla="*/ 644178 w 2046803"/>
              <a:gd name="connsiteY24772" fmla="*/ 2088428 h 2191719"/>
              <a:gd name="connsiteX24773" fmla="*/ 643710 w 2046803"/>
              <a:gd name="connsiteY24773" fmla="*/ 2087924 h 2191719"/>
              <a:gd name="connsiteX24774" fmla="*/ 643710 w 2046803"/>
              <a:gd name="connsiteY24774" fmla="*/ 2087599 h 2191719"/>
              <a:gd name="connsiteX24775" fmla="*/ 643493 w 2046803"/>
              <a:gd name="connsiteY24775" fmla="*/ 2087383 h 2191719"/>
              <a:gd name="connsiteX24776" fmla="*/ 640645 w 2046803"/>
              <a:gd name="connsiteY24776" fmla="*/ 2087383 h 2191719"/>
              <a:gd name="connsiteX24777" fmla="*/ 640320 w 2046803"/>
              <a:gd name="connsiteY24777" fmla="*/ 2087059 h 2191719"/>
              <a:gd name="connsiteX24778" fmla="*/ 639887 w 2046803"/>
              <a:gd name="connsiteY24778" fmla="*/ 2087059 h 2191719"/>
              <a:gd name="connsiteX24779" fmla="*/ 638734 w 2046803"/>
              <a:gd name="connsiteY24779" fmla="*/ 2086122 h 2191719"/>
              <a:gd name="connsiteX24780" fmla="*/ 638337 w 2046803"/>
              <a:gd name="connsiteY24780" fmla="*/ 2086014 h 2191719"/>
              <a:gd name="connsiteX24781" fmla="*/ 637688 w 2046803"/>
              <a:gd name="connsiteY24781" fmla="*/ 2085581 h 2191719"/>
              <a:gd name="connsiteX24782" fmla="*/ 637688 w 2046803"/>
              <a:gd name="connsiteY24782" fmla="*/ 2085257 h 2191719"/>
              <a:gd name="connsiteX24783" fmla="*/ 636931 w 2046803"/>
              <a:gd name="connsiteY24783" fmla="*/ 2084644 h 2191719"/>
              <a:gd name="connsiteX24784" fmla="*/ 636931 w 2046803"/>
              <a:gd name="connsiteY24784" fmla="*/ 2084031 h 2191719"/>
              <a:gd name="connsiteX24785" fmla="*/ 634407 w 2046803"/>
              <a:gd name="connsiteY24785" fmla="*/ 2081941 h 2191719"/>
              <a:gd name="connsiteX24786" fmla="*/ 633974 w 2046803"/>
              <a:gd name="connsiteY24786" fmla="*/ 2081941 h 2191719"/>
              <a:gd name="connsiteX24787" fmla="*/ 633577 w 2046803"/>
              <a:gd name="connsiteY24787" fmla="*/ 2081617 h 2191719"/>
              <a:gd name="connsiteX24788" fmla="*/ 633145 w 2046803"/>
              <a:gd name="connsiteY24788" fmla="*/ 2081617 h 2191719"/>
              <a:gd name="connsiteX24789" fmla="*/ 632820 w 2046803"/>
              <a:gd name="connsiteY24789" fmla="*/ 2081292 h 2191719"/>
              <a:gd name="connsiteX24790" fmla="*/ 632423 w 2046803"/>
              <a:gd name="connsiteY24790" fmla="*/ 2081184 h 2191719"/>
              <a:gd name="connsiteX24791" fmla="*/ 630404 w 2046803"/>
              <a:gd name="connsiteY24791" fmla="*/ 2079634 h 2191719"/>
              <a:gd name="connsiteX24792" fmla="*/ 629683 w 2046803"/>
              <a:gd name="connsiteY24792" fmla="*/ 2079634 h 2191719"/>
              <a:gd name="connsiteX24793" fmla="*/ 628601 w 2046803"/>
              <a:gd name="connsiteY24793" fmla="*/ 2078769 h 2191719"/>
              <a:gd name="connsiteX24794" fmla="*/ 628601 w 2046803"/>
              <a:gd name="connsiteY24794" fmla="*/ 2078445 h 2191719"/>
              <a:gd name="connsiteX24795" fmla="*/ 628313 w 2046803"/>
              <a:gd name="connsiteY24795" fmla="*/ 2078121 h 2191719"/>
              <a:gd name="connsiteX24796" fmla="*/ 628313 w 2046803"/>
              <a:gd name="connsiteY24796" fmla="*/ 2077832 h 2191719"/>
              <a:gd name="connsiteX24797" fmla="*/ 627447 w 2046803"/>
              <a:gd name="connsiteY24797" fmla="*/ 2077184 h 2191719"/>
              <a:gd name="connsiteX24798" fmla="*/ 627447 w 2046803"/>
              <a:gd name="connsiteY24798" fmla="*/ 2076859 h 2191719"/>
              <a:gd name="connsiteX24799" fmla="*/ 627159 w 2046803"/>
              <a:gd name="connsiteY24799" fmla="*/ 2076571 h 2191719"/>
              <a:gd name="connsiteX24800" fmla="*/ 627556 w 2046803"/>
              <a:gd name="connsiteY24800" fmla="*/ 2076247 h 2191719"/>
              <a:gd name="connsiteX24801" fmla="*/ 627556 w 2046803"/>
              <a:gd name="connsiteY24801" fmla="*/ 2075922 h 2191719"/>
              <a:gd name="connsiteX24802" fmla="*/ 627664 w 2046803"/>
              <a:gd name="connsiteY24802" fmla="*/ 2075814 h 2191719"/>
              <a:gd name="connsiteX24803" fmla="*/ 628096 w 2046803"/>
              <a:gd name="connsiteY24803" fmla="*/ 2075814 h 2191719"/>
              <a:gd name="connsiteX24804" fmla="*/ 628529 w 2046803"/>
              <a:gd name="connsiteY24804" fmla="*/ 2076139 h 2191719"/>
              <a:gd name="connsiteX24805" fmla="*/ 629683 w 2046803"/>
              <a:gd name="connsiteY24805" fmla="*/ 2076139 h 2191719"/>
              <a:gd name="connsiteX24806" fmla="*/ 629863 w 2046803"/>
              <a:gd name="connsiteY24806" fmla="*/ 2076030 h 2191719"/>
              <a:gd name="connsiteX24807" fmla="*/ 629863 w 2046803"/>
              <a:gd name="connsiteY24807" fmla="*/ 2075742 h 2191719"/>
              <a:gd name="connsiteX24808" fmla="*/ 629575 w 2046803"/>
              <a:gd name="connsiteY24808" fmla="*/ 2075418 h 2191719"/>
              <a:gd name="connsiteX24809" fmla="*/ 629647 w 2046803"/>
              <a:gd name="connsiteY24809" fmla="*/ 2071309 h 2191719"/>
              <a:gd name="connsiteX24810" fmla="*/ 630080 w 2046803"/>
              <a:gd name="connsiteY24810" fmla="*/ 2071129 h 2191719"/>
              <a:gd name="connsiteX24811" fmla="*/ 630080 w 2046803"/>
              <a:gd name="connsiteY24811" fmla="*/ 2070156 h 2191719"/>
              <a:gd name="connsiteX24812" fmla="*/ 629647 w 2046803"/>
              <a:gd name="connsiteY24812" fmla="*/ 2069831 h 2191719"/>
              <a:gd name="connsiteX24813" fmla="*/ 629647 w 2046803"/>
              <a:gd name="connsiteY24813" fmla="*/ 2069219 h 2191719"/>
              <a:gd name="connsiteX24814" fmla="*/ 629142 w 2046803"/>
              <a:gd name="connsiteY24814" fmla="*/ 2068678 h 2191719"/>
              <a:gd name="connsiteX24815" fmla="*/ 628313 w 2046803"/>
              <a:gd name="connsiteY24815" fmla="*/ 2068678 h 2191719"/>
              <a:gd name="connsiteX24816" fmla="*/ 627880 w 2046803"/>
              <a:gd name="connsiteY24816" fmla="*/ 2068390 h 2191719"/>
              <a:gd name="connsiteX24817" fmla="*/ 627556 w 2046803"/>
              <a:gd name="connsiteY24817" fmla="*/ 2068390 h 2191719"/>
              <a:gd name="connsiteX24818" fmla="*/ 627339 w 2046803"/>
              <a:gd name="connsiteY24818" fmla="*/ 2068174 h 2191719"/>
              <a:gd name="connsiteX24819" fmla="*/ 627664 w 2046803"/>
              <a:gd name="connsiteY24819" fmla="*/ 2067849 h 2191719"/>
              <a:gd name="connsiteX24820" fmla="*/ 627772 w 2046803"/>
              <a:gd name="connsiteY24820" fmla="*/ 2067309 h 2191719"/>
              <a:gd name="connsiteX24821" fmla="*/ 627556 w 2046803"/>
              <a:gd name="connsiteY24821" fmla="*/ 2067128 h 2191719"/>
              <a:gd name="connsiteX24822" fmla="*/ 627123 w 2046803"/>
              <a:gd name="connsiteY24822" fmla="*/ 2067128 h 2191719"/>
              <a:gd name="connsiteX24823" fmla="*/ 626726 w 2046803"/>
              <a:gd name="connsiteY24823" fmla="*/ 2066804 h 2191719"/>
              <a:gd name="connsiteX24824" fmla="*/ 626366 w 2046803"/>
              <a:gd name="connsiteY24824" fmla="*/ 2066804 h 2191719"/>
              <a:gd name="connsiteX24825" fmla="*/ 626185 w 2046803"/>
              <a:gd name="connsiteY24825" fmla="*/ 2066588 h 2191719"/>
              <a:gd name="connsiteX24826" fmla="*/ 626185 w 2046803"/>
              <a:gd name="connsiteY24826" fmla="*/ 2066263 h 2191719"/>
              <a:gd name="connsiteX24827" fmla="*/ 625356 w 2046803"/>
              <a:gd name="connsiteY24827" fmla="*/ 2065615 h 2191719"/>
              <a:gd name="connsiteX24828" fmla="*/ 625356 w 2046803"/>
              <a:gd name="connsiteY24828" fmla="*/ 2065326 h 2191719"/>
              <a:gd name="connsiteX24829" fmla="*/ 625031 w 2046803"/>
              <a:gd name="connsiteY24829" fmla="*/ 2065038 h 2191719"/>
              <a:gd name="connsiteX24830" fmla="*/ 625031 w 2046803"/>
              <a:gd name="connsiteY24830" fmla="*/ 2064389 h 2191719"/>
              <a:gd name="connsiteX24831" fmla="*/ 624599 w 2046803"/>
              <a:gd name="connsiteY24831" fmla="*/ 2064065 h 2191719"/>
              <a:gd name="connsiteX24832" fmla="*/ 624599 w 2046803"/>
              <a:gd name="connsiteY24832" fmla="*/ 2063416 h 2191719"/>
              <a:gd name="connsiteX24833" fmla="*/ 625031 w 2046803"/>
              <a:gd name="connsiteY24833" fmla="*/ 2063128 h 2191719"/>
              <a:gd name="connsiteX24834" fmla="*/ 625031 w 2046803"/>
              <a:gd name="connsiteY24834" fmla="*/ 2062804 h 2191719"/>
              <a:gd name="connsiteX24835" fmla="*/ 625464 w 2046803"/>
              <a:gd name="connsiteY24835" fmla="*/ 2062587 h 2191719"/>
              <a:gd name="connsiteX24836" fmla="*/ 625464 w 2046803"/>
              <a:gd name="connsiteY24836" fmla="*/ 2062191 h 2191719"/>
              <a:gd name="connsiteX24837" fmla="*/ 625681 w 2046803"/>
              <a:gd name="connsiteY24837" fmla="*/ 2062083 h 2191719"/>
              <a:gd name="connsiteX24838" fmla="*/ 626041 w 2046803"/>
              <a:gd name="connsiteY24838" fmla="*/ 2062083 h 2191719"/>
              <a:gd name="connsiteX24839" fmla="*/ 626510 w 2046803"/>
              <a:gd name="connsiteY24839" fmla="*/ 2062407 h 2191719"/>
              <a:gd name="connsiteX24840" fmla="*/ 626798 w 2046803"/>
              <a:gd name="connsiteY24840" fmla="*/ 2062407 h 2191719"/>
              <a:gd name="connsiteX24841" fmla="*/ 627231 w 2046803"/>
              <a:gd name="connsiteY24841" fmla="*/ 2062732 h 2191719"/>
              <a:gd name="connsiteX24842" fmla="*/ 627664 w 2046803"/>
              <a:gd name="connsiteY24842" fmla="*/ 2062407 h 2191719"/>
              <a:gd name="connsiteX24843" fmla="*/ 628096 w 2046803"/>
              <a:gd name="connsiteY24843" fmla="*/ 2062479 h 2191719"/>
              <a:gd name="connsiteX24844" fmla="*/ 628313 w 2046803"/>
              <a:gd name="connsiteY24844" fmla="*/ 2062299 h 2191719"/>
              <a:gd name="connsiteX24845" fmla="*/ 628313 w 2046803"/>
              <a:gd name="connsiteY24845" fmla="*/ 2061975 h 2191719"/>
              <a:gd name="connsiteX24846" fmla="*/ 628709 w 2046803"/>
              <a:gd name="connsiteY24846" fmla="*/ 2061650 h 2191719"/>
              <a:gd name="connsiteX24847" fmla="*/ 628709 w 2046803"/>
              <a:gd name="connsiteY24847" fmla="*/ 2061326 h 2191719"/>
              <a:gd name="connsiteX24848" fmla="*/ 629106 w 2046803"/>
              <a:gd name="connsiteY24848" fmla="*/ 2061038 h 2191719"/>
              <a:gd name="connsiteX24849" fmla="*/ 629106 w 2046803"/>
              <a:gd name="connsiteY24849" fmla="*/ 2060713 h 2191719"/>
              <a:gd name="connsiteX24850" fmla="*/ 629431 w 2046803"/>
              <a:gd name="connsiteY24850" fmla="*/ 2060497 h 2191719"/>
              <a:gd name="connsiteX24851" fmla="*/ 629539 w 2046803"/>
              <a:gd name="connsiteY24851" fmla="*/ 2060173 h 2191719"/>
              <a:gd name="connsiteX24852" fmla="*/ 629863 w 2046803"/>
              <a:gd name="connsiteY24852" fmla="*/ 2059848 h 2191719"/>
              <a:gd name="connsiteX24853" fmla="*/ 629971 w 2046803"/>
              <a:gd name="connsiteY24853" fmla="*/ 2059091 h 2191719"/>
              <a:gd name="connsiteX24854" fmla="*/ 630837 w 2046803"/>
              <a:gd name="connsiteY24854" fmla="*/ 2058299 h 2191719"/>
              <a:gd name="connsiteX24855" fmla="*/ 630801 w 2046803"/>
              <a:gd name="connsiteY24855" fmla="*/ 2058299 h 2191719"/>
              <a:gd name="connsiteX24856" fmla="*/ 629935 w 2046803"/>
              <a:gd name="connsiteY24856" fmla="*/ 2059128 h 2191719"/>
              <a:gd name="connsiteX24857" fmla="*/ 629935 w 2046803"/>
              <a:gd name="connsiteY24857" fmla="*/ 2058947 h 2191719"/>
              <a:gd name="connsiteX24858" fmla="*/ 629719 w 2046803"/>
              <a:gd name="connsiteY24858" fmla="*/ 2058731 h 2191719"/>
              <a:gd name="connsiteX24859" fmla="*/ 629070 w 2046803"/>
              <a:gd name="connsiteY24859" fmla="*/ 2059236 h 2191719"/>
              <a:gd name="connsiteX24860" fmla="*/ 629070 w 2046803"/>
              <a:gd name="connsiteY24860" fmla="*/ 2059848 h 2191719"/>
              <a:gd name="connsiteX24861" fmla="*/ 628637 w 2046803"/>
              <a:gd name="connsiteY24861" fmla="*/ 2060065 h 2191719"/>
              <a:gd name="connsiteX24862" fmla="*/ 628637 w 2046803"/>
              <a:gd name="connsiteY24862" fmla="*/ 2060389 h 2191719"/>
              <a:gd name="connsiteX24863" fmla="*/ 628277 w 2046803"/>
              <a:gd name="connsiteY24863" fmla="*/ 2060713 h 2191719"/>
              <a:gd name="connsiteX24864" fmla="*/ 628277 w 2046803"/>
              <a:gd name="connsiteY24864" fmla="*/ 2061326 h 2191719"/>
              <a:gd name="connsiteX24865" fmla="*/ 627844 w 2046803"/>
              <a:gd name="connsiteY24865" fmla="*/ 2061650 h 2191719"/>
              <a:gd name="connsiteX24866" fmla="*/ 627844 w 2046803"/>
              <a:gd name="connsiteY24866" fmla="*/ 2061975 h 2191719"/>
              <a:gd name="connsiteX24867" fmla="*/ 627628 w 2046803"/>
              <a:gd name="connsiteY24867" fmla="*/ 2062083 h 2191719"/>
              <a:gd name="connsiteX24868" fmla="*/ 626762 w 2046803"/>
              <a:gd name="connsiteY24868" fmla="*/ 2062083 h 2191719"/>
              <a:gd name="connsiteX24869" fmla="*/ 626438 w 2046803"/>
              <a:gd name="connsiteY24869" fmla="*/ 2061758 h 2191719"/>
              <a:gd name="connsiteX24870" fmla="*/ 626005 w 2046803"/>
              <a:gd name="connsiteY24870" fmla="*/ 2061758 h 2191719"/>
              <a:gd name="connsiteX24871" fmla="*/ 625825 w 2046803"/>
              <a:gd name="connsiteY24871" fmla="*/ 2061650 h 2191719"/>
              <a:gd name="connsiteX24872" fmla="*/ 625825 w 2046803"/>
              <a:gd name="connsiteY24872" fmla="*/ 2061326 h 2191719"/>
              <a:gd name="connsiteX24873" fmla="*/ 625320 w 2046803"/>
              <a:gd name="connsiteY24873" fmla="*/ 2060821 h 2191719"/>
              <a:gd name="connsiteX24874" fmla="*/ 624887 w 2046803"/>
              <a:gd name="connsiteY24874" fmla="*/ 2060821 h 2191719"/>
              <a:gd name="connsiteX24875" fmla="*/ 624671 w 2046803"/>
              <a:gd name="connsiteY24875" fmla="*/ 2060930 h 2191719"/>
              <a:gd name="connsiteX24876" fmla="*/ 624671 w 2046803"/>
              <a:gd name="connsiteY24876" fmla="*/ 2061218 h 2191719"/>
              <a:gd name="connsiteX24877" fmla="*/ 623625 w 2046803"/>
              <a:gd name="connsiteY24877" fmla="*/ 2061975 h 2191719"/>
              <a:gd name="connsiteX24878" fmla="*/ 622039 w 2046803"/>
              <a:gd name="connsiteY24878" fmla="*/ 2061975 h 2191719"/>
              <a:gd name="connsiteX24879" fmla="*/ 620705 w 2046803"/>
              <a:gd name="connsiteY24879" fmla="*/ 2060821 h 2191719"/>
              <a:gd name="connsiteX24880" fmla="*/ 620705 w 2046803"/>
              <a:gd name="connsiteY24880" fmla="*/ 2059560 h 2191719"/>
              <a:gd name="connsiteX24881" fmla="*/ 619082 w 2046803"/>
              <a:gd name="connsiteY24881" fmla="*/ 2058299 h 2191719"/>
              <a:gd name="connsiteX24882" fmla="*/ 619082 w 2046803"/>
              <a:gd name="connsiteY24882" fmla="*/ 2057974 h 2191719"/>
              <a:gd name="connsiteX24883" fmla="*/ 616991 w 2046803"/>
              <a:gd name="connsiteY24883" fmla="*/ 2056316 h 2191719"/>
              <a:gd name="connsiteX24884" fmla="*/ 616125 w 2046803"/>
              <a:gd name="connsiteY24884" fmla="*/ 2056208 h 2191719"/>
              <a:gd name="connsiteX24885" fmla="*/ 615728 w 2046803"/>
              <a:gd name="connsiteY24885" fmla="*/ 2055884 h 2191719"/>
              <a:gd name="connsiteX24886" fmla="*/ 615440 w 2046803"/>
              <a:gd name="connsiteY24886" fmla="*/ 2056208 h 2191719"/>
              <a:gd name="connsiteX24887" fmla="*/ 614575 w 2046803"/>
              <a:gd name="connsiteY24887" fmla="*/ 2056208 h 2191719"/>
              <a:gd name="connsiteX24888" fmla="*/ 614142 w 2046803"/>
              <a:gd name="connsiteY24888" fmla="*/ 2056533 h 2191719"/>
              <a:gd name="connsiteX24889" fmla="*/ 612591 w 2046803"/>
              <a:gd name="connsiteY24889" fmla="*/ 2056424 h 2191719"/>
              <a:gd name="connsiteX24890" fmla="*/ 612159 w 2046803"/>
              <a:gd name="connsiteY24890" fmla="*/ 2056100 h 2191719"/>
              <a:gd name="connsiteX24891" fmla="*/ 610572 w 2046803"/>
              <a:gd name="connsiteY24891" fmla="*/ 2056100 h 2191719"/>
              <a:gd name="connsiteX24892" fmla="*/ 610356 w 2046803"/>
              <a:gd name="connsiteY24892" fmla="*/ 2055884 h 2191719"/>
              <a:gd name="connsiteX24893" fmla="*/ 610356 w 2046803"/>
              <a:gd name="connsiteY24893" fmla="*/ 2054947 h 2191719"/>
              <a:gd name="connsiteX24894" fmla="*/ 610031 w 2046803"/>
              <a:gd name="connsiteY24894" fmla="*/ 2054659 h 2191719"/>
              <a:gd name="connsiteX24895" fmla="*/ 610031 w 2046803"/>
              <a:gd name="connsiteY24895" fmla="*/ 2054334 h 2191719"/>
              <a:gd name="connsiteX24896" fmla="*/ 609851 w 2046803"/>
              <a:gd name="connsiteY24896" fmla="*/ 2054226 h 2191719"/>
              <a:gd name="connsiteX24897" fmla="*/ 609418 w 2046803"/>
              <a:gd name="connsiteY24897" fmla="*/ 2054226 h 2191719"/>
              <a:gd name="connsiteX24898" fmla="*/ 609202 w 2046803"/>
              <a:gd name="connsiteY24898" fmla="*/ 2054010 h 2191719"/>
              <a:gd name="connsiteX24899" fmla="*/ 609202 w 2046803"/>
              <a:gd name="connsiteY24899" fmla="*/ 2053037 h 2191719"/>
              <a:gd name="connsiteX24900" fmla="*/ 609635 w 2046803"/>
              <a:gd name="connsiteY24900" fmla="*/ 2052856 h 2191719"/>
              <a:gd name="connsiteX24901" fmla="*/ 609743 w 2046803"/>
              <a:gd name="connsiteY24901" fmla="*/ 2052244 h 2191719"/>
              <a:gd name="connsiteX24902" fmla="*/ 610464 w 2046803"/>
              <a:gd name="connsiteY24902" fmla="*/ 2051595 h 2191719"/>
              <a:gd name="connsiteX24903" fmla="*/ 610464 w 2046803"/>
              <a:gd name="connsiteY24903" fmla="*/ 2051271 h 2191719"/>
              <a:gd name="connsiteX24904" fmla="*/ 610861 w 2046803"/>
              <a:gd name="connsiteY24904" fmla="*/ 2050946 h 2191719"/>
              <a:gd name="connsiteX24905" fmla="*/ 610861 w 2046803"/>
              <a:gd name="connsiteY24905" fmla="*/ 2050622 h 2191719"/>
              <a:gd name="connsiteX24906" fmla="*/ 611293 w 2046803"/>
              <a:gd name="connsiteY24906" fmla="*/ 2050334 h 2191719"/>
              <a:gd name="connsiteX24907" fmla="*/ 611293 w 2046803"/>
              <a:gd name="connsiteY24907" fmla="*/ 2049721 h 2191719"/>
              <a:gd name="connsiteX24908" fmla="*/ 611726 w 2046803"/>
              <a:gd name="connsiteY24908" fmla="*/ 2049397 h 2191719"/>
              <a:gd name="connsiteX24909" fmla="*/ 611726 w 2046803"/>
              <a:gd name="connsiteY24909" fmla="*/ 2048856 h 2191719"/>
              <a:gd name="connsiteX24910" fmla="*/ 612159 w 2046803"/>
              <a:gd name="connsiteY24910" fmla="*/ 2048532 h 2191719"/>
              <a:gd name="connsiteX24911" fmla="*/ 612267 w 2046803"/>
              <a:gd name="connsiteY24911" fmla="*/ 2046946 h 2191719"/>
              <a:gd name="connsiteX24912" fmla="*/ 612591 w 2046803"/>
              <a:gd name="connsiteY24912" fmla="*/ 2046622 h 2191719"/>
              <a:gd name="connsiteX24913" fmla="*/ 612700 w 2046803"/>
              <a:gd name="connsiteY24913" fmla="*/ 2045721 h 2191719"/>
              <a:gd name="connsiteX24914" fmla="*/ 612880 w 2046803"/>
              <a:gd name="connsiteY24914" fmla="*/ 2045612 h 2191719"/>
              <a:gd name="connsiteX24915" fmla="*/ 613168 w 2046803"/>
              <a:gd name="connsiteY24915" fmla="*/ 2045612 h 2191719"/>
              <a:gd name="connsiteX24916" fmla="*/ 613385 w 2046803"/>
              <a:gd name="connsiteY24916" fmla="*/ 2045396 h 2191719"/>
              <a:gd name="connsiteX24917" fmla="*/ 613277 w 2046803"/>
              <a:gd name="connsiteY24917" fmla="*/ 2045288 h 2191719"/>
              <a:gd name="connsiteX24918" fmla="*/ 612880 w 2046803"/>
              <a:gd name="connsiteY24918" fmla="*/ 2045288 h 2191719"/>
              <a:gd name="connsiteX24919" fmla="*/ 612700 w 2046803"/>
              <a:gd name="connsiteY24919" fmla="*/ 2045072 h 2191719"/>
              <a:gd name="connsiteX24920" fmla="*/ 612700 w 2046803"/>
              <a:gd name="connsiteY24920" fmla="*/ 2043522 h 2191719"/>
              <a:gd name="connsiteX24921" fmla="*/ 613096 w 2046803"/>
              <a:gd name="connsiteY24921" fmla="*/ 2043198 h 2191719"/>
              <a:gd name="connsiteX24922" fmla="*/ 612880 w 2046803"/>
              <a:gd name="connsiteY24922" fmla="*/ 2043090 h 2191719"/>
              <a:gd name="connsiteX24923" fmla="*/ 612483 w 2046803"/>
              <a:gd name="connsiteY24923" fmla="*/ 2043090 h 2191719"/>
              <a:gd name="connsiteX24924" fmla="*/ 612375 w 2046803"/>
              <a:gd name="connsiteY24924" fmla="*/ 2043198 h 2191719"/>
              <a:gd name="connsiteX24925" fmla="*/ 612267 w 2046803"/>
              <a:gd name="connsiteY24925" fmla="*/ 2046333 h 2191719"/>
              <a:gd name="connsiteX24926" fmla="*/ 611834 w 2046803"/>
              <a:gd name="connsiteY24926" fmla="*/ 2046658 h 2191719"/>
              <a:gd name="connsiteX24927" fmla="*/ 611834 w 2046803"/>
              <a:gd name="connsiteY24927" fmla="*/ 2047919 h 2191719"/>
              <a:gd name="connsiteX24928" fmla="*/ 611402 w 2046803"/>
              <a:gd name="connsiteY24928" fmla="*/ 2048135 h 2191719"/>
              <a:gd name="connsiteX24929" fmla="*/ 611402 w 2046803"/>
              <a:gd name="connsiteY24929" fmla="*/ 2048748 h 2191719"/>
              <a:gd name="connsiteX24930" fmla="*/ 610969 w 2046803"/>
              <a:gd name="connsiteY24930" fmla="*/ 2049072 h 2191719"/>
              <a:gd name="connsiteX24931" fmla="*/ 610969 w 2046803"/>
              <a:gd name="connsiteY24931" fmla="*/ 2049685 h 2191719"/>
              <a:gd name="connsiteX24932" fmla="*/ 609743 w 2046803"/>
              <a:gd name="connsiteY24932" fmla="*/ 2050622 h 2191719"/>
              <a:gd name="connsiteX24933" fmla="*/ 609743 w 2046803"/>
              <a:gd name="connsiteY24933" fmla="*/ 2050946 h 2191719"/>
              <a:gd name="connsiteX24934" fmla="*/ 609094 w 2046803"/>
              <a:gd name="connsiteY24934" fmla="*/ 2051379 h 2191719"/>
              <a:gd name="connsiteX24935" fmla="*/ 608228 w 2046803"/>
              <a:gd name="connsiteY24935" fmla="*/ 2051379 h 2191719"/>
              <a:gd name="connsiteX24936" fmla="*/ 607327 w 2046803"/>
              <a:gd name="connsiteY24936" fmla="*/ 2052136 h 2191719"/>
              <a:gd name="connsiteX24937" fmla="*/ 607327 w 2046803"/>
              <a:gd name="connsiteY24937" fmla="*/ 2052424 h 2191719"/>
              <a:gd name="connsiteX24938" fmla="*/ 606245 w 2046803"/>
              <a:gd name="connsiteY24938" fmla="*/ 2053145 h 2191719"/>
              <a:gd name="connsiteX24939" fmla="*/ 605813 w 2046803"/>
              <a:gd name="connsiteY24939" fmla="*/ 2053145 h 2191719"/>
              <a:gd name="connsiteX24940" fmla="*/ 605452 w 2046803"/>
              <a:gd name="connsiteY24940" fmla="*/ 2052820 h 2191719"/>
              <a:gd name="connsiteX24941" fmla="*/ 605127 w 2046803"/>
              <a:gd name="connsiteY24941" fmla="*/ 2052820 h 2191719"/>
              <a:gd name="connsiteX24942" fmla="*/ 604695 w 2046803"/>
              <a:gd name="connsiteY24942" fmla="*/ 2052532 h 2191719"/>
              <a:gd name="connsiteX24943" fmla="*/ 604262 w 2046803"/>
              <a:gd name="connsiteY24943" fmla="*/ 2052532 h 2191719"/>
              <a:gd name="connsiteX24944" fmla="*/ 603829 w 2046803"/>
              <a:gd name="connsiteY24944" fmla="*/ 2052244 h 2191719"/>
              <a:gd name="connsiteX24945" fmla="*/ 603505 w 2046803"/>
              <a:gd name="connsiteY24945" fmla="*/ 2052244 h 2191719"/>
              <a:gd name="connsiteX24946" fmla="*/ 603072 w 2046803"/>
              <a:gd name="connsiteY24946" fmla="*/ 2051919 h 2191719"/>
              <a:gd name="connsiteX24947" fmla="*/ 602675 w 2046803"/>
              <a:gd name="connsiteY24947" fmla="*/ 2051811 h 2191719"/>
              <a:gd name="connsiteX24948" fmla="*/ 602279 w 2046803"/>
              <a:gd name="connsiteY24948" fmla="*/ 2052136 h 2191719"/>
              <a:gd name="connsiteX24949" fmla="*/ 600260 w 2046803"/>
              <a:gd name="connsiteY24949" fmla="*/ 2052136 h 2191719"/>
              <a:gd name="connsiteX24950" fmla="*/ 599863 w 2046803"/>
              <a:gd name="connsiteY24950" fmla="*/ 2051811 h 2191719"/>
              <a:gd name="connsiteX24951" fmla="*/ 599106 w 2046803"/>
              <a:gd name="connsiteY24951" fmla="*/ 2051703 h 2191719"/>
              <a:gd name="connsiteX24952" fmla="*/ 597086 w 2046803"/>
              <a:gd name="connsiteY24952" fmla="*/ 2053253 h 2191719"/>
              <a:gd name="connsiteX24953" fmla="*/ 596690 w 2046803"/>
              <a:gd name="connsiteY24953" fmla="*/ 2053253 h 2191719"/>
              <a:gd name="connsiteX24954" fmla="*/ 595824 w 2046803"/>
              <a:gd name="connsiteY24954" fmla="*/ 2053794 h 2191719"/>
              <a:gd name="connsiteX24955" fmla="*/ 594995 w 2046803"/>
              <a:gd name="connsiteY24955" fmla="*/ 2053794 h 2191719"/>
              <a:gd name="connsiteX24956" fmla="*/ 594238 w 2046803"/>
              <a:gd name="connsiteY24956" fmla="*/ 2053145 h 2191719"/>
              <a:gd name="connsiteX24957" fmla="*/ 593409 w 2046803"/>
              <a:gd name="connsiteY24957" fmla="*/ 2053145 h 2191719"/>
              <a:gd name="connsiteX24958" fmla="*/ 592759 w 2046803"/>
              <a:gd name="connsiteY24958" fmla="*/ 2053577 h 2191719"/>
              <a:gd name="connsiteX24959" fmla="*/ 592759 w 2046803"/>
              <a:gd name="connsiteY24959" fmla="*/ 2053902 h 2191719"/>
              <a:gd name="connsiteX24960" fmla="*/ 592471 w 2046803"/>
              <a:gd name="connsiteY24960" fmla="*/ 2054226 h 2191719"/>
              <a:gd name="connsiteX24961" fmla="*/ 592363 w 2046803"/>
              <a:gd name="connsiteY24961" fmla="*/ 2055776 h 2191719"/>
              <a:gd name="connsiteX24962" fmla="*/ 592146 w 2046803"/>
              <a:gd name="connsiteY24962" fmla="*/ 2055884 h 2191719"/>
              <a:gd name="connsiteX24963" fmla="*/ 591714 w 2046803"/>
              <a:gd name="connsiteY24963" fmla="*/ 2055884 h 2191719"/>
              <a:gd name="connsiteX24964" fmla="*/ 591425 w 2046803"/>
              <a:gd name="connsiteY24964" fmla="*/ 2056208 h 2191719"/>
              <a:gd name="connsiteX24965" fmla="*/ 590993 w 2046803"/>
              <a:gd name="connsiteY24965" fmla="*/ 2056208 h 2191719"/>
              <a:gd name="connsiteX24966" fmla="*/ 590776 w 2046803"/>
              <a:gd name="connsiteY24966" fmla="*/ 2055992 h 2191719"/>
              <a:gd name="connsiteX24967" fmla="*/ 590776 w 2046803"/>
              <a:gd name="connsiteY24967" fmla="*/ 2055668 h 2191719"/>
              <a:gd name="connsiteX24968" fmla="*/ 590560 w 2046803"/>
              <a:gd name="connsiteY24968" fmla="*/ 2055560 h 2191719"/>
              <a:gd name="connsiteX24969" fmla="*/ 590127 w 2046803"/>
              <a:gd name="connsiteY24969" fmla="*/ 2055560 h 2191719"/>
              <a:gd name="connsiteX24970" fmla="*/ 588577 w 2046803"/>
              <a:gd name="connsiteY24970" fmla="*/ 2056749 h 2191719"/>
              <a:gd name="connsiteX24971" fmla="*/ 587711 w 2046803"/>
              <a:gd name="connsiteY24971" fmla="*/ 2056749 h 2191719"/>
              <a:gd name="connsiteX24972" fmla="*/ 586990 w 2046803"/>
              <a:gd name="connsiteY24972" fmla="*/ 2056100 h 2191719"/>
              <a:gd name="connsiteX24973" fmla="*/ 586557 w 2046803"/>
              <a:gd name="connsiteY24973" fmla="*/ 2056424 h 2191719"/>
              <a:gd name="connsiteX24974" fmla="*/ 585728 w 2046803"/>
              <a:gd name="connsiteY24974" fmla="*/ 2056424 h 2191719"/>
              <a:gd name="connsiteX24975" fmla="*/ 585295 w 2046803"/>
              <a:gd name="connsiteY24975" fmla="*/ 2055992 h 2191719"/>
              <a:gd name="connsiteX24976" fmla="*/ 584574 w 2046803"/>
              <a:gd name="connsiteY24976" fmla="*/ 2055992 h 2191719"/>
              <a:gd name="connsiteX24977" fmla="*/ 584358 w 2046803"/>
              <a:gd name="connsiteY24977" fmla="*/ 2055884 h 2191719"/>
              <a:gd name="connsiteX24978" fmla="*/ 584358 w 2046803"/>
              <a:gd name="connsiteY24978" fmla="*/ 2055560 h 2191719"/>
              <a:gd name="connsiteX24979" fmla="*/ 583420 w 2046803"/>
              <a:gd name="connsiteY24979" fmla="*/ 2054767 h 2191719"/>
              <a:gd name="connsiteX24980" fmla="*/ 582988 w 2046803"/>
              <a:gd name="connsiteY24980" fmla="*/ 2054767 h 2191719"/>
              <a:gd name="connsiteX24981" fmla="*/ 581401 w 2046803"/>
              <a:gd name="connsiteY24981" fmla="*/ 2053469 h 2191719"/>
              <a:gd name="connsiteX24982" fmla="*/ 581005 w 2046803"/>
              <a:gd name="connsiteY24982" fmla="*/ 2053361 h 2191719"/>
              <a:gd name="connsiteX24983" fmla="*/ 580680 w 2046803"/>
              <a:gd name="connsiteY24983" fmla="*/ 2053037 h 2191719"/>
              <a:gd name="connsiteX24984" fmla="*/ 580247 w 2046803"/>
              <a:gd name="connsiteY24984" fmla="*/ 2053037 h 2191719"/>
              <a:gd name="connsiteX24985" fmla="*/ 578877 w 2046803"/>
              <a:gd name="connsiteY24985" fmla="*/ 2052028 h 2191719"/>
              <a:gd name="connsiteX24986" fmla="*/ 578877 w 2046803"/>
              <a:gd name="connsiteY24986" fmla="*/ 2051703 h 2191719"/>
              <a:gd name="connsiteX24987" fmla="*/ 578444 w 2046803"/>
              <a:gd name="connsiteY24987" fmla="*/ 2051379 h 2191719"/>
              <a:gd name="connsiteX24988" fmla="*/ 578444 w 2046803"/>
              <a:gd name="connsiteY24988" fmla="*/ 2051054 h 2191719"/>
              <a:gd name="connsiteX24989" fmla="*/ 578877 w 2046803"/>
              <a:gd name="connsiteY24989" fmla="*/ 2050730 h 2191719"/>
              <a:gd name="connsiteX24990" fmla="*/ 578877 w 2046803"/>
              <a:gd name="connsiteY24990" fmla="*/ 2050442 h 2191719"/>
              <a:gd name="connsiteX24991" fmla="*/ 579526 w 2046803"/>
              <a:gd name="connsiteY24991" fmla="*/ 2050009 h 2191719"/>
              <a:gd name="connsiteX24992" fmla="*/ 580788 w 2046803"/>
              <a:gd name="connsiteY24992" fmla="*/ 2050009 h 2191719"/>
              <a:gd name="connsiteX24993" fmla="*/ 581113 w 2046803"/>
              <a:gd name="connsiteY24993" fmla="*/ 2049685 h 2191719"/>
              <a:gd name="connsiteX24994" fmla="*/ 583096 w 2046803"/>
              <a:gd name="connsiteY24994" fmla="*/ 2049793 h 2191719"/>
              <a:gd name="connsiteX24995" fmla="*/ 583529 w 2046803"/>
              <a:gd name="connsiteY24995" fmla="*/ 2050117 h 2191719"/>
              <a:gd name="connsiteX24996" fmla="*/ 583709 w 2046803"/>
              <a:gd name="connsiteY24996" fmla="*/ 2049901 h 2191719"/>
              <a:gd name="connsiteX24997" fmla="*/ 583709 w 2046803"/>
              <a:gd name="connsiteY24997" fmla="*/ 2049577 h 2191719"/>
              <a:gd name="connsiteX24998" fmla="*/ 584574 w 2046803"/>
              <a:gd name="connsiteY24998" fmla="*/ 2048964 h 2191719"/>
              <a:gd name="connsiteX24999" fmla="*/ 583925 w 2046803"/>
              <a:gd name="connsiteY24999" fmla="*/ 2048532 h 2191719"/>
              <a:gd name="connsiteX25000" fmla="*/ 583601 w 2046803"/>
              <a:gd name="connsiteY25000" fmla="*/ 2048856 h 2191719"/>
              <a:gd name="connsiteX25001" fmla="*/ 582771 w 2046803"/>
              <a:gd name="connsiteY25001" fmla="*/ 2048748 h 2191719"/>
              <a:gd name="connsiteX25002" fmla="*/ 582339 w 2046803"/>
              <a:gd name="connsiteY25002" fmla="*/ 2049072 h 2191719"/>
              <a:gd name="connsiteX25003" fmla="*/ 580355 w 2046803"/>
              <a:gd name="connsiteY25003" fmla="*/ 2049072 h 2191719"/>
              <a:gd name="connsiteX25004" fmla="*/ 579202 w 2046803"/>
              <a:gd name="connsiteY25004" fmla="*/ 2048135 h 2191719"/>
              <a:gd name="connsiteX25005" fmla="*/ 578769 w 2046803"/>
              <a:gd name="connsiteY25005" fmla="*/ 2048135 h 2191719"/>
              <a:gd name="connsiteX25006" fmla="*/ 578336 w 2046803"/>
              <a:gd name="connsiteY25006" fmla="*/ 2047703 h 2191719"/>
              <a:gd name="connsiteX25007" fmla="*/ 578048 w 2046803"/>
              <a:gd name="connsiteY25007" fmla="*/ 2047703 h 2191719"/>
              <a:gd name="connsiteX25008" fmla="*/ 577615 w 2046803"/>
              <a:gd name="connsiteY25008" fmla="*/ 2047378 h 2191719"/>
              <a:gd name="connsiteX25009" fmla="*/ 576786 w 2046803"/>
              <a:gd name="connsiteY25009" fmla="*/ 2047378 h 2191719"/>
              <a:gd name="connsiteX25010" fmla="*/ 576353 w 2046803"/>
              <a:gd name="connsiteY25010" fmla="*/ 2047054 h 2191719"/>
              <a:gd name="connsiteX25011" fmla="*/ 575596 w 2046803"/>
              <a:gd name="connsiteY25011" fmla="*/ 2047703 h 2191719"/>
              <a:gd name="connsiteX25012" fmla="*/ 575199 w 2046803"/>
              <a:gd name="connsiteY25012" fmla="*/ 2047703 h 2191719"/>
              <a:gd name="connsiteX25013" fmla="*/ 574803 w 2046803"/>
              <a:gd name="connsiteY25013" fmla="*/ 2047378 h 2191719"/>
              <a:gd name="connsiteX25014" fmla="*/ 574478 w 2046803"/>
              <a:gd name="connsiteY25014" fmla="*/ 2047378 h 2191719"/>
              <a:gd name="connsiteX25015" fmla="*/ 574045 w 2046803"/>
              <a:gd name="connsiteY25015" fmla="*/ 2046946 h 2191719"/>
              <a:gd name="connsiteX25016" fmla="*/ 573180 w 2046803"/>
              <a:gd name="connsiteY25016" fmla="*/ 2046946 h 2191719"/>
              <a:gd name="connsiteX25017" fmla="*/ 572351 w 2046803"/>
              <a:gd name="connsiteY25017" fmla="*/ 2047595 h 2191719"/>
              <a:gd name="connsiteX25018" fmla="*/ 571954 w 2046803"/>
              <a:gd name="connsiteY25018" fmla="*/ 2047595 h 2191719"/>
              <a:gd name="connsiteX25019" fmla="*/ 571629 w 2046803"/>
              <a:gd name="connsiteY25019" fmla="*/ 2047919 h 2191719"/>
              <a:gd name="connsiteX25020" fmla="*/ 570331 w 2046803"/>
              <a:gd name="connsiteY25020" fmla="*/ 2047811 h 2191719"/>
              <a:gd name="connsiteX25021" fmla="*/ 569827 w 2046803"/>
              <a:gd name="connsiteY25021" fmla="*/ 2047378 h 2191719"/>
              <a:gd name="connsiteX25022" fmla="*/ 569827 w 2046803"/>
              <a:gd name="connsiteY25022" fmla="*/ 2046441 h 2191719"/>
              <a:gd name="connsiteX25023" fmla="*/ 569610 w 2046803"/>
              <a:gd name="connsiteY25023" fmla="*/ 2046225 h 2191719"/>
              <a:gd name="connsiteX25024" fmla="*/ 568024 w 2046803"/>
              <a:gd name="connsiteY25024" fmla="*/ 2046225 h 2191719"/>
              <a:gd name="connsiteX25025" fmla="*/ 567807 w 2046803"/>
              <a:gd name="connsiteY25025" fmla="*/ 2046045 h 2191719"/>
              <a:gd name="connsiteX25026" fmla="*/ 567807 w 2046803"/>
              <a:gd name="connsiteY25026" fmla="*/ 2044856 h 2191719"/>
              <a:gd name="connsiteX25027" fmla="*/ 567483 w 2046803"/>
              <a:gd name="connsiteY25027" fmla="*/ 2044459 h 2191719"/>
              <a:gd name="connsiteX25028" fmla="*/ 567483 w 2046803"/>
              <a:gd name="connsiteY25028" fmla="*/ 2043522 h 2191719"/>
              <a:gd name="connsiteX25029" fmla="*/ 567086 w 2046803"/>
              <a:gd name="connsiteY25029" fmla="*/ 2043198 h 2191719"/>
              <a:gd name="connsiteX25030" fmla="*/ 567483 w 2046803"/>
              <a:gd name="connsiteY25030" fmla="*/ 2042981 h 2191719"/>
              <a:gd name="connsiteX25031" fmla="*/ 567483 w 2046803"/>
              <a:gd name="connsiteY25031" fmla="*/ 2042549 h 2191719"/>
              <a:gd name="connsiteX25032" fmla="*/ 567915 w 2046803"/>
              <a:gd name="connsiteY25032" fmla="*/ 2042333 h 2191719"/>
              <a:gd name="connsiteX25033" fmla="*/ 567915 w 2046803"/>
              <a:gd name="connsiteY25033" fmla="*/ 2042044 h 2191719"/>
              <a:gd name="connsiteX25034" fmla="*/ 568348 w 2046803"/>
              <a:gd name="connsiteY25034" fmla="*/ 2041756 h 2191719"/>
              <a:gd name="connsiteX25035" fmla="*/ 568348 w 2046803"/>
              <a:gd name="connsiteY25035" fmla="*/ 2041432 h 2191719"/>
              <a:gd name="connsiteX25036" fmla="*/ 568132 w 2046803"/>
              <a:gd name="connsiteY25036" fmla="*/ 2041215 h 2191719"/>
              <a:gd name="connsiteX25037" fmla="*/ 567699 w 2046803"/>
              <a:gd name="connsiteY25037" fmla="*/ 2041215 h 2191719"/>
              <a:gd name="connsiteX25038" fmla="*/ 567627 w 2046803"/>
              <a:gd name="connsiteY25038" fmla="*/ 2041107 h 2191719"/>
              <a:gd name="connsiteX25039" fmla="*/ 567627 w 2046803"/>
              <a:gd name="connsiteY25039" fmla="*/ 2040783 h 2191719"/>
              <a:gd name="connsiteX25040" fmla="*/ 568024 w 2046803"/>
              <a:gd name="connsiteY25040" fmla="*/ 2040459 h 2191719"/>
              <a:gd name="connsiteX25041" fmla="*/ 568024 w 2046803"/>
              <a:gd name="connsiteY25041" fmla="*/ 2040134 h 2191719"/>
              <a:gd name="connsiteX25042" fmla="*/ 567807 w 2046803"/>
              <a:gd name="connsiteY25042" fmla="*/ 2039954 h 2191719"/>
              <a:gd name="connsiteX25043" fmla="*/ 566581 w 2046803"/>
              <a:gd name="connsiteY25043" fmla="*/ 2039954 h 2191719"/>
              <a:gd name="connsiteX25044" fmla="*/ 566473 w 2046803"/>
              <a:gd name="connsiteY25044" fmla="*/ 2039846 h 2191719"/>
              <a:gd name="connsiteX25045" fmla="*/ 566473 w 2046803"/>
              <a:gd name="connsiteY25045" fmla="*/ 2039522 h 2191719"/>
              <a:gd name="connsiteX25046" fmla="*/ 566040 w 2046803"/>
              <a:gd name="connsiteY25046" fmla="*/ 2039125 h 2191719"/>
              <a:gd name="connsiteX25047" fmla="*/ 566149 w 2046803"/>
              <a:gd name="connsiteY25047" fmla="*/ 2036999 h 2191719"/>
              <a:gd name="connsiteX25048" fmla="*/ 567302 w 2046803"/>
              <a:gd name="connsiteY25048" fmla="*/ 2036062 h 2191719"/>
              <a:gd name="connsiteX25049" fmla="*/ 567302 w 2046803"/>
              <a:gd name="connsiteY25049" fmla="*/ 2035449 h 2191719"/>
              <a:gd name="connsiteX25050" fmla="*/ 567735 w 2046803"/>
              <a:gd name="connsiteY25050" fmla="*/ 2035125 h 2191719"/>
              <a:gd name="connsiteX25051" fmla="*/ 567735 w 2046803"/>
              <a:gd name="connsiteY25051" fmla="*/ 2034800 h 2191719"/>
              <a:gd name="connsiteX25052" fmla="*/ 567411 w 2046803"/>
              <a:gd name="connsiteY25052" fmla="*/ 2034476 h 2191719"/>
              <a:gd name="connsiteX25053" fmla="*/ 567411 w 2046803"/>
              <a:gd name="connsiteY25053" fmla="*/ 2034152 h 2191719"/>
              <a:gd name="connsiteX25054" fmla="*/ 566978 w 2046803"/>
              <a:gd name="connsiteY25054" fmla="*/ 2033827 h 2191719"/>
              <a:gd name="connsiteX25055" fmla="*/ 566978 w 2046803"/>
              <a:gd name="connsiteY25055" fmla="*/ 2033539 h 2191719"/>
              <a:gd name="connsiteX25056" fmla="*/ 566581 w 2046803"/>
              <a:gd name="connsiteY25056" fmla="*/ 2033215 h 2191719"/>
              <a:gd name="connsiteX25057" fmla="*/ 566978 w 2046803"/>
              <a:gd name="connsiteY25057" fmla="*/ 2032890 h 2191719"/>
              <a:gd name="connsiteX25058" fmla="*/ 566978 w 2046803"/>
              <a:gd name="connsiteY25058" fmla="*/ 2032386 h 2191719"/>
              <a:gd name="connsiteX25059" fmla="*/ 565500 w 2046803"/>
              <a:gd name="connsiteY25059" fmla="*/ 2031016 h 2191719"/>
              <a:gd name="connsiteX25060" fmla="*/ 565500 w 2046803"/>
              <a:gd name="connsiteY25060" fmla="*/ 2030692 h 2191719"/>
              <a:gd name="connsiteX25061" fmla="*/ 565716 w 2046803"/>
              <a:gd name="connsiteY25061" fmla="*/ 2030584 h 2191719"/>
              <a:gd name="connsiteX25062" fmla="*/ 566473 w 2046803"/>
              <a:gd name="connsiteY25062" fmla="*/ 2030584 h 2191719"/>
              <a:gd name="connsiteX25063" fmla="*/ 566906 w 2046803"/>
              <a:gd name="connsiteY25063" fmla="*/ 2030908 h 2191719"/>
              <a:gd name="connsiteX25064" fmla="*/ 567302 w 2046803"/>
              <a:gd name="connsiteY25064" fmla="*/ 2030908 h 2191719"/>
              <a:gd name="connsiteX25065" fmla="*/ 567699 w 2046803"/>
              <a:gd name="connsiteY25065" fmla="*/ 2030584 h 2191719"/>
              <a:gd name="connsiteX25066" fmla="*/ 568060 w 2046803"/>
              <a:gd name="connsiteY25066" fmla="*/ 2030692 h 2191719"/>
              <a:gd name="connsiteX25067" fmla="*/ 568456 w 2046803"/>
              <a:gd name="connsiteY25067" fmla="*/ 2031016 h 2191719"/>
              <a:gd name="connsiteX25068" fmla="*/ 568889 w 2046803"/>
              <a:gd name="connsiteY25068" fmla="*/ 2031016 h 2191719"/>
              <a:gd name="connsiteX25069" fmla="*/ 569105 w 2046803"/>
              <a:gd name="connsiteY25069" fmla="*/ 2031124 h 2191719"/>
              <a:gd name="connsiteX25070" fmla="*/ 569105 w 2046803"/>
              <a:gd name="connsiteY25070" fmla="*/ 2031737 h 2191719"/>
              <a:gd name="connsiteX25071" fmla="*/ 569430 w 2046803"/>
              <a:gd name="connsiteY25071" fmla="*/ 2032061 h 2191719"/>
              <a:gd name="connsiteX25072" fmla="*/ 569430 w 2046803"/>
              <a:gd name="connsiteY25072" fmla="*/ 2032386 h 2191719"/>
              <a:gd name="connsiteX25073" fmla="*/ 569610 w 2046803"/>
              <a:gd name="connsiteY25073" fmla="*/ 2032602 h 2191719"/>
              <a:gd name="connsiteX25074" fmla="*/ 570043 w 2046803"/>
              <a:gd name="connsiteY25074" fmla="*/ 2032602 h 2191719"/>
              <a:gd name="connsiteX25075" fmla="*/ 570476 w 2046803"/>
              <a:gd name="connsiteY25075" fmla="*/ 2032926 h 2191719"/>
              <a:gd name="connsiteX25076" fmla="*/ 570764 w 2046803"/>
              <a:gd name="connsiteY25076" fmla="*/ 2032602 h 2191719"/>
              <a:gd name="connsiteX25077" fmla="*/ 571197 w 2046803"/>
              <a:gd name="connsiteY25077" fmla="*/ 2032602 h 2191719"/>
              <a:gd name="connsiteX25078" fmla="*/ 571413 w 2046803"/>
              <a:gd name="connsiteY25078" fmla="*/ 2032494 h 2191719"/>
              <a:gd name="connsiteX25079" fmla="*/ 571413 w 2046803"/>
              <a:gd name="connsiteY25079" fmla="*/ 2032169 h 2191719"/>
              <a:gd name="connsiteX25080" fmla="*/ 571197 w 2046803"/>
              <a:gd name="connsiteY25080" fmla="*/ 2031953 h 2191719"/>
              <a:gd name="connsiteX25081" fmla="*/ 570043 w 2046803"/>
              <a:gd name="connsiteY25081" fmla="*/ 2031953 h 2191719"/>
              <a:gd name="connsiteX25082" fmla="*/ 569827 w 2046803"/>
              <a:gd name="connsiteY25082" fmla="*/ 2031737 h 2191719"/>
              <a:gd name="connsiteX25083" fmla="*/ 569827 w 2046803"/>
              <a:gd name="connsiteY25083" fmla="*/ 2030836 h 2191719"/>
              <a:gd name="connsiteX25084" fmla="*/ 570656 w 2046803"/>
              <a:gd name="connsiteY25084" fmla="*/ 2030295 h 2191719"/>
              <a:gd name="connsiteX25085" fmla="*/ 570656 w 2046803"/>
              <a:gd name="connsiteY25085" fmla="*/ 2029647 h 2191719"/>
              <a:gd name="connsiteX25086" fmla="*/ 570548 w 2046803"/>
              <a:gd name="connsiteY25086" fmla="*/ 2029466 h 2191719"/>
              <a:gd name="connsiteX25087" fmla="*/ 569718 w 2046803"/>
              <a:gd name="connsiteY25087" fmla="*/ 2030079 h 2191719"/>
              <a:gd name="connsiteX25088" fmla="*/ 569322 w 2046803"/>
              <a:gd name="connsiteY25088" fmla="*/ 2030079 h 2191719"/>
              <a:gd name="connsiteX25089" fmla="*/ 568889 w 2046803"/>
              <a:gd name="connsiteY25089" fmla="*/ 2030367 h 2191719"/>
              <a:gd name="connsiteX25090" fmla="*/ 568456 w 2046803"/>
              <a:gd name="connsiteY25090" fmla="*/ 2030367 h 2191719"/>
              <a:gd name="connsiteX25091" fmla="*/ 568132 w 2046803"/>
              <a:gd name="connsiteY25091" fmla="*/ 2029971 h 2191719"/>
              <a:gd name="connsiteX25092" fmla="*/ 567699 w 2046803"/>
              <a:gd name="connsiteY25092" fmla="*/ 2029971 h 2191719"/>
              <a:gd name="connsiteX25093" fmla="*/ 567519 w 2046803"/>
              <a:gd name="connsiteY25093" fmla="*/ 2029863 h 2191719"/>
              <a:gd name="connsiteX25094" fmla="*/ 567519 w 2046803"/>
              <a:gd name="connsiteY25094" fmla="*/ 2029538 h 2191719"/>
              <a:gd name="connsiteX25095" fmla="*/ 567302 w 2046803"/>
              <a:gd name="connsiteY25095" fmla="*/ 2029466 h 2191719"/>
              <a:gd name="connsiteX25096" fmla="*/ 566581 w 2046803"/>
              <a:gd name="connsiteY25096" fmla="*/ 2029358 h 2191719"/>
              <a:gd name="connsiteX25097" fmla="*/ 565932 w 2046803"/>
              <a:gd name="connsiteY25097" fmla="*/ 2028818 h 2191719"/>
              <a:gd name="connsiteX25098" fmla="*/ 565932 w 2046803"/>
              <a:gd name="connsiteY25098" fmla="*/ 2028601 h 2191719"/>
              <a:gd name="connsiteX25099" fmla="*/ 565716 w 2046803"/>
              <a:gd name="connsiteY25099" fmla="*/ 2028421 h 2191719"/>
              <a:gd name="connsiteX25100" fmla="*/ 565500 w 2046803"/>
              <a:gd name="connsiteY25100" fmla="*/ 2028601 h 2191719"/>
              <a:gd name="connsiteX25101" fmla="*/ 565500 w 2046803"/>
              <a:gd name="connsiteY25101" fmla="*/ 2029142 h 2191719"/>
              <a:gd name="connsiteX25102" fmla="*/ 564454 w 2046803"/>
              <a:gd name="connsiteY25102" fmla="*/ 2029971 h 2191719"/>
              <a:gd name="connsiteX25103" fmla="*/ 560884 w 2046803"/>
              <a:gd name="connsiteY25103" fmla="*/ 2029863 h 2191719"/>
              <a:gd name="connsiteX25104" fmla="*/ 560668 w 2046803"/>
              <a:gd name="connsiteY25104" fmla="*/ 2029647 h 2191719"/>
              <a:gd name="connsiteX25105" fmla="*/ 560668 w 2046803"/>
              <a:gd name="connsiteY25105" fmla="*/ 2029358 h 2191719"/>
              <a:gd name="connsiteX25106" fmla="*/ 560560 w 2046803"/>
              <a:gd name="connsiteY25106" fmla="*/ 2029142 h 2191719"/>
              <a:gd name="connsiteX25107" fmla="*/ 560343 w 2046803"/>
              <a:gd name="connsiteY25107" fmla="*/ 2029358 h 2191719"/>
              <a:gd name="connsiteX25108" fmla="*/ 560271 w 2046803"/>
              <a:gd name="connsiteY25108" fmla="*/ 2029971 h 2191719"/>
              <a:gd name="connsiteX25109" fmla="*/ 559730 w 2046803"/>
              <a:gd name="connsiteY25109" fmla="*/ 2030403 h 2191719"/>
              <a:gd name="connsiteX25110" fmla="*/ 558901 w 2046803"/>
              <a:gd name="connsiteY25110" fmla="*/ 2030403 h 2191719"/>
              <a:gd name="connsiteX25111" fmla="*/ 558252 w 2046803"/>
              <a:gd name="connsiteY25111" fmla="*/ 2030836 h 2191719"/>
              <a:gd name="connsiteX25112" fmla="*/ 558252 w 2046803"/>
              <a:gd name="connsiteY25112" fmla="*/ 2031124 h 2191719"/>
              <a:gd name="connsiteX25113" fmla="*/ 558036 w 2046803"/>
              <a:gd name="connsiteY25113" fmla="*/ 2031340 h 2191719"/>
              <a:gd name="connsiteX25114" fmla="*/ 557747 w 2046803"/>
              <a:gd name="connsiteY25114" fmla="*/ 2031340 h 2191719"/>
              <a:gd name="connsiteX25115" fmla="*/ 557098 w 2046803"/>
              <a:gd name="connsiteY25115" fmla="*/ 2030836 h 2191719"/>
              <a:gd name="connsiteX25116" fmla="*/ 557098 w 2046803"/>
              <a:gd name="connsiteY25116" fmla="*/ 2029863 h 2191719"/>
              <a:gd name="connsiteX25117" fmla="*/ 557927 w 2046803"/>
              <a:gd name="connsiteY25117" fmla="*/ 2029250 h 2191719"/>
              <a:gd name="connsiteX25118" fmla="*/ 557927 w 2046803"/>
              <a:gd name="connsiteY25118" fmla="*/ 2027953 h 2191719"/>
              <a:gd name="connsiteX25119" fmla="*/ 557747 w 2046803"/>
              <a:gd name="connsiteY25119" fmla="*/ 2027881 h 2191719"/>
              <a:gd name="connsiteX25120" fmla="*/ 557423 w 2046803"/>
              <a:gd name="connsiteY25120" fmla="*/ 2027881 h 2191719"/>
              <a:gd name="connsiteX25121" fmla="*/ 557206 w 2046803"/>
              <a:gd name="connsiteY25121" fmla="*/ 2027953 h 2191719"/>
              <a:gd name="connsiteX25122" fmla="*/ 557098 w 2046803"/>
              <a:gd name="connsiteY25122" fmla="*/ 2028926 h 2191719"/>
              <a:gd name="connsiteX25123" fmla="*/ 556990 w 2046803"/>
              <a:gd name="connsiteY25123" fmla="*/ 2029142 h 2191719"/>
              <a:gd name="connsiteX25124" fmla="*/ 556160 w 2046803"/>
              <a:gd name="connsiteY25124" fmla="*/ 2028385 h 2191719"/>
              <a:gd name="connsiteX25125" fmla="*/ 555728 w 2046803"/>
              <a:gd name="connsiteY25125" fmla="*/ 2028385 h 2191719"/>
              <a:gd name="connsiteX25126" fmla="*/ 555439 w 2046803"/>
              <a:gd name="connsiteY25126" fmla="*/ 2028709 h 2191719"/>
              <a:gd name="connsiteX25127" fmla="*/ 554574 w 2046803"/>
              <a:gd name="connsiteY25127" fmla="*/ 2028709 h 2191719"/>
              <a:gd name="connsiteX25128" fmla="*/ 554177 w 2046803"/>
              <a:gd name="connsiteY25128" fmla="*/ 2029034 h 2191719"/>
              <a:gd name="connsiteX25129" fmla="*/ 553745 w 2046803"/>
              <a:gd name="connsiteY25129" fmla="*/ 2029034 h 2191719"/>
              <a:gd name="connsiteX25130" fmla="*/ 552374 w 2046803"/>
              <a:gd name="connsiteY25130" fmla="*/ 2027845 h 2191719"/>
              <a:gd name="connsiteX25131" fmla="*/ 552483 w 2046803"/>
              <a:gd name="connsiteY25131" fmla="*/ 2026295 h 2191719"/>
              <a:gd name="connsiteX25132" fmla="*/ 552771 w 2046803"/>
              <a:gd name="connsiteY25132" fmla="*/ 2025970 h 2191719"/>
              <a:gd name="connsiteX25133" fmla="*/ 552987 w 2046803"/>
              <a:gd name="connsiteY25133" fmla="*/ 2022619 h 2191719"/>
              <a:gd name="connsiteX25134" fmla="*/ 552591 w 2046803"/>
              <a:gd name="connsiteY25134" fmla="*/ 2022294 h 2191719"/>
              <a:gd name="connsiteX25135" fmla="*/ 552591 w 2046803"/>
              <a:gd name="connsiteY25135" fmla="*/ 2021357 h 2191719"/>
              <a:gd name="connsiteX25136" fmla="*/ 552158 w 2046803"/>
              <a:gd name="connsiteY25136" fmla="*/ 2021033 h 2191719"/>
              <a:gd name="connsiteX25137" fmla="*/ 552266 w 2046803"/>
              <a:gd name="connsiteY25137" fmla="*/ 2019771 h 2191719"/>
              <a:gd name="connsiteX25138" fmla="*/ 551834 w 2046803"/>
              <a:gd name="connsiteY25138" fmla="*/ 2019447 h 2191719"/>
              <a:gd name="connsiteX25139" fmla="*/ 551834 w 2046803"/>
              <a:gd name="connsiteY25139" fmla="*/ 2018870 h 2191719"/>
              <a:gd name="connsiteX25140" fmla="*/ 553096 w 2046803"/>
              <a:gd name="connsiteY25140" fmla="*/ 2017897 h 2191719"/>
              <a:gd name="connsiteX25141" fmla="*/ 552915 w 2046803"/>
              <a:gd name="connsiteY25141" fmla="*/ 2017681 h 2191719"/>
              <a:gd name="connsiteX25142" fmla="*/ 552555 w 2046803"/>
              <a:gd name="connsiteY25142" fmla="*/ 2017681 h 2191719"/>
              <a:gd name="connsiteX25143" fmla="*/ 552122 w 2046803"/>
              <a:gd name="connsiteY25143" fmla="*/ 2018006 h 2191719"/>
              <a:gd name="connsiteX25144" fmla="*/ 550535 w 2046803"/>
              <a:gd name="connsiteY25144" fmla="*/ 2018006 h 2191719"/>
              <a:gd name="connsiteX25145" fmla="*/ 549382 w 2046803"/>
              <a:gd name="connsiteY25145" fmla="*/ 2017032 h 2191719"/>
              <a:gd name="connsiteX25146" fmla="*/ 548985 w 2046803"/>
              <a:gd name="connsiteY25146" fmla="*/ 2017032 h 2191719"/>
              <a:gd name="connsiteX25147" fmla="*/ 548769 w 2046803"/>
              <a:gd name="connsiteY25147" fmla="*/ 2016816 h 2191719"/>
              <a:gd name="connsiteX25148" fmla="*/ 548877 w 2046803"/>
              <a:gd name="connsiteY25148" fmla="*/ 2016240 h 2191719"/>
              <a:gd name="connsiteX25149" fmla="*/ 548444 w 2046803"/>
              <a:gd name="connsiteY25149" fmla="*/ 2015915 h 2191719"/>
              <a:gd name="connsiteX25150" fmla="*/ 547470 w 2046803"/>
              <a:gd name="connsiteY25150" fmla="*/ 2015699 h 2191719"/>
              <a:gd name="connsiteX25151" fmla="*/ 547434 w 2046803"/>
              <a:gd name="connsiteY25151" fmla="*/ 2015807 h 2191719"/>
              <a:gd name="connsiteX25152" fmla="*/ 546894 w 2046803"/>
              <a:gd name="connsiteY25152" fmla="*/ 2015699 h 2191719"/>
              <a:gd name="connsiteX25153" fmla="*/ 546497 w 2046803"/>
              <a:gd name="connsiteY25153" fmla="*/ 2015915 h 2191719"/>
              <a:gd name="connsiteX25154" fmla="*/ 546497 w 2046803"/>
              <a:gd name="connsiteY25154" fmla="*/ 2016240 h 2191719"/>
              <a:gd name="connsiteX25155" fmla="*/ 546317 w 2046803"/>
              <a:gd name="connsiteY25155" fmla="*/ 2016420 h 2191719"/>
              <a:gd name="connsiteX25156" fmla="*/ 545884 w 2046803"/>
              <a:gd name="connsiteY25156" fmla="*/ 2016420 h 2191719"/>
              <a:gd name="connsiteX25157" fmla="*/ 545235 w 2046803"/>
              <a:gd name="connsiteY25157" fmla="*/ 2016816 h 2191719"/>
              <a:gd name="connsiteX25158" fmla="*/ 545235 w 2046803"/>
              <a:gd name="connsiteY25158" fmla="*/ 2017141 h 2191719"/>
              <a:gd name="connsiteX25159" fmla="*/ 545019 w 2046803"/>
              <a:gd name="connsiteY25159" fmla="*/ 2017249 h 2191719"/>
              <a:gd name="connsiteX25160" fmla="*/ 544694 w 2046803"/>
              <a:gd name="connsiteY25160" fmla="*/ 2017249 h 2191719"/>
              <a:gd name="connsiteX25161" fmla="*/ 543468 w 2046803"/>
              <a:gd name="connsiteY25161" fmla="*/ 2018222 h 2191719"/>
              <a:gd name="connsiteX25162" fmla="*/ 544189 w 2046803"/>
              <a:gd name="connsiteY25162" fmla="*/ 2018870 h 2191719"/>
              <a:gd name="connsiteX25163" fmla="*/ 544586 w 2046803"/>
              <a:gd name="connsiteY25163" fmla="*/ 2018870 h 2191719"/>
              <a:gd name="connsiteX25164" fmla="*/ 545451 w 2046803"/>
              <a:gd name="connsiteY25164" fmla="*/ 2018222 h 2191719"/>
              <a:gd name="connsiteX25165" fmla="*/ 547434 w 2046803"/>
              <a:gd name="connsiteY25165" fmla="*/ 2018330 h 2191719"/>
              <a:gd name="connsiteX25166" fmla="*/ 549526 w 2046803"/>
              <a:gd name="connsiteY25166" fmla="*/ 2020096 h 2191719"/>
              <a:gd name="connsiteX25167" fmla="*/ 549526 w 2046803"/>
              <a:gd name="connsiteY25167" fmla="*/ 2020420 h 2191719"/>
              <a:gd name="connsiteX25168" fmla="*/ 549309 w 2046803"/>
              <a:gd name="connsiteY25168" fmla="*/ 2020528 h 2191719"/>
              <a:gd name="connsiteX25169" fmla="*/ 548156 w 2046803"/>
              <a:gd name="connsiteY25169" fmla="*/ 2020528 h 2191719"/>
              <a:gd name="connsiteX25170" fmla="*/ 547975 w 2046803"/>
              <a:gd name="connsiteY25170" fmla="*/ 2020636 h 2191719"/>
              <a:gd name="connsiteX25171" fmla="*/ 548949 w 2046803"/>
              <a:gd name="connsiteY25171" fmla="*/ 2021429 h 2191719"/>
              <a:gd name="connsiteX25172" fmla="*/ 549309 w 2046803"/>
              <a:gd name="connsiteY25172" fmla="*/ 2021429 h 2191719"/>
              <a:gd name="connsiteX25173" fmla="*/ 549742 w 2046803"/>
              <a:gd name="connsiteY25173" fmla="*/ 2021754 h 2191719"/>
              <a:gd name="connsiteX25174" fmla="*/ 550067 w 2046803"/>
              <a:gd name="connsiteY25174" fmla="*/ 2021754 h 2191719"/>
              <a:gd name="connsiteX25175" fmla="*/ 550716 w 2046803"/>
              <a:gd name="connsiteY25175" fmla="*/ 2022294 h 2191719"/>
              <a:gd name="connsiteX25176" fmla="*/ 550716 w 2046803"/>
              <a:gd name="connsiteY25176" fmla="*/ 2022619 h 2191719"/>
              <a:gd name="connsiteX25177" fmla="*/ 550499 w 2046803"/>
              <a:gd name="connsiteY25177" fmla="*/ 2022727 h 2191719"/>
              <a:gd name="connsiteX25178" fmla="*/ 550067 w 2046803"/>
              <a:gd name="connsiteY25178" fmla="*/ 2022727 h 2191719"/>
              <a:gd name="connsiteX25179" fmla="*/ 549454 w 2046803"/>
              <a:gd name="connsiteY25179" fmla="*/ 2023159 h 2191719"/>
              <a:gd name="connsiteX25180" fmla="*/ 549634 w 2046803"/>
              <a:gd name="connsiteY25180" fmla="*/ 2023339 h 2191719"/>
              <a:gd name="connsiteX25181" fmla="*/ 550499 w 2046803"/>
              <a:gd name="connsiteY25181" fmla="*/ 2023339 h 2191719"/>
              <a:gd name="connsiteX25182" fmla="*/ 550608 w 2046803"/>
              <a:gd name="connsiteY25182" fmla="*/ 2023556 h 2191719"/>
              <a:gd name="connsiteX25183" fmla="*/ 550608 w 2046803"/>
              <a:gd name="connsiteY25183" fmla="*/ 2023844 h 2191719"/>
              <a:gd name="connsiteX25184" fmla="*/ 551437 w 2046803"/>
              <a:gd name="connsiteY25184" fmla="*/ 2024493 h 2191719"/>
              <a:gd name="connsiteX25185" fmla="*/ 551365 w 2046803"/>
              <a:gd name="connsiteY25185" fmla="*/ 2026367 h 2191719"/>
              <a:gd name="connsiteX25186" fmla="*/ 551148 w 2046803"/>
              <a:gd name="connsiteY25186" fmla="*/ 2026475 h 2191719"/>
              <a:gd name="connsiteX25187" fmla="*/ 550824 w 2046803"/>
              <a:gd name="connsiteY25187" fmla="*/ 2026475 h 2191719"/>
              <a:gd name="connsiteX25188" fmla="*/ 550391 w 2046803"/>
              <a:gd name="connsiteY25188" fmla="*/ 2026799 h 2191719"/>
              <a:gd name="connsiteX25189" fmla="*/ 548408 w 2046803"/>
              <a:gd name="connsiteY25189" fmla="*/ 2026691 h 2191719"/>
              <a:gd name="connsiteX25190" fmla="*/ 547975 w 2046803"/>
              <a:gd name="connsiteY25190" fmla="*/ 2026367 h 2191719"/>
              <a:gd name="connsiteX25191" fmla="*/ 547759 w 2046803"/>
              <a:gd name="connsiteY25191" fmla="*/ 2026583 h 2191719"/>
              <a:gd name="connsiteX25192" fmla="*/ 547759 w 2046803"/>
              <a:gd name="connsiteY25192" fmla="*/ 2026907 h 2191719"/>
              <a:gd name="connsiteX25193" fmla="*/ 547543 w 2046803"/>
              <a:gd name="connsiteY25193" fmla="*/ 2027016 h 2191719"/>
              <a:gd name="connsiteX25194" fmla="*/ 546713 w 2046803"/>
              <a:gd name="connsiteY25194" fmla="*/ 2027016 h 2191719"/>
              <a:gd name="connsiteX25195" fmla="*/ 545992 w 2046803"/>
              <a:gd name="connsiteY25195" fmla="*/ 2027520 h 2191719"/>
              <a:gd name="connsiteX25196" fmla="*/ 544730 w 2046803"/>
              <a:gd name="connsiteY25196" fmla="*/ 2027520 h 2191719"/>
              <a:gd name="connsiteX25197" fmla="*/ 544514 w 2046803"/>
              <a:gd name="connsiteY25197" fmla="*/ 2027412 h 2191719"/>
              <a:gd name="connsiteX25198" fmla="*/ 544514 w 2046803"/>
              <a:gd name="connsiteY25198" fmla="*/ 2027124 h 2191719"/>
              <a:gd name="connsiteX25199" fmla="*/ 544406 w 2046803"/>
              <a:gd name="connsiteY25199" fmla="*/ 2026907 h 2191719"/>
              <a:gd name="connsiteX25200" fmla="*/ 544189 w 2046803"/>
              <a:gd name="connsiteY25200" fmla="*/ 2027124 h 2191719"/>
              <a:gd name="connsiteX25201" fmla="*/ 544189 w 2046803"/>
              <a:gd name="connsiteY25201" fmla="*/ 2027628 h 2191719"/>
              <a:gd name="connsiteX25202" fmla="*/ 543576 w 2046803"/>
              <a:gd name="connsiteY25202" fmla="*/ 2028133 h 2191719"/>
              <a:gd name="connsiteX25203" fmla="*/ 542278 w 2046803"/>
              <a:gd name="connsiteY25203" fmla="*/ 2028133 h 2191719"/>
              <a:gd name="connsiteX25204" fmla="*/ 541954 w 2046803"/>
              <a:gd name="connsiteY25204" fmla="*/ 2028385 h 2191719"/>
              <a:gd name="connsiteX25205" fmla="*/ 541557 w 2046803"/>
              <a:gd name="connsiteY25205" fmla="*/ 2028385 h 2191719"/>
              <a:gd name="connsiteX25206" fmla="*/ 541377 w 2046803"/>
              <a:gd name="connsiteY25206" fmla="*/ 2028565 h 2191719"/>
              <a:gd name="connsiteX25207" fmla="*/ 541845 w 2046803"/>
              <a:gd name="connsiteY25207" fmla="*/ 2028998 h 2191719"/>
              <a:gd name="connsiteX25208" fmla="*/ 544297 w 2046803"/>
              <a:gd name="connsiteY25208" fmla="*/ 2029106 h 2191719"/>
              <a:gd name="connsiteX25209" fmla="*/ 544514 w 2046803"/>
              <a:gd name="connsiteY25209" fmla="*/ 2029322 h 2191719"/>
              <a:gd name="connsiteX25210" fmla="*/ 544514 w 2046803"/>
              <a:gd name="connsiteY25210" fmla="*/ 2029502 h 2191719"/>
              <a:gd name="connsiteX25211" fmla="*/ 544910 w 2046803"/>
              <a:gd name="connsiteY25211" fmla="*/ 2029935 h 2191719"/>
              <a:gd name="connsiteX25212" fmla="*/ 544838 w 2046803"/>
              <a:gd name="connsiteY25212" fmla="*/ 2030151 h 2191719"/>
              <a:gd name="connsiteX25213" fmla="*/ 545019 w 2046803"/>
              <a:gd name="connsiteY25213" fmla="*/ 2030331 h 2191719"/>
              <a:gd name="connsiteX25214" fmla="*/ 545451 w 2046803"/>
              <a:gd name="connsiteY25214" fmla="*/ 2030331 h 2191719"/>
              <a:gd name="connsiteX25215" fmla="*/ 545668 w 2046803"/>
              <a:gd name="connsiteY25215" fmla="*/ 2030548 h 2191719"/>
              <a:gd name="connsiteX25216" fmla="*/ 545668 w 2046803"/>
              <a:gd name="connsiteY25216" fmla="*/ 2031485 h 2191719"/>
              <a:gd name="connsiteX25217" fmla="*/ 545992 w 2046803"/>
              <a:gd name="connsiteY25217" fmla="*/ 2031809 h 2191719"/>
              <a:gd name="connsiteX25218" fmla="*/ 545992 w 2046803"/>
              <a:gd name="connsiteY25218" fmla="*/ 2032133 h 2191719"/>
              <a:gd name="connsiteX25219" fmla="*/ 546208 w 2046803"/>
              <a:gd name="connsiteY25219" fmla="*/ 2032205 h 2191719"/>
              <a:gd name="connsiteX25220" fmla="*/ 546389 w 2046803"/>
              <a:gd name="connsiteY25220" fmla="*/ 2032133 h 2191719"/>
              <a:gd name="connsiteX25221" fmla="*/ 546497 w 2046803"/>
              <a:gd name="connsiteY25221" fmla="*/ 2030872 h 2191719"/>
              <a:gd name="connsiteX25222" fmla="*/ 546569 w 2046803"/>
              <a:gd name="connsiteY25222" fmla="*/ 2030656 h 2191719"/>
              <a:gd name="connsiteX25223" fmla="*/ 547002 w 2046803"/>
              <a:gd name="connsiteY25223" fmla="*/ 2030656 h 2191719"/>
              <a:gd name="connsiteX25224" fmla="*/ 547218 w 2046803"/>
              <a:gd name="connsiteY25224" fmla="*/ 2030584 h 2191719"/>
              <a:gd name="connsiteX25225" fmla="*/ 547218 w 2046803"/>
              <a:gd name="connsiteY25225" fmla="*/ 2029899 h 2191719"/>
              <a:gd name="connsiteX25226" fmla="*/ 547434 w 2046803"/>
              <a:gd name="connsiteY25226" fmla="*/ 2029827 h 2191719"/>
              <a:gd name="connsiteX25227" fmla="*/ 548300 w 2046803"/>
              <a:gd name="connsiteY25227" fmla="*/ 2029827 h 2191719"/>
              <a:gd name="connsiteX25228" fmla="*/ 549021 w 2046803"/>
              <a:gd name="connsiteY25228" fmla="*/ 2030475 h 2191719"/>
              <a:gd name="connsiteX25229" fmla="*/ 549850 w 2046803"/>
              <a:gd name="connsiteY25229" fmla="*/ 2030475 h 2191719"/>
              <a:gd name="connsiteX25230" fmla="*/ 550788 w 2046803"/>
              <a:gd name="connsiteY25230" fmla="*/ 2031304 h 2191719"/>
              <a:gd name="connsiteX25231" fmla="*/ 550788 w 2046803"/>
              <a:gd name="connsiteY25231" fmla="*/ 2032241 h 2191719"/>
              <a:gd name="connsiteX25232" fmla="*/ 550391 w 2046803"/>
              <a:gd name="connsiteY25232" fmla="*/ 2032566 h 2191719"/>
              <a:gd name="connsiteX25233" fmla="*/ 550391 w 2046803"/>
              <a:gd name="connsiteY25233" fmla="*/ 2032890 h 2191719"/>
              <a:gd name="connsiteX25234" fmla="*/ 548516 w 2046803"/>
              <a:gd name="connsiteY25234" fmla="*/ 2034224 h 2191719"/>
              <a:gd name="connsiteX25235" fmla="*/ 547326 w 2046803"/>
              <a:gd name="connsiteY25235" fmla="*/ 2034116 h 2191719"/>
              <a:gd name="connsiteX25236" fmla="*/ 546894 w 2046803"/>
              <a:gd name="connsiteY25236" fmla="*/ 2033791 h 2191719"/>
              <a:gd name="connsiteX25237" fmla="*/ 546172 w 2046803"/>
              <a:gd name="connsiteY25237" fmla="*/ 2033791 h 2191719"/>
              <a:gd name="connsiteX25238" fmla="*/ 545992 w 2046803"/>
              <a:gd name="connsiteY25238" fmla="*/ 2033899 h 2191719"/>
              <a:gd name="connsiteX25239" fmla="*/ 545992 w 2046803"/>
              <a:gd name="connsiteY25239" fmla="*/ 2034224 h 2191719"/>
              <a:gd name="connsiteX25240" fmla="*/ 546100 w 2046803"/>
              <a:gd name="connsiteY25240" fmla="*/ 2034440 h 2191719"/>
              <a:gd name="connsiteX25241" fmla="*/ 547326 w 2046803"/>
              <a:gd name="connsiteY25241" fmla="*/ 2034440 h 2191719"/>
              <a:gd name="connsiteX25242" fmla="*/ 547543 w 2046803"/>
              <a:gd name="connsiteY25242" fmla="*/ 2034656 h 2191719"/>
              <a:gd name="connsiteX25243" fmla="*/ 547543 w 2046803"/>
              <a:gd name="connsiteY25243" fmla="*/ 2034980 h 2191719"/>
              <a:gd name="connsiteX25244" fmla="*/ 547759 w 2046803"/>
              <a:gd name="connsiteY25244" fmla="*/ 2035089 h 2191719"/>
              <a:gd name="connsiteX25245" fmla="*/ 548083 w 2046803"/>
              <a:gd name="connsiteY25245" fmla="*/ 2034764 h 2191719"/>
              <a:gd name="connsiteX25246" fmla="*/ 548480 w 2046803"/>
              <a:gd name="connsiteY25246" fmla="*/ 2034764 h 2191719"/>
              <a:gd name="connsiteX25247" fmla="*/ 548913 w 2046803"/>
              <a:gd name="connsiteY25247" fmla="*/ 2034548 h 2191719"/>
              <a:gd name="connsiteX25248" fmla="*/ 549309 w 2046803"/>
              <a:gd name="connsiteY25248" fmla="*/ 2034548 h 2191719"/>
              <a:gd name="connsiteX25249" fmla="*/ 549742 w 2046803"/>
              <a:gd name="connsiteY25249" fmla="*/ 2034224 h 2191719"/>
              <a:gd name="connsiteX25250" fmla="*/ 550463 w 2046803"/>
              <a:gd name="connsiteY25250" fmla="*/ 2034224 h 2191719"/>
              <a:gd name="connsiteX25251" fmla="*/ 550680 w 2046803"/>
              <a:gd name="connsiteY25251" fmla="*/ 2034116 h 2191719"/>
              <a:gd name="connsiteX25252" fmla="*/ 550680 w 2046803"/>
              <a:gd name="connsiteY25252" fmla="*/ 2033791 h 2191719"/>
              <a:gd name="connsiteX25253" fmla="*/ 551112 w 2046803"/>
              <a:gd name="connsiteY25253" fmla="*/ 2033503 h 2191719"/>
              <a:gd name="connsiteX25254" fmla="*/ 550680 w 2046803"/>
              <a:gd name="connsiteY25254" fmla="*/ 2033178 h 2191719"/>
              <a:gd name="connsiteX25255" fmla="*/ 550788 w 2046803"/>
              <a:gd name="connsiteY25255" fmla="*/ 2032854 h 2191719"/>
              <a:gd name="connsiteX25256" fmla="*/ 551725 w 2046803"/>
              <a:gd name="connsiteY25256" fmla="*/ 2032133 h 2191719"/>
              <a:gd name="connsiteX25257" fmla="*/ 552158 w 2046803"/>
              <a:gd name="connsiteY25257" fmla="*/ 2032133 h 2191719"/>
              <a:gd name="connsiteX25258" fmla="*/ 553204 w 2046803"/>
              <a:gd name="connsiteY25258" fmla="*/ 2031412 h 2191719"/>
              <a:gd name="connsiteX25259" fmla="*/ 553204 w 2046803"/>
              <a:gd name="connsiteY25259" fmla="*/ 2031088 h 2191719"/>
              <a:gd name="connsiteX25260" fmla="*/ 554249 w 2046803"/>
              <a:gd name="connsiteY25260" fmla="*/ 2030331 h 2191719"/>
              <a:gd name="connsiteX25261" fmla="*/ 555439 w 2046803"/>
              <a:gd name="connsiteY25261" fmla="*/ 2030331 h 2191719"/>
              <a:gd name="connsiteX25262" fmla="*/ 556377 w 2046803"/>
              <a:gd name="connsiteY25262" fmla="*/ 2031196 h 2191719"/>
              <a:gd name="connsiteX25263" fmla="*/ 556377 w 2046803"/>
              <a:gd name="connsiteY25263" fmla="*/ 2032638 h 2191719"/>
              <a:gd name="connsiteX25264" fmla="*/ 557531 w 2046803"/>
              <a:gd name="connsiteY25264" fmla="*/ 2033719 h 2191719"/>
              <a:gd name="connsiteX25265" fmla="*/ 557531 w 2046803"/>
              <a:gd name="connsiteY25265" fmla="*/ 2034620 h 2191719"/>
              <a:gd name="connsiteX25266" fmla="*/ 557855 w 2046803"/>
              <a:gd name="connsiteY25266" fmla="*/ 2034944 h 2191719"/>
              <a:gd name="connsiteX25267" fmla="*/ 557855 w 2046803"/>
              <a:gd name="connsiteY25267" fmla="*/ 2035593 h 2191719"/>
              <a:gd name="connsiteX25268" fmla="*/ 557423 w 2046803"/>
              <a:gd name="connsiteY25268" fmla="*/ 2035773 h 2191719"/>
              <a:gd name="connsiteX25269" fmla="*/ 557423 w 2046803"/>
              <a:gd name="connsiteY25269" fmla="*/ 2036098 h 2191719"/>
              <a:gd name="connsiteX25270" fmla="*/ 556485 w 2046803"/>
              <a:gd name="connsiteY25270" fmla="*/ 2036855 h 2191719"/>
              <a:gd name="connsiteX25271" fmla="*/ 555656 w 2046803"/>
              <a:gd name="connsiteY25271" fmla="*/ 2036855 h 2191719"/>
              <a:gd name="connsiteX25272" fmla="*/ 555223 w 2046803"/>
              <a:gd name="connsiteY25272" fmla="*/ 2037179 h 2191719"/>
              <a:gd name="connsiteX25273" fmla="*/ 554790 w 2046803"/>
              <a:gd name="connsiteY25273" fmla="*/ 2037179 h 2191719"/>
              <a:gd name="connsiteX25274" fmla="*/ 554466 w 2046803"/>
              <a:gd name="connsiteY25274" fmla="*/ 2037503 h 2191719"/>
              <a:gd name="connsiteX25275" fmla="*/ 554069 w 2046803"/>
              <a:gd name="connsiteY25275" fmla="*/ 2037503 h 2191719"/>
              <a:gd name="connsiteX25276" fmla="*/ 553636 w 2046803"/>
              <a:gd name="connsiteY25276" fmla="*/ 2037828 h 2191719"/>
              <a:gd name="connsiteX25277" fmla="*/ 552771 w 2046803"/>
              <a:gd name="connsiteY25277" fmla="*/ 2037720 h 2191719"/>
              <a:gd name="connsiteX25278" fmla="*/ 552374 w 2046803"/>
              <a:gd name="connsiteY25278" fmla="*/ 2038008 h 2191719"/>
              <a:gd name="connsiteX25279" fmla="*/ 551942 w 2046803"/>
              <a:gd name="connsiteY25279" fmla="*/ 2038008 h 2191719"/>
              <a:gd name="connsiteX25280" fmla="*/ 550175 w 2046803"/>
              <a:gd name="connsiteY25280" fmla="*/ 2039377 h 2191719"/>
              <a:gd name="connsiteX25281" fmla="*/ 550175 w 2046803"/>
              <a:gd name="connsiteY25281" fmla="*/ 2039702 h 2191719"/>
              <a:gd name="connsiteX25282" fmla="*/ 549309 w 2046803"/>
              <a:gd name="connsiteY25282" fmla="*/ 2040314 h 2191719"/>
              <a:gd name="connsiteX25283" fmla="*/ 549309 w 2046803"/>
              <a:gd name="connsiteY25283" fmla="*/ 2041792 h 2191719"/>
              <a:gd name="connsiteX25284" fmla="*/ 550896 w 2046803"/>
              <a:gd name="connsiteY25284" fmla="*/ 2043162 h 2191719"/>
              <a:gd name="connsiteX25285" fmla="*/ 550788 w 2046803"/>
              <a:gd name="connsiteY25285" fmla="*/ 2043486 h 2191719"/>
              <a:gd name="connsiteX25286" fmla="*/ 551617 w 2046803"/>
              <a:gd name="connsiteY25286" fmla="*/ 2044099 h 2191719"/>
              <a:gd name="connsiteX25287" fmla="*/ 551617 w 2046803"/>
              <a:gd name="connsiteY25287" fmla="*/ 2045036 h 2191719"/>
              <a:gd name="connsiteX25288" fmla="*/ 551942 w 2046803"/>
              <a:gd name="connsiteY25288" fmla="*/ 2045360 h 2191719"/>
              <a:gd name="connsiteX25289" fmla="*/ 551942 w 2046803"/>
              <a:gd name="connsiteY25289" fmla="*/ 2046261 h 2191719"/>
              <a:gd name="connsiteX25290" fmla="*/ 551725 w 2046803"/>
              <a:gd name="connsiteY25290" fmla="*/ 2046405 h 2191719"/>
              <a:gd name="connsiteX25291" fmla="*/ 548588 w 2046803"/>
              <a:gd name="connsiteY25291" fmla="*/ 2046261 h 2191719"/>
              <a:gd name="connsiteX25292" fmla="*/ 548156 w 2046803"/>
              <a:gd name="connsiteY25292" fmla="*/ 2046009 h 2191719"/>
              <a:gd name="connsiteX25293" fmla="*/ 547002 w 2046803"/>
              <a:gd name="connsiteY25293" fmla="*/ 2046009 h 2191719"/>
              <a:gd name="connsiteX25294" fmla="*/ 544910 w 2046803"/>
              <a:gd name="connsiteY25294" fmla="*/ 2047450 h 2191719"/>
              <a:gd name="connsiteX25295" fmla="*/ 544478 w 2046803"/>
              <a:gd name="connsiteY25295" fmla="*/ 2047450 h 2191719"/>
              <a:gd name="connsiteX25296" fmla="*/ 544369 w 2046803"/>
              <a:gd name="connsiteY25296" fmla="*/ 2047667 h 2191719"/>
              <a:gd name="connsiteX25297" fmla="*/ 544261 w 2046803"/>
              <a:gd name="connsiteY25297" fmla="*/ 2048171 h 2191719"/>
              <a:gd name="connsiteX25298" fmla="*/ 543684 w 2046803"/>
              <a:gd name="connsiteY25298" fmla="*/ 2048676 h 2191719"/>
              <a:gd name="connsiteX25299" fmla="*/ 543360 w 2046803"/>
              <a:gd name="connsiteY25299" fmla="*/ 2048676 h 2191719"/>
              <a:gd name="connsiteX25300" fmla="*/ 542711 w 2046803"/>
              <a:gd name="connsiteY25300" fmla="*/ 2048171 h 2191719"/>
              <a:gd name="connsiteX25301" fmla="*/ 542819 w 2046803"/>
              <a:gd name="connsiteY25301" fmla="*/ 2046910 h 2191719"/>
              <a:gd name="connsiteX25302" fmla="*/ 543144 w 2046803"/>
              <a:gd name="connsiteY25302" fmla="*/ 2046585 h 2191719"/>
              <a:gd name="connsiteX25303" fmla="*/ 542819 w 2046803"/>
              <a:gd name="connsiteY25303" fmla="*/ 2046261 h 2191719"/>
              <a:gd name="connsiteX25304" fmla="*/ 542819 w 2046803"/>
              <a:gd name="connsiteY25304" fmla="*/ 2045973 h 2191719"/>
              <a:gd name="connsiteX25305" fmla="*/ 542386 w 2046803"/>
              <a:gd name="connsiteY25305" fmla="*/ 2045648 h 2191719"/>
              <a:gd name="connsiteX25306" fmla="*/ 542386 w 2046803"/>
              <a:gd name="connsiteY25306" fmla="*/ 2045324 h 2191719"/>
              <a:gd name="connsiteX25307" fmla="*/ 542603 w 2046803"/>
              <a:gd name="connsiteY25307" fmla="*/ 2045252 h 2191719"/>
              <a:gd name="connsiteX25308" fmla="*/ 543035 w 2046803"/>
              <a:gd name="connsiteY25308" fmla="*/ 2045252 h 2191719"/>
              <a:gd name="connsiteX25309" fmla="*/ 544045 w 2046803"/>
              <a:gd name="connsiteY25309" fmla="*/ 2044495 h 2191719"/>
              <a:gd name="connsiteX25310" fmla="*/ 544045 w 2046803"/>
              <a:gd name="connsiteY25310" fmla="*/ 2042909 h 2191719"/>
              <a:gd name="connsiteX25311" fmla="*/ 543648 w 2046803"/>
              <a:gd name="connsiteY25311" fmla="*/ 2042621 h 2191719"/>
              <a:gd name="connsiteX25312" fmla="*/ 543648 w 2046803"/>
              <a:gd name="connsiteY25312" fmla="*/ 2042261 h 2191719"/>
              <a:gd name="connsiteX25313" fmla="*/ 542891 w 2046803"/>
              <a:gd name="connsiteY25313" fmla="*/ 2041684 h 2191719"/>
              <a:gd name="connsiteX25314" fmla="*/ 542891 w 2046803"/>
              <a:gd name="connsiteY25314" fmla="*/ 2041360 h 2191719"/>
              <a:gd name="connsiteX25315" fmla="*/ 542494 w 2046803"/>
              <a:gd name="connsiteY25315" fmla="*/ 2041035 h 2191719"/>
              <a:gd name="connsiteX25316" fmla="*/ 542494 w 2046803"/>
              <a:gd name="connsiteY25316" fmla="*/ 2040711 h 2191719"/>
              <a:gd name="connsiteX25317" fmla="*/ 542386 w 2046803"/>
              <a:gd name="connsiteY25317" fmla="*/ 2040495 h 2191719"/>
              <a:gd name="connsiteX25318" fmla="*/ 541954 w 2046803"/>
              <a:gd name="connsiteY25318" fmla="*/ 2040495 h 2191719"/>
              <a:gd name="connsiteX25319" fmla="*/ 541737 w 2046803"/>
              <a:gd name="connsiteY25319" fmla="*/ 2040387 h 2191719"/>
              <a:gd name="connsiteX25320" fmla="*/ 541737 w 2046803"/>
              <a:gd name="connsiteY25320" fmla="*/ 2039990 h 2191719"/>
              <a:gd name="connsiteX25321" fmla="*/ 541521 w 2046803"/>
              <a:gd name="connsiteY25321" fmla="*/ 2039882 h 2191719"/>
              <a:gd name="connsiteX25322" fmla="*/ 541124 w 2046803"/>
              <a:gd name="connsiteY25322" fmla="*/ 2039882 h 2191719"/>
              <a:gd name="connsiteX25323" fmla="*/ 541016 w 2046803"/>
              <a:gd name="connsiteY25323" fmla="*/ 2039666 h 2191719"/>
              <a:gd name="connsiteX25324" fmla="*/ 541016 w 2046803"/>
              <a:gd name="connsiteY25324" fmla="*/ 2039341 h 2191719"/>
              <a:gd name="connsiteX25325" fmla="*/ 536076 w 2046803"/>
              <a:gd name="connsiteY25325" fmla="*/ 2035377 h 2191719"/>
              <a:gd name="connsiteX25326" fmla="*/ 535643 w 2046803"/>
              <a:gd name="connsiteY25326" fmla="*/ 2035377 h 2191719"/>
              <a:gd name="connsiteX25327" fmla="*/ 534886 w 2046803"/>
              <a:gd name="connsiteY25327" fmla="*/ 2034728 h 2191719"/>
              <a:gd name="connsiteX25328" fmla="*/ 534490 w 2046803"/>
              <a:gd name="connsiteY25328" fmla="*/ 2034728 h 2191719"/>
              <a:gd name="connsiteX25329" fmla="*/ 531028 w 2046803"/>
              <a:gd name="connsiteY25329" fmla="*/ 2031773 h 2191719"/>
              <a:gd name="connsiteX25330" fmla="*/ 530595 w 2046803"/>
              <a:gd name="connsiteY25330" fmla="*/ 2031773 h 2191719"/>
              <a:gd name="connsiteX25331" fmla="*/ 529838 w 2046803"/>
              <a:gd name="connsiteY25331" fmla="*/ 2031052 h 2191719"/>
              <a:gd name="connsiteX25332" fmla="*/ 529405 w 2046803"/>
              <a:gd name="connsiteY25332" fmla="*/ 2031052 h 2191719"/>
              <a:gd name="connsiteX25333" fmla="*/ 529009 w 2046803"/>
              <a:gd name="connsiteY25333" fmla="*/ 2030728 h 2191719"/>
              <a:gd name="connsiteX25334" fmla="*/ 527855 w 2046803"/>
              <a:gd name="connsiteY25334" fmla="*/ 2030728 h 2191719"/>
              <a:gd name="connsiteX25335" fmla="*/ 527422 w 2046803"/>
              <a:gd name="connsiteY25335" fmla="*/ 2030403 h 2191719"/>
              <a:gd name="connsiteX25336" fmla="*/ 526701 w 2046803"/>
              <a:gd name="connsiteY25336" fmla="*/ 2030403 h 2191719"/>
              <a:gd name="connsiteX25337" fmla="*/ 526268 w 2046803"/>
              <a:gd name="connsiteY25337" fmla="*/ 2030079 h 2191719"/>
              <a:gd name="connsiteX25338" fmla="*/ 525439 w 2046803"/>
              <a:gd name="connsiteY25338" fmla="*/ 2030007 h 2191719"/>
              <a:gd name="connsiteX25339" fmla="*/ 524682 w 2046803"/>
              <a:gd name="connsiteY25339" fmla="*/ 2029394 h 2191719"/>
              <a:gd name="connsiteX25340" fmla="*/ 522266 w 2046803"/>
              <a:gd name="connsiteY25340" fmla="*/ 2029286 h 2191719"/>
              <a:gd name="connsiteX25341" fmla="*/ 521833 w 2046803"/>
              <a:gd name="connsiteY25341" fmla="*/ 2028962 h 2191719"/>
              <a:gd name="connsiteX25342" fmla="*/ 521076 w 2046803"/>
              <a:gd name="connsiteY25342" fmla="*/ 2028962 h 2191719"/>
              <a:gd name="connsiteX25343" fmla="*/ 520679 w 2046803"/>
              <a:gd name="connsiteY25343" fmla="*/ 2029286 h 2191719"/>
              <a:gd name="connsiteX25344" fmla="*/ 520283 w 2046803"/>
              <a:gd name="connsiteY25344" fmla="*/ 2028962 h 2191719"/>
              <a:gd name="connsiteX25345" fmla="*/ 517975 w 2046803"/>
              <a:gd name="connsiteY25345" fmla="*/ 2028854 h 2191719"/>
              <a:gd name="connsiteX25346" fmla="*/ 517759 w 2046803"/>
              <a:gd name="connsiteY25346" fmla="*/ 2029070 h 2191719"/>
              <a:gd name="connsiteX25347" fmla="*/ 517759 w 2046803"/>
              <a:gd name="connsiteY25347" fmla="*/ 2029394 h 2191719"/>
              <a:gd name="connsiteX25348" fmla="*/ 517434 w 2046803"/>
              <a:gd name="connsiteY25348" fmla="*/ 2029502 h 2191719"/>
              <a:gd name="connsiteX25349" fmla="*/ 517110 w 2046803"/>
              <a:gd name="connsiteY25349" fmla="*/ 2029502 h 2191719"/>
              <a:gd name="connsiteX25350" fmla="*/ 516677 w 2046803"/>
              <a:gd name="connsiteY25350" fmla="*/ 2029791 h 2191719"/>
              <a:gd name="connsiteX25351" fmla="*/ 516244 w 2046803"/>
              <a:gd name="connsiteY25351" fmla="*/ 2029791 h 2191719"/>
              <a:gd name="connsiteX25352" fmla="*/ 515811 w 2046803"/>
              <a:gd name="connsiteY25352" fmla="*/ 2029502 h 2191719"/>
              <a:gd name="connsiteX25353" fmla="*/ 515090 w 2046803"/>
              <a:gd name="connsiteY25353" fmla="*/ 2029394 h 2191719"/>
              <a:gd name="connsiteX25354" fmla="*/ 514694 w 2046803"/>
              <a:gd name="connsiteY25354" fmla="*/ 2029070 h 2191719"/>
              <a:gd name="connsiteX25355" fmla="*/ 513504 w 2046803"/>
              <a:gd name="connsiteY25355" fmla="*/ 2029070 h 2191719"/>
              <a:gd name="connsiteX25356" fmla="*/ 513071 w 2046803"/>
              <a:gd name="connsiteY25356" fmla="*/ 2028746 h 2191719"/>
              <a:gd name="connsiteX25357" fmla="*/ 512350 w 2046803"/>
              <a:gd name="connsiteY25357" fmla="*/ 2028637 h 2191719"/>
              <a:gd name="connsiteX25358" fmla="*/ 512170 w 2046803"/>
              <a:gd name="connsiteY25358" fmla="*/ 2028854 h 2191719"/>
              <a:gd name="connsiteX25359" fmla="*/ 512061 w 2046803"/>
              <a:gd name="connsiteY25359" fmla="*/ 2029178 h 2191719"/>
              <a:gd name="connsiteX25360" fmla="*/ 511845 w 2046803"/>
              <a:gd name="connsiteY25360" fmla="*/ 2029286 h 2191719"/>
              <a:gd name="connsiteX25361" fmla="*/ 508239 w 2046803"/>
              <a:gd name="connsiteY25361" fmla="*/ 2029178 h 2191719"/>
              <a:gd name="connsiteX25362" fmla="*/ 507951 w 2046803"/>
              <a:gd name="connsiteY25362" fmla="*/ 2028854 h 2191719"/>
              <a:gd name="connsiteX25363" fmla="*/ 507518 w 2046803"/>
              <a:gd name="connsiteY25363" fmla="*/ 2028854 h 2191719"/>
              <a:gd name="connsiteX25364" fmla="*/ 507121 w 2046803"/>
              <a:gd name="connsiteY25364" fmla="*/ 2028529 h 2191719"/>
              <a:gd name="connsiteX25365" fmla="*/ 506364 w 2046803"/>
              <a:gd name="connsiteY25365" fmla="*/ 2028529 h 2191719"/>
              <a:gd name="connsiteX25366" fmla="*/ 505932 w 2046803"/>
              <a:gd name="connsiteY25366" fmla="*/ 2028205 h 2191719"/>
              <a:gd name="connsiteX25367" fmla="*/ 505535 w 2046803"/>
              <a:gd name="connsiteY25367" fmla="*/ 2028205 h 2191719"/>
              <a:gd name="connsiteX25368" fmla="*/ 505138 w 2046803"/>
              <a:gd name="connsiteY25368" fmla="*/ 2027772 h 2191719"/>
              <a:gd name="connsiteX25369" fmla="*/ 498792 w 2046803"/>
              <a:gd name="connsiteY25369" fmla="*/ 2027556 h 2191719"/>
              <a:gd name="connsiteX25370" fmla="*/ 498359 w 2046803"/>
              <a:gd name="connsiteY25370" fmla="*/ 2027881 h 2191719"/>
              <a:gd name="connsiteX25371" fmla="*/ 497133 w 2046803"/>
              <a:gd name="connsiteY25371" fmla="*/ 2027881 h 2191719"/>
              <a:gd name="connsiteX25372" fmla="*/ 496809 w 2046803"/>
              <a:gd name="connsiteY25372" fmla="*/ 2028205 h 2191719"/>
              <a:gd name="connsiteX25373" fmla="*/ 494790 w 2046803"/>
              <a:gd name="connsiteY25373" fmla="*/ 2028097 h 2191719"/>
              <a:gd name="connsiteX25374" fmla="*/ 493960 w 2046803"/>
              <a:gd name="connsiteY25374" fmla="*/ 2028746 h 2191719"/>
              <a:gd name="connsiteX25375" fmla="*/ 493528 w 2046803"/>
              <a:gd name="connsiteY25375" fmla="*/ 2028746 h 2191719"/>
              <a:gd name="connsiteX25376" fmla="*/ 493095 w 2046803"/>
              <a:gd name="connsiteY25376" fmla="*/ 2028421 h 2191719"/>
              <a:gd name="connsiteX25377" fmla="*/ 492878 w 2046803"/>
              <a:gd name="connsiteY25377" fmla="*/ 2028529 h 2191719"/>
              <a:gd name="connsiteX25378" fmla="*/ 492878 w 2046803"/>
              <a:gd name="connsiteY25378" fmla="*/ 2028854 h 2191719"/>
              <a:gd name="connsiteX25379" fmla="*/ 492698 w 2046803"/>
              <a:gd name="connsiteY25379" fmla="*/ 2028962 h 2191719"/>
              <a:gd name="connsiteX25380" fmla="*/ 492374 w 2046803"/>
              <a:gd name="connsiteY25380" fmla="*/ 2028962 h 2191719"/>
              <a:gd name="connsiteX25381" fmla="*/ 490463 w 2046803"/>
              <a:gd name="connsiteY25381" fmla="*/ 2030295 h 2191719"/>
              <a:gd name="connsiteX25382" fmla="*/ 490463 w 2046803"/>
              <a:gd name="connsiteY25382" fmla="*/ 2030620 h 2191719"/>
              <a:gd name="connsiteX25383" fmla="*/ 489633 w 2046803"/>
              <a:gd name="connsiteY25383" fmla="*/ 2031268 h 2191719"/>
              <a:gd name="connsiteX25384" fmla="*/ 489633 w 2046803"/>
              <a:gd name="connsiteY25384" fmla="*/ 2031557 h 2191719"/>
              <a:gd name="connsiteX25385" fmla="*/ 489453 w 2046803"/>
              <a:gd name="connsiteY25385" fmla="*/ 2031665 h 2191719"/>
              <a:gd name="connsiteX25386" fmla="*/ 488696 w 2046803"/>
              <a:gd name="connsiteY25386" fmla="*/ 2031052 h 2191719"/>
              <a:gd name="connsiteX25387" fmla="*/ 488479 w 2046803"/>
              <a:gd name="connsiteY25387" fmla="*/ 2031160 h 2191719"/>
              <a:gd name="connsiteX25388" fmla="*/ 488479 w 2046803"/>
              <a:gd name="connsiteY25388" fmla="*/ 2031449 h 2191719"/>
              <a:gd name="connsiteX25389" fmla="*/ 489633 w 2046803"/>
              <a:gd name="connsiteY25389" fmla="*/ 2032494 h 2191719"/>
              <a:gd name="connsiteX25390" fmla="*/ 489525 w 2046803"/>
              <a:gd name="connsiteY25390" fmla="*/ 2033359 h 2191719"/>
              <a:gd name="connsiteX25391" fmla="*/ 489237 w 2046803"/>
              <a:gd name="connsiteY25391" fmla="*/ 2033683 h 2191719"/>
              <a:gd name="connsiteX25392" fmla="*/ 489128 w 2046803"/>
              <a:gd name="connsiteY25392" fmla="*/ 2033971 h 2191719"/>
              <a:gd name="connsiteX25393" fmla="*/ 489020 w 2046803"/>
              <a:gd name="connsiteY25393" fmla="*/ 2034188 h 2191719"/>
              <a:gd name="connsiteX25394" fmla="*/ 488588 w 2046803"/>
              <a:gd name="connsiteY25394" fmla="*/ 2034079 h 2191719"/>
              <a:gd name="connsiteX25395" fmla="*/ 487506 w 2046803"/>
              <a:gd name="connsiteY25395" fmla="*/ 2034944 h 2191719"/>
              <a:gd name="connsiteX25396" fmla="*/ 487506 w 2046803"/>
              <a:gd name="connsiteY25396" fmla="*/ 2035233 h 2191719"/>
              <a:gd name="connsiteX25397" fmla="*/ 487326 w 2046803"/>
              <a:gd name="connsiteY25397" fmla="*/ 2035341 h 2191719"/>
              <a:gd name="connsiteX25398" fmla="*/ 486929 w 2046803"/>
              <a:gd name="connsiteY25398" fmla="*/ 2035341 h 2191719"/>
              <a:gd name="connsiteX25399" fmla="*/ 486496 w 2046803"/>
              <a:gd name="connsiteY25399" fmla="*/ 2035665 h 2191719"/>
              <a:gd name="connsiteX25400" fmla="*/ 485739 w 2046803"/>
              <a:gd name="connsiteY25400" fmla="*/ 2035665 h 2191719"/>
              <a:gd name="connsiteX25401" fmla="*/ 485306 w 2046803"/>
              <a:gd name="connsiteY25401" fmla="*/ 2035845 h 2191719"/>
              <a:gd name="connsiteX25402" fmla="*/ 484910 w 2046803"/>
              <a:gd name="connsiteY25402" fmla="*/ 2035845 h 2191719"/>
              <a:gd name="connsiteX25403" fmla="*/ 484261 w 2046803"/>
              <a:gd name="connsiteY25403" fmla="*/ 2036386 h 2191719"/>
              <a:gd name="connsiteX25404" fmla="*/ 484261 w 2046803"/>
              <a:gd name="connsiteY25404" fmla="*/ 2038152 h 2191719"/>
              <a:gd name="connsiteX25405" fmla="*/ 483648 w 2046803"/>
              <a:gd name="connsiteY25405" fmla="*/ 2038693 h 2191719"/>
              <a:gd name="connsiteX25406" fmla="*/ 483215 w 2046803"/>
              <a:gd name="connsiteY25406" fmla="*/ 2038585 h 2191719"/>
              <a:gd name="connsiteX25407" fmla="*/ 482782 w 2046803"/>
              <a:gd name="connsiteY25407" fmla="*/ 2038260 h 2191719"/>
              <a:gd name="connsiteX25408" fmla="*/ 482061 w 2046803"/>
              <a:gd name="connsiteY25408" fmla="*/ 2038260 h 2191719"/>
              <a:gd name="connsiteX25409" fmla="*/ 481628 w 2046803"/>
              <a:gd name="connsiteY25409" fmla="*/ 2037936 h 2191719"/>
              <a:gd name="connsiteX25410" fmla="*/ 480763 w 2046803"/>
              <a:gd name="connsiteY25410" fmla="*/ 2037936 h 2191719"/>
              <a:gd name="connsiteX25411" fmla="*/ 480474 w 2046803"/>
              <a:gd name="connsiteY25411" fmla="*/ 2037647 h 2191719"/>
              <a:gd name="connsiteX25412" fmla="*/ 479645 w 2046803"/>
              <a:gd name="connsiteY25412" fmla="*/ 2037539 h 2191719"/>
              <a:gd name="connsiteX25413" fmla="*/ 478888 w 2046803"/>
              <a:gd name="connsiteY25413" fmla="*/ 2036927 h 2191719"/>
              <a:gd name="connsiteX25414" fmla="*/ 478023 w 2046803"/>
              <a:gd name="connsiteY25414" fmla="*/ 2036927 h 2191719"/>
              <a:gd name="connsiteX25415" fmla="*/ 477842 w 2046803"/>
              <a:gd name="connsiteY25415" fmla="*/ 2037035 h 2191719"/>
              <a:gd name="connsiteX25416" fmla="*/ 477842 w 2046803"/>
              <a:gd name="connsiteY25416" fmla="*/ 2038260 h 2191719"/>
              <a:gd name="connsiteX25417" fmla="*/ 477410 w 2046803"/>
              <a:gd name="connsiteY25417" fmla="*/ 2038585 h 2191719"/>
              <a:gd name="connsiteX25418" fmla="*/ 477410 w 2046803"/>
              <a:gd name="connsiteY25418" fmla="*/ 2038909 h 2191719"/>
              <a:gd name="connsiteX25419" fmla="*/ 477229 w 2046803"/>
              <a:gd name="connsiteY25419" fmla="*/ 2039017 h 2191719"/>
              <a:gd name="connsiteX25420" fmla="*/ 476797 w 2046803"/>
              <a:gd name="connsiteY25420" fmla="*/ 2039017 h 2191719"/>
              <a:gd name="connsiteX25421" fmla="*/ 476364 w 2046803"/>
              <a:gd name="connsiteY25421" fmla="*/ 2039341 h 2191719"/>
              <a:gd name="connsiteX25422" fmla="*/ 475967 w 2046803"/>
              <a:gd name="connsiteY25422" fmla="*/ 2039017 h 2191719"/>
              <a:gd name="connsiteX25423" fmla="*/ 475607 w 2046803"/>
              <a:gd name="connsiteY25423" fmla="*/ 2039017 h 2191719"/>
              <a:gd name="connsiteX25424" fmla="*/ 475210 w 2046803"/>
              <a:gd name="connsiteY25424" fmla="*/ 2039341 h 2191719"/>
              <a:gd name="connsiteX25425" fmla="*/ 473623 w 2046803"/>
              <a:gd name="connsiteY25425" fmla="*/ 2039233 h 2191719"/>
              <a:gd name="connsiteX25426" fmla="*/ 472361 w 2046803"/>
              <a:gd name="connsiteY25426" fmla="*/ 2040170 h 2191719"/>
              <a:gd name="connsiteX25427" fmla="*/ 471532 w 2046803"/>
              <a:gd name="connsiteY25427" fmla="*/ 2040170 h 2191719"/>
              <a:gd name="connsiteX25428" fmla="*/ 470667 w 2046803"/>
              <a:gd name="connsiteY25428" fmla="*/ 2040675 h 2191719"/>
              <a:gd name="connsiteX25429" fmla="*/ 470342 w 2046803"/>
              <a:gd name="connsiteY25429" fmla="*/ 2040675 h 2191719"/>
              <a:gd name="connsiteX25430" fmla="*/ 469909 w 2046803"/>
              <a:gd name="connsiteY25430" fmla="*/ 2040999 h 2191719"/>
              <a:gd name="connsiteX25431" fmla="*/ 469116 w 2046803"/>
              <a:gd name="connsiteY25431" fmla="*/ 2040999 h 2191719"/>
              <a:gd name="connsiteX25432" fmla="*/ 468683 w 2046803"/>
              <a:gd name="connsiteY25432" fmla="*/ 2041215 h 2191719"/>
              <a:gd name="connsiteX25433" fmla="*/ 467097 w 2046803"/>
              <a:gd name="connsiteY25433" fmla="*/ 2041215 h 2191719"/>
              <a:gd name="connsiteX25434" fmla="*/ 466772 w 2046803"/>
              <a:gd name="connsiteY25434" fmla="*/ 2040891 h 2191719"/>
              <a:gd name="connsiteX25435" fmla="*/ 466376 w 2046803"/>
              <a:gd name="connsiteY25435" fmla="*/ 2040891 h 2191719"/>
              <a:gd name="connsiteX25436" fmla="*/ 465943 w 2046803"/>
              <a:gd name="connsiteY25436" fmla="*/ 2041215 h 2191719"/>
              <a:gd name="connsiteX25437" fmla="*/ 464645 w 2046803"/>
              <a:gd name="connsiteY25437" fmla="*/ 2041107 h 2191719"/>
              <a:gd name="connsiteX25438" fmla="*/ 463960 w 2046803"/>
              <a:gd name="connsiteY25438" fmla="*/ 2040459 h 2191719"/>
              <a:gd name="connsiteX25439" fmla="*/ 463094 w 2046803"/>
              <a:gd name="connsiteY25439" fmla="*/ 2040459 h 2191719"/>
              <a:gd name="connsiteX25440" fmla="*/ 462337 w 2046803"/>
              <a:gd name="connsiteY25440" fmla="*/ 2039774 h 2191719"/>
              <a:gd name="connsiteX25441" fmla="*/ 461941 w 2046803"/>
              <a:gd name="connsiteY25441" fmla="*/ 2039774 h 2191719"/>
              <a:gd name="connsiteX25442" fmla="*/ 461219 w 2046803"/>
              <a:gd name="connsiteY25442" fmla="*/ 2039125 h 2191719"/>
              <a:gd name="connsiteX25443" fmla="*/ 460354 w 2046803"/>
              <a:gd name="connsiteY25443" fmla="*/ 2039125 h 2191719"/>
              <a:gd name="connsiteX25444" fmla="*/ 460030 w 2046803"/>
              <a:gd name="connsiteY25444" fmla="*/ 2038801 h 2191719"/>
              <a:gd name="connsiteX25445" fmla="*/ 459597 w 2046803"/>
              <a:gd name="connsiteY25445" fmla="*/ 2038801 h 2191719"/>
              <a:gd name="connsiteX25446" fmla="*/ 458767 w 2046803"/>
              <a:gd name="connsiteY25446" fmla="*/ 2038152 h 2191719"/>
              <a:gd name="connsiteX25447" fmla="*/ 456460 w 2046803"/>
              <a:gd name="connsiteY25447" fmla="*/ 2038044 h 2191719"/>
              <a:gd name="connsiteX25448" fmla="*/ 454549 w 2046803"/>
              <a:gd name="connsiteY25448" fmla="*/ 2039341 h 2191719"/>
              <a:gd name="connsiteX25449" fmla="*/ 454549 w 2046803"/>
              <a:gd name="connsiteY25449" fmla="*/ 2039666 h 2191719"/>
              <a:gd name="connsiteX25450" fmla="*/ 454152 w 2046803"/>
              <a:gd name="connsiteY25450" fmla="*/ 2039954 h 2191719"/>
              <a:gd name="connsiteX25451" fmla="*/ 454152 w 2046803"/>
              <a:gd name="connsiteY25451" fmla="*/ 2040567 h 2191719"/>
              <a:gd name="connsiteX25452" fmla="*/ 453503 w 2046803"/>
              <a:gd name="connsiteY25452" fmla="*/ 2040999 h 2191719"/>
              <a:gd name="connsiteX25453" fmla="*/ 453106 w 2046803"/>
              <a:gd name="connsiteY25453" fmla="*/ 2040675 h 2191719"/>
              <a:gd name="connsiteX25454" fmla="*/ 452674 w 2046803"/>
              <a:gd name="connsiteY25454" fmla="*/ 2040675 h 2191719"/>
              <a:gd name="connsiteX25455" fmla="*/ 452565 w 2046803"/>
              <a:gd name="connsiteY25455" fmla="*/ 2040567 h 2191719"/>
              <a:gd name="connsiteX25456" fmla="*/ 452565 w 2046803"/>
              <a:gd name="connsiteY25456" fmla="*/ 2039666 h 2191719"/>
              <a:gd name="connsiteX25457" fmla="*/ 452025 w 2046803"/>
              <a:gd name="connsiteY25457" fmla="*/ 2039125 h 2191719"/>
              <a:gd name="connsiteX25458" fmla="*/ 450799 w 2046803"/>
              <a:gd name="connsiteY25458" fmla="*/ 2039125 h 2191719"/>
              <a:gd name="connsiteX25459" fmla="*/ 450582 w 2046803"/>
              <a:gd name="connsiteY25459" fmla="*/ 2039233 h 2191719"/>
              <a:gd name="connsiteX25460" fmla="*/ 450582 w 2046803"/>
              <a:gd name="connsiteY25460" fmla="*/ 2039558 h 2191719"/>
              <a:gd name="connsiteX25461" fmla="*/ 449104 w 2046803"/>
              <a:gd name="connsiteY25461" fmla="*/ 2040567 h 2191719"/>
              <a:gd name="connsiteX25462" fmla="*/ 445534 w 2046803"/>
              <a:gd name="connsiteY25462" fmla="*/ 2040459 h 2191719"/>
              <a:gd name="connsiteX25463" fmla="*/ 445210 w 2046803"/>
              <a:gd name="connsiteY25463" fmla="*/ 2040134 h 2191719"/>
              <a:gd name="connsiteX25464" fmla="*/ 444777 w 2046803"/>
              <a:gd name="connsiteY25464" fmla="*/ 2040026 h 2191719"/>
              <a:gd name="connsiteX25465" fmla="*/ 444344 w 2046803"/>
              <a:gd name="connsiteY25465" fmla="*/ 2039774 h 2191719"/>
              <a:gd name="connsiteX25466" fmla="*/ 443912 w 2046803"/>
              <a:gd name="connsiteY25466" fmla="*/ 2039774 h 2191719"/>
              <a:gd name="connsiteX25467" fmla="*/ 443731 w 2046803"/>
              <a:gd name="connsiteY25467" fmla="*/ 2039666 h 2191719"/>
              <a:gd name="connsiteX25468" fmla="*/ 443803 w 2046803"/>
              <a:gd name="connsiteY25468" fmla="*/ 2039017 h 2191719"/>
              <a:gd name="connsiteX25469" fmla="*/ 443407 w 2046803"/>
              <a:gd name="connsiteY25469" fmla="*/ 2038693 h 2191719"/>
              <a:gd name="connsiteX25470" fmla="*/ 443407 w 2046803"/>
              <a:gd name="connsiteY25470" fmla="*/ 2038368 h 2191719"/>
              <a:gd name="connsiteX25471" fmla="*/ 444020 w 2046803"/>
              <a:gd name="connsiteY25471" fmla="*/ 2037864 h 2191719"/>
              <a:gd name="connsiteX25472" fmla="*/ 444777 w 2046803"/>
              <a:gd name="connsiteY25472" fmla="*/ 2037936 h 2191719"/>
              <a:gd name="connsiteX25473" fmla="*/ 446039 w 2046803"/>
              <a:gd name="connsiteY25473" fmla="*/ 2037035 h 2191719"/>
              <a:gd name="connsiteX25474" fmla="*/ 448058 w 2046803"/>
              <a:gd name="connsiteY25474" fmla="*/ 2037107 h 2191719"/>
              <a:gd name="connsiteX25475" fmla="*/ 448275 w 2046803"/>
              <a:gd name="connsiteY25475" fmla="*/ 2036927 h 2191719"/>
              <a:gd name="connsiteX25476" fmla="*/ 448275 w 2046803"/>
              <a:gd name="connsiteY25476" fmla="*/ 2036710 h 2191719"/>
              <a:gd name="connsiteX25477" fmla="*/ 448058 w 2046803"/>
              <a:gd name="connsiteY25477" fmla="*/ 2036494 h 2191719"/>
              <a:gd name="connsiteX25478" fmla="*/ 446363 w 2046803"/>
              <a:gd name="connsiteY25478" fmla="*/ 2036386 h 2191719"/>
              <a:gd name="connsiteX25479" fmla="*/ 446363 w 2046803"/>
              <a:gd name="connsiteY25479" fmla="*/ 2036314 h 2191719"/>
              <a:gd name="connsiteX25480" fmla="*/ 445678 w 2046803"/>
              <a:gd name="connsiteY25480" fmla="*/ 2036314 h 2191719"/>
              <a:gd name="connsiteX25481" fmla="*/ 444488 w 2046803"/>
              <a:gd name="connsiteY25481" fmla="*/ 2037251 h 2191719"/>
              <a:gd name="connsiteX25482" fmla="*/ 444056 w 2046803"/>
              <a:gd name="connsiteY25482" fmla="*/ 2037251 h 2191719"/>
              <a:gd name="connsiteX25483" fmla="*/ 442613 w 2046803"/>
              <a:gd name="connsiteY25483" fmla="*/ 2038296 h 2191719"/>
              <a:gd name="connsiteX25484" fmla="*/ 442613 w 2046803"/>
              <a:gd name="connsiteY25484" fmla="*/ 2038837 h 2191719"/>
              <a:gd name="connsiteX25485" fmla="*/ 442397 w 2046803"/>
              <a:gd name="connsiteY25485" fmla="*/ 2039017 h 2191719"/>
              <a:gd name="connsiteX25486" fmla="*/ 441964 w 2046803"/>
              <a:gd name="connsiteY25486" fmla="*/ 2039017 h 2191719"/>
              <a:gd name="connsiteX25487" fmla="*/ 441532 w 2046803"/>
              <a:gd name="connsiteY25487" fmla="*/ 2039233 h 2191719"/>
              <a:gd name="connsiteX25488" fmla="*/ 441243 w 2046803"/>
              <a:gd name="connsiteY25488" fmla="*/ 2039233 h 2191719"/>
              <a:gd name="connsiteX25489" fmla="*/ 441027 w 2046803"/>
              <a:gd name="connsiteY25489" fmla="*/ 2039449 h 2191719"/>
              <a:gd name="connsiteX25490" fmla="*/ 441027 w 2046803"/>
              <a:gd name="connsiteY25490" fmla="*/ 2040062 h 2191719"/>
              <a:gd name="connsiteX25491" fmla="*/ 440378 w 2046803"/>
              <a:gd name="connsiteY25491" fmla="*/ 2040495 h 2191719"/>
              <a:gd name="connsiteX25492" fmla="*/ 439116 w 2046803"/>
              <a:gd name="connsiteY25492" fmla="*/ 2040495 h 2191719"/>
              <a:gd name="connsiteX25493" fmla="*/ 438395 w 2046803"/>
              <a:gd name="connsiteY25493" fmla="*/ 2041035 h 2191719"/>
              <a:gd name="connsiteX25494" fmla="*/ 437962 w 2046803"/>
              <a:gd name="connsiteY25494" fmla="*/ 2041035 h 2191719"/>
              <a:gd name="connsiteX25495" fmla="*/ 437746 w 2046803"/>
              <a:gd name="connsiteY25495" fmla="*/ 2040927 h 2191719"/>
              <a:gd name="connsiteX25496" fmla="*/ 437746 w 2046803"/>
              <a:gd name="connsiteY25496" fmla="*/ 2040603 h 2191719"/>
              <a:gd name="connsiteX25497" fmla="*/ 437529 w 2046803"/>
              <a:gd name="connsiteY25497" fmla="*/ 2040387 h 2191719"/>
              <a:gd name="connsiteX25498" fmla="*/ 437349 w 2046803"/>
              <a:gd name="connsiteY25498" fmla="*/ 2040495 h 2191719"/>
              <a:gd name="connsiteX25499" fmla="*/ 437349 w 2046803"/>
              <a:gd name="connsiteY25499" fmla="*/ 2040819 h 2191719"/>
              <a:gd name="connsiteX25500" fmla="*/ 436916 w 2046803"/>
              <a:gd name="connsiteY25500" fmla="*/ 2041143 h 2191719"/>
              <a:gd name="connsiteX25501" fmla="*/ 436916 w 2046803"/>
              <a:gd name="connsiteY25501" fmla="*/ 2042693 h 2191719"/>
              <a:gd name="connsiteX25502" fmla="*/ 436484 w 2046803"/>
              <a:gd name="connsiteY25502" fmla="*/ 2043017 h 2191719"/>
              <a:gd name="connsiteX25503" fmla="*/ 436484 w 2046803"/>
              <a:gd name="connsiteY25503" fmla="*/ 2043666 h 2191719"/>
              <a:gd name="connsiteX25504" fmla="*/ 435871 w 2046803"/>
              <a:gd name="connsiteY25504" fmla="*/ 2044099 h 2191719"/>
              <a:gd name="connsiteX25505" fmla="*/ 435438 w 2046803"/>
              <a:gd name="connsiteY25505" fmla="*/ 2044099 h 2191719"/>
              <a:gd name="connsiteX25506" fmla="*/ 434825 w 2046803"/>
              <a:gd name="connsiteY25506" fmla="*/ 2043558 h 2191719"/>
              <a:gd name="connsiteX25507" fmla="*/ 434933 w 2046803"/>
              <a:gd name="connsiteY25507" fmla="*/ 2042909 h 2191719"/>
              <a:gd name="connsiteX25508" fmla="*/ 434284 w 2046803"/>
              <a:gd name="connsiteY25508" fmla="*/ 2042477 h 2191719"/>
              <a:gd name="connsiteX25509" fmla="*/ 433455 w 2046803"/>
              <a:gd name="connsiteY25509" fmla="*/ 2042369 h 2191719"/>
              <a:gd name="connsiteX25510" fmla="*/ 433347 w 2046803"/>
              <a:gd name="connsiteY25510" fmla="*/ 2042261 h 2191719"/>
              <a:gd name="connsiteX25511" fmla="*/ 433347 w 2046803"/>
              <a:gd name="connsiteY25511" fmla="*/ 2041972 h 2191719"/>
              <a:gd name="connsiteX25512" fmla="*/ 432481 w 2046803"/>
              <a:gd name="connsiteY25512" fmla="*/ 2041360 h 2191719"/>
              <a:gd name="connsiteX25513" fmla="*/ 432589 w 2046803"/>
              <a:gd name="connsiteY25513" fmla="*/ 2041035 h 2191719"/>
              <a:gd name="connsiteX25514" fmla="*/ 432914 w 2046803"/>
              <a:gd name="connsiteY25514" fmla="*/ 2040711 h 2191719"/>
              <a:gd name="connsiteX25515" fmla="*/ 433130 w 2046803"/>
              <a:gd name="connsiteY25515" fmla="*/ 2034836 h 2191719"/>
              <a:gd name="connsiteX25516" fmla="*/ 431652 w 2046803"/>
              <a:gd name="connsiteY25516" fmla="*/ 2033503 h 2191719"/>
              <a:gd name="connsiteX25517" fmla="*/ 431652 w 2046803"/>
              <a:gd name="connsiteY25517" fmla="*/ 2032854 h 2191719"/>
              <a:gd name="connsiteX25518" fmla="*/ 431219 w 2046803"/>
              <a:gd name="connsiteY25518" fmla="*/ 2032530 h 2191719"/>
              <a:gd name="connsiteX25519" fmla="*/ 431327 w 2046803"/>
              <a:gd name="connsiteY25519" fmla="*/ 2031557 h 2191719"/>
              <a:gd name="connsiteX25520" fmla="*/ 431111 w 2046803"/>
              <a:gd name="connsiteY25520" fmla="*/ 2031449 h 2191719"/>
              <a:gd name="connsiteX25521" fmla="*/ 430714 w 2046803"/>
              <a:gd name="connsiteY25521" fmla="*/ 2031449 h 2191719"/>
              <a:gd name="connsiteX25522" fmla="*/ 430282 w 2046803"/>
              <a:gd name="connsiteY25522" fmla="*/ 2031160 h 2191719"/>
              <a:gd name="connsiteX25523" fmla="*/ 429524 w 2046803"/>
              <a:gd name="connsiteY25523" fmla="*/ 2031052 h 2191719"/>
              <a:gd name="connsiteX25524" fmla="*/ 428515 w 2046803"/>
              <a:gd name="connsiteY25524" fmla="*/ 2031773 h 2191719"/>
              <a:gd name="connsiteX25525" fmla="*/ 428407 w 2046803"/>
              <a:gd name="connsiteY25525" fmla="*/ 2033359 h 2191719"/>
              <a:gd name="connsiteX25526" fmla="*/ 428190 w 2046803"/>
              <a:gd name="connsiteY25526" fmla="*/ 2033503 h 2191719"/>
              <a:gd name="connsiteX25527" fmla="*/ 427866 w 2046803"/>
              <a:gd name="connsiteY25527" fmla="*/ 2033503 h 2191719"/>
              <a:gd name="connsiteX25528" fmla="*/ 427433 w 2046803"/>
              <a:gd name="connsiteY25528" fmla="*/ 2033755 h 2191719"/>
              <a:gd name="connsiteX25529" fmla="*/ 427000 w 2046803"/>
              <a:gd name="connsiteY25529" fmla="*/ 2033755 h 2191719"/>
              <a:gd name="connsiteX25530" fmla="*/ 426568 w 2046803"/>
              <a:gd name="connsiteY25530" fmla="*/ 2034116 h 2191719"/>
              <a:gd name="connsiteX25531" fmla="*/ 426171 w 2046803"/>
              <a:gd name="connsiteY25531" fmla="*/ 2034116 h 2191719"/>
              <a:gd name="connsiteX25532" fmla="*/ 425774 w 2046803"/>
              <a:gd name="connsiteY25532" fmla="*/ 2034404 h 2191719"/>
              <a:gd name="connsiteX25533" fmla="*/ 425342 w 2046803"/>
              <a:gd name="connsiteY25533" fmla="*/ 2034296 h 2191719"/>
              <a:gd name="connsiteX25534" fmla="*/ 425017 w 2046803"/>
              <a:gd name="connsiteY25534" fmla="*/ 2034620 h 2191719"/>
              <a:gd name="connsiteX25535" fmla="*/ 422601 w 2046803"/>
              <a:gd name="connsiteY25535" fmla="*/ 2034512 h 2191719"/>
              <a:gd name="connsiteX25536" fmla="*/ 422168 w 2046803"/>
              <a:gd name="connsiteY25536" fmla="*/ 2034836 h 2191719"/>
              <a:gd name="connsiteX25537" fmla="*/ 421736 w 2046803"/>
              <a:gd name="connsiteY25537" fmla="*/ 2034836 h 2191719"/>
              <a:gd name="connsiteX25538" fmla="*/ 421303 w 2046803"/>
              <a:gd name="connsiteY25538" fmla="*/ 2035161 h 2191719"/>
              <a:gd name="connsiteX25539" fmla="*/ 420906 w 2046803"/>
              <a:gd name="connsiteY25539" fmla="*/ 2035161 h 2191719"/>
              <a:gd name="connsiteX25540" fmla="*/ 420510 w 2046803"/>
              <a:gd name="connsiteY25540" fmla="*/ 2035485 h 2191719"/>
              <a:gd name="connsiteX25541" fmla="*/ 419753 w 2046803"/>
              <a:gd name="connsiteY25541" fmla="*/ 2035377 h 2191719"/>
              <a:gd name="connsiteX25542" fmla="*/ 418094 w 2046803"/>
              <a:gd name="connsiteY25542" fmla="*/ 2036638 h 2191719"/>
              <a:gd name="connsiteX25543" fmla="*/ 416471 w 2046803"/>
              <a:gd name="connsiteY25543" fmla="*/ 2036530 h 2191719"/>
              <a:gd name="connsiteX25544" fmla="*/ 416255 w 2046803"/>
              <a:gd name="connsiteY25544" fmla="*/ 2036422 h 2191719"/>
              <a:gd name="connsiteX25545" fmla="*/ 416255 w 2046803"/>
              <a:gd name="connsiteY25545" fmla="*/ 2035990 h 2191719"/>
              <a:gd name="connsiteX25546" fmla="*/ 416039 w 2046803"/>
              <a:gd name="connsiteY25546" fmla="*/ 2035881 h 2191719"/>
              <a:gd name="connsiteX25547" fmla="*/ 415930 w 2046803"/>
              <a:gd name="connsiteY25547" fmla="*/ 2035990 h 2191719"/>
              <a:gd name="connsiteX25548" fmla="*/ 415858 w 2046803"/>
              <a:gd name="connsiteY25548" fmla="*/ 2036963 h 2191719"/>
              <a:gd name="connsiteX25549" fmla="*/ 415462 w 2046803"/>
              <a:gd name="connsiteY25549" fmla="*/ 2037287 h 2191719"/>
              <a:gd name="connsiteX25550" fmla="*/ 415462 w 2046803"/>
              <a:gd name="connsiteY25550" fmla="*/ 2037611 h 2191719"/>
              <a:gd name="connsiteX25551" fmla="*/ 415245 w 2046803"/>
              <a:gd name="connsiteY25551" fmla="*/ 2037684 h 2191719"/>
              <a:gd name="connsiteX25552" fmla="*/ 414813 w 2046803"/>
              <a:gd name="connsiteY25552" fmla="*/ 2037684 h 2191719"/>
              <a:gd name="connsiteX25553" fmla="*/ 414272 w 2046803"/>
              <a:gd name="connsiteY25553" fmla="*/ 2038188 h 2191719"/>
              <a:gd name="connsiteX25554" fmla="*/ 414164 w 2046803"/>
              <a:gd name="connsiteY25554" fmla="*/ 2038512 h 2191719"/>
              <a:gd name="connsiteX25555" fmla="*/ 413839 w 2046803"/>
              <a:gd name="connsiteY25555" fmla="*/ 2038729 h 2191719"/>
              <a:gd name="connsiteX25556" fmla="*/ 413839 w 2046803"/>
              <a:gd name="connsiteY25556" fmla="*/ 2039053 h 2191719"/>
              <a:gd name="connsiteX25557" fmla="*/ 413442 w 2046803"/>
              <a:gd name="connsiteY25557" fmla="*/ 2039377 h 2191719"/>
              <a:gd name="connsiteX25558" fmla="*/ 413334 w 2046803"/>
              <a:gd name="connsiteY25558" fmla="*/ 2039702 h 2191719"/>
              <a:gd name="connsiteX25559" fmla="*/ 413010 w 2046803"/>
              <a:gd name="connsiteY25559" fmla="*/ 2039990 h 2191719"/>
              <a:gd name="connsiteX25560" fmla="*/ 412938 w 2046803"/>
              <a:gd name="connsiteY25560" fmla="*/ 2040639 h 2191719"/>
              <a:gd name="connsiteX25561" fmla="*/ 413334 w 2046803"/>
              <a:gd name="connsiteY25561" fmla="*/ 2040927 h 2191719"/>
              <a:gd name="connsiteX25562" fmla="*/ 413334 w 2046803"/>
              <a:gd name="connsiteY25562" fmla="*/ 2042189 h 2191719"/>
              <a:gd name="connsiteX25563" fmla="*/ 413659 w 2046803"/>
              <a:gd name="connsiteY25563" fmla="*/ 2042513 h 2191719"/>
              <a:gd name="connsiteX25564" fmla="*/ 413659 w 2046803"/>
              <a:gd name="connsiteY25564" fmla="*/ 2044387 h 2191719"/>
              <a:gd name="connsiteX25565" fmla="*/ 413983 w 2046803"/>
              <a:gd name="connsiteY25565" fmla="*/ 2044711 h 2191719"/>
              <a:gd name="connsiteX25566" fmla="*/ 413983 w 2046803"/>
              <a:gd name="connsiteY25566" fmla="*/ 2045036 h 2191719"/>
              <a:gd name="connsiteX25567" fmla="*/ 414164 w 2046803"/>
              <a:gd name="connsiteY25567" fmla="*/ 2045144 h 2191719"/>
              <a:gd name="connsiteX25568" fmla="*/ 414596 w 2046803"/>
              <a:gd name="connsiteY25568" fmla="*/ 2045144 h 2191719"/>
              <a:gd name="connsiteX25569" fmla="*/ 414921 w 2046803"/>
              <a:gd name="connsiteY25569" fmla="*/ 2045576 h 2191719"/>
              <a:gd name="connsiteX25570" fmla="*/ 415750 w 2046803"/>
              <a:gd name="connsiteY25570" fmla="*/ 2045576 h 2191719"/>
              <a:gd name="connsiteX25571" fmla="*/ 415966 w 2046803"/>
              <a:gd name="connsiteY25571" fmla="*/ 2045793 h 2191719"/>
              <a:gd name="connsiteX25572" fmla="*/ 415858 w 2046803"/>
              <a:gd name="connsiteY25572" fmla="*/ 2048496 h 2191719"/>
              <a:gd name="connsiteX25573" fmla="*/ 416291 w 2046803"/>
              <a:gd name="connsiteY25573" fmla="*/ 2048820 h 2191719"/>
              <a:gd name="connsiteX25574" fmla="*/ 416291 w 2046803"/>
              <a:gd name="connsiteY25574" fmla="*/ 2049108 h 2191719"/>
              <a:gd name="connsiteX25575" fmla="*/ 416075 w 2046803"/>
              <a:gd name="connsiteY25575" fmla="*/ 2049325 h 2191719"/>
              <a:gd name="connsiteX25576" fmla="*/ 415245 w 2046803"/>
              <a:gd name="connsiteY25576" fmla="*/ 2049252 h 2191719"/>
              <a:gd name="connsiteX25577" fmla="*/ 414813 w 2046803"/>
              <a:gd name="connsiteY25577" fmla="*/ 2048928 h 2191719"/>
              <a:gd name="connsiteX25578" fmla="*/ 414091 w 2046803"/>
              <a:gd name="connsiteY25578" fmla="*/ 2048928 h 2191719"/>
              <a:gd name="connsiteX25579" fmla="*/ 413659 w 2046803"/>
              <a:gd name="connsiteY25579" fmla="*/ 2048604 h 2191719"/>
              <a:gd name="connsiteX25580" fmla="*/ 413226 w 2046803"/>
              <a:gd name="connsiteY25580" fmla="*/ 2048604 h 2191719"/>
              <a:gd name="connsiteX25581" fmla="*/ 412721 w 2046803"/>
              <a:gd name="connsiteY25581" fmla="*/ 2049000 h 2191719"/>
              <a:gd name="connsiteX25582" fmla="*/ 412613 w 2046803"/>
              <a:gd name="connsiteY25582" fmla="*/ 2049325 h 2191719"/>
              <a:gd name="connsiteX25583" fmla="*/ 411423 w 2046803"/>
              <a:gd name="connsiteY25583" fmla="*/ 2050190 h 2191719"/>
              <a:gd name="connsiteX25584" fmla="*/ 411315 w 2046803"/>
              <a:gd name="connsiteY25584" fmla="*/ 2050514 h 2191719"/>
              <a:gd name="connsiteX25585" fmla="*/ 411027 w 2046803"/>
              <a:gd name="connsiteY25585" fmla="*/ 2050802 h 2191719"/>
              <a:gd name="connsiteX25586" fmla="*/ 410918 w 2046803"/>
              <a:gd name="connsiteY25586" fmla="*/ 2051127 h 2191719"/>
              <a:gd name="connsiteX25587" fmla="*/ 408899 w 2046803"/>
              <a:gd name="connsiteY25587" fmla="*/ 2052568 h 2191719"/>
              <a:gd name="connsiteX25588" fmla="*/ 408899 w 2046803"/>
              <a:gd name="connsiteY25588" fmla="*/ 2053217 h 2191719"/>
              <a:gd name="connsiteX25589" fmla="*/ 408502 w 2046803"/>
              <a:gd name="connsiteY25589" fmla="*/ 2053541 h 2191719"/>
              <a:gd name="connsiteX25590" fmla="*/ 408394 w 2046803"/>
              <a:gd name="connsiteY25590" fmla="*/ 2054803 h 2191719"/>
              <a:gd name="connsiteX25591" fmla="*/ 409440 w 2046803"/>
              <a:gd name="connsiteY25591" fmla="*/ 2055632 h 2191719"/>
              <a:gd name="connsiteX25592" fmla="*/ 409764 w 2046803"/>
              <a:gd name="connsiteY25592" fmla="*/ 2055632 h 2191719"/>
              <a:gd name="connsiteX25593" fmla="*/ 409981 w 2046803"/>
              <a:gd name="connsiteY25593" fmla="*/ 2055740 h 2191719"/>
              <a:gd name="connsiteX25594" fmla="*/ 409981 w 2046803"/>
              <a:gd name="connsiteY25594" fmla="*/ 2056064 h 2191719"/>
              <a:gd name="connsiteX25595" fmla="*/ 409115 w 2046803"/>
              <a:gd name="connsiteY25595" fmla="*/ 2056713 h 2191719"/>
              <a:gd name="connsiteX25596" fmla="*/ 409115 w 2046803"/>
              <a:gd name="connsiteY25596" fmla="*/ 2057001 h 2191719"/>
              <a:gd name="connsiteX25597" fmla="*/ 408683 w 2046803"/>
              <a:gd name="connsiteY25597" fmla="*/ 2057325 h 2191719"/>
              <a:gd name="connsiteX25598" fmla="*/ 408683 w 2046803"/>
              <a:gd name="connsiteY25598" fmla="*/ 2057614 h 2191719"/>
              <a:gd name="connsiteX25599" fmla="*/ 408286 w 2046803"/>
              <a:gd name="connsiteY25599" fmla="*/ 2057830 h 2191719"/>
              <a:gd name="connsiteX25600" fmla="*/ 408286 w 2046803"/>
              <a:gd name="connsiteY25600" fmla="*/ 2058154 h 2191719"/>
              <a:gd name="connsiteX25601" fmla="*/ 408683 w 2046803"/>
              <a:gd name="connsiteY25601" fmla="*/ 2058551 h 2191719"/>
              <a:gd name="connsiteX25602" fmla="*/ 408683 w 2046803"/>
              <a:gd name="connsiteY25602" fmla="*/ 2058767 h 2191719"/>
              <a:gd name="connsiteX25603" fmla="*/ 407889 w 2046803"/>
              <a:gd name="connsiteY25603" fmla="*/ 2059380 h 2191719"/>
              <a:gd name="connsiteX25604" fmla="*/ 408070 w 2046803"/>
              <a:gd name="connsiteY25604" fmla="*/ 2059596 h 2191719"/>
              <a:gd name="connsiteX25605" fmla="*/ 408502 w 2046803"/>
              <a:gd name="connsiteY25605" fmla="*/ 2059596 h 2191719"/>
              <a:gd name="connsiteX25606" fmla="*/ 408611 w 2046803"/>
              <a:gd name="connsiteY25606" fmla="*/ 2059704 h 2191719"/>
              <a:gd name="connsiteX25607" fmla="*/ 408611 w 2046803"/>
              <a:gd name="connsiteY25607" fmla="*/ 2061254 h 2191719"/>
              <a:gd name="connsiteX25608" fmla="*/ 408178 w 2046803"/>
              <a:gd name="connsiteY25608" fmla="*/ 2061578 h 2191719"/>
              <a:gd name="connsiteX25609" fmla="*/ 408178 w 2046803"/>
              <a:gd name="connsiteY25609" fmla="*/ 2062227 h 2191719"/>
              <a:gd name="connsiteX25610" fmla="*/ 408683 w 2046803"/>
              <a:gd name="connsiteY25610" fmla="*/ 2062768 h 2191719"/>
              <a:gd name="connsiteX25611" fmla="*/ 409115 w 2046803"/>
              <a:gd name="connsiteY25611" fmla="*/ 2062768 h 2191719"/>
              <a:gd name="connsiteX25612" fmla="*/ 409873 w 2046803"/>
              <a:gd name="connsiteY25612" fmla="*/ 2063344 h 2191719"/>
              <a:gd name="connsiteX25613" fmla="*/ 410305 w 2046803"/>
              <a:gd name="connsiteY25613" fmla="*/ 2063344 h 2191719"/>
              <a:gd name="connsiteX25614" fmla="*/ 410702 w 2046803"/>
              <a:gd name="connsiteY25614" fmla="*/ 2063669 h 2191719"/>
              <a:gd name="connsiteX25615" fmla="*/ 411423 w 2046803"/>
              <a:gd name="connsiteY25615" fmla="*/ 2063777 h 2191719"/>
              <a:gd name="connsiteX25616" fmla="*/ 411640 w 2046803"/>
              <a:gd name="connsiteY25616" fmla="*/ 2063885 h 2191719"/>
              <a:gd name="connsiteX25617" fmla="*/ 411640 w 2046803"/>
              <a:gd name="connsiteY25617" fmla="*/ 2065795 h 2191719"/>
              <a:gd name="connsiteX25618" fmla="*/ 410630 w 2046803"/>
              <a:gd name="connsiteY25618" fmla="*/ 2066552 h 2191719"/>
              <a:gd name="connsiteX25619" fmla="*/ 410197 w 2046803"/>
              <a:gd name="connsiteY25619" fmla="*/ 2066552 h 2191719"/>
              <a:gd name="connsiteX25620" fmla="*/ 409764 w 2046803"/>
              <a:gd name="connsiteY25620" fmla="*/ 2066840 h 2191719"/>
              <a:gd name="connsiteX25621" fmla="*/ 409332 w 2046803"/>
              <a:gd name="connsiteY25621" fmla="*/ 2066840 h 2191719"/>
              <a:gd name="connsiteX25622" fmla="*/ 408683 w 2046803"/>
              <a:gd name="connsiteY25622" fmla="*/ 2067273 h 2191719"/>
              <a:gd name="connsiteX25623" fmla="*/ 408683 w 2046803"/>
              <a:gd name="connsiteY25623" fmla="*/ 2067561 h 2191719"/>
              <a:gd name="connsiteX25624" fmla="*/ 407962 w 2046803"/>
              <a:gd name="connsiteY25624" fmla="*/ 2068102 h 2191719"/>
              <a:gd name="connsiteX25625" fmla="*/ 407889 w 2046803"/>
              <a:gd name="connsiteY25625" fmla="*/ 2068750 h 2191719"/>
              <a:gd name="connsiteX25626" fmla="*/ 407024 w 2046803"/>
              <a:gd name="connsiteY25626" fmla="*/ 2069399 h 2191719"/>
              <a:gd name="connsiteX25627" fmla="*/ 407024 w 2046803"/>
              <a:gd name="connsiteY25627" fmla="*/ 2069976 h 2191719"/>
              <a:gd name="connsiteX25628" fmla="*/ 408611 w 2046803"/>
              <a:gd name="connsiteY25628" fmla="*/ 2071273 h 2191719"/>
              <a:gd name="connsiteX25629" fmla="*/ 408611 w 2046803"/>
              <a:gd name="connsiteY25629" fmla="*/ 2071561 h 2191719"/>
              <a:gd name="connsiteX25630" fmla="*/ 407962 w 2046803"/>
              <a:gd name="connsiteY25630" fmla="*/ 2071994 h 2191719"/>
              <a:gd name="connsiteX25631" fmla="*/ 407565 w 2046803"/>
              <a:gd name="connsiteY25631" fmla="*/ 2071994 h 2191719"/>
              <a:gd name="connsiteX25632" fmla="*/ 407132 w 2046803"/>
              <a:gd name="connsiteY25632" fmla="*/ 2072318 h 2191719"/>
              <a:gd name="connsiteX25633" fmla="*/ 406700 w 2046803"/>
              <a:gd name="connsiteY25633" fmla="*/ 2072318 h 2191719"/>
              <a:gd name="connsiteX25634" fmla="*/ 404500 w 2046803"/>
              <a:gd name="connsiteY25634" fmla="*/ 2073868 h 2191719"/>
              <a:gd name="connsiteX25635" fmla="*/ 404392 w 2046803"/>
              <a:gd name="connsiteY25635" fmla="*/ 2077040 h 2191719"/>
              <a:gd name="connsiteX25636" fmla="*/ 403995 w 2046803"/>
              <a:gd name="connsiteY25636" fmla="*/ 2077364 h 2191719"/>
              <a:gd name="connsiteX25637" fmla="*/ 403995 w 2046803"/>
              <a:gd name="connsiteY25637" fmla="*/ 2077688 h 2191719"/>
              <a:gd name="connsiteX25638" fmla="*/ 403779 w 2046803"/>
              <a:gd name="connsiteY25638" fmla="*/ 2077796 h 2191719"/>
              <a:gd name="connsiteX25639" fmla="*/ 402192 w 2046803"/>
              <a:gd name="connsiteY25639" fmla="*/ 2077796 h 2191719"/>
              <a:gd name="connsiteX25640" fmla="*/ 401543 w 2046803"/>
              <a:gd name="connsiteY25640" fmla="*/ 2077256 h 2191719"/>
              <a:gd name="connsiteX25641" fmla="*/ 401543 w 2046803"/>
              <a:gd name="connsiteY25641" fmla="*/ 2076931 h 2191719"/>
              <a:gd name="connsiteX25642" fmla="*/ 401363 w 2046803"/>
              <a:gd name="connsiteY25642" fmla="*/ 2076715 h 2191719"/>
              <a:gd name="connsiteX25643" fmla="*/ 401038 w 2046803"/>
              <a:gd name="connsiteY25643" fmla="*/ 2076715 h 2191719"/>
              <a:gd name="connsiteX25644" fmla="*/ 400822 w 2046803"/>
              <a:gd name="connsiteY25644" fmla="*/ 2076607 h 2191719"/>
              <a:gd name="connsiteX25645" fmla="*/ 400822 w 2046803"/>
              <a:gd name="connsiteY25645" fmla="*/ 2075958 h 2191719"/>
              <a:gd name="connsiteX25646" fmla="*/ 400389 w 2046803"/>
              <a:gd name="connsiteY25646" fmla="*/ 2075670 h 2191719"/>
              <a:gd name="connsiteX25647" fmla="*/ 400498 w 2046803"/>
              <a:gd name="connsiteY25647" fmla="*/ 2074409 h 2191719"/>
              <a:gd name="connsiteX25648" fmla="*/ 399127 w 2046803"/>
              <a:gd name="connsiteY25648" fmla="*/ 2073255 h 2191719"/>
              <a:gd name="connsiteX25649" fmla="*/ 398731 w 2046803"/>
              <a:gd name="connsiteY25649" fmla="*/ 2073580 h 2191719"/>
              <a:gd name="connsiteX25650" fmla="*/ 398298 w 2046803"/>
              <a:gd name="connsiteY25650" fmla="*/ 2073580 h 2191719"/>
              <a:gd name="connsiteX25651" fmla="*/ 397865 w 2046803"/>
              <a:gd name="connsiteY25651" fmla="*/ 2073868 h 2191719"/>
              <a:gd name="connsiteX25652" fmla="*/ 396711 w 2046803"/>
              <a:gd name="connsiteY25652" fmla="*/ 2073760 h 2191719"/>
              <a:gd name="connsiteX25653" fmla="*/ 396062 w 2046803"/>
              <a:gd name="connsiteY25653" fmla="*/ 2073363 h 2191719"/>
              <a:gd name="connsiteX25654" fmla="*/ 396062 w 2046803"/>
              <a:gd name="connsiteY25654" fmla="*/ 2072967 h 2191719"/>
              <a:gd name="connsiteX25655" fmla="*/ 395990 w 2046803"/>
              <a:gd name="connsiteY25655" fmla="*/ 2072859 h 2191719"/>
              <a:gd name="connsiteX25656" fmla="*/ 395558 w 2046803"/>
              <a:gd name="connsiteY25656" fmla="*/ 2072859 h 2191719"/>
              <a:gd name="connsiteX25657" fmla="*/ 395125 w 2046803"/>
              <a:gd name="connsiteY25657" fmla="*/ 2073039 h 2191719"/>
              <a:gd name="connsiteX25658" fmla="*/ 394187 w 2046803"/>
              <a:gd name="connsiteY25658" fmla="*/ 2072318 h 2191719"/>
              <a:gd name="connsiteX25659" fmla="*/ 394187 w 2046803"/>
              <a:gd name="connsiteY25659" fmla="*/ 2071994 h 2191719"/>
              <a:gd name="connsiteX25660" fmla="*/ 393574 w 2046803"/>
              <a:gd name="connsiteY25660" fmla="*/ 2071489 h 2191719"/>
              <a:gd name="connsiteX25661" fmla="*/ 393142 w 2046803"/>
              <a:gd name="connsiteY25661" fmla="*/ 2071778 h 2191719"/>
              <a:gd name="connsiteX25662" fmla="*/ 389139 w 2046803"/>
              <a:gd name="connsiteY25662" fmla="*/ 2071670 h 2191719"/>
              <a:gd name="connsiteX25663" fmla="*/ 388815 w 2046803"/>
              <a:gd name="connsiteY25663" fmla="*/ 2071381 h 2191719"/>
              <a:gd name="connsiteX25664" fmla="*/ 388923 w 2046803"/>
              <a:gd name="connsiteY25664" fmla="*/ 2069795 h 2191719"/>
              <a:gd name="connsiteX25665" fmla="*/ 388166 w 2046803"/>
              <a:gd name="connsiteY25665" fmla="*/ 2068750 h 2191719"/>
              <a:gd name="connsiteX25666" fmla="*/ 388707 w 2046803"/>
              <a:gd name="connsiteY25666" fmla="*/ 2067489 h 2191719"/>
              <a:gd name="connsiteX25667" fmla="*/ 387517 w 2046803"/>
              <a:gd name="connsiteY25667" fmla="*/ 2066336 h 2191719"/>
              <a:gd name="connsiteX25668" fmla="*/ 386615 w 2046803"/>
              <a:gd name="connsiteY25668" fmla="*/ 2066011 h 2191719"/>
              <a:gd name="connsiteX25669" fmla="*/ 386507 w 2046803"/>
              <a:gd name="connsiteY25669" fmla="*/ 2064678 h 2191719"/>
              <a:gd name="connsiteX25670" fmla="*/ 386074 w 2046803"/>
              <a:gd name="connsiteY25670" fmla="*/ 2064029 h 2191719"/>
              <a:gd name="connsiteX25671" fmla="*/ 385966 w 2046803"/>
              <a:gd name="connsiteY25671" fmla="*/ 2062659 h 2191719"/>
              <a:gd name="connsiteX25672" fmla="*/ 385930 w 2046803"/>
              <a:gd name="connsiteY25672" fmla="*/ 2062695 h 2191719"/>
              <a:gd name="connsiteX25673" fmla="*/ 386038 w 2046803"/>
              <a:gd name="connsiteY25673" fmla="*/ 2064065 h 2191719"/>
              <a:gd name="connsiteX25674" fmla="*/ 386471 w 2046803"/>
              <a:gd name="connsiteY25674" fmla="*/ 2064678 h 2191719"/>
              <a:gd name="connsiteX25675" fmla="*/ 386579 w 2046803"/>
              <a:gd name="connsiteY25675" fmla="*/ 2066047 h 2191719"/>
              <a:gd name="connsiteX25676" fmla="*/ 387481 w 2046803"/>
              <a:gd name="connsiteY25676" fmla="*/ 2066372 h 2191719"/>
              <a:gd name="connsiteX25677" fmla="*/ 388670 w 2046803"/>
              <a:gd name="connsiteY25677" fmla="*/ 2067489 h 2191719"/>
              <a:gd name="connsiteX25678" fmla="*/ 388130 w 2046803"/>
              <a:gd name="connsiteY25678" fmla="*/ 2068786 h 2191719"/>
              <a:gd name="connsiteX25679" fmla="*/ 388887 w 2046803"/>
              <a:gd name="connsiteY25679" fmla="*/ 2069831 h 2191719"/>
              <a:gd name="connsiteX25680" fmla="*/ 388779 w 2046803"/>
              <a:gd name="connsiteY25680" fmla="*/ 2071417 h 2191719"/>
              <a:gd name="connsiteX25681" fmla="*/ 388670 w 2046803"/>
              <a:gd name="connsiteY25681" fmla="*/ 2071237 h 2191719"/>
              <a:gd name="connsiteX25682" fmla="*/ 388562 w 2046803"/>
              <a:gd name="connsiteY25682" fmla="*/ 2071453 h 2191719"/>
              <a:gd name="connsiteX25683" fmla="*/ 388562 w 2046803"/>
              <a:gd name="connsiteY25683" fmla="*/ 2071742 h 2191719"/>
              <a:gd name="connsiteX25684" fmla="*/ 388130 w 2046803"/>
              <a:gd name="connsiteY25684" fmla="*/ 2072066 h 2191719"/>
              <a:gd name="connsiteX25685" fmla="*/ 388021 w 2046803"/>
              <a:gd name="connsiteY25685" fmla="*/ 2072390 h 2191719"/>
              <a:gd name="connsiteX25686" fmla="*/ 387408 w 2046803"/>
              <a:gd name="connsiteY25686" fmla="*/ 2072823 h 2191719"/>
              <a:gd name="connsiteX25687" fmla="*/ 387084 w 2046803"/>
              <a:gd name="connsiteY25687" fmla="*/ 2072823 h 2191719"/>
              <a:gd name="connsiteX25688" fmla="*/ 386868 w 2046803"/>
              <a:gd name="connsiteY25688" fmla="*/ 2072931 h 2191719"/>
              <a:gd name="connsiteX25689" fmla="*/ 386868 w 2046803"/>
              <a:gd name="connsiteY25689" fmla="*/ 2073219 h 2191719"/>
              <a:gd name="connsiteX25690" fmla="*/ 386471 w 2046803"/>
              <a:gd name="connsiteY25690" fmla="*/ 2073580 h 2191719"/>
              <a:gd name="connsiteX25691" fmla="*/ 386471 w 2046803"/>
              <a:gd name="connsiteY25691" fmla="*/ 2074156 h 2191719"/>
              <a:gd name="connsiteX25692" fmla="*/ 386038 w 2046803"/>
              <a:gd name="connsiteY25692" fmla="*/ 2074481 h 2191719"/>
              <a:gd name="connsiteX25693" fmla="*/ 385930 w 2046803"/>
              <a:gd name="connsiteY25693" fmla="*/ 2075129 h 2191719"/>
              <a:gd name="connsiteX25694" fmla="*/ 385389 w 2046803"/>
              <a:gd name="connsiteY25694" fmla="*/ 2075562 h 2191719"/>
              <a:gd name="connsiteX25695" fmla="*/ 384560 w 2046803"/>
              <a:gd name="connsiteY25695" fmla="*/ 2075562 h 2191719"/>
              <a:gd name="connsiteX25696" fmla="*/ 383514 w 2046803"/>
              <a:gd name="connsiteY25696" fmla="*/ 2076283 h 2191719"/>
              <a:gd name="connsiteX25697" fmla="*/ 383514 w 2046803"/>
              <a:gd name="connsiteY25697" fmla="*/ 2076607 h 2191719"/>
              <a:gd name="connsiteX25698" fmla="*/ 382649 w 2046803"/>
              <a:gd name="connsiteY25698" fmla="*/ 2077112 h 2191719"/>
              <a:gd name="connsiteX25699" fmla="*/ 382649 w 2046803"/>
              <a:gd name="connsiteY25699" fmla="*/ 2077436 h 2191719"/>
              <a:gd name="connsiteX25700" fmla="*/ 381819 w 2046803"/>
              <a:gd name="connsiteY25700" fmla="*/ 2078049 h 2191719"/>
              <a:gd name="connsiteX25701" fmla="*/ 381819 w 2046803"/>
              <a:gd name="connsiteY25701" fmla="*/ 2078373 h 2191719"/>
              <a:gd name="connsiteX25702" fmla="*/ 381423 w 2046803"/>
              <a:gd name="connsiteY25702" fmla="*/ 2078589 h 2191719"/>
              <a:gd name="connsiteX25703" fmla="*/ 381423 w 2046803"/>
              <a:gd name="connsiteY25703" fmla="*/ 2079346 h 2191719"/>
              <a:gd name="connsiteX25704" fmla="*/ 381206 w 2046803"/>
              <a:gd name="connsiteY25704" fmla="*/ 2079454 h 2191719"/>
              <a:gd name="connsiteX25705" fmla="*/ 379908 w 2046803"/>
              <a:gd name="connsiteY25705" fmla="*/ 2079346 h 2191719"/>
              <a:gd name="connsiteX25706" fmla="*/ 379620 w 2046803"/>
              <a:gd name="connsiteY25706" fmla="*/ 2079022 h 2191719"/>
              <a:gd name="connsiteX25707" fmla="*/ 379440 w 2046803"/>
              <a:gd name="connsiteY25707" fmla="*/ 2079238 h 2191719"/>
              <a:gd name="connsiteX25708" fmla="*/ 379440 w 2046803"/>
              <a:gd name="connsiteY25708" fmla="*/ 2079562 h 2191719"/>
              <a:gd name="connsiteX25709" fmla="*/ 379007 w 2046803"/>
              <a:gd name="connsiteY25709" fmla="*/ 2079887 h 2191719"/>
              <a:gd name="connsiteX25710" fmla="*/ 379007 w 2046803"/>
              <a:gd name="connsiteY25710" fmla="*/ 2080103 h 2191719"/>
              <a:gd name="connsiteX25711" fmla="*/ 378574 w 2046803"/>
              <a:gd name="connsiteY25711" fmla="*/ 2080355 h 2191719"/>
              <a:gd name="connsiteX25712" fmla="*/ 378574 w 2046803"/>
              <a:gd name="connsiteY25712" fmla="*/ 2081004 h 2191719"/>
              <a:gd name="connsiteX25713" fmla="*/ 378863 w 2046803"/>
              <a:gd name="connsiteY25713" fmla="*/ 2081328 h 2191719"/>
              <a:gd name="connsiteX25714" fmla="*/ 378863 w 2046803"/>
              <a:gd name="connsiteY25714" fmla="*/ 2081977 h 2191719"/>
              <a:gd name="connsiteX25715" fmla="*/ 378250 w 2046803"/>
              <a:gd name="connsiteY25715" fmla="*/ 2082374 h 2191719"/>
              <a:gd name="connsiteX25716" fmla="*/ 377925 w 2046803"/>
              <a:gd name="connsiteY25716" fmla="*/ 2082049 h 2191719"/>
              <a:gd name="connsiteX25717" fmla="*/ 377492 w 2046803"/>
              <a:gd name="connsiteY25717" fmla="*/ 2082049 h 2191719"/>
              <a:gd name="connsiteX25718" fmla="*/ 377276 w 2046803"/>
              <a:gd name="connsiteY25718" fmla="*/ 2082265 h 2191719"/>
              <a:gd name="connsiteX25719" fmla="*/ 377204 w 2046803"/>
              <a:gd name="connsiteY25719" fmla="*/ 2083743 h 2191719"/>
              <a:gd name="connsiteX25720" fmla="*/ 376771 w 2046803"/>
              <a:gd name="connsiteY25720" fmla="*/ 2084067 h 2191719"/>
              <a:gd name="connsiteX25721" fmla="*/ 376771 w 2046803"/>
              <a:gd name="connsiteY25721" fmla="*/ 2084356 h 2191719"/>
              <a:gd name="connsiteX25722" fmla="*/ 376591 w 2046803"/>
              <a:gd name="connsiteY25722" fmla="*/ 2084572 h 2191719"/>
              <a:gd name="connsiteX25723" fmla="*/ 376158 w 2046803"/>
              <a:gd name="connsiteY25723" fmla="*/ 2084572 h 2191719"/>
              <a:gd name="connsiteX25724" fmla="*/ 375942 w 2046803"/>
              <a:gd name="connsiteY25724" fmla="*/ 2084680 h 2191719"/>
              <a:gd name="connsiteX25725" fmla="*/ 375942 w 2046803"/>
              <a:gd name="connsiteY25725" fmla="*/ 2085004 h 2191719"/>
              <a:gd name="connsiteX25726" fmla="*/ 374968 w 2046803"/>
              <a:gd name="connsiteY25726" fmla="*/ 2085725 h 2191719"/>
              <a:gd name="connsiteX25727" fmla="*/ 373742 w 2046803"/>
              <a:gd name="connsiteY25727" fmla="*/ 2085617 h 2191719"/>
              <a:gd name="connsiteX25728" fmla="*/ 373526 w 2046803"/>
              <a:gd name="connsiteY25728" fmla="*/ 2085509 h 2191719"/>
              <a:gd name="connsiteX25729" fmla="*/ 373526 w 2046803"/>
              <a:gd name="connsiteY25729" fmla="*/ 2084572 h 2191719"/>
              <a:gd name="connsiteX25730" fmla="*/ 373959 w 2046803"/>
              <a:gd name="connsiteY25730" fmla="*/ 2084284 h 2191719"/>
              <a:gd name="connsiteX25731" fmla="*/ 373634 w 2046803"/>
              <a:gd name="connsiteY25731" fmla="*/ 2083959 h 2191719"/>
              <a:gd name="connsiteX25732" fmla="*/ 373634 w 2046803"/>
              <a:gd name="connsiteY25732" fmla="*/ 2083635 h 2191719"/>
              <a:gd name="connsiteX25733" fmla="*/ 372877 w 2046803"/>
              <a:gd name="connsiteY25733" fmla="*/ 2082986 h 2191719"/>
              <a:gd name="connsiteX25734" fmla="*/ 372877 w 2046803"/>
              <a:gd name="connsiteY25734" fmla="*/ 2082698 h 2191719"/>
              <a:gd name="connsiteX25735" fmla="*/ 371867 w 2046803"/>
              <a:gd name="connsiteY25735" fmla="*/ 2081869 h 2191719"/>
              <a:gd name="connsiteX25736" fmla="*/ 371543 w 2046803"/>
              <a:gd name="connsiteY25736" fmla="*/ 2081869 h 2191719"/>
              <a:gd name="connsiteX25737" fmla="*/ 371110 w 2046803"/>
              <a:gd name="connsiteY25737" fmla="*/ 2081545 h 2191719"/>
              <a:gd name="connsiteX25738" fmla="*/ 369488 w 2046803"/>
              <a:gd name="connsiteY25738" fmla="*/ 2081436 h 2191719"/>
              <a:gd name="connsiteX25739" fmla="*/ 369091 w 2046803"/>
              <a:gd name="connsiteY25739" fmla="*/ 2081761 h 2191719"/>
              <a:gd name="connsiteX25740" fmla="*/ 368262 w 2046803"/>
              <a:gd name="connsiteY25740" fmla="*/ 2081761 h 2191719"/>
              <a:gd name="connsiteX25741" fmla="*/ 367793 w 2046803"/>
              <a:gd name="connsiteY25741" fmla="*/ 2081977 h 2191719"/>
              <a:gd name="connsiteX25742" fmla="*/ 367396 w 2046803"/>
              <a:gd name="connsiteY25742" fmla="*/ 2081977 h 2191719"/>
              <a:gd name="connsiteX25743" fmla="*/ 365629 w 2046803"/>
              <a:gd name="connsiteY25743" fmla="*/ 2083311 h 2191719"/>
              <a:gd name="connsiteX25744" fmla="*/ 365629 w 2046803"/>
              <a:gd name="connsiteY25744" fmla="*/ 2083635 h 2191719"/>
              <a:gd name="connsiteX25745" fmla="*/ 364764 w 2046803"/>
              <a:gd name="connsiteY25745" fmla="*/ 2084284 h 2191719"/>
              <a:gd name="connsiteX25746" fmla="*/ 364656 w 2046803"/>
              <a:gd name="connsiteY25746" fmla="*/ 2084896 h 2191719"/>
              <a:gd name="connsiteX25747" fmla="*/ 364367 w 2046803"/>
              <a:gd name="connsiteY25747" fmla="*/ 2085113 h 2191719"/>
              <a:gd name="connsiteX25748" fmla="*/ 364367 w 2046803"/>
              <a:gd name="connsiteY25748" fmla="*/ 2085437 h 2191719"/>
              <a:gd name="connsiteX25749" fmla="*/ 363538 w 2046803"/>
              <a:gd name="connsiteY25749" fmla="*/ 2086086 h 2191719"/>
              <a:gd name="connsiteX25750" fmla="*/ 363430 w 2046803"/>
              <a:gd name="connsiteY25750" fmla="*/ 2086662 h 2191719"/>
              <a:gd name="connsiteX25751" fmla="*/ 363105 w 2046803"/>
              <a:gd name="connsiteY25751" fmla="*/ 2086987 h 2191719"/>
              <a:gd name="connsiteX25752" fmla="*/ 362997 w 2046803"/>
              <a:gd name="connsiteY25752" fmla="*/ 2089185 h 2191719"/>
              <a:gd name="connsiteX25753" fmla="*/ 362781 w 2046803"/>
              <a:gd name="connsiteY25753" fmla="*/ 2089293 h 2191719"/>
              <a:gd name="connsiteX25754" fmla="*/ 361915 w 2046803"/>
              <a:gd name="connsiteY25754" fmla="*/ 2089293 h 2191719"/>
              <a:gd name="connsiteX25755" fmla="*/ 361338 w 2046803"/>
              <a:gd name="connsiteY25755" fmla="*/ 2089726 h 2191719"/>
              <a:gd name="connsiteX25756" fmla="*/ 361338 w 2046803"/>
              <a:gd name="connsiteY25756" fmla="*/ 2090987 h 2191719"/>
              <a:gd name="connsiteX25757" fmla="*/ 361627 w 2046803"/>
              <a:gd name="connsiteY25757" fmla="*/ 2091312 h 2191719"/>
              <a:gd name="connsiteX25758" fmla="*/ 361627 w 2046803"/>
              <a:gd name="connsiteY25758" fmla="*/ 2091636 h 2191719"/>
              <a:gd name="connsiteX25759" fmla="*/ 362024 w 2046803"/>
              <a:gd name="connsiteY25759" fmla="*/ 2091924 h 2191719"/>
              <a:gd name="connsiteX25760" fmla="*/ 362024 w 2046803"/>
              <a:gd name="connsiteY25760" fmla="*/ 2092249 h 2191719"/>
              <a:gd name="connsiteX25761" fmla="*/ 361627 w 2046803"/>
              <a:gd name="connsiteY25761" fmla="*/ 2092573 h 2191719"/>
              <a:gd name="connsiteX25762" fmla="*/ 361627 w 2046803"/>
              <a:gd name="connsiteY25762" fmla="*/ 2093402 h 2191719"/>
              <a:gd name="connsiteX25763" fmla="*/ 361194 w 2046803"/>
              <a:gd name="connsiteY25763" fmla="*/ 2093726 h 2191719"/>
              <a:gd name="connsiteX25764" fmla="*/ 361122 w 2046803"/>
              <a:gd name="connsiteY25764" fmla="*/ 2094699 h 2191719"/>
              <a:gd name="connsiteX25765" fmla="*/ 361555 w 2046803"/>
              <a:gd name="connsiteY25765" fmla="*/ 2094988 h 2191719"/>
              <a:gd name="connsiteX25766" fmla="*/ 361447 w 2046803"/>
              <a:gd name="connsiteY25766" fmla="*/ 2097511 h 2191719"/>
              <a:gd name="connsiteX25767" fmla="*/ 360798 w 2046803"/>
              <a:gd name="connsiteY25767" fmla="*/ 2097907 h 2191719"/>
              <a:gd name="connsiteX25768" fmla="*/ 360365 w 2046803"/>
              <a:gd name="connsiteY25768" fmla="*/ 2097907 h 2191719"/>
              <a:gd name="connsiteX25769" fmla="*/ 359031 w 2046803"/>
              <a:gd name="connsiteY25769" fmla="*/ 2098988 h 2191719"/>
              <a:gd name="connsiteX25770" fmla="*/ 359031 w 2046803"/>
              <a:gd name="connsiteY25770" fmla="*/ 2099276 h 2191719"/>
              <a:gd name="connsiteX25771" fmla="*/ 358598 w 2046803"/>
              <a:gd name="connsiteY25771" fmla="*/ 2099601 h 2191719"/>
              <a:gd name="connsiteX25772" fmla="*/ 358490 w 2046803"/>
              <a:gd name="connsiteY25772" fmla="*/ 2100250 h 2191719"/>
              <a:gd name="connsiteX25773" fmla="*/ 358923 w 2046803"/>
              <a:gd name="connsiteY25773" fmla="*/ 2100574 h 2191719"/>
              <a:gd name="connsiteX25774" fmla="*/ 358923 w 2046803"/>
              <a:gd name="connsiteY25774" fmla="*/ 2101799 h 2191719"/>
              <a:gd name="connsiteX25775" fmla="*/ 357841 w 2046803"/>
              <a:gd name="connsiteY25775" fmla="*/ 2102556 h 2191719"/>
              <a:gd name="connsiteX25776" fmla="*/ 357408 w 2046803"/>
              <a:gd name="connsiteY25776" fmla="*/ 2102448 h 2191719"/>
              <a:gd name="connsiteX25777" fmla="*/ 356975 w 2046803"/>
              <a:gd name="connsiteY25777" fmla="*/ 2102124 h 2191719"/>
              <a:gd name="connsiteX25778" fmla="*/ 356579 w 2046803"/>
              <a:gd name="connsiteY25778" fmla="*/ 2102124 h 2191719"/>
              <a:gd name="connsiteX25779" fmla="*/ 355209 w 2046803"/>
              <a:gd name="connsiteY25779" fmla="*/ 2103169 h 2191719"/>
              <a:gd name="connsiteX25780" fmla="*/ 355209 w 2046803"/>
              <a:gd name="connsiteY25780" fmla="*/ 2103493 h 2191719"/>
              <a:gd name="connsiteX25781" fmla="*/ 354992 w 2046803"/>
              <a:gd name="connsiteY25781" fmla="*/ 2103673 h 2191719"/>
              <a:gd name="connsiteX25782" fmla="*/ 354776 w 2046803"/>
              <a:gd name="connsiteY25782" fmla="*/ 2103782 h 2191719"/>
              <a:gd name="connsiteX25783" fmla="*/ 354668 w 2046803"/>
              <a:gd name="connsiteY25783" fmla="*/ 2104430 h 2191719"/>
              <a:gd name="connsiteX25784" fmla="*/ 353117 w 2046803"/>
              <a:gd name="connsiteY25784" fmla="*/ 2105584 h 2191719"/>
              <a:gd name="connsiteX25785" fmla="*/ 353117 w 2046803"/>
              <a:gd name="connsiteY25785" fmla="*/ 2105908 h 2191719"/>
              <a:gd name="connsiteX25786" fmla="*/ 352468 w 2046803"/>
              <a:gd name="connsiteY25786" fmla="*/ 2106340 h 2191719"/>
              <a:gd name="connsiteX25787" fmla="*/ 352072 w 2046803"/>
              <a:gd name="connsiteY25787" fmla="*/ 2106016 h 2191719"/>
              <a:gd name="connsiteX25788" fmla="*/ 351639 w 2046803"/>
              <a:gd name="connsiteY25788" fmla="*/ 2106016 h 2191719"/>
              <a:gd name="connsiteX25789" fmla="*/ 350701 w 2046803"/>
              <a:gd name="connsiteY25789" fmla="*/ 2105187 h 2191719"/>
              <a:gd name="connsiteX25790" fmla="*/ 350701 w 2046803"/>
              <a:gd name="connsiteY25790" fmla="*/ 2104863 h 2191719"/>
              <a:gd name="connsiteX25791" fmla="*/ 350269 w 2046803"/>
              <a:gd name="connsiteY25791" fmla="*/ 2104538 h 2191719"/>
              <a:gd name="connsiteX25792" fmla="*/ 350377 w 2046803"/>
              <a:gd name="connsiteY25792" fmla="*/ 2101691 h 2191719"/>
              <a:gd name="connsiteX25793" fmla="*/ 352252 w 2046803"/>
              <a:gd name="connsiteY25793" fmla="*/ 2100466 h 2191719"/>
              <a:gd name="connsiteX25794" fmla="*/ 353442 w 2046803"/>
              <a:gd name="connsiteY25794" fmla="*/ 2101367 h 2191719"/>
              <a:gd name="connsiteX25795" fmla="*/ 353658 w 2046803"/>
              <a:gd name="connsiteY25795" fmla="*/ 2101259 h 2191719"/>
              <a:gd name="connsiteX25796" fmla="*/ 353766 w 2046803"/>
              <a:gd name="connsiteY25796" fmla="*/ 2100646 h 2191719"/>
              <a:gd name="connsiteX25797" fmla="*/ 354091 w 2046803"/>
              <a:gd name="connsiteY25797" fmla="*/ 2100358 h 2191719"/>
              <a:gd name="connsiteX25798" fmla="*/ 354163 w 2046803"/>
              <a:gd name="connsiteY25798" fmla="*/ 2099709 h 2191719"/>
              <a:gd name="connsiteX25799" fmla="*/ 354560 w 2046803"/>
              <a:gd name="connsiteY25799" fmla="*/ 2099385 h 2191719"/>
              <a:gd name="connsiteX25800" fmla="*/ 354560 w 2046803"/>
              <a:gd name="connsiteY25800" fmla="*/ 2098123 h 2191719"/>
              <a:gd name="connsiteX25801" fmla="*/ 355209 w 2046803"/>
              <a:gd name="connsiteY25801" fmla="*/ 2097691 h 2191719"/>
              <a:gd name="connsiteX25802" fmla="*/ 355641 w 2046803"/>
              <a:gd name="connsiteY25802" fmla="*/ 2097691 h 2191719"/>
              <a:gd name="connsiteX25803" fmla="*/ 355966 w 2046803"/>
              <a:gd name="connsiteY25803" fmla="*/ 2098015 h 2191719"/>
              <a:gd name="connsiteX25804" fmla="*/ 356398 w 2046803"/>
              <a:gd name="connsiteY25804" fmla="*/ 2098123 h 2191719"/>
              <a:gd name="connsiteX25805" fmla="*/ 356615 w 2046803"/>
              <a:gd name="connsiteY25805" fmla="*/ 2097907 h 2191719"/>
              <a:gd name="connsiteX25806" fmla="*/ 355425 w 2046803"/>
              <a:gd name="connsiteY25806" fmla="*/ 2096970 h 2191719"/>
              <a:gd name="connsiteX25807" fmla="*/ 355425 w 2046803"/>
              <a:gd name="connsiteY25807" fmla="*/ 2096682 h 2191719"/>
              <a:gd name="connsiteX25808" fmla="*/ 355858 w 2046803"/>
              <a:gd name="connsiteY25808" fmla="*/ 2096357 h 2191719"/>
              <a:gd name="connsiteX25809" fmla="*/ 355858 w 2046803"/>
              <a:gd name="connsiteY25809" fmla="*/ 2096033 h 2191719"/>
              <a:gd name="connsiteX25810" fmla="*/ 355641 w 2046803"/>
              <a:gd name="connsiteY25810" fmla="*/ 2095817 h 2191719"/>
              <a:gd name="connsiteX25811" fmla="*/ 355317 w 2046803"/>
              <a:gd name="connsiteY25811" fmla="*/ 2095817 h 2191719"/>
              <a:gd name="connsiteX25812" fmla="*/ 354668 w 2046803"/>
              <a:gd name="connsiteY25812" fmla="*/ 2096357 h 2191719"/>
              <a:gd name="connsiteX25813" fmla="*/ 354668 w 2046803"/>
              <a:gd name="connsiteY25813" fmla="*/ 2096970 h 2191719"/>
              <a:gd name="connsiteX25814" fmla="*/ 354163 w 2046803"/>
              <a:gd name="connsiteY25814" fmla="*/ 2097150 h 2191719"/>
              <a:gd name="connsiteX25815" fmla="*/ 354163 w 2046803"/>
              <a:gd name="connsiteY25815" fmla="*/ 2097799 h 2191719"/>
              <a:gd name="connsiteX25816" fmla="*/ 353766 w 2046803"/>
              <a:gd name="connsiteY25816" fmla="*/ 2098123 h 2191719"/>
              <a:gd name="connsiteX25817" fmla="*/ 353766 w 2046803"/>
              <a:gd name="connsiteY25817" fmla="*/ 2099096 h 2191719"/>
              <a:gd name="connsiteX25818" fmla="*/ 353117 w 2046803"/>
              <a:gd name="connsiteY25818" fmla="*/ 2099493 h 2191719"/>
              <a:gd name="connsiteX25819" fmla="*/ 350701 w 2046803"/>
              <a:gd name="connsiteY25819" fmla="*/ 2099385 h 2191719"/>
              <a:gd name="connsiteX25820" fmla="*/ 350269 w 2046803"/>
              <a:gd name="connsiteY25820" fmla="*/ 2099709 h 2191719"/>
              <a:gd name="connsiteX25821" fmla="*/ 349944 w 2046803"/>
              <a:gd name="connsiteY25821" fmla="*/ 2099709 h 2191719"/>
              <a:gd name="connsiteX25822" fmla="*/ 349115 w 2046803"/>
              <a:gd name="connsiteY25822" fmla="*/ 2100214 h 2191719"/>
              <a:gd name="connsiteX25823" fmla="*/ 348682 w 2046803"/>
              <a:gd name="connsiteY25823" fmla="*/ 2100214 h 2191719"/>
              <a:gd name="connsiteX25824" fmla="*/ 348069 w 2046803"/>
              <a:gd name="connsiteY25824" fmla="*/ 2099817 h 2191719"/>
              <a:gd name="connsiteX25825" fmla="*/ 348141 w 2046803"/>
              <a:gd name="connsiteY25825" fmla="*/ 2097258 h 2191719"/>
              <a:gd name="connsiteX25826" fmla="*/ 348574 w 2046803"/>
              <a:gd name="connsiteY25826" fmla="*/ 2096970 h 2191719"/>
              <a:gd name="connsiteX25827" fmla="*/ 348574 w 2046803"/>
              <a:gd name="connsiteY25827" fmla="*/ 2096682 h 2191719"/>
              <a:gd name="connsiteX25828" fmla="*/ 349007 w 2046803"/>
              <a:gd name="connsiteY25828" fmla="*/ 2096357 h 2191719"/>
              <a:gd name="connsiteX25829" fmla="*/ 349115 w 2046803"/>
              <a:gd name="connsiteY25829" fmla="*/ 2095384 h 2191719"/>
              <a:gd name="connsiteX25830" fmla="*/ 349511 w 2046803"/>
              <a:gd name="connsiteY25830" fmla="*/ 2095168 h 2191719"/>
              <a:gd name="connsiteX25831" fmla="*/ 349620 w 2046803"/>
              <a:gd name="connsiteY25831" fmla="*/ 2092357 h 2191719"/>
              <a:gd name="connsiteX25832" fmla="*/ 350052 w 2046803"/>
              <a:gd name="connsiteY25832" fmla="*/ 2092032 h 2191719"/>
              <a:gd name="connsiteX25833" fmla="*/ 350052 w 2046803"/>
              <a:gd name="connsiteY25833" fmla="*/ 2091744 h 2191719"/>
              <a:gd name="connsiteX25834" fmla="*/ 350485 w 2046803"/>
              <a:gd name="connsiteY25834" fmla="*/ 2091384 h 2191719"/>
              <a:gd name="connsiteX25835" fmla="*/ 350485 w 2046803"/>
              <a:gd name="connsiteY25835" fmla="*/ 2089942 h 2191719"/>
              <a:gd name="connsiteX25836" fmla="*/ 350665 w 2046803"/>
              <a:gd name="connsiteY25836" fmla="*/ 2089726 h 2191719"/>
              <a:gd name="connsiteX25837" fmla="*/ 351098 w 2046803"/>
              <a:gd name="connsiteY25837" fmla="*/ 2089726 h 2191719"/>
              <a:gd name="connsiteX25838" fmla="*/ 351711 w 2046803"/>
              <a:gd name="connsiteY25838" fmla="*/ 2089293 h 2191719"/>
              <a:gd name="connsiteX25839" fmla="*/ 351819 w 2046803"/>
              <a:gd name="connsiteY25839" fmla="*/ 2087744 h 2191719"/>
              <a:gd name="connsiteX25840" fmla="*/ 351603 w 2046803"/>
              <a:gd name="connsiteY25840" fmla="*/ 2087635 h 2191719"/>
              <a:gd name="connsiteX25841" fmla="*/ 351422 w 2046803"/>
              <a:gd name="connsiteY25841" fmla="*/ 2087744 h 2191719"/>
              <a:gd name="connsiteX25842" fmla="*/ 351422 w 2046803"/>
              <a:gd name="connsiteY25842" fmla="*/ 2088068 h 2191719"/>
              <a:gd name="connsiteX25843" fmla="*/ 350990 w 2046803"/>
              <a:gd name="connsiteY25843" fmla="*/ 2088392 h 2191719"/>
              <a:gd name="connsiteX25844" fmla="*/ 350918 w 2046803"/>
              <a:gd name="connsiteY25844" fmla="*/ 2089005 h 2191719"/>
              <a:gd name="connsiteX25845" fmla="*/ 350701 w 2046803"/>
              <a:gd name="connsiteY25845" fmla="*/ 2089113 h 2191719"/>
              <a:gd name="connsiteX25846" fmla="*/ 350377 w 2046803"/>
              <a:gd name="connsiteY25846" fmla="*/ 2089113 h 2191719"/>
              <a:gd name="connsiteX25847" fmla="*/ 349511 w 2046803"/>
              <a:gd name="connsiteY25847" fmla="*/ 2089726 h 2191719"/>
              <a:gd name="connsiteX25848" fmla="*/ 348682 w 2046803"/>
              <a:gd name="connsiteY25848" fmla="*/ 2089726 h 2191719"/>
              <a:gd name="connsiteX25849" fmla="*/ 348466 w 2046803"/>
              <a:gd name="connsiteY25849" fmla="*/ 2089509 h 2191719"/>
              <a:gd name="connsiteX25850" fmla="*/ 348574 w 2046803"/>
              <a:gd name="connsiteY25850" fmla="*/ 2087635 h 2191719"/>
              <a:gd name="connsiteX25851" fmla="*/ 348141 w 2046803"/>
              <a:gd name="connsiteY25851" fmla="*/ 2087311 h 2191719"/>
              <a:gd name="connsiteX25852" fmla="*/ 348249 w 2046803"/>
              <a:gd name="connsiteY25852" fmla="*/ 2084788 h 2191719"/>
              <a:gd name="connsiteX25853" fmla="*/ 347961 w 2046803"/>
              <a:gd name="connsiteY25853" fmla="*/ 2084464 h 2191719"/>
              <a:gd name="connsiteX25854" fmla="*/ 347961 w 2046803"/>
              <a:gd name="connsiteY25854" fmla="*/ 2083238 h 2191719"/>
              <a:gd name="connsiteX25855" fmla="*/ 347528 w 2046803"/>
              <a:gd name="connsiteY25855" fmla="*/ 2082914 h 2191719"/>
              <a:gd name="connsiteX25856" fmla="*/ 347600 w 2046803"/>
              <a:gd name="connsiteY25856" fmla="*/ 2082590 h 2191719"/>
              <a:gd name="connsiteX25857" fmla="*/ 347204 w 2046803"/>
              <a:gd name="connsiteY25857" fmla="*/ 2082265 h 2191719"/>
              <a:gd name="connsiteX25858" fmla="*/ 347204 w 2046803"/>
              <a:gd name="connsiteY25858" fmla="*/ 2081004 h 2191719"/>
              <a:gd name="connsiteX25859" fmla="*/ 347420 w 2046803"/>
              <a:gd name="connsiteY25859" fmla="*/ 2080896 h 2191719"/>
              <a:gd name="connsiteX25860" fmla="*/ 348249 w 2046803"/>
              <a:gd name="connsiteY25860" fmla="*/ 2080896 h 2191719"/>
              <a:gd name="connsiteX25861" fmla="*/ 348682 w 2046803"/>
              <a:gd name="connsiteY25861" fmla="*/ 2081256 h 2191719"/>
              <a:gd name="connsiteX25862" fmla="*/ 348790 w 2046803"/>
              <a:gd name="connsiteY25862" fmla="*/ 2081148 h 2191719"/>
              <a:gd name="connsiteX25863" fmla="*/ 348898 w 2046803"/>
              <a:gd name="connsiteY25863" fmla="*/ 2080175 h 2191719"/>
              <a:gd name="connsiteX25864" fmla="*/ 349295 w 2046803"/>
              <a:gd name="connsiteY25864" fmla="*/ 2079887 h 2191719"/>
              <a:gd name="connsiteX25865" fmla="*/ 349295 w 2046803"/>
              <a:gd name="connsiteY25865" fmla="*/ 2079238 h 2191719"/>
              <a:gd name="connsiteX25866" fmla="*/ 349728 w 2046803"/>
              <a:gd name="connsiteY25866" fmla="*/ 2078950 h 2191719"/>
              <a:gd name="connsiteX25867" fmla="*/ 349728 w 2046803"/>
              <a:gd name="connsiteY25867" fmla="*/ 2077796 h 2191719"/>
              <a:gd name="connsiteX25868" fmla="*/ 349403 w 2046803"/>
              <a:gd name="connsiteY25868" fmla="*/ 2077472 h 2191719"/>
              <a:gd name="connsiteX25869" fmla="*/ 349511 w 2046803"/>
              <a:gd name="connsiteY25869" fmla="*/ 2075274 h 2191719"/>
              <a:gd name="connsiteX25870" fmla="*/ 350124 w 2046803"/>
              <a:gd name="connsiteY25870" fmla="*/ 2074733 h 2191719"/>
              <a:gd name="connsiteX25871" fmla="*/ 350449 w 2046803"/>
              <a:gd name="connsiteY25871" fmla="*/ 2074841 h 2191719"/>
              <a:gd name="connsiteX25872" fmla="*/ 350882 w 2046803"/>
              <a:gd name="connsiteY25872" fmla="*/ 2074517 h 2191719"/>
              <a:gd name="connsiteX25873" fmla="*/ 351711 w 2046803"/>
              <a:gd name="connsiteY25873" fmla="*/ 2074517 h 2191719"/>
              <a:gd name="connsiteX25874" fmla="*/ 353406 w 2046803"/>
              <a:gd name="connsiteY25874" fmla="*/ 2073363 h 2191719"/>
              <a:gd name="connsiteX25875" fmla="*/ 354163 w 2046803"/>
              <a:gd name="connsiteY25875" fmla="*/ 2073363 h 2191719"/>
              <a:gd name="connsiteX25876" fmla="*/ 354560 w 2046803"/>
              <a:gd name="connsiteY25876" fmla="*/ 2073688 h 2191719"/>
              <a:gd name="connsiteX25877" fmla="*/ 354740 w 2046803"/>
              <a:gd name="connsiteY25877" fmla="*/ 2073616 h 2191719"/>
              <a:gd name="connsiteX25878" fmla="*/ 354740 w 2046803"/>
              <a:gd name="connsiteY25878" fmla="*/ 2073291 h 2191719"/>
              <a:gd name="connsiteX25879" fmla="*/ 354235 w 2046803"/>
              <a:gd name="connsiteY25879" fmla="*/ 2072751 h 2191719"/>
              <a:gd name="connsiteX25880" fmla="*/ 352576 w 2046803"/>
              <a:gd name="connsiteY25880" fmla="*/ 2072751 h 2191719"/>
              <a:gd name="connsiteX25881" fmla="*/ 352360 w 2046803"/>
              <a:gd name="connsiteY25881" fmla="*/ 2072534 h 2191719"/>
              <a:gd name="connsiteX25882" fmla="*/ 352468 w 2046803"/>
              <a:gd name="connsiteY25882" fmla="*/ 2072210 h 2191719"/>
              <a:gd name="connsiteX25883" fmla="*/ 352035 w 2046803"/>
              <a:gd name="connsiteY25883" fmla="*/ 2071886 h 2191719"/>
              <a:gd name="connsiteX25884" fmla="*/ 352144 w 2046803"/>
              <a:gd name="connsiteY25884" fmla="*/ 2069399 h 2191719"/>
              <a:gd name="connsiteX25885" fmla="*/ 352576 w 2046803"/>
              <a:gd name="connsiteY25885" fmla="*/ 2069183 h 2191719"/>
              <a:gd name="connsiteX25886" fmla="*/ 352576 w 2046803"/>
              <a:gd name="connsiteY25886" fmla="*/ 2067597 h 2191719"/>
              <a:gd name="connsiteX25887" fmla="*/ 351603 w 2046803"/>
              <a:gd name="connsiteY25887" fmla="*/ 2066768 h 2191719"/>
              <a:gd name="connsiteX25888" fmla="*/ 351206 w 2046803"/>
              <a:gd name="connsiteY25888" fmla="*/ 2066768 h 2191719"/>
              <a:gd name="connsiteX25889" fmla="*/ 350990 w 2046803"/>
              <a:gd name="connsiteY25889" fmla="*/ 2066876 h 2191719"/>
              <a:gd name="connsiteX25890" fmla="*/ 350990 w 2046803"/>
              <a:gd name="connsiteY25890" fmla="*/ 2067201 h 2191719"/>
              <a:gd name="connsiteX25891" fmla="*/ 351206 w 2046803"/>
              <a:gd name="connsiteY25891" fmla="*/ 2067381 h 2191719"/>
              <a:gd name="connsiteX25892" fmla="*/ 351603 w 2046803"/>
              <a:gd name="connsiteY25892" fmla="*/ 2067381 h 2191719"/>
              <a:gd name="connsiteX25893" fmla="*/ 352144 w 2046803"/>
              <a:gd name="connsiteY25893" fmla="*/ 2067813 h 2191719"/>
              <a:gd name="connsiteX25894" fmla="*/ 352144 w 2046803"/>
              <a:gd name="connsiteY25894" fmla="*/ 2068534 h 2191719"/>
              <a:gd name="connsiteX25895" fmla="*/ 351711 w 2046803"/>
              <a:gd name="connsiteY25895" fmla="*/ 2068750 h 2191719"/>
              <a:gd name="connsiteX25896" fmla="*/ 351711 w 2046803"/>
              <a:gd name="connsiteY25896" fmla="*/ 2069075 h 2191719"/>
              <a:gd name="connsiteX25897" fmla="*/ 350449 w 2046803"/>
              <a:gd name="connsiteY25897" fmla="*/ 2070012 h 2191719"/>
              <a:gd name="connsiteX25898" fmla="*/ 350449 w 2046803"/>
              <a:gd name="connsiteY25898" fmla="*/ 2070552 h 2191719"/>
              <a:gd name="connsiteX25899" fmla="*/ 350882 w 2046803"/>
              <a:gd name="connsiteY25899" fmla="*/ 2070949 h 2191719"/>
              <a:gd name="connsiteX25900" fmla="*/ 350882 w 2046803"/>
              <a:gd name="connsiteY25900" fmla="*/ 2071273 h 2191719"/>
              <a:gd name="connsiteX25901" fmla="*/ 351206 w 2046803"/>
              <a:gd name="connsiteY25901" fmla="*/ 2071561 h 2191719"/>
              <a:gd name="connsiteX25902" fmla="*/ 351206 w 2046803"/>
              <a:gd name="connsiteY25902" fmla="*/ 2073688 h 2191719"/>
              <a:gd name="connsiteX25903" fmla="*/ 350882 w 2046803"/>
              <a:gd name="connsiteY25903" fmla="*/ 2073868 h 2191719"/>
              <a:gd name="connsiteX25904" fmla="*/ 350557 w 2046803"/>
              <a:gd name="connsiteY25904" fmla="*/ 2073868 h 2191719"/>
              <a:gd name="connsiteX25905" fmla="*/ 350124 w 2046803"/>
              <a:gd name="connsiteY25905" fmla="*/ 2074192 h 2191719"/>
              <a:gd name="connsiteX25906" fmla="*/ 348898 w 2046803"/>
              <a:gd name="connsiteY25906" fmla="*/ 2074084 h 2191719"/>
              <a:gd name="connsiteX25907" fmla="*/ 347925 w 2046803"/>
              <a:gd name="connsiteY25907" fmla="*/ 2073291 h 2191719"/>
              <a:gd name="connsiteX25908" fmla="*/ 347925 w 2046803"/>
              <a:gd name="connsiteY25908" fmla="*/ 2072967 h 2191719"/>
              <a:gd name="connsiteX25909" fmla="*/ 347817 w 2046803"/>
              <a:gd name="connsiteY25909" fmla="*/ 2072859 h 2191719"/>
              <a:gd name="connsiteX25910" fmla="*/ 347420 w 2046803"/>
              <a:gd name="connsiteY25910" fmla="*/ 2072859 h 2191719"/>
              <a:gd name="connsiteX25911" fmla="*/ 346987 w 2046803"/>
              <a:gd name="connsiteY25911" fmla="*/ 2072534 h 2191719"/>
              <a:gd name="connsiteX25912" fmla="*/ 346555 w 2046803"/>
              <a:gd name="connsiteY25912" fmla="*/ 2072426 h 2191719"/>
              <a:gd name="connsiteX25913" fmla="*/ 346158 w 2046803"/>
              <a:gd name="connsiteY25913" fmla="*/ 2072102 h 2191719"/>
              <a:gd name="connsiteX25914" fmla="*/ 346050 w 2046803"/>
              <a:gd name="connsiteY25914" fmla="*/ 2072318 h 2191719"/>
              <a:gd name="connsiteX25915" fmla="*/ 345942 w 2046803"/>
              <a:gd name="connsiteY25915" fmla="*/ 2072643 h 2191719"/>
              <a:gd name="connsiteX25916" fmla="*/ 346158 w 2046803"/>
              <a:gd name="connsiteY25916" fmla="*/ 2072751 h 2191719"/>
              <a:gd name="connsiteX25917" fmla="*/ 346555 w 2046803"/>
              <a:gd name="connsiteY25917" fmla="*/ 2072751 h 2191719"/>
              <a:gd name="connsiteX25918" fmla="*/ 348358 w 2046803"/>
              <a:gd name="connsiteY25918" fmla="*/ 2074192 h 2191719"/>
              <a:gd name="connsiteX25919" fmla="*/ 348358 w 2046803"/>
              <a:gd name="connsiteY25919" fmla="*/ 2074517 h 2191719"/>
              <a:gd name="connsiteX25920" fmla="*/ 348141 w 2046803"/>
              <a:gd name="connsiteY25920" fmla="*/ 2074733 h 2191719"/>
              <a:gd name="connsiteX25921" fmla="*/ 346879 w 2046803"/>
              <a:gd name="connsiteY25921" fmla="*/ 2074625 h 2191719"/>
              <a:gd name="connsiteX25922" fmla="*/ 346266 w 2046803"/>
              <a:gd name="connsiteY25922" fmla="*/ 2075057 h 2191719"/>
              <a:gd name="connsiteX25923" fmla="*/ 346482 w 2046803"/>
              <a:gd name="connsiteY25923" fmla="*/ 2075274 h 2191719"/>
              <a:gd name="connsiteX25924" fmla="*/ 346879 w 2046803"/>
              <a:gd name="connsiteY25924" fmla="*/ 2075274 h 2191719"/>
              <a:gd name="connsiteX25925" fmla="*/ 347312 w 2046803"/>
              <a:gd name="connsiteY25925" fmla="*/ 2074949 h 2191719"/>
              <a:gd name="connsiteX25926" fmla="*/ 348898 w 2046803"/>
              <a:gd name="connsiteY25926" fmla="*/ 2075057 h 2191719"/>
              <a:gd name="connsiteX25927" fmla="*/ 349115 w 2046803"/>
              <a:gd name="connsiteY25927" fmla="*/ 2075274 h 2191719"/>
              <a:gd name="connsiteX25928" fmla="*/ 349007 w 2046803"/>
              <a:gd name="connsiteY25928" fmla="*/ 2077941 h 2191719"/>
              <a:gd name="connsiteX25929" fmla="*/ 349295 w 2046803"/>
              <a:gd name="connsiteY25929" fmla="*/ 2078301 h 2191719"/>
              <a:gd name="connsiteX25930" fmla="*/ 349295 w 2046803"/>
              <a:gd name="connsiteY25930" fmla="*/ 2078589 h 2191719"/>
              <a:gd name="connsiteX25931" fmla="*/ 348898 w 2046803"/>
              <a:gd name="connsiteY25931" fmla="*/ 2078914 h 2191719"/>
              <a:gd name="connsiteX25932" fmla="*/ 348898 w 2046803"/>
              <a:gd name="connsiteY25932" fmla="*/ 2079562 h 2191719"/>
              <a:gd name="connsiteX25933" fmla="*/ 348682 w 2046803"/>
              <a:gd name="connsiteY25933" fmla="*/ 2079670 h 2191719"/>
              <a:gd name="connsiteX25934" fmla="*/ 347817 w 2046803"/>
              <a:gd name="connsiteY25934" fmla="*/ 2079670 h 2191719"/>
              <a:gd name="connsiteX25935" fmla="*/ 347745 w 2046803"/>
              <a:gd name="connsiteY25935" fmla="*/ 2079454 h 2191719"/>
              <a:gd name="connsiteX25936" fmla="*/ 347745 w 2046803"/>
              <a:gd name="connsiteY25936" fmla="*/ 2079238 h 2191719"/>
              <a:gd name="connsiteX25937" fmla="*/ 347095 w 2046803"/>
              <a:gd name="connsiteY25937" fmla="*/ 2078697 h 2191719"/>
              <a:gd name="connsiteX25938" fmla="*/ 346555 w 2046803"/>
              <a:gd name="connsiteY25938" fmla="*/ 2079130 h 2191719"/>
              <a:gd name="connsiteX25939" fmla="*/ 346663 w 2046803"/>
              <a:gd name="connsiteY25939" fmla="*/ 2079346 h 2191719"/>
              <a:gd name="connsiteX25940" fmla="*/ 347095 w 2046803"/>
              <a:gd name="connsiteY25940" fmla="*/ 2079346 h 2191719"/>
              <a:gd name="connsiteX25941" fmla="*/ 347312 w 2046803"/>
              <a:gd name="connsiteY25941" fmla="*/ 2079454 h 2191719"/>
              <a:gd name="connsiteX25942" fmla="*/ 347312 w 2046803"/>
              <a:gd name="connsiteY25942" fmla="*/ 2080103 h 2191719"/>
              <a:gd name="connsiteX25943" fmla="*/ 346879 w 2046803"/>
              <a:gd name="connsiteY25943" fmla="*/ 2080391 h 2191719"/>
              <a:gd name="connsiteX25944" fmla="*/ 346879 w 2046803"/>
              <a:gd name="connsiteY25944" fmla="*/ 2080716 h 2191719"/>
              <a:gd name="connsiteX25945" fmla="*/ 345833 w 2046803"/>
              <a:gd name="connsiteY25945" fmla="*/ 2081472 h 2191719"/>
              <a:gd name="connsiteX25946" fmla="*/ 345401 w 2046803"/>
              <a:gd name="connsiteY25946" fmla="*/ 2081472 h 2191719"/>
              <a:gd name="connsiteX25947" fmla="*/ 344680 w 2046803"/>
              <a:gd name="connsiteY25947" fmla="*/ 2080824 h 2191719"/>
              <a:gd name="connsiteX25948" fmla="*/ 344463 w 2046803"/>
              <a:gd name="connsiteY25948" fmla="*/ 2080932 h 2191719"/>
              <a:gd name="connsiteX25949" fmla="*/ 344463 w 2046803"/>
              <a:gd name="connsiteY25949" fmla="*/ 2081256 h 2191719"/>
              <a:gd name="connsiteX25950" fmla="*/ 344788 w 2046803"/>
              <a:gd name="connsiteY25950" fmla="*/ 2081581 h 2191719"/>
              <a:gd name="connsiteX25951" fmla="*/ 344788 w 2046803"/>
              <a:gd name="connsiteY25951" fmla="*/ 2081869 h 2191719"/>
              <a:gd name="connsiteX25952" fmla="*/ 344139 w 2046803"/>
              <a:gd name="connsiteY25952" fmla="*/ 2082265 h 2191719"/>
              <a:gd name="connsiteX25953" fmla="*/ 343814 w 2046803"/>
              <a:gd name="connsiteY25953" fmla="*/ 2082265 h 2191719"/>
              <a:gd name="connsiteX25954" fmla="*/ 343201 w 2046803"/>
              <a:gd name="connsiteY25954" fmla="*/ 2082698 h 2191719"/>
              <a:gd name="connsiteX25955" fmla="*/ 343201 w 2046803"/>
              <a:gd name="connsiteY25955" fmla="*/ 2083022 h 2191719"/>
              <a:gd name="connsiteX25956" fmla="*/ 342769 w 2046803"/>
              <a:gd name="connsiteY25956" fmla="*/ 2083347 h 2191719"/>
              <a:gd name="connsiteX25957" fmla="*/ 342660 w 2046803"/>
              <a:gd name="connsiteY25957" fmla="*/ 2083671 h 2191719"/>
              <a:gd name="connsiteX25958" fmla="*/ 342264 w 2046803"/>
              <a:gd name="connsiteY25958" fmla="*/ 2083995 h 2191719"/>
              <a:gd name="connsiteX25959" fmla="*/ 342264 w 2046803"/>
              <a:gd name="connsiteY25959" fmla="*/ 2084608 h 2191719"/>
              <a:gd name="connsiteX25960" fmla="*/ 341831 w 2046803"/>
              <a:gd name="connsiteY25960" fmla="*/ 2084932 h 2191719"/>
              <a:gd name="connsiteX25961" fmla="*/ 341831 w 2046803"/>
              <a:gd name="connsiteY25961" fmla="*/ 2085257 h 2191719"/>
              <a:gd name="connsiteX25962" fmla="*/ 341218 w 2046803"/>
              <a:gd name="connsiteY25962" fmla="*/ 2085653 h 2191719"/>
              <a:gd name="connsiteX25963" fmla="*/ 340677 w 2046803"/>
              <a:gd name="connsiteY25963" fmla="*/ 2085149 h 2191719"/>
              <a:gd name="connsiteX25964" fmla="*/ 340677 w 2046803"/>
              <a:gd name="connsiteY25964" fmla="*/ 2084212 h 2191719"/>
              <a:gd name="connsiteX25965" fmla="*/ 341110 w 2046803"/>
              <a:gd name="connsiteY25965" fmla="*/ 2083887 h 2191719"/>
              <a:gd name="connsiteX25966" fmla="*/ 341110 w 2046803"/>
              <a:gd name="connsiteY25966" fmla="*/ 2083383 h 2191719"/>
              <a:gd name="connsiteX25967" fmla="*/ 339920 w 2046803"/>
              <a:gd name="connsiteY25967" fmla="*/ 2082301 h 2191719"/>
              <a:gd name="connsiteX25968" fmla="*/ 339920 w 2046803"/>
              <a:gd name="connsiteY25968" fmla="*/ 2082013 h 2191719"/>
              <a:gd name="connsiteX25969" fmla="*/ 339595 w 2046803"/>
              <a:gd name="connsiteY25969" fmla="*/ 2081689 h 2191719"/>
              <a:gd name="connsiteX25970" fmla="*/ 339595 w 2046803"/>
              <a:gd name="connsiteY25970" fmla="*/ 2080427 h 2191719"/>
              <a:gd name="connsiteX25971" fmla="*/ 339415 w 2046803"/>
              <a:gd name="connsiteY25971" fmla="*/ 2080319 h 2191719"/>
              <a:gd name="connsiteX25972" fmla="*/ 339307 w 2046803"/>
              <a:gd name="connsiteY25972" fmla="*/ 2080427 h 2191719"/>
              <a:gd name="connsiteX25973" fmla="*/ 339199 w 2046803"/>
              <a:gd name="connsiteY25973" fmla="*/ 2080752 h 2191719"/>
              <a:gd name="connsiteX25974" fmla="*/ 338982 w 2046803"/>
              <a:gd name="connsiteY25974" fmla="*/ 2080932 h 2191719"/>
              <a:gd name="connsiteX25975" fmla="*/ 338694 w 2046803"/>
              <a:gd name="connsiteY25975" fmla="*/ 2080860 h 2191719"/>
              <a:gd name="connsiteX25976" fmla="*/ 337107 w 2046803"/>
              <a:gd name="connsiteY25976" fmla="*/ 2079598 h 2191719"/>
              <a:gd name="connsiteX25977" fmla="*/ 332708 w 2046803"/>
              <a:gd name="connsiteY25977" fmla="*/ 2079382 h 2191719"/>
              <a:gd name="connsiteX25978" fmla="*/ 332059 w 2046803"/>
              <a:gd name="connsiteY25978" fmla="*/ 2078842 h 2191719"/>
              <a:gd name="connsiteX25979" fmla="*/ 332059 w 2046803"/>
              <a:gd name="connsiteY25979" fmla="*/ 2078517 h 2191719"/>
              <a:gd name="connsiteX25980" fmla="*/ 331951 w 2046803"/>
              <a:gd name="connsiteY25980" fmla="*/ 2078409 h 2191719"/>
              <a:gd name="connsiteX25981" fmla="*/ 330256 w 2046803"/>
              <a:gd name="connsiteY25981" fmla="*/ 2079598 h 2191719"/>
              <a:gd name="connsiteX25982" fmla="*/ 329824 w 2046803"/>
              <a:gd name="connsiteY25982" fmla="*/ 2079598 h 2191719"/>
              <a:gd name="connsiteX25983" fmla="*/ 329607 w 2046803"/>
              <a:gd name="connsiteY25983" fmla="*/ 2079707 h 2191719"/>
              <a:gd name="connsiteX25984" fmla="*/ 329824 w 2046803"/>
              <a:gd name="connsiteY25984" fmla="*/ 2079923 h 2191719"/>
              <a:gd name="connsiteX25985" fmla="*/ 332708 w 2046803"/>
              <a:gd name="connsiteY25985" fmla="*/ 2080031 h 2191719"/>
              <a:gd name="connsiteX25986" fmla="*/ 333105 w 2046803"/>
              <a:gd name="connsiteY25986" fmla="*/ 2079707 h 2191719"/>
              <a:gd name="connsiteX25987" fmla="*/ 334691 w 2046803"/>
              <a:gd name="connsiteY25987" fmla="*/ 2079815 h 2191719"/>
              <a:gd name="connsiteX25988" fmla="*/ 335124 w 2046803"/>
              <a:gd name="connsiteY25988" fmla="*/ 2080103 h 2191719"/>
              <a:gd name="connsiteX25989" fmla="*/ 337107 w 2046803"/>
              <a:gd name="connsiteY25989" fmla="*/ 2080211 h 2191719"/>
              <a:gd name="connsiteX25990" fmla="*/ 337648 w 2046803"/>
              <a:gd name="connsiteY25990" fmla="*/ 2080644 h 2191719"/>
              <a:gd name="connsiteX25991" fmla="*/ 337648 w 2046803"/>
              <a:gd name="connsiteY25991" fmla="*/ 2081905 h 2191719"/>
              <a:gd name="connsiteX25992" fmla="*/ 338369 w 2046803"/>
              <a:gd name="connsiteY25992" fmla="*/ 2082626 h 2191719"/>
              <a:gd name="connsiteX25993" fmla="*/ 338369 w 2046803"/>
              <a:gd name="connsiteY25993" fmla="*/ 2082842 h 2191719"/>
              <a:gd name="connsiteX25994" fmla="*/ 338586 w 2046803"/>
              <a:gd name="connsiteY25994" fmla="*/ 2083058 h 2191719"/>
              <a:gd name="connsiteX25995" fmla="*/ 338874 w 2046803"/>
              <a:gd name="connsiteY25995" fmla="*/ 2083058 h 2191719"/>
              <a:gd name="connsiteX25996" fmla="*/ 339956 w 2046803"/>
              <a:gd name="connsiteY25996" fmla="*/ 2083887 h 2191719"/>
              <a:gd name="connsiteX25997" fmla="*/ 339956 w 2046803"/>
              <a:gd name="connsiteY25997" fmla="*/ 2084212 h 2191719"/>
              <a:gd name="connsiteX25998" fmla="*/ 340280 w 2046803"/>
              <a:gd name="connsiteY25998" fmla="*/ 2084500 h 2191719"/>
              <a:gd name="connsiteX25999" fmla="*/ 340280 w 2046803"/>
              <a:gd name="connsiteY25999" fmla="*/ 2085149 h 2191719"/>
              <a:gd name="connsiteX26000" fmla="*/ 340677 w 2046803"/>
              <a:gd name="connsiteY26000" fmla="*/ 2085473 h 2191719"/>
              <a:gd name="connsiteX26001" fmla="*/ 340569 w 2046803"/>
              <a:gd name="connsiteY26001" fmla="*/ 2085797 h 2191719"/>
              <a:gd name="connsiteX26002" fmla="*/ 341218 w 2046803"/>
              <a:gd name="connsiteY26002" fmla="*/ 2086302 h 2191719"/>
              <a:gd name="connsiteX26003" fmla="*/ 341615 w 2046803"/>
              <a:gd name="connsiteY26003" fmla="*/ 2086302 h 2191719"/>
              <a:gd name="connsiteX26004" fmla="*/ 342156 w 2046803"/>
              <a:gd name="connsiteY26004" fmla="*/ 2086806 h 2191719"/>
              <a:gd name="connsiteX26005" fmla="*/ 342156 w 2046803"/>
              <a:gd name="connsiteY26005" fmla="*/ 2087780 h 2191719"/>
              <a:gd name="connsiteX26006" fmla="*/ 342588 w 2046803"/>
              <a:gd name="connsiteY26006" fmla="*/ 2088104 h 2191719"/>
              <a:gd name="connsiteX26007" fmla="*/ 342480 w 2046803"/>
              <a:gd name="connsiteY26007" fmla="*/ 2089654 h 2191719"/>
              <a:gd name="connsiteX26008" fmla="*/ 342047 w 2046803"/>
              <a:gd name="connsiteY26008" fmla="*/ 2089870 h 2191719"/>
              <a:gd name="connsiteX26009" fmla="*/ 342047 w 2046803"/>
              <a:gd name="connsiteY26009" fmla="*/ 2090519 h 2191719"/>
              <a:gd name="connsiteX26010" fmla="*/ 341831 w 2046803"/>
              <a:gd name="connsiteY26010" fmla="*/ 2090699 h 2191719"/>
              <a:gd name="connsiteX26011" fmla="*/ 340605 w 2046803"/>
              <a:gd name="connsiteY26011" fmla="*/ 2090591 h 2191719"/>
              <a:gd name="connsiteX26012" fmla="*/ 340280 w 2046803"/>
              <a:gd name="connsiteY26012" fmla="*/ 2090302 h 2191719"/>
              <a:gd name="connsiteX26013" fmla="*/ 339415 w 2046803"/>
              <a:gd name="connsiteY26013" fmla="*/ 2090302 h 2191719"/>
              <a:gd name="connsiteX26014" fmla="*/ 338261 w 2046803"/>
              <a:gd name="connsiteY26014" fmla="*/ 2089221 h 2191719"/>
              <a:gd name="connsiteX26015" fmla="*/ 337540 w 2046803"/>
              <a:gd name="connsiteY26015" fmla="*/ 2089221 h 2191719"/>
              <a:gd name="connsiteX26016" fmla="*/ 337324 w 2046803"/>
              <a:gd name="connsiteY26016" fmla="*/ 2089437 h 2191719"/>
              <a:gd name="connsiteX26017" fmla="*/ 338261 w 2046803"/>
              <a:gd name="connsiteY26017" fmla="*/ 2090194 h 2191719"/>
              <a:gd name="connsiteX26018" fmla="*/ 338694 w 2046803"/>
              <a:gd name="connsiteY26018" fmla="*/ 2090194 h 2191719"/>
              <a:gd name="connsiteX26019" fmla="*/ 338982 w 2046803"/>
              <a:gd name="connsiteY26019" fmla="*/ 2090519 h 2191719"/>
              <a:gd name="connsiteX26020" fmla="*/ 339415 w 2046803"/>
              <a:gd name="connsiteY26020" fmla="*/ 2090591 h 2191719"/>
              <a:gd name="connsiteX26021" fmla="*/ 340280 w 2046803"/>
              <a:gd name="connsiteY26021" fmla="*/ 2091239 h 2191719"/>
              <a:gd name="connsiteX26022" fmla="*/ 341398 w 2046803"/>
              <a:gd name="connsiteY26022" fmla="*/ 2091239 h 2191719"/>
              <a:gd name="connsiteX26023" fmla="*/ 341831 w 2046803"/>
              <a:gd name="connsiteY26023" fmla="*/ 2091672 h 2191719"/>
              <a:gd name="connsiteX26024" fmla="*/ 343021 w 2046803"/>
              <a:gd name="connsiteY26024" fmla="*/ 2091672 h 2191719"/>
              <a:gd name="connsiteX26025" fmla="*/ 343454 w 2046803"/>
              <a:gd name="connsiteY26025" fmla="*/ 2091960 h 2191719"/>
              <a:gd name="connsiteX26026" fmla="*/ 343850 w 2046803"/>
              <a:gd name="connsiteY26026" fmla="*/ 2091960 h 2191719"/>
              <a:gd name="connsiteX26027" fmla="*/ 344355 w 2046803"/>
              <a:gd name="connsiteY26027" fmla="*/ 2092501 h 2191719"/>
              <a:gd name="connsiteX26028" fmla="*/ 344247 w 2046803"/>
              <a:gd name="connsiteY26028" fmla="*/ 2094375 h 2191719"/>
              <a:gd name="connsiteX26029" fmla="*/ 343850 w 2046803"/>
              <a:gd name="connsiteY26029" fmla="*/ 2094591 h 2191719"/>
              <a:gd name="connsiteX26030" fmla="*/ 343850 w 2046803"/>
              <a:gd name="connsiteY26030" fmla="*/ 2094988 h 2191719"/>
              <a:gd name="connsiteX26031" fmla="*/ 343454 w 2046803"/>
              <a:gd name="connsiteY26031" fmla="*/ 2095204 h 2191719"/>
              <a:gd name="connsiteX26032" fmla="*/ 343454 w 2046803"/>
              <a:gd name="connsiteY26032" fmla="*/ 2095528 h 2191719"/>
              <a:gd name="connsiteX26033" fmla="*/ 342588 w 2046803"/>
              <a:gd name="connsiteY26033" fmla="*/ 2096177 h 2191719"/>
              <a:gd name="connsiteX26034" fmla="*/ 342588 w 2046803"/>
              <a:gd name="connsiteY26034" fmla="*/ 2096826 h 2191719"/>
              <a:gd name="connsiteX26035" fmla="*/ 342156 w 2046803"/>
              <a:gd name="connsiteY26035" fmla="*/ 2097114 h 2191719"/>
              <a:gd name="connsiteX26036" fmla="*/ 342156 w 2046803"/>
              <a:gd name="connsiteY26036" fmla="*/ 2097330 h 2191719"/>
              <a:gd name="connsiteX26037" fmla="*/ 341939 w 2046803"/>
              <a:gd name="connsiteY26037" fmla="*/ 2097547 h 2191719"/>
              <a:gd name="connsiteX26038" fmla="*/ 339235 w 2046803"/>
              <a:gd name="connsiteY26038" fmla="*/ 2097438 h 2191719"/>
              <a:gd name="connsiteX26039" fmla="*/ 338802 w 2046803"/>
              <a:gd name="connsiteY26039" fmla="*/ 2097114 h 2191719"/>
              <a:gd name="connsiteX26040" fmla="*/ 338405 w 2046803"/>
              <a:gd name="connsiteY26040" fmla="*/ 2097114 h 2191719"/>
              <a:gd name="connsiteX26041" fmla="*/ 337432 w 2046803"/>
              <a:gd name="connsiteY26041" fmla="*/ 2096285 h 2191719"/>
              <a:gd name="connsiteX26042" fmla="*/ 337432 w 2046803"/>
              <a:gd name="connsiteY26042" fmla="*/ 2095961 h 2191719"/>
              <a:gd name="connsiteX26043" fmla="*/ 336458 w 2046803"/>
              <a:gd name="connsiteY26043" fmla="*/ 2095096 h 2191719"/>
              <a:gd name="connsiteX26044" fmla="*/ 335665 w 2046803"/>
              <a:gd name="connsiteY26044" fmla="*/ 2095096 h 2191719"/>
              <a:gd name="connsiteX26045" fmla="*/ 335232 w 2046803"/>
              <a:gd name="connsiteY26045" fmla="*/ 2094807 h 2191719"/>
              <a:gd name="connsiteX26046" fmla="*/ 334475 w 2046803"/>
              <a:gd name="connsiteY26046" fmla="*/ 2094699 h 2191719"/>
              <a:gd name="connsiteX26047" fmla="*/ 334042 w 2046803"/>
              <a:gd name="connsiteY26047" fmla="*/ 2094411 h 2191719"/>
              <a:gd name="connsiteX26048" fmla="*/ 332492 w 2046803"/>
              <a:gd name="connsiteY26048" fmla="*/ 2094411 h 2191719"/>
              <a:gd name="connsiteX26049" fmla="*/ 332276 w 2046803"/>
              <a:gd name="connsiteY26049" fmla="*/ 2094519 h 2191719"/>
              <a:gd name="connsiteX26050" fmla="*/ 332925 w 2046803"/>
              <a:gd name="connsiteY26050" fmla="*/ 2094988 h 2191719"/>
              <a:gd name="connsiteX26051" fmla="*/ 333249 w 2046803"/>
              <a:gd name="connsiteY26051" fmla="*/ 2094988 h 2191719"/>
              <a:gd name="connsiteX26052" fmla="*/ 334367 w 2046803"/>
              <a:gd name="connsiteY26052" fmla="*/ 2095961 h 2191719"/>
              <a:gd name="connsiteX26053" fmla="*/ 335990 w 2046803"/>
              <a:gd name="connsiteY26053" fmla="*/ 2096069 h 2191719"/>
              <a:gd name="connsiteX26054" fmla="*/ 336386 w 2046803"/>
              <a:gd name="connsiteY26054" fmla="*/ 2096393 h 2191719"/>
              <a:gd name="connsiteX26055" fmla="*/ 336819 w 2046803"/>
              <a:gd name="connsiteY26055" fmla="*/ 2096393 h 2191719"/>
              <a:gd name="connsiteX26056" fmla="*/ 337432 w 2046803"/>
              <a:gd name="connsiteY26056" fmla="*/ 2096862 h 2191719"/>
              <a:gd name="connsiteX26057" fmla="*/ 337432 w 2046803"/>
              <a:gd name="connsiteY26057" fmla="*/ 2097186 h 2191719"/>
              <a:gd name="connsiteX26058" fmla="*/ 337756 w 2046803"/>
              <a:gd name="connsiteY26058" fmla="*/ 2097511 h 2191719"/>
              <a:gd name="connsiteX26059" fmla="*/ 337756 w 2046803"/>
              <a:gd name="connsiteY26059" fmla="*/ 2098159 h 2191719"/>
              <a:gd name="connsiteX26060" fmla="*/ 338081 w 2046803"/>
              <a:gd name="connsiteY26060" fmla="*/ 2098484 h 2191719"/>
              <a:gd name="connsiteX26061" fmla="*/ 338081 w 2046803"/>
              <a:gd name="connsiteY26061" fmla="*/ 2098808 h 2191719"/>
              <a:gd name="connsiteX26062" fmla="*/ 338514 w 2046803"/>
              <a:gd name="connsiteY26062" fmla="*/ 2099096 h 2191719"/>
              <a:gd name="connsiteX26063" fmla="*/ 338514 w 2046803"/>
              <a:gd name="connsiteY26063" fmla="*/ 2099421 h 2191719"/>
              <a:gd name="connsiteX26064" fmla="*/ 338910 w 2046803"/>
              <a:gd name="connsiteY26064" fmla="*/ 2099745 h 2191719"/>
              <a:gd name="connsiteX26065" fmla="*/ 338910 w 2046803"/>
              <a:gd name="connsiteY26065" fmla="*/ 2100069 h 2191719"/>
              <a:gd name="connsiteX26066" fmla="*/ 339415 w 2046803"/>
              <a:gd name="connsiteY26066" fmla="*/ 2100610 h 2191719"/>
              <a:gd name="connsiteX26067" fmla="*/ 340280 w 2046803"/>
              <a:gd name="connsiteY26067" fmla="*/ 2100610 h 2191719"/>
              <a:gd name="connsiteX26068" fmla="*/ 340497 w 2046803"/>
              <a:gd name="connsiteY26068" fmla="*/ 2100502 h 2191719"/>
              <a:gd name="connsiteX26069" fmla="*/ 340497 w 2046803"/>
              <a:gd name="connsiteY26069" fmla="*/ 2100177 h 2191719"/>
              <a:gd name="connsiteX26070" fmla="*/ 340930 w 2046803"/>
              <a:gd name="connsiteY26070" fmla="*/ 2099853 h 2191719"/>
              <a:gd name="connsiteX26071" fmla="*/ 340930 w 2046803"/>
              <a:gd name="connsiteY26071" fmla="*/ 2098592 h 2191719"/>
              <a:gd name="connsiteX26072" fmla="*/ 341146 w 2046803"/>
              <a:gd name="connsiteY26072" fmla="*/ 2098484 h 2191719"/>
              <a:gd name="connsiteX26073" fmla="*/ 342264 w 2046803"/>
              <a:gd name="connsiteY26073" fmla="*/ 2098484 h 2191719"/>
              <a:gd name="connsiteX26074" fmla="*/ 342480 w 2046803"/>
              <a:gd name="connsiteY26074" fmla="*/ 2098700 h 2191719"/>
              <a:gd name="connsiteX26075" fmla="*/ 342480 w 2046803"/>
              <a:gd name="connsiteY26075" fmla="*/ 2099204 h 2191719"/>
              <a:gd name="connsiteX26076" fmla="*/ 342696 w 2046803"/>
              <a:gd name="connsiteY26076" fmla="*/ 2099421 h 2191719"/>
              <a:gd name="connsiteX26077" fmla="*/ 343129 w 2046803"/>
              <a:gd name="connsiteY26077" fmla="*/ 2099096 h 2191719"/>
              <a:gd name="connsiteX26078" fmla="*/ 343778 w 2046803"/>
              <a:gd name="connsiteY26078" fmla="*/ 2099637 h 2191719"/>
              <a:gd name="connsiteX26079" fmla="*/ 343670 w 2046803"/>
              <a:gd name="connsiteY26079" fmla="*/ 2099961 h 2191719"/>
              <a:gd name="connsiteX26080" fmla="*/ 343237 w 2046803"/>
              <a:gd name="connsiteY26080" fmla="*/ 2100286 h 2191719"/>
              <a:gd name="connsiteX26081" fmla="*/ 343237 w 2046803"/>
              <a:gd name="connsiteY26081" fmla="*/ 2100610 h 2191719"/>
              <a:gd name="connsiteX26082" fmla="*/ 343670 w 2046803"/>
              <a:gd name="connsiteY26082" fmla="*/ 2100934 h 2191719"/>
              <a:gd name="connsiteX26083" fmla="*/ 343670 w 2046803"/>
              <a:gd name="connsiteY26083" fmla="*/ 2101223 h 2191719"/>
              <a:gd name="connsiteX26084" fmla="*/ 344391 w 2046803"/>
              <a:gd name="connsiteY26084" fmla="*/ 2101835 h 2191719"/>
              <a:gd name="connsiteX26085" fmla="*/ 344391 w 2046803"/>
              <a:gd name="connsiteY26085" fmla="*/ 2102160 h 2191719"/>
              <a:gd name="connsiteX26086" fmla="*/ 344788 w 2046803"/>
              <a:gd name="connsiteY26086" fmla="*/ 2102484 h 2191719"/>
              <a:gd name="connsiteX26087" fmla="*/ 344716 w 2046803"/>
              <a:gd name="connsiteY26087" fmla="*/ 2103421 h 2191719"/>
              <a:gd name="connsiteX26088" fmla="*/ 345112 w 2046803"/>
              <a:gd name="connsiteY26088" fmla="*/ 2103745 h 2191719"/>
              <a:gd name="connsiteX26089" fmla="*/ 345112 w 2046803"/>
              <a:gd name="connsiteY26089" fmla="*/ 2104070 h 2191719"/>
              <a:gd name="connsiteX26090" fmla="*/ 344896 w 2046803"/>
              <a:gd name="connsiteY26090" fmla="*/ 2104178 h 2191719"/>
              <a:gd name="connsiteX26091" fmla="*/ 343345 w 2046803"/>
              <a:gd name="connsiteY26091" fmla="*/ 2104178 h 2191719"/>
              <a:gd name="connsiteX26092" fmla="*/ 342372 w 2046803"/>
              <a:gd name="connsiteY26092" fmla="*/ 2103313 h 2191719"/>
              <a:gd name="connsiteX26093" fmla="*/ 342372 w 2046803"/>
              <a:gd name="connsiteY26093" fmla="*/ 2103025 h 2191719"/>
              <a:gd name="connsiteX26094" fmla="*/ 342192 w 2046803"/>
              <a:gd name="connsiteY26094" fmla="*/ 2102808 h 2191719"/>
              <a:gd name="connsiteX26095" fmla="*/ 341759 w 2046803"/>
              <a:gd name="connsiteY26095" fmla="*/ 2103133 h 2191719"/>
              <a:gd name="connsiteX26096" fmla="*/ 341362 w 2046803"/>
              <a:gd name="connsiteY26096" fmla="*/ 2103133 h 2191719"/>
              <a:gd name="connsiteX26097" fmla="*/ 340930 w 2046803"/>
              <a:gd name="connsiteY26097" fmla="*/ 2103421 h 2191719"/>
              <a:gd name="connsiteX26098" fmla="*/ 340172 w 2046803"/>
              <a:gd name="connsiteY26098" fmla="*/ 2103421 h 2191719"/>
              <a:gd name="connsiteX26099" fmla="*/ 339740 w 2046803"/>
              <a:gd name="connsiteY26099" fmla="*/ 2103745 h 2191719"/>
              <a:gd name="connsiteX26100" fmla="*/ 339307 w 2046803"/>
              <a:gd name="connsiteY26100" fmla="*/ 2103637 h 2191719"/>
              <a:gd name="connsiteX26101" fmla="*/ 338910 w 2046803"/>
              <a:gd name="connsiteY26101" fmla="*/ 2103962 h 2191719"/>
              <a:gd name="connsiteX26102" fmla="*/ 338514 w 2046803"/>
              <a:gd name="connsiteY26102" fmla="*/ 2103962 h 2191719"/>
              <a:gd name="connsiteX26103" fmla="*/ 337216 w 2046803"/>
              <a:gd name="connsiteY26103" fmla="*/ 2104791 h 2191719"/>
              <a:gd name="connsiteX26104" fmla="*/ 336819 w 2046803"/>
              <a:gd name="connsiteY26104" fmla="*/ 2104791 h 2191719"/>
              <a:gd name="connsiteX26105" fmla="*/ 336314 w 2046803"/>
              <a:gd name="connsiteY26105" fmla="*/ 2105331 h 2191719"/>
              <a:gd name="connsiteX26106" fmla="*/ 336206 w 2046803"/>
              <a:gd name="connsiteY26106" fmla="*/ 2105836 h 2191719"/>
              <a:gd name="connsiteX26107" fmla="*/ 336603 w 2046803"/>
              <a:gd name="connsiteY26107" fmla="*/ 2106268 h 2191719"/>
              <a:gd name="connsiteX26108" fmla="*/ 336494 w 2046803"/>
              <a:gd name="connsiteY26108" fmla="*/ 2107422 h 2191719"/>
              <a:gd name="connsiteX26109" fmla="*/ 334908 w 2046803"/>
              <a:gd name="connsiteY26109" fmla="*/ 2108683 h 2191719"/>
              <a:gd name="connsiteX26110" fmla="*/ 334908 w 2046803"/>
              <a:gd name="connsiteY26110" fmla="*/ 2109332 h 2191719"/>
              <a:gd name="connsiteX26111" fmla="*/ 333862 w 2046803"/>
              <a:gd name="connsiteY26111" fmla="*/ 2110053 h 2191719"/>
              <a:gd name="connsiteX26112" fmla="*/ 333466 w 2046803"/>
              <a:gd name="connsiteY26112" fmla="*/ 2109944 h 2191719"/>
              <a:gd name="connsiteX26113" fmla="*/ 333033 w 2046803"/>
              <a:gd name="connsiteY26113" fmla="*/ 2110269 h 2191719"/>
              <a:gd name="connsiteX26114" fmla="*/ 332600 w 2046803"/>
              <a:gd name="connsiteY26114" fmla="*/ 2110269 h 2191719"/>
              <a:gd name="connsiteX26115" fmla="*/ 332384 w 2046803"/>
              <a:gd name="connsiteY26115" fmla="*/ 2110377 h 2191719"/>
              <a:gd name="connsiteX26116" fmla="*/ 332384 w 2046803"/>
              <a:gd name="connsiteY26116" fmla="*/ 2110449 h 2191719"/>
              <a:gd name="connsiteX26117" fmla="*/ 332348 w 2046803"/>
              <a:gd name="connsiteY26117" fmla="*/ 2110449 h 2191719"/>
              <a:gd name="connsiteX26118" fmla="*/ 332348 w 2046803"/>
              <a:gd name="connsiteY26118" fmla="*/ 2110629 h 2191719"/>
              <a:gd name="connsiteX26119" fmla="*/ 332780 w 2046803"/>
              <a:gd name="connsiteY26119" fmla="*/ 2111026 h 2191719"/>
              <a:gd name="connsiteX26120" fmla="*/ 332672 w 2046803"/>
              <a:gd name="connsiteY26120" fmla="*/ 2113440 h 2191719"/>
              <a:gd name="connsiteX26121" fmla="*/ 332240 w 2046803"/>
              <a:gd name="connsiteY26121" fmla="*/ 2113765 h 2191719"/>
              <a:gd name="connsiteX26122" fmla="*/ 332240 w 2046803"/>
              <a:gd name="connsiteY26122" fmla="*/ 2114053 h 2191719"/>
              <a:gd name="connsiteX26123" fmla="*/ 332564 w 2046803"/>
              <a:gd name="connsiteY26123" fmla="*/ 2114377 h 2191719"/>
              <a:gd name="connsiteX26124" fmla="*/ 332564 w 2046803"/>
              <a:gd name="connsiteY26124" fmla="*/ 2115026 h 2191719"/>
              <a:gd name="connsiteX26125" fmla="*/ 333213 w 2046803"/>
              <a:gd name="connsiteY26125" fmla="*/ 2115567 h 2191719"/>
              <a:gd name="connsiteX26126" fmla="*/ 333934 w 2046803"/>
              <a:gd name="connsiteY26126" fmla="*/ 2115567 h 2191719"/>
              <a:gd name="connsiteX26127" fmla="*/ 334583 w 2046803"/>
              <a:gd name="connsiteY26127" fmla="*/ 2116071 h 2191719"/>
              <a:gd name="connsiteX26128" fmla="*/ 334583 w 2046803"/>
              <a:gd name="connsiteY26128" fmla="*/ 2116360 h 2191719"/>
              <a:gd name="connsiteX26129" fmla="*/ 332889 w 2046803"/>
              <a:gd name="connsiteY26129" fmla="*/ 2117549 h 2191719"/>
              <a:gd name="connsiteX26130" fmla="*/ 332889 w 2046803"/>
              <a:gd name="connsiteY26130" fmla="*/ 2118162 h 2191719"/>
              <a:gd name="connsiteX26131" fmla="*/ 332456 w 2046803"/>
              <a:gd name="connsiteY26131" fmla="*/ 2118486 h 2191719"/>
              <a:gd name="connsiteX26132" fmla="*/ 332456 w 2046803"/>
              <a:gd name="connsiteY26132" fmla="*/ 2118810 h 2191719"/>
              <a:gd name="connsiteX26133" fmla="*/ 332276 w 2046803"/>
              <a:gd name="connsiteY26133" fmla="*/ 2118918 h 2191719"/>
              <a:gd name="connsiteX26134" fmla="*/ 331843 w 2046803"/>
              <a:gd name="connsiteY26134" fmla="*/ 2118918 h 2191719"/>
              <a:gd name="connsiteX26135" fmla="*/ 330581 w 2046803"/>
              <a:gd name="connsiteY26135" fmla="*/ 2119747 h 2191719"/>
              <a:gd name="connsiteX26136" fmla="*/ 330148 w 2046803"/>
              <a:gd name="connsiteY26136" fmla="*/ 2119747 h 2191719"/>
              <a:gd name="connsiteX26137" fmla="*/ 329715 w 2046803"/>
              <a:gd name="connsiteY26137" fmla="*/ 2120072 h 2191719"/>
              <a:gd name="connsiteX26138" fmla="*/ 329427 w 2046803"/>
              <a:gd name="connsiteY26138" fmla="*/ 2120072 h 2191719"/>
              <a:gd name="connsiteX26139" fmla="*/ 327840 w 2046803"/>
              <a:gd name="connsiteY26139" fmla="*/ 2118702 h 2191719"/>
              <a:gd name="connsiteX26140" fmla="*/ 327408 w 2046803"/>
              <a:gd name="connsiteY26140" fmla="*/ 2118702 h 2191719"/>
              <a:gd name="connsiteX26141" fmla="*/ 326975 w 2046803"/>
              <a:gd name="connsiteY26141" fmla="*/ 2118378 h 2191719"/>
              <a:gd name="connsiteX26142" fmla="*/ 326254 w 2046803"/>
              <a:gd name="connsiteY26142" fmla="*/ 2118378 h 2191719"/>
              <a:gd name="connsiteX26143" fmla="*/ 326038 w 2046803"/>
              <a:gd name="connsiteY26143" fmla="*/ 2118486 h 2191719"/>
              <a:gd name="connsiteX26144" fmla="*/ 325929 w 2046803"/>
              <a:gd name="connsiteY26144" fmla="*/ 2118810 h 2191719"/>
              <a:gd name="connsiteX26145" fmla="*/ 324595 w 2046803"/>
              <a:gd name="connsiteY26145" fmla="*/ 2119855 h 2191719"/>
              <a:gd name="connsiteX26146" fmla="*/ 320989 w 2046803"/>
              <a:gd name="connsiteY26146" fmla="*/ 2119639 h 2191719"/>
              <a:gd name="connsiteX26147" fmla="*/ 320376 w 2046803"/>
              <a:gd name="connsiteY26147" fmla="*/ 2119243 h 2191719"/>
              <a:gd name="connsiteX26148" fmla="*/ 320485 w 2046803"/>
              <a:gd name="connsiteY26148" fmla="*/ 2117333 h 2191719"/>
              <a:gd name="connsiteX26149" fmla="*/ 320881 w 2046803"/>
              <a:gd name="connsiteY26149" fmla="*/ 2117008 h 2191719"/>
              <a:gd name="connsiteX26150" fmla="*/ 320881 w 2046803"/>
              <a:gd name="connsiteY26150" fmla="*/ 2116684 h 2191719"/>
              <a:gd name="connsiteX26151" fmla="*/ 321747 w 2046803"/>
              <a:gd name="connsiteY26151" fmla="*/ 2116179 h 2191719"/>
              <a:gd name="connsiteX26152" fmla="*/ 321747 w 2046803"/>
              <a:gd name="connsiteY26152" fmla="*/ 2115891 h 2191719"/>
              <a:gd name="connsiteX26153" fmla="*/ 321530 w 2046803"/>
              <a:gd name="connsiteY26153" fmla="*/ 2115675 h 2191719"/>
              <a:gd name="connsiteX26154" fmla="*/ 321098 w 2046803"/>
              <a:gd name="connsiteY26154" fmla="*/ 2115675 h 2191719"/>
              <a:gd name="connsiteX26155" fmla="*/ 320881 w 2046803"/>
              <a:gd name="connsiteY26155" fmla="*/ 2115783 h 2191719"/>
              <a:gd name="connsiteX26156" fmla="*/ 320881 w 2046803"/>
              <a:gd name="connsiteY26156" fmla="*/ 2116071 h 2191719"/>
              <a:gd name="connsiteX26157" fmla="*/ 320052 w 2046803"/>
              <a:gd name="connsiteY26157" fmla="*/ 2116720 h 2191719"/>
              <a:gd name="connsiteX26158" fmla="*/ 320052 w 2046803"/>
              <a:gd name="connsiteY26158" fmla="*/ 2117044 h 2191719"/>
              <a:gd name="connsiteX26159" fmla="*/ 319619 w 2046803"/>
              <a:gd name="connsiteY26159" fmla="*/ 2117261 h 2191719"/>
              <a:gd name="connsiteX26160" fmla="*/ 320052 w 2046803"/>
              <a:gd name="connsiteY26160" fmla="*/ 2117657 h 2191719"/>
              <a:gd name="connsiteX26161" fmla="*/ 319944 w 2046803"/>
              <a:gd name="connsiteY26161" fmla="*/ 2119243 h 2191719"/>
              <a:gd name="connsiteX26162" fmla="*/ 319511 w 2046803"/>
              <a:gd name="connsiteY26162" fmla="*/ 2119423 h 2191719"/>
              <a:gd name="connsiteX26163" fmla="*/ 319511 w 2046803"/>
              <a:gd name="connsiteY26163" fmla="*/ 2119783 h 2191719"/>
              <a:gd name="connsiteX26164" fmla="*/ 319331 w 2046803"/>
              <a:gd name="connsiteY26164" fmla="*/ 2119964 h 2191719"/>
              <a:gd name="connsiteX26165" fmla="*/ 317311 w 2046803"/>
              <a:gd name="connsiteY26165" fmla="*/ 2119892 h 2191719"/>
              <a:gd name="connsiteX26166" fmla="*/ 316446 w 2046803"/>
              <a:gd name="connsiteY26166" fmla="*/ 2120468 h 2191719"/>
              <a:gd name="connsiteX26167" fmla="*/ 316049 w 2046803"/>
              <a:gd name="connsiteY26167" fmla="*/ 2120396 h 2191719"/>
              <a:gd name="connsiteX26168" fmla="*/ 315653 w 2046803"/>
              <a:gd name="connsiteY26168" fmla="*/ 2120684 h 2191719"/>
              <a:gd name="connsiteX26169" fmla="*/ 315328 w 2046803"/>
              <a:gd name="connsiteY26169" fmla="*/ 2120684 h 2191719"/>
              <a:gd name="connsiteX26170" fmla="*/ 314247 w 2046803"/>
              <a:gd name="connsiteY26170" fmla="*/ 2119892 h 2191719"/>
              <a:gd name="connsiteX26171" fmla="*/ 314355 w 2046803"/>
              <a:gd name="connsiteY26171" fmla="*/ 2118594 h 2191719"/>
              <a:gd name="connsiteX26172" fmla="*/ 314787 w 2046803"/>
              <a:gd name="connsiteY26172" fmla="*/ 2118378 h 2191719"/>
              <a:gd name="connsiteX26173" fmla="*/ 314355 w 2046803"/>
              <a:gd name="connsiteY26173" fmla="*/ 2117981 h 2191719"/>
              <a:gd name="connsiteX26174" fmla="*/ 314355 w 2046803"/>
              <a:gd name="connsiteY26174" fmla="*/ 2117801 h 2191719"/>
              <a:gd name="connsiteX26175" fmla="*/ 314787 w 2046803"/>
              <a:gd name="connsiteY26175" fmla="*/ 2117477 h 2191719"/>
              <a:gd name="connsiteX26176" fmla="*/ 314896 w 2046803"/>
              <a:gd name="connsiteY26176" fmla="*/ 2116504 h 2191719"/>
              <a:gd name="connsiteX26177" fmla="*/ 315328 w 2046803"/>
              <a:gd name="connsiteY26177" fmla="*/ 2116179 h 2191719"/>
              <a:gd name="connsiteX26178" fmla="*/ 315328 w 2046803"/>
              <a:gd name="connsiteY26178" fmla="*/ 2115567 h 2191719"/>
              <a:gd name="connsiteX26179" fmla="*/ 315112 w 2046803"/>
              <a:gd name="connsiteY26179" fmla="*/ 2115350 h 2191719"/>
              <a:gd name="connsiteX26180" fmla="*/ 314896 w 2046803"/>
              <a:gd name="connsiteY26180" fmla="*/ 2115567 h 2191719"/>
              <a:gd name="connsiteX26181" fmla="*/ 314896 w 2046803"/>
              <a:gd name="connsiteY26181" fmla="*/ 2115891 h 2191719"/>
              <a:gd name="connsiteX26182" fmla="*/ 314463 w 2046803"/>
              <a:gd name="connsiteY26182" fmla="*/ 2116071 h 2191719"/>
              <a:gd name="connsiteX26183" fmla="*/ 314463 w 2046803"/>
              <a:gd name="connsiteY26183" fmla="*/ 2117044 h 2191719"/>
              <a:gd name="connsiteX26184" fmla="*/ 313706 w 2046803"/>
              <a:gd name="connsiteY26184" fmla="*/ 2117549 h 2191719"/>
              <a:gd name="connsiteX26185" fmla="*/ 313417 w 2046803"/>
              <a:gd name="connsiteY26185" fmla="*/ 2117549 h 2191719"/>
              <a:gd name="connsiteX26186" fmla="*/ 313201 w 2046803"/>
              <a:gd name="connsiteY26186" fmla="*/ 2117657 h 2191719"/>
              <a:gd name="connsiteX26187" fmla="*/ 313201 w 2046803"/>
              <a:gd name="connsiteY26187" fmla="*/ 2117945 h 2191719"/>
              <a:gd name="connsiteX26188" fmla="*/ 313309 w 2046803"/>
              <a:gd name="connsiteY26188" fmla="*/ 2118053 h 2191719"/>
              <a:gd name="connsiteX26189" fmla="*/ 313706 w 2046803"/>
              <a:gd name="connsiteY26189" fmla="*/ 2118162 h 2191719"/>
              <a:gd name="connsiteX26190" fmla="*/ 313922 w 2046803"/>
              <a:gd name="connsiteY26190" fmla="*/ 2118270 h 2191719"/>
              <a:gd name="connsiteX26191" fmla="*/ 313814 w 2046803"/>
              <a:gd name="connsiteY26191" fmla="*/ 2120180 h 2191719"/>
              <a:gd name="connsiteX26192" fmla="*/ 314896 w 2046803"/>
              <a:gd name="connsiteY26192" fmla="*/ 2121009 h 2191719"/>
              <a:gd name="connsiteX26193" fmla="*/ 315220 w 2046803"/>
              <a:gd name="connsiteY26193" fmla="*/ 2121009 h 2191719"/>
              <a:gd name="connsiteX26194" fmla="*/ 315436 w 2046803"/>
              <a:gd name="connsiteY26194" fmla="*/ 2121225 h 2191719"/>
              <a:gd name="connsiteX26195" fmla="*/ 315436 w 2046803"/>
              <a:gd name="connsiteY26195" fmla="*/ 2121549 h 2191719"/>
              <a:gd name="connsiteX26196" fmla="*/ 315220 w 2046803"/>
              <a:gd name="connsiteY26196" fmla="*/ 2121658 h 2191719"/>
              <a:gd name="connsiteX26197" fmla="*/ 314787 w 2046803"/>
              <a:gd name="connsiteY26197" fmla="*/ 2121658 h 2191719"/>
              <a:gd name="connsiteX26198" fmla="*/ 314463 w 2046803"/>
              <a:gd name="connsiteY26198" fmla="*/ 2121982 h 2191719"/>
              <a:gd name="connsiteX26199" fmla="*/ 313634 w 2046803"/>
              <a:gd name="connsiteY26199" fmla="*/ 2121874 h 2191719"/>
              <a:gd name="connsiteX26200" fmla="*/ 313201 w 2046803"/>
              <a:gd name="connsiteY26200" fmla="*/ 2122162 h 2191719"/>
              <a:gd name="connsiteX26201" fmla="*/ 312047 w 2046803"/>
              <a:gd name="connsiteY26201" fmla="*/ 2122090 h 2191719"/>
              <a:gd name="connsiteX26202" fmla="*/ 311109 w 2046803"/>
              <a:gd name="connsiteY26202" fmla="*/ 2122703 h 2191719"/>
              <a:gd name="connsiteX26203" fmla="*/ 309523 w 2046803"/>
              <a:gd name="connsiteY26203" fmla="*/ 2122595 h 2191719"/>
              <a:gd name="connsiteX26204" fmla="*/ 309090 w 2046803"/>
              <a:gd name="connsiteY26204" fmla="*/ 2122919 h 2191719"/>
              <a:gd name="connsiteX26205" fmla="*/ 308369 w 2046803"/>
              <a:gd name="connsiteY26205" fmla="*/ 2122919 h 2191719"/>
              <a:gd name="connsiteX26206" fmla="*/ 307936 w 2046803"/>
              <a:gd name="connsiteY26206" fmla="*/ 2122595 h 2191719"/>
              <a:gd name="connsiteX26207" fmla="*/ 307540 w 2046803"/>
              <a:gd name="connsiteY26207" fmla="*/ 2122595 h 2191719"/>
              <a:gd name="connsiteX26208" fmla="*/ 307215 w 2046803"/>
              <a:gd name="connsiteY26208" fmla="*/ 2122270 h 2191719"/>
              <a:gd name="connsiteX26209" fmla="*/ 305917 w 2046803"/>
              <a:gd name="connsiteY26209" fmla="*/ 2122162 h 2191719"/>
              <a:gd name="connsiteX26210" fmla="*/ 305701 w 2046803"/>
              <a:gd name="connsiteY26210" fmla="*/ 2122090 h 2191719"/>
              <a:gd name="connsiteX26211" fmla="*/ 305701 w 2046803"/>
              <a:gd name="connsiteY26211" fmla="*/ 2121658 h 2191719"/>
              <a:gd name="connsiteX26212" fmla="*/ 305629 w 2046803"/>
              <a:gd name="connsiteY26212" fmla="*/ 2121549 h 2191719"/>
              <a:gd name="connsiteX26213" fmla="*/ 305124 w 2046803"/>
              <a:gd name="connsiteY26213" fmla="*/ 2121874 h 2191719"/>
              <a:gd name="connsiteX26214" fmla="*/ 304799 w 2046803"/>
              <a:gd name="connsiteY26214" fmla="*/ 2121874 h 2191719"/>
              <a:gd name="connsiteX26215" fmla="*/ 304583 w 2046803"/>
              <a:gd name="connsiteY26215" fmla="*/ 2121658 h 2191719"/>
              <a:gd name="connsiteX26216" fmla="*/ 304583 w 2046803"/>
              <a:gd name="connsiteY26216" fmla="*/ 2121045 h 2191719"/>
              <a:gd name="connsiteX26217" fmla="*/ 304367 w 2046803"/>
              <a:gd name="connsiteY26217" fmla="*/ 2120901 h 2191719"/>
              <a:gd name="connsiteX26218" fmla="*/ 303826 w 2046803"/>
              <a:gd name="connsiteY26218" fmla="*/ 2121333 h 2191719"/>
              <a:gd name="connsiteX26219" fmla="*/ 303718 w 2046803"/>
              <a:gd name="connsiteY26219" fmla="*/ 2121658 h 2191719"/>
              <a:gd name="connsiteX26220" fmla="*/ 304150 w 2046803"/>
              <a:gd name="connsiteY26220" fmla="*/ 2121982 h 2191719"/>
              <a:gd name="connsiteX26221" fmla="*/ 304150 w 2046803"/>
              <a:gd name="connsiteY26221" fmla="*/ 2122270 h 2191719"/>
              <a:gd name="connsiteX26222" fmla="*/ 304258 w 2046803"/>
              <a:gd name="connsiteY26222" fmla="*/ 2122342 h 2191719"/>
              <a:gd name="connsiteX26223" fmla="*/ 304727 w 2046803"/>
              <a:gd name="connsiteY26223" fmla="*/ 2122739 h 2191719"/>
              <a:gd name="connsiteX26224" fmla="*/ 306710 w 2046803"/>
              <a:gd name="connsiteY26224" fmla="*/ 2122847 h 2191719"/>
              <a:gd name="connsiteX26225" fmla="*/ 307143 w 2046803"/>
              <a:gd name="connsiteY26225" fmla="*/ 2123171 h 2191719"/>
              <a:gd name="connsiteX26226" fmla="*/ 307936 w 2046803"/>
              <a:gd name="connsiteY26226" fmla="*/ 2123279 h 2191719"/>
              <a:gd name="connsiteX26227" fmla="*/ 308153 w 2046803"/>
              <a:gd name="connsiteY26227" fmla="*/ 2123351 h 2191719"/>
              <a:gd name="connsiteX26228" fmla="*/ 308045 w 2046803"/>
              <a:gd name="connsiteY26228" fmla="*/ 2124000 h 2191719"/>
              <a:gd name="connsiteX26229" fmla="*/ 308261 w 2046803"/>
              <a:gd name="connsiteY26229" fmla="*/ 2124216 h 2191719"/>
              <a:gd name="connsiteX26230" fmla="*/ 308910 w 2046803"/>
              <a:gd name="connsiteY26230" fmla="*/ 2123784 h 2191719"/>
              <a:gd name="connsiteX26231" fmla="*/ 308910 w 2046803"/>
              <a:gd name="connsiteY26231" fmla="*/ 2123460 h 2191719"/>
              <a:gd name="connsiteX26232" fmla="*/ 309126 w 2046803"/>
              <a:gd name="connsiteY26232" fmla="*/ 2123243 h 2191719"/>
              <a:gd name="connsiteX26233" fmla="*/ 311109 w 2046803"/>
              <a:gd name="connsiteY26233" fmla="*/ 2123351 h 2191719"/>
              <a:gd name="connsiteX26234" fmla="*/ 311975 w 2046803"/>
              <a:gd name="connsiteY26234" fmla="*/ 2122739 h 2191719"/>
              <a:gd name="connsiteX26235" fmla="*/ 312804 w 2046803"/>
              <a:gd name="connsiteY26235" fmla="*/ 2122811 h 2191719"/>
              <a:gd name="connsiteX26236" fmla="*/ 313201 w 2046803"/>
              <a:gd name="connsiteY26236" fmla="*/ 2122486 h 2191719"/>
              <a:gd name="connsiteX26237" fmla="*/ 313958 w 2046803"/>
              <a:gd name="connsiteY26237" fmla="*/ 2122486 h 2191719"/>
              <a:gd name="connsiteX26238" fmla="*/ 314391 w 2046803"/>
              <a:gd name="connsiteY26238" fmla="*/ 2122198 h 2191719"/>
              <a:gd name="connsiteX26239" fmla="*/ 315653 w 2046803"/>
              <a:gd name="connsiteY26239" fmla="*/ 2122306 h 2191719"/>
              <a:gd name="connsiteX26240" fmla="*/ 316049 w 2046803"/>
              <a:gd name="connsiteY26240" fmla="*/ 2122018 h 2191719"/>
              <a:gd name="connsiteX26241" fmla="*/ 317239 w 2046803"/>
              <a:gd name="connsiteY26241" fmla="*/ 2122090 h 2191719"/>
              <a:gd name="connsiteX26242" fmla="*/ 317456 w 2046803"/>
              <a:gd name="connsiteY26242" fmla="*/ 2121910 h 2191719"/>
              <a:gd name="connsiteX26243" fmla="*/ 317456 w 2046803"/>
              <a:gd name="connsiteY26243" fmla="*/ 2121369 h 2191719"/>
              <a:gd name="connsiteX26244" fmla="*/ 318105 w 2046803"/>
              <a:gd name="connsiteY26244" fmla="*/ 2120829 h 2191719"/>
              <a:gd name="connsiteX26245" fmla="*/ 318898 w 2046803"/>
              <a:gd name="connsiteY26245" fmla="*/ 2120829 h 2191719"/>
              <a:gd name="connsiteX26246" fmla="*/ 319331 w 2046803"/>
              <a:gd name="connsiteY26246" fmla="*/ 2120612 h 2191719"/>
              <a:gd name="connsiteX26247" fmla="*/ 319763 w 2046803"/>
              <a:gd name="connsiteY26247" fmla="*/ 2120612 h 2191719"/>
              <a:gd name="connsiteX26248" fmla="*/ 320088 w 2046803"/>
              <a:gd name="connsiteY26248" fmla="*/ 2120937 h 2191719"/>
              <a:gd name="connsiteX26249" fmla="*/ 320881 w 2046803"/>
              <a:gd name="connsiteY26249" fmla="*/ 2120937 h 2191719"/>
              <a:gd name="connsiteX26250" fmla="*/ 321314 w 2046803"/>
              <a:gd name="connsiteY26250" fmla="*/ 2121261 h 2191719"/>
              <a:gd name="connsiteX26251" fmla="*/ 321638 w 2046803"/>
              <a:gd name="connsiteY26251" fmla="*/ 2121369 h 2191719"/>
              <a:gd name="connsiteX26252" fmla="*/ 322071 w 2046803"/>
              <a:gd name="connsiteY26252" fmla="*/ 2121694 h 2191719"/>
              <a:gd name="connsiteX26253" fmla="*/ 322504 w 2046803"/>
              <a:gd name="connsiteY26253" fmla="*/ 2121694 h 2191719"/>
              <a:gd name="connsiteX26254" fmla="*/ 323333 w 2046803"/>
              <a:gd name="connsiteY26254" fmla="*/ 2121045 h 2191719"/>
              <a:gd name="connsiteX26255" fmla="*/ 324054 w 2046803"/>
              <a:gd name="connsiteY26255" fmla="*/ 2121153 h 2191719"/>
              <a:gd name="connsiteX26256" fmla="*/ 324487 w 2046803"/>
              <a:gd name="connsiteY26256" fmla="*/ 2120829 h 2191719"/>
              <a:gd name="connsiteX26257" fmla="*/ 325352 w 2046803"/>
              <a:gd name="connsiteY26257" fmla="*/ 2120829 h 2191719"/>
              <a:gd name="connsiteX26258" fmla="*/ 325785 w 2046803"/>
              <a:gd name="connsiteY26258" fmla="*/ 2121153 h 2191719"/>
              <a:gd name="connsiteX26259" fmla="*/ 326146 w 2046803"/>
              <a:gd name="connsiteY26259" fmla="*/ 2121153 h 2191719"/>
              <a:gd name="connsiteX26260" fmla="*/ 326903 w 2046803"/>
              <a:gd name="connsiteY26260" fmla="*/ 2121910 h 2191719"/>
              <a:gd name="connsiteX26261" fmla="*/ 328526 w 2046803"/>
              <a:gd name="connsiteY26261" fmla="*/ 2121910 h 2191719"/>
              <a:gd name="connsiteX26262" fmla="*/ 328922 w 2046803"/>
              <a:gd name="connsiteY26262" fmla="*/ 2122162 h 2191719"/>
              <a:gd name="connsiteX26263" fmla="*/ 329355 w 2046803"/>
              <a:gd name="connsiteY26263" fmla="*/ 2122162 h 2191719"/>
              <a:gd name="connsiteX26264" fmla="*/ 329535 w 2046803"/>
              <a:gd name="connsiteY26264" fmla="*/ 2122378 h 2191719"/>
              <a:gd name="connsiteX26265" fmla="*/ 329463 w 2046803"/>
              <a:gd name="connsiteY26265" fmla="*/ 2122703 h 2191719"/>
              <a:gd name="connsiteX26266" fmla="*/ 330076 w 2046803"/>
              <a:gd name="connsiteY26266" fmla="*/ 2123243 h 2191719"/>
              <a:gd name="connsiteX26267" fmla="*/ 330941 w 2046803"/>
              <a:gd name="connsiteY26267" fmla="*/ 2123243 h 2191719"/>
              <a:gd name="connsiteX26268" fmla="*/ 331230 w 2046803"/>
              <a:gd name="connsiteY26268" fmla="*/ 2123568 h 2191719"/>
              <a:gd name="connsiteX26269" fmla="*/ 331663 w 2046803"/>
              <a:gd name="connsiteY26269" fmla="*/ 2123568 h 2191719"/>
              <a:gd name="connsiteX26270" fmla="*/ 331879 w 2046803"/>
              <a:gd name="connsiteY26270" fmla="*/ 2123784 h 2191719"/>
              <a:gd name="connsiteX26271" fmla="*/ 331879 w 2046803"/>
              <a:gd name="connsiteY26271" fmla="*/ 2124108 h 2191719"/>
              <a:gd name="connsiteX26272" fmla="*/ 331230 w 2046803"/>
              <a:gd name="connsiteY26272" fmla="*/ 2124505 h 2191719"/>
              <a:gd name="connsiteX26273" fmla="*/ 330076 w 2046803"/>
              <a:gd name="connsiteY26273" fmla="*/ 2124505 h 2191719"/>
              <a:gd name="connsiteX26274" fmla="*/ 329643 w 2046803"/>
              <a:gd name="connsiteY26274" fmla="*/ 2124108 h 2191719"/>
              <a:gd name="connsiteX26275" fmla="*/ 329247 w 2046803"/>
              <a:gd name="connsiteY26275" fmla="*/ 2124433 h 2191719"/>
              <a:gd name="connsiteX26276" fmla="*/ 328417 w 2046803"/>
              <a:gd name="connsiteY26276" fmla="*/ 2124433 h 2191719"/>
              <a:gd name="connsiteX26277" fmla="*/ 328201 w 2046803"/>
              <a:gd name="connsiteY26277" fmla="*/ 2124505 h 2191719"/>
              <a:gd name="connsiteX26278" fmla="*/ 328201 w 2046803"/>
              <a:gd name="connsiteY26278" fmla="*/ 2124829 h 2191719"/>
              <a:gd name="connsiteX26279" fmla="*/ 328417 w 2046803"/>
              <a:gd name="connsiteY26279" fmla="*/ 2125009 h 2191719"/>
              <a:gd name="connsiteX26280" fmla="*/ 328814 w 2046803"/>
              <a:gd name="connsiteY26280" fmla="*/ 2124721 h 2191719"/>
              <a:gd name="connsiteX26281" fmla="*/ 329247 w 2046803"/>
              <a:gd name="connsiteY26281" fmla="*/ 2124721 h 2191719"/>
              <a:gd name="connsiteX26282" fmla="*/ 329535 w 2046803"/>
              <a:gd name="connsiteY26282" fmla="*/ 2125009 h 2191719"/>
              <a:gd name="connsiteX26283" fmla="*/ 332420 w 2046803"/>
              <a:gd name="connsiteY26283" fmla="*/ 2125117 h 2191719"/>
              <a:gd name="connsiteX26284" fmla="*/ 332816 w 2046803"/>
              <a:gd name="connsiteY26284" fmla="*/ 2125550 h 2191719"/>
              <a:gd name="connsiteX26285" fmla="*/ 333141 w 2046803"/>
              <a:gd name="connsiteY26285" fmla="*/ 2125550 h 2191719"/>
              <a:gd name="connsiteX26286" fmla="*/ 333574 w 2046803"/>
              <a:gd name="connsiteY26286" fmla="*/ 2125874 h 2191719"/>
              <a:gd name="connsiteX26287" fmla="*/ 333970 w 2046803"/>
              <a:gd name="connsiteY26287" fmla="*/ 2125874 h 2191719"/>
              <a:gd name="connsiteX26288" fmla="*/ 334836 w 2046803"/>
              <a:gd name="connsiteY26288" fmla="*/ 2125226 h 2191719"/>
              <a:gd name="connsiteX26289" fmla="*/ 335232 w 2046803"/>
              <a:gd name="connsiteY26289" fmla="*/ 2125334 h 2191719"/>
              <a:gd name="connsiteX26290" fmla="*/ 335449 w 2046803"/>
              <a:gd name="connsiteY26290" fmla="*/ 2125442 h 2191719"/>
              <a:gd name="connsiteX26291" fmla="*/ 335341 w 2046803"/>
              <a:gd name="connsiteY26291" fmla="*/ 2126703 h 2191719"/>
              <a:gd name="connsiteX26292" fmla="*/ 335773 w 2046803"/>
              <a:gd name="connsiteY26292" fmla="*/ 2127028 h 2191719"/>
              <a:gd name="connsiteX26293" fmla="*/ 335773 w 2046803"/>
              <a:gd name="connsiteY26293" fmla="*/ 2127316 h 2191719"/>
              <a:gd name="connsiteX26294" fmla="*/ 335341 w 2046803"/>
              <a:gd name="connsiteY26294" fmla="*/ 2127640 h 2191719"/>
              <a:gd name="connsiteX26295" fmla="*/ 335268 w 2046803"/>
              <a:gd name="connsiteY26295" fmla="*/ 2129226 h 2191719"/>
              <a:gd name="connsiteX26296" fmla="*/ 334836 w 2046803"/>
              <a:gd name="connsiteY26296" fmla="*/ 2129442 h 2191719"/>
              <a:gd name="connsiteX26297" fmla="*/ 334836 w 2046803"/>
              <a:gd name="connsiteY26297" fmla="*/ 2130704 h 2191719"/>
              <a:gd name="connsiteX26298" fmla="*/ 334403 w 2046803"/>
              <a:gd name="connsiteY26298" fmla="*/ 2130992 h 2191719"/>
              <a:gd name="connsiteX26299" fmla="*/ 334403 w 2046803"/>
              <a:gd name="connsiteY26299" fmla="*/ 2131316 h 2191719"/>
              <a:gd name="connsiteX26300" fmla="*/ 334944 w 2046803"/>
              <a:gd name="connsiteY26300" fmla="*/ 2131857 h 2191719"/>
              <a:gd name="connsiteX26301" fmla="*/ 335341 w 2046803"/>
              <a:gd name="connsiteY26301" fmla="*/ 2131857 h 2191719"/>
              <a:gd name="connsiteX26302" fmla="*/ 335773 w 2046803"/>
              <a:gd name="connsiteY26302" fmla="*/ 2132181 h 2191719"/>
              <a:gd name="connsiteX26303" fmla="*/ 337360 w 2046803"/>
              <a:gd name="connsiteY26303" fmla="*/ 2132289 h 2191719"/>
              <a:gd name="connsiteX26304" fmla="*/ 337576 w 2046803"/>
              <a:gd name="connsiteY26304" fmla="*/ 2132398 h 2191719"/>
              <a:gd name="connsiteX26305" fmla="*/ 337576 w 2046803"/>
              <a:gd name="connsiteY26305" fmla="*/ 2132686 h 2191719"/>
              <a:gd name="connsiteX26306" fmla="*/ 337901 w 2046803"/>
              <a:gd name="connsiteY26306" fmla="*/ 2132974 h 2191719"/>
              <a:gd name="connsiteX26307" fmla="*/ 337901 w 2046803"/>
              <a:gd name="connsiteY26307" fmla="*/ 2133623 h 2191719"/>
              <a:gd name="connsiteX26308" fmla="*/ 338297 w 2046803"/>
              <a:gd name="connsiteY26308" fmla="*/ 2133947 h 2191719"/>
              <a:gd name="connsiteX26309" fmla="*/ 338297 w 2046803"/>
              <a:gd name="connsiteY26309" fmla="*/ 2134272 h 2191719"/>
              <a:gd name="connsiteX26310" fmla="*/ 339018 w 2046803"/>
              <a:gd name="connsiteY26310" fmla="*/ 2134992 h 2191719"/>
              <a:gd name="connsiteX26311" fmla="*/ 338622 w 2046803"/>
              <a:gd name="connsiteY26311" fmla="*/ 2135209 h 2191719"/>
              <a:gd name="connsiteX26312" fmla="*/ 338622 w 2046803"/>
              <a:gd name="connsiteY26312" fmla="*/ 2135821 h 2191719"/>
              <a:gd name="connsiteX26313" fmla="*/ 338225 w 2046803"/>
              <a:gd name="connsiteY26313" fmla="*/ 2136182 h 2191719"/>
              <a:gd name="connsiteX26314" fmla="*/ 338225 w 2046803"/>
              <a:gd name="connsiteY26314" fmla="*/ 2136794 h 2191719"/>
              <a:gd name="connsiteX26315" fmla="*/ 338405 w 2046803"/>
              <a:gd name="connsiteY26315" fmla="*/ 2136975 h 2191719"/>
              <a:gd name="connsiteX26316" fmla="*/ 338730 w 2046803"/>
              <a:gd name="connsiteY26316" fmla="*/ 2136975 h 2191719"/>
              <a:gd name="connsiteX26317" fmla="*/ 339343 w 2046803"/>
              <a:gd name="connsiteY26317" fmla="*/ 2137407 h 2191719"/>
              <a:gd name="connsiteX26318" fmla="*/ 339343 w 2046803"/>
              <a:gd name="connsiteY26318" fmla="*/ 2138344 h 2191719"/>
              <a:gd name="connsiteX26319" fmla="*/ 338730 w 2046803"/>
              <a:gd name="connsiteY26319" fmla="*/ 2138885 h 2191719"/>
              <a:gd name="connsiteX26320" fmla="*/ 338297 w 2046803"/>
              <a:gd name="connsiteY26320" fmla="*/ 2138777 h 2191719"/>
              <a:gd name="connsiteX26321" fmla="*/ 336819 w 2046803"/>
              <a:gd name="connsiteY26321" fmla="*/ 2139822 h 2191719"/>
              <a:gd name="connsiteX26322" fmla="*/ 337252 w 2046803"/>
              <a:gd name="connsiteY26322" fmla="*/ 2140146 h 2191719"/>
              <a:gd name="connsiteX26323" fmla="*/ 337143 w 2046803"/>
              <a:gd name="connsiteY26323" fmla="*/ 2141696 h 2191719"/>
              <a:gd name="connsiteX26324" fmla="*/ 336314 w 2046803"/>
              <a:gd name="connsiteY26324" fmla="*/ 2142345 h 2191719"/>
              <a:gd name="connsiteX26325" fmla="*/ 336314 w 2046803"/>
              <a:gd name="connsiteY26325" fmla="*/ 2143606 h 2191719"/>
              <a:gd name="connsiteX26326" fmla="*/ 336711 w 2046803"/>
              <a:gd name="connsiteY26326" fmla="*/ 2143894 h 2191719"/>
              <a:gd name="connsiteX26327" fmla="*/ 336603 w 2046803"/>
              <a:gd name="connsiteY26327" fmla="*/ 2144543 h 2191719"/>
              <a:gd name="connsiteX26328" fmla="*/ 336386 w 2046803"/>
              <a:gd name="connsiteY26328" fmla="*/ 2144651 h 2191719"/>
              <a:gd name="connsiteX26329" fmla="*/ 336098 w 2046803"/>
              <a:gd name="connsiteY26329" fmla="*/ 2144651 h 2191719"/>
              <a:gd name="connsiteX26330" fmla="*/ 335701 w 2046803"/>
              <a:gd name="connsiteY26330" fmla="*/ 2144976 h 2191719"/>
              <a:gd name="connsiteX26331" fmla="*/ 334403 w 2046803"/>
              <a:gd name="connsiteY26331" fmla="*/ 2144867 h 2191719"/>
              <a:gd name="connsiteX26332" fmla="*/ 333970 w 2046803"/>
              <a:gd name="connsiteY26332" fmla="*/ 2145192 h 2191719"/>
              <a:gd name="connsiteX26333" fmla="*/ 333141 w 2046803"/>
              <a:gd name="connsiteY26333" fmla="*/ 2145192 h 2191719"/>
              <a:gd name="connsiteX26334" fmla="*/ 332853 w 2046803"/>
              <a:gd name="connsiteY26334" fmla="*/ 2145516 h 2191719"/>
              <a:gd name="connsiteX26335" fmla="*/ 331987 w 2046803"/>
              <a:gd name="connsiteY26335" fmla="*/ 2145408 h 2191719"/>
              <a:gd name="connsiteX26336" fmla="*/ 330509 w 2046803"/>
              <a:gd name="connsiteY26336" fmla="*/ 2146453 h 2191719"/>
              <a:gd name="connsiteX26337" fmla="*/ 330509 w 2046803"/>
              <a:gd name="connsiteY26337" fmla="*/ 2147066 h 2191719"/>
              <a:gd name="connsiteX26338" fmla="*/ 330076 w 2046803"/>
              <a:gd name="connsiteY26338" fmla="*/ 2147390 h 2191719"/>
              <a:gd name="connsiteX26339" fmla="*/ 330076 w 2046803"/>
              <a:gd name="connsiteY26339" fmla="*/ 2148327 h 2191719"/>
              <a:gd name="connsiteX26340" fmla="*/ 330184 w 2046803"/>
              <a:gd name="connsiteY26340" fmla="*/ 2148435 h 2191719"/>
              <a:gd name="connsiteX26341" fmla="*/ 330617 w 2046803"/>
              <a:gd name="connsiteY26341" fmla="*/ 2148435 h 2191719"/>
              <a:gd name="connsiteX26342" fmla="*/ 330833 w 2046803"/>
              <a:gd name="connsiteY26342" fmla="*/ 2148652 h 2191719"/>
              <a:gd name="connsiteX26343" fmla="*/ 330833 w 2046803"/>
              <a:gd name="connsiteY26343" fmla="*/ 2149300 h 2191719"/>
              <a:gd name="connsiteX26344" fmla="*/ 330617 w 2046803"/>
              <a:gd name="connsiteY26344" fmla="*/ 2149373 h 2191719"/>
              <a:gd name="connsiteX26345" fmla="*/ 330184 w 2046803"/>
              <a:gd name="connsiteY26345" fmla="*/ 2149373 h 2191719"/>
              <a:gd name="connsiteX26346" fmla="*/ 330004 w 2046803"/>
              <a:gd name="connsiteY26346" fmla="*/ 2149589 h 2191719"/>
              <a:gd name="connsiteX26347" fmla="*/ 330004 w 2046803"/>
              <a:gd name="connsiteY26347" fmla="*/ 2150093 h 2191719"/>
              <a:gd name="connsiteX26348" fmla="*/ 331122 w 2046803"/>
              <a:gd name="connsiteY26348" fmla="*/ 2151175 h 2191719"/>
              <a:gd name="connsiteX26349" fmla="*/ 330509 w 2046803"/>
              <a:gd name="connsiteY26349" fmla="*/ 2151571 h 2191719"/>
              <a:gd name="connsiteX26350" fmla="*/ 329679 w 2046803"/>
              <a:gd name="connsiteY26350" fmla="*/ 2151571 h 2191719"/>
              <a:gd name="connsiteX26351" fmla="*/ 329463 w 2046803"/>
              <a:gd name="connsiteY26351" fmla="*/ 2151679 h 2191719"/>
              <a:gd name="connsiteX26352" fmla="*/ 329463 w 2046803"/>
              <a:gd name="connsiteY26352" fmla="*/ 2153265 h 2191719"/>
              <a:gd name="connsiteX26353" fmla="*/ 329030 w 2046803"/>
              <a:gd name="connsiteY26353" fmla="*/ 2153589 h 2191719"/>
              <a:gd name="connsiteX26354" fmla="*/ 329030 w 2046803"/>
              <a:gd name="connsiteY26354" fmla="*/ 2153878 h 2191719"/>
              <a:gd name="connsiteX26355" fmla="*/ 328598 w 2046803"/>
              <a:gd name="connsiteY26355" fmla="*/ 2154202 h 2191719"/>
              <a:gd name="connsiteX26356" fmla="*/ 328598 w 2046803"/>
              <a:gd name="connsiteY26356" fmla="*/ 2154815 h 2191719"/>
              <a:gd name="connsiteX26357" fmla="*/ 327985 w 2046803"/>
              <a:gd name="connsiteY26357" fmla="*/ 2155247 h 2191719"/>
              <a:gd name="connsiteX26358" fmla="*/ 326723 w 2046803"/>
              <a:gd name="connsiteY26358" fmla="*/ 2155139 h 2191719"/>
              <a:gd name="connsiteX26359" fmla="*/ 326506 w 2046803"/>
              <a:gd name="connsiteY26359" fmla="*/ 2155355 h 2191719"/>
              <a:gd name="connsiteX26360" fmla="*/ 326506 w 2046803"/>
              <a:gd name="connsiteY26360" fmla="*/ 2155571 h 2191719"/>
              <a:gd name="connsiteX26361" fmla="*/ 326290 w 2046803"/>
              <a:gd name="connsiteY26361" fmla="*/ 2155788 h 2191719"/>
              <a:gd name="connsiteX26362" fmla="*/ 325136 w 2046803"/>
              <a:gd name="connsiteY26362" fmla="*/ 2155680 h 2191719"/>
              <a:gd name="connsiteX26363" fmla="*/ 324920 w 2046803"/>
              <a:gd name="connsiteY26363" fmla="*/ 2155571 h 2191719"/>
              <a:gd name="connsiteX26364" fmla="*/ 324920 w 2046803"/>
              <a:gd name="connsiteY26364" fmla="*/ 2155247 h 2191719"/>
              <a:gd name="connsiteX26365" fmla="*/ 324523 w 2046803"/>
              <a:gd name="connsiteY26365" fmla="*/ 2154923 h 2191719"/>
              <a:gd name="connsiteX26366" fmla="*/ 324523 w 2046803"/>
              <a:gd name="connsiteY26366" fmla="*/ 2154598 h 2191719"/>
              <a:gd name="connsiteX26367" fmla="*/ 324307 w 2046803"/>
              <a:gd name="connsiteY26367" fmla="*/ 2154382 h 2191719"/>
              <a:gd name="connsiteX26368" fmla="*/ 323550 w 2046803"/>
              <a:gd name="connsiteY26368" fmla="*/ 2154382 h 2191719"/>
              <a:gd name="connsiteX26369" fmla="*/ 323369 w 2046803"/>
              <a:gd name="connsiteY26369" fmla="*/ 2154202 h 2191719"/>
              <a:gd name="connsiteX26370" fmla="*/ 323369 w 2046803"/>
              <a:gd name="connsiteY26370" fmla="*/ 2153986 h 2191719"/>
              <a:gd name="connsiteX26371" fmla="*/ 323153 w 2046803"/>
              <a:gd name="connsiteY26371" fmla="*/ 2153805 h 2191719"/>
              <a:gd name="connsiteX26372" fmla="*/ 322828 w 2046803"/>
              <a:gd name="connsiteY26372" fmla="*/ 2153805 h 2191719"/>
              <a:gd name="connsiteX26373" fmla="*/ 322324 w 2046803"/>
              <a:gd name="connsiteY26373" fmla="*/ 2154094 h 2191719"/>
              <a:gd name="connsiteX26374" fmla="*/ 321134 w 2046803"/>
              <a:gd name="connsiteY26374" fmla="*/ 2153986 h 2191719"/>
              <a:gd name="connsiteX26375" fmla="*/ 320521 w 2046803"/>
              <a:gd name="connsiteY26375" fmla="*/ 2154418 h 2191719"/>
              <a:gd name="connsiteX26376" fmla="*/ 320521 w 2046803"/>
              <a:gd name="connsiteY26376" fmla="*/ 2154743 h 2191719"/>
              <a:gd name="connsiteX26377" fmla="*/ 320304 w 2046803"/>
              <a:gd name="connsiteY26377" fmla="*/ 2154923 h 2191719"/>
              <a:gd name="connsiteX26378" fmla="*/ 319655 w 2046803"/>
              <a:gd name="connsiteY26378" fmla="*/ 2154418 h 2191719"/>
              <a:gd name="connsiteX26379" fmla="*/ 319763 w 2046803"/>
              <a:gd name="connsiteY26379" fmla="*/ 2154094 h 2191719"/>
              <a:gd name="connsiteX26380" fmla="*/ 319583 w 2046803"/>
              <a:gd name="connsiteY26380" fmla="*/ 2153878 h 2191719"/>
              <a:gd name="connsiteX26381" fmla="*/ 317888 w 2046803"/>
              <a:gd name="connsiteY26381" fmla="*/ 2153878 h 2191719"/>
              <a:gd name="connsiteX26382" fmla="*/ 317564 w 2046803"/>
              <a:gd name="connsiteY26382" fmla="*/ 2154094 h 2191719"/>
              <a:gd name="connsiteX26383" fmla="*/ 314283 w 2046803"/>
              <a:gd name="connsiteY26383" fmla="*/ 2153986 h 2191719"/>
              <a:gd name="connsiteX26384" fmla="*/ 312083 w 2046803"/>
              <a:gd name="connsiteY26384" fmla="*/ 2155680 h 2191719"/>
              <a:gd name="connsiteX26385" fmla="*/ 311542 w 2046803"/>
              <a:gd name="connsiteY26385" fmla="*/ 2156400 h 2191719"/>
              <a:gd name="connsiteX26386" fmla="*/ 311362 w 2046803"/>
              <a:gd name="connsiteY26386" fmla="*/ 2156400 h 2191719"/>
              <a:gd name="connsiteX26387" fmla="*/ 311254 w 2046803"/>
              <a:gd name="connsiteY26387" fmla="*/ 2156508 h 2191719"/>
              <a:gd name="connsiteX26388" fmla="*/ 311254 w 2046803"/>
              <a:gd name="connsiteY26388" fmla="*/ 2156833 h 2191719"/>
              <a:gd name="connsiteX26389" fmla="*/ 311037 w 2046803"/>
              <a:gd name="connsiteY26389" fmla="*/ 2157157 h 2191719"/>
              <a:gd name="connsiteX26390" fmla="*/ 311037 w 2046803"/>
              <a:gd name="connsiteY26390" fmla="*/ 2157770 h 2191719"/>
              <a:gd name="connsiteX26391" fmla="*/ 311254 w 2046803"/>
              <a:gd name="connsiteY26391" fmla="*/ 2158094 h 2191719"/>
              <a:gd name="connsiteX26392" fmla="*/ 311146 w 2046803"/>
              <a:gd name="connsiteY26392" fmla="*/ 2159031 h 2191719"/>
              <a:gd name="connsiteX26393" fmla="*/ 310929 w 2046803"/>
              <a:gd name="connsiteY26393" fmla="*/ 2159356 h 2191719"/>
              <a:gd name="connsiteX26394" fmla="*/ 310929 w 2046803"/>
              <a:gd name="connsiteY26394" fmla="*/ 2159680 h 2191719"/>
              <a:gd name="connsiteX26395" fmla="*/ 310821 w 2046803"/>
              <a:gd name="connsiteY26395" fmla="*/ 2159788 h 2191719"/>
              <a:gd name="connsiteX26396" fmla="*/ 310641 w 2046803"/>
              <a:gd name="connsiteY26396" fmla="*/ 2159788 h 2191719"/>
              <a:gd name="connsiteX26397" fmla="*/ 310208 w 2046803"/>
              <a:gd name="connsiteY26397" fmla="*/ 2160401 h 2191719"/>
              <a:gd name="connsiteX26398" fmla="*/ 309992 w 2046803"/>
              <a:gd name="connsiteY26398" fmla="*/ 2160401 h 2191719"/>
              <a:gd name="connsiteX26399" fmla="*/ 308838 w 2046803"/>
              <a:gd name="connsiteY26399" fmla="*/ 2162095 h 2191719"/>
              <a:gd name="connsiteX26400" fmla="*/ 308838 w 2046803"/>
              <a:gd name="connsiteY26400" fmla="*/ 2162383 h 2191719"/>
              <a:gd name="connsiteX26401" fmla="*/ 308297 w 2046803"/>
              <a:gd name="connsiteY26401" fmla="*/ 2163140 h 2191719"/>
              <a:gd name="connsiteX26402" fmla="*/ 307900 w 2046803"/>
              <a:gd name="connsiteY26402" fmla="*/ 2163140 h 2191719"/>
              <a:gd name="connsiteX26403" fmla="*/ 307576 w 2046803"/>
              <a:gd name="connsiteY26403" fmla="*/ 2163572 h 2191719"/>
              <a:gd name="connsiteX26404" fmla="*/ 307576 w 2046803"/>
              <a:gd name="connsiteY26404" fmla="*/ 2164185 h 2191719"/>
              <a:gd name="connsiteX26405" fmla="*/ 307251 w 2046803"/>
              <a:gd name="connsiteY26405" fmla="*/ 2164473 h 2191719"/>
              <a:gd name="connsiteX26406" fmla="*/ 307251 w 2046803"/>
              <a:gd name="connsiteY26406" fmla="*/ 2164798 h 2191719"/>
              <a:gd name="connsiteX26407" fmla="*/ 307071 w 2046803"/>
              <a:gd name="connsiteY26407" fmla="*/ 2165122 h 2191719"/>
              <a:gd name="connsiteX26408" fmla="*/ 307071 w 2046803"/>
              <a:gd name="connsiteY26408" fmla="*/ 2165446 h 2191719"/>
              <a:gd name="connsiteX26409" fmla="*/ 306855 w 2046803"/>
              <a:gd name="connsiteY26409" fmla="*/ 2165771 h 2191719"/>
              <a:gd name="connsiteX26410" fmla="*/ 307071 w 2046803"/>
              <a:gd name="connsiteY26410" fmla="*/ 2166095 h 2191719"/>
              <a:gd name="connsiteX26411" fmla="*/ 307071 w 2046803"/>
              <a:gd name="connsiteY26411" fmla="*/ 2167032 h 2191719"/>
              <a:gd name="connsiteX26412" fmla="*/ 307359 w 2046803"/>
              <a:gd name="connsiteY26412" fmla="*/ 2167645 h 2191719"/>
              <a:gd name="connsiteX26413" fmla="*/ 307359 w 2046803"/>
              <a:gd name="connsiteY26413" fmla="*/ 2168510 h 2191719"/>
              <a:gd name="connsiteX26414" fmla="*/ 307179 w 2046803"/>
              <a:gd name="connsiteY26414" fmla="*/ 2168798 h 2191719"/>
              <a:gd name="connsiteX26415" fmla="*/ 307071 w 2046803"/>
              <a:gd name="connsiteY26415" fmla="*/ 2169447 h 2191719"/>
              <a:gd name="connsiteX26416" fmla="*/ 306746 w 2046803"/>
              <a:gd name="connsiteY26416" fmla="*/ 2169988 h 2191719"/>
              <a:gd name="connsiteX26417" fmla="*/ 305557 w 2046803"/>
              <a:gd name="connsiteY26417" fmla="*/ 2169879 h 2191719"/>
              <a:gd name="connsiteX26418" fmla="*/ 305376 w 2046803"/>
              <a:gd name="connsiteY26418" fmla="*/ 2169555 h 2191719"/>
              <a:gd name="connsiteX26419" fmla="*/ 304403 w 2046803"/>
              <a:gd name="connsiteY26419" fmla="*/ 2169555 h 2191719"/>
              <a:gd name="connsiteX26420" fmla="*/ 303790 w 2046803"/>
              <a:gd name="connsiteY26420" fmla="*/ 2170276 h 2191719"/>
              <a:gd name="connsiteX26421" fmla="*/ 303790 w 2046803"/>
              <a:gd name="connsiteY26421" fmla="*/ 2170600 h 2191719"/>
              <a:gd name="connsiteX26422" fmla="*/ 303465 w 2046803"/>
              <a:gd name="connsiteY26422" fmla="*/ 2170997 h 2191719"/>
              <a:gd name="connsiteX26423" fmla="*/ 303032 w 2046803"/>
              <a:gd name="connsiteY26423" fmla="*/ 2170997 h 2191719"/>
              <a:gd name="connsiteX26424" fmla="*/ 302852 w 2046803"/>
              <a:gd name="connsiteY26424" fmla="*/ 2171321 h 2191719"/>
              <a:gd name="connsiteX26425" fmla="*/ 302095 w 2046803"/>
              <a:gd name="connsiteY26425" fmla="*/ 2171321 h 2191719"/>
              <a:gd name="connsiteX26426" fmla="*/ 301879 w 2046803"/>
              <a:gd name="connsiteY26426" fmla="*/ 2170997 h 2191719"/>
              <a:gd name="connsiteX26427" fmla="*/ 300508 w 2046803"/>
              <a:gd name="connsiteY26427" fmla="*/ 2170889 h 2191719"/>
              <a:gd name="connsiteX26428" fmla="*/ 300292 w 2046803"/>
              <a:gd name="connsiteY26428" fmla="*/ 2170600 h 2191719"/>
              <a:gd name="connsiteX26429" fmla="*/ 299895 w 2046803"/>
              <a:gd name="connsiteY26429" fmla="*/ 2170600 h 2191719"/>
              <a:gd name="connsiteX26430" fmla="*/ 299571 w 2046803"/>
              <a:gd name="connsiteY26430" fmla="*/ 2170096 h 2191719"/>
              <a:gd name="connsiteX26431" fmla="*/ 299679 w 2046803"/>
              <a:gd name="connsiteY26431" fmla="*/ 2169771 h 2191719"/>
              <a:gd name="connsiteX26432" fmla="*/ 299895 w 2046803"/>
              <a:gd name="connsiteY26432" fmla="*/ 2169447 h 2191719"/>
              <a:gd name="connsiteX26433" fmla="*/ 299895 w 2046803"/>
              <a:gd name="connsiteY26433" fmla="*/ 2168186 h 2191719"/>
              <a:gd name="connsiteX26434" fmla="*/ 299679 w 2046803"/>
              <a:gd name="connsiteY26434" fmla="*/ 2167861 h 2191719"/>
              <a:gd name="connsiteX26435" fmla="*/ 299679 w 2046803"/>
              <a:gd name="connsiteY26435" fmla="*/ 2167681 h 2191719"/>
              <a:gd name="connsiteX26436" fmla="*/ 299355 w 2046803"/>
              <a:gd name="connsiteY26436" fmla="*/ 2166924 h 2191719"/>
              <a:gd name="connsiteX26437" fmla="*/ 299355 w 2046803"/>
              <a:gd name="connsiteY26437" fmla="*/ 2166600 h 2191719"/>
              <a:gd name="connsiteX26438" fmla="*/ 299571 w 2046803"/>
              <a:gd name="connsiteY26438" fmla="*/ 2166420 h 2191719"/>
              <a:gd name="connsiteX26439" fmla="*/ 299571 w 2046803"/>
              <a:gd name="connsiteY26439" fmla="*/ 2166095 h 2191719"/>
              <a:gd name="connsiteX26440" fmla="*/ 299463 w 2046803"/>
              <a:gd name="connsiteY26440" fmla="*/ 2165879 h 2191719"/>
              <a:gd name="connsiteX26441" fmla="*/ 298525 w 2046803"/>
              <a:gd name="connsiteY26441" fmla="*/ 2165879 h 2191719"/>
              <a:gd name="connsiteX26442" fmla="*/ 298309 w 2046803"/>
              <a:gd name="connsiteY26442" fmla="*/ 2165555 h 2191719"/>
              <a:gd name="connsiteX26443" fmla="*/ 297047 w 2046803"/>
              <a:gd name="connsiteY26443" fmla="*/ 2165446 h 2191719"/>
              <a:gd name="connsiteX26444" fmla="*/ 296939 w 2046803"/>
              <a:gd name="connsiteY26444" fmla="*/ 2165122 h 2191719"/>
              <a:gd name="connsiteX26445" fmla="*/ 296722 w 2046803"/>
              <a:gd name="connsiteY26445" fmla="*/ 2165122 h 2191719"/>
              <a:gd name="connsiteX26446" fmla="*/ 296109 w 2046803"/>
              <a:gd name="connsiteY26446" fmla="*/ 2164221 h 2191719"/>
              <a:gd name="connsiteX26447" fmla="*/ 295785 w 2046803"/>
              <a:gd name="connsiteY26447" fmla="*/ 2164221 h 2191719"/>
              <a:gd name="connsiteX26448" fmla="*/ 295568 w 2046803"/>
              <a:gd name="connsiteY26448" fmla="*/ 2164473 h 2191719"/>
              <a:gd name="connsiteX26449" fmla="*/ 293261 w 2046803"/>
              <a:gd name="connsiteY26449" fmla="*/ 2164437 h 2191719"/>
              <a:gd name="connsiteX26450" fmla="*/ 293153 w 2046803"/>
              <a:gd name="connsiteY26450" fmla="*/ 2164113 h 2191719"/>
              <a:gd name="connsiteX26451" fmla="*/ 292936 w 2046803"/>
              <a:gd name="connsiteY26451" fmla="*/ 2164113 h 2191719"/>
              <a:gd name="connsiteX26452" fmla="*/ 292431 w 2046803"/>
              <a:gd name="connsiteY26452" fmla="*/ 2163248 h 2191719"/>
              <a:gd name="connsiteX26453" fmla="*/ 292431 w 2046803"/>
              <a:gd name="connsiteY26453" fmla="*/ 2162924 h 2191719"/>
              <a:gd name="connsiteX26454" fmla="*/ 292323 w 2046803"/>
              <a:gd name="connsiteY26454" fmla="*/ 2162599 h 2191719"/>
              <a:gd name="connsiteX26455" fmla="*/ 292540 w 2046803"/>
              <a:gd name="connsiteY26455" fmla="*/ 2162311 h 2191719"/>
              <a:gd name="connsiteX26456" fmla="*/ 292540 w 2046803"/>
              <a:gd name="connsiteY26456" fmla="*/ 2161662 h 2191719"/>
              <a:gd name="connsiteX26457" fmla="*/ 292756 w 2046803"/>
              <a:gd name="connsiteY26457" fmla="*/ 2161374 h 2191719"/>
              <a:gd name="connsiteX26458" fmla="*/ 292756 w 2046803"/>
              <a:gd name="connsiteY26458" fmla="*/ 2161050 h 2191719"/>
              <a:gd name="connsiteX26459" fmla="*/ 292431 w 2046803"/>
              <a:gd name="connsiteY26459" fmla="*/ 2160617 h 2191719"/>
              <a:gd name="connsiteX26460" fmla="*/ 291891 w 2046803"/>
              <a:gd name="connsiteY26460" fmla="*/ 2160509 h 2191719"/>
              <a:gd name="connsiteX26461" fmla="*/ 291674 w 2046803"/>
              <a:gd name="connsiteY26461" fmla="*/ 2160221 h 2191719"/>
              <a:gd name="connsiteX26462" fmla="*/ 291278 w 2046803"/>
              <a:gd name="connsiteY26462" fmla="*/ 2160221 h 2191719"/>
              <a:gd name="connsiteX26463" fmla="*/ 291061 w 2046803"/>
              <a:gd name="connsiteY26463" fmla="*/ 2159896 h 2191719"/>
              <a:gd name="connsiteX26464" fmla="*/ 290845 w 2046803"/>
              <a:gd name="connsiteY26464" fmla="*/ 2159896 h 2191719"/>
              <a:gd name="connsiteX26465" fmla="*/ 290737 w 2046803"/>
              <a:gd name="connsiteY26465" fmla="*/ 2159572 h 2191719"/>
              <a:gd name="connsiteX26466" fmla="*/ 290520 w 2046803"/>
              <a:gd name="connsiteY26466" fmla="*/ 2159572 h 2191719"/>
              <a:gd name="connsiteX26467" fmla="*/ 290412 w 2046803"/>
              <a:gd name="connsiteY26467" fmla="*/ 2159464 h 2191719"/>
              <a:gd name="connsiteX26468" fmla="*/ 290412 w 2046803"/>
              <a:gd name="connsiteY26468" fmla="*/ 2159139 h 2191719"/>
              <a:gd name="connsiteX26469" fmla="*/ 290520 w 2046803"/>
              <a:gd name="connsiteY26469" fmla="*/ 2158923 h 2191719"/>
              <a:gd name="connsiteX26470" fmla="*/ 290737 w 2046803"/>
              <a:gd name="connsiteY26470" fmla="*/ 2158923 h 2191719"/>
              <a:gd name="connsiteX26471" fmla="*/ 290953 w 2046803"/>
              <a:gd name="connsiteY26471" fmla="*/ 2158599 h 2191719"/>
              <a:gd name="connsiteX26472" fmla="*/ 291169 w 2046803"/>
              <a:gd name="connsiteY26472" fmla="*/ 2158599 h 2191719"/>
              <a:gd name="connsiteX26473" fmla="*/ 291386 w 2046803"/>
              <a:gd name="connsiteY26473" fmla="*/ 2158274 h 2191719"/>
              <a:gd name="connsiteX26474" fmla="*/ 291566 w 2046803"/>
              <a:gd name="connsiteY26474" fmla="*/ 2158274 h 2191719"/>
              <a:gd name="connsiteX26475" fmla="*/ 291674 w 2046803"/>
              <a:gd name="connsiteY26475" fmla="*/ 2158166 h 2191719"/>
              <a:gd name="connsiteX26476" fmla="*/ 291350 w 2046803"/>
              <a:gd name="connsiteY26476" fmla="*/ 2157806 h 2191719"/>
              <a:gd name="connsiteX26477" fmla="*/ 291133 w 2046803"/>
              <a:gd name="connsiteY26477" fmla="*/ 2157806 h 2191719"/>
              <a:gd name="connsiteX26478" fmla="*/ 290412 w 2046803"/>
              <a:gd name="connsiteY26478" fmla="*/ 2156400 h 2191719"/>
              <a:gd name="connsiteX26479" fmla="*/ 290196 w 2046803"/>
              <a:gd name="connsiteY26479" fmla="*/ 2156400 h 2191719"/>
              <a:gd name="connsiteX26480" fmla="*/ 290088 w 2046803"/>
              <a:gd name="connsiteY26480" fmla="*/ 2156076 h 2191719"/>
              <a:gd name="connsiteX26481" fmla="*/ 288826 w 2046803"/>
              <a:gd name="connsiteY26481" fmla="*/ 2156076 h 2191719"/>
              <a:gd name="connsiteX26482" fmla="*/ 288609 w 2046803"/>
              <a:gd name="connsiteY26482" fmla="*/ 2155788 h 2191719"/>
              <a:gd name="connsiteX26483" fmla="*/ 288213 w 2046803"/>
              <a:gd name="connsiteY26483" fmla="*/ 2155788 h 2191719"/>
              <a:gd name="connsiteX26484" fmla="*/ 287996 w 2046803"/>
              <a:gd name="connsiteY26484" fmla="*/ 2155247 h 2191719"/>
              <a:gd name="connsiteX26485" fmla="*/ 287996 w 2046803"/>
              <a:gd name="connsiteY26485" fmla="*/ 2154634 h 2191719"/>
              <a:gd name="connsiteX26486" fmla="*/ 287888 w 2046803"/>
              <a:gd name="connsiteY26486" fmla="*/ 2154310 h 2191719"/>
              <a:gd name="connsiteX26487" fmla="*/ 287455 w 2046803"/>
              <a:gd name="connsiteY26487" fmla="*/ 2153986 h 2191719"/>
              <a:gd name="connsiteX26488" fmla="*/ 287564 w 2046803"/>
              <a:gd name="connsiteY26488" fmla="*/ 2152724 h 2191719"/>
              <a:gd name="connsiteX26489" fmla="*/ 287996 w 2046803"/>
              <a:gd name="connsiteY26489" fmla="*/ 2152400 h 2191719"/>
              <a:gd name="connsiteX26490" fmla="*/ 287996 w 2046803"/>
              <a:gd name="connsiteY26490" fmla="*/ 2152076 h 2191719"/>
              <a:gd name="connsiteX26491" fmla="*/ 289258 w 2046803"/>
              <a:gd name="connsiteY26491" fmla="*/ 2151283 h 2191719"/>
              <a:gd name="connsiteX26492" fmla="*/ 289258 w 2046803"/>
              <a:gd name="connsiteY26492" fmla="*/ 2150634 h 2191719"/>
              <a:gd name="connsiteX26493" fmla="*/ 290088 w 2046803"/>
              <a:gd name="connsiteY26493" fmla="*/ 2149985 h 2191719"/>
              <a:gd name="connsiteX26494" fmla="*/ 290088 w 2046803"/>
              <a:gd name="connsiteY26494" fmla="*/ 2149697 h 2191719"/>
              <a:gd name="connsiteX26495" fmla="*/ 289366 w 2046803"/>
              <a:gd name="connsiteY26495" fmla="*/ 2149048 h 2191719"/>
              <a:gd name="connsiteX26496" fmla="*/ 289366 w 2046803"/>
              <a:gd name="connsiteY26496" fmla="*/ 2148760 h 2191719"/>
              <a:gd name="connsiteX26497" fmla="*/ 289583 w 2046803"/>
              <a:gd name="connsiteY26497" fmla="*/ 2148652 h 2191719"/>
              <a:gd name="connsiteX26498" fmla="*/ 290015 w 2046803"/>
              <a:gd name="connsiteY26498" fmla="*/ 2148652 h 2191719"/>
              <a:gd name="connsiteX26499" fmla="*/ 290196 w 2046803"/>
              <a:gd name="connsiteY26499" fmla="*/ 2148435 h 2191719"/>
              <a:gd name="connsiteX26500" fmla="*/ 290196 w 2046803"/>
              <a:gd name="connsiteY26500" fmla="*/ 2147895 h 2191719"/>
              <a:gd name="connsiteX26501" fmla="*/ 290592 w 2046803"/>
              <a:gd name="connsiteY26501" fmla="*/ 2147571 h 2191719"/>
              <a:gd name="connsiteX26502" fmla="*/ 290592 w 2046803"/>
              <a:gd name="connsiteY26502" fmla="*/ 2146958 h 2191719"/>
              <a:gd name="connsiteX26503" fmla="*/ 290196 w 2046803"/>
              <a:gd name="connsiteY26503" fmla="*/ 2146669 h 2191719"/>
              <a:gd name="connsiteX26504" fmla="*/ 290304 w 2046803"/>
              <a:gd name="connsiteY26504" fmla="*/ 2146309 h 2191719"/>
              <a:gd name="connsiteX26505" fmla="*/ 289475 w 2046803"/>
              <a:gd name="connsiteY26505" fmla="*/ 2145588 h 2191719"/>
              <a:gd name="connsiteX26506" fmla="*/ 289475 w 2046803"/>
              <a:gd name="connsiteY26506" fmla="*/ 2145300 h 2191719"/>
              <a:gd name="connsiteX26507" fmla="*/ 289150 w 2046803"/>
              <a:gd name="connsiteY26507" fmla="*/ 2144976 h 2191719"/>
              <a:gd name="connsiteX26508" fmla="*/ 289150 w 2046803"/>
              <a:gd name="connsiteY26508" fmla="*/ 2144651 h 2191719"/>
              <a:gd name="connsiteX26509" fmla="*/ 288717 w 2046803"/>
              <a:gd name="connsiteY26509" fmla="*/ 2144327 h 2191719"/>
              <a:gd name="connsiteX26510" fmla="*/ 288826 w 2046803"/>
              <a:gd name="connsiteY26510" fmla="*/ 2143065 h 2191719"/>
              <a:gd name="connsiteX26511" fmla="*/ 289258 w 2046803"/>
              <a:gd name="connsiteY26511" fmla="*/ 2142885 h 2191719"/>
              <a:gd name="connsiteX26512" fmla="*/ 289258 w 2046803"/>
              <a:gd name="connsiteY26512" fmla="*/ 2142561 h 2191719"/>
              <a:gd name="connsiteX26513" fmla="*/ 289042 w 2046803"/>
              <a:gd name="connsiteY26513" fmla="*/ 2142345 h 2191719"/>
              <a:gd name="connsiteX26514" fmla="*/ 288609 w 2046803"/>
              <a:gd name="connsiteY26514" fmla="*/ 2142345 h 2191719"/>
              <a:gd name="connsiteX26515" fmla="*/ 288393 w 2046803"/>
              <a:gd name="connsiteY26515" fmla="*/ 2142128 h 2191719"/>
              <a:gd name="connsiteX26516" fmla="*/ 288393 w 2046803"/>
              <a:gd name="connsiteY26516" fmla="*/ 2141480 h 2191719"/>
              <a:gd name="connsiteX26517" fmla="*/ 287275 w 2046803"/>
              <a:gd name="connsiteY26517" fmla="*/ 2140543 h 2191719"/>
              <a:gd name="connsiteX26518" fmla="*/ 287347 w 2046803"/>
              <a:gd name="connsiteY26518" fmla="*/ 2139930 h 2191719"/>
              <a:gd name="connsiteX26519" fmla="*/ 287167 w 2046803"/>
              <a:gd name="connsiteY26519" fmla="*/ 2139714 h 2191719"/>
              <a:gd name="connsiteX26520" fmla="*/ 285472 w 2046803"/>
              <a:gd name="connsiteY26520" fmla="*/ 2139714 h 2191719"/>
              <a:gd name="connsiteX26521" fmla="*/ 285364 w 2046803"/>
              <a:gd name="connsiteY26521" fmla="*/ 2139497 h 2191719"/>
              <a:gd name="connsiteX26522" fmla="*/ 285364 w 2046803"/>
              <a:gd name="connsiteY26522" fmla="*/ 2137587 h 2191719"/>
              <a:gd name="connsiteX26523" fmla="*/ 286301 w 2046803"/>
              <a:gd name="connsiteY26523" fmla="*/ 2137083 h 2191719"/>
              <a:gd name="connsiteX26524" fmla="*/ 286301 w 2046803"/>
              <a:gd name="connsiteY26524" fmla="*/ 2136146 h 2191719"/>
              <a:gd name="connsiteX26525" fmla="*/ 285869 w 2046803"/>
              <a:gd name="connsiteY26525" fmla="*/ 2135821 h 2191719"/>
              <a:gd name="connsiteX26526" fmla="*/ 285977 w 2046803"/>
              <a:gd name="connsiteY26526" fmla="*/ 2134272 h 2191719"/>
              <a:gd name="connsiteX26527" fmla="*/ 285544 w 2046803"/>
              <a:gd name="connsiteY26527" fmla="*/ 2133947 h 2191719"/>
              <a:gd name="connsiteX26528" fmla="*/ 285544 w 2046803"/>
              <a:gd name="connsiteY26528" fmla="*/ 2133299 h 2191719"/>
              <a:gd name="connsiteX26529" fmla="*/ 284823 w 2046803"/>
              <a:gd name="connsiteY26529" fmla="*/ 2132686 h 2191719"/>
              <a:gd name="connsiteX26530" fmla="*/ 284823 w 2046803"/>
              <a:gd name="connsiteY26530" fmla="*/ 2132361 h 2191719"/>
              <a:gd name="connsiteX26531" fmla="*/ 284102 w 2046803"/>
              <a:gd name="connsiteY26531" fmla="*/ 2131641 h 2191719"/>
              <a:gd name="connsiteX26532" fmla="*/ 284102 w 2046803"/>
              <a:gd name="connsiteY26532" fmla="*/ 2131280 h 2191719"/>
              <a:gd name="connsiteX26533" fmla="*/ 283237 w 2046803"/>
              <a:gd name="connsiteY26533" fmla="*/ 2130704 h 2191719"/>
              <a:gd name="connsiteX26534" fmla="*/ 283345 w 2046803"/>
              <a:gd name="connsiteY26534" fmla="*/ 2130379 h 2191719"/>
              <a:gd name="connsiteX26535" fmla="*/ 282479 w 2046803"/>
              <a:gd name="connsiteY26535" fmla="*/ 2129731 h 2191719"/>
              <a:gd name="connsiteX26536" fmla="*/ 282479 w 2046803"/>
              <a:gd name="connsiteY26536" fmla="*/ 2129406 h 2191719"/>
              <a:gd name="connsiteX26537" fmla="*/ 282191 w 2046803"/>
              <a:gd name="connsiteY26537" fmla="*/ 2129082 h 2191719"/>
              <a:gd name="connsiteX26538" fmla="*/ 282191 w 2046803"/>
              <a:gd name="connsiteY26538" fmla="*/ 2128757 h 2191719"/>
              <a:gd name="connsiteX26539" fmla="*/ 279487 w 2046803"/>
              <a:gd name="connsiteY26539" fmla="*/ 2126451 h 2191719"/>
              <a:gd name="connsiteX26540" fmla="*/ 279487 w 2046803"/>
              <a:gd name="connsiteY26540" fmla="*/ 2126163 h 2191719"/>
              <a:gd name="connsiteX26541" fmla="*/ 278297 w 2046803"/>
              <a:gd name="connsiteY26541" fmla="*/ 2125226 h 2191719"/>
              <a:gd name="connsiteX26542" fmla="*/ 278297 w 2046803"/>
              <a:gd name="connsiteY26542" fmla="*/ 2124865 h 2191719"/>
              <a:gd name="connsiteX26543" fmla="*/ 277756 w 2046803"/>
              <a:gd name="connsiteY26543" fmla="*/ 2124397 h 2191719"/>
              <a:gd name="connsiteX26544" fmla="*/ 277323 w 2046803"/>
              <a:gd name="connsiteY26544" fmla="*/ 2124397 h 2191719"/>
              <a:gd name="connsiteX26545" fmla="*/ 277143 w 2046803"/>
              <a:gd name="connsiteY26545" fmla="*/ 2124180 h 2191719"/>
              <a:gd name="connsiteX26546" fmla="*/ 277143 w 2046803"/>
              <a:gd name="connsiteY26546" fmla="*/ 2123856 h 2191719"/>
              <a:gd name="connsiteX26547" fmla="*/ 276962 w 2046803"/>
              <a:gd name="connsiteY26547" fmla="*/ 2123748 h 2191719"/>
              <a:gd name="connsiteX26548" fmla="*/ 276530 w 2046803"/>
              <a:gd name="connsiteY26548" fmla="*/ 2124072 h 2191719"/>
              <a:gd name="connsiteX26549" fmla="*/ 276205 w 2046803"/>
              <a:gd name="connsiteY26549" fmla="*/ 2123964 h 2191719"/>
              <a:gd name="connsiteX26550" fmla="*/ 275989 w 2046803"/>
              <a:gd name="connsiteY26550" fmla="*/ 2123856 h 2191719"/>
              <a:gd name="connsiteX26551" fmla="*/ 275989 w 2046803"/>
              <a:gd name="connsiteY26551" fmla="*/ 2123532 h 2191719"/>
              <a:gd name="connsiteX26552" fmla="*/ 275773 w 2046803"/>
              <a:gd name="connsiteY26552" fmla="*/ 2123315 h 2191719"/>
              <a:gd name="connsiteX26553" fmla="*/ 275340 w 2046803"/>
              <a:gd name="connsiteY26553" fmla="*/ 2123315 h 2191719"/>
              <a:gd name="connsiteX26554" fmla="*/ 275123 w 2046803"/>
              <a:gd name="connsiteY26554" fmla="*/ 2123135 h 2191719"/>
              <a:gd name="connsiteX26555" fmla="*/ 275232 w 2046803"/>
              <a:gd name="connsiteY26555" fmla="*/ 2122919 h 2191719"/>
              <a:gd name="connsiteX26556" fmla="*/ 274799 w 2046803"/>
              <a:gd name="connsiteY26556" fmla="*/ 2122486 h 2191719"/>
              <a:gd name="connsiteX26557" fmla="*/ 274799 w 2046803"/>
              <a:gd name="connsiteY26557" fmla="*/ 2122162 h 2191719"/>
              <a:gd name="connsiteX26558" fmla="*/ 274078 w 2046803"/>
              <a:gd name="connsiteY26558" fmla="*/ 2121549 h 2191719"/>
              <a:gd name="connsiteX26559" fmla="*/ 274078 w 2046803"/>
              <a:gd name="connsiteY26559" fmla="*/ 2121225 h 2191719"/>
              <a:gd name="connsiteX26560" fmla="*/ 273897 w 2046803"/>
              <a:gd name="connsiteY26560" fmla="*/ 2121117 h 2191719"/>
              <a:gd name="connsiteX26561" fmla="*/ 273032 w 2046803"/>
              <a:gd name="connsiteY26561" fmla="*/ 2121009 h 2191719"/>
              <a:gd name="connsiteX26562" fmla="*/ 272599 w 2046803"/>
              <a:gd name="connsiteY26562" fmla="*/ 2120684 h 2191719"/>
              <a:gd name="connsiteX26563" fmla="*/ 271878 w 2046803"/>
              <a:gd name="connsiteY26563" fmla="*/ 2120684 h 2191719"/>
              <a:gd name="connsiteX26564" fmla="*/ 271482 w 2046803"/>
              <a:gd name="connsiteY26564" fmla="*/ 2120360 h 2191719"/>
              <a:gd name="connsiteX26565" fmla="*/ 269859 w 2046803"/>
              <a:gd name="connsiteY26565" fmla="*/ 2120288 h 2191719"/>
              <a:gd name="connsiteX26566" fmla="*/ 269066 w 2046803"/>
              <a:gd name="connsiteY26566" fmla="*/ 2120901 h 2191719"/>
              <a:gd name="connsiteX26567" fmla="*/ 268633 w 2046803"/>
              <a:gd name="connsiteY26567" fmla="*/ 2120901 h 2191719"/>
              <a:gd name="connsiteX26568" fmla="*/ 268200 w 2046803"/>
              <a:gd name="connsiteY26568" fmla="*/ 2121117 h 2191719"/>
              <a:gd name="connsiteX26569" fmla="*/ 267768 w 2046803"/>
              <a:gd name="connsiteY26569" fmla="*/ 2121117 h 2191719"/>
              <a:gd name="connsiteX26570" fmla="*/ 267443 w 2046803"/>
              <a:gd name="connsiteY26570" fmla="*/ 2121441 h 2191719"/>
              <a:gd name="connsiteX26571" fmla="*/ 266614 w 2046803"/>
              <a:gd name="connsiteY26571" fmla="*/ 2121333 h 2191719"/>
              <a:gd name="connsiteX26572" fmla="*/ 265965 w 2046803"/>
              <a:gd name="connsiteY26572" fmla="*/ 2120901 h 2191719"/>
              <a:gd name="connsiteX26573" fmla="*/ 266073 w 2046803"/>
              <a:gd name="connsiteY26573" fmla="*/ 2120288 h 2191719"/>
              <a:gd name="connsiteX26574" fmla="*/ 265027 w 2046803"/>
              <a:gd name="connsiteY26574" fmla="*/ 2119459 h 2191719"/>
              <a:gd name="connsiteX26575" fmla="*/ 264306 w 2046803"/>
              <a:gd name="connsiteY26575" fmla="*/ 2119459 h 2191719"/>
              <a:gd name="connsiteX26576" fmla="*/ 263657 w 2046803"/>
              <a:gd name="connsiteY26576" fmla="*/ 2118918 h 2191719"/>
              <a:gd name="connsiteX26577" fmla="*/ 263765 w 2046803"/>
              <a:gd name="connsiteY26577" fmla="*/ 2118270 h 2191719"/>
              <a:gd name="connsiteX26578" fmla="*/ 263332 w 2046803"/>
              <a:gd name="connsiteY26578" fmla="*/ 2117945 h 2191719"/>
              <a:gd name="connsiteX26579" fmla="*/ 263332 w 2046803"/>
              <a:gd name="connsiteY26579" fmla="*/ 2117657 h 2191719"/>
              <a:gd name="connsiteX26580" fmla="*/ 263116 w 2046803"/>
              <a:gd name="connsiteY26580" fmla="*/ 2117477 h 2191719"/>
              <a:gd name="connsiteX26581" fmla="*/ 262719 w 2046803"/>
              <a:gd name="connsiteY26581" fmla="*/ 2117477 h 2191719"/>
              <a:gd name="connsiteX26582" fmla="*/ 262611 w 2046803"/>
              <a:gd name="connsiteY26582" fmla="*/ 2117369 h 2191719"/>
              <a:gd name="connsiteX26583" fmla="*/ 262611 w 2046803"/>
              <a:gd name="connsiteY26583" fmla="*/ 2117044 h 2191719"/>
              <a:gd name="connsiteX26584" fmla="*/ 262395 w 2046803"/>
              <a:gd name="connsiteY26584" fmla="*/ 2116828 h 2191719"/>
              <a:gd name="connsiteX26585" fmla="*/ 261962 w 2046803"/>
              <a:gd name="connsiteY26585" fmla="*/ 2116828 h 2191719"/>
              <a:gd name="connsiteX26586" fmla="*/ 260808 w 2046803"/>
              <a:gd name="connsiteY26586" fmla="*/ 2115783 h 2191719"/>
              <a:gd name="connsiteX26587" fmla="*/ 260412 w 2046803"/>
              <a:gd name="connsiteY26587" fmla="*/ 2115783 h 2191719"/>
              <a:gd name="connsiteX26588" fmla="*/ 259655 w 2046803"/>
              <a:gd name="connsiteY26588" fmla="*/ 2115170 h 2191719"/>
              <a:gd name="connsiteX26589" fmla="*/ 259042 w 2046803"/>
              <a:gd name="connsiteY26589" fmla="*/ 2115567 h 2191719"/>
              <a:gd name="connsiteX26590" fmla="*/ 259042 w 2046803"/>
              <a:gd name="connsiteY26590" fmla="*/ 2115891 h 2191719"/>
              <a:gd name="connsiteX26591" fmla="*/ 258392 w 2046803"/>
              <a:gd name="connsiteY26591" fmla="*/ 2116288 h 2191719"/>
              <a:gd name="connsiteX26592" fmla="*/ 257563 w 2046803"/>
              <a:gd name="connsiteY26592" fmla="*/ 2116288 h 2191719"/>
              <a:gd name="connsiteX26593" fmla="*/ 255652 w 2046803"/>
              <a:gd name="connsiteY26593" fmla="*/ 2114630 h 2191719"/>
              <a:gd name="connsiteX26594" fmla="*/ 255255 w 2046803"/>
              <a:gd name="connsiteY26594" fmla="*/ 2114954 h 2191719"/>
              <a:gd name="connsiteX26595" fmla="*/ 254823 w 2046803"/>
              <a:gd name="connsiteY26595" fmla="*/ 2114954 h 2191719"/>
              <a:gd name="connsiteX26596" fmla="*/ 254606 w 2046803"/>
              <a:gd name="connsiteY26596" fmla="*/ 2115062 h 2191719"/>
              <a:gd name="connsiteX26597" fmla="*/ 254606 w 2046803"/>
              <a:gd name="connsiteY26597" fmla="*/ 2115350 h 2191719"/>
              <a:gd name="connsiteX26598" fmla="*/ 254210 w 2046803"/>
              <a:gd name="connsiteY26598" fmla="*/ 2115675 h 2191719"/>
              <a:gd name="connsiteX26599" fmla="*/ 254210 w 2046803"/>
              <a:gd name="connsiteY26599" fmla="*/ 2115999 h 2191719"/>
              <a:gd name="connsiteX26600" fmla="*/ 253993 w 2046803"/>
              <a:gd name="connsiteY26600" fmla="*/ 2116179 h 2191719"/>
              <a:gd name="connsiteX26601" fmla="*/ 253561 w 2046803"/>
              <a:gd name="connsiteY26601" fmla="*/ 2116107 h 2191719"/>
              <a:gd name="connsiteX26602" fmla="*/ 252731 w 2046803"/>
              <a:gd name="connsiteY26602" fmla="*/ 2116720 h 2191719"/>
              <a:gd name="connsiteX26603" fmla="*/ 251974 w 2046803"/>
              <a:gd name="connsiteY26603" fmla="*/ 2116720 h 2191719"/>
              <a:gd name="connsiteX26604" fmla="*/ 251541 w 2046803"/>
              <a:gd name="connsiteY26604" fmla="*/ 2116936 h 2191719"/>
              <a:gd name="connsiteX26605" fmla="*/ 251145 w 2046803"/>
              <a:gd name="connsiteY26605" fmla="*/ 2116936 h 2191719"/>
              <a:gd name="connsiteX26606" fmla="*/ 250712 w 2046803"/>
              <a:gd name="connsiteY26606" fmla="*/ 2117261 h 2191719"/>
              <a:gd name="connsiteX26607" fmla="*/ 250279 w 2046803"/>
              <a:gd name="connsiteY26607" fmla="*/ 2117261 h 2191719"/>
              <a:gd name="connsiteX26608" fmla="*/ 250099 w 2046803"/>
              <a:gd name="connsiteY26608" fmla="*/ 2117044 h 2191719"/>
              <a:gd name="connsiteX26609" fmla="*/ 250099 w 2046803"/>
              <a:gd name="connsiteY26609" fmla="*/ 2116720 h 2191719"/>
              <a:gd name="connsiteX26610" fmla="*/ 250496 w 2046803"/>
              <a:gd name="connsiteY26610" fmla="*/ 2116504 h 2191719"/>
              <a:gd name="connsiteX26611" fmla="*/ 250604 w 2046803"/>
              <a:gd name="connsiteY26611" fmla="*/ 2114630 h 2191719"/>
              <a:gd name="connsiteX26612" fmla="*/ 249666 w 2046803"/>
              <a:gd name="connsiteY26612" fmla="*/ 2113837 h 2191719"/>
              <a:gd name="connsiteX26613" fmla="*/ 249234 w 2046803"/>
              <a:gd name="connsiteY26613" fmla="*/ 2113837 h 2191719"/>
              <a:gd name="connsiteX26614" fmla="*/ 249053 w 2046803"/>
              <a:gd name="connsiteY26614" fmla="*/ 2113621 h 2191719"/>
              <a:gd name="connsiteX26615" fmla="*/ 249126 w 2046803"/>
              <a:gd name="connsiteY26615" fmla="*/ 2112972 h 2191719"/>
              <a:gd name="connsiteX26616" fmla="*/ 248080 w 2046803"/>
              <a:gd name="connsiteY26616" fmla="*/ 2112107 h 2191719"/>
              <a:gd name="connsiteX26617" fmla="*/ 247791 w 2046803"/>
              <a:gd name="connsiteY26617" fmla="*/ 2112107 h 2191719"/>
              <a:gd name="connsiteX26618" fmla="*/ 246926 w 2046803"/>
              <a:gd name="connsiteY26618" fmla="*/ 2111494 h 2191719"/>
              <a:gd name="connsiteX26619" fmla="*/ 246493 w 2046803"/>
              <a:gd name="connsiteY26619" fmla="*/ 2111494 h 2191719"/>
              <a:gd name="connsiteX26620" fmla="*/ 246205 w 2046803"/>
              <a:gd name="connsiteY26620" fmla="*/ 2111170 h 2191719"/>
              <a:gd name="connsiteX26621" fmla="*/ 245772 w 2046803"/>
              <a:gd name="connsiteY26621" fmla="*/ 2111098 h 2191719"/>
              <a:gd name="connsiteX26622" fmla="*/ 244402 w 2046803"/>
              <a:gd name="connsiteY26622" fmla="*/ 2109908 h 2191719"/>
              <a:gd name="connsiteX26623" fmla="*/ 244402 w 2046803"/>
              <a:gd name="connsiteY26623" fmla="*/ 2108971 h 2191719"/>
              <a:gd name="connsiteX26624" fmla="*/ 243681 w 2046803"/>
              <a:gd name="connsiteY26624" fmla="*/ 2108359 h 2191719"/>
              <a:gd name="connsiteX26625" fmla="*/ 243681 w 2046803"/>
              <a:gd name="connsiteY26625" fmla="*/ 2108034 h 2191719"/>
              <a:gd name="connsiteX26626" fmla="*/ 243140 w 2046803"/>
              <a:gd name="connsiteY26626" fmla="*/ 2107602 h 2191719"/>
              <a:gd name="connsiteX26627" fmla="*/ 240291 w 2046803"/>
              <a:gd name="connsiteY26627" fmla="*/ 2107386 h 2191719"/>
              <a:gd name="connsiteX26628" fmla="*/ 238813 w 2046803"/>
              <a:gd name="connsiteY26628" fmla="*/ 2106124 h 2191719"/>
              <a:gd name="connsiteX26629" fmla="*/ 238416 w 2046803"/>
              <a:gd name="connsiteY26629" fmla="*/ 2106124 h 2191719"/>
              <a:gd name="connsiteX26630" fmla="*/ 237551 w 2046803"/>
              <a:gd name="connsiteY26630" fmla="*/ 2105403 h 2191719"/>
              <a:gd name="connsiteX26631" fmla="*/ 237154 w 2046803"/>
              <a:gd name="connsiteY26631" fmla="*/ 2105403 h 2191719"/>
              <a:gd name="connsiteX26632" fmla="*/ 236830 w 2046803"/>
              <a:gd name="connsiteY26632" fmla="*/ 2105115 h 2191719"/>
              <a:gd name="connsiteX26633" fmla="*/ 233585 w 2046803"/>
              <a:gd name="connsiteY26633" fmla="*/ 2105007 h 2191719"/>
              <a:gd name="connsiteX26634" fmla="*/ 233152 w 2046803"/>
              <a:gd name="connsiteY26634" fmla="*/ 2105223 h 2191719"/>
              <a:gd name="connsiteX26635" fmla="*/ 229979 w 2046803"/>
              <a:gd name="connsiteY26635" fmla="*/ 2105115 h 2191719"/>
              <a:gd name="connsiteX26636" fmla="*/ 229546 w 2046803"/>
              <a:gd name="connsiteY26636" fmla="*/ 2105403 h 2191719"/>
              <a:gd name="connsiteX26637" fmla="*/ 229113 w 2046803"/>
              <a:gd name="connsiteY26637" fmla="*/ 2105403 h 2191719"/>
              <a:gd name="connsiteX26638" fmla="*/ 228681 w 2046803"/>
              <a:gd name="connsiteY26638" fmla="*/ 2105620 h 2191719"/>
              <a:gd name="connsiteX26639" fmla="*/ 227996 w 2046803"/>
              <a:gd name="connsiteY26639" fmla="*/ 2105620 h 2191719"/>
              <a:gd name="connsiteX26640" fmla="*/ 227671 w 2046803"/>
              <a:gd name="connsiteY26640" fmla="*/ 2105692 h 2191719"/>
              <a:gd name="connsiteX26641" fmla="*/ 227671 w 2046803"/>
              <a:gd name="connsiteY26641" fmla="*/ 2106016 h 2191719"/>
              <a:gd name="connsiteX26642" fmla="*/ 226806 w 2046803"/>
              <a:gd name="connsiteY26642" fmla="*/ 2106665 h 2191719"/>
              <a:gd name="connsiteX26643" fmla="*/ 226806 w 2046803"/>
              <a:gd name="connsiteY26643" fmla="*/ 2107926 h 2191719"/>
              <a:gd name="connsiteX26644" fmla="*/ 227563 w 2046803"/>
              <a:gd name="connsiteY26644" fmla="*/ 2108575 h 2191719"/>
              <a:gd name="connsiteX26645" fmla="*/ 227563 w 2046803"/>
              <a:gd name="connsiteY26645" fmla="*/ 2109188 h 2191719"/>
              <a:gd name="connsiteX26646" fmla="*/ 226517 w 2046803"/>
              <a:gd name="connsiteY26646" fmla="*/ 2109908 h 2191719"/>
              <a:gd name="connsiteX26647" fmla="*/ 226084 w 2046803"/>
              <a:gd name="connsiteY26647" fmla="*/ 2109908 h 2191719"/>
              <a:gd name="connsiteX26648" fmla="*/ 225688 w 2046803"/>
              <a:gd name="connsiteY26648" fmla="*/ 2110125 h 2191719"/>
              <a:gd name="connsiteX26649" fmla="*/ 225363 w 2046803"/>
              <a:gd name="connsiteY26649" fmla="*/ 2110125 h 2191719"/>
              <a:gd name="connsiteX26650" fmla="*/ 224714 w 2046803"/>
              <a:gd name="connsiteY26650" fmla="*/ 2110557 h 2191719"/>
              <a:gd name="connsiteX26651" fmla="*/ 224606 w 2046803"/>
              <a:gd name="connsiteY26651" fmla="*/ 2110881 h 2191719"/>
              <a:gd name="connsiteX26652" fmla="*/ 224065 w 2046803"/>
              <a:gd name="connsiteY26652" fmla="*/ 2111422 h 2191719"/>
              <a:gd name="connsiteX26653" fmla="*/ 223272 w 2046803"/>
              <a:gd name="connsiteY26653" fmla="*/ 2111314 h 2191719"/>
              <a:gd name="connsiteX26654" fmla="*/ 222623 w 2046803"/>
              <a:gd name="connsiteY26654" fmla="*/ 2111674 h 2191719"/>
              <a:gd name="connsiteX26655" fmla="*/ 222623 w 2046803"/>
              <a:gd name="connsiteY26655" fmla="*/ 2111999 h 2191719"/>
              <a:gd name="connsiteX26656" fmla="*/ 222190 w 2046803"/>
              <a:gd name="connsiteY26656" fmla="*/ 2112323 h 2191719"/>
              <a:gd name="connsiteX26657" fmla="*/ 222190 w 2046803"/>
              <a:gd name="connsiteY26657" fmla="*/ 2112972 h 2191719"/>
              <a:gd name="connsiteX26658" fmla="*/ 222515 w 2046803"/>
              <a:gd name="connsiteY26658" fmla="*/ 2113296 h 2191719"/>
              <a:gd name="connsiteX26659" fmla="*/ 222515 w 2046803"/>
              <a:gd name="connsiteY26659" fmla="*/ 2113621 h 2191719"/>
              <a:gd name="connsiteX26660" fmla="*/ 222947 w 2046803"/>
              <a:gd name="connsiteY26660" fmla="*/ 2113909 h 2191719"/>
              <a:gd name="connsiteX26661" fmla="*/ 222947 w 2046803"/>
              <a:gd name="connsiteY26661" fmla="*/ 2114233 h 2191719"/>
              <a:gd name="connsiteX26662" fmla="*/ 224390 w 2046803"/>
              <a:gd name="connsiteY26662" fmla="*/ 2115603 h 2191719"/>
              <a:gd name="connsiteX26663" fmla="*/ 224390 w 2046803"/>
              <a:gd name="connsiteY26663" fmla="*/ 2115927 h 2191719"/>
              <a:gd name="connsiteX26664" fmla="*/ 224822 w 2046803"/>
              <a:gd name="connsiteY26664" fmla="*/ 2116215 h 2191719"/>
              <a:gd name="connsiteX26665" fmla="*/ 224714 w 2046803"/>
              <a:gd name="connsiteY26665" fmla="*/ 2117189 h 2191719"/>
              <a:gd name="connsiteX26666" fmla="*/ 225147 w 2046803"/>
              <a:gd name="connsiteY26666" fmla="*/ 2117513 h 2191719"/>
              <a:gd name="connsiteX26667" fmla="*/ 225147 w 2046803"/>
              <a:gd name="connsiteY26667" fmla="*/ 2117837 h 2191719"/>
              <a:gd name="connsiteX26668" fmla="*/ 225580 w 2046803"/>
              <a:gd name="connsiteY26668" fmla="*/ 2118126 h 2191719"/>
              <a:gd name="connsiteX26669" fmla="*/ 225471 w 2046803"/>
              <a:gd name="connsiteY26669" fmla="*/ 2120036 h 2191719"/>
              <a:gd name="connsiteX26670" fmla="*/ 225039 w 2046803"/>
              <a:gd name="connsiteY26670" fmla="*/ 2120324 h 2191719"/>
              <a:gd name="connsiteX26671" fmla="*/ 225039 w 2046803"/>
              <a:gd name="connsiteY26671" fmla="*/ 2120648 h 2191719"/>
              <a:gd name="connsiteX26672" fmla="*/ 224606 w 2046803"/>
              <a:gd name="connsiteY26672" fmla="*/ 2120865 h 2191719"/>
              <a:gd name="connsiteX26673" fmla="*/ 224606 w 2046803"/>
              <a:gd name="connsiteY26673" fmla="*/ 2121189 h 2191719"/>
              <a:gd name="connsiteX26674" fmla="*/ 224209 w 2046803"/>
              <a:gd name="connsiteY26674" fmla="*/ 2121513 h 2191719"/>
              <a:gd name="connsiteX26675" fmla="*/ 224101 w 2046803"/>
              <a:gd name="connsiteY26675" fmla="*/ 2122739 h 2191719"/>
              <a:gd name="connsiteX26676" fmla="*/ 223669 w 2046803"/>
              <a:gd name="connsiteY26676" fmla="*/ 2123063 h 2191719"/>
              <a:gd name="connsiteX26677" fmla="*/ 223560 w 2046803"/>
              <a:gd name="connsiteY26677" fmla="*/ 2124613 h 2191719"/>
              <a:gd name="connsiteX26678" fmla="*/ 223272 w 2046803"/>
              <a:gd name="connsiteY26678" fmla="*/ 2124829 h 2191719"/>
              <a:gd name="connsiteX26679" fmla="*/ 223164 w 2046803"/>
              <a:gd name="connsiteY26679" fmla="*/ 2125478 h 2191719"/>
              <a:gd name="connsiteX26680" fmla="*/ 222731 w 2046803"/>
              <a:gd name="connsiteY26680" fmla="*/ 2125802 h 2191719"/>
              <a:gd name="connsiteX26681" fmla="*/ 222731 w 2046803"/>
              <a:gd name="connsiteY26681" fmla="*/ 2126127 h 2191719"/>
              <a:gd name="connsiteX26682" fmla="*/ 221866 w 2046803"/>
              <a:gd name="connsiteY26682" fmla="*/ 2126739 h 2191719"/>
              <a:gd name="connsiteX26683" fmla="*/ 221866 w 2046803"/>
              <a:gd name="connsiteY26683" fmla="*/ 2127388 h 2191719"/>
              <a:gd name="connsiteX26684" fmla="*/ 221469 w 2046803"/>
              <a:gd name="connsiteY26684" fmla="*/ 2127568 h 2191719"/>
              <a:gd name="connsiteX26685" fmla="*/ 221469 w 2046803"/>
              <a:gd name="connsiteY26685" fmla="*/ 2128217 h 2191719"/>
              <a:gd name="connsiteX26686" fmla="*/ 221036 w 2046803"/>
              <a:gd name="connsiteY26686" fmla="*/ 2128505 h 2191719"/>
              <a:gd name="connsiteX26687" fmla="*/ 221036 w 2046803"/>
              <a:gd name="connsiteY26687" fmla="*/ 2128830 h 2191719"/>
              <a:gd name="connsiteX26688" fmla="*/ 220640 w 2046803"/>
              <a:gd name="connsiteY26688" fmla="*/ 2129154 h 2191719"/>
              <a:gd name="connsiteX26689" fmla="*/ 220531 w 2046803"/>
              <a:gd name="connsiteY26689" fmla="*/ 2129478 h 2191719"/>
              <a:gd name="connsiteX26690" fmla="*/ 220423 w 2046803"/>
              <a:gd name="connsiteY26690" fmla="*/ 2129586 h 2191719"/>
              <a:gd name="connsiteX26691" fmla="*/ 219558 w 2046803"/>
              <a:gd name="connsiteY26691" fmla="*/ 2129586 h 2191719"/>
              <a:gd name="connsiteX26692" fmla="*/ 218837 w 2046803"/>
              <a:gd name="connsiteY26692" fmla="*/ 2128938 h 2191719"/>
              <a:gd name="connsiteX26693" fmla="*/ 218007 w 2046803"/>
              <a:gd name="connsiteY26693" fmla="*/ 2128830 h 2191719"/>
              <a:gd name="connsiteX26694" fmla="*/ 217791 w 2046803"/>
              <a:gd name="connsiteY26694" fmla="*/ 2128938 h 2191719"/>
              <a:gd name="connsiteX26695" fmla="*/ 217683 w 2046803"/>
              <a:gd name="connsiteY26695" fmla="*/ 2130235 h 2191719"/>
              <a:gd name="connsiteX26696" fmla="*/ 217358 w 2046803"/>
              <a:gd name="connsiteY26696" fmla="*/ 2130523 h 2191719"/>
              <a:gd name="connsiteX26697" fmla="*/ 217250 w 2046803"/>
              <a:gd name="connsiteY26697" fmla="*/ 2130812 h 2191719"/>
              <a:gd name="connsiteX26698" fmla="*/ 216637 w 2046803"/>
              <a:gd name="connsiteY26698" fmla="*/ 2131244 h 2191719"/>
              <a:gd name="connsiteX26699" fmla="*/ 216313 w 2046803"/>
              <a:gd name="connsiteY26699" fmla="*/ 2131244 h 2191719"/>
              <a:gd name="connsiteX26700" fmla="*/ 215844 w 2046803"/>
              <a:gd name="connsiteY26700" fmla="*/ 2131569 h 2191719"/>
              <a:gd name="connsiteX26701" fmla="*/ 215483 w 2046803"/>
              <a:gd name="connsiteY26701" fmla="*/ 2131569 h 2191719"/>
              <a:gd name="connsiteX26702" fmla="*/ 214834 w 2046803"/>
              <a:gd name="connsiteY26702" fmla="*/ 2132001 h 2191719"/>
              <a:gd name="connsiteX26703" fmla="*/ 214834 w 2046803"/>
              <a:gd name="connsiteY26703" fmla="*/ 2132325 h 2191719"/>
              <a:gd name="connsiteX26704" fmla="*/ 214618 w 2046803"/>
              <a:gd name="connsiteY26704" fmla="*/ 2132434 h 2191719"/>
              <a:gd name="connsiteX26705" fmla="*/ 212635 w 2046803"/>
              <a:gd name="connsiteY26705" fmla="*/ 2132325 h 2191719"/>
              <a:gd name="connsiteX26706" fmla="*/ 211769 w 2046803"/>
              <a:gd name="connsiteY26706" fmla="*/ 2132938 h 2191719"/>
              <a:gd name="connsiteX26707" fmla="*/ 211337 w 2046803"/>
              <a:gd name="connsiteY26707" fmla="*/ 2132938 h 2191719"/>
              <a:gd name="connsiteX26708" fmla="*/ 210652 w 2046803"/>
              <a:gd name="connsiteY26708" fmla="*/ 2132325 h 2191719"/>
              <a:gd name="connsiteX26709" fmla="*/ 209353 w 2046803"/>
              <a:gd name="connsiteY26709" fmla="*/ 2132217 h 2191719"/>
              <a:gd name="connsiteX26710" fmla="*/ 208921 w 2046803"/>
              <a:gd name="connsiteY26710" fmla="*/ 2132542 h 2191719"/>
              <a:gd name="connsiteX26711" fmla="*/ 208488 w 2046803"/>
              <a:gd name="connsiteY26711" fmla="*/ 2132434 h 2191719"/>
              <a:gd name="connsiteX26712" fmla="*/ 207262 w 2046803"/>
              <a:gd name="connsiteY26712" fmla="*/ 2133371 h 2191719"/>
              <a:gd name="connsiteX26713" fmla="*/ 205639 w 2046803"/>
              <a:gd name="connsiteY26713" fmla="*/ 2133262 h 2191719"/>
              <a:gd name="connsiteX26714" fmla="*/ 205279 w 2046803"/>
              <a:gd name="connsiteY26714" fmla="*/ 2132938 h 2191719"/>
              <a:gd name="connsiteX26715" fmla="*/ 203224 w 2046803"/>
              <a:gd name="connsiteY26715" fmla="*/ 2132830 h 2191719"/>
              <a:gd name="connsiteX26716" fmla="*/ 201889 w 2046803"/>
              <a:gd name="connsiteY26716" fmla="*/ 2133875 h 2191719"/>
              <a:gd name="connsiteX26717" fmla="*/ 201781 w 2046803"/>
              <a:gd name="connsiteY26717" fmla="*/ 2134848 h 2191719"/>
              <a:gd name="connsiteX26718" fmla="*/ 201565 w 2046803"/>
              <a:gd name="connsiteY26718" fmla="*/ 2134956 h 2191719"/>
              <a:gd name="connsiteX26719" fmla="*/ 201132 w 2046803"/>
              <a:gd name="connsiteY26719" fmla="*/ 2134956 h 2191719"/>
              <a:gd name="connsiteX26720" fmla="*/ 200736 w 2046803"/>
              <a:gd name="connsiteY26720" fmla="*/ 2135245 h 2191719"/>
              <a:gd name="connsiteX26721" fmla="*/ 200375 w 2046803"/>
              <a:gd name="connsiteY26721" fmla="*/ 2135245 h 2191719"/>
              <a:gd name="connsiteX26722" fmla="*/ 200195 w 2046803"/>
              <a:gd name="connsiteY26722" fmla="*/ 2135353 h 2191719"/>
              <a:gd name="connsiteX26723" fmla="*/ 200123 w 2046803"/>
              <a:gd name="connsiteY26723" fmla="*/ 2136002 h 2191719"/>
              <a:gd name="connsiteX26724" fmla="*/ 199906 w 2046803"/>
              <a:gd name="connsiteY26724" fmla="*/ 2136110 h 2191719"/>
              <a:gd name="connsiteX26725" fmla="*/ 199582 w 2046803"/>
              <a:gd name="connsiteY26725" fmla="*/ 2136110 h 2191719"/>
              <a:gd name="connsiteX26726" fmla="*/ 199365 w 2046803"/>
              <a:gd name="connsiteY26726" fmla="*/ 2135893 h 2191719"/>
              <a:gd name="connsiteX26727" fmla="*/ 199365 w 2046803"/>
              <a:gd name="connsiteY26727" fmla="*/ 2135245 h 2191719"/>
              <a:gd name="connsiteX26728" fmla="*/ 198716 w 2046803"/>
              <a:gd name="connsiteY26728" fmla="*/ 2134848 h 2191719"/>
              <a:gd name="connsiteX26729" fmla="*/ 198392 w 2046803"/>
              <a:gd name="connsiteY26729" fmla="*/ 2134848 h 2191719"/>
              <a:gd name="connsiteX26730" fmla="*/ 197959 w 2046803"/>
              <a:gd name="connsiteY26730" fmla="*/ 2135028 h 2191719"/>
              <a:gd name="connsiteX26731" fmla="*/ 197166 w 2046803"/>
              <a:gd name="connsiteY26731" fmla="*/ 2135028 h 2191719"/>
              <a:gd name="connsiteX26732" fmla="*/ 196517 w 2046803"/>
              <a:gd name="connsiteY26732" fmla="*/ 2135461 h 2191719"/>
              <a:gd name="connsiteX26733" fmla="*/ 196517 w 2046803"/>
              <a:gd name="connsiteY26733" fmla="*/ 2136110 h 2191719"/>
              <a:gd name="connsiteX26734" fmla="*/ 196300 w 2046803"/>
              <a:gd name="connsiteY26734" fmla="*/ 2136218 h 2191719"/>
              <a:gd name="connsiteX26735" fmla="*/ 193885 w 2046803"/>
              <a:gd name="connsiteY26735" fmla="*/ 2136110 h 2191719"/>
              <a:gd name="connsiteX26736" fmla="*/ 193019 w 2046803"/>
              <a:gd name="connsiteY26736" fmla="*/ 2136722 h 2191719"/>
              <a:gd name="connsiteX26737" fmla="*/ 192586 w 2046803"/>
              <a:gd name="connsiteY26737" fmla="*/ 2136722 h 2191719"/>
              <a:gd name="connsiteX26738" fmla="*/ 192406 w 2046803"/>
              <a:gd name="connsiteY26738" fmla="*/ 2136830 h 2191719"/>
              <a:gd name="connsiteX26739" fmla="*/ 192406 w 2046803"/>
              <a:gd name="connsiteY26739" fmla="*/ 2137119 h 2191719"/>
              <a:gd name="connsiteX26740" fmla="*/ 192226 w 2046803"/>
              <a:gd name="connsiteY26740" fmla="*/ 2137227 h 2191719"/>
              <a:gd name="connsiteX26741" fmla="*/ 191793 w 2046803"/>
              <a:gd name="connsiteY26741" fmla="*/ 2137227 h 2191719"/>
              <a:gd name="connsiteX26742" fmla="*/ 191360 w 2046803"/>
              <a:gd name="connsiteY26742" fmla="*/ 2137551 h 2191719"/>
              <a:gd name="connsiteX26743" fmla="*/ 188945 w 2046803"/>
              <a:gd name="connsiteY26743" fmla="*/ 2137443 h 2191719"/>
              <a:gd name="connsiteX26744" fmla="*/ 187971 w 2046803"/>
              <a:gd name="connsiteY26744" fmla="*/ 2136650 h 2191719"/>
              <a:gd name="connsiteX26745" fmla="*/ 187971 w 2046803"/>
              <a:gd name="connsiteY26745" fmla="*/ 2136326 h 2191719"/>
              <a:gd name="connsiteX26746" fmla="*/ 188404 w 2046803"/>
              <a:gd name="connsiteY26746" fmla="*/ 2136002 h 2191719"/>
              <a:gd name="connsiteX26747" fmla="*/ 188404 w 2046803"/>
              <a:gd name="connsiteY26747" fmla="*/ 2135677 h 2191719"/>
              <a:gd name="connsiteX26748" fmla="*/ 188296 w 2046803"/>
              <a:gd name="connsiteY26748" fmla="*/ 2135569 h 2191719"/>
              <a:gd name="connsiteX26749" fmla="*/ 187863 w 2046803"/>
              <a:gd name="connsiteY26749" fmla="*/ 2135461 h 2191719"/>
              <a:gd name="connsiteX26750" fmla="*/ 187286 w 2046803"/>
              <a:gd name="connsiteY26750" fmla="*/ 2135028 h 2191719"/>
              <a:gd name="connsiteX26751" fmla="*/ 187286 w 2046803"/>
              <a:gd name="connsiteY26751" fmla="*/ 2134416 h 2191719"/>
              <a:gd name="connsiteX26752" fmla="*/ 186925 w 2046803"/>
              <a:gd name="connsiteY26752" fmla="*/ 2134127 h 2191719"/>
              <a:gd name="connsiteX26753" fmla="*/ 187033 w 2046803"/>
              <a:gd name="connsiteY26753" fmla="*/ 2132217 h 2191719"/>
              <a:gd name="connsiteX26754" fmla="*/ 186853 w 2046803"/>
              <a:gd name="connsiteY26754" fmla="*/ 2132001 h 2191719"/>
              <a:gd name="connsiteX26755" fmla="*/ 185988 w 2046803"/>
              <a:gd name="connsiteY26755" fmla="*/ 2132001 h 2191719"/>
              <a:gd name="connsiteX26756" fmla="*/ 185880 w 2046803"/>
              <a:gd name="connsiteY26756" fmla="*/ 2131785 h 2191719"/>
              <a:gd name="connsiteX26757" fmla="*/ 185880 w 2046803"/>
              <a:gd name="connsiteY26757" fmla="*/ 2130235 h 2191719"/>
              <a:gd name="connsiteX26758" fmla="*/ 185663 w 2046803"/>
              <a:gd name="connsiteY26758" fmla="*/ 2130127 h 2191719"/>
              <a:gd name="connsiteX26759" fmla="*/ 185339 w 2046803"/>
              <a:gd name="connsiteY26759" fmla="*/ 2130127 h 2191719"/>
              <a:gd name="connsiteX26760" fmla="*/ 184942 w 2046803"/>
              <a:gd name="connsiteY26760" fmla="*/ 2129803 h 2191719"/>
              <a:gd name="connsiteX26761" fmla="*/ 184113 w 2046803"/>
              <a:gd name="connsiteY26761" fmla="*/ 2129695 h 2191719"/>
              <a:gd name="connsiteX26762" fmla="*/ 183680 w 2046803"/>
              <a:gd name="connsiteY26762" fmla="*/ 2130019 h 2191719"/>
              <a:gd name="connsiteX26763" fmla="*/ 182707 w 2046803"/>
              <a:gd name="connsiteY26763" fmla="*/ 2129190 h 2191719"/>
              <a:gd name="connsiteX26764" fmla="*/ 182707 w 2046803"/>
              <a:gd name="connsiteY26764" fmla="*/ 2128830 h 2191719"/>
              <a:gd name="connsiteX26765" fmla="*/ 182382 w 2046803"/>
              <a:gd name="connsiteY26765" fmla="*/ 2128541 h 2191719"/>
              <a:gd name="connsiteX26766" fmla="*/ 182382 w 2046803"/>
              <a:gd name="connsiteY26766" fmla="*/ 2128253 h 2191719"/>
              <a:gd name="connsiteX26767" fmla="*/ 181985 w 2046803"/>
              <a:gd name="connsiteY26767" fmla="*/ 2127929 h 2191719"/>
              <a:gd name="connsiteX26768" fmla="*/ 181985 w 2046803"/>
              <a:gd name="connsiteY26768" fmla="*/ 2127280 h 2191719"/>
              <a:gd name="connsiteX26769" fmla="*/ 181228 w 2046803"/>
              <a:gd name="connsiteY26769" fmla="*/ 2126631 h 2191719"/>
              <a:gd name="connsiteX26770" fmla="*/ 181228 w 2046803"/>
              <a:gd name="connsiteY26770" fmla="*/ 2125694 h 2191719"/>
              <a:gd name="connsiteX26771" fmla="*/ 180904 w 2046803"/>
              <a:gd name="connsiteY26771" fmla="*/ 2125406 h 2191719"/>
              <a:gd name="connsiteX26772" fmla="*/ 180904 w 2046803"/>
              <a:gd name="connsiteY26772" fmla="*/ 2124144 h 2191719"/>
              <a:gd name="connsiteX26773" fmla="*/ 181156 w 2046803"/>
              <a:gd name="connsiteY26773" fmla="*/ 2123928 h 2191719"/>
              <a:gd name="connsiteX26774" fmla="*/ 181553 w 2046803"/>
              <a:gd name="connsiteY26774" fmla="*/ 2124036 h 2191719"/>
              <a:gd name="connsiteX26775" fmla="*/ 181985 w 2046803"/>
              <a:gd name="connsiteY26775" fmla="*/ 2123712 h 2191719"/>
              <a:gd name="connsiteX26776" fmla="*/ 182382 w 2046803"/>
              <a:gd name="connsiteY26776" fmla="*/ 2123712 h 2191719"/>
              <a:gd name="connsiteX26777" fmla="*/ 182598 w 2046803"/>
              <a:gd name="connsiteY26777" fmla="*/ 2123604 h 2191719"/>
              <a:gd name="connsiteX26778" fmla="*/ 182598 w 2046803"/>
              <a:gd name="connsiteY26778" fmla="*/ 2123279 h 2191719"/>
              <a:gd name="connsiteX26779" fmla="*/ 183031 w 2046803"/>
              <a:gd name="connsiteY26779" fmla="*/ 2122955 h 2191719"/>
              <a:gd name="connsiteX26780" fmla="*/ 183031 w 2046803"/>
              <a:gd name="connsiteY26780" fmla="*/ 2122054 h 2191719"/>
              <a:gd name="connsiteX26781" fmla="*/ 182707 w 2046803"/>
              <a:gd name="connsiteY26781" fmla="*/ 2121730 h 2191719"/>
              <a:gd name="connsiteX26782" fmla="*/ 182707 w 2046803"/>
              <a:gd name="connsiteY26782" fmla="*/ 2121405 h 2191719"/>
              <a:gd name="connsiteX26783" fmla="*/ 183356 w 2046803"/>
              <a:gd name="connsiteY26783" fmla="*/ 2120973 h 2191719"/>
              <a:gd name="connsiteX26784" fmla="*/ 184509 w 2046803"/>
              <a:gd name="connsiteY26784" fmla="*/ 2120973 h 2191719"/>
              <a:gd name="connsiteX26785" fmla="*/ 184942 w 2046803"/>
              <a:gd name="connsiteY26785" fmla="*/ 2120757 h 2191719"/>
              <a:gd name="connsiteX26786" fmla="*/ 185771 w 2046803"/>
              <a:gd name="connsiteY26786" fmla="*/ 2120757 h 2191719"/>
              <a:gd name="connsiteX26787" fmla="*/ 186384 w 2046803"/>
              <a:gd name="connsiteY26787" fmla="*/ 2120324 h 2191719"/>
              <a:gd name="connsiteX26788" fmla="*/ 186384 w 2046803"/>
              <a:gd name="connsiteY26788" fmla="*/ 2119423 h 2191719"/>
              <a:gd name="connsiteX26789" fmla="*/ 186817 w 2046803"/>
              <a:gd name="connsiteY26789" fmla="*/ 2119099 h 2191719"/>
              <a:gd name="connsiteX26790" fmla="*/ 186925 w 2046803"/>
              <a:gd name="connsiteY26790" fmla="*/ 2118450 h 2191719"/>
              <a:gd name="connsiteX26791" fmla="*/ 187322 w 2046803"/>
              <a:gd name="connsiteY26791" fmla="*/ 2118126 h 2191719"/>
              <a:gd name="connsiteX26792" fmla="*/ 187322 w 2046803"/>
              <a:gd name="connsiteY26792" fmla="*/ 2117513 h 2191719"/>
              <a:gd name="connsiteX26793" fmla="*/ 187755 w 2046803"/>
              <a:gd name="connsiteY26793" fmla="*/ 2117297 h 2191719"/>
              <a:gd name="connsiteX26794" fmla="*/ 187755 w 2046803"/>
              <a:gd name="connsiteY26794" fmla="*/ 2116035 h 2191719"/>
              <a:gd name="connsiteX26795" fmla="*/ 187430 w 2046803"/>
              <a:gd name="connsiteY26795" fmla="*/ 2115747 h 2191719"/>
              <a:gd name="connsiteX26796" fmla="*/ 187430 w 2046803"/>
              <a:gd name="connsiteY26796" fmla="*/ 2115098 h 2191719"/>
              <a:gd name="connsiteX26797" fmla="*/ 186709 w 2046803"/>
              <a:gd name="connsiteY26797" fmla="*/ 2114341 h 2191719"/>
              <a:gd name="connsiteX26798" fmla="*/ 186709 w 2046803"/>
              <a:gd name="connsiteY26798" fmla="*/ 2114017 h 2191719"/>
              <a:gd name="connsiteX26799" fmla="*/ 186276 w 2046803"/>
              <a:gd name="connsiteY26799" fmla="*/ 2113729 h 2191719"/>
              <a:gd name="connsiteX26800" fmla="*/ 186276 w 2046803"/>
              <a:gd name="connsiteY26800" fmla="*/ 2113116 h 2191719"/>
              <a:gd name="connsiteX26801" fmla="*/ 185952 w 2046803"/>
              <a:gd name="connsiteY26801" fmla="*/ 2112792 h 2191719"/>
              <a:gd name="connsiteX26802" fmla="*/ 186096 w 2046803"/>
              <a:gd name="connsiteY26802" fmla="*/ 2109728 h 2191719"/>
              <a:gd name="connsiteX26803" fmla="*/ 185735 w 2046803"/>
              <a:gd name="connsiteY26803" fmla="*/ 2109332 h 2191719"/>
              <a:gd name="connsiteX26804" fmla="*/ 185735 w 2046803"/>
              <a:gd name="connsiteY26804" fmla="*/ 2108791 h 2191719"/>
              <a:gd name="connsiteX26805" fmla="*/ 185339 w 2046803"/>
              <a:gd name="connsiteY26805" fmla="*/ 2108359 h 2191719"/>
              <a:gd name="connsiteX26806" fmla="*/ 185411 w 2046803"/>
              <a:gd name="connsiteY26806" fmla="*/ 2106268 h 2191719"/>
              <a:gd name="connsiteX26807" fmla="*/ 185086 w 2046803"/>
              <a:gd name="connsiteY26807" fmla="*/ 2105836 h 2191719"/>
              <a:gd name="connsiteX26808" fmla="*/ 185086 w 2046803"/>
              <a:gd name="connsiteY26808" fmla="*/ 2105547 h 2191719"/>
              <a:gd name="connsiteX26809" fmla="*/ 184726 w 2046803"/>
              <a:gd name="connsiteY26809" fmla="*/ 2105259 h 2191719"/>
              <a:gd name="connsiteX26810" fmla="*/ 184726 w 2046803"/>
              <a:gd name="connsiteY26810" fmla="*/ 2104935 h 2191719"/>
              <a:gd name="connsiteX26811" fmla="*/ 184293 w 2046803"/>
              <a:gd name="connsiteY26811" fmla="*/ 2104610 h 2191719"/>
              <a:gd name="connsiteX26812" fmla="*/ 184401 w 2046803"/>
              <a:gd name="connsiteY26812" fmla="*/ 2103962 h 2191719"/>
              <a:gd name="connsiteX26813" fmla="*/ 183536 w 2046803"/>
              <a:gd name="connsiteY26813" fmla="*/ 2103313 h 2191719"/>
              <a:gd name="connsiteX26814" fmla="*/ 183644 w 2046803"/>
              <a:gd name="connsiteY26814" fmla="*/ 2102376 h 2191719"/>
              <a:gd name="connsiteX26815" fmla="*/ 183860 w 2046803"/>
              <a:gd name="connsiteY26815" fmla="*/ 2102304 h 2191719"/>
              <a:gd name="connsiteX26816" fmla="*/ 184293 w 2046803"/>
              <a:gd name="connsiteY26816" fmla="*/ 2102304 h 2191719"/>
              <a:gd name="connsiteX26817" fmla="*/ 184726 w 2046803"/>
              <a:gd name="connsiteY26817" fmla="*/ 2101980 h 2191719"/>
              <a:gd name="connsiteX26818" fmla="*/ 185086 w 2046803"/>
              <a:gd name="connsiteY26818" fmla="*/ 2101980 h 2191719"/>
              <a:gd name="connsiteX26819" fmla="*/ 185195 w 2046803"/>
              <a:gd name="connsiteY26819" fmla="*/ 2101871 h 2191719"/>
              <a:gd name="connsiteX26820" fmla="*/ 185303 w 2046803"/>
              <a:gd name="connsiteY26820" fmla="*/ 2100610 h 2191719"/>
              <a:gd name="connsiteX26821" fmla="*/ 184906 w 2046803"/>
              <a:gd name="connsiteY26821" fmla="*/ 2100286 h 2191719"/>
              <a:gd name="connsiteX26822" fmla="*/ 184978 w 2046803"/>
              <a:gd name="connsiteY26822" fmla="*/ 2099673 h 2191719"/>
              <a:gd name="connsiteX26823" fmla="*/ 185195 w 2046803"/>
              <a:gd name="connsiteY26823" fmla="*/ 2099565 h 2191719"/>
              <a:gd name="connsiteX26824" fmla="*/ 185627 w 2046803"/>
              <a:gd name="connsiteY26824" fmla="*/ 2099565 h 2191719"/>
              <a:gd name="connsiteX26825" fmla="*/ 186384 w 2046803"/>
              <a:gd name="connsiteY26825" fmla="*/ 2098952 h 2191719"/>
              <a:gd name="connsiteX26826" fmla="*/ 187214 w 2046803"/>
              <a:gd name="connsiteY26826" fmla="*/ 2098952 h 2191719"/>
              <a:gd name="connsiteX26827" fmla="*/ 187394 w 2046803"/>
              <a:gd name="connsiteY26827" fmla="*/ 2098844 h 2191719"/>
              <a:gd name="connsiteX26828" fmla="*/ 187502 w 2046803"/>
              <a:gd name="connsiteY26828" fmla="*/ 2095997 h 2191719"/>
              <a:gd name="connsiteX26829" fmla="*/ 187935 w 2046803"/>
              <a:gd name="connsiteY26829" fmla="*/ 2095781 h 2191719"/>
              <a:gd name="connsiteX26830" fmla="*/ 187935 w 2046803"/>
              <a:gd name="connsiteY26830" fmla="*/ 2095456 h 2191719"/>
              <a:gd name="connsiteX26831" fmla="*/ 188368 w 2046803"/>
              <a:gd name="connsiteY26831" fmla="*/ 2095132 h 2191719"/>
              <a:gd name="connsiteX26832" fmla="*/ 188476 w 2046803"/>
              <a:gd name="connsiteY26832" fmla="*/ 2094519 h 2191719"/>
              <a:gd name="connsiteX26833" fmla="*/ 189341 w 2046803"/>
              <a:gd name="connsiteY26833" fmla="*/ 2094015 h 2191719"/>
              <a:gd name="connsiteX26834" fmla="*/ 189341 w 2046803"/>
              <a:gd name="connsiteY26834" fmla="*/ 2093690 h 2191719"/>
              <a:gd name="connsiteX26835" fmla="*/ 189774 w 2046803"/>
              <a:gd name="connsiteY26835" fmla="*/ 2093366 h 2191719"/>
              <a:gd name="connsiteX26836" fmla="*/ 189774 w 2046803"/>
              <a:gd name="connsiteY26836" fmla="*/ 2093041 h 2191719"/>
              <a:gd name="connsiteX26837" fmla="*/ 190567 w 2046803"/>
              <a:gd name="connsiteY26837" fmla="*/ 2092429 h 2191719"/>
              <a:gd name="connsiteX26838" fmla="*/ 190567 w 2046803"/>
              <a:gd name="connsiteY26838" fmla="*/ 2092104 h 2191719"/>
              <a:gd name="connsiteX26839" fmla="*/ 191000 w 2046803"/>
              <a:gd name="connsiteY26839" fmla="*/ 2091888 h 2191719"/>
              <a:gd name="connsiteX26840" fmla="*/ 191000 w 2046803"/>
              <a:gd name="connsiteY26840" fmla="*/ 2091564 h 2191719"/>
              <a:gd name="connsiteX26841" fmla="*/ 191433 w 2046803"/>
              <a:gd name="connsiteY26841" fmla="*/ 2091275 h 2191719"/>
              <a:gd name="connsiteX26842" fmla="*/ 191433 w 2046803"/>
              <a:gd name="connsiteY26842" fmla="*/ 2090915 h 2191719"/>
              <a:gd name="connsiteX26843" fmla="*/ 192478 w 2046803"/>
              <a:gd name="connsiteY26843" fmla="*/ 2090230 h 2191719"/>
              <a:gd name="connsiteX26844" fmla="*/ 192875 w 2046803"/>
              <a:gd name="connsiteY26844" fmla="*/ 2090230 h 2191719"/>
              <a:gd name="connsiteX26845" fmla="*/ 193091 w 2046803"/>
              <a:gd name="connsiteY26845" fmla="*/ 2090122 h 2191719"/>
              <a:gd name="connsiteX26846" fmla="*/ 193091 w 2046803"/>
              <a:gd name="connsiteY26846" fmla="*/ 2089798 h 2191719"/>
              <a:gd name="connsiteX26847" fmla="*/ 192659 w 2046803"/>
              <a:gd name="connsiteY26847" fmla="*/ 2089473 h 2191719"/>
              <a:gd name="connsiteX26848" fmla="*/ 192767 w 2046803"/>
              <a:gd name="connsiteY26848" fmla="*/ 2088825 h 2191719"/>
              <a:gd name="connsiteX26849" fmla="*/ 193416 w 2046803"/>
              <a:gd name="connsiteY26849" fmla="*/ 2088320 h 2191719"/>
              <a:gd name="connsiteX26850" fmla="*/ 193740 w 2046803"/>
              <a:gd name="connsiteY26850" fmla="*/ 2088717 h 2191719"/>
              <a:gd name="connsiteX26851" fmla="*/ 194570 w 2046803"/>
              <a:gd name="connsiteY26851" fmla="*/ 2088717 h 2191719"/>
              <a:gd name="connsiteX26852" fmla="*/ 194894 w 2046803"/>
              <a:gd name="connsiteY26852" fmla="*/ 2089041 h 2191719"/>
              <a:gd name="connsiteX26853" fmla="*/ 195723 w 2046803"/>
              <a:gd name="connsiteY26853" fmla="*/ 2089149 h 2191719"/>
              <a:gd name="connsiteX26854" fmla="*/ 196156 w 2046803"/>
              <a:gd name="connsiteY26854" fmla="*/ 2089473 h 2191719"/>
              <a:gd name="connsiteX26855" fmla="*/ 196589 w 2046803"/>
              <a:gd name="connsiteY26855" fmla="*/ 2089473 h 2191719"/>
              <a:gd name="connsiteX26856" fmla="*/ 196805 w 2046803"/>
              <a:gd name="connsiteY26856" fmla="*/ 2089041 h 2191719"/>
              <a:gd name="connsiteX26857" fmla="*/ 197238 w 2046803"/>
              <a:gd name="connsiteY26857" fmla="*/ 2088753 h 2191719"/>
              <a:gd name="connsiteX26858" fmla="*/ 197238 w 2046803"/>
              <a:gd name="connsiteY26858" fmla="*/ 2088428 h 2191719"/>
              <a:gd name="connsiteX26859" fmla="*/ 197418 w 2046803"/>
              <a:gd name="connsiteY26859" fmla="*/ 2088248 h 2191719"/>
              <a:gd name="connsiteX26860" fmla="*/ 198139 w 2046803"/>
              <a:gd name="connsiteY26860" fmla="*/ 2088356 h 2191719"/>
              <a:gd name="connsiteX26861" fmla="*/ 198572 w 2046803"/>
              <a:gd name="connsiteY26861" fmla="*/ 2088032 h 2191719"/>
              <a:gd name="connsiteX26862" fmla="*/ 200555 w 2046803"/>
              <a:gd name="connsiteY26862" fmla="*/ 2088140 h 2191719"/>
              <a:gd name="connsiteX26863" fmla="*/ 200988 w 2046803"/>
              <a:gd name="connsiteY26863" fmla="*/ 2088428 h 2191719"/>
              <a:gd name="connsiteX26864" fmla="*/ 202178 w 2046803"/>
              <a:gd name="connsiteY26864" fmla="*/ 2088500 h 2191719"/>
              <a:gd name="connsiteX26865" fmla="*/ 202611 w 2046803"/>
              <a:gd name="connsiteY26865" fmla="*/ 2088212 h 2191719"/>
              <a:gd name="connsiteX26866" fmla="*/ 203837 w 2046803"/>
              <a:gd name="connsiteY26866" fmla="*/ 2088212 h 2191719"/>
              <a:gd name="connsiteX26867" fmla="*/ 204486 w 2046803"/>
              <a:gd name="connsiteY26867" fmla="*/ 2087816 h 2191719"/>
              <a:gd name="connsiteX26868" fmla="*/ 204486 w 2046803"/>
              <a:gd name="connsiteY26868" fmla="*/ 2087167 h 2191719"/>
              <a:gd name="connsiteX26869" fmla="*/ 204918 w 2046803"/>
              <a:gd name="connsiteY26869" fmla="*/ 2086951 h 2191719"/>
              <a:gd name="connsiteX26870" fmla="*/ 204918 w 2046803"/>
              <a:gd name="connsiteY26870" fmla="*/ 2086626 h 2191719"/>
              <a:gd name="connsiteX26871" fmla="*/ 205135 w 2046803"/>
              <a:gd name="connsiteY26871" fmla="*/ 2086410 h 2191719"/>
              <a:gd name="connsiteX26872" fmla="*/ 205495 w 2046803"/>
              <a:gd name="connsiteY26872" fmla="*/ 2086410 h 2191719"/>
              <a:gd name="connsiteX26873" fmla="*/ 205712 w 2046803"/>
              <a:gd name="connsiteY26873" fmla="*/ 2086338 h 2191719"/>
              <a:gd name="connsiteX26874" fmla="*/ 205712 w 2046803"/>
              <a:gd name="connsiteY26874" fmla="*/ 2085689 h 2191719"/>
              <a:gd name="connsiteX26875" fmla="*/ 205279 w 2046803"/>
              <a:gd name="connsiteY26875" fmla="*/ 2085365 h 2191719"/>
              <a:gd name="connsiteX26876" fmla="*/ 206577 w 2046803"/>
              <a:gd name="connsiteY26876" fmla="*/ 2084536 h 2191719"/>
              <a:gd name="connsiteX26877" fmla="*/ 206577 w 2046803"/>
              <a:gd name="connsiteY26877" fmla="*/ 2084248 h 2191719"/>
              <a:gd name="connsiteX26878" fmla="*/ 206793 w 2046803"/>
              <a:gd name="connsiteY26878" fmla="*/ 2084031 h 2191719"/>
              <a:gd name="connsiteX26879" fmla="*/ 207226 w 2046803"/>
              <a:gd name="connsiteY26879" fmla="*/ 2084031 h 2191719"/>
              <a:gd name="connsiteX26880" fmla="*/ 207442 w 2046803"/>
              <a:gd name="connsiteY26880" fmla="*/ 2083923 h 2191719"/>
              <a:gd name="connsiteX26881" fmla="*/ 207442 w 2046803"/>
              <a:gd name="connsiteY26881" fmla="*/ 2083599 h 2191719"/>
              <a:gd name="connsiteX26882" fmla="*/ 207623 w 2046803"/>
              <a:gd name="connsiteY26882" fmla="*/ 2083491 h 2191719"/>
              <a:gd name="connsiteX26883" fmla="*/ 208452 w 2046803"/>
              <a:gd name="connsiteY26883" fmla="*/ 2083491 h 2191719"/>
              <a:gd name="connsiteX26884" fmla="*/ 208885 w 2046803"/>
              <a:gd name="connsiteY26884" fmla="*/ 2083815 h 2191719"/>
              <a:gd name="connsiteX26885" fmla="*/ 209101 w 2046803"/>
              <a:gd name="connsiteY26885" fmla="*/ 2083707 h 2191719"/>
              <a:gd name="connsiteX26886" fmla="*/ 209101 w 2046803"/>
              <a:gd name="connsiteY26886" fmla="*/ 2083383 h 2191719"/>
              <a:gd name="connsiteX26887" fmla="*/ 208668 w 2046803"/>
              <a:gd name="connsiteY26887" fmla="*/ 2083058 h 2191719"/>
              <a:gd name="connsiteX26888" fmla="*/ 208777 w 2046803"/>
              <a:gd name="connsiteY26888" fmla="*/ 2081833 h 2191719"/>
              <a:gd name="connsiteX26889" fmla="*/ 208993 w 2046803"/>
              <a:gd name="connsiteY26889" fmla="*/ 2081725 h 2191719"/>
              <a:gd name="connsiteX26890" fmla="*/ 209714 w 2046803"/>
              <a:gd name="connsiteY26890" fmla="*/ 2081725 h 2191719"/>
              <a:gd name="connsiteX26891" fmla="*/ 210363 w 2046803"/>
              <a:gd name="connsiteY26891" fmla="*/ 2081292 h 2191719"/>
              <a:gd name="connsiteX26892" fmla="*/ 210363 w 2046803"/>
              <a:gd name="connsiteY26892" fmla="*/ 2080968 h 2191719"/>
              <a:gd name="connsiteX26893" fmla="*/ 211192 w 2046803"/>
              <a:gd name="connsiteY26893" fmla="*/ 2080319 h 2191719"/>
              <a:gd name="connsiteX26894" fmla="*/ 211192 w 2046803"/>
              <a:gd name="connsiteY26894" fmla="*/ 2080067 h 2191719"/>
              <a:gd name="connsiteX26895" fmla="*/ 210868 w 2046803"/>
              <a:gd name="connsiteY26895" fmla="*/ 2079707 h 2191719"/>
              <a:gd name="connsiteX26896" fmla="*/ 210868 w 2046803"/>
              <a:gd name="connsiteY26896" fmla="*/ 2079418 h 2191719"/>
              <a:gd name="connsiteX26897" fmla="*/ 211084 w 2046803"/>
              <a:gd name="connsiteY26897" fmla="*/ 2079310 h 2191719"/>
              <a:gd name="connsiteX26898" fmla="*/ 211841 w 2046803"/>
              <a:gd name="connsiteY26898" fmla="*/ 2079310 h 2191719"/>
              <a:gd name="connsiteX26899" fmla="*/ 212022 w 2046803"/>
              <a:gd name="connsiteY26899" fmla="*/ 2079526 h 2191719"/>
              <a:gd name="connsiteX26900" fmla="*/ 212022 w 2046803"/>
              <a:gd name="connsiteY26900" fmla="*/ 2080031 h 2191719"/>
              <a:gd name="connsiteX26901" fmla="*/ 212454 w 2046803"/>
              <a:gd name="connsiteY26901" fmla="*/ 2080427 h 2191719"/>
              <a:gd name="connsiteX26902" fmla="*/ 212346 w 2046803"/>
              <a:gd name="connsiteY26902" fmla="*/ 2080752 h 2191719"/>
              <a:gd name="connsiteX26903" fmla="*/ 212563 w 2046803"/>
              <a:gd name="connsiteY26903" fmla="*/ 2080860 h 2191719"/>
              <a:gd name="connsiteX26904" fmla="*/ 212995 w 2046803"/>
              <a:gd name="connsiteY26904" fmla="*/ 2080535 h 2191719"/>
              <a:gd name="connsiteX26905" fmla="*/ 213392 w 2046803"/>
              <a:gd name="connsiteY26905" fmla="*/ 2080968 h 2191719"/>
              <a:gd name="connsiteX26906" fmla="*/ 213608 w 2046803"/>
              <a:gd name="connsiteY26906" fmla="*/ 2080752 h 2191719"/>
              <a:gd name="connsiteX26907" fmla="*/ 213608 w 2046803"/>
              <a:gd name="connsiteY26907" fmla="*/ 2079815 h 2191719"/>
              <a:gd name="connsiteX26908" fmla="*/ 214438 w 2046803"/>
              <a:gd name="connsiteY26908" fmla="*/ 2079310 h 2191719"/>
              <a:gd name="connsiteX26909" fmla="*/ 214438 w 2046803"/>
              <a:gd name="connsiteY26909" fmla="*/ 2078986 h 2191719"/>
              <a:gd name="connsiteX26910" fmla="*/ 215087 w 2046803"/>
              <a:gd name="connsiteY26910" fmla="*/ 2078553 h 2191719"/>
              <a:gd name="connsiteX26911" fmla="*/ 215519 w 2046803"/>
              <a:gd name="connsiteY26911" fmla="*/ 2078553 h 2191719"/>
              <a:gd name="connsiteX26912" fmla="*/ 215916 w 2046803"/>
              <a:gd name="connsiteY26912" fmla="*/ 2078878 h 2191719"/>
              <a:gd name="connsiteX26913" fmla="*/ 216349 w 2046803"/>
              <a:gd name="connsiteY26913" fmla="*/ 2078878 h 2191719"/>
              <a:gd name="connsiteX26914" fmla="*/ 216565 w 2046803"/>
              <a:gd name="connsiteY26914" fmla="*/ 2078769 h 2191719"/>
              <a:gd name="connsiteX26915" fmla="*/ 216565 w 2046803"/>
              <a:gd name="connsiteY26915" fmla="*/ 2077184 h 2191719"/>
              <a:gd name="connsiteX26916" fmla="*/ 217178 w 2046803"/>
              <a:gd name="connsiteY26916" fmla="*/ 2076751 h 2191719"/>
              <a:gd name="connsiteX26917" fmla="*/ 217611 w 2046803"/>
              <a:gd name="connsiteY26917" fmla="*/ 2076751 h 2191719"/>
              <a:gd name="connsiteX26918" fmla="*/ 218332 w 2046803"/>
              <a:gd name="connsiteY26918" fmla="*/ 2077400 h 2191719"/>
              <a:gd name="connsiteX26919" fmla="*/ 218765 w 2046803"/>
              <a:gd name="connsiteY26919" fmla="*/ 2077400 h 2191719"/>
              <a:gd name="connsiteX26920" fmla="*/ 220243 w 2046803"/>
              <a:gd name="connsiteY26920" fmla="*/ 2076463 h 2191719"/>
              <a:gd name="connsiteX26921" fmla="*/ 220243 w 2046803"/>
              <a:gd name="connsiteY26921" fmla="*/ 2076139 h 2191719"/>
              <a:gd name="connsiteX26922" fmla="*/ 220856 w 2046803"/>
              <a:gd name="connsiteY26922" fmla="*/ 2075742 h 2191719"/>
              <a:gd name="connsiteX26923" fmla="*/ 221721 w 2046803"/>
              <a:gd name="connsiteY26923" fmla="*/ 2075742 h 2191719"/>
              <a:gd name="connsiteX26924" fmla="*/ 221938 w 2046803"/>
              <a:gd name="connsiteY26924" fmla="*/ 2075526 h 2191719"/>
              <a:gd name="connsiteX26925" fmla="*/ 221938 w 2046803"/>
              <a:gd name="connsiteY26925" fmla="*/ 2074048 h 2191719"/>
              <a:gd name="connsiteX26926" fmla="*/ 222154 w 2046803"/>
              <a:gd name="connsiteY26926" fmla="*/ 2073832 h 2191719"/>
              <a:gd name="connsiteX26927" fmla="*/ 222587 w 2046803"/>
              <a:gd name="connsiteY26927" fmla="*/ 2073940 h 2191719"/>
              <a:gd name="connsiteX26928" fmla="*/ 223416 w 2046803"/>
              <a:gd name="connsiteY26928" fmla="*/ 2073327 h 2191719"/>
              <a:gd name="connsiteX26929" fmla="*/ 223813 w 2046803"/>
              <a:gd name="connsiteY26929" fmla="*/ 2073327 h 2191719"/>
              <a:gd name="connsiteX26930" fmla="*/ 224245 w 2046803"/>
              <a:gd name="connsiteY26930" fmla="*/ 2073003 h 2191719"/>
              <a:gd name="connsiteX26931" fmla="*/ 225399 w 2046803"/>
              <a:gd name="connsiteY26931" fmla="*/ 2073111 h 2191719"/>
              <a:gd name="connsiteX26932" fmla="*/ 225616 w 2046803"/>
              <a:gd name="connsiteY26932" fmla="*/ 2073003 h 2191719"/>
              <a:gd name="connsiteX26933" fmla="*/ 225183 w 2046803"/>
              <a:gd name="connsiteY26933" fmla="*/ 2072571 h 2191719"/>
              <a:gd name="connsiteX26934" fmla="*/ 225327 w 2046803"/>
              <a:gd name="connsiteY26934" fmla="*/ 2071922 h 2191719"/>
              <a:gd name="connsiteX26935" fmla="*/ 225507 w 2046803"/>
              <a:gd name="connsiteY26935" fmla="*/ 2071814 h 2191719"/>
              <a:gd name="connsiteX26936" fmla="*/ 225832 w 2046803"/>
              <a:gd name="connsiteY26936" fmla="*/ 2071814 h 2191719"/>
              <a:gd name="connsiteX26937" fmla="*/ 226229 w 2046803"/>
              <a:gd name="connsiteY26937" fmla="*/ 2071525 h 2191719"/>
              <a:gd name="connsiteX26938" fmla="*/ 226661 w 2046803"/>
              <a:gd name="connsiteY26938" fmla="*/ 2071597 h 2191719"/>
              <a:gd name="connsiteX26939" fmla="*/ 227491 w 2046803"/>
              <a:gd name="connsiteY26939" fmla="*/ 2072246 h 2191719"/>
              <a:gd name="connsiteX26940" fmla="*/ 229077 w 2046803"/>
              <a:gd name="connsiteY26940" fmla="*/ 2072354 h 2191719"/>
              <a:gd name="connsiteX26941" fmla="*/ 229510 w 2046803"/>
              <a:gd name="connsiteY26941" fmla="*/ 2072030 h 2191719"/>
              <a:gd name="connsiteX26942" fmla="*/ 229834 w 2046803"/>
              <a:gd name="connsiteY26942" fmla="*/ 2072030 h 2191719"/>
              <a:gd name="connsiteX26943" fmla="*/ 230447 w 2046803"/>
              <a:gd name="connsiteY26943" fmla="*/ 2071597 h 2191719"/>
              <a:gd name="connsiteX26944" fmla="*/ 230447 w 2046803"/>
              <a:gd name="connsiteY26944" fmla="*/ 2071309 h 2191719"/>
              <a:gd name="connsiteX26945" fmla="*/ 230772 w 2046803"/>
              <a:gd name="connsiteY26945" fmla="*/ 2071201 h 2191719"/>
              <a:gd name="connsiteX26946" fmla="*/ 231926 w 2046803"/>
              <a:gd name="connsiteY26946" fmla="*/ 2072138 h 2191719"/>
              <a:gd name="connsiteX26947" fmla="*/ 232250 w 2046803"/>
              <a:gd name="connsiteY26947" fmla="*/ 2072138 h 2191719"/>
              <a:gd name="connsiteX26948" fmla="*/ 232899 w 2046803"/>
              <a:gd name="connsiteY26948" fmla="*/ 2071706 h 2191719"/>
              <a:gd name="connsiteX26949" fmla="*/ 232899 w 2046803"/>
              <a:gd name="connsiteY26949" fmla="*/ 2071417 h 2191719"/>
              <a:gd name="connsiteX26950" fmla="*/ 233116 w 2046803"/>
              <a:gd name="connsiteY26950" fmla="*/ 2071201 h 2191719"/>
              <a:gd name="connsiteX26951" fmla="*/ 234342 w 2046803"/>
              <a:gd name="connsiteY26951" fmla="*/ 2071309 h 2191719"/>
              <a:gd name="connsiteX26952" fmla="*/ 234774 w 2046803"/>
              <a:gd name="connsiteY26952" fmla="*/ 2070985 h 2191719"/>
              <a:gd name="connsiteX26953" fmla="*/ 235207 w 2046803"/>
              <a:gd name="connsiteY26953" fmla="*/ 2070985 h 2191719"/>
              <a:gd name="connsiteX26954" fmla="*/ 235964 w 2046803"/>
              <a:gd name="connsiteY26954" fmla="*/ 2070480 h 2191719"/>
              <a:gd name="connsiteX26955" fmla="*/ 236361 w 2046803"/>
              <a:gd name="connsiteY26955" fmla="*/ 2070480 h 2191719"/>
              <a:gd name="connsiteX26956" fmla="*/ 236974 w 2046803"/>
              <a:gd name="connsiteY26956" fmla="*/ 2070985 h 2191719"/>
              <a:gd name="connsiteX26957" fmla="*/ 236974 w 2046803"/>
              <a:gd name="connsiteY26957" fmla="*/ 2071309 h 2191719"/>
              <a:gd name="connsiteX26958" fmla="*/ 237082 w 2046803"/>
              <a:gd name="connsiteY26958" fmla="*/ 2071417 h 2191719"/>
              <a:gd name="connsiteX26959" fmla="*/ 237515 w 2046803"/>
              <a:gd name="connsiteY26959" fmla="*/ 2071525 h 2191719"/>
              <a:gd name="connsiteX26960" fmla="*/ 237948 w 2046803"/>
              <a:gd name="connsiteY26960" fmla="*/ 2071814 h 2191719"/>
              <a:gd name="connsiteX26961" fmla="*/ 238380 w 2046803"/>
              <a:gd name="connsiteY26961" fmla="*/ 2071814 h 2191719"/>
              <a:gd name="connsiteX26962" fmla="*/ 238705 w 2046803"/>
              <a:gd name="connsiteY26962" fmla="*/ 2072138 h 2191719"/>
              <a:gd name="connsiteX26963" fmla="*/ 239498 w 2046803"/>
              <a:gd name="connsiteY26963" fmla="*/ 2072138 h 2191719"/>
              <a:gd name="connsiteX26964" fmla="*/ 240147 w 2046803"/>
              <a:gd name="connsiteY26964" fmla="*/ 2071706 h 2191719"/>
              <a:gd name="connsiteX26965" fmla="*/ 240147 w 2046803"/>
              <a:gd name="connsiteY26965" fmla="*/ 2071417 h 2191719"/>
              <a:gd name="connsiteX26966" fmla="*/ 240796 w 2046803"/>
              <a:gd name="connsiteY26966" fmla="*/ 2070985 h 2191719"/>
              <a:gd name="connsiteX26967" fmla="*/ 241625 w 2046803"/>
              <a:gd name="connsiteY26967" fmla="*/ 2070985 h 2191719"/>
              <a:gd name="connsiteX26968" fmla="*/ 241734 w 2046803"/>
              <a:gd name="connsiteY26968" fmla="*/ 2071201 h 2191719"/>
              <a:gd name="connsiteX26969" fmla="*/ 241734 w 2046803"/>
              <a:gd name="connsiteY26969" fmla="*/ 2072138 h 2191719"/>
              <a:gd name="connsiteX26970" fmla="*/ 241337 w 2046803"/>
              <a:gd name="connsiteY26970" fmla="*/ 2072462 h 2191719"/>
              <a:gd name="connsiteX26971" fmla="*/ 241337 w 2046803"/>
              <a:gd name="connsiteY26971" fmla="*/ 2072787 h 2191719"/>
              <a:gd name="connsiteX26972" fmla="*/ 240904 w 2046803"/>
              <a:gd name="connsiteY26972" fmla="*/ 2072967 h 2191719"/>
              <a:gd name="connsiteX26973" fmla="*/ 240796 w 2046803"/>
              <a:gd name="connsiteY26973" fmla="*/ 2073904 h 2191719"/>
              <a:gd name="connsiteX26974" fmla="*/ 241625 w 2046803"/>
              <a:gd name="connsiteY26974" fmla="*/ 2074661 h 2191719"/>
              <a:gd name="connsiteX26975" fmla="*/ 241517 w 2046803"/>
              <a:gd name="connsiteY26975" fmla="*/ 2075201 h 2191719"/>
              <a:gd name="connsiteX26976" fmla="*/ 241734 w 2046803"/>
              <a:gd name="connsiteY26976" fmla="*/ 2075418 h 2191719"/>
              <a:gd name="connsiteX26977" fmla="*/ 242130 w 2046803"/>
              <a:gd name="connsiteY26977" fmla="*/ 2075418 h 2191719"/>
              <a:gd name="connsiteX26978" fmla="*/ 242347 w 2046803"/>
              <a:gd name="connsiteY26978" fmla="*/ 2075598 h 2191719"/>
              <a:gd name="connsiteX26979" fmla="*/ 242347 w 2046803"/>
              <a:gd name="connsiteY26979" fmla="*/ 2075886 h 2191719"/>
              <a:gd name="connsiteX26980" fmla="*/ 242563 w 2046803"/>
              <a:gd name="connsiteY26980" fmla="*/ 2075994 h 2191719"/>
              <a:gd name="connsiteX26981" fmla="*/ 242996 w 2046803"/>
              <a:gd name="connsiteY26981" fmla="*/ 2076102 h 2191719"/>
              <a:gd name="connsiteX26982" fmla="*/ 243104 w 2046803"/>
              <a:gd name="connsiteY26982" fmla="*/ 2076211 h 2191719"/>
              <a:gd name="connsiteX26983" fmla="*/ 243104 w 2046803"/>
              <a:gd name="connsiteY26983" fmla="*/ 2077184 h 2191719"/>
              <a:gd name="connsiteX26984" fmla="*/ 243537 w 2046803"/>
              <a:gd name="connsiteY26984" fmla="*/ 2077508 h 2191719"/>
              <a:gd name="connsiteX26985" fmla="*/ 243428 w 2046803"/>
              <a:gd name="connsiteY26985" fmla="*/ 2078733 h 2191719"/>
              <a:gd name="connsiteX26986" fmla="*/ 243645 w 2046803"/>
              <a:gd name="connsiteY26986" fmla="*/ 2078842 h 2191719"/>
              <a:gd name="connsiteX26987" fmla="*/ 244041 w 2046803"/>
              <a:gd name="connsiteY26987" fmla="*/ 2078950 h 2191719"/>
              <a:gd name="connsiteX26988" fmla="*/ 244366 w 2046803"/>
              <a:gd name="connsiteY26988" fmla="*/ 2079274 h 2191719"/>
              <a:gd name="connsiteX26989" fmla="*/ 245195 w 2046803"/>
              <a:gd name="connsiteY26989" fmla="*/ 2079274 h 2191719"/>
              <a:gd name="connsiteX26990" fmla="*/ 245628 w 2046803"/>
              <a:gd name="connsiteY26990" fmla="*/ 2078950 h 2191719"/>
              <a:gd name="connsiteX26991" fmla="*/ 246385 w 2046803"/>
              <a:gd name="connsiteY26991" fmla="*/ 2079058 h 2191719"/>
              <a:gd name="connsiteX26992" fmla="*/ 246998 w 2046803"/>
              <a:gd name="connsiteY26992" fmla="*/ 2079490 h 2191719"/>
              <a:gd name="connsiteX26993" fmla="*/ 246998 w 2046803"/>
              <a:gd name="connsiteY26993" fmla="*/ 2080175 h 2191719"/>
              <a:gd name="connsiteX26994" fmla="*/ 247503 w 2046803"/>
              <a:gd name="connsiteY26994" fmla="*/ 2080608 h 2191719"/>
              <a:gd name="connsiteX26995" fmla="*/ 249522 w 2046803"/>
              <a:gd name="connsiteY26995" fmla="*/ 2080716 h 2191719"/>
              <a:gd name="connsiteX26996" fmla="*/ 249955 w 2046803"/>
              <a:gd name="connsiteY26996" fmla="*/ 2081040 h 2191719"/>
              <a:gd name="connsiteX26997" fmla="*/ 250352 w 2046803"/>
              <a:gd name="connsiteY26997" fmla="*/ 2081040 h 2191719"/>
              <a:gd name="connsiteX26998" fmla="*/ 250892 w 2046803"/>
              <a:gd name="connsiteY26998" fmla="*/ 2081581 h 2191719"/>
              <a:gd name="connsiteX26999" fmla="*/ 250892 w 2046803"/>
              <a:gd name="connsiteY26999" fmla="*/ 2082193 h 2191719"/>
              <a:gd name="connsiteX27000" fmla="*/ 251325 w 2046803"/>
              <a:gd name="connsiteY27000" fmla="*/ 2082482 h 2191719"/>
              <a:gd name="connsiteX27001" fmla="*/ 251217 w 2046803"/>
              <a:gd name="connsiteY27001" fmla="*/ 2084716 h 2191719"/>
              <a:gd name="connsiteX27002" fmla="*/ 250784 w 2046803"/>
              <a:gd name="connsiteY27002" fmla="*/ 2085040 h 2191719"/>
              <a:gd name="connsiteX27003" fmla="*/ 250784 w 2046803"/>
              <a:gd name="connsiteY27003" fmla="*/ 2085365 h 2191719"/>
              <a:gd name="connsiteX27004" fmla="*/ 250352 w 2046803"/>
              <a:gd name="connsiteY27004" fmla="*/ 2085545 h 2191719"/>
              <a:gd name="connsiteX27005" fmla="*/ 250243 w 2046803"/>
              <a:gd name="connsiteY27005" fmla="*/ 2086194 h 2191719"/>
              <a:gd name="connsiteX27006" fmla="*/ 249847 w 2046803"/>
              <a:gd name="connsiteY27006" fmla="*/ 2086482 h 2191719"/>
              <a:gd name="connsiteX27007" fmla="*/ 250027 w 2046803"/>
              <a:gd name="connsiteY27007" fmla="*/ 2086698 h 2191719"/>
              <a:gd name="connsiteX27008" fmla="*/ 250460 w 2046803"/>
              <a:gd name="connsiteY27008" fmla="*/ 2086698 h 2191719"/>
              <a:gd name="connsiteX27009" fmla="*/ 250676 w 2046803"/>
              <a:gd name="connsiteY27009" fmla="*/ 2086482 h 2191719"/>
              <a:gd name="connsiteX27010" fmla="*/ 250676 w 2046803"/>
              <a:gd name="connsiteY27010" fmla="*/ 2085869 h 2191719"/>
              <a:gd name="connsiteX27011" fmla="*/ 251109 w 2046803"/>
              <a:gd name="connsiteY27011" fmla="*/ 2085653 h 2191719"/>
              <a:gd name="connsiteX27012" fmla="*/ 251109 w 2046803"/>
              <a:gd name="connsiteY27012" fmla="*/ 2085365 h 2191719"/>
              <a:gd name="connsiteX27013" fmla="*/ 251325 w 2046803"/>
              <a:gd name="connsiteY27013" fmla="*/ 2086806 h 2191719"/>
              <a:gd name="connsiteX27014" fmla="*/ 251433 w 2046803"/>
              <a:gd name="connsiteY27014" fmla="*/ 2087455 h 2191719"/>
              <a:gd name="connsiteX27015" fmla="*/ 251469 w 2046803"/>
              <a:gd name="connsiteY27015" fmla="*/ 2087455 h 2191719"/>
              <a:gd name="connsiteX27016" fmla="*/ 251361 w 2046803"/>
              <a:gd name="connsiteY27016" fmla="*/ 2086843 h 2191719"/>
              <a:gd name="connsiteX27017" fmla="*/ 251145 w 2046803"/>
              <a:gd name="connsiteY27017" fmla="*/ 2085365 h 2191719"/>
              <a:gd name="connsiteX27018" fmla="*/ 251541 w 2046803"/>
              <a:gd name="connsiteY27018" fmla="*/ 2085040 h 2191719"/>
              <a:gd name="connsiteX27019" fmla="*/ 251650 w 2046803"/>
              <a:gd name="connsiteY27019" fmla="*/ 2082518 h 2191719"/>
              <a:gd name="connsiteX27020" fmla="*/ 251361 w 2046803"/>
              <a:gd name="connsiteY27020" fmla="*/ 2082193 h 2191719"/>
              <a:gd name="connsiteX27021" fmla="*/ 251541 w 2046803"/>
              <a:gd name="connsiteY27021" fmla="*/ 2082085 h 2191719"/>
              <a:gd name="connsiteX27022" fmla="*/ 251830 w 2046803"/>
              <a:gd name="connsiteY27022" fmla="*/ 2082085 h 2191719"/>
              <a:gd name="connsiteX27023" fmla="*/ 252046 w 2046803"/>
              <a:gd name="connsiteY27023" fmla="*/ 2082301 h 2191719"/>
              <a:gd name="connsiteX27024" fmla="*/ 252046 w 2046803"/>
              <a:gd name="connsiteY27024" fmla="*/ 2082518 h 2191719"/>
              <a:gd name="connsiteX27025" fmla="*/ 252912 w 2046803"/>
              <a:gd name="connsiteY27025" fmla="*/ 2083275 h 2191719"/>
              <a:gd name="connsiteX27026" fmla="*/ 252803 w 2046803"/>
              <a:gd name="connsiteY27026" fmla="*/ 2083599 h 2191719"/>
              <a:gd name="connsiteX27027" fmla="*/ 253453 w 2046803"/>
              <a:gd name="connsiteY27027" fmla="*/ 2084031 h 2191719"/>
              <a:gd name="connsiteX27028" fmla="*/ 253669 w 2046803"/>
              <a:gd name="connsiteY27028" fmla="*/ 2083887 h 2191719"/>
              <a:gd name="connsiteX27029" fmla="*/ 253669 w 2046803"/>
              <a:gd name="connsiteY27029" fmla="*/ 2083599 h 2191719"/>
              <a:gd name="connsiteX27030" fmla="*/ 253236 w 2046803"/>
              <a:gd name="connsiteY27030" fmla="*/ 2083275 h 2191719"/>
              <a:gd name="connsiteX27031" fmla="*/ 253236 w 2046803"/>
              <a:gd name="connsiteY27031" fmla="*/ 2082950 h 2191719"/>
              <a:gd name="connsiteX27032" fmla="*/ 252912 w 2046803"/>
              <a:gd name="connsiteY27032" fmla="*/ 2082626 h 2191719"/>
              <a:gd name="connsiteX27033" fmla="*/ 252912 w 2046803"/>
              <a:gd name="connsiteY27033" fmla="*/ 2082301 h 2191719"/>
              <a:gd name="connsiteX27034" fmla="*/ 252695 w 2046803"/>
              <a:gd name="connsiteY27034" fmla="*/ 2082085 h 2191719"/>
              <a:gd name="connsiteX27035" fmla="*/ 252263 w 2046803"/>
              <a:gd name="connsiteY27035" fmla="*/ 2082085 h 2191719"/>
              <a:gd name="connsiteX27036" fmla="*/ 251361 w 2046803"/>
              <a:gd name="connsiteY27036" fmla="*/ 2081292 h 2191719"/>
              <a:gd name="connsiteX27037" fmla="*/ 251469 w 2046803"/>
              <a:gd name="connsiteY27037" fmla="*/ 2080031 h 2191719"/>
              <a:gd name="connsiteX27038" fmla="*/ 252263 w 2046803"/>
              <a:gd name="connsiteY27038" fmla="*/ 2079490 h 2191719"/>
              <a:gd name="connsiteX27039" fmla="*/ 252263 w 2046803"/>
              <a:gd name="connsiteY27039" fmla="*/ 2079166 h 2191719"/>
              <a:gd name="connsiteX27040" fmla="*/ 255544 w 2046803"/>
              <a:gd name="connsiteY27040" fmla="*/ 2076751 h 2191719"/>
              <a:gd name="connsiteX27041" fmla="*/ 255544 w 2046803"/>
              <a:gd name="connsiteY27041" fmla="*/ 2076535 h 2191719"/>
              <a:gd name="connsiteX27042" fmla="*/ 256806 w 2046803"/>
              <a:gd name="connsiteY27042" fmla="*/ 2075634 h 2191719"/>
              <a:gd name="connsiteX27043" fmla="*/ 256806 w 2046803"/>
              <a:gd name="connsiteY27043" fmla="*/ 2075310 h 2191719"/>
              <a:gd name="connsiteX27044" fmla="*/ 258501 w 2046803"/>
              <a:gd name="connsiteY27044" fmla="*/ 2074120 h 2191719"/>
              <a:gd name="connsiteX27045" fmla="*/ 258501 w 2046803"/>
              <a:gd name="connsiteY27045" fmla="*/ 2073796 h 2191719"/>
              <a:gd name="connsiteX27046" fmla="*/ 258933 w 2046803"/>
              <a:gd name="connsiteY27046" fmla="*/ 2073508 h 2191719"/>
              <a:gd name="connsiteX27047" fmla="*/ 258933 w 2046803"/>
              <a:gd name="connsiteY27047" fmla="*/ 2073219 h 2191719"/>
              <a:gd name="connsiteX27048" fmla="*/ 259330 w 2046803"/>
              <a:gd name="connsiteY27048" fmla="*/ 2072967 h 2191719"/>
              <a:gd name="connsiteX27049" fmla="*/ 259438 w 2046803"/>
              <a:gd name="connsiteY27049" fmla="*/ 2072354 h 2191719"/>
              <a:gd name="connsiteX27050" fmla="*/ 259763 w 2046803"/>
              <a:gd name="connsiteY27050" fmla="*/ 2072030 h 2191719"/>
              <a:gd name="connsiteX27051" fmla="*/ 259835 w 2046803"/>
              <a:gd name="connsiteY27051" fmla="*/ 2071417 h 2191719"/>
              <a:gd name="connsiteX27052" fmla="*/ 260268 w 2046803"/>
              <a:gd name="connsiteY27052" fmla="*/ 2071093 h 2191719"/>
              <a:gd name="connsiteX27053" fmla="*/ 260268 w 2046803"/>
              <a:gd name="connsiteY27053" fmla="*/ 2070444 h 2191719"/>
              <a:gd name="connsiteX27054" fmla="*/ 261133 w 2046803"/>
              <a:gd name="connsiteY27054" fmla="*/ 2069904 h 2191719"/>
              <a:gd name="connsiteX27055" fmla="*/ 261133 w 2046803"/>
              <a:gd name="connsiteY27055" fmla="*/ 2069327 h 2191719"/>
              <a:gd name="connsiteX27056" fmla="*/ 261566 w 2046803"/>
              <a:gd name="connsiteY27056" fmla="*/ 2069003 h 2191719"/>
              <a:gd name="connsiteX27057" fmla="*/ 261674 w 2046803"/>
              <a:gd name="connsiteY27057" fmla="*/ 2066155 h 2191719"/>
              <a:gd name="connsiteX27058" fmla="*/ 261349 w 2046803"/>
              <a:gd name="connsiteY27058" fmla="*/ 2065831 h 2191719"/>
              <a:gd name="connsiteX27059" fmla="*/ 261349 w 2046803"/>
              <a:gd name="connsiteY27059" fmla="*/ 2065507 h 2191719"/>
              <a:gd name="connsiteX27060" fmla="*/ 260917 w 2046803"/>
              <a:gd name="connsiteY27060" fmla="*/ 2065218 h 2191719"/>
              <a:gd name="connsiteX27061" fmla="*/ 260917 w 2046803"/>
              <a:gd name="connsiteY27061" fmla="*/ 2064245 h 2191719"/>
              <a:gd name="connsiteX27062" fmla="*/ 261133 w 2046803"/>
              <a:gd name="connsiteY27062" fmla="*/ 2064137 h 2191719"/>
              <a:gd name="connsiteX27063" fmla="*/ 261566 w 2046803"/>
              <a:gd name="connsiteY27063" fmla="*/ 2064137 h 2191719"/>
              <a:gd name="connsiteX27064" fmla="*/ 261926 w 2046803"/>
              <a:gd name="connsiteY27064" fmla="*/ 2063813 h 2191719"/>
              <a:gd name="connsiteX27065" fmla="*/ 262359 w 2046803"/>
              <a:gd name="connsiteY27065" fmla="*/ 2063813 h 2191719"/>
              <a:gd name="connsiteX27066" fmla="*/ 262792 w 2046803"/>
              <a:gd name="connsiteY27066" fmla="*/ 2064137 h 2191719"/>
              <a:gd name="connsiteX27067" fmla="*/ 263224 w 2046803"/>
              <a:gd name="connsiteY27067" fmla="*/ 2063957 h 2191719"/>
              <a:gd name="connsiteX27068" fmla="*/ 263549 w 2046803"/>
              <a:gd name="connsiteY27068" fmla="*/ 2064245 h 2191719"/>
              <a:gd name="connsiteX27069" fmla="*/ 264198 w 2046803"/>
              <a:gd name="connsiteY27069" fmla="*/ 2063813 h 2191719"/>
              <a:gd name="connsiteX27070" fmla="*/ 264198 w 2046803"/>
              <a:gd name="connsiteY27070" fmla="*/ 2063524 h 2191719"/>
              <a:gd name="connsiteX27071" fmla="*/ 264595 w 2046803"/>
              <a:gd name="connsiteY27071" fmla="*/ 2063200 h 2191719"/>
              <a:gd name="connsiteX27072" fmla="*/ 264595 w 2046803"/>
              <a:gd name="connsiteY27072" fmla="*/ 2062912 h 2191719"/>
              <a:gd name="connsiteX27073" fmla="*/ 264775 w 2046803"/>
              <a:gd name="connsiteY27073" fmla="*/ 2062695 h 2191719"/>
              <a:gd name="connsiteX27074" fmla="*/ 265207 w 2046803"/>
              <a:gd name="connsiteY27074" fmla="*/ 2063128 h 2191719"/>
              <a:gd name="connsiteX27075" fmla="*/ 265640 w 2046803"/>
              <a:gd name="connsiteY27075" fmla="*/ 2063128 h 2191719"/>
              <a:gd name="connsiteX27076" fmla="*/ 265857 w 2046803"/>
              <a:gd name="connsiteY27076" fmla="*/ 2063200 h 2191719"/>
              <a:gd name="connsiteX27077" fmla="*/ 265748 w 2046803"/>
              <a:gd name="connsiteY27077" fmla="*/ 2063813 h 2191719"/>
              <a:gd name="connsiteX27078" fmla="*/ 266181 w 2046803"/>
              <a:gd name="connsiteY27078" fmla="*/ 2064137 h 2191719"/>
              <a:gd name="connsiteX27079" fmla="*/ 266181 w 2046803"/>
              <a:gd name="connsiteY27079" fmla="*/ 2064461 h 2191719"/>
              <a:gd name="connsiteX27080" fmla="*/ 266614 w 2046803"/>
              <a:gd name="connsiteY27080" fmla="*/ 2064786 h 2191719"/>
              <a:gd name="connsiteX27081" fmla="*/ 266506 w 2046803"/>
              <a:gd name="connsiteY27081" fmla="*/ 2065110 h 2191719"/>
              <a:gd name="connsiteX27082" fmla="*/ 266722 w 2046803"/>
              <a:gd name="connsiteY27082" fmla="*/ 2065290 h 2191719"/>
              <a:gd name="connsiteX27083" fmla="*/ 267119 w 2046803"/>
              <a:gd name="connsiteY27083" fmla="*/ 2065290 h 2191719"/>
              <a:gd name="connsiteX27084" fmla="*/ 267515 w 2046803"/>
              <a:gd name="connsiteY27084" fmla="*/ 2065615 h 2191719"/>
              <a:gd name="connsiteX27085" fmla="*/ 267840 w 2046803"/>
              <a:gd name="connsiteY27085" fmla="*/ 2065723 h 2191719"/>
              <a:gd name="connsiteX27086" fmla="*/ 268164 w 2046803"/>
              <a:gd name="connsiteY27086" fmla="*/ 2065507 h 2191719"/>
              <a:gd name="connsiteX27087" fmla="*/ 268164 w 2046803"/>
              <a:gd name="connsiteY27087" fmla="*/ 2065218 h 2191719"/>
              <a:gd name="connsiteX27088" fmla="*/ 268381 w 2046803"/>
              <a:gd name="connsiteY27088" fmla="*/ 2065110 h 2191719"/>
              <a:gd name="connsiteX27089" fmla="*/ 269534 w 2046803"/>
              <a:gd name="connsiteY27089" fmla="*/ 2065110 h 2191719"/>
              <a:gd name="connsiteX27090" fmla="*/ 270364 w 2046803"/>
              <a:gd name="connsiteY27090" fmla="*/ 2064570 h 2191719"/>
              <a:gd name="connsiteX27091" fmla="*/ 271554 w 2046803"/>
              <a:gd name="connsiteY27091" fmla="*/ 2064570 h 2191719"/>
              <a:gd name="connsiteX27092" fmla="*/ 271986 w 2046803"/>
              <a:gd name="connsiteY27092" fmla="*/ 2064894 h 2191719"/>
              <a:gd name="connsiteX27093" fmla="*/ 274799 w 2046803"/>
              <a:gd name="connsiteY27093" fmla="*/ 2065002 h 2191719"/>
              <a:gd name="connsiteX27094" fmla="*/ 275556 w 2046803"/>
              <a:gd name="connsiteY27094" fmla="*/ 2064498 h 2191719"/>
              <a:gd name="connsiteX27095" fmla="*/ 275953 w 2046803"/>
              <a:gd name="connsiteY27095" fmla="*/ 2064498 h 2191719"/>
              <a:gd name="connsiteX27096" fmla="*/ 276169 w 2046803"/>
              <a:gd name="connsiteY27096" fmla="*/ 2064353 h 2191719"/>
              <a:gd name="connsiteX27097" fmla="*/ 276169 w 2046803"/>
              <a:gd name="connsiteY27097" fmla="*/ 2064065 h 2191719"/>
              <a:gd name="connsiteX27098" fmla="*/ 276386 w 2046803"/>
              <a:gd name="connsiteY27098" fmla="*/ 2063849 h 2191719"/>
              <a:gd name="connsiteX27099" fmla="*/ 276818 w 2046803"/>
              <a:gd name="connsiteY27099" fmla="*/ 2063849 h 2191719"/>
              <a:gd name="connsiteX27100" fmla="*/ 280388 w 2046803"/>
              <a:gd name="connsiteY27100" fmla="*/ 2061434 h 2191719"/>
              <a:gd name="connsiteX27101" fmla="*/ 280388 w 2046803"/>
              <a:gd name="connsiteY27101" fmla="*/ 2061110 h 2191719"/>
              <a:gd name="connsiteX27102" fmla="*/ 280821 w 2046803"/>
              <a:gd name="connsiteY27102" fmla="*/ 2060821 h 2191719"/>
              <a:gd name="connsiteX27103" fmla="*/ 280821 w 2046803"/>
              <a:gd name="connsiteY27103" fmla="*/ 2059848 h 2191719"/>
              <a:gd name="connsiteX27104" fmla="*/ 281001 w 2046803"/>
              <a:gd name="connsiteY27104" fmla="*/ 2059740 h 2191719"/>
              <a:gd name="connsiteX27105" fmla="*/ 281434 w 2046803"/>
              <a:gd name="connsiteY27105" fmla="*/ 2059740 h 2191719"/>
              <a:gd name="connsiteX27106" fmla="*/ 281650 w 2046803"/>
              <a:gd name="connsiteY27106" fmla="*/ 2059632 h 2191719"/>
              <a:gd name="connsiteX27107" fmla="*/ 281650 w 2046803"/>
              <a:gd name="connsiteY27107" fmla="*/ 2058911 h 2191719"/>
              <a:gd name="connsiteX27108" fmla="*/ 282083 w 2046803"/>
              <a:gd name="connsiteY27108" fmla="*/ 2058731 h 2191719"/>
              <a:gd name="connsiteX27109" fmla="*/ 282083 w 2046803"/>
              <a:gd name="connsiteY27109" fmla="*/ 2058407 h 2191719"/>
              <a:gd name="connsiteX27110" fmla="*/ 282263 w 2046803"/>
              <a:gd name="connsiteY27110" fmla="*/ 2058190 h 2191719"/>
              <a:gd name="connsiteX27111" fmla="*/ 282696 w 2046803"/>
              <a:gd name="connsiteY27111" fmla="*/ 2058299 h 2191719"/>
              <a:gd name="connsiteX27112" fmla="*/ 283309 w 2046803"/>
              <a:gd name="connsiteY27112" fmla="*/ 2057758 h 2191719"/>
              <a:gd name="connsiteX27113" fmla="*/ 283309 w 2046803"/>
              <a:gd name="connsiteY27113" fmla="*/ 2057434 h 2191719"/>
              <a:gd name="connsiteX27114" fmla="*/ 283741 w 2046803"/>
              <a:gd name="connsiteY27114" fmla="*/ 2057217 h 2191719"/>
              <a:gd name="connsiteX27115" fmla="*/ 283741 w 2046803"/>
              <a:gd name="connsiteY27115" fmla="*/ 2056893 h 2191719"/>
              <a:gd name="connsiteX27116" fmla="*/ 283958 w 2046803"/>
              <a:gd name="connsiteY27116" fmla="*/ 2056713 h 2191719"/>
              <a:gd name="connsiteX27117" fmla="*/ 284715 w 2046803"/>
              <a:gd name="connsiteY27117" fmla="*/ 2056713 h 2191719"/>
              <a:gd name="connsiteX27118" fmla="*/ 285112 w 2046803"/>
              <a:gd name="connsiteY27118" fmla="*/ 2057109 h 2191719"/>
              <a:gd name="connsiteX27119" fmla="*/ 285508 w 2046803"/>
              <a:gd name="connsiteY27119" fmla="*/ 2057109 h 2191719"/>
              <a:gd name="connsiteX27120" fmla="*/ 286806 w 2046803"/>
              <a:gd name="connsiteY27120" fmla="*/ 2056208 h 2191719"/>
              <a:gd name="connsiteX27121" fmla="*/ 287527 w 2046803"/>
              <a:gd name="connsiteY27121" fmla="*/ 2056316 h 2191719"/>
              <a:gd name="connsiteX27122" fmla="*/ 287744 w 2046803"/>
              <a:gd name="connsiteY27122" fmla="*/ 2056208 h 2191719"/>
              <a:gd name="connsiteX27123" fmla="*/ 287816 w 2046803"/>
              <a:gd name="connsiteY27123" fmla="*/ 2055884 h 2191719"/>
              <a:gd name="connsiteX27124" fmla="*/ 287419 w 2046803"/>
              <a:gd name="connsiteY27124" fmla="*/ 2055451 h 2191719"/>
              <a:gd name="connsiteX27125" fmla="*/ 287419 w 2046803"/>
              <a:gd name="connsiteY27125" fmla="*/ 2054514 h 2191719"/>
              <a:gd name="connsiteX27126" fmla="*/ 288032 w 2046803"/>
              <a:gd name="connsiteY27126" fmla="*/ 2054082 h 2191719"/>
              <a:gd name="connsiteX27127" fmla="*/ 288465 w 2046803"/>
              <a:gd name="connsiteY27127" fmla="*/ 2054082 h 2191719"/>
              <a:gd name="connsiteX27128" fmla="*/ 289114 w 2046803"/>
              <a:gd name="connsiteY27128" fmla="*/ 2053685 h 2191719"/>
              <a:gd name="connsiteX27129" fmla="*/ 289114 w 2046803"/>
              <a:gd name="connsiteY27129" fmla="*/ 2053361 h 2191719"/>
              <a:gd name="connsiteX27130" fmla="*/ 290160 w 2046803"/>
              <a:gd name="connsiteY27130" fmla="*/ 2052604 h 2191719"/>
              <a:gd name="connsiteX27131" fmla="*/ 290556 w 2046803"/>
              <a:gd name="connsiteY27131" fmla="*/ 2052604 h 2191719"/>
              <a:gd name="connsiteX27132" fmla="*/ 290881 w 2046803"/>
              <a:gd name="connsiteY27132" fmla="*/ 2052424 h 2191719"/>
              <a:gd name="connsiteX27133" fmla="*/ 292864 w 2046803"/>
              <a:gd name="connsiteY27133" fmla="*/ 2052424 h 2191719"/>
              <a:gd name="connsiteX27134" fmla="*/ 293116 w 2046803"/>
              <a:gd name="connsiteY27134" fmla="*/ 2052316 h 2191719"/>
              <a:gd name="connsiteX27135" fmla="*/ 293225 w 2046803"/>
              <a:gd name="connsiteY27135" fmla="*/ 2051992 h 2191719"/>
              <a:gd name="connsiteX27136" fmla="*/ 293297 w 2046803"/>
              <a:gd name="connsiteY27136" fmla="*/ 2051883 h 2191719"/>
              <a:gd name="connsiteX27137" fmla="*/ 293729 w 2046803"/>
              <a:gd name="connsiteY27137" fmla="*/ 2051883 h 2191719"/>
              <a:gd name="connsiteX27138" fmla="*/ 293946 w 2046803"/>
              <a:gd name="connsiteY27138" fmla="*/ 2051667 h 2191719"/>
              <a:gd name="connsiteX27139" fmla="*/ 293621 w 2046803"/>
              <a:gd name="connsiteY27139" fmla="*/ 2051379 h 2191719"/>
              <a:gd name="connsiteX27140" fmla="*/ 293621 w 2046803"/>
              <a:gd name="connsiteY27140" fmla="*/ 2051163 h 2191719"/>
              <a:gd name="connsiteX27141" fmla="*/ 294270 w 2046803"/>
              <a:gd name="connsiteY27141" fmla="*/ 2050622 h 2191719"/>
              <a:gd name="connsiteX27142" fmla="*/ 294595 w 2046803"/>
              <a:gd name="connsiteY27142" fmla="*/ 2050622 h 2191719"/>
              <a:gd name="connsiteX27143" fmla="*/ 295424 w 2046803"/>
              <a:gd name="connsiteY27143" fmla="*/ 2050117 h 2191719"/>
              <a:gd name="connsiteX27144" fmla="*/ 295821 w 2046803"/>
              <a:gd name="connsiteY27144" fmla="*/ 2050442 h 2191719"/>
              <a:gd name="connsiteX27145" fmla="*/ 296254 w 2046803"/>
              <a:gd name="connsiteY27145" fmla="*/ 2050442 h 2191719"/>
              <a:gd name="connsiteX27146" fmla="*/ 297335 w 2046803"/>
              <a:gd name="connsiteY27146" fmla="*/ 2049685 h 2191719"/>
              <a:gd name="connsiteX27147" fmla="*/ 297335 w 2046803"/>
              <a:gd name="connsiteY27147" fmla="*/ 2049397 h 2191719"/>
              <a:gd name="connsiteX27148" fmla="*/ 298129 w 2046803"/>
              <a:gd name="connsiteY27148" fmla="*/ 2048856 h 2191719"/>
              <a:gd name="connsiteX27149" fmla="*/ 298129 w 2046803"/>
              <a:gd name="connsiteY27149" fmla="*/ 2048243 h 2191719"/>
              <a:gd name="connsiteX27150" fmla="*/ 298561 w 2046803"/>
              <a:gd name="connsiteY27150" fmla="*/ 2047919 h 2191719"/>
              <a:gd name="connsiteX27151" fmla="*/ 298561 w 2046803"/>
              <a:gd name="connsiteY27151" fmla="*/ 2046946 h 2191719"/>
              <a:gd name="connsiteX27152" fmla="*/ 298994 w 2046803"/>
              <a:gd name="connsiteY27152" fmla="*/ 2046658 h 2191719"/>
              <a:gd name="connsiteX27153" fmla="*/ 298994 w 2046803"/>
              <a:gd name="connsiteY27153" fmla="*/ 2045721 h 2191719"/>
              <a:gd name="connsiteX27154" fmla="*/ 299427 w 2046803"/>
              <a:gd name="connsiteY27154" fmla="*/ 2045396 h 2191719"/>
              <a:gd name="connsiteX27155" fmla="*/ 299535 w 2046803"/>
              <a:gd name="connsiteY27155" fmla="*/ 2044531 h 2191719"/>
              <a:gd name="connsiteX27156" fmla="*/ 299535 w 2046803"/>
              <a:gd name="connsiteY27156" fmla="*/ 2044279 h 2191719"/>
              <a:gd name="connsiteX27157" fmla="*/ 299968 w 2046803"/>
              <a:gd name="connsiteY27157" fmla="*/ 2043991 h 2191719"/>
              <a:gd name="connsiteX27158" fmla="*/ 299968 w 2046803"/>
              <a:gd name="connsiteY27158" fmla="*/ 2043666 h 2191719"/>
              <a:gd name="connsiteX27159" fmla="*/ 300797 w 2046803"/>
              <a:gd name="connsiteY27159" fmla="*/ 2043017 h 2191719"/>
              <a:gd name="connsiteX27160" fmla="*/ 300905 w 2046803"/>
              <a:gd name="connsiteY27160" fmla="*/ 2040819 h 2191719"/>
              <a:gd name="connsiteX27161" fmla="*/ 300472 w 2046803"/>
              <a:gd name="connsiteY27161" fmla="*/ 2040495 h 2191719"/>
              <a:gd name="connsiteX27162" fmla="*/ 300472 w 2046803"/>
              <a:gd name="connsiteY27162" fmla="*/ 2040170 h 2191719"/>
              <a:gd name="connsiteX27163" fmla="*/ 300905 w 2046803"/>
              <a:gd name="connsiteY27163" fmla="*/ 2039882 h 2191719"/>
              <a:gd name="connsiteX27164" fmla="*/ 301013 w 2046803"/>
              <a:gd name="connsiteY27164" fmla="*/ 2037467 h 2191719"/>
              <a:gd name="connsiteX27165" fmla="*/ 300581 w 2046803"/>
              <a:gd name="connsiteY27165" fmla="*/ 2037143 h 2191719"/>
              <a:gd name="connsiteX27166" fmla="*/ 300689 w 2046803"/>
              <a:gd name="connsiteY27166" fmla="*/ 2036819 h 2191719"/>
              <a:gd name="connsiteX27167" fmla="*/ 301230 w 2046803"/>
              <a:gd name="connsiteY27167" fmla="*/ 2036386 h 2191719"/>
              <a:gd name="connsiteX27168" fmla="*/ 302059 w 2046803"/>
              <a:gd name="connsiteY27168" fmla="*/ 2036386 h 2191719"/>
              <a:gd name="connsiteX27169" fmla="*/ 302492 w 2046803"/>
              <a:gd name="connsiteY27169" fmla="*/ 2036062 h 2191719"/>
              <a:gd name="connsiteX27170" fmla="*/ 303321 w 2046803"/>
              <a:gd name="connsiteY27170" fmla="*/ 2036062 h 2191719"/>
              <a:gd name="connsiteX27171" fmla="*/ 304078 w 2046803"/>
              <a:gd name="connsiteY27171" fmla="*/ 2035557 h 2191719"/>
              <a:gd name="connsiteX27172" fmla="*/ 305340 w 2046803"/>
              <a:gd name="connsiteY27172" fmla="*/ 2035557 h 2191719"/>
              <a:gd name="connsiteX27173" fmla="*/ 305629 w 2046803"/>
              <a:gd name="connsiteY27173" fmla="*/ 2035881 h 2191719"/>
              <a:gd name="connsiteX27174" fmla="*/ 309343 w 2046803"/>
              <a:gd name="connsiteY27174" fmla="*/ 2036062 h 2191719"/>
              <a:gd name="connsiteX27175" fmla="*/ 309559 w 2046803"/>
              <a:gd name="connsiteY27175" fmla="*/ 2035990 h 2191719"/>
              <a:gd name="connsiteX27176" fmla="*/ 309559 w 2046803"/>
              <a:gd name="connsiteY27176" fmla="*/ 2035593 h 2191719"/>
              <a:gd name="connsiteX27177" fmla="*/ 309992 w 2046803"/>
              <a:gd name="connsiteY27177" fmla="*/ 2035377 h 2191719"/>
              <a:gd name="connsiteX27178" fmla="*/ 309992 w 2046803"/>
              <a:gd name="connsiteY27178" fmla="*/ 2034728 h 2191719"/>
              <a:gd name="connsiteX27179" fmla="*/ 311975 w 2046803"/>
              <a:gd name="connsiteY27179" fmla="*/ 2033251 h 2191719"/>
              <a:gd name="connsiteX27180" fmla="*/ 312047 w 2046803"/>
              <a:gd name="connsiteY27180" fmla="*/ 2031989 h 2191719"/>
              <a:gd name="connsiteX27181" fmla="*/ 312263 w 2046803"/>
              <a:gd name="connsiteY27181" fmla="*/ 2031773 h 2191719"/>
              <a:gd name="connsiteX27182" fmla="*/ 312696 w 2046803"/>
              <a:gd name="connsiteY27182" fmla="*/ 2031881 h 2191719"/>
              <a:gd name="connsiteX27183" fmla="*/ 313093 w 2046803"/>
              <a:gd name="connsiteY27183" fmla="*/ 2031557 h 2191719"/>
              <a:gd name="connsiteX27184" fmla="*/ 313525 w 2046803"/>
              <a:gd name="connsiteY27184" fmla="*/ 2031557 h 2191719"/>
              <a:gd name="connsiteX27185" fmla="*/ 314066 w 2046803"/>
              <a:gd name="connsiteY27185" fmla="*/ 2031160 h 2191719"/>
              <a:gd name="connsiteX27186" fmla="*/ 314174 w 2046803"/>
              <a:gd name="connsiteY27186" fmla="*/ 2030548 h 2191719"/>
              <a:gd name="connsiteX27187" fmla="*/ 313742 w 2046803"/>
              <a:gd name="connsiteY27187" fmla="*/ 2030223 h 2191719"/>
              <a:gd name="connsiteX27188" fmla="*/ 313742 w 2046803"/>
              <a:gd name="connsiteY27188" fmla="*/ 2029286 h 2191719"/>
              <a:gd name="connsiteX27189" fmla="*/ 314355 w 2046803"/>
              <a:gd name="connsiteY27189" fmla="*/ 2028854 h 2191719"/>
              <a:gd name="connsiteX27190" fmla="*/ 315653 w 2046803"/>
              <a:gd name="connsiteY27190" fmla="*/ 2028854 h 2191719"/>
              <a:gd name="connsiteX27191" fmla="*/ 315941 w 2046803"/>
              <a:gd name="connsiteY27191" fmla="*/ 2028529 h 2191719"/>
              <a:gd name="connsiteX27192" fmla="*/ 316374 w 2046803"/>
              <a:gd name="connsiteY27192" fmla="*/ 2028637 h 2191719"/>
              <a:gd name="connsiteX27193" fmla="*/ 318465 w 2046803"/>
              <a:gd name="connsiteY27193" fmla="*/ 2027196 h 2191719"/>
              <a:gd name="connsiteX27194" fmla="*/ 318898 w 2046803"/>
              <a:gd name="connsiteY27194" fmla="*/ 2027196 h 2191719"/>
              <a:gd name="connsiteX27195" fmla="*/ 319331 w 2046803"/>
              <a:gd name="connsiteY27195" fmla="*/ 2026871 h 2191719"/>
              <a:gd name="connsiteX27196" fmla="*/ 320485 w 2046803"/>
              <a:gd name="connsiteY27196" fmla="*/ 2026871 h 2191719"/>
              <a:gd name="connsiteX27197" fmla="*/ 320701 w 2046803"/>
              <a:gd name="connsiteY27197" fmla="*/ 2026763 h 2191719"/>
              <a:gd name="connsiteX27198" fmla="*/ 320881 w 2046803"/>
              <a:gd name="connsiteY27198" fmla="*/ 2022979 h 2191719"/>
              <a:gd name="connsiteX27199" fmla="*/ 321206 w 2046803"/>
              <a:gd name="connsiteY27199" fmla="*/ 2022763 h 2191719"/>
              <a:gd name="connsiteX27200" fmla="*/ 321314 w 2046803"/>
              <a:gd name="connsiteY27200" fmla="*/ 2021501 h 2191719"/>
              <a:gd name="connsiteX27201" fmla="*/ 321747 w 2046803"/>
              <a:gd name="connsiteY27201" fmla="*/ 2021177 h 2191719"/>
              <a:gd name="connsiteX27202" fmla="*/ 321747 w 2046803"/>
              <a:gd name="connsiteY27202" fmla="*/ 2020889 h 2191719"/>
              <a:gd name="connsiteX27203" fmla="*/ 322179 w 2046803"/>
              <a:gd name="connsiteY27203" fmla="*/ 2020564 h 2191719"/>
              <a:gd name="connsiteX27204" fmla="*/ 322396 w 2046803"/>
              <a:gd name="connsiteY27204" fmla="*/ 2016276 h 2191719"/>
              <a:gd name="connsiteX27205" fmla="*/ 322179 w 2046803"/>
              <a:gd name="connsiteY27205" fmla="*/ 2016059 h 2191719"/>
              <a:gd name="connsiteX27206" fmla="*/ 321747 w 2046803"/>
              <a:gd name="connsiteY27206" fmla="*/ 2016059 h 2191719"/>
              <a:gd name="connsiteX27207" fmla="*/ 320773 w 2046803"/>
              <a:gd name="connsiteY27207" fmla="*/ 2015194 h 2191719"/>
              <a:gd name="connsiteX27208" fmla="*/ 320773 w 2046803"/>
              <a:gd name="connsiteY27208" fmla="*/ 2014582 h 2191719"/>
              <a:gd name="connsiteX27209" fmla="*/ 320989 w 2046803"/>
              <a:gd name="connsiteY27209" fmla="*/ 2014510 h 2191719"/>
              <a:gd name="connsiteX27210" fmla="*/ 321422 w 2046803"/>
              <a:gd name="connsiteY27210" fmla="*/ 2014510 h 2191719"/>
              <a:gd name="connsiteX27211" fmla="*/ 321638 w 2046803"/>
              <a:gd name="connsiteY27211" fmla="*/ 2014401 h 2191719"/>
              <a:gd name="connsiteX27212" fmla="*/ 321206 w 2046803"/>
              <a:gd name="connsiteY27212" fmla="*/ 2014077 h 2191719"/>
              <a:gd name="connsiteX27213" fmla="*/ 321206 w 2046803"/>
              <a:gd name="connsiteY27213" fmla="*/ 2013428 h 2191719"/>
              <a:gd name="connsiteX27214" fmla="*/ 320881 w 2046803"/>
              <a:gd name="connsiteY27214" fmla="*/ 2012996 h 2191719"/>
              <a:gd name="connsiteX27215" fmla="*/ 320881 w 2046803"/>
              <a:gd name="connsiteY27215" fmla="*/ 2012167 h 2191719"/>
              <a:gd name="connsiteX27216" fmla="*/ 320485 w 2046803"/>
              <a:gd name="connsiteY27216" fmla="*/ 2011771 h 2191719"/>
              <a:gd name="connsiteX27217" fmla="*/ 320593 w 2046803"/>
              <a:gd name="connsiteY27217" fmla="*/ 2011446 h 2191719"/>
              <a:gd name="connsiteX27218" fmla="*/ 320773 w 2046803"/>
              <a:gd name="connsiteY27218" fmla="*/ 2011338 h 2191719"/>
              <a:gd name="connsiteX27219" fmla="*/ 321098 w 2046803"/>
              <a:gd name="connsiteY27219" fmla="*/ 2011338 h 2191719"/>
              <a:gd name="connsiteX27220" fmla="*/ 321530 w 2046803"/>
              <a:gd name="connsiteY27220" fmla="*/ 2011014 h 2191719"/>
              <a:gd name="connsiteX27221" fmla="*/ 322792 w 2046803"/>
              <a:gd name="connsiteY27221" fmla="*/ 2011122 h 2191719"/>
              <a:gd name="connsiteX27222" fmla="*/ 323333 w 2046803"/>
              <a:gd name="connsiteY27222" fmla="*/ 2010689 h 2191719"/>
              <a:gd name="connsiteX27223" fmla="*/ 323441 w 2046803"/>
              <a:gd name="connsiteY27223" fmla="*/ 2009428 h 2191719"/>
              <a:gd name="connsiteX27224" fmla="*/ 323838 w 2046803"/>
              <a:gd name="connsiteY27224" fmla="*/ 2009104 h 2191719"/>
              <a:gd name="connsiteX27225" fmla="*/ 323441 w 2046803"/>
              <a:gd name="connsiteY27225" fmla="*/ 2008779 h 2191719"/>
              <a:gd name="connsiteX27226" fmla="*/ 323441 w 2046803"/>
              <a:gd name="connsiteY27226" fmla="*/ 2008455 h 2191719"/>
              <a:gd name="connsiteX27227" fmla="*/ 323117 w 2046803"/>
              <a:gd name="connsiteY27227" fmla="*/ 2008203 h 2191719"/>
              <a:gd name="connsiteX27228" fmla="*/ 323117 w 2046803"/>
              <a:gd name="connsiteY27228" fmla="*/ 2007554 h 2191719"/>
              <a:gd name="connsiteX27229" fmla="*/ 322684 w 2046803"/>
              <a:gd name="connsiteY27229" fmla="*/ 2007229 h 2191719"/>
              <a:gd name="connsiteX27230" fmla="*/ 322792 w 2046803"/>
              <a:gd name="connsiteY27230" fmla="*/ 2005968 h 2191719"/>
              <a:gd name="connsiteX27231" fmla="*/ 323441 w 2046803"/>
              <a:gd name="connsiteY27231" fmla="*/ 2005572 h 2191719"/>
              <a:gd name="connsiteX27232" fmla="*/ 324163 w 2046803"/>
              <a:gd name="connsiteY27232" fmla="*/ 2005572 h 2191719"/>
              <a:gd name="connsiteX27233" fmla="*/ 324992 w 2046803"/>
              <a:gd name="connsiteY27233" fmla="*/ 2006148 h 2191719"/>
              <a:gd name="connsiteX27234" fmla="*/ 325316 w 2046803"/>
              <a:gd name="connsiteY27234" fmla="*/ 2006148 h 2191719"/>
              <a:gd name="connsiteX27235" fmla="*/ 326146 w 2046803"/>
              <a:gd name="connsiteY27235" fmla="*/ 2006689 h 2191719"/>
              <a:gd name="connsiteX27236" fmla="*/ 326903 w 2046803"/>
              <a:gd name="connsiteY27236" fmla="*/ 2007662 h 2191719"/>
              <a:gd name="connsiteX27237" fmla="*/ 327300 w 2046803"/>
              <a:gd name="connsiteY27237" fmla="*/ 2007878 h 2191719"/>
              <a:gd name="connsiteX27238" fmla="*/ 329283 w 2046803"/>
              <a:gd name="connsiteY27238" fmla="*/ 2008275 h 2191719"/>
              <a:gd name="connsiteX27239" fmla="*/ 331194 w 2046803"/>
              <a:gd name="connsiteY27239" fmla="*/ 2008671 h 2191719"/>
              <a:gd name="connsiteX27240" fmla="*/ 332564 w 2046803"/>
              <a:gd name="connsiteY27240" fmla="*/ 2009428 h 2191719"/>
              <a:gd name="connsiteX27241" fmla="*/ 334475 w 2046803"/>
              <a:gd name="connsiteY27241" fmla="*/ 2009860 h 2191719"/>
              <a:gd name="connsiteX27242" fmla="*/ 335016 w 2046803"/>
              <a:gd name="connsiteY27242" fmla="*/ 2009500 h 2191719"/>
              <a:gd name="connsiteX27243" fmla="*/ 334511 w 2046803"/>
              <a:gd name="connsiteY27243" fmla="*/ 2009824 h 2191719"/>
              <a:gd name="connsiteX27244" fmla="*/ 332600 w 2046803"/>
              <a:gd name="connsiteY27244" fmla="*/ 2009392 h 2191719"/>
              <a:gd name="connsiteX27245" fmla="*/ 331230 w 2046803"/>
              <a:gd name="connsiteY27245" fmla="*/ 2008671 h 2191719"/>
              <a:gd name="connsiteX27246" fmla="*/ 329355 w 2046803"/>
              <a:gd name="connsiteY27246" fmla="*/ 2008275 h 2191719"/>
              <a:gd name="connsiteX27247" fmla="*/ 327336 w 2046803"/>
              <a:gd name="connsiteY27247" fmla="*/ 2007842 h 2191719"/>
              <a:gd name="connsiteX27248" fmla="*/ 326939 w 2046803"/>
              <a:gd name="connsiteY27248" fmla="*/ 2007626 h 2191719"/>
              <a:gd name="connsiteX27249" fmla="*/ 326182 w 2046803"/>
              <a:gd name="connsiteY27249" fmla="*/ 2006653 h 2191719"/>
              <a:gd name="connsiteX27250" fmla="*/ 325352 w 2046803"/>
              <a:gd name="connsiteY27250" fmla="*/ 2006148 h 2191719"/>
              <a:gd name="connsiteX27251" fmla="*/ 325569 w 2046803"/>
              <a:gd name="connsiteY27251" fmla="*/ 2006076 h 2191719"/>
              <a:gd name="connsiteX27252" fmla="*/ 325569 w 2046803"/>
              <a:gd name="connsiteY27252" fmla="*/ 2005752 h 2191719"/>
              <a:gd name="connsiteX27253" fmla="*/ 325244 w 2046803"/>
              <a:gd name="connsiteY27253" fmla="*/ 2005427 h 2191719"/>
              <a:gd name="connsiteX27254" fmla="*/ 325244 w 2046803"/>
              <a:gd name="connsiteY27254" fmla="*/ 2005103 h 2191719"/>
              <a:gd name="connsiteX27255" fmla="*/ 325677 w 2046803"/>
              <a:gd name="connsiteY27255" fmla="*/ 2004779 h 2191719"/>
              <a:gd name="connsiteX27256" fmla="*/ 325677 w 2046803"/>
              <a:gd name="connsiteY27256" fmla="*/ 2004454 h 2191719"/>
              <a:gd name="connsiteX27257" fmla="*/ 325857 w 2046803"/>
              <a:gd name="connsiteY27257" fmla="*/ 2004346 h 2191719"/>
              <a:gd name="connsiteX27258" fmla="*/ 326578 w 2046803"/>
              <a:gd name="connsiteY27258" fmla="*/ 2004346 h 2191719"/>
              <a:gd name="connsiteX27259" fmla="*/ 327227 w 2046803"/>
              <a:gd name="connsiteY27259" fmla="*/ 2004887 h 2191719"/>
              <a:gd name="connsiteX27260" fmla="*/ 327227 w 2046803"/>
              <a:gd name="connsiteY27260" fmla="*/ 2005211 h 2191719"/>
              <a:gd name="connsiteX27261" fmla="*/ 327768 w 2046803"/>
              <a:gd name="connsiteY27261" fmla="*/ 2005644 h 2191719"/>
              <a:gd name="connsiteX27262" fmla="*/ 329030 w 2046803"/>
              <a:gd name="connsiteY27262" fmla="*/ 2005752 h 2191719"/>
              <a:gd name="connsiteX27263" fmla="*/ 330617 w 2046803"/>
              <a:gd name="connsiteY27263" fmla="*/ 2004562 h 2191719"/>
              <a:gd name="connsiteX27264" fmla="*/ 332600 w 2046803"/>
              <a:gd name="connsiteY27264" fmla="*/ 2004671 h 2191719"/>
              <a:gd name="connsiteX27265" fmla="*/ 333033 w 2046803"/>
              <a:gd name="connsiteY27265" fmla="*/ 2004995 h 2191719"/>
              <a:gd name="connsiteX27266" fmla="*/ 333862 w 2046803"/>
              <a:gd name="connsiteY27266" fmla="*/ 2004995 h 2191719"/>
              <a:gd name="connsiteX27267" fmla="*/ 334619 w 2046803"/>
              <a:gd name="connsiteY27267" fmla="*/ 2005644 h 2191719"/>
              <a:gd name="connsiteX27268" fmla="*/ 336206 w 2046803"/>
              <a:gd name="connsiteY27268" fmla="*/ 2005716 h 2191719"/>
              <a:gd name="connsiteX27269" fmla="*/ 336927 w 2046803"/>
              <a:gd name="connsiteY27269" fmla="*/ 2006328 h 2191719"/>
              <a:gd name="connsiteX27270" fmla="*/ 338910 w 2046803"/>
              <a:gd name="connsiteY27270" fmla="*/ 2006437 h 2191719"/>
              <a:gd name="connsiteX27271" fmla="*/ 339127 w 2046803"/>
              <a:gd name="connsiteY27271" fmla="*/ 2006220 h 2191719"/>
              <a:gd name="connsiteX27272" fmla="*/ 338910 w 2046803"/>
              <a:gd name="connsiteY27272" fmla="*/ 2006148 h 2191719"/>
              <a:gd name="connsiteX27273" fmla="*/ 338622 w 2046803"/>
              <a:gd name="connsiteY27273" fmla="*/ 2006148 h 2191719"/>
              <a:gd name="connsiteX27274" fmla="*/ 338225 w 2046803"/>
              <a:gd name="connsiteY27274" fmla="*/ 2005824 h 2191719"/>
              <a:gd name="connsiteX27275" fmla="*/ 337360 w 2046803"/>
              <a:gd name="connsiteY27275" fmla="*/ 2005752 h 2191719"/>
              <a:gd name="connsiteX27276" fmla="*/ 336603 w 2046803"/>
              <a:gd name="connsiteY27276" fmla="*/ 2005103 h 2191719"/>
              <a:gd name="connsiteX27277" fmla="*/ 334619 w 2046803"/>
              <a:gd name="connsiteY27277" fmla="*/ 2004995 h 2191719"/>
              <a:gd name="connsiteX27278" fmla="*/ 334187 w 2046803"/>
              <a:gd name="connsiteY27278" fmla="*/ 2004671 h 2191719"/>
              <a:gd name="connsiteX27279" fmla="*/ 333862 w 2046803"/>
              <a:gd name="connsiteY27279" fmla="*/ 2004671 h 2191719"/>
              <a:gd name="connsiteX27280" fmla="*/ 333466 w 2046803"/>
              <a:gd name="connsiteY27280" fmla="*/ 2004346 h 2191719"/>
              <a:gd name="connsiteX27281" fmla="*/ 333033 w 2046803"/>
              <a:gd name="connsiteY27281" fmla="*/ 2004346 h 2191719"/>
              <a:gd name="connsiteX27282" fmla="*/ 332708 w 2046803"/>
              <a:gd name="connsiteY27282" fmla="*/ 2004058 h 2191719"/>
              <a:gd name="connsiteX27283" fmla="*/ 330292 w 2046803"/>
              <a:gd name="connsiteY27283" fmla="*/ 2003842 h 2191719"/>
              <a:gd name="connsiteX27284" fmla="*/ 329860 w 2046803"/>
              <a:gd name="connsiteY27284" fmla="*/ 2003553 h 2191719"/>
              <a:gd name="connsiteX27285" fmla="*/ 328706 w 2046803"/>
              <a:gd name="connsiteY27285" fmla="*/ 2003553 h 2191719"/>
              <a:gd name="connsiteX27286" fmla="*/ 328526 w 2046803"/>
              <a:gd name="connsiteY27286" fmla="*/ 2003301 h 2191719"/>
              <a:gd name="connsiteX27287" fmla="*/ 328526 w 2046803"/>
              <a:gd name="connsiteY27287" fmla="*/ 2002688 h 2191719"/>
              <a:gd name="connsiteX27288" fmla="*/ 328706 w 2046803"/>
              <a:gd name="connsiteY27288" fmla="*/ 2002580 h 2191719"/>
              <a:gd name="connsiteX27289" fmla="*/ 329535 w 2046803"/>
              <a:gd name="connsiteY27289" fmla="*/ 2002580 h 2191719"/>
              <a:gd name="connsiteX27290" fmla="*/ 329860 w 2046803"/>
              <a:gd name="connsiteY27290" fmla="*/ 2003013 h 2191719"/>
              <a:gd name="connsiteX27291" fmla="*/ 330725 w 2046803"/>
              <a:gd name="connsiteY27291" fmla="*/ 2003013 h 2191719"/>
              <a:gd name="connsiteX27292" fmla="*/ 331554 w 2046803"/>
              <a:gd name="connsiteY27292" fmla="*/ 2002364 h 2191719"/>
              <a:gd name="connsiteX27293" fmla="*/ 333141 w 2046803"/>
              <a:gd name="connsiteY27293" fmla="*/ 2002472 h 2191719"/>
              <a:gd name="connsiteX27294" fmla="*/ 333574 w 2046803"/>
              <a:gd name="connsiteY27294" fmla="*/ 2002796 h 2191719"/>
              <a:gd name="connsiteX27295" fmla="*/ 334079 w 2046803"/>
              <a:gd name="connsiteY27295" fmla="*/ 2002364 h 2191719"/>
              <a:gd name="connsiteX27296" fmla="*/ 334187 w 2046803"/>
              <a:gd name="connsiteY27296" fmla="*/ 2002040 h 2191719"/>
              <a:gd name="connsiteX27297" fmla="*/ 334583 w 2046803"/>
              <a:gd name="connsiteY27297" fmla="*/ 2001751 h 2191719"/>
              <a:gd name="connsiteX27298" fmla="*/ 334583 w 2046803"/>
              <a:gd name="connsiteY27298" fmla="*/ 2000130 h 2191719"/>
              <a:gd name="connsiteX27299" fmla="*/ 335016 w 2046803"/>
              <a:gd name="connsiteY27299" fmla="*/ 1999841 h 2191719"/>
              <a:gd name="connsiteX27300" fmla="*/ 335016 w 2046803"/>
              <a:gd name="connsiteY27300" fmla="*/ 1999337 h 2191719"/>
              <a:gd name="connsiteX27301" fmla="*/ 334691 w 2046803"/>
              <a:gd name="connsiteY27301" fmla="*/ 1999012 h 2191719"/>
              <a:gd name="connsiteX27302" fmla="*/ 334691 w 2046803"/>
              <a:gd name="connsiteY27302" fmla="*/ 1998255 h 2191719"/>
              <a:gd name="connsiteX27303" fmla="*/ 334908 w 2046803"/>
              <a:gd name="connsiteY27303" fmla="*/ 1998147 h 2191719"/>
              <a:gd name="connsiteX27304" fmla="*/ 335232 w 2046803"/>
              <a:gd name="connsiteY27304" fmla="*/ 1998147 h 2191719"/>
              <a:gd name="connsiteX27305" fmla="*/ 336386 w 2046803"/>
              <a:gd name="connsiteY27305" fmla="*/ 1999228 h 2191719"/>
              <a:gd name="connsiteX27306" fmla="*/ 339235 w 2046803"/>
              <a:gd name="connsiteY27306" fmla="*/ 1999337 h 2191719"/>
              <a:gd name="connsiteX27307" fmla="*/ 339631 w 2046803"/>
              <a:gd name="connsiteY27307" fmla="*/ 1999012 h 2191719"/>
              <a:gd name="connsiteX27308" fmla="*/ 340064 w 2046803"/>
              <a:gd name="connsiteY27308" fmla="*/ 1999012 h 2191719"/>
              <a:gd name="connsiteX27309" fmla="*/ 341434 w 2046803"/>
              <a:gd name="connsiteY27309" fmla="*/ 1997931 h 2191719"/>
              <a:gd name="connsiteX27310" fmla="*/ 341543 w 2046803"/>
              <a:gd name="connsiteY27310" fmla="*/ 1997643 h 2191719"/>
              <a:gd name="connsiteX27311" fmla="*/ 342264 w 2046803"/>
              <a:gd name="connsiteY27311" fmla="*/ 1997102 h 2191719"/>
              <a:gd name="connsiteX27312" fmla="*/ 342372 w 2046803"/>
              <a:gd name="connsiteY27312" fmla="*/ 1996489 h 2191719"/>
              <a:gd name="connsiteX27313" fmla="*/ 342913 w 2046803"/>
              <a:gd name="connsiteY27313" fmla="*/ 1996057 h 2191719"/>
              <a:gd name="connsiteX27314" fmla="*/ 344175 w 2046803"/>
              <a:gd name="connsiteY27314" fmla="*/ 1996057 h 2191719"/>
              <a:gd name="connsiteX27315" fmla="*/ 344788 w 2046803"/>
              <a:gd name="connsiteY27315" fmla="*/ 1995624 h 2191719"/>
              <a:gd name="connsiteX27316" fmla="*/ 344607 w 2046803"/>
              <a:gd name="connsiteY27316" fmla="*/ 1995444 h 2191719"/>
              <a:gd name="connsiteX27317" fmla="*/ 343345 w 2046803"/>
              <a:gd name="connsiteY27317" fmla="*/ 1995444 h 2191719"/>
              <a:gd name="connsiteX27318" fmla="*/ 343237 w 2046803"/>
              <a:gd name="connsiteY27318" fmla="*/ 1995228 h 2191719"/>
              <a:gd name="connsiteX27319" fmla="*/ 343850 w 2046803"/>
              <a:gd name="connsiteY27319" fmla="*/ 1994832 h 2191719"/>
              <a:gd name="connsiteX27320" fmla="*/ 344175 w 2046803"/>
              <a:gd name="connsiteY27320" fmla="*/ 1994832 h 2191719"/>
              <a:gd name="connsiteX27321" fmla="*/ 345653 w 2046803"/>
              <a:gd name="connsiteY27321" fmla="*/ 1993750 h 2191719"/>
              <a:gd name="connsiteX27322" fmla="*/ 345653 w 2046803"/>
              <a:gd name="connsiteY27322" fmla="*/ 1993138 h 2191719"/>
              <a:gd name="connsiteX27323" fmla="*/ 346086 w 2046803"/>
              <a:gd name="connsiteY27323" fmla="*/ 1992921 h 2191719"/>
              <a:gd name="connsiteX27324" fmla="*/ 346086 w 2046803"/>
              <a:gd name="connsiteY27324" fmla="*/ 1992273 h 2191719"/>
              <a:gd name="connsiteX27325" fmla="*/ 346915 w 2046803"/>
              <a:gd name="connsiteY27325" fmla="*/ 1991660 h 2191719"/>
              <a:gd name="connsiteX27326" fmla="*/ 346915 w 2046803"/>
              <a:gd name="connsiteY27326" fmla="*/ 1991372 h 2191719"/>
              <a:gd name="connsiteX27327" fmla="*/ 347348 w 2046803"/>
              <a:gd name="connsiteY27327" fmla="*/ 1991047 h 2191719"/>
              <a:gd name="connsiteX27328" fmla="*/ 347456 w 2046803"/>
              <a:gd name="connsiteY27328" fmla="*/ 1988849 h 2191719"/>
              <a:gd name="connsiteX27329" fmla="*/ 347889 w 2046803"/>
              <a:gd name="connsiteY27329" fmla="*/ 1988633 h 2191719"/>
              <a:gd name="connsiteX27330" fmla="*/ 347889 w 2046803"/>
              <a:gd name="connsiteY27330" fmla="*/ 1987984 h 2191719"/>
              <a:gd name="connsiteX27331" fmla="*/ 348285 w 2046803"/>
              <a:gd name="connsiteY27331" fmla="*/ 1987660 h 2191719"/>
              <a:gd name="connsiteX27332" fmla="*/ 348394 w 2046803"/>
              <a:gd name="connsiteY27332" fmla="*/ 1984200 h 2191719"/>
              <a:gd name="connsiteX27333" fmla="*/ 348105 w 2046803"/>
              <a:gd name="connsiteY27333" fmla="*/ 1983911 h 2191719"/>
              <a:gd name="connsiteX27334" fmla="*/ 348105 w 2046803"/>
              <a:gd name="connsiteY27334" fmla="*/ 1983587 h 2191719"/>
              <a:gd name="connsiteX27335" fmla="*/ 347889 w 2046803"/>
              <a:gd name="connsiteY27335" fmla="*/ 1983479 h 2191719"/>
              <a:gd name="connsiteX27336" fmla="*/ 347132 w 2046803"/>
              <a:gd name="connsiteY27336" fmla="*/ 1983371 h 2191719"/>
              <a:gd name="connsiteX27337" fmla="*/ 346915 w 2046803"/>
              <a:gd name="connsiteY27337" fmla="*/ 1983263 h 2191719"/>
              <a:gd name="connsiteX27338" fmla="*/ 347456 w 2046803"/>
              <a:gd name="connsiteY27338" fmla="*/ 1982866 h 2191719"/>
              <a:gd name="connsiteX27339" fmla="*/ 348285 w 2046803"/>
              <a:gd name="connsiteY27339" fmla="*/ 1982866 h 2191719"/>
              <a:gd name="connsiteX27340" fmla="*/ 348502 w 2046803"/>
              <a:gd name="connsiteY27340" fmla="*/ 1982758 h 2191719"/>
              <a:gd name="connsiteX27341" fmla="*/ 348502 w 2046803"/>
              <a:gd name="connsiteY27341" fmla="*/ 1982326 h 2191719"/>
              <a:gd name="connsiteX27342" fmla="*/ 348285 w 2046803"/>
              <a:gd name="connsiteY27342" fmla="*/ 1982217 h 2191719"/>
              <a:gd name="connsiteX27343" fmla="*/ 347997 w 2046803"/>
              <a:gd name="connsiteY27343" fmla="*/ 1982217 h 2191719"/>
              <a:gd name="connsiteX27344" fmla="*/ 347348 w 2046803"/>
              <a:gd name="connsiteY27344" fmla="*/ 1981713 h 2191719"/>
              <a:gd name="connsiteX27345" fmla="*/ 347348 w 2046803"/>
              <a:gd name="connsiteY27345" fmla="*/ 1981064 h 2191719"/>
              <a:gd name="connsiteX27346" fmla="*/ 347997 w 2046803"/>
              <a:gd name="connsiteY27346" fmla="*/ 1980668 h 2191719"/>
              <a:gd name="connsiteX27347" fmla="*/ 349980 w 2046803"/>
              <a:gd name="connsiteY27347" fmla="*/ 1980776 h 2191719"/>
              <a:gd name="connsiteX27348" fmla="*/ 350413 w 2046803"/>
              <a:gd name="connsiteY27348" fmla="*/ 1981064 h 2191719"/>
              <a:gd name="connsiteX27349" fmla="*/ 351567 w 2046803"/>
              <a:gd name="connsiteY27349" fmla="*/ 1981064 h 2191719"/>
              <a:gd name="connsiteX27350" fmla="*/ 351747 w 2046803"/>
              <a:gd name="connsiteY27350" fmla="*/ 1980956 h 2191719"/>
              <a:gd name="connsiteX27351" fmla="*/ 351747 w 2046803"/>
              <a:gd name="connsiteY27351" fmla="*/ 1980343 h 2191719"/>
              <a:gd name="connsiteX27352" fmla="*/ 350846 w 2046803"/>
              <a:gd name="connsiteY27352" fmla="*/ 1979478 h 2191719"/>
              <a:gd name="connsiteX27353" fmla="*/ 350413 w 2046803"/>
              <a:gd name="connsiteY27353" fmla="*/ 1979478 h 2191719"/>
              <a:gd name="connsiteX27354" fmla="*/ 350305 w 2046803"/>
              <a:gd name="connsiteY27354" fmla="*/ 1979262 h 2191719"/>
              <a:gd name="connsiteX27355" fmla="*/ 350305 w 2046803"/>
              <a:gd name="connsiteY27355" fmla="*/ 1978974 h 2191719"/>
              <a:gd name="connsiteX27356" fmla="*/ 349872 w 2046803"/>
              <a:gd name="connsiteY27356" fmla="*/ 1978686 h 2191719"/>
              <a:gd name="connsiteX27357" fmla="*/ 349872 w 2046803"/>
              <a:gd name="connsiteY27357" fmla="*/ 1978361 h 2191719"/>
              <a:gd name="connsiteX27358" fmla="*/ 350305 w 2046803"/>
              <a:gd name="connsiteY27358" fmla="*/ 1978145 h 2191719"/>
              <a:gd name="connsiteX27359" fmla="*/ 350305 w 2046803"/>
              <a:gd name="connsiteY27359" fmla="*/ 1977604 h 2191719"/>
              <a:gd name="connsiteX27360" fmla="*/ 350196 w 2046803"/>
              <a:gd name="connsiteY27360" fmla="*/ 1977352 h 2191719"/>
              <a:gd name="connsiteX27361" fmla="*/ 349764 w 2046803"/>
              <a:gd name="connsiteY27361" fmla="*/ 1977352 h 2191719"/>
              <a:gd name="connsiteX27362" fmla="*/ 349547 w 2046803"/>
              <a:gd name="connsiteY27362" fmla="*/ 1977172 h 2191719"/>
              <a:gd name="connsiteX27363" fmla="*/ 349547 w 2046803"/>
              <a:gd name="connsiteY27363" fmla="*/ 1976956 h 2191719"/>
              <a:gd name="connsiteX27364" fmla="*/ 349764 w 2046803"/>
              <a:gd name="connsiteY27364" fmla="*/ 1976739 h 2191719"/>
              <a:gd name="connsiteX27365" fmla="*/ 350196 w 2046803"/>
              <a:gd name="connsiteY27365" fmla="*/ 1976739 h 2191719"/>
              <a:gd name="connsiteX27366" fmla="*/ 350846 w 2046803"/>
              <a:gd name="connsiteY27366" fmla="*/ 1976343 h 2191719"/>
              <a:gd name="connsiteX27367" fmla="*/ 350846 w 2046803"/>
              <a:gd name="connsiteY27367" fmla="*/ 1976019 h 2191719"/>
              <a:gd name="connsiteX27368" fmla="*/ 351278 w 2046803"/>
              <a:gd name="connsiteY27368" fmla="*/ 1975694 h 2191719"/>
              <a:gd name="connsiteX27369" fmla="*/ 351278 w 2046803"/>
              <a:gd name="connsiteY27369" fmla="*/ 1975045 h 2191719"/>
              <a:gd name="connsiteX27370" fmla="*/ 350846 w 2046803"/>
              <a:gd name="connsiteY27370" fmla="*/ 1974721 h 2191719"/>
              <a:gd name="connsiteX27371" fmla="*/ 350954 w 2046803"/>
              <a:gd name="connsiteY27371" fmla="*/ 1974108 h 2191719"/>
              <a:gd name="connsiteX27372" fmla="*/ 351278 w 2046803"/>
              <a:gd name="connsiteY27372" fmla="*/ 1973928 h 2191719"/>
              <a:gd name="connsiteX27373" fmla="*/ 351278 w 2046803"/>
              <a:gd name="connsiteY27373" fmla="*/ 1973496 h 2191719"/>
              <a:gd name="connsiteX27374" fmla="*/ 350737 w 2046803"/>
              <a:gd name="connsiteY27374" fmla="*/ 1973063 h 2191719"/>
              <a:gd name="connsiteX27375" fmla="*/ 350305 w 2046803"/>
              <a:gd name="connsiteY27375" fmla="*/ 1973063 h 2191719"/>
              <a:gd name="connsiteX27376" fmla="*/ 349151 w 2046803"/>
              <a:gd name="connsiteY27376" fmla="*/ 1972018 h 2191719"/>
              <a:gd name="connsiteX27377" fmla="*/ 348754 w 2046803"/>
              <a:gd name="connsiteY27377" fmla="*/ 1972018 h 2191719"/>
              <a:gd name="connsiteX27378" fmla="*/ 348646 w 2046803"/>
              <a:gd name="connsiteY27378" fmla="*/ 1971910 h 2191719"/>
              <a:gd name="connsiteX27379" fmla="*/ 348646 w 2046803"/>
              <a:gd name="connsiteY27379" fmla="*/ 1971586 h 2191719"/>
              <a:gd name="connsiteX27380" fmla="*/ 348862 w 2046803"/>
              <a:gd name="connsiteY27380" fmla="*/ 1971405 h 2191719"/>
              <a:gd name="connsiteX27381" fmla="*/ 349547 w 2046803"/>
              <a:gd name="connsiteY27381" fmla="*/ 1971513 h 2191719"/>
              <a:gd name="connsiteX27382" fmla="*/ 349764 w 2046803"/>
              <a:gd name="connsiteY27382" fmla="*/ 1971297 h 2191719"/>
              <a:gd name="connsiteX27383" fmla="*/ 349872 w 2046803"/>
              <a:gd name="connsiteY27383" fmla="*/ 1970036 h 2191719"/>
              <a:gd name="connsiteX27384" fmla="*/ 350521 w 2046803"/>
              <a:gd name="connsiteY27384" fmla="*/ 1969603 h 2191719"/>
              <a:gd name="connsiteX27385" fmla="*/ 350846 w 2046803"/>
              <a:gd name="connsiteY27385" fmla="*/ 1969603 h 2191719"/>
              <a:gd name="connsiteX27386" fmla="*/ 351855 w 2046803"/>
              <a:gd name="connsiteY27386" fmla="*/ 1968883 h 2191719"/>
              <a:gd name="connsiteX27387" fmla="*/ 351855 w 2046803"/>
              <a:gd name="connsiteY27387" fmla="*/ 1967946 h 2191719"/>
              <a:gd name="connsiteX27388" fmla="*/ 352180 w 2046803"/>
              <a:gd name="connsiteY27388" fmla="*/ 1967837 h 2191719"/>
              <a:gd name="connsiteX27389" fmla="*/ 354091 w 2046803"/>
              <a:gd name="connsiteY27389" fmla="*/ 1967946 h 2191719"/>
              <a:gd name="connsiteX27390" fmla="*/ 354271 w 2046803"/>
              <a:gd name="connsiteY27390" fmla="*/ 1967729 h 2191719"/>
              <a:gd name="connsiteX27391" fmla="*/ 354271 w 2046803"/>
              <a:gd name="connsiteY27391" fmla="*/ 1967405 h 2191719"/>
              <a:gd name="connsiteX27392" fmla="*/ 354091 w 2046803"/>
              <a:gd name="connsiteY27392" fmla="*/ 1967297 h 2191719"/>
              <a:gd name="connsiteX27393" fmla="*/ 353766 w 2046803"/>
              <a:gd name="connsiteY27393" fmla="*/ 1967297 h 2191719"/>
              <a:gd name="connsiteX27394" fmla="*/ 353153 w 2046803"/>
              <a:gd name="connsiteY27394" fmla="*/ 1966792 h 2191719"/>
              <a:gd name="connsiteX27395" fmla="*/ 353225 w 2046803"/>
              <a:gd name="connsiteY27395" fmla="*/ 1965206 h 2191719"/>
              <a:gd name="connsiteX27396" fmla="*/ 353658 w 2046803"/>
              <a:gd name="connsiteY27396" fmla="*/ 1964882 h 2191719"/>
              <a:gd name="connsiteX27397" fmla="*/ 353658 w 2046803"/>
              <a:gd name="connsiteY27397" fmla="*/ 1963981 h 2191719"/>
              <a:gd name="connsiteX27398" fmla="*/ 353442 w 2046803"/>
              <a:gd name="connsiteY27398" fmla="*/ 1963873 h 2191719"/>
              <a:gd name="connsiteX27399" fmla="*/ 353153 w 2046803"/>
              <a:gd name="connsiteY27399" fmla="*/ 1963873 h 2191719"/>
              <a:gd name="connsiteX27400" fmla="*/ 352937 w 2046803"/>
              <a:gd name="connsiteY27400" fmla="*/ 1963657 h 2191719"/>
              <a:gd name="connsiteX27401" fmla="*/ 352937 w 2046803"/>
              <a:gd name="connsiteY27401" fmla="*/ 1963332 h 2191719"/>
              <a:gd name="connsiteX27402" fmla="*/ 353334 w 2046803"/>
              <a:gd name="connsiteY27402" fmla="*/ 1963008 h 2191719"/>
              <a:gd name="connsiteX27403" fmla="*/ 353334 w 2046803"/>
              <a:gd name="connsiteY27403" fmla="*/ 1962071 h 2191719"/>
              <a:gd name="connsiteX27404" fmla="*/ 353983 w 2046803"/>
              <a:gd name="connsiteY27404" fmla="*/ 1961674 h 2191719"/>
              <a:gd name="connsiteX27405" fmla="*/ 354379 w 2046803"/>
              <a:gd name="connsiteY27405" fmla="*/ 1961674 h 2191719"/>
              <a:gd name="connsiteX27406" fmla="*/ 354596 w 2046803"/>
              <a:gd name="connsiteY27406" fmla="*/ 1961566 h 2191719"/>
              <a:gd name="connsiteX27407" fmla="*/ 354596 w 2046803"/>
              <a:gd name="connsiteY27407" fmla="*/ 1960918 h 2191719"/>
              <a:gd name="connsiteX27408" fmla="*/ 354199 w 2046803"/>
              <a:gd name="connsiteY27408" fmla="*/ 1960593 h 2191719"/>
              <a:gd name="connsiteX27409" fmla="*/ 354271 w 2046803"/>
              <a:gd name="connsiteY27409" fmla="*/ 1959656 h 2191719"/>
              <a:gd name="connsiteX27410" fmla="*/ 354704 w 2046803"/>
              <a:gd name="connsiteY27410" fmla="*/ 1959332 h 2191719"/>
              <a:gd name="connsiteX27411" fmla="*/ 354704 w 2046803"/>
              <a:gd name="connsiteY27411" fmla="*/ 1957458 h 2191719"/>
              <a:gd name="connsiteX27412" fmla="*/ 354379 w 2046803"/>
              <a:gd name="connsiteY27412" fmla="*/ 1957133 h 2191719"/>
              <a:gd name="connsiteX27413" fmla="*/ 354379 w 2046803"/>
              <a:gd name="connsiteY27413" fmla="*/ 1956485 h 2191719"/>
              <a:gd name="connsiteX27414" fmla="*/ 353983 w 2046803"/>
              <a:gd name="connsiteY27414" fmla="*/ 1956196 h 2191719"/>
              <a:gd name="connsiteX27415" fmla="*/ 353983 w 2046803"/>
              <a:gd name="connsiteY27415" fmla="*/ 1955836 h 2191719"/>
              <a:gd name="connsiteX27416" fmla="*/ 353766 w 2046803"/>
              <a:gd name="connsiteY27416" fmla="*/ 1955764 h 2191719"/>
              <a:gd name="connsiteX27417" fmla="*/ 353442 w 2046803"/>
              <a:gd name="connsiteY27417" fmla="*/ 1955764 h 2191719"/>
              <a:gd name="connsiteX27418" fmla="*/ 353045 w 2046803"/>
              <a:gd name="connsiteY27418" fmla="*/ 1955476 h 2191719"/>
              <a:gd name="connsiteX27419" fmla="*/ 352612 w 2046803"/>
              <a:gd name="connsiteY27419" fmla="*/ 1955367 h 2191719"/>
              <a:gd name="connsiteX27420" fmla="*/ 351855 w 2046803"/>
              <a:gd name="connsiteY27420" fmla="*/ 1954719 h 2191719"/>
              <a:gd name="connsiteX27421" fmla="*/ 351459 w 2046803"/>
              <a:gd name="connsiteY27421" fmla="*/ 1954719 h 2191719"/>
              <a:gd name="connsiteX27422" fmla="*/ 350954 w 2046803"/>
              <a:gd name="connsiteY27422" fmla="*/ 1954178 h 2191719"/>
              <a:gd name="connsiteX27423" fmla="*/ 352072 w 2046803"/>
              <a:gd name="connsiteY27423" fmla="*/ 1953385 h 2191719"/>
              <a:gd name="connsiteX27424" fmla="*/ 352180 w 2046803"/>
              <a:gd name="connsiteY27424" fmla="*/ 1952736 h 2191719"/>
              <a:gd name="connsiteX27425" fmla="*/ 352829 w 2046803"/>
              <a:gd name="connsiteY27425" fmla="*/ 1952304 h 2191719"/>
              <a:gd name="connsiteX27426" fmla="*/ 353153 w 2046803"/>
              <a:gd name="connsiteY27426" fmla="*/ 1952304 h 2191719"/>
              <a:gd name="connsiteX27427" fmla="*/ 353550 w 2046803"/>
              <a:gd name="connsiteY27427" fmla="*/ 1951980 h 2191719"/>
              <a:gd name="connsiteX27428" fmla="*/ 354379 w 2046803"/>
              <a:gd name="connsiteY27428" fmla="*/ 1951980 h 2191719"/>
              <a:gd name="connsiteX27429" fmla="*/ 354704 w 2046803"/>
              <a:gd name="connsiteY27429" fmla="*/ 1952304 h 2191719"/>
              <a:gd name="connsiteX27430" fmla="*/ 355136 w 2046803"/>
              <a:gd name="connsiteY27430" fmla="*/ 1952412 h 2191719"/>
              <a:gd name="connsiteX27431" fmla="*/ 355353 w 2046803"/>
              <a:gd name="connsiteY27431" fmla="*/ 1952520 h 2191719"/>
              <a:gd name="connsiteX27432" fmla="*/ 355353 w 2046803"/>
              <a:gd name="connsiteY27432" fmla="*/ 1952845 h 2191719"/>
              <a:gd name="connsiteX27433" fmla="*/ 355677 w 2046803"/>
              <a:gd name="connsiteY27433" fmla="*/ 1953169 h 2191719"/>
              <a:gd name="connsiteX27434" fmla="*/ 355677 w 2046803"/>
              <a:gd name="connsiteY27434" fmla="*/ 1953493 h 2191719"/>
              <a:gd name="connsiteX27435" fmla="*/ 356110 w 2046803"/>
              <a:gd name="connsiteY27435" fmla="*/ 1953782 h 2191719"/>
              <a:gd name="connsiteX27436" fmla="*/ 356110 w 2046803"/>
              <a:gd name="connsiteY27436" fmla="*/ 1954106 h 2191719"/>
              <a:gd name="connsiteX27437" fmla="*/ 356615 w 2046803"/>
              <a:gd name="connsiteY27437" fmla="*/ 1954611 h 2191719"/>
              <a:gd name="connsiteX27438" fmla="*/ 357011 w 2046803"/>
              <a:gd name="connsiteY27438" fmla="*/ 1954286 h 2191719"/>
              <a:gd name="connsiteX27439" fmla="*/ 358634 w 2046803"/>
              <a:gd name="connsiteY27439" fmla="*/ 1954394 h 2191719"/>
              <a:gd name="connsiteX27440" fmla="*/ 359031 w 2046803"/>
              <a:gd name="connsiteY27440" fmla="*/ 1954070 h 2191719"/>
              <a:gd name="connsiteX27441" fmla="*/ 359860 w 2046803"/>
              <a:gd name="connsiteY27441" fmla="*/ 1954070 h 2191719"/>
              <a:gd name="connsiteX27442" fmla="*/ 360076 w 2046803"/>
              <a:gd name="connsiteY27442" fmla="*/ 1954286 h 2191719"/>
              <a:gd name="connsiteX27443" fmla="*/ 359968 w 2046803"/>
              <a:gd name="connsiteY27443" fmla="*/ 1954935 h 2191719"/>
              <a:gd name="connsiteX27444" fmla="*/ 360834 w 2046803"/>
              <a:gd name="connsiteY27444" fmla="*/ 1955548 h 2191719"/>
              <a:gd name="connsiteX27445" fmla="*/ 360834 w 2046803"/>
              <a:gd name="connsiteY27445" fmla="*/ 1956196 h 2191719"/>
              <a:gd name="connsiteX27446" fmla="*/ 360942 w 2046803"/>
              <a:gd name="connsiteY27446" fmla="*/ 1956268 h 2191719"/>
              <a:gd name="connsiteX27447" fmla="*/ 362168 w 2046803"/>
              <a:gd name="connsiteY27447" fmla="*/ 1955476 h 2191719"/>
              <a:gd name="connsiteX27448" fmla="*/ 362600 w 2046803"/>
              <a:gd name="connsiteY27448" fmla="*/ 1955476 h 2191719"/>
              <a:gd name="connsiteX27449" fmla="*/ 363033 w 2046803"/>
              <a:gd name="connsiteY27449" fmla="*/ 1955151 h 2191719"/>
              <a:gd name="connsiteX27450" fmla="*/ 363358 w 2046803"/>
              <a:gd name="connsiteY27450" fmla="*/ 1955512 h 2191719"/>
              <a:gd name="connsiteX27451" fmla="*/ 363790 w 2046803"/>
              <a:gd name="connsiteY27451" fmla="*/ 1955512 h 2191719"/>
              <a:gd name="connsiteX27452" fmla="*/ 364223 w 2046803"/>
              <a:gd name="connsiteY27452" fmla="*/ 1955836 h 2191719"/>
              <a:gd name="connsiteX27453" fmla="*/ 364800 w 2046803"/>
              <a:gd name="connsiteY27453" fmla="*/ 1955367 h 2191719"/>
              <a:gd name="connsiteX27454" fmla="*/ 364800 w 2046803"/>
              <a:gd name="connsiteY27454" fmla="*/ 1955151 h 2191719"/>
              <a:gd name="connsiteX27455" fmla="*/ 365557 w 2046803"/>
              <a:gd name="connsiteY27455" fmla="*/ 1954502 h 2191719"/>
              <a:gd name="connsiteX27456" fmla="*/ 365449 w 2046803"/>
              <a:gd name="connsiteY27456" fmla="*/ 1954286 h 2191719"/>
              <a:gd name="connsiteX27457" fmla="*/ 365052 w 2046803"/>
              <a:gd name="connsiteY27457" fmla="*/ 1954286 h 2191719"/>
              <a:gd name="connsiteX27458" fmla="*/ 364800 w 2046803"/>
              <a:gd name="connsiteY27458" fmla="*/ 1954178 h 2191719"/>
              <a:gd name="connsiteX27459" fmla="*/ 364800 w 2046803"/>
              <a:gd name="connsiteY27459" fmla="*/ 1953854 h 2191719"/>
              <a:gd name="connsiteX27460" fmla="*/ 366098 w 2046803"/>
              <a:gd name="connsiteY27460" fmla="*/ 1952953 h 2191719"/>
              <a:gd name="connsiteX27461" fmla="*/ 366098 w 2046803"/>
              <a:gd name="connsiteY27461" fmla="*/ 1952304 h 2191719"/>
              <a:gd name="connsiteX27462" fmla="*/ 366964 w 2046803"/>
              <a:gd name="connsiteY27462" fmla="*/ 1951763 h 2191719"/>
              <a:gd name="connsiteX27463" fmla="*/ 366964 w 2046803"/>
              <a:gd name="connsiteY27463" fmla="*/ 1951151 h 2191719"/>
              <a:gd name="connsiteX27464" fmla="*/ 367360 w 2046803"/>
              <a:gd name="connsiteY27464" fmla="*/ 1950826 h 2191719"/>
              <a:gd name="connsiteX27465" fmla="*/ 367360 w 2046803"/>
              <a:gd name="connsiteY27465" fmla="*/ 1950178 h 2191719"/>
              <a:gd name="connsiteX27466" fmla="*/ 367973 w 2046803"/>
              <a:gd name="connsiteY27466" fmla="*/ 1949745 h 2191719"/>
              <a:gd name="connsiteX27467" fmla="*/ 369271 w 2046803"/>
              <a:gd name="connsiteY27467" fmla="*/ 1949745 h 2191719"/>
              <a:gd name="connsiteX27468" fmla="*/ 370209 w 2046803"/>
              <a:gd name="connsiteY27468" fmla="*/ 1949060 h 2191719"/>
              <a:gd name="connsiteX27469" fmla="*/ 370209 w 2046803"/>
              <a:gd name="connsiteY27469" fmla="*/ 1948736 h 2191719"/>
              <a:gd name="connsiteX27470" fmla="*/ 370389 w 2046803"/>
              <a:gd name="connsiteY27470" fmla="*/ 1948628 h 2191719"/>
              <a:gd name="connsiteX27471" fmla="*/ 370822 w 2046803"/>
              <a:gd name="connsiteY27471" fmla="*/ 1948628 h 2191719"/>
              <a:gd name="connsiteX27472" fmla="*/ 371471 w 2046803"/>
              <a:gd name="connsiteY27472" fmla="*/ 1948195 h 2191719"/>
              <a:gd name="connsiteX27473" fmla="*/ 371038 w 2046803"/>
              <a:gd name="connsiteY27473" fmla="*/ 1947871 h 2191719"/>
              <a:gd name="connsiteX27474" fmla="*/ 371146 w 2046803"/>
              <a:gd name="connsiteY27474" fmla="*/ 1946970 h 2191719"/>
              <a:gd name="connsiteX27475" fmla="*/ 371579 w 2046803"/>
              <a:gd name="connsiteY27475" fmla="*/ 1946646 h 2191719"/>
              <a:gd name="connsiteX27476" fmla="*/ 371579 w 2046803"/>
              <a:gd name="connsiteY27476" fmla="*/ 1946321 h 2191719"/>
              <a:gd name="connsiteX27477" fmla="*/ 371687 w 2046803"/>
              <a:gd name="connsiteY27477" fmla="*/ 1946213 h 2191719"/>
              <a:gd name="connsiteX27478" fmla="*/ 374103 w 2046803"/>
              <a:gd name="connsiteY27478" fmla="*/ 1946213 h 2191719"/>
              <a:gd name="connsiteX27479" fmla="*/ 374319 w 2046803"/>
              <a:gd name="connsiteY27479" fmla="*/ 1946429 h 2191719"/>
              <a:gd name="connsiteX27480" fmla="*/ 374319 w 2046803"/>
              <a:gd name="connsiteY27480" fmla="*/ 1947330 h 2191719"/>
              <a:gd name="connsiteX27481" fmla="*/ 373887 w 2046803"/>
              <a:gd name="connsiteY27481" fmla="*/ 1947655 h 2191719"/>
              <a:gd name="connsiteX27482" fmla="*/ 373778 w 2046803"/>
              <a:gd name="connsiteY27482" fmla="*/ 1949529 h 2191719"/>
              <a:gd name="connsiteX27483" fmla="*/ 373346 w 2046803"/>
              <a:gd name="connsiteY27483" fmla="*/ 1949853 h 2191719"/>
              <a:gd name="connsiteX27484" fmla="*/ 373346 w 2046803"/>
              <a:gd name="connsiteY27484" fmla="*/ 1950718 h 2191719"/>
              <a:gd name="connsiteX27485" fmla="*/ 372516 w 2046803"/>
              <a:gd name="connsiteY27485" fmla="*/ 1951331 h 2191719"/>
              <a:gd name="connsiteX27486" fmla="*/ 372697 w 2046803"/>
              <a:gd name="connsiteY27486" fmla="*/ 1951439 h 2191719"/>
              <a:gd name="connsiteX27487" fmla="*/ 374319 w 2046803"/>
              <a:gd name="connsiteY27487" fmla="*/ 1951547 h 2191719"/>
              <a:gd name="connsiteX27488" fmla="*/ 374716 w 2046803"/>
              <a:gd name="connsiteY27488" fmla="*/ 1951872 h 2191719"/>
              <a:gd name="connsiteX27489" fmla="*/ 375041 w 2046803"/>
              <a:gd name="connsiteY27489" fmla="*/ 1951872 h 2191719"/>
              <a:gd name="connsiteX27490" fmla="*/ 376086 w 2046803"/>
              <a:gd name="connsiteY27490" fmla="*/ 1952700 h 2191719"/>
              <a:gd name="connsiteX27491" fmla="*/ 375978 w 2046803"/>
              <a:gd name="connsiteY27491" fmla="*/ 1953025 h 2191719"/>
              <a:gd name="connsiteX27492" fmla="*/ 376411 w 2046803"/>
              <a:gd name="connsiteY27492" fmla="*/ 1953349 h 2191719"/>
              <a:gd name="connsiteX27493" fmla="*/ 376411 w 2046803"/>
              <a:gd name="connsiteY27493" fmla="*/ 1954286 h 2191719"/>
              <a:gd name="connsiteX27494" fmla="*/ 376843 w 2046803"/>
              <a:gd name="connsiteY27494" fmla="*/ 1954611 h 2191719"/>
              <a:gd name="connsiteX27495" fmla="*/ 376303 w 2046803"/>
              <a:gd name="connsiteY27495" fmla="*/ 1954935 h 2191719"/>
              <a:gd name="connsiteX27496" fmla="*/ 376303 w 2046803"/>
              <a:gd name="connsiteY27496" fmla="*/ 1955512 h 2191719"/>
              <a:gd name="connsiteX27497" fmla="*/ 375870 w 2046803"/>
              <a:gd name="connsiteY27497" fmla="*/ 1955836 h 2191719"/>
              <a:gd name="connsiteX27498" fmla="*/ 375870 w 2046803"/>
              <a:gd name="connsiteY27498" fmla="*/ 1956485 h 2191719"/>
              <a:gd name="connsiteX27499" fmla="*/ 376303 w 2046803"/>
              <a:gd name="connsiteY27499" fmla="*/ 1956809 h 2191719"/>
              <a:gd name="connsiteX27500" fmla="*/ 376194 w 2046803"/>
              <a:gd name="connsiteY27500" fmla="*/ 1959656 h 2191719"/>
              <a:gd name="connsiteX27501" fmla="*/ 376519 w 2046803"/>
              <a:gd name="connsiteY27501" fmla="*/ 1959945 h 2191719"/>
              <a:gd name="connsiteX27502" fmla="*/ 376519 w 2046803"/>
              <a:gd name="connsiteY27502" fmla="*/ 1960269 h 2191719"/>
              <a:gd name="connsiteX27503" fmla="*/ 376952 w 2046803"/>
              <a:gd name="connsiteY27503" fmla="*/ 1960593 h 2191719"/>
              <a:gd name="connsiteX27504" fmla="*/ 376952 w 2046803"/>
              <a:gd name="connsiteY27504" fmla="*/ 1961242 h 2191719"/>
              <a:gd name="connsiteX27505" fmla="*/ 376519 w 2046803"/>
              <a:gd name="connsiteY27505" fmla="*/ 1961458 h 2191719"/>
              <a:gd name="connsiteX27506" fmla="*/ 376519 w 2046803"/>
              <a:gd name="connsiteY27506" fmla="*/ 1961783 h 2191719"/>
              <a:gd name="connsiteX27507" fmla="*/ 376303 w 2046803"/>
              <a:gd name="connsiteY27507" fmla="*/ 1961927 h 2191719"/>
              <a:gd name="connsiteX27508" fmla="*/ 375870 w 2046803"/>
              <a:gd name="connsiteY27508" fmla="*/ 1961927 h 2191719"/>
              <a:gd name="connsiteX27509" fmla="*/ 374824 w 2046803"/>
              <a:gd name="connsiteY27509" fmla="*/ 1962684 h 2191719"/>
              <a:gd name="connsiteX27510" fmla="*/ 374824 w 2046803"/>
              <a:gd name="connsiteY27510" fmla="*/ 1963008 h 2191719"/>
              <a:gd name="connsiteX27511" fmla="*/ 375041 w 2046803"/>
              <a:gd name="connsiteY27511" fmla="*/ 1963116 h 2191719"/>
              <a:gd name="connsiteX27512" fmla="*/ 376303 w 2046803"/>
              <a:gd name="connsiteY27512" fmla="*/ 1962251 h 2191719"/>
              <a:gd name="connsiteX27513" fmla="*/ 376627 w 2046803"/>
              <a:gd name="connsiteY27513" fmla="*/ 1962575 h 2191719"/>
              <a:gd name="connsiteX27514" fmla="*/ 377060 w 2046803"/>
              <a:gd name="connsiteY27514" fmla="*/ 1962575 h 2191719"/>
              <a:gd name="connsiteX27515" fmla="*/ 377240 w 2046803"/>
              <a:gd name="connsiteY27515" fmla="*/ 1962359 h 2191719"/>
              <a:gd name="connsiteX27516" fmla="*/ 377240 w 2046803"/>
              <a:gd name="connsiteY27516" fmla="*/ 1962143 h 2191719"/>
              <a:gd name="connsiteX27517" fmla="*/ 377673 w 2046803"/>
              <a:gd name="connsiteY27517" fmla="*/ 1961855 h 2191719"/>
              <a:gd name="connsiteX27518" fmla="*/ 377673 w 2046803"/>
              <a:gd name="connsiteY27518" fmla="*/ 1960918 h 2191719"/>
              <a:gd name="connsiteX27519" fmla="*/ 378105 w 2046803"/>
              <a:gd name="connsiteY27519" fmla="*/ 1960593 h 2191719"/>
              <a:gd name="connsiteX27520" fmla="*/ 378105 w 2046803"/>
              <a:gd name="connsiteY27520" fmla="*/ 1960269 h 2191719"/>
              <a:gd name="connsiteX27521" fmla="*/ 378322 w 2046803"/>
              <a:gd name="connsiteY27521" fmla="*/ 1960161 h 2191719"/>
              <a:gd name="connsiteX27522" fmla="*/ 378718 w 2046803"/>
              <a:gd name="connsiteY27522" fmla="*/ 1960161 h 2191719"/>
              <a:gd name="connsiteX27523" fmla="*/ 379151 w 2046803"/>
              <a:gd name="connsiteY27523" fmla="*/ 1959836 h 2191719"/>
              <a:gd name="connsiteX27524" fmla="*/ 380305 w 2046803"/>
              <a:gd name="connsiteY27524" fmla="*/ 1959836 h 2191719"/>
              <a:gd name="connsiteX27525" fmla="*/ 380738 w 2046803"/>
              <a:gd name="connsiteY27525" fmla="*/ 1960269 h 2191719"/>
              <a:gd name="connsiteX27526" fmla="*/ 381567 w 2046803"/>
              <a:gd name="connsiteY27526" fmla="*/ 1960269 h 2191719"/>
              <a:gd name="connsiteX27527" fmla="*/ 382108 w 2046803"/>
              <a:gd name="connsiteY27527" fmla="*/ 1960810 h 2191719"/>
              <a:gd name="connsiteX27528" fmla="*/ 382108 w 2046803"/>
              <a:gd name="connsiteY27528" fmla="*/ 1962251 h 2191719"/>
              <a:gd name="connsiteX27529" fmla="*/ 382216 w 2046803"/>
              <a:gd name="connsiteY27529" fmla="*/ 1962467 h 2191719"/>
              <a:gd name="connsiteX27530" fmla="*/ 382613 w 2046803"/>
              <a:gd name="connsiteY27530" fmla="*/ 1962143 h 2191719"/>
              <a:gd name="connsiteX27531" fmla="*/ 383045 w 2046803"/>
              <a:gd name="connsiteY27531" fmla="*/ 1962143 h 2191719"/>
              <a:gd name="connsiteX27532" fmla="*/ 383442 w 2046803"/>
              <a:gd name="connsiteY27532" fmla="*/ 1962467 h 2191719"/>
              <a:gd name="connsiteX27533" fmla="*/ 383767 w 2046803"/>
              <a:gd name="connsiteY27533" fmla="*/ 1962575 h 2191719"/>
              <a:gd name="connsiteX27534" fmla="*/ 384416 w 2046803"/>
              <a:gd name="connsiteY27534" fmla="*/ 1963008 h 2191719"/>
              <a:gd name="connsiteX27535" fmla="*/ 384416 w 2046803"/>
              <a:gd name="connsiteY27535" fmla="*/ 1963981 h 2191719"/>
              <a:gd name="connsiteX27536" fmla="*/ 384632 w 2046803"/>
              <a:gd name="connsiteY27536" fmla="*/ 1964161 h 2191719"/>
              <a:gd name="connsiteX27537" fmla="*/ 384740 w 2046803"/>
              <a:gd name="connsiteY27537" fmla="*/ 1963981 h 2191719"/>
              <a:gd name="connsiteX27538" fmla="*/ 384848 w 2046803"/>
              <a:gd name="connsiteY27538" fmla="*/ 1962143 h 2191719"/>
              <a:gd name="connsiteX27539" fmla="*/ 386291 w 2046803"/>
              <a:gd name="connsiteY27539" fmla="*/ 1961134 h 2191719"/>
              <a:gd name="connsiteX27540" fmla="*/ 386615 w 2046803"/>
              <a:gd name="connsiteY27540" fmla="*/ 1961134 h 2191719"/>
              <a:gd name="connsiteX27541" fmla="*/ 387156 w 2046803"/>
              <a:gd name="connsiteY27541" fmla="*/ 1960810 h 2191719"/>
              <a:gd name="connsiteX27542" fmla="*/ 389464 w 2046803"/>
              <a:gd name="connsiteY27542" fmla="*/ 1960918 h 2191719"/>
              <a:gd name="connsiteX27543" fmla="*/ 389896 w 2046803"/>
              <a:gd name="connsiteY27543" fmla="*/ 1961242 h 2191719"/>
              <a:gd name="connsiteX27544" fmla="*/ 393466 w 2046803"/>
              <a:gd name="connsiteY27544" fmla="*/ 1961350 h 2191719"/>
              <a:gd name="connsiteX27545" fmla="*/ 393791 w 2046803"/>
              <a:gd name="connsiteY27545" fmla="*/ 1961674 h 2191719"/>
              <a:gd name="connsiteX27546" fmla="*/ 395053 w 2046803"/>
              <a:gd name="connsiteY27546" fmla="*/ 1961783 h 2191719"/>
              <a:gd name="connsiteX27547" fmla="*/ 396423 w 2046803"/>
              <a:gd name="connsiteY27547" fmla="*/ 1962900 h 2191719"/>
              <a:gd name="connsiteX27548" fmla="*/ 396315 w 2046803"/>
              <a:gd name="connsiteY27548" fmla="*/ 1963224 h 2191719"/>
              <a:gd name="connsiteX27549" fmla="*/ 397144 w 2046803"/>
              <a:gd name="connsiteY27549" fmla="*/ 1963873 h 2191719"/>
              <a:gd name="connsiteX27550" fmla="*/ 397144 w 2046803"/>
              <a:gd name="connsiteY27550" fmla="*/ 1964161 h 2191719"/>
              <a:gd name="connsiteX27551" fmla="*/ 398082 w 2046803"/>
              <a:gd name="connsiteY27551" fmla="*/ 1964918 h 2191719"/>
              <a:gd name="connsiteX27552" fmla="*/ 398298 w 2046803"/>
              <a:gd name="connsiteY27552" fmla="*/ 1964810 h 2191719"/>
              <a:gd name="connsiteX27553" fmla="*/ 398298 w 2046803"/>
              <a:gd name="connsiteY27553" fmla="*/ 1964486 h 2191719"/>
              <a:gd name="connsiteX27554" fmla="*/ 397577 w 2046803"/>
              <a:gd name="connsiteY27554" fmla="*/ 1963873 h 2191719"/>
              <a:gd name="connsiteX27555" fmla="*/ 397577 w 2046803"/>
              <a:gd name="connsiteY27555" fmla="*/ 1963549 h 2191719"/>
              <a:gd name="connsiteX27556" fmla="*/ 396711 w 2046803"/>
              <a:gd name="connsiteY27556" fmla="*/ 1962900 h 2191719"/>
              <a:gd name="connsiteX27557" fmla="*/ 396711 w 2046803"/>
              <a:gd name="connsiteY27557" fmla="*/ 1962575 h 2191719"/>
              <a:gd name="connsiteX27558" fmla="*/ 396423 w 2046803"/>
              <a:gd name="connsiteY27558" fmla="*/ 1962251 h 2191719"/>
              <a:gd name="connsiteX27559" fmla="*/ 396423 w 2046803"/>
              <a:gd name="connsiteY27559" fmla="*/ 1961350 h 2191719"/>
              <a:gd name="connsiteX27560" fmla="*/ 395990 w 2046803"/>
              <a:gd name="connsiteY27560" fmla="*/ 1961026 h 2191719"/>
              <a:gd name="connsiteX27561" fmla="*/ 396098 w 2046803"/>
              <a:gd name="connsiteY27561" fmla="*/ 1960701 h 2191719"/>
              <a:gd name="connsiteX27562" fmla="*/ 395882 w 2046803"/>
              <a:gd name="connsiteY27562" fmla="*/ 1960485 h 2191719"/>
              <a:gd name="connsiteX27563" fmla="*/ 395053 w 2046803"/>
              <a:gd name="connsiteY27563" fmla="*/ 1960485 h 2191719"/>
              <a:gd name="connsiteX27564" fmla="*/ 394728 w 2046803"/>
              <a:gd name="connsiteY27564" fmla="*/ 1960161 h 2191719"/>
              <a:gd name="connsiteX27565" fmla="*/ 394296 w 2046803"/>
              <a:gd name="connsiteY27565" fmla="*/ 1960161 h 2191719"/>
              <a:gd name="connsiteX27566" fmla="*/ 393574 w 2046803"/>
              <a:gd name="connsiteY27566" fmla="*/ 1959548 h 2191719"/>
              <a:gd name="connsiteX27567" fmla="*/ 393250 w 2046803"/>
              <a:gd name="connsiteY27567" fmla="*/ 1959656 h 2191719"/>
              <a:gd name="connsiteX27568" fmla="*/ 393250 w 2046803"/>
              <a:gd name="connsiteY27568" fmla="*/ 1959945 h 2191719"/>
              <a:gd name="connsiteX27569" fmla="*/ 393034 w 2046803"/>
              <a:gd name="connsiteY27569" fmla="*/ 1960053 h 2191719"/>
              <a:gd name="connsiteX27570" fmla="*/ 392745 w 2046803"/>
              <a:gd name="connsiteY27570" fmla="*/ 1960053 h 2191719"/>
              <a:gd name="connsiteX27571" fmla="*/ 392312 w 2046803"/>
              <a:gd name="connsiteY27571" fmla="*/ 1960377 h 2191719"/>
              <a:gd name="connsiteX27572" fmla="*/ 391014 w 2046803"/>
              <a:gd name="connsiteY27572" fmla="*/ 1960377 h 2191719"/>
              <a:gd name="connsiteX27573" fmla="*/ 390726 w 2046803"/>
              <a:gd name="connsiteY27573" fmla="*/ 1959945 h 2191719"/>
              <a:gd name="connsiteX27574" fmla="*/ 390293 w 2046803"/>
              <a:gd name="connsiteY27574" fmla="*/ 1959945 h 2191719"/>
              <a:gd name="connsiteX27575" fmla="*/ 389896 w 2046803"/>
              <a:gd name="connsiteY27575" fmla="*/ 1959656 h 2191719"/>
              <a:gd name="connsiteX27576" fmla="*/ 389464 w 2046803"/>
              <a:gd name="connsiteY27576" fmla="*/ 1959656 h 2191719"/>
              <a:gd name="connsiteX27577" fmla="*/ 388707 w 2046803"/>
              <a:gd name="connsiteY27577" fmla="*/ 1960269 h 2191719"/>
              <a:gd name="connsiteX27578" fmla="*/ 388274 w 2046803"/>
              <a:gd name="connsiteY27578" fmla="*/ 1960161 h 2191719"/>
              <a:gd name="connsiteX27579" fmla="*/ 387877 w 2046803"/>
              <a:gd name="connsiteY27579" fmla="*/ 1959836 h 2191719"/>
              <a:gd name="connsiteX27580" fmla="*/ 387553 w 2046803"/>
              <a:gd name="connsiteY27580" fmla="*/ 1959836 h 2191719"/>
              <a:gd name="connsiteX27581" fmla="*/ 387156 w 2046803"/>
              <a:gd name="connsiteY27581" fmla="*/ 1959548 h 2191719"/>
              <a:gd name="connsiteX27582" fmla="*/ 386723 w 2046803"/>
              <a:gd name="connsiteY27582" fmla="*/ 1959548 h 2191719"/>
              <a:gd name="connsiteX27583" fmla="*/ 386507 w 2046803"/>
              <a:gd name="connsiteY27583" fmla="*/ 1959656 h 2191719"/>
              <a:gd name="connsiteX27584" fmla="*/ 386507 w 2046803"/>
              <a:gd name="connsiteY27584" fmla="*/ 1960269 h 2191719"/>
              <a:gd name="connsiteX27585" fmla="*/ 385425 w 2046803"/>
              <a:gd name="connsiteY27585" fmla="*/ 1961026 h 2191719"/>
              <a:gd name="connsiteX27586" fmla="*/ 383442 w 2046803"/>
              <a:gd name="connsiteY27586" fmla="*/ 1961026 h 2191719"/>
              <a:gd name="connsiteX27587" fmla="*/ 380197 w 2046803"/>
              <a:gd name="connsiteY27587" fmla="*/ 1958179 h 2191719"/>
              <a:gd name="connsiteX27588" fmla="*/ 380197 w 2046803"/>
              <a:gd name="connsiteY27588" fmla="*/ 1957566 h 2191719"/>
              <a:gd name="connsiteX27589" fmla="*/ 379872 w 2046803"/>
              <a:gd name="connsiteY27589" fmla="*/ 1957242 h 2191719"/>
              <a:gd name="connsiteX27590" fmla="*/ 380702 w 2046803"/>
              <a:gd name="connsiteY27590" fmla="*/ 1956665 h 2191719"/>
              <a:gd name="connsiteX27591" fmla="*/ 380702 w 2046803"/>
              <a:gd name="connsiteY27591" fmla="*/ 1956341 h 2191719"/>
              <a:gd name="connsiteX27592" fmla="*/ 380485 w 2046803"/>
              <a:gd name="connsiteY27592" fmla="*/ 1956268 h 2191719"/>
              <a:gd name="connsiteX27593" fmla="*/ 378935 w 2046803"/>
              <a:gd name="connsiteY27593" fmla="*/ 1956124 h 2191719"/>
              <a:gd name="connsiteX27594" fmla="*/ 378502 w 2046803"/>
              <a:gd name="connsiteY27594" fmla="*/ 1955836 h 2191719"/>
              <a:gd name="connsiteX27595" fmla="*/ 378069 w 2046803"/>
              <a:gd name="connsiteY27595" fmla="*/ 1955836 h 2191719"/>
              <a:gd name="connsiteX27596" fmla="*/ 377853 w 2046803"/>
              <a:gd name="connsiteY27596" fmla="*/ 1955728 h 2191719"/>
              <a:gd name="connsiteX27597" fmla="*/ 377853 w 2046803"/>
              <a:gd name="connsiteY27597" fmla="*/ 1955440 h 2191719"/>
              <a:gd name="connsiteX27598" fmla="*/ 377529 w 2046803"/>
              <a:gd name="connsiteY27598" fmla="*/ 1955115 h 2191719"/>
              <a:gd name="connsiteX27599" fmla="*/ 377745 w 2046803"/>
              <a:gd name="connsiteY27599" fmla="*/ 1950682 h 2191719"/>
              <a:gd name="connsiteX27600" fmla="*/ 378069 w 2046803"/>
              <a:gd name="connsiteY27600" fmla="*/ 1950394 h 2191719"/>
              <a:gd name="connsiteX27601" fmla="*/ 378178 w 2046803"/>
              <a:gd name="connsiteY27601" fmla="*/ 1949421 h 2191719"/>
              <a:gd name="connsiteX27602" fmla="*/ 377024 w 2046803"/>
              <a:gd name="connsiteY27602" fmla="*/ 1948484 h 2191719"/>
              <a:gd name="connsiteX27603" fmla="*/ 377024 w 2046803"/>
              <a:gd name="connsiteY27603" fmla="*/ 1948159 h 2191719"/>
              <a:gd name="connsiteX27604" fmla="*/ 377853 w 2046803"/>
              <a:gd name="connsiteY27604" fmla="*/ 1947547 h 2191719"/>
              <a:gd name="connsiteX27605" fmla="*/ 377853 w 2046803"/>
              <a:gd name="connsiteY27605" fmla="*/ 1946934 h 2191719"/>
              <a:gd name="connsiteX27606" fmla="*/ 378286 w 2046803"/>
              <a:gd name="connsiteY27606" fmla="*/ 1946718 h 2191719"/>
              <a:gd name="connsiteX27607" fmla="*/ 378286 w 2046803"/>
              <a:gd name="connsiteY27607" fmla="*/ 1945781 h 2191719"/>
              <a:gd name="connsiteX27608" fmla="*/ 378718 w 2046803"/>
              <a:gd name="connsiteY27608" fmla="*/ 1945420 h 2191719"/>
              <a:gd name="connsiteX27609" fmla="*/ 378718 w 2046803"/>
              <a:gd name="connsiteY27609" fmla="*/ 1945132 h 2191719"/>
              <a:gd name="connsiteX27610" fmla="*/ 379151 w 2046803"/>
              <a:gd name="connsiteY27610" fmla="*/ 1944844 h 2191719"/>
              <a:gd name="connsiteX27611" fmla="*/ 379151 w 2046803"/>
              <a:gd name="connsiteY27611" fmla="*/ 1944519 h 2191719"/>
              <a:gd name="connsiteX27612" fmla="*/ 379368 w 2046803"/>
              <a:gd name="connsiteY27612" fmla="*/ 1944411 h 2191719"/>
              <a:gd name="connsiteX27613" fmla="*/ 380161 w 2046803"/>
              <a:gd name="connsiteY27613" fmla="*/ 1944411 h 2191719"/>
              <a:gd name="connsiteX27614" fmla="*/ 380485 w 2046803"/>
              <a:gd name="connsiteY27614" fmla="*/ 1944736 h 2191719"/>
              <a:gd name="connsiteX27615" fmla="*/ 380702 w 2046803"/>
              <a:gd name="connsiteY27615" fmla="*/ 1944627 h 2191719"/>
              <a:gd name="connsiteX27616" fmla="*/ 380810 w 2046803"/>
              <a:gd name="connsiteY27616" fmla="*/ 1943654 h 2191719"/>
              <a:gd name="connsiteX27617" fmla="*/ 380377 w 2046803"/>
              <a:gd name="connsiteY27617" fmla="*/ 1943330 h 2191719"/>
              <a:gd name="connsiteX27618" fmla="*/ 380377 w 2046803"/>
              <a:gd name="connsiteY27618" fmla="*/ 1942717 h 2191719"/>
              <a:gd name="connsiteX27619" fmla="*/ 379872 w 2046803"/>
              <a:gd name="connsiteY27619" fmla="*/ 1942213 h 2191719"/>
              <a:gd name="connsiteX27620" fmla="*/ 379476 w 2046803"/>
              <a:gd name="connsiteY27620" fmla="*/ 1942213 h 2191719"/>
              <a:gd name="connsiteX27621" fmla="*/ 377132 w 2046803"/>
              <a:gd name="connsiteY27621" fmla="*/ 1940194 h 2191719"/>
              <a:gd name="connsiteX27622" fmla="*/ 376735 w 2046803"/>
              <a:gd name="connsiteY27622" fmla="*/ 1940194 h 2191719"/>
              <a:gd name="connsiteX27623" fmla="*/ 376519 w 2046803"/>
              <a:gd name="connsiteY27623" fmla="*/ 1940086 h 2191719"/>
              <a:gd name="connsiteX27624" fmla="*/ 376627 w 2046803"/>
              <a:gd name="connsiteY27624" fmla="*/ 1939149 h 2191719"/>
              <a:gd name="connsiteX27625" fmla="*/ 377240 w 2046803"/>
              <a:gd name="connsiteY27625" fmla="*/ 1938645 h 2191719"/>
              <a:gd name="connsiteX27626" fmla="*/ 378394 w 2046803"/>
              <a:gd name="connsiteY27626" fmla="*/ 1938753 h 2191719"/>
              <a:gd name="connsiteX27627" fmla="*/ 378827 w 2046803"/>
              <a:gd name="connsiteY27627" fmla="*/ 1938428 h 2191719"/>
              <a:gd name="connsiteX27628" fmla="*/ 379259 w 2046803"/>
              <a:gd name="connsiteY27628" fmla="*/ 1938428 h 2191719"/>
              <a:gd name="connsiteX27629" fmla="*/ 380161 w 2046803"/>
              <a:gd name="connsiteY27629" fmla="*/ 1937672 h 2191719"/>
              <a:gd name="connsiteX27630" fmla="*/ 379980 w 2046803"/>
              <a:gd name="connsiteY27630" fmla="*/ 1937564 h 2191719"/>
              <a:gd name="connsiteX27631" fmla="*/ 379692 w 2046803"/>
              <a:gd name="connsiteY27631" fmla="*/ 1937455 h 2191719"/>
              <a:gd name="connsiteX27632" fmla="*/ 379476 w 2046803"/>
              <a:gd name="connsiteY27632" fmla="*/ 1937383 h 2191719"/>
              <a:gd name="connsiteX27633" fmla="*/ 379476 w 2046803"/>
              <a:gd name="connsiteY27633" fmla="*/ 1937059 h 2191719"/>
              <a:gd name="connsiteX27634" fmla="*/ 379692 w 2046803"/>
              <a:gd name="connsiteY27634" fmla="*/ 1936951 h 2191719"/>
              <a:gd name="connsiteX27635" fmla="*/ 380377 w 2046803"/>
              <a:gd name="connsiteY27635" fmla="*/ 1936951 h 2191719"/>
              <a:gd name="connsiteX27636" fmla="*/ 381026 w 2046803"/>
              <a:gd name="connsiteY27636" fmla="*/ 1937455 h 2191719"/>
              <a:gd name="connsiteX27637" fmla="*/ 381026 w 2046803"/>
              <a:gd name="connsiteY27637" fmla="*/ 1938428 h 2191719"/>
              <a:gd name="connsiteX27638" fmla="*/ 381351 w 2046803"/>
              <a:gd name="connsiteY27638" fmla="*/ 1938753 h 2191719"/>
              <a:gd name="connsiteX27639" fmla="*/ 381351 w 2046803"/>
              <a:gd name="connsiteY27639" fmla="*/ 1939257 h 2191719"/>
              <a:gd name="connsiteX27640" fmla="*/ 381567 w 2046803"/>
              <a:gd name="connsiteY27640" fmla="*/ 1939474 h 2191719"/>
              <a:gd name="connsiteX27641" fmla="*/ 382288 w 2046803"/>
              <a:gd name="connsiteY27641" fmla="*/ 1939474 h 2191719"/>
              <a:gd name="connsiteX27642" fmla="*/ 382469 w 2046803"/>
              <a:gd name="connsiteY27642" fmla="*/ 1939654 h 2191719"/>
              <a:gd name="connsiteX27643" fmla="*/ 382469 w 2046803"/>
              <a:gd name="connsiteY27643" fmla="*/ 1939978 h 2191719"/>
              <a:gd name="connsiteX27644" fmla="*/ 383442 w 2046803"/>
              <a:gd name="connsiteY27644" fmla="*/ 1940807 h 2191719"/>
              <a:gd name="connsiteX27645" fmla="*/ 383875 w 2046803"/>
              <a:gd name="connsiteY27645" fmla="*/ 1940519 h 2191719"/>
              <a:gd name="connsiteX27646" fmla="*/ 384307 w 2046803"/>
              <a:gd name="connsiteY27646" fmla="*/ 1940519 h 2191719"/>
              <a:gd name="connsiteX27647" fmla="*/ 384740 w 2046803"/>
              <a:gd name="connsiteY27647" fmla="*/ 1940807 h 2191719"/>
              <a:gd name="connsiteX27648" fmla="*/ 385029 w 2046803"/>
              <a:gd name="connsiteY27648" fmla="*/ 1940807 h 2191719"/>
              <a:gd name="connsiteX27649" fmla="*/ 385425 w 2046803"/>
              <a:gd name="connsiteY27649" fmla="*/ 1940519 h 2191719"/>
              <a:gd name="connsiteX27650" fmla="*/ 386291 w 2046803"/>
              <a:gd name="connsiteY27650" fmla="*/ 1940627 h 2191719"/>
              <a:gd name="connsiteX27651" fmla="*/ 387445 w 2046803"/>
              <a:gd name="connsiteY27651" fmla="*/ 1941564 h 2191719"/>
              <a:gd name="connsiteX27652" fmla="*/ 389031 w 2046803"/>
              <a:gd name="connsiteY27652" fmla="*/ 1941672 h 2191719"/>
              <a:gd name="connsiteX27653" fmla="*/ 389247 w 2046803"/>
              <a:gd name="connsiteY27653" fmla="*/ 1941456 h 2191719"/>
              <a:gd name="connsiteX27654" fmla="*/ 389247 w 2046803"/>
              <a:gd name="connsiteY27654" fmla="*/ 1940194 h 2191719"/>
              <a:gd name="connsiteX27655" fmla="*/ 389464 w 2046803"/>
              <a:gd name="connsiteY27655" fmla="*/ 1940086 h 2191719"/>
              <a:gd name="connsiteX27656" fmla="*/ 390293 w 2046803"/>
              <a:gd name="connsiteY27656" fmla="*/ 1940086 h 2191719"/>
              <a:gd name="connsiteX27657" fmla="*/ 390906 w 2046803"/>
              <a:gd name="connsiteY27657" fmla="*/ 1939654 h 2191719"/>
              <a:gd name="connsiteX27658" fmla="*/ 390906 w 2046803"/>
              <a:gd name="connsiteY27658" fmla="*/ 1939041 h 2191719"/>
              <a:gd name="connsiteX27659" fmla="*/ 391122 w 2046803"/>
              <a:gd name="connsiteY27659" fmla="*/ 1938933 h 2191719"/>
              <a:gd name="connsiteX27660" fmla="*/ 391555 w 2046803"/>
              <a:gd name="connsiteY27660" fmla="*/ 1938933 h 2191719"/>
              <a:gd name="connsiteX27661" fmla="*/ 391880 w 2046803"/>
              <a:gd name="connsiteY27661" fmla="*/ 1939257 h 2191719"/>
              <a:gd name="connsiteX27662" fmla="*/ 392096 w 2046803"/>
              <a:gd name="connsiteY27662" fmla="*/ 1939041 h 2191719"/>
              <a:gd name="connsiteX27663" fmla="*/ 392096 w 2046803"/>
              <a:gd name="connsiteY27663" fmla="*/ 1938825 h 2191719"/>
              <a:gd name="connsiteX27664" fmla="*/ 391771 w 2046803"/>
              <a:gd name="connsiteY27664" fmla="*/ 1938428 h 2191719"/>
              <a:gd name="connsiteX27665" fmla="*/ 391771 w 2046803"/>
              <a:gd name="connsiteY27665" fmla="*/ 1937239 h 2191719"/>
              <a:gd name="connsiteX27666" fmla="*/ 391988 w 2046803"/>
              <a:gd name="connsiteY27666" fmla="*/ 1937059 h 2191719"/>
              <a:gd name="connsiteX27667" fmla="*/ 392421 w 2046803"/>
              <a:gd name="connsiteY27667" fmla="*/ 1937059 h 2191719"/>
              <a:gd name="connsiteX27668" fmla="*/ 392745 w 2046803"/>
              <a:gd name="connsiteY27668" fmla="*/ 1937383 h 2191719"/>
              <a:gd name="connsiteX27669" fmla="*/ 393574 w 2046803"/>
              <a:gd name="connsiteY27669" fmla="*/ 1937455 h 2191719"/>
              <a:gd name="connsiteX27670" fmla="*/ 393971 w 2046803"/>
              <a:gd name="connsiteY27670" fmla="*/ 1937816 h 2191719"/>
              <a:gd name="connsiteX27671" fmla="*/ 395125 w 2046803"/>
              <a:gd name="connsiteY27671" fmla="*/ 1937816 h 2191719"/>
              <a:gd name="connsiteX27672" fmla="*/ 395341 w 2046803"/>
              <a:gd name="connsiteY27672" fmla="*/ 1937672 h 2191719"/>
              <a:gd name="connsiteX27673" fmla="*/ 395341 w 2046803"/>
              <a:gd name="connsiteY27673" fmla="*/ 1937383 h 2191719"/>
              <a:gd name="connsiteX27674" fmla="*/ 395954 w 2046803"/>
              <a:gd name="connsiteY27674" fmla="*/ 1936951 h 2191719"/>
              <a:gd name="connsiteX27675" fmla="*/ 396387 w 2046803"/>
              <a:gd name="connsiteY27675" fmla="*/ 1936951 h 2191719"/>
              <a:gd name="connsiteX27676" fmla="*/ 396603 w 2046803"/>
              <a:gd name="connsiteY27676" fmla="*/ 1936735 h 2191719"/>
              <a:gd name="connsiteX27677" fmla="*/ 396603 w 2046803"/>
              <a:gd name="connsiteY27677" fmla="*/ 1936446 h 2191719"/>
              <a:gd name="connsiteX27678" fmla="*/ 397252 w 2046803"/>
              <a:gd name="connsiteY27678" fmla="*/ 1936014 h 2191719"/>
              <a:gd name="connsiteX27679" fmla="*/ 397577 w 2046803"/>
              <a:gd name="connsiteY27679" fmla="*/ 1936014 h 2191719"/>
              <a:gd name="connsiteX27680" fmla="*/ 397793 w 2046803"/>
              <a:gd name="connsiteY27680" fmla="*/ 1936230 h 2191719"/>
              <a:gd name="connsiteX27681" fmla="*/ 397793 w 2046803"/>
              <a:gd name="connsiteY27681" fmla="*/ 1936843 h 2191719"/>
              <a:gd name="connsiteX27682" fmla="*/ 397973 w 2046803"/>
              <a:gd name="connsiteY27682" fmla="*/ 1936951 h 2191719"/>
              <a:gd name="connsiteX27683" fmla="*/ 398298 w 2046803"/>
              <a:gd name="connsiteY27683" fmla="*/ 1937059 h 2191719"/>
              <a:gd name="connsiteX27684" fmla="*/ 399127 w 2046803"/>
              <a:gd name="connsiteY27684" fmla="*/ 1937672 h 2191719"/>
              <a:gd name="connsiteX27685" fmla="*/ 399560 w 2046803"/>
              <a:gd name="connsiteY27685" fmla="*/ 1937672 h 2191719"/>
              <a:gd name="connsiteX27686" fmla="*/ 399776 w 2046803"/>
              <a:gd name="connsiteY27686" fmla="*/ 1937600 h 2191719"/>
              <a:gd name="connsiteX27687" fmla="*/ 399776 w 2046803"/>
              <a:gd name="connsiteY27687" fmla="*/ 1937275 h 2191719"/>
              <a:gd name="connsiteX27688" fmla="*/ 399993 w 2046803"/>
              <a:gd name="connsiteY27688" fmla="*/ 1937059 h 2191719"/>
              <a:gd name="connsiteX27689" fmla="*/ 400281 w 2046803"/>
              <a:gd name="connsiteY27689" fmla="*/ 1937059 h 2191719"/>
              <a:gd name="connsiteX27690" fmla="*/ 400498 w 2046803"/>
              <a:gd name="connsiteY27690" fmla="*/ 1937275 h 2191719"/>
              <a:gd name="connsiteX27691" fmla="*/ 400498 w 2046803"/>
              <a:gd name="connsiteY27691" fmla="*/ 1937924 h 2191719"/>
              <a:gd name="connsiteX27692" fmla="*/ 400714 w 2046803"/>
              <a:gd name="connsiteY27692" fmla="*/ 1937996 h 2191719"/>
              <a:gd name="connsiteX27693" fmla="*/ 400894 w 2046803"/>
              <a:gd name="connsiteY27693" fmla="*/ 1937924 h 2191719"/>
              <a:gd name="connsiteX27694" fmla="*/ 400894 w 2046803"/>
              <a:gd name="connsiteY27694" fmla="*/ 1937564 h 2191719"/>
              <a:gd name="connsiteX27695" fmla="*/ 401543 w 2046803"/>
              <a:gd name="connsiteY27695" fmla="*/ 1937167 h 2191719"/>
              <a:gd name="connsiteX27696" fmla="*/ 401868 w 2046803"/>
              <a:gd name="connsiteY27696" fmla="*/ 1937167 h 2191719"/>
              <a:gd name="connsiteX27697" fmla="*/ 402300 w 2046803"/>
              <a:gd name="connsiteY27697" fmla="*/ 1937491 h 2191719"/>
              <a:gd name="connsiteX27698" fmla="*/ 403130 w 2046803"/>
              <a:gd name="connsiteY27698" fmla="*/ 1937491 h 2191719"/>
              <a:gd name="connsiteX27699" fmla="*/ 403563 w 2046803"/>
              <a:gd name="connsiteY27699" fmla="*/ 1937167 h 2191719"/>
              <a:gd name="connsiteX27700" fmla="*/ 403851 w 2046803"/>
              <a:gd name="connsiteY27700" fmla="*/ 1937491 h 2191719"/>
              <a:gd name="connsiteX27701" fmla="*/ 404716 w 2046803"/>
              <a:gd name="connsiteY27701" fmla="*/ 1937564 h 2191719"/>
              <a:gd name="connsiteX27702" fmla="*/ 405546 w 2046803"/>
              <a:gd name="connsiteY27702" fmla="*/ 1936951 h 2191719"/>
              <a:gd name="connsiteX27703" fmla="*/ 407889 w 2046803"/>
              <a:gd name="connsiteY27703" fmla="*/ 1937059 h 2191719"/>
              <a:gd name="connsiteX27704" fmla="*/ 408286 w 2046803"/>
              <a:gd name="connsiteY27704" fmla="*/ 1936735 h 2191719"/>
              <a:gd name="connsiteX27705" fmla="*/ 409440 w 2046803"/>
              <a:gd name="connsiteY27705" fmla="*/ 1936843 h 2191719"/>
              <a:gd name="connsiteX27706" fmla="*/ 410089 w 2046803"/>
              <a:gd name="connsiteY27706" fmla="*/ 1936338 h 2191719"/>
              <a:gd name="connsiteX27707" fmla="*/ 410089 w 2046803"/>
              <a:gd name="connsiteY27707" fmla="*/ 1936014 h 2191719"/>
              <a:gd name="connsiteX27708" fmla="*/ 410522 w 2046803"/>
              <a:gd name="connsiteY27708" fmla="*/ 1935798 h 2191719"/>
              <a:gd name="connsiteX27709" fmla="*/ 410630 w 2046803"/>
              <a:gd name="connsiteY27709" fmla="*/ 1935149 h 2191719"/>
              <a:gd name="connsiteX27710" fmla="*/ 410702 w 2046803"/>
              <a:gd name="connsiteY27710" fmla="*/ 1934933 h 2191719"/>
              <a:gd name="connsiteX27711" fmla="*/ 411135 w 2046803"/>
              <a:gd name="connsiteY27711" fmla="*/ 1934933 h 2191719"/>
              <a:gd name="connsiteX27712" fmla="*/ 411351 w 2046803"/>
              <a:gd name="connsiteY27712" fmla="*/ 1934860 h 2191719"/>
              <a:gd name="connsiteX27713" fmla="*/ 411351 w 2046803"/>
              <a:gd name="connsiteY27713" fmla="*/ 1934536 h 2191719"/>
              <a:gd name="connsiteX27714" fmla="*/ 411748 w 2046803"/>
              <a:gd name="connsiteY27714" fmla="*/ 1934248 h 2191719"/>
              <a:gd name="connsiteX27715" fmla="*/ 411748 w 2046803"/>
              <a:gd name="connsiteY27715" fmla="*/ 1933923 h 2191719"/>
              <a:gd name="connsiteX27716" fmla="*/ 412613 w 2046803"/>
              <a:gd name="connsiteY27716" fmla="*/ 1933383 h 2191719"/>
              <a:gd name="connsiteX27717" fmla="*/ 412613 w 2046803"/>
              <a:gd name="connsiteY27717" fmla="*/ 1932734 h 2191719"/>
              <a:gd name="connsiteX27718" fmla="*/ 413010 w 2046803"/>
              <a:gd name="connsiteY27718" fmla="*/ 1932446 h 2191719"/>
              <a:gd name="connsiteX27719" fmla="*/ 413010 w 2046803"/>
              <a:gd name="connsiteY27719" fmla="*/ 1932121 h 2191719"/>
              <a:gd name="connsiteX27720" fmla="*/ 413442 w 2046803"/>
              <a:gd name="connsiteY27720" fmla="*/ 1931797 h 2191719"/>
              <a:gd name="connsiteX27721" fmla="*/ 413442 w 2046803"/>
              <a:gd name="connsiteY27721" fmla="*/ 1931148 h 2191719"/>
              <a:gd name="connsiteX27722" fmla="*/ 414272 w 2046803"/>
              <a:gd name="connsiteY27722" fmla="*/ 1930536 h 2191719"/>
              <a:gd name="connsiteX27723" fmla="*/ 414272 w 2046803"/>
              <a:gd name="connsiteY27723" fmla="*/ 1930319 h 2191719"/>
              <a:gd name="connsiteX27724" fmla="*/ 414704 w 2046803"/>
              <a:gd name="connsiteY27724" fmla="*/ 1930031 h 2191719"/>
              <a:gd name="connsiteX27725" fmla="*/ 414704 w 2046803"/>
              <a:gd name="connsiteY27725" fmla="*/ 1929382 h 2191719"/>
              <a:gd name="connsiteX27726" fmla="*/ 415137 w 2046803"/>
              <a:gd name="connsiteY27726" fmla="*/ 1929058 h 2191719"/>
              <a:gd name="connsiteX27727" fmla="*/ 415137 w 2046803"/>
              <a:gd name="connsiteY27727" fmla="*/ 1928734 h 2191719"/>
              <a:gd name="connsiteX27728" fmla="*/ 415570 w 2046803"/>
              <a:gd name="connsiteY27728" fmla="*/ 1928409 h 2191719"/>
              <a:gd name="connsiteX27729" fmla="*/ 415570 w 2046803"/>
              <a:gd name="connsiteY27729" fmla="*/ 1928121 h 2191719"/>
              <a:gd name="connsiteX27730" fmla="*/ 415966 w 2046803"/>
              <a:gd name="connsiteY27730" fmla="*/ 1927797 h 2191719"/>
              <a:gd name="connsiteX27731" fmla="*/ 416183 w 2046803"/>
              <a:gd name="connsiteY27731" fmla="*/ 1924120 h 2191719"/>
              <a:gd name="connsiteX27732" fmla="*/ 416471 w 2046803"/>
              <a:gd name="connsiteY27732" fmla="*/ 1923832 h 2191719"/>
              <a:gd name="connsiteX27733" fmla="*/ 416616 w 2046803"/>
              <a:gd name="connsiteY27733" fmla="*/ 1923183 h 2191719"/>
              <a:gd name="connsiteX27734" fmla="*/ 417012 w 2046803"/>
              <a:gd name="connsiteY27734" fmla="*/ 1922859 h 2191719"/>
              <a:gd name="connsiteX27735" fmla="*/ 417012 w 2046803"/>
              <a:gd name="connsiteY27735" fmla="*/ 1920769 h 2191719"/>
              <a:gd name="connsiteX27736" fmla="*/ 417445 w 2046803"/>
              <a:gd name="connsiteY27736" fmla="*/ 1920444 h 2191719"/>
              <a:gd name="connsiteX27737" fmla="*/ 417445 w 2046803"/>
              <a:gd name="connsiteY27737" fmla="*/ 1920120 h 2191719"/>
              <a:gd name="connsiteX27738" fmla="*/ 417661 w 2046803"/>
              <a:gd name="connsiteY27738" fmla="*/ 1919904 h 2191719"/>
              <a:gd name="connsiteX27739" fmla="*/ 418094 w 2046803"/>
              <a:gd name="connsiteY27739" fmla="*/ 1919904 h 2191719"/>
              <a:gd name="connsiteX27740" fmla="*/ 418310 w 2046803"/>
              <a:gd name="connsiteY27740" fmla="*/ 1919796 h 2191719"/>
              <a:gd name="connsiteX27741" fmla="*/ 418310 w 2046803"/>
              <a:gd name="connsiteY27741" fmla="*/ 1919507 h 2191719"/>
              <a:gd name="connsiteX27742" fmla="*/ 418707 w 2046803"/>
              <a:gd name="connsiteY27742" fmla="*/ 1919183 h 2191719"/>
              <a:gd name="connsiteX27743" fmla="*/ 418707 w 2046803"/>
              <a:gd name="connsiteY27743" fmla="*/ 1918859 h 2191719"/>
              <a:gd name="connsiteX27744" fmla="*/ 419140 w 2046803"/>
              <a:gd name="connsiteY27744" fmla="*/ 1918642 h 2191719"/>
              <a:gd name="connsiteX27745" fmla="*/ 419248 w 2046803"/>
              <a:gd name="connsiteY27745" fmla="*/ 1916768 h 2191719"/>
              <a:gd name="connsiteX27746" fmla="*/ 419031 w 2046803"/>
              <a:gd name="connsiteY27746" fmla="*/ 1916552 h 2191719"/>
              <a:gd name="connsiteX27747" fmla="*/ 418563 w 2046803"/>
              <a:gd name="connsiteY27747" fmla="*/ 1916552 h 2191719"/>
              <a:gd name="connsiteX27748" fmla="*/ 417661 w 2046803"/>
              <a:gd name="connsiteY27748" fmla="*/ 1915723 h 2191719"/>
              <a:gd name="connsiteX27749" fmla="*/ 417661 w 2046803"/>
              <a:gd name="connsiteY27749" fmla="*/ 1914786 h 2191719"/>
              <a:gd name="connsiteX27750" fmla="*/ 418094 w 2046803"/>
              <a:gd name="connsiteY27750" fmla="*/ 1914570 h 2191719"/>
              <a:gd name="connsiteX27751" fmla="*/ 418094 w 2046803"/>
              <a:gd name="connsiteY27751" fmla="*/ 1913633 h 2191719"/>
              <a:gd name="connsiteX27752" fmla="*/ 418491 w 2046803"/>
              <a:gd name="connsiteY27752" fmla="*/ 1913344 h 2191719"/>
              <a:gd name="connsiteX27753" fmla="*/ 418491 w 2046803"/>
              <a:gd name="connsiteY27753" fmla="*/ 1913020 h 2191719"/>
              <a:gd name="connsiteX27754" fmla="*/ 418923 w 2046803"/>
              <a:gd name="connsiteY27754" fmla="*/ 1912696 h 2191719"/>
              <a:gd name="connsiteX27755" fmla="*/ 419031 w 2046803"/>
              <a:gd name="connsiteY27755" fmla="*/ 1911723 h 2191719"/>
              <a:gd name="connsiteX27756" fmla="*/ 418563 w 2046803"/>
              <a:gd name="connsiteY27756" fmla="*/ 1911398 h 2191719"/>
              <a:gd name="connsiteX27757" fmla="*/ 418563 w 2046803"/>
              <a:gd name="connsiteY27757" fmla="*/ 1911110 h 2191719"/>
              <a:gd name="connsiteX27758" fmla="*/ 418202 w 2046803"/>
              <a:gd name="connsiteY27758" fmla="*/ 1910786 h 2191719"/>
              <a:gd name="connsiteX27759" fmla="*/ 418202 w 2046803"/>
              <a:gd name="connsiteY27759" fmla="*/ 1910497 h 2191719"/>
              <a:gd name="connsiteX27760" fmla="*/ 418815 w 2046803"/>
              <a:gd name="connsiteY27760" fmla="*/ 1910065 h 2191719"/>
              <a:gd name="connsiteX27761" fmla="*/ 419644 w 2046803"/>
              <a:gd name="connsiteY27761" fmla="*/ 1910065 h 2191719"/>
              <a:gd name="connsiteX27762" fmla="*/ 419861 w 2046803"/>
              <a:gd name="connsiteY27762" fmla="*/ 1909957 h 2191719"/>
              <a:gd name="connsiteX27763" fmla="*/ 419861 w 2046803"/>
              <a:gd name="connsiteY27763" fmla="*/ 1909632 h 2191719"/>
              <a:gd name="connsiteX27764" fmla="*/ 420077 w 2046803"/>
              <a:gd name="connsiteY27764" fmla="*/ 1909416 h 2191719"/>
              <a:gd name="connsiteX27765" fmla="*/ 420510 w 2046803"/>
              <a:gd name="connsiteY27765" fmla="*/ 1909416 h 2191719"/>
              <a:gd name="connsiteX27766" fmla="*/ 420798 w 2046803"/>
              <a:gd name="connsiteY27766" fmla="*/ 1909849 h 2191719"/>
              <a:gd name="connsiteX27767" fmla="*/ 421231 w 2046803"/>
              <a:gd name="connsiteY27767" fmla="*/ 1909849 h 2191719"/>
              <a:gd name="connsiteX27768" fmla="*/ 421664 w 2046803"/>
              <a:gd name="connsiteY27768" fmla="*/ 1909524 h 2191719"/>
              <a:gd name="connsiteX27769" fmla="*/ 422385 w 2046803"/>
              <a:gd name="connsiteY27769" fmla="*/ 1909524 h 2191719"/>
              <a:gd name="connsiteX27770" fmla="*/ 422818 w 2046803"/>
              <a:gd name="connsiteY27770" fmla="*/ 1909849 h 2191719"/>
              <a:gd name="connsiteX27771" fmla="*/ 423467 w 2046803"/>
              <a:gd name="connsiteY27771" fmla="*/ 1909416 h 2191719"/>
              <a:gd name="connsiteX27772" fmla="*/ 423250 w 2046803"/>
              <a:gd name="connsiteY27772" fmla="*/ 1909200 h 2191719"/>
              <a:gd name="connsiteX27773" fmla="*/ 422818 w 2046803"/>
              <a:gd name="connsiteY27773" fmla="*/ 1909200 h 2191719"/>
              <a:gd name="connsiteX27774" fmla="*/ 422709 w 2046803"/>
              <a:gd name="connsiteY27774" fmla="*/ 1909128 h 2191719"/>
              <a:gd name="connsiteX27775" fmla="*/ 422709 w 2046803"/>
              <a:gd name="connsiteY27775" fmla="*/ 1908155 h 2191719"/>
              <a:gd name="connsiteX27776" fmla="*/ 423358 w 2046803"/>
              <a:gd name="connsiteY27776" fmla="*/ 1907722 h 2191719"/>
              <a:gd name="connsiteX27777" fmla="*/ 424080 w 2046803"/>
              <a:gd name="connsiteY27777" fmla="*/ 1907722 h 2191719"/>
              <a:gd name="connsiteX27778" fmla="*/ 424296 w 2046803"/>
              <a:gd name="connsiteY27778" fmla="*/ 1907830 h 2191719"/>
              <a:gd name="connsiteX27779" fmla="*/ 424296 w 2046803"/>
              <a:gd name="connsiteY27779" fmla="*/ 1908155 h 2191719"/>
              <a:gd name="connsiteX27780" fmla="*/ 424620 w 2046803"/>
              <a:gd name="connsiteY27780" fmla="*/ 1908515 h 2191719"/>
              <a:gd name="connsiteX27781" fmla="*/ 424620 w 2046803"/>
              <a:gd name="connsiteY27781" fmla="*/ 1908803 h 2191719"/>
              <a:gd name="connsiteX27782" fmla="*/ 425053 w 2046803"/>
              <a:gd name="connsiteY27782" fmla="*/ 1909200 h 2191719"/>
              <a:gd name="connsiteX27783" fmla="*/ 425053 w 2046803"/>
              <a:gd name="connsiteY27783" fmla="*/ 1909416 h 2191719"/>
              <a:gd name="connsiteX27784" fmla="*/ 425233 w 2046803"/>
              <a:gd name="connsiteY27784" fmla="*/ 1909632 h 2191719"/>
              <a:gd name="connsiteX27785" fmla="*/ 425666 w 2046803"/>
              <a:gd name="connsiteY27785" fmla="*/ 1909308 h 2191719"/>
              <a:gd name="connsiteX27786" fmla="*/ 426063 w 2046803"/>
              <a:gd name="connsiteY27786" fmla="*/ 1909308 h 2191719"/>
              <a:gd name="connsiteX27787" fmla="*/ 426171 w 2046803"/>
              <a:gd name="connsiteY27787" fmla="*/ 1909200 h 2191719"/>
              <a:gd name="connsiteX27788" fmla="*/ 426171 w 2046803"/>
              <a:gd name="connsiteY27788" fmla="*/ 1908911 h 2191719"/>
              <a:gd name="connsiteX27789" fmla="*/ 426604 w 2046803"/>
              <a:gd name="connsiteY27789" fmla="*/ 1908587 h 2191719"/>
              <a:gd name="connsiteX27790" fmla="*/ 426604 w 2046803"/>
              <a:gd name="connsiteY27790" fmla="*/ 1907974 h 2191719"/>
              <a:gd name="connsiteX27791" fmla="*/ 427145 w 2046803"/>
              <a:gd name="connsiteY27791" fmla="*/ 1907650 h 2191719"/>
              <a:gd name="connsiteX27792" fmla="*/ 427145 w 2046803"/>
              <a:gd name="connsiteY27792" fmla="*/ 1906497 h 2191719"/>
              <a:gd name="connsiteX27793" fmla="*/ 427541 w 2046803"/>
              <a:gd name="connsiteY27793" fmla="*/ 1906172 h 2191719"/>
              <a:gd name="connsiteX27794" fmla="*/ 427541 w 2046803"/>
              <a:gd name="connsiteY27794" fmla="*/ 1905524 h 2191719"/>
              <a:gd name="connsiteX27795" fmla="*/ 428190 w 2046803"/>
              <a:gd name="connsiteY27795" fmla="*/ 1905091 h 2191719"/>
              <a:gd name="connsiteX27796" fmla="*/ 430498 w 2046803"/>
              <a:gd name="connsiteY27796" fmla="*/ 1905091 h 2191719"/>
              <a:gd name="connsiteX27797" fmla="*/ 430931 w 2046803"/>
              <a:gd name="connsiteY27797" fmla="*/ 1904911 h 2191719"/>
              <a:gd name="connsiteX27798" fmla="*/ 431760 w 2046803"/>
              <a:gd name="connsiteY27798" fmla="*/ 1904911 h 2191719"/>
              <a:gd name="connsiteX27799" fmla="*/ 432193 w 2046803"/>
              <a:gd name="connsiteY27799" fmla="*/ 1904623 h 2191719"/>
              <a:gd name="connsiteX27800" fmla="*/ 432517 w 2046803"/>
              <a:gd name="connsiteY27800" fmla="*/ 1904623 h 2191719"/>
              <a:gd name="connsiteX27801" fmla="*/ 433166 w 2046803"/>
              <a:gd name="connsiteY27801" fmla="*/ 1904190 h 2191719"/>
              <a:gd name="connsiteX27802" fmla="*/ 432409 w 2046803"/>
              <a:gd name="connsiteY27802" fmla="*/ 1903541 h 2191719"/>
              <a:gd name="connsiteX27803" fmla="*/ 432409 w 2046803"/>
              <a:gd name="connsiteY27803" fmla="*/ 1903217 h 2191719"/>
              <a:gd name="connsiteX27804" fmla="*/ 432625 w 2046803"/>
              <a:gd name="connsiteY27804" fmla="*/ 1903001 h 2191719"/>
              <a:gd name="connsiteX27805" fmla="*/ 433743 w 2046803"/>
              <a:gd name="connsiteY27805" fmla="*/ 1903109 h 2191719"/>
              <a:gd name="connsiteX27806" fmla="*/ 433959 w 2046803"/>
              <a:gd name="connsiteY27806" fmla="*/ 1902929 h 2191719"/>
              <a:gd name="connsiteX27807" fmla="*/ 434068 w 2046803"/>
              <a:gd name="connsiteY27807" fmla="*/ 1901775 h 2191719"/>
              <a:gd name="connsiteX27808" fmla="*/ 434284 w 2046803"/>
              <a:gd name="connsiteY27808" fmla="*/ 1901559 h 2191719"/>
              <a:gd name="connsiteX27809" fmla="*/ 435871 w 2046803"/>
              <a:gd name="connsiteY27809" fmla="*/ 1901667 h 2191719"/>
              <a:gd name="connsiteX27810" fmla="*/ 436303 w 2046803"/>
              <a:gd name="connsiteY27810" fmla="*/ 1901343 h 2191719"/>
              <a:gd name="connsiteX27811" fmla="*/ 438178 w 2046803"/>
              <a:gd name="connsiteY27811" fmla="*/ 1901343 h 2191719"/>
              <a:gd name="connsiteX27812" fmla="*/ 438395 w 2046803"/>
              <a:gd name="connsiteY27812" fmla="*/ 1901235 h 2191719"/>
              <a:gd name="connsiteX27813" fmla="*/ 438395 w 2046803"/>
              <a:gd name="connsiteY27813" fmla="*/ 1900911 h 2191719"/>
              <a:gd name="connsiteX27814" fmla="*/ 438070 w 2046803"/>
              <a:gd name="connsiteY27814" fmla="*/ 1900622 h 2191719"/>
              <a:gd name="connsiteX27815" fmla="*/ 438070 w 2046803"/>
              <a:gd name="connsiteY27815" fmla="*/ 1900298 h 2191719"/>
              <a:gd name="connsiteX27816" fmla="*/ 437637 w 2046803"/>
              <a:gd name="connsiteY27816" fmla="*/ 1899973 h 2191719"/>
              <a:gd name="connsiteX27817" fmla="*/ 437637 w 2046803"/>
              <a:gd name="connsiteY27817" fmla="*/ 1899325 h 2191719"/>
              <a:gd name="connsiteX27818" fmla="*/ 438503 w 2046803"/>
              <a:gd name="connsiteY27818" fmla="*/ 1898712 h 2191719"/>
              <a:gd name="connsiteX27819" fmla="*/ 438503 w 2046803"/>
              <a:gd name="connsiteY27819" fmla="*/ 1898099 h 2191719"/>
              <a:gd name="connsiteX27820" fmla="*/ 439549 w 2046803"/>
              <a:gd name="connsiteY27820" fmla="*/ 1897343 h 2191719"/>
              <a:gd name="connsiteX27821" fmla="*/ 440270 w 2046803"/>
              <a:gd name="connsiteY27821" fmla="*/ 1897451 h 2191719"/>
              <a:gd name="connsiteX27822" fmla="*/ 440811 w 2046803"/>
              <a:gd name="connsiteY27822" fmla="*/ 1897126 h 2191719"/>
              <a:gd name="connsiteX27823" fmla="*/ 441135 w 2046803"/>
              <a:gd name="connsiteY27823" fmla="*/ 1897451 h 2191719"/>
              <a:gd name="connsiteX27824" fmla="*/ 441532 w 2046803"/>
              <a:gd name="connsiteY27824" fmla="*/ 1897126 h 2191719"/>
              <a:gd name="connsiteX27825" fmla="*/ 441964 w 2046803"/>
              <a:gd name="connsiteY27825" fmla="*/ 1897126 h 2191719"/>
              <a:gd name="connsiteX27826" fmla="*/ 442145 w 2046803"/>
              <a:gd name="connsiteY27826" fmla="*/ 1897018 h 2191719"/>
              <a:gd name="connsiteX27827" fmla="*/ 442145 w 2046803"/>
              <a:gd name="connsiteY27827" fmla="*/ 1895468 h 2191719"/>
              <a:gd name="connsiteX27828" fmla="*/ 442361 w 2046803"/>
              <a:gd name="connsiteY27828" fmla="*/ 1895360 h 2191719"/>
              <a:gd name="connsiteX27829" fmla="*/ 443226 w 2046803"/>
              <a:gd name="connsiteY27829" fmla="*/ 1895360 h 2191719"/>
              <a:gd name="connsiteX27830" fmla="*/ 443839 w 2046803"/>
              <a:gd name="connsiteY27830" fmla="*/ 1894928 h 2191719"/>
              <a:gd name="connsiteX27831" fmla="*/ 443839 w 2046803"/>
              <a:gd name="connsiteY27831" fmla="*/ 1894603 h 2191719"/>
              <a:gd name="connsiteX27832" fmla="*/ 445029 w 2046803"/>
              <a:gd name="connsiteY27832" fmla="*/ 1893702 h 2191719"/>
              <a:gd name="connsiteX27833" fmla="*/ 445138 w 2046803"/>
              <a:gd name="connsiteY27833" fmla="*/ 1891792 h 2191719"/>
              <a:gd name="connsiteX27834" fmla="*/ 445534 w 2046803"/>
              <a:gd name="connsiteY27834" fmla="*/ 1891468 h 2191719"/>
              <a:gd name="connsiteX27835" fmla="*/ 445534 w 2046803"/>
              <a:gd name="connsiteY27835" fmla="*/ 1890963 h 2191719"/>
              <a:gd name="connsiteX27836" fmla="*/ 445967 w 2046803"/>
              <a:gd name="connsiteY27836" fmla="*/ 1890639 h 2191719"/>
              <a:gd name="connsiteX27837" fmla="*/ 445967 w 2046803"/>
              <a:gd name="connsiteY27837" fmla="*/ 1890315 h 2191719"/>
              <a:gd name="connsiteX27838" fmla="*/ 446400 w 2046803"/>
              <a:gd name="connsiteY27838" fmla="*/ 1890026 h 2191719"/>
              <a:gd name="connsiteX27839" fmla="*/ 446472 w 2046803"/>
              <a:gd name="connsiteY27839" fmla="*/ 1887504 h 2191719"/>
              <a:gd name="connsiteX27840" fmla="*/ 446075 w 2046803"/>
              <a:gd name="connsiteY27840" fmla="*/ 1887179 h 2191719"/>
              <a:gd name="connsiteX27841" fmla="*/ 446075 w 2046803"/>
              <a:gd name="connsiteY27841" fmla="*/ 1886206 h 2191719"/>
              <a:gd name="connsiteX27842" fmla="*/ 445751 w 2046803"/>
              <a:gd name="connsiteY27842" fmla="*/ 1885918 h 2191719"/>
              <a:gd name="connsiteX27843" fmla="*/ 445751 w 2046803"/>
              <a:gd name="connsiteY27843" fmla="*/ 1885305 h 2191719"/>
              <a:gd name="connsiteX27844" fmla="*/ 446400 w 2046803"/>
              <a:gd name="connsiteY27844" fmla="*/ 1884873 h 2191719"/>
              <a:gd name="connsiteX27845" fmla="*/ 446688 w 2046803"/>
              <a:gd name="connsiteY27845" fmla="*/ 1884873 h 2191719"/>
              <a:gd name="connsiteX27846" fmla="*/ 447121 w 2046803"/>
              <a:gd name="connsiteY27846" fmla="*/ 1885197 h 2191719"/>
              <a:gd name="connsiteX27847" fmla="*/ 447553 w 2046803"/>
              <a:gd name="connsiteY27847" fmla="*/ 1885197 h 2191719"/>
              <a:gd name="connsiteX27848" fmla="*/ 447986 w 2046803"/>
              <a:gd name="connsiteY27848" fmla="*/ 1885521 h 2191719"/>
              <a:gd name="connsiteX27849" fmla="*/ 448275 w 2046803"/>
              <a:gd name="connsiteY27849" fmla="*/ 1885593 h 2191719"/>
              <a:gd name="connsiteX27850" fmla="*/ 448707 w 2046803"/>
              <a:gd name="connsiteY27850" fmla="*/ 1885305 h 2191719"/>
              <a:gd name="connsiteX27851" fmla="*/ 449140 w 2046803"/>
              <a:gd name="connsiteY27851" fmla="*/ 1885305 h 2191719"/>
              <a:gd name="connsiteX27852" fmla="*/ 449320 w 2046803"/>
              <a:gd name="connsiteY27852" fmla="*/ 1885089 h 2191719"/>
              <a:gd name="connsiteX27853" fmla="*/ 449320 w 2046803"/>
              <a:gd name="connsiteY27853" fmla="*/ 1884873 h 2191719"/>
              <a:gd name="connsiteX27854" fmla="*/ 449537 w 2046803"/>
              <a:gd name="connsiteY27854" fmla="*/ 1884656 h 2191719"/>
              <a:gd name="connsiteX27855" fmla="*/ 449969 w 2046803"/>
              <a:gd name="connsiteY27855" fmla="*/ 1884656 h 2191719"/>
              <a:gd name="connsiteX27856" fmla="*/ 450186 w 2046803"/>
              <a:gd name="connsiteY27856" fmla="*/ 1884548 h 2191719"/>
              <a:gd name="connsiteX27857" fmla="*/ 448924 w 2046803"/>
              <a:gd name="connsiteY27857" fmla="*/ 1883647 h 2191719"/>
              <a:gd name="connsiteX27858" fmla="*/ 449032 w 2046803"/>
              <a:gd name="connsiteY27858" fmla="*/ 1882998 h 2191719"/>
              <a:gd name="connsiteX27859" fmla="*/ 449212 w 2046803"/>
              <a:gd name="connsiteY27859" fmla="*/ 1882782 h 2191719"/>
              <a:gd name="connsiteX27860" fmla="*/ 449645 w 2046803"/>
              <a:gd name="connsiteY27860" fmla="*/ 1882782 h 2191719"/>
              <a:gd name="connsiteX27861" fmla="*/ 450150 w 2046803"/>
              <a:gd name="connsiteY27861" fmla="*/ 1882350 h 2191719"/>
              <a:gd name="connsiteX27862" fmla="*/ 450150 w 2046803"/>
              <a:gd name="connsiteY27862" fmla="*/ 1882025 h 2191719"/>
              <a:gd name="connsiteX27863" fmla="*/ 451231 w 2046803"/>
              <a:gd name="connsiteY27863" fmla="*/ 1881305 h 2191719"/>
              <a:gd name="connsiteX27864" fmla="*/ 452782 w 2046803"/>
              <a:gd name="connsiteY27864" fmla="*/ 1881413 h 2191719"/>
              <a:gd name="connsiteX27865" fmla="*/ 453864 w 2046803"/>
              <a:gd name="connsiteY27865" fmla="*/ 1880548 h 2191719"/>
              <a:gd name="connsiteX27866" fmla="*/ 453864 w 2046803"/>
              <a:gd name="connsiteY27866" fmla="*/ 1880259 h 2191719"/>
              <a:gd name="connsiteX27867" fmla="*/ 454260 w 2046803"/>
              <a:gd name="connsiteY27867" fmla="*/ 1880043 h 2191719"/>
              <a:gd name="connsiteX27868" fmla="*/ 454260 w 2046803"/>
              <a:gd name="connsiteY27868" fmla="*/ 1879719 h 2191719"/>
              <a:gd name="connsiteX27869" fmla="*/ 454693 w 2046803"/>
              <a:gd name="connsiteY27869" fmla="*/ 1879430 h 2191719"/>
              <a:gd name="connsiteX27870" fmla="*/ 454693 w 2046803"/>
              <a:gd name="connsiteY27870" fmla="*/ 1878782 h 2191719"/>
              <a:gd name="connsiteX27871" fmla="*/ 455126 w 2046803"/>
              <a:gd name="connsiteY27871" fmla="*/ 1878457 h 2191719"/>
              <a:gd name="connsiteX27872" fmla="*/ 455126 w 2046803"/>
              <a:gd name="connsiteY27872" fmla="*/ 1878133 h 2191719"/>
              <a:gd name="connsiteX27873" fmla="*/ 455522 w 2046803"/>
              <a:gd name="connsiteY27873" fmla="*/ 1877809 h 2191719"/>
              <a:gd name="connsiteX27874" fmla="*/ 455522 w 2046803"/>
              <a:gd name="connsiteY27874" fmla="*/ 1877520 h 2191719"/>
              <a:gd name="connsiteX27875" fmla="*/ 455739 w 2046803"/>
              <a:gd name="connsiteY27875" fmla="*/ 1877448 h 2191719"/>
              <a:gd name="connsiteX27876" fmla="*/ 456171 w 2046803"/>
              <a:gd name="connsiteY27876" fmla="*/ 1877448 h 2191719"/>
              <a:gd name="connsiteX27877" fmla="*/ 456279 w 2046803"/>
              <a:gd name="connsiteY27877" fmla="*/ 1877304 h 2191719"/>
              <a:gd name="connsiteX27878" fmla="*/ 456279 w 2046803"/>
              <a:gd name="connsiteY27878" fmla="*/ 1877016 h 2191719"/>
              <a:gd name="connsiteX27879" fmla="*/ 456892 w 2046803"/>
              <a:gd name="connsiteY27879" fmla="*/ 1876475 h 2191719"/>
              <a:gd name="connsiteX27880" fmla="*/ 457325 w 2046803"/>
              <a:gd name="connsiteY27880" fmla="*/ 1876583 h 2191719"/>
              <a:gd name="connsiteX27881" fmla="*/ 457758 w 2046803"/>
              <a:gd name="connsiteY27881" fmla="*/ 1876259 h 2191719"/>
              <a:gd name="connsiteX27882" fmla="*/ 458154 w 2046803"/>
              <a:gd name="connsiteY27882" fmla="*/ 1876259 h 2191719"/>
              <a:gd name="connsiteX27883" fmla="*/ 458587 w 2046803"/>
              <a:gd name="connsiteY27883" fmla="*/ 1875935 h 2191719"/>
              <a:gd name="connsiteX27884" fmla="*/ 459344 w 2046803"/>
              <a:gd name="connsiteY27884" fmla="*/ 1875935 h 2191719"/>
              <a:gd name="connsiteX27885" fmla="*/ 459741 w 2046803"/>
              <a:gd name="connsiteY27885" fmla="*/ 1875610 h 2191719"/>
              <a:gd name="connsiteX27886" fmla="*/ 460174 w 2046803"/>
              <a:gd name="connsiteY27886" fmla="*/ 1875718 h 2191719"/>
              <a:gd name="connsiteX27887" fmla="*/ 460606 w 2046803"/>
              <a:gd name="connsiteY27887" fmla="*/ 1875394 h 2191719"/>
              <a:gd name="connsiteX27888" fmla="*/ 460895 w 2046803"/>
              <a:gd name="connsiteY27888" fmla="*/ 1875394 h 2191719"/>
              <a:gd name="connsiteX27889" fmla="*/ 461544 w 2046803"/>
              <a:gd name="connsiteY27889" fmla="*/ 1874998 h 2191719"/>
              <a:gd name="connsiteX27890" fmla="*/ 461544 w 2046803"/>
              <a:gd name="connsiteY27890" fmla="*/ 1874673 h 2191719"/>
              <a:gd name="connsiteX27891" fmla="*/ 463022 w 2046803"/>
              <a:gd name="connsiteY27891" fmla="*/ 1873628 h 2191719"/>
              <a:gd name="connsiteX27892" fmla="*/ 463455 w 2046803"/>
              <a:gd name="connsiteY27892" fmla="*/ 1873628 h 2191719"/>
              <a:gd name="connsiteX27893" fmla="*/ 463780 w 2046803"/>
              <a:gd name="connsiteY27893" fmla="*/ 1873340 h 2191719"/>
              <a:gd name="connsiteX27894" fmla="*/ 464573 w 2046803"/>
              <a:gd name="connsiteY27894" fmla="*/ 1873340 h 2191719"/>
              <a:gd name="connsiteX27895" fmla="*/ 464789 w 2046803"/>
              <a:gd name="connsiteY27895" fmla="*/ 1873232 h 2191719"/>
              <a:gd name="connsiteX27896" fmla="*/ 464789 w 2046803"/>
              <a:gd name="connsiteY27896" fmla="*/ 1872583 h 2191719"/>
              <a:gd name="connsiteX27897" fmla="*/ 467638 w 2046803"/>
              <a:gd name="connsiteY27897" fmla="*/ 1870492 h 2191719"/>
              <a:gd name="connsiteX27898" fmla="*/ 467638 w 2046803"/>
              <a:gd name="connsiteY27898" fmla="*/ 1870168 h 2191719"/>
              <a:gd name="connsiteX27899" fmla="*/ 468070 w 2046803"/>
              <a:gd name="connsiteY27899" fmla="*/ 1869844 h 2191719"/>
              <a:gd name="connsiteX27900" fmla="*/ 468179 w 2046803"/>
              <a:gd name="connsiteY27900" fmla="*/ 1869015 h 2191719"/>
              <a:gd name="connsiteX27901" fmla="*/ 468503 w 2046803"/>
              <a:gd name="connsiteY27901" fmla="*/ 1868690 h 2191719"/>
              <a:gd name="connsiteX27902" fmla="*/ 468575 w 2046803"/>
              <a:gd name="connsiteY27902" fmla="*/ 1868078 h 2191719"/>
              <a:gd name="connsiteX27903" fmla="*/ 468900 w 2046803"/>
              <a:gd name="connsiteY27903" fmla="*/ 1867753 h 2191719"/>
              <a:gd name="connsiteX27904" fmla="*/ 469008 w 2046803"/>
              <a:gd name="connsiteY27904" fmla="*/ 1865555 h 2191719"/>
              <a:gd name="connsiteX27905" fmla="*/ 469441 w 2046803"/>
              <a:gd name="connsiteY27905" fmla="*/ 1865195 h 2191719"/>
              <a:gd name="connsiteX27906" fmla="*/ 469441 w 2046803"/>
              <a:gd name="connsiteY27906" fmla="*/ 1864618 h 2191719"/>
              <a:gd name="connsiteX27907" fmla="*/ 469008 w 2046803"/>
              <a:gd name="connsiteY27907" fmla="*/ 1864294 h 2191719"/>
              <a:gd name="connsiteX27908" fmla="*/ 469116 w 2046803"/>
              <a:gd name="connsiteY27908" fmla="*/ 1863969 h 2191719"/>
              <a:gd name="connsiteX27909" fmla="*/ 468683 w 2046803"/>
              <a:gd name="connsiteY27909" fmla="*/ 1863645 h 2191719"/>
              <a:gd name="connsiteX27910" fmla="*/ 468683 w 2046803"/>
              <a:gd name="connsiteY27910" fmla="*/ 1863320 h 2191719"/>
              <a:gd name="connsiteX27911" fmla="*/ 468287 w 2046803"/>
              <a:gd name="connsiteY27911" fmla="*/ 1862996 h 2191719"/>
              <a:gd name="connsiteX27912" fmla="*/ 468683 w 2046803"/>
              <a:gd name="connsiteY27912" fmla="*/ 1862708 h 2191719"/>
              <a:gd name="connsiteX27913" fmla="*/ 468792 w 2046803"/>
              <a:gd name="connsiteY27913" fmla="*/ 1860906 h 2191719"/>
              <a:gd name="connsiteX27914" fmla="*/ 469224 w 2046803"/>
              <a:gd name="connsiteY27914" fmla="*/ 1860617 h 2191719"/>
              <a:gd name="connsiteX27915" fmla="*/ 469224 w 2046803"/>
              <a:gd name="connsiteY27915" fmla="*/ 1859644 h 2191719"/>
              <a:gd name="connsiteX27916" fmla="*/ 469621 w 2046803"/>
              <a:gd name="connsiteY27916" fmla="*/ 1859320 h 2191719"/>
              <a:gd name="connsiteX27917" fmla="*/ 469621 w 2046803"/>
              <a:gd name="connsiteY27917" fmla="*/ 1858095 h 2191719"/>
              <a:gd name="connsiteX27918" fmla="*/ 469333 w 2046803"/>
              <a:gd name="connsiteY27918" fmla="*/ 1857770 h 2191719"/>
              <a:gd name="connsiteX27919" fmla="*/ 469441 w 2046803"/>
              <a:gd name="connsiteY27919" fmla="*/ 1852220 h 2191719"/>
              <a:gd name="connsiteX27920" fmla="*/ 470054 w 2046803"/>
              <a:gd name="connsiteY27920" fmla="*/ 1851679 h 2191719"/>
              <a:gd name="connsiteX27921" fmla="*/ 470486 w 2046803"/>
              <a:gd name="connsiteY27921" fmla="*/ 1852004 h 2191719"/>
              <a:gd name="connsiteX27922" fmla="*/ 470883 w 2046803"/>
              <a:gd name="connsiteY27922" fmla="*/ 1852004 h 2191719"/>
              <a:gd name="connsiteX27923" fmla="*/ 471208 w 2046803"/>
              <a:gd name="connsiteY27923" fmla="*/ 1852400 h 2191719"/>
              <a:gd name="connsiteX27924" fmla="*/ 471640 w 2046803"/>
              <a:gd name="connsiteY27924" fmla="*/ 1852400 h 2191719"/>
              <a:gd name="connsiteX27925" fmla="*/ 471857 w 2046803"/>
              <a:gd name="connsiteY27925" fmla="*/ 1852220 h 2191719"/>
              <a:gd name="connsiteX27926" fmla="*/ 471857 w 2046803"/>
              <a:gd name="connsiteY27926" fmla="*/ 1851896 h 2191719"/>
              <a:gd name="connsiteX27927" fmla="*/ 471640 w 2046803"/>
              <a:gd name="connsiteY27927" fmla="*/ 1851788 h 2191719"/>
              <a:gd name="connsiteX27928" fmla="*/ 471316 w 2046803"/>
              <a:gd name="connsiteY27928" fmla="*/ 1851788 h 2191719"/>
              <a:gd name="connsiteX27929" fmla="*/ 470883 w 2046803"/>
              <a:gd name="connsiteY27929" fmla="*/ 1851463 h 2191719"/>
              <a:gd name="connsiteX27930" fmla="*/ 470486 w 2046803"/>
              <a:gd name="connsiteY27930" fmla="*/ 1851463 h 2191719"/>
              <a:gd name="connsiteX27931" fmla="*/ 470270 w 2046803"/>
              <a:gd name="connsiteY27931" fmla="*/ 1851283 h 2191719"/>
              <a:gd name="connsiteX27932" fmla="*/ 470378 w 2046803"/>
              <a:gd name="connsiteY27932" fmla="*/ 1849697 h 2191719"/>
              <a:gd name="connsiteX27933" fmla="*/ 469946 w 2046803"/>
              <a:gd name="connsiteY27933" fmla="*/ 1849373 h 2191719"/>
              <a:gd name="connsiteX27934" fmla="*/ 470378 w 2046803"/>
              <a:gd name="connsiteY27934" fmla="*/ 1838453 h 2191719"/>
              <a:gd name="connsiteX27935" fmla="*/ 469946 w 2046803"/>
              <a:gd name="connsiteY27935" fmla="*/ 1838128 h 2191719"/>
              <a:gd name="connsiteX27936" fmla="*/ 470054 w 2046803"/>
              <a:gd name="connsiteY27936" fmla="*/ 1835317 h 2191719"/>
              <a:gd name="connsiteX27937" fmla="*/ 469333 w 2046803"/>
              <a:gd name="connsiteY27937" fmla="*/ 1834704 h 2191719"/>
              <a:gd name="connsiteX27938" fmla="*/ 469441 w 2046803"/>
              <a:gd name="connsiteY27938" fmla="*/ 1832902 h 2191719"/>
              <a:gd name="connsiteX27939" fmla="*/ 468575 w 2046803"/>
              <a:gd name="connsiteY27939" fmla="*/ 1832146 h 2191719"/>
              <a:gd name="connsiteX27940" fmla="*/ 468575 w 2046803"/>
              <a:gd name="connsiteY27940" fmla="*/ 1831821 h 2191719"/>
              <a:gd name="connsiteX27941" fmla="*/ 468143 w 2046803"/>
              <a:gd name="connsiteY27941" fmla="*/ 1831533 h 2191719"/>
              <a:gd name="connsiteX27942" fmla="*/ 468251 w 2046803"/>
              <a:gd name="connsiteY27942" fmla="*/ 1831209 h 2191719"/>
              <a:gd name="connsiteX27943" fmla="*/ 467818 w 2046803"/>
              <a:gd name="connsiteY27943" fmla="*/ 1830920 h 2191719"/>
              <a:gd name="connsiteX27944" fmla="*/ 468034 w 2046803"/>
              <a:gd name="connsiteY27944" fmla="*/ 1830812 h 2191719"/>
              <a:gd name="connsiteX27945" fmla="*/ 468467 w 2046803"/>
              <a:gd name="connsiteY27945" fmla="*/ 1830812 h 2191719"/>
              <a:gd name="connsiteX27946" fmla="*/ 469441 w 2046803"/>
              <a:gd name="connsiteY27946" fmla="*/ 1830055 h 2191719"/>
              <a:gd name="connsiteX27947" fmla="*/ 469513 w 2046803"/>
              <a:gd name="connsiteY27947" fmla="*/ 1828794 h 2191719"/>
              <a:gd name="connsiteX27948" fmla="*/ 469116 w 2046803"/>
              <a:gd name="connsiteY27948" fmla="*/ 1828506 h 2191719"/>
              <a:gd name="connsiteX27949" fmla="*/ 469224 w 2046803"/>
              <a:gd name="connsiteY27949" fmla="*/ 1826271 h 2191719"/>
              <a:gd name="connsiteX27950" fmla="*/ 468792 w 2046803"/>
              <a:gd name="connsiteY27950" fmla="*/ 1825983 h 2191719"/>
              <a:gd name="connsiteX27951" fmla="*/ 468792 w 2046803"/>
              <a:gd name="connsiteY27951" fmla="*/ 1825334 h 2191719"/>
              <a:gd name="connsiteX27952" fmla="*/ 468034 w 2046803"/>
              <a:gd name="connsiteY27952" fmla="*/ 1824721 h 2191719"/>
              <a:gd name="connsiteX27953" fmla="*/ 468034 w 2046803"/>
              <a:gd name="connsiteY27953" fmla="*/ 1824073 h 2191719"/>
              <a:gd name="connsiteX27954" fmla="*/ 468251 w 2046803"/>
              <a:gd name="connsiteY27954" fmla="*/ 1823964 h 2191719"/>
              <a:gd name="connsiteX27955" fmla="*/ 468683 w 2046803"/>
              <a:gd name="connsiteY27955" fmla="*/ 1823964 h 2191719"/>
              <a:gd name="connsiteX27956" fmla="*/ 468900 w 2046803"/>
              <a:gd name="connsiteY27956" fmla="*/ 1823748 h 2191719"/>
              <a:gd name="connsiteX27957" fmla="*/ 468900 w 2046803"/>
              <a:gd name="connsiteY27957" fmla="*/ 1823424 h 2191719"/>
              <a:gd name="connsiteX27958" fmla="*/ 469333 w 2046803"/>
              <a:gd name="connsiteY27958" fmla="*/ 1823244 h 2191719"/>
              <a:gd name="connsiteX27959" fmla="*/ 469441 w 2046803"/>
              <a:gd name="connsiteY27959" fmla="*/ 1819784 h 2191719"/>
              <a:gd name="connsiteX27960" fmla="*/ 470991 w 2046803"/>
              <a:gd name="connsiteY27960" fmla="*/ 1818594 h 2191719"/>
              <a:gd name="connsiteX27961" fmla="*/ 470991 w 2046803"/>
              <a:gd name="connsiteY27961" fmla="*/ 1818306 h 2191719"/>
              <a:gd name="connsiteX27962" fmla="*/ 471424 w 2046803"/>
              <a:gd name="connsiteY27962" fmla="*/ 1817982 h 2191719"/>
              <a:gd name="connsiteX27963" fmla="*/ 471532 w 2046803"/>
              <a:gd name="connsiteY27963" fmla="*/ 1817369 h 2191719"/>
              <a:gd name="connsiteX27964" fmla="*/ 471965 w 2046803"/>
              <a:gd name="connsiteY27964" fmla="*/ 1817045 h 2191719"/>
              <a:gd name="connsiteX27965" fmla="*/ 471965 w 2046803"/>
              <a:gd name="connsiteY27965" fmla="*/ 1816108 h 2191719"/>
              <a:gd name="connsiteX27966" fmla="*/ 472145 w 2046803"/>
              <a:gd name="connsiteY27966" fmla="*/ 1816000 h 2191719"/>
              <a:gd name="connsiteX27967" fmla="*/ 472434 w 2046803"/>
              <a:gd name="connsiteY27967" fmla="*/ 1816000 h 2191719"/>
              <a:gd name="connsiteX27968" fmla="*/ 473443 w 2046803"/>
              <a:gd name="connsiteY27968" fmla="*/ 1815315 h 2191719"/>
              <a:gd name="connsiteX27969" fmla="*/ 473443 w 2046803"/>
              <a:gd name="connsiteY27969" fmla="*/ 1815026 h 2191719"/>
              <a:gd name="connsiteX27970" fmla="*/ 473876 w 2046803"/>
              <a:gd name="connsiteY27970" fmla="*/ 1814702 h 2191719"/>
              <a:gd name="connsiteX27971" fmla="*/ 473876 w 2046803"/>
              <a:gd name="connsiteY27971" fmla="*/ 1814414 h 2191719"/>
              <a:gd name="connsiteX27972" fmla="*/ 473551 w 2046803"/>
              <a:gd name="connsiteY27972" fmla="*/ 1814125 h 2191719"/>
              <a:gd name="connsiteX27973" fmla="*/ 473551 w 2046803"/>
              <a:gd name="connsiteY27973" fmla="*/ 1812828 h 2191719"/>
              <a:gd name="connsiteX27974" fmla="*/ 473119 w 2046803"/>
              <a:gd name="connsiteY27974" fmla="*/ 1812504 h 2191719"/>
              <a:gd name="connsiteX27975" fmla="*/ 473227 w 2046803"/>
              <a:gd name="connsiteY27975" fmla="*/ 1810954 h 2191719"/>
              <a:gd name="connsiteX27976" fmla="*/ 474092 w 2046803"/>
              <a:gd name="connsiteY27976" fmla="*/ 1810305 h 2191719"/>
              <a:gd name="connsiteX27977" fmla="*/ 474092 w 2046803"/>
              <a:gd name="connsiteY27977" fmla="*/ 1809981 h 2191719"/>
              <a:gd name="connsiteX27978" fmla="*/ 474381 w 2046803"/>
              <a:gd name="connsiteY27978" fmla="*/ 1809801 h 2191719"/>
              <a:gd name="connsiteX27979" fmla="*/ 474381 w 2046803"/>
              <a:gd name="connsiteY27979" fmla="*/ 1809152 h 2191719"/>
              <a:gd name="connsiteX27980" fmla="*/ 474777 w 2046803"/>
              <a:gd name="connsiteY27980" fmla="*/ 1808828 h 2191719"/>
              <a:gd name="connsiteX27981" fmla="*/ 474885 w 2046803"/>
              <a:gd name="connsiteY27981" fmla="*/ 1807278 h 2191719"/>
              <a:gd name="connsiteX27982" fmla="*/ 474489 w 2046803"/>
              <a:gd name="connsiteY27982" fmla="*/ 1806953 h 2191719"/>
              <a:gd name="connsiteX27983" fmla="*/ 474489 w 2046803"/>
              <a:gd name="connsiteY27983" fmla="*/ 1805980 h 2191719"/>
              <a:gd name="connsiteX27984" fmla="*/ 474885 w 2046803"/>
              <a:gd name="connsiteY27984" fmla="*/ 1805692 h 2191719"/>
              <a:gd name="connsiteX27985" fmla="*/ 474885 w 2046803"/>
              <a:gd name="connsiteY27985" fmla="*/ 1805368 h 2191719"/>
              <a:gd name="connsiteX27986" fmla="*/ 475318 w 2046803"/>
              <a:gd name="connsiteY27986" fmla="*/ 1805187 h 2191719"/>
              <a:gd name="connsiteX27987" fmla="*/ 475318 w 2046803"/>
              <a:gd name="connsiteY27987" fmla="*/ 1804755 h 2191719"/>
              <a:gd name="connsiteX27988" fmla="*/ 476184 w 2046803"/>
              <a:gd name="connsiteY27988" fmla="*/ 1804214 h 2191719"/>
              <a:gd name="connsiteX27989" fmla="*/ 476256 w 2046803"/>
              <a:gd name="connsiteY27989" fmla="*/ 1802953 h 2191719"/>
              <a:gd name="connsiteX27990" fmla="*/ 476580 w 2046803"/>
              <a:gd name="connsiteY27990" fmla="*/ 1802665 h 2191719"/>
              <a:gd name="connsiteX27991" fmla="*/ 476688 w 2046803"/>
              <a:gd name="connsiteY27991" fmla="*/ 1799890 h 2191719"/>
              <a:gd name="connsiteX27992" fmla="*/ 477121 w 2046803"/>
              <a:gd name="connsiteY27992" fmla="*/ 1799601 h 2191719"/>
              <a:gd name="connsiteX27993" fmla="*/ 477121 w 2046803"/>
              <a:gd name="connsiteY27993" fmla="*/ 1799313 h 2191719"/>
              <a:gd name="connsiteX27994" fmla="*/ 477518 w 2046803"/>
              <a:gd name="connsiteY27994" fmla="*/ 1798988 h 2191719"/>
              <a:gd name="connsiteX27995" fmla="*/ 477121 w 2046803"/>
              <a:gd name="connsiteY27995" fmla="*/ 1798664 h 2191719"/>
              <a:gd name="connsiteX27996" fmla="*/ 477229 w 2046803"/>
              <a:gd name="connsiteY27996" fmla="*/ 1797078 h 2191719"/>
              <a:gd name="connsiteX27997" fmla="*/ 476797 w 2046803"/>
              <a:gd name="connsiteY27997" fmla="*/ 1796790 h 2191719"/>
              <a:gd name="connsiteX27998" fmla="*/ 476905 w 2046803"/>
              <a:gd name="connsiteY27998" fmla="*/ 1796466 h 2191719"/>
              <a:gd name="connsiteX27999" fmla="*/ 477626 w 2046803"/>
              <a:gd name="connsiteY27999" fmla="*/ 1795817 h 2191719"/>
              <a:gd name="connsiteX28000" fmla="*/ 477626 w 2046803"/>
              <a:gd name="connsiteY28000" fmla="*/ 1795204 h 2191719"/>
              <a:gd name="connsiteX28001" fmla="*/ 478059 w 2046803"/>
              <a:gd name="connsiteY28001" fmla="*/ 1794880 h 2191719"/>
              <a:gd name="connsiteX28002" fmla="*/ 478059 w 2046803"/>
              <a:gd name="connsiteY28002" fmla="*/ 1794231 h 2191719"/>
              <a:gd name="connsiteX28003" fmla="*/ 478491 w 2046803"/>
              <a:gd name="connsiteY28003" fmla="*/ 1794015 h 2191719"/>
              <a:gd name="connsiteX28004" fmla="*/ 478167 w 2046803"/>
              <a:gd name="connsiteY28004" fmla="*/ 1793691 h 2191719"/>
              <a:gd name="connsiteX28005" fmla="*/ 478167 w 2046803"/>
              <a:gd name="connsiteY28005" fmla="*/ 1793258 h 2191719"/>
              <a:gd name="connsiteX28006" fmla="*/ 477734 w 2046803"/>
              <a:gd name="connsiteY28006" fmla="*/ 1793114 h 2191719"/>
              <a:gd name="connsiteX28007" fmla="*/ 477734 w 2046803"/>
              <a:gd name="connsiteY28007" fmla="*/ 1792357 h 2191719"/>
              <a:gd name="connsiteX28008" fmla="*/ 477410 w 2046803"/>
              <a:gd name="connsiteY28008" fmla="*/ 1792033 h 2191719"/>
              <a:gd name="connsiteX28009" fmla="*/ 477410 w 2046803"/>
              <a:gd name="connsiteY28009" fmla="*/ 1791492 h 2191719"/>
              <a:gd name="connsiteX28010" fmla="*/ 477013 w 2046803"/>
              <a:gd name="connsiteY28010" fmla="*/ 1791096 h 2191719"/>
              <a:gd name="connsiteX28011" fmla="*/ 477013 w 2046803"/>
              <a:gd name="connsiteY28011" fmla="*/ 1790879 h 2191719"/>
              <a:gd name="connsiteX28012" fmla="*/ 477842 w 2046803"/>
              <a:gd name="connsiteY28012" fmla="*/ 1790267 h 2191719"/>
              <a:gd name="connsiteX28013" fmla="*/ 477842 w 2046803"/>
              <a:gd name="connsiteY28013" fmla="*/ 1789618 h 2191719"/>
              <a:gd name="connsiteX28014" fmla="*/ 477410 w 2046803"/>
              <a:gd name="connsiteY28014" fmla="*/ 1789294 h 2191719"/>
              <a:gd name="connsiteX28015" fmla="*/ 477518 w 2046803"/>
              <a:gd name="connsiteY28015" fmla="*/ 1788681 h 2191719"/>
              <a:gd name="connsiteX28016" fmla="*/ 477950 w 2046803"/>
              <a:gd name="connsiteY28016" fmla="*/ 1788357 h 2191719"/>
              <a:gd name="connsiteX28017" fmla="*/ 477950 w 2046803"/>
              <a:gd name="connsiteY28017" fmla="*/ 1787708 h 2191719"/>
              <a:gd name="connsiteX28018" fmla="*/ 478167 w 2046803"/>
              <a:gd name="connsiteY28018" fmla="*/ 1787600 h 2191719"/>
              <a:gd name="connsiteX28019" fmla="*/ 478888 w 2046803"/>
              <a:gd name="connsiteY28019" fmla="*/ 1787600 h 2191719"/>
              <a:gd name="connsiteX28020" fmla="*/ 479104 w 2046803"/>
              <a:gd name="connsiteY28020" fmla="*/ 1787384 h 2191719"/>
              <a:gd name="connsiteX28021" fmla="*/ 479104 w 2046803"/>
              <a:gd name="connsiteY28021" fmla="*/ 1787203 h 2191719"/>
              <a:gd name="connsiteX28022" fmla="*/ 477950 w 2046803"/>
              <a:gd name="connsiteY28022" fmla="*/ 1786158 h 2191719"/>
              <a:gd name="connsiteX28023" fmla="*/ 478059 w 2046803"/>
              <a:gd name="connsiteY28023" fmla="*/ 1784608 h 2191719"/>
              <a:gd name="connsiteX28024" fmla="*/ 478275 w 2046803"/>
              <a:gd name="connsiteY28024" fmla="*/ 1784500 h 2191719"/>
              <a:gd name="connsiteX28025" fmla="*/ 478563 w 2046803"/>
              <a:gd name="connsiteY28025" fmla="*/ 1784500 h 2191719"/>
              <a:gd name="connsiteX28026" fmla="*/ 478996 w 2046803"/>
              <a:gd name="connsiteY28026" fmla="*/ 1784176 h 2191719"/>
              <a:gd name="connsiteX28027" fmla="*/ 479429 w 2046803"/>
              <a:gd name="connsiteY28027" fmla="*/ 1784176 h 2191719"/>
              <a:gd name="connsiteX28028" fmla="*/ 480042 w 2046803"/>
              <a:gd name="connsiteY28028" fmla="*/ 1783743 h 2191719"/>
              <a:gd name="connsiteX28029" fmla="*/ 480042 w 2046803"/>
              <a:gd name="connsiteY28029" fmla="*/ 1783419 h 2191719"/>
              <a:gd name="connsiteX28030" fmla="*/ 478888 w 2046803"/>
              <a:gd name="connsiteY28030" fmla="*/ 1782518 h 2191719"/>
              <a:gd name="connsiteX28031" fmla="*/ 478888 w 2046803"/>
              <a:gd name="connsiteY28031" fmla="*/ 1782194 h 2191719"/>
              <a:gd name="connsiteX28032" fmla="*/ 479753 w 2046803"/>
              <a:gd name="connsiteY28032" fmla="*/ 1781545 h 2191719"/>
              <a:gd name="connsiteX28033" fmla="*/ 479753 w 2046803"/>
              <a:gd name="connsiteY28033" fmla="*/ 1780680 h 2191719"/>
              <a:gd name="connsiteX28034" fmla="*/ 480366 w 2046803"/>
              <a:gd name="connsiteY28034" fmla="*/ 1780175 h 2191719"/>
              <a:gd name="connsiteX28035" fmla="*/ 480799 w 2046803"/>
              <a:gd name="connsiteY28035" fmla="*/ 1780175 h 2191719"/>
              <a:gd name="connsiteX28036" fmla="*/ 481124 w 2046803"/>
              <a:gd name="connsiteY28036" fmla="*/ 1780608 h 2191719"/>
              <a:gd name="connsiteX28037" fmla="*/ 481953 w 2046803"/>
              <a:gd name="connsiteY28037" fmla="*/ 1780608 h 2191719"/>
              <a:gd name="connsiteX28038" fmla="*/ 482349 w 2046803"/>
              <a:gd name="connsiteY28038" fmla="*/ 1780284 h 2191719"/>
              <a:gd name="connsiteX28039" fmla="*/ 483539 w 2046803"/>
              <a:gd name="connsiteY28039" fmla="*/ 1780284 h 2191719"/>
              <a:gd name="connsiteX28040" fmla="*/ 483864 w 2046803"/>
              <a:gd name="connsiteY28040" fmla="*/ 1780608 h 2191719"/>
              <a:gd name="connsiteX28041" fmla="*/ 484297 w 2046803"/>
              <a:gd name="connsiteY28041" fmla="*/ 1780680 h 2191719"/>
              <a:gd name="connsiteX28042" fmla="*/ 484693 w 2046803"/>
              <a:gd name="connsiteY28042" fmla="*/ 1781004 h 2191719"/>
              <a:gd name="connsiteX28043" fmla="*/ 485018 w 2046803"/>
              <a:gd name="connsiteY28043" fmla="*/ 1781004 h 2191719"/>
              <a:gd name="connsiteX28044" fmla="*/ 485414 w 2046803"/>
              <a:gd name="connsiteY28044" fmla="*/ 1781329 h 2191719"/>
              <a:gd name="connsiteX28045" fmla="*/ 485847 w 2046803"/>
              <a:gd name="connsiteY28045" fmla="*/ 1781329 h 2191719"/>
              <a:gd name="connsiteX28046" fmla="*/ 486713 w 2046803"/>
              <a:gd name="connsiteY28046" fmla="*/ 1780680 h 2191719"/>
              <a:gd name="connsiteX28047" fmla="*/ 487037 w 2046803"/>
              <a:gd name="connsiteY28047" fmla="*/ 1780680 h 2191719"/>
              <a:gd name="connsiteX28048" fmla="*/ 487434 w 2046803"/>
              <a:gd name="connsiteY28048" fmla="*/ 1781004 h 2191719"/>
              <a:gd name="connsiteX28049" fmla="*/ 488588 w 2046803"/>
              <a:gd name="connsiteY28049" fmla="*/ 1781113 h 2191719"/>
              <a:gd name="connsiteX28050" fmla="*/ 489020 w 2046803"/>
              <a:gd name="connsiteY28050" fmla="*/ 1780788 h 2191719"/>
              <a:gd name="connsiteX28051" fmla="*/ 494501 w 2046803"/>
              <a:gd name="connsiteY28051" fmla="*/ 1781004 h 2191719"/>
              <a:gd name="connsiteX28052" fmla="*/ 494934 w 2046803"/>
              <a:gd name="connsiteY28052" fmla="*/ 1781329 h 2191719"/>
              <a:gd name="connsiteX28053" fmla="*/ 495330 w 2046803"/>
              <a:gd name="connsiteY28053" fmla="*/ 1781329 h 2191719"/>
              <a:gd name="connsiteX28054" fmla="*/ 495511 w 2046803"/>
              <a:gd name="connsiteY28054" fmla="*/ 1781545 h 2191719"/>
              <a:gd name="connsiteX28055" fmla="*/ 495511 w 2046803"/>
              <a:gd name="connsiteY28055" fmla="*/ 1781761 h 2191719"/>
              <a:gd name="connsiteX28056" fmla="*/ 495619 w 2046803"/>
              <a:gd name="connsiteY28056" fmla="*/ 1781977 h 2191719"/>
              <a:gd name="connsiteX28057" fmla="*/ 496052 w 2046803"/>
              <a:gd name="connsiteY28057" fmla="*/ 1781977 h 2191719"/>
              <a:gd name="connsiteX28058" fmla="*/ 496809 w 2046803"/>
              <a:gd name="connsiteY28058" fmla="*/ 1782590 h 2191719"/>
              <a:gd name="connsiteX28059" fmla="*/ 497241 w 2046803"/>
              <a:gd name="connsiteY28059" fmla="*/ 1782590 h 2191719"/>
              <a:gd name="connsiteX28060" fmla="*/ 497963 w 2046803"/>
              <a:gd name="connsiteY28060" fmla="*/ 1783311 h 2191719"/>
              <a:gd name="connsiteX28061" fmla="*/ 499117 w 2046803"/>
              <a:gd name="connsiteY28061" fmla="*/ 1783311 h 2191719"/>
              <a:gd name="connsiteX28062" fmla="*/ 499549 w 2046803"/>
              <a:gd name="connsiteY28062" fmla="*/ 1783635 h 2191719"/>
              <a:gd name="connsiteX28063" fmla="*/ 500342 w 2046803"/>
              <a:gd name="connsiteY28063" fmla="*/ 1783635 h 2191719"/>
              <a:gd name="connsiteX28064" fmla="*/ 500667 w 2046803"/>
              <a:gd name="connsiteY28064" fmla="*/ 1784068 h 2191719"/>
              <a:gd name="connsiteX28065" fmla="*/ 503876 w 2046803"/>
              <a:gd name="connsiteY28065" fmla="*/ 1784068 h 2191719"/>
              <a:gd name="connsiteX28066" fmla="*/ 504273 w 2046803"/>
              <a:gd name="connsiteY28066" fmla="*/ 1784392 h 2191719"/>
              <a:gd name="connsiteX28067" fmla="*/ 504706 w 2046803"/>
              <a:gd name="connsiteY28067" fmla="*/ 1784500 h 2191719"/>
              <a:gd name="connsiteX28068" fmla="*/ 505030 w 2046803"/>
              <a:gd name="connsiteY28068" fmla="*/ 1784789 h 2191719"/>
              <a:gd name="connsiteX28069" fmla="*/ 505463 w 2046803"/>
              <a:gd name="connsiteY28069" fmla="*/ 1784789 h 2191719"/>
              <a:gd name="connsiteX28070" fmla="*/ 505643 w 2046803"/>
              <a:gd name="connsiteY28070" fmla="*/ 1784897 h 2191719"/>
              <a:gd name="connsiteX28071" fmla="*/ 505643 w 2046803"/>
              <a:gd name="connsiteY28071" fmla="*/ 1785185 h 2191719"/>
              <a:gd name="connsiteX28072" fmla="*/ 505859 w 2046803"/>
              <a:gd name="connsiteY28072" fmla="*/ 1785437 h 2191719"/>
              <a:gd name="connsiteX28073" fmla="*/ 506184 w 2046803"/>
              <a:gd name="connsiteY28073" fmla="*/ 1785437 h 2191719"/>
              <a:gd name="connsiteX28074" fmla="*/ 509862 w 2046803"/>
              <a:gd name="connsiteY28074" fmla="*/ 1788465 h 2191719"/>
              <a:gd name="connsiteX28075" fmla="*/ 509862 w 2046803"/>
              <a:gd name="connsiteY28075" fmla="*/ 1789402 h 2191719"/>
              <a:gd name="connsiteX28076" fmla="*/ 509754 w 2046803"/>
              <a:gd name="connsiteY28076" fmla="*/ 1790339 h 2191719"/>
              <a:gd name="connsiteX28077" fmla="*/ 510186 w 2046803"/>
              <a:gd name="connsiteY28077" fmla="*/ 1790663 h 2191719"/>
              <a:gd name="connsiteX28078" fmla="*/ 510186 w 2046803"/>
              <a:gd name="connsiteY28078" fmla="*/ 1790988 h 2191719"/>
              <a:gd name="connsiteX28079" fmla="*/ 510403 w 2046803"/>
              <a:gd name="connsiteY28079" fmla="*/ 1791168 h 2191719"/>
              <a:gd name="connsiteX28080" fmla="*/ 510799 w 2046803"/>
              <a:gd name="connsiteY28080" fmla="*/ 1791168 h 2191719"/>
              <a:gd name="connsiteX28081" fmla="*/ 511845 w 2046803"/>
              <a:gd name="connsiteY28081" fmla="*/ 1792141 h 2191719"/>
              <a:gd name="connsiteX28082" fmla="*/ 512278 w 2046803"/>
              <a:gd name="connsiteY28082" fmla="*/ 1792141 h 2191719"/>
              <a:gd name="connsiteX28083" fmla="*/ 512710 w 2046803"/>
              <a:gd name="connsiteY28083" fmla="*/ 1792465 h 2191719"/>
              <a:gd name="connsiteX28084" fmla="*/ 513035 w 2046803"/>
              <a:gd name="connsiteY28084" fmla="*/ 1792465 h 2191719"/>
              <a:gd name="connsiteX28085" fmla="*/ 513864 w 2046803"/>
              <a:gd name="connsiteY28085" fmla="*/ 1793150 h 2191719"/>
              <a:gd name="connsiteX28086" fmla="*/ 514297 w 2046803"/>
              <a:gd name="connsiteY28086" fmla="*/ 1793150 h 2191719"/>
              <a:gd name="connsiteX28087" fmla="*/ 514622 w 2046803"/>
              <a:gd name="connsiteY28087" fmla="*/ 1793474 h 2191719"/>
              <a:gd name="connsiteX28088" fmla="*/ 515018 w 2046803"/>
              <a:gd name="connsiteY28088" fmla="*/ 1793474 h 2191719"/>
              <a:gd name="connsiteX28089" fmla="*/ 515343 w 2046803"/>
              <a:gd name="connsiteY28089" fmla="*/ 1793799 h 2191719"/>
              <a:gd name="connsiteX28090" fmla="*/ 516929 w 2046803"/>
              <a:gd name="connsiteY28090" fmla="*/ 1793799 h 2191719"/>
              <a:gd name="connsiteX28091" fmla="*/ 517362 w 2046803"/>
              <a:gd name="connsiteY28091" fmla="*/ 1793474 h 2191719"/>
              <a:gd name="connsiteX28092" fmla="*/ 518588 w 2046803"/>
              <a:gd name="connsiteY28092" fmla="*/ 1793582 h 2191719"/>
              <a:gd name="connsiteX28093" fmla="*/ 518912 w 2046803"/>
              <a:gd name="connsiteY28093" fmla="*/ 1793907 h 2191719"/>
              <a:gd name="connsiteX28094" fmla="*/ 521328 w 2046803"/>
              <a:gd name="connsiteY28094" fmla="*/ 1794015 h 2191719"/>
              <a:gd name="connsiteX28095" fmla="*/ 521653 w 2046803"/>
              <a:gd name="connsiteY28095" fmla="*/ 1794339 h 2191719"/>
              <a:gd name="connsiteX28096" fmla="*/ 522951 w 2046803"/>
              <a:gd name="connsiteY28096" fmla="*/ 1794339 h 2191719"/>
              <a:gd name="connsiteX28097" fmla="*/ 523275 w 2046803"/>
              <a:gd name="connsiteY28097" fmla="*/ 1794015 h 2191719"/>
              <a:gd name="connsiteX28098" fmla="*/ 523636 w 2046803"/>
              <a:gd name="connsiteY28098" fmla="*/ 1794123 h 2191719"/>
              <a:gd name="connsiteX28099" fmla="*/ 524069 w 2046803"/>
              <a:gd name="connsiteY28099" fmla="*/ 1793799 h 2191719"/>
              <a:gd name="connsiteX28100" fmla="*/ 524501 w 2046803"/>
              <a:gd name="connsiteY28100" fmla="*/ 1793799 h 2191719"/>
              <a:gd name="connsiteX28101" fmla="*/ 524934 w 2046803"/>
              <a:gd name="connsiteY28101" fmla="*/ 1793474 h 2191719"/>
              <a:gd name="connsiteX28102" fmla="*/ 526485 w 2046803"/>
              <a:gd name="connsiteY28102" fmla="*/ 1793474 h 2191719"/>
              <a:gd name="connsiteX28103" fmla="*/ 526809 w 2046803"/>
              <a:gd name="connsiteY28103" fmla="*/ 1793150 h 2191719"/>
              <a:gd name="connsiteX28104" fmla="*/ 528107 w 2046803"/>
              <a:gd name="connsiteY28104" fmla="*/ 1793258 h 2191719"/>
              <a:gd name="connsiteX28105" fmla="*/ 528432 w 2046803"/>
              <a:gd name="connsiteY28105" fmla="*/ 1792970 h 2191719"/>
              <a:gd name="connsiteX28106" fmla="*/ 528828 w 2046803"/>
              <a:gd name="connsiteY28106" fmla="*/ 1792970 h 2191719"/>
              <a:gd name="connsiteX28107" fmla="*/ 529225 w 2046803"/>
              <a:gd name="connsiteY28107" fmla="*/ 1792645 h 2191719"/>
              <a:gd name="connsiteX28108" fmla="*/ 529658 w 2046803"/>
              <a:gd name="connsiteY28108" fmla="*/ 1792645 h 2191719"/>
              <a:gd name="connsiteX28109" fmla="*/ 530090 w 2046803"/>
              <a:gd name="connsiteY28109" fmla="*/ 1792429 h 2191719"/>
              <a:gd name="connsiteX28110" fmla="*/ 530415 w 2046803"/>
              <a:gd name="connsiteY28110" fmla="*/ 1792429 h 2191719"/>
              <a:gd name="connsiteX28111" fmla="*/ 532290 w 2046803"/>
              <a:gd name="connsiteY28111" fmla="*/ 1791096 h 2191719"/>
              <a:gd name="connsiteX28112" fmla="*/ 532290 w 2046803"/>
              <a:gd name="connsiteY28112" fmla="*/ 1790771 h 2191719"/>
              <a:gd name="connsiteX28113" fmla="*/ 533047 w 2046803"/>
              <a:gd name="connsiteY28113" fmla="*/ 1790123 h 2191719"/>
              <a:gd name="connsiteX28114" fmla="*/ 533155 w 2046803"/>
              <a:gd name="connsiteY28114" fmla="*/ 1789474 h 2191719"/>
              <a:gd name="connsiteX28115" fmla="*/ 533480 w 2046803"/>
              <a:gd name="connsiteY28115" fmla="*/ 1789149 h 2191719"/>
              <a:gd name="connsiteX28116" fmla="*/ 533480 w 2046803"/>
              <a:gd name="connsiteY28116" fmla="*/ 1788861 h 2191719"/>
              <a:gd name="connsiteX28117" fmla="*/ 534309 w 2046803"/>
              <a:gd name="connsiteY28117" fmla="*/ 1788357 h 2191719"/>
              <a:gd name="connsiteX28118" fmla="*/ 534309 w 2046803"/>
              <a:gd name="connsiteY28118" fmla="*/ 1788032 h 2191719"/>
              <a:gd name="connsiteX28119" fmla="*/ 535571 w 2046803"/>
              <a:gd name="connsiteY28119" fmla="*/ 1787059 h 2191719"/>
              <a:gd name="connsiteX28120" fmla="*/ 535571 w 2046803"/>
              <a:gd name="connsiteY28120" fmla="*/ 1786771 h 2191719"/>
              <a:gd name="connsiteX28121" fmla="*/ 536004 w 2046803"/>
              <a:gd name="connsiteY28121" fmla="*/ 1786591 h 2191719"/>
              <a:gd name="connsiteX28122" fmla="*/ 536004 w 2046803"/>
              <a:gd name="connsiteY28122" fmla="*/ 1785834 h 2191719"/>
              <a:gd name="connsiteX28123" fmla="*/ 536401 w 2046803"/>
              <a:gd name="connsiteY28123" fmla="*/ 1785618 h 2191719"/>
              <a:gd name="connsiteX28124" fmla="*/ 536401 w 2046803"/>
              <a:gd name="connsiteY28124" fmla="*/ 1785293 h 2191719"/>
              <a:gd name="connsiteX28125" fmla="*/ 538420 w 2046803"/>
              <a:gd name="connsiteY28125" fmla="*/ 1783707 h 2191719"/>
              <a:gd name="connsiteX28126" fmla="*/ 538420 w 2046803"/>
              <a:gd name="connsiteY28126" fmla="*/ 1783527 h 2191719"/>
              <a:gd name="connsiteX28127" fmla="*/ 538817 w 2046803"/>
              <a:gd name="connsiteY28127" fmla="*/ 1783203 h 2191719"/>
              <a:gd name="connsiteX28128" fmla="*/ 538817 w 2046803"/>
              <a:gd name="connsiteY28128" fmla="*/ 1782878 h 2191719"/>
              <a:gd name="connsiteX28129" fmla="*/ 539249 w 2046803"/>
              <a:gd name="connsiteY28129" fmla="*/ 1782590 h 2191719"/>
              <a:gd name="connsiteX28130" fmla="*/ 539249 w 2046803"/>
              <a:gd name="connsiteY28130" fmla="*/ 1781941 h 2191719"/>
              <a:gd name="connsiteX28131" fmla="*/ 540079 w 2046803"/>
              <a:gd name="connsiteY28131" fmla="*/ 1781293 h 2191719"/>
              <a:gd name="connsiteX28132" fmla="*/ 540079 w 2046803"/>
              <a:gd name="connsiteY28132" fmla="*/ 1780968 h 2191719"/>
              <a:gd name="connsiteX28133" fmla="*/ 540511 w 2046803"/>
              <a:gd name="connsiteY28133" fmla="*/ 1780644 h 2191719"/>
              <a:gd name="connsiteX28134" fmla="*/ 540511 w 2046803"/>
              <a:gd name="connsiteY28134" fmla="*/ 1780175 h 2191719"/>
              <a:gd name="connsiteX28135" fmla="*/ 541268 w 2046803"/>
              <a:gd name="connsiteY28135" fmla="*/ 1779527 h 2191719"/>
              <a:gd name="connsiteX28136" fmla="*/ 541268 w 2046803"/>
              <a:gd name="connsiteY28136" fmla="*/ 1778878 h 2191719"/>
              <a:gd name="connsiteX28137" fmla="*/ 541773 w 2046803"/>
              <a:gd name="connsiteY28137" fmla="*/ 1778554 h 2191719"/>
              <a:gd name="connsiteX28138" fmla="*/ 541773 w 2046803"/>
              <a:gd name="connsiteY28138" fmla="*/ 1778265 h 2191719"/>
              <a:gd name="connsiteX28139" fmla="*/ 542098 w 2046803"/>
              <a:gd name="connsiteY28139" fmla="*/ 1777941 h 2191719"/>
              <a:gd name="connsiteX28140" fmla="*/ 542098 w 2046803"/>
              <a:gd name="connsiteY28140" fmla="*/ 1777617 h 2191719"/>
              <a:gd name="connsiteX28141" fmla="*/ 544297 w 2046803"/>
              <a:gd name="connsiteY28141" fmla="*/ 1775959 h 2191719"/>
              <a:gd name="connsiteX28142" fmla="*/ 544730 w 2046803"/>
              <a:gd name="connsiteY28142" fmla="*/ 1776067 h 2191719"/>
              <a:gd name="connsiteX28143" fmla="*/ 545127 w 2046803"/>
              <a:gd name="connsiteY28143" fmla="*/ 1775742 h 2191719"/>
              <a:gd name="connsiteX28144" fmla="*/ 546317 w 2046803"/>
              <a:gd name="connsiteY28144" fmla="*/ 1775742 h 2191719"/>
              <a:gd name="connsiteX28145" fmla="*/ 546713 w 2046803"/>
              <a:gd name="connsiteY28145" fmla="*/ 1775418 h 2191719"/>
              <a:gd name="connsiteX28146" fmla="*/ 547146 w 2046803"/>
              <a:gd name="connsiteY28146" fmla="*/ 1775526 h 2191719"/>
              <a:gd name="connsiteX28147" fmla="*/ 548516 w 2046803"/>
              <a:gd name="connsiteY28147" fmla="*/ 1774337 h 2191719"/>
              <a:gd name="connsiteX28148" fmla="*/ 548516 w 2046803"/>
              <a:gd name="connsiteY28148" fmla="*/ 1773868 h 2191719"/>
              <a:gd name="connsiteX28149" fmla="*/ 548949 w 2046803"/>
              <a:gd name="connsiteY28149" fmla="*/ 1773544 h 2191719"/>
              <a:gd name="connsiteX28150" fmla="*/ 548949 w 2046803"/>
              <a:gd name="connsiteY28150" fmla="*/ 1772895 h 2191719"/>
              <a:gd name="connsiteX28151" fmla="*/ 549345 w 2046803"/>
              <a:gd name="connsiteY28151" fmla="*/ 1772571 h 2191719"/>
              <a:gd name="connsiteX28152" fmla="*/ 549454 w 2046803"/>
              <a:gd name="connsiteY28152" fmla="*/ 1771634 h 2191719"/>
              <a:gd name="connsiteX28153" fmla="*/ 549778 w 2046803"/>
              <a:gd name="connsiteY28153" fmla="*/ 1771310 h 2191719"/>
              <a:gd name="connsiteX28154" fmla="*/ 549886 w 2046803"/>
              <a:gd name="connsiteY28154" fmla="*/ 1770048 h 2191719"/>
              <a:gd name="connsiteX28155" fmla="*/ 550283 w 2046803"/>
              <a:gd name="connsiteY28155" fmla="*/ 1769760 h 2191719"/>
              <a:gd name="connsiteX28156" fmla="*/ 550283 w 2046803"/>
              <a:gd name="connsiteY28156" fmla="*/ 1768570 h 2191719"/>
              <a:gd name="connsiteX28157" fmla="*/ 550716 w 2046803"/>
              <a:gd name="connsiteY28157" fmla="*/ 1768246 h 2191719"/>
              <a:gd name="connsiteX28158" fmla="*/ 550716 w 2046803"/>
              <a:gd name="connsiteY28158" fmla="*/ 1767633 h 2191719"/>
              <a:gd name="connsiteX28159" fmla="*/ 551148 w 2046803"/>
              <a:gd name="connsiteY28159" fmla="*/ 1767345 h 2191719"/>
              <a:gd name="connsiteX28160" fmla="*/ 551148 w 2046803"/>
              <a:gd name="connsiteY28160" fmla="*/ 1767021 h 2191719"/>
              <a:gd name="connsiteX28161" fmla="*/ 551365 w 2046803"/>
              <a:gd name="connsiteY28161" fmla="*/ 1766913 h 2191719"/>
              <a:gd name="connsiteX28162" fmla="*/ 551761 w 2046803"/>
              <a:gd name="connsiteY28162" fmla="*/ 1766913 h 2191719"/>
              <a:gd name="connsiteX28163" fmla="*/ 552086 w 2046803"/>
              <a:gd name="connsiteY28163" fmla="*/ 1766588 h 2191719"/>
              <a:gd name="connsiteX28164" fmla="*/ 554105 w 2046803"/>
              <a:gd name="connsiteY28164" fmla="*/ 1766696 h 2191719"/>
              <a:gd name="connsiteX28165" fmla="*/ 555800 w 2046803"/>
              <a:gd name="connsiteY28165" fmla="*/ 1768030 h 2191719"/>
              <a:gd name="connsiteX28166" fmla="*/ 555800 w 2046803"/>
              <a:gd name="connsiteY28166" fmla="*/ 1768354 h 2191719"/>
              <a:gd name="connsiteX28167" fmla="*/ 555584 w 2046803"/>
              <a:gd name="connsiteY28167" fmla="*/ 1768570 h 2191719"/>
              <a:gd name="connsiteX28168" fmla="*/ 555259 w 2046803"/>
              <a:gd name="connsiteY28168" fmla="*/ 1768570 h 2191719"/>
              <a:gd name="connsiteX28169" fmla="*/ 554394 w 2046803"/>
              <a:gd name="connsiteY28169" fmla="*/ 1767814 h 2191719"/>
              <a:gd name="connsiteX28170" fmla="*/ 554105 w 2046803"/>
              <a:gd name="connsiteY28170" fmla="*/ 1767814 h 2191719"/>
              <a:gd name="connsiteX28171" fmla="*/ 553889 w 2046803"/>
              <a:gd name="connsiteY28171" fmla="*/ 1768030 h 2191719"/>
              <a:gd name="connsiteX28172" fmla="*/ 553781 w 2046803"/>
              <a:gd name="connsiteY28172" fmla="*/ 1768679 h 2191719"/>
              <a:gd name="connsiteX28173" fmla="*/ 554610 w 2046803"/>
              <a:gd name="connsiteY28173" fmla="*/ 1769327 h 2191719"/>
              <a:gd name="connsiteX28174" fmla="*/ 554610 w 2046803"/>
              <a:gd name="connsiteY28174" fmla="*/ 1770228 h 2191719"/>
              <a:gd name="connsiteX28175" fmla="*/ 554935 w 2046803"/>
              <a:gd name="connsiteY28175" fmla="*/ 1770553 h 2191719"/>
              <a:gd name="connsiteX28176" fmla="*/ 554935 w 2046803"/>
              <a:gd name="connsiteY28176" fmla="*/ 1771201 h 2191719"/>
              <a:gd name="connsiteX28177" fmla="*/ 555151 w 2046803"/>
              <a:gd name="connsiteY28177" fmla="*/ 1771310 h 2191719"/>
              <a:gd name="connsiteX28178" fmla="*/ 555584 w 2046803"/>
              <a:gd name="connsiteY28178" fmla="*/ 1770985 h 2191719"/>
              <a:gd name="connsiteX28179" fmla="*/ 555908 w 2046803"/>
              <a:gd name="connsiteY28179" fmla="*/ 1770985 h 2191719"/>
              <a:gd name="connsiteX28180" fmla="*/ 556557 w 2046803"/>
              <a:gd name="connsiteY28180" fmla="*/ 1770553 h 2191719"/>
              <a:gd name="connsiteX28181" fmla="*/ 556557 w 2046803"/>
              <a:gd name="connsiteY28181" fmla="*/ 1770228 h 2191719"/>
              <a:gd name="connsiteX28182" fmla="*/ 556918 w 2046803"/>
              <a:gd name="connsiteY28182" fmla="*/ 1769940 h 2191719"/>
              <a:gd name="connsiteX28183" fmla="*/ 556918 w 2046803"/>
              <a:gd name="connsiteY28183" fmla="*/ 1769724 h 2191719"/>
              <a:gd name="connsiteX28184" fmla="*/ 557134 w 2046803"/>
              <a:gd name="connsiteY28184" fmla="*/ 1769544 h 2191719"/>
              <a:gd name="connsiteX28185" fmla="*/ 557999 w 2046803"/>
              <a:gd name="connsiteY28185" fmla="*/ 1769544 h 2191719"/>
              <a:gd name="connsiteX28186" fmla="*/ 558324 w 2046803"/>
              <a:gd name="connsiteY28186" fmla="*/ 1769832 h 2191719"/>
              <a:gd name="connsiteX28187" fmla="*/ 558757 w 2046803"/>
              <a:gd name="connsiteY28187" fmla="*/ 1769832 h 2191719"/>
              <a:gd name="connsiteX28188" fmla="*/ 559261 w 2046803"/>
              <a:gd name="connsiteY28188" fmla="*/ 1770336 h 2191719"/>
              <a:gd name="connsiteX28189" fmla="*/ 559261 w 2046803"/>
              <a:gd name="connsiteY28189" fmla="*/ 1770661 h 2191719"/>
              <a:gd name="connsiteX28190" fmla="*/ 559658 w 2046803"/>
              <a:gd name="connsiteY28190" fmla="*/ 1770985 h 2191719"/>
              <a:gd name="connsiteX28191" fmla="*/ 559550 w 2046803"/>
              <a:gd name="connsiteY28191" fmla="*/ 1774769 h 2191719"/>
              <a:gd name="connsiteX28192" fmla="*/ 559153 w 2046803"/>
              <a:gd name="connsiteY28192" fmla="*/ 1774986 h 2191719"/>
              <a:gd name="connsiteX28193" fmla="*/ 559153 w 2046803"/>
              <a:gd name="connsiteY28193" fmla="*/ 1775706 h 2191719"/>
              <a:gd name="connsiteX28194" fmla="*/ 558757 w 2046803"/>
              <a:gd name="connsiteY28194" fmla="*/ 1775923 h 2191719"/>
              <a:gd name="connsiteX28195" fmla="*/ 558757 w 2046803"/>
              <a:gd name="connsiteY28195" fmla="*/ 1776247 h 2191719"/>
              <a:gd name="connsiteX28196" fmla="*/ 557891 w 2046803"/>
              <a:gd name="connsiteY28196" fmla="*/ 1776860 h 2191719"/>
              <a:gd name="connsiteX28197" fmla="*/ 557891 w 2046803"/>
              <a:gd name="connsiteY28197" fmla="*/ 1777184 h 2191719"/>
              <a:gd name="connsiteX28198" fmla="*/ 557459 w 2046803"/>
              <a:gd name="connsiteY28198" fmla="*/ 1777508 h 2191719"/>
              <a:gd name="connsiteX28199" fmla="*/ 557459 w 2046803"/>
              <a:gd name="connsiteY28199" fmla="*/ 1777833 h 2191719"/>
              <a:gd name="connsiteX28200" fmla="*/ 557134 w 2046803"/>
              <a:gd name="connsiteY28200" fmla="*/ 1778157 h 2191719"/>
              <a:gd name="connsiteX28201" fmla="*/ 557134 w 2046803"/>
              <a:gd name="connsiteY28201" fmla="*/ 1778337 h 2191719"/>
              <a:gd name="connsiteX28202" fmla="*/ 556701 w 2046803"/>
              <a:gd name="connsiteY28202" fmla="*/ 1778626 h 2191719"/>
              <a:gd name="connsiteX28203" fmla="*/ 556557 w 2046803"/>
              <a:gd name="connsiteY28203" fmla="*/ 1782734 h 2191719"/>
              <a:gd name="connsiteX28204" fmla="*/ 556701 w 2046803"/>
              <a:gd name="connsiteY28204" fmla="*/ 1782842 h 2191719"/>
              <a:gd name="connsiteX28205" fmla="*/ 557134 w 2046803"/>
              <a:gd name="connsiteY28205" fmla="*/ 1782842 h 2191719"/>
              <a:gd name="connsiteX28206" fmla="*/ 557170 w 2046803"/>
              <a:gd name="connsiteY28206" fmla="*/ 1782878 h 2191719"/>
              <a:gd name="connsiteX28207" fmla="*/ 557350 w 2046803"/>
              <a:gd name="connsiteY28207" fmla="*/ 1782770 h 2191719"/>
              <a:gd name="connsiteX28208" fmla="*/ 557350 w 2046803"/>
              <a:gd name="connsiteY28208" fmla="*/ 1780896 h 2191719"/>
              <a:gd name="connsiteX28209" fmla="*/ 557026 w 2046803"/>
              <a:gd name="connsiteY28209" fmla="*/ 1780608 h 2191719"/>
              <a:gd name="connsiteX28210" fmla="*/ 557026 w 2046803"/>
              <a:gd name="connsiteY28210" fmla="*/ 1779130 h 2191719"/>
              <a:gd name="connsiteX28211" fmla="*/ 557459 w 2046803"/>
              <a:gd name="connsiteY28211" fmla="*/ 1778806 h 2191719"/>
              <a:gd name="connsiteX28212" fmla="*/ 557459 w 2046803"/>
              <a:gd name="connsiteY28212" fmla="*/ 1778482 h 2191719"/>
              <a:gd name="connsiteX28213" fmla="*/ 559874 w 2046803"/>
              <a:gd name="connsiteY28213" fmla="*/ 1776680 h 2191719"/>
              <a:gd name="connsiteX28214" fmla="*/ 559874 w 2046803"/>
              <a:gd name="connsiteY28214" fmla="*/ 1776355 h 2191719"/>
              <a:gd name="connsiteX28215" fmla="*/ 560307 w 2046803"/>
              <a:gd name="connsiteY28215" fmla="*/ 1776103 h 2191719"/>
              <a:gd name="connsiteX28216" fmla="*/ 560307 w 2046803"/>
              <a:gd name="connsiteY28216" fmla="*/ 1775779 h 2191719"/>
              <a:gd name="connsiteX28217" fmla="*/ 561173 w 2046803"/>
              <a:gd name="connsiteY28217" fmla="*/ 1775130 h 2191719"/>
              <a:gd name="connsiteX28218" fmla="*/ 561173 w 2046803"/>
              <a:gd name="connsiteY28218" fmla="*/ 1774805 h 2191719"/>
              <a:gd name="connsiteX28219" fmla="*/ 561605 w 2046803"/>
              <a:gd name="connsiteY28219" fmla="*/ 1774481 h 2191719"/>
              <a:gd name="connsiteX28220" fmla="*/ 561713 w 2046803"/>
              <a:gd name="connsiteY28220" fmla="*/ 1768282 h 2191719"/>
              <a:gd name="connsiteX28221" fmla="*/ 562074 w 2046803"/>
              <a:gd name="connsiteY28221" fmla="*/ 1767958 h 2191719"/>
              <a:gd name="connsiteX28222" fmla="*/ 562182 w 2046803"/>
              <a:gd name="connsiteY28222" fmla="*/ 1765795 h 2191719"/>
              <a:gd name="connsiteX28223" fmla="*/ 563156 w 2046803"/>
              <a:gd name="connsiteY28223" fmla="*/ 1765039 h 2191719"/>
              <a:gd name="connsiteX28224" fmla="*/ 563588 w 2046803"/>
              <a:gd name="connsiteY28224" fmla="*/ 1765363 h 2191719"/>
              <a:gd name="connsiteX28225" fmla="*/ 563805 w 2046803"/>
              <a:gd name="connsiteY28225" fmla="*/ 1765291 h 2191719"/>
              <a:gd name="connsiteX28226" fmla="*/ 563805 w 2046803"/>
              <a:gd name="connsiteY28226" fmla="*/ 1764642 h 2191719"/>
              <a:gd name="connsiteX28227" fmla="*/ 563985 w 2046803"/>
              <a:gd name="connsiteY28227" fmla="*/ 1764426 h 2191719"/>
              <a:gd name="connsiteX28228" fmla="*/ 564418 w 2046803"/>
              <a:gd name="connsiteY28228" fmla="*/ 1764426 h 2191719"/>
              <a:gd name="connsiteX28229" fmla="*/ 564814 w 2046803"/>
              <a:gd name="connsiteY28229" fmla="*/ 1764210 h 2191719"/>
              <a:gd name="connsiteX28230" fmla="*/ 565139 w 2046803"/>
              <a:gd name="connsiteY28230" fmla="*/ 1764210 h 2191719"/>
              <a:gd name="connsiteX28231" fmla="*/ 565572 w 2046803"/>
              <a:gd name="connsiteY28231" fmla="*/ 1763885 h 2191719"/>
              <a:gd name="connsiteX28232" fmla="*/ 567555 w 2046803"/>
              <a:gd name="connsiteY28232" fmla="*/ 1763885 h 2191719"/>
              <a:gd name="connsiteX28233" fmla="*/ 567771 w 2046803"/>
              <a:gd name="connsiteY28233" fmla="*/ 1763777 h 2191719"/>
              <a:gd name="connsiteX28234" fmla="*/ 567771 w 2046803"/>
              <a:gd name="connsiteY28234" fmla="*/ 1763489 h 2191719"/>
              <a:gd name="connsiteX28235" fmla="*/ 568204 w 2046803"/>
              <a:gd name="connsiteY28235" fmla="*/ 1763164 h 2191719"/>
              <a:gd name="connsiteX28236" fmla="*/ 568204 w 2046803"/>
              <a:gd name="connsiteY28236" fmla="*/ 1761903 h 2191719"/>
              <a:gd name="connsiteX28237" fmla="*/ 568420 w 2046803"/>
              <a:gd name="connsiteY28237" fmla="*/ 1761795 h 2191719"/>
              <a:gd name="connsiteX28238" fmla="*/ 569538 w 2046803"/>
              <a:gd name="connsiteY28238" fmla="*/ 1761795 h 2191719"/>
              <a:gd name="connsiteX28239" fmla="*/ 569971 w 2046803"/>
              <a:gd name="connsiteY28239" fmla="*/ 1761507 h 2191719"/>
              <a:gd name="connsiteX28240" fmla="*/ 570403 w 2046803"/>
              <a:gd name="connsiteY28240" fmla="*/ 1761903 h 2191719"/>
              <a:gd name="connsiteX28241" fmla="*/ 572278 w 2046803"/>
              <a:gd name="connsiteY28241" fmla="*/ 1761903 h 2191719"/>
              <a:gd name="connsiteX28242" fmla="*/ 572711 w 2046803"/>
              <a:gd name="connsiteY28242" fmla="*/ 1762227 h 2191719"/>
              <a:gd name="connsiteX28243" fmla="*/ 575452 w 2046803"/>
              <a:gd name="connsiteY28243" fmla="*/ 1762335 h 2191719"/>
              <a:gd name="connsiteX28244" fmla="*/ 576497 w 2046803"/>
              <a:gd name="connsiteY28244" fmla="*/ 1761579 h 2191719"/>
              <a:gd name="connsiteX28245" fmla="*/ 576497 w 2046803"/>
              <a:gd name="connsiteY28245" fmla="*/ 1758768 h 2191719"/>
              <a:gd name="connsiteX28246" fmla="*/ 576714 w 2046803"/>
              <a:gd name="connsiteY28246" fmla="*/ 1758659 h 2191719"/>
              <a:gd name="connsiteX28247" fmla="*/ 577146 w 2046803"/>
              <a:gd name="connsiteY28247" fmla="*/ 1758659 h 2191719"/>
              <a:gd name="connsiteX28248" fmla="*/ 577543 w 2046803"/>
              <a:gd name="connsiteY28248" fmla="*/ 1758335 h 2191719"/>
              <a:gd name="connsiteX28249" fmla="*/ 578733 w 2046803"/>
              <a:gd name="connsiteY28249" fmla="*/ 1758335 h 2191719"/>
              <a:gd name="connsiteX28250" fmla="*/ 580067 w 2046803"/>
              <a:gd name="connsiteY28250" fmla="*/ 1759488 h 2191719"/>
              <a:gd name="connsiteX28251" fmla="*/ 580067 w 2046803"/>
              <a:gd name="connsiteY28251" fmla="*/ 1759813 h 2191719"/>
              <a:gd name="connsiteX28252" fmla="*/ 580608 w 2046803"/>
              <a:gd name="connsiteY28252" fmla="*/ 1760209 h 2191719"/>
              <a:gd name="connsiteX28253" fmla="*/ 581041 w 2046803"/>
              <a:gd name="connsiteY28253" fmla="*/ 1760209 h 2191719"/>
              <a:gd name="connsiteX28254" fmla="*/ 581798 w 2046803"/>
              <a:gd name="connsiteY28254" fmla="*/ 1760966 h 2191719"/>
              <a:gd name="connsiteX28255" fmla="*/ 582194 w 2046803"/>
              <a:gd name="connsiteY28255" fmla="*/ 1760966 h 2191719"/>
              <a:gd name="connsiteX28256" fmla="*/ 582591 w 2046803"/>
              <a:gd name="connsiteY28256" fmla="*/ 1761290 h 2191719"/>
              <a:gd name="connsiteX28257" fmla="*/ 582916 w 2046803"/>
              <a:gd name="connsiteY28257" fmla="*/ 1761290 h 2191719"/>
              <a:gd name="connsiteX28258" fmla="*/ 583348 w 2046803"/>
              <a:gd name="connsiteY28258" fmla="*/ 1761579 h 2191719"/>
              <a:gd name="connsiteX28259" fmla="*/ 584214 w 2046803"/>
              <a:gd name="connsiteY28259" fmla="*/ 1761579 h 2191719"/>
              <a:gd name="connsiteX28260" fmla="*/ 584538 w 2046803"/>
              <a:gd name="connsiteY28260" fmla="*/ 1761903 h 2191719"/>
              <a:gd name="connsiteX28261" fmla="*/ 584935 w 2046803"/>
              <a:gd name="connsiteY28261" fmla="*/ 1761903 h 2191719"/>
              <a:gd name="connsiteX28262" fmla="*/ 586089 w 2046803"/>
              <a:gd name="connsiteY28262" fmla="*/ 1762984 h 2191719"/>
              <a:gd name="connsiteX28263" fmla="*/ 588396 w 2046803"/>
              <a:gd name="connsiteY28263" fmla="*/ 1762984 h 2191719"/>
              <a:gd name="connsiteX28264" fmla="*/ 589045 w 2046803"/>
              <a:gd name="connsiteY28264" fmla="*/ 1762552 h 2191719"/>
              <a:gd name="connsiteX28265" fmla="*/ 588829 w 2046803"/>
              <a:gd name="connsiteY28265" fmla="*/ 1762335 h 2191719"/>
              <a:gd name="connsiteX28266" fmla="*/ 586521 w 2046803"/>
              <a:gd name="connsiteY28266" fmla="*/ 1762335 h 2191719"/>
              <a:gd name="connsiteX28267" fmla="*/ 586089 w 2046803"/>
              <a:gd name="connsiteY28267" fmla="*/ 1762011 h 2191719"/>
              <a:gd name="connsiteX28268" fmla="*/ 585656 w 2046803"/>
              <a:gd name="connsiteY28268" fmla="*/ 1762011 h 2191719"/>
              <a:gd name="connsiteX28269" fmla="*/ 584214 w 2046803"/>
              <a:gd name="connsiteY28269" fmla="*/ 1760678 h 2191719"/>
              <a:gd name="connsiteX28270" fmla="*/ 583781 w 2046803"/>
              <a:gd name="connsiteY28270" fmla="*/ 1760678 h 2191719"/>
              <a:gd name="connsiteX28271" fmla="*/ 582303 w 2046803"/>
              <a:gd name="connsiteY28271" fmla="*/ 1759380 h 2191719"/>
              <a:gd name="connsiteX28272" fmla="*/ 581906 w 2046803"/>
              <a:gd name="connsiteY28272" fmla="*/ 1759380 h 2191719"/>
              <a:gd name="connsiteX28273" fmla="*/ 581041 w 2046803"/>
              <a:gd name="connsiteY28273" fmla="*/ 1758768 h 2191719"/>
              <a:gd name="connsiteX28274" fmla="*/ 580716 w 2046803"/>
              <a:gd name="connsiteY28274" fmla="*/ 1758768 h 2191719"/>
              <a:gd name="connsiteX28275" fmla="*/ 579887 w 2046803"/>
              <a:gd name="connsiteY28275" fmla="*/ 1758155 h 2191719"/>
              <a:gd name="connsiteX28276" fmla="*/ 579562 w 2046803"/>
              <a:gd name="connsiteY28276" fmla="*/ 1758011 h 2191719"/>
              <a:gd name="connsiteX28277" fmla="*/ 578408 w 2046803"/>
              <a:gd name="connsiteY28277" fmla="*/ 1757110 h 2191719"/>
              <a:gd name="connsiteX28278" fmla="*/ 575560 w 2046803"/>
              <a:gd name="connsiteY28278" fmla="*/ 1757110 h 2191719"/>
              <a:gd name="connsiteX28279" fmla="*/ 575019 w 2046803"/>
              <a:gd name="connsiteY28279" fmla="*/ 1757506 h 2191719"/>
              <a:gd name="connsiteX28280" fmla="*/ 575019 w 2046803"/>
              <a:gd name="connsiteY28280" fmla="*/ 1757830 h 2191719"/>
              <a:gd name="connsiteX28281" fmla="*/ 574622 w 2046803"/>
              <a:gd name="connsiteY28281" fmla="*/ 1758155 h 2191719"/>
              <a:gd name="connsiteX28282" fmla="*/ 574622 w 2046803"/>
              <a:gd name="connsiteY28282" fmla="*/ 1759380 h 2191719"/>
              <a:gd name="connsiteX28283" fmla="*/ 574009 w 2046803"/>
              <a:gd name="connsiteY28283" fmla="*/ 1759813 h 2191719"/>
              <a:gd name="connsiteX28284" fmla="*/ 573577 w 2046803"/>
              <a:gd name="connsiteY28284" fmla="*/ 1759813 h 2191719"/>
              <a:gd name="connsiteX28285" fmla="*/ 573144 w 2046803"/>
              <a:gd name="connsiteY28285" fmla="*/ 1760137 h 2191719"/>
              <a:gd name="connsiteX28286" fmla="*/ 572387 w 2046803"/>
              <a:gd name="connsiteY28286" fmla="*/ 1760029 h 2191719"/>
              <a:gd name="connsiteX28287" fmla="*/ 571990 w 2046803"/>
              <a:gd name="connsiteY28287" fmla="*/ 1760353 h 2191719"/>
              <a:gd name="connsiteX28288" fmla="*/ 568817 w 2046803"/>
              <a:gd name="connsiteY28288" fmla="*/ 1760245 h 2191719"/>
              <a:gd name="connsiteX28289" fmla="*/ 568384 w 2046803"/>
              <a:gd name="connsiteY28289" fmla="*/ 1759921 h 2191719"/>
              <a:gd name="connsiteX28290" fmla="*/ 567663 w 2046803"/>
              <a:gd name="connsiteY28290" fmla="*/ 1759921 h 2191719"/>
              <a:gd name="connsiteX28291" fmla="*/ 567230 w 2046803"/>
              <a:gd name="connsiteY28291" fmla="*/ 1760245 h 2191719"/>
              <a:gd name="connsiteX28292" fmla="*/ 565644 w 2046803"/>
              <a:gd name="connsiteY28292" fmla="*/ 1760137 h 2191719"/>
              <a:gd name="connsiteX28293" fmla="*/ 565427 w 2046803"/>
              <a:gd name="connsiteY28293" fmla="*/ 1760353 h 2191719"/>
              <a:gd name="connsiteX28294" fmla="*/ 565427 w 2046803"/>
              <a:gd name="connsiteY28294" fmla="*/ 1761326 h 2191719"/>
              <a:gd name="connsiteX28295" fmla="*/ 564814 w 2046803"/>
              <a:gd name="connsiteY28295" fmla="*/ 1761687 h 2191719"/>
              <a:gd name="connsiteX28296" fmla="*/ 564093 w 2046803"/>
              <a:gd name="connsiteY28296" fmla="*/ 1761687 h 2191719"/>
              <a:gd name="connsiteX28297" fmla="*/ 563877 w 2046803"/>
              <a:gd name="connsiteY28297" fmla="*/ 1761795 h 2191719"/>
              <a:gd name="connsiteX28298" fmla="*/ 563877 w 2046803"/>
              <a:gd name="connsiteY28298" fmla="*/ 1762119 h 2191719"/>
              <a:gd name="connsiteX28299" fmla="*/ 563661 w 2046803"/>
              <a:gd name="connsiteY28299" fmla="*/ 1762335 h 2191719"/>
              <a:gd name="connsiteX28300" fmla="*/ 563228 w 2046803"/>
              <a:gd name="connsiteY28300" fmla="*/ 1762335 h 2191719"/>
              <a:gd name="connsiteX28301" fmla="*/ 562831 w 2046803"/>
              <a:gd name="connsiteY28301" fmla="*/ 1762552 h 2191719"/>
              <a:gd name="connsiteX28302" fmla="*/ 562507 w 2046803"/>
              <a:gd name="connsiteY28302" fmla="*/ 1762552 h 2191719"/>
              <a:gd name="connsiteX28303" fmla="*/ 560704 w 2046803"/>
              <a:gd name="connsiteY28303" fmla="*/ 1763885 h 2191719"/>
              <a:gd name="connsiteX28304" fmla="*/ 560596 w 2046803"/>
              <a:gd name="connsiteY28304" fmla="*/ 1764210 h 2191719"/>
              <a:gd name="connsiteX28305" fmla="*/ 559442 w 2046803"/>
              <a:gd name="connsiteY28305" fmla="*/ 1765183 h 2191719"/>
              <a:gd name="connsiteX28306" fmla="*/ 559442 w 2046803"/>
              <a:gd name="connsiteY28306" fmla="*/ 1765723 h 2191719"/>
              <a:gd name="connsiteX28307" fmla="*/ 560199 w 2046803"/>
              <a:gd name="connsiteY28307" fmla="*/ 1766408 h 2191719"/>
              <a:gd name="connsiteX28308" fmla="*/ 560199 w 2046803"/>
              <a:gd name="connsiteY28308" fmla="*/ 1767057 h 2191719"/>
              <a:gd name="connsiteX28309" fmla="*/ 559983 w 2046803"/>
              <a:gd name="connsiteY28309" fmla="*/ 1767165 h 2191719"/>
              <a:gd name="connsiteX28310" fmla="*/ 558829 w 2046803"/>
              <a:gd name="connsiteY28310" fmla="*/ 1767165 h 2191719"/>
              <a:gd name="connsiteX28311" fmla="*/ 557855 w 2046803"/>
              <a:gd name="connsiteY28311" fmla="*/ 1766336 h 2191719"/>
              <a:gd name="connsiteX28312" fmla="*/ 557855 w 2046803"/>
              <a:gd name="connsiteY28312" fmla="*/ 1766012 h 2191719"/>
              <a:gd name="connsiteX28313" fmla="*/ 557459 w 2046803"/>
              <a:gd name="connsiteY28313" fmla="*/ 1765723 h 2191719"/>
              <a:gd name="connsiteX28314" fmla="*/ 557459 w 2046803"/>
              <a:gd name="connsiteY28314" fmla="*/ 1765399 h 2191719"/>
              <a:gd name="connsiteX28315" fmla="*/ 557242 w 2046803"/>
              <a:gd name="connsiteY28315" fmla="*/ 1765183 h 2191719"/>
              <a:gd name="connsiteX28316" fmla="*/ 556088 w 2046803"/>
              <a:gd name="connsiteY28316" fmla="*/ 1765183 h 2191719"/>
              <a:gd name="connsiteX28317" fmla="*/ 553672 w 2046803"/>
              <a:gd name="connsiteY28317" fmla="*/ 1763092 h 2191719"/>
              <a:gd name="connsiteX28318" fmla="*/ 553672 w 2046803"/>
              <a:gd name="connsiteY28318" fmla="*/ 1762768 h 2191719"/>
              <a:gd name="connsiteX28319" fmla="*/ 553240 w 2046803"/>
              <a:gd name="connsiteY28319" fmla="*/ 1762444 h 2191719"/>
              <a:gd name="connsiteX28320" fmla="*/ 553240 w 2046803"/>
              <a:gd name="connsiteY28320" fmla="*/ 1761507 h 2191719"/>
              <a:gd name="connsiteX28321" fmla="*/ 552807 w 2046803"/>
              <a:gd name="connsiteY28321" fmla="*/ 1761182 h 2191719"/>
              <a:gd name="connsiteX28322" fmla="*/ 552915 w 2046803"/>
              <a:gd name="connsiteY28322" fmla="*/ 1759596 h 2191719"/>
              <a:gd name="connsiteX28323" fmla="*/ 552483 w 2046803"/>
              <a:gd name="connsiteY28323" fmla="*/ 1759308 h 2191719"/>
              <a:gd name="connsiteX28324" fmla="*/ 552591 w 2046803"/>
              <a:gd name="connsiteY28324" fmla="*/ 1758335 h 2191719"/>
              <a:gd name="connsiteX28325" fmla="*/ 552158 w 2046803"/>
              <a:gd name="connsiteY28325" fmla="*/ 1758011 h 2191719"/>
              <a:gd name="connsiteX28326" fmla="*/ 552483 w 2046803"/>
              <a:gd name="connsiteY28326" fmla="*/ 1747739 h 2191719"/>
              <a:gd name="connsiteX28327" fmla="*/ 552302 w 2046803"/>
              <a:gd name="connsiteY28327" fmla="*/ 1747631 h 2191719"/>
              <a:gd name="connsiteX28328" fmla="*/ 551870 w 2046803"/>
              <a:gd name="connsiteY28328" fmla="*/ 1747631 h 2191719"/>
              <a:gd name="connsiteX28329" fmla="*/ 551581 w 2046803"/>
              <a:gd name="connsiteY28329" fmla="*/ 1747343 h 2191719"/>
              <a:gd name="connsiteX28330" fmla="*/ 550716 w 2046803"/>
              <a:gd name="connsiteY28330" fmla="*/ 1747235 h 2191719"/>
              <a:gd name="connsiteX28331" fmla="*/ 550283 w 2046803"/>
              <a:gd name="connsiteY28331" fmla="*/ 1746910 h 2191719"/>
              <a:gd name="connsiteX28332" fmla="*/ 549958 w 2046803"/>
              <a:gd name="connsiteY28332" fmla="*/ 1746910 h 2191719"/>
              <a:gd name="connsiteX28333" fmla="*/ 549562 w 2046803"/>
              <a:gd name="connsiteY28333" fmla="*/ 1746622 h 2191719"/>
              <a:gd name="connsiteX28334" fmla="*/ 549165 w 2046803"/>
              <a:gd name="connsiteY28334" fmla="*/ 1746622 h 2191719"/>
              <a:gd name="connsiteX28335" fmla="*/ 548192 w 2046803"/>
              <a:gd name="connsiteY28335" fmla="*/ 1745757 h 2191719"/>
              <a:gd name="connsiteX28336" fmla="*/ 548192 w 2046803"/>
              <a:gd name="connsiteY28336" fmla="*/ 1745541 h 2191719"/>
              <a:gd name="connsiteX28337" fmla="*/ 547867 w 2046803"/>
              <a:gd name="connsiteY28337" fmla="*/ 1745108 h 2191719"/>
              <a:gd name="connsiteX28338" fmla="*/ 547867 w 2046803"/>
              <a:gd name="connsiteY28338" fmla="*/ 1744207 h 2191719"/>
              <a:gd name="connsiteX28339" fmla="*/ 548300 w 2046803"/>
              <a:gd name="connsiteY28339" fmla="*/ 1743991 h 2191719"/>
              <a:gd name="connsiteX28340" fmla="*/ 548300 w 2046803"/>
              <a:gd name="connsiteY28340" fmla="*/ 1743342 h 2191719"/>
              <a:gd name="connsiteX28341" fmla="*/ 548733 w 2046803"/>
              <a:gd name="connsiteY28341" fmla="*/ 1743018 h 2191719"/>
              <a:gd name="connsiteX28342" fmla="*/ 548733 w 2046803"/>
              <a:gd name="connsiteY28342" fmla="*/ 1742694 h 2191719"/>
              <a:gd name="connsiteX28343" fmla="*/ 549165 w 2046803"/>
              <a:gd name="connsiteY28343" fmla="*/ 1742405 h 2191719"/>
              <a:gd name="connsiteX28344" fmla="*/ 549165 w 2046803"/>
              <a:gd name="connsiteY28344" fmla="*/ 1741756 h 2191719"/>
              <a:gd name="connsiteX28345" fmla="*/ 548624 w 2046803"/>
              <a:gd name="connsiteY28345" fmla="*/ 1741216 h 2191719"/>
              <a:gd name="connsiteX28346" fmla="*/ 548192 w 2046803"/>
              <a:gd name="connsiteY28346" fmla="*/ 1741216 h 2191719"/>
              <a:gd name="connsiteX28347" fmla="*/ 547975 w 2046803"/>
              <a:gd name="connsiteY28347" fmla="*/ 1741144 h 2191719"/>
              <a:gd name="connsiteX28348" fmla="*/ 547975 w 2046803"/>
              <a:gd name="connsiteY28348" fmla="*/ 1740819 h 2191719"/>
              <a:gd name="connsiteX28349" fmla="*/ 547759 w 2046803"/>
              <a:gd name="connsiteY28349" fmla="*/ 1740603 h 2191719"/>
              <a:gd name="connsiteX28350" fmla="*/ 547362 w 2046803"/>
              <a:gd name="connsiteY28350" fmla="*/ 1740603 h 2191719"/>
              <a:gd name="connsiteX28351" fmla="*/ 545451 w 2046803"/>
              <a:gd name="connsiteY28351" fmla="*/ 1739017 h 2191719"/>
              <a:gd name="connsiteX28352" fmla="*/ 545019 w 2046803"/>
              <a:gd name="connsiteY28352" fmla="*/ 1739017 h 2191719"/>
              <a:gd name="connsiteX28353" fmla="*/ 544514 w 2046803"/>
              <a:gd name="connsiteY28353" fmla="*/ 1738513 h 2191719"/>
              <a:gd name="connsiteX28354" fmla="*/ 544514 w 2046803"/>
              <a:gd name="connsiteY28354" fmla="*/ 1738225 h 2191719"/>
              <a:gd name="connsiteX28355" fmla="*/ 544081 w 2046803"/>
              <a:gd name="connsiteY28355" fmla="*/ 1737900 h 2191719"/>
              <a:gd name="connsiteX28356" fmla="*/ 544189 w 2046803"/>
              <a:gd name="connsiteY28356" fmla="*/ 1736927 h 2191719"/>
              <a:gd name="connsiteX28357" fmla="*/ 544622 w 2046803"/>
              <a:gd name="connsiteY28357" fmla="*/ 1736603 h 2191719"/>
              <a:gd name="connsiteX28358" fmla="*/ 544622 w 2046803"/>
              <a:gd name="connsiteY28358" fmla="*/ 1736278 h 2191719"/>
              <a:gd name="connsiteX28359" fmla="*/ 544838 w 2046803"/>
              <a:gd name="connsiteY28359" fmla="*/ 1736206 h 2191719"/>
              <a:gd name="connsiteX28360" fmla="*/ 548733 w 2046803"/>
              <a:gd name="connsiteY28360" fmla="*/ 1736278 h 2191719"/>
              <a:gd name="connsiteX28361" fmla="*/ 549165 w 2046803"/>
              <a:gd name="connsiteY28361" fmla="*/ 1736603 h 2191719"/>
              <a:gd name="connsiteX28362" fmla="*/ 551040 w 2046803"/>
              <a:gd name="connsiteY28362" fmla="*/ 1736711 h 2191719"/>
              <a:gd name="connsiteX28363" fmla="*/ 551473 w 2046803"/>
              <a:gd name="connsiteY28363" fmla="*/ 1737035 h 2191719"/>
              <a:gd name="connsiteX28364" fmla="*/ 552591 w 2046803"/>
              <a:gd name="connsiteY28364" fmla="*/ 1737035 h 2191719"/>
              <a:gd name="connsiteX28365" fmla="*/ 553240 w 2046803"/>
              <a:gd name="connsiteY28365" fmla="*/ 1736603 h 2191719"/>
              <a:gd name="connsiteX28366" fmla="*/ 553240 w 2046803"/>
              <a:gd name="connsiteY28366" fmla="*/ 1736278 h 2191719"/>
              <a:gd name="connsiteX28367" fmla="*/ 553672 w 2046803"/>
              <a:gd name="connsiteY28367" fmla="*/ 1735990 h 2191719"/>
              <a:gd name="connsiteX28368" fmla="*/ 553672 w 2046803"/>
              <a:gd name="connsiteY28368" fmla="*/ 1735666 h 2191719"/>
              <a:gd name="connsiteX28369" fmla="*/ 554105 w 2046803"/>
              <a:gd name="connsiteY28369" fmla="*/ 1735341 h 2191719"/>
              <a:gd name="connsiteX28370" fmla="*/ 554105 w 2046803"/>
              <a:gd name="connsiteY28370" fmla="*/ 1735053 h 2191719"/>
              <a:gd name="connsiteX28371" fmla="*/ 554394 w 2046803"/>
              <a:gd name="connsiteY28371" fmla="*/ 1734729 h 2191719"/>
              <a:gd name="connsiteX28372" fmla="*/ 554502 w 2046803"/>
              <a:gd name="connsiteY28372" fmla="*/ 1733792 h 2191719"/>
              <a:gd name="connsiteX28373" fmla="*/ 554826 w 2046803"/>
              <a:gd name="connsiteY28373" fmla="*/ 1733575 h 2191719"/>
              <a:gd name="connsiteX28374" fmla="*/ 554935 w 2046803"/>
              <a:gd name="connsiteY28374" fmla="*/ 1731990 h 2191719"/>
              <a:gd name="connsiteX28375" fmla="*/ 555367 w 2046803"/>
              <a:gd name="connsiteY28375" fmla="*/ 1731701 h 2191719"/>
              <a:gd name="connsiteX28376" fmla="*/ 555367 w 2046803"/>
              <a:gd name="connsiteY28376" fmla="*/ 1730079 h 2191719"/>
              <a:gd name="connsiteX28377" fmla="*/ 555764 w 2046803"/>
              <a:gd name="connsiteY28377" fmla="*/ 1729827 h 2191719"/>
              <a:gd name="connsiteX28378" fmla="*/ 555872 w 2046803"/>
              <a:gd name="connsiteY28378" fmla="*/ 1727376 h 2191719"/>
              <a:gd name="connsiteX28379" fmla="*/ 555439 w 2046803"/>
              <a:gd name="connsiteY28379" fmla="*/ 1726980 h 2191719"/>
              <a:gd name="connsiteX28380" fmla="*/ 555547 w 2046803"/>
              <a:gd name="connsiteY28380" fmla="*/ 1723917 h 2191719"/>
              <a:gd name="connsiteX28381" fmla="*/ 554826 w 2046803"/>
              <a:gd name="connsiteY28381" fmla="*/ 1723304 h 2191719"/>
              <a:gd name="connsiteX28382" fmla="*/ 554826 w 2046803"/>
              <a:gd name="connsiteY28382" fmla="*/ 1722979 h 2191719"/>
              <a:gd name="connsiteX28383" fmla="*/ 554213 w 2046803"/>
              <a:gd name="connsiteY28383" fmla="*/ 1722439 h 2191719"/>
              <a:gd name="connsiteX28384" fmla="*/ 553889 w 2046803"/>
              <a:gd name="connsiteY28384" fmla="*/ 1722439 h 2191719"/>
              <a:gd name="connsiteX28385" fmla="*/ 553456 w 2046803"/>
              <a:gd name="connsiteY28385" fmla="*/ 1722115 h 2191719"/>
              <a:gd name="connsiteX28386" fmla="*/ 553023 w 2046803"/>
              <a:gd name="connsiteY28386" fmla="*/ 1722115 h 2191719"/>
              <a:gd name="connsiteX28387" fmla="*/ 552699 w 2046803"/>
              <a:gd name="connsiteY28387" fmla="*/ 1721790 h 2191719"/>
              <a:gd name="connsiteX28388" fmla="*/ 552266 w 2046803"/>
              <a:gd name="connsiteY28388" fmla="*/ 1721682 h 2191719"/>
              <a:gd name="connsiteX28389" fmla="*/ 552050 w 2046803"/>
              <a:gd name="connsiteY28389" fmla="*/ 1721610 h 2191719"/>
              <a:gd name="connsiteX28390" fmla="*/ 552050 w 2046803"/>
              <a:gd name="connsiteY28390" fmla="*/ 1721322 h 2191719"/>
              <a:gd name="connsiteX28391" fmla="*/ 551761 w 2046803"/>
              <a:gd name="connsiteY28391" fmla="*/ 1720997 h 2191719"/>
              <a:gd name="connsiteX28392" fmla="*/ 551942 w 2046803"/>
              <a:gd name="connsiteY28392" fmla="*/ 1720889 h 2191719"/>
              <a:gd name="connsiteX28393" fmla="*/ 552266 w 2046803"/>
              <a:gd name="connsiteY28393" fmla="*/ 1720889 h 2191719"/>
              <a:gd name="connsiteX28394" fmla="*/ 552699 w 2046803"/>
              <a:gd name="connsiteY28394" fmla="*/ 1720565 h 2191719"/>
              <a:gd name="connsiteX28395" fmla="*/ 553889 w 2046803"/>
              <a:gd name="connsiteY28395" fmla="*/ 1720565 h 2191719"/>
              <a:gd name="connsiteX28396" fmla="*/ 554249 w 2046803"/>
              <a:gd name="connsiteY28396" fmla="*/ 1720240 h 2191719"/>
              <a:gd name="connsiteX28397" fmla="*/ 555872 w 2046803"/>
              <a:gd name="connsiteY28397" fmla="*/ 1720349 h 2191719"/>
              <a:gd name="connsiteX28398" fmla="*/ 556882 w 2046803"/>
              <a:gd name="connsiteY28398" fmla="*/ 1719592 h 2191719"/>
              <a:gd name="connsiteX28399" fmla="*/ 556882 w 2046803"/>
              <a:gd name="connsiteY28399" fmla="*/ 1718366 h 2191719"/>
              <a:gd name="connsiteX28400" fmla="*/ 557314 w 2046803"/>
              <a:gd name="connsiteY28400" fmla="*/ 1718042 h 2191719"/>
              <a:gd name="connsiteX28401" fmla="*/ 557314 w 2046803"/>
              <a:gd name="connsiteY28401" fmla="*/ 1717718 h 2191719"/>
              <a:gd name="connsiteX28402" fmla="*/ 557747 w 2046803"/>
              <a:gd name="connsiteY28402" fmla="*/ 1717393 h 2191719"/>
              <a:gd name="connsiteX28403" fmla="*/ 557747 w 2046803"/>
              <a:gd name="connsiteY28403" fmla="*/ 1716781 h 2191719"/>
              <a:gd name="connsiteX28404" fmla="*/ 557963 w 2046803"/>
              <a:gd name="connsiteY28404" fmla="*/ 1716672 h 2191719"/>
              <a:gd name="connsiteX28405" fmla="*/ 562579 w 2046803"/>
              <a:gd name="connsiteY28405" fmla="*/ 1716781 h 2191719"/>
              <a:gd name="connsiteX28406" fmla="*/ 563012 w 2046803"/>
              <a:gd name="connsiteY28406" fmla="*/ 1717105 h 2191719"/>
              <a:gd name="connsiteX28407" fmla="*/ 563444 w 2046803"/>
              <a:gd name="connsiteY28407" fmla="*/ 1717105 h 2191719"/>
              <a:gd name="connsiteX28408" fmla="*/ 563769 w 2046803"/>
              <a:gd name="connsiteY28408" fmla="*/ 1717393 h 2191719"/>
              <a:gd name="connsiteX28409" fmla="*/ 564598 w 2046803"/>
              <a:gd name="connsiteY28409" fmla="*/ 1717393 h 2191719"/>
              <a:gd name="connsiteX28410" fmla="*/ 565211 w 2046803"/>
              <a:gd name="connsiteY28410" fmla="*/ 1716997 h 2191719"/>
              <a:gd name="connsiteX28411" fmla="*/ 565211 w 2046803"/>
              <a:gd name="connsiteY28411" fmla="*/ 1716672 h 2191719"/>
              <a:gd name="connsiteX28412" fmla="*/ 565752 w 2046803"/>
              <a:gd name="connsiteY28412" fmla="*/ 1716240 h 2191719"/>
              <a:gd name="connsiteX28413" fmla="*/ 566185 w 2046803"/>
              <a:gd name="connsiteY28413" fmla="*/ 1716240 h 2191719"/>
              <a:gd name="connsiteX28414" fmla="*/ 566617 w 2046803"/>
              <a:gd name="connsiteY28414" fmla="*/ 1715916 h 2191719"/>
              <a:gd name="connsiteX28415" fmla="*/ 568601 w 2046803"/>
              <a:gd name="connsiteY28415" fmla="*/ 1716024 h 2191719"/>
              <a:gd name="connsiteX28416" fmla="*/ 569358 w 2046803"/>
              <a:gd name="connsiteY28416" fmla="*/ 1715375 h 2191719"/>
              <a:gd name="connsiteX28417" fmla="*/ 571341 w 2046803"/>
              <a:gd name="connsiteY28417" fmla="*/ 1715483 h 2191719"/>
              <a:gd name="connsiteX28418" fmla="*/ 571557 w 2046803"/>
              <a:gd name="connsiteY28418" fmla="*/ 1715267 h 2191719"/>
              <a:gd name="connsiteX28419" fmla="*/ 571557 w 2046803"/>
              <a:gd name="connsiteY28419" fmla="*/ 1714979 h 2191719"/>
              <a:gd name="connsiteX28420" fmla="*/ 572928 w 2046803"/>
              <a:gd name="connsiteY28420" fmla="*/ 1713933 h 2191719"/>
              <a:gd name="connsiteX28421" fmla="*/ 573757 w 2046803"/>
              <a:gd name="connsiteY28421" fmla="*/ 1713933 h 2191719"/>
              <a:gd name="connsiteX28422" fmla="*/ 574514 w 2046803"/>
              <a:gd name="connsiteY28422" fmla="*/ 1713393 h 2191719"/>
              <a:gd name="connsiteX28423" fmla="*/ 575632 w 2046803"/>
              <a:gd name="connsiteY28423" fmla="*/ 1713393 h 2191719"/>
              <a:gd name="connsiteX28424" fmla="*/ 576930 w 2046803"/>
              <a:gd name="connsiteY28424" fmla="*/ 1712564 h 2191719"/>
              <a:gd name="connsiteX28425" fmla="*/ 577615 w 2046803"/>
              <a:gd name="connsiteY28425" fmla="*/ 1712564 h 2191719"/>
              <a:gd name="connsiteX28426" fmla="*/ 578048 w 2046803"/>
              <a:gd name="connsiteY28426" fmla="*/ 1712239 h 2191719"/>
              <a:gd name="connsiteX28427" fmla="*/ 578913 w 2046803"/>
              <a:gd name="connsiteY28427" fmla="*/ 1712239 h 2191719"/>
              <a:gd name="connsiteX28428" fmla="*/ 579238 w 2046803"/>
              <a:gd name="connsiteY28428" fmla="*/ 1712564 h 2191719"/>
              <a:gd name="connsiteX28429" fmla="*/ 579634 w 2046803"/>
              <a:gd name="connsiteY28429" fmla="*/ 1712239 h 2191719"/>
              <a:gd name="connsiteX28430" fmla="*/ 580139 w 2046803"/>
              <a:gd name="connsiteY28430" fmla="*/ 1712780 h 2191719"/>
              <a:gd name="connsiteX28431" fmla="*/ 580139 w 2046803"/>
              <a:gd name="connsiteY28431" fmla="*/ 1713068 h 2191719"/>
              <a:gd name="connsiteX28432" fmla="*/ 579851 w 2046803"/>
              <a:gd name="connsiteY28432" fmla="*/ 1713393 h 2191719"/>
              <a:gd name="connsiteX28433" fmla="*/ 579923 w 2046803"/>
              <a:gd name="connsiteY28433" fmla="*/ 1713501 h 2191719"/>
              <a:gd name="connsiteX28434" fmla="*/ 580355 w 2046803"/>
              <a:gd name="connsiteY28434" fmla="*/ 1713501 h 2191719"/>
              <a:gd name="connsiteX28435" fmla="*/ 580788 w 2046803"/>
              <a:gd name="connsiteY28435" fmla="*/ 1713285 h 2191719"/>
              <a:gd name="connsiteX28436" fmla="*/ 581221 w 2046803"/>
              <a:gd name="connsiteY28436" fmla="*/ 1713285 h 2191719"/>
              <a:gd name="connsiteX28437" fmla="*/ 581329 w 2046803"/>
              <a:gd name="connsiteY28437" fmla="*/ 1713068 h 2191719"/>
              <a:gd name="connsiteX28438" fmla="*/ 581329 w 2046803"/>
              <a:gd name="connsiteY28438" fmla="*/ 1712780 h 2191719"/>
              <a:gd name="connsiteX28439" fmla="*/ 581942 w 2046803"/>
              <a:gd name="connsiteY28439" fmla="*/ 1712384 h 2191719"/>
              <a:gd name="connsiteX28440" fmla="*/ 582771 w 2046803"/>
              <a:gd name="connsiteY28440" fmla="*/ 1712384 h 2191719"/>
              <a:gd name="connsiteX28441" fmla="*/ 583096 w 2046803"/>
              <a:gd name="connsiteY28441" fmla="*/ 1712672 h 2191719"/>
              <a:gd name="connsiteX28442" fmla="*/ 583529 w 2046803"/>
              <a:gd name="connsiteY28442" fmla="*/ 1712384 h 2191719"/>
              <a:gd name="connsiteX28443" fmla="*/ 584394 w 2046803"/>
              <a:gd name="connsiteY28443" fmla="*/ 1712456 h 2191719"/>
              <a:gd name="connsiteX28444" fmla="*/ 584899 w 2046803"/>
              <a:gd name="connsiteY28444" fmla="*/ 1711951 h 2191719"/>
              <a:gd name="connsiteX28445" fmla="*/ 584899 w 2046803"/>
              <a:gd name="connsiteY28445" fmla="*/ 1711627 h 2191719"/>
              <a:gd name="connsiteX28446" fmla="*/ 585944 w 2046803"/>
              <a:gd name="connsiteY28446" fmla="*/ 1710906 h 2191719"/>
              <a:gd name="connsiteX28447" fmla="*/ 586377 w 2046803"/>
              <a:gd name="connsiteY28447" fmla="*/ 1710906 h 2191719"/>
              <a:gd name="connsiteX28448" fmla="*/ 586666 w 2046803"/>
              <a:gd name="connsiteY28448" fmla="*/ 1711194 h 2191719"/>
              <a:gd name="connsiteX28449" fmla="*/ 587134 w 2046803"/>
              <a:gd name="connsiteY28449" fmla="*/ 1710906 h 2191719"/>
              <a:gd name="connsiteX28450" fmla="*/ 587531 w 2046803"/>
              <a:gd name="connsiteY28450" fmla="*/ 1710978 h 2191719"/>
              <a:gd name="connsiteX28451" fmla="*/ 588252 w 2046803"/>
              <a:gd name="connsiteY28451" fmla="*/ 1711627 h 2191719"/>
              <a:gd name="connsiteX28452" fmla="*/ 588685 w 2046803"/>
              <a:gd name="connsiteY28452" fmla="*/ 1711627 h 2191719"/>
              <a:gd name="connsiteX28453" fmla="*/ 588901 w 2046803"/>
              <a:gd name="connsiteY28453" fmla="*/ 1711519 h 2191719"/>
              <a:gd name="connsiteX28454" fmla="*/ 588901 w 2046803"/>
              <a:gd name="connsiteY28454" fmla="*/ 1711086 h 2191719"/>
              <a:gd name="connsiteX28455" fmla="*/ 589118 w 2046803"/>
              <a:gd name="connsiteY28455" fmla="*/ 1710978 h 2191719"/>
              <a:gd name="connsiteX28456" fmla="*/ 590235 w 2046803"/>
              <a:gd name="connsiteY28456" fmla="*/ 1710978 h 2191719"/>
              <a:gd name="connsiteX28457" fmla="*/ 591642 w 2046803"/>
              <a:gd name="connsiteY28457" fmla="*/ 1712167 h 2191719"/>
              <a:gd name="connsiteX28458" fmla="*/ 591642 w 2046803"/>
              <a:gd name="connsiteY28458" fmla="*/ 1712456 h 2191719"/>
              <a:gd name="connsiteX28459" fmla="*/ 592183 w 2046803"/>
              <a:gd name="connsiteY28459" fmla="*/ 1712960 h 2191719"/>
              <a:gd name="connsiteX28460" fmla="*/ 592868 w 2046803"/>
              <a:gd name="connsiteY28460" fmla="*/ 1712960 h 2191719"/>
              <a:gd name="connsiteX28461" fmla="*/ 594923 w 2046803"/>
              <a:gd name="connsiteY28461" fmla="*/ 1714582 h 2191719"/>
              <a:gd name="connsiteX28462" fmla="*/ 596041 w 2046803"/>
              <a:gd name="connsiteY28462" fmla="*/ 1714582 h 2191719"/>
              <a:gd name="connsiteX28463" fmla="*/ 596473 w 2046803"/>
              <a:gd name="connsiteY28463" fmla="*/ 1715015 h 2191719"/>
              <a:gd name="connsiteX28464" fmla="*/ 596582 w 2046803"/>
              <a:gd name="connsiteY28464" fmla="*/ 1714798 h 2191719"/>
              <a:gd name="connsiteX28465" fmla="*/ 596690 w 2046803"/>
              <a:gd name="connsiteY28465" fmla="*/ 1713825 h 2191719"/>
              <a:gd name="connsiteX28466" fmla="*/ 596906 w 2046803"/>
              <a:gd name="connsiteY28466" fmla="*/ 1713717 h 2191719"/>
              <a:gd name="connsiteX28467" fmla="*/ 598024 w 2046803"/>
              <a:gd name="connsiteY28467" fmla="*/ 1713717 h 2191719"/>
              <a:gd name="connsiteX28468" fmla="*/ 598565 w 2046803"/>
              <a:gd name="connsiteY28468" fmla="*/ 1713285 h 2191719"/>
              <a:gd name="connsiteX28469" fmla="*/ 598673 w 2046803"/>
              <a:gd name="connsiteY28469" fmla="*/ 1712059 h 2191719"/>
              <a:gd name="connsiteX28470" fmla="*/ 598889 w 2046803"/>
              <a:gd name="connsiteY28470" fmla="*/ 1711843 h 2191719"/>
              <a:gd name="connsiteX28471" fmla="*/ 599214 w 2046803"/>
              <a:gd name="connsiteY28471" fmla="*/ 1711951 h 2191719"/>
              <a:gd name="connsiteX28472" fmla="*/ 599647 w 2046803"/>
              <a:gd name="connsiteY28472" fmla="*/ 1711627 h 2191719"/>
              <a:gd name="connsiteX28473" fmla="*/ 602387 w 2046803"/>
              <a:gd name="connsiteY28473" fmla="*/ 1711627 h 2191719"/>
              <a:gd name="connsiteX28474" fmla="*/ 602820 w 2046803"/>
              <a:gd name="connsiteY28474" fmla="*/ 1711411 h 2191719"/>
              <a:gd name="connsiteX28475" fmla="*/ 604370 w 2046803"/>
              <a:gd name="connsiteY28475" fmla="*/ 1711411 h 2191719"/>
              <a:gd name="connsiteX28476" fmla="*/ 604803 w 2046803"/>
              <a:gd name="connsiteY28476" fmla="*/ 1711086 h 2191719"/>
              <a:gd name="connsiteX28477" fmla="*/ 605236 w 2046803"/>
              <a:gd name="connsiteY28477" fmla="*/ 1711086 h 2191719"/>
              <a:gd name="connsiteX28478" fmla="*/ 605560 w 2046803"/>
              <a:gd name="connsiteY28478" fmla="*/ 1710798 h 2191719"/>
              <a:gd name="connsiteX28479" fmla="*/ 606353 w 2046803"/>
              <a:gd name="connsiteY28479" fmla="*/ 1710906 h 2191719"/>
              <a:gd name="connsiteX28480" fmla="*/ 608661 w 2046803"/>
              <a:gd name="connsiteY28480" fmla="*/ 1711194 h 2191719"/>
              <a:gd name="connsiteX28481" fmla="*/ 609094 w 2046803"/>
              <a:gd name="connsiteY28481" fmla="*/ 1710906 h 2191719"/>
              <a:gd name="connsiteX28482" fmla="*/ 610680 w 2046803"/>
              <a:gd name="connsiteY28482" fmla="*/ 1710978 h 2191719"/>
              <a:gd name="connsiteX28483" fmla="*/ 611113 w 2046803"/>
              <a:gd name="connsiteY28483" fmla="*/ 1710690 h 2191719"/>
              <a:gd name="connsiteX28484" fmla="*/ 614575 w 2046803"/>
              <a:gd name="connsiteY28484" fmla="*/ 1710798 h 2191719"/>
              <a:gd name="connsiteX28485" fmla="*/ 615007 w 2046803"/>
              <a:gd name="connsiteY28485" fmla="*/ 1711086 h 2191719"/>
              <a:gd name="connsiteX28486" fmla="*/ 615332 w 2046803"/>
              <a:gd name="connsiteY28486" fmla="*/ 1711086 h 2191719"/>
              <a:gd name="connsiteX28487" fmla="*/ 615765 w 2046803"/>
              <a:gd name="connsiteY28487" fmla="*/ 1710798 h 2191719"/>
              <a:gd name="connsiteX28488" fmla="*/ 616161 w 2046803"/>
              <a:gd name="connsiteY28488" fmla="*/ 1710798 h 2191719"/>
              <a:gd name="connsiteX28489" fmla="*/ 616594 w 2046803"/>
              <a:gd name="connsiteY28489" fmla="*/ 1710473 h 2191719"/>
              <a:gd name="connsiteX28490" fmla="*/ 616991 w 2046803"/>
              <a:gd name="connsiteY28490" fmla="*/ 1710473 h 2191719"/>
              <a:gd name="connsiteX28491" fmla="*/ 617315 w 2046803"/>
              <a:gd name="connsiteY28491" fmla="*/ 1710149 h 2191719"/>
              <a:gd name="connsiteX28492" fmla="*/ 618180 w 2046803"/>
              <a:gd name="connsiteY28492" fmla="*/ 1710257 h 2191719"/>
              <a:gd name="connsiteX28493" fmla="*/ 618685 w 2046803"/>
              <a:gd name="connsiteY28493" fmla="*/ 1709717 h 2191719"/>
              <a:gd name="connsiteX28494" fmla="*/ 618793 w 2046803"/>
              <a:gd name="connsiteY28494" fmla="*/ 1709392 h 2191719"/>
              <a:gd name="connsiteX28495" fmla="*/ 620380 w 2046803"/>
              <a:gd name="connsiteY28495" fmla="*/ 1708275 h 2191719"/>
              <a:gd name="connsiteX28496" fmla="*/ 620380 w 2046803"/>
              <a:gd name="connsiteY28496" fmla="*/ 1707951 h 2191719"/>
              <a:gd name="connsiteX28497" fmla="*/ 620596 w 2046803"/>
              <a:gd name="connsiteY28497" fmla="*/ 1707843 h 2191719"/>
              <a:gd name="connsiteX28498" fmla="*/ 621318 w 2046803"/>
              <a:gd name="connsiteY28498" fmla="*/ 1707843 h 2191719"/>
              <a:gd name="connsiteX28499" fmla="*/ 621714 w 2046803"/>
              <a:gd name="connsiteY28499" fmla="*/ 1707518 h 2191719"/>
              <a:gd name="connsiteX28500" fmla="*/ 622147 w 2046803"/>
              <a:gd name="connsiteY28500" fmla="*/ 1707518 h 2191719"/>
              <a:gd name="connsiteX28501" fmla="*/ 622471 w 2046803"/>
              <a:gd name="connsiteY28501" fmla="*/ 1707194 h 2191719"/>
              <a:gd name="connsiteX28502" fmla="*/ 623337 w 2046803"/>
              <a:gd name="connsiteY28502" fmla="*/ 1707194 h 2191719"/>
              <a:gd name="connsiteX28503" fmla="*/ 624058 w 2046803"/>
              <a:gd name="connsiteY28503" fmla="*/ 1706653 h 2191719"/>
              <a:gd name="connsiteX28504" fmla="*/ 624923 w 2046803"/>
              <a:gd name="connsiteY28504" fmla="*/ 1706653 h 2191719"/>
              <a:gd name="connsiteX28505" fmla="*/ 625320 w 2046803"/>
              <a:gd name="connsiteY28505" fmla="*/ 1706978 h 2191719"/>
              <a:gd name="connsiteX28506" fmla="*/ 627231 w 2046803"/>
              <a:gd name="connsiteY28506" fmla="*/ 1707086 h 2191719"/>
              <a:gd name="connsiteX28507" fmla="*/ 627664 w 2046803"/>
              <a:gd name="connsiteY28507" fmla="*/ 1707410 h 2191719"/>
              <a:gd name="connsiteX28508" fmla="*/ 628060 w 2046803"/>
              <a:gd name="connsiteY28508" fmla="*/ 1707410 h 2191719"/>
              <a:gd name="connsiteX28509" fmla="*/ 628385 w 2046803"/>
              <a:gd name="connsiteY28509" fmla="*/ 1707734 h 2191719"/>
              <a:gd name="connsiteX28510" fmla="*/ 629539 w 2046803"/>
              <a:gd name="connsiteY28510" fmla="*/ 1707734 h 2191719"/>
              <a:gd name="connsiteX28511" fmla="*/ 630188 w 2046803"/>
              <a:gd name="connsiteY28511" fmla="*/ 1708167 h 2191719"/>
              <a:gd name="connsiteX28512" fmla="*/ 630188 w 2046803"/>
              <a:gd name="connsiteY28512" fmla="*/ 1708780 h 2191719"/>
              <a:gd name="connsiteX28513" fmla="*/ 630368 w 2046803"/>
              <a:gd name="connsiteY28513" fmla="*/ 1708996 h 2191719"/>
              <a:gd name="connsiteX28514" fmla="*/ 630693 w 2046803"/>
              <a:gd name="connsiteY28514" fmla="*/ 1708996 h 2191719"/>
              <a:gd name="connsiteX28515" fmla="*/ 631522 w 2046803"/>
              <a:gd name="connsiteY28515" fmla="*/ 1709645 h 2191719"/>
              <a:gd name="connsiteX28516" fmla="*/ 631846 w 2046803"/>
              <a:gd name="connsiteY28516" fmla="*/ 1709320 h 2191719"/>
              <a:gd name="connsiteX28517" fmla="*/ 633036 w 2046803"/>
              <a:gd name="connsiteY28517" fmla="*/ 1709392 h 2191719"/>
              <a:gd name="connsiteX28518" fmla="*/ 634046 w 2046803"/>
              <a:gd name="connsiteY28518" fmla="*/ 1708599 h 2191719"/>
              <a:gd name="connsiteX28519" fmla="*/ 634046 w 2046803"/>
              <a:gd name="connsiteY28519" fmla="*/ 1708275 h 2191719"/>
              <a:gd name="connsiteX28520" fmla="*/ 634262 w 2046803"/>
              <a:gd name="connsiteY28520" fmla="*/ 1708167 h 2191719"/>
              <a:gd name="connsiteX28521" fmla="*/ 635020 w 2046803"/>
              <a:gd name="connsiteY28521" fmla="*/ 1708167 h 2191719"/>
              <a:gd name="connsiteX28522" fmla="*/ 635452 w 2046803"/>
              <a:gd name="connsiteY28522" fmla="*/ 1708491 h 2191719"/>
              <a:gd name="connsiteX28523" fmla="*/ 636282 w 2046803"/>
              <a:gd name="connsiteY28523" fmla="*/ 1708491 h 2191719"/>
              <a:gd name="connsiteX28524" fmla="*/ 636462 w 2046803"/>
              <a:gd name="connsiteY28524" fmla="*/ 1708383 h 2191719"/>
              <a:gd name="connsiteX28525" fmla="*/ 636462 w 2046803"/>
              <a:gd name="connsiteY28525" fmla="*/ 1707410 h 2191719"/>
              <a:gd name="connsiteX28526" fmla="*/ 637003 w 2046803"/>
              <a:gd name="connsiteY28526" fmla="*/ 1706978 h 2191719"/>
              <a:gd name="connsiteX28527" fmla="*/ 637435 w 2046803"/>
              <a:gd name="connsiteY28527" fmla="*/ 1707338 h 2191719"/>
              <a:gd name="connsiteX28528" fmla="*/ 638986 w 2046803"/>
              <a:gd name="connsiteY28528" fmla="*/ 1707338 h 2191719"/>
              <a:gd name="connsiteX28529" fmla="*/ 639202 w 2046803"/>
              <a:gd name="connsiteY28529" fmla="*/ 1707230 h 2191719"/>
              <a:gd name="connsiteX28530" fmla="*/ 639202 w 2046803"/>
              <a:gd name="connsiteY28530" fmla="*/ 1706905 h 2191719"/>
              <a:gd name="connsiteX28531" fmla="*/ 640609 w 2046803"/>
              <a:gd name="connsiteY28531" fmla="*/ 1705860 h 2191719"/>
              <a:gd name="connsiteX28532" fmla="*/ 641438 w 2046803"/>
              <a:gd name="connsiteY28532" fmla="*/ 1705860 h 2191719"/>
              <a:gd name="connsiteX28533" fmla="*/ 641726 w 2046803"/>
              <a:gd name="connsiteY28533" fmla="*/ 1705536 h 2191719"/>
              <a:gd name="connsiteX28534" fmla="*/ 642592 w 2046803"/>
              <a:gd name="connsiteY28534" fmla="*/ 1705536 h 2191719"/>
              <a:gd name="connsiteX28535" fmla="*/ 643024 w 2046803"/>
              <a:gd name="connsiteY28535" fmla="*/ 1705212 h 2191719"/>
              <a:gd name="connsiteX28536" fmla="*/ 643746 w 2046803"/>
              <a:gd name="connsiteY28536" fmla="*/ 1705320 h 2191719"/>
              <a:gd name="connsiteX28537" fmla="*/ 645332 w 2046803"/>
              <a:gd name="connsiteY28537" fmla="*/ 1706617 h 2191719"/>
              <a:gd name="connsiteX28538" fmla="*/ 645657 w 2046803"/>
              <a:gd name="connsiteY28538" fmla="*/ 1706617 h 2191719"/>
              <a:gd name="connsiteX28539" fmla="*/ 646089 w 2046803"/>
              <a:gd name="connsiteY28539" fmla="*/ 1706905 h 2191719"/>
              <a:gd name="connsiteX28540" fmla="*/ 647207 w 2046803"/>
              <a:gd name="connsiteY28540" fmla="*/ 1706905 h 2191719"/>
              <a:gd name="connsiteX28541" fmla="*/ 647640 w 2046803"/>
              <a:gd name="connsiteY28541" fmla="*/ 1707230 h 2191719"/>
              <a:gd name="connsiteX28542" fmla="*/ 649226 w 2046803"/>
              <a:gd name="connsiteY28542" fmla="*/ 1707338 h 2191719"/>
              <a:gd name="connsiteX28543" fmla="*/ 649623 w 2046803"/>
              <a:gd name="connsiteY28543" fmla="*/ 1706978 h 2191719"/>
              <a:gd name="connsiteX28544" fmla="*/ 651246 w 2046803"/>
              <a:gd name="connsiteY28544" fmla="*/ 1706978 h 2191719"/>
              <a:gd name="connsiteX28545" fmla="*/ 651570 w 2046803"/>
              <a:gd name="connsiteY28545" fmla="*/ 1706689 h 2191719"/>
              <a:gd name="connsiteX28546" fmla="*/ 651967 w 2046803"/>
              <a:gd name="connsiteY28546" fmla="*/ 1706689 h 2191719"/>
              <a:gd name="connsiteX28547" fmla="*/ 653337 w 2046803"/>
              <a:gd name="connsiteY28547" fmla="*/ 1705644 h 2191719"/>
              <a:gd name="connsiteX28548" fmla="*/ 653337 w 2046803"/>
              <a:gd name="connsiteY28548" fmla="*/ 1705320 h 2191719"/>
              <a:gd name="connsiteX28549" fmla="*/ 653770 w 2046803"/>
              <a:gd name="connsiteY28549" fmla="*/ 1705103 h 2191719"/>
              <a:gd name="connsiteX28550" fmla="*/ 653770 w 2046803"/>
              <a:gd name="connsiteY28550" fmla="*/ 1704671 h 2191719"/>
              <a:gd name="connsiteX28551" fmla="*/ 654599 w 2046803"/>
              <a:gd name="connsiteY28551" fmla="*/ 1704202 h 2191719"/>
              <a:gd name="connsiteX28552" fmla="*/ 654599 w 2046803"/>
              <a:gd name="connsiteY28552" fmla="*/ 1703878 h 2191719"/>
              <a:gd name="connsiteX28553" fmla="*/ 654996 w 2046803"/>
              <a:gd name="connsiteY28553" fmla="*/ 1703554 h 2191719"/>
              <a:gd name="connsiteX28554" fmla="*/ 654996 w 2046803"/>
              <a:gd name="connsiteY28554" fmla="*/ 1703229 h 2191719"/>
              <a:gd name="connsiteX28555" fmla="*/ 655320 w 2046803"/>
              <a:gd name="connsiteY28555" fmla="*/ 1702905 h 2191719"/>
              <a:gd name="connsiteX28556" fmla="*/ 655320 w 2046803"/>
              <a:gd name="connsiteY28556" fmla="*/ 1702581 h 2191719"/>
              <a:gd name="connsiteX28557" fmla="*/ 655969 w 2046803"/>
              <a:gd name="connsiteY28557" fmla="*/ 1702184 h 2191719"/>
              <a:gd name="connsiteX28558" fmla="*/ 655969 w 2046803"/>
              <a:gd name="connsiteY28558" fmla="*/ 1702220 h 2191719"/>
              <a:gd name="connsiteX28559" fmla="*/ 657159 w 2046803"/>
              <a:gd name="connsiteY28559" fmla="*/ 1702220 h 2191719"/>
              <a:gd name="connsiteX28560" fmla="*/ 658529 w 2046803"/>
              <a:gd name="connsiteY28560" fmla="*/ 1703374 h 2191719"/>
              <a:gd name="connsiteX28561" fmla="*/ 658529 w 2046803"/>
              <a:gd name="connsiteY28561" fmla="*/ 1703698 h 2191719"/>
              <a:gd name="connsiteX28562" fmla="*/ 659900 w 2046803"/>
              <a:gd name="connsiteY28562" fmla="*/ 1704851 h 2191719"/>
              <a:gd name="connsiteX28563" fmla="*/ 660296 w 2046803"/>
              <a:gd name="connsiteY28563" fmla="*/ 1704851 h 2191719"/>
              <a:gd name="connsiteX28564" fmla="*/ 661054 w 2046803"/>
              <a:gd name="connsiteY28564" fmla="*/ 1705464 h 2191719"/>
              <a:gd name="connsiteX28565" fmla="*/ 664912 w 2046803"/>
              <a:gd name="connsiteY28565" fmla="*/ 1705464 h 2191719"/>
              <a:gd name="connsiteX28566" fmla="*/ 665344 w 2046803"/>
              <a:gd name="connsiteY28566" fmla="*/ 1705896 h 2191719"/>
              <a:gd name="connsiteX28567" fmla="*/ 665669 w 2046803"/>
              <a:gd name="connsiteY28567" fmla="*/ 1705896 h 2191719"/>
              <a:gd name="connsiteX28568" fmla="*/ 666102 w 2046803"/>
              <a:gd name="connsiteY28568" fmla="*/ 1706221 h 2191719"/>
              <a:gd name="connsiteX28569" fmla="*/ 666967 w 2046803"/>
              <a:gd name="connsiteY28569" fmla="*/ 1706221 h 2191719"/>
              <a:gd name="connsiteX28570" fmla="*/ 667364 w 2046803"/>
              <a:gd name="connsiteY28570" fmla="*/ 1705896 h 2191719"/>
              <a:gd name="connsiteX28571" fmla="*/ 669275 w 2046803"/>
              <a:gd name="connsiteY28571" fmla="*/ 1705896 h 2191719"/>
              <a:gd name="connsiteX28572" fmla="*/ 669671 w 2046803"/>
              <a:gd name="connsiteY28572" fmla="*/ 1706329 h 2191719"/>
              <a:gd name="connsiteX28573" fmla="*/ 670429 w 2046803"/>
              <a:gd name="connsiteY28573" fmla="*/ 1706329 h 2191719"/>
              <a:gd name="connsiteX28574" fmla="*/ 670861 w 2046803"/>
              <a:gd name="connsiteY28574" fmla="*/ 1706653 h 2191719"/>
              <a:gd name="connsiteX28575" fmla="*/ 671258 w 2046803"/>
              <a:gd name="connsiteY28575" fmla="*/ 1706653 h 2191719"/>
              <a:gd name="connsiteX28576" fmla="*/ 671583 w 2046803"/>
              <a:gd name="connsiteY28576" fmla="*/ 1706942 h 2191719"/>
              <a:gd name="connsiteX28577" fmla="*/ 672015 w 2046803"/>
              <a:gd name="connsiteY28577" fmla="*/ 1706942 h 2191719"/>
              <a:gd name="connsiteX28578" fmla="*/ 672196 w 2046803"/>
              <a:gd name="connsiteY28578" fmla="*/ 1707158 h 2191719"/>
              <a:gd name="connsiteX28579" fmla="*/ 672196 w 2046803"/>
              <a:gd name="connsiteY28579" fmla="*/ 1707194 h 2191719"/>
              <a:gd name="connsiteX28580" fmla="*/ 672520 w 2046803"/>
              <a:gd name="connsiteY28580" fmla="*/ 1707194 h 2191719"/>
              <a:gd name="connsiteX28581" fmla="*/ 672953 w 2046803"/>
              <a:gd name="connsiteY28581" fmla="*/ 1707518 h 2191719"/>
              <a:gd name="connsiteX28582" fmla="*/ 674575 w 2046803"/>
              <a:gd name="connsiteY28582" fmla="*/ 1707626 h 2191719"/>
              <a:gd name="connsiteX28583" fmla="*/ 674972 w 2046803"/>
              <a:gd name="connsiteY28583" fmla="*/ 1707951 h 2191719"/>
              <a:gd name="connsiteX28584" fmla="*/ 675297 w 2046803"/>
              <a:gd name="connsiteY28584" fmla="*/ 1707951 h 2191719"/>
              <a:gd name="connsiteX28585" fmla="*/ 675693 w 2046803"/>
              <a:gd name="connsiteY28585" fmla="*/ 1708275 h 2191719"/>
              <a:gd name="connsiteX28586" fmla="*/ 676450 w 2046803"/>
              <a:gd name="connsiteY28586" fmla="*/ 1708275 h 2191719"/>
              <a:gd name="connsiteX28587" fmla="*/ 676883 w 2046803"/>
              <a:gd name="connsiteY28587" fmla="*/ 1707951 h 2191719"/>
              <a:gd name="connsiteX28588" fmla="*/ 677712 w 2046803"/>
              <a:gd name="connsiteY28588" fmla="*/ 1707951 h 2191719"/>
              <a:gd name="connsiteX28589" fmla="*/ 679623 w 2046803"/>
              <a:gd name="connsiteY28589" fmla="*/ 1709609 h 2191719"/>
              <a:gd name="connsiteX28590" fmla="*/ 683085 w 2046803"/>
              <a:gd name="connsiteY28590" fmla="*/ 1709609 h 2191719"/>
              <a:gd name="connsiteX28591" fmla="*/ 683482 w 2046803"/>
              <a:gd name="connsiteY28591" fmla="*/ 1709933 h 2191719"/>
              <a:gd name="connsiteX28592" fmla="*/ 683914 w 2046803"/>
              <a:gd name="connsiteY28592" fmla="*/ 1709933 h 2191719"/>
              <a:gd name="connsiteX28593" fmla="*/ 684239 w 2046803"/>
              <a:gd name="connsiteY28593" fmla="*/ 1710257 h 2191719"/>
              <a:gd name="connsiteX28594" fmla="*/ 685068 w 2046803"/>
              <a:gd name="connsiteY28594" fmla="*/ 1710365 h 2191719"/>
              <a:gd name="connsiteX28595" fmla="*/ 685393 w 2046803"/>
              <a:gd name="connsiteY28595" fmla="*/ 1710690 h 2191719"/>
              <a:gd name="connsiteX28596" fmla="*/ 686258 w 2046803"/>
              <a:gd name="connsiteY28596" fmla="*/ 1710690 h 2191719"/>
              <a:gd name="connsiteX28597" fmla="*/ 686655 w 2046803"/>
              <a:gd name="connsiteY28597" fmla="*/ 1710978 h 2191719"/>
              <a:gd name="connsiteX28598" fmla="*/ 690116 w 2046803"/>
              <a:gd name="connsiteY28598" fmla="*/ 1711086 h 2191719"/>
              <a:gd name="connsiteX28599" fmla="*/ 690549 w 2046803"/>
              <a:gd name="connsiteY28599" fmla="*/ 1711411 h 2191719"/>
              <a:gd name="connsiteX28600" fmla="*/ 691703 w 2046803"/>
              <a:gd name="connsiteY28600" fmla="*/ 1711411 h 2191719"/>
              <a:gd name="connsiteX28601" fmla="*/ 692136 w 2046803"/>
              <a:gd name="connsiteY28601" fmla="*/ 1711086 h 2191719"/>
              <a:gd name="connsiteX28602" fmla="*/ 692857 w 2046803"/>
              <a:gd name="connsiteY28602" fmla="*/ 1711086 h 2191719"/>
              <a:gd name="connsiteX28603" fmla="*/ 693398 w 2046803"/>
              <a:gd name="connsiteY28603" fmla="*/ 1711627 h 2191719"/>
              <a:gd name="connsiteX28604" fmla="*/ 693398 w 2046803"/>
              <a:gd name="connsiteY28604" fmla="*/ 1711951 h 2191719"/>
              <a:gd name="connsiteX28605" fmla="*/ 693830 w 2046803"/>
              <a:gd name="connsiteY28605" fmla="*/ 1712239 h 2191719"/>
              <a:gd name="connsiteX28606" fmla="*/ 693830 w 2046803"/>
              <a:gd name="connsiteY28606" fmla="*/ 1712564 h 2191719"/>
              <a:gd name="connsiteX28607" fmla="*/ 694263 w 2046803"/>
              <a:gd name="connsiteY28607" fmla="*/ 1712888 h 2191719"/>
              <a:gd name="connsiteX28608" fmla="*/ 694263 w 2046803"/>
              <a:gd name="connsiteY28608" fmla="*/ 1713177 h 2191719"/>
              <a:gd name="connsiteX28609" fmla="*/ 694768 w 2046803"/>
              <a:gd name="connsiteY28609" fmla="*/ 1713609 h 2191719"/>
              <a:gd name="connsiteX28610" fmla="*/ 696354 w 2046803"/>
              <a:gd name="connsiteY28610" fmla="*/ 1713717 h 2191719"/>
              <a:gd name="connsiteX28611" fmla="*/ 697508 w 2046803"/>
              <a:gd name="connsiteY28611" fmla="*/ 1712816 h 2191719"/>
              <a:gd name="connsiteX28612" fmla="*/ 698338 w 2046803"/>
              <a:gd name="connsiteY28612" fmla="*/ 1712816 h 2191719"/>
              <a:gd name="connsiteX28613" fmla="*/ 698770 w 2046803"/>
              <a:gd name="connsiteY28613" fmla="*/ 1712492 h 2191719"/>
              <a:gd name="connsiteX28614" fmla="*/ 700645 w 2046803"/>
              <a:gd name="connsiteY28614" fmla="*/ 1712564 h 2191719"/>
              <a:gd name="connsiteX28615" fmla="*/ 701078 w 2046803"/>
              <a:gd name="connsiteY28615" fmla="*/ 1712239 h 2191719"/>
              <a:gd name="connsiteX28616" fmla="*/ 701511 w 2046803"/>
              <a:gd name="connsiteY28616" fmla="*/ 1712239 h 2191719"/>
              <a:gd name="connsiteX28617" fmla="*/ 702881 w 2046803"/>
              <a:gd name="connsiteY28617" fmla="*/ 1711194 h 2191719"/>
              <a:gd name="connsiteX28618" fmla="*/ 702881 w 2046803"/>
              <a:gd name="connsiteY28618" fmla="*/ 1710906 h 2191719"/>
              <a:gd name="connsiteX28619" fmla="*/ 703710 w 2046803"/>
              <a:gd name="connsiteY28619" fmla="*/ 1710257 h 2191719"/>
              <a:gd name="connsiteX28620" fmla="*/ 703710 w 2046803"/>
              <a:gd name="connsiteY28620" fmla="*/ 1709933 h 2191719"/>
              <a:gd name="connsiteX28621" fmla="*/ 705513 w 2046803"/>
              <a:gd name="connsiteY28621" fmla="*/ 1708599 h 2191719"/>
              <a:gd name="connsiteX28622" fmla="*/ 709371 w 2046803"/>
              <a:gd name="connsiteY28622" fmla="*/ 1708708 h 2191719"/>
              <a:gd name="connsiteX28623" fmla="*/ 709804 w 2046803"/>
              <a:gd name="connsiteY28623" fmla="*/ 1708383 h 2191719"/>
              <a:gd name="connsiteX28624" fmla="*/ 710237 w 2046803"/>
              <a:gd name="connsiteY28624" fmla="*/ 1708383 h 2191719"/>
              <a:gd name="connsiteX28625" fmla="*/ 710670 w 2046803"/>
              <a:gd name="connsiteY28625" fmla="*/ 1708059 h 2191719"/>
              <a:gd name="connsiteX28626" fmla="*/ 711823 w 2046803"/>
              <a:gd name="connsiteY28626" fmla="*/ 1708059 h 2191719"/>
              <a:gd name="connsiteX28627" fmla="*/ 712148 w 2046803"/>
              <a:gd name="connsiteY28627" fmla="*/ 1708491 h 2191719"/>
              <a:gd name="connsiteX28628" fmla="*/ 714888 w 2046803"/>
              <a:gd name="connsiteY28628" fmla="*/ 1708491 h 2191719"/>
              <a:gd name="connsiteX28629" fmla="*/ 715321 w 2046803"/>
              <a:gd name="connsiteY28629" fmla="*/ 1708780 h 2191719"/>
              <a:gd name="connsiteX28630" fmla="*/ 716006 w 2046803"/>
              <a:gd name="connsiteY28630" fmla="*/ 1708780 h 2191719"/>
              <a:gd name="connsiteX28631" fmla="*/ 716872 w 2046803"/>
              <a:gd name="connsiteY28631" fmla="*/ 1709392 h 2191719"/>
              <a:gd name="connsiteX28632" fmla="*/ 717629 w 2046803"/>
              <a:gd name="connsiteY28632" fmla="*/ 1709392 h 2191719"/>
              <a:gd name="connsiteX28633" fmla="*/ 718025 w 2046803"/>
              <a:gd name="connsiteY28633" fmla="*/ 1709717 h 2191719"/>
              <a:gd name="connsiteX28634" fmla="*/ 718747 w 2046803"/>
              <a:gd name="connsiteY28634" fmla="*/ 1709825 h 2191719"/>
              <a:gd name="connsiteX28635" fmla="*/ 719936 w 2046803"/>
              <a:gd name="connsiteY28635" fmla="*/ 1710798 h 2191719"/>
              <a:gd name="connsiteX28636" fmla="*/ 721090 w 2046803"/>
              <a:gd name="connsiteY28636" fmla="*/ 1710798 h 2191719"/>
              <a:gd name="connsiteX28637" fmla="*/ 722244 w 2046803"/>
              <a:gd name="connsiteY28637" fmla="*/ 1711699 h 2191719"/>
              <a:gd name="connsiteX28638" fmla="*/ 722677 w 2046803"/>
              <a:gd name="connsiteY28638" fmla="*/ 1711699 h 2191719"/>
              <a:gd name="connsiteX28639" fmla="*/ 723110 w 2046803"/>
              <a:gd name="connsiteY28639" fmla="*/ 1712023 h 2191719"/>
              <a:gd name="connsiteX28640" fmla="*/ 723542 w 2046803"/>
              <a:gd name="connsiteY28640" fmla="*/ 1712023 h 2191719"/>
              <a:gd name="connsiteX28641" fmla="*/ 723831 w 2046803"/>
              <a:gd name="connsiteY28641" fmla="*/ 1711699 h 2191719"/>
              <a:gd name="connsiteX28642" fmla="*/ 724985 w 2046803"/>
              <a:gd name="connsiteY28642" fmla="*/ 1711807 h 2191719"/>
              <a:gd name="connsiteX28643" fmla="*/ 726355 w 2046803"/>
              <a:gd name="connsiteY28643" fmla="*/ 1712888 h 2191719"/>
              <a:gd name="connsiteX28644" fmla="*/ 726355 w 2046803"/>
              <a:gd name="connsiteY28644" fmla="*/ 1713177 h 2191719"/>
              <a:gd name="connsiteX28645" fmla="*/ 726571 w 2046803"/>
              <a:gd name="connsiteY28645" fmla="*/ 1713393 h 2191719"/>
              <a:gd name="connsiteX28646" fmla="*/ 727400 w 2046803"/>
              <a:gd name="connsiteY28646" fmla="*/ 1713393 h 2191719"/>
              <a:gd name="connsiteX28647" fmla="*/ 727725 w 2046803"/>
              <a:gd name="connsiteY28647" fmla="*/ 1713717 h 2191719"/>
              <a:gd name="connsiteX28648" fmla="*/ 728158 w 2046803"/>
              <a:gd name="connsiteY28648" fmla="*/ 1713717 h 2191719"/>
              <a:gd name="connsiteX28649" fmla="*/ 728879 w 2046803"/>
              <a:gd name="connsiteY28649" fmla="*/ 1714366 h 2191719"/>
              <a:gd name="connsiteX28650" fmla="*/ 729312 w 2046803"/>
              <a:gd name="connsiteY28650" fmla="*/ 1714366 h 2191719"/>
              <a:gd name="connsiteX28651" fmla="*/ 729492 w 2046803"/>
              <a:gd name="connsiteY28651" fmla="*/ 1714546 h 2191719"/>
              <a:gd name="connsiteX28652" fmla="*/ 729492 w 2046803"/>
              <a:gd name="connsiteY28652" fmla="*/ 1714870 h 2191719"/>
              <a:gd name="connsiteX28653" fmla="*/ 730682 w 2046803"/>
              <a:gd name="connsiteY28653" fmla="*/ 1715807 h 2191719"/>
              <a:gd name="connsiteX28654" fmla="*/ 730574 w 2046803"/>
              <a:gd name="connsiteY28654" fmla="*/ 1717357 h 2191719"/>
              <a:gd name="connsiteX28655" fmla="*/ 731006 w 2046803"/>
              <a:gd name="connsiteY28655" fmla="*/ 1717682 h 2191719"/>
              <a:gd name="connsiteX28656" fmla="*/ 731006 w 2046803"/>
              <a:gd name="connsiteY28656" fmla="*/ 1718006 h 2191719"/>
              <a:gd name="connsiteX28657" fmla="*/ 731223 w 2046803"/>
              <a:gd name="connsiteY28657" fmla="*/ 1718114 h 2191719"/>
              <a:gd name="connsiteX28658" fmla="*/ 732340 w 2046803"/>
              <a:gd name="connsiteY28658" fmla="*/ 1718114 h 2191719"/>
              <a:gd name="connsiteX28659" fmla="*/ 732773 w 2046803"/>
              <a:gd name="connsiteY28659" fmla="*/ 1717790 h 2191719"/>
              <a:gd name="connsiteX28660" fmla="*/ 733530 w 2046803"/>
              <a:gd name="connsiteY28660" fmla="*/ 1717898 h 2191719"/>
              <a:gd name="connsiteX28661" fmla="*/ 733927 w 2046803"/>
              <a:gd name="connsiteY28661" fmla="*/ 1717573 h 2191719"/>
              <a:gd name="connsiteX28662" fmla="*/ 735946 w 2046803"/>
              <a:gd name="connsiteY28662" fmla="*/ 1717573 h 2191719"/>
              <a:gd name="connsiteX28663" fmla="*/ 736271 w 2046803"/>
              <a:gd name="connsiteY28663" fmla="*/ 1717898 h 2191719"/>
              <a:gd name="connsiteX28664" fmla="*/ 737100 w 2046803"/>
              <a:gd name="connsiteY28664" fmla="*/ 1717898 h 2191719"/>
              <a:gd name="connsiteX28665" fmla="*/ 737280 w 2046803"/>
              <a:gd name="connsiteY28665" fmla="*/ 1718114 h 2191719"/>
              <a:gd name="connsiteX28666" fmla="*/ 737280 w 2046803"/>
              <a:gd name="connsiteY28666" fmla="*/ 1718438 h 2191719"/>
              <a:gd name="connsiteX28667" fmla="*/ 737821 w 2046803"/>
              <a:gd name="connsiteY28667" fmla="*/ 1718871 h 2191719"/>
              <a:gd name="connsiteX28668" fmla="*/ 738254 w 2046803"/>
              <a:gd name="connsiteY28668" fmla="*/ 1718871 h 2191719"/>
              <a:gd name="connsiteX28669" fmla="*/ 738470 w 2046803"/>
              <a:gd name="connsiteY28669" fmla="*/ 1719087 h 2191719"/>
              <a:gd name="connsiteX28670" fmla="*/ 738470 w 2046803"/>
              <a:gd name="connsiteY28670" fmla="*/ 1719375 h 2191719"/>
              <a:gd name="connsiteX28671" fmla="*/ 738759 w 2046803"/>
              <a:gd name="connsiteY28671" fmla="*/ 1719664 h 2191719"/>
              <a:gd name="connsiteX28672" fmla="*/ 738759 w 2046803"/>
              <a:gd name="connsiteY28672" fmla="*/ 1720637 h 2191719"/>
              <a:gd name="connsiteX28673" fmla="*/ 739192 w 2046803"/>
              <a:gd name="connsiteY28673" fmla="*/ 1720961 h 2191719"/>
              <a:gd name="connsiteX28674" fmla="*/ 739192 w 2046803"/>
              <a:gd name="connsiteY28674" fmla="*/ 1721574 h 2191719"/>
              <a:gd name="connsiteX28675" fmla="*/ 739516 w 2046803"/>
              <a:gd name="connsiteY28675" fmla="*/ 1721898 h 2191719"/>
              <a:gd name="connsiteX28676" fmla="*/ 739516 w 2046803"/>
              <a:gd name="connsiteY28676" fmla="*/ 1722187 h 2191719"/>
              <a:gd name="connsiteX28677" fmla="*/ 741103 w 2046803"/>
              <a:gd name="connsiteY28677" fmla="*/ 1723448 h 2191719"/>
              <a:gd name="connsiteX28678" fmla="*/ 741103 w 2046803"/>
              <a:gd name="connsiteY28678" fmla="*/ 1723772 h 2191719"/>
              <a:gd name="connsiteX28679" fmla="*/ 741499 w 2046803"/>
              <a:gd name="connsiteY28679" fmla="*/ 1724097 h 2191719"/>
              <a:gd name="connsiteX28680" fmla="*/ 741499 w 2046803"/>
              <a:gd name="connsiteY28680" fmla="*/ 1724421 h 2191719"/>
              <a:gd name="connsiteX28681" fmla="*/ 742256 w 2046803"/>
              <a:gd name="connsiteY28681" fmla="*/ 1725070 h 2191719"/>
              <a:gd name="connsiteX28682" fmla="*/ 742256 w 2046803"/>
              <a:gd name="connsiteY28682" fmla="*/ 1725394 h 2191719"/>
              <a:gd name="connsiteX28683" fmla="*/ 743194 w 2046803"/>
              <a:gd name="connsiteY28683" fmla="*/ 1726187 h 2191719"/>
              <a:gd name="connsiteX28684" fmla="*/ 743627 w 2046803"/>
              <a:gd name="connsiteY28684" fmla="*/ 1726187 h 2191719"/>
              <a:gd name="connsiteX28685" fmla="*/ 745213 w 2046803"/>
              <a:gd name="connsiteY28685" fmla="*/ 1727485 h 2191719"/>
              <a:gd name="connsiteX28686" fmla="*/ 745538 w 2046803"/>
              <a:gd name="connsiteY28686" fmla="*/ 1727485 h 2191719"/>
              <a:gd name="connsiteX28687" fmla="*/ 745970 w 2046803"/>
              <a:gd name="connsiteY28687" fmla="*/ 1727773 h 2191719"/>
              <a:gd name="connsiteX28688" fmla="*/ 750261 w 2046803"/>
              <a:gd name="connsiteY28688" fmla="*/ 1727881 h 2191719"/>
              <a:gd name="connsiteX28689" fmla="*/ 750694 w 2046803"/>
              <a:gd name="connsiteY28689" fmla="*/ 1727593 h 2191719"/>
              <a:gd name="connsiteX28690" fmla="*/ 751451 w 2046803"/>
              <a:gd name="connsiteY28690" fmla="*/ 1727593 h 2191719"/>
              <a:gd name="connsiteX28691" fmla="*/ 751812 w 2046803"/>
              <a:gd name="connsiteY28691" fmla="*/ 1727268 h 2191719"/>
              <a:gd name="connsiteX28692" fmla="*/ 752245 w 2046803"/>
              <a:gd name="connsiteY28692" fmla="*/ 1727268 h 2191719"/>
              <a:gd name="connsiteX28693" fmla="*/ 752569 w 2046803"/>
              <a:gd name="connsiteY28693" fmla="*/ 1726944 h 2191719"/>
              <a:gd name="connsiteX28694" fmla="*/ 753759 w 2046803"/>
              <a:gd name="connsiteY28694" fmla="*/ 1726944 h 2191719"/>
              <a:gd name="connsiteX28695" fmla="*/ 754156 w 2046803"/>
              <a:gd name="connsiteY28695" fmla="*/ 1727268 h 2191719"/>
              <a:gd name="connsiteX28696" fmla="*/ 756499 w 2046803"/>
              <a:gd name="connsiteY28696" fmla="*/ 1727376 h 2191719"/>
              <a:gd name="connsiteX28697" fmla="*/ 756860 w 2046803"/>
              <a:gd name="connsiteY28697" fmla="*/ 1727701 h 2191719"/>
              <a:gd name="connsiteX28698" fmla="*/ 757293 w 2046803"/>
              <a:gd name="connsiteY28698" fmla="*/ 1727701 h 2191719"/>
              <a:gd name="connsiteX28699" fmla="*/ 758050 w 2046803"/>
              <a:gd name="connsiteY28699" fmla="*/ 1728277 h 2191719"/>
              <a:gd name="connsiteX28700" fmla="*/ 760033 w 2046803"/>
              <a:gd name="connsiteY28700" fmla="*/ 1728277 h 2191719"/>
              <a:gd name="connsiteX28701" fmla="*/ 760466 w 2046803"/>
              <a:gd name="connsiteY28701" fmla="*/ 1727989 h 2191719"/>
              <a:gd name="connsiteX28702" fmla="*/ 760790 w 2046803"/>
              <a:gd name="connsiteY28702" fmla="*/ 1728061 h 2191719"/>
              <a:gd name="connsiteX28703" fmla="*/ 761223 w 2046803"/>
              <a:gd name="connsiteY28703" fmla="*/ 1727737 h 2191719"/>
              <a:gd name="connsiteX28704" fmla="*/ 764757 w 2046803"/>
              <a:gd name="connsiteY28704" fmla="*/ 1727737 h 2191719"/>
              <a:gd name="connsiteX28705" fmla="*/ 765081 w 2046803"/>
              <a:gd name="connsiteY28705" fmla="*/ 1728061 h 2191719"/>
              <a:gd name="connsiteX28706" fmla="*/ 765947 w 2046803"/>
              <a:gd name="connsiteY28706" fmla="*/ 1728061 h 2191719"/>
              <a:gd name="connsiteX28707" fmla="*/ 766487 w 2046803"/>
              <a:gd name="connsiteY28707" fmla="*/ 1728602 h 2191719"/>
              <a:gd name="connsiteX28708" fmla="*/ 766487 w 2046803"/>
              <a:gd name="connsiteY28708" fmla="*/ 1728926 h 2191719"/>
              <a:gd name="connsiteX28709" fmla="*/ 766704 w 2046803"/>
              <a:gd name="connsiteY28709" fmla="*/ 1729142 h 2191719"/>
              <a:gd name="connsiteX28710" fmla="*/ 768687 w 2046803"/>
              <a:gd name="connsiteY28710" fmla="*/ 1729142 h 2191719"/>
              <a:gd name="connsiteX28711" fmla="*/ 769120 w 2046803"/>
              <a:gd name="connsiteY28711" fmla="*/ 1728818 h 2191719"/>
              <a:gd name="connsiteX28712" fmla="*/ 770274 w 2046803"/>
              <a:gd name="connsiteY28712" fmla="*/ 1728818 h 2191719"/>
              <a:gd name="connsiteX28713" fmla="*/ 770995 w 2046803"/>
              <a:gd name="connsiteY28713" fmla="*/ 1728169 h 2191719"/>
              <a:gd name="connsiteX28714" fmla="*/ 772581 w 2046803"/>
              <a:gd name="connsiteY28714" fmla="*/ 1728277 h 2191719"/>
              <a:gd name="connsiteX28715" fmla="*/ 772978 w 2046803"/>
              <a:gd name="connsiteY28715" fmla="*/ 1728602 h 2191719"/>
              <a:gd name="connsiteX28716" fmla="*/ 774168 w 2046803"/>
              <a:gd name="connsiteY28716" fmla="*/ 1728602 h 2191719"/>
              <a:gd name="connsiteX28717" fmla="*/ 774601 w 2046803"/>
              <a:gd name="connsiteY28717" fmla="*/ 1728926 h 2191719"/>
              <a:gd name="connsiteX28718" fmla="*/ 776151 w 2046803"/>
              <a:gd name="connsiteY28718" fmla="*/ 1728926 h 2191719"/>
              <a:gd name="connsiteX28719" fmla="*/ 776476 w 2046803"/>
              <a:gd name="connsiteY28719" fmla="*/ 1728602 h 2191719"/>
              <a:gd name="connsiteX28720" fmla="*/ 777738 w 2046803"/>
              <a:gd name="connsiteY28720" fmla="*/ 1728602 h 2191719"/>
              <a:gd name="connsiteX28721" fmla="*/ 778062 w 2046803"/>
              <a:gd name="connsiteY28721" fmla="*/ 1728277 h 2191719"/>
              <a:gd name="connsiteX28722" fmla="*/ 778495 w 2046803"/>
              <a:gd name="connsiteY28722" fmla="*/ 1728386 h 2191719"/>
              <a:gd name="connsiteX28723" fmla="*/ 778675 w 2046803"/>
              <a:gd name="connsiteY28723" fmla="*/ 1728169 h 2191719"/>
              <a:gd name="connsiteX28724" fmla="*/ 778675 w 2046803"/>
              <a:gd name="connsiteY28724" fmla="*/ 1727845 h 2191719"/>
              <a:gd name="connsiteX28725" fmla="*/ 779324 w 2046803"/>
              <a:gd name="connsiteY28725" fmla="*/ 1727448 h 2191719"/>
              <a:gd name="connsiteX28726" fmla="*/ 779757 w 2046803"/>
              <a:gd name="connsiteY28726" fmla="*/ 1727448 h 2191719"/>
              <a:gd name="connsiteX28727" fmla="*/ 779865 w 2046803"/>
              <a:gd name="connsiteY28727" fmla="*/ 1727268 h 2191719"/>
              <a:gd name="connsiteX28728" fmla="*/ 779865 w 2046803"/>
              <a:gd name="connsiteY28728" fmla="*/ 1726944 h 2191719"/>
              <a:gd name="connsiteX28729" fmla="*/ 780478 w 2046803"/>
              <a:gd name="connsiteY28729" fmla="*/ 1726511 h 2191719"/>
              <a:gd name="connsiteX28730" fmla="*/ 782461 w 2046803"/>
              <a:gd name="connsiteY28730" fmla="*/ 1726511 h 2191719"/>
              <a:gd name="connsiteX28731" fmla="*/ 782894 w 2046803"/>
              <a:gd name="connsiteY28731" fmla="*/ 1726187 h 2191719"/>
              <a:gd name="connsiteX28732" fmla="*/ 783218 w 2046803"/>
              <a:gd name="connsiteY28732" fmla="*/ 1726187 h 2191719"/>
              <a:gd name="connsiteX28733" fmla="*/ 783651 w 2046803"/>
              <a:gd name="connsiteY28733" fmla="*/ 1725971 h 2191719"/>
              <a:gd name="connsiteX28734" fmla="*/ 784084 w 2046803"/>
              <a:gd name="connsiteY28734" fmla="*/ 1725971 h 2191719"/>
              <a:gd name="connsiteX28735" fmla="*/ 784408 w 2046803"/>
              <a:gd name="connsiteY28735" fmla="*/ 1725682 h 2191719"/>
              <a:gd name="connsiteX28736" fmla="*/ 784805 w 2046803"/>
              <a:gd name="connsiteY28736" fmla="*/ 1725682 h 2191719"/>
              <a:gd name="connsiteX28737" fmla="*/ 785202 w 2046803"/>
              <a:gd name="connsiteY28737" fmla="*/ 1725358 h 2191719"/>
              <a:gd name="connsiteX28738" fmla="*/ 785634 w 2046803"/>
              <a:gd name="connsiteY28738" fmla="*/ 1725358 h 2191719"/>
              <a:gd name="connsiteX28739" fmla="*/ 786067 w 2046803"/>
              <a:gd name="connsiteY28739" fmla="*/ 1725034 h 2191719"/>
              <a:gd name="connsiteX28740" fmla="*/ 786392 w 2046803"/>
              <a:gd name="connsiteY28740" fmla="*/ 1725034 h 2191719"/>
              <a:gd name="connsiteX28741" fmla="*/ 786824 w 2046803"/>
              <a:gd name="connsiteY28741" fmla="*/ 1724709 h 2191719"/>
              <a:gd name="connsiteX28742" fmla="*/ 789132 w 2046803"/>
              <a:gd name="connsiteY28742" fmla="*/ 1724818 h 2191719"/>
              <a:gd name="connsiteX28743" fmla="*/ 789348 w 2046803"/>
              <a:gd name="connsiteY28743" fmla="*/ 1724601 h 2191719"/>
              <a:gd name="connsiteX28744" fmla="*/ 789348 w 2046803"/>
              <a:gd name="connsiteY28744" fmla="*/ 1724277 h 2191719"/>
              <a:gd name="connsiteX28745" fmla="*/ 789565 w 2046803"/>
              <a:gd name="connsiteY28745" fmla="*/ 1724205 h 2191719"/>
              <a:gd name="connsiteX28746" fmla="*/ 790358 w 2046803"/>
              <a:gd name="connsiteY28746" fmla="*/ 1724205 h 2191719"/>
              <a:gd name="connsiteX28747" fmla="*/ 790574 w 2046803"/>
              <a:gd name="connsiteY28747" fmla="*/ 1723989 h 2191719"/>
              <a:gd name="connsiteX28748" fmla="*/ 790574 w 2046803"/>
              <a:gd name="connsiteY28748" fmla="*/ 1723664 h 2191719"/>
              <a:gd name="connsiteX28749" fmla="*/ 791115 w 2046803"/>
              <a:gd name="connsiteY28749" fmla="*/ 1723268 h 2191719"/>
              <a:gd name="connsiteX28750" fmla="*/ 791548 w 2046803"/>
              <a:gd name="connsiteY28750" fmla="*/ 1723268 h 2191719"/>
              <a:gd name="connsiteX28751" fmla="*/ 792161 w 2046803"/>
              <a:gd name="connsiteY28751" fmla="*/ 1722835 h 2191719"/>
              <a:gd name="connsiteX28752" fmla="*/ 792161 w 2046803"/>
              <a:gd name="connsiteY28752" fmla="*/ 1722511 h 2191719"/>
              <a:gd name="connsiteX28753" fmla="*/ 792702 w 2046803"/>
              <a:gd name="connsiteY28753" fmla="*/ 1721970 h 2191719"/>
              <a:gd name="connsiteX28754" fmla="*/ 793098 w 2046803"/>
              <a:gd name="connsiteY28754" fmla="*/ 1722115 h 2191719"/>
              <a:gd name="connsiteX28755" fmla="*/ 793531 w 2046803"/>
              <a:gd name="connsiteY28755" fmla="*/ 1721790 h 2191719"/>
              <a:gd name="connsiteX28756" fmla="*/ 794685 w 2046803"/>
              <a:gd name="connsiteY28756" fmla="*/ 1721790 h 2191719"/>
              <a:gd name="connsiteX28757" fmla="*/ 795118 w 2046803"/>
              <a:gd name="connsiteY28757" fmla="*/ 1721466 h 2191719"/>
              <a:gd name="connsiteX28758" fmla="*/ 797425 w 2046803"/>
              <a:gd name="connsiteY28758" fmla="*/ 1721466 h 2191719"/>
              <a:gd name="connsiteX28759" fmla="*/ 798147 w 2046803"/>
              <a:gd name="connsiteY28759" fmla="*/ 1722115 h 2191719"/>
              <a:gd name="connsiteX28760" fmla="*/ 799445 w 2046803"/>
              <a:gd name="connsiteY28760" fmla="*/ 1722115 h 2191719"/>
              <a:gd name="connsiteX28761" fmla="*/ 799733 w 2046803"/>
              <a:gd name="connsiteY28761" fmla="*/ 1721898 h 2191719"/>
              <a:gd name="connsiteX28762" fmla="*/ 800166 w 2046803"/>
              <a:gd name="connsiteY28762" fmla="*/ 1721898 h 2191719"/>
              <a:gd name="connsiteX28763" fmla="*/ 800562 w 2046803"/>
              <a:gd name="connsiteY28763" fmla="*/ 1721574 h 2191719"/>
              <a:gd name="connsiteX28764" fmla="*/ 800995 w 2046803"/>
              <a:gd name="connsiteY28764" fmla="*/ 1721574 h 2191719"/>
              <a:gd name="connsiteX28765" fmla="*/ 801320 w 2046803"/>
              <a:gd name="connsiteY28765" fmla="*/ 1721286 h 2191719"/>
              <a:gd name="connsiteX28766" fmla="*/ 802582 w 2046803"/>
              <a:gd name="connsiteY28766" fmla="*/ 1721286 h 2191719"/>
              <a:gd name="connsiteX28767" fmla="*/ 802798 w 2046803"/>
              <a:gd name="connsiteY28767" fmla="*/ 1721177 h 2191719"/>
              <a:gd name="connsiteX28768" fmla="*/ 802798 w 2046803"/>
              <a:gd name="connsiteY28768" fmla="*/ 1720853 h 2191719"/>
              <a:gd name="connsiteX28769" fmla="*/ 804889 w 2046803"/>
              <a:gd name="connsiteY28769" fmla="*/ 1719195 h 2191719"/>
              <a:gd name="connsiteX28770" fmla="*/ 805322 w 2046803"/>
              <a:gd name="connsiteY28770" fmla="*/ 1719195 h 2191719"/>
              <a:gd name="connsiteX28771" fmla="*/ 805719 w 2046803"/>
              <a:gd name="connsiteY28771" fmla="*/ 1718871 h 2191719"/>
              <a:gd name="connsiteX28772" fmla="*/ 808892 w 2046803"/>
              <a:gd name="connsiteY28772" fmla="*/ 1718871 h 2191719"/>
              <a:gd name="connsiteX28773" fmla="*/ 809325 w 2046803"/>
              <a:gd name="connsiteY28773" fmla="*/ 1718547 h 2191719"/>
              <a:gd name="connsiteX28774" fmla="*/ 812389 w 2046803"/>
              <a:gd name="connsiteY28774" fmla="*/ 1718655 h 2191719"/>
              <a:gd name="connsiteX28775" fmla="*/ 813219 w 2046803"/>
              <a:gd name="connsiteY28775" fmla="*/ 1719267 h 2191719"/>
              <a:gd name="connsiteX28776" fmla="*/ 813507 w 2046803"/>
              <a:gd name="connsiteY28776" fmla="*/ 1719267 h 2191719"/>
              <a:gd name="connsiteX28777" fmla="*/ 813940 w 2046803"/>
              <a:gd name="connsiteY28777" fmla="*/ 1719592 h 2191719"/>
              <a:gd name="connsiteX28778" fmla="*/ 815923 w 2046803"/>
              <a:gd name="connsiteY28778" fmla="*/ 1719592 h 2191719"/>
              <a:gd name="connsiteX28779" fmla="*/ 816248 w 2046803"/>
              <a:gd name="connsiteY28779" fmla="*/ 1719267 h 2191719"/>
              <a:gd name="connsiteX28780" fmla="*/ 817870 w 2046803"/>
              <a:gd name="connsiteY28780" fmla="*/ 1719339 h 2191719"/>
              <a:gd name="connsiteX28781" fmla="*/ 818303 w 2046803"/>
              <a:gd name="connsiteY28781" fmla="*/ 1719556 h 2191719"/>
              <a:gd name="connsiteX28782" fmla="*/ 818664 w 2046803"/>
              <a:gd name="connsiteY28782" fmla="*/ 1719664 h 2191719"/>
              <a:gd name="connsiteX28783" fmla="*/ 818988 w 2046803"/>
              <a:gd name="connsiteY28783" fmla="*/ 1719988 h 2191719"/>
              <a:gd name="connsiteX28784" fmla="*/ 819421 w 2046803"/>
              <a:gd name="connsiteY28784" fmla="*/ 1719988 h 2191719"/>
              <a:gd name="connsiteX28785" fmla="*/ 819493 w 2046803"/>
              <a:gd name="connsiteY28785" fmla="*/ 1720024 h 2191719"/>
              <a:gd name="connsiteX28786" fmla="*/ 836116 w 2046803"/>
              <a:gd name="connsiteY28786" fmla="*/ 1714474 h 2191719"/>
              <a:gd name="connsiteX28787" fmla="*/ 837558 w 2046803"/>
              <a:gd name="connsiteY28787" fmla="*/ 1713969 h 2191719"/>
              <a:gd name="connsiteX28788" fmla="*/ 837414 w 2046803"/>
              <a:gd name="connsiteY28788" fmla="*/ 1713861 h 2191719"/>
              <a:gd name="connsiteX28789" fmla="*/ 837450 w 2046803"/>
              <a:gd name="connsiteY28789" fmla="*/ 1712312 h 2191719"/>
              <a:gd name="connsiteX28790" fmla="*/ 837630 w 2046803"/>
              <a:gd name="connsiteY28790" fmla="*/ 1712131 h 2191719"/>
              <a:gd name="connsiteX28791" fmla="*/ 838027 w 2046803"/>
              <a:gd name="connsiteY28791" fmla="*/ 1712131 h 2191719"/>
              <a:gd name="connsiteX28792" fmla="*/ 838604 w 2046803"/>
              <a:gd name="connsiteY28792" fmla="*/ 1712636 h 2191719"/>
              <a:gd name="connsiteX28793" fmla="*/ 838604 w 2046803"/>
              <a:gd name="connsiteY28793" fmla="*/ 1713213 h 2191719"/>
              <a:gd name="connsiteX28794" fmla="*/ 838207 w 2046803"/>
              <a:gd name="connsiteY28794" fmla="*/ 1713537 h 2191719"/>
              <a:gd name="connsiteX28795" fmla="*/ 838207 w 2046803"/>
              <a:gd name="connsiteY28795" fmla="*/ 1713753 h 2191719"/>
              <a:gd name="connsiteX28796" fmla="*/ 841813 w 2046803"/>
              <a:gd name="connsiteY28796" fmla="*/ 1712456 h 2191719"/>
              <a:gd name="connsiteX28797" fmla="*/ 841777 w 2046803"/>
              <a:gd name="connsiteY28797" fmla="*/ 1712420 h 2191719"/>
              <a:gd name="connsiteX28798" fmla="*/ 841777 w 2046803"/>
              <a:gd name="connsiteY28798" fmla="*/ 1711158 h 2191719"/>
              <a:gd name="connsiteX28799" fmla="*/ 842065 w 2046803"/>
              <a:gd name="connsiteY28799" fmla="*/ 1710870 h 2191719"/>
              <a:gd name="connsiteX28800" fmla="*/ 842065 w 2046803"/>
              <a:gd name="connsiteY28800" fmla="*/ 1710546 h 2191719"/>
              <a:gd name="connsiteX28801" fmla="*/ 842498 w 2046803"/>
              <a:gd name="connsiteY28801" fmla="*/ 1710221 h 2191719"/>
              <a:gd name="connsiteX28802" fmla="*/ 842606 w 2046803"/>
              <a:gd name="connsiteY28802" fmla="*/ 1708744 h 2191719"/>
              <a:gd name="connsiteX28803" fmla="*/ 842173 w 2046803"/>
              <a:gd name="connsiteY28803" fmla="*/ 1708455 h 2191719"/>
              <a:gd name="connsiteX28804" fmla="*/ 842173 w 2046803"/>
              <a:gd name="connsiteY28804" fmla="*/ 1708131 h 2191719"/>
              <a:gd name="connsiteX28805" fmla="*/ 841777 w 2046803"/>
              <a:gd name="connsiteY28805" fmla="*/ 1707806 h 2191719"/>
              <a:gd name="connsiteX28806" fmla="*/ 841777 w 2046803"/>
              <a:gd name="connsiteY28806" fmla="*/ 1707158 h 2191719"/>
              <a:gd name="connsiteX28807" fmla="*/ 841561 w 2046803"/>
              <a:gd name="connsiteY28807" fmla="*/ 1706942 h 2191719"/>
              <a:gd name="connsiteX28808" fmla="*/ 840623 w 2046803"/>
              <a:gd name="connsiteY28808" fmla="*/ 1705896 h 2191719"/>
              <a:gd name="connsiteX28809" fmla="*/ 840298 w 2046803"/>
              <a:gd name="connsiteY28809" fmla="*/ 1705572 h 2191719"/>
              <a:gd name="connsiteX28810" fmla="*/ 840298 w 2046803"/>
              <a:gd name="connsiteY28810" fmla="*/ 1705248 h 2191719"/>
              <a:gd name="connsiteX28811" fmla="*/ 839866 w 2046803"/>
              <a:gd name="connsiteY28811" fmla="*/ 1704923 h 2191719"/>
              <a:gd name="connsiteX28812" fmla="*/ 839866 w 2046803"/>
              <a:gd name="connsiteY28812" fmla="*/ 1704635 h 2191719"/>
              <a:gd name="connsiteX28813" fmla="*/ 839433 w 2046803"/>
              <a:gd name="connsiteY28813" fmla="*/ 1704347 h 2191719"/>
              <a:gd name="connsiteX28814" fmla="*/ 839433 w 2046803"/>
              <a:gd name="connsiteY28814" fmla="*/ 1704022 h 2191719"/>
              <a:gd name="connsiteX28815" fmla="*/ 839145 w 2046803"/>
              <a:gd name="connsiteY28815" fmla="*/ 1703698 h 2191719"/>
              <a:gd name="connsiteX28816" fmla="*/ 839145 w 2046803"/>
              <a:gd name="connsiteY28816" fmla="*/ 1702112 h 2191719"/>
              <a:gd name="connsiteX28817" fmla="*/ 838748 w 2046803"/>
              <a:gd name="connsiteY28817" fmla="*/ 1701788 h 2191719"/>
              <a:gd name="connsiteX28818" fmla="*/ 838748 w 2046803"/>
              <a:gd name="connsiteY28818" fmla="*/ 1701139 h 2191719"/>
              <a:gd name="connsiteX28819" fmla="*/ 838423 w 2046803"/>
              <a:gd name="connsiteY28819" fmla="*/ 1700851 h 2191719"/>
              <a:gd name="connsiteX28820" fmla="*/ 838423 w 2046803"/>
              <a:gd name="connsiteY28820" fmla="*/ 1700238 h 2191719"/>
              <a:gd name="connsiteX28821" fmla="*/ 837991 w 2046803"/>
              <a:gd name="connsiteY28821" fmla="*/ 1699914 h 2191719"/>
              <a:gd name="connsiteX28822" fmla="*/ 837991 w 2046803"/>
              <a:gd name="connsiteY28822" fmla="*/ 1699265 h 2191719"/>
              <a:gd name="connsiteX28823" fmla="*/ 837234 w 2046803"/>
              <a:gd name="connsiteY28823" fmla="*/ 1698616 h 2191719"/>
              <a:gd name="connsiteX28824" fmla="*/ 837234 w 2046803"/>
              <a:gd name="connsiteY28824" fmla="*/ 1698004 h 2191719"/>
              <a:gd name="connsiteX28825" fmla="*/ 837017 w 2046803"/>
              <a:gd name="connsiteY28825" fmla="*/ 1697895 h 2191719"/>
              <a:gd name="connsiteX28826" fmla="*/ 836584 w 2046803"/>
              <a:gd name="connsiteY28826" fmla="*/ 1697895 h 2191719"/>
              <a:gd name="connsiteX28827" fmla="*/ 836404 w 2046803"/>
              <a:gd name="connsiteY28827" fmla="*/ 1697715 h 2191719"/>
              <a:gd name="connsiteX28828" fmla="*/ 836476 w 2046803"/>
              <a:gd name="connsiteY28828" fmla="*/ 1696129 h 2191719"/>
              <a:gd name="connsiteX28829" fmla="*/ 837234 w 2046803"/>
              <a:gd name="connsiteY28829" fmla="*/ 1695481 h 2191719"/>
              <a:gd name="connsiteX28830" fmla="*/ 837234 w 2046803"/>
              <a:gd name="connsiteY28830" fmla="*/ 1694652 h 2191719"/>
              <a:gd name="connsiteX28831" fmla="*/ 837666 w 2046803"/>
              <a:gd name="connsiteY28831" fmla="*/ 1694327 h 2191719"/>
              <a:gd name="connsiteX28832" fmla="*/ 837666 w 2046803"/>
              <a:gd name="connsiteY28832" fmla="*/ 1691516 h 2191719"/>
              <a:gd name="connsiteX28833" fmla="*/ 838099 w 2046803"/>
              <a:gd name="connsiteY28833" fmla="*/ 1691192 h 2191719"/>
              <a:gd name="connsiteX28834" fmla="*/ 838099 w 2046803"/>
              <a:gd name="connsiteY28834" fmla="*/ 1689894 h 2191719"/>
              <a:gd name="connsiteX28835" fmla="*/ 838532 w 2046803"/>
              <a:gd name="connsiteY28835" fmla="*/ 1689606 h 2191719"/>
              <a:gd name="connsiteX28836" fmla="*/ 838532 w 2046803"/>
              <a:gd name="connsiteY28836" fmla="*/ 1687083 h 2191719"/>
              <a:gd name="connsiteX28837" fmla="*/ 838928 w 2046803"/>
              <a:gd name="connsiteY28837" fmla="*/ 1686867 h 2191719"/>
              <a:gd name="connsiteX28838" fmla="*/ 838928 w 2046803"/>
              <a:gd name="connsiteY28838" fmla="*/ 1684993 h 2191719"/>
              <a:gd name="connsiteX28839" fmla="*/ 839325 w 2046803"/>
              <a:gd name="connsiteY28839" fmla="*/ 1684669 h 2191719"/>
              <a:gd name="connsiteX28840" fmla="*/ 839433 w 2046803"/>
              <a:gd name="connsiteY28840" fmla="*/ 1678794 h 2191719"/>
              <a:gd name="connsiteX28841" fmla="*/ 839036 w 2046803"/>
              <a:gd name="connsiteY28841" fmla="*/ 1678506 h 2191719"/>
              <a:gd name="connsiteX28842" fmla="*/ 839036 w 2046803"/>
              <a:gd name="connsiteY28842" fmla="*/ 1677857 h 2191719"/>
              <a:gd name="connsiteX28843" fmla="*/ 838748 w 2046803"/>
              <a:gd name="connsiteY28843" fmla="*/ 1677533 h 2191719"/>
              <a:gd name="connsiteX28844" fmla="*/ 838748 w 2046803"/>
              <a:gd name="connsiteY28844" fmla="*/ 1676920 h 2191719"/>
              <a:gd name="connsiteX28845" fmla="*/ 838532 w 2046803"/>
              <a:gd name="connsiteY28845" fmla="*/ 1676704 h 2191719"/>
              <a:gd name="connsiteX28846" fmla="*/ 835359 w 2046803"/>
              <a:gd name="connsiteY28846" fmla="*/ 1676704 h 2191719"/>
              <a:gd name="connsiteX28847" fmla="*/ 835034 w 2046803"/>
              <a:gd name="connsiteY28847" fmla="*/ 1676379 h 2191719"/>
              <a:gd name="connsiteX28848" fmla="*/ 834601 w 2046803"/>
              <a:gd name="connsiteY28848" fmla="*/ 1676379 h 2191719"/>
              <a:gd name="connsiteX28849" fmla="*/ 833664 w 2046803"/>
              <a:gd name="connsiteY28849" fmla="*/ 1675514 h 2191719"/>
              <a:gd name="connsiteX28850" fmla="*/ 833664 w 2046803"/>
              <a:gd name="connsiteY28850" fmla="*/ 1674938 h 2191719"/>
              <a:gd name="connsiteX28851" fmla="*/ 834169 w 2046803"/>
              <a:gd name="connsiteY28851" fmla="*/ 1674505 h 2191719"/>
              <a:gd name="connsiteX28852" fmla="*/ 834601 w 2046803"/>
              <a:gd name="connsiteY28852" fmla="*/ 1674830 h 2191719"/>
              <a:gd name="connsiteX28853" fmla="*/ 835359 w 2046803"/>
              <a:gd name="connsiteY28853" fmla="*/ 1674830 h 2191719"/>
              <a:gd name="connsiteX28854" fmla="*/ 835791 w 2046803"/>
              <a:gd name="connsiteY28854" fmla="*/ 1675154 h 2191719"/>
              <a:gd name="connsiteX28855" fmla="*/ 836621 w 2046803"/>
              <a:gd name="connsiteY28855" fmla="*/ 1675154 h 2191719"/>
              <a:gd name="connsiteX28856" fmla="*/ 836945 w 2046803"/>
              <a:gd name="connsiteY28856" fmla="*/ 1675442 h 2191719"/>
              <a:gd name="connsiteX28857" fmla="*/ 839253 w 2046803"/>
              <a:gd name="connsiteY28857" fmla="*/ 1675442 h 2191719"/>
              <a:gd name="connsiteX28858" fmla="*/ 839685 w 2046803"/>
              <a:gd name="connsiteY28858" fmla="*/ 1675767 h 2191719"/>
              <a:gd name="connsiteX28859" fmla="*/ 841272 w 2046803"/>
              <a:gd name="connsiteY28859" fmla="*/ 1675875 h 2191719"/>
              <a:gd name="connsiteX28860" fmla="*/ 841885 w 2046803"/>
              <a:gd name="connsiteY28860" fmla="*/ 1676307 h 2191719"/>
              <a:gd name="connsiteX28861" fmla="*/ 841993 w 2046803"/>
              <a:gd name="connsiteY28861" fmla="*/ 1677064 h 2191719"/>
              <a:gd name="connsiteX28862" fmla="*/ 842426 w 2046803"/>
              <a:gd name="connsiteY28862" fmla="*/ 1677136 h 2191719"/>
              <a:gd name="connsiteX28863" fmla="*/ 842823 w 2046803"/>
              <a:gd name="connsiteY28863" fmla="*/ 1677461 h 2191719"/>
              <a:gd name="connsiteX28864" fmla="*/ 843147 w 2046803"/>
              <a:gd name="connsiteY28864" fmla="*/ 1677461 h 2191719"/>
              <a:gd name="connsiteX28865" fmla="*/ 843796 w 2046803"/>
              <a:gd name="connsiteY28865" fmla="*/ 1677893 h 2191719"/>
              <a:gd name="connsiteX28866" fmla="*/ 843796 w 2046803"/>
              <a:gd name="connsiteY28866" fmla="*/ 1678181 h 2191719"/>
              <a:gd name="connsiteX28867" fmla="*/ 844517 w 2046803"/>
              <a:gd name="connsiteY28867" fmla="*/ 1678830 h 2191719"/>
              <a:gd name="connsiteX28868" fmla="*/ 844517 w 2046803"/>
              <a:gd name="connsiteY28868" fmla="*/ 1679443 h 2191719"/>
              <a:gd name="connsiteX28869" fmla="*/ 845274 w 2046803"/>
              <a:gd name="connsiteY28869" fmla="*/ 1680091 h 2191719"/>
              <a:gd name="connsiteX28870" fmla="*/ 845274 w 2046803"/>
              <a:gd name="connsiteY28870" fmla="*/ 1680740 h 2191719"/>
              <a:gd name="connsiteX28871" fmla="*/ 844121 w 2046803"/>
              <a:gd name="connsiteY28871" fmla="*/ 1681641 h 2191719"/>
              <a:gd name="connsiteX28872" fmla="*/ 844121 w 2046803"/>
              <a:gd name="connsiteY28872" fmla="*/ 1682290 h 2191719"/>
              <a:gd name="connsiteX28873" fmla="*/ 843688 w 2046803"/>
              <a:gd name="connsiteY28873" fmla="*/ 1682614 h 2191719"/>
              <a:gd name="connsiteX28874" fmla="*/ 843688 w 2046803"/>
              <a:gd name="connsiteY28874" fmla="*/ 1682939 h 2191719"/>
              <a:gd name="connsiteX28875" fmla="*/ 843363 w 2046803"/>
              <a:gd name="connsiteY28875" fmla="*/ 1683263 h 2191719"/>
              <a:gd name="connsiteX28876" fmla="*/ 843291 w 2046803"/>
              <a:gd name="connsiteY28876" fmla="*/ 1685353 h 2191719"/>
              <a:gd name="connsiteX28877" fmla="*/ 844625 w 2046803"/>
              <a:gd name="connsiteY28877" fmla="*/ 1686507 h 2191719"/>
              <a:gd name="connsiteX28878" fmla="*/ 845058 w 2046803"/>
              <a:gd name="connsiteY28878" fmla="*/ 1686182 h 2191719"/>
              <a:gd name="connsiteX28879" fmla="*/ 845815 w 2046803"/>
              <a:gd name="connsiteY28879" fmla="*/ 1686831 h 2191719"/>
              <a:gd name="connsiteX28880" fmla="*/ 846212 w 2046803"/>
              <a:gd name="connsiteY28880" fmla="*/ 1686831 h 2191719"/>
              <a:gd name="connsiteX28881" fmla="*/ 846933 w 2046803"/>
              <a:gd name="connsiteY28881" fmla="*/ 1687480 h 2191719"/>
              <a:gd name="connsiteX28882" fmla="*/ 847799 w 2046803"/>
              <a:gd name="connsiteY28882" fmla="*/ 1687480 h 2191719"/>
              <a:gd name="connsiteX28883" fmla="*/ 848231 w 2046803"/>
              <a:gd name="connsiteY28883" fmla="*/ 1687768 h 2191719"/>
              <a:gd name="connsiteX28884" fmla="*/ 848339 w 2046803"/>
              <a:gd name="connsiteY28884" fmla="*/ 1687660 h 2191719"/>
              <a:gd name="connsiteX28885" fmla="*/ 848339 w 2046803"/>
              <a:gd name="connsiteY28885" fmla="*/ 1687264 h 2191719"/>
              <a:gd name="connsiteX28886" fmla="*/ 849349 w 2046803"/>
              <a:gd name="connsiteY28886" fmla="*/ 1686831 h 2191719"/>
              <a:gd name="connsiteX28887" fmla="*/ 850539 w 2046803"/>
              <a:gd name="connsiteY28887" fmla="*/ 1685966 h 2191719"/>
              <a:gd name="connsiteX28888" fmla="*/ 850539 w 2046803"/>
              <a:gd name="connsiteY28888" fmla="*/ 1683768 h 2191719"/>
              <a:gd name="connsiteX28889" fmla="*/ 852594 w 2046803"/>
              <a:gd name="connsiteY28889" fmla="*/ 1683876 h 2191719"/>
              <a:gd name="connsiteX28890" fmla="*/ 852558 w 2046803"/>
              <a:gd name="connsiteY28890" fmla="*/ 1683840 h 2191719"/>
              <a:gd name="connsiteX28891" fmla="*/ 850467 w 2046803"/>
              <a:gd name="connsiteY28891" fmla="*/ 1683732 h 2191719"/>
              <a:gd name="connsiteX28892" fmla="*/ 850467 w 2046803"/>
              <a:gd name="connsiteY28892" fmla="*/ 1685930 h 2191719"/>
              <a:gd name="connsiteX28893" fmla="*/ 849277 w 2046803"/>
              <a:gd name="connsiteY28893" fmla="*/ 1686795 h 2191719"/>
              <a:gd name="connsiteX28894" fmla="*/ 848231 w 2046803"/>
              <a:gd name="connsiteY28894" fmla="*/ 1687227 h 2191719"/>
              <a:gd name="connsiteX28895" fmla="*/ 848123 w 2046803"/>
              <a:gd name="connsiteY28895" fmla="*/ 1687119 h 2191719"/>
              <a:gd name="connsiteX28896" fmla="*/ 847726 w 2046803"/>
              <a:gd name="connsiteY28896" fmla="*/ 1687119 h 2191719"/>
              <a:gd name="connsiteX28897" fmla="*/ 847294 w 2046803"/>
              <a:gd name="connsiteY28897" fmla="*/ 1686795 h 2191719"/>
              <a:gd name="connsiteX28898" fmla="*/ 846861 w 2046803"/>
              <a:gd name="connsiteY28898" fmla="*/ 1686795 h 2191719"/>
              <a:gd name="connsiteX28899" fmla="*/ 846537 w 2046803"/>
              <a:gd name="connsiteY28899" fmla="*/ 1686471 h 2191719"/>
              <a:gd name="connsiteX28900" fmla="*/ 846140 w 2046803"/>
              <a:gd name="connsiteY28900" fmla="*/ 1686471 h 2191719"/>
              <a:gd name="connsiteX28901" fmla="*/ 845383 w 2046803"/>
              <a:gd name="connsiteY28901" fmla="*/ 1685822 h 2191719"/>
              <a:gd name="connsiteX28902" fmla="*/ 844986 w 2046803"/>
              <a:gd name="connsiteY28902" fmla="*/ 1685822 h 2191719"/>
              <a:gd name="connsiteX28903" fmla="*/ 844157 w 2046803"/>
              <a:gd name="connsiteY28903" fmla="*/ 1685209 h 2191719"/>
              <a:gd name="connsiteX28904" fmla="*/ 843832 w 2046803"/>
              <a:gd name="connsiteY28904" fmla="*/ 1685209 h 2191719"/>
              <a:gd name="connsiteX28905" fmla="*/ 843616 w 2046803"/>
              <a:gd name="connsiteY28905" fmla="*/ 1685029 h 2191719"/>
              <a:gd name="connsiteX28906" fmla="*/ 843616 w 2046803"/>
              <a:gd name="connsiteY28906" fmla="*/ 1683515 h 2191719"/>
              <a:gd name="connsiteX28907" fmla="*/ 844049 w 2046803"/>
              <a:gd name="connsiteY28907" fmla="*/ 1683227 h 2191719"/>
              <a:gd name="connsiteX28908" fmla="*/ 844049 w 2046803"/>
              <a:gd name="connsiteY28908" fmla="*/ 1682903 h 2191719"/>
              <a:gd name="connsiteX28909" fmla="*/ 844445 w 2046803"/>
              <a:gd name="connsiteY28909" fmla="*/ 1682578 h 2191719"/>
              <a:gd name="connsiteX28910" fmla="*/ 844445 w 2046803"/>
              <a:gd name="connsiteY28910" fmla="*/ 1682254 h 2191719"/>
              <a:gd name="connsiteX28911" fmla="*/ 845599 w 2046803"/>
              <a:gd name="connsiteY28911" fmla="*/ 1681317 h 2191719"/>
              <a:gd name="connsiteX28912" fmla="*/ 845599 w 2046803"/>
              <a:gd name="connsiteY28912" fmla="*/ 1679731 h 2191719"/>
              <a:gd name="connsiteX28913" fmla="*/ 844878 w 2046803"/>
              <a:gd name="connsiteY28913" fmla="*/ 1679118 h 2191719"/>
              <a:gd name="connsiteX28914" fmla="*/ 844878 w 2046803"/>
              <a:gd name="connsiteY28914" fmla="*/ 1678506 h 2191719"/>
              <a:gd name="connsiteX28915" fmla="*/ 844157 w 2046803"/>
              <a:gd name="connsiteY28915" fmla="*/ 1677857 h 2191719"/>
              <a:gd name="connsiteX28916" fmla="*/ 844157 w 2046803"/>
              <a:gd name="connsiteY28916" fmla="*/ 1676920 h 2191719"/>
              <a:gd name="connsiteX28917" fmla="*/ 844553 w 2046803"/>
              <a:gd name="connsiteY28917" fmla="*/ 1676596 h 2191719"/>
              <a:gd name="connsiteX28918" fmla="*/ 844553 w 2046803"/>
              <a:gd name="connsiteY28918" fmla="*/ 1675947 h 2191719"/>
              <a:gd name="connsiteX28919" fmla="*/ 844878 w 2046803"/>
              <a:gd name="connsiteY28919" fmla="*/ 1675659 h 2191719"/>
              <a:gd name="connsiteX28920" fmla="*/ 844878 w 2046803"/>
              <a:gd name="connsiteY28920" fmla="*/ 1674505 h 2191719"/>
              <a:gd name="connsiteX28921" fmla="*/ 845274 w 2046803"/>
              <a:gd name="connsiteY28921" fmla="*/ 1674181 h 2191719"/>
              <a:gd name="connsiteX28922" fmla="*/ 845383 w 2046803"/>
              <a:gd name="connsiteY28922" fmla="*/ 1671982 h 2191719"/>
              <a:gd name="connsiteX28923" fmla="*/ 845707 w 2046803"/>
              <a:gd name="connsiteY28923" fmla="*/ 1671658 h 2191719"/>
              <a:gd name="connsiteX28924" fmla="*/ 845815 w 2046803"/>
              <a:gd name="connsiteY28924" fmla="*/ 1667658 h 2191719"/>
              <a:gd name="connsiteX28925" fmla="*/ 845383 w 2046803"/>
              <a:gd name="connsiteY28925" fmla="*/ 1667261 h 2191719"/>
              <a:gd name="connsiteX28926" fmla="*/ 845383 w 2046803"/>
              <a:gd name="connsiteY28926" fmla="*/ 1667045 h 2191719"/>
              <a:gd name="connsiteX28927" fmla="*/ 845166 w 2046803"/>
              <a:gd name="connsiteY28927" fmla="*/ 1666829 h 2191719"/>
              <a:gd name="connsiteX28928" fmla="*/ 844878 w 2046803"/>
              <a:gd name="connsiteY28928" fmla="*/ 1666829 h 2191719"/>
              <a:gd name="connsiteX28929" fmla="*/ 844229 w 2046803"/>
              <a:gd name="connsiteY28929" fmla="*/ 1666432 h 2191719"/>
              <a:gd name="connsiteX28930" fmla="*/ 844229 w 2046803"/>
              <a:gd name="connsiteY28930" fmla="*/ 1666108 h 2191719"/>
              <a:gd name="connsiteX28931" fmla="*/ 843508 w 2046803"/>
              <a:gd name="connsiteY28931" fmla="*/ 1665459 h 2191719"/>
              <a:gd name="connsiteX28932" fmla="*/ 843508 w 2046803"/>
              <a:gd name="connsiteY28932" fmla="*/ 1664558 h 2191719"/>
              <a:gd name="connsiteX28933" fmla="*/ 843940 w 2046803"/>
              <a:gd name="connsiteY28933" fmla="*/ 1664234 h 2191719"/>
              <a:gd name="connsiteX28934" fmla="*/ 843940 w 2046803"/>
              <a:gd name="connsiteY28934" fmla="*/ 1663909 h 2191719"/>
              <a:gd name="connsiteX28935" fmla="*/ 844445 w 2046803"/>
              <a:gd name="connsiteY28935" fmla="*/ 1663369 h 2191719"/>
              <a:gd name="connsiteX28936" fmla="*/ 844842 w 2046803"/>
              <a:gd name="connsiteY28936" fmla="*/ 1663369 h 2191719"/>
              <a:gd name="connsiteX28937" fmla="*/ 845707 w 2046803"/>
              <a:gd name="connsiteY28937" fmla="*/ 1662828 h 2191719"/>
              <a:gd name="connsiteX28938" fmla="*/ 846032 w 2046803"/>
              <a:gd name="connsiteY28938" fmla="*/ 1662828 h 2191719"/>
              <a:gd name="connsiteX28939" fmla="*/ 846464 w 2046803"/>
              <a:gd name="connsiteY28939" fmla="*/ 1662504 h 2191719"/>
              <a:gd name="connsiteX28940" fmla="*/ 847150 w 2046803"/>
              <a:gd name="connsiteY28940" fmla="*/ 1662504 h 2191719"/>
              <a:gd name="connsiteX28941" fmla="*/ 847582 w 2046803"/>
              <a:gd name="connsiteY28941" fmla="*/ 1662215 h 2191719"/>
              <a:gd name="connsiteX28942" fmla="*/ 848448 w 2046803"/>
              <a:gd name="connsiteY28942" fmla="*/ 1662215 h 2191719"/>
              <a:gd name="connsiteX28943" fmla="*/ 848772 w 2046803"/>
              <a:gd name="connsiteY28943" fmla="*/ 1661891 h 2191719"/>
              <a:gd name="connsiteX28944" fmla="*/ 849205 w 2046803"/>
              <a:gd name="connsiteY28944" fmla="*/ 1661891 h 2191719"/>
              <a:gd name="connsiteX28945" fmla="*/ 850142 w 2046803"/>
              <a:gd name="connsiteY28945" fmla="*/ 1661170 h 2191719"/>
              <a:gd name="connsiteX28946" fmla="*/ 850142 w 2046803"/>
              <a:gd name="connsiteY28946" fmla="*/ 1660846 h 2191719"/>
              <a:gd name="connsiteX28947" fmla="*/ 850539 w 2046803"/>
              <a:gd name="connsiteY28947" fmla="*/ 1660522 h 2191719"/>
              <a:gd name="connsiteX28948" fmla="*/ 850647 w 2046803"/>
              <a:gd name="connsiteY28948" fmla="*/ 1654647 h 2191719"/>
              <a:gd name="connsiteX28949" fmla="*/ 850214 w 2046803"/>
              <a:gd name="connsiteY28949" fmla="*/ 1654323 h 2191719"/>
              <a:gd name="connsiteX28950" fmla="*/ 850214 w 2046803"/>
              <a:gd name="connsiteY28950" fmla="*/ 1653097 h 2191719"/>
              <a:gd name="connsiteX28951" fmla="*/ 849674 w 2046803"/>
              <a:gd name="connsiteY28951" fmla="*/ 1652557 h 2191719"/>
              <a:gd name="connsiteX28952" fmla="*/ 849277 w 2046803"/>
              <a:gd name="connsiteY28952" fmla="*/ 1652881 h 2191719"/>
              <a:gd name="connsiteX28953" fmla="*/ 847402 w 2046803"/>
              <a:gd name="connsiteY28953" fmla="*/ 1652881 h 2191719"/>
              <a:gd name="connsiteX28954" fmla="*/ 847186 w 2046803"/>
              <a:gd name="connsiteY28954" fmla="*/ 1652665 h 2191719"/>
              <a:gd name="connsiteX28955" fmla="*/ 847186 w 2046803"/>
              <a:gd name="connsiteY28955" fmla="*/ 1652340 h 2191719"/>
              <a:gd name="connsiteX28956" fmla="*/ 847835 w 2046803"/>
              <a:gd name="connsiteY28956" fmla="*/ 1651908 h 2191719"/>
              <a:gd name="connsiteX28957" fmla="*/ 848123 w 2046803"/>
              <a:gd name="connsiteY28957" fmla="*/ 1651908 h 2191719"/>
              <a:gd name="connsiteX28958" fmla="*/ 848556 w 2046803"/>
              <a:gd name="connsiteY28958" fmla="*/ 1651620 h 2191719"/>
              <a:gd name="connsiteX28959" fmla="*/ 849710 w 2046803"/>
              <a:gd name="connsiteY28959" fmla="*/ 1651620 h 2191719"/>
              <a:gd name="connsiteX28960" fmla="*/ 850539 w 2046803"/>
              <a:gd name="connsiteY28960" fmla="*/ 1651007 h 2191719"/>
              <a:gd name="connsiteX28961" fmla="*/ 852450 w 2046803"/>
              <a:gd name="connsiteY28961" fmla="*/ 1651079 h 2191719"/>
              <a:gd name="connsiteX28962" fmla="*/ 852847 w 2046803"/>
              <a:gd name="connsiteY28962" fmla="*/ 1650791 h 2191719"/>
              <a:gd name="connsiteX28963" fmla="*/ 853279 w 2046803"/>
              <a:gd name="connsiteY28963" fmla="*/ 1650791 h 2191719"/>
              <a:gd name="connsiteX28964" fmla="*/ 854253 w 2046803"/>
              <a:gd name="connsiteY28964" fmla="*/ 1650034 h 2191719"/>
              <a:gd name="connsiteX28965" fmla="*/ 854253 w 2046803"/>
              <a:gd name="connsiteY28965" fmla="*/ 1649746 h 2191719"/>
              <a:gd name="connsiteX28966" fmla="*/ 854433 w 2046803"/>
              <a:gd name="connsiteY28966" fmla="*/ 1649529 h 2191719"/>
              <a:gd name="connsiteX28967" fmla="*/ 854866 w 2046803"/>
              <a:gd name="connsiteY28967" fmla="*/ 1649529 h 2191719"/>
              <a:gd name="connsiteX28968" fmla="*/ 855154 w 2046803"/>
              <a:gd name="connsiteY28968" fmla="*/ 1649205 h 2191719"/>
              <a:gd name="connsiteX28969" fmla="*/ 856020 w 2046803"/>
              <a:gd name="connsiteY28969" fmla="*/ 1649205 h 2191719"/>
              <a:gd name="connsiteX28970" fmla="*/ 856453 w 2046803"/>
              <a:gd name="connsiteY28970" fmla="*/ 1648989 h 2191719"/>
              <a:gd name="connsiteX28971" fmla="*/ 856453 w 2046803"/>
              <a:gd name="connsiteY28971" fmla="*/ 1649025 h 2191719"/>
              <a:gd name="connsiteX28972" fmla="*/ 857174 w 2046803"/>
              <a:gd name="connsiteY28972" fmla="*/ 1649025 h 2191719"/>
              <a:gd name="connsiteX28973" fmla="*/ 857390 w 2046803"/>
              <a:gd name="connsiteY28973" fmla="*/ 1649133 h 2191719"/>
              <a:gd name="connsiteX28974" fmla="*/ 857390 w 2046803"/>
              <a:gd name="connsiteY28974" fmla="*/ 1649782 h 2191719"/>
              <a:gd name="connsiteX28975" fmla="*/ 856957 w 2046803"/>
              <a:gd name="connsiteY28975" fmla="*/ 1650070 h 2191719"/>
              <a:gd name="connsiteX28976" fmla="*/ 856957 w 2046803"/>
              <a:gd name="connsiteY28976" fmla="*/ 1650719 h 2191719"/>
              <a:gd name="connsiteX28977" fmla="*/ 857174 w 2046803"/>
              <a:gd name="connsiteY28977" fmla="*/ 1650935 h 2191719"/>
              <a:gd name="connsiteX28978" fmla="*/ 857931 w 2046803"/>
              <a:gd name="connsiteY28978" fmla="*/ 1650178 h 2191719"/>
              <a:gd name="connsiteX28979" fmla="*/ 859914 w 2046803"/>
              <a:gd name="connsiteY28979" fmla="*/ 1650286 h 2191719"/>
              <a:gd name="connsiteX28980" fmla="*/ 860239 w 2046803"/>
              <a:gd name="connsiteY28980" fmla="*/ 1649962 h 2191719"/>
              <a:gd name="connsiteX28981" fmla="*/ 862618 w 2046803"/>
              <a:gd name="connsiteY28981" fmla="*/ 1649962 h 2191719"/>
              <a:gd name="connsiteX28982" fmla="*/ 862835 w 2046803"/>
              <a:gd name="connsiteY28982" fmla="*/ 1649854 h 2191719"/>
              <a:gd name="connsiteX28983" fmla="*/ 862835 w 2046803"/>
              <a:gd name="connsiteY28983" fmla="*/ 1649241 h 2191719"/>
              <a:gd name="connsiteX28984" fmla="*/ 864710 w 2046803"/>
              <a:gd name="connsiteY28984" fmla="*/ 1647655 h 2191719"/>
              <a:gd name="connsiteX28985" fmla="*/ 864710 w 2046803"/>
              <a:gd name="connsiteY28985" fmla="*/ 1647367 h 2191719"/>
              <a:gd name="connsiteX28986" fmla="*/ 865143 w 2046803"/>
              <a:gd name="connsiteY28986" fmla="*/ 1647043 h 2191719"/>
              <a:gd name="connsiteX28987" fmla="*/ 865143 w 2046803"/>
              <a:gd name="connsiteY28987" fmla="*/ 1646718 h 2191719"/>
              <a:gd name="connsiteX28988" fmla="*/ 865359 w 2046803"/>
              <a:gd name="connsiteY28988" fmla="*/ 1646610 h 2191719"/>
              <a:gd name="connsiteX28989" fmla="*/ 865792 w 2046803"/>
              <a:gd name="connsiteY28989" fmla="*/ 1646610 h 2191719"/>
              <a:gd name="connsiteX28990" fmla="*/ 866405 w 2046803"/>
              <a:gd name="connsiteY28990" fmla="*/ 1646178 h 2191719"/>
              <a:gd name="connsiteX28991" fmla="*/ 866405 w 2046803"/>
              <a:gd name="connsiteY28991" fmla="*/ 1645745 h 2191719"/>
              <a:gd name="connsiteX28992" fmla="*/ 866729 w 2046803"/>
              <a:gd name="connsiteY28992" fmla="*/ 1645457 h 2191719"/>
              <a:gd name="connsiteX28993" fmla="*/ 866729 w 2046803"/>
              <a:gd name="connsiteY28993" fmla="*/ 1645277 h 2191719"/>
              <a:gd name="connsiteX28994" fmla="*/ 867126 w 2046803"/>
              <a:gd name="connsiteY28994" fmla="*/ 1644952 h 2191719"/>
              <a:gd name="connsiteX28995" fmla="*/ 867126 w 2046803"/>
              <a:gd name="connsiteY28995" fmla="*/ 1644628 h 2191719"/>
              <a:gd name="connsiteX28996" fmla="*/ 867558 w 2046803"/>
              <a:gd name="connsiteY28996" fmla="*/ 1644303 h 2191719"/>
              <a:gd name="connsiteX28997" fmla="*/ 867558 w 2046803"/>
              <a:gd name="connsiteY28997" fmla="*/ 1643979 h 2191719"/>
              <a:gd name="connsiteX28998" fmla="*/ 868099 w 2046803"/>
              <a:gd name="connsiteY28998" fmla="*/ 1643547 h 2191719"/>
              <a:gd name="connsiteX28999" fmla="*/ 868496 w 2046803"/>
              <a:gd name="connsiteY28999" fmla="*/ 1643547 h 2191719"/>
              <a:gd name="connsiteX29000" fmla="*/ 868712 w 2046803"/>
              <a:gd name="connsiteY29000" fmla="*/ 1643366 h 2191719"/>
              <a:gd name="connsiteX29001" fmla="*/ 868712 w 2046803"/>
              <a:gd name="connsiteY29001" fmla="*/ 1642429 h 2191719"/>
              <a:gd name="connsiteX29002" fmla="*/ 869145 w 2046803"/>
              <a:gd name="connsiteY29002" fmla="*/ 1642105 h 2191719"/>
              <a:gd name="connsiteX29003" fmla="*/ 869145 w 2046803"/>
              <a:gd name="connsiteY29003" fmla="*/ 1639979 h 2191719"/>
              <a:gd name="connsiteX29004" fmla="*/ 869578 w 2046803"/>
              <a:gd name="connsiteY29004" fmla="*/ 1639654 h 2191719"/>
              <a:gd name="connsiteX29005" fmla="*/ 869578 w 2046803"/>
              <a:gd name="connsiteY29005" fmla="*/ 1639078 h 2191719"/>
              <a:gd name="connsiteX29006" fmla="*/ 870191 w 2046803"/>
              <a:gd name="connsiteY29006" fmla="*/ 1638537 h 2191719"/>
              <a:gd name="connsiteX29007" fmla="*/ 870515 w 2046803"/>
              <a:gd name="connsiteY29007" fmla="*/ 1638537 h 2191719"/>
              <a:gd name="connsiteX29008" fmla="*/ 871561 w 2046803"/>
              <a:gd name="connsiteY29008" fmla="*/ 1637780 h 2191719"/>
              <a:gd name="connsiteX29009" fmla="*/ 871561 w 2046803"/>
              <a:gd name="connsiteY29009" fmla="*/ 1637456 h 2191719"/>
              <a:gd name="connsiteX29010" fmla="*/ 871381 w 2046803"/>
              <a:gd name="connsiteY29010" fmla="*/ 1637240 h 2191719"/>
              <a:gd name="connsiteX29011" fmla="*/ 870948 w 2046803"/>
              <a:gd name="connsiteY29011" fmla="*/ 1637240 h 2191719"/>
              <a:gd name="connsiteX29012" fmla="*/ 870732 w 2046803"/>
              <a:gd name="connsiteY29012" fmla="*/ 1637131 h 2191719"/>
              <a:gd name="connsiteX29013" fmla="*/ 870732 w 2046803"/>
              <a:gd name="connsiteY29013" fmla="*/ 1636843 h 2191719"/>
              <a:gd name="connsiteX29014" fmla="*/ 871164 w 2046803"/>
              <a:gd name="connsiteY29014" fmla="*/ 1636555 h 2191719"/>
              <a:gd name="connsiteX29015" fmla="*/ 871164 w 2046803"/>
              <a:gd name="connsiteY29015" fmla="*/ 1636230 h 2191719"/>
              <a:gd name="connsiteX29016" fmla="*/ 871813 w 2046803"/>
              <a:gd name="connsiteY29016" fmla="*/ 1635798 h 2191719"/>
              <a:gd name="connsiteX29017" fmla="*/ 872210 w 2046803"/>
              <a:gd name="connsiteY29017" fmla="*/ 1635798 h 2191719"/>
              <a:gd name="connsiteX29018" fmla="*/ 873905 w 2046803"/>
              <a:gd name="connsiteY29018" fmla="*/ 1634428 h 2191719"/>
              <a:gd name="connsiteX29019" fmla="*/ 873905 w 2046803"/>
              <a:gd name="connsiteY29019" fmla="*/ 1633780 h 2191719"/>
              <a:gd name="connsiteX29020" fmla="*/ 874770 w 2046803"/>
              <a:gd name="connsiteY29020" fmla="*/ 1633167 h 2191719"/>
              <a:gd name="connsiteX29021" fmla="*/ 874770 w 2046803"/>
              <a:gd name="connsiteY29021" fmla="*/ 1631906 h 2191719"/>
              <a:gd name="connsiteX29022" fmla="*/ 875131 w 2046803"/>
              <a:gd name="connsiteY29022" fmla="*/ 1631581 h 2191719"/>
              <a:gd name="connsiteX29023" fmla="*/ 875131 w 2046803"/>
              <a:gd name="connsiteY29023" fmla="*/ 1631257 h 2191719"/>
              <a:gd name="connsiteX29024" fmla="*/ 875455 w 2046803"/>
              <a:gd name="connsiteY29024" fmla="*/ 1630933 h 2191719"/>
              <a:gd name="connsiteX29025" fmla="*/ 875563 w 2046803"/>
              <a:gd name="connsiteY29025" fmla="*/ 1630644 h 2191719"/>
              <a:gd name="connsiteX29026" fmla="*/ 876321 w 2046803"/>
              <a:gd name="connsiteY29026" fmla="*/ 1630031 h 2191719"/>
              <a:gd name="connsiteX29027" fmla="*/ 876321 w 2046803"/>
              <a:gd name="connsiteY29027" fmla="*/ 1629815 h 2191719"/>
              <a:gd name="connsiteX29028" fmla="*/ 876753 w 2046803"/>
              <a:gd name="connsiteY29028" fmla="*/ 1629491 h 2191719"/>
              <a:gd name="connsiteX29029" fmla="*/ 876753 w 2046803"/>
              <a:gd name="connsiteY29029" fmla="*/ 1628734 h 2191719"/>
              <a:gd name="connsiteX29030" fmla="*/ 878087 w 2046803"/>
              <a:gd name="connsiteY29030" fmla="*/ 1627725 h 2191719"/>
              <a:gd name="connsiteX29031" fmla="*/ 878520 w 2046803"/>
              <a:gd name="connsiteY29031" fmla="*/ 1627725 h 2191719"/>
              <a:gd name="connsiteX29032" fmla="*/ 878736 w 2046803"/>
              <a:gd name="connsiteY29032" fmla="*/ 1627617 h 2191719"/>
              <a:gd name="connsiteX29033" fmla="*/ 878736 w 2046803"/>
              <a:gd name="connsiteY29033" fmla="*/ 1627292 h 2191719"/>
              <a:gd name="connsiteX29034" fmla="*/ 878845 w 2046803"/>
              <a:gd name="connsiteY29034" fmla="*/ 1627076 h 2191719"/>
              <a:gd name="connsiteX29035" fmla="*/ 879241 w 2046803"/>
              <a:gd name="connsiteY29035" fmla="*/ 1627184 h 2191719"/>
              <a:gd name="connsiteX29036" fmla="*/ 880611 w 2046803"/>
              <a:gd name="connsiteY29036" fmla="*/ 1626031 h 2191719"/>
              <a:gd name="connsiteX29037" fmla="*/ 880611 w 2046803"/>
              <a:gd name="connsiteY29037" fmla="*/ 1625707 h 2191719"/>
              <a:gd name="connsiteX29038" fmla="*/ 884650 w 2046803"/>
              <a:gd name="connsiteY29038" fmla="*/ 1622679 h 2191719"/>
              <a:gd name="connsiteX29039" fmla="*/ 884650 w 2046803"/>
              <a:gd name="connsiteY29039" fmla="*/ 1622319 h 2191719"/>
              <a:gd name="connsiteX29040" fmla="*/ 884974 w 2046803"/>
              <a:gd name="connsiteY29040" fmla="*/ 1622031 h 2191719"/>
              <a:gd name="connsiteX29041" fmla="*/ 884974 w 2046803"/>
              <a:gd name="connsiteY29041" fmla="*/ 1621742 h 2191719"/>
              <a:gd name="connsiteX29042" fmla="*/ 885335 w 2046803"/>
              <a:gd name="connsiteY29042" fmla="*/ 1621418 h 2191719"/>
              <a:gd name="connsiteX29043" fmla="*/ 885335 w 2046803"/>
              <a:gd name="connsiteY29043" fmla="*/ 1620769 h 2191719"/>
              <a:gd name="connsiteX29044" fmla="*/ 885551 w 2046803"/>
              <a:gd name="connsiteY29044" fmla="*/ 1620661 h 2191719"/>
              <a:gd name="connsiteX29045" fmla="*/ 885984 w 2046803"/>
              <a:gd name="connsiteY29045" fmla="*/ 1620661 h 2191719"/>
              <a:gd name="connsiteX29046" fmla="*/ 886200 w 2046803"/>
              <a:gd name="connsiteY29046" fmla="*/ 1620553 h 2191719"/>
              <a:gd name="connsiteX29047" fmla="*/ 886200 w 2046803"/>
              <a:gd name="connsiteY29047" fmla="*/ 1620229 h 2191719"/>
              <a:gd name="connsiteX29048" fmla="*/ 887787 w 2046803"/>
              <a:gd name="connsiteY29048" fmla="*/ 1619003 h 2191719"/>
              <a:gd name="connsiteX29049" fmla="*/ 887787 w 2046803"/>
              <a:gd name="connsiteY29049" fmla="*/ 1618679 h 2191719"/>
              <a:gd name="connsiteX29050" fmla="*/ 889265 w 2046803"/>
              <a:gd name="connsiteY29050" fmla="*/ 1617417 h 2191719"/>
              <a:gd name="connsiteX29051" fmla="*/ 889374 w 2046803"/>
              <a:gd name="connsiteY29051" fmla="*/ 1617093 h 2191719"/>
              <a:gd name="connsiteX29052" fmla="*/ 890275 w 2046803"/>
              <a:gd name="connsiteY29052" fmla="*/ 1616372 h 2191719"/>
              <a:gd name="connsiteX29053" fmla="*/ 891898 w 2046803"/>
              <a:gd name="connsiteY29053" fmla="*/ 1616372 h 2191719"/>
              <a:gd name="connsiteX29054" fmla="*/ 892330 w 2046803"/>
              <a:gd name="connsiteY29054" fmla="*/ 1616012 h 2191719"/>
              <a:gd name="connsiteX29055" fmla="*/ 893773 w 2046803"/>
              <a:gd name="connsiteY29055" fmla="*/ 1616012 h 2191719"/>
              <a:gd name="connsiteX29056" fmla="*/ 894638 w 2046803"/>
              <a:gd name="connsiteY29056" fmla="*/ 1615543 h 2191719"/>
              <a:gd name="connsiteX29057" fmla="*/ 894963 w 2046803"/>
              <a:gd name="connsiteY29057" fmla="*/ 1615543 h 2191719"/>
              <a:gd name="connsiteX29058" fmla="*/ 895179 w 2046803"/>
              <a:gd name="connsiteY29058" fmla="*/ 1615327 h 2191719"/>
              <a:gd name="connsiteX29059" fmla="*/ 895179 w 2046803"/>
              <a:gd name="connsiteY29059" fmla="*/ 1615003 h 2191719"/>
              <a:gd name="connsiteX29060" fmla="*/ 895576 w 2046803"/>
              <a:gd name="connsiteY29060" fmla="*/ 1614678 h 2191719"/>
              <a:gd name="connsiteX29061" fmla="*/ 895576 w 2046803"/>
              <a:gd name="connsiteY29061" fmla="*/ 1613777 h 2191719"/>
              <a:gd name="connsiteX29062" fmla="*/ 896189 w 2046803"/>
              <a:gd name="connsiteY29062" fmla="*/ 1613345 h 2191719"/>
              <a:gd name="connsiteX29063" fmla="*/ 896946 w 2046803"/>
              <a:gd name="connsiteY29063" fmla="*/ 1613345 h 2191719"/>
              <a:gd name="connsiteX29064" fmla="*/ 897378 w 2046803"/>
              <a:gd name="connsiteY29064" fmla="*/ 1613020 h 2191719"/>
              <a:gd name="connsiteX29065" fmla="*/ 899362 w 2046803"/>
              <a:gd name="connsiteY29065" fmla="*/ 1613020 h 2191719"/>
              <a:gd name="connsiteX29066" fmla="*/ 899903 w 2046803"/>
              <a:gd name="connsiteY29066" fmla="*/ 1613525 h 2191719"/>
              <a:gd name="connsiteX29067" fmla="*/ 899903 w 2046803"/>
              <a:gd name="connsiteY29067" fmla="*/ 1614138 h 2191719"/>
              <a:gd name="connsiteX29068" fmla="*/ 900119 w 2046803"/>
              <a:gd name="connsiteY29068" fmla="*/ 1614246 h 2191719"/>
              <a:gd name="connsiteX29069" fmla="*/ 901273 w 2046803"/>
              <a:gd name="connsiteY29069" fmla="*/ 1614246 h 2191719"/>
              <a:gd name="connsiteX29070" fmla="*/ 901597 w 2046803"/>
              <a:gd name="connsiteY29070" fmla="*/ 1614570 h 2191719"/>
              <a:gd name="connsiteX29071" fmla="*/ 904410 w 2046803"/>
              <a:gd name="connsiteY29071" fmla="*/ 1614570 h 2191719"/>
              <a:gd name="connsiteX29072" fmla="*/ 905672 w 2046803"/>
              <a:gd name="connsiteY29072" fmla="*/ 1613525 h 2191719"/>
              <a:gd name="connsiteX29073" fmla="*/ 905672 w 2046803"/>
              <a:gd name="connsiteY29073" fmla="*/ 1612912 h 2191719"/>
              <a:gd name="connsiteX29074" fmla="*/ 906321 w 2046803"/>
              <a:gd name="connsiteY29074" fmla="*/ 1612480 h 2191719"/>
              <a:gd name="connsiteX29075" fmla="*/ 906754 w 2046803"/>
              <a:gd name="connsiteY29075" fmla="*/ 1612480 h 2191719"/>
              <a:gd name="connsiteX29076" fmla="*/ 907186 w 2046803"/>
              <a:gd name="connsiteY29076" fmla="*/ 1612155 h 2191719"/>
              <a:gd name="connsiteX29077" fmla="*/ 907511 w 2046803"/>
              <a:gd name="connsiteY29077" fmla="*/ 1612155 h 2191719"/>
              <a:gd name="connsiteX29078" fmla="*/ 908701 w 2046803"/>
              <a:gd name="connsiteY29078" fmla="*/ 1611254 h 2191719"/>
              <a:gd name="connsiteX29079" fmla="*/ 908701 w 2046803"/>
              <a:gd name="connsiteY29079" fmla="*/ 1611291 h 2191719"/>
              <a:gd name="connsiteX29080" fmla="*/ 909422 w 2046803"/>
              <a:gd name="connsiteY29080" fmla="*/ 1611291 h 2191719"/>
              <a:gd name="connsiteX29081" fmla="*/ 910359 w 2046803"/>
              <a:gd name="connsiteY29081" fmla="*/ 1612083 h 2191719"/>
              <a:gd name="connsiteX29082" fmla="*/ 910359 w 2046803"/>
              <a:gd name="connsiteY29082" fmla="*/ 1612408 h 2191719"/>
              <a:gd name="connsiteX29083" fmla="*/ 912162 w 2046803"/>
              <a:gd name="connsiteY29083" fmla="*/ 1613813 h 2191719"/>
              <a:gd name="connsiteX29084" fmla="*/ 912487 w 2046803"/>
              <a:gd name="connsiteY29084" fmla="*/ 1613813 h 2191719"/>
              <a:gd name="connsiteX29085" fmla="*/ 913100 w 2046803"/>
              <a:gd name="connsiteY29085" fmla="*/ 1614318 h 2191719"/>
              <a:gd name="connsiteX29086" fmla="*/ 913100 w 2046803"/>
              <a:gd name="connsiteY29086" fmla="*/ 1614606 h 2191719"/>
              <a:gd name="connsiteX29087" fmla="*/ 914578 w 2046803"/>
              <a:gd name="connsiteY29087" fmla="*/ 1615904 h 2191719"/>
              <a:gd name="connsiteX29088" fmla="*/ 914578 w 2046803"/>
              <a:gd name="connsiteY29088" fmla="*/ 1616192 h 2191719"/>
              <a:gd name="connsiteX29089" fmla="*/ 915227 w 2046803"/>
              <a:gd name="connsiteY29089" fmla="*/ 1616624 h 2191719"/>
              <a:gd name="connsiteX29090" fmla="*/ 915299 w 2046803"/>
              <a:gd name="connsiteY29090" fmla="*/ 1616624 h 2191719"/>
              <a:gd name="connsiteX29091" fmla="*/ 915299 w 2046803"/>
              <a:gd name="connsiteY29091" fmla="*/ 1616588 h 2191719"/>
              <a:gd name="connsiteX29092" fmla="*/ 915408 w 2046803"/>
              <a:gd name="connsiteY29092" fmla="*/ 1616480 h 2191719"/>
              <a:gd name="connsiteX29093" fmla="*/ 915408 w 2046803"/>
              <a:gd name="connsiteY29093" fmla="*/ 1615904 h 2191719"/>
              <a:gd name="connsiteX29094" fmla="*/ 913496 w 2046803"/>
              <a:gd name="connsiteY29094" fmla="*/ 1614282 h 2191719"/>
              <a:gd name="connsiteX29095" fmla="*/ 913496 w 2046803"/>
              <a:gd name="connsiteY29095" fmla="*/ 1613958 h 2191719"/>
              <a:gd name="connsiteX29096" fmla="*/ 912883 w 2046803"/>
              <a:gd name="connsiteY29096" fmla="*/ 1613453 h 2191719"/>
              <a:gd name="connsiteX29097" fmla="*/ 912451 w 2046803"/>
              <a:gd name="connsiteY29097" fmla="*/ 1613453 h 2191719"/>
              <a:gd name="connsiteX29098" fmla="*/ 910756 w 2046803"/>
              <a:gd name="connsiteY29098" fmla="*/ 1612083 h 2191719"/>
              <a:gd name="connsiteX29099" fmla="*/ 910756 w 2046803"/>
              <a:gd name="connsiteY29099" fmla="*/ 1611471 h 2191719"/>
              <a:gd name="connsiteX29100" fmla="*/ 910359 w 2046803"/>
              <a:gd name="connsiteY29100" fmla="*/ 1611146 h 2191719"/>
              <a:gd name="connsiteX29101" fmla="*/ 910359 w 2046803"/>
              <a:gd name="connsiteY29101" fmla="*/ 1610858 h 2191719"/>
              <a:gd name="connsiteX29102" fmla="*/ 909602 w 2046803"/>
              <a:gd name="connsiteY29102" fmla="*/ 1610209 h 2191719"/>
              <a:gd name="connsiteX29103" fmla="*/ 909602 w 2046803"/>
              <a:gd name="connsiteY29103" fmla="*/ 1609597 h 2191719"/>
              <a:gd name="connsiteX29104" fmla="*/ 909819 w 2046803"/>
              <a:gd name="connsiteY29104" fmla="*/ 1609489 h 2191719"/>
              <a:gd name="connsiteX29105" fmla="*/ 910143 w 2046803"/>
              <a:gd name="connsiteY29105" fmla="*/ 1609489 h 2191719"/>
              <a:gd name="connsiteX29106" fmla="*/ 911369 w 2046803"/>
              <a:gd name="connsiteY29106" fmla="*/ 1610426 h 2191719"/>
              <a:gd name="connsiteX29107" fmla="*/ 911513 w 2046803"/>
              <a:gd name="connsiteY29107" fmla="*/ 1610209 h 2191719"/>
              <a:gd name="connsiteX29108" fmla="*/ 911513 w 2046803"/>
              <a:gd name="connsiteY29108" fmla="*/ 1609885 h 2191719"/>
              <a:gd name="connsiteX29109" fmla="*/ 911910 w 2046803"/>
              <a:gd name="connsiteY29109" fmla="*/ 1609597 h 2191719"/>
              <a:gd name="connsiteX29110" fmla="*/ 911910 w 2046803"/>
              <a:gd name="connsiteY29110" fmla="*/ 1609272 h 2191719"/>
              <a:gd name="connsiteX29111" fmla="*/ 912775 w 2046803"/>
              <a:gd name="connsiteY29111" fmla="*/ 1608624 h 2191719"/>
              <a:gd name="connsiteX29112" fmla="*/ 912775 w 2046803"/>
              <a:gd name="connsiteY29112" fmla="*/ 1608407 h 2191719"/>
              <a:gd name="connsiteX29113" fmla="*/ 913100 w 2046803"/>
              <a:gd name="connsiteY29113" fmla="*/ 1608083 h 2191719"/>
              <a:gd name="connsiteX29114" fmla="*/ 913100 w 2046803"/>
              <a:gd name="connsiteY29114" fmla="*/ 1607470 h 2191719"/>
              <a:gd name="connsiteX29115" fmla="*/ 912992 w 2046803"/>
              <a:gd name="connsiteY29115" fmla="*/ 1607290 h 2191719"/>
              <a:gd name="connsiteX29116" fmla="*/ 912775 w 2046803"/>
              <a:gd name="connsiteY29116" fmla="*/ 1607470 h 2191719"/>
              <a:gd name="connsiteX29117" fmla="*/ 912775 w 2046803"/>
              <a:gd name="connsiteY29117" fmla="*/ 1607650 h 2191719"/>
              <a:gd name="connsiteX29118" fmla="*/ 912559 w 2046803"/>
              <a:gd name="connsiteY29118" fmla="*/ 1607867 h 2191719"/>
              <a:gd name="connsiteX29119" fmla="*/ 912126 w 2046803"/>
              <a:gd name="connsiteY29119" fmla="*/ 1607867 h 2191719"/>
              <a:gd name="connsiteX29120" fmla="*/ 911189 w 2046803"/>
              <a:gd name="connsiteY29120" fmla="*/ 1608624 h 2191719"/>
              <a:gd name="connsiteX29121" fmla="*/ 911189 w 2046803"/>
              <a:gd name="connsiteY29121" fmla="*/ 1608948 h 2191719"/>
              <a:gd name="connsiteX29122" fmla="*/ 910972 w 2046803"/>
              <a:gd name="connsiteY29122" fmla="*/ 1609164 h 2191719"/>
              <a:gd name="connsiteX29123" fmla="*/ 910576 w 2046803"/>
              <a:gd name="connsiteY29123" fmla="*/ 1609164 h 2191719"/>
              <a:gd name="connsiteX29124" fmla="*/ 910035 w 2046803"/>
              <a:gd name="connsiteY29124" fmla="*/ 1608624 h 2191719"/>
              <a:gd name="connsiteX29125" fmla="*/ 910359 w 2046803"/>
              <a:gd name="connsiteY29125" fmla="*/ 1608299 h 2191719"/>
              <a:gd name="connsiteX29126" fmla="*/ 910359 w 2046803"/>
              <a:gd name="connsiteY29126" fmla="*/ 1607975 h 2191719"/>
              <a:gd name="connsiteX29127" fmla="*/ 911621 w 2046803"/>
              <a:gd name="connsiteY29127" fmla="*/ 1607074 h 2191719"/>
              <a:gd name="connsiteX29128" fmla="*/ 911621 w 2046803"/>
              <a:gd name="connsiteY29128" fmla="*/ 1606858 h 2191719"/>
              <a:gd name="connsiteX29129" fmla="*/ 911946 w 2046803"/>
              <a:gd name="connsiteY29129" fmla="*/ 1606533 h 2191719"/>
              <a:gd name="connsiteX29130" fmla="*/ 912054 w 2046803"/>
              <a:gd name="connsiteY29130" fmla="*/ 1606209 h 2191719"/>
              <a:gd name="connsiteX29131" fmla="*/ 912775 w 2046803"/>
              <a:gd name="connsiteY29131" fmla="*/ 1605560 h 2191719"/>
              <a:gd name="connsiteX29132" fmla="*/ 912775 w 2046803"/>
              <a:gd name="connsiteY29132" fmla="*/ 1605272 h 2191719"/>
              <a:gd name="connsiteX29133" fmla="*/ 913496 w 2046803"/>
              <a:gd name="connsiteY29133" fmla="*/ 1604659 h 2191719"/>
              <a:gd name="connsiteX29134" fmla="*/ 913496 w 2046803"/>
              <a:gd name="connsiteY29134" fmla="*/ 1604299 h 2191719"/>
              <a:gd name="connsiteX29135" fmla="*/ 913929 w 2046803"/>
              <a:gd name="connsiteY29135" fmla="*/ 1603974 h 2191719"/>
              <a:gd name="connsiteX29136" fmla="*/ 913929 w 2046803"/>
              <a:gd name="connsiteY29136" fmla="*/ 1603686 h 2191719"/>
              <a:gd name="connsiteX29137" fmla="*/ 914362 w 2046803"/>
              <a:gd name="connsiteY29137" fmla="*/ 1603362 h 2191719"/>
              <a:gd name="connsiteX29138" fmla="*/ 914362 w 2046803"/>
              <a:gd name="connsiteY29138" fmla="*/ 1603073 h 2191719"/>
              <a:gd name="connsiteX29139" fmla="*/ 914758 w 2046803"/>
              <a:gd name="connsiteY29139" fmla="*/ 1602749 h 2191719"/>
              <a:gd name="connsiteX29140" fmla="*/ 914758 w 2046803"/>
              <a:gd name="connsiteY29140" fmla="*/ 1602100 h 2191719"/>
              <a:gd name="connsiteX29141" fmla="*/ 915119 w 2046803"/>
              <a:gd name="connsiteY29141" fmla="*/ 1601776 h 2191719"/>
              <a:gd name="connsiteX29142" fmla="*/ 915119 w 2046803"/>
              <a:gd name="connsiteY29142" fmla="*/ 1601235 h 2191719"/>
              <a:gd name="connsiteX29143" fmla="*/ 915912 w 2046803"/>
              <a:gd name="connsiteY29143" fmla="*/ 1600659 h 2191719"/>
              <a:gd name="connsiteX29144" fmla="*/ 915912 w 2046803"/>
              <a:gd name="connsiteY29144" fmla="*/ 1600010 h 2191719"/>
              <a:gd name="connsiteX29145" fmla="*/ 916345 w 2046803"/>
              <a:gd name="connsiteY29145" fmla="*/ 1599686 h 2191719"/>
              <a:gd name="connsiteX29146" fmla="*/ 916345 w 2046803"/>
              <a:gd name="connsiteY29146" fmla="*/ 1599073 h 2191719"/>
              <a:gd name="connsiteX29147" fmla="*/ 916670 w 2046803"/>
              <a:gd name="connsiteY29147" fmla="*/ 1598748 h 2191719"/>
              <a:gd name="connsiteX29148" fmla="*/ 916670 w 2046803"/>
              <a:gd name="connsiteY29148" fmla="*/ 1598424 h 2191719"/>
              <a:gd name="connsiteX29149" fmla="*/ 917102 w 2046803"/>
              <a:gd name="connsiteY29149" fmla="*/ 1598100 h 2191719"/>
              <a:gd name="connsiteX29150" fmla="*/ 917102 w 2046803"/>
              <a:gd name="connsiteY29150" fmla="*/ 1597775 h 2191719"/>
              <a:gd name="connsiteX29151" fmla="*/ 917535 w 2046803"/>
              <a:gd name="connsiteY29151" fmla="*/ 1597451 h 2191719"/>
              <a:gd name="connsiteX29152" fmla="*/ 917535 w 2046803"/>
              <a:gd name="connsiteY29152" fmla="*/ 1596838 h 2191719"/>
              <a:gd name="connsiteX29153" fmla="*/ 918364 w 2046803"/>
              <a:gd name="connsiteY29153" fmla="*/ 1596334 h 2191719"/>
              <a:gd name="connsiteX29154" fmla="*/ 918364 w 2046803"/>
              <a:gd name="connsiteY29154" fmla="*/ 1595901 h 2191719"/>
              <a:gd name="connsiteX29155" fmla="*/ 918653 w 2046803"/>
              <a:gd name="connsiteY29155" fmla="*/ 1595577 h 2191719"/>
              <a:gd name="connsiteX29156" fmla="*/ 918653 w 2046803"/>
              <a:gd name="connsiteY29156" fmla="*/ 1595036 h 2191719"/>
              <a:gd name="connsiteX29157" fmla="*/ 918761 w 2046803"/>
              <a:gd name="connsiteY29157" fmla="*/ 1594928 h 2191719"/>
              <a:gd name="connsiteX29158" fmla="*/ 918797 w 2046803"/>
              <a:gd name="connsiteY29158" fmla="*/ 1594964 h 2191719"/>
              <a:gd name="connsiteX29159" fmla="*/ 919122 w 2046803"/>
              <a:gd name="connsiteY29159" fmla="*/ 1594820 h 2191719"/>
              <a:gd name="connsiteX29160" fmla="*/ 919122 w 2046803"/>
              <a:gd name="connsiteY29160" fmla="*/ 1594496 h 2191719"/>
              <a:gd name="connsiteX29161" fmla="*/ 919554 w 2046803"/>
              <a:gd name="connsiteY29161" fmla="*/ 1594171 h 2191719"/>
              <a:gd name="connsiteX29162" fmla="*/ 919554 w 2046803"/>
              <a:gd name="connsiteY29162" fmla="*/ 1593523 h 2191719"/>
              <a:gd name="connsiteX29163" fmla="*/ 919987 w 2046803"/>
              <a:gd name="connsiteY29163" fmla="*/ 1593198 h 2191719"/>
              <a:gd name="connsiteX29164" fmla="*/ 919987 w 2046803"/>
              <a:gd name="connsiteY29164" fmla="*/ 1592874 h 2191719"/>
              <a:gd name="connsiteX29165" fmla="*/ 920311 w 2046803"/>
              <a:gd name="connsiteY29165" fmla="*/ 1592586 h 2191719"/>
              <a:gd name="connsiteX29166" fmla="*/ 920311 w 2046803"/>
              <a:gd name="connsiteY29166" fmla="*/ 1592261 h 2191719"/>
              <a:gd name="connsiteX29167" fmla="*/ 920744 w 2046803"/>
              <a:gd name="connsiteY29167" fmla="*/ 1591937 h 2191719"/>
              <a:gd name="connsiteX29168" fmla="*/ 920744 w 2046803"/>
              <a:gd name="connsiteY29168" fmla="*/ 1587540 h 2191719"/>
              <a:gd name="connsiteX29169" fmla="*/ 921141 w 2046803"/>
              <a:gd name="connsiteY29169" fmla="*/ 1587216 h 2191719"/>
              <a:gd name="connsiteX29170" fmla="*/ 921141 w 2046803"/>
              <a:gd name="connsiteY29170" fmla="*/ 1584801 h 2191719"/>
              <a:gd name="connsiteX29171" fmla="*/ 921573 w 2046803"/>
              <a:gd name="connsiteY29171" fmla="*/ 1584477 h 2191719"/>
              <a:gd name="connsiteX29172" fmla="*/ 921573 w 2046803"/>
              <a:gd name="connsiteY29172" fmla="*/ 1584188 h 2191719"/>
              <a:gd name="connsiteX29173" fmla="*/ 921754 w 2046803"/>
              <a:gd name="connsiteY29173" fmla="*/ 1583972 h 2191719"/>
              <a:gd name="connsiteX29174" fmla="*/ 922186 w 2046803"/>
              <a:gd name="connsiteY29174" fmla="*/ 1584080 h 2191719"/>
              <a:gd name="connsiteX29175" fmla="*/ 923989 w 2046803"/>
              <a:gd name="connsiteY29175" fmla="*/ 1582602 h 2191719"/>
              <a:gd name="connsiteX29176" fmla="*/ 923881 w 2046803"/>
              <a:gd name="connsiteY29176" fmla="*/ 1582278 h 2191719"/>
              <a:gd name="connsiteX29177" fmla="*/ 924314 w 2046803"/>
              <a:gd name="connsiteY29177" fmla="*/ 1582098 h 2191719"/>
              <a:gd name="connsiteX29178" fmla="*/ 924314 w 2046803"/>
              <a:gd name="connsiteY29178" fmla="*/ 1581665 h 2191719"/>
              <a:gd name="connsiteX29179" fmla="*/ 925900 w 2046803"/>
              <a:gd name="connsiteY29179" fmla="*/ 1580476 h 2191719"/>
              <a:gd name="connsiteX29180" fmla="*/ 925900 w 2046803"/>
              <a:gd name="connsiteY29180" fmla="*/ 1580152 h 2191719"/>
              <a:gd name="connsiteX29181" fmla="*/ 926297 w 2046803"/>
              <a:gd name="connsiteY29181" fmla="*/ 1579899 h 2191719"/>
              <a:gd name="connsiteX29182" fmla="*/ 926297 w 2046803"/>
              <a:gd name="connsiteY29182" fmla="*/ 1579539 h 2191719"/>
              <a:gd name="connsiteX29183" fmla="*/ 927451 w 2046803"/>
              <a:gd name="connsiteY29183" fmla="*/ 1578602 h 2191719"/>
              <a:gd name="connsiteX29184" fmla="*/ 927451 w 2046803"/>
              <a:gd name="connsiteY29184" fmla="*/ 1578278 h 2191719"/>
              <a:gd name="connsiteX29185" fmla="*/ 927956 w 2046803"/>
              <a:gd name="connsiteY29185" fmla="*/ 1577917 h 2191719"/>
              <a:gd name="connsiteX29186" fmla="*/ 927920 w 2046803"/>
              <a:gd name="connsiteY29186" fmla="*/ 1577917 h 2191719"/>
              <a:gd name="connsiteX29187" fmla="*/ 928280 w 2046803"/>
              <a:gd name="connsiteY29187" fmla="*/ 1577701 h 2191719"/>
              <a:gd name="connsiteX29188" fmla="*/ 928280 w 2046803"/>
              <a:gd name="connsiteY29188" fmla="*/ 1577052 h 2191719"/>
              <a:gd name="connsiteX29189" fmla="*/ 928605 w 2046803"/>
              <a:gd name="connsiteY29189" fmla="*/ 1576728 h 2191719"/>
              <a:gd name="connsiteX29190" fmla="*/ 928605 w 2046803"/>
              <a:gd name="connsiteY29190" fmla="*/ 1576404 h 2191719"/>
              <a:gd name="connsiteX29191" fmla="*/ 929001 w 2046803"/>
              <a:gd name="connsiteY29191" fmla="*/ 1576187 h 2191719"/>
              <a:gd name="connsiteX29192" fmla="*/ 929001 w 2046803"/>
              <a:gd name="connsiteY29192" fmla="*/ 1575286 h 2191719"/>
              <a:gd name="connsiteX29193" fmla="*/ 929398 w 2046803"/>
              <a:gd name="connsiteY29193" fmla="*/ 1574926 h 2191719"/>
              <a:gd name="connsiteX29194" fmla="*/ 929398 w 2046803"/>
              <a:gd name="connsiteY29194" fmla="*/ 1574313 h 2191719"/>
              <a:gd name="connsiteX29195" fmla="*/ 929831 w 2046803"/>
              <a:gd name="connsiteY29195" fmla="*/ 1573989 h 2191719"/>
              <a:gd name="connsiteX29196" fmla="*/ 929831 w 2046803"/>
              <a:gd name="connsiteY29196" fmla="*/ 1573700 h 2191719"/>
              <a:gd name="connsiteX29197" fmla="*/ 930155 w 2046803"/>
              <a:gd name="connsiteY29197" fmla="*/ 1573376 h 2191719"/>
              <a:gd name="connsiteX29198" fmla="*/ 930263 w 2046803"/>
              <a:gd name="connsiteY29198" fmla="*/ 1573052 h 2191719"/>
              <a:gd name="connsiteX29199" fmla="*/ 933545 w 2046803"/>
              <a:gd name="connsiteY29199" fmla="*/ 1570421 h 2191719"/>
              <a:gd name="connsiteX29200" fmla="*/ 933941 w 2046803"/>
              <a:gd name="connsiteY29200" fmla="*/ 1570421 h 2191719"/>
              <a:gd name="connsiteX29201" fmla="*/ 938377 w 2046803"/>
              <a:gd name="connsiteY29201" fmla="*/ 1566889 h 2191719"/>
              <a:gd name="connsiteX29202" fmla="*/ 938377 w 2046803"/>
              <a:gd name="connsiteY29202" fmla="*/ 1566564 h 2191719"/>
              <a:gd name="connsiteX29203" fmla="*/ 938809 w 2046803"/>
              <a:gd name="connsiteY29203" fmla="*/ 1566240 h 2191719"/>
              <a:gd name="connsiteX29204" fmla="*/ 938809 w 2046803"/>
              <a:gd name="connsiteY29204" fmla="*/ 1565916 h 2191719"/>
              <a:gd name="connsiteX29205" fmla="*/ 939206 w 2046803"/>
              <a:gd name="connsiteY29205" fmla="*/ 1565591 h 2191719"/>
              <a:gd name="connsiteX29206" fmla="*/ 939206 w 2046803"/>
              <a:gd name="connsiteY29206" fmla="*/ 1565303 h 2191719"/>
              <a:gd name="connsiteX29207" fmla="*/ 939927 w 2046803"/>
              <a:gd name="connsiteY29207" fmla="*/ 1564762 h 2191719"/>
              <a:gd name="connsiteX29208" fmla="*/ 939927 w 2046803"/>
              <a:gd name="connsiteY29208" fmla="*/ 1564438 h 2191719"/>
              <a:gd name="connsiteX29209" fmla="*/ 940792 w 2046803"/>
              <a:gd name="connsiteY29209" fmla="*/ 1563825 h 2191719"/>
              <a:gd name="connsiteX29210" fmla="*/ 940792 w 2046803"/>
              <a:gd name="connsiteY29210" fmla="*/ 1562888 h 2191719"/>
              <a:gd name="connsiteX29211" fmla="*/ 941514 w 2046803"/>
              <a:gd name="connsiteY29211" fmla="*/ 1562240 h 2191719"/>
              <a:gd name="connsiteX29212" fmla="*/ 941514 w 2046803"/>
              <a:gd name="connsiteY29212" fmla="*/ 1560366 h 2191719"/>
              <a:gd name="connsiteX29213" fmla="*/ 941946 w 2046803"/>
              <a:gd name="connsiteY29213" fmla="*/ 1560041 h 2191719"/>
              <a:gd name="connsiteX29214" fmla="*/ 941946 w 2046803"/>
              <a:gd name="connsiteY29214" fmla="*/ 1559392 h 2191719"/>
              <a:gd name="connsiteX29215" fmla="*/ 942343 w 2046803"/>
              <a:gd name="connsiteY29215" fmla="*/ 1559068 h 2191719"/>
              <a:gd name="connsiteX29216" fmla="*/ 942343 w 2046803"/>
              <a:gd name="connsiteY29216" fmla="*/ 1558455 h 2191719"/>
              <a:gd name="connsiteX29217" fmla="*/ 942776 w 2046803"/>
              <a:gd name="connsiteY29217" fmla="*/ 1558275 h 2191719"/>
              <a:gd name="connsiteX29218" fmla="*/ 942776 w 2046803"/>
              <a:gd name="connsiteY29218" fmla="*/ 1556041 h 2191719"/>
              <a:gd name="connsiteX29219" fmla="*/ 943100 w 2046803"/>
              <a:gd name="connsiteY29219" fmla="*/ 1555752 h 2191719"/>
              <a:gd name="connsiteX29220" fmla="*/ 943208 w 2046803"/>
              <a:gd name="connsiteY29220" fmla="*/ 1554779 h 2191719"/>
              <a:gd name="connsiteX29221" fmla="*/ 943533 w 2046803"/>
              <a:gd name="connsiteY29221" fmla="*/ 1554491 h 2191719"/>
              <a:gd name="connsiteX29222" fmla="*/ 943533 w 2046803"/>
              <a:gd name="connsiteY29222" fmla="*/ 1553842 h 2191719"/>
              <a:gd name="connsiteX29223" fmla="*/ 944362 w 2046803"/>
              <a:gd name="connsiteY29223" fmla="*/ 1553194 h 2191719"/>
              <a:gd name="connsiteX29224" fmla="*/ 944362 w 2046803"/>
              <a:gd name="connsiteY29224" fmla="*/ 1552869 h 2191719"/>
              <a:gd name="connsiteX29225" fmla="*/ 945083 w 2046803"/>
              <a:gd name="connsiteY29225" fmla="*/ 1552401 h 2191719"/>
              <a:gd name="connsiteX29226" fmla="*/ 945083 w 2046803"/>
              <a:gd name="connsiteY29226" fmla="*/ 1551968 h 2191719"/>
              <a:gd name="connsiteX29227" fmla="*/ 945516 w 2046803"/>
              <a:gd name="connsiteY29227" fmla="*/ 1551644 h 2191719"/>
              <a:gd name="connsiteX29228" fmla="*/ 945516 w 2046803"/>
              <a:gd name="connsiteY29228" fmla="*/ 1551103 h 2191719"/>
              <a:gd name="connsiteX29229" fmla="*/ 946273 w 2046803"/>
              <a:gd name="connsiteY29229" fmla="*/ 1550491 h 2191719"/>
              <a:gd name="connsiteX29230" fmla="*/ 946273 w 2046803"/>
              <a:gd name="connsiteY29230" fmla="*/ 1550166 h 2191719"/>
              <a:gd name="connsiteX29231" fmla="*/ 946670 w 2046803"/>
              <a:gd name="connsiteY29231" fmla="*/ 1549842 h 2191719"/>
              <a:gd name="connsiteX29232" fmla="*/ 946670 w 2046803"/>
              <a:gd name="connsiteY29232" fmla="*/ 1549553 h 2191719"/>
              <a:gd name="connsiteX29233" fmla="*/ 947319 w 2046803"/>
              <a:gd name="connsiteY29233" fmla="*/ 1549013 h 2191719"/>
              <a:gd name="connsiteX29234" fmla="*/ 947607 w 2046803"/>
              <a:gd name="connsiteY29234" fmla="*/ 1549013 h 2191719"/>
              <a:gd name="connsiteX29235" fmla="*/ 948906 w 2046803"/>
              <a:gd name="connsiteY29235" fmla="*/ 1548184 h 2191719"/>
              <a:gd name="connsiteX29236" fmla="*/ 949230 w 2046803"/>
              <a:gd name="connsiteY29236" fmla="*/ 1548184 h 2191719"/>
              <a:gd name="connsiteX29237" fmla="*/ 951826 w 2046803"/>
              <a:gd name="connsiteY29237" fmla="*/ 1546166 h 2191719"/>
              <a:gd name="connsiteX29238" fmla="*/ 951790 w 2046803"/>
              <a:gd name="connsiteY29238" fmla="*/ 1546130 h 2191719"/>
              <a:gd name="connsiteX29239" fmla="*/ 952007 w 2046803"/>
              <a:gd name="connsiteY29239" fmla="*/ 1545949 h 2191719"/>
              <a:gd name="connsiteX29240" fmla="*/ 952007 w 2046803"/>
              <a:gd name="connsiteY29240" fmla="*/ 1545301 h 2191719"/>
              <a:gd name="connsiteX29241" fmla="*/ 952656 w 2046803"/>
              <a:gd name="connsiteY29241" fmla="*/ 1544760 h 2191719"/>
              <a:gd name="connsiteX29242" fmla="*/ 952980 w 2046803"/>
              <a:gd name="connsiteY29242" fmla="*/ 1544760 h 2191719"/>
              <a:gd name="connsiteX29243" fmla="*/ 953413 w 2046803"/>
              <a:gd name="connsiteY29243" fmla="*/ 1544436 h 2191719"/>
              <a:gd name="connsiteX29244" fmla="*/ 953845 w 2046803"/>
              <a:gd name="connsiteY29244" fmla="*/ 1544436 h 2191719"/>
              <a:gd name="connsiteX29245" fmla="*/ 954567 w 2046803"/>
              <a:gd name="connsiteY29245" fmla="*/ 1543823 h 2191719"/>
              <a:gd name="connsiteX29246" fmla="*/ 955396 w 2046803"/>
              <a:gd name="connsiteY29246" fmla="*/ 1543931 h 2191719"/>
              <a:gd name="connsiteX29247" fmla="*/ 955721 w 2046803"/>
              <a:gd name="connsiteY29247" fmla="*/ 1543607 h 2191719"/>
              <a:gd name="connsiteX29248" fmla="*/ 956586 w 2046803"/>
              <a:gd name="connsiteY29248" fmla="*/ 1543607 h 2191719"/>
              <a:gd name="connsiteX29249" fmla="*/ 957091 w 2046803"/>
              <a:gd name="connsiteY29249" fmla="*/ 1543102 h 2191719"/>
              <a:gd name="connsiteX29250" fmla="*/ 957091 w 2046803"/>
              <a:gd name="connsiteY29250" fmla="*/ 1542778 h 2191719"/>
              <a:gd name="connsiteX29251" fmla="*/ 957307 w 2046803"/>
              <a:gd name="connsiteY29251" fmla="*/ 1542670 h 2191719"/>
              <a:gd name="connsiteX29252" fmla="*/ 957704 w 2046803"/>
              <a:gd name="connsiteY29252" fmla="*/ 1542670 h 2191719"/>
              <a:gd name="connsiteX29253" fmla="*/ 959110 w 2046803"/>
              <a:gd name="connsiteY29253" fmla="*/ 1541625 h 2191719"/>
              <a:gd name="connsiteX29254" fmla="*/ 959110 w 2046803"/>
              <a:gd name="connsiteY29254" fmla="*/ 1541300 h 2191719"/>
              <a:gd name="connsiteX29255" fmla="*/ 960228 w 2046803"/>
              <a:gd name="connsiteY29255" fmla="*/ 1540363 h 2191719"/>
              <a:gd name="connsiteX29256" fmla="*/ 960228 w 2046803"/>
              <a:gd name="connsiteY29256" fmla="*/ 1540039 h 2191719"/>
              <a:gd name="connsiteX29257" fmla="*/ 960660 w 2046803"/>
              <a:gd name="connsiteY29257" fmla="*/ 1539751 h 2191719"/>
              <a:gd name="connsiteX29258" fmla="*/ 960660 w 2046803"/>
              <a:gd name="connsiteY29258" fmla="*/ 1539426 h 2191719"/>
              <a:gd name="connsiteX29259" fmla="*/ 961418 w 2046803"/>
              <a:gd name="connsiteY29259" fmla="*/ 1538777 h 2191719"/>
              <a:gd name="connsiteX29260" fmla="*/ 961418 w 2046803"/>
              <a:gd name="connsiteY29260" fmla="*/ 1538129 h 2191719"/>
              <a:gd name="connsiteX29261" fmla="*/ 961850 w 2046803"/>
              <a:gd name="connsiteY29261" fmla="*/ 1537840 h 2191719"/>
              <a:gd name="connsiteX29262" fmla="*/ 961850 w 2046803"/>
              <a:gd name="connsiteY29262" fmla="*/ 1537516 h 2191719"/>
              <a:gd name="connsiteX29263" fmla="*/ 962139 w 2046803"/>
              <a:gd name="connsiteY29263" fmla="*/ 1537192 h 2191719"/>
              <a:gd name="connsiteX29264" fmla="*/ 962211 w 2046803"/>
              <a:gd name="connsiteY29264" fmla="*/ 1536579 h 2191719"/>
              <a:gd name="connsiteX29265" fmla="*/ 962536 w 2046803"/>
              <a:gd name="connsiteY29265" fmla="*/ 1536255 h 2191719"/>
              <a:gd name="connsiteX29266" fmla="*/ 962536 w 2046803"/>
              <a:gd name="connsiteY29266" fmla="*/ 1535930 h 2191719"/>
              <a:gd name="connsiteX29267" fmla="*/ 963004 w 2046803"/>
              <a:gd name="connsiteY29267" fmla="*/ 1535714 h 2191719"/>
              <a:gd name="connsiteX29268" fmla="*/ 963004 w 2046803"/>
              <a:gd name="connsiteY29268" fmla="*/ 1534777 h 2191719"/>
              <a:gd name="connsiteX29269" fmla="*/ 963401 w 2046803"/>
              <a:gd name="connsiteY29269" fmla="*/ 1534453 h 2191719"/>
              <a:gd name="connsiteX29270" fmla="*/ 963401 w 2046803"/>
              <a:gd name="connsiteY29270" fmla="*/ 1533227 h 2191719"/>
              <a:gd name="connsiteX29271" fmla="*/ 963834 w 2046803"/>
              <a:gd name="connsiteY29271" fmla="*/ 1532903 h 2191719"/>
              <a:gd name="connsiteX29272" fmla="*/ 963834 w 2046803"/>
              <a:gd name="connsiteY29272" fmla="*/ 1531930 h 2191719"/>
              <a:gd name="connsiteX29273" fmla="*/ 964158 w 2046803"/>
              <a:gd name="connsiteY29273" fmla="*/ 1531605 h 2191719"/>
              <a:gd name="connsiteX29274" fmla="*/ 964158 w 2046803"/>
              <a:gd name="connsiteY29274" fmla="*/ 1531317 h 2191719"/>
              <a:gd name="connsiteX29275" fmla="*/ 964374 w 2046803"/>
              <a:gd name="connsiteY29275" fmla="*/ 1531245 h 2191719"/>
              <a:gd name="connsiteX29276" fmla="*/ 965204 w 2046803"/>
              <a:gd name="connsiteY29276" fmla="*/ 1531137 h 2191719"/>
              <a:gd name="connsiteX29277" fmla="*/ 966141 w 2046803"/>
              <a:gd name="connsiteY29277" fmla="*/ 1530380 h 2191719"/>
              <a:gd name="connsiteX29278" fmla="*/ 966141 w 2046803"/>
              <a:gd name="connsiteY29278" fmla="*/ 1528794 h 2191719"/>
              <a:gd name="connsiteX29279" fmla="*/ 965925 w 2046803"/>
              <a:gd name="connsiteY29279" fmla="*/ 1528686 h 2191719"/>
              <a:gd name="connsiteX29280" fmla="*/ 965709 w 2046803"/>
              <a:gd name="connsiteY29280" fmla="*/ 1528794 h 2191719"/>
              <a:gd name="connsiteX29281" fmla="*/ 965709 w 2046803"/>
              <a:gd name="connsiteY29281" fmla="*/ 1529731 h 2191719"/>
              <a:gd name="connsiteX29282" fmla="*/ 964771 w 2046803"/>
              <a:gd name="connsiteY29282" fmla="*/ 1530596 h 2191719"/>
              <a:gd name="connsiteX29283" fmla="*/ 964050 w 2046803"/>
              <a:gd name="connsiteY29283" fmla="*/ 1530596 h 2191719"/>
              <a:gd name="connsiteX29284" fmla="*/ 963834 w 2046803"/>
              <a:gd name="connsiteY29284" fmla="*/ 1530380 h 2191719"/>
              <a:gd name="connsiteX29285" fmla="*/ 963834 w 2046803"/>
              <a:gd name="connsiteY29285" fmla="*/ 1529731 h 2191719"/>
              <a:gd name="connsiteX29286" fmla="*/ 964158 w 2046803"/>
              <a:gd name="connsiteY29286" fmla="*/ 1529443 h 2191719"/>
              <a:gd name="connsiteX29287" fmla="*/ 964266 w 2046803"/>
              <a:gd name="connsiteY29287" fmla="*/ 1527857 h 2191719"/>
              <a:gd name="connsiteX29288" fmla="*/ 964374 w 2046803"/>
              <a:gd name="connsiteY29288" fmla="*/ 1527749 h 2191719"/>
              <a:gd name="connsiteX29289" fmla="*/ 964771 w 2046803"/>
              <a:gd name="connsiteY29289" fmla="*/ 1527749 h 2191719"/>
              <a:gd name="connsiteX29290" fmla="*/ 965204 w 2046803"/>
              <a:gd name="connsiteY29290" fmla="*/ 1527425 h 2191719"/>
              <a:gd name="connsiteX29291" fmla="*/ 965961 w 2046803"/>
              <a:gd name="connsiteY29291" fmla="*/ 1527425 h 2191719"/>
              <a:gd name="connsiteX29292" fmla="*/ 966358 w 2046803"/>
              <a:gd name="connsiteY29292" fmla="*/ 1527136 h 2191719"/>
              <a:gd name="connsiteX29293" fmla="*/ 966790 w 2046803"/>
              <a:gd name="connsiteY29293" fmla="*/ 1527136 h 2191719"/>
              <a:gd name="connsiteX29294" fmla="*/ 968052 w 2046803"/>
              <a:gd name="connsiteY29294" fmla="*/ 1526055 h 2191719"/>
              <a:gd name="connsiteX29295" fmla="*/ 968052 w 2046803"/>
              <a:gd name="connsiteY29295" fmla="*/ 1525731 h 2191719"/>
              <a:gd name="connsiteX29296" fmla="*/ 969314 w 2046803"/>
              <a:gd name="connsiteY29296" fmla="*/ 1524830 h 2191719"/>
              <a:gd name="connsiteX29297" fmla="*/ 969314 w 2046803"/>
              <a:gd name="connsiteY29297" fmla="*/ 1524505 h 2191719"/>
              <a:gd name="connsiteX29298" fmla="*/ 969639 w 2046803"/>
              <a:gd name="connsiteY29298" fmla="*/ 1524181 h 2191719"/>
              <a:gd name="connsiteX29299" fmla="*/ 969639 w 2046803"/>
              <a:gd name="connsiteY29299" fmla="*/ 1523857 h 2191719"/>
              <a:gd name="connsiteX29300" fmla="*/ 970036 w 2046803"/>
              <a:gd name="connsiteY29300" fmla="*/ 1523532 h 2191719"/>
              <a:gd name="connsiteX29301" fmla="*/ 970036 w 2046803"/>
              <a:gd name="connsiteY29301" fmla="*/ 1523244 h 2191719"/>
              <a:gd name="connsiteX29302" fmla="*/ 970973 w 2046803"/>
              <a:gd name="connsiteY29302" fmla="*/ 1522487 h 2191719"/>
              <a:gd name="connsiteX29303" fmla="*/ 971406 w 2046803"/>
              <a:gd name="connsiteY29303" fmla="*/ 1522487 h 2191719"/>
              <a:gd name="connsiteX29304" fmla="*/ 971838 w 2046803"/>
              <a:gd name="connsiteY29304" fmla="*/ 1522163 h 2191719"/>
              <a:gd name="connsiteX29305" fmla="*/ 972560 w 2046803"/>
              <a:gd name="connsiteY29305" fmla="*/ 1522163 h 2191719"/>
              <a:gd name="connsiteX29306" fmla="*/ 972992 w 2046803"/>
              <a:gd name="connsiteY29306" fmla="*/ 1522487 h 2191719"/>
              <a:gd name="connsiteX29307" fmla="*/ 973425 w 2046803"/>
              <a:gd name="connsiteY29307" fmla="*/ 1522487 h 2191719"/>
              <a:gd name="connsiteX29308" fmla="*/ 974146 w 2046803"/>
              <a:gd name="connsiteY29308" fmla="*/ 1523136 h 2191719"/>
              <a:gd name="connsiteX29309" fmla="*/ 975733 w 2046803"/>
              <a:gd name="connsiteY29309" fmla="*/ 1523136 h 2191719"/>
              <a:gd name="connsiteX29310" fmla="*/ 976057 w 2046803"/>
              <a:gd name="connsiteY29310" fmla="*/ 1522812 h 2191719"/>
              <a:gd name="connsiteX29311" fmla="*/ 976490 w 2046803"/>
              <a:gd name="connsiteY29311" fmla="*/ 1522812 h 2191719"/>
              <a:gd name="connsiteX29312" fmla="*/ 978040 w 2046803"/>
              <a:gd name="connsiteY29312" fmla="*/ 1521550 h 2191719"/>
              <a:gd name="connsiteX29313" fmla="*/ 978365 w 2046803"/>
              <a:gd name="connsiteY29313" fmla="*/ 1521550 h 2191719"/>
              <a:gd name="connsiteX29314" fmla="*/ 979230 w 2046803"/>
              <a:gd name="connsiteY29314" fmla="*/ 1521010 h 2191719"/>
              <a:gd name="connsiteX29315" fmla="*/ 979555 w 2046803"/>
              <a:gd name="connsiteY29315" fmla="*/ 1521010 h 2191719"/>
              <a:gd name="connsiteX29316" fmla="*/ 979735 w 2046803"/>
              <a:gd name="connsiteY29316" fmla="*/ 1520829 h 2191719"/>
              <a:gd name="connsiteX29317" fmla="*/ 979735 w 2046803"/>
              <a:gd name="connsiteY29317" fmla="*/ 1520181 h 2191719"/>
              <a:gd name="connsiteX29318" fmla="*/ 981105 w 2046803"/>
              <a:gd name="connsiteY29318" fmla="*/ 1519135 h 2191719"/>
              <a:gd name="connsiteX29319" fmla="*/ 981538 w 2046803"/>
              <a:gd name="connsiteY29319" fmla="*/ 1519135 h 2191719"/>
              <a:gd name="connsiteX29320" fmla="*/ 981971 w 2046803"/>
              <a:gd name="connsiteY29320" fmla="*/ 1518847 h 2191719"/>
              <a:gd name="connsiteX29321" fmla="*/ 982656 w 2046803"/>
              <a:gd name="connsiteY29321" fmla="*/ 1518847 h 2191719"/>
              <a:gd name="connsiteX29322" fmla="*/ 986586 w 2046803"/>
              <a:gd name="connsiteY29322" fmla="*/ 1515676 h 2191719"/>
              <a:gd name="connsiteX29323" fmla="*/ 987019 w 2046803"/>
              <a:gd name="connsiteY29323" fmla="*/ 1515784 h 2191719"/>
              <a:gd name="connsiteX29324" fmla="*/ 987235 w 2046803"/>
              <a:gd name="connsiteY29324" fmla="*/ 1515567 h 2191719"/>
              <a:gd name="connsiteX29325" fmla="*/ 987235 w 2046803"/>
              <a:gd name="connsiteY29325" fmla="*/ 1512216 h 2191719"/>
              <a:gd name="connsiteX29326" fmla="*/ 986803 w 2046803"/>
              <a:gd name="connsiteY29326" fmla="*/ 1511891 h 2191719"/>
              <a:gd name="connsiteX29327" fmla="*/ 986803 w 2046803"/>
              <a:gd name="connsiteY29327" fmla="*/ 1510954 h 2191719"/>
              <a:gd name="connsiteX29328" fmla="*/ 986370 w 2046803"/>
              <a:gd name="connsiteY29328" fmla="*/ 1510630 h 2191719"/>
              <a:gd name="connsiteX29329" fmla="*/ 986370 w 2046803"/>
              <a:gd name="connsiteY29329" fmla="*/ 1509693 h 2191719"/>
              <a:gd name="connsiteX29330" fmla="*/ 984279 w 2046803"/>
              <a:gd name="connsiteY29330" fmla="*/ 1507927 h 2191719"/>
              <a:gd name="connsiteX29331" fmla="*/ 983954 w 2046803"/>
              <a:gd name="connsiteY29331" fmla="*/ 1507927 h 2191719"/>
              <a:gd name="connsiteX29332" fmla="*/ 983521 w 2046803"/>
              <a:gd name="connsiteY29332" fmla="*/ 1507603 h 2191719"/>
              <a:gd name="connsiteX29333" fmla="*/ 983089 w 2046803"/>
              <a:gd name="connsiteY29333" fmla="*/ 1507603 h 2191719"/>
              <a:gd name="connsiteX29334" fmla="*/ 982367 w 2046803"/>
              <a:gd name="connsiteY29334" fmla="*/ 1506954 h 2191719"/>
              <a:gd name="connsiteX29335" fmla="*/ 981935 w 2046803"/>
              <a:gd name="connsiteY29335" fmla="*/ 1506954 h 2191719"/>
              <a:gd name="connsiteX29336" fmla="*/ 980456 w 2046803"/>
              <a:gd name="connsiteY29336" fmla="*/ 1505692 h 2191719"/>
              <a:gd name="connsiteX29337" fmla="*/ 976165 w 2046803"/>
              <a:gd name="connsiteY29337" fmla="*/ 1505692 h 2191719"/>
              <a:gd name="connsiteX29338" fmla="*/ 975733 w 2046803"/>
              <a:gd name="connsiteY29338" fmla="*/ 1505404 h 2191719"/>
              <a:gd name="connsiteX29339" fmla="*/ 975408 w 2046803"/>
              <a:gd name="connsiteY29339" fmla="*/ 1505404 h 2191719"/>
              <a:gd name="connsiteX29340" fmla="*/ 974976 w 2046803"/>
              <a:gd name="connsiteY29340" fmla="*/ 1505080 h 2191719"/>
              <a:gd name="connsiteX29341" fmla="*/ 974579 w 2046803"/>
              <a:gd name="connsiteY29341" fmla="*/ 1505080 h 2191719"/>
              <a:gd name="connsiteX29342" fmla="*/ 973822 w 2046803"/>
              <a:gd name="connsiteY29342" fmla="*/ 1504431 h 2191719"/>
              <a:gd name="connsiteX29343" fmla="*/ 973425 w 2046803"/>
              <a:gd name="connsiteY29343" fmla="*/ 1504431 h 2191719"/>
              <a:gd name="connsiteX29344" fmla="*/ 972451 w 2046803"/>
              <a:gd name="connsiteY29344" fmla="*/ 1503710 h 2191719"/>
              <a:gd name="connsiteX29345" fmla="*/ 972451 w 2046803"/>
              <a:gd name="connsiteY29345" fmla="*/ 1501512 h 2191719"/>
              <a:gd name="connsiteX29346" fmla="*/ 972884 w 2046803"/>
              <a:gd name="connsiteY29346" fmla="*/ 1501187 h 2191719"/>
              <a:gd name="connsiteX29347" fmla="*/ 972884 w 2046803"/>
              <a:gd name="connsiteY29347" fmla="*/ 1500539 h 2191719"/>
              <a:gd name="connsiteX29348" fmla="*/ 973281 w 2046803"/>
              <a:gd name="connsiteY29348" fmla="*/ 1500214 h 2191719"/>
              <a:gd name="connsiteX29349" fmla="*/ 973281 w 2046803"/>
              <a:gd name="connsiteY29349" fmla="*/ 1499638 h 2191719"/>
              <a:gd name="connsiteX29350" fmla="*/ 973750 w 2046803"/>
              <a:gd name="connsiteY29350" fmla="*/ 1499313 h 2191719"/>
              <a:gd name="connsiteX29351" fmla="*/ 973750 w 2046803"/>
              <a:gd name="connsiteY29351" fmla="*/ 1498989 h 2191719"/>
              <a:gd name="connsiteX29352" fmla="*/ 974074 w 2046803"/>
              <a:gd name="connsiteY29352" fmla="*/ 1498665 h 2191719"/>
              <a:gd name="connsiteX29353" fmla="*/ 974074 w 2046803"/>
              <a:gd name="connsiteY29353" fmla="*/ 1498340 h 2191719"/>
              <a:gd name="connsiteX29354" fmla="*/ 974471 w 2046803"/>
              <a:gd name="connsiteY29354" fmla="*/ 1498016 h 2191719"/>
              <a:gd name="connsiteX29355" fmla="*/ 974471 w 2046803"/>
              <a:gd name="connsiteY29355" fmla="*/ 1497727 h 2191719"/>
              <a:gd name="connsiteX29356" fmla="*/ 974903 w 2046803"/>
              <a:gd name="connsiteY29356" fmla="*/ 1497403 h 2191719"/>
              <a:gd name="connsiteX29357" fmla="*/ 974903 w 2046803"/>
              <a:gd name="connsiteY29357" fmla="*/ 1497079 h 2191719"/>
              <a:gd name="connsiteX29358" fmla="*/ 975192 w 2046803"/>
              <a:gd name="connsiteY29358" fmla="*/ 1496863 h 2191719"/>
              <a:gd name="connsiteX29359" fmla="*/ 975300 w 2046803"/>
              <a:gd name="connsiteY29359" fmla="*/ 1496250 h 2191719"/>
              <a:gd name="connsiteX29360" fmla="*/ 975625 w 2046803"/>
              <a:gd name="connsiteY29360" fmla="*/ 1495925 h 2191719"/>
              <a:gd name="connsiteX29361" fmla="*/ 975625 w 2046803"/>
              <a:gd name="connsiteY29361" fmla="*/ 1495601 h 2191719"/>
              <a:gd name="connsiteX29362" fmla="*/ 976995 w 2046803"/>
              <a:gd name="connsiteY29362" fmla="*/ 1494448 h 2191719"/>
              <a:gd name="connsiteX29363" fmla="*/ 978149 w 2046803"/>
              <a:gd name="connsiteY29363" fmla="*/ 1494448 h 2191719"/>
              <a:gd name="connsiteX29364" fmla="*/ 979519 w 2046803"/>
              <a:gd name="connsiteY29364" fmla="*/ 1495601 h 2191719"/>
              <a:gd name="connsiteX29365" fmla="*/ 979519 w 2046803"/>
              <a:gd name="connsiteY29365" fmla="*/ 1496214 h 2191719"/>
              <a:gd name="connsiteX29366" fmla="*/ 979952 w 2046803"/>
              <a:gd name="connsiteY29366" fmla="*/ 1496538 h 2191719"/>
              <a:gd name="connsiteX29367" fmla="*/ 979952 w 2046803"/>
              <a:gd name="connsiteY29367" fmla="*/ 1496863 h 2191719"/>
              <a:gd name="connsiteX29368" fmla="*/ 980240 w 2046803"/>
              <a:gd name="connsiteY29368" fmla="*/ 1497187 h 2191719"/>
              <a:gd name="connsiteX29369" fmla="*/ 980240 w 2046803"/>
              <a:gd name="connsiteY29369" fmla="*/ 1497511 h 2191719"/>
              <a:gd name="connsiteX29370" fmla="*/ 980889 w 2046803"/>
              <a:gd name="connsiteY29370" fmla="*/ 1497908 h 2191719"/>
              <a:gd name="connsiteX29371" fmla="*/ 981214 w 2046803"/>
              <a:gd name="connsiteY29371" fmla="*/ 1497908 h 2191719"/>
              <a:gd name="connsiteX29372" fmla="*/ 982367 w 2046803"/>
              <a:gd name="connsiteY29372" fmla="*/ 1498881 h 2191719"/>
              <a:gd name="connsiteX29373" fmla="*/ 982764 w 2046803"/>
              <a:gd name="connsiteY29373" fmla="*/ 1498881 h 2191719"/>
              <a:gd name="connsiteX29374" fmla="*/ 983954 w 2046803"/>
              <a:gd name="connsiteY29374" fmla="*/ 1499818 h 2191719"/>
              <a:gd name="connsiteX29375" fmla="*/ 984351 w 2046803"/>
              <a:gd name="connsiteY29375" fmla="*/ 1499818 h 2191719"/>
              <a:gd name="connsiteX29376" fmla="*/ 984711 w 2046803"/>
              <a:gd name="connsiteY29376" fmla="*/ 1500106 h 2191719"/>
              <a:gd name="connsiteX29377" fmla="*/ 985108 w 2046803"/>
              <a:gd name="connsiteY29377" fmla="*/ 1500106 h 2191719"/>
              <a:gd name="connsiteX29378" fmla="*/ 985505 w 2046803"/>
              <a:gd name="connsiteY29378" fmla="*/ 1500431 h 2191719"/>
              <a:gd name="connsiteX29379" fmla="*/ 986262 w 2046803"/>
              <a:gd name="connsiteY29379" fmla="*/ 1500431 h 2191719"/>
              <a:gd name="connsiteX29380" fmla="*/ 986911 w 2046803"/>
              <a:gd name="connsiteY29380" fmla="*/ 1500971 h 2191719"/>
              <a:gd name="connsiteX29381" fmla="*/ 986911 w 2046803"/>
              <a:gd name="connsiteY29381" fmla="*/ 1501259 h 2191719"/>
              <a:gd name="connsiteX29382" fmla="*/ 987452 w 2046803"/>
              <a:gd name="connsiteY29382" fmla="*/ 1501692 h 2191719"/>
              <a:gd name="connsiteX29383" fmla="*/ 987812 w 2046803"/>
              <a:gd name="connsiteY29383" fmla="*/ 1501692 h 2191719"/>
              <a:gd name="connsiteX29384" fmla="*/ 989759 w 2046803"/>
              <a:gd name="connsiteY29384" fmla="*/ 1503278 h 2191719"/>
              <a:gd name="connsiteX29385" fmla="*/ 990444 w 2046803"/>
              <a:gd name="connsiteY29385" fmla="*/ 1503278 h 2191719"/>
              <a:gd name="connsiteX29386" fmla="*/ 990877 w 2046803"/>
              <a:gd name="connsiteY29386" fmla="*/ 1502953 h 2191719"/>
              <a:gd name="connsiteX29387" fmla="*/ 991634 w 2046803"/>
              <a:gd name="connsiteY29387" fmla="*/ 1502953 h 2191719"/>
              <a:gd name="connsiteX29388" fmla="*/ 992067 w 2046803"/>
              <a:gd name="connsiteY29388" fmla="*/ 1502629 h 2191719"/>
              <a:gd name="connsiteX29389" fmla="*/ 992500 w 2046803"/>
              <a:gd name="connsiteY29389" fmla="*/ 1502629 h 2191719"/>
              <a:gd name="connsiteX29390" fmla="*/ 992824 w 2046803"/>
              <a:gd name="connsiteY29390" fmla="*/ 1502305 h 2191719"/>
              <a:gd name="connsiteX29391" fmla="*/ 993221 w 2046803"/>
              <a:gd name="connsiteY29391" fmla="*/ 1502305 h 2191719"/>
              <a:gd name="connsiteX29392" fmla="*/ 993618 w 2046803"/>
              <a:gd name="connsiteY29392" fmla="*/ 1502016 h 2191719"/>
              <a:gd name="connsiteX29393" fmla="*/ 994050 w 2046803"/>
              <a:gd name="connsiteY29393" fmla="*/ 1502016 h 2191719"/>
              <a:gd name="connsiteX29394" fmla="*/ 995745 w 2046803"/>
              <a:gd name="connsiteY29394" fmla="*/ 1500611 h 2191719"/>
              <a:gd name="connsiteX29395" fmla="*/ 995745 w 2046803"/>
              <a:gd name="connsiteY29395" fmla="*/ 1498737 h 2191719"/>
              <a:gd name="connsiteX29396" fmla="*/ 995421 w 2046803"/>
              <a:gd name="connsiteY29396" fmla="*/ 1498412 h 2191719"/>
              <a:gd name="connsiteX29397" fmla="*/ 995421 w 2046803"/>
              <a:gd name="connsiteY29397" fmla="*/ 1498088 h 2191719"/>
              <a:gd name="connsiteX29398" fmla="*/ 995240 w 2046803"/>
              <a:gd name="connsiteY29398" fmla="*/ 1497980 h 2191719"/>
              <a:gd name="connsiteX29399" fmla="*/ 994808 w 2046803"/>
              <a:gd name="connsiteY29399" fmla="*/ 1497980 h 2191719"/>
              <a:gd name="connsiteX29400" fmla="*/ 994591 w 2046803"/>
              <a:gd name="connsiteY29400" fmla="*/ 1497836 h 2191719"/>
              <a:gd name="connsiteX29401" fmla="*/ 994591 w 2046803"/>
              <a:gd name="connsiteY29401" fmla="*/ 1497511 h 2191719"/>
              <a:gd name="connsiteX29402" fmla="*/ 994375 w 2046803"/>
              <a:gd name="connsiteY29402" fmla="*/ 1497403 h 2191719"/>
              <a:gd name="connsiteX29403" fmla="*/ 994050 w 2046803"/>
              <a:gd name="connsiteY29403" fmla="*/ 1497403 h 2191719"/>
              <a:gd name="connsiteX29404" fmla="*/ 992716 w 2046803"/>
              <a:gd name="connsiteY29404" fmla="*/ 1496322 h 2191719"/>
              <a:gd name="connsiteX29405" fmla="*/ 992716 w 2046803"/>
              <a:gd name="connsiteY29405" fmla="*/ 1493799 h 2191719"/>
              <a:gd name="connsiteX29406" fmla="*/ 992500 w 2046803"/>
              <a:gd name="connsiteY29406" fmla="*/ 1493619 h 2191719"/>
              <a:gd name="connsiteX29407" fmla="*/ 992283 w 2046803"/>
              <a:gd name="connsiteY29407" fmla="*/ 1493727 h 2191719"/>
              <a:gd name="connsiteX29408" fmla="*/ 992283 w 2046803"/>
              <a:gd name="connsiteY29408" fmla="*/ 1497079 h 2191719"/>
              <a:gd name="connsiteX29409" fmla="*/ 992716 w 2046803"/>
              <a:gd name="connsiteY29409" fmla="*/ 1497403 h 2191719"/>
              <a:gd name="connsiteX29410" fmla="*/ 992716 w 2046803"/>
              <a:gd name="connsiteY29410" fmla="*/ 1497727 h 2191719"/>
              <a:gd name="connsiteX29411" fmla="*/ 994086 w 2046803"/>
              <a:gd name="connsiteY29411" fmla="*/ 1498881 h 2191719"/>
              <a:gd name="connsiteX29412" fmla="*/ 995240 w 2046803"/>
              <a:gd name="connsiteY29412" fmla="*/ 1498881 h 2191719"/>
              <a:gd name="connsiteX29413" fmla="*/ 995421 w 2046803"/>
              <a:gd name="connsiteY29413" fmla="*/ 1498989 h 2191719"/>
              <a:gd name="connsiteX29414" fmla="*/ 995312 w 2046803"/>
              <a:gd name="connsiteY29414" fmla="*/ 1499638 h 2191719"/>
              <a:gd name="connsiteX29415" fmla="*/ 995024 w 2046803"/>
              <a:gd name="connsiteY29415" fmla="*/ 1499926 h 2191719"/>
              <a:gd name="connsiteX29416" fmla="*/ 995024 w 2046803"/>
              <a:gd name="connsiteY29416" fmla="*/ 1500539 h 2191719"/>
              <a:gd name="connsiteX29417" fmla="*/ 993654 w 2046803"/>
              <a:gd name="connsiteY29417" fmla="*/ 1501728 h 2191719"/>
              <a:gd name="connsiteX29418" fmla="*/ 993221 w 2046803"/>
              <a:gd name="connsiteY29418" fmla="*/ 1501620 h 2191719"/>
              <a:gd name="connsiteX29419" fmla="*/ 992824 w 2046803"/>
              <a:gd name="connsiteY29419" fmla="*/ 1502052 h 2191719"/>
              <a:gd name="connsiteX29420" fmla="*/ 992067 w 2046803"/>
              <a:gd name="connsiteY29420" fmla="*/ 1501944 h 2191719"/>
              <a:gd name="connsiteX29421" fmla="*/ 991670 w 2046803"/>
              <a:gd name="connsiteY29421" fmla="*/ 1502233 h 2191719"/>
              <a:gd name="connsiteX29422" fmla="*/ 990481 w 2046803"/>
              <a:gd name="connsiteY29422" fmla="*/ 1502233 h 2191719"/>
              <a:gd name="connsiteX29423" fmla="*/ 990156 w 2046803"/>
              <a:gd name="connsiteY29423" fmla="*/ 1501944 h 2191719"/>
              <a:gd name="connsiteX29424" fmla="*/ 989759 w 2046803"/>
              <a:gd name="connsiteY29424" fmla="*/ 1501944 h 2191719"/>
              <a:gd name="connsiteX29425" fmla="*/ 989543 w 2046803"/>
              <a:gd name="connsiteY29425" fmla="*/ 1501836 h 2191719"/>
              <a:gd name="connsiteX29426" fmla="*/ 989543 w 2046803"/>
              <a:gd name="connsiteY29426" fmla="*/ 1501512 h 2191719"/>
              <a:gd name="connsiteX29427" fmla="*/ 989327 w 2046803"/>
              <a:gd name="connsiteY29427" fmla="*/ 1501295 h 2191719"/>
              <a:gd name="connsiteX29428" fmla="*/ 989002 w 2046803"/>
              <a:gd name="connsiteY29428" fmla="*/ 1501295 h 2191719"/>
              <a:gd name="connsiteX29429" fmla="*/ 987452 w 2046803"/>
              <a:gd name="connsiteY29429" fmla="*/ 1500034 h 2191719"/>
              <a:gd name="connsiteX29430" fmla="*/ 987019 w 2046803"/>
              <a:gd name="connsiteY29430" fmla="*/ 1500034 h 2191719"/>
              <a:gd name="connsiteX29431" fmla="*/ 986262 w 2046803"/>
              <a:gd name="connsiteY29431" fmla="*/ 1499421 h 2191719"/>
              <a:gd name="connsiteX29432" fmla="*/ 985937 w 2046803"/>
              <a:gd name="connsiteY29432" fmla="*/ 1499421 h 2191719"/>
              <a:gd name="connsiteX29433" fmla="*/ 985541 w 2046803"/>
              <a:gd name="connsiteY29433" fmla="*/ 1499097 h 2191719"/>
              <a:gd name="connsiteX29434" fmla="*/ 985108 w 2046803"/>
              <a:gd name="connsiteY29434" fmla="*/ 1499097 h 2191719"/>
              <a:gd name="connsiteX29435" fmla="*/ 984711 w 2046803"/>
              <a:gd name="connsiteY29435" fmla="*/ 1498773 h 2191719"/>
              <a:gd name="connsiteX29436" fmla="*/ 984387 w 2046803"/>
              <a:gd name="connsiteY29436" fmla="*/ 1498773 h 2191719"/>
              <a:gd name="connsiteX29437" fmla="*/ 983630 w 2046803"/>
              <a:gd name="connsiteY29437" fmla="*/ 1498124 h 2191719"/>
              <a:gd name="connsiteX29438" fmla="*/ 983197 w 2046803"/>
              <a:gd name="connsiteY29438" fmla="*/ 1498124 h 2191719"/>
              <a:gd name="connsiteX29439" fmla="*/ 982800 w 2046803"/>
              <a:gd name="connsiteY29439" fmla="*/ 1497872 h 2191719"/>
              <a:gd name="connsiteX29440" fmla="*/ 982404 w 2046803"/>
              <a:gd name="connsiteY29440" fmla="*/ 1497872 h 2191719"/>
              <a:gd name="connsiteX29441" fmla="*/ 981863 w 2046803"/>
              <a:gd name="connsiteY29441" fmla="*/ 1497439 h 2191719"/>
              <a:gd name="connsiteX29442" fmla="*/ 981863 w 2046803"/>
              <a:gd name="connsiteY29442" fmla="*/ 1496790 h 2191719"/>
              <a:gd name="connsiteX29443" fmla="*/ 981430 w 2046803"/>
              <a:gd name="connsiteY29443" fmla="*/ 1496466 h 2191719"/>
              <a:gd name="connsiteX29444" fmla="*/ 981430 w 2046803"/>
              <a:gd name="connsiteY29444" fmla="*/ 1496142 h 2191719"/>
              <a:gd name="connsiteX29445" fmla="*/ 981105 w 2046803"/>
              <a:gd name="connsiteY29445" fmla="*/ 1495817 h 2191719"/>
              <a:gd name="connsiteX29446" fmla="*/ 981105 w 2046803"/>
              <a:gd name="connsiteY29446" fmla="*/ 1495529 h 2191719"/>
              <a:gd name="connsiteX29447" fmla="*/ 980673 w 2046803"/>
              <a:gd name="connsiteY29447" fmla="*/ 1495205 h 2191719"/>
              <a:gd name="connsiteX29448" fmla="*/ 980673 w 2046803"/>
              <a:gd name="connsiteY29448" fmla="*/ 1494916 h 2191719"/>
              <a:gd name="connsiteX29449" fmla="*/ 980240 w 2046803"/>
              <a:gd name="connsiteY29449" fmla="*/ 1494556 h 2191719"/>
              <a:gd name="connsiteX29450" fmla="*/ 980240 w 2046803"/>
              <a:gd name="connsiteY29450" fmla="*/ 1494268 h 2191719"/>
              <a:gd name="connsiteX29451" fmla="*/ 979014 w 2046803"/>
              <a:gd name="connsiteY29451" fmla="*/ 1493222 h 2191719"/>
              <a:gd name="connsiteX29452" fmla="*/ 978690 w 2046803"/>
              <a:gd name="connsiteY29452" fmla="*/ 1493222 h 2191719"/>
              <a:gd name="connsiteX29453" fmla="*/ 974074 w 2046803"/>
              <a:gd name="connsiteY29453" fmla="*/ 1495601 h 2191719"/>
              <a:gd name="connsiteX29454" fmla="*/ 974074 w 2046803"/>
              <a:gd name="connsiteY29454" fmla="*/ 1495817 h 2191719"/>
              <a:gd name="connsiteX29455" fmla="*/ 973750 w 2046803"/>
              <a:gd name="connsiteY29455" fmla="*/ 1496142 h 2191719"/>
              <a:gd name="connsiteX29456" fmla="*/ 973750 w 2046803"/>
              <a:gd name="connsiteY29456" fmla="*/ 1496358 h 2191719"/>
              <a:gd name="connsiteX29457" fmla="*/ 973317 w 2046803"/>
              <a:gd name="connsiteY29457" fmla="*/ 1496682 h 2191719"/>
              <a:gd name="connsiteX29458" fmla="*/ 973317 w 2046803"/>
              <a:gd name="connsiteY29458" fmla="*/ 1497007 h 2191719"/>
              <a:gd name="connsiteX29459" fmla="*/ 972884 w 2046803"/>
              <a:gd name="connsiteY29459" fmla="*/ 1497331 h 2191719"/>
              <a:gd name="connsiteX29460" fmla="*/ 972884 w 2046803"/>
              <a:gd name="connsiteY29460" fmla="*/ 1498881 h 2191719"/>
              <a:gd name="connsiteX29461" fmla="*/ 971766 w 2046803"/>
              <a:gd name="connsiteY29461" fmla="*/ 1499854 h 2191719"/>
              <a:gd name="connsiteX29462" fmla="*/ 971766 w 2046803"/>
              <a:gd name="connsiteY29462" fmla="*/ 1504539 h 2191719"/>
              <a:gd name="connsiteX29463" fmla="*/ 972163 w 2046803"/>
              <a:gd name="connsiteY29463" fmla="*/ 1504755 h 2191719"/>
              <a:gd name="connsiteX29464" fmla="*/ 972163 w 2046803"/>
              <a:gd name="connsiteY29464" fmla="*/ 1505080 h 2191719"/>
              <a:gd name="connsiteX29465" fmla="*/ 974290 w 2046803"/>
              <a:gd name="connsiteY29465" fmla="*/ 1506846 h 2191719"/>
              <a:gd name="connsiteX29466" fmla="*/ 976598 w 2046803"/>
              <a:gd name="connsiteY29466" fmla="*/ 1506846 h 2191719"/>
              <a:gd name="connsiteX29467" fmla="*/ 976923 w 2046803"/>
              <a:gd name="connsiteY29467" fmla="*/ 1506521 h 2191719"/>
              <a:gd name="connsiteX29468" fmla="*/ 977319 w 2046803"/>
              <a:gd name="connsiteY29468" fmla="*/ 1506521 h 2191719"/>
              <a:gd name="connsiteX29469" fmla="*/ 977716 w 2046803"/>
              <a:gd name="connsiteY29469" fmla="*/ 1506846 h 2191719"/>
              <a:gd name="connsiteX29470" fmla="*/ 980060 w 2046803"/>
              <a:gd name="connsiteY29470" fmla="*/ 1506846 h 2191719"/>
              <a:gd name="connsiteX29471" fmla="*/ 980384 w 2046803"/>
              <a:gd name="connsiteY29471" fmla="*/ 1507170 h 2191719"/>
              <a:gd name="connsiteX29472" fmla="*/ 981214 w 2046803"/>
              <a:gd name="connsiteY29472" fmla="*/ 1507170 h 2191719"/>
              <a:gd name="connsiteX29473" fmla="*/ 981754 w 2046803"/>
              <a:gd name="connsiteY29473" fmla="*/ 1507711 h 2191719"/>
              <a:gd name="connsiteX29474" fmla="*/ 981754 w 2046803"/>
              <a:gd name="connsiteY29474" fmla="*/ 1508035 h 2191719"/>
              <a:gd name="connsiteX29475" fmla="*/ 982187 w 2046803"/>
              <a:gd name="connsiteY29475" fmla="*/ 1508359 h 2191719"/>
              <a:gd name="connsiteX29476" fmla="*/ 982187 w 2046803"/>
              <a:gd name="connsiteY29476" fmla="*/ 1508648 h 2191719"/>
              <a:gd name="connsiteX29477" fmla="*/ 982584 w 2046803"/>
              <a:gd name="connsiteY29477" fmla="*/ 1508936 h 2191719"/>
              <a:gd name="connsiteX29478" fmla="*/ 982584 w 2046803"/>
              <a:gd name="connsiteY29478" fmla="*/ 1510125 h 2191719"/>
              <a:gd name="connsiteX29479" fmla="*/ 981754 w 2046803"/>
              <a:gd name="connsiteY29479" fmla="*/ 1510738 h 2191719"/>
              <a:gd name="connsiteX29480" fmla="*/ 981754 w 2046803"/>
              <a:gd name="connsiteY29480" fmla="*/ 1511062 h 2191719"/>
              <a:gd name="connsiteX29481" fmla="*/ 981322 w 2046803"/>
              <a:gd name="connsiteY29481" fmla="*/ 1511387 h 2191719"/>
              <a:gd name="connsiteX29482" fmla="*/ 981322 w 2046803"/>
              <a:gd name="connsiteY29482" fmla="*/ 1511711 h 2191719"/>
              <a:gd name="connsiteX29483" fmla="*/ 980781 w 2046803"/>
              <a:gd name="connsiteY29483" fmla="*/ 1512252 h 2191719"/>
              <a:gd name="connsiteX29484" fmla="*/ 980384 w 2046803"/>
              <a:gd name="connsiteY29484" fmla="*/ 1512252 h 2191719"/>
              <a:gd name="connsiteX29485" fmla="*/ 980060 w 2046803"/>
              <a:gd name="connsiteY29485" fmla="*/ 1512540 h 2191719"/>
              <a:gd name="connsiteX29486" fmla="*/ 979663 w 2046803"/>
              <a:gd name="connsiteY29486" fmla="*/ 1512540 h 2191719"/>
              <a:gd name="connsiteX29487" fmla="*/ 979230 w 2046803"/>
              <a:gd name="connsiteY29487" fmla="*/ 1512828 h 2191719"/>
              <a:gd name="connsiteX29488" fmla="*/ 978906 w 2046803"/>
              <a:gd name="connsiteY29488" fmla="*/ 1512720 h 2191719"/>
              <a:gd name="connsiteX29489" fmla="*/ 978473 w 2046803"/>
              <a:gd name="connsiteY29489" fmla="*/ 1513153 h 2191719"/>
              <a:gd name="connsiteX29490" fmla="*/ 978040 w 2046803"/>
              <a:gd name="connsiteY29490" fmla="*/ 1513045 h 2191719"/>
              <a:gd name="connsiteX29491" fmla="*/ 977319 w 2046803"/>
              <a:gd name="connsiteY29491" fmla="*/ 1513693 h 2191719"/>
              <a:gd name="connsiteX29492" fmla="*/ 976923 w 2046803"/>
              <a:gd name="connsiteY29492" fmla="*/ 1513693 h 2191719"/>
              <a:gd name="connsiteX29493" fmla="*/ 976382 w 2046803"/>
              <a:gd name="connsiteY29493" fmla="*/ 1514234 h 2191719"/>
              <a:gd name="connsiteX29494" fmla="*/ 976382 w 2046803"/>
              <a:gd name="connsiteY29494" fmla="*/ 1514558 h 2191719"/>
              <a:gd name="connsiteX29495" fmla="*/ 975733 w 2046803"/>
              <a:gd name="connsiteY29495" fmla="*/ 1514955 h 2191719"/>
              <a:gd name="connsiteX29496" fmla="*/ 975300 w 2046803"/>
              <a:gd name="connsiteY29496" fmla="*/ 1514955 h 2191719"/>
              <a:gd name="connsiteX29497" fmla="*/ 974831 w 2046803"/>
              <a:gd name="connsiteY29497" fmla="*/ 1515387 h 2191719"/>
              <a:gd name="connsiteX29498" fmla="*/ 974831 w 2046803"/>
              <a:gd name="connsiteY29498" fmla="*/ 1515676 h 2191719"/>
              <a:gd name="connsiteX29499" fmla="*/ 974182 w 2046803"/>
              <a:gd name="connsiteY29499" fmla="*/ 1516216 h 2191719"/>
              <a:gd name="connsiteX29500" fmla="*/ 973858 w 2046803"/>
              <a:gd name="connsiteY29500" fmla="*/ 1516216 h 2191719"/>
              <a:gd name="connsiteX29501" fmla="*/ 973209 w 2046803"/>
              <a:gd name="connsiteY29501" fmla="*/ 1516649 h 2191719"/>
              <a:gd name="connsiteX29502" fmla="*/ 973209 w 2046803"/>
              <a:gd name="connsiteY29502" fmla="*/ 1516937 h 2191719"/>
              <a:gd name="connsiteX29503" fmla="*/ 972992 w 2046803"/>
              <a:gd name="connsiteY29503" fmla="*/ 1517153 h 2191719"/>
              <a:gd name="connsiteX29504" fmla="*/ 972560 w 2046803"/>
              <a:gd name="connsiteY29504" fmla="*/ 1517153 h 2191719"/>
              <a:gd name="connsiteX29505" fmla="*/ 972091 w 2046803"/>
              <a:gd name="connsiteY29505" fmla="*/ 1517586 h 2191719"/>
              <a:gd name="connsiteX29506" fmla="*/ 972091 w 2046803"/>
              <a:gd name="connsiteY29506" fmla="*/ 1518198 h 2191719"/>
              <a:gd name="connsiteX29507" fmla="*/ 971226 w 2046803"/>
              <a:gd name="connsiteY29507" fmla="*/ 1518847 h 2191719"/>
              <a:gd name="connsiteX29508" fmla="*/ 971226 w 2046803"/>
              <a:gd name="connsiteY29508" fmla="*/ 1519135 h 2191719"/>
              <a:gd name="connsiteX29509" fmla="*/ 971117 w 2046803"/>
              <a:gd name="connsiteY29509" fmla="*/ 1519244 h 2191719"/>
              <a:gd name="connsiteX29510" fmla="*/ 970685 w 2046803"/>
              <a:gd name="connsiteY29510" fmla="*/ 1519244 h 2191719"/>
              <a:gd name="connsiteX29511" fmla="*/ 970252 w 2046803"/>
              <a:gd name="connsiteY29511" fmla="*/ 1519568 h 2191719"/>
              <a:gd name="connsiteX29512" fmla="*/ 969567 w 2046803"/>
              <a:gd name="connsiteY29512" fmla="*/ 1519568 h 2191719"/>
              <a:gd name="connsiteX29513" fmla="*/ 969134 w 2046803"/>
              <a:gd name="connsiteY29513" fmla="*/ 1519892 h 2191719"/>
              <a:gd name="connsiteX29514" fmla="*/ 968377 w 2046803"/>
              <a:gd name="connsiteY29514" fmla="*/ 1519892 h 2191719"/>
              <a:gd name="connsiteX29515" fmla="*/ 966177 w 2046803"/>
              <a:gd name="connsiteY29515" fmla="*/ 1521550 h 2191719"/>
              <a:gd name="connsiteX29516" fmla="*/ 966177 w 2046803"/>
              <a:gd name="connsiteY29516" fmla="*/ 1522199 h 2191719"/>
              <a:gd name="connsiteX29517" fmla="*/ 965853 w 2046803"/>
              <a:gd name="connsiteY29517" fmla="*/ 1522523 h 2191719"/>
              <a:gd name="connsiteX29518" fmla="*/ 965853 w 2046803"/>
              <a:gd name="connsiteY29518" fmla="*/ 1523460 h 2191719"/>
              <a:gd name="connsiteX29519" fmla="*/ 965420 w 2046803"/>
              <a:gd name="connsiteY29519" fmla="*/ 1523749 h 2191719"/>
              <a:gd name="connsiteX29520" fmla="*/ 965420 w 2046803"/>
              <a:gd name="connsiteY29520" fmla="*/ 1524073 h 2191719"/>
              <a:gd name="connsiteX29521" fmla="*/ 963653 w 2046803"/>
              <a:gd name="connsiteY29521" fmla="*/ 1525442 h 2191719"/>
              <a:gd name="connsiteX29522" fmla="*/ 963221 w 2046803"/>
              <a:gd name="connsiteY29522" fmla="*/ 1525442 h 2191719"/>
              <a:gd name="connsiteX29523" fmla="*/ 961129 w 2046803"/>
              <a:gd name="connsiteY29523" fmla="*/ 1527136 h 2191719"/>
              <a:gd name="connsiteX29524" fmla="*/ 961129 w 2046803"/>
              <a:gd name="connsiteY29524" fmla="*/ 1528398 h 2191719"/>
              <a:gd name="connsiteX29525" fmla="*/ 960697 w 2046803"/>
              <a:gd name="connsiteY29525" fmla="*/ 1528686 h 2191719"/>
              <a:gd name="connsiteX29526" fmla="*/ 960697 w 2046803"/>
              <a:gd name="connsiteY29526" fmla="*/ 1529623 h 2191719"/>
              <a:gd name="connsiteX29527" fmla="*/ 960372 w 2046803"/>
              <a:gd name="connsiteY29527" fmla="*/ 1529948 h 2191719"/>
              <a:gd name="connsiteX29528" fmla="*/ 960372 w 2046803"/>
              <a:gd name="connsiteY29528" fmla="*/ 1530596 h 2191719"/>
              <a:gd name="connsiteX29529" fmla="*/ 959939 w 2046803"/>
              <a:gd name="connsiteY29529" fmla="*/ 1530921 h 2191719"/>
              <a:gd name="connsiteX29530" fmla="*/ 959939 w 2046803"/>
              <a:gd name="connsiteY29530" fmla="*/ 1531497 h 2191719"/>
              <a:gd name="connsiteX29531" fmla="*/ 959507 w 2046803"/>
              <a:gd name="connsiteY29531" fmla="*/ 1531822 h 2191719"/>
              <a:gd name="connsiteX29532" fmla="*/ 959507 w 2046803"/>
              <a:gd name="connsiteY29532" fmla="*/ 1532470 h 2191719"/>
              <a:gd name="connsiteX29533" fmla="*/ 959146 w 2046803"/>
              <a:gd name="connsiteY29533" fmla="*/ 1532795 h 2191719"/>
              <a:gd name="connsiteX29534" fmla="*/ 959146 w 2046803"/>
              <a:gd name="connsiteY29534" fmla="*/ 1533119 h 2191719"/>
              <a:gd name="connsiteX29535" fmla="*/ 958822 w 2046803"/>
              <a:gd name="connsiteY29535" fmla="*/ 1533335 h 2191719"/>
              <a:gd name="connsiteX29536" fmla="*/ 958822 w 2046803"/>
              <a:gd name="connsiteY29536" fmla="*/ 1533660 h 2191719"/>
              <a:gd name="connsiteX29537" fmla="*/ 958172 w 2046803"/>
              <a:gd name="connsiteY29537" fmla="*/ 1534164 h 2191719"/>
              <a:gd name="connsiteX29538" fmla="*/ 957740 w 2046803"/>
              <a:gd name="connsiteY29538" fmla="*/ 1534164 h 2191719"/>
              <a:gd name="connsiteX29539" fmla="*/ 957415 w 2046803"/>
              <a:gd name="connsiteY29539" fmla="*/ 1534489 h 2191719"/>
              <a:gd name="connsiteX29540" fmla="*/ 955432 w 2046803"/>
              <a:gd name="connsiteY29540" fmla="*/ 1534489 h 2191719"/>
              <a:gd name="connsiteX29541" fmla="*/ 955216 w 2046803"/>
              <a:gd name="connsiteY29541" fmla="*/ 1534561 h 2191719"/>
              <a:gd name="connsiteX29542" fmla="*/ 955216 w 2046803"/>
              <a:gd name="connsiteY29542" fmla="*/ 1534921 h 2191719"/>
              <a:gd name="connsiteX29543" fmla="*/ 954458 w 2046803"/>
              <a:gd name="connsiteY29543" fmla="*/ 1535534 h 2191719"/>
              <a:gd name="connsiteX29544" fmla="*/ 954458 w 2046803"/>
              <a:gd name="connsiteY29544" fmla="*/ 1535822 h 2191719"/>
              <a:gd name="connsiteX29545" fmla="*/ 953557 w 2046803"/>
              <a:gd name="connsiteY29545" fmla="*/ 1536579 h 2191719"/>
              <a:gd name="connsiteX29546" fmla="*/ 952692 w 2046803"/>
              <a:gd name="connsiteY29546" fmla="*/ 1536579 h 2191719"/>
              <a:gd name="connsiteX29547" fmla="*/ 951934 w 2046803"/>
              <a:gd name="connsiteY29547" fmla="*/ 1537228 h 2191719"/>
              <a:gd name="connsiteX29548" fmla="*/ 951105 w 2046803"/>
              <a:gd name="connsiteY29548" fmla="*/ 1537228 h 2191719"/>
              <a:gd name="connsiteX29549" fmla="*/ 949951 w 2046803"/>
              <a:gd name="connsiteY29549" fmla="*/ 1538165 h 2191719"/>
              <a:gd name="connsiteX29550" fmla="*/ 949627 w 2046803"/>
              <a:gd name="connsiteY29550" fmla="*/ 1538165 h 2191719"/>
              <a:gd name="connsiteX29551" fmla="*/ 949410 w 2046803"/>
              <a:gd name="connsiteY29551" fmla="*/ 1538237 h 2191719"/>
              <a:gd name="connsiteX29552" fmla="*/ 949410 w 2046803"/>
              <a:gd name="connsiteY29552" fmla="*/ 1538886 h 2191719"/>
              <a:gd name="connsiteX29553" fmla="*/ 949014 w 2046803"/>
              <a:gd name="connsiteY29553" fmla="*/ 1539210 h 2191719"/>
              <a:gd name="connsiteX29554" fmla="*/ 949014 w 2046803"/>
              <a:gd name="connsiteY29554" fmla="*/ 1539534 h 2191719"/>
              <a:gd name="connsiteX29555" fmla="*/ 948076 w 2046803"/>
              <a:gd name="connsiteY29555" fmla="*/ 1540255 h 2191719"/>
              <a:gd name="connsiteX29556" fmla="*/ 947607 w 2046803"/>
              <a:gd name="connsiteY29556" fmla="*/ 1540255 h 2191719"/>
              <a:gd name="connsiteX29557" fmla="*/ 946490 w 2046803"/>
              <a:gd name="connsiteY29557" fmla="*/ 1541228 h 2191719"/>
              <a:gd name="connsiteX29558" fmla="*/ 946057 w 2046803"/>
              <a:gd name="connsiteY29558" fmla="*/ 1541228 h 2191719"/>
              <a:gd name="connsiteX29559" fmla="*/ 945732 w 2046803"/>
              <a:gd name="connsiteY29559" fmla="*/ 1541516 h 2191719"/>
              <a:gd name="connsiteX29560" fmla="*/ 945336 w 2046803"/>
              <a:gd name="connsiteY29560" fmla="*/ 1541516 h 2191719"/>
              <a:gd name="connsiteX29561" fmla="*/ 944470 w 2046803"/>
              <a:gd name="connsiteY29561" fmla="*/ 1542129 h 2191719"/>
              <a:gd name="connsiteX29562" fmla="*/ 944146 w 2046803"/>
              <a:gd name="connsiteY29562" fmla="*/ 1542129 h 2191719"/>
              <a:gd name="connsiteX29563" fmla="*/ 943749 w 2046803"/>
              <a:gd name="connsiteY29563" fmla="*/ 1542454 h 2191719"/>
              <a:gd name="connsiteX29564" fmla="*/ 943317 w 2046803"/>
              <a:gd name="connsiteY29564" fmla="*/ 1542454 h 2191719"/>
              <a:gd name="connsiteX29565" fmla="*/ 943208 w 2046803"/>
              <a:gd name="connsiteY29565" fmla="*/ 1542237 h 2191719"/>
              <a:gd name="connsiteX29566" fmla="*/ 943533 w 2046803"/>
              <a:gd name="connsiteY29566" fmla="*/ 1541985 h 2191719"/>
              <a:gd name="connsiteX29567" fmla="*/ 943533 w 2046803"/>
              <a:gd name="connsiteY29567" fmla="*/ 1541625 h 2191719"/>
              <a:gd name="connsiteX29568" fmla="*/ 943425 w 2046803"/>
              <a:gd name="connsiteY29568" fmla="*/ 1541553 h 2191719"/>
              <a:gd name="connsiteX29569" fmla="*/ 942812 w 2046803"/>
              <a:gd name="connsiteY29569" fmla="*/ 1541985 h 2191719"/>
              <a:gd name="connsiteX29570" fmla="*/ 942812 w 2046803"/>
              <a:gd name="connsiteY29570" fmla="*/ 1542237 h 2191719"/>
              <a:gd name="connsiteX29571" fmla="*/ 941442 w 2046803"/>
              <a:gd name="connsiteY29571" fmla="*/ 1543318 h 2191719"/>
              <a:gd name="connsiteX29572" fmla="*/ 941009 w 2046803"/>
              <a:gd name="connsiteY29572" fmla="*/ 1543318 h 2191719"/>
              <a:gd name="connsiteX29573" fmla="*/ 940288 w 2046803"/>
              <a:gd name="connsiteY29573" fmla="*/ 1543967 h 2191719"/>
              <a:gd name="connsiteX29574" fmla="*/ 939855 w 2046803"/>
              <a:gd name="connsiteY29574" fmla="*/ 1543967 h 2191719"/>
              <a:gd name="connsiteX29575" fmla="*/ 939422 w 2046803"/>
              <a:gd name="connsiteY29575" fmla="*/ 1544256 h 2191719"/>
              <a:gd name="connsiteX29576" fmla="*/ 939098 w 2046803"/>
              <a:gd name="connsiteY29576" fmla="*/ 1544256 h 2191719"/>
              <a:gd name="connsiteX29577" fmla="*/ 938268 w 2046803"/>
              <a:gd name="connsiteY29577" fmla="*/ 1544868 h 2191719"/>
              <a:gd name="connsiteX29578" fmla="*/ 937836 w 2046803"/>
              <a:gd name="connsiteY29578" fmla="*/ 1544868 h 2191719"/>
              <a:gd name="connsiteX29579" fmla="*/ 934590 w 2046803"/>
              <a:gd name="connsiteY29579" fmla="*/ 1547499 h 2191719"/>
              <a:gd name="connsiteX29580" fmla="*/ 934590 w 2046803"/>
              <a:gd name="connsiteY29580" fmla="*/ 1547824 h 2191719"/>
              <a:gd name="connsiteX29581" fmla="*/ 934158 w 2046803"/>
              <a:gd name="connsiteY29581" fmla="*/ 1548148 h 2191719"/>
              <a:gd name="connsiteX29582" fmla="*/ 934158 w 2046803"/>
              <a:gd name="connsiteY29582" fmla="*/ 1548472 h 2191719"/>
              <a:gd name="connsiteX29583" fmla="*/ 933437 w 2046803"/>
              <a:gd name="connsiteY29583" fmla="*/ 1549085 h 2191719"/>
              <a:gd name="connsiteX29584" fmla="*/ 933437 w 2046803"/>
              <a:gd name="connsiteY29584" fmla="*/ 1549409 h 2191719"/>
              <a:gd name="connsiteX29585" fmla="*/ 932571 w 2046803"/>
              <a:gd name="connsiteY29585" fmla="*/ 1550022 h 2191719"/>
              <a:gd name="connsiteX29586" fmla="*/ 932571 w 2046803"/>
              <a:gd name="connsiteY29586" fmla="*/ 1550346 h 2191719"/>
              <a:gd name="connsiteX29587" fmla="*/ 931417 w 2046803"/>
              <a:gd name="connsiteY29587" fmla="*/ 1551175 h 2191719"/>
              <a:gd name="connsiteX29588" fmla="*/ 931417 w 2046803"/>
              <a:gd name="connsiteY29588" fmla="*/ 1551500 h 2191719"/>
              <a:gd name="connsiteX29589" fmla="*/ 931129 w 2046803"/>
              <a:gd name="connsiteY29589" fmla="*/ 1551824 h 2191719"/>
              <a:gd name="connsiteX29590" fmla="*/ 931129 w 2046803"/>
              <a:gd name="connsiteY29590" fmla="*/ 1552473 h 2191719"/>
              <a:gd name="connsiteX29591" fmla="*/ 931417 w 2046803"/>
              <a:gd name="connsiteY29591" fmla="*/ 1552761 h 2191719"/>
              <a:gd name="connsiteX29592" fmla="*/ 931417 w 2046803"/>
              <a:gd name="connsiteY29592" fmla="*/ 1553374 h 2191719"/>
              <a:gd name="connsiteX29593" fmla="*/ 931021 w 2046803"/>
              <a:gd name="connsiteY29593" fmla="*/ 1553734 h 2191719"/>
              <a:gd name="connsiteX29594" fmla="*/ 931021 w 2046803"/>
              <a:gd name="connsiteY29594" fmla="*/ 1554960 h 2191719"/>
              <a:gd name="connsiteX29595" fmla="*/ 930588 w 2046803"/>
              <a:gd name="connsiteY29595" fmla="*/ 1555284 h 2191719"/>
              <a:gd name="connsiteX29596" fmla="*/ 930588 w 2046803"/>
              <a:gd name="connsiteY29596" fmla="*/ 1555608 h 2191719"/>
              <a:gd name="connsiteX29597" fmla="*/ 929831 w 2046803"/>
              <a:gd name="connsiteY29597" fmla="*/ 1556221 h 2191719"/>
              <a:gd name="connsiteX29598" fmla="*/ 929831 w 2046803"/>
              <a:gd name="connsiteY29598" fmla="*/ 1556545 h 2191719"/>
              <a:gd name="connsiteX29599" fmla="*/ 929398 w 2046803"/>
              <a:gd name="connsiteY29599" fmla="*/ 1556834 h 2191719"/>
              <a:gd name="connsiteX29600" fmla="*/ 929398 w 2046803"/>
              <a:gd name="connsiteY29600" fmla="*/ 1557807 h 2191719"/>
              <a:gd name="connsiteX29601" fmla="*/ 928677 w 2046803"/>
              <a:gd name="connsiteY29601" fmla="*/ 1558347 h 2191719"/>
              <a:gd name="connsiteX29602" fmla="*/ 928677 w 2046803"/>
              <a:gd name="connsiteY29602" fmla="*/ 1558636 h 2191719"/>
              <a:gd name="connsiteX29603" fmla="*/ 928280 w 2046803"/>
              <a:gd name="connsiteY29603" fmla="*/ 1558960 h 2191719"/>
              <a:gd name="connsiteX29604" fmla="*/ 928280 w 2046803"/>
              <a:gd name="connsiteY29604" fmla="*/ 1559573 h 2191719"/>
              <a:gd name="connsiteX29605" fmla="*/ 927848 w 2046803"/>
              <a:gd name="connsiteY29605" fmla="*/ 1559897 h 2191719"/>
              <a:gd name="connsiteX29606" fmla="*/ 927848 w 2046803"/>
              <a:gd name="connsiteY29606" fmla="*/ 1560870 h 2191719"/>
              <a:gd name="connsiteX29607" fmla="*/ 927415 w 2046803"/>
              <a:gd name="connsiteY29607" fmla="*/ 1561122 h 2191719"/>
              <a:gd name="connsiteX29608" fmla="*/ 927415 w 2046803"/>
              <a:gd name="connsiteY29608" fmla="*/ 1561447 h 2191719"/>
              <a:gd name="connsiteX29609" fmla="*/ 926441 w 2046803"/>
              <a:gd name="connsiteY29609" fmla="*/ 1562204 h 2191719"/>
              <a:gd name="connsiteX29610" fmla="*/ 926081 w 2046803"/>
              <a:gd name="connsiteY29610" fmla="*/ 1562204 h 2191719"/>
              <a:gd name="connsiteX29611" fmla="*/ 925540 w 2046803"/>
              <a:gd name="connsiteY29611" fmla="*/ 1562744 h 2191719"/>
              <a:gd name="connsiteX29612" fmla="*/ 925540 w 2046803"/>
              <a:gd name="connsiteY29612" fmla="*/ 1563069 h 2191719"/>
              <a:gd name="connsiteX29613" fmla="*/ 925107 w 2046803"/>
              <a:gd name="connsiteY29613" fmla="*/ 1563357 h 2191719"/>
              <a:gd name="connsiteX29614" fmla="*/ 925107 w 2046803"/>
              <a:gd name="connsiteY29614" fmla="*/ 1565772 h 2191719"/>
              <a:gd name="connsiteX29615" fmla="*/ 925540 w 2046803"/>
              <a:gd name="connsiteY29615" fmla="*/ 1566096 h 2191719"/>
              <a:gd name="connsiteX29616" fmla="*/ 925432 w 2046803"/>
              <a:gd name="connsiteY29616" fmla="*/ 1567970 h 2191719"/>
              <a:gd name="connsiteX29617" fmla="*/ 925864 w 2046803"/>
              <a:gd name="connsiteY29617" fmla="*/ 1568294 h 2191719"/>
              <a:gd name="connsiteX29618" fmla="*/ 925864 w 2046803"/>
              <a:gd name="connsiteY29618" fmla="*/ 1569268 h 2191719"/>
              <a:gd name="connsiteX29619" fmla="*/ 925432 w 2046803"/>
              <a:gd name="connsiteY29619" fmla="*/ 1569556 h 2191719"/>
              <a:gd name="connsiteX29620" fmla="*/ 925432 w 2046803"/>
              <a:gd name="connsiteY29620" fmla="*/ 1570493 h 2191719"/>
              <a:gd name="connsiteX29621" fmla="*/ 924891 w 2046803"/>
              <a:gd name="connsiteY29621" fmla="*/ 1570925 h 2191719"/>
              <a:gd name="connsiteX29622" fmla="*/ 923340 w 2046803"/>
              <a:gd name="connsiteY29622" fmla="*/ 1570925 h 2191719"/>
              <a:gd name="connsiteX29623" fmla="*/ 923124 w 2046803"/>
              <a:gd name="connsiteY29623" fmla="*/ 1570709 h 2191719"/>
              <a:gd name="connsiteX29624" fmla="*/ 923124 w 2046803"/>
              <a:gd name="connsiteY29624" fmla="*/ 1567646 h 2191719"/>
              <a:gd name="connsiteX29625" fmla="*/ 923557 w 2046803"/>
              <a:gd name="connsiteY29625" fmla="*/ 1567357 h 2191719"/>
              <a:gd name="connsiteX29626" fmla="*/ 923557 w 2046803"/>
              <a:gd name="connsiteY29626" fmla="*/ 1566096 h 2191719"/>
              <a:gd name="connsiteX29627" fmla="*/ 923953 w 2046803"/>
              <a:gd name="connsiteY29627" fmla="*/ 1565772 h 2191719"/>
              <a:gd name="connsiteX29628" fmla="*/ 922367 w 2046803"/>
              <a:gd name="connsiteY29628" fmla="*/ 1564510 h 2191719"/>
              <a:gd name="connsiteX29629" fmla="*/ 922367 w 2046803"/>
              <a:gd name="connsiteY29629" fmla="*/ 1564222 h 2191719"/>
              <a:gd name="connsiteX29630" fmla="*/ 922042 w 2046803"/>
              <a:gd name="connsiteY29630" fmla="*/ 1563898 h 2191719"/>
              <a:gd name="connsiteX29631" fmla="*/ 922042 w 2046803"/>
              <a:gd name="connsiteY29631" fmla="*/ 1563573 h 2191719"/>
              <a:gd name="connsiteX29632" fmla="*/ 921610 w 2046803"/>
              <a:gd name="connsiteY29632" fmla="*/ 1563285 h 2191719"/>
              <a:gd name="connsiteX29633" fmla="*/ 921610 w 2046803"/>
              <a:gd name="connsiteY29633" fmla="*/ 1562960 h 2191719"/>
              <a:gd name="connsiteX29634" fmla="*/ 921213 w 2046803"/>
              <a:gd name="connsiteY29634" fmla="*/ 1562636 h 2191719"/>
              <a:gd name="connsiteX29635" fmla="*/ 921213 w 2046803"/>
              <a:gd name="connsiteY29635" fmla="*/ 1562312 h 2191719"/>
              <a:gd name="connsiteX29636" fmla="*/ 921105 w 2046803"/>
              <a:gd name="connsiteY29636" fmla="*/ 1562204 h 2191719"/>
              <a:gd name="connsiteX29637" fmla="*/ 920708 w 2046803"/>
              <a:gd name="connsiteY29637" fmla="*/ 1562528 h 2191719"/>
              <a:gd name="connsiteX29638" fmla="*/ 920492 w 2046803"/>
              <a:gd name="connsiteY29638" fmla="*/ 1562312 h 2191719"/>
              <a:gd name="connsiteX29639" fmla="*/ 920384 w 2046803"/>
              <a:gd name="connsiteY29639" fmla="*/ 1561879 h 2191719"/>
              <a:gd name="connsiteX29640" fmla="*/ 920275 w 2046803"/>
              <a:gd name="connsiteY29640" fmla="*/ 1561375 h 2191719"/>
              <a:gd name="connsiteX29641" fmla="*/ 920492 w 2046803"/>
              <a:gd name="connsiteY29641" fmla="*/ 1560762 h 2191719"/>
              <a:gd name="connsiteX29642" fmla="*/ 920816 w 2046803"/>
              <a:gd name="connsiteY29642" fmla="*/ 1560113 h 2191719"/>
              <a:gd name="connsiteX29643" fmla="*/ 920888 w 2046803"/>
              <a:gd name="connsiteY29643" fmla="*/ 1558636 h 2191719"/>
              <a:gd name="connsiteX29644" fmla="*/ 920600 w 2046803"/>
              <a:gd name="connsiteY29644" fmla="*/ 1558023 h 2191719"/>
              <a:gd name="connsiteX29645" fmla="*/ 920059 w 2046803"/>
              <a:gd name="connsiteY29645" fmla="*/ 1557158 h 2191719"/>
              <a:gd name="connsiteX29646" fmla="*/ 919194 w 2046803"/>
              <a:gd name="connsiteY29646" fmla="*/ 1557158 h 2191719"/>
              <a:gd name="connsiteX29647" fmla="*/ 918797 w 2046803"/>
              <a:gd name="connsiteY29647" fmla="*/ 1557807 h 2191719"/>
              <a:gd name="connsiteX29648" fmla="*/ 918292 w 2046803"/>
              <a:gd name="connsiteY29648" fmla="*/ 1557807 h 2191719"/>
              <a:gd name="connsiteX29649" fmla="*/ 917751 w 2046803"/>
              <a:gd name="connsiteY29649" fmla="*/ 1557374 h 2191719"/>
              <a:gd name="connsiteX29650" fmla="*/ 917643 w 2046803"/>
              <a:gd name="connsiteY29650" fmla="*/ 1556834 h 2191719"/>
              <a:gd name="connsiteX29651" fmla="*/ 917859 w 2046803"/>
              <a:gd name="connsiteY29651" fmla="*/ 1556005 h 2191719"/>
              <a:gd name="connsiteX29652" fmla="*/ 918689 w 2046803"/>
              <a:gd name="connsiteY29652" fmla="*/ 1555176 h 2191719"/>
              <a:gd name="connsiteX29653" fmla="*/ 919410 w 2046803"/>
              <a:gd name="connsiteY29653" fmla="*/ 1554131 h 2191719"/>
              <a:gd name="connsiteX29654" fmla="*/ 920167 w 2046803"/>
              <a:gd name="connsiteY29654" fmla="*/ 1553194 h 2191719"/>
              <a:gd name="connsiteX29655" fmla="*/ 920600 w 2046803"/>
              <a:gd name="connsiteY29655" fmla="*/ 1552473 h 2191719"/>
              <a:gd name="connsiteX29656" fmla="*/ 920888 w 2046803"/>
              <a:gd name="connsiteY29656" fmla="*/ 1551608 h 2191719"/>
              <a:gd name="connsiteX29657" fmla="*/ 921105 w 2046803"/>
              <a:gd name="connsiteY29657" fmla="*/ 1551067 h 2191719"/>
              <a:gd name="connsiteX29658" fmla="*/ 921105 w 2046803"/>
              <a:gd name="connsiteY29658" fmla="*/ 1550563 h 2191719"/>
              <a:gd name="connsiteX29659" fmla="*/ 920816 w 2046803"/>
              <a:gd name="connsiteY29659" fmla="*/ 1550166 h 2191719"/>
              <a:gd name="connsiteX29660" fmla="*/ 920384 w 2046803"/>
              <a:gd name="connsiteY29660" fmla="*/ 1550166 h 2191719"/>
              <a:gd name="connsiteX29661" fmla="*/ 920059 w 2046803"/>
              <a:gd name="connsiteY29661" fmla="*/ 1550491 h 2191719"/>
              <a:gd name="connsiteX29662" fmla="*/ 919518 w 2046803"/>
              <a:gd name="connsiteY29662" fmla="*/ 1551211 h 2191719"/>
              <a:gd name="connsiteX29663" fmla="*/ 918689 w 2046803"/>
              <a:gd name="connsiteY29663" fmla="*/ 1552040 h 2191719"/>
              <a:gd name="connsiteX29664" fmla="*/ 918076 w 2046803"/>
              <a:gd name="connsiteY29664" fmla="*/ 1552148 h 2191719"/>
              <a:gd name="connsiteX29665" fmla="*/ 917102 w 2046803"/>
              <a:gd name="connsiteY29665" fmla="*/ 1552040 h 2191719"/>
              <a:gd name="connsiteX29666" fmla="*/ 916706 w 2046803"/>
              <a:gd name="connsiteY29666" fmla="*/ 1551608 h 2191719"/>
              <a:gd name="connsiteX29667" fmla="*/ 916273 w 2046803"/>
              <a:gd name="connsiteY29667" fmla="*/ 1551067 h 2191719"/>
              <a:gd name="connsiteX29668" fmla="*/ 916273 w 2046803"/>
              <a:gd name="connsiteY29668" fmla="*/ 1550563 h 2191719"/>
              <a:gd name="connsiteX29669" fmla="*/ 916597 w 2046803"/>
              <a:gd name="connsiteY29669" fmla="*/ 1550274 h 2191719"/>
              <a:gd name="connsiteX29670" fmla="*/ 916489 w 2046803"/>
              <a:gd name="connsiteY29670" fmla="*/ 1549626 h 2191719"/>
              <a:gd name="connsiteX29671" fmla="*/ 916814 w 2046803"/>
              <a:gd name="connsiteY29671" fmla="*/ 1548977 h 2191719"/>
              <a:gd name="connsiteX29672" fmla="*/ 917138 w 2046803"/>
              <a:gd name="connsiteY29672" fmla="*/ 1548761 h 2191719"/>
              <a:gd name="connsiteX29673" fmla="*/ 918292 w 2046803"/>
              <a:gd name="connsiteY29673" fmla="*/ 1548472 h 2191719"/>
              <a:gd name="connsiteX29674" fmla="*/ 919987 w 2046803"/>
              <a:gd name="connsiteY29674" fmla="*/ 1548761 h 2191719"/>
              <a:gd name="connsiteX29675" fmla="*/ 921105 w 2046803"/>
              <a:gd name="connsiteY29675" fmla="*/ 1548400 h 2191719"/>
              <a:gd name="connsiteX29676" fmla="*/ 921862 w 2046803"/>
              <a:gd name="connsiteY29676" fmla="*/ 1548184 h 2191719"/>
              <a:gd name="connsiteX29677" fmla="*/ 922295 w 2046803"/>
              <a:gd name="connsiteY29677" fmla="*/ 1548184 h 2191719"/>
              <a:gd name="connsiteX29678" fmla="*/ 923124 w 2046803"/>
              <a:gd name="connsiteY29678" fmla="*/ 1547319 h 2191719"/>
              <a:gd name="connsiteX29679" fmla="*/ 923124 w 2046803"/>
              <a:gd name="connsiteY29679" fmla="*/ 1546454 h 2191719"/>
              <a:gd name="connsiteX29680" fmla="*/ 921970 w 2046803"/>
              <a:gd name="connsiteY29680" fmla="*/ 1545661 h 2191719"/>
              <a:gd name="connsiteX29681" fmla="*/ 920997 w 2046803"/>
              <a:gd name="connsiteY29681" fmla="*/ 1545337 h 2191719"/>
              <a:gd name="connsiteX29682" fmla="*/ 920384 w 2046803"/>
              <a:gd name="connsiteY29682" fmla="*/ 1545012 h 2191719"/>
              <a:gd name="connsiteX29683" fmla="*/ 919554 w 2046803"/>
              <a:gd name="connsiteY29683" fmla="*/ 1544256 h 2191719"/>
              <a:gd name="connsiteX29684" fmla="*/ 919338 w 2046803"/>
              <a:gd name="connsiteY29684" fmla="*/ 1543859 h 2191719"/>
              <a:gd name="connsiteX29685" fmla="*/ 919662 w 2046803"/>
              <a:gd name="connsiteY29685" fmla="*/ 1543030 h 2191719"/>
              <a:gd name="connsiteX29686" fmla="*/ 920311 w 2046803"/>
              <a:gd name="connsiteY29686" fmla="*/ 1542093 h 2191719"/>
              <a:gd name="connsiteX29687" fmla="*/ 920311 w 2046803"/>
              <a:gd name="connsiteY29687" fmla="*/ 1539895 h 2191719"/>
              <a:gd name="connsiteX29688" fmla="*/ 920095 w 2046803"/>
              <a:gd name="connsiteY29688" fmla="*/ 1538922 h 2191719"/>
              <a:gd name="connsiteX29689" fmla="*/ 919230 w 2046803"/>
              <a:gd name="connsiteY29689" fmla="*/ 1538057 h 2191719"/>
              <a:gd name="connsiteX29690" fmla="*/ 918220 w 2046803"/>
              <a:gd name="connsiteY29690" fmla="*/ 1537804 h 2191719"/>
              <a:gd name="connsiteX29691" fmla="*/ 917571 w 2046803"/>
              <a:gd name="connsiteY29691" fmla="*/ 1537480 h 2191719"/>
              <a:gd name="connsiteX29692" fmla="*/ 916814 w 2046803"/>
              <a:gd name="connsiteY29692" fmla="*/ 1536831 h 2191719"/>
              <a:gd name="connsiteX29693" fmla="*/ 917030 w 2046803"/>
              <a:gd name="connsiteY29693" fmla="*/ 1536291 h 2191719"/>
              <a:gd name="connsiteX29694" fmla="*/ 917679 w 2046803"/>
              <a:gd name="connsiteY29694" fmla="*/ 1535966 h 2191719"/>
              <a:gd name="connsiteX29695" fmla="*/ 918184 w 2046803"/>
              <a:gd name="connsiteY29695" fmla="*/ 1536291 h 2191719"/>
              <a:gd name="connsiteX29696" fmla="*/ 918472 w 2046803"/>
              <a:gd name="connsiteY29696" fmla="*/ 1536939 h 2191719"/>
              <a:gd name="connsiteX29697" fmla="*/ 919013 w 2046803"/>
              <a:gd name="connsiteY29697" fmla="*/ 1537156 h 2191719"/>
              <a:gd name="connsiteX29698" fmla="*/ 919987 w 2046803"/>
              <a:gd name="connsiteY29698" fmla="*/ 1537156 h 2191719"/>
              <a:gd name="connsiteX29699" fmla="*/ 920311 w 2046803"/>
              <a:gd name="connsiteY29699" fmla="*/ 1536831 h 2191719"/>
              <a:gd name="connsiteX29700" fmla="*/ 920600 w 2046803"/>
              <a:gd name="connsiteY29700" fmla="*/ 1535966 h 2191719"/>
              <a:gd name="connsiteX29701" fmla="*/ 920528 w 2046803"/>
              <a:gd name="connsiteY29701" fmla="*/ 1534957 h 2191719"/>
              <a:gd name="connsiteX29702" fmla="*/ 920095 w 2046803"/>
              <a:gd name="connsiteY29702" fmla="*/ 1534200 h 2191719"/>
              <a:gd name="connsiteX29703" fmla="*/ 919446 w 2046803"/>
              <a:gd name="connsiteY29703" fmla="*/ 1533371 h 2191719"/>
              <a:gd name="connsiteX29704" fmla="*/ 918689 w 2046803"/>
              <a:gd name="connsiteY29704" fmla="*/ 1532723 h 2191719"/>
              <a:gd name="connsiteX29705" fmla="*/ 918004 w 2046803"/>
              <a:gd name="connsiteY29705" fmla="*/ 1532326 h 2191719"/>
              <a:gd name="connsiteX29706" fmla="*/ 918004 w 2046803"/>
              <a:gd name="connsiteY29706" fmla="*/ 1531497 h 2191719"/>
              <a:gd name="connsiteX29707" fmla="*/ 917643 w 2046803"/>
              <a:gd name="connsiteY29707" fmla="*/ 1530200 h 2191719"/>
              <a:gd name="connsiteX29708" fmla="*/ 917643 w 2046803"/>
              <a:gd name="connsiteY29708" fmla="*/ 1529083 h 2191719"/>
              <a:gd name="connsiteX29709" fmla="*/ 917751 w 2046803"/>
              <a:gd name="connsiteY29709" fmla="*/ 1528001 h 2191719"/>
              <a:gd name="connsiteX29710" fmla="*/ 917247 w 2046803"/>
              <a:gd name="connsiteY29710" fmla="*/ 1527461 h 2191719"/>
              <a:gd name="connsiteX29711" fmla="*/ 916273 w 2046803"/>
              <a:gd name="connsiteY29711" fmla="*/ 1526560 h 2191719"/>
              <a:gd name="connsiteX29712" fmla="*/ 916273 w 2046803"/>
              <a:gd name="connsiteY29712" fmla="*/ 1525587 h 2191719"/>
              <a:gd name="connsiteX29713" fmla="*/ 917643 w 2046803"/>
              <a:gd name="connsiteY29713" fmla="*/ 1524974 h 2191719"/>
              <a:gd name="connsiteX29714" fmla="*/ 918797 w 2046803"/>
              <a:gd name="connsiteY29714" fmla="*/ 1524469 h 2191719"/>
              <a:gd name="connsiteX29715" fmla="*/ 919446 w 2046803"/>
              <a:gd name="connsiteY29715" fmla="*/ 1524145 h 2191719"/>
              <a:gd name="connsiteX29716" fmla="*/ 919987 w 2046803"/>
              <a:gd name="connsiteY29716" fmla="*/ 1523604 h 2191719"/>
              <a:gd name="connsiteX29717" fmla="*/ 919987 w 2046803"/>
              <a:gd name="connsiteY29717" fmla="*/ 1522379 h 2191719"/>
              <a:gd name="connsiteX29718" fmla="*/ 920528 w 2046803"/>
              <a:gd name="connsiteY29718" fmla="*/ 1520973 h 2191719"/>
              <a:gd name="connsiteX29719" fmla="*/ 921105 w 2046803"/>
              <a:gd name="connsiteY29719" fmla="*/ 1519964 h 2191719"/>
              <a:gd name="connsiteX29720" fmla="*/ 921646 w 2046803"/>
              <a:gd name="connsiteY29720" fmla="*/ 1518703 h 2191719"/>
              <a:gd name="connsiteX29721" fmla="*/ 921970 w 2046803"/>
              <a:gd name="connsiteY29721" fmla="*/ 1517766 h 2191719"/>
              <a:gd name="connsiteX29722" fmla="*/ 921970 w 2046803"/>
              <a:gd name="connsiteY29722" fmla="*/ 1517333 h 2191719"/>
              <a:gd name="connsiteX29723" fmla="*/ 921646 w 2046803"/>
              <a:gd name="connsiteY29723" fmla="*/ 1516613 h 2191719"/>
              <a:gd name="connsiteX29724" fmla="*/ 920997 w 2046803"/>
              <a:gd name="connsiteY29724" fmla="*/ 1515964 h 2191719"/>
              <a:gd name="connsiteX29725" fmla="*/ 919987 w 2046803"/>
              <a:gd name="connsiteY29725" fmla="*/ 1515423 h 2191719"/>
              <a:gd name="connsiteX29726" fmla="*/ 919446 w 2046803"/>
              <a:gd name="connsiteY29726" fmla="*/ 1514811 h 2191719"/>
              <a:gd name="connsiteX29727" fmla="*/ 919122 w 2046803"/>
              <a:gd name="connsiteY29727" fmla="*/ 1514198 h 2191719"/>
              <a:gd name="connsiteX29728" fmla="*/ 918797 w 2046803"/>
              <a:gd name="connsiteY29728" fmla="*/ 1513441 h 2191719"/>
              <a:gd name="connsiteX29729" fmla="*/ 918004 w 2046803"/>
              <a:gd name="connsiteY29729" fmla="*/ 1511999 h 2191719"/>
              <a:gd name="connsiteX29730" fmla="*/ 918076 w 2046803"/>
              <a:gd name="connsiteY29730" fmla="*/ 1511675 h 2191719"/>
              <a:gd name="connsiteX29731" fmla="*/ 918004 w 2046803"/>
              <a:gd name="connsiteY29731" fmla="*/ 1510918 h 2191719"/>
              <a:gd name="connsiteX29732" fmla="*/ 918184 w 2046803"/>
              <a:gd name="connsiteY29732" fmla="*/ 1510702 h 2191719"/>
              <a:gd name="connsiteX29733" fmla="*/ 918797 w 2046803"/>
              <a:gd name="connsiteY29733" fmla="*/ 1510089 h 2191719"/>
              <a:gd name="connsiteX29734" fmla="*/ 919013 w 2046803"/>
              <a:gd name="connsiteY29734" fmla="*/ 1509549 h 2191719"/>
              <a:gd name="connsiteX29735" fmla="*/ 919446 w 2046803"/>
              <a:gd name="connsiteY29735" fmla="*/ 1508828 h 2191719"/>
              <a:gd name="connsiteX29736" fmla="*/ 919446 w 2046803"/>
              <a:gd name="connsiteY29736" fmla="*/ 1508612 h 2191719"/>
              <a:gd name="connsiteX29737" fmla="*/ 919122 w 2046803"/>
              <a:gd name="connsiteY29737" fmla="*/ 1508323 h 2191719"/>
              <a:gd name="connsiteX29738" fmla="*/ 919122 w 2046803"/>
              <a:gd name="connsiteY29738" fmla="*/ 1507026 h 2191719"/>
              <a:gd name="connsiteX29739" fmla="*/ 919662 w 2046803"/>
              <a:gd name="connsiteY29739" fmla="*/ 1506413 h 2191719"/>
              <a:gd name="connsiteX29740" fmla="*/ 919771 w 2046803"/>
              <a:gd name="connsiteY29740" fmla="*/ 1505801 h 2191719"/>
              <a:gd name="connsiteX29741" fmla="*/ 919446 w 2046803"/>
              <a:gd name="connsiteY29741" fmla="*/ 1505584 h 2191719"/>
              <a:gd name="connsiteX29742" fmla="*/ 919338 w 2046803"/>
              <a:gd name="connsiteY29742" fmla="*/ 1504611 h 2191719"/>
              <a:gd name="connsiteX29743" fmla="*/ 919987 w 2046803"/>
              <a:gd name="connsiteY29743" fmla="*/ 1504035 h 2191719"/>
              <a:gd name="connsiteX29744" fmla="*/ 920059 w 2046803"/>
              <a:gd name="connsiteY29744" fmla="*/ 1502737 h 2191719"/>
              <a:gd name="connsiteX29745" fmla="*/ 920492 w 2046803"/>
              <a:gd name="connsiteY29745" fmla="*/ 1502413 h 2191719"/>
              <a:gd name="connsiteX29746" fmla="*/ 920311 w 2046803"/>
              <a:gd name="connsiteY29746" fmla="*/ 1502088 h 2191719"/>
              <a:gd name="connsiteX29747" fmla="*/ 919987 w 2046803"/>
              <a:gd name="connsiteY29747" fmla="*/ 1501800 h 2191719"/>
              <a:gd name="connsiteX29748" fmla="*/ 919338 w 2046803"/>
              <a:gd name="connsiteY29748" fmla="*/ 1501187 h 2191719"/>
              <a:gd name="connsiteX29749" fmla="*/ 918797 w 2046803"/>
              <a:gd name="connsiteY29749" fmla="*/ 1500539 h 2191719"/>
              <a:gd name="connsiteX29750" fmla="*/ 918905 w 2046803"/>
              <a:gd name="connsiteY29750" fmla="*/ 1499998 h 2191719"/>
              <a:gd name="connsiteX29751" fmla="*/ 918581 w 2046803"/>
              <a:gd name="connsiteY29751" fmla="*/ 1499602 h 2191719"/>
              <a:gd name="connsiteX29752" fmla="*/ 918581 w 2046803"/>
              <a:gd name="connsiteY29752" fmla="*/ 1499169 h 2191719"/>
              <a:gd name="connsiteX29753" fmla="*/ 918689 w 2046803"/>
              <a:gd name="connsiteY29753" fmla="*/ 1498845 h 2191719"/>
              <a:gd name="connsiteX29754" fmla="*/ 919013 w 2046803"/>
              <a:gd name="connsiteY29754" fmla="*/ 1498448 h 2191719"/>
              <a:gd name="connsiteX29755" fmla="*/ 919446 w 2046803"/>
              <a:gd name="connsiteY29755" fmla="*/ 1497619 h 2191719"/>
              <a:gd name="connsiteX29756" fmla="*/ 920167 w 2046803"/>
              <a:gd name="connsiteY29756" fmla="*/ 1496971 h 2191719"/>
              <a:gd name="connsiteX29757" fmla="*/ 921105 w 2046803"/>
              <a:gd name="connsiteY29757" fmla="*/ 1496754 h 2191719"/>
              <a:gd name="connsiteX29758" fmla="*/ 921429 w 2046803"/>
              <a:gd name="connsiteY29758" fmla="*/ 1496430 h 2191719"/>
              <a:gd name="connsiteX29759" fmla="*/ 922799 w 2046803"/>
              <a:gd name="connsiteY29759" fmla="*/ 1496430 h 2191719"/>
              <a:gd name="connsiteX29760" fmla="*/ 923124 w 2046803"/>
              <a:gd name="connsiteY29760" fmla="*/ 1495998 h 2191719"/>
              <a:gd name="connsiteX29761" fmla="*/ 923232 w 2046803"/>
              <a:gd name="connsiteY29761" fmla="*/ 1494664 h 2191719"/>
              <a:gd name="connsiteX29762" fmla="*/ 922799 w 2046803"/>
              <a:gd name="connsiteY29762" fmla="*/ 1494232 h 2191719"/>
              <a:gd name="connsiteX29763" fmla="*/ 922799 w 2046803"/>
              <a:gd name="connsiteY29763" fmla="*/ 1493403 h 2191719"/>
              <a:gd name="connsiteX29764" fmla="*/ 923124 w 2046803"/>
              <a:gd name="connsiteY29764" fmla="*/ 1493186 h 2191719"/>
              <a:gd name="connsiteX29765" fmla="*/ 923124 w 2046803"/>
              <a:gd name="connsiteY29765" fmla="*/ 1492790 h 2191719"/>
              <a:gd name="connsiteX29766" fmla="*/ 922799 w 2046803"/>
              <a:gd name="connsiteY29766" fmla="*/ 1492357 h 2191719"/>
              <a:gd name="connsiteX29767" fmla="*/ 922799 w 2046803"/>
              <a:gd name="connsiteY29767" fmla="*/ 1491709 h 2191719"/>
              <a:gd name="connsiteX29768" fmla="*/ 924170 w 2046803"/>
              <a:gd name="connsiteY29768" fmla="*/ 1491601 h 2191719"/>
              <a:gd name="connsiteX29769" fmla="*/ 925107 w 2046803"/>
              <a:gd name="connsiteY29769" fmla="*/ 1491420 h 2191719"/>
              <a:gd name="connsiteX29770" fmla="*/ 925432 w 2046803"/>
              <a:gd name="connsiteY29770" fmla="*/ 1491204 h 2191719"/>
              <a:gd name="connsiteX29771" fmla="*/ 925324 w 2046803"/>
              <a:gd name="connsiteY29771" fmla="*/ 1490700 h 2191719"/>
              <a:gd name="connsiteX29772" fmla="*/ 925864 w 2046803"/>
              <a:gd name="connsiteY29772" fmla="*/ 1490051 h 2191719"/>
              <a:gd name="connsiteX29773" fmla="*/ 926153 w 2046803"/>
              <a:gd name="connsiteY29773" fmla="*/ 1489222 h 2191719"/>
              <a:gd name="connsiteX29774" fmla="*/ 926477 w 2046803"/>
              <a:gd name="connsiteY29774" fmla="*/ 1488033 h 2191719"/>
              <a:gd name="connsiteX29775" fmla="*/ 927018 w 2046803"/>
              <a:gd name="connsiteY29775" fmla="*/ 1487132 h 2191719"/>
              <a:gd name="connsiteX29776" fmla="*/ 927739 w 2046803"/>
              <a:gd name="connsiteY29776" fmla="*/ 1486483 h 2191719"/>
              <a:gd name="connsiteX29777" fmla="*/ 928172 w 2046803"/>
              <a:gd name="connsiteY29777" fmla="*/ 1486159 h 2191719"/>
              <a:gd name="connsiteX29778" fmla="*/ 928497 w 2046803"/>
              <a:gd name="connsiteY29778" fmla="*/ 1485726 h 2191719"/>
              <a:gd name="connsiteX29779" fmla="*/ 928244 w 2046803"/>
              <a:gd name="connsiteY29779" fmla="*/ 1485294 h 2191719"/>
              <a:gd name="connsiteX29780" fmla="*/ 927812 w 2046803"/>
              <a:gd name="connsiteY29780" fmla="*/ 1485654 h 2191719"/>
              <a:gd name="connsiteX29781" fmla="*/ 926946 w 2046803"/>
              <a:gd name="connsiteY29781" fmla="*/ 1485654 h 2191719"/>
              <a:gd name="connsiteX29782" fmla="*/ 926622 w 2046803"/>
              <a:gd name="connsiteY29782" fmla="*/ 1485330 h 2191719"/>
              <a:gd name="connsiteX29783" fmla="*/ 926009 w 2046803"/>
              <a:gd name="connsiteY29783" fmla="*/ 1484825 h 2191719"/>
              <a:gd name="connsiteX29784" fmla="*/ 925504 w 2046803"/>
              <a:gd name="connsiteY29784" fmla="*/ 1483888 h 2191719"/>
              <a:gd name="connsiteX29785" fmla="*/ 925612 w 2046803"/>
              <a:gd name="connsiteY29785" fmla="*/ 1485222 h 2191719"/>
              <a:gd name="connsiteX29786" fmla="*/ 925179 w 2046803"/>
              <a:gd name="connsiteY29786" fmla="*/ 1485762 h 2191719"/>
              <a:gd name="connsiteX29787" fmla="*/ 924747 w 2046803"/>
              <a:gd name="connsiteY29787" fmla="*/ 1486086 h 2191719"/>
              <a:gd name="connsiteX29788" fmla="*/ 923989 w 2046803"/>
              <a:gd name="connsiteY29788" fmla="*/ 1486735 h 2191719"/>
              <a:gd name="connsiteX29789" fmla="*/ 923485 w 2046803"/>
              <a:gd name="connsiteY29789" fmla="*/ 1487636 h 2191719"/>
              <a:gd name="connsiteX29790" fmla="*/ 923196 w 2046803"/>
              <a:gd name="connsiteY29790" fmla="*/ 1488826 h 2191719"/>
              <a:gd name="connsiteX29791" fmla="*/ 922836 w 2046803"/>
              <a:gd name="connsiteY29791" fmla="*/ 1489654 h 2191719"/>
              <a:gd name="connsiteX29792" fmla="*/ 922331 w 2046803"/>
              <a:gd name="connsiteY29792" fmla="*/ 1490267 h 2191719"/>
              <a:gd name="connsiteX29793" fmla="*/ 922439 w 2046803"/>
              <a:gd name="connsiteY29793" fmla="*/ 1490808 h 2191719"/>
              <a:gd name="connsiteX29794" fmla="*/ 922114 w 2046803"/>
              <a:gd name="connsiteY29794" fmla="*/ 1491024 h 2191719"/>
              <a:gd name="connsiteX29795" fmla="*/ 921141 w 2046803"/>
              <a:gd name="connsiteY29795" fmla="*/ 1491240 h 2191719"/>
              <a:gd name="connsiteX29796" fmla="*/ 919807 w 2046803"/>
              <a:gd name="connsiteY29796" fmla="*/ 1491348 h 2191719"/>
              <a:gd name="connsiteX29797" fmla="*/ 919807 w 2046803"/>
              <a:gd name="connsiteY29797" fmla="*/ 1488393 h 2191719"/>
              <a:gd name="connsiteX29798" fmla="*/ 918833 w 2046803"/>
              <a:gd name="connsiteY29798" fmla="*/ 1487528 h 2191719"/>
              <a:gd name="connsiteX29799" fmla="*/ 917932 w 2046803"/>
              <a:gd name="connsiteY29799" fmla="*/ 1487024 h 2191719"/>
              <a:gd name="connsiteX29800" fmla="*/ 916417 w 2046803"/>
              <a:gd name="connsiteY29800" fmla="*/ 1486951 h 2191719"/>
              <a:gd name="connsiteX29801" fmla="*/ 915768 w 2046803"/>
              <a:gd name="connsiteY29801" fmla="*/ 1486735 h 2191719"/>
              <a:gd name="connsiteX29802" fmla="*/ 914434 w 2046803"/>
              <a:gd name="connsiteY29802" fmla="*/ 1486086 h 2191719"/>
              <a:gd name="connsiteX29803" fmla="*/ 913785 w 2046803"/>
              <a:gd name="connsiteY29803" fmla="*/ 1486303 h 2191719"/>
              <a:gd name="connsiteX29804" fmla="*/ 913064 w 2046803"/>
              <a:gd name="connsiteY29804" fmla="*/ 1486735 h 2191719"/>
              <a:gd name="connsiteX29805" fmla="*/ 913064 w 2046803"/>
              <a:gd name="connsiteY29805" fmla="*/ 1487961 h 2191719"/>
              <a:gd name="connsiteX29806" fmla="*/ 911694 w 2046803"/>
              <a:gd name="connsiteY29806" fmla="*/ 1487961 h 2191719"/>
              <a:gd name="connsiteX29807" fmla="*/ 911585 w 2046803"/>
              <a:gd name="connsiteY29807" fmla="*/ 1486807 h 2191719"/>
              <a:gd name="connsiteX29808" fmla="*/ 911261 w 2046803"/>
              <a:gd name="connsiteY29808" fmla="*/ 1485438 h 2191719"/>
              <a:gd name="connsiteX29809" fmla="*/ 910936 w 2046803"/>
              <a:gd name="connsiteY29809" fmla="*/ 1484176 h 2191719"/>
              <a:gd name="connsiteX29810" fmla="*/ 910540 w 2046803"/>
              <a:gd name="connsiteY29810" fmla="*/ 1483564 h 2191719"/>
              <a:gd name="connsiteX29811" fmla="*/ 910107 w 2046803"/>
              <a:gd name="connsiteY29811" fmla="*/ 1484176 h 2191719"/>
              <a:gd name="connsiteX29812" fmla="*/ 909602 w 2046803"/>
              <a:gd name="connsiteY29812" fmla="*/ 1483996 h 2191719"/>
              <a:gd name="connsiteX29813" fmla="*/ 908953 w 2046803"/>
              <a:gd name="connsiteY29813" fmla="*/ 1483131 h 2191719"/>
              <a:gd name="connsiteX29814" fmla="*/ 908520 w 2046803"/>
              <a:gd name="connsiteY29814" fmla="*/ 1483564 h 2191719"/>
              <a:gd name="connsiteX29815" fmla="*/ 908520 w 2046803"/>
              <a:gd name="connsiteY29815" fmla="*/ 1484393 h 2191719"/>
              <a:gd name="connsiteX29816" fmla="*/ 908412 w 2046803"/>
              <a:gd name="connsiteY29816" fmla="*/ 1485438 h 2191719"/>
              <a:gd name="connsiteX29817" fmla="*/ 907980 w 2046803"/>
              <a:gd name="connsiteY29817" fmla="*/ 1485654 h 2191719"/>
              <a:gd name="connsiteX29818" fmla="*/ 907403 w 2046803"/>
              <a:gd name="connsiteY29818" fmla="*/ 1485546 h 2191719"/>
              <a:gd name="connsiteX29819" fmla="*/ 906321 w 2046803"/>
              <a:gd name="connsiteY29819" fmla="*/ 1485041 h 2191719"/>
              <a:gd name="connsiteX29820" fmla="*/ 905672 w 2046803"/>
              <a:gd name="connsiteY29820" fmla="*/ 1483888 h 2191719"/>
              <a:gd name="connsiteX29821" fmla="*/ 905780 w 2046803"/>
              <a:gd name="connsiteY29821" fmla="*/ 1482518 h 2191719"/>
              <a:gd name="connsiteX29822" fmla="*/ 905492 w 2046803"/>
              <a:gd name="connsiteY29822" fmla="*/ 1482086 h 2191719"/>
              <a:gd name="connsiteX29823" fmla="*/ 904734 w 2046803"/>
              <a:gd name="connsiteY29823" fmla="*/ 1482735 h 2191719"/>
              <a:gd name="connsiteX29824" fmla="*/ 903797 w 2046803"/>
              <a:gd name="connsiteY29824" fmla="*/ 1483996 h 2191719"/>
              <a:gd name="connsiteX29825" fmla="*/ 903797 w 2046803"/>
              <a:gd name="connsiteY29825" fmla="*/ 1484645 h 2191719"/>
              <a:gd name="connsiteX29826" fmla="*/ 903580 w 2046803"/>
              <a:gd name="connsiteY29826" fmla="*/ 1485041 h 2191719"/>
              <a:gd name="connsiteX29827" fmla="*/ 903148 w 2046803"/>
              <a:gd name="connsiteY29827" fmla="*/ 1485222 h 2191719"/>
              <a:gd name="connsiteX29828" fmla="*/ 902643 w 2046803"/>
              <a:gd name="connsiteY29828" fmla="*/ 1484933 h 2191719"/>
              <a:gd name="connsiteX29829" fmla="*/ 902535 w 2046803"/>
              <a:gd name="connsiteY29829" fmla="*/ 1484825 h 2191719"/>
              <a:gd name="connsiteX29830" fmla="*/ 902210 w 2046803"/>
              <a:gd name="connsiteY29830" fmla="*/ 1485438 h 2191719"/>
              <a:gd name="connsiteX29831" fmla="*/ 901778 w 2046803"/>
              <a:gd name="connsiteY29831" fmla="*/ 1485330 h 2191719"/>
              <a:gd name="connsiteX29832" fmla="*/ 901273 w 2046803"/>
              <a:gd name="connsiteY29832" fmla="*/ 1485762 h 2191719"/>
              <a:gd name="connsiteX29833" fmla="*/ 900948 w 2046803"/>
              <a:gd name="connsiteY29833" fmla="*/ 1486519 h 2191719"/>
              <a:gd name="connsiteX29834" fmla="*/ 900443 w 2046803"/>
              <a:gd name="connsiteY29834" fmla="*/ 1486195 h 2191719"/>
              <a:gd name="connsiteX29835" fmla="*/ 900443 w 2046803"/>
              <a:gd name="connsiteY29835" fmla="*/ 1484753 h 2191719"/>
              <a:gd name="connsiteX29836" fmla="*/ 899578 w 2046803"/>
              <a:gd name="connsiteY29836" fmla="*/ 1484104 h 2191719"/>
              <a:gd name="connsiteX29837" fmla="*/ 899073 w 2046803"/>
              <a:gd name="connsiteY29837" fmla="*/ 1483347 h 2191719"/>
              <a:gd name="connsiteX29838" fmla="*/ 898100 w 2046803"/>
              <a:gd name="connsiteY29838" fmla="*/ 1483239 h 2191719"/>
              <a:gd name="connsiteX29839" fmla="*/ 897703 w 2046803"/>
              <a:gd name="connsiteY29839" fmla="*/ 1483059 h 2191719"/>
              <a:gd name="connsiteX29840" fmla="*/ 896874 w 2046803"/>
              <a:gd name="connsiteY29840" fmla="*/ 1483059 h 2191719"/>
              <a:gd name="connsiteX29841" fmla="*/ 896441 w 2046803"/>
              <a:gd name="connsiteY29841" fmla="*/ 1482735 h 2191719"/>
              <a:gd name="connsiteX29842" fmla="*/ 896441 w 2046803"/>
              <a:gd name="connsiteY29842" fmla="*/ 1481690 h 2191719"/>
              <a:gd name="connsiteX29843" fmla="*/ 895684 w 2046803"/>
              <a:gd name="connsiteY29843" fmla="*/ 1480536 h 2191719"/>
              <a:gd name="connsiteX29844" fmla="*/ 894963 w 2046803"/>
              <a:gd name="connsiteY29844" fmla="*/ 1479275 h 2191719"/>
              <a:gd name="connsiteX29845" fmla="*/ 894422 w 2046803"/>
              <a:gd name="connsiteY29845" fmla="*/ 1478013 h 2191719"/>
              <a:gd name="connsiteX29846" fmla="*/ 893592 w 2046803"/>
              <a:gd name="connsiteY29846" fmla="*/ 1476572 h 2191719"/>
              <a:gd name="connsiteX29847" fmla="*/ 893160 w 2046803"/>
              <a:gd name="connsiteY29847" fmla="*/ 1476968 h 2191719"/>
              <a:gd name="connsiteX29848" fmla="*/ 892330 w 2046803"/>
              <a:gd name="connsiteY29848" fmla="*/ 1476247 h 2191719"/>
              <a:gd name="connsiteX29849" fmla="*/ 891573 w 2046803"/>
              <a:gd name="connsiteY29849" fmla="*/ 1475599 h 2191719"/>
              <a:gd name="connsiteX29850" fmla="*/ 891681 w 2046803"/>
              <a:gd name="connsiteY29850" fmla="*/ 1474337 h 2191719"/>
              <a:gd name="connsiteX29851" fmla="*/ 891898 w 2046803"/>
              <a:gd name="connsiteY29851" fmla="*/ 1473689 h 2191719"/>
              <a:gd name="connsiteX29852" fmla="*/ 891898 w 2046803"/>
              <a:gd name="connsiteY29852" fmla="*/ 1472463 h 2191719"/>
              <a:gd name="connsiteX29853" fmla="*/ 892547 w 2046803"/>
              <a:gd name="connsiteY29853" fmla="*/ 1472355 h 2191719"/>
              <a:gd name="connsiteX29854" fmla="*/ 893052 w 2046803"/>
              <a:gd name="connsiteY29854" fmla="*/ 1470986 h 2191719"/>
              <a:gd name="connsiteX29855" fmla="*/ 894097 w 2046803"/>
              <a:gd name="connsiteY29855" fmla="*/ 1469832 h 2191719"/>
              <a:gd name="connsiteX29856" fmla="*/ 893592 w 2046803"/>
              <a:gd name="connsiteY29856" fmla="*/ 1469832 h 2191719"/>
              <a:gd name="connsiteX29857" fmla="*/ 892330 w 2046803"/>
              <a:gd name="connsiteY29857" fmla="*/ 1469292 h 2191719"/>
              <a:gd name="connsiteX29858" fmla="*/ 891789 w 2046803"/>
              <a:gd name="connsiteY29858" fmla="*/ 1469075 h 2191719"/>
              <a:gd name="connsiteX29859" fmla="*/ 891465 w 2046803"/>
              <a:gd name="connsiteY29859" fmla="*/ 1468463 h 2191719"/>
              <a:gd name="connsiteX29860" fmla="*/ 890419 w 2046803"/>
              <a:gd name="connsiteY29860" fmla="*/ 1468463 h 2191719"/>
              <a:gd name="connsiteX29861" fmla="*/ 889806 w 2046803"/>
              <a:gd name="connsiteY29861" fmla="*/ 1468174 h 2191719"/>
              <a:gd name="connsiteX29862" fmla="*/ 888941 w 2046803"/>
              <a:gd name="connsiteY29862" fmla="*/ 1467850 h 2191719"/>
              <a:gd name="connsiteX29863" fmla="*/ 888003 w 2046803"/>
              <a:gd name="connsiteY29863" fmla="*/ 1466769 h 2191719"/>
              <a:gd name="connsiteX29864" fmla="*/ 887066 w 2046803"/>
              <a:gd name="connsiteY29864" fmla="*/ 1466769 h 2191719"/>
              <a:gd name="connsiteX29865" fmla="*/ 887066 w 2046803"/>
              <a:gd name="connsiteY29865" fmla="*/ 1466228 h 2191719"/>
              <a:gd name="connsiteX29866" fmla="*/ 886092 w 2046803"/>
              <a:gd name="connsiteY29866" fmla="*/ 1465976 h 2191719"/>
              <a:gd name="connsiteX29867" fmla="*/ 886092 w 2046803"/>
              <a:gd name="connsiteY29867" fmla="*/ 1464570 h 2191719"/>
              <a:gd name="connsiteX29868" fmla="*/ 885371 w 2046803"/>
              <a:gd name="connsiteY29868" fmla="*/ 1464030 h 2191719"/>
              <a:gd name="connsiteX29869" fmla="*/ 884325 w 2046803"/>
              <a:gd name="connsiteY29869" fmla="*/ 1463633 h 2191719"/>
              <a:gd name="connsiteX29870" fmla="*/ 883063 w 2046803"/>
              <a:gd name="connsiteY29870" fmla="*/ 1463021 h 2191719"/>
              <a:gd name="connsiteX29871" fmla="*/ 882847 w 2046803"/>
              <a:gd name="connsiteY29871" fmla="*/ 1462696 h 2191719"/>
              <a:gd name="connsiteX29872" fmla="*/ 882631 w 2046803"/>
              <a:gd name="connsiteY29872" fmla="*/ 1461759 h 2191719"/>
              <a:gd name="connsiteX29873" fmla="*/ 882523 w 2046803"/>
              <a:gd name="connsiteY29873" fmla="*/ 1461111 h 2191719"/>
              <a:gd name="connsiteX29874" fmla="*/ 881910 w 2046803"/>
              <a:gd name="connsiteY29874" fmla="*/ 1460606 h 2191719"/>
              <a:gd name="connsiteX29875" fmla="*/ 881801 w 2046803"/>
              <a:gd name="connsiteY29875" fmla="*/ 1460390 h 2191719"/>
              <a:gd name="connsiteX29876" fmla="*/ 878881 w 2046803"/>
              <a:gd name="connsiteY29876" fmla="*/ 1460390 h 2191719"/>
              <a:gd name="connsiteX29877" fmla="*/ 878123 w 2046803"/>
              <a:gd name="connsiteY29877" fmla="*/ 1459957 h 2191719"/>
              <a:gd name="connsiteX29878" fmla="*/ 878123 w 2046803"/>
              <a:gd name="connsiteY29878" fmla="*/ 1458371 h 2191719"/>
              <a:gd name="connsiteX29879" fmla="*/ 877799 w 2046803"/>
              <a:gd name="connsiteY29879" fmla="*/ 1457975 h 2191719"/>
              <a:gd name="connsiteX29880" fmla="*/ 877799 w 2046803"/>
              <a:gd name="connsiteY29880" fmla="*/ 1457146 h 2191719"/>
              <a:gd name="connsiteX29881" fmla="*/ 877366 w 2046803"/>
              <a:gd name="connsiteY29881" fmla="*/ 1456714 h 2191719"/>
              <a:gd name="connsiteX29882" fmla="*/ 877258 w 2046803"/>
              <a:gd name="connsiteY29882" fmla="*/ 1456173 h 2191719"/>
              <a:gd name="connsiteX29883" fmla="*/ 877078 w 2046803"/>
              <a:gd name="connsiteY29883" fmla="*/ 1455632 h 2191719"/>
              <a:gd name="connsiteX29884" fmla="*/ 876429 w 2046803"/>
              <a:gd name="connsiteY29884" fmla="*/ 1455560 h 2191719"/>
              <a:gd name="connsiteX29885" fmla="*/ 876104 w 2046803"/>
              <a:gd name="connsiteY29885" fmla="*/ 1456389 h 2191719"/>
              <a:gd name="connsiteX29886" fmla="*/ 875708 w 2046803"/>
              <a:gd name="connsiteY29886" fmla="*/ 1455957 h 2191719"/>
              <a:gd name="connsiteX29887" fmla="*/ 875167 w 2046803"/>
              <a:gd name="connsiteY29887" fmla="*/ 1456173 h 2191719"/>
              <a:gd name="connsiteX29888" fmla="*/ 874229 w 2046803"/>
              <a:gd name="connsiteY29888" fmla="*/ 1456281 h 2191719"/>
              <a:gd name="connsiteX29889" fmla="*/ 873796 w 2046803"/>
              <a:gd name="connsiteY29889" fmla="*/ 1457254 h 2191719"/>
              <a:gd name="connsiteX29890" fmla="*/ 873724 w 2046803"/>
              <a:gd name="connsiteY29890" fmla="*/ 1456714 h 2191719"/>
              <a:gd name="connsiteX29891" fmla="*/ 872751 w 2046803"/>
              <a:gd name="connsiteY29891" fmla="*/ 1456714 h 2191719"/>
              <a:gd name="connsiteX29892" fmla="*/ 872534 w 2046803"/>
              <a:gd name="connsiteY29892" fmla="*/ 1457038 h 2191719"/>
              <a:gd name="connsiteX29893" fmla="*/ 872210 w 2046803"/>
              <a:gd name="connsiteY29893" fmla="*/ 1457038 h 2191719"/>
              <a:gd name="connsiteX29894" fmla="*/ 871597 w 2046803"/>
              <a:gd name="connsiteY29894" fmla="*/ 1456389 h 2191719"/>
              <a:gd name="connsiteX29895" fmla="*/ 871705 w 2046803"/>
              <a:gd name="connsiteY29895" fmla="*/ 1455849 h 2191719"/>
              <a:gd name="connsiteX29896" fmla="*/ 872210 w 2046803"/>
              <a:gd name="connsiteY29896" fmla="*/ 1455668 h 2191719"/>
              <a:gd name="connsiteX29897" fmla="*/ 873724 w 2046803"/>
              <a:gd name="connsiteY29897" fmla="*/ 1455380 h 2191719"/>
              <a:gd name="connsiteX29898" fmla="*/ 874770 w 2046803"/>
              <a:gd name="connsiteY29898" fmla="*/ 1455056 h 2191719"/>
              <a:gd name="connsiteX29899" fmla="*/ 875780 w 2046803"/>
              <a:gd name="connsiteY29899" fmla="*/ 1454731 h 2191719"/>
              <a:gd name="connsiteX29900" fmla="*/ 876212 w 2046803"/>
              <a:gd name="connsiteY29900" fmla="*/ 1454191 h 2191719"/>
              <a:gd name="connsiteX29901" fmla="*/ 876032 w 2046803"/>
              <a:gd name="connsiteY29901" fmla="*/ 1453650 h 2191719"/>
              <a:gd name="connsiteX29902" fmla="*/ 875599 w 2046803"/>
              <a:gd name="connsiteY29902" fmla="*/ 1453362 h 2191719"/>
              <a:gd name="connsiteX29903" fmla="*/ 873905 w 2046803"/>
              <a:gd name="connsiteY29903" fmla="*/ 1453362 h 2191719"/>
              <a:gd name="connsiteX29904" fmla="*/ 873796 w 2046803"/>
              <a:gd name="connsiteY29904" fmla="*/ 1452713 h 2191719"/>
              <a:gd name="connsiteX29905" fmla="*/ 873508 w 2046803"/>
              <a:gd name="connsiteY29905" fmla="*/ 1452713 h 2191719"/>
              <a:gd name="connsiteX29906" fmla="*/ 872967 w 2046803"/>
              <a:gd name="connsiteY29906" fmla="*/ 1451884 h 2191719"/>
              <a:gd name="connsiteX29907" fmla="*/ 872751 w 2046803"/>
              <a:gd name="connsiteY29907" fmla="*/ 1451668 h 2191719"/>
              <a:gd name="connsiteX29908" fmla="*/ 872534 w 2046803"/>
              <a:gd name="connsiteY29908" fmla="*/ 1451668 h 2191719"/>
              <a:gd name="connsiteX29909" fmla="*/ 871597 w 2046803"/>
              <a:gd name="connsiteY29909" fmla="*/ 1452209 h 2191719"/>
              <a:gd name="connsiteX29910" fmla="*/ 871200 w 2046803"/>
              <a:gd name="connsiteY29910" fmla="*/ 1452209 h 2191719"/>
              <a:gd name="connsiteX29911" fmla="*/ 870876 w 2046803"/>
              <a:gd name="connsiteY29911" fmla="*/ 1451884 h 2191719"/>
              <a:gd name="connsiteX29912" fmla="*/ 870119 w 2046803"/>
              <a:gd name="connsiteY29912" fmla="*/ 1451884 h 2191719"/>
              <a:gd name="connsiteX29913" fmla="*/ 869902 w 2046803"/>
              <a:gd name="connsiteY29913" fmla="*/ 1451668 h 2191719"/>
              <a:gd name="connsiteX29914" fmla="*/ 869902 w 2046803"/>
              <a:gd name="connsiteY29914" fmla="*/ 1450947 h 2191719"/>
              <a:gd name="connsiteX29915" fmla="*/ 869397 w 2046803"/>
              <a:gd name="connsiteY29915" fmla="*/ 1450190 h 2191719"/>
              <a:gd name="connsiteX29916" fmla="*/ 868748 w 2046803"/>
              <a:gd name="connsiteY29916" fmla="*/ 1449470 h 2191719"/>
              <a:gd name="connsiteX29917" fmla="*/ 867919 w 2046803"/>
              <a:gd name="connsiteY29917" fmla="*/ 1449181 h 2191719"/>
              <a:gd name="connsiteX29918" fmla="*/ 866765 w 2046803"/>
              <a:gd name="connsiteY29918" fmla="*/ 1449073 h 2191719"/>
              <a:gd name="connsiteX29919" fmla="*/ 866116 w 2046803"/>
              <a:gd name="connsiteY29919" fmla="*/ 1449361 h 2191719"/>
              <a:gd name="connsiteX29920" fmla="*/ 865683 w 2046803"/>
              <a:gd name="connsiteY29920" fmla="*/ 1449758 h 2191719"/>
              <a:gd name="connsiteX29921" fmla="*/ 865683 w 2046803"/>
              <a:gd name="connsiteY29921" fmla="*/ 1450298 h 2191719"/>
              <a:gd name="connsiteX29922" fmla="*/ 866008 w 2046803"/>
              <a:gd name="connsiteY29922" fmla="*/ 1450623 h 2191719"/>
              <a:gd name="connsiteX29923" fmla="*/ 866332 w 2046803"/>
              <a:gd name="connsiteY29923" fmla="*/ 1451272 h 2191719"/>
              <a:gd name="connsiteX29924" fmla="*/ 866332 w 2046803"/>
              <a:gd name="connsiteY29924" fmla="*/ 1451668 h 2191719"/>
              <a:gd name="connsiteX29925" fmla="*/ 866008 w 2046803"/>
              <a:gd name="connsiteY29925" fmla="*/ 1451776 h 2191719"/>
              <a:gd name="connsiteX29926" fmla="*/ 865503 w 2046803"/>
              <a:gd name="connsiteY29926" fmla="*/ 1452100 h 2191719"/>
              <a:gd name="connsiteX29927" fmla="*/ 864962 w 2046803"/>
              <a:gd name="connsiteY29927" fmla="*/ 1452533 h 2191719"/>
              <a:gd name="connsiteX29928" fmla="*/ 864638 w 2046803"/>
              <a:gd name="connsiteY29928" fmla="*/ 1452713 h 2191719"/>
              <a:gd name="connsiteX29929" fmla="*/ 864349 w 2046803"/>
              <a:gd name="connsiteY29929" fmla="*/ 1452533 h 2191719"/>
              <a:gd name="connsiteX29930" fmla="*/ 862546 w 2046803"/>
              <a:gd name="connsiteY29930" fmla="*/ 1452533 h 2191719"/>
              <a:gd name="connsiteX29931" fmla="*/ 861933 w 2046803"/>
              <a:gd name="connsiteY29931" fmla="*/ 1453182 h 2191719"/>
              <a:gd name="connsiteX29932" fmla="*/ 861392 w 2046803"/>
              <a:gd name="connsiteY29932" fmla="*/ 1453975 h 2191719"/>
              <a:gd name="connsiteX29933" fmla="*/ 860527 w 2046803"/>
              <a:gd name="connsiteY29933" fmla="*/ 1454623 h 2191719"/>
              <a:gd name="connsiteX29934" fmla="*/ 859914 w 2046803"/>
              <a:gd name="connsiteY29934" fmla="*/ 1454731 h 2191719"/>
              <a:gd name="connsiteX29935" fmla="*/ 859481 w 2046803"/>
              <a:gd name="connsiteY29935" fmla="*/ 1455056 h 2191719"/>
              <a:gd name="connsiteX29936" fmla="*/ 859373 w 2046803"/>
              <a:gd name="connsiteY29936" fmla="*/ 1455380 h 2191719"/>
              <a:gd name="connsiteX29937" fmla="*/ 858760 w 2046803"/>
              <a:gd name="connsiteY29937" fmla="*/ 1455560 h 2191719"/>
              <a:gd name="connsiteX29938" fmla="*/ 858111 w 2046803"/>
              <a:gd name="connsiteY29938" fmla="*/ 1455560 h 2191719"/>
              <a:gd name="connsiteX29939" fmla="*/ 857606 w 2046803"/>
              <a:gd name="connsiteY29939" fmla="*/ 1456065 h 2191719"/>
              <a:gd name="connsiteX29940" fmla="*/ 856885 w 2046803"/>
              <a:gd name="connsiteY29940" fmla="*/ 1456714 h 2191719"/>
              <a:gd name="connsiteX29941" fmla="*/ 856236 w 2046803"/>
              <a:gd name="connsiteY29941" fmla="*/ 1456714 h 2191719"/>
              <a:gd name="connsiteX29942" fmla="*/ 855912 w 2046803"/>
              <a:gd name="connsiteY29942" fmla="*/ 1456389 h 2191719"/>
              <a:gd name="connsiteX29943" fmla="*/ 854974 w 2046803"/>
              <a:gd name="connsiteY29943" fmla="*/ 1456389 h 2191719"/>
              <a:gd name="connsiteX29944" fmla="*/ 854974 w 2046803"/>
              <a:gd name="connsiteY29944" fmla="*/ 1457038 h 2191719"/>
              <a:gd name="connsiteX29945" fmla="*/ 854758 w 2046803"/>
              <a:gd name="connsiteY29945" fmla="*/ 1457362 h 2191719"/>
              <a:gd name="connsiteX29946" fmla="*/ 854037 w 2046803"/>
              <a:gd name="connsiteY29946" fmla="*/ 1457579 h 2191719"/>
              <a:gd name="connsiteX29947" fmla="*/ 853604 w 2046803"/>
              <a:gd name="connsiteY29947" fmla="*/ 1458083 h 2191719"/>
              <a:gd name="connsiteX29948" fmla="*/ 853279 w 2046803"/>
              <a:gd name="connsiteY29948" fmla="*/ 1458371 h 2191719"/>
              <a:gd name="connsiteX29949" fmla="*/ 852522 w 2046803"/>
              <a:gd name="connsiteY29949" fmla="*/ 1458371 h 2191719"/>
              <a:gd name="connsiteX29950" fmla="*/ 852126 w 2046803"/>
              <a:gd name="connsiteY29950" fmla="*/ 1458696 h 2191719"/>
              <a:gd name="connsiteX29951" fmla="*/ 851585 w 2046803"/>
              <a:gd name="connsiteY29951" fmla="*/ 1458516 h 2191719"/>
              <a:gd name="connsiteX29952" fmla="*/ 851188 w 2046803"/>
              <a:gd name="connsiteY29952" fmla="*/ 1459020 h 2191719"/>
              <a:gd name="connsiteX29953" fmla="*/ 851080 w 2046803"/>
              <a:gd name="connsiteY29953" fmla="*/ 1459345 h 2191719"/>
              <a:gd name="connsiteX29954" fmla="*/ 850539 w 2046803"/>
              <a:gd name="connsiteY29954" fmla="*/ 1459849 h 2191719"/>
              <a:gd name="connsiteX29955" fmla="*/ 850214 w 2046803"/>
              <a:gd name="connsiteY29955" fmla="*/ 1459561 h 2191719"/>
              <a:gd name="connsiteX29956" fmla="*/ 849385 w 2046803"/>
              <a:gd name="connsiteY29956" fmla="*/ 1459345 h 2191719"/>
              <a:gd name="connsiteX29957" fmla="*/ 848448 w 2046803"/>
              <a:gd name="connsiteY29957" fmla="*/ 1459561 h 2191719"/>
              <a:gd name="connsiteX29958" fmla="*/ 848015 w 2046803"/>
              <a:gd name="connsiteY29958" fmla="*/ 1460065 h 2191719"/>
              <a:gd name="connsiteX29959" fmla="*/ 846753 w 2046803"/>
              <a:gd name="connsiteY29959" fmla="*/ 1460065 h 2191719"/>
              <a:gd name="connsiteX29960" fmla="*/ 846032 w 2046803"/>
              <a:gd name="connsiteY29960" fmla="*/ 1459777 h 2191719"/>
              <a:gd name="connsiteX29961" fmla="*/ 846032 w 2046803"/>
              <a:gd name="connsiteY29961" fmla="*/ 1458804 h 2191719"/>
              <a:gd name="connsiteX29962" fmla="*/ 845383 w 2046803"/>
              <a:gd name="connsiteY29962" fmla="*/ 1458371 h 2191719"/>
              <a:gd name="connsiteX29963" fmla="*/ 846032 w 2046803"/>
              <a:gd name="connsiteY29963" fmla="*/ 1457867 h 2191719"/>
              <a:gd name="connsiteX29964" fmla="*/ 846032 w 2046803"/>
              <a:gd name="connsiteY29964" fmla="*/ 1457362 h 2191719"/>
              <a:gd name="connsiteX29965" fmla="*/ 846356 w 2046803"/>
              <a:gd name="connsiteY29965" fmla="*/ 1456822 h 2191719"/>
              <a:gd name="connsiteX29966" fmla="*/ 846032 w 2046803"/>
              <a:gd name="connsiteY29966" fmla="*/ 1456497 h 2191719"/>
              <a:gd name="connsiteX29967" fmla="*/ 845924 w 2046803"/>
              <a:gd name="connsiteY29967" fmla="*/ 1455380 h 2191719"/>
              <a:gd name="connsiteX29968" fmla="*/ 845491 w 2046803"/>
              <a:gd name="connsiteY29968" fmla="*/ 1454840 h 2191719"/>
              <a:gd name="connsiteX29969" fmla="*/ 845491 w 2046803"/>
              <a:gd name="connsiteY29969" fmla="*/ 1453866 h 2191719"/>
              <a:gd name="connsiteX29970" fmla="*/ 845707 w 2046803"/>
              <a:gd name="connsiteY29970" fmla="*/ 1453542 h 2191719"/>
              <a:gd name="connsiteX29971" fmla="*/ 845707 w 2046803"/>
              <a:gd name="connsiteY29971" fmla="*/ 1452533 h 2191719"/>
              <a:gd name="connsiteX29972" fmla="*/ 845274 w 2046803"/>
              <a:gd name="connsiteY29972" fmla="*/ 1451452 h 2191719"/>
              <a:gd name="connsiteX29973" fmla="*/ 844842 w 2046803"/>
              <a:gd name="connsiteY29973" fmla="*/ 1451668 h 2191719"/>
              <a:gd name="connsiteX29974" fmla="*/ 844157 w 2046803"/>
              <a:gd name="connsiteY29974" fmla="*/ 1451668 h 2191719"/>
              <a:gd name="connsiteX29975" fmla="*/ 843399 w 2046803"/>
              <a:gd name="connsiteY29975" fmla="*/ 1452209 h 2191719"/>
              <a:gd name="connsiteX29976" fmla="*/ 842426 w 2046803"/>
              <a:gd name="connsiteY29976" fmla="*/ 1452317 h 2191719"/>
              <a:gd name="connsiteX29977" fmla="*/ 841597 w 2046803"/>
              <a:gd name="connsiteY29977" fmla="*/ 1452533 h 2191719"/>
              <a:gd name="connsiteX29978" fmla="*/ 840659 w 2046803"/>
              <a:gd name="connsiteY29978" fmla="*/ 1452857 h 2191719"/>
              <a:gd name="connsiteX29979" fmla="*/ 840118 w 2046803"/>
              <a:gd name="connsiteY29979" fmla="*/ 1453182 h 2191719"/>
              <a:gd name="connsiteX29980" fmla="*/ 839794 w 2046803"/>
              <a:gd name="connsiteY29980" fmla="*/ 1453182 h 2191719"/>
              <a:gd name="connsiteX29981" fmla="*/ 838676 w 2046803"/>
              <a:gd name="connsiteY29981" fmla="*/ 1452317 h 2191719"/>
              <a:gd name="connsiteX29982" fmla="*/ 837810 w 2046803"/>
              <a:gd name="connsiteY29982" fmla="*/ 1451560 h 2191719"/>
              <a:gd name="connsiteX29983" fmla="*/ 837270 w 2046803"/>
              <a:gd name="connsiteY29983" fmla="*/ 1450226 h 2191719"/>
              <a:gd name="connsiteX29984" fmla="*/ 837270 w 2046803"/>
              <a:gd name="connsiteY29984" fmla="*/ 1449181 h 2191719"/>
              <a:gd name="connsiteX29985" fmla="*/ 837919 w 2046803"/>
              <a:gd name="connsiteY29985" fmla="*/ 1447812 h 2191719"/>
              <a:gd name="connsiteX29986" fmla="*/ 837594 w 2046803"/>
              <a:gd name="connsiteY29986" fmla="*/ 1446766 h 2191719"/>
              <a:gd name="connsiteX29987" fmla="*/ 836945 w 2046803"/>
              <a:gd name="connsiteY29987" fmla="*/ 1445397 h 2191719"/>
              <a:gd name="connsiteX29988" fmla="*/ 836404 w 2046803"/>
              <a:gd name="connsiteY29988" fmla="*/ 1444460 h 2191719"/>
              <a:gd name="connsiteX29989" fmla="*/ 834746 w 2046803"/>
              <a:gd name="connsiteY29989" fmla="*/ 1443018 h 2191719"/>
              <a:gd name="connsiteX29990" fmla="*/ 834205 w 2046803"/>
              <a:gd name="connsiteY29990" fmla="*/ 1440964 h 2191719"/>
              <a:gd name="connsiteX29991" fmla="*/ 833303 w 2046803"/>
              <a:gd name="connsiteY29991" fmla="*/ 1439739 h 2191719"/>
              <a:gd name="connsiteX29992" fmla="*/ 832221 w 2046803"/>
              <a:gd name="connsiteY29992" fmla="*/ 1439306 h 2191719"/>
              <a:gd name="connsiteX29993" fmla="*/ 831356 w 2046803"/>
              <a:gd name="connsiteY29993" fmla="*/ 1438982 h 2191719"/>
              <a:gd name="connsiteX29994" fmla="*/ 830995 w 2046803"/>
              <a:gd name="connsiteY29994" fmla="*/ 1437432 h 2191719"/>
              <a:gd name="connsiteX29995" fmla="*/ 830238 w 2046803"/>
              <a:gd name="connsiteY29995" fmla="*/ 1436171 h 2191719"/>
              <a:gd name="connsiteX29996" fmla="*/ 829048 w 2046803"/>
              <a:gd name="connsiteY29996" fmla="*/ 1435198 h 2191719"/>
              <a:gd name="connsiteX29997" fmla="*/ 827606 w 2046803"/>
              <a:gd name="connsiteY29997" fmla="*/ 1434080 h 2191719"/>
              <a:gd name="connsiteX29998" fmla="*/ 826524 w 2046803"/>
              <a:gd name="connsiteY29998" fmla="*/ 1433107 h 2191719"/>
              <a:gd name="connsiteX29999" fmla="*/ 826019 w 2046803"/>
              <a:gd name="connsiteY29999" fmla="*/ 1431990 h 2191719"/>
              <a:gd name="connsiteX30000" fmla="*/ 824433 w 2046803"/>
              <a:gd name="connsiteY30000" fmla="*/ 1430476 h 2191719"/>
              <a:gd name="connsiteX30001" fmla="*/ 823676 w 2046803"/>
              <a:gd name="connsiteY30001" fmla="*/ 1429575 h 2191719"/>
              <a:gd name="connsiteX30002" fmla="*/ 823676 w 2046803"/>
              <a:gd name="connsiteY30002" fmla="*/ 1427665 h 2191719"/>
              <a:gd name="connsiteX30003" fmla="*/ 822774 w 2046803"/>
              <a:gd name="connsiteY30003" fmla="*/ 1426296 h 2191719"/>
              <a:gd name="connsiteX30004" fmla="*/ 821801 w 2046803"/>
              <a:gd name="connsiteY30004" fmla="*/ 1424818 h 2191719"/>
              <a:gd name="connsiteX30005" fmla="*/ 820791 w 2046803"/>
              <a:gd name="connsiteY30005" fmla="*/ 1423052 h 2191719"/>
              <a:gd name="connsiteX30006" fmla="*/ 820358 w 2046803"/>
              <a:gd name="connsiteY30006" fmla="*/ 1422007 h 2191719"/>
              <a:gd name="connsiteX30007" fmla="*/ 820034 w 2046803"/>
              <a:gd name="connsiteY30007" fmla="*/ 1420745 h 2191719"/>
              <a:gd name="connsiteX30008" fmla="*/ 819817 w 2046803"/>
              <a:gd name="connsiteY30008" fmla="*/ 1419664 h 2191719"/>
              <a:gd name="connsiteX30009" fmla="*/ 819817 w 2046803"/>
              <a:gd name="connsiteY30009" fmla="*/ 1418331 h 2191719"/>
              <a:gd name="connsiteX30010" fmla="*/ 818267 w 2046803"/>
              <a:gd name="connsiteY30010" fmla="*/ 1416889 h 2191719"/>
              <a:gd name="connsiteX30011" fmla="*/ 817077 w 2046803"/>
              <a:gd name="connsiteY30011" fmla="*/ 1415411 h 2191719"/>
              <a:gd name="connsiteX30012" fmla="*/ 817077 w 2046803"/>
              <a:gd name="connsiteY30012" fmla="*/ 1414655 h 2191719"/>
              <a:gd name="connsiteX30013" fmla="*/ 817834 w 2046803"/>
              <a:gd name="connsiteY30013" fmla="*/ 1413501 h 2191719"/>
              <a:gd name="connsiteX30014" fmla="*/ 818339 w 2046803"/>
              <a:gd name="connsiteY30014" fmla="*/ 1412997 h 2191719"/>
              <a:gd name="connsiteX30015" fmla="*/ 818447 w 2046803"/>
              <a:gd name="connsiteY30015" fmla="*/ 1411411 h 2191719"/>
              <a:gd name="connsiteX30016" fmla="*/ 819060 w 2046803"/>
              <a:gd name="connsiteY30016" fmla="*/ 1410150 h 2191719"/>
              <a:gd name="connsiteX30017" fmla="*/ 819926 w 2046803"/>
              <a:gd name="connsiteY30017" fmla="*/ 1408888 h 2191719"/>
              <a:gd name="connsiteX30018" fmla="*/ 820142 w 2046803"/>
              <a:gd name="connsiteY30018" fmla="*/ 1408384 h 2191719"/>
              <a:gd name="connsiteX30019" fmla="*/ 819601 w 2046803"/>
              <a:gd name="connsiteY30019" fmla="*/ 1407302 h 2191719"/>
              <a:gd name="connsiteX30020" fmla="*/ 818844 w 2046803"/>
              <a:gd name="connsiteY30020" fmla="*/ 1406185 h 2191719"/>
              <a:gd name="connsiteX30021" fmla="*/ 818628 w 2046803"/>
              <a:gd name="connsiteY30021" fmla="*/ 1405536 h 2191719"/>
              <a:gd name="connsiteX30022" fmla="*/ 818736 w 2046803"/>
              <a:gd name="connsiteY30022" fmla="*/ 1404888 h 2191719"/>
              <a:gd name="connsiteX30023" fmla="*/ 819277 w 2046803"/>
              <a:gd name="connsiteY30023" fmla="*/ 1404599 h 2191719"/>
              <a:gd name="connsiteX30024" fmla="*/ 818519 w 2046803"/>
              <a:gd name="connsiteY30024" fmla="*/ 1403842 h 2191719"/>
              <a:gd name="connsiteX30025" fmla="*/ 817293 w 2046803"/>
              <a:gd name="connsiteY30025" fmla="*/ 1402509 h 2191719"/>
              <a:gd name="connsiteX30026" fmla="*/ 816428 w 2046803"/>
              <a:gd name="connsiteY30026" fmla="*/ 1401536 h 2191719"/>
              <a:gd name="connsiteX30027" fmla="*/ 815707 w 2046803"/>
              <a:gd name="connsiteY30027" fmla="*/ 1401212 h 2191719"/>
              <a:gd name="connsiteX30028" fmla="*/ 815274 w 2046803"/>
              <a:gd name="connsiteY30028" fmla="*/ 1400815 h 2191719"/>
              <a:gd name="connsiteX30029" fmla="*/ 814950 w 2046803"/>
              <a:gd name="connsiteY30029" fmla="*/ 1400707 h 2191719"/>
              <a:gd name="connsiteX30030" fmla="*/ 815058 w 2046803"/>
              <a:gd name="connsiteY30030" fmla="*/ 1399878 h 2191719"/>
              <a:gd name="connsiteX30031" fmla="*/ 814012 w 2046803"/>
              <a:gd name="connsiteY30031" fmla="*/ 1398905 h 2191719"/>
              <a:gd name="connsiteX30032" fmla="*/ 813183 w 2046803"/>
              <a:gd name="connsiteY30032" fmla="*/ 1398689 h 2191719"/>
              <a:gd name="connsiteX30033" fmla="*/ 812750 w 2046803"/>
              <a:gd name="connsiteY30033" fmla="*/ 1398004 h 2191719"/>
              <a:gd name="connsiteX30034" fmla="*/ 812750 w 2046803"/>
              <a:gd name="connsiteY30034" fmla="*/ 1396923 h 2191719"/>
              <a:gd name="connsiteX30035" fmla="*/ 812245 w 2046803"/>
              <a:gd name="connsiteY30035" fmla="*/ 1396418 h 2191719"/>
              <a:gd name="connsiteX30036" fmla="*/ 812137 w 2046803"/>
              <a:gd name="connsiteY30036" fmla="*/ 1395373 h 2191719"/>
              <a:gd name="connsiteX30037" fmla="*/ 811596 w 2046803"/>
              <a:gd name="connsiteY30037" fmla="*/ 1394328 h 2191719"/>
              <a:gd name="connsiteX30038" fmla="*/ 810947 w 2046803"/>
              <a:gd name="connsiteY30038" fmla="*/ 1393787 h 2191719"/>
              <a:gd name="connsiteX30039" fmla="*/ 811272 w 2046803"/>
              <a:gd name="connsiteY30039" fmla="*/ 1393066 h 2191719"/>
              <a:gd name="connsiteX30040" fmla="*/ 812245 w 2046803"/>
              <a:gd name="connsiteY30040" fmla="*/ 1390868 h 2191719"/>
              <a:gd name="connsiteX30041" fmla="*/ 812642 w 2046803"/>
              <a:gd name="connsiteY30041" fmla="*/ 1389823 h 2191719"/>
              <a:gd name="connsiteX30042" fmla="*/ 812570 w 2046803"/>
              <a:gd name="connsiteY30042" fmla="*/ 1388958 h 2191719"/>
              <a:gd name="connsiteX30043" fmla="*/ 812245 w 2046803"/>
              <a:gd name="connsiteY30043" fmla="*/ 1388129 h 2191719"/>
              <a:gd name="connsiteX30044" fmla="*/ 811921 w 2046803"/>
              <a:gd name="connsiteY30044" fmla="*/ 1386039 h 2191719"/>
              <a:gd name="connsiteX30045" fmla="*/ 812029 w 2046803"/>
              <a:gd name="connsiteY30045" fmla="*/ 1384777 h 2191719"/>
              <a:gd name="connsiteX30046" fmla="*/ 812245 w 2046803"/>
              <a:gd name="connsiteY30046" fmla="*/ 1384020 h 2191719"/>
              <a:gd name="connsiteX30047" fmla="*/ 813796 w 2046803"/>
              <a:gd name="connsiteY30047" fmla="*/ 1384128 h 2191719"/>
              <a:gd name="connsiteX30048" fmla="*/ 814769 w 2046803"/>
              <a:gd name="connsiteY30048" fmla="*/ 1383912 h 2191719"/>
              <a:gd name="connsiteX30049" fmla="*/ 815779 w 2046803"/>
              <a:gd name="connsiteY30049" fmla="*/ 1383912 h 2191719"/>
              <a:gd name="connsiteX30050" fmla="*/ 816212 w 2046803"/>
              <a:gd name="connsiteY30050" fmla="*/ 1383516 h 2191719"/>
              <a:gd name="connsiteX30051" fmla="*/ 816212 w 2046803"/>
              <a:gd name="connsiteY30051" fmla="*/ 1383119 h 2191719"/>
              <a:gd name="connsiteX30052" fmla="*/ 815887 w 2046803"/>
              <a:gd name="connsiteY30052" fmla="*/ 1382471 h 2191719"/>
              <a:gd name="connsiteX30053" fmla="*/ 815382 w 2046803"/>
              <a:gd name="connsiteY30053" fmla="*/ 1380993 h 2191719"/>
              <a:gd name="connsiteX30054" fmla="*/ 815274 w 2046803"/>
              <a:gd name="connsiteY30054" fmla="*/ 1380560 h 2191719"/>
              <a:gd name="connsiteX30055" fmla="*/ 815490 w 2046803"/>
              <a:gd name="connsiteY30055" fmla="*/ 1379948 h 2191719"/>
              <a:gd name="connsiteX30056" fmla="*/ 816103 w 2046803"/>
              <a:gd name="connsiteY30056" fmla="*/ 1379335 h 2191719"/>
              <a:gd name="connsiteX30057" fmla="*/ 816103 w 2046803"/>
              <a:gd name="connsiteY30057" fmla="*/ 1379227 h 2191719"/>
              <a:gd name="connsiteX30058" fmla="*/ 816428 w 2046803"/>
              <a:gd name="connsiteY30058" fmla="*/ 1379119 h 2191719"/>
              <a:gd name="connsiteX30059" fmla="*/ 817510 w 2046803"/>
              <a:gd name="connsiteY30059" fmla="*/ 1377929 h 2191719"/>
              <a:gd name="connsiteX30060" fmla="*/ 817474 w 2046803"/>
              <a:gd name="connsiteY30060" fmla="*/ 1377929 h 2191719"/>
              <a:gd name="connsiteX30061" fmla="*/ 816392 w 2046803"/>
              <a:gd name="connsiteY30061" fmla="*/ 1379083 h 2191719"/>
              <a:gd name="connsiteX30062" fmla="*/ 816067 w 2046803"/>
              <a:gd name="connsiteY30062" fmla="*/ 1379191 h 2191719"/>
              <a:gd name="connsiteX30063" fmla="*/ 815671 w 2046803"/>
              <a:gd name="connsiteY30063" fmla="*/ 1378542 h 2191719"/>
              <a:gd name="connsiteX30064" fmla="*/ 814950 w 2046803"/>
              <a:gd name="connsiteY30064" fmla="*/ 1378146 h 2191719"/>
              <a:gd name="connsiteX30065" fmla="*/ 813976 w 2046803"/>
              <a:gd name="connsiteY30065" fmla="*/ 1377821 h 2191719"/>
              <a:gd name="connsiteX30066" fmla="*/ 813543 w 2046803"/>
              <a:gd name="connsiteY30066" fmla="*/ 1377425 h 2191719"/>
              <a:gd name="connsiteX30067" fmla="*/ 811668 w 2046803"/>
              <a:gd name="connsiteY30067" fmla="*/ 1377317 h 2191719"/>
              <a:gd name="connsiteX30068" fmla="*/ 810911 w 2046803"/>
              <a:gd name="connsiteY30068" fmla="*/ 1376560 h 2191719"/>
              <a:gd name="connsiteX30069" fmla="*/ 810623 w 2046803"/>
              <a:gd name="connsiteY30069" fmla="*/ 1376344 h 2191719"/>
              <a:gd name="connsiteX30070" fmla="*/ 810190 w 2046803"/>
              <a:gd name="connsiteY30070" fmla="*/ 1376272 h 2191719"/>
              <a:gd name="connsiteX30071" fmla="*/ 809685 w 2046803"/>
              <a:gd name="connsiteY30071" fmla="*/ 1376560 h 2191719"/>
              <a:gd name="connsiteX30072" fmla="*/ 809577 w 2046803"/>
              <a:gd name="connsiteY30072" fmla="*/ 1376776 h 2191719"/>
              <a:gd name="connsiteX30073" fmla="*/ 808495 w 2046803"/>
              <a:gd name="connsiteY30073" fmla="*/ 1376776 h 2191719"/>
              <a:gd name="connsiteX30074" fmla="*/ 808279 w 2046803"/>
              <a:gd name="connsiteY30074" fmla="*/ 1376272 h 2191719"/>
              <a:gd name="connsiteX30075" fmla="*/ 807990 w 2046803"/>
              <a:gd name="connsiteY30075" fmla="*/ 1375623 h 2191719"/>
              <a:gd name="connsiteX30076" fmla="*/ 807702 w 2046803"/>
              <a:gd name="connsiteY30076" fmla="*/ 1375118 h 2191719"/>
              <a:gd name="connsiteX30077" fmla="*/ 807702 w 2046803"/>
              <a:gd name="connsiteY30077" fmla="*/ 1374253 h 2191719"/>
              <a:gd name="connsiteX30078" fmla="*/ 808603 w 2046803"/>
              <a:gd name="connsiteY30078" fmla="*/ 1373605 h 2191719"/>
              <a:gd name="connsiteX30079" fmla="*/ 809144 w 2046803"/>
              <a:gd name="connsiteY30079" fmla="*/ 1373244 h 2191719"/>
              <a:gd name="connsiteX30080" fmla="*/ 809361 w 2046803"/>
              <a:gd name="connsiteY30080" fmla="*/ 1372920 h 2191719"/>
              <a:gd name="connsiteX30081" fmla="*/ 809361 w 2046803"/>
              <a:gd name="connsiteY30081" fmla="*/ 1372379 h 2191719"/>
              <a:gd name="connsiteX30082" fmla="*/ 809036 w 2046803"/>
              <a:gd name="connsiteY30082" fmla="*/ 1372055 h 2191719"/>
              <a:gd name="connsiteX30083" fmla="*/ 809036 w 2046803"/>
              <a:gd name="connsiteY30083" fmla="*/ 1371118 h 2191719"/>
              <a:gd name="connsiteX30084" fmla="*/ 811127 w 2046803"/>
              <a:gd name="connsiteY30084" fmla="*/ 1371226 h 2191719"/>
              <a:gd name="connsiteX30085" fmla="*/ 811885 w 2046803"/>
              <a:gd name="connsiteY30085" fmla="*/ 1370902 h 2191719"/>
              <a:gd name="connsiteX30086" fmla="*/ 813760 w 2046803"/>
              <a:gd name="connsiteY30086" fmla="*/ 1371010 h 2191719"/>
              <a:gd name="connsiteX30087" fmla="*/ 815274 w 2046803"/>
              <a:gd name="connsiteY30087" fmla="*/ 1370073 h 2191719"/>
              <a:gd name="connsiteX30088" fmla="*/ 817366 w 2046803"/>
              <a:gd name="connsiteY30088" fmla="*/ 1369208 h 2191719"/>
              <a:gd name="connsiteX30089" fmla="*/ 818411 w 2046803"/>
              <a:gd name="connsiteY30089" fmla="*/ 1369028 h 2191719"/>
              <a:gd name="connsiteX30090" fmla="*/ 819457 w 2046803"/>
              <a:gd name="connsiteY30090" fmla="*/ 1368703 h 2191719"/>
              <a:gd name="connsiteX30091" fmla="*/ 821007 w 2046803"/>
              <a:gd name="connsiteY30091" fmla="*/ 1367550 h 2191719"/>
              <a:gd name="connsiteX30092" fmla="*/ 822197 w 2046803"/>
              <a:gd name="connsiteY30092" fmla="*/ 1366505 h 2191719"/>
              <a:gd name="connsiteX30093" fmla="*/ 823135 w 2046803"/>
              <a:gd name="connsiteY30093" fmla="*/ 1365568 h 2191719"/>
              <a:gd name="connsiteX30094" fmla="*/ 823964 w 2046803"/>
              <a:gd name="connsiteY30094" fmla="*/ 1364631 h 2191719"/>
              <a:gd name="connsiteX30095" fmla="*/ 823964 w 2046803"/>
              <a:gd name="connsiteY30095" fmla="*/ 1363694 h 2191719"/>
              <a:gd name="connsiteX30096" fmla="*/ 823135 w 2046803"/>
              <a:gd name="connsiteY30096" fmla="*/ 1362829 h 2191719"/>
              <a:gd name="connsiteX30097" fmla="*/ 822630 w 2046803"/>
              <a:gd name="connsiteY30097" fmla="*/ 1362757 h 2191719"/>
              <a:gd name="connsiteX30098" fmla="*/ 821765 w 2046803"/>
              <a:gd name="connsiteY30098" fmla="*/ 1362000 h 2191719"/>
              <a:gd name="connsiteX30099" fmla="*/ 820935 w 2046803"/>
              <a:gd name="connsiteY30099" fmla="*/ 1362000 h 2191719"/>
              <a:gd name="connsiteX30100" fmla="*/ 820935 w 2046803"/>
              <a:gd name="connsiteY30100" fmla="*/ 1362757 h 2191719"/>
              <a:gd name="connsiteX30101" fmla="*/ 820214 w 2046803"/>
              <a:gd name="connsiteY30101" fmla="*/ 1363369 h 2191719"/>
              <a:gd name="connsiteX30102" fmla="*/ 819457 w 2046803"/>
              <a:gd name="connsiteY30102" fmla="*/ 1364198 h 2191719"/>
              <a:gd name="connsiteX30103" fmla="*/ 819024 w 2046803"/>
              <a:gd name="connsiteY30103" fmla="*/ 1364414 h 2191719"/>
              <a:gd name="connsiteX30104" fmla="*/ 818916 w 2046803"/>
              <a:gd name="connsiteY30104" fmla="*/ 1364847 h 2191719"/>
              <a:gd name="connsiteX30105" fmla="*/ 817582 w 2046803"/>
              <a:gd name="connsiteY30105" fmla="*/ 1364847 h 2191719"/>
              <a:gd name="connsiteX30106" fmla="*/ 817041 w 2046803"/>
              <a:gd name="connsiteY30106" fmla="*/ 1363982 h 2191719"/>
              <a:gd name="connsiteX30107" fmla="*/ 816500 w 2046803"/>
              <a:gd name="connsiteY30107" fmla="*/ 1364198 h 2191719"/>
              <a:gd name="connsiteX30108" fmla="*/ 816284 w 2046803"/>
              <a:gd name="connsiteY30108" fmla="*/ 1364198 h 2191719"/>
              <a:gd name="connsiteX30109" fmla="*/ 815959 w 2046803"/>
              <a:gd name="connsiteY30109" fmla="*/ 1363694 h 2191719"/>
              <a:gd name="connsiteX30110" fmla="*/ 815563 w 2046803"/>
              <a:gd name="connsiteY30110" fmla="*/ 1363369 h 2191719"/>
              <a:gd name="connsiteX30111" fmla="*/ 814409 w 2046803"/>
              <a:gd name="connsiteY30111" fmla="*/ 1363369 h 2191719"/>
              <a:gd name="connsiteX30112" fmla="*/ 814409 w 2046803"/>
              <a:gd name="connsiteY30112" fmla="*/ 1362829 h 2191719"/>
              <a:gd name="connsiteX30113" fmla="*/ 813652 w 2046803"/>
              <a:gd name="connsiteY30113" fmla="*/ 1362829 h 2191719"/>
              <a:gd name="connsiteX30114" fmla="*/ 813039 w 2046803"/>
              <a:gd name="connsiteY30114" fmla="*/ 1362108 h 2191719"/>
              <a:gd name="connsiteX30115" fmla="*/ 812606 w 2046803"/>
              <a:gd name="connsiteY30115" fmla="*/ 1361675 h 2191719"/>
              <a:gd name="connsiteX30116" fmla="*/ 812317 w 2046803"/>
              <a:gd name="connsiteY30116" fmla="*/ 1361675 h 2191719"/>
              <a:gd name="connsiteX30117" fmla="*/ 812389 w 2046803"/>
              <a:gd name="connsiteY30117" fmla="*/ 1360558 h 2191719"/>
              <a:gd name="connsiteX30118" fmla="*/ 812714 w 2046803"/>
              <a:gd name="connsiteY30118" fmla="*/ 1360198 h 2191719"/>
              <a:gd name="connsiteX30119" fmla="*/ 813652 w 2046803"/>
              <a:gd name="connsiteY30119" fmla="*/ 1359693 h 2191719"/>
              <a:gd name="connsiteX30120" fmla="*/ 814733 w 2046803"/>
              <a:gd name="connsiteY30120" fmla="*/ 1358828 h 2191719"/>
              <a:gd name="connsiteX30121" fmla="*/ 814733 w 2046803"/>
              <a:gd name="connsiteY30121" fmla="*/ 1357675 h 2191719"/>
              <a:gd name="connsiteX30122" fmla="*/ 815563 w 2046803"/>
              <a:gd name="connsiteY30122" fmla="*/ 1357170 h 2191719"/>
              <a:gd name="connsiteX30123" fmla="*/ 816176 w 2046803"/>
              <a:gd name="connsiteY30123" fmla="*/ 1356630 h 2191719"/>
              <a:gd name="connsiteX30124" fmla="*/ 816933 w 2046803"/>
              <a:gd name="connsiteY30124" fmla="*/ 1356630 h 2191719"/>
              <a:gd name="connsiteX30125" fmla="*/ 817762 w 2046803"/>
              <a:gd name="connsiteY30125" fmla="*/ 1355837 h 2191719"/>
              <a:gd name="connsiteX30126" fmla="*/ 818411 w 2046803"/>
              <a:gd name="connsiteY30126" fmla="*/ 1355296 h 2191719"/>
              <a:gd name="connsiteX30127" fmla="*/ 818303 w 2046803"/>
              <a:gd name="connsiteY30127" fmla="*/ 1354972 h 2191719"/>
              <a:gd name="connsiteX30128" fmla="*/ 818700 w 2046803"/>
              <a:gd name="connsiteY30128" fmla="*/ 1354647 h 2191719"/>
              <a:gd name="connsiteX30129" fmla="*/ 818700 w 2046803"/>
              <a:gd name="connsiteY30129" fmla="*/ 1354251 h 2191719"/>
              <a:gd name="connsiteX30130" fmla="*/ 818916 w 2046803"/>
              <a:gd name="connsiteY30130" fmla="*/ 1354035 h 2191719"/>
              <a:gd name="connsiteX30131" fmla="*/ 818411 w 2046803"/>
              <a:gd name="connsiteY30131" fmla="*/ 1353819 h 2191719"/>
              <a:gd name="connsiteX30132" fmla="*/ 818411 w 2046803"/>
              <a:gd name="connsiteY30132" fmla="*/ 1352449 h 2191719"/>
              <a:gd name="connsiteX30133" fmla="*/ 818591 w 2046803"/>
              <a:gd name="connsiteY30133" fmla="*/ 1352161 h 2191719"/>
              <a:gd name="connsiteX30134" fmla="*/ 818591 w 2046803"/>
              <a:gd name="connsiteY30134" fmla="*/ 1350142 h 2191719"/>
              <a:gd name="connsiteX30135" fmla="*/ 818411 w 2046803"/>
              <a:gd name="connsiteY30135" fmla="*/ 1349638 h 2191719"/>
              <a:gd name="connsiteX30136" fmla="*/ 818411 w 2046803"/>
              <a:gd name="connsiteY30136" fmla="*/ 1349097 h 2191719"/>
              <a:gd name="connsiteX30137" fmla="*/ 817870 w 2046803"/>
              <a:gd name="connsiteY30137" fmla="*/ 1348449 h 2191719"/>
              <a:gd name="connsiteX30138" fmla="*/ 817582 w 2046803"/>
              <a:gd name="connsiteY30138" fmla="*/ 1347836 h 2191719"/>
              <a:gd name="connsiteX30139" fmla="*/ 817582 w 2046803"/>
              <a:gd name="connsiteY30139" fmla="*/ 1347331 h 2191719"/>
              <a:gd name="connsiteX30140" fmla="*/ 817366 w 2046803"/>
              <a:gd name="connsiteY30140" fmla="*/ 1346899 h 2191719"/>
              <a:gd name="connsiteX30141" fmla="*/ 818303 w 2046803"/>
              <a:gd name="connsiteY30141" fmla="*/ 1346899 h 2191719"/>
              <a:gd name="connsiteX30142" fmla="*/ 818916 w 2046803"/>
              <a:gd name="connsiteY30142" fmla="*/ 1346466 h 2191719"/>
              <a:gd name="connsiteX30143" fmla="*/ 819781 w 2046803"/>
              <a:gd name="connsiteY30143" fmla="*/ 1345854 h 2191719"/>
              <a:gd name="connsiteX30144" fmla="*/ 820827 w 2046803"/>
              <a:gd name="connsiteY30144" fmla="*/ 1345097 h 2191719"/>
              <a:gd name="connsiteX30145" fmla="*/ 821332 w 2046803"/>
              <a:gd name="connsiteY30145" fmla="*/ 1344268 h 2191719"/>
              <a:gd name="connsiteX30146" fmla="*/ 822414 w 2046803"/>
              <a:gd name="connsiteY30146" fmla="*/ 1343727 h 2191719"/>
              <a:gd name="connsiteX30147" fmla="*/ 823135 w 2046803"/>
              <a:gd name="connsiteY30147" fmla="*/ 1343006 h 2191719"/>
              <a:gd name="connsiteX30148" fmla="*/ 823964 w 2046803"/>
              <a:gd name="connsiteY30148" fmla="*/ 1342898 h 2191719"/>
              <a:gd name="connsiteX30149" fmla="*/ 824289 w 2046803"/>
              <a:gd name="connsiteY30149" fmla="*/ 1343331 h 2191719"/>
              <a:gd name="connsiteX30150" fmla="*/ 824180 w 2046803"/>
              <a:gd name="connsiteY30150" fmla="*/ 1342394 h 2191719"/>
              <a:gd name="connsiteX30151" fmla="*/ 823748 w 2046803"/>
              <a:gd name="connsiteY30151" fmla="*/ 1342033 h 2191719"/>
              <a:gd name="connsiteX30152" fmla="*/ 823135 w 2046803"/>
              <a:gd name="connsiteY30152" fmla="*/ 1342033 h 2191719"/>
              <a:gd name="connsiteX30153" fmla="*/ 822955 w 2046803"/>
              <a:gd name="connsiteY30153" fmla="*/ 1341853 h 2191719"/>
              <a:gd name="connsiteX30154" fmla="*/ 823135 w 2046803"/>
              <a:gd name="connsiteY30154" fmla="*/ 1341565 h 2191719"/>
              <a:gd name="connsiteX30155" fmla="*/ 823135 w 2046803"/>
              <a:gd name="connsiteY30155" fmla="*/ 1340916 h 2191719"/>
              <a:gd name="connsiteX30156" fmla="*/ 823856 w 2046803"/>
              <a:gd name="connsiteY30156" fmla="*/ 1340051 h 2191719"/>
              <a:gd name="connsiteX30157" fmla="*/ 824289 w 2046803"/>
              <a:gd name="connsiteY30157" fmla="*/ 1339547 h 2191719"/>
              <a:gd name="connsiteX30158" fmla="*/ 824289 w 2046803"/>
              <a:gd name="connsiteY30158" fmla="*/ 1338393 h 2191719"/>
              <a:gd name="connsiteX30159" fmla="*/ 824613 w 2046803"/>
              <a:gd name="connsiteY30159" fmla="*/ 1337853 h 2191719"/>
              <a:gd name="connsiteX30160" fmla="*/ 824505 w 2046803"/>
              <a:gd name="connsiteY30160" fmla="*/ 1337240 h 2191719"/>
              <a:gd name="connsiteX30161" fmla="*/ 824721 w 2046803"/>
              <a:gd name="connsiteY30161" fmla="*/ 1336807 h 2191719"/>
              <a:gd name="connsiteX30162" fmla="*/ 824505 w 2046803"/>
              <a:gd name="connsiteY30162" fmla="*/ 1336087 h 2191719"/>
              <a:gd name="connsiteX30163" fmla="*/ 824000 w 2046803"/>
              <a:gd name="connsiteY30163" fmla="*/ 1335366 h 2191719"/>
              <a:gd name="connsiteX30164" fmla="*/ 824000 w 2046803"/>
              <a:gd name="connsiteY30164" fmla="*/ 1334609 h 2191719"/>
              <a:gd name="connsiteX30165" fmla="*/ 824505 w 2046803"/>
              <a:gd name="connsiteY30165" fmla="*/ 1334285 h 2191719"/>
              <a:gd name="connsiteX30166" fmla="*/ 825154 w 2046803"/>
              <a:gd name="connsiteY30166" fmla="*/ 1334285 h 2191719"/>
              <a:gd name="connsiteX30167" fmla="*/ 825370 w 2046803"/>
              <a:gd name="connsiteY30167" fmla="*/ 1334068 h 2191719"/>
              <a:gd name="connsiteX30168" fmla="*/ 825695 w 2046803"/>
              <a:gd name="connsiteY30168" fmla="*/ 1334501 h 2191719"/>
              <a:gd name="connsiteX30169" fmla="*/ 826019 w 2046803"/>
              <a:gd name="connsiteY30169" fmla="*/ 1334285 h 2191719"/>
              <a:gd name="connsiteX30170" fmla="*/ 827894 w 2046803"/>
              <a:gd name="connsiteY30170" fmla="*/ 1334285 h 2191719"/>
              <a:gd name="connsiteX30171" fmla="*/ 828616 w 2046803"/>
              <a:gd name="connsiteY30171" fmla="*/ 1333636 h 2191719"/>
              <a:gd name="connsiteX30172" fmla="*/ 829157 w 2046803"/>
              <a:gd name="connsiteY30172" fmla="*/ 1333636 h 2191719"/>
              <a:gd name="connsiteX30173" fmla="*/ 829337 w 2046803"/>
              <a:gd name="connsiteY30173" fmla="*/ 1333312 h 2191719"/>
              <a:gd name="connsiteX30174" fmla="*/ 830527 w 2046803"/>
              <a:gd name="connsiteY30174" fmla="*/ 1333420 h 2191719"/>
              <a:gd name="connsiteX30175" fmla="*/ 830851 w 2046803"/>
              <a:gd name="connsiteY30175" fmla="*/ 1333636 h 2191719"/>
              <a:gd name="connsiteX30176" fmla="*/ 831068 w 2046803"/>
              <a:gd name="connsiteY30176" fmla="*/ 1333420 h 2191719"/>
              <a:gd name="connsiteX30177" fmla="*/ 830851 w 2046803"/>
              <a:gd name="connsiteY30177" fmla="*/ 1333059 h 2191719"/>
              <a:gd name="connsiteX30178" fmla="*/ 830743 w 2046803"/>
              <a:gd name="connsiteY30178" fmla="*/ 1332519 h 2191719"/>
              <a:gd name="connsiteX30179" fmla="*/ 831356 w 2046803"/>
              <a:gd name="connsiteY30179" fmla="*/ 1331870 h 2191719"/>
              <a:gd name="connsiteX30180" fmla="*/ 831284 w 2046803"/>
              <a:gd name="connsiteY30180" fmla="*/ 1331041 h 2191719"/>
              <a:gd name="connsiteX30181" fmla="*/ 831068 w 2046803"/>
              <a:gd name="connsiteY30181" fmla="*/ 1330825 h 2191719"/>
              <a:gd name="connsiteX30182" fmla="*/ 829986 w 2046803"/>
              <a:gd name="connsiteY30182" fmla="*/ 1330825 h 2191719"/>
              <a:gd name="connsiteX30183" fmla="*/ 830635 w 2046803"/>
              <a:gd name="connsiteY30183" fmla="*/ 1330645 h 2191719"/>
              <a:gd name="connsiteX30184" fmla="*/ 830635 w 2046803"/>
              <a:gd name="connsiteY30184" fmla="*/ 1330104 h 2191719"/>
              <a:gd name="connsiteX30185" fmla="*/ 830310 w 2046803"/>
              <a:gd name="connsiteY30185" fmla="*/ 1329671 h 2191719"/>
              <a:gd name="connsiteX30186" fmla="*/ 830202 w 2046803"/>
              <a:gd name="connsiteY30186" fmla="*/ 1328843 h 2191719"/>
              <a:gd name="connsiteX30187" fmla="*/ 830527 w 2046803"/>
              <a:gd name="connsiteY30187" fmla="*/ 1328338 h 2191719"/>
              <a:gd name="connsiteX30188" fmla="*/ 830743 w 2046803"/>
              <a:gd name="connsiteY30188" fmla="*/ 1327797 h 2191719"/>
              <a:gd name="connsiteX30189" fmla="*/ 832221 w 2046803"/>
              <a:gd name="connsiteY30189" fmla="*/ 1327689 h 2191719"/>
              <a:gd name="connsiteX30190" fmla="*/ 832762 w 2046803"/>
              <a:gd name="connsiteY30190" fmla="*/ 1326968 h 2191719"/>
              <a:gd name="connsiteX30191" fmla="*/ 832834 w 2046803"/>
              <a:gd name="connsiteY30191" fmla="*/ 1326752 h 2191719"/>
              <a:gd name="connsiteX30192" fmla="*/ 833375 w 2046803"/>
              <a:gd name="connsiteY30192" fmla="*/ 1326428 h 2191719"/>
              <a:gd name="connsiteX30193" fmla="*/ 834421 w 2046803"/>
              <a:gd name="connsiteY30193" fmla="*/ 1326212 h 2191719"/>
              <a:gd name="connsiteX30194" fmla="*/ 835467 w 2046803"/>
              <a:gd name="connsiteY30194" fmla="*/ 1326140 h 2191719"/>
              <a:gd name="connsiteX30195" fmla="*/ 836224 w 2046803"/>
              <a:gd name="connsiteY30195" fmla="*/ 1325599 h 2191719"/>
              <a:gd name="connsiteX30196" fmla="*/ 836512 w 2046803"/>
              <a:gd name="connsiteY30196" fmla="*/ 1325599 h 2191719"/>
              <a:gd name="connsiteX30197" fmla="*/ 836945 w 2046803"/>
              <a:gd name="connsiteY30197" fmla="*/ 1325275 h 2191719"/>
              <a:gd name="connsiteX30198" fmla="*/ 837666 w 2046803"/>
              <a:gd name="connsiteY30198" fmla="*/ 1324770 h 2191719"/>
              <a:gd name="connsiteX30199" fmla="*/ 838423 w 2046803"/>
              <a:gd name="connsiteY30199" fmla="*/ 1324662 h 2191719"/>
              <a:gd name="connsiteX30200" fmla="*/ 838820 w 2046803"/>
              <a:gd name="connsiteY30200" fmla="*/ 1324446 h 2191719"/>
              <a:gd name="connsiteX30201" fmla="*/ 839361 w 2046803"/>
              <a:gd name="connsiteY30201" fmla="*/ 1324121 h 2191719"/>
              <a:gd name="connsiteX30202" fmla="*/ 839794 w 2046803"/>
              <a:gd name="connsiteY30202" fmla="*/ 1323833 h 2191719"/>
              <a:gd name="connsiteX30203" fmla="*/ 841669 w 2046803"/>
              <a:gd name="connsiteY30203" fmla="*/ 1323833 h 2191719"/>
              <a:gd name="connsiteX30204" fmla="*/ 841993 w 2046803"/>
              <a:gd name="connsiteY30204" fmla="*/ 1324121 h 2191719"/>
              <a:gd name="connsiteX30205" fmla="*/ 842101 w 2046803"/>
              <a:gd name="connsiteY30205" fmla="*/ 1324662 h 2191719"/>
              <a:gd name="connsiteX30206" fmla="*/ 842426 w 2046803"/>
              <a:gd name="connsiteY30206" fmla="*/ 1324950 h 2191719"/>
              <a:gd name="connsiteX30207" fmla="*/ 843255 w 2046803"/>
              <a:gd name="connsiteY30207" fmla="*/ 1325275 h 2191719"/>
              <a:gd name="connsiteX30208" fmla="*/ 844012 w 2046803"/>
              <a:gd name="connsiteY30208" fmla="*/ 1325275 h 2191719"/>
              <a:gd name="connsiteX30209" fmla="*/ 844734 w 2046803"/>
              <a:gd name="connsiteY30209" fmla="*/ 1324662 h 2191719"/>
              <a:gd name="connsiteX30210" fmla="*/ 846500 w 2046803"/>
              <a:gd name="connsiteY30210" fmla="*/ 1324770 h 2191719"/>
              <a:gd name="connsiteX30211" fmla="*/ 846500 w 2046803"/>
              <a:gd name="connsiteY30211" fmla="*/ 1325815 h 2191719"/>
              <a:gd name="connsiteX30212" fmla="*/ 846717 w 2046803"/>
              <a:gd name="connsiteY30212" fmla="*/ 1325599 h 2191719"/>
              <a:gd name="connsiteX30213" fmla="*/ 847366 w 2046803"/>
              <a:gd name="connsiteY30213" fmla="*/ 1325491 h 2191719"/>
              <a:gd name="connsiteX30214" fmla="*/ 847582 w 2046803"/>
              <a:gd name="connsiteY30214" fmla="*/ 1325275 h 2191719"/>
              <a:gd name="connsiteX30215" fmla="*/ 848087 w 2046803"/>
              <a:gd name="connsiteY30215" fmla="*/ 1325275 h 2191719"/>
              <a:gd name="connsiteX30216" fmla="*/ 848520 w 2046803"/>
              <a:gd name="connsiteY30216" fmla="*/ 1324950 h 2191719"/>
              <a:gd name="connsiteX30217" fmla="*/ 849349 w 2046803"/>
              <a:gd name="connsiteY30217" fmla="*/ 1324950 h 2191719"/>
              <a:gd name="connsiteX30218" fmla="*/ 849674 w 2046803"/>
              <a:gd name="connsiteY30218" fmla="*/ 1324770 h 2191719"/>
              <a:gd name="connsiteX30219" fmla="*/ 849674 w 2046803"/>
              <a:gd name="connsiteY30219" fmla="*/ 1324229 h 2191719"/>
              <a:gd name="connsiteX30220" fmla="*/ 849782 w 2046803"/>
              <a:gd name="connsiteY30220" fmla="*/ 1324049 h 2191719"/>
              <a:gd name="connsiteX30221" fmla="*/ 849674 w 2046803"/>
              <a:gd name="connsiteY30221" fmla="*/ 1323617 h 2191719"/>
              <a:gd name="connsiteX30222" fmla="*/ 849674 w 2046803"/>
              <a:gd name="connsiteY30222" fmla="*/ 1322463 h 2191719"/>
              <a:gd name="connsiteX30223" fmla="*/ 850431 w 2046803"/>
              <a:gd name="connsiteY30223" fmla="*/ 1322463 h 2191719"/>
              <a:gd name="connsiteX30224" fmla="*/ 851152 w 2046803"/>
              <a:gd name="connsiteY30224" fmla="*/ 1321923 h 2191719"/>
              <a:gd name="connsiteX30225" fmla="*/ 851981 w 2046803"/>
              <a:gd name="connsiteY30225" fmla="*/ 1321815 h 2191719"/>
              <a:gd name="connsiteX30226" fmla="*/ 853279 w 2046803"/>
              <a:gd name="connsiteY30226" fmla="*/ 1322175 h 2191719"/>
              <a:gd name="connsiteX30227" fmla="*/ 853279 w 2046803"/>
              <a:gd name="connsiteY30227" fmla="*/ 1321923 h 2191719"/>
              <a:gd name="connsiteX30228" fmla="*/ 852630 w 2046803"/>
              <a:gd name="connsiteY30228" fmla="*/ 1321598 h 2191719"/>
              <a:gd name="connsiteX30229" fmla="*/ 851765 w 2046803"/>
              <a:gd name="connsiteY30229" fmla="*/ 1321418 h 2191719"/>
              <a:gd name="connsiteX30230" fmla="*/ 851657 w 2046803"/>
              <a:gd name="connsiteY30230" fmla="*/ 1321094 h 2191719"/>
              <a:gd name="connsiteX30231" fmla="*/ 850755 w 2046803"/>
              <a:gd name="connsiteY30231" fmla="*/ 1320986 h 2191719"/>
              <a:gd name="connsiteX30232" fmla="*/ 850214 w 2046803"/>
              <a:gd name="connsiteY30232" fmla="*/ 1320697 h 2191719"/>
              <a:gd name="connsiteX30233" fmla="*/ 849890 w 2046803"/>
              <a:gd name="connsiteY30233" fmla="*/ 1320265 h 2191719"/>
              <a:gd name="connsiteX30234" fmla="*/ 849169 w 2046803"/>
              <a:gd name="connsiteY30234" fmla="*/ 1320373 h 2191719"/>
              <a:gd name="connsiteX30235" fmla="*/ 848952 w 2046803"/>
              <a:gd name="connsiteY30235" fmla="*/ 1320589 h 2191719"/>
              <a:gd name="connsiteX30236" fmla="*/ 847041 w 2046803"/>
              <a:gd name="connsiteY30236" fmla="*/ 1320589 h 2191719"/>
              <a:gd name="connsiteX30237" fmla="*/ 846428 w 2046803"/>
              <a:gd name="connsiteY30237" fmla="*/ 1320697 h 2191719"/>
              <a:gd name="connsiteX30238" fmla="*/ 845274 w 2046803"/>
              <a:gd name="connsiteY30238" fmla="*/ 1320589 h 2191719"/>
              <a:gd name="connsiteX30239" fmla="*/ 844193 w 2046803"/>
              <a:gd name="connsiteY30239" fmla="*/ 1320481 h 2191719"/>
              <a:gd name="connsiteX30240" fmla="*/ 843796 w 2046803"/>
              <a:gd name="connsiteY30240" fmla="*/ 1320373 h 2191719"/>
              <a:gd name="connsiteX30241" fmla="*/ 843363 w 2046803"/>
              <a:gd name="connsiteY30241" fmla="*/ 1320481 h 2191719"/>
              <a:gd name="connsiteX30242" fmla="*/ 842967 w 2046803"/>
              <a:gd name="connsiteY30242" fmla="*/ 1320481 h 2191719"/>
              <a:gd name="connsiteX30243" fmla="*/ 842642 w 2046803"/>
              <a:gd name="connsiteY30243" fmla="*/ 1320049 h 2191719"/>
              <a:gd name="connsiteX30244" fmla="*/ 842318 w 2046803"/>
              <a:gd name="connsiteY30244" fmla="*/ 1319508 h 2191719"/>
              <a:gd name="connsiteX30245" fmla="*/ 841885 w 2046803"/>
              <a:gd name="connsiteY30245" fmla="*/ 1319941 h 2191719"/>
              <a:gd name="connsiteX30246" fmla="*/ 841164 w 2046803"/>
              <a:gd name="connsiteY30246" fmla="*/ 1319724 h 2191719"/>
              <a:gd name="connsiteX30247" fmla="*/ 840226 w 2046803"/>
              <a:gd name="connsiteY30247" fmla="*/ 1319184 h 2191719"/>
              <a:gd name="connsiteX30248" fmla="*/ 839577 w 2046803"/>
              <a:gd name="connsiteY30248" fmla="*/ 1319004 h 2191719"/>
              <a:gd name="connsiteX30249" fmla="*/ 838640 w 2046803"/>
              <a:gd name="connsiteY30249" fmla="*/ 1318787 h 2191719"/>
              <a:gd name="connsiteX30250" fmla="*/ 838748 w 2046803"/>
              <a:gd name="connsiteY30250" fmla="*/ 1318067 h 2191719"/>
              <a:gd name="connsiteX30251" fmla="*/ 838892 w 2046803"/>
              <a:gd name="connsiteY30251" fmla="*/ 1317418 h 2191719"/>
              <a:gd name="connsiteX30252" fmla="*/ 839217 w 2046803"/>
              <a:gd name="connsiteY30252" fmla="*/ 1316985 h 2191719"/>
              <a:gd name="connsiteX30253" fmla="*/ 839217 w 2046803"/>
              <a:gd name="connsiteY30253" fmla="*/ 1315760 h 2191719"/>
              <a:gd name="connsiteX30254" fmla="*/ 838892 w 2046803"/>
              <a:gd name="connsiteY30254" fmla="*/ 1315436 h 2191719"/>
              <a:gd name="connsiteX30255" fmla="*/ 838892 w 2046803"/>
              <a:gd name="connsiteY30255" fmla="*/ 1314895 h 2191719"/>
              <a:gd name="connsiteX30256" fmla="*/ 839433 w 2046803"/>
              <a:gd name="connsiteY30256" fmla="*/ 1314246 h 2191719"/>
              <a:gd name="connsiteX30257" fmla="*/ 839758 w 2046803"/>
              <a:gd name="connsiteY30257" fmla="*/ 1314066 h 2191719"/>
              <a:gd name="connsiteX30258" fmla="*/ 839974 w 2046803"/>
              <a:gd name="connsiteY30258" fmla="*/ 1314066 h 2191719"/>
              <a:gd name="connsiteX30259" fmla="*/ 840407 w 2046803"/>
              <a:gd name="connsiteY30259" fmla="*/ 1313886 h 2191719"/>
              <a:gd name="connsiteX30260" fmla="*/ 840407 w 2046803"/>
              <a:gd name="connsiteY30260" fmla="*/ 1312372 h 2191719"/>
              <a:gd name="connsiteX30261" fmla="*/ 840623 w 2046803"/>
              <a:gd name="connsiteY30261" fmla="*/ 1312084 h 2191719"/>
              <a:gd name="connsiteX30262" fmla="*/ 840731 w 2046803"/>
              <a:gd name="connsiteY30262" fmla="*/ 1311255 h 2191719"/>
              <a:gd name="connsiteX30263" fmla="*/ 841236 w 2046803"/>
              <a:gd name="connsiteY30263" fmla="*/ 1310390 h 2191719"/>
              <a:gd name="connsiteX30264" fmla="*/ 841452 w 2046803"/>
              <a:gd name="connsiteY30264" fmla="*/ 1309777 h 2191719"/>
              <a:gd name="connsiteX30265" fmla="*/ 841452 w 2046803"/>
              <a:gd name="connsiteY30265" fmla="*/ 1307975 h 2191719"/>
              <a:gd name="connsiteX30266" fmla="*/ 840948 w 2046803"/>
              <a:gd name="connsiteY30266" fmla="*/ 1307254 h 2191719"/>
              <a:gd name="connsiteX30267" fmla="*/ 840948 w 2046803"/>
              <a:gd name="connsiteY30267" fmla="*/ 1304948 h 2191719"/>
              <a:gd name="connsiteX30268" fmla="*/ 841272 w 2046803"/>
              <a:gd name="connsiteY30268" fmla="*/ 1304515 h 2191719"/>
              <a:gd name="connsiteX30269" fmla="*/ 841272 w 2046803"/>
              <a:gd name="connsiteY30269" fmla="*/ 1303759 h 2191719"/>
              <a:gd name="connsiteX30270" fmla="*/ 841344 w 2046803"/>
              <a:gd name="connsiteY30270" fmla="*/ 1302966 h 2191719"/>
              <a:gd name="connsiteX30271" fmla="*/ 841452 w 2046803"/>
              <a:gd name="connsiteY30271" fmla="*/ 1301993 h 2191719"/>
              <a:gd name="connsiteX30272" fmla="*/ 842390 w 2046803"/>
              <a:gd name="connsiteY30272" fmla="*/ 1301164 h 2191719"/>
              <a:gd name="connsiteX30273" fmla="*/ 843147 w 2046803"/>
              <a:gd name="connsiteY30273" fmla="*/ 1300947 h 2191719"/>
              <a:gd name="connsiteX30274" fmla="*/ 843796 w 2046803"/>
              <a:gd name="connsiteY30274" fmla="*/ 1300947 h 2191719"/>
              <a:gd name="connsiteX30275" fmla="*/ 844265 w 2046803"/>
              <a:gd name="connsiteY30275" fmla="*/ 1301488 h 2191719"/>
              <a:gd name="connsiteX30276" fmla="*/ 845130 w 2046803"/>
              <a:gd name="connsiteY30276" fmla="*/ 1301488 h 2191719"/>
              <a:gd name="connsiteX30277" fmla="*/ 845779 w 2046803"/>
              <a:gd name="connsiteY30277" fmla="*/ 1300839 h 2191719"/>
              <a:gd name="connsiteX30278" fmla="*/ 846320 w 2046803"/>
              <a:gd name="connsiteY30278" fmla="*/ 1300010 h 2191719"/>
              <a:gd name="connsiteX30279" fmla="*/ 846681 w 2046803"/>
              <a:gd name="connsiteY30279" fmla="*/ 1300010 h 2191719"/>
              <a:gd name="connsiteX30280" fmla="*/ 847005 w 2046803"/>
              <a:gd name="connsiteY30280" fmla="*/ 1299794 h 2191719"/>
              <a:gd name="connsiteX30281" fmla="*/ 847654 w 2046803"/>
              <a:gd name="connsiteY30281" fmla="*/ 1299686 h 2191719"/>
              <a:gd name="connsiteX30282" fmla="*/ 848195 w 2046803"/>
              <a:gd name="connsiteY30282" fmla="*/ 1299506 h 2191719"/>
              <a:gd name="connsiteX30283" fmla="*/ 848484 w 2046803"/>
              <a:gd name="connsiteY30283" fmla="*/ 1299181 h 2191719"/>
              <a:gd name="connsiteX30284" fmla="*/ 848844 w 2046803"/>
              <a:gd name="connsiteY30284" fmla="*/ 1299506 h 2191719"/>
              <a:gd name="connsiteX30285" fmla="*/ 849061 w 2046803"/>
              <a:gd name="connsiteY30285" fmla="*/ 1299506 h 2191719"/>
              <a:gd name="connsiteX30286" fmla="*/ 849565 w 2046803"/>
              <a:gd name="connsiteY30286" fmla="*/ 1299181 h 2191719"/>
              <a:gd name="connsiteX30287" fmla="*/ 849313 w 2046803"/>
              <a:gd name="connsiteY30287" fmla="*/ 1298965 h 2191719"/>
              <a:gd name="connsiteX30288" fmla="*/ 849313 w 2046803"/>
              <a:gd name="connsiteY30288" fmla="*/ 1298316 h 2191719"/>
              <a:gd name="connsiteX30289" fmla="*/ 850827 w 2046803"/>
              <a:gd name="connsiteY30289" fmla="*/ 1296983 h 2191719"/>
              <a:gd name="connsiteX30290" fmla="*/ 850827 w 2046803"/>
              <a:gd name="connsiteY30290" fmla="*/ 1296226 h 2191719"/>
              <a:gd name="connsiteX30291" fmla="*/ 851044 w 2046803"/>
              <a:gd name="connsiteY30291" fmla="*/ 1295685 h 2191719"/>
              <a:gd name="connsiteX30292" fmla="*/ 851368 w 2046803"/>
              <a:gd name="connsiteY30292" fmla="*/ 1295217 h 2191719"/>
              <a:gd name="connsiteX30293" fmla="*/ 851873 w 2046803"/>
              <a:gd name="connsiteY30293" fmla="*/ 1293811 h 2191719"/>
              <a:gd name="connsiteX30294" fmla="*/ 852198 w 2046803"/>
              <a:gd name="connsiteY30294" fmla="*/ 1293091 h 2191719"/>
              <a:gd name="connsiteX30295" fmla="*/ 852198 w 2046803"/>
              <a:gd name="connsiteY30295" fmla="*/ 1292694 h 2191719"/>
              <a:gd name="connsiteX30296" fmla="*/ 852378 w 2046803"/>
              <a:gd name="connsiteY30296" fmla="*/ 1291829 h 2191719"/>
              <a:gd name="connsiteX30297" fmla="*/ 852414 w 2046803"/>
              <a:gd name="connsiteY30297" fmla="*/ 1291793 h 2191719"/>
              <a:gd name="connsiteX30298" fmla="*/ 851765 w 2046803"/>
              <a:gd name="connsiteY30298" fmla="*/ 1291685 h 2191719"/>
              <a:gd name="connsiteX30299" fmla="*/ 851585 w 2046803"/>
              <a:gd name="connsiteY30299" fmla="*/ 1291469 h 2191719"/>
              <a:gd name="connsiteX30300" fmla="*/ 851044 w 2046803"/>
              <a:gd name="connsiteY30300" fmla="*/ 1290676 h 2191719"/>
              <a:gd name="connsiteX30301" fmla="*/ 849241 w 2046803"/>
              <a:gd name="connsiteY30301" fmla="*/ 1290676 h 2191719"/>
              <a:gd name="connsiteX30302" fmla="*/ 849241 w 2046803"/>
              <a:gd name="connsiteY30302" fmla="*/ 1290135 h 2191719"/>
              <a:gd name="connsiteX30303" fmla="*/ 848844 w 2046803"/>
              <a:gd name="connsiteY30303" fmla="*/ 1289811 h 2191719"/>
              <a:gd name="connsiteX30304" fmla="*/ 848412 w 2046803"/>
              <a:gd name="connsiteY30304" fmla="*/ 1289378 h 2191719"/>
              <a:gd name="connsiteX30305" fmla="*/ 847871 w 2046803"/>
              <a:gd name="connsiteY30305" fmla="*/ 1289703 h 2191719"/>
              <a:gd name="connsiteX30306" fmla="*/ 847366 w 2046803"/>
              <a:gd name="connsiteY30306" fmla="*/ 1290352 h 2191719"/>
              <a:gd name="connsiteX30307" fmla="*/ 846825 w 2046803"/>
              <a:gd name="connsiteY30307" fmla="*/ 1290352 h 2191719"/>
              <a:gd name="connsiteX30308" fmla="*/ 846500 w 2046803"/>
              <a:gd name="connsiteY30308" fmla="*/ 1290027 h 2191719"/>
              <a:gd name="connsiteX30309" fmla="*/ 845996 w 2046803"/>
              <a:gd name="connsiteY30309" fmla="*/ 1290676 h 2191719"/>
              <a:gd name="connsiteX30310" fmla="*/ 845563 w 2046803"/>
              <a:gd name="connsiteY30310" fmla="*/ 1290892 h 2191719"/>
              <a:gd name="connsiteX30311" fmla="*/ 845238 w 2046803"/>
              <a:gd name="connsiteY30311" fmla="*/ 1290676 h 2191719"/>
              <a:gd name="connsiteX30312" fmla="*/ 844301 w 2046803"/>
              <a:gd name="connsiteY30312" fmla="*/ 1290892 h 2191719"/>
              <a:gd name="connsiteX30313" fmla="*/ 843147 w 2046803"/>
              <a:gd name="connsiteY30313" fmla="*/ 1290676 h 2191719"/>
              <a:gd name="connsiteX30314" fmla="*/ 842210 w 2046803"/>
              <a:gd name="connsiteY30314" fmla="*/ 1290676 h 2191719"/>
              <a:gd name="connsiteX30315" fmla="*/ 841885 w 2046803"/>
              <a:gd name="connsiteY30315" fmla="*/ 1291108 h 2191719"/>
              <a:gd name="connsiteX30316" fmla="*/ 841885 w 2046803"/>
              <a:gd name="connsiteY30316" fmla="*/ 1291289 h 2191719"/>
              <a:gd name="connsiteX30317" fmla="*/ 841561 w 2046803"/>
              <a:gd name="connsiteY30317" fmla="*/ 1291577 h 2191719"/>
              <a:gd name="connsiteX30318" fmla="*/ 841272 w 2046803"/>
              <a:gd name="connsiteY30318" fmla="*/ 1291577 h 2191719"/>
              <a:gd name="connsiteX30319" fmla="*/ 840948 w 2046803"/>
              <a:gd name="connsiteY30319" fmla="*/ 1291289 h 2191719"/>
              <a:gd name="connsiteX30320" fmla="*/ 840298 w 2046803"/>
              <a:gd name="connsiteY30320" fmla="*/ 1291289 h 2191719"/>
              <a:gd name="connsiteX30321" fmla="*/ 839649 w 2046803"/>
              <a:gd name="connsiteY30321" fmla="*/ 1291901 h 2191719"/>
              <a:gd name="connsiteX30322" fmla="*/ 839036 w 2046803"/>
              <a:gd name="connsiteY30322" fmla="*/ 1291901 h 2191719"/>
              <a:gd name="connsiteX30323" fmla="*/ 838640 w 2046803"/>
              <a:gd name="connsiteY30323" fmla="*/ 1292226 h 2191719"/>
              <a:gd name="connsiteX30324" fmla="*/ 838099 w 2046803"/>
              <a:gd name="connsiteY30324" fmla="*/ 1292226 h 2191719"/>
              <a:gd name="connsiteX30325" fmla="*/ 837666 w 2046803"/>
              <a:gd name="connsiteY30325" fmla="*/ 1292550 h 2191719"/>
              <a:gd name="connsiteX30326" fmla="*/ 837017 w 2046803"/>
              <a:gd name="connsiteY30326" fmla="*/ 1292226 h 2191719"/>
              <a:gd name="connsiteX30327" fmla="*/ 836368 w 2046803"/>
              <a:gd name="connsiteY30327" fmla="*/ 1292226 h 2191719"/>
              <a:gd name="connsiteX30328" fmla="*/ 835791 w 2046803"/>
              <a:gd name="connsiteY30328" fmla="*/ 1292550 h 2191719"/>
              <a:gd name="connsiteX30329" fmla="*/ 834709 w 2046803"/>
              <a:gd name="connsiteY30329" fmla="*/ 1292874 h 2191719"/>
              <a:gd name="connsiteX30330" fmla="*/ 833844 w 2046803"/>
              <a:gd name="connsiteY30330" fmla="*/ 1293163 h 2191719"/>
              <a:gd name="connsiteX30331" fmla="*/ 832943 w 2046803"/>
              <a:gd name="connsiteY30331" fmla="*/ 1293163 h 2191719"/>
              <a:gd name="connsiteX30332" fmla="*/ 831861 w 2046803"/>
              <a:gd name="connsiteY30332" fmla="*/ 1292226 h 2191719"/>
              <a:gd name="connsiteX30333" fmla="*/ 831248 w 2046803"/>
              <a:gd name="connsiteY30333" fmla="*/ 1292226 h 2191719"/>
              <a:gd name="connsiteX30334" fmla="*/ 830959 w 2046803"/>
              <a:gd name="connsiteY30334" fmla="*/ 1292045 h 2191719"/>
              <a:gd name="connsiteX30335" fmla="*/ 829120 w 2046803"/>
              <a:gd name="connsiteY30335" fmla="*/ 1291901 h 2191719"/>
              <a:gd name="connsiteX30336" fmla="*/ 827786 w 2046803"/>
              <a:gd name="connsiteY30336" fmla="*/ 1291000 h 2191719"/>
              <a:gd name="connsiteX30337" fmla="*/ 827786 w 2046803"/>
              <a:gd name="connsiteY30337" fmla="*/ 1289919 h 2191719"/>
              <a:gd name="connsiteX30338" fmla="*/ 827462 w 2046803"/>
              <a:gd name="connsiteY30338" fmla="*/ 1289703 h 2191719"/>
              <a:gd name="connsiteX30339" fmla="*/ 827137 w 2046803"/>
              <a:gd name="connsiteY30339" fmla="*/ 1289703 h 2191719"/>
              <a:gd name="connsiteX30340" fmla="*/ 825983 w 2046803"/>
              <a:gd name="connsiteY30340" fmla="*/ 1288369 h 2191719"/>
              <a:gd name="connsiteX30341" fmla="*/ 825370 w 2046803"/>
              <a:gd name="connsiteY30341" fmla="*/ 1288045 h 2191719"/>
              <a:gd name="connsiteX30342" fmla="*/ 824505 w 2046803"/>
              <a:gd name="connsiteY30342" fmla="*/ 1287721 h 2191719"/>
              <a:gd name="connsiteX30343" fmla="*/ 823856 w 2046803"/>
              <a:gd name="connsiteY30343" fmla="*/ 1287396 h 2191719"/>
              <a:gd name="connsiteX30344" fmla="*/ 823027 w 2046803"/>
              <a:gd name="connsiteY30344" fmla="*/ 1286784 h 2191719"/>
              <a:gd name="connsiteX30345" fmla="*/ 822738 w 2046803"/>
              <a:gd name="connsiteY30345" fmla="*/ 1286856 h 2191719"/>
              <a:gd name="connsiteX30346" fmla="*/ 821548 w 2046803"/>
              <a:gd name="connsiteY30346" fmla="*/ 1286171 h 2191719"/>
              <a:gd name="connsiteX30347" fmla="*/ 820827 w 2046803"/>
              <a:gd name="connsiteY30347" fmla="*/ 1284982 h 2191719"/>
              <a:gd name="connsiteX30348" fmla="*/ 820178 w 2046803"/>
              <a:gd name="connsiteY30348" fmla="*/ 1284153 h 2191719"/>
              <a:gd name="connsiteX30349" fmla="*/ 819637 w 2046803"/>
              <a:gd name="connsiteY30349" fmla="*/ 1284153 h 2191719"/>
              <a:gd name="connsiteX30350" fmla="*/ 819529 w 2046803"/>
              <a:gd name="connsiteY30350" fmla="*/ 1282999 h 2191719"/>
              <a:gd name="connsiteX30351" fmla="*/ 818808 w 2046803"/>
              <a:gd name="connsiteY30351" fmla="*/ 1282170 h 2191719"/>
              <a:gd name="connsiteX30352" fmla="*/ 818087 w 2046803"/>
              <a:gd name="connsiteY30352" fmla="*/ 1281414 h 2191719"/>
              <a:gd name="connsiteX30353" fmla="*/ 817546 w 2046803"/>
              <a:gd name="connsiteY30353" fmla="*/ 1280801 h 2191719"/>
              <a:gd name="connsiteX30354" fmla="*/ 816248 w 2046803"/>
              <a:gd name="connsiteY30354" fmla="*/ 1280801 h 2191719"/>
              <a:gd name="connsiteX30355" fmla="*/ 815959 w 2046803"/>
              <a:gd name="connsiteY30355" fmla="*/ 1280476 h 2191719"/>
              <a:gd name="connsiteX30356" fmla="*/ 815022 w 2046803"/>
              <a:gd name="connsiteY30356" fmla="*/ 1280476 h 2191719"/>
              <a:gd name="connsiteX30357" fmla="*/ 814517 w 2046803"/>
              <a:gd name="connsiteY30357" fmla="*/ 1279756 h 2191719"/>
              <a:gd name="connsiteX30358" fmla="*/ 813760 w 2046803"/>
              <a:gd name="connsiteY30358" fmla="*/ 1279215 h 2191719"/>
              <a:gd name="connsiteX30359" fmla="*/ 813760 w 2046803"/>
              <a:gd name="connsiteY30359" fmla="*/ 1278783 h 2191719"/>
              <a:gd name="connsiteX30360" fmla="*/ 813435 w 2046803"/>
              <a:gd name="connsiteY30360" fmla="*/ 1278314 h 2191719"/>
              <a:gd name="connsiteX30361" fmla="*/ 813147 w 2046803"/>
              <a:gd name="connsiteY30361" fmla="*/ 1277954 h 2191719"/>
              <a:gd name="connsiteX30362" fmla="*/ 812498 w 2046803"/>
              <a:gd name="connsiteY30362" fmla="*/ 1277629 h 2191719"/>
              <a:gd name="connsiteX30363" fmla="*/ 811849 w 2046803"/>
              <a:gd name="connsiteY30363" fmla="*/ 1277521 h 2191719"/>
              <a:gd name="connsiteX30364" fmla="*/ 811200 w 2046803"/>
              <a:gd name="connsiteY30364" fmla="*/ 1277233 h 2191719"/>
              <a:gd name="connsiteX30365" fmla="*/ 810623 w 2046803"/>
              <a:gd name="connsiteY30365" fmla="*/ 1276908 h 2191719"/>
              <a:gd name="connsiteX30366" fmla="*/ 809325 w 2046803"/>
              <a:gd name="connsiteY30366" fmla="*/ 1277017 h 2191719"/>
              <a:gd name="connsiteX30367" fmla="*/ 808567 w 2046803"/>
              <a:gd name="connsiteY30367" fmla="*/ 1276296 h 2191719"/>
              <a:gd name="connsiteX30368" fmla="*/ 808351 w 2046803"/>
              <a:gd name="connsiteY30368" fmla="*/ 1276584 h 2191719"/>
              <a:gd name="connsiteX30369" fmla="*/ 807558 w 2046803"/>
              <a:gd name="connsiteY30369" fmla="*/ 1276584 h 2191719"/>
              <a:gd name="connsiteX30370" fmla="*/ 807017 w 2046803"/>
              <a:gd name="connsiteY30370" fmla="*/ 1275755 h 2191719"/>
              <a:gd name="connsiteX30371" fmla="*/ 806476 w 2046803"/>
              <a:gd name="connsiteY30371" fmla="*/ 1275106 h 2191719"/>
              <a:gd name="connsiteX30372" fmla="*/ 806043 w 2046803"/>
              <a:gd name="connsiteY30372" fmla="*/ 1275215 h 2191719"/>
              <a:gd name="connsiteX30373" fmla="*/ 805863 w 2046803"/>
              <a:gd name="connsiteY30373" fmla="*/ 1274998 h 2191719"/>
              <a:gd name="connsiteX30374" fmla="*/ 805755 w 2046803"/>
              <a:gd name="connsiteY30374" fmla="*/ 1274205 h 2191719"/>
              <a:gd name="connsiteX30375" fmla="*/ 806043 w 2046803"/>
              <a:gd name="connsiteY30375" fmla="*/ 1273773 h 2191719"/>
              <a:gd name="connsiteX30376" fmla="*/ 806368 w 2046803"/>
              <a:gd name="connsiteY30376" fmla="*/ 1272908 h 2191719"/>
              <a:gd name="connsiteX30377" fmla="*/ 806043 w 2046803"/>
              <a:gd name="connsiteY30377" fmla="*/ 1272187 h 2191719"/>
              <a:gd name="connsiteX30378" fmla="*/ 806043 w 2046803"/>
              <a:gd name="connsiteY30378" fmla="*/ 1271899 h 2191719"/>
              <a:gd name="connsiteX30379" fmla="*/ 805466 w 2046803"/>
              <a:gd name="connsiteY30379" fmla="*/ 1271791 h 2191719"/>
              <a:gd name="connsiteX30380" fmla="*/ 805142 w 2046803"/>
              <a:gd name="connsiteY30380" fmla="*/ 1271358 h 2191719"/>
              <a:gd name="connsiteX30381" fmla="*/ 804493 w 2046803"/>
              <a:gd name="connsiteY30381" fmla="*/ 1270926 h 2191719"/>
              <a:gd name="connsiteX30382" fmla="*/ 803844 w 2046803"/>
              <a:gd name="connsiteY30382" fmla="*/ 1270818 h 2191719"/>
              <a:gd name="connsiteX30383" fmla="*/ 803519 w 2046803"/>
              <a:gd name="connsiteY30383" fmla="*/ 1270277 h 2191719"/>
              <a:gd name="connsiteX30384" fmla="*/ 803519 w 2046803"/>
              <a:gd name="connsiteY30384" fmla="*/ 1269989 h 2191719"/>
              <a:gd name="connsiteX30385" fmla="*/ 803086 w 2046803"/>
              <a:gd name="connsiteY30385" fmla="*/ 1269376 h 2191719"/>
              <a:gd name="connsiteX30386" fmla="*/ 802582 w 2046803"/>
              <a:gd name="connsiteY30386" fmla="*/ 1268944 h 2191719"/>
              <a:gd name="connsiteX30387" fmla="*/ 801644 w 2046803"/>
              <a:gd name="connsiteY30387" fmla="*/ 1268295 h 2191719"/>
              <a:gd name="connsiteX30388" fmla="*/ 800671 w 2046803"/>
              <a:gd name="connsiteY30388" fmla="*/ 1267790 h 2191719"/>
              <a:gd name="connsiteX30389" fmla="*/ 799661 w 2046803"/>
              <a:gd name="connsiteY30389" fmla="*/ 1267142 h 2191719"/>
              <a:gd name="connsiteX30390" fmla="*/ 799445 w 2046803"/>
              <a:gd name="connsiteY30390" fmla="*/ 1266709 h 2191719"/>
              <a:gd name="connsiteX30391" fmla="*/ 798796 w 2046803"/>
              <a:gd name="connsiteY30391" fmla="*/ 1266421 h 2191719"/>
              <a:gd name="connsiteX30392" fmla="*/ 798147 w 2046803"/>
              <a:gd name="connsiteY30392" fmla="*/ 1266421 h 2191719"/>
              <a:gd name="connsiteX30393" fmla="*/ 797534 w 2046803"/>
              <a:gd name="connsiteY30393" fmla="*/ 1265700 h 2191719"/>
              <a:gd name="connsiteX30394" fmla="*/ 797137 w 2046803"/>
              <a:gd name="connsiteY30394" fmla="*/ 1265484 h 2191719"/>
              <a:gd name="connsiteX30395" fmla="*/ 796488 w 2046803"/>
              <a:gd name="connsiteY30395" fmla="*/ 1265159 h 2191719"/>
              <a:gd name="connsiteX30396" fmla="*/ 795839 w 2046803"/>
              <a:gd name="connsiteY30396" fmla="*/ 1265159 h 2191719"/>
              <a:gd name="connsiteX30397" fmla="*/ 794937 w 2046803"/>
              <a:gd name="connsiteY30397" fmla="*/ 1264511 h 2191719"/>
              <a:gd name="connsiteX30398" fmla="*/ 794144 w 2046803"/>
              <a:gd name="connsiteY30398" fmla="*/ 1264511 h 2191719"/>
              <a:gd name="connsiteX30399" fmla="*/ 793207 w 2046803"/>
              <a:gd name="connsiteY30399" fmla="*/ 1263862 h 2191719"/>
              <a:gd name="connsiteX30400" fmla="*/ 792594 w 2046803"/>
              <a:gd name="connsiteY30400" fmla="*/ 1263862 h 2191719"/>
              <a:gd name="connsiteX30401" fmla="*/ 792702 w 2046803"/>
              <a:gd name="connsiteY30401" fmla="*/ 1263501 h 2191719"/>
              <a:gd name="connsiteX30402" fmla="*/ 792269 w 2046803"/>
              <a:gd name="connsiteY30402" fmla="*/ 1262312 h 2191719"/>
              <a:gd name="connsiteX30403" fmla="*/ 791981 w 2046803"/>
              <a:gd name="connsiteY30403" fmla="*/ 1261663 h 2191719"/>
              <a:gd name="connsiteX30404" fmla="*/ 791332 w 2046803"/>
              <a:gd name="connsiteY30404" fmla="*/ 1260726 h 2191719"/>
              <a:gd name="connsiteX30405" fmla="*/ 790791 w 2046803"/>
              <a:gd name="connsiteY30405" fmla="*/ 1260726 h 2191719"/>
              <a:gd name="connsiteX30406" fmla="*/ 790250 w 2046803"/>
              <a:gd name="connsiteY30406" fmla="*/ 1260402 h 2191719"/>
              <a:gd name="connsiteX30407" fmla="*/ 790142 w 2046803"/>
              <a:gd name="connsiteY30407" fmla="*/ 1260114 h 2191719"/>
              <a:gd name="connsiteX30408" fmla="*/ 790070 w 2046803"/>
              <a:gd name="connsiteY30408" fmla="*/ 1259573 h 2191719"/>
              <a:gd name="connsiteX30409" fmla="*/ 790358 w 2046803"/>
              <a:gd name="connsiteY30409" fmla="*/ 1259069 h 2191719"/>
              <a:gd name="connsiteX30410" fmla="*/ 790574 w 2046803"/>
              <a:gd name="connsiteY30410" fmla="*/ 1258023 h 2191719"/>
              <a:gd name="connsiteX30411" fmla="*/ 790466 w 2046803"/>
              <a:gd name="connsiteY30411" fmla="*/ 1257591 h 2191719"/>
              <a:gd name="connsiteX30412" fmla="*/ 790682 w 2046803"/>
              <a:gd name="connsiteY30412" fmla="*/ 1256978 h 2191719"/>
              <a:gd name="connsiteX30413" fmla="*/ 790070 w 2046803"/>
              <a:gd name="connsiteY30413" fmla="*/ 1256870 h 2191719"/>
              <a:gd name="connsiteX30414" fmla="*/ 789565 w 2046803"/>
              <a:gd name="connsiteY30414" fmla="*/ 1256546 h 2191719"/>
              <a:gd name="connsiteX30415" fmla="*/ 789240 w 2046803"/>
              <a:gd name="connsiteY30415" fmla="*/ 1255897 h 2191719"/>
              <a:gd name="connsiteX30416" fmla="*/ 789240 w 2046803"/>
              <a:gd name="connsiteY30416" fmla="*/ 1255104 h 2191719"/>
              <a:gd name="connsiteX30417" fmla="*/ 789565 w 2046803"/>
              <a:gd name="connsiteY30417" fmla="*/ 1254780 h 2191719"/>
              <a:gd name="connsiteX30418" fmla="*/ 789565 w 2046803"/>
              <a:gd name="connsiteY30418" fmla="*/ 1253050 h 2191719"/>
              <a:gd name="connsiteX30419" fmla="*/ 790142 w 2046803"/>
              <a:gd name="connsiteY30419" fmla="*/ 1251933 h 2191719"/>
              <a:gd name="connsiteX30420" fmla="*/ 790791 w 2046803"/>
              <a:gd name="connsiteY30420" fmla="*/ 1251500 h 2191719"/>
              <a:gd name="connsiteX30421" fmla="*/ 792089 w 2046803"/>
              <a:gd name="connsiteY30421" fmla="*/ 1250347 h 2191719"/>
              <a:gd name="connsiteX30422" fmla="*/ 792990 w 2046803"/>
              <a:gd name="connsiteY30422" fmla="*/ 1249482 h 2191719"/>
              <a:gd name="connsiteX30423" fmla="*/ 793315 w 2046803"/>
              <a:gd name="connsiteY30423" fmla="*/ 1248797 h 2191719"/>
              <a:gd name="connsiteX30424" fmla="*/ 793639 w 2046803"/>
              <a:gd name="connsiteY30424" fmla="*/ 1248040 h 2191719"/>
              <a:gd name="connsiteX30425" fmla="*/ 793639 w 2046803"/>
              <a:gd name="connsiteY30425" fmla="*/ 1247716 h 2191719"/>
              <a:gd name="connsiteX30426" fmla="*/ 794288 w 2046803"/>
              <a:gd name="connsiteY30426" fmla="*/ 1246959 h 2191719"/>
              <a:gd name="connsiteX30427" fmla="*/ 795046 w 2046803"/>
              <a:gd name="connsiteY30427" fmla="*/ 1246166 h 2191719"/>
              <a:gd name="connsiteX30428" fmla="*/ 796055 w 2046803"/>
              <a:gd name="connsiteY30428" fmla="*/ 1245409 h 2191719"/>
              <a:gd name="connsiteX30429" fmla="*/ 797353 w 2046803"/>
              <a:gd name="connsiteY30429" fmla="*/ 1244472 h 2191719"/>
              <a:gd name="connsiteX30430" fmla="*/ 798038 w 2046803"/>
              <a:gd name="connsiteY30430" fmla="*/ 1244040 h 2191719"/>
              <a:gd name="connsiteX30431" fmla="*/ 798038 w 2046803"/>
              <a:gd name="connsiteY30431" fmla="*/ 1243535 h 2191719"/>
              <a:gd name="connsiteX30432" fmla="*/ 798796 w 2046803"/>
              <a:gd name="connsiteY30432" fmla="*/ 1243211 h 2191719"/>
              <a:gd name="connsiteX30433" fmla="*/ 800995 w 2046803"/>
              <a:gd name="connsiteY30433" fmla="*/ 1244040 h 2191719"/>
              <a:gd name="connsiteX30434" fmla="*/ 801969 w 2046803"/>
              <a:gd name="connsiteY30434" fmla="*/ 1244364 h 2191719"/>
              <a:gd name="connsiteX30435" fmla="*/ 802293 w 2046803"/>
              <a:gd name="connsiteY30435" fmla="*/ 1244184 h 2191719"/>
              <a:gd name="connsiteX30436" fmla="*/ 803844 w 2046803"/>
              <a:gd name="connsiteY30436" fmla="*/ 1242670 h 2191719"/>
              <a:gd name="connsiteX30437" fmla="*/ 805863 w 2046803"/>
              <a:gd name="connsiteY30437" fmla="*/ 1241229 h 2191719"/>
              <a:gd name="connsiteX30438" fmla="*/ 807450 w 2046803"/>
              <a:gd name="connsiteY30438" fmla="*/ 1239967 h 2191719"/>
              <a:gd name="connsiteX30439" fmla="*/ 807666 w 2046803"/>
              <a:gd name="connsiteY30439" fmla="*/ 1240075 h 2191719"/>
              <a:gd name="connsiteX30440" fmla="*/ 808712 w 2046803"/>
              <a:gd name="connsiteY30440" fmla="*/ 1239751 h 2191719"/>
              <a:gd name="connsiteX30441" fmla="*/ 809216 w 2046803"/>
              <a:gd name="connsiteY30441" fmla="*/ 1239318 h 2191719"/>
              <a:gd name="connsiteX30442" fmla="*/ 809865 w 2046803"/>
              <a:gd name="connsiteY30442" fmla="*/ 1239102 h 2191719"/>
              <a:gd name="connsiteX30443" fmla="*/ 811019 w 2046803"/>
              <a:gd name="connsiteY30443" fmla="*/ 1237769 h 2191719"/>
              <a:gd name="connsiteX30444" fmla="*/ 814156 w 2046803"/>
              <a:gd name="connsiteY30444" fmla="*/ 1237769 h 2191719"/>
              <a:gd name="connsiteX30445" fmla="*/ 815743 w 2046803"/>
              <a:gd name="connsiteY30445" fmla="*/ 1236796 h 2191719"/>
              <a:gd name="connsiteX30446" fmla="*/ 816176 w 2046803"/>
              <a:gd name="connsiteY30446" fmla="*/ 1236796 h 2191719"/>
              <a:gd name="connsiteX30447" fmla="*/ 817041 w 2046803"/>
              <a:gd name="connsiteY30447" fmla="*/ 1236003 h 2191719"/>
              <a:gd name="connsiteX30448" fmla="*/ 817654 w 2046803"/>
              <a:gd name="connsiteY30448" fmla="*/ 1235246 h 2191719"/>
              <a:gd name="connsiteX30449" fmla="*/ 818195 w 2046803"/>
              <a:gd name="connsiteY30449" fmla="*/ 1235246 h 2191719"/>
              <a:gd name="connsiteX30450" fmla="*/ 818808 w 2046803"/>
              <a:gd name="connsiteY30450" fmla="*/ 1234922 h 2191719"/>
              <a:gd name="connsiteX30451" fmla="*/ 821332 w 2046803"/>
              <a:gd name="connsiteY30451" fmla="*/ 1234922 h 2191719"/>
              <a:gd name="connsiteX30452" fmla="*/ 821765 w 2046803"/>
              <a:gd name="connsiteY30452" fmla="*/ 1235246 h 2191719"/>
              <a:gd name="connsiteX30453" fmla="*/ 827354 w 2046803"/>
              <a:gd name="connsiteY30453" fmla="*/ 1235246 h 2191719"/>
              <a:gd name="connsiteX30454" fmla="*/ 828507 w 2046803"/>
              <a:gd name="connsiteY30454" fmla="*/ 1234922 h 2191719"/>
              <a:gd name="connsiteX30455" fmla="*/ 829445 w 2046803"/>
              <a:gd name="connsiteY30455" fmla="*/ 1234922 h 2191719"/>
              <a:gd name="connsiteX30456" fmla="*/ 829878 w 2046803"/>
              <a:gd name="connsiteY30456" fmla="*/ 1235138 h 2191719"/>
              <a:gd name="connsiteX30457" fmla="*/ 830382 w 2046803"/>
              <a:gd name="connsiteY30457" fmla="*/ 1234922 h 2191719"/>
              <a:gd name="connsiteX30458" fmla="*/ 831320 w 2046803"/>
              <a:gd name="connsiteY30458" fmla="*/ 1234922 h 2191719"/>
              <a:gd name="connsiteX30459" fmla="*/ 831753 w 2046803"/>
              <a:gd name="connsiteY30459" fmla="*/ 1235246 h 2191719"/>
              <a:gd name="connsiteX30460" fmla="*/ 833231 w 2046803"/>
              <a:gd name="connsiteY30460" fmla="*/ 1235246 h 2191719"/>
              <a:gd name="connsiteX30461" fmla="*/ 833736 w 2046803"/>
              <a:gd name="connsiteY30461" fmla="*/ 1234922 h 2191719"/>
              <a:gd name="connsiteX30462" fmla="*/ 834782 w 2046803"/>
              <a:gd name="connsiteY30462" fmla="*/ 1234922 h 2191719"/>
              <a:gd name="connsiteX30463" fmla="*/ 835539 w 2046803"/>
              <a:gd name="connsiteY30463" fmla="*/ 1234597 h 2191719"/>
              <a:gd name="connsiteX30464" fmla="*/ 836909 w 2046803"/>
              <a:gd name="connsiteY30464" fmla="*/ 1234597 h 2191719"/>
              <a:gd name="connsiteX30465" fmla="*/ 836476 w 2046803"/>
              <a:gd name="connsiteY30465" fmla="*/ 1233984 h 2191719"/>
              <a:gd name="connsiteX30466" fmla="*/ 835971 w 2046803"/>
              <a:gd name="connsiteY30466" fmla="*/ 1233660 h 2191719"/>
              <a:gd name="connsiteX30467" fmla="*/ 835539 w 2046803"/>
              <a:gd name="connsiteY30467" fmla="*/ 1233264 h 2191719"/>
              <a:gd name="connsiteX30468" fmla="*/ 835431 w 2046803"/>
              <a:gd name="connsiteY30468" fmla="*/ 1232723 h 2191719"/>
              <a:gd name="connsiteX30469" fmla="*/ 835863 w 2046803"/>
              <a:gd name="connsiteY30469" fmla="*/ 1232291 h 2191719"/>
              <a:gd name="connsiteX30470" fmla="*/ 836080 w 2046803"/>
              <a:gd name="connsiteY30470" fmla="*/ 1231570 h 2191719"/>
              <a:gd name="connsiteX30471" fmla="*/ 835647 w 2046803"/>
              <a:gd name="connsiteY30471" fmla="*/ 1231137 h 2191719"/>
              <a:gd name="connsiteX30472" fmla="*/ 835106 w 2046803"/>
              <a:gd name="connsiteY30472" fmla="*/ 1230813 h 2191719"/>
              <a:gd name="connsiteX30473" fmla="*/ 835106 w 2046803"/>
              <a:gd name="connsiteY30473" fmla="*/ 1229912 h 2191719"/>
              <a:gd name="connsiteX30474" fmla="*/ 835755 w 2046803"/>
              <a:gd name="connsiteY30474" fmla="*/ 1229155 h 2191719"/>
              <a:gd name="connsiteX30475" fmla="*/ 835755 w 2046803"/>
              <a:gd name="connsiteY30475" fmla="*/ 1228614 h 2191719"/>
              <a:gd name="connsiteX30476" fmla="*/ 836188 w 2046803"/>
              <a:gd name="connsiteY30476" fmla="*/ 1227966 h 2191719"/>
              <a:gd name="connsiteX30477" fmla="*/ 836476 w 2046803"/>
              <a:gd name="connsiteY30477" fmla="*/ 1227569 h 2191719"/>
              <a:gd name="connsiteX30478" fmla="*/ 836476 w 2046803"/>
              <a:gd name="connsiteY30478" fmla="*/ 1226632 h 2191719"/>
              <a:gd name="connsiteX30479" fmla="*/ 836188 w 2046803"/>
              <a:gd name="connsiteY30479" fmla="*/ 1226308 h 2191719"/>
              <a:gd name="connsiteX30480" fmla="*/ 837017 w 2046803"/>
              <a:gd name="connsiteY30480" fmla="*/ 1226308 h 2191719"/>
              <a:gd name="connsiteX30481" fmla="*/ 837450 w 2046803"/>
              <a:gd name="connsiteY30481" fmla="*/ 1225984 h 2191719"/>
              <a:gd name="connsiteX30482" fmla="*/ 838604 w 2046803"/>
              <a:gd name="connsiteY30482" fmla="*/ 1226632 h 2191719"/>
              <a:gd name="connsiteX30483" fmla="*/ 839000 w 2046803"/>
              <a:gd name="connsiteY30483" fmla="*/ 1226416 h 2191719"/>
              <a:gd name="connsiteX30484" fmla="*/ 839649 w 2046803"/>
              <a:gd name="connsiteY30484" fmla="*/ 1226740 h 2191719"/>
              <a:gd name="connsiteX30485" fmla="*/ 840154 w 2046803"/>
              <a:gd name="connsiteY30485" fmla="*/ 1226957 h 2191719"/>
              <a:gd name="connsiteX30486" fmla="*/ 840587 w 2046803"/>
              <a:gd name="connsiteY30486" fmla="*/ 1227065 h 2191719"/>
              <a:gd name="connsiteX30487" fmla="*/ 841344 w 2046803"/>
              <a:gd name="connsiteY30487" fmla="*/ 1227497 h 2191719"/>
              <a:gd name="connsiteX30488" fmla="*/ 842065 w 2046803"/>
              <a:gd name="connsiteY30488" fmla="*/ 1227569 h 2191719"/>
              <a:gd name="connsiteX30489" fmla="*/ 842498 w 2046803"/>
              <a:gd name="connsiteY30489" fmla="*/ 1227569 h 2191719"/>
              <a:gd name="connsiteX30490" fmla="*/ 842498 w 2046803"/>
              <a:gd name="connsiteY30490" fmla="*/ 1227245 h 2191719"/>
              <a:gd name="connsiteX30491" fmla="*/ 843255 w 2046803"/>
              <a:gd name="connsiteY30491" fmla="*/ 1226740 h 2191719"/>
              <a:gd name="connsiteX30492" fmla="*/ 843436 w 2046803"/>
              <a:gd name="connsiteY30492" fmla="*/ 1226200 h 2191719"/>
              <a:gd name="connsiteX30493" fmla="*/ 843255 w 2046803"/>
              <a:gd name="connsiteY30493" fmla="*/ 1225767 h 2191719"/>
              <a:gd name="connsiteX30494" fmla="*/ 843255 w 2046803"/>
              <a:gd name="connsiteY30494" fmla="*/ 1225371 h 2191719"/>
              <a:gd name="connsiteX30495" fmla="*/ 842498 w 2046803"/>
              <a:gd name="connsiteY30495" fmla="*/ 1224434 h 2191719"/>
              <a:gd name="connsiteX30496" fmla="*/ 842498 w 2046803"/>
              <a:gd name="connsiteY30496" fmla="*/ 1224109 h 2191719"/>
              <a:gd name="connsiteX30497" fmla="*/ 842931 w 2046803"/>
              <a:gd name="connsiteY30497" fmla="*/ 1223569 h 2191719"/>
              <a:gd name="connsiteX30498" fmla="*/ 843147 w 2046803"/>
              <a:gd name="connsiteY30498" fmla="*/ 1223280 h 2191719"/>
              <a:gd name="connsiteX30499" fmla="*/ 842823 w 2046803"/>
              <a:gd name="connsiteY30499" fmla="*/ 1222740 h 2191719"/>
              <a:gd name="connsiteX30500" fmla="*/ 842931 w 2046803"/>
              <a:gd name="connsiteY30500" fmla="*/ 1221911 h 2191719"/>
              <a:gd name="connsiteX30501" fmla="*/ 843255 w 2046803"/>
              <a:gd name="connsiteY30501" fmla="*/ 1221478 h 2191719"/>
              <a:gd name="connsiteX30502" fmla="*/ 843255 w 2046803"/>
              <a:gd name="connsiteY30502" fmla="*/ 1220974 h 2191719"/>
              <a:gd name="connsiteX30503" fmla="*/ 843868 w 2046803"/>
              <a:gd name="connsiteY30503" fmla="*/ 1219821 h 2191719"/>
              <a:gd name="connsiteX30504" fmla="*/ 843868 w 2046803"/>
              <a:gd name="connsiteY30504" fmla="*/ 1219208 h 2191719"/>
              <a:gd name="connsiteX30505" fmla="*/ 844085 w 2046803"/>
              <a:gd name="connsiteY30505" fmla="*/ 1218343 h 2191719"/>
              <a:gd name="connsiteX30506" fmla="*/ 844157 w 2046803"/>
              <a:gd name="connsiteY30506" fmla="*/ 1217190 h 2191719"/>
              <a:gd name="connsiteX30507" fmla="*/ 844698 w 2046803"/>
              <a:gd name="connsiteY30507" fmla="*/ 1216361 h 2191719"/>
              <a:gd name="connsiteX30508" fmla="*/ 845130 w 2046803"/>
              <a:gd name="connsiteY30508" fmla="*/ 1215820 h 2191719"/>
              <a:gd name="connsiteX30509" fmla="*/ 845130 w 2046803"/>
              <a:gd name="connsiteY30509" fmla="*/ 1215496 h 2191719"/>
              <a:gd name="connsiteX30510" fmla="*/ 844589 w 2046803"/>
              <a:gd name="connsiteY30510" fmla="*/ 1215171 h 2191719"/>
              <a:gd name="connsiteX30511" fmla="*/ 844085 w 2046803"/>
              <a:gd name="connsiteY30511" fmla="*/ 1215099 h 2191719"/>
              <a:gd name="connsiteX30512" fmla="*/ 843760 w 2046803"/>
              <a:gd name="connsiteY30512" fmla="*/ 1214775 h 2191719"/>
              <a:gd name="connsiteX30513" fmla="*/ 843760 w 2046803"/>
              <a:gd name="connsiteY30513" fmla="*/ 1214487 h 2191719"/>
              <a:gd name="connsiteX30514" fmla="*/ 844157 w 2046803"/>
              <a:gd name="connsiteY30514" fmla="*/ 1214126 h 2191719"/>
              <a:gd name="connsiteX30515" fmla="*/ 844157 w 2046803"/>
              <a:gd name="connsiteY30515" fmla="*/ 1213405 h 2191719"/>
              <a:gd name="connsiteX30516" fmla="*/ 843868 w 2046803"/>
              <a:gd name="connsiteY30516" fmla="*/ 1212901 h 2191719"/>
              <a:gd name="connsiteX30517" fmla="*/ 844157 w 2046803"/>
              <a:gd name="connsiteY30517" fmla="*/ 1212360 h 2191719"/>
              <a:gd name="connsiteX30518" fmla="*/ 844157 w 2046803"/>
              <a:gd name="connsiteY30518" fmla="*/ 1211712 h 2191719"/>
              <a:gd name="connsiteX30519" fmla="*/ 844373 w 2046803"/>
              <a:gd name="connsiteY30519" fmla="*/ 1211315 h 2191719"/>
              <a:gd name="connsiteX30520" fmla="*/ 844157 w 2046803"/>
              <a:gd name="connsiteY30520" fmla="*/ 1210919 h 2191719"/>
              <a:gd name="connsiteX30521" fmla="*/ 843760 w 2046803"/>
              <a:gd name="connsiteY30521" fmla="*/ 1210270 h 2191719"/>
              <a:gd name="connsiteX30522" fmla="*/ 843436 w 2046803"/>
              <a:gd name="connsiteY30522" fmla="*/ 1209621 h 2191719"/>
              <a:gd name="connsiteX30523" fmla="*/ 843219 w 2046803"/>
              <a:gd name="connsiteY30523" fmla="*/ 1208972 h 2191719"/>
              <a:gd name="connsiteX30524" fmla="*/ 842895 w 2046803"/>
              <a:gd name="connsiteY30524" fmla="*/ 1208252 h 2191719"/>
              <a:gd name="connsiteX30525" fmla="*/ 842498 w 2046803"/>
              <a:gd name="connsiteY30525" fmla="*/ 1207531 h 2191719"/>
              <a:gd name="connsiteX30526" fmla="*/ 842065 w 2046803"/>
              <a:gd name="connsiteY30526" fmla="*/ 1207207 h 2191719"/>
              <a:gd name="connsiteX30527" fmla="*/ 841344 w 2046803"/>
              <a:gd name="connsiteY30527" fmla="*/ 1207207 h 2191719"/>
              <a:gd name="connsiteX30528" fmla="*/ 840911 w 2046803"/>
              <a:gd name="connsiteY30528" fmla="*/ 1206882 h 2191719"/>
              <a:gd name="connsiteX30529" fmla="*/ 839974 w 2046803"/>
              <a:gd name="connsiteY30529" fmla="*/ 1206882 h 2191719"/>
              <a:gd name="connsiteX30530" fmla="*/ 839217 w 2046803"/>
              <a:gd name="connsiteY30530" fmla="*/ 1207207 h 2191719"/>
              <a:gd name="connsiteX30531" fmla="*/ 837125 w 2046803"/>
              <a:gd name="connsiteY30531" fmla="*/ 1207855 h 2191719"/>
              <a:gd name="connsiteX30532" fmla="*/ 836296 w 2046803"/>
              <a:gd name="connsiteY30532" fmla="*/ 1207855 h 2191719"/>
              <a:gd name="connsiteX30533" fmla="*/ 835214 w 2046803"/>
              <a:gd name="connsiteY30533" fmla="*/ 1208360 h 2191719"/>
              <a:gd name="connsiteX30534" fmla="*/ 834169 w 2046803"/>
              <a:gd name="connsiteY30534" fmla="*/ 1209297 h 2191719"/>
              <a:gd name="connsiteX30535" fmla="*/ 833664 w 2046803"/>
              <a:gd name="connsiteY30535" fmla="*/ 1209837 h 2191719"/>
              <a:gd name="connsiteX30536" fmla="*/ 833231 w 2046803"/>
              <a:gd name="connsiteY30536" fmla="*/ 1210666 h 2191719"/>
              <a:gd name="connsiteX30537" fmla="*/ 832907 w 2046803"/>
              <a:gd name="connsiteY30537" fmla="*/ 1211279 h 2191719"/>
              <a:gd name="connsiteX30538" fmla="*/ 832294 w 2046803"/>
              <a:gd name="connsiteY30538" fmla="*/ 1211279 h 2191719"/>
              <a:gd name="connsiteX30539" fmla="*/ 832294 w 2046803"/>
              <a:gd name="connsiteY30539" fmla="*/ 1212360 h 2191719"/>
              <a:gd name="connsiteX30540" fmla="*/ 831536 w 2046803"/>
              <a:gd name="connsiteY30540" fmla="*/ 1212973 h 2191719"/>
              <a:gd name="connsiteX30541" fmla="*/ 831032 w 2046803"/>
              <a:gd name="connsiteY30541" fmla="*/ 1212973 h 2191719"/>
              <a:gd name="connsiteX30542" fmla="*/ 830491 w 2046803"/>
              <a:gd name="connsiteY30542" fmla="*/ 1213261 h 2191719"/>
              <a:gd name="connsiteX30543" fmla="*/ 830382 w 2046803"/>
              <a:gd name="connsiteY30543" fmla="*/ 1213802 h 2191719"/>
              <a:gd name="connsiteX30544" fmla="*/ 830058 w 2046803"/>
              <a:gd name="connsiteY30544" fmla="*/ 1214234 h 2191719"/>
              <a:gd name="connsiteX30545" fmla="*/ 829770 w 2046803"/>
              <a:gd name="connsiteY30545" fmla="*/ 1214234 h 2191719"/>
              <a:gd name="connsiteX30546" fmla="*/ 829445 w 2046803"/>
              <a:gd name="connsiteY30546" fmla="*/ 1213910 h 2191719"/>
              <a:gd name="connsiteX30547" fmla="*/ 829012 w 2046803"/>
              <a:gd name="connsiteY30547" fmla="*/ 1213910 h 2191719"/>
              <a:gd name="connsiteX30548" fmla="*/ 828688 w 2046803"/>
              <a:gd name="connsiteY30548" fmla="*/ 1213586 h 2191719"/>
              <a:gd name="connsiteX30549" fmla="*/ 828183 w 2046803"/>
              <a:gd name="connsiteY30549" fmla="*/ 1214234 h 2191719"/>
              <a:gd name="connsiteX30550" fmla="*/ 827750 w 2046803"/>
              <a:gd name="connsiteY30550" fmla="*/ 1214234 h 2191719"/>
              <a:gd name="connsiteX30551" fmla="*/ 827209 w 2046803"/>
              <a:gd name="connsiteY30551" fmla="*/ 1214883 h 2191719"/>
              <a:gd name="connsiteX30552" fmla="*/ 826596 w 2046803"/>
              <a:gd name="connsiteY30552" fmla="*/ 1214883 h 2191719"/>
              <a:gd name="connsiteX30553" fmla="*/ 826164 w 2046803"/>
              <a:gd name="connsiteY30553" fmla="*/ 1215171 h 2191719"/>
              <a:gd name="connsiteX30554" fmla="*/ 825875 w 2046803"/>
              <a:gd name="connsiteY30554" fmla="*/ 1215171 h 2191719"/>
              <a:gd name="connsiteX30555" fmla="*/ 825551 w 2046803"/>
              <a:gd name="connsiteY30555" fmla="*/ 1215496 h 2191719"/>
              <a:gd name="connsiteX30556" fmla="*/ 824361 w 2046803"/>
              <a:gd name="connsiteY30556" fmla="*/ 1215496 h 2191719"/>
              <a:gd name="connsiteX30557" fmla="*/ 823964 w 2046803"/>
              <a:gd name="connsiteY30557" fmla="*/ 1215820 h 2191719"/>
              <a:gd name="connsiteX30558" fmla="*/ 823964 w 2046803"/>
              <a:gd name="connsiteY30558" fmla="*/ 1216757 h 2191719"/>
              <a:gd name="connsiteX30559" fmla="*/ 823027 w 2046803"/>
              <a:gd name="connsiteY30559" fmla="*/ 1216757 h 2191719"/>
              <a:gd name="connsiteX30560" fmla="*/ 822378 w 2046803"/>
              <a:gd name="connsiteY30560" fmla="*/ 1217154 h 2191719"/>
              <a:gd name="connsiteX30561" fmla="*/ 822378 w 2046803"/>
              <a:gd name="connsiteY30561" fmla="*/ 1218343 h 2191719"/>
              <a:gd name="connsiteX30562" fmla="*/ 823027 w 2046803"/>
              <a:gd name="connsiteY30562" fmla="*/ 1218956 h 2191719"/>
              <a:gd name="connsiteX30563" fmla="*/ 823351 w 2046803"/>
              <a:gd name="connsiteY30563" fmla="*/ 1218956 h 2191719"/>
              <a:gd name="connsiteX30564" fmla="*/ 824253 w 2046803"/>
              <a:gd name="connsiteY30564" fmla="*/ 1219280 h 2191719"/>
              <a:gd name="connsiteX30565" fmla="*/ 824577 w 2046803"/>
              <a:gd name="connsiteY30565" fmla="*/ 1219388 h 2191719"/>
              <a:gd name="connsiteX30566" fmla="*/ 824577 w 2046803"/>
              <a:gd name="connsiteY30566" fmla="*/ 1219893 h 2191719"/>
              <a:gd name="connsiteX30567" fmla="*/ 825334 w 2046803"/>
              <a:gd name="connsiteY30567" fmla="*/ 1220325 h 2191719"/>
              <a:gd name="connsiteX30568" fmla="*/ 824902 w 2046803"/>
              <a:gd name="connsiteY30568" fmla="*/ 1220650 h 2191719"/>
              <a:gd name="connsiteX30569" fmla="*/ 825010 w 2046803"/>
              <a:gd name="connsiteY30569" fmla="*/ 1220974 h 2191719"/>
              <a:gd name="connsiteX30570" fmla="*/ 824253 w 2046803"/>
              <a:gd name="connsiteY30570" fmla="*/ 1221695 h 2191719"/>
              <a:gd name="connsiteX30571" fmla="*/ 823640 w 2046803"/>
              <a:gd name="connsiteY30571" fmla="*/ 1222199 h 2191719"/>
              <a:gd name="connsiteX30572" fmla="*/ 823135 w 2046803"/>
              <a:gd name="connsiteY30572" fmla="*/ 1222199 h 2191719"/>
              <a:gd name="connsiteX30573" fmla="*/ 822486 w 2046803"/>
              <a:gd name="connsiteY30573" fmla="*/ 1222416 h 2191719"/>
              <a:gd name="connsiteX30574" fmla="*/ 821656 w 2046803"/>
              <a:gd name="connsiteY30574" fmla="*/ 1222632 h 2191719"/>
              <a:gd name="connsiteX30575" fmla="*/ 821116 w 2046803"/>
              <a:gd name="connsiteY30575" fmla="*/ 1222848 h 2191719"/>
              <a:gd name="connsiteX30576" fmla="*/ 820719 w 2046803"/>
              <a:gd name="connsiteY30576" fmla="*/ 1223172 h 2191719"/>
              <a:gd name="connsiteX30577" fmla="*/ 820286 w 2046803"/>
              <a:gd name="connsiteY30577" fmla="*/ 1223497 h 2191719"/>
              <a:gd name="connsiteX30578" fmla="*/ 819241 w 2046803"/>
              <a:gd name="connsiteY30578" fmla="*/ 1223497 h 2191719"/>
              <a:gd name="connsiteX30579" fmla="*/ 818700 w 2046803"/>
              <a:gd name="connsiteY30579" fmla="*/ 1223749 h 2191719"/>
              <a:gd name="connsiteX30580" fmla="*/ 818303 w 2046803"/>
              <a:gd name="connsiteY30580" fmla="*/ 1223749 h 2191719"/>
              <a:gd name="connsiteX30581" fmla="*/ 817654 w 2046803"/>
              <a:gd name="connsiteY30581" fmla="*/ 1224109 h 2191719"/>
              <a:gd name="connsiteX30582" fmla="*/ 815959 w 2046803"/>
              <a:gd name="connsiteY30582" fmla="*/ 1224109 h 2191719"/>
              <a:gd name="connsiteX30583" fmla="*/ 815563 w 2046803"/>
              <a:gd name="connsiteY30583" fmla="*/ 1224434 h 2191719"/>
              <a:gd name="connsiteX30584" fmla="*/ 814914 w 2046803"/>
              <a:gd name="connsiteY30584" fmla="*/ 1224109 h 2191719"/>
              <a:gd name="connsiteX30585" fmla="*/ 814265 w 2046803"/>
              <a:gd name="connsiteY30585" fmla="*/ 1224001 h 2191719"/>
              <a:gd name="connsiteX30586" fmla="*/ 813724 w 2046803"/>
              <a:gd name="connsiteY30586" fmla="*/ 1224434 h 2191719"/>
              <a:gd name="connsiteX30587" fmla="*/ 813255 w 2046803"/>
              <a:gd name="connsiteY30587" fmla="*/ 1224434 h 2191719"/>
              <a:gd name="connsiteX30588" fmla="*/ 812822 w 2046803"/>
              <a:gd name="connsiteY30588" fmla="*/ 1224001 h 2191719"/>
              <a:gd name="connsiteX30589" fmla="*/ 812822 w 2046803"/>
              <a:gd name="connsiteY30589" fmla="*/ 1223497 h 2191719"/>
              <a:gd name="connsiteX30590" fmla="*/ 812498 w 2046803"/>
              <a:gd name="connsiteY30590" fmla="*/ 1222848 h 2191719"/>
              <a:gd name="connsiteX30591" fmla="*/ 812173 w 2046803"/>
              <a:gd name="connsiteY30591" fmla="*/ 1222416 h 2191719"/>
              <a:gd name="connsiteX30592" fmla="*/ 812173 w 2046803"/>
              <a:gd name="connsiteY30592" fmla="*/ 1222091 h 2191719"/>
              <a:gd name="connsiteX30593" fmla="*/ 812930 w 2046803"/>
              <a:gd name="connsiteY30593" fmla="*/ 1221478 h 2191719"/>
              <a:gd name="connsiteX30594" fmla="*/ 813724 w 2046803"/>
              <a:gd name="connsiteY30594" fmla="*/ 1220974 h 2191719"/>
              <a:gd name="connsiteX30595" fmla="*/ 814048 w 2046803"/>
              <a:gd name="connsiteY30595" fmla="*/ 1220866 h 2191719"/>
              <a:gd name="connsiteX30596" fmla="*/ 814373 w 2046803"/>
              <a:gd name="connsiteY30596" fmla="*/ 1221190 h 2191719"/>
              <a:gd name="connsiteX30597" fmla="*/ 814805 w 2046803"/>
              <a:gd name="connsiteY30597" fmla="*/ 1220866 h 2191719"/>
              <a:gd name="connsiteX30598" fmla="*/ 815454 w 2046803"/>
              <a:gd name="connsiteY30598" fmla="*/ 1220974 h 2191719"/>
              <a:gd name="connsiteX30599" fmla="*/ 815959 w 2046803"/>
              <a:gd name="connsiteY30599" fmla="*/ 1220650 h 2191719"/>
              <a:gd name="connsiteX30600" fmla="*/ 816789 w 2046803"/>
              <a:gd name="connsiteY30600" fmla="*/ 1220325 h 2191719"/>
              <a:gd name="connsiteX30601" fmla="*/ 816897 w 2046803"/>
              <a:gd name="connsiteY30601" fmla="*/ 1219893 h 2191719"/>
              <a:gd name="connsiteX30602" fmla="*/ 817654 w 2046803"/>
              <a:gd name="connsiteY30602" fmla="*/ 1219568 h 2191719"/>
              <a:gd name="connsiteX30603" fmla="*/ 818195 w 2046803"/>
              <a:gd name="connsiteY30603" fmla="*/ 1219172 h 2191719"/>
              <a:gd name="connsiteX30604" fmla="*/ 817870 w 2046803"/>
              <a:gd name="connsiteY30604" fmla="*/ 1218739 h 2191719"/>
              <a:gd name="connsiteX30605" fmla="*/ 817870 w 2046803"/>
              <a:gd name="connsiteY30605" fmla="*/ 1218343 h 2191719"/>
              <a:gd name="connsiteX30606" fmla="*/ 817654 w 2046803"/>
              <a:gd name="connsiteY30606" fmla="*/ 1218019 h 2191719"/>
              <a:gd name="connsiteX30607" fmla="*/ 817654 w 2046803"/>
              <a:gd name="connsiteY30607" fmla="*/ 1217370 h 2191719"/>
              <a:gd name="connsiteX30608" fmla="*/ 817221 w 2046803"/>
              <a:gd name="connsiteY30608" fmla="*/ 1216973 h 2191719"/>
              <a:gd name="connsiteX30609" fmla="*/ 817221 w 2046803"/>
              <a:gd name="connsiteY30609" fmla="*/ 1216433 h 2191719"/>
              <a:gd name="connsiteX30610" fmla="*/ 817005 w 2046803"/>
              <a:gd name="connsiteY30610" fmla="*/ 1216108 h 2191719"/>
              <a:gd name="connsiteX30611" fmla="*/ 817005 w 2046803"/>
              <a:gd name="connsiteY30611" fmla="*/ 1215604 h 2191719"/>
              <a:gd name="connsiteX30612" fmla="*/ 816572 w 2046803"/>
              <a:gd name="connsiteY30612" fmla="*/ 1214883 h 2191719"/>
              <a:gd name="connsiteX30613" fmla="*/ 816248 w 2046803"/>
              <a:gd name="connsiteY30613" fmla="*/ 1213910 h 2191719"/>
              <a:gd name="connsiteX30614" fmla="*/ 815923 w 2046803"/>
              <a:gd name="connsiteY30614" fmla="*/ 1213153 h 2191719"/>
              <a:gd name="connsiteX30615" fmla="*/ 815671 w 2046803"/>
              <a:gd name="connsiteY30615" fmla="*/ 1212540 h 2191719"/>
              <a:gd name="connsiteX30616" fmla="*/ 815346 w 2046803"/>
              <a:gd name="connsiteY30616" fmla="*/ 1211712 h 2191719"/>
              <a:gd name="connsiteX30617" fmla="*/ 815022 w 2046803"/>
              <a:gd name="connsiteY30617" fmla="*/ 1210955 h 2191719"/>
              <a:gd name="connsiteX30618" fmla="*/ 814373 w 2046803"/>
              <a:gd name="connsiteY30618" fmla="*/ 1209729 h 2191719"/>
              <a:gd name="connsiteX30619" fmla="*/ 814048 w 2046803"/>
              <a:gd name="connsiteY30619" fmla="*/ 1209297 h 2191719"/>
              <a:gd name="connsiteX30620" fmla="*/ 813399 w 2046803"/>
              <a:gd name="connsiteY30620" fmla="*/ 1208684 h 2191719"/>
              <a:gd name="connsiteX30621" fmla="*/ 813111 w 2046803"/>
              <a:gd name="connsiteY30621" fmla="*/ 1207927 h 2191719"/>
              <a:gd name="connsiteX30622" fmla="*/ 812462 w 2046803"/>
              <a:gd name="connsiteY30622" fmla="*/ 1207098 h 2191719"/>
              <a:gd name="connsiteX30623" fmla="*/ 812462 w 2046803"/>
              <a:gd name="connsiteY30623" fmla="*/ 1206594 h 2191719"/>
              <a:gd name="connsiteX30624" fmla="*/ 812173 w 2046803"/>
              <a:gd name="connsiteY30624" fmla="*/ 1206269 h 2191719"/>
              <a:gd name="connsiteX30625" fmla="*/ 812173 w 2046803"/>
              <a:gd name="connsiteY30625" fmla="*/ 1203855 h 2191719"/>
              <a:gd name="connsiteX30626" fmla="*/ 812570 w 2046803"/>
              <a:gd name="connsiteY30626" fmla="*/ 1203314 h 2191719"/>
              <a:gd name="connsiteX30627" fmla="*/ 812173 w 2046803"/>
              <a:gd name="connsiteY30627" fmla="*/ 1202665 h 2191719"/>
              <a:gd name="connsiteX30628" fmla="*/ 813291 w 2046803"/>
              <a:gd name="connsiteY30628" fmla="*/ 1202774 h 2191719"/>
              <a:gd name="connsiteX30629" fmla="*/ 813724 w 2046803"/>
              <a:gd name="connsiteY30629" fmla="*/ 1202665 h 2191719"/>
              <a:gd name="connsiteX30630" fmla="*/ 814048 w 2046803"/>
              <a:gd name="connsiteY30630" fmla="*/ 1202449 h 2191719"/>
              <a:gd name="connsiteX30631" fmla="*/ 814877 w 2046803"/>
              <a:gd name="connsiteY30631" fmla="*/ 1202449 h 2191719"/>
              <a:gd name="connsiteX30632" fmla="*/ 815202 w 2046803"/>
              <a:gd name="connsiteY30632" fmla="*/ 1202089 h 2191719"/>
              <a:gd name="connsiteX30633" fmla="*/ 816140 w 2046803"/>
              <a:gd name="connsiteY30633" fmla="*/ 1202197 h 2191719"/>
              <a:gd name="connsiteX30634" fmla="*/ 816680 w 2046803"/>
              <a:gd name="connsiteY30634" fmla="*/ 1202665 h 2191719"/>
              <a:gd name="connsiteX30635" fmla="*/ 816897 w 2046803"/>
              <a:gd name="connsiteY30635" fmla="*/ 1202665 h 2191719"/>
              <a:gd name="connsiteX30636" fmla="*/ 817221 w 2046803"/>
              <a:gd name="connsiteY30636" fmla="*/ 1202197 h 2191719"/>
              <a:gd name="connsiteX30637" fmla="*/ 817834 w 2046803"/>
              <a:gd name="connsiteY30637" fmla="*/ 1201440 h 2191719"/>
              <a:gd name="connsiteX30638" fmla="*/ 817942 w 2046803"/>
              <a:gd name="connsiteY30638" fmla="*/ 1200899 h 2191719"/>
              <a:gd name="connsiteX30639" fmla="*/ 818772 w 2046803"/>
              <a:gd name="connsiteY30639" fmla="*/ 1200899 h 2191719"/>
              <a:gd name="connsiteX30640" fmla="*/ 818772 w 2046803"/>
              <a:gd name="connsiteY30640" fmla="*/ 1201116 h 2191719"/>
              <a:gd name="connsiteX30641" fmla="*/ 819096 w 2046803"/>
              <a:gd name="connsiteY30641" fmla="*/ 1200395 h 2191719"/>
              <a:gd name="connsiteX30642" fmla="*/ 819529 w 2046803"/>
              <a:gd name="connsiteY30642" fmla="*/ 1199746 h 2191719"/>
              <a:gd name="connsiteX30643" fmla="*/ 819962 w 2046803"/>
              <a:gd name="connsiteY30643" fmla="*/ 1199242 h 2191719"/>
              <a:gd name="connsiteX30644" fmla="*/ 820791 w 2046803"/>
              <a:gd name="connsiteY30644" fmla="*/ 1199242 h 2191719"/>
              <a:gd name="connsiteX30645" fmla="*/ 820791 w 2046803"/>
              <a:gd name="connsiteY30645" fmla="*/ 1198593 h 2191719"/>
              <a:gd name="connsiteX30646" fmla="*/ 821729 w 2046803"/>
              <a:gd name="connsiteY30646" fmla="*/ 1197980 h 2191719"/>
              <a:gd name="connsiteX30647" fmla="*/ 822269 w 2046803"/>
              <a:gd name="connsiteY30647" fmla="*/ 1197980 h 2191719"/>
              <a:gd name="connsiteX30648" fmla="*/ 822486 w 2046803"/>
              <a:gd name="connsiteY30648" fmla="*/ 1198196 h 2191719"/>
              <a:gd name="connsiteX30649" fmla="*/ 823423 w 2046803"/>
              <a:gd name="connsiteY30649" fmla="*/ 1197656 h 2191719"/>
              <a:gd name="connsiteX30650" fmla="*/ 823423 w 2046803"/>
              <a:gd name="connsiteY30650" fmla="*/ 1197007 h 2191719"/>
              <a:gd name="connsiteX30651" fmla="*/ 823604 w 2046803"/>
              <a:gd name="connsiteY30651" fmla="*/ 1196611 h 2191719"/>
              <a:gd name="connsiteX30652" fmla="*/ 823604 w 2046803"/>
              <a:gd name="connsiteY30652" fmla="*/ 1196394 h 2191719"/>
              <a:gd name="connsiteX30653" fmla="*/ 823315 w 2046803"/>
              <a:gd name="connsiteY30653" fmla="*/ 1195890 h 2191719"/>
              <a:gd name="connsiteX30654" fmla="*/ 823315 w 2046803"/>
              <a:gd name="connsiteY30654" fmla="*/ 1195457 h 2191719"/>
              <a:gd name="connsiteX30655" fmla="*/ 822991 w 2046803"/>
              <a:gd name="connsiteY30655" fmla="*/ 1194809 h 2191719"/>
              <a:gd name="connsiteX30656" fmla="*/ 822666 w 2046803"/>
              <a:gd name="connsiteY30656" fmla="*/ 1194124 h 2191719"/>
              <a:gd name="connsiteX30657" fmla="*/ 822666 w 2046803"/>
              <a:gd name="connsiteY30657" fmla="*/ 1193800 h 2191719"/>
              <a:gd name="connsiteX30658" fmla="*/ 823315 w 2046803"/>
              <a:gd name="connsiteY30658" fmla="*/ 1193475 h 2191719"/>
              <a:gd name="connsiteX30659" fmla="*/ 823712 w 2046803"/>
              <a:gd name="connsiteY30659" fmla="*/ 1192826 h 2191719"/>
              <a:gd name="connsiteX30660" fmla="*/ 824577 w 2046803"/>
              <a:gd name="connsiteY30660" fmla="*/ 1192070 h 2191719"/>
              <a:gd name="connsiteX30661" fmla="*/ 825298 w 2046803"/>
              <a:gd name="connsiteY30661" fmla="*/ 1191601 h 2191719"/>
              <a:gd name="connsiteX30662" fmla="*/ 825298 w 2046803"/>
              <a:gd name="connsiteY30662" fmla="*/ 1189799 h 2191719"/>
              <a:gd name="connsiteX30663" fmla="*/ 825659 w 2046803"/>
              <a:gd name="connsiteY30663" fmla="*/ 1189186 h 2191719"/>
              <a:gd name="connsiteX30664" fmla="*/ 826019 w 2046803"/>
              <a:gd name="connsiteY30664" fmla="*/ 1188754 h 2191719"/>
              <a:gd name="connsiteX30665" fmla="*/ 826993 w 2046803"/>
              <a:gd name="connsiteY30665" fmla="*/ 1187997 h 2191719"/>
              <a:gd name="connsiteX30666" fmla="*/ 827318 w 2046803"/>
              <a:gd name="connsiteY30666" fmla="*/ 1188105 h 2191719"/>
              <a:gd name="connsiteX30667" fmla="*/ 827426 w 2046803"/>
              <a:gd name="connsiteY30667" fmla="*/ 1187384 h 2191719"/>
              <a:gd name="connsiteX30668" fmla="*/ 827101 w 2046803"/>
              <a:gd name="connsiteY30668" fmla="*/ 1187168 h 2191719"/>
              <a:gd name="connsiteX30669" fmla="*/ 827642 w 2046803"/>
              <a:gd name="connsiteY30669" fmla="*/ 1186736 h 2191719"/>
              <a:gd name="connsiteX30670" fmla="*/ 828255 w 2046803"/>
              <a:gd name="connsiteY30670" fmla="*/ 1186411 h 2191719"/>
              <a:gd name="connsiteX30671" fmla="*/ 828760 w 2046803"/>
              <a:gd name="connsiteY30671" fmla="*/ 1186087 h 2191719"/>
              <a:gd name="connsiteX30672" fmla="*/ 829084 w 2046803"/>
              <a:gd name="connsiteY30672" fmla="*/ 1186087 h 2191719"/>
              <a:gd name="connsiteX30673" fmla="*/ 829409 w 2046803"/>
              <a:gd name="connsiteY30673" fmla="*/ 1186411 h 2191719"/>
              <a:gd name="connsiteX30674" fmla="*/ 829625 w 2046803"/>
              <a:gd name="connsiteY30674" fmla="*/ 1186231 h 2191719"/>
              <a:gd name="connsiteX30675" fmla="*/ 830382 w 2046803"/>
              <a:gd name="connsiteY30675" fmla="*/ 1186087 h 2191719"/>
              <a:gd name="connsiteX30676" fmla="*/ 830382 w 2046803"/>
              <a:gd name="connsiteY30676" fmla="*/ 1185907 h 2191719"/>
              <a:gd name="connsiteX30677" fmla="*/ 829733 w 2046803"/>
              <a:gd name="connsiteY30677" fmla="*/ 1185078 h 2191719"/>
              <a:gd name="connsiteX30678" fmla="*/ 829409 w 2046803"/>
              <a:gd name="connsiteY30678" fmla="*/ 1184645 h 2191719"/>
              <a:gd name="connsiteX30679" fmla="*/ 828760 w 2046803"/>
              <a:gd name="connsiteY30679" fmla="*/ 1184213 h 2191719"/>
              <a:gd name="connsiteX30680" fmla="*/ 828147 w 2046803"/>
              <a:gd name="connsiteY30680" fmla="*/ 1183564 h 2191719"/>
              <a:gd name="connsiteX30681" fmla="*/ 827714 w 2046803"/>
              <a:gd name="connsiteY30681" fmla="*/ 1183564 h 2191719"/>
              <a:gd name="connsiteX30682" fmla="*/ 826777 w 2046803"/>
              <a:gd name="connsiteY30682" fmla="*/ 1182663 h 2191719"/>
              <a:gd name="connsiteX30683" fmla="*/ 825623 w 2046803"/>
              <a:gd name="connsiteY30683" fmla="*/ 1182663 h 2191719"/>
              <a:gd name="connsiteX30684" fmla="*/ 825298 w 2046803"/>
              <a:gd name="connsiteY30684" fmla="*/ 1182231 h 2191719"/>
              <a:gd name="connsiteX30685" fmla="*/ 826019 w 2046803"/>
              <a:gd name="connsiteY30685" fmla="*/ 1181690 h 2191719"/>
              <a:gd name="connsiteX30686" fmla="*/ 826885 w 2046803"/>
              <a:gd name="connsiteY30686" fmla="*/ 1181077 h 2191719"/>
              <a:gd name="connsiteX30687" fmla="*/ 827318 w 2046803"/>
              <a:gd name="connsiteY30687" fmla="*/ 1181077 h 2191719"/>
              <a:gd name="connsiteX30688" fmla="*/ 828147 w 2046803"/>
              <a:gd name="connsiteY30688" fmla="*/ 1180465 h 2191719"/>
              <a:gd name="connsiteX30689" fmla="*/ 830346 w 2046803"/>
              <a:gd name="connsiteY30689" fmla="*/ 1180465 h 2191719"/>
              <a:gd name="connsiteX30690" fmla="*/ 830779 w 2046803"/>
              <a:gd name="connsiteY30690" fmla="*/ 1179816 h 2191719"/>
              <a:gd name="connsiteX30691" fmla="*/ 832546 w 2046803"/>
              <a:gd name="connsiteY30691" fmla="*/ 1179816 h 2191719"/>
              <a:gd name="connsiteX30692" fmla="*/ 832546 w 2046803"/>
              <a:gd name="connsiteY30692" fmla="*/ 1179311 h 2191719"/>
              <a:gd name="connsiteX30693" fmla="*/ 832258 w 2046803"/>
              <a:gd name="connsiteY30693" fmla="*/ 1178879 h 2191719"/>
              <a:gd name="connsiteX30694" fmla="*/ 832258 w 2046803"/>
              <a:gd name="connsiteY30694" fmla="*/ 1178122 h 2191719"/>
              <a:gd name="connsiteX30695" fmla="*/ 832546 w 2046803"/>
              <a:gd name="connsiteY30695" fmla="*/ 1177726 h 2191719"/>
              <a:gd name="connsiteX30696" fmla="*/ 832762 w 2046803"/>
              <a:gd name="connsiteY30696" fmla="*/ 1177293 h 2191719"/>
              <a:gd name="connsiteX30697" fmla="*/ 833628 w 2046803"/>
              <a:gd name="connsiteY30697" fmla="*/ 1177293 h 2191719"/>
              <a:gd name="connsiteX30698" fmla="*/ 833808 w 2046803"/>
              <a:gd name="connsiteY30698" fmla="*/ 1176897 h 2191719"/>
              <a:gd name="connsiteX30699" fmla="*/ 833808 w 2046803"/>
              <a:gd name="connsiteY30699" fmla="*/ 1176356 h 2191719"/>
              <a:gd name="connsiteX30700" fmla="*/ 833195 w 2046803"/>
              <a:gd name="connsiteY30700" fmla="*/ 1176248 h 2191719"/>
              <a:gd name="connsiteX30701" fmla="*/ 833303 w 2046803"/>
              <a:gd name="connsiteY30701" fmla="*/ 1175311 h 2191719"/>
              <a:gd name="connsiteX30702" fmla="*/ 832979 w 2046803"/>
              <a:gd name="connsiteY30702" fmla="*/ 1174806 h 2191719"/>
              <a:gd name="connsiteX30703" fmla="*/ 833411 w 2046803"/>
              <a:gd name="connsiteY30703" fmla="*/ 1173833 h 2191719"/>
              <a:gd name="connsiteX30704" fmla="*/ 834241 w 2046803"/>
              <a:gd name="connsiteY30704" fmla="*/ 1173112 h 2191719"/>
              <a:gd name="connsiteX30705" fmla="*/ 834746 w 2046803"/>
              <a:gd name="connsiteY30705" fmla="*/ 1173437 h 2191719"/>
              <a:gd name="connsiteX30706" fmla="*/ 835178 w 2046803"/>
              <a:gd name="connsiteY30706" fmla="*/ 1173509 h 2191719"/>
              <a:gd name="connsiteX30707" fmla="*/ 835214 w 2046803"/>
              <a:gd name="connsiteY30707" fmla="*/ 1173509 h 2191719"/>
              <a:gd name="connsiteX30708" fmla="*/ 834818 w 2046803"/>
              <a:gd name="connsiteY30708" fmla="*/ 1173401 h 2191719"/>
              <a:gd name="connsiteX30709" fmla="*/ 834313 w 2046803"/>
              <a:gd name="connsiteY30709" fmla="*/ 1173076 h 2191719"/>
              <a:gd name="connsiteX30710" fmla="*/ 834529 w 2046803"/>
              <a:gd name="connsiteY30710" fmla="*/ 1172464 h 2191719"/>
              <a:gd name="connsiteX30711" fmla="*/ 834601 w 2046803"/>
              <a:gd name="connsiteY30711" fmla="*/ 1170590 h 2191719"/>
              <a:gd name="connsiteX30712" fmla="*/ 835575 w 2046803"/>
              <a:gd name="connsiteY30712" fmla="*/ 1169544 h 2191719"/>
              <a:gd name="connsiteX30713" fmla="*/ 835575 w 2046803"/>
              <a:gd name="connsiteY30713" fmla="*/ 1169328 h 2191719"/>
              <a:gd name="connsiteX30714" fmla="*/ 833988 w 2046803"/>
              <a:gd name="connsiteY30714" fmla="*/ 1169328 h 2191719"/>
              <a:gd name="connsiteX30715" fmla="*/ 834277 w 2046803"/>
              <a:gd name="connsiteY30715" fmla="*/ 1168715 h 2191719"/>
              <a:gd name="connsiteX30716" fmla="*/ 834493 w 2046803"/>
              <a:gd name="connsiteY30716" fmla="*/ 1168067 h 2191719"/>
              <a:gd name="connsiteX30717" fmla="*/ 834493 w 2046803"/>
              <a:gd name="connsiteY30717" fmla="*/ 1167418 h 2191719"/>
              <a:gd name="connsiteX30718" fmla="*/ 834818 w 2046803"/>
              <a:gd name="connsiteY30718" fmla="*/ 1167094 h 2191719"/>
              <a:gd name="connsiteX30719" fmla="*/ 834493 w 2046803"/>
              <a:gd name="connsiteY30719" fmla="*/ 1166697 h 2191719"/>
              <a:gd name="connsiteX30720" fmla="*/ 834601 w 2046803"/>
              <a:gd name="connsiteY30720" fmla="*/ 1164679 h 2191719"/>
              <a:gd name="connsiteX30721" fmla="*/ 833844 w 2046803"/>
              <a:gd name="connsiteY30721" fmla="*/ 1164174 h 2191719"/>
              <a:gd name="connsiteX30722" fmla="*/ 833844 w 2046803"/>
              <a:gd name="connsiteY30722" fmla="*/ 1163237 h 2191719"/>
              <a:gd name="connsiteX30723" fmla="*/ 835142 w 2046803"/>
              <a:gd name="connsiteY30723" fmla="*/ 1163021 h 2191719"/>
              <a:gd name="connsiteX30724" fmla="*/ 836476 w 2046803"/>
              <a:gd name="connsiteY30724" fmla="*/ 1162913 h 2191719"/>
              <a:gd name="connsiteX30725" fmla="*/ 836801 w 2046803"/>
              <a:gd name="connsiteY30725" fmla="*/ 1162480 h 2191719"/>
              <a:gd name="connsiteX30726" fmla="*/ 836801 w 2046803"/>
              <a:gd name="connsiteY30726" fmla="*/ 1162012 h 2191719"/>
              <a:gd name="connsiteX30727" fmla="*/ 837017 w 2046803"/>
              <a:gd name="connsiteY30727" fmla="*/ 1161579 h 2191719"/>
              <a:gd name="connsiteX30728" fmla="*/ 837017 w 2046803"/>
              <a:gd name="connsiteY30728" fmla="*/ 1160498 h 2191719"/>
              <a:gd name="connsiteX30729" fmla="*/ 837883 w 2046803"/>
              <a:gd name="connsiteY30729" fmla="*/ 1159381 h 2191719"/>
              <a:gd name="connsiteX30730" fmla="*/ 838423 w 2046803"/>
              <a:gd name="connsiteY30730" fmla="*/ 1159165 h 2191719"/>
              <a:gd name="connsiteX30731" fmla="*/ 838748 w 2046803"/>
              <a:gd name="connsiteY30731" fmla="*/ 1158840 h 2191719"/>
              <a:gd name="connsiteX30732" fmla="*/ 838748 w 2046803"/>
              <a:gd name="connsiteY30732" fmla="*/ 1158408 h 2191719"/>
              <a:gd name="connsiteX30733" fmla="*/ 839325 w 2046803"/>
              <a:gd name="connsiteY30733" fmla="*/ 1157795 h 2191719"/>
              <a:gd name="connsiteX30734" fmla="*/ 839325 w 2046803"/>
              <a:gd name="connsiteY30734" fmla="*/ 1157147 h 2191719"/>
              <a:gd name="connsiteX30735" fmla="*/ 839649 w 2046803"/>
              <a:gd name="connsiteY30735" fmla="*/ 1156534 h 2191719"/>
              <a:gd name="connsiteX30736" fmla="*/ 839325 w 2046803"/>
              <a:gd name="connsiteY30736" fmla="*/ 1156101 h 2191719"/>
              <a:gd name="connsiteX30737" fmla="*/ 839036 w 2046803"/>
              <a:gd name="connsiteY30737" fmla="*/ 1155597 h 2191719"/>
              <a:gd name="connsiteX30738" fmla="*/ 839036 w 2046803"/>
              <a:gd name="connsiteY30738" fmla="*/ 1155056 h 2191719"/>
              <a:gd name="connsiteX30739" fmla="*/ 838748 w 2046803"/>
              <a:gd name="connsiteY30739" fmla="*/ 1154840 h 2191719"/>
              <a:gd name="connsiteX30740" fmla="*/ 838748 w 2046803"/>
              <a:gd name="connsiteY30740" fmla="*/ 1154119 h 2191719"/>
              <a:gd name="connsiteX30741" fmla="*/ 839036 w 2046803"/>
              <a:gd name="connsiteY30741" fmla="*/ 1153615 h 2191719"/>
              <a:gd name="connsiteX30742" fmla="*/ 839325 w 2046803"/>
              <a:gd name="connsiteY30742" fmla="*/ 1153074 h 2191719"/>
              <a:gd name="connsiteX30743" fmla="*/ 840082 w 2046803"/>
              <a:gd name="connsiteY30743" fmla="*/ 1152317 h 2191719"/>
              <a:gd name="connsiteX30744" fmla="*/ 839974 w 2046803"/>
              <a:gd name="connsiteY30744" fmla="*/ 1152101 h 2191719"/>
              <a:gd name="connsiteX30745" fmla="*/ 839794 w 2046803"/>
              <a:gd name="connsiteY30745" fmla="*/ 1151416 h 2191719"/>
              <a:gd name="connsiteX30746" fmla="*/ 839866 w 2046803"/>
              <a:gd name="connsiteY30746" fmla="*/ 1151092 h 2191719"/>
              <a:gd name="connsiteX30747" fmla="*/ 840190 w 2046803"/>
              <a:gd name="connsiteY30747" fmla="*/ 1150875 h 2191719"/>
              <a:gd name="connsiteX30748" fmla="*/ 840298 w 2046803"/>
              <a:gd name="connsiteY30748" fmla="*/ 1151092 h 2191719"/>
              <a:gd name="connsiteX30749" fmla="*/ 840190 w 2046803"/>
              <a:gd name="connsiteY30749" fmla="*/ 1151632 h 2191719"/>
              <a:gd name="connsiteX30750" fmla="*/ 840515 w 2046803"/>
              <a:gd name="connsiteY30750" fmla="*/ 1152209 h 2191719"/>
              <a:gd name="connsiteX30751" fmla="*/ 841056 w 2046803"/>
              <a:gd name="connsiteY30751" fmla="*/ 1152425 h 2191719"/>
              <a:gd name="connsiteX30752" fmla="*/ 841669 w 2046803"/>
              <a:gd name="connsiteY30752" fmla="*/ 1152425 h 2191719"/>
              <a:gd name="connsiteX30753" fmla="*/ 841885 w 2046803"/>
              <a:gd name="connsiteY30753" fmla="*/ 1152750 h 2191719"/>
              <a:gd name="connsiteX30754" fmla="*/ 842318 w 2046803"/>
              <a:gd name="connsiteY30754" fmla="*/ 1152425 h 2191719"/>
              <a:gd name="connsiteX30755" fmla="*/ 842714 w 2046803"/>
              <a:gd name="connsiteY30755" fmla="*/ 1152209 h 2191719"/>
              <a:gd name="connsiteX30756" fmla="*/ 843472 w 2046803"/>
              <a:gd name="connsiteY30756" fmla="*/ 1152750 h 2191719"/>
              <a:gd name="connsiteX30757" fmla="*/ 844914 w 2046803"/>
              <a:gd name="connsiteY30757" fmla="*/ 1152750 h 2191719"/>
              <a:gd name="connsiteX30758" fmla="*/ 845671 w 2046803"/>
              <a:gd name="connsiteY30758" fmla="*/ 1152101 h 2191719"/>
              <a:gd name="connsiteX30759" fmla="*/ 847763 w 2046803"/>
              <a:gd name="connsiteY30759" fmla="*/ 1152101 h 2191719"/>
              <a:gd name="connsiteX30760" fmla="*/ 848195 w 2046803"/>
              <a:gd name="connsiteY30760" fmla="*/ 1151776 h 2191719"/>
              <a:gd name="connsiteX30761" fmla="*/ 848412 w 2046803"/>
              <a:gd name="connsiteY30761" fmla="*/ 1151200 h 2191719"/>
              <a:gd name="connsiteX30762" fmla="*/ 848628 w 2046803"/>
              <a:gd name="connsiteY30762" fmla="*/ 1150875 h 2191719"/>
              <a:gd name="connsiteX30763" fmla="*/ 849349 w 2046803"/>
              <a:gd name="connsiteY30763" fmla="*/ 1150875 h 2191719"/>
              <a:gd name="connsiteX30764" fmla="*/ 849565 w 2046803"/>
              <a:gd name="connsiteY30764" fmla="*/ 1150551 h 2191719"/>
              <a:gd name="connsiteX30765" fmla="*/ 849782 w 2046803"/>
              <a:gd name="connsiteY30765" fmla="*/ 1150875 h 2191719"/>
              <a:gd name="connsiteX30766" fmla="*/ 850214 w 2046803"/>
              <a:gd name="connsiteY30766" fmla="*/ 1151596 h 2191719"/>
              <a:gd name="connsiteX30767" fmla="*/ 850214 w 2046803"/>
              <a:gd name="connsiteY30767" fmla="*/ 1152209 h 2191719"/>
              <a:gd name="connsiteX30768" fmla="*/ 849890 w 2046803"/>
              <a:gd name="connsiteY30768" fmla="*/ 1152750 h 2191719"/>
              <a:gd name="connsiteX30769" fmla="*/ 849674 w 2046803"/>
              <a:gd name="connsiteY30769" fmla="*/ 1154624 h 2191719"/>
              <a:gd name="connsiteX30770" fmla="*/ 850178 w 2046803"/>
              <a:gd name="connsiteY30770" fmla="*/ 1154732 h 2191719"/>
              <a:gd name="connsiteX30771" fmla="*/ 850503 w 2046803"/>
              <a:gd name="connsiteY30771" fmla="*/ 1154948 h 2191719"/>
              <a:gd name="connsiteX30772" fmla="*/ 851765 w 2046803"/>
              <a:gd name="connsiteY30772" fmla="*/ 1155056 h 2191719"/>
              <a:gd name="connsiteX30773" fmla="*/ 852198 w 2046803"/>
              <a:gd name="connsiteY30773" fmla="*/ 1155272 h 2191719"/>
              <a:gd name="connsiteX30774" fmla="*/ 852630 w 2046803"/>
              <a:gd name="connsiteY30774" fmla="*/ 1154948 h 2191719"/>
              <a:gd name="connsiteX30775" fmla="*/ 853243 w 2046803"/>
              <a:gd name="connsiteY30775" fmla="*/ 1154624 h 2191719"/>
              <a:gd name="connsiteX30776" fmla="*/ 853460 w 2046803"/>
              <a:gd name="connsiteY30776" fmla="*/ 1154299 h 2191719"/>
              <a:gd name="connsiteX30777" fmla="*/ 853352 w 2046803"/>
              <a:gd name="connsiteY30777" fmla="*/ 1153579 h 2191719"/>
              <a:gd name="connsiteX30778" fmla="*/ 853243 w 2046803"/>
              <a:gd name="connsiteY30778" fmla="*/ 1153038 h 2191719"/>
              <a:gd name="connsiteX30779" fmla="*/ 853460 w 2046803"/>
              <a:gd name="connsiteY30779" fmla="*/ 1152101 h 2191719"/>
              <a:gd name="connsiteX30780" fmla="*/ 853243 w 2046803"/>
              <a:gd name="connsiteY30780" fmla="*/ 1150948 h 2191719"/>
              <a:gd name="connsiteX30781" fmla="*/ 852089 w 2046803"/>
              <a:gd name="connsiteY30781" fmla="*/ 1150839 h 2191719"/>
              <a:gd name="connsiteX30782" fmla="*/ 852198 w 2046803"/>
              <a:gd name="connsiteY30782" fmla="*/ 1150119 h 2191719"/>
              <a:gd name="connsiteX30783" fmla="*/ 852414 w 2046803"/>
              <a:gd name="connsiteY30783" fmla="*/ 1149506 h 2191719"/>
              <a:gd name="connsiteX30784" fmla="*/ 852414 w 2046803"/>
              <a:gd name="connsiteY30784" fmla="*/ 1148533 h 2191719"/>
              <a:gd name="connsiteX30785" fmla="*/ 851981 w 2046803"/>
              <a:gd name="connsiteY30785" fmla="*/ 1148533 h 2191719"/>
              <a:gd name="connsiteX30786" fmla="*/ 851476 w 2046803"/>
              <a:gd name="connsiteY30786" fmla="*/ 1148209 h 2191719"/>
              <a:gd name="connsiteX30787" fmla="*/ 851585 w 2046803"/>
              <a:gd name="connsiteY30787" fmla="*/ 1147307 h 2191719"/>
              <a:gd name="connsiteX30788" fmla="*/ 851152 w 2046803"/>
              <a:gd name="connsiteY30788" fmla="*/ 1147091 h 2191719"/>
              <a:gd name="connsiteX30789" fmla="*/ 851152 w 2046803"/>
              <a:gd name="connsiteY30789" fmla="*/ 1147163 h 2191719"/>
              <a:gd name="connsiteX30790" fmla="*/ 851044 w 2046803"/>
              <a:gd name="connsiteY30790" fmla="*/ 1147163 h 2191719"/>
              <a:gd name="connsiteX30791" fmla="*/ 850287 w 2046803"/>
              <a:gd name="connsiteY30791" fmla="*/ 1147380 h 2191719"/>
              <a:gd name="connsiteX30792" fmla="*/ 849746 w 2046803"/>
              <a:gd name="connsiteY30792" fmla="*/ 1147632 h 2191719"/>
              <a:gd name="connsiteX30793" fmla="*/ 849241 w 2046803"/>
              <a:gd name="connsiteY30793" fmla="*/ 1147956 h 2191719"/>
              <a:gd name="connsiteX30794" fmla="*/ 846897 w 2046803"/>
              <a:gd name="connsiteY30794" fmla="*/ 1148064 h 2191719"/>
              <a:gd name="connsiteX30795" fmla="*/ 846500 w 2046803"/>
              <a:gd name="connsiteY30795" fmla="*/ 1147740 h 2191719"/>
              <a:gd name="connsiteX30796" fmla="*/ 846212 w 2046803"/>
              <a:gd name="connsiteY30796" fmla="*/ 1147380 h 2191719"/>
              <a:gd name="connsiteX30797" fmla="*/ 845779 w 2046803"/>
              <a:gd name="connsiteY30797" fmla="*/ 1147163 h 2191719"/>
              <a:gd name="connsiteX30798" fmla="*/ 845347 w 2046803"/>
              <a:gd name="connsiteY30798" fmla="*/ 1147055 h 2191719"/>
              <a:gd name="connsiteX30799" fmla="*/ 845347 w 2046803"/>
              <a:gd name="connsiteY30799" fmla="*/ 1145758 h 2191719"/>
              <a:gd name="connsiteX30800" fmla="*/ 845996 w 2046803"/>
              <a:gd name="connsiteY30800" fmla="*/ 1145758 h 2191719"/>
              <a:gd name="connsiteX30801" fmla="*/ 846212 w 2046803"/>
              <a:gd name="connsiteY30801" fmla="*/ 1146082 h 2191719"/>
              <a:gd name="connsiteX30802" fmla="*/ 846320 w 2046803"/>
              <a:gd name="connsiteY30802" fmla="*/ 1145650 h 2191719"/>
              <a:gd name="connsiteX30803" fmla="*/ 846392 w 2046803"/>
              <a:gd name="connsiteY30803" fmla="*/ 1145253 h 2191719"/>
              <a:gd name="connsiteX30804" fmla="*/ 846681 w 2046803"/>
              <a:gd name="connsiteY30804" fmla="*/ 1144749 h 2191719"/>
              <a:gd name="connsiteX30805" fmla="*/ 846897 w 2046803"/>
              <a:gd name="connsiteY30805" fmla="*/ 1144532 h 2191719"/>
              <a:gd name="connsiteX30806" fmla="*/ 846500 w 2046803"/>
              <a:gd name="connsiteY30806" fmla="*/ 1144208 h 2191719"/>
              <a:gd name="connsiteX30807" fmla="*/ 846320 w 2046803"/>
              <a:gd name="connsiteY30807" fmla="*/ 1143884 h 2191719"/>
              <a:gd name="connsiteX30808" fmla="*/ 845779 w 2046803"/>
              <a:gd name="connsiteY30808" fmla="*/ 1143884 h 2191719"/>
              <a:gd name="connsiteX30809" fmla="*/ 845347 w 2046803"/>
              <a:gd name="connsiteY30809" fmla="*/ 1144100 h 2191719"/>
              <a:gd name="connsiteX30810" fmla="*/ 845022 w 2046803"/>
              <a:gd name="connsiteY30810" fmla="*/ 1143776 h 2191719"/>
              <a:gd name="connsiteX30811" fmla="*/ 844157 w 2046803"/>
              <a:gd name="connsiteY30811" fmla="*/ 1143271 h 2191719"/>
              <a:gd name="connsiteX30812" fmla="*/ 843580 w 2046803"/>
              <a:gd name="connsiteY30812" fmla="*/ 1142658 h 2191719"/>
              <a:gd name="connsiteX30813" fmla="*/ 842823 w 2046803"/>
              <a:gd name="connsiteY30813" fmla="*/ 1142658 h 2191719"/>
              <a:gd name="connsiteX30814" fmla="*/ 842823 w 2046803"/>
              <a:gd name="connsiteY30814" fmla="*/ 1141901 h 2191719"/>
              <a:gd name="connsiteX30815" fmla="*/ 842498 w 2046803"/>
              <a:gd name="connsiteY30815" fmla="*/ 1141685 h 2191719"/>
              <a:gd name="connsiteX30816" fmla="*/ 841849 w 2046803"/>
              <a:gd name="connsiteY30816" fmla="*/ 1141685 h 2191719"/>
              <a:gd name="connsiteX30817" fmla="*/ 841524 w 2046803"/>
              <a:gd name="connsiteY30817" fmla="*/ 1142226 h 2191719"/>
              <a:gd name="connsiteX30818" fmla="*/ 841236 w 2046803"/>
              <a:gd name="connsiteY30818" fmla="*/ 1142658 h 2191719"/>
              <a:gd name="connsiteX30819" fmla="*/ 840911 w 2046803"/>
              <a:gd name="connsiteY30819" fmla="*/ 1142226 h 2191719"/>
              <a:gd name="connsiteX30820" fmla="*/ 840911 w 2046803"/>
              <a:gd name="connsiteY30820" fmla="*/ 1141901 h 2191719"/>
              <a:gd name="connsiteX30821" fmla="*/ 840515 w 2046803"/>
              <a:gd name="connsiteY30821" fmla="*/ 1141361 h 2191719"/>
              <a:gd name="connsiteX30822" fmla="*/ 840298 w 2046803"/>
              <a:gd name="connsiteY30822" fmla="*/ 1141361 h 2191719"/>
              <a:gd name="connsiteX30823" fmla="*/ 839866 w 2046803"/>
              <a:gd name="connsiteY30823" fmla="*/ 1140964 h 2191719"/>
              <a:gd name="connsiteX30824" fmla="*/ 839866 w 2046803"/>
              <a:gd name="connsiteY30824" fmla="*/ 1140748 h 2191719"/>
              <a:gd name="connsiteX30825" fmla="*/ 840407 w 2046803"/>
              <a:gd name="connsiteY30825" fmla="*/ 1140424 h 2191719"/>
              <a:gd name="connsiteX30826" fmla="*/ 841020 w 2046803"/>
              <a:gd name="connsiteY30826" fmla="*/ 1140424 h 2191719"/>
              <a:gd name="connsiteX30827" fmla="*/ 841452 w 2046803"/>
              <a:gd name="connsiteY30827" fmla="*/ 1140748 h 2191719"/>
              <a:gd name="connsiteX30828" fmla="*/ 841524 w 2046803"/>
              <a:gd name="connsiteY30828" fmla="*/ 1140244 h 2191719"/>
              <a:gd name="connsiteX30829" fmla="*/ 841633 w 2046803"/>
              <a:gd name="connsiteY30829" fmla="*/ 1139811 h 2191719"/>
              <a:gd name="connsiteX30830" fmla="*/ 841849 w 2046803"/>
              <a:gd name="connsiteY30830" fmla="*/ 1139271 h 2191719"/>
              <a:gd name="connsiteX30831" fmla="*/ 842173 w 2046803"/>
              <a:gd name="connsiteY30831" fmla="*/ 1138766 h 2191719"/>
              <a:gd name="connsiteX30832" fmla="*/ 842173 w 2046803"/>
              <a:gd name="connsiteY30832" fmla="*/ 1137721 h 2191719"/>
              <a:gd name="connsiteX30833" fmla="*/ 842498 w 2046803"/>
              <a:gd name="connsiteY30833" fmla="*/ 1137396 h 2191719"/>
              <a:gd name="connsiteX30834" fmla="*/ 841849 w 2046803"/>
              <a:gd name="connsiteY30834" fmla="*/ 1136784 h 2191719"/>
              <a:gd name="connsiteX30835" fmla="*/ 841524 w 2046803"/>
              <a:gd name="connsiteY30835" fmla="*/ 1136135 h 2191719"/>
              <a:gd name="connsiteX30836" fmla="*/ 841020 w 2046803"/>
              <a:gd name="connsiteY30836" fmla="*/ 1135594 h 2191719"/>
              <a:gd name="connsiteX30837" fmla="*/ 840839 w 2046803"/>
              <a:gd name="connsiteY30837" fmla="*/ 1134982 h 2191719"/>
              <a:gd name="connsiteX30838" fmla="*/ 840298 w 2046803"/>
              <a:gd name="connsiteY30838" fmla="*/ 1135594 h 2191719"/>
              <a:gd name="connsiteX30839" fmla="*/ 839974 w 2046803"/>
              <a:gd name="connsiteY30839" fmla="*/ 1136135 h 2191719"/>
              <a:gd name="connsiteX30840" fmla="*/ 839649 w 2046803"/>
              <a:gd name="connsiteY30840" fmla="*/ 1136243 h 2191719"/>
              <a:gd name="connsiteX30841" fmla="*/ 839217 w 2046803"/>
              <a:gd name="connsiteY30841" fmla="*/ 1136243 h 2191719"/>
              <a:gd name="connsiteX30842" fmla="*/ 839000 w 2046803"/>
              <a:gd name="connsiteY30842" fmla="*/ 1135811 h 2191719"/>
              <a:gd name="connsiteX30843" fmla="*/ 838820 w 2046803"/>
              <a:gd name="connsiteY30843" fmla="*/ 1135378 h 2191719"/>
              <a:gd name="connsiteX30844" fmla="*/ 838496 w 2046803"/>
              <a:gd name="connsiteY30844" fmla="*/ 1135594 h 2191719"/>
              <a:gd name="connsiteX30845" fmla="*/ 837666 w 2046803"/>
              <a:gd name="connsiteY30845" fmla="*/ 1135594 h 2191719"/>
              <a:gd name="connsiteX30846" fmla="*/ 837234 w 2046803"/>
              <a:gd name="connsiteY30846" fmla="*/ 1135703 h 2191719"/>
              <a:gd name="connsiteX30847" fmla="*/ 837017 w 2046803"/>
              <a:gd name="connsiteY30847" fmla="*/ 1136135 h 2191719"/>
              <a:gd name="connsiteX30848" fmla="*/ 836476 w 2046803"/>
              <a:gd name="connsiteY30848" fmla="*/ 1136135 h 2191719"/>
              <a:gd name="connsiteX30849" fmla="*/ 836693 w 2046803"/>
              <a:gd name="connsiteY30849" fmla="*/ 1135919 h 2191719"/>
              <a:gd name="connsiteX30850" fmla="*/ 837017 w 2046803"/>
              <a:gd name="connsiteY30850" fmla="*/ 1135703 h 2191719"/>
              <a:gd name="connsiteX30851" fmla="*/ 837125 w 2046803"/>
              <a:gd name="connsiteY30851" fmla="*/ 1135270 h 2191719"/>
              <a:gd name="connsiteX30852" fmla="*/ 837017 w 2046803"/>
              <a:gd name="connsiteY30852" fmla="*/ 1134982 h 2191719"/>
              <a:gd name="connsiteX30853" fmla="*/ 836584 w 2046803"/>
              <a:gd name="connsiteY30853" fmla="*/ 1134693 h 2191719"/>
              <a:gd name="connsiteX30854" fmla="*/ 836368 w 2046803"/>
              <a:gd name="connsiteY30854" fmla="*/ 1134333 h 2191719"/>
              <a:gd name="connsiteX30855" fmla="*/ 835971 w 2046803"/>
              <a:gd name="connsiteY30855" fmla="*/ 1134045 h 2191719"/>
              <a:gd name="connsiteX30856" fmla="*/ 835791 w 2046803"/>
              <a:gd name="connsiteY30856" fmla="*/ 1134333 h 2191719"/>
              <a:gd name="connsiteX30857" fmla="*/ 834709 w 2046803"/>
              <a:gd name="connsiteY30857" fmla="*/ 1134333 h 2191719"/>
              <a:gd name="connsiteX30858" fmla="*/ 834493 w 2046803"/>
              <a:gd name="connsiteY30858" fmla="*/ 1134693 h 2191719"/>
              <a:gd name="connsiteX30859" fmla="*/ 834169 w 2046803"/>
              <a:gd name="connsiteY30859" fmla="*/ 1135270 h 2191719"/>
              <a:gd name="connsiteX30860" fmla="*/ 833952 w 2046803"/>
              <a:gd name="connsiteY30860" fmla="*/ 1134982 h 2191719"/>
              <a:gd name="connsiteX30861" fmla="*/ 833375 w 2046803"/>
              <a:gd name="connsiteY30861" fmla="*/ 1134549 h 2191719"/>
              <a:gd name="connsiteX30862" fmla="*/ 833051 w 2046803"/>
              <a:gd name="connsiteY30862" fmla="*/ 1134441 h 2191719"/>
              <a:gd name="connsiteX30863" fmla="*/ 833123 w 2046803"/>
              <a:gd name="connsiteY30863" fmla="*/ 1134045 h 2191719"/>
              <a:gd name="connsiteX30864" fmla="*/ 833447 w 2046803"/>
              <a:gd name="connsiteY30864" fmla="*/ 1133720 h 2191719"/>
              <a:gd name="connsiteX30865" fmla="*/ 833736 w 2046803"/>
              <a:gd name="connsiteY30865" fmla="*/ 1133288 h 2191719"/>
              <a:gd name="connsiteX30866" fmla="*/ 833844 w 2046803"/>
              <a:gd name="connsiteY30866" fmla="*/ 1133072 h 2191719"/>
              <a:gd name="connsiteX30867" fmla="*/ 833267 w 2046803"/>
              <a:gd name="connsiteY30867" fmla="*/ 1133072 h 2191719"/>
              <a:gd name="connsiteX30868" fmla="*/ 832943 w 2046803"/>
              <a:gd name="connsiteY30868" fmla="*/ 1132963 h 2191719"/>
              <a:gd name="connsiteX30869" fmla="*/ 832834 w 2046803"/>
              <a:gd name="connsiteY30869" fmla="*/ 1132783 h 2191719"/>
              <a:gd name="connsiteX30870" fmla="*/ 831645 w 2046803"/>
              <a:gd name="connsiteY30870" fmla="*/ 1132783 h 2191719"/>
              <a:gd name="connsiteX30871" fmla="*/ 831645 w 2046803"/>
              <a:gd name="connsiteY30871" fmla="*/ 1132963 h 2191719"/>
              <a:gd name="connsiteX30872" fmla="*/ 831320 w 2046803"/>
              <a:gd name="connsiteY30872" fmla="*/ 1133504 h 2191719"/>
              <a:gd name="connsiteX30873" fmla="*/ 830923 w 2046803"/>
              <a:gd name="connsiteY30873" fmla="*/ 1134045 h 2191719"/>
              <a:gd name="connsiteX30874" fmla="*/ 830707 w 2046803"/>
              <a:gd name="connsiteY30874" fmla="*/ 1134369 h 2191719"/>
              <a:gd name="connsiteX30875" fmla="*/ 830527 w 2046803"/>
              <a:gd name="connsiteY30875" fmla="*/ 1134261 h 2191719"/>
              <a:gd name="connsiteX30876" fmla="*/ 830599 w 2046803"/>
              <a:gd name="connsiteY30876" fmla="*/ 1133937 h 2191719"/>
              <a:gd name="connsiteX30877" fmla="*/ 830527 w 2046803"/>
              <a:gd name="connsiteY30877" fmla="*/ 1133720 h 2191719"/>
              <a:gd name="connsiteX30878" fmla="*/ 830094 w 2046803"/>
              <a:gd name="connsiteY30878" fmla="*/ 1133396 h 2191719"/>
              <a:gd name="connsiteX30879" fmla="*/ 829770 w 2046803"/>
              <a:gd name="connsiteY30879" fmla="*/ 1132963 h 2191719"/>
              <a:gd name="connsiteX30880" fmla="*/ 829770 w 2046803"/>
              <a:gd name="connsiteY30880" fmla="*/ 1132891 h 2191719"/>
              <a:gd name="connsiteX30881" fmla="*/ 829445 w 2046803"/>
              <a:gd name="connsiteY30881" fmla="*/ 1132459 h 2191719"/>
              <a:gd name="connsiteX30882" fmla="*/ 829120 w 2046803"/>
              <a:gd name="connsiteY30882" fmla="*/ 1132459 h 2191719"/>
              <a:gd name="connsiteX30883" fmla="*/ 828796 w 2046803"/>
              <a:gd name="connsiteY30883" fmla="*/ 1132783 h 2191719"/>
              <a:gd name="connsiteX30884" fmla="*/ 828796 w 2046803"/>
              <a:gd name="connsiteY30884" fmla="*/ 1133612 h 2191719"/>
              <a:gd name="connsiteX30885" fmla="*/ 828507 w 2046803"/>
              <a:gd name="connsiteY30885" fmla="*/ 1134045 h 2191719"/>
              <a:gd name="connsiteX30886" fmla="*/ 827534 w 2046803"/>
              <a:gd name="connsiteY30886" fmla="*/ 1134045 h 2191719"/>
              <a:gd name="connsiteX30887" fmla="*/ 827137 w 2046803"/>
              <a:gd name="connsiteY30887" fmla="*/ 1133720 h 2191719"/>
              <a:gd name="connsiteX30888" fmla="*/ 826813 w 2046803"/>
              <a:gd name="connsiteY30888" fmla="*/ 1133720 h 2191719"/>
              <a:gd name="connsiteX30889" fmla="*/ 826921 w 2046803"/>
              <a:gd name="connsiteY30889" fmla="*/ 1132891 h 2191719"/>
              <a:gd name="connsiteX30890" fmla="*/ 827101 w 2046803"/>
              <a:gd name="connsiteY30890" fmla="*/ 1132567 h 2191719"/>
              <a:gd name="connsiteX30891" fmla="*/ 826813 w 2046803"/>
              <a:gd name="connsiteY30891" fmla="*/ 1132135 h 2191719"/>
              <a:gd name="connsiteX30892" fmla="*/ 826488 w 2046803"/>
              <a:gd name="connsiteY30892" fmla="*/ 1131846 h 2191719"/>
              <a:gd name="connsiteX30893" fmla="*/ 826488 w 2046803"/>
              <a:gd name="connsiteY30893" fmla="*/ 1131197 h 2191719"/>
              <a:gd name="connsiteX30894" fmla="*/ 824577 w 2046803"/>
              <a:gd name="connsiteY30894" fmla="*/ 1131197 h 2191719"/>
              <a:gd name="connsiteX30895" fmla="*/ 825010 w 2046803"/>
              <a:gd name="connsiteY30895" fmla="*/ 1130873 h 2191719"/>
              <a:gd name="connsiteX30896" fmla="*/ 825010 w 2046803"/>
              <a:gd name="connsiteY30896" fmla="*/ 1130152 h 2191719"/>
              <a:gd name="connsiteX30897" fmla="*/ 824577 w 2046803"/>
              <a:gd name="connsiteY30897" fmla="*/ 1129936 h 2191719"/>
              <a:gd name="connsiteX30898" fmla="*/ 824577 w 2046803"/>
              <a:gd name="connsiteY30898" fmla="*/ 1129107 h 2191719"/>
              <a:gd name="connsiteX30899" fmla="*/ 824289 w 2046803"/>
              <a:gd name="connsiteY30899" fmla="*/ 1128603 h 2191719"/>
              <a:gd name="connsiteX30900" fmla="*/ 824289 w 2046803"/>
              <a:gd name="connsiteY30900" fmla="*/ 1128170 h 2191719"/>
              <a:gd name="connsiteX30901" fmla="*/ 823964 w 2046803"/>
              <a:gd name="connsiteY30901" fmla="*/ 1127846 h 2191719"/>
              <a:gd name="connsiteX30902" fmla="*/ 824361 w 2046803"/>
              <a:gd name="connsiteY30902" fmla="*/ 1127305 h 2191719"/>
              <a:gd name="connsiteX30903" fmla="*/ 824577 w 2046803"/>
              <a:gd name="connsiteY30903" fmla="*/ 1127305 h 2191719"/>
              <a:gd name="connsiteX30904" fmla="*/ 825226 w 2046803"/>
              <a:gd name="connsiteY30904" fmla="*/ 1126692 h 2191719"/>
              <a:gd name="connsiteX30905" fmla="*/ 825659 w 2046803"/>
              <a:gd name="connsiteY30905" fmla="*/ 1126296 h 2191719"/>
              <a:gd name="connsiteX30906" fmla="*/ 825659 w 2046803"/>
              <a:gd name="connsiteY30906" fmla="*/ 1125107 h 2191719"/>
              <a:gd name="connsiteX30907" fmla="*/ 825118 w 2046803"/>
              <a:gd name="connsiteY30907" fmla="*/ 1124458 h 2191719"/>
              <a:gd name="connsiteX30908" fmla="*/ 824793 w 2046803"/>
              <a:gd name="connsiteY30908" fmla="*/ 1124170 h 2191719"/>
              <a:gd name="connsiteX30909" fmla="*/ 824361 w 2046803"/>
              <a:gd name="connsiteY30909" fmla="*/ 1124061 h 2191719"/>
              <a:gd name="connsiteX30910" fmla="*/ 823964 w 2046803"/>
              <a:gd name="connsiteY30910" fmla="*/ 1124674 h 2191719"/>
              <a:gd name="connsiteX30911" fmla="*/ 823351 w 2046803"/>
              <a:gd name="connsiteY30911" fmla="*/ 1125539 h 2191719"/>
              <a:gd name="connsiteX30912" fmla="*/ 822702 w 2046803"/>
              <a:gd name="connsiteY30912" fmla="*/ 1125972 h 2191719"/>
              <a:gd name="connsiteX30913" fmla="*/ 822378 w 2046803"/>
              <a:gd name="connsiteY30913" fmla="*/ 1125755 h 2191719"/>
              <a:gd name="connsiteX30914" fmla="*/ 822053 w 2046803"/>
              <a:gd name="connsiteY30914" fmla="*/ 1125755 h 2191719"/>
              <a:gd name="connsiteX30915" fmla="*/ 821729 w 2046803"/>
              <a:gd name="connsiteY30915" fmla="*/ 1125431 h 2191719"/>
              <a:gd name="connsiteX30916" fmla="*/ 820827 w 2046803"/>
              <a:gd name="connsiteY30916" fmla="*/ 1125431 h 2191719"/>
              <a:gd name="connsiteX30917" fmla="*/ 820503 w 2046803"/>
              <a:gd name="connsiteY30917" fmla="*/ 1125755 h 2191719"/>
              <a:gd name="connsiteX30918" fmla="*/ 820394 w 2046803"/>
              <a:gd name="connsiteY30918" fmla="*/ 1126692 h 2191719"/>
              <a:gd name="connsiteX30919" fmla="*/ 820178 w 2046803"/>
              <a:gd name="connsiteY30919" fmla="*/ 1127197 h 2191719"/>
              <a:gd name="connsiteX30920" fmla="*/ 820178 w 2046803"/>
              <a:gd name="connsiteY30920" fmla="*/ 1127413 h 2191719"/>
              <a:gd name="connsiteX30921" fmla="*/ 819529 w 2046803"/>
              <a:gd name="connsiteY30921" fmla="*/ 1127954 h 2191719"/>
              <a:gd name="connsiteX30922" fmla="*/ 819204 w 2046803"/>
              <a:gd name="connsiteY30922" fmla="*/ 1127738 h 2191719"/>
              <a:gd name="connsiteX30923" fmla="*/ 818555 w 2046803"/>
              <a:gd name="connsiteY30923" fmla="*/ 1128386 h 2191719"/>
              <a:gd name="connsiteX30924" fmla="*/ 818483 w 2046803"/>
              <a:gd name="connsiteY30924" fmla="*/ 1128603 h 2191719"/>
              <a:gd name="connsiteX30925" fmla="*/ 817978 w 2046803"/>
              <a:gd name="connsiteY30925" fmla="*/ 1128711 h 2191719"/>
              <a:gd name="connsiteX30926" fmla="*/ 817978 w 2046803"/>
              <a:gd name="connsiteY30926" fmla="*/ 1127305 h 2191719"/>
              <a:gd name="connsiteX30927" fmla="*/ 816897 w 2046803"/>
              <a:gd name="connsiteY30927" fmla="*/ 1127305 h 2191719"/>
              <a:gd name="connsiteX30928" fmla="*/ 816392 w 2046803"/>
              <a:gd name="connsiteY30928" fmla="*/ 1127521 h 2191719"/>
              <a:gd name="connsiteX30929" fmla="*/ 815923 w 2046803"/>
              <a:gd name="connsiteY30929" fmla="*/ 1127305 h 2191719"/>
              <a:gd name="connsiteX30930" fmla="*/ 815022 w 2046803"/>
              <a:gd name="connsiteY30930" fmla="*/ 1127305 h 2191719"/>
              <a:gd name="connsiteX30931" fmla="*/ 814589 w 2046803"/>
              <a:gd name="connsiteY30931" fmla="*/ 1126981 h 2191719"/>
              <a:gd name="connsiteX30932" fmla="*/ 813652 w 2046803"/>
              <a:gd name="connsiteY30932" fmla="*/ 1126656 h 2191719"/>
              <a:gd name="connsiteX30933" fmla="*/ 813039 w 2046803"/>
              <a:gd name="connsiteY30933" fmla="*/ 1126368 h 2191719"/>
              <a:gd name="connsiteX30934" fmla="*/ 812173 w 2046803"/>
              <a:gd name="connsiteY30934" fmla="*/ 1126368 h 2191719"/>
              <a:gd name="connsiteX30935" fmla="*/ 811957 w 2046803"/>
              <a:gd name="connsiteY30935" fmla="*/ 1126548 h 2191719"/>
              <a:gd name="connsiteX30936" fmla="*/ 811524 w 2046803"/>
              <a:gd name="connsiteY30936" fmla="*/ 1126368 h 2191719"/>
              <a:gd name="connsiteX30937" fmla="*/ 811416 w 2046803"/>
              <a:gd name="connsiteY30937" fmla="*/ 1125719 h 2191719"/>
              <a:gd name="connsiteX30938" fmla="*/ 811236 w 2046803"/>
              <a:gd name="connsiteY30938" fmla="*/ 1125431 h 2191719"/>
              <a:gd name="connsiteX30939" fmla="*/ 810623 w 2046803"/>
              <a:gd name="connsiteY30939" fmla="*/ 1125323 h 2191719"/>
              <a:gd name="connsiteX30940" fmla="*/ 809865 w 2046803"/>
              <a:gd name="connsiteY30940" fmla="*/ 1125107 h 2191719"/>
              <a:gd name="connsiteX30941" fmla="*/ 808567 w 2046803"/>
              <a:gd name="connsiteY30941" fmla="*/ 1124458 h 2191719"/>
              <a:gd name="connsiteX30942" fmla="*/ 808387 w 2046803"/>
              <a:gd name="connsiteY30942" fmla="*/ 1124061 h 2191719"/>
              <a:gd name="connsiteX30943" fmla="*/ 808387 w 2046803"/>
              <a:gd name="connsiteY30943" fmla="*/ 1122584 h 2191719"/>
              <a:gd name="connsiteX30944" fmla="*/ 808892 w 2046803"/>
              <a:gd name="connsiteY30944" fmla="*/ 1122584 h 2191719"/>
              <a:gd name="connsiteX30945" fmla="*/ 809865 w 2046803"/>
              <a:gd name="connsiteY30945" fmla="*/ 1121863 h 2191719"/>
              <a:gd name="connsiteX30946" fmla="*/ 809865 w 2046803"/>
              <a:gd name="connsiteY30946" fmla="*/ 1121322 h 2191719"/>
              <a:gd name="connsiteX30947" fmla="*/ 810298 w 2046803"/>
              <a:gd name="connsiteY30947" fmla="*/ 1120890 h 2191719"/>
              <a:gd name="connsiteX30948" fmla="*/ 810190 w 2046803"/>
              <a:gd name="connsiteY30948" fmla="*/ 1119989 h 2191719"/>
              <a:gd name="connsiteX30949" fmla="*/ 809865 w 2046803"/>
              <a:gd name="connsiteY30949" fmla="*/ 1119665 h 2191719"/>
              <a:gd name="connsiteX30950" fmla="*/ 809325 w 2046803"/>
              <a:gd name="connsiteY30950" fmla="*/ 1119665 h 2191719"/>
              <a:gd name="connsiteX30951" fmla="*/ 808892 w 2046803"/>
              <a:gd name="connsiteY30951" fmla="*/ 1120169 h 2191719"/>
              <a:gd name="connsiteX30952" fmla="*/ 808567 w 2046803"/>
              <a:gd name="connsiteY30952" fmla="*/ 1120674 h 2191719"/>
              <a:gd name="connsiteX30953" fmla="*/ 808243 w 2046803"/>
              <a:gd name="connsiteY30953" fmla="*/ 1120890 h 2191719"/>
              <a:gd name="connsiteX30954" fmla="*/ 807954 w 2046803"/>
              <a:gd name="connsiteY30954" fmla="*/ 1120890 h 2191719"/>
              <a:gd name="connsiteX30955" fmla="*/ 807666 w 2046803"/>
              <a:gd name="connsiteY30955" fmla="*/ 1120457 h 2191719"/>
              <a:gd name="connsiteX30956" fmla="*/ 807125 w 2046803"/>
              <a:gd name="connsiteY30956" fmla="*/ 1119989 h 2191719"/>
              <a:gd name="connsiteX30957" fmla="*/ 806692 w 2046803"/>
              <a:gd name="connsiteY30957" fmla="*/ 1119629 h 2191719"/>
              <a:gd name="connsiteX30958" fmla="*/ 806692 w 2046803"/>
              <a:gd name="connsiteY30958" fmla="*/ 1119124 h 2191719"/>
              <a:gd name="connsiteX30959" fmla="*/ 807125 w 2046803"/>
              <a:gd name="connsiteY30959" fmla="*/ 1118691 h 2191719"/>
              <a:gd name="connsiteX30960" fmla="*/ 807125 w 2046803"/>
              <a:gd name="connsiteY30960" fmla="*/ 1118367 h 2191719"/>
              <a:gd name="connsiteX30961" fmla="*/ 807305 w 2046803"/>
              <a:gd name="connsiteY30961" fmla="*/ 1118187 h 2191719"/>
              <a:gd name="connsiteX30962" fmla="*/ 807305 w 2046803"/>
              <a:gd name="connsiteY30962" fmla="*/ 1116493 h 2191719"/>
              <a:gd name="connsiteX30963" fmla="*/ 806981 w 2046803"/>
              <a:gd name="connsiteY30963" fmla="*/ 1116169 h 2191719"/>
              <a:gd name="connsiteX30964" fmla="*/ 807125 w 2046803"/>
              <a:gd name="connsiteY30964" fmla="*/ 1115232 h 2191719"/>
              <a:gd name="connsiteX30965" fmla="*/ 807630 w 2046803"/>
              <a:gd name="connsiteY30965" fmla="*/ 1114078 h 2191719"/>
              <a:gd name="connsiteX30966" fmla="*/ 807738 w 2046803"/>
              <a:gd name="connsiteY30966" fmla="*/ 1113898 h 2191719"/>
              <a:gd name="connsiteX30967" fmla="*/ 808243 w 2046803"/>
              <a:gd name="connsiteY30967" fmla="*/ 1113141 h 2191719"/>
              <a:gd name="connsiteX30968" fmla="*/ 809000 w 2046803"/>
              <a:gd name="connsiteY30968" fmla="*/ 1112168 h 2191719"/>
              <a:gd name="connsiteX30969" fmla="*/ 809000 w 2046803"/>
              <a:gd name="connsiteY30969" fmla="*/ 1111375 h 2191719"/>
              <a:gd name="connsiteX30970" fmla="*/ 809433 w 2046803"/>
              <a:gd name="connsiteY30970" fmla="*/ 1111267 h 2191719"/>
              <a:gd name="connsiteX30971" fmla="*/ 809974 w 2046803"/>
              <a:gd name="connsiteY30971" fmla="*/ 1110943 h 2191719"/>
              <a:gd name="connsiteX30972" fmla="*/ 810262 w 2046803"/>
              <a:gd name="connsiteY30972" fmla="*/ 1110294 h 2191719"/>
              <a:gd name="connsiteX30973" fmla="*/ 809974 w 2046803"/>
              <a:gd name="connsiteY30973" fmla="*/ 1109465 h 2191719"/>
              <a:gd name="connsiteX30974" fmla="*/ 809541 w 2046803"/>
              <a:gd name="connsiteY30974" fmla="*/ 1108852 h 2191719"/>
              <a:gd name="connsiteX30975" fmla="*/ 809865 w 2046803"/>
              <a:gd name="connsiteY30975" fmla="*/ 1108204 h 2191719"/>
              <a:gd name="connsiteX30976" fmla="*/ 810478 w 2046803"/>
              <a:gd name="connsiteY30976" fmla="*/ 1107483 h 2191719"/>
              <a:gd name="connsiteX30977" fmla="*/ 810875 w 2046803"/>
              <a:gd name="connsiteY30977" fmla="*/ 1106834 h 2191719"/>
              <a:gd name="connsiteX30978" fmla="*/ 810478 w 2046803"/>
              <a:gd name="connsiteY30978" fmla="*/ 1106294 h 2191719"/>
              <a:gd name="connsiteX30979" fmla="*/ 809974 w 2046803"/>
              <a:gd name="connsiteY30979" fmla="*/ 1105789 h 2191719"/>
              <a:gd name="connsiteX30980" fmla="*/ 809325 w 2046803"/>
              <a:gd name="connsiteY30980" fmla="*/ 1105176 h 2191719"/>
              <a:gd name="connsiteX30981" fmla="*/ 808351 w 2046803"/>
              <a:gd name="connsiteY30981" fmla="*/ 1104636 h 2191719"/>
              <a:gd name="connsiteX30982" fmla="*/ 808676 w 2046803"/>
              <a:gd name="connsiteY30982" fmla="*/ 1104131 h 2191719"/>
              <a:gd name="connsiteX30983" fmla="*/ 809108 w 2046803"/>
              <a:gd name="connsiteY30983" fmla="*/ 1103771 h 2191719"/>
              <a:gd name="connsiteX30984" fmla="*/ 809433 w 2046803"/>
              <a:gd name="connsiteY30984" fmla="*/ 1103410 h 2191719"/>
              <a:gd name="connsiteX30985" fmla="*/ 810190 w 2046803"/>
              <a:gd name="connsiteY30985" fmla="*/ 1102545 h 2191719"/>
              <a:gd name="connsiteX30986" fmla="*/ 810514 w 2046803"/>
              <a:gd name="connsiteY30986" fmla="*/ 1102221 h 2191719"/>
              <a:gd name="connsiteX30987" fmla="*/ 811127 w 2046803"/>
              <a:gd name="connsiteY30987" fmla="*/ 1101789 h 2191719"/>
              <a:gd name="connsiteX30988" fmla="*/ 811740 w 2046803"/>
              <a:gd name="connsiteY30988" fmla="*/ 1101789 h 2191719"/>
              <a:gd name="connsiteX30989" fmla="*/ 812606 w 2046803"/>
              <a:gd name="connsiteY30989" fmla="*/ 1100888 h 2191719"/>
              <a:gd name="connsiteX30990" fmla="*/ 813147 w 2046803"/>
              <a:gd name="connsiteY30990" fmla="*/ 1100239 h 2191719"/>
              <a:gd name="connsiteX30991" fmla="*/ 813724 w 2046803"/>
              <a:gd name="connsiteY30991" fmla="*/ 1099590 h 2191719"/>
              <a:gd name="connsiteX30992" fmla="*/ 814697 w 2046803"/>
              <a:gd name="connsiteY30992" fmla="*/ 1099590 h 2191719"/>
              <a:gd name="connsiteX30993" fmla="*/ 815346 w 2046803"/>
              <a:gd name="connsiteY30993" fmla="*/ 1098761 h 2191719"/>
              <a:gd name="connsiteX30994" fmla="*/ 816248 w 2046803"/>
              <a:gd name="connsiteY30994" fmla="*/ 1097716 h 2191719"/>
              <a:gd name="connsiteX30995" fmla="*/ 816248 w 2046803"/>
              <a:gd name="connsiteY30995" fmla="*/ 1097067 h 2191719"/>
              <a:gd name="connsiteX30996" fmla="*/ 815671 w 2046803"/>
              <a:gd name="connsiteY30996" fmla="*/ 1096455 h 2191719"/>
              <a:gd name="connsiteX30997" fmla="*/ 814697 w 2046803"/>
              <a:gd name="connsiteY30997" fmla="*/ 1096455 h 2191719"/>
              <a:gd name="connsiteX30998" fmla="*/ 814373 w 2046803"/>
              <a:gd name="connsiteY30998" fmla="*/ 1095914 h 2191719"/>
              <a:gd name="connsiteX30999" fmla="*/ 813724 w 2046803"/>
              <a:gd name="connsiteY30999" fmla="*/ 1095085 h 2191719"/>
              <a:gd name="connsiteX31000" fmla="*/ 813327 w 2046803"/>
              <a:gd name="connsiteY31000" fmla="*/ 1095085 h 2191719"/>
              <a:gd name="connsiteX31001" fmla="*/ 812606 w 2046803"/>
              <a:gd name="connsiteY31001" fmla="*/ 1094472 h 2191719"/>
              <a:gd name="connsiteX31002" fmla="*/ 811632 w 2046803"/>
              <a:gd name="connsiteY31002" fmla="*/ 1093932 h 2191719"/>
              <a:gd name="connsiteX31003" fmla="*/ 810767 w 2046803"/>
              <a:gd name="connsiteY31003" fmla="*/ 1093175 h 2191719"/>
              <a:gd name="connsiteX31004" fmla="*/ 810875 w 2046803"/>
              <a:gd name="connsiteY31004" fmla="*/ 1092598 h 2191719"/>
              <a:gd name="connsiteX31005" fmla="*/ 811200 w 2046803"/>
              <a:gd name="connsiteY31005" fmla="*/ 1092382 h 2191719"/>
              <a:gd name="connsiteX31006" fmla="*/ 811524 w 2046803"/>
              <a:gd name="connsiteY31006" fmla="*/ 1092274 h 2191719"/>
              <a:gd name="connsiteX31007" fmla="*/ 811849 w 2046803"/>
              <a:gd name="connsiteY31007" fmla="*/ 1092058 h 2191719"/>
              <a:gd name="connsiteX31008" fmla="*/ 811849 w 2046803"/>
              <a:gd name="connsiteY31008" fmla="*/ 1091517 h 2191719"/>
              <a:gd name="connsiteX31009" fmla="*/ 812173 w 2046803"/>
              <a:gd name="connsiteY31009" fmla="*/ 1091121 h 2191719"/>
              <a:gd name="connsiteX31010" fmla="*/ 812498 w 2046803"/>
              <a:gd name="connsiteY31010" fmla="*/ 1090688 h 2191719"/>
              <a:gd name="connsiteX31011" fmla="*/ 814805 w 2046803"/>
              <a:gd name="connsiteY31011" fmla="*/ 1090760 h 2191719"/>
              <a:gd name="connsiteX31012" fmla="*/ 814265 w 2046803"/>
              <a:gd name="connsiteY31012" fmla="*/ 1090508 h 2191719"/>
              <a:gd name="connsiteX31013" fmla="*/ 813760 w 2046803"/>
              <a:gd name="connsiteY31013" fmla="*/ 1090075 h 2191719"/>
              <a:gd name="connsiteX31014" fmla="*/ 813255 w 2046803"/>
              <a:gd name="connsiteY31014" fmla="*/ 1089751 h 2191719"/>
              <a:gd name="connsiteX31015" fmla="*/ 813039 w 2046803"/>
              <a:gd name="connsiteY31015" fmla="*/ 1089427 h 2191719"/>
              <a:gd name="connsiteX31016" fmla="*/ 812498 w 2046803"/>
              <a:gd name="connsiteY31016" fmla="*/ 1089102 h 2191719"/>
              <a:gd name="connsiteX31017" fmla="*/ 812173 w 2046803"/>
              <a:gd name="connsiteY31017" fmla="*/ 1089102 h 2191719"/>
              <a:gd name="connsiteX31018" fmla="*/ 812173 w 2046803"/>
              <a:gd name="connsiteY31018" fmla="*/ 1088490 h 2191719"/>
              <a:gd name="connsiteX31019" fmla="*/ 812822 w 2046803"/>
              <a:gd name="connsiteY31019" fmla="*/ 1087841 h 2191719"/>
              <a:gd name="connsiteX31020" fmla="*/ 813255 w 2046803"/>
              <a:gd name="connsiteY31020" fmla="*/ 1087517 h 2191719"/>
              <a:gd name="connsiteX31021" fmla="*/ 813868 w 2046803"/>
              <a:gd name="connsiteY31021" fmla="*/ 1087228 h 2191719"/>
              <a:gd name="connsiteX31022" fmla="*/ 817257 w 2046803"/>
              <a:gd name="connsiteY31022" fmla="*/ 1087228 h 2191719"/>
              <a:gd name="connsiteX31023" fmla="*/ 817762 w 2046803"/>
              <a:gd name="connsiteY31023" fmla="*/ 1086868 h 2191719"/>
              <a:gd name="connsiteX31024" fmla="*/ 818411 w 2046803"/>
              <a:gd name="connsiteY31024" fmla="*/ 1087228 h 2191719"/>
              <a:gd name="connsiteX31025" fmla="*/ 819241 w 2046803"/>
              <a:gd name="connsiteY31025" fmla="*/ 1087228 h 2191719"/>
              <a:gd name="connsiteX31026" fmla="*/ 819565 w 2046803"/>
              <a:gd name="connsiteY31026" fmla="*/ 1087517 h 2191719"/>
              <a:gd name="connsiteX31027" fmla="*/ 819565 w 2046803"/>
              <a:gd name="connsiteY31027" fmla="*/ 1086363 h 2191719"/>
              <a:gd name="connsiteX31028" fmla="*/ 819241 w 2046803"/>
              <a:gd name="connsiteY31028" fmla="*/ 1085967 h 2191719"/>
              <a:gd name="connsiteX31029" fmla="*/ 819132 w 2046803"/>
              <a:gd name="connsiteY31029" fmla="*/ 1084561 h 2191719"/>
              <a:gd name="connsiteX31030" fmla="*/ 819565 w 2046803"/>
              <a:gd name="connsiteY31030" fmla="*/ 1083985 h 2191719"/>
              <a:gd name="connsiteX31031" fmla="*/ 819565 w 2046803"/>
              <a:gd name="connsiteY31031" fmla="*/ 1083444 h 2191719"/>
              <a:gd name="connsiteX31032" fmla="*/ 819890 w 2046803"/>
              <a:gd name="connsiteY31032" fmla="*/ 1082903 h 2191719"/>
              <a:gd name="connsiteX31033" fmla="*/ 819890 w 2046803"/>
              <a:gd name="connsiteY31033" fmla="*/ 1081246 h 2191719"/>
              <a:gd name="connsiteX31034" fmla="*/ 820214 w 2046803"/>
              <a:gd name="connsiteY31034" fmla="*/ 1080813 h 2191719"/>
              <a:gd name="connsiteX31035" fmla="*/ 820214 w 2046803"/>
              <a:gd name="connsiteY31035" fmla="*/ 1080273 h 2191719"/>
              <a:gd name="connsiteX31036" fmla="*/ 820539 w 2046803"/>
              <a:gd name="connsiteY31036" fmla="*/ 1079876 h 2191719"/>
              <a:gd name="connsiteX31037" fmla="*/ 820539 w 2046803"/>
              <a:gd name="connsiteY31037" fmla="*/ 1079119 h 2191719"/>
              <a:gd name="connsiteX31038" fmla="*/ 820827 w 2046803"/>
              <a:gd name="connsiteY31038" fmla="*/ 1078615 h 2191719"/>
              <a:gd name="connsiteX31039" fmla="*/ 820827 w 2046803"/>
              <a:gd name="connsiteY31039" fmla="*/ 1078002 h 2191719"/>
              <a:gd name="connsiteX31040" fmla="*/ 821440 w 2046803"/>
              <a:gd name="connsiteY31040" fmla="*/ 1077353 h 2191719"/>
              <a:gd name="connsiteX31041" fmla="*/ 821656 w 2046803"/>
              <a:gd name="connsiteY31041" fmla="*/ 1077245 h 2191719"/>
              <a:gd name="connsiteX31042" fmla="*/ 821765 w 2046803"/>
              <a:gd name="connsiteY31042" fmla="*/ 1077065 h 2191719"/>
              <a:gd name="connsiteX31043" fmla="*/ 822414 w 2046803"/>
              <a:gd name="connsiteY31043" fmla="*/ 1076308 h 2191719"/>
              <a:gd name="connsiteX31044" fmla="*/ 822414 w 2046803"/>
              <a:gd name="connsiteY31044" fmla="*/ 1075804 h 2191719"/>
              <a:gd name="connsiteX31045" fmla="*/ 823063 w 2046803"/>
              <a:gd name="connsiteY31045" fmla="*/ 1074939 h 2191719"/>
              <a:gd name="connsiteX31046" fmla="*/ 823459 w 2046803"/>
              <a:gd name="connsiteY31046" fmla="*/ 1074542 h 2191719"/>
              <a:gd name="connsiteX31047" fmla="*/ 823748 w 2046803"/>
              <a:gd name="connsiteY31047" fmla="*/ 1074218 h 2191719"/>
              <a:gd name="connsiteX31048" fmla="*/ 824072 w 2046803"/>
              <a:gd name="connsiteY31048" fmla="*/ 1074110 h 2191719"/>
              <a:gd name="connsiteX31049" fmla="*/ 824721 w 2046803"/>
              <a:gd name="connsiteY31049" fmla="*/ 1074434 h 2191719"/>
              <a:gd name="connsiteX31050" fmla="*/ 825695 w 2046803"/>
              <a:gd name="connsiteY31050" fmla="*/ 1074542 h 2191719"/>
              <a:gd name="connsiteX31051" fmla="*/ 826488 w 2046803"/>
              <a:gd name="connsiteY31051" fmla="*/ 1075155 h 2191719"/>
              <a:gd name="connsiteX31052" fmla="*/ 826488 w 2046803"/>
              <a:gd name="connsiteY31052" fmla="*/ 1075371 h 2191719"/>
              <a:gd name="connsiteX31053" fmla="*/ 827570 w 2046803"/>
              <a:gd name="connsiteY31053" fmla="*/ 1075695 h 2191719"/>
              <a:gd name="connsiteX31054" fmla="*/ 829229 w 2046803"/>
              <a:gd name="connsiteY31054" fmla="*/ 1075804 h 2191719"/>
              <a:gd name="connsiteX31055" fmla="*/ 829661 w 2046803"/>
              <a:gd name="connsiteY31055" fmla="*/ 1075371 h 2191719"/>
              <a:gd name="connsiteX31056" fmla="*/ 830310 w 2046803"/>
              <a:gd name="connsiteY31056" fmla="*/ 1075479 h 2191719"/>
              <a:gd name="connsiteX31057" fmla="*/ 830743 w 2046803"/>
              <a:gd name="connsiteY31057" fmla="*/ 1075804 h 2191719"/>
              <a:gd name="connsiteX31058" fmla="*/ 830959 w 2046803"/>
              <a:gd name="connsiteY31058" fmla="*/ 1075695 h 2191719"/>
              <a:gd name="connsiteX31059" fmla="*/ 831645 w 2046803"/>
              <a:gd name="connsiteY31059" fmla="*/ 1075155 h 2191719"/>
              <a:gd name="connsiteX31060" fmla="*/ 831645 w 2046803"/>
              <a:gd name="connsiteY31060" fmla="*/ 1074722 h 2191719"/>
              <a:gd name="connsiteX31061" fmla="*/ 831969 w 2046803"/>
              <a:gd name="connsiteY31061" fmla="*/ 1074434 h 2191719"/>
              <a:gd name="connsiteX31062" fmla="*/ 832726 w 2046803"/>
              <a:gd name="connsiteY31062" fmla="*/ 1075155 h 2191719"/>
              <a:gd name="connsiteX31063" fmla="*/ 832943 w 2046803"/>
              <a:gd name="connsiteY31063" fmla="*/ 1075083 h 2191719"/>
              <a:gd name="connsiteX31064" fmla="*/ 833664 w 2046803"/>
              <a:gd name="connsiteY31064" fmla="*/ 1074542 h 2191719"/>
              <a:gd name="connsiteX31065" fmla="*/ 833844 w 2046803"/>
              <a:gd name="connsiteY31065" fmla="*/ 1074542 h 2191719"/>
              <a:gd name="connsiteX31066" fmla="*/ 834277 w 2046803"/>
              <a:gd name="connsiteY31066" fmla="*/ 1074722 h 2191719"/>
              <a:gd name="connsiteX31067" fmla="*/ 834926 w 2046803"/>
              <a:gd name="connsiteY31067" fmla="*/ 1075083 h 2191719"/>
              <a:gd name="connsiteX31068" fmla="*/ 835250 w 2046803"/>
              <a:gd name="connsiteY31068" fmla="*/ 1074722 h 2191719"/>
              <a:gd name="connsiteX31069" fmla="*/ 835899 w 2046803"/>
              <a:gd name="connsiteY31069" fmla="*/ 1074722 h 2191719"/>
              <a:gd name="connsiteX31070" fmla="*/ 836224 w 2046803"/>
              <a:gd name="connsiteY31070" fmla="*/ 1075155 h 2191719"/>
              <a:gd name="connsiteX31071" fmla="*/ 836837 w 2046803"/>
              <a:gd name="connsiteY31071" fmla="*/ 1075083 h 2191719"/>
              <a:gd name="connsiteX31072" fmla="*/ 837378 w 2046803"/>
              <a:gd name="connsiteY31072" fmla="*/ 1074722 h 2191719"/>
              <a:gd name="connsiteX31073" fmla="*/ 838315 w 2046803"/>
              <a:gd name="connsiteY31073" fmla="*/ 1074218 h 2191719"/>
              <a:gd name="connsiteX31074" fmla="*/ 838640 w 2046803"/>
              <a:gd name="connsiteY31074" fmla="*/ 1073713 h 2191719"/>
              <a:gd name="connsiteX31075" fmla="*/ 838820 w 2046803"/>
              <a:gd name="connsiteY31075" fmla="*/ 1072956 h 2191719"/>
              <a:gd name="connsiteX31076" fmla="*/ 839145 w 2046803"/>
              <a:gd name="connsiteY31076" fmla="*/ 1072416 h 2191719"/>
              <a:gd name="connsiteX31077" fmla="*/ 839361 w 2046803"/>
              <a:gd name="connsiteY31077" fmla="*/ 1072019 h 2191719"/>
              <a:gd name="connsiteX31078" fmla="*/ 839794 w 2046803"/>
              <a:gd name="connsiteY31078" fmla="*/ 1072019 h 2191719"/>
              <a:gd name="connsiteX31079" fmla="*/ 840010 w 2046803"/>
              <a:gd name="connsiteY31079" fmla="*/ 1072199 h 2191719"/>
              <a:gd name="connsiteX31080" fmla="*/ 840335 w 2046803"/>
              <a:gd name="connsiteY31080" fmla="*/ 1071911 h 2191719"/>
              <a:gd name="connsiteX31081" fmla="*/ 840010 w 2046803"/>
              <a:gd name="connsiteY31081" fmla="*/ 1071623 h 2191719"/>
              <a:gd name="connsiteX31082" fmla="*/ 840010 w 2046803"/>
              <a:gd name="connsiteY31082" fmla="*/ 1071082 h 2191719"/>
              <a:gd name="connsiteX31083" fmla="*/ 840515 w 2046803"/>
              <a:gd name="connsiteY31083" fmla="*/ 1070325 h 2191719"/>
              <a:gd name="connsiteX31084" fmla="*/ 840515 w 2046803"/>
              <a:gd name="connsiteY31084" fmla="*/ 1069785 h 2191719"/>
              <a:gd name="connsiteX31085" fmla="*/ 841272 w 2046803"/>
              <a:gd name="connsiteY31085" fmla="*/ 1068992 h 2191719"/>
              <a:gd name="connsiteX31086" fmla="*/ 841272 w 2046803"/>
              <a:gd name="connsiteY31086" fmla="*/ 1068451 h 2191719"/>
              <a:gd name="connsiteX31087" fmla="*/ 841885 w 2046803"/>
              <a:gd name="connsiteY31087" fmla="*/ 1067803 h 2191719"/>
              <a:gd name="connsiteX31088" fmla="*/ 841885 w 2046803"/>
              <a:gd name="connsiteY31088" fmla="*/ 1067514 h 2191719"/>
              <a:gd name="connsiteX31089" fmla="*/ 842823 w 2046803"/>
              <a:gd name="connsiteY31089" fmla="*/ 1067406 h 2191719"/>
              <a:gd name="connsiteX31090" fmla="*/ 842823 w 2046803"/>
              <a:gd name="connsiteY31090" fmla="*/ 1067190 h 2191719"/>
              <a:gd name="connsiteX31091" fmla="*/ 843183 w 2046803"/>
              <a:gd name="connsiteY31091" fmla="*/ 1066793 h 2191719"/>
              <a:gd name="connsiteX31092" fmla="*/ 843183 w 2046803"/>
              <a:gd name="connsiteY31092" fmla="*/ 1066145 h 2191719"/>
              <a:gd name="connsiteX31093" fmla="*/ 843472 w 2046803"/>
              <a:gd name="connsiteY31093" fmla="*/ 1065496 h 2191719"/>
              <a:gd name="connsiteX31094" fmla="*/ 843580 w 2046803"/>
              <a:gd name="connsiteY31094" fmla="*/ 1064667 h 2191719"/>
              <a:gd name="connsiteX31095" fmla="*/ 844409 w 2046803"/>
              <a:gd name="connsiteY31095" fmla="*/ 1064235 h 2191719"/>
              <a:gd name="connsiteX31096" fmla="*/ 845274 w 2046803"/>
              <a:gd name="connsiteY31096" fmla="*/ 1063910 h 2191719"/>
              <a:gd name="connsiteX31097" fmla="*/ 847366 w 2046803"/>
              <a:gd name="connsiteY31097" fmla="*/ 1063910 h 2191719"/>
              <a:gd name="connsiteX31098" fmla="*/ 848015 w 2046803"/>
              <a:gd name="connsiteY31098" fmla="*/ 1063334 h 2191719"/>
              <a:gd name="connsiteX31099" fmla="*/ 848339 w 2046803"/>
              <a:gd name="connsiteY31099" fmla="*/ 1063334 h 2191719"/>
              <a:gd name="connsiteX31100" fmla="*/ 848664 w 2046803"/>
              <a:gd name="connsiteY31100" fmla="*/ 1063586 h 2191719"/>
              <a:gd name="connsiteX31101" fmla="*/ 849782 w 2046803"/>
              <a:gd name="connsiteY31101" fmla="*/ 1063586 h 2191719"/>
              <a:gd name="connsiteX31102" fmla="*/ 850214 w 2046803"/>
              <a:gd name="connsiteY31102" fmla="*/ 1063225 h 2191719"/>
              <a:gd name="connsiteX31103" fmla="*/ 850214 w 2046803"/>
              <a:gd name="connsiteY31103" fmla="*/ 1062685 h 2191719"/>
              <a:gd name="connsiteX31104" fmla="*/ 850539 w 2046803"/>
              <a:gd name="connsiteY31104" fmla="*/ 1062360 h 2191719"/>
              <a:gd name="connsiteX31105" fmla="*/ 850647 w 2046803"/>
              <a:gd name="connsiteY31105" fmla="*/ 1061171 h 2191719"/>
              <a:gd name="connsiteX31106" fmla="*/ 851260 w 2046803"/>
              <a:gd name="connsiteY31106" fmla="*/ 1060378 h 2191719"/>
              <a:gd name="connsiteX31107" fmla="*/ 851585 w 2046803"/>
              <a:gd name="connsiteY31107" fmla="*/ 1059838 h 2191719"/>
              <a:gd name="connsiteX31108" fmla="*/ 852630 w 2046803"/>
              <a:gd name="connsiteY31108" fmla="*/ 1061279 h 2191719"/>
              <a:gd name="connsiteX31109" fmla="*/ 853063 w 2046803"/>
              <a:gd name="connsiteY31109" fmla="*/ 1061712 h 2191719"/>
              <a:gd name="connsiteX31110" fmla="*/ 852739 w 2046803"/>
              <a:gd name="connsiteY31110" fmla="*/ 1062360 h 2191719"/>
              <a:gd name="connsiteX31111" fmla="*/ 852198 w 2046803"/>
              <a:gd name="connsiteY31111" fmla="*/ 1063117 h 2191719"/>
              <a:gd name="connsiteX31112" fmla="*/ 852198 w 2046803"/>
              <a:gd name="connsiteY31112" fmla="*/ 1063622 h 2191719"/>
              <a:gd name="connsiteX31113" fmla="*/ 852847 w 2046803"/>
              <a:gd name="connsiteY31113" fmla="*/ 1063730 h 2191719"/>
              <a:gd name="connsiteX31114" fmla="*/ 853892 w 2046803"/>
              <a:gd name="connsiteY31114" fmla="*/ 1064883 h 2191719"/>
              <a:gd name="connsiteX31115" fmla="*/ 854289 w 2046803"/>
              <a:gd name="connsiteY31115" fmla="*/ 1065100 h 2191719"/>
              <a:gd name="connsiteX31116" fmla="*/ 854289 w 2046803"/>
              <a:gd name="connsiteY31116" fmla="*/ 1065820 h 2191719"/>
              <a:gd name="connsiteX31117" fmla="*/ 854722 w 2046803"/>
              <a:gd name="connsiteY31117" fmla="*/ 1066145 h 2191719"/>
              <a:gd name="connsiteX31118" fmla="*/ 855587 w 2046803"/>
              <a:gd name="connsiteY31118" fmla="*/ 1067190 h 2191719"/>
              <a:gd name="connsiteX31119" fmla="*/ 857246 w 2046803"/>
              <a:gd name="connsiteY31119" fmla="*/ 1068343 h 2191719"/>
              <a:gd name="connsiteX31120" fmla="*/ 858977 w 2046803"/>
              <a:gd name="connsiteY31120" fmla="*/ 1069388 h 2191719"/>
              <a:gd name="connsiteX31121" fmla="*/ 860203 w 2046803"/>
              <a:gd name="connsiteY31121" fmla="*/ 1070109 h 2191719"/>
              <a:gd name="connsiteX31122" fmla="*/ 861284 w 2046803"/>
              <a:gd name="connsiteY31122" fmla="*/ 1071082 h 2191719"/>
              <a:gd name="connsiteX31123" fmla="*/ 861501 w 2046803"/>
              <a:gd name="connsiteY31123" fmla="*/ 1071298 h 2191719"/>
              <a:gd name="connsiteX31124" fmla="*/ 862005 w 2046803"/>
              <a:gd name="connsiteY31124" fmla="*/ 1071298 h 2191719"/>
              <a:gd name="connsiteX31125" fmla="*/ 862294 w 2046803"/>
              <a:gd name="connsiteY31125" fmla="*/ 1070938 h 2191719"/>
              <a:gd name="connsiteX31126" fmla="*/ 862294 w 2046803"/>
              <a:gd name="connsiteY31126" fmla="*/ 1070109 h 2191719"/>
              <a:gd name="connsiteX31127" fmla="*/ 863159 w 2046803"/>
              <a:gd name="connsiteY31127" fmla="*/ 1070001 h 2191719"/>
              <a:gd name="connsiteX31128" fmla="*/ 863700 w 2046803"/>
              <a:gd name="connsiteY31128" fmla="*/ 1069677 h 2191719"/>
              <a:gd name="connsiteX31129" fmla="*/ 864602 w 2046803"/>
              <a:gd name="connsiteY31129" fmla="*/ 1069677 h 2191719"/>
              <a:gd name="connsiteX31130" fmla="*/ 864926 w 2046803"/>
              <a:gd name="connsiteY31130" fmla="*/ 1070001 h 2191719"/>
              <a:gd name="connsiteX31131" fmla="*/ 866116 w 2046803"/>
              <a:gd name="connsiteY31131" fmla="*/ 1070001 h 2191719"/>
              <a:gd name="connsiteX31132" fmla="*/ 866549 w 2046803"/>
              <a:gd name="connsiteY31132" fmla="*/ 1070325 h 2191719"/>
              <a:gd name="connsiteX31133" fmla="*/ 867775 w 2046803"/>
              <a:gd name="connsiteY31133" fmla="*/ 1069172 h 2191719"/>
              <a:gd name="connsiteX31134" fmla="*/ 868099 w 2046803"/>
              <a:gd name="connsiteY31134" fmla="*/ 1068740 h 2191719"/>
              <a:gd name="connsiteX31135" fmla="*/ 868207 w 2046803"/>
              <a:gd name="connsiteY31135" fmla="*/ 1068127 h 2191719"/>
              <a:gd name="connsiteX31136" fmla="*/ 869073 w 2046803"/>
              <a:gd name="connsiteY31136" fmla="*/ 1067082 h 2191719"/>
              <a:gd name="connsiteX31137" fmla="*/ 869506 w 2046803"/>
              <a:gd name="connsiteY31137" fmla="*/ 1066866 h 2191719"/>
              <a:gd name="connsiteX31138" fmla="*/ 870082 w 2046803"/>
              <a:gd name="connsiteY31138" fmla="*/ 1066866 h 2191719"/>
              <a:gd name="connsiteX31139" fmla="*/ 870407 w 2046803"/>
              <a:gd name="connsiteY31139" fmla="*/ 1067190 h 2191719"/>
              <a:gd name="connsiteX31140" fmla="*/ 870623 w 2046803"/>
              <a:gd name="connsiteY31140" fmla="*/ 1067190 h 2191719"/>
              <a:gd name="connsiteX31141" fmla="*/ 871056 w 2046803"/>
              <a:gd name="connsiteY31141" fmla="*/ 1066757 h 2191719"/>
              <a:gd name="connsiteX31142" fmla="*/ 871164 w 2046803"/>
              <a:gd name="connsiteY31142" fmla="*/ 1066433 h 2191719"/>
              <a:gd name="connsiteX31143" fmla="*/ 871381 w 2046803"/>
              <a:gd name="connsiteY31143" fmla="*/ 1066866 h 2191719"/>
              <a:gd name="connsiteX31144" fmla="*/ 871705 w 2046803"/>
              <a:gd name="connsiteY31144" fmla="*/ 1067190 h 2191719"/>
              <a:gd name="connsiteX31145" fmla="*/ 871705 w 2046803"/>
              <a:gd name="connsiteY31145" fmla="*/ 1068019 h 2191719"/>
              <a:gd name="connsiteX31146" fmla="*/ 872282 w 2046803"/>
              <a:gd name="connsiteY31146" fmla="*/ 1068776 h 2191719"/>
              <a:gd name="connsiteX31147" fmla="*/ 873688 w 2046803"/>
              <a:gd name="connsiteY31147" fmla="*/ 1068776 h 2191719"/>
              <a:gd name="connsiteX31148" fmla="*/ 874229 w 2046803"/>
              <a:gd name="connsiteY31148" fmla="*/ 1069100 h 2191719"/>
              <a:gd name="connsiteX31149" fmla="*/ 874734 w 2046803"/>
              <a:gd name="connsiteY31149" fmla="*/ 1069100 h 2191719"/>
              <a:gd name="connsiteX31150" fmla="*/ 875131 w 2046803"/>
              <a:gd name="connsiteY31150" fmla="*/ 1069280 h 2191719"/>
              <a:gd name="connsiteX31151" fmla="*/ 875347 w 2046803"/>
              <a:gd name="connsiteY31151" fmla="*/ 1069280 h 2191719"/>
              <a:gd name="connsiteX31152" fmla="*/ 875888 w 2046803"/>
              <a:gd name="connsiteY31152" fmla="*/ 1069100 h 2191719"/>
              <a:gd name="connsiteX31153" fmla="*/ 876537 w 2046803"/>
              <a:gd name="connsiteY31153" fmla="*/ 1069388 h 2191719"/>
              <a:gd name="connsiteX31154" fmla="*/ 877258 w 2046803"/>
              <a:gd name="connsiteY31154" fmla="*/ 1069388 h 2191719"/>
              <a:gd name="connsiteX31155" fmla="*/ 877763 w 2046803"/>
              <a:gd name="connsiteY31155" fmla="*/ 1069677 h 2191719"/>
              <a:gd name="connsiteX31156" fmla="*/ 879241 w 2046803"/>
              <a:gd name="connsiteY31156" fmla="*/ 1069677 h 2191719"/>
              <a:gd name="connsiteX31157" fmla="*/ 879674 w 2046803"/>
              <a:gd name="connsiteY31157" fmla="*/ 1069388 h 2191719"/>
              <a:gd name="connsiteX31158" fmla="*/ 880179 w 2046803"/>
              <a:gd name="connsiteY31158" fmla="*/ 1069388 h 2191719"/>
              <a:gd name="connsiteX31159" fmla="*/ 880503 w 2046803"/>
              <a:gd name="connsiteY31159" fmla="*/ 1069893 h 2191719"/>
              <a:gd name="connsiteX31160" fmla="*/ 881152 w 2046803"/>
              <a:gd name="connsiteY31160" fmla="*/ 1070325 h 2191719"/>
              <a:gd name="connsiteX31161" fmla="*/ 881910 w 2046803"/>
              <a:gd name="connsiteY31161" fmla="*/ 1070325 h 2191719"/>
              <a:gd name="connsiteX31162" fmla="*/ 881801 w 2046803"/>
              <a:gd name="connsiteY31162" fmla="*/ 1071623 h 2191719"/>
              <a:gd name="connsiteX31163" fmla="*/ 881477 w 2046803"/>
              <a:gd name="connsiteY31163" fmla="*/ 1072127 h 2191719"/>
              <a:gd name="connsiteX31164" fmla="*/ 881801 w 2046803"/>
              <a:gd name="connsiteY31164" fmla="*/ 1072632 h 2191719"/>
              <a:gd name="connsiteX31165" fmla="*/ 881801 w 2046803"/>
              <a:gd name="connsiteY31165" fmla="*/ 1073173 h 2191719"/>
              <a:gd name="connsiteX31166" fmla="*/ 882126 w 2046803"/>
              <a:gd name="connsiteY31166" fmla="*/ 1073605 h 2191719"/>
              <a:gd name="connsiteX31167" fmla="*/ 882523 w 2046803"/>
              <a:gd name="connsiteY31167" fmla="*/ 1074074 h 2191719"/>
              <a:gd name="connsiteX31168" fmla="*/ 883027 w 2046803"/>
              <a:gd name="connsiteY31168" fmla="*/ 1074182 h 2191719"/>
              <a:gd name="connsiteX31169" fmla="*/ 883136 w 2046803"/>
              <a:gd name="connsiteY31169" fmla="*/ 1075155 h 2191719"/>
              <a:gd name="connsiteX31170" fmla="*/ 885660 w 2046803"/>
              <a:gd name="connsiteY31170" fmla="*/ 1077678 h 2191719"/>
              <a:gd name="connsiteX31171" fmla="*/ 885660 w 2046803"/>
              <a:gd name="connsiteY31171" fmla="*/ 1078290 h 2191719"/>
              <a:gd name="connsiteX31172" fmla="*/ 886633 w 2046803"/>
              <a:gd name="connsiteY31172" fmla="*/ 1079263 h 2191719"/>
              <a:gd name="connsiteX31173" fmla="*/ 888184 w 2046803"/>
              <a:gd name="connsiteY31173" fmla="*/ 1081029 h 2191719"/>
              <a:gd name="connsiteX31174" fmla="*/ 888184 w 2046803"/>
              <a:gd name="connsiteY31174" fmla="*/ 1081786 h 2191719"/>
              <a:gd name="connsiteX31175" fmla="*/ 887859 w 2046803"/>
              <a:gd name="connsiteY31175" fmla="*/ 1082219 h 2191719"/>
              <a:gd name="connsiteX31176" fmla="*/ 887859 w 2046803"/>
              <a:gd name="connsiteY31176" fmla="*/ 1082471 h 2191719"/>
              <a:gd name="connsiteX31177" fmla="*/ 888725 w 2046803"/>
              <a:gd name="connsiteY31177" fmla="*/ 1083336 h 2191719"/>
              <a:gd name="connsiteX31178" fmla="*/ 889482 w 2046803"/>
              <a:gd name="connsiteY31178" fmla="*/ 1083985 h 2191719"/>
              <a:gd name="connsiteX31179" fmla="*/ 889482 w 2046803"/>
              <a:gd name="connsiteY31179" fmla="*/ 1084201 h 2191719"/>
              <a:gd name="connsiteX31180" fmla="*/ 889806 w 2046803"/>
              <a:gd name="connsiteY31180" fmla="*/ 1084814 h 2191719"/>
              <a:gd name="connsiteX31181" fmla="*/ 890095 w 2046803"/>
              <a:gd name="connsiteY31181" fmla="*/ 1085534 h 2191719"/>
              <a:gd name="connsiteX31182" fmla="*/ 890419 w 2046803"/>
              <a:gd name="connsiteY31182" fmla="*/ 1086183 h 2191719"/>
              <a:gd name="connsiteX31183" fmla="*/ 890527 w 2046803"/>
              <a:gd name="connsiteY31183" fmla="*/ 1087228 h 2191719"/>
              <a:gd name="connsiteX31184" fmla="*/ 890852 w 2046803"/>
              <a:gd name="connsiteY31184" fmla="*/ 1087769 h 2191719"/>
              <a:gd name="connsiteX31185" fmla="*/ 891176 w 2046803"/>
              <a:gd name="connsiteY31185" fmla="*/ 1087841 h 2191719"/>
              <a:gd name="connsiteX31186" fmla="*/ 891465 w 2046803"/>
              <a:gd name="connsiteY31186" fmla="*/ 1087517 h 2191719"/>
              <a:gd name="connsiteX31187" fmla="*/ 891789 w 2046803"/>
              <a:gd name="connsiteY31187" fmla="*/ 1087517 h 2191719"/>
              <a:gd name="connsiteX31188" fmla="*/ 892439 w 2046803"/>
              <a:gd name="connsiteY31188" fmla="*/ 1086868 h 2191719"/>
              <a:gd name="connsiteX31189" fmla="*/ 892439 w 2046803"/>
              <a:gd name="connsiteY31189" fmla="*/ 1085859 h 2191719"/>
              <a:gd name="connsiteX31190" fmla="*/ 893701 w 2046803"/>
              <a:gd name="connsiteY31190" fmla="*/ 1084453 h 2191719"/>
              <a:gd name="connsiteX31191" fmla="*/ 895576 w 2046803"/>
              <a:gd name="connsiteY31191" fmla="*/ 1082579 h 2191719"/>
              <a:gd name="connsiteX31192" fmla="*/ 897162 w 2046803"/>
              <a:gd name="connsiteY31192" fmla="*/ 1081137 h 2191719"/>
              <a:gd name="connsiteX31193" fmla="*/ 898929 w 2046803"/>
              <a:gd name="connsiteY31193" fmla="*/ 1079371 h 2191719"/>
              <a:gd name="connsiteX31194" fmla="*/ 900335 w 2046803"/>
              <a:gd name="connsiteY31194" fmla="*/ 1077894 h 2191719"/>
              <a:gd name="connsiteX31195" fmla="*/ 901273 w 2046803"/>
              <a:gd name="connsiteY31195" fmla="*/ 1077029 h 2191719"/>
              <a:gd name="connsiteX31196" fmla="*/ 901705 w 2046803"/>
              <a:gd name="connsiteY31196" fmla="*/ 1077029 h 2191719"/>
              <a:gd name="connsiteX31197" fmla="*/ 902535 w 2046803"/>
              <a:gd name="connsiteY31197" fmla="*/ 1077353 h 2191719"/>
              <a:gd name="connsiteX31198" fmla="*/ 904518 w 2046803"/>
              <a:gd name="connsiteY31198" fmla="*/ 1077353 h 2191719"/>
              <a:gd name="connsiteX31199" fmla="*/ 904843 w 2046803"/>
              <a:gd name="connsiteY31199" fmla="*/ 1077029 h 2191719"/>
              <a:gd name="connsiteX31200" fmla="*/ 907403 w 2046803"/>
              <a:gd name="connsiteY31200" fmla="*/ 1077029 h 2191719"/>
              <a:gd name="connsiteX31201" fmla="*/ 907475 w 2046803"/>
              <a:gd name="connsiteY31201" fmla="*/ 1076416 h 2191719"/>
              <a:gd name="connsiteX31202" fmla="*/ 907799 w 2046803"/>
              <a:gd name="connsiteY31202" fmla="*/ 1076092 h 2191719"/>
              <a:gd name="connsiteX31203" fmla="*/ 907691 w 2046803"/>
              <a:gd name="connsiteY31203" fmla="*/ 1071407 h 2191719"/>
              <a:gd name="connsiteX31204" fmla="*/ 907980 w 2046803"/>
              <a:gd name="connsiteY31204" fmla="*/ 1070974 h 2191719"/>
              <a:gd name="connsiteX31205" fmla="*/ 907980 w 2046803"/>
              <a:gd name="connsiteY31205" fmla="*/ 1069893 h 2191719"/>
              <a:gd name="connsiteX31206" fmla="*/ 907691 w 2046803"/>
              <a:gd name="connsiteY31206" fmla="*/ 1069280 h 2191719"/>
              <a:gd name="connsiteX31207" fmla="*/ 907403 w 2046803"/>
              <a:gd name="connsiteY31207" fmla="*/ 1068956 h 2191719"/>
              <a:gd name="connsiteX31208" fmla="*/ 907475 w 2046803"/>
              <a:gd name="connsiteY31208" fmla="*/ 1067803 h 2191719"/>
              <a:gd name="connsiteX31209" fmla="*/ 907475 w 2046803"/>
              <a:gd name="connsiteY31209" fmla="*/ 1066433 h 2191719"/>
              <a:gd name="connsiteX31210" fmla="*/ 907980 w 2046803"/>
              <a:gd name="connsiteY31210" fmla="*/ 1065928 h 2191719"/>
              <a:gd name="connsiteX31211" fmla="*/ 908304 w 2046803"/>
              <a:gd name="connsiteY31211" fmla="*/ 1065100 h 2191719"/>
              <a:gd name="connsiteX31212" fmla="*/ 907907 w 2046803"/>
              <a:gd name="connsiteY31212" fmla="*/ 1064559 h 2191719"/>
              <a:gd name="connsiteX31213" fmla="*/ 907583 w 2046803"/>
              <a:gd name="connsiteY31213" fmla="*/ 1064018 h 2191719"/>
              <a:gd name="connsiteX31214" fmla="*/ 907367 w 2046803"/>
              <a:gd name="connsiteY31214" fmla="*/ 1063622 h 2191719"/>
              <a:gd name="connsiteX31215" fmla="*/ 907367 w 2046803"/>
              <a:gd name="connsiteY31215" fmla="*/ 1063225 h 2191719"/>
              <a:gd name="connsiteX31216" fmla="*/ 907691 w 2046803"/>
              <a:gd name="connsiteY31216" fmla="*/ 1062685 h 2191719"/>
              <a:gd name="connsiteX31217" fmla="*/ 907691 w 2046803"/>
              <a:gd name="connsiteY31217" fmla="*/ 1061748 h 2191719"/>
              <a:gd name="connsiteX31218" fmla="*/ 907367 w 2046803"/>
              <a:gd name="connsiteY31218" fmla="*/ 1061387 h 2191719"/>
              <a:gd name="connsiteX31219" fmla="*/ 906718 w 2046803"/>
              <a:gd name="connsiteY31219" fmla="*/ 1061387 h 2191719"/>
              <a:gd name="connsiteX31220" fmla="*/ 905780 w 2046803"/>
              <a:gd name="connsiteY31220" fmla="*/ 1060486 h 2191719"/>
              <a:gd name="connsiteX31221" fmla="*/ 905780 w 2046803"/>
              <a:gd name="connsiteY31221" fmla="*/ 1060054 h 2191719"/>
              <a:gd name="connsiteX31222" fmla="*/ 906429 w 2046803"/>
              <a:gd name="connsiteY31222" fmla="*/ 1059405 h 2191719"/>
              <a:gd name="connsiteX31223" fmla="*/ 906429 w 2046803"/>
              <a:gd name="connsiteY31223" fmla="*/ 1059189 h 2191719"/>
              <a:gd name="connsiteX31224" fmla="*/ 906754 w 2046803"/>
              <a:gd name="connsiteY31224" fmla="*/ 1058901 h 2191719"/>
              <a:gd name="connsiteX31225" fmla="*/ 906754 w 2046803"/>
              <a:gd name="connsiteY31225" fmla="*/ 1057315 h 2191719"/>
              <a:gd name="connsiteX31226" fmla="*/ 907078 w 2046803"/>
              <a:gd name="connsiteY31226" fmla="*/ 1056918 h 2191719"/>
              <a:gd name="connsiteX31227" fmla="*/ 907583 w 2046803"/>
              <a:gd name="connsiteY31227" fmla="*/ 1056270 h 2191719"/>
              <a:gd name="connsiteX31228" fmla="*/ 907799 w 2046803"/>
              <a:gd name="connsiteY31228" fmla="*/ 1055549 h 2191719"/>
              <a:gd name="connsiteX31229" fmla="*/ 907799 w 2046803"/>
              <a:gd name="connsiteY31229" fmla="*/ 1055405 h 2191719"/>
              <a:gd name="connsiteX31230" fmla="*/ 909061 w 2046803"/>
              <a:gd name="connsiteY31230" fmla="*/ 1055405 h 2191719"/>
              <a:gd name="connsiteX31231" fmla="*/ 909422 w 2046803"/>
              <a:gd name="connsiteY31231" fmla="*/ 1055333 h 2191719"/>
              <a:gd name="connsiteX31232" fmla="*/ 909278 w 2046803"/>
              <a:gd name="connsiteY31232" fmla="*/ 1055080 h 2191719"/>
              <a:gd name="connsiteX31233" fmla="*/ 907403 w 2046803"/>
              <a:gd name="connsiteY31233" fmla="*/ 1055080 h 2191719"/>
              <a:gd name="connsiteX31234" fmla="*/ 906754 w 2046803"/>
              <a:gd name="connsiteY31234" fmla="*/ 1054468 h 2191719"/>
              <a:gd name="connsiteX31235" fmla="*/ 906321 w 2046803"/>
              <a:gd name="connsiteY31235" fmla="*/ 1054251 h 2191719"/>
              <a:gd name="connsiteX31236" fmla="*/ 904230 w 2046803"/>
              <a:gd name="connsiteY31236" fmla="*/ 1054251 h 2191719"/>
              <a:gd name="connsiteX31237" fmla="*/ 903797 w 2046803"/>
              <a:gd name="connsiteY31237" fmla="*/ 1054576 h 2191719"/>
              <a:gd name="connsiteX31238" fmla="*/ 902787 w 2046803"/>
              <a:gd name="connsiteY31238" fmla="*/ 1054576 h 2191719"/>
              <a:gd name="connsiteX31239" fmla="*/ 902246 w 2046803"/>
              <a:gd name="connsiteY31239" fmla="*/ 1054035 h 2191719"/>
              <a:gd name="connsiteX31240" fmla="*/ 902030 w 2046803"/>
              <a:gd name="connsiteY31240" fmla="*/ 1053603 h 2191719"/>
              <a:gd name="connsiteX31241" fmla="*/ 902246 w 2046803"/>
              <a:gd name="connsiteY31241" fmla="*/ 1052882 h 2191719"/>
              <a:gd name="connsiteX31242" fmla="*/ 902246 w 2046803"/>
              <a:gd name="connsiteY31242" fmla="*/ 1052702 h 2191719"/>
              <a:gd name="connsiteX31243" fmla="*/ 901814 w 2046803"/>
              <a:gd name="connsiteY31243" fmla="*/ 1052377 h 2191719"/>
              <a:gd name="connsiteX31244" fmla="*/ 901381 w 2046803"/>
              <a:gd name="connsiteY31244" fmla="*/ 1051837 h 2191719"/>
              <a:gd name="connsiteX31245" fmla="*/ 901056 w 2046803"/>
              <a:gd name="connsiteY31245" fmla="*/ 1051512 h 2191719"/>
              <a:gd name="connsiteX31246" fmla="*/ 900732 w 2046803"/>
              <a:gd name="connsiteY31246" fmla="*/ 1051296 h 2191719"/>
              <a:gd name="connsiteX31247" fmla="*/ 900047 w 2046803"/>
              <a:gd name="connsiteY31247" fmla="*/ 1051620 h 2191719"/>
              <a:gd name="connsiteX31248" fmla="*/ 899614 w 2046803"/>
              <a:gd name="connsiteY31248" fmla="*/ 1051512 h 2191719"/>
              <a:gd name="connsiteX31249" fmla="*/ 899398 w 2046803"/>
              <a:gd name="connsiteY31249" fmla="*/ 1051296 h 2191719"/>
              <a:gd name="connsiteX31250" fmla="*/ 898749 w 2046803"/>
              <a:gd name="connsiteY31250" fmla="*/ 1051188 h 2191719"/>
              <a:gd name="connsiteX31251" fmla="*/ 897991 w 2046803"/>
              <a:gd name="connsiteY31251" fmla="*/ 1051729 h 2191719"/>
              <a:gd name="connsiteX31252" fmla="*/ 897811 w 2046803"/>
              <a:gd name="connsiteY31252" fmla="*/ 1051296 h 2191719"/>
              <a:gd name="connsiteX31253" fmla="*/ 897811 w 2046803"/>
              <a:gd name="connsiteY31253" fmla="*/ 1050755 h 2191719"/>
              <a:gd name="connsiteX31254" fmla="*/ 897415 w 2046803"/>
              <a:gd name="connsiteY31254" fmla="*/ 1050755 h 2191719"/>
              <a:gd name="connsiteX31255" fmla="*/ 896982 w 2046803"/>
              <a:gd name="connsiteY31255" fmla="*/ 1051404 h 2191719"/>
              <a:gd name="connsiteX31256" fmla="*/ 896765 w 2046803"/>
              <a:gd name="connsiteY31256" fmla="*/ 1051512 h 2191719"/>
              <a:gd name="connsiteX31257" fmla="*/ 896116 w 2046803"/>
              <a:gd name="connsiteY31257" fmla="*/ 1050972 h 2191719"/>
              <a:gd name="connsiteX31258" fmla="*/ 895576 w 2046803"/>
              <a:gd name="connsiteY31258" fmla="*/ 1050972 h 2191719"/>
              <a:gd name="connsiteX31259" fmla="*/ 894999 w 2046803"/>
              <a:gd name="connsiteY31259" fmla="*/ 1051729 h 2191719"/>
              <a:gd name="connsiteX31260" fmla="*/ 895071 w 2046803"/>
              <a:gd name="connsiteY31260" fmla="*/ 1052161 h 2191719"/>
              <a:gd name="connsiteX31261" fmla="*/ 895251 w 2046803"/>
              <a:gd name="connsiteY31261" fmla="*/ 1052485 h 2191719"/>
              <a:gd name="connsiteX31262" fmla="*/ 895251 w 2046803"/>
              <a:gd name="connsiteY31262" fmla="*/ 1052702 h 2191719"/>
              <a:gd name="connsiteX31263" fmla="*/ 894674 w 2046803"/>
              <a:gd name="connsiteY31263" fmla="*/ 1052341 h 2191719"/>
              <a:gd name="connsiteX31264" fmla="*/ 894458 w 2046803"/>
              <a:gd name="connsiteY31264" fmla="*/ 1052341 h 2191719"/>
              <a:gd name="connsiteX31265" fmla="*/ 893917 w 2046803"/>
              <a:gd name="connsiteY31265" fmla="*/ 1052954 h 2191719"/>
              <a:gd name="connsiteX31266" fmla="*/ 893809 w 2046803"/>
              <a:gd name="connsiteY31266" fmla="*/ 1053170 h 2191719"/>
              <a:gd name="connsiteX31267" fmla="*/ 893484 w 2046803"/>
              <a:gd name="connsiteY31267" fmla="*/ 1052702 h 2191719"/>
              <a:gd name="connsiteX31268" fmla="*/ 892835 w 2046803"/>
              <a:gd name="connsiteY31268" fmla="*/ 1052774 h 2191719"/>
              <a:gd name="connsiteX31269" fmla="*/ 892547 w 2046803"/>
              <a:gd name="connsiteY31269" fmla="*/ 1052449 h 2191719"/>
              <a:gd name="connsiteX31270" fmla="*/ 891934 w 2046803"/>
              <a:gd name="connsiteY31270" fmla="*/ 1052341 h 2191719"/>
              <a:gd name="connsiteX31271" fmla="*/ 891176 w 2046803"/>
              <a:gd name="connsiteY31271" fmla="*/ 1052341 h 2191719"/>
              <a:gd name="connsiteX31272" fmla="*/ 890960 w 2046803"/>
              <a:gd name="connsiteY31272" fmla="*/ 1051837 h 2191719"/>
              <a:gd name="connsiteX31273" fmla="*/ 890527 w 2046803"/>
              <a:gd name="connsiteY31273" fmla="*/ 1052053 h 2191719"/>
              <a:gd name="connsiteX31274" fmla="*/ 890023 w 2046803"/>
              <a:gd name="connsiteY31274" fmla="*/ 1051729 h 2191719"/>
              <a:gd name="connsiteX31275" fmla="*/ 889698 w 2046803"/>
              <a:gd name="connsiteY31275" fmla="*/ 1051512 h 2191719"/>
              <a:gd name="connsiteX31276" fmla="*/ 889049 w 2046803"/>
              <a:gd name="connsiteY31276" fmla="*/ 1051296 h 2191719"/>
              <a:gd name="connsiteX31277" fmla="*/ 888436 w 2046803"/>
              <a:gd name="connsiteY31277" fmla="*/ 1051512 h 2191719"/>
              <a:gd name="connsiteX31278" fmla="*/ 887607 w 2046803"/>
              <a:gd name="connsiteY31278" fmla="*/ 1051512 h 2191719"/>
              <a:gd name="connsiteX31279" fmla="*/ 886741 w 2046803"/>
              <a:gd name="connsiteY31279" fmla="*/ 1050647 h 2191719"/>
              <a:gd name="connsiteX31280" fmla="*/ 886417 w 2046803"/>
              <a:gd name="connsiteY31280" fmla="*/ 1050647 h 2191719"/>
              <a:gd name="connsiteX31281" fmla="*/ 886020 w 2046803"/>
              <a:gd name="connsiteY31281" fmla="*/ 1050503 h 2191719"/>
              <a:gd name="connsiteX31282" fmla="*/ 885371 w 2046803"/>
              <a:gd name="connsiteY31282" fmla="*/ 1050143 h 2191719"/>
              <a:gd name="connsiteX31283" fmla="*/ 885696 w 2046803"/>
              <a:gd name="connsiteY31283" fmla="*/ 1049854 h 2191719"/>
              <a:gd name="connsiteX31284" fmla="*/ 885371 w 2046803"/>
              <a:gd name="connsiteY31284" fmla="*/ 1048665 h 2191719"/>
              <a:gd name="connsiteX31285" fmla="*/ 884866 w 2046803"/>
              <a:gd name="connsiteY31285" fmla="*/ 1047944 h 2191719"/>
              <a:gd name="connsiteX31286" fmla="*/ 884866 w 2046803"/>
              <a:gd name="connsiteY31286" fmla="*/ 1047007 h 2191719"/>
              <a:gd name="connsiteX31287" fmla="*/ 884325 w 2046803"/>
              <a:gd name="connsiteY31287" fmla="*/ 1046359 h 2191719"/>
              <a:gd name="connsiteX31288" fmla="*/ 884325 w 2046803"/>
              <a:gd name="connsiteY31288" fmla="*/ 1045421 h 2191719"/>
              <a:gd name="connsiteX31289" fmla="*/ 884542 w 2046803"/>
              <a:gd name="connsiteY31289" fmla="*/ 1045097 h 2191719"/>
              <a:gd name="connsiteX31290" fmla="*/ 885155 w 2046803"/>
              <a:gd name="connsiteY31290" fmla="*/ 1045205 h 2191719"/>
              <a:gd name="connsiteX31291" fmla="*/ 884542 w 2046803"/>
              <a:gd name="connsiteY31291" fmla="*/ 1044557 h 2191719"/>
              <a:gd name="connsiteX31292" fmla="*/ 884542 w 2046803"/>
              <a:gd name="connsiteY31292" fmla="*/ 1044052 h 2191719"/>
              <a:gd name="connsiteX31293" fmla="*/ 883785 w 2046803"/>
              <a:gd name="connsiteY31293" fmla="*/ 1043439 h 2191719"/>
              <a:gd name="connsiteX31294" fmla="*/ 883785 w 2046803"/>
              <a:gd name="connsiteY31294" fmla="*/ 1042682 h 2191719"/>
              <a:gd name="connsiteX31295" fmla="*/ 883280 w 2046803"/>
              <a:gd name="connsiteY31295" fmla="*/ 1042178 h 2191719"/>
              <a:gd name="connsiteX31296" fmla="*/ 882631 w 2046803"/>
              <a:gd name="connsiteY31296" fmla="*/ 1042178 h 2191719"/>
              <a:gd name="connsiteX31297" fmla="*/ 882018 w 2046803"/>
              <a:gd name="connsiteY31297" fmla="*/ 1042682 h 2191719"/>
              <a:gd name="connsiteX31298" fmla="*/ 881801 w 2046803"/>
              <a:gd name="connsiteY31298" fmla="*/ 1042682 h 2191719"/>
              <a:gd name="connsiteX31299" fmla="*/ 881152 w 2046803"/>
              <a:gd name="connsiteY31299" fmla="*/ 1042178 h 2191719"/>
              <a:gd name="connsiteX31300" fmla="*/ 880431 w 2046803"/>
              <a:gd name="connsiteY31300" fmla="*/ 1041673 h 2191719"/>
              <a:gd name="connsiteX31301" fmla="*/ 880431 w 2046803"/>
              <a:gd name="connsiteY31301" fmla="*/ 1041313 h 2191719"/>
              <a:gd name="connsiteX31302" fmla="*/ 879926 w 2046803"/>
              <a:gd name="connsiteY31302" fmla="*/ 1040808 h 2191719"/>
              <a:gd name="connsiteX31303" fmla="*/ 879926 w 2046803"/>
              <a:gd name="connsiteY31303" fmla="*/ 1040051 h 2191719"/>
              <a:gd name="connsiteX31304" fmla="*/ 880215 w 2046803"/>
              <a:gd name="connsiteY31304" fmla="*/ 1039655 h 2191719"/>
              <a:gd name="connsiteX31305" fmla="*/ 880215 w 2046803"/>
              <a:gd name="connsiteY31305" fmla="*/ 1039006 h 2191719"/>
              <a:gd name="connsiteX31306" fmla="*/ 879998 w 2046803"/>
              <a:gd name="connsiteY31306" fmla="*/ 1038682 h 2191719"/>
              <a:gd name="connsiteX31307" fmla="*/ 880215 w 2046803"/>
              <a:gd name="connsiteY31307" fmla="*/ 1038177 h 2191719"/>
              <a:gd name="connsiteX31308" fmla="*/ 880539 w 2046803"/>
              <a:gd name="connsiteY31308" fmla="*/ 1037565 h 2191719"/>
              <a:gd name="connsiteX31309" fmla="*/ 880972 w 2046803"/>
              <a:gd name="connsiteY31309" fmla="*/ 1036916 h 2191719"/>
              <a:gd name="connsiteX31310" fmla="*/ 881188 w 2046803"/>
              <a:gd name="connsiteY31310" fmla="*/ 1036267 h 2191719"/>
              <a:gd name="connsiteX31311" fmla="*/ 880972 w 2046803"/>
              <a:gd name="connsiteY31311" fmla="*/ 1035546 h 2191719"/>
              <a:gd name="connsiteX31312" fmla="*/ 880972 w 2046803"/>
              <a:gd name="connsiteY31312" fmla="*/ 1035330 h 2191719"/>
              <a:gd name="connsiteX31313" fmla="*/ 880648 w 2046803"/>
              <a:gd name="connsiteY31313" fmla="*/ 1034718 h 2191719"/>
              <a:gd name="connsiteX31314" fmla="*/ 879926 w 2046803"/>
              <a:gd name="connsiteY31314" fmla="*/ 1034718 h 2191719"/>
              <a:gd name="connsiteX31315" fmla="*/ 878845 w 2046803"/>
              <a:gd name="connsiteY31315" fmla="*/ 1034177 h 2191719"/>
              <a:gd name="connsiteX31316" fmla="*/ 879061 w 2046803"/>
              <a:gd name="connsiteY31316" fmla="*/ 1033780 h 2191719"/>
              <a:gd name="connsiteX31317" fmla="*/ 879818 w 2046803"/>
              <a:gd name="connsiteY31317" fmla="*/ 1033348 h 2191719"/>
              <a:gd name="connsiteX31318" fmla="*/ 879926 w 2046803"/>
              <a:gd name="connsiteY31318" fmla="*/ 1033132 h 2191719"/>
              <a:gd name="connsiteX31319" fmla="*/ 879710 w 2046803"/>
              <a:gd name="connsiteY31319" fmla="*/ 1032807 h 2191719"/>
              <a:gd name="connsiteX31320" fmla="*/ 878845 w 2046803"/>
              <a:gd name="connsiteY31320" fmla="*/ 1032807 h 2191719"/>
              <a:gd name="connsiteX31321" fmla="*/ 878628 w 2046803"/>
              <a:gd name="connsiteY31321" fmla="*/ 1032483 h 2191719"/>
              <a:gd name="connsiteX31322" fmla="*/ 878015 w 2046803"/>
              <a:gd name="connsiteY31322" fmla="*/ 1032411 h 2191719"/>
              <a:gd name="connsiteX31323" fmla="*/ 878628 w 2046803"/>
              <a:gd name="connsiteY31323" fmla="*/ 1032303 h 2191719"/>
              <a:gd name="connsiteX31324" fmla="*/ 878340 w 2046803"/>
              <a:gd name="connsiteY31324" fmla="*/ 1032087 h 2191719"/>
              <a:gd name="connsiteX31325" fmla="*/ 878520 w 2046803"/>
              <a:gd name="connsiteY31325" fmla="*/ 1031654 h 2191719"/>
              <a:gd name="connsiteX31326" fmla="*/ 879061 w 2046803"/>
              <a:gd name="connsiteY31326" fmla="*/ 1031150 h 2191719"/>
              <a:gd name="connsiteX31327" fmla="*/ 879385 w 2046803"/>
              <a:gd name="connsiteY31327" fmla="*/ 1030933 h 2191719"/>
              <a:gd name="connsiteX31328" fmla="*/ 879494 w 2046803"/>
              <a:gd name="connsiteY31328" fmla="*/ 1030609 h 2191719"/>
              <a:gd name="connsiteX31329" fmla="*/ 879494 w 2046803"/>
              <a:gd name="connsiteY31329" fmla="*/ 1030104 h 2191719"/>
              <a:gd name="connsiteX31330" fmla="*/ 878520 w 2046803"/>
              <a:gd name="connsiteY31330" fmla="*/ 1030393 h 2191719"/>
              <a:gd name="connsiteX31331" fmla="*/ 879061 w 2046803"/>
              <a:gd name="connsiteY31331" fmla="*/ 1029780 h 2191719"/>
              <a:gd name="connsiteX31332" fmla="*/ 879602 w 2046803"/>
              <a:gd name="connsiteY31332" fmla="*/ 1029672 h 2191719"/>
              <a:gd name="connsiteX31333" fmla="*/ 880107 w 2046803"/>
              <a:gd name="connsiteY31333" fmla="*/ 1029564 h 2191719"/>
              <a:gd name="connsiteX31334" fmla="*/ 880431 w 2046803"/>
              <a:gd name="connsiteY31334" fmla="*/ 1029275 h 2191719"/>
              <a:gd name="connsiteX31335" fmla="*/ 880323 w 2046803"/>
              <a:gd name="connsiteY31335" fmla="*/ 1028843 h 2191719"/>
              <a:gd name="connsiteX31336" fmla="*/ 879998 w 2046803"/>
              <a:gd name="connsiteY31336" fmla="*/ 1028843 h 2191719"/>
              <a:gd name="connsiteX31337" fmla="*/ 879385 w 2046803"/>
              <a:gd name="connsiteY31337" fmla="*/ 1028519 h 2191719"/>
              <a:gd name="connsiteX31338" fmla="*/ 878628 w 2046803"/>
              <a:gd name="connsiteY31338" fmla="*/ 1028410 h 2191719"/>
              <a:gd name="connsiteX31339" fmla="*/ 878628 w 2046803"/>
              <a:gd name="connsiteY31339" fmla="*/ 1028086 h 2191719"/>
              <a:gd name="connsiteX31340" fmla="*/ 878845 w 2046803"/>
              <a:gd name="connsiteY31340" fmla="*/ 1027906 h 2191719"/>
              <a:gd name="connsiteX31341" fmla="*/ 878087 w 2046803"/>
              <a:gd name="connsiteY31341" fmla="*/ 1027978 h 2191719"/>
              <a:gd name="connsiteX31342" fmla="*/ 877583 w 2046803"/>
              <a:gd name="connsiteY31342" fmla="*/ 1027582 h 2191719"/>
              <a:gd name="connsiteX31343" fmla="*/ 877583 w 2046803"/>
              <a:gd name="connsiteY31343" fmla="*/ 1027077 h 2191719"/>
              <a:gd name="connsiteX31344" fmla="*/ 878196 w 2046803"/>
              <a:gd name="connsiteY31344" fmla="*/ 1026753 h 2191719"/>
              <a:gd name="connsiteX31345" fmla="*/ 878628 w 2046803"/>
              <a:gd name="connsiteY31345" fmla="*/ 1026861 h 2191719"/>
              <a:gd name="connsiteX31346" fmla="*/ 878845 w 2046803"/>
              <a:gd name="connsiteY31346" fmla="*/ 1026536 h 2191719"/>
              <a:gd name="connsiteX31347" fmla="*/ 879277 w 2046803"/>
              <a:gd name="connsiteY31347" fmla="*/ 1026536 h 2191719"/>
              <a:gd name="connsiteX31348" fmla="*/ 879818 w 2046803"/>
              <a:gd name="connsiteY31348" fmla="*/ 1026644 h 2191719"/>
              <a:gd name="connsiteX31349" fmla="*/ 879890 w 2046803"/>
              <a:gd name="connsiteY31349" fmla="*/ 1026536 h 2191719"/>
              <a:gd name="connsiteX31350" fmla="*/ 879566 w 2046803"/>
              <a:gd name="connsiteY31350" fmla="*/ 1026320 h 2191719"/>
              <a:gd name="connsiteX31351" fmla="*/ 879566 w 2046803"/>
              <a:gd name="connsiteY31351" fmla="*/ 1025780 h 2191719"/>
              <a:gd name="connsiteX31352" fmla="*/ 879385 w 2046803"/>
              <a:gd name="connsiteY31352" fmla="*/ 1025563 h 2191719"/>
              <a:gd name="connsiteX31353" fmla="*/ 878628 w 2046803"/>
              <a:gd name="connsiteY31353" fmla="*/ 1025383 h 2191719"/>
              <a:gd name="connsiteX31354" fmla="*/ 878304 w 2046803"/>
              <a:gd name="connsiteY31354" fmla="*/ 1025383 h 2191719"/>
              <a:gd name="connsiteX31355" fmla="*/ 877979 w 2046803"/>
              <a:gd name="connsiteY31355" fmla="*/ 1025203 h 2191719"/>
              <a:gd name="connsiteX31356" fmla="*/ 878304 w 2046803"/>
              <a:gd name="connsiteY31356" fmla="*/ 1024879 h 2191719"/>
              <a:gd name="connsiteX31357" fmla="*/ 878953 w 2046803"/>
              <a:gd name="connsiteY31357" fmla="*/ 1024554 h 2191719"/>
              <a:gd name="connsiteX31358" fmla="*/ 878953 w 2046803"/>
              <a:gd name="connsiteY31358" fmla="*/ 1024338 h 2191719"/>
              <a:gd name="connsiteX31359" fmla="*/ 878520 w 2046803"/>
              <a:gd name="connsiteY31359" fmla="*/ 1023905 h 2191719"/>
              <a:gd name="connsiteX31360" fmla="*/ 878196 w 2046803"/>
              <a:gd name="connsiteY31360" fmla="*/ 1023257 h 2191719"/>
              <a:gd name="connsiteX31361" fmla="*/ 877979 w 2046803"/>
              <a:gd name="connsiteY31361" fmla="*/ 1022968 h 2191719"/>
              <a:gd name="connsiteX31362" fmla="*/ 877186 w 2046803"/>
              <a:gd name="connsiteY31362" fmla="*/ 1022968 h 2191719"/>
              <a:gd name="connsiteX31363" fmla="*/ 876537 w 2046803"/>
              <a:gd name="connsiteY31363" fmla="*/ 1023473 h 2191719"/>
              <a:gd name="connsiteX31364" fmla="*/ 876321 w 2046803"/>
              <a:gd name="connsiteY31364" fmla="*/ 1023185 h 2191719"/>
              <a:gd name="connsiteX31365" fmla="*/ 876321 w 2046803"/>
              <a:gd name="connsiteY31365" fmla="*/ 1022644 h 2191719"/>
              <a:gd name="connsiteX31366" fmla="*/ 876861 w 2046803"/>
              <a:gd name="connsiteY31366" fmla="*/ 1022139 h 2191719"/>
              <a:gd name="connsiteX31367" fmla="*/ 876861 w 2046803"/>
              <a:gd name="connsiteY31367" fmla="*/ 1021815 h 2191719"/>
              <a:gd name="connsiteX31368" fmla="*/ 876321 w 2046803"/>
              <a:gd name="connsiteY31368" fmla="*/ 1021599 h 2191719"/>
              <a:gd name="connsiteX31369" fmla="*/ 875455 w 2046803"/>
              <a:gd name="connsiteY31369" fmla="*/ 1021491 h 2191719"/>
              <a:gd name="connsiteX31370" fmla="*/ 875455 w 2046803"/>
              <a:gd name="connsiteY31370" fmla="*/ 1020986 h 2191719"/>
              <a:gd name="connsiteX31371" fmla="*/ 875996 w 2046803"/>
              <a:gd name="connsiteY31371" fmla="*/ 1020554 h 2191719"/>
              <a:gd name="connsiteX31372" fmla="*/ 876104 w 2046803"/>
              <a:gd name="connsiteY31372" fmla="*/ 1020049 h 2191719"/>
              <a:gd name="connsiteX31373" fmla="*/ 876537 w 2046803"/>
              <a:gd name="connsiteY31373" fmla="*/ 1019509 h 2191719"/>
              <a:gd name="connsiteX31374" fmla="*/ 876861 w 2046803"/>
              <a:gd name="connsiteY31374" fmla="*/ 1019076 h 2191719"/>
              <a:gd name="connsiteX31375" fmla="*/ 876970 w 2046803"/>
              <a:gd name="connsiteY31375" fmla="*/ 1018788 h 2191719"/>
              <a:gd name="connsiteX31376" fmla="*/ 876104 w 2046803"/>
              <a:gd name="connsiteY31376" fmla="*/ 1018247 h 2191719"/>
              <a:gd name="connsiteX31377" fmla="*/ 875347 w 2046803"/>
              <a:gd name="connsiteY31377" fmla="*/ 1017634 h 2191719"/>
              <a:gd name="connsiteX31378" fmla="*/ 874446 w 2046803"/>
              <a:gd name="connsiteY31378" fmla="*/ 1016986 h 2191719"/>
              <a:gd name="connsiteX31379" fmla="*/ 873688 w 2046803"/>
              <a:gd name="connsiteY31379" fmla="*/ 1016589 h 2191719"/>
              <a:gd name="connsiteX31380" fmla="*/ 873256 w 2046803"/>
              <a:gd name="connsiteY31380" fmla="*/ 1016373 h 2191719"/>
              <a:gd name="connsiteX31381" fmla="*/ 873256 w 2046803"/>
              <a:gd name="connsiteY31381" fmla="*/ 1015328 h 2191719"/>
              <a:gd name="connsiteX31382" fmla="*/ 872823 w 2046803"/>
              <a:gd name="connsiteY31382" fmla="*/ 1015003 h 2191719"/>
              <a:gd name="connsiteX31383" fmla="*/ 871921 w 2046803"/>
              <a:gd name="connsiteY31383" fmla="*/ 1015003 h 2191719"/>
              <a:gd name="connsiteX31384" fmla="*/ 871597 w 2046803"/>
              <a:gd name="connsiteY31384" fmla="*/ 1015184 h 2191719"/>
              <a:gd name="connsiteX31385" fmla="*/ 871056 w 2046803"/>
              <a:gd name="connsiteY31385" fmla="*/ 1015292 h 2191719"/>
              <a:gd name="connsiteX31386" fmla="*/ 871056 w 2046803"/>
              <a:gd name="connsiteY31386" fmla="*/ 1014283 h 2191719"/>
              <a:gd name="connsiteX31387" fmla="*/ 871921 w 2046803"/>
              <a:gd name="connsiteY31387" fmla="*/ 1013418 h 2191719"/>
              <a:gd name="connsiteX31388" fmla="*/ 871705 w 2046803"/>
              <a:gd name="connsiteY31388" fmla="*/ 1012877 h 2191719"/>
              <a:gd name="connsiteX31389" fmla="*/ 872030 w 2046803"/>
              <a:gd name="connsiteY31389" fmla="*/ 1012373 h 2191719"/>
              <a:gd name="connsiteX31390" fmla="*/ 872498 w 2046803"/>
              <a:gd name="connsiteY31390" fmla="*/ 1012192 h 2191719"/>
              <a:gd name="connsiteX31391" fmla="*/ 872823 w 2046803"/>
              <a:gd name="connsiteY31391" fmla="*/ 1012625 h 2191719"/>
              <a:gd name="connsiteX31392" fmla="*/ 872282 w 2046803"/>
              <a:gd name="connsiteY31392" fmla="*/ 1013310 h 2191719"/>
              <a:gd name="connsiteX31393" fmla="*/ 872607 w 2046803"/>
              <a:gd name="connsiteY31393" fmla="*/ 1013237 h 2191719"/>
              <a:gd name="connsiteX31394" fmla="*/ 873039 w 2046803"/>
              <a:gd name="connsiteY31394" fmla="*/ 1012805 h 2191719"/>
              <a:gd name="connsiteX31395" fmla="*/ 873580 w 2046803"/>
              <a:gd name="connsiteY31395" fmla="*/ 1012192 h 2191719"/>
              <a:gd name="connsiteX31396" fmla="*/ 874013 w 2046803"/>
              <a:gd name="connsiteY31396" fmla="*/ 1011111 h 2191719"/>
              <a:gd name="connsiteX31397" fmla="*/ 874229 w 2046803"/>
              <a:gd name="connsiteY31397" fmla="*/ 1010498 h 2191719"/>
              <a:gd name="connsiteX31398" fmla="*/ 874446 w 2046803"/>
              <a:gd name="connsiteY31398" fmla="*/ 1010318 h 2191719"/>
              <a:gd name="connsiteX31399" fmla="*/ 874482 w 2046803"/>
              <a:gd name="connsiteY31399" fmla="*/ 1010318 h 2191719"/>
              <a:gd name="connsiteX31400" fmla="*/ 874482 w 2046803"/>
              <a:gd name="connsiteY31400" fmla="*/ 1009814 h 2191719"/>
              <a:gd name="connsiteX31401" fmla="*/ 873941 w 2046803"/>
              <a:gd name="connsiteY31401" fmla="*/ 1009814 h 2191719"/>
              <a:gd name="connsiteX31402" fmla="*/ 873616 w 2046803"/>
              <a:gd name="connsiteY31402" fmla="*/ 1010138 h 2191719"/>
              <a:gd name="connsiteX31403" fmla="*/ 873183 w 2046803"/>
              <a:gd name="connsiteY31403" fmla="*/ 1010318 h 2191719"/>
              <a:gd name="connsiteX31404" fmla="*/ 873003 w 2046803"/>
              <a:gd name="connsiteY31404" fmla="*/ 1010318 h 2191719"/>
              <a:gd name="connsiteX31405" fmla="*/ 873003 w 2046803"/>
              <a:gd name="connsiteY31405" fmla="*/ 1009597 h 2191719"/>
              <a:gd name="connsiteX31406" fmla="*/ 873292 w 2046803"/>
              <a:gd name="connsiteY31406" fmla="*/ 1009273 h 2191719"/>
              <a:gd name="connsiteX31407" fmla="*/ 873292 w 2046803"/>
              <a:gd name="connsiteY31407" fmla="*/ 1008624 h 2191719"/>
              <a:gd name="connsiteX31408" fmla="*/ 873616 w 2046803"/>
              <a:gd name="connsiteY31408" fmla="*/ 1008444 h 2191719"/>
              <a:gd name="connsiteX31409" fmla="*/ 873833 w 2046803"/>
              <a:gd name="connsiteY31409" fmla="*/ 1008732 h 2191719"/>
              <a:gd name="connsiteX31410" fmla="*/ 874373 w 2046803"/>
              <a:gd name="connsiteY31410" fmla="*/ 1008444 h 2191719"/>
              <a:gd name="connsiteX31411" fmla="*/ 874482 w 2046803"/>
              <a:gd name="connsiteY31411" fmla="*/ 1007904 h 2191719"/>
              <a:gd name="connsiteX31412" fmla="*/ 874986 w 2046803"/>
              <a:gd name="connsiteY31412" fmla="*/ 1007904 h 2191719"/>
              <a:gd name="connsiteX31413" fmla="*/ 875167 w 2046803"/>
              <a:gd name="connsiteY31413" fmla="*/ 1007579 h 2191719"/>
              <a:gd name="connsiteX31414" fmla="*/ 875275 w 2046803"/>
              <a:gd name="connsiteY31414" fmla="*/ 1006534 h 2191719"/>
              <a:gd name="connsiteX31415" fmla="*/ 875491 w 2046803"/>
              <a:gd name="connsiteY31415" fmla="*/ 1005813 h 2191719"/>
              <a:gd name="connsiteX31416" fmla="*/ 875491 w 2046803"/>
              <a:gd name="connsiteY31416" fmla="*/ 1005489 h 2191719"/>
              <a:gd name="connsiteX31417" fmla="*/ 875708 w 2046803"/>
              <a:gd name="connsiteY31417" fmla="*/ 1005164 h 2191719"/>
              <a:gd name="connsiteX31418" fmla="*/ 875816 w 2046803"/>
              <a:gd name="connsiteY31418" fmla="*/ 1004263 h 2191719"/>
              <a:gd name="connsiteX31419" fmla="*/ 875708 w 2046803"/>
              <a:gd name="connsiteY31419" fmla="*/ 1003831 h 2191719"/>
              <a:gd name="connsiteX31420" fmla="*/ 875491 w 2046803"/>
              <a:gd name="connsiteY31420" fmla="*/ 1003831 h 2191719"/>
              <a:gd name="connsiteX31421" fmla="*/ 875167 w 2046803"/>
              <a:gd name="connsiteY31421" fmla="*/ 1004336 h 2191719"/>
              <a:gd name="connsiteX31422" fmla="*/ 874698 w 2046803"/>
              <a:gd name="connsiteY31422" fmla="*/ 1004336 h 2191719"/>
              <a:gd name="connsiteX31423" fmla="*/ 874590 w 2046803"/>
              <a:gd name="connsiteY31423" fmla="*/ 1004047 h 2191719"/>
              <a:gd name="connsiteX31424" fmla="*/ 874157 w 2046803"/>
              <a:gd name="connsiteY31424" fmla="*/ 1004660 h 2191719"/>
              <a:gd name="connsiteX31425" fmla="*/ 873724 w 2046803"/>
              <a:gd name="connsiteY31425" fmla="*/ 1004840 h 2191719"/>
              <a:gd name="connsiteX31426" fmla="*/ 873075 w 2046803"/>
              <a:gd name="connsiteY31426" fmla="*/ 1005273 h 2191719"/>
              <a:gd name="connsiteX31427" fmla="*/ 872751 w 2046803"/>
              <a:gd name="connsiteY31427" fmla="*/ 1005813 h 2191719"/>
              <a:gd name="connsiteX31428" fmla="*/ 872534 w 2046803"/>
              <a:gd name="connsiteY31428" fmla="*/ 1006318 h 2191719"/>
              <a:gd name="connsiteX31429" fmla="*/ 872210 w 2046803"/>
              <a:gd name="connsiteY31429" fmla="*/ 1006606 h 2191719"/>
              <a:gd name="connsiteX31430" fmla="*/ 871633 w 2046803"/>
              <a:gd name="connsiteY31430" fmla="*/ 1006714 h 2191719"/>
              <a:gd name="connsiteX31431" fmla="*/ 871200 w 2046803"/>
              <a:gd name="connsiteY31431" fmla="*/ 1007147 h 2191719"/>
              <a:gd name="connsiteX31432" fmla="*/ 871092 w 2046803"/>
              <a:gd name="connsiteY31432" fmla="*/ 1007363 h 2191719"/>
              <a:gd name="connsiteX31433" fmla="*/ 870335 w 2046803"/>
              <a:gd name="connsiteY31433" fmla="*/ 1007255 h 2191719"/>
              <a:gd name="connsiteX31434" fmla="*/ 870010 w 2046803"/>
              <a:gd name="connsiteY31434" fmla="*/ 1007039 h 2191719"/>
              <a:gd name="connsiteX31435" fmla="*/ 869001 w 2046803"/>
              <a:gd name="connsiteY31435" fmla="*/ 1007039 h 2191719"/>
              <a:gd name="connsiteX31436" fmla="*/ 868244 w 2046803"/>
              <a:gd name="connsiteY31436" fmla="*/ 1006534 h 2191719"/>
              <a:gd name="connsiteX31437" fmla="*/ 867378 w 2046803"/>
              <a:gd name="connsiteY31437" fmla="*/ 1005921 h 2191719"/>
              <a:gd name="connsiteX31438" fmla="*/ 867090 w 2046803"/>
              <a:gd name="connsiteY31438" fmla="*/ 1005597 h 2191719"/>
              <a:gd name="connsiteX31439" fmla="*/ 866873 w 2046803"/>
              <a:gd name="connsiteY31439" fmla="*/ 1005164 h 2191719"/>
              <a:gd name="connsiteX31440" fmla="*/ 866044 w 2046803"/>
              <a:gd name="connsiteY31440" fmla="*/ 1004840 h 2191719"/>
              <a:gd name="connsiteX31441" fmla="*/ 865287 w 2046803"/>
              <a:gd name="connsiteY31441" fmla="*/ 1004336 h 2191719"/>
              <a:gd name="connsiteX31442" fmla="*/ 864530 w 2046803"/>
              <a:gd name="connsiteY31442" fmla="*/ 1004227 h 2191719"/>
              <a:gd name="connsiteX31443" fmla="*/ 863917 w 2046803"/>
              <a:gd name="connsiteY31443" fmla="*/ 1003831 h 2191719"/>
              <a:gd name="connsiteX31444" fmla="*/ 863736 w 2046803"/>
              <a:gd name="connsiteY31444" fmla="*/ 1003831 h 2191719"/>
              <a:gd name="connsiteX31445" fmla="*/ 863304 w 2046803"/>
              <a:gd name="connsiteY31445" fmla="*/ 1004047 h 2191719"/>
              <a:gd name="connsiteX31446" fmla="*/ 863087 w 2046803"/>
              <a:gd name="connsiteY31446" fmla="*/ 1004047 h 2191719"/>
              <a:gd name="connsiteX31447" fmla="*/ 862546 w 2046803"/>
              <a:gd name="connsiteY31447" fmla="*/ 1003507 h 2191719"/>
              <a:gd name="connsiteX31448" fmla="*/ 862330 w 2046803"/>
              <a:gd name="connsiteY31448" fmla="*/ 1003507 h 2191719"/>
              <a:gd name="connsiteX31449" fmla="*/ 861933 w 2046803"/>
              <a:gd name="connsiteY31449" fmla="*/ 1003831 h 2191719"/>
              <a:gd name="connsiteX31450" fmla="*/ 861501 w 2046803"/>
              <a:gd name="connsiteY31450" fmla="*/ 1003507 h 2191719"/>
              <a:gd name="connsiteX31451" fmla="*/ 861429 w 2046803"/>
              <a:gd name="connsiteY31451" fmla="*/ 1002750 h 2191719"/>
              <a:gd name="connsiteX31452" fmla="*/ 861212 w 2046803"/>
              <a:gd name="connsiteY31452" fmla="*/ 1002317 h 2191719"/>
              <a:gd name="connsiteX31453" fmla="*/ 861212 w 2046803"/>
              <a:gd name="connsiteY31453" fmla="*/ 1001596 h 2191719"/>
              <a:gd name="connsiteX31454" fmla="*/ 860563 w 2046803"/>
              <a:gd name="connsiteY31454" fmla="*/ 1001308 h 2191719"/>
              <a:gd name="connsiteX31455" fmla="*/ 860347 w 2046803"/>
              <a:gd name="connsiteY31455" fmla="*/ 1001308 h 2191719"/>
              <a:gd name="connsiteX31456" fmla="*/ 859481 w 2046803"/>
              <a:gd name="connsiteY31456" fmla="*/ 1000768 h 2191719"/>
              <a:gd name="connsiteX31457" fmla="*/ 859013 w 2046803"/>
              <a:gd name="connsiteY31457" fmla="*/ 1000443 h 2191719"/>
              <a:gd name="connsiteX31458" fmla="*/ 858472 w 2046803"/>
              <a:gd name="connsiteY31458" fmla="*/ 999939 h 2191719"/>
              <a:gd name="connsiteX31459" fmla="*/ 858039 w 2046803"/>
              <a:gd name="connsiteY31459" fmla="*/ 999614 h 2191719"/>
              <a:gd name="connsiteX31460" fmla="*/ 857390 w 2046803"/>
              <a:gd name="connsiteY31460" fmla="*/ 999614 h 2191719"/>
              <a:gd name="connsiteX31461" fmla="*/ 855082 w 2046803"/>
              <a:gd name="connsiteY31461" fmla="*/ 995001 h 2191719"/>
              <a:gd name="connsiteX31462" fmla="*/ 854325 w 2046803"/>
              <a:gd name="connsiteY31462" fmla="*/ 993523 h 2191719"/>
              <a:gd name="connsiteX31463" fmla="*/ 853820 w 2046803"/>
              <a:gd name="connsiteY31463" fmla="*/ 992875 h 2191719"/>
              <a:gd name="connsiteX31464" fmla="*/ 853207 w 2046803"/>
              <a:gd name="connsiteY31464" fmla="*/ 993523 h 2191719"/>
              <a:gd name="connsiteX31465" fmla="*/ 852775 w 2046803"/>
              <a:gd name="connsiteY31465" fmla="*/ 993920 h 2191719"/>
              <a:gd name="connsiteX31466" fmla="*/ 852450 w 2046803"/>
              <a:gd name="connsiteY31466" fmla="*/ 993199 h 2191719"/>
              <a:gd name="connsiteX31467" fmla="*/ 851693 w 2046803"/>
              <a:gd name="connsiteY31467" fmla="*/ 991938 h 2191719"/>
              <a:gd name="connsiteX31468" fmla="*/ 850972 w 2046803"/>
              <a:gd name="connsiteY31468" fmla="*/ 991830 h 2191719"/>
              <a:gd name="connsiteX31469" fmla="*/ 850539 w 2046803"/>
              <a:gd name="connsiteY31469" fmla="*/ 991541 h 2191719"/>
              <a:gd name="connsiteX31470" fmla="*/ 850972 w 2046803"/>
              <a:gd name="connsiteY31470" fmla="*/ 991001 h 2191719"/>
              <a:gd name="connsiteX31471" fmla="*/ 850972 w 2046803"/>
              <a:gd name="connsiteY31471" fmla="*/ 990568 h 2191719"/>
              <a:gd name="connsiteX31472" fmla="*/ 851585 w 2046803"/>
              <a:gd name="connsiteY31472" fmla="*/ 990244 h 2191719"/>
              <a:gd name="connsiteX31473" fmla="*/ 852234 w 2046803"/>
              <a:gd name="connsiteY31473" fmla="*/ 990244 h 2191719"/>
              <a:gd name="connsiteX31474" fmla="*/ 852450 w 2046803"/>
              <a:gd name="connsiteY31474" fmla="*/ 989955 h 2191719"/>
              <a:gd name="connsiteX31475" fmla="*/ 852955 w 2046803"/>
              <a:gd name="connsiteY31475" fmla="*/ 990028 h 2191719"/>
              <a:gd name="connsiteX31476" fmla="*/ 853279 w 2046803"/>
              <a:gd name="connsiteY31476" fmla="*/ 990568 h 2191719"/>
              <a:gd name="connsiteX31477" fmla="*/ 853928 w 2046803"/>
              <a:gd name="connsiteY31477" fmla="*/ 990568 h 2191719"/>
              <a:gd name="connsiteX31478" fmla="*/ 854037 w 2046803"/>
              <a:gd name="connsiteY31478" fmla="*/ 990352 h 2191719"/>
              <a:gd name="connsiteX31479" fmla="*/ 855082 w 2046803"/>
              <a:gd name="connsiteY31479" fmla="*/ 990352 h 2191719"/>
              <a:gd name="connsiteX31480" fmla="*/ 855587 w 2046803"/>
              <a:gd name="connsiteY31480" fmla="*/ 989559 h 2191719"/>
              <a:gd name="connsiteX31481" fmla="*/ 855912 w 2046803"/>
              <a:gd name="connsiteY31481" fmla="*/ 989235 h 2191719"/>
              <a:gd name="connsiteX31482" fmla="*/ 856561 w 2046803"/>
              <a:gd name="connsiteY31482" fmla="*/ 989343 h 2191719"/>
              <a:gd name="connsiteX31483" fmla="*/ 856885 w 2046803"/>
              <a:gd name="connsiteY31483" fmla="*/ 989415 h 2191719"/>
              <a:gd name="connsiteX31484" fmla="*/ 857065 w 2046803"/>
              <a:gd name="connsiteY31484" fmla="*/ 989415 h 2191719"/>
              <a:gd name="connsiteX31485" fmla="*/ 857498 w 2046803"/>
              <a:gd name="connsiteY31485" fmla="*/ 988910 h 2191719"/>
              <a:gd name="connsiteX31486" fmla="*/ 858364 w 2046803"/>
              <a:gd name="connsiteY31486" fmla="*/ 988370 h 2191719"/>
              <a:gd name="connsiteX31487" fmla="*/ 858868 w 2046803"/>
              <a:gd name="connsiteY31487" fmla="*/ 988153 h 2191719"/>
              <a:gd name="connsiteX31488" fmla="*/ 859481 w 2046803"/>
              <a:gd name="connsiteY31488" fmla="*/ 987721 h 2191719"/>
              <a:gd name="connsiteX31489" fmla="*/ 859698 w 2046803"/>
              <a:gd name="connsiteY31489" fmla="*/ 987541 h 2191719"/>
              <a:gd name="connsiteX31490" fmla="*/ 860239 w 2046803"/>
              <a:gd name="connsiteY31490" fmla="*/ 987361 h 2191719"/>
              <a:gd name="connsiteX31491" fmla="*/ 860888 w 2046803"/>
              <a:gd name="connsiteY31491" fmla="*/ 987361 h 2191719"/>
              <a:gd name="connsiteX31492" fmla="*/ 861176 w 2046803"/>
              <a:gd name="connsiteY31492" fmla="*/ 987036 h 2191719"/>
              <a:gd name="connsiteX31493" fmla="*/ 861392 w 2046803"/>
              <a:gd name="connsiteY31493" fmla="*/ 987036 h 2191719"/>
              <a:gd name="connsiteX31494" fmla="*/ 862042 w 2046803"/>
              <a:gd name="connsiteY31494" fmla="*/ 987541 h 2191719"/>
              <a:gd name="connsiteX31495" fmla="*/ 862655 w 2046803"/>
              <a:gd name="connsiteY31495" fmla="*/ 987036 h 2191719"/>
              <a:gd name="connsiteX31496" fmla="*/ 864169 w 2046803"/>
              <a:gd name="connsiteY31496" fmla="*/ 986171 h 2191719"/>
              <a:gd name="connsiteX31497" fmla="*/ 864962 w 2046803"/>
              <a:gd name="connsiteY31497" fmla="*/ 985522 h 2191719"/>
              <a:gd name="connsiteX31498" fmla="*/ 865828 w 2046803"/>
              <a:gd name="connsiteY31498" fmla="*/ 985018 h 2191719"/>
              <a:gd name="connsiteX31499" fmla="*/ 865936 w 2046803"/>
              <a:gd name="connsiteY31499" fmla="*/ 984621 h 2191719"/>
              <a:gd name="connsiteX31500" fmla="*/ 866693 w 2046803"/>
              <a:gd name="connsiteY31500" fmla="*/ 983865 h 2191719"/>
              <a:gd name="connsiteX31501" fmla="*/ 867090 w 2046803"/>
              <a:gd name="connsiteY31501" fmla="*/ 983324 h 2191719"/>
              <a:gd name="connsiteX31502" fmla="*/ 867270 w 2046803"/>
              <a:gd name="connsiteY31502" fmla="*/ 983036 h 2191719"/>
              <a:gd name="connsiteX31503" fmla="*/ 867270 w 2046803"/>
              <a:gd name="connsiteY31503" fmla="*/ 979972 h 2191719"/>
              <a:gd name="connsiteX31504" fmla="*/ 866981 w 2046803"/>
              <a:gd name="connsiteY31504" fmla="*/ 979576 h 2191719"/>
              <a:gd name="connsiteX31505" fmla="*/ 866981 w 2046803"/>
              <a:gd name="connsiteY31505" fmla="*/ 978639 h 2191719"/>
              <a:gd name="connsiteX31506" fmla="*/ 866260 w 2046803"/>
              <a:gd name="connsiteY31506" fmla="*/ 977882 h 2191719"/>
              <a:gd name="connsiteX31507" fmla="*/ 866152 w 2046803"/>
              <a:gd name="connsiteY31507" fmla="*/ 977341 h 2191719"/>
              <a:gd name="connsiteX31508" fmla="*/ 865503 w 2046803"/>
              <a:gd name="connsiteY31508" fmla="*/ 976873 h 2191719"/>
              <a:gd name="connsiteX31509" fmla="*/ 864854 w 2046803"/>
              <a:gd name="connsiteY31509" fmla="*/ 976548 h 2191719"/>
              <a:gd name="connsiteX31510" fmla="*/ 864133 w 2046803"/>
              <a:gd name="connsiteY31510" fmla="*/ 976116 h 2191719"/>
              <a:gd name="connsiteX31511" fmla="*/ 863376 w 2046803"/>
              <a:gd name="connsiteY31511" fmla="*/ 975035 h 2191719"/>
              <a:gd name="connsiteX31512" fmla="*/ 862871 w 2046803"/>
              <a:gd name="connsiteY31512" fmla="*/ 974134 h 2191719"/>
              <a:gd name="connsiteX31513" fmla="*/ 862042 w 2046803"/>
              <a:gd name="connsiteY31513" fmla="*/ 972944 h 2191719"/>
              <a:gd name="connsiteX31514" fmla="*/ 861501 w 2046803"/>
              <a:gd name="connsiteY31514" fmla="*/ 971503 h 2191719"/>
              <a:gd name="connsiteX31515" fmla="*/ 860996 w 2046803"/>
              <a:gd name="connsiteY31515" fmla="*/ 970350 h 2191719"/>
              <a:gd name="connsiteX31516" fmla="*/ 860239 w 2046803"/>
              <a:gd name="connsiteY31516" fmla="*/ 969809 h 2191719"/>
              <a:gd name="connsiteX31517" fmla="*/ 859301 w 2046803"/>
              <a:gd name="connsiteY31517" fmla="*/ 969160 h 2191719"/>
              <a:gd name="connsiteX31518" fmla="*/ 858147 w 2046803"/>
              <a:gd name="connsiteY31518" fmla="*/ 968151 h 2191719"/>
              <a:gd name="connsiteX31519" fmla="*/ 856777 w 2046803"/>
              <a:gd name="connsiteY31519" fmla="*/ 967178 h 2191719"/>
              <a:gd name="connsiteX31520" fmla="*/ 855082 w 2046803"/>
              <a:gd name="connsiteY31520" fmla="*/ 965412 h 2191719"/>
              <a:gd name="connsiteX31521" fmla="*/ 852955 w 2046803"/>
              <a:gd name="connsiteY31521" fmla="*/ 963862 h 2191719"/>
              <a:gd name="connsiteX31522" fmla="*/ 850972 w 2046803"/>
              <a:gd name="connsiteY31522" fmla="*/ 961844 h 2191719"/>
              <a:gd name="connsiteX31523" fmla="*/ 848880 w 2046803"/>
              <a:gd name="connsiteY31523" fmla="*/ 960150 h 2191719"/>
              <a:gd name="connsiteX31524" fmla="*/ 846861 w 2046803"/>
              <a:gd name="connsiteY31524" fmla="*/ 958600 h 2191719"/>
              <a:gd name="connsiteX31525" fmla="*/ 845094 w 2046803"/>
              <a:gd name="connsiteY31525" fmla="*/ 957231 h 2191719"/>
              <a:gd name="connsiteX31526" fmla="*/ 844229 w 2046803"/>
              <a:gd name="connsiteY31526" fmla="*/ 956582 h 2191719"/>
              <a:gd name="connsiteX31527" fmla="*/ 844445 w 2046803"/>
              <a:gd name="connsiteY31527" fmla="*/ 956078 h 2191719"/>
              <a:gd name="connsiteX31528" fmla="*/ 844770 w 2046803"/>
              <a:gd name="connsiteY31528" fmla="*/ 955249 h 2191719"/>
              <a:gd name="connsiteX31529" fmla="*/ 845599 w 2046803"/>
              <a:gd name="connsiteY31529" fmla="*/ 954708 h 2191719"/>
              <a:gd name="connsiteX31530" fmla="*/ 846104 w 2046803"/>
              <a:gd name="connsiteY31530" fmla="*/ 954312 h 2191719"/>
              <a:gd name="connsiteX31531" fmla="*/ 846248 w 2046803"/>
              <a:gd name="connsiteY31531" fmla="*/ 954167 h 2191719"/>
              <a:gd name="connsiteX31532" fmla="*/ 846104 w 2046803"/>
              <a:gd name="connsiteY31532" fmla="*/ 954312 h 2191719"/>
              <a:gd name="connsiteX31533" fmla="*/ 845563 w 2046803"/>
              <a:gd name="connsiteY31533" fmla="*/ 954708 h 2191719"/>
              <a:gd name="connsiteX31534" fmla="*/ 844698 w 2046803"/>
              <a:gd name="connsiteY31534" fmla="*/ 955249 h 2191719"/>
              <a:gd name="connsiteX31535" fmla="*/ 844373 w 2046803"/>
              <a:gd name="connsiteY31535" fmla="*/ 956078 h 2191719"/>
              <a:gd name="connsiteX31536" fmla="*/ 844157 w 2046803"/>
              <a:gd name="connsiteY31536" fmla="*/ 956618 h 2191719"/>
              <a:gd name="connsiteX31537" fmla="*/ 843868 w 2046803"/>
              <a:gd name="connsiteY31537" fmla="*/ 956294 h 2191719"/>
              <a:gd name="connsiteX31538" fmla="*/ 842823 w 2046803"/>
              <a:gd name="connsiteY31538" fmla="*/ 955681 h 2191719"/>
              <a:gd name="connsiteX31539" fmla="*/ 842173 w 2046803"/>
              <a:gd name="connsiteY31539" fmla="*/ 955140 h 2191719"/>
              <a:gd name="connsiteX31540" fmla="*/ 840695 w 2046803"/>
              <a:gd name="connsiteY31540" fmla="*/ 955140 h 2191719"/>
              <a:gd name="connsiteX31541" fmla="*/ 839325 w 2046803"/>
              <a:gd name="connsiteY31541" fmla="*/ 954816 h 2191719"/>
              <a:gd name="connsiteX31542" fmla="*/ 837125 w 2046803"/>
              <a:gd name="connsiteY31542" fmla="*/ 954816 h 2191719"/>
              <a:gd name="connsiteX31543" fmla="*/ 836584 w 2046803"/>
              <a:gd name="connsiteY31543" fmla="*/ 954600 h 2191719"/>
              <a:gd name="connsiteX31544" fmla="*/ 834385 w 2046803"/>
              <a:gd name="connsiteY31544" fmla="*/ 954600 h 2191719"/>
              <a:gd name="connsiteX31545" fmla="*/ 833375 w 2046803"/>
              <a:gd name="connsiteY31545" fmla="*/ 954312 h 2191719"/>
              <a:gd name="connsiteX31546" fmla="*/ 831861 w 2046803"/>
              <a:gd name="connsiteY31546" fmla="*/ 953807 h 2191719"/>
              <a:gd name="connsiteX31547" fmla="*/ 830959 w 2046803"/>
              <a:gd name="connsiteY31547" fmla="*/ 953266 h 2191719"/>
              <a:gd name="connsiteX31548" fmla="*/ 829553 w 2046803"/>
              <a:gd name="connsiteY31548" fmla="*/ 952185 h 2191719"/>
              <a:gd name="connsiteX31549" fmla="*/ 828399 w 2046803"/>
              <a:gd name="connsiteY31549" fmla="*/ 950852 h 2191719"/>
              <a:gd name="connsiteX31550" fmla="*/ 827570 w 2046803"/>
              <a:gd name="connsiteY31550" fmla="*/ 949662 h 2191719"/>
              <a:gd name="connsiteX31551" fmla="*/ 827462 w 2046803"/>
              <a:gd name="connsiteY31551" fmla="*/ 949518 h 2191719"/>
              <a:gd name="connsiteX31552" fmla="*/ 827786 w 2046803"/>
              <a:gd name="connsiteY31552" fmla="*/ 949518 h 2191719"/>
              <a:gd name="connsiteX31553" fmla="*/ 828507 w 2046803"/>
              <a:gd name="connsiteY31553" fmla="*/ 948978 h 2191719"/>
              <a:gd name="connsiteX31554" fmla="*/ 829229 w 2046803"/>
              <a:gd name="connsiteY31554" fmla="*/ 948978 h 2191719"/>
              <a:gd name="connsiteX31555" fmla="*/ 829445 w 2046803"/>
              <a:gd name="connsiteY31555" fmla="*/ 949086 h 2191719"/>
              <a:gd name="connsiteX31556" fmla="*/ 829445 w 2046803"/>
              <a:gd name="connsiteY31556" fmla="*/ 949410 h 2191719"/>
              <a:gd name="connsiteX31557" fmla="*/ 829661 w 2046803"/>
              <a:gd name="connsiteY31557" fmla="*/ 949554 h 2191719"/>
              <a:gd name="connsiteX31558" fmla="*/ 829986 w 2046803"/>
              <a:gd name="connsiteY31558" fmla="*/ 949302 h 2191719"/>
              <a:gd name="connsiteX31559" fmla="*/ 831176 w 2046803"/>
              <a:gd name="connsiteY31559" fmla="*/ 949302 h 2191719"/>
              <a:gd name="connsiteX31560" fmla="*/ 831320 w 2046803"/>
              <a:gd name="connsiteY31560" fmla="*/ 949086 h 2191719"/>
              <a:gd name="connsiteX31561" fmla="*/ 830851 w 2046803"/>
              <a:gd name="connsiteY31561" fmla="*/ 948653 h 2191719"/>
              <a:gd name="connsiteX31562" fmla="*/ 829986 w 2046803"/>
              <a:gd name="connsiteY31562" fmla="*/ 948653 h 2191719"/>
              <a:gd name="connsiteX31563" fmla="*/ 829878 w 2046803"/>
              <a:gd name="connsiteY31563" fmla="*/ 948437 h 2191719"/>
              <a:gd name="connsiteX31564" fmla="*/ 829878 w 2046803"/>
              <a:gd name="connsiteY31564" fmla="*/ 948221 h 2191719"/>
              <a:gd name="connsiteX31565" fmla="*/ 829445 w 2046803"/>
              <a:gd name="connsiteY31565" fmla="*/ 947788 h 2191719"/>
              <a:gd name="connsiteX31566" fmla="*/ 829445 w 2046803"/>
              <a:gd name="connsiteY31566" fmla="*/ 947500 h 2191719"/>
              <a:gd name="connsiteX31567" fmla="*/ 829157 w 2046803"/>
              <a:gd name="connsiteY31567" fmla="*/ 947176 h 2191719"/>
              <a:gd name="connsiteX31568" fmla="*/ 829157 w 2046803"/>
              <a:gd name="connsiteY31568" fmla="*/ 946995 h 2191719"/>
              <a:gd name="connsiteX31569" fmla="*/ 829337 w 2046803"/>
              <a:gd name="connsiteY31569" fmla="*/ 946779 h 2191719"/>
              <a:gd name="connsiteX31570" fmla="*/ 829661 w 2046803"/>
              <a:gd name="connsiteY31570" fmla="*/ 947104 h 2191719"/>
              <a:gd name="connsiteX31571" fmla="*/ 829878 w 2046803"/>
              <a:gd name="connsiteY31571" fmla="*/ 946995 h 2191719"/>
              <a:gd name="connsiteX31572" fmla="*/ 829878 w 2046803"/>
              <a:gd name="connsiteY31572" fmla="*/ 946347 h 2191719"/>
              <a:gd name="connsiteX31573" fmla="*/ 830094 w 2046803"/>
              <a:gd name="connsiteY31573" fmla="*/ 946130 h 2191719"/>
              <a:gd name="connsiteX31574" fmla="*/ 830419 w 2046803"/>
              <a:gd name="connsiteY31574" fmla="*/ 946130 h 2191719"/>
              <a:gd name="connsiteX31575" fmla="*/ 830851 w 2046803"/>
              <a:gd name="connsiteY31575" fmla="*/ 946455 h 2191719"/>
              <a:gd name="connsiteX31576" fmla="*/ 833772 w 2046803"/>
              <a:gd name="connsiteY31576" fmla="*/ 946527 h 2191719"/>
              <a:gd name="connsiteX31577" fmla="*/ 833952 w 2046803"/>
              <a:gd name="connsiteY31577" fmla="*/ 946347 h 2191719"/>
              <a:gd name="connsiteX31578" fmla="*/ 833483 w 2046803"/>
              <a:gd name="connsiteY31578" fmla="*/ 945914 h 2191719"/>
              <a:gd name="connsiteX31579" fmla="*/ 831284 w 2046803"/>
              <a:gd name="connsiteY31579" fmla="*/ 945806 h 2191719"/>
              <a:gd name="connsiteX31580" fmla="*/ 830635 w 2046803"/>
              <a:gd name="connsiteY31580" fmla="*/ 945374 h 2191719"/>
              <a:gd name="connsiteX31581" fmla="*/ 830635 w 2046803"/>
              <a:gd name="connsiteY31581" fmla="*/ 945085 h 2191719"/>
              <a:gd name="connsiteX31582" fmla="*/ 830310 w 2046803"/>
              <a:gd name="connsiteY31582" fmla="*/ 944761 h 2191719"/>
              <a:gd name="connsiteX31583" fmla="*/ 830310 w 2046803"/>
              <a:gd name="connsiteY31583" fmla="*/ 944437 h 2191719"/>
              <a:gd name="connsiteX31584" fmla="*/ 830094 w 2046803"/>
              <a:gd name="connsiteY31584" fmla="*/ 944220 h 2191719"/>
              <a:gd name="connsiteX31585" fmla="*/ 829770 w 2046803"/>
              <a:gd name="connsiteY31585" fmla="*/ 944545 h 2191719"/>
              <a:gd name="connsiteX31586" fmla="*/ 828904 w 2046803"/>
              <a:gd name="connsiteY31586" fmla="*/ 944545 h 2191719"/>
              <a:gd name="connsiteX31587" fmla="*/ 828435 w 2046803"/>
              <a:gd name="connsiteY31587" fmla="*/ 944040 h 2191719"/>
              <a:gd name="connsiteX31588" fmla="*/ 828435 w 2046803"/>
              <a:gd name="connsiteY31588" fmla="*/ 943211 h 2191719"/>
              <a:gd name="connsiteX31589" fmla="*/ 828327 w 2046803"/>
              <a:gd name="connsiteY31589" fmla="*/ 942995 h 2191719"/>
              <a:gd name="connsiteX31590" fmla="*/ 827894 w 2046803"/>
              <a:gd name="connsiteY31590" fmla="*/ 942995 h 2191719"/>
              <a:gd name="connsiteX31591" fmla="*/ 827462 w 2046803"/>
              <a:gd name="connsiteY31591" fmla="*/ 942671 h 2191719"/>
              <a:gd name="connsiteX31592" fmla="*/ 826019 w 2046803"/>
              <a:gd name="connsiteY31592" fmla="*/ 942671 h 2191719"/>
              <a:gd name="connsiteX31593" fmla="*/ 825479 w 2046803"/>
              <a:gd name="connsiteY31593" fmla="*/ 942130 h 2191719"/>
              <a:gd name="connsiteX31594" fmla="*/ 825479 w 2046803"/>
              <a:gd name="connsiteY31594" fmla="*/ 940364 h 2191719"/>
              <a:gd name="connsiteX31595" fmla="*/ 825695 w 2046803"/>
              <a:gd name="connsiteY31595" fmla="*/ 940148 h 2191719"/>
              <a:gd name="connsiteX31596" fmla="*/ 826380 w 2046803"/>
              <a:gd name="connsiteY31596" fmla="*/ 940148 h 2191719"/>
              <a:gd name="connsiteX31597" fmla="*/ 826596 w 2046803"/>
              <a:gd name="connsiteY31597" fmla="*/ 940040 h 2191719"/>
              <a:gd name="connsiteX31598" fmla="*/ 826596 w 2046803"/>
              <a:gd name="connsiteY31598" fmla="*/ 939715 h 2191719"/>
              <a:gd name="connsiteX31599" fmla="*/ 826380 w 2046803"/>
              <a:gd name="connsiteY31599" fmla="*/ 939535 h 2191719"/>
              <a:gd name="connsiteX31600" fmla="*/ 825370 w 2046803"/>
              <a:gd name="connsiteY31600" fmla="*/ 939535 h 2191719"/>
              <a:gd name="connsiteX31601" fmla="*/ 825154 w 2046803"/>
              <a:gd name="connsiteY31601" fmla="*/ 939427 h 2191719"/>
              <a:gd name="connsiteX31602" fmla="*/ 825154 w 2046803"/>
              <a:gd name="connsiteY31602" fmla="*/ 938922 h 2191719"/>
              <a:gd name="connsiteX31603" fmla="*/ 825443 w 2046803"/>
              <a:gd name="connsiteY31603" fmla="*/ 938670 h 2191719"/>
              <a:gd name="connsiteX31604" fmla="*/ 825443 w 2046803"/>
              <a:gd name="connsiteY31604" fmla="*/ 937877 h 2191719"/>
              <a:gd name="connsiteX31605" fmla="*/ 824721 w 2046803"/>
              <a:gd name="connsiteY31605" fmla="*/ 937228 h 2191719"/>
              <a:gd name="connsiteX31606" fmla="*/ 824721 w 2046803"/>
              <a:gd name="connsiteY31606" fmla="*/ 935354 h 2191719"/>
              <a:gd name="connsiteX31607" fmla="*/ 824397 w 2046803"/>
              <a:gd name="connsiteY31607" fmla="*/ 935030 h 2191719"/>
              <a:gd name="connsiteX31608" fmla="*/ 824397 w 2046803"/>
              <a:gd name="connsiteY31608" fmla="*/ 934417 h 2191719"/>
              <a:gd name="connsiteX31609" fmla="*/ 823964 w 2046803"/>
              <a:gd name="connsiteY31609" fmla="*/ 934093 h 2191719"/>
              <a:gd name="connsiteX31610" fmla="*/ 824072 w 2046803"/>
              <a:gd name="connsiteY31610" fmla="*/ 931570 h 2191719"/>
              <a:gd name="connsiteX31611" fmla="*/ 823351 w 2046803"/>
              <a:gd name="connsiteY31611" fmla="*/ 930921 h 2191719"/>
              <a:gd name="connsiteX31612" fmla="*/ 823351 w 2046803"/>
              <a:gd name="connsiteY31612" fmla="*/ 930597 h 2191719"/>
              <a:gd name="connsiteX31613" fmla="*/ 822918 w 2046803"/>
              <a:gd name="connsiteY31613" fmla="*/ 930309 h 2191719"/>
              <a:gd name="connsiteX31614" fmla="*/ 822918 w 2046803"/>
              <a:gd name="connsiteY31614" fmla="*/ 929984 h 2191719"/>
              <a:gd name="connsiteX31615" fmla="*/ 823135 w 2046803"/>
              <a:gd name="connsiteY31615" fmla="*/ 929876 h 2191719"/>
              <a:gd name="connsiteX31616" fmla="*/ 824289 w 2046803"/>
              <a:gd name="connsiteY31616" fmla="*/ 929876 h 2191719"/>
              <a:gd name="connsiteX31617" fmla="*/ 824793 w 2046803"/>
              <a:gd name="connsiteY31617" fmla="*/ 930417 h 2191719"/>
              <a:gd name="connsiteX31618" fmla="*/ 824793 w 2046803"/>
              <a:gd name="connsiteY31618" fmla="*/ 930597 h 2191719"/>
              <a:gd name="connsiteX31619" fmla="*/ 825226 w 2046803"/>
              <a:gd name="connsiteY31619" fmla="*/ 930921 h 2191719"/>
              <a:gd name="connsiteX31620" fmla="*/ 825226 w 2046803"/>
              <a:gd name="connsiteY31620" fmla="*/ 931354 h 2191719"/>
              <a:gd name="connsiteX31621" fmla="*/ 825551 w 2046803"/>
              <a:gd name="connsiteY31621" fmla="*/ 931678 h 2191719"/>
              <a:gd name="connsiteX31622" fmla="*/ 825551 w 2046803"/>
              <a:gd name="connsiteY31622" fmla="*/ 932003 h 2191719"/>
              <a:gd name="connsiteX31623" fmla="*/ 826272 w 2046803"/>
              <a:gd name="connsiteY31623" fmla="*/ 932507 h 2191719"/>
              <a:gd name="connsiteX31624" fmla="*/ 826272 w 2046803"/>
              <a:gd name="connsiteY31624" fmla="*/ 933120 h 2191719"/>
              <a:gd name="connsiteX31625" fmla="*/ 826813 w 2046803"/>
              <a:gd name="connsiteY31625" fmla="*/ 933660 h 2191719"/>
              <a:gd name="connsiteX31626" fmla="*/ 826993 w 2046803"/>
              <a:gd name="connsiteY31626" fmla="*/ 933444 h 2191719"/>
              <a:gd name="connsiteX31627" fmla="*/ 826993 w 2046803"/>
              <a:gd name="connsiteY31627" fmla="*/ 932904 h 2191719"/>
              <a:gd name="connsiteX31628" fmla="*/ 826705 w 2046803"/>
              <a:gd name="connsiteY31628" fmla="*/ 932615 h 2191719"/>
              <a:gd name="connsiteX31629" fmla="*/ 826705 w 2046803"/>
              <a:gd name="connsiteY31629" fmla="*/ 932219 h 2191719"/>
              <a:gd name="connsiteX31630" fmla="*/ 826272 w 2046803"/>
              <a:gd name="connsiteY31630" fmla="*/ 932003 h 2191719"/>
              <a:gd name="connsiteX31631" fmla="*/ 826272 w 2046803"/>
              <a:gd name="connsiteY31631" fmla="*/ 931678 h 2191719"/>
              <a:gd name="connsiteX31632" fmla="*/ 825551 w 2046803"/>
              <a:gd name="connsiteY31632" fmla="*/ 931030 h 2191719"/>
              <a:gd name="connsiteX31633" fmla="*/ 825551 w 2046803"/>
              <a:gd name="connsiteY31633" fmla="*/ 930705 h 2191719"/>
              <a:gd name="connsiteX31634" fmla="*/ 825226 w 2046803"/>
              <a:gd name="connsiteY31634" fmla="*/ 930417 h 2191719"/>
              <a:gd name="connsiteX31635" fmla="*/ 825226 w 2046803"/>
              <a:gd name="connsiteY31635" fmla="*/ 930092 h 2191719"/>
              <a:gd name="connsiteX31636" fmla="*/ 824289 w 2046803"/>
              <a:gd name="connsiteY31636" fmla="*/ 929264 h 2191719"/>
              <a:gd name="connsiteX31637" fmla="*/ 823531 w 2046803"/>
              <a:gd name="connsiteY31637" fmla="*/ 929264 h 2191719"/>
              <a:gd name="connsiteX31638" fmla="*/ 822594 w 2046803"/>
              <a:gd name="connsiteY31638" fmla="*/ 928435 h 2191719"/>
              <a:gd name="connsiteX31639" fmla="*/ 822594 w 2046803"/>
              <a:gd name="connsiteY31639" fmla="*/ 928218 h 2191719"/>
              <a:gd name="connsiteX31640" fmla="*/ 822378 w 2046803"/>
              <a:gd name="connsiteY31640" fmla="*/ 928002 h 2191719"/>
              <a:gd name="connsiteX31641" fmla="*/ 822053 w 2046803"/>
              <a:gd name="connsiteY31641" fmla="*/ 928002 h 2191719"/>
              <a:gd name="connsiteX31642" fmla="*/ 821873 w 2046803"/>
              <a:gd name="connsiteY31642" fmla="*/ 927786 h 2191719"/>
              <a:gd name="connsiteX31643" fmla="*/ 821873 w 2046803"/>
              <a:gd name="connsiteY31643" fmla="*/ 927462 h 2191719"/>
              <a:gd name="connsiteX31644" fmla="*/ 820719 w 2046803"/>
              <a:gd name="connsiteY31644" fmla="*/ 926488 h 2191719"/>
              <a:gd name="connsiteX31645" fmla="*/ 820827 w 2046803"/>
              <a:gd name="connsiteY31645" fmla="*/ 926236 h 2191719"/>
              <a:gd name="connsiteX31646" fmla="*/ 820611 w 2046803"/>
              <a:gd name="connsiteY31646" fmla="*/ 926128 h 2191719"/>
              <a:gd name="connsiteX31647" fmla="*/ 820178 w 2046803"/>
              <a:gd name="connsiteY31647" fmla="*/ 926128 h 2191719"/>
              <a:gd name="connsiteX31648" fmla="*/ 820070 w 2046803"/>
              <a:gd name="connsiteY31648" fmla="*/ 925912 h 2191719"/>
              <a:gd name="connsiteX31649" fmla="*/ 820070 w 2046803"/>
              <a:gd name="connsiteY31649" fmla="*/ 925587 h 2191719"/>
              <a:gd name="connsiteX31650" fmla="*/ 819349 w 2046803"/>
              <a:gd name="connsiteY31650" fmla="*/ 924975 h 2191719"/>
              <a:gd name="connsiteX31651" fmla="*/ 819277 w 2046803"/>
              <a:gd name="connsiteY31651" fmla="*/ 925011 h 2191719"/>
              <a:gd name="connsiteX31652" fmla="*/ 819277 w 2046803"/>
              <a:gd name="connsiteY31652" fmla="*/ 924686 h 2191719"/>
              <a:gd name="connsiteX31653" fmla="*/ 818844 w 2046803"/>
              <a:gd name="connsiteY31653" fmla="*/ 924362 h 2191719"/>
              <a:gd name="connsiteX31654" fmla="*/ 818844 w 2046803"/>
              <a:gd name="connsiteY31654" fmla="*/ 924074 h 2191719"/>
              <a:gd name="connsiteX31655" fmla="*/ 818123 w 2046803"/>
              <a:gd name="connsiteY31655" fmla="*/ 923461 h 2191719"/>
              <a:gd name="connsiteX31656" fmla="*/ 818123 w 2046803"/>
              <a:gd name="connsiteY31656" fmla="*/ 923137 h 2191719"/>
              <a:gd name="connsiteX31657" fmla="*/ 816644 w 2046803"/>
              <a:gd name="connsiteY31657" fmla="*/ 921875 h 2191719"/>
              <a:gd name="connsiteX31658" fmla="*/ 816644 w 2046803"/>
              <a:gd name="connsiteY31658" fmla="*/ 921551 h 2191719"/>
              <a:gd name="connsiteX31659" fmla="*/ 816536 w 2046803"/>
              <a:gd name="connsiteY31659" fmla="*/ 921443 h 2191719"/>
              <a:gd name="connsiteX31660" fmla="*/ 816103 w 2046803"/>
              <a:gd name="connsiteY31660" fmla="*/ 921443 h 2191719"/>
              <a:gd name="connsiteX31661" fmla="*/ 813688 w 2046803"/>
              <a:gd name="connsiteY31661" fmla="*/ 919352 h 2191719"/>
              <a:gd name="connsiteX31662" fmla="*/ 813688 w 2046803"/>
              <a:gd name="connsiteY31662" fmla="*/ 919028 h 2191719"/>
              <a:gd name="connsiteX31663" fmla="*/ 812966 w 2046803"/>
              <a:gd name="connsiteY31663" fmla="*/ 918379 h 2191719"/>
              <a:gd name="connsiteX31664" fmla="*/ 812966 w 2046803"/>
              <a:gd name="connsiteY31664" fmla="*/ 918091 h 2191719"/>
              <a:gd name="connsiteX31665" fmla="*/ 812642 w 2046803"/>
              <a:gd name="connsiteY31665" fmla="*/ 917767 h 2191719"/>
              <a:gd name="connsiteX31666" fmla="*/ 812642 w 2046803"/>
              <a:gd name="connsiteY31666" fmla="*/ 917478 h 2191719"/>
              <a:gd name="connsiteX31667" fmla="*/ 812209 w 2046803"/>
              <a:gd name="connsiteY31667" fmla="*/ 917154 h 2191719"/>
              <a:gd name="connsiteX31668" fmla="*/ 812317 w 2046803"/>
              <a:gd name="connsiteY31668" fmla="*/ 916505 h 2191719"/>
              <a:gd name="connsiteX31669" fmla="*/ 811885 w 2046803"/>
              <a:gd name="connsiteY31669" fmla="*/ 916181 h 2191719"/>
              <a:gd name="connsiteX31670" fmla="*/ 811885 w 2046803"/>
              <a:gd name="connsiteY31670" fmla="*/ 915857 h 2191719"/>
              <a:gd name="connsiteX31671" fmla="*/ 811596 w 2046803"/>
              <a:gd name="connsiteY31671" fmla="*/ 915568 h 2191719"/>
              <a:gd name="connsiteX31672" fmla="*/ 811596 w 2046803"/>
              <a:gd name="connsiteY31672" fmla="*/ 915244 h 2191719"/>
              <a:gd name="connsiteX31673" fmla="*/ 811164 w 2046803"/>
              <a:gd name="connsiteY31673" fmla="*/ 914920 h 2191719"/>
              <a:gd name="connsiteX31674" fmla="*/ 811164 w 2046803"/>
              <a:gd name="connsiteY31674" fmla="*/ 914595 h 2191719"/>
              <a:gd name="connsiteX31675" fmla="*/ 810947 w 2046803"/>
              <a:gd name="connsiteY31675" fmla="*/ 914487 h 2191719"/>
              <a:gd name="connsiteX31676" fmla="*/ 809901 w 2046803"/>
              <a:gd name="connsiteY31676" fmla="*/ 914379 h 2191719"/>
              <a:gd name="connsiteX31677" fmla="*/ 809288 w 2046803"/>
              <a:gd name="connsiteY31677" fmla="*/ 913946 h 2191719"/>
              <a:gd name="connsiteX31678" fmla="*/ 809397 w 2046803"/>
              <a:gd name="connsiteY31678" fmla="*/ 913370 h 2191719"/>
              <a:gd name="connsiteX31679" fmla="*/ 808964 w 2046803"/>
              <a:gd name="connsiteY31679" fmla="*/ 913045 h 2191719"/>
              <a:gd name="connsiteX31680" fmla="*/ 808964 w 2046803"/>
              <a:gd name="connsiteY31680" fmla="*/ 912721 h 2191719"/>
              <a:gd name="connsiteX31681" fmla="*/ 807161 w 2046803"/>
              <a:gd name="connsiteY31681" fmla="*/ 911135 h 2191719"/>
              <a:gd name="connsiteX31682" fmla="*/ 807161 w 2046803"/>
              <a:gd name="connsiteY31682" fmla="*/ 910847 h 2191719"/>
              <a:gd name="connsiteX31683" fmla="*/ 806728 w 2046803"/>
              <a:gd name="connsiteY31683" fmla="*/ 910523 h 2191719"/>
              <a:gd name="connsiteX31684" fmla="*/ 806728 w 2046803"/>
              <a:gd name="connsiteY31684" fmla="*/ 909874 h 2191719"/>
              <a:gd name="connsiteX31685" fmla="*/ 806404 w 2046803"/>
              <a:gd name="connsiteY31685" fmla="*/ 909586 h 2191719"/>
              <a:gd name="connsiteX31686" fmla="*/ 806404 w 2046803"/>
              <a:gd name="connsiteY31686" fmla="*/ 907639 h 2191719"/>
              <a:gd name="connsiteX31687" fmla="*/ 806079 w 2046803"/>
              <a:gd name="connsiteY31687" fmla="*/ 907387 h 2191719"/>
              <a:gd name="connsiteX31688" fmla="*/ 806079 w 2046803"/>
              <a:gd name="connsiteY31688" fmla="*/ 905153 h 2191719"/>
              <a:gd name="connsiteX31689" fmla="*/ 805394 w 2046803"/>
              <a:gd name="connsiteY31689" fmla="*/ 904540 h 2191719"/>
              <a:gd name="connsiteX31690" fmla="*/ 805394 w 2046803"/>
              <a:gd name="connsiteY31690" fmla="*/ 904179 h 2191719"/>
              <a:gd name="connsiteX31691" fmla="*/ 805611 w 2046803"/>
              <a:gd name="connsiteY31691" fmla="*/ 904107 h 2191719"/>
              <a:gd name="connsiteX31692" fmla="*/ 805899 w 2046803"/>
              <a:gd name="connsiteY31692" fmla="*/ 904432 h 2191719"/>
              <a:gd name="connsiteX31693" fmla="*/ 807053 w 2046803"/>
              <a:gd name="connsiteY31693" fmla="*/ 904432 h 2191719"/>
              <a:gd name="connsiteX31694" fmla="*/ 807594 w 2046803"/>
              <a:gd name="connsiteY31694" fmla="*/ 903999 h 2191719"/>
              <a:gd name="connsiteX31695" fmla="*/ 807594 w 2046803"/>
              <a:gd name="connsiteY31695" fmla="*/ 903062 h 2191719"/>
              <a:gd name="connsiteX31696" fmla="*/ 807990 w 2046803"/>
              <a:gd name="connsiteY31696" fmla="*/ 902738 h 2191719"/>
              <a:gd name="connsiteX31697" fmla="*/ 807990 w 2046803"/>
              <a:gd name="connsiteY31697" fmla="*/ 902450 h 2191719"/>
              <a:gd name="connsiteX31698" fmla="*/ 808639 w 2046803"/>
              <a:gd name="connsiteY31698" fmla="*/ 902017 h 2191719"/>
              <a:gd name="connsiteX31699" fmla="*/ 808964 w 2046803"/>
              <a:gd name="connsiteY31699" fmla="*/ 902017 h 2191719"/>
              <a:gd name="connsiteX31700" fmla="*/ 809397 w 2046803"/>
              <a:gd name="connsiteY31700" fmla="*/ 901657 h 2191719"/>
              <a:gd name="connsiteX31701" fmla="*/ 810118 w 2046803"/>
              <a:gd name="connsiteY31701" fmla="*/ 901657 h 2191719"/>
              <a:gd name="connsiteX31702" fmla="*/ 810226 w 2046803"/>
              <a:gd name="connsiteY31702" fmla="*/ 901476 h 2191719"/>
              <a:gd name="connsiteX31703" fmla="*/ 810226 w 2046803"/>
              <a:gd name="connsiteY31703" fmla="*/ 901152 h 2191719"/>
              <a:gd name="connsiteX31704" fmla="*/ 812317 w 2046803"/>
              <a:gd name="connsiteY31704" fmla="*/ 899494 h 2191719"/>
              <a:gd name="connsiteX31705" fmla="*/ 812750 w 2046803"/>
              <a:gd name="connsiteY31705" fmla="*/ 899494 h 2191719"/>
              <a:gd name="connsiteX31706" fmla="*/ 813904 w 2046803"/>
              <a:gd name="connsiteY31706" fmla="*/ 898665 h 2191719"/>
              <a:gd name="connsiteX31707" fmla="*/ 814228 w 2046803"/>
              <a:gd name="connsiteY31707" fmla="*/ 898665 h 2191719"/>
              <a:gd name="connsiteX31708" fmla="*/ 814661 w 2046803"/>
              <a:gd name="connsiteY31708" fmla="*/ 898341 h 2191719"/>
              <a:gd name="connsiteX31709" fmla="*/ 814950 w 2046803"/>
              <a:gd name="connsiteY31709" fmla="*/ 898341 h 2191719"/>
              <a:gd name="connsiteX31710" fmla="*/ 815382 w 2046803"/>
              <a:gd name="connsiteY31710" fmla="*/ 898017 h 2191719"/>
              <a:gd name="connsiteX31711" fmla="*/ 815779 w 2046803"/>
              <a:gd name="connsiteY31711" fmla="*/ 898017 h 2191719"/>
              <a:gd name="connsiteX31712" fmla="*/ 816536 w 2046803"/>
              <a:gd name="connsiteY31712" fmla="*/ 897368 h 2191719"/>
              <a:gd name="connsiteX31713" fmla="*/ 816861 w 2046803"/>
              <a:gd name="connsiteY31713" fmla="*/ 897368 h 2191719"/>
              <a:gd name="connsiteX31714" fmla="*/ 817293 w 2046803"/>
              <a:gd name="connsiteY31714" fmla="*/ 897152 h 2191719"/>
              <a:gd name="connsiteX31715" fmla="*/ 817618 w 2046803"/>
              <a:gd name="connsiteY31715" fmla="*/ 897152 h 2191719"/>
              <a:gd name="connsiteX31716" fmla="*/ 818736 w 2046803"/>
              <a:gd name="connsiteY31716" fmla="*/ 896251 h 2191719"/>
              <a:gd name="connsiteX31717" fmla="*/ 819168 w 2046803"/>
              <a:gd name="connsiteY31717" fmla="*/ 896251 h 2191719"/>
              <a:gd name="connsiteX31718" fmla="*/ 819493 w 2046803"/>
              <a:gd name="connsiteY31718" fmla="*/ 895926 h 2191719"/>
              <a:gd name="connsiteX31719" fmla="*/ 819817 w 2046803"/>
              <a:gd name="connsiteY31719" fmla="*/ 895926 h 2191719"/>
              <a:gd name="connsiteX31720" fmla="*/ 819817 w 2046803"/>
              <a:gd name="connsiteY31720" fmla="*/ 895962 h 2191719"/>
              <a:gd name="connsiteX31721" fmla="*/ 819890 w 2046803"/>
              <a:gd name="connsiteY31721" fmla="*/ 895962 h 2191719"/>
              <a:gd name="connsiteX31722" fmla="*/ 820611 w 2046803"/>
              <a:gd name="connsiteY31722" fmla="*/ 895314 h 2191719"/>
              <a:gd name="connsiteX31723" fmla="*/ 821332 w 2046803"/>
              <a:gd name="connsiteY31723" fmla="*/ 895314 h 2191719"/>
              <a:gd name="connsiteX31724" fmla="*/ 821765 w 2046803"/>
              <a:gd name="connsiteY31724" fmla="*/ 894989 h 2191719"/>
              <a:gd name="connsiteX31725" fmla="*/ 822846 w 2046803"/>
              <a:gd name="connsiteY31725" fmla="*/ 895097 h 2191719"/>
              <a:gd name="connsiteX31726" fmla="*/ 823279 w 2046803"/>
              <a:gd name="connsiteY31726" fmla="*/ 894809 h 2191719"/>
              <a:gd name="connsiteX31727" fmla="*/ 823964 w 2046803"/>
              <a:gd name="connsiteY31727" fmla="*/ 894809 h 2191719"/>
              <a:gd name="connsiteX31728" fmla="*/ 824397 w 2046803"/>
              <a:gd name="connsiteY31728" fmla="*/ 894485 h 2191719"/>
              <a:gd name="connsiteX31729" fmla="*/ 824721 w 2046803"/>
              <a:gd name="connsiteY31729" fmla="*/ 894485 h 2191719"/>
              <a:gd name="connsiteX31730" fmla="*/ 825154 w 2046803"/>
              <a:gd name="connsiteY31730" fmla="*/ 894160 h 2191719"/>
              <a:gd name="connsiteX31731" fmla="*/ 825479 w 2046803"/>
              <a:gd name="connsiteY31731" fmla="*/ 894160 h 2191719"/>
              <a:gd name="connsiteX31732" fmla="*/ 825911 w 2046803"/>
              <a:gd name="connsiteY31732" fmla="*/ 893836 h 2191719"/>
              <a:gd name="connsiteX31733" fmla="*/ 826596 w 2046803"/>
              <a:gd name="connsiteY31733" fmla="*/ 893836 h 2191719"/>
              <a:gd name="connsiteX31734" fmla="*/ 827354 w 2046803"/>
              <a:gd name="connsiteY31734" fmla="*/ 893331 h 2191719"/>
              <a:gd name="connsiteX31735" fmla="*/ 827786 w 2046803"/>
              <a:gd name="connsiteY31735" fmla="*/ 893331 h 2191719"/>
              <a:gd name="connsiteX31736" fmla="*/ 830959 w 2046803"/>
              <a:gd name="connsiteY31736" fmla="*/ 890700 h 2191719"/>
              <a:gd name="connsiteX31737" fmla="*/ 830959 w 2046803"/>
              <a:gd name="connsiteY31737" fmla="*/ 890412 h 2191719"/>
              <a:gd name="connsiteX31738" fmla="*/ 834962 w 2046803"/>
              <a:gd name="connsiteY31738" fmla="*/ 887132 h 2191719"/>
              <a:gd name="connsiteX31739" fmla="*/ 835250 w 2046803"/>
              <a:gd name="connsiteY31739" fmla="*/ 887132 h 2191719"/>
              <a:gd name="connsiteX31740" fmla="*/ 836116 w 2046803"/>
              <a:gd name="connsiteY31740" fmla="*/ 886484 h 2191719"/>
              <a:gd name="connsiteX31741" fmla="*/ 836837 w 2046803"/>
              <a:gd name="connsiteY31741" fmla="*/ 886592 h 2191719"/>
              <a:gd name="connsiteX31742" fmla="*/ 837161 w 2046803"/>
              <a:gd name="connsiteY31742" fmla="*/ 886267 h 2191719"/>
              <a:gd name="connsiteX31743" fmla="*/ 837594 w 2046803"/>
              <a:gd name="connsiteY31743" fmla="*/ 886267 h 2191719"/>
              <a:gd name="connsiteX31744" fmla="*/ 837919 w 2046803"/>
              <a:gd name="connsiteY31744" fmla="*/ 885979 h 2191719"/>
              <a:gd name="connsiteX31745" fmla="*/ 838748 w 2046803"/>
              <a:gd name="connsiteY31745" fmla="*/ 885979 h 2191719"/>
              <a:gd name="connsiteX31746" fmla="*/ 839036 w 2046803"/>
              <a:gd name="connsiteY31746" fmla="*/ 885655 h 2191719"/>
              <a:gd name="connsiteX31747" fmla="*/ 839794 w 2046803"/>
              <a:gd name="connsiteY31747" fmla="*/ 885655 h 2191719"/>
              <a:gd name="connsiteX31748" fmla="*/ 840226 w 2046803"/>
              <a:gd name="connsiteY31748" fmla="*/ 885330 h 2191719"/>
              <a:gd name="connsiteX31749" fmla="*/ 841272 w 2046803"/>
              <a:gd name="connsiteY31749" fmla="*/ 885330 h 2191719"/>
              <a:gd name="connsiteX31750" fmla="*/ 841669 w 2046803"/>
              <a:gd name="connsiteY31750" fmla="*/ 885042 h 2191719"/>
              <a:gd name="connsiteX31751" fmla="*/ 842065 w 2046803"/>
              <a:gd name="connsiteY31751" fmla="*/ 885042 h 2191719"/>
              <a:gd name="connsiteX31752" fmla="*/ 842390 w 2046803"/>
              <a:gd name="connsiteY31752" fmla="*/ 885366 h 2191719"/>
              <a:gd name="connsiteX31753" fmla="*/ 842823 w 2046803"/>
              <a:gd name="connsiteY31753" fmla="*/ 885366 h 2191719"/>
              <a:gd name="connsiteX31754" fmla="*/ 844085 w 2046803"/>
              <a:gd name="connsiteY31754" fmla="*/ 886520 h 2191719"/>
              <a:gd name="connsiteX31755" fmla="*/ 844085 w 2046803"/>
              <a:gd name="connsiteY31755" fmla="*/ 887781 h 2191719"/>
              <a:gd name="connsiteX31756" fmla="*/ 844373 w 2046803"/>
              <a:gd name="connsiteY31756" fmla="*/ 888106 h 2191719"/>
              <a:gd name="connsiteX31757" fmla="*/ 844373 w 2046803"/>
              <a:gd name="connsiteY31757" fmla="*/ 888718 h 2191719"/>
              <a:gd name="connsiteX31758" fmla="*/ 844806 w 2046803"/>
              <a:gd name="connsiteY31758" fmla="*/ 889043 h 2191719"/>
              <a:gd name="connsiteX31759" fmla="*/ 844806 w 2046803"/>
              <a:gd name="connsiteY31759" fmla="*/ 889691 h 2191719"/>
              <a:gd name="connsiteX31760" fmla="*/ 845130 w 2046803"/>
              <a:gd name="connsiteY31760" fmla="*/ 890016 h 2191719"/>
              <a:gd name="connsiteX31761" fmla="*/ 845130 w 2046803"/>
              <a:gd name="connsiteY31761" fmla="*/ 890917 h 2191719"/>
              <a:gd name="connsiteX31762" fmla="*/ 845455 w 2046803"/>
              <a:gd name="connsiteY31762" fmla="*/ 891241 h 2191719"/>
              <a:gd name="connsiteX31763" fmla="*/ 845455 w 2046803"/>
              <a:gd name="connsiteY31763" fmla="*/ 892827 h 2191719"/>
              <a:gd name="connsiteX31764" fmla="*/ 845887 w 2046803"/>
              <a:gd name="connsiteY31764" fmla="*/ 893151 h 2191719"/>
              <a:gd name="connsiteX31765" fmla="*/ 845887 w 2046803"/>
              <a:gd name="connsiteY31765" fmla="*/ 893476 h 2191719"/>
              <a:gd name="connsiteX31766" fmla="*/ 846212 w 2046803"/>
              <a:gd name="connsiteY31766" fmla="*/ 893656 h 2191719"/>
              <a:gd name="connsiteX31767" fmla="*/ 846212 w 2046803"/>
              <a:gd name="connsiteY31767" fmla="*/ 893980 h 2191719"/>
              <a:gd name="connsiteX31768" fmla="*/ 846609 w 2046803"/>
              <a:gd name="connsiteY31768" fmla="*/ 894413 h 2191719"/>
              <a:gd name="connsiteX31769" fmla="*/ 846609 w 2046803"/>
              <a:gd name="connsiteY31769" fmla="*/ 894629 h 2191719"/>
              <a:gd name="connsiteX31770" fmla="*/ 846933 w 2046803"/>
              <a:gd name="connsiteY31770" fmla="*/ 895025 h 2191719"/>
              <a:gd name="connsiteX31771" fmla="*/ 846933 w 2046803"/>
              <a:gd name="connsiteY31771" fmla="*/ 895350 h 2191719"/>
              <a:gd name="connsiteX31772" fmla="*/ 847258 w 2046803"/>
              <a:gd name="connsiteY31772" fmla="*/ 895566 h 2191719"/>
              <a:gd name="connsiteX31773" fmla="*/ 847258 w 2046803"/>
              <a:gd name="connsiteY31773" fmla="*/ 895890 h 2191719"/>
              <a:gd name="connsiteX31774" fmla="*/ 847871 w 2046803"/>
              <a:gd name="connsiteY31774" fmla="*/ 896395 h 2191719"/>
              <a:gd name="connsiteX31775" fmla="*/ 848195 w 2046803"/>
              <a:gd name="connsiteY31775" fmla="*/ 896395 h 2191719"/>
              <a:gd name="connsiteX31776" fmla="*/ 848412 w 2046803"/>
              <a:gd name="connsiteY31776" fmla="*/ 896611 h 2191719"/>
              <a:gd name="connsiteX31777" fmla="*/ 848412 w 2046803"/>
              <a:gd name="connsiteY31777" fmla="*/ 897116 h 2191719"/>
              <a:gd name="connsiteX31778" fmla="*/ 848736 w 2046803"/>
              <a:gd name="connsiteY31778" fmla="*/ 897548 h 2191719"/>
              <a:gd name="connsiteX31779" fmla="*/ 848736 w 2046803"/>
              <a:gd name="connsiteY31779" fmla="*/ 897872 h 2191719"/>
              <a:gd name="connsiteX31780" fmla="*/ 848412 w 2046803"/>
              <a:gd name="connsiteY31780" fmla="*/ 898089 h 2191719"/>
              <a:gd name="connsiteX31781" fmla="*/ 848412 w 2046803"/>
              <a:gd name="connsiteY31781" fmla="*/ 899963 h 2191719"/>
              <a:gd name="connsiteX31782" fmla="*/ 848484 w 2046803"/>
              <a:gd name="connsiteY31782" fmla="*/ 900035 h 2191719"/>
              <a:gd name="connsiteX31783" fmla="*/ 848556 w 2046803"/>
              <a:gd name="connsiteY31783" fmla="*/ 900035 h 2191719"/>
              <a:gd name="connsiteX31784" fmla="*/ 849025 w 2046803"/>
              <a:gd name="connsiteY31784" fmla="*/ 900539 h 2191719"/>
              <a:gd name="connsiteX31785" fmla="*/ 849025 w 2046803"/>
              <a:gd name="connsiteY31785" fmla="*/ 900864 h 2191719"/>
              <a:gd name="connsiteX31786" fmla="*/ 849421 w 2046803"/>
              <a:gd name="connsiteY31786" fmla="*/ 901152 h 2191719"/>
              <a:gd name="connsiteX31787" fmla="*/ 849421 w 2046803"/>
              <a:gd name="connsiteY31787" fmla="*/ 903675 h 2191719"/>
              <a:gd name="connsiteX31788" fmla="*/ 849746 w 2046803"/>
              <a:gd name="connsiteY31788" fmla="*/ 903999 h 2191719"/>
              <a:gd name="connsiteX31789" fmla="*/ 849746 w 2046803"/>
              <a:gd name="connsiteY31789" fmla="*/ 905585 h 2191719"/>
              <a:gd name="connsiteX31790" fmla="*/ 850070 w 2046803"/>
              <a:gd name="connsiteY31790" fmla="*/ 905909 h 2191719"/>
              <a:gd name="connsiteX31791" fmla="*/ 850070 w 2046803"/>
              <a:gd name="connsiteY31791" fmla="*/ 908648 h 2191719"/>
              <a:gd name="connsiteX31792" fmla="*/ 850503 w 2046803"/>
              <a:gd name="connsiteY31792" fmla="*/ 909045 h 2191719"/>
              <a:gd name="connsiteX31793" fmla="*/ 850503 w 2046803"/>
              <a:gd name="connsiteY31793" fmla="*/ 909261 h 2191719"/>
              <a:gd name="connsiteX31794" fmla="*/ 850827 w 2046803"/>
              <a:gd name="connsiteY31794" fmla="*/ 909586 h 2191719"/>
              <a:gd name="connsiteX31795" fmla="*/ 850827 w 2046803"/>
              <a:gd name="connsiteY31795" fmla="*/ 910198 h 2191719"/>
              <a:gd name="connsiteX31796" fmla="*/ 851152 w 2046803"/>
              <a:gd name="connsiteY31796" fmla="*/ 910523 h 2191719"/>
              <a:gd name="connsiteX31797" fmla="*/ 851368 w 2046803"/>
              <a:gd name="connsiteY31797" fmla="*/ 911063 h 2191719"/>
              <a:gd name="connsiteX31798" fmla="*/ 851549 w 2046803"/>
              <a:gd name="connsiteY31798" fmla="*/ 911171 h 2191719"/>
              <a:gd name="connsiteX31799" fmla="*/ 851549 w 2046803"/>
              <a:gd name="connsiteY31799" fmla="*/ 911496 h 2191719"/>
              <a:gd name="connsiteX31800" fmla="*/ 851837 w 2046803"/>
              <a:gd name="connsiteY31800" fmla="*/ 911748 h 2191719"/>
              <a:gd name="connsiteX31801" fmla="*/ 851837 w 2046803"/>
              <a:gd name="connsiteY31801" fmla="*/ 912108 h 2191719"/>
              <a:gd name="connsiteX31802" fmla="*/ 852270 w 2046803"/>
              <a:gd name="connsiteY31802" fmla="*/ 912397 h 2191719"/>
              <a:gd name="connsiteX31803" fmla="*/ 852270 w 2046803"/>
              <a:gd name="connsiteY31803" fmla="*/ 912505 h 2191719"/>
              <a:gd name="connsiteX31804" fmla="*/ 852306 w 2046803"/>
              <a:gd name="connsiteY31804" fmla="*/ 912505 h 2191719"/>
              <a:gd name="connsiteX31805" fmla="*/ 852306 w 2046803"/>
              <a:gd name="connsiteY31805" fmla="*/ 912649 h 2191719"/>
              <a:gd name="connsiteX31806" fmla="*/ 852630 w 2046803"/>
              <a:gd name="connsiteY31806" fmla="*/ 912937 h 2191719"/>
              <a:gd name="connsiteX31807" fmla="*/ 852630 w 2046803"/>
              <a:gd name="connsiteY31807" fmla="*/ 913262 h 2191719"/>
              <a:gd name="connsiteX31808" fmla="*/ 853063 w 2046803"/>
              <a:gd name="connsiteY31808" fmla="*/ 913586 h 2191719"/>
              <a:gd name="connsiteX31809" fmla="*/ 853063 w 2046803"/>
              <a:gd name="connsiteY31809" fmla="*/ 913874 h 2191719"/>
              <a:gd name="connsiteX31810" fmla="*/ 853388 w 2046803"/>
              <a:gd name="connsiteY31810" fmla="*/ 914199 h 2191719"/>
              <a:gd name="connsiteX31811" fmla="*/ 853388 w 2046803"/>
              <a:gd name="connsiteY31811" fmla="*/ 914847 h 2191719"/>
              <a:gd name="connsiteX31812" fmla="*/ 853892 w 2046803"/>
              <a:gd name="connsiteY31812" fmla="*/ 915388 h 2191719"/>
              <a:gd name="connsiteX31813" fmla="*/ 854289 w 2046803"/>
              <a:gd name="connsiteY31813" fmla="*/ 915064 h 2191719"/>
              <a:gd name="connsiteX31814" fmla="*/ 854722 w 2046803"/>
              <a:gd name="connsiteY31814" fmla="*/ 915064 h 2191719"/>
              <a:gd name="connsiteX31815" fmla="*/ 855263 w 2046803"/>
              <a:gd name="connsiteY31815" fmla="*/ 915496 h 2191719"/>
              <a:gd name="connsiteX31816" fmla="*/ 855263 w 2046803"/>
              <a:gd name="connsiteY31816" fmla="*/ 915784 h 2191719"/>
              <a:gd name="connsiteX31817" fmla="*/ 855587 w 2046803"/>
              <a:gd name="connsiteY31817" fmla="*/ 916109 h 2191719"/>
              <a:gd name="connsiteX31818" fmla="*/ 855587 w 2046803"/>
              <a:gd name="connsiteY31818" fmla="*/ 916397 h 2191719"/>
              <a:gd name="connsiteX31819" fmla="*/ 856344 w 2046803"/>
              <a:gd name="connsiteY31819" fmla="*/ 917046 h 2191719"/>
              <a:gd name="connsiteX31820" fmla="*/ 856344 w 2046803"/>
              <a:gd name="connsiteY31820" fmla="*/ 917478 h 2191719"/>
              <a:gd name="connsiteX31821" fmla="*/ 856777 w 2046803"/>
              <a:gd name="connsiteY31821" fmla="*/ 917695 h 2191719"/>
              <a:gd name="connsiteX31822" fmla="*/ 856777 w 2046803"/>
              <a:gd name="connsiteY31822" fmla="*/ 918019 h 2191719"/>
              <a:gd name="connsiteX31823" fmla="*/ 857029 w 2046803"/>
              <a:gd name="connsiteY31823" fmla="*/ 918307 h 2191719"/>
              <a:gd name="connsiteX31824" fmla="*/ 857029 w 2046803"/>
              <a:gd name="connsiteY31824" fmla="*/ 918632 h 2191719"/>
              <a:gd name="connsiteX31825" fmla="*/ 857787 w 2046803"/>
              <a:gd name="connsiteY31825" fmla="*/ 919280 h 2191719"/>
              <a:gd name="connsiteX31826" fmla="*/ 857787 w 2046803"/>
              <a:gd name="connsiteY31826" fmla="*/ 919893 h 2191719"/>
              <a:gd name="connsiteX31827" fmla="*/ 858219 w 2046803"/>
              <a:gd name="connsiteY31827" fmla="*/ 920181 h 2191719"/>
              <a:gd name="connsiteX31828" fmla="*/ 858219 w 2046803"/>
              <a:gd name="connsiteY31828" fmla="*/ 920506 h 2191719"/>
              <a:gd name="connsiteX31829" fmla="*/ 858544 w 2046803"/>
              <a:gd name="connsiteY31829" fmla="*/ 920830 h 2191719"/>
              <a:gd name="connsiteX31830" fmla="*/ 858544 w 2046803"/>
              <a:gd name="connsiteY31830" fmla="*/ 921479 h 2191719"/>
              <a:gd name="connsiteX31831" fmla="*/ 858977 w 2046803"/>
              <a:gd name="connsiteY31831" fmla="*/ 921803 h 2191719"/>
              <a:gd name="connsiteX31832" fmla="*/ 858868 w 2046803"/>
              <a:gd name="connsiteY31832" fmla="*/ 922416 h 2191719"/>
              <a:gd name="connsiteX31833" fmla="*/ 859301 w 2046803"/>
              <a:gd name="connsiteY31833" fmla="*/ 922740 h 2191719"/>
              <a:gd name="connsiteX31834" fmla="*/ 859301 w 2046803"/>
              <a:gd name="connsiteY31834" fmla="*/ 923065 h 2191719"/>
              <a:gd name="connsiteX31835" fmla="*/ 859590 w 2046803"/>
              <a:gd name="connsiteY31835" fmla="*/ 923389 h 2191719"/>
              <a:gd name="connsiteX31836" fmla="*/ 859590 w 2046803"/>
              <a:gd name="connsiteY31836" fmla="*/ 923713 h 2191719"/>
              <a:gd name="connsiteX31837" fmla="*/ 859986 w 2046803"/>
              <a:gd name="connsiteY31837" fmla="*/ 924002 h 2191719"/>
              <a:gd name="connsiteX31838" fmla="*/ 859986 w 2046803"/>
              <a:gd name="connsiteY31838" fmla="*/ 924939 h 2191719"/>
              <a:gd name="connsiteX31839" fmla="*/ 860311 w 2046803"/>
              <a:gd name="connsiteY31839" fmla="*/ 925263 h 2191719"/>
              <a:gd name="connsiteX31840" fmla="*/ 860311 w 2046803"/>
              <a:gd name="connsiteY31840" fmla="*/ 925912 h 2191719"/>
              <a:gd name="connsiteX31841" fmla="*/ 860743 w 2046803"/>
              <a:gd name="connsiteY31841" fmla="*/ 926236 h 2191719"/>
              <a:gd name="connsiteX31842" fmla="*/ 860635 w 2046803"/>
              <a:gd name="connsiteY31842" fmla="*/ 927137 h 2191719"/>
              <a:gd name="connsiteX31843" fmla="*/ 861068 w 2046803"/>
              <a:gd name="connsiteY31843" fmla="*/ 927462 h 2191719"/>
              <a:gd name="connsiteX31844" fmla="*/ 861068 w 2046803"/>
              <a:gd name="connsiteY31844" fmla="*/ 927786 h 2191719"/>
              <a:gd name="connsiteX31845" fmla="*/ 861501 w 2046803"/>
              <a:gd name="connsiteY31845" fmla="*/ 928110 h 2191719"/>
              <a:gd name="connsiteX31846" fmla="*/ 861501 w 2046803"/>
              <a:gd name="connsiteY31846" fmla="*/ 928435 h 2191719"/>
              <a:gd name="connsiteX31847" fmla="*/ 862222 w 2046803"/>
              <a:gd name="connsiteY31847" fmla="*/ 929047 h 2191719"/>
              <a:gd name="connsiteX31848" fmla="*/ 862114 w 2046803"/>
              <a:gd name="connsiteY31848" fmla="*/ 929372 h 2191719"/>
              <a:gd name="connsiteX31849" fmla="*/ 863700 w 2046803"/>
              <a:gd name="connsiteY31849" fmla="*/ 930597 h 2191719"/>
              <a:gd name="connsiteX31850" fmla="*/ 863700 w 2046803"/>
              <a:gd name="connsiteY31850" fmla="*/ 931246 h 2191719"/>
              <a:gd name="connsiteX31851" fmla="*/ 864025 w 2046803"/>
              <a:gd name="connsiteY31851" fmla="*/ 931570 h 2191719"/>
              <a:gd name="connsiteX31852" fmla="*/ 864025 w 2046803"/>
              <a:gd name="connsiteY31852" fmla="*/ 931894 h 2191719"/>
              <a:gd name="connsiteX31853" fmla="*/ 864349 w 2046803"/>
              <a:gd name="connsiteY31853" fmla="*/ 932219 h 2191719"/>
              <a:gd name="connsiteX31854" fmla="*/ 864349 w 2046803"/>
              <a:gd name="connsiteY31854" fmla="*/ 932543 h 2191719"/>
              <a:gd name="connsiteX31855" fmla="*/ 864746 w 2046803"/>
              <a:gd name="connsiteY31855" fmla="*/ 932832 h 2191719"/>
              <a:gd name="connsiteX31856" fmla="*/ 864746 w 2046803"/>
              <a:gd name="connsiteY31856" fmla="*/ 933120 h 2191719"/>
              <a:gd name="connsiteX31857" fmla="*/ 865503 w 2046803"/>
              <a:gd name="connsiteY31857" fmla="*/ 933769 h 2191719"/>
              <a:gd name="connsiteX31858" fmla="*/ 865503 w 2046803"/>
              <a:gd name="connsiteY31858" fmla="*/ 934093 h 2191719"/>
              <a:gd name="connsiteX31859" fmla="*/ 866549 w 2046803"/>
              <a:gd name="connsiteY31859" fmla="*/ 934922 h 2191719"/>
              <a:gd name="connsiteX31860" fmla="*/ 866441 w 2046803"/>
              <a:gd name="connsiteY31860" fmla="*/ 935030 h 2191719"/>
              <a:gd name="connsiteX31861" fmla="*/ 867631 w 2046803"/>
              <a:gd name="connsiteY31861" fmla="*/ 936075 h 2191719"/>
              <a:gd name="connsiteX31862" fmla="*/ 868388 w 2046803"/>
              <a:gd name="connsiteY31862" fmla="*/ 936075 h 2191719"/>
              <a:gd name="connsiteX31863" fmla="*/ 868712 w 2046803"/>
              <a:gd name="connsiteY31863" fmla="*/ 936400 h 2191719"/>
              <a:gd name="connsiteX31864" fmla="*/ 869469 w 2046803"/>
              <a:gd name="connsiteY31864" fmla="*/ 936400 h 2191719"/>
              <a:gd name="connsiteX31865" fmla="*/ 869830 w 2046803"/>
              <a:gd name="connsiteY31865" fmla="*/ 936832 h 2191719"/>
              <a:gd name="connsiteX31866" fmla="*/ 870263 w 2046803"/>
              <a:gd name="connsiteY31866" fmla="*/ 936832 h 2191719"/>
              <a:gd name="connsiteX31867" fmla="*/ 870371 w 2046803"/>
              <a:gd name="connsiteY31867" fmla="*/ 936904 h 2191719"/>
              <a:gd name="connsiteX31868" fmla="*/ 870371 w 2046803"/>
              <a:gd name="connsiteY31868" fmla="*/ 937192 h 2191719"/>
              <a:gd name="connsiteX31869" fmla="*/ 871128 w 2046803"/>
              <a:gd name="connsiteY31869" fmla="*/ 937841 h 2191719"/>
              <a:gd name="connsiteX31870" fmla="*/ 871128 w 2046803"/>
              <a:gd name="connsiteY31870" fmla="*/ 938166 h 2191719"/>
              <a:gd name="connsiteX31871" fmla="*/ 871345 w 2046803"/>
              <a:gd name="connsiteY31871" fmla="*/ 938382 h 2191719"/>
              <a:gd name="connsiteX31872" fmla="*/ 872787 w 2046803"/>
              <a:gd name="connsiteY31872" fmla="*/ 938382 h 2191719"/>
              <a:gd name="connsiteX31873" fmla="*/ 873003 w 2046803"/>
              <a:gd name="connsiteY31873" fmla="*/ 938490 h 2191719"/>
              <a:gd name="connsiteX31874" fmla="*/ 873003 w 2046803"/>
              <a:gd name="connsiteY31874" fmla="*/ 938814 h 2191719"/>
              <a:gd name="connsiteX31875" fmla="*/ 873220 w 2046803"/>
              <a:gd name="connsiteY31875" fmla="*/ 938994 h 2191719"/>
              <a:gd name="connsiteX31876" fmla="*/ 873544 w 2046803"/>
              <a:gd name="connsiteY31876" fmla="*/ 938994 h 2191719"/>
              <a:gd name="connsiteX31877" fmla="*/ 874986 w 2046803"/>
              <a:gd name="connsiteY31877" fmla="*/ 940256 h 2191719"/>
              <a:gd name="connsiteX31878" fmla="*/ 875419 w 2046803"/>
              <a:gd name="connsiteY31878" fmla="*/ 940256 h 2191719"/>
              <a:gd name="connsiteX31879" fmla="*/ 876176 w 2046803"/>
              <a:gd name="connsiteY31879" fmla="*/ 940905 h 2191719"/>
              <a:gd name="connsiteX31880" fmla="*/ 876609 w 2046803"/>
              <a:gd name="connsiteY31880" fmla="*/ 940905 h 2191719"/>
              <a:gd name="connsiteX31881" fmla="*/ 876934 w 2046803"/>
              <a:gd name="connsiteY31881" fmla="*/ 941193 h 2191719"/>
              <a:gd name="connsiteX31882" fmla="*/ 879133 w 2046803"/>
              <a:gd name="connsiteY31882" fmla="*/ 941193 h 2191719"/>
              <a:gd name="connsiteX31883" fmla="*/ 879566 w 2046803"/>
              <a:gd name="connsiteY31883" fmla="*/ 941517 h 2191719"/>
              <a:gd name="connsiteX31884" fmla="*/ 881008 w 2046803"/>
              <a:gd name="connsiteY31884" fmla="*/ 941517 h 2191719"/>
              <a:gd name="connsiteX31885" fmla="*/ 881441 w 2046803"/>
              <a:gd name="connsiteY31885" fmla="*/ 941842 h 2191719"/>
              <a:gd name="connsiteX31886" fmla="*/ 882919 w 2046803"/>
              <a:gd name="connsiteY31886" fmla="*/ 941842 h 2191719"/>
              <a:gd name="connsiteX31887" fmla="*/ 883208 w 2046803"/>
              <a:gd name="connsiteY31887" fmla="*/ 942274 h 2191719"/>
              <a:gd name="connsiteX31888" fmla="*/ 884398 w 2046803"/>
              <a:gd name="connsiteY31888" fmla="*/ 942274 h 2191719"/>
              <a:gd name="connsiteX31889" fmla="*/ 884614 w 2046803"/>
              <a:gd name="connsiteY31889" fmla="*/ 942058 h 2191719"/>
              <a:gd name="connsiteX31890" fmla="*/ 884398 w 2046803"/>
              <a:gd name="connsiteY31890" fmla="*/ 941950 h 2191719"/>
              <a:gd name="connsiteX31891" fmla="*/ 884073 w 2046803"/>
              <a:gd name="connsiteY31891" fmla="*/ 941950 h 2191719"/>
              <a:gd name="connsiteX31892" fmla="*/ 883640 w 2046803"/>
              <a:gd name="connsiteY31892" fmla="*/ 941625 h 2191719"/>
              <a:gd name="connsiteX31893" fmla="*/ 883208 w 2046803"/>
              <a:gd name="connsiteY31893" fmla="*/ 941625 h 2191719"/>
              <a:gd name="connsiteX31894" fmla="*/ 883099 w 2046803"/>
              <a:gd name="connsiteY31894" fmla="*/ 941409 h 2191719"/>
              <a:gd name="connsiteX31895" fmla="*/ 883099 w 2046803"/>
              <a:gd name="connsiteY31895" fmla="*/ 940472 h 2191719"/>
              <a:gd name="connsiteX31896" fmla="*/ 883640 w 2046803"/>
              <a:gd name="connsiteY31896" fmla="*/ 940076 h 2191719"/>
              <a:gd name="connsiteX31897" fmla="*/ 884398 w 2046803"/>
              <a:gd name="connsiteY31897" fmla="*/ 940076 h 2191719"/>
              <a:gd name="connsiteX31898" fmla="*/ 884830 w 2046803"/>
              <a:gd name="connsiteY31898" fmla="*/ 939751 h 2191719"/>
              <a:gd name="connsiteX31899" fmla="*/ 885876 w 2046803"/>
              <a:gd name="connsiteY31899" fmla="*/ 939751 h 2191719"/>
              <a:gd name="connsiteX31900" fmla="*/ 886056 w 2046803"/>
              <a:gd name="connsiteY31900" fmla="*/ 939643 h 2191719"/>
              <a:gd name="connsiteX31901" fmla="*/ 886056 w 2046803"/>
              <a:gd name="connsiteY31901" fmla="*/ 939319 h 2191719"/>
              <a:gd name="connsiteX31902" fmla="*/ 885948 w 2046803"/>
              <a:gd name="connsiteY31902" fmla="*/ 939103 h 2191719"/>
              <a:gd name="connsiteX31903" fmla="*/ 885119 w 2046803"/>
              <a:gd name="connsiteY31903" fmla="*/ 939103 h 2191719"/>
              <a:gd name="connsiteX31904" fmla="*/ 884614 w 2046803"/>
              <a:gd name="connsiteY31904" fmla="*/ 938706 h 2191719"/>
              <a:gd name="connsiteX31905" fmla="*/ 884614 w 2046803"/>
              <a:gd name="connsiteY31905" fmla="*/ 938382 h 2191719"/>
              <a:gd name="connsiteX31906" fmla="*/ 884289 w 2046803"/>
              <a:gd name="connsiteY31906" fmla="*/ 938057 h 2191719"/>
              <a:gd name="connsiteX31907" fmla="*/ 884289 w 2046803"/>
              <a:gd name="connsiteY31907" fmla="*/ 936508 h 2191719"/>
              <a:gd name="connsiteX31908" fmla="*/ 884506 w 2046803"/>
              <a:gd name="connsiteY31908" fmla="*/ 936291 h 2191719"/>
              <a:gd name="connsiteX31909" fmla="*/ 885515 w 2046803"/>
              <a:gd name="connsiteY31909" fmla="*/ 936400 h 2191719"/>
              <a:gd name="connsiteX31910" fmla="*/ 885948 w 2046803"/>
              <a:gd name="connsiteY31910" fmla="*/ 936075 h 2191719"/>
              <a:gd name="connsiteX31911" fmla="*/ 890095 w 2046803"/>
              <a:gd name="connsiteY31911" fmla="*/ 936075 h 2191719"/>
              <a:gd name="connsiteX31912" fmla="*/ 890383 w 2046803"/>
              <a:gd name="connsiteY31912" fmla="*/ 936400 h 2191719"/>
              <a:gd name="connsiteX31913" fmla="*/ 891213 w 2046803"/>
              <a:gd name="connsiteY31913" fmla="*/ 936400 h 2191719"/>
              <a:gd name="connsiteX31914" fmla="*/ 891501 w 2046803"/>
              <a:gd name="connsiteY31914" fmla="*/ 936724 h 2191719"/>
              <a:gd name="connsiteX31915" fmla="*/ 891934 w 2046803"/>
              <a:gd name="connsiteY31915" fmla="*/ 936724 h 2191719"/>
              <a:gd name="connsiteX31916" fmla="*/ 892258 w 2046803"/>
              <a:gd name="connsiteY31916" fmla="*/ 937012 h 2191719"/>
              <a:gd name="connsiteX31917" fmla="*/ 892979 w 2046803"/>
              <a:gd name="connsiteY31917" fmla="*/ 937012 h 2191719"/>
              <a:gd name="connsiteX31918" fmla="*/ 893412 w 2046803"/>
              <a:gd name="connsiteY31918" fmla="*/ 937337 h 2191719"/>
              <a:gd name="connsiteX31919" fmla="*/ 893737 w 2046803"/>
              <a:gd name="connsiteY31919" fmla="*/ 937337 h 2191719"/>
              <a:gd name="connsiteX31920" fmla="*/ 893953 w 2046803"/>
              <a:gd name="connsiteY31920" fmla="*/ 937553 h 2191719"/>
              <a:gd name="connsiteX31921" fmla="*/ 893953 w 2046803"/>
              <a:gd name="connsiteY31921" fmla="*/ 937841 h 2191719"/>
              <a:gd name="connsiteX31922" fmla="*/ 894674 w 2046803"/>
              <a:gd name="connsiteY31922" fmla="*/ 938490 h 2191719"/>
              <a:gd name="connsiteX31923" fmla="*/ 894674 w 2046803"/>
              <a:gd name="connsiteY31923" fmla="*/ 938814 h 2191719"/>
              <a:gd name="connsiteX31924" fmla="*/ 895936 w 2046803"/>
              <a:gd name="connsiteY31924" fmla="*/ 939859 h 2191719"/>
              <a:gd name="connsiteX31925" fmla="*/ 896369 w 2046803"/>
              <a:gd name="connsiteY31925" fmla="*/ 939859 h 2191719"/>
              <a:gd name="connsiteX31926" fmla="*/ 896765 w 2046803"/>
              <a:gd name="connsiteY31926" fmla="*/ 940184 h 2191719"/>
              <a:gd name="connsiteX31927" fmla="*/ 896982 w 2046803"/>
              <a:gd name="connsiteY31927" fmla="*/ 940184 h 2191719"/>
              <a:gd name="connsiteX31928" fmla="*/ 896910 w 2046803"/>
              <a:gd name="connsiteY31928" fmla="*/ 940364 h 2191719"/>
              <a:gd name="connsiteX31929" fmla="*/ 896693 w 2046803"/>
              <a:gd name="connsiteY31929" fmla="*/ 940688 h 2191719"/>
              <a:gd name="connsiteX31930" fmla="*/ 896477 w 2046803"/>
              <a:gd name="connsiteY31930" fmla="*/ 941517 h 2191719"/>
              <a:gd name="connsiteX31931" fmla="*/ 896585 w 2046803"/>
              <a:gd name="connsiteY31931" fmla="*/ 941842 h 2191719"/>
              <a:gd name="connsiteX31932" fmla="*/ 897198 w 2046803"/>
              <a:gd name="connsiteY31932" fmla="*/ 941950 h 2191719"/>
              <a:gd name="connsiteX31933" fmla="*/ 897415 w 2046803"/>
              <a:gd name="connsiteY31933" fmla="*/ 942058 h 2191719"/>
              <a:gd name="connsiteX31934" fmla="*/ 897198 w 2046803"/>
              <a:gd name="connsiteY31934" fmla="*/ 942274 h 2191719"/>
              <a:gd name="connsiteX31935" fmla="*/ 897198 w 2046803"/>
              <a:gd name="connsiteY31935" fmla="*/ 942995 h 2191719"/>
              <a:gd name="connsiteX31936" fmla="*/ 897631 w 2046803"/>
              <a:gd name="connsiteY31936" fmla="*/ 943391 h 2191719"/>
              <a:gd name="connsiteX31937" fmla="*/ 897703 w 2046803"/>
              <a:gd name="connsiteY31937" fmla="*/ 943391 h 2191719"/>
              <a:gd name="connsiteX31938" fmla="*/ 897270 w 2046803"/>
              <a:gd name="connsiteY31938" fmla="*/ 942995 h 2191719"/>
              <a:gd name="connsiteX31939" fmla="*/ 897270 w 2046803"/>
              <a:gd name="connsiteY31939" fmla="*/ 942238 h 2191719"/>
              <a:gd name="connsiteX31940" fmla="*/ 897487 w 2046803"/>
              <a:gd name="connsiteY31940" fmla="*/ 942022 h 2191719"/>
              <a:gd name="connsiteX31941" fmla="*/ 897270 w 2046803"/>
              <a:gd name="connsiteY31941" fmla="*/ 941914 h 2191719"/>
              <a:gd name="connsiteX31942" fmla="*/ 896621 w 2046803"/>
              <a:gd name="connsiteY31942" fmla="*/ 941806 h 2191719"/>
              <a:gd name="connsiteX31943" fmla="*/ 896513 w 2046803"/>
              <a:gd name="connsiteY31943" fmla="*/ 941481 h 2191719"/>
              <a:gd name="connsiteX31944" fmla="*/ 896729 w 2046803"/>
              <a:gd name="connsiteY31944" fmla="*/ 940688 h 2191719"/>
              <a:gd name="connsiteX31945" fmla="*/ 896946 w 2046803"/>
              <a:gd name="connsiteY31945" fmla="*/ 940364 h 2191719"/>
              <a:gd name="connsiteX31946" fmla="*/ 897054 w 2046803"/>
              <a:gd name="connsiteY31946" fmla="*/ 940148 h 2191719"/>
              <a:gd name="connsiteX31947" fmla="*/ 897162 w 2046803"/>
              <a:gd name="connsiteY31947" fmla="*/ 940148 h 2191719"/>
              <a:gd name="connsiteX31948" fmla="*/ 897595 w 2046803"/>
              <a:gd name="connsiteY31948" fmla="*/ 940472 h 2191719"/>
              <a:gd name="connsiteX31949" fmla="*/ 897883 w 2046803"/>
              <a:gd name="connsiteY31949" fmla="*/ 940472 h 2191719"/>
              <a:gd name="connsiteX31950" fmla="*/ 898100 w 2046803"/>
              <a:gd name="connsiteY31950" fmla="*/ 940364 h 2191719"/>
              <a:gd name="connsiteX31951" fmla="*/ 898100 w 2046803"/>
              <a:gd name="connsiteY31951" fmla="*/ 940040 h 2191719"/>
              <a:gd name="connsiteX31952" fmla="*/ 903364 w 2046803"/>
              <a:gd name="connsiteY31952" fmla="*/ 935751 h 2191719"/>
              <a:gd name="connsiteX31953" fmla="*/ 903364 w 2046803"/>
              <a:gd name="connsiteY31953" fmla="*/ 935426 h 2191719"/>
              <a:gd name="connsiteX31954" fmla="*/ 903544 w 2046803"/>
              <a:gd name="connsiteY31954" fmla="*/ 935318 h 2191719"/>
              <a:gd name="connsiteX31955" fmla="*/ 903977 w 2046803"/>
              <a:gd name="connsiteY31955" fmla="*/ 935210 h 2191719"/>
              <a:gd name="connsiteX31956" fmla="*/ 904734 w 2046803"/>
              <a:gd name="connsiteY31956" fmla="*/ 934706 h 2191719"/>
              <a:gd name="connsiteX31957" fmla="*/ 905059 w 2046803"/>
              <a:gd name="connsiteY31957" fmla="*/ 934706 h 2191719"/>
              <a:gd name="connsiteX31958" fmla="*/ 905996 w 2046803"/>
              <a:gd name="connsiteY31958" fmla="*/ 933877 h 2191719"/>
              <a:gd name="connsiteX31959" fmla="*/ 905275 w 2046803"/>
              <a:gd name="connsiteY31959" fmla="*/ 933228 h 2191719"/>
              <a:gd name="connsiteX31960" fmla="*/ 905275 w 2046803"/>
              <a:gd name="connsiteY31960" fmla="*/ 932904 h 2191719"/>
              <a:gd name="connsiteX31961" fmla="*/ 904951 w 2046803"/>
              <a:gd name="connsiteY31961" fmla="*/ 932615 h 2191719"/>
              <a:gd name="connsiteX31962" fmla="*/ 904951 w 2046803"/>
              <a:gd name="connsiteY31962" fmla="*/ 932399 h 2191719"/>
              <a:gd name="connsiteX31963" fmla="*/ 904554 w 2046803"/>
              <a:gd name="connsiteY31963" fmla="*/ 932003 h 2191719"/>
              <a:gd name="connsiteX31964" fmla="*/ 904518 w 2046803"/>
              <a:gd name="connsiteY31964" fmla="*/ 932003 h 2191719"/>
              <a:gd name="connsiteX31965" fmla="*/ 904518 w 2046803"/>
              <a:gd name="connsiteY31965" fmla="*/ 931822 h 2191719"/>
              <a:gd name="connsiteX31966" fmla="*/ 904193 w 2046803"/>
              <a:gd name="connsiteY31966" fmla="*/ 931390 h 2191719"/>
              <a:gd name="connsiteX31967" fmla="*/ 904193 w 2046803"/>
              <a:gd name="connsiteY31967" fmla="*/ 931174 h 2191719"/>
              <a:gd name="connsiteX31968" fmla="*/ 903761 w 2046803"/>
              <a:gd name="connsiteY31968" fmla="*/ 930849 h 2191719"/>
              <a:gd name="connsiteX31969" fmla="*/ 903761 w 2046803"/>
              <a:gd name="connsiteY31969" fmla="*/ 930561 h 2191719"/>
              <a:gd name="connsiteX31970" fmla="*/ 903436 w 2046803"/>
              <a:gd name="connsiteY31970" fmla="*/ 930237 h 2191719"/>
              <a:gd name="connsiteX31971" fmla="*/ 903436 w 2046803"/>
              <a:gd name="connsiteY31971" fmla="*/ 929516 h 2191719"/>
              <a:gd name="connsiteX31972" fmla="*/ 903004 w 2046803"/>
              <a:gd name="connsiteY31972" fmla="*/ 929300 h 2191719"/>
              <a:gd name="connsiteX31973" fmla="*/ 903112 w 2046803"/>
              <a:gd name="connsiteY31973" fmla="*/ 927389 h 2191719"/>
              <a:gd name="connsiteX31974" fmla="*/ 903436 w 2046803"/>
              <a:gd name="connsiteY31974" fmla="*/ 927101 h 2191719"/>
              <a:gd name="connsiteX31975" fmla="*/ 903436 w 2046803"/>
              <a:gd name="connsiteY31975" fmla="*/ 926777 h 2191719"/>
              <a:gd name="connsiteX31976" fmla="*/ 903869 w 2046803"/>
              <a:gd name="connsiteY31976" fmla="*/ 926452 h 2191719"/>
              <a:gd name="connsiteX31977" fmla="*/ 903869 w 2046803"/>
              <a:gd name="connsiteY31977" fmla="*/ 926164 h 2191719"/>
              <a:gd name="connsiteX31978" fmla="*/ 904626 w 2046803"/>
              <a:gd name="connsiteY31978" fmla="*/ 925515 h 2191719"/>
              <a:gd name="connsiteX31979" fmla="*/ 904626 w 2046803"/>
              <a:gd name="connsiteY31979" fmla="*/ 925191 h 2191719"/>
              <a:gd name="connsiteX31980" fmla="*/ 904193 w 2046803"/>
              <a:gd name="connsiteY31980" fmla="*/ 924867 h 2191719"/>
              <a:gd name="connsiteX31981" fmla="*/ 904193 w 2046803"/>
              <a:gd name="connsiteY31981" fmla="*/ 924254 h 2191719"/>
              <a:gd name="connsiteX31982" fmla="*/ 904626 w 2046803"/>
              <a:gd name="connsiteY31982" fmla="*/ 923930 h 2191719"/>
              <a:gd name="connsiteX31983" fmla="*/ 904626 w 2046803"/>
              <a:gd name="connsiteY31983" fmla="*/ 923425 h 2191719"/>
              <a:gd name="connsiteX31984" fmla="*/ 905960 w 2046803"/>
              <a:gd name="connsiteY31984" fmla="*/ 922236 h 2191719"/>
              <a:gd name="connsiteX31985" fmla="*/ 913749 w 2046803"/>
              <a:gd name="connsiteY31985" fmla="*/ 922344 h 2191719"/>
              <a:gd name="connsiteX31986" fmla="*/ 915119 w 2046803"/>
              <a:gd name="connsiteY31986" fmla="*/ 921299 h 2191719"/>
              <a:gd name="connsiteX31987" fmla="*/ 915119 w 2046803"/>
              <a:gd name="connsiteY31987" fmla="*/ 920974 h 2191719"/>
              <a:gd name="connsiteX31988" fmla="*/ 916597 w 2046803"/>
              <a:gd name="connsiteY31988" fmla="*/ 919749 h 2191719"/>
              <a:gd name="connsiteX31989" fmla="*/ 916597 w 2046803"/>
              <a:gd name="connsiteY31989" fmla="*/ 919425 h 2191719"/>
              <a:gd name="connsiteX31990" fmla="*/ 917355 w 2046803"/>
              <a:gd name="connsiteY31990" fmla="*/ 918776 h 2191719"/>
              <a:gd name="connsiteX31991" fmla="*/ 917355 w 2046803"/>
              <a:gd name="connsiteY31991" fmla="*/ 918451 h 2191719"/>
              <a:gd name="connsiteX31992" fmla="*/ 918004 w 2046803"/>
              <a:gd name="connsiteY31992" fmla="*/ 918055 h 2191719"/>
              <a:gd name="connsiteX31993" fmla="*/ 918292 w 2046803"/>
              <a:gd name="connsiteY31993" fmla="*/ 918055 h 2191719"/>
              <a:gd name="connsiteX31994" fmla="*/ 918689 w 2046803"/>
              <a:gd name="connsiteY31994" fmla="*/ 917731 h 2191719"/>
              <a:gd name="connsiteX31995" fmla="*/ 919446 w 2046803"/>
              <a:gd name="connsiteY31995" fmla="*/ 917731 h 2191719"/>
              <a:gd name="connsiteX31996" fmla="*/ 919771 w 2046803"/>
              <a:gd name="connsiteY31996" fmla="*/ 918055 h 2191719"/>
              <a:gd name="connsiteX31997" fmla="*/ 920203 w 2046803"/>
              <a:gd name="connsiteY31997" fmla="*/ 918055 h 2191719"/>
              <a:gd name="connsiteX31998" fmla="*/ 920528 w 2046803"/>
              <a:gd name="connsiteY31998" fmla="*/ 918343 h 2191719"/>
              <a:gd name="connsiteX31999" fmla="*/ 921321 w 2046803"/>
              <a:gd name="connsiteY31999" fmla="*/ 918343 h 2191719"/>
              <a:gd name="connsiteX32000" fmla="*/ 921646 w 2046803"/>
              <a:gd name="connsiteY32000" fmla="*/ 918668 h 2191719"/>
              <a:gd name="connsiteX32001" fmla="*/ 921970 w 2046803"/>
              <a:gd name="connsiteY32001" fmla="*/ 918668 h 2191719"/>
              <a:gd name="connsiteX32002" fmla="*/ 921934 w 2046803"/>
              <a:gd name="connsiteY32002" fmla="*/ 918632 h 2191719"/>
              <a:gd name="connsiteX32003" fmla="*/ 922403 w 2046803"/>
              <a:gd name="connsiteY32003" fmla="*/ 918632 h 2191719"/>
              <a:gd name="connsiteX32004" fmla="*/ 922619 w 2046803"/>
              <a:gd name="connsiteY32004" fmla="*/ 918560 h 2191719"/>
              <a:gd name="connsiteX32005" fmla="*/ 922619 w 2046803"/>
              <a:gd name="connsiteY32005" fmla="*/ 918343 h 2191719"/>
              <a:gd name="connsiteX32006" fmla="*/ 923448 w 2046803"/>
              <a:gd name="connsiteY32006" fmla="*/ 918235 h 2191719"/>
              <a:gd name="connsiteX32007" fmla="*/ 925864 w 2046803"/>
              <a:gd name="connsiteY32007" fmla="*/ 916974 h 2191719"/>
              <a:gd name="connsiteX32008" fmla="*/ 929867 w 2046803"/>
              <a:gd name="connsiteY32008" fmla="*/ 915640 h 2191719"/>
              <a:gd name="connsiteX32009" fmla="*/ 931850 w 2046803"/>
              <a:gd name="connsiteY32009" fmla="*/ 914883 h 2191719"/>
              <a:gd name="connsiteX32010" fmla="*/ 932607 w 2046803"/>
              <a:gd name="connsiteY32010" fmla="*/ 914775 h 2191719"/>
              <a:gd name="connsiteX32011" fmla="*/ 932571 w 2046803"/>
              <a:gd name="connsiteY32011" fmla="*/ 914775 h 2191719"/>
              <a:gd name="connsiteX32012" fmla="*/ 931814 w 2046803"/>
              <a:gd name="connsiteY32012" fmla="*/ 914883 h 2191719"/>
              <a:gd name="connsiteX32013" fmla="*/ 929831 w 2046803"/>
              <a:gd name="connsiteY32013" fmla="*/ 915604 h 2191719"/>
              <a:gd name="connsiteX32014" fmla="*/ 925828 w 2046803"/>
              <a:gd name="connsiteY32014" fmla="*/ 916974 h 2191719"/>
              <a:gd name="connsiteX32015" fmla="*/ 923412 w 2046803"/>
              <a:gd name="connsiteY32015" fmla="*/ 918199 h 2191719"/>
              <a:gd name="connsiteX32016" fmla="*/ 922583 w 2046803"/>
              <a:gd name="connsiteY32016" fmla="*/ 918307 h 2191719"/>
              <a:gd name="connsiteX32017" fmla="*/ 922583 w 2046803"/>
              <a:gd name="connsiteY32017" fmla="*/ 918199 h 2191719"/>
              <a:gd name="connsiteX32018" fmla="*/ 922367 w 2046803"/>
              <a:gd name="connsiteY32018" fmla="*/ 918019 h 2191719"/>
              <a:gd name="connsiteX32019" fmla="*/ 922042 w 2046803"/>
              <a:gd name="connsiteY32019" fmla="*/ 918019 h 2191719"/>
              <a:gd name="connsiteX32020" fmla="*/ 921826 w 2046803"/>
              <a:gd name="connsiteY32020" fmla="*/ 917947 h 2191719"/>
              <a:gd name="connsiteX32021" fmla="*/ 921826 w 2046803"/>
              <a:gd name="connsiteY32021" fmla="*/ 917623 h 2191719"/>
              <a:gd name="connsiteX32022" fmla="*/ 921610 w 2046803"/>
              <a:gd name="connsiteY32022" fmla="*/ 917406 h 2191719"/>
              <a:gd name="connsiteX32023" fmla="*/ 921285 w 2046803"/>
              <a:gd name="connsiteY32023" fmla="*/ 917406 h 2191719"/>
              <a:gd name="connsiteX32024" fmla="*/ 920564 w 2046803"/>
              <a:gd name="connsiteY32024" fmla="*/ 916758 h 2191719"/>
              <a:gd name="connsiteX32025" fmla="*/ 920131 w 2046803"/>
              <a:gd name="connsiteY32025" fmla="*/ 916758 h 2191719"/>
              <a:gd name="connsiteX32026" fmla="*/ 919843 w 2046803"/>
              <a:gd name="connsiteY32026" fmla="*/ 916433 h 2191719"/>
              <a:gd name="connsiteX32027" fmla="*/ 919085 w 2046803"/>
              <a:gd name="connsiteY32027" fmla="*/ 916433 h 2191719"/>
              <a:gd name="connsiteX32028" fmla="*/ 919085 w 2046803"/>
              <a:gd name="connsiteY32028" fmla="*/ 916469 h 2191719"/>
              <a:gd name="connsiteX32029" fmla="*/ 919049 w 2046803"/>
              <a:gd name="connsiteY32029" fmla="*/ 916469 h 2191719"/>
              <a:gd name="connsiteX32030" fmla="*/ 919013 w 2046803"/>
              <a:gd name="connsiteY32030" fmla="*/ 916433 h 2191719"/>
              <a:gd name="connsiteX32031" fmla="*/ 918977 w 2046803"/>
              <a:gd name="connsiteY32031" fmla="*/ 916433 h 2191719"/>
              <a:gd name="connsiteX32032" fmla="*/ 918905 w 2046803"/>
              <a:gd name="connsiteY32032" fmla="*/ 916397 h 2191719"/>
              <a:gd name="connsiteX32033" fmla="*/ 918076 w 2046803"/>
              <a:gd name="connsiteY32033" fmla="*/ 916397 h 2191719"/>
              <a:gd name="connsiteX32034" fmla="*/ 917643 w 2046803"/>
              <a:gd name="connsiteY32034" fmla="*/ 916722 h 2191719"/>
              <a:gd name="connsiteX32035" fmla="*/ 917355 w 2046803"/>
              <a:gd name="connsiteY32035" fmla="*/ 916722 h 2191719"/>
              <a:gd name="connsiteX32036" fmla="*/ 915660 w 2046803"/>
              <a:gd name="connsiteY32036" fmla="*/ 918091 h 2191719"/>
              <a:gd name="connsiteX32037" fmla="*/ 915660 w 2046803"/>
              <a:gd name="connsiteY32037" fmla="*/ 918379 h 2191719"/>
              <a:gd name="connsiteX32038" fmla="*/ 915444 w 2046803"/>
              <a:gd name="connsiteY32038" fmla="*/ 918487 h 2191719"/>
              <a:gd name="connsiteX32039" fmla="*/ 914686 w 2046803"/>
              <a:gd name="connsiteY32039" fmla="*/ 918487 h 2191719"/>
              <a:gd name="connsiteX32040" fmla="*/ 914290 w 2046803"/>
              <a:gd name="connsiteY32040" fmla="*/ 918812 h 2191719"/>
              <a:gd name="connsiteX32041" fmla="*/ 913965 w 2046803"/>
              <a:gd name="connsiteY32041" fmla="*/ 918812 h 2191719"/>
              <a:gd name="connsiteX32042" fmla="*/ 913533 w 2046803"/>
              <a:gd name="connsiteY32042" fmla="*/ 918487 h 2191719"/>
              <a:gd name="connsiteX32043" fmla="*/ 912379 w 2046803"/>
              <a:gd name="connsiteY32043" fmla="*/ 918487 h 2191719"/>
              <a:gd name="connsiteX32044" fmla="*/ 911441 w 2046803"/>
              <a:gd name="connsiteY32044" fmla="*/ 919244 h 2191719"/>
              <a:gd name="connsiteX32045" fmla="*/ 911441 w 2046803"/>
              <a:gd name="connsiteY32045" fmla="*/ 920181 h 2191719"/>
              <a:gd name="connsiteX32046" fmla="*/ 911117 w 2046803"/>
              <a:gd name="connsiteY32046" fmla="*/ 920470 h 2191719"/>
              <a:gd name="connsiteX32047" fmla="*/ 911117 w 2046803"/>
              <a:gd name="connsiteY32047" fmla="*/ 921118 h 2191719"/>
              <a:gd name="connsiteX32048" fmla="*/ 910900 w 2046803"/>
              <a:gd name="connsiteY32048" fmla="*/ 921335 h 2191719"/>
              <a:gd name="connsiteX32049" fmla="*/ 909422 w 2046803"/>
              <a:gd name="connsiteY32049" fmla="*/ 921335 h 2191719"/>
              <a:gd name="connsiteX32050" fmla="*/ 908989 w 2046803"/>
              <a:gd name="connsiteY32050" fmla="*/ 921010 h 2191719"/>
              <a:gd name="connsiteX32051" fmla="*/ 908701 w 2046803"/>
              <a:gd name="connsiteY32051" fmla="*/ 920902 h 2191719"/>
              <a:gd name="connsiteX32052" fmla="*/ 908268 w 2046803"/>
              <a:gd name="connsiteY32052" fmla="*/ 920686 h 2191719"/>
              <a:gd name="connsiteX32053" fmla="*/ 905636 w 2046803"/>
              <a:gd name="connsiteY32053" fmla="*/ 920578 h 2191719"/>
              <a:gd name="connsiteX32054" fmla="*/ 905347 w 2046803"/>
              <a:gd name="connsiteY32054" fmla="*/ 920938 h 2191719"/>
              <a:gd name="connsiteX32055" fmla="*/ 904915 w 2046803"/>
              <a:gd name="connsiteY32055" fmla="*/ 920938 h 2191719"/>
              <a:gd name="connsiteX32056" fmla="*/ 904482 w 2046803"/>
              <a:gd name="connsiteY32056" fmla="*/ 921227 h 2191719"/>
              <a:gd name="connsiteX32057" fmla="*/ 903833 w 2046803"/>
              <a:gd name="connsiteY32057" fmla="*/ 921227 h 2191719"/>
              <a:gd name="connsiteX32058" fmla="*/ 902931 w 2046803"/>
              <a:gd name="connsiteY32058" fmla="*/ 921983 h 2191719"/>
              <a:gd name="connsiteX32059" fmla="*/ 902823 w 2046803"/>
              <a:gd name="connsiteY32059" fmla="*/ 922596 h 2191719"/>
              <a:gd name="connsiteX32060" fmla="*/ 902499 w 2046803"/>
              <a:gd name="connsiteY32060" fmla="*/ 922920 h 2191719"/>
              <a:gd name="connsiteX32061" fmla="*/ 902499 w 2046803"/>
              <a:gd name="connsiteY32061" fmla="*/ 923245 h 2191719"/>
              <a:gd name="connsiteX32062" fmla="*/ 902066 w 2046803"/>
              <a:gd name="connsiteY32062" fmla="*/ 923569 h 2191719"/>
              <a:gd name="connsiteX32063" fmla="*/ 902066 w 2046803"/>
              <a:gd name="connsiteY32063" fmla="*/ 924182 h 2191719"/>
              <a:gd name="connsiteX32064" fmla="*/ 901742 w 2046803"/>
              <a:gd name="connsiteY32064" fmla="*/ 924470 h 2191719"/>
              <a:gd name="connsiteX32065" fmla="*/ 901742 w 2046803"/>
              <a:gd name="connsiteY32065" fmla="*/ 924795 h 2191719"/>
              <a:gd name="connsiteX32066" fmla="*/ 901309 w 2046803"/>
              <a:gd name="connsiteY32066" fmla="*/ 925119 h 2191719"/>
              <a:gd name="connsiteX32067" fmla="*/ 901309 w 2046803"/>
              <a:gd name="connsiteY32067" fmla="*/ 925768 h 2191719"/>
              <a:gd name="connsiteX32068" fmla="*/ 900876 w 2046803"/>
              <a:gd name="connsiteY32068" fmla="*/ 926092 h 2191719"/>
              <a:gd name="connsiteX32069" fmla="*/ 900876 w 2046803"/>
              <a:gd name="connsiteY32069" fmla="*/ 926705 h 2191719"/>
              <a:gd name="connsiteX32070" fmla="*/ 900588 w 2046803"/>
              <a:gd name="connsiteY32070" fmla="*/ 927029 h 2191719"/>
              <a:gd name="connsiteX32071" fmla="*/ 900516 w 2046803"/>
              <a:gd name="connsiteY32071" fmla="*/ 929444 h 2191719"/>
              <a:gd name="connsiteX32072" fmla="*/ 898785 w 2046803"/>
              <a:gd name="connsiteY32072" fmla="*/ 930885 h 2191719"/>
              <a:gd name="connsiteX32073" fmla="*/ 898460 w 2046803"/>
              <a:gd name="connsiteY32073" fmla="*/ 930777 h 2191719"/>
              <a:gd name="connsiteX32074" fmla="*/ 898028 w 2046803"/>
              <a:gd name="connsiteY32074" fmla="*/ 931102 h 2191719"/>
              <a:gd name="connsiteX32075" fmla="*/ 896910 w 2046803"/>
              <a:gd name="connsiteY32075" fmla="*/ 931102 h 2191719"/>
              <a:gd name="connsiteX32076" fmla="*/ 896585 w 2046803"/>
              <a:gd name="connsiteY32076" fmla="*/ 930777 h 2191719"/>
              <a:gd name="connsiteX32077" fmla="*/ 896153 w 2046803"/>
              <a:gd name="connsiteY32077" fmla="*/ 930777 h 2191719"/>
              <a:gd name="connsiteX32078" fmla="*/ 895323 w 2046803"/>
              <a:gd name="connsiteY32078" fmla="*/ 930092 h 2191719"/>
              <a:gd name="connsiteX32079" fmla="*/ 895323 w 2046803"/>
              <a:gd name="connsiteY32079" fmla="*/ 929768 h 2191719"/>
              <a:gd name="connsiteX32080" fmla="*/ 895143 w 2046803"/>
              <a:gd name="connsiteY32080" fmla="*/ 929552 h 2191719"/>
              <a:gd name="connsiteX32081" fmla="*/ 894710 w 2046803"/>
              <a:gd name="connsiteY32081" fmla="*/ 929552 h 2191719"/>
              <a:gd name="connsiteX32082" fmla="*/ 894602 w 2046803"/>
              <a:gd name="connsiteY32082" fmla="*/ 929444 h 2191719"/>
              <a:gd name="connsiteX32083" fmla="*/ 894602 w 2046803"/>
              <a:gd name="connsiteY32083" fmla="*/ 929119 h 2191719"/>
              <a:gd name="connsiteX32084" fmla="*/ 893953 w 2046803"/>
              <a:gd name="connsiteY32084" fmla="*/ 928579 h 2191719"/>
              <a:gd name="connsiteX32085" fmla="*/ 893628 w 2046803"/>
              <a:gd name="connsiteY32085" fmla="*/ 928579 h 2191719"/>
              <a:gd name="connsiteX32086" fmla="*/ 892871 w 2046803"/>
              <a:gd name="connsiteY32086" fmla="*/ 927966 h 2191719"/>
              <a:gd name="connsiteX32087" fmla="*/ 892475 w 2046803"/>
              <a:gd name="connsiteY32087" fmla="*/ 927966 h 2191719"/>
              <a:gd name="connsiteX32088" fmla="*/ 891753 w 2046803"/>
              <a:gd name="connsiteY32088" fmla="*/ 927353 h 2191719"/>
              <a:gd name="connsiteX32089" fmla="*/ 891429 w 2046803"/>
              <a:gd name="connsiteY32089" fmla="*/ 927353 h 2191719"/>
              <a:gd name="connsiteX32090" fmla="*/ 890996 w 2046803"/>
              <a:gd name="connsiteY32090" fmla="*/ 927029 h 2191719"/>
              <a:gd name="connsiteX32091" fmla="*/ 890563 w 2046803"/>
              <a:gd name="connsiteY32091" fmla="*/ 927029 h 2191719"/>
              <a:gd name="connsiteX32092" fmla="*/ 890275 w 2046803"/>
              <a:gd name="connsiteY32092" fmla="*/ 927245 h 2191719"/>
              <a:gd name="connsiteX32093" fmla="*/ 890419 w 2046803"/>
              <a:gd name="connsiteY32093" fmla="*/ 927389 h 2191719"/>
              <a:gd name="connsiteX32094" fmla="*/ 888616 w 2046803"/>
              <a:gd name="connsiteY32094" fmla="*/ 928975 h 2191719"/>
              <a:gd name="connsiteX32095" fmla="*/ 888184 w 2046803"/>
              <a:gd name="connsiteY32095" fmla="*/ 928975 h 2191719"/>
              <a:gd name="connsiteX32096" fmla="*/ 887895 w 2046803"/>
              <a:gd name="connsiteY32096" fmla="*/ 929300 h 2191719"/>
              <a:gd name="connsiteX32097" fmla="*/ 885263 w 2046803"/>
              <a:gd name="connsiteY32097" fmla="*/ 929191 h 2191719"/>
              <a:gd name="connsiteX32098" fmla="*/ 884974 w 2046803"/>
              <a:gd name="connsiteY32098" fmla="*/ 928867 h 2191719"/>
              <a:gd name="connsiteX32099" fmla="*/ 882631 w 2046803"/>
              <a:gd name="connsiteY32099" fmla="*/ 928867 h 2191719"/>
              <a:gd name="connsiteX32100" fmla="*/ 882342 w 2046803"/>
              <a:gd name="connsiteY32100" fmla="*/ 928579 h 2191719"/>
              <a:gd name="connsiteX32101" fmla="*/ 881910 w 2046803"/>
              <a:gd name="connsiteY32101" fmla="*/ 928579 h 2191719"/>
              <a:gd name="connsiteX32102" fmla="*/ 881585 w 2046803"/>
              <a:gd name="connsiteY32102" fmla="*/ 928254 h 2191719"/>
              <a:gd name="connsiteX32103" fmla="*/ 881152 w 2046803"/>
              <a:gd name="connsiteY32103" fmla="*/ 928254 h 2191719"/>
              <a:gd name="connsiteX32104" fmla="*/ 880395 w 2046803"/>
              <a:gd name="connsiteY32104" fmla="*/ 927606 h 2191719"/>
              <a:gd name="connsiteX32105" fmla="*/ 880071 w 2046803"/>
              <a:gd name="connsiteY32105" fmla="*/ 927606 h 2191719"/>
              <a:gd name="connsiteX32106" fmla="*/ 879241 w 2046803"/>
              <a:gd name="connsiteY32106" fmla="*/ 926993 h 2191719"/>
              <a:gd name="connsiteX32107" fmla="*/ 878953 w 2046803"/>
              <a:gd name="connsiteY32107" fmla="*/ 926993 h 2191719"/>
              <a:gd name="connsiteX32108" fmla="*/ 878520 w 2046803"/>
              <a:gd name="connsiteY32108" fmla="*/ 926669 h 2191719"/>
              <a:gd name="connsiteX32109" fmla="*/ 878196 w 2046803"/>
              <a:gd name="connsiteY32109" fmla="*/ 926561 h 2191719"/>
              <a:gd name="connsiteX32110" fmla="*/ 877763 w 2046803"/>
              <a:gd name="connsiteY32110" fmla="*/ 926344 h 2191719"/>
              <a:gd name="connsiteX32111" fmla="*/ 877438 w 2046803"/>
              <a:gd name="connsiteY32111" fmla="*/ 926344 h 2191719"/>
              <a:gd name="connsiteX32112" fmla="*/ 876321 w 2046803"/>
              <a:gd name="connsiteY32112" fmla="*/ 925407 h 2191719"/>
              <a:gd name="connsiteX32113" fmla="*/ 875996 w 2046803"/>
              <a:gd name="connsiteY32113" fmla="*/ 925407 h 2191719"/>
              <a:gd name="connsiteX32114" fmla="*/ 875780 w 2046803"/>
              <a:gd name="connsiteY32114" fmla="*/ 925191 h 2191719"/>
              <a:gd name="connsiteX32115" fmla="*/ 875780 w 2046803"/>
              <a:gd name="connsiteY32115" fmla="*/ 924867 h 2191719"/>
              <a:gd name="connsiteX32116" fmla="*/ 875563 w 2046803"/>
              <a:gd name="connsiteY32116" fmla="*/ 924650 h 2191719"/>
              <a:gd name="connsiteX32117" fmla="*/ 875239 w 2046803"/>
              <a:gd name="connsiteY32117" fmla="*/ 924650 h 2191719"/>
              <a:gd name="connsiteX32118" fmla="*/ 875022 w 2046803"/>
              <a:gd name="connsiteY32118" fmla="*/ 924542 h 2191719"/>
              <a:gd name="connsiteX32119" fmla="*/ 875022 w 2046803"/>
              <a:gd name="connsiteY32119" fmla="*/ 924290 h 2191719"/>
              <a:gd name="connsiteX32120" fmla="*/ 872823 w 2046803"/>
              <a:gd name="connsiteY32120" fmla="*/ 922344 h 2191719"/>
              <a:gd name="connsiteX32121" fmla="*/ 872823 w 2046803"/>
              <a:gd name="connsiteY32121" fmla="*/ 922055 h 2191719"/>
              <a:gd name="connsiteX32122" fmla="*/ 871381 w 2046803"/>
              <a:gd name="connsiteY32122" fmla="*/ 920794 h 2191719"/>
              <a:gd name="connsiteX32123" fmla="*/ 871381 w 2046803"/>
              <a:gd name="connsiteY32123" fmla="*/ 920470 h 2191719"/>
              <a:gd name="connsiteX32124" fmla="*/ 867450 w 2046803"/>
              <a:gd name="connsiteY32124" fmla="*/ 917154 h 2191719"/>
              <a:gd name="connsiteX32125" fmla="*/ 865251 w 2046803"/>
              <a:gd name="connsiteY32125" fmla="*/ 915280 h 2191719"/>
              <a:gd name="connsiteX32126" fmla="*/ 864818 w 2046803"/>
              <a:gd name="connsiteY32126" fmla="*/ 915280 h 2191719"/>
              <a:gd name="connsiteX32127" fmla="*/ 864710 w 2046803"/>
              <a:gd name="connsiteY32127" fmla="*/ 915172 h 2191719"/>
              <a:gd name="connsiteX32128" fmla="*/ 864710 w 2046803"/>
              <a:gd name="connsiteY32128" fmla="*/ 914847 h 2191719"/>
              <a:gd name="connsiteX32129" fmla="*/ 864493 w 2046803"/>
              <a:gd name="connsiteY32129" fmla="*/ 914631 h 2191719"/>
              <a:gd name="connsiteX32130" fmla="*/ 864097 w 2046803"/>
              <a:gd name="connsiteY32130" fmla="*/ 914631 h 2191719"/>
              <a:gd name="connsiteX32131" fmla="*/ 863808 w 2046803"/>
              <a:gd name="connsiteY32131" fmla="*/ 914307 h 2191719"/>
              <a:gd name="connsiteX32132" fmla="*/ 863376 w 2046803"/>
              <a:gd name="connsiteY32132" fmla="*/ 914307 h 2191719"/>
              <a:gd name="connsiteX32133" fmla="*/ 862618 w 2046803"/>
              <a:gd name="connsiteY32133" fmla="*/ 913694 h 2191719"/>
              <a:gd name="connsiteX32134" fmla="*/ 862294 w 2046803"/>
              <a:gd name="connsiteY32134" fmla="*/ 913694 h 2191719"/>
              <a:gd name="connsiteX32135" fmla="*/ 860094 w 2046803"/>
              <a:gd name="connsiteY32135" fmla="*/ 911784 h 2191719"/>
              <a:gd name="connsiteX32136" fmla="*/ 859662 w 2046803"/>
              <a:gd name="connsiteY32136" fmla="*/ 911784 h 2191719"/>
              <a:gd name="connsiteX32137" fmla="*/ 857138 w 2046803"/>
              <a:gd name="connsiteY32137" fmla="*/ 909586 h 2191719"/>
              <a:gd name="connsiteX32138" fmla="*/ 856741 w 2046803"/>
              <a:gd name="connsiteY32138" fmla="*/ 909586 h 2191719"/>
              <a:gd name="connsiteX32139" fmla="*/ 856525 w 2046803"/>
              <a:gd name="connsiteY32139" fmla="*/ 909405 h 2191719"/>
              <a:gd name="connsiteX32140" fmla="*/ 856525 w 2046803"/>
              <a:gd name="connsiteY32140" fmla="*/ 909081 h 2191719"/>
              <a:gd name="connsiteX32141" fmla="*/ 855479 w 2046803"/>
              <a:gd name="connsiteY32141" fmla="*/ 908144 h 2191719"/>
              <a:gd name="connsiteX32142" fmla="*/ 855479 w 2046803"/>
              <a:gd name="connsiteY32142" fmla="*/ 907820 h 2191719"/>
              <a:gd name="connsiteX32143" fmla="*/ 855046 w 2046803"/>
              <a:gd name="connsiteY32143" fmla="*/ 907531 h 2191719"/>
              <a:gd name="connsiteX32144" fmla="*/ 855046 w 2046803"/>
              <a:gd name="connsiteY32144" fmla="*/ 907207 h 2191719"/>
              <a:gd name="connsiteX32145" fmla="*/ 854722 w 2046803"/>
              <a:gd name="connsiteY32145" fmla="*/ 906883 h 2191719"/>
              <a:gd name="connsiteX32146" fmla="*/ 854722 w 2046803"/>
              <a:gd name="connsiteY32146" fmla="*/ 906558 h 2191719"/>
              <a:gd name="connsiteX32147" fmla="*/ 854289 w 2046803"/>
              <a:gd name="connsiteY32147" fmla="*/ 906234 h 2191719"/>
              <a:gd name="connsiteX32148" fmla="*/ 854397 w 2046803"/>
              <a:gd name="connsiteY32148" fmla="*/ 905585 h 2191719"/>
              <a:gd name="connsiteX32149" fmla="*/ 854001 w 2046803"/>
              <a:gd name="connsiteY32149" fmla="*/ 905297 h 2191719"/>
              <a:gd name="connsiteX32150" fmla="*/ 854001 w 2046803"/>
              <a:gd name="connsiteY32150" fmla="*/ 904684 h 2191719"/>
              <a:gd name="connsiteX32151" fmla="*/ 853568 w 2046803"/>
              <a:gd name="connsiteY32151" fmla="*/ 904360 h 2191719"/>
              <a:gd name="connsiteX32152" fmla="*/ 853676 w 2046803"/>
              <a:gd name="connsiteY32152" fmla="*/ 904035 h 2191719"/>
              <a:gd name="connsiteX32153" fmla="*/ 853243 w 2046803"/>
              <a:gd name="connsiteY32153" fmla="*/ 903711 h 2191719"/>
              <a:gd name="connsiteX32154" fmla="*/ 853243 w 2046803"/>
              <a:gd name="connsiteY32154" fmla="*/ 903206 h 2191719"/>
              <a:gd name="connsiteX32155" fmla="*/ 852919 w 2046803"/>
              <a:gd name="connsiteY32155" fmla="*/ 902774 h 2191719"/>
              <a:gd name="connsiteX32156" fmla="*/ 852919 w 2046803"/>
              <a:gd name="connsiteY32156" fmla="*/ 901837 h 2191719"/>
              <a:gd name="connsiteX32157" fmla="*/ 852522 w 2046803"/>
              <a:gd name="connsiteY32157" fmla="*/ 901621 h 2191719"/>
              <a:gd name="connsiteX32158" fmla="*/ 852522 w 2046803"/>
              <a:gd name="connsiteY32158" fmla="*/ 901296 h 2191719"/>
              <a:gd name="connsiteX32159" fmla="*/ 852198 w 2046803"/>
              <a:gd name="connsiteY32159" fmla="*/ 901008 h 2191719"/>
              <a:gd name="connsiteX32160" fmla="*/ 852198 w 2046803"/>
              <a:gd name="connsiteY32160" fmla="*/ 900359 h 2191719"/>
              <a:gd name="connsiteX32161" fmla="*/ 851765 w 2046803"/>
              <a:gd name="connsiteY32161" fmla="*/ 900035 h 2191719"/>
              <a:gd name="connsiteX32162" fmla="*/ 851765 w 2046803"/>
              <a:gd name="connsiteY32162" fmla="*/ 899710 h 2191719"/>
              <a:gd name="connsiteX32163" fmla="*/ 851657 w 2046803"/>
              <a:gd name="connsiteY32163" fmla="*/ 899494 h 2191719"/>
              <a:gd name="connsiteX32164" fmla="*/ 851476 w 2046803"/>
              <a:gd name="connsiteY32164" fmla="*/ 899170 h 2191719"/>
              <a:gd name="connsiteX32165" fmla="*/ 851044 w 2046803"/>
              <a:gd name="connsiteY32165" fmla="*/ 898882 h 2191719"/>
              <a:gd name="connsiteX32166" fmla="*/ 850719 w 2046803"/>
              <a:gd name="connsiteY32166" fmla="*/ 897512 h 2191719"/>
              <a:gd name="connsiteX32167" fmla="*/ 850719 w 2046803"/>
              <a:gd name="connsiteY32167" fmla="*/ 896251 h 2191719"/>
              <a:gd name="connsiteX32168" fmla="*/ 850395 w 2046803"/>
              <a:gd name="connsiteY32168" fmla="*/ 895926 h 2191719"/>
              <a:gd name="connsiteX32169" fmla="*/ 850395 w 2046803"/>
              <a:gd name="connsiteY32169" fmla="*/ 894052 h 2191719"/>
              <a:gd name="connsiteX32170" fmla="*/ 850070 w 2046803"/>
              <a:gd name="connsiteY32170" fmla="*/ 893728 h 2191719"/>
              <a:gd name="connsiteX32171" fmla="*/ 850070 w 2046803"/>
              <a:gd name="connsiteY32171" fmla="*/ 891529 h 2191719"/>
              <a:gd name="connsiteX32172" fmla="*/ 849674 w 2046803"/>
              <a:gd name="connsiteY32172" fmla="*/ 891205 h 2191719"/>
              <a:gd name="connsiteX32173" fmla="*/ 849782 w 2046803"/>
              <a:gd name="connsiteY32173" fmla="*/ 889007 h 2191719"/>
              <a:gd name="connsiteX32174" fmla="*/ 849349 w 2046803"/>
              <a:gd name="connsiteY32174" fmla="*/ 888790 h 2191719"/>
              <a:gd name="connsiteX32175" fmla="*/ 849457 w 2046803"/>
              <a:gd name="connsiteY32175" fmla="*/ 886303 h 2191719"/>
              <a:gd name="connsiteX32176" fmla="*/ 849313 w 2046803"/>
              <a:gd name="connsiteY32176" fmla="*/ 886303 h 2191719"/>
              <a:gd name="connsiteX32177" fmla="*/ 849025 w 2046803"/>
              <a:gd name="connsiteY32177" fmla="*/ 886015 h 2191719"/>
              <a:gd name="connsiteX32178" fmla="*/ 849025 w 2046803"/>
              <a:gd name="connsiteY32178" fmla="*/ 885078 h 2191719"/>
              <a:gd name="connsiteX32179" fmla="*/ 848700 w 2046803"/>
              <a:gd name="connsiteY32179" fmla="*/ 884754 h 2191719"/>
              <a:gd name="connsiteX32180" fmla="*/ 848700 w 2046803"/>
              <a:gd name="connsiteY32180" fmla="*/ 884429 h 2191719"/>
              <a:gd name="connsiteX32181" fmla="*/ 848267 w 2046803"/>
              <a:gd name="connsiteY32181" fmla="*/ 884141 h 2191719"/>
              <a:gd name="connsiteX32182" fmla="*/ 848267 w 2046803"/>
              <a:gd name="connsiteY32182" fmla="*/ 883492 h 2191719"/>
              <a:gd name="connsiteX32183" fmla="*/ 847943 w 2046803"/>
              <a:gd name="connsiteY32183" fmla="*/ 883168 h 2191719"/>
              <a:gd name="connsiteX32184" fmla="*/ 847943 w 2046803"/>
              <a:gd name="connsiteY32184" fmla="*/ 882555 h 2191719"/>
              <a:gd name="connsiteX32185" fmla="*/ 847510 w 2046803"/>
              <a:gd name="connsiteY32185" fmla="*/ 882231 h 2191719"/>
              <a:gd name="connsiteX32186" fmla="*/ 847510 w 2046803"/>
              <a:gd name="connsiteY32186" fmla="*/ 881943 h 2191719"/>
              <a:gd name="connsiteX32187" fmla="*/ 847222 w 2046803"/>
              <a:gd name="connsiteY32187" fmla="*/ 881618 h 2191719"/>
              <a:gd name="connsiteX32188" fmla="*/ 847222 w 2046803"/>
              <a:gd name="connsiteY32188" fmla="*/ 881294 h 2191719"/>
              <a:gd name="connsiteX32189" fmla="*/ 846789 w 2046803"/>
              <a:gd name="connsiteY32189" fmla="*/ 880970 h 2191719"/>
              <a:gd name="connsiteX32190" fmla="*/ 846897 w 2046803"/>
              <a:gd name="connsiteY32190" fmla="*/ 880645 h 2191719"/>
              <a:gd name="connsiteX32191" fmla="*/ 846284 w 2046803"/>
              <a:gd name="connsiteY32191" fmla="*/ 880213 h 2191719"/>
              <a:gd name="connsiteX32192" fmla="*/ 845960 w 2046803"/>
              <a:gd name="connsiteY32192" fmla="*/ 880213 h 2191719"/>
              <a:gd name="connsiteX32193" fmla="*/ 845527 w 2046803"/>
              <a:gd name="connsiteY32193" fmla="*/ 880429 h 2191719"/>
              <a:gd name="connsiteX32194" fmla="*/ 844770 w 2046803"/>
              <a:gd name="connsiteY32194" fmla="*/ 880429 h 2191719"/>
              <a:gd name="connsiteX32195" fmla="*/ 844229 w 2046803"/>
              <a:gd name="connsiteY32195" fmla="*/ 880032 h 2191719"/>
              <a:gd name="connsiteX32196" fmla="*/ 844229 w 2046803"/>
              <a:gd name="connsiteY32196" fmla="*/ 879708 h 2191719"/>
              <a:gd name="connsiteX32197" fmla="*/ 843111 w 2046803"/>
              <a:gd name="connsiteY32197" fmla="*/ 878771 h 2191719"/>
              <a:gd name="connsiteX32198" fmla="*/ 843111 w 2046803"/>
              <a:gd name="connsiteY32198" fmla="*/ 878447 h 2191719"/>
              <a:gd name="connsiteX32199" fmla="*/ 842354 w 2046803"/>
              <a:gd name="connsiteY32199" fmla="*/ 877834 h 2191719"/>
              <a:gd name="connsiteX32200" fmla="*/ 842354 w 2046803"/>
              <a:gd name="connsiteY32200" fmla="*/ 877185 h 2191719"/>
              <a:gd name="connsiteX32201" fmla="*/ 842029 w 2046803"/>
              <a:gd name="connsiteY32201" fmla="*/ 876861 h 2191719"/>
              <a:gd name="connsiteX32202" fmla="*/ 842029 w 2046803"/>
              <a:gd name="connsiteY32202" fmla="*/ 875924 h 2191719"/>
              <a:gd name="connsiteX32203" fmla="*/ 842678 w 2046803"/>
              <a:gd name="connsiteY32203" fmla="*/ 875527 h 2191719"/>
              <a:gd name="connsiteX32204" fmla="*/ 843724 w 2046803"/>
              <a:gd name="connsiteY32204" fmla="*/ 875527 h 2191719"/>
              <a:gd name="connsiteX32205" fmla="*/ 843940 w 2046803"/>
              <a:gd name="connsiteY32205" fmla="*/ 875311 h 2191719"/>
              <a:gd name="connsiteX32206" fmla="*/ 843219 w 2046803"/>
              <a:gd name="connsiteY32206" fmla="*/ 874662 h 2191719"/>
              <a:gd name="connsiteX32207" fmla="*/ 843219 w 2046803"/>
              <a:gd name="connsiteY32207" fmla="*/ 874338 h 2191719"/>
              <a:gd name="connsiteX32208" fmla="*/ 842786 w 2046803"/>
              <a:gd name="connsiteY32208" fmla="*/ 874014 h 2191719"/>
              <a:gd name="connsiteX32209" fmla="*/ 842786 w 2046803"/>
              <a:gd name="connsiteY32209" fmla="*/ 873725 h 2191719"/>
              <a:gd name="connsiteX32210" fmla="*/ 842462 w 2046803"/>
              <a:gd name="connsiteY32210" fmla="*/ 873437 h 2191719"/>
              <a:gd name="connsiteX32211" fmla="*/ 842462 w 2046803"/>
              <a:gd name="connsiteY32211" fmla="*/ 873113 h 2191719"/>
              <a:gd name="connsiteX32212" fmla="*/ 841705 w 2046803"/>
              <a:gd name="connsiteY32212" fmla="*/ 872464 h 2191719"/>
              <a:gd name="connsiteX32213" fmla="*/ 841705 w 2046803"/>
              <a:gd name="connsiteY32213" fmla="*/ 872140 h 2191719"/>
              <a:gd name="connsiteX32214" fmla="*/ 841416 w 2046803"/>
              <a:gd name="connsiteY32214" fmla="*/ 871815 h 2191719"/>
              <a:gd name="connsiteX32215" fmla="*/ 841416 w 2046803"/>
              <a:gd name="connsiteY32215" fmla="*/ 871707 h 2191719"/>
              <a:gd name="connsiteX32216" fmla="*/ 841452 w 2046803"/>
              <a:gd name="connsiteY32216" fmla="*/ 871707 h 2191719"/>
              <a:gd name="connsiteX32217" fmla="*/ 841452 w 2046803"/>
              <a:gd name="connsiteY32217" fmla="*/ 871563 h 2191719"/>
              <a:gd name="connsiteX32218" fmla="*/ 840695 w 2046803"/>
              <a:gd name="connsiteY32218" fmla="*/ 870950 h 2191719"/>
              <a:gd name="connsiteX32219" fmla="*/ 840695 w 2046803"/>
              <a:gd name="connsiteY32219" fmla="*/ 870626 h 2191719"/>
              <a:gd name="connsiteX32220" fmla="*/ 840262 w 2046803"/>
              <a:gd name="connsiteY32220" fmla="*/ 870302 h 2191719"/>
              <a:gd name="connsiteX32221" fmla="*/ 840262 w 2046803"/>
              <a:gd name="connsiteY32221" fmla="*/ 869653 h 2191719"/>
              <a:gd name="connsiteX32222" fmla="*/ 839938 w 2046803"/>
              <a:gd name="connsiteY32222" fmla="*/ 869365 h 2191719"/>
              <a:gd name="connsiteX32223" fmla="*/ 839938 w 2046803"/>
              <a:gd name="connsiteY32223" fmla="*/ 868716 h 2191719"/>
              <a:gd name="connsiteX32224" fmla="*/ 839505 w 2046803"/>
              <a:gd name="connsiteY32224" fmla="*/ 868391 h 2191719"/>
              <a:gd name="connsiteX32225" fmla="*/ 839613 w 2046803"/>
              <a:gd name="connsiteY32225" fmla="*/ 867490 h 2191719"/>
              <a:gd name="connsiteX32226" fmla="*/ 839181 w 2046803"/>
              <a:gd name="connsiteY32226" fmla="*/ 867166 h 2191719"/>
              <a:gd name="connsiteX32227" fmla="*/ 839181 w 2046803"/>
              <a:gd name="connsiteY32227" fmla="*/ 866301 h 2191719"/>
              <a:gd name="connsiteX32228" fmla="*/ 838856 w 2046803"/>
              <a:gd name="connsiteY32228" fmla="*/ 865869 h 2191719"/>
              <a:gd name="connsiteX32229" fmla="*/ 838856 w 2046803"/>
              <a:gd name="connsiteY32229" fmla="*/ 864968 h 2191719"/>
              <a:gd name="connsiteX32230" fmla="*/ 838496 w 2046803"/>
              <a:gd name="connsiteY32230" fmla="*/ 864751 h 2191719"/>
              <a:gd name="connsiteX32231" fmla="*/ 838496 w 2046803"/>
              <a:gd name="connsiteY32231" fmla="*/ 864427 h 2191719"/>
              <a:gd name="connsiteX32232" fmla="*/ 838171 w 2046803"/>
              <a:gd name="connsiteY32232" fmla="*/ 863995 h 2191719"/>
              <a:gd name="connsiteX32233" fmla="*/ 838171 w 2046803"/>
              <a:gd name="connsiteY32233" fmla="*/ 863454 h 2191719"/>
              <a:gd name="connsiteX32234" fmla="*/ 837738 w 2046803"/>
              <a:gd name="connsiteY32234" fmla="*/ 863166 h 2191719"/>
              <a:gd name="connsiteX32235" fmla="*/ 837738 w 2046803"/>
              <a:gd name="connsiteY32235" fmla="*/ 862517 h 2191719"/>
              <a:gd name="connsiteX32236" fmla="*/ 837414 w 2046803"/>
              <a:gd name="connsiteY32236" fmla="*/ 862229 h 2191719"/>
              <a:gd name="connsiteX32237" fmla="*/ 837522 w 2046803"/>
              <a:gd name="connsiteY32237" fmla="*/ 857147 h 2191719"/>
              <a:gd name="connsiteX32238" fmla="*/ 837089 w 2046803"/>
              <a:gd name="connsiteY32238" fmla="*/ 856895 h 2191719"/>
              <a:gd name="connsiteX32239" fmla="*/ 837089 w 2046803"/>
              <a:gd name="connsiteY32239" fmla="*/ 855273 h 2191719"/>
              <a:gd name="connsiteX32240" fmla="*/ 836981 w 2046803"/>
              <a:gd name="connsiteY32240" fmla="*/ 855165 h 2191719"/>
              <a:gd name="connsiteX32241" fmla="*/ 836548 w 2046803"/>
              <a:gd name="connsiteY32241" fmla="*/ 855489 h 2191719"/>
              <a:gd name="connsiteX32242" fmla="*/ 836260 w 2046803"/>
              <a:gd name="connsiteY32242" fmla="*/ 855489 h 2191719"/>
              <a:gd name="connsiteX32243" fmla="*/ 835827 w 2046803"/>
              <a:gd name="connsiteY32243" fmla="*/ 855813 h 2191719"/>
              <a:gd name="connsiteX32244" fmla="*/ 835395 w 2046803"/>
              <a:gd name="connsiteY32244" fmla="*/ 855705 h 2191719"/>
              <a:gd name="connsiteX32245" fmla="*/ 834565 w 2046803"/>
              <a:gd name="connsiteY32245" fmla="*/ 854948 h 2191719"/>
              <a:gd name="connsiteX32246" fmla="*/ 834565 w 2046803"/>
              <a:gd name="connsiteY32246" fmla="*/ 854660 h 2191719"/>
              <a:gd name="connsiteX32247" fmla="*/ 834133 w 2046803"/>
              <a:gd name="connsiteY32247" fmla="*/ 854372 h 2191719"/>
              <a:gd name="connsiteX32248" fmla="*/ 834133 w 2046803"/>
              <a:gd name="connsiteY32248" fmla="*/ 854011 h 2191719"/>
              <a:gd name="connsiteX32249" fmla="*/ 833808 w 2046803"/>
              <a:gd name="connsiteY32249" fmla="*/ 853687 h 2191719"/>
              <a:gd name="connsiteX32250" fmla="*/ 833808 w 2046803"/>
              <a:gd name="connsiteY32250" fmla="*/ 853074 h 2191719"/>
              <a:gd name="connsiteX32251" fmla="*/ 833411 w 2046803"/>
              <a:gd name="connsiteY32251" fmla="*/ 852750 h 2191719"/>
              <a:gd name="connsiteX32252" fmla="*/ 833411 w 2046803"/>
              <a:gd name="connsiteY32252" fmla="*/ 852137 h 2191719"/>
              <a:gd name="connsiteX32253" fmla="*/ 832149 w 2046803"/>
              <a:gd name="connsiteY32253" fmla="*/ 851056 h 2191719"/>
              <a:gd name="connsiteX32254" fmla="*/ 831825 w 2046803"/>
              <a:gd name="connsiteY32254" fmla="*/ 850948 h 2191719"/>
              <a:gd name="connsiteX32255" fmla="*/ 831392 w 2046803"/>
              <a:gd name="connsiteY32255" fmla="*/ 850660 h 2191719"/>
              <a:gd name="connsiteX32256" fmla="*/ 831104 w 2046803"/>
              <a:gd name="connsiteY32256" fmla="*/ 850660 h 2191719"/>
              <a:gd name="connsiteX32257" fmla="*/ 830130 w 2046803"/>
              <a:gd name="connsiteY32257" fmla="*/ 849939 h 2191719"/>
              <a:gd name="connsiteX32258" fmla="*/ 830130 w 2046803"/>
              <a:gd name="connsiteY32258" fmla="*/ 849614 h 2191719"/>
              <a:gd name="connsiteX32259" fmla="*/ 829842 w 2046803"/>
              <a:gd name="connsiteY32259" fmla="*/ 849290 h 2191719"/>
              <a:gd name="connsiteX32260" fmla="*/ 829842 w 2046803"/>
              <a:gd name="connsiteY32260" fmla="*/ 848966 h 2191719"/>
              <a:gd name="connsiteX32261" fmla="*/ 829409 w 2046803"/>
              <a:gd name="connsiteY32261" fmla="*/ 848641 h 2191719"/>
              <a:gd name="connsiteX32262" fmla="*/ 829409 w 2046803"/>
              <a:gd name="connsiteY32262" fmla="*/ 848353 h 2191719"/>
              <a:gd name="connsiteX32263" fmla="*/ 829084 w 2046803"/>
              <a:gd name="connsiteY32263" fmla="*/ 848029 h 2191719"/>
              <a:gd name="connsiteX32264" fmla="*/ 829084 w 2046803"/>
              <a:gd name="connsiteY32264" fmla="*/ 847380 h 2191719"/>
              <a:gd name="connsiteX32265" fmla="*/ 828652 w 2046803"/>
              <a:gd name="connsiteY32265" fmla="*/ 847056 h 2191719"/>
              <a:gd name="connsiteX32266" fmla="*/ 828652 w 2046803"/>
              <a:gd name="connsiteY32266" fmla="*/ 846443 h 2191719"/>
              <a:gd name="connsiteX32267" fmla="*/ 828363 w 2046803"/>
              <a:gd name="connsiteY32267" fmla="*/ 846155 h 2191719"/>
              <a:gd name="connsiteX32268" fmla="*/ 828471 w 2046803"/>
              <a:gd name="connsiteY32268" fmla="*/ 841433 h 2191719"/>
              <a:gd name="connsiteX32269" fmla="*/ 828760 w 2046803"/>
              <a:gd name="connsiteY32269" fmla="*/ 841217 h 2191719"/>
              <a:gd name="connsiteX32270" fmla="*/ 828760 w 2046803"/>
              <a:gd name="connsiteY32270" fmla="*/ 839307 h 2191719"/>
              <a:gd name="connsiteX32271" fmla="*/ 829193 w 2046803"/>
              <a:gd name="connsiteY32271" fmla="*/ 839019 h 2191719"/>
              <a:gd name="connsiteX32272" fmla="*/ 829193 w 2046803"/>
              <a:gd name="connsiteY32272" fmla="*/ 837433 h 2191719"/>
              <a:gd name="connsiteX32273" fmla="*/ 829589 w 2046803"/>
              <a:gd name="connsiteY32273" fmla="*/ 837108 h 2191719"/>
              <a:gd name="connsiteX32274" fmla="*/ 829589 w 2046803"/>
              <a:gd name="connsiteY32274" fmla="*/ 836460 h 2191719"/>
              <a:gd name="connsiteX32275" fmla="*/ 830022 w 2046803"/>
              <a:gd name="connsiteY32275" fmla="*/ 836171 h 2191719"/>
              <a:gd name="connsiteX32276" fmla="*/ 830022 w 2046803"/>
              <a:gd name="connsiteY32276" fmla="*/ 835559 h 2191719"/>
              <a:gd name="connsiteX32277" fmla="*/ 830346 w 2046803"/>
              <a:gd name="connsiteY32277" fmla="*/ 835342 h 2191719"/>
              <a:gd name="connsiteX32278" fmla="*/ 830346 w 2046803"/>
              <a:gd name="connsiteY32278" fmla="*/ 834910 h 2191719"/>
              <a:gd name="connsiteX32279" fmla="*/ 830779 w 2046803"/>
              <a:gd name="connsiteY32279" fmla="*/ 834694 h 2191719"/>
              <a:gd name="connsiteX32280" fmla="*/ 830779 w 2046803"/>
              <a:gd name="connsiteY32280" fmla="*/ 834369 h 2191719"/>
              <a:gd name="connsiteX32281" fmla="*/ 831500 w 2046803"/>
              <a:gd name="connsiteY32281" fmla="*/ 833721 h 2191719"/>
              <a:gd name="connsiteX32282" fmla="*/ 831500 w 2046803"/>
              <a:gd name="connsiteY32282" fmla="*/ 833108 h 2191719"/>
              <a:gd name="connsiteX32283" fmla="*/ 831933 w 2046803"/>
              <a:gd name="connsiteY32283" fmla="*/ 832820 h 2191719"/>
              <a:gd name="connsiteX32284" fmla="*/ 831933 w 2046803"/>
              <a:gd name="connsiteY32284" fmla="*/ 832495 h 2191719"/>
              <a:gd name="connsiteX32285" fmla="*/ 832258 w 2046803"/>
              <a:gd name="connsiteY32285" fmla="*/ 832171 h 2191719"/>
              <a:gd name="connsiteX32286" fmla="*/ 832258 w 2046803"/>
              <a:gd name="connsiteY32286" fmla="*/ 831558 h 2191719"/>
              <a:gd name="connsiteX32287" fmla="*/ 832654 w 2046803"/>
              <a:gd name="connsiteY32287" fmla="*/ 831234 h 2191719"/>
              <a:gd name="connsiteX32288" fmla="*/ 832654 w 2046803"/>
              <a:gd name="connsiteY32288" fmla="*/ 830910 h 2191719"/>
              <a:gd name="connsiteX32289" fmla="*/ 833051 w 2046803"/>
              <a:gd name="connsiteY32289" fmla="*/ 830621 h 2191719"/>
              <a:gd name="connsiteX32290" fmla="*/ 833051 w 2046803"/>
              <a:gd name="connsiteY32290" fmla="*/ 830405 h 2191719"/>
              <a:gd name="connsiteX32291" fmla="*/ 833375 w 2046803"/>
              <a:gd name="connsiteY32291" fmla="*/ 830045 h 2191719"/>
              <a:gd name="connsiteX32292" fmla="*/ 833375 w 2046803"/>
              <a:gd name="connsiteY32292" fmla="*/ 829756 h 2191719"/>
              <a:gd name="connsiteX32293" fmla="*/ 834096 w 2046803"/>
              <a:gd name="connsiteY32293" fmla="*/ 829252 h 2191719"/>
              <a:gd name="connsiteX32294" fmla="*/ 834096 w 2046803"/>
              <a:gd name="connsiteY32294" fmla="*/ 828927 h 2191719"/>
              <a:gd name="connsiteX32295" fmla="*/ 834529 w 2046803"/>
              <a:gd name="connsiteY32295" fmla="*/ 828603 h 2191719"/>
              <a:gd name="connsiteX32296" fmla="*/ 834529 w 2046803"/>
              <a:gd name="connsiteY32296" fmla="*/ 828279 h 2191719"/>
              <a:gd name="connsiteX32297" fmla="*/ 834962 w 2046803"/>
              <a:gd name="connsiteY32297" fmla="*/ 827954 h 2191719"/>
              <a:gd name="connsiteX32298" fmla="*/ 834962 w 2046803"/>
              <a:gd name="connsiteY32298" fmla="*/ 827630 h 2191719"/>
              <a:gd name="connsiteX32299" fmla="*/ 835286 w 2046803"/>
              <a:gd name="connsiteY32299" fmla="*/ 827342 h 2191719"/>
              <a:gd name="connsiteX32300" fmla="*/ 835286 w 2046803"/>
              <a:gd name="connsiteY32300" fmla="*/ 827017 h 2191719"/>
              <a:gd name="connsiteX32301" fmla="*/ 835719 w 2046803"/>
              <a:gd name="connsiteY32301" fmla="*/ 826693 h 2191719"/>
              <a:gd name="connsiteX32302" fmla="*/ 835719 w 2046803"/>
              <a:gd name="connsiteY32302" fmla="*/ 826080 h 2191719"/>
              <a:gd name="connsiteX32303" fmla="*/ 836008 w 2046803"/>
              <a:gd name="connsiteY32303" fmla="*/ 825756 h 2191719"/>
              <a:gd name="connsiteX32304" fmla="*/ 836152 w 2046803"/>
              <a:gd name="connsiteY32304" fmla="*/ 825431 h 2191719"/>
              <a:gd name="connsiteX32305" fmla="*/ 836404 w 2046803"/>
              <a:gd name="connsiteY32305" fmla="*/ 825143 h 2191719"/>
              <a:gd name="connsiteX32306" fmla="*/ 836404 w 2046803"/>
              <a:gd name="connsiteY32306" fmla="*/ 824927 h 2191719"/>
              <a:gd name="connsiteX32307" fmla="*/ 836837 w 2046803"/>
              <a:gd name="connsiteY32307" fmla="*/ 824602 h 2191719"/>
              <a:gd name="connsiteX32308" fmla="*/ 836837 w 2046803"/>
              <a:gd name="connsiteY32308" fmla="*/ 824278 h 2191719"/>
              <a:gd name="connsiteX32309" fmla="*/ 837161 w 2046803"/>
              <a:gd name="connsiteY32309" fmla="*/ 823954 h 2191719"/>
              <a:gd name="connsiteX32310" fmla="*/ 837161 w 2046803"/>
              <a:gd name="connsiteY32310" fmla="*/ 823629 h 2191719"/>
              <a:gd name="connsiteX32311" fmla="*/ 838027 w 2046803"/>
              <a:gd name="connsiteY32311" fmla="*/ 823017 h 2191719"/>
              <a:gd name="connsiteX32312" fmla="*/ 838027 w 2046803"/>
              <a:gd name="connsiteY32312" fmla="*/ 822692 h 2191719"/>
              <a:gd name="connsiteX32313" fmla="*/ 838351 w 2046803"/>
              <a:gd name="connsiteY32313" fmla="*/ 822368 h 2191719"/>
              <a:gd name="connsiteX32314" fmla="*/ 838351 w 2046803"/>
              <a:gd name="connsiteY32314" fmla="*/ 822044 h 2191719"/>
              <a:gd name="connsiteX32315" fmla="*/ 838748 w 2046803"/>
              <a:gd name="connsiteY32315" fmla="*/ 821719 h 2191719"/>
              <a:gd name="connsiteX32316" fmla="*/ 838748 w 2046803"/>
              <a:gd name="connsiteY32316" fmla="*/ 821107 h 2191719"/>
              <a:gd name="connsiteX32317" fmla="*/ 839469 w 2046803"/>
              <a:gd name="connsiteY32317" fmla="*/ 820494 h 2191719"/>
              <a:gd name="connsiteX32318" fmla="*/ 839469 w 2046803"/>
              <a:gd name="connsiteY32318" fmla="*/ 819845 h 2191719"/>
              <a:gd name="connsiteX32319" fmla="*/ 839902 w 2046803"/>
              <a:gd name="connsiteY32319" fmla="*/ 819629 h 2191719"/>
              <a:gd name="connsiteX32320" fmla="*/ 839902 w 2046803"/>
              <a:gd name="connsiteY32320" fmla="*/ 819305 h 2191719"/>
              <a:gd name="connsiteX32321" fmla="*/ 840226 w 2046803"/>
              <a:gd name="connsiteY32321" fmla="*/ 819016 h 2191719"/>
              <a:gd name="connsiteX32322" fmla="*/ 840226 w 2046803"/>
              <a:gd name="connsiteY32322" fmla="*/ 818404 h 2191719"/>
              <a:gd name="connsiteX32323" fmla="*/ 840984 w 2046803"/>
              <a:gd name="connsiteY32323" fmla="*/ 817755 h 2191719"/>
              <a:gd name="connsiteX32324" fmla="*/ 841092 w 2046803"/>
              <a:gd name="connsiteY32324" fmla="*/ 817106 h 2191719"/>
              <a:gd name="connsiteX32325" fmla="*/ 841416 w 2046803"/>
              <a:gd name="connsiteY32325" fmla="*/ 816818 h 2191719"/>
              <a:gd name="connsiteX32326" fmla="*/ 841416 w 2046803"/>
              <a:gd name="connsiteY32326" fmla="*/ 816169 h 2191719"/>
              <a:gd name="connsiteX32327" fmla="*/ 841777 w 2046803"/>
              <a:gd name="connsiteY32327" fmla="*/ 815881 h 2191719"/>
              <a:gd name="connsiteX32328" fmla="*/ 841777 w 2046803"/>
              <a:gd name="connsiteY32328" fmla="*/ 815232 h 2191719"/>
              <a:gd name="connsiteX32329" fmla="*/ 842101 w 2046803"/>
              <a:gd name="connsiteY32329" fmla="*/ 814908 h 2191719"/>
              <a:gd name="connsiteX32330" fmla="*/ 842210 w 2046803"/>
              <a:gd name="connsiteY32330" fmla="*/ 814295 h 2191719"/>
              <a:gd name="connsiteX32331" fmla="*/ 842534 w 2046803"/>
              <a:gd name="connsiteY32331" fmla="*/ 814079 h 2191719"/>
              <a:gd name="connsiteX32332" fmla="*/ 842534 w 2046803"/>
              <a:gd name="connsiteY32332" fmla="*/ 813430 h 2191719"/>
              <a:gd name="connsiteX32333" fmla="*/ 842967 w 2046803"/>
              <a:gd name="connsiteY32333" fmla="*/ 813142 h 2191719"/>
              <a:gd name="connsiteX32334" fmla="*/ 842967 w 2046803"/>
              <a:gd name="connsiteY32334" fmla="*/ 812781 h 2191719"/>
              <a:gd name="connsiteX32335" fmla="*/ 843399 w 2046803"/>
              <a:gd name="connsiteY32335" fmla="*/ 812493 h 2191719"/>
              <a:gd name="connsiteX32336" fmla="*/ 843399 w 2046803"/>
              <a:gd name="connsiteY32336" fmla="*/ 812205 h 2191719"/>
              <a:gd name="connsiteX32337" fmla="*/ 843724 w 2046803"/>
              <a:gd name="connsiteY32337" fmla="*/ 811880 h 2191719"/>
              <a:gd name="connsiteX32338" fmla="*/ 843724 w 2046803"/>
              <a:gd name="connsiteY32338" fmla="*/ 811556 h 2191719"/>
              <a:gd name="connsiteX32339" fmla="*/ 844157 w 2046803"/>
              <a:gd name="connsiteY32339" fmla="*/ 811232 h 2191719"/>
              <a:gd name="connsiteX32340" fmla="*/ 844157 w 2046803"/>
              <a:gd name="connsiteY32340" fmla="*/ 810907 h 2191719"/>
              <a:gd name="connsiteX32341" fmla="*/ 844445 w 2046803"/>
              <a:gd name="connsiteY32341" fmla="*/ 810583 h 2191719"/>
              <a:gd name="connsiteX32342" fmla="*/ 844445 w 2046803"/>
              <a:gd name="connsiteY32342" fmla="*/ 810294 h 2191719"/>
              <a:gd name="connsiteX32343" fmla="*/ 844878 w 2046803"/>
              <a:gd name="connsiteY32343" fmla="*/ 809970 h 2191719"/>
              <a:gd name="connsiteX32344" fmla="*/ 844878 w 2046803"/>
              <a:gd name="connsiteY32344" fmla="*/ 809646 h 2191719"/>
              <a:gd name="connsiteX32345" fmla="*/ 845599 w 2046803"/>
              <a:gd name="connsiteY32345" fmla="*/ 809105 h 2191719"/>
              <a:gd name="connsiteX32346" fmla="*/ 845599 w 2046803"/>
              <a:gd name="connsiteY32346" fmla="*/ 808817 h 2191719"/>
              <a:gd name="connsiteX32347" fmla="*/ 846356 w 2046803"/>
              <a:gd name="connsiteY32347" fmla="*/ 808204 h 2191719"/>
              <a:gd name="connsiteX32348" fmla="*/ 846356 w 2046803"/>
              <a:gd name="connsiteY32348" fmla="*/ 807880 h 2191719"/>
              <a:gd name="connsiteX32349" fmla="*/ 847907 w 2046803"/>
              <a:gd name="connsiteY32349" fmla="*/ 806582 h 2191719"/>
              <a:gd name="connsiteX32350" fmla="*/ 847907 w 2046803"/>
              <a:gd name="connsiteY32350" fmla="*/ 806258 h 2191719"/>
              <a:gd name="connsiteX32351" fmla="*/ 848664 w 2046803"/>
              <a:gd name="connsiteY32351" fmla="*/ 805645 h 2191719"/>
              <a:gd name="connsiteX32352" fmla="*/ 848664 w 2046803"/>
              <a:gd name="connsiteY32352" fmla="*/ 805321 h 2191719"/>
              <a:gd name="connsiteX32353" fmla="*/ 849818 w 2046803"/>
              <a:gd name="connsiteY32353" fmla="*/ 804492 h 2191719"/>
              <a:gd name="connsiteX32354" fmla="*/ 849818 w 2046803"/>
              <a:gd name="connsiteY32354" fmla="*/ 803879 h 2191719"/>
              <a:gd name="connsiteX32355" fmla="*/ 850142 w 2046803"/>
              <a:gd name="connsiteY32355" fmla="*/ 803555 h 2191719"/>
              <a:gd name="connsiteX32356" fmla="*/ 850142 w 2046803"/>
              <a:gd name="connsiteY32356" fmla="*/ 803231 h 2191719"/>
              <a:gd name="connsiteX32357" fmla="*/ 850575 w 2046803"/>
              <a:gd name="connsiteY32357" fmla="*/ 802906 h 2191719"/>
              <a:gd name="connsiteX32358" fmla="*/ 850575 w 2046803"/>
              <a:gd name="connsiteY32358" fmla="*/ 802257 h 2191719"/>
              <a:gd name="connsiteX32359" fmla="*/ 850900 w 2046803"/>
              <a:gd name="connsiteY32359" fmla="*/ 801969 h 2191719"/>
              <a:gd name="connsiteX32360" fmla="*/ 850972 w 2046803"/>
              <a:gd name="connsiteY32360" fmla="*/ 801645 h 2191719"/>
              <a:gd name="connsiteX32361" fmla="*/ 851080 w 2046803"/>
              <a:gd name="connsiteY32361" fmla="*/ 801537 h 2191719"/>
              <a:gd name="connsiteX32362" fmla="*/ 851513 w 2046803"/>
              <a:gd name="connsiteY32362" fmla="*/ 801537 h 2191719"/>
              <a:gd name="connsiteX32363" fmla="*/ 852017 w 2046803"/>
              <a:gd name="connsiteY32363" fmla="*/ 801032 h 2191719"/>
              <a:gd name="connsiteX32364" fmla="*/ 852017 w 2046803"/>
              <a:gd name="connsiteY32364" fmla="*/ 799771 h 2191719"/>
              <a:gd name="connsiteX32365" fmla="*/ 852450 w 2046803"/>
              <a:gd name="connsiteY32365" fmla="*/ 799446 h 2191719"/>
              <a:gd name="connsiteX32366" fmla="*/ 852450 w 2046803"/>
              <a:gd name="connsiteY32366" fmla="*/ 799122 h 2191719"/>
              <a:gd name="connsiteX32367" fmla="*/ 852991 w 2046803"/>
              <a:gd name="connsiteY32367" fmla="*/ 799050 h 2191719"/>
              <a:gd name="connsiteX32368" fmla="*/ 853207 w 2046803"/>
              <a:gd name="connsiteY32368" fmla="*/ 798942 h 2191719"/>
              <a:gd name="connsiteX32369" fmla="*/ 853207 w 2046803"/>
              <a:gd name="connsiteY32369" fmla="*/ 798617 h 2191719"/>
              <a:gd name="connsiteX32370" fmla="*/ 853928 w 2046803"/>
              <a:gd name="connsiteY32370" fmla="*/ 797969 h 2191719"/>
              <a:gd name="connsiteX32371" fmla="*/ 853928 w 2046803"/>
              <a:gd name="connsiteY32371" fmla="*/ 797680 h 2191719"/>
              <a:gd name="connsiteX32372" fmla="*/ 854650 w 2046803"/>
              <a:gd name="connsiteY32372" fmla="*/ 797032 h 2191719"/>
              <a:gd name="connsiteX32373" fmla="*/ 854650 w 2046803"/>
              <a:gd name="connsiteY32373" fmla="*/ 796707 h 2191719"/>
              <a:gd name="connsiteX32374" fmla="*/ 855623 w 2046803"/>
              <a:gd name="connsiteY32374" fmla="*/ 795950 h 2191719"/>
              <a:gd name="connsiteX32375" fmla="*/ 856056 w 2046803"/>
              <a:gd name="connsiteY32375" fmla="*/ 795950 h 2191719"/>
              <a:gd name="connsiteX32376" fmla="*/ 856236 w 2046803"/>
              <a:gd name="connsiteY32376" fmla="*/ 795770 h 2191719"/>
              <a:gd name="connsiteX32377" fmla="*/ 856236 w 2046803"/>
              <a:gd name="connsiteY32377" fmla="*/ 794833 h 2191719"/>
              <a:gd name="connsiteX32378" fmla="*/ 857715 w 2046803"/>
              <a:gd name="connsiteY32378" fmla="*/ 793680 h 2191719"/>
              <a:gd name="connsiteX32379" fmla="*/ 857715 w 2046803"/>
              <a:gd name="connsiteY32379" fmla="*/ 793392 h 2191719"/>
              <a:gd name="connsiteX32380" fmla="*/ 858039 w 2046803"/>
              <a:gd name="connsiteY32380" fmla="*/ 793031 h 2191719"/>
              <a:gd name="connsiteX32381" fmla="*/ 858039 w 2046803"/>
              <a:gd name="connsiteY32381" fmla="*/ 792743 h 2191719"/>
              <a:gd name="connsiteX32382" fmla="*/ 857390 w 2046803"/>
              <a:gd name="connsiteY32382" fmla="*/ 792094 h 2191719"/>
              <a:gd name="connsiteX32383" fmla="*/ 857390 w 2046803"/>
              <a:gd name="connsiteY32383" fmla="*/ 790508 h 2191719"/>
              <a:gd name="connsiteX32384" fmla="*/ 857606 w 2046803"/>
              <a:gd name="connsiteY32384" fmla="*/ 790400 h 2191719"/>
              <a:gd name="connsiteX32385" fmla="*/ 857931 w 2046803"/>
              <a:gd name="connsiteY32385" fmla="*/ 790400 h 2191719"/>
              <a:gd name="connsiteX32386" fmla="*/ 858652 w 2046803"/>
              <a:gd name="connsiteY32386" fmla="*/ 789788 h 2191719"/>
              <a:gd name="connsiteX32387" fmla="*/ 858652 w 2046803"/>
              <a:gd name="connsiteY32387" fmla="*/ 789860 h 2191719"/>
              <a:gd name="connsiteX32388" fmla="*/ 860094 w 2046803"/>
              <a:gd name="connsiteY32388" fmla="*/ 789860 h 2191719"/>
              <a:gd name="connsiteX32389" fmla="*/ 860743 w 2046803"/>
              <a:gd name="connsiteY32389" fmla="*/ 790400 h 2191719"/>
              <a:gd name="connsiteX32390" fmla="*/ 860635 w 2046803"/>
              <a:gd name="connsiteY32390" fmla="*/ 791554 h 2191719"/>
              <a:gd name="connsiteX32391" fmla="*/ 860852 w 2046803"/>
              <a:gd name="connsiteY32391" fmla="*/ 791770 h 2191719"/>
              <a:gd name="connsiteX32392" fmla="*/ 861068 w 2046803"/>
              <a:gd name="connsiteY32392" fmla="*/ 791626 h 2191719"/>
              <a:gd name="connsiteX32393" fmla="*/ 861068 w 2046803"/>
              <a:gd name="connsiteY32393" fmla="*/ 791265 h 2191719"/>
              <a:gd name="connsiteX32394" fmla="*/ 861825 w 2046803"/>
              <a:gd name="connsiteY32394" fmla="*/ 790725 h 2191719"/>
              <a:gd name="connsiteX32395" fmla="*/ 861825 w 2046803"/>
              <a:gd name="connsiteY32395" fmla="*/ 790400 h 2191719"/>
              <a:gd name="connsiteX32396" fmla="*/ 862114 w 2046803"/>
              <a:gd name="connsiteY32396" fmla="*/ 790076 h 2191719"/>
              <a:gd name="connsiteX32397" fmla="*/ 862943 w 2046803"/>
              <a:gd name="connsiteY32397" fmla="*/ 791265 h 2191719"/>
              <a:gd name="connsiteX32398" fmla="*/ 864241 w 2046803"/>
              <a:gd name="connsiteY32398" fmla="*/ 793572 h 2191719"/>
              <a:gd name="connsiteX32399" fmla="*/ 863267 w 2046803"/>
              <a:gd name="connsiteY32399" fmla="*/ 794581 h 2191719"/>
              <a:gd name="connsiteX32400" fmla="*/ 862943 w 2046803"/>
              <a:gd name="connsiteY32400" fmla="*/ 795734 h 2191719"/>
              <a:gd name="connsiteX32401" fmla="*/ 863484 w 2046803"/>
              <a:gd name="connsiteY32401" fmla="*/ 796599 h 2191719"/>
              <a:gd name="connsiteX32402" fmla="*/ 864746 w 2046803"/>
              <a:gd name="connsiteY32402" fmla="*/ 796924 h 2191719"/>
              <a:gd name="connsiteX32403" fmla="*/ 864818 w 2046803"/>
              <a:gd name="connsiteY32403" fmla="*/ 799230 h 2191719"/>
              <a:gd name="connsiteX32404" fmla="*/ 863808 w 2046803"/>
              <a:gd name="connsiteY32404" fmla="*/ 801212 h 2191719"/>
              <a:gd name="connsiteX32405" fmla="*/ 864926 w 2046803"/>
              <a:gd name="connsiteY32405" fmla="*/ 802546 h 2191719"/>
              <a:gd name="connsiteX32406" fmla="*/ 865359 w 2046803"/>
              <a:gd name="connsiteY32406" fmla="*/ 804132 h 2191719"/>
              <a:gd name="connsiteX32407" fmla="*/ 865034 w 2046803"/>
              <a:gd name="connsiteY32407" fmla="*/ 805393 h 2191719"/>
              <a:gd name="connsiteX32408" fmla="*/ 863592 w 2046803"/>
              <a:gd name="connsiteY32408" fmla="*/ 806546 h 2191719"/>
              <a:gd name="connsiteX32409" fmla="*/ 862294 w 2046803"/>
              <a:gd name="connsiteY32409" fmla="*/ 808853 h 2191719"/>
              <a:gd name="connsiteX32410" fmla="*/ 861501 w 2046803"/>
              <a:gd name="connsiteY32410" fmla="*/ 810439 h 2191719"/>
              <a:gd name="connsiteX32411" fmla="*/ 861392 w 2046803"/>
              <a:gd name="connsiteY32411" fmla="*/ 811376 h 2191719"/>
              <a:gd name="connsiteX32412" fmla="*/ 860743 w 2046803"/>
              <a:gd name="connsiteY32412" fmla="*/ 811916 h 2191719"/>
              <a:gd name="connsiteX32413" fmla="*/ 859878 w 2046803"/>
              <a:gd name="connsiteY32413" fmla="*/ 813610 h 2191719"/>
              <a:gd name="connsiteX32414" fmla="*/ 859301 w 2046803"/>
              <a:gd name="connsiteY32414" fmla="*/ 814727 h 2191719"/>
              <a:gd name="connsiteX32415" fmla="*/ 857354 w 2046803"/>
              <a:gd name="connsiteY32415" fmla="*/ 816565 h 2191719"/>
              <a:gd name="connsiteX32416" fmla="*/ 856236 w 2046803"/>
              <a:gd name="connsiteY32416" fmla="*/ 817863 h 2191719"/>
              <a:gd name="connsiteX32417" fmla="*/ 856344 w 2046803"/>
              <a:gd name="connsiteY32417" fmla="*/ 817935 h 2191719"/>
              <a:gd name="connsiteX32418" fmla="*/ 857570 w 2046803"/>
              <a:gd name="connsiteY32418" fmla="*/ 816493 h 2191719"/>
              <a:gd name="connsiteX32419" fmla="*/ 859481 w 2046803"/>
              <a:gd name="connsiteY32419" fmla="*/ 814655 h 2191719"/>
              <a:gd name="connsiteX32420" fmla="*/ 860130 w 2046803"/>
              <a:gd name="connsiteY32420" fmla="*/ 813538 h 2191719"/>
              <a:gd name="connsiteX32421" fmla="*/ 860960 w 2046803"/>
              <a:gd name="connsiteY32421" fmla="*/ 811844 h 2191719"/>
              <a:gd name="connsiteX32422" fmla="*/ 861573 w 2046803"/>
              <a:gd name="connsiteY32422" fmla="*/ 811340 h 2191719"/>
              <a:gd name="connsiteX32423" fmla="*/ 861645 w 2046803"/>
              <a:gd name="connsiteY32423" fmla="*/ 810403 h 2191719"/>
              <a:gd name="connsiteX32424" fmla="*/ 862474 w 2046803"/>
              <a:gd name="connsiteY32424" fmla="*/ 808853 h 2191719"/>
              <a:gd name="connsiteX32425" fmla="*/ 863772 w 2046803"/>
              <a:gd name="connsiteY32425" fmla="*/ 806546 h 2191719"/>
              <a:gd name="connsiteX32426" fmla="*/ 865215 w 2046803"/>
              <a:gd name="connsiteY32426" fmla="*/ 805393 h 2191719"/>
              <a:gd name="connsiteX32427" fmla="*/ 865539 w 2046803"/>
              <a:gd name="connsiteY32427" fmla="*/ 804132 h 2191719"/>
              <a:gd name="connsiteX32428" fmla="*/ 865106 w 2046803"/>
              <a:gd name="connsiteY32428" fmla="*/ 802546 h 2191719"/>
              <a:gd name="connsiteX32429" fmla="*/ 863989 w 2046803"/>
              <a:gd name="connsiteY32429" fmla="*/ 801212 h 2191719"/>
              <a:gd name="connsiteX32430" fmla="*/ 864998 w 2046803"/>
              <a:gd name="connsiteY32430" fmla="*/ 799194 h 2191719"/>
              <a:gd name="connsiteX32431" fmla="*/ 864926 w 2046803"/>
              <a:gd name="connsiteY32431" fmla="*/ 796887 h 2191719"/>
              <a:gd name="connsiteX32432" fmla="*/ 863664 w 2046803"/>
              <a:gd name="connsiteY32432" fmla="*/ 796563 h 2191719"/>
              <a:gd name="connsiteX32433" fmla="*/ 863123 w 2046803"/>
              <a:gd name="connsiteY32433" fmla="*/ 795734 h 2191719"/>
              <a:gd name="connsiteX32434" fmla="*/ 863448 w 2046803"/>
              <a:gd name="connsiteY32434" fmla="*/ 794581 h 2191719"/>
              <a:gd name="connsiteX32435" fmla="*/ 864421 w 2046803"/>
              <a:gd name="connsiteY32435" fmla="*/ 793536 h 2191719"/>
              <a:gd name="connsiteX32436" fmla="*/ 863123 w 2046803"/>
              <a:gd name="connsiteY32436" fmla="*/ 791229 h 2191719"/>
              <a:gd name="connsiteX32437" fmla="*/ 862294 w 2046803"/>
              <a:gd name="connsiteY32437" fmla="*/ 790076 h 2191719"/>
              <a:gd name="connsiteX32438" fmla="*/ 862907 w 2046803"/>
              <a:gd name="connsiteY32438" fmla="*/ 789535 h 2191719"/>
              <a:gd name="connsiteX32439" fmla="*/ 863231 w 2046803"/>
              <a:gd name="connsiteY32439" fmla="*/ 789643 h 2191719"/>
              <a:gd name="connsiteX32440" fmla="*/ 863448 w 2046803"/>
              <a:gd name="connsiteY32440" fmla="*/ 789463 h 2191719"/>
              <a:gd name="connsiteX32441" fmla="*/ 863448 w 2046803"/>
              <a:gd name="connsiteY32441" fmla="*/ 789139 h 2191719"/>
              <a:gd name="connsiteX32442" fmla="*/ 863123 w 2046803"/>
              <a:gd name="connsiteY32442" fmla="*/ 788814 h 2191719"/>
              <a:gd name="connsiteX32443" fmla="*/ 863123 w 2046803"/>
              <a:gd name="connsiteY32443" fmla="*/ 788490 h 2191719"/>
              <a:gd name="connsiteX32444" fmla="*/ 862799 w 2046803"/>
              <a:gd name="connsiteY32444" fmla="*/ 788166 h 2191719"/>
              <a:gd name="connsiteX32445" fmla="*/ 862799 w 2046803"/>
              <a:gd name="connsiteY32445" fmla="*/ 787517 h 2191719"/>
              <a:gd name="connsiteX32446" fmla="*/ 862907 w 2046803"/>
              <a:gd name="connsiteY32446" fmla="*/ 787481 h 2191719"/>
              <a:gd name="connsiteX32447" fmla="*/ 863340 w 2046803"/>
              <a:gd name="connsiteY32447" fmla="*/ 787481 h 2191719"/>
              <a:gd name="connsiteX32448" fmla="*/ 864493 w 2046803"/>
              <a:gd name="connsiteY32448" fmla="*/ 786508 h 2191719"/>
              <a:gd name="connsiteX32449" fmla="*/ 864818 w 2046803"/>
              <a:gd name="connsiteY32449" fmla="*/ 786508 h 2191719"/>
              <a:gd name="connsiteX32450" fmla="*/ 865143 w 2046803"/>
              <a:gd name="connsiteY32450" fmla="*/ 786832 h 2191719"/>
              <a:gd name="connsiteX32451" fmla="*/ 865539 w 2046803"/>
              <a:gd name="connsiteY32451" fmla="*/ 786832 h 2191719"/>
              <a:gd name="connsiteX32452" fmla="*/ 866621 w 2046803"/>
              <a:gd name="connsiteY32452" fmla="*/ 787733 h 2191719"/>
              <a:gd name="connsiteX32453" fmla="*/ 867054 w 2046803"/>
              <a:gd name="connsiteY32453" fmla="*/ 787733 h 2191719"/>
              <a:gd name="connsiteX32454" fmla="*/ 867234 w 2046803"/>
              <a:gd name="connsiteY32454" fmla="*/ 787625 h 2191719"/>
              <a:gd name="connsiteX32455" fmla="*/ 865215 w 2046803"/>
              <a:gd name="connsiteY32455" fmla="*/ 785859 h 2191719"/>
              <a:gd name="connsiteX32456" fmla="*/ 864818 w 2046803"/>
              <a:gd name="connsiteY32456" fmla="*/ 785859 h 2191719"/>
              <a:gd name="connsiteX32457" fmla="*/ 864602 w 2046803"/>
              <a:gd name="connsiteY32457" fmla="*/ 785643 h 2191719"/>
              <a:gd name="connsiteX32458" fmla="*/ 864602 w 2046803"/>
              <a:gd name="connsiteY32458" fmla="*/ 785174 h 2191719"/>
              <a:gd name="connsiteX32459" fmla="*/ 865215 w 2046803"/>
              <a:gd name="connsiteY32459" fmla="*/ 784634 h 2191719"/>
              <a:gd name="connsiteX32460" fmla="*/ 865539 w 2046803"/>
              <a:gd name="connsiteY32460" fmla="*/ 784634 h 2191719"/>
              <a:gd name="connsiteX32461" fmla="*/ 867667 w 2046803"/>
              <a:gd name="connsiteY32461" fmla="*/ 782976 h 2191719"/>
              <a:gd name="connsiteX32462" fmla="*/ 867667 w 2046803"/>
              <a:gd name="connsiteY32462" fmla="*/ 782652 h 2191719"/>
              <a:gd name="connsiteX32463" fmla="*/ 867991 w 2046803"/>
              <a:gd name="connsiteY32463" fmla="*/ 782327 h 2191719"/>
              <a:gd name="connsiteX32464" fmla="*/ 867991 w 2046803"/>
              <a:gd name="connsiteY32464" fmla="*/ 782003 h 2191719"/>
              <a:gd name="connsiteX32465" fmla="*/ 867667 w 2046803"/>
              <a:gd name="connsiteY32465" fmla="*/ 781678 h 2191719"/>
              <a:gd name="connsiteX32466" fmla="*/ 867667 w 2046803"/>
              <a:gd name="connsiteY32466" fmla="*/ 781354 h 2191719"/>
              <a:gd name="connsiteX32467" fmla="*/ 868171 w 2046803"/>
              <a:gd name="connsiteY32467" fmla="*/ 780958 h 2191719"/>
              <a:gd name="connsiteX32468" fmla="*/ 869145 w 2046803"/>
              <a:gd name="connsiteY32468" fmla="*/ 781678 h 2191719"/>
              <a:gd name="connsiteX32469" fmla="*/ 869145 w 2046803"/>
              <a:gd name="connsiteY32469" fmla="*/ 782111 h 2191719"/>
              <a:gd name="connsiteX32470" fmla="*/ 869361 w 2046803"/>
              <a:gd name="connsiteY32470" fmla="*/ 782219 h 2191719"/>
              <a:gd name="connsiteX32471" fmla="*/ 869578 w 2046803"/>
              <a:gd name="connsiteY32471" fmla="*/ 782111 h 2191719"/>
              <a:gd name="connsiteX32472" fmla="*/ 869578 w 2046803"/>
              <a:gd name="connsiteY32472" fmla="*/ 781138 h 2191719"/>
              <a:gd name="connsiteX32473" fmla="*/ 869758 w 2046803"/>
              <a:gd name="connsiteY32473" fmla="*/ 780958 h 2191719"/>
              <a:gd name="connsiteX32474" fmla="*/ 871236 w 2046803"/>
              <a:gd name="connsiteY32474" fmla="*/ 780958 h 2191719"/>
              <a:gd name="connsiteX32475" fmla="*/ 871994 w 2046803"/>
              <a:gd name="connsiteY32475" fmla="*/ 781570 h 2191719"/>
              <a:gd name="connsiteX32476" fmla="*/ 872102 w 2046803"/>
              <a:gd name="connsiteY32476" fmla="*/ 781462 h 2191719"/>
              <a:gd name="connsiteX32477" fmla="*/ 872102 w 2046803"/>
              <a:gd name="connsiteY32477" fmla="*/ 781138 h 2191719"/>
              <a:gd name="connsiteX32478" fmla="*/ 872282 w 2046803"/>
              <a:gd name="connsiteY32478" fmla="*/ 780958 h 2191719"/>
              <a:gd name="connsiteX32479" fmla="*/ 873039 w 2046803"/>
              <a:gd name="connsiteY32479" fmla="*/ 780958 h 2191719"/>
              <a:gd name="connsiteX32480" fmla="*/ 874518 w 2046803"/>
              <a:gd name="connsiteY32480" fmla="*/ 782327 h 2191719"/>
              <a:gd name="connsiteX32481" fmla="*/ 874734 w 2046803"/>
              <a:gd name="connsiteY32481" fmla="*/ 782111 h 2191719"/>
              <a:gd name="connsiteX32482" fmla="*/ 874734 w 2046803"/>
              <a:gd name="connsiteY32482" fmla="*/ 781787 h 2191719"/>
              <a:gd name="connsiteX32483" fmla="*/ 873436 w 2046803"/>
              <a:gd name="connsiteY32483" fmla="*/ 780777 h 2191719"/>
              <a:gd name="connsiteX32484" fmla="*/ 872282 w 2046803"/>
              <a:gd name="connsiteY32484" fmla="*/ 780633 h 2191719"/>
              <a:gd name="connsiteX32485" fmla="*/ 872102 w 2046803"/>
              <a:gd name="connsiteY32485" fmla="*/ 780561 h 2191719"/>
              <a:gd name="connsiteX32486" fmla="*/ 872102 w 2046803"/>
              <a:gd name="connsiteY32486" fmla="*/ 779912 h 2191719"/>
              <a:gd name="connsiteX32487" fmla="*/ 872282 w 2046803"/>
              <a:gd name="connsiteY32487" fmla="*/ 779804 h 2191719"/>
              <a:gd name="connsiteX32488" fmla="*/ 873436 w 2046803"/>
              <a:gd name="connsiteY32488" fmla="*/ 779804 h 2191719"/>
              <a:gd name="connsiteX32489" fmla="*/ 873652 w 2046803"/>
              <a:gd name="connsiteY32489" fmla="*/ 779588 h 2191719"/>
              <a:gd name="connsiteX32490" fmla="*/ 873652 w 2046803"/>
              <a:gd name="connsiteY32490" fmla="*/ 778975 h 2191719"/>
              <a:gd name="connsiteX32491" fmla="*/ 873760 w 2046803"/>
              <a:gd name="connsiteY32491" fmla="*/ 778867 h 2191719"/>
              <a:gd name="connsiteX32492" fmla="*/ 874193 w 2046803"/>
              <a:gd name="connsiteY32492" fmla="*/ 778867 h 2191719"/>
              <a:gd name="connsiteX32493" fmla="*/ 874626 w 2046803"/>
              <a:gd name="connsiteY32493" fmla="*/ 778543 h 2191719"/>
              <a:gd name="connsiteX32494" fmla="*/ 875635 w 2046803"/>
              <a:gd name="connsiteY32494" fmla="*/ 778543 h 2191719"/>
              <a:gd name="connsiteX32495" fmla="*/ 875852 w 2046803"/>
              <a:gd name="connsiteY32495" fmla="*/ 778759 h 2191719"/>
              <a:gd name="connsiteX32496" fmla="*/ 875852 w 2046803"/>
              <a:gd name="connsiteY32496" fmla="*/ 779084 h 2191719"/>
              <a:gd name="connsiteX32497" fmla="*/ 876068 w 2046803"/>
              <a:gd name="connsiteY32497" fmla="*/ 779192 h 2191719"/>
              <a:gd name="connsiteX32498" fmla="*/ 876393 w 2046803"/>
              <a:gd name="connsiteY32498" fmla="*/ 779192 h 2191719"/>
              <a:gd name="connsiteX32499" fmla="*/ 876825 w 2046803"/>
              <a:gd name="connsiteY32499" fmla="*/ 778867 h 2191719"/>
              <a:gd name="connsiteX32500" fmla="*/ 877150 w 2046803"/>
              <a:gd name="connsiteY32500" fmla="*/ 778867 h 2191719"/>
              <a:gd name="connsiteX32501" fmla="*/ 877547 w 2046803"/>
              <a:gd name="connsiteY32501" fmla="*/ 778543 h 2191719"/>
              <a:gd name="connsiteX32502" fmla="*/ 877871 w 2046803"/>
              <a:gd name="connsiteY32502" fmla="*/ 778543 h 2191719"/>
              <a:gd name="connsiteX32503" fmla="*/ 878051 w 2046803"/>
              <a:gd name="connsiteY32503" fmla="*/ 778759 h 2191719"/>
              <a:gd name="connsiteX32504" fmla="*/ 878051 w 2046803"/>
              <a:gd name="connsiteY32504" fmla="*/ 779084 h 2191719"/>
              <a:gd name="connsiteX32505" fmla="*/ 878268 w 2046803"/>
              <a:gd name="connsiteY32505" fmla="*/ 779192 h 2191719"/>
              <a:gd name="connsiteX32506" fmla="*/ 878809 w 2046803"/>
              <a:gd name="connsiteY32506" fmla="*/ 778759 h 2191719"/>
              <a:gd name="connsiteX32507" fmla="*/ 878809 w 2046803"/>
              <a:gd name="connsiteY32507" fmla="*/ 778435 h 2191719"/>
              <a:gd name="connsiteX32508" fmla="*/ 879349 w 2046803"/>
              <a:gd name="connsiteY32508" fmla="*/ 778002 h 2191719"/>
              <a:gd name="connsiteX32509" fmla="*/ 880071 w 2046803"/>
              <a:gd name="connsiteY32509" fmla="*/ 778002 h 2191719"/>
              <a:gd name="connsiteX32510" fmla="*/ 880503 w 2046803"/>
              <a:gd name="connsiteY32510" fmla="*/ 777678 h 2191719"/>
              <a:gd name="connsiteX32511" fmla="*/ 881657 w 2046803"/>
              <a:gd name="connsiteY32511" fmla="*/ 777678 h 2191719"/>
              <a:gd name="connsiteX32512" fmla="*/ 881982 w 2046803"/>
              <a:gd name="connsiteY32512" fmla="*/ 778002 h 2191719"/>
              <a:gd name="connsiteX32513" fmla="*/ 882414 w 2046803"/>
              <a:gd name="connsiteY32513" fmla="*/ 778002 h 2191719"/>
              <a:gd name="connsiteX32514" fmla="*/ 882703 w 2046803"/>
              <a:gd name="connsiteY32514" fmla="*/ 777678 h 2191719"/>
              <a:gd name="connsiteX32515" fmla="*/ 883099 w 2046803"/>
              <a:gd name="connsiteY32515" fmla="*/ 777678 h 2191719"/>
              <a:gd name="connsiteX32516" fmla="*/ 883424 w 2046803"/>
              <a:gd name="connsiteY32516" fmla="*/ 777354 h 2191719"/>
              <a:gd name="connsiteX32517" fmla="*/ 885660 w 2046803"/>
              <a:gd name="connsiteY32517" fmla="*/ 777354 h 2191719"/>
              <a:gd name="connsiteX32518" fmla="*/ 887679 w 2046803"/>
              <a:gd name="connsiteY32518" fmla="*/ 779192 h 2191719"/>
              <a:gd name="connsiteX32519" fmla="*/ 887679 w 2046803"/>
              <a:gd name="connsiteY32519" fmla="*/ 779480 h 2191719"/>
              <a:gd name="connsiteX32520" fmla="*/ 889878 w 2046803"/>
              <a:gd name="connsiteY32520" fmla="*/ 781354 h 2191719"/>
              <a:gd name="connsiteX32521" fmla="*/ 889878 w 2046803"/>
              <a:gd name="connsiteY32521" fmla="*/ 781678 h 2191719"/>
              <a:gd name="connsiteX32522" fmla="*/ 890275 w 2046803"/>
              <a:gd name="connsiteY32522" fmla="*/ 782003 h 2191719"/>
              <a:gd name="connsiteX32523" fmla="*/ 890275 w 2046803"/>
              <a:gd name="connsiteY32523" fmla="*/ 782327 h 2191719"/>
              <a:gd name="connsiteX32524" fmla="*/ 891032 w 2046803"/>
              <a:gd name="connsiteY32524" fmla="*/ 782940 h 2191719"/>
              <a:gd name="connsiteX32525" fmla="*/ 891032 w 2046803"/>
              <a:gd name="connsiteY32525" fmla="*/ 783264 h 2191719"/>
              <a:gd name="connsiteX32526" fmla="*/ 891357 w 2046803"/>
              <a:gd name="connsiteY32526" fmla="*/ 783553 h 2191719"/>
              <a:gd name="connsiteX32527" fmla="*/ 891357 w 2046803"/>
              <a:gd name="connsiteY32527" fmla="*/ 783877 h 2191719"/>
              <a:gd name="connsiteX32528" fmla="*/ 891537 w 2046803"/>
              <a:gd name="connsiteY32528" fmla="*/ 783985 h 2191719"/>
              <a:gd name="connsiteX32529" fmla="*/ 891753 w 2046803"/>
              <a:gd name="connsiteY32529" fmla="*/ 783877 h 2191719"/>
              <a:gd name="connsiteX32530" fmla="*/ 891645 w 2046803"/>
              <a:gd name="connsiteY32530" fmla="*/ 783264 h 2191719"/>
              <a:gd name="connsiteX32531" fmla="*/ 891321 w 2046803"/>
              <a:gd name="connsiteY32531" fmla="*/ 782940 h 2191719"/>
              <a:gd name="connsiteX32532" fmla="*/ 891321 w 2046803"/>
              <a:gd name="connsiteY32532" fmla="*/ 782616 h 2191719"/>
              <a:gd name="connsiteX32533" fmla="*/ 890600 w 2046803"/>
              <a:gd name="connsiteY32533" fmla="*/ 782003 h 2191719"/>
              <a:gd name="connsiteX32534" fmla="*/ 890600 w 2046803"/>
              <a:gd name="connsiteY32534" fmla="*/ 781678 h 2191719"/>
              <a:gd name="connsiteX32535" fmla="*/ 890275 w 2046803"/>
              <a:gd name="connsiteY32535" fmla="*/ 781354 h 2191719"/>
              <a:gd name="connsiteX32536" fmla="*/ 890275 w 2046803"/>
              <a:gd name="connsiteY32536" fmla="*/ 781066 h 2191719"/>
              <a:gd name="connsiteX32537" fmla="*/ 889121 w 2046803"/>
              <a:gd name="connsiteY32537" fmla="*/ 780093 h 2191719"/>
              <a:gd name="connsiteX32538" fmla="*/ 889121 w 2046803"/>
              <a:gd name="connsiteY32538" fmla="*/ 779768 h 2191719"/>
              <a:gd name="connsiteX32539" fmla="*/ 888797 w 2046803"/>
              <a:gd name="connsiteY32539" fmla="*/ 779444 h 2191719"/>
              <a:gd name="connsiteX32540" fmla="*/ 888797 w 2046803"/>
              <a:gd name="connsiteY32540" fmla="*/ 778867 h 2191719"/>
              <a:gd name="connsiteX32541" fmla="*/ 888292 w 2046803"/>
              <a:gd name="connsiteY32541" fmla="*/ 778327 h 2191719"/>
              <a:gd name="connsiteX32542" fmla="*/ 887859 w 2046803"/>
              <a:gd name="connsiteY32542" fmla="*/ 778327 h 2191719"/>
              <a:gd name="connsiteX32543" fmla="*/ 887138 w 2046803"/>
              <a:gd name="connsiteY32543" fmla="*/ 777786 h 2191719"/>
              <a:gd name="connsiteX32544" fmla="*/ 886813 w 2046803"/>
              <a:gd name="connsiteY32544" fmla="*/ 777786 h 2191719"/>
              <a:gd name="connsiteX32545" fmla="*/ 885840 w 2046803"/>
              <a:gd name="connsiteY32545" fmla="*/ 776921 h 2191719"/>
              <a:gd name="connsiteX32546" fmla="*/ 885840 w 2046803"/>
              <a:gd name="connsiteY32546" fmla="*/ 776633 h 2191719"/>
              <a:gd name="connsiteX32547" fmla="*/ 887138 w 2046803"/>
              <a:gd name="connsiteY32547" fmla="*/ 775588 h 2191719"/>
              <a:gd name="connsiteX32548" fmla="*/ 887571 w 2046803"/>
              <a:gd name="connsiteY32548" fmla="*/ 775588 h 2191719"/>
              <a:gd name="connsiteX32549" fmla="*/ 887967 w 2046803"/>
              <a:gd name="connsiteY32549" fmla="*/ 775263 h 2191719"/>
              <a:gd name="connsiteX32550" fmla="*/ 888292 w 2046803"/>
              <a:gd name="connsiteY32550" fmla="*/ 775263 h 2191719"/>
              <a:gd name="connsiteX32551" fmla="*/ 889013 w 2046803"/>
              <a:gd name="connsiteY32551" fmla="*/ 774651 h 2191719"/>
              <a:gd name="connsiteX32552" fmla="*/ 889446 w 2046803"/>
              <a:gd name="connsiteY32552" fmla="*/ 774651 h 2191719"/>
              <a:gd name="connsiteX32553" fmla="*/ 889770 w 2046803"/>
              <a:gd name="connsiteY32553" fmla="*/ 774326 h 2191719"/>
              <a:gd name="connsiteX32554" fmla="*/ 890167 w 2046803"/>
              <a:gd name="connsiteY32554" fmla="*/ 774326 h 2191719"/>
              <a:gd name="connsiteX32555" fmla="*/ 890708 w 2046803"/>
              <a:gd name="connsiteY32555" fmla="*/ 773894 h 2191719"/>
              <a:gd name="connsiteX32556" fmla="*/ 890491 w 2046803"/>
              <a:gd name="connsiteY32556" fmla="*/ 773714 h 2191719"/>
              <a:gd name="connsiteX32557" fmla="*/ 893737 w 2046803"/>
              <a:gd name="connsiteY32557" fmla="*/ 772236 h 2191719"/>
              <a:gd name="connsiteX32558" fmla="*/ 900407 w 2046803"/>
              <a:gd name="connsiteY32558" fmla="*/ 769821 h 2191719"/>
              <a:gd name="connsiteX32559" fmla="*/ 905744 w 2046803"/>
              <a:gd name="connsiteY32559" fmla="*/ 768632 h 2191719"/>
              <a:gd name="connsiteX32560" fmla="*/ 907871 w 2046803"/>
              <a:gd name="connsiteY32560" fmla="*/ 768344 h 2191719"/>
              <a:gd name="connsiteX32561" fmla="*/ 911766 w 2046803"/>
              <a:gd name="connsiteY32561" fmla="*/ 768019 h 2191719"/>
              <a:gd name="connsiteX32562" fmla="*/ 914254 w 2046803"/>
              <a:gd name="connsiteY32562" fmla="*/ 768344 h 2191719"/>
              <a:gd name="connsiteX32563" fmla="*/ 914218 w 2046803"/>
              <a:gd name="connsiteY32563" fmla="*/ 768307 h 2191719"/>
              <a:gd name="connsiteX32564" fmla="*/ 911694 w 2046803"/>
              <a:gd name="connsiteY32564" fmla="*/ 767983 h 2191719"/>
              <a:gd name="connsiteX32565" fmla="*/ 907835 w 2046803"/>
              <a:gd name="connsiteY32565" fmla="*/ 768307 h 2191719"/>
              <a:gd name="connsiteX32566" fmla="*/ 905672 w 2046803"/>
              <a:gd name="connsiteY32566" fmla="*/ 768596 h 2191719"/>
              <a:gd name="connsiteX32567" fmla="*/ 905203 w 2046803"/>
              <a:gd name="connsiteY32567" fmla="*/ 768704 h 2191719"/>
              <a:gd name="connsiteX32568" fmla="*/ 905095 w 2046803"/>
              <a:gd name="connsiteY32568" fmla="*/ 766938 h 2191719"/>
              <a:gd name="connsiteX32569" fmla="*/ 905492 w 2046803"/>
              <a:gd name="connsiteY32569" fmla="*/ 766397 h 2191719"/>
              <a:gd name="connsiteX32570" fmla="*/ 905492 w 2046803"/>
              <a:gd name="connsiteY32570" fmla="*/ 765785 h 2191719"/>
              <a:gd name="connsiteX32571" fmla="*/ 906213 w 2046803"/>
              <a:gd name="connsiteY32571" fmla="*/ 765136 h 2191719"/>
              <a:gd name="connsiteX32572" fmla="*/ 906213 w 2046803"/>
              <a:gd name="connsiteY32572" fmla="*/ 763911 h 2191719"/>
              <a:gd name="connsiteX32573" fmla="*/ 905780 w 2046803"/>
              <a:gd name="connsiteY32573" fmla="*/ 763478 h 2191719"/>
              <a:gd name="connsiteX32574" fmla="*/ 905780 w 2046803"/>
              <a:gd name="connsiteY32574" fmla="*/ 762937 h 2191719"/>
              <a:gd name="connsiteX32575" fmla="*/ 905203 w 2046803"/>
              <a:gd name="connsiteY32575" fmla="*/ 762145 h 2191719"/>
              <a:gd name="connsiteX32576" fmla="*/ 905095 w 2046803"/>
              <a:gd name="connsiteY32576" fmla="*/ 761496 h 2191719"/>
              <a:gd name="connsiteX32577" fmla="*/ 908124 w 2046803"/>
              <a:gd name="connsiteY32577" fmla="*/ 761496 h 2191719"/>
              <a:gd name="connsiteX32578" fmla="*/ 908124 w 2046803"/>
              <a:gd name="connsiteY32578" fmla="*/ 760415 h 2191719"/>
              <a:gd name="connsiteX32579" fmla="*/ 907907 w 2046803"/>
              <a:gd name="connsiteY32579" fmla="*/ 760090 h 2191719"/>
              <a:gd name="connsiteX32580" fmla="*/ 907907 w 2046803"/>
              <a:gd name="connsiteY32580" fmla="*/ 758541 h 2191719"/>
              <a:gd name="connsiteX32581" fmla="*/ 908124 w 2046803"/>
              <a:gd name="connsiteY32581" fmla="*/ 758000 h 2191719"/>
              <a:gd name="connsiteX32582" fmla="*/ 908196 w 2046803"/>
              <a:gd name="connsiteY32582" fmla="*/ 756991 h 2191719"/>
              <a:gd name="connsiteX32583" fmla="*/ 908124 w 2046803"/>
              <a:gd name="connsiteY32583" fmla="*/ 756630 h 2191719"/>
              <a:gd name="connsiteX32584" fmla="*/ 907944 w 2046803"/>
              <a:gd name="connsiteY32584" fmla="*/ 756847 h 2191719"/>
              <a:gd name="connsiteX32585" fmla="*/ 907078 w 2046803"/>
              <a:gd name="connsiteY32585" fmla="*/ 756955 h 2191719"/>
              <a:gd name="connsiteX32586" fmla="*/ 905708 w 2046803"/>
              <a:gd name="connsiteY32586" fmla="*/ 757135 h 2191719"/>
              <a:gd name="connsiteX32587" fmla="*/ 904662 w 2046803"/>
              <a:gd name="connsiteY32587" fmla="*/ 757387 h 2191719"/>
              <a:gd name="connsiteX32588" fmla="*/ 902895 w 2046803"/>
              <a:gd name="connsiteY32588" fmla="*/ 757459 h 2191719"/>
              <a:gd name="connsiteX32589" fmla="*/ 902354 w 2046803"/>
              <a:gd name="connsiteY32589" fmla="*/ 757892 h 2191719"/>
              <a:gd name="connsiteX32590" fmla="*/ 902246 w 2046803"/>
              <a:gd name="connsiteY32590" fmla="*/ 757567 h 2191719"/>
              <a:gd name="connsiteX32591" fmla="*/ 901922 w 2046803"/>
              <a:gd name="connsiteY32591" fmla="*/ 756811 h 2191719"/>
              <a:gd name="connsiteX32592" fmla="*/ 901201 w 2046803"/>
              <a:gd name="connsiteY32592" fmla="*/ 756090 h 2191719"/>
              <a:gd name="connsiteX32593" fmla="*/ 900047 w 2046803"/>
              <a:gd name="connsiteY32593" fmla="*/ 754720 h 2191719"/>
              <a:gd name="connsiteX32594" fmla="*/ 898785 w 2046803"/>
              <a:gd name="connsiteY32594" fmla="*/ 753495 h 2191719"/>
              <a:gd name="connsiteX32595" fmla="*/ 897739 w 2046803"/>
              <a:gd name="connsiteY32595" fmla="*/ 752306 h 2191719"/>
              <a:gd name="connsiteX32596" fmla="*/ 897090 w 2046803"/>
              <a:gd name="connsiteY32596" fmla="*/ 751549 h 2191719"/>
              <a:gd name="connsiteX32597" fmla="*/ 895828 w 2046803"/>
              <a:gd name="connsiteY32597" fmla="*/ 750107 h 2191719"/>
              <a:gd name="connsiteX32598" fmla="*/ 894782 w 2046803"/>
              <a:gd name="connsiteY32598" fmla="*/ 749170 h 2191719"/>
              <a:gd name="connsiteX32599" fmla="*/ 894025 w 2046803"/>
              <a:gd name="connsiteY32599" fmla="*/ 749170 h 2191719"/>
              <a:gd name="connsiteX32600" fmla="*/ 893701 w 2046803"/>
              <a:gd name="connsiteY32600" fmla="*/ 748413 h 2191719"/>
              <a:gd name="connsiteX32601" fmla="*/ 893412 w 2046803"/>
              <a:gd name="connsiteY32601" fmla="*/ 747368 h 2191719"/>
              <a:gd name="connsiteX32602" fmla="*/ 893088 w 2046803"/>
              <a:gd name="connsiteY32602" fmla="*/ 746539 h 2191719"/>
              <a:gd name="connsiteX32603" fmla="*/ 892871 w 2046803"/>
              <a:gd name="connsiteY32603" fmla="*/ 746035 h 2191719"/>
              <a:gd name="connsiteX32604" fmla="*/ 892366 w 2046803"/>
              <a:gd name="connsiteY32604" fmla="*/ 745170 h 2191719"/>
              <a:gd name="connsiteX32605" fmla="*/ 891501 w 2046803"/>
              <a:gd name="connsiteY32605" fmla="*/ 744449 h 2191719"/>
              <a:gd name="connsiteX32606" fmla="*/ 890347 w 2046803"/>
              <a:gd name="connsiteY32606" fmla="*/ 743404 h 2191719"/>
              <a:gd name="connsiteX32607" fmla="*/ 889410 w 2046803"/>
              <a:gd name="connsiteY32607" fmla="*/ 742467 h 2191719"/>
              <a:gd name="connsiteX32608" fmla="*/ 889085 w 2046803"/>
              <a:gd name="connsiteY32608" fmla="*/ 741818 h 2191719"/>
              <a:gd name="connsiteX32609" fmla="*/ 889085 w 2046803"/>
              <a:gd name="connsiteY32609" fmla="*/ 741169 h 2191719"/>
              <a:gd name="connsiteX32610" fmla="*/ 888328 w 2046803"/>
              <a:gd name="connsiteY32610" fmla="*/ 740448 h 2191719"/>
              <a:gd name="connsiteX32611" fmla="*/ 887426 w 2046803"/>
              <a:gd name="connsiteY32611" fmla="*/ 740448 h 2191719"/>
              <a:gd name="connsiteX32612" fmla="*/ 886994 w 2046803"/>
              <a:gd name="connsiteY32612" fmla="*/ 740160 h 2191719"/>
              <a:gd name="connsiteX32613" fmla="*/ 886453 w 2046803"/>
              <a:gd name="connsiteY32613" fmla="*/ 740160 h 2191719"/>
              <a:gd name="connsiteX32614" fmla="*/ 886020 w 2046803"/>
              <a:gd name="connsiteY32614" fmla="*/ 740448 h 2191719"/>
              <a:gd name="connsiteX32615" fmla="*/ 884902 w 2046803"/>
              <a:gd name="connsiteY32615" fmla="*/ 740448 h 2191719"/>
              <a:gd name="connsiteX32616" fmla="*/ 883604 w 2046803"/>
              <a:gd name="connsiteY32616" fmla="*/ 741169 h 2191719"/>
              <a:gd name="connsiteX32617" fmla="*/ 882955 w 2046803"/>
              <a:gd name="connsiteY32617" fmla="*/ 740809 h 2191719"/>
              <a:gd name="connsiteX32618" fmla="*/ 882631 w 2046803"/>
              <a:gd name="connsiteY32618" fmla="*/ 740809 h 2191719"/>
              <a:gd name="connsiteX32619" fmla="*/ 881837 w 2046803"/>
              <a:gd name="connsiteY32619" fmla="*/ 740160 h 2191719"/>
              <a:gd name="connsiteX32620" fmla="*/ 881946 w 2046803"/>
              <a:gd name="connsiteY32620" fmla="*/ 739836 h 2191719"/>
              <a:gd name="connsiteX32621" fmla="*/ 883063 w 2046803"/>
              <a:gd name="connsiteY32621" fmla="*/ 738754 h 2191719"/>
              <a:gd name="connsiteX32622" fmla="*/ 883280 w 2046803"/>
              <a:gd name="connsiteY32622" fmla="*/ 738754 h 2191719"/>
              <a:gd name="connsiteX32623" fmla="*/ 883712 w 2046803"/>
              <a:gd name="connsiteY32623" fmla="*/ 738466 h 2191719"/>
              <a:gd name="connsiteX32624" fmla="*/ 883929 w 2046803"/>
              <a:gd name="connsiteY32624" fmla="*/ 738358 h 2191719"/>
              <a:gd name="connsiteX32625" fmla="*/ 884686 w 2046803"/>
              <a:gd name="connsiteY32625" fmla="*/ 737313 h 2191719"/>
              <a:gd name="connsiteX32626" fmla="*/ 884686 w 2046803"/>
              <a:gd name="connsiteY32626" fmla="*/ 736376 h 2191719"/>
              <a:gd name="connsiteX32627" fmla="*/ 884325 w 2046803"/>
              <a:gd name="connsiteY32627" fmla="*/ 735835 h 2191719"/>
              <a:gd name="connsiteX32628" fmla="*/ 883821 w 2046803"/>
              <a:gd name="connsiteY32628" fmla="*/ 735835 h 2191719"/>
              <a:gd name="connsiteX32629" fmla="*/ 883172 w 2046803"/>
              <a:gd name="connsiteY32629" fmla="*/ 735222 h 2191719"/>
              <a:gd name="connsiteX32630" fmla="*/ 882631 w 2046803"/>
              <a:gd name="connsiteY32630" fmla="*/ 734898 h 2191719"/>
              <a:gd name="connsiteX32631" fmla="*/ 882378 w 2046803"/>
              <a:gd name="connsiteY32631" fmla="*/ 735114 h 2191719"/>
              <a:gd name="connsiteX32632" fmla="*/ 881513 w 2046803"/>
              <a:gd name="connsiteY32632" fmla="*/ 735835 h 2191719"/>
              <a:gd name="connsiteX32633" fmla="*/ 879422 w 2046803"/>
              <a:gd name="connsiteY32633" fmla="*/ 735727 h 2191719"/>
              <a:gd name="connsiteX32634" fmla="*/ 878881 w 2046803"/>
              <a:gd name="connsiteY32634" fmla="*/ 735403 h 2191719"/>
              <a:gd name="connsiteX32635" fmla="*/ 878123 w 2046803"/>
              <a:gd name="connsiteY32635" fmla="*/ 735114 h 2191719"/>
              <a:gd name="connsiteX32636" fmla="*/ 877583 w 2046803"/>
              <a:gd name="connsiteY32636" fmla="*/ 734682 h 2191719"/>
              <a:gd name="connsiteX32637" fmla="*/ 877691 w 2046803"/>
              <a:gd name="connsiteY32637" fmla="*/ 733853 h 2191719"/>
              <a:gd name="connsiteX32638" fmla="*/ 877907 w 2046803"/>
              <a:gd name="connsiteY32638" fmla="*/ 733420 h 2191719"/>
              <a:gd name="connsiteX32639" fmla="*/ 878340 w 2046803"/>
              <a:gd name="connsiteY32639" fmla="*/ 733096 h 2191719"/>
              <a:gd name="connsiteX32640" fmla="*/ 877691 w 2046803"/>
              <a:gd name="connsiteY32640" fmla="*/ 732375 h 2191719"/>
              <a:gd name="connsiteX32641" fmla="*/ 877691 w 2046803"/>
              <a:gd name="connsiteY32641" fmla="*/ 732195 h 2191719"/>
              <a:gd name="connsiteX32642" fmla="*/ 877907 w 2046803"/>
              <a:gd name="connsiteY32642" fmla="*/ 731763 h 2191719"/>
              <a:gd name="connsiteX32643" fmla="*/ 878556 w 2046803"/>
              <a:gd name="connsiteY32643" fmla="*/ 731330 h 2191719"/>
              <a:gd name="connsiteX32644" fmla="*/ 879277 w 2046803"/>
              <a:gd name="connsiteY32644" fmla="*/ 731006 h 2191719"/>
              <a:gd name="connsiteX32645" fmla="*/ 879818 w 2046803"/>
              <a:gd name="connsiteY32645" fmla="*/ 730681 h 2191719"/>
              <a:gd name="connsiteX32646" fmla="*/ 880648 w 2046803"/>
              <a:gd name="connsiteY32646" fmla="*/ 730790 h 2191719"/>
              <a:gd name="connsiteX32647" fmla="*/ 880972 w 2046803"/>
              <a:gd name="connsiteY32647" fmla="*/ 730357 h 2191719"/>
              <a:gd name="connsiteX32648" fmla="*/ 880431 w 2046803"/>
              <a:gd name="connsiteY32648" fmla="*/ 729528 h 2191719"/>
              <a:gd name="connsiteX32649" fmla="*/ 879097 w 2046803"/>
              <a:gd name="connsiteY32649" fmla="*/ 728483 h 2191719"/>
              <a:gd name="connsiteX32650" fmla="*/ 878340 w 2046803"/>
              <a:gd name="connsiteY32650" fmla="*/ 728267 h 2191719"/>
              <a:gd name="connsiteX32651" fmla="*/ 877114 w 2046803"/>
              <a:gd name="connsiteY32651" fmla="*/ 728375 h 2191719"/>
              <a:gd name="connsiteX32652" fmla="*/ 876357 w 2046803"/>
              <a:gd name="connsiteY32652" fmla="*/ 729420 h 2191719"/>
              <a:gd name="connsiteX32653" fmla="*/ 875059 w 2046803"/>
              <a:gd name="connsiteY32653" fmla="*/ 727654 h 2191719"/>
              <a:gd name="connsiteX32654" fmla="*/ 873292 w 2046803"/>
              <a:gd name="connsiteY32654" fmla="*/ 727762 h 2191719"/>
              <a:gd name="connsiteX32655" fmla="*/ 872643 w 2046803"/>
              <a:gd name="connsiteY32655" fmla="*/ 728375 h 2191719"/>
              <a:gd name="connsiteX32656" fmla="*/ 872643 w 2046803"/>
              <a:gd name="connsiteY32656" fmla="*/ 729348 h 2191719"/>
              <a:gd name="connsiteX32657" fmla="*/ 872426 w 2046803"/>
              <a:gd name="connsiteY32657" fmla="*/ 729528 h 2191719"/>
              <a:gd name="connsiteX32658" fmla="*/ 871489 w 2046803"/>
              <a:gd name="connsiteY32658" fmla="*/ 730069 h 2191719"/>
              <a:gd name="connsiteX32659" fmla="*/ 870876 w 2046803"/>
              <a:gd name="connsiteY32659" fmla="*/ 730357 h 2191719"/>
              <a:gd name="connsiteX32660" fmla="*/ 870119 w 2046803"/>
              <a:gd name="connsiteY32660" fmla="*/ 730790 h 2191719"/>
              <a:gd name="connsiteX32661" fmla="*/ 869397 w 2046803"/>
              <a:gd name="connsiteY32661" fmla="*/ 730898 h 2191719"/>
              <a:gd name="connsiteX32662" fmla="*/ 868460 w 2046803"/>
              <a:gd name="connsiteY32662" fmla="*/ 730790 h 2191719"/>
              <a:gd name="connsiteX32663" fmla="*/ 867919 w 2046803"/>
              <a:gd name="connsiteY32663" fmla="*/ 730465 h 2191719"/>
              <a:gd name="connsiteX32664" fmla="*/ 867378 w 2046803"/>
              <a:gd name="connsiteY32664" fmla="*/ 730357 h 2191719"/>
              <a:gd name="connsiteX32665" fmla="*/ 867270 w 2046803"/>
              <a:gd name="connsiteY32665" fmla="*/ 732267 h 2191719"/>
              <a:gd name="connsiteX32666" fmla="*/ 866368 w 2046803"/>
              <a:gd name="connsiteY32666" fmla="*/ 732664 h 2191719"/>
              <a:gd name="connsiteX32667" fmla="*/ 865287 w 2046803"/>
              <a:gd name="connsiteY32667" fmla="*/ 732772 h 2191719"/>
              <a:gd name="connsiteX32668" fmla="*/ 864746 w 2046803"/>
              <a:gd name="connsiteY32668" fmla="*/ 732447 h 2191719"/>
              <a:gd name="connsiteX32669" fmla="*/ 863628 w 2046803"/>
              <a:gd name="connsiteY32669" fmla="*/ 731114 h 2191719"/>
              <a:gd name="connsiteX32670" fmla="*/ 863195 w 2046803"/>
              <a:gd name="connsiteY32670" fmla="*/ 730285 h 2191719"/>
              <a:gd name="connsiteX32671" fmla="*/ 863195 w 2046803"/>
              <a:gd name="connsiteY32671" fmla="*/ 729204 h 2191719"/>
              <a:gd name="connsiteX32672" fmla="*/ 862871 w 2046803"/>
              <a:gd name="connsiteY32672" fmla="*/ 728807 h 2191719"/>
              <a:gd name="connsiteX32673" fmla="*/ 862042 w 2046803"/>
              <a:gd name="connsiteY32673" fmla="*/ 728663 h 2191719"/>
              <a:gd name="connsiteX32674" fmla="*/ 861861 w 2046803"/>
              <a:gd name="connsiteY32674" fmla="*/ 728555 h 2191719"/>
              <a:gd name="connsiteX32675" fmla="*/ 861104 w 2046803"/>
              <a:gd name="connsiteY32675" fmla="*/ 728555 h 2191719"/>
              <a:gd name="connsiteX32676" fmla="*/ 860779 w 2046803"/>
              <a:gd name="connsiteY32676" fmla="*/ 728123 h 2191719"/>
              <a:gd name="connsiteX32677" fmla="*/ 860347 w 2046803"/>
              <a:gd name="connsiteY32677" fmla="*/ 728123 h 2191719"/>
              <a:gd name="connsiteX32678" fmla="*/ 859806 w 2046803"/>
              <a:gd name="connsiteY32678" fmla="*/ 727762 h 2191719"/>
              <a:gd name="connsiteX32679" fmla="*/ 859806 w 2046803"/>
              <a:gd name="connsiteY32679" fmla="*/ 727113 h 2191719"/>
              <a:gd name="connsiteX32680" fmla="*/ 860239 w 2046803"/>
              <a:gd name="connsiteY32680" fmla="*/ 726789 h 2191719"/>
              <a:gd name="connsiteX32681" fmla="*/ 860239 w 2046803"/>
              <a:gd name="connsiteY32681" fmla="*/ 726465 h 2191719"/>
              <a:gd name="connsiteX32682" fmla="*/ 861320 w 2046803"/>
              <a:gd name="connsiteY32682" fmla="*/ 725564 h 2191719"/>
              <a:gd name="connsiteX32683" fmla="*/ 861320 w 2046803"/>
              <a:gd name="connsiteY32683" fmla="*/ 725023 h 2191719"/>
              <a:gd name="connsiteX32684" fmla="*/ 861717 w 2046803"/>
              <a:gd name="connsiteY32684" fmla="*/ 724591 h 2191719"/>
              <a:gd name="connsiteX32685" fmla="*/ 861717 w 2046803"/>
              <a:gd name="connsiteY32685" fmla="*/ 723762 h 2191719"/>
              <a:gd name="connsiteX32686" fmla="*/ 861429 w 2046803"/>
              <a:gd name="connsiteY32686" fmla="*/ 723437 h 2191719"/>
              <a:gd name="connsiteX32687" fmla="*/ 861429 w 2046803"/>
              <a:gd name="connsiteY32687" fmla="*/ 723113 h 2191719"/>
              <a:gd name="connsiteX32688" fmla="*/ 860996 w 2046803"/>
              <a:gd name="connsiteY32688" fmla="*/ 722825 h 2191719"/>
              <a:gd name="connsiteX32689" fmla="*/ 860996 w 2046803"/>
              <a:gd name="connsiteY32689" fmla="*/ 722500 h 2191719"/>
              <a:gd name="connsiteX32690" fmla="*/ 860239 w 2046803"/>
              <a:gd name="connsiteY32690" fmla="*/ 721852 h 2191719"/>
              <a:gd name="connsiteX32691" fmla="*/ 860239 w 2046803"/>
              <a:gd name="connsiteY32691" fmla="*/ 721563 h 2191719"/>
              <a:gd name="connsiteX32692" fmla="*/ 858147 w 2046803"/>
              <a:gd name="connsiteY32692" fmla="*/ 719689 h 2191719"/>
              <a:gd name="connsiteX32693" fmla="*/ 858147 w 2046803"/>
              <a:gd name="connsiteY32693" fmla="*/ 719365 h 2191719"/>
              <a:gd name="connsiteX32694" fmla="*/ 857390 w 2046803"/>
              <a:gd name="connsiteY32694" fmla="*/ 718716 h 2191719"/>
              <a:gd name="connsiteX32695" fmla="*/ 857390 w 2046803"/>
              <a:gd name="connsiteY32695" fmla="*/ 718392 h 2191719"/>
              <a:gd name="connsiteX32696" fmla="*/ 856669 w 2046803"/>
              <a:gd name="connsiteY32696" fmla="*/ 717743 h 2191719"/>
              <a:gd name="connsiteX32697" fmla="*/ 856669 w 2046803"/>
              <a:gd name="connsiteY32697" fmla="*/ 717130 h 2191719"/>
              <a:gd name="connsiteX32698" fmla="*/ 856344 w 2046803"/>
              <a:gd name="connsiteY32698" fmla="*/ 716806 h 2191719"/>
              <a:gd name="connsiteX32699" fmla="*/ 856344 w 2046803"/>
              <a:gd name="connsiteY32699" fmla="*/ 716518 h 2191719"/>
              <a:gd name="connsiteX32700" fmla="*/ 855912 w 2046803"/>
              <a:gd name="connsiteY32700" fmla="*/ 716193 h 2191719"/>
              <a:gd name="connsiteX32701" fmla="*/ 855912 w 2046803"/>
              <a:gd name="connsiteY32701" fmla="*/ 715869 h 2191719"/>
              <a:gd name="connsiteX32702" fmla="*/ 855587 w 2046803"/>
              <a:gd name="connsiteY32702" fmla="*/ 715544 h 2191719"/>
              <a:gd name="connsiteX32703" fmla="*/ 855587 w 2046803"/>
              <a:gd name="connsiteY32703" fmla="*/ 714932 h 2191719"/>
              <a:gd name="connsiteX32704" fmla="*/ 855190 w 2046803"/>
              <a:gd name="connsiteY32704" fmla="*/ 714607 h 2191719"/>
              <a:gd name="connsiteX32705" fmla="*/ 855263 w 2046803"/>
              <a:gd name="connsiteY32705" fmla="*/ 712733 h 2191719"/>
              <a:gd name="connsiteX32706" fmla="*/ 856020 w 2046803"/>
              <a:gd name="connsiteY32706" fmla="*/ 712085 h 2191719"/>
              <a:gd name="connsiteX32707" fmla="*/ 856056 w 2046803"/>
              <a:gd name="connsiteY32707" fmla="*/ 712121 h 2191719"/>
              <a:gd name="connsiteX32708" fmla="*/ 856308 w 2046803"/>
              <a:gd name="connsiteY32708" fmla="*/ 711832 h 2191719"/>
              <a:gd name="connsiteX32709" fmla="*/ 856308 w 2046803"/>
              <a:gd name="connsiteY32709" fmla="*/ 711220 h 2191719"/>
              <a:gd name="connsiteX32710" fmla="*/ 856236 w 2046803"/>
              <a:gd name="connsiteY32710" fmla="*/ 711112 h 2191719"/>
              <a:gd name="connsiteX32711" fmla="*/ 855479 w 2046803"/>
              <a:gd name="connsiteY32711" fmla="*/ 711112 h 2191719"/>
              <a:gd name="connsiteX32712" fmla="*/ 855263 w 2046803"/>
              <a:gd name="connsiteY32712" fmla="*/ 711220 h 2191719"/>
              <a:gd name="connsiteX32713" fmla="*/ 855479 w 2046803"/>
              <a:gd name="connsiteY32713" fmla="*/ 711400 h 2191719"/>
              <a:gd name="connsiteX32714" fmla="*/ 855803 w 2046803"/>
              <a:gd name="connsiteY32714" fmla="*/ 711400 h 2191719"/>
              <a:gd name="connsiteX32715" fmla="*/ 856020 w 2046803"/>
              <a:gd name="connsiteY32715" fmla="*/ 711508 h 2191719"/>
              <a:gd name="connsiteX32716" fmla="*/ 855479 w 2046803"/>
              <a:gd name="connsiteY32716" fmla="*/ 712049 h 2191719"/>
              <a:gd name="connsiteX32717" fmla="*/ 855046 w 2046803"/>
              <a:gd name="connsiteY32717" fmla="*/ 711940 h 2191719"/>
              <a:gd name="connsiteX32718" fmla="*/ 854505 w 2046803"/>
              <a:gd name="connsiteY32718" fmla="*/ 711508 h 2191719"/>
              <a:gd name="connsiteX32719" fmla="*/ 854505 w 2046803"/>
              <a:gd name="connsiteY32719" fmla="*/ 710895 h 2191719"/>
              <a:gd name="connsiteX32720" fmla="*/ 854830 w 2046803"/>
              <a:gd name="connsiteY32720" fmla="*/ 710607 h 2191719"/>
              <a:gd name="connsiteX32721" fmla="*/ 854830 w 2046803"/>
              <a:gd name="connsiteY32721" fmla="*/ 710283 h 2191719"/>
              <a:gd name="connsiteX32722" fmla="*/ 855263 w 2046803"/>
              <a:gd name="connsiteY32722" fmla="*/ 709958 h 2191719"/>
              <a:gd name="connsiteX32723" fmla="*/ 855263 w 2046803"/>
              <a:gd name="connsiteY32723" fmla="*/ 709309 h 2191719"/>
              <a:gd name="connsiteX32724" fmla="*/ 854938 w 2046803"/>
              <a:gd name="connsiteY32724" fmla="*/ 709021 h 2191719"/>
              <a:gd name="connsiteX32725" fmla="*/ 854938 w 2046803"/>
              <a:gd name="connsiteY32725" fmla="*/ 708697 h 2191719"/>
              <a:gd name="connsiteX32726" fmla="*/ 854505 w 2046803"/>
              <a:gd name="connsiteY32726" fmla="*/ 708372 h 2191719"/>
              <a:gd name="connsiteX32727" fmla="*/ 854614 w 2046803"/>
              <a:gd name="connsiteY32727" fmla="*/ 702786 h 2191719"/>
              <a:gd name="connsiteX32728" fmla="*/ 855154 w 2046803"/>
              <a:gd name="connsiteY32728" fmla="*/ 702318 h 2191719"/>
              <a:gd name="connsiteX32729" fmla="*/ 856308 w 2046803"/>
              <a:gd name="connsiteY32729" fmla="*/ 702390 h 2191719"/>
              <a:gd name="connsiteX32730" fmla="*/ 856633 w 2046803"/>
              <a:gd name="connsiteY32730" fmla="*/ 702101 h 2191719"/>
              <a:gd name="connsiteX32731" fmla="*/ 857029 w 2046803"/>
              <a:gd name="connsiteY32731" fmla="*/ 702101 h 2191719"/>
              <a:gd name="connsiteX32732" fmla="*/ 857354 w 2046803"/>
              <a:gd name="connsiteY32732" fmla="*/ 701741 h 2191719"/>
              <a:gd name="connsiteX32733" fmla="*/ 857787 w 2046803"/>
              <a:gd name="connsiteY32733" fmla="*/ 701741 h 2191719"/>
              <a:gd name="connsiteX32734" fmla="*/ 858832 w 2046803"/>
              <a:gd name="connsiteY32734" fmla="*/ 700804 h 2191719"/>
              <a:gd name="connsiteX32735" fmla="*/ 859265 w 2046803"/>
              <a:gd name="connsiteY32735" fmla="*/ 700804 h 2191719"/>
              <a:gd name="connsiteX32736" fmla="*/ 859554 w 2046803"/>
              <a:gd name="connsiteY32736" fmla="*/ 700516 h 2191719"/>
              <a:gd name="connsiteX32737" fmla="*/ 859986 w 2046803"/>
              <a:gd name="connsiteY32737" fmla="*/ 700516 h 2191719"/>
              <a:gd name="connsiteX32738" fmla="*/ 860743 w 2046803"/>
              <a:gd name="connsiteY32738" fmla="*/ 699867 h 2191719"/>
              <a:gd name="connsiteX32739" fmla="*/ 861176 w 2046803"/>
              <a:gd name="connsiteY32739" fmla="*/ 699867 h 2191719"/>
              <a:gd name="connsiteX32740" fmla="*/ 861501 w 2046803"/>
              <a:gd name="connsiteY32740" fmla="*/ 699651 h 2191719"/>
              <a:gd name="connsiteX32741" fmla="*/ 861933 w 2046803"/>
              <a:gd name="connsiteY32741" fmla="*/ 699651 h 2191719"/>
              <a:gd name="connsiteX32742" fmla="*/ 862618 w 2046803"/>
              <a:gd name="connsiteY32742" fmla="*/ 699038 h 2191719"/>
              <a:gd name="connsiteX32743" fmla="*/ 862943 w 2046803"/>
              <a:gd name="connsiteY32743" fmla="*/ 699038 h 2191719"/>
              <a:gd name="connsiteX32744" fmla="*/ 863376 w 2046803"/>
              <a:gd name="connsiteY32744" fmla="*/ 698714 h 2191719"/>
              <a:gd name="connsiteX32745" fmla="*/ 863700 w 2046803"/>
              <a:gd name="connsiteY32745" fmla="*/ 698714 h 2191719"/>
              <a:gd name="connsiteX32746" fmla="*/ 864133 w 2046803"/>
              <a:gd name="connsiteY32746" fmla="*/ 698425 h 2191719"/>
              <a:gd name="connsiteX32747" fmla="*/ 864421 w 2046803"/>
              <a:gd name="connsiteY32747" fmla="*/ 698425 h 2191719"/>
              <a:gd name="connsiteX32748" fmla="*/ 864854 w 2046803"/>
              <a:gd name="connsiteY32748" fmla="*/ 698101 h 2191719"/>
              <a:gd name="connsiteX32749" fmla="*/ 865143 w 2046803"/>
              <a:gd name="connsiteY32749" fmla="*/ 698101 h 2191719"/>
              <a:gd name="connsiteX32750" fmla="*/ 865575 w 2046803"/>
              <a:gd name="connsiteY32750" fmla="*/ 697777 h 2191719"/>
              <a:gd name="connsiteX32751" fmla="*/ 865900 w 2046803"/>
              <a:gd name="connsiteY32751" fmla="*/ 697777 h 2191719"/>
              <a:gd name="connsiteX32752" fmla="*/ 866657 w 2046803"/>
              <a:gd name="connsiteY32752" fmla="*/ 697236 h 2191719"/>
              <a:gd name="connsiteX32753" fmla="*/ 867090 w 2046803"/>
              <a:gd name="connsiteY32753" fmla="*/ 697236 h 2191719"/>
              <a:gd name="connsiteX32754" fmla="*/ 867811 w 2046803"/>
              <a:gd name="connsiteY32754" fmla="*/ 696587 h 2191719"/>
              <a:gd name="connsiteX32755" fmla="*/ 868099 w 2046803"/>
              <a:gd name="connsiteY32755" fmla="*/ 696587 h 2191719"/>
              <a:gd name="connsiteX32756" fmla="*/ 868857 w 2046803"/>
              <a:gd name="connsiteY32756" fmla="*/ 695975 h 2191719"/>
              <a:gd name="connsiteX32757" fmla="*/ 869289 w 2046803"/>
              <a:gd name="connsiteY32757" fmla="*/ 695975 h 2191719"/>
              <a:gd name="connsiteX32758" fmla="*/ 870443 w 2046803"/>
              <a:gd name="connsiteY32758" fmla="*/ 695038 h 2191719"/>
              <a:gd name="connsiteX32759" fmla="*/ 870768 w 2046803"/>
              <a:gd name="connsiteY32759" fmla="*/ 695038 h 2191719"/>
              <a:gd name="connsiteX32760" fmla="*/ 871200 w 2046803"/>
              <a:gd name="connsiteY32760" fmla="*/ 694713 h 2191719"/>
              <a:gd name="connsiteX32761" fmla="*/ 871921 w 2046803"/>
              <a:gd name="connsiteY32761" fmla="*/ 694821 h 2191719"/>
              <a:gd name="connsiteX32762" fmla="*/ 872643 w 2046803"/>
              <a:gd name="connsiteY32762" fmla="*/ 695362 h 2191719"/>
              <a:gd name="connsiteX32763" fmla="*/ 872859 w 2046803"/>
              <a:gd name="connsiteY32763" fmla="*/ 695254 h 2191719"/>
              <a:gd name="connsiteX32764" fmla="*/ 872751 w 2046803"/>
              <a:gd name="connsiteY32764" fmla="*/ 694929 h 2191719"/>
              <a:gd name="connsiteX32765" fmla="*/ 872967 w 2046803"/>
              <a:gd name="connsiteY32765" fmla="*/ 694821 h 2191719"/>
              <a:gd name="connsiteX32766" fmla="*/ 874157 w 2046803"/>
              <a:gd name="connsiteY32766" fmla="*/ 694821 h 2191719"/>
              <a:gd name="connsiteX32767" fmla="*/ 874662 w 2046803"/>
              <a:gd name="connsiteY32767" fmla="*/ 695254 h 2191719"/>
              <a:gd name="connsiteX32768" fmla="*/ 874662 w 2046803"/>
              <a:gd name="connsiteY32768" fmla="*/ 696479 h 2191719"/>
              <a:gd name="connsiteX32769" fmla="*/ 874229 w 2046803"/>
              <a:gd name="connsiteY32769" fmla="*/ 696804 h 2191719"/>
              <a:gd name="connsiteX32770" fmla="*/ 874662 w 2046803"/>
              <a:gd name="connsiteY32770" fmla="*/ 697128 h 2191719"/>
              <a:gd name="connsiteX32771" fmla="*/ 874554 w 2046803"/>
              <a:gd name="connsiteY32771" fmla="*/ 697777 h 2191719"/>
              <a:gd name="connsiteX32772" fmla="*/ 874229 w 2046803"/>
              <a:gd name="connsiteY32772" fmla="*/ 698065 h 2191719"/>
              <a:gd name="connsiteX32773" fmla="*/ 874229 w 2046803"/>
              <a:gd name="connsiteY32773" fmla="*/ 699002 h 2191719"/>
              <a:gd name="connsiteX32774" fmla="*/ 874446 w 2046803"/>
              <a:gd name="connsiteY32774" fmla="*/ 699110 h 2191719"/>
              <a:gd name="connsiteX32775" fmla="*/ 874554 w 2046803"/>
              <a:gd name="connsiteY32775" fmla="*/ 699002 h 2191719"/>
              <a:gd name="connsiteX32776" fmla="*/ 874554 w 2046803"/>
              <a:gd name="connsiteY32776" fmla="*/ 698678 h 2191719"/>
              <a:gd name="connsiteX32777" fmla="*/ 875275 w 2046803"/>
              <a:gd name="connsiteY32777" fmla="*/ 698065 h 2191719"/>
              <a:gd name="connsiteX32778" fmla="*/ 875383 w 2046803"/>
              <a:gd name="connsiteY32778" fmla="*/ 697777 h 2191719"/>
              <a:gd name="connsiteX32779" fmla="*/ 875924 w 2046803"/>
              <a:gd name="connsiteY32779" fmla="*/ 697344 h 2191719"/>
              <a:gd name="connsiteX32780" fmla="*/ 876429 w 2046803"/>
              <a:gd name="connsiteY32780" fmla="*/ 697777 h 2191719"/>
              <a:gd name="connsiteX32781" fmla="*/ 876429 w 2046803"/>
              <a:gd name="connsiteY32781" fmla="*/ 698065 h 2191719"/>
              <a:gd name="connsiteX32782" fmla="*/ 876645 w 2046803"/>
              <a:gd name="connsiteY32782" fmla="*/ 698281 h 2191719"/>
              <a:gd name="connsiteX32783" fmla="*/ 877366 w 2046803"/>
              <a:gd name="connsiteY32783" fmla="*/ 697632 h 2191719"/>
              <a:gd name="connsiteX32784" fmla="*/ 877691 w 2046803"/>
              <a:gd name="connsiteY32784" fmla="*/ 697632 h 2191719"/>
              <a:gd name="connsiteX32785" fmla="*/ 878845 w 2046803"/>
              <a:gd name="connsiteY32785" fmla="*/ 696695 h 2191719"/>
              <a:gd name="connsiteX32786" fmla="*/ 879169 w 2046803"/>
              <a:gd name="connsiteY32786" fmla="*/ 696695 h 2191719"/>
              <a:gd name="connsiteX32787" fmla="*/ 879385 w 2046803"/>
              <a:gd name="connsiteY32787" fmla="*/ 696912 h 2191719"/>
              <a:gd name="connsiteX32788" fmla="*/ 879385 w 2046803"/>
              <a:gd name="connsiteY32788" fmla="*/ 697236 h 2191719"/>
              <a:gd name="connsiteX32789" fmla="*/ 879926 w 2046803"/>
              <a:gd name="connsiteY32789" fmla="*/ 697632 h 2191719"/>
              <a:gd name="connsiteX32790" fmla="*/ 880107 w 2046803"/>
              <a:gd name="connsiteY32790" fmla="*/ 697560 h 2191719"/>
              <a:gd name="connsiteX32791" fmla="*/ 880107 w 2046803"/>
              <a:gd name="connsiteY32791" fmla="*/ 696587 h 2191719"/>
              <a:gd name="connsiteX32792" fmla="*/ 880323 w 2046803"/>
              <a:gd name="connsiteY32792" fmla="*/ 696479 h 2191719"/>
              <a:gd name="connsiteX32793" fmla="*/ 880756 w 2046803"/>
              <a:gd name="connsiteY32793" fmla="*/ 696479 h 2191719"/>
              <a:gd name="connsiteX32794" fmla="*/ 880864 w 2046803"/>
              <a:gd name="connsiteY32794" fmla="*/ 696299 h 2191719"/>
              <a:gd name="connsiteX32795" fmla="*/ 880864 w 2046803"/>
              <a:gd name="connsiteY32795" fmla="*/ 695975 h 2191719"/>
              <a:gd name="connsiteX32796" fmla="*/ 881044 w 2046803"/>
              <a:gd name="connsiteY32796" fmla="*/ 695794 h 2191719"/>
              <a:gd name="connsiteX32797" fmla="*/ 881801 w 2046803"/>
              <a:gd name="connsiteY32797" fmla="*/ 695866 h 2191719"/>
              <a:gd name="connsiteX32798" fmla="*/ 882018 w 2046803"/>
              <a:gd name="connsiteY32798" fmla="*/ 695650 h 2191719"/>
              <a:gd name="connsiteX32799" fmla="*/ 882018 w 2046803"/>
              <a:gd name="connsiteY32799" fmla="*/ 695362 h 2191719"/>
              <a:gd name="connsiteX32800" fmla="*/ 881477 w 2046803"/>
              <a:gd name="connsiteY32800" fmla="*/ 694929 h 2191719"/>
              <a:gd name="connsiteX32801" fmla="*/ 880756 w 2046803"/>
              <a:gd name="connsiteY32801" fmla="*/ 694929 h 2191719"/>
              <a:gd name="connsiteX32802" fmla="*/ 879998 w 2046803"/>
              <a:gd name="connsiteY32802" fmla="*/ 694281 h 2191719"/>
              <a:gd name="connsiteX32803" fmla="*/ 879602 w 2046803"/>
              <a:gd name="connsiteY32803" fmla="*/ 694281 h 2191719"/>
              <a:gd name="connsiteX32804" fmla="*/ 879061 w 2046803"/>
              <a:gd name="connsiteY32804" fmla="*/ 693776 h 2191719"/>
              <a:gd name="connsiteX32805" fmla="*/ 879061 w 2046803"/>
              <a:gd name="connsiteY32805" fmla="*/ 693127 h 2191719"/>
              <a:gd name="connsiteX32806" fmla="*/ 879277 w 2046803"/>
              <a:gd name="connsiteY32806" fmla="*/ 693019 h 2191719"/>
              <a:gd name="connsiteX32807" fmla="*/ 879998 w 2046803"/>
              <a:gd name="connsiteY32807" fmla="*/ 693019 h 2191719"/>
              <a:gd name="connsiteX32808" fmla="*/ 880323 w 2046803"/>
              <a:gd name="connsiteY32808" fmla="*/ 693344 h 2191719"/>
              <a:gd name="connsiteX32809" fmla="*/ 880756 w 2046803"/>
              <a:gd name="connsiteY32809" fmla="*/ 693344 h 2191719"/>
              <a:gd name="connsiteX32810" fmla="*/ 881044 w 2046803"/>
              <a:gd name="connsiteY32810" fmla="*/ 693019 h 2191719"/>
              <a:gd name="connsiteX32811" fmla="*/ 882234 w 2046803"/>
              <a:gd name="connsiteY32811" fmla="*/ 693019 h 2191719"/>
              <a:gd name="connsiteX32812" fmla="*/ 882523 w 2046803"/>
              <a:gd name="connsiteY32812" fmla="*/ 693344 h 2191719"/>
              <a:gd name="connsiteX32813" fmla="*/ 883172 w 2046803"/>
              <a:gd name="connsiteY32813" fmla="*/ 692911 h 2191719"/>
              <a:gd name="connsiteX32814" fmla="*/ 883172 w 2046803"/>
              <a:gd name="connsiteY32814" fmla="*/ 692623 h 2191719"/>
              <a:gd name="connsiteX32815" fmla="*/ 883496 w 2046803"/>
              <a:gd name="connsiteY32815" fmla="*/ 692298 h 2191719"/>
              <a:gd name="connsiteX32816" fmla="*/ 883496 w 2046803"/>
              <a:gd name="connsiteY32816" fmla="*/ 691361 h 2191719"/>
              <a:gd name="connsiteX32817" fmla="*/ 884145 w 2046803"/>
              <a:gd name="connsiteY32817" fmla="*/ 690821 h 2191719"/>
              <a:gd name="connsiteX32818" fmla="*/ 884470 w 2046803"/>
              <a:gd name="connsiteY32818" fmla="*/ 690821 h 2191719"/>
              <a:gd name="connsiteX32819" fmla="*/ 884866 w 2046803"/>
              <a:gd name="connsiteY32819" fmla="*/ 690641 h 2191719"/>
              <a:gd name="connsiteX32820" fmla="*/ 885587 w 2046803"/>
              <a:gd name="connsiteY32820" fmla="*/ 690641 h 2191719"/>
              <a:gd name="connsiteX32821" fmla="*/ 885912 w 2046803"/>
              <a:gd name="connsiteY32821" fmla="*/ 690929 h 2191719"/>
              <a:gd name="connsiteX32822" fmla="*/ 887426 w 2046803"/>
              <a:gd name="connsiteY32822" fmla="*/ 690929 h 2191719"/>
              <a:gd name="connsiteX32823" fmla="*/ 887643 w 2046803"/>
              <a:gd name="connsiteY32823" fmla="*/ 690713 h 2191719"/>
              <a:gd name="connsiteX32824" fmla="*/ 887102 w 2046803"/>
              <a:gd name="connsiteY32824" fmla="*/ 690316 h 2191719"/>
              <a:gd name="connsiteX32825" fmla="*/ 886345 w 2046803"/>
              <a:gd name="connsiteY32825" fmla="*/ 690316 h 2191719"/>
              <a:gd name="connsiteX32826" fmla="*/ 885912 w 2046803"/>
              <a:gd name="connsiteY32826" fmla="*/ 689992 h 2191719"/>
              <a:gd name="connsiteX32827" fmla="*/ 885155 w 2046803"/>
              <a:gd name="connsiteY32827" fmla="*/ 689992 h 2191719"/>
              <a:gd name="connsiteX32828" fmla="*/ 884866 w 2046803"/>
              <a:gd name="connsiteY32828" fmla="*/ 689704 h 2191719"/>
              <a:gd name="connsiteX32829" fmla="*/ 883712 w 2046803"/>
              <a:gd name="connsiteY32829" fmla="*/ 689704 h 2191719"/>
              <a:gd name="connsiteX32830" fmla="*/ 883388 w 2046803"/>
              <a:gd name="connsiteY32830" fmla="*/ 689379 h 2191719"/>
              <a:gd name="connsiteX32831" fmla="*/ 882955 w 2046803"/>
              <a:gd name="connsiteY32831" fmla="*/ 689379 h 2191719"/>
              <a:gd name="connsiteX32832" fmla="*/ 882631 w 2046803"/>
              <a:gd name="connsiteY32832" fmla="*/ 688947 h 2191719"/>
              <a:gd name="connsiteX32833" fmla="*/ 882234 w 2046803"/>
              <a:gd name="connsiteY32833" fmla="*/ 688947 h 2191719"/>
              <a:gd name="connsiteX32834" fmla="*/ 882126 w 2046803"/>
              <a:gd name="connsiteY32834" fmla="*/ 688839 h 2191719"/>
              <a:gd name="connsiteX32835" fmla="*/ 882126 w 2046803"/>
              <a:gd name="connsiteY32835" fmla="*/ 687866 h 2191719"/>
              <a:gd name="connsiteX32836" fmla="*/ 881729 w 2046803"/>
              <a:gd name="connsiteY32836" fmla="*/ 687577 h 2191719"/>
              <a:gd name="connsiteX32837" fmla="*/ 881729 w 2046803"/>
              <a:gd name="connsiteY32837" fmla="*/ 686928 h 2191719"/>
              <a:gd name="connsiteX32838" fmla="*/ 881405 w 2046803"/>
              <a:gd name="connsiteY32838" fmla="*/ 686640 h 2191719"/>
              <a:gd name="connsiteX32839" fmla="*/ 881405 w 2046803"/>
              <a:gd name="connsiteY32839" fmla="*/ 685991 h 2191719"/>
              <a:gd name="connsiteX32840" fmla="*/ 881080 w 2046803"/>
              <a:gd name="connsiteY32840" fmla="*/ 685703 h 2191719"/>
              <a:gd name="connsiteX32841" fmla="*/ 881080 w 2046803"/>
              <a:gd name="connsiteY32841" fmla="*/ 685379 h 2191719"/>
              <a:gd name="connsiteX32842" fmla="*/ 882523 w 2046803"/>
              <a:gd name="connsiteY32842" fmla="*/ 684081 h 2191719"/>
              <a:gd name="connsiteX32843" fmla="*/ 882523 w 2046803"/>
              <a:gd name="connsiteY32843" fmla="*/ 683901 h 2191719"/>
              <a:gd name="connsiteX32844" fmla="*/ 882847 w 2046803"/>
              <a:gd name="connsiteY32844" fmla="*/ 683577 h 2191719"/>
              <a:gd name="connsiteX32845" fmla="*/ 882955 w 2046803"/>
              <a:gd name="connsiteY32845" fmla="*/ 680441 h 2191719"/>
              <a:gd name="connsiteX32846" fmla="*/ 883280 w 2046803"/>
              <a:gd name="connsiteY32846" fmla="*/ 680117 h 2191719"/>
              <a:gd name="connsiteX32847" fmla="*/ 883280 w 2046803"/>
              <a:gd name="connsiteY32847" fmla="*/ 679792 h 2191719"/>
              <a:gd name="connsiteX32848" fmla="*/ 883496 w 2046803"/>
              <a:gd name="connsiteY32848" fmla="*/ 679684 h 2191719"/>
              <a:gd name="connsiteX32849" fmla="*/ 883821 w 2046803"/>
              <a:gd name="connsiteY32849" fmla="*/ 679684 h 2191719"/>
              <a:gd name="connsiteX32850" fmla="*/ 884253 w 2046803"/>
              <a:gd name="connsiteY32850" fmla="*/ 679360 h 2191719"/>
              <a:gd name="connsiteX32851" fmla="*/ 884542 w 2046803"/>
              <a:gd name="connsiteY32851" fmla="*/ 679360 h 2191719"/>
              <a:gd name="connsiteX32852" fmla="*/ 885912 w 2046803"/>
              <a:gd name="connsiteY32852" fmla="*/ 678315 h 2191719"/>
              <a:gd name="connsiteX32853" fmla="*/ 885912 w 2046803"/>
              <a:gd name="connsiteY32853" fmla="*/ 677918 h 2191719"/>
              <a:gd name="connsiteX32854" fmla="*/ 886417 w 2046803"/>
              <a:gd name="connsiteY32854" fmla="*/ 677486 h 2191719"/>
              <a:gd name="connsiteX32855" fmla="*/ 887607 w 2046803"/>
              <a:gd name="connsiteY32855" fmla="*/ 677486 h 2191719"/>
              <a:gd name="connsiteX32856" fmla="*/ 887787 w 2046803"/>
              <a:gd name="connsiteY32856" fmla="*/ 677702 h 2191719"/>
              <a:gd name="connsiteX32857" fmla="*/ 887715 w 2046803"/>
              <a:gd name="connsiteY32857" fmla="*/ 678964 h 2191719"/>
              <a:gd name="connsiteX32858" fmla="*/ 887390 w 2046803"/>
              <a:gd name="connsiteY32858" fmla="*/ 679180 h 2191719"/>
              <a:gd name="connsiteX32859" fmla="*/ 887895 w 2046803"/>
              <a:gd name="connsiteY32859" fmla="*/ 679684 h 2191719"/>
              <a:gd name="connsiteX32860" fmla="*/ 888112 w 2046803"/>
              <a:gd name="connsiteY32860" fmla="*/ 679576 h 2191719"/>
              <a:gd name="connsiteX32861" fmla="*/ 888112 w 2046803"/>
              <a:gd name="connsiteY32861" fmla="*/ 678315 h 2191719"/>
              <a:gd name="connsiteX32862" fmla="*/ 888652 w 2046803"/>
              <a:gd name="connsiteY32862" fmla="*/ 677774 h 2191719"/>
              <a:gd name="connsiteX32863" fmla="*/ 889085 w 2046803"/>
              <a:gd name="connsiteY32863" fmla="*/ 677774 h 2191719"/>
              <a:gd name="connsiteX32864" fmla="*/ 889410 w 2046803"/>
              <a:gd name="connsiteY32864" fmla="*/ 678135 h 2191719"/>
              <a:gd name="connsiteX32865" fmla="*/ 890095 w 2046803"/>
              <a:gd name="connsiteY32865" fmla="*/ 678135 h 2191719"/>
              <a:gd name="connsiteX32866" fmla="*/ 890527 w 2046803"/>
              <a:gd name="connsiteY32866" fmla="*/ 678531 h 2191719"/>
              <a:gd name="connsiteX32867" fmla="*/ 891285 w 2046803"/>
              <a:gd name="connsiteY32867" fmla="*/ 678531 h 2191719"/>
              <a:gd name="connsiteX32868" fmla="*/ 891393 w 2046803"/>
              <a:gd name="connsiteY32868" fmla="*/ 678315 h 2191719"/>
              <a:gd name="connsiteX32869" fmla="*/ 891393 w 2046803"/>
              <a:gd name="connsiteY32869" fmla="*/ 677702 h 2191719"/>
              <a:gd name="connsiteX32870" fmla="*/ 891826 w 2046803"/>
              <a:gd name="connsiteY32870" fmla="*/ 677378 h 2191719"/>
              <a:gd name="connsiteX32871" fmla="*/ 891393 w 2046803"/>
              <a:gd name="connsiteY32871" fmla="*/ 676224 h 2191719"/>
              <a:gd name="connsiteX32872" fmla="*/ 891393 w 2046803"/>
              <a:gd name="connsiteY32872" fmla="*/ 674675 h 2191719"/>
              <a:gd name="connsiteX32873" fmla="*/ 891826 w 2046803"/>
              <a:gd name="connsiteY32873" fmla="*/ 674350 h 2191719"/>
              <a:gd name="connsiteX32874" fmla="*/ 891826 w 2046803"/>
              <a:gd name="connsiteY32874" fmla="*/ 673702 h 2191719"/>
              <a:gd name="connsiteX32875" fmla="*/ 892258 w 2046803"/>
              <a:gd name="connsiteY32875" fmla="*/ 673377 h 2191719"/>
              <a:gd name="connsiteX32876" fmla="*/ 892258 w 2046803"/>
              <a:gd name="connsiteY32876" fmla="*/ 672765 h 2191719"/>
              <a:gd name="connsiteX32877" fmla="*/ 892547 w 2046803"/>
              <a:gd name="connsiteY32877" fmla="*/ 672440 h 2191719"/>
              <a:gd name="connsiteX32878" fmla="*/ 892547 w 2046803"/>
              <a:gd name="connsiteY32878" fmla="*/ 671503 h 2191719"/>
              <a:gd name="connsiteX32879" fmla="*/ 892258 w 2046803"/>
              <a:gd name="connsiteY32879" fmla="*/ 671179 h 2191719"/>
              <a:gd name="connsiteX32880" fmla="*/ 892258 w 2046803"/>
              <a:gd name="connsiteY32880" fmla="*/ 667719 h 2191719"/>
              <a:gd name="connsiteX32881" fmla="*/ 892655 w 2046803"/>
              <a:gd name="connsiteY32881" fmla="*/ 667395 h 2191719"/>
              <a:gd name="connsiteX32882" fmla="*/ 892655 w 2046803"/>
              <a:gd name="connsiteY32882" fmla="*/ 666602 h 2191719"/>
              <a:gd name="connsiteX32883" fmla="*/ 892258 w 2046803"/>
              <a:gd name="connsiteY32883" fmla="*/ 666277 h 2191719"/>
              <a:gd name="connsiteX32884" fmla="*/ 892330 w 2046803"/>
              <a:gd name="connsiteY32884" fmla="*/ 665953 h 2191719"/>
              <a:gd name="connsiteX32885" fmla="*/ 891934 w 2046803"/>
              <a:gd name="connsiteY32885" fmla="*/ 665629 h 2191719"/>
              <a:gd name="connsiteX32886" fmla="*/ 891934 w 2046803"/>
              <a:gd name="connsiteY32886" fmla="*/ 665304 h 2191719"/>
              <a:gd name="connsiteX32887" fmla="*/ 891176 w 2046803"/>
              <a:gd name="connsiteY32887" fmla="*/ 664692 h 2191719"/>
              <a:gd name="connsiteX32888" fmla="*/ 891176 w 2046803"/>
              <a:gd name="connsiteY32888" fmla="*/ 664367 h 2191719"/>
              <a:gd name="connsiteX32889" fmla="*/ 890852 w 2046803"/>
              <a:gd name="connsiteY32889" fmla="*/ 664043 h 2191719"/>
              <a:gd name="connsiteX32890" fmla="*/ 890852 w 2046803"/>
              <a:gd name="connsiteY32890" fmla="*/ 663718 h 2191719"/>
              <a:gd name="connsiteX32891" fmla="*/ 889698 w 2046803"/>
              <a:gd name="connsiteY32891" fmla="*/ 662781 h 2191719"/>
              <a:gd name="connsiteX32892" fmla="*/ 889806 w 2046803"/>
              <a:gd name="connsiteY32892" fmla="*/ 661520 h 2191719"/>
              <a:gd name="connsiteX32893" fmla="*/ 890095 w 2046803"/>
              <a:gd name="connsiteY32893" fmla="*/ 661196 h 2191719"/>
              <a:gd name="connsiteX32894" fmla="*/ 890095 w 2046803"/>
              <a:gd name="connsiteY32894" fmla="*/ 660475 h 2191719"/>
              <a:gd name="connsiteX32895" fmla="*/ 890095 w 2046803"/>
              <a:gd name="connsiteY32895" fmla="*/ 660511 h 2191719"/>
              <a:gd name="connsiteX32896" fmla="*/ 889987 w 2046803"/>
              <a:gd name="connsiteY32896" fmla="*/ 660403 h 2191719"/>
              <a:gd name="connsiteX32897" fmla="*/ 888941 w 2046803"/>
              <a:gd name="connsiteY32897" fmla="*/ 661268 h 2191719"/>
              <a:gd name="connsiteX32898" fmla="*/ 888941 w 2046803"/>
              <a:gd name="connsiteY32898" fmla="*/ 663034 h 2191719"/>
              <a:gd name="connsiteX32899" fmla="*/ 889698 w 2046803"/>
              <a:gd name="connsiteY32899" fmla="*/ 663791 h 2191719"/>
              <a:gd name="connsiteX32900" fmla="*/ 889698 w 2046803"/>
              <a:gd name="connsiteY32900" fmla="*/ 663971 h 2191719"/>
              <a:gd name="connsiteX32901" fmla="*/ 890095 w 2046803"/>
              <a:gd name="connsiteY32901" fmla="*/ 664403 h 2191719"/>
              <a:gd name="connsiteX32902" fmla="*/ 890095 w 2046803"/>
              <a:gd name="connsiteY32902" fmla="*/ 664692 h 2191719"/>
              <a:gd name="connsiteX32903" fmla="*/ 890816 w 2046803"/>
              <a:gd name="connsiteY32903" fmla="*/ 665232 h 2191719"/>
              <a:gd name="connsiteX32904" fmla="*/ 890816 w 2046803"/>
              <a:gd name="connsiteY32904" fmla="*/ 665665 h 2191719"/>
              <a:gd name="connsiteX32905" fmla="*/ 891573 w 2046803"/>
              <a:gd name="connsiteY32905" fmla="*/ 666205 h 2191719"/>
              <a:gd name="connsiteX32906" fmla="*/ 891465 w 2046803"/>
              <a:gd name="connsiteY32906" fmla="*/ 671215 h 2191719"/>
              <a:gd name="connsiteX32907" fmla="*/ 891032 w 2046803"/>
              <a:gd name="connsiteY32907" fmla="*/ 671539 h 2191719"/>
              <a:gd name="connsiteX32908" fmla="*/ 891032 w 2046803"/>
              <a:gd name="connsiteY32908" fmla="*/ 673738 h 2191719"/>
              <a:gd name="connsiteX32909" fmla="*/ 890708 w 2046803"/>
              <a:gd name="connsiteY32909" fmla="*/ 674062 h 2191719"/>
              <a:gd name="connsiteX32910" fmla="*/ 890708 w 2046803"/>
              <a:gd name="connsiteY32910" fmla="*/ 674386 h 2191719"/>
              <a:gd name="connsiteX32911" fmla="*/ 890275 w 2046803"/>
              <a:gd name="connsiteY32911" fmla="*/ 674567 h 2191719"/>
              <a:gd name="connsiteX32912" fmla="*/ 890275 w 2046803"/>
              <a:gd name="connsiteY32912" fmla="*/ 675179 h 2191719"/>
              <a:gd name="connsiteX32913" fmla="*/ 889374 w 2046803"/>
              <a:gd name="connsiteY32913" fmla="*/ 676044 h 2191719"/>
              <a:gd name="connsiteX32914" fmla="*/ 886850 w 2046803"/>
              <a:gd name="connsiteY32914" fmla="*/ 675936 h 2191719"/>
              <a:gd name="connsiteX32915" fmla="*/ 886417 w 2046803"/>
              <a:gd name="connsiteY32915" fmla="*/ 676261 h 2191719"/>
              <a:gd name="connsiteX32916" fmla="*/ 884938 w 2046803"/>
              <a:gd name="connsiteY32916" fmla="*/ 676261 h 2191719"/>
              <a:gd name="connsiteX32917" fmla="*/ 884758 w 2046803"/>
              <a:gd name="connsiteY32917" fmla="*/ 676152 h 2191719"/>
              <a:gd name="connsiteX32918" fmla="*/ 884866 w 2046803"/>
              <a:gd name="connsiteY32918" fmla="*/ 674603 h 2191719"/>
              <a:gd name="connsiteX32919" fmla="*/ 884434 w 2046803"/>
              <a:gd name="connsiteY32919" fmla="*/ 674278 h 2191719"/>
              <a:gd name="connsiteX32920" fmla="*/ 884434 w 2046803"/>
              <a:gd name="connsiteY32920" fmla="*/ 673954 h 2191719"/>
              <a:gd name="connsiteX32921" fmla="*/ 884217 w 2046803"/>
              <a:gd name="connsiteY32921" fmla="*/ 673738 h 2191719"/>
              <a:gd name="connsiteX32922" fmla="*/ 884109 w 2046803"/>
              <a:gd name="connsiteY32922" fmla="*/ 673954 h 2191719"/>
              <a:gd name="connsiteX32923" fmla="*/ 884109 w 2046803"/>
              <a:gd name="connsiteY32923" fmla="*/ 674603 h 2191719"/>
              <a:gd name="connsiteX32924" fmla="*/ 884434 w 2046803"/>
              <a:gd name="connsiteY32924" fmla="*/ 674891 h 2191719"/>
              <a:gd name="connsiteX32925" fmla="*/ 883027 w 2046803"/>
              <a:gd name="connsiteY32925" fmla="*/ 677306 h 2191719"/>
              <a:gd name="connsiteX32926" fmla="*/ 882523 w 2046803"/>
              <a:gd name="connsiteY32926" fmla="*/ 677630 h 2191719"/>
              <a:gd name="connsiteX32927" fmla="*/ 882523 w 2046803"/>
              <a:gd name="connsiteY32927" fmla="*/ 677954 h 2191719"/>
              <a:gd name="connsiteX32928" fmla="*/ 881801 w 2046803"/>
              <a:gd name="connsiteY32928" fmla="*/ 678567 h 2191719"/>
              <a:gd name="connsiteX32929" fmla="*/ 882234 w 2046803"/>
              <a:gd name="connsiteY32929" fmla="*/ 678891 h 2191719"/>
              <a:gd name="connsiteX32930" fmla="*/ 882234 w 2046803"/>
              <a:gd name="connsiteY32930" fmla="*/ 680153 h 2191719"/>
              <a:gd name="connsiteX32931" fmla="*/ 882018 w 2046803"/>
              <a:gd name="connsiteY32931" fmla="*/ 680261 h 2191719"/>
              <a:gd name="connsiteX32932" fmla="*/ 881585 w 2046803"/>
              <a:gd name="connsiteY32932" fmla="*/ 680261 h 2191719"/>
              <a:gd name="connsiteX32933" fmla="*/ 881477 w 2046803"/>
              <a:gd name="connsiteY32933" fmla="*/ 680477 h 2191719"/>
              <a:gd name="connsiteX32934" fmla="*/ 881477 w 2046803"/>
              <a:gd name="connsiteY32934" fmla="*/ 680766 h 2191719"/>
              <a:gd name="connsiteX32935" fmla="*/ 881044 w 2046803"/>
              <a:gd name="connsiteY32935" fmla="*/ 681090 h 2191719"/>
              <a:gd name="connsiteX32936" fmla="*/ 881044 w 2046803"/>
              <a:gd name="connsiteY32936" fmla="*/ 681378 h 2191719"/>
              <a:gd name="connsiteX32937" fmla="*/ 880828 w 2046803"/>
              <a:gd name="connsiteY32937" fmla="*/ 681486 h 2191719"/>
              <a:gd name="connsiteX32938" fmla="*/ 880503 w 2046803"/>
              <a:gd name="connsiteY32938" fmla="*/ 681486 h 2191719"/>
              <a:gd name="connsiteX32939" fmla="*/ 880287 w 2046803"/>
              <a:gd name="connsiteY32939" fmla="*/ 681378 h 2191719"/>
              <a:gd name="connsiteX32940" fmla="*/ 880287 w 2046803"/>
              <a:gd name="connsiteY32940" fmla="*/ 679829 h 2191719"/>
              <a:gd name="connsiteX32941" fmla="*/ 880179 w 2046803"/>
              <a:gd name="connsiteY32941" fmla="*/ 679612 h 2191719"/>
              <a:gd name="connsiteX32942" fmla="*/ 879998 w 2046803"/>
              <a:gd name="connsiteY32942" fmla="*/ 679829 h 2191719"/>
              <a:gd name="connsiteX32943" fmla="*/ 879998 w 2046803"/>
              <a:gd name="connsiteY32943" fmla="*/ 680693 h 2191719"/>
              <a:gd name="connsiteX32944" fmla="*/ 879602 w 2046803"/>
              <a:gd name="connsiteY32944" fmla="*/ 681018 h 2191719"/>
              <a:gd name="connsiteX32945" fmla="*/ 879602 w 2046803"/>
              <a:gd name="connsiteY32945" fmla="*/ 681378 h 2191719"/>
              <a:gd name="connsiteX32946" fmla="*/ 879385 w 2046803"/>
              <a:gd name="connsiteY32946" fmla="*/ 681486 h 2191719"/>
              <a:gd name="connsiteX32947" fmla="*/ 878304 w 2046803"/>
              <a:gd name="connsiteY32947" fmla="*/ 681486 h 2191719"/>
              <a:gd name="connsiteX32948" fmla="*/ 877871 w 2046803"/>
              <a:gd name="connsiteY32948" fmla="*/ 681198 h 2191719"/>
              <a:gd name="connsiteX32949" fmla="*/ 877583 w 2046803"/>
              <a:gd name="connsiteY32949" fmla="*/ 681198 h 2191719"/>
              <a:gd name="connsiteX32950" fmla="*/ 876321 w 2046803"/>
              <a:gd name="connsiteY32950" fmla="*/ 680045 h 2191719"/>
              <a:gd name="connsiteX32951" fmla="*/ 876321 w 2046803"/>
              <a:gd name="connsiteY32951" fmla="*/ 679720 h 2191719"/>
              <a:gd name="connsiteX32952" fmla="*/ 875888 w 2046803"/>
              <a:gd name="connsiteY32952" fmla="*/ 679396 h 2191719"/>
              <a:gd name="connsiteX32953" fmla="*/ 875888 w 2046803"/>
              <a:gd name="connsiteY32953" fmla="*/ 679108 h 2191719"/>
              <a:gd name="connsiteX32954" fmla="*/ 875563 w 2046803"/>
              <a:gd name="connsiteY32954" fmla="*/ 678783 h 2191719"/>
              <a:gd name="connsiteX32955" fmla="*/ 875563 w 2046803"/>
              <a:gd name="connsiteY32955" fmla="*/ 678459 h 2191719"/>
              <a:gd name="connsiteX32956" fmla="*/ 875780 w 2046803"/>
              <a:gd name="connsiteY32956" fmla="*/ 678351 h 2191719"/>
              <a:gd name="connsiteX32957" fmla="*/ 876104 w 2046803"/>
              <a:gd name="connsiteY32957" fmla="*/ 678351 h 2191719"/>
              <a:gd name="connsiteX32958" fmla="*/ 876321 w 2046803"/>
              <a:gd name="connsiteY32958" fmla="*/ 678135 h 2191719"/>
              <a:gd name="connsiteX32959" fmla="*/ 876321 w 2046803"/>
              <a:gd name="connsiteY32959" fmla="*/ 677810 h 2191719"/>
              <a:gd name="connsiteX32960" fmla="*/ 875996 w 2046803"/>
              <a:gd name="connsiteY32960" fmla="*/ 677486 h 2191719"/>
              <a:gd name="connsiteX32961" fmla="*/ 875888 w 2046803"/>
              <a:gd name="connsiteY32961" fmla="*/ 677198 h 2191719"/>
              <a:gd name="connsiteX32962" fmla="*/ 875563 w 2046803"/>
              <a:gd name="connsiteY32962" fmla="*/ 676044 h 2191719"/>
              <a:gd name="connsiteX32963" fmla="*/ 875563 w 2046803"/>
              <a:gd name="connsiteY32963" fmla="*/ 675720 h 2191719"/>
              <a:gd name="connsiteX32964" fmla="*/ 875239 w 2046803"/>
              <a:gd name="connsiteY32964" fmla="*/ 675287 h 2191719"/>
              <a:gd name="connsiteX32965" fmla="*/ 875239 w 2046803"/>
              <a:gd name="connsiteY32965" fmla="*/ 672909 h 2191719"/>
              <a:gd name="connsiteX32966" fmla="*/ 875671 w 2046803"/>
              <a:gd name="connsiteY32966" fmla="*/ 672584 h 2191719"/>
              <a:gd name="connsiteX32967" fmla="*/ 875671 w 2046803"/>
              <a:gd name="connsiteY32967" fmla="*/ 671287 h 2191719"/>
              <a:gd name="connsiteX32968" fmla="*/ 875996 w 2046803"/>
              <a:gd name="connsiteY32968" fmla="*/ 670999 h 2191719"/>
              <a:gd name="connsiteX32969" fmla="*/ 875996 w 2046803"/>
              <a:gd name="connsiteY32969" fmla="*/ 670062 h 2191719"/>
              <a:gd name="connsiteX32970" fmla="*/ 875888 w 2046803"/>
              <a:gd name="connsiteY32970" fmla="*/ 669953 h 2191719"/>
              <a:gd name="connsiteX32971" fmla="*/ 874770 w 2046803"/>
              <a:gd name="connsiteY32971" fmla="*/ 669953 h 2191719"/>
              <a:gd name="connsiteX32972" fmla="*/ 874554 w 2046803"/>
              <a:gd name="connsiteY32972" fmla="*/ 669737 h 2191719"/>
              <a:gd name="connsiteX32973" fmla="*/ 874554 w 2046803"/>
              <a:gd name="connsiteY32973" fmla="*/ 669413 h 2191719"/>
              <a:gd name="connsiteX32974" fmla="*/ 872030 w 2046803"/>
              <a:gd name="connsiteY32974" fmla="*/ 667214 h 2191719"/>
              <a:gd name="connsiteX32975" fmla="*/ 872030 w 2046803"/>
              <a:gd name="connsiteY32975" fmla="*/ 665989 h 2191719"/>
              <a:gd name="connsiteX32976" fmla="*/ 873472 w 2046803"/>
              <a:gd name="connsiteY32976" fmla="*/ 664692 h 2191719"/>
              <a:gd name="connsiteX32977" fmla="*/ 873364 w 2046803"/>
              <a:gd name="connsiteY32977" fmla="*/ 664620 h 2191719"/>
              <a:gd name="connsiteX32978" fmla="*/ 872931 w 2046803"/>
              <a:gd name="connsiteY32978" fmla="*/ 664620 h 2191719"/>
              <a:gd name="connsiteX32979" fmla="*/ 872210 w 2046803"/>
              <a:gd name="connsiteY32979" fmla="*/ 665232 h 2191719"/>
              <a:gd name="connsiteX32980" fmla="*/ 871921 w 2046803"/>
              <a:gd name="connsiteY32980" fmla="*/ 665232 h 2191719"/>
              <a:gd name="connsiteX32981" fmla="*/ 871489 w 2046803"/>
              <a:gd name="connsiteY32981" fmla="*/ 665557 h 2191719"/>
              <a:gd name="connsiteX32982" fmla="*/ 871272 w 2046803"/>
              <a:gd name="connsiteY32982" fmla="*/ 665340 h 2191719"/>
              <a:gd name="connsiteX32983" fmla="*/ 871272 w 2046803"/>
              <a:gd name="connsiteY32983" fmla="*/ 665016 h 2191719"/>
              <a:gd name="connsiteX32984" fmla="*/ 872210 w 2046803"/>
              <a:gd name="connsiteY32984" fmla="*/ 664331 h 2191719"/>
              <a:gd name="connsiteX32985" fmla="*/ 872931 w 2046803"/>
              <a:gd name="connsiteY32985" fmla="*/ 664331 h 2191719"/>
              <a:gd name="connsiteX32986" fmla="*/ 873688 w 2046803"/>
              <a:gd name="connsiteY32986" fmla="*/ 663682 h 2191719"/>
              <a:gd name="connsiteX32987" fmla="*/ 874121 w 2046803"/>
              <a:gd name="connsiteY32987" fmla="*/ 663682 h 2191719"/>
              <a:gd name="connsiteX32988" fmla="*/ 875780 w 2046803"/>
              <a:gd name="connsiteY32988" fmla="*/ 662313 h 2191719"/>
              <a:gd name="connsiteX32989" fmla="*/ 875780 w 2046803"/>
              <a:gd name="connsiteY32989" fmla="*/ 660114 h 2191719"/>
              <a:gd name="connsiteX32990" fmla="*/ 875996 w 2046803"/>
              <a:gd name="connsiteY32990" fmla="*/ 660006 h 2191719"/>
              <a:gd name="connsiteX32991" fmla="*/ 876321 w 2046803"/>
              <a:gd name="connsiteY32991" fmla="*/ 660006 h 2191719"/>
              <a:gd name="connsiteX32992" fmla="*/ 876753 w 2046803"/>
              <a:gd name="connsiteY32992" fmla="*/ 659682 h 2191719"/>
              <a:gd name="connsiteX32993" fmla="*/ 877078 w 2046803"/>
              <a:gd name="connsiteY32993" fmla="*/ 659682 h 2191719"/>
              <a:gd name="connsiteX32994" fmla="*/ 877691 w 2046803"/>
              <a:gd name="connsiteY32994" fmla="*/ 659249 h 2191719"/>
              <a:gd name="connsiteX32995" fmla="*/ 877691 w 2046803"/>
              <a:gd name="connsiteY32995" fmla="*/ 658853 h 2191719"/>
              <a:gd name="connsiteX32996" fmla="*/ 878015 w 2046803"/>
              <a:gd name="connsiteY32996" fmla="*/ 658637 h 2191719"/>
              <a:gd name="connsiteX32997" fmla="*/ 878015 w 2046803"/>
              <a:gd name="connsiteY32997" fmla="*/ 657375 h 2191719"/>
              <a:gd name="connsiteX32998" fmla="*/ 878772 w 2046803"/>
              <a:gd name="connsiteY32998" fmla="*/ 656763 h 2191719"/>
              <a:gd name="connsiteX32999" fmla="*/ 878772 w 2046803"/>
              <a:gd name="connsiteY32999" fmla="*/ 656402 h 2191719"/>
              <a:gd name="connsiteX33000" fmla="*/ 879169 w 2046803"/>
              <a:gd name="connsiteY33000" fmla="*/ 656150 h 2191719"/>
              <a:gd name="connsiteX33001" fmla="*/ 879169 w 2046803"/>
              <a:gd name="connsiteY33001" fmla="*/ 655501 h 2191719"/>
              <a:gd name="connsiteX33002" fmla="*/ 879602 w 2046803"/>
              <a:gd name="connsiteY33002" fmla="*/ 655177 h 2191719"/>
              <a:gd name="connsiteX33003" fmla="*/ 879602 w 2046803"/>
              <a:gd name="connsiteY33003" fmla="*/ 654528 h 2191719"/>
              <a:gd name="connsiteX33004" fmla="*/ 882126 w 2046803"/>
              <a:gd name="connsiteY33004" fmla="*/ 652438 h 2191719"/>
              <a:gd name="connsiteX33005" fmla="*/ 882234 w 2046803"/>
              <a:gd name="connsiteY33005" fmla="*/ 651176 h 2191719"/>
              <a:gd name="connsiteX33006" fmla="*/ 881801 w 2046803"/>
              <a:gd name="connsiteY33006" fmla="*/ 650852 h 2191719"/>
              <a:gd name="connsiteX33007" fmla="*/ 881801 w 2046803"/>
              <a:gd name="connsiteY33007" fmla="*/ 650528 h 2191719"/>
              <a:gd name="connsiteX33008" fmla="*/ 882018 w 2046803"/>
              <a:gd name="connsiteY33008" fmla="*/ 650456 h 2191719"/>
              <a:gd name="connsiteX33009" fmla="*/ 884542 w 2046803"/>
              <a:gd name="connsiteY33009" fmla="*/ 650456 h 2191719"/>
              <a:gd name="connsiteX33010" fmla="*/ 885047 w 2046803"/>
              <a:gd name="connsiteY33010" fmla="*/ 650023 h 2191719"/>
              <a:gd name="connsiteX33011" fmla="*/ 885047 w 2046803"/>
              <a:gd name="connsiteY33011" fmla="*/ 649735 h 2191719"/>
              <a:gd name="connsiteX33012" fmla="*/ 885263 w 2046803"/>
              <a:gd name="connsiteY33012" fmla="*/ 649519 h 2191719"/>
              <a:gd name="connsiteX33013" fmla="*/ 885696 w 2046803"/>
              <a:gd name="connsiteY33013" fmla="*/ 649519 h 2191719"/>
              <a:gd name="connsiteX33014" fmla="*/ 886020 w 2046803"/>
              <a:gd name="connsiteY33014" fmla="*/ 649194 h 2191719"/>
              <a:gd name="connsiteX33015" fmla="*/ 888616 w 2046803"/>
              <a:gd name="connsiteY33015" fmla="*/ 649194 h 2191719"/>
              <a:gd name="connsiteX33016" fmla="*/ 888941 w 2046803"/>
              <a:gd name="connsiteY33016" fmla="*/ 648870 h 2191719"/>
              <a:gd name="connsiteX33017" fmla="*/ 889374 w 2046803"/>
              <a:gd name="connsiteY33017" fmla="*/ 648978 h 2191719"/>
              <a:gd name="connsiteX33018" fmla="*/ 889698 w 2046803"/>
              <a:gd name="connsiteY33018" fmla="*/ 648654 h 2191719"/>
              <a:gd name="connsiteX33019" fmla="*/ 890095 w 2046803"/>
              <a:gd name="connsiteY33019" fmla="*/ 648654 h 2191719"/>
              <a:gd name="connsiteX33020" fmla="*/ 891393 w 2046803"/>
              <a:gd name="connsiteY33020" fmla="*/ 647500 h 2191719"/>
              <a:gd name="connsiteX33021" fmla="*/ 891393 w 2046803"/>
              <a:gd name="connsiteY33021" fmla="*/ 647284 h 2191719"/>
              <a:gd name="connsiteX33022" fmla="*/ 892114 w 2046803"/>
              <a:gd name="connsiteY33022" fmla="*/ 646671 h 2191719"/>
              <a:gd name="connsiteX33023" fmla="*/ 892114 w 2046803"/>
              <a:gd name="connsiteY33023" fmla="*/ 646347 h 2191719"/>
              <a:gd name="connsiteX33024" fmla="*/ 892330 w 2046803"/>
              <a:gd name="connsiteY33024" fmla="*/ 646131 h 2191719"/>
              <a:gd name="connsiteX33025" fmla="*/ 892655 w 2046803"/>
              <a:gd name="connsiteY33025" fmla="*/ 646131 h 2191719"/>
              <a:gd name="connsiteX33026" fmla="*/ 893052 w 2046803"/>
              <a:gd name="connsiteY33026" fmla="*/ 645806 h 2191719"/>
              <a:gd name="connsiteX33027" fmla="*/ 893484 w 2046803"/>
              <a:gd name="connsiteY33027" fmla="*/ 645806 h 2191719"/>
              <a:gd name="connsiteX33028" fmla="*/ 893809 w 2046803"/>
              <a:gd name="connsiteY33028" fmla="*/ 645518 h 2191719"/>
              <a:gd name="connsiteX33029" fmla="*/ 894241 w 2046803"/>
              <a:gd name="connsiteY33029" fmla="*/ 645626 h 2191719"/>
              <a:gd name="connsiteX33030" fmla="*/ 894566 w 2046803"/>
              <a:gd name="connsiteY33030" fmla="*/ 645194 h 2191719"/>
              <a:gd name="connsiteX33031" fmla="*/ 894854 w 2046803"/>
              <a:gd name="connsiteY33031" fmla="*/ 645302 h 2191719"/>
              <a:gd name="connsiteX33032" fmla="*/ 895071 w 2046803"/>
              <a:gd name="connsiteY33032" fmla="*/ 645086 h 2191719"/>
              <a:gd name="connsiteX33033" fmla="*/ 895071 w 2046803"/>
              <a:gd name="connsiteY33033" fmla="*/ 644761 h 2191719"/>
              <a:gd name="connsiteX33034" fmla="*/ 895467 w 2046803"/>
              <a:gd name="connsiteY33034" fmla="*/ 644437 h 2191719"/>
              <a:gd name="connsiteX33035" fmla="*/ 895467 w 2046803"/>
              <a:gd name="connsiteY33035" fmla="*/ 642887 h 2191719"/>
              <a:gd name="connsiteX33036" fmla="*/ 895900 w 2046803"/>
              <a:gd name="connsiteY33036" fmla="*/ 642671 h 2191719"/>
              <a:gd name="connsiteX33037" fmla="*/ 895900 w 2046803"/>
              <a:gd name="connsiteY33037" fmla="*/ 642022 h 2191719"/>
              <a:gd name="connsiteX33038" fmla="*/ 896225 w 2046803"/>
              <a:gd name="connsiteY33038" fmla="*/ 641698 h 2191719"/>
              <a:gd name="connsiteX33039" fmla="*/ 896225 w 2046803"/>
              <a:gd name="connsiteY33039" fmla="*/ 640761 h 2191719"/>
              <a:gd name="connsiteX33040" fmla="*/ 895900 w 2046803"/>
              <a:gd name="connsiteY33040" fmla="*/ 640436 h 2191719"/>
              <a:gd name="connsiteX33041" fmla="*/ 895900 w 2046803"/>
              <a:gd name="connsiteY33041" fmla="*/ 640112 h 2191719"/>
              <a:gd name="connsiteX33042" fmla="*/ 895467 w 2046803"/>
              <a:gd name="connsiteY33042" fmla="*/ 639824 h 2191719"/>
              <a:gd name="connsiteX33043" fmla="*/ 896225 w 2046803"/>
              <a:gd name="connsiteY33043" fmla="*/ 639211 h 2191719"/>
              <a:gd name="connsiteX33044" fmla="*/ 896225 w 2046803"/>
              <a:gd name="connsiteY33044" fmla="*/ 638887 h 2191719"/>
              <a:gd name="connsiteX33045" fmla="*/ 896657 w 2046803"/>
              <a:gd name="connsiteY33045" fmla="*/ 638562 h 2191719"/>
              <a:gd name="connsiteX33046" fmla="*/ 896657 w 2046803"/>
              <a:gd name="connsiteY33046" fmla="*/ 638238 h 2191719"/>
              <a:gd name="connsiteX33047" fmla="*/ 897090 w 2046803"/>
              <a:gd name="connsiteY33047" fmla="*/ 637914 h 2191719"/>
              <a:gd name="connsiteX33048" fmla="*/ 897090 w 2046803"/>
              <a:gd name="connsiteY33048" fmla="*/ 637589 h 2191719"/>
              <a:gd name="connsiteX33049" fmla="*/ 897811 w 2046803"/>
              <a:gd name="connsiteY33049" fmla="*/ 636977 h 2191719"/>
              <a:gd name="connsiteX33050" fmla="*/ 897811 w 2046803"/>
              <a:gd name="connsiteY33050" fmla="*/ 636364 h 2191719"/>
              <a:gd name="connsiteX33051" fmla="*/ 898100 w 2046803"/>
              <a:gd name="connsiteY33051" fmla="*/ 636040 h 2191719"/>
              <a:gd name="connsiteX33052" fmla="*/ 898208 w 2046803"/>
              <a:gd name="connsiteY33052" fmla="*/ 633012 h 2191719"/>
              <a:gd name="connsiteX33053" fmla="*/ 898532 w 2046803"/>
              <a:gd name="connsiteY33053" fmla="*/ 632688 h 2191719"/>
              <a:gd name="connsiteX33054" fmla="*/ 898532 w 2046803"/>
              <a:gd name="connsiteY33054" fmla="*/ 632039 h 2191719"/>
              <a:gd name="connsiteX33055" fmla="*/ 899073 w 2046803"/>
              <a:gd name="connsiteY33055" fmla="*/ 631534 h 2191719"/>
              <a:gd name="connsiteX33056" fmla="*/ 899506 w 2046803"/>
              <a:gd name="connsiteY33056" fmla="*/ 631967 h 2191719"/>
              <a:gd name="connsiteX33057" fmla="*/ 900227 w 2046803"/>
              <a:gd name="connsiteY33057" fmla="*/ 631967 h 2191719"/>
              <a:gd name="connsiteX33058" fmla="*/ 900732 w 2046803"/>
              <a:gd name="connsiteY33058" fmla="*/ 631426 h 2191719"/>
              <a:gd name="connsiteX33059" fmla="*/ 900732 w 2046803"/>
              <a:gd name="connsiteY33059" fmla="*/ 631102 h 2191719"/>
              <a:gd name="connsiteX33060" fmla="*/ 901165 w 2046803"/>
              <a:gd name="connsiteY33060" fmla="*/ 630814 h 2191719"/>
              <a:gd name="connsiteX33061" fmla="*/ 901165 w 2046803"/>
              <a:gd name="connsiteY33061" fmla="*/ 630489 h 2191719"/>
              <a:gd name="connsiteX33062" fmla="*/ 901489 w 2046803"/>
              <a:gd name="connsiteY33062" fmla="*/ 630165 h 2191719"/>
              <a:gd name="connsiteX33063" fmla="*/ 900948 w 2046803"/>
              <a:gd name="connsiteY33063" fmla="*/ 629732 h 2191719"/>
              <a:gd name="connsiteX33064" fmla="*/ 900479 w 2046803"/>
              <a:gd name="connsiteY33064" fmla="*/ 630165 h 2191719"/>
              <a:gd name="connsiteX33065" fmla="*/ 900479 w 2046803"/>
              <a:gd name="connsiteY33065" fmla="*/ 630489 h 2191719"/>
              <a:gd name="connsiteX33066" fmla="*/ 900263 w 2046803"/>
              <a:gd name="connsiteY33066" fmla="*/ 630706 h 2191719"/>
              <a:gd name="connsiteX33067" fmla="*/ 899506 w 2046803"/>
              <a:gd name="connsiteY33067" fmla="*/ 630706 h 2191719"/>
              <a:gd name="connsiteX33068" fmla="*/ 898532 w 2046803"/>
              <a:gd name="connsiteY33068" fmla="*/ 629841 h 2191719"/>
              <a:gd name="connsiteX33069" fmla="*/ 898532 w 2046803"/>
              <a:gd name="connsiteY33069" fmla="*/ 629516 h 2191719"/>
              <a:gd name="connsiteX33070" fmla="*/ 898208 w 2046803"/>
              <a:gd name="connsiteY33070" fmla="*/ 629192 h 2191719"/>
              <a:gd name="connsiteX33071" fmla="*/ 898208 w 2046803"/>
              <a:gd name="connsiteY33071" fmla="*/ 628579 h 2191719"/>
              <a:gd name="connsiteX33072" fmla="*/ 897883 w 2046803"/>
              <a:gd name="connsiteY33072" fmla="*/ 628255 h 2191719"/>
              <a:gd name="connsiteX33073" fmla="*/ 897883 w 2046803"/>
              <a:gd name="connsiteY33073" fmla="*/ 627642 h 2191719"/>
              <a:gd name="connsiteX33074" fmla="*/ 898424 w 2046803"/>
              <a:gd name="connsiteY33074" fmla="*/ 627210 h 2191719"/>
              <a:gd name="connsiteX33075" fmla="*/ 898749 w 2046803"/>
              <a:gd name="connsiteY33075" fmla="*/ 627534 h 2191719"/>
              <a:gd name="connsiteX33076" fmla="*/ 899253 w 2046803"/>
              <a:gd name="connsiteY33076" fmla="*/ 627102 h 2191719"/>
              <a:gd name="connsiteX33077" fmla="*/ 899398 w 2046803"/>
              <a:gd name="connsiteY33077" fmla="*/ 626777 h 2191719"/>
              <a:gd name="connsiteX33078" fmla="*/ 899181 w 2046803"/>
              <a:gd name="connsiteY33078" fmla="*/ 626597 h 2191719"/>
              <a:gd name="connsiteX33079" fmla="*/ 898424 w 2046803"/>
              <a:gd name="connsiteY33079" fmla="*/ 626597 h 2191719"/>
              <a:gd name="connsiteX33080" fmla="*/ 897523 w 2046803"/>
              <a:gd name="connsiteY33080" fmla="*/ 627318 h 2191719"/>
              <a:gd name="connsiteX33081" fmla="*/ 897523 w 2046803"/>
              <a:gd name="connsiteY33081" fmla="*/ 628904 h 2191719"/>
              <a:gd name="connsiteX33082" fmla="*/ 897306 w 2046803"/>
              <a:gd name="connsiteY33082" fmla="*/ 629084 h 2191719"/>
              <a:gd name="connsiteX33083" fmla="*/ 896549 w 2046803"/>
              <a:gd name="connsiteY33083" fmla="*/ 629084 h 2191719"/>
              <a:gd name="connsiteX33084" fmla="*/ 895467 w 2046803"/>
              <a:gd name="connsiteY33084" fmla="*/ 628075 h 2191719"/>
              <a:gd name="connsiteX33085" fmla="*/ 895071 w 2046803"/>
              <a:gd name="connsiteY33085" fmla="*/ 628075 h 2191719"/>
              <a:gd name="connsiteX33086" fmla="*/ 894963 w 2046803"/>
              <a:gd name="connsiteY33086" fmla="*/ 627967 h 2191719"/>
              <a:gd name="connsiteX33087" fmla="*/ 894963 w 2046803"/>
              <a:gd name="connsiteY33087" fmla="*/ 627642 h 2191719"/>
              <a:gd name="connsiteX33088" fmla="*/ 894241 w 2046803"/>
              <a:gd name="connsiteY33088" fmla="*/ 626993 h 2191719"/>
              <a:gd name="connsiteX33089" fmla="*/ 894241 w 2046803"/>
              <a:gd name="connsiteY33089" fmla="*/ 626705 h 2191719"/>
              <a:gd name="connsiteX33090" fmla="*/ 893809 w 2046803"/>
              <a:gd name="connsiteY33090" fmla="*/ 626381 h 2191719"/>
              <a:gd name="connsiteX33091" fmla="*/ 893809 w 2046803"/>
              <a:gd name="connsiteY33091" fmla="*/ 626056 h 2191719"/>
              <a:gd name="connsiteX33092" fmla="*/ 893484 w 2046803"/>
              <a:gd name="connsiteY33092" fmla="*/ 625732 h 2191719"/>
              <a:gd name="connsiteX33093" fmla="*/ 893484 w 2046803"/>
              <a:gd name="connsiteY33093" fmla="*/ 625408 h 2191719"/>
              <a:gd name="connsiteX33094" fmla="*/ 892763 w 2046803"/>
              <a:gd name="connsiteY33094" fmla="*/ 624795 h 2191719"/>
              <a:gd name="connsiteX33095" fmla="*/ 892763 w 2046803"/>
              <a:gd name="connsiteY33095" fmla="*/ 621984 h 2191719"/>
              <a:gd name="connsiteX33096" fmla="*/ 892439 w 2046803"/>
              <a:gd name="connsiteY33096" fmla="*/ 621659 h 2191719"/>
              <a:gd name="connsiteX33097" fmla="*/ 892439 w 2046803"/>
              <a:gd name="connsiteY33097" fmla="*/ 620182 h 2191719"/>
              <a:gd name="connsiteX33098" fmla="*/ 892222 w 2046803"/>
              <a:gd name="connsiteY33098" fmla="*/ 619966 h 2191719"/>
              <a:gd name="connsiteX33099" fmla="*/ 891898 w 2046803"/>
              <a:gd name="connsiteY33099" fmla="*/ 619966 h 2191719"/>
              <a:gd name="connsiteX33100" fmla="*/ 891393 w 2046803"/>
              <a:gd name="connsiteY33100" fmla="*/ 619461 h 2191719"/>
              <a:gd name="connsiteX33101" fmla="*/ 891393 w 2046803"/>
              <a:gd name="connsiteY33101" fmla="*/ 619245 h 2191719"/>
              <a:gd name="connsiteX33102" fmla="*/ 890960 w 2046803"/>
              <a:gd name="connsiteY33102" fmla="*/ 618812 h 2191719"/>
              <a:gd name="connsiteX33103" fmla="*/ 890960 w 2046803"/>
              <a:gd name="connsiteY33103" fmla="*/ 618596 h 2191719"/>
              <a:gd name="connsiteX33104" fmla="*/ 890852 w 2046803"/>
              <a:gd name="connsiteY33104" fmla="*/ 618380 h 2191719"/>
              <a:gd name="connsiteX33105" fmla="*/ 890419 w 2046803"/>
              <a:gd name="connsiteY33105" fmla="*/ 618380 h 2191719"/>
              <a:gd name="connsiteX33106" fmla="*/ 890203 w 2046803"/>
              <a:gd name="connsiteY33106" fmla="*/ 618200 h 2191719"/>
              <a:gd name="connsiteX33107" fmla="*/ 890311 w 2046803"/>
              <a:gd name="connsiteY33107" fmla="*/ 617335 h 2191719"/>
              <a:gd name="connsiteX33108" fmla="*/ 889914 w 2046803"/>
              <a:gd name="connsiteY33108" fmla="*/ 616938 h 2191719"/>
              <a:gd name="connsiteX33109" fmla="*/ 889914 w 2046803"/>
              <a:gd name="connsiteY33109" fmla="*/ 616398 h 2191719"/>
              <a:gd name="connsiteX33110" fmla="*/ 889590 w 2046803"/>
              <a:gd name="connsiteY33110" fmla="*/ 616109 h 2191719"/>
              <a:gd name="connsiteX33111" fmla="*/ 889590 w 2046803"/>
              <a:gd name="connsiteY33111" fmla="*/ 615136 h 2191719"/>
              <a:gd name="connsiteX33112" fmla="*/ 889157 w 2046803"/>
              <a:gd name="connsiteY33112" fmla="*/ 614812 h 2191719"/>
              <a:gd name="connsiteX33113" fmla="*/ 889157 w 2046803"/>
              <a:gd name="connsiteY33113" fmla="*/ 613586 h 2191719"/>
              <a:gd name="connsiteX33114" fmla="*/ 888652 w 2046803"/>
              <a:gd name="connsiteY33114" fmla="*/ 613154 h 2191719"/>
              <a:gd name="connsiteX33115" fmla="*/ 887895 w 2046803"/>
              <a:gd name="connsiteY33115" fmla="*/ 613046 h 2191719"/>
              <a:gd name="connsiteX33116" fmla="*/ 887787 w 2046803"/>
              <a:gd name="connsiteY33116" fmla="*/ 612938 h 2191719"/>
              <a:gd name="connsiteX33117" fmla="*/ 887787 w 2046803"/>
              <a:gd name="connsiteY33117" fmla="*/ 612289 h 2191719"/>
              <a:gd name="connsiteX33118" fmla="*/ 887390 w 2046803"/>
              <a:gd name="connsiteY33118" fmla="*/ 612001 h 2191719"/>
              <a:gd name="connsiteX33119" fmla="*/ 887895 w 2046803"/>
              <a:gd name="connsiteY33119" fmla="*/ 612001 h 2191719"/>
              <a:gd name="connsiteX33120" fmla="*/ 888869 w 2046803"/>
              <a:gd name="connsiteY33120" fmla="*/ 612181 h 2191719"/>
              <a:gd name="connsiteX33121" fmla="*/ 890311 w 2046803"/>
              <a:gd name="connsiteY33121" fmla="*/ 612289 h 2191719"/>
              <a:gd name="connsiteX33122" fmla="*/ 890455 w 2046803"/>
              <a:gd name="connsiteY33122" fmla="*/ 612289 h 2191719"/>
              <a:gd name="connsiteX33123" fmla="*/ 891068 w 2046803"/>
              <a:gd name="connsiteY33123" fmla="*/ 612181 h 2191719"/>
              <a:gd name="connsiteX33124" fmla="*/ 890383 w 2046803"/>
              <a:gd name="connsiteY33124" fmla="*/ 612289 h 2191719"/>
              <a:gd name="connsiteX33125" fmla="*/ 889013 w 2046803"/>
              <a:gd name="connsiteY33125" fmla="*/ 612181 h 2191719"/>
              <a:gd name="connsiteX33126" fmla="*/ 888039 w 2046803"/>
              <a:gd name="connsiteY33126" fmla="*/ 611965 h 2191719"/>
              <a:gd name="connsiteX33127" fmla="*/ 887535 w 2046803"/>
              <a:gd name="connsiteY33127" fmla="*/ 611965 h 2191719"/>
              <a:gd name="connsiteX33128" fmla="*/ 887535 w 2046803"/>
              <a:gd name="connsiteY33128" fmla="*/ 611676 h 2191719"/>
              <a:gd name="connsiteX33129" fmla="*/ 887246 w 2046803"/>
              <a:gd name="connsiteY33129" fmla="*/ 611352 h 2191719"/>
              <a:gd name="connsiteX33130" fmla="*/ 887246 w 2046803"/>
              <a:gd name="connsiteY33130" fmla="*/ 611028 h 2191719"/>
              <a:gd name="connsiteX33131" fmla="*/ 886273 w 2046803"/>
              <a:gd name="connsiteY33131" fmla="*/ 610163 h 2191719"/>
              <a:gd name="connsiteX33132" fmla="*/ 885948 w 2046803"/>
              <a:gd name="connsiteY33132" fmla="*/ 610163 h 2191719"/>
              <a:gd name="connsiteX33133" fmla="*/ 885732 w 2046803"/>
              <a:gd name="connsiteY33133" fmla="*/ 610091 h 2191719"/>
              <a:gd name="connsiteX33134" fmla="*/ 885840 w 2046803"/>
              <a:gd name="connsiteY33134" fmla="*/ 606306 h 2191719"/>
              <a:gd name="connsiteX33135" fmla="*/ 886381 w 2046803"/>
              <a:gd name="connsiteY33135" fmla="*/ 605874 h 2191719"/>
              <a:gd name="connsiteX33136" fmla="*/ 887823 w 2046803"/>
              <a:gd name="connsiteY33136" fmla="*/ 605874 h 2191719"/>
              <a:gd name="connsiteX33137" fmla="*/ 887931 w 2046803"/>
              <a:gd name="connsiteY33137" fmla="*/ 605694 h 2191719"/>
              <a:gd name="connsiteX33138" fmla="*/ 887931 w 2046803"/>
              <a:gd name="connsiteY33138" fmla="*/ 605369 h 2191719"/>
              <a:gd name="connsiteX33139" fmla="*/ 888364 w 2046803"/>
              <a:gd name="connsiteY33139" fmla="*/ 605189 h 2191719"/>
              <a:gd name="connsiteX33140" fmla="*/ 888364 w 2046803"/>
              <a:gd name="connsiteY33140" fmla="*/ 604865 h 2191719"/>
              <a:gd name="connsiteX33141" fmla="*/ 888905 w 2046803"/>
              <a:gd name="connsiteY33141" fmla="*/ 604324 h 2191719"/>
              <a:gd name="connsiteX33142" fmla="*/ 889338 w 2046803"/>
              <a:gd name="connsiteY33142" fmla="*/ 604324 h 2191719"/>
              <a:gd name="connsiteX33143" fmla="*/ 890059 w 2046803"/>
              <a:gd name="connsiteY33143" fmla="*/ 603675 h 2191719"/>
              <a:gd name="connsiteX33144" fmla="*/ 890347 w 2046803"/>
              <a:gd name="connsiteY33144" fmla="*/ 603675 h 2191719"/>
              <a:gd name="connsiteX33145" fmla="*/ 890780 w 2046803"/>
              <a:gd name="connsiteY33145" fmla="*/ 603495 h 2191719"/>
              <a:gd name="connsiteX33146" fmla="*/ 891104 w 2046803"/>
              <a:gd name="connsiteY33146" fmla="*/ 603495 h 2191719"/>
              <a:gd name="connsiteX33147" fmla="*/ 892979 w 2046803"/>
              <a:gd name="connsiteY33147" fmla="*/ 601909 h 2191719"/>
              <a:gd name="connsiteX33148" fmla="*/ 893737 w 2046803"/>
              <a:gd name="connsiteY33148" fmla="*/ 601909 h 2191719"/>
              <a:gd name="connsiteX33149" fmla="*/ 894061 w 2046803"/>
              <a:gd name="connsiteY33149" fmla="*/ 601585 h 2191719"/>
              <a:gd name="connsiteX33150" fmla="*/ 894818 w 2046803"/>
              <a:gd name="connsiteY33150" fmla="*/ 601585 h 2191719"/>
              <a:gd name="connsiteX33151" fmla="*/ 895035 w 2046803"/>
              <a:gd name="connsiteY33151" fmla="*/ 601477 h 2191719"/>
              <a:gd name="connsiteX33152" fmla="*/ 895035 w 2046803"/>
              <a:gd name="connsiteY33152" fmla="*/ 601189 h 2191719"/>
              <a:gd name="connsiteX33153" fmla="*/ 894710 w 2046803"/>
              <a:gd name="connsiteY33153" fmla="*/ 600864 h 2191719"/>
              <a:gd name="connsiteX33154" fmla="*/ 894710 w 2046803"/>
              <a:gd name="connsiteY33154" fmla="*/ 600540 h 2191719"/>
              <a:gd name="connsiteX33155" fmla="*/ 894277 w 2046803"/>
              <a:gd name="connsiteY33155" fmla="*/ 600215 h 2191719"/>
              <a:gd name="connsiteX33156" fmla="*/ 897667 w 2046803"/>
              <a:gd name="connsiteY33156" fmla="*/ 597368 h 2191719"/>
              <a:gd name="connsiteX33157" fmla="*/ 897667 w 2046803"/>
              <a:gd name="connsiteY33157" fmla="*/ 597152 h 2191719"/>
              <a:gd name="connsiteX33158" fmla="*/ 897955 w 2046803"/>
              <a:gd name="connsiteY33158" fmla="*/ 596864 h 2191719"/>
              <a:gd name="connsiteX33159" fmla="*/ 898028 w 2046803"/>
              <a:gd name="connsiteY33159" fmla="*/ 596575 h 2191719"/>
              <a:gd name="connsiteX33160" fmla="*/ 898568 w 2046803"/>
              <a:gd name="connsiteY33160" fmla="*/ 596035 h 2191719"/>
              <a:gd name="connsiteX33161" fmla="*/ 898893 w 2046803"/>
              <a:gd name="connsiteY33161" fmla="*/ 596035 h 2191719"/>
              <a:gd name="connsiteX33162" fmla="*/ 899326 w 2046803"/>
              <a:gd name="connsiteY33162" fmla="*/ 595710 h 2191719"/>
              <a:gd name="connsiteX33163" fmla="*/ 899650 w 2046803"/>
              <a:gd name="connsiteY33163" fmla="*/ 595710 h 2191719"/>
              <a:gd name="connsiteX33164" fmla="*/ 900191 w 2046803"/>
              <a:gd name="connsiteY33164" fmla="*/ 595278 h 2191719"/>
              <a:gd name="connsiteX33165" fmla="*/ 900299 w 2046803"/>
              <a:gd name="connsiteY33165" fmla="*/ 594665 h 2191719"/>
              <a:gd name="connsiteX33166" fmla="*/ 900407 w 2046803"/>
              <a:gd name="connsiteY33166" fmla="*/ 594557 h 2191719"/>
              <a:gd name="connsiteX33167" fmla="*/ 900768 w 2046803"/>
              <a:gd name="connsiteY33167" fmla="*/ 594557 h 2191719"/>
              <a:gd name="connsiteX33168" fmla="*/ 901633 w 2046803"/>
              <a:gd name="connsiteY33168" fmla="*/ 593728 h 2191719"/>
              <a:gd name="connsiteX33169" fmla="*/ 901742 w 2046803"/>
              <a:gd name="connsiteY33169" fmla="*/ 593404 h 2191719"/>
              <a:gd name="connsiteX33170" fmla="*/ 902066 w 2046803"/>
              <a:gd name="connsiteY33170" fmla="*/ 593079 h 2191719"/>
              <a:gd name="connsiteX33171" fmla="*/ 902066 w 2046803"/>
              <a:gd name="connsiteY33171" fmla="*/ 592575 h 2191719"/>
              <a:gd name="connsiteX33172" fmla="*/ 901742 w 2046803"/>
              <a:gd name="connsiteY33172" fmla="*/ 592142 h 2191719"/>
              <a:gd name="connsiteX33173" fmla="*/ 901742 w 2046803"/>
              <a:gd name="connsiteY33173" fmla="*/ 591926 h 2191719"/>
              <a:gd name="connsiteX33174" fmla="*/ 900263 w 2046803"/>
              <a:gd name="connsiteY33174" fmla="*/ 590593 h 2191719"/>
              <a:gd name="connsiteX33175" fmla="*/ 900263 w 2046803"/>
              <a:gd name="connsiteY33175" fmla="*/ 587854 h 2191719"/>
              <a:gd name="connsiteX33176" fmla="*/ 899975 w 2046803"/>
              <a:gd name="connsiteY33176" fmla="*/ 587529 h 2191719"/>
              <a:gd name="connsiteX33177" fmla="*/ 899975 w 2046803"/>
              <a:gd name="connsiteY33177" fmla="*/ 587205 h 2191719"/>
              <a:gd name="connsiteX33178" fmla="*/ 899542 w 2046803"/>
              <a:gd name="connsiteY33178" fmla="*/ 586881 h 2191719"/>
              <a:gd name="connsiteX33179" fmla="*/ 899650 w 2046803"/>
              <a:gd name="connsiteY33179" fmla="*/ 586592 h 2191719"/>
              <a:gd name="connsiteX33180" fmla="*/ 899434 w 2046803"/>
              <a:gd name="connsiteY33180" fmla="*/ 586484 h 2191719"/>
              <a:gd name="connsiteX33181" fmla="*/ 897559 w 2046803"/>
              <a:gd name="connsiteY33181" fmla="*/ 586376 h 2191719"/>
              <a:gd name="connsiteX33182" fmla="*/ 897451 w 2046803"/>
              <a:gd name="connsiteY33182" fmla="*/ 586592 h 2191719"/>
              <a:gd name="connsiteX33183" fmla="*/ 897342 w 2046803"/>
              <a:gd name="connsiteY33183" fmla="*/ 587205 h 2191719"/>
              <a:gd name="connsiteX33184" fmla="*/ 897559 w 2046803"/>
              <a:gd name="connsiteY33184" fmla="*/ 587313 h 2191719"/>
              <a:gd name="connsiteX33185" fmla="*/ 897919 w 2046803"/>
              <a:gd name="connsiteY33185" fmla="*/ 587313 h 2191719"/>
              <a:gd name="connsiteX33186" fmla="*/ 898244 w 2046803"/>
              <a:gd name="connsiteY33186" fmla="*/ 587637 h 2191719"/>
              <a:gd name="connsiteX33187" fmla="*/ 899001 w 2046803"/>
              <a:gd name="connsiteY33187" fmla="*/ 587637 h 2191719"/>
              <a:gd name="connsiteX33188" fmla="*/ 899217 w 2046803"/>
              <a:gd name="connsiteY33188" fmla="*/ 587854 h 2191719"/>
              <a:gd name="connsiteX33189" fmla="*/ 899217 w 2046803"/>
              <a:gd name="connsiteY33189" fmla="*/ 590268 h 2191719"/>
              <a:gd name="connsiteX33190" fmla="*/ 898785 w 2046803"/>
              <a:gd name="connsiteY33190" fmla="*/ 590593 h 2191719"/>
              <a:gd name="connsiteX33191" fmla="*/ 898785 w 2046803"/>
              <a:gd name="connsiteY33191" fmla="*/ 593728 h 2191719"/>
              <a:gd name="connsiteX33192" fmla="*/ 897883 w 2046803"/>
              <a:gd name="connsiteY33192" fmla="*/ 594449 h 2191719"/>
              <a:gd name="connsiteX33193" fmla="*/ 897451 w 2046803"/>
              <a:gd name="connsiteY33193" fmla="*/ 594449 h 2191719"/>
              <a:gd name="connsiteX33194" fmla="*/ 896802 w 2046803"/>
              <a:gd name="connsiteY33194" fmla="*/ 595098 h 2191719"/>
              <a:gd name="connsiteX33195" fmla="*/ 896369 w 2046803"/>
              <a:gd name="connsiteY33195" fmla="*/ 595098 h 2191719"/>
              <a:gd name="connsiteX33196" fmla="*/ 895612 w 2046803"/>
              <a:gd name="connsiteY33196" fmla="*/ 595710 h 2191719"/>
              <a:gd name="connsiteX33197" fmla="*/ 895215 w 2046803"/>
              <a:gd name="connsiteY33197" fmla="*/ 595710 h 2191719"/>
              <a:gd name="connsiteX33198" fmla="*/ 894494 w 2046803"/>
              <a:gd name="connsiteY33198" fmla="*/ 596359 h 2191719"/>
              <a:gd name="connsiteX33199" fmla="*/ 893845 w 2046803"/>
              <a:gd name="connsiteY33199" fmla="*/ 596359 h 2191719"/>
              <a:gd name="connsiteX33200" fmla="*/ 893412 w 2046803"/>
              <a:gd name="connsiteY33200" fmla="*/ 596684 h 2191719"/>
              <a:gd name="connsiteX33201" fmla="*/ 893088 w 2046803"/>
              <a:gd name="connsiteY33201" fmla="*/ 596684 h 2191719"/>
              <a:gd name="connsiteX33202" fmla="*/ 892511 w 2046803"/>
              <a:gd name="connsiteY33202" fmla="*/ 597080 h 2191719"/>
              <a:gd name="connsiteX33203" fmla="*/ 892511 w 2046803"/>
              <a:gd name="connsiteY33203" fmla="*/ 597404 h 2191719"/>
              <a:gd name="connsiteX33204" fmla="*/ 892186 w 2046803"/>
              <a:gd name="connsiteY33204" fmla="*/ 597693 h 2191719"/>
              <a:gd name="connsiteX33205" fmla="*/ 892186 w 2046803"/>
              <a:gd name="connsiteY33205" fmla="*/ 598341 h 2191719"/>
              <a:gd name="connsiteX33206" fmla="*/ 891753 w 2046803"/>
              <a:gd name="connsiteY33206" fmla="*/ 598666 h 2191719"/>
              <a:gd name="connsiteX33207" fmla="*/ 891753 w 2046803"/>
              <a:gd name="connsiteY33207" fmla="*/ 599314 h 2191719"/>
              <a:gd name="connsiteX33208" fmla="*/ 891429 w 2046803"/>
              <a:gd name="connsiteY33208" fmla="*/ 599603 h 2191719"/>
              <a:gd name="connsiteX33209" fmla="*/ 891321 w 2046803"/>
              <a:gd name="connsiteY33209" fmla="*/ 600107 h 2191719"/>
              <a:gd name="connsiteX33210" fmla="*/ 890996 w 2046803"/>
              <a:gd name="connsiteY33210" fmla="*/ 600468 h 2191719"/>
              <a:gd name="connsiteX33211" fmla="*/ 890996 w 2046803"/>
              <a:gd name="connsiteY33211" fmla="*/ 600792 h 2191719"/>
              <a:gd name="connsiteX33212" fmla="*/ 890455 w 2046803"/>
              <a:gd name="connsiteY33212" fmla="*/ 601297 h 2191719"/>
              <a:gd name="connsiteX33213" fmla="*/ 888580 w 2046803"/>
              <a:gd name="connsiteY33213" fmla="*/ 601297 h 2191719"/>
              <a:gd name="connsiteX33214" fmla="*/ 888256 w 2046803"/>
              <a:gd name="connsiteY33214" fmla="*/ 601477 h 2191719"/>
              <a:gd name="connsiteX33215" fmla="*/ 887823 w 2046803"/>
              <a:gd name="connsiteY33215" fmla="*/ 601477 h 2191719"/>
              <a:gd name="connsiteX33216" fmla="*/ 887535 w 2046803"/>
              <a:gd name="connsiteY33216" fmla="*/ 601801 h 2191719"/>
              <a:gd name="connsiteX33217" fmla="*/ 886813 w 2046803"/>
              <a:gd name="connsiteY33217" fmla="*/ 601801 h 2191719"/>
              <a:gd name="connsiteX33218" fmla="*/ 886381 w 2046803"/>
              <a:gd name="connsiteY33218" fmla="*/ 602126 h 2191719"/>
              <a:gd name="connsiteX33219" fmla="*/ 886056 w 2046803"/>
              <a:gd name="connsiteY33219" fmla="*/ 602126 h 2191719"/>
              <a:gd name="connsiteX33220" fmla="*/ 885624 w 2046803"/>
              <a:gd name="connsiteY33220" fmla="*/ 602450 h 2191719"/>
              <a:gd name="connsiteX33221" fmla="*/ 885299 w 2046803"/>
              <a:gd name="connsiteY33221" fmla="*/ 602450 h 2191719"/>
              <a:gd name="connsiteX33222" fmla="*/ 884902 w 2046803"/>
              <a:gd name="connsiteY33222" fmla="*/ 602774 h 2191719"/>
              <a:gd name="connsiteX33223" fmla="*/ 884145 w 2046803"/>
              <a:gd name="connsiteY33223" fmla="*/ 602774 h 2191719"/>
              <a:gd name="connsiteX33224" fmla="*/ 883821 w 2046803"/>
              <a:gd name="connsiteY33224" fmla="*/ 603099 h 2191719"/>
              <a:gd name="connsiteX33225" fmla="*/ 883424 w 2046803"/>
              <a:gd name="connsiteY33225" fmla="*/ 603099 h 2191719"/>
              <a:gd name="connsiteX33226" fmla="*/ 883099 w 2046803"/>
              <a:gd name="connsiteY33226" fmla="*/ 603423 h 2191719"/>
              <a:gd name="connsiteX33227" fmla="*/ 882378 w 2046803"/>
              <a:gd name="connsiteY33227" fmla="*/ 603423 h 2191719"/>
              <a:gd name="connsiteX33228" fmla="*/ 882162 w 2046803"/>
              <a:gd name="connsiteY33228" fmla="*/ 603531 h 2191719"/>
              <a:gd name="connsiteX33229" fmla="*/ 882162 w 2046803"/>
              <a:gd name="connsiteY33229" fmla="*/ 603819 h 2191719"/>
              <a:gd name="connsiteX33230" fmla="*/ 881837 w 2046803"/>
              <a:gd name="connsiteY33230" fmla="*/ 604108 h 2191719"/>
              <a:gd name="connsiteX33231" fmla="*/ 881729 w 2046803"/>
              <a:gd name="connsiteY33231" fmla="*/ 604757 h 2191719"/>
              <a:gd name="connsiteX33232" fmla="*/ 880864 w 2046803"/>
              <a:gd name="connsiteY33232" fmla="*/ 605513 h 2191719"/>
              <a:gd name="connsiteX33233" fmla="*/ 880684 w 2046803"/>
              <a:gd name="connsiteY33233" fmla="*/ 605405 h 2191719"/>
              <a:gd name="connsiteX33234" fmla="*/ 880684 w 2046803"/>
              <a:gd name="connsiteY33234" fmla="*/ 604432 h 2191719"/>
              <a:gd name="connsiteX33235" fmla="*/ 880431 w 2046803"/>
              <a:gd name="connsiteY33235" fmla="*/ 604252 h 2191719"/>
              <a:gd name="connsiteX33236" fmla="*/ 880143 w 2046803"/>
              <a:gd name="connsiteY33236" fmla="*/ 604252 h 2191719"/>
              <a:gd name="connsiteX33237" fmla="*/ 879422 w 2046803"/>
              <a:gd name="connsiteY33237" fmla="*/ 604901 h 2191719"/>
              <a:gd name="connsiteX33238" fmla="*/ 878664 w 2046803"/>
              <a:gd name="connsiteY33238" fmla="*/ 604901 h 2191719"/>
              <a:gd name="connsiteX33239" fmla="*/ 876248 w 2046803"/>
              <a:gd name="connsiteY33239" fmla="*/ 606883 h 2191719"/>
              <a:gd name="connsiteX33240" fmla="*/ 876248 w 2046803"/>
              <a:gd name="connsiteY33240" fmla="*/ 607207 h 2191719"/>
              <a:gd name="connsiteX33241" fmla="*/ 875816 w 2046803"/>
              <a:gd name="connsiteY33241" fmla="*/ 607532 h 2191719"/>
              <a:gd name="connsiteX33242" fmla="*/ 875816 w 2046803"/>
              <a:gd name="connsiteY33242" fmla="*/ 607784 h 2191719"/>
              <a:gd name="connsiteX33243" fmla="*/ 875491 w 2046803"/>
              <a:gd name="connsiteY33243" fmla="*/ 608144 h 2191719"/>
              <a:gd name="connsiteX33244" fmla="*/ 875491 w 2046803"/>
              <a:gd name="connsiteY33244" fmla="*/ 609081 h 2191719"/>
              <a:gd name="connsiteX33245" fmla="*/ 874806 w 2046803"/>
              <a:gd name="connsiteY33245" fmla="*/ 609622 h 2191719"/>
              <a:gd name="connsiteX33246" fmla="*/ 874806 w 2046803"/>
              <a:gd name="connsiteY33246" fmla="*/ 609946 h 2191719"/>
              <a:gd name="connsiteX33247" fmla="*/ 874373 w 2046803"/>
              <a:gd name="connsiteY33247" fmla="*/ 610235 h 2191719"/>
              <a:gd name="connsiteX33248" fmla="*/ 874373 w 2046803"/>
              <a:gd name="connsiteY33248" fmla="*/ 610883 h 2191719"/>
              <a:gd name="connsiteX33249" fmla="*/ 874049 w 2046803"/>
              <a:gd name="connsiteY33249" fmla="*/ 611172 h 2191719"/>
              <a:gd name="connsiteX33250" fmla="*/ 873941 w 2046803"/>
              <a:gd name="connsiteY33250" fmla="*/ 612109 h 2191719"/>
              <a:gd name="connsiteX33251" fmla="*/ 872859 w 2046803"/>
              <a:gd name="connsiteY33251" fmla="*/ 613046 h 2191719"/>
              <a:gd name="connsiteX33252" fmla="*/ 872859 w 2046803"/>
              <a:gd name="connsiteY33252" fmla="*/ 613406 h 2191719"/>
              <a:gd name="connsiteX33253" fmla="*/ 872462 w 2046803"/>
              <a:gd name="connsiteY33253" fmla="*/ 613695 h 2191719"/>
              <a:gd name="connsiteX33254" fmla="*/ 872462 w 2046803"/>
              <a:gd name="connsiteY33254" fmla="*/ 614523 h 2191719"/>
              <a:gd name="connsiteX33255" fmla="*/ 871741 w 2046803"/>
              <a:gd name="connsiteY33255" fmla="*/ 615280 h 2191719"/>
              <a:gd name="connsiteX33256" fmla="*/ 871741 w 2046803"/>
              <a:gd name="connsiteY33256" fmla="*/ 615497 h 2191719"/>
              <a:gd name="connsiteX33257" fmla="*/ 871417 w 2046803"/>
              <a:gd name="connsiteY33257" fmla="*/ 615785 h 2191719"/>
              <a:gd name="connsiteX33258" fmla="*/ 871417 w 2046803"/>
              <a:gd name="connsiteY33258" fmla="*/ 616398 h 2191719"/>
              <a:gd name="connsiteX33259" fmla="*/ 870984 w 2046803"/>
              <a:gd name="connsiteY33259" fmla="*/ 616722 h 2191719"/>
              <a:gd name="connsiteX33260" fmla="*/ 871308 w 2046803"/>
              <a:gd name="connsiteY33260" fmla="*/ 617046 h 2191719"/>
              <a:gd name="connsiteX33261" fmla="*/ 871308 w 2046803"/>
              <a:gd name="connsiteY33261" fmla="*/ 617371 h 2191719"/>
              <a:gd name="connsiteX33262" fmla="*/ 870984 w 2046803"/>
              <a:gd name="connsiteY33262" fmla="*/ 617695 h 2191719"/>
              <a:gd name="connsiteX33263" fmla="*/ 870984 w 2046803"/>
              <a:gd name="connsiteY33263" fmla="*/ 618344 h 2191719"/>
              <a:gd name="connsiteX33264" fmla="*/ 871308 w 2046803"/>
              <a:gd name="connsiteY33264" fmla="*/ 618632 h 2191719"/>
              <a:gd name="connsiteX33265" fmla="*/ 871308 w 2046803"/>
              <a:gd name="connsiteY33265" fmla="*/ 620831 h 2191719"/>
              <a:gd name="connsiteX33266" fmla="*/ 870876 w 2046803"/>
              <a:gd name="connsiteY33266" fmla="*/ 621155 h 2191719"/>
              <a:gd name="connsiteX33267" fmla="*/ 870876 w 2046803"/>
              <a:gd name="connsiteY33267" fmla="*/ 621804 h 2191719"/>
              <a:gd name="connsiteX33268" fmla="*/ 870768 w 2046803"/>
              <a:gd name="connsiteY33268" fmla="*/ 621876 h 2191719"/>
              <a:gd name="connsiteX33269" fmla="*/ 870119 w 2046803"/>
              <a:gd name="connsiteY33269" fmla="*/ 621479 h 2191719"/>
              <a:gd name="connsiteX33270" fmla="*/ 870227 w 2046803"/>
              <a:gd name="connsiteY33270" fmla="*/ 620831 h 2191719"/>
              <a:gd name="connsiteX33271" fmla="*/ 869794 w 2046803"/>
              <a:gd name="connsiteY33271" fmla="*/ 620506 h 2191719"/>
              <a:gd name="connsiteX33272" fmla="*/ 869794 w 2046803"/>
              <a:gd name="connsiteY33272" fmla="*/ 619893 h 2191719"/>
              <a:gd name="connsiteX33273" fmla="*/ 869542 w 2046803"/>
              <a:gd name="connsiteY33273" fmla="*/ 619569 h 2191719"/>
              <a:gd name="connsiteX33274" fmla="*/ 869542 w 2046803"/>
              <a:gd name="connsiteY33274" fmla="*/ 619245 h 2191719"/>
              <a:gd name="connsiteX33275" fmla="*/ 869325 w 2046803"/>
              <a:gd name="connsiteY33275" fmla="*/ 619029 h 2191719"/>
              <a:gd name="connsiteX33276" fmla="*/ 868244 w 2046803"/>
              <a:gd name="connsiteY33276" fmla="*/ 619029 h 2191719"/>
              <a:gd name="connsiteX33277" fmla="*/ 867270 w 2046803"/>
              <a:gd name="connsiteY33277" fmla="*/ 619785 h 2191719"/>
              <a:gd name="connsiteX33278" fmla="*/ 867270 w 2046803"/>
              <a:gd name="connsiteY33278" fmla="*/ 620110 h 2191719"/>
              <a:gd name="connsiteX33279" fmla="*/ 867126 w 2046803"/>
              <a:gd name="connsiteY33279" fmla="*/ 620326 h 2191719"/>
              <a:gd name="connsiteX33280" fmla="*/ 866801 w 2046803"/>
              <a:gd name="connsiteY33280" fmla="*/ 620326 h 2191719"/>
              <a:gd name="connsiteX33281" fmla="*/ 866368 w 2046803"/>
              <a:gd name="connsiteY33281" fmla="*/ 620614 h 2191719"/>
              <a:gd name="connsiteX33282" fmla="*/ 866044 w 2046803"/>
              <a:gd name="connsiteY33282" fmla="*/ 620614 h 2191719"/>
              <a:gd name="connsiteX33283" fmla="*/ 865611 w 2046803"/>
              <a:gd name="connsiteY33283" fmla="*/ 620939 h 2191719"/>
              <a:gd name="connsiteX33284" fmla="*/ 865179 w 2046803"/>
              <a:gd name="connsiteY33284" fmla="*/ 620939 h 2191719"/>
              <a:gd name="connsiteX33285" fmla="*/ 864421 w 2046803"/>
              <a:gd name="connsiteY33285" fmla="*/ 621479 h 2191719"/>
              <a:gd name="connsiteX33286" fmla="*/ 863087 w 2046803"/>
              <a:gd name="connsiteY33286" fmla="*/ 621479 h 2191719"/>
              <a:gd name="connsiteX33287" fmla="*/ 862871 w 2046803"/>
              <a:gd name="connsiteY33287" fmla="*/ 621371 h 2191719"/>
              <a:gd name="connsiteX33288" fmla="*/ 862871 w 2046803"/>
              <a:gd name="connsiteY33288" fmla="*/ 621047 h 2191719"/>
              <a:gd name="connsiteX33289" fmla="*/ 862655 w 2046803"/>
              <a:gd name="connsiteY33289" fmla="*/ 620831 h 2191719"/>
              <a:gd name="connsiteX33290" fmla="*/ 862330 w 2046803"/>
              <a:gd name="connsiteY33290" fmla="*/ 621155 h 2191719"/>
              <a:gd name="connsiteX33291" fmla="*/ 861969 w 2046803"/>
              <a:gd name="connsiteY33291" fmla="*/ 621155 h 2191719"/>
              <a:gd name="connsiteX33292" fmla="*/ 861212 w 2046803"/>
              <a:gd name="connsiteY33292" fmla="*/ 621804 h 2191719"/>
              <a:gd name="connsiteX33293" fmla="*/ 860455 w 2046803"/>
              <a:gd name="connsiteY33293" fmla="*/ 621804 h 2191719"/>
              <a:gd name="connsiteX33294" fmla="*/ 860130 w 2046803"/>
              <a:gd name="connsiteY33294" fmla="*/ 621479 h 2191719"/>
              <a:gd name="connsiteX33295" fmla="*/ 859698 w 2046803"/>
              <a:gd name="connsiteY33295" fmla="*/ 621479 h 2191719"/>
              <a:gd name="connsiteX33296" fmla="*/ 859373 w 2046803"/>
              <a:gd name="connsiteY33296" fmla="*/ 621155 h 2191719"/>
              <a:gd name="connsiteX33297" fmla="*/ 859013 w 2046803"/>
              <a:gd name="connsiteY33297" fmla="*/ 621155 h 2191719"/>
              <a:gd name="connsiteX33298" fmla="*/ 858255 w 2046803"/>
              <a:gd name="connsiteY33298" fmla="*/ 620506 h 2191719"/>
              <a:gd name="connsiteX33299" fmla="*/ 856777 w 2046803"/>
              <a:gd name="connsiteY33299" fmla="*/ 620506 h 2191719"/>
              <a:gd name="connsiteX33300" fmla="*/ 856236 w 2046803"/>
              <a:gd name="connsiteY33300" fmla="*/ 620002 h 2191719"/>
              <a:gd name="connsiteX33301" fmla="*/ 855840 w 2046803"/>
              <a:gd name="connsiteY33301" fmla="*/ 618632 h 2191719"/>
              <a:gd name="connsiteX33302" fmla="*/ 855407 w 2046803"/>
              <a:gd name="connsiteY33302" fmla="*/ 618524 h 2191719"/>
              <a:gd name="connsiteX33303" fmla="*/ 854866 w 2046803"/>
              <a:gd name="connsiteY33303" fmla="*/ 618127 h 2191719"/>
              <a:gd name="connsiteX33304" fmla="*/ 854866 w 2046803"/>
              <a:gd name="connsiteY33304" fmla="*/ 617479 h 2191719"/>
              <a:gd name="connsiteX33305" fmla="*/ 855190 w 2046803"/>
              <a:gd name="connsiteY33305" fmla="*/ 617190 h 2191719"/>
              <a:gd name="connsiteX33306" fmla="*/ 855299 w 2046803"/>
              <a:gd name="connsiteY33306" fmla="*/ 616542 h 2191719"/>
              <a:gd name="connsiteX33307" fmla="*/ 855407 w 2046803"/>
              <a:gd name="connsiteY33307" fmla="*/ 616434 h 2191719"/>
              <a:gd name="connsiteX33308" fmla="*/ 855840 w 2046803"/>
              <a:gd name="connsiteY33308" fmla="*/ 616434 h 2191719"/>
              <a:gd name="connsiteX33309" fmla="*/ 856056 w 2046803"/>
              <a:gd name="connsiteY33309" fmla="*/ 615605 h 2191719"/>
              <a:gd name="connsiteX33310" fmla="*/ 856056 w 2046803"/>
              <a:gd name="connsiteY33310" fmla="*/ 614632 h 2191719"/>
              <a:gd name="connsiteX33311" fmla="*/ 857065 w 2046803"/>
              <a:gd name="connsiteY33311" fmla="*/ 613839 h 2191719"/>
              <a:gd name="connsiteX33312" fmla="*/ 857065 w 2046803"/>
              <a:gd name="connsiteY33312" fmla="*/ 613514 h 2191719"/>
              <a:gd name="connsiteX33313" fmla="*/ 856885 w 2046803"/>
              <a:gd name="connsiteY33313" fmla="*/ 613298 h 2191719"/>
              <a:gd name="connsiteX33314" fmla="*/ 856561 w 2046803"/>
              <a:gd name="connsiteY33314" fmla="*/ 613298 h 2191719"/>
              <a:gd name="connsiteX33315" fmla="*/ 855803 w 2046803"/>
              <a:gd name="connsiteY33315" fmla="*/ 612974 h 2191719"/>
              <a:gd name="connsiteX33316" fmla="*/ 855515 w 2046803"/>
              <a:gd name="connsiteY33316" fmla="*/ 612649 h 2191719"/>
              <a:gd name="connsiteX33317" fmla="*/ 855082 w 2046803"/>
              <a:gd name="connsiteY33317" fmla="*/ 612649 h 2191719"/>
              <a:gd name="connsiteX33318" fmla="*/ 854253 w 2046803"/>
              <a:gd name="connsiteY33318" fmla="*/ 611929 h 2191719"/>
              <a:gd name="connsiteX33319" fmla="*/ 854253 w 2046803"/>
              <a:gd name="connsiteY33319" fmla="*/ 611604 h 2191719"/>
              <a:gd name="connsiteX33320" fmla="*/ 853820 w 2046803"/>
              <a:gd name="connsiteY33320" fmla="*/ 611208 h 2191719"/>
              <a:gd name="connsiteX33321" fmla="*/ 854253 w 2046803"/>
              <a:gd name="connsiteY33321" fmla="*/ 610992 h 2191719"/>
              <a:gd name="connsiteX33322" fmla="*/ 853712 w 2046803"/>
              <a:gd name="connsiteY33322" fmla="*/ 610451 h 2191719"/>
              <a:gd name="connsiteX33323" fmla="*/ 852558 w 2046803"/>
              <a:gd name="connsiteY33323" fmla="*/ 610451 h 2191719"/>
              <a:gd name="connsiteX33324" fmla="*/ 851693 w 2046803"/>
              <a:gd name="connsiteY33324" fmla="*/ 609622 h 2191719"/>
              <a:gd name="connsiteX33325" fmla="*/ 851693 w 2046803"/>
              <a:gd name="connsiteY33325" fmla="*/ 609298 h 2191719"/>
              <a:gd name="connsiteX33326" fmla="*/ 851296 w 2046803"/>
              <a:gd name="connsiteY33326" fmla="*/ 608973 h 2191719"/>
              <a:gd name="connsiteX33327" fmla="*/ 851296 w 2046803"/>
              <a:gd name="connsiteY33327" fmla="*/ 608361 h 2191719"/>
              <a:gd name="connsiteX33328" fmla="*/ 850972 w 2046803"/>
              <a:gd name="connsiteY33328" fmla="*/ 608036 h 2191719"/>
              <a:gd name="connsiteX33329" fmla="*/ 850972 w 2046803"/>
              <a:gd name="connsiteY33329" fmla="*/ 607748 h 2191719"/>
              <a:gd name="connsiteX33330" fmla="*/ 850755 w 2046803"/>
              <a:gd name="connsiteY33330" fmla="*/ 607640 h 2191719"/>
              <a:gd name="connsiteX33331" fmla="*/ 850431 w 2046803"/>
              <a:gd name="connsiteY33331" fmla="*/ 607640 h 2191719"/>
              <a:gd name="connsiteX33332" fmla="*/ 849205 w 2046803"/>
              <a:gd name="connsiteY33332" fmla="*/ 606450 h 2191719"/>
              <a:gd name="connsiteX33333" fmla="*/ 849205 w 2046803"/>
              <a:gd name="connsiteY33333" fmla="*/ 606126 h 2191719"/>
              <a:gd name="connsiteX33334" fmla="*/ 848772 w 2046803"/>
              <a:gd name="connsiteY33334" fmla="*/ 605802 h 2191719"/>
              <a:gd name="connsiteX33335" fmla="*/ 848772 w 2046803"/>
              <a:gd name="connsiteY33335" fmla="*/ 605225 h 2191719"/>
              <a:gd name="connsiteX33336" fmla="*/ 849205 w 2046803"/>
              <a:gd name="connsiteY33336" fmla="*/ 604901 h 2191719"/>
              <a:gd name="connsiteX33337" fmla="*/ 849205 w 2046803"/>
              <a:gd name="connsiteY33337" fmla="*/ 604252 h 2191719"/>
              <a:gd name="connsiteX33338" fmla="*/ 850359 w 2046803"/>
              <a:gd name="connsiteY33338" fmla="*/ 603423 h 2191719"/>
              <a:gd name="connsiteX33339" fmla="*/ 850359 w 2046803"/>
              <a:gd name="connsiteY33339" fmla="*/ 602486 h 2191719"/>
              <a:gd name="connsiteX33340" fmla="*/ 850539 w 2046803"/>
              <a:gd name="connsiteY33340" fmla="*/ 602270 h 2191719"/>
              <a:gd name="connsiteX33341" fmla="*/ 850864 w 2046803"/>
              <a:gd name="connsiteY33341" fmla="*/ 602270 h 2191719"/>
              <a:gd name="connsiteX33342" fmla="*/ 851188 w 2046803"/>
              <a:gd name="connsiteY33342" fmla="*/ 602702 h 2191719"/>
              <a:gd name="connsiteX33343" fmla="*/ 851585 w 2046803"/>
              <a:gd name="connsiteY33343" fmla="*/ 602378 h 2191719"/>
              <a:gd name="connsiteX33344" fmla="*/ 851909 w 2046803"/>
              <a:gd name="connsiteY33344" fmla="*/ 602378 h 2191719"/>
              <a:gd name="connsiteX33345" fmla="*/ 852126 w 2046803"/>
              <a:gd name="connsiteY33345" fmla="*/ 602162 h 2191719"/>
              <a:gd name="connsiteX33346" fmla="*/ 852126 w 2046803"/>
              <a:gd name="connsiteY33346" fmla="*/ 601837 h 2191719"/>
              <a:gd name="connsiteX33347" fmla="*/ 852558 w 2046803"/>
              <a:gd name="connsiteY33347" fmla="*/ 601513 h 2191719"/>
              <a:gd name="connsiteX33348" fmla="*/ 852558 w 2046803"/>
              <a:gd name="connsiteY33348" fmla="*/ 600576 h 2191719"/>
              <a:gd name="connsiteX33349" fmla="*/ 852126 w 2046803"/>
              <a:gd name="connsiteY33349" fmla="*/ 600252 h 2191719"/>
              <a:gd name="connsiteX33350" fmla="*/ 852126 w 2046803"/>
              <a:gd name="connsiteY33350" fmla="*/ 599927 h 2191719"/>
              <a:gd name="connsiteX33351" fmla="*/ 851801 w 2046803"/>
              <a:gd name="connsiteY33351" fmla="*/ 599639 h 2191719"/>
              <a:gd name="connsiteX33352" fmla="*/ 851801 w 2046803"/>
              <a:gd name="connsiteY33352" fmla="*/ 599350 h 2191719"/>
              <a:gd name="connsiteX33353" fmla="*/ 851585 w 2046803"/>
              <a:gd name="connsiteY33353" fmla="*/ 599242 h 2191719"/>
              <a:gd name="connsiteX33354" fmla="*/ 851296 w 2046803"/>
              <a:gd name="connsiteY33354" fmla="*/ 599242 h 2191719"/>
              <a:gd name="connsiteX33355" fmla="*/ 851080 w 2046803"/>
              <a:gd name="connsiteY33355" fmla="*/ 599026 h 2191719"/>
              <a:gd name="connsiteX33356" fmla="*/ 851080 w 2046803"/>
              <a:gd name="connsiteY33356" fmla="*/ 597837 h 2191719"/>
              <a:gd name="connsiteX33357" fmla="*/ 850755 w 2046803"/>
              <a:gd name="connsiteY33357" fmla="*/ 597512 h 2191719"/>
              <a:gd name="connsiteX33358" fmla="*/ 850755 w 2046803"/>
              <a:gd name="connsiteY33358" fmla="*/ 596611 h 2191719"/>
              <a:gd name="connsiteX33359" fmla="*/ 849710 w 2046803"/>
              <a:gd name="connsiteY33359" fmla="*/ 595530 h 2191719"/>
              <a:gd name="connsiteX33360" fmla="*/ 849710 w 2046803"/>
              <a:gd name="connsiteY33360" fmla="*/ 593764 h 2191719"/>
              <a:gd name="connsiteX33361" fmla="*/ 849385 w 2046803"/>
              <a:gd name="connsiteY33361" fmla="*/ 593440 h 2191719"/>
              <a:gd name="connsiteX33362" fmla="*/ 849385 w 2046803"/>
              <a:gd name="connsiteY33362" fmla="*/ 593116 h 2191719"/>
              <a:gd name="connsiteX33363" fmla="*/ 848448 w 2046803"/>
              <a:gd name="connsiteY33363" fmla="*/ 592287 h 2191719"/>
              <a:gd name="connsiteX33364" fmla="*/ 847294 w 2046803"/>
              <a:gd name="connsiteY33364" fmla="*/ 592287 h 2191719"/>
              <a:gd name="connsiteX33365" fmla="*/ 847186 w 2046803"/>
              <a:gd name="connsiteY33365" fmla="*/ 592395 h 2191719"/>
              <a:gd name="connsiteX33366" fmla="*/ 847186 w 2046803"/>
              <a:gd name="connsiteY33366" fmla="*/ 592827 h 2191719"/>
              <a:gd name="connsiteX33367" fmla="*/ 846537 w 2046803"/>
              <a:gd name="connsiteY33367" fmla="*/ 593224 h 2191719"/>
              <a:gd name="connsiteX33368" fmla="*/ 846248 w 2046803"/>
              <a:gd name="connsiteY33368" fmla="*/ 593224 h 2191719"/>
              <a:gd name="connsiteX33369" fmla="*/ 845815 w 2046803"/>
              <a:gd name="connsiteY33369" fmla="*/ 592935 h 2191719"/>
              <a:gd name="connsiteX33370" fmla="*/ 845491 w 2046803"/>
              <a:gd name="connsiteY33370" fmla="*/ 592935 h 2191719"/>
              <a:gd name="connsiteX33371" fmla="*/ 844986 w 2046803"/>
              <a:gd name="connsiteY33371" fmla="*/ 592395 h 2191719"/>
              <a:gd name="connsiteX33372" fmla="*/ 844986 w 2046803"/>
              <a:gd name="connsiteY33372" fmla="*/ 591782 h 2191719"/>
              <a:gd name="connsiteX33373" fmla="*/ 844770 w 2046803"/>
              <a:gd name="connsiteY33373" fmla="*/ 591674 h 2191719"/>
              <a:gd name="connsiteX33374" fmla="*/ 844662 w 2046803"/>
              <a:gd name="connsiteY33374" fmla="*/ 590196 h 2191719"/>
              <a:gd name="connsiteX33375" fmla="*/ 843075 w 2046803"/>
              <a:gd name="connsiteY33375" fmla="*/ 588755 h 2191719"/>
              <a:gd name="connsiteX33376" fmla="*/ 844625 w 2046803"/>
              <a:gd name="connsiteY33376" fmla="*/ 590196 h 2191719"/>
              <a:gd name="connsiteX33377" fmla="*/ 844734 w 2046803"/>
              <a:gd name="connsiteY33377" fmla="*/ 591674 h 2191719"/>
              <a:gd name="connsiteX33378" fmla="*/ 844589 w 2046803"/>
              <a:gd name="connsiteY33378" fmla="*/ 591710 h 2191719"/>
              <a:gd name="connsiteX33379" fmla="*/ 844517 w 2046803"/>
              <a:gd name="connsiteY33379" fmla="*/ 595206 h 2191719"/>
              <a:gd name="connsiteX33380" fmla="*/ 844806 w 2046803"/>
              <a:gd name="connsiteY33380" fmla="*/ 595494 h 2191719"/>
              <a:gd name="connsiteX33381" fmla="*/ 844806 w 2046803"/>
              <a:gd name="connsiteY33381" fmla="*/ 595819 h 2191719"/>
              <a:gd name="connsiteX33382" fmla="*/ 845022 w 2046803"/>
              <a:gd name="connsiteY33382" fmla="*/ 595927 h 2191719"/>
              <a:gd name="connsiteX33383" fmla="*/ 846933 w 2046803"/>
              <a:gd name="connsiteY33383" fmla="*/ 596035 h 2191719"/>
              <a:gd name="connsiteX33384" fmla="*/ 847763 w 2046803"/>
              <a:gd name="connsiteY33384" fmla="*/ 596792 h 2191719"/>
              <a:gd name="connsiteX33385" fmla="*/ 847763 w 2046803"/>
              <a:gd name="connsiteY33385" fmla="*/ 598954 h 2191719"/>
              <a:gd name="connsiteX33386" fmla="*/ 847366 w 2046803"/>
              <a:gd name="connsiteY33386" fmla="*/ 599278 h 2191719"/>
              <a:gd name="connsiteX33387" fmla="*/ 847366 w 2046803"/>
              <a:gd name="connsiteY33387" fmla="*/ 599567 h 2191719"/>
              <a:gd name="connsiteX33388" fmla="*/ 847041 w 2046803"/>
              <a:gd name="connsiteY33388" fmla="*/ 599891 h 2191719"/>
              <a:gd name="connsiteX33389" fmla="*/ 847041 w 2046803"/>
              <a:gd name="connsiteY33389" fmla="*/ 600540 h 2191719"/>
              <a:gd name="connsiteX33390" fmla="*/ 847366 w 2046803"/>
              <a:gd name="connsiteY33390" fmla="*/ 600864 h 2191719"/>
              <a:gd name="connsiteX33391" fmla="*/ 847366 w 2046803"/>
              <a:gd name="connsiteY33391" fmla="*/ 601189 h 2191719"/>
              <a:gd name="connsiteX33392" fmla="*/ 847041 w 2046803"/>
              <a:gd name="connsiteY33392" fmla="*/ 601477 h 2191719"/>
              <a:gd name="connsiteX33393" fmla="*/ 846933 w 2046803"/>
              <a:gd name="connsiteY33393" fmla="*/ 602126 h 2191719"/>
              <a:gd name="connsiteX33394" fmla="*/ 846104 w 2046803"/>
              <a:gd name="connsiteY33394" fmla="*/ 602882 h 2191719"/>
              <a:gd name="connsiteX33395" fmla="*/ 845671 w 2046803"/>
              <a:gd name="connsiteY33395" fmla="*/ 602882 h 2191719"/>
              <a:gd name="connsiteX33396" fmla="*/ 844914 w 2046803"/>
              <a:gd name="connsiteY33396" fmla="*/ 603495 h 2191719"/>
              <a:gd name="connsiteX33397" fmla="*/ 844589 w 2046803"/>
              <a:gd name="connsiteY33397" fmla="*/ 603495 h 2191719"/>
              <a:gd name="connsiteX33398" fmla="*/ 844012 w 2046803"/>
              <a:gd name="connsiteY33398" fmla="*/ 603892 h 2191719"/>
              <a:gd name="connsiteX33399" fmla="*/ 844012 w 2046803"/>
              <a:gd name="connsiteY33399" fmla="*/ 606955 h 2191719"/>
              <a:gd name="connsiteX33400" fmla="*/ 843255 w 2046803"/>
              <a:gd name="connsiteY33400" fmla="*/ 607604 h 2191719"/>
              <a:gd name="connsiteX33401" fmla="*/ 843255 w 2046803"/>
              <a:gd name="connsiteY33401" fmla="*/ 608505 h 2191719"/>
              <a:gd name="connsiteX33402" fmla="*/ 842498 w 2046803"/>
              <a:gd name="connsiteY33402" fmla="*/ 609153 h 2191719"/>
              <a:gd name="connsiteX33403" fmla="*/ 842498 w 2046803"/>
              <a:gd name="connsiteY33403" fmla="*/ 609478 h 2191719"/>
              <a:gd name="connsiteX33404" fmla="*/ 842065 w 2046803"/>
              <a:gd name="connsiteY33404" fmla="*/ 609802 h 2191719"/>
              <a:gd name="connsiteX33405" fmla="*/ 842065 w 2046803"/>
              <a:gd name="connsiteY33405" fmla="*/ 610415 h 2191719"/>
              <a:gd name="connsiteX33406" fmla="*/ 842390 w 2046803"/>
              <a:gd name="connsiteY33406" fmla="*/ 610703 h 2191719"/>
              <a:gd name="connsiteX33407" fmla="*/ 842390 w 2046803"/>
              <a:gd name="connsiteY33407" fmla="*/ 611352 h 2191719"/>
              <a:gd name="connsiteX33408" fmla="*/ 842823 w 2046803"/>
              <a:gd name="connsiteY33408" fmla="*/ 611676 h 2191719"/>
              <a:gd name="connsiteX33409" fmla="*/ 842714 w 2046803"/>
              <a:gd name="connsiteY33409" fmla="*/ 614199 h 2191719"/>
              <a:gd name="connsiteX33410" fmla="*/ 842390 w 2046803"/>
              <a:gd name="connsiteY33410" fmla="*/ 614379 h 2191719"/>
              <a:gd name="connsiteX33411" fmla="*/ 842390 w 2046803"/>
              <a:gd name="connsiteY33411" fmla="*/ 616253 h 2191719"/>
              <a:gd name="connsiteX33412" fmla="*/ 841957 w 2046803"/>
              <a:gd name="connsiteY33412" fmla="*/ 616578 h 2191719"/>
              <a:gd name="connsiteX33413" fmla="*/ 841957 w 2046803"/>
              <a:gd name="connsiteY33413" fmla="*/ 617226 h 2191719"/>
              <a:gd name="connsiteX33414" fmla="*/ 839036 w 2046803"/>
              <a:gd name="connsiteY33414" fmla="*/ 619749 h 2191719"/>
              <a:gd name="connsiteX33415" fmla="*/ 839036 w 2046803"/>
              <a:gd name="connsiteY33415" fmla="*/ 620578 h 2191719"/>
              <a:gd name="connsiteX33416" fmla="*/ 838640 w 2046803"/>
              <a:gd name="connsiteY33416" fmla="*/ 620903 h 2191719"/>
              <a:gd name="connsiteX33417" fmla="*/ 838640 w 2046803"/>
              <a:gd name="connsiteY33417" fmla="*/ 621191 h 2191719"/>
              <a:gd name="connsiteX33418" fmla="*/ 838315 w 2046803"/>
              <a:gd name="connsiteY33418" fmla="*/ 621515 h 2191719"/>
              <a:gd name="connsiteX33419" fmla="*/ 838315 w 2046803"/>
              <a:gd name="connsiteY33419" fmla="*/ 621840 h 2191719"/>
              <a:gd name="connsiteX33420" fmla="*/ 837883 w 2046803"/>
              <a:gd name="connsiteY33420" fmla="*/ 622164 h 2191719"/>
              <a:gd name="connsiteX33421" fmla="*/ 837883 w 2046803"/>
              <a:gd name="connsiteY33421" fmla="*/ 622777 h 2191719"/>
              <a:gd name="connsiteX33422" fmla="*/ 837450 w 2046803"/>
              <a:gd name="connsiteY33422" fmla="*/ 623101 h 2191719"/>
              <a:gd name="connsiteX33423" fmla="*/ 837450 w 2046803"/>
              <a:gd name="connsiteY33423" fmla="*/ 624074 h 2191719"/>
              <a:gd name="connsiteX33424" fmla="*/ 837125 w 2046803"/>
              <a:gd name="connsiteY33424" fmla="*/ 624399 h 2191719"/>
              <a:gd name="connsiteX33425" fmla="*/ 837125 w 2046803"/>
              <a:gd name="connsiteY33425" fmla="*/ 625300 h 2191719"/>
              <a:gd name="connsiteX33426" fmla="*/ 836693 w 2046803"/>
              <a:gd name="connsiteY33426" fmla="*/ 625516 h 2191719"/>
              <a:gd name="connsiteX33427" fmla="*/ 836693 w 2046803"/>
              <a:gd name="connsiteY33427" fmla="*/ 626164 h 2191719"/>
              <a:gd name="connsiteX33428" fmla="*/ 836332 w 2046803"/>
              <a:gd name="connsiteY33428" fmla="*/ 626489 h 2191719"/>
              <a:gd name="connsiteX33429" fmla="*/ 836332 w 2046803"/>
              <a:gd name="connsiteY33429" fmla="*/ 626777 h 2191719"/>
              <a:gd name="connsiteX33430" fmla="*/ 836224 w 2046803"/>
              <a:gd name="connsiteY33430" fmla="*/ 626993 h 2191719"/>
              <a:gd name="connsiteX33431" fmla="*/ 835791 w 2046803"/>
              <a:gd name="connsiteY33431" fmla="*/ 626993 h 2191719"/>
              <a:gd name="connsiteX33432" fmla="*/ 835575 w 2046803"/>
              <a:gd name="connsiteY33432" fmla="*/ 627102 h 2191719"/>
              <a:gd name="connsiteX33433" fmla="*/ 835575 w 2046803"/>
              <a:gd name="connsiteY33433" fmla="*/ 627426 h 2191719"/>
              <a:gd name="connsiteX33434" fmla="*/ 835250 w 2046803"/>
              <a:gd name="connsiteY33434" fmla="*/ 627750 h 2191719"/>
              <a:gd name="connsiteX33435" fmla="*/ 835250 w 2046803"/>
              <a:gd name="connsiteY33435" fmla="*/ 628075 h 2191719"/>
              <a:gd name="connsiteX33436" fmla="*/ 834818 w 2046803"/>
              <a:gd name="connsiteY33436" fmla="*/ 628363 h 2191719"/>
              <a:gd name="connsiteX33437" fmla="*/ 834818 w 2046803"/>
              <a:gd name="connsiteY33437" fmla="*/ 628687 h 2191719"/>
              <a:gd name="connsiteX33438" fmla="*/ 833772 w 2046803"/>
              <a:gd name="connsiteY33438" fmla="*/ 629624 h 2191719"/>
              <a:gd name="connsiteX33439" fmla="*/ 833772 w 2046803"/>
              <a:gd name="connsiteY33439" fmla="*/ 630273 h 2191719"/>
              <a:gd name="connsiteX33440" fmla="*/ 833375 w 2046803"/>
              <a:gd name="connsiteY33440" fmla="*/ 630489 h 2191719"/>
              <a:gd name="connsiteX33441" fmla="*/ 833375 w 2046803"/>
              <a:gd name="connsiteY33441" fmla="*/ 631066 h 2191719"/>
              <a:gd name="connsiteX33442" fmla="*/ 832943 w 2046803"/>
              <a:gd name="connsiteY33442" fmla="*/ 631426 h 2191719"/>
              <a:gd name="connsiteX33443" fmla="*/ 832943 w 2046803"/>
              <a:gd name="connsiteY33443" fmla="*/ 632363 h 2191719"/>
              <a:gd name="connsiteX33444" fmla="*/ 832618 w 2046803"/>
              <a:gd name="connsiteY33444" fmla="*/ 632688 h 2191719"/>
              <a:gd name="connsiteX33445" fmla="*/ 832618 w 2046803"/>
              <a:gd name="connsiteY33445" fmla="*/ 633012 h 2191719"/>
              <a:gd name="connsiteX33446" fmla="*/ 831645 w 2046803"/>
              <a:gd name="connsiteY33446" fmla="*/ 633697 h 2191719"/>
              <a:gd name="connsiteX33447" fmla="*/ 831248 w 2046803"/>
              <a:gd name="connsiteY33447" fmla="*/ 633697 h 2191719"/>
              <a:gd name="connsiteX33448" fmla="*/ 829770 w 2046803"/>
              <a:gd name="connsiteY33448" fmla="*/ 634994 h 2191719"/>
              <a:gd name="connsiteX33449" fmla="*/ 829445 w 2046803"/>
              <a:gd name="connsiteY33449" fmla="*/ 634994 h 2191719"/>
              <a:gd name="connsiteX33450" fmla="*/ 829229 w 2046803"/>
              <a:gd name="connsiteY33450" fmla="*/ 635102 h 2191719"/>
              <a:gd name="connsiteX33451" fmla="*/ 829229 w 2046803"/>
              <a:gd name="connsiteY33451" fmla="*/ 636040 h 2191719"/>
              <a:gd name="connsiteX33452" fmla="*/ 828796 w 2046803"/>
              <a:gd name="connsiteY33452" fmla="*/ 636328 h 2191719"/>
              <a:gd name="connsiteX33453" fmla="*/ 828796 w 2046803"/>
              <a:gd name="connsiteY33453" fmla="*/ 636652 h 2191719"/>
              <a:gd name="connsiteX33454" fmla="*/ 828507 w 2046803"/>
              <a:gd name="connsiteY33454" fmla="*/ 636977 h 2191719"/>
              <a:gd name="connsiteX33455" fmla="*/ 828507 w 2046803"/>
              <a:gd name="connsiteY33455" fmla="*/ 637265 h 2191719"/>
              <a:gd name="connsiteX33456" fmla="*/ 828327 w 2046803"/>
              <a:gd name="connsiteY33456" fmla="*/ 637481 h 2191719"/>
              <a:gd name="connsiteX33457" fmla="*/ 827894 w 2046803"/>
              <a:gd name="connsiteY33457" fmla="*/ 637373 h 2191719"/>
              <a:gd name="connsiteX33458" fmla="*/ 827678 w 2046803"/>
              <a:gd name="connsiteY33458" fmla="*/ 637589 h 2191719"/>
              <a:gd name="connsiteX33459" fmla="*/ 827678 w 2046803"/>
              <a:gd name="connsiteY33459" fmla="*/ 637914 h 2191719"/>
              <a:gd name="connsiteX33460" fmla="*/ 827354 w 2046803"/>
              <a:gd name="connsiteY33460" fmla="*/ 638238 h 2191719"/>
              <a:gd name="connsiteX33461" fmla="*/ 827354 w 2046803"/>
              <a:gd name="connsiteY33461" fmla="*/ 638887 h 2191719"/>
              <a:gd name="connsiteX33462" fmla="*/ 826921 w 2046803"/>
              <a:gd name="connsiteY33462" fmla="*/ 639211 h 2191719"/>
              <a:gd name="connsiteX33463" fmla="*/ 826921 w 2046803"/>
              <a:gd name="connsiteY33463" fmla="*/ 639824 h 2191719"/>
              <a:gd name="connsiteX33464" fmla="*/ 826705 w 2046803"/>
              <a:gd name="connsiteY33464" fmla="*/ 639896 h 2191719"/>
              <a:gd name="connsiteX33465" fmla="*/ 825983 w 2046803"/>
              <a:gd name="connsiteY33465" fmla="*/ 639896 h 2191719"/>
              <a:gd name="connsiteX33466" fmla="*/ 822846 w 2046803"/>
              <a:gd name="connsiteY33466" fmla="*/ 642527 h 2191719"/>
              <a:gd name="connsiteX33467" fmla="*/ 822846 w 2046803"/>
              <a:gd name="connsiteY33467" fmla="*/ 642851 h 2191719"/>
              <a:gd name="connsiteX33468" fmla="*/ 822305 w 2046803"/>
              <a:gd name="connsiteY33468" fmla="*/ 643284 h 2191719"/>
              <a:gd name="connsiteX33469" fmla="*/ 821981 w 2046803"/>
              <a:gd name="connsiteY33469" fmla="*/ 643284 h 2191719"/>
              <a:gd name="connsiteX33470" fmla="*/ 821765 w 2046803"/>
              <a:gd name="connsiteY33470" fmla="*/ 643392 h 2191719"/>
              <a:gd name="connsiteX33471" fmla="*/ 821765 w 2046803"/>
              <a:gd name="connsiteY33471" fmla="*/ 643716 h 2191719"/>
              <a:gd name="connsiteX33472" fmla="*/ 819890 w 2046803"/>
              <a:gd name="connsiteY33472" fmla="*/ 645302 h 2191719"/>
              <a:gd name="connsiteX33473" fmla="*/ 819890 w 2046803"/>
              <a:gd name="connsiteY33473" fmla="*/ 645590 h 2191719"/>
              <a:gd name="connsiteX33474" fmla="*/ 818916 w 2046803"/>
              <a:gd name="connsiteY33474" fmla="*/ 646311 h 2191719"/>
              <a:gd name="connsiteX33475" fmla="*/ 818591 w 2046803"/>
              <a:gd name="connsiteY33475" fmla="*/ 646311 h 2191719"/>
              <a:gd name="connsiteX33476" fmla="*/ 817978 w 2046803"/>
              <a:gd name="connsiteY33476" fmla="*/ 646744 h 2191719"/>
              <a:gd name="connsiteX33477" fmla="*/ 817978 w 2046803"/>
              <a:gd name="connsiteY33477" fmla="*/ 647068 h 2191719"/>
              <a:gd name="connsiteX33478" fmla="*/ 818411 w 2046803"/>
              <a:gd name="connsiteY33478" fmla="*/ 647392 h 2191719"/>
              <a:gd name="connsiteX33479" fmla="*/ 818411 w 2046803"/>
              <a:gd name="connsiteY33479" fmla="*/ 647717 h 2191719"/>
              <a:gd name="connsiteX33480" fmla="*/ 819132 w 2046803"/>
              <a:gd name="connsiteY33480" fmla="*/ 648329 h 2191719"/>
              <a:gd name="connsiteX33481" fmla="*/ 819132 w 2046803"/>
              <a:gd name="connsiteY33481" fmla="*/ 648654 h 2191719"/>
              <a:gd name="connsiteX33482" fmla="*/ 819890 w 2046803"/>
              <a:gd name="connsiteY33482" fmla="*/ 649266 h 2191719"/>
              <a:gd name="connsiteX33483" fmla="*/ 819781 w 2046803"/>
              <a:gd name="connsiteY33483" fmla="*/ 649591 h 2191719"/>
              <a:gd name="connsiteX33484" fmla="*/ 821260 w 2046803"/>
              <a:gd name="connsiteY33484" fmla="*/ 650852 h 2191719"/>
              <a:gd name="connsiteX33485" fmla="*/ 821260 w 2046803"/>
              <a:gd name="connsiteY33485" fmla="*/ 651501 h 2191719"/>
              <a:gd name="connsiteX33486" fmla="*/ 821440 w 2046803"/>
              <a:gd name="connsiteY33486" fmla="*/ 651681 h 2191719"/>
              <a:gd name="connsiteX33487" fmla="*/ 821656 w 2046803"/>
              <a:gd name="connsiteY33487" fmla="*/ 651501 h 2191719"/>
              <a:gd name="connsiteX33488" fmla="*/ 821656 w 2046803"/>
              <a:gd name="connsiteY33488" fmla="*/ 650960 h 2191719"/>
              <a:gd name="connsiteX33489" fmla="*/ 821765 w 2046803"/>
              <a:gd name="connsiteY33489" fmla="*/ 650744 h 2191719"/>
              <a:gd name="connsiteX33490" fmla="*/ 822197 w 2046803"/>
              <a:gd name="connsiteY33490" fmla="*/ 650744 h 2191719"/>
              <a:gd name="connsiteX33491" fmla="*/ 822414 w 2046803"/>
              <a:gd name="connsiteY33491" fmla="*/ 650960 h 2191719"/>
              <a:gd name="connsiteX33492" fmla="*/ 822305 w 2046803"/>
              <a:gd name="connsiteY33492" fmla="*/ 653375 h 2191719"/>
              <a:gd name="connsiteX33493" fmla="*/ 822089 w 2046803"/>
              <a:gd name="connsiteY33493" fmla="*/ 653591 h 2191719"/>
              <a:gd name="connsiteX33494" fmla="*/ 821765 w 2046803"/>
              <a:gd name="connsiteY33494" fmla="*/ 653591 h 2191719"/>
              <a:gd name="connsiteX33495" fmla="*/ 821224 w 2046803"/>
              <a:gd name="connsiteY33495" fmla="*/ 653051 h 2191719"/>
              <a:gd name="connsiteX33496" fmla="*/ 821224 w 2046803"/>
              <a:gd name="connsiteY33496" fmla="*/ 652726 h 2191719"/>
              <a:gd name="connsiteX33497" fmla="*/ 820827 w 2046803"/>
              <a:gd name="connsiteY33497" fmla="*/ 652402 h 2191719"/>
              <a:gd name="connsiteX33498" fmla="*/ 820935 w 2046803"/>
              <a:gd name="connsiteY33498" fmla="*/ 651789 h 2191719"/>
              <a:gd name="connsiteX33499" fmla="*/ 820214 w 2046803"/>
              <a:gd name="connsiteY33499" fmla="*/ 651176 h 2191719"/>
              <a:gd name="connsiteX33500" fmla="*/ 820214 w 2046803"/>
              <a:gd name="connsiteY33500" fmla="*/ 650852 h 2191719"/>
              <a:gd name="connsiteX33501" fmla="*/ 819998 w 2046803"/>
              <a:gd name="connsiteY33501" fmla="*/ 650744 h 2191719"/>
              <a:gd name="connsiteX33502" fmla="*/ 819565 w 2046803"/>
              <a:gd name="connsiteY33502" fmla="*/ 650744 h 2191719"/>
              <a:gd name="connsiteX33503" fmla="*/ 819024 w 2046803"/>
              <a:gd name="connsiteY33503" fmla="*/ 650203 h 2191719"/>
              <a:gd name="connsiteX33504" fmla="*/ 819024 w 2046803"/>
              <a:gd name="connsiteY33504" fmla="*/ 649915 h 2191719"/>
              <a:gd name="connsiteX33505" fmla="*/ 817798 w 2046803"/>
              <a:gd name="connsiteY33505" fmla="*/ 648870 h 2191719"/>
              <a:gd name="connsiteX33506" fmla="*/ 817690 w 2046803"/>
              <a:gd name="connsiteY33506" fmla="*/ 648978 h 2191719"/>
              <a:gd name="connsiteX33507" fmla="*/ 817690 w 2046803"/>
              <a:gd name="connsiteY33507" fmla="*/ 649915 h 2191719"/>
              <a:gd name="connsiteX33508" fmla="*/ 817041 w 2046803"/>
              <a:gd name="connsiteY33508" fmla="*/ 650312 h 2191719"/>
              <a:gd name="connsiteX33509" fmla="*/ 816716 w 2046803"/>
              <a:gd name="connsiteY33509" fmla="*/ 650312 h 2191719"/>
              <a:gd name="connsiteX33510" fmla="*/ 816176 w 2046803"/>
              <a:gd name="connsiteY33510" fmla="*/ 649915 h 2191719"/>
              <a:gd name="connsiteX33511" fmla="*/ 816176 w 2046803"/>
              <a:gd name="connsiteY33511" fmla="*/ 648654 h 2191719"/>
              <a:gd name="connsiteX33512" fmla="*/ 816500 w 2046803"/>
              <a:gd name="connsiteY33512" fmla="*/ 648329 h 2191719"/>
              <a:gd name="connsiteX33513" fmla="*/ 816608 w 2046803"/>
              <a:gd name="connsiteY33513" fmla="*/ 646131 h 2191719"/>
              <a:gd name="connsiteX33514" fmla="*/ 814409 w 2046803"/>
              <a:gd name="connsiteY33514" fmla="*/ 644221 h 2191719"/>
              <a:gd name="connsiteX33515" fmla="*/ 814409 w 2046803"/>
              <a:gd name="connsiteY33515" fmla="*/ 643896 h 2191719"/>
              <a:gd name="connsiteX33516" fmla="*/ 814084 w 2046803"/>
              <a:gd name="connsiteY33516" fmla="*/ 643644 h 2191719"/>
              <a:gd name="connsiteX33517" fmla="*/ 814084 w 2046803"/>
              <a:gd name="connsiteY33517" fmla="*/ 640472 h 2191719"/>
              <a:gd name="connsiteX33518" fmla="*/ 813760 w 2046803"/>
              <a:gd name="connsiteY33518" fmla="*/ 640148 h 2191719"/>
              <a:gd name="connsiteX33519" fmla="*/ 813760 w 2046803"/>
              <a:gd name="connsiteY33519" fmla="*/ 639608 h 2191719"/>
              <a:gd name="connsiteX33520" fmla="*/ 813363 w 2046803"/>
              <a:gd name="connsiteY33520" fmla="*/ 639319 h 2191719"/>
              <a:gd name="connsiteX33521" fmla="*/ 813363 w 2046803"/>
              <a:gd name="connsiteY33521" fmla="*/ 638887 h 2191719"/>
              <a:gd name="connsiteX33522" fmla="*/ 813183 w 2046803"/>
              <a:gd name="connsiteY33522" fmla="*/ 638779 h 2191719"/>
              <a:gd name="connsiteX33523" fmla="*/ 812858 w 2046803"/>
              <a:gd name="connsiteY33523" fmla="*/ 638779 h 2191719"/>
              <a:gd name="connsiteX33524" fmla="*/ 812534 w 2046803"/>
              <a:gd name="connsiteY33524" fmla="*/ 639103 h 2191719"/>
              <a:gd name="connsiteX33525" fmla="*/ 811776 w 2046803"/>
              <a:gd name="connsiteY33525" fmla="*/ 639103 h 2191719"/>
              <a:gd name="connsiteX33526" fmla="*/ 810623 w 2046803"/>
              <a:gd name="connsiteY33526" fmla="*/ 639932 h 2191719"/>
              <a:gd name="connsiteX33527" fmla="*/ 810298 w 2046803"/>
              <a:gd name="connsiteY33527" fmla="*/ 639932 h 2191719"/>
              <a:gd name="connsiteX33528" fmla="*/ 809577 w 2046803"/>
              <a:gd name="connsiteY33528" fmla="*/ 640581 h 2191719"/>
              <a:gd name="connsiteX33529" fmla="*/ 809144 w 2046803"/>
              <a:gd name="connsiteY33529" fmla="*/ 640581 h 2191719"/>
              <a:gd name="connsiteX33530" fmla="*/ 808387 w 2046803"/>
              <a:gd name="connsiteY33530" fmla="*/ 641229 h 2191719"/>
              <a:gd name="connsiteX33531" fmla="*/ 807990 w 2046803"/>
              <a:gd name="connsiteY33531" fmla="*/ 641229 h 2191719"/>
              <a:gd name="connsiteX33532" fmla="*/ 807450 w 2046803"/>
              <a:gd name="connsiteY33532" fmla="*/ 641590 h 2191719"/>
              <a:gd name="connsiteX33533" fmla="*/ 807450 w 2046803"/>
              <a:gd name="connsiteY33533" fmla="*/ 641914 h 2191719"/>
              <a:gd name="connsiteX33534" fmla="*/ 807161 w 2046803"/>
              <a:gd name="connsiteY33534" fmla="*/ 642238 h 2191719"/>
              <a:gd name="connsiteX33535" fmla="*/ 807161 w 2046803"/>
              <a:gd name="connsiteY33535" fmla="*/ 642563 h 2191719"/>
              <a:gd name="connsiteX33536" fmla="*/ 806945 w 2046803"/>
              <a:gd name="connsiteY33536" fmla="*/ 642779 h 2191719"/>
              <a:gd name="connsiteX33537" fmla="*/ 806512 w 2046803"/>
              <a:gd name="connsiteY33537" fmla="*/ 642779 h 2191719"/>
              <a:gd name="connsiteX33538" fmla="*/ 806296 w 2046803"/>
              <a:gd name="connsiteY33538" fmla="*/ 642563 h 2191719"/>
              <a:gd name="connsiteX33539" fmla="*/ 806296 w 2046803"/>
              <a:gd name="connsiteY33539" fmla="*/ 641914 h 2191719"/>
              <a:gd name="connsiteX33540" fmla="*/ 806728 w 2046803"/>
              <a:gd name="connsiteY33540" fmla="*/ 641590 h 2191719"/>
              <a:gd name="connsiteX33541" fmla="*/ 806728 w 2046803"/>
              <a:gd name="connsiteY33541" fmla="*/ 641013 h 2191719"/>
              <a:gd name="connsiteX33542" fmla="*/ 808063 w 2046803"/>
              <a:gd name="connsiteY33542" fmla="*/ 639932 h 2191719"/>
              <a:gd name="connsiteX33543" fmla="*/ 808820 w 2046803"/>
              <a:gd name="connsiteY33543" fmla="*/ 639932 h 2191719"/>
              <a:gd name="connsiteX33544" fmla="*/ 809577 w 2046803"/>
              <a:gd name="connsiteY33544" fmla="*/ 639319 h 2191719"/>
              <a:gd name="connsiteX33545" fmla="*/ 809901 w 2046803"/>
              <a:gd name="connsiteY33545" fmla="*/ 639319 h 2191719"/>
              <a:gd name="connsiteX33546" fmla="*/ 810659 w 2046803"/>
              <a:gd name="connsiteY33546" fmla="*/ 638670 h 2191719"/>
              <a:gd name="connsiteX33547" fmla="*/ 811019 w 2046803"/>
              <a:gd name="connsiteY33547" fmla="*/ 638779 h 2191719"/>
              <a:gd name="connsiteX33548" fmla="*/ 811560 w 2046803"/>
              <a:gd name="connsiteY33548" fmla="*/ 638274 h 2191719"/>
              <a:gd name="connsiteX33549" fmla="*/ 811560 w 2046803"/>
              <a:gd name="connsiteY33549" fmla="*/ 637625 h 2191719"/>
              <a:gd name="connsiteX33550" fmla="*/ 811019 w 2046803"/>
              <a:gd name="connsiteY33550" fmla="*/ 637229 h 2191719"/>
              <a:gd name="connsiteX33551" fmla="*/ 810298 w 2046803"/>
              <a:gd name="connsiteY33551" fmla="*/ 637229 h 2191719"/>
              <a:gd name="connsiteX33552" fmla="*/ 809901 w 2046803"/>
              <a:gd name="connsiteY33552" fmla="*/ 637517 h 2191719"/>
              <a:gd name="connsiteX33553" fmla="*/ 809577 w 2046803"/>
              <a:gd name="connsiteY33553" fmla="*/ 637409 h 2191719"/>
              <a:gd name="connsiteX33554" fmla="*/ 809361 w 2046803"/>
              <a:gd name="connsiteY33554" fmla="*/ 637625 h 2191719"/>
              <a:gd name="connsiteX33555" fmla="*/ 809361 w 2046803"/>
              <a:gd name="connsiteY33555" fmla="*/ 638562 h 2191719"/>
              <a:gd name="connsiteX33556" fmla="*/ 809144 w 2046803"/>
              <a:gd name="connsiteY33556" fmla="*/ 638670 h 2191719"/>
              <a:gd name="connsiteX33557" fmla="*/ 808387 w 2046803"/>
              <a:gd name="connsiteY33557" fmla="*/ 638670 h 2191719"/>
              <a:gd name="connsiteX33558" fmla="*/ 807882 w 2046803"/>
              <a:gd name="connsiteY33558" fmla="*/ 638238 h 2191719"/>
              <a:gd name="connsiteX33559" fmla="*/ 807882 w 2046803"/>
              <a:gd name="connsiteY33559" fmla="*/ 637914 h 2191719"/>
              <a:gd name="connsiteX33560" fmla="*/ 807702 w 2046803"/>
              <a:gd name="connsiteY33560" fmla="*/ 637733 h 2191719"/>
              <a:gd name="connsiteX33561" fmla="*/ 807377 w 2046803"/>
              <a:gd name="connsiteY33561" fmla="*/ 637733 h 2191719"/>
              <a:gd name="connsiteX33562" fmla="*/ 807161 w 2046803"/>
              <a:gd name="connsiteY33562" fmla="*/ 637914 h 2191719"/>
              <a:gd name="connsiteX33563" fmla="*/ 807594 w 2046803"/>
              <a:gd name="connsiteY33563" fmla="*/ 638238 h 2191719"/>
              <a:gd name="connsiteX33564" fmla="*/ 807594 w 2046803"/>
              <a:gd name="connsiteY33564" fmla="*/ 638562 h 2191719"/>
              <a:gd name="connsiteX33565" fmla="*/ 807882 w 2046803"/>
              <a:gd name="connsiteY33565" fmla="*/ 638887 h 2191719"/>
              <a:gd name="connsiteX33566" fmla="*/ 807882 w 2046803"/>
              <a:gd name="connsiteY33566" fmla="*/ 639535 h 2191719"/>
              <a:gd name="connsiteX33567" fmla="*/ 807702 w 2046803"/>
              <a:gd name="connsiteY33567" fmla="*/ 639608 h 2191719"/>
              <a:gd name="connsiteX33568" fmla="*/ 807377 w 2046803"/>
              <a:gd name="connsiteY33568" fmla="*/ 639608 h 2191719"/>
              <a:gd name="connsiteX33569" fmla="*/ 807161 w 2046803"/>
              <a:gd name="connsiteY33569" fmla="*/ 639716 h 2191719"/>
              <a:gd name="connsiteX33570" fmla="*/ 807161 w 2046803"/>
              <a:gd name="connsiteY33570" fmla="*/ 640040 h 2191719"/>
              <a:gd name="connsiteX33571" fmla="*/ 806945 w 2046803"/>
              <a:gd name="connsiteY33571" fmla="*/ 640256 h 2191719"/>
              <a:gd name="connsiteX33572" fmla="*/ 806187 w 2046803"/>
              <a:gd name="connsiteY33572" fmla="*/ 640256 h 2191719"/>
              <a:gd name="connsiteX33573" fmla="*/ 805971 w 2046803"/>
              <a:gd name="connsiteY33573" fmla="*/ 640364 h 2191719"/>
              <a:gd name="connsiteX33574" fmla="*/ 805971 w 2046803"/>
              <a:gd name="connsiteY33574" fmla="*/ 640653 h 2191719"/>
              <a:gd name="connsiteX33575" fmla="*/ 806404 w 2046803"/>
              <a:gd name="connsiteY33575" fmla="*/ 640977 h 2191719"/>
              <a:gd name="connsiteX33576" fmla="*/ 806404 w 2046803"/>
              <a:gd name="connsiteY33576" fmla="*/ 641301 h 2191719"/>
              <a:gd name="connsiteX33577" fmla="*/ 805971 w 2046803"/>
              <a:gd name="connsiteY33577" fmla="*/ 641590 h 2191719"/>
              <a:gd name="connsiteX33578" fmla="*/ 805971 w 2046803"/>
              <a:gd name="connsiteY33578" fmla="*/ 641914 h 2191719"/>
              <a:gd name="connsiteX33579" fmla="*/ 805755 w 2046803"/>
              <a:gd name="connsiteY33579" fmla="*/ 642022 h 2191719"/>
              <a:gd name="connsiteX33580" fmla="*/ 805070 w 2046803"/>
              <a:gd name="connsiteY33580" fmla="*/ 642022 h 2191719"/>
              <a:gd name="connsiteX33581" fmla="*/ 804962 w 2046803"/>
              <a:gd name="connsiteY33581" fmla="*/ 641914 h 2191719"/>
              <a:gd name="connsiteX33582" fmla="*/ 804962 w 2046803"/>
              <a:gd name="connsiteY33582" fmla="*/ 641590 h 2191719"/>
              <a:gd name="connsiteX33583" fmla="*/ 804529 w 2046803"/>
              <a:gd name="connsiteY33583" fmla="*/ 641301 h 2191719"/>
              <a:gd name="connsiteX33584" fmla="*/ 804529 w 2046803"/>
              <a:gd name="connsiteY33584" fmla="*/ 640977 h 2191719"/>
              <a:gd name="connsiteX33585" fmla="*/ 804204 w 2046803"/>
              <a:gd name="connsiteY33585" fmla="*/ 640653 h 2191719"/>
              <a:gd name="connsiteX33586" fmla="*/ 804204 w 2046803"/>
              <a:gd name="connsiteY33586" fmla="*/ 640364 h 2191719"/>
              <a:gd name="connsiteX33587" fmla="*/ 803772 w 2046803"/>
              <a:gd name="connsiteY33587" fmla="*/ 640040 h 2191719"/>
              <a:gd name="connsiteX33588" fmla="*/ 803880 w 2046803"/>
              <a:gd name="connsiteY33588" fmla="*/ 639716 h 2191719"/>
              <a:gd name="connsiteX33589" fmla="*/ 802437 w 2046803"/>
              <a:gd name="connsiteY33589" fmla="*/ 638454 h 2191719"/>
              <a:gd name="connsiteX33590" fmla="*/ 802726 w 2046803"/>
              <a:gd name="connsiteY33590" fmla="*/ 638130 h 2191719"/>
              <a:gd name="connsiteX33591" fmla="*/ 802726 w 2046803"/>
              <a:gd name="connsiteY33591" fmla="*/ 637806 h 2191719"/>
              <a:gd name="connsiteX33592" fmla="*/ 802654 w 2046803"/>
              <a:gd name="connsiteY33592" fmla="*/ 637589 h 2191719"/>
              <a:gd name="connsiteX33593" fmla="*/ 802221 w 2046803"/>
              <a:gd name="connsiteY33593" fmla="*/ 637589 h 2191719"/>
              <a:gd name="connsiteX33594" fmla="*/ 802005 w 2046803"/>
              <a:gd name="connsiteY33594" fmla="*/ 637517 h 2191719"/>
              <a:gd name="connsiteX33595" fmla="*/ 802113 w 2046803"/>
              <a:gd name="connsiteY33595" fmla="*/ 635931 h 2191719"/>
              <a:gd name="connsiteX33596" fmla="*/ 801680 w 2046803"/>
              <a:gd name="connsiteY33596" fmla="*/ 635607 h 2191719"/>
              <a:gd name="connsiteX33597" fmla="*/ 801897 w 2046803"/>
              <a:gd name="connsiteY33597" fmla="*/ 625011 h 2191719"/>
              <a:gd name="connsiteX33598" fmla="*/ 802329 w 2046803"/>
              <a:gd name="connsiteY33598" fmla="*/ 624759 h 2191719"/>
              <a:gd name="connsiteX33599" fmla="*/ 802329 w 2046803"/>
              <a:gd name="connsiteY33599" fmla="*/ 621263 h 2191719"/>
              <a:gd name="connsiteX33600" fmla="*/ 802762 w 2046803"/>
              <a:gd name="connsiteY33600" fmla="*/ 621047 h 2191719"/>
              <a:gd name="connsiteX33601" fmla="*/ 802762 w 2046803"/>
              <a:gd name="connsiteY33601" fmla="*/ 620722 h 2191719"/>
              <a:gd name="connsiteX33602" fmla="*/ 802870 w 2046803"/>
              <a:gd name="connsiteY33602" fmla="*/ 620506 h 2191719"/>
              <a:gd name="connsiteX33603" fmla="*/ 803231 w 2046803"/>
              <a:gd name="connsiteY33603" fmla="*/ 620506 h 2191719"/>
              <a:gd name="connsiteX33604" fmla="*/ 803447 w 2046803"/>
              <a:gd name="connsiteY33604" fmla="*/ 620434 h 2191719"/>
              <a:gd name="connsiteX33605" fmla="*/ 803447 w 2046803"/>
              <a:gd name="connsiteY33605" fmla="*/ 619461 h 2191719"/>
              <a:gd name="connsiteX33606" fmla="*/ 802546 w 2046803"/>
              <a:gd name="connsiteY33606" fmla="*/ 618632 h 2191719"/>
              <a:gd name="connsiteX33607" fmla="*/ 802221 w 2046803"/>
              <a:gd name="connsiteY33607" fmla="*/ 618632 h 2191719"/>
              <a:gd name="connsiteX33608" fmla="*/ 801464 w 2046803"/>
              <a:gd name="connsiteY33608" fmla="*/ 619245 h 2191719"/>
              <a:gd name="connsiteX33609" fmla="*/ 800707 w 2046803"/>
              <a:gd name="connsiteY33609" fmla="*/ 619245 h 2191719"/>
              <a:gd name="connsiteX33610" fmla="*/ 800526 w 2046803"/>
              <a:gd name="connsiteY33610" fmla="*/ 619029 h 2191719"/>
              <a:gd name="connsiteX33611" fmla="*/ 800526 w 2046803"/>
              <a:gd name="connsiteY33611" fmla="*/ 618848 h 2191719"/>
              <a:gd name="connsiteX33612" fmla="*/ 800202 w 2046803"/>
              <a:gd name="connsiteY33612" fmla="*/ 618416 h 2191719"/>
              <a:gd name="connsiteX33613" fmla="*/ 800202 w 2046803"/>
              <a:gd name="connsiteY33613" fmla="*/ 617479 h 2191719"/>
              <a:gd name="connsiteX33614" fmla="*/ 799985 w 2046803"/>
              <a:gd name="connsiteY33614" fmla="*/ 617371 h 2191719"/>
              <a:gd name="connsiteX33615" fmla="*/ 799228 w 2046803"/>
              <a:gd name="connsiteY33615" fmla="*/ 617371 h 2191719"/>
              <a:gd name="connsiteX33616" fmla="*/ 798507 w 2046803"/>
              <a:gd name="connsiteY33616" fmla="*/ 616722 h 2191719"/>
              <a:gd name="connsiteX33617" fmla="*/ 798183 w 2046803"/>
              <a:gd name="connsiteY33617" fmla="*/ 616722 h 2191719"/>
              <a:gd name="connsiteX33618" fmla="*/ 797966 w 2046803"/>
              <a:gd name="connsiteY33618" fmla="*/ 616506 h 2191719"/>
              <a:gd name="connsiteX33619" fmla="*/ 797966 w 2046803"/>
              <a:gd name="connsiteY33619" fmla="*/ 615929 h 2191719"/>
              <a:gd name="connsiteX33620" fmla="*/ 798399 w 2046803"/>
              <a:gd name="connsiteY33620" fmla="*/ 615605 h 2191719"/>
              <a:gd name="connsiteX33621" fmla="*/ 798399 w 2046803"/>
              <a:gd name="connsiteY33621" fmla="*/ 613839 h 2191719"/>
              <a:gd name="connsiteX33622" fmla="*/ 799336 w 2046803"/>
              <a:gd name="connsiteY33622" fmla="*/ 612974 h 2191719"/>
              <a:gd name="connsiteX33623" fmla="*/ 799661 w 2046803"/>
              <a:gd name="connsiteY33623" fmla="*/ 612974 h 2191719"/>
              <a:gd name="connsiteX33624" fmla="*/ 800094 w 2046803"/>
              <a:gd name="connsiteY33624" fmla="*/ 612649 h 2191719"/>
              <a:gd name="connsiteX33625" fmla="*/ 801969 w 2046803"/>
              <a:gd name="connsiteY33625" fmla="*/ 612757 h 2191719"/>
              <a:gd name="connsiteX33626" fmla="*/ 802293 w 2046803"/>
              <a:gd name="connsiteY33626" fmla="*/ 613082 h 2191719"/>
              <a:gd name="connsiteX33627" fmla="*/ 803772 w 2046803"/>
              <a:gd name="connsiteY33627" fmla="*/ 613082 h 2191719"/>
              <a:gd name="connsiteX33628" fmla="*/ 804096 w 2046803"/>
              <a:gd name="connsiteY33628" fmla="*/ 612757 h 2191719"/>
              <a:gd name="connsiteX33629" fmla="*/ 804817 w 2046803"/>
              <a:gd name="connsiteY33629" fmla="*/ 612757 h 2191719"/>
              <a:gd name="connsiteX33630" fmla="*/ 805250 w 2046803"/>
              <a:gd name="connsiteY33630" fmla="*/ 612433 h 2191719"/>
              <a:gd name="connsiteX33631" fmla="*/ 805971 w 2046803"/>
              <a:gd name="connsiteY33631" fmla="*/ 612433 h 2191719"/>
              <a:gd name="connsiteX33632" fmla="*/ 806296 w 2046803"/>
              <a:gd name="connsiteY33632" fmla="*/ 612217 h 2191719"/>
              <a:gd name="connsiteX33633" fmla="*/ 806728 w 2046803"/>
              <a:gd name="connsiteY33633" fmla="*/ 612217 h 2191719"/>
              <a:gd name="connsiteX33634" fmla="*/ 807269 w 2046803"/>
              <a:gd name="connsiteY33634" fmla="*/ 611712 h 2191719"/>
              <a:gd name="connsiteX33635" fmla="*/ 807269 w 2046803"/>
              <a:gd name="connsiteY33635" fmla="*/ 611388 h 2191719"/>
              <a:gd name="connsiteX33636" fmla="*/ 807702 w 2046803"/>
              <a:gd name="connsiteY33636" fmla="*/ 611172 h 2191719"/>
              <a:gd name="connsiteX33637" fmla="*/ 807702 w 2046803"/>
              <a:gd name="connsiteY33637" fmla="*/ 610883 h 2191719"/>
              <a:gd name="connsiteX33638" fmla="*/ 807990 w 2046803"/>
              <a:gd name="connsiteY33638" fmla="*/ 610559 h 2191719"/>
              <a:gd name="connsiteX33639" fmla="*/ 807990 w 2046803"/>
              <a:gd name="connsiteY33639" fmla="*/ 610235 h 2191719"/>
              <a:gd name="connsiteX33640" fmla="*/ 808387 w 2046803"/>
              <a:gd name="connsiteY33640" fmla="*/ 609946 h 2191719"/>
              <a:gd name="connsiteX33641" fmla="*/ 808387 w 2046803"/>
              <a:gd name="connsiteY33641" fmla="*/ 608649 h 2191719"/>
              <a:gd name="connsiteX33642" fmla="*/ 807882 w 2046803"/>
              <a:gd name="connsiteY33642" fmla="*/ 608144 h 2191719"/>
              <a:gd name="connsiteX33643" fmla="*/ 807486 w 2046803"/>
              <a:gd name="connsiteY33643" fmla="*/ 608144 h 2191719"/>
              <a:gd name="connsiteX33644" fmla="*/ 807161 w 2046803"/>
              <a:gd name="connsiteY33644" fmla="*/ 607784 h 2191719"/>
              <a:gd name="connsiteX33645" fmla="*/ 806728 w 2046803"/>
              <a:gd name="connsiteY33645" fmla="*/ 607784 h 2191719"/>
              <a:gd name="connsiteX33646" fmla="*/ 806620 w 2046803"/>
              <a:gd name="connsiteY33646" fmla="*/ 607748 h 2191719"/>
              <a:gd name="connsiteX33647" fmla="*/ 806620 w 2046803"/>
              <a:gd name="connsiteY33647" fmla="*/ 607424 h 2191719"/>
              <a:gd name="connsiteX33648" fmla="*/ 806837 w 2046803"/>
              <a:gd name="connsiteY33648" fmla="*/ 607207 h 2191719"/>
              <a:gd name="connsiteX33649" fmla="*/ 807161 w 2046803"/>
              <a:gd name="connsiteY33649" fmla="*/ 607207 h 2191719"/>
              <a:gd name="connsiteX33650" fmla="*/ 807594 w 2046803"/>
              <a:gd name="connsiteY33650" fmla="*/ 607532 h 2191719"/>
              <a:gd name="connsiteX33651" fmla="*/ 808171 w 2046803"/>
              <a:gd name="connsiteY33651" fmla="*/ 607532 h 2191719"/>
              <a:gd name="connsiteX33652" fmla="*/ 808820 w 2046803"/>
              <a:gd name="connsiteY33652" fmla="*/ 607099 h 2191719"/>
              <a:gd name="connsiteX33653" fmla="*/ 808820 w 2046803"/>
              <a:gd name="connsiteY33653" fmla="*/ 604036 h 2191719"/>
              <a:gd name="connsiteX33654" fmla="*/ 809252 w 2046803"/>
              <a:gd name="connsiteY33654" fmla="*/ 603711 h 2191719"/>
              <a:gd name="connsiteX33655" fmla="*/ 809252 w 2046803"/>
              <a:gd name="connsiteY33655" fmla="*/ 603351 h 2191719"/>
              <a:gd name="connsiteX33656" fmla="*/ 809577 w 2046803"/>
              <a:gd name="connsiteY33656" fmla="*/ 603099 h 2191719"/>
              <a:gd name="connsiteX33657" fmla="*/ 809577 w 2046803"/>
              <a:gd name="connsiteY33657" fmla="*/ 601837 h 2191719"/>
              <a:gd name="connsiteX33658" fmla="*/ 810010 w 2046803"/>
              <a:gd name="connsiteY33658" fmla="*/ 601513 h 2191719"/>
              <a:gd name="connsiteX33659" fmla="*/ 810010 w 2046803"/>
              <a:gd name="connsiteY33659" fmla="*/ 599963 h 2191719"/>
              <a:gd name="connsiteX33660" fmla="*/ 811127 w 2046803"/>
              <a:gd name="connsiteY33660" fmla="*/ 599026 h 2191719"/>
              <a:gd name="connsiteX33661" fmla="*/ 811127 w 2046803"/>
              <a:gd name="connsiteY33661" fmla="*/ 596936 h 2191719"/>
              <a:gd name="connsiteX33662" fmla="*/ 811560 w 2046803"/>
              <a:gd name="connsiteY33662" fmla="*/ 596611 h 2191719"/>
              <a:gd name="connsiteX33663" fmla="*/ 811560 w 2046803"/>
              <a:gd name="connsiteY33663" fmla="*/ 596287 h 2191719"/>
              <a:gd name="connsiteX33664" fmla="*/ 811885 w 2046803"/>
              <a:gd name="connsiteY33664" fmla="*/ 595963 h 2191719"/>
              <a:gd name="connsiteX33665" fmla="*/ 811885 w 2046803"/>
              <a:gd name="connsiteY33665" fmla="*/ 595314 h 2191719"/>
              <a:gd name="connsiteX33666" fmla="*/ 812317 w 2046803"/>
              <a:gd name="connsiteY33666" fmla="*/ 595026 h 2191719"/>
              <a:gd name="connsiteX33667" fmla="*/ 812317 w 2046803"/>
              <a:gd name="connsiteY33667" fmla="*/ 594701 h 2191719"/>
              <a:gd name="connsiteX33668" fmla="*/ 812750 w 2046803"/>
              <a:gd name="connsiteY33668" fmla="*/ 594377 h 2191719"/>
              <a:gd name="connsiteX33669" fmla="*/ 812750 w 2046803"/>
              <a:gd name="connsiteY33669" fmla="*/ 593116 h 2191719"/>
              <a:gd name="connsiteX33670" fmla="*/ 813075 w 2046803"/>
              <a:gd name="connsiteY33670" fmla="*/ 592827 h 2191719"/>
              <a:gd name="connsiteX33671" fmla="*/ 813075 w 2046803"/>
              <a:gd name="connsiteY33671" fmla="*/ 592178 h 2191719"/>
              <a:gd name="connsiteX33672" fmla="*/ 813760 w 2046803"/>
              <a:gd name="connsiteY33672" fmla="*/ 591674 h 2191719"/>
              <a:gd name="connsiteX33673" fmla="*/ 813868 w 2046803"/>
              <a:gd name="connsiteY33673" fmla="*/ 591350 h 2191719"/>
              <a:gd name="connsiteX33674" fmla="*/ 813688 w 2046803"/>
              <a:gd name="connsiteY33674" fmla="*/ 591133 h 2191719"/>
              <a:gd name="connsiteX33675" fmla="*/ 812750 w 2046803"/>
              <a:gd name="connsiteY33675" fmla="*/ 591854 h 2191719"/>
              <a:gd name="connsiteX33676" fmla="*/ 812750 w 2046803"/>
              <a:gd name="connsiteY33676" fmla="*/ 592178 h 2191719"/>
              <a:gd name="connsiteX33677" fmla="*/ 812534 w 2046803"/>
              <a:gd name="connsiteY33677" fmla="*/ 592395 h 2191719"/>
              <a:gd name="connsiteX33678" fmla="*/ 812209 w 2046803"/>
              <a:gd name="connsiteY33678" fmla="*/ 592395 h 2191719"/>
              <a:gd name="connsiteX33679" fmla="*/ 811993 w 2046803"/>
              <a:gd name="connsiteY33679" fmla="*/ 592178 h 2191719"/>
              <a:gd name="connsiteX33680" fmla="*/ 812101 w 2046803"/>
              <a:gd name="connsiteY33680" fmla="*/ 589439 h 2191719"/>
              <a:gd name="connsiteX33681" fmla="*/ 811704 w 2046803"/>
              <a:gd name="connsiteY33681" fmla="*/ 589043 h 2191719"/>
              <a:gd name="connsiteX33682" fmla="*/ 811704 w 2046803"/>
              <a:gd name="connsiteY33682" fmla="*/ 588430 h 2191719"/>
              <a:gd name="connsiteX33683" fmla="*/ 811380 w 2046803"/>
              <a:gd name="connsiteY33683" fmla="*/ 588214 h 2191719"/>
              <a:gd name="connsiteX33684" fmla="*/ 811380 w 2046803"/>
              <a:gd name="connsiteY33684" fmla="*/ 587565 h 2191719"/>
              <a:gd name="connsiteX33685" fmla="*/ 810442 w 2046803"/>
              <a:gd name="connsiteY33685" fmla="*/ 586700 h 2191719"/>
              <a:gd name="connsiteX33686" fmla="*/ 810118 w 2046803"/>
              <a:gd name="connsiteY33686" fmla="*/ 586700 h 2191719"/>
              <a:gd name="connsiteX33687" fmla="*/ 809901 w 2046803"/>
              <a:gd name="connsiteY33687" fmla="*/ 586556 h 2191719"/>
              <a:gd name="connsiteX33688" fmla="*/ 809901 w 2046803"/>
              <a:gd name="connsiteY33688" fmla="*/ 586196 h 2191719"/>
              <a:gd name="connsiteX33689" fmla="*/ 809577 w 2046803"/>
              <a:gd name="connsiteY33689" fmla="*/ 585871 h 2191719"/>
              <a:gd name="connsiteX33690" fmla="*/ 809577 w 2046803"/>
              <a:gd name="connsiteY33690" fmla="*/ 584105 h 2191719"/>
              <a:gd name="connsiteX33691" fmla="*/ 809288 w 2046803"/>
              <a:gd name="connsiteY33691" fmla="*/ 583781 h 2191719"/>
              <a:gd name="connsiteX33692" fmla="*/ 809288 w 2046803"/>
              <a:gd name="connsiteY33692" fmla="*/ 582844 h 2191719"/>
              <a:gd name="connsiteX33693" fmla="*/ 808856 w 2046803"/>
              <a:gd name="connsiteY33693" fmla="*/ 582520 h 2191719"/>
              <a:gd name="connsiteX33694" fmla="*/ 808856 w 2046803"/>
              <a:gd name="connsiteY33694" fmla="*/ 581907 h 2191719"/>
              <a:gd name="connsiteX33695" fmla="*/ 808315 w 2046803"/>
              <a:gd name="connsiteY33695" fmla="*/ 581366 h 2191719"/>
              <a:gd name="connsiteX33696" fmla="*/ 807990 w 2046803"/>
              <a:gd name="connsiteY33696" fmla="*/ 581366 h 2191719"/>
              <a:gd name="connsiteX33697" fmla="*/ 807810 w 2046803"/>
              <a:gd name="connsiteY33697" fmla="*/ 581258 h 2191719"/>
              <a:gd name="connsiteX33698" fmla="*/ 807810 w 2046803"/>
              <a:gd name="connsiteY33698" fmla="*/ 580934 h 2191719"/>
              <a:gd name="connsiteX33699" fmla="*/ 807594 w 2046803"/>
              <a:gd name="connsiteY33699" fmla="*/ 580754 h 2191719"/>
              <a:gd name="connsiteX33700" fmla="*/ 806224 w 2046803"/>
              <a:gd name="connsiteY33700" fmla="*/ 580754 h 2191719"/>
              <a:gd name="connsiteX33701" fmla="*/ 806007 w 2046803"/>
              <a:gd name="connsiteY33701" fmla="*/ 580862 h 2191719"/>
              <a:gd name="connsiteX33702" fmla="*/ 806007 w 2046803"/>
              <a:gd name="connsiteY33702" fmla="*/ 580934 h 2191719"/>
              <a:gd name="connsiteX33703" fmla="*/ 805394 w 2046803"/>
              <a:gd name="connsiteY33703" fmla="*/ 580934 h 2191719"/>
              <a:gd name="connsiteX33704" fmla="*/ 804529 w 2046803"/>
              <a:gd name="connsiteY33704" fmla="*/ 580357 h 2191719"/>
              <a:gd name="connsiteX33705" fmla="*/ 804276 w 2046803"/>
              <a:gd name="connsiteY33705" fmla="*/ 580213 h 2191719"/>
              <a:gd name="connsiteX33706" fmla="*/ 804276 w 2046803"/>
              <a:gd name="connsiteY33706" fmla="*/ 580429 h 2191719"/>
              <a:gd name="connsiteX33707" fmla="*/ 804709 w 2046803"/>
              <a:gd name="connsiteY33707" fmla="*/ 580646 h 2191719"/>
              <a:gd name="connsiteX33708" fmla="*/ 805538 w 2046803"/>
              <a:gd name="connsiteY33708" fmla="*/ 581294 h 2191719"/>
              <a:gd name="connsiteX33709" fmla="*/ 806151 w 2046803"/>
              <a:gd name="connsiteY33709" fmla="*/ 581294 h 2191719"/>
              <a:gd name="connsiteX33710" fmla="*/ 806151 w 2046803"/>
              <a:gd name="connsiteY33710" fmla="*/ 581511 h 2191719"/>
              <a:gd name="connsiteX33711" fmla="*/ 806692 w 2046803"/>
              <a:gd name="connsiteY33711" fmla="*/ 582051 h 2191719"/>
              <a:gd name="connsiteX33712" fmla="*/ 807017 w 2046803"/>
              <a:gd name="connsiteY33712" fmla="*/ 582051 h 2191719"/>
              <a:gd name="connsiteX33713" fmla="*/ 807954 w 2046803"/>
              <a:gd name="connsiteY33713" fmla="*/ 582844 h 2191719"/>
              <a:gd name="connsiteX33714" fmla="*/ 807954 w 2046803"/>
              <a:gd name="connsiteY33714" fmla="*/ 583385 h 2191719"/>
              <a:gd name="connsiteX33715" fmla="*/ 807558 w 2046803"/>
              <a:gd name="connsiteY33715" fmla="*/ 583709 h 2191719"/>
              <a:gd name="connsiteX33716" fmla="*/ 807558 w 2046803"/>
              <a:gd name="connsiteY33716" fmla="*/ 584358 h 2191719"/>
              <a:gd name="connsiteX33717" fmla="*/ 807017 w 2046803"/>
              <a:gd name="connsiteY33717" fmla="*/ 584862 h 2191719"/>
              <a:gd name="connsiteX33718" fmla="*/ 806584 w 2046803"/>
              <a:gd name="connsiteY33718" fmla="*/ 584862 h 2191719"/>
              <a:gd name="connsiteX33719" fmla="*/ 806476 w 2046803"/>
              <a:gd name="connsiteY33719" fmla="*/ 584934 h 2191719"/>
              <a:gd name="connsiteX33720" fmla="*/ 806476 w 2046803"/>
              <a:gd name="connsiteY33720" fmla="*/ 585907 h 2191719"/>
              <a:gd name="connsiteX33721" fmla="*/ 806800 w 2046803"/>
              <a:gd name="connsiteY33721" fmla="*/ 586232 h 2191719"/>
              <a:gd name="connsiteX33722" fmla="*/ 806800 w 2046803"/>
              <a:gd name="connsiteY33722" fmla="*/ 587493 h 2191719"/>
              <a:gd name="connsiteX33723" fmla="*/ 806368 w 2046803"/>
              <a:gd name="connsiteY33723" fmla="*/ 587818 h 2191719"/>
              <a:gd name="connsiteX33724" fmla="*/ 806368 w 2046803"/>
              <a:gd name="connsiteY33724" fmla="*/ 588106 h 2191719"/>
              <a:gd name="connsiteX33725" fmla="*/ 806043 w 2046803"/>
              <a:gd name="connsiteY33725" fmla="*/ 588430 h 2191719"/>
              <a:gd name="connsiteX33726" fmla="*/ 805935 w 2046803"/>
              <a:gd name="connsiteY33726" fmla="*/ 588971 h 2191719"/>
              <a:gd name="connsiteX33727" fmla="*/ 805647 w 2046803"/>
              <a:gd name="connsiteY33727" fmla="*/ 589259 h 2191719"/>
              <a:gd name="connsiteX33728" fmla="*/ 805647 w 2046803"/>
              <a:gd name="connsiteY33728" fmla="*/ 589908 h 2191719"/>
              <a:gd name="connsiteX33729" fmla="*/ 805214 w 2046803"/>
              <a:gd name="connsiteY33729" fmla="*/ 590232 h 2191719"/>
              <a:gd name="connsiteX33730" fmla="*/ 805214 w 2046803"/>
              <a:gd name="connsiteY33730" fmla="*/ 590557 h 2191719"/>
              <a:gd name="connsiteX33731" fmla="*/ 805034 w 2046803"/>
              <a:gd name="connsiteY33731" fmla="*/ 590737 h 2191719"/>
              <a:gd name="connsiteX33732" fmla="*/ 803952 w 2046803"/>
              <a:gd name="connsiteY33732" fmla="*/ 590737 h 2191719"/>
              <a:gd name="connsiteX33733" fmla="*/ 803736 w 2046803"/>
              <a:gd name="connsiteY33733" fmla="*/ 590845 h 2191719"/>
              <a:gd name="connsiteX33734" fmla="*/ 804493 w 2046803"/>
              <a:gd name="connsiteY33734" fmla="*/ 591458 h 2191719"/>
              <a:gd name="connsiteX33735" fmla="*/ 804276 w 2046803"/>
              <a:gd name="connsiteY33735" fmla="*/ 591566 h 2191719"/>
              <a:gd name="connsiteX33736" fmla="*/ 803555 w 2046803"/>
              <a:gd name="connsiteY33736" fmla="*/ 591566 h 2191719"/>
              <a:gd name="connsiteX33737" fmla="*/ 803411 w 2046803"/>
              <a:gd name="connsiteY33737" fmla="*/ 591782 h 2191719"/>
              <a:gd name="connsiteX33738" fmla="*/ 803736 w 2046803"/>
              <a:gd name="connsiteY33738" fmla="*/ 592106 h 2191719"/>
              <a:gd name="connsiteX33739" fmla="*/ 803736 w 2046803"/>
              <a:gd name="connsiteY33739" fmla="*/ 592755 h 2191719"/>
              <a:gd name="connsiteX33740" fmla="*/ 803014 w 2046803"/>
              <a:gd name="connsiteY33740" fmla="*/ 593368 h 2191719"/>
              <a:gd name="connsiteX33741" fmla="*/ 803014 w 2046803"/>
              <a:gd name="connsiteY33741" fmla="*/ 593692 h 2191719"/>
              <a:gd name="connsiteX33742" fmla="*/ 802618 w 2046803"/>
              <a:gd name="connsiteY33742" fmla="*/ 593980 h 2191719"/>
              <a:gd name="connsiteX33743" fmla="*/ 802618 w 2046803"/>
              <a:gd name="connsiteY33743" fmla="*/ 594197 h 2191719"/>
              <a:gd name="connsiteX33744" fmla="*/ 801861 w 2046803"/>
              <a:gd name="connsiteY33744" fmla="*/ 594845 h 2191719"/>
              <a:gd name="connsiteX33745" fmla="*/ 801861 w 2046803"/>
              <a:gd name="connsiteY33745" fmla="*/ 595170 h 2191719"/>
              <a:gd name="connsiteX33746" fmla="*/ 801536 w 2046803"/>
              <a:gd name="connsiteY33746" fmla="*/ 595458 h 2191719"/>
              <a:gd name="connsiteX33747" fmla="*/ 801428 w 2046803"/>
              <a:gd name="connsiteY33747" fmla="*/ 596107 h 2191719"/>
              <a:gd name="connsiteX33748" fmla="*/ 801320 w 2046803"/>
              <a:gd name="connsiteY33748" fmla="*/ 596323 h 2191719"/>
              <a:gd name="connsiteX33749" fmla="*/ 800923 w 2046803"/>
              <a:gd name="connsiteY33749" fmla="*/ 596215 h 2191719"/>
              <a:gd name="connsiteX33750" fmla="*/ 800815 w 2046803"/>
              <a:gd name="connsiteY33750" fmla="*/ 596107 h 2191719"/>
              <a:gd name="connsiteX33751" fmla="*/ 800815 w 2046803"/>
              <a:gd name="connsiteY33751" fmla="*/ 595170 h 2191719"/>
              <a:gd name="connsiteX33752" fmla="*/ 801139 w 2046803"/>
              <a:gd name="connsiteY33752" fmla="*/ 594845 h 2191719"/>
              <a:gd name="connsiteX33753" fmla="*/ 801248 w 2046803"/>
              <a:gd name="connsiteY33753" fmla="*/ 593260 h 2191719"/>
              <a:gd name="connsiteX33754" fmla="*/ 800995 w 2046803"/>
              <a:gd name="connsiteY33754" fmla="*/ 593152 h 2191719"/>
              <a:gd name="connsiteX33755" fmla="*/ 800815 w 2046803"/>
              <a:gd name="connsiteY33755" fmla="*/ 593260 h 2191719"/>
              <a:gd name="connsiteX33756" fmla="*/ 800815 w 2046803"/>
              <a:gd name="connsiteY33756" fmla="*/ 594521 h 2191719"/>
              <a:gd name="connsiteX33757" fmla="*/ 800418 w 2046803"/>
              <a:gd name="connsiteY33757" fmla="*/ 594845 h 2191719"/>
              <a:gd name="connsiteX33758" fmla="*/ 800418 w 2046803"/>
              <a:gd name="connsiteY33758" fmla="*/ 596431 h 2191719"/>
              <a:gd name="connsiteX33759" fmla="*/ 800094 w 2046803"/>
              <a:gd name="connsiteY33759" fmla="*/ 596756 h 2191719"/>
              <a:gd name="connsiteX33760" fmla="*/ 799985 w 2046803"/>
              <a:gd name="connsiteY33760" fmla="*/ 597332 h 2191719"/>
              <a:gd name="connsiteX33761" fmla="*/ 800202 w 2046803"/>
              <a:gd name="connsiteY33761" fmla="*/ 597440 h 2191719"/>
              <a:gd name="connsiteX33762" fmla="*/ 800598 w 2046803"/>
              <a:gd name="connsiteY33762" fmla="*/ 597152 h 2191719"/>
              <a:gd name="connsiteX33763" fmla="*/ 801320 w 2046803"/>
              <a:gd name="connsiteY33763" fmla="*/ 597152 h 2191719"/>
              <a:gd name="connsiteX33764" fmla="*/ 801428 w 2046803"/>
              <a:gd name="connsiteY33764" fmla="*/ 597332 h 2191719"/>
              <a:gd name="connsiteX33765" fmla="*/ 801428 w 2046803"/>
              <a:gd name="connsiteY33765" fmla="*/ 598954 h 2191719"/>
              <a:gd name="connsiteX33766" fmla="*/ 803663 w 2046803"/>
              <a:gd name="connsiteY33766" fmla="*/ 600828 h 2191719"/>
              <a:gd name="connsiteX33767" fmla="*/ 803555 w 2046803"/>
              <a:gd name="connsiteY33767" fmla="*/ 601765 h 2191719"/>
              <a:gd name="connsiteX33768" fmla="*/ 802510 w 2046803"/>
              <a:gd name="connsiteY33768" fmla="*/ 602594 h 2191719"/>
              <a:gd name="connsiteX33769" fmla="*/ 802510 w 2046803"/>
              <a:gd name="connsiteY33769" fmla="*/ 603567 h 2191719"/>
              <a:gd name="connsiteX33770" fmla="*/ 802077 w 2046803"/>
              <a:gd name="connsiteY33770" fmla="*/ 603856 h 2191719"/>
              <a:gd name="connsiteX33771" fmla="*/ 802077 w 2046803"/>
              <a:gd name="connsiteY33771" fmla="*/ 604180 h 2191719"/>
              <a:gd name="connsiteX33772" fmla="*/ 800995 w 2046803"/>
              <a:gd name="connsiteY33772" fmla="*/ 605117 h 2191719"/>
              <a:gd name="connsiteX33773" fmla="*/ 800995 w 2046803"/>
              <a:gd name="connsiteY33773" fmla="*/ 605441 h 2191719"/>
              <a:gd name="connsiteX33774" fmla="*/ 800418 w 2046803"/>
              <a:gd name="connsiteY33774" fmla="*/ 605838 h 2191719"/>
              <a:gd name="connsiteX33775" fmla="*/ 799661 w 2046803"/>
              <a:gd name="connsiteY33775" fmla="*/ 605838 h 2191719"/>
              <a:gd name="connsiteX33776" fmla="*/ 799336 w 2046803"/>
              <a:gd name="connsiteY33776" fmla="*/ 606162 h 2191719"/>
              <a:gd name="connsiteX33777" fmla="*/ 798579 w 2046803"/>
              <a:gd name="connsiteY33777" fmla="*/ 606162 h 2191719"/>
              <a:gd name="connsiteX33778" fmla="*/ 797858 w 2046803"/>
              <a:gd name="connsiteY33778" fmla="*/ 606811 h 2191719"/>
              <a:gd name="connsiteX33779" fmla="*/ 796704 w 2046803"/>
              <a:gd name="connsiteY33779" fmla="*/ 606703 h 2191719"/>
              <a:gd name="connsiteX33780" fmla="*/ 796380 w 2046803"/>
              <a:gd name="connsiteY33780" fmla="*/ 606486 h 2191719"/>
              <a:gd name="connsiteX33781" fmla="*/ 795947 w 2046803"/>
              <a:gd name="connsiteY33781" fmla="*/ 606486 h 2191719"/>
              <a:gd name="connsiteX33782" fmla="*/ 795442 w 2046803"/>
              <a:gd name="connsiteY33782" fmla="*/ 605946 h 2191719"/>
              <a:gd name="connsiteX33783" fmla="*/ 795442 w 2046803"/>
              <a:gd name="connsiteY33783" fmla="*/ 605658 h 2191719"/>
              <a:gd name="connsiteX33784" fmla="*/ 794721 w 2046803"/>
              <a:gd name="connsiteY33784" fmla="*/ 605009 h 2191719"/>
              <a:gd name="connsiteX33785" fmla="*/ 794829 w 2046803"/>
              <a:gd name="connsiteY33785" fmla="*/ 604721 h 2191719"/>
              <a:gd name="connsiteX33786" fmla="*/ 793856 w 2046803"/>
              <a:gd name="connsiteY33786" fmla="*/ 603856 h 2191719"/>
              <a:gd name="connsiteX33787" fmla="*/ 792918 w 2046803"/>
              <a:gd name="connsiteY33787" fmla="*/ 604721 h 2191719"/>
              <a:gd name="connsiteX33788" fmla="*/ 792918 w 2046803"/>
              <a:gd name="connsiteY33788" fmla="*/ 605009 h 2191719"/>
              <a:gd name="connsiteX33789" fmla="*/ 791981 w 2046803"/>
              <a:gd name="connsiteY33789" fmla="*/ 605766 h 2191719"/>
              <a:gd name="connsiteX33790" fmla="*/ 791656 w 2046803"/>
              <a:gd name="connsiteY33790" fmla="*/ 605766 h 2191719"/>
              <a:gd name="connsiteX33791" fmla="*/ 791223 w 2046803"/>
              <a:gd name="connsiteY33791" fmla="*/ 606054 h 2191719"/>
              <a:gd name="connsiteX33792" fmla="*/ 790899 w 2046803"/>
              <a:gd name="connsiteY33792" fmla="*/ 606054 h 2191719"/>
              <a:gd name="connsiteX33793" fmla="*/ 790466 w 2046803"/>
              <a:gd name="connsiteY33793" fmla="*/ 606378 h 2191719"/>
              <a:gd name="connsiteX33794" fmla="*/ 789781 w 2046803"/>
              <a:gd name="connsiteY33794" fmla="*/ 606270 h 2191719"/>
              <a:gd name="connsiteX33795" fmla="*/ 789457 w 2046803"/>
              <a:gd name="connsiteY33795" fmla="*/ 606595 h 2191719"/>
              <a:gd name="connsiteX33796" fmla="*/ 786067 w 2046803"/>
              <a:gd name="connsiteY33796" fmla="*/ 606595 h 2191719"/>
              <a:gd name="connsiteX33797" fmla="*/ 785743 w 2046803"/>
              <a:gd name="connsiteY33797" fmla="*/ 606270 h 2191719"/>
              <a:gd name="connsiteX33798" fmla="*/ 785310 w 2046803"/>
              <a:gd name="connsiteY33798" fmla="*/ 606270 h 2191719"/>
              <a:gd name="connsiteX33799" fmla="*/ 784481 w 2046803"/>
              <a:gd name="connsiteY33799" fmla="*/ 605477 h 2191719"/>
              <a:gd name="connsiteX33800" fmla="*/ 784481 w 2046803"/>
              <a:gd name="connsiteY33800" fmla="*/ 605153 h 2191719"/>
              <a:gd name="connsiteX33801" fmla="*/ 784300 w 2046803"/>
              <a:gd name="connsiteY33801" fmla="*/ 605045 h 2191719"/>
              <a:gd name="connsiteX33802" fmla="*/ 783976 w 2046803"/>
              <a:gd name="connsiteY33802" fmla="*/ 605045 h 2191719"/>
              <a:gd name="connsiteX33803" fmla="*/ 783759 w 2046803"/>
              <a:gd name="connsiteY33803" fmla="*/ 604829 h 2191719"/>
              <a:gd name="connsiteX33804" fmla="*/ 783759 w 2046803"/>
              <a:gd name="connsiteY33804" fmla="*/ 604504 h 2191719"/>
              <a:gd name="connsiteX33805" fmla="*/ 783435 w 2046803"/>
              <a:gd name="connsiteY33805" fmla="*/ 604180 h 2191719"/>
              <a:gd name="connsiteX33806" fmla="*/ 783435 w 2046803"/>
              <a:gd name="connsiteY33806" fmla="*/ 603856 h 2191719"/>
              <a:gd name="connsiteX33807" fmla="*/ 783002 w 2046803"/>
              <a:gd name="connsiteY33807" fmla="*/ 603567 h 2191719"/>
              <a:gd name="connsiteX33808" fmla="*/ 783002 w 2046803"/>
              <a:gd name="connsiteY33808" fmla="*/ 603243 h 2191719"/>
              <a:gd name="connsiteX33809" fmla="*/ 782678 w 2046803"/>
              <a:gd name="connsiteY33809" fmla="*/ 602918 h 2191719"/>
              <a:gd name="connsiteX33810" fmla="*/ 782678 w 2046803"/>
              <a:gd name="connsiteY33810" fmla="*/ 602594 h 2191719"/>
              <a:gd name="connsiteX33811" fmla="*/ 782353 w 2046803"/>
              <a:gd name="connsiteY33811" fmla="*/ 602270 h 2191719"/>
              <a:gd name="connsiteX33812" fmla="*/ 782353 w 2046803"/>
              <a:gd name="connsiteY33812" fmla="*/ 601657 h 2191719"/>
              <a:gd name="connsiteX33813" fmla="*/ 781956 w 2046803"/>
              <a:gd name="connsiteY33813" fmla="*/ 601369 h 2191719"/>
              <a:gd name="connsiteX33814" fmla="*/ 781956 w 2046803"/>
              <a:gd name="connsiteY33814" fmla="*/ 601044 h 2191719"/>
              <a:gd name="connsiteX33815" fmla="*/ 781235 w 2046803"/>
              <a:gd name="connsiteY33815" fmla="*/ 600396 h 2191719"/>
              <a:gd name="connsiteX33816" fmla="*/ 781235 w 2046803"/>
              <a:gd name="connsiteY33816" fmla="*/ 599747 h 2191719"/>
              <a:gd name="connsiteX33817" fmla="*/ 780911 w 2046803"/>
              <a:gd name="connsiteY33817" fmla="*/ 599459 h 2191719"/>
              <a:gd name="connsiteX33818" fmla="*/ 780911 w 2046803"/>
              <a:gd name="connsiteY33818" fmla="*/ 598810 h 2191719"/>
              <a:gd name="connsiteX33819" fmla="*/ 780154 w 2046803"/>
              <a:gd name="connsiteY33819" fmla="*/ 598161 h 2191719"/>
              <a:gd name="connsiteX33820" fmla="*/ 780154 w 2046803"/>
              <a:gd name="connsiteY33820" fmla="*/ 597548 h 2191719"/>
              <a:gd name="connsiteX33821" fmla="*/ 779865 w 2046803"/>
              <a:gd name="connsiteY33821" fmla="*/ 597224 h 2191719"/>
              <a:gd name="connsiteX33822" fmla="*/ 779865 w 2046803"/>
              <a:gd name="connsiteY33822" fmla="*/ 596936 h 2191719"/>
              <a:gd name="connsiteX33823" fmla="*/ 779108 w 2046803"/>
              <a:gd name="connsiteY33823" fmla="*/ 596287 h 2191719"/>
              <a:gd name="connsiteX33824" fmla="*/ 779108 w 2046803"/>
              <a:gd name="connsiteY33824" fmla="*/ 595963 h 2191719"/>
              <a:gd name="connsiteX33825" fmla="*/ 778783 w 2046803"/>
              <a:gd name="connsiteY33825" fmla="*/ 595638 h 2191719"/>
              <a:gd name="connsiteX33826" fmla="*/ 778783 w 2046803"/>
              <a:gd name="connsiteY33826" fmla="*/ 595026 h 2191719"/>
              <a:gd name="connsiteX33827" fmla="*/ 778459 w 2046803"/>
              <a:gd name="connsiteY33827" fmla="*/ 594737 h 2191719"/>
              <a:gd name="connsiteX33828" fmla="*/ 778459 w 2046803"/>
              <a:gd name="connsiteY33828" fmla="*/ 594413 h 2191719"/>
              <a:gd name="connsiteX33829" fmla="*/ 778026 w 2046803"/>
              <a:gd name="connsiteY33829" fmla="*/ 594089 h 2191719"/>
              <a:gd name="connsiteX33830" fmla="*/ 778026 w 2046803"/>
              <a:gd name="connsiteY33830" fmla="*/ 593764 h 2191719"/>
              <a:gd name="connsiteX33831" fmla="*/ 777738 w 2046803"/>
              <a:gd name="connsiteY33831" fmla="*/ 593440 h 2191719"/>
              <a:gd name="connsiteX33832" fmla="*/ 777738 w 2046803"/>
              <a:gd name="connsiteY33832" fmla="*/ 593116 h 2191719"/>
              <a:gd name="connsiteX33833" fmla="*/ 777413 w 2046803"/>
              <a:gd name="connsiteY33833" fmla="*/ 592827 h 2191719"/>
              <a:gd name="connsiteX33834" fmla="*/ 777413 w 2046803"/>
              <a:gd name="connsiteY33834" fmla="*/ 592503 h 2191719"/>
              <a:gd name="connsiteX33835" fmla="*/ 777016 w 2046803"/>
              <a:gd name="connsiteY33835" fmla="*/ 592178 h 2191719"/>
              <a:gd name="connsiteX33836" fmla="*/ 777016 w 2046803"/>
              <a:gd name="connsiteY33836" fmla="*/ 591854 h 2191719"/>
              <a:gd name="connsiteX33837" fmla="*/ 776367 w 2046803"/>
              <a:gd name="connsiteY33837" fmla="*/ 591205 h 2191719"/>
              <a:gd name="connsiteX33838" fmla="*/ 776367 w 2046803"/>
              <a:gd name="connsiteY33838" fmla="*/ 590917 h 2191719"/>
              <a:gd name="connsiteX33839" fmla="*/ 775935 w 2046803"/>
              <a:gd name="connsiteY33839" fmla="*/ 590593 h 2191719"/>
              <a:gd name="connsiteX33840" fmla="*/ 775935 w 2046803"/>
              <a:gd name="connsiteY33840" fmla="*/ 590304 h 2191719"/>
              <a:gd name="connsiteX33841" fmla="*/ 775610 w 2046803"/>
              <a:gd name="connsiteY33841" fmla="*/ 589980 h 2191719"/>
              <a:gd name="connsiteX33842" fmla="*/ 775610 w 2046803"/>
              <a:gd name="connsiteY33842" fmla="*/ 589656 h 2191719"/>
              <a:gd name="connsiteX33843" fmla="*/ 775178 w 2046803"/>
              <a:gd name="connsiteY33843" fmla="*/ 589331 h 2191719"/>
              <a:gd name="connsiteX33844" fmla="*/ 775178 w 2046803"/>
              <a:gd name="connsiteY33844" fmla="*/ 589007 h 2191719"/>
              <a:gd name="connsiteX33845" fmla="*/ 774601 w 2046803"/>
              <a:gd name="connsiteY33845" fmla="*/ 588394 h 2191719"/>
              <a:gd name="connsiteX33846" fmla="*/ 774601 w 2046803"/>
              <a:gd name="connsiteY33846" fmla="*/ 588070 h 2191719"/>
              <a:gd name="connsiteX33847" fmla="*/ 774168 w 2046803"/>
              <a:gd name="connsiteY33847" fmla="*/ 587746 h 2191719"/>
              <a:gd name="connsiteX33848" fmla="*/ 774168 w 2046803"/>
              <a:gd name="connsiteY33848" fmla="*/ 587421 h 2191719"/>
              <a:gd name="connsiteX33849" fmla="*/ 773411 w 2046803"/>
              <a:gd name="connsiteY33849" fmla="*/ 586772 h 2191719"/>
              <a:gd name="connsiteX33850" fmla="*/ 773519 w 2046803"/>
              <a:gd name="connsiteY33850" fmla="*/ 586520 h 2191719"/>
              <a:gd name="connsiteX33851" fmla="*/ 772762 w 2046803"/>
              <a:gd name="connsiteY33851" fmla="*/ 585871 h 2191719"/>
              <a:gd name="connsiteX33852" fmla="*/ 772762 w 2046803"/>
              <a:gd name="connsiteY33852" fmla="*/ 585547 h 2191719"/>
              <a:gd name="connsiteX33853" fmla="*/ 771319 w 2046803"/>
              <a:gd name="connsiteY33853" fmla="*/ 584286 h 2191719"/>
              <a:gd name="connsiteX33854" fmla="*/ 771319 w 2046803"/>
              <a:gd name="connsiteY33854" fmla="*/ 583961 h 2191719"/>
              <a:gd name="connsiteX33855" fmla="*/ 770562 w 2046803"/>
              <a:gd name="connsiteY33855" fmla="*/ 583313 h 2191719"/>
              <a:gd name="connsiteX33856" fmla="*/ 770562 w 2046803"/>
              <a:gd name="connsiteY33856" fmla="*/ 583024 h 2191719"/>
              <a:gd name="connsiteX33857" fmla="*/ 769913 w 2046803"/>
              <a:gd name="connsiteY33857" fmla="*/ 582412 h 2191719"/>
              <a:gd name="connsiteX33858" fmla="*/ 769913 w 2046803"/>
              <a:gd name="connsiteY33858" fmla="*/ 582087 h 2191719"/>
              <a:gd name="connsiteX33859" fmla="*/ 769516 w 2046803"/>
              <a:gd name="connsiteY33859" fmla="*/ 581763 h 2191719"/>
              <a:gd name="connsiteX33860" fmla="*/ 769516 w 2046803"/>
              <a:gd name="connsiteY33860" fmla="*/ 581438 h 2191719"/>
              <a:gd name="connsiteX33861" fmla="*/ 769192 w 2046803"/>
              <a:gd name="connsiteY33861" fmla="*/ 581114 h 2191719"/>
              <a:gd name="connsiteX33862" fmla="*/ 769192 w 2046803"/>
              <a:gd name="connsiteY33862" fmla="*/ 580790 h 2191719"/>
              <a:gd name="connsiteX33863" fmla="*/ 768759 w 2046803"/>
              <a:gd name="connsiteY33863" fmla="*/ 580465 h 2191719"/>
              <a:gd name="connsiteX33864" fmla="*/ 768759 w 2046803"/>
              <a:gd name="connsiteY33864" fmla="*/ 580177 h 2191719"/>
              <a:gd name="connsiteX33865" fmla="*/ 768471 w 2046803"/>
              <a:gd name="connsiteY33865" fmla="*/ 579889 h 2191719"/>
              <a:gd name="connsiteX33866" fmla="*/ 768471 w 2046803"/>
              <a:gd name="connsiteY33866" fmla="*/ 579528 h 2191719"/>
              <a:gd name="connsiteX33867" fmla="*/ 768146 w 2046803"/>
              <a:gd name="connsiteY33867" fmla="*/ 579240 h 2191719"/>
              <a:gd name="connsiteX33868" fmla="*/ 768146 w 2046803"/>
              <a:gd name="connsiteY33868" fmla="*/ 578591 h 2191719"/>
              <a:gd name="connsiteX33869" fmla="*/ 767713 w 2046803"/>
              <a:gd name="connsiteY33869" fmla="*/ 578303 h 2191719"/>
              <a:gd name="connsiteX33870" fmla="*/ 767713 w 2046803"/>
              <a:gd name="connsiteY33870" fmla="*/ 577654 h 2191719"/>
              <a:gd name="connsiteX33871" fmla="*/ 767389 w 2046803"/>
              <a:gd name="connsiteY33871" fmla="*/ 577330 h 2191719"/>
              <a:gd name="connsiteX33872" fmla="*/ 767389 w 2046803"/>
              <a:gd name="connsiteY33872" fmla="*/ 576681 h 2191719"/>
              <a:gd name="connsiteX33873" fmla="*/ 767100 w 2046803"/>
              <a:gd name="connsiteY33873" fmla="*/ 576357 h 2191719"/>
              <a:gd name="connsiteX33874" fmla="*/ 767100 w 2046803"/>
              <a:gd name="connsiteY33874" fmla="*/ 576068 h 2191719"/>
              <a:gd name="connsiteX33875" fmla="*/ 766776 w 2046803"/>
              <a:gd name="connsiteY33875" fmla="*/ 575744 h 2191719"/>
              <a:gd name="connsiteX33876" fmla="*/ 766776 w 2046803"/>
              <a:gd name="connsiteY33876" fmla="*/ 575131 h 2191719"/>
              <a:gd name="connsiteX33877" fmla="*/ 765586 w 2046803"/>
              <a:gd name="connsiteY33877" fmla="*/ 574194 h 2191719"/>
              <a:gd name="connsiteX33878" fmla="*/ 765586 w 2046803"/>
              <a:gd name="connsiteY33878" fmla="*/ 573870 h 2191719"/>
              <a:gd name="connsiteX33879" fmla="*/ 764973 w 2046803"/>
              <a:gd name="connsiteY33879" fmla="*/ 573221 h 2191719"/>
              <a:gd name="connsiteX33880" fmla="*/ 764973 w 2046803"/>
              <a:gd name="connsiteY33880" fmla="*/ 572897 h 2191719"/>
              <a:gd name="connsiteX33881" fmla="*/ 764540 w 2046803"/>
              <a:gd name="connsiteY33881" fmla="*/ 572573 h 2191719"/>
              <a:gd name="connsiteX33882" fmla="*/ 764540 w 2046803"/>
              <a:gd name="connsiteY33882" fmla="*/ 572284 h 2191719"/>
              <a:gd name="connsiteX33883" fmla="*/ 764252 w 2046803"/>
              <a:gd name="connsiteY33883" fmla="*/ 571924 h 2191719"/>
              <a:gd name="connsiteX33884" fmla="*/ 764252 w 2046803"/>
              <a:gd name="connsiteY33884" fmla="*/ 571672 h 2191719"/>
              <a:gd name="connsiteX33885" fmla="*/ 763819 w 2046803"/>
              <a:gd name="connsiteY33885" fmla="*/ 571347 h 2191719"/>
              <a:gd name="connsiteX33886" fmla="*/ 763927 w 2046803"/>
              <a:gd name="connsiteY33886" fmla="*/ 568824 h 2191719"/>
              <a:gd name="connsiteX33887" fmla="*/ 763603 w 2046803"/>
              <a:gd name="connsiteY33887" fmla="*/ 568500 h 2191719"/>
              <a:gd name="connsiteX33888" fmla="*/ 763603 w 2046803"/>
              <a:gd name="connsiteY33888" fmla="*/ 566914 h 2191719"/>
              <a:gd name="connsiteX33889" fmla="*/ 764036 w 2046803"/>
              <a:gd name="connsiteY33889" fmla="*/ 566590 h 2191719"/>
              <a:gd name="connsiteX33890" fmla="*/ 764036 w 2046803"/>
              <a:gd name="connsiteY33890" fmla="*/ 566265 h 2191719"/>
              <a:gd name="connsiteX33891" fmla="*/ 765045 w 2046803"/>
              <a:gd name="connsiteY33891" fmla="*/ 565473 h 2191719"/>
              <a:gd name="connsiteX33892" fmla="*/ 765045 w 2046803"/>
              <a:gd name="connsiteY33892" fmla="*/ 564175 h 2191719"/>
              <a:gd name="connsiteX33893" fmla="*/ 765478 w 2046803"/>
              <a:gd name="connsiteY33893" fmla="*/ 563851 h 2191719"/>
              <a:gd name="connsiteX33894" fmla="*/ 765478 w 2046803"/>
              <a:gd name="connsiteY33894" fmla="*/ 563562 h 2191719"/>
              <a:gd name="connsiteX33895" fmla="*/ 765153 w 2046803"/>
              <a:gd name="connsiteY33895" fmla="*/ 563274 h 2191719"/>
              <a:gd name="connsiteX33896" fmla="*/ 765153 w 2046803"/>
              <a:gd name="connsiteY33896" fmla="*/ 560715 h 2191719"/>
              <a:gd name="connsiteX33897" fmla="*/ 764829 w 2046803"/>
              <a:gd name="connsiteY33897" fmla="*/ 560391 h 2191719"/>
              <a:gd name="connsiteX33898" fmla="*/ 764829 w 2046803"/>
              <a:gd name="connsiteY33898" fmla="*/ 558841 h 2191719"/>
              <a:gd name="connsiteX33899" fmla="*/ 764432 w 2046803"/>
              <a:gd name="connsiteY33899" fmla="*/ 558517 h 2191719"/>
              <a:gd name="connsiteX33900" fmla="*/ 764504 w 2046803"/>
              <a:gd name="connsiteY33900" fmla="*/ 557544 h 2191719"/>
              <a:gd name="connsiteX33901" fmla="*/ 764108 w 2046803"/>
              <a:gd name="connsiteY33901" fmla="*/ 557255 h 2191719"/>
              <a:gd name="connsiteX33902" fmla="*/ 764108 w 2046803"/>
              <a:gd name="connsiteY33902" fmla="*/ 556318 h 2191719"/>
              <a:gd name="connsiteX33903" fmla="*/ 763819 w 2046803"/>
              <a:gd name="connsiteY33903" fmla="*/ 555994 h 2191719"/>
              <a:gd name="connsiteX33904" fmla="*/ 763819 w 2046803"/>
              <a:gd name="connsiteY33904" fmla="*/ 555345 h 2191719"/>
              <a:gd name="connsiteX33905" fmla="*/ 763495 w 2046803"/>
              <a:gd name="connsiteY33905" fmla="*/ 555057 h 2191719"/>
              <a:gd name="connsiteX33906" fmla="*/ 763495 w 2046803"/>
              <a:gd name="connsiteY33906" fmla="*/ 551705 h 2191719"/>
              <a:gd name="connsiteX33907" fmla="*/ 763927 w 2046803"/>
              <a:gd name="connsiteY33907" fmla="*/ 551381 h 2191719"/>
              <a:gd name="connsiteX33908" fmla="*/ 763927 w 2046803"/>
              <a:gd name="connsiteY33908" fmla="*/ 550444 h 2191719"/>
              <a:gd name="connsiteX33909" fmla="*/ 764612 w 2046803"/>
              <a:gd name="connsiteY33909" fmla="*/ 549795 h 2191719"/>
              <a:gd name="connsiteX33910" fmla="*/ 764612 w 2046803"/>
              <a:gd name="connsiteY33910" fmla="*/ 549146 h 2191719"/>
              <a:gd name="connsiteX33911" fmla="*/ 765045 w 2046803"/>
              <a:gd name="connsiteY33911" fmla="*/ 548858 h 2191719"/>
              <a:gd name="connsiteX33912" fmla="*/ 765045 w 2046803"/>
              <a:gd name="connsiteY33912" fmla="*/ 548209 h 2191719"/>
              <a:gd name="connsiteX33913" fmla="*/ 765370 w 2046803"/>
              <a:gd name="connsiteY33913" fmla="*/ 548029 h 2191719"/>
              <a:gd name="connsiteX33914" fmla="*/ 765370 w 2046803"/>
              <a:gd name="connsiteY33914" fmla="*/ 547597 h 2191719"/>
              <a:gd name="connsiteX33915" fmla="*/ 765802 w 2046803"/>
              <a:gd name="connsiteY33915" fmla="*/ 547380 h 2191719"/>
              <a:gd name="connsiteX33916" fmla="*/ 765802 w 2046803"/>
              <a:gd name="connsiteY33916" fmla="*/ 546732 h 2191719"/>
              <a:gd name="connsiteX33917" fmla="*/ 766776 w 2046803"/>
              <a:gd name="connsiteY33917" fmla="*/ 546047 h 2191719"/>
              <a:gd name="connsiteX33918" fmla="*/ 767064 w 2046803"/>
              <a:gd name="connsiteY33918" fmla="*/ 546047 h 2191719"/>
              <a:gd name="connsiteX33919" fmla="*/ 767245 w 2046803"/>
              <a:gd name="connsiteY33919" fmla="*/ 546119 h 2191719"/>
              <a:gd name="connsiteX33920" fmla="*/ 767137 w 2046803"/>
              <a:gd name="connsiteY33920" fmla="*/ 549579 h 2191719"/>
              <a:gd name="connsiteX33921" fmla="*/ 767353 w 2046803"/>
              <a:gd name="connsiteY33921" fmla="*/ 549687 h 2191719"/>
              <a:gd name="connsiteX33922" fmla="*/ 767569 w 2046803"/>
              <a:gd name="connsiteY33922" fmla="*/ 549579 h 2191719"/>
              <a:gd name="connsiteX33923" fmla="*/ 767569 w 2046803"/>
              <a:gd name="connsiteY33923" fmla="*/ 548317 h 2191719"/>
              <a:gd name="connsiteX33924" fmla="*/ 768002 w 2046803"/>
              <a:gd name="connsiteY33924" fmla="*/ 548029 h 2191719"/>
              <a:gd name="connsiteX33925" fmla="*/ 768002 w 2046803"/>
              <a:gd name="connsiteY33925" fmla="*/ 546119 h 2191719"/>
              <a:gd name="connsiteX33926" fmla="*/ 767064 w 2046803"/>
              <a:gd name="connsiteY33926" fmla="*/ 545398 h 2191719"/>
              <a:gd name="connsiteX33927" fmla="*/ 766740 w 2046803"/>
              <a:gd name="connsiteY33927" fmla="*/ 545290 h 2191719"/>
              <a:gd name="connsiteX33928" fmla="*/ 766524 w 2046803"/>
              <a:gd name="connsiteY33928" fmla="*/ 545182 h 2191719"/>
              <a:gd name="connsiteX33929" fmla="*/ 766632 w 2046803"/>
              <a:gd name="connsiteY33929" fmla="*/ 543596 h 2191719"/>
              <a:gd name="connsiteX33930" fmla="*/ 766415 w 2046803"/>
              <a:gd name="connsiteY33930" fmla="*/ 543488 h 2191719"/>
              <a:gd name="connsiteX33931" fmla="*/ 766127 w 2046803"/>
              <a:gd name="connsiteY33931" fmla="*/ 543488 h 2191719"/>
              <a:gd name="connsiteX33932" fmla="*/ 765694 w 2046803"/>
              <a:gd name="connsiteY33932" fmla="*/ 543164 h 2191719"/>
              <a:gd name="connsiteX33933" fmla="*/ 765370 w 2046803"/>
              <a:gd name="connsiteY33933" fmla="*/ 543164 h 2191719"/>
              <a:gd name="connsiteX33934" fmla="*/ 764937 w 2046803"/>
              <a:gd name="connsiteY33934" fmla="*/ 542767 h 2191719"/>
              <a:gd name="connsiteX33935" fmla="*/ 764216 w 2046803"/>
              <a:gd name="connsiteY33935" fmla="*/ 542767 h 2191719"/>
              <a:gd name="connsiteX33936" fmla="*/ 763891 w 2046803"/>
              <a:gd name="connsiteY33936" fmla="*/ 543092 h 2191719"/>
              <a:gd name="connsiteX33937" fmla="*/ 763459 w 2046803"/>
              <a:gd name="connsiteY33937" fmla="*/ 543092 h 2191719"/>
              <a:gd name="connsiteX33938" fmla="*/ 763170 w 2046803"/>
              <a:gd name="connsiteY33938" fmla="*/ 543380 h 2191719"/>
              <a:gd name="connsiteX33939" fmla="*/ 762413 w 2046803"/>
              <a:gd name="connsiteY33939" fmla="*/ 543380 h 2191719"/>
              <a:gd name="connsiteX33940" fmla="*/ 762197 w 2046803"/>
              <a:gd name="connsiteY33940" fmla="*/ 543200 h 2191719"/>
              <a:gd name="connsiteX33941" fmla="*/ 762197 w 2046803"/>
              <a:gd name="connsiteY33941" fmla="*/ 542875 h 2191719"/>
              <a:gd name="connsiteX33942" fmla="*/ 762016 w 2046803"/>
              <a:gd name="connsiteY33942" fmla="*/ 542767 h 2191719"/>
              <a:gd name="connsiteX33943" fmla="*/ 761692 w 2046803"/>
              <a:gd name="connsiteY33943" fmla="*/ 542767 h 2191719"/>
              <a:gd name="connsiteX33944" fmla="*/ 761151 w 2046803"/>
              <a:gd name="connsiteY33944" fmla="*/ 542263 h 2191719"/>
              <a:gd name="connsiteX33945" fmla="*/ 761151 w 2046803"/>
              <a:gd name="connsiteY33945" fmla="*/ 541938 h 2191719"/>
              <a:gd name="connsiteX33946" fmla="*/ 761475 w 2046803"/>
              <a:gd name="connsiteY33946" fmla="*/ 541614 h 2191719"/>
              <a:gd name="connsiteX33947" fmla="*/ 761584 w 2046803"/>
              <a:gd name="connsiteY33947" fmla="*/ 539848 h 2191719"/>
              <a:gd name="connsiteX33948" fmla="*/ 761367 w 2046803"/>
              <a:gd name="connsiteY33948" fmla="*/ 539632 h 2191719"/>
              <a:gd name="connsiteX33949" fmla="*/ 761043 w 2046803"/>
              <a:gd name="connsiteY33949" fmla="*/ 539632 h 2191719"/>
              <a:gd name="connsiteX33950" fmla="*/ 760430 w 2046803"/>
              <a:gd name="connsiteY33950" fmla="*/ 540064 h 2191719"/>
              <a:gd name="connsiteX33951" fmla="*/ 760430 w 2046803"/>
              <a:gd name="connsiteY33951" fmla="*/ 541938 h 2191719"/>
              <a:gd name="connsiteX33952" fmla="*/ 760718 w 2046803"/>
              <a:gd name="connsiteY33952" fmla="*/ 542263 h 2191719"/>
              <a:gd name="connsiteX33953" fmla="*/ 760718 w 2046803"/>
              <a:gd name="connsiteY33953" fmla="*/ 542551 h 2191719"/>
              <a:gd name="connsiteX33954" fmla="*/ 761151 w 2046803"/>
              <a:gd name="connsiteY33954" fmla="*/ 542875 h 2191719"/>
              <a:gd name="connsiteX33955" fmla="*/ 761151 w 2046803"/>
              <a:gd name="connsiteY33955" fmla="*/ 543200 h 2191719"/>
              <a:gd name="connsiteX33956" fmla="*/ 761692 w 2046803"/>
              <a:gd name="connsiteY33956" fmla="*/ 543740 h 2191719"/>
              <a:gd name="connsiteX33957" fmla="*/ 762016 w 2046803"/>
              <a:gd name="connsiteY33957" fmla="*/ 543740 h 2191719"/>
              <a:gd name="connsiteX33958" fmla="*/ 762197 w 2046803"/>
              <a:gd name="connsiteY33958" fmla="*/ 543812 h 2191719"/>
              <a:gd name="connsiteX33959" fmla="*/ 762197 w 2046803"/>
              <a:gd name="connsiteY33959" fmla="*/ 544137 h 2191719"/>
              <a:gd name="connsiteX33960" fmla="*/ 762413 w 2046803"/>
              <a:gd name="connsiteY33960" fmla="*/ 544353 h 2191719"/>
              <a:gd name="connsiteX33961" fmla="*/ 762737 w 2046803"/>
              <a:gd name="connsiteY33961" fmla="*/ 544353 h 2191719"/>
              <a:gd name="connsiteX33962" fmla="*/ 763062 w 2046803"/>
              <a:gd name="connsiteY33962" fmla="*/ 544641 h 2191719"/>
              <a:gd name="connsiteX33963" fmla="*/ 763459 w 2046803"/>
              <a:gd name="connsiteY33963" fmla="*/ 544641 h 2191719"/>
              <a:gd name="connsiteX33964" fmla="*/ 763783 w 2046803"/>
              <a:gd name="connsiteY33964" fmla="*/ 544966 h 2191719"/>
              <a:gd name="connsiteX33965" fmla="*/ 764504 w 2046803"/>
              <a:gd name="connsiteY33965" fmla="*/ 544966 h 2191719"/>
              <a:gd name="connsiteX33966" fmla="*/ 765153 w 2046803"/>
              <a:gd name="connsiteY33966" fmla="*/ 545506 h 2191719"/>
              <a:gd name="connsiteX33967" fmla="*/ 764721 w 2046803"/>
              <a:gd name="connsiteY33967" fmla="*/ 545831 h 2191719"/>
              <a:gd name="connsiteX33968" fmla="*/ 764721 w 2046803"/>
              <a:gd name="connsiteY33968" fmla="*/ 546624 h 2191719"/>
              <a:gd name="connsiteX33969" fmla="*/ 764324 w 2046803"/>
              <a:gd name="connsiteY33969" fmla="*/ 546948 h 2191719"/>
              <a:gd name="connsiteX33970" fmla="*/ 764324 w 2046803"/>
              <a:gd name="connsiteY33970" fmla="*/ 547272 h 2191719"/>
              <a:gd name="connsiteX33971" fmla="*/ 763999 w 2046803"/>
              <a:gd name="connsiteY33971" fmla="*/ 547597 h 2191719"/>
              <a:gd name="connsiteX33972" fmla="*/ 763999 w 2046803"/>
              <a:gd name="connsiteY33972" fmla="*/ 547921 h 2191719"/>
              <a:gd name="connsiteX33973" fmla="*/ 763062 w 2046803"/>
              <a:gd name="connsiteY33973" fmla="*/ 548678 h 2191719"/>
              <a:gd name="connsiteX33974" fmla="*/ 761908 w 2046803"/>
              <a:gd name="connsiteY33974" fmla="*/ 548678 h 2191719"/>
              <a:gd name="connsiteX33975" fmla="*/ 760646 w 2046803"/>
              <a:gd name="connsiteY33975" fmla="*/ 547597 h 2191719"/>
              <a:gd name="connsiteX33976" fmla="*/ 760646 w 2046803"/>
              <a:gd name="connsiteY33976" fmla="*/ 547272 h 2191719"/>
              <a:gd name="connsiteX33977" fmla="*/ 759997 w 2046803"/>
              <a:gd name="connsiteY33977" fmla="*/ 546660 h 2191719"/>
              <a:gd name="connsiteX33978" fmla="*/ 759997 w 2046803"/>
              <a:gd name="connsiteY33978" fmla="*/ 546371 h 2191719"/>
              <a:gd name="connsiteX33979" fmla="*/ 759276 w 2046803"/>
              <a:gd name="connsiteY33979" fmla="*/ 545723 h 2191719"/>
              <a:gd name="connsiteX33980" fmla="*/ 759276 w 2046803"/>
              <a:gd name="connsiteY33980" fmla="*/ 545398 h 2191719"/>
              <a:gd name="connsiteX33981" fmla="*/ 758519 w 2046803"/>
              <a:gd name="connsiteY33981" fmla="*/ 544749 h 2191719"/>
              <a:gd name="connsiteX33982" fmla="*/ 758519 w 2046803"/>
              <a:gd name="connsiteY33982" fmla="*/ 544353 h 2191719"/>
              <a:gd name="connsiteX33983" fmla="*/ 758194 w 2046803"/>
              <a:gd name="connsiteY33983" fmla="*/ 544173 h 2191719"/>
              <a:gd name="connsiteX33984" fmla="*/ 758194 w 2046803"/>
              <a:gd name="connsiteY33984" fmla="*/ 543812 h 2191719"/>
              <a:gd name="connsiteX33985" fmla="*/ 757761 w 2046803"/>
              <a:gd name="connsiteY33985" fmla="*/ 543416 h 2191719"/>
              <a:gd name="connsiteX33986" fmla="*/ 757870 w 2046803"/>
              <a:gd name="connsiteY33986" fmla="*/ 543092 h 2191719"/>
              <a:gd name="connsiteX33987" fmla="*/ 757148 w 2046803"/>
              <a:gd name="connsiteY33987" fmla="*/ 542443 h 2191719"/>
              <a:gd name="connsiteX33988" fmla="*/ 757148 w 2046803"/>
              <a:gd name="connsiteY33988" fmla="*/ 542155 h 2191719"/>
              <a:gd name="connsiteX33989" fmla="*/ 756752 w 2046803"/>
              <a:gd name="connsiteY33989" fmla="*/ 541830 h 2191719"/>
              <a:gd name="connsiteX33990" fmla="*/ 756860 w 2046803"/>
              <a:gd name="connsiteY33990" fmla="*/ 541506 h 2191719"/>
              <a:gd name="connsiteX33991" fmla="*/ 756103 w 2046803"/>
              <a:gd name="connsiteY33991" fmla="*/ 540857 h 2191719"/>
              <a:gd name="connsiteX33992" fmla="*/ 756103 w 2046803"/>
              <a:gd name="connsiteY33992" fmla="*/ 540569 h 2191719"/>
              <a:gd name="connsiteX33993" fmla="*/ 755670 w 2046803"/>
              <a:gd name="connsiteY33993" fmla="*/ 540280 h 2191719"/>
              <a:gd name="connsiteX33994" fmla="*/ 755670 w 2046803"/>
              <a:gd name="connsiteY33994" fmla="*/ 539956 h 2191719"/>
              <a:gd name="connsiteX33995" fmla="*/ 755346 w 2046803"/>
              <a:gd name="connsiteY33995" fmla="*/ 539596 h 2191719"/>
              <a:gd name="connsiteX33996" fmla="*/ 755346 w 2046803"/>
              <a:gd name="connsiteY33996" fmla="*/ 538983 h 2191719"/>
              <a:gd name="connsiteX33997" fmla="*/ 754588 w 2046803"/>
              <a:gd name="connsiteY33997" fmla="*/ 538334 h 2191719"/>
              <a:gd name="connsiteX33998" fmla="*/ 754588 w 2046803"/>
              <a:gd name="connsiteY33998" fmla="*/ 538046 h 2191719"/>
              <a:gd name="connsiteX33999" fmla="*/ 754300 w 2046803"/>
              <a:gd name="connsiteY33999" fmla="*/ 537722 h 2191719"/>
              <a:gd name="connsiteX34000" fmla="*/ 754300 w 2046803"/>
              <a:gd name="connsiteY34000" fmla="*/ 537073 h 2191719"/>
              <a:gd name="connsiteX34001" fmla="*/ 754011 w 2046803"/>
              <a:gd name="connsiteY34001" fmla="*/ 536857 h 2191719"/>
              <a:gd name="connsiteX34002" fmla="*/ 754011 w 2046803"/>
              <a:gd name="connsiteY34002" fmla="*/ 536460 h 2191719"/>
              <a:gd name="connsiteX34003" fmla="*/ 753543 w 2046803"/>
              <a:gd name="connsiteY34003" fmla="*/ 536136 h 2191719"/>
              <a:gd name="connsiteX34004" fmla="*/ 753543 w 2046803"/>
              <a:gd name="connsiteY34004" fmla="*/ 535523 h 2191719"/>
              <a:gd name="connsiteX34005" fmla="*/ 753254 w 2046803"/>
              <a:gd name="connsiteY34005" fmla="*/ 535199 h 2191719"/>
              <a:gd name="connsiteX34006" fmla="*/ 753254 w 2046803"/>
              <a:gd name="connsiteY34006" fmla="*/ 533721 h 2191719"/>
              <a:gd name="connsiteX34007" fmla="*/ 752930 w 2046803"/>
              <a:gd name="connsiteY34007" fmla="*/ 533325 h 2191719"/>
              <a:gd name="connsiteX34008" fmla="*/ 752930 w 2046803"/>
              <a:gd name="connsiteY34008" fmla="*/ 532784 h 2191719"/>
              <a:gd name="connsiteX34009" fmla="*/ 752605 w 2046803"/>
              <a:gd name="connsiteY34009" fmla="*/ 532352 h 2191719"/>
              <a:gd name="connsiteX34010" fmla="*/ 752605 w 2046803"/>
              <a:gd name="connsiteY34010" fmla="*/ 532135 h 2191719"/>
              <a:gd name="connsiteX34011" fmla="*/ 750838 w 2046803"/>
              <a:gd name="connsiteY34011" fmla="*/ 530477 h 2191719"/>
              <a:gd name="connsiteX34012" fmla="*/ 750838 w 2046803"/>
              <a:gd name="connsiteY34012" fmla="*/ 530153 h 2191719"/>
              <a:gd name="connsiteX34013" fmla="*/ 750406 w 2046803"/>
              <a:gd name="connsiteY34013" fmla="*/ 529829 h 2191719"/>
              <a:gd name="connsiteX34014" fmla="*/ 750406 w 2046803"/>
              <a:gd name="connsiteY34014" fmla="*/ 529540 h 2191719"/>
              <a:gd name="connsiteX34015" fmla="*/ 749757 w 2046803"/>
              <a:gd name="connsiteY34015" fmla="*/ 528892 h 2191719"/>
              <a:gd name="connsiteX34016" fmla="*/ 749757 w 2046803"/>
              <a:gd name="connsiteY34016" fmla="*/ 528243 h 2191719"/>
              <a:gd name="connsiteX34017" fmla="*/ 749035 w 2046803"/>
              <a:gd name="connsiteY34017" fmla="*/ 527630 h 2191719"/>
              <a:gd name="connsiteX34018" fmla="*/ 749035 w 2046803"/>
              <a:gd name="connsiteY34018" fmla="*/ 527306 h 2191719"/>
              <a:gd name="connsiteX34019" fmla="*/ 748314 w 2046803"/>
              <a:gd name="connsiteY34019" fmla="*/ 526693 h 2191719"/>
              <a:gd name="connsiteX34020" fmla="*/ 748314 w 2046803"/>
              <a:gd name="connsiteY34020" fmla="*/ 526369 h 2191719"/>
              <a:gd name="connsiteX34021" fmla="*/ 747557 w 2046803"/>
              <a:gd name="connsiteY34021" fmla="*/ 525720 h 2191719"/>
              <a:gd name="connsiteX34022" fmla="*/ 747665 w 2046803"/>
              <a:gd name="connsiteY34022" fmla="*/ 525432 h 2191719"/>
              <a:gd name="connsiteX34023" fmla="*/ 746908 w 2046803"/>
              <a:gd name="connsiteY34023" fmla="*/ 524783 h 2191719"/>
              <a:gd name="connsiteX34024" fmla="*/ 746908 w 2046803"/>
              <a:gd name="connsiteY34024" fmla="*/ 524459 h 2191719"/>
              <a:gd name="connsiteX34025" fmla="*/ 746187 w 2046803"/>
              <a:gd name="connsiteY34025" fmla="*/ 523810 h 2191719"/>
              <a:gd name="connsiteX34026" fmla="*/ 746187 w 2046803"/>
              <a:gd name="connsiteY34026" fmla="*/ 522585 h 2191719"/>
              <a:gd name="connsiteX34027" fmla="*/ 744817 w 2046803"/>
              <a:gd name="connsiteY34027" fmla="*/ 521287 h 2191719"/>
              <a:gd name="connsiteX34028" fmla="*/ 744817 w 2046803"/>
              <a:gd name="connsiteY34028" fmla="*/ 520999 h 2191719"/>
              <a:gd name="connsiteX34029" fmla="*/ 744384 w 2046803"/>
              <a:gd name="connsiteY34029" fmla="*/ 520674 h 2191719"/>
              <a:gd name="connsiteX34030" fmla="*/ 744384 w 2046803"/>
              <a:gd name="connsiteY34030" fmla="*/ 520386 h 2191719"/>
              <a:gd name="connsiteX34031" fmla="*/ 743771 w 2046803"/>
              <a:gd name="connsiteY34031" fmla="*/ 519737 h 2191719"/>
              <a:gd name="connsiteX34032" fmla="*/ 743771 w 2046803"/>
              <a:gd name="connsiteY34032" fmla="*/ 519413 h 2191719"/>
              <a:gd name="connsiteX34033" fmla="*/ 742725 w 2046803"/>
              <a:gd name="connsiteY34033" fmla="*/ 518476 h 2191719"/>
              <a:gd name="connsiteX34034" fmla="*/ 742725 w 2046803"/>
              <a:gd name="connsiteY34034" fmla="*/ 518152 h 2191719"/>
              <a:gd name="connsiteX34035" fmla="*/ 741968 w 2046803"/>
              <a:gd name="connsiteY34035" fmla="*/ 517503 h 2191719"/>
              <a:gd name="connsiteX34036" fmla="*/ 741968 w 2046803"/>
              <a:gd name="connsiteY34036" fmla="*/ 517179 h 2191719"/>
              <a:gd name="connsiteX34037" fmla="*/ 741247 w 2046803"/>
              <a:gd name="connsiteY34037" fmla="*/ 516602 h 2191719"/>
              <a:gd name="connsiteX34038" fmla="*/ 741247 w 2046803"/>
              <a:gd name="connsiteY34038" fmla="*/ 516278 h 2191719"/>
              <a:gd name="connsiteX34039" fmla="*/ 740922 w 2046803"/>
              <a:gd name="connsiteY34039" fmla="*/ 515953 h 2191719"/>
              <a:gd name="connsiteX34040" fmla="*/ 740922 w 2046803"/>
              <a:gd name="connsiteY34040" fmla="*/ 515629 h 2191719"/>
              <a:gd name="connsiteX34041" fmla="*/ 740165 w 2046803"/>
              <a:gd name="connsiteY34041" fmla="*/ 515016 h 2191719"/>
              <a:gd name="connsiteX34042" fmla="*/ 740165 w 2046803"/>
              <a:gd name="connsiteY34042" fmla="*/ 514692 h 2191719"/>
              <a:gd name="connsiteX34043" fmla="*/ 739444 w 2046803"/>
              <a:gd name="connsiteY34043" fmla="*/ 514043 h 2191719"/>
              <a:gd name="connsiteX34044" fmla="*/ 739444 w 2046803"/>
              <a:gd name="connsiteY34044" fmla="*/ 513719 h 2191719"/>
              <a:gd name="connsiteX34045" fmla="*/ 739119 w 2046803"/>
              <a:gd name="connsiteY34045" fmla="*/ 513394 h 2191719"/>
              <a:gd name="connsiteX34046" fmla="*/ 739119 w 2046803"/>
              <a:gd name="connsiteY34046" fmla="*/ 513070 h 2191719"/>
              <a:gd name="connsiteX34047" fmla="*/ 738398 w 2046803"/>
              <a:gd name="connsiteY34047" fmla="*/ 512457 h 2191719"/>
              <a:gd name="connsiteX34048" fmla="*/ 738398 w 2046803"/>
              <a:gd name="connsiteY34048" fmla="*/ 512169 h 2191719"/>
              <a:gd name="connsiteX34049" fmla="*/ 738074 w 2046803"/>
              <a:gd name="connsiteY34049" fmla="*/ 511845 h 2191719"/>
              <a:gd name="connsiteX34050" fmla="*/ 738074 w 2046803"/>
              <a:gd name="connsiteY34050" fmla="*/ 511520 h 2191719"/>
              <a:gd name="connsiteX34051" fmla="*/ 737316 w 2046803"/>
              <a:gd name="connsiteY34051" fmla="*/ 510872 h 2191719"/>
              <a:gd name="connsiteX34052" fmla="*/ 737316 w 2046803"/>
              <a:gd name="connsiteY34052" fmla="*/ 510583 h 2191719"/>
              <a:gd name="connsiteX34053" fmla="*/ 736992 w 2046803"/>
              <a:gd name="connsiteY34053" fmla="*/ 510259 h 2191719"/>
              <a:gd name="connsiteX34054" fmla="*/ 736992 w 2046803"/>
              <a:gd name="connsiteY34054" fmla="*/ 509934 h 2191719"/>
              <a:gd name="connsiteX34055" fmla="*/ 736451 w 2046803"/>
              <a:gd name="connsiteY34055" fmla="*/ 509394 h 2191719"/>
              <a:gd name="connsiteX34056" fmla="*/ 736091 w 2046803"/>
              <a:gd name="connsiteY34056" fmla="*/ 509394 h 2191719"/>
              <a:gd name="connsiteX34057" fmla="*/ 735946 w 2046803"/>
              <a:gd name="connsiteY34057" fmla="*/ 509322 h 2191719"/>
              <a:gd name="connsiteX34058" fmla="*/ 735946 w 2046803"/>
              <a:gd name="connsiteY34058" fmla="*/ 508889 h 2191719"/>
              <a:gd name="connsiteX34059" fmla="*/ 735441 w 2046803"/>
              <a:gd name="connsiteY34059" fmla="*/ 508493 h 2191719"/>
              <a:gd name="connsiteX34060" fmla="*/ 735009 w 2046803"/>
              <a:gd name="connsiteY34060" fmla="*/ 508493 h 2191719"/>
              <a:gd name="connsiteX34061" fmla="*/ 733711 w 2046803"/>
              <a:gd name="connsiteY34061" fmla="*/ 507304 h 2191719"/>
              <a:gd name="connsiteX34062" fmla="*/ 733711 w 2046803"/>
              <a:gd name="connsiteY34062" fmla="*/ 506655 h 2191719"/>
              <a:gd name="connsiteX34063" fmla="*/ 733458 w 2046803"/>
              <a:gd name="connsiteY34063" fmla="*/ 506403 h 2191719"/>
              <a:gd name="connsiteX34064" fmla="*/ 733458 w 2046803"/>
              <a:gd name="connsiteY34064" fmla="*/ 506078 h 2191719"/>
              <a:gd name="connsiteX34065" fmla="*/ 733134 w 2046803"/>
              <a:gd name="connsiteY34065" fmla="*/ 505754 h 2191719"/>
              <a:gd name="connsiteX34066" fmla="*/ 733134 w 2046803"/>
              <a:gd name="connsiteY34066" fmla="*/ 505429 h 2191719"/>
              <a:gd name="connsiteX34067" fmla="*/ 732701 w 2046803"/>
              <a:gd name="connsiteY34067" fmla="*/ 505105 h 2191719"/>
              <a:gd name="connsiteX34068" fmla="*/ 732809 w 2046803"/>
              <a:gd name="connsiteY34068" fmla="*/ 504492 h 2191719"/>
              <a:gd name="connsiteX34069" fmla="*/ 731042 w 2046803"/>
              <a:gd name="connsiteY34069" fmla="*/ 502871 h 2191719"/>
              <a:gd name="connsiteX34070" fmla="*/ 731042 w 2046803"/>
              <a:gd name="connsiteY34070" fmla="*/ 502582 h 2191719"/>
              <a:gd name="connsiteX34071" fmla="*/ 730610 w 2046803"/>
              <a:gd name="connsiteY34071" fmla="*/ 502294 h 2191719"/>
              <a:gd name="connsiteX34072" fmla="*/ 730610 w 2046803"/>
              <a:gd name="connsiteY34072" fmla="*/ 501645 h 2191719"/>
              <a:gd name="connsiteX34073" fmla="*/ 730285 w 2046803"/>
              <a:gd name="connsiteY34073" fmla="*/ 501321 h 2191719"/>
              <a:gd name="connsiteX34074" fmla="*/ 730285 w 2046803"/>
              <a:gd name="connsiteY34074" fmla="*/ 500348 h 2191719"/>
              <a:gd name="connsiteX34075" fmla="*/ 729961 w 2046803"/>
              <a:gd name="connsiteY34075" fmla="*/ 500059 h 2191719"/>
              <a:gd name="connsiteX34076" fmla="*/ 729961 w 2046803"/>
              <a:gd name="connsiteY34076" fmla="*/ 499771 h 2191719"/>
              <a:gd name="connsiteX34077" fmla="*/ 729528 w 2046803"/>
              <a:gd name="connsiteY34077" fmla="*/ 499447 h 2191719"/>
              <a:gd name="connsiteX34078" fmla="*/ 729528 w 2046803"/>
              <a:gd name="connsiteY34078" fmla="*/ 499122 h 2191719"/>
              <a:gd name="connsiteX34079" fmla="*/ 729203 w 2046803"/>
              <a:gd name="connsiteY34079" fmla="*/ 498798 h 2191719"/>
              <a:gd name="connsiteX34080" fmla="*/ 729203 w 2046803"/>
              <a:gd name="connsiteY34080" fmla="*/ 498474 h 2191719"/>
              <a:gd name="connsiteX34081" fmla="*/ 729095 w 2046803"/>
              <a:gd name="connsiteY34081" fmla="*/ 498366 h 2191719"/>
              <a:gd name="connsiteX34082" fmla="*/ 728663 w 2046803"/>
              <a:gd name="connsiteY34082" fmla="*/ 498366 h 2191719"/>
              <a:gd name="connsiteX34083" fmla="*/ 728194 w 2046803"/>
              <a:gd name="connsiteY34083" fmla="*/ 497861 h 2191719"/>
              <a:gd name="connsiteX34084" fmla="*/ 728194 w 2046803"/>
              <a:gd name="connsiteY34084" fmla="*/ 497212 h 2191719"/>
              <a:gd name="connsiteX34085" fmla="*/ 727869 w 2046803"/>
              <a:gd name="connsiteY34085" fmla="*/ 496888 h 2191719"/>
              <a:gd name="connsiteX34086" fmla="*/ 727869 w 2046803"/>
              <a:gd name="connsiteY34086" fmla="*/ 496563 h 2191719"/>
              <a:gd name="connsiteX34087" fmla="*/ 727437 w 2046803"/>
              <a:gd name="connsiteY34087" fmla="*/ 496275 h 2191719"/>
              <a:gd name="connsiteX34088" fmla="*/ 727545 w 2046803"/>
              <a:gd name="connsiteY34088" fmla="*/ 495662 h 2191719"/>
              <a:gd name="connsiteX34089" fmla="*/ 725345 w 2046803"/>
              <a:gd name="connsiteY34089" fmla="*/ 493752 h 2191719"/>
              <a:gd name="connsiteX34090" fmla="*/ 725345 w 2046803"/>
              <a:gd name="connsiteY34090" fmla="*/ 493428 h 2191719"/>
              <a:gd name="connsiteX34091" fmla="*/ 724480 w 2046803"/>
              <a:gd name="connsiteY34091" fmla="*/ 492599 h 2191719"/>
              <a:gd name="connsiteX34092" fmla="*/ 724047 w 2046803"/>
              <a:gd name="connsiteY34092" fmla="*/ 492923 h 2191719"/>
              <a:gd name="connsiteX34093" fmla="*/ 722569 w 2046803"/>
              <a:gd name="connsiteY34093" fmla="*/ 492923 h 2191719"/>
              <a:gd name="connsiteX34094" fmla="*/ 721739 w 2046803"/>
              <a:gd name="connsiteY34094" fmla="*/ 492058 h 2191719"/>
              <a:gd name="connsiteX34095" fmla="*/ 721739 w 2046803"/>
              <a:gd name="connsiteY34095" fmla="*/ 491770 h 2191719"/>
              <a:gd name="connsiteX34096" fmla="*/ 721415 w 2046803"/>
              <a:gd name="connsiteY34096" fmla="*/ 491446 h 2191719"/>
              <a:gd name="connsiteX34097" fmla="*/ 721415 w 2046803"/>
              <a:gd name="connsiteY34097" fmla="*/ 490797 h 2191719"/>
              <a:gd name="connsiteX34098" fmla="*/ 720982 w 2046803"/>
              <a:gd name="connsiteY34098" fmla="*/ 490509 h 2191719"/>
              <a:gd name="connsiteX34099" fmla="*/ 720982 w 2046803"/>
              <a:gd name="connsiteY34099" fmla="*/ 490184 h 2191719"/>
              <a:gd name="connsiteX34100" fmla="*/ 720694 w 2046803"/>
              <a:gd name="connsiteY34100" fmla="*/ 489860 h 2191719"/>
              <a:gd name="connsiteX34101" fmla="*/ 720694 w 2046803"/>
              <a:gd name="connsiteY34101" fmla="*/ 489247 h 2191719"/>
              <a:gd name="connsiteX34102" fmla="*/ 720369 w 2046803"/>
              <a:gd name="connsiteY34102" fmla="*/ 488923 h 2191719"/>
              <a:gd name="connsiteX34103" fmla="*/ 720369 w 2046803"/>
              <a:gd name="connsiteY34103" fmla="*/ 488599 h 2191719"/>
              <a:gd name="connsiteX34104" fmla="*/ 720045 w 2046803"/>
              <a:gd name="connsiteY34104" fmla="*/ 488274 h 2191719"/>
              <a:gd name="connsiteX34105" fmla="*/ 720045 w 2046803"/>
              <a:gd name="connsiteY34105" fmla="*/ 487950 h 2191719"/>
              <a:gd name="connsiteX34106" fmla="*/ 719107 w 2046803"/>
              <a:gd name="connsiteY34106" fmla="*/ 487229 h 2191719"/>
              <a:gd name="connsiteX34107" fmla="*/ 718783 w 2046803"/>
              <a:gd name="connsiteY34107" fmla="*/ 487229 h 2191719"/>
              <a:gd name="connsiteX34108" fmla="*/ 718566 w 2046803"/>
              <a:gd name="connsiteY34108" fmla="*/ 487049 h 2191719"/>
              <a:gd name="connsiteX34109" fmla="*/ 718566 w 2046803"/>
              <a:gd name="connsiteY34109" fmla="*/ 486724 h 2191719"/>
              <a:gd name="connsiteX34110" fmla="*/ 718278 w 2046803"/>
              <a:gd name="connsiteY34110" fmla="*/ 486400 h 2191719"/>
              <a:gd name="connsiteX34111" fmla="*/ 718278 w 2046803"/>
              <a:gd name="connsiteY34111" fmla="*/ 485751 h 2191719"/>
              <a:gd name="connsiteX34112" fmla="*/ 717953 w 2046803"/>
              <a:gd name="connsiteY34112" fmla="*/ 485427 h 2191719"/>
              <a:gd name="connsiteX34113" fmla="*/ 717953 w 2046803"/>
              <a:gd name="connsiteY34113" fmla="*/ 484814 h 2191719"/>
              <a:gd name="connsiteX34114" fmla="*/ 717521 w 2046803"/>
              <a:gd name="connsiteY34114" fmla="*/ 484490 h 2191719"/>
              <a:gd name="connsiteX34115" fmla="*/ 717629 w 2046803"/>
              <a:gd name="connsiteY34115" fmla="*/ 482616 h 2191719"/>
              <a:gd name="connsiteX34116" fmla="*/ 717953 w 2046803"/>
              <a:gd name="connsiteY34116" fmla="*/ 482292 h 2191719"/>
              <a:gd name="connsiteX34117" fmla="*/ 717953 w 2046803"/>
              <a:gd name="connsiteY34117" fmla="*/ 481967 h 2191719"/>
              <a:gd name="connsiteX34118" fmla="*/ 718566 w 2046803"/>
              <a:gd name="connsiteY34118" fmla="*/ 481535 h 2191719"/>
              <a:gd name="connsiteX34119" fmla="*/ 718891 w 2046803"/>
              <a:gd name="connsiteY34119" fmla="*/ 481535 h 2191719"/>
              <a:gd name="connsiteX34120" fmla="*/ 719323 w 2046803"/>
              <a:gd name="connsiteY34120" fmla="*/ 481210 h 2191719"/>
              <a:gd name="connsiteX34121" fmla="*/ 720369 w 2046803"/>
              <a:gd name="connsiteY34121" fmla="*/ 481210 h 2191719"/>
              <a:gd name="connsiteX34122" fmla="*/ 720694 w 2046803"/>
              <a:gd name="connsiteY34122" fmla="*/ 480922 h 2191719"/>
              <a:gd name="connsiteX34123" fmla="*/ 721090 w 2046803"/>
              <a:gd name="connsiteY34123" fmla="*/ 481030 h 2191719"/>
              <a:gd name="connsiteX34124" fmla="*/ 721631 w 2046803"/>
              <a:gd name="connsiteY34124" fmla="*/ 480526 h 2191719"/>
              <a:gd name="connsiteX34125" fmla="*/ 721631 w 2046803"/>
              <a:gd name="connsiteY34125" fmla="*/ 480201 h 2191719"/>
              <a:gd name="connsiteX34126" fmla="*/ 722172 w 2046803"/>
              <a:gd name="connsiteY34126" fmla="*/ 479769 h 2191719"/>
              <a:gd name="connsiteX34127" fmla="*/ 722569 w 2046803"/>
              <a:gd name="connsiteY34127" fmla="*/ 479769 h 2191719"/>
              <a:gd name="connsiteX34128" fmla="*/ 722893 w 2046803"/>
              <a:gd name="connsiteY34128" fmla="*/ 479444 h 2191719"/>
              <a:gd name="connsiteX34129" fmla="*/ 723614 w 2046803"/>
              <a:gd name="connsiteY34129" fmla="*/ 479444 h 2191719"/>
              <a:gd name="connsiteX34130" fmla="*/ 723831 w 2046803"/>
              <a:gd name="connsiteY34130" fmla="*/ 479336 h 2191719"/>
              <a:gd name="connsiteX34131" fmla="*/ 723831 w 2046803"/>
              <a:gd name="connsiteY34131" fmla="*/ 479048 h 2191719"/>
              <a:gd name="connsiteX34132" fmla="*/ 724263 w 2046803"/>
              <a:gd name="connsiteY34132" fmla="*/ 478724 h 2191719"/>
              <a:gd name="connsiteX34133" fmla="*/ 724263 w 2046803"/>
              <a:gd name="connsiteY34133" fmla="*/ 478399 h 2191719"/>
              <a:gd name="connsiteX34134" fmla="*/ 724588 w 2046803"/>
              <a:gd name="connsiteY34134" fmla="*/ 478075 h 2191719"/>
              <a:gd name="connsiteX34135" fmla="*/ 724588 w 2046803"/>
              <a:gd name="connsiteY34135" fmla="*/ 477750 h 2191719"/>
              <a:gd name="connsiteX34136" fmla="*/ 725309 w 2046803"/>
              <a:gd name="connsiteY34136" fmla="*/ 477246 h 2191719"/>
              <a:gd name="connsiteX34137" fmla="*/ 725417 w 2046803"/>
              <a:gd name="connsiteY34137" fmla="*/ 476309 h 2191719"/>
              <a:gd name="connsiteX34138" fmla="*/ 725742 w 2046803"/>
              <a:gd name="connsiteY34138" fmla="*/ 475984 h 2191719"/>
              <a:gd name="connsiteX34139" fmla="*/ 725742 w 2046803"/>
              <a:gd name="connsiteY34139" fmla="*/ 474435 h 2191719"/>
              <a:gd name="connsiteX34140" fmla="*/ 726138 w 2046803"/>
              <a:gd name="connsiteY34140" fmla="*/ 474110 h 2191719"/>
              <a:gd name="connsiteX34141" fmla="*/ 726138 w 2046803"/>
              <a:gd name="connsiteY34141" fmla="*/ 472236 h 2191719"/>
              <a:gd name="connsiteX34142" fmla="*/ 726571 w 2046803"/>
              <a:gd name="connsiteY34142" fmla="*/ 471912 h 2191719"/>
              <a:gd name="connsiteX34143" fmla="*/ 726571 w 2046803"/>
              <a:gd name="connsiteY34143" fmla="*/ 469497 h 2191719"/>
              <a:gd name="connsiteX34144" fmla="*/ 726788 w 2046803"/>
              <a:gd name="connsiteY34144" fmla="*/ 469281 h 2191719"/>
              <a:gd name="connsiteX34145" fmla="*/ 727545 w 2046803"/>
              <a:gd name="connsiteY34145" fmla="*/ 469281 h 2191719"/>
              <a:gd name="connsiteX34146" fmla="*/ 727725 w 2046803"/>
              <a:gd name="connsiteY34146" fmla="*/ 469497 h 2191719"/>
              <a:gd name="connsiteX34147" fmla="*/ 727725 w 2046803"/>
              <a:gd name="connsiteY34147" fmla="*/ 470110 h 2191719"/>
              <a:gd name="connsiteX34148" fmla="*/ 728266 w 2046803"/>
              <a:gd name="connsiteY34148" fmla="*/ 470542 h 2191719"/>
              <a:gd name="connsiteX34149" fmla="*/ 728482 w 2046803"/>
              <a:gd name="connsiteY34149" fmla="*/ 470434 h 2191719"/>
              <a:gd name="connsiteX34150" fmla="*/ 728482 w 2046803"/>
              <a:gd name="connsiteY34150" fmla="*/ 470110 h 2191719"/>
              <a:gd name="connsiteX34151" fmla="*/ 728050 w 2046803"/>
              <a:gd name="connsiteY34151" fmla="*/ 469786 h 2191719"/>
              <a:gd name="connsiteX34152" fmla="*/ 728050 w 2046803"/>
              <a:gd name="connsiteY34152" fmla="*/ 469173 h 2191719"/>
              <a:gd name="connsiteX34153" fmla="*/ 728266 w 2046803"/>
              <a:gd name="connsiteY34153" fmla="*/ 468957 h 2191719"/>
              <a:gd name="connsiteX34154" fmla="*/ 728663 w 2046803"/>
              <a:gd name="connsiteY34154" fmla="*/ 468957 h 2191719"/>
              <a:gd name="connsiteX34155" fmla="*/ 728771 w 2046803"/>
              <a:gd name="connsiteY34155" fmla="*/ 468848 h 2191719"/>
              <a:gd name="connsiteX34156" fmla="*/ 728879 w 2046803"/>
              <a:gd name="connsiteY34156" fmla="*/ 466974 h 2191719"/>
              <a:gd name="connsiteX34157" fmla="*/ 729203 w 2046803"/>
              <a:gd name="connsiteY34157" fmla="*/ 466650 h 2191719"/>
              <a:gd name="connsiteX34158" fmla="*/ 729203 w 2046803"/>
              <a:gd name="connsiteY34158" fmla="*/ 465713 h 2191719"/>
              <a:gd name="connsiteX34159" fmla="*/ 730033 w 2046803"/>
              <a:gd name="connsiteY34159" fmla="*/ 465172 h 2191719"/>
              <a:gd name="connsiteX34160" fmla="*/ 730033 w 2046803"/>
              <a:gd name="connsiteY34160" fmla="*/ 464560 h 2191719"/>
              <a:gd name="connsiteX34161" fmla="*/ 730357 w 2046803"/>
              <a:gd name="connsiteY34161" fmla="*/ 464271 h 2191719"/>
              <a:gd name="connsiteX34162" fmla="*/ 730357 w 2046803"/>
              <a:gd name="connsiteY34162" fmla="*/ 463911 h 2191719"/>
              <a:gd name="connsiteX34163" fmla="*/ 730790 w 2046803"/>
              <a:gd name="connsiteY34163" fmla="*/ 463623 h 2191719"/>
              <a:gd name="connsiteX34164" fmla="*/ 730898 w 2046803"/>
              <a:gd name="connsiteY34164" fmla="*/ 459838 h 2191719"/>
              <a:gd name="connsiteX34165" fmla="*/ 730465 w 2046803"/>
              <a:gd name="connsiteY34165" fmla="*/ 459514 h 2191719"/>
              <a:gd name="connsiteX34166" fmla="*/ 730574 w 2046803"/>
              <a:gd name="connsiteY34166" fmla="*/ 457748 h 2191719"/>
              <a:gd name="connsiteX34167" fmla="*/ 730898 w 2046803"/>
              <a:gd name="connsiteY34167" fmla="*/ 457424 h 2191719"/>
              <a:gd name="connsiteX34168" fmla="*/ 730898 w 2046803"/>
              <a:gd name="connsiteY34168" fmla="*/ 455550 h 2191719"/>
              <a:gd name="connsiteX34169" fmla="*/ 731295 w 2046803"/>
              <a:gd name="connsiteY34169" fmla="*/ 455225 h 2191719"/>
              <a:gd name="connsiteX34170" fmla="*/ 731295 w 2046803"/>
              <a:gd name="connsiteY34170" fmla="*/ 454577 h 2191719"/>
              <a:gd name="connsiteX34171" fmla="*/ 731727 w 2046803"/>
              <a:gd name="connsiteY34171" fmla="*/ 454252 h 2191719"/>
              <a:gd name="connsiteX34172" fmla="*/ 731727 w 2046803"/>
              <a:gd name="connsiteY34172" fmla="*/ 453639 h 2191719"/>
              <a:gd name="connsiteX34173" fmla="*/ 732052 w 2046803"/>
              <a:gd name="connsiteY34173" fmla="*/ 453315 h 2191719"/>
              <a:gd name="connsiteX34174" fmla="*/ 732052 w 2046803"/>
              <a:gd name="connsiteY34174" fmla="*/ 452775 h 2191719"/>
              <a:gd name="connsiteX34175" fmla="*/ 732449 w 2046803"/>
              <a:gd name="connsiteY34175" fmla="*/ 452486 h 2191719"/>
              <a:gd name="connsiteX34176" fmla="*/ 732449 w 2046803"/>
              <a:gd name="connsiteY34176" fmla="*/ 451837 h 2191719"/>
              <a:gd name="connsiteX34177" fmla="*/ 732809 w 2046803"/>
              <a:gd name="connsiteY34177" fmla="*/ 451549 h 2191719"/>
              <a:gd name="connsiteX34178" fmla="*/ 732881 w 2046803"/>
              <a:gd name="connsiteY34178" fmla="*/ 451225 h 2191719"/>
              <a:gd name="connsiteX34179" fmla="*/ 733206 w 2046803"/>
              <a:gd name="connsiteY34179" fmla="*/ 450900 h 2191719"/>
              <a:gd name="connsiteX34180" fmla="*/ 733206 w 2046803"/>
              <a:gd name="connsiteY34180" fmla="*/ 450288 h 2191719"/>
              <a:gd name="connsiteX34181" fmla="*/ 733170 w 2046803"/>
              <a:gd name="connsiteY34181" fmla="*/ 450252 h 2191719"/>
              <a:gd name="connsiteX34182" fmla="*/ 733170 w 2046803"/>
              <a:gd name="connsiteY34182" fmla="*/ 449567 h 2191719"/>
              <a:gd name="connsiteX34183" fmla="*/ 733602 w 2046803"/>
              <a:gd name="connsiteY34183" fmla="*/ 449243 h 2191719"/>
              <a:gd name="connsiteX34184" fmla="*/ 733602 w 2046803"/>
              <a:gd name="connsiteY34184" fmla="*/ 447621 h 2191719"/>
              <a:gd name="connsiteX34185" fmla="*/ 733999 w 2046803"/>
              <a:gd name="connsiteY34185" fmla="*/ 447332 h 2191719"/>
              <a:gd name="connsiteX34186" fmla="*/ 733999 w 2046803"/>
              <a:gd name="connsiteY34186" fmla="*/ 446179 h 2191719"/>
              <a:gd name="connsiteX34187" fmla="*/ 733675 w 2046803"/>
              <a:gd name="connsiteY34187" fmla="*/ 445855 h 2191719"/>
              <a:gd name="connsiteX34188" fmla="*/ 733675 w 2046803"/>
              <a:gd name="connsiteY34188" fmla="*/ 442395 h 2191719"/>
              <a:gd name="connsiteX34189" fmla="*/ 733386 w 2046803"/>
              <a:gd name="connsiteY34189" fmla="*/ 442071 h 2191719"/>
              <a:gd name="connsiteX34190" fmla="*/ 733386 w 2046803"/>
              <a:gd name="connsiteY34190" fmla="*/ 441422 h 2191719"/>
              <a:gd name="connsiteX34191" fmla="*/ 733062 w 2046803"/>
              <a:gd name="connsiteY34191" fmla="*/ 441133 h 2191719"/>
              <a:gd name="connsiteX34192" fmla="*/ 733062 w 2046803"/>
              <a:gd name="connsiteY34192" fmla="*/ 439548 h 2191719"/>
              <a:gd name="connsiteX34193" fmla="*/ 732737 w 2046803"/>
              <a:gd name="connsiteY34193" fmla="*/ 439223 h 2191719"/>
              <a:gd name="connsiteX34194" fmla="*/ 732737 w 2046803"/>
              <a:gd name="connsiteY34194" fmla="*/ 437349 h 2191719"/>
              <a:gd name="connsiteX34195" fmla="*/ 733170 w 2046803"/>
              <a:gd name="connsiteY34195" fmla="*/ 437061 h 2191719"/>
              <a:gd name="connsiteX34196" fmla="*/ 733170 w 2046803"/>
              <a:gd name="connsiteY34196" fmla="*/ 436737 h 2191719"/>
              <a:gd name="connsiteX34197" fmla="*/ 732737 w 2046803"/>
              <a:gd name="connsiteY34197" fmla="*/ 436412 h 2191719"/>
              <a:gd name="connsiteX34198" fmla="*/ 732845 w 2046803"/>
              <a:gd name="connsiteY34198" fmla="*/ 434826 h 2191719"/>
              <a:gd name="connsiteX34199" fmla="*/ 732413 w 2046803"/>
              <a:gd name="connsiteY34199" fmla="*/ 434538 h 2191719"/>
              <a:gd name="connsiteX34200" fmla="*/ 732413 w 2046803"/>
              <a:gd name="connsiteY34200" fmla="*/ 433673 h 2191719"/>
              <a:gd name="connsiteX34201" fmla="*/ 733062 w 2046803"/>
              <a:gd name="connsiteY34201" fmla="*/ 433133 h 2191719"/>
              <a:gd name="connsiteX34202" fmla="*/ 733747 w 2046803"/>
              <a:gd name="connsiteY34202" fmla="*/ 433133 h 2191719"/>
              <a:gd name="connsiteX34203" fmla="*/ 734071 w 2046803"/>
              <a:gd name="connsiteY34203" fmla="*/ 433457 h 2191719"/>
              <a:gd name="connsiteX34204" fmla="*/ 734396 w 2046803"/>
              <a:gd name="connsiteY34204" fmla="*/ 433565 h 2191719"/>
              <a:gd name="connsiteX34205" fmla="*/ 734828 w 2046803"/>
              <a:gd name="connsiteY34205" fmla="*/ 433781 h 2191719"/>
              <a:gd name="connsiteX34206" fmla="*/ 734937 w 2046803"/>
              <a:gd name="connsiteY34206" fmla="*/ 433673 h 2191719"/>
              <a:gd name="connsiteX34207" fmla="*/ 735045 w 2046803"/>
              <a:gd name="connsiteY34207" fmla="*/ 433349 h 2191719"/>
              <a:gd name="connsiteX34208" fmla="*/ 734612 w 2046803"/>
              <a:gd name="connsiteY34208" fmla="*/ 433024 h 2191719"/>
              <a:gd name="connsiteX34209" fmla="*/ 734720 w 2046803"/>
              <a:gd name="connsiteY34209" fmla="*/ 431150 h 2191719"/>
              <a:gd name="connsiteX34210" fmla="*/ 735045 w 2046803"/>
              <a:gd name="connsiteY34210" fmla="*/ 430826 h 2191719"/>
              <a:gd name="connsiteX34211" fmla="*/ 735045 w 2046803"/>
              <a:gd name="connsiteY34211" fmla="*/ 430538 h 2191719"/>
              <a:gd name="connsiteX34212" fmla="*/ 735478 w 2046803"/>
              <a:gd name="connsiteY34212" fmla="*/ 430321 h 2191719"/>
              <a:gd name="connsiteX34213" fmla="*/ 735478 w 2046803"/>
              <a:gd name="connsiteY34213" fmla="*/ 429673 h 2191719"/>
              <a:gd name="connsiteX34214" fmla="*/ 735802 w 2046803"/>
              <a:gd name="connsiteY34214" fmla="*/ 429348 h 2191719"/>
              <a:gd name="connsiteX34215" fmla="*/ 735910 w 2046803"/>
              <a:gd name="connsiteY34215" fmla="*/ 428447 h 2191719"/>
              <a:gd name="connsiteX34216" fmla="*/ 736199 w 2046803"/>
              <a:gd name="connsiteY34216" fmla="*/ 428123 h 2191719"/>
              <a:gd name="connsiteX34217" fmla="*/ 736199 w 2046803"/>
              <a:gd name="connsiteY34217" fmla="*/ 427799 h 2191719"/>
              <a:gd name="connsiteX34218" fmla="*/ 736595 w 2046803"/>
              <a:gd name="connsiteY34218" fmla="*/ 427474 h 2191719"/>
              <a:gd name="connsiteX34219" fmla="*/ 736595 w 2046803"/>
              <a:gd name="connsiteY34219" fmla="*/ 427150 h 2191719"/>
              <a:gd name="connsiteX34220" fmla="*/ 737353 w 2046803"/>
              <a:gd name="connsiteY34220" fmla="*/ 426501 h 2191719"/>
              <a:gd name="connsiteX34221" fmla="*/ 737353 w 2046803"/>
              <a:gd name="connsiteY34221" fmla="*/ 425888 h 2191719"/>
              <a:gd name="connsiteX34222" fmla="*/ 738110 w 2046803"/>
              <a:gd name="connsiteY34222" fmla="*/ 425384 h 2191719"/>
              <a:gd name="connsiteX34223" fmla="*/ 738110 w 2046803"/>
              <a:gd name="connsiteY34223" fmla="*/ 425060 h 2191719"/>
              <a:gd name="connsiteX34224" fmla="*/ 738434 w 2046803"/>
              <a:gd name="connsiteY34224" fmla="*/ 424735 h 2191719"/>
              <a:gd name="connsiteX34225" fmla="*/ 738434 w 2046803"/>
              <a:gd name="connsiteY34225" fmla="*/ 424411 h 2191719"/>
              <a:gd name="connsiteX34226" fmla="*/ 738831 w 2046803"/>
              <a:gd name="connsiteY34226" fmla="*/ 424122 h 2191719"/>
              <a:gd name="connsiteX34227" fmla="*/ 738831 w 2046803"/>
              <a:gd name="connsiteY34227" fmla="*/ 423798 h 2191719"/>
              <a:gd name="connsiteX34228" fmla="*/ 742004 w 2046803"/>
              <a:gd name="connsiteY34228" fmla="*/ 421167 h 2191719"/>
              <a:gd name="connsiteX34229" fmla="*/ 742329 w 2046803"/>
              <a:gd name="connsiteY34229" fmla="*/ 421167 h 2191719"/>
              <a:gd name="connsiteX34230" fmla="*/ 742509 w 2046803"/>
              <a:gd name="connsiteY34230" fmla="*/ 421059 h 2191719"/>
              <a:gd name="connsiteX34231" fmla="*/ 742509 w 2046803"/>
              <a:gd name="connsiteY34231" fmla="*/ 420735 h 2191719"/>
              <a:gd name="connsiteX34232" fmla="*/ 743266 w 2046803"/>
              <a:gd name="connsiteY34232" fmla="*/ 420122 h 2191719"/>
              <a:gd name="connsiteX34233" fmla="*/ 743266 w 2046803"/>
              <a:gd name="connsiteY34233" fmla="*/ 419798 h 2191719"/>
              <a:gd name="connsiteX34234" fmla="*/ 743699 w 2046803"/>
              <a:gd name="connsiteY34234" fmla="*/ 419473 h 2191719"/>
              <a:gd name="connsiteX34235" fmla="*/ 743699 w 2046803"/>
              <a:gd name="connsiteY34235" fmla="*/ 419185 h 2191719"/>
              <a:gd name="connsiteX34236" fmla="*/ 744023 w 2046803"/>
              <a:gd name="connsiteY34236" fmla="*/ 418969 h 2191719"/>
              <a:gd name="connsiteX34237" fmla="*/ 744023 w 2046803"/>
              <a:gd name="connsiteY34237" fmla="*/ 418536 h 2191719"/>
              <a:gd name="connsiteX34238" fmla="*/ 744420 w 2046803"/>
              <a:gd name="connsiteY34238" fmla="*/ 418320 h 2191719"/>
              <a:gd name="connsiteX34239" fmla="*/ 744420 w 2046803"/>
              <a:gd name="connsiteY34239" fmla="*/ 418032 h 2191719"/>
              <a:gd name="connsiteX34240" fmla="*/ 744744 w 2046803"/>
              <a:gd name="connsiteY34240" fmla="*/ 417707 h 2191719"/>
              <a:gd name="connsiteX34241" fmla="*/ 744853 w 2046803"/>
              <a:gd name="connsiteY34241" fmla="*/ 417383 h 2191719"/>
              <a:gd name="connsiteX34242" fmla="*/ 745177 w 2046803"/>
              <a:gd name="connsiteY34242" fmla="*/ 417059 h 2191719"/>
              <a:gd name="connsiteX34243" fmla="*/ 745177 w 2046803"/>
              <a:gd name="connsiteY34243" fmla="*/ 416446 h 2191719"/>
              <a:gd name="connsiteX34244" fmla="*/ 745574 w 2046803"/>
              <a:gd name="connsiteY34244" fmla="*/ 416122 h 2191719"/>
              <a:gd name="connsiteX34245" fmla="*/ 745574 w 2046803"/>
              <a:gd name="connsiteY34245" fmla="*/ 415509 h 2191719"/>
              <a:gd name="connsiteX34246" fmla="*/ 745898 w 2046803"/>
              <a:gd name="connsiteY34246" fmla="*/ 415184 h 2191719"/>
              <a:gd name="connsiteX34247" fmla="*/ 745898 w 2046803"/>
              <a:gd name="connsiteY34247" fmla="*/ 414211 h 2191719"/>
              <a:gd name="connsiteX34248" fmla="*/ 746331 w 2046803"/>
              <a:gd name="connsiteY34248" fmla="*/ 414031 h 2191719"/>
              <a:gd name="connsiteX34249" fmla="*/ 746331 w 2046803"/>
              <a:gd name="connsiteY34249" fmla="*/ 413094 h 2191719"/>
              <a:gd name="connsiteX34250" fmla="*/ 746619 w 2046803"/>
              <a:gd name="connsiteY34250" fmla="*/ 412770 h 2191719"/>
              <a:gd name="connsiteX34251" fmla="*/ 746728 w 2046803"/>
              <a:gd name="connsiteY34251" fmla="*/ 412121 h 2191719"/>
              <a:gd name="connsiteX34252" fmla="*/ 747052 w 2046803"/>
              <a:gd name="connsiteY34252" fmla="*/ 411797 h 2191719"/>
              <a:gd name="connsiteX34253" fmla="*/ 747052 w 2046803"/>
              <a:gd name="connsiteY34253" fmla="*/ 410247 h 2191719"/>
              <a:gd name="connsiteX34254" fmla="*/ 747485 w 2046803"/>
              <a:gd name="connsiteY34254" fmla="*/ 409923 h 2191719"/>
              <a:gd name="connsiteX34255" fmla="*/ 747485 w 2046803"/>
              <a:gd name="connsiteY34255" fmla="*/ 408048 h 2191719"/>
              <a:gd name="connsiteX34256" fmla="*/ 747701 w 2046803"/>
              <a:gd name="connsiteY34256" fmla="*/ 407940 h 2191719"/>
              <a:gd name="connsiteX34257" fmla="*/ 748422 w 2046803"/>
              <a:gd name="connsiteY34257" fmla="*/ 407940 h 2191719"/>
              <a:gd name="connsiteX34258" fmla="*/ 748747 w 2046803"/>
              <a:gd name="connsiteY34258" fmla="*/ 408229 h 2191719"/>
              <a:gd name="connsiteX34259" fmla="*/ 749252 w 2046803"/>
              <a:gd name="connsiteY34259" fmla="*/ 407832 h 2191719"/>
              <a:gd name="connsiteX34260" fmla="*/ 749360 w 2046803"/>
              <a:gd name="connsiteY34260" fmla="*/ 407544 h 2191719"/>
              <a:gd name="connsiteX34261" fmla="*/ 749684 w 2046803"/>
              <a:gd name="connsiteY34261" fmla="*/ 407220 h 2191719"/>
              <a:gd name="connsiteX34262" fmla="*/ 749684 w 2046803"/>
              <a:gd name="connsiteY34262" fmla="*/ 406895 h 2191719"/>
              <a:gd name="connsiteX34263" fmla="*/ 750117 w 2046803"/>
              <a:gd name="connsiteY34263" fmla="*/ 406571 h 2191719"/>
              <a:gd name="connsiteX34264" fmla="*/ 750117 w 2046803"/>
              <a:gd name="connsiteY34264" fmla="*/ 406246 h 2191719"/>
              <a:gd name="connsiteX34265" fmla="*/ 750442 w 2046803"/>
              <a:gd name="connsiteY34265" fmla="*/ 405922 h 2191719"/>
              <a:gd name="connsiteX34266" fmla="*/ 750442 w 2046803"/>
              <a:gd name="connsiteY34266" fmla="*/ 405598 h 2191719"/>
              <a:gd name="connsiteX34267" fmla="*/ 751163 w 2046803"/>
              <a:gd name="connsiteY34267" fmla="*/ 405021 h 2191719"/>
              <a:gd name="connsiteX34268" fmla="*/ 751163 w 2046803"/>
              <a:gd name="connsiteY34268" fmla="*/ 404480 h 2191719"/>
              <a:gd name="connsiteX34269" fmla="*/ 752100 w 2046803"/>
              <a:gd name="connsiteY34269" fmla="*/ 403616 h 2191719"/>
              <a:gd name="connsiteX34270" fmla="*/ 752533 w 2046803"/>
              <a:gd name="connsiteY34270" fmla="*/ 403616 h 2191719"/>
              <a:gd name="connsiteX34271" fmla="*/ 752641 w 2046803"/>
              <a:gd name="connsiteY34271" fmla="*/ 403507 h 2191719"/>
              <a:gd name="connsiteX34272" fmla="*/ 752749 w 2046803"/>
              <a:gd name="connsiteY34272" fmla="*/ 403219 h 2191719"/>
              <a:gd name="connsiteX34273" fmla="*/ 752858 w 2046803"/>
              <a:gd name="connsiteY34273" fmla="*/ 403111 h 2191719"/>
              <a:gd name="connsiteX34274" fmla="*/ 753290 w 2046803"/>
              <a:gd name="connsiteY34274" fmla="*/ 403111 h 2191719"/>
              <a:gd name="connsiteX34275" fmla="*/ 754011 w 2046803"/>
              <a:gd name="connsiteY34275" fmla="*/ 402498 h 2191719"/>
              <a:gd name="connsiteX34276" fmla="*/ 754300 w 2046803"/>
              <a:gd name="connsiteY34276" fmla="*/ 402498 h 2191719"/>
              <a:gd name="connsiteX34277" fmla="*/ 755057 w 2046803"/>
              <a:gd name="connsiteY34277" fmla="*/ 401850 h 2191719"/>
              <a:gd name="connsiteX34278" fmla="*/ 755490 w 2046803"/>
              <a:gd name="connsiteY34278" fmla="*/ 401850 h 2191719"/>
              <a:gd name="connsiteX34279" fmla="*/ 755598 w 2046803"/>
              <a:gd name="connsiteY34279" fmla="*/ 401741 h 2191719"/>
              <a:gd name="connsiteX34280" fmla="*/ 755598 w 2046803"/>
              <a:gd name="connsiteY34280" fmla="*/ 401417 h 2191719"/>
              <a:gd name="connsiteX34281" fmla="*/ 755814 w 2046803"/>
              <a:gd name="connsiteY34281" fmla="*/ 401201 h 2191719"/>
              <a:gd name="connsiteX34282" fmla="*/ 756139 w 2046803"/>
              <a:gd name="connsiteY34282" fmla="*/ 401201 h 2191719"/>
              <a:gd name="connsiteX34283" fmla="*/ 756319 w 2046803"/>
              <a:gd name="connsiteY34283" fmla="*/ 401129 h 2191719"/>
              <a:gd name="connsiteX34284" fmla="*/ 756319 w 2046803"/>
              <a:gd name="connsiteY34284" fmla="*/ 400804 h 2191719"/>
              <a:gd name="connsiteX34285" fmla="*/ 756932 w 2046803"/>
              <a:gd name="connsiteY34285" fmla="*/ 400264 h 2191719"/>
              <a:gd name="connsiteX34286" fmla="*/ 757257 w 2046803"/>
              <a:gd name="connsiteY34286" fmla="*/ 400372 h 2191719"/>
              <a:gd name="connsiteX34287" fmla="*/ 758555 w 2046803"/>
              <a:gd name="connsiteY34287" fmla="*/ 399327 h 2191719"/>
              <a:gd name="connsiteX34288" fmla="*/ 758555 w 2046803"/>
              <a:gd name="connsiteY34288" fmla="*/ 398930 h 2191719"/>
              <a:gd name="connsiteX34289" fmla="*/ 759673 w 2046803"/>
              <a:gd name="connsiteY34289" fmla="*/ 398065 h 2191719"/>
              <a:gd name="connsiteX34290" fmla="*/ 759673 w 2046803"/>
              <a:gd name="connsiteY34290" fmla="*/ 397741 h 2191719"/>
              <a:gd name="connsiteX34291" fmla="*/ 760430 w 2046803"/>
              <a:gd name="connsiteY34291" fmla="*/ 397092 h 2191719"/>
              <a:gd name="connsiteX34292" fmla="*/ 760430 w 2046803"/>
              <a:gd name="connsiteY34292" fmla="*/ 396804 h 2191719"/>
              <a:gd name="connsiteX34293" fmla="*/ 761187 w 2046803"/>
              <a:gd name="connsiteY34293" fmla="*/ 396191 h 2191719"/>
              <a:gd name="connsiteX34294" fmla="*/ 761187 w 2046803"/>
              <a:gd name="connsiteY34294" fmla="*/ 395867 h 2191719"/>
              <a:gd name="connsiteX34295" fmla="*/ 762197 w 2046803"/>
              <a:gd name="connsiteY34295" fmla="*/ 395002 h 2191719"/>
              <a:gd name="connsiteX34296" fmla="*/ 762197 w 2046803"/>
              <a:gd name="connsiteY34296" fmla="*/ 394714 h 2191719"/>
              <a:gd name="connsiteX34297" fmla="*/ 762954 w 2046803"/>
              <a:gd name="connsiteY34297" fmla="*/ 394065 h 2191719"/>
              <a:gd name="connsiteX34298" fmla="*/ 762954 w 2046803"/>
              <a:gd name="connsiteY34298" fmla="*/ 393740 h 2191719"/>
              <a:gd name="connsiteX34299" fmla="*/ 763819 w 2046803"/>
              <a:gd name="connsiteY34299" fmla="*/ 393092 h 2191719"/>
              <a:gd name="connsiteX34300" fmla="*/ 763819 w 2046803"/>
              <a:gd name="connsiteY34300" fmla="*/ 392191 h 2191719"/>
              <a:gd name="connsiteX34301" fmla="*/ 764144 w 2046803"/>
              <a:gd name="connsiteY34301" fmla="*/ 391866 h 2191719"/>
              <a:gd name="connsiteX34302" fmla="*/ 764144 w 2046803"/>
              <a:gd name="connsiteY34302" fmla="*/ 390389 h 2191719"/>
              <a:gd name="connsiteX34303" fmla="*/ 764504 w 2046803"/>
              <a:gd name="connsiteY34303" fmla="*/ 390064 h 2191719"/>
              <a:gd name="connsiteX34304" fmla="*/ 764504 w 2046803"/>
              <a:gd name="connsiteY34304" fmla="*/ 387866 h 2191719"/>
              <a:gd name="connsiteX34305" fmla="*/ 764937 w 2046803"/>
              <a:gd name="connsiteY34305" fmla="*/ 387542 h 2191719"/>
              <a:gd name="connsiteX34306" fmla="*/ 764937 w 2046803"/>
              <a:gd name="connsiteY34306" fmla="*/ 387217 h 2191719"/>
              <a:gd name="connsiteX34307" fmla="*/ 764612 w 2046803"/>
              <a:gd name="connsiteY34307" fmla="*/ 386929 h 2191719"/>
              <a:gd name="connsiteX34308" fmla="*/ 764612 w 2046803"/>
              <a:gd name="connsiteY34308" fmla="*/ 383469 h 2191719"/>
              <a:gd name="connsiteX34309" fmla="*/ 764360 w 2046803"/>
              <a:gd name="connsiteY34309" fmla="*/ 383145 h 2191719"/>
              <a:gd name="connsiteX34310" fmla="*/ 764360 w 2046803"/>
              <a:gd name="connsiteY34310" fmla="*/ 381919 h 2191719"/>
              <a:gd name="connsiteX34311" fmla="*/ 763999 w 2046803"/>
              <a:gd name="connsiteY34311" fmla="*/ 381559 h 2191719"/>
              <a:gd name="connsiteX34312" fmla="*/ 763999 w 2046803"/>
              <a:gd name="connsiteY34312" fmla="*/ 381343 h 2191719"/>
              <a:gd name="connsiteX34313" fmla="*/ 763603 w 2046803"/>
              <a:gd name="connsiteY34313" fmla="*/ 380946 h 2191719"/>
              <a:gd name="connsiteX34314" fmla="*/ 763603 w 2046803"/>
              <a:gd name="connsiteY34314" fmla="*/ 380622 h 2191719"/>
              <a:gd name="connsiteX34315" fmla="*/ 763278 w 2046803"/>
              <a:gd name="connsiteY34315" fmla="*/ 380297 h 2191719"/>
              <a:gd name="connsiteX34316" fmla="*/ 763387 w 2046803"/>
              <a:gd name="connsiteY34316" fmla="*/ 377270 h 2191719"/>
              <a:gd name="connsiteX34317" fmla="*/ 763711 w 2046803"/>
              <a:gd name="connsiteY34317" fmla="*/ 376946 h 2191719"/>
              <a:gd name="connsiteX34318" fmla="*/ 763711 w 2046803"/>
              <a:gd name="connsiteY34318" fmla="*/ 376297 h 2191719"/>
              <a:gd name="connsiteX34319" fmla="*/ 764108 w 2046803"/>
              <a:gd name="connsiteY34319" fmla="*/ 376009 h 2191719"/>
              <a:gd name="connsiteX34320" fmla="*/ 764108 w 2046803"/>
              <a:gd name="connsiteY34320" fmla="*/ 375072 h 2191719"/>
              <a:gd name="connsiteX34321" fmla="*/ 764504 w 2046803"/>
              <a:gd name="connsiteY34321" fmla="*/ 374747 h 2191719"/>
              <a:gd name="connsiteX34322" fmla="*/ 764504 w 2046803"/>
              <a:gd name="connsiteY34322" fmla="*/ 374099 h 2191719"/>
              <a:gd name="connsiteX34323" fmla="*/ 764829 w 2046803"/>
              <a:gd name="connsiteY34323" fmla="*/ 373774 h 2191719"/>
              <a:gd name="connsiteX34324" fmla="*/ 764829 w 2046803"/>
              <a:gd name="connsiteY34324" fmla="*/ 373161 h 2191719"/>
              <a:gd name="connsiteX34325" fmla="*/ 765262 w 2046803"/>
              <a:gd name="connsiteY34325" fmla="*/ 372873 h 2191719"/>
              <a:gd name="connsiteX34326" fmla="*/ 765262 w 2046803"/>
              <a:gd name="connsiteY34326" fmla="*/ 372008 h 2191719"/>
              <a:gd name="connsiteX34327" fmla="*/ 765586 w 2046803"/>
              <a:gd name="connsiteY34327" fmla="*/ 371720 h 2191719"/>
              <a:gd name="connsiteX34328" fmla="*/ 765586 w 2046803"/>
              <a:gd name="connsiteY34328" fmla="*/ 370747 h 2191719"/>
              <a:gd name="connsiteX34329" fmla="*/ 766019 w 2046803"/>
              <a:gd name="connsiteY34329" fmla="*/ 370422 h 2191719"/>
              <a:gd name="connsiteX34330" fmla="*/ 766019 w 2046803"/>
              <a:gd name="connsiteY34330" fmla="*/ 369774 h 2191719"/>
              <a:gd name="connsiteX34331" fmla="*/ 766451 w 2046803"/>
              <a:gd name="connsiteY34331" fmla="*/ 369485 h 2191719"/>
              <a:gd name="connsiteX34332" fmla="*/ 766451 w 2046803"/>
              <a:gd name="connsiteY34332" fmla="*/ 369197 h 2191719"/>
              <a:gd name="connsiteX34333" fmla="*/ 766776 w 2046803"/>
              <a:gd name="connsiteY34333" fmla="*/ 368873 h 2191719"/>
              <a:gd name="connsiteX34334" fmla="*/ 766776 w 2046803"/>
              <a:gd name="connsiteY34334" fmla="*/ 368548 h 2191719"/>
              <a:gd name="connsiteX34335" fmla="*/ 767137 w 2046803"/>
              <a:gd name="connsiteY34335" fmla="*/ 368224 h 2191719"/>
              <a:gd name="connsiteX34336" fmla="*/ 767137 w 2046803"/>
              <a:gd name="connsiteY34336" fmla="*/ 367575 h 2191719"/>
              <a:gd name="connsiteX34337" fmla="*/ 767461 w 2046803"/>
              <a:gd name="connsiteY34337" fmla="*/ 367287 h 2191719"/>
              <a:gd name="connsiteX34338" fmla="*/ 767461 w 2046803"/>
              <a:gd name="connsiteY34338" fmla="*/ 367071 h 2191719"/>
              <a:gd name="connsiteX34339" fmla="*/ 767894 w 2046803"/>
              <a:gd name="connsiteY34339" fmla="*/ 366746 h 2191719"/>
              <a:gd name="connsiteX34340" fmla="*/ 767894 w 2046803"/>
              <a:gd name="connsiteY34340" fmla="*/ 366134 h 2191719"/>
              <a:gd name="connsiteX34341" fmla="*/ 768326 w 2046803"/>
              <a:gd name="connsiteY34341" fmla="*/ 365809 h 2191719"/>
              <a:gd name="connsiteX34342" fmla="*/ 768326 w 2046803"/>
              <a:gd name="connsiteY34342" fmla="*/ 365485 h 2191719"/>
              <a:gd name="connsiteX34343" fmla="*/ 769084 w 2046803"/>
              <a:gd name="connsiteY34343" fmla="*/ 364872 h 2191719"/>
              <a:gd name="connsiteX34344" fmla="*/ 769084 w 2046803"/>
              <a:gd name="connsiteY34344" fmla="*/ 364548 h 2191719"/>
              <a:gd name="connsiteX34345" fmla="*/ 769408 w 2046803"/>
              <a:gd name="connsiteY34345" fmla="*/ 364223 h 2191719"/>
              <a:gd name="connsiteX34346" fmla="*/ 769408 w 2046803"/>
              <a:gd name="connsiteY34346" fmla="*/ 363250 h 2191719"/>
              <a:gd name="connsiteX34347" fmla="*/ 769805 w 2046803"/>
              <a:gd name="connsiteY34347" fmla="*/ 362998 h 2191719"/>
              <a:gd name="connsiteX34348" fmla="*/ 769805 w 2046803"/>
              <a:gd name="connsiteY34348" fmla="*/ 362025 h 2191719"/>
              <a:gd name="connsiteX34349" fmla="*/ 770238 w 2046803"/>
              <a:gd name="connsiteY34349" fmla="*/ 361809 h 2191719"/>
              <a:gd name="connsiteX34350" fmla="*/ 770238 w 2046803"/>
              <a:gd name="connsiteY34350" fmla="*/ 361484 h 2191719"/>
              <a:gd name="connsiteX34351" fmla="*/ 770526 w 2046803"/>
              <a:gd name="connsiteY34351" fmla="*/ 361160 h 2191719"/>
              <a:gd name="connsiteX34352" fmla="*/ 770526 w 2046803"/>
              <a:gd name="connsiteY34352" fmla="*/ 360259 h 2191719"/>
              <a:gd name="connsiteX34353" fmla="*/ 770959 w 2046803"/>
              <a:gd name="connsiteY34353" fmla="*/ 359935 h 2191719"/>
              <a:gd name="connsiteX34354" fmla="*/ 770959 w 2046803"/>
              <a:gd name="connsiteY34354" fmla="*/ 358025 h 2191719"/>
              <a:gd name="connsiteX34355" fmla="*/ 771283 w 2046803"/>
              <a:gd name="connsiteY34355" fmla="*/ 357736 h 2191719"/>
              <a:gd name="connsiteX34356" fmla="*/ 771391 w 2046803"/>
              <a:gd name="connsiteY34356" fmla="*/ 356150 h 2191719"/>
              <a:gd name="connsiteX34357" fmla="*/ 771716 w 2046803"/>
              <a:gd name="connsiteY34357" fmla="*/ 355934 h 2191719"/>
              <a:gd name="connsiteX34358" fmla="*/ 771824 w 2046803"/>
              <a:gd name="connsiteY34358" fmla="*/ 354997 h 2191719"/>
              <a:gd name="connsiteX34359" fmla="*/ 772149 w 2046803"/>
              <a:gd name="connsiteY34359" fmla="*/ 354673 h 2191719"/>
              <a:gd name="connsiteX34360" fmla="*/ 772221 w 2046803"/>
              <a:gd name="connsiteY34360" fmla="*/ 351537 h 2191719"/>
              <a:gd name="connsiteX34361" fmla="*/ 772726 w 2046803"/>
              <a:gd name="connsiteY34361" fmla="*/ 351105 h 2191719"/>
              <a:gd name="connsiteX34362" fmla="*/ 773375 w 2046803"/>
              <a:gd name="connsiteY34362" fmla="*/ 351105 h 2191719"/>
              <a:gd name="connsiteX34363" fmla="*/ 773807 w 2046803"/>
              <a:gd name="connsiteY34363" fmla="*/ 350780 h 2191719"/>
              <a:gd name="connsiteX34364" fmla="*/ 774132 w 2046803"/>
              <a:gd name="connsiteY34364" fmla="*/ 350780 h 2191719"/>
              <a:gd name="connsiteX34365" fmla="*/ 775502 w 2046803"/>
              <a:gd name="connsiteY34365" fmla="*/ 349771 h 2191719"/>
              <a:gd name="connsiteX34366" fmla="*/ 775502 w 2046803"/>
              <a:gd name="connsiteY34366" fmla="*/ 349447 h 2191719"/>
              <a:gd name="connsiteX34367" fmla="*/ 775790 w 2046803"/>
              <a:gd name="connsiteY34367" fmla="*/ 349123 h 2191719"/>
              <a:gd name="connsiteX34368" fmla="*/ 775790 w 2046803"/>
              <a:gd name="connsiteY34368" fmla="*/ 348798 h 2191719"/>
              <a:gd name="connsiteX34369" fmla="*/ 776223 w 2046803"/>
              <a:gd name="connsiteY34369" fmla="*/ 348474 h 2191719"/>
              <a:gd name="connsiteX34370" fmla="*/ 776223 w 2046803"/>
              <a:gd name="connsiteY34370" fmla="*/ 347861 h 2191719"/>
              <a:gd name="connsiteX34371" fmla="*/ 776548 w 2046803"/>
              <a:gd name="connsiteY34371" fmla="*/ 347537 h 2191719"/>
              <a:gd name="connsiteX34372" fmla="*/ 776548 w 2046803"/>
              <a:gd name="connsiteY34372" fmla="*/ 347212 h 2191719"/>
              <a:gd name="connsiteX34373" fmla="*/ 776980 w 2046803"/>
              <a:gd name="connsiteY34373" fmla="*/ 346888 h 2191719"/>
              <a:gd name="connsiteX34374" fmla="*/ 776980 w 2046803"/>
              <a:gd name="connsiteY34374" fmla="*/ 346564 h 2191719"/>
              <a:gd name="connsiteX34375" fmla="*/ 778459 w 2046803"/>
              <a:gd name="connsiteY34375" fmla="*/ 345410 h 2191719"/>
              <a:gd name="connsiteX34376" fmla="*/ 778459 w 2046803"/>
              <a:gd name="connsiteY34376" fmla="*/ 344798 h 2191719"/>
              <a:gd name="connsiteX34377" fmla="*/ 778747 w 2046803"/>
              <a:gd name="connsiteY34377" fmla="*/ 344473 h 2191719"/>
              <a:gd name="connsiteX34378" fmla="*/ 778747 w 2046803"/>
              <a:gd name="connsiteY34378" fmla="*/ 344149 h 2191719"/>
              <a:gd name="connsiteX34379" fmla="*/ 779180 w 2046803"/>
              <a:gd name="connsiteY34379" fmla="*/ 343861 h 2191719"/>
              <a:gd name="connsiteX34380" fmla="*/ 779180 w 2046803"/>
              <a:gd name="connsiteY34380" fmla="*/ 343536 h 2191719"/>
              <a:gd name="connsiteX34381" fmla="*/ 779396 w 2046803"/>
              <a:gd name="connsiteY34381" fmla="*/ 343428 h 2191719"/>
              <a:gd name="connsiteX34382" fmla="*/ 779721 w 2046803"/>
              <a:gd name="connsiteY34382" fmla="*/ 343428 h 2191719"/>
              <a:gd name="connsiteX34383" fmla="*/ 780875 w 2046803"/>
              <a:gd name="connsiteY34383" fmla="*/ 342491 h 2191719"/>
              <a:gd name="connsiteX34384" fmla="*/ 781199 w 2046803"/>
              <a:gd name="connsiteY34384" fmla="*/ 342491 h 2191719"/>
              <a:gd name="connsiteX34385" fmla="*/ 781596 w 2046803"/>
              <a:gd name="connsiteY34385" fmla="*/ 342167 h 2191719"/>
              <a:gd name="connsiteX34386" fmla="*/ 782245 w 2046803"/>
              <a:gd name="connsiteY34386" fmla="*/ 342167 h 2191719"/>
              <a:gd name="connsiteX34387" fmla="*/ 782425 w 2046803"/>
              <a:gd name="connsiteY34387" fmla="*/ 342095 h 2191719"/>
              <a:gd name="connsiteX34388" fmla="*/ 782425 w 2046803"/>
              <a:gd name="connsiteY34388" fmla="*/ 341770 h 2191719"/>
              <a:gd name="connsiteX34389" fmla="*/ 782966 w 2046803"/>
              <a:gd name="connsiteY34389" fmla="*/ 341338 h 2191719"/>
              <a:gd name="connsiteX34390" fmla="*/ 783723 w 2046803"/>
              <a:gd name="connsiteY34390" fmla="*/ 341338 h 2191719"/>
              <a:gd name="connsiteX34391" fmla="*/ 784444 w 2046803"/>
              <a:gd name="connsiteY34391" fmla="*/ 340689 h 2191719"/>
              <a:gd name="connsiteX34392" fmla="*/ 784877 w 2046803"/>
              <a:gd name="connsiteY34392" fmla="*/ 340689 h 2191719"/>
              <a:gd name="connsiteX34393" fmla="*/ 785166 w 2046803"/>
              <a:gd name="connsiteY34393" fmla="*/ 340365 h 2191719"/>
              <a:gd name="connsiteX34394" fmla="*/ 786680 w 2046803"/>
              <a:gd name="connsiteY34394" fmla="*/ 340365 h 2191719"/>
              <a:gd name="connsiteX34395" fmla="*/ 786896 w 2046803"/>
              <a:gd name="connsiteY34395" fmla="*/ 340581 h 2191719"/>
              <a:gd name="connsiteX34396" fmla="*/ 786788 w 2046803"/>
              <a:gd name="connsiteY34396" fmla="*/ 341230 h 2191719"/>
              <a:gd name="connsiteX34397" fmla="*/ 786680 w 2046803"/>
              <a:gd name="connsiteY34397" fmla="*/ 341338 h 2191719"/>
              <a:gd name="connsiteX34398" fmla="*/ 785923 w 2046803"/>
              <a:gd name="connsiteY34398" fmla="*/ 341338 h 2191719"/>
              <a:gd name="connsiteX34399" fmla="*/ 785490 w 2046803"/>
              <a:gd name="connsiteY34399" fmla="*/ 341662 h 2191719"/>
              <a:gd name="connsiteX34400" fmla="*/ 785166 w 2046803"/>
              <a:gd name="connsiteY34400" fmla="*/ 341662 h 2191719"/>
              <a:gd name="connsiteX34401" fmla="*/ 783940 w 2046803"/>
              <a:gd name="connsiteY34401" fmla="*/ 342671 h 2191719"/>
              <a:gd name="connsiteX34402" fmla="*/ 783940 w 2046803"/>
              <a:gd name="connsiteY34402" fmla="*/ 342996 h 2191719"/>
              <a:gd name="connsiteX34403" fmla="*/ 784444 w 2046803"/>
              <a:gd name="connsiteY34403" fmla="*/ 343536 h 2191719"/>
              <a:gd name="connsiteX34404" fmla="*/ 784553 w 2046803"/>
              <a:gd name="connsiteY34404" fmla="*/ 343320 h 2191719"/>
              <a:gd name="connsiteX34405" fmla="*/ 784553 w 2046803"/>
              <a:gd name="connsiteY34405" fmla="*/ 342671 h 2191719"/>
              <a:gd name="connsiteX34406" fmla="*/ 785490 w 2046803"/>
              <a:gd name="connsiteY34406" fmla="*/ 341951 h 2191719"/>
              <a:gd name="connsiteX34407" fmla="*/ 786247 w 2046803"/>
              <a:gd name="connsiteY34407" fmla="*/ 341951 h 2191719"/>
              <a:gd name="connsiteX34408" fmla="*/ 786464 w 2046803"/>
              <a:gd name="connsiteY34408" fmla="*/ 342167 h 2191719"/>
              <a:gd name="connsiteX34409" fmla="*/ 786464 w 2046803"/>
              <a:gd name="connsiteY34409" fmla="*/ 342455 h 2191719"/>
              <a:gd name="connsiteX34410" fmla="*/ 786788 w 2046803"/>
              <a:gd name="connsiteY34410" fmla="*/ 342779 h 2191719"/>
              <a:gd name="connsiteX34411" fmla="*/ 786788 w 2046803"/>
              <a:gd name="connsiteY34411" fmla="*/ 343104 h 2191719"/>
              <a:gd name="connsiteX34412" fmla="*/ 787293 w 2046803"/>
              <a:gd name="connsiteY34412" fmla="*/ 343536 h 2191719"/>
              <a:gd name="connsiteX34413" fmla="*/ 788339 w 2046803"/>
              <a:gd name="connsiteY34413" fmla="*/ 343536 h 2191719"/>
              <a:gd name="connsiteX34414" fmla="*/ 788771 w 2046803"/>
              <a:gd name="connsiteY34414" fmla="*/ 343861 h 2191719"/>
              <a:gd name="connsiteX34415" fmla="*/ 789384 w 2046803"/>
              <a:gd name="connsiteY34415" fmla="*/ 343969 h 2191719"/>
              <a:gd name="connsiteX34416" fmla="*/ 789817 w 2046803"/>
              <a:gd name="connsiteY34416" fmla="*/ 344257 h 2191719"/>
              <a:gd name="connsiteX34417" fmla="*/ 790106 w 2046803"/>
              <a:gd name="connsiteY34417" fmla="*/ 344257 h 2191719"/>
              <a:gd name="connsiteX34418" fmla="*/ 790538 w 2046803"/>
              <a:gd name="connsiteY34418" fmla="*/ 344581 h 2191719"/>
              <a:gd name="connsiteX34419" fmla="*/ 790863 w 2046803"/>
              <a:gd name="connsiteY34419" fmla="*/ 344581 h 2191719"/>
              <a:gd name="connsiteX34420" fmla="*/ 791187 w 2046803"/>
              <a:gd name="connsiteY34420" fmla="*/ 344906 h 2191719"/>
              <a:gd name="connsiteX34421" fmla="*/ 791945 w 2046803"/>
              <a:gd name="connsiteY34421" fmla="*/ 344906 h 2191719"/>
              <a:gd name="connsiteX34422" fmla="*/ 792846 w 2046803"/>
              <a:gd name="connsiteY34422" fmla="*/ 345627 h 2191719"/>
              <a:gd name="connsiteX34423" fmla="*/ 792846 w 2046803"/>
              <a:gd name="connsiteY34423" fmla="*/ 346059 h 2191719"/>
              <a:gd name="connsiteX34424" fmla="*/ 792954 w 2046803"/>
              <a:gd name="connsiteY34424" fmla="*/ 346167 h 2191719"/>
              <a:gd name="connsiteX34425" fmla="*/ 793711 w 2046803"/>
              <a:gd name="connsiteY34425" fmla="*/ 346167 h 2191719"/>
              <a:gd name="connsiteX34426" fmla="*/ 795009 w 2046803"/>
              <a:gd name="connsiteY34426" fmla="*/ 347321 h 2191719"/>
              <a:gd name="connsiteX34427" fmla="*/ 795009 w 2046803"/>
              <a:gd name="connsiteY34427" fmla="*/ 347645 h 2191719"/>
              <a:gd name="connsiteX34428" fmla="*/ 795298 w 2046803"/>
              <a:gd name="connsiteY34428" fmla="*/ 347933 h 2191719"/>
              <a:gd name="connsiteX34429" fmla="*/ 795298 w 2046803"/>
              <a:gd name="connsiteY34429" fmla="*/ 348294 h 2191719"/>
              <a:gd name="connsiteX34430" fmla="*/ 795803 w 2046803"/>
              <a:gd name="connsiteY34430" fmla="*/ 348654 h 2191719"/>
              <a:gd name="connsiteX34431" fmla="*/ 796560 w 2046803"/>
              <a:gd name="connsiteY34431" fmla="*/ 348077 h 2191719"/>
              <a:gd name="connsiteX34432" fmla="*/ 796993 w 2046803"/>
              <a:gd name="connsiteY34432" fmla="*/ 348149 h 2191719"/>
              <a:gd name="connsiteX34433" fmla="*/ 797858 w 2046803"/>
              <a:gd name="connsiteY34433" fmla="*/ 348870 h 2191719"/>
              <a:gd name="connsiteX34434" fmla="*/ 797858 w 2046803"/>
              <a:gd name="connsiteY34434" fmla="*/ 349195 h 2191719"/>
              <a:gd name="connsiteX34435" fmla="*/ 798147 w 2046803"/>
              <a:gd name="connsiteY34435" fmla="*/ 349519 h 2191719"/>
              <a:gd name="connsiteX34436" fmla="*/ 798147 w 2046803"/>
              <a:gd name="connsiteY34436" fmla="*/ 350780 h 2191719"/>
              <a:gd name="connsiteX34437" fmla="*/ 797858 w 2046803"/>
              <a:gd name="connsiteY34437" fmla="*/ 351105 h 2191719"/>
              <a:gd name="connsiteX34438" fmla="*/ 797750 w 2046803"/>
              <a:gd name="connsiteY34438" fmla="*/ 351717 h 2191719"/>
              <a:gd name="connsiteX34439" fmla="*/ 797894 w 2046803"/>
              <a:gd name="connsiteY34439" fmla="*/ 351826 h 2191719"/>
              <a:gd name="connsiteX34440" fmla="*/ 798435 w 2046803"/>
              <a:gd name="connsiteY34440" fmla="*/ 351393 h 2191719"/>
              <a:gd name="connsiteX34441" fmla="*/ 798543 w 2046803"/>
              <a:gd name="connsiteY34441" fmla="*/ 349195 h 2191719"/>
              <a:gd name="connsiteX34442" fmla="*/ 798219 w 2046803"/>
              <a:gd name="connsiteY34442" fmla="*/ 348870 h 2191719"/>
              <a:gd name="connsiteX34443" fmla="*/ 798219 w 2046803"/>
              <a:gd name="connsiteY34443" fmla="*/ 348582 h 2191719"/>
              <a:gd name="connsiteX34444" fmla="*/ 797101 w 2046803"/>
              <a:gd name="connsiteY34444" fmla="*/ 347645 h 2191719"/>
              <a:gd name="connsiteX34445" fmla="*/ 797101 w 2046803"/>
              <a:gd name="connsiteY34445" fmla="*/ 346996 h 2191719"/>
              <a:gd name="connsiteX34446" fmla="*/ 796776 w 2046803"/>
              <a:gd name="connsiteY34446" fmla="*/ 346672 h 2191719"/>
              <a:gd name="connsiteX34447" fmla="*/ 796848 w 2046803"/>
              <a:gd name="connsiteY34447" fmla="*/ 344149 h 2191719"/>
              <a:gd name="connsiteX34448" fmla="*/ 796452 w 2046803"/>
              <a:gd name="connsiteY34448" fmla="*/ 343861 h 2191719"/>
              <a:gd name="connsiteX34449" fmla="*/ 796452 w 2046803"/>
              <a:gd name="connsiteY34449" fmla="*/ 343212 h 2191719"/>
              <a:gd name="connsiteX34450" fmla="*/ 796668 w 2046803"/>
              <a:gd name="connsiteY34450" fmla="*/ 343104 h 2191719"/>
              <a:gd name="connsiteX34451" fmla="*/ 798435 w 2046803"/>
              <a:gd name="connsiteY34451" fmla="*/ 343104 h 2191719"/>
              <a:gd name="connsiteX34452" fmla="*/ 798868 w 2046803"/>
              <a:gd name="connsiteY34452" fmla="*/ 343428 h 2191719"/>
              <a:gd name="connsiteX34453" fmla="*/ 799517 w 2046803"/>
              <a:gd name="connsiteY34453" fmla="*/ 343428 h 2191719"/>
              <a:gd name="connsiteX34454" fmla="*/ 799697 w 2046803"/>
              <a:gd name="connsiteY34454" fmla="*/ 343644 h 2191719"/>
              <a:gd name="connsiteX34455" fmla="*/ 799697 w 2046803"/>
              <a:gd name="connsiteY34455" fmla="*/ 343969 h 2191719"/>
              <a:gd name="connsiteX34456" fmla="*/ 799913 w 2046803"/>
              <a:gd name="connsiteY34456" fmla="*/ 344077 h 2191719"/>
              <a:gd name="connsiteX34457" fmla="*/ 800238 w 2046803"/>
              <a:gd name="connsiteY34457" fmla="*/ 344149 h 2191719"/>
              <a:gd name="connsiteX34458" fmla="*/ 801392 w 2046803"/>
              <a:gd name="connsiteY34458" fmla="*/ 343212 h 2191719"/>
              <a:gd name="connsiteX34459" fmla="*/ 801716 w 2046803"/>
              <a:gd name="connsiteY34459" fmla="*/ 343212 h 2191719"/>
              <a:gd name="connsiteX34460" fmla="*/ 802041 w 2046803"/>
              <a:gd name="connsiteY34460" fmla="*/ 343536 h 2191719"/>
              <a:gd name="connsiteX34461" fmla="*/ 802942 w 2046803"/>
              <a:gd name="connsiteY34461" fmla="*/ 342816 h 2191719"/>
              <a:gd name="connsiteX34462" fmla="*/ 802942 w 2046803"/>
              <a:gd name="connsiteY34462" fmla="*/ 342383 h 2191719"/>
              <a:gd name="connsiteX34463" fmla="*/ 803375 w 2046803"/>
              <a:gd name="connsiteY34463" fmla="*/ 342167 h 2191719"/>
              <a:gd name="connsiteX34464" fmla="*/ 803375 w 2046803"/>
              <a:gd name="connsiteY34464" fmla="*/ 341230 h 2191719"/>
              <a:gd name="connsiteX34465" fmla="*/ 803699 w 2046803"/>
              <a:gd name="connsiteY34465" fmla="*/ 340905 h 2191719"/>
              <a:gd name="connsiteX34466" fmla="*/ 803699 w 2046803"/>
              <a:gd name="connsiteY34466" fmla="*/ 340581 h 2191719"/>
              <a:gd name="connsiteX34467" fmla="*/ 804240 w 2046803"/>
              <a:gd name="connsiteY34467" fmla="*/ 340149 h 2191719"/>
              <a:gd name="connsiteX34468" fmla="*/ 804673 w 2046803"/>
              <a:gd name="connsiteY34468" fmla="*/ 340149 h 2191719"/>
              <a:gd name="connsiteX34469" fmla="*/ 804853 w 2046803"/>
              <a:gd name="connsiteY34469" fmla="*/ 339968 h 2191719"/>
              <a:gd name="connsiteX34470" fmla="*/ 804853 w 2046803"/>
              <a:gd name="connsiteY34470" fmla="*/ 339356 h 2191719"/>
              <a:gd name="connsiteX34471" fmla="*/ 804673 w 2046803"/>
              <a:gd name="connsiteY34471" fmla="*/ 339248 h 2191719"/>
              <a:gd name="connsiteX34472" fmla="*/ 804312 w 2046803"/>
              <a:gd name="connsiteY34472" fmla="*/ 339248 h 2191719"/>
              <a:gd name="connsiteX34473" fmla="*/ 803375 w 2046803"/>
              <a:gd name="connsiteY34473" fmla="*/ 338383 h 2191719"/>
              <a:gd name="connsiteX34474" fmla="*/ 803375 w 2046803"/>
              <a:gd name="connsiteY34474" fmla="*/ 337482 h 2191719"/>
              <a:gd name="connsiteX34475" fmla="*/ 804312 w 2046803"/>
              <a:gd name="connsiteY34475" fmla="*/ 336725 h 2191719"/>
              <a:gd name="connsiteX34476" fmla="*/ 805791 w 2046803"/>
              <a:gd name="connsiteY34476" fmla="*/ 336725 h 2191719"/>
              <a:gd name="connsiteX34477" fmla="*/ 806115 w 2046803"/>
              <a:gd name="connsiteY34477" fmla="*/ 337049 h 2191719"/>
              <a:gd name="connsiteX34478" fmla="*/ 806548 w 2046803"/>
              <a:gd name="connsiteY34478" fmla="*/ 337049 h 2191719"/>
              <a:gd name="connsiteX34479" fmla="*/ 806873 w 2046803"/>
              <a:gd name="connsiteY34479" fmla="*/ 337373 h 2191719"/>
              <a:gd name="connsiteX34480" fmla="*/ 807197 w 2046803"/>
              <a:gd name="connsiteY34480" fmla="*/ 337373 h 2191719"/>
              <a:gd name="connsiteX34481" fmla="*/ 807630 w 2046803"/>
              <a:gd name="connsiteY34481" fmla="*/ 337049 h 2191719"/>
              <a:gd name="connsiteX34482" fmla="*/ 808315 w 2046803"/>
              <a:gd name="connsiteY34482" fmla="*/ 337157 h 2191719"/>
              <a:gd name="connsiteX34483" fmla="*/ 810478 w 2046803"/>
              <a:gd name="connsiteY34483" fmla="*/ 339031 h 2191719"/>
              <a:gd name="connsiteX34484" fmla="*/ 810695 w 2046803"/>
              <a:gd name="connsiteY34484" fmla="*/ 338815 h 2191719"/>
              <a:gd name="connsiteX34485" fmla="*/ 810695 w 2046803"/>
              <a:gd name="connsiteY34485" fmla="*/ 338491 h 2191719"/>
              <a:gd name="connsiteX34486" fmla="*/ 809938 w 2046803"/>
              <a:gd name="connsiteY34486" fmla="*/ 337878 h 2191719"/>
              <a:gd name="connsiteX34487" fmla="*/ 809938 w 2046803"/>
              <a:gd name="connsiteY34487" fmla="*/ 337554 h 2191719"/>
              <a:gd name="connsiteX34488" fmla="*/ 809721 w 2046803"/>
              <a:gd name="connsiteY34488" fmla="*/ 337445 h 2191719"/>
              <a:gd name="connsiteX34489" fmla="*/ 809397 w 2046803"/>
              <a:gd name="connsiteY34489" fmla="*/ 337445 h 2191719"/>
              <a:gd name="connsiteX34490" fmla="*/ 809180 w 2046803"/>
              <a:gd name="connsiteY34490" fmla="*/ 337265 h 2191719"/>
              <a:gd name="connsiteX34491" fmla="*/ 809180 w 2046803"/>
              <a:gd name="connsiteY34491" fmla="*/ 336941 h 2191719"/>
              <a:gd name="connsiteX34492" fmla="*/ 808639 w 2046803"/>
              <a:gd name="connsiteY34492" fmla="*/ 336508 h 2191719"/>
              <a:gd name="connsiteX34493" fmla="*/ 806548 w 2046803"/>
              <a:gd name="connsiteY34493" fmla="*/ 336400 h 2191719"/>
              <a:gd name="connsiteX34494" fmla="*/ 806115 w 2046803"/>
              <a:gd name="connsiteY34494" fmla="*/ 336076 h 2191719"/>
              <a:gd name="connsiteX34495" fmla="*/ 804024 w 2046803"/>
              <a:gd name="connsiteY34495" fmla="*/ 336076 h 2191719"/>
              <a:gd name="connsiteX34496" fmla="*/ 803483 w 2046803"/>
              <a:gd name="connsiteY34496" fmla="*/ 336508 h 2191719"/>
              <a:gd name="connsiteX34497" fmla="*/ 803483 w 2046803"/>
              <a:gd name="connsiteY34497" fmla="*/ 336833 h 2191719"/>
              <a:gd name="connsiteX34498" fmla="*/ 802762 w 2046803"/>
              <a:gd name="connsiteY34498" fmla="*/ 337482 h 2191719"/>
              <a:gd name="connsiteX34499" fmla="*/ 802690 w 2046803"/>
              <a:gd name="connsiteY34499" fmla="*/ 337806 h 2191719"/>
              <a:gd name="connsiteX34500" fmla="*/ 802365 w 2046803"/>
              <a:gd name="connsiteY34500" fmla="*/ 338058 h 2191719"/>
              <a:gd name="connsiteX34501" fmla="*/ 802365 w 2046803"/>
              <a:gd name="connsiteY34501" fmla="*/ 338383 h 2191719"/>
              <a:gd name="connsiteX34502" fmla="*/ 801392 w 2046803"/>
              <a:gd name="connsiteY34502" fmla="*/ 339139 h 2191719"/>
              <a:gd name="connsiteX34503" fmla="*/ 801067 w 2046803"/>
              <a:gd name="connsiteY34503" fmla="*/ 339139 h 2191719"/>
              <a:gd name="connsiteX34504" fmla="*/ 800635 w 2046803"/>
              <a:gd name="connsiteY34504" fmla="*/ 339464 h 2191719"/>
              <a:gd name="connsiteX34505" fmla="*/ 799949 w 2046803"/>
              <a:gd name="connsiteY34505" fmla="*/ 339464 h 2191719"/>
              <a:gd name="connsiteX34506" fmla="*/ 799625 w 2046803"/>
              <a:gd name="connsiteY34506" fmla="*/ 339788 h 2191719"/>
              <a:gd name="connsiteX34507" fmla="*/ 799300 w 2046803"/>
              <a:gd name="connsiteY34507" fmla="*/ 339788 h 2191719"/>
              <a:gd name="connsiteX34508" fmla="*/ 798868 w 2046803"/>
              <a:gd name="connsiteY34508" fmla="*/ 339464 h 2191719"/>
              <a:gd name="connsiteX34509" fmla="*/ 798110 w 2046803"/>
              <a:gd name="connsiteY34509" fmla="*/ 339464 h 2191719"/>
              <a:gd name="connsiteX34510" fmla="*/ 796776 w 2046803"/>
              <a:gd name="connsiteY34510" fmla="*/ 338094 h 2191719"/>
              <a:gd name="connsiteX34511" fmla="*/ 795695 w 2046803"/>
              <a:gd name="connsiteY34511" fmla="*/ 338094 h 2191719"/>
              <a:gd name="connsiteX34512" fmla="*/ 795262 w 2046803"/>
              <a:gd name="connsiteY34512" fmla="*/ 337806 h 2191719"/>
              <a:gd name="connsiteX34513" fmla="*/ 794541 w 2046803"/>
              <a:gd name="connsiteY34513" fmla="*/ 337806 h 2191719"/>
              <a:gd name="connsiteX34514" fmla="*/ 794469 w 2046803"/>
              <a:gd name="connsiteY34514" fmla="*/ 337698 h 2191719"/>
              <a:gd name="connsiteX34515" fmla="*/ 794469 w 2046803"/>
              <a:gd name="connsiteY34515" fmla="*/ 337373 h 2191719"/>
              <a:gd name="connsiteX34516" fmla="*/ 794252 w 2046803"/>
              <a:gd name="connsiteY34516" fmla="*/ 337157 h 2191719"/>
              <a:gd name="connsiteX34517" fmla="*/ 793495 w 2046803"/>
              <a:gd name="connsiteY34517" fmla="*/ 337157 h 2191719"/>
              <a:gd name="connsiteX34518" fmla="*/ 792846 w 2046803"/>
              <a:gd name="connsiteY34518" fmla="*/ 336508 h 2191719"/>
              <a:gd name="connsiteX34519" fmla="*/ 792449 w 2046803"/>
              <a:gd name="connsiteY34519" fmla="*/ 336508 h 2191719"/>
              <a:gd name="connsiteX34520" fmla="*/ 791584 w 2046803"/>
              <a:gd name="connsiteY34520" fmla="*/ 335716 h 2191719"/>
              <a:gd name="connsiteX34521" fmla="*/ 791584 w 2046803"/>
              <a:gd name="connsiteY34521" fmla="*/ 335067 h 2191719"/>
              <a:gd name="connsiteX34522" fmla="*/ 791295 w 2046803"/>
              <a:gd name="connsiteY34522" fmla="*/ 334742 h 2191719"/>
              <a:gd name="connsiteX34523" fmla="*/ 791295 w 2046803"/>
              <a:gd name="connsiteY34523" fmla="*/ 333481 h 2191719"/>
              <a:gd name="connsiteX34524" fmla="*/ 792017 w 2046803"/>
              <a:gd name="connsiteY34524" fmla="*/ 332976 h 2191719"/>
              <a:gd name="connsiteX34525" fmla="*/ 792017 w 2046803"/>
              <a:gd name="connsiteY34525" fmla="*/ 332616 h 2191719"/>
              <a:gd name="connsiteX34526" fmla="*/ 793062 w 2046803"/>
              <a:gd name="connsiteY34526" fmla="*/ 331679 h 2191719"/>
              <a:gd name="connsiteX34527" fmla="*/ 793062 w 2046803"/>
              <a:gd name="connsiteY34527" fmla="*/ 331391 h 2191719"/>
              <a:gd name="connsiteX34528" fmla="*/ 793820 w 2046803"/>
              <a:gd name="connsiteY34528" fmla="*/ 330742 h 2191719"/>
              <a:gd name="connsiteX34529" fmla="*/ 793820 w 2046803"/>
              <a:gd name="connsiteY34529" fmla="*/ 330418 h 2191719"/>
              <a:gd name="connsiteX34530" fmla="*/ 794541 w 2046803"/>
              <a:gd name="connsiteY34530" fmla="*/ 329769 h 2191719"/>
              <a:gd name="connsiteX34531" fmla="*/ 794541 w 2046803"/>
              <a:gd name="connsiteY34531" fmla="*/ 329481 h 2191719"/>
              <a:gd name="connsiteX34532" fmla="*/ 794973 w 2046803"/>
              <a:gd name="connsiteY34532" fmla="*/ 329300 h 2191719"/>
              <a:gd name="connsiteX34533" fmla="*/ 794973 w 2046803"/>
              <a:gd name="connsiteY34533" fmla="*/ 328976 h 2191719"/>
              <a:gd name="connsiteX34534" fmla="*/ 795262 w 2046803"/>
              <a:gd name="connsiteY34534" fmla="*/ 328652 h 2191719"/>
              <a:gd name="connsiteX34535" fmla="*/ 795262 w 2046803"/>
              <a:gd name="connsiteY34535" fmla="*/ 328327 h 2191719"/>
              <a:gd name="connsiteX34536" fmla="*/ 795695 w 2046803"/>
              <a:gd name="connsiteY34536" fmla="*/ 328003 h 2191719"/>
              <a:gd name="connsiteX34537" fmla="*/ 795695 w 2046803"/>
              <a:gd name="connsiteY34537" fmla="*/ 327354 h 2191719"/>
              <a:gd name="connsiteX34538" fmla="*/ 796019 w 2046803"/>
              <a:gd name="connsiteY34538" fmla="*/ 327066 h 2191719"/>
              <a:gd name="connsiteX34539" fmla="*/ 796019 w 2046803"/>
              <a:gd name="connsiteY34539" fmla="*/ 326742 h 2191719"/>
              <a:gd name="connsiteX34540" fmla="*/ 796452 w 2046803"/>
              <a:gd name="connsiteY34540" fmla="*/ 326417 h 2191719"/>
              <a:gd name="connsiteX34541" fmla="*/ 796452 w 2046803"/>
              <a:gd name="connsiteY34541" fmla="*/ 326093 h 2191719"/>
              <a:gd name="connsiteX34542" fmla="*/ 797389 w 2046803"/>
              <a:gd name="connsiteY34542" fmla="*/ 325372 h 2191719"/>
              <a:gd name="connsiteX34543" fmla="*/ 797714 w 2046803"/>
              <a:gd name="connsiteY34543" fmla="*/ 325372 h 2191719"/>
              <a:gd name="connsiteX34544" fmla="*/ 798435 w 2046803"/>
              <a:gd name="connsiteY34544" fmla="*/ 324759 h 2191719"/>
              <a:gd name="connsiteX34545" fmla="*/ 798760 w 2046803"/>
              <a:gd name="connsiteY34545" fmla="*/ 324759 h 2191719"/>
              <a:gd name="connsiteX34546" fmla="*/ 799192 w 2046803"/>
              <a:gd name="connsiteY34546" fmla="*/ 324435 h 2191719"/>
              <a:gd name="connsiteX34547" fmla="*/ 802041 w 2046803"/>
              <a:gd name="connsiteY34547" fmla="*/ 324543 h 2191719"/>
              <a:gd name="connsiteX34548" fmla="*/ 802474 w 2046803"/>
              <a:gd name="connsiteY34548" fmla="*/ 324219 h 2191719"/>
              <a:gd name="connsiteX34549" fmla="*/ 804565 w 2046803"/>
              <a:gd name="connsiteY34549" fmla="*/ 324219 h 2191719"/>
              <a:gd name="connsiteX34550" fmla="*/ 804998 w 2046803"/>
              <a:gd name="connsiteY34550" fmla="*/ 323894 h 2191719"/>
              <a:gd name="connsiteX34551" fmla="*/ 805647 w 2046803"/>
              <a:gd name="connsiteY34551" fmla="*/ 323894 h 2191719"/>
              <a:gd name="connsiteX34552" fmla="*/ 806007 w 2046803"/>
              <a:gd name="connsiteY34552" fmla="*/ 323678 h 2191719"/>
              <a:gd name="connsiteX34553" fmla="*/ 806764 w 2046803"/>
              <a:gd name="connsiteY34553" fmla="*/ 323678 h 2191719"/>
              <a:gd name="connsiteX34554" fmla="*/ 807522 w 2046803"/>
              <a:gd name="connsiteY34554" fmla="*/ 323065 h 2191719"/>
              <a:gd name="connsiteX34555" fmla="*/ 807846 w 2046803"/>
              <a:gd name="connsiteY34555" fmla="*/ 323065 h 2191719"/>
              <a:gd name="connsiteX34556" fmla="*/ 810046 w 2046803"/>
              <a:gd name="connsiteY34556" fmla="*/ 321155 h 2191719"/>
              <a:gd name="connsiteX34557" fmla="*/ 810767 w 2046803"/>
              <a:gd name="connsiteY34557" fmla="*/ 321155 h 2191719"/>
              <a:gd name="connsiteX34558" fmla="*/ 811091 w 2046803"/>
              <a:gd name="connsiteY34558" fmla="*/ 320975 h 2191719"/>
              <a:gd name="connsiteX34559" fmla="*/ 811813 w 2046803"/>
              <a:gd name="connsiteY34559" fmla="*/ 320975 h 2191719"/>
              <a:gd name="connsiteX34560" fmla="*/ 812245 w 2046803"/>
              <a:gd name="connsiteY34560" fmla="*/ 320651 h 2191719"/>
              <a:gd name="connsiteX34561" fmla="*/ 814048 w 2046803"/>
              <a:gd name="connsiteY34561" fmla="*/ 320651 h 2191719"/>
              <a:gd name="connsiteX34562" fmla="*/ 814337 w 2046803"/>
              <a:gd name="connsiteY34562" fmla="*/ 320326 h 2191719"/>
              <a:gd name="connsiteX34563" fmla="*/ 816067 w 2046803"/>
              <a:gd name="connsiteY34563" fmla="*/ 320651 h 2191719"/>
              <a:gd name="connsiteX34564" fmla="*/ 816284 w 2046803"/>
              <a:gd name="connsiteY34564" fmla="*/ 320759 h 2191719"/>
              <a:gd name="connsiteX34565" fmla="*/ 816284 w 2046803"/>
              <a:gd name="connsiteY34565" fmla="*/ 321083 h 2191719"/>
              <a:gd name="connsiteX34566" fmla="*/ 816392 w 2046803"/>
              <a:gd name="connsiteY34566" fmla="*/ 321263 h 2191719"/>
              <a:gd name="connsiteX34567" fmla="*/ 816825 w 2046803"/>
              <a:gd name="connsiteY34567" fmla="*/ 321263 h 2191719"/>
              <a:gd name="connsiteX34568" fmla="*/ 817149 w 2046803"/>
              <a:gd name="connsiteY34568" fmla="*/ 321552 h 2191719"/>
              <a:gd name="connsiteX34569" fmla="*/ 818916 w 2046803"/>
              <a:gd name="connsiteY34569" fmla="*/ 321552 h 2191719"/>
              <a:gd name="connsiteX34570" fmla="*/ 819457 w 2046803"/>
              <a:gd name="connsiteY34570" fmla="*/ 322092 h 2191719"/>
              <a:gd name="connsiteX34571" fmla="*/ 819457 w 2046803"/>
              <a:gd name="connsiteY34571" fmla="*/ 322309 h 2191719"/>
              <a:gd name="connsiteX34572" fmla="*/ 819890 w 2046803"/>
              <a:gd name="connsiteY34572" fmla="*/ 322741 h 2191719"/>
              <a:gd name="connsiteX34573" fmla="*/ 819890 w 2046803"/>
              <a:gd name="connsiteY34573" fmla="*/ 323246 h 2191719"/>
              <a:gd name="connsiteX34574" fmla="*/ 820178 w 2046803"/>
              <a:gd name="connsiteY34574" fmla="*/ 323678 h 2191719"/>
              <a:gd name="connsiteX34575" fmla="*/ 820178 w 2046803"/>
              <a:gd name="connsiteY34575" fmla="*/ 324183 h 2191719"/>
              <a:gd name="connsiteX34576" fmla="*/ 821440 w 2046803"/>
              <a:gd name="connsiteY34576" fmla="*/ 325336 h 2191719"/>
              <a:gd name="connsiteX34577" fmla="*/ 821765 w 2046803"/>
              <a:gd name="connsiteY34577" fmla="*/ 325336 h 2191719"/>
              <a:gd name="connsiteX34578" fmla="*/ 822089 w 2046803"/>
              <a:gd name="connsiteY34578" fmla="*/ 325660 h 2191719"/>
              <a:gd name="connsiteX34579" fmla="*/ 822810 w 2046803"/>
              <a:gd name="connsiteY34579" fmla="*/ 325660 h 2191719"/>
              <a:gd name="connsiteX34580" fmla="*/ 823243 w 2046803"/>
              <a:gd name="connsiteY34580" fmla="*/ 325985 h 2191719"/>
              <a:gd name="connsiteX34581" fmla="*/ 823856 w 2046803"/>
              <a:gd name="connsiteY34581" fmla="*/ 325985 h 2191719"/>
              <a:gd name="connsiteX34582" fmla="*/ 824289 w 2046803"/>
              <a:gd name="connsiteY34582" fmla="*/ 326309 h 2191719"/>
              <a:gd name="connsiteX34583" fmla="*/ 824613 w 2046803"/>
              <a:gd name="connsiteY34583" fmla="*/ 326309 h 2191719"/>
              <a:gd name="connsiteX34584" fmla="*/ 825154 w 2046803"/>
              <a:gd name="connsiteY34584" fmla="*/ 326814 h 2191719"/>
              <a:gd name="connsiteX34585" fmla="*/ 825154 w 2046803"/>
              <a:gd name="connsiteY34585" fmla="*/ 327138 h 2191719"/>
              <a:gd name="connsiteX34586" fmla="*/ 825551 w 2046803"/>
              <a:gd name="connsiteY34586" fmla="*/ 327426 h 2191719"/>
              <a:gd name="connsiteX34587" fmla="*/ 825479 w 2046803"/>
              <a:gd name="connsiteY34587" fmla="*/ 327751 h 2191719"/>
              <a:gd name="connsiteX34588" fmla="*/ 825875 w 2046803"/>
              <a:gd name="connsiteY34588" fmla="*/ 328075 h 2191719"/>
              <a:gd name="connsiteX34589" fmla="*/ 825875 w 2046803"/>
              <a:gd name="connsiteY34589" fmla="*/ 328399 h 2191719"/>
              <a:gd name="connsiteX34590" fmla="*/ 826380 w 2046803"/>
              <a:gd name="connsiteY34590" fmla="*/ 328832 h 2191719"/>
              <a:gd name="connsiteX34591" fmla="*/ 826705 w 2046803"/>
              <a:gd name="connsiteY34591" fmla="*/ 328832 h 2191719"/>
              <a:gd name="connsiteX34592" fmla="*/ 827786 w 2046803"/>
              <a:gd name="connsiteY34592" fmla="*/ 329841 h 2191719"/>
              <a:gd name="connsiteX34593" fmla="*/ 828219 w 2046803"/>
              <a:gd name="connsiteY34593" fmla="*/ 329841 h 2191719"/>
              <a:gd name="connsiteX34594" fmla="*/ 828904 w 2046803"/>
              <a:gd name="connsiteY34594" fmla="*/ 330490 h 2191719"/>
              <a:gd name="connsiteX34595" fmla="*/ 830743 w 2046803"/>
              <a:gd name="connsiteY34595" fmla="*/ 330490 h 2191719"/>
              <a:gd name="connsiteX34596" fmla="*/ 831068 w 2046803"/>
              <a:gd name="connsiteY34596" fmla="*/ 330165 h 2191719"/>
              <a:gd name="connsiteX34597" fmla="*/ 832762 w 2046803"/>
              <a:gd name="connsiteY34597" fmla="*/ 330165 h 2191719"/>
              <a:gd name="connsiteX34598" fmla="*/ 832870 w 2046803"/>
              <a:gd name="connsiteY34598" fmla="*/ 329985 h 2191719"/>
              <a:gd name="connsiteX34599" fmla="*/ 833159 w 2046803"/>
              <a:gd name="connsiteY34599" fmla="*/ 330310 h 2191719"/>
              <a:gd name="connsiteX34600" fmla="*/ 833880 w 2046803"/>
              <a:gd name="connsiteY34600" fmla="*/ 330310 h 2191719"/>
              <a:gd name="connsiteX34601" fmla="*/ 834313 w 2046803"/>
              <a:gd name="connsiteY34601" fmla="*/ 330634 h 2191719"/>
              <a:gd name="connsiteX34602" fmla="*/ 834962 w 2046803"/>
              <a:gd name="connsiteY34602" fmla="*/ 330742 h 2191719"/>
              <a:gd name="connsiteX34603" fmla="*/ 835395 w 2046803"/>
              <a:gd name="connsiteY34603" fmla="*/ 330418 h 2191719"/>
              <a:gd name="connsiteX34604" fmla="*/ 836152 w 2046803"/>
              <a:gd name="connsiteY34604" fmla="*/ 330418 h 2191719"/>
              <a:gd name="connsiteX34605" fmla="*/ 836404 w 2046803"/>
              <a:gd name="connsiteY34605" fmla="*/ 330093 h 2191719"/>
              <a:gd name="connsiteX34606" fmla="*/ 836837 w 2046803"/>
              <a:gd name="connsiteY34606" fmla="*/ 330093 h 2191719"/>
              <a:gd name="connsiteX34607" fmla="*/ 836945 w 2046803"/>
              <a:gd name="connsiteY34607" fmla="*/ 329877 h 2191719"/>
              <a:gd name="connsiteX34608" fmla="*/ 836945 w 2046803"/>
              <a:gd name="connsiteY34608" fmla="*/ 329661 h 2191719"/>
              <a:gd name="connsiteX34609" fmla="*/ 837594 w 2046803"/>
              <a:gd name="connsiteY34609" fmla="*/ 329192 h 2191719"/>
              <a:gd name="connsiteX34610" fmla="*/ 837919 w 2046803"/>
              <a:gd name="connsiteY34610" fmla="*/ 329192 h 2191719"/>
              <a:gd name="connsiteX34611" fmla="*/ 838351 w 2046803"/>
              <a:gd name="connsiteY34611" fmla="*/ 328868 h 2191719"/>
              <a:gd name="connsiteX34612" fmla="*/ 838640 w 2046803"/>
              <a:gd name="connsiteY34612" fmla="*/ 328868 h 2191719"/>
              <a:gd name="connsiteX34613" fmla="*/ 839072 w 2046803"/>
              <a:gd name="connsiteY34613" fmla="*/ 328544 h 2191719"/>
              <a:gd name="connsiteX34614" fmla="*/ 839361 w 2046803"/>
              <a:gd name="connsiteY34614" fmla="*/ 328544 h 2191719"/>
              <a:gd name="connsiteX34615" fmla="*/ 839685 w 2046803"/>
              <a:gd name="connsiteY34615" fmla="*/ 328219 h 2191719"/>
              <a:gd name="connsiteX34616" fmla="*/ 840118 w 2046803"/>
              <a:gd name="connsiteY34616" fmla="*/ 328327 h 2191719"/>
              <a:gd name="connsiteX34617" fmla="*/ 840875 w 2046803"/>
              <a:gd name="connsiteY34617" fmla="*/ 327679 h 2191719"/>
              <a:gd name="connsiteX34618" fmla="*/ 841200 w 2046803"/>
              <a:gd name="connsiteY34618" fmla="*/ 327679 h 2191719"/>
              <a:gd name="connsiteX34619" fmla="*/ 841597 w 2046803"/>
              <a:gd name="connsiteY34619" fmla="*/ 327354 h 2191719"/>
              <a:gd name="connsiteX34620" fmla="*/ 841921 w 2046803"/>
              <a:gd name="connsiteY34620" fmla="*/ 327354 h 2191719"/>
              <a:gd name="connsiteX34621" fmla="*/ 842318 w 2046803"/>
              <a:gd name="connsiteY34621" fmla="*/ 327066 h 2191719"/>
              <a:gd name="connsiteX34622" fmla="*/ 842642 w 2046803"/>
              <a:gd name="connsiteY34622" fmla="*/ 327066 h 2191719"/>
              <a:gd name="connsiteX34623" fmla="*/ 843399 w 2046803"/>
              <a:gd name="connsiteY34623" fmla="*/ 326417 h 2191719"/>
              <a:gd name="connsiteX34624" fmla="*/ 843724 w 2046803"/>
              <a:gd name="connsiteY34624" fmla="*/ 326417 h 2191719"/>
              <a:gd name="connsiteX34625" fmla="*/ 843940 w 2046803"/>
              <a:gd name="connsiteY34625" fmla="*/ 326309 h 2191719"/>
              <a:gd name="connsiteX34626" fmla="*/ 843940 w 2046803"/>
              <a:gd name="connsiteY34626" fmla="*/ 325985 h 2191719"/>
              <a:gd name="connsiteX34627" fmla="*/ 844662 w 2046803"/>
              <a:gd name="connsiteY34627" fmla="*/ 325372 h 2191719"/>
              <a:gd name="connsiteX34628" fmla="*/ 844662 w 2046803"/>
              <a:gd name="connsiteY34628" fmla="*/ 325084 h 2191719"/>
              <a:gd name="connsiteX34629" fmla="*/ 845094 w 2046803"/>
              <a:gd name="connsiteY34629" fmla="*/ 324759 h 2191719"/>
              <a:gd name="connsiteX34630" fmla="*/ 845094 w 2046803"/>
              <a:gd name="connsiteY34630" fmla="*/ 324435 h 2191719"/>
              <a:gd name="connsiteX34631" fmla="*/ 845166 w 2046803"/>
              <a:gd name="connsiteY34631" fmla="*/ 324327 h 2191719"/>
              <a:gd name="connsiteX34632" fmla="*/ 845599 w 2046803"/>
              <a:gd name="connsiteY34632" fmla="*/ 324327 h 2191719"/>
              <a:gd name="connsiteX34633" fmla="*/ 845924 w 2046803"/>
              <a:gd name="connsiteY34633" fmla="*/ 324002 h 2191719"/>
              <a:gd name="connsiteX34634" fmla="*/ 848448 w 2046803"/>
              <a:gd name="connsiteY34634" fmla="*/ 324002 h 2191719"/>
              <a:gd name="connsiteX34635" fmla="*/ 848772 w 2046803"/>
              <a:gd name="connsiteY34635" fmla="*/ 324327 h 2191719"/>
              <a:gd name="connsiteX34636" fmla="*/ 849205 w 2046803"/>
              <a:gd name="connsiteY34636" fmla="*/ 324327 h 2191719"/>
              <a:gd name="connsiteX34637" fmla="*/ 849493 w 2046803"/>
              <a:gd name="connsiteY34637" fmla="*/ 324651 h 2191719"/>
              <a:gd name="connsiteX34638" fmla="*/ 850539 w 2046803"/>
              <a:gd name="connsiteY34638" fmla="*/ 324651 h 2191719"/>
              <a:gd name="connsiteX34639" fmla="*/ 850972 w 2046803"/>
              <a:gd name="connsiteY34639" fmla="*/ 324976 h 2191719"/>
              <a:gd name="connsiteX34640" fmla="*/ 852017 w 2046803"/>
              <a:gd name="connsiteY34640" fmla="*/ 325084 h 2191719"/>
              <a:gd name="connsiteX34641" fmla="*/ 852342 w 2046803"/>
              <a:gd name="connsiteY34641" fmla="*/ 325372 h 2191719"/>
              <a:gd name="connsiteX34642" fmla="*/ 853099 w 2046803"/>
              <a:gd name="connsiteY34642" fmla="*/ 325372 h 2191719"/>
              <a:gd name="connsiteX34643" fmla="*/ 853496 w 2046803"/>
              <a:gd name="connsiteY34643" fmla="*/ 325084 h 2191719"/>
              <a:gd name="connsiteX34644" fmla="*/ 853820 w 2046803"/>
              <a:gd name="connsiteY34644" fmla="*/ 325084 h 2191719"/>
              <a:gd name="connsiteX34645" fmla="*/ 854325 w 2046803"/>
              <a:gd name="connsiteY34645" fmla="*/ 324543 h 2191719"/>
              <a:gd name="connsiteX34646" fmla="*/ 854253 w 2046803"/>
              <a:gd name="connsiteY34646" fmla="*/ 324435 h 2191719"/>
              <a:gd name="connsiteX34647" fmla="*/ 850972 w 2046803"/>
              <a:gd name="connsiteY34647" fmla="*/ 324435 h 2191719"/>
              <a:gd name="connsiteX34648" fmla="*/ 850539 w 2046803"/>
              <a:gd name="connsiteY34648" fmla="*/ 324111 h 2191719"/>
              <a:gd name="connsiteX34649" fmla="*/ 850251 w 2046803"/>
              <a:gd name="connsiteY34649" fmla="*/ 324111 h 2191719"/>
              <a:gd name="connsiteX34650" fmla="*/ 849385 w 2046803"/>
              <a:gd name="connsiteY34650" fmla="*/ 323246 h 2191719"/>
              <a:gd name="connsiteX34651" fmla="*/ 849385 w 2046803"/>
              <a:gd name="connsiteY34651" fmla="*/ 322669 h 2191719"/>
              <a:gd name="connsiteX34652" fmla="*/ 848664 w 2046803"/>
              <a:gd name="connsiteY34652" fmla="*/ 322020 h 2191719"/>
              <a:gd name="connsiteX34653" fmla="*/ 848664 w 2046803"/>
              <a:gd name="connsiteY34653" fmla="*/ 321696 h 2191719"/>
              <a:gd name="connsiteX34654" fmla="*/ 848448 w 2046803"/>
              <a:gd name="connsiteY34654" fmla="*/ 321588 h 2191719"/>
              <a:gd name="connsiteX34655" fmla="*/ 848123 w 2046803"/>
              <a:gd name="connsiteY34655" fmla="*/ 321804 h 2191719"/>
              <a:gd name="connsiteX34656" fmla="*/ 847366 w 2046803"/>
              <a:gd name="connsiteY34656" fmla="*/ 321804 h 2191719"/>
              <a:gd name="connsiteX34657" fmla="*/ 847041 w 2046803"/>
              <a:gd name="connsiteY34657" fmla="*/ 322128 h 2191719"/>
              <a:gd name="connsiteX34658" fmla="*/ 846645 w 2046803"/>
              <a:gd name="connsiteY34658" fmla="*/ 322128 h 2191719"/>
              <a:gd name="connsiteX34659" fmla="*/ 846356 w 2046803"/>
              <a:gd name="connsiteY34659" fmla="*/ 322453 h 2191719"/>
              <a:gd name="connsiteX34660" fmla="*/ 843832 w 2046803"/>
              <a:gd name="connsiteY34660" fmla="*/ 322453 h 2191719"/>
              <a:gd name="connsiteX34661" fmla="*/ 843508 w 2046803"/>
              <a:gd name="connsiteY34661" fmla="*/ 322128 h 2191719"/>
              <a:gd name="connsiteX34662" fmla="*/ 843075 w 2046803"/>
              <a:gd name="connsiteY34662" fmla="*/ 322128 h 2191719"/>
              <a:gd name="connsiteX34663" fmla="*/ 842534 w 2046803"/>
              <a:gd name="connsiteY34663" fmla="*/ 322561 h 2191719"/>
              <a:gd name="connsiteX34664" fmla="*/ 842534 w 2046803"/>
              <a:gd name="connsiteY34664" fmla="*/ 322885 h 2191719"/>
              <a:gd name="connsiteX34665" fmla="*/ 842101 w 2046803"/>
              <a:gd name="connsiteY34665" fmla="*/ 323174 h 2191719"/>
              <a:gd name="connsiteX34666" fmla="*/ 842101 w 2046803"/>
              <a:gd name="connsiteY34666" fmla="*/ 323462 h 2191719"/>
              <a:gd name="connsiteX34667" fmla="*/ 841308 w 2046803"/>
              <a:gd name="connsiteY34667" fmla="*/ 324219 h 2191719"/>
              <a:gd name="connsiteX34668" fmla="*/ 839794 w 2046803"/>
              <a:gd name="connsiteY34668" fmla="*/ 324219 h 2191719"/>
              <a:gd name="connsiteX34669" fmla="*/ 838928 w 2046803"/>
              <a:gd name="connsiteY34669" fmla="*/ 323390 h 2191719"/>
              <a:gd name="connsiteX34670" fmla="*/ 838928 w 2046803"/>
              <a:gd name="connsiteY34670" fmla="*/ 319714 h 2191719"/>
              <a:gd name="connsiteX34671" fmla="*/ 839361 w 2046803"/>
              <a:gd name="connsiteY34671" fmla="*/ 319389 h 2191719"/>
              <a:gd name="connsiteX34672" fmla="*/ 839361 w 2046803"/>
              <a:gd name="connsiteY34672" fmla="*/ 319065 h 2191719"/>
              <a:gd name="connsiteX34673" fmla="*/ 839685 w 2046803"/>
              <a:gd name="connsiteY34673" fmla="*/ 318777 h 2191719"/>
              <a:gd name="connsiteX34674" fmla="*/ 839685 w 2046803"/>
              <a:gd name="connsiteY34674" fmla="*/ 318452 h 2191719"/>
              <a:gd name="connsiteX34675" fmla="*/ 839902 w 2046803"/>
              <a:gd name="connsiteY34675" fmla="*/ 318344 h 2191719"/>
              <a:gd name="connsiteX34676" fmla="*/ 840226 w 2046803"/>
              <a:gd name="connsiteY34676" fmla="*/ 318344 h 2191719"/>
              <a:gd name="connsiteX34677" fmla="*/ 840984 w 2046803"/>
              <a:gd name="connsiteY34677" fmla="*/ 317695 h 2191719"/>
              <a:gd name="connsiteX34678" fmla="*/ 841416 w 2046803"/>
              <a:gd name="connsiteY34678" fmla="*/ 317695 h 2191719"/>
              <a:gd name="connsiteX34679" fmla="*/ 841705 w 2046803"/>
              <a:gd name="connsiteY34679" fmla="*/ 318020 h 2191719"/>
              <a:gd name="connsiteX34680" fmla="*/ 842029 w 2046803"/>
              <a:gd name="connsiteY34680" fmla="*/ 318020 h 2191719"/>
              <a:gd name="connsiteX34681" fmla="*/ 842967 w 2046803"/>
              <a:gd name="connsiteY34681" fmla="*/ 317263 h 2191719"/>
              <a:gd name="connsiteX34682" fmla="*/ 842967 w 2046803"/>
              <a:gd name="connsiteY34682" fmla="*/ 316362 h 2191719"/>
              <a:gd name="connsiteX34683" fmla="*/ 843399 w 2046803"/>
              <a:gd name="connsiteY34683" fmla="*/ 316038 h 2191719"/>
              <a:gd name="connsiteX34684" fmla="*/ 843399 w 2046803"/>
              <a:gd name="connsiteY34684" fmla="*/ 315713 h 2191719"/>
              <a:gd name="connsiteX34685" fmla="*/ 843724 w 2046803"/>
              <a:gd name="connsiteY34685" fmla="*/ 315389 h 2191719"/>
              <a:gd name="connsiteX34686" fmla="*/ 843724 w 2046803"/>
              <a:gd name="connsiteY34686" fmla="*/ 315064 h 2191719"/>
              <a:gd name="connsiteX34687" fmla="*/ 844157 w 2046803"/>
              <a:gd name="connsiteY34687" fmla="*/ 314740 h 2191719"/>
              <a:gd name="connsiteX34688" fmla="*/ 844157 w 2046803"/>
              <a:gd name="connsiteY34688" fmla="*/ 314163 h 2191719"/>
              <a:gd name="connsiteX34689" fmla="*/ 844445 w 2046803"/>
              <a:gd name="connsiteY34689" fmla="*/ 313839 h 2191719"/>
              <a:gd name="connsiteX34690" fmla="*/ 844445 w 2046803"/>
              <a:gd name="connsiteY34690" fmla="*/ 313190 h 2191719"/>
              <a:gd name="connsiteX34691" fmla="*/ 844878 w 2046803"/>
              <a:gd name="connsiteY34691" fmla="*/ 312866 h 2191719"/>
              <a:gd name="connsiteX34692" fmla="*/ 844878 w 2046803"/>
              <a:gd name="connsiteY34692" fmla="*/ 312542 h 2191719"/>
              <a:gd name="connsiteX34693" fmla="*/ 845599 w 2046803"/>
              <a:gd name="connsiteY34693" fmla="*/ 312037 h 2191719"/>
              <a:gd name="connsiteX34694" fmla="*/ 845599 w 2046803"/>
              <a:gd name="connsiteY34694" fmla="*/ 311424 h 2191719"/>
              <a:gd name="connsiteX34695" fmla="*/ 846464 w 2046803"/>
              <a:gd name="connsiteY34695" fmla="*/ 310559 h 2191719"/>
              <a:gd name="connsiteX34696" fmla="*/ 847907 w 2046803"/>
              <a:gd name="connsiteY34696" fmla="*/ 310668 h 2191719"/>
              <a:gd name="connsiteX34697" fmla="*/ 848123 w 2046803"/>
              <a:gd name="connsiteY34697" fmla="*/ 310776 h 2191719"/>
              <a:gd name="connsiteX34698" fmla="*/ 848123 w 2046803"/>
              <a:gd name="connsiteY34698" fmla="*/ 311100 h 2191719"/>
              <a:gd name="connsiteX34699" fmla="*/ 848448 w 2046803"/>
              <a:gd name="connsiteY34699" fmla="*/ 311424 h 2191719"/>
              <a:gd name="connsiteX34700" fmla="*/ 848448 w 2046803"/>
              <a:gd name="connsiteY34700" fmla="*/ 312037 h 2191719"/>
              <a:gd name="connsiteX34701" fmla="*/ 848772 w 2046803"/>
              <a:gd name="connsiteY34701" fmla="*/ 312361 h 2191719"/>
              <a:gd name="connsiteX34702" fmla="*/ 848772 w 2046803"/>
              <a:gd name="connsiteY34702" fmla="*/ 312650 h 2191719"/>
              <a:gd name="connsiteX34703" fmla="*/ 848988 w 2046803"/>
              <a:gd name="connsiteY34703" fmla="*/ 312758 h 2191719"/>
              <a:gd name="connsiteX34704" fmla="*/ 849710 w 2046803"/>
              <a:gd name="connsiteY34704" fmla="*/ 312758 h 2191719"/>
              <a:gd name="connsiteX34705" fmla="*/ 849926 w 2046803"/>
              <a:gd name="connsiteY34705" fmla="*/ 312650 h 2191719"/>
              <a:gd name="connsiteX34706" fmla="*/ 849205 w 2046803"/>
              <a:gd name="connsiteY34706" fmla="*/ 312037 h 2191719"/>
              <a:gd name="connsiteX34707" fmla="*/ 849205 w 2046803"/>
              <a:gd name="connsiteY34707" fmla="*/ 310487 h 2191719"/>
              <a:gd name="connsiteX34708" fmla="*/ 848880 w 2046803"/>
              <a:gd name="connsiteY34708" fmla="*/ 310163 h 2191719"/>
              <a:gd name="connsiteX34709" fmla="*/ 848880 w 2046803"/>
              <a:gd name="connsiteY34709" fmla="*/ 309839 h 2191719"/>
              <a:gd name="connsiteX34710" fmla="*/ 848339 w 2046803"/>
              <a:gd name="connsiteY34710" fmla="*/ 309406 h 2191719"/>
              <a:gd name="connsiteX34711" fmla="*/ 847907 w 2046803"/>
              <a:gd name="connsiteY34711" fmla="*/ 309406 h 2191719"/>
              <a:gd name="connsiteX34712" fmla="*/ 847582 w 2046803"/>
              <a:gd name="connsiteY34712" fmla="*/ 309118 h 2191719"/>
              <a:gd name="connsiteX34713" fmla="*/ 846140 w 2046803"/>
              <a:gd name="connsiteY34713" fmla="*/ 309010 h 2191719"/>
              <a:gd name="connsiteX34714" fmla="*/ 845491 w 2046803"/>
              <a:gd name="connsiteY34714" fmla="*/ 309514 h 2191719"/>
              <a:gd name="connsiteX34715" fmla="*/ 844625 w 2046803"/>
              <a:gd name="connsiteY34715" fmla="*/ 310271 h 2191719"/>
              <a:gd name="connsiteX34716" fmla="*/ 844337 w 2046803"/>
              <a:gd name="connsiteY34716" fmla="*/ 310271 h 2191719"/>
              <a:gd name="connsiteX34717" fmla="*/ 843616 w 2046803"/>
              <a:gd name="connsiteY34717" fmla="*/ 310884 h 2191719"/>
              <a:gd name="connsiteX34718" fmla="*/ 843291 w 2046803"/>
              <a:gd name="connsiteY34718" fmla="*/ 310884 h 2191719"/>
              <a:gd name="connsiteX34719" fmla="*/ 841993 w 2046803"/>
              <a:gd name="connsiteY34719" fmla="*/ 311929 h 2191719"/>
              <a:gd name="connsiteX34720" fmla="*/ 841993 w 2046803"/>
              <a:gd name="connsiteY34720" fmla="*/ 311100 h 2191719"/>
              <a:gd name="connsiteX34721" fmla="*/ 842426 w 2046803"/>
              <a:gd name="connsiteY34721" fmla="*/ 310163 h 2191719"/>
              <a:gd name="connsiteX34722" fmla="*/ 842967 w 2046803"/>
              <a:gd name="connsiteY34722" fmla="*/ 310055 h 2191719"/>
              <a:gd name="connsiteX34723" fmla="*/ 843075 w 2046803"/>
              <a:gd name="connsiteY34723" fmla="*/ 309658 h 2191719"/>
              <a:gd name="connsiteX34724" fmla="*/ 844409 w 2046803"/>
              <a:gd name="connsiteY34724" fmla="*/ 308289 h 2191719"/>
              <a:gd name="connsiteX34725" fmla="*/ 844734 w 2046803"/>
              <a:gd name="connsiteY34725" fmla="*/ 308289 h 2191719"/>
              <a:gd name="connsiteX34726" fmla="*/ 845491 w 2046803"/>
              <a:gd name="connsiteY34726" fmla="*/ 307640 h 2191719"/>
              <a:gd name="connsiteX34727" fmla="*/ 845815 w 2046803"/>
              <a:gd name="connsiteY34727" fmla="*/ 307640 h 2191719"/>
              <a:gd name="connsiteX34728" fmla="*/ 846645 w 2046803"/>
              <a:gd name="connsiteY34728" fmla="*/ 306883 h 2191719"/>
              <a:gd name="connsiteX34729" fmla="*/ 846645 w 2046803"/>
              <a:gd name="connsiteY34729" fmla="*/ 306451 h 2191719"/>
              <a:gd name="connsiteX34730" fmla="*/ 846825 w 2046803"/>
              <a:gd name="connsiteY34730" fmla="*/ 305766 h 2191719"/>
              <a:gd name="connsiteX34731" fmla="*/ 847690 w 2046803"/>
              <a:gd name="connsiteY34731" fmla="*/ 305442 h 2191719"/>
              <a:gd name="connsiteX34732" fmla="*/ 848339 w 2046803"/>
              <a:gd name="connsiteY34732" fmla="*/ 304036 h 2191719"/>
              <a:gd name="connsiteX34733" fmla="*/ 849457 w 2046803"/>
              <a:gd name="connsiteY34733" fmla="*/ 303351 h 2191719"/>
              <a:gd name="connsiteX34734" fmla="*/ 849205 w 2046803"/>
              <a:gd name="connsiteY34734" fmla="*/ 301117 h 2191719"/>
              <a:gd name="connsiteX34735" fmla="*/ 849674 w 2046803"/>
              <a:gd name="connsiteY34735" fmla="*/ 299675 h 2191719"/>
              <a:gd name="connsiteX34736" fmla="*/ 848664 w 2046803"/>
              <a:gd name="connsiteY34736" fmla="*/ 299027 h 2191719"/>
              <a:gd name="connsiteX34737" fmla="*/ 849890 w 2046803"/>
              <a:gd name="connsiteY34737" fmla="*/ 297585 h 2191719"/>
              <a:gd name="connsiteX34738" fmla="*/ 850755 w 2046803"/>
              <a:gd name="connsiteY34738" fmla="*/ 296612 h 2191719"/>
              <a:gd name="connsiteX34739" fmla="*/ 850539 w 2046803"/>
              <a:gd name="connsiteY34739" fmla="*/ 295278 h 2191719"/>
              <a:gd name="connsiteX34740" fmla="*/ 850755 w 2046803"/>
              <a:gd name="connsiteY34740" fmla="*/ 293981 h 2191719"/>
              <a:gd name="connsiteX34741" fmla="*/ 851909 w 2046803"/>
              <a:gd name="connsiteY34741" fmla="*/ 293981 h 2191719"/>
              <a:gd name="connsiteX34742" fmla="*/ 853063 w 2046803"/>
              <a:gd name="connsiteY34742" fmla="*/ 293476 h 2191719"/>
              <a:gd name="connsiteX34743" fmla="*/ 852306 w 2046803"/>
              <a:gd name="connsiteY34743" fmla="*/ 291999 h 2191719"/>
              <a:gd name="connsiteX34744" fmla="*/ 851909 w 2046803"/>
              <a:gd name="connsiteY34744" fmla="*/ 291494 h 2191719"/>
              <a:gd name="connsiteX34745" fmla="*/ 853279 w 2046803"/>
              <a:gd name="connsiteY34745" fmla="*/ 289908 h 2191719"/>
              <a:gd name="connsiteX34746" fmla="*/ 853928 w 2046803"/>
              <a:gd name="connsiteY34746" fmla="*/ 289188 h 2191719"/>
              <a:gd name="connsiteX34747" fmla="*/ 852126 w 2046803"/>
              <a:gd name="connsiteY34747" fmla="*/ 287458 h 2191719"/>
              <a:gd name="connsiteX34748" fmla="*/ 851080 w 2046803"/>
              <a:gd name="connsiteY34748" fmla="*/ 286124 h 2191719"/>
              <a:gd name="connsiteX34749" fmla="*/ 850106 w 2046803"/>
              <a:gd name="connsiteY34749" fmla="*/ 284538 h 2191719"/>
              <a:gd name="connsiteX34750" fmla="*/ 848772 w 2046803"/>
              <a:gd name="connsiteY34750" fmla="*/ 284214 h 2191719"/>
              <a:gd name="connsiteX34751" fmla="*/ 848015 w 2046803"/>
              <a:gd name="connsiteY34751" fmla="*/ 284538 h 2191719"/>
              <a:gd name="connsiteX34752" fmla="*/ 848880 w 2046803"/>
              <a:gd name="connsiteY34752" fmla="*/ 282953 h 2191719"/>
              <a:gd name="connsiteX34753" fmla="*/ 849998 w 2046803"/>
              <a:gd name="connsiteY34753" fmla="*/ 281907 h 2191719"/>
              <a:gd name="connsiteX34754" fmla="*/ 852414 w 2046803"/>
              <a:gd name="connsiteY34754" fmla="*/ 281727 h 2191719"/>
              <a:gd name="connsiteX34755" fmla="*/ 856020 w 2046803"/>
              <a:gd name="connsiteY34755" fmla="*/ 281907 h 2191719"/>
              <a:gd name="connsiteX34756" fmla="*/ 860022 w 2046803"/>
              <a:gd name="connsiteY34756" fmla="*/ 282953 h 2191719"/>
              <a:gd name="connsiteX34757" fmla="*/ 864133 w 2046803"/>
              <a:gd name="connsiteY34757" fmla="*/ 283709 h 2191719"/>
              <a:gd name="connsiteX34758" fmla="*/ 867162 w 2046803"/>
              <a:gd name="connsiteY34758" fmla="*/ 284142 h 2191719"/>
              <a:gd name="connsiteX34759" fmla="*/ 868424 w 2046803"/>
              <a:gd name="connsiteY34759" fmla="*/ 284142 h 2191719"/>
              <a:gd name="connsiteX34760" fmla="*/ 868640 w 2046803"/>
              <a:gd name="connsiteY34760" fmla="*/ 282953 h 2191719"/>
              <a:gd name="connsiteX34761" fmla="*/ 869397 w 2046803"/>
              <a:gd name="connsiteY34761" fmla="*/ 282124 h 2191719"/>
              <a:gd name="connsiteX34762" fmla="*/ 870876 w 2046803"/>
              <a:gd name="connsiteY34762" fmla="*/ 281799 h 2191719"/>
              <a:gd name="connsiteX34763" fmla="*/ 871489 w 2046803"/>
              <a:gd name="connsiteY34763" fmla="*/ 280970 h 2191719"/>
              <a:gd name="connsiteX34764" fmla="*/ 872967 w 2046803"/>
              <a:gd name="connsiteY34764" fmla="*/ 280790 h 2191719"/>
              <a:gd name="connsiteX34765" fmla="*/ 873075 w 2046803"/>
              <a:gd name="connsiteY34765" fmla="*/ 280250 h 2191719"/>
              <a:gd name="connsiteX34766" fmla="*/ 871921 w 2046803"/>
              <a:gd name="connsiteY34766" fmla="*/ 278988 h 2191719"/>
              <a:gd name="connsiteX34767" fmla="*/ 872138 w 2046803"/>
              <a:gd name="connsiteY34767" fmla="*/ 277619 h 2191719"/>
              <a:gd name="connsiteX34768" fmla="*/ 872859 w 2046803"/>
              <a:gd name="connsiteY34768" fmla="*/ 276609 h 2191719"/>
              <a:gd name="connsiteX34769" fmla="*/ 873580 w 2046803"/>
              <a:gd name="connsiteY34769" fmla="*/ 276069 h 2191719"/>
              <a:gd name="connsiteX34770" fmla="*/ 874950 w 2046803"/>
              <a:gd name="connsiteY34770" fmla="*/ 276682 h 2191719"/>
              <a:gd name="connsiteX34771" fmla="*/ 876032 w 2046803"/>
              <a:gd name="connsiteY34771" fmla="*/ 276285 h 2191719"/>
              <a:gd name="connsiteX34772" fmla="*/ 877474 w 2046803"/>
              <a:gd name="connsiteY34772" fmla="*/ 274988 h 2191719"/>
              <a:gd name="connsiteX34773" fmla="*/ 877366 w 2046803"/>
              <a:gd name="connsiteY34773" fmla="*/ 273654 h 2191719"/>
              <a:gd name="connsiteX34774" fmla="*/ 878232 w 2046803"/>
              <a:gd name="connsiteY34774" fmla="*/ 273114 h 2191719"/>
              <a:gd name="connsiteX34775" fmla="*/ 879169 w 2046803"/>
              <a:gd name="connsiteY34775" fmla="*/ 273762 h 2191719"/>
              <a:gd name="connsiteX34776" fmla="*/ 879998 w 2046803"/>
              <a:gd name="connsiteY34776" fmla="*/ 274087 h 2191719"/>
              <a:gd name="connsiteX34777" fmla="*/ 881297 w 2046803"/>
              <a:gd name="connsiteY34777" fmla="*/ 274087 h 2191719"/>
              <a:gd name="connsiteX34778" fmla="*/ 882018 w 2046803"/>
              <a:gd name="connsiteY34778" fmla="*/ 273654 h 2191719"/>
              <a:gd name="connsiteX34779" fmla="*/ 882631 w 2046803"/>
              <a:gd name="connsiteY34779" fmla="*/ 272321 h 2191719"/>
              <a:gd name="connsiteX34780" fmla="*/ 883172 w 2046803"/>
              <a:gd name="connsiteY34780" fmla="*/ 270194 h 2191719"/>
              <a:gd name="connsiteX34781" fmla="*/ 884325 w 2046803"/>
              <a:gd name="connsiteY34781" fmla="*/ 269978 h 2191719"/>
              <a:gd name="connsiteX34782" fmla="*/ 885155 w 2046803"/>
              <a:gd name="connsiteY34782" fmla="*/ 268717 h 2191719"/>
              <a:gd name="connsiteX34783" fmla="*/ 885155 w 2046803"/>
              <a:gd name="connsiteY34783" fmla="*/ 267996 h 2191719"/>
              <a:gd name="connsiteX34784" fmla="*/ 884325 w 2046803"/>
              <a:gd name="connsiteY34784" fmla="*/ 267563 h 2191719"/>
              <a:gd name="connsiteX34785" fmla="*/ 885912 w 2046803"/>
              <a:gd name="connsiteY34785" fmla="*/ 267563 h 2191719"/>
              <a:gd name="connsiteX34786" fmla="*/ 886994 w 2046803"/>
              <a:gd name="connsiteY34786" fmla="*/ 266734 h 2191719"/>
              <a:gd name="connsiteX34787" fmla="*/ 887282 w 2046803"/>
              <a:gd name="connsiteY34787" fmla="*/ 265365 h 2191719"/>
              <a:gd name="connsiteX34788" fmla="*/ 887282 w 2046803"/>
              <a:gd name="connsiteY34788" fmla="*/ 264212 h 2191719"/>
              <a:gd name="connsiteX34789" fmla="*/ 887787 w 2046803"/>
              <a:gd name="connsiteY34789" fmla="*/ 263166 h 2191719"/>
              <a:gd name="connsiteX34790" fmla="*/ 889914 w 2046803"/>
              <a:gd name="connsiteY34790" fmla="*/ 262734 h 2191719"/>
              <a:gd name="connsiteX34791" fmla="*/ 891393 w 2046803"/>
              <a:gd name="connsiteY34791" fmla="*/ 262410 h 2191719"/>
              <a:gd name="connsiteX34792" fmla="*/ 891934 w 2046803"/>
              <a:gd name="connsiteY34792" fmla="*/ 261725 h 2191719"/>
              <a:gd name="connsiteX34793" fmla="*/ 893052 w 2046803"/>
              <a:gd name="connsiteY34793" fmla="*/ 261292 h 2191719"/>
              <a:gd name="connsiteX34794" fmla="*/ 892835 w 2046803"/>
              <a:gd name="connsiteY34794" fmla="*/ 260211 h 2191719"/>
              <a:gd name="connsiteX34795" fmla="*/ 893701 w 2046803"/>
              <a:gd name="connsiteY34795" fmla="*/ 259310 h 2191719"/>
              <a:gd name="connsiteX34796" fmla="*/ 894890 w 2046803"/>
              <a:gd name="connsiteY34796" fmla="*/ 259418 h 2191719"/>
              <a:gd name="connsiteX34797" fmla="*/ 894241 w 2046803"/>
              <a:gd name="connsiteY34797" fmla="*/ 258769 h 2191719"/>
              <a:gd name="connsiteX34798" fmla="*/ 894133 w 2046803"/>
              <a:gd name="connsiteY34798" fmla="*/ 257688 h 2191719"/>
              <a:gd name="connsiteX34799" fmla="*/ 894890 w 2046803"/>
              <a:gd name="connsiteY34799" fmla="*/ 257400 h 2191719"/>
              <a:gd name="connsiteX34800" fmla="*/ 895467 w 2046803"/>
              <a:gd name="connsiteY34800" fmla="*/ 257905 h 2191719"/>
              <a:gd name="connsiteX34801" fmla="*/ 896441 w 2046803"/>
              <a:gd name="connsiteY34801" fmla="*/ 257076 h 2191719"/>
              <a:gd name="connsiteX34802" fmla="*/ 897415 w 2046803"/>
              <a:gd name="connsiteY34802" fmla="*/ 256030 h 2191719"/>
              <a:gd name="connsiteX34803" fmla="*/ 897198 w 2046803"/>
              <a:gd name="connsiteY34803" fmla="*/ 255418 h 2191719"/>
              <a:gd name="connsiteX34804" fmla="*/ 896225 w 2046803"/>
              <a:gd name="connsiteY34804" fmla="*/ 254553 h 2191719"/>
              <a:gd name="connsiteX34805" fmla="*/ 896008 w 2046803"/>
              <a:gd name="connsiteY34805" fmla="*/ 253940 h 2191719"/>
              <a:gd name="connsiteX34806" fmla="*/ 896765 w 2046803"/>
              <a:gd name="connsiteY34806" fmla="*/ 252679 h 2191719"/>
              <a:gd name="connsiteX34807" fmla="*/ 897523 w 2046803"/>
              <a:gd name="connsiteY34807" fmla="*/ 251742 h 2191719"/>
              <a:gd name="connsiteX34808" fmla="*/ 898352 w 2046803"/>
              <a:gd name="connsiteY34808" fmla="*/ 251525 h 2191719"/>
              <a:gd name="connsiteX34809" fmla="*/ 899939 w 2046803"/>
              <a:gd name="connsiteY34809" fmla="*/ 251850 h 2191719"/>
              <a:gd name="connsiteX34810" fmla="*/ 901273 w 2046803"/>
              <a:gd name="connsiteY34810" fmla="*/ 251922 h 2191719"/>
              <a:gd name="connsiteX34811" fmla="*/ 902571 w 2046803"/>
              <a:gd name="connsiteY34811" fmla="*/ 251237 h 2191719"/>
              <a:gd name="connsiteX34812" fmla="*/ 903617 w 2046803"/>
              <a:gd name="connsiteY34812" fmla="*/ 251417 h 2191719"/>
              <a:gd name="connsiteX34813" fmla="*/ 905419 w 2046803"/>
              <a:gd name="connsiteY34813" fmla="*/ 250588 h 2191719"/>
              <a:gd name="connsiteX34814" fmla="*/ 906754 w 2046803"/>
              <a:gd name="connsiteY34814" fmla="*/ 249219 h 2191719"/>
              <a:gd name="connsiteX34815" fmla="*/ 908340 w 2046803"/>
              <a:gd name="connsiteY34815" fmla="*/ 247957 h 2191719"/>
              <a:gd name="connsiteX34816" fmla="*/ 911189 w 2046803"/>
              <a:gd name="connsiteY34816" fmla="*/ 245543 h 2191719"/>
              <a:gd name="connsiteX34817" fmla="*/ 913929 w 2046803"/>
              <a:gd name="connsiteY34817" fmla="*/ 244606 h 2191719"/>
              <a:gd name="connsiteX34818" fmla="*/ 916634 w 2046803"/>
              <a:gd name="connsiteY34818" fmla="*/ 242083 h 2191719"/>
              <a:gd name="connsiteX34819" fmla="*/ 917932 w 2046803"/>
              <a:gd name="connsiteY34819" fmla="*/ 240533 h 2191719"/>
              <a:gd name="connsiteX34820" fmla="*/ 919266 w 2046803"/>
              <a:gd name="connsiteY34820" fmla="*/ 240209 h 2191719"/>
              <a:gd name="connsiteX34821" fmla="*/ 921501 w 2046803"/>
              <a:gd name="connsiteY34821" fmla="*/ 238911 h 2191719"/>
              <a:gd name="connsiteX34822" fmla="*/ 923088 w 2046803"/>
              <a:gd name="connsiteY34822" fmla="*/ 238911 h 2191719"/>
              <a:gd name="connsiteX34823" fmla="*/ 924134 w 2046803"/>
              <a:gd name="connsiteY34823" fmla="*/ 238299 h 2191719"/>
              <a:gd name="connsiteX34824" fmla="*/ 925287 w 2046803"/>
              <a:gd name="connsiteY34824" fmla="*/ 235560 h 2191719"/>
              <a:gd name="connsiteX34825" fmla="*/ 926513 w 2046803"/>
              <a:gd name="connsiteY34825" fmla="*/ 232532 h 2191719"/>
              <a:gd name="connsiteX34826" fmla="*/ 930011 w 2046803"/>
              <a:gd name="connsiteY34826" fmla="*/ 237362 h 2191719"/>
              <a:gd name="connsiteX34827" fmla="*/ 930011 w 2046803"/>
              <a:gd name="connsiteY34827" fmla="*/ 238623 h 2191719"/>
              <a:gd name="connsiteX34828" fmla="*/ 928028 w 2046803"/>
              <a:gd name="connsiteY34828" fmla="*/ 240785 h 2191719"/>
              <a:gd name="connsiteX34829" fmla="*/ 929470 w 2046803"/>
              <a:gd name="connsiteY34829" fmla="*/ 243741 h 2191719"/>
              <a:gd name="connsiteX34830" fmla="*/ 929362 w 2046803"/>
              <a:gd name="connsiteY34830" fmla="*/ 245110 h 2191719"/>
              <a:gd name="connsiteX34831" fmla="*/ 930119 w 2046803"/>
              <a:gd name="connsiteY34831" fmla="*/ 246263 h 2191719"/>
              <a:gd name="connsiteX34832" fmla="*/ 930876 w 2046803"/>
              <a:gd name="connsiteY34832" fmla="*/ 248066 h 2191719"/>
              <a:gd name="connsiteX34833" fmla="*/ 932319 w 2046803"/>
              <a:gd name="connsiteY34833" fmla="*/ 248390 h 2191719"/>
              <a:gd name="connsiteX34834" fmla="*/ 933076 w 2046803"/>
              <a:gd name="connsiteY34834" fmla="*/ 249723 h 2191719"/>
              <a:gd name="connsiteX34835" fmla="*/ 933076 w 2046803"/>
              <a:gd name="connsiteY34835" fmla="*/ 251597 h 2191719"/>
              <a:gd name="connsiteX34836" fmla="*/ 934338 w 2046803"/>
              <a:gd name="connsiteY34836" fmla="*/ 253111 h 2191719"/>
              <a:gd name="connsiteX34837" fmla="*/ 936646 w 2046803"/>
              <a:gd name="connsiteY34837" fmla="*/ 254553 h 2191719"/>
              <a:gd name="connsiteX34838" fmla="*/ 938341 w 2046803"/>
              <a:gd name="connsiteY34838" fmla="*/ 255201 h 2191719"/>
              <a:gd name="connsiteX34839" fmla="*/ 939170 w 2046803"/>
              <a:gd name="connsiteY34839" fmla="*/ 255814 h 2191719"/>
              <a:gd name="connsiteX34840" fmla="*/ 939170 w 2046803"/>
              <a:gd name="connsiteY34840" fmla="*/ 255778 h 2191719"/>
              <a:gd name="connsiteX34841" fmla="*/ 938377 w 2046803"/>
              <a:gd name="connsiteY34841" fmla="*/ 255201 h 2191719"/>
              <a:gd name="connsiteX34842" fmla="*/ 936682 w 2046803"/>
              <a:gd name="connsiteY34842" fmla="*/ 254553 h 2191719"/>
              <a:gd name="connsiteX34843" fmla="*/ 934374 w 2046803"/>
              <a:gd name="connsiteY34843" fmla="*/ 253111 h 2191719"/>
              <a:gd name="connsiteX34844" fmla="*/ 933112 w 2046803"/>
              <a:gd name="connsiteY34844" fmla="*/ 251597 h 2191719"/>
              <a:gd name="connsiteX34845" fmla="*/ 933112 w 2046803"/>
              <a:gd name="connsiteY34845" fmla="*/ 249723 h 2191719"/>
              <a:gd name="connsiteX34846" fmla="*/ 932355 w 2046803"/>
              <a:gd name="connsiteY34846" fmla="*/ 248390 h 2191719"/>
              <a:gd name="connsiteX34847" fmla="*/ 930913 w 2046803"/>
              <a:gd name="connsiteY34847" fmla="*/ 248066 h 2191719"/>
              <a:gd name="connsiteX34848" fmla="*/ 930155 w 2046803"/>
              <a:gd name="connsiteY34848" fmla="*/ 246263 h 2191719"/>
              <a:gd name="connsiteX34849" fmla="*/ 929398 w 2046803"/>
              <a:gd name="connsiteY34849" fmla="*/ 245110 h 2191719"/>
              <a:gd name="connsiteX34850" fmla="*/ 929506 w 2046803"/>
              <a:gd name="connsiteY34850" fmla="*/ 243741 h 2191719"/>
              <a:gd name="connsiteX34851" fmla="*/ 928064 w 2046803"/>
              <a:gd name="connsiteY34851" fmla="*/ 240785 h 2191719"/>
              <a:gd name="connsiteX34852" fmla="*/ 930047 w 2046803"/>
              <a:gd name="connsiteY34852" fmla="*/ 238623 h 2191719"/>
              <a:gd name="connsiteX34853" fmla="*/ 930047 w 2046803"/>
              <a:gd name="connsiteY34853" fmla="*/ 237362 h 2191719"/>
              <a:gd name="connsiteX34854" fmla="*/ 926549 w 2046803"/>
              <a:gd name="connsiteY34854" fmla="*/ 232496 h 2191719"/>
              <a:gd name="connsiteX34855" fmla="*/ 926694 w 2046803"/>
              <a:gd name="connsiteY34855" fmla="*/ 232316 h 2191719"/>
              <a:gd name="connsiteX34856" fmla="*/ 927415 w 2046803"/>
              <a:gd name="connsiteY34856" fmla="*/ 231811 h 2191719"/>
              <a:gd name="connsiteX34857" fmla="*/ 927199 w 2046803"/>
              <a:gd name="connsiteY34857" fmla="*/ 231054 h 2191719"/>
              <a:gd name="connsiteX34858" fmla="*/ 926874 w 2046803"/>
              <a:gd name="connsiteY34858" fmla="*/ 230514 h 2191719"/>
              <a:gd name="connsiteX34859" fmla="*/ 927956 w 2046803"/>
              <a:gd name="connsiteY34859" fmla="*/ 229613 h 2191719"/>
              <a:gd name="connsiteX34860" fmla="*/ 928388 w 2046803"/>
              <a:gd name="connsiteY34860" fmla="*/ 228964 h 2191719"/>
              <a:gd name="connsiteX34861" fmla="*/ 927848 w 2046803"/>
              <a:gd name="connsiteY34861" fmla="*/ 227595 h 2191719"/>
              <a:gd name="connsiteX34862" fmla="*/ 928677 w 2046803"/>
              <a:gd name="connsiteY34862" fmla="*/ 225937 h 2191719"/>
              <a:gd name="connsiteX34863" fmla="*/ 930588 w 2046803"/>
              <a:gd name="connsiteY34863" fmla="*/ 222044 h 2191719"/>
              <a:gd name="connsiteX34864" fmla="*/ 931237 w 2046803"/>
              <a:gd name="connsiteY34864" fmla="*/ 220567 h 2191719"/>
              <a:gd name="connsiteX34865" fmla="*/ 931706 w 2046803"/>
              <a:gd name="connsiteY34865" fmla="*/ 220351 h 2191719"/>
              <a:gd name="connsiteX34866" fmla="*/ 932679 w 2046803"/>
              <a:gd name="connsiteY34866" fmla="*/ 220783 h 2191719"/>
              <a:gd name="connsiteX34867" fmla="*/ 936285 w 2046803"/>
              <a:gd name="connsiteY34867" fmla="*/ 220783 h 2191719"/>
              <a:gd name="connsiteX34868" fmla="*/ 937078 w 2046803"/>
              <a:gd name="connsiteY34868" fmla="*/ 220134 h 2191719"/>
              <a:gd name="connsiteX34869" fmla="*/ 937728 w 2046803"/>
              <a:gd name="connsiteY34869" fmla="*/ 219810 h 2191719"/>
              <a:gd name="connsiteX34870" fmla="*/ 939206 w 2046803"/>
              <a:gd name="connsiteY34870" fmla="*/ 219738 h 2191719"/>
              <a:gd name="connsiteX34871" fmla="*/ 938160 w 2046803"/>
              <a:gd name="connsiteY34871" fmla="*/ 217936 h 2191719"/>
              <a:gd name="connsiteX34872" fmla="*/ 938809 w 2046803"/>
              <a:gd name="connsiteY34872" fmla="*/ 215341 h 2191719"/>
              <a:gd name="connsiteX34873" fmla="*/ 938990 w 2046803"/>
              <a:gd name="connsiteY34873" fmla="*/ 213142 h 2191719"/>
              <a:gd name="connsiteX34874" fmla="*/ 939206 w 2046803"/>
              <a:gd name="connsiteY34874" fmla="*/ 211557 h 2191719"/>
              <a:gd name="connsiteX34875" fmla="*/ 940360 w 2046803"/>
              <a:gd name="connsiteY34875" fmla="*/ 211449 h 2191719"/>
              <a:gd name="connsiteX34876" fmla="*/ 941442 w 2046803"/>
              <a:gd name="connsiteY34876" fmla="*/ 210728 h 2191719"/>
              <a:gd name="connsiteX34877" fmla="*/ 942379 w 2046803"/>
              <a:gd name="connsiteY34877" fmla="*/ 211340 h 2191719"/>
              <a:gd name="connsiteX34878" fmla="*/ 943244 w 2046803"/>
              <a:gd name="connsiteY34878" fmla="*/ 210728 h 2191719"/>
              <a:gd name="connsiteX34879" fmla="*/ 941514 w 2046803"/>
              <a:gd name="connsiteY34879" fmla="*/ 209971 h 2191719"/>
              <a:gd name="connsiteX34880" fmla="*/ 939639 w 2046803"/>
              <a:gd name="connsiteY34880" fmla="*/ 209142 h 2191719"/>
              <a:gd name="connsiteX34881" fmla="*/ 938052 w 2046803"/>
              <a:gd name="connsiteY34881" fmla="*/ 207448 h 2191719"/>
              <a:gd name="connsiteX34882" fmla="*/ 936790 w 2046803"/>
              <a:gd name="connsiteY34882" fmla="*/ 206907 h 2191719"/>
              <a:gd name="connsiteX34883" fmla="*/ 935961 w 2046803"/>
              <a:gd name="connsiteY34883" fmla="*/ 206115 h 2191719"/>
              <a:gd name="connsiteX34884" fmla="*/ 936177 w 2046803"/>
              <a:gd name="connsiteY34884" fmla="*/ 205466 h 2191719"/>
              <a:gd name="connsiteX34885" fmla="*/ 937872 w 2046803"/>
              <a:gd name="connsiteY34885" fmla="*/ 205466 h 2191719"/>
              <a:gd name="connsiteX34886" fmla="*/ 939530 w 2046803"/>
              <a:gd name="connsiteY34886" fmla="*/ 205250 h 2191719"/>
              <a:gd name="connsiteX34887" fmla="*/ 940035 w 2046803"/>
              <a:gd name="connsiteY34887" fmla="*/ 205141 h 2191719"/>
              <a:gd name="connsiteX34888" fmla="*/ 940179 w 2046803"/>
              <a:gd name="connsiteY34888" fmla="*/ 203988 h 2191719"/>
              <a:gd name="connsiteX34889" fmla="*/ 939639 w 2046803"/>
              <a:gd name="connsiteY34889" fmla="*/ 202835 h 2191719"/>
              <a:gd name="connsiteX34890" fmla="*/ 940792 w 2046803"/>
              <a:gd name="connsiteY34890" fmla="*/ 202330 h 2191719"/>
              <a:gd name="connsiteX34891" fmla="*/ 941225 w 2046803"/>
              <a:gd name="connsiteY34891" fmla="*/ 201033 h 2191719"/>
              <a:gd name="connsiteX34892" fmla="*/ 943244 w 2046803"/>
              <a:gd name="connsiteY34892" fmla="*/ 198943 h 2191719"/>
              <a:gd name="connsiteX34893" fmla="*/ 944074 w 2046803"/>
              <a:gd name="connsiteY34893" fmla="*/ 197068 h 2191719"/>
              <a:gd name="connsiteX34894" fmla="*/ 945119 w 2046803"/>
              <a:gd name="connsiteY34894" fmla="*/ 196420 h 2191719"/>
              <a:gd name="connsiteX34895" fmla="*/ 946778 w 2046803"/>
              <a:gd name="connsiteY34895" fmla="*/ 195627 h 2191719"/>
              <a:gd name="connsiteX34896" fmla="*/ 948184 w 2046803"/>
              <a:gd name="connsiteY34896" fmla="*/ 194257 h 2191719"/>
              <a:gd name="connsiteX34897" fmla="*/ 949519 w 2046803"/>
              <a:gd name="connsiteY34897" fmla="*/ 193609 h 2191719"/>
              <a:gd name="connsiteX34898" fmla="*/ 951718 w 2046803"/>
              <a:gd name="connsiteY34898" fmla="*/ 192347 h 2191719"/>
              <a:gd name="connsiteX34899" fmla="*/ 951826 w 2046803"/>
              <a:gd name="connsiteY34899" fmla="*/ 190473 h 2191719"/>
              <a:gd name="connsiteX34900" fmla="*/ 952692 w 2046803"/>
              <a:gd name="connsiteY34900" fmla="*/ 190257 h 2191719"/>
              <a:gd name="connsiteX34901" fmla="*/ 953521 w 2046803"/>
              <a:gd name="connsiteY34901" fmla="*/ 189320 h 2191719"/>
              <a:gd name="connsiteX34902" fmla="*/ 953845 w 2046803"/>
              <a:gd name="connsiteY34902" fmla="*/ 188455 h 2191719"/>
              <a:gd name="connsiteX34903" fmla="*/ 955108 w 2046803"/>
              <a:gd name="connsiteY34903" fmla="*/ 187229 h 2191719"/>
              <a:gd name="connsiteX34904" fmla="*/ 955540 w 2046803"/>
              <a:gd name="connsiteY34904" fmla="*/ 185572 h 2191719"/>
              <a:gd name="connsiteX34905" fmla="*/ 954999 w 2046803"/>
              <a:gd name="connsiteY34905" fmla="*/ 185211 h 2191719"/>
              <a:gd name="connsiteX34906" fmla="*/ 954783 w 2046803"/>
              <a:gd name="connsiteY34906" fmla="*/ 183878 h 2191719"/>
              <a:gd name="connsiteX34907" fmla="*/ 955324 w 2046803"/>
              <a:gd name="connsiteY34907" fmla="*/ 183950 h 2191719"/>
              <a:gd name="connsiteX34908" fmla="*/ 956370 w 2046803"/>
              <a:gd name="connsiteY34908" fmla="*/ 184815 h 2191719"/>
              <a:gd name="connsiteX34909" fmla="*/ 956983 w 2046803"/>
              <a:gd name="connsiteY34909" fmla="*/ 185031 h 2191719"/>
              <a:gd name="connsiteX34910" fmla="*/ 958605 w 2046803"/>
              <a:gd name="connsiteY34910" fmla="*/ 183553 h 2191719"/>
              <a:gd name="connsiteX34911" fmla="*/ 959831 w 2046803"/>
              <a:gd name="connsiteY34911" fmla="*/ 183121 h 2191719"/>
              <a:gd name="connsiteX34912" fmla="*/ 961021 w 2046803"/>
              <a:gd name="connsiteY34912" fmla="*/ 182184 h 2191719"/>
              <a:gd name="connsiteX34913" fmla="*/ 961886 w 2046803"/>
              <a:gd name="connsiteY34913" fmla="*/ 182616 h 2191719"/>
              <a:gd name="connsiteX34914" fmla="*/ 963221 w 2046803"/>
              <a:gd name="connsiteY34914" fmla="*/ 182400 h 2191719"/>
              <a:gd name="connsiteX34915" fmla="*/ 964771 w 2046803"/>
              <a:gd name="connsiteY34915" fmla="*/ 179949 h 2191719"/>
              <a:gd name="connsiteX34916" fmla="*/ 965961 w 2046803"/>
              <a:gd name="connsiteY34916" fmla="*/ 178508 h 2191719"/>
              <a:gd name="connsiteX34917" fmla="*/ 967295 w 2046803"/>
              <a:gd name="connsiteY34917" fmla="*/ 177246 h 2191719"/>
              <a:gd name="connsiteX34918" fmla="*/ 967295 w 2046803"/>
              <a:gd name="connsiteY34918" fmla="*/ 176201 h 2191719"/>
              <a:gd name="connsiteX34919" fmla="*/ 967728 w 2046803"/>
              <a:gd name="connsiteY34919" fmla="*/ 175444 h 2191719"/>
              <a:gd name="connsiteX34920" fmla="*/ 968161 w 2046803"/>
              <a:gd name="connsiteY34920" fmla="*/ 174940 h 2191719"/>
              <a:gd name="connsiteX34921" fmla="*/ 968269 w 2046803"/>
              <a:gd name="connsiteY34921" fmla="*/ 173895 h 2191719"/>
              <a:gd name="connsiteX34922" fmla="*/ 969026 w 2046803"/>
              <a:gd name="connsiteY34922" fmla="*/ 172849 h 2191719"/>
              <a:gd name="connsiteX34923" fmla="*/ 970252 w 2046803"/>
              <a:gd name="connsiteY34923" fmla="*/ 171480 h 2191719"/>
              <a:gd name="connsiteX34924" fmla="*/ 971658 w 2046803"/>
              <a:gd name="connsiteY34924" fmla="*/ 170867 h 2191719"/>
              <a:gd name="connsiteX34925" fmla="*/ 972379 w 2046803"/>
              <a:gd name="connsiteY34925" fmla="*/ 170759 h 2191719"/>
              <a:gd name="connsiteX34926" fmla="*/ 973209 w 2046803"/>
              <a:gd name="connsiteY34926" fmla="*/ 170327 h 2191719"/>
              <a:gd name="connsiteX34927" fmla="*/ 974723 w 2046803"/>
              <a:gd name="connsiteY34927" fmla="*/ 171083 h 2191719"/>
              <a:gd name="connsiteX34928" fmla="*/ 976706 w 2046803"/>
              <a:gd name="connsiteY34928" fmla="*/ 170975 h 2191719"/>
              <a:gd name="connsiteX34929" fmla="*/ 978185 w 2046803"/>
              <a:gd name="connsiteY34929" fmla="*/ 169678 h 2191719"/>
              <a:gd name="connsiteX34930" fmla="*/ 979555 w 2046803"/>
              <a:gd name="connsiteY34930" fmla="*/ 168777 h 2191719"/>
              <a:gd name="connsiteX34931" fmla="*/ 980384 w 2046803"/>
              <a:gd name="connsiteY34931" fmla="*/ 168669 h 2191719"/>
              <a:gd name="connsiteX34932" fmla="*/ 981430 w 2046803"/>
              <a:gd name="connsiteY34932" fmla="*/ 168885 h 2191719"/>
              <a:gd name="connsiteX34933" fmla="*/ 982512 w 2046803"/>
              <a:gd name="connsiteY34933" fmla="*/ 169606 h 2191719"/>
              <a:gd name="connsiteX34934" fmla="*/ 983413 w 2046803"/>
              <a:gd name="connsiteY34934" fmla="*/ 169462 h 2191719"/>
              <a:gd name="connsiteX34935" fmla="*/ 983954 w 2046803"/>
              <a:gd name="connsiteY34935" fmla="*/ 169101 h 2191719"/>
              <a:gd name="connsiteX34936" fmla="*/ 986045 w 2046803"/>
              <a:gd name="connsiteY34936" fmla="*/ 169101 h 2191719"/>
              <a:gd name="connsiteX34937" fmla="*/ 987235 w 2046803"/>
              <a:gd name="connsiteY34937" fmla="*/ 169389 h 2191719"/>
              <a:gd name="connsiteX34938" fmla="*/ 988137 w 2046803"/>
              <a:gd name="connsiteY34938" fmla="*/ 170146 h 2191719"/>
              <a:gd name="connsiteX34939" fmla="*/ 989002 w 2046803"/>
              <a:gd name="connsiteY34939" fmla="*/ 170975 h 2191719"/>
              <a:gd name="connsiteX34940" fmla="*/ 989327 w 2046803"/>
              <a:gd name="connsiteY34940" fmla="*/ 171372 h 2191719"/>
              <a:gd name="connsiteX34941" fmla="*/ 989435 w 2046803"/>
              <a:gd name="connsiteY34941" fmla="*/ 172994 h 2191719"/>
              <a:gd name="connsiteX34942" fmla="*/ 992824 w 2046803"/>
              <a:gd name="connsiteY34942" fmla="*/ 172885 h 2191719"/>
              <a:gd name="connsiteX34943" fmla="*/ 994158 w 2046803"/>
              <a:gd name="connsiteY34943" fmla="*/ 171804 h 2191719"/>
              <a:gd name="connsiteX34944" fmla="*/ 995421 w 2046803"/>
              <a:gd name="connsiteY34944" fmla="*/ 170363 h 2191719"/>
              <a:gd name="connsiteX34945" fmla="*/ 997223 w 2046803"/>
              <a:gd name="connsiteY34945" fmla="*/ 169101 h 2191719"/>
              <a:gd name="connsiteX34946" fmla="*/ 998882 w 2046803"/>
              <a:gd name="connsiteY34946" fmla="*/ 167912 h 2191719"/>
              <a:gd name="connsiteX34947" fmla="*/ 1000288 w 2046803"/>
              <a:gd name="connsiteY34947" fmla="*/ 166975 h 2191719"/>
              <a:gd name="connsiteX34948" fmla="*/ 1001947 w 2046803"/>
              <a:gd name="connsiteY34948" fmla="*/ 166686 h 2191719"/>
              <a:gd name="connsiteX34949" fmla="*/ 1002596 w 2046803"/>
              <a:gd name="connsiteY34949" fmla="*/ 165930 h 2191719"/>
              <a:gd name="connsiteX34950" fmla="*/ 1002596 w 2046803"/>
              <a:gd name="connsiteY34950" fmla="*/ 165822 h 2191719"/>
              <a:gd name="connsiteX34951" fmla="*/ 1002704 w 2046803"/>
              <a:gd name="connsiteY34951" fmla="*/ 165317 h 2191719"/>
              <a:gd name="connsiteX34952" fmla="*/ 1001947 w 2046803"/>
              <a:gd name="connsiteY34952" fmla="*/ 164596 h 2191719"/>
              <a:gd name="connsiteX34953" fmla="*/ 1001118 w 2046803"/>
              <a:gd name="connsiteY34953" fmla="*/ 163731 h 2191719"/>
              <a:gd name="connsiteX34954" fmla="*/ 1003606 w 2046803"/>
              <a:gd name="connsiteY34954" fmla="*/ 161425 h 2191719"/>
              <a:gd name="connsiteX34955" fmla="*/ 1004363 w 2046803"/>
              <a:gd name="connsiteY34955" fmla="*/ 161100 h 2191719"/>
              <a:gd name="connsiteX34956" fmla="*/ 1004255 w 2046803"/>
              <a:gd name="connsiteY34956" fmla="*/ 160488 h 2191719"/>
              <a:gd name="connsiteX34957" fmla="*/ 1003750 w 2046803"/>
              <a:gd name="connsiteY34957" fmla="*/ 160091 h 2191719"/>
              <a:gd name="connsiteX34958" fmla="*/ 1003101 w 2046803"/>
              <a:gd name="connsiteY34958" fmla="*/ 158505 h 2191719"/>
              <a:gd name="connsiteX34959" fmla="*/ 1003317 w 2046803"/>
              <a:gd name="connsiteY34959" fmla="*/ 155982 h 2191719"/>
              <a:gd name="connsiteX34960" fmla="*/ 1002163 w 2046803"/>
              <a:gd name="connsiteY34960" fmla="*/ 155009 h 2191719"/>
              <a:gd name="connsiteX34961" fmla="*/ 1001406 w 2046803"/>
              <a:gd name="connsiteY34961" fmla="*/ 154325 h 2191719"/>
              <a:gd name="connsiteX34962" fmla="*/ 1001623 w 2046803"/>
              <a:gd name="connsiteY34962" fmla="*/ 153460 h 2191719"/>
              <a:gd name="connsiteX34963" fmla="*/ 1002272 w 2046803"/>
              <a:gd name="connsiteY34963" fmla="*/ 153027 h 2191719"/>
              <a:gd name="connsiteX34964" fmla="*/ 1003606 w 2046803"/>
              <a:gd name="connsiteY34964" fmla="*/ 152703 h 2191719"/>
              <a:gd name="connsiteX34965" fmla="*/ 1003714 w 2046803"/>
              <a:gd name="connsiteY34965" fmla="*/ 152378 h 2191719"/>
              <a:gd name="connsiteX34966" fmla="*/ 1003317 w 2046803"/>
              <a:gd name="connsiteY34966" fmla="*/ 150504 h 2191719"/>
              <a:gd name="connsiteX34967" fmla="*/ 1004038 w 2046803"/>
              <a:gd name="connsiteY34967" fmla="*/ 149784 h 2191719"/>
              <a:gd name="connsiteX34968" fmla="*/ 1004796 w 2046803"/>
              <a:gd name="connsiteY34968" fmla="*/ 150072 h 2191719"/>
              <a:gd name="connsiteX34969" fmla="*/ 1005733 w 2046803"/>
              <a:gd name="connsiteY34969" fmla="*/ 150612 h 2191719"/>
              <a:gd name="connsiteX34970" fmla="*/ 1007644 w 2046803"/>
              <a:gd name="connsiteY34970" fmla="*/ 150829 h 2191719"/>
              <a:gd name="connsiteX34971" fmla="*/ 1008077 w 2046803"/>
              <a:gd name="connsiteY34971" fmla="*/ 150180 h 2191719"/>
              <a:gd name="connsiteX34972" fmla="*/ 1009627 w 2046803"/>
              <a:gd name="connsiteY34972" fmla="*/ 149279 h 2191719"/>
              <a:gd name="connsiteX34973" fmla="*/ 1010385 w 2046803"/>
              <a:gd name="connsiteY34973" fmla="*/ 148414 h 2191719"/>
              <a:gd name="connsiteX34974" fmla="*/ 1011935 w 2046803"/>
              <a:gd name="connsiteY34974" fmla="*/ 147909 h 2191719"/>
              <a:gd name="connsiteX34975" fmla="*/ 1012151 w 2046803"/>
              <a:gd name="connsiteY34975" fmla="*/ 146648 h 2191719"/>
              <a:gd name="connsiteX34976" fmla="*/ 1012151 w 2046803"/>
              <a:gd name="connsiteY34976" fmla="*/ 145891 h 2191719"/>
              <a:gd name="connsiteX34977" fmla="*/ 1013846 w 2046803"/>
              <a:gd name="connsiteY34977" fmla="*/ 145170 h 2191719"/>
              <a:gd name="connsiteX34978" fmla="*/ 1015433 w 2046803"/>
              <a:gd name="connsiteY34978" fmla="*/ 143729 h 2191719"/>
              <a:gd name="connsiteX34979" fmla="*/ 1016803 w 2046803"/>
              <a:gd name="connsiteY34979" fmla="*/ 143621 h 2191719"/>
              <a:gd name="connsiteX34980" fmla="*/ 1016875 w 2046803"/>
              <a:gd name="connsiteY34980" fmla="*/ 142972 h 2191719"/>
              <a:gd name="connsiteX34981" fmla="*/ 1017849 w 2046803"/>
              <a:gd name="connsiteY34981" fmla="*/ 142107 h 2191719"/>
              <a:gd name="connsiteX34982" fmla="*/ 1018678 w 2046803"/>
              <a:gd name="connsiteY34982" fmla="*/ 142972 h 2191719"/>
              <a:gd name="connsiteX34983" fmla="*/ 1019183 w 2046803"/>
              <a:gd name="connsiteY34983" fmla="*/ 142431 h 2191719"/>
              <a:gd name="connsiteX34984" fmla="*/ 1019399 w 2046803"/>
              <a:gd name="connsiteY34984" fmla="*/ 141494 h 2191719"/>
              <a:gd name="connsiteX34985" fmla="*/ 1023618 w 2046803"/>
              <a:gd name="connsiteY34985" fmla="*/ 141422 h 2191719"/>
              <a:gd name="connsiteX34986" fmla="*/ 1025421 w 2046803"/>
              <a:gd name="connsiteY34986" fmla="*/ 142756 h 2191719"/>
              <a:gd name="connsiteX34987" fmla="*/ 1026250 w 2046803"/>
              <a:gd name="connsiteY34987" fmla="*/ 142215 h 2191719"/>
              <a:gd name="connsiteX34988" fmla="*/ 1028053 w 2046803"/>
              <a:gd name="connsiteY34988" fmla="*/ 140882 h 2191719"/>
              <a:gd name="connsiteX34989" fmla="*/ 1030902 w 2046803"/>
              <a:gd name="connsiteY34989" fmla="*/ 139692 h 2191719"/>
              <a:gd name="connsiteX34990" fmla="*/ 1033931 w 2046803"/>
              <a:gd name="connsiteY34990" fmla="*/ 136665 h 2191719"/>
              <a:gd name="connsiteX34991" fmla="*/ 1033931 w 2046803"/>
              <a:gd name="connsiteY34991" fmla="*/ 135007 h 2191719"/>
              <a:gd name="connsiteX34992" fmla="*/ 1034255 w 2046803"/>
              <a:gd name="connsiteY34992" fmla="*/ 133638 h 2191719"/>
              <a:gd name="connsiteX34993" fmla="*/ 1034760 w 2046803"/>
              <a:gd name="connsiteY34993" fmla="*/ 132917 h 2191719"/>
              <a:gd name="connsiteX34994" fmla="*/ 1034976 w 2046803"/>
              <a:gd name="connsiteY34994" fmla="*/ 132484 h 2191719"/>
              <a:gd name="connsiteX34995" fmla="*/ 1034652 w 2046803"/>
              <a:gd name="connsiteY34995" fmla="*/ 131835 h 2191719"/>
              <a:gd name="connsiteX34996" fmla="*/ 1034760 w 2046803"/>
              <a:gd name="connsiteY34996" fmla="*/ 130682 h 2191719"/>
              <a:gd name="connsiteX34997" fmla="*/ 1035950 w 2046803"/>
              <a:gd name="connsiteY34997" fmla="*/ 129529 h 2191719"/>
              <a:gd name="connsiteX34998" fmla="*/ 1036851 w 2046803"/>
              <a:gd name="connsiteY34998" fmla="*/ 129205 h 2191719"/>
              <a:gd name="connsiteX34999" fmla="*/ 1039267 w 2046803"/>
              <a:gd name="connsiteY34999" fmla="*/ 128484 h 2191719"/>
              <a:gd name="connsiteX35000" fmla="*/ 1039700 w 2046803"/>
              <a:gd name="connsiteY35000" fmla="*/ 128159 h 2191719"/>
              <a:gd name="connsiteX35001" fmla="*/ 1038690 w 2046803"/>
              <a:gd name="connsiteY35001" fmla="*/ 126790 h 2191719"/>
              <a:gd name="connsiteX35002" fmla="*/ 1036959 w 2046803"/>
              <a:gd name="connsiteY35002" fmla="*/ 126285 h 2191719"/>
              <a:gd name="connsiteX35003" fmla="*/ 1035084 w 2046803"/>
              <a:gd name="connsiteY35003" fmla="*/ 125745 h 2191719"/>
              <a:gd name="connsiteX35004" fmla="*/ 1033318 w 2046803"/>
              <a:gd name="connsiteY35004" fmla="*/ 125348 h 2191719"/>
              <a:gd name="connsiteX35005" fmla="*/ 1032236 w 2046803"/>
              <a:gd name="connsiteY35005" fmla="*/ 125240 h 2191719"/>
              <a:gd name="connsiteX35006" fmla="*/ 1031731 w 2046803"/>
              <a:gd name="connsiteY35006" fmla="*/ 123654 h 2191719"/>
              <a:gd name="connsiteX35007" fmla="*/ 1031226 w 2046803"/>
              <a:gd name="connsiteY35007" fmla="*/ 123222 h 2191719"/>
              <a:gd name="connsiteX35008" fmla="*/ 1031334 w 2046803"/>
              <a:gd name="connsiteY35008" fmla="*/ 121780 h 2191719"/>
              <a:gd name="connsiteX35009" fmla="*/ 1032056 w 2046803"/>
              <a:gd name="connsiteY35009" fmla="*/ 120699 h 2191719"/>
              <a:gd name="connsiteX35010" fmla="*/ 1031731 w 2046803"/>
              <a:gd name="connsiteY35010" fmla="*/ 119474 h 2191719"/>
              <a:gd name="connsiteX35011" fmla="*/ 1030577 w 2046803"/>
              <a:gd name="connsiteY35011" fmla="*/ 117600 h 2191719"/>
              <a:gd name="connsiteX35012" fmla="*/ 1028991 w 2046803"/>
              <a:gd name="connsiteY35012" fmla="*/ 115041 h 2191719"/>
              <a:gd name="connsiteX35013" fmla="*/ 1028269 w 2046803"/>
              <a:gd name="connsiteY35013" fmla="*/ 113491 h 2191719"/>
              <a:gd name="connsiteX35014" fmla="*/ 1026971 w 2046803"/>
              <a:gd name="connsiteY35014" fmla="*/ 113383 h 2191719"/>
              <a:gd name="connsiteX35015" fmla="*/ 1026322 w 2046803"/>
              <a:gd name="connsiteY35015" fmla="*/ 112554 h 2191719"/>
              <a:gd name="connsiteX35016" fmla="*/ 1026755 w 2046803"/>
              <a:gd name="connsiteY35016" fmla="*/ 109995 h 2191719"/>
              <a:gd name="connsiteX35017" fmla="*/ 1027080 w 2046803"/>
              <a:gd name="connsiteY35017" fmla="*/ 107941 h 2191719"/>
              <a:gd name="connsiteX35018" fmla="*/ 1027080 w 2046803"/>
              <a:gd name="connsiteY35018" fmla="*/ 106355 h 2191719"/>
              <a:gd name="connsiteX35019" fmla="*/ 1026178 w 2046803"/>
              <a:gd name="connsiteY35019" fmla="*/ 105202 h 2191719"/>
              <a:gd name="connsiteX35020" fmla="*/ 1025529 w 2046803"/>
              <a:gd name="connsiteY35020" fmla="*/ 104373 h 2191719"/>
              <a:gd name="connsiteX35021" fmla="*/ 1025421 w 2046803"/>
              <a:gd name="connsiteY35021" fmla="*/ 101129 h 2191719"/>
              <a:gd name="connsiteX35022" fmla="*/ 1025529 w 2046803"/>
              <a:gd name="connsiteY35022" fmla="*/ 99039 h 2191719"/>
              <a:gd name="connsiteX35023" fmla="*/ 1025205 w 2046803"/>
              <a:gd name="connsiteY35023" fmla="*/ 98066 h 2191719"/>
              <a:gd name="connsiteX35024" fmla="*/ 1024015 w 2046803"/>
              <a:gd name="connsiteY35024" fmla="*/ 96408 h 2191719"/>
              <a:gd name="connsiteX35025" fmla="*/ 1023942 w 2046803"/>
              <a:gd name="connsiteY35025" fmla="*/ 94930 h 2191719"/>
              <a:gd name="connsiteX35026" fmla="*/ 1023329 w 2046803"/>
              <a:gd name="connsiteY35026" fmla="*/ 94390 h 2191719"/>
              <a:gd name="connsiteX35027" fmla="*/ 1022356 w 2046803"/>
              <a:gd name="connsiteY35027" fmla="*/ 94390 h 2191719"/>
              <a:gd name="connsiteX35028" fmla="*/ 1021491 w 2046803"/>
              <a:gd name="connsiteY35028" fmla="*/ 93164 h 2191719"/>
              <a:gd name="connsiteX35029" fmla="*/ 1020048 w 2046803"/>
              <a:gd name="connsiteY35029" fmla="*/ 91867 h 2191719"/>
              <a:gd name="connsiteX35030" fmla="*/ 1018498 w 2046803"/>
              <a:gd name="connsiteY35030" fmla="*/ 90209 h 2191719"/>
              <a:gd name="connsiteX35031" fmla="*/ 1016875 w 2046803"/>
              <a:gd name="connsiteY35031" fmla="*/ 88335 h 2191719"/>
              <a:gd name="connsiteX35032" fmla="*/ 1016010 w 2046803"/>
              <a:gd name="connsiteY35032" fmla="*/ 87145 h 2191719"/>
              <a:gd name="connsiteX35033" fmla="*/ 1015325 w 2046803"/>
              <a:gd name="connsiteY35033" fmla="*/ 86425 h 2191719"/>
              <a:gd name="connsiteX35034" fmla="*/ 1014026 w 2046803"/>
              <a:gd name="connsiteY35034" fmla="*/ 86425 h 2191719"/>
              <a:gd name="connsiteX35035" fmla="*/ 1013305 w 2046803"/>
              <a:gd name="connsiteY35035" fmla="*/ 85055 h 2191719"/>
              <a:gd name="connsiteX35036" fmla="*/ 1012692 w 2046803"/>
              <a:gd name="connsiteY35036" fmla="*/ 83577 h 2191719"/>
              <a:gd name="connsiteX35037" fmla="*/ 1013197 w 2046803"/>
              <a:gd name="connsiteY35037" fmla="*/ 82136 h 2191719"/>
              <a:gd name="connsiteX35038" fmla="*/ 1013918 w 2046803"/>
              <a:gd name="connsiteY35038" fmla="*/ 80730 h 2191719"/>
              <a:gd name="connsiteX35039" fmla="*/ 1013918 w 2046803"/>
              <a:gd name="connsiteY35039" fmla="*/ 79181 h 2191719"/>
              <a:gd name="connsiteX35040" fmla="*/ 1013702 w 2046803"/>
              <a:gd name="connsiteY35040" fmla="*/ 77631 h 2191719"/>
              <a:gd name="connsiteX35041" fmla="*/ 1013594 w 2046803"/>
              <a:gd name="connsiteY35041" fmla="*/ 76658 h 2191719"/>
              <a:gd name="connsiteX35042" fmla="*/ 1012476 w 2046803"/>
              <a:gd name="connsiteY35042" fmla="*/ 76442 h 2191719"/>
              <a:gd name="connsiteX35043" fmla="*/ 1012368 w 2046803"/>
              <a:gd name="connsiteY35043" fmla="*/ 75000 h 2191719"/>
              <a:gd name="connsiteX35044" fmla="*/ 1010962 w 2046803"/>
              <a:gd name="connsiteY35044" fmla="*/ 74063 h 2191719"/>
              <a:gd name="connsiteX35045" fmla="*/ 1009627 w 2046803"/>
              <a:gd name="connsiteY35045" fmla="*/ 73738 h 2191719"/>
              <a:gd name="connsiteX35046" fmla="*/ 1008762 w 2046803"/>
              <a:gd name="connsiteY35046" fmla="*/ 72045 h 2191719"/>
              <a:gd name="connsiteX35047" fmla="*/ 1008005 w 2046803"/>
              <a:gd name="connsiteY35047" fmla="*/ 70891 h 2191719"/>
              <a:gd name="connsiteX35048" fmla="*/ 1008005 w 2046803"/>
              <a:gd name="connsiteY35048" fmla="*/ 70243 h 2191719"/>
              <a:gd name="connsiteX35049" fmla="*/ 1009411 w 2046803"/>
              <a:gd name="connsiteY35049" fmla="*/ 69846 h 2191719"/>
              <a:gd name="connsiteX35050" fmla="*/ 1009411 w 2046803"/>
              <a:gd name="connsiteY35050" fmla="*/ 68693 h 2191719"/>
              <a:gd name="connsiteX35051" fmla="*/ 1009087 w 2046803"/>
              <a:gd name="connsiteY35051" fmla="*/ 67540 h 2191719"/>
              <a:gd name="connsiteX35052" fmla="*/ 1007500 w 2046803"/>
              <a:gd name="connsiteY35052" fmla="*/ 67540 h 2191719"/>
              <a:gd name="connsiteX35053" fmla="*/ 1006562 w 2046803"/>
              <a:gd name="connsiteY35053" fmla="*/ 68368 h 2191719"/>
              <a:gd name="connsiteX35054" fmla="*/ 1005625 w 2046803"/>
              <a:gd name="connsiteY35054" fmla="*/ 68260 h 2191719"/>
              <a:gd name="connsiteX35055" fmla="*/ 1004868 w 2046803"/>
              <a:gd name="connsiteY35055" fmla="*/ 67431 h 2191719"/>
              <a:gd name="connsiteX35056" fmla="*/ 1003714 w 2046803"/>
              <a:gd name="connsiteY35056" fmla="*/ 66278 h 2191719"/>
              <a:gd name="connsiteX35057" fmla="*/ 1003822 w 2046803"/>
              <a:gd name="connsiteY35057" fmla="*/ 65233 h 2191719"/>
              <a:gd name="connsiteX35058" fmla="*/ 1005300 w 2046803"/>
              <a:gd name="connsiteY35058" fmla="*/ 64728 h 2191719"/>
              <a:gd name="connsiteX35059" fmla="*/ 1005805 w 2046803"/>
              <a:gd name="connsiteY35059" fmla="*/ 63972 h 2191719"/>
              <a:gd name="connsiteX35060" fmla="*/ 1005805 w 2046803"/>
              <a:gd name="connsiteY35060" fmla="*/ 62386 h 2191719"/>
              <a:gd name="connsiteX35061" fmla="*/ 1006562 w 2046803"/>
              <a:gd name="connsiteY35061" fmla="*/ 61881 h 2191719"/>
              <a:gd name="connsiteX35062" fmla="*/ 1008113 w 2046803"/>
              <a:gd name="connsiteY35062" fmla="*/ 61989 h 2191719"/>
              <a:gd name="connsiteX35063" fmla="*/ 1008870 w 2046803"/>
              <a:gd name="connsiteY35063" fmla="*/ 60944 h 2191719"/>
              <a:gd name="connsiteX35064" fmla="*/ 1009952 w 2046803"/>
              <a:gd name="connsiteY35064" fmla="*/ 60404 h 2191719"/>
              <a:gd name="connsiteX35065" fmla="*/ 1011286 w 2046803"/>
              <a:gd name="connsiteY35065" fmla="*/ 60404 h 2191719"/>
              <a:gd name="connsiteX35066" fmla="*/ 1012260 w 2046803"/>
              <a:gd name="connsiteY35066" fmla="*/ 60944 h 2191719"/>
              <a:gd name="connsiteX35067" fmla="*/ 1013630 w 2046803"/>
              <a:gd name="connsiteY35067" fmla="*/ 61953 h 2191719"/>
              <a:gd name="connsiteX35068" fmla="*/ 1018390 w 2046803"/>
              <a:gd name="connsiteY35068" fmla="*/ 61953 h 2191719"/>
              <a:gd name="connsiteX35069" fmla="*/ 1018894 w 2046803"/>
              <a:gd name="connsiteY35069" fmla="*/ 61521 h 2191719"/>
              <a:gd name="connsiteX35070" fmla="*/ 1020986 w 2046803"/>
              <a:gd name="connsiteY35070" fmla="*/ 61521 h 2191719"/>
              <a:gd name="connsiteX35071" fmla="*/ 1021851 w 2046803"/>
              <a:gd name="connsiteY35071" fmla="*/ 62278 h 2191719"/>
              <a:gd name="connsiteX35072" fmla="*/ 1022500 w 2046803"/>
              <a:gd name="connsiteY35072" fmla="*/ 63143 h 2191719"/>
              <a:gd name="connsiteX35073" fmla="*/ 1025024 w 2046803"/>
              <a:gd name="connsiteY35073" fmla="*/ 63143 h 2191719"/>
              <a:gd name="connsiteX35074" fmla="*/ 1025962 w 2046803"/>
              <a:gd name="connsiteY35074" fmla="*/ 62170 h 2191719"/>
              <a:gd name="connsiteX35075" fmla="*/ 1025962 w 2046803"/>
              <a:gd name="connsiteY35075" fmla="*/ 61160 h 2191719"/>
              <a:gd name="connsiteX35076" fmla="*/ 1024916 w 2046803"/>
              <a:gd name="connsiteY35076" fmla="*/ 60620 h 2191719"/>
              <a:gd name="connsiteX35077" fmla="*/ 1023221 w 2046803"/>
              <a:gd name="connsiteY35077" fmla="*/ 59863 h 2191719"/>
              <a:gd name="connsiteX35078" fmla="*/ 1022572 w 2046803"/>
              <a:gd name="connsiteY35078" fmla="*/ 58926 h 2191719"/>
              <a:gd name="connsiteX35079" fmla="*/ 1022572 w 2046803"/>
              <a:gd name="connsiteY35079" fmla="*/ 58421 h 2191719"/>
              <a:gd name="connsiteX35080" fmla="*/ 1023546 w 2046803"/>
              <a:gd name="connsiteY35080" fmla="*/ 57989 h 2191719"/>
              <a:gd name="connsiteX35081" fmla="*/ 1024483 w 2046803"/>
              <a:gd name="connsiteY35081" fmla="*/ 57268 h 2191719"/>
              <a:gd name="connsiteX35082" fmla="*/ 1025529 w 2046803"/>
              <a:gd name="connsiteY35082" fmla="*/ 56187 h 2191719"/>
              <a:gd name="connsiteX35083" fmla="*/ 1025637 w 2046803"/>
              <a:gd name="connsiteY35083" fmla="*/ 55466 h 2191719"/>
              <a:gd name="connsiteX35084" fmla="*/ 1026575 w 2046803"/>
              <a:gd name="connsiteY35084" fmla="*/ 54421 h 2191719"/>
              <a:gd name="connsiteX35085" fmla="*/ 1028486 w 2046803"/>
              <a:gd name="connsiteY35085" fmla="*/ 54421 h 2191719"/>
              <a:gd name="connsiteX35086" fmla="*/ 1029099 w 2046803"/>
              <a:gd name="connsiteY35086" fmla="*/ 53484 h 2191719"/>
              <a:gd name="connsiteX35087" fmla="*/ 1029099 w 2046803"/>
              <a:gd name="connsiteY35087" fmla="*/ 52763 h 2191719"/>
              <a:gd name="connsiteX35088" fmla="*/ 1028774 w 2046803"/>
              <a:gd name="connsiteY35088" fmla="*/ 51790 h 2191719"/>
              <a:gd name="connsiteX35089" fmla="*/ 1028486 w 2046803"/>
              <a:gd name="connsiteY35089" fmla="*/ 50673 h 2191719"/>
              <a:gd name="connsiteX35090" fmla="*/ 1028774 w 2046803"/>
              <a:gd name="connsiteY35090" fmla="*/ 49591 h 2191719"/>
              <a:gd name="connsiteX35091" fmla="*/ 1030072 w 2046803"/>
              <a:gd name="connsiteY35091" fmla="*/ 48582 h 2191719"/>
              <a:gd name="connsiteX35092" fmla="*/ 1031010 w 2046803"/>
              <a:gd name="connsiteY35092" fmla="*/ 47609 h 2191719"/>
              <a:gd name="connsiteX35093" fmla="*/ 1031118 w 2046803"/>
              <a:gd name="connsiteY35093" fmla="*/ 46456 h 2191719"/>
              <a:gd name="connsiteX35094" fmla="*/ 1031623 w 2046803"/>
              <a:gd name="connsiteY35094" fmla="*/ 45735 h 2191719"/>
              <a:gd name="connsiteX35095" fmla="*/ 1032452 w 2046803"/>
              <a:gd name="connsiteY35095" fmla="*/ 45627 h 2191719"/>
              <a:gd name="connsiteX35096" fmla="*/ 1033426 w 2046803"/>
              <a:gd name="connsiteY35096" fmla="*/ 44762 h 2191719"/>
              <a:gd name="connsiteX35097" fmla="*/ 1033822 w 2046803"/>
              <a:gd name="connsiteY35097" fmla="*/ 43501 h 2191719"/>
              <a:gd name="connsiteX35098" fmla="*/ 1034363 w 2046803"/>
              <a:gd name="connsiteY35098" fmla="*/ 42275 h 2191719"/>
              <a:gd name="connsiteX35099" fmla="*/ 1035084 w 2046803"/>
              <a:gd name="connsiteY35099" fmla="*/ 41951 h 2191719"/>
              <a:gd name="connsiteX35100" fmla="*/ 1035517 w 2046803"/>
              <a:gd name="connsiteY35100" fmla="*/ 41086 h 2191719"/>
              <a:gd name="connsiteX35101" fmla="*/ 1035733 w 2046803"/>
              <a:gd name="connsiteY35101" fmla="*/ 40365 h 2191719"/>
              <a:gd name="connsiteX35102" fmla="*/ 1036779 w 2046803"/>
              <a:gd name="connsiteY35102" fmla="*/ 39320 h 2191719"/>
              <a:gd name="connsiteX35103" fmla="*/ 1037933 w 2046803"/>
              <a:gd name="connsiteY35103" fmla="*/ 39320 h 2191719"/>
              <a:gd name="connsiteX35104" fmla="*/ 1039015 w 2046803"/>
              <a:gd name="connsiteY35104" fmla="*/ 38888 h 2191719"/>
              <a:gd name="connsiteX35105" fmla="*/ 1039808 w 2046803"/>
              <a:gd name="connsiteY35105" fmla="*/ 38455 h 2191719"/>
              <a:gd name="connsiteX35106" fmla="*/ 1039808 w 2046803"/>
              <a:gd name="connsiteY35106" fmla="*/ 37662 h 2191719"/>
              <a:gd name="connsiteX35107" fmla="*/ 1039087 w 2046803"/>
              <a:gd name="connsiteY35107" fmla="*/ 37013 h 2191719"/>
              <a:gd name="connsiteX35108" fmla="*/ 1038366 w 2046803"/>
              <a:gd name="connsiteY35108" fmla="*/ 36076 h 2191719"/>
              <a:gd name="connsiteX35109" fmla="*/ 1037825 w 2046803"/>
              <a:gd name="connsiteY35109" fmla="*/ 35031 h 2191719"/>
              <a:gd name="connsiteX35110" fmla="*/ 1037717 w 2046803"/>
              <a:gd name="connsiteY35110" fmla="*/ 33878 h 2191719"/>
              <a:gd name="connsiteX35111" fmla="*/ 1038366 w 2046803"/>
              <a:gd name="connsiteY35111" fmla="*/ 32833 h 2191719"/>
              <a:gd name="connsiteX35112" fmla="*/ 1039195 w 2046803"/>
              <a:gd name="connsiteY35112" fmla="*/ 32076 h 2191719"/>
              <a:gd name="connsiteX35113" fmla="*/ 1043306 w 2046803"/>
              <a:gd name="connsiteY35113" fmla="*/ 32184 h 2191719"/>
              <a:gd name="connsiteX35114" fmla="*/ 1043847 w 2046803"/>
              <a:gd name="connsiteY35114" fmla="*/ 30814 h 2191719"/>
              <a:gd name="connsiteX35115" fmla="*/ 1043738 w 2046803"/>
              <a:gd name="connsiteY35115" fmla="*/ 28940 h 2191719"/>
              <a:gd name="connsiteX35116" fmla="*/ 1043414 w 2046803"/>
              <a:gd name="connsiteY35116" fmla="*/ 28184 h 2191719"/>
              <a:gd name="connsiteX35117" fmla="*/ 1043522 w 2046803"/>
              <a:gd name="connsiteY35117" fmla="*/ 27174 h 2191719"/>
              <a:gd name="connsiteX35118" fmla="*/ 1044568 w 2046803"/>
              <a:gd name="connsiteY35118" fmla="*/ 25877 h 2191719"/>
              <a:gd name="connsiteX35119" fmla="*/ 1045505 w 2046803"/>
              <a:gd name="connsiteY35119" fmla="*/ 25372 h 2191719"/>
              <a:gd name="connsiteX35120" fmla="*/ 1047092 w 2046803"/>
              <a:gd name="connsiteY35120" fmla="*/ 25481 h 2191719"/>
              <a:gd name="connsiteX35121" fmla="*/ 1048246 w 2046803"/>
              <a:gd name="connsiteY35121" fmla="*/ 26634 h 2191719"/>
              <a:gd name="connsiteX35122" fmla="*/ 1049724 w 2046803"/>
              <a:gd name="connsiteY35122" fmla="*/ 26634 h 2191719"/>
              <a:gd name="connsiteX35123" fmla="*/ 1050553 w 2046803"/>
              <a:gd name="connsiteY35123" fmla="*/ 25985 h 2191719"/>
              <a:gd name="connsiteX35124" fmla="*/ 1050553 w 2046803"/>
              <a:gd name="connsiteY35124" fmla="*/ 25481 h 2191719"/>
              <a:gd name="connsiteX35125" fmla="*/ 1050229 w 2046803"/>
              <a:gd name="connsiteY35125" fmla="*/ 24976 h 2191719"/>
              <a:gd name="connsiteX35126" fmla="*/ 1050229 w 2046803"/>
              <a:gd name="connsiteY35126" fmla="*/ 23174 h 2191719"/>
              <a:gd name="connsiteX35127" fmla="*/ 1050878 w 2046803"/>
              <a:gd name="connsiteY35127" fmla="*/ 22453 h 2191719"/>
              <a:gd name="connsiteX35128" fmla="*/ 1051527 w 2046803"/>
              <a:gd name="connsiteY35128" fmla="*/ 22453 h 2191719"/>
              <a:gd name="connsiteX35129" fmla="*/ 1051815 w 2046803"/>
              <a:gd name="connsiteY35129" fmla="*/ 22741 h 2191719"/>
              <a:gd name="connsiteX35130" fmla="*/ 1052789 w 2046803"/>
              <a:gd name="connsiteY35130" fmla="*/ 22741 h 2191719"/>
              <a:gd name="connsiteX35131" fmla="*/ 1052789 w 2046803"/>
              <a:gd name="connsiteY35131" fmla="*/ 21300 h 2191719"/>
              <a:gd name="connsiteX35132" fmla="*/ 1052464 w 2046803"/>
              <a:gd name="connsiteY35132" fmla="*/ 20435 h 2191719"/>
              <a:gd name="connsiteX35133" fmla="*/ 1052140 w 2046803"/>
              <a:gd name="connsiteY35133" fmla="*/ 19606 h 2191719"/>
              <a:gd name="connsiteX35134" fmla="*/ 1052140 w 2046803"/>
              <a:gd name="connsiteY35134" fmla="*/ 18885 h 2191719"/>
              <a:gd name="connsiteX35135" fmla="*/ 1052573 w 2046803"/>
              <a:gd name="connsiteY35135" fmla="*/ 18020 h 2191719"/>
              <a:gd name="connsiteX35136" fmla="*/ 1053835 w 2046803"/>
              <a:gd name="connsiteY35136" fmla="*/ 17263 h 2191719"/>
              <a:gd name="connsiteX35137" fmla="*/ 1055385 w 2046803"/>
              <a:gd name="connsiteY35137" fmla="*/ 17119 h 2191719"/>
              <a:gd name="connsiteX35138" fmla="*/ 1057296 w 2046803"/>
              <a:gd name="connsiteY35138" fmla="*/ 17119 h 2191719"/>
              <a:gd name="connsiteX35139" fmla="*/ 1057188 w 2046803"/>
              <a:gd name="connsiteY35139" fmla="*/ 15389 h 2191719"/>
              <a:gd name="connsiteX35140" fmla="*/ 1056900 w 2046803"/>
              <a:gd name="connsiteY35140" fmla="*/ 14056 h 2191719"/>
              <a:gd name="connsiteX35141" fmla="*/ 1057008 w 2046803"/>
              <a:gd name="connsiteY35141" fmla="*/ 10884 h 2191719"/>
              <a:gd name="connsiteX35142" fmla="*/ 1057080 w 2046803"/>
              <a:gd name="connsiteY35142" fmla="*/ 9623 h 2191719"/>
              <a:gd name="connsiteX35143" fmla="*/ 1056575 w 2046803"/>
              <a:gd name="connsiteY35143" fmla="*/ 8506 h 2191719"/>
              <a:gd name="connsiteX35144" fmla="*/ 1056575 w 2046803"/>
              <a:gd name="connsiteY35144" fmla="*/ 6415 h 2191719"/>
              <a:gd name="connsiteX35145" fmla="*/ 1057837 w 2046803"/>
              <a:gd name="connsiteY35145" fmla="*/ 5334 h 2191719"/>
              <a:gd name="connsiteX35146" fmla="*/ 1058666 w 2046803"/>
              <a:gd name="connsiteY35146" fmla="*/ 5442 h 2191719"/>
              <a:gd name="connsiteX35147" fmla="*/ 1060037 w 2046803"/>
              <a:gd name="connsiteY35147" fmla="*/ 4181 h 2191719"/>
              <a:gd name="connsiteX35148" fmla="*/ 1060974 w 2046803"/>
              <a:gd name="connsiteY35148" fmla="*/ 3784 h 2191719"/>
              <a:gd name="connsiteX35149" fmla="*/ 1061191 w 2046803"/>
              <a:gd name="connsiteY35149" fmla="*/ 2811 h 2191719"/>
              <a:gd name="connsiteX35150" fmla="*/ 1061948 w 2046803"/>
              <a:gd name="connsiteY35150" fmla="*/ 1982 h 2191719"/>
              <a:gd name="connsiteX35151" fmla="*/ 1064544 w 2046803"/>
              <a:gd name="connsiteY35151" fmla="*/ 1982 h 2191719"/>
              <a:gd name="connsiteX35152" fmla="*/ 1066563 w 2046803"/>
              <a:gd name="connsiteY35152" fmla="*/ 216 h 21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Lst>
            <a:rect l="l" t="t" r="r" b="b"/>
            <a:pathLst>
              <a:path w="2046803" h="2191719">
                <a:moveTo>
                  <a:pt x="10998" y="2190747"/>
                </a:moveTo>
                <a:lnTo>
                  <a:pt x="11214" y="2190747"/>
                </a:lnTo>
                <a:lnTo>
                  <a:pt x="11394" y="2191071"/>
                </a:lnTo>
                <a:lnTo>
                  <a:pt x="11611" y="2191071"/>
                </a:lnTo>
                <a:lnTo>
                  <a:pt x="11719" y="2191251"/>
                </a:lnTo>
                <a:lnTo>
                  <a:pt x="11683" y="2191576"/>
                </a:lnTo>
                <a:lnTo>
                  <a:pt x="11575" y="2191720"/>
                </a:lnTo>
                <a:lnTo>
                  <a:pt x="11142" y="2191684"/>
                </a:lnTo>
                <a:lnTo>
                  <a:pt x="10890" y="2191215"/>
                </a:lnTo>
                <a:lnTo>
                  <a:pt x="10926" y="2190891"/>
                </a:lnTo>
                <a:close/>
                <a:moveTo>
                  <a:pt x="13918" y="2189954"/>
                </a:moveTo>
                <a:lnTo>
                  <a:pt x="14531" y="2189990"/>
                </a:lnTo>
                <a:lnTo>
                  <a:pt x="14604" y="2190134"/>
                </a:lnTo>
                <a:lnTo>
                  <a:pt x="14567" y="2190783"/>
                </a:lnTo>
                <a:lnTo>
                  <a:pt x="14459" y="2190963"/>
                </a:lnTo>
                <a:lnTo>
                  <a:pt x="13810" y="2190891"/>
                </a:lnTo>
                <a:lnTo>
                  <a:pt x="13738" y="2190747"/>
                </a:lnTo>
                <a:lnTo>
                  <a:pt x="13774" y="2190098"/>
                </a:lnTo>
                <a:close/>
                <a:moveTo>
                  <a:pt x="11503" y="2189521"/>
                </a:moveTo>
                <a:lnTo>
                  <a:pt x="11719" y="2189557"/>
                </a:lnTo>
                <a:lnTo>
                  <a:pt x="12007" y="2190026"/>
                </a:lnTo>
                <a:lnTo>
                  <a:pt x="11935" y="2190314"/>
                </a:lnTo>
                <a:lnTo>
                  <a:pt x="11827" y="2190458"/>
                </a:lnTo>
                <a:lnTo>
                  <a:pt x="11430" y="2190422"/>
                </a:lnTo>
                <a:lnTo>
                  <a:pt x="11178" y="2189954"/>
                </a:lnTo>
                <a:close/>
                <a:moveTo>
                  <a:pt x="10709" y="2188548"/>
                </a:moveTo>
                <a:lnTo>
                  <a:pt x="11142" y="2188584"/>
                </a:lnTo>
                <a:lnTo>
                  <a:pt x="11250" y="2188729"/>
                </a:lnTo>
                <a:lnTo>
                  <a:pt x="11214" y="2189377"/>
                </a:lnTo>
                <a:lnTo>
                  <a:pt x="11070" y="2189485"/>
                </a:lnTo>
                <a:lnTo>
                  <a:pt x="10673" y="2189485"/>
                </a:lnTo>
                <a:lnTo>
                  <a:pt x="10601" y="2189305"/>
                </a:lnTo>
                <a:lnTo>
                  <a:pt x="10637" y="2188693"/>
                </a:lnTo>
                <a:close/>
                <a:moveTo>
                  <a:pt x="14604" y="2188152"/>
                </a:moveTo>
                <a:lnTo>
                  <a:pt x="14820" y="2188152"/>
                </a:lnTo>
                <a:lnTo>
                  <a:pt x="15108" y="2188656"/>
                </a:lnTo>
                <a:lnTo>
                  <a:pt x="15072" y="2188945"/>
                </a:lnTo>
                <a:lnTo>
                  <a:pt x="15000" y="2189125"/>
                </a:lnTo>
                <a:lnTo>
                  <a:pt x="14567" y="2189089"/>
                </a:lnTo>
                <a:lnTo>
                  <a:pt x="14495" y="2188909"/>
                </a:lnTo>
                <a:lnTo>
                  <a:pt x="14495" y="2188296"/>
                </a:lnTo>
                <a:close/>
                <a:moveTo>
                  <a:pt x="144" y="2186963"/>
                </a:moveTo>
                <a:lnTo>
                  <a:pt x="721" y="2187035"/>
                </a:lnTo>
                <a:lnTo>
                  <a:pt x="793" y="2187179"/>
                </a:lnTo>
                <a:lnTo>
                  <a:pt x="793" y="2187503"/>
                </a:lnTo>
                <a:lnTo>
                  <a:pt x="685" y="2187611"/>
                </a:lnTo>
                <a:lnTo>
                  <a:pt x="108" y="2187611"/>
                </a:lnTo>
                <a:lnTo>
                  <a:pt x="0" y="2187431"/>
                </a:lnTo>
                <a:lnTo>
                  <a:pt x="0" y="2187143"/>
                </a:lnTo>
                <a:close/>
                <a:moveTo>
                  <a:pt x="9844" y="2186927"/>
                </a:moveTo>
                <a:lnTo>
                  <a:pt x="10241" y="2186927"/>
                </a:lnTo>
                <a:lnTo>
                  <a:pt x="10529" y="2187431"/>
                </a:lnTo>
                <a:lnTo>
                  <a:pt x="10493" y="2187719"/>
                </a:lnTo>
                <a:lnTo>
                  <a:pt x="10385" y="2187864"/>
                </a:lnTo>
                <a:lnTo>
                  <a:pt x="9988" y="2187864"/>
                </a:lnTo>
                <a:lnTo>
                  <a:pt x="9700" y="2187395"/>
                </a:lnTo>
                <a:lnTo>
                  <a:pt x="9736" y="2187071"/>
                </a:lnTo>
                <a:close/>
                <a:moveTo>
                  <a:pt x="18714" y="2186818"/>
                </a:moveTo>
                <a:lnTo>
                  <a:pt x="19147" y="2186818"/>
                </a:lnTo>
                <a:lnTo>
                  <a:pt x="19219" y="2186999"/>
                </a:lnTo>
                <a:lnTo>
                  <a:pt x="19183" y="2187323"/>
                </a:lnTo>
                <a:lnTo>
                  <a:pt x="19363" y="2187611"/>
                </a:lnTo>
                <a:lnTo>
                  <a:pt x="19363" y="2187936"/>
                </a:lnTo>
                <a:lnTo>
                  <a:pt x="18822" y="2188729"/>
                </a:lnTo>
                <a:lnTo>
                  <a:pt x="18606" y="2188693"/>
                </a:lnTo>
                <a:lnTo>
                  <a:pt x="18534" y="2188512"/>
                </a:lnTo>
                <a:lnTo>
                  <a:pt x="18534" y="2188224"/>
                </a:lnTo>
                <a:lnTo>
                  <a:pt x="18750" y="2187900"/>
                </a:lnTo>
                <a:lnTo>
                  <a:pt x="18786" y="2187611"/>
                </a:lnTo>
                <a:lnTo>
                  <a:pt x="18606" y="2187287"/>
                </a:lnTo>
                <a:lnTo>
                  <a:pt x="18606" y="2186963"/>
                </a:lnTo>
                <a:close/>
                <a:moveTo>
                  <a:pt x="26683" y="2185413"/>
                </a:moveTo>
                <a:lnTo>
                  <a:pt x="27116" y="2185449"/>
                </a:lnTo>
                <a:lnTo>
                  <a:pt x="27188" y="2185593"/>
                </a:lnTo>
                <a:lnTo>
                  <a:pt x="27188" y="2185917"/>
                </a:lnTo>
                <a:lnTo>
                  <a:pt x="27044" y="2186062"/>
                </a:lnTo>
                <a:lnTo>
                  <a:pt x="26683" y="2186026"/>
                </a:lnTo>
                <a:lnTo>
                  <a:pt x="26575" y="2185845"/>
                </a:lnTo>
                <a:lnTo>
                  <a:pt x="26575" y="2185557"/>
                </a:lnTo>
                <a:close/>
                <a:moveTo>
                  <a:pt x="7320" y="2185233"/>
                </a:moveTo>
                <a:lnTo>
                  <a:pt x="7716" y="2185233"/>
                </a:lnTo>
                <a:lnTo>
                  <a:pt x="7969" y="2185701"/>
                </a:lnTo>
                <a:lnTo>
                  <a:pt x="7969" y="2186026"/>
                </a:lnTo>
                <a:lnTo>
                  <a:pt x="7861" y="2186170"/>
                </a:lnTo>
                <a:lnTo>
                  <a:pt x="7464" y="2186170"/>
                </a:lnTo>
                <a:lnTo>
                  <a:pt x="7176" y="2185665"/>
                </a:lnTo>
                <a:lnTo>
                  <a:pt x="7212" y="2185377"/>
                </a:lnTo>
                <a:close/>
                <a:moveTo>
                  <a:pt x="19868" y="2185016"/>
                </a:moveTo>
                <a:lnTo>
                  <a:pt x="20265" y="2185052"/>
                </a:lnTo>
                <a:lnTo>
                  <a:pt x="20373" y="2185197"/>
                </a:lnTo>
                <a:lnTo>
                  <a:pt x="20337" y="2185521"/>
                </a:lnTo>
                <a:lnTo>
                  <a:pt x="20229" y="2185629"/>
                </a:lnTo>
                <a:lnTo>
                  <a:pt x="19832" y="2185629"/>
                </a:lnTo>
                <a:lnTo>
                  <a:pt x="19724" y="2185485"/>
                </a:lnTo>
                <a:lnTo>
                  <a:pt x="19760" y="2185161"/>
                </a:lnTo>
                <a:close/>
                <a:moveTo>
                  <a:pt x="8510" y="2184980"/>
                </a:moveTo>
                <a:lnTo>
                  <a:pt x="8942" y="2185016"/>
                </a:lnTo>
                <a:lnTo>
                  <a:pt x="9231" y="2185485"/>
                </a:lnTo>
                <a:lnTo>
                  <a:pt x="8870" y="2185917"/>
                </a:lnTo>
                <a:lnTo>
                  <a:pt x="8257" y="2185881"/>
                </a:lnTo>
                <a:lnTo>
                  <a:pt x="8185" y="2185701"/>
                </a:lnTo>
                <a:lnTo>
                  <a:pt x="8185" y="2185449"/>
                </a:lnTo>
                <a:close/>
                <a:moveTo>
                  <a:pt x="18894" y="2184656"/>
                </a:moveTo>
                <a:lnTo>
                  <a:pt x="19255" y="2184656"/>
                </a:lnTo>
                <a:lnTo>
                  <a:pt x="19363" y="2184836"/>
                </a:lnTo>
                <a:lnTo>
                  <a:pt x="19363" y="2185161"/>
                </a:lnTo>
                <a:lnTo>
                  <a:pt x="19003" y="2185593"/>
                </a:lnTo>
                <a:lnTo>
                  <a:pt x="18786" y="2185593"/>
                </a:lnTo>
                <a:lnTo>
                  <a:pt x="18714" y="2185449"/>
                </a:lnTo>
                <a:lnTo>
                  <a:pt x="18750" y="2184800"/>
                </a:lnTo>
                <a:close/>
                <a:moveTo>
                  <a:pt x="23943" y="2184296"/>
                </a:moveTo>
                <a:lnTo>
                  <a:pt x="24339" y="2184332"/>
                </a:lnTo>
                <a:lnTo>
                  <a:pt x="24447" y="2184512"/>
                </a:lnTo>
                <a:lnTo>
                  <a:pt x="24411" y="2184836"/>
                </a:lnTo>
                <a:lnTo>
                  <a:pt x="24303" y="2184980"/>
                </a:lnTo>
                <a:lnTo>
                  <a:pt x="23870" y="2184944"/>
                </a:lnTo>
                <a:lnTo>
                  <a:pt x="23798" y="2184764"/>
                </a:lnTo>
                <a:lnTo>
                  <a:pt x="23798" y="2184476"/>
                </a:lnTo>
                <a:close/>
                <a:moveTo>
                  <a:pt x="22572" y="2179863"/>
                </a:moveTo>
                <a:lnTo>
                  <a:pt x="23221" y="2179899"/>
                </a:lnTo>
                <a:lnTo>
                  <a:pt x="23438" y="2180403"/>
                </a:lnTo>
                <a:lnTo>
                  <a:pt x="23402" y="2180728"/>
                </a:lnTo>
                <a:lnTo>
                  <a:pt x="23330" y="2180872"/>
                </a:lnTo>
                <a:lnTo>
                  <a:pt x="22717" y="2180836"/>
                </a:lnTo>
                <a:lnTo>
                  <a:pt x="22464" y="2180331"/>
                </a:lnTo>
                <a:lnTo>
                  <a:pt x="22464" y="2180007"/>
                </a:lnTo>
                <a:close/>
                <a:moveTo>
                  <a:pt x="27440" y="2179827"/>
                </a:moveTo>
                <a:lnTo>
                  <a:pt x="28630" y="2179899"/>
                </a:lnTo>
                <a:lnTo>
                  <a:pt x="28810" y="2180223"/>
                </a:lnTo>
                <a:lnTo>
                  <a:pt x="29207" y="2180259"/>
                </a:lnTo>
                <a:lnTo>
                  <a:pt x="29387" y="2180583"/>
                </a:lnTo>
                <a:lnTo>
                  <a:pt x="29640" y="2180583"/>
                </a:lnTo>
                <a:lnTo>
                  <a:pt x="29712" y="2180764"/>
                </a:lnTo>
                <a:lnTo>
                  <a:pt x="29387" y="2181196"/>
                </a:lnTo>
                <a:lnTo>
                  <a:pt x="28955" y="2181196"/>
                </a:lnTo>
                <a:lnTo>
                  <a:pt x="28846" y="2181340"/>
                </a:lnTo>
                <a:lnTo>
                  <a:pt x="28846" y="2181629"/>
                </a:lnTo>
                <a:lnTo>
                  <a:pt x="28919" y="2181773"/>
                </a:lnTo>
                <a:lnTo>
                  <a:pt x="29712" y="2181845"/>
                </a:lnTo>
                <a:lnTo>
                  <a:pt x="29820" y="2181989"/>
                </a:lnTo>
                <a:lnTo>
                  <a:pt x="29604" y="2182313"/>
                </a:lnTo>
                <a:lnTo>
                  <a:pt x="29604" y="2182602"/>
                </a:lnTo>
                <a:lnTo>
                  <a:pt x="29027" y="2183359"/>
                </a:lnTo>
                <a:lnTo>
                  <a:pt x="28234" y="2183322"/>
                </a:lnTo>
                <a:lnTo>
                  <a:pt x="28161" y="2183178"/>
                </a:lnTo>
                <a:lnTo>
                  <a:pt x="28161" y="2182854"/>
                </a:lnTo>
                <a:lnTo>
                  <a:pt x="27837" y="2182205"/>
                </a:lnTo>
                <a:lnTo>
                  <a:pt x="27837" y="2181881"/>
                </a:lnTo>
                <a:lnTo>
                  <a:pt x="27621" y="2181557"/>
                </a:lnTo>
                <a:lnTo>
                  <a:pt x="27657" y="2181268"/>
                </a:lnTo>
                <a:lnTo>
                  <a:pt x="27296" y="2180619"/>
                </a:lnTo>
                <a:lnTo>
                  <a:pt x="27332" y="2180007"/>
                </a:lnTo>
                <a:close/>
                <a:moveTo>
                  <a:pt x="24231" y="2179286"/>
                </a:moveTo>
                <a:lnTo>
                  <a:pt x="24628" y="2179322"/>
                </a:lnTo>
                <a:lnTo>
                  <a:pt x="24844" y="2179682"/>
                </a:lnTo>
                <a:lnTo>
                  <a:pt x="25024" y="2179682"/>
                </a:lnTo>
                <a:lnTo>
                  <a:pt x="25133" y="2179827"/>
                </a:lnTo>
                <a:lnTo>
                  <a:pt x="25096" y="2180151"/>
                </a:lnTo>
                <a:lnTo>
                  <a:pt x="25169" y="2180331"/>
                </a:lnTo>
                <a:lnTo>
                  <a:pt x="25637" y="2180331"/>
                </a:lnTo>
                <a:lnTo>
                  <a:pt x="25818" y="2180043"/>
                </a:lnTo>
                <a:lnTo>
                  <a:pt x="26611" y="2180079"/>
                </a:lnTo>
                <a:lnTo>
                  <a:pt x="26719" y="2180259"/>
                </a:lnTo>
                <a:lnTo>
                  <a:pt x="26683" y="2180583"/>
                </a:lnTo>
                <a:lnTo>
                  <a:pt x="27080" y="2181232"/>
                </a:lnTo>
                <a:lnTo>
                  <a:pt x="27044" y="2181520"/>
                </a:lnTo>
                <a:lnTo>
                  <a:pt x="26899" y="2181701"/>
                </a:lnTo>
                <a:lnTo>
                  <a:pt x="26719" y="2181665"/>
                </a:lnTo>
                <a:lnTo>
                  <a:pt x="26611" y="2181809"/>
                </a:lnTo>
                <a:lnTo>
                  <a:pt x="26575" y="2182133"/>
                </a:lnTo>
                <a:lnTo>
                  <a:pt x="26683" y="2182313"/>
                </a:lnTo>
                <a:lnTo>
                  <a:pt x="26899" y="2182277"/>
                </a:lnTo>
                <a:lnTo>
                  <a:pt x="27332" y="2183106"/>
                </a:lnTo>
                <a:lnTo>
                  <a:pt x="27332" y="2183395"/>
                </a:lnTo>
                <a:lnTo>
                  <a:pt x="27512" y="2183719"/>
                </a:lnTo>
                <a:lnTo>
                  <a:pt x="27152" y="2184187"/>
                </a:lnTo>
                <a:lnTo>
                  <a:pt x="26971" y="2184187"/>
                </a:lnTo>
                <a:lnTo>
                  <a:pt x="26611" y="2184620"/>
                </a:lnTo>
                <a:lnTo>
                  <a:pt x="26611" y="2184944"/>
                </a:lnTo>
                <a:lnTo>
                  <a:pt x="26503" y="2185088"/>
                </a:lnTo>
                <a:lnTo>
                  <a:pt x="26286" y="2185088"/>
                </a:lnTo>
                <a:lnTo>
                  <a:pt x="26070" y="2185377"/>
                </a:lnTo>
                <a:lnTo>
                  <a:pt x="25493" y="2185377"/>
                </a:lnTo>
                <a:lnTo>
                  <a:pt x="25241" y="2184872"/>
                </a:lnTo>
                <a:lnTo>
                  <a:pt x="25241" y="2184548"/>
                </a:lnTo>
                <a:lnTo>
                  <a:pt x="25457" y="2184260"/>
                </a:lnTo>
                <a:lnTo>
                  <a:pt x="25169" y="2183755"/>
                </a:lnTo>
                <a:lnTo>
                  <a:pt x="24988" y="2183755"/>
                </a:lnTo>
                <a:lnTo>
                  <a:pt x="24880" y="2183575"/>
                </a:lnTo>
                <a:lnTo>
                  <a:pt x="24952" y="2182674"/>
                </a:lnTo>
                <a:lnTo>
                  <a:pt x="24844" y="2182494"/>
                </a:lnTo>
                <a:lnTo>
                  <a:pt x="24411" y="2183106"/>
                </a:lnTo>
                <a:lnTo>
                  <a:pt x="24015" y="2183070"/>
                </a:lnTo>
                <a:lnTo>
                  <a:pt x="23546" y="2183683"/>
                </a:lnTo>
                <a:lnTo>
                  <a:pt x="23185" y="2183647"/>
                </a:lnTo>
                <a:lnTo>
                  <a:pt x="23005" y="2183322"/>
                </a:lnTo>
                <a:lnTo>
                  <a:pt x="22789" y="2183322"/>
                </a:lnTo>
                <a:lnTo>
                  <a:pt x="22681" y="2183178"/>
                </a:lnTo>
                <a:lnTo>
                  <a:pt x="22753" y="2182854"/>
                </a:lnTo>
                <a:lnTo>
                  <a:pt x="22969" y="2182530"/>
                </a:lnTo>
                <a:lnTo>
                  <a:pt x="22969" y="2181917"/>
                </a:lnTo>
                <a:lnTo>
                  <a:pt x="23113" y="2181773"/>
                </a:lnTo>
                <a:lnTo>
                  <a:pt x="23294" y="2181737"/>
                </a:lnTo>
                <a:lnTo>
                  <a:pt x="23726" y="2181160"/>
                </a:lnTo>
                <a:lnTo>
                  <a:pt x="23943" y="2181196"/>
                </a:lnTo>
                <a:lnTo>
                  <a:pt x="24015" y="2181052"/>
                </a:lnTo>
                <a:lnTo>
                  <a:pt x="23654" y="2180403"/>
                </a:lnTo>
                <a:lnTo>
                  <a:pt x="23690" y="2180079"/>
                </a:lnTo>
                <a:lnTo>
                  <a:pt x="23798" y="2179935"/>
                </a:lnTo>
                <a:lnTo>
                  <a:pt x="23979" y="2179935"/>
                </a:lnTo>
                <a:lnTo>
                  <a:pt x="24087" y="2179755"/>
                </a:lnTo>
                <a:lnTo>
                  <a:pt x="24123" y="2179466"/>
                </a:lnTo>
                <a:close/>
                <a:moveTo>
                  <a:pt x="27512" y="2178601"/>
                </a:moveTo>
                <a:lnTo>
                  <a:pt x="27909" y="2178637"/>
                </a:lnTo>
                <a:lnTo>
                  <a:pt x="28017" y="2178781"/>
                </a:lnTo>
                <a:lnTo>
                  <a:pt x="27657" y="2179214"/>
                </a:lnTo>
                <a:lnTo>
                  <a:pt x="27296" y="2179214"/>
                </a:lnTo>
                <a:lnTo>
                  <a:pt x="27152" y="2179070"/>
                </a:lnTo>
                <a:close/>
                <a:moveTo>
                  <a:pt x="18209" y="2178385"/>
                </a:moveTo>
                <a:lnTo>
                  <a:pt x="18642" y="2178385"/>
                </a:lnTo>
                <a:lnTo>
                  <a:pt x="18894" y="2178890"/>
                </a:lnTo>
                <a:lnTo>
                  <a:pt x="18858" y="2179502"/>
                </a:lnTo>
                <a:lnTo>
                  <a:pt x="18967" y="2179646"/>
                </a:lnTo>
                <a:lnTo>
                  <a:pt x="19183" y="2179358"/>
                </a:lnTo>
                <a:lnTo>
                  <a:pt x="19363" y="2179358"/>
                </a:lnTo>
                <a:lnTo>
                  <a:pt x="19580" y="2179682"/>
                </a:lnTo>
                <a:lnTo>
                  <a:pt x="19760" y="2179682"/>
                </a:lnTo>
                <a:lnTo>
                  <a:pt x="19868" y="2179863"/>
                </a:lnTo>
                <a:lnTo>
                  <a:pt x="19796" y="2180800"/>
                </a:lnTo>
                <a:lnTo>
                  <a:pt x="20084" y="2181304"/>
                </a:lnTo>
                <a:lnTo>
                  <a:pt x="20301" y="2181304"/>
                </a:lnTo>
                <a:lnTo>
                  <a:pt x="20373" y="2181448"/>
                </a:lnTo>
                <a:lnTo>
                  <a:pt x="20373" y="2181737"/>
                </a:lnTo>
                <a:lnTo>
                  <a:pt x="20229" y="2181917"/>
                </a:lnTo>
                <a:lnTo>
                  <a:pt x="19003" y="2181845"/>
                </a:lnTo>
                <a:lnTo>
                  <a:pt x="18931" y="2181665"/>
                </a:lnTo>
                <a:lnTo>
                  <a:pt x="18931" y="2181376"/>
                </a:lnTo>
                <a:lnTo>
                  <a:pt x="19183" y="2181088"/>
                </a:lnTo>
                <a:lnTo>
                  <a:pt x="19183" y="2180800"/>
                </a:lnTo>
                <a:lnTo>
                  <a:pt x="19111" y="2180583"/>
                </a:lnTo>
                <a:lnTo>
                  <a:pt x="17705" y="2180547"/>
                </a:lnTo>
                <a:lnTo>
                  <a:pt x="17236" y="2179718"/>
                </a:lnTo>
                <a:lnTo>
                  <a:pt x="17236" y="2179358"/>
                </a:lnTo>
                <a:lnTo>
                  <a:pt x="17380" y="2179250"/>
                </a:lnTo>
                <a:lnTo>
                  <a:pt x="17993" y="2179286"/>
                </a:lnTo>
                <a:lnTo>
                  <a:pt x="18065" y="2179142"/>
                </a:lnTo>
                <a:lnTo>
                  <a:pt x="17921" y="2178817"/>
                </a:lnTo>
                <a:close/>
                <a:moveTo>
                  <a:pt x="31118" y="2172582"/>
                </a:moveTo>
                <a:lnTo>
                  <a:pt x="32308" y="2172655"/>
                </a:lnTo>
                <a:lnTo>
                  <a:pt x="32705" y="2173267"/>
                </a:lnTo>
                <a:lnTo>
                  <a:pt x="32885" y="2173267"/>
                </a:lnTo>
                <a:lnTo>
                  <a:pt x="32957" y="2173411"/>
                </a:lnTo>
                <a:lnTo>
                  <a:pt x="32921" y="2174384"/>
                </a:lnTo>
                <a:lnTo>
                  <a:pt x="32597" y="2174817"/>
                </a:lnTo>
                <a:lnTo>
                  <a:pt x="32380" y="2174817"/>
                </a:lnTo>
                <a:lnTo>
                  <a:pt x="32020" y="2175249"/>
                </a:lnTo>
                <a:lnTo>
                  <a:pt x="32020" y="2175862"/>
                </a:lnTo>
                <a:lnTo>
                  <a:pt x="32200" y="2176223"/>
                </a:lnTo>
                <a:lnTo>
                  <a:pt x="32092" y="2176367"/>
                </a:lnTo>
                <a:lnTo>
                  <a:pt x="30685" y="2176295"/>
                </a:lnTo>
                <a:lnTo>
                  <a:pt x="30325" y="2175646"/>
                </a:lnTo>
                <a:lnTo>
                  <a:pt x="30109" y="2175610"/>
                </a:lnTo>
                <a:lnTo>
                  <a:pt x="29640" y="2174817"/>
                </a:lnTo>
                <a:lnTo>
                  <a:pt x="29676" y="2174529"/>
                </a:lnTo>
                <a:lnTo>
                  <a:pt x="29892" y="2174204"/>
                </a:lnTo>
                <a:lnTo>
                  <a:pt x="29928" y="2173880"/>
                </a:lnTo>
                <a:lnTo>
                  <a:pt x="30253" y="2173447"/>
                </a:lnTo>
                <a:lnTo>
                  <a:pt x="30469" y="2173447"/>
                </a:lnTo>
                <a:close/>
                <a:moveTo>
                  <a:pt x="33173" y="2171429"/>
                </a:moveTo>
                <a:lnTo>
                  <a:pt x="33967" y="2171501"/>
                </a:lnTo>
                <a:lnTo>
                  <a:pt x="34075" y="2171645"/>
                </a:lnTo>
                <a:lnTo>
                  <a:pt x="34039" y="2171970"/>
                </a:lnTo>
                <a:lnTo>
                  <a:pt x="33931" y="2172114"/>
                </a:lnTo>
                <a:lnTo>
                  <a:pt x="33354" y="2172078"/>
                </a:lnTo>
                <a:lnTo>
                  <a:pt x="33101" y="2171609"/>
                </a:lnTo>
                <a:close/>
                <a:moveTo>
                  <a:pt x="33282" y="2169879"/>
                </a:moveTo>
                <a:lnTo>
                  <a:pt x="33678" y="2169915"/>
                </a:lnTo>
                <a:lnTo>
                  <a:pt x="33714" y="2170096"/>
                </a:lnTo>
                <a:lnTo>
                  <a:pt x="33714" y="2170384"/>
                </a:lnTo>
                <a:lnTo>
                  <a:pt x="33895" y="2170744"/>
                </a:lnTo>
                <a:lnTo>
                  <a:pt x="33786" y="2170853"/>
                </a:lnTo>
                <a:lnTo>
                  <a:pt x="33426" y="2170853"/>
                </a:lnTo>
                <a:lnTo>
                  <a:pt x="33173" y="2170348"/>
                </a:lnTo>
                <a:lnTo>
                  <a:pt x="33173" y="2170024"/>
                </a:lnTo>
                <a:close/>
                <a:moveTo>
                  <a:pt x="23221" y="2169303"/>
                </a:moveTo>
                <a:lnTo>
                  <a:pt x="23798" y="2169339"/>
                </a:lnTo>
                <a:lnTo>
                  <a:pt x="23870" y="2169519"/>
                </a:lnTo>
                <a:lnTo>
                  <a:pt x="23870" y="2169807"/>
                </a:lnTo>
                <a:lnTo>
                  <a:pt x="23762" y="2169952"/>
                </a:lnTo>
                <a:lnTo>
                  <a:pt x="23185" y="2169915"/>
                </a:lnTo>
                <a:lnTo>
                  <a:pt x="23077" y="2169771"/>
                </a:lnTo>
                <a:lnTo>
                  <a:pt x="23113" y="2169447"/>
                </a:lnTo>
                <a:close/>
                <a:moveTo>
                  <a:pt x="21346" y="2169195"/>
                </a:moveTo>
                <a:lnTo>
                  <a:pt x="21563" y="2169195"/>
                </a:lnTo>
                <a:lnTo>
                  <a:pt x="21851" y="2169699"/>
                </a:lnTo>
                <a:lnTo>
                  <a:pt x="21851" y="2169988"/>
                </a:lnTo>
                <a:lnTo>
                  <a:pt x="21743" y="2170168"/>
                </a:lnTo>
                <a:lnTo>
                  <a:pt x="21310" y="2170132"/>
                </a:lnTo>
                <a:lnTo>
                  <a:pt x="21058" y="2169627"/>
                </a:lnTo>
                <a:close/>
                <a:moveTo>
                  <a:pt x="42224" y="2168546"/>
                </a:moveTo>
                <a:lnTo>
                  <a:pt x="42657" y="2168546"/>
                </a:lnTo>
                <a:lnTo>
                  <a:pt x="42729" y="2168690"/>
                </a:lnTo>
                <a:lnTo>
                  <a:pt x="42729" y="2169014"/>
                </a:lnTo>
                <a:lnTo>
                  <a:pt x="42368" y="2169447"/>
                </a:lnTo>
                <a:lnTo>
                  <a:pt x="41972" y="2169447"/>
                </a:lnTo>
                <a:lnTo>
                  <a:pt x="41863" y="2169303"/>
                </a:lnTo>
                <a:lnTo>
                  <a:pt x="41900" y="2168978"/>
                </a:lnTo>
                <a:close/>
                <a:moveTo>
                  <a:pt x="26214" y="2166348"/>
                </a:moveTo>
                <a:lnTo>
                  <a:pt x="26575" y="2166420"/>
                </a:lnTo>
                <a:lnTo>
                  <a:pt x="26863" y="2166852"/>
                </a:lnTo>
                <a:lnTo>
                  <a:pt x="26539" y="2167321"/>
                </a:lnTo>
                <a:lnTo>
                  <a:pt x="25926" y="2167285"/>
                </a:lnTo>
                <a:lnTo>
                  <a:pt x="25818" y="2167140"/>
                </a:lnTo>
                <a:lnTo>
                  <a:pt x="25854" y="2166780"/>
                </a:lnTo>
                <a:close/>
                <a:moveTo>
                  <a:pt x="21779" y="2166131"/>
                </a:moveTo>
                <a:lnTo>
                  <a:pt x="22392" y="2166167"/>
                </a:lnTo>
                <a:lnTo>
                  <a:pt x="22500" y="2166311"/>
                </a:lnTo>
                <a:lnTo>
                  <a:pt x="22464" y="2166600"/>
                </a:lnTo>
                <a:lnTo>
                  <a:pt x="22140" y="2167068"/>
                </a:lnTo>
                <a:lnTo>
                  <a:pt x="21527" y="2167032"/>
                </a:lnTo>
                <a:lnTo>
                  <a:pt x="21419" y="2166852"/>
                </a:lnTo>
                <a:lnTo>
                  <a:pt x="21455" y="2166528"/>
                </a:lnTo>
                <a:close/>
                <a:moveTo>
                  <a:pt x="295568" y="2165663"/>
                </a:moveTo>
                <a:lnTo>
                  <a:pt x="296217" y="2165699"/>
                </a:lnTo>
                <a:lnTo>
                  <a:pt x="296290" y="2165843"/>
                </a:lnTo>
                <a:lnTo>
                  <a:pt x="296217" y="2165987"/>
                </a:lnTo>
                <a:lnTo>
                  <a:pt x="295568" y="2165951"/>
                </a:lnTo>
                <a:lnTo>
                  <a:pt x="295496" y="2165807"/>
                </a:lnTo>
                <a:close/>
                <a:moveTo>
                  <a:pt x="37176" y="2165410"/>
                </a:moveTo>
                <a:lnTo>
                  <a:pt x="38005" y="2165446"/>
                </a:lnTo>
                <a:lnTo>
                  <a:pt x="38186" y="2165771"/>
                </a:lnTo>
                <a:lnTo>
                  <a:pt x="38366" y="2165807"/>
                </a:lnTo>
                <a:lnTo>
                  <a:pt x="38582" y="2166131"/>
                </a:lnTo>
                <a:lnTo>
                  <a:pt x="38943" y="2166167"/>
                </a:lnTo>
                <a:lnTo>
                  <a:pt x="39123" y="2166456"/>
                </a:lnTo>
                <a:lnTo>
                  <a:pt x="39556" y="2166528"/>
                </a:lnTo>
                <a:lnTo>
                  <a:pt x="40025" y="2167321"/>
                </a:lnTo>
                <a:lnTo>
                  <a:pt x="39988" y="2167609"/>
                </a:lnTo>
                <a:lnTo>
                  <a:pt x="40277" y="2168113"/>
                </a:lnTo>
                <a:lnTo>
                  <a:pt x="41467" y="2168150"/>
                </a:lnTo>
                <a:lnTo>
                  <a:pt x="41539" y="2168330"/>
                </a:lnTo>
                <a:lnTo>
                  <a:pt x="41467" y="2169591"/>
                </a:lnTo>
                <a:lnTo>
                  <a:pt x="41575" y="2169735"/>
                </a:lnTo>
                <a:lnTo>
                  <a:pt x="41755" y="2169735"/>
                </a:lnTo>
                <a:lnTo>
                  <a:pt x="42224" y="2170564"/>
                </a:lnTo>
                <a:lnTo>
                  <a:pt x="42224" y="2170853"/>
                </a:lnTo>
                <a:lnTo>
                  <a:pt x="42476" y="2171321"/>
                </a:lnTo>
                <a:lnTo>
                  <a:pt x="42693" y="2171357"/>
                </a:lnTo>
                <a:lnTo>
                  <a:pt x="42801" y="2171501"/>
                </a:lnTo>
                <a:lnTo>
                  <a:pt x="42765" y="2171826"/>
                </a:lnTo>
                <a:lnTo>
                  <a:pt x="42116" y="2172727"/>
                </a:lnTo>
                <a:lnTo>
                  <a:pt x="42116" y="2173015"/>
                </a:lnTo>
                <a:lnTo>
                  <a:pt x="41900" y="2173339"/>
                </a:lnTo>
                <a:lnTo>
                  <a:pt x="41863" y="2173664"/>
                </a:lnTo>
                <a:lnTo>
                  <a:pt x="41539" y="2174096"/>
                </a:lnTo>
                <a:lnTo>
                  <a:pt x="40962" y="2174060"/>
                </a:lnTo>
                <a:lnTo>
                  <a:pt x="40746" y="2173736"/>
                </a:lnTo>
                <a:lnTo>
                  <a:pt x="40529" y="2173736"/>
                </a:lnTo>
                <a:lnTo>
                  <a:pt x="40349" y="2173411"/>
                </a:lnTo>
                <a:lnTo>
                  <a:pt x="40169" y="2173375"/>
                </a:lnTo>
                <a:lnTo>
                  <a:pt x="40061" y="2173556"/>
                </a:lnTo>
                <a:lnTo>
                  <a:pt x="39988" y="2174168"/>
                </a:lnTo>
                <a:lnTo>
                  <a:pt x="40385" y="2174817"/>
                </a:lnTo>
                <a:lnTo>
                  <a:pt x="40349" y="2175105"/>
                </a:lnTo>
                <a:lnTo>
                  <a:pt x="40025" y="2175574"/>
                </a:lnTo>
                <a:lnTo>
                  <a:pt x="39375" y="2175502"/>
                </a:lnTo>
                <a:lnTo>
                  <a:pt x="39195" y="2175826"/>
                </a:lnTo>
                <a:lnTo>
                  <a:pt x="38402" y="2175754"/>
                </a:lnTo>
                <a:lnTo>
                  <a:pt x="38222" y="2175466"/>
                </a:lnTo>
                <a:lnTo>
                  <a:pt x="37609" y="2175394"/>
                </a:lnTo>
                <a:lnTo>
                  <a:pt x="37500" y="2175574"/>
                </a:lnTo>
                <a:lnTo>
                  <a:pt x="37464" y="2175862"/>
                </a:lnTo>
                <a:lnTo>
                  <a:pt x="37356" y="2176042"/>
                </a:lnTo>
                <a:lnTo>
                  <a:pt x="36347" y="2175970"/>
                </a:lnTo>
                <a:lnTo>
                  <a:pt x="36022" y="2176439"/>
                </a:lnTo>
                <a:lnTo>
                  <a:pt x="36022" y="2176763"/>
                </a:lnTo>
                <a:lnTo>
                  <a:pt x="36094" y="2176943"/>
                </a:lnTo>
                <a:lnTo>
                  <a:pt x="36311" y="2176943"/>
                </a:lnTo>
                <a:lnTo>
                  <a:pt x="36383" y="2177088"/>
                </a:lnTo>
                <a:lnTo>
                  <a:pt x="36347" y="2177700"/>
                </a:lnTo>
                <a:lnTo>
                  <a:pt x="36238" y="2177844"/>
                </a:lnTo>
                <a:lnTo>
                  <a:pt x="36022" y="2177844"/>
                </a:lnTo>
                <a:lnTo>
                  <a:pt x="35625" y="2178457"/>
                </a:lnTo>
                <a:lnTo>
                  <a:pt x="35012" y="2178385"/>
                </a:lnTo>
                <a:lnTo>
                  <a:pt x="34544" y="2177592"/>
                </a:lnTo>
                <a:lnTo>
                  <a:pt x="34580" y="2176691"/>
                </a:lnTo>
                <a:lnTo>
                  <a:pt x="33859" y="2175394"/>
                </a:lnTo>
                <a:lnTo>
                  <a:pt x="33859" y="2175069"/>
                </a:lnTo>
                <a:lnTo>
                  <a:pt x="33678" y="2174745"/>
                </a:lnTo>
                <a:lnTo>
                  <a:pt x="33714" y="2174132"/>
                </a:lnTo>
                <a:lnTo>
                  <a:pt x="33390" y="2173483"/>
                </a:lnTo>
                <a:lnTo>
                  <a:pt x="33426" y="2173159"/>
                </a:lnTo>
                <a:lnTo>
                  <a:pt x="33606" y="2172835"/>
                </a:lnTo>
                <a:lnTo>
                  <a:pt x="33642" y="2172546"/>
                </a:lnTo>
                <a:lnTo>
                  <a:pt x="33714" y="2172402"/>
                </a:lnTo>
                <a:lnTo>
                  <a:pt x="34147" y="2172438"/>
                </a:lnTo>
                <a:lnTo>
                  <a:pt x="34363" y="2172763"/>
                </a:lnTo>
                <a:lnTo>
                  <a:pt x="34436" y="2172619"/>
                </a:lnTo>
                <a:lnTo>
                  <a:pt x="34544" y="2171033"/>
                </a:lnTo>
                <a:lnTo>
                  <a:pt x="33967" y="2170060"/>
                </a:lnTo>
                <a:lnTo>
                  <a:pt x="34003" y="2169771"/>
                </a:lnTo>
                <a:lnTo>
                  <a:pt x="33642" y="2169087"/>
                </a:lnTo>
                <a:lnTo>
                  <a:pt x="33859" y="2168798"/>
                </a:lnTo>
                <a:lnTo>
                  <a:pt x="33859" y="2168546"/>
                </a:lnTo>
                <a:lnTo>
                  <a:pt x="34327" y="2167933"/>
                </a:lnTo>
                <a:lnTo>
                  <a:pt x="34327" y="2167573"/>
                </a:lnTo>
                <a:lnTo>
                  <a:pt x="34544" y="2167285"/>
                </a:lnTo>
                <a:lnTo>
                  <a:pt x="34580" y="2166996"/>
                </a:lnTo>
                <a:lnTo>
                  <a:pt x="35121" y="2166275"/>
                </a:lnTo>
                <a:lnTo>
                  <a:pt x="36527" y="2166348"/>
                </a:lnTo>
                <a:close/>
                <a:moveTo>
                  <a:pt x="15974" y="2164798"/>
                </a:moveTo>
                <a:lnTo>
                  <a:pt x="16587" y="2164834"/>
                </a:lnTo>
                <a:lnTo>
                  <a:pt x="16659" y="2165014"/>
                </a:lnTo>
                <a:lnTo>
                  <a:pt x="16623" y="2165663"/>
                </a:lnTo>
                <a:lnTo>
                  <a:pt x="16406" y="2165951"/>
                </a:lnTo>
                <a:lnTo>
                  <a:pt x="16406" y="2166275"/>
                </a:lnTo>
                <a:lnTo>
                  <a:pt x="16298" y="2166420"/>
                </a:lnTo>
                <a:lnTo>
                  <a:pt x="15721" y="2166384"/>
                </a:lnTo>
                <a:lnTo>
                  <a:pt x="15613" y="2166203"/>
                </a:lnTo>
                <a:lnTo>
                  <a:pt x="15685" y="2165266"/>
                </a:lnTo>
                <a:close/>
                <a:moveTo>
                  <a:pt x="23654" y="2164365"/>
                </a:moveTo>
                <a:lnTo>
                  <a:pt x="24700" y="2164437"/>
                </a:lnTo>
                <a:lnTo>
                  <a:pt x="24988" y="2164870"/>
                </a:lnTo>
                <a:lnTo>
                  <a:pt x="24736" y="2165194"/>
                </a:lnTo>
                <a:lnTo>
                  <a:pt x="24700" y="2166131"/>
                </a:lnTo>
                <a:lnTo>
                  <a:pt x="24988" y="2166600"/>
                </a:lnTo>
                <a:lnTo>
                  <a:pt x="25169" y="2166600"/>
                </a:lnTo>
                <a:lnTo>
                  <a:pt x="25457" y="2167104"/>
                </a:lnTo>
                <a:lnTo>
                  <a:pt x="25421" y="2167717"/>
                </a:lnTo>
                <a:lnTo>
                  <a:pt x="25096" y="2168186"/>
                </a:lnTo>
                <a:lnTo>
                  <a:pt x="23870" y="2168113"/>
                </a:lnTo>
                <a:lnTo>
                  <a:pt x="23654" y="2167789"/>
                </a:lnTo>
                <a:lnTo>
                  <a:pt x="23330" y="2167753"/>
                </a:lnTo>
                <a:lnTo>
                  <a:pt x="23041" y="2167249"/>
                </a:lnTo>
                <a:lnTo>
                  <a:pt x="23041" y="2166960"/>
                </a:lnTo>
                <a:lnTo>
                  <a:pt x="23330" y="2166528"/>
                </a:lnTo>
                <a:lnTo>
                  <a:pt x="23546" y="2166528"/>
                </a:lnTo>
                <a:lnTo>
                  <a:pt x="23870" y="2166095"/>
                </a:lnTo>
                <a:lnTo>
                  <a:pt x="23330" y="2165086"/>
                </a:lnTo>
                <a:lnTo>
                  <a:pt x="23546" y="2164798"/>
                </a:lnTo>
                <a:lnTo>
                  <a:pt x="23582" y="2164473"/>
                </a:lnTo>
                <a:close/>
                <a:moveTo>
                  <a:pt x="42909" y="2163572"/>
                </a:moveTo>
                <a:lnTo>
                  <a:pt x="43522" y="2163608"/>
                </a:lnTo>
                <a:lnTo>
                  <a:pt x="43630" y="2163789"/>
                </a:lnTo>
                <a:lnTo>
                  <a:pt x="43306" y="2164257"/>
                </a:lnTo>
                <a:lnTo>
                  <a:pt x="42873" y="2164221"/>
                </a:lnTo>
                <a:lnTo>
                  <a:pt x="42801" y="2164041"/>
                </a:lnTo>
                <a:lnTo>
                  <a:pt x="42801" y="2163753"/>
                </a:lnTo>
                <a:close/>
                <a:moveTo>
                  <a:pt x="25349" y="2163500"/>
                </a:moveTo>
                <a:lnTo>
                  <a:pt x="25782" y="2163536"/>
                </a:lnTo>
                <a:lnTo>
                  <a:pt x="25854" y="2163681"/>
                </a:lnTo>
                <a:lnTo>
                  <a:pt x="25818" y="2164329"/>
                </a:lnTo>
                <a:lnTo>
                  <a:pt x="25709" y="2164437"/>
                </a:lnTo>
                <a:lnTo>
                  <a:pt x="25096" y="2164437"/>
                </a:lnTo>
                <a:lnTo>
                  <a:pt x="25024" y="2164293"/>
                </a:lnTo>
                <a:lnTo>
                  <a:pt x="25060" y="2163969"/>
                </a:lnTo>
                <a:close/>
                <a:moveTo>
                  <a:pt x="50229" y="2162743"/>
                </a:moveTo>
                <a:lnTo>
                  <a:pt x="50662" y="2162743"/>
                </a:lnTo>
                <a:lnTo>
                  <a:pt x="50914" y="2163284"/>
                </a:lnTo>
                <a:lnTo>
                  <a:pt x="50914" y="2163572"/>
                </a:lnTo>
                <a:lnTo>
                  <a:pt x="50553" y="2164005"/>
                </a:lnTo>
                <a:lnTo>
                  <a:pt x="49977" y="2164005"/>
                </a:lnTo>
                <a:lnTo>
                  <a:pt x="49868" y="2163825"/>
                </a:lnTo>
                <a:lnTo>
                  <a:pt x="49904" y="2163176"/>
                </a:lnTo>
                <a:close/>
                <a:moveTo>
                  <a:pt x="47200" y="2162563"/>
                </a:moveTo>
                <a:lnTo>
                  <a:pt x="47416" y="2162563"/>
                </a:lnTo>
                <a:lnTo>
                  <a:pt x="47705" y="2163068"/>
                </a:lnTo>
                <a:lnTo>
                  <a:pt x="47380" y="2163536"/>
                </a:lnTo>
                <a:lnTo>
                  <a:pt x="47092" y="2163032"/>
                </a:lnTo>
                <a:lnTo>
                  <a:pt x="47128" y="2162707"/>
                </a:lnTo>
                <a:close/>
                <a:moveTo>
                  <a:pt x="32921" y="2162383"/>
                </a:moveTo>
                <a:lnTo>
                  <a:pt x="33534" y="2162383"/>
                </a:lnTo>
                <a:lnTo>
                  <a:pt x="33786" y="2162888"/>
                </a:lnTo>
                <a:lnTo>
                  <a:pt x="33714" y="2163212"/>
                </a:lnTo>
                <a:lnTo>
                  <a:pt x="33426" y="2163681"/>
                </a:lnTo>
                <a:lnTo>
                  <a:pt x="32633" y="2163608"/>
                </a:lnTo>
                <a:lnTo>
                  <a:pt x="32524" y="2163464"/>
                </a:lnTo>
                <a:lnTo>
                  <a:pt x="32560" y="2163140"/>
                </a:lnTo>
                <a:lnTo>
                  <a:pt x="32777" y="2162816"/>
                </a:lnTo>
                <a:lnTo>
                  <a:pt x="32777" y="2162527"/>
                </a:lnTo>
                <a:close/>
                <a:moveTo>
                  <a:pt x="42585" y="2162311"/>
                </a:moveTo>
                <a:lnTo>
                  <a:pt x="43234" y="2162347"/>
                </a:lnTo>
                <a:lnTo>
                  <a:pt x="43306" y="2162491"/>
                </a:lnTo>
                <a:lnTo>
                  <a:pt x="43270" y="2162816"/>
                </a:lnTo>
                <a:lnTo>
                  <a:pt x="43162" y="2162960"/>
                </a:lnTo>
                <a:lnTo>
                  <a:pt x="42549" y="2162924"/>
                </a:lnTo>
                <a:lnTo>
                  <a:pt x="42476" y="2162780"/>
                </a:lnTo>
                <a:lnTo>
                  <a:pt x="42476" y="2162419"/>
                </a:lnTo>
                <a:close/>
                <a:moveTo>
                  <a:pt x="45650" y="2162167"/>
                </a:moveTo>
                <a:lnTo>
                  <a:pt x="45938" y="2162635"/>
                </a:lnTo>
                <a:lnTo>
                  <a:pt x="45866" y="2163284"/>
                </a:lnTo>
                <a:lnTo>
                  <a:pt x="45974" y="2163428"/>
                </a:lnTo>
                <a:lnTo>
                  <a:pt x="46551" y="2163464"/>
                </a:lnTo>
                <a:lnTo>
                  <a:pt x="46659" y="2163644"/>
                </a:lnTo>
                <a:lnTo>
                  <a:pt x="46623" y="2164257"/>
                </a:lnTo>
                <a:lnTo>
                  <a:pt x="46299" y="2164690"/>
                </a:lnTo>
                <a:lnTo>
                  <a:pt x="45902" y="2164654"/>
                </a:lnTo>
                <a:lnTo>
                  <a:pt x="45686" y="2164365"/>
                </a:lnTo>
                <a:lnTo>
                  <a:pt x="45505" y="2164365"/>
                </a:lnTo>
                <a:lnTo>
                  <a:pt x="45037" y="2163536"/>
                </a:lnTo>
                <a:lnTo>
                  <a:pt x="45109" y="2162599"/>
                </a:lnTo>
                <a:lnTo>
                  <a:pt x="45469" y="2162203"/>
                </a:lnTo>
                <a:close/>
                <a:moveTo>
                  <a:pt x="19183" y="2161915"/>
                </a:moveTo>
                <a:lnTo>
                  <a:pt x="19796" y="2161951"/>
                </a:lnTo>
                <a:lnTo>
                  <a:pt x="19904" y="2162095"/>
                </a:lnTo>
                <a:lnTo>
                  <a:pt x="19868" y="2162383"/>
                </a:lnTo>
                <a:lnTo>
                  <a:pt x="19760" y="2162527"/>
                </a:lnTo>
                <a:lnTo>
                  <a:pt x="19544" y="2162527"/>
                </a:lnTo>
                <a:lnTo>
                  <a:pt x="19327" y="2162816"/>
                </a:lnTo>
                <a:lnTo>
                  <a:pt x="19075" y="2162311"/>
                </a:lnTo>
                <a:lnTo>
                  <a:pt x="19075" y="2162059"/>
                </a:lnTo>
                <a:close/>
                <a:moveTo>
                  <a:pt x="17777" y="2161842"/>
                </a:moveTo>
                <a:lnTo>
                  <a:pt x="18173" y="2161879"/>
                </a:lnTo>
                <a:lnTo>
                  <a:pt x="18245" y="2161987"/>
                </a:lnTo>
                <a:lnTo>
                  <a:pt x="18245" y="2162311"/>
                </a:lnTo>
                <a:lnTo>
                  <a:pt x="17705" y="2163068"/>
                </a:lnTo>
                <a:lnTo>
                  <a:pt x="17092" y="2162996"/>
                </a:lnTo>
                <a:lnTo>
                  <a:pt x="17019" y="2162852"/>
                </a:lnTo>
                <a:lnTo>
                  <a:pt x="17055" y="2162275"/>
                </a:lnTo>
                <a:lnTo>
                  <a:pt x="17164" y="2162131"/>
                </a:lnTo>
                <a:lnTo>
                  <a:pt x="17560" y="2162131"/>
                </a:lnTo>
                <a:close/>
                <a:moveTo>
                  <a:pt x="49472" y="2161806"/>
                </a:moveTo>
                <a:lnTo>
                  <a:pt x="49904" y="2161806"/>
                </a:lnTo>
                <a:lnTo>
                  <a:pt x="50157" y="2162275"/>
                </a:lnTo>
                <a:lnTo>
                  <a:pt x="50049" y="2162383"/>
                </a:lnTo>
                <a:lnTo>
                  <a:pt x="49652" y="2162383"/>
                </a:lnTo>
                <a:lnTo>
                  <a:pt x="49364" y="2161951"/>
                </a:lnTo>
                <a:close/>
                <a:moveTo>
                  <a:pt x="20806" y="2161662"/>
                </a:moveTo>
                <a:lnTo>
                  <a:pt x="21202" y="2161734"/>
                </a:lnTo>
                <a:lnTo>
                  <a:pt x="21491" y="2162203"/>
                </a:lnTo>
                <a:lnTo>
                  <a:pt x="21455" y="2162491"/>
                </a:lnTo>
                <a:lnTo>
                  <a:pt x="21346" y="2162635"/>
                </a:lnTo>
                <a:lnTo>
                  <a:pt x="20950" y="2162635"/>
                </a:lnTo>
                <a:lnTo>
                  <a:pt x="20697" y="2162167"/>
                </a:lnTo>
                <a:lnTo>
                  <a:pt x="20733" y="2161842"/>
                </a:lnTo>
                <a:close/>
                <a:moveTo>
                  <a:pt x="16190" y="2161410"/>
                </a:moveTo>
                <a:lnTo>
                  <a:pt x="16587" y="2161446"/>
                </a:lnTo>
                <a:lnTo>
                  <a:pt x="16659" y="2161590"/>
                </a:lnTo>
                <a:lnTo>
                  <a:pt x="16659" y="2161915"/>
                </a:lnTo>
                <a:lnTo>
                  <a:pt x="16551" y="2162059"/>
                </a:lnTo>
                <a:lnTo>
                  <a:pt x="16154" y="2162023"/>
                </a:lnTo>
                <a:lnTo>
                  <a:pt x="16046" y="2161879"/>
                </a:lnTo>
                <a:lnTo>
                  <a:pt x="16082" y="2161554"/>
                </a:lnTo>
                <a:close/>
                <a:moveTo>
                  <a:pt x="50121" y="2161194"/>
                </a:moveTo>
                <a:lnTo>
                  <a:pt x="50770" y="2161230"/>
                </a:lnTo>
                <a:lnTo>
                  <a:pt x="51022" y="2161698"/>
                </a:lnTo>
                <a:lnTo>
                  <a:pt x="51022" y="2162023"/>
                </a:lnTo>
                <a:lnTo>
                  <a:pt x="50878" y="2162203"/>
                </a:lnTo>
                <a:lnTo>
                  <a:pt x="50698" y="2161842"/>
                </a:lnTo>
                <a:lnTo>
                  <a:pt x="50481" y="2161842"/>
                </a:lnTo>
                <a:lnTo>
                  <a:pt x="50301" y="2161518"/>
                </a:lnTo>
                <a:lnTo>
                  <a:pt x="50085" y="2161482"/>
                </a:lnTo>
                <a:lnTo>
                  <a:pt x="50013" y="2161302"/>
                </a:lnTo>
                <a:close/>
                <a:moveTo>
                  <a:pt x="44676" y="2161158"/>
                </a:moveTo>
                <a:lnTo>
                  <a:pt x="45073" y="2161230"/>
                </a:lnTo>
                <a:lnTo>
                  <a:pt x="45181" y="2161374"/>
                </a:lnTo>
                <a:lnTo>
                  <a:pt x="45145" y="2161698"/>
                </a:lnTo>
                <a:lnTo>
                  <a:pt x="44820" y="2162131"/>
                </a:lnTo>
                <a:lnTo>
                  <a:pt x="44424" y="2162095"/>
                </a:lnTo>
                <a:lnTo>
                  <a:pt x="44315" y="2161951"/>
                </a:lnTo>
                <a:lnTo>
                  <a:pt x="44351" y="2161626"/>
                </a:lnTo>
                <a:close/>
                <a:moveTo>
                  <a:pt x="18678" y="2160329"/>
                </a:moveTo>
                <a:lnTo>
                  <a:pt x="19075" y="2160329"/>
                </a:lnTo>
                <a:lnTo>
                  <a:pt x="19183" y="2160473"/>
                </a:lnTo>
                <a:lnTo>
                  <a:pt x="19147" y="2160797"/>
                </a:lnTo>
                <a:lnTo>
                  <a:pt x="18786" y="2161266"/>
                </a:lnTo>
                <a:lnTo>
                  <a:pt x="18426" y="2161230"/>
                </a:lnTo>
                <a:lnTo>
                  <a:pt x="18318" y="2161050"/>
                </a:lnTo>
                <a:lnTo>
                  <a:pt x="18318" y="2160725"/>
                </a:lnTo>
                <a:close/>
                <a:moveTo>
                  <a:pt x="37681" y="2160185"/>
                </a:moveTo>
                <a:lnTo>
                  <a:pt x="38077" y="2160221"/>
                </a:lnTo>
                <a:lnTo>
                  <a:pt x="38366" y="2160653"/>
                </a:lnTo>
                <a:lnTo>
                  <a:pt x="38330" y="2160977"/>
                </a:lnTo>
                <a:lnTo>
                  <a:pt x="38222" y="2161122"/>
                </a:lnTo>
                <a:lnTo>
                  <a:pt x="37609" y="2161086"/>
                </a:lnTo>
                <a:lnTo>
                  <a:pt x="37356" y="2160617"/>
                </a:lnTo>
                <a:close/>
                <a:moveTo>
                  <a:pt x="14459" y="2160040"/>
                </a:moveTo>
                <a:lnTo>
                  <a:pt x="14892" y="2160113"/>
                </a:lnTo>
                <a:lnTo>
                  <a:pt x="14928" y="2160257"/>
                </a:lnTo>
                <a:lnTo>
                  <a:pt x="14892" y="2161158"/>
                </a:lnTo>
                <a:lnTo>
                  <a:pt x="14784" y="2161302"/>
                </a:lnTo>
                <a:lnTo>
                  <a:pt x="14604" y="2161302"/>
                </a:lnTo>
                <a:lnTo>
                  <a:pt x="14315" y="2160833"/>
                </a:lnTo>
                <a:lnTo>
                  <a:pt x="14351" y="2160221"/>
                </a:lnTo>
                <a:close/>
                <a:moveTo>
                  <a:pt x="15505" y="2159824"/>
                </a:moveTo>
                <a:lnTo>
                  <a:pt x="15866" y="2159860"/>
                </a:lnTo>
                <a:lnTo>
                  <a:pt x="15938" y="2160004"/>
                </a:lnTo>
                <a:lnTo>
                  <a:pt x="15902" y="2160941"/>
                </a:lnTo>
                <a:lnTo>
                  <a:pt x="15793" y="2161050"/>
                </a:lnTo>
                <a:lnTo>
                  <a:pt x="15397" y="2161050"/>
                </a:lnTo>
                <a:lnTo>
                  <a:pt x="15325" y="2160869"/>
                </a:lnTo>
                <a:lnTo>
                  <a:pt x="15361" y="2159968"/>
                </a:lnTo>
                <a:close/>
                <a:moveTo>
                  <a:pt x="46948" y="2159752"/>
                </a:moveTo>
                <a:lnTo>
                  <a:pt x="47597" y="2159788"/>
                </a:lnTo>
                <a:lnTo>
                  <a:pt x="47777" y="2160149"/>
                </a:lnTo>
                <a:lnTo>
                  <a:pt x="47993" y="2160149"/>
                </a:lnTo>
                <a:lnTo>
                  <a:pt x="48823" y="2161590"/>
                </a:lnTo>
                <a:lnTo>
                  <a:pt x="48498" y="2162059"/>
                </a:lnTo>
                <a:lnTo>
                  <a:pt x="47849" y="2161987"/>
                </a:lnTo>
                <a:lnTo>
                  <a:pt x="47669" y="2161698"/>
                </a:lnTo>
                <a:lnTo>
                  <a:pt x="47489" y="2161662"/>
                </a:lnTo>
                <a:lnTo>
                  <a:pt x="46912" y="2160689"/>
                </a:lnTo>
                <a:lnTo>
                  <a:pt x="46695" y="2160689"/>
                </a:lnTo>
                <a:lnTo>
                  <a:pt x="46623" y="2160509"/>
                </a:lnTo>
                <a:lnTo>
                  <a:pt x="46623" y="2160221"/>
                </a:lnTo>
                <a:close/>
                <a:moveTo>
                  <a:pt x="17921" y="2159644"/>
                </a:moveTo>
                <a:lnTo>
                  <a:pt x="18498" y="2159680"/>
                </a:lnTo>
                <a:lnTo>
                  <a:pt x="18606" y="2159860"/>
                </a:lnTo>
                <a:lnTo>
                  <a:pt x="18245" y="2160293"/>
                </a:lnTo>
                <a:lnTo>
                  <a:pt x="17885" y="2160293"/>
                </a:lnTo>
                <a:lnTo>
                  <a:pt x="17813" y="2160113"/>
                </a:lnTo>
                <a:lnTo>
                  <a:pt x="17813" y="2159788"/>
                </a:lnTo>
                <a:close/>
                <a:moveTo>
                  <a:pt x="46443" y="2159103"/>
                </a:moveTo>
                <a:lnTo>
                  <a:pt x="46803" y="2159139"/>
                </a:lnTo>
                <a:lnTo>
                  <a:pt x="46876" y="2159284"/>
                </a:lnTo>
                <a:lnTo>
                  <a:pt x="46767" y="2159428"/>
                </a:lnTo>
                <a:lnTo>
                  <a:pt x="46551" y="2159464"/>
                </a:lnTo>
                <a:lnTo>
                  <a:pt x="46371" y="2159752"/>
                </a:lnTo>
                <a:lnTo>
                  <a:pt x="46190" y="2159716"/>
                </a:lnTo>
                <a:lnTo>
                  <a:pt x="46118" y="2159536"/>
                </a:lnTo>
                <a:close/>
                <a:moveTo>
                  <a:pt x="50914" y="2158419"/>
                </a:moveTo>
                <a:lnTo>
                  <a:pt x="51491" y="2158455"/>
                </a:lnTo>
                <a:lnTo>
                  <a:pt x="51563" y="2158599"/>
                </a:lnTo>
                <a:lnTo>
                  <a:pt x="51527" y="2158923"/>
                </a:lnTo>
                <a:lnTo>
                  <a:pt x="51491" y="2159067"/>
                </a:lnTo>
                <a:lnTo>
                  <a:pt x="50842" y="2159031"/>
                </a:lnTo>
                <a:lnTo>
                  <a:pt x="50770" y="2158887"/>
                </a:lnTo>
                <a:lnTo>
                  <a:pt x="50806" y="2158563"/>
                </a:lnTo>
                <a:close/>
                <a:moveTo>
                  <a:pt x="20481" y="2157301"/>
                </a:moveTo>
                <a:lnTo>
                  <a:pt x="20842" y="2157301"/>
                </a:lnTo>
                <a:lnTo>
                  <a:pt x="21130" y="2157842"/>
                </a:lnTo>
                <a:lnTo>
                  <a:pt x="21058" y="2159031"/>
                </a:lnTo>
                <a:lnTo>
                  <a:pt x="20950" y="2159212"/>
                </a:lnTo>
                <a:lnTo>
                  <a:pt x="20373" y="2159175"/>
                </a:lnTo>
                <a:lnTo>
                  <a:pt x="20084" y="2158671"/>
                </a:lnTo>
                <a:lnTo>
                  <a:pt x="20156" y="2157770"/>
                </a:lnTo>
                <a:close/>
                <a:moveTo>
                  <a:pt x="17921" y="2156184"/>
                </a:moveTo>
                <a:lnTo>
                  <a:pt x="18318" y="2156220"/>
                </a:lnTo>
                <a:lnTo>
                  <a:pt x="18570" y="2156725"/>
                </a:lnTo>
                <a:lnTo>
                  <a:pt x="18534" y="2157337"/>
                </a:lnTo>
                <a:lnTo>
                  <a:pt x="18426" y="2157518"/>
                </a:lnTo>
                <a:lnTo>
                  <a:pt x="18065" y="2157482"/>
                </a:lnTo>
                <a:lnTo>
                  <a:pt x="17777" y="2157013"/>
                </a:lnTo>
                <a:lnTo>
                  <a:pt x="17813" y="2156328"/>
                </a:lnTo>
                <a:close/>
                <a:moveTo>
                  <a:pt x="33137" y="2154923"/>
                </a:moveTo>
                <a:lnTo>
                  <a:pt x="33714" y="2154959"/>
                </a:lnTo>
                <a:lnTo>
                  <a:pt x="33823" y="2155103"/>
                </a:lnTo>
                <a:lnTo>
                  <a:pt x="33786" y="2155427"/>
                </a:lnTo>
                <a:lnTo>
                  <a:pt x="33678" y="2155571"/>
                </a:lnTo>
                <a:lnTo>
                  <a:pt x="33101" y="2155535"/>
                </a:lnTo>
                <a:lnTo>
                  <a:pt x="33029" y="2155355"/>
                </a:lnTo>
                <a:lnTo>
                  <a:pt x="33029" y="2155067"/>
                </a:lnTo>
                <a:close/>
                <a:moveTo>
                  <a:pt x="31515" y="2154815"/>
                </a:moveTo>
                <a:lnTo>
                  <a:pt x="32308" y="2154851"/>
                </a:lnTo>
                <a:lnTo>
                  <a:pt x="32416" y="2155031"/>
                </a:lnTo>
                <a:lnTo>
                  <a:pt x="32380" y="2155355"/>
                </a:lnTo>
                <a:lnTo>
                  <a:pt x="32272" y="2155499"/>
                </a:lnTo>
                <a:lnTo>
                  <a:pt x="31479" y="2155463"/>
                </a:lnTo>
                <a:lnTo>
                  <a:pt x="31407" y="2155283"/>
                </a:lnTo>
                <a:lnTo>
                  <a:pt x="31407" y="2154959"/>
                </a:lnTo>
                <a:close/>
                <a:moveTo>
                  <a:pt x="23438" y="2154634"/>
                </a:moveTo>
                <a:lnTo>
                  <a:pt x="24231" y="2154706"/>
                </a:lnTo>
                <a:lnTo>
                  <a:pt x="24808" y="2155680"/>
                </a:lnTo>
                <a:lnTo>
                  <a:pt x="25024" y="2155680"/>
                </a:lnTo>
                <a:lnTo>
                  <a:pt x="25096" y="2155860"/>
                </a:lnTo>
                <a:lnTo>
                  <a:pt x="25096" y="2156148"/>
                </a:lnTo>
                <a:lnTo>
                  <a:pt x="25565" y="2156977"/>
                </a:lnTo>
                <a:lnTo>
                  <a:pt x="25745" y="2156977"/>
                </a:lnTo>
                <a:lnTo>
                  <a:pt x="25818" y="2157121"/>
                </a:lnTo>
                <a:lnTo>
                  <a:pt x="25818" y="2157446"/>
                </a:lnTo>
                <a:lnTo>
                  <a:pt x="25962" y="2157770"/>
                </a:lnTo>
                <a:lnTo>
                  <a:pt x="25962" y="2158094"/>
                </a:lnTo>
                <a:lnTo>
                  <a:pt x="25313" y="2158995"/>
                </a:lnTo>
                <a:lnTo>
                  <a:pt x="25313" y="2159644"/>
                </a:lnTo>
                <a:lnTo>
                  <a:pt x="25169" y="2159752"/>
                </a:lnTo>
                <a:lnTo>
                  <a:pt x="24952" y="2159752"/>
                </a:lnTo>
                <a:lnTo>
                  <a:pt x="24880" y="2159896"/>
                </a:lnTo>
                <a:lnTo>
                  <a:pt x="25060" y="2160221"/>
                </a:lnTo>
                <a:lnTo>
                  <a:pt x="25024" y="2160509"/>
                </a:lnTo>
                <a:lnTo>
                  <a:pt x="25205" y="2160833"/>
                </a:lnTo>
                <a:lnTo>
                  <a:pt x="25169" y="2161806"/>
                </a:lnTo>
                <a:lnTo>
                  <a:pt x="24808" y="2162239"/>
                </a:lnTo>
                <a:lnTo>
                  <a:pt x="24195" y="2162203"/>
                </a:lnTo>
                <a:lnTo>
                  <a:pt x="24051" y="2161879"/>
                </a:lnTo>
                <a:lnTo>
                  <a:pt x="23618" y="2161879"/>
                </a:lnTo>
                <a:lnTo>
                  <a:pt x="23221" y="2162455"/>
                </a:lnTo>
                <a:lnTo>
                  <a:pt x="22825" y="2162419"/>
                </a:lnTo>
                <a:lnTo>
                  <a:pt x="22717" y="2162275"/>
                </a:lnTo>
                <a:lnTo>
                  <a:pt x="22717" y="2161987"/>
                </a:lnTo>
                <a:lnTo>
                  <a:pt x="22428" y="2161482"/>
                </a:lnTo>
                <a:lnTo>
                  <a:pt x="22248" y="2161482"/>
                </a:lnTo>
                <a:lnTo>
                  <a:pt x="22140" y="2161302"/>
                </a:lnTo>
                <a:lnTo>
                  <a:pt x="22176" y="2160977"/>
                </a:lnTo>
                <a:lnTo>
                  <a:pt x="22284" y="2160833"/>
                </a:lnTo>
                <a:lnTo>
                  <a:pt x="22897" y="2160869"/>
                </a:lnTo>
                <a:lnTo>
                  <a:pt x="23113" y="2160581"/>
                </a:lnTo>
                <a:lnTo>
                  <a:pt x="23330" y="2160581"/>
                </a:lnTo>
                <a:lnTo>
                  <a:pt x="23402" y="2160437"/>
                </a:lnTo>
                <a:lnTo>
                  <a:pt x="23438" y="2160149"/>
                </a:lnTo>
                <a:lnTo>
                  <a:pt x="23330" y="2159968"/>
                </a:lnTo>
                <a:lnTo>
                  <a:pt x="22753" y="2159932"/>
                </a:lnTo>
                <a:lnTo>
                  <a:pt x="22536" y="2159608"/>
                </a:lnTo>
                <a:lnTo>
                  <a:pt x="22320" y="2159896"/>
                </a:lnTo>
                <a:lnTo>
                  <a:pt x="22140" y="2159896"/>
                </a:lnTo>
                <a:lnTo>
                  <a:pt x="21959" y="2159572"/>
                </a:lnTo>
                <a:lnTo>
                  <a:pt x="21743" y="2159572"/>
                </a:lnTo>
                <a:lnTo>
                  <a:pt x="21671" y="2159392"/>
                </a:lnTo>
                <a:lnTo>
                  <a:pt x="21671" y="2159103"/>
                </a:lnTo>
                <a:lnTo>
                  <a:pt x="22032" y="2158635"/>
                </a:lnTo>
                <a:lnTo>
                  <a:pt x="22825" y="2158707"/>
                </a:lnTo>
                <a:lnTo>
                  <a:pt x="22933" y="2158527"/>
                </a:lnTo>
                <a:lnTo>
                  <a:pt x="22933" y="2158202"/>
                </a:lnTo>
                <a:lnTo>
                  <a:pt x="22861" y="2158058"/>
                </a:lnTo>
                <a:lnTo>
                  <a:pt x="22681" y="2158022"/>
                </a:lnTo>
                <a:lnTo>
                  <a:pt x="22572" y="2157914"/>
                </a:lnTo>
                <a:lnTo>
                  <a:pt x="22608" y="2157590"/>
                </a:lnTo>
                <a:lnTo>
                  <a:pt x="22825" y="2157265"/>
                </a:lnTo>
                <a:lnTo>
                  <a:pt x="22825" y="2156977"/>
                </a:lnTo>
                <a:lnTo>
                  <a:pt x="23438" y="2156040"/>
                </a:lnTo>
                <a:lnTo>
                  <a:pt x="23474" y="2155752"/>
                </a:lnTo>
                <a:lnTo>
                  <a:pt x="23330" y="2155427"/>
                </a:lnTo>
                <a:lnTo>
                  <a:pt x="23330" y="2154815"/>
                </a:lnTo>
                <a:close/>
                <a:moveTo>
                  <a:pt x="30217" y="2153481"/>
                </a:moveTo>
                <a:lnTo>
                  <a:pt x="30830" y="2153553"/>
                </a:lnTo>
                <a:lnTo>
                  <a:pt x="30902" y="2153697"/>
                </a:lnTo>
                <a:lnTo>
                  <a:pt x="30830" y="2154959"/>
                </a:lnTo>
                <a:lnTo>
                  <a:pt x="30722" y="2155067"/>
                </a:lnTo>
                <a:lnTo>
                  <a:pt x="30109" y="2155031"/>
                </a:lnTo>
                <a:lnTo>
                  <a:pt x="29928" y="2154743"/>
                </a:lnTo>
                <a:lnTo>
                  <a:pt x="29712" y="2154706"/>
                </a:lnTo>
                <a:lnTo>
                  <a:pt x="29423" y="2154238"/>
                </a:lnTo>
                <a:lnTo>
                  <a:pt x="29459" y="2153914"/>
                </a:lnTo>
                <a:lnTo>
                  <a:pt x="29568" y="2153805"/>
                </a:lnTo>
                <a:lnTo>
                  <a:pt x="29964" y="2153805"/>
                </a:lnTo>
                <a:close/>
                <a:moveTo>
                  <a:pt x="23149" y="2153409"/>
                </a:moveTo>
                <a:lnTo>
                  <a:pt x="23510" y="2153445"/>
                </a:lnTo>
                <a:lnTo>
                  <a:pt x="23582" y="2153589"/>
                </a:lnTo>
                <a:lnTo>
                  <a:pt x="23582" y="2153878"/>
                </a:lnTo>
                <a:lnTo>
                  <a:pt x="23077" y="2154634"/>
                </a:lnTo>
                <a:lnTo>
                  <a:pt x="22248" y="2154598"/>
                </a:lnTo>
                <a:lnTo>
                  <a:pt x="22176" y="2154418"/>
                </a:lnTo>
                <a:lnTo>
                  <a:pt x="22717" y="2153697"/>
                </a:lnTo>
                <a:lnTo>
                  <a:pt x="22933" y="2153733"/>
                </a:lnTo>
                <a:close/>
                <a:moveTo>
                  <a:pt x="26358" y="2153229"/>
                </a:moveTo>
                <a:lnTo>
                  <a:pt x="27188" y="2153301"/>
                </a:lnTo>
                <a:lnTo>
                  <a:pt x="27332" y="2153625"/>
                </a:lnTo>
                <a:lnTo>
                  <a:pt x="27765" y="2153661"/>
                </a:lnTo>
                <a:lnTo>
                  <a:pt x="27837" y="2153842"/>
                </a:lnTo>
                <a:lnTo>
                  <a:pt x="27837" y="2154094"/>
                </a:lnTo>
                <a:lnTo>
                  <a:pt x="28017" y="2154454"/>
                </a:lnTo>
                <a:lnTo>
                  <a:pt x="27981" y="2155067"/>
                </a:lnTo>
                <a:lnTo>
                  <a:pt x="28053" y="2155211"/>
                </a:lnTo>
                <a:lnTo>
                  <a:pt x="28486" y="2155247"/>
                </a:lnTo>
                <a:lnTo>
                  <a:pt x="28666" y="2154923"/>
                </a:lnTo>
                <a:lnTo>
                  <a:pt x="29496" y="2154995"/>
                </a:lnTo>
                <a:lnTo>
                  <a:pt x="29784" y="2155499"/>
                </a:lnTo>
                <a:lnTo>
                  <a:pt x="29748" y="2155788"/>
                </a:lnTo>
                <a:lnTo>
                  <a:pt x="29928" y="2156112"/>
                </a:lnTo>
                <a:lnTo>
                  <a:pt x="29892" y="2156725"/>
                </a:lnTo>
                <a:lnTo>
                  <a:pt x="29964" y="2156905"/>
                </a:lnTo>
                <a:lnTo>
                  <a:pt x="30397" y="2156905"/>
                </a:lnTo>
                <a:lnTo>
                  <a:pt x="30613" y="2156617"/>
                </a:lnTo>
                <a:lnTo>
                  <a:pt x="31371" y="2156689"/>
                </a:lnTo>
                <a:lnTo>
                  <a:pt x="31659" y="2157157"/>
                </a:lnTo>
                <a:lnTo>
                  <a:pt x="31623" y="2157482"/>
                </a:lnTo>
                <a:lnTo>
                  <a:pt x="31731" y="2157662"/>
                </a:lnTo>
                <a:lnTo>
                  <a:pt x="31947" y="2157662"/>
                </a:lnTo>
                <a:lnTo>
                  <a:pt x="32416" y="2158419"/>
                </a:lnTo>
                <a:lnTo>
                  <a:pt x="32380" y="2158743"/>
                </a:lnTo>
                <a:lnTo>
                  <a:pt x="32597" y="2159067"/>
                </a:lnTo>
                <a:lnTo>
                  <a:pt x="32524" y="2159716"/>
                </a:lnTo>
                <a:lnTo>
                  <a:pt x="32308" y="2160040"/>
                </a:lnTo>
                <a:lnTo>
                  <a:pt x="32272" y="2160617"/>
                </a:lnTo>
                <a:lnTo>
                  <a:pt x="32056" y="2160941"/>
                </a:lnTo>
                <a:lnTo>
                  <a:pt x="32020" y="2161554"/>
                </a:lnTo>
                <a:lnTo>
                  <a:pt x="32200" y="2161915"/>
                </a:lnTo>
                <a:lnTo>
                  <a:pt x="32200" y="2162239"/>
                </a:lnTo>
                <a:lnTo>
                  <a:pt x="32380" y="2162527"/>
                </a:lnTo>
                <a:lnTo>
                  <a:pt x="32056" y="2162960"/>
                </a:lnTo>
                <a:lnTo>
                  <a:pt x="31010" y="2162888"/>
                </a:lnTo>
                <a:lnTo>
                  <a:pt x="30830" y="2163212"/>
                </a:lnTo>
                <a:lnTo>
                  <a:pt x="30217" y="2163212"/>
                </a:lnTo>
                <a:lnTo>
                  <a:pt x="29459" y="2164257"/>
                </a:lnTo>
                <a:lnTo>
                  <a:pt x="29423" y="2164509"/>
                </a:lnTo>
                <a:lnTo>
                  <a:pt x="29315" y="2164690"/>
                </a:lnTo>
                <a:lnTo>
                  <a:pt x="28919" y="2164690"/>
                </a:lnTo>
                <a:lnTo>
                  <a:pt x="28630" y="2164185"/>
                </a:lnTo>
                <a:lnTo>
                  <a:pt x="28666" y="2163248"/>
                </a:lnTo>
                <a:lnTo>
                  <a:pt x="28558" y="2162960"/>
                </a:lnTo>
                <a:lnTo>
                  <a:pt x="28558" y="2162599"/>
                </a:lnTo>
                <a:lnTo>
                  <a:pt x="28089" y="2161842"/>
                </a:lnTo>
                <a:lnTo>
                  <a:pt x="27873" y="2161806"/>
                </a:lnTo>
                <a:lnTo>
                  <a:pt x="27584" y="2161338"/>
                </a:lnTo>
                <a:lnTo>
                  <a:pt x="27621" y="2160689"/>
                </a:lnTo>
                <a:lnTo>
                  <a:pt x="27873" y="2160401"/>
                </a:lnTo>
                <a:lnTo>
                  <a:pt x="27873" y="2160113"/>
                </a:lnTo>
                <a:lnTo>
                  <a:pt x="28089" y="2159788"/>
                </a:lnTo>
                <a:lnTo>
                  <a:pt x="27909" y="2159464"/>
                </a:lnTo>
                <a:lnTo>
                  <a:pt x="28125" y="2159175"/>
                </a:lnTo>
                <a:lnTo>
                  <a:pt x="28161" y="2158851"/>
                </a:lnTo>
                <a:lnTo>
                  <a:pt x="27981" y="2158527"/>
                </a:lnTo>
                <a:lnTo>
                  <a:pt x="27981" y="2158202"/>
                </a:lnTo>
                <a:lnTo>
                  <a:pt x="27693" y="2157734"/>
                </a:lnTo>
                <a:lnTo>
                  <a:pt x="26899" y="2157698"/>
                </a:lnTo>
                <a:lnTo>
                  <a:pt x="26719" y="2157373"/>
                </a:lnTo>
                <a:lnTo>
                  <a:pt x="26503" y="2157337"/>
                </a:lnTo>
                <a:lnTo>
                  <a:pt x="26395" y="2157193"/>
                </a:lnTo>
                <a:lnTo>
                  <a:pt x="26431" y="2156869"/>
                </a:lnTo>
                <a:lnTo>
                  <a:pt x="26358" y="2156725"/>
                </a:lnTo>
                <a:lnTo>
                  <a:pt x="26142" y="2156689"/>
                </a:lnTo>
                <a:lnTo>
                  <a:pt x="25854" y="2156220"/>
                </a:lnTo>
                <a:lnTo>
                  <a:pt x="25890" y="2155896"/>
                </a:lnTo>
                <a:lnTo>
                  <a:pt x="25818" y="2155752"/>
                </a:lnTo>
                <a:lnTo>
                  <a:pt x="25637" y="2155752"/>
                </a:lnTo>
                <a:lnTo>
                  <a:pt x="25421" y="2155391"/>
                </a:lnTo>
                <a:lnTo>
                  <a:pt x="25205" y="2155427"/>
                </a:lnTo>
                <a:lnTo>
                  <a:pt x="25133" y="2155247"/>
                </a:lnTo>
                <a:lnTo>
                  <a:pt x="25205" y="2154274"/>
                </a:lnTo>
                <a:lnTo>
                  <a:pt x="25745" y="2153517"/>
                </a:lnTo>
                <a:lnTo>
                  <a:pt x="26142" y="2153553"/>
                </a:lnTo>
                <a:close/>
                <a:moveTo>
                  <a:pt x="34039" y="2153121"/>
                </a:moveTo>
                <a:lnTo>
                  <a:pt x="34868" y="2153121"/>
                </a:lnTo>
                <a:lnTo>
                  <a:pt x="35048" y="2153481"/>
                </a:lnTo>
                <a:lnTo>
                  <a:pt x="35661" y="2153481"/>
                </a:lnTo>
                <a:lnTo>
                  <a:pt x="35734" y="2153661"/>
                </a:lnTo>
                <a:lnTo>
                  <a:pt x="35698" y="2154274"/>
                </a:lnTo>
                <a:lnTo>
                  <a:pt x="35878" y="2154598"/>
                </a:lnTo>
                <a:lnTo>
                  <a:pt x="35842" y="2155247"/>
                </a:lnTo>
                <a:lnTo>
                  <a:pt x="35481" y="2155716"/>
                </a:lnTo>
                <a:lnTo>
                  <a:pt x="35121" y="2155680"/>
                </a:lnTo>
                <a:lnTo>
                  <a:pt x="35012" y="2155499"/>
                </a:lnTo>
                <a:lnTo>
                  <a:pt x="35012" y="2155175"/>
                </a:lnTo>
                <a:lnTo>
                  <a:pt x="34760" y="2154706"/>
                </a:lnTo>
                <a:lnTo>
                  <a:pt x="34363" y="2154670"/>
                </a:lnTo>
                <a:lnTo>
                  <a:pt x="34147" y="2154346"/>
                </a:lnTo>
                <a:lnTo>
                  <a:pt x="33390" y="2154274"/>
                </a:lnTo>
                <a:lnTo>
                  <a:pt x="33101" y="2153842"/>
                </a:lnTo>
                <a:lnTo>
                  <a:pt x="33462" y="2153373"/>
                </a:lnTo>
                <a:lnTo>
                  <a:pt x="33823" y="2153373"/>
                </a:lnTo>
                <a:close/>
                <a:moveTo>
                  <a:pt x="35337" y="2151895"/>
                </a:moveTo>
                <a:lnTo>
                  <a:pt x="35734" y="2151931"/>
                </a:lnTo>
                <a:lnTo>
                  <a:pt x="35806" y="2152076"/>
                </a:lnTo>
                <a:lnTo>
                  <a:pt x="35770" y="2152724"/>
                </a:lnTo>
                <a:lnTo>
                  <a:pt x="35698" y="2152904"/>
                </a:lnTo>
                <a:lnTo>
                  <a:pt x="35085" y="2152832"/>
                </a:lnTo>
                <a:lnTo>
                  <a:pt x="34976" y="2152688"/>
                </a:lnTo>
                <a:lnTo>
                  <a:pt x="34976" y="2152364"/>
                </a:lnTo>
                <a:close/>
                <a:moveTo>
                  <a:pt x="38690" y="2151787"/>
                </a:moveTo>
                <a:lnTo>
                  <a:pt x="39303" y="2151823"/>
                </a:lnTo>
                <a:lnTo>
                  <a:pt x="39520" y="2152148"/>
                </a:lnTo>
                <a:lnTo>
                  <a:pt x="39700" y="2152148"/>
                </a:lnTo>
                <a:lnTo>
                  <a:pt x="39808" y="2152328"/>
                </a:lnTo>
                <a:lnTo>
                  <a:pt x="39772" y="2152652"/>
                </a:lnTo>
                <a:lnTo>
                  <a:pt x="39952" y="2152977"/>
                </a:lnTo>
                <a:lnTo>
                  <a:pt x="39916" y="2153878"/>
                </a:lnTo>
                <a:lnTo>
                  <a:pt x="40097" y="2154202"/>
                </a:lnTo>
                <a:lnTo>
                  <a:pt x="40097" y="2154526"/>
                </a:lnTo>
                <a:lnTo>
                  <a:pt x="40169" y="2154670"/>
                </a:lnTo>
                <a:lnTo>
                  <a:pt x="40385" y="2154706"/>
                </a:lnTo>
                <a:lnTo>
                  <a:pt x="40565" y="2155031"/>
                </a:lnTo>
                <a:lnTo>
                  <a:pt x="40962" y="2155067"/>
                </a:lnTo>
                <a:lnTo>
                  <a:pt x="41178" y="2155391"/>
                </a:lnTo>
                <a:lnTo>
                  <a:pt x="41539" y="2155391"/>
                </a:lnTo>
                <a:lnTo>
                  <a:pt x="42008" y="2154815"/>
                </a:lnTo>
                <a:lnTo>
                  <a:pt x="42188" y="2154815"/>
                </a:lnTo>
                <a:lnTo>
                  <a:pt x="42549" y="2155463"/>
                </a:lnTo>
                <a:lnTo>
                  <a:pt x="42765" y="2155463"/>
                </a:lnTo>
                <a:lnTo>
                  <a:pt x="42945" y="2155788"/>
                </a:lnTo>
                <a:lnTo>
                  <a:pt x="43162" y="2155824"/>
                </a:lnTo>
                <a:lnTo>
                  <a:pt x="43378" y="2155499"/>
                </a:lnTo>
                <a:lnTo>
                  <a:pt x="43558" y="2155535"/>
                </a:lnTo>
                <a:lnTo>
                  <a:pt x="43883" y="2155067"/>
                </a:lnTo>
                <a:lnTo>
                  <a:pt x="43919" y="2154743"/>
                </a:lnTo>
                <a:lnTo>
                  <a:pt x="43991" y="2154598"/>
                </a:lnTo>
                <a:lnTo>
                  <a:pt x="44207" y="2154598"/>
                </a:lnTo>
                <a:lnTo>
                  <a:pt x="44315" y="2154779"/>
                </a:lnTo>
                <a:lnTo>
                  <a:pt x="44243" y="2155716"/>
                </a:lnTo>
                <a:lnTo>
                  <a:pt x="44315" y="2155860"/>
                </a:lnTo>
                <a:lnTo>
                  <a:pt x="44748" y="2155896"/>
                </a:lnTo>
                <a:lnTo>
                  <a:pt x="45073" y="2155427"/>
                </a:lnTo>
                <a:lnTo>
                  <a:pt x="45109" y="2155139"/>
                </a:lnTo>
                <a:lnTo>
                  <a:pt x="45433" y="2154670"/>
                </a:lnTo>
                <a:lnTo>
                  <a:pt x="46046" y="2154706"/>
                </a:lnTo>
                <a:lnTo>
                  <a:pt x="46227" y="2155031"/>
                </a:lnTo>
                <a:lnTo>
                  <a:pt x="46443" y="2155067"/>
                </a:lnTo>
                <a:lnTo>
                  <a:pt x="46840" y="2155860"/>
                </a:lnTo>
                <a:lnTo>
                  <a:pt x="46803" y="2156797"/>
                </a:lnTo>
                <a:lnTo>
                  <a:pt x="46695" y="2156941"/>
                </a:lnTo>
                <a:lnTo>
                  <a:pt x="46515" y="2156905"/>
                </a:lnTo>
                <a:lnTo>
                  <a:pt x="46299" y="2157229"/>
                </a:lnTo>
                <a:lnTo>
                  <a:pt x="45938" y="2157229"/>
                </a:lnTo>
                <a:lnTo>
                  <a:pt x="45686" y="2157518"/>
                </a:lnTo>
                <a:lnTo>
                  <a:pt x="45289" y="2157482"/>
                </a:lnTo>
                <a:lnTo>
                  <a:pt x="45073" y="2157770"/>
                </a:lnTo>
                <a:lnTo>
                  <a:pt x="44856" y="2157770"/>
                </a:lnTo>
                <a:lnTo>
                  <a:pt x="44640" y="2158022"/>
                </a:lnTo>
                <a:lnTo>
                  <a:pt x="42837" y="2157950"/>
                </a:lnTo>
                <a:lnTo>
                  <a:pt x="42621" y="2158238"/>
                </a:lnTo>
                <a:lnTo>
                  <a:pt x="42440" y="2158238"/>
                </a:lnTo>
                <a:lnTo>
                  <a:pt x="41755" y="2159175"/>
                </a:lnTo>
                <a:lnTo>
                  <a:pt x="41178" y="2159103"/>
                </a:lnTo>
                <a:lnTo>
                  <a:pt x="40710" y="2158274"/>
                </a:lnTo>
                <a:lnTo>
                  <a:pt x="40746" y="2158022"/>
                </a:lnTo>
                <a:lnTo>
                  <a:pt x="40097" y="2156869"/>
                </a:lnTo>
                <a:lnTo>
                  <a:pt x="39484" y="2156833"/>
                </a:lnTo>
                <a:lnTo>
                  <a:pt x="39267" y="2156508"/>
                </a:lnTo>
                <a:lnTo>
                  <a:pt x="38871" y="2156472"/>
                </a:lnTo>
                <a:lnTo>
                  <a:pt x="38546" y="2155860"/>
                </a:lnTo>
                <a:lnTo>
                  <a:pt x="36491" y="2155752"/>
                </a:lnTo>
                <a:lnTo>
                  <a:pt x="36419" y="2155571"/>
                </a:lnTo>
                <a:lnTo>
                  <a:pt x="36455" y="2154310"/>
                </a:lnTo>
                <a:lnTo>
                  <a:pt x="36924" y="2153733"/>
                </a:lnTo>
                <a:lnTo>
                  <a:pt x="36924" y="2153409"/>
                </a:lnTo>
                <a:lnTo>
                  <a:pt x="37032" y="2153265"/>
                </a:lnTo>
                <a:lnTo>
                  <a:pt x="38077" y="2153337"/>
                </a:lnTo>
                <a:lnTo>
                  <a:pt x="38149" y="2153193"/>
                </a:lnTo>
                <a:lnTo>
                  <a:pt x="37969" y="2152832"/>
                </a:lnTo>
                <a:lnTo>
                  <a:pt x="38005" y="2152184"/>
                </a:lnTo>
                <a:lnTo>
                  <a:pt x="38113" y="2152040"/>
                </a:lnTo>
                <a:lnTo>
                  <a:pt x="38510" y="2152076"/>
                </a:lnTo>
                <a:close/>
                <a:moveTo>
                  <a:pt x="37537" y="2151751"/>
                </a:moveTo>
                <a:lnTo>
                  <a:pt x="37753" y="2151751"/>
                </a:lnTo>
                <a:lnTo>
                  <a:pt x="37861" y="2151895"/>
                </a:lnTo>
                <a:lnTo>
                  <a:pt x="37825" y="2152220"/>
                </a:lnTo>
                <a:lnTo>
                  <a:pt x="37717" y="2152364"/>
                </a:lnTo>
                <a:lnTo>
                  <a:pt x="37537" y="2152328"/>
                </a:lnTo>
                <a:lnTo>
                  <a:pt x="37428" y="2152184"/>
                </a:lnTo>
                <a:lnTo>
                  <a:pt x="37464" y="2151895"/>
                </a:lnTo>
                <a:close/>
                <a:moveTo>
                  <a:pt x="31118" y="2151066"/>
                </a:moveTo>
                <a:lnTo>
                  <a:pt x="31911" y="2151102"/>
                </a:lnTo>
                <a:lnTo>
                  <a:pt x="32128" y="2151427"/>
                </a:lnTo>
                <a:lnTo>
                  <a:pt x="32741" y="2151463"/>
                </a:lnTo>
                <a:lnTo>
                  <a:pt x="33029" y="2151931"/>
                </a:lnTo>
                <a:lnTo>
                  <a:pt x="32993" y="2152256"/>
                </a:lnTo>
                <a:lnTo>
                  <a:pt x="32452" y="2153013"/>
                </a:lnTo>
                <a:lnTo>
                  <a:pt x="31623" y="2152941"/>
                </a:lnTo>
                <a:lnTo>
                  <a:pt x="31407" y="2153265"/>
                </a:lnTo>
                <a:lnTo>
                  <a:pt x="31190" y="2153265"/>
                </a:lnTo>
                <a:lnTo>
                  <a:pt x="31010" y="2152904"/>
                </a:lnTo>
                <a:lnTo>
                  <a:pt x="30866" y="2152904"/>
                </a:lnTo>
                <a:lnTo>
                  <a:pt x="30577" y="2152436"/>
                </a:lnTo>
                <a:lnTo>
                  <a:pt x="30613" y="2151787"/>
                </a:lnTo>
                <a:close/>
                <a:moveTo>
                  <a:pt x="29171" y="2149985"/>
                </a:moveTo>
                <a:lnTo>
                  <a:pt x="29784" y="2150021"/>
                </a:lnTo>
                <a:lnTo>
                  <a:pt x="29892" y="2150201"/>
                </a:lnTo>
                <a:lnTo>
                  <a:pt x="29820" y="2150814"/>
                </a:lnTo>
                <a:lnTo>
                  <a:pt x="29712" y="2150994"/>
                </a:lnTo>
                <a:lnTo>
                  <a:pt x="29099" y="2150958"/>
                </a:lnTo>
                <a:lnTo>
                  <a:pt x="29027" y="2150778"/>
                </a:lnTo>
                <a:lnTo>
                  <a:pt x="29063" y="2150129"/>
                </a:lnTo>
                <a:close/>
                <a:moveTo>
                  <a:pt x="37464" y="2149841"/>
                </a:moveTo>
                <a:lnTo>
                  <a:pt x="37861" y="2149877"/>
                </a:lnTo>
                <a:lnTo>
                  <a:pt x="37969" y="2150021"/>
                </a:lnTo>
                <a:lnTo>
                  <a:pt x="37933" y="2150994"/>
                </a:lnTo>
                <a:lnTo>
                  <a:pt x="37789" y="2151138"/>
                </a:lnTo>
                <a:lnTo>
                  <a:pt x="37392" y="2151102"/>
                </a:lnTo>
                <a:lnTo>
                  <a:pt x="37284" y="2150958"/>
                </a:lnTo>
                <a:lnTo>
                  <a:pt x="37356" y="2150021"/>
                </a:lnTo>
                <a:close/>
                <a:moveTo>
                  <a:pt x="287816" y="2149733"/>
                </a:moveTo>
                <a:lnTo>
                  <a:pt x="288249" y="2149733"/>
                </a:lnTo>
                <a:lnTo>
                  <a:pt x="288826" y="2150237"/>
                </a:lnTo>
                <a:lnTo>
                  <a:pt x="288790" y="2150850"/>
                </a:lnTo>
                <a:lnTo>
                  <a:pt x="288609" y="2151030"/>
                </a:lnTo>
                <a:lnTo>
                  <a:pt x="288177" y="2151030"/>
                </a:lnTo>
                <a:lnTo>
                  <a:pt x="287564" y="2150490"/>
                </a:lnTo>
                <a:lnTo>
                  <a:pt x="287600" y="2149841"/>
                </a:lnTo>
                <a:close/>
                <a:moveTo>
                  <a:pt x="32236" y="2149589"/>
                </a:moveTo>
                <a:lnTo>
                  <a:pt x="32849" y="2149625"/>
                </a:lnTo>
                <a:lnTo>
                  <a:pt x="32921" y="2149733"/>
                </a:lnTo>
                <a:lnTo>
                  <a:pt x="32921" y="2150057"/>
                </a:lnTo>
                <a:lnTo>
                  <a:pt x="32777" y="2150201"/>
                </a:lnTo>
                <a:lnTo>
                  <a:pt x="32200" y="2150165"/>
                </a:lnTo>
                <a:lnTo>
                  <a:pt x="32092" y="2149985"/>
                </a:lnTo>
                <a:lnTo>
                  <a:pt x="32128" y="2149733"/>
                </a:lnTo>
                <a:close/>
                <a:moveTo>
                  <a:pt x="38907" y="2149012"/>
                </a:moveTo>
                <a:lnTo>
                  <a:pt x="39303" y="2149048"/>
                </a:lnTo>
                <a:lnTo>
                  <a:pt x="39520" y="2149373"/>
                </a:lnTo>
                <a:lnTo>
                  <a:pt x="40529" y="2149445"/>
                </a:lnTo>
                <a:lnTo>
                  <a:pt x="40601" y="2149589"/>
                </a:lnTo>
                <a:lnTo>
                  <a:pt x="40565" y="2150201"/>
                </a:lnTo>
                <a:lnTo>
                  <a:pt x="40674" y="2150382"/>
                </a:lnTo>
                <a:lnTo>
                  <a:pt x="40890" y="2150382"/>
                </a:lnTo>
                <a:lnTo>
                  <a:pt x="40962" y="2150526"/>
                </a:lnTo>
                <a:lnTo>
                  <a:pt x="40926" y="2151175"/>
                </a:lnTo>
                <a:lnTo>
                  <a:pt x="40349" y="2151895"/>
                </a:lnTo>
                <a:lnTo>
                  <a:pt x="39952" y="2151859"/>
                </a:lnTo>
                <a:lnTo>
                  <a:pt x="39844" y="2151751"/>
                </a:lnTo>
                <a:lnTo>
                  <a:pt x="39916" y="2151102"/>
                </a:lnTo>
                <a:lnTo>
                  <a:pt x="39808" y="2150922"/>
                </a:lnTo>
                <a:lnTo>
                  <a:pt x="39628" y="2150922"/>
                </a:lnTo>
                <a:lnTo>
                  <a:pt x="39412" y="2150598"/>
                </a:lnTo>
                <a:lnTo>
                  <a:pt x="39015" y="2150562"/>
                </a:lnTo>
                <a:lnTo>
                  <a:pt x="38762" y="2150093"/>
                </a:lnTo>
                <a:lnTo>
                  <a:pt x="38799" y="2149156"/>
                </a:lnTo>
                <a:close/>
                <a:moveTo>
                  <a:pt x="190711" y="2141768"/>
                </a:moveTo>
                <a:lnTo>
                  <a:pt x="191108" y="2141804"/>
                </a:lnTo>
                <a:lnTo>
                  <a:pt x="191324" y="2141984"/>
                </a:lnTo>
                <a:lnTo>
                  <a:pt x="191288" y="2142309"/>
                </a:lnTo>
                <a:lnTo>
                  <a:pt x="191072" y="2142453"/>
                </a:lnTo>
                <a:lnTo>
                  <a:pt x="190675" y="2142453"/>
                </a:lnTo>
                <a:lnTo>
                  <a:pt x="190459" y="2142273"/>
                </a:lnTo>
                <a:lnTo>
                  <a:pt x="190531" y="2141948"/>
                </a:lnTo>
                <a:close/>
                <a:moveTo>
                  <a:pt x="341398" y="2140795"/>
                </a:moveTo>
                <a:lnTo>
                  <a:pt x="341759" y="2140795"/>
                </a:lnTo>
                <a:lnTo>
                  <a:pt x="341975" y="2140975"/>
                </a:lnTo>
                <a:lnTo>
                  <a:pt x="341939" y="2141263"/>
                </a:lnTo>
                <a:lnTo>
                  <a:pt x="341759" y="2141408"/>
                </a:lnTo>
                <a:lnTo>
                  <a:pt x="341362" y="2141372"/>
                </a:lnTo>
                <a:lnTo>
                  <a:pt x="341146" y="2141263"/>
                </a:lnTo>
                <a:lnTo>
                  <a:pt x="341218" y="2140939"/>
                </a:lnTo>
                <a:close/>
                <a:moveTo>
                  <a:pt x="342192" y="2139894"/>
                </a:moveTo>
                <a:lnTo>
                  <a:pt x="342624" y="2139894"/>
                </a:lnTo>
                <a:lnTo>
                  <a:pt x="342805" y="2140038"/>
                </a:lnTo>
                <a:lnTo>
                  <a:pt x="342805" y="2140362"/>
                </a:lnTo>
                <a:lnTo>
                  <a:pt x="342588" y="2140543"/>
                </a:lnTo>
                <a:lnTo>
                  <a:pt x="342192" y="2140507"/>
                </a:lnTo>
                <a:lnTo>
                  <a:pt x="341975" y="2140326"/>
                </a:lnTo>
                <a:lnTo>
                  <a:pt x="341975" y="2140002"/>
                </a:lnTo>
                <a:close/>
                <a:moveTo>
                  <a:pt x="341398" y="2139209"/>
                </a:moveTo>
                <a:lnTo>
                  <a:pt x="341831" y="2139209"/>
                </a:lnTo>
                <a:lnTo>
                  <a:pt x="342047" y="2139389"/>
                </a:lnTo>
                <a:lnTo>
                  <a:pt x="341831" y="2139534"/>
                </a:lnTo>
                <a:lnTo>
                  <a:pt x="341398" y="2139534"/>
                </a:lnTo>
                <a:lnTo>
                  <a:pt x="341254" y="2139353"/>
                </a:lnTo>
                <a:close/>
                <a:moveTo>
                  <a:pt x="341110" y="2137948"/>
                </a:moveTo>
                <a:lnTo>
                  <a:pt x="341470" y="2137984"/>
                </a:lnTo>
                <a:lnTo>
                  <a:pt x="341687" y="2138128"/>
                </a:lnTo>
                <a:lnTo>
                  <a:pt x="341651" y="2138452"/>
                </a:lnTo>
                <a:lnTo>
                  <a:pt x="341470" y="2138633"/>
                </a:lnTo>
                <a:lnTo>
                  <a:pt x="341074" y="2138596"/>
                </a:lnTo>
                <a:lnTo>
                  <a:pt x="340893" y="2138452"/>
                </a:lnTo>
                <a:lnTo>
                  <a:pt x="340893" y="2138092"/>
                </a:lnTo>
                <a:close/>
                <a:moveTo>
                  <a:pt x="340317" y="2137299"/>
                </a:moveTo>
                <a:lnTo>
                  <a:pt x="340713" y="2137335"/>
                </a:lnTo>
                <a:lnTo>
                  <a:pt x="340930" y="2137479"/>
                </a:lnTo>
                <a:lnTo>
                  <a:pt x="340713" y="2137623"/>
                </a:lnTo>
                <a:lnTo>
                  <a:pt x="340317" y="2137623"/>
                </a:lnTo>
                <a:lnTo>
                  <a:pt x="340100" y="2137443"/>
                </a:lnTo>
                <a:close/>
                <a:moveTo>
                  <a:pt x="174269" y="2124757"/>
                </a:moveTo>
                <a:lnTo>
                  <a:pt x="174629" y="2124793"/>
                </a:lnTo>
                <a:lnTo>
                  <a:pt x="174810" y="2124973"/>
                </a:lnTo>
                <a:lnTo>
                  <a:pt x="174774" y="2125586"/>
                </a:lnTo>
                <a:lnTo>
                  <a:pt x="174593" y="2125730"/>
                </a:lnTo>
                <a:lnTo>
                  <a:pt x="174233" y="2125730"/>
                </a:lnTo>
                <a:lnTo>
                  <a:pt x="173620" y="2125226"/>
                </a:lnTo>
                <a:close/>
                <a:moveTo>
                  <a:pt x="225147" y="2121333"/>
                </a:moveTo>
                <a:lnTo>
                  <a:pt x="225544" y="2121369"/>
                </a:lnTo>
                <a:lnTo>
                  <a:pt x="225724" y="2121513"/>
                </a:lnTo>
                <a:lnTo>
                  <a:pt x="225688" y="2122162"/>
                </a:lnTo>
                <a:lnTo>
                  <a:pt x="225507" y="2122270"/>
                </a:lnTo>
                <a:lnTo>
                  <a:pt x="225075" y="2122270"/>
                </a:lnTo>
                <a:lnTo>
                  <a:pt x="224895" y="2122126"/>
                </a:lnTo>
                <a:lnTo>
                  <a:pt x="224931" y="2121477"/>
                </a:lnTo>
                <a:close/>
                <a:moveTo>
                  <a:pt x="239390" y="2108287"/>
                </a:moveTo>
                <a:lnTo>
                  <a:pt x="240003" y="2108791"/>
                </a:lnTo>
                <a:lnTo>
                  <a:pt x="239606" y="2109115"/>
                </a:lnTo>
                <a:lnTo>
                  <a:pt x="239570" y="2109404"/>
                </a:lnTo>
                <a:lnTo>
                  <a:pt x="239354" y="2109548"/>
                </a:lnTo>
                <a:lnTo>
                  <a:pt x="238561" y="2109548"/>
                </a:lnTo>
                <a:lnTo>
                  <a:pt x="238380" y="2109332"/>
                </a:lnTo>
                <a:lnTo>
                  <a:pt x="238380" y="2109043"/>
                </a:lnTo>
                <a:close/>
                <a:moveTo>
                  <a:pt x="180110" y="2104214"/>
                </a:moveTo>
                <a:lnTo>
                  <a:pt x="180904" y="2104250"/>
                </a:lnTo>
                <a:lnTo>
                  <a:pt x="181120" y="2104394"/>
                </a:lnTo>
                <a:lnTo>
                  <a:pt x="181084" y="2105043"/>
                </a:lnTo>
                <a:lnTo>
                  <a:pt x="180868" y="2105187"/>
                </a:lnTo>
                <a:lnTo>
                  <a:pt x="180471" y="2105187"/>
                </a:lnTo>
                <a:lnTo>
                  <a:pt x="179894" y="2104646"/>
                </a:lnTo>
                <a:lnTo>
                  <a:pt x="179894" y="2104322"/>
                </a:lnTo>
                <a:close/>
                <a:moveTo>
                  <a:pt x="377745" y="2085545"/>
                </a:moveTo>
                <a:lnTo>
                  <a:pt x="378574" y="2085581"/>
                </a:lnTo>
                <a:lnTo>
                  <a:pt x="378755" y="2085761"/>
                </a:lnTo>
                <a:lnTo>
                  <a:pt x="378755" y="2086086"/>
                </a:lnTo>
                <a:lnTo>
                  <a:pt x="378538" y="2086230"/>
                </a:lnTo>
                <a:lnTo>
                  <a:pt x="377709" y="2086194"/>
                </a:lnTo>
                <a:lnTo>
                  <a:pt x="377529" y="2086014"/>
                </a:lnTo>
                <a:lnTo>
                  <a:pt x="377529" y="2085689"/>
                </a:lnTo>
                <a:close/>
                <a:moveTo>
                  <a:pt x="223092" y="2072318"/>
                </a:moveTo>
                <a:lnTo>
                  <a:pt x="223488" y="2072354"/>
                </a:lnTo>
                <a:lnTo>
                  <a:pt x="223632" y="2072498"/>
                </a:lnTo>
                <a:lnTo>
                  <a:pt x="223596" y="2072823"/>
                </a:lnTo>
                <a:lnTo>
                  <a:pt x="223452" y="2072967"/>
                </a:lnTo>
                <a:lnTo>
                  <a:pt x="223056" y="2072967"/>
                </a:lnTo>
                <a:lnTo>
                  <a:pt x="222839" y="2072787"/>
                </a:lnTo>
                <a:lnTo>
                  <a:pt x="222839" y="2072462"/>
                </a:lnTo>
                <a:close/>
                <a:moveTo>
                  <a:pt x="222695" y="2071381"/>
                </a:moveTo>
                <a:lnTo>
                  <a:pt x="223092" y="2071417"/>
                </a:lnTo>
                <a:lnTo>
                  <a:pt x="223272" y="2071525"/>
                </a:lnTo>
                <a:lnTo>
                  <a:pt x="223272" y="2071850"/>
                </a:lnTo>
                <a:lnTo>
                  <a:pt x="223092" y="2071994"/>
                </a:lnTo>
                <a:lnTo>
                  <a:pt x="222695" y="2071994"/>
                </a:lnTo>
                <a:lnTo>
                  <a:pt x="222479" y="2071814"/>
                </a:lnTo>
                <a:lnTo>
                  <a:pt x="222479" y="2071525"/>
                </a:lnTo>
                <a:close/>
                <a:moveTo>
                  <a:pt x="259222" y="2062804"/>
                </a:moveTo>
                <a:lnTo>
                  <a:pt x="259979" y="2062840"/>
                </a:lnTo>
                <a:lnTo>
                  <a:pt x="260195" y="2063020"/>
                </a:lnTo>
                <a:lnTo>
                  <a:pt x="260159" y="2063633"/>
                </a:lnTo>
                <a:lnTo>
                  <a:pt x="259943" y="2063777"/>
                </a:lnTo>
                <a:lnTo>
                  <a:pt x="259186" y="2063705"/>
                </a:lnTo>
                <a:lnTo>
                  <a:pt x="259005" y="2063560"/>
                </a:lnTo>
                <a:lnTo>
                  <a:pt x="259042" y="2062948"/>
                </a:lnTo>
                <a:close/>
                <a:moveTo>
                  <a:pt x="620416" y="2061578"/>
                </a:moveTo>
                <a:lnTo>
                  <a:pt x="620813" y="2061614"/>
                </a:lnTo>
                <a:lnTo>
                  <a:pt x="621390" y="2062119"/>
                </a:lnTo>
                <a:lnTo>
                  <a:pt x="621390" y="2062732"/>
                </a:lnTo>
                <a:lnTo>
                  <a:pt x="620380" y="2063452"/>
                </a:lnTo>
                <a:lnTo>
                  <a:pt x="619983" y="2063452"/>
                </a:lnTo>
                <a:lnTo>
                  <a:pt x="619767" y="2063308"/>
                </a:lnTo>
                <a:lnTo>
                  <a:pt x="619803" y="2062047"/>
                </a:lnTo>
                <a:close/>
                <a:moveTo>
                  <a:pt x="278946" y="2060893"/>
                </a:moveTo>
                <a:lnTo>
                  <a:pt x="279342" y="2060893"/>
                </a:lnTo>
                <a:lnTo>
                  <a:pt x="279559" y="2061038"/>
                </a:lnTo>
                <a:lnTo>
                  <a:pt x="279559" y="2061362"/>
                </a:lnTo>
                <a:lnTo>
                  <a:pt x="279342" y="2061542"/>
                </a:lnTo>
                <a:lnTo>
                  <a:pt x="278513" y="2061470"/>
                </a:lnTo>
                <a:lnTo>
                  <a:pt x="278297" y="2061290"/>
                </a:lnTo>
                <a:close/>
                <a:moveTo>
                  <a:pt x="283994" y="2055487"/>
                </a:moveTo>
                <a:lnTo>
                  <a:pt x="284426" y="2055523"/>
                </a:lnTo>
                <a:lnTo>
                  <a:pt x="284607" y="2055668"/>
                </a:lnTo>
                <a:lnTo>
                  <a:pt x="284607" y="2055992"/>
                </a:lnTo>
                <a:lnTo>
                  <a:pt x="284390" y="2056136"/>
                </a:lnTo>
                <a:lnTo>
                  <a:pt x="283994" y="2056136"/>
                </a:lnTo>
                <a:lnTo>
                  <a:pt x="283777" y="2055956"/>
                </a:lnTo>
                <a:lnTo>
                  <a:pt x="283777" y="2055632"/>
                </a:lnTo>
                <a:close/>
                <a:moveTo>
                  <a:pt x="571125" y="2050009"/>
                </a:moveTo>
                <a:lnTo>
                  <a:pt x="571521" y="2050045"/>
                </a:lnTo>
                <a:lnTo>
                  <a:pt x="571738" y="2050226"/>
                </a:lnTo>
                <a:lnTo>
                  <a:pt x="571738" y="2050514"/>
                </a:lnTo>
                <a:lnTo>
                  <a:pt x="572134" y="2050802"/>
                </a:lnTo>
                <a:lnTo>
                  <a:pt x="571485" y="2051271"/>
                </a:lnTo>
                <a:lnTo>
                  <a:pt x="570692" y="2051235"/>
                </a:lnTo>
                <a:lnTo>
                  <a:pt x="570512" y="2051054"/>
                </a:lnTo>
                <a:lnTo>
                  <a:pt x="570512" y="2050478"/>
                </a:lnTo>
                <a:close/>
                <a:moveTo>
                  <a:pt x="708867" y="2043738"/>
                </a:moveTo>
                <a:lnTo>
                  <a:pt x="709227" y="2043774"/>
                </a:lnTo>
                <a:lnTo>
                  <a:pt x="709444" y="2043918"/>
                </a:lnTo>
                <a:lnTo>
                  <a:pt x="709444" y="2044531"/>
                </a:lnTo>
                <a:lnTo>
                  <a:pt x="709227" y="2044675"/>
                </a:lnTo>
                <a:lnTo>
                  <a:pt x="708831" y="2044675"/>
                </a:lnTo>
                <a:lnTo>
                  <a:pt x="708614" y="2044495"/>
                </a:lnTo>
                <a:lnTo>
                  <a:pt x="708650" y="2043882"/>
                </a:lnTo>
                <a:close/>
                <a:moveTo>
                  <a:pt x="559406" y="2039738"/>
                </a:moveTo>
                <a:lnTo>
                  <a:pt x="560632" y="2039774"/>
                </a:lnTo>
                <a:lnTo>
                  <a:pt x="561028" y="2040062"/>
                </a:lnTo>
                <a:lnTo>
                  <a:pt x="562182" y="2040098"/>
                </a:lnTo>
                <a:lnTo>
                  <a:pt x="562579" y="2040423"/>
                </a:lnTo>
                <a:lnTo>
                  <a:pt x="563012" y="2040423"/>
                </a:lnTo>
                <a:lnTo>
                  <a:pt x="563408" y="2040098"/>
                </a:lnTo>
                <a:lnTo>
                  <a:pt x="564201" y="2040134"/>
                </a:lnTo>
                <a:lnTo>
                  <a:pt x="564418" y="2040314"/>
                </a:lnTo>
                <a:lnTo>
                  <a:pt x="564382" y="2040963"/>
                </a:lnTo>
                <a:lnTo>
                  <a:pt x="564201" y="2041107"/>
                </a:lnTo>
                <a:lnTo>
                  <a:pt x="560992" y="2040999"/>
                </a:lnTo>
                <a:lnTo>
                  <a:pt x="560596" y="2040711"/>
                </a:lnTo>
                <a:lnTo>
                  <a:pt x="559370" y="2040675"/>
                </a:lnTo>
                <a:lnTo>
                  <a:pt x="559225" y="2040495"/>
                </a:lnTo>
                <a:lnTo>
                  <a:pt x="559261" y="2039882"/>
                </a:lnTo>
                <a:close/>
                <a:moveTo>
                  <a:pt x="488912" y="2036314"/>
                </a:moveTo>
                <a:lnTo>
                  <a:pt x="489309" y="2036314"/>
                </a:lnTo>
                <a:lnTo>
                  <a:pt x="489705" y="2036638"/>
                </a:lnTo>
                <a:lnTo>
                  <a:pt x="490066" y="2036674"/>
                </a:lnTo>
                <a:lnTo>
                  <a:pt x="490643" y="2037143"/>
                </a:lnTo>
                <a:lnTo>
                  <a:pt x="490643" y="2037467"/>
                </a:lnTo>
                <a:lnTo>
                  <a:pt x="490463" y="2037611"/>
                </a:lnTo>
                <a:lnTo>
                  <a:pt x="488876" y="2037575"/>
                </a:lnTo>
                <a:lnTo>
                  <a:pt x="488660" y="2037395"/>
                </a:lnTo>
                <a:lnTo>
                  <a:pt x="488696" y="2036458"/>
                </a:lnTo>
                <a:close/>
                <a:moveTo>
                  <a:pt x="560055" y="2031953"/>
                </a:moveTo>
                <a:lnTo>
                  <a:pt x="560451" y="2031989"/>
                </a:lnTo>
                <a:lnTo>
                  <a:pt x="561028" y="2032458"/>
                </a:lnTo>
                <a:lnTo>
                  <a:pt x="561028" y="2032782"/>
                </a:lnTo>
                <a:lnTo>
                  <a:pt x="560848" y="2032926"/>
                </a:lnTo>
                <a:lnTo>
                  <a:pt x="560451" y="2032602"/>
                </a:lnTo>
                <a:lnTo>
                  <a:pt x="560055" y="2032602"/>
                </a:lnTo>
                <a:lnTo>
                  <a:pt x="559838" y="2032422"/>
                </a:lnTo>
                <a:lnTo>
                  <a:pt x="559838" y="2032097"/>
                </a:lnTo>
                <a:close/>
                <a:moveTo>
                  <a:pt x="301482" y="2031376"/>
                </a:moveTo>
                <a:lnTo>
                  <a:pt x="301879" y="2031376"/>
                </a:lnTo>
                <a:lnTo>
                  <a:pt x="302059" y="2031521"/>
                </a:lnTo>
                <a:lnTo>
                  <a:pt x="301843" y="2031665"/>
                </a:lnTo>
                <a:lnTo>
                  <a:pt x="301482" y="2031665"/>
                </a:lnTo>
                <a:lnTo>
                  <a:pt x="301266" y="2031485"/>
                </a:lnTo>
                <a:close/>
                <a:moveTo>
                  <a:pt x="319583" y="2010329"/>
                </a:moveTo>
                <a:lnTo>
                  <a:pt x="319980" y="2010329"/>
                </a:lnTo>
                <a:lnTo>
                  <a:pt x="320196" y="2010473"/>
                </a:lnTo>
                <a:lnTo>
                  <a:pt x="319980" y="2010653"/>
                </a:lnTo>
                <a:lnTo>
                  <a:pt x="319547" y="2010617"/>
                </a:lnTo>
                <a:lnTo>
                  <a:pt x="319367" y="2010437"/>
                </a:lnTo>
                <a:close/>
                <a:moveTo>
                  <a:pt x="319619" y="2009680"/>
                </a:moveTo>
                <a:lnTo>
                  <a:pt x="320016" y="2009716"/>
                </a:lnTo>
                <a:lnTo>
                  <a:pt x="320196" y="2009896"/>
                </a:lnTo>
                <a:lnTo>
                  <a:pt x="320016" y="2010041"/>
                </a:lnTo>
                <a:lnTo>
                  <a:pt x="319583" y="2010005"/>
                </a:lnTo>
                <a:lnTo>
                  <a:pt x="319403" y="2009860"/>
                </a:lnTo>
                <a:close/>
                <a:moveTo>
                  <a:pt x="322612" y="2004851"/>
                </a:moveTo>
                <a:lnTo>
                  <a:pt x="323045" y="2004887"/>
                </a:lnTo>
                <a:lnTo>
                  <a:pt x="323225" y="2005031"/>
                </a:lnTo>
                <a:lnTo>
                  <a:pt x="323009" y="2005175"/>
                </a:lnTo>
                <a:lnTo>
                  <a:pt x="322576" y="2005139"/>
                </a:lnTo>
                <a:lnTo>
                  <a:pt x="322396" y="2004995"/>
                </a:lnTo>
                <a:close/>
                <a:moveTo>
                  <a:pt x="327516" y="2002544"/>
                </a:moveTo>
                <a:lnTo>
                  <a:pt x="327913" y="2002544"/>
                </a:lnTo>
                <a:lnTo>
                  <a:pt x="328129" y="2002724"/>
                </a:lnTo>
                <a:lnTo>
                  <a:pt x="328093" y="2003049"/>
                </a:lnTo>
                <a:lnTo>
                  <a:pt x="327913" y="2003193"/>
                </a:lnTo>
                <a:lnTo>
                  <a:pt x="327480" y="2003157"/>
                </a:lnTo>
                <a:lnTo>
                  <a:pt x="327300" y="2003013"/>
                </a:lnTo>
                <a:lnTo>
                  <a:pt x="327336" y="2002688"/>
                </a:lnTo>
                <a:close/>
                <a:moveTo>
                  <a:pt x="720117" y="1998544"/>
                </a:moveTo>
                <a:lnTo>
                  <a:pt x="720549" y="1998544"/>
                </a:lnTo>
                <a:lnTo>
                  <a:pt x="720730" y="1998688"/>
                </a:lnTo>
                <a:lnTo>
                  <a:pt x="720730" y="1999012"/>
                </a:lnTo>
                <a:lnTo>
                  <a:pt x="720513" y="1999156"/>
                </a:lnTo>
                <a:lnTo>
                  <a:pt x="720117" y="1999156"/>
                </a:lnTo>
                <a:lnTo>
                  <a:pt x="719936" y="1999012"/>
                </a:lnTo>
                <a:lnTo>
                  <a:pt x="719936" y="1998688"/>
                </a:lnTo>
                <a:close/>
                <a:moveTo>
                  <a:pt x="724552" y="1998003"/>
                </a:moveTo>
                <a:lnTo>
                  <a:pt x="724949" y="1998003"/>
                </a:lnTo>
                <a:lnTo>
                  <a:pt x="725129" y="1998183"/>
                </a:lnTo>
                <a:lnTo>
                  <a:pt x="725129" y="1998472"/>
                </a:lnTo>
                <a:lnTo>
                  <a:pt x="724516" y="1998940"/>
                </a:lnTo>
                <a:lnTo>
                  <a:pt x="724299" y="1998760"/>
                </a:lnTo>
                <a:lnTo>
                  <a:pt x="724336" y="1998147"/>
                </a:lnTo>
                <a:close/>
                <a:moveTo>
                  <a:pt x="341795" y="1994723"/>
                </a:moveTo>
                <a:lnTo>
                  <a:pt x="342624" y="1994759"/>
                </a:lnTo>
                <a:lnTo>
                  <a:pt x="342805" y="1994940"/>
                </a:lnTo>
                <a:lnTo>
                  <a:pt x="342805" y="1995264"/>
                </a:lnTo>
                <a:lnTo>
                  <a:pt x="342588" y="1995408"/>
                </a:lnTo>
                <a:lnTo>
                  <a:pt x="341795" y="1995372"/>
                </a:lnTo>
                <a:lnTo>
                  <a:pt x="341579" y="1995228"/>
                </a:lnTo>
                <a:lnTo>
                  <a:pt x="341579" y="1994868"/>
                </a:lnTo>
                <a:close/>
                <a:moveTo>
                  <a:pt x="350882" y="1968018"/>
                </a:moveTo>
                <a:lnTo>
                  <a:pt x="351278" y="1968054"/>
                </a:lnTo>
                <a:lnTo>
                  <a:pt x="351495" y="1968198"/>
                </a:lnTo>
                <a:lnTo>
                  <a:pt x="351459" y="1968486"/>
                </a:lnTo>
                <a:lnTo>
                  <a:pt x="351242" y="1968666"/>
                </a:lnTo>
                <a:lnTo>
                  <a:pt x="350882" y="1968630"/>
                </a:lnTo>
                <a:lnTo>
                  <a:pt x="350665" y="1968450"/>
                </a:lnTo>
                <a:lnTo>
                  <a:pt x="350665" y="1968162"/>
                </a:lnTo>
                <a:close/>
                <a:moveTo>
                  <a:pt x="353153" y="1960954"/>
                </a:moveTo>
                <a:lnTo>
                  <a:pt x="353586" y="1960954"/>
                </a:lnTo>
                <a:lnTo>
                  <a:pt x="353766" y="1961134"/>
                </a:lnTo>
                <a:lnTo>
                  <a:pt x="353550" y="1961278"/>
                </a:lnTo>
                <a:lnTo>
                  <a:pt x="353153" y="1961278"/>
                </a:lnTo>
                <a:lnTo>
                  <a:pt x="352973" y="1961098"/>
                </a:lnTo>
                <a:close/>
                <a:moveTo>
                  <a:pt x="346663" y="1953818"/>
                </a:moveTo>
                <a:lnTo>
                  <a:pt x="347059" y="1953854"/>
                </a:lnTo>
                <a:lnTo>
                  <a:pt x="347276" y="1953998"/>
                </a:lnTo>
                <a:lnTo>
                  <a:pt x="347276" y="1954322"/>
                </a:lnTo>
                <a:lnTo>
                  <a:pt x="347059" y="1954466"/>
                </a:lnTo>
                <a:lnTo>
                  <a:pt x="346663" y="1954466"/>
                </a:lnTo>
                <a:lnTo>
                  <a:pt x="346482" y="1954286"/>
                </a:lnTo>
                <a:lnTo>
                  <a:pt x="346482" y="1953962"/>
                </a:lnTo>
                <a:close/>
                <a:moveTo>
                  <a:pt x="345473" y="1953782"/>
                </a:moveTo>
                <a:lnTo>
                  <a:pt x="345870" y="1953782"/>
                </a:lnTo>
                <a:lnTo>
                  <a:pt x="346086" y="1953962"/>
                </a:lnTo>
                <a:lnTo>
                  <a:pt x="346086" y="1954250"/>
                </a:lnTo>
                <a:lnTo>
                  <a:pt x="345870" y="1954430"/>
                </a:lnTo>
                <a:lnTo>
                  <a:pt x="345473" y="1954394"/>
                </a:lnTo>
                <a:lnTo>
                  <a:pt x="345293" y="1954250"/>
                </a:lnTo>
                <a:lnTo>
                  <a:pt x="345293" y="1953926"/>
                </a:lnTo>
                <a:close/>
                <a:moveTo>
                  <a:pt x="977680" y="1953601"/>
                </a:moveTo>
                <a:lnTo>
                  <a:pt x="978077" y="1953601"/>
                </a:lnTo>
                <a:lnTo>
                  <a:pt x="978293" y="1953746"/>
                </a:lnTo>
                <a:lnTo>
                  <a:pt x="978257" y="1957530"/>
                </a:lnTo>
                <a:lnTo>
                  <a:pt x="977283" y="1958287"/>
                </a:lnTo>
                <a:lnTo>
                  <a:pt x="976887" y="1958251"/>
                </a:lnTo>
                <a:lnTo>
                  <a:pt x="976670" y="1958106"/>
                </a:lnTo>
                <a:lnTo>
                  <a:pt x="976670" y="1957818"/>
                </a:lnTo>
                <a:lnTo>
                  <a:pt x="977464" y="1957205"/>
                </a:lnTo>
                <a:lnTo>
                  <a:pt x="977464" y="1953746"/>
                </a:lnTo>
                <a:close/>
                <a:moveTo>
                  <a:pt x="973750" y="1950178"/>
                </a:moveTo>
                <a:lnTo>
                  <a:pt x="974507" y="1950178"/>
                </a:lnTo>
                <a:lnTo>
                  <a:pt x="977860" y="1952845"/>
                </a:lnTo>
                <a:lnTo>
                  <a:pt x="977644" y="1953025"/>
                </a:lnTo>
                <a:lnTo>
                  <a:pt x="976887" y="1952989"/>
                </a:lnTo>
                <a:lnTo>
                  <a:pt x="973533" y="1950322"/>
                </a:lnTo>
                <a:close/>
                <a:moveTo>
                  <a:pt x="701691" y="1949060"/>
                </a:moveTo>
                <a:lnTo>
                  <a:pt x="701835" y="1949096"/>
                </a:lnTo>
                <a:close/>
                <a:moveTo>
                  <a:pt x="361807" y="1944519"/>
                </a:moveTo>
                <a:lnTo>
                  <a:pt x="362168" y="1944519"/>
                </a:lnTo>
                <a:lnTo>
                  <a:pt x="362745" y="1944988"/>
                </a:lnTo>
                <a:lnTo>
                  <a:pt x="362564" y="1945132"/>
                </a:lnTo>
                <a:lnTo>
                  <a:pt x="361807" y="1945096"/>
                </a:lnTo>
                <a:lnTo>
                  <a:pt x="361591" y="1944952"/>
                </a:lnTo>
                <a:lnTo>
                  <a:pt x="361627" y="1944663"/>
                </a:lnTo>
                <a:close/>
                <a:moveTo>
                  <a:pt x="373634" y="1937167"/>
                </a:moveTo>
                <a:lnTo>
                  <a:pt x="374031" y="1937167"/>
                </a:lnTo>
                <a:lnTo>
                  <a:pt x="374247" y="1937347"/>
                </a:lnTo>
                <a:lnTo>
                  <a:pt x="374211" y="1937672"/>
                </a:lnTo>
                <a:lnTo>
                  <a:pt x="373995" y="1937816"/>
                </a:lnTo>
                <a:lnTo>
                  <a:pt x="373634" y="1937816"/>
                </a:lnTo>
                <a:lnTo>
                  <a:pt x="373418" y="1937636"/>
                </a:lnTo>
                <a:lnTo>
                  <a:pt x="373418" y="1937311"/>
                </a:lnTo>
                <a:close/>
                <a:moveTo>
                  <a:pt x="381639" y="1935617"/>
                </a:moveTo>
                <a:lnTo>
                  <a:pt x="382216" y="1936122"/>
                </a:lnTo>
                <a:lnTo>
                  <a:pt x="382216" y="1936410"/>
                </a:lnTo>
                <a:lnTo>
                  <a:pt x="382000" y="1936590"/>
                </a:lnTo>
                <a:lnTo>
                  <a:pt x="381639" y="1936554"/>
                </a:lnTo>
                <a:lnTo>
                  <a:pt x="381423" y="1936410"/>
                </a:lnTo>
                <a:lnTo>
                  <a:pt x="381459" y="1935761"/>
                </a:lnTo>
                <a:close/>
                <a:moveTo>
                  <a:pt x="765117" y="1933743"/>
                </a:moveTo>
                <a:lnTo>
                  <a:pt x="765478" y="1933779"/>
                </a:lnTo>
                <a:lnTo>
                  <a:pt x="765694" y="1933923"/>
                </a:lnTo>
                <a:lnTo>
                  <a:pt x="765478" y="1934104"/>
                </a:lnTo>
                <a:lnTo>
                  <a:pt x="765117" y="1934068"/>
                </a:lnTo>
                <a:lnTo>
                  <a:pt x="764901" y="1933887"/>
                </a:lnTo>
                <a:close/>
                <a:moveTo>
                  <a:pt x="1173512" y="1924012"/>
                </a:moveTo>
                <a:lnTo>
                  <a:pt x="1173908" y="1924012"/>
                </a:lnTo>
                <a:lnTo>
                  <a:pt x="1174125" y="1924193"/>
                </a:lnTo>
                <a:lnTo>
                  <a:pt x="1174125" y="1924805"/>
                </a:lnTo>
                <a:lnTo>
                  <a:pt x="1173908" y="1924949"/>
                </a:lnTo>
                <a:lnTo>
                  <a:pt x="1173512" y="1924949"/>
                </a:lnTo>
                <a:lnTo>
                  <a:pt x="1173331" y="1924805"/>
                </a:lnTo>
                <a:lnTo>
                  <a:pt x="1173295" y="1924157"/>
                </a:lnTo>
                <a:close/>
                <a:moveTo>
                  <a:pt x="415714" y="1919183"/>
                </a:moveTo>
                <a:lnTo>
                  <a:pt x="416039" y="1919183"/>
                </a:lnTo>
                <a:lnTo>
                  <a:pt x="416255" y="1919327"/>
                </a:lnTo>
                <a:lnTo>
                  <a:pt x="416255" y="1919651"/>
                </a:lnTo>
                <a:lnTo>
                  <a:pt x="416039" y="1919796"/>
                </a:lnTo>
                <a:lnTo>
                  <a:pt x="415678" y="1919760"/>
                </a:lnTo>
                <a:lnTo>
                  <a:pt x="415462" y="1919651"/>
                </a:lnTo>
                <a:lnTo>
                  <a:pt x="415498" y="1919327"/>
                </a:lnTo>
                <a:close/>
                <a:moveTo>
                  <a:pt x="1073883" y="1917525"/>
                </a:moveTo>
                <a:lnTo>
                  <a:pt x="1074676" y="1917525"/>
                </a:lnTo>
                <a:lnTo>
                  <a:pt x="1074857" y="1917669"/>
                </a:lnTo>
                <a:lnTo>
                  <a:pt x="1074857" y="1917958"/>
                </a:lnTo>
                <a:lnTo>
                  <a:pt x="1075253" y="1918282"/>
                </a:lnTo>
                <a:lnTo>
                  <a:pt x="1075217" y="1918570"/>
                </a:lnTo>
                <a:lnTo>
                  <a:pt x="1075037" y="1918750"/>
                </a:lnTo>
                <a:lnTo>
                  <a:pt x="1074640" y="1918750"/>
                </a:lnTo>
                <a:lnTo>
                  <a:pt x="1074460" y="1918606"/>
                </a:lnTo>
                <a:lnTo>
                  <a:pt x="1074460" y="1918282"/>
                </a:lnTo>
                <a:lnTo>
                  <a:pt x="1073667" y="1917669"/>
                </a:lnTo>
                <a:close/>
                <a:moveTo>
                  <a:pt x="1077381" y="1917489"/>
                </a:moveTo>
                <a:lnTo>
                  <a:pt x="1078210" y="1917525"/>
                </a:lnTo>
                <a:lnTo>
                  <a:pt x="1078823" y="1917958"/>
                </a:lnTo>
                <a:lnTo>
                  <a:pt x="1078823" y="1918570"/>
                </a:lnTo>
                <a:lnTo>
                  <a:pt x="1078210" y="1919039"/>
                </a:lnTo>
                <a:lnTo>
                  <a:pt x="1077813" y="1919075"/>
                </a:lnTo>
                <a:lnTo>
                  <a:pt x="1077597" y="1918931"/>
                </a:lnTo>
                <a:lnTo>
                  <a:pt x="1077633" y="1918570"/>
                </a:lnTo>
                <a:lnTo>
                  <a:pt x="1077236" y="1918282"/>
                </a:lnTo>
                <a:lnTo>
                  <a:pt x="1077236" y="1917669"/>
                </a:lnTo>
                <a:close/>
                <a:moveTo>
                  <a:pt x="1075830" y="1916876"/>
                </a:moveTo>
                <a:lnTo>
                  <a:pt x="1076263" y="1916876"/>
                </a:lnTo>
                <a:lnTo>
                  <a:pt x="1076443" y="1917021"/>
                </a:lnTo>
                <a:lnTo>
                  <a:pt x="1076443" y="1917345"/>
                </a:lnTo>
                <a:lnTo>
                  <a:pt x="1076227" y="1917525"/>
                </a:lnTo>
                <a:lnTo>
                  <a:pt x="1075866" y="1917525"/>
                </a:lnTo>
                <a:lnTo>
                  <a:pt x="1075650" y="1917381"/>
                </a:lnTo>
                <a:lnTo>
                  <a:pt x="1075650" y="1917057"/>
                </a:lnTo>
                <a:close/>
                <a:moveTo>
                  <a:pt x="1073054" y="1916552"/>
                </a:moveTo>
                <a:lnTo>
                  <a:pt x="1073450" y="1916552"/>
                </a:lnTo>
                <a:lnTo>
                  <a:pt x="1073667" y="1916732"/>
                </a:lnTo>
                <a:lnTo>
                  <a:pt x="1073667" y="1917021"/>
                </a:lnTo>
                <a:lnTo>
                  <a:pt x="1073450" y="1917201"/>
                </a:lnTo>
                <a:lnTo>
                  <a:pt x="1073054" y="1917201"/>
                </a:lnTo>
                <a:lnTo>
                  <a:pt x="1072837" y="1917057"/>
                </a:lnTo>
                <a:lnTo>
                  <a:pt x="1072873" y="1916732"/>
                </a:lnTo>
                <a:close/>
                <a:moveTo>
                  <a:pt x="1078643" y="1916264"/>
                </a:moveTo>
                <a:lnTo>
                  <a:pt x="1080157" y="1916264"/>
                </a:lnTo>
                <a:lnTo>
                  <a:pt x="1080806" y="1916696"/>
                </a:lnTo>
                <a:lnTo>
                  <a:pt x="1080806" y="1917057"/>
                </a:lnTo>
                <a:lnTo>
                  <a:pt x="1080157" y="1917525"/>
                </a:lnTo>
                <a:lnTo>
                  <a:pt x="1079003" y="1917525"/>
                </a:lnTo>
                <a:lnTo>
                  <a:pt x="1078823" y="1917381"/>
                </a:lnTo>
                <a:lnTo>
                  <a:pt x="1078823" y="1917057"/>
                </a:lnTo>
                <a:lnTo>
                  <a:pt x="1078426" y="1916732"/>
                </a:lnTo>
                <a:lnTo>
                  <a:pt x="1078390" y="1916444"/>
                </a:lnTo>
                <a:close/>
                <a:moveTo>
                  <a:pt x="1074244" y="1915939"/>
                </a:moveTo>
                <a:lnTo>
                  <a:pt x="1074676" y="1915939"/>
                </a:lnTo>
                <a:lnTo>
                  <a:pt x="1075253" y="1916408"/>
                </a:lnTo>
                <a:lnTo>
                  <a:pt x="1075217" y="1917021"/>
                </a:lnTo>
                <a:lnTo>
                  <a:pt x="1075037" y="1917201"/>
                </a:lnTo>
                <a:lnTo>
                  <a:pt x="1074063" y="1916408"/>
                </a:lnTo>
                <a:lnTo>
                  <a:pt x="1074063" y="1916083"/>
                </a:lnTo>
                <a:close/>
                <a:moveTo>
                  <a:pt x="1071503" y="1912840"/>
                </a:moveTo>
                <a:lnTo>
                  <a:pt x="1072260" y="1912840"/>
                </a:lnTo>
                <a:lnTo>
                  <a:pt x="1072441" y="1912984"/>
                </a:lnTo>
                <a:lnTo>
                  <a:pt x="1072441" y="1913597"/>
                </a:lnTo>
                <a:lnTo>
                  <a:pt x="1072837" y="1913921"/>
                </a:lnTo>
                <a:lnTo>
                  <a:pt x="1072873" y="1914858"/>
                </a:lnTo>
                <a:lnTo>
                  <a:pt x="1073054" y="1915038"/>
                </a:lnTo>
                <a:lnTo>
                  <a:pt x="1073450" y="1915038"/>
                </a:lnTo>
                <a:lnTo>
                  <a:pt x="1073667" y="1915182"/>
                </a:lnTo>
                <a:lnTo>
                  <a:pt x="1073270" y="1915471"/>
                </a:lnTo>
                <a:lnTo>
                  <a:pt x="1073270" y="1915795"/>
                </a:lnTo>
                <a:lnTo>
                  <a:pt x="1072260" y="1916588"/>
                </a:lnTo>
                <a:lnTo>
                  <a:pt x="1071900" y="1916588"/>
                </a:lnTo>
                <a:lnTo>
                  <a:pt x="1071287" y="1916120"/>
                </a:lnTo>
                <a:lnTo>
                  <a:pt x="1071287" y="1915471"/>
                </a:lnTo>
                <a:lnTo>
                  <a:pt x="1070890" y="1915182"/>
                </a:lnTo>
                <a:lnTo>
                  <a:pt x="1070890" y="1914858"/>
                </a:lnTo>
                <a:lnTo>
                  <a:pt x="1071287" y="1914570"/>
                </a:lnTo>
                <a:lnTo>
                  <a:pt x="1070890" y="1914209"/>
                </a:lnTo>
                <a:lnTo>
                  <a:pt x="1070890" y="1913344"/>
                </a:lnTo>
                <a:close/>
                <a:moveTo>
                  <a:pt x="1080986" y="1911578"/>
                </a:moveTo>
                <a:lnTo>
                  <a:pt x="1081383" y="1911578"/>
                </a:lnTo>
                <a:lnTo>
                  <a:pt x="1081780" y="1911903"/>
                </a:lnTo>
                <a:lnTo>
                  <a:pt x="1082176" y="1911903"/>
                </a:lnTo>
                <a:lnTo>
                  <a:pt x="1082609" y="1912227"/>
                </a:lnTo>
                <a:lnTo>
                  <a:pt x="1085710" y="1912227"/>
                </a:lnTo>
                <a:lnTo>
                  <a:pt x="1086323" y="1912696"/>
                </a:lnTo>
                <a:lnTo>
                  <a:pt x="1086323" y="1913344"/>
                </a:lnTo>
                <a:lnTo>
                  <a:pt x="1086756" y="1913597"/>
                </a:lnTo>
                <a:lnTo>
                  <a:pt x="1086756" y="1915182"/>
                </a:lnTo>
                <a:lnTo>
                  <a:pt x="1085746" y="1915939"/>
                </a:lnTo>
                <a:lnTo>
                  <a:pt x="1084953" y="1915939"/>
                </a:lnTo>
                <a:lnTo>
                  <a:pt x="1084556" y="1916264"/>
                </a:lnTo>
                <a:lnTo>
                  <a:pt x="1084160" y="1916264"/>
                </a:lnTo>
                <a:lnTo>
                  <a:pt x="1083763" y="1915939"/>
                </a:lnTo>
                <a:lnTo>
                  <a:pt x="1082970" y="1915939"/>
                </a:lnTo>
                <a:lnTo>
                  <a:pt x="1082609" y="1915615"/>
                </a:lnTo>
                <a:lnTo>
                  <a:pt x="1080554" y="1915615"/>
                </a:lnTo>
                <a:lnTo>
                  <a:pt x="1079220" y="1914570"/>
                </a:lnTo>
                <a:lnTo>
                  <a:pt x="1079220" y="1914245"/>
                </a:lnTo>
                <a:lnTo>
                  <a:pt x="1078823" y="1913921"/>
                </a:lnTo>
                <a:lnTo>
                  <a:pt x="1078823" y="1912984"/>
                </a:lnTo>
                <a:lnTo>
                  <a:pt x="1080157" y="1911903"/>
                </a:lnTo>
                <a:lnTo>
                  <a:pt x="1080590" y="1911903"/>
                </a:lnTo>
                <a:close/>
                <a:moveTo>
                  <a:pt x="1218188" y="1901956"/>
                </a:moveTo>
                <a:lnTo>
                  <a:pt x="1218945" y="1901956"/>
                </a:lnTo>
                <a:lnTo>
                  <a:pt x="1219558" y="1902424"/>
                </a:lnTo>
                <a:lnTo>
                  <a:pt x="1219558" y="1902749"/>
                </a:lnTo>
                <a:lnTo>
                  <a:pt x="1219341" y="1902893"/>
                </a:lnTo>
                <a:lnTo>
                  <a:pt x="1218945" y="1902929"/>
                </a:lnTo>
                <a:lnTo>
                  <a:pt x="1218548" y="1902604"/>
                </a:lnTo>
                <a:lnTo>
                  <a:pt x="1218188" y="1902604"/>
                </a:lnTo>
                <a:lnTo>
                  <a:pt x="1218007" y="1902460"/>
                </a:lnTo>
                <a:lnTo>
                  <a:pt x="1217971" y="1902136"/>
                </a:lnTo>
                <a:close/>
                <a:moveTo>
                  <a:pt x="1239246" y="1884548"/>
                </a:moveTo>
                <a:lnTo>
                  <a:pt x="1240039" y="1884548"/>
                </a:lnTo>
                <a:lnTo>
                  <a:pt x="1240472" y="1884873"/>
                </a:lnTo>
                <a:lnTo>
                  <a:pt x="1240868" y="1884873"/>
                </a:lnTo>
                <a:lnTo>
                  <a:pt x="1241265" y="1885161"/>
                </a:lnTo>
                <a:lnTo>
                  <a:pt x="1241625" y="1885161"/>
                </a:lnTo>
                <a:lnTo>
                  <a:pt x="1243032" y="1886242"/>
                </a:lnTo>
                <a:lnTo>
                  <a:pt x="1243068" y="1886855"/>
                </a:lnTo>
                <a:lnTo>
                  <a:pt x="1243464" y="1887179"/>
                </a:lnTo>
                <a:lnTo>
                  <a:pt x="1243464" y="1887467"/>
                </a:lnTo>
                <a:lnTo>
                  <a:pt x="1243861" y="1887828"/>
                </a:lnTo>
                <a:lnTo>
                  <a:pt x="1243861" y="1888405"/>
                </a:lnTo>
                <a:lnTo>
                  <a:pt x="1243464" y="1888729"/>
                </a:lnTo>
                <a:lnTo>
                  <a:pt x="1243500" y="1891864"/>
                </a:lnTo>
                <a:lnTo>
                  <a:pt x="1243933" y="1892189"/>
                </a:lnTo>
                <a:lnTo>
                  <a:pt x="1243933" y="1892765"/>
                </a:lnTo>
                <a:lnTo>
                  <a:pt x="1244113" y="1892910"/>
                </a:lnTo>
                <a:lnTo>
                  <a:pt x="1244294" y="1892765"/>
                </a:lnTo>
                <a:lnTo>
                  <a:pt x="1244294" y="1891864"/>
                </a:lnTo>
                <a:lnTo>
                  <a:pt x="1243897" y="1891540"/>
                </a:lnTo>
                <a:lnTo>
                  <a:pt x="1243897" y="1889053"/>
                </a:lnTo>
                <a:lnTo>
                  <a:pt x="1244258" y="1888729"/>
                </a:lnTo>
                <a:lnTo>
                  <a:pt x="1244222" y="1887179"/>
                </a:lnTo>
                <a:lnTo>
                  <a:pt x="1244618" y="1886855"/>
                </a:lnTo>
                <a:lnTo>
                  <a:pt x="1244654" y="1886530"/>
                </a:lnTo>
                <a:lnTo>
                  <a:pt x="1245015" y="1886206"/>
                </a:lnTo>
                <a:lnTo>
                  <a:pt x="1245015" y="1885918"/>
                </a:lnTo>
                <a:lnTo>
                  <a:pt x="1245231" y="1885774"/>
                </a:lnTo>
                <a:lnTo>
                  <a:pt x="1245628" y="1885774"/>
                </a:lnTo>
                <a:lnTo>
                  <a:pt x="1246024" y="1885449"/>
                </a:lnTo>
                <a:lnTo>
                  <a:pt x="1246782" y="1885449"/>
                </a:lnTo>
                <a:lnTo>
                  <a:pt x="1247178" y="1885125"/>
                </a:lnTo>
                <a:lnTo>
                  <a:pt x="1247972" y="1885125"/>
                </a:lnTo>
                <a:lnTo>
                  <a:pt x="1248368" y="1885413"/>
                </a:lnTo>
                <a:lnTo>
                  <a:pt x="1248765" y="1885413"/>
                </a:lnTo>
                <a:lnTo>
                  <a:pt x="1250964" y="1887071"/>
                </a:lnTo>
                <a:lnTo>
                  <a:pt x="1251000" y="1887395"/>
                </a:lnTo>
                <a:lnTo>
                  <a:pt x="1251794" y="1888044"/>
                </a:lnTo>
                <a:lnTo>
                  <a:pt x="1251794" y="1888296"/>
                </a:lnTo>
                <a:lnTo>
                  <a:pt x="1252154" y="1888621"/>
                </a:lnTo>
                <a:lnTo>
                  <a:pt x="1252154" y="1888945"/>
                </a:lnTo>
                <a:lnTo>
                  <a:pt x="1252551" y="1889269"/>
                </a:lnTo>
                <a:lnTo>
                  <a:pt x="1252551" y="1889594"/>
                </a:lnTo>
                <a:lnTo>
                  <a:pt x="1254174" y="1890783"/>
                </a:lnTo>
                <a:lnTo>
                  <a:pt x="1254174" y="1891432"/>
                </a:lnTo>
                <a:lnTo>
                  <a:pt x="1255364" y="1892369"/>
                </a:lnTo>
                <a:lnTo>
                  <a:pt x="1255364" y="1892657"/>
                </a:lnTo>
                <a:lnTo>
                  <a:pt x="1255760" y="1892946"/>
                </a:lnTo>
                <a:lnTo>
                  <a:pt x="1255796" y="1894243"/>
                </a:lnTo>
                <a:lnTo>
                  <a:pt x="1255977" y="1894351"/>
                </a:lnTo>
                <a:lnTo>
                  <a:pt x="1256770" y="1893738"/>
                </a:lnTo>
                <a:lnTo>
                  <a:pt x="1257166" y="1893738"/>
                </a:lnTo>
                <a:lnTo>
                  <a:pt x="1257527" y="1894027"/>
                </a:lnTo>
                <a:lnTo>
                  <a:pt x="1257960" y="1894027"/>
                </a:lnTo>
                <a:lnTo>
                  <a:pt x="1258356" y="1894351"/>
                </a:lnTo>
                <a:lnTo>
                  <a:pt x="1258789" y="1894351"/>
                </a:lnTo>
                <a:lnTo>
                  <a:pt x="1259150" y="1894639"/>
                </a:lnTo>
                <a:lnTo>
                  <a:pt x="1259546" y="1894603"/>
                </a:lnTo>
                <a:lnTo>
                  <a:pt x="1260340" y="1895252"/>
                </a:lnTo>
                <a:lnTo>
                  <a:pt x="1260736" y="1895252"/>
                </a:lnTo>
                <a:lnTo>
                  <a:pt x="1261133" y="1895541"/>
                </a:lnTo>
                <a:lnTo>
                  <a:pt x="1261926" y="1895541"/>
                </a:lnTo>
                <a:lnTo>
                  <a:pt x="1262503" y="1896045"/>
                </a:lnTo>
                <a:lnTo>
                  <a:pt x="1262106" y="1896333"/>
                </a:lnTo>
                <a:lnTo>
                  <a:pt x="1262106" y="1896622"/>
                </a:lnTo>
                <a:lnTo>
                  <a:pt x="1261566" y="1897090"/>
                </a:lnTo>
                <a:lnTo>
                  <a:pt x="1261169" y="1897126"/>
                </a:lnTo>
                <a:lnTo>
                  <a:pt x="1260953" y="1897270"/>
                </a:lnTo>
                <a:lnTo>
                  <a:pt x="1260953" y="1897595"/>
                </a:lnTo>
                <a:lnTo>
                  <a:pt x="1259763" y="1898568"/>
                </a:lnTo>
                <a:lnTo>
                  <a:pt x="1259763" y="1899145"/>
                </a:lnTo>
                <a:lnTo>
                  <a:pt x="1259366" y="1899469"/>
                </a:lnTo>
                <a:lnTo>
                  <a:pt x="1259366" y="1900118"/>
                </a:lnTo>
                <a:lnTo>
                  <a:pt x="1259582" y="1900262"/>
                </a:lnTo>
                <a:lnTo>
                  <a:pt x="1260195" y="1899757"/>
                </a:lnTo>
                <a:lnTo>
                  <a:pt x="1260195" y="1899469"/>
                </a:lnTo>
                <a:lnTo>
                  <a:pt x="1260556" y="1899145"/>
                </a:lnTo>
                <a:lnTo>
                  <a:pt x="1260556" y="1898568"/>
                </a:lnTo>
                <a:lnTo>
                  <a:pt x="1262323" y="1897090"/>
                </a:lnTo>
                <a:lnTo>
                  <a:pt x="1265099" y="1897054"/>
                </a:lnTo>
                <a:lnTo>
                  <a:pt x="1265496" y="1897379"/>
                </a:lnTo>
                <a:lnTo>
                  <a:pt x="1269498" y="1897306"/>
                </a:lnTo>
                <a:lnTo>
                  <a:pt x="1269859" y="1896982"/>
                </a:lnTo>
                <a:lnTo>
                  <a:pt x="1270652" y="1897018"/>
                </a:lnTo>
                <a:lnTo>
                  <a:pt x="1271049" y="1897306"/>
                </a:lnTo>
                <a:lnTo>
                  <a:pt x="1274979" y="1897270"/>
                </a:lnTo>
                <a:lnTo>
                  <a:pt x="1275376" y="1897595"/>
                </a:lnTo>
                <a:lnTo>
                  <a:pt x="1276998" y="1897559"/>
                </a:lnTo>
                <a:lnTo>
                  <a:pt x="1277395" y="1897883"/>
                </a:lnTo>
                <a:lnTo>
                  <a:pt x="1277792" y="1897847"/>
                </a:lnTo>
                <a:lnTo>
                  <a:pt x="1277972" y="1898027"/>
                </a:lnTo>
                <a:lnTo>
                  <a:pt x="1278008" y="1898352"/>
                </a:lnTo>
                <a:lnTo>
                  <a:pt x="1278188" y="1898496"/>
                </a:lnTo>
                <a:lnTo>
                  <a:pt x="1278585" y="1898496"/>
                </a:lnTo>
                <a:lnTo>
                  <a:pt x="1279811" y="1899397"/>
                </a:lnTo>
                <a:lnTo>
                  <a:pt x="1280568" y="1899397"/>
                </a:lnTo>
                <a:lnTo>
                  <a:pt x="1280965" y="1899685"/>
                </a:lnTo>
                <a:lnTo>
                  <a:pt x="1282191" y="1899649"/>
                </a:lnTo>
                <a:lnTo>
                  <a:pt x="1282587" y="1900010"/>
                </a:lnTo>
                <a:lnTo>
                  <a:pt x="1283345" y="1900010"/>
                </a:lnTo>
                <a:lnTo>
                  <a:pt x="1283741" y="1900298"/>
                </a:lnTo>
                <a:lnTo>
                  <a:pt x="1284138" y="1900262"/>
                </a:lnTo>
                <a:lnTo>
                  <a:pt x="1284571" y="1900622"/>
                </a:lnTo>
                <a:lnTo>
                  <a:pt x="1284931" y="1900586"/>
                </a:lnTo>
                <a:lnTo>
                  <a:pt x="1285328" y="1900874"/>
                </a:lnTo>
                <a:lnTo>
                  <a:pt x="1285724" y="1900874"/>
                </a:lnTo>
                <a:lnTo>
                  <a:pt x="1286121" y="1901199"/>
                </a:lnTo>
                <a:lnTo>
                  <a:pt x="1286914" y="1901163"/>
                </a:lnTo>
                <a:lnTo>
                  <a:pt x="1287527" y="1901631"/>
                </a:lnTo>
                <a:lnTo>
                  <a:pt x="1287563" y="1901956"/>
                </a:lnTo>
                <a:lnTo>
                  <a:pt x="1287888" y="1902280"/>
                </a:lnTo>
                <a:lnTo>
                  <a:pt x="1287924" y="1903830"/>
                </a:lnTo>
                <a:lnTo>
                  <a:pt x="1288321" y="1904154"/>
                </a:lnTo>
                <a:lnTo>
                  <a:pt x="1288357" y="1904767"/>
                </a:lnTo>
                <a:lnTo>
                  <a:pt x="1288753" y="1905055"/>
                </a:lnTo>
                <a:lnTo>
                  <a:pt x="1288753" y="1905704"/>
                </a:lnTo>
                <a:lnTo>
                  <a:pt x="1289186" y="1905956"/>
                </a:lnTo>
                <a:lnTo>
                  <a:pt x="1289150" y="1906281"/>
                </a:lnTo>
                <a:lnTo>
                  <a:pt x="1289583" y="1906605"/>
                </a:lnTo>
                <a:lnTo>
                  <a:pt x="1289583" y="1906929"/>
                </a:lnTo>
                <a:lnTo>
                  <a:pt x="1289979" y="1907218"/>
                </a:lnTo>
                <a:lnTo>
                  <a:pt x="1289979" y="1907506"/>
                </a:lnTo>
                <a:lnTo>
                  <a:pt x="1290340" y="1907830"/>
                </a:lnTo>
                <a:lnTo>
                  <a:pt x="1289979" y="1908191"/>
                </a:lnTo>
                <a:lnTo>
                  <a:pt x="1290051" y="1911254"/>
                </a:lnTo>
                <a:lnTo>
                  <a:pt x="1290412" y="1911578"/>
                </a:lnTo>
                <a:lnTo>
                  <a:pt x="1290196" y="1911723"/>
                </a:lnTo>
                <a:lnTo>
                  <a:pt x="1289438" y="1911723"/>
                </a:lnTo>
                <a:lnTo>
                  <a:pt x="1289042" y="1911434"/>
                </a:lnTo>
                <a:lnTo>
                  <a:pt x="1288609" y="1911434"/>
                </a:lnTo>
                <a:lnTo>
                  <a:pt x="1288032" y="1911903"/>
                </a:lnTo>
                <a:lnTo>
                  <a:pt x="1288212" y="1912083"/>
                </a:lnTo>
                <a:lnTo>
                  <a:pt x="1288645" y="1912083"/>
                </a:lnTo>
                <a:lnTo>
                  <a:pt x="1289475" y="1912696"/>
                </a:lnTo>
                <a:lnTo>
                  <a:pt x="1290196" y="1912696"/>
                </a:lnTo>
                <a:lnTo>
                  <a:pt x="1290809" y="1912191"/>
                </a:lnTo>
                <a:lnTo>
                  <a:pt x="1290809" y="1911903"/>
                </a:lnTo>
                <a:lnTo>
                  <a:pt x="1291422" y="1911434"/>
                </a:lnTo>
                <a:lnTo>
                  <a:pt x="1291782" y="1911398"/>
                </a:lnTo>
                <a:lnTo>
                  <a:pt x="1292215" y="1911723"/>
                </a:lnTo>
                <a:lnTo>
                  <a:pt x="1293765" y="1911687"/>
                </a:lnTo>
                <a:lnTo>
                  <a:pt x="1294198" y="1912011"/>
                </a:lnTo>
                <a:lnTo>
                  <a:pt x="1294595" y="1912011"/>
                </a:lnTo>
                <a:lnTo>
                  <a:pt x="1294811" y="1912155"/>
                </a:lnTo>
                <a:lnTo>
                  <a:pt x="1294811" y="1912479"/>
                </a:lnTo>
                <a:lnTo>
                  <a:pt x="1294991" y="1912624"/>
                </a:lnTo>
                <a:lnTo>
                  <a:pt x="1295388" y="1912624"/>
                </a:lnTo>
                <a:lnTo>
                  <a:pt x="1295568" y="1912768"/>
                </a:lnTo>
                <a:lnTo>
                  <a:pt x="1295568" y="1913092"/>
                </a:lnTo>
                <a:lnTo>
                  <a:pt x="1296794" y="1913993"/>
                </a:lnTo>
                <a:lnTo>
                  <a:pt x="1296794" y="1915867"/>
                </a:lnTo>
                <a:lnTo>
                  <a:pt x="1296398" y="1916192"/>
                </a:lnTo>
                <a:lnTo>
                  <a:pt x="1296434" y="1916480"/>
                </a:lnTo>
                <a:lnTo>
                  <a:pt x="1295424" y="1917309"/>
                </a:lnTo>
                <a:lnTo>
                  <a:pt x="1295064" y="1917309"/>
                </a:lnTo>
                <a:lnTo>
                  <a:pt x="1293261" y="1918714"/>
                </a:lnTo>
                <a:lnTo>
                  <a:pt x="1293261" y="1919039"/>
                </a:lnTo>
                <a:lnTo>
                  <a:pt x="1293080" y="1919183"/>
                </a:lnTo>
                <a:lnTo>
                  <a:pt x="1292684" y="1919219"/>
                </a:lnTo>
                <a:lnTo>
                  <a:pt x="1292323" y="1919543"/>
                </a:lnTo>
                <a:lnTo>
                  <a:pt x="1291926" y="1919507"/>
                </a:lnTo>
                <a:lnTo>
                  <a:pt x="1291710" y="1919651"/>
                </a:lnTo>
                <a:lnTo>
                  <a:pt x="1291710" y="1919976"/>
                </a:lnTo>
                <a:lnTo>
                  <a:pt x="1290917" y="1920589"/>
                </a:lnTo>
                <a:lnTo>
                  <a:pt x="1290917" y="1922174"/>
                </a:lnTo>
                <a:lnTo>
                  <a:pt x="1290556" y="1922499"/>
                </a:lnTo>
                <a:lnTo>
                  <a:pt x="1290556" y="1922787"/>
                </a:lnTo>
                <a:lnTo>
                  <a:pt x="1290340" y="1922967"/>
                </a:lnTo>
                <a:lnTo>
                  <a:pt x="1288357" y="1922967"/>
                </a:lnTo>
                <a:lnTo>
                  <a:pt x="1287960" y="1922679"/>
                </a:lnTo>
                <a:lnTo>
                  <a:pt x="1286806" y="1922679"/>
                </a:lnTo>
                <a:lnTo>
                  <a:pt x="1286410" y="1923003"/>
                </a:lnTo>
                <a:lnTo>
                  <a:pt x="1285184" y="1923039"/>
                </a:lnTo>
                <a:lnTo>
                  <a:pt x="1284823" y="1923364"/>
                </a:lnTo>
                <a:lnTo>
                  <a:pt x="1284030" y="1923364"/>
                </a:lnTo>
                <a:lnTo>
                  <a:pt x="1283236" y="1923976"/>
                </a:lnTo>
                <a:lnTo>
                  <a:pt x="1282840" y="1923976"/>
                </a:lnTo>
                <a:lnTo>
                  <a:pt x="1282479" y="1924301"/>
                </a:lnTo>
                <a:lnTo>
                  <a:pt x="1282083" y="1924301"/>
                </a:lnTo>
                <a:lnTo>
                  <a:pt x="1281686" y="1924625"/>
                </a:lnTo>
                <a:lnTo>
                  <a:pt x="1281289" y="1924625"/>
                </a:lnTo>
                <a:lnTo>
                  <a:pt x="1280099" y="1925598"/>
                </a:lnTo>
                <a:lnTo>
                  <a:pt x="1279703" y="1925598"/>
                </a:lnTo>
                <a:lnTo>
                  <a:pt x="1278116" y="1926824"/>
                </a:lnTo>
                <a:lnTo>
                  <a:pt x="1277720" y="1926860"/>
                </a:lnTo>
                <a:lnTo>
                  <a:pt x="1276746" y="1927652"/>
                </a:lnTo>
                <a:lnTo>
                  <a:pt x="1276746" y="1927977"/>
                </a:lnTo>
                <a:lnTo>
                  <a:pt x="1275953" y="1928589"/>
                </a:lnTo>
                <a:lnTo>
                  <a:pt x="1275953" y="1928878"/>
                </a:lnTo>
                <a:lnTo>
                  <a:pt x="1275592" y="1929202"/>
                </a:lnTo>
                <a:lnTo>
                  <a:pt x="1275592" y="1929527"/>
                </a:lnTo>
                <a:lnTo>
                  <a:pt x="1275159" y="1929887"/>
                </a:lnTo>
                <a:lnTo>
                  <a:pt x="1275159" y="1930175"/>
                </a:lnTo>
                <a:lnTo>
                  <a:pt x="1274835" y="1930464"/>
                </a:lnTo>
                <a:lnTo>
                  <a:pt x="1274835" y="1931076"/>
                </a:lnTo>
                <a:lnTo>
                  <a:pt x="1274438" y="1931401"/>
                </a:lnTo>
                <a:lnTo>
                  <a:pt x="1274438" y="1932049"/>
                </a:lnTo>
                <a:lnTo>
                  <a:pt x="1274042" y="1932374"/>
                </a:lnTo>
                <a:lnTo>
                  <a:pt x="1274042" y="1933275"/>
                </a:lnTo>
                <a:lnTo>
                  <a:pt x="1273645" y="1933635"/>
                </a:lnTo>
                <a:lnTo>
                  <a:pt x="1273681" y="1935149"/>
                </a:lnTo>
                <a:lnTo>
                  <a:pt x="1273284" y="1935473"/>
                </a:lnTo>
                <a:lnTo>
                  <a:pt x="1273284" y="1937347"/>
                </a:lnTo>
                <a:lnTo>
                  <a:pt x="1272888" y="1937672"/>
                </a:lnTo>
                <a:lnTo>
                  <a:pt x="1272888" y="1938284"/>
                </a:lnTo>
                <a:lnTo>
                  <a:pt x="1272491" y="1938609"/>
                </a:lnTo>
                <a:lnTo>
                  <a:pt x="1272527" y="1939546"/>
                </a:lnTo>
                <a:lnTo>
                  <a:pt x="1272924" y="1939834"/>
                </a:lnTo>
                <a:lnTo>
                  <a:pt x="1272924" y="1941384"/>
                </a:lnTo>
                <a:lnTo>
                  <a:pt x="1272563" y="1941708"/>
                </a:lnTo>
                <a:lnTo>
                  <a:pt x="1272563" y="1943258"/>
                </a:lnTo>
                <a:lnTo>
                  <a:pt x="1272167" y="1943582"/>
                </a:lnTo>
                <a:lnTo>
                  <a:pt x="1272203" y="1945456"/>
                </a:lnTo>
                <a:lnTo>
                  <a:pt x="1271806" y="1945781"/>
                </a:lnTo>
                <a:lnTo>
                  <a:pt x="1271842" y="1946718"/>
                </a:lnTo>
                <a:lnTo>
                  <a:pt x="1271445" y="1947042"/>
                </a:lnTo>
                <a:lnTo>
                  <a:pt x="1271445" y="1947330"/>
                </a:lnTo>
                <a:lnTo>
                  <a:pt x="1269282" y="1949096"/>
                </a:lnTo>
                <a:lnTo>
                  <a:pt x="1268885" y="1949096"/>
                </a:lnTo>
                <a:lnTo>
                  <a:pt x="1268092" y="1949709"/>
                </a:lnTo>
                <a:lnTo>
                  <a:pt x="1267695" y="1949709"/>
                </a:lnTo>
                <a:lnTo>
                  <a:pt x="1267299" y="1950033"/>
                </a:lnTo>
                <a:lnTo>
                  <a:pt x="1266505" y="1950033"/>
                </a:lnTo>
                <a:lnTo>
                  <a:pt x="1266109" y="1950358"/>
                </a:lnTo>
                <a:lnTo>
                  <a:pt x="1264558" y="1950358"/>
                </a:lnTo>
                <a:lnTo>
                  <a:pt x="1264126" y="1950682"/>
                </a:lnTo>
                <a:lnTo>
                  <a:pt x="1263332" y="1950718"/>
                </a:lnTo>
                <a:lnTo>
                  <a:pt x="1262936" y="1951043"/>
                </a:lnTo>
                <a:lnTo>
                  <a:pt x="1262539" y="1951043"/>
                </a:lnTo>
                <a:lnTo>
                  <a:pt x="1262142" y="1951331"/>
                </a:lnTo>
                <a:lnTo>
                  <a:pt x="1261782" y="1951331"/>
                </a:lnTo>
                <a:lnTo>
                  <a:pt x="1261349" y="1951655"/>
                </a:lnTo>
                <a:lnTo>
                  <a:pt x="1260989" y="1951655"/>
                </a:lnTo>
                <a:lnTo>
                  <a:pt x="1260592" y="1951980"/>
                </a:lnTo>
                <a:lnTo>
                  <a:pt x="1260195" y="1951980"/>
                </a:lnTo>
                <a:lnTo>
                  <a:pt x="1259763" y="1952304"/>
                </a:lnTo>
                <a:lnTo>
                  <a:pt x="1259402" y="1952304"/>
                </a:lnTo>
                <a:lnTo>
                  <a:pt x="1259005" y="1952628"/>
                </a:lnTo>
                <a:lnTo>
                  <a:pt x="1258609" y="1952628"/>
                </a:lnTo>
                <a:lnTo>
                  <a:pt x="1257419" y="1953565"/>
                </a:lnTo>
                <a:lnTo>
                  <a:pt x="1257022" y="1953565"/>
                </a:lnTo>
                <a:lnTo>
                  <a:pt x="1256662" y="1953890"/>
                </a:lnTo>
                <a:lnTo>
                  <a:pt x="1256265" y="1953890"/>
                </a:lnTo>
                <a:lnTo>
                  <a:pt x="1255832" y="1954214"/>
                </a:lnTo>
                <a:lnTo>
                  <a:pt x="1255436" y="1954214"/>
                </a:lnTo>
                <a:lnTo>
                  <a:pt x="1255039" y="1954539"/>
                </a:lnTo>
                <a:lnTo>
                  <a:pt x="1254642" y="1954539"/>
                </a:lnTo>
                <a:lnTo>
                  <a:pt x="1254282" y="1954863"/>
                </a:lnTo>
                <a:lnTo>
                  <a:pt x="1253885" y="1954863"/>
                </a:lnTo>
                <a:lnTo>
                  <a:pt x="1253489" y="1955187"/>
                </a:lnTo>
                <a:lnTo>
                  <a:pt x="1249883" y="1955223"/>
                </a:lnTo>
                <a:lnTo>
                  <a:pt x="1249486" y="1955512"/>
                </a:lnTo>
                <a:lnTo>
                  <a:pt x="1248729" y="1955512"/>
                </a:lnTo>
                <a:lnTo>
                  <a:pt x="1248332" y="1955836"/>
                </a:lnTo>
                <a:lnTo>
                  <a:pt x="1247936" y="1955836"/>
                </a:lnTo>
                <a:lnTo>
                  <a:pt x="1247539" y="1956160"/>
                </a:lnTo>
                <a:lnTo>
                  <a:pt x="1246349" y="1956196"/>
                </a:lnTo>
                <a:lnTo>
                  <a:pt x="1245952" y="1956521"/>
                </a:lnTo>
                <a:lnTo>
                  <a:pt x="1245556" y="1956521"/>
                </a:lnTo>
                <a:lnTo>
                  <a:pt x="1245159" y="1956845"/>
                </a:lnTo>
                <a:lnTo>
                  <a:pt x="1244366" y="1956845"/>
                </a:lnTo>
                <a:lnTo>
                  <a:pt x="1244005" y="1957169"/>
                </a:lnTo>
                <a:lnTo>
                  <a:pt x="1241986" y="1957169"/>
                </a:lnTo>
                <a:lnTo>
                  <a:pt x="1241553" y="1956881"/>
                </a:lnTo>
                <a:lnTo>
                  <a:pt x="1241193" y="1956845"/>
                </a:lnTo>
                <a:lnTo>
                  <a:pt x="1240580" y="1956413"/>
                </a:lnTo>
                <a:lnTo>
                  <a:pt x="1240616" y="1956052"/>
                </a:lnTo>
                <a:lnTo>
                  <a:pt x="1240183" y="1955764"/>
                </a:lnTo>
                <a:lnTo>
                  <a:pt x="1240183" y="1955512"/>
                </a:lnTo>
                <a:lnTo>
                  <a:pt x="1239786" y="1955151"/>
                </a:lnTo>
                <a:lnTo>
                  <a:pt x="1239786" y="1954539"/>
                </a:lnTo>
                <a:lnTo>
                  <a:pt x="1238993" y="1953926"/>
                </a:lnTo>
                <a:lnTo>
                  <a:pt x="1238993" y="1953313"/>
                </a:lnTo>
                <a:lnTo>
                  <a:pt x="1238597" y="1952989"/>
                </a:lnTo>
                <a:lnTo>
                  <a:pt x="1238597" y="1952664"/>
                </a:lnTo>
                <a:lnTo>
                  <a:pt x="1237371" y="1951727"/>
                </a:lnTo>
                <a:lnTo>
                  <a:pt x="1237371" y="1951439"/>
                </a:lnTo>
                <a:lnTo>
                  <a:pt x="1235351" y="1949889"/>
                </a:lnTo>
                <a:lnTo>
                  <a:pt x="1235351" y="1949565"/>
                </a:lnTo>
                <a:lnTo>
                  <a:pt x="1234558" y="1948988"/>
                </a:lnTo>
                <a:lnTo>
                  <a:pt x="1234558" y="1948700"/>
                </a:lnTo>
                <a:lnTo>
                  <a:pt x="1230375" y="1945420"/>
                </a:lnTo>
                <a:lnTo>
                  <a:pt x="1229979" y="1945420"/>
                </a:lnTo>
                <a:lnTo>
                  <a:pt x="1229546" y="1945096"/>
                </a:lnTo>
                <a:lnTo>
                  <a:pt x="1229149" y="1945096"/>
                </a:lnTo>
                <a:lnTo>
                  <a:pt x="1228753" y="1944844"/>
                </a:lnTo>
                <a:lnTo>
                  <a:pt x="1228392" y="1944844"/>
                </a:lnTo>
                <a:lnTo>
                  <a:pt x="1226986" y="1943762"/>
                </a:lnTo>
                <a:lnTo>
                  <a:pt x="1226986" y="1943438"/>
                </a:lnTo>
                <a:lnTo>
                  <a:pt x="1225796" y="1942501"/>
                </a:lnTo>
                <a:lnTo>
                  <a:pt x="1225796" y="1941924"/>
                </a:lnTo>
                <a:lnTo>
                  <a:pt x="1224173" y="1940663"/>
                </a:lnTo>
                <a:lnTo>
                  <a:pt x="1224137" y="1940339"/>
                </a:lnTo>
                <a:lnTo>
                  <a:pt x="1219954" y="1937095"/>
                </a:lnTo>
                <a:lnTo>
                  <a:pt x="1219594" y="1937095"/>
                </a:lnTo>
                <a:lnTo>
                  <a:pt x="1218765" y="1936518"/>
                </a:lnTo>
                <a:lnTo>
                  <a:pt x="1218404" y="1936518"/>
                </a:lnTo>
                <a:lnTo>
                  <a:pt x="1216781" y="1935293"/>
                </a:lnTo>
                <a:lnTo>
                  <a:pt x="1216385" y="1935257"/>
                </a:lnTo>
                <a:lnTo>
                  <a:pt x="1215988" y="1934969"/>
                </a:lnTo>
                <a:lnTo>
                  <a:pt x="1215627" y="1934969"/>
                </a:lnTo>
                <a:lnTo>
                  <a:pt x="1215195" y="1934644"/>
                </a:lnTo>
                <a:lnTo>
                  <a:pt x="1214798" y="1934644"/>
                </a:lnTo>
                <a:lnTo>
                  <a:pt x="1214402" y="1934356"/>
                </a:lnTo>
                <a:lnTo>
                  <a:pt x="1213572" y="1934392"/>
                </a:lnTo>
                <a:lnTo>
                  <a:pt x="1213248" y="1934068"/>
                </a:lnTo>
                <a:lnTo>
                  <a:pt x="1212815" y="1934068"/>
                </a:lnTo>
                <a:lnTo>
                  <a:pt x="1212418" y="1933743"/>
                </a:lnTo>
                <a:lnTo>
                  <a:pt x="1212022" y="1933743"/>
                </a:lnTo>
                <a:lnTo>
                  <a:pt x="1211625" y="1933455"/>
                </a:lnTo>
                <a:lnTo>
                  <a:pt x="1211228" y="1933455"/>
                </a:lnTo>
                <a:lnTo>
                  <a:pt x="1210435" y="1932806"/>
                </a:lnTo>
                <a:lnTo>
                  <a:pt x="1210038" y="1932842"/>
                </a:lnTo>
                <a:lnTo>
                  <a:pt x="1209642" y="1932518"/>
                </a:lnTo>
                <a:lnTo>
                  <a:pt x="1209245" y="1932518"/>
                </a:lnTo>
                <a:lnTo>
                  <a:pt x="1208812" y="1932230"/>
                </a:lnTo>
                <a:lnTo>
                  <a:pt x="1208416" y="1932230"/>
                </a:lnTo>
                <a:lnTo>
                  <a:pt x="1208055" y="1931905"/>
                </a:lnTo>
                <a:lnTo>
                  <a:pt x="1207659" y="1931905"/>
                </a:lnTo>
                <a:lnTo>
                  <a:pt x="1205062" y="1929923"/>
                </a:lnTo>
                <a:lnTo>
                  <a:pt x="1205062" y="1929599"/>
                </a:lnTo>
                <a:lnTo>
                  <a:pt x="1203656" y="1928481"/>
                </a:lnTo>
                <a:lnTo>
                  <a:pt x="1203260" y="1928517"/>
                </a:lnTo>
                <a:lnTo>
                  <a:pt x="1201889" y="1927436"/>
                </a:lnTo>
                <a:lnTo>
                  <a:pt x="1201853" y="1926787"/>
                </a:lnTo>
                <a:lnTo>
                  <a:pt x="1201457" y="1926499"/>
                </a:lnTo>
                <a:lnTo>
                  <a:pt x="1201457" y="1926211"/>
                </a:lnTo>
                <a:lnTo>
                  <a:pt x="1201060" y="1925886"/>
                </a:lnTo>
                <a:lnTo>
                  <a:pt x="1201060" y="1925598"/>
                </a:lnTo>
                <a:lnTo>
                  <a:pt x="1200627" y="1925274"/>
                </a:lnTo>
                <a:lnTo>
                  <a:pt x="1200663" y="1924949"/>
                </a:lnTo>
                <a:lnTo>
                  <a:pt x="1200267" y="1924625"/>
                </a:lnTo>
                <a:lnTo>
                  <a:pt x="1200267" y="1924337"/>
                </a:lnTo>
                <a:lnTo>
                  <a:pt x="1199654" y="1923904"/>
                </a:lnTo>
                <a:lnTo>
                  <a:pt x="1199257" y="1923868"/>
                </a:lnTo>
                <a:lnTo>
                  <a:pt x="1198464" y="1923256"/>
                </a:lnTo>
                <a:lnTo>
                  <a:pt x="1197707" y="1923292"/>
                </a:lnTo>
                <a:lnTo>
                  <a:pt x="1197274" y="1922931"/>
                </a:lnTo>
                <a:lnTo>
                  <a:pt x="1196517" y="1922967"/>
                </a:lnTo>
                <a:lnTo>
                  <a:pt x="1196048" y="1922643"/>
                </a:lnTo>
                <a:lnTo>
                  <a:pt x="1193308" y="1922643"/>
                </a:lnTo>
                <a:lnTo>
                  <a:pt x="1192911" y="1922355"/>
                </a:lnTo>
                <a:lnTo>
                  <a:pt x="1190928" y="1922355"/>
                </a:lnTo>
                <a:lnTo>
                  <a:pt x="1190531" y="1922679"/>
                </a:lnTo>
                <a:lnTo>
                  <a:pt x="1189774" y="1922679"/>
                </a:lnTo>
                <a:lnTo>
                  <a:pt x="1189341" y="1923003"/>
                </a:lnTo>
                <a:lnTo>
                  <a:pt x="1188151" y="1923003"/>
                </a:lnTo>
                <a:lnTo>
                  <a:pt x="1187755" y="1923328"/>
                </a:lnTo>
                <a:lnTo>
                  <a:pt x="1186601" y="1923328"/>
                </a:lnTo>
                <a:lnTo>
                  <a:pt x="1186168" y="1923652"/>
                </a:lnTo>
                <a:lnTo>
                  <a:pt x="1185375" y="1923652"/>
                </a:lnTo>
                <a:lnTo>
                  <a:pt x="1185050" y="1923940"/>
                </a:lnTo>
                <a:lnTo>
                  <a:pt x="1184221" y="1923940"/>
                </a:lnTo>
                <a:lnTo>
                  <a:pt x="1183824" y="1924265"/>
                </a:lnTo>
                <a:lnTo>
                  <a:pt x="1183392" y="1924301"/>
                </a:lnTo>
                <a:lnTo>
                  <a:pt x="1183031" y="1924589"/>
                </a:lnTo>
                <a:lnTo>
                  <a:pt x="1182238" y="1924589"/>
                </a:lnTo>
                <a:lnTo>
                  <a:pt x="1181877" y="1924913"/>
                </a:lnTo>
                <a:lnTo>
                  <a:pt x="1180651" y="1924913"/>
                </a:lnTo>
                <a:lnTo>
                  <a:pt x="1180254" y="1925238"/>
                </a:lnTo>
                <a:lnTo>
                  <a:pt x="1178271" y="1925274"/>
                </a:lnTo>
                <a:lnTo>
                  <a:pt x="1177875" y="1925598"/>
                </a:lnTo>
                <a:lnTo>
                  <a:pt x="1177117" y="1925598"/>
                </a:lnTo>
                <a:lnTo>
                  <a:pt x="1176721" y="1925274"/>
                </a:lnTo>
                <a:lnTo>
                  <a:pt x="1175891" y="1925274"/>
                </a:lnTo>
                <a:lnTo>
                  <a:pt x="1175495" y="1924949"/>
                </a:lnTo>
                <a:lnTo>
                  <a:pt x="1175098" y="1924949"/>
                </a:lnTo>
                <a:lnTo>
                  <a:pt x="1174521" y="1924481"/>
                </a:lnTo>
                <a:lnTo>
                  <a:pt x="1174557" y="1924193"/>
                </a:lnTo>
                <a:lnTo>
                  <a:pt x="1174774" y="1924012"/>
                </a:lnTo>
                <a:lnTo>
                  <a:pt x="1176757" y="1924012"/>
                </a:lnTo>
                <a:lnTo>
                  <a:pt x="1177153" y="1923724"/>
                </a:lnTo>
                <a:lnTo>
                  <a:pt x="1177514" y="1923724"/>
                </a:lnTo>
                <a:lnTo>
                  <a:pt x="1177730" y="1923544"/>
                </a:lnTo>
                <a:lnTo>
                  <a:pt x="1177694" y="1923219"/>
                </a:lnTo>
                <a:lnTo>
                  <a:pt x="1178091" y="1922895"/>
                </a:lnTo>
                <a:lnTo>
                  <a:pt x="1178091" y="1920444"/>
                </a:lnTo>
                <a:lnTo>
                  <a:pt x="1178704" y="1919940"/>
                </a:lnTo>
                <a:lnTo>
                  <a:pt x="1179101" y="1919940"/>
                </a:lnTo>
                <a:lnTo>
                  <a:pt x="1179497" y="1919651"/>
                </a:lnTo>
                <a:lnTo>
                  <a:pt x="1180291" y="1919651"/>
                </a:lnTo>
                <a:lnTo>
                  <a:pt x="1180651" y="1919363"/>
                </a:lnTo>
                <a:lnTo>
                  <a:pt x="1181048" y="1919327"/>
                </a:lnTo>
                <a:lnTo>
                  <a:pt x="1181480" y="1919003"/>
                </a:lnTo>
                <a:lnTo>
                  <a:pt x="1181877" y="1919039"/>
                </a:lnTo>
                <a:lnTo>
                  <a:pt x="1182815" y="1918210"/>
                </a:lnTo>
                <a:lnTo>
                  <a:pt x="1182815" y="1917922"/>
                </a:lnTo>
                <a:lnTo>
                  <a:pt x="1183211" y="1917633"/>
                </a:lnTo>
                <a:lnTo>
                  <a:pt x="1183247" y="1916984"/>
                </a:lnTo>
                <a:lnTo>
                  <a:pt x="1183644" y="1916660"/>
                </a:lnTo>
                <a:lnTo>
                  <a:pt x="1183644" y="1916336"/>
                </a:lnTo>
                <a:lnTo>
                  <a:pt x="1184005" y="1916047"/>
                </a:lnTo>
                <a:lnTo>
                  <a:pt x="1184005" y="1915110"/>
                </a:lnTo>
                <a:lnTo>
                  <a:pt x="1184401" y="1914786"/>
                </a:lnTo>
                <a:lnTo>
                  <a:pt x="1184401" y="1914498"/>
                </a:lnTo>
                <a:lnTo>
                  <a:pt x="1185591" y="1913525"/>
                </a:lnTo>
                <a:lnTo>
                  <a:pt x="1185555" y="1913236"/>
                </a:lnTo>
                <a:lnTo>
                  <a:pt x="1185988" y="1912912"/>
                </a:lnTo>
                <a:lnTo>
                  <a:pt x="1185952" y="1912624"/>
                </a:lnTo>
                <a:lnTo>
                  <a:pt x="1186384" y="1912299"/>
                </a:lnTo>
                <a:lnTo>
                  <a:pt x="1186348" y="1911326"/>
                </a:lnTo>
                <a:lnTo>
                  <a:pt x="1186745" y="1911038"/>
                </a:lnTo>
                <a:lnTo>
                  <a:pt x="1186745" y="1910101"/>
                </a:lnTo>
                <a:lnTo>
                  <a:pt x="1187142" y="1909776"/>
                </a:lnTo>
                <a:lnTo>
                  <a:pt x="1187142" y="1909488"/>
                </a:lnTo>
                <a:lnTo>
                  <a:pt x="1188512" y="1908407"/>
                </a:lnTo>
                <a:lnTo>
                  <a:pt x="1188908" y="1908371"/>
                </a:lnTo>
                <a:lnTo>
                  <a:pt x="1189305" y="1908046"/>
                </a:lnTo>
                <a:lnTo>
                  <a:pt x="1189702" y="1908083"/>
                </a:lnTo>
                <a:lnTo>
                  <a:pt x="1190098" y="1907758"/>
                </a:lnTo>
                <a:lnTo>
                  <a:pt x="1190856" y="1907722"/>
                </a:lnTo>
                <a:lnTo>
                  <a:pt x="1191288" y="1908046"/>
                </a:lnTo>
                <a:lnTo>
                  <a:pt x="1192478" y="1908046"/>
                </a:lnTo>
                <a:lnTo>
                  <a:pt x="1193452" y="1908839"/>
                </a:lnTo>
                <a:lnTo>
                  <a:pt x="1193452" y="1909416"/>
                </a:lnTo>
                <a:lnTo>
                  <a:pt x="1193848" y="1909740"/>
                </a:lnTo>
                <a:lnTo>
                  <a:pt x="1193884" y="1910353"/>
                </a:lnTo>
                <a:lnTo>
                  <a:pt x="1194281" y="1910713"/>
                </a:lnTo>
                <a:lnTo>
                  <a:pt x="1194281" y="1911002"/>
                </a:lnTo>
                <a:lnTo>
                  <a:pt x="1193884" y="1911290"/>
                </a:lnTo>
                <a:lnTo>
                  <a:pt x="1193884" y="1911939"/>
                </a:lnTo>
                <a:lnTo>
                  <a:pt x="1193488" y="1912263"/>
                </a:lnTo>
                <a:lnTo>
                  <a:pt x="1193488" y="1912876"/>
                </a:lnTo>
                <a:lnTo>
                  <a:pt x="1193091" y="1913200"/>
                </a:lnTo>
                <a:lnTo>
                  <a:pt x="1193091" y="1913489"/>
                </a:lnTo>
                <a:lnTo>
                  <a:pt x="1193488" y="1913813"/>
                </a:lnTo>
                <a:lnTo>
                  <a:pt x="1193488" y="1915687"/>
                </a:lnTo>
                <a:lnTo>
                  <a:pt x="1193091" y="1915975"/>
                </a:lnTo>
                <a:lnTo>
                  <a:pt x="1193091" y="1916336"/>
                </a:lnTo>
                <a:lnTo>
                  <a:pt x="1193308" y="1916444"/>
                </a:lnTo>
                <a:lnTo>
                  <a:pt x="1193884" y="1915975"/>
                </a:lnTo>
                <a:lnTo>
                  <a:pt x="1193884" y="1915687"/>
                </a:lnTo>
                <a:lnTo>
                  <a:pt x="1194317" y="1915399"/>
                </a:lnTo>
                <a:lnTo>
                  <a:pt x="1194281" y="1912552"/>
                </a:lnTo>
                <a:lnTo>
                  <a:pt x="1195074" y="1911939"/>
                </a:lnTo>
                <a:lnTo>
                  <a:pt x="1195074" y="1909740"/>
                </a:lnTo>
                <a:lnTo>
                  <a:pt x="1194245" y="1909128"/>
                </a:lnTo>
                <a:lnTo>
                  <a:pt x="1194245" y="1908227"/>
                </a:lnTo>
                <a:lnTo>
                  <a:pt x="1194858" y="1907722"/>
                </a:lnTo>
                <a:lnTo>
                  <a:pt x="1197598" y="1907722"/>
                </a:lnTo>
                <a:lnTo>
                  <a:pt x="1197959" y="1907398"/>
                </a:lnTo>
                <a:lnTo>
                  <a:pt x="1199185" y="1907398"/>
                </a:lnTo>
                <a:lnTo>
                  <a:pt x="1199582" y="1907109"/>
                </a:lnTo>
                <a:lnTo>
                  <a:pt x="1199978" y="1907073"/>
                </a:lnTo>
                <a:lnTo>
                  <a:pt x="1200375" y="1906749"/>
                </a:lnTo>
                <a:lnTo>
                  <a:pt x="1200772" y="1906785"/>
                </a:lnTo>
                <a:lnTo>
                  <a:pt x="1201168" y="1906461"/>
                </a:lnTo>
                <a:lnTo>
                  <a:pt x="1201565" y="1906461"/>
                </a:lnTo>
                <a:lnTo>
                  <a:pt x="1201961" y="1906136"/>
                </a:lnTo>
                <a:lnTo>
                  <a:pt x="1202358" y="1906136"/>
                </a:lnTo>
                <a:lnTo>
                  <a:pt x="1202538" y="1905956"/>
                </a:lnTo>
                <a:lnTo>
                  <a:pt x="1202538" y="1905632"/>
                </a:lnTo>
                <a:lnTo>
                  <a:pt x="1202755" y="1905488"/>
                </a:lnTo>
                <a:lnTo>
                  <a:pt x="1203115" y="1905488"/>
                </a:lnTo>
                <a:lnTo>
                  <a:pt x="1203512" y="1905163"/>
                </a:lnTo>
                <a:lnTo>
                  <a:pt x="1203909" y="1905163"/>
                </a:lnTo>
                <a:lnTo>
                  <a:pt x="1205099" y="1904262"/>
                </a:lnTo>
                <a:lnTo>
                  <a:pt x="1205531" y="1904226"/>
                </a:lnTo>
                <a:lnTo>
                  <a:pt x="1207478" y="1902676"/>
                </a:lnTo>
                <a:lnTo>
                  <a:pt x="1207875" y="1902676"/>
                </a:lnTo>
                <a:lnTo>
                  <a:pt x="1208091" y="1902496"/>
                </a:lnTo>
                <a:lnTo>
                  <a:pt x="1208091" y="1902172"/>
                </a:lnTo>
                <a:lnTo>
                  <a:pt x="1208272" y="1902028"/>
                </a:lnTo>
                <a:lnTo>
                  <a:pt x="1208668" y="1902028"/>
                </a:lnTo>
                <a:lnTo>
                  <a:pt x="1209425" y="1901379"/>
                </a:lnTo>
                <a:lnTo>
                  <a:pt x="1209858" y="1901379"/>
                </a:lnTo>
                <a:lnTo>
                  <a:pt x="1210255" y="1901055"/>
                </a:lnTo>
                <a:lnTo>
                  <a:pt x="1210615" y="1901055"/>
                </a:lnTo>
                <a:lnTo>
                  <a:pt x="1211409" y="1900442"/>
                </a:lnTo>
                <a:lnTo>
                  <a:pt x="1213031" y="1900442"/>
                </a:lnTo>
                <a:lnTo>
                  <a:pt x="1213428" y="1900694"/>
                </a:lnTo>
                <a:lnTo>
                  <a:pt x="1214582" y="1900694"/>
                </a:lnTo>
                <a:lnTo>
                  <a:pt x="1215195" y="1901163"/>
                </a:lnTo>
                <a:lnTo>
                  <a:pt x="1215195" y="1901487"/>
                </a:lnTo>
                <a:lnTo>
                  <a:pt x="1214978" y="1901631"/>
                </a:lnTo>
                <a:lnTo>
                  <a:pt x="1214582" y="1901667"/>
                </a:lnTo>
                <a:lnTo>
                  <a:pt x="1214365" y="1901812"/>
                </a:lnTo>
                <a:lnTo>
                  <a:pt x="1215195" y="1902460"/>
                </a:lnTo>
                <a:lnTo>
                  <a:pt x="1215195" y="1903686"/>
                </a:lnTo>
                <a:lnTo>
                  <a:pt x="1214798" y="1904010"/>
                </a:lnTo>
                <a:lnTo>
                  <a:pt x="1214798" y="1904334"/>
                </a:lnTo>
                <a:lnTo>
                  <a:pt x="1214402" y="1904659"/>
                </a:lnTo>
                <a:lnTo>
                  <a:pt x="1214402" y="1904911"/>
                </a:lnTo>
                <a:lnTo>
                  <a:pt x="1213825" y="1905416"/>
                </a:lnTo>
                <a:lnTo>
                  <a:pt x="1213428" y="1905380"/>
                </a:lnTo>
                <a:lnTo>
                  <a:pt x="1213248" y="1905560"/>
                </a:lnTo>
                <a:lnTo>
                  <a:pt x="1213248" y="1905884"/>
                </a:lnTo>
                <a:lnTo>
                  <a:pt x="1212454" y="1906533"/>
                </a:lnTo>
                <a:lnTo>
                  <a:pt x="1212454" y="1906857"/>
                </a:lnTo>
                <a:lnTo>
                  <a:pt x="1212058" y="1907182"/>
                </a:lnTo>
                <a:lnTo>
                  <a:pt x="1212058" y="1907758"/>
                </a:lnTo>
                <a:lnTo>
                  <a:pt x="1212274" y="1907902"/>
                </a:lnTo>
                <a:lnTo>
                  <a:pt x="1213248" y="1907145"/>
                </a:lnTo>
                <a:lnTo>
                  <a:pt x="1213284" y="1906821"/>
                </a:lnTo>
                <a:lnTo>
                  <a:pt x="1213608" y="1906533"/>
                </a:lnTo>
                <a:lnTo>
                  <a:pt x="1213644" y="1906208"/>
                </a:lnTo>
                <a:lnTo>
                  <a:pt x="1215014" y="1905091"/>
                </a:lnTo>
                <a:lnTo>
                  <a:pt x="1215231" y="1905235"/>
                </a:lnTo>
                <a:lnTo>
                  <a:pt x="1215231" y="1907109"/>
                </a:lnTo>
                <a:lnTo>
                  <a:pt x="1215447" y="1907254"/>
                </a:lnTo>
                <a:lnTo>
                  <a:pt x="1215627" y="1907145"/>
                </a:lnTo>
                <a:lnTo>
                  <a:pt x="1215627" y="1906821"/>
                </a:lnTo>
                <a:lnTo>
                  <a:pt x="1215988" y="1906461"/>
                </a:lnTo>
                <a:lnTo>
                  <a:pt x="1215627" y="1906208"/>
                </a:lnTo>
                <a:lnTo>
                  <a:pt x="1215627" y="1905560"/>
                </a:lnTo>
                <a:lnTo>
                  <a:pt x="1215808" y="1905416"/>
                </a:lnTo>
                <a:lnTo>
                  <a:pt x="1216601" y="1905380"/>
                </a:lnTo>
                <a:lnTo>
                  <a:pt x="1216998" y="1905704"/>
                </a:lnTo>
                <a:lnTo>
                  <a:pt x="1217394" y="1905704"/>
                </a:lnTo>
                <a:lnTo>
                  <a:pt x="1217611" y="1905524"/>
                </a:lnTo>
                <a:lnTo>
                  <a:pt x="1217611" y="1905199"/>
                </a:lnTo>
                <a:lnTo>
                  <a:pt x="1217394" y="1905091"/>
                </a:lnTo>
                <a:lnTo>
                  <a:pt x="1216998" y="1905091"/>
                </a:lnTo>
                <a:lnTo>
                  <a:pt x="1215988" y="1904298"/>
                </a:lnTo>
                <a:lnTo>
                  <a:pt x="1215988" y="1902136"/>
                </a:lnTo>
                <a:lnTo>
                  <a:pt x="1216168" y="1901992"/>
                </a:lnTo>
                <a:lnTo>
                  <a:pt x="1217358" y="1901992"/>
                </a:lnTo>
                <a:lnTo>
                  <a:pt x="1217575" y="1902136"/>
                </a:lnTo>
                <a:lnTo>
                  <a:pt x="1217178" y="1902460"/>
                </a:lnTo>
                <a:lnTo>
                  <a:pt x="1217178" y="1902785"/>
                </a:lnTo>
                <a:lnTo>
                  <a:pt x="1216781" y="1903073"/>
                </a:lnTo>
                <a:lnTo>
                  <a:pt x="1217214" y="1903361"/>
                </a:lnTo>
                <a:lnTo>
                  <a:pt x="1217214" y="1903686"/>
                </a:lnTo>
                <a:lnTo>
                  <a:pt x="1217791" y="1904154"/>
                </a:lnTo>
                <a:lnTo>
                  <a:pt x="1218404" y="1903686"/>
                </a:lnTo>
                <a:lnTo>
                  <a:pt x="1218404" y="1903361"/>
                </a:lnTo>
                <a:lnTo>
                  <a:pt x="1218548" y="1903181"/>
                </a:lnTo>
                <a:lnTo>
                  <a:pt x="1218981" y="1903181"/>
                </a:lnTo>
                <a:lnTo>
                  <a:pt x="1219486" y="1903577"/>
                </a:lnTo>
                <a:lnTo>
                  <a:pt x="1219486" y="1903902"/>
                </a:lnTo>
                <a:lnTo>
                  <a:pt x="1220099" y="1904370"/>
                </a:lnTo>
                <a:lnTo>
                  <a:pt x="1222479" y="1904334"/>
                </a:lnTo>
                <a:lnTo>
                  <a:pt x="1223272" y="1904947"/>
                </a:lnTo>
                <a:lnTo>
                  <a:pt x="1223488" y="1904803"/>
                </a:lnTo>
                <a:lnTo>
                  <a:pt x="1223488" y="1903866"/>
                </a:lnTo>
                <a:lnTo>
                  <a:pt x="1223272" y="1903722"/>
                </a:lnTo>
                <a:lnTo>
                  <a:pt x="1222839" y="1903722"/>
                </a:lnTo>
                <a:lnTo>
                  <a:pt x="1222442" y="1904046"/>
                </a:lnTo>
                <a:lnTo>
                  <a:pt x="1221253" y="1904046"/>
                </a:lnTo>
                <a:lnTo>
                  <a:pt x="1220892" y="1903722"/>
                </a:lnTo>
                <a:lnTo>
                  <a:pt x="1220495" y="1903758"/>
                </a:lnTo>
                <a:lnTo>
                  <a:pt x="1219882" y="1903289"/>
                </a:lnTo>
                <a:lnTo>
                  <a:pt x="1219882" y="1902929"/>
                </a:lnTo>
                <a:lnTo>
                  <a:pt x="1221433" y="1901703"/>
                </a:lnTo>
                <a:lnTo>
                  <a:pt x="1221216" y="1901559"/>
                </a:lnTo>
                <a:lnTo>
                  <a:pt x="1220892" y="1901559"/>
                </a:lnTo>
                <a:lnTo>
                  <a:pt x="1220459" y="1901235"/>
                </a:lnTo>
                <a:lnTo>
                  <a:pt x="1219666" y="1901235"/>
                </a:lnTo>
                <a:lnTo>
                  <a:pt x="1219269" y="1900947"/>
                </a:lnTo>
                <a:lnTo>
                  <a:pt x="1218873" y="1900947"/>
                </a:lnTo>
                <a:lnTo>
                  <a:pt x="1218476" y="1900622"/>
                </a:lnTo>
                <a:lnTo>
                  <a:pt x="1218115" y="1900658"/>
                </a:lnTo>
                <a:lnTo>
                  <a:pt x="1217719" y="1900983"/>
                </a:lnTo>
                <a:lnTo>
                  <a:pt x="1216890" y="1900947"/>
                </a:lnTo>
                <a:lnTo>
                  <a:pt x="1216529" y="1901271"/>
                </a:lnTo>
                <a:lnTo>
                  <a:pt x="1215736" y="1901271"/>
                </a:lnTo>
                <a:lnTo>
                  <a:pt x="1215519" y="1901127"/>
                </a:lnTo>
                <a:lnTo>
                  <a:pt x="1215880" y="1900802"/>
                </a:lnTo>
                <a:lnTo>
                  <a:pt x="1215880" y="1900514"/>
                </a:lnTo>
                <a:lnTo>
                  <a:pt x="1216096" y="1900370"/>
                </a:lnTo>
                <a:lnTo>
                  <a:pt x="1216493" y="1900370"/>
                </a:lnTo>
                <a:lnTo>
                  <a:pt x="1217286" y="1899721"/>
                </a:lnTo>
                <a:lnTo>
                  <a:pt x="1218079" y="1899721"/>
                </a:lnTo>
                <a:lnTo>
                  <a:pt x="1218476" y="1899397"/>
                </a:lnTo>
                <a:lnTo>
                  <a:pt x="1218837" y="1899397"/>
                </a:lnTo>
                <a:lnTo>
                  <a:pt x="1219630" y="1898748"/>
                </a:lnTo>
                <a:lnTo>
                  <a:pt x="1220027" y="1898748"/>
                </a:lnTo>
                <a:lnTo>
                  <a:pt x="1220459" y="1898460"/>
                </a:lnTo>
                <a:lnTo>
                  <a:pt x="1220856" y="1898460"/>
                </a:lnTo>
                <a:lnTo>
                  <a:pt x="1221613" y="1897811"/>
                </a:lnTo>
                <a:lnTo>
                  <a:pt x="1222010" y="1897811"/>
                </a:lnTo>
                <a:lnTo>
                  <a:pt x="1222406" y="1897487"/>
                </a:lnTo>
                <a:lnTo>
                  <a:pt x="1222803" y="1897487"/>
                </a:lnTo>
                <a:lnTo>
                  <a:pt x="1223596" y="1896838"/>
                </a:lnTo>
                <a:lnTo>
                  <a:pt x="1224354" y="1896838"/>
                </a:lnTo>
                <a:lnTo>
                  <a:pt x="1224750" y="1896550"/>
                </a:lnTo>
                <a:lnTo>
                  <a:pt x="1225580" y="1896550"/>
                </a:lnTo>
                <a:lnTo>
                  <a:pt x="1225976" y="1896225"/>
                </a:lnTo>
                <a:lnTo>
                  <a:pt x="1226697" y="1896225"/>
                </a:lnTo>
                <a:lnTo>
                  <a:pt x="1227130" y="1895901"/>
                </a:lnTo>
                <a:lnTo>
                  <a:pt x="1227923" y="1895865"/>
                </a:lnTo>
                <a:lnTo>
                  <a:pt x="1228320" y="1895577"/>
                </a:lnTo>
                <a:lnTo>
                  <a:pt x="1228681" y="1895541"/>
                </a:lnTo>
                <a:lnTo>
                  <a:pt x="1229654" y="1894784"/>
                </a:lnTo>
                <a:lnTo>
                  <a:pt x="1229690" y="1894459"/>
                </a:lnTo>
                <a:lnTo>
                  <a:pt x="1230483" y="1893847"/>
                </a:lnTo>
                <a:lnTo>
                  <a:pt x="1230483" y="1892874"/>
                </a:lnTo>
                <a:lnTo>
                  <a:pt x="1230880" y="1892549"/>
                </a:lnTo>
                <a:lnTo>
                  <a:pt x="1230844" y="1891973"/>
                </a:lnTo>
                <a:lnTo>
                  <a:pt x="1231241" y="1891648"/>
                </a:lnTo>
                <a:lnTo>
                  <a:pt x="1231277" y="1890711"/>
                </a:lnTo>
                <a:lnTo>
                  <a:pt x="1231998" y="1890098"/>
                </a:lnTo>
                <a:lnTo>
                  <a:pt x="1231998" y="1889774"/>
                </a:lnTo>
                <a:lnTo>
                  <a:pt x="1232611" y="1889306"/>
                </a:lnTo>
                <a:lnTo>
                  <a:pt x="1233007" y="1889269"/>
                </a:lnTo>
                <a:lnTo>
                  <a:pt x="1233404" y="1888945"/>
                </a:lnTo>
                <a:lnTo>
                  <a:pt x="1233765" y="1888945"/>
                </a:lnTo>
                <a:lnTo>
                  <a:pt x="1234161" y="1888657"/>
                </a:lnTo>
                <a:lnTo>
                  <a:pt x="1234558" y="1888657"/>
                </a:lnTo>
                <a:lnTo>
                  <a:pt x="1235568" y="1887900"/>
                </a:lnTo>
                <a:lnTo>
                  <a:pt x="1235568" y="1887576"/>
                </a:lnTo>
                <a:lnTo>
                  <a:pt x="1235964" y="1887251"/>
                </a:lnTo>
                <a:lnTo>
                  <a:pt x="1235928" y="1886603"/>
                </a:lnTo>
                <a:lnTo>
                  <a:pt x="1236325" y="1886314"/>
                </a:lnTo>
                <a:lnTo>
                  <a:pt x="1236325" y="1885990"/>
                </a:lnTo>
                <a:lnTo>
                  <a:pt x="1237695" y="1884909"/>
                </a:lnTo>
                <a:lnTo>
                  <a:pt x="1238885" y="1884873"/>
                </a:lnTo>
                <a:close/>
                <a:moveTo>
                  <a:pt x="1055926" y="1881088"/>
                </a:moveTo>
                <a:lnTo>
                  <a:pt x="1055710" y="1881124"/>
                </a:lnTo>
                <a:lnTo>
                  <a:pt x="1055746" y="1881124"/>
                </a:lnTo>
                <a:close/>
                <a:moveTo>
                  <a:pt x="1002596" y="1875358"/>
                </a:moveTo>
                <a:lnTo>
                  <a:pt x="1002668" y="1875394"/>
                </a:lnTo>
                <a:lnTo>
                  <a:pt x="1002632" y="1875358"/>
                </a:lnTo>
                <a:close/>
                <a:moveTo>
                  <a:pt x="1335340" y="1871357"/>
                </a:moveTo>
                <a:lnTo>
                  <a:pt x="1335557" y="1871538"/>
                </a:lnTo>
                <a:lnTo>
                  <a:pt x="1335557" y="1871826"/>
                </a:lnTo>
                <a:lnTo>
                  <a:pt x="1334980" y="1872331"/>
                </a:lnTo>
                <a:lnTo>
                  <a:pt x="1334151" y="1872331"/>
                </a:lnTo>
                <a:lnTo>
                  <a:pt x="1333970" y="1872186"/>
                </a:lnTo>
                <a:lnTo>
                  <a:pt x="1333934" y="1871538"/>
                </a:lnTo>
                <a:lnTo>
                  <a:pt x="1334151" y="1871393"/>
                </a:lnTo>
                <a:close/>
                <a:moveTo>
                  <a:pt x="1310857" y="1862095"/>
                </a:moveTo>
                <a:lnTo>
                  <a:pt x="1311434" y="1862600"/>
                </a:lnTo>
                <a:lnTo>
                  <a:pt x="1311470" y="1863825"/>
                </a:lnTo>
                <a:lnTo>
                  <a:pt x="1311254" y="1863969"/>
                </a:lnTo>
                <a:lnTo>
                  <a:pt x="1310857" y="1863969"/>
                </a:lnTo>
                <a:lnTo>
                  <a:pt x="1310713" y="1863825"/>
                </a:lnTo>
                <a:lnTo>
                  <a:pt x="1310677" y="1863501"/>
                </a:lnTo>
                <a:lnTo>
                  <a:pt x="1310316" y="1863176"/>
                </a:lnTo>
                <a:lnTo>
                  <a:pt x="1310280" y="1862600"/>
                </a:lnTo>
                <a:close/>
                <a:moveTo>
                  <a:pt x="1309631" y="1861158"/>
                </a:moveTo>
                <a:lnTo>
                  <a:pt x="1310280" y="1861627"/>
                </a:lnTo>
                <a:lnTo>
                  <a:pt x="1310280" y="1861951"/>
                </a:lnTo>
                <a:lnTo>
                  <a:pt x="1309883" y="1862275"/>
                </a:lnTo>
                <a:lnTo>
                  <a:pt x="1309883" y="1862600"/>
                </a:lnTo>
                <a:lnTo>
                  <a:pt x="1309667" y="1862744"/>
                </a:lnTo>
                <a:lnTo>
                  <a:pt x="1309306" y="1862744"/>
                </a:lnTo>
                <a:lnTo>
                  <a:pt x="1309090" y="1862600"/>
                </a:lnTo>
                <a:lnTo>
                  <a:pt x="1309054" y="1861338"/>
                </a:lnTo>
                <a:lnTo>
                  <a:pt x="1309270" y="1861194"/>
                </a:lnTo>
                <a:close/>
                <a:moveTo>
                  <a:pt x="1280352" y="1860293"/>
                </a:moveTo>
                <a:lnTo>
                  <a:pt x="1280640" y="1860293"/>
                </a:lnTo>
                <a:lnTo>
                  <a:pt x="1280857" y="1860437"/>
                </a:lnTo>
                <a:lnTo>
                  <a:pt x="1280857" y="1860690"/>
                </a:lnTo>
                <a:lnTo>
                  <a:pt x="1280748" y="1860906"/>
                </a:lnTo>
                <a:lnTo>
                  <a:pt x="1280352" y="1860906"/>
                </a:lnTo>
                <a:lnTo>
                  <a:pt x="1280135" y="1860798"/>
                </a:lnTo>
                <a:lnTo>
                  <a:pt x="1280135" y="1860509"/>
                </a:lnTo>
                <a:close/>
                <a:moveTo>
                  <a:pt x="1310785" y="1859284"/>
                </a:moveTo>
                <a:lnTo>
                  <a:pt x="1311218" y="1859284"/>
                </a:lnTo>
                <a:lnTo>
                  <a:pt x="1311614" y="1859608"/>
                </a:lnTo>
                <a:lnTo>
                  <a:pt x="1312011" y="1859608"/>
                </a:lnTo>
                <a:lnTo>
                  <a:pt x="1312227" y="1859752"/>
                </a:lnTo>
                <a:lnTo>
                  <a:pt x="1312227" y="1860077"/>
                </a:lnTo>
                <a:lnTo>
                  <a:pt x="1313020" y="1860653"/>
                </a:lnTo>
                <a:lnTo>
                  <a:pt x="1313020" y="1860978"/>
                </a:lnTo>
                <a:lnTo>
                  <a:pt x="1312444" y="1861482"/>
                </a:lnTo>
                <a:lnTo>
                  <a:pt x="1311831" y="1860978"/>
                </a:lnTo>
                <a:lnTo>
                  <a:pt x="1311831" y="1860690"/>
                </a:lnTo>
                <a:lnTo>
                  <a:pt x="1310641" y="1859789"/>
                </a:lnTo>
                <a:lnTo>
                  <a:pt x="1310641" y="1859464"/>
                </a:lnTo>
                <a:close/>
                <a:moveTo>
                  <a:pt x="1320701" y="1859140"/>
                </a:moveTo>
                <a:lnTo>
                  <a:pt x="1320917" y="1859320"/>
                </a:lnTo>
                <a:lnTo>
                  <a:pt x="1320917" y="1860257"/>
                </a:lnTo>
                <a:lnTo>
                  <a:pt x="1321134" y="1860401"/>
                </a:lnTo>
                <a:lnTo>
                  <a:pt x="1321458" y="1860401"/>
                </a:lnTo>
                <a:lnTo>
                  <a:pt x="1321674" y="1860257"/>
                </a:lnTo>
                <a:lnTo>
                  <a:pt x="1321674" y="1859933"/>
                </a:lnTo>
                <a:lnTo>
                  <a:pt x="1321891" y="1859752"/>
                </a:lnTo>
                <a:lnTo>
                  <a:pt x="1322251" y="1859752"/>
                </a:lnTo>
                <a:lnTo>
                  <a:pt x="1322684" y="1860041"/>
                </a:lnTo>
                <a:lnTo>
                  <a:pt x="1323081" y="1860077"/>
                </a:lnTo>
                <a:lnTo>
                  <a:pt x="1323477" y="1860365"/>
                </a:lnTo>
                <a:lnTo>
                  <a:pt x="1323838" y="1860365"/>
                </a:lnTo>
                <a:lnTo>
                  <a:pt x="1324487" y="1860798"/>
                </a:lnTo>
                <a:lnTo>
                  <a:pt x="1324451" y="1861410"/>
                </a:lnTo>
                <a:lnTo>
                  <a:pt x="1324884" y="1861735"/>
                </a:lnTo>
                <a:lnTo>
                  <a:pt x="1324884" y="1862383"/>
                </a:lnTo>
                <a:lnTo>
                  <a:pt x="1325280" y="1862708"/>
                </a:lnTo>
                <a:lnTo>
                  <a:pt x="1324884" y="1862960"/>
                </a:lnTo>
                <a:lnTo>
                  <a:pt x="1324884" y="1864221"/>
                </a:lnTo>
                <a:lnTo>
                  <a:pt x="1324523" y="1864546"/>
                </a:lnTo>
                <a:lnTo>
                  <a:pt x="1324523" y="1864834"/>
                </a:lnTo>
                <a:lnTo>
                  <a:pt x="1324126" y="1865159"/>
                </a:lnTo>
                <a:lnTo>
                  <a:pt x="1324126" y="1865483"/>
                </a:lnTo>
                <a:lnTo>
                  <a:pt x="1323730" y="1865807"/>
                </a:lnTo>
                <a:lnTo>
                  <a:pt x="1323730" y="1866456"/>
                </a:lnTo>
                <a:lnTo>
                  <a:pt x="1324559" y="1867069"/>
                </a:lnTo>
                <a:lnTo>
                  <a:pt x="1324162" y="1867357"/>
                </a:lnTo>
                <a:lnTo>
                  <a:pt x="1324162" y="1868618"/>
                </a:lnTo>
                <a:lnTo>
                  <a:pt x="1323585" y="1869087"/>
                </a:lnTo>
                <a:lnTo>
                  <a:pt x="1323009" y="1868618"/>
                </a:lnTo>
                <a:lnTo>
                  <a:pt x="1323009" y="1868330"/>
                </a:lnTo>
                <a:lnTo>
                  <a:pt x="1322396" y="1867862"/>
                </a:lnTo>
                <a:lnTo>
                  <a:pt x="1321999" y="1867862"/>
                </a:lnTo>
                <a:lnTo>
                  <a:pt x="1321819" y="1868042"/>
                </a:lnTo>
                <a:lnTo>
                  <a:pt x="1321783" y="1868330"/>
                </a:lnTo>
                <a:lnTo>
                  <a:pt x="1321999" y="1868510"/>
                </a:lnTo>
                <a:lnTo>
                  <a:pt x="1322396" y="1868510"/>
                </a:lnTo>
                <a:lnTo>
                  <a:pt x="1322612" y="1868654"/>
                </a:lnTo>
                <a:lnTo>
                  <a:pt x="1322612" y="1868979"/>
                </a:lnTo>
                <a:lnTo>
                  <a:pt x="1323009" y="1869267"/>
                </a:lnTo>
                <a:lnTo>
                  <a:pt x="1322828" y="1869411"/>
                </a:lnTo>
                <a:lnTo>
                  <a:pt x="1321999" y="1869411"/>
                </a:lnTo>
                <a:lnTo>
                  <a:pt x="1321602" y="1869736"/>
                </a:lnTo>
                <a:lnTo>
                  <a:pt x="1321206" y="1869736"/>
                </a:lnTo>
                <a:lnTo>
                  <a:pt x="1320845" y="1869447"/>
                </a:lnTo>
                <a:lnTo>
                  <a:pt x="1320448" y="1869447"/>
                </a:lnTo>
                <a:lnTo>
                  <a:pt x="1320268" y="1869591"/>
                </a:lnTo>
                <a:lnTo>
                  <a:pt x="1320665" y="1869916"/>
                </a:lnTo>
                <a:lnTo>
                  <a:pt x="1320665" y="1870240"/>
                </a:lnTo>
                <a:lnTo>
                  <a:pt x="1321242" y="1870709"/>
                </a:lnTo>
                <a:lnTo>
                  <a:pt x="1322432" y="1870673"/>
                </a:lnTo>
                <a:lnTo>
                  <a:pt x="1322828" y="1870348"/>
                </a:lnTo>
                <a:lnTo>
                  <a:pt x="1323585" y="1870348"/>
                </a:lnTo>
                <a:lnTo>
                  <a:pt x="1324595" y="1871141"/>
                </a:lnTo>
                <a:lnTo>
                  <a:pt x="1324631" y="1872042"/>
                </a:lnTo>
                <a:lnTo>
                  <a:pt x="1324235" y="1872367"/>
                </a:lnTo>
                <a:lnTo>
                  <a:pt x="1324235" y="1873592"/>
                </a:lnTo>
                <a:lnTo>
                  <a:pt x="1323874" y="1873916"/>
                </a:lnTo>
                <a:lnTo>
                  <a:pt x="1323874" y="1874529"/>
                </a:lnTo>
                <a:lnTo>
                  <a:pt x="1323513" y="1874853"/>
                </a:lnTo>
                <a:lnTo>
                  <a:pt x="1323513" y="1875178"/>
                </a:lnTo>
                <a:lnTo>
                  <a:pt x="1322287" y="1876115"/>
                </a:lnTo>
                <a:lnTo>
                  <a:pt x="1322504" y="1876259"/>
                </a:lnTo>
                <a:lnTo>
                  <a:pt x="1322936" y="1876259"/>
                </a:lnTo>
                <a:lnTo>
                  <a:pt x="1323333" y="1875935"/>
                </a:lnTo>
                <a:lnTo>
                  <a:pt x="1323694" y="1875935"/>
                </a:lnTo>
                <a:lnTo>
                  <a:pt x="1324703" y="1876727"/>
                </a:lnTo>
                <a:lnTo>
                  <a:pt x="1324703" y="1877016"/>
                </a:lnTo>
                <a:lnTo>
                  <a:pt x="1325100" y="1877340"/>
                </a:lnTo>
                <a:lnTo>
                  <a:pt x="1324487" y="1877773"/>
                </a:lnTo>
                <a:lnTo>
                  <a:pt x="1324090" y="1877773"/>
                </a:lnTo>
                <a:lnTo>
                  <a:pt x="1323549" y="1878277"/>
                </a:lnTo>
                <a:lnTo>
                  <a:pt x="1323549" y="1878566"/>
                </a:lnTo>
                <a:lnTo>
                  <a:pt x="1323730" y="1878746"/>
                </a:lnTo>
                <a:lnTo>
                  <a:pt x="1324126" y="1878421"/>
                </a:lnTo>
                <a:lnTo>
                  <a:pt x="1324487" y="1878421"/>
                </a:lnTo>
                <a:lnTo>
                  <a:pt x="1325280" y="1877773"/>
                </a:lnTo>
                <a:lnTo>
                  <a:pt x="1325713" y="1877737"/>
                </a:lnTo>
                <a:lnTo>
                  <a:pt x="1326074" y="1877484"/>
                </a:lnTo>
                <a:lnTo>
                  <a:pt x="1326867" y="1877448"/>
                </a:lnTo>
                <a:lnTo>
                  <a:pt x="1327660" y="1878061"/>
                </a:lnTo>
                <a:lnTo>
                  <a:pt x="1327876" y="1877881"/>
                </a:lnTo>
                <a:lnTo>
                  <a:pt x="1327840" y="1877592"/>
                </a:lnTo>
                <a:lnTo>
                  <a:pt x="1327480" y="1877304"/>
                </a:lnTo>
                <a:lnTo>
                  <a:pt x="1327444" y="1876944"/>
                </a:lnTo>
                <a:lnTo>
                  <a:pt x="1327660" y="1876836"/>
                </a:lnTo>
                <a:lnTo>
                  <a:pt x="1328453" y="1876800"/>
                </a:lnTo>
                <a:lnTo>
                  <a:pt x="1328634" y="1876944"/>
                </a:lnTo>
                <a:lnTo>
                  <a:pt x="1328670" y="1880043"/>
                </a:lnTo>
                <a:lnTo>
                  <a:pt x="1327732" y="1880872"/>
                </a:lnTo>
                <a:lnTo>
                  <a:pt x="1325352" y="1880908"/>
                </a:lnTo>
                <a:lnTo>
                  <a:pt x="1324920" y="1880548"/>
                </a:lnTo>
                <a:lnTo>
                  <a:pt x="1323369" y="1880620"/>
                </a:lnTo>
                <a:lnTo>
                  <a:pt x="1322936" y="1880295"/>
                </a:lnTo>
                <a:lnTo>
                  <a:pt x="1322576" y="1880295"/>
                </a:lnTo>
                <a:lnTo>
                  <a:pt x="1322143" y="1879971"/>
                </a:lnTo>
                <a:lnTo>
                  <a:pt x="1321350" y="1880007"/>
                </a:lnTo>
                <a:lnTo>
                  <a:pt x="1320989" y="1879683"/>
                </a:lnTo>
                <a:lnTo>
                  <a:pt x="1320196" y="1879683"/>
                </a:lnTo>
                <a:lnTo>
                  <a:pt x="1319799" y="1879430"/>
                </a:lnTo>
                <a:lnTo>
                  <a:pt x="1319403" y="1879430"/>
                </a:lnTo>
                <a:lnTo>
                  <a:pt x="1318970" y="1879142"/>
                </a:lnTo>
                <a:lnTo>
                  <a:pt x="1318213" y="1879142"/>
                </a:lnTo>
                <a:lnTo>
                  <a:pt x="1317816" y="1878782"/>
                </a:lnTo>
                <a:lnTo>
                  <a:pt x="1317023" y="1878818"/>
                </a:lnTo>
                <a:lnTo>
                  <a:pt x="1316590" y="1878493"/>
                </a:lnTo>
                <a:lnTo>
                  <a:pt x="1314643" y="1878566"/>
                </a:lnTo>
                <a:lnTo>
                  <a:pt x="1314246" y="1878241"/>
                </a:lnTo>
                <a:lnTo>
                  <a:pt x="1313850" y="1878241"/>
                </a:lnTo>
                <a:lnTo>
                  <a:pt x="1312263" y="1878277"/>
                </a:lnTo>
                <a:lnTo>
                  <a:pt x="1311867" y="1877953"/>
                </a:lnTo>
                <a:lnTo>
                  <a:pt x="1310280" y="1877953"/>
                </a:lnTo>
                <a:lnTo>
                  <a:pt x="1309883" y="1877701"/>
                </a:lnTo>
                <a:lnTo>
                  <a:pt x="1308333" y="1877701"/>
                </a:lnTo>
                <a:lnTo>
                  <a:pt x="1307684" y="1877268"/>
                </a:lnTo>
                <a:lnTo>
                  <a:pt x="1307684" y="1876619"/>
                </a:lnTo>
                <a:lnTo>
                  <a:pt x="1307287" y="1876295"/>
                </a:lnTo>
                <a:lnTo>
                  <a:pt x="1307287" y="1874457"/>
                </a:lnTo>
                <a:lnTo>
                  <a:pt x="1307468" y="1874277"/>
                </a:lnTo>
                <a:lnTo>
                  <a:pt x="1308621" y="1874277"/>
                </a:lnTo>
                <a:lnTo>
                  <a:pt x="1309018" y="1873952"/>
                </a:lnTo>
                <a:lnTo>
                  <a:pt x="1309451" y="1873952"/>
                </a:lnTo>
                <a:lnTo>
                  <a:pt x="1309847" y="1874241"/>
                </a:lnTo>
                <a:lnTo>
                  <a:pt x="1312552" y="1873988"/>
                </a:lnTo>
                <a:lnTo>
                  <a:pt x="1312984" y="1873844"/>
                </a:lnTo>
                <a:lnTo>
                  <a:pt x="1313345" y="1873592"/>
                </a:lnTo>
                <a:lnTo>
                  <a:pt x="1313778" y="1873592"/>
                </a:lnTo>
                <a:lnTo>
                  <a:pt x="1314391" y="1873123"/>
                </a:lnTo>
                <a:lnTo>
                  <a:pt x="1314355" y="1872799"/>
                </a:lnTo>
                <a:lnTo>
                  <a:pt x="1314751" y="1872475"/>
                </a:lnTo>
                <a:lnTo>
                  <a:pt x="1314751" y="1871862"/>
                </a:lnTo>
                <a:lnTo>
                  <a:pt x="1315148" y="1871538"/>
                </a:lnTo>
                <a:lnTo>
                  <a:pt x="1315148" y="1870925"/>
                </a:lnTo>
                <a:lnTo>
                  <a:pt x="1315545" y="1870601"/>
                </a:lnTo>
                <a:lnTo>
                  <a:pt x="1315545" y="1869952"/>
                </a:lnTo>
                <a:lnTo>
                  <a:pt x="1315869" y="1869628"/>
                </a:lnTo>
                <a:lnTo>
                  <a:pt x="1315869" y="1868727"/>
                </a:lnTo>
                <a:lnTo>
                  <a:pt x="1316266" y="1868402"/>
                </a:lnTo>
                <a:lnTo>
                  <a:pt x="1316230" y="1867141"/>
                </a:lnTo>
                <a:lnTo>
                  <a:pt x="1316662" y="1866852"/>
                </a:lnTo>
                <a:lnTo>
                  <a:pt x="1316626" y="1863753"/>
                </a:lnTo>
                <a:lnTo>
                  <a:pt x="1316194" y="1863429"/>
                </a:lnTo>
                <a:lnTo>
                  <a:pt x="1316194" y="1863104"/>
                </a:lnTo>
                <a:lnTo>
                  <a:pt x="1316590" y="1862816"/>
                </a:lnTo>
                <a:lnTo>
                  <a:pt x="1316590" y="1861554"/>
                </a:lnTo>
                <a:lnTo>
                  <a:pt x="1316951" y="1861230"/>
                </a:lnTo>
                <a:lnTo>
                  <a:pt x="1316987" y="1860906"/>
                </a:lnTo>
                <a:lnTo>
                  <a:pt x="1317960" y="1860149"/>
                </a:lnTo>
                <a:lnTo>
                  <a:pt x="1318357" y="1860149"/>
                </a:lnTo>
                <a:lnTo>
                  <a:pt x="1318718" y="1859825"/>
                </a:lnTo>
                <a:lnTo>
                  <a:pt x="1319511" y="1859789"/>
                </a:lnTo>
                <a:lnTo>
                  <a:pt x="1320304" y="1859176"/>
                </a:lnTo>
                <a:close/>
                <a:moveTo>
                  <a:pt x="1295316" y="1859140"/>
                </a:moveTo>
                <a:lnTo>
                  <a:pt x="1295713" y="1859140"/>
                </a:lnTo>
                <a:lnTo>
                  <a:pt x="1296145" y="1859464"/>
                </a:lnTo>
                <a:lnTo>
                  <a:pt x="1297299" y="1859464"/>
                </a:lnTo>
                <a:lnTo>
                  <a:pt x="1297732" y="1859752"/>
                </a:lnTo>
                <a:lnTo>
                  <a:pt x="1298886" y="1859752"/>
                </a:lnTo>
                <a:lnTo>
                  <a:pt x="1299318" y="1860077"/>
                </a:lnTo>
                <a:lnTo>
                  <a:pt x="1299751" y="1860077"/>
                </a:lnTo>
                <a:lnTo>
                  <a:pt x="1300076" y="1860401"/>
                </a:lnTo>
                <a:lnTo>
                  <a:pt x="1303285" y="1860293"/>
                </a:lnTo>
                <a:lnTo>
                  <a:pt x="1303501" y="1860509"/>
                </a:lnTo>
                <a:lnTo>
                  <a:pt x="1303501" y="1860798"/>
                </a:lnTo>
                <a:lnTo>
                  <a:pt x="1303068" y="1861122"/>
                </a:lnTo>
                <a:lnTo>
                  <a:pt x="1303177" y="1865411"/>
                </a:lnTo>
                <a:lnTo>
                  <a:pt x="1303501" y="1865735"/>
                </a:lnTo>
                <a:lnTo>
                  <a:pt x="1303501" y="1867321"/>
                </a:lnTo>
                <a:lnTo>
                  <a:pt x="1303934" y="1867645"/>
                </a:lnTo>
                <a:lnTo>
                  <a:pt x="1303501" y="1867970"/>
                </a:lnTo>
                <a:lnTo>
                  <a:pt x="1303609" y="1869519"/>
                </a:lnTo>
                <a:lnTo>
                  <a:pt x="1303177" y="1869844"/>
                </a:lnTo>
                <a:lnTo>
                  <a:pt x="1303609" y="1870168"/>
                </a:lnTo>
                <a:lnTo>
                  <a:pt x="1303609" y="1871610"/>
                </a:lnTo>
                <a:lnTo>
                  <a:pt x="1304042" y="1871934"/>
                </a:lnTo>
                <a:lnTo>
                  <a:pt x="1304042" y="1872583"/>
                </a:lnTo>
                <a:lnTo>
                  <a:pt x="1304078" y="1872583"/>
                </a:lnTo>
                <a:lnTo>
                  <a:pt x="1304078" y="1874457"/>
                </a:lnTo>
                <a:lnTo>
                  <a:pt x="1302744" y="1875610"/>
                </a:lnTo>
                <a:lnTo>
                  <a:pt x="1302311" y="1875610"/>
                </a:lnTo>
                <a:lnTo>
                  <a:pt x="1302095" y="1875718"/>
                </a:lnTo>
                <a:lnTo>
                  <a:pt x="1302311" y="1875935"/>
                </a:lnTo>
                <a:lnTo>
                  <a:pt x="1303537" y="1875935"/>
                </a:lnTo>
                <a:lnTo>
                  <a:pt x="1304727" y="1874998"/>
                </a:lnTo>
                <a:lnTo>
                  <a:pt x="1305052" y="1874889"/>
                </a:lnTo>
                <a:lnTo>
                  <a:pt x="1305268" y="1874781"/>
                </a:lnTo>
                <a:lnTo>
                  <a:pt x="1305268" y="1874133"/>
                </a:lnTo>
                <a:lnTo>
                  <a:pt x="1305484" y="1874024"/>
                </a:lnTo>
                <a:lnTo>
                  <a:pt x="1306278" y="1873952"/>
                </a:lnTo>
                <a:lnTo>
                  <a:pt x="1306386" y="1874133"/>
                </a:lnTo>
                <a:lnTo>
                  <a:pt x="1306494" y="1876691"/>
                </a:lnTo>
                <a:lnTo>
                  <a:pt x="1306061" y="1876980"/>
                </a:lnTo>
                <a:lnTo>
                  <a:pt x="1306061" y="1877304"/>
                </a:lnTo>
                <a:lnTo>
                  <a:pt x="1305592" y="1877701"/>
                </a:lnTo>
                <a:lnTo>
                  <a:pt x="1304727" y="1877701"/>
                </a:lnTo>
                <a:lnTo>
                  <a:pt x="1304294" y="1878025"/>
                </a:lnTo>
                <a:lnTo>
                  <a:pt x="1303537" y="1878025"/>
                </a:lnTo>
                <a:lnTo>
                  <a:pt x="1303104" y="1878349"/>
                </a:lnTo>
                <a:lnTo>
                  <a:pt x="1302419" y="1878349"/>
                </a:lnTo>
                <a:lnTo>
                  <a:pt x="1301987" y="1878674"/>
                </a:lnTo>
                <a:lnTo>
                  <a:pt x="1301121" y="1878674"/>
                </a:lnTo>
                <a:lnTo>
                  <a:pt x="1300797" y="1878998"/>
                </a:lnTo>
                <a:lnTo>
                  <a:pt x="1299571" y="1879106"/>
                </a:lnTo>
                <a:lnTo>
                  <a:pt x="1299246" y="1879430"/>
                </a:lnTo>
                <a:lnTo>
                  <a:pt x="1298381" y="1879430"/>
                </a:lnTo>
                <a:lnTo>
                  <a:pt x="1297948" y="1879719"/>
                </a:lnTo>
                <a:lnTo>
                  <a:pt x="1297263" y="1879719"/>
                </a:lnTo>
                <a:lnTo>
                  <a:pt x="1296830" y="1880043"/>
                </a:lnTo>
                <a:lnTo>
                  <a:pt x="1296073" y="1880043"/>
                </a:lnTo>
                <a:lnTo>
                  <a:pt x="1295640" y="1880368"/>
                </a:lnTo>
                <a:lnTo>
                  <a:pt x="1294811" y="1880368"/>
                </a:lnTo>
                <a:lnTo>
                  <a:pt x="1294487" y="1880692"/>
                </a:lnTo>
                <a:lnTo>
                  <a:pt x="1291350" y="1880764"/>
                </a:lnTo>
                <a:lnTo>
                  <a:pt x="1291133" y="1880584"/>
                </a:lnTo>
                <a:lnTo>
                  <a:pt x="1291133" y="1880259"/>
                </a:lnTo>
                <a:lnTo>
                  <a:pt x="1290268" y="1879611"/>
                </a:lnTo>
                <a:lnTo>
                  <a:pt x="1290268" y="1879322"/>
                </a:lnTo>
                <a:lnTo>
                  <a:pt x="1289871" y="1878998"/>
                </a:lnTo>
                <a:lnTo>
                  <a:pt x="1289871" y="1878674"/>
                </a:lnTo>
                <a:lnTo>
                  <a:pt x="1289438" y="1878349"/>
                </a:lnTo>
                <a:lnTo>
                  <a:pt x="1289438" y="1878133"/>
                </a:lnTo>
                <a:lnTo>
                  <a:pt x="1289114" y="1877809"/>
                </a:lnTo>
                <a:lnTo>
                  <a:pt x="1289114" y="1877520"/>
                </a:lnTo>
                <a:lnTo>
                  <a:pt x="1288501" y="1876980"/>
                </a:lnTo>
                <a:lnTo>
                  <a:pt x="1288068" y="1876980"/>
                </a:lnTo>
                <a:lnTo>
                  <a:pt x="1287131" y="1876259"/>
                </a:lnTo>
                <a:lnTo>
                  <a:pt x="1287131" y="1874998"/>
                </a:lnTo>
                <a:lnTo>
                  <a:pt x="1287455" y="1874673"/>
                </a:lnTo>
                <a:lnTo>
                  <a:pt x="1287455" y="1874024"/>
                </a:lnTo>
                <a:lnTo>
                  <a:pt x="1287023" y="1873736"/>
                </a:lnTo>
                <a:lnTo>
                  <a:pt x="1287023" y="1873123"/>
                </a:lnTo>
                <a:lnTo>
                  <a:pt x="1286698" y="1872799"/>
                </a:lnTo>
                <a:lnTo>
                  <a:pt x="1286626" y="1872258"/>
                </a:lnTo>
                <a:lnTo>
                  <a:pt x="1286301" y="1871934"/>
                </a:lnTo>
                <a:lnTo>
                  <a:pt x="1286626" y="1871610"/>
                </a:lnTo>
                <a:lnTo>
                  <a:pt x="1286626" y="1870384"/>
                </a:lnTo>
                <a:lnTo>
                  <a:pt x="1287239" y="1869844"/>
                </a:lnTo>
                <a:lnTo>
                  <a:pt x="1287563" y="1869844"/>
                </a:lnTo>
                <a:lnTo>
                  <a:pt x="1287960" y="1870168"/>
                </a:lnTo>
                <a:lnTo>
                  <a:pt x="1288176" y="1870060"/>
                </a:lnTo>
                <a:lnTo>
                  <a:pt x="1288176" y="1868835"/>
                </a:lnTo>
                <a:lnTo>
                  <a:pt x="1288825" y="1868294"/>
                </a:lnTo>
                <a:lnTo>
                  <a:pt x="1289583" y="1868294"/>
                </a:lnTo>
                <a:lnTo>
                  <a:pt x="1289979" y="1868582"/>
                </a:lnTo>
                <a:lnTo>
                  <a:pt x="1291097" y="1868582"/>
                </a:lnTo>
                <a:lnTo>
                  <a:pt x="1291313" y="1868402"/>
                </a:lnTo>
                <a:lnTo>
                  <a:pt x="1291313" y="1868078"/>
                </a:lnTo>
                <a:lnTo>
                  <a:pt x="1291746" y="1867753"/>
                </a:lnTo>
                <a:lnTo>
                  <a:pt x="1290664" y="1867033"/>
                </a:lnTo>
                <a:lnTo>
                  <a:pt x="1290232" y="1867033"/>
                </a:lnTo>
                <a:lnTo>
                  <a:pt x="1289943" y="1867321"/>
                </a:lnTo>
                <a:lnTo>
                  <a:pt x="1289114" y="1867321"/>
                </a:lnTo>
                <a:lnTo>
                  <a:pt x="1288862" y="1867213"/>
                </a:lnTo>
                <a:lnTo>
                  <a:pt x="1288862" y="1865987"/>
                </a:lnTo>
                <a:lnTo>
                  <a:pt x="1289330" y="1865663"/>
                </a:lnTo>
                <a:lnTo>
                  <a:pt x="1289330" y="1865014"/>
                </a:lnTo>
                <a:lnTo>
                  <a:pt x="1289511" y="1864906"/>
                </a:lnTo>
                <a:lnTo>
                  <a:pt x="1290051" y="1864726"/>
                </a:lnTo>
                <a:lnTo>
                  <a:pt x="1290051" y="1864077"/>
                </a:lnTo>
                <a:lnTo>
                  <a:pt x="1289619" y="1863789"/>
                </a:lnTo>
                <a:lnTo>
                  <a:pt x="1289619" y="1863465"/>
                </a:lnTo>
                <a:lnTo>
                  <a:pt x="1289294" y="1863140"/>
                </a:lnTo>
                <a:lnTo>
                  <a:pt x="1289294" y="1862528"/>
                </a:lnTo>
                <a:lnTo>
                  <a:pt x="1289402" y="1862419"/>
                </a:lnTo>
                <a:lnTo>
                  <a:pt x="1290232" y="1862419"/>
                </a:lnTo>
                <a:lnTo>
                  <a:pt x="1290664" y="1862095"/>
                </a:lnTo>
                <a:lnTo>
                  <a:pt x="1290953" y="1862095"/>
                </a:lnTo>
                <a:lnTo>
                  <a:pt x="1292251" y="1862924"/>
                </a:lnTo>
                <a:lnTo>
                  <a:pt x="1292467" y="1862816"/>
                </a:lnTo>
                <a:lnTo>
                  <a:pt x="1292467" y="1862528"/>
                </a:lnTo>
                <a:lnTo>
                  <a:pt x="1292792" y="1862203"/>
                </a:lnTo>
                <a:lnTo>
                  <a:pt x="1292792" y="1861879"/>
                </a:lnTo>
                <a:lnTo>
                  <a:pt x="1293188" y="1861554"/>
                </a:lnTo>
                <a:lnTo>
                  <a:pt x="1293188" y="1861230"/>
                </a:lnTo>
                <a:lnTo>
                  <a:pt x="1294342" y="1860293"/>
                </a:lnTo>
                <a:lnTo>
                  <a:pt x="1294342" y="1860005"/>
                </a:lnTo>
                <a:close/>
                <a:moveTo>
                  <a:pt x="1310028" y="1858383"/>
                </a:moveTo>
                <a:lnTo>
                  <a:pt x="1310244" y="1858527"/>
                </a:lnTo>
                <a:lnTo>
                  <a:pt x="1310244" y="1858851"/>
                </a:lnTo>
                <a:lnTo>
                  <a:pt x="1310028" y="1858996"/>
                </a:lnTo>
                <a:lnTo>
                  <a:pt x="1308441" y="1858996"/>
                </a:lnTo>
                <a:lnTo>
                  <a:pt x="1308261" y="1858851"/>
                </a:lnTo>
                <a:lnTo>
                  <a:pt x="1308261" y="1858563"/>
                </a:lnTo>
                <a:lnTo>
                  <a:pt x="1308441" y="1858455"/>
                </a:lnTo>
                <a:close/>
                <a:moveTo>
                  <a:pt x="1498071" y="1840255"/>
                </a:moveTo>
                <a:lnTo>
                  <a:pt x="1497999" y="1840255"/>
                </a:lnTo>
                <a:close/>
                <a:moveTo>
                  <a:pt x="1509285" y="1838020"/>
                </a:moveTo>
                <a:lnTo>
                  <a:pt x="1509141" y="1838020"/>
                </a:lnTo>
                <a:close/>
                <a:moveTo>
                  <a:pt x="1148415" y="1833263"/>
                </a:moveTo>
                <a:lnTo>
                  <a:pt x="1148415" y="1833335"/>
                </a:lnTo>
                <a:close/>
                <a:moveTo>
                  <a:pt x="1244294" y="1808143"/>
                </a:moveTo>
                <a:lnTo>
                  <a:pt x="1244366" y="1808143"/>
                </a:lnTo>
                <a:close/>
                <a:moveTo>
                  <a:pt x="451952" y="1726511"/>
                </a:moveTo>
                <a:lnTo>
                  <a:pt x="452349" y="1726511"/>
                </a:lnTo>
                <a:lnTo>
                  <a:pt x="452565" y="1726692"/>
                </a:lnTo>
                <a:lnTo>
                  <a:pt x="452529" y="1727016"/>
                </a:lnTo>
                <a:lnTo>
                  <a:pt x="452313" y="1727160"/>
                </a:lnTo>
                <a:lnTo>
                  <a:pt x="451736" y="1726692"/>
                </a:lnTo>
                <a:close/>
                <a:moveTo>
                  <a:pt x="447013" y="1712023"/>
                </a:moveTo>
                <a:lnTo>
                  <a:pt x="447373" y="1712023"/>
                </a:lnTo>
                <a:lnTo>
                  <a:pt x="447770" y="1712348"/>
                </a:lnTo>
                <a:lnTo>
                  <a:pt x="448130" y="1712348"/>
                </a:lnTo>
                <a:lnTo>
                  <a:pt x="448347" y="1712528"/>
                </a:lnTo>
                <a:lnTo>
                  <a:pt x="448311" y="1714078"/>
                </a:lnTo>
                <a:lnTo>
                  <a:pt x="448707" y="1714402"/>
                </a:lnTo>
                <a:lnTo>
                  <a:pt x="448671" y="1715051"/>
                </a:lnTo>
                <a:lnTo>
                  <a:pt x="449032" y="1715339"/>
                </a:lnTo>
                <a:lnTo>
                  <a:pt x="449032" y="1715663"/>
                </a:lnTo>
                <a:lnTo>
                  <a:pt x="449356" y="1715988"/>
                </a:lnTo>
                <a:lnTo>
                  <a:pt x="449356" y="1716312"/>
                </a:lnTo>
                <a:lnTo>
                  <a:pt x="449753" y="1716636"/>
                </a:lnTo>
                <a:lnTo>
                  <a:pt x="449717" y="1717898"/>
                </a:lnTo>
                <a:lnTo>
                  <a:pt x="450077" y="1718222"/>
                </a:lnTo>
                <a:lnTo>
                  <a:pt x="449681" y="1718474"/>
                </a:lnTo>
                <a:lnTo>
                  <a:pt x="449609" y="1720673"/>
                </a:lnTo>
                <a:lnTo>
                  <a:pt x="449969" y="1721033"/>
                </a:lnTo>
                <a:lnTo>
                  <a:pt x="449825" y="1725358"/>
                </a:lnTo>
                <a:lnTo>
                  <a:pt x="450186" y="1725719"/>
                </a:lnTo>
                <a:lnTo>
                  <a:pt x="450186" y="1726007"/>
                </a:lnTo>
                <a:lnTo>
                  <a:pt x="451700" y="1727304"/>
                </a:lnTo>
                <a:lnTo>
                  <a:pt x="451556" y="1727448"/>
                </a:lnTo>
                <a:lnTo>
                  <a:pt x="450727" y="1727448"/>
                </a:lnTo>
                <a:lnTo>
                  <a:pt x="449933" y="1727989"/>
                </a:lnTo>
                <a:lnTo>
                  <a:pt x="449537" y="1727701"/>
                </a:lnTo>
                <a:lnTo>
                  <a:pt x="449176" y="1727701"/>
                </a:lnTo>
                <a:lnTo>
                  <a:pt x="447950" y="1728566"/>
                </a:lnTo>
                <a:lnTo>
                  <a:pt x="447553" y="1728566"/>
                </a:lnTo>
                <a:lnTo>
                  <a:pt x="446976" y="1728061"/>
                </a:lnTo>
                <a:lnTo>
                  <a:pt x="446976" y="1727737"/>
                </a:lnTo>
                <a:lnTo>
                  <a:pt x="446580" y="1727448"/>
                </a:lnTo>
                <a:lnTo>
                  <a:pt x="446616" y="1727088"/>
                </a:lnTo>
                <a:lnTo>
                  <a:pt x="446255" y="1726800"/>
                </a:lnTo>
                <a:lnTo>
                  <a:pt x="446327" y="1725863"/>
                </a:lnTo>
                <a:lnTo>
                  <a:pt x="445931" y="1725538"/>
                </a:lnTo>
                <a:lnTo>
                  <a:pt x="445931" y="1724565"/>
                </a:lnTo>
                <a:lnTo>
                  <a:pt x="445570" y="1724241"/>
                </a:lnTo>
                <a:lnTo>
                  <a:pt x="445642" y="1722403"/>
                </a:lnTo>
                <a:lnTo>
                  <a:pt x="445246" y="1722042"/>
                </a:lnTo>
                <a:lnTo>
                  <a:pt x="445642" y="1721754"/>
                </a:lnTo>
                <a:lnTo>
                  <a:pt x="445642" y="1721430"/>
                </a:lnTo>
                <a:lnTo>
                  <a:pt x="446039" y="1721177"/>
                </a:lnTo>
                <a:lnTo>
                  <a:pt x="446111" y="1720853"/>
                </a:lnTo>
                <a:lnTo>
                  <a:pt x="446868" y="1720240"/>
                </a:lnTo>
                <a:lnTo>
                  <a:pt x="446868" y="1719916"/>
                </a:lnTo>
                <a:lnTo>
                  <a:pt x="446508" y="1719592"/>
                </a:lnTo>
                <a:lnTo>
                  <a:pt x="446616" y="1716528"/>
                </a:lnTo>
                <a:lnTo>
                  <a:pt x="446255" y="1716168"/>
                </a:lnTo>
                <a:lnTo>
                  <a:pt x="446327" y="1715231"/>
                </a:lnTo>
                <a:lnTo>
                  <a:pt x="445931" y="1714942"/>
                </a:lnTo>
                <a:lnTo>
                  <a:pt x="445967" y="1713681"/>
                </a:lnTo>
                <a:lnTo>
                  <a:pt x="446363" y="1713357"/>
                </a:lnTo>
                <a:lnTo>
                  <a:pt x="446436" y="1712456"/>
                </a:lnTo>
                <a:close/>
                <a:moveTo>
                  <a:pt x="837666" y="1710293"/>
                </a:moveTo>
                <a:lnTo>
                  <a:pt x="838063" y="1710293"/>
                </a:lnTo>
                <a:lnTo>
                  <a:pt x="838243" y="1710437"/>
                </a:lnTo>
                <a:lnTo>
                  <a:pt x="838243" y="1711374"/>
                </a:lnTo>
                <a:lnTo>
                  <a:pt x="838027" y="1711519"/>
                </a:lnTo>
                <a:lnTo>
                  <a:pt x="837630" y="1711519"/>
                </a:lnTo>
                <a:lnTo>
                  <a:pt x="837450" y="1711374"/>
                </a:lnTo>
                <a:lnTo>
                  <a:pt x="837450" y="1710437"/>
                </a:lnTo>
                <a:close/>
                <a:moveTo>
                  <a:pt x="873652" y="1685642"/>
                </a:moveTo>
                <a:lnTo>
                  <a:pt x="873869" y="1685678"/>
                </a:lnTo>
                <a:lnTo>
                  <a:pt x="873688" y="1685642"/>
                </a:lnTo>
                <a:close/>
                <a:moveTo>
                  <a:pt x="872895" y="1685101"/>
                </a:moveTo>
                <a:lnTo>
                  <a:pt x="872967" y="1685137"/>
                </a:lnTo>
                <a:lnTo>
                  <a:pt x="873003" y="1685137"/>
                </a:lnTo>
                <a:close/>
                <a:moveTo>
                  <a:pt x="1647063" y="1677785"/>
                </a:moveTo>
                <a:lnTo>
                  <a:pt x="1647027" y="1677785"/>
                </a:lnTo>
                <a:lnTo>
                  <a:pt x="1647099" y="1677821"/>
                </a:lnTo>
                <a:close/>
                <a:moveTo>
                  <a:pt x="919230" y="1670829"/>
                </a:moveTo>
                <a:lnTo>
                  <a:pt x="919230" y="1670901"/>
                </a:lnTo>
                <a:close/>
                <a:moveTo>
                  <a:pt x="815743" y="1669496"/>
                </a:moveTo>
                <a:lnTo>
                  <a:pt x="817329" y="1669532"/>
                </a:lnTo>
                <a:lnTo>
                  <a:pt x="817942" y="1670000"/>
                </a:lnTo>
                <a:lnTo>
                  <a:pt x="817906" y="1670649"/>
                </a:lnTo>
                <a:lnTo>
                  <a:pt x="817726" y="1670793"/>
                </a:lnTo>
                <a:lnTo>
                  <a:pt x="816933" y="1670793"/>
                </a:lnTo>
                <a:lnTo>
                  <a:pt x="816536" y="1670469"/>
                </a:lnTo>
                <a:lnTo>
                  <a:pt x="816140" y="1670757"/>
                </a:lnTo>
                <a:lnTo>
                  <a:pt x="815346" y="1670757"/>
                </a:lnTo>
                <a:lnTo>
                  <a:pt x="815166" y="1670613"/>
                </a:lnTo>
                <a:lnTo>
                  <a:pt x="815166" y="1669964"/>
                </a:lnTo>
                <a:close/>
                <a:moveTo>
                  <a:pt x="923557" y="1667694"/>
                </a:moveTo>
                <a:lnTo>
                  <a:pt x="923557" y="1667910"/>
                </a:lnTo>
                <a:close/>
                <a:moveTo>
                  <a:pt x="923953" y="1665279"/>
                </a:moveTo>
                <a:lnTo>
                  <a:pt x="923953" y="1665351"/>
                </a:lnTo>
                <a:close/>
                <a:moveTo>
                  <a:pt x="1685357" y="1664162"/>
                </a:moveTo>
                <a:lnTo>
                  <a:pt x="1685465" y="1664198"/>
                </a:lnTo>
                <a:lnTo>
                  <a:pt x="1685393" y="1664162"/>
                </a:lnTo>
                <a:close/>
                <a:moveTo>
                  <a:pt x="842534" y="1663657"/>
                </a:moveTo>
                <a:lnTo>
                  <a:pt x="842859" y="1663657"/>
                </a:lnTo>
                <a:lnTo>
                  <a:pt x="843075" y="1663873"/>
                </a:lnTo>
                <a:lnTo>
                  <a:pt x="843075" y="1664090"/>
                </a:lnTo>
                <a:lnTo>
                  <a:pt x="842859" y="1664306"/>
                </a:lnTo>
                <a:lnTo>
                  <a:pt x="842534" y="1664306"/>
                </a:lnTo>
                <a:lnTo>
                  <a:pt x="842318" y="1664090"/>
                </a:lnTo>
                <a:lnTo>
                  <a:pt x="842318" y="1663873"/>
                </a:lnTo>
                <a:close/>
                <a:moveTo>
                  <a:pt x="1699059" y="1640015"/>
                </a:moveTo>
                <a:lnTo>
                  <a:pt x="1699275" y="1640159"/>
                </a:lnTo>
                <a:lnTo>
                  <a:pt x="1699311" y="1640772"/>
                </a:lnTo>
                <a:lnTo>
                  <a:pt x="1699095" y="1640952"/>
                </a:lnTo>
                <a:lnTo>
                  <a:pt x="1698338" y="1640988"/>
                </a:lnTo>
                <a:lnTo>
                  <a:pt x="1698157" y="1640844"/>
                </a:lnTo>
                <a:lnTo>
                  <a:pt x="1698121" y="1640195"/>
                </a:lnTo>
                <a:lnTo>
                  <a:pt x="1698301" y="1640051"/>
                </a:lnTo>
                <a:close/>
                <a:moveTo>
                  <a:pt x="1702556" y="1639294"/>
                </a:moveTo>
                <a:lnTo>
                  <a:pt x="1703530" y="1640015"/>
                </a:lnTo>
                <a:lnTo>
                  <a:pt x="1701475" y="1641781"/>
                </a:lnTo>
                <a:lnTo>
                  <a:pt x="1701114" y="1641817"/>
                </a:lnTo>
                <a:lnTo>
                  <a:pt x="1700862" y="1641673"/>
                </a:lnTo>
                <a:lnTo>
                  <a:pt x="1700862" y="1641312"/>
                </a:lnTo>
                <a:lnTo>
                  <a:pt x="1700465" y="1641060"/>
                </a:lnTo>
                <a:lnTo>
                  <a:pt x="1700429" y="1640123"/>
                </a:lnTo>
                <a:lnTo>
                  <a:pt x="1701006" y="1639618"/>
                </a:lnTo>
                <a:lnTo>
                  <a:pt x="1702196" y="1639582"/>
                </a:lnTo>
                <a:close/>
                <a:moveTo>
                  <a:pt x="1699419" y="1639078"/>
                </a:moveTo>
                <a:lnTo>
                  <a:pt x="1700068" y="1639510"/>
                </a:lnTo>
                <a:lnTo>
                  <a:pt x="1700068" y="1639834"/>
                </a:lnTo>
                <a:lnTo>
                  <a:pt x="1699816" y="1639979"/>
                </a:lnTo>
                <a:lnTo>
                  <a:pt x="1699455" y="1640015"/>
                </a:lnTo>
                <a:lnTo>
                  <a:pt x="1698878" y="1639546"/>
                </a:lnTo>
                <a:lnTo>
                  <a:pt x="1698842" y="1639258"/>
                </a:lnTo>
                <a:lnTo>
                  <a:pt x="1699059" y="1639114"/>
                </a:lnTo>
                <a:close/>
                <a:moveTo>
                  <a:pt x="1708434" y="1638753"/>
                </a:moveTo>
                <a:lnTo>
                  <a:pt x="1708614" y="1638933"/>
                </a:lnTo>
                <a:lnTo>
                  <a:pt x="1708650" y="1639510"/>
                </a:lnTo>
                <a:lnTo>
                  <a:pt x="1708470" y="1639654"/>
                </a:lnTo>
                <a:lnTo>
                  <a:pt x="1708037" y="1639690"/>
                </a:lnTo>
                <a:lnTo>
                  <a:pt x="1707460" y="1639258"/>
                </a:lnTo>
                <a:lnTo>
                  <a:pt x="1707460" y="1638969"/>
                </a:lnTo>
                <a:lnTo>
                  <a:pt x="1707641" y="1638789"/>
                </a:lnTo>
                <a:close/>
                <a:moveTo>
                  <a:pt x="1683373" y="1637420"/>
                </a:moveTo>
                <a:lnTo>
                  <a:pt x="1683554" y="1637600"/>
                </a:lnTo>
                <a:lnTo>
                  <a:pt x="1683554" y="1637924"/>
                </a:lnTo>
                <a:lnTo>
                  <a:pt x="1683734" y="1638068"/>
                </a:lnTo>
                <a:lnTo>
                  <a:pt x="1684131" y="1637744"/>
                </a:lnTo>
                <a:lnTo>
                  <a:pt x="1684924" y="1637708"/>
                </a:lnTo>
                <a:lnTo>
                  <a:pt x="1685321" y="1637996"/>
                </a:lnTo>
                <a:lnTo>
                  <a:pt x="1687268" y="1637924"/>
                </a:lnTo>
                <a:lnTo>
                  <a:pt x="1687484" y="1638105"/>
                </a:lnTo>
                <a:lnTo>
                  <a:pt x="1687520" y="1638717"/>
                </a:lnTo>
                <a:lnTo>
                  <a:pt x="1687917" y="1639042"/>
                </a:lnTo>
                <a:lnTo>
                  <a:pt x="1687917" y="1639294"/>
                </a:lnTo>
                <a:lnTo>
                  <a:pt x="1688277" y="1639582"/>
                </a:lnTo>
                <a:lnTo>
                  <a:pt x="1688313" y="1640231"/>
                </a:lnTo>
                <a:lnTo>
                  <a:pt x="1688169" y="1640411"/>
                </a:lnTo>
                <a:lnTo>
                  <a:pt x="1687340" y="1640447"/>
                </a:lnTo>
                <a:lnTo>
                  <a:pt x="1687160" y="1640303"/>
                </a:lnTo>
                <a:lnTo>
                  <a:pt x="1687160" y="1639979"/>
                </a:lnTo>
                <a:lnTo>
                  <a:pt x="1686547" y="1639510"/>
                </a:lnTo>
                <a:lnTo>
                  <a:pt x="1685212" y="1640663"/>
                </a:lnTo>
                <a:lnTo>
                  <a:pt x="1685248" y="1640988"/>
                </a:lnTo>
                <a:lnTo>
                  <a:pt x="1684996" y="1641168"/>
                </a:lnTo>
                <a:lnTo>
                  <a:pt x="1684275" y="1641168"/>
                </a:lnTo>
                <a:lnTo>
                  <a:pt x="1683842" y="1640880"/>
                </a:lnTo>
                <a:lnTo>
                  <a:pt x="1683482" y="1640916"/>
                </a:lnTo>
                <a:lnTo>
                  <a:pt x="1682833" y="1640447"/>
                </a:lnTo>
                <a:lnTo>
                  <a:pt x="1682796" y="1639222"/>
                </a:lnTo>
                <a:lnTo>
                  <a:pt x="1682436" y="1638897"/>
                </a:lnTo>
                <a:lnTo>
                  <a:pt x="1682760" y="1638573"/>
                </a:lnTo>
                <a:lnTo>
                  <a:pt x="1682760" y="1638249"/>
                </a:lnTo>
                <a:lnTo>
                  <a:pt x="1682400" y="1637924"/>
                </a:lnTo>
                <a:lnTo>
                  <a:pt x="1682364" y="1637636"/>
                </a:lnTo>
                <a:lnTo>
                  <a:pt x="1682508" y="1637492"/>
                </a:lnTo>
                <a:close/>
                <a:moveTo>
                  <a:pt x="1676234" y="1635834"/>
                </a:moveTo>
                <a:lnTo>
                  <a:pt x="1677460" y="1636771"/>
                </a:lnTo>
                <a:lnTo>
                  <a:pt x="1678253" y="1636699"/>
                </a:lnTo>
                <a:lnTo>
                  <a:pt x="1678614" y="1636375"/>
                </a:lnTo>
                <a:lnTo>
                  <a:pt x="1679010" y="1636375"/>
                </a:lnTo>
                <a:lnTo>
                  <a:pt x="1679191" y="1636519"/>
                </a:lnTo>
                <a:lnTo>
                  <a:pt x="1679191" y="1636843"/>
                </a:lnTo>
                <a:lnTo>
                  <a:pt x="1679984" y="1637420"/>
                </a:lnTo>
                <a:lnTo>
                  <a:pt x="1680056" y="1638068"/>
                </a:lnTo>
                <a:lnTo>
                  <a:pt x="1679876" y="1638213"/>
                </a:lnTo>
                <a:lnTo>
                  <a:pt x="1679083" y="1638249"/>
                </a:lnTo>
                <a:lnTo>
                  <a:pt x="1678650" y="1637924"/>
                </a:lnTo>
                <a:lnTo>
                  <a:pt x="1677532" y="1637996"/>
                </a:lnTo>
                <a:lnTo>
                  <a:pt x="1677135" y="1638321"/>
                </a:lnTo>
                <a:lnTo>
                  <a:pt x="1674719" y="1638393"/>
                </a:lnTo>
                <a:lnTo>
                  <a:pt x="1674575" y="1638213"/>
                </a:lnTo>
                <a:lnTo>
                  <a:pt x="1674539" y="1636987"/>
                </a:lnTo>
                <a:lnTo>
                  <a:pt x="1674936" y="1636663"/>
                </a:lnTo>
                <a:lnTo>
                  <a:pt x="1674936" y="1636339"/>
                </a:lnTo>
                <a:lnTo>
                  <a:pt x="1675080" y="1636194"/>
                </a:lnTo>
                <a:lnTo>
                  <a:pt x="1675873" y="1636158"/>
                </a:lnTo>
                <a:close/>
                <a:moveTo>
                  <a:pt x="1682869" y="1635582"/>
                </a:moveTo>
                <a:lnTo>
                  <a:pt x="1683265" y="1635582"/>
                </a:lnTo>
                <a:lnTo>
                  <a:pt x="1683662" y="1635906"/>
                </a:lnTo>
                <a:lnTo>
                  <a:pt x="1684455" y="1635870"/>
                </a:lnTo>
                <a:lnTo>
                  <a:pt x="1685032" y="1636339"/>
                </a:lnTo>
                <a:lnTo>
                  <a:pt x="1684491" y="1636807"/>
                </a:lnTo>
                <a:lnTo>
                  <a:pt x="1684131" y="1636807"/>
                </a:lnTo>
                <a:lnTo>
                  <a:pt x="1683734" y="1637131"/>
                </a:lnTo>
                <a:lnTo>
                  <a:pt x="1683373" y="1637131"/>
                </a:lnTo>
                <a:lnTo>
                  <a:pt x="1682760" y="1636735"/>
                </a:lnTo>
                <a:lnTo>
                  <a:pt x="1682688" y="1635762"/>
                </a:lnTo>
                <a:close/>
                <a:moveTo>
                  <a:pt x="1687592" y="1635438"/>
                </a:moveTo>
                <a:lnTo>
                  <a:pt x="1688169" y="1635870"/>
                </a:lnTo>
                <a:lnTo>
                  <a:pt x="1688205" y="1636519"/>
                </a:lnTo>
                <a:lnTo>
                  <a:pt x="1687989" y="1636663"/>
                </a:lnTo>
                <a:lnTo>
                  <a:pt x="1687592" y="1636699"/>
                </a:lnTo>
                <a:lnTo>
                  <a:pt x="1687232" y="1636987"/>
                </a:lnTo>
                <a:lnTo>
                  <a:pt x="1686438" y="1637023"/>
                </a:lnTo>
                <a:lnTo>
                  <a:pt x="1686042" y="1636735"/>
                </a:lnTo>
                <a:lnTo>
                  <a:pt x="1686402" y="1635474"/>
                </a:lnTo>
                <a:close/>
                <a:moveTo>
                  <a:pt x="1674683" y="1635257"/>
                </a:moveTo>
                <a:lnTo>
                  <a:pt x="1675044" y="1635257"/>
                </a:lnTo>
                <a:lnTo>
                  <a:pt x="1675296" y="1635402"/>
                </a:lnTo>
                <a:lnTo>
                  <a:pt x="1675296" y="1635726"/>
                </a:lnTo>
                <a:lnTo>
                  <a:pt x="1675044" y="1635870"/>
                </a:lnTo>
                <a:lnTo>
                  <a:pt x="1674719" y="1635870"/>
                </a:lnTo>
                <a:lnTo>
                  <a:pt x="1674467" y="1635762"/>
                </a:lnTo>
                <a:lnTo>
                  <a:pt x="1674467" y="1635438"/>
                </a:lnTo>
                <a:close/>
                <a:moveTo>
                  <a:pt x="1700826" y="1634356"/>
                </a:moveTo>
                <a:lnTo>
                  <a:pt x="1701078" y="1634500"/>
                </a:lnTo>
                <a:lnTo>
                  <a:pt x="1701078" y="1635113"/>
                </a:lnTo>
                <a:lnTo>
                  <a:pt x="1700465" y="1635618"/>
                </a:lnTo>
                <a:lnTo>
                  <a:pt x="1700104" y="1635618"/>
                </a:lnTo>
                <a:lnTo>
                  <a:pt x="1699924" y="1635762"/>
                </a:lnTo>
                <a:lnTo>
                  <a:pt x="1699924" y="1636086"/>
                </a:lnTo>
                <a:lnTo>
                  <a:pt x="1699708" y="1636266"/>
                </a:lnTo>
                <a:lnTo>
                  <a:pt x="1699347" y="1636266"/>
                </a:lnTo>
                <a:lnTo>
                  <a:pt x="1699167" y="1636122"/>
                </a:lnTo>
                <a:lnTo>
                  <a:pt x="1699095" y="1634897"/>
                </a:lnTo>
                <a:lnTo>
                  <a:pt x="1699275" y="1634753"/>
                </a:lnTo>
                <a:lnTo>
                  <a:pt x="1699672" y="1634717"/>
                </a:lnTo>
                <a:lnTo>
                  <a:pt x="1700068" y="1634392"/>
                </a:lnTo>
                <a:close/>
                <a:moveTo>
                  <a:pt x="1703133" y="1632987"/>
                </a:moveTo>
                <a:lnTo>
                  <a:pt x="1703890" y="1632987"/>
                </a:lnTo>
                <a:lnTo>
                  <a:pt x="1704323" y="1633275"/>
                </a:lnTo>
                <a:lnTo>
                  <a:pt x="1704720" y="1633239"/>
                </a:lnTo>
                <a:lnTo>
                  <a:pt x="1704900" y="1633383"/>
                </a:lnTo>
                <a:lnTo>
                  <a:pt x="1704936" y="1634681"/>
                </a:lnTo>
                <a:lnTo>
                  <a:pt x="1705333" y="1634969"/>
                </a:lnTo>
                <a:lnTo>
                  <a:pt x="1705441" y="1636843"/>
                </a:lnTo>
                <a:lnTo>
                  <a:pt x="1705838" y="1637095"/>
                </a:lnTo>
                <a:lnTo>
                  <a:pt x="1705874" y="1637420"/>
                </a:lnTo>
                <a:lnTo>
                  <a:pt x="1706234" y="1637708"/>
                </a:lnTo>
                <a:lnTo>
                  <a:pt x="1706270" y="1639294"/>
                </a:lnTo>
                <a:lnTo>
                  <a:pt x="1706090" y="1639438"/>
                </a:lnTo>
                <a:lnTo>
                  <a:pt x="1704936" y="1639474"/>
                </a:lnTo>
                <a:lnTo>
                  <a:pt x="1704540" y="1639222"/>
                </a:lnTo>
                <a:lnTo>
                  <a:pt x="1704143" y="1639222"/>
                </a:lnTo>
                <a:lnTo>
                  <a:pt x="1703710" y="1638933"/>
                </a:lnTo>
                <a:lnTo>
                  <a:pt x="1703350" y="1638969"/>
                </a:lnTo>
                <a:lnTo>
                  <a:pt x="1702953" y="1638645"/>
                </a:lnTo>
                <a:lnTo>
                  <a:pt x="1702160" y="1638681"/>
                </a:lnTo>
                <a:lnTo>
                  <a:pt x="1701799" y="1639006"/>
                </a:lnTo>
                <a:lnTo>
                  <a:pt x="1700213" y="1639078"/>
                </a:lnTo>
                <a:lnTo>
                  <a:pt x="1699600" y="1638609"/>
                </a:lnTo>
                <a:lnTo>
                  <a:pt x="1699600" y="1638321"/>
                </a:lnTo>
                <a:lnTo>
                  <a:pt x="1700753" y="1637312"/>
                </a:lnTo>
                <a:lnTo>
                  <a:pt x="1700717" y="1635762"/>
                </a:lnTo>
                <a:lnTo>
                  <a:pt x="1701258" y="1635257"/>
                </a:lnTo>
                <a:lnTo>
                  <a:pt x="1701439" y="1635402"/>
                </a:lnTo>
                <a:lnTo>
                  <a:pt x="1701475" y="1636050"/>
                </a:lnTo>
                <a:lnTo>
                  <a:pt x="1701691" y="1636194"/>
                </a:lnTo>
                <a:lnTo>
                  <a:pt x="1702484" y="1636158"/>
                </a:lnTo>
                <a:lnTo>
                  <a:pt x="1702845" y="1635834"/>
                </a:lnTo>
                <a:lnTo>
                  <a:pt x="1703241" y="1635798"/>
                </a:lnTo>
                <a:lnTo>
                  <a:pt x="1703422" y="1635654"/>
                </a:lnTo>
                <a:lnTo>
                  <a:pt x="1703241" y="1635510"/>
                </a:lnTo>
                <a:lnTo>
                  <a:pt x="1702052" y="1635546"/>
                </a:lnTo>
                <a:lnTo>
                  <a:pt x="1701439" y="1635077"/>
                </a:lnTo>
                <a:lnTo>
                  <a:pt x="1701799" y="1634789"/>
                </a:lnTo>
                <a:lnTo>
                  <a:pt x="1701799" y="1634464"/>
                </a:lnTo>
                <a:lnTo>
                  <a:pt x="1702015" y="1634320"/>
                </a:lnTo>
                <a:lnTo>
                  <a:pt x="1702737" y="1634284"/>
                </a:lnTo>
                <a:lnTo>
                  <a:pt x="1702989" y="1634104"/>
                </a:lnTo>
                <a:lnTo>
                  <a:pt x="1702953" y="1633167"/>
                </a:lnTo>
                <a:close/>
                <a:moveTo>
                  <a:pt x="1691270" y="1629383"/>
                </a:moveTo>
                <a:lnTo>
                  <a:pt x="1691667" y="1629707"/>
                </a:lnTo>
                <a:lnTo>
                  <a:pt x="1692063" y="1629707"/>
                </a:lnTo>
                <a:lnTo>
                  <a:pt x="1692424" y="1629995"/>
                </a:lnTo>
                <a:lnTo>
                  <a:pt x="1692821" y="1629995"/>
                </a:lnTo>
                <a:lnTo>
                  <a:pt x="1693073" y="1630140"/>
                </a:lnTo>
                <a:lnTo>
                  <a:pt x="1693109" y="1632302"/>
                </a:lnTo>
                <a:lnTo>
                  <a:pt x="1692568" y="1632771"/>
                </a:lnTo>
                <a:lnTo>
                  <a:pt x="1692388" y="1632662"/>
                </a:lnTo>
                <a:lnTo>
                  <a:pt x="1692352" y="1632338"/>
                </a:lnTo>
                <a:lnTo>
                  <a:pt x="1691739" y="1631870"/>
                </a:lnTo>
                <a:lnTo>
                  <a:pt x="1691342" y="1631906"/>
                </a:lnTo>
                <a:lnTo>
                  <a:pt x="1690765" y="1631437"/>
                </a:lnTo>
                <a:lnTo>
                  <a:pt x="1690765" y="1631113"/>
                </a:lnTo>
                <a:lnTo>
                  <a:pt x="1690333" y="1630824"/>
                </a:lnTo>
                <a:lnTo>
                  <a:pt x="1690261" y="1629599"/>
                </a:lnTo>
                <a:lnTo>
                  <a:pt x="1690477" y="1629419"/>
                </a:lnTo>
                <a:close/>
                <a:moveTo>
                  <a:pt x="1702628" y="1629311"/>
                </a:moveTo>
                <a:lnTo>
                  <a:pt x="1702989" y="1629599"/>
                </a:lnTo>
                <a:lnTo>
                  <a:pt x="1704179" y="1629563"/>
                </a:lnTo>
                <a:lnTo>
                  <a:pt x="1704359" y="1629707"/>
                </a:lnTo>
                <a:lnTo>
                  <a:pt x="1704467" y="1632518"/>
                </a:lnTo>
                <a:lnTo>
                  <a:pt x="1704323" y="1632662"/>
                </a:lnTo>
                <a:lnTo>
                  <a:pt x="1703674" y="1632230"/>
                </a:lnTo>
                <a:lnTo>
                  <a:pt x="1703674" y="1631906"/>
                </a:lnTo>
                <a:lnTo>
                  <a:pt x="1703061" y="1631437"/>
                </a:lnTo>
                <a:lnTo>
                  <a:pt x="1702665" y="1631473"/>
                </a:lnTo>
                <a:lnTo>
                  <a:pt x="1702268" y="1631185"/>
                </a:lnTo>
                <a:lnTo>
                  <a:pt x="1701763" y="1631689"/>
                </a:lnTo>
                <a:lnTo>
                  <a:pt x="1701763" y="1632590"/>
                </a:lnTo>
                <a:lnTo>
                  <a:pt x="1702556" y="1633167"/>
                </a:lnTo>
                <a:lnTo>
                  <a:pt x="1702556" y="1633491"/>
                </a:lnTo>
                <a:lnTo>
                  <a:pt x="1702376" y="1633672"/>
                </a:lnTo>
                <a:lnTo>
                  <a:pt x="1701583" y="1633708"/>
                </a:lnTo>
                <a:lnTo>
                  <a:pt x="1701186" y="1633383"/>
                </a:lnTo>
                <a:lnTo>
                  <a:pt x="1700429" y="1633419"/>
                </a:lnTo>
                <a:lnTo>
                  <a:pt x="1700177" y="1633275"/>
                </a:lnTo>
                <a:lnTo>
                  <a:pt x="1700140" y="1632374"/>
                </a:lnTo>
                <a:lnTo>
                  <a:pt x="1699780" y="1632050"/>
                </a:lnTo>
                <a:lnTo>
                  <a:pt x="1699744" y="1631437"/>
                </a:lnTo>
                <a:lnTo>
                  <a:pt x="1699167" y="1630969"/>
                </a:lnTo>
                <a:lnTo>
                  <a:pt x="1698374" y="1631617"/>
                </a:lnTo>
                <a:lnTo>
                  <a:pt x="1697941" y="1631617"/>
                </a:lnTo>
                <a:lnTo>
                  <a:pt x="1697400" y="1631185"/>
                </a:lnTo>
                <a:lnTo>
                  <a:pt x="1698518" y="1630248"/>
                </a:lnTo>
                <a:lnTo>
                  <a:pt x="1698518" y="1629923"/>
                </a:lnTo>
                <a:lnTo>
                  <a:pt x="1698698" y="1629743"/>
                </a:lnTo>
                <a:lnTo>
                  <a:pt x="1699095" y="1629743"/>
                </a:lnTo>
                <a:lnTo>
                  <a:pt x="1699455" y="1629419"/>
                </a:lnTo>
                <a:close/>
                <a:moveTo>
                  <a:pt x="1692712" y="1626247"/>
                </a:moveTo>
                <a:lnTo>
                  <a:pt x="1692929" y="1626391"/>
                </a:lnTo>
                <a:lnTo>
                  <a:pt x="1692929" y="1626716"/>
                </a:lnTo>
                <a:lnTo>
                  <a:pt x="1693109" y="1626824"/>
                </a:lnTo>
                <a:lnTo>
                  <a:pt x="1693325" y="1626644"/>
                </a:lnTo>
                <a:lnTo>
                  <a:pt x="1693325" y="1626391"/>
                </a:lnTo>
                <a:lnTo>
                  <a:pt x="1693470" y="1626247"/>
                </a:lnTo>
                <a:lnTo>
                  <a:pt x="1693686" y="1626355"/>
                </a:lnTo>
                <a:lnTo>
                  <a:pt x="1693722" y="1627292"/>
                </a:lnTo>
                <a:lnTo>
                  <a:pt x="1693145" y="1627761"/>
                </a:lnTo>
                <a:lnTo>
                  <a:pt x="1692712" y="1627797"/>
                </a:lnTo>
                <a:lnTo>
                  <a:pt x="1692568" y="1627941"/>
                </a:lnTo>
                <a:lnTo>
                  <a:pt x="1692604" y="1628590"/>
                </a:lnTo>
                <a:lnTo>
                  <a:pt x="1692388" y="1628734"/>
                </a:lnTo>
                <a:lnTo>
                  <a:pt x="1692027" y="1628734"/>
                </a:lnTo>
                <a:lnTo>
                  <a:pt x="1691450" y="1628302"/>
                </a:lnTo>
                <a:lnTo>
                  <a:pt x="1691811" y="1627977"/>
                </a:lnTo>
                <a:lnTo>
                  <a:pt x="1691739" y="1627689"/>
                </a:lnTo>
                <a:lnTo>
                  <a:pt x="1691955" y="1627509"/>
                </a:lnTo>
                <a:lnTo>
                  <a:pt x="1692388" y="1627473"/>
                </a:lnTo>
                <a:lnTo>
                  <a:pt x="1692568" y="1627328"/>
                </a:lnTo>
                <a:lnTo>
                  <a:pt x="1692496" y="1627004"/>
                </a:lnTo>
                <a:lnTo>
                  <a:pt x="1692099" y="1626716"/>
                </a:lnTo>
                <a:lnTo>
                  <a:pt x="1692099" y="1626427"/>
                </a:lnTo>
                <a:lnTo>
                  <a:pt x="1692316" y="1626283"/>
                </a:lnTo>
                <a:close/>
                <a:moveTo>
                  <a:pt x="1691523" y="1625635"/>
                </a:moveTo>
                <a:lnTo>
                  <a:pt x="1691883" y="1625635"/>
                </a:lnTo>
                <a:lnTo>
                  <a:pt x="1692063" y="1625815"/>
                </a:lnTo>
                <a:lnTo>
                  <a:pt x="1692099" y="1626103"/>
                </a:lnTo>
                <a:lnTo>
                  <a:pt x="1691919" y="1626283"/>
                </a:lnTo>
                <a:lnTo>
                  <a:pt x="1691523" y="1626283"/>
                </a:lnTo>
                <a:lnTo>
                  <a:pt x="1691306" y="1626139"/>
                </a:lnTo>
                <a:lnTo>
                  <a:pt x="1691306" y="1625815"/>
                </a:lnTo>
                <a:close/>
                <a:moveTo>
                  <a:pt x="1694624" y="1625526"/>
                </a:moveTo>
                <a:lnTo>
                  <a:pt x="1694840" y="1625707"/>
                </a:lnTo>
                <a:lnTo>
                  <a:pt x="1694876" y="1626319"/>
                </a:lnTo>
                <a:lnTo>
                  <a:pt x="1694660" y="1626464"/>
                </a:lnTo>
                <a:lnTo>
                  <a:pt x="1694263" y="1626464"/>
                </a:lnTo>
                <a:lnTo>
                  <a:pt x="1694083" y="1626355"/>
                </a:lnTo>
                <a:lnTo>
                  <a:pt x="1694083" y="1626031"/>
                </a:lnTo>
                <a:close/>
                <a:moveTo>
                  <a:pt x="1693073" y="1625274"/>
                </a:moveTo>
                <a:lnTo>
                  <a:pt x="1693289" y="1625418"/>
                </a:lnTo>
                <a:lnTo>
                  <a:pt x="1693289" y="1626067"/>
                </a:lnTo>
                <a:lnTo>
                  <a:pt x="1693073" y="1626247"/>
                </a:lnTo>
                <a:lnTo>
                  <a:pt x="1692460" y="1625779"/>
                </a:lnTo>
                <a:lnTo>
                  <a:pt x="1692460" y="1625454"/>
                </a:lnTo>
                <a:lnTo>
                  <a:pt x="1692676" y="1625310"/>
                </a:lnTo>
                <a:close/>
                <a:moveTo>
                  <a:pt x="1689179" y="1625094"/>
                </a:moveTo>
                <a:lnTo>
                  <a:pt x="1689503" y="1625094"/>
                </a:lnTo>
                <a:lnTo>
                  <a:pt x="1689972" y="1625382"/>
                </a:lnTo>
                <a:lnTo>
                  <a:pt x="1690333" y="1625094"/>
                </a:lnTo>
                <a:lnTo>
                  <a:pt x="1690513" y="1625202"/>
                </a:lnTo>
                <a:lnTo>
                  <a:pt x="1690513" y="1625526"/>
                </a:lnTo>
                <a:lnTo>
                  <a:pt x="1690369" y="1625671"/>
                </a:lnTo>
                <a:lnTo>
                  <a:pt x="1689972" y="1625707"/>
                </a:lnTo>
                <a:lnTo>
                  <a:pt x="1689792" y="1625887"/>
                </a:lnTo>
                <a:lnTo>
                  <a:pt x="1690152" y="1626175"/>
                </a:lnTo>
                <a:lnTo>
                  <a:pt x="1690152" y="1626464"/>
                </a:lnTo>
                <a:lnTo>
                  <a:pt x="1690008" y="1626644"/>
                </a:lnTo>
                <a:lnTo>
                  <a:pt x="1689539" y="1626644"/>
                </a:lnTo>
                <a:lnTo>
                  <a:pt x="1688998" y="1626211"/>
                </a:lnTo>
                <a:lnTo>
                  <a:pt x="1688962" y="1625274"/>
                </a:lnTo>
                <a:close/>
                <a:moveTo>
                  <a:pt x="1699672" y="1623797"/>
                </a:moveTo>
                <a:lnTo>
                  <a:pt x="1700429" y="1623797"/>
                </a:lnTo>
                <a:lnTo>
                  <a:pt x="1700645" y="1623941"/>
                </a:lnTo>
                <a:lnTo>
                  <a:pt x="1700681" y="1624517"/>
                </a:lnTo>
                <a:lnTo>
                  <a:pt x="1699708" y="1625346"/>
                </a:lnTo>
                <a:lnTo>
                  <a:pt x="1698914" y="1625382"/>
                </a:lnTo>
                <a:lnTo>
                  <a:pt x="1698734" y="1625238"/>
                </a:lnTo>
                <a:lnTo>
                  <a:pt x="1698698" y="1624914"/>
                </a:lnTo>
                <a:lnTo>
                  <a:pt x="1699455" y="1624265"/>
                </a:lnTo>
                <a:lnTo>
                  <a:pt x="1699455" y="1623977"/>
                </a:lnTo>
                <a:close/>
                <a:moveTo>
                  <a:pt x="949591" y="1614714"/>
                </a:moveTo>
                <a:lnTo>
                  <a:pt x="949555" y="1614786"/>
                </a:lnTo>
                <a:lnTo>
                  <a:pt x="949555" y="1614822"/>
                </a:lnTo>
                <a:close/>
                <a:moveTo>
                  <a:pt x="908701" y="1611218"/>
                </a:moveTo>
                <a:lnTo>
                  <a:pt x="908737" y="1611218"/>
                </a:lnTo>
                <a:lnTo>
                  <a:pt x="908701" y="1611254"/>
                </a:lnTo>
                <a:close/>
                <a:moveTo>
                  <a:pt x="1575127" y="1574385"/>
                </a:moveTo>
                <a:lnTo>
                  <a:pt x="1575091" y="1574421"/>
                </a:lnTo>
                <a:close/>
                <a:moveTo>
                  <a:pt x="1544189" y="1570457"/>
                </a:moveTo>
                <a:lnTo>
                  <a:pt x="1544369" y="1570493"/>
                </a:lnTo>
                <a:lnTo>
                  <a:pt x="1544405" y="1570493"/>
                </a:lnTo>
                <a:close/>
                <a:moveTo>
                  <a:pt x="1712689" y="1550635"/>
                </a:moveTo>
                <a:lnTo>
                  <a:pt x="1712833" y="1550671"/>
                </a:lnTo>
                <a:lnTo>
                  <a:pt x="1712725" y="1550635"/>
                </a:lnTo>
                <a:close/>
                <a:moveTo>
                  <a:pt x="1717953" y="1515027"/>
                </a:moveTo>
                <a:lnTo>
                  <a:pt x="1718782" y="1515603"/>
                </a:lnTo>
                <a:lnTo>
                  <a:pt x="1719107" y="1515279"/>
                </a:lnTo>
                <a:lnTo>
                  <a:pt x="1721054" y="1515207"/>
                </a:lnTo>
                <a:lnTo>
                  <a:pt x="1722857" y="1516541"/>
                </a:lnTo>
                <a:lnTo>
                  <a:pt x="1722893" y="1517478"/>
                </a:lnTo>
                <a:lnTo>
                  <a:pt x="1722713" y="1517658"/>
                </a:lnTo>
                <a:lnTo>
                  <a:pt x="1721920" y="1517658"/>
                </a:lnTo>
                <a:lnTo>
                  <a:pt x="1721595" y="1518018"/>
                </a:lnTo>
                <a:lnTo>
                  <a:pt x="1721162" y="1518018"/>
                </a:lnTo>
                <a:lnTo>
                  <a:pt x="1720766" y="1518379"/>
                </a:lnTo>
                <a:lnTo>
                  <a:pt x="1720008" y="1518379"/>
                </a:lnTo>
                <a:lnTo>
                  <a:pt x="1719648" y="1518703"/>
                </a:lnTo>
                <a:lnTo>
                  <a:pt x="1719215" y="1518415"/>
                </a:lnTo>
                <a:lnTo>
                  <a:pt x="1718458" y="1518451"/>
                </a:lnTo>
                <a:lnTo>
                  <a:pt x="1717268" y="1517514"/>
                </a:lnTo>
                <a:lnTo>
                  <a:pt x="1716871" y="1517550"/>
                </a:lnTo>
                <a:lnTo>
                  <a:pt x="1716511" y="1517261"/>
                </a:lnTo>
                <a:lnTo>
                  <a:pt x="1715718" y="1517297"/>
                </a:lnTo>
                <a:lnTo>
                  <a:pt x="1715105" y="1516829"/>
                </a:lnTo>
                <a:lnTo>
                  <a:pt x="1715032" y="1515603"/>
                </a:lnTo>
                <a:lnTo>
                  <a:pt x="1715249" y="1515423"/>
                </a:lnTo>
                <a:lnTo>
                  <a:pt x="1717593" y="1515351"/>
                </a:lnTo>
                <a:close/>
                <a:moveTo>
                  <a:pt x="1719684" y="1510306"/>
                </a:moveTo>
                <a:lnTo>
                  <a:pt x="1719900" y="1510414"/>
                </a:lnTo>
                <a:lnTo>
                  <a:pt x="1719720" y="1510594"/>
                </a:lnTo>
                <a:lnTo>
                  <a:pt x="1719504" y="1510450"/>
                </a:lnTo>
                <a:close/>
                <a:moveTo>
                  <a:pt x="1661522" y="1508215"/>
                </a:moveTo>
                <a:lnTo>
                  <a:pt x="1661558" y="1508251"/>
                </a:lnTo>
                <a:close/>
                <a:moveTo>
                  <a:pt x="1742220" y="1500358"/>
                </a:moveTo>
                <a:lnTo>
                  <a:pt x="1742617" y="1500683"/>
                </a:lnTo>
                <a:lnTo>
                  <a:pt x="1742977" y="1500683"/>
                </a:lnTo>
                <a:lnTo>
                  <a:pt x="1743410" y="1500971"/>
                </a:lnTo>
                <a:lnTo>
                  <a:pt x="1743807" y="1500971"/>
                </a:lnTo>
                <a:lnTo>
                  <a:pt x="1744167" y="1501259"/>
                </a:lnTo>
                <a:lnTo>
                  <a:pt x="1744961" y="1501223"/>
                </a:lnTo>
                <a:lnTo>
                  <a:pt x="1745177" y="1501368"/>
                </a:lnTo>
                <a:lnTo>
                  <a:pt x="1745177" y="1502016"/>
                </a:lnTo>
                <a:lnTo>
                  <a:pt x="1744961" y="1502124"/>
                </a:lnTo>
                <a:lnTo>
                  <a:pt x="1744203" y="1502160"/>
                </a:lnTo>
                <a:lnTo>
                  <a:pt x="1743807" y="1501908"/>
                </a:lnTo>
                <a:lnTo>
                  <a:pt x="1743446" y="1501908"/>
                </a:lnTo>
                <a:lnTo>
                  <a:pt x="1742617" y="1501332"/>
                </a:lnTo>
                <a:lnTo>
                  <a:pt x="1742256" y="1501332"/>
                </a:lnTo>
                <a:lnTo>
                  <a:pt x="1741247" y="1500575"/>
                </a:lnTo>
                <a:lnTo>
                  <a:pt x="1741463" y="1500431"/>
                </a:lnTo>
                <a:close/>
                <a:moveTo>
                  <a:pt x="901309" y="1405356"/>
                </a:moveTo>
                <a:lnTo>
                  <a:pt x="901345" y="1405428"/>
                </a:lnTo>
                <a:lnTo>
                  <a:pt x="901345" y="1405392"/>
                </a:lnTo>
                <a:close/>
                <a:moveTo>
                  <a:pt x="853279" y="1388633"/>
                </a:moveTo>
                <a:lnTo>
                  <a:pt x="853388" y="1388633"/>
                </a:lnTo>
                <a:close/>
                <a:moveTo>
                  <a:pt x="1805358" y="1381065"/>
                </a:moveTo>
                <a:lnTo>
                  <a:pt x="1805358" y="1381137"/>
                </a:lnTo>
                <a:close/>
                <a:moveTo>
                  <a:pt x="2043666" y="1367478"/>
                </a:moveTo>
                <a:lnTo>
                  <a:pt x="2042512" y="1371803"/>
                </a:lnTo>
                <a:lnTo>
                  <a:pt x="2042044" y="1371262"/>
                </a:lnTo>
                <a:lnTo>
                  <a:pt x="2042044" y="1369136"/>
                </a:lnTo>
                <a:close/>
                <a:moveTo>
                  <a:pt x="2045649" y="1353963"/>
                </a:moveTo>
                <a:lnTo>
                  <a:pt x="2046803" y="1353963"/>
                </a:lnTo>
                <a:lnTo>
                  <a:pt x="2046118" y="1358324"/>
                </a:lnTo>
                <a:lnTo>
                  <a:pt x="2044676" y="1363838"/>
                </a:lnTo>
                <a:lnTo>
                  <a:pt x="2044676" y="1362829"/>
                </a:lnTo>
                <a:lnTo>
                  <a:pt x="2042044" y="1360234"/>
                </a:lnTo>
                <a:lnTo>
                  <a:pt x="2042044" y="1359729"/>
                </a:lnTo>
                <a:lnTo>
                  <a:pt x="2044676" y="1354972"/>
                </a:lnTo>
                <a:close/>
                <a:moveTo>
                  <a:pt x="1821656" y="1182771"/>
                </a:moveTo>
                <a:lnTo>
                  <a:pt x="1821656" y="1182843"/>
                </a:lnTo>
                <a:close/>
                <a:moveTo>
                  <a:pt x="1908232" y="1168643"/>
                </a:moveTo>
                <a:lnTo>
                  <a:pt x="1908989" y="1168643"/>
                </a:lnTo>
                <a:lnTo>
                  <a:pt x="1909025" y="1168679"/>
                </a:lnTo>
                <a:lnTo>
                  <a:pt x="1908989" y="1168643"/>
                </a:lnTo>
                <a:close/>
                <a:moveTo>
                  <a:pt x="1897162" y="1168103"/>
                </a:moveTo>
                <a:lnTo>
                  <a:pt x="1898136" y="1168211"/>
                </a:lnTo>
                <a:close/>
                <a:moveTo>
                  <a:pt x="1905816" y="1167778"/>
                </a:moveTo>
                <a:lnTo>
                  <a:pt x="1905059" y="1168643"/>
                </a:lnTo>
                <a:lnTo>
                  <a:pt x="1904265" y="1168643"/>
                </a:lnTo>
                <a:lnTo>
                  <a:pt x="1903616" y="1169040"/>
                </a:lnTo>
                <a:lnTo>
                  <a:pt x="1904265" y="1168643"/>
                </a:lnTo>
                <a:lnTo>
                  <a:pt x="1905059" y="1168643"/>
                </a:lnTo>
                <a:close/>
                <a:moveTo>
                  <a:pt x="1902859" y="1167778"/>
                </a:moveTo>
                <a:lnTo>
                  <a:pt x="1902535" y="1168211"/>
                </a:lnTo>
                <a:lnTo>
                  <a:pt x="1902354" y="1168319"/>
                </a:lnTo>
                <a:lnTo>
                  <a:pt x="1901814" y="1168751"/>
                </a:lnTo>
                <a:lnTo>
                  <a:pt x="1902354" y="1168319"/>
                </a:lnTo>
                <a:lnTo>
                  <a:pt x="1902535" y="1168211"/>
                </a:lnTo>
                <a:close/>
                <a:moveTo>
                  <a:pt x="1832149" y="1167454"/>
                </a:moveTo>
                <a:lnTo>
                  <a:pt x="1832438" y="1167778"/>
                </a:lnTo>
                <a:lnTo>
                  <a:pt x="1832906" y="1168391"/>
                </a:lnTo>
                <a:lnTo>
                  <a:pt x="1833123" y="1168896"/>
                </a:lnTo>
                <a:lnTo>
                  <a:pt x="1832906" y="1168391"/>
                </a:lnTo>
                <a:close/>
                <a:moveTo>
                  <a:pt x="1907150" y="1167022"/>
                </a:moveTo>
                <a:lnTo>
                  <a:pt x="1907150" y="1167058"/>
                </a:lnTo>
                <a:lnTo>
                  <a:pt x="1908989" y="1167058"/>
                </a:lnTo>
                <a:lnTo>
                  <a:pt x="1908989" y="1167022"/>
                </a:lnTo>
                <a:close/>
                <a:moveTo>
                  <a:pt x="1831031" y="1166913"/>
                </a:moveTo>
                <a:lnTo>
                  <a:pt x="1830382" y="1167346"/>
                </a:lnTo>
                <a:lnTo>
                  <a:pt x="1831031" y="1166949"/>
                </a:lnTo>
                <a:lnTo>
                  <a:pt x="1831248" y="1167310"/>
                </a:lnTo>
                <a:lnTo>
                  <a:pt x="1831356" y="1167454"/>
                </a:lnTo>
                <a:close/>
                <a:moveTo>
                  <a:pt x="1825623" y="1166697"/>
                </a:moveTo>
                <a:lnTo>
                  <a:pt x="1824144" y="1166805"/>
                </a:lnTo>
                <a:lnTo>
                  <a:pt x="1823640" y="1167238"/>
                </a:lnTo>
                <a:lnTo>
                  <a:pt x="1822990" y="1166805"/>
                </a:lnTo>
                <a:lnTo>
                  <a:pt x="1822089" y="1167022"/>
                </a:lnTo>
                <a:lnTo>
                  <a:pt x="1820791" y="1168103"/>
                </a:lnTo>
                <a:lnTo>
                  <a:pt x="1820142" y="1167995"/>
                </a:lnTo>
                <a:lnTo>
                  <a:pt x="1819853" y="1167022"/>
                </a:lnTo>
                <a:lnTo>
                  <a:pt x="1819853" y="1167058"/>
                </a:lnTo>
                <a:lnTo>
                  <a:pt x="1820142" y="1167995"/>
                </a:lnTo>
                <a:lnTo>
                  <a:pt x="1820791" y="1168103"/>
                </a:lnTo>
                <a:lnTo>
                  <a:pt x="1821079" y="1167887"/>
                </a:lnTo>
                <a:lnTo>
                  <a:pt x="1822089" y="1167058"/>
                </a:lnTo>
                <a:lnTo>
                  <a:pt x="1822990" y="1166841"/>
                </a:lnTo>
                <a:lnTo>
                  <a:pt x="1823640" y="1167238"/>
                </a:lnTo>
                <a:lnTo>
                  <a:pt x="1824144" y="1166841"/>
                </a:lnTo>
                <a:lnTo>
                  <a:pt x="1825623" y="1166733"/>
                </a:lnTo>
                <a:lnTo>
                  <a:pt x="1826344" y="1167778"/>
                </a:lnTo>
                <a:lnTo>
                  <a:pt x="1826849" y="1167959"/>
                </a:lnTo>
                <a:lnTo>
                  <a:pt x="1826993" y="1167995"/>
                </a:lnTo>
                <a:lnTo>
                  <a:pt x="1827281" y="1167850"/>
                </a:lnTo>
                <a:lnTo>
                  <a:pt x="1827966" y="1167454"/>
                </a:lnTo>
                <a:lnTo>
                  <a:pt x="1828724" y="1167562"/>
                </a:lnTo>
                <a:lnTo>
                  <a:pt x="1828868" y="1167742"/>
                </a:lnTo>
                <a:lnTo>
                  <a:pt x="1828868" y="1167778"/>
                </a:lnTo>
                <a:lnTo>
                  <a:pt x="1829229" y="1167923"/>
                </a:lnTo>
                <a:lnTo>
                  <a:pt x="1830058" y="1168283"/>
                </a:lnTo>
                <a:lnTo>
                  <a:pt x="1828868" y="1167778"/>
                </a:lnTo>
                <a:lnTo>
                  <a:pt x="1828724" y="1167562"/>
                </a:lnTo>
                <a:lnTo>
                  <a:pt x="1827966" y="1167454"/>
                </a:lnTo>
                <a:lnTo>
                  <a:pt x="1826993" y="1167995"/>
                </a:lnTo>
                <a:lnTo>
                  <a:pt x="1826344" y="1167778"/>
                </a:lnTo>
                <a:close/>
                <a:moveTo>
                  <a:pt x="1781668" y="1166625"/>
                </a:moveTo>
                <a:lnTo>
                  <a:pt x="1781019" y="1166733"/>
                </a:lnTo>
                <a:lnTo>
                  <a:pt x="1781019" y="1166769"/>
                </a:lnTo>
                <a:lnTo>
                  <a:pt x="1781668" y="1166661"/>
                </a:lnTo>
                <a:lnTo>
                  <a:pt x="1782173" y="1166986"/>
                </a:lnTo>
                <a:lnTo>
                  <a:pt x="1782425" y="1168535"/>
                </a:lnTo>
                <a:lnTo>
                  <a:pt x="1782605" y="1169040"/>
                </a:lnTo>
                <a:lnTo>
                  <a:pt x="1782425" y="1168535"/>
                </a:lnTo>
                <a:lnTo>
                  <a:pt x="1782173" y="1166949"/>
                </a:lnTo>
                <a:close/>
                <a:moveTo>
                  <a:pt x="1845996" y="1166445"/>
                </a:moveTo>
                <a:lnTo>
                  <a:pt x="1846428" y="1167274"/>
                </a:lnTo>
                <a:close/>
                <a:moveTo>
                  <a:pt x="1906465" y="1166337"/>
                </a:moveTo>
                <a:lnTo>
                  <a:pt x="1905816" y="1167130"/>
                </a:lnTo>
                <a:lnTo>
                  <a:pt x="1905816" y="1167166"/>
                </a:lnTo>
                <a:lnTo>
                  <a:pt x="1906465" y="1166337"/>
                </a:lnTo>
                <a:lnTo>
                  <a:pt x="1906501" y="1166373"/>
                </a:lnTo>
                <a:close/>
                <a:moveTo>
                  <a:pt x="1807558" y="1166193"/>
                </a:moveTo>
                <a:lnTo>
                  <a:pt x="1809433" y="1166193"/>
                </a:lnTo>
                <a:close/>
                <a:moveTo>
                  <a:pt x="1809937" y="1165580"/>
                </a:moveTo>
                <a:lnTo>
                  <a:pt x="1809721" y="1165904"/>
                </a:lnTo>
                <a:lnTo>
                  <a:pt x="1809721" y="1165868"/>
                </a:lnTo>
                <a:lnTo>
                  <a:pt x="1809793" y="1165760"/>
                </a:lnTo>
                <a:close/>
                <a:moveTo>
                  <a:pt x="1782569" y="1165292"/>
                </a:moveTo>
                <a:lnTo>
                  <a:pt x="1782605" y="1165292"/>
                </a:lnTo>
                <a:close/>
                <a:moveTo>
                  <a:pt x="1895648" y="1164715"/>
                </a:moveTo>
                <a:lnTo>
                  <a:pt x="1895323" y="1165147"/>
                </a:lnTo>
                <a:lnTo>
                  <a:pt x="1893628" y="1165039"/>
                </a:lnTo>
                <a:lnTo>
                  <a:pt x="1893664" y="1165075"/>
                </a:lnTo>
                <a:lnTo>
                  <a:pt x="1895323" y="1165183"/>
                </a:lnTo>
                <a:lnTo>
                  <a:pt x="1895648" y="1164751"/>
                </a:lnTo>
                <a:lnTo>
                  <a:pt x="1896729" y="1164751"/>
                </a:lnTo>
                <a:lnTo>
                  <a:pt x="1896729" y="1164715"/>
                </a:lnTo>
                <a:close/>
                <a:moveTo>
                  <a:pt x="1892799" y="1164355"/>
                </a:moveTo>
                <a:lnTo>
                  <a:pt x="1892150" y="1164823"/>
                </a:lnTo>
                <a:lnTo>
                  <a:pt x="1891681" y="1165183"/>
                </a:lnTo>
                <a:lnTo>
                  <a:pt x="1891212" y="1164967"/>
                </a:lnTo>
                <a:lnTo>
                  <a:pt x="1891140" y="1164967"/>
                </a:lnTo>
                <a:lnTo>
                  <a:pt x="1891140" y="1165003"/>
                </a:lnTo>
                <a:lnTo>
                  <a:pt x="1891212" y="1165003"/>
                </a:lnTo>
                <a:lnTo>
                  <a:pt x="1891645" y="1165183"/>
                </a:lnTo>
                <a:lnTo>
                  <a:pt x="1891681" y="1165183"/>
                </a:lnTo>
                <a:lnTo>
                  <a:pt x="1892150" y="1164859"/>
                </a:lnTo>
                <a:lnTo>
                  <a:pt x="1892799" y="1164355"/>
                </a:lnTo>
                <a:lnTo>
                  <a:pt x="1892799" y="1164391"/>
                </a:lnTo>
                <a:lnTo>
                  <a:pt x="1892835" y="1164391"/>
                </a:lnTo>
                <a:close/>
                <a:moveTo>
                  <a:pt x="1845346" y="1164030"/>
                </a:moveTo>
                <a:lnTo>
                  <a:pt x="1845743" y="1164535"/>
                </a:lnTo>
                <a:lnTo>
                  <a:pt x="1845779" y="1164571"/>
                </a:lnTo>
                <a:lnTo>
                  <a:pt x="1845996" y="1165183"/>
                </a:lnTo>
                <a:lnTo>
                  <a:pt x="1845996" y="1165147"/>
                </a:lnTo>
                <a:lnTo>
                  <a:pt x="1845779" y="1164571"/>
                </a:lnTo>
                <a:close/>
                <a:moveTo>
                  <a:pt x="1811632" y="1164030"/>
                </a:moveTo>
                <a:lnTo>
                  <a:pt x="1811199" y="1164427"/>
                </a:lnTo>
                <a:lnTo>
                  <a:pt x="1810478" y="1164535"/>
                </a:lnTo>
                <a:lnTo>
                  <a:pt x="1810478" y="1164571"/>
                </a:lnTo>
                <a:lnTo>
                  <a:pt x="1810478" y="1164535"/>
                </a:lnTo>
                <a:lnTo>
                  <a:pt x="1811199" y="1164427"/>
                </a:lnTo>
                <a:lnTo>
                  <a:pt x="1811488" y="1164174"/>
                </a:lnTo>
                <a:close/>
                <a:moveTo>
                  <a:pt x="1819926" y="1163201"/>
                </a:moveTo>
                <a:lnTo>
                  <a:pt x="1819853" y="1164859"/>
                </a:lnTo>
                <a:lnTo>
                  <a:pt x="1819853" y="1164967"/>
                </a:lnTo>
                <a:lnTo>
                  <a:pt x="1819853" y="1164859"/>
                </a:lnTo>
                <a:lnTo>
                  <a:pt x="1819889" y="1164859"/>
                </a:lnTo>
                <a:close/>
                <a:moveTo>
                  <a:pt x="1819962" y="1163165"/>
                </a:moveTo>
                <a:lnTo>
                  <a:pt x="1818808" y="1163922"/>
                </a:lnTo>
                <a:lnTo>
                  <a:pt x="1817257" y="1164823"/>
                </a:lnTo>
                <a:lnTo>
                  <a:pt x="1817113" y="1164679"/>
                </a:lnTo>
                <a:lnTo>
                  <a:pt x="1817113" y="1164715"/>
                </a:lnTo>
                <a:lnTo>
                  <a:pt x="1817257" y="1164859"/>
                </a:lnTo>
                <a:lnTo>
                  <a:pt x="1817329" y="1164787"/>
                </a:lnTo>
                <a:lnTo>
                  <a:pt x="1818808" y="1163922"/>
                </a:lnTo>
                <a:lnTo>
                  <a:pt x="1819781" y="1163273"/>
                </a:lnTo>
                <a:close/>
                <a:moveTo>
                  <a:pt x="1842498" y="1162517"/>
                </a:moveTo>
                <a:lnTo>
                  <a:pt x="1842390" y="1162913"/>
                </a:lnTo>
                <a:lnTo>
                  <a:pt x="1842498" y="1162553"/>
                </a:lnTo>
                <a:close/>
                <a:moveTo>
                  <a:pt x="1812498" y="1162517"/>
                </a:moveTo>
                <a:lnTo>
                  <a:pt x="1811632" y="1163237"/>
                </a:lnTo>
                <a:lnTo>
                  <a:pt x="1812317" y="1162697"/>
                </a:lnTo>
                <a:lnTo>
                  <a:pt x="1812461" y="1162553"/>
                </a:lnTo>
                <a:lnTo>
                  <a:pt x="1813651" y="1162553"/>
                </a:lnTo>
                <a:lnTo>
                  <a:pt x="1814481" y="1162841"/>
                </a:lnTo>
                <a:lnTo>
                  <a:pt x="1814913" y="1163165"/>
                </a:lnTo>
                <a:lnTo>
                  <a:pt x="1815779" y="1163778"/>
                </a:lnTo>
                <a:lnTo>
                  <a:pt x="1816680" y="1164102"/>
                </a:lnTo>
                <a:lnTo>
                  <a:pt x="1817077" y="1164823"/>
                </a:lnTo>
                <a:lnTo>
                  <a:pt x="1817077" y="1164787"/>
                </a:lnTo>
                <a:lnTo>
                  <a:pt x="1816680" y="1164102"/>
                </a:lnTo>
                <a:lnTo>
                  <a:pt x="1815779" y="1163778"/>
                </a:lnTo>
                <a:lnTo>
                  <a:pt x="1814481" y="1162805"/>
                </a:lnTo>
                <a:lnTo>
                  <a:pt x="1813651" y="1162517"/>
                </a:lnTo>
                <a:close/>
                <a:moveTo>
                  <a:pt x="1791692" y="1162517"/>
                </a:moveTo>
                <a:lnTo>
                  <a:pt x="1791692" y="1162553"/>
                </a:lnTo>
                <a:lnTo>
                  <a:pt x="1792089" y="1162877"/>
                </a:lnTo>
                <a:lnTo>
                  <a:pt x="1792305" y="1163021"/>
                </a:lnTo>
                <a:close/>
                <a:moveTo>
                  <a:pt x="1844048" y="1161255"/>
                </a:moveTo>
                <a:lnTo>
                  <a:pt x="1843147" y="1162120"/>
                </a:lnTo>
                <a:lnTo>
                  <a:pt x="1843291" y="1161976"/>
                </a:lnTo>
                <a:close/>
                <a:moveTo>
                  <a:pt x="1888905" y="1160534"/>
                </a:moveTo>
                <a:lnTo>
                  <a:pt x="1888905" y="1160570"/>
                </a:lnTo>
                <a:lnTo>
                  <a:pt x="1890563" y="1160570"/>
                </a:lnTo>
                <a:lnTo>
                  <a:pt x="1890491" y="1160534"/>
                </a:lnTo>
                <a:close/>
                <a:moveTo>
                  <a:pt x="1783146" y="1160354"/>
                </a:moveTo>
                <a:lnTo>
                  <a:pt x="1782822" y="1161327"/>
                </a:lnTo>
                <a:lnTo>
                  <a:pt x="1782605" y="1161832"/>
                </a:lnTo>
                <a:lnTo>
                  <a:pt x="1782750" y="1161507"/>
                </a:lnTo>
                <a:lnTo>
                  <a:pt x="1782822" y="1161327"/>
                </a:lnTo>
                <a:lnTo>
                  <a:pt x="1782858" y="1161183"/>
                </a:lnTo>
                <a:lnTo>
                  <a:pt x="1783146" y="1160390"/>
                </a:lnTo>
                <a:close/>
                <a:moveTo>
                  <a:pt x="1813976" y="1158732"/>
                </a:moveTo>
                <a:lnTo>
                  <a:pt x="1813760" y="1159922"/>
                </a:lnTo>
                <a:lnTo>
                  <a:pt x="1813976" y="1158768"/>
                </a:lnTo>
                <a:close/>
                <a:moveTo>
                  <a:pt x="1842354" y="1158624"/>
                </a:moveTo>
                <a:lnTo>
                  <a:pt x="1842570" y="1158985"/>
                </a:lnTo>
                <a:lnTo>
                  <a:pt x="1843580" y="1160246"/>
                </a:lnTo>
                <a:lnTo>
                  <a:pt x="1844121" y="1161291"/>
                </a:lnTo>
                <a:lnTo>
                  <a:pt x="1843580" y="1160246"/>
                </a:lnTo>
                <a:close/>
                <a:moveTo>
                  <a:pt x="934482" y="1158372"/>
                </a:moveTo>
                <a:lnTo>
                  <a:pt x="933869" y="1159129"/>
                </a:lnTo>
                <a:lnTo>
                  <a:pt x="933581" y="1159129"/>
                </a:lnTo>
                <a:lnTo>
                  <a:pt x="932932" y="1159777"/>
                </a:lnTo>
                <a:lnTo>
                  <a:pt x="930732" y="1159777"/>
                </a:lnTo>
                <a:lnTo>
                  <a:pt x="930408" y="1160102"/>
                </a:lnTo>
                <a:lnTo>
                  <a:pt x="930083" y="1160102"/>
                </a:lnTo>
                <a:lnTo>
                  <a:pt x="930408" y="1160102"/>
                </a:lnTo>
                <a:lnTo>
                  <a:pt x="930732" y="1159777"/>
                </a:lnTo>
                <a:lnTo>
                  <a:pt x="932932" y="1159777"/>
                </a:lnTo>
                <a:lnTo>
                  <a:pt x="933581" y="1159129"/>
                </a:lnTo>
                <a:lnTo>
                  <a:pt x="933869" y="1159129"/>
                </a:lnTo>
                <a:lnTo>
                  <a:pt x="934482" y="1158408"/>
                </a:lnTo>
                <a:close/>
                <a:moveTo>
                  <a:pt x="1813976" y="1157291"/>
                </a:moveTo>
                <a:lnTo>
                  <a:pt x="1814012" y="1157327"/>
                </a:lnTo>
                <a:close/>
                <a:moveTo>
                  <a:pt x="1783074" y="1156462"/>
                </a:moveTo>
                <a:lnTo>
                  <a:pt x="1783074" y="1156498"/>
                </a:lnTo>
                <a:lnTo>
                  <a:pt x="1783146" y="1160318"/>
                </a:lnTo>
                <a:close/>
                <a:moveTo>
                  <a:pt x="1841416" y="1156029"/>
                </a:moveTo>
                <a:lnTo>
                  <a:pt x="1841416" y="1156065"/>
                </a:lnTo>
                <a:lnTo>
                  <a:pt x="1841452" y="1156065"/>
                </a:lnTo>
                <a:lnTo>
                  <a:pt x="1841777" y="1157110"/>
                </a:lnTo>
                <a:lnTo>
                  <a:pt x="1842209" y="1158444"/>
                </a:lnTo>
                <a:lnTo>
                  <a:pt x="1841777" y="1157110"/>
                </a:lnTo>
                <a:lnTo>
                  <a:pt x="1841452" y="1156029"/>
                </a:lnTo>
                <a:close/>
                <a:moveTo>
                  <a:pt x="936393" y="1155885"/>
                </a:moveTo>
                <a:lnTo>
                  <a:pt x="936213" y="1156282"/>
                </a:lnTo>
                <a:lnTo>
                  <a:pt x="935564" y="1156282"/>
                </a:lnTo>
                <a:lnTo>
                  <a:pt x="935131" y="1156606"/>
                </a:lnTo>
                <a:lnTo>
                  <a:pt x="934915" y="1157038"/>
                </a:lnTo>
                <a:lnTo>
                  <a:pt x="934482" y="1157687"/>
                </a:lnTo>
                <a:lnTo>
                  <a:pt x="934915" y="1157038"/>
                </a:lnTo>
                <a:lnTo>
                  <a:pt x="935131" y="1156606"/>
                </a:lnTo>
                <a:lnTo>
                  <a:pt x="935564" y="1156318"/>
                </a:lnTo>
                <a:lnTo>
                  <a:pt x="936213" y="1156318"/>
                </a:lnTo>
                <a:close/>
                <a:moveTo>
                  <a:pt x="1805322" y="1154768"/>
                </a:moveTo>
                <a:lnTo>
                  <a:pt x="1806043" y="1155741"/>
                </a:lnTo>
                <a:lnTo>
                  <a:pt x="1806296" y="1156065"/>
                </a:lnTo>
                <a:lnTo>
                  <a:pt x="1806620" y="1156498"/>
                </a:lnTo>
                <a:lnTo>
                  <a:pt x="1806728" y="1160174"/>
                </a:lnTo>
                <a:lnTo>
                  <a:pt x="1807017" y="1160534"/>
                </a:lnTo>
                <a:lnTo>
                  <a:pt x="1806728" y="1160174"/>
                </a:lnTo>
                <a:lnTo>
                  <a:pt x="1806620" y="1156462"/>
                </a:lnTo>
                <a:lnTo>
                  <a:pt x="1806296" y="1156065"/>
                </a:lnTo>
                <a:close/>
                <a:moveTo>
                  <a:pt x="936177" y="1154660"/>
                </a:moveTo>
                <a:lnTo>
                  <a:pt x="936105" y="1154912"/>
                </a:lnTo>
                <a:lnTo>
                  <a:pt x="936177" y="1154660"/>
                </a:lnTo>
                <a:lnTo>
                  <a:pt x="936213" y="1154660"/>
                </a:lnTo>
                <a:close/>
                <a:moveTo>
                  <a:pt x="1842570" y="1153398"/>
                </a:moveTo>
                <a:lnTo>
                  <a:pt x="1841020" y="1154984"/>
                </a:lnTo>
                <a:lnTo>
                  <a:pt x="1842642" y="1153398"/>
                </a:lnTo>
                <a:close/>
                <a:moveTo>
                  <a:pt x="1887895" y="1152569"/>
                </a:moveTo>
                <a:lnTo>
                  <a:pt x="1888472" y="1152569"/>
                </a:lnTo>
                <a:close/>
                <a:moveTo>
                  <a:pt x="1694299" y="1152533"/>
                </a:moveTo>
                <a:lnTo>
                  <a:pt x="1696715" y="1152641"/>
                </a:lnTo>
                <a:lnTo>
                  <a:pt x="1698265" y="1152641"/>
                </a:lnTo>
                <a:lnTo>
                  <a:pt x="1696715" y="1152641"/>
                </a:lnTo>
                <a:close/>
                <a:moveTo>
                  <a:pt x="1841164" y="1151849"/>
                </a:moveTo>
                <a:lnTo>
                  <a:pt x="1842642" y="1153398"/>
                </a:lnTo>
                <a:lnTo>
                  <a:pt x="1842642" y="1153434"/>
                </a:lnTo>
                <a:lnTo>
                  <a:pt x="1842678" y="1153434"/>
                </a:lnTo>
                <a:close/>
                <a:moveTo>
                  <a:pt x="1783074" y="1151668"/>
                </a:moveTo>
                <a:lnTo>
                  <a:pt x="1783218" y="1151813"/>
                </a:lnTo>
                <a:lnTo>
                  <a:pt x="1783903" y="1152389"/>
                </a:lnTo>
                <a:lnTo>
                  <a:pt x="1784625" y="1152786"/>
                </a:lnTo>
                <a:lnTo>
                  <a:pt x="1783903" y="1152353"/>
                </a:lnTo>
                <a:close/>
                <a:moveTo>
                  <a:pt x="1670248" y="1151128"/>
                </a:moveTo>
                <a:lnTo>
                  <a:pt x="1669816" y="1151704"/>
                </a:lnTo>
                <a:lnTo>
                  <a:pt x="1669852" y="1151632"/>
                </a:lnTo>
                <a:lnTo>
                  <a:pt x="1670248" y="1151128"/>
                </a:lnTo>
                <a:lnTo>
                  <a:pt x="1670284" y="1151128"/>
                </a:lnTo>
                <a:close/>
                <a:moveTo>
                  <a:pt x="1678830" y="1150407"/>
                </a:moveTo>
                <a:lnTo>
                  <a:pt x="1678686" y="1150479"/>
                </a:lnTo>
                <a:lnTo>
                  <a:pt x="1678686" y="1150515"/>
                </a:lnTo>
                <a:lnTo>
                  <a:pt x="1678830" y="1150443"/>
                </a:lnTo>
                <a:close/>
                <a:moveTo>
                  <a:pt x="1688385" y="1150227"/>
                </a:moveTo>
                <a:lnTo>
                  <a:pt x="1688241" y="1150371"/>
                </a:lnTo>
                <a:lnTo>
                  <a:pt x="1688241" y="1150407"/>
                </a:lnTo>
                <a:lnTo>
                  <a:pt x="1688385" y="1150263"/>
                </a:lnTo>
                <a:close/>
                <a:moveTo>
                  <a:pt x="1826921" y="1150155"/>
                </a:moveTo>
                <a:lnTo>
                  <a:pt x="1826921" y="1150191"/>
                </a:lnTo>
                <a:lnTo>
                  <a:pt x="1827462" y="1150875"/>
                </a:lnTo>
                <a:lnTo>
                  <a:pt x="1827498" y="1150984"/>
                </a:lnTo>
                <a:lnTo>
                  <a:pt x="1827570" y="1150984"/>
                </a:lnTo>
                <a:lnTo>
                  <a:pt x="1827570" y="1151020"/>
                </a:lnTo>
                <a:lnTo>
                  <a:pt x="1827678" y="1152101"/>
                </a:lnTo>
                <a:lnTo>
                  <a:pt x="1827786" y="1152678"/>
                </a:lnTo>
                <a:lnTo>
                  <a:pt x="1827678" y="1152065"/>
                </a:lnTo>
                <a:lnTo>
                  <a:pt x="1827570" y="1151020"/>
                </a:lnTo>
                <a:close/>
                <a:moveTo>
                  <a:pt x="1688674" y="1149938"/>
                </a:moveTo>
                <a:lnTo>
                  <a:pt x="1688385" y="1150227"/>
                </a:lnTo>
                <a:lnTo>
                  <a:pt x="1688530" y="1150119"/>
                </a:lnTo>
                <a:lnTo>
                  <a:pt x="1688674" y="1149974"/>
                </a:lnTo>
                <a:lnTo>
                  <a:pt x="1688710" y="1149974"/>
                </a:lnTo>
                <a:lnTo>
                  <a:pt x="1688710" y="1149938"/>
                </a:lnTo>
                <a:close/>
                <a:moveTo>
                  <a:pt x="1690152" y="1149650"/>
                </a:moveTo>
                <a:lnTo>
                  <a:pt x="1689900" y="1149902"/>
                </a:lnTo>
                <a:lnTo>
                  <a:pt x="1689972" y="1149902"/>
                </a:lnTo>
                <a:close/>
                <a:moveTo>
                  <a:pt x="1679876" y="1149146"/>
                </a:moveTo>
                <a:lnTo>
                  <a:pt x="1679768" y="1149218"/>
                </a:lnTo>
                <a:close/>
                <a:moveTo>
                  <a:pt x="1886092" y="1149110"/>
                </a:moveTo>
                <a:lnTo>
                  <a:pt x="1886489" y="1149110"/>
                </a:lnTo>
                <a:close/>
                <a:moveTo>
                  <a:pt x="1885840" y="1149110"/>
                </a:moveTo>
                <a:lnTo>
                  <a:pt x="1885191" y="1149650"/>
                </a:lnTo>
                <a:lnTo>
                  <a:pt x="1884470" y="1149542"/>
                </a:lnTo>
                <a:lnTo>
                  <a:pt x="1884506" y="1149542"/>
                </a:lnTo>
                <a:lnTo>
                  <a:pt x="1885191" y="1149650"/>
                </a:lnTo>
                <a:lnTo>
                  <a:pt x="1885840" y="1149110"/>
                </a:lnTo>
                <a:lnTo>
                  <a:pt x="1886056" y="1149110"/>
                </a:lnTo>
                <a:close/>
                <a:moveTo>
                  <a:pt x="1882811" y="1148028"/>
                </a:moveTo>
                <a:lnTo>
                  <a:pt x="1882234" y="1148461"/>
                </a:lnTo>
                <a:lnTo>
                  <a:pt x="1881621" y="1148785"/>
                </a:lnTo>
                <a:lnTo>
                  <a:pt x="1880683" y="1148785"/>
                </a:lnTo>
                <a:lnTo>
                  <a:pt x="1881621" y="1148785"/>
                </a:lnTo>
                <a:lnTo>
                  <a:pt x="1882234" y="1148497"/>
                </a:lnTo>
                <a:lnTo>
                  <a:pt x="1882811" y="1148064"/>
                </a:lnTo>
                <a:lnTo>
                  <a:pt x="1882847" y="1148100"/>
                </a:lnTo>
                <a:lnTo>
                  <a:pt x="1882883" y="1148100"/>
                </a:lnTo>
                <a:close/>
                <a:moveTo>
                  <a:pt x="1697039" y="1147920"/>
                </a:moveTo>
                <a:lnTo>
                  <a:pt x="1696282" y="1148785"/>
                </a:lnTo>
                <a:lnTo>
                  <a:pt x="1696318" y="1148785"/>
                </a:lnTo>
                <a:lnTo>
                  <a:pt x="1697039" y="1147956"/>
                </a:lnTo>
                <a:close/>
                <a:moveTo>
                  <a:pt x="1690333" y="1147271"/>
                </a:moveTo>
                <a:lnTo>
                  <a:pt x="1690152" y="1147344"/>
                </a:lnTo>
                <a:close/>
                <a:moveTo>
                  <a:pt x="1878881" y="1147235"/>
                </a:moveTo>
                <a:lnTo>
                  <a:pt x="1878700" y="1148064"/>
                </a:lnTo>
                <a:lnTo>
                  <a:pt x="1878448" y="1148677"/>
                </a:lnTo>
                <a:lnTo>
                  <a:pt x="1878051" y="1149218"/>
                </a:lnTo>
                <a:lnTo>
                  <a:pt x="1877402" y="1149218"/>
                </a:lnTo>
                <a:lnTo>
                  <a:pt x="1878051" y="1149218"/>
                </a:lnTo>
                <a:lnTo>
                  <a:pt x="1878448" y="1148677"/>
                </a:lnTo>
                <a:lnTo>
                  <a:pt x="1878700" y="1148100"/>
                </a:lnTo>
                <a:lnTo>
                  <a:pt x="1878881" y="1147235"/>
                </a:lnTo>
                <a:lnTo>
                  <a:pt x="1879962" y="1147344"/>
                </a:lnTo>
                <a:close/>
                <a:moveTo>
                  <a:pt x="1860455" y="1146515"/>
                </a:moveTo>
                <a:lnTo>
                  <a:pt x="1860130" y="1146623"/>
                </a:lnTo>
                <a:lnTo>
                  <a:pt x="1859337" y="1147235"/>
                </a:lnTo>
                <a:lnTo>
                  <a:pt x="1860130" y="1146623"/>
                </a:lnTo>
                <a:close/>
                <a:moveTo>
                  <a:pt x="1696715" y="1146262"/>
                </a:moveTo>
                <a:lnTo>
                  <a:pt x="1696282" y="1146875"/>
                </a:lnTo>
                <a:lnTo>
                  <a:pt x="1696535" y="1146515"/>
                </a:lnTo>
                <a:close/>
                <a:moveTo>
                  <a:pt x="1874698" y="1146190"/>
                </a:moveTo>
                <a:lnTo>
                  <a:pt x="1874554" y="1147019"/>
                </a:lnTo>
                <a:lnTo>
                  <a:pt x="1874265" y="1147344"/>
                </a:lnTo>
                <a:lnTo>
                  <a:pt x="1873292" y="1147344"/>
                </a:lnTo>
                <a:lnTo>
                  <a:pt x="1872570" y="1147019"/>
                </a:lnTo>
                <a:lnTo>
                  <a:pt x="1871885" y="1146623"/>
                </a:lnTo>
                <a:lnTo>
                  <a:pt x="1872570" y="1147019"/>
                </a:lnTo>
                <a:lnTo>
                  <a:pt x="1873292" y="1147344"/>
                </a:lnTo>
                <a:lnTo>
                  <a:pt x="1874265" y="1147344"/>
                </a:lnTo>
                <a:lnTo>
                  <a:pt x="1874554" y="1147019"/>
                </a:lnTo>
                <a:lnTo>
                  <a:pt x="1874698" y="1146226"/>
                </a:lnTo>
                <a:lnTo>
                  <a:pt x="1875491" y="1146226"/>
                </a:lnTo>
                <a:lnTo>
                  <a:pt x="1875455" y="1146190"/>
                </a:lnTo>
                <a:close/>
                <a:moveTo>
                  <a:pt x="1692496" y="1146154"/>
                </a:moveTo>
                <a:lnTo>
                  <a:pt x="1692496" y="1146190"/>
                </a:lnTo>
                <a:lnTo>
                  <a:pt x="1692712" y="1146803"/>
                </a:lnTo>
                <a:close/>
                <a:moveTo>
                  <a:pt x="1855551" y="1146118"/>
                </a:moveTo>
                <a:lnTo>
                  <a:pt x="1855587" y="1146154"/>
                </a:lnTo>
                <a:lnTo>
                  <a:pt x="1855695" y="1146226"/>
                </a:lnTo>
                <a:lnTo>
                  <a:pt x="1856164" y="1146515"/>
                </a:lnTo>
                <a:lnTo>
                  <a:pt x="1856561" y="1146731"/>
                </a:lnTo>
                <a:lnTo>
                  <a:pt x="1856921" y="1146875"/>
                </a:lnTo>
                <a:lnTo>
                  <a:pt x="1857282" y="1147055"/>
                </a:lnTo>
                <a:lnTo>
                  <a:pt x="1857931" y="1146515"/>
                </a:lnTo>
                <a:lnTo>
                  <a:pt x="1858472" y="1146623"/>
                </a:lnTo>
                <a:lnTo>
                  <a:pt x="1858508" y="1146659"/>
                </a:lnTo>
                <a:lnTo>
                  <a:pt x="1859121" y="1147091"/>
                </a:lnTo>
                <a:lnTo>
                  <a:pt x="1859085" y="1147055"/>
                </a:lnTo>
                <a:lnTo>
                  <a:pt x="1858472" y="1146623"/>
                </a:lnTo>
                <a:lnTo>
                  <a:pt x="1857931" y="1146515"/>
                </a:lnTo>
                <a:lnTo>
                  <a:pt x="1857282" y="1147055"/>
                </a:lnTo>
                <a:lnTo>
                  <a:pt x="1856561" y="1146731"/>
                </a:lnTo>
                <a:lnTo>
                  <a:pt x="1856164" y="1146515"/>
                </a:lnTo>
                <a:lnTo>
                  <a:pt x="1855587" y="1146118"/>
                </a:lnTo>
                <a:close/>
                <a:moveTo>
                  <a:pt x="1876140" y="1146082"/>
                </a:moveTo>
                <a:lnTo>
                  <a:pt x="1875635" y="1146587"/>
                </a:lnTo>
                <a:lnTo>
                  <a:pt x="1876140" y="1146118"/>
                </a:lnTo>
                <a:lnTo>
                  <a:pt x="1877619" y="1146226"/>
                </a:lnTo>
                <a:lnTo>
                  <a:pt x="1877655" y="1146190"/>
                </a:lnTo>
                <a:close/>
                <a:moveTo>
                  <a:pt x="1886056" y="1146046"/>
                </a:moveTo>
                <a:lnTo>
                  <a:pt x="1886056" y="1146082"/>
                </a:lnTo>
                <a:lnTo>
                  <a:pt x="1886092" y="1146082"/>
                </a:lnTo>
                <a:lnTo>
                  <a:pt x="1886092" y="1146046"/>
                </a:lnTo>
                <a:close/>
                <a:moveTo>
                  <a:pt x="921718" y="1145686"/>
                </a:moveTo>
                <a:lnTo>
                  <a:pt x="921105" y="1146443"/>
                </a:lnTo>
                <a:lnTo>
                  <a:pt x="921718" y="1145722"/>
                </a:lnTo>
                <a:close/>
                <a:moveTo>
                  <a:pt x="1778819" y="1145397"/>
                </a:moveTo>
                <a:lnTo>
                  <a:pt x="1778855" y="1145397"/>
                </a:lnTo>
                <a:lnTo>
                  <a:pt x="1778927" y="1146118"/>
                </a:lnTo>
                <a:lnTo>
                  <a:pt x="1779576" y="1146911"/>
                </a:lnTo>
                <a:lnTo>
                  <a:pt x="1779649" y="1147992"/>
                </a:lnTo>
                <a:lnTo>
                  <a:pt x="1779973" y="1147992"/>
                </a:lnTo>
                <a:lnTo>
                  <a:pt x="1783074" y="1150731"/>
                </a:lnTo>
                <a:lnTo>
                  <a:pt x="1783074" y="1150695"/>
                </a:lnTo>
                <a:lnTo>
                  <a:pt x="1779973" y="1147956"/>
                </a:lnTo>
                <a:lnTo>
                  <a:pt x="1779649" y="1147956"/>
                </a:lnTo>
                <a:lnTo>
                  <a:pt x="1779576" y="1146911"/>
                </a:lnTo>
                <a:lnTo>
                  <a:pt x="1778927" y="1146082"/>
                </a:lnTo>
                <a:lnTo>
                  <a:pt x="1778855" y="1145397"/>
                </a:lnTo>
                <a:close/>
                <a:moveTo>
                  <a:pt x="850827" y="1145397"/>
                </a:moveTo>
                <a:lnTo>
                  <a:pt x="851476" y="1145397"/>
                </a:lnTo>
                <a:lnTo>
                  <a:pt x="851549" y="1146010"/>
                </a:lnTo>
                <a:lnTo>
                  <a:pt x="851585" y="1146010"/>
                </a:lnTo>
                <a:lnTo>
                  <a:pt x="851476" y="1145397"/>
                </a:lnTo>
                <a:close/>
                <a:moveTo>
                  <a:pt x="1692785" y="1145109"/>
                </a:moveTo>
                <a:lnTo>
                  <a:pt x="1692388" y="1145614"/>
                </a:lnTo>
                <a:lnTo>
                  <a:pt x="1692388" y="1145650"/>
                </a:lnTo>
                <a:close/>
                <a:moveTo>
                  <a:pt x="922042" y="1145073"/>
                </a:moveTo>
                <a:lnTo>
                  <a:pt x="921718" y="1145397"/>
                </a:lnTo>
                <a:close/>
                <a:moveTo>
                  <a:pt x="1870443" y="1145037"/>
                </a:moveTo>
                <a:lnTo>
                  <a:pt x="1869974" y="1145758"/>
                </a:lnTo>
                <a:lnTo>
                  <a:pt x="1869073" y="1146587"/>
                </a:lnTo>
                <a:lnTo>
                  <a:pt x="1868099" y="1146479"/>
                </a:lnTo>
                <a:lnTo>
                  <a:pt x="1869073" y="1146587"/>
                </a:lnTo>
                <a:lnTo>
                  <a:pt x="1869974" y="1145794"/>
                </a:lnTo>
                <a:lnTo>
                  <a:pt x="1870443" y="1145037"/>
                </a:lnTo>
                <a:lnTo>
                  <a:pt x="1871921" y="1145037"/>
                </a:lnTo>
                <a:close/>
                <a:moveTo>
                  <a:pt x="1867053" y="1145037"/>
                </a:moveTo>
                <a:lnTo>
                  <a:pt x="1868063" y="1145037"/>
                </a:lnTo>
                <a:close/>
                <a:moveTo>
                  <a:pt x="1861428" y="1143992"/>
                </a:moveTo>
                <a:lnTo>
                  <a:pt x="1861284" y="1144713"/>
                </a:lnTo>
                <a:lnTo>
                  <a:pt x="1860455" y="1145469"/>
                </a:lnTo>
                <a:lnTo>
                  <a:pt x="1861284" y="1144713"/>
                </a:lnTo>
                <a:lnTo>
                  <a:pt x="1861428" y="1144028"/>
                </a:lnTo>
                <a:lnTo>
                  <a:pt x="1861464" y="1144064"/>
                </a:lnTo>
                <a:lnTo>
                  <a:pt x="1861464" y="1144028"/>
                </a:lnTo>
                <a:close/>
                <a:moveTo>
                  <a:pt x="1692965" y="1143740"/>
                </a:moveTo>
                <a:lnTo>
                  <a:pt x="1692785" y="1143848"/>
                </a:lnTo>
                <a:lnTo>
                  <a:pt x="1692785" y="1143884"/>
                </a:lnTo>
                <a:lnTo>
                  <a:pt x="1692965" y="1143776"/>
                </a:lnTo>
                <a:close/>
                <a:moveTo>
                  <a:pt x="1608445" y="1143127"/>
                </a:moveTo>
                <a:lnTo>
                  <a:pt x="1608228" y="1143451"/>
                </a:lnTo>
                <a:close/>
                <a:moveTo>
                  <a:pt x="1866404" y="1142983"/>
                </a:moveTo>
                <a:lnTo>
                  <a:pt x="1866440" y="1143019"/>
                </a:lnTo>
                <a:lnTo>
                  <a:pt x="1867342" y="1143667"/>
                </a:lnTo>
                <a:close/>
                <a:moveTo>
                  <a:pt x="1606029" y="1142911"/>
                </a:moveTo>
                <a:lnTo>
                  <a:pt x="1605957" y="1142983"/>
                </a:lnTo>
                <a:lnTo>
                  <a:pt x="1606029" y="1142911"/>
                </a:lnTo>
                <a:lnTo>
                  <a:pt x="1606101" y="1142911"/>
                </a:lnTo>
                <a:close/>
                <a:moveTo>
                  <a:pt x="1603216" y="1142370"/>
                </a:moveTo>
                <a:lnTo>
                  <a:pt x="1602171" y="1143451"/>
                </a:lnTo>
                <a:lnTo>
                  <a:pt x="1603216" y="1142406"/>
                </a:lnTo>
                <a:lnTo>
                  <a:pt x="1603252" y="1142406"/>
                </a:lnTo>
                <a:close/>
                <a:moveTo>
                  <a:pt x="921105" y="1142118"/>
                </a:moveTo>
                <a:lnTo>
                  <a:pt x="920384" y="1142226"/>
                </a:lnTo>
                <a:lnTo>
                  <a:pt x="920384" y="1142262"/>
                </a:lnTo>
                <a:lnTo>
                  <a:pt x="921105" y="1142154"/>
                </a:lnTo>
                <a:lnTo>
                  <a:pt x="921429" y="1142550"/>
                </a:lnTo>
                <a:lnTo>
                  <a:pt x="921718" y="1142298"/>
                </a:lnTo>
                <a:lnTo>
                  <a:pt x="921754" y="1142298"/>
                </a:lnTo>
                <a:lnTo>
                  <a:pt x="921754" y="1142262"/>
                </a:lnTo>
                <a:lnTo>
                  <a:pt x="921718" y="1142262"/>
                </a:lnTo>
                <a:lnTo>
                  <a:pt x="921429" y="1142550"/>
                </a:lnTo>
                <a:close/>
                <a:moveTo>
                  <a:pt x="1609202" y="1141937"/>
                </a:moveTo>
                <a:lnTo>
                  <a:pt x="1608445" y="1142802"/>
                </a:lnTo>
                <a:lnTo>
                  <a:pt x="1609202" y="1141974"/>
                </a:lnTo>
                <a:lnTo>
                  <a:pt x="1609238" y="1141974"/>
                </a:lnTo>
                <a:lnTo>
                  <a:pt x="1609238" y="1141937"/>
                </a:lnTo>
                <a:close/>
                <a:moveTo>
                  <a:pt x="1694047" y="1141685"/>
                </a:moveTo>
                <a:lnTo>
                  <a:pt x="1693938" y="1143091"/>
                </a:lnTo>
                <a:close/>
                <a:moveTo>
                  <a:pt x="1863087" y="1141541"/>
                </a:moveTo>
                <a:lnTo>
                  <a:pt x="1862763" y="1141974"/>
                </a:lnTo>
                <a:lnTo>
                  <a:pt x="1861969" y="1141974"/>
                </a:lnTo>
                <a:lnTo>
                  <a:pt x="1860888" y="1142406"/>
                </a:lnTo>
                <a:lnTo>
                  <a:pt x="1861969" y="1142010"/>
                </a:lnTo>
                <a:lnTo>
                  <a:pt x="1862763" y="1142010"/>
                </a:lnTo>
                <a:lnTo>
                  <a:pt x="1863087" y="1141577"/>
                </a:lnTo>
                <a:lnTo>
                  <a:pt x="1863159" y="1141649"/>
                </a:lnTo>
                <a:lnTo>
                  <a:pt x="1863159" y="1141613"/>
                </a:lnTo>
                <a:close/>
                <a:moveTo>
                  <a:pt x="1596582" y="1141325"/>
                </a:moveTo>
                <a:lnTo>
                  <a:pt x="1596365" y="1142478"/>
                </a:lnTo>
                <a:lnTo>
                  <a:pt x="1596401" y="1142478"/>
                </a:lnTo>
                <a:lnTo>
                  <a:pt x="1596582" y="1141361"/>
                </a:lnTo>
                <a:lnTo>
                  <a:pt x="1596690" y="1141397"/>
                </a:lnTo>
                <a:lnTo>
                  <a:pt x="1596690" y="1141361"/>
                </a:lnTo>
                <a:close/>
                <a:moveTo>
                  <a:pt x="921754" y="1141000"/>
                </a:moveTo>
                <a:lnTo>
                  <a:pt x="921429" y="1141289"/>
                </a:lnTo>
                <a:lnTo>
                  <a:pt x="921429" y="1141325"/>
                </a:lnTo>
                <a:close/>
                <a:moveTo>
                  <a:pt x="1865106" y="1140748"/>
                </a:moveTo>
                <a:lnTo>
                  <a:pt x="1864818" y="1141181"/>
                </a:lnTo>
                <a:lnTo>
                  <a:pt x="1864241" y="1141974"/>
                </a:lnTo>
                <a:lnTo>
                  <a:pt x="1863520" y="1142082"/>
                </a:lnTo>
                <a:lnTo>
                  <a:pt x="1863520" y="1142118"/>
                </a:lnTo>
                <a:lnTo>
                  <a:pt x="1864241" y="1142010"/>
                </a:lnTo>
                <a:lnTo>
                  <a:pt x="1864818" y="1141181"/>
                </a:lnTo>
                <a:lnTo>
                  <a:pt x="1865106" y="1140748"/>
                </a:lnTo>
                <a:lnTo>
                  <a:pt x="1865503" y="1140748"/>
                </a:lnTo>
                <a:lnTo>
                  <a:pt x="1865539" y="1140784"/>
                </a:lnTo>
                <a:lnTo>
                  <a:pt x="1865503" y="1140748"/>
                </a:lnTo>
                <a:close/>
                <a:moveTo>
                  <a:pt x="1853243" y="1139919"/>
                </a:moveTo>
                <a:lnTo>
                  <a:pt x="1853243" y="1139955"/>
                </a:lnTo>
                <a:lnTo>
                  <a:pt x="1854830" y="1140748"/>
                </a:lnTo>
                <a:lnTo>
                  <a:pt x="1854866" y="1140784"/>
                </a:lnTo>
                <a:lnTo>
                  <a:pt x="1855731" y="1141397"/>
                </a:lnTo>
                <a:lnTo>
                  <a:pt x="1856705" y="1141793"/>
                </a:lnTo>
                <a:lnTo>
                  <a:pt x="1856705" y="1141757"/>
                </a:lnTo>
                <a:lnTo>
                  <a:pt x="1855731" y="1141361"/>
                </a:lnTo>
                <a:lnTo>
                  <a:pt x="1854830" y="1140748"/>
                </a:lnTo>
                <a:close/>
                <a:moveTo>
                  <a:pt x="927739" y="1139054"/>
                </a:moveTo>
                <a:lnTo>
                  <a:pt x="927775" y="1139162"/>
                </a:lnTo>
                <a:lnTo>
                  <a:pt x="927848" y="1139415"/>
                </a:lnTo>
                <a:close/>
                <a:moveTo>
                  <a:pt x="1852955" y="1138874"/>
                </a:moveTo>
                <a:lnTo>
                  <a:pt x="1852955" y="1138910"/>
                </a:lnTo>
                <a:lnTo>
                  <a:pt x="1853207" y="1139090"/>
                </a:lnTo>
                <a:close/>
                <a:moveTo>
                  <a:pt x="928388" y="1138730"/>
                </a:moveTo>
                <a:lnTo>
                  <a:pt x="928425" y="1138730"/>
                </a:lnTo>
                <a:lnTo>
                  <a:pt x="928461" y="1139054"/>
                </a:lnTo>
                <a:lnTo>
                  <a:pt x="928497" y="1139126"/>
                </a:lnTo>
                <a:lnTo>
                  <a:pt x="928425" y="1138730"/>
                </a:lnTo>
                <a:close/>
                <a:moveTo>
                  <a:pt x="1779252" y="1137793"/>
                </a:moveTo>
                <a:lnTo>
                  <a:pt x="1779252" y="1137829"/>
                </a:lnTo>
                <a:lnTo>
                  <a:pt x="1780875" y="1139054"/>
                </a:lnTo>
                <a:lnTo>
                  <a:pt x="1782497" y="1140316"/>
                </a:lnTo>
                <a:lnTo>
                  <a:pt x="1783471" y="1140856"/>
                </a:lnTo>
                <a:lnTo>
                  <a:pt x="1782497" y="1140316"/>
                </a:lnTo>
                <a:close/>
                <a:moveTo>
                  <a:pt x="1851765" y="1137505"/>
                </a:moveTo>
                <a:lnTo>
                  <a:pt x="1851765" y="1137541"/>
                </a:lnTo>
                <a:lnTo>
                  <a:pt x="1852089" y="1137793"/>
                </a:lnTo>
                <a:lnTo>
                  <a:pt x="1852234" y="1137865"/>
                </a:lnTo>
                <a:lnTo>
                  <a:pt x="1852774" y="1138333"/>
                </a:lnTo>
                <a:lnTo>
                  <a:pt x="1852125" y="1137793"/>
                </a:lnTo>
                <a:close/>
                <a:moveTo>
                  <a:pt x="929110" y="1136928"/>
                </a:moveTo>
                <a:lnTo>
                  <a:pt x="929434" y="1137144"/>
                </a:lnTo>
                <a:lnTo>
                  <a:pt x="929434" y="1137108"/>
                </a:lnTo>
                <a:close/>
                <a:moveTo>
                  <a:pt x="924566" y="1136856"/>
                </a:moveTo>
                <a:lnTo>
                  <a:pt x="924602" y="1136856"/>
                </a:lnTo>
                <a:close/>
                <a:moveTo>
                  <a:pt x="1894422" y="1136748"/>
                </a:moveTo>
                <a:lnTo>
                  <a:pt x="1893087" y="1137324"/>
                </a:lnTo>
                <a:lnTo>
                  <a:pt x="1892222" y="1138081"/>
                </a:lnTo>
                <a:lnTo>
                  <a:pt x="1892150" y="1139559"/>
                </a:lnTo>
                <a:lnTo>
                  <a:pt x="1891501" y="1140063"/>
                </a:lnTo>
                <a:lnTo>
                  <a:pt x="1890960" y="1140712"/>
                </a:lnTo>
                <a:lnTo>
                  <a:pt x="1890275" y="1141145"/>
                </a:lnTo>
                <a:lnTo>
                  <a:pt x="1889734" y="1141217"/>
                </a:lnTo>
                <a:lnTo>
                  <a:pt x="1889301" y="1140820"/>
                </a:lnTo>
                <a:lnTo>
                  <a:pt x="1887967" y="1140820"/>
                </a:lnTo>
                <a:lnTo>
                  <a:pt x="1886777" y="1141325"/>
                </a:lnTo>
                <a:lnTo>
                  <a:pt x="1885479" y="1142370"/>
                </a:lnTo>
                <a:lnTo>
                  <a:pt x="1885010" y="1143343"/>
                </a:lnTo>
                <a:lnTo>
                  <a:pt x="1884866" y="1144604"/>
                </a:lnTo>
                <a:lnTo>
                  <a:pt x="1884938" y="1144100"/>
                </a:lnTo>
                <a:lnTo>
                  <a:pt x="1885010" y="1143343"/>
                </a:lnTo>
                <a:lnTo>
                  <a:pt x="1885479" y="1142406"/>
                </a:lnTo>
                <a:lnTo>
                  <a:pt x="1886777" y="1141361"/>
                </a:lnTo>
                <a:lnTo>
                  <a:pt x="1887967" y="1140820"/>
                </a:lnTo>
                <a:lnTo>
                  <a:pt x="1889301" y="1140820"/>
                </a:lnTo>
                <a:lnTo>
                  <a:pt x="1889734" y="1141253"/>
                </a:lnTo>
                <a:lnTo>
                  <a:pt x="1890275" y="1141145"/>
                </a:lnTo>
                <a:lnTo>
                  <a:pt x="1890960" y="1140712"/>
                </a:lnTo>
                <a:lnTo>
                  <a:pt x="1891501" y="1140099"/>
                </a:lnTo>
                <a:lnTo>
                  <a:pt x="1891970" y="1139739"/>
                </a:lnTo>
                <a:lnTo>
                  <a:pt x="1892150" y="1139559"/>
                </a:lnTo>
                <a:lnTo>
                  <a:pt x="1892186" y="1138766"/>
                </a:lnTo>
                <a:lnTo>
                  <a:pt x="1892222" y="1138117"/>
                </a:lnTo>
                <a:lnTo>
                  <a:pt x="1893087" y="1137360"/>
                </a:lnTo>
                <a:lnTo>
                  <a:pt x="1893917" y="1137000"/>
                </a:lnTo>
                <a:close/>
                <a:moveTo>
                  <a:pt x="917932" y="1135991"/>
                </a:moveTo>
                <a:lnTo>
                  <a:pt x="917859" y="1136171"/>
                </a:lnTo>
                <a:lnTo>
                  <a:pt x="917535" y="1136676"/>
                </a:lnTo>
                <a:lnTo>
                  <a:pt x="917859" y="1136171"/>
                </a:lnTo>
                <a:lnTo>
                  <a:pt x="917932" y="1136027"/>
                </a:lnTo>
                <a:lnTo>
                  <a:pt x="917968" y="1136027"/>
                </a:lnTo>
                <a:close/>
                <a:moveTo>
                  <a:pt x="882378" y="1135594"/>
                </a:moveTo>
                <a:lnTo>
                  <a:pt x="882378" y="1135630"/>
                </a:lnTo>
                <a:lnTo>
                  <a:pt x="882414" y="1135630"/>
                </a:lnTo>
                <a:lnTo>
                  <a:pt x="882414" y="1135594"/>
                </a:lnTo>
                <a:close/>
                <a:moveTo>
                  <a:pt x="1778098" y="1135486"/>
                </a:moveTo>
                <a:lnTo>
                  <a:pt x="1778098" y="1135522"/>
                </a:lnTo>
                <a:lnTo>
                  <a:pt x="1778819" y="1135991"/>
                </a:lnTo>
                <a:lnTo>
                  <a:pt x="1779252" y="1136243"/>
                </a:lnTo>
                <a:close/>
                <a:moveTo>
                  <a:pt x="910612" y="1135234"/>
                </a:moveTo>
                <a:lnTo>
                  <a:pt x="910576" y="1135270"/>
                </a:lnTo>
                <a:lnTo>
                  <a:pt x="910576" y="1135306"/>
                </a:lnTo>
                <a:lnTo>
                  <a:pt x="910612" y="1135270"/>
                </a:lnTo>
                <a:close/>
                <a:moveTo>
                  <a:pt x="929723" y="1135126"/>
                </a:moveTo>
                <a:lnTo>
                  <a:pt x="929723" y="1135234"/>
                </a:lnTo>
                <a:lnTo>
                  <a:pt x="929614" y="1135558"/>
                </a:lnTo>
                <a:lnTo>
                  <a:pt x="929687" y="1135306"/>
                </a:lnTo>
                <a:lnTo>
                  <a:pt x="929723" y="1135234"/>
                </a:lnTo>
                <a:close/>
                <a:moveTo>
                  <a:pt x="1682833" y="1134982"/>
                </a:moveTo>
                <a:lnTo>
                  <a:pt x="1682796" y="1134982"/>
                </a:lnTo>
                <a:lnTo>
                  <a:pt x="1683554" y="1135486"/>
                </a:lnTo>
                <a:lnTo>
                  <a:pt x="1684527" y="1135847"/>
                </a:lnTo>
                <a:lnTo>
                  <a:pt x="1685861" y="1136315"/>
                </a:lnTo>
                <a:lnTo>
                  <a:pt x="1686402" y="1136531"/>
                </a:lnTo>
                <a:lnTo>
                  <a:pt x="1690116" y="1136640"/>
                </a:lnTo>
                <a:lnTo>
                  <a:pt x="1690405" y="1137180"/>
                </a:lnTo>
                <a:lnTo>
                  <a:pt x="1691450" y="1138514"/>
                </a:lnTo>
                <a:lnTo>
                  <a:pt x="1692712" y="1139703"/>
                </a:lnTo>
                <a:lnTo>
                  <a:pt x="1694191" y="1141577"/>
                </a:lnTo>
                <a:lnTo>
                  <a:pt x="1694191" y="1141541"/>
                </a:lnTo>
                <a:lnTo>
                  <a:pt x="1692712" y="1139667"/>
                </a:lnTo>
                <a:lnTo>
                  <a:pt x="1691450" y="1138514"/>
                </a:lnTo>
                <a:lnTo>
                  <a:pt x="1690405" y="1137144"/>
                </a:lnTo>
                <a:lnTo>
                  <a:pt x="1690116" y="1136640"/>
                </a:lnTo>
                <a:lnTo>
                  <a:pt x="1686402" y="1136531"/>
                </a:lnTo>
                <a:lnTo>
                  <a:pt x="1685861" y="1136315"/>
                </a:lnTo>
                <a:lnTo>
                  <a:pt x="1684527" y="1135811"/>
                </a:lnTo>
                <a:lnTo>
                  <a:pt x="1683554" y="1135450"/>
                </a:lnTo>
                <a:close/>
                <a:moveTo>
                  <a:pt x="852702" y="1134621"/>
                </a:moveTo>
                <a:lnTo>
                  <a:pt x="853063" y="1134946"/>
                </a:lnTo>
                <a:lnTo>
                  <a:pt x="853135" y="1135594"/>
                </a:lnTo>
                <a:lnTo>
                  <a:pt x="853460" y="1135594"/>
                </a:lnTo>
                <a:lnTo>
                  <a:pt x="854109" y="1136027"/>
                </a:lnTo>
                <a:lnTo>
                  <a:pt x="854938" y="1136495"/>
                </a:lnTo>
                <a:lnTo>
                  <a:pt x="856633" y="1137793"/>
                </a:lnTo>
                <a:lnTo>
                  <a:pt x="857895" y="1138694"/>
                </a:lnTo>
                <a:lnTo>
                  <a:pt x="859157" y="1139991"/>
                </a:lnTo>
                <a:lnTo>
                  <a:pt x="859770" y="1141000"/>
                </a:lnTo>
                <a:lnTo>
                  <a:pt x="859157" y="1139955"/>
                </a:lnTo>
                <a:lnTo>
                  <a:pt x="857895" y="1138694"/>
                </a:lnTo>
                <a:lnTo>
                  <a:pt x="856633" y="1137757"/>
                </a:lnTo>
                <a:lnTo>
                  <a:pt x="854938" y="1136495"/>
                </a:lnTo>
                <a:lnTo>
                  <a:pt x="854109" y="1135991"/>
                </a:lnTo>
                <a:lnTo>
                  <a:pt x="853460" y="1135558"/>
                </a:lnTo>
                <a:lnTo>
                  <a:pt x="853135" y="1135558"/>
                </a:lnTo>
                <a:lnTo>
                  <a:pt x="853063" y="1134946"/>
                </a:lnTo>
                <a:close/>
                <a:moveTo>
                  <a:pt x="912379" y="1134297"/>
                </a:moveTo>
                <a:lnTo>
                  <a:pt x="912667" y="1134621"/>
                </a:lnTo>
                <a:lnTo>
                  <a:pt x="912703" y="1134621"/>
                </a:lnTo>
                <a:close/>
                <a:moveTo>
                  <a:pt x="1902138" y="1133684"/>
                </a:moveTo>
                <a:lnTo>
                  <a:pt x="1900551" y="1134946"/>
                </a:lnTo>
                <a:lnTo>
                  <a:pt x="1898965" y="1135126"/>
                </a:lnTo>
                <a:lnTo>
                  <a:pt x="1897523" y="1135450"/>
                </a:lnTo>
                <a:lnTo>
                  <a:pt x="1896116" y="1136099"/>
                </a:lnTo>
                <a:lnTo>
                  <a:pt x="1896982" y="1135703"/>
                </a:lnTo>
                <a:lnTo>
                  <a:pt x="1897523" y="1135486"/>
                </a:lnTo>
                <a:lnTo>
                  <a:pt x="1898965" y="1135162"/>
                </a:lnTo>
                <a:lnTo>
                  <a:pt x="1900551" y="1134946"/>
                </a:lnTo>
                <a:lnTo>
                  <a:pt x="1901128" y="1134513"/>
                </a:lnTo>
                <a:close/>
                <a:moveTo>
                  <a:pt x="931129" y="1132747"/>
                </a:moveTo>
                <a:lnTo>
                  <a:pt x="931021" y="1133216"/>
                </a:lnTo>
                <a:lnTo>
                  <a:pt x="931093" y="1132819"/>
                </a:lnTo>
                <a:close/>
                <a:moveTo>
                  <a:pt x="1684455" y="1132603"/>
                </a:moveTo>
                <a:lnTo>
                  <a:pt x="1684347" y="1132639"/>
                </a:lnTo>
                <a:lnTo>
                  <a:pt x="1683193" y="1133792"/>
                </a:lnTo>
                <a:lnTo>
                  <a:pt x="1682688" y="1135054"/>
                </a:lnTo>
                <a:lnTo>
                  <a:pt x="1682688" y="1135090"/>
                </a:lnTo>
                <a:lnTo>
                  <a:pt x="1683193" y="1133828"/>
                </a:lnTo>
                <a:lnTo>
                  <a:pt x="1684347" y="1132639"/>
                </a:lnTo>
                <a:lnTo>
                  <a:pt x="1684383" y="1132639"/>
                </a:lnTo>
                <a:close/>
                <a:moveTo>
                  <a:pt x="1849385" y="1131846"/>
                </a:moveTo>
                <a:lnTo>
                  <a:pt x="1849385" y="1131882"/>
                </a:lnTo>
                <a:lnTo>
                  <a:pt x="1850395" y="1132387"/>
                </a:lnTo>
                <a:lnTo>
                  <a:pt x="1850431" y="1132423"/>
                </a:lnTo>
                <a:lnTo>
                  <a:pt x="1851476" y="1133324"/>
                </a:lnTo>
                <a:lnTo>
                  <a:pt x="1851981" y="1133648"/>
                </a:lnTo>
                <a:lnTo>
                  <a:pt x="1853207" y="1133756"/>
                </a:lnTo>
                <a:lnTo>
                  <a:pt x="1853207" y="1133720"/>
                </a:lnTo>
                <a:lnTo>
                  <a:pt x="1851981" y="1133612"/>
                </a:lnTo>
                <a:lnTo>
                  <a:pt x="1851404" y="1133288"/>
                </a:lnTo>
                <a:lnTo>
                  <a:pt x="1850395" y="1132351"/>
                </a:lnTo>
                <a:close/>
                <a:moveTo>
                  <a:pt x="877006" y="1131450"/>
                </a:moveTo>
                <a:lnTo>
                  <a:pt x="876717" y="1131774"/>
                </a:lnTo>
                <a:lnTo>
                  <a:pt x="876717" y="1131810"/>
                </a:lnTo>
                <a:lnTo>
                  <a:pt x="877006" y="1131486"/>
                </a:lnTo>
                <a:close/>
                <a:moveTo>
                  <a:pt x="857534" y="1130693"/>
                </a:moveTo>
                <a:lnTo>
                  <a:pt x="857534" y="1130729"/>
                </a:lnTo>
                <a:lnTo>
                  <a:pt x="857859" y="1131161"/>
                </a:lnTo>
                <a:lnTo>
                  <a:pt x="857859" y="1131125"/>
                </a:lnTo>
                <a:close/>
                <a:moveTo>
                  <a:pt x="887859" y="1130549"/>
                </a:moveTo>
                <a:lnTo>
                  <a:pt x="887823" y="1130585"/>
                </a:lnTo>
                <a:lnTo>
                  <a:pt x="887859" y="1130549"/>
                </a:lnTo>
                <a:lnTo>
                  <a:pt x="888148" y="1130837"/>
                </a:lnTo>
                <a:lnTo>
                  <a:pt x="888148" y="1130801"/>
                </a:lnTo>
                <a:close/>
                <a:moveTo>
                  <a:pt x="868171" y="1129828"/>
                </a:moveTo>
                <a:lnTo>
                  <a:pt x="868063" y="1130405"/>
                </a:lnTo>
                <a:lnTo>
                  <a:pt x="868135" y="1129972"/>
                </a:lnTo>
                <a:close/>
                <a:moveTo>
                  <a:pt x="902895" y="1129468"/>
                </a:moveTo>
                <a:lnTo>
                  <a:pt x="902607" y="1129864"/>
                </a:lnTo>
                <a:close/>
                <a:moveTo>
                  <a:pt x="858508" y="1129143"/>
                </a:moveTo>
                <a:lnTo>
                  <a:pt x="858508" y="1129179"/>
                </a:lnTo>
                <a:lnTo>
                  <a:pt x="858724" y="1129359"/>
                </a:lnTo>
                <a:close/>
                <a:moveTo>
                  <a:pt x="903148" y="1128855"/>
                </a:moveTo>
                <a:lnTo>
                  <a:pt x="902931" y="1129143"/>
                </a:lnTo>
                <a:lnTo>
                  <a:pt x="902931" y="1129179"/>
                </a:lnTo>
                <a:lnTo>
                  <a:pt x="903148" y="1128891"/>
                </a:lnTo>
                <a:lnTo>
                  <a:pt x="903184" y="1128891"/>
                </a:lnTo>
                <a:lnTo>
                  <a:pt x="903184" y="1128855"/>
                </a:lnTo>
                <a:close/>
                <a:moveTo>
                  <a:pt x="1687556" y="1128567"/>
                </a:moveTo>
                <a:lnTo>
                  <a:pt x="1687123" y="1129287"/>
                </a:lnTo>
                <a:lnTo>
                  <a:pt x="1686979" y="1130837"/>
                </a:lnTo>
                <a:lnTo>
                  <a:pt x="1686294" y="1131522"/>
                </a:lnTo>
                <a:lnTo>
                  <a:pt x="1686330" y="1131522"/>
                </a:lnTo>
                <a:lnTo>
                  <a:pt x="1686979" y="1130873"/>
                </a:lnTo>
                <a:lnTo>
                  <a:pt x="1687123" y="1129323"/>
                </a:lnTo>
                <a:close/>
                <a:moveTo>
                  <a:pt x="863953" y="1128278"/>
                </a:moveTo>
                <a:lnTo>
                  <a:pt x="863989" y="1128278"/>
                </a:lnTo>
                <a:close/>
                <a:moveTo>
                  <a:pt x="858183" y="1128206"/>
                </a:moveTo>
                <a:lnTo>
                  <a:pt x="858508" y="1128530"/>
                </a:lnTo>
                <a:close/>
                <a:moveTo>
                  <a:pt x="889734" y="1127882"/>
                </a:moveTo>
                <a:lnTo>
                  <a:pt x="890095" y="1128206"/>
                </a:lnTo>
                <a:close/>
                <a:moveTo>
                  <a:pt x="1770418" y="1127738"/>
                </a:moveTo>
                <a:lnTo>
                  <a:pt x="1770382" y="1127774"/>
                </a:lnTo>
                <a:lnTo>
                  <a:pt x="1770418" y="1127738"/>
                </a:lnTo>
                <a:lnTo>
                  <a:pt x="1771536" y="1129107"/>
                </a:lnTo>
                <a:lnTo>
                  <a:pt x="1772762" y="1130585"/>
                </a:lnTo>
                <a:lnTo>
                  <a:pt x="1774745" y="1130585"/>
                </a:lnTo>
                <a:lnTo>
                  <a:pt x="1775358" y="1130981"/>
                </a:lnTo>
                <a:lnTo>
                  <a:pt x="1775610" y="1130981"/>
                </a:lnTo>
                <a:lnTo>
                  <a:pt x="1776620" y="1130909"/>
                </a:lnTo>
                <a:lnTo>
                  <a:pt x="1777269" y="1131414"/>
                </a:lnTo>
                <a:lnTo>
                  <a:pt x="1777341" y="1132783"/>
                </a:lnTo>
                <a:lnTo>
                  <a:pt x="1778098" y="1134153"/>
                </a:lnTo>
                <a:lnTo>
                  <a:pt x="1778098" y="1134117"/>
                </a:lnTo>
                <a:lnTo>
                  <a:pt x="1777341" y="1132783"/>
                </a:lnTo>
                <a:lnTo>
                  <a:pt x="1777269" y="1131378"/>
                </a:lnTo>
                <a:lnTo>
                  <a:pt x="1776620" y="1130873"/>
                </a:lnTo>
                <a:lnTo>
                  <a:pt x="1775430" y="1130981"/>
                </a:lnTo>
                <a:lnTo>
                  <a:pt x="1775394" y="1130981"/>
                </a:lnTo>
                <a:lnTo>
                  <a:pt x="1774745" y="1130585"/>
                </a:lnTo>
                <a:lnTo>
                  <a:pt x="1772762" y="1130585"/>
                </a:lnTo>
                <a:lnTo>
                  <a:pt x="1771536" y="1129071"/>
                </a:lnTo>
                <a:close/>
                <a:moveTo>
                  <a:pt x="1687268" y="1127305"/>
                </a:moveTo>
                <a:lnTo>
                  <a:pt x="1687268" y="1127341"/>
                </a:lnTo>
                <a:lnTo>
                  <a:pt x="1687664" y="1128458"/>
                </a:lnTo>
                <a:close/>
                <a:moveTo>
                  <a:pt x="1840731" y="1126368"/>
                </a:moveTo>
                <a:lnTo>
                  <a:pt x="1841560" y="1126476"/>
                </a:lnTo>
                <a:lnTo>
                  <a:pt x="1841596" y="1126476"/>
                </a:lnTo>
                <a:lnTo>
                  <a:pt x="1842173" y="1126909"/>
                </a:lnTo>
                <a:lnTo>
                  <a:pt x="1842426" y="1127017"/>
                </a:lnTo>
                <a:lnTo>
                  <a:pt x="1843003" y="1127233"/>
                </a:lnTo>
                <a:lnTo>
                  <a:pt x="1843508" y="1127449"/>
                </a:lnTo>
                <a:lnTo>
                  <a:pt x="1843940" y="1127629"/>
                </a:lnTo>
                <a:lnTo>
                  <a:pt x="1845238" y="1127954"/>
                </a:lnTo>
                <a:lnTo>
                  <a:pt x="1845274" y="1127990"/>
                </a:lnTo>
                <a:lnTo>
                  <a:pt x="1846176" y="1128242"/>
                </a:lnTo>
                <a:lnTo>
                  <a:pt x="1847726" y="1128675"/>
                </a:lnTo>
                <a:lnTo>
                  <a:pt x="1848700" y="1129323"/>
                </a:lnTo>
                <a:lnTo>
                  <a:pt x="1848700" y="1129287"/>
                </a:lnTo>
                <a:lnTo>
                  <a:pt x="1847726" y="1128675"/>
                </a:lnTo>
                <a:lnTo>
                  <a:pt x="1846176" y="1128242"/>
                </a:lnTo>
                <a:lnTo>
                  <a:pt x="1845238" y="1127954"/>
                </a:lnTo>
                <a:lnTo>
                  <a:pt x="1843940" y="1127629"/>
                </a:lnTo>
                <a:lnTo>
                  <a:pt x="1842895" y="1127197"/>
                </a:lnTo>
                <a:lnTo>
                  <a:pt x="1842173" y="1126873"/>
                </a:lnTo>
                <a:lnTo>
                  <a:pt x="1841560" y="1126440"/>
                </a:lnTo>
                <a:close/>
                <a:moveTo>
                  <a:pt x="1591245" y="1126296"/>
                </a:moveTo>
                <a:lnTo>
                  <a:pt x="1589983" y="1126656"/>
                </a:lnTo>
                <a:lnTo>
                  <a:pt x="1588937" y="1127197"/>
                </a:lnTo>
                <a:lnTo>
                  <a:pt x="1584430" y="1130044"/>
                </a:lnTo>
                <a:lnTo>
                  <a:pt x="1580932" y="1132567"/>
                </a:lnTo>
                <a:lnTo>
                  <a:pt x="1577867" y="1135270"/>
                </a:lnTo>
                <a:lnTo>
                  <a:pt x="1576533" y="1136423"/>
                </a:lnTo>
                <a:lnTo>
                  <a:pt x="1577867" y="1135306"/>
                </a:lnTo>
                <a:lnTo>
                  <a:pt x="1580932" y="1132603"/>
                </a:lnTo>
                <a:lnTo>
                  <a:pt x="1584430" y="1130044"/>
                </a:lnTo>
                <a:lnTo>
                  <a:pt x="1588937" y="1127233"/>
                </a:lnTo>
                <a:lnTo>
                  <a:pt x="1589983" y="1126692"/>
                </a:lnTo>
                <a:lnTo>
                  <a:pt x="1591245" y="1126296"/>
                </a:lnTo>
                <a:lnTo>
                  <a:pt x="1591281" y="1126332"/>
                </a:lnTo>
                <a:close/>
                <a:moveTo>
                  <a:pt x="894890" y="1125719"/>
                </a:moveTo>
                <a:lnTo>
                  <a:pt x="894927" y="1125719"/>
                </a:lnTo>
                <a:close/>
                <a:moveTo>
                  <a:pt x="1770814" y="1124818"/>
                </a:moveTo>
                <a:lnTo>
                  <a:pt x="1771067" y="1125287"/>
                </a:lnTo>
                <a:lnTo>
                  <a:pt x="1771211" y="1125647"/>
                </a:lnTo>
                <a:close/>
                <a:moveTo>
                  <a:pt x="1687123" y="1124061"/>
                </a:moveTo>
                <a:lnTo>
                  <a:pt x="1687268" y="1124061"/>
                </a:lnTo>
                <a:close/>
                <a:moveTo>
                  <a:pt x="1770923" y="1123773"/>
                </a:moveTo>
                <a:lnTo>
                  <a:pt x="1770814" y="1124782"/>
                </a:lnTo>
                <a:close/>
                <a:moveTo>
                  <a:pt x="1838099" y="1123449"/>
                </a:moveTo>
                <a:lnTo>
                  <a:pt x="1838495" y="1123845"/>
                </a:lnTo>
                <a:lnTo>
                  <a:pt x="1838784" y="1124170"/>
                </a:lnTo>
                <a:lnTo>
                  <a:pt x="1838820" y="1124170"/>
                </a:lnTo>
                <a:lnTo>
                  <a:pt x="1840479" y="1124602"/>
                </a:lnTo>
                <a:lnTo>
                  <a:pt x="1840479" y="1124566"/>
                </a:lnTo>
                <a:lnTo>
                  <a:pt x="1838784" y="1124170"/>
                </a:lnTo>
                <a:close/>
                <a:moveTo>
                  <a:pt x="1688530" y="1123124"/>
                </a:moveTo>
                <a:lnTo>
                  <a:pt x="1688349" y="1123197"/>
                </a:lnTo>
                <a:lnTo>
                  <a:pt x="1688205" y="1124134"/>
                </a:lnTo>
                <a:lnTo>
                  <a:pt x="1688349" y="1123197"/>
                </a:lnTo>
                <a:lnTo>
                  <a:pt x="1688530" y="1123160"/>
                </a:lnTo>
                <a:close/>
                <a:moveTo>
                  <a:pt x="1707785" y="1122548"/>
                </a:moveTo>
                <a:lnTo>
                  <a:pt x="1707785" y="1122692"/>
                </a:lnTo>
                <a:lnTo>
                  <a:pt x="1707857" y="1123305"/>
                </a:lnTo>
                <a:lnTo>
                  <a:pt x="1707785" y="1122656"/>
                </a:lnTo>
                <a:close/>
                <a:moveTo>
                  <a:pt x="1768074" y="1120710"/>
                </a:moveTo>
                <a:lnTo>
                  <a:pt x="1767749" y="1120890"/>
                </a:lnTo>
                <a:lnTo>
                  <a:pt x="1765658" y="1120998"/>
                </a:lnTo>
                <a:lnTo>
                  <a:pt x="1764648" y="1121539"/>
                </a:lnTo>
                <a:lnTo>
                  <a:pt x="1763242" y="1122584"/>
                </a:lnTo>
                <a:lnTo>
                  <a:pt x="1761259" y="1123629"/>
                </a:lnTo>
                <a:lnTo>
                  <a:pt x="1760394" y="1123629"/>
                </a:lnTo>
                <a:lnTo>
                  <a:pt x="1759672" y="1122980"/>
                </a:lnTo>
                <a:lnTo>
                  <a:pt x="1758627" y="1122908"/>
                </a:lnTo>
                <a:lnTo>
                  <a:pt x="1758627" y="1122944"/>
                </a:lnTo>
                <a:lnTo>
                  <a:pt x="1759672" y="1123016"/>
                </a:lnTo>
                <a:lnTo>
                  <a:pt x="1760394" y="1123629"/>
                </a:lnTo>
                <a:lnTo>
                  <a:pt x="1761259" y="1123629"/>
                </a:lnTo>
                <a:lnTo>
                  <a:pt x="1763242" y="1122620"/>
                </a:lnTo>
                <a:lnTo>
                  <a:pt x="1764180" y="1121899"/>
                </a:lnTo>
                <a:lnTo>
                  <a:pt x="1764576" y="1121575"/>
                </a:lnTo>
                <a:lnTo>
                  <a:pt x="1765658" y="1121034"/>
                </a:lnTo>
                <a:lnTo>
                  <a:pt x="1767749" y="1120926"/>
                </a:lnTo>
                <a:lnTo>
                  <a:pt x="1768074" y="1120746"/>
                </a:lnTo>
                <a:lnTo>
                  <a:pt x="1769011" y="1121539"/>
                </a:lnTo>
                <a:lnTo>
                  <a:pt x="1769913" y="1122836"/>
                </a:lnTo>
                <a:lnTo>
                  <a:pt x="1770923" y="1123737"/>
                </a:lnTo>
                <a:lnTo>
                  <a:pt x="1769913" y="1122800"/>
                </a:lnTo>
                <a:lnTo>
                  <a:pt x="1769011" y="1121539"/>
                </a:lnTo>
                <a:close/>
                <a:moveTo>
                  <a:pt x="1688530" y="1120097"/>
                </a:moveTo>
                <a:lnTo>
                  <a:pt x="1688349" y="1120169"/>
                </a:lnTo>
                <a:lnTo>
                  <a:pt x="1688530" y="1120097"/>
                </a:lnTo>
                <a:lnTo>
                  <a:pt x="1688710" y="1120385"/>
                </a:lnTo>
                <a:lnTo>
                  <a:pt x="1689467" y="1121431"/>
                </a:lnTo>
                <a:lnTo>
                  <a:pt x="1689503" y="1122440"/>
                </a:lnTo>
                <a:lnTo>
                  <a:pt x="1689467" y="1121431"/>
                </a:lnTo>
                <a:lnTo>
                  <a:pt x="1688710" y="1120349"/>
                </a:lnTo>
                <a:close/>
                <a:moveTo>
                  <a:pt x="1705585" y="1119881"/>
                </a:moveTo>
                <a:lnTo>
                  <a:pt x="1706631" y="1121431"/>
                </a:lnTo>
                <a:lnTo>
                  <a:pt x="1707280" y="1122476"/>
                </a:lnTo>
                <a:lnTo>
                  <a:pt x="1707532" y="1122512"/>
                </a:lnTo>
                <a:lnTo>
                  <a:pt x="1707280" y="1122476"/>
                </a:lnTo>
                <a:lnTo>
                  <a:pt x="1706631" y="1121431"/>
                </a:lnTo>
                <a:close/>
                <a:moveTo>
                  <a:pt x="1695886" y="1119124"/>
                </a:moveTo>
                <a:lnTo>
                  <a:pt x="1696895" y="1119556"/>
                </a:lnTo>
                <a:lnTo>
                  <a:pt x="1698951" y="1119881"/>
                </a:lnTo>
                <a:lnTo>
                  <a:pt x="1699239" y="1119917"/>
                </a:lnTo>
                <a:lnTo>
                  <a:pt x="1699455" y="1119953"/>
                </a:lnTo>
                <a:lnTo>
                  <a:pt x="1699708" y="1120025"/>
                </a:lnTo>
                <a:lnTo>
                  <a:pt x="1699960" y="1120061"/>
                </a:lnTo>
                <a:lnTo>
                  <a:pt x="1701366" y="1120277"/>
                </a:lnTo>
                <a:lnTo>
                  <a:pt x="1701366" y="1120313"/>
                </a:lnTo>
                <a:lnTo>
                  <a:pt x="1701402" y="1120313"/>
                </a:lnTo>
                <a:lnTo>
                  <a:pt x="1701402" y="1120277"/>
                </a:lnTo>
                <a:lnTo>
                  <a:pt x="1699960" y="1120061"/>
                </a:lnTo>
                <a:lnTo>
                  <a:pt x="1699455" y="1119953"/>
                </a:lnTo>
                <a:lnTo>
                  <a:pt x="1698951" y="1119881"/>
                </a:lnTo>
                <a:lnTo>
                  <a:pt x="1696967" y="1119556"/>
                </a:lnTo>
                <a:lnTo>
                  <a:pt x="1695922" y="1119124"/>
                </a:lnTo>
                <a:close/>
                <a:moveTo>
                  <a:pt x="1835539" y="1118007"/>
                </a:moveTo>
                <a:lnTo>
                  <a:pt x="1834781" y="1118800"/>
                </a:lnTo>
                <a:lnTo>
                  <a:pt x="1833483" y="1118800"/>
                </a:lnTo>
                <a:lnTo>
                  <a:pt x="1833483" y="1118836"/>
                </a:lnTo>
                <a:lnTo>
                  <a:pt x="1834781" y="1118836"/>
                </a:lnTo>
                <a:lnTo>
                  <a:pt x="1835539" y="1118007"/>
                </a:lnTo>
                <a:lnTo>
                  <a:pt x="1835575" y="1118043"/>
                </a:lnTo>
                <a:lnTo>
                  <a:pt x="1836080" y="1118475"/>
                </a:lnTo>
                <a:lnTo>
                  <a:pt x="1835575" y="1118043"/>
                </a:lnTo>
                <a:close/>
                <a:moveTo>
                  <a:pt x="1588432" y="1117718"/>
                </a:moveTo>
                <a:lnTo>
                  <a:pt x="1587855" y="1117971"/>
                </a:lnTo>
                <a:lnTo>
                  <a:pt x="1586305" y="1119232"/>
                </a:lnTo>
                <a:lnTo>
                  <a:pt x="1586269" y="1119304"/>
                </a:lnTo>
                <a:lnTo>
                  <a:pt x="1586305" y="1119304"/>
                </a:lnTo>
                <a:lnTo>
                  <a:pt x="1586305" y="1119232"/>
                </a:lnTo>
                <a:lnTo>
                  <a:pt x="1587855" y="1117971"/>
                </a:lnTo>
                <a:lnTo>
                  <a:pt x="1588432" y="1117718"/>
                </a:lnTo>
                <a:lnTo>
                  <a:pt x="1588468" y="1117754"/>
                </a:lnTo>
                <a:lnTo>
                  <a:pt x="1588505" y="1117754"/>
                </a:lnTo>
                <a:close/>
                <a:moveTo>
                  <a:pt x="1689648" y="1117682"/>
                </a:moveTo>
                <a:lnTo>
                  <a:pt x="1689503" y="1117754"/>
                </a:lnTo>
                <a:lnTo>
                  <a:pt x="1689431" y="1118583"/>
                </a:lnTo>
                <a:lnTo>
                  <a:pt x="1688998" y="1119737"/>
                </a:lnTo>
                <a:lnTo>
                  <a:pt x="1689431" y="1118619"/>
                </a:lnTo>
                <a:lnTo>
                  <a:pt x="1689503" y="1117754"/>
                </a:lnTo>
                <a:close/>
                <a:moveTo>
                  <a:pt x="1690765" y="1117214"/>
                </a:moveTo>
                <a:lnTo>
                  <a:pt x="1692352" y="1117971"/>
                </a:lnTo>
                <a:lnTo>
                  <a:pt x="1693362" y="1118728"/>
                </a:lnTo>
                <a:lnTo>
                  <a:pt x="1693794" y="1119124"/>
                </a:lnTo>
                <a:lnTo>
                  <a:pt x="1693362" y="1118691"/>
                </a:lnTo>
                <a:lnTo>
                  <a:pt x="1692352" y="1117971"/>
                </a:lnTo>
                <a:close/>
                <a:moveTo>
                  <a:pt x="1690765" y="1117142"/>
                </a:moveTo>
                <a:lnTo>
                  <a:pt x="1690549" y="1117214"/>
                </a:lnTo>
                <a:lnTo>
                  <a:pt x="1690585" y="1117214"/>
                </a:lnTo>
                <a:close/>
                <a:moveTo>
                  <a:pt x="1715898" y="1116385"/>
                </a:moveTo>
                <a:lnTo>
                  <a:pt x="1716186" y="1116601"/>
                </a:lnTo>
                <a:lnTo>
                  <a:pt x="1716511" y="1116817"/>
                </a:lnTo>
                <a:lnTo>
                  <a:pt x="1716511" y="1116781"/>
                </a:lnTo>
                <a:close/>
                <a:moveTo>
                  <a:pt x="1756391" y="1116241"/>
                </a:moveTo>
                <a:lnTo>
                  <a:pt x="1756319" y="1116962"/>
                </a:lnTo>
                <a:lnTo>
                  <a:pt x="1756319" y="1117070"/>
                </a:lnTo>
                <a:lnTo>
                  <a:pt x="1756824" y="1117682"/>
                </a:lnTo>
                <a:lnTo>
                  <a:pt x="1757869" y="1117682"/>
                </a:lnTo>
                <a:lnTo>
                  <a:pt x="1759023" y="1119232"/>
                </a:lnTo>
                <a:lnTo>
                  <a:pt x="1757869" y="1117682"/>
                </a:lnTo>
                <a:lnTo>
                  <a:pt x="1756824" y="1117682"/>
                </a:lnTo>
                <a:lnTo>
                  <a:pt x="1756319" y="1117034"/>
                </a:lnTo>
                <a:lnTo>
                  <a:pt x="1756319" y="1116926"/>
                </a:lnTo>
                <a:close/>
                <a:moveTo>
                  <a:pt x="1756103" y="1115700"/>
                </a:moveTo>
                <a:lnTo>
                  <a:pt x="1756427" y="1116205"/>
                </a:lnTo>
                <a:lnTo>
                  <a:pt x="1756427" y="1116169"/>
                </a:lnTo>
                <a:close/>
                <a:moveTo>
                  <a:pt x="1756319" y="1114619"/>
                </a:moveTo>
                <a:lnTo>
                  <a:pt x="1756283" y="1114655"/>
                </a:lnTo>
                <a:lnTo>
                  <a:pt x="1756283" y="1114691"/>
                </a:lnTo>
                <a:lnTo>
                  <a:pt x="1756319" y="1114655"/>
                </a:lnTo>
                <a:close/>
                <a:moveTo>
                  <a:pt x="1696535" y="1113249"/>
                </a:moveTo>
                <a:lnTo>
                  <a:pt x="1696354" y="1113358"/>
                </a:lnTo>
                <a:lnTo>
                  <a:pt x="1694335" y="1114907"/>
                </a:lnTo>
                <a:lnTo>
                  <a:pt x="1692821" y="1116133"/>
                </a:lnTo>
                <a:lnTo>
                  <a:pt x="1692965" y="1116097"/>
                </a:lnTo>
                <a:lnTo>
                  <a:pt x="1694335" y="1114907"/>
                </a:lnTo>
                <a:lnTo>
                  <a:pt x="1696354" y="1113358"/>
                </a:lnTo>
                <a:lnTo>
                  <a:pt x="1696463" y="1113285"/>
                </a:lnTo>
                <a:close/>
                <a:moveTo>
                  <a:pt x="1740742" y="1111483"/>
                </a:moveTo>
                <a:lnTo>
                  <a:pt x="1741355" y="1112457"/>
                </a:lnTo>
                <a:lnTo>
                  <a:pt x="1741499" y="1113249"/>
                </a:lnTo>
                <a:lnTo>
                  <a:pt x="1741607" y="1113790"/>
                </a:lnTo>
                <a:lnTo>
                  <a:pt x="1742256" y="1114331"/>
                </a:lnTo>
                <a:lnTo>
                  <a:pt x="1742833" y="1114763"/>
                </a:lnTo>
                <a:lnTo>
                  <a:pt x="1743374" y="1114547"/>
                </a:lnTo>
                <a:lnTo>
                  <a:pt x="1743879" y="1114907"/>
                </a:lnTo>
                <a:lnTo>
                  <a:pt x="1743374" y="1114511"/>
                </a:lnTo>
                <a:lnTo>
                  <a:pt x="1742833" y="1114727"/>
                </a:lnTo>
                <a:lnTo>
                  <a:pt x="1742256" y="1114295"/>
                </a:lnTo>
                <a:lnTo>
                  <a:pt x="1741607" y="1113790"/>
                </a:lnTo>
                <a:lnTo>
                  <a:pt x="1741499" y="1113249"/>
                </a:lnTo>
                <a:lnTo>
                  <a:pt x="1741355" y="1112420"/>
                </a:lnTo>
                <a:close/>
                <a:moveTo>
                  <a:pt x="1696318" y="1110943"/>
                </a:moveTo>
                <a:lnTo>
                  <a:pt x="1696426" y="1111808"/>
                </a:lnTo>
                <a:lnTo>
                  <a:pt x="1697580" y="1112601"/>
                </a:lnTo>
                <a:lnTo>
                  <a:pt x="1696426" y="1111772"/>
                </a:lnTo>
                <a:close/>
                <a:moveTo>
                  <a:pt x="1829337" y="1108852"/>
                </a:moveTo>
                <a:lnTo>
                  <a:pt x="1829337" y="1108889"/>
                </a:lnTo>
                <a:lnTo>
                  <a:pt x="1829589" y="1108997"/>
                </a:lnTo>
                <a:lnTo>
                  <a:pt x="1830274" y="1109393"/>
                </a:lnTo>
                <a:close/>
                <a:moveTo>
                  <a:pt x="1746728" y="1108456"/>
                </a:moveTo>
                <a:lnTo>
                  <a:pt x="1745682" y="1109501"/>
                </a:lnTo>
                <a:lnTo>
                  <a:pt x="1745141" y="1110330"/>
                </a:lnTo>
                <a:lnTo>
                  <a:pt x="1744853" y="1110763"/>
                </a:lnTo>
                <a:lnTo>
                  <a:pt x="1743879" y="1111592"/>
                </a:lnTo>
                <a:lnTo>
                  <a:pt x="1744600" y="1110979"/>
                </a:lnTo>
                <a:lnTo>
                  <a:pt x="1744853" y="1110763"/>
                </a:lnTo>
                <a:lnTo>
                  <a:pt x="1744853" y="1110727"/>
                </a:lnTo>
                <a:lnTo>
                  <a:pt x="1744925" y="1110618"/>
                </a:lnTo>
                <a:lnTo>
                  <a:pt x="1745141" y="1110330"/>
                </a:lnTo>
                <a:lnTo>
                  <a:pt x="1745357" y="1110006"/>
                </a:lnTo>
                <a:lnTo>
                  <a:pt x="1745682" y="1109501"/>
                </a:lnTo>
                <a:close/>
                <a:moveTo>
                  <a:pt x="1746764" y="1108420"/>
                </a:moveTo>
                <a:lnTo>
                  <a:pt x="1746728" y="1108456"/>
                </a:lnTo>
                <a:lnTo>
                  <a:pt x="1746764" y="1108420"/>
                </a:lnTo>
                <a:lnTo>
                  <a:pt x="1747268" y="1108852"/>
                </a:lnTo>
                <a:lnTo>
                  <a:pt x="1750081" y="1108852"/>
                </a:lnTo>
                <a:lnTo>
                  <a:pt x="1747268" y="1108852"/>
                </a:lnTo>
                <a:close/>
                <a:moveTo>
                  <a:pt x="1750333" y="1107375"/>
                </a:moveTo>
                <a:lnTo>
                  <a:pt x="1752136" y="1107375"/>
                </a:lnTo>
                <a:lnTo>
                  <a:pt x="1752208" y="1108132"/>
                </a:lnTo>
                <a:lnTo>
                  <a:pt x="1752713" y="1108528"/>
                </a:lnTo>
                <a:lnTo>
                  <a:pt x="1753543" y="1108528"/>
                </a:lnTo>
                <a:lnTo>
                  <a:pt x="1753795" y="1109717"/>
                </a:lnTo>
                <a:lnTo>
                  <a:pt x="1755021" y="1109717"/>
                </a:lnTo>
                <a:lnTo>
                  <a:pt x="1755562" y="1110402"/>
                </a:lnTo>
                <a:lnTo>
                  <a:pt x="1756319" y="1110835"/>
                </a:lnTo>
                <a:lnTo>
                  <a:pt x="1757076" y="1111700"/>
                </a:lnTo>
                <a:lnTo>
                  <a:pt x="1757148" y="1113249"/>
                </a:lnTo>
                <a:lnTo>
                  <a:pt x="1757076" y="1111700"/>
                </a:lnTo>
                <a:lnTo>
                  <a:pt x="1756319" y="1110835"/>
                </a:lnTo>
                <a:lnTo>
                  <a:pt x="1755562" y="1110402"/>
                </a:lnTo>
                <a:lnTo>
                  <a:pt x="1755021" y="1109681"/>
                </a:lnTo>
                <a:lnTo>
                  <a:pt x="1753795" y="1109681"/>
                </a:lnTo>
                <a:lnTo>
                  <a:pt x="1753543" y="1108528"/>
                </a:lnTo>
                <a:lnTo>
                  <a:pt x="1752713" y="1108528"/>
                </a:lnTo>
                <a:lnTo>
                  <a:pt x="1752208" y="1108096"/>
                </a:lnTo>
                <a:lnTo>
                  <a:pt x="1752136" y="1107375"/>
                </a:lnTo>
                <a:close/>
                <a:moveTo>
                  <a:pt x="1720874" y="1107375"/>
                </a:moveTo>
                <a:lnTo>
                  <a:pt x="1720802" y="1107411"/>
                </a:lnTo>
                <a:lnTo>
                  <a:pt x="1720874" y="1107375"/>
                </a:lnTo>
                <a:lnTo>
                  <a:pt x="1722028" y="1108132"/>
                </a:lnTo>
                <a:lnTo>
                  <a:pt x="1723073" y="1108024"/>
                </a:lnTo>
                <a:lnTo>
                  <a:pt x="1724083" y="1108528"/>
                </a:lnTo>
                <a:lnTo>
                  <a:pt x="1725814" y="1108204"/>
                </a:lnTo>
                <a:lnTo>
                  <a:pt x="1726751" y="1108528"/>
                </a:lnTo>
                <a:lnTo>
                  <a:pt x="1727184" y="1109285"/>
                </a:lnTo>
                <a:lnTo>
                  <a:pt x="1727689" y="1110114"/>
                </a:lnTo>
                <a:lnTo>
                  <a:pt x="1728518" y="1111159"/>
                </a:lnTo>
                <a:lnTo>
                  <a:pt x="1728843" y="1111916"/>
                </a:lnTo>
                <a:lnTo>
                  <a:pt x="1729997" y="1111916"/>
                </a:lnTo>
                <a:lnTo>
                  <a:pt x="1730537" y="1112420"/>
                </a:lnTo>
                <a:lnTo>
                  <a:pt x="1730862" y="1113358"/>
                </a:lnTo>
                <a:lnTo>
                  <a:pt x="1732088" y="1113574"/>
                </a:lnTo>
                <a:lnTo>
                  <a:pt x="1732737" y="1114222"/>
                </a:lnTo>
                <a:lnTo>
                  <a:pt x="1733098" y="1113718"/>
                </a:lnTo>
                <a:lnTo>
                  <a:pt x="1733314" y="1113394"/>
                </a:lnTo>
                <a:lnTo>
                  <a:pt x="1733566" y="1113069"/>
                </a:lnTo>
                <a:lnTo>
                  <a:pt x="1733566" y="1113033"/>
                </a:lnTo>
                <a:lnTo>
                  <a:pt x="1733602" y="1113033"/>
                </a:lnTo>
                <a:lnTo>
                  <a:pt x="1735477" y="1112024"/>
                </a:lnTo>
                <a:lnTo>
                  <a:pt x="1737136" y="1111051"/>
                </a:lnTo>
                <a:lnTo>
                  <a:pt x="1738001" y="1110330"/>
                </a:lnTo>
                <a:lnTo>
                  <a:pt x="1738398" y="1110006"/>
                </a:lnTo>
                <a:lnTo>
                  <a:pt x="1738795" y="1109717"/>
                </a:lnTo>
                <a:lnTo>
                  <a:pt x="1739696" y="1109717"/>
                </a:lnTo>
                <a:lnTo>
                  <a:pt x="1740309" y="1110330"/>
                </a:lnTo>
                <a:lnTo>
                  <a:pt x="1740742" y="1110943"/>
                </a:lnTo>
                <a:lnTo>
                  <a:pt x="1740309" y="1110294"/>
                </a:lnTo>
                <a:lnTo>
                  <a:pt x="1739696" y="1109681"/>
                </a:lnTo>
                <a:lnTo>
                  <a:pt x="1738831" y="1109681"/>
                </a:lnTo>
                <a:lnTo>
                  <a:pt x="1738398" y="1109970"/>
                </a:lnTo>
                <a:lnTo>
                  <a:pt x="1737136" y="1111051"/>
                </a:lnTo>
                <a:lnTo>
                  <a:pt x="1735477" y="1111988"/>
                </a:lnTo>
                <a:lnTo>
                  <a:pt x="1733602" y="1113033"/>
                </a:lnTo>
                <a:lnTo>
                  <a:pt x="1733566" y="1113069"/>
                </a:lnTo>
                <a:lnTo>
                  <a:pt x="1733314" y="1113394"/>
                </a:lnTo>
                <a:lnTo>
                  <a:pt x="1732737" y="1114186"/>
                </a:lnTo>
                <a:lnTo>
                  <a:pt x="1732088" y="1113574"/>
                </a:lnTo>
                <a:lnTo>
                  <a:pt x="1730862" y="1113358"/>
                </a:lnTo>
                <a:lnTo>
                  <a:pt x="1730537" y="1112384"/>
                </a:lnTo>
                <a:lnTo>
                  <a:pt x="1729997" y="1111880"/>
                </a:lnTo>
                <a:lnTo>
                  <a:pt x="1728843" y="1111880"/>
                </a:lnTo>
                <a:lnTo>
                  <a:pt x="1728518" y="1111159"/>
                </a:lnTo>
                <a:lnTo>
                  <a:pt x="1727689" y="1110078"/>
                </a:lnTo>
                <a:lnTo>
                  <a:pt x="1727184" y="1109285"/>
                </a:lnTo>
                <a:lnTo>
                  <a:pt x="1726751" y="1108528"/>
                </a:lnTo>
                <a:lnTo>
                  <a:pt x="1725814" y="1108204"/>
                </a:lnTo>
                <a:lnTo>
                  <a:pt x="1724083" y="1108528"/>
                </a:lnTo>
                <a:lnTo>
                  <a:pt x="1723073" y="1107988"/>
                </a:lnTo>
                <a:lnTo>
                  <a:pt x="1722028" y="1108096"/>
                </a:lnTo>
                <a:close/>
                <a:moveTo>
                  <a:pt x="1699960" y="1106294"/>
                </a:moveTo>
                <a:lnTo>
                  <a:pt x="1699419" y="1106618"/>
                </a:lnTo>
                <a:lnTo>
                  <a:pt x="1699203" y="1107591"/>
                </a:lnTo>
                <a:lnTo>
                  <a:pt x="1698806" y="1108204"/>
                </a:lnTo>
                <a:lnTo>
                  <a:pt x="1697580" y="1109033"/>
                </a:lnTo>
                <a:lnTo>
                  <a:pt x="1696138" y="1111015"/>
                </a:lnTo>
                <a:lnTo>
                  <a:pt x="1697580" y="1109033"/>
                </a:lnTo>
                <a:lnTo>
                  <a:pt x="1698806" y="1108204"/>
                </a:lnTo>
                <a:lnTo>
                  <a:pt x="1699203" y="1107591"/>
                </a:lnTo>
                <a:lnTo>
                  <a:pt x="1699419" y="1106618"/>
                </a:lnTo>
                <a:lnTo>
                  <a:pt x="1699744" y="1106438"/>
                </a:lnTo>
                <a:close/>
                <a:moveTo>
                  <a:pt x="1828832" y="1106222"/>
                </a:moveTo>
                <a:lnTo>
                  <a:pt x="1828832" y="1106258"/>
                </a:lnTo>
                <a:lnTo>
                  <a:pt x="1829950" y="1106366"/>
                </a:lnTo>
                <a:lnTo>
                  <a:pt x="1829950" y="1106330"/>
                </a:lnTo>
                <a:close/>
                <a:moveTo>
                  <a:pt x="1701691" y="1105897"/>
                </a:moveTo>
                <a:lnTo>
                  <a:pt x="1701006" y="1106798"/>
                </a:lnTo>
                <a:lnTo>
                  <a:pt x="1701763" y="1105897"/>
                </a:lnTo>
                <a:close/>
                <a:moveTo>
                  <a:pt x="1699708" y="1104420"/>
                </a:moveTo>
                <a:lnTo>
                  <a:pt x="1701078" y="1105176"/>
                </a:lnTo>
                <a:lnTo>
                  <a:pt x="1701907" y="1105825"/>
                </a:lnTo>
                <a:lnTo>
                  <a:pt x="1701907" y="1105789"/>
                </a:lnTo>
                <a:lnTo>
                  <a:pt x="1701078" y="1105176"/>
                </a:lnTo>
                <a:close/>
                <a:moveTo>
                  <a:pt x="1826091" y="1104347"/>
                </a:moveTo>
                <a:lnTo>
                  <a:pt x="1825551" y="1104636"/>
                </a:lnTo>
                <a:lnTo>
                  <a:pt x="1825010" y="1105068"/>
                </a:lnTo>
                <a:lnTo>
                  <a:pt x="1823928" y="1105068"/>
                </a:lnTo>
                <a:lnTo>
                  <a:pt x="1825010" y="1105068"/>
                </a:lnTo>
                <a:lnTo>
                  <a:pt x="1825551" y="1104636"/>
                </a:lnTo>
                <a:lnTo>
                  <a:pt x="1826091" y="1104347"/>
                </a:lnTo>
                <a:lnTo>
                  <a:pt x="1826524" y="1104347"/>
                </a:lnTo>
                <a:close/>
                <a:moveTo>
                  <a:pt x="1828075" y="1104023"/>
                </a:moveTo>
                <a:lnTo>
                  <a:pt x="1827822" y="1104131"/>
                </a:lnTo>
                <a:lnTo>
                  <a:pt x="1826993" y="1104960"/>
                </a:lnTo>
                <a:lnTo>
                  <a:pt x="1826704" y="1104960"/>
                </a:lnTo>
                <a:lnTo>
                  <a:pt x="1826993" y="1104960"/>
                </a:lnTo>
                <a:lnTo>
                  <a:pt x="1827822" y="1104167"/>
                </a:lnTo>
                <a:lnTo>
                  <a:pt x="1828075" y="1104059"/>
                </a:lnTo>
                <a:lnTo>
                  <a:pt x="1828435" y="1104059"/>
                </a:lnTo>
                <a:lnTo>
                  <a:pt x="1828399" y="1104023"/>
                </a:lnTo>
                <a:close/>
                <a:moveTo>
                  <a:pt x="1700140" y="1103591"/>
                </a:moveTo>
                <a:lnTo>
                  <a:pt x="1699527" y="1104095"/>
                </a:lnTo>
                <a:lnTo>
                  <a:pt x="1699527" y="1104131"/>
                </a:lnTo>
                <a:close/>
                <a:moveTo>
                  <a:pt x="1823567" y="1103482"/>
                </a:moveTo>
                <a:lnTo>
                  <a:pt x="1823135" y="1103987"/>
                </a:lnTo>
                <a:lnTo>
                  <a:pt x="1822414" y="1103915"/>
                </a:lnTo>
                <a:lnTo>
                  <a:pt x="1822414" y="1103951"/>
                </a:lnTo>
                <a:lnTo>
                  <a:pt x="1823135" y="1104023"/>
                </a:lnTo>
                <a:lnTo>
                  <a:pt x="1823567" y="1103519"/>
                </a:lnTo>
                <a:lnTo>
                  <a:pt x="1823603" y="1103591"/>
                </a:lnTo>
                <a:lnTo>
                  <a:pt x="1823603" y="1103555"/>
                </a:lnTo>
                <a:close/>
                <a:moveTo>
                  <a:pt x="1788303" y="1102762"/>
                </a:moveTo>
                <a:lnTo>
                  <a:pt x="1787473" y="1102870"/>
                </a:lnTo>
                <a:lnTo>
                  <a:pt x="1786968" y="1103050"/>
                </a:lnTo>
                <a:lnTo>
                  <a:pt x="1787473" y="1102870"/>
                </a:lnTo>
                <a:lnTo>
                  <a:pt x="1788303" y="1102762"/>
                </a:lnTo>
                <a:lnTo>
                  <a:pt x="1788339" y="1102834"/>
                </a:lnTo>
                <a:lnTo>
                  <a:pt x="1789240" y="1103627"/>
                </a:lnTo>
                <a:lnTo>
                  <a:pt x="1791079" y="1103627"/>
                </a:lnTo>
                <a:lnTo>
                  <a:pt x="1791079" y="1103663"/>
                </a:lnTo>
                <a:lnTo>
                  <a:pt x="1791295" y="1103771"/>
                </a:lnTo>
                <a:lnTo>
                  <a:pt x="1791548" y="1103915"/>
                </a:lnTo>
                <a:lnTo>
                  <a:pt x="1792305" y="1103915"/>
                </a:lnTo>
                <a:lnTo>
                  <a:pt x="1792305" y="1103879"/>
                </a:lnTo>
                <a:lnTo>
                  <a:pt x="1791548" y="1103879"/>
                </a:lnTo>
                <a:lnTo>
                  <a:pt x="1791079" y="1103663"/>
                </a:lnTo>
                <a:lnTo>
                  <a:pt x="1791079" y="1103627"/>
                </a:lnTo>
                <a:lnTo>
                  <a:pt x="1791007" y="1103591"/>
                </a:lnTo>
                <a:lnTo>
                  <a:pt x="1789240" y="1103591"/>
                </a:lnTo>
                <a:close/>
                <a:moveTo>
                  <a:pt x="1698842" y="1102654"/>
                </a:moveTo>
                <a:lnTo>
                  <a:pt x="1700321" y="1103519"/>
                </a:lnTo>
                <a:lnTo>
                  <a:pt x="1700321" y="1103482"/>
                </a:lnTo>
                <a:close/>
                <a:moveTo>
                  <a:pt x="1815166" y="1101608"/>
                </a:moveTo>
                <a:lnTo>
                  <a:pt x="1815166" y="1101644"/>
                </a:lnTo>
                <a:lnTo>
                  <a:pt x="1815887" y="1102113"/>
                </a:lnTo>
                <a:lnTo>
                  <a:pt x="1817005" y="1102113"/>
                </a:lnTo>
                <a:lnTo>
                  <a:pt x="1817041" y="1102185"/>
                </a:lnTo>
                <a:lnTo>
                  <a:pt x="1817005" y="1102113"/>
                </a:lnTo>
                <a:lnTo>
                  <a:pt x="1815887" y="1102113"/>
                </a:lnTo>
                <a:close/>
                <a:moveTo>
                  <a:pt x="1821296" y="1101572"/>
                </a:moveTo>
                <a:lnTo>
                  <a:pt x="1821296" y="1101608"/>
                </a:lnTo>
                <a:lnTo>
                  <a:pt x="1821656" y="1101608"/>
                </a:lnTo>
                <a:lnTo>
                  <a:pt x="1821656" y="1101572"/>
                </a:lnTo>
                <a:close/>
                <a:moveTo>
                  <a:pt x="1785057" y="1101356"/>
                </a:moveTo>
                <a:lnTo>
                  <a:pt x="1785057" y="1101392"/>
                </a:lnTo>
                <a:lnTo>
                  <a:pt x="1785670" y="1101608"/>
                </a:lnTo>
                <a:lnTo>
                  <a:pt x="1785851" y="1101753"/>
                </a:lnTo>
                <a:lnTo>
                  <a:pt x="1786103" y="1101933"/>
                </a:lnTo>
                <a:lnTo>
                  <a:pt x="1786139" y="1101969"/>
                </a:lnTo>
                <a:lnTo>
                  <a:pt x="1786355" y="1102149"/>
                </a:lnTo>
                <a:lnTo>
                  <a:pt x="1786464" y="1102293"/>
                </a:lnTo>
                <a:lnTo>
                  <a:pt x="1786139" y="1101933"/>
                </a:lnTo>
                <a:lnTo>
                  <a:pt x="1786103" y="1101933"/>
                </a:lnTo>
                <a:lnTo>
                  <a:pt x="1786067" y="1101897"/>
                </a:lnTo>
                <a:lnTo>
                  <a:pt x="1785670" y="1101572"/>
                </a:lnTo>
                <a:close/>
                <a:moveTo>
                  <a:pt x="1791367" y="1100924"/>
                </a:moveTo>
                <a:lnTo>
                  <a:pt x="1791404" y="1100924"/>
                </a:lnTo>
                <a:lnTo>
                  <a:pt x="1791620" y="1101464"/>
                </a:lnTo>
                <a:lnTo>
                  <a:pt x="1791728" y="1102185"/>
                </a:lnTo>
                <a:lnTo>
                  <a:pt x="1792161" y="1102834"/>
                </a:lnTo>
                <a:lnTo>
                  <a:pt x="1792161" y="1102906"/>
                </a:lnTo>
                <a:lnTo>
                  <a:pt x="1792233" y="1102942"/>
                </a:lnTo>
                <a:lnTo>
                  <a:pt x="1792341" y="1103951"/>
                </a:lnTo>
                <a:lnTo>
                  <a:pt x="1792233" y="1102942"/>
                </a:lnTo>
                <a:lnTo>
                  <a:pt x="1792161" y="1102870"/>
                </a:lnTo>
                <a:lnTo>
                  <a:pt x="1792017" y="1102618"/>
                </a:lnTo>
                <a:lnTo>
                  <a:pt x="1791728" y="1102185"/>
                </a:lnTo>
                <a:lnTo>
                  <a:pt x="1791620" y="1101428"/>
                </a:lnTo>
                <a:lnTo>
                  <a:pt x="1791404" y="1100924"/>
                </a:lnTo>
                <a:close/>
                <a:moveTo>
                  <a:pt x="1818519" y="1100888"/>
                </a:moveTo>
                <a:lnTo>
                  <a:pt x="1817762" y="1101500"/>
                </a:lnTo>
                <a:lnTo>
                  <a:pt x="1817654" y="1102437"/>
                </a:lnTo>
                <a:lnTo>
                  <a:pt x="1817257" y="1102545"/>
                </a:lnTo>
                <a:lnTo>
                  <a:pt x="1817293" y="1102545"/>
                </a:lnTo>
                <a:lnTo>
                  <a:pt x="1817654" y="1102437"/>
                </a:lnTo>
                <a:lnTo>
                  <a:pt x="1817762" y="1101536"/>
                </a:lnTo>
                <a:close/>
                <a:moveTo>
                  <a:pt x="1801139" y="1100743"/>
                </a:moveTo>
                <a:lnTo>
                  <a:pt x="1801644" y="1101320"/>
                </a:lnTo>
                <a:lnTo>
                  <a:pt x="1802293" y="1102005"/>
                </a:lnTo>
                <a:lnTo>
                  <a:pt x="1804024" y="1102005"/>
                </a:lnTo>
                <a:lnTo>
                  <a:pt x="1802293" y="1102005"/>
                </a:lnTo>
                <a:close/>
                <a:moveTo>
                  <a:pt x="1821188" y="1100563"/>
                </a:moveTo>
                <a:lnTo>
                  <a:pt x="1820719" y="1100671"/>
                </a:lnTo>
                <a:close/>
                <a:moveTo>
                  <a:pt x="1799084" y="1100563"/>
                </a:moveTo>
                <a:lnTo>
                  <a:pt x="1800923" y="1100563"/>
                </a:lnTo>
                <a:lnTo>
                  <a:pt x="1800959" y="1100599"/>
                </a:lnTo>
                <a:lnTo>
                  <a:pt x="1800923" y="1100563"/>
                </a:lnTo>
                <a:close/>
                <a:moveTo>
                  <a:pt x="1790646" y="1100491"/>
                </a:moveTo>
                <a:lnTo>
                  <a:pt x="1790791" y="1100707"/>
                </a:lnTo>
                <a:lnTo>
                  <a:pt x="1790863" y="1100888"/>
                </a:lnTo>
                <a:close/>
                <a:moveTo>
                  <a:pt x="1819457" y="1099698"/>
                </a:moveTo>
                <a:lnTo>
                  <a:pt x="1818519" y="1100239"/>
                </a:lnTo>
                <a:lnTo>
                  <a:pt x="1819457" y="1099734"/>
                </a:lnTo>
                <a:lnTo>
                  <a:pt x="1820286" y="1100167"/>
                </a:lnTo>
                <a:lnTo>
                  <a:pt x="1820322" y="1100203"/>
                </a:lnTo>
                <a:lnTo>
                  <a:pt x="1820286" y="1100131"/>
                </a:lnTo>
                <a:close/>
                <a:moveTo>
                  <a:pt x="1814589" y="1099482"/>
                </a:moveTo>
                <a:lnTo>
                  <a:pt x="1814048" y="1099698"/>
                </a:lnTo>
                <a:lnTo>
                  <a:pt x="1812101" y="1099806"/>
                </a:lnTo>
                <a:lnTo>
                  <a:pt x="1812137" y="1099842"/>
                </a:lnTo>
                <a:lnTo>
                  <a:pt x="1814048" y="1099734"/>
                </a:lnTo>
                <a:lnTo>
                  <a:pt x="1814589" y="1099518"/>
                </a:lnTo>
                <a:lnTo>
                  <a:pt x="1814625" y="1099554"/>
                </a:lnTo>
                <a:lnTo>
                  <a:pt x="1814697" y="1099554"/>
                </a:lnTo>
                <a:close/>
                <a:moveTo>
                  <a:pt x="1781596" y="1098365"/>
                </a:moveTo>
                <a:lnTo>
                  <a:pt x="1782533" y="1099230"/>
                </a:lnTo>
                <a:lnTo>
                  <a:pt x="1783254" y="1099842"/>
                </a:lnTo>
                <a:lnTo>
                  <a:pt x="1783543" y="1100059"/>
                </a:lnTo>
                <a:lnTo>
                  <a:pt x="1784408" y="1100635"/>
                </a:lnTo>
                <a:lnTo>
                  <a:pt x="1784408" y="1100707"/>
                </a:lnTo>
                <a:lnTo>
                  <a:pt x="1784408" y="1100635"/>
                </a:lnTo>
                <a:lnTo>
                  <a:pt x="1783218" y="1099806"/>
                </a:lnTo>
                <a:close/>
                <a:moveTo>
                  <a:pt x="1809180" y="1098257"/>
                </a:moveTo>
                <a:lnTo>
                  <a:pt x="1810298" y="1098257"/>
                </a:lnTo>
                <a:lnTo>
                  <a:pt x="1810803" y="1098581"/>
                </a:lnTo>
                <a:lnTo>
                  <a:pt x="1811957" y="1098581"/>
                </a:lnTo>
                <a:lnTo>
                  <a:pt x="1810803" y="1098581"/>
                </a:lnTo>
                <a:lnTo>
                  <a:pt x="1810298" y="1098257"/>
                </a:lnTo>
                <a:close/>
                <a:moveTo>
                  <a:pt x="1797606" y="1097428"/>
                </a:moveTo>
                <a:lnTo>
                  <a:pt x="1797606" y="1097464"/>
                </a:lnTo>
                <a:lnTo>
                  <a:pt x="1798002" y="1097788"/>
                </a:lnTo>
                <a:lnTo>
                  <a:pt x="1798074" y="1097824"/>
                </a:lnTo>
                <a:lnTo>
                  <a:pt x="1799012" y="1097824"/>
                </a:lnTo>
                <a:lnTo>
                  <a:pt x="1798074" y="1097824"/>
                </a:lnTo>
                <a:close/>
                <a:moveTo>
                  <a:pt x="1806800" y="1096671"/>
                </a:moveTo>
                <a:lnTo>
                  <a:pt x="1805574" y="1096995"/>
                </a:lnTo>
                <a:lnTo>
                  <a:pt x="1805142" y="1097608"/>
                </a:lnTo>
                <a:lnTo>
                  <a:pt x="1804997" y="1098473"/>
                </a:lnTo>
                <a:lnTo>
                  <a:pt x="1804024" y="1100131"/>
                </a:lnTo>
                <a:lnTo>
                  <a:pt x="1804024" y="1100167"/>
                </a:lnTo>
                <a:lnTo>
                  <a:pt x="1804997" y="1098473"/>
                </a:lnTo>
                <a:lnTo>
                  <a:pt x="1805142" y="1097644"/>
                </a:lnTo>
                <a:lnTo>
                  <a:pt x="1805574" y="1096995"/>
                </a:lnTo>
                <a:lnTo>
                  <a:pt x="1806800" y="1096671"/>
                </a:lnTo>
                <a:lnTo>
                  <a:pt x="1807774" y="1096779"/>
                </a:lnTo>
                <a:lnTo>
                  <a:pt x="1808351" y="1097103"/>
                </a:lnTo>
                <a:lnTo>
                  <a:pt x="1808423" y="1097139"/>
                </a:lnTo>
                <a:lnTo>
                  <a:pt x="1808459" y="1097139"/>
                </a:lnTo>
                <a:lnTo>
                  <a:pt x="1808351" y="1097067"/>
                </a:lnTo>
                <a:lnTo>
                  <a:pt x="1807774" y="1096779"/>
                </a:lnTo>
                <a:close/>
                <a:moveTo>
                  <a:pt x="1796344" y="1096671"/>
                </a:moveTo>
                <a:lnTo>
                  <a:pt x="1795694" y="1096995"/>
                </a:lnTo>
                <a:lnTo>
                  <a:pt x="1795586" y="1098473"/>
                </a:lnTo>
                <a:lnTo>
                  <a:pt x="1794721" y="1098869"/>
                </a:lnTo>
                <a:lnTo>
                  <a:pt x="1793567" y="1100131"/>
                </a:lnTo>
                <a:lnTo>
                  <a:pt x="1792738" y="1100131"/>
                </a:lnTo>
                <a:lnTo>
                  <a:pt x="1791223" y="1099374"/>
                </a:lnTo>
                <a:lnTo>
                  <a:pt x="1790718" y="1099266"/>
                </a:lnTo>
                <a:lnTo>
                  <a:pt x="1790610" y="1100455"/>
                </a:lnTo>
                <a:lnTo>
                  <a:pt x="1790718" y="1099302"/>
                </a:lnTo>
                <a:lnTo>
                  <a:pt x="1791223" y="1099410"/>
                </a:lnTo>
                <a:lnTo>
                  <a:pt x="1792738" y="1100167"/>
                </a:lnTo>
                <a:lnTo>
                  <a:pt x="1793567" y="1100167"/>
                </a:lnTo>
                <a:lnTo>
                  <a:pt x="1794721" y="1098869"/>
                </a:lnTo>
                <a:lnTo>
                  <a:pt x="1795586" y="1098473"/>
                </a:lnTo>
                <a:lnTo>
                  <a:pt x="1795694" y="1096995"/>
                </a:lnTo>
                <a:lnTo>
                  <a:pt x="1796344" y="1096671"/>
                </a:lnTo>
                <a:lnTo>
                  <a:pt x="1797461" y="1096671"/>
                </a:lnTo>
                <a:close/>
                <a:moveTo>
                  <a:pt x="1780045" y="1096455"/>
                </a:moveTo>
                <a:lnTo>
                  <a:pt x="1779865" y="1097067"/>
                </a:lnTo>
                <a:lnTo>
                  <a:pt x="1779252" y="1097067"/>
                </a:lnTo>
                <a:lnTo>
                  <a:pt x="1778531" y="1096491"/>
                </a:lnTo>
                <a:lnTo>
                  <a:pt x="1779252" y="1097103"/>
                </a:lnTo>
                <a:lnTo>
                  <a:pt x="1779865" y="1097103"/>
                </a:lnTo>
                <a:lnTo>
                  <a:pt x="1780045" y="1096455"/>
                </a:lnTo>
                <a:lnTo>
                  <a:pt x="1780370" y="1096455"/>
                </a:lnTo>
                <a:lnTo>
                  <a:pt x="1780406" y="1096527"/>
                </a:lnTo>
                <a:lnTo>
                  <a:pt x="1780370" y="1096455"/>
                </a:lnTo>
                <a:close/>
                <a:moveTo>
                  <a:pt x="1769841" y="1096058"/>
                </a:moveTo>
                <a:lnTo>
                  <a:pt x="1770382" y="1096274"/>
                </a:lnTo>
                <a:lnTo>
                  <a:pt x="1772257" y="1096383"/>
                </a:lnTo>
                <a:lnTo>
                  <a:pt x="1770382" y="1096274"/>
                </a:lnTo>
                <a:close/>
                <a:moveTo>
                  <a:pt x="1694119" y="1095842"/>
                </a:moveTo>
                <a:lnTo>
                  <a:pt x="1694119" y="1095878"/>
                </a:lnTo>
                <a:lnTo>
                  <a:pt x="1694876" y="1096274"/>
                </a:lnTo>
                <a:lnTo>
                  <a:pt x="1695597" y="1097320"/>
                </a:lnTo>
                <a:lnTo>
                  <a:pt x="1696967" y="1098581"/>
                </a:lnTo>
                <a:lnTo>
                  <a:pt x="1697076" y="1099626"/>
                </a:lnTo>
                <a:lnTo>
                  <a:pt x="1697797" y="1100455"/>
                </a:lnTo>
                <a:lnTo>
                  <a:pt x="1698842" y="1101320"/>
                </a:lnTo>
                <a:lnTo>
                  <a:pt x="1698842" y="1101284"/>
                </a:lnTo>
                <a:lnTo>
                  <a:pt x="1697797" y="1100455"/>
                </a:lnTo>
                <a:lnTo>
                  <a:pt x="1697076" y="1099590"/>
                </a:lnTo>
                <a:lnTo>
                  <a:pt x="1696967" y="1098581"/>
                </a:lnTo>
                <a:lnTo>
                  <a:pt x="1695597" y="1097284"/>
                </a:lnTo>
                <a:lnTo>
                  <a:pt x="1694876" y="1096274"/>
                </a:lnTo>
                <a:close/>
                <a:moveTo>
                  <a:pt x="1510511" y="1094581"/>
                </a:moveTo>
                <a:lnTo>
                  <a:pt x="1510763" y="1094653"/>
                </a:lnTo>
                <a:lnTo>
                  <a:pt x="1510943" y="1094689"/>
                </a:lnTo>
                <a:lnTo>
                  <a:pt x="1511376" y="1094905"/>
                </a:lnTo>
                <a:lnTo>
                  <a:pt x="1511917" y="1095085"/>
                </a:lnTo>
                <a:lnTo>
                  <a:pt x="1512133" y="1095193"/>
                </a:lnTo>
                <a:lnTo>
                  <a:pt x="1512746" y="1095409"/>
                </a:lnTo>
                <a:lnTo>
                  <a:pt x="1512169" y="1095193"/>
                </a:lnTo>
                <a:lnTo>
                  <a:pt x="1511917" y="1095085"/>
                </a:lnTo>
                <a:lnTo>
                  <a:pt x="1510943" y="1094689"/>
                </a:lnTo>
                <a:close/>
                <a:moveTo>
                  <a:pt x="1768939" y="1094364"/>
                </a:moveTo>
                <a:lnTo>
                  <a:pt x="1768507" y="1094977"/>
                </a:lnTo>
                <a:lnTo>
                  <a:pt x="1768074" y="1095626"/>
                </a:lnTo>
                <a:lnTo>
                  <a:pt x="1767461" y="1095626"/>
                </a:lnTo>
                <a:lnTo>
                  <a:pt x="1767461" y="1095662"/>
                </a:lnTo>
                <a:lnTo>
                  <a:pt x="1768074" y="1095662"/>
                </a:lnTo>
                <a:lnTo>
                  <a:pt x="1768939" y="1094364"/>
                </a:lnTo>
                <a:lnTo>
                  <a:pt x="1769552" y="1094364"/>
                </a:lnTo>
                <a:lnTo>
                  <a:pt x="1769588" y="1094436"/>
                </a:lnTo>
                <a:lnTo>
                  <a:pt x="1769624" y="1094436"/>
                </a:lnTo>
                <a:lnTo>
                  <a:pt x="1769552" y="1094364"/>
                </a:lnTo>
                <a:close/>
                <a:moveTo>
                  <a:pt x="1774096" y="1094040"/>
                </a:moveTo>
                <a:lnTo>
                  <a:pt x="1773338" y="1094869"/>
                </a:lnTo>
                <a:lnTo>
                  <a:pt x="1772257" y="1096058"/>
                </a:lnTo>
                <a:lnTo>
                  <a:pt x="1773338" y="1094905"/>
                </a:lnTo>
                <a:lnTo>
                  <a:pt x="1774096" y="1094040"/>
                </a:lnTo>
                <a:lnTo>
                  <a:pt x="1776836" y="1094148"/>
                </a:lnTo>
                <a:lnTo>
                  <a:pt x="1777665" y="1094364"/>
                </a:lnTo>
                <a:lnTo>
                  <a:pt x="1777665" y="1094436"/>
                </a:lnTo>
                <a:lnTo>
                  <a:pt x="1777665" y="1094364"/>
                </a:lnTo>
                <a:lnTo>
                  <a:pt x="1776836" y="1094148"/>
                </a:lnTo>
                <a:close/>
                <a:moveTo>
                  <a:pt x="1767028" y="1093319"/>
                </a:moveTo>
                <a:lnTo>
                  <a:pt x="1767028" y="1093355"/>
                </a:lnTo>
                <a:lnTo>
                  <a:pt x="1768074" y="1093680"/>
                </a:lnTo>
                <a:lnTo>
                  <a:pt x="1768074" y="1093643"/>
                </a:lnTo>
                <a:close/>
                <a:moveTo>
                  <a:pt x="1695309" y="1091625"/>
                </a:moveTo>
                <a:lnTo>
                  <a:pt x="1694587" y="1092058"/>
                </a:lnTo>
                <a:lnTo>
                  <a:pt x="1694155" y="1093391"/>
                </a:lnTo>
                <a:lnTo>
                  <a:pt x="1693938" y="1095914"/>
                </a:lnTo>
                <a:lnTo>
                  <a:pt x="1694155" y="1093427"/>
                </a:lnTo>
                <a:lnTo>
                  <a:pt x="1694587" y="1092058"/>
                </a:lnTo>
                <a:lnTo>
                  <a:pt x="1694768" y="1091986"/>
                </a:lnTo>
                <a:lnTo>
                  <a:pt x="1694768" y="1091950"/>
                </a:lnTo>
                <a:close/>
                <a:moveTo>
                  <a:pt x="1504561" y="1090796"/>
                </a:moveTo>
                <a:lnTo>
                  <a:pt x="1504597" y="1090832"/>
                </a:lnTo>
                <a:lnTo>
                  <a:pt x="1505138" y="1091553"/>
                </a:lnTo>
                <a:lnTo>
                  <a:pt x="1505535" y="1092382"/>
                </a:lnTo>
                <a:lnTo>
                  <a:pt x="1506184" y="1093355"/>
                </a:lnTo>
                <a:lnTo>
                  <a:pt x="1506797" y="1094148"/>
                </a:lnTo>
                <a:lnTo>
                  <a:pt x="1507879" y="1094581"/>
                </a:lnTo>
                <a:lnTo>
                  <a:pt x="1508672" y="1095193"/>
                </a:lnTo>
                <a:lnTo>
                  <a:pt x="1508708" y="1095157"/>
                </a:lnTo>
                <a:lnTo>
                  <a:pt x="1507879" y="1094581"/>
                </a:lnTo>
                <a:lnTo>
                  <a:pt x="1506797" y="1094148"/>
                </a:lnTo>
                <a:lnTo>
                  <a:pt x="1506184" y="1093319"/>
                </a:lnTo>
                <a:lnTo>
                  <a:pt x="1505535" y="1092382"/>
                </a:lnTo>
                <a:lnTo>
                  <a:pt x="1505138" y="1091517"/>
                </a:lnTo>
                <a:lnTo>
                  <a:pt x="1504597" y="1090796"/>
                </a:lnTo>
                <a:close/>
                <a:moveTo>
                  <a:pt x="1695525" y="1090760"/>
                </a:moveTo>
                <a:lnTo>
                  <a:pt x="1695309" y="1091625"/>
                </a:lnTo>
                <a:lnTo>
                  <a:pt x="1695345" y="1091625"/>
                </a:lnTo>
                <a:lnTo>
                  <a:pt x="1695525" y="1090796"/>
                </a:lnTo>
                <a:lnTo>
                  <a:pt x="1695633" y="1090832"/>
                </a:lnTo>
                <a:lnTo>
                  <a:pt x="1695633" y="1090796"/>
                </a:lnTo>
                <a:close/>
                <a:moveTo>
                  <a:pt x="1502975" y="1090472"/>
                </a:moveTo>
                <a:lnTo>
                  <a:pt x="1503011" y="1090508"/>
                </a:lnTo>
                <a:lnTo>
                  <a:pt x="1503299" y="1090616"/>
                </a:lnTo>
                <a:lnTo>
                  <a:pt x="1503588" y="1090760"/>
                </a:lnTo>
                <a:lnTo>
                  <a:pt x="1503624" y="1090760"/>
                </a:lnTo>
                <a:close/>
                <a:moveTo>
                  <a:pt x="1764360" y="1090328"/>
                </a:moveTo>
                <a:lnTo>
                  <a:pt x="1764901" y="1090616"/>
                </a:lnTo>
                <a:lnTo>
                  <a:pt x="1765983" y="1091265"/>
                </a:lnTo>
                <a:lnTo>
                  <a:pt x="1765983" y="1091229"/>
                </a:lnTo>
                <a:lnTo>
                  <a:pt x="1764901" y="1090616"/>
                </a:lnTo>
                <a:close/>
                <a:moveTo>
                  <a:pt x="1501316" y="1088922"/>
                </a:moveTo>
                <a:lnTo>
                  <a:pt x="1501316" y="1088958"/>
                </a:lnTo>
                <a:lnTo>
                  <a:pt x="1501749" y="1089967"/>
                </a:lnTo>
                <a:lnTo>
                  <a:pt x="1502830" y="1090436"/>
                </a:lnTo>
                <a:lnTo>
                  <a:pt x="1501749" y="1089967"/>
                </a:lnTo>
                <a:close/>
                <a:moveTo>
                  <a:pt x="1497350" y="1087985"/>
                </a:moveTo>
                <a:lnTo>
                  <a:pt x="1498035" y="1088490"/>
                </a:lnTo>
                <a:lnTo>
                  <a:pt x="1498107" y="1088526"/>
                </a:lnTo>
                <a:lnTo>
                  <a:pt x="1499044" y="1089571"/>
                </a:lnTo>
                <a:lnTo>
                  <a:pt x="1499225" y="1089931"/>
                </a:lnTo>
                <a:lnTo>
                  <a:pt x="1499044" y="1089535"/>
                </a:lnTo>
                <a:lnTo>
                  <a:pt x="1498107" y="1088526"/>
                </a:lnTo>
                <a:close/>
                <a:moveTo>
                  <a:pt x="1495222" y="1087228"/>
                </a:moveTo>
                <a:lnTo>
                  <a:pt x="1495222" y="1087264"/>
                </a:lnTo>
                <a:lnTo>
                  <a:pt x="1495763" y="1087877"/>
                </a:lnTo>
                <a:lnTo>
                  <a:pt x="1496051" y="1088382"/>
                </a:lnTo>
                <a:lnTo>
                  <a:pt x="1495763" y="1087877"/>
                </a:lnTo>
                <a:close/>
                <a:moveTo>
                  <a:pt x="1709119" y="1087012"/>
                </a:moveTo>
                <a:lnTo>
                  <a:pt x="1708867" y="1087733"/>
                </a:lnTo>
                <a:lnTo>
                  <a:pt x="1708794" y="1089427"/>
                </a:lnTo>
                <a:lnTo>
                  <a:pt x="1708867" y="1087733"/>
                </a:lnTo>
                <a:lnTo>
                  <a:pt x="1709119" y="1087048"/>
                </a:lnTo>
                <a:lnTo>
                  <a:pt x="1709227" y="1087048"/>
                </a:lnTo>
                <a:lnTo>
                  <a:pt x="1709227" y="1087012"/>
                </a:lnTo>
                <a:close/>
                <a:moveTo>
                  <a:pt x="1765153" y="1084958"/>
                </a:moveTo>
                <a:lnTo>
                  <a:pt x="1765802" y="1085426"/>
                </a:lnTo>
                <a:lnTo>
                  <a:pt x="1765947" y="1085534"/>
                </a:lnTo>
                <a:lnTo>
                  <a:pt x="1766776" y="1085751"/>
                </a:lnTo>
                <a:lnTo>
                  <a:pt x="1767713" y="1086183"/>
                </a:lnTo>
                <a:lnTo>
                  <a:pt x="1766776" y="1085751"/>
                </a:lnTo>
                <a:lnTo>
                  <a:pt x="1765947" y="1085534"/>
                </a:lnTo>
                <a:close/>
                <a:moveTo>
                  <a:pt x="1493636" y="1084705"/>
                </a:moveTo>
                <a:lnTo>
                  <a:pt x="1493636" y="1084742"/>
                </a:lnTo>
                <a:lnTo>
                  <a:pt x="1494573" y="1085570"/>
                </a:lnTo>
                <a:lnTo>
                  <a:pt x="1495186" y="1085967"/>
                </a:lnTo>
                <a:lnTo>
                  <a:pt x="1495222" y="1086003"/>
                </a:lnTo>
                <a:lnTo>
                  <a:pt x="1494573" y="1085570"/>
                </a:lnTo>
                <a:close/>
                <a:moveTo>
                  <a:pt x="1538167" y="1083480"/>
                </a:moveTo>
                <a:lnTo>
                  <a:pt x="1538564" y="1083480"/>
                </a:lnTo>
                <a:lnTo>
                  <a:pt x="1538780" y="1083588"/>
                </a:lnTo>
                <a:lnTo>
                  <a:pt x="1538780" y="1083913"/>
                </a:lnTo>
                <a:lnTo>
                  <a:pt x="1538600" y="1084093"/>
                </a:lnTo>
                <a:lnTo>
                  <a:pt x="1538203" y="1084129"/>
                </a:lnTo>
                <a:lnTo>
                  <a:pt x="1537987" y="1083949"/>
                </a:lnTo>
                <a:lnTo>
                  <a:pt x="1537951" y="1083624"/>
                </a:lnTo>
                <a:close/>
                <a:moveTo>
                  <a:pt x="1494357" y="1083228"/>
                </a:moveTo>
                <a:lnTo>
                  <a:pt x="1493672" y="1083877"/>
                </a:lnTo>
                <a:lnTo>
                  <a:pt x="1493600" y="1084705"/>
                </a:lnTo>
                <a:lnTo>
                  <a:pt x="1493672" y="1083877"/>
                </a:lnTo>
                <a:close/>
                <a:moveTo>
                  <a:pt x="1764360" y="1083012"/>
                </a:moveTo>
                <a:lnTo>
                  <a:pt x="1764360" y="1083048"/>
                </a:lnTo>
                <a:lnTo>
                  <a:pt x="1766163" y="1083048"/>
                </a:lnTo>
                <a:lnTo>
                  <a:pt x="1766163" y="1083012"/>
                </a:lnTo>
                <a:close/>
                <a:moveTo>
                  <a:pt x="1542675" y="1082111"/>
                </a:moveTo>
                <a:lnTo>
                  <a:pt x="1543071" y="1082363"/>
                </a:lnTo>
                <a:lnTo>
                  <a:pt x="1543792" y="1082363"/>
                </a:lnTo>
                <a:lnTo>
                  <a:pt x="1544405" y="1082831"/>
                </a:lnTo>
                <a:lnTo>
                  <a:pt x="1544405" y="1083120"/>
                </a:lnTo>
                <a:lnTo>
                  <a:pt x="1544189" y="1083300"/>
                </a:lnTo>
                <a:lnTo>
                  <a:pt x="1542711" y="1083336"/>
                </a:lnTo>
                <a:lnTo>
                  <a:pt x="1542530" y="1083192"/>
                </a:lnTo>
                <a:lnTo>
                  <a:pt x="1542494" y="1082255"/>
                </a:lnTo>
                <a:close/>
                <a:moveTo>
                  <a:pt x="1541881" y="1081822"/>
                </a:moveTo>
                <a:lnTo>
                  <a:pt x="1542134" y="1081966"/>
                </a:lnTo>
                <a:lnTo>
                  <a:pt x="1542170" y="1082579"/>
                </a:lnTo>
                <a:lnTo>
                  <a:pt x="1541917" y="1082723"/>
                </a:lnTo>
                <a:lnTo>
                  <a:pt x="1540800" y="1082759"/>
                </a:lnTo>
                <a:lnTo>
                  <a:pt x="1540619" y="1082615"/>
                </a:lnTo>
                <a:lnTo>
                  <a:pt x="1540547" y="1082291"/>
                </a:lnTo>
                <a:lnTo>
                  <a:pt x="1541160" y="1081858"/>
                </a:lnTo>
                <a:close/>
                <a:moveTo>
                  <a:pt x="1757833" y="1081786"/>
                </a:moveTo>
                <a:lnTo>
                  <a:pt x="1758807" y="1082002"/>
                </a:lnTo>
                <a:close/>
                <a:moveTo>
                  <a:pt x="1493744" y="1081678"/>
                </a:moveTo>
                <a:lnTo>
                  <a:pt x="1494393" y="1082651"/>
                </a:lnTo>
                <a:lnTo>
                  <a:pt x="1494393" y="1082615"/>
                </a:lnTo>
                <a:close/>
                <a:moveTo>
                  <a:pt x="1762377" y="1081137"/>
                </a:moveTo>
                <a:lnTo>
                  <a:pt x="1761547" y="1081570"/>
                </a:lnTo>
                <a:lnTo>
                  <a:pt x="1761115" y="1082219"/>
                </a:lnTo>
                <a:lnTo>
                  <a:pt x="1760790" y="1082615"/>
                </a:lnTo>
                <a:lnTo>
                  <a:pt x="1759059" y="1082795"/>
                </a:lnTo>
                <a:lnTo>
                  <a:pt x="1759059" y="1082831"/>
                </a:lnTo>
                <a:lnTo>
                  <a:pt x="1760790" y="1082651"/>
                </a:lnTo>
                <a:lnTo>
                  <a:pt x="1761115" y="1082219"/>
                </a:lnTo>
                <a:lnTo>
                  <a:pt x="1761547" y="1081570"/>
                </a:lnTo>
                <a:lnTo>
                  <a:pt x="1762377" y="1081137"/>
                </a:lnTo>
                <a:lnTo>
                  <a:pt x="1763278" y="1081498"/>
                </a:lnTo>
                <a:lnTo>
                  <a:pt x="1764288" y="1082002"/>
                </a:lnTo>
                <a:lnTo>
                  <a:pt x="1763422" y="1081570"/>
                </a:lnTo>
                <a:close/>
                <a:moveTo>
                  <a:pt x="1709588" y="1080741"/>
                </a:moveTo>
                <a:lnTo>
                  <a:pt x="1709588" y="1080777"/>
                </a:lnTo>
                <a:lnTo>
                  <a:pt x="1709768" y="1081786"/>
                </a:lnTo>
                <a:lnTo>
                  <a:pt x="1710020" y="1083552"/>
                </a:lnTo>
                <a:lnTo>
                  <a:pt x="1710417" y="1085643"/>
                </a:lnTo>
                <a:lnTo>
                  <a:pt x="1710489" y="1087228"/>
                </a:lnTo>
                <a:lnTo>
                  <a:pt x="1710417" y="1085643"/>
                </a:lnTo>
                <a:lnTo>
                  <a:pt x="1710020" y="1083552"/>
                </a:lnTo>
                <a:lnTo>
                  <a:pt x="1709768" y="1081786"/>
                </a:lnTo>
                <a:close/>
                <a:moveTo>
                  <a:pt x="1709948" y="1079912"/>
                </a:moveTo>
                <a:lnTo>
                  <a:pt x="1709407" y="1080813"/>
                </a:lnTo>
                <a:lnTo>
                  <a:pt x="1709948" y="1079912"/>
                </a:lnTo>
                <a:lnTo>
                  <a:pt x="1710056" y="1079912"/>
                </a:lnTo>
                <a:close/>
                <a:moveTo>
                  <a:pt x="1749576" y="1078398"/>
                </a:moveTo>
                <a:lnTo>
                  <a:pt x="1749107" y="1080164"/>
                </a:lnTo>
                <a:lnTo>
                  <a:pt x="1748494" y="1081354"/>
                </a:lnTo>
                <a:lnTo>
                  <a:pt x="1747304" y="1081786"/>
                </a:lnTo>
                <a:lnTo>
                  <a:pt x="1745646" y="1082291"/>
                </a:lnTo>
                <a:lnTo>
                  <a:pt x="1744059" y="1081966"/>
                </a:lnTo>
                <a:lnTo>
                  <a:pt x="1742617" y="1081534"/>
                </a:lnTo>
                <a:lnTo>
                  <a:pt x="1741715" y="1081174"/>
                </a:lnTo>
                <a:lnTo>
                  <a:pt x="1741535" y="1081065"/>
                </a:lnTo>
                <a:lnTo>
                  <a:pt x="1741499" y="1081065"/>
                </a:lnTo>
                <a:lnTo>
                  <a:pt x="1741391" y="1081029"/>
                </a:lnTo>
                <a:lnTo>
                  <a:pt x="1739083" y="1080705"/>
                </a:lnTo>
                <a:lnTo>
                  <a:pt x="1737533" y="1080489"/>
                </a:lnTo>
                <a:lnTo>
                  <a:pt x="1737569" y="1080525"/>
                </a:lnTo>
                <a:lnTo>
                  <a:pt x="1739083" y="1080741"/>
                </a:lnTo>
                <a:lnTo>
                  <a:pt x="1741391" y="1081029"/>
                </a:lnTo>
                <a:lnTo>
                  <a:pt x="1741463" y="1081065"/>
                </a:lnTo>
                <a:lnTo>
                  <a:pt x="1741499" y="1081065"/>
                </a:lnTo>
                <a:lnTo>
                  <a:pt x="1741715" y="1081174"/>
                </a:lnTo>
                <a:lnTo>
                  <a:pt x="1742040" y="1081318"/>
                </a:lnTo>
                <a:lnTo>
                  <a:pt x="1742617" y="1081534"/>
                </a:lnTo>
                <a:lnTo>
                  <a:pt x="1744059" y="1081966"/>
                </a:lnTo>
                <a:lnTo>
                  <a:pt x="1745646" y="1082291"/>
                </a:lnTo>
                <a:lnTo>
                  <a:pt x="1747304" y="1081786"/>
                </a:lnTo>
                <a:lnTo>
                  <a:pt x="1748494" y="1081354"/>
                </a:lnTo>
                <a:lnTo>
                  <a:pt x="1749107" y="1080200"/>
                </a:lnTo>
                <a:lnTo>
                  <a:pt x="1749576" y="1078434"/>
                </a:lnTo>
                <a:close/>
                <a:moveTo>
                  <a:pt x="1491941" y="1078218"/>
                </a:moveTo>
                <a:lnTo>
                  <a:pt x="1491941" y="1078254"/>
                </a:lnTo>
                <a:lnTo>
                  <a:pt x="1491977" y="1078254"/>
                </a:lnTo>
                <a:lnTo>
                  <a:pt x="1493167" y="1079480"/>
                </a:lnTo>
                <a:lnTo>
                  <a:pt x="1493744" y="1080345"/>
                </a:lnTo>
                <a:lnTo>
                  <a:pt x="1493744" y="1080309"/>
                </a:lnTo>
                <a:lnTo>
                  <a:pt x="1493167" y="1079480"/>
                </a:lnTo>
                <a:lnTo>
                  <a:pt x="1491977" y="1078218"/>
                </a:lnTo>
                <a:close/>
                <a:moveTo>
                  <a:pt x="1485595" y="1076957"/>
                </a:moveTo>
                <a:lnTo>
                  <a:pt x="1485631" y="1076957"/>
                </a:lnTo>
                <a:lnTo>
                  <a:pt x="1485919" y="1077173"/>
                </a:lnTo>
                <a:lnTo>
                  <a:pt x="1486172" y="1077353"/>
                </a:lnTo>
                <a:lnTo>
                  <a:pt x="1485631" y="1076957"/>
                </a:lnTo>
                <a:close/>
                <a:moveTo>
                  <a:pt x="1453070" y="1076957"/>
                </a:moveTo>
                <a:lnTo>
                  <a:pt x="1452133" y="1077389"/>
                </a:lnTo>
                <a:lnTo>
                  <a:pt x="1452169" y="1077389"/>
                </a:lnTo>
                <a:lnTo>
                  <a:pt x="1452421" y="1077281"/>
                </a:lnTo>
                <a:close/>
                <a:moveTo>
                  <a:pt x="1748747" y="1076560"/>
                </a:moveTo>
                <a:lnTo>
                  <a:pt x="1748747" y="1076596"/>
                </a:lnTo>
                <a:lnTo>
                  <a:pt x="1748999" y="1077317"/>
                </a:lnTo>
                <a:lnTo>
                  <a:pt x="1749071" y="1077425"/>
                </a:lnTo>
                <a:lnTo>
                  <a:pt x="1749504" y="1077858"/>
                </a:lnTo>
                <a:lnTo>
                  <a:pt x="1749648" y="1078470"/>
                </a:lnTo>
                <a:lnTo>
                  <a:pt x="1749504" y="1077858"/>
                </a:lnTo>
                <a:lnTo>
                  <a:pt x="1748999" y="1077317"/>
                </a:lnTo>
                <a:close/>
                <a:moveTo>
                  <a:pt x="1484008" y="1076308"/>
                </a:moveTo>
                <a:lnTo>
                  <a:pt x="1484008" y="1076344"/>
                </a:lnTo>
                <a:lnTo>
                  <a:pt x="1484080" y="1076344"/>
                </a:lnTo>
                <a:lnTo>
                  <a:pt x="1484224" y="1077461"/>
                </a:lnTo>
                <a:lnTo>
                  <a:pt x="1484080" y="1076308"/>
                </a:lnTo>
                <a:close/>
                <a:moveTo>
                  <a:pt x="1488443" y="1075840"/>
                </a:moveTo>
                <a:lnTo>
                  <a:pt x="1488479" y="1075840"/>
                </a:lnTo>
                <a:lnTo>
                  <a:pt x="1489345" y="1076849"/>
                </a:lnTo>
                <a:lnTo>
                  <a:pt x="1489958" y="1077822"/>
                </a:lnTo>
                <a:lnTo>
                  <a:pt x="1489345" y="1076849"/>
                </a:lnTo>
                <a:lnTo>
                  <a:pt x="1488479" y="1075840"/>
                </a:lnTo>
                <a:close/>
                <a:moveTo>
                  <a:pt x="1481304" y="1074866"/>
                </a:moveTo>
                <a:lnTo>
                  <a:pt x="1481340" y="1074866"/>
                </a:lnTo>
                <a:lnTo>
                  <a:pt x="1482782" y="1075876"/>
                </a:lnTo>
                <a:lnTo>
                  <a:pt x="1481340" y="1074866"/>
                </a:lnTo>
                <a:close/>
                <a:moveTo>
                  <a:pt x="1754408" y="1072740"/>
                </a:moveTo>
                <a:lnTo>
                  <a:pt x="1752064" y="1072956"/>
                </a:lnTo>
                <a:lnTo>
                  <a:pt x="1749576" y="1073173"/>
                </a:lnTo>
                <a:lnTo>
                  <a:pt x="1749360" y="1074398"/>
                </a:lnTo>
                <a:lnTo>
                  <a:pt x="1749107" y="1075804"/>
                </a:lnTo>
                <a:lnTo>
                  <a:pt x="1748711" y="1076488"/>
                </a:lnTo>
                <a:lnTo>
                  <a:pt x="1748711" y="1076524"/>
                </a:lnTo>
                <a:lnTo>
                  <a:pt x="1749107" y="1075804"/>
                </a:lnTo>
                <a:lnTo>
                  <a:pt x="1749360" y="1074434"/>
                </a:lnTo>
                <a:lnTo>
                  <a:pt x="1749576" y="1073173"/>
                </a:lnTo>
                <a:lnTo>
                  <a:pt x="1752064" y="1072956"/>
                </a:lnTo>
                <a:close/>
                <a:moveTo>
                  <a:pt x="1471965" y="1072344"/>
                </a:moveTo>
                <a:lnTo>
                  <a:pt x="1472361" y="1072668"/>
                </a:lnTo>
                <a:lnTo>
                  <a:pt x="1472361" y="1072632"/>
                </a:lnTo>
                <a:close/>
                <a:moveTo>
                  <a:pt x="1756067" y="1071875"/>
                </a:moveTo>
                <a:lnTo>
                  <a:pt x="1754408" y="1072091"/>
                </a:lnTo>
                <a:lnTo>
                  <a:pt x="1754408" y="1072127"/>
                </a:lnTo>
                <a:lnTo>
                  <a:pt x="1756067" y="1071911"/>
                </a:lnTo>
                <a:lnTo>
                  <a:pt x="1756463" y="1072199"/>
                </a:lnTo>
                <a:lnTo>
                  <a:pt x="1756932" y="1072524"/>
                </a:lnTo>
                <a:close/>
                <a:moveTo>
                  <a:pt x="1734251" y="1066037"/>
                </a:moveTo>
                <a:lnTo>
                  <a:pt x="1734900" y="1066433"/>
                </a:lnTo>
                <a:close/>
                <a:moveTo>
                  <a:pt x="1732737" y="1063189"/>
                </a:moveTo>
                <a:lnTo>
                  <a:pt x="1733855" y="1063298"/>
                </a:lnTo>
                <a:lnTo>
                  <a:pt x="1734360" y="1063514"/>
                </a:lnTo>
                <a:lnTo>
                  <a:pt x="1734360" y="1063478"/>
                </a:lnTo>
                <a:lnTo>
                  <a:pt x="1733855" y="1063298"/>
                </a:lnTo>
                <a:close/>
                <a:moveTo>
                  <a:pt x="1732485" y="1062865"/>
                </a:moveTo>
                <a:lnTo>
                  <a:pt x="1731836" y="1063298"/>
                </a:lnTo>
                <a:lnTo>
                  <a:pt x="1732485" y="1062865"/>
                </a:lnTo>
                <a:lnTo>
                  <a:pt x="1732521" y="1062973"/>
                </a:lnTo>
                <a:close/>
                <a:moveTo>
                  <a:pt x="1728482" y="1061712"/>
                </a:moveTo>
                <a:lnTo>
                  <a:pt x="1730357" y="1061712"/>
                </a:lnTo>
                <a:lnTo>
                  <a:pt x="1730429" y="1061748"/>
                </a:lnTo>
                <a:lnTo>
                  <a:pt x="1730357" y="1061712"/>
                </a:lnTo>
                <a:close/>
                <a:moveTo>
                  <a:pt x="1728049" y="1061171"/>
                </a:moveTo>
                <a:lnTo>
                  <a:pt x="1723218" y="1061387"/>
                </a:lnTo>
                <a:lnTo>
                  <a:pt x="1723218" y="1061423"/>
                </a:lnTo>
                <a:lnTo>
                  <a:pt x="1728049" y="1061207"/>
                </a:lnTo>
                <a:lnTo>
                  <a:pt x="1728085" y="1061243"/>
                </a:lnTo>
                <a:lnTo>
                  <a:pt x="1728122" y="1061243"/>
                </a:lnTo>
                <a:close/>
                <a:moveTo>
                  <a:pt x="1478239" y="1039403"/>
                </a:moveTo>
                <a:lnTo>
                  <a:pt x="1479501" y="1040664"/>
                </a:lnTo>
                <a:lnTo>
                  <a:pt x="1480691" y="1042755"/>
                </a:lnTo>
                <a:lnTo>
                  <a:pt x="1481520" y="1044268"/>
                </a:lnTo>
                <a:lnTo>
                  <a:pt x="1483251" y="1046359"/>
                </a:lnTo>
                <a:lnTo>
                  <a:pt x="1483900" y="1047007"/>
                </a:lnTo>
                <a:lnTo>
                  <a:pt x="1483972" y="1047007"/>
                </a:lnTo>
                <a:lnTo>
                  <a:pt x="1484008" y="1047043"/>
                </a:lnTo>
                <a:lnTo>
                  <a:pt x="1483611" y="1047800"/>
                </a:lnTo>
                <a:lnTo>
                  <a:pt x="1482530" y="1049674"/>
                </a:lnTo>
                <a:lnTo>
                  <a:pt x="1482133" y="1051584"/>
                </a:lnTo>
                <a:lnTo>
                  <a:pt x="1481917" y="1053891"/>
                </a:lnTo>
                <a:lnTo>
                  <a:pt x="1480835" y="1055549"/>
                </a:lnTo>
                <a:lnTo>
                  <a:pt x="1479609" y="1058072"/>
                </a:lnTo>
                <a:lnTo>
                  <a:pt x="1479068" y="1059549"/>
                </a:lnTo>
                <a:lnTo>
                  <a:pt x="1477157" y="1061748"/>
                </a:lnTo>
                <a:lnTo>
                  <a:pt x="1476183" y="1063117"/>
                </a:lnTo>
                <a:lnTo>
                  <a:pt x="1474236" y="1067550"/>
                </a:lnTo>
                <a:lnTo>
                  <a:pt x="1472109" y="1071695"/>
                </a:lnTo>
                <a:lnTo>
                  <a:pt x="1471965" y="1072344"/>
                </a:lnTo>
                <a:lnTo>
                  <a:pt x="1471965" y="1072308"/>
                </a:lnTo>
                <a:lnTo>
                  <a:pt x="1472109" y="1071731"/>
                </a:lnTo>
                <a:lnTo>
                  <a:pt x="1474236" y="1067550"/>
                </a:lnTo>
                <a:lnTo>
                  <a:pt x="1476183" y="1063117"/>
                </a:lnTo>
                <a:lnTo>
                  <a:pt x="1477157" y="1061748"/>
                </a:lnTo>
                <a:lnTo>
                  <a:pt x="1479068" y="1059549"/>
                </a:lnTo>
                <a:lnTo>
                  <a:pt x="1479609" y="1058072"/>
                </a:lnTo>
                <a:lnTo>
                  <a:pt x="1480835" y="1055549"/>
                </a:lnTo>
                <a:lnTo>
                  <a:pt x="1481917" y="1053891"/>
                </a:lnTo>
                <a:lnTo>
                  <a:pt x="1482133" y="1051584"/>
                </a:lnTo>
                <a:lnTo>
                  <a:pt x="1482530" y="1049674"/>
                </a:lnTo>
                <a:lnTo>
                  <a:pt x="1483611" y="1047800"/>
                </a:lnTo>
                <a:lnTo>
                  <a:pt x="1484008" y="1047043"/>
                </a:lnTo>
                <a:lnTo>
                  <a:pt x="1484044" y="1047079"/>
                </a:lnTo>
                <a:lnTo>
                  <a:pt x="1483972" y="1047007"/>
                </a:lnTo>
                <a:lnTo>
                  <a:pt x="1483251" y="1046359"/>
                </a:lnTo>
                <a:lnTo>
                  <a:pt x="1481520" y="1044268"/>
                </a:lnTo>
                <a:lnTo>
                  <a:pt x="1480691" y="1042755"/>
                </a:lnTo>
                <a:lnTo>
                  <a:pt x="1479501" y="1040664"/>
                </a:lnTo>
                <a:close/>
                <a:moveTo>
                  <a:pt x="1476039" y="1035546"/>
                </a:moveTo>
                <a:lnTo>
                  <a:pt x="1476796" y="1036087"/>
                </a:lnTo>
                <a:lnTo>
                  <a:pt x="1477518" y="1036772"/>
                </a:lnTo>
                <a:lnTo>
                  <a:pt x="1478239" y="1037745"/>
                </a:lnTo>
                <a:lnTo>
                  <a:pt x="1477518" y="1036772"/>
                </a:lnTo>
                <a:lnTo>
                  <a:pt x="1476796" y="1036051"/>
                </a:lnTo>
                <a:close/>
                <a:moveTo>
                  <a:pt x="1477157" y="1029131"/>
                </a:moveTo>
                <a:lnTo>
                  <a:pt x="1477049" y="1029852"/>
                </a:lnTo>
                <a:lnTo>
                  <a:pt x="1476724" y="1030825"/>
                </a:lnTo>
                <a:lnTo>
                  <a:pt x="1476436" y="1032267"/>
                </a:lnTo>
                <a:lnTo>
                  <a:pt x="1476003" y="1034141"/>
                </a:lnTo>
                <a:lnTo>
                  <a:pt x="1476003" y="1034177"/>
                </a:lnTo>
                <a:lnTo>
                  <a:pt x="1476436" y="1032303"/>
                </a:lnTo>
                <a:lnTo>
                  <a:pt x="1476724" y="1030825"/>
                </a:lnTo>
                <a:lnTo>
                  <a:pt x="1477049" y="1029888"/>
                </a:lnTo>
                <a:close/>
                <a:moveTo>
                  <a:pt x="1476688" y="1028627"/>
                </a:moveTo>
                <a:lnTo>
                  <a:pt x="1476760" y="1028735"/>
                </a:lnTo>
                <a:lnTo>
                  <a:pt x="1477193" y="1029131"/>
                </a:lnTo>
                <a:close/>
                <a:moveTo>
                  <a:pt x="1499549" y="1027365"/>
                </a:moveTo>
                <a:lnTo>
                  <a:pt x="1499946" y="1027834"/>
                </a:lnTo>
                <a:lnTo>
                  <a:pt x="1500703" y="1028735"/>
                </a:lnTo>
                <a:lnTo>
                  <a:pt x="1501532" y="1029636"/>
                </a:lnTo>
                <a:lnTo>
                  <a:pt x="1501929" y="1030068"/>
                </a:lnTo>
                <a:lnTo>
                  <a:pt x="1500703" y="1028735"/>
                </a:lnTo>
                <a:close/>
                <a:moveTo>
                  <a:pt x="1479068" y="1019689"/>
                </a:moveTo>
                <a:lnTo>
                  <a:pt x="1478527" y="1019905"/>
                </a:lnTo>
                <a:lnTo>
                  <a:pt x="1477986" y="1022103"/>
                </a:lnTo>
                <a:lnTo>
                  <a:pt x="1477554" y="1024194"/>
                </a:lnTo>
                <a:lnTo>
                  <a:pt x="1477229" y="1026428"/>
                </a:lnTo>
                <a:lnTo>
                  <a:pt x="1476652" y="1028591"/>
                </a:lnTo>
                <a:lnTo>
                  <a:pt x="1477229" y="1026428"/>
                </a:lnTo>
                <a:lnTo>
                  <a:pt x="1477554" y="1024194"/>
                </a:lnTo>
                <a:lnTo>
                  <a:pt x="1477986" y="1022103"/>
                </a:lnTo>
                <a:lnTo>
                  <a:pt x="1478527" y="1019941"/>
                </a:lnTo>
                <a:lnTo>
                  <a:pt x="1478563" y="1019905"/>
                </a:lnTo>
                <a:lnTo>
                  <a:pt x="1479104" y="1019689"/>
                </a:lnTo>
                <a:close/>
                <a:moveTo>
                  <a:pt x="1481051" y="1019653"/>
                </a:moveTo>
                <a:lnTo>
                  <a:pt x="1480402" y="1019689"/>
                </a:lnTo>
                <a:lnTo>
                  <a:pt x="1480474" y="1019689"/>
                </a:lnTo>
                <a:close/>
                <a:moveTo>
                  <a:pt x="1481628" y="1019581"/>
                </a:moveTo>
                <a:lnTo>
                  <a:pt x="1481628" y="1019617"/>
                </a:lnTo>
                <a:lnTo>
                  <a:pt x="1481664" y="1019617"/>
                </a:lnTo>
                <a:lnTo>
                  <a:pt x="1482061" y="1020662"/>
                </a:lnTo>
                <a:lnTo>
                  <a:pt x="1484080" y="1022968"/>
                </a:lnTo>
                <a:lnTo>
                  <a:pt x="1486604" y="1024842"/>
                </a:lnTo>
                <a:lnTo>
                  <a:pt x="1489128" y="1026861"/>
                </a:lnTo>
                <a:lnTo>
                  <a:pt x="1492518" y="1030825"/>
                </a:lnTo>
                <a:lnTo>
                  <a:pt x="1495438" y="1034285"/>
                </a:lnTo>
                <a:lnTo>
                  <a:pt x="1495438" y="1034249"/>
                </a:lnTo>
                <a:lnTo>
                  <a:pt x="1492518" y="1030825"/>
                </a:lnTo>
                <a:lnTo>
                  <a:pt x="1489128" y="1026861"/>
                </a:lnTo>
                <a:lnTo>
                  <a:pt x="1486604" y="1024842"/>
                </a:lnTo>
                <a:lnTo>
                  <a:pt x="1484080" y="1022968"/>
                </a:lnTo>
                <a:lnTo>
                  <a:pt x="1482061" y="1020662"/>
                </a:lnTo>
                <a:lnTo>
                  <a:pt x="1481664" y="1019581"/>
                </a:lnTo>
                <a:close/>
                <a:moveTo>
                  <a:pt x="1481340" y="1017598"/>
                </a:moveTo>
                <a:lnTo>
                  <a:pt x="1481340" y="1017634"/>
                </a:lnTo>
                <a:lnTo>
                  <a:pt x="1481772" y="1018860"/>
                </a:lnTo>
                <a:close/>
                <a:moveTo>
                  <a:pt x="1481809" y="1015832"/>
                </a:moveTo>
                <a:lnTo>
                  <a:pt x="1481268" y="1016553"/>
                </a:lnTo>
                <a:lnTo>
                  <a:pt x="1481809" y="1015868"/>
                </a:lnTo>
                <a:close/>
                <a:moveTo>
                  <a:pt x="1480835" y="1014030"/>
                </a:moveTo>
                <a:lnTo>
                  <a:pt x="1480871" y="1014066"/>
                </a:lnTo>
                <a:lnTo>
                  <a:pt x="1480907" y="1014066"/>
                </a:lnTo>
                <a:lnTo>
                  <a:pt x="1481772" y="1014895"/>
                </a:lnTo>
                <a:lnTo>
                  <a:pt x="1481881" y="1015796"/>
                </a:lnTo>
                <a:lnTo>
                  <a:pt x="1481772" y="1014859"/>
                </a:lnTo>
                <a:lnTo>
                  <a:pt x="1480907" y="1014030"/>
                </a:lnTo>
                <a:close/>
                <a:moveTo>
                  <a:pt x="1508924" y="1012841"/>
                </a:moveTo>
                <a:lnTo>
                  <a:pt x="1508924" y="1012877"/>
                </a:lnTo>
                <a:lnTo>
                  <a:pt x="1510583" y="1012877"/>
                </a:lnTo>
                <a:lnTo>
                  <a:pt x="1510583" y="1012841"/>
                </a:lnTo>
                <a:close/>
                <a:moveTo>
                  <a:pt x="1478131" y="1012805"/>
                </a:moveTo>
                <a:lnTo>
                  <a:pt x="1478167" y="1012805"/>
                </a:lnTo>
                <a:lnTo>
                  <a:pt x="1479429" y="1014030"/>
                </a:lnTo>
                <a:lnTo>
                  <a:pt x="1478167" y="1012805"/>
                </a:lnTo>
                <a:close/>
                <a:moveTo>
                  <a:pt x="1476400" y="1010174"/>
                </a:moveTo>
                <a:lnTo>
                  <a:pt x="1477157" y="1011544"/>
                </a:lnTo>
                <a:lnTo>
                  <a:pt x="1477518" y="1012805"/>
                </a:lnTo>
                <a:lnTo>
                  <a:pt x="1477157" y="1011508"/>
                </a:lnTo>
                <a:close/>
                <a:moveTo>
                  <a:pt x="1476075" y="1008408"/>
                </a:moveTo>
                <a:lnTo>
                  <a:pt x="1476400" y="1008805"/>
                </a:lnTo>
                <a:lnTo>
                  <a:pt x="1476400" y="1008768"/>
                </a:lnTo>
                <a:close/>
                <a:moveTo>
                  <a:pt x="1476436" y="1007327"/>
                </a:moveTo>
                <a:lnTo>
                  <a:pt x="1476003" y="1007976"/>
                </a:lnTo>
                <a:lnTo>
                  <a:pt x="1476436" y="1007363"/>
                </a:lnTo>
                <a:close/>
                <a:moveTo>
                  <a:pt x="1475246" y="1005777"/>
                </a:moveTo>
                <a:lnTo>
                  <a:pt x="1475895" y="1006282"/>
                </a:lnTo>
                <a:lnTo>
                  <a:pt x="1476472" y="1007327"/>
                </a:lnTo>
                <a:lnTo>
                  <a:pt x="1476508" y="1007327"/>
                </a:lnTo>
                <a:lnTo>
                  <a:pt x="1475895" y="1006282"/>
                </a:lnTo>
                <a:close/>
                <a:moveTo>
                  <a:pt x="1474994" y="1003254"/>
                </a:moveTo>
                <a:lnTo>
                  <a:pt x="1474994" y="1003290"/>
                </a:lnTo>
                <a:lnTo>
                  <a:pt x="1475246" y="1003579"/>
                </a:lnTo>
                <a:lnTo>
                  <a:pt x="1475246" y="1003543"/>
                </a:lnTo>
                <a:close/>
                <a:moveTo>
                  <a:pt x="1514405" y="1002894"/>
                </a:moveTo>
                <a:lnTo>
                  <a:pt x="1514405" y="1002930"/>
                </a:lnTo>
                <a:lnTo>
                  <a:pt x="1514802" y="1003254"/>
                </a:lnTo>
                <a:lnTo>
                  <a:pt x="1515234" y="1003290"/>
                </a:lnTo>
                <a:lnTo>
                  <a:pt x="1516244" y="1003326"/>
                </a:lnTo>
                <a:lnTo>
                  <a:pt x="1514802" y="1003218"/>
                </a:lnTo>
                <a:close/>
                <a:moveTo>
                  <a:pt x="1514153" y="1002497"/>
                </a:moveTo>
                <a:lnTo>
                  <a:pt x="1513215" y="1002570"/>
                </a:lnTo>
                <a:lnTo>
                  <a:pt x="1512891" y="1002642"/>
                </a:lnTo>
                <a:lnTo>
                  <a:pt x="1513179" y="1002606"/>
                </a:lnTo>
                <a:lnTo>
                  <a:pt x="1513395" y="1002606"/>
                </a:lnTo>
                <a:close/>
                <a:moveTo>
                  <a:pt x="1514405" y="1002461"/>
                </a:moveTo>
                <a:lnTo>
                  <a:pt x="1514369" y="1002497"/>
                </a:lnTo>
                <a:lnTo>
                  <a:pt x="1514369" y="1002534"/>
                </a:lnTo>
                <a:lnTo>
                  <a:pt x="1514405" y="1002497"/>
                </a:lnTo>
                <a:close/>
                <a:moveTo>
                  <a:pt x="1520607" y="1001777"/>
                </a:moveTo>
                <a:lnTo>
                  <a:pt x="1521040" y="1002065"/>
                </a:lnTo>
                <a:lnTo>
                  <a:pt x="1521256" y="1002173"/>
                </a:lnTo>
                <a:close/>
                <a:moveTo>
                  <a:pt x="1523059" y="1001669"/>
                </a:moveTo>
                <a:lnTo>
                  <a:pt x="1522158" y="1001777"/>
                </a:lnTo>
                <a:lnTo>
                  <a:pt x="1522230" y="1001777"/>
                </a:lnTo>
                <a:close/>
                <a:moveTo>
                  <a:pt x="1524970" y="1001236"/>
                </a:moveTo>
                <a:lnTo>
                  <a:pt x="1523924" y="1001344"/>
                </a:lnTo>
                <a:lnTo>
                  <a:pt x="1523708" y="1001452"/>
                </a:lnTo>
                <a:lnTo>
                  <a:pt x="1523960" y="1001344"/>
                </a:lnTo>
                <a:close/>
                <a:moveTo>
                  <a:pt x="1519958" y="1000479"/>
                </a:moveTo>
                <a:lnTo>
                  <a:pt x="1519453" y="1000587"/>
                </a:lnTo>
                <a:lnTo>
                  <a:pt x="1519958" y="1000479"/>
                </a:lnTo>
                <a:lnTo>
                  <a:pt x="1519958" y="1000515"/>
                </a:lnTo>
                <a:lnTo>
                  <a:pt x="1520030" y="1000515"/>
                </a:lnTo>
                <a:lnTo>
                  <a:pt x="1520499" y="1000912"/>
                </a:lnTo>
                <a:close/>
                <a:moveTo>
                  <a:pt x="1541953" y="998173"/>
                </a:moveTo>
                <a:lnTo>
                  <a:pt x="1542206" y="998569"/>
                </a:lnTo>
                <a:lnTo>
                  <a:pt x="1542494" y="999038"/>
                </a:lnTo>
                <a:close/>
                <a:moveTo>
                  <a:pt x="1517001" y="998173"/>
                </a:moveTo>
                <a:lnTo>
                  <a:pt x="1516136" y="998281"/>
                </a:lnTo>
                <a:lnTo>
                  <a:pt x="1517001" y="998173"/>
                </a:lnTo>
                <a:lnTo>
                  <a:pt x="1517001" y="998209"/>
                </a:lnTo>
                <a:lnTo>
                  <a:pt x="1517073" y="998209"/>
                </a:lnTo>
                <a:lnTo>
                  <a:pt x="1517470" y="999614"/>
                </a:lnTo>
                <a:lnTo>
                  <a:pt x="1517758" y="1000912"/>
                </a:lnTo>
                <a:lnTo>
                  <a:pt x="1517470" y="999578"/>
                </a:lnTo>
                <a:lnTo>
                  <a:pt x="1517073" y="998173"/>
                </a:lnTo>
                <a:close/>
                <a:moveTo>
                  <a:pt x="887066" y="997704"/>
                </a:moveTo>
                <a:lnTo>
                  <a:pt x="886633" y="998028"/>
                </a:lnTo>
                <a:lnTo>
                  <a:pt x="884578" y="997956"/>
                </a:lnTo>
                <a:lnTo>
                  <a:pt x="886056" y="998028"/>
                </a:lnTo>
                <a:lnTo>
                  <a:pt x="886633" y="998028"/>
                </a:lnTo>
                <a:lnTo>
                  <a:pt x="887066" y="997704"/>
                </a:lnTo>
                <a:lnTo>
                  <a:pt x="887607" y="997704"/>
                </a:lnTo>
                <a:close/>
                <a:moveTo>
                  <a:pt x="1548264" y="996839"/>
                </a:moveTo>
                <a:lnTo>
                  <a:pt x="1548264" y="996875"/>
                </a:lnTo>
                <a:lnTo>
                  <a:pt x="1548444" y="997236"/>
                </a:lnTo>
                <a:lnTo>
                  <a:pt x="1548480" y="997380"/>
                </a:lnTo>
                <a:close/>
                <a:moveTo>
                  <a:pt x="1547326" y="996839"/>
                </a:moveTo>
                <a:lnTo>
                  <a:pt x="1546497" y="997055"/>
                </a:lnTo>
                <a:close/>
                <a:moveTo>
                  <a:pt x="1528792" y="995578"/>
                </a:moveTo>
                <a:lnTo>
                  <a:pt x="1530307" y="996479"/>
                </a:lnTo>
                <a:lnTo>
                  <a:pt x="1530884" y="996839"/>
                </a:lnTo>
                <a:lnTo>
                  <a:pt x="1532398" y="997992"/>
                </a:lnTo>
                <a:lnTo>
                  <a:pt x="1532723" y="998389"/>
                </a:lnTo>
                <a:lnTo>
                  <a:pt x="1533444" y="999146"/>
                </a:lnTo>
                <a:lnTo>
                  <a:pt x="1532398" y="997992"/>
                </a:lnTo>
                <a:lnTo>
                  <a:pt x="1530884" y="996803"/>
                </a:lnTo>
                <a:close/>
                <a:moveTo>
                  <a:pt x="882378" y="994677"/>
                </a:moveTo>
                <a:lnTo>
                  <a:pt x="883352" y="995001"/>
                </a:lnTo>
                <a:lnTo>
                  <a:pt x="883388" y="995001"/>
                </a:lnTo>
                <a:close/>
                <a:moveTo>
                  <a:pt x="1465582" y="985919"/>
                </a:moveTo>
                <a:lnTo>
                  <a:pt x="1465582" y="985955"/>
                </a:lnTo>
                <a:lnTo>
                  <a:pt x="1465943" y="986387"/>
                </a:lnTo>
                <a:lnTo>
                  <a:pt x="1466376" y="986892"/>
                </a:lnTo>
                <a:lnTo>
                  <a:pt x="1466989" y="987613"/>
                </a:lnTo>
                <a:lnTo>
                  <a:pt x="1467638" y="988045"/>
                </a:lnTo>
                <a:lnTo>
                  <a:pt x="1468287" y="988262"/>
                </a:lnTo>
                <a:lnTo>
                  <a:pt x="1468359" y="989127"/>
                </a:lnTo>
                <a:lnTo>
                  <a:pt x="1468719" y="989955"/>
                </a:lnTo>
                <a:lnTo>
                  <a:pt x="1469332" y="990568"/>
                </a:lnTo>
                <a:lnTo>
                  <a:pt x="1469981" y="991397"/>
                </a:lnTo>
                <a:lnTo>
                  <a:pt x="1470414" y="992262"/>
                </a:lnTo>
                <a:lnTo>
                  <a:pt x="1470991" y="993812"/>
                </a:lnTo>
                <a:lnTo>
                  <a:pt x="1471748" y="995001"/>
                </a:lnTo>
                <a:lnTo>
                  <a:pt x="1471965" y="996839"/>
                </a:lnTo>
                <a:lnTo>
                  <a:pt x="1472830" y="997055"/>
                </a:lnTo>
                <a:lnTo>
                  <a:pt x="1472938" y="997091"/>
                </a:lnTo>
                <a:lnTo>
                  <a:pt x="1473551" y="997920"/>
                </a:lnTo>
                <a:lnTo>
                  <a:pt x="1474344" y="999182"/>
                </a:lnTo>
                <a:lnTo>
                  <a:pt x="1474813" y="1000011"/>
                </a:lnTo>
                <a:lnTo>
                  <a:pt x="1474994" y="1001164"/>
                </a:lnTo>
                <a:lnTo>
                  <a:pt x="1474994" y="1001128"/>
                </a:lnTo>
                <a:lnTo>
                  <a:pt x="1474813" y="1000011"/>
                </a:lnTo>
                <a:lnTo>
                  <a:pt x="1474344" y="999146"/>
                </a:lnTo>
                <a:lnTo>
                  <a:pt x="1473551" y="997920"/>
                </a:lnTo>
                <a:lnTo>
                  <a:pt x="1472938" y="997055"/>
                </a:lnTo>
                <a:lnTo>
                  <a:pt x="1471965" y="996839"/>
                </a:lnTo>
                <a:lnTo>
                  <a:pt x="1471748" y="994965"/>
                </a:lnTo>
                <a:lnTo>
                  <a:pt x="1470991" y="993812"/>
                </a:lnTo>
                <a:lnTo>
                  <a:pt x="1470414" y="992226"/>
                </a:lnTo>
                <a:lnTo>
                  <a:pt x="1469981" y="991397"/>
                </a:lnTo>
                <a:lnTo>
                  <a:pt x="1469332" y="990532"/>
                </a:lnTo>
                <a:lnTo>
                  <a:pt x="1468719" y="989919"/>
                </a:lnTo>
                <a:lnTo>
                  <a:pt x="1468359" y="989090"/>
                </a:lnTo>
                <a:lnTo>
                  <a:pt x="1468287" y="988226"/>
                </a:lnTo>
                <a:lnTo>
                  <a:pt x="1467638" y="988009"/>
                </a:lnTo>
                <a:lnTo>
                  <a:pt x="1466989" y="987577"/>
                </a:lnTo>
                <a:lnTo>
                  <a:pt x="1466376" y="986892"/>
                </a:lnTo>
                <a:lnTo>
                  <a:pt x="1465943" y="986351"/>
                </a:lnTo>
                <a:close/>
                <a:moveTo>
                  <a:pt x="1464933" y="984369"/>
                </a:moveTo>
                <a:lnTo>
                  <a:pt x="1465582" y="985090"/>
                </a:lnTo>
                <a:close/>
                <a:moveTo>
                  <a:pt x="889265" y="983468"/>
                </a:moveTo>
                <a:lnTo>
                  <a:pt x="889265" y="983504"/>
                </a:lnTo>
                <a:lnTo>
                  <a:pt x="889301" y="983504"/>
                </a:lnTo>
                <a:lnTo>
                  <a:pt x="889626" y="984009"/>
                </a:lnTo>
                <a:lnTo>
                  <a:pt x="890023" y="984513"/>
                </a:lnTo>
                <a:lnTo>
                  <a:pt x="889626" y="984009"/>
                </a:lnTo>
                <a:lnTo>
                  <a:pt x="889301" y="983468"/>
                </a:lnTo>
                <a:close/>
                <a:moveTo>
                  <a:pt x="1463960" y="983000"/>
                </a:moveTo>
                <a:lnTo>
                  <a:pt x="1464032" y="983000"/>
                </a:lnTo>
                <a:lnTo>
                  <a:pt x="1464933" y="983648"/>
                </a:lnTo>
                <a:lnTo>
                  <a:pt x="1464933" y="983612"/>
                </a:lnTo>
                <a:lnTo>
                  <a:pt x="1464032" y="983000"/>
                </a:lnTo>
                <a:close/>
                <a:moveTo>
                  <a:pt x="887102" y="982856"/>
                </a:moveTo>
                <a:lnTo>
                  <a:pt x="887318" y="983036"/>
                </a:lnTo>
                <a:lnTo>
                  <a:pt x="887895" y="983432"/>
                </a:lnTo>
                <a:close/>
                <a:moveTo>
                  <a:pt x="1569213" y="981594"/>
                </a:moveTo>
                <a:lnTo>
                  <a:pt x="1568492" y="981810"/>
                </a:lnTo>
                <a:lnTo>
                  <a:pt x="1567483" y="982243"/>
                </a:lnTo>
                <a:lnTo>
                  <a:pt x="1566906" y="982495"/>
                </a:lnTo>
                <a:lnTo>
                  <a:pt x="1566509" y="982675"/>
                </a:lnTo>
                <a:lnTo>
                  <a:pt x="1566076" y="982243"/>
                </a:lnTo>
                <a:lnTo>
                  <a:pt x="1566473" y="982675"/>
                </a:lnTo>
                <a:lnTo>
                  <a:pt x="1566509" y="982675"/>
                </a:lnTo>
                <a:lnTo>
                  <a:pt x="1566761" y="982567"/>
                </a:lnTo>
                <a:lnTo>
                  <a:pt x="1566906" y="982495"/>
                </a:lnTo>
                <a:lnTo>
                  <a:pt x="1567014" y="982423"/>
                </a:lnTo>
                <a:lnTo>
                  <a:pt x="1567483" y="982243"/>
                </a:lnTo>
                <a:lnTo>
                  <a:pt x="1568492" y="981810"/>
                </a:lnTo>
                <a:lnTo>
                  <a:pt x="1569177" y="981630"/>
                </a:lnTo>
                <a:close/>
                <a:moveTo>
                  <a:pt x="1462626" y="981522"/>
                </a:moveTo>
                <a:lnTo>
                  <a:pt x="1462698" y="981522"/>
                </a:lnTo>
                <a:lnTo>
                  <a:pt x="1463311" y="981738"/>
                </a:lnTo>
                <a:lnTo>
                  <a:pt x="1463419" y="983000"/>
                </a:lnTo>
                <a:lnTo>
                  <a:pt x="1463311" y="981738"/>
                </a:lnTo>
                <a:lnTo>
                  <a:pt x="1462698" y="981522"/>
                </a:lnTo>
                <a:close/>
                <a:moveTo>
                  <a:pt x="1571197" y="981090"/>
                </a:moveTo>
                <a:lnTo>
                  <a:pt x="1571233" y="981090"/>
                </a:lnTo>
                <a:lnTo>
                  <a:pt x="1572747" y="981810"/>
                </a:lnTo>
                <a:lnTo>
                  <a:pt x="1573432" y="982243"/>
                </a:lnTo>
                <a:lnTo>
                  <a:pt x="1572747" y="981810"/>
                </a:lnTo>
                <a:lnTo>
                  <a:pt x="1571233" y="981090"/>
                </a:lnTo>
                <a:close/>
                <a:moveTo>
                  <a:pt x="1563228" y="979936"/>
                </a:moveTo>
                <a:lnTo>
                  <a:pt x="1563480" y="980116"/>
                </a:lnTo>
                <a:lnTo>
                  <a:pt x="1564634" y="980801"/>
                </a:lnTo>
                <a:lnTo>
                  <a:pt x="1566076" y="981486"/>
                </a:lnTo>
                <a:lnTo>
                  <a:pt x="1564634" y="980801"/>
                </a:lnTo>
                <a:close/>
                <a:moveTo>
                  <a:pt x="1459849" y="979828"/>
                </a:moveTo>
                <a:lnTo>
                  <a:pt x="1460895" y="980152"/>
                </a:lnTo>
                <a:lnTo>
                  <a:pt x="1461328" y="981017"/>
                </a:lnTo>
                <a:lnTo>
                  <a:pt x="1461832" y="981522"/>
                </a:lnTo>
                <a:lnTo>
                  <a:pt x="1461328" y="981017"/>
                </a:lnTo>
                <a:lnTo>
                  <a:pt x="1460895" y="980152"/>
                </a:lnTo>
                <a:close/>
                <a:moveTo>
                  <a:pt x="1560920" y="978675"/>
                </a:moveTo>
                <a:lnTo>
                  <a:pt x="1560523" y="978855"/>
                </a:lnTo>
                <a:lnTo>
                  <a:pt x="1560596" y="978819"/>
                </a:lnTo>
                <a:lnTo>
                  <a:pt x="1560920" y="978675"/>
                </a:lnTo>
                <a:lnTo>
                  <a:pt x="1561533" y="978999"/>
                </a:lnTo>
                <a:lnTo>
                  <a:pt x="1561749" y="979071"/>
                </a:lnTo>
                <a:close/>
                <a:moveTo>
                  <a:pt x="1460174" y="977377"/>
                </a:moveTo>
                <a:lnTo>
                  <a:pt x="1460138" y="978927"/>
                </a:lnTo>
                <a:lnTo>
                  <a:pt x="1459813" y="979864"/>
                </a:lnTo>
                <a:lnTo>
                  <a:pt x="1460138" y="978927"/>
                </a:lnTo>
                <a:close/>
                <a:moveTo>
                  <a:pt x="1573540" y="977305"/>
                </a:moveTo>
                <a:lnTo>
                  <a:pt x="1574983" y="977522"/>
                </a:lnTo>
                <a:lnTo>
                  <a:pt x="1576389" y="977630"/>
                </a:lnTo>
                <a:lnTo>
                  <a:pt x="1578048" y="977846"/>
                </a:lnTo>
                <a:lnTo>
                  <a:pt x="1580247" y="978062"/>
                </a:lnTo>
                <a:lnTo>
                  <a:pt x="1580500" y="978098"/>
                </a:lnTo>
                <a:lnTo>
                  <a:pt x="1581978" y="978350"/>
                </a:lnTo>
                <a:lnTo>
                  <a:pt x="1583853" y="978567"/>
                </a:lnTo>
                <a:lnTo>
                  <a:pt x="1581978" y="978350"/>
                </a:lnTo>
                <a:lnTo>
                  <a:pt x="1580283" y="978062"/>
                </a:lnTo>
                <a:lnTo>
                  <a:pt x="1578084" y="977846"/>
                </a:lnTo>
                <a:lnTo>
                  <a:pt x="1576389" y="977630"/>
                </a:lnTo>
                <a:lnTo>
                  <a:pt x="1575019" y="977522"/>
                </a:lnTo>
                <a:close/>
                <a:moveTo>
                  <a:pt x="1587747" y="976909"/>
                </a:moveTo>
                <a:lnTo>
                  <a:pt x="1587026" y="977125"/>
                </a:lnTo>
                <a:lnTo>
                  <a:pt x="1587783" y="976909"/>
                </a:lnTo>
                <a:close/>
                <a:moveTo>
                  <a:pt x="1571413" y="976909"/>
                </a:moveTo>
                <a:lnTo>
                  <a:pt x="1572026" y="977197"/>
                </a:lnTo>
                <a:lnTo>
                  <a:pt x="1572278" y="977305"/>
                </a:lnTo>
                <a:lnTo>
                  <a:pt x="1572314" y="977305"/>
                </a:lnTo>
                <a:close/>
                <a:moveTo>
                  <a:pt x="943533" y="976621"/>
                </a:moveTo>
                <a:lnTo>
                  <a:pt x="943605" y="976657"/>
                </a:lnTo>
                <a:close/>
                <a:moveTo>
                  <a:pt x="1459525" y="976188"/>
                </a:moveTo>
                <a:lnTo>
                  <a:pt x="1460246" y="977341"/>
                </a:lnTo>
                <a:lnTo>
                  <a:pt x="1460246" y="977305"/>
                </a:lnTo>
                <a:close/>
                <a:moveTo>
                  <a:pt x="936357" y="973809"/>
                </a:moveTo>
                <a:lnTo>
                  <a:pt x="937980" y="975431"/>
                </a:lnTo>
                <a:close/>
                <a:moveTo>
                  <a:pt x="1587206" y="973521"/>
                </a:moveTo>
                <a:lnTo>
                  <a:pt x="1586593" y="974062"/>
                </a:lnTo>
                <a:lnTo>
                  <a:pt x="1586918" y="973773"/>
                </a:lnTo>
                <a:lnTo>
                  <a:pt x="1587206" y="973557"/>
                </a:lnTo>
                <a:close/>
                <a:moveTo>
                  <a:pt x="892547" y="973521"/>
                </a:moveTo>
                <a:lnTo>
                  <a:pt x="892655" y="973521"/>
                </a:lnTo>
                <a:lnTo>
                  <a:pt x="893015" y="973593"/>
                </a:lnTo>
                <a:lnTo>
                  <a:pt x="893340" y="973629"/>
                </a:lnTo>
                <a:lnTo>
                  <a:pt x="893376" y="973629"/>
                </a:lnTo>
                <a:lnTo>
                  <a:pt x="893340" y="973593"/>
                </a:lnTo>
                <a:lnTo>
                  <a:pt x="892655" y="973521"/>
                </a:lnTo>
                <a:close/>
                <a:moveTo>
                  <a:pt x="882523" y="973305"/>
                </a:moveTo>
                <a:lnTo>
                  <a:pt x="882090" y="973809"/>
                </a:lnTo>
                <a:lnTo>
                  <a:pt x="882523" y="973341"/>
                </a:lnTo>
                <a:lnTo>
                  <a:pt x="882595" y="973341"/>
                </a:lnTo>
                <a:lnTo>
                  <a:pt x="882595" y="973305"/>
                </a:lnTo>
                <a:close/>
                <a:moveTo>
                  <a:pt x="883388" y="972800"/>
                </a:moveTo>
                <a:lnTo>
                  <a:pt x="882883" y="973305"/>
                </a:lnTo>
                <a:lnTo>
                  <a:pt x="882919" y="973305"/>
                </a:lnTo>
                <a:lnTo>
                  <a:pt x="883388" y="972800"/>
                </a:lnTo>
                <a:lnTo>
                  <a:pt x="883424" y="972800"/>
                </a:lnTo>
                <a:close/>
                <a:moveTo>
                  <a:pt x="933545" y="972728"/>
                </a:moveTo>
                <a:lnTo>
                  <a:pt x="933328" y="972908"/>
                </a:lnTo>
                <a:lnTo>
                  <a:pt x="933328" y="972944"/>
                </a:lnTo>
                <a:close/>
                <a:moveTo>
                  <a:pt x="1451123" y="972404"/>
                </a:moveTo>
                <a:lnTo>
                  <a:pt x="1451231" y="972548"/>
                </a:lnTo>
                <a:lnTo>
                  <a:pt x="1451448" y="973377"/>
                </a:lnTo>
                <a:lnTo>
                  <a:pt x="1451628" y="974026"/>
                </a:lnTo>
                <a:lnTo>
                  <a:pt x="1451664" y="974098"/>
                </a:lnTo>
                <a:lnTo>
                  <a:pt x="1451664" y="974170"/>
                </a:lnTo>
                <a:lnTo>
                  <a:pt x="1451772" y="975756"/>
                </a:lnTo>
                <a:lnTo>
                  <a:pt x="1452205" y="976368"/>
                </a:lnTo>
                <a:lnTo>
                  <a:pt x="1452421" y="976621"/>
                </a:lnTo>
                <a:lnTo>
                  <a:pt x="1451772" y="975756"/>
                </a:lnTo>
                <a:lnTo>
                  <a:pt x="1451664" y="974098"/>
                </a:lnTo>
                <a:lnTo>
                  <a:pt x="1451448" y="973341"/>
                </a:lnTo>
                <a:close/>
                <a:moveTo>
                  <a:pt x="1590380" y="971863"/>
                </a:moveTo>
                <a:lnTo>
                  <a:pt x="1589190" y="972512"/>
                </a:lnTo>
                <a:lnTo>
                  <a:pt x="1588505" y="972728"/>
                </a:lnTo>
                <a:lnTo>
                  <a:pt x="1589226" y="972512"/>
                </a:lnTo>
                <a:lnTo>
                  <a:pt x="1590380" y="971863"/>
                </a:lnTo>
                <a:lnTo>
                  <a:pt x="1590416" y="971863"/>
                </a:lnTo>
                <a:close/>
                <a:moveTo>
                  <a:pt x="885083" y="971755"/>
                </a:moveTo>
                <a:lnTo>
                  <a:pt x="884037" y="972512"/>
                </a:lnTo>
                <a:lnTo>
                  <a:pt x="883749" y="972800"/>
                </a:lnTo>
                <a:lnTo>
                  <a:pt x="884037" y="972512"/>
                </a:lnTo>
                <a:lnTo>
                  <a:pt x="884109" y="972476"/>
                </a:lnTo>
                <a:lnTo>
                  <a:pt x="884361" y="972296"/>
                </a:lnTo>
                <a:lnTo>
                  <a:pt x="885083" y="971755"/>
                </a:lnTo>
                <a:lnTo>
                  <a:pt x="885119" y="971755"/>
                </a:lnTo>
                <a:close/>
                <a:moveTo>
                  <a:pt x="886128" y="970782"/>
                </a:moveTo>
                <a:lnTo>
                  <a:pt x="885407" y="971719"/>
                </a:lnTo>
                <a:lnTo>
                  <a:pt x="885443" y="971719"/>
                </a:lnTo>
                <a:lnTo>
                  <a:pt x="886128" y="970818"/>
                </a:lnTo>
                <a:lnTo>
                  <a:pt x="886200" y="970818"/>
                </a:lnTo>
                <a:lnTo>
                  <a:pt x="886200" y="970782"/>
                </a:lnTo>
                <a:close/>
                <a:moveTo>
                  <a:pt x="1587855" y="970386"/>
                </a:moveTo>
                <a:lnTo>
                  <a:pt x="1588072" y="970494"/>
                </a:lnTo>
                <a:lnTo>
                  <a:pt x="1588577" y="970782"/>
                </a:lnTo>
                <a:close/>
                <a:moveTo>
                  <a:pt x="886994" y="970277"/>
                </a:moveTo>
                <a:lnTo>
                  <a:pt x="886381" y="970782"/>
                </a:lnTo>
                <a:lnTo>
                  <a:pt x="886994" y="970277"/>
                </a:lnTo>
                <a:lnTo>
                  <a:pt x="887030" y="970277"/>
                </a:lnTo>
                <a:close/>
                <a:moveTo>
                  <a:pt x="887535" y="970097"/>
                </a:moveTo>
                <a:lnTo>
                  <a:pt x="887318" y="970277"/>
                </a:lnTo>
                <a:lnTo>
                  <a:pt x="887535" y="970097"/>
                </a:lnTo>
                <a:lnTo>
                  <a:pt x="887571" y="970097"/>
                </a:lnTo>
                <a:close/>
                <a:moveTo>
                  <a:pt x="889734" y="969232"/>
                </a:moveTo>
                <a:lnTo>
                  <a:pt x="889193" y="969412"/>
                </a:lnTo>
                <a:lnTo>
                  <a:pt x="888544" y="969737"/>
                </a:lnTo>
                <a:lnTo>
                  <a:pt x="888039" y="970061"/>
                </a:lnTo>
                <a:lnTo>
                  <a:pt x="888075" y="970061"/>
                </a:lnTo>
                <a:lnTo>
                  <a:pt x="888544" y="969737"/>
                </a:lnTo>
                <a:lnTo>
                  <a:pt x="889193" y="969449"/>
                </a:lnTo>
                <a:lnTo>
                  <a:pt x="889590" y="969304"/>
                </a:lnTo>
                <a:lnTo>
                  <a:pt x="889770" y="969232"/>
                </a:lnTo>
                <a:close/>
                <a:moveTo>
                  <a:pt x="1456820" y="968656"/>
                </a:moveTo>
                <a:lnTo>
                  <a:pt x="1457614" y="969665"/>
                </a:lnTo>
                <a:lnTo>
                  <a:pt x="1458803" y="971539"/>
                </a:lnTo>
                <a:lnTo>
                  <a:pt x="1459200" y="972620"/>
                </a:lnTo>
                <a:lnTo>
                  <a:pt x="1459525" y="973773"/>
                </a:lnTo>
                <a:lnTo>
                  <a:pt x="1459200" y="972620"/>
                </a:lnTo>
                <a:lnTo>
                  <a:pt x="1458803" y="971539"/>
                </a:lnTo>
                <a:lnTo>
                  <a:pt x="1457614" y="969665"/>
                </a:lnTo>
                <a:close/>
                <a:moveTo>
                  <a:pt x="891285" y="968584"/>
                </a:moveTo>
                <a:lnTo>
                  <a:pt x="890852" y="968908"/>
                </a:lnTo>
                <a:lnTo>
                  <a:pt x="890239" y="969196"/>
                </a:lnTo>
                <a:lnTo>
                  <a:pt x="890275" y="969196"/>
                </a:lnTo>
                <a:lnTo>
                  <a:pt x="890852" y="968944"/>
                </a:lnTo>
                <a:lnTo>
                  <a:pt x="891285" y="968620"/>
                </a:lnTo>
                <a:lnTo>
                  <a:pt x="891321" y="968620"/>
                </a:lnTo>
                <a:lnTo>
                  <a:pt x="891357" y="968584"/>
                </a:lnTo>
                <a:close/>
                <a:moveTo>
                  <a:pt x="892258" y="968403"/>
                </a:moveTo>
                <a:lnTo>
                  <a:pt x="891934" y="968584"/>
                </a:lnTo>
                <a:lnTo>
                  <a:pt x="892258" y="968403"/>
                </a:lnTo>
                <a:lnTo>
                  <a:pt x="892294" y="968403"/>
                </a:lnTo>
                <a:close/>
                <a:moveTo>
                  <a:pt x="935852" y="967791"/>
                </a:moveTo>
                <a:lnTo>
                  <a:pt x="935528" y="968331"/>
                </a:lnTo>
                <a:lnTo>
                  <a:pt x="935203" y="968944"/>
                </a:lnTo>
                <a:lnTo>
                  <a:pt x="934915" y="969593"/>
                </a:lnTo>
                <a:lnTo>
                  <a:pt x="934699" y="970422"/>
                </a:lnTo>
                <a:lnTo>
                  <a:pt x="934374" y="970926"/>
                </a:lnTo>
                <a:lnTo>
                  <a:pt x="934050" y="971467"/>
                </a:lnTo>
                <a:lnTo>
                  <a:pt x="933545" y="972620"/>
                </a:lnTo>
                <a:lnTo>
                  <a:pt x="934050" y="971503"/>
                </a:lnTo>
                <a:lnTo>
                  <a:pt x="934699" y="970422"/>
                </a:lnTo>
                <a:lnTo>
                  <a:pt x="934915" y="969593"/>
                </a:lnTo>
                <a:lnTo>
                  <a:pt x="935203" y="968980"/>
                </a:lnTo>
                <a:lnTo>
                  <a:pt x="935528" y="968331"/>
                </a:lnTo>
                <a:lnTo>
                  <a:pt x="935852" y="967791"/>
                </a:lnTo>
                <a:lnTo>
                  <a:pt x="936069" y="967791"/>
                </a:lnTo>
                <a:lnTo>
                  <a:pt x="936069" y="967863"/>
                </a:lnTo>
                <a:lnTo>
                  <a:pt x="936105" y="967863"/>
                </a:lnTo>
                <a:lnTo>
                  <a:pt x="936069" y="967791"/>
                </a:lnTo>
                <a:close/>
                <a:moveTo>
                  <a:pt x="892330" y="966998"/>
                </a:moveTo>
                <a:lnTo>
                  <a:pt x="892330" y="967034"/>
                </a:lnTo>
                <a:lnTo>
                  <a:pt x="892511" y="967250"/>
                </a:lnTo>
                <a:lnTo>
                  <a:pt x="892511" y="967214"/>
                </a:lnTo>
                <a:close/>
                <a:moveTo>
                  <a:pt x="1446724" y="966818"/>
                </a:moveTo>
                <a:lnTo>
                  <a:pt x="1446724" y="966854"/>
                </a:lnTo>
                <a:lnTo>
                  <a:pt x="1447734" y="967791"/>
                </a:lnTo>
                <a:lnTo>
                  <a:pt x="1448094" y="968115"/>
                </a:lnTo>
                <a:lnTo>
                  <a:pt x="1448527" y="968620"/>
                </a:lnTo>
                <a:lnTo>
                  <a:pt x="1449176" y="969304"/>
                </a:lnTo>
                <a:lnTo>
                  <a:pt x="1449176" y="969268"/>
                </a:lnTo>
                <a:lnTo>
                  <a:pt x="1448094" y="968115"/>
                </a:lnTo>
                <a:close/>
                <a:moveTo>
                  <a:pt x="943208" y="965917"/>
                </a:moveTo>
                <a:lnTo>
                  <a:pt x="942884" y="966133"/>
                </a:lnTo>
                <a:lnTo>
                  <a:pt x="942271" y="966133"/>
                </a:lnTo>
                <a:lnTo>
                  <a:pt x="942054" y="966421"/>
                </a:lnTo>
                <a:lnTo>
                  <a:pt x="941622" y="966421"/>
                </a:lnTo>
                <a:lnTo>
                  <a:pt x="941333" y="966637"/>
                </a:lnTo>
                <a:lnTo>
                  <a:pt x="940179" y="966637"/>
                </a:lnTo>
                <a:lnTo>
                  <a:pt x="939530" y="967142"/>
                </a:lnTo>
                <a:lnTo>
                  <a:pt x="939098" y="967466"/>
                </a:lnTo>
                <a:lnTo>
                  <a:pt x="937944" y="967466"/>
                </a:lnTo>
                <a:lnTo>
                  <a:pt x="937619" y="967683"/>
                </a:lnTo>
                <a:lnTo>
                  <a:pt x="937078" y="968115"/>
                </a:lnTo>
                <a:lnTo>
                  <a:pt x="936862" y="968331"/>
                </a:lnTo>
                <a:lnTo>
                  <a:pt x="937078" y="968115"/>
                </a:lnTo>
                <a:lnTo>
                  <a:pt x="937619" y="967683"/>
                </a:lnTo>
                <a:lnTo>
                  <a:pt x="937944" y="967466"/>
                </a:lnTo>
                <a:lnTo>
                  <a:pt x="939098" y="967466"/>
                </a:lnTo>
                <a:lnTo>
                  <a:pt x="939530" y="967178"/>
                </a:lnTo>
                <a:lnTo>
                  <a:pt x="940179" y="966673"/>
                </a:lnTo>
                <a:lnTo>
                  <a:pt x="941333" y="966673"/>
                </a:lnTo>
                <a:lnTo>
                  <a:pt x="941622" y="966457"/>
                </a:lnTo>
                <a:lnTo>
                  <a:pt x="942054" y="966457"/>
                </a:lnTo>
                <a:lnTo>
                  <a:pt x="942271" y="966133"/>
                </a:lnTo>
                <a:lnTo>
                  <a:pt x="942884" y="966133"/>
                </a:lnTo>
                <a:close/>
                <a:moveTo>
                  <a:pt x="946309" y="965052"/>
                </a:moveTo>
                <a:lnTo>
                  <a:pt x="946309" y="965088"/>
                </a:lnTo>
                <a:lnTo>
                  <a:pt x="946490" y="965088"/>
                </a:lnTo>
                <a:lnTo>
                  <a:pt x="946490" y="965052"/>
                </a:lnTo>
                <a:close/>
                <a:moveTo>
                  <a:pt x="890852" y="965016"/>
                </a:moveTo>
                <a:lnTo>
                  <a:pt x="890816" y="965052"/>
                </a:lnTo>
                <a:lnTo>
                  <a:pt x="891249" y="965376"/>
                </a:lnTo>
                <a:lnTo>
                  <a:pt x="891789" y="965628"/>
                </a:lnTo>
                <a:lnTo>
                  <a:pt x="892330" y="965844"/>
                </a:lnTo>
                <a:lnTo>
                  <a:pt x="891789" y="965628"/>
                </a:lnTo>
                <a:lnTo>
                  <a:pt x="891249" y="965340"/>
                </a:lnTo>
                <a:close/>
                <a:moveTo>
                  <a:pt x="945660" y="964763"/>
                </a:moveTo>
                <a:lnTo>
                  <a:pt x="945660" y="964799"/>
                </a:lnTo>
                <a:lnTo>
                  <a:pt x="946201" y="964799"/>
                </a:lnTo>
                <a:lnTo>
                  <a:pt x="946165" y="964763"/>
                </a:lnTo>
                <a:close/>
                <a:moveTo>
                  <a:pt x="945444" y="964547"/>
                </a:moveTo>
                <a:lnTo>
                  <a:pt x="944903" y="964763"/>
                </a:lnTo>
                <a:lnTo>
                  <a:pt x="944579" y="964763"/>
                </a:lnTo>
                <a:lnTo>
                  <a:pt x="944074" y="965268"/>
                </a:lnTo>
                <a:lnTo>
                  <a:pt x="943749" y="965268"/>
                </a:lnTo>
                <a:lnTo>
                  <a:pt x="943208" y="965592"/>
                </a:lnTo>
                <a:lnTo>
                  <a:pt x="943749" y="965304"/>
                </a:lnTo>
                <a:lnTo>
                  <a:pt x="944074" y="965304"/>
                </a:lnTo>
                <a:lnTo>
                  <a:pt x="944579" y="964799"/>
                </a:lnTo>
                <a:lnTo>
                  <a:pt x="944903" y="964799"/>
                </a:lnTo>
                <a:lnTo>
                  <a:pt x="945444" y="964583"/>
                </a:lnTo>
                <a:lnTo>
                  <a:pt x="945480" y="964619"/>
                </a:lnTo>
                <a:lnTo>
                  <a:pt x="945480" y="964583"/>
                </a:lnTo>
                <a:close/>
                <a:moveTo>
                  <a:pt x="891393" y="964475"/>
                </a:moveTo>
                <a:lnTo>
                  <a:pt x="890780" y="965016"/>
                </a:lnTo>
                <a:lnTo>
                  <a:pt x="890816" y="965016"/>
                </a:lnTo>
                <a:lnTo>
                  <a:pt x="891393" y="964511"/>
                </a:lnTo>
                <a:close/>
                <a:moveTo>
                  <a:pt x="945985" y="964295"/>
                </a:moveTo>
                <a:lnTo>
                  <a:pt x="946021" y="964295"/>
                </a:lnTo>
                <a:lnTo>
                  <a:pt x="946345" y="964619"/>
                </a:lnTo>
                <a:lnTo>
                  <a:pt x="946526" y="964835"/>
                </a:lnTo>
                <a:lnTo>
                  <a:pt x="946526" y="964799"/>
                </a:lnTo>
                <a:lnTo>
                  <a:pt x="946345" y="964583"/>
                </a:lnTo>
                <a:lnTo>
                  <a:pt x="946021" y="964295"/>
                </a:lnTo>
                <a:close/>
                <a:moveTo>
                  <a:pt x="1599971" y="963898"/>
                </a:moveTo>
                <a:lnTo>
                  <a:pt x="1600692" y="964223"/>
                </a:lnTo>
                <a:lnTo>
                  <a:pt x="1601846" y="964691"/>
                </a:lnTo>
                <a:lnTo>
                  <a:pt x="1600728" y="964223"/>
                </a:lnTo>
                <a:close/>
                <a:moveTo>
                  <a:pt x="1446436" y="963610"/>
                </a:moveTo>
                <a:lnTo>
                  <a:pt x="1446544" y="963754"/>
                </a:lnTo>
                <a:lnTo>
                  <a:pt x="1446724" y="964006"/>
                </a:lnTo>
                <a:close/>
                <a:moveTo>
                  <a:pt x="1460174" y="963177"/>
                </a:moveTo>
                <a:lnTo>
                  <a:pt x="1459849" y="963610"/>
                </a:lnTo>
                <a:lnTo>
                  <a:pt x="1459777" y="964295"/>
                </a:lnTo>
                <a:lnTo>
                  <a:pt x="1458623" y="965376"/>
                </a:lnTo>
                <a:lnTo>
                  <a:pt x="1457541" y="966529"/>
                </a:lnTo>
                <a:lnTo>
                  <a:pt x="1457037" y="967250"/>
                </a:lnTo>
                <a:lnTo>
                  <a:pt x="1456856" y="968007"/>
                </a:lnTo>
                <a:lnTo>
                  <a:pt x="1456748" y="968620"/>
                </a:lnTo>
                <a:lnTo>
                  <a:pt x="1456748" y="968656"/>
                </a:lnTo>
                <a:lnTo>
                  <a:pt x="1456856" y="968007"/>
                </a:lnTo>
                <a:lnTo>
                  <a:pt x="1457037" y="967286"/>
                </a:lnTo>
                <a:lnTo>
                  <a:pt x="1457541" y="966565"/>
                </a:lnTo>
                <a:lnTo>
                  <a:pt x="1458623" y="965412"/>
                </a:lnTo>
                <a:lnTo>
                  <a:pt x="1459777" y="964331"/>
                </a:lnTo>
                <a:lnTo>
                  <a:pt x="1459849" y="963610"/>
                </a:lnTo>
                <a:lnTo>
                  <a:pt x="1460174" y="963177"/>
                </a:lnTo>
                <a:lnTo>
                  <a:pt x="1460246" y="963177"/>
                </a:lnTo>
                <a:close/>
                <a:moveTo>
                  <a:pt x="1595211" y="963033"/>
                </a:moveTo>
                <a:lnTo>
                  <a:pt x="1595247" y="963033"/>
                </a:lnTo>
                <a:lnTo>
                  <a:pt x="1595319" y="963105"/>
                </a:lnTo>
                <a:lnTo>
                  <a:pt x="1596257" y="963574"/>
                </a:lnTo>
                <a:lnTo>
                  <a:pt x="1595247" y="963033"/>
                </a:lnTo>
                <a:close/>
                <a:moveTo>
                  <a:pt x="889806" y="962817"/>
                </a:moveTo>
                <a:lnTo>
                  <a:pt x="889806" y="962853"/>
                </a:lnTo>
                <a:lnTo>
                  <a:pt x="890095" y="963105"/>
                </a:lnTo>
                <a:lnTo>
                  <a:pt x="890491" y="963322"/>
                </a:lnTo>
                <a:lnTo>
                  <a:pt x="891032" y="963646"/>
                </a:lnTo>
                <a:lnTo>
                  <a:pt x="891465" y="963970"/>
                </a:lnTo>
                <a:lnTo>
                  <a:pt x="891032" y="963646"/>
                </a:lnTo>
                <a:lnTo>
                  <a:pt x="890491" y="963322"/>
                </a:lnTo>
                <a:lnTo>
                  <a:pt x="890095" y="963105"/>
                </a:lnTo>
                <a:close/>
                <a:moveTo>
                  <a:pt x="944615" y="962493"/>
                </a:moveTo>
                <a:lnTo>
                  <a:pt x="944615" y="962529"/>
                </a:lnTo>
                <a:lnTo>
                  <a:pt x="944939" y="962961"/>
                </a:lnTo>
                <a:lnTo>
                  <a:pt x="945155" y="963646"/>
                </a:lnTo>
                <a:lnTo>
                  <a:pt x="945444" y="964042"/>
                </a:lnTo>
                <a:lnTo>
                  <a:pt x="945480" y="964078"/>
                </a:lnTo>
                <a:lnTo>
                  <a:pt x="945155" y="963646"/>
                </a:lnTo>
                <a:lnTo>
                  <a:pt x="944939" y="962925"/>
                </a:lnTo>
                <a:close/>
                <a:moveTo>
                  <a:pt x="890239" y="962276"/>
                </a:moveTo>
                <a:lnTo>
                  <a:pt x="890059" y="962601"/>
                </a:lnTo>
                <a:lnTo>
                  <a:pt x="889734" y="962817"/>
                </a:lnTo>
                <a:lnTo>
                  <a:pt x="889734" y="962853"/>
                </a:lnTo>
                <a:lnTo>
                  <a:pt x="890059" y="962637"/>
                </a:lnTo>
                <a:lnTo>
                  <a:pt x="890239" y="962313"/>
                </a:lnTo>
                <a:lnTo>
                  <a:pt x="890275" y="962313"/>
                </a:lnTo>
                <a:lnTo>
                  <a:pt x="890275" y="962276"/>
                </a:lnTo>
                <a:close/>
                <a:moveTo>
                  <a:pt x="1461760" y="962240"/>
                </a:moveTo>
                <a:lnTo>
                  <a:pt x="1461039" y="963069"/>
                </a:lnTo>
                <a:close/>
                <a:moveTo>
                  <a:pt x="1440774" y="962240"/>
                </a:moveTo>
                <a:lnTo>
                  <a:pt x="1441496" y="962709"/>
                </a:lnTo>
                <a:lnTo>
                  <a:pt x="1441784" y="962889"/>
                </a:lnTo>
                <a:lnTo>
                  <a:pt x="1441928" y="963033"/>
                </a:lnTo>
                <a:lnTo>
                  <a:pt x="1442109" y="963177"/>
                </a:lnTo>
                <a:lnTo>
                  <a:pt x="1441784" y="962853"/>
                </a:lnTo>
                <a:close/>
                <a:moveTo>
                  <a:pt x="944110" y="961772"/>
                </a:moveTo>
                <a:lnTo>
                  <a:pt x="944290" y="961952"/>
                </a:lnTo>
                <a:lnTo>
                  <a:pt x="944615" y="962313"/>
                </a:lnTo>
                <a:lnTo>
                  <a:pt x="944615" y="962276"/>
                </a:lnTo>
                <a:close/>
                <a:moveTo>
                  <a:pt x="891393" y="961772"/>
                </a:moveTo>
                <a:lnTo>
                  <a:pt x="890888" y="962276"/>
                </a:lnTo>
                <a:lnTo>
                  <a:pt x="890924" y="962276"/>
                </a:lnTo>
                <a:close/>
                <a:moveTo>
                  <a:pt x="954855" y="961556"/>
                </a:moveTo>
                <a:lnTo>
                  <a:pt x="954819" y="961592"/>
                </a:lnTo>
                <a:lnTo>
                  <a:pt x="954855" y="961556"/>
                </a:lnTo>
                <a:lnTo>
                  <a:pt x="955144" y="962060"/>
                </a:lnTo>
                <a:close/>
                <a:moveTo>
                  <a:pt x="913785" y="961448"/>
                </a:moveTo>
                <a:lnTo>
                  <a:pt x="914290" y="962060"/>
                </a:lnTo>
                <a:close/>
                <a:moveTo>
                  <a:pt x="913749" y="961231"/>
                </a:moveTo>
                <a:lnTo>
                  <a:pt x="913785" y="961231"/>
                </a:lnTo>
                <a:close/>
                <a:moveTo>
                  <a:pt x="944542" y="961195"/>
                </a:moveTo>
                <a:lnTo>
                  <a:pt x="944074" y="961736"/>
                </a:lnTo>
                <a:close/>
                <a:moveTo>
                  <a:pt x="902715" y="960907"/>
                </a:moveTo>
                <a:lnTo>
                  <a:pt x="902751" y="960907"/>
                </a:lnTo>
                <a:lnTo>
                  <a:pt x="902931" y="961303"/>
                </a:lnTo>
                <a:lnTo>
                  <a:pt x="903004" y="961412"/>
                </a:lnTo>
                <a:lnTo>
                  <a:pt x="902751" y="960907"/>
                </a:lnTo>
                <a:close/>
                <a:moveTo>
                  <a:pt x="877330" y="960907"/>
                </a:moveTo>
                <a:lnTo>
                  <a:pt x="877619" y="960907"/>
                </a:lnTo>
                <a:close/>
                <a:moveTo>
                  <a:pt x="944398" y="960691"/>
                </a:moveTo>
                <a:lnTo>
                  <a:pt x="944615" y="960907"/>
                </a:lnTo>
                <a:close/>
                <a:moveTo>
                  <a:pt x="923485" y="960366"/>
                </a:moveTo>
                <a:lnTo>
                  <a:pt x="923485" y="960402"/>
                </a:lnTo>
                <a:lnTo>
                  <a:pt x="923665" y="961015"/>
                </a:lnTo>
                <a:lnTo>
                  <a:pt x="923917" y="961195"/>
                </a:lnTo>
                <a:lnTo>
                  <a:pt x="924170" y="961412"/>
                </a:lnTo>
                <a:lnTo>
                  <a:pt x="923665" y="961015"/>
                </a:lnTo>
                <a:close/>
                <a:moveTo>
                  <a:pt x="899253" y="960078"/>
                </a:moveTo>
                <a:lnTo>
                  <a:pt x="899542" y="960402"/>
                </a:lnTo>
                <a:lnTo>
                  <a:pt x="900011" y="960799"/>
                </a:lnTo>
                <a:lnTo>
                  <a:pt x="900335" y="961195"/>
                </a:lnTo>
                <a:lnTo>
                  <a:pt x="900516" y="961412"/>
                </a:lnTo>
                <a:lnTo>
                  <a:pt x="900011" y="960799"/>
                </a:lnTo>
                <a:close/>
                <a:moveTo>
                  <a:pt x="923448" y="960042"/>
                </a:moveTo>
                <a:lnTo>
                  <a:pt x="923448" y="960078"/>
                </a:lnTo>
                <a:lnTo>
                  <a:pt x="923485" y="960114"/>
                </a:lnTo>
                <a:lnTo>
                  <a:pt x="923485" y="960078"/>
                </a:lnTo>
                <a:close/>
                <a:moveTo>
                  <a:pt x="1462481" y="960042"/>
                </a:moveTo>
                <a:lnTo>
                  <a:pt x="1461760" y="961484"/>
                </a:lnTo>
                <a:close/>
                <a:moveTo>
                  <a:pt x="926189" y="959898"/>
                </a:moveTo>
                <a:lnTo>
                  <a:pt x="926261" y="959970"/>
                </a:lnTo>
                <a:lnTo>
                  <a:pt x="926405" y="960150"/>
                </a:lnTo>
                <a:close/>
                <a:moveTo>
                  <a:pt x="944362" y="959862"/>
                </a:moveTo>
                <a:lnTo>
                  <a:pt x="944398" y="959898"/>
                </a:lnTo>
                <a:close/>
                <a:moveTo>
                  <a:pt x="891717" y="959682"/>
                </a:moveTo>
                <a:lnTo>
                  <a:pt x="891609" y="960619"/>
                </a:lnTo>
                <a:lnTo>
                  <a:pt x="891393" y="960943"/>
                </a:lnTo>
                <a:lnTo>
                  <a:pt x="891609" y="960655"/>
                </a:lnTo>
                <a:close/>
                <a:moveTo>
                  <a:pt x="928100" y="959573"/>
                </a:moveTo>
                <a:lnTo>
                  <a:pt x="928388" y="959862"/>
                </a:lnTo>
                <a:lnTo>
                  <a:pt x="928425" y="959862"/>
                </a:lnTo>
                <a:close/>
                <a:moveTo>
                  <a:pt x="891465" y="959249"/>
                </a:moveTo>
                <a:lnTo>
                  <a:pt x="891789" y="959682"/>
                </a:lnTo>
                <a:close/>
                <a:moveTo>
                  <a:pt x="899650" y="959213"/>
                </a:moveTo>
                <a:lnTo>
                  <a:pt x="899217" y="959537"/>
                </a:lnTo>
                <a:close/>
                <a:moveTo>
                  <a:pt x="943857" y="959033"/>
                </a:moveTo>
                <a:lnTo>
                  <a:pt x="943930" y="959033"/>
                </a:lnTo>
                <a:lnTo>
                  <a:pt x="944110" y="959357"/>
                </a:lnTo>
                <a:lnTo>
                  <a:pt x="943930" y="959033"/>
                </a:lnTo>
                <a:close/>
                <a:moveTo>
                  <a:pt x="899470" y="958492"/>
                </a:moveTo>
                <a:lnTo>
                  <a:pt x="899470" y="958528"/>
                </a:lnTo>
                <a:lnTo>
                  <a:pt x="899542" y="958600"/>
                </a:lnTo>
                <a:lnTo>
                  <a:pt x="899650" y="958672"/>
                </a:lnTo>
                <a:lnTo>
                  <a:pt x="899650" y="958708"/>
                </a:lnTo>
                <a:lnTo>
                  <a:pt x="899686" y="958745"/>
                </a:lnTo>
                <a:lnTo>
                  <a:pt x="899686" y="958708"/>
                </a:lnTo>
                <a:close/>
                <a:moveTo>
                  <a:pt x="899975" y="957663"/>
                </a:moveTo>
                <a:lnTo>
                  <a:pt x="899434" y="957988"/>
                </a:lnTo>
                <a:lnTo>
                  <a:pt x="899975" y="957663"/>
                </a:lnTo>
                <a:lnTo>
                  <a:pt x="900011" y="957699"/>
                </a:lnTo>
                <a:lnTo>
                  <a:pt x="900299" y="957880"/>
                </a:lnTo>
                <a:lnTo>
                  <a:pt x="900516" y="957663"/>
                </a:lnTo>
                <a:lnTo>
                  <a:pt x="900804" y="957663"/>
                </a:lnTo>
                <a:lnTo>
                  <a:pt x="900516" y="957663"/>
                </a:lnTo>
                <a:lnTo>
                  <a:pt x="900299" y="957880"/>
                </a:lnTo>
                <a:close/>
                <a:moveTo>
                  <a:pt x="900804" y="957339"/>
                </a:moveTo>
                <a:lnTo>
                  <a:pt x="900840" y="957375"/>
                </a:lnTo>
                <a:close/>
                <a:moveTo>
                  <a:pt x="1461003" y="957087"/>
                </a:moveTo>
                <a:lnTo>
                  <a:pt x="1461075" y="957627"/>
                </a:lnTo>
                <a:lnTo>
                  <a:pt x="1461832" y="958132"/>
                </a:lnTo>
                <a:lnTo>
                  <a:pt x="1462481" y="959069"/>
                </a:lnTo>
                <a:lnTo>
                  <a:pt x="1462553" y="960042"/>
                </a:lnTo>
                <a:lnTo>
                  <a:pt x="1462481" y="959069"/>
                </a:lnTo>
                <a:lnTo>
                  <a:pt x="1461832" y="958096"/>
                </a:lnTo>
                <a:lnTo>
                  <a:pt x="1461075" y="957627"/>
                </a:lnTo>
                <a:close/>
                <a:moveTo>
                  <a:pt x="892222" y="956510"/>
                </a:moveTo>
                <a:lnTo>
                  <a:pt x="891717" y="957051"/>
                </a:lnTo>
                <a:lnTo>
                  <a:pt x="891609" y="958708"/>
                </a:lnTo>
                <a:lnTo>
                  <a:pt x="891393" y="959069"/>
                </a:lnTo>
                <a:lnTo>
                  <a:pt x="891609" y="958745"/>
                </a:lnTo>
                <a:lnTo>
                  <a:pt x="891717" y="957051"/>
                </a:lnTo>
                <a:lnTo>
                  <a:pt x="892258" y="956546"/>
                </a:lnTo>
                <a:close/>
                <a:moveTo>
                  <a:pt x="939422" y="956294"/>
                </a:moveTo>
                <a:lnTo>
                  <a:pt x="939458" y="956330"/>
                </a:lnTo>
                <a:lnTo>
                  <a:pt x="939675" y="956654"/>
                </a:lnTo>
                <a:lnTo>
                  <a:pt x="939891" y="957375"/>
                </a:lnTo>
                <a:lnTo>
                  <a:pt x="940324" y="958312"/>
                </a:lnTo>
                <a:lnTo>
                  <a:pt x="940540" y="959141"/>
                </a:lnTo>
                <a:lnTo>
                  <a:pt x="940720" y="960150"/>
                </a:lnTo>
                <a:lnTo>
                  <a:pt x="940720" y="960114"/>
                </a:lnTo>
                <a:lnTo>
                  <a:pt x="940540" y="959141"/>
                </a:lnTo>
                <a:lnTo>
                  <a:pt x="940324" y="958276"/>
                </a:lnTo>
                <a:lnTo>
                  <a:pt x="939891" y="957375"/>
                </a:lnTo>
                <a:lnTo>
                  <a:pt x="939675" y="956618"/>
                </a:lnTo>
                <a:lnTo>
                  <a:pt x="939458" y="956294"/>
                </a:lnTo>
                <a:close/>
                <a:moveTo>
                  <a:pt x="899470" y="956294"/>
                </a:moveTo>
                <a:lnTo>
                  <a:pt x="899866" y="956618"/>
                </a:lnTo>
                <a:close/>
                <a:moveTo>
                  <a:pt x="891717" y="955969"/>
                </a:moveTo>
                <a:lnTo>
                  <a:pt x="891717" y="956005"/>
                </a:lnTo>
                <a:lnTo>
                  <a:pt x="891789" y="956005"/>
                </a:lnTo>
                <a:lnTo>
                  <a:pt x="892294" y="956510"/>
                </a:lnTo>
                <a:lnTo>
                  <a:pt x="892330" y="956510"/>
                </a:lnTo>
                <a:lnTo>
                  <a:pt x="891789" y="955969"/>
                </a:lnTo>
                <a:close/>
                <a:moveTo>
                  <a:pt x="890816" y="955681"/>
                </a:moveTo>
                <a:lnTo>
                  <a:pt x="891249" y="955969"/>
                </a:lnTo>
                <a:close/>
                <a:moveTo>
                  <a:pt x="899290" y="955321"/>
                </a:moveTo>
                <a:lnTo>
                  <a:pt x="899470" y="955501"/>
                </a:lnTo>
                <a:close/>
                <a:moveTo>
                  <a:pt x="867198" y="954960"/>
                </a:moveTo>
                <a:lnTo>
                  <a:pt x="866405" y="955465"/>
                </a:lnTo>
                <a:lnTo>
                  <a:pt x="866837" y="955213"/>
                </a:lnTo>
                <a:lnTo>
                  <a:pt x="867198" y="954960"/>
                </a:lnTo>
                <a:lnTo>
                  <a:pt x="867234" y="954960"/>
                </a:lnTo>
                <a:close/>
                <a:moveTo>
                  <a:pt x="867739" y="954636"/>
                </a:moveTo>
                <a:lnTo>
                  <a:pt x="867522" y="954924"/>
                </a:lnTo>
                <a:lnTo>
                  <a:pt x="867558" y="954924"/>
                </a:lnTo>
                <a:lnTo>
                  <a:pt x="867739" y="954636"/>
                </a:lnTo>
                <a:lnTo>
                  <a:pt x="867775" y="954636"/>
                </a:lnTo>
                <a:close/>
                <a:moveTo>
                  <a:pt x="890852" y="954564"/>
                </a:moveTo>
                <a:lnTo>
                  <a:pt x="890780" y="955717"/>
                </a:lnTo>
                <a:close/>
                <a:moveTo>
                  <a:pt x="890600" y="954312"/>
                </a:moveTo>
                <a:lnTo>
                  <a:pt x="890600" y="954348"/>
                </a:lnTo>
                <a:lnTo>
                  <a:pt x="890924" y="954564"/>
                </a:lnTo>
                <a:lnTo>
                  <a:pt x="890924" y="954528"/>
                </a:lnTo>
                <a:close/>
                <a:moveTo>
                  <a:pt x="868568" y="954312"/>
                </a:moveTo>
                <a:lnTo>
                  <a:pt x="868063" y="954600"/>
                </a:lnTo>
                <a:lnTo>
                  <a:pt x="868099" y="954600"/>
                </a:lnTo>
                <a:lnTo>
                  <a:pt x="868568" y="954348"/>
                </a:lnTo>
                <a:lnTo>
                  <a:pt x="868604" y="954312"/>
                </a:lnTo>
                <a:close/>
                <a:moveTo>
                  <a:pt x="870876" y="954095"/>
                </a:moveTo>
                <a:lnTo>
                  <a:pt x="870479" y="954312"/>
                </a:lnTo>
                <a:lnTo>
                  <a:pt x="870515" y="954312"/>
                </a:lnTo>
                <a:lnTo>
                  <a:pt x="870876" y="954131"/>
                </a:lnTo>
                <a:lnTo>
                  <a:pt x="870912" y="954095"/>
                </a:lnTo>
                <a:close/>
                <a:moveTo>
                  <a:pt x="869542" y="953879"/>
                </a:moveTo>
                <a:lnTo>
                  <a:pt x="869217" y="954095"/>
                </a:lnTo>
                <a:lnTo>
                  <a:pt x="869109" y="954131"/>
                </a:lnTo>
                <a:lnTo>
                  <a:pt x="869217" y="954095"/>
                </a:lnTo>
                <a:lnTo>
                  <a:pt x="869361" y="954023"/>
                </a:lnTo>
                <a:close/>
                <a:moveTo>
                  <a:pt x="891068" y="953627"/>
                </a:moveTo>
                <a:lnTo>
                  <a:pt x="890563" y="954095"/>
                </a:lnTo>
                <a:lnTo>
                  <a:pt x="890563" y="954131"/>
                </a:lnTo>
                <a:close/>
                <a:moveTo>
                  <a:pt x="950672" y="952978"/>
                </a:moveTo>
                <a:lnTo>
                  <a:pt x="950384" y="953266"/>
                </a:lnTo>
                <a:lnTo>
                  <a:pt x="950420" y="953266"/>
                </a:lnTo>
                <a:close/>
                <a:moveTo>
                  <a:pt x="949194" y="952978"/>
                </a:moveTo>
                <a:lnTo>
                  <a:pt x="949014" y="953302"/>
                </a:lnTo>
                <a:lnTo>
                  <a:pt x="949014" y="953266"/>
                </a:lnTo>
                <a:lnTo>
                  <a:pt x="949194" y="952978"/>
                </a:lnTo>
                <a:lnTo>
                  <a:pt x="949230" y="952978"/>
                </a:lnTo>
                <a:close/>
                <a:moveTo>
                  <a:pt x="847979" y="952942"/>
                </a:moveTo>
                <a:lnTo>
                  <a:pt x="847330" y="953483"/>
                </a:lnTo>
                <a:lnTo>
                  <a:pt x="846825" y="954095"/>
                </a:lnTo>
                <a:lnTo>
                  <a:pt x="846897" y="954023"/>
                </a:lnTo>
                <a:lnTo>
                  <a:pt x="847330" y="953483"/>
                </a:lnTo>
                <a:close/>
                <a:moveTo>
                  <a:pt x="964519" y="952942"/>
                </a:moveTo>
                <a:lnTo>
                  <a:pt x="964447" y="953014"/>
                </a:lnTo>
                <a:lnTo>
                  <a:pt x="964483" y="953014"/>
                </a:lnTo>
                <a:lnTo>
                  <a:pt x="964519" y="952942"/>
                </a:lnTo>
                <a:lnTo>
                  <a:pt x="964915" y="952942"/>
                </a:lnTo>
                <a:close/>
                <a:moveTo>
                  <a:pt x="950672" y="952474"/>
                </a:moveTo>
                <a:lnTo>
                  <a:pt x="950672" y="952510"/>
                </a:lnTo>
                <a:lnTo>
                  <a:pt x="950744" y="952510"/>
                </a:lnTo>
                <a:lnTo>
                  <a:pt x="950744" y="952474"/>
                </a:lnTo>
                <a:close/>
                <a:moveTo>
                  <a:pt x="847907" y="952437"/>
                </a:moveTo>
                <a:lnTo>
                  <a:pt x="848051" y="952942"/>
                </a:lnTo>
                <a:close/>
                <a:moveTo>
                  <a:pt x="1462914" y="952365"/>
                </a:moveTo>
                <a:lnTo>
                  <a:pt x="1462409" y="952798"/>
                </a:lnTo>
                <a:lnTo>
                  <a:pt x="1461760" y="953338"/>
                </a:lnTo>
                <a:lnTo>
                  <a:pt x="1460931" y="954456"/>
                </a:lnTo>
                <a:lnTo>
                  <a:pt x="1460931" y="954492"/>
                </a:lnTo>
                <a:lnTo>
                  <a:pt x="1461760" y="953338"/>
                </a:lnTo>
                <a:lnTo>
                  <a:pt x="1462409" y="952834"/>
                </a:lnTo>
                <a:lnTo>
                  <a:pt x="1462914" y="952401"/>
                </a:lnTo>
                <a:lnTo>
                  <a:pt x="1462986" y="952401"/>
                </a:lnTo>
                <a:lnTo>
                  <a:pt x="1463022" y="952365"/>
                </a:lnTo>
                <a:close/>
                <a:moveTo>
                  <a:pt x="893088" y="951933"/>
                </a:moveTo>
                <a:lnTo>
                  <a:pt x="891934" y="952978"/>
                </a:lnTo>
                <a:lnTo>
                  <a:pt x="891393" y="953086"/>
                </a:lnTo>
                <a:lnTo>
                  <a:pt x="891068" y="953302"/>
                </a:lnTo>
                <a:lnTo>
                  <a:pt x="891213" y="953230"/>
                </a:lnTo>
                <a:lnTo>
                  <a:pt x="891393" y="953086"/>
                </a:lnTo>
                <a:lnTo>
                  <a:pt x="891465" y="953086"/>
                </a:lnTo>
                <a:lnTo>
                  <a:pt x="891934" y="952978"/>
                </a:lnTo>
                <a:close/>
                <a:moveTo>
                  <a:pt x="893052" y="951609"/>
                </a:moveTo>
                <a:lnTo>
                  <a:pt x="893015" y="951609"/>
                </a:lnTo>
                <a:lnTo>
                  <a:pt x="893124" y="951933"/>
                </a:lnTo>
                <a:lnTo>
                  <a:pt x="893124" y="951897"/>
                </a:lnTo>
                <a:close/>
                <a:moveTo>
                  <a:pt x="951285" y="951609"/>
                </a:moveTo>
                <a:lnTo>
                  <a:pt x="951574" y="951717"/>
                </a:lnTo>
                <a:lnTo>
                  <a:pt x="951574" y="951681"/>
                </a:lnTo>
                <a:close/>
                <a:moveTo>
                  <a:pt x="947680" y="951573"/>
                </a:moveTo>
                <a:lnTo>
                  <a:pt x="947607" y="951609"/>
                </a:lnTo>
                <a:lnTo>
                  <a:pt x="947643" y="951609"/>
                </a:lnTo>
                <a:lnTo>
                  <a:pt x="947680" y="951573"/>
                </a:lnTo>
                <a:lnTo>
                  <a:pt x="947932" y="951573"/>
                </a:lnTo>
                <a:close/>
                <a:moveTo>
                  <a:pt x="899434" y="951356"/>
                </a:moveTo>
                <a:lnTo>
                  <a:pt x="899217" y="951573"/>
                </a:lnTo>
                <a:lnTo>
                  <a:pt x="899109" y="955140"/>
                </a:lnTo>
                <a:lnTo>
                  <a:pt x="899217" y="951573"/>
                </a:lnTo>
                <a:close/>
                <a:moveTo>
                  <a:pt x="899434" y="950527"/>
                </a:moveTo>
                <a:lnTo>
                  <a:pt x="899470" y="950563"/>
                </a:lnTo>
                <a:close/>
                <a:moveTo>
                  <a:pt x="952007" y="950275"/>
                </a:moveTo>
                <a:lnTo>
                  <a:pt x="951213" y="951104"/>
                </a:lnTo>
                <a:lnTo>
                  <a:pt x="952007" y="950275"/>
                </a:lnTo>
                <a:lnTo>
                  <a:pt x="952043" y="950275"/>
                </a:lnTo>
                <a:close/>
                <a:moveTo>
                  <a:pt x="863015" y="949879"/>
                </a:moveTo>
                <a:lnTo>
                  <a:pt x="862474" y="950203"/>
                </a:lnTo>
                <a:lnTo>
                  <a:pt x="862510" y="950203"/>
                </a:lnTo>
                <a:lnTo>
                  <a:pt x="862871" y="949987"/>
                </a:lnTo>
                <a:close/>
                <a:moveTo>
                  <a:pt x="899434" y="949482"/>
                </a:moveTo>
                <a:lnTo>
                  <a:pt x="899109" y="949554"/>
                </a:lnTo>
                <a:lnTo>
                  <a:pt x="899109" y="949590"/>
                </a:lnTo>
                <a:close/>
                <a:moveTo>
                  <a:pt x="850178" y="949410"/>
                </a:moveTo>
                <a:lnTo>
                  <a:pt x="849782" y="949626"/>
                </a:lnTo>
                <a:lnTo>
                  <a:pt x="849782" y="949662"/>
                </a:lnTo>
                <a:lnTo>
                  <a:pt x="850178" y="949410"/>
                </a:lnTo>
                <a:lnTo>
                  <a:pt x="850214" y="949410"/>
                </a:lnTo>
                <a:close/>
                <a:moveTo>
                  <a:pt x="849529" y="949410"/>
                </a:moveTo>
                <a:lnTo>
                  <a:pt x="849313" y="949662"/>
                </a:lnTo>
                <a:lnTo>
                  <a:pt x="849169" y="950203"/>
                </a:lnTo>
                <a:lnTo>
                  <a:pt x="848736" y="950852"/>
                </a:lnTo>
                <a:lnTo>
                  <a:pt x="848195" y="951681"/>
                </a:lnTo>
                <a:lnTo>
                  <a:pt x="847871" y="952437"/>
                </a:lnTo>
                <a:lnTo>
                  <a:pt x="848195" y="951717"/>
                </a:lnTo>
                <a:lnTo>
                  <a:pt x="848736" y="950852"/>
                </a:lnTo>
                <a:lnTo>
                  <a:pt x="849169" y="950203"/>
                </a:lnTo>
                <a:lnTo>
                  <a:pt x="849313" y="949698"/>
                </a:lnTo>
                <a:lnTo>
                  <a:pt x="849529" y="949410"/>
                </a:lnTo>
                <a:lnTo>
                  <a:pt x="849565" y="949446"/>
                </a:lnTo>
                <a:close/>
                <a:moveTo>
                  <a:pt x="953305" y="948906"/>
                </a:moveTo>
                <a:lnTo>
                  <a:pt x="953196" y="949122"/>
                </a:lnTo>
                <a:lnTo>
                  <a:pt x="952872" y="949446"/>
                </a:lnTo>
                <a:lnTo>
                  <a:pt x="952367" y="950203"/>
                </a:lnTo>
                <a:lnTo>
                  <a:pt x="952872" y="949446"/>
                </a:lnTo>
                <a:lnTo>
                  <a:pt x="953196" y="949122"/>
                </a:lnTo>
                <a:close/>
                <a:moveTo>
                  <a:pt x="899145" y="948869"/>
                </a:moveTo>
                <a:lnTo>
                  <a:pt x="899362" y="949194"/>
                </a:lnTo>
                <a:lnTo>
                  <a:pt x="899470" y="949518"/>
                </a:lnTo>
                <a:lnTo>
                  <a:pt x="899362" y="949194"/>
                </a:lnTo>
                <a:close/>
                <a:moveTo>
                  <a:pt x="942235" y="948869"/>
                </a:moveTo>
                <a:lnTo>
                  <a:pt x="941874" y="949158"/>
                </a:lnTo>
                <a:lnTo>
                  <a:pt x="942235" y="948869"/>
                </a:lnTo>
                <a:lnTo>
                  <a:pt x="942271" y="948869"/>
                </a:lnTo>
                <a:close/>
                <a:moveTo>
                  <a:pt x="850936" y="948869"/>
                </a:moveTo>
                <a:lnTo>
                  <a:pt x="850395" y="949374"/>
                </a:lnTo>
                <a:lnTo>
                  <a:pt x="850864" y="948906"/>
                </a:lnTo>
                <a:close/>
                <a:moveTo>
                  <a:pt x="899217" y="948329"/>
                </a:moveTo>
                <a:lnTo>
                  <a:pt x="899109" y="948833"/>
                </a:lnTo>
                <a:close/>
                <a:moveTo>
                  <a:pt x="850647" y="948329"/>
                </a:moveTo>
                <a:lnTo>
                  <a:pt x="850972" y="948509"/>
                </a:lnTo>
                <a:close/>
                <a:moveTo>
                  <a:pt x="959471" y="948293"/>
                </a:moveTo>
                <a:lnTo>
                  <a:pt x="958894" y="948906"/>
                </a:lnTo>
                <a:lnTo>
                  <a:pt x="958353" y="949554"/>
                </a:lnTo>
                <a:lnTo>
                  <a:pt x="958894" y="948906"/>
                </a:lnTo>
                <a:lnTo>
                  <a:pt x="959326" y="948437"/>
                </a:lnTo>
                <a:close/>
                <a:moveTo>
                  <a:pt x="898244" y="947536"/>
                </a:moveTo>
                <a:lnTo>
                  <a:pt x="897631" y="947824"/>
                </a:lnTo>
                <a:lnTo>
                  <a:pt x="896982" y="948041"/>
                </a:lnTo>
                <a:lnTo>
                  <a:pt x="896657" y="948365"/>
                </a:lnTo>
                <a:lnTo>
                  <a:pt x="896333" y="948581"/>
                </a:lnTo>
                <a:lnTo>
                  <a:pt x="895828" y="948869"/>
                </a:lnTo>
                <a:lnTo>
                  <a:pt x="895287" y="949518"/>
                </a:lnTo>
                <a:lnTo>
                  <a:pt x="892979" y="951609"/>
                </a:lnTo>
                <a:lnTo>
                  <a:pt x="893015" y="951609"/>
                </a:lnTo>
                <a:lnTo>
                  <a:pt x="894133" y="950563"/>
                </a:lnTo>
                <a:lnTo>
                  <a:pt x="895287" y="949518"/>
                </a:lnTo>
                <a:lnTo>
                  <a:pt x="895828" y="948869"/>
                </a:lnTo>
                <a:lnTo>
                  <a:pt x="896297" y="948617"/>
                </a:lnTo>
                <a:lnTo>
                  <a:pt x="896369" y="948581"/>
                </a:lnTo>
                <a:lnTo>
                  <a:pt x="896657" y="948365"/>
                </a:lnTo>
                <a:lnTo>
                  <a:pt x="896982" y="948077"/>
                </a:lnTo>
                <a:lnTo>
                  <a:pt x="897631" y="947860"/>
                </a:lnTo>
                <a:lnTo>
                  <a:pt x="898136" y="947572"/>
                </a:lnTo>
                <a:close/>
                <a:moveTo>
                  <a:pt x="898100" y="947320"/>
                </a:moveTo>
                <a:lnTo>
                  <a:pt x="899253" y="948329"/>
                </a:lnTo>
                <a:close/>
                <a:moveTo>
                  <a:pt x="852053" y="946995"/>
                </a:moveTo>
                <a:lnTo>
                  <a:pt x="851549" y="947176"/>
                </a:lnTo>
                <a:lnTo>
                  <a:pt x="851044" y="947500"/>
                </a:lnTo>
                <a:lnTo>
                  <a:pt x="850611" y="947680"/>
                </a:lnTo>
                <a:lnTo>
                  <a:pt x="850611" y="947716"/>
                </a:lnTo>
                <a:lnTo>
                  <a:pt x="850647" y="947680"/>
                </a:lnTo>
                <a:lnTo>
                  <a:pt x="851044" y="947500"/>
                </a:lnTo>
                <a:lnTo>
                  <a:pt x="851549" y="947176"/>
                </a:lnTo>
                <a:lnTo>
                  <a:pt x="851657" y="947140"/>
                </a:lnTo>
                <a:close/>
                <a:moveTo>
                  <a:pt x="853424" y="946563"/>
                </a:moveTo>
                <a:lnTo>
                  <a:pt x="853135" y="946959"/>
                </a:lnTo>
                <a:lnTo>
                  <a:pt x="853424" y="946599"/>
                </a:lnTo>
                <a:lnTo>
                  <a:pt x="853460" y="946563"/>
                </a:lnTo>
                <a:close/>
                <a:moveTo>
                  <a:pt x="898244" y="946202"/>
                </a:moveTo>
                <a:lnTo>
                  <a:pt x="898028" y="946455"/>
                </a:lnTo>
                <a:lnTo>
                  <a:pt x="898028" y="946491"/>
                </a:lnTo>
                <a:close/>
                <a:moveTo>
                  <a:pt x="854289" y="946130"/>
                </a:moveTo>
                <a:lnTo>
                  <a:pt x="853676" y="946635"/>
                </a:lnTo>
                <a:lnTo>
                  <a:pt x="854145" y="946275"/>
                </a:lnTo>
                <a:close/>
                <a:moveTo>
                  <a:pt x="897487" y="945698"/>
                </a:moveTo>
                <a:lnTo>
                  <a:pt x="897487" y="945734"/>
                </a:lnTo>
                <a:lnTo>
                  <a:pt x="898316" y="946166"/>
                </a:lnTo>
                <a:lnTo>
                  <a:pt x="898316" y="946130"/>
                </a:lnTo>
                <a:close/>
                <a:moveTo>
                  <a:pt x="897487" y="944977"/>
                </a:moveTo>
                <a:lnTo>
                  <a:pt x="897415" y="945013"/>
                </a:lnTo>
                <a:close/>
                <a:moveTo>
                  <a:pt x="939242" y="944869"/>
                </a:moveTo>
                <a:lnTo>
                  <a:pt x="938953" y="945049"/>
                </a:lnTo>
                <a:lnTo>
                  <a:pt x="938557" y="945265"/>
                </a:lnTo>
                <a:lnTo>
                  <a:pt x="938953" y="945049"/>
                </a:lnTo>
                <a:lnTo>
                  <a:pt x="938990" y="945049"/>
                </a:lnTo>
                <a:close/>
                <a:moveTo>
                  <a:pt x="939386" y="944761"/>
                </a:moveTo>
                <a:lnTo>
                  <a:pt x="939314" y="944797"/>
                </a:lnTo>
                <a:lnTo>
                  <a:pt x="939350" y="944797"/>
                </a:lnTo>
                <a:lnTo>
                  <a:pt x="939386" y="944761"/>
                </a:lnTo>
                <a:lnTo>
                  <a:pt x="939675" y="944761"/>
                </a:lnTo>
                <a:close/>
                <a:moveTo>
                  <a:pt x="898893" y="944148"/>
                </a:moveTo>
                <a:lnTo>
                  <a:pt x="898568" y="944473"/>
                </a:lnTo>
                <a:lnTo>
                  <a:pt x="898316" y="944689"/>
                </a:lnTo>
                <a:lnTo>
                  <a:pt x="898208" y="944761"/>
                </a:lnTo>
                <a:lnTo>
                  <a:pt x="898172" y="944797"/>
                </a:lnTo>
                <a:lnTo>
                  <a:pt x="898316" y="944689"/>
                </a:lnTo>
                <a:lnTo>
                  <a:pt x="898568" y="944509"/>
                </a:lnTo>
                <a:lnTo>
                  <a:pt x="898568" y="944473"/>
                </a:lnTo>
                <a:lnTo>
                  <a:pt x="898785" y="944292"/>
                </a:lnTo>
                <a:close/>
                <a:moveTo>
                  <a:pt x="1477482" y="943968"/>
                </a:moveTo>
                <a:lnTo>
                  <a:pt x="1476724" y="944509"/>
                </a:lnTo>
                <a:lnTo>
                  <a:pt x="1475967" y="944725"/>
                </a:lnTo>
                <a:lnTo>
                  <a:pt x="1474921" y="945157"/>
                </a:lnTo>
                <a:lnTo>
                  <a:pt x="1474092" y="945338"/>
                </a:lnTo>
                <a:lnTo>
                  <a:pt x="1473948" y="945554"/>
                </a:lnTo>
                <a:lnTo>
                  <a:pt x="1473227" y="946202"/>
                </a:lnTo>
                <a:lnTo>
                  <a:pt x="1471135" y="947644"/>
                </a:lnTo>
                <a:lnTo>
                  <a:pt x="1470162" y="948617"/>
                </a:lnTo>
                <a:lnTo>
                  <a:pt x="1468503" y="949626"/>
                </a:lnTo>
                <a:lnTo>
                  <a:pt x="1466736" y="951356"/>
                </a:lnTo>
                <a:lnTo>
                  <a:pt x="1465654" y="952365"/>
                </a:lnTo>
                <a:lnTo>
                  <a:pt x="1464897" y="952870"/>
                </a:lnTo>
                <a:lnTo>
                  <a:pt x="1465294" y="952654"/>
                </a:lnTo>
                <a:lnTo>
                  <a:pt x="1465654" y="952401"/>
                </a:lnTo>
                <a:lnTo>
                  <a:pt x="1466736" y="951356"/>
                </a:lnTo>
                <a:lnTo>
                  <a:pt x="1468503" y="949662"/>
                </a:lnTo>
                <a:lnTo>
                  <a:pt x="1470162" y="948617"/>
                </a:lnTo>
                <a:lnTo>
                  <a:pt x="1471135" y="947680"/>
                </a:lnTo>
                <a:lnTo>
                  <a:pt x="1472433" y="946779"/>
                </a:lnTo>
                <a:lnTo>
                  <a:pt x="1473335" y="946166"/>
                </a:lnTo>
                <a:lnTo>
                  <a:pt x="1473840" y="945734"/>
                </a:lnTo>
                <a:lnTo>
                  <a:pt x="1473948" y="945590"/>
                </a:lnTo>
                <a:lnTo>
                  <a:pt x="1474092" y="945374"/>
                </a:lnTo>
                <a:lnTo>
                  <a:pt x="1474164" y="945374"/>
                </a:lnTo>
                <a:lnTo>
                  <a:pt x="1474164" y="945338"/>
                </a:lnTo>
                <a:lnTo>
                  <a:pt x="1474957" y="945157"/>
                </a:lnTo>
                <a:lnTo>
                  <a:pt x="1475318" y="945013"/>
                </a:lnTo>
                <a:lnTo>
                  <a:pt x="1475967" y="944725"/>
                </a:lnTo>
                <a:lnTo>
                  <a:pt x="1476724" y="944509"/>
                </a:lnTo>
                <a:lnTo>
                  <a:pt x="1477482" y="944004"/>
                </a:lnTo>
                <a:close/>
                <a:moveTo>
                  <a:pt x="898352" y="943391"/>
                </a:moveTo>
                <a:lnTo>
                  <a:pt x="898388" y="943427"/>
                </a:lnTo>
                <a:lnTo>
                  <a:pt x="898424" y="943427"/>
                </a:lnTo>
                <a:lnTo>
                  <a:pt x="898641" y="943716"/>
                </a:lnTo>
                <a:lnTo>
                  <a:pt x="898929" y="944112"/>
                </a:lnTo>
                <a:lnTo>
                  <a:pt x="898641" y="943680"/>
                </a:lnTo>
                <a:lnTo>
                  <a:pt x="898424" y="943391"/>
                </a:lnTo>
                <a:close/>
                <a:moveTo>
                  <a:pt x="1476796" y="942598"/>
                </a:moveTo>
                <a:lnTo>
                  <a:pt x="1477518" y="942959"/>
                </a:lnTo>
                <a:close/>
                <a:moveTo>
                  <a:pt x="941225" y="942346"/>
                </a:moveTo>
                <a:lnTo>
                  <a:pt x="940973" y="942526"/>
                </a:lnTo>
                <a:lnTo>
                  <a:pt x="940324" y="943031"/>
                </a:lnTo>
                <a:lnTo>
                  <a:pt x="940901" y="942598"/>
                </a:lnTo>
                <a:close/>
                <a:moveTo>
                  <a:pt x="1477049" y="941373"/>
                </a:moveTo>
                <a:lnTo>
                  <a:pt x="1476724" y="941878"/>
                </a:lnTo>
                <a:lnTo>
                  <a:pt x="1476724" y="941914"/>
                </a:lnTo>
                <a:lnTo>
                  <a:pt x="1477049" y="941409"/>
                </a:lnTo>
                <a:close/>
                <a:moveTo>
                  <a:pt x="1472073" y="938958"/>
                </a:moveTo>
                <a:lnTo>
                  <a:pt x="1472037" y="938958"/>
                </a:lnTo>
                <a:lnTo>
                  <a:pt x="1472325" y="938994"/>
                </a:lnTo>
                <a:lnTo>
                  <a:pt x="1472614" y="939067"/>
                </a:lnTo>
                <a:lnTo>
                  <a:pt x="1472686" y="939067"/>
                </a:lnTo>
                <a:lnTo>
                  <a:pt x="1474272" y="939463"/>
                </a:lnTo>
                <a:lnTo>
                  <a:pt x="1476616" y="939787"/>
                </a:lnTo>
                <a:lnTo>
                  <a:pt x="1476616" y="939823"/>
                </a:lnTo>
                <a:lnTo>
                  <a:pt x="1476688" y="939823"/>
                </a:lnTo>
                <a:lnTo>
                  <a:pt x="1477121" y="940616"/>
                </a:lnTo>
                <a:lnTo>
                  <a:pt x="1476688" y="939787"/>
                </a:lnTo>
                <a:lnTo>
                  <a:pt x="1474344" y="939463"/>
                </a:lnTo>
                <a:lnTo>
                  <a:pt x="1472686" y="939067"/>
                </a:lnTo>
                <a:close/>
                <a:moveTo>
                  <a:pt x="845094" y="937985"/>
                </a:moveTo>
                <a:lnTo>
                  <a:pt x="845058" y="938021"/>
                </a:lnTo>
                <a:lnTo>
                  <a:pt x="845094" y="938021"/>
                </a:lnTo>
                <a:close/>
                <a:moveTo>
                  <a:pt x="843724" y="937985"/>
                </a:moveTo>
                <a:lnTo>
                  <a:pt x="843688" y="938021"/>
                </a:lnTo>
                <a:lnTo>
                  <a:pt x="843868" y="938021"/>
                </a:lnTo>
                <a:lnTo>
                  <a:pt x="844157" y="938202"/>
                </a:lnTo>
                <a:lnTo>
                  <a:pt x="844373" y="938382"/>
                </a:lnTo>
                <a:lnTo>
                  <a:pt x="844157" y="938202"/>
                </a:lnTo>
                <a:lnTo>
                  <a:pt x="843868" y="937985"/>
                </a:lnTo>
                <a:close/>
                <a:moveTo>
                  <a:pt x="845094" y="937877"/>
                </a:moveTo>
                <a:lnTo>
                  <a:pt x="845094" y="937913"/>
                </a:lnTo>
                <a:lnTo>
                  <a:pt x="845419" y="938129"/>
                </a:lnTo>
                <a:lnTo>
                  <a:pt x="845455" y="938166"/>
                </a:lnTo>
                <a:lnTo>
                  <a:pt x="845419" y="938093"/>
                </a:lnTo>
                <a:close/>
                <a:moveTo>
                  <a:pt x="846356" y="937661"/>
                </a:moveTo>
                <a:lnTo>
                  <a:pt x="846284" y="937733"/>
                </a:lnTo>
                <a:lnTo>
                  <a:pt x="846356" y="937697"/>
                </a:lnTo>
                <a:lnTo>
                  <a:pt x="846537" y="937805"/>
                </a:lnTo>
                <a:lnTo>
                  <a:pt x="847186" y="938021"/>
                </a:lnTo>
                <a:lnTo>
                  <a:pt x="847366" y="938057"/>
                </a:lnTo>
                <a:lnTo>
                  <a:pt x="847438" y="938057"/>
                </a:lnTo>
                <a:lnTo>
                  <a:pt x="847186" y="937985"/>
                </a:lnTo>
                <a:lnTo>
                  <a:pt x="846537" y="937769"/>
                </a:lnTo>
                <a:close/>
                <a:moveTo>
                  <a:pt x="842246" y="937228"/>
                </a:moveTo>
                <a:lnTo>
                  <a:pt x="842246" y="937265"/>
                </a:lnTo>
                <a:lnTo>
                  <a:pt x="842570" y="937589"/>
                </a:lnTo>
                <a:lnTo>
                  <a:pt x="843111" y="938021"/>
                </a:lnTo>
                <a:lnTo>
                  <a:pt x="843255" y="938129"/>
                </a:lnTo>
                <a:lnTo>
                  <a:pt x="843291" y="938129"/>
                </a:lnTo>
                <a:lnTo>
                  <a:pt x="842570" y="937553"/>
                </a:lnTo>
                <a:close/>
                <a:moveTo>
                  <a:pt x="857138" y="937084"/>
                </a:moveTo>
                <a:lnTo>
                  <a:pt x="857174" y="937156"/>
                </a:lnTo>
                <a:lnTo>
                  <a:pt x="857390" y="937156"/>
                </a:lnTo>
                <a:lnTo>
                  <a:pt x="857498" y="937301"/>
                </a:lnTo>
                <a:lnTo>
                  <a:pt x="857498" y="937265"/>
                </a:lnTo>
                <a:lnTo>
                  <a:pt x="857390" y="937120"/>
                </a:lnTo>
                <a:lnTo>
                  <a:pt x="857174" y="937120"/>
                </a:lnTo>
                <a:close/>
                <a:moveTo>
                  <a:pt x="842065" y="936904"/>
                </a:moveTo>
                <a:lnTo>
                  <a:pt x="841993" y="937192"/>
                </a:lnTo>
                <a:close/>
                <a:moveTo>
                  <a:pt x="842246" y="936724"/>
                </a:moveTo>
                <a:lnTo>
                  <a:pt x="842354" y="936940"/>
                </a:lnTo>
                <a:lnTo>
                  <a:pt x="842354" y="936904"/>
                </a:lnTo>
                <a:close/>
                <a:moveTo>
                  <a:pt x="858977" y="936544"/>
                </a:moveTo>
                <a:lnTo>
                  <a:pt x="859193" y="936544"/>
                </a:lnTo>
                <a:lnTo>
                  <a:pt x="859193" y="936580"/>
                </a:lnTo>
                <a:lnTo>
                  <a:pt x="859265" y="936580"/>
                </a:lnTo>
                <a:lnTo>
                  <a:pt x="859193" y="936544"/>
                </a:lnTo>
                <a:close/>
                <a:moveTo>
                  <a:pt x="860779" y="936327"/>
                </a:moveTo>
                <a:lnTo>
                  <a:pt x="860996" y="936327"/>
                </a:lnTo>
                <a:lnTo>
                  <a:pt x="861573" y="936616"/>
                </a:lnTo>
                <a:lnTo>
                  <a:pt x="861609" y="936616"/>
                </a:lnTo>
                <a:lnTo>
                  <a:pt x="861212" y="936436"/>
                </a:lnTo>
                <a:lnTo>
                  <a:pt x="860996" y="936327"/>
                </a:lnTo>
                <a:close/>
                <a:moveTo>
                  <a:pt x="841741" y="935571"/>
                </a:moveTo>
                <a:lnTo>
                  <a:pt x="841633" y="935643"/>
                </a:lnTo>
                <a:lnTo>
                  <a:pt x="841561" y="935643"/>
                </a:lnTo>
                <a:lnTo>
                  <a:pt x="841597" y="935679"/>
                </a:lnTo>
                <a:lnTo>
                  <a:pt x="841633" y="935679"/>
                </a:lnTo>
                <a:lnTo>
                  <a:pt x="841741" y="935607"/>
                </a:lnTo>
                <a:lnTo>
                  <a:pt x="841921" y="935787"/>
                </a:lnTo>
                <a:lnTo>
                  <a:pt x="842029" y="936075"/>
                </a:lnTo>
                <a:lnTo>
                  <a:pt x="842246" y="936400"/>
                </a:lnTo>
                <a:lnTo>
                  <a:pt x="842029" y="936075"/>
                </a:lnTo>
                <a:lnTo>
                  <a:pt x="841921" y="935751"/>
                </a:lnTo>
                <a:close/>
                <a:moveTo>
                  <a:pt x="908304" y="935426"/>
                </a:moveTo>
                <a:lnTo>
                  <a:pt x="908304" y="935462"/>
                </a:lnTo>
                <a:lnTo>
                  <a:pt x="908340" y="935499"/>
                </a:lnTo>
                <a:lnTo>
                  <a:pt x="908412" y="935643"/>
                </a:lnTo>
                <a:close/>
                <a:moveTo>
                  <a:pt x="852126" y="935138"/>
                </a:moveTo>
                <a:lnTo>
                  <a:pt x="852053" y="935174"/>
                </a:lnTo>
                <a:lnTo>
                  <a:pt x="852089" y="935210"/>
                </a:lnTo>
                <a:lnTo>
                  <a:pt x="852126" y="935174"/>
                </a:lnTo>
                <a:lnTo>
                  <a:pt x="853424" y="935607"/>
                </a:lnTo>
                <a:lnTo>
                  <a:pt x="853856" y="935823"/>
                </a:lnTo>
                <a:lnTo>
                  <a:pt x="854325" y="935931"/>
                </a:lnTo>
                <a:lnTo>
                  <a:pt x="854866" y="936111"/>
                </a:lnTo>
                <a:lnTo>
                  <a:pt x="855299" y="936291"/>
                </a:lnTo>
                <a:lnTo>
                  <a:pt x="855948" y="936508"/>
                </a:lnTo>
                <a:lnTo>
                  <a:pt x="856453" y="936724"/>
                </a:lnTo>
                <a:lnTo>
                  <a:pt x="856885" y="937048"/>
                </a:lnTo>
                <a:lnTo>
                  <a:pt x="857029" y="937084"/>
                </a:lnTo>
                <a:lnTo>
                  <a:pt x="857065" y="937084"/>
                </a:lnTo>
                <a:lnTo>
                  <a:pt x="856885" y="937012"/>
                </a:lnTo>
                <a:lnTo>
                  <a:pt x="856453" y="936724"/>
                </a:lnTo>
                <a:lnTo>
                  <a:pt x="855948" y="936508"/>
                </a:lnTo>
                <a:lnTo>
                  <a:pt x="855299" y="936291"/>
                </a:lnTo>
                <a:lnTo>
                  <a:pt x="854866" y="936111"/>
                </a:lnTo>
                <a:lnTo>
                  <a:pt x="854325" y="935895"/>
                </a:lnTo>
                <a:lnTo>
                  <a:pt x="853856" y="935787"/>
                </a:lnTo>
                <a:lnTo>
                  <a:pt x="853424" y="935571"/>
                </a:lnTo>
                <a:close/>
                <a:moveTo>
                  <a:pt x="840298" y="934922"/>
                </a:moveTo>
                <a:lnTo>
                  <a:pt x="840407" y="934958"/>
                </a:lnTo>
                <a:lnTo>
                  <a:pt x="840479" y="934958"/>
                </a:lnTo>
                <a:lnTo>
                  <a:pt x="840803" y="935066"/>
                </a:lnTo>
                <a:lnTo>
                  <a:pt x="841236" y="935354"/>
                </a:lnTo>
                <a:lnTo>
                  <a:pt x="841236" y="935318"/>
                </a:lnTo>
                <a:lnTo>
                  <a:pt x="840803" y="935030"/>
                </a:lnTo>
                <a:lnTo>
                  <a:pt x="840479" y="934922"/>
                </a:lnTo>
                <a:close/>
                <a:moveTo>
                  <a:pt x="917138" y="934309"/>
                </a:moveTo>
                <a:lnTo>
                  <a:pt x="917283" y="934453"/>
                </a:lnTo>
                <a:lnTo>
                  <a:pt x="917463" y="934598"/>
                </a:lnTo>
                <a:close/>
                <a:moveTo>
                  <a:pt x="864025" y="934093"/>
                </a:moveTo>
                <a:lnTo>
                  <a:pt x="863953" y="934201"/>
                </a:lnTo>
                <a:lnTo>
                  <a:pt x="864025" y="934093"/>
                </a:lnTo>
                <a:lnTo>
                  <a:pt x="864421" y="934417"/>
                </a:lnTo>
                <a:lnTo>
                  <a:pt x="865503" y="935499"/>
                </a:lnTo>
                <a:lnTo>
                  <a:pt x="865647" y="935535"/>
                </a:lnTo>
                <a:lnTo>
                  <a:pt x="865503" y="935462"/>
                </a:lnTo>
                <a:lnTo>
                  <a:pt x="865070" y="935030"/>
                </a:lnTo>
                <a:lnTo>
                  <a:pt x="864421" y="934417"/>
                </a:lnTo>
                <a:close/>
                <a:moveTo>
                  <a:pt x="839722" y="933985"/>
                </a:moveTo>
                <a:lnTo>
                  <a:pt x="839938" y="934417"/>
                </a:lnTo>
                <a:lnTo>
                  <a:pt x="840262" y="934742"/>
                </a:lnTo>
                <a:lnTo>
                  <a:pt x="839938" y="934417"/>
                </a:lnTo>
                <a:close/>
                <a:moveTo>
                  <a:pt x="1476292" y="933588"/>
                </a:moveTo>
                <a:lnTo>
                  <a:pt x="1475967" y="934453"/>
                </a:lnTo>
                <a:lnTo>
                  <a:pt x="1475246" y="935390"/>
                </a:lnTo>
                <a:lnTo>
                  <a:pt x="1474200" y="936940"/>
                </a:lnTo>
                <a:lnTo>
                  <a:pt x="1473010" y="938129"/>
                </a:lnTo>
                <a:lnTo>
                  <a:pt x="1472001" y="938958"/>
                </a:lnTo>
                <a:lnTo>
                  <a:pt x="1473010" y="938129"/>
                </a:lnTo>
                <a:lnTo>
                  <a:pt x="1474200" y="936976"/>
                </a:lnTo>
                <a:lnTo>
                  <a:pt x="1475246" y="935426"/>
                </a:lnTo>
                <a:lnTo>
                  <a:pt x="1475967" y="934453"/>
                </a:lnTo>
                <a:lnTo>
                  <a:pt x="1476292" y="933624"/>
                </a:lnTo>
                <a:close/>
                <a:moveTo>
                  <a:pt x="839469" y="933552"/>
                </a:moveTo>
                <a:lnTo>
                  <a:pt x="839469" y="933588"/>
                </a:lnTo>
                <a:lnTo>
                  <a:pt x="839722" y="933588"/>
                </a:lnTo>
                <a:lnTo>
                  <a:pt x="839722" y="933552"/>
                </a:lnTo>
                <a:close/>
                <a:moveTo>
                  <a:pt x="1475534" y="932327"/>
                </a:moveTo>
                <a:lnTo>
                  <a:pt x="1476039" y="932976"/>
                </a:lnTo>
                <a:lnTo>
                  <a:pt x="1476364" y="933588"/>
                </a:lnTo>
                <a:lnTo>
                  <a:pt x="1476039" y="932940"/>
                </a:lnTo>
                <a:close/>
                <a:moveTo>
                  <a:pt x="833123" y="931894"/>
                </a:moveTo>
                <a:lnTo>
                  <a:pt x="833051" y="932003"/>
                </a:lnTo>
                <a:lnTo>
                  <a:pt x="833015" y="932003"/>
                </a:lnTo>
                <a:lnTo>
                  <a:pt x="833051" y="932003"/>
                </a:lnTo>
                <a:lnTo>
                  <a:pt x="833123" y="931894"/>
                </a:lnTo>
                <a:lnTo>
                  <a:pt x="833267" y="931894"/>
                </a:lnTo>
                <a:lnTo>
                  <a:pt x="833303" y="931967"/>
                </a:lnTo>
                <a:lnTo>
                  <a:pt x="833267" y="931894"/>
                </a:lnTo>
                <a:close/>
                <a:moveTo>
                  <a:pt x="1475823" y="931606"/>
                </a:moveTo>
                <a:lnTo>
                  <a:pt x="1475426" y="932363"/>
                </a:lnTo>
                <a:lnTo>
                  <a:pt x="1475895" y="931606"/>
                </a:lnTo>
                <a:close/>
                <a:moveTo>
                  <a:pt x="938845" y="931534"/>
                </a:moveTo>
                <a:lnTo>
                  <a:pt x="938845" y="931570"/>
                </a:lnTo>
                <a:lnTo>
                  <a:pt x="938845" y="931534"/>
                </a:lnTo>
                <a:lnTo>
                  <a:pt x="939422" y="931534"/>
                </a:lnTo>
                <a:close/>
                <a:moveTo>
                  <a:pt x="834060" y="931354"/>
                </a:moveTo>
                <a:lnTo>
                  <a:pt x="833880" y="931462"/>
                </a:lnTo>
                <a:lnTo>
                  <a:pt x="833916" y="931462"/>
                </a:lnTo>
                <a:lnTo>
                  <a:pt x="834060" y="931354"/>
                </a:lnTo>
                <a:lnTo>
                  <a:pt x="834277" y="931570"/>
                </a:lnTo>
                <a:lnTo>
                  <a:pt x="834926" y="932003"/>
                </a:lnTo>
                <a:lnTo>
                  <a:pt x="835539" y="932543"/>
                </a:lnTo>
                <a:lnTo>
                  <a:pt x="836188" y="933048"/>
                </a:lnTo>
                <a:lnTo>
                  <a:pt x="836693" y="933588"/>
                </a:lnTo>
                <a:lnTo>
                  <a:pt x="837125" y="934093"/>
                </a:lnTo>
                <a:lnTo>
                  <a:pt x="837197" y="934129"/>
                </a:lnTo>
                <a:lnTo>
                  <a:pt x="837125" y="934093"/>
                </a:lnTo>
                <a:lnTo>
                  <a:pt x="836693" y="933552"/>
                </a:lnTo>
                <a:lnTo>
                  <a:pt x="836188" y="933012"/>
                </a:lnTo>
                <a:lnTo>
                  <a:pt x="835539" y="932543"/>
                </a:lnTo>
                <a:lnTo>
                  <a:pt x="834926" y="932003"/>
                </a:lnTo>
                <a:lnTo>
                  <a:pt x="834277" y="931570"/>
                </a:lnTo>
                <a:close/>
                <a:moveTo>
                  <a:pt x="939711" y="931210"/>
                </a:moveTo>
                <a:lnTo>
                  <a:pt x="939675" y="931246"/>
                </a:lnTo>
                <a:lnTo>
                  <a:pt x="939711" y="931246"/>
                </a:lnTo>
                <a:lnTo>
                  <a:pt x="939711" y="931210"/>
                </a:lnTo>
                <a:lnTo>
                  <a:pt x="940216" y="931210"/>
                </a:lnTo>
                <a:close/>
                <a:moveTo>
                  <a:pt x="940648" y="930020"/>
                </a:moveTo>
                <a:lnTo>
                  <a:pt x="941009" y="930201"/>
                </a:lnTo>
                <a:close/>
                <a:moveTo>
                  <a:pt x="949843" y="927642"/>
                </a:moveTo>
                <a:lnTo>
                  <a:pt x="949014" y="928507"/>
                </a:lnTo>
                <a:lnTo>
                  <a:pt x="948473" y="929119"/>
                </a:lnTo>
                <a:lnTo>
                  <a:pt x="948256" y="929768"/>
                </a:lnTo>
                <a:lnTo>
                  <a:pt x="947427" y="929768"/>
                </a:lnTo>
                <a:lnTo>
                  <a:pt x="946778" y="929336"/>
                </a:lnTo>
                <a:lnTo>
                  <a:pt x="946778" y="929372"/>
                </a:lnTo>
                <a:lnTo>
                  <a:pt x="947427" y="929768"/>
                </a:lnTo>
                <a:lnTo>
                  <a:pt x="948256" y="929768"/>
                </a:lnTo>
                <a:lnTo>
                  <a:pt x="948473" y="929155"/>
                </a:lnTo>
                <a:lnTo>
                  <a:pt x="949014" y="928507"/>
                </a:lnTo>
                <a:close/>
                <a:moveTo>
                  <a:pt x="942343" y="927462"/>
                </a:moveTo>
                <a:lnTo>
                  <a:pt x="942163" y="928002"/>
                </a:lnTo>
                <a:lnTo>
                  <a:pt x="942054" y="928543"/>
                </a:lnTo>
                <a:lnTo>
                  <a:pt x="941333" y="929119"/>
                </a:lnTo>
                <a:lnTo>
                  <a:pt x="941009" y="929119"/>
                </a:lnTo>
                <a:lnTo>
                  <a:pt x="941009" y="929155"/>
                </a:lnTo>
                <a:lnTo>
                  <a:pt x="941333" y="929155"/>
                </a:lnTo>
                <a:lnTo>
                  <a:pt x="941766" y="928795"/>
                </a:lnTo>
                <a:lnTo>
                  <a:pt x="942054" y="928543"/>
                </a:lnTo>
                <a:lnTo>
                  <a:pt x="942127" y="928327"/>
                </a:lnTo>
                <a:lnTo>
                  <a:pt x="942163" y="928002"/>
                </a:lnTo>
                <a:lnTo>
                  <a:pt x="942343" y="927462"/>
                </a:lnTo>
                <a:lnTo>
                  <a:pt x="942667" y="927678"/>
                </a:lnTo>
                <a:lnTo>
                  <a:pt x="943533" y="927678"/>
                </a:lnTo>
                <a:lnTo>
                  <a:pt x="943749" y="927930"/>
                </a:lnTo>
                <a:lnTo>
                  <a:pt x="943966" y="928110"/>
                </a:lnTo>
                <a:lnTo>
                  <a:pt x="944074" y="928327"/>
                </a:lnTo>
                <a:lnTo>
                  <a:pt x="944254" y="928615"/>
                </a:lnTo>
                <a:lnTo>
                  <a:pt x="944362" y="928831"/>
                </a:lnTo>
                <a:lnTo>
                  <a:pt x="945624" y="928831"/>
                </a:lnTo>
                <a:lnTo>
                  <a:pt x="945949" y="929047"/>
                </a:lnTo>
                <a:lnTo>
                  <a:pt x="946778" y="929155"/>
                </a:lnTo>
                <a:lnTo>
                  <a:pt x="946778" y="929119"/>
                </a:lnTo>
                <a:lnTo>
                  <a:pt x="945949" y="929011"/>
                </a:lnTo>
                <a:lnTo>
                  <a:pt x="945624" y="928795"/>
                </a:lnTo>
                <a:lnTo>
                  <a:pt x="944362" y="928795"/>
                </a:lnTo>
                <a:lnTo>
                  <a:pt x="944254" y="928579"/>
                </a:lnTo>
                <a:lnTo>
                  <a:pt x="943966" y="928110"/>
                </a:lnTo>
                <a:lnTo>
                  <a:pt x="943533" y="927678"/>
                </a:lnTo>
                <a:lnTo>
                  <a:pt x="942667" y="927678"/>
                </a:lnTo>
                <a:close/>
                <a:moveTo>
                  <a:pt x="915948" y="927173"/>
                </a:moveTo>
                <a:lnTo>
                  <a:pt x="915984" y="927209"/>
                </a:lnTo>
                <a:lnTo>
                  <a:pt x="916057" y="927209"/>
                </a:lnTo>
                <a:lnTo>
                  <a:pt x="916273" y="927353"/>
                </a:lnTo>
                <a:lnTo>
                  <a:pt x="915984" y="927173"/>
                </a:lnTo>
                <a:close/>
                <a:moveTo>
                  <a:pt x="936862" y="927137"/>
                </a:moveTo>
                <a:lnTo>
                  <a:pt x="936105" y="927750"/>
                </a:lnTo>
                <a:lnTo>
                  <a:pt x="936862" y="927173"/>
                </a:lnTo>
                <a:lnTo>
                  <a:pt x="936934" y="927173"/>
                </a:lnTo>
                <a:lnTo>
                  <a:pt x="936934" y="927137"/>
                </a:lnTo>
                <a:close/>
                <a:moveTo>
                  <a:pt x="950348" y="926380"/>
                </a:moveTo>
                <a:lnTo>
                  <a:pt x="949843" y="926921"/>
                </a:lnTo>
                <a:lnTo>
                  <a:pt x="950095" y="926705"/>
                </a:lnTo>
                <a:lnTo>
                  <a:pt x="950348" y="926416"/>
                </a:lnTo>
                <a:lnTo>
                  <a:pt x="950889" y="926849"/>
                </a:lnTo>
                <a:lnTo>
                  <a:pt x="951105" y="927029"/>
                </a:lnTo>
                <a:lnTo>
                  <a:pt x="951321" y="927137"/>
                </a:lnTo>
                <a:lnTo>
                  <a:pt x="950889" y="926813"/>
                </a:lnTo>
                <a:close/>
                <a:moveTo>
                  <a:pt x="952872" y="925047"/>
                </a:moveTo>
                <a:lnTo>
                  <a:pt x="952583" y="925984"/>
                </a:lnTo>
                <a:lnTo>
                  <a:pt x="951718" y="926813"/>
                </a:lnTo>
                <a:lnTo>
                  <a:pt x="951718" y="926849"/>
                </a:lnTo>
                <a:lnTo>
                  <a:pt x="952583" y="925984"/>
                </a:lnTo>
                <a:lnTo>
                  <a:pt x="952728" y="925551"/>
                </a:lnTo>
                <a:close/>
                <a:moveTo>
                  <a:pt x="1472037" y="924975"/>
                </a:moveTo>
                <a:lnTo>
                  <a:pt x="1472073" y="925011"/>
                </a:lnTo>
                <a:lnTo>
                  <a:pt x="1472109" y="925011"/>
                </a:lnTo>
                <a:lnTo>
                  <a:pt x="1472433" y="925335"/>
                </a:lnTo>
                <a:lnTo>
                  <a:pt x="1472866" y="926128"/>
                </a:lnTo>
                <a:lnTo>
                  <a:pt x="1473732" y="927606"/>
                </a:lnTo>
                <a:lnTo>
                  <a:pt x="1474164" y="928903"/>
                </a:lnTo>
                <a:lnTo>
                  <a:pt x="1474489" y="930129"/>
                </a:lnTo>
                <a:lnTo>
                  <a:pt x="1475210" y="930669"/>
                </a:lnTo>
                <a:lnTo>
                  <a:pt x="1475534" y="930993"/>
                </a:lnTo>
                <a:lnTo>
                  <a:pt x="1475931" y="931606"/>
                </a:lnTo>
                <a:lnTo>
                  <a:pt x="1475534" y="930957"/>
                </a:lnTo>
                <a:lnTo>
                  <a:pt x="1475210" y="930633"/>
                </a:lnTo>
                <a:lnTo>
                  <a:pt x="1474489" y="930129"/>
                </a:lnTo>
                <a:lnTo>
                  <a:pt x="1474164" y="928867"/>
                </a:lnTo>
                <a:lnTo>
                  <a:pt x="1473732" y="927606"/>
                </a:lnTo>
                <a:lnTo>
                  <a:pt x="1472866" y="926128"/>
                </a:lnTo>
                <a:lnTo>
                  <a:pt x="1472433" y="925299"/>
                </a:lnTo>
                <a:lnTo>
                  <a:pt x="1472109" y="924975"/>
                </a:lnTo>
                <a:close/>
                <a:moveTo>
                  <a:pt x="920311" y="924650"/>
                </a:moveTo>
                <a:lnTo>
                  <a:pt x="920636" y="924867"/>
                </a:lnTo>
                <a:lnTo>
                  <a:pt x="920600" y="924831"/>
                </a:lnTo>
                <a:close/>
                <a:moveTo>
                  <a:pt x="830058" y="924362"/>
                </a:moveTo>
                <a:lnTo>
                  <a:pt x="830058" y="924398"/>
                </a:lnTo>
                <a:lnTo>
                  <a:pt x="830166" y="924578"/>
                </a:lnTo>
                <a:lnTo>
                  <a:pt x="830382" y="924795"/>
                </a:lnTo>
                <a:lnTo>
                  <a:pt x="830599" y="924795"/>
                </a:lnTo>
                <a:lnTo>
                  <a:pt x="830599" y="924759"/>
                </a:lnTo>
                <a:lnTo>
                  <a:pt x="830382" y="924759"/>
                </a:lnTo>
                <a:lnTo>
                  <a:pt x="830166" y="924542"/>
                </a:lnTo>
                <a:close/>
                <a:moveTo>
                  <a:pt x="830058" y="924218"/>
                </a:moveTo>
                <a:lnTo>
                  <a:pt x="830022" y="924254"/>
                </a:lnTo>
                <a:close/>
                <a:moveTo>
                  <a:pt x="1470558" y="924146"/>
                </a:moveTo>
                <a:lnTo>
                  <a:pt x="1470522" y="924182"/>
                </a:lnTo>
                <a:lnTo>
                  <a:pt x="1470558" y="924146"/>
                </a:lnTo>
                <a:lnTo>
                  <a:pt x="1471388" y="924975"/>
                </a:lnTo>
                <a:close/>
                <a:moveTo>
                  <a:pt x="820935" y="924002"/>
                </a:moveTo>
                <a:lnTo>
                  <a:pt x="820863" y="924146"/>
                </a:lnTo>
                <a:lnTo>
                  <a:pt x="820899" y="924110"/>
                </a:lnTo>
                <a:close/>
                <a:moveTo>
                  <a:pt x="889301" y="923858"/>
                </a:moveTo>
                <a:lnTo>
                  <a:pt x="889482" y="923858"/>
                </a:lnTo>
                <a:lnTo>
                  <a:pt x="889590" y="924002"/>
                </a:lnTo>
                <a:lnTo>
                  <a:pt x="889626" y="924002"/>
                </a:lnTo>
                <a:lnTo>
                  <a:pt x="889482" y="923858"/>
                </a:lnTo>
                <a:close/>
                <a:moveTo>
                  <a:pt x="820647" y="923605"/>
                </a:moveTo>
                <a:lnTo>
                  <a:pt x="820575" y="923677"/>
                </a:lnTo>
                <a:lnTo>
                  <a:pt x="820647" y="923605"/>
                </a:lnTo>
                <a:lnTo>
                  <a:pt x="820827" y="923713"/>
                </a:lnTo>
                <a:lnTo>
                  <a:pt x="821007" y="923894"/>
                </a:lnTo>
                <a:lnTo>
                  <a:pt x="820827" y="923713"/>
                </a:lnTo>
                <a:close/>
                <a:moveTo>
                  <a:pt x="890744" y="923101"/>
                </a:moveTo>
                <a:lnTo>
                  <a:pt x="890744" y="923137"/>
                </a:lnTo>
                <a:lnTo>
                  <a:pt x="890780" y="923137"/>
                </a:lnTo>
                <a:close/>
                <a:moveTo>
                  <a:pt x="890455" y="922884"/>
                </a:moveTo>
                <a:lnTo>
                  <a:pt x="890455" y="922920"/>
                </a:lnTo>
                <a:lnTo>
                  <a:pt x="890744" y="922920"/>
                </a:lnTo>
                <a:lnTo>
                  <a:pt x="890744" y="922884"/>
                </a:lnTo>
                <a:close/>
                <a:moveTo>
                  <a:pt x="957523" y="922704"/>
                </a:moveTo>
                <a:lnTo>
                  <a:pt x="957091" y="923029"/>
                </a:lnTo>
                <a:lnTo>
                  <a:pt x="956045" y="923569"/>
                </a:lnTo>
                <a:lnTo>
                  <a:pt x="954675" y="924398"/>
                </a:lnTo>
                <a:lnTo>
                  <a:pt x="953629" y="924939"/>
                </a:lnTo>
                <a:lnTo>
                  <a:pt x="954206" y="924686"/>
                </a:lnTo>
                <a:lnTo>
                  <a:pt x="954675" y="924434"/>
                </a:lnTo>
                <a:lnTo>
                  <a:pt x="956045" y="923569"/>
                </a:lnTo>
                <a:lnTo>
                  <a:pt x="957091" y="923065"/>
                </a:lnTo>
                <a:lnTo>
                  <a:pt x="957523" y="922740"/>
                </a:lnTo>
                <a:close/>
                <a:moveTo>
                  <a:pt x="822882" y="922272"/>
                </a:moveTo>
                <a:lnTo>
                  <a:pt x="822846" y="922308"/>
                </a:lnTo>
                <a:lnTo>
                  <a:pt x="822774" y="922452"/>
                </a:lnTo>
                <a:lnTo>
                  <a:pt x="822846" y="922344"/>
                </a:lnTo>
                <a:close/>
                <a:moveTo>
                  <a:pt x="934266" y="920938"/>
                </a:moveTo>
                <a:lnTo>
                  <a:pt x="934158" y="921335"/>
                </a:lnTo>
                <a:lnTo>
                  <a:pt x="934266" y="920974"/>
                </a:lnTo>
                <a:lnTo>
                  <a:pt x="934302" y="920974"/>
                </a:lnTo>
                <a:lnTo>
                  <a:pt x="934302" y="920938"/>
                </a:lnTo>
                <a:close/>
                <a:moveTo>
                  <a:pt x="936393" y="920542"/>
                </a:moveTo>
                <a:lnTo>
                  <a:pt x="935961" y="921154"/>
                </a:lnTo>
                <a:lnTo>
                  <a:pt x="935708" y="921263"/>
                </a:lnTo>
                <a:lnTo>
                  <a:pt x="935961" y="921191"/>
                </a:lnTo>
                <a:lnTo>
                  <a:pt x="936393" y="920578"/>
                </a:lnTo>
                <a:close/>
                <a:moveTo>
                  <a:pt x="919554" y="920037"/>
                </a:moveTo>
                <a:lnTo>
                  <a:pt x="919626" y="920109"/>
                </a:lnTo>
                <a:lnTo>
                  <a:pt x="919843" y="920217"/>
                </a:lnTo>
                <a:close/>
                <a:moveTo>
                  <a:pt x="1465943" y="919425"/>
                </a:moveTo>
                <a:lnTo>
                  <a:pt x="1465943" y="919461"/>
                </a:lnTo>
                <a:lnTo>
                  <a:pt x="1466231" y="920290"/>
                </a:lnTo>
                <a:lnTo>
                  <a:pt x="1466772" y="921335"/>
                </a:lnTo>
                <a:lnTo>
                  <a:pt x="1467530" y="922920"/>
                </a:lnTo>
                <a:lnTo>
                  <a:pt x="1467926" y="923425"/>
                </a:lnTo>
                <a:lnTo>
                  <a:pt x="1468575" y="924146"/>
                </a:lnTo>
                <a:lnTo>
                  <a:pt x="1469368" y="924939"/>
                </a:lnTo>
                <a:lnTo>
                  <a:pt x="1469405" y="924939"/>
                </a:lnTo>
                <a:lnTo>
                  <a:pt x="1468575" y="924146"/>
                </a:lnTo>
                <a:lnTo>
                  <a:pt x="1467926" y="923389"/>
                </a:lnTo>
                <a:lnTo>
                  <a:pt x="1467530" y="922884"/>
                </a:lnTo>
                <a:lnTo>
                  <a:pt x="1466772" y="921299"/>
                </a:lnTo>
                <a:lnTo>
                  <a:pt x="1466231" y="920253"/>
                </a:lnTo>
                <a:close/>
                <a:moveTo>
                  <a:pt x="1465979" y="918487"/>
                </a:moveTo>
                <a:lnTo>
                  <a:pt x="1465871" y="919461"/>
                </a:lnTo>
                <a:lnTo>
                  <a:pt x="1465979" y="918524"/>
                </a:lnTo>
                <a:lnTo>
                  <a:pt x="1466051" y="918524"/>
                </a:lnTo>
                <a:lnTo>
                  <a:pt x="1466051" y="918487"/>
                </a:lnTo>
                <a:close/>
                <a:moveTo>
                  <a:pt x="960444" y="917803"/>
                </a:moveTo>
                <a:lnTo>
                  <a:pt x="959507" y="918740"/>
                </a:lnTo>
                <a:lnTo>
                  <a:pt x="959002" y="918956"/>
                </a:lnTo>
                <a:lnTo>
                  <a:pt x="958353" y="919929"/>
                </a:lnTo>
                <a:lnTo>
                  <a:pt x="957812" y="920506"/>
                </a:lnTo>
                <a:lnTo>
                  <a:pt x="957487" y="920506"/>
                </a:lnTo>
                <a:lnTo>
                  <a:pt x="956983" y="920830"/>
                </a:lnTo>
                <a:lnTo>
                  <a:pt x="956983" y="920866"/>
                </a:lnTo>
                <a:lnTo>
                  <a:pt x="957487" y="920542"/>
                </a:lnTo>
                <a:lnTo>
                  <a:pt x="957812" y="920542"/>
                </a:lnTo>
                <a:lnTo>
                  <a:pt x="957956" y="920362"/>
                </a:lnTo>
                <a:lnTo>
                  <a:pt x="958353" y="919929"/>
                </a:lnTo>
                <a:lnTo>
                  <a:pt x="958822" y="919244"/>
                </a:lnTo>
                <a:lnTo>
                  <a:pt x="959002" y="918992"/>
                </a:lnTo>
                <a:lnTo>
                  <a:pt x="959507" y="918776"/>
                </a:lnTo>
                <a:lnTo>
                  <a:pt x="960444" y="917803"/>
                </a:lnTo>
                <a:lnTo>
                  <a:pt x="961093" y="917803"/>
                </a:lnTo>
                <a:close/>
                <a:moveTo>
                  <a:pt x="867883" y="916073"/>
                </a:moveTo>
                <a:lnTo>
                  <a:pt x="867883" y="916109"/>
                </a:lnTo>
                <a:lnTo>
                  <a:pt x="868171" y="916397"/>
                </a:lnTo>
                <a:lnTo>
                  <a:pt x="868207" y="916397"/>
                </a:lnTo>
                <a:close/>
                <a:moveTo>
                  <a:pt x="836621" y="915424"/>
                </a:moveTo>
                <a:lnTo>
                  <a:pt x="836512" y="915748"/>
                </a:lnTo>
                <a:lnTo>
                  <a:pt x="836332" y="916433"/>
                </a:lnTo>
                <a:lnTo>
                  <a:pt x="836008" y="917731"/>
                </a:lnTo>
                <a:lnTo>
                  <a:pt x="835683" y="919172"/>
                </a:lnTo>
                <a:lnTo>
                  <a:pt x="835359" y="920542"/>
                </a:lnTo>
                <a:lnTo>
                  <a:pt x="835286" y="921407"/>
                </a:lnTo>
                <a:lnTo>
                  <a:pt x="834962" y="922632"/>
                </a:lnTo>
                <a:lnTo>
                  <a:pt x="834529" y="924254"/>
                </a:lnTo>
                <a:lnTo>
                  <a:pt x="834421" y="925011"/>
                </a:lnTo>
                <a:lnTo>
                  <a:pt x="834529" y="924254"/>
                </a:lnTo>
                <a:lnTo>
                  <a:pt x="834962" y="922668"/>
                </a:lnTo>
                <a:lnTo>
                  <a:pt x="835286" y="921407"/>
                </a:lnTo>
                <a:lnTo>
                  <a:pt x="835359" y="920578"/>
                </a:lnTo>
                <a:lnTo>
                  <a:pt x="835683" y="919208"/>
                </a:lnTo>
                <a:lnTo>
                  <a:pt x="836008" y="917731"/>
                </a:lnTo>
                <a:lnTo>
                  <a:pt x="836332" y="916469"/>
                </a:lnTo>
                <a:lnTo>
                  <a:pt x="836512" y="915748"/>
                </a:lnTo>
                <a:close/>
                <a:moveTo>
                  <a:pt x="839361" y="915028"/>
                </a:moveTo>
                <a:lnTo>
                  <a:pt x="839181" y="915136"/>
                </a:lnTo>
                <a:lnTo>
                  <a:pt x="839361" y="915064"/>
                </a:lnTo>
                <a:close/>
                <a:moveTo>
                  <a:pt x="839361" y="914920"/>
                </a:moveTo>
                <a:lnTo>
                  <a:pt x="839397" y="914920"/>
                </a:lnTo>
                <a:close/>
                <a:moveTo>
                  <a:pt x="868388" y="914523"/>
                </a:moveTo>
                <a:lnTo>
                  <a:pt x="868424" y="914559"/>
                </a:lnTo>
                <a:lnTo>
                  <a:pt x="868712" y="914739"/>
                </a:lnTo>
                <a:lnTo>
                  <a:pt x="868712" y="914703"/>
                </a:lnTo>
                <a:lnTo>
                  <a:pt x="868424" y="914523"/>
                </a:lnTo>
                <a:close/>
                <a:moveTo>
                  <a:pt x="964158" y="914235"/>
                </a:moveTo>
                <a:lnTo>
                  <a:pt x="963293" y="914847"/>
                </a:lnTo>
                <a:lnTo>
                  <a:pt x="963185" y="915280"/>
                </a:lnTo>
                <a:lnTo>
                  <a:pt x="962463" y="915712"/>
                </a:lnTo>
                <a:lnTo>
                  <a:pt x="962139" y="916433"/>
                </a:lnTo>
                <a:lnTo>
                  <a:pt x="961093" y="917298"/>
                </a:lnTo>
                <a:lnTo>
                  <a:pt x="961778" y="916758"/>
                </a:lnTo>
                <a:lnTo>
                  <a:pt x="962139" y="916469"/>
                </a:lnTo>
                <a:lnTo>
                  <a:pt x="962463" y="915712"/>
                </a:lnTo>
                <a:lnTo>
                  <a:pt x="963185" y="915280"/>
                </a:lnTo>
                <a:lnTo>
                  <a:pt x="963293" y="914847"/>
                </a:lnTo>
                <a:lnTo>
                  <a:pt x="963798" y="914523"/>
                </a:lnTo>
                <a:close/>
                <a:moveTo>
                  <a:pt x="849493" y="914163"/>
                </a:moveTo>
                <a:lnTo>
                  <a:pt x="849493" y="914199"/>
                </a:lnTo>
                <a:lnTo>
                  <a:pt x="849601" y="914523"/>
                </a:lnTo>
                <a:lnTo>
                  <a:pt x="849674" y="914811"/>
                </a:lnTo>
                <a:lnTo>
                  <a:pt x="849818" y="915244"/>
                </a:lnTo>
                <a:lnTo>
                  <a:pt x="849890" y="915784"/>
                </a:lnTo>
                <a:lnTo>
                  <a:pt x="849818" y="915244"/>
                </a:lnTo>
                <a:lnTo>
                  <a:pt x="849674" y="914811"/>
                </a:lnTo>
                <a:lnTo>
                  <a:pt x="849601" y="914487"/>
                </a:lnTo>
                <a:close/>
                <a:moveTo>
                  <a:pt x="849421" y="913982"/>
                </a:moveTo>
                <a:lnTo>
                  <a:pt x="849421" y="914018"/>
                </a:lnTo>
                <a:lnTo>
                  <a:pt x="849493" y="914018"/>
                </a:lnTo>
                <a:lnTo>
                  <a:pt x="849493" y="913982"/>
                </a:lnTo>
                <a:close/>
                <a:moveTo>
                  <a:pt x="842390" y="913838"/>
                </a:moveTo>
                <a:lnTo>
                  <a:pt x="842173" y="914055"/>
                </a:lnTo>
                <a:lnTo>
                  <a:pt x="841380" y="914703"/>
                </a:lnTo>
                <a:lnTo>
                  <a:pt x="840731" y="915136"/>
                </a:lnTo>
                <a:lnTo>
                  <a:pt x="841380" y="914739"/>
                </a:lnTo>
                <a:lnTo>
                  <a:pt x="842173" y="914091"/>
                </a:lnTo>
                <a:lnTo>
                  <a:pt x="842390" y="913874"/>
                </a:lnTo>
                <a:lnTo>
                  <a:pt x="842426" y="913874"/>
                </a:lnTo>
                <a:lnTo>
                  <a:pt x="842426" y="913838"/>
                </a:lnTo>
                <a:close/>
                <a:moveTo>
                  <a:pt x="850827" y="913586"/>
                </a:moveTo>
                <a:lnTo>
                  <a:pt x="850719" y="913658"/>
                </a:lnTo>
                <a:lnTo>
                  <a:pt x="850683" y="913694"/>
                </a:lnTo>
                <a:lnTo>
                  <a:pt x="850395" y="913802"/>
                </a:lnTo>
                <a:lnTo>
                  <a:pt x="850251" y="913838"/>
                </a:lnTo>
                <a:lnTo>
                  <a:pt x="850142" y="913838"/>
                </a:lnTo>
                <a:lnTo>
                  <a:pt x="849926" y="913910"/>
                </a:lnTo>
                <a:lnTo>
                  <a:pt x="849782" y="913946"/>
                </a:lnTo>
                <a:lnTo>
                  <a:pt x="849818" y="913946"/>
                </a:lnTo>
                <a:lnTo>
                  <a:pt x="849926" y="913910"/>
                </a:lnTo>
                <a:lnTo>
                  <a:pt x="850070" y="913874"/>
                </a:lnTo>
                <a:lnTo>
                  <a:pt x="850251" y="913838"/>
                </a:lnTo>
                <a:lnTo>
                  <a:pt x="850359" y="913802"/>
                </a:lnTo>
                <a:lnTo>
                  <a:pt x="850395" y="913802"/>
                </a:lnTo>
                <a:lnTo>
                  <a:pt x="850575" y="913730"/>
                </a:lnTo>
                <a:lnTo>
                  <a:pt x="850683" y="913694"/>
                </a:lnTo>
                <a:lnTo>
                  <a:pt x="850719" y="913694"/>
                </a:lnTo>
                <a:lnTo>
                  <a:pt x="850719" y="913658"/>
                </a:lnTo>
                <a:lnTo>
                  <a:pt x="850755" y="913658"/>
                </a:lnTo>
                <a:close/>
                <a:moveTo>
                  <a:pt x="842823" y="913586"/>
                </a:moveTo>
                <a:lnTo>
                  <a:pt x="842606" y="913694"/>
                </a:lnTo>
                <a:lnTo>
                  <a:pt x="842678" y="913658"/>
                </a:lnTo>
                <a:lnTo>
                  <a:pt x="842786" y="913838"/>
                </a:lnTo>
                <a:lnTo>
                  <a:pt x="842678" y="913658"/>
                </a:lnTo>
                <a:lnTo>
                  <a:pt x="842786" y="913586"/>
                </a:lnTo>
                <a:lnTo>
                  <a:pt x="842859" y="913586"/>
                </a:lnTo>
                <a:close/>
                <a:moveTo>
                  <a:pt x="845851" y="913478"/>
                </a:moveTo>
                <a:lnTo>
                  <a:pt x="845707" y="913550"/>
                </a:lnTo>
                <a:lnTo>
                  <a:pt x="845851" y="913478"/>
                </a:lnTo>
                <a:lnTo>
                  <a:pt x="845887" y="913478"/>
                </a:lnTo>
                <a:close/>
                <a:moveTo>
                  <a:pt x="964771" y="913406"/>
                </a:moveTo>
                <a:lnTo>
                  <a:pt x="964447" y="913730"/>
                </a:lnTo>
                <a:lnTo>
                  <a:pt x="964158" y="913730"/>
                </a:lnTo>
                <a:lnTo>
                  <a:pt x="964447" y="913730"/>
                </a:lnTo>
                <a:lnTo>
                  <a:pt x="964771" y="913406"/>
                </a:lnTo>
                <a:lnTo>
                  <a:pt x="966033" y="913406"/>
                </a:lnTo>
                <a:lnTo>
                  <a:pt x="966610" y="913766"/>
                </a:lnTo>
                <a:lnTo>
                  <a:pt x="966899" y="913910"/>
                </a:lnTo>
                <a:lnTo>
                  <a:pt x="967331" y="914163"/>
                </a:lnTo>
                <a:lnTo>
                  <a:pt x="968052" y="914559"/>
                </a:lnTo>
                <a:lnTo>
                  <a:pt x="968774" y="914847"/>
                </a:lnTo>
                <a:lnTo>
                  <a:pt x="969206" y="915064"/>
                </a:lnTo>
                <a:lnTo>
                  <a:pt x="969639" y="915064"/>
                </a:lnTo>
                <a:lnTo>
                  <a:pt x="969747" y="914847"/>
                </a:lnTo>
                <a:lnTo>
                  <a:pt x="970468" y="914847"/>
                </a:lnTo>
                <a:lnTo>
                  <a:pt x="969747" y="914847"/>
                </a:lnTo>
                <a:lnTo>
                  <a:pt x="969639" y="915064"/>
                </a:lnTo>
                <a:lnTo>
                  <a:pt x="969206" y="915064"/>
                </a:lnTo>
                <a:lnTo>
                  <a:pt x="968774" y="914847"/>
                </a:lnTo>
                <a:lnTo>
                  <a:pt x="968052" y="914523"/>
                </a:lnTo>
                <a:lnTo>
                  <a:pt x="966899" y="913910"/>
                </a:lnTo>
                <a:lnTo>
                  <a:pt x="966033" y="913406"/>
                </a:lnTo>
                <a:close/>
                <a:moveTo>
                  <a:pt x="843147" y="913370"/>
                </a:moveTo>
                <a:lnTo>
                  <a:pt x="842931" y="913478"/>
                </a:lnTo>
                <a:lnTo>
                  <a:pt x="843147" y="913370"/>
                </a:lnTo>
                <a:lnTo>
                  <a:pt x="843183" y="913370"/>
                </a:lnTo>
                <a:close/>
                <a:moveTo>
                  <a:pt x="970973" y="913190"/>
                </a:moveTo>
                <a:lnTo>
                  <a:pt x="970793" y="913514"/>
                </a:lnTo>
                <a:lnTo>
                  <a:pt x="970865" y="913406"/>
                </a:lnTo>
                <a:lnTo>
                  <a:pt x="970973" y="913190"/>
                </a:lnTo>
                <a:lnTo>
                  <a:pt x="971298" y="913406"/>
                </a:lnTo>
                <a:close/>
                <a:moveTo>
                  <a:pt x="843976" y="913154"/>
                </a:moveTo>
                <a:lnTo>
                  <a:pt x="843688" y="913262"/>
                </a:lnTo>
                <a:lnTo>
                  <a:pt x="843976" y="913154"/>
                </a:lnTo>
                <a:lnTo>
                  <a:pt x="844012" y="913154"/>
                </a:lnTo>
                <a:close/>
                <a:moveTo>
                  <a:pt x="845130" y="913045"/>
                </a:moveTo>
                <a:lnTo>
                  <a:pt x="845022" y="913154"/>
                </a:lnTo>
                <a:lnTo>
                  <a:pt x="844842" y="913262"/>
                </a:lnTo>
                <a:lnTo>
                  <a:pt x="844878" y="913262"/>
                </a:lnTo>
                <a:lnTo>
                  <a:pt x="845022" y="913154"/>
                </a:lnTo>
                <a:close/>
                <a:moveTo>
                  <a:pt x="851044" y="912505"/>
                </a:moveTo>
                <a:lnTo>
                  <a:pt x="850827" y="913370"/>
                </a:lnTo>
                <a:close/>
                <a:moveTo>
                  <a:pt x="852306" y="912469"/>
                </a:moveTo>
                <a:lnTo>
                  <a:pt x="852342" y="912469"/>
                </a:lnTo>
                <a:lnTo>
                  <a:pt x="852342" y="912505"/>
                </a:lnTo>
                <a:lnTo>
                  <a:pt x="852306" y="912505"/>
                </a:lnTo>
                <a:close/>
                <a:moveTo>
                  <a:pt x="851044" y="912289"/>
                </a:moveTo>
                <a:lnTo>
                  <a:pt x="851044" y="912325"/>
                </a:lnTo>
                <a:lnTo>
                  <a:pt x="851080" y="912325"/>
                </a:lnTo>
                <a:lnTo>
                  <a:pt x="851080" y="912289"/>
                </a:lnTo>
                <a:close/>
                <a:moveTo>
                  <a:pt x="834854" y="911604"/>
                </a:moveTo>
                <a:lnTo>
                  <a:pt x="834890" y="911712"/>
                </a:lnTo>
                <a:lnTo>
                  <a:pt x="835070" y="912901"/>
                </a:lnTo>
                <a:lnTo>
                  <a:pt x="835178" y="913226"/>
                </a:lnTo>
                <a:lnTo>
                  <a:pt x="835250" y="913370"/>
                </a:lnTo>
                <a:lnTo>
                  <a:pt x="835467" y="914018"/>
                </a:lnTo>
                <a:lnTo>
                  <a:pt x="836332" y="915028"/>
                </a:lnTo>
                <a:lnTo>
                  <a:pt x="836621" y="915352"/>
                </a:lnTo>
                <a:lnTo>
                  <a:pt x="836729" y="915244"/>
                </a:lnTo>
                <a:lnTo>
                  <a:pt x="836765" y="915244"/>
                </a:lnTo>
                <a:lnTo>
                  <a:pt x="837378" y="915028"/>
                </a:lnTo>
                <a:lnTo>
                  <a:pt x="836729" y="915244"/>
                </a:lnTo>
                <a:lnTo>
                  <a:pt x="836621" y="915352"/>
                </a:lnTo>
                <a:lnTo>
                  <a:pt x="836332" y="915028"/>
                </a:lnTo>
                <a:lnTo>
                  <a:pt x="835467" y="913982"/>
                </a:lnTo>
                <a:lnTo>
                  <a:pt x="835250" y="913370"/>
                </a:lnTo>
                <a:lnTo>
                  <a:pt x="835070" y="912901"/>
                </a:lnTo>
                <a:close/>
                <a:moveTo>
                  <a:pt x="804349" y="910306"/>
                </a:moveTo>
                <a:lnTo>
                  <a:pt x="805106" y="910306"/>
                </a:lnTo>
                <a:lnTo>
                  <a:pt x="805647" y="910811"/>
                </a:lnTo>
                <a:lnTo>
                  <a:pt x="805647" y="911135"/>
                </a:lnTo>
                <a:lnTo>
                  <a:pt x="805430" y="911279"/>
                </a:lnTo>
                <a:lnTo>
                  <a:pt x="804312" y="911243"/>
                </a:lnTo>
                <a:lnTo>
                  <a:pt x="804132" y="911063"/>
                </a:lnTo>
                <a:lnTo>
                  <a:pt x="804168" y="910451"/>
                </a:lnTo>
                <a:close/>
                <a:moveTo>
                  <a:pt x="876140" y="908216"/>
                </a:moveTo>
                <a:lnTo>
                  <a:pt x="875527" y="908865"/>
                </a:lnTo>
                <a:lnTo>
                  <a:pt x="874986" y="909189"/>
                </a:lnTo>
                <a:lnTo>
                  <a:pt x="874590" y="909369"/>
                </a:lnTo>
                <a:lnTo>
                  <a:pt x="874265" y="909874"/>
                </a:lnTo>
                <a:lnTo>
                  <a:pt x="873400" y="910847"/>
                </a:lnTo>
                <a:lnTo>
                  <a:pt x="873003" y="911171"/>
                </a:lnTo>
                <a:lnTo>
                  <a:pt x="872570" y="911496"/>
                </a:lnTo>
                <a:lnTo>
                  <a:pt x="871958" y="911604"/>
                </a:lnTo>
                <a:lnTo>
                  <a:pt x="871525" y="911748"/>
                </a:lnTo>
                <a:lnTo>
                  <a:pt x="871417" y="911856"/>
                </a:lnTo>
                <a:lnTo>
                  <a:pt x="871453" y="911856"/>
                </a:lnTo>
                <a:lnTo>
                  <a:pt x="871525" y="911784"/>
                </a:lnTo>
                <a:lnTo>
                  <a:pt x="871958" y="911604"/>
                </a:lnTo>
                <a:lnTo>
                  <a:pt x="871994" y="911604"/>
                </a:lnTo>
                <a:lnTo>
                  <a:pt x="872607" y="911496"/>
                </a:lnTo>
                <a:lnTo>
                  <a:pt x="873400" y="910847"/>
                </a:lnTo>
                <a:lnTo>
                  <a:pt x="874265" y="909910"/>
                </a:lnTo>
                <a:lnTo>
                  <a:pt x="874590" y="909369"/>
                </a:lnTo>
                <a:lnTo>
                  <a:pt x="874626" y="909369"/>
                </a:lnTo>
                <a:lnTo>
                  <a:pt x="875022" y="909189"/>
                </a:lnTo>
                <a:lnTo>
                  <a:pt x="875527" y="908865"/>
                </a:lnTo>
                <a:lnTo>
                  <a:pt x="876140" y="908252"/>
                </a:lnTo>
                <a:close/>
                <a:moveTo>
                  <a:pt x="1477013" y="907892"/>
                </a:moveTo>
                <a:lnTo>
                  <a:pt x="1475570" y="909045"/>
                </a:lnTo>
                <a:lnTo>
                  <a:pt x="1474344" y="910414"/>
                </a:lnTo>
                <a:lnTo>
                  <a:pt x="1473659" y="911856"/>
                </a:lnTo>
                <a:lnTo>
                  <a:pt x="1473227" y="913154"/>
                </a:lnTo>
                <a:lnTo>
                  <a:pt x="1472686" y="913874"/>
                </a:lnTo>
                <a:lnTo>
                  <a:pt x="1472037" y="914307"/>
                </a:lnTo>
                <a:lnTo>
                  <a:pt x="1471568" y="914811"/>
                </a:lnTo>
                <a:lnTo>
                  <a:pt x="1471135" y="915676"/>
                </a:lnTo>
                <a:lnTo>
                  <a:pt x="1470234" y="916037"/>
                </a:lnTo>
                <a:lnTo>
                  <a:pt x="1470234" y="916073"/>
                </a:lnTo>
                <a:lnTo>
                  <a:pt x="1470162" y="916073"/>
                </a:lnTo>
                <a:lnTo>
                  <a:pt x="1468611" y="917262"/>
                </a:lnTo>
                <a:lnTo>
                  <a:pt x="1466772" y="918343"/>
                </a:lnTo>
                <a:lnTo>
                  <a:pt x="1466736" y="918379"/>
                </a:lnTo>
                <a:lnTo>
                  <a:pt x="1467998" y="917623"/>
                </a:lnTo>
                <a:lnTo>
                  <a:pt x="1468683" y="917226"/>
                </a:lnTo>
                <a:lnTo>
                  <a:pt x="1470234" y="916073"/>
                </a:lnTo>
                <a:lnTo>
                  <a:pt x="1471135" y="915676"/>
                </a:lnTo>
                <a:lnTo>
                  <a:pt x="1471171" y="915640"/>
                </a:lnTo>
                <a:lnTo>
                  <a:pt x="1471568" y="914847"/>
                </a:lnTo>
                <a:lnTo>
                  <a:pt x="1472037" y="914343"/>
                </a:lnTo>
                <a:lnTo>
                  <a:pt x="1472109" y="914271"/>
                </a:lnTo>
                <a:lnTo>
                  <a:pt x="1472686" y="913910"/>
                </a:lnTo>
                <a:lnTo>
                  <a:pt x="1473227" y="913154"/>
                </a:lnTo>
                <a:lnTo>
                  <a:pt x="1473659" y="911892"/>
                </a:lnTo>
                <a:lnTo>
                  <a:pt x="1474344" y="910414"/>
                </a:lnTo>
                <a:lnTo>
                  <a:pt x="1475570" y="909045"/>
                </a:lnTo>
                <a:lnTo>
                  <a:pt x="1477013" y="907928"/>
                </a:lnTo>
                <a:close/>
                <a:moveTo>
                  <a:pt x="903941" y="907531"/>
                </a:moveTo>
                <a:lnTo>
                  <a:pt x="903941" y="907567"/>
                </a:lnTo>
                <a:lnTo>
                  <a:pt x="904193" y="907567"/>
                </a:lnTo>
                <a:lnTo>
                  <a:pt x="904518" y="908036"/>
                </a:lnTo>
                <a:lnTo>
                  <a:pt x="904193" y="907531"/>
                </a:lnTo>
                <a:close/>
                <a:moveTo>
                  <a:pt x="902318" y="906955"/>
                </a:moveTo>
                <a:lnTo>
                  <a:pt x="902246" y="906991"/>
                </a:lnTo>
                <a:lnTo>
                  <a:pt x="902318" y="906955"/>
                </a:lnTo>
                <a:lnTo>
                  <a:pt x="902643" y="907063"/>
                </a:lnTo>
                <a:lnTo>
                  <a:pt x="903400" y="907531"/>
                </a:lnTo>
                <a:lnTo>
                  <a:pt x="902643" y="907063"/>
                </a:lnTo>
                <a:close/>
                <a:moveTo>
                  <a:pt x="898641" y="906738"/>
                </a:moveTo>
                <a:lnTo>
                  <a:pt x="898604" y="906774"/>
                </a:lnTo>
                <a:lnTo>
                  <a:pt x="898641" y="906738"/>
                </a:lnTo>
                <a:lnTo>
                  <a:pt x="899037" y="907135"/>
                </a:lnTo>
                <a:lnTo>
                  <a:pt x="899253" y="907243"/>
                </a:lnTo>
                <a:lnTo>
                  <a:pt x="899686" y="907567"/>
                </a:lnTo>
                <a:lnTo>
                  <a:pt x="899794" y="907675"/>
                </a:lnTo>
                <a:lnTo>
                  <a:pt x="900011" y="907675"/>
                </a:lnTo>
                <a:lnTo>
                  <a:pt x="900227" y="908000"/>
                </a:lnTo>
                <a:lnTo>
                  <a:pt x="900263" y="908036"/>
                </a:lnTo>
                <a:lnTo>
                  <a:pt x="900299" y="908036"/>
                </a:lnTo>
                <a:lnTo>
                  <a:pt x="900227" y="907964"/>
                </a:lnTo>
                <a:lnTo>
                  <a:pt x="900011" y="907639"/>
                </a:lnTo>
                <a:lnTo>
                  <a:pt x="899794" y="907639"/>
                </a:lnTo>
                <a:lnTo>
                  <a:pt x="899686" y="907531"/>
                </a:lnTo>
                <a:lnTo>
                  <a:pt x="899253" y="907243"/>
                </a:lnTo>
                <a:lnTo>
                  <a:pt x="899037" y="907135"/>
                </a:lnTo>
                <a:close/>
                <a:moveTo>
                  <a:pt x="874950" y="906666"/>
                </a:moveTo>
                <a:lnTo>
                  <a:pt x="874914" y="906666"/>
                </a:lnTo>
                <a:lnTo>
                  <a:pt x="875347" y="907171"/>
                </a:lnTo>
                <a:lnTo>
                  <a:pt x="875780" y="907603"/>
                </a:lnTo>
                <a:lnTo>
                  <a:pt x="876104" y="908036"/>
                </a:lnTo>
                <a:lnTo>
                  <a:pt x="876212" y="908216"/>
                </a:lnTo>
                <a:lnTo>
                  <a:pt x="876104" y="908000"/>
                </a:lnTo>
                <a:lnTo>
                  <a:pt x="875780" y="907567"/>
                </a:lnTo>
                <a:lnTo>
                  <a:pt x="875347" y="907171"/>
                </a:lnTo>
                <a:close/>
                <a:moveTo>
                  <a:pt x="941550" y="906558"/>
                </a:moveTo>
                <a:lnTo>
                  <a:pt x="941514" y="906558"/>
                </a:lnTo>
                <a:lnTo>
                  <a:pt x="942163" y="906558"/>
                </a:lnTo>
                <a:lnTo>
                  <a:pt x="942487" y="906883"/>
                </a:lnTo>
                <a:lnTo>
                  <a:pt x="943569" y="906883"/>
                </a:lnTo>
                <a:lnTo>
                  <a:pt x="944218" y="907063"/>
                </a:lnTo>
                <a:lnTo>
                  <a:pt x="943569" y="906883"/>
                </a:lnTo>
                <a:lnTo>
                  <a:pt x="942487" y="906883"/>
                </a:lnTo>
                <a:lnTo>
                  <a:pt x="942163" y="906558"/>
                </a:lnTo>
                <a:close/>
                <a:moveTo>
                  <a:pt x="875311" y="906558"/>
                </a:moveTo>
                <a:lnTo>
                  <a:pt x="874878" y="906666"/>
                </a:lnTo>
                <a:lnTo>
                  <a:pt x="874950" y="906666"/>
                </a:lnTo>
                <a:lnTo>
                  <a:pt x="874914" y="906666"/>
                </a:lnTo>
                <a:lnTo>
                  <a:pt x="875347" y="906558"/>
                </a:lnTo>
                <a:close/>
                <a:moveTo>
                  <a:pt x="898821" y="906306"/>
                </a:moveTo>
                <a:lnTo>
                  <a:pt x="898821" y="906342"/>
                </a:lnTo>
                <a:lnTo>
                  <a:pt x="899037" y="906414"/>
                </a:lnTo>
                <a:close/>
                <a:moveTo>
                  <a:pt x="917391" y="906090"/>
                </a:moveTo>
                <a:lnTo>
                  <a:pt x="917499" y="906126"/>
                </a:lnTo>
                <a:lnTo>
                  <a:pt x="917571" y="906126"/>
                </a:lnTo>
                <a:lnTo>
                  <a:pt x="918581" y="906342"/>
                </a:lnTo>
                <a:lnTo>
                  <a:pt x="919122" y="906486"/>
                </a:lnTo>
                <a:lnTo>
                  <a:pt x="919158" y="906486"/>
                </a:lnTo>
                <a:lnTo>
                  <a:pt x="918581" y="906306"/>
                </a:lnTo>
                <a:lnTo>
                  <a:pt x="917571" y="906090"/>
                </a:lnTo>
                <a:close/>
                <a:moveTo>
                  <a:pt x="799949" y="905873"/>
                </a:moveTo>
                <a:lnTo>
                  <a:pt x="800310" y="905873"/>
                </a:lnTo>
                <a:lnTo>
                  <a:pt x="800851" y="906342"/>
                </a:lnTo>
                <a:lnTo>
                  <a:pt x="800851" y="906991"/>
                </a:lnTo>
                <a:lnTo>
                  <a:pt x="802726" y="908540"/>
                </a:lnTo>
                <a:lnTo>
                  <a:pt x="802690" y="908865"/>
                </a:lnTo>
                <a:lnTo>
                  <a:pt x="802510" y="909045"/>
                </a:lnTo>
                <a:lnTo>
                  <a:pt x="801752" y="909045"/>
                </a:lnTo>
                <a:lnTo>
                  <a:pt x="801175" y="908540"/>
                </a:lnTo>
                <a:lnTo>
                  <a:pt x="801211" y="908216"/>
                </a:lnTo>
                <a:lnTo>
                  <a:pt x="799733" y="906955"/>
                </a:lnTo>
                <a:lnTo>
                  <a:pt x="799733" y="906018"/>
                </a:lnTo>
                <a:close/>
                <a:moveTo>
                  <a:pt x="875347" y="905801"/>
                </a:moveTo>
                <a:lnTo>
                  <a:pt x="875347" y="905837"/>
                </a:lnTo>
                <a:lnTo>
                  <a:pt x="875455" y="906162"/>
                </a:lnTo>
                <a:lnTo>
                  <a:pt x="875455" y="906126"/>
                </a:lnTo>
                <a:close/>
                <a:moveTo>
                  <a:pt x="898388" y="905549"/>
                </a:moveTo>
                <a:lnTo>
                  <a:pt x="898208" y="905657"/>
                </a:lnTo>
                <a:lnTo>
                  <a:pt x="898208" y="905693"/>
                </a:lnTo>
                <a:lnTo>
                  <a:pt x="898388" y="905585"/>
                </a:lnTo>
                <a:lnTo>
                  <a:pt x="898496" y="905585"/>
                </a:lnTo>
                <a:lnTo>
                  <a:pt x="898821" y="905909"/>
                </a:lnTo>
                <a:lnTo>
                  <a:pt x="898821" y="905873"/>
                </a:lnTo>
                <a:lnTo>
                  <a:pt x="898496" y="905549"/>
                </a:lnTo>
                <a:close/>
                <a:moveTo>
                  <a:pt x="944903" y="905369"/>
                </a:moveTo>
                <a:lnTo>
                  <a:pt x="944867" y="905405"/>
                </a:lnTo>
                <a:lnTo>
                  <a:pt x="945444" y="905405"/>
                </a:lnTo>
                <a:lnTo>
                  <a:pt x="945768" y="905729"/>
                </a:lnTo>
                <a:lnTo>
                  <a:pt x="946526" y="905729"/>
                </a:lnTo>
                <a:lnTo>
                  <a:pt x="946814" y="906054"/>
                </a:lnTo>
                <a:lnTo>
                  <a:pt x="947103" y="906054"/>
                </a:lnTo>
                <a:lnTo>
                  <a:pt x="947103" y="906018"/>
                </a:lnTo>
                <a:lnTo>
                  <a:pt x="946814" y="906018"/>
                </a:lnTo>
                <a:lnTo>
                  <a:pt x="946526" y="905693"/>
                </a:lnTo>
                <a:lnTo>
                  <a:pt x="945768" y="905693"/>
                </a:lnTo>
                <a:lnTo>
                  <a:pt x="945444" y="905369"/>
                </a:lnTo>
                <a:close/>
                <a:moveTo>
                  <a:pt x="898208" y="905189"/>
                </a:moveTo>
                <a:lnTo>
                  <a:pt x="898172" y="905225"/>
                </a:lnTo>
                <a:close/>
                <a:moveTo>
                  <a:pt x="877114" y="905189"/>
                </a:moveTo>
                <a:lnTo>
                  <a:pt x="877006" y="905369"/>
                </a:lnTo>
                <a:lnTo>
                  <a:pt x="877114" y="905189"/>
                </a:lnTo>
                <a:lnTo>
                  <a:pt x="877186" y="905189"/>
                </a:lnTo>
                <a:close/>
                <a:moveTo>
                  <a:pt x="875203" y="905080"/>
                </a:moveTo>
                <a:lnTo>
                  <a:pt x="875239" y="905080"/>
                </a:lnTo>
                <a:lnTo>
                  <a:pt x="875347" y="905405"/>
                </a:lnTo>
                <a:lnTo>
                  <a:pt x="875347" y="905369"/>
                </a:lnTo>
                <a:lnTo>
                  <a:pt x="875239" y="905080"/>
                </a:lnTo>
                <a:close/>
                <a:moveTo>
                  <a:pt x="942667" y="904936"/>
                </a:moveTo>
                <a:lnTo>
                  <a:pt x="942595" y="905008"/>
                </a:lnTo>
                <a:lnTo>
                  <a:pt x="942379" y="905297"/>
                </a:lnTo>
                <a:lnTo>
                  <a:pt x="942343" y="905333"/>
                </a:lnTo>
                <a:lnTo>
                  <a:pt x="942127" y="905729"/>
                </a:lnTo>
                <a:lnTo>
                  <a:pt x="941478" y="906594"/>
                </a:lnTo>
                <a:lnTo>
                  <a:pt x="941514" y="906594"/>
                </a:lnTo>
                <a:lnTo>
                  <a:pt x="941550" y="906558"/>
                </a:lnTo>
                <a:lnTo>
                  <a:pt x="941514" y="906558"/>
                </a:lnTo>
                <a:lnTo>
                  <a:pt x="942163" y="905729"/>
                </a:lnTo>
                <a:lnTo>
                  <a:pt x="942235" y="905585"/>
                </a:lnTo>
                <a:lnTo>
                  <a:pt x="942343" y="905333"/>
                </a:lnTo>
                <a:lnTo>
                  <a:pt x="942415" y="905261"/>
                </a:lnTo>
                <a:lnTo>
                  <a:pt x="942595" y="905008"/>
                </a:lnTo>
                <a:close/>
                <a:moveTo>
                  <a:pt x="948509" y="904648"/>
                </a:moveTo>
                <a:lnTo>
                  <a:pt x="949338" y="905405"/>
                </a:lnTo>
                <a:lnTo>
                  <a:pt x="949519" y="905405"/>
                </a:lnTo>
                <a:lnTo>
                  <a:pt x="950240" y="905008"/>
                </a:lnTo>
                <a:lnTo>
                  <a:pt x="950348" y="904936"/>
                </a:lnTo>
                <a:lnTo>
                  <a:pt x="950384" y="904900"/>
                </a:lnTo>
                <a:lnTo>
                  <a:pt x="950708" y="904900"/>
                </a:lnTo>
                <a:lnTo>
                  <a:pt x="951574" y="905729"/>
                </a:lnTo>
                <a:lnTo>
                  <a:pt x="951862" y="906270"/>
                </a:lnTo>
                <a:lnTo>
                  <a:pt x="952367" y="906883"/>
                </a:lnTo>
                <a:lnTo>
                  <a:pt x="953124" y="906774"/>
                </a:lnTo>
                <a:lnTo>
                  <a:pt x="953773" y="907423"/>
                </a:lnTo>
                <a:lnTo>
                  <a:pt x="954170" y="907423"/>
                </a:lnTo>
                <a:lnTo>
                  <a:pt x="954422" y="907243"/>
                </a:lnTo>
                <a:lnTo>
                  <a:pt x="954458" y="907243"/>
                </a:lnTo>
                <a:lnTo>
                  <a:pt x="954458" y="907207"/>
                </a:lnTo>
                <a:lnTo>
                  <a:pt x="955108" y="907099"/>
                </a:lnTo>
                <a:lnTo>
                  <a:pt x="955288" y="906991"/>
                </a:lnTo>
                <a:lnTo>
                  <a:pt x="955432" y="906919"/>
                </a:lnTo>
                <a:lnTo>
                  <a:pt x="955468" y="906883"/>
                </a:lnTo>
                <a:lnTo>
                  <a:pt x="956514" y="906558"/>
                </a:lnTo>
                <a:lnTo>
                  <a:pt x="957091" y="906270"/>
                </a:lnTo>
                <a:lnTo>
                  <a:pt x="957127" y="906270"/>
                </a:lnTo>
                <a:lnTo>
                  <a:pt x="957992" y="906054"/>
                </a:lnTo>
                <a:lnTo>
                  <a:pt x="958605" y="905765"/>
                </a:lnTo>
                <a:lnTo>
                  <a:pt x="959543" y="905441"/>
                </a:lnTo>
                <a:lnTo>
                  <a:pt x="960120" y="905153"/>
                </a:lnTo>
                <a:lnTo>
                  <a:pt x="960336" y="905080"/>
                </a:lnTo>
                <a:lnTo>
                  <a:pt x="960300" y="905080"/>
                </a:lnTo>
                <a:lnTo>
                  <a:pt x="960192" y="905117"/>
                </a:lnTo>
                <a:lnTo>
                  <a:pt x="960120" y="905153"/>
                </a:lnTo>
                <a:lnTo>
                  <a:pt x="959543" y="905405"/>
                </a:lnTo>
                <a:lnTo>
                  <a:pt x="958605" y="905729"/>
                </a:lnTo>
                <a:lnTo>
                  <a:pt x="957992" y="906018"/>
                </a:lnTo>
                <a:lnTo>
                  <a:pt x="957127" y="906234"/>
                </a:lnTo>
                <a:lnTo>
                  <a:pt x="956514" y="906558"/>
                </a:lnTo>
                <a:lnTo>
                  <a:pt x="955468" y="906883"/>
                </a:lnTo>
                <a:lnTo>
                  <a:pt x="955432" y="906919"/>
                </a:lnTo>
                <a:lnTo>
                  <a:pt x="955396" y="906919"/>
                </a:lnTo>
                <a:lnTo>
                  <a:pt x="955288" y="906991"/>
                </a:lnTo>
                <a:lnTo>
                  <a:pt x="955108" y="907099"/>
                </a:lnTo>
                <a:lnTo>
                  <a:pt x="954458" y="907207"/>
                </a:lnTo>
                <a:lnTo>
                  <a:pt x="954206" y="907423"/>
                </a:lnTo>
                <a:lnTo>
                  <a:pt x="953773" y="907423"/>
                </a:lnTo>
                <a:lnTo>
                  <a:pt x="953124" y="906774"/>
                </a:lnTo>
                <a:lnTo>
                  <a:pt x="952367" y="906883"/>
                </a:lnTo>
                <a:lnTo>
                  <a:pt x="951862" y="906234"/>
                </a:lnTo>
                <a:lnTo>
                  <a:pt x="951574" y="905693"/>
                </a:lnTo>
                <a:lnTo>
                  <a:pt x="950708" y="904900"/>
                </a:lnTo>
                <a:lnTo>
                  <a:pt x="950384" y="904900"/>
                </a:lnTo>
                <a:lnTo>
                  <a:pt x="949519" y="905369"/>
                </a:lnTo>
                <a:lnTo>
                  <a:pt x="949338" y="905369"/>
                </a:lnTo>
                <a:close/>
                <a:moveTo>
                  <a:pt x="831572" y="904648"/>
                </a:moveTo>
                <a:lnTo>
                  <a:pt x="831717" y="905369"/>
                </a:lnTo>
                <a:lnTo>
                  <a:pt x="831717" y="905441"/>
                </a:lnTo>
                <a:lnTo>
                  <a:pt x="831789" y="905693"/>
                </a:lnTo>
                <a:lnTo>
                  <a:pt x="831789" y="905729"/>
                </a:lnTo>
                <a:lnTo>
                  <a:pt x="832077" y="906342"/>
                </a:lnTo>
                <a:lnTo>
                  <a:pt x="833051" y="907711"/>
                </a:lnTo>
                <a:lnTo>
                  <a:pt x="833988" y="908648"/>
                </a:lnTo>
                <a:lnTo>
                  <a:pt x="834637" y="909694"/>
                </a:lnTo>
                <a:lnTo>
                  <a:pt x="834818" y="910523"/>
                </a:lnTo>
                <a:lnTo>
                  <a:pt x="834637" y="909658"/>
                </a:lnTo>
                <a:lnTo>
                  <a:pt x="833988" y="908648"/>
                </a:lnTo>
                <a:lnTo>
                  <a:pt x="833051" y="907675"/>
                </a:lnTo>
                <a:lnTo>
                  <a:pt x="832077" y="906342"/>
                </a:lnTo>
                <a:lnTo>
                  <a:pt x="831789" y="905693"/>
                </a:lnTo>
                <a:lnTo>
                  <a:pt x="831717" y="905369"/>
                </a:lnTo>
                <a:close/>
                <a:moveTo>
                  <a:pt x="897883" y="904612"/>
                </a:moveTo>
                <a:lnTo>
                  <a:pt x="898388" y="904720"/>
                </a:lnTo>
                <a:close/>
                <a:moveTo>
                  <a:pt x="867955" y="904324"/>
                </a:moveTo>
                <a:lnTo>
                  <a:pt x="868280" y="904324"/>
                </a:lnTo>
                <a:lnTo>
                  <a:pt x="868676" y="904432"/>
                </a:lnTo>
                <a:lnTo>
                  <a:pt x="869001" y="904432"/>
                </a:lnTo>
                <a:lnTo>
                  <a:pt x="869325" y="904648"/>
                </a:lnTo>
                <a:lnTo>
                  <a:pt x="869650" y="904756"/>
                </a:lnTo>
                <a:lnTo>
                  <a:pt x="869325" y="904648"/>
                </a:lnTo>
                <a:lnTo>
                  <a:pt x="869001" y="904432"/>
                </a:lnTo>
                <a:lnTo>
                  <a:pt x="868676" y="904432"/>
                </a:lnTo>
                <a:lnTo>
                  <a:pt x="868280" y="904324"/>
                </a:lnTo>
                <a:close/>
                <a:moveTo>
                  <a:pt x="825911" y="904179"/>
                </a:moveTo>
                <a:lnTo>
                  <a:pt x="825911" y="904216"/>
                </a:lnTo>
                <a:lnTo>
                  <a:pt x="826092" y="904396"/>
                </a:lnTo>
                <a:lnTo>
                  <a:pt x="826416" y="904936"/>
                </a:lnTo>
                <a:lnTo>
                  <a:pt x="826092" y="904396"/>
                </a:lnTo>
                <a:close/>
                <a:moveTo>
                  <a:pt x="878917" y="903999"/>
                </a:moveTo>
                <a:lnTo>
                  <a:pt x="878700" y="904107"/>
                </a:lnTo>
                <a:lnTo>
                  <a:pt x="878376" y="904324"/>
                </a:lnTo>
                <a:lnTo>
                  <a:pt x="877438" y="905261"/>
                </a:lnTo>
                <a:lnTo>
                  <a:pt x="878376" y="904324"/>
                </a:lnTo>
                <a:lnTo>
                  <a:pt x="878700" y="904143"/>
                </a:lnTo>
                <a:lnTo>
                  <a:pt x="878917" y="904035"/>
                </a:lnTo>
                <a:close/>
                <a:moveTo>
                  <a:pt x="825983" y="903711"/>
                </a:moveTo>
                <a:lnTo>
                  <a:pt x="825875" y="904252"/>
                </a:lnTo>
                <a:lnTo>
                  <a:pt x="825983" y="903747"/>
                </a:lnTo>
                <a:close/>
                <a:moveTo>
                  <a:pt x="862510" y="903459"/>
                </a:moveTo>
                <a:lnTo>
                  <a:pt x="862510" y="903495"/>
                </a:lnTo>
                <a:lnTo>
                  <a:pt x="862691" y="903495"/>
                </a:lnTo>
                <a:lnTo>
                  <a:pt x="863340" y="903819"/>
                </a:lnTo>
                <a:lnTo>
                  <a:pt x="863556" y="903603"/>
                </a:lnTo>
                <a:lnTo>
                  <a:pt x="863880" y="903603"/>
                </a:lnTo>
                <a:lnTo>
                  <a:pt x="863989" y="903711"/>
                </a:lnTo>
                <a:lnTo>
                  <a:pt x="864818" y="903711"/>
                </a:lnTo>
                <a:lnTo>
                  <a:pt x="864818" y="903675"/>
                </a:lnTo>
                <a:lnTo>
                  <a:pt x="863989" y="903675"/>
                </a:lnTo>
                <a:lnTo>
                  <a:pt x="863880" y="903567"/>
                </a:lnTo>
                <a:lnTo>
                  <a:pt x="863556" y="903567"/>
                </a:lnTo>
                <a:lnTo>
                  <a:pt x="863340" y="903783"/>
                </a:lnTo>
                <a:lnTo>
                  <a:pt x="862691" y="903459"/>
                </a:lnTo>
                <a:close/>
                <a:moveTo>
                  <a:pt x="826019" y="903459"/>
                </a:moveTo>
                <a:lnTo>
                  <a:pt x="825983" y="903495"/>
                </a:lnTo>
                <a:lnTo>
                  <a:pt x="825983" y="903531"/>
                </a:lnTo>
                <a:lnTo>
                  <a:pt x="826019" y="903495"/>
                </a:lnTo>
                <a:close/>
                <a:moveTo>
                  <a:pt x="906393" y="903315"/>
                </a:moveTo>
                <a:lnTo>
                  <a:pt x="906465" y="903315"/>
                </a:lnTo>
                <a:close/>
                <a:moveTo>
                  <a:pt x="864998" y="903315"/>
                </a:moveTo>
                <a:lnTo>
                  <a:pt x="864818" y="903459"/>
                </a:lnTo>
                <a:lnTo>
                  <a:pt x="864818" y="903495"/>
                </a:lnTo>
                <a:close/>
                <a:moveTo>
                  <a:pt x="948184" y="903206"/>
                </a:moveTo>
                <a:lnTo>
                  <a:pt x="948148" y="903278"/>
                </a:lnTo>
                <a:lnTo>
                  <a:pt x="948184" y="903206"/>
                </a:lnTo>
                <a:lnTo>
                  <a:pt x="948509" y="903531"/>
                </a:lnTo>
                <a:lnTo>
                  <a:pt x="948509" y="903495"/>
                </a:lnTo>
                <a:close/>
                <a:moveTo>
                  <a:pt x="825803" y="903062"/>
                </a:moveTo>
                <a:lnTo>
                  <a:pt x="826019" y="903278"/>
                </a:lnTo>
                <a:lnTo>
                  <a:pt x="826092" y="903387"/>
                </a:lnTo>
                <a:lnTo>
                  <a:pt x="826019" y="903278"/>
                </a:lnTo>
                <a:close/>
                <a:moveTo>
                  <a:pt x="825803" y="902990"/>
                </a:moveTo>
                <a:lnTo>
                  <a:pt x="825767" y="903026"/>
                </a:lnTo>
                <a:close/>
                <a:moveTo>
                  <a:pt x="865179" y="902702"/>
                </a:moveTo>
                <a:lnTo>
                  <a:pt x="865647" y="903170"/>
                </a:lnTo>
                <a:lnTo>
                  <a:pt x="865864" y="903170"/>
                </a:lnTo>
                <a:lnTo>
                  <a:pt x="866296" y="902774"/>
                </a:lnTo>
                <a:lnTo>
                  <a:pt x="865864" y="903170"/>
                </a:lnTo>
                <a:lnTo>
                  <a:pt x="865647" y="903170"/>
                </a:lnTo>
                <a:close/>
                <a:moveTo>
                  <a:pt x="877583" y="902666"/>
                </a:moveTo>
                <a:lnTo>
                  <a:pt x="877547" y="902666"/>
                </a:lnTo>
                <a:lnTo>
                  <a:pt x="877763" y="902882"/>
                </a:lnTo>
                <a:lnTo>
                  <a:pt x="878051" y="902990"/>
                </a:lnTo>
                <a:lnTo>
                  <a:pt x="878087" y="902990"/>
                </a:lnTo>
                <a:lnTo>
                  <a:pt x="878628" y="903603"/>
                </a:lnTo>
                <a:lnTo>
                  <a:pt x="878953" y="903927"/>
                </a:lnTo>
                <a:lnTo>
                  <a:pt x="878953" y="903891"/>
                </a:lnTo>
                <a:lnTo>
                  <a:pt x="878628" y="903567"/>
                </a:lnTo>
                <a:lnTo>
                  <a:pt x="878087" y="902990"/>
                </a:lnTo>
                <a:lnTo>
                  <a:pt x="877763" y="902882"/>
                </a:lnTo>
                <a:close/>
                <a:moveTo>
                  <a:pt x="864998" y="902666"/>
                </a:moveTo>
                <a:lnTo>
                  <a:pt x="865106" y="902666"/>
                </a:lnTo>
                <a:lnTo>
                  <a:pt x="865143" y="902702"/>
                </a:lnTo>
                <a:lnTo>
                  <a:pt x="865106" y="902666"/>
                </a:lnTo>
                <a:close/>
                <a:moveTo>
                  <a:pt x="940720" y="902450"/>
                </a:moveTo>
                <a:lnTo>
                  <a:pt x="941946" y="903531"/>
                </a:lnTo>
                <a:lnTo>
                  <a:pt x="942704" y="904179"/>
                </a:lnTo>
                <a:lnTo>
                  <a:pt x="942704" y="904143"/>
                </a:lnTo>
                <a:lnTo>
                  <a:pt x="941946" y="903495"/>
                </a:lnTo>
                <a:close/>
                <a:moveTo>
                  <a:pt x="913965" y="902341"/>
                </a:moveTo>
                <a:lnTo>
                  <a:pt x="914290" y="903170"/>
                </a:lnTo>
                <a:lnTo>
                  <a:pt x="914398" y="903603"/>
                </a:lnTo>
                <a:lnTo>
                  <a:pt x="914614" y="904143"/>
                </a:lnTo>
                <a:lnTo>
                  <a:pt x="914722" y="904756"/>
                </a:lnTo>
                <a:lnTo>
                  <a:pt x="915155" y="904864"/>
                </a:lnTo>
                <a:lnTo>
                  <a:pt x="915371" y="905080"/>
                </a:lnTo>
                <a:lnTo>
                  <a:pt x="915840" y="905405"/>
                </a:lnTo>
                <a:lnTo>
                  <a:pt x="916273" y="905585"/>
                </a:lnTo>
                <a:lnTo>
                  <a:pt x="916489" y="905693"/>
                </a:lnTo>
                <a:lnTo>
                  <a:pt x="916489" y="905657"/>
                </a:lnTo>
                <a:lnTo>
                  <a:pt x="916273" y="905549"/>
                </a:lnTo>
                <a:lnTo>
                  <a:pt x="915840" y="905369"/>
                </a:lnTo>
                <a:lnTo>
                  <a:pt x="915371" y="905080"/>
                </a:lnTo>
                <a:lnTo>
                  <a:pt x="915155" y="904864"/>
                </a:lnTo>
                <a:lnTo>
                  <a:pt x="914722" y="904756"/>
                </a:lnTo>
                <a:lnTo>
                  <a:pt x="914614" y="904107"/>
                </a:lnTo>
                <a:lnTo>
                  <a:pt x="914398" y="903567"/>
                </a:lnTo>
                <a:lnTo>
                  <a:pt x="914290" y="903170"/>
                </a:lnTo>
                <a:close/>
                <a:moveTo>
                  <a:pt x="866729" y="902233"/>
                </a:moveTo>
                <a:lnTo>
                  <a:pt x="866296" y="902666"/>
                </a:lnTo>
                <a:close/>
                <a:moveTo>
                  <a:pt x="895972" y="902125"/>
                </a:moveTo>
                <a:lnTo>
                  <a:pt x="895756" y="902305"/>
                </a:lnTo>
                <a:lnTo>
                  <a:pt x="895431" y="902522"/>
                </a:lnTo>
                <a:lnTo>
                  <a:pt x="895035" y="902738"/>
                </a:lnTo>
                <a:lnTo>
                  <a:pt x="894530" y="902522"/>
                </a:lnTo>
                <a:lnTo>
                  <a:pt x="895035" y="902738"/>
                </a:lnTo>
                <a:lnTo>
                  <a:pt x="895431" y="902522"/>
                </a:lnTo>
                <a:lnTo>
                  <a:pt x="895756" y="902305"/>
                </a:lnTo>
                <a:lnTo>
                  <a:pt x="895900" y="902197"/>
                </a:lnTo>
                <a:lnTo>
                  <a:pt x="895972" y="902125"/>
                </a:lnTo>
                <a:lnTo>
                  <a:pt x="896297" y="902305"/>
                </a:lnTo>
                <a:lnTo>
                  <a:pt x="896621" y="902305"/>
                </a:lnTo>
                <a:lnTo>
                  <a:pt x="897162" y="902414"/>
                </a:lnTo>
                <a:lnTo>
                  <a:pt x="897378" y="902414"/>
                </a:lnTo>
                <a:lnTo>
                  <a:pt x="897703" y="902305"/>
                </a:lnTo>
                <a:lnTo>
                  <a:pt x="897883" y="902305"/>
                </a:lnTo>
                <a:lnTo>
                  <a:pt x="898064" y="902414"/>
                </a:lnTo>
                <a:lnTo>
                  <a:pt x="898604" y="902414"/>
                </a:lnTo>
                <a:lnTo>
                  <a:pt x="898929" y="902630"/>
                </a:lnTo>
                <a:lnTo>
                  <a:pt x="899145" y="902630"/>
                </a:lnTo>
                <a:lnTo>
                  <a:pt x="899470" y="902558"/>
                </a:lnTo>
                <a:lnTo>
                  <a:pt x="900011" y="902738"/>
                </a:lnTo>
                <a:lnTo>
                  <a:pt x="900443" y="903062"/>
                </a:lnTo>
                <a:lnTo>
                  <a:pt x="901020" y="903278"/>
                </a:lnTo>
                <a:lnTo>
                  <a:pt x="900443" y="903062"/>
                </a:lnTo>
                <a:lnTo>
                  <a:pt x="900011" y="902738"/>
                </a:lnTo>
                <a:lnTo>
                  <a:pt x="899470" y="902558"/>
                </a:lnTo>
                <a:lnTo>
                  <a:pt x="899145" y="902630"/>
                </a:lnTo>
                <a:lnTo>
                  <a:pt x="898929" y="902630"/>
                </a:lnTo>
                <a:lnTo>
                  <a:pt x="898604" y="902414"/>
                </a:lnTo>
                <a:lnTo>
                  <a:pt x="898064" y="902414"/>
                </a:lnTo>
                <a:lnTo>
                  <a:pt x="897883" y="902305"/>
                </a:lnTo>
                <a:lnTo>
                  <a:pt x="897703" y="902305"/>
                </a:lnTo>
                <a:lnTo>
                  <a:pt x="897378" y="902414"/>
                </a:lnTo>
                <a:lnTo>
                  <a:pt x="897162" y="902414"/>
                </a:lnTo>
                <a:lnTo>
                  <a:pt x="896621" y="902305"/>
                </a:lnTo>
                <a:lnTo>
                  <a:pt x="896297" y="902305"/>
                </a:lnTo>
                <a:close/>
                <a:moveTo>
                  <a:pt x="867018" y="901801"/>
                </a:moveTo>
                <a:lnTo>
                  <a:pt x="866837" y="901909"/>
                </a:lnTo>
                <a:lnTo>
                  <a:pt x="866729" y="902017"/>
                </a:lnTo>
                <a:lnTo>
                  <a:pt x="866729" y="902053"/>
                </a:lnTo>
                <a:lnTo>
                  <a:pt x="866837" y="901945"/>
                </a:lnTo>
                <a:lnTo>
                  <a:pt x="867018" y="901837"/>
                </a:lnTo>
                <a:close/>
                <a:moveTo>
                  <a:pt x="878484" y="901693"/>
                </a:moveTo>
                <a:lnTo>
                  <a:pt x="877943" y="901909"/>
                </a:lnTo>
                <a:lnTo>
                  <a:pt x="877835" y="902233"/>
                </a:lnTo>
                <a:lnTo>
                  <a:pt x="877510" y="902666"/>
                </a:lnTo>
                <a:lnTo>
                  <a:pt x="877547" y="902666"/>
                </a:lnTo>
                <a:lnTo>
                  <a:pt x="877835" y="902233"/>
                </a:lnTo>
                <a:lnTo>
                  <a:pt x="877943" y="901945"/>
                </a:lnTo>
                <a:lnTo>
                  <a:pt x="877979" y="901909"/>
                </a:lnTo>
                <a:lnTo>
                  <a:pt x="878484" y="901729"/>
                </a:lnTo>
                <a:close/>
                <a:moveTo>
                  <a:pt x="867018" y="901585"/>
                </a:moveTo>
                <a:lnTo>
                  <a:pt x="867018" y="901621"/>
                </a:lnTo>
                <a:lnTo>
                  <a:pt x="867090" y="901693"/>
                </a:lnTo>
                <a:lnTo>
                  <a:pt x="867090" y="901657"/>
                </a:lnTo>
                <a:close/>
                <a:moveTo>
                  <a:pt x="881008" y="901513"/>
                </a:moveTo>
                <a:lnTo>
                  <a:pt x="881369" y="901729"/>
                </a:lnTo>
                <a:lnTo>
                  <a:pt x="881765" y="901945"/>
                </a:lnTo>
                <a:lnTo>
                  <a:pt x="882486" y="902341"/>
                </a:lnTo>
                <a:lnTo>
                  <a:pt x="882919" y="902666"/>
                </a:lnTo>
                <a:lnTo>
                  <a:pt x="883099" y="902666"/>
                </a:lnTo>
                <a:lnTo>
                  <a:pt x="883749" y="902233"/>
                </a:lnTo>
                <a:lnTo>
                  <a:pt x="884289" y="901945"/>
                </a:lnTo>
                <a:lnTo>
                  <a:pt x="884398" y="901909"/>
                </a:lnTo>
                <a:lnTo>
                  <a:pt x="884506" y="901837"/>
                </a:lnTo>
                <a:lnTo>
                  <a:pt x="884614" y="901909"/>
                </a:lnTo>
                <a:lnTo>
                  <a:pt x="884722" y="901945"/>
                </a:lnTo>
                <a:lnTo>
                  <a:pt x="885047" y="901945"/>
                </a:lnTo>
                <a:lnTo>
                  <a:pt x="885624" y="901549"/>
                </a:lnTo>
                <a:lnTo>
                  <a:pt x="885660" y="901549"/>
                </a:lnTo>
                <a:lnTo>
                  <a:pt x="885660" y="901513"/>
                </a:lnTo>
                <a:lnTo>
                  <a:pt x="885624" y="901513"/>
                </a:lnTo>
                <a:lnTo>
                  <a:pt x="885047" y="901909"/>
                </a:lnTo>
                <a:lnTo>
                  <a:pt x="884722" y="901909"/>
                </a:lnTo>
                <a:lnTo>
                  <a:pt x="884506" y="901837"/>
                </a:lnTo>
                <a:lnTo>
                  <a:pt x="884289" y="901909"/>
                </a:lnTo>
                <a:lnTo>
                  <a:pt x="883749" y="902233"/>
                </a:lnTo>
                <a:lnTo>
                  <a:pt x="883099" y="902666"/>
                </a:lnTo>
                <a:lnTo>
                  <a:pt x="882919" y="902666"/>
                </a:lnTo>
                <a:lnTo>
                  <a:pt x="882486" y="902341"/>
                </a:lnTo>
                <a:lnTo>
                  <a:pt x="881765" y="901909"/>
                </a:lnTo>
                <a:close/>
                <a:moveTo>
                  <a:pt x="820935" y="901513"/>
                </a:moveTo>
                <a:lnTo>
                  <a:pt x="820791" y="901657"/>
                </a:lnTo>
                <a:lnTo>
                  <a:pt x="820791" y="901693"/>
                </a:lnTo>
                <a:lnTo>
                  <a:pt x="820863" y="901621"/>
                </a:lnTo>
                <a:close/>
                <a:moveTo>
                  <a:pt x="893881" y="901476"/>
                </a:moveTo>
                <a:lnTo>
                  <a:pt x="893520" y="901621"/>
                </a:lnTo>
                <a:lnTo>
                  <a:pt x="893015" y="901945"/>
                </a:lnTo>
                <a:lnTo>
                  <a:pt x="892402" y="902125"/>
                </a:lnTo>
                <a:lnTo>
                  <a:pt x="891645" y="902341"/>
                </a:lnTo>
                <a:lnTo>
                  <a:pt x="890563" y="902341"/>
                </a:lnTo>
                <a:lnTo>
                  <a:pt x="890095" y="902233"/>
                </a:lnTo>
                <a:lnTo>
                  <a:pt x="889229" y="901837"/>
                </a:lnTo>
                <a:lnTo>
                  <a:pt x="889662" y="902053"/>
                </a:lnTo>
                <a:lnTo>
                  <a:pt x="890095" y="902233"/>
                </a:lnTo>
                <a:lnTo>
                  <a:pt x="890563" y="902341"/>
                </a:lnTo>
                <a:lnTo>
                  <a:pt x="891645" y="902341"/>
                </a:lnTo>
                <a:lnTo>
                  <a:pt x="892402" y="902125"/>
                </a:lnTo>
                <a:lnTo>
                  <a:pt x="892727" y="902053"/>
                </a:lnTo>
                <a:lnTo>
                  <a:pt x="893015" y="901945"/>
                </a:lnTo>
                <a:lnTo>
                  <a:pt x="893448" y="901693"/>
                </a:lnTo>
                <a:lnTo>
                  <a:pt x="893520" y="901657"/>
                </a:lnTo>
                <a:lnTo>
                  <a:pt x="893556" y="901657"/>
                </a:lnTo>
                <a:lnTo>
                  <a:pt x="893556" y="901621"/>
                </a:lnTo>
                <a:close/>
                <a:moveTo>
                  <a:pt x="913893" y="901476"/>
                </a:moveTo>
                <a:lnTo>
                  <a:pt x="913677" y="901657"/>
                </a:lnTo>
                <a:lnTo>
                  <a:pt x="913677" y="901693"/>
                </a:lnTo>
                <a:close/>
                <a:moveTo>
                  <a:pt x="894205" y="901260"/>
                </a:moveTo>
                <a:lnTo>
                  <a:pt x="894097" y="901332"/>
                </a:lnTo>
                <a:lnTo>
                  <a:pt x="894097" y="901368"/>
                </a:lnTo>
                <a:lnTo>
                  <a:pt x="894169" y="901296"/>
                </a:lnTo>
                <a:lnTo>
                  <a:pt x="894205" y="901296"/>
                </a:lnTo>
                <a:lnTo>
                  <a:pt x="894530" y="901621"/>
                </a:lnTo>
                <a:lnTo>
                  <a:pt x="894530" y="901585"/>
                </a:lnTo>
                <a:close/>
                <a:moveTo>
                  <a:pt x="913244" y="901188"/>
                </a:moveTo>
                <a:lnTo>
                  <a:pt x="913280" y="901224"/>
                </a:lnTo>
                <a:lnTo>
                  <a:pt x="913352" y="901224"/>
                </a:lnTo>
                <a:lnTo>
                  <a:pt x="913749" y="901296"/>
                </a:lnTo>
                <a:lnTo>
                  <a:pt x="914182" y="901513"/>
                </a:lnTo>
                <a:lnTo>
                  <a:pt x="914182" y="901476"/>
                </a:lnTo>
                <a:lnTo>
                  <a:pt x="913749" y="901260"/>
                </a:lnTo>
                <a:lnTo>
                  <a:pt x="913352" y="901188"/>
                </a:lnTo>
                <a:close/>
                <a:moveTo>
                  <a:pt x="910900" y="901188"/>
                </a:moveTo>
                <a:lnTo>
                  <a:pt x="911477" y="901260"/>
                </a:lnTo>
                <a:lnTo>
                  <a:pt x="911513" y="901260"/>
                </a:lnTo>
                <a:close/>
                <a:moveTo>
                  <a:pt x="886489" y="901188"/>
                </a:moveTo>
                <a:lnTo>
                  <a:pt x="885840" y="901513"/>
                </a:lnTo>
                <a:lnTo>
                  <a:pt x="885912" y="901513"/>
                </a:lnTo>
                <a:close/>
                <a:moveTo>
                  <a:pt x="820863" y="901044"/>
                </a:moveTo>
                <a:lnTo>
                  <a:pt x="820863" y="901080"/>
                </a:lnTo>
                <a:lnTo>
                  <a:pt x="821548" y="901080"/>
                </a:lnTo>
                <a:lnTo>
                  <a:pt x="821548" y="901044"/>
                </a:lnTo>
                <a:close/>
                <a:moveTo>
                  <a:pt x="879782" y="900936"/>
                </a:moveTo>
                <a:lnTo>
                  <a:pt x="879962" y="901116"/>
                </a:lnTo>
                <a:lnTo>
                  <a:pt x="880359" y="901188"/>
                </a:lnTo>
                <a:lnTo>
                  <a:pt x="879962" y="901080"/>
                </a:lnTo>
                <a:close/>
                <a:moveTo>
                  <a:pt x="887246" y="900792"/>
                </a:moveTo>
                <a:lnTo>
                  <a:pt x="887138" y="900900"/>
                </a:lnTo>
                <a:lnTo>
                  <a:pt x="886813" y="901080"/>
                </a:lnTo>
                <a:lnTo>
                  <a:pt x="886958" y="901008"/>
                </a:lnTo>
                <a:lnTo>
                  <a:pt x="887138" y="900900"/>
                </a:lnTo>
                <a:lnTo>
                  <a:pt x="887246" y="900792"/>
                </a:lnTo>
                <a:lnTo>
                  <a:pt x="887462" y="900792"/>
                </a:lnTo>
                <a:lnTo>
                  <a:pt x="887571" y="900864"/>
                </a:lnTo>
                <a:lnTo>
                  <a:pt x="887715" y="900936"/>
                </a:lnTo>
                <a:lnTo>
                  <a:pt x="887823" y="901008"/>
                </a:lnTo>
                <a:lnTo>
                  <a:pt x="887859" y="901008"/>
                </a:lnTo>
                <a:lnTo>
                  <a:pt x="887967" y="901044"/>
                </a:lnTo>
                <a:lnTo>
                  <a:pt x="888580" y="901404"/>
                </a:lnTo>
                <a:lnTo>
                  <a:pt x="887859" y="901008"/>
                </a:lnTo>
                <a:lnTo>
                  <a:pt x="887715" y="900936"/>
                </a:lnTo>
                <a:lnTo>
                  <a:pt x="887462" y="900792"/>
                </a:lnTo>
                <a:close/>
                <a:moveTo>
                  <a:pt x="893628" y="900756"/>
                </a:moveTo>
                <a:lnTo>
                  <a:pt x="893664" y="900756"/>
                </a:lnTo>
                <a:lnTo>
                  <a:pt x="894097" y="901188"/>
                </a:lnTo>
                <a:lnTo>
                  <a:pt x="894097" y="901152"/>
                </a:lnTo>
                <a:lnTo>
                  <a:pt x="893664" y="900756"/>
                </a:lnTo>
                <a:close/>
                <a:moveTo>
                  <a:pt x="876753" y="900251"/>
                </a:moveTo>
                <a:lnTo>
                  <a:pt x="877078" y="900359"/>
                </a:lnTo>
                <a:lnTo>
                  <a:pt x="877438" y="900792"/>
                </a:lnTo>
                <a:lnTo>
                  <a:pt x="878087" y="901188"/>
                </a:lnTo>
                <a:lnTo>
                  <a:pt x="878304" y="901513"/>
                </a:lnTo>
                <a:lnTo>
                  <a:pt x="878520" y="901693"/>
                </a:lnTo>
                <a:lnTo>
                  <a:pt x="878304" y="901476"/>
                </a:lnTo>
                <a:lnTo>
                  <a:pt x="878087" y="901152"/>
                </a:lnTo>
                <a:lnTo>
                  <a:pt x="877438" y="900792"/>
                </a:lnTo>
                <a:lnTo>
                  <a:pt x="877078" y="900359"/>
                </a:lnTo>
                <a:close/>
                <a:moveTo>
                  <a:pt x="907871" y="900251"/>
                </a:moveTo>
                <a:lnTo>
                  <a:pt x="908088" y="900251"/>
                </a:lnTo>
                <a:lnTo>
                  <a:pt x="908268" y="900359"/>
                </a:lnTo>
                <a:lnTo>
                  <a:pt x="908376" y="900467"/>
                </a:lnTo>
                <a:lnTo>
                  <a:pt x="908809" y="900648"/>
                </a:lnTo>
                <a:lnTo>
                  <a:pt x="909458" y="900792"/>
                </a:lnTo>
                <a:lnTo>
                  <a:pt x="910540" y="901080"/>
                </a:lnTo>
                <a:lnTo>
                  <a:pt x="910828" y="901188"/>
                </a:lnTo>
                <a:lnTo>
                  <a:pt x="910900" y="901188"/>
                </a:lnTo>
                <a:lnTo>
                  <a:pt x="910540" y="901044"/>
                </a:lnTo>
                <a:lnTo>
                  <a:pt x="909458" y="900792"/>
                </a:lnTo>
                <a:lnTo>
                  <a:pt x="908809" y="900648"/>
                </a:lnTo>
                <a:lnTo>
                  <a:pt x="908376" y="900467"/>
                </a:lnTo>
                <a:lnTo>
                  <a:pt x="908268" y="900359"/>
                </a:lnTo>
                <a:lnTo>
                  <a:pt x="908088" y="900251"/>
                </a:lnTo>
                <a:close/>
                <a:moveTo>
                  <a:pt x="879133" y="900251"/>
                </a:moveTo>
                <a:lnTo>
                  <a:pt x="878917" y="900575"/>
                </a:lnTo>
                <a:lnTo>
                  <a:pt x="879133" y="900251"/>
                </a:lnTo>
                <a:lnTo>
                  <a:pt x="879458" y="900251"/>
                </a:lnTo>
                <a:close/>
                <a:moveTo>
                  <a:pt x="831176" y="900035"/>
                </a:moveTo>
                <a:lnTo>
                  <a:pt x="831176" y="900071"/>
                </a:lnTo>
                <a:lnTo>
                  <a:pt x="831248" y="901260"/>
                </a:lnTo>
                <a:lnTo>
                  <a:pt x="831284" y="901260"/>
                </a:lnTo>
                <a:close/>
                <a:moveTo>
                  <a:pt x="860635" y="899927"/>
                </a:moveTo>
                <a:lnTo>
                  <a:pt x="860635" y="899963"/>
                </a:lnTo>
                <a:lnTo>
                  <a:pt x="860888" y="900143"/>
                </a:lnTo>
                <a:lnTo>
                  <a:pt x="861068" y="900287"/>
                </a:lnTo>
                <a:lnTo>
                  <a:pt x="861248" y="900467"/>
                </a:lnTo>
                <a:lnTo>
                  <a:pt x="861465" y="900648"/>
                </a:lnTo>
                <a:lnTo>
                  <a:pt x="862078" y="900972"/>
                </a:lnTo>
                <a:lnTo>
                  <a:pt x="862402" y="901080"/>
                </a:lnTo>
                <a:lnTo>
                  <a:pt x="862402" y="901044"/>
                </a:lnTo>
                <a:lnTo>
                  <a:pt x="862078" y="900972"/>
                </a:lnTo>
                <a:lnTo>
                  <a:pt x="861465" y="900648"/>
                </a:lnTo>
                <a:lnTo>
                  <a:pt x="861032" y="900251"/>
                </a:lnTo>
                <a:close/>
                <a:moveTo>
                  <a:pt x="877402" y="899314"/>
                </a:moveTo>
                <a:lnTo>
                  <a:pt x="876789" y="899927"/>
                </a:lnTo>
                <a:lnTo>
                  <a:pt x="876681" y="900251"/>
                </a:lnTo>
                <a:lnTo>
                  <a:pt x="876789" y="899963"/>
                </a:lnTo>
                <a:close/>
                <a:moveTo>
                  <a:pt x="891789" y="899242"/>
                </a:moveTo>
                <a:lnTo>
                  <a:pt x="891789" y="899278"/>
                </a:lnTo>
                <a:lnTo>
                  <a:pt x="892222" y="899819"/>
                </a:lnTo>
                <a:lnTo>
                  <a:pt x="892402" y="900215"/>
                </a:lnTo>
                <a:lnTo>
                  <a:pt x="892727" y="900431"/>
                </a:lnTo>
                <a:lnTo>
                  <a:pt x="893124" y="900756"/>
                </a:lnTo>
                <a:lnTo>
                  <a:pt x="892727" y="900431"/>
                </a:lnTo>
                <a:lnTo>
                  <a:pt x="892402" y="900215"/>
                </a:lnTo>
                <a:lnTo>
                  <a:pt x="892222" y="899783"/>
                </a:lnTo>
                <a:close/>
                <a:moveTo>
                  <a:pt x="877294" y="899098"/>
                </a:moveTo>
                <a:lnTo>
                  <a:pt x="877258" y="899098"/>
                </a:lnTo>
                <a:lnTo>
                  <a:pt x="877330" y="899206"/>
                </a:lnTo>
                <a:lnTo>
                  <a:pt x="877438" y="899314"/>
                </a:lnTo>
                <a:lnTo>
                  <a:pt x="877438" y="899278"/>
                </a:lnTo>
                <a:lnTo>
                  <a:pt x="877330" y="899170"/>
                </a:lnTo>
                <a:close/>
                <a:moveTo>
                  <a:pt x="891753" y="898990"/>
                </a:moveTo>
                <a:lnTo>
                  <a:pt x="891789" y="898990"/>
                </a:lnTo>
                <a:close/>
                <a:moveTo>
                  <a:pt x="934158" y="898809"/>
                </a:moveTo>
                <a:lnTo>
                  <a:pt x="934915" y="898809"/>
                </a:lnTo>
                <a:lnTo>
                  <a:pt x="936321" y="900251"/>
                </a:lnTo>
                <a:lnTo>
                  <a:pt x="936357" y="900720"/>
                </a:lnTo>
                <a:lnTo>
                  <a:pt x="936393" y="900720"/>
                </a:lnTo>
                <a:lnTo>
                  <a:pt x="936321" y="900251"/>
                </a:lnTo>
                <a:lnTo>
                  <a:pt x="934915" y="898809"/>
                </a:lnTo>
                <a:close/>
                <a:moveTo>
                  <a:pt x="877727" y="898701"/>
                </a:moveTo>
                <a:lnTo>
                  <a:pt x="877547" y="898882"/>
                </a:lnTo>
                <a:lnTo>
                  <a:pt x="877222" y="899098"/>
                </a:lnTo>
                <a:lnTo>
                  <a:pt x="877222" y="899134"/>
                </a:lnTo>
                <a:lnTo>
                  <a:pt x="877294" y="899062"/>
                </a:lnTo>
                <a:lnTo>
                  <a:pt x="877547" y="898882"/>
                </a:lnTo>
                <a:lnTo>
                  <a:pt x="877655" y="898773"/>
                </a:lnTo>
                <a:lnTo>
                  <a:pt x="877727" y="898737"/>
                </a:lnTo>
                <a:lnTo>
                  <a:pt x="877727" y="898701"/>
                </a:lnTo>
                <a:lnTo>
                  <a:pt x="877763" y="898701"/>
                </a:lnTo>
                <a:close/>
                <a:moveTo>
                  <a:pt x="1471496" y="898449"/>
                </a:moveTo>
                <a:lnTo>
                  <a:pt x="1471640" y="899206"/>
                </a:lnTo>
                <a:lnTo>
                  <a:pt x="1472037" y="900864"/>
                </a:lnTo>
                <a:lnTo>
                  <a:pt x="1473082" y="903278"/>
                </a:lnTo>
                <a:lnTo>
                  <a:pt x="1474561" y="904648"/>
                </a:lnTo>
                <a:lnTo>
                  <a:pt x="1475715" y="905909"/>
                </a:lnTo>
                <a:lnTo>
                  <a:pt x="1476652" y="906955"/>
                </a:lnTo>
                <a:lnTo>
                  <a:pt x="1477085" y="907856"/>
                </a:lnTo>
                <a:lnTo>
                  <a:pt x="1476652" y="906955"/>
                </a:lnTo>
                <a:lnTo>
                  <a:pt x="1475715" y="905873"/>
                </a:lnTo>
                <a:lnTo>
                  <a:pt x="1474561" y="904648"/>
                </a:lnTo>
                <a:lnTo>
                  <a:pt x="1473082" y="903278"/>
                </a:lnTo>
                <a:lnTo>
                  <a:pt x="1472037" y="900864"/>
                </a:lnTo>
                <a:lnTo>
                  <a:pt x="1471640" y="899170"/>
                </a:lnTo>
                <a:close/>
                <a:moveTo>
                  <a:pt x="875095" y="898233"/>
                </a:moveTo>
                <a:lnTo>
                  <a:pt x="874770" y="898305"/>
                </a:lnTo>
                <a:lnTo>
                  <a:pt x="874698" y="898341"/>
                </a:lnTo>
                <a:lnTo>
                  <a:pt x="874734" y="898341"/>
                </a:lnTo>
                <a:lnTo>
                  <a:pt x="874770" y="898305"/>
                </a:lnTo>
                <a:lnTo>
                  <a:pt x="874950" y="898305"/>
                </a:lnTo>
                <a:lnTo>
                  <a:pt x="875095" y="898233"/>
                </a:lnTo>
                <a:lnTo>
                  <a:pt x="875419" y="898233"/>
                </a:lnTo>
                <a:close/>
                <a:moveTo>
                  <a:pt x="940504" y="898053"/>
                </a:moveTo>
                <a:lnTo>
                  <a:pt x="940720" y="898269"/>
                </a:lnTo>
                <a:close/>
                <a:moveTo>
                  <a:pt x="1472361" y="897945"/>
                </a:moveTo>
                <a:lnTo>
                  <a:pt x="1471388" y="898449"/>
                </a:lnTo>
                <a:lnTo>
                  <a:pt x="1472361" y="897945"/>
                </a:lnTo>
                <a:lnTo>
                  <a:pt x="1472433" y="897945"/>
                </a:lnTo>
                <a:close/>
                <a:moveTo>
                  <a:pt x="872895" y="897908"/>
                </a:moveTo>
                <a:lnTo>
                  <a:pt x="873220" y="898233"/>
                </a:lnTo>
                <a:lnTo>
                  <a:pt x="873544" y="898233"/>
                </a:lnTo>
                <a:lnTo>
                  <a:pt x="873796" y="898305"/>
                </a:lnTo>
                <a:lnTo>
                  <a:pt x="873941" y="898341"/>
                </a:lnTo>
                <a:lnTo>
                  <a:pt x="873977" y="898341"/>
                </a:lnTo>
                <a:lnTo>
                  <a:pt x="873544" y="898233"/>
                </a:lnTo>
                <a:lnTo>
                  <a:pt x="873220" y="898233"/>
                </a:lnTo>
                <a:close/>
                <a:moveTo>
                  <a:pt x="1473948" y="897188"/>
                </a:moveTo>
                <a:lnTo>
                  <a:pt x="1473659" y="897800"/>
                </a:lnTo>
                <a:lnTo>
                  <a:pt x="1473695" y="897800"/>
                </a:lnTo>
                <a:lnTo>
                  <a:pt x="1473948" y="897224"/>
                </a:lnTo>
                <a:close/>
                <a:moveTo>
                  <a:pt x="940179" y="897188"/>
                </a:moveTo>
                <a:lnTo>
                  <a:pt x="940179" y="897224"/>
                </a:lnTo>
                <a:lnTo>
                  <a:pt x="940504" y="897548"/>
                </a:lnTo>
                <a:lnTo>
                  <a:pt x="940504" y="897512"/>
                </a:lnTo>
                <a:close/>
                <a:moveTo>
                  <a:pt x="891898" y="897044"/>
                </a:moveTo>
                <a:lnTo>
                  <a:pt x="891898" y="897080"/>
                </a:lnTo>
                <a:lnTo>
                  <a:pt x="892006" y="897296"/>
                </a:lnTo>
                <a:lnTo>
                  <a:pt x="892619" y="897836"/>
                </a:lnTo>
                <a:lnTo>
                  <a:pt x="892619" y="897800"/>
                </a:lnTo>
                <a:lnTo>
                  <a:pt x="892006" y="897260"/>
                </a:lnTo>
                <a:close/>
                <a:moveTo>
                  <a:pt x="923773" y="896899"/>
                </a:moveTo>
                <a:lnTo>
                  <a:pt x="923773" y="896935"/>
                </a:lnTo>
                <a:lnTo>
                  <a:pt x="923953" y="896935"/>
                </a:lnTo>
                <a:lnTo>
                  <a:pt x="924819" y="897440"/>
                </a:lnTo>
                <a:lnTo>
                  <a:pt x="926694" y="897440"/>
                </a:lnTo>
                <a:lnTo>
                  <a:pt x="927667" y="897836"/>
                </a:lnTo>
                <a:lnTo>
                  <a:pt x="929110" y="898593"/>
                </a:lnTo>
                <a:lnTo>
                  <a:pt x="929759" y="898809"/>
                </a:lnTo>
                <a:lnTo>
                  <a:pt x="930083" y="898809"/>
                </a:lnTo>
                <a:lnTo>
                  <a:pt x="931057" y="898161"/>
                </a:lnTo>
                <a:lnTo>
                  <a:pt x="931309" y="897981"/>
                </a:lnTo>
                <a:lnTo>
                  <a:pt x="931309" y="898017"/>
                </a:lnTo>
                <a:lnTo>
                  <a:pt x="931345" y="897945"/>
                </a:lnTo>
                <a:lnTo>
                  <a:pt x="931634" y="898377"/>
                </a:lnTo>
                <a:lnTo>
                  <a:pt x="932283" y="898809"/>
                </a:lnTo>
                <a:lnTo>
                  <a:pt x="932715" y="898809"/>
                </a:lnTo>
                <a:lnTo>
                  <a:pt x="933040" y="899242"/>
                </a:lnTo>
                <a:lnTo>
                  <a:pt x="933148" y="899674"/>
                </a:lnTo>
                <a:lnTo>
                  <a:pt x="933401" y="899747"/>
                </a:lnTo>
                <a:lnTo>
                  <a:pt x="933437" y="899710"/>
                </a:lnTo>
                <a:lnTo>
                  <a:pt x="933148" y="899638"/>
                </a:lnTo>
                <a:lnTo>
                  <a:pt x="933040" y="899206"/>
                </a:lnTo>
                <a:lnTo>
                  <a:pt x="932715" y="898809"/>
                </a:lnTo>
                <a:lnTo>
                  <a:pt x="932283" y="898809"/>
                </a:lnTo>
                <a:lnTo>
                  <a:pt x="931634" y="898377"/>
                </a:lnTo>
                <a:lnTo>
                  <a:pt x="931345" y="897945"/>
                </a:lnTo>
                <a:lnTo>
                  <a:pt x="931309" y="897981"/>
                </a:lnTo>
                <a:lnTo>
                  <a:pt x="930985" y="898197"/>
                </a:lnTo>
                <a:lnTo>
                  <a:pt x="930047" y="898809"/>
                </a:lnTo>
                <a:lnTo>
                  <a:pt x="929759" y="898809"/>
                </a:lnTo>
                <a:lnTo>
                  <a:pt x="929110" y="898593"/>
                </a:lnTo>
                <a:lnTo>
                  <a:pt x="927667" y="897836"/>
                </a:lnTo>
                <a:lnTo>
                  <a:pt x="926694" y="897404"/>
                </a:lnTo>
                <a:lnTo>
                  <a:pt x="924819" y="897404"/>
                </a:lnTo>
                <a:lnTo>
                  <a:pt x="923953" y="896899"/>
                </a:lnTo>
                <a:close/>
                <a:moveTo>
                  <a:pt x="832185" y="896899"/>
                </a:moveTo>
                <a:lnTo>
                  <a:pt x="831536" y="897981"/>
                </a:lnTo>
                <a:lnTo>
                  <a:pt x="831140" y="899098"/>
                </a:lnTo>
                <a:lnTo>
                  <a:pt x="831140" y="899134"/>
                </a:lnTo>
                <a:lnTo>
                  <a:pt x="831536" y="897981"/>
                </a:lnTo>
                <a:lnTo>
                  <a:pt x="831753" y="897692"/>
                </a:lnTo>
                <a:close/>
                <a:moveTo>
                  <a:pt x="872895" y="896683"/>
                </a:moveTo>
                <a:lnTo>
                  <a:pt x="872967" y="896935"/>
                </a:lnTo>
                <a:lnTo>
                  <a:pt x="873003" y="897188"/>
                </a:lnTo>
                <a:lnTo>
                  <a:pt x="873003" y="897152"/>
                </a:lnTo>
                <a:close/>
                <a:moveTo>
                  <a:pt x="839181" y="896287"/>
                </a:moveTo>
                <a:lnTo>
                  <a:pt x="838928" y="896359"/>
                </a:lnTo>
                <a:lnTo>
                  <a:pt x="838892" y="896395"/>
                </a:lnTo>
                <a:lnTo>
                  <a:pt x="838928" y="896395"/>
                </a:lnTo>
                <a:lnTo>
                  <a:pt x="838928" y="896359"/>
                </a:lnTo>
                <a:lnTo>
                  <a:pt x="839181" y="896287"/>
                </a:lnTo>
                <a:lnTo>
                  <a:pt x="839217" y="896323"/>
                </a:lnTo>
                <a:close/>
                <a:moveTo>
                  <a:pt x="860491" y="896251"/>
                </a:moveTo>
                <a:lnTo>
                  <a:pt x="860275" y="896467"/>
                </a:lnTo>
                <a:lnTo>
                  <a:pt x="859770" y="896467"/>
                </a:lnTo>
                <a:lnTo>
                  <a:pt x="860275" y="896467"/>
                </a:lnTo>
                <a:lnTo>
                  <a:pt x="860491" y="896251"/>
                </a:lnTo>
                <a:lnTo>
                  <a:pt x="861356" y="896251"/>
                </a:lnTo>
                <a:close/>
                <a:moveTo>
                  <a:pt x="875455" y="896034"/>
                </a:moveTo>
                <a:lnTo>
                  <a:pt x="875095" y="896359"/>
                </a:lnTo>
                <a:lnTo>
                  <a:pt x="875022" y="896575"/>
                </a:lnTo>
                <a:lnTo>
                  <a:pt x="875059" y="896539"/>
                </a:lnTo>
                <a:lnTo>
                  <a:pt x="875095" y="896359"/>
                </a:lnTo>
                <a:lnTo>
                  <a:pt x="875311" y="896215"/>
                </a:lnTo>
                <a:close/>
                <a:moveTo>
                  <a:pt x="940143" y="895962"/>
                </a:moveTo>
                <a:lnTo>
                  <a:pt x="940179" y="895962"/>
                </a:lnTo>
                <a:close/>
                <a:moveTo>
                  <a:pt x="1474489" y="895926"/>
                </a:moveTo>
                <a:lnTo>
                  <a:pt x="1473948" y="896467"/>
                </a:lnTo>
                <a:lnTo>
                  <a:pt x="1474489" y="895926"/>
                </a:lnTo>
                <a:lnTo>
                  <a:pt x="1474561" y="895926"/>
                </a:lnTo>
                <a:close/>
                <a:moveTo>
                  <a:pt x="938845" y="895854"/>
                </a:moveTo>
                <a:lnTo>
                  <a:pt x="938845" y="895890"/>
                </a:lnTo>
                <a:lnTo>
                  <a:pt x="939711" y="895890"/>
                </a:lnTo>
                <a:lnTo>
                  <a:pt x="939711" y="895854"/>
                </a:lnTo>
                <a:close/>
                <a:moveTo>
                  <a:pt x="891573" y="895818"/>
                </a:moveTo>
                <a:lnTo>
                  <a:pt x="891573" y="895854"/>
                </a:lnTo>
                <a:lnTo>
                  <a:pt x="891898" y="896142"/>
                </a:lnTo>
                <a:close/>
                <a:moveTo>
                  <a:pt x="938845" y="895602"/>
                </a:moveTo>
                <a:lnTo>
                  <a:pt x="938773" y="895890"/>
                </a:lnTo>
                <a:close/>
                <a:moveTo>
                  <a:pt x="891573" y="895386"/>
                </a:moveTo>
                <a:lnTo>
                  <a:pt x="891537" y="895422"/>
                </a:lnTo>
                <a:lnTo>
                  <a:pt x="891537" y="895458"/>
                </a:lnTo>
                <a:lnTo>
                  <a:pt x="891573" y="895422"/>
                </a:lnTo>
                <a:close/>
                <a:moveTo>
                  <a:pt x="937980" y="895314"/>
                </a:moveTo>
                <a:lnTo>
                  <a:pt x="937980" y="895350"/>
                </a:lnTo>
                <a:lnTo>
                  <a:pt x="938521" y="895350"/>
                </a:lnTo>
                <a:lnTo>
                  <a:pt x="938917" y="895566"/>
                </a:lnTo>
                <a:lnTo>
                  <a:pt x="938917" y="895530"/>
                </a:lnTo>
                <a:lnTo>
                  <a:pt x="938521" y="895314"/>
                </a:lnTo>
                <a:close/>
                <a:moveTo>
                  <a:pt x="859626" y="895278"/>
                </a:moveTo>
                <a:lnTo>
                  <a:pt x="859373" y="895422"/>
                </a:lnTo>
                <a:lnTo>
                  <a:pt x="859157" y="895746"/>
                </a:lnTo>
                <a:lnTo>
                  <a:pt x="858724" y="896034"/>
                </a:lnTo>
                <a:lnTo>
                  <a:pt x="858400" y="896179"/>
                </a:lnTo>
                <a:lnTo>
                  <a:pt x="857570" y="896179"/>
                </a:lnTo>
                <a:lnTo>
                  <a:pt x="857029" y="896251"/>
                </a:lnTo>
                <a:lnTo>
                  <a:pt x="856633" y="896467"/>
                </a:lnTo>
                <a:lnTo>
                  <a:pt x="855479" y="896467"/>
                </a:lnTo>
                <a:lnTo>
                  <a:pt x="855190" y="896179"/>
                </a:lnTo>
                <a:lnTo>
                  <a:pt x="855479" y="896467"/>
                </a:lnTo>
                <a:lnTo>
                  <a:pt x="856633" y="896467"/>
                </a:lnTo>
                <a:lnTo>
                  <a:pt x="857029" y="896251"/>
                </a:lnTo>
                <a:lnTo>
                  <a:pt x="857570" y="896179"/>
                </a:lnTo>
                <a:lnTo>
                  <a:pt x="858400" y="896179"/>
                </a:lnTo>
                <a:lnTo>
                  <a:pt x="858724" y="896034"/>
                </a:lnTo>
                <a:lnTo>
                  <a:pt x="859157" y="895782"/>
                </a:lnTo>
                <a:lnTo>
                  <a:pt x="859373" y="895458"/>
                </a:lnTo>
                <a:lnTo>
                  <a:pt x="859590" y="895314"/>
                </a:lnTo>
                <a:close/>
                <a:moveTo>
                  <a:pt x="892691" y="894989"/>
                </a:moveTo>
                <a:lnTo>
                  <a:pt x="892619" y="895169"/>
                </a:lnTo>
                <a:lnTo>
                  <a:pt x="892619" y="895133"/>
                </a:lnTo>
                <a:lnTo>
                  <a:pt x="892691" y="895025"/>
                </a:lnTo>
                <a:close/>
                <a:moveTo>
                  <a:pt x="876825" y="894557"/>
                </a:moveTo>
                <a:lnTo>
                  <a:pt x="876393" y="894953"/>
                </a:lnTo>
                <a:lnTo>
                  <a:pt x="876068" y="895386"/>
                </a:lnTo>
                <a:lnTo>
                  <a:pt x="875780" y="895710"/>
                </a:lnTo>
                <a:lnTo>
                  <a:pt x="876068" y="895422"/>
                </a:lnTo>
                <a:lnTo>
                  <a:pt x="876393" y="894989"/>
                </a:lnTo>
                <a:lnTo>
                  <a:pt x="876825" y="894557"/>
                </a:lnTo>
                <a:lnTo>
                  <a:pt x="877042" y="894557"/>
                </a:lnTo>
                <a:lnTo>
                  <a:pt x="877330" y="894665"/>
                </a:lnTo>
                <a:lnTo>
                  <a:pt x="877655" y="894881"/>
                </a:lnTo>
                <a:lnTo>
                  <a:pt x="878196" y="895205"/>
                </a:lnTo>
                <a:lnTo>
                  <a:pt x="878592" y="895638"/>
                </a:lnTo>
                <a:lnTo>
                  <a:pt x="878881" y="895746"/>
                </a:lnTo>
                <a:lnTo>
                  <a:pt x="879133" y="895818"/>
                </a:lnTo>
                <a:lnTo>
                  <a:pt x="878592" y="895602"/>
                </a:lnTo>
                <a:lnTo>
                  <a:pt x="878196" y="895169"/>
                </a:lnTo>
                <a:lnTo>
                  <a:pt x="877655" y="894845"/>
                </a:lnTo>
                <a:lnTo>
                  <a:pt x="877330" y="894665"/>
                </a:lnTo>
                <a:lnTo>
                  <a:pt x="877042" y="894557"/>
                </a:lnTo>
                <a:close/>
                <a:moveTo>
                  <a:pt x="924494" y="894413"/>
                </a:moveTo>
                <a:lnTo>
                  <a:pt x="924711" y="894413"/>
                </a:lnTo>
                <a:close/>
                <a:moveTo>
                  <a:pt x="892799" y="894377"/>
                </a:moveTo>
                <a:lnTo>
                  <a:pt x="892691" y="894593"/>
                </a:lnTo>
                <a:close/>
                <a:moveTo>
                  <a:pt x="923953" y="894304"/>
                </a:moveTo>
                <a:lnTo>
                  <a:pt x="924061" y="894304"/>
                </a:lnTo>
                <a:lnTo>
                  <a:pt x="924314" y="894377"/>
                </a:lnTo>
                <a:lnTo>
                  <a:pt x="924386" y="894377"/>
                </a:lnTo>
                <a:lnTo>
                  <a:pt x="924061" y="894304"/>
                </a:lnTo>
                <a:close/>
                <a:moveTo>
                  <a:pt x="1476075" y="894268"/>
                </a:moveTo>
                <a:lnTo>
                  <a:pt x="1475751" y="895097"/>
                </a:lnTo>
                <a:lnTo>
                  <a:pt x="1475246" y="895818"/>
                </a:lnTo>
                <a:lnTo>
                  <a:pt x="1475751" y="895133"/>
                </a:lnTo>
                <a:close/>
                <a:moveTo>
                  <a:pt x="871777" y="894160"/>
                </a:moveTo>
                <a:lnTo>
                  <a:pt x="871958" y="894665"/>
                </a:lnTo>
                <a:lnTo>
                  <a:pt x="872246" y="895205"/>
                </a:lnTo>
                <a:lnTo>
                  <a:pt x="872426" y="895638"/>
                </a:lnTo>
                <a:lnTo>
                  <a:pt x="872570" y="896034"/>
                </a:lnTo>
                <a:lnTo>
                  <a:pt x="872246" y="895169"/>
                </a:lnTo>
                <a:lnTo>
                  <a:pt x="871958" y="894665"/>
                </a:lnTo>
                <a:close/>
                <a:moveTo>
                  <a:pt x="881008" y="893836"/>
                </a:moveTo>
                <a:lnTo>
                  <a:pt x="880900" y="894016"/>
                </a:lnTo>
                <a:lnTo>
                  <a:pt x="880792" y="894232"/>
                </a:lnTo>
                <a:lnTo>
                  <a:pt x="880359" y="894953"/>
                </a:lnTo>
                <a:lnTo>
                  <a:pt x="880323" y="895061"/>
                </a:lnTo>
                <a:lnTo>
                  <a:pt x="880251" y="895205"/>
                </a:lnTo>
                <a:lnTo>
                  <a:pt x="880179" y="895422"/>
                </a:lnTo>
                <a:lnTo>
                  <a:pt x="880071" y="895602"/>
                </a:lnTo>
                <a:lnTo>
                  <a:pt x="879962" y="895926"/>
                </a:lnTo>
                <a:lnTo>
                  <a:pt x="880035" y="895782"/>
                </a:lnTo>
                <a:lnTo>
                  <a:pt x="880071" y="895638"/>
                </a:lnTo>
                <a:lnTo>
                  <a:pt x="880143" y="895530"/>
                </a:lnTo>
                <a:lnTo>
                  <a:pt x="880179" y="895422"/>
                </a:lnTo>
                <a:lnTo>
                  <a:pt x="880215" y="895350"/>
                </a:lnTo>
                <a:lnTo>
                  <a:pt x="880251" y="895241"/>
                </a:lnTo>
                <a:lnTo>
                  <a:pt x="880323" y="895133"/>
                </a:lnTo>
                <a:lnTo>
                  <a:pt x="880323" y="895061"/>
                </a:lnTo>
                <a:lnTo>
                  <a:pt x="880359" y="895025"/>
                </a:lnTo>
                <a:lnTo>
                  <a:pt x="880359" y="894989"/>
                </a:lnTo>
                <a:lnTo>
                  <a:pt x="880792" y="894232"/>
                </a:lnTo>
                <a:lnTo>
                  <a:pt x="880900" y="894016"/>
                </a:lnTo>
                <a:lnTo>
                  <a:pt x="880972" y="893944"/>
                </a:lnTo>
                <a:close/>
                <a:moveTo>
                  <a:pt x="863015" y="893800"/>
                </a:moveTo>
                <a:lnTo>
                  <a:pt x="863123" y="894124"/>
                </a:lnTo>
                <a:lnTo>
                  <a:pt x="863484" y="894124"/>
                </a:lnTo>
                <a:lnTo>
                  <a:pt x="863736" y="894052"/>
                </a:lnTo>
                <a:lnTo>
                  <a:pt x="863340" y="894124"/>
                </a:lnTo>
                <a:lnTo>
                  <a:pt x="863123" y="894124"/>
                </a:lnTo>
                <a:close/>
                <a:moveTo>
                  <a:pt x="864674" y="893728"/>
                </a:moveTo>
                <a:lnTo>
                  <a:pt x="864169" y="893908"/>
                </a:lnTo>
                <a:lnTo>
                  <a:pt x="863953" y="894052"/>
                </a:lnTo>
                <a:lnTo>
                  <a:pt x="864025" y="894016"/>
                </a:lnTo>
                <a:lnTo>
                  <a:pt x="864169" y="893908"/>
                </a:lnTo>
                <a:lnTo>
                  <a:pt x="864457" y="893836"/>
                </a:lnTo>
                <a:lnTo>
                  <a:pt x="864674" y="893728"/>
                </a:lnTo>
                <a:lnTo>
                  <a:pt x="864818" y="893800"/>
                </a:lnTo>
                <a:lnTo>
                  <a:pt x="865106" y="893908"/>
                </a:lnTo>
                <a:lnTo>
                  <a:pt x="865395" y="894052"/>
                </a:lnTo>
                <a:lnTo>
                  <a:pt x="865431" y="894052"/>
                </a:lnTo>
                <a:lnTo>
                  <a:pt x="865539" y="894016"/>
                </a:lnTo>
                <a:lnTo>
                  <a:pt x="865756" y="893908"/>
                </a:lnTo>
                <a:lnTo>
                  <a:pt x="865972" y="893872"/>
                </a:lnTo>
                <a:lnTo>
                  <a:pt x="866260" y="893836"/>
                </a:lnTo>
                <a:lnTo>
                  <a:pt x="865756" y="893908"/>
                </a:lnTo>
                <a:lnTo>
                  <a:pt x="865539" y="894016"/>
                </a:lnTo>
                <a:lnTo>
                  <a:pt x="865431" y="894052"/>
                </a:lnTo>
                <a:lnTo>
                  <a:pt x="865106" y="893908"/>
                </a:lnTo>
                <a:close/>
                <a:moveTo>
                  <a:pt x="866801" y="893187"/>
                </a:moveTo>
                <a:lnTo>
                  <a:pt x="866477" y="893295"/>
                </a:lnTo>
                <a:lnTo>
                  <a:pt x="866188" y="893512"/>
                </a:lnTo>
                <a:lnTo>
                  <a:pt x="866368" y="893403"/>
                </a:lnTo>
                <a:lnTo>
                  <a:pt x="866477" y="893331"/>
                </a:lnTo>
                <a:lnTo>
                  <a:pt x="866477" y="893295"/>
                </a:lnTo>
                <a:lnTo>
                  <a:pt x="866513" y="893295"/>
                </a:lnTo>
                <a:close/>
                <a:moveTo>
                  <a:pt x="862727" y="892899"/>
                </a:moveTo>
                <a:lnTo>
                  <a:pt x="862763" y="892935"/>
                </a:lnTo>
                <a:lnTo>
                  <a:pt x="862835" y="892935"/>
                </a:lnTo>
                <a:lnTo>
                  <a:pt x="862907" y="893007"/>
                </a:lnTo>
                <a:lnTo>
                  <a:pt x="863015" y="893512"/>
                </a:lnTo>
                <a:lnTo>
                  <a:pt x="863015" y="893476"/>
                </a:lnTo>
                <a:lnTo>
                  <a:pt x="862907" y="892971"/>
                </a:lnTo>
                <a:lnTo>
                  <a:pt x="862835" y="892899"/>
                </a:lnTo>
                <a:close/>
                <a:moveTo>
                  <a:pt x="869830" y="892827"/>
                </a:moveTo>
                <a:lnTo>
                  <a:pt x="869542" y="892863"/>
                </a:lnTo>
                <a:lnTo>
                  <a:pt x="869217" y="893079"/>
                </a:lnTo>
                <a:lnTo>
                  <a:pt x="868929" y="893187"/>
                </a:lnTo>
                <a:lnTo>
                  <a:pt x="868604" y="893295"/>
                </a:lnTo>
                <a:lnTo>
                  <a:pt x="868460" y="893403"/>
                </a:lnTo>
                <a:lnTo>
                  <a:pt x="868280" y="893512"/>
                </a:lnTo>
                <a:lnTo>
                  <a:pt x="867739" y="892863"/>
                </a:lnTo>
                <a:lnTo>
                  <a:pt x="867522" y="892863"/>
                </a:lnTo>
                <a:lnTo>
                  <a:pt x="867306" y="892971"/>
                </a:lnTo>
                <a:lnTo>
                  <a:pt x="867522" y="892899"/>
                </a:lnTo>
                <a:lnTo>
                  <a:pt x="867739" y="892899"/>
                </a:lnTo>
                <a:lnTo>
                  <a:pt x="868244" y="893512"/>
                </a:lnTo>
                <a:lnTo>
                  <a:pt x="868316" y="893512"/>
                </a:lnTo>
                <a:lnTo>
                  <a:pt x="868460" y="893403"/>
                </a:lnTo>
                <a:lnTo>
                  <a:pt x="868568" y="893331"/>
                </a:lnTo>
                <a:lnTo>
                  <a:pt x="868604" y="893331"/>
                </a:lnTo>
                <a:lnTo>
                  <a:pt x="868929" y="893223"/>
                </a:lnTo>
                <a:lnTo>
                  <a:pt x="869217" y="893115"/>
                </a:lnTo>
                <a:lnTo>
                  <a:pt x="869542" y="892899"/>
                </a:lnTo>
                <a:lnTo>
                  <a:pt x="869722" y="892863"/>
                </a:lnTo>
                <a:close/>
                <a:moveTo>
                  <a:pt x="870695" y="892611"/>
                </a:moveTo>
                <a:lnTo>
                  <a:pt x="871128" y="892827"/>
                </a:lnTo>
                <a:lnTo>
                  <a:pt x="871453" y="893115"/>
                </a:lnTo>
                <a:lnTo>
                  <a:pt x="871669" y="893548"/>
                </a:lnTo>
                <a:lnTo>
                  <a:pt x="871777" y="893728"/>
                </a:lnTo>
                <a:lnTo>
                  <a:pt x="871453" y="893079"/>
                </a:lnTo>
                <a:lnTo>
                  <a:pt x="871128" y="892827"/>
                </a:lnTo>
                <a:close/>
                <a:moveTo>
                  <a:pt x="880359" y="892142"/>
                </a:moveTo>
                <a:lnTo>
                  <a:pt x="880287" y="892358"/>
                </a:lnTo>
                <a:close/>
                <a:moveTo>
                  <a:pt x="863556" y="892034"/>
                </a:moveTo>
                <a:lnTo>
                  <a:pt x="863340" y="892142"/>
                </a:lnTo>
                <a:lnTo>
                  <a:pt x="863159" y="892070"/>
                </a:lnTo>
                <a:lnTo>
                  <a:pt x="863231" y="892106"/>
                </a:lnTo>
                <a:lnTo>
                  <a:pt x="863340" y="892142"/>
                </a:lnTo>
                <a:lnTo>
                  <a:pt x="863556" y="892034"/>
                </a:lnTo>
                <a:lnTo>
                  <a:pt x="863664" y="892034"/>
                </a:lnTo>
                <a:lnTo>
                  <a:pt x="863700" y="892106"/>
                </a:lnTo>
                <a:lnTo>
                  <a:pt x="863736" y="892142"/>
                </a:lnTo>
                <a:lnTo>
                  <a:pt x="863664" y="892034"/>
                </a:lnTo>
                <a:close/>
                <a:moveTo>
                  <a:pt x="894422" y="890953"/>
                </a:moveTo>
                <a:lnTo>
                  <a:pt x="894422" y="890989"/>
                </a:lnTo>
                <a:lnTo>
                  <a:pt x="894494" y="891421"/>
                </a:lnTo>
                <a:lnTo>
                  <a:pt x="894710" y="891926"/>
                </a:lnTo>
                <a:lnTo>
                  <a:pt x="894927" y="892575"/>
                </a:lnTo>
                <a:lnTo>
                  <a:pt x="895035" y="892863"/>
                </a:lnTo>
                <a:lnTo>
                  <a:pt x="894927" y="892575"/>
                </a:lnTo>
                <a:lnTo>
                  <a:pt x="894710" y="891926"/>
                </a:lnTo>
                <a:lnTo>
                  <a:pt x="894494" y="891385"/>
                </a:lnTo>
                <a:close/>
                <a:moveTo>
                  <a:pt x="862907" y="890772"/>
                </a:moveTo>
                <a:lnTo>
                  <a:pt x="862943" y="890809"/>
                </a:lnTo>
                <a:lnTo>
                  <a:pt x="863051" y="890809"/>
                </a:lnTo>
                <a:lnTo>
                  <a:pt x="863592" y="891241"/>
                </a:lnTo>
                <a:lnTo>
                  <a:pt x="863736" y="891313"/>
                </a:lnTo>
                <a:lnTo>
                  <a:pt x="863772" y="891313"/>
                </a:lnTo>
                <a:lnTo>
                  <a:pt x="863556" y="891205"/>
                </a:lnTo>
                <a:lnTo>
                  <a:pt x="863015" y="890772"/>
                </a:lnTo>
                <a:close/>
                <a:moveTo>
                  <a:pt x="880900" y="890484"/>
                </a:moveTo>
                <a:lnTo>
                  <a:pt x="880684" y="890664"/>
                </a:lnTo>
                <a:lnTo>
                  <a:pt x="880251" y="891061"/>
                </a:lnTo>
                <a:lnTo>
                  <a:pt x="880143" y="891277"/>
                </a:lnTo>
                <a:lnTo>
                  <a:pt x="880071" y="891385"/>
                </a:lnTo>
                <a:lnTo>
                  <a:pt x="880071" y="891421"/>
                </a:lnTo>
                <a:lnTo>
                  <a:pt x="880143" y="891313"/>
                </a:lnTo>
                <a:lnTo>
                  <a:pt x="880251" y="891097"/>
                </a:lnTo>
                <a:lnTo>
                  <a:pt x="880684" y="890700"/>
                </a:lnTo>
                <a:close/>
                <a:moveTo>
                  <a:pt x="894097" y="890268"/>
                </a:moveTo>
                <a:lnTo>
                  <a:pt x="894422" y="890376"/>
                </a:lnTo>
                <a:close/>
                <a:moveTo>
                  <a:pt x="894097" y="890160"/>
                </a:moveTo>
                <a:lnTo>
                  <a:pt x="894061" y="890196"/>
                </a:lnTo>
                <a:close/>
                <a:moveTo>
                  <a:pt x="862294" y="890088"/>
                </a:moveTo>
                <a:lnTo>
                  <a:pt x="862402" y="890196"/>
                </a:lnTo>
                <a:lnTo>
                  <a:pt x="862510" y="890376"/>
                </a:lnTo>
                <a:lnTo>
                  <a:pt x="862907" y="890772"/>
                </a:lnTo>
                <a:lnTo>
                  <a:pt x="862510" y="890376"/>
                </a:lnTo>
                <a:close/>
                <a:moveTo>
                  <a:pt x="896729" y="889944"/>
                </a:moveTo>
                <a:lnTo>
                  <a:pt x="896693" y="889980"/>
                </a:lnTo>
                <a:lnTo>
                  <a:pt x="896585" y="890376"/>
                </a:lnTo>
                <a:lnTo>
                  <a:pt x="896693" y="889980"/>
                </a:lnTo>
                <a:close/>
                <a:moveTo>
                  <a:pt x="866945" y="889439"/>
                </a:moveTo>
                <a:lnTo>
                  <a:pt x="867234" y="889944"/>
                </a:lnTo>
                <a:close/>
                <a:moveTo>
                  <a:pt x="880359" y="888610"/>
                </a:moveTo>
                <a:lnTo>
                  <a:pt x="880143" y="888970"/>
                </a:lnTo>
                <a:lnTo>
                  <a:pt x="880179" y="888970"/>
                </a:lnTo>
                <a:lnTo>
                  <a:pt x="880359" y="888646"/>
                </a:lnTo>
                <a:close/>
                <a:moveTo>
                  <a:pt x="896080" y="888502"/>
                </a:moveTo>
                <a:lnTo>
                  <a:pt x="896261" y="888502"/>
                </a:lnTo>
                <a:lnTo>
                  <a:pt x="896946" y="888610"/>
                </a:lnTo>
                <a:lnTo>
                  <a:pt x="897054" y="888682"/>
                </a:lnTo>
                <a:lnTo>
                  <a:pt x="897126" y="888682"/>
                </a:lnTo>
                <a:lnTo>
                  <a:pt x="896946" y="888610"/>
                </a:lnTo>
                <a:lnTo>
                  <a:pt x="896261" y="888502"/>
                </a:lnTo>
                <a:close/>
                <a:moveTo>
                  <a:pt x="1473948" y="888178"/>
                </a:moveTo>
                <a:lnTo>
                  <a:pt x="1474128" y="889007"/>
                </a:lnTo>
                <a:lnTo>
                  <a:pt x="1474777" y="889835"/>
                </a:lnTo>
                <a:lnTo>
                  <a:pt x="1475210" y="891133"/>
                </a:lnTo>
                <a:lnTo>
                  <a:pt x="1475534" y="892358"/>
                </a:lnTo>
                <a:lnTo>
                  <a:pt x="1475607" y="893548"/>
                </a:lnTo>
                <a:lnTo>
                  <a:pt x="1476147" y="894232"/>
                </a:lnTo>
                <a:lnTo>
                  <a:pt x="1475607" y="893512"/>
                </a:lnTo>
                <a:lnTo>
                  <a:pt x="1475534" y="892358"/>
                </a:lnTo>
                <a:lnTo>
                  <a:pt x="1475210" y="891097"/>
                </a:lnTo>
                <a:lnTo>
                  <a:pt x="1474777" y="889835"/>
                </a:lnTo>
                <a:lnTo>
                  <a:pt x="1474128" y="888970"/>
                </a:lnTo>
                <a:close/>
                <a:moveTo>
                  <a:pt x="919518" y="887925"/>
                </a:moveTo>
                <a:lnTo>
                  <a:pt x="919482" y="887961"/>
                </a:lnTo>
                <a:lnTo>
                  <a:pt x="919194" y="888178"/>
                </a:lnTo>
                <a:lnTo>
                  <a:pt x="919230" y="888178"/>
                </a:lnTo>
                <a:lnTo>
                  <a:pt x="919482" y="887961"/>
                </a:lnTo>
                <a:lnTo>
                  <a:pt x="919518" y="887961"/>
                </a:lnTo>
                <a:close/>
                <a:moveTo>
                  <a:pt x="896369" y="887673"/>
                </a:moveTo>
                <a:lnTo>
                  <a:pt x="896297" y="887853"/>
                </a:lnTo>
                <a:lnTo>
                  <a:pt x="896189" y="888178"/>
                </a:lnTo>
                <a:lnTo>
                  <a:pt x="896044" y="888538"/>
                </a:lnTo>
                <a:lnTo>
                  <a:pt x="896153" y="888250"/>
                </a:lnTo>
                <a:lnTo>
                  <a:pt x="896225" y="888106"/>
                </a:lnTo>
                <a:lnTo>
                  <a:pt x="896261" y="887961"/>
                </a:lnTo>
                <a:lnTo>
                  <a:pt x="896297" y="887889"/>
                </a:lnTo>
                <a:lnTo>
                  <a:pt x="896297" y="887853"/>
                </a:lnTo>
                <a:lnTo>
                  <a:pt x="896333" y="887817"/>
                </a:lnTo>
                <a:close/>
                <a:moveTo>
                  <a:pt x="895648" y="887529"/>
                </a:moveTo>
                <a:lnTo>
                  <a:pt x="895864" y="887637"/>
                </a:lnTo>
                <a:lnTo>
                  <a:pt x="896405" y="887637"/>
                </a:lnTo>
                <a:lnTo>
                  <a:pt x="895864" y="887637"/>
                </a:lnTo>
                <a:close/>
                <a:moveTo>
                  <a:pt x="879962" y="886772"/>
                </a:moveTo>
                <a:lnTo>
                  <a:pt x="879746" y="886988"/>
                </a:lnTo>
                <a:lnTo>
                  <a:pt x="879458" y="887313"/>
                </a:lnTo>
                <a:lnTo>
                  <a:pt x="879962" y="886808"/>
                </a:lnTo>
                <a:close/>
                <a:moveTo>
                  <a:pt x="869073" y="886700"/>
                </a:moveTo>
                <a:lnTo>
                  <a:pt x="869073" y="886736"/>
                </a:lnTo>
                <a:lnTo>
                  <a:pt x="869542" y="887241"/>
                </a:lnTo>
                <a:lnTo>
                  <a:pt x="869578" y="887241"/>
                </a:lnTo>
                <a:close/>
                <a:moveTo>
                  <a:pt x="894422" y="886376"/>
                </a:moveTo>
                <a:lnTo>
                  <a:pt x="894422" y="886412"/>
                </a:lnTo>
                <a:lnTo>
                  <a:pt x="894458" y="886592"/>
                </a:lnTo>
                <a:lnTo>
                  <a:pt x="894494" y="886592"/>
                </a:lnTo>
                <a:lnTo>
                  <a:pt x="894566" y="886700"/>
                </a:lnTo>
                <a:lnTo>
                  <a:pt x="894710" y="886808"/>
                </a:lnTo>
                <a:lnTo>
                  <a:pt x="894927" y="887096"/>
                </a:lnTo>
                <a:lnTo>
                  <a:pt x="895215" y="887096"/>
                </a:lnTo>
                <a:lnTo>
                  <a:pt x="895648" y="887313"/>
                </a:lnTo>
                <a:lnTo>
                  <a:pt x="895215" y="887096"/>
                </a:lnTo>
                <a:lnTo>
                  <a:pt x="894927" y="887096"/>
                </a:lnTo>
                <a:lnTo>
                  <a:pt x="894710" y="886772"/>
                </a:lnTo>
                <a:lnTo>
                  <a:pt x="894494" y="886592"/>
                </a:lnTo>
                <a:close/>
                <a:moveTo>
                  <a:pt x="857642" y="886376"/>
                </a:moveTo>
                <a:lnTo>
                  <a:pt x="857642" y="886412"/>
                </a:lnTo>
                <a:lnTo>
                  <a:pt x="858183" y="886412"/>
                </a:lnTo>
                <a:lnTo>
                  <a:pt x="858400" y="886628"/>
                </a:lnTo>
                <a:lnTo>
                  <a:pt x="858400" y="886592"/>
                </a:lnTo>
                <a:lnTo>
                  <a:pt x="858183" y="886376"/>
                </a:lnTo>
                <a:close/>
                <a:moveTo>
                  <a:pt x="894710" y="885799"/>
                </a:moveTo>
                <a:lnTo>
                  <a:pt x="894386" y="886231"/>
                </a:lnTo>
                <a:lnTo>
                  <a:pt x="894422" y="886195"/>
                </a:lnTo>
                <a:close/>
                <a:moveTo>
                  <a:pt x="896693" y="885222"/>
                </a:moveTo>
                <a:lnTo>
                  <a:pt x="896621" y="885439"/>
                </a:lnTo>
                <a:lnTo>
                  <a:pt x="896477" y="885691"/>
                </a:lnTo>
                <a:lnTo>
                  <a:pt x="896369" y="885943"/>
                </a:lnTo>
                <a:lnTo>
                  <a:pt x="896477" y="885691"/>
                </a:lnTo>
                <a:lnTo>
                  <a:pt x="896585" y="885511"/>
                </a:lnTo>
                <a:lnTo>
                  <a:pt x="896621" y="885439"/>
                </a:lnTo>
                <a:lnTo>
                  <a:pt x="896621" y="885366"/>
                </a:lnTo>
                <a:close/>
                <a:moveTo>
                  <a:pt x="1478744" y="884574"/>
                </a:moveTo>
                <a:lnTo>
                  <a:pt x="1478671" y="884646"/>
                </a:lnTo>
                <a:lnTo>
                  <a:pt x="1477950" y="885222"/>
                </a:lnTo>
                <a:lnTo>
                  <a:pt x="1477445" y="885871"/>
                </a:lnTo>
                <a:lnTo>
                  <a:pt x="1476436" y="886267"/>
                </a:lnTo>
                <a:lnTo>
                  <a:pt x="1476147" y="886340"/>
                </a:lnTo>
                <a:lnTo>
                  <a:pt x="1474633" y="886772"/>
                </a:lnTo>
                <a:lnTo>
                  <a:pt x="1474633" y="886808"/>
                </a:lnTo>
                <a:lnTo>
                  <a:pt x="1474597" y="886808"/>
                </a:lnTo>
                <a:lnTo>
                  <a:pt x="1473876" y="888178"/>
                </a:lnTo>
                <a:lnTo>
                  <a:pt x="1474597" y="886844"/>
                </a:lnTo>
                <a:lnTo>
                  <a:pt x="1474633" y="886808"/>
                </a:lnTo>
                <a:lnTo>
                  <a:pt x="1476111" y="886376"/>
                </a:lnTo>
                <a:lnTo>
                  <a:pt x="1476436" y="886267"/>
                </a:lnTo>
                <a:lnTo>
                  <a:pt x="1476905" y="886087"/>
                </a:lnTo>
                <a:lnTo>
                  <a:pt x="1477445" y="885871"/>
                </a:lnTo>
                <a:lnTo>
                  <a:pt x="1477950" y="885222"/>
                </a:lnTo>
                <a:lnTo>
                  <a:pt x="1478563" y="884754"/>
                </a:lnTo>
                <a:close/>
                <a:moveTo>
                  <a:pt x="856777" y="884538"/>
                </a:moveTo>
                <a:lnTo>
                  <a:pt x="856380" y="884646"/>
                </a:lnTo>
                <a:lnTo>
                  <a:pt x="856200" y="884754"/>
                </a:lnTo>
                <a:lnTo>
                  <a:pt x="856380" y="884682"/>
                </a:lnTo>
                <a:lnTo>
                  <a:pt x="856813" y="884574"/>
                </a:lnTo>
                <a:close/>
                <a:moveTo>
                  <a:pt x="880467" y="884285"/>
                </a:moveTo>
                <a:lnTo>
                  <a:pt x="880143" y="884682"/>
                </a:lnTo>
                <a:lnTo>
                  <a:pt x="879962" y="885006"/>
                </a:lnTo>
                <a:lnTo>
                  <a:pt x="880143" y="884718"/>
                </a:lnTo>
                <a:close/>
                <a:moveTo>
                  <a:pt x="856525" y="883889"/>
                </a:moveTo>
                <a:lnTo>
                  <a:pt x="856741" y="884213"/>
                </a:lnTo>
                <a:lnTo>
                  <a:pt x="856849" y="884538"/>
                </a:lnTo>
                <a:lnTo>
                  <a:pt x="856849" y="884574"/>
                </a:lnTo>
                <a:lnTo>
                  <a:pt x="856885" y="884574"/>
                </a:lnTo>
                <a:lnTo>
                  <a:pt x="856993" y="884826"/>
                </a:lnTo>
                <a:lnTo>
                  <a:pt x="856849" y="884501"/>
                </a:lnTo>
                <a:lnTo>
                  <a:pt x="856741" y="884213"/>
                </a:lnTo>
                <a:close/>
                <a:moveTo>
                  <a:pt x="1491977" y="883564"/>
                </a:moveTo>
                <a:lnTo>
                  <a:pt x="1491220" y="883997"/>
                </a:lnTo>
                <a:lnTo>
                  <a:pt x="1490535" y="884538"/>
                </a:lnTo>
                <a:lnTo>
                  <a:pt x="1490535" y="884574"/>
                </a:lnTo>
                <a:lnTo>
                  <a:pt x="1491220" y="883997"/>
                </a:lnTo>
                <a:lnTo>
                  <a:pt x="1491256" y="883961"/>
                </a:lnTo>
                <a:lnTo>
                  <a:pt x="1491328" y="883961"/>
                </a:lnTo>
                <a:lnTo>
                  <a:pt x="1491580" y="883781"/>
                </a:lnTo>
                <a:close/>
                <a:moveTo>
                  <a:pt x="1494645" y="883348"/>
                </a:moveTo>
                <a:lnTo>
                  <a:pt x="1493924" y="883637"/>
                </a:lnTo>
                <a:lnTo>
                  <a:pt x="1493275" y="884069"/>
                </a:lnTo>
                <a:lnTo>
                  <a:pt x="1493311" y="884069"/>
                </a:lnTo>
                <a:lnTo>
                  <a:pt x="1493527" y="883925"/>
                </a:lnTo>
                <a:lnTo>
                  <a:pt x="1493708" y="883781"/>
                </a:lnTo>
                <a:lnTo>
                  <a:pt x="1493924" y="883673"/>
                </a:lnTo>
                <a:lnTo>
                  <a:pt x="1493924" y="883637"/>
                </a:lnTo>
                <a:close/>
                <a:moveTo>
                  <a:pt x="856813" y="883060"/>
                </a:moveTo>
                <a:lnTo>
                  <a:pt x="856705" y="883492"/>
                </a:lnTo>
                <a:lnTo>
                  <a:pt x="856489" y="883925"/>
                </a:lnTo>
                <a:lnTo>
                  <a:pt x="856705" y="883492"/>
                </a:lnTo>
                <a:lnTo>
                  <a:pt x="856777" y="883096"/>
                </a:lnTo>
                <a:close/>
                <a:moveTo>
                  <a:pt x="866008" y="882952"/>
                </a:moveTo>
                <a:lnTo>
                  <a:pt x="866260" y="883312"/>
                </a:lnTo>
                <a:lnTo>
                  <a:pt x="866296" y="883348"/>
                </a:lnTo>
                <a:lnTo>
                  <a:pt x="866873" y="883997"/>
                </a:lnTo>
                <a:lnTo>
                  <a:pt x="866945" y="884105"/>
                </a:lnTo>
                <a:lnTo>
                  <a:pt x="867126" y="884321"/>
                </a:lnTo>
                <a:lnTo>
                  <a:pt x="867522" y="884826"/>
                </a:lnTo>
                <a:lnTo>
                  <a:pt x="867703" y="885042"/>
                </a:lnTo>
                <a:lnTo>
                  <a:pt x="868063" y="885511"/>
                </a:lnTo>
                <a:lnTo>
                  <a:pt x="868063" y="885547"/>
                </a:lnTo>
                <a:lnTo>
                  <a:pt x="868316" y="885871"/>
                </a:lnTo>
                <a:lnTo>
                  <a:pt x="868496" y="886087"/>
                </a:lnTo>
                <a:lnTo>
                  <a:pt x="868532" y="886123"/>
                </a:lnTo>
                <a:lnTo>
                  <a:pt x="868316" y="885871"/>
                </a:lnTo>
                <a:lnTo>
                  <a:pt x="868099" y="885583"/>
                </a:lnTo>
                <a:lnTo>
                  <a:pt x="867703" y="885042"/>
                </a:lnTo>
                <a:lnTo>
                  <a:pt x="867126" y="884285"/>
                </a:lnTo>
                <a:lnTo>
                  <a:pt x="866873" y="883997"/>
                </a:lnTo>
                <a:lnTo>
                  <a:pt x="866332" y="883384"/>
                </a:lnTo>
                <a:close/>
                <a:moveTo>
                  <a:pt x="1481664" y="882519"/>
                </a:moveTo>
                <a:lnTo>
                  <a:pt x="1480907" y="883456"/>
                </a:lnTo>
                <a:lnTo>
                  <a:pt x="1479753" y="884465"/>
                </a:lnTo>
                <a:lnTo>
                  <a:pt x="1479789" y="884465"/>
                </a:lnTo>
                <a:lnTo>
                  <a:pt x="1480907" y="883456"/>
                </a:lnTo>
                <a:lnTo>
                  <a:pt x="1481664" y="882555"/>
                </a:lnTo>
                <a:close/>
                <a:moveTo>
                  <a:pt x="857138" y="882303"/>
                </a:moveTo>
                <a:lnTo>
                  <a:pt x="857138" y="882339"/>
                </a:lnTo>
                <a:lnTo>
                  <a:pt x="857210" y="883060"/>
                </a:lnTo>
                <a:close/>
                <a:moveTo>
                  <a:pt x="857102" y="882231"/>
                </a:moveTo>
                <a:lnTo>
                  <a:pt x="857102" y="882267"/>
                </a:lnTo>
                <a:lnTo>
                  <a:pt x="857138" y="882267"/>
                </a:lnTo>
                <a:lnTo>
                  <a:pt x="857138" y="882231"/>
                </a:lnTo>
                <a:close/>
                <a:moveTo>
                  <a:pt x="1490679" y="881798"/>
                </a:moveTo>
                <a:lnTo>
                  <a:pt x="1490246" y="882051"/>
                </a:lnTo>
                <a:lnTo>
                  <a:pt x="1490462" y="881907"/>
                </a:lnTo>
                <a:lnTo>
                  <a:pt x="1490679" y="881798"/>
                </a:lnTo>
                <a:lnTo>
                  <a:pt x="1490715" y="881798"/>
                </a:lnTo>
                <a:close/>
                <a:moveTo>
                  <a:pt x="1490715" y="881762"/>
                </a:moveTo>
                <a:lnTo>
                  <a:pt x="1491580" y="882087"/>
                </a:lnTo>
                <a:lnTo>
                  <a:pt x="1492229" y="882916"/>
                </a:lnTo>
                <a:lnTo>
                  <a:pt x="1492337" y="883168"/>
                </a:lnTo>
                <a:lnTo>
                  <a:pt x="1492374" y="883240"/>
                </a:lnTo>
                <a:lnTo>
                  <a:pt x="1492229" y="882916"/>
                </a:lnTo>
                <a:lnTo>
                  <a:pt x="1491580" y="882087"/>
                </a:lnTo>
                <a:close/>
                <a:moveTo>
                  <a:pt x="865215" y="881474"/>
                </a:moveTo>
                <a:lnTo>
                  <a:pt x="865251" y="881474"/>
                </a:lnTo>
                <a:lnTo>
                  <a:pt x="865251" y="881510"/>
                </a:lnTo>
                <a:lnTo>
                  <a:pt x="865575" y="882159"/>
                </a:lnTo>
                <a:lnTo>
                  <a:pt x="865647" y="882267"/>
                </a:lnTo>
                <a:lnTo>
                  <a:pt x="865683" y="882339"/>
                </a:lnTo>
                <a:lnTo>
                  <a:pt x="865575" y="882159"/>
                </a:lnTo>
                <a:lnTo>
                  <a:pt x="865251" y="881510"/>
                </a:lnTo>
                <a:close/>
                <a:moveTo>
                  <a:pt x="857498" y="881294"/>
                </a:moveTo>
                <a:lnTo>
                  <a:pt x="857318" y="882123"/>
                </a:lnTo>
                <a:lnTo>
                  <a:pt x="857354" y="882051"/>
                </a:lnTo>
                <a:close/>
                <a:moveTo>
                  <a:pt x="894494" y="881222"/>
                </a:moveTo>
                <a:lnTo>
                  <a:pt x="894927" y="882087"/>
                </a:lnTo>
                <a:lnTo>
                  <a:pt x="895323" y="882519"/>
                </a:lnTo>
                <a:lnTo>
                  <a:pt x="895648" y="882916"/>
                </a:lnTo>
                <a:lnTo>
                  <a:pt x="895972" y="883456"/>
                </a:lnTo>
                <a:lnTo>
                  <a:pt x="896225" y="884033"/>
                </a:lnTo>
                <a:lnTo>
                  <a:pt x="896297" y="884177"/>
                </a:lnTo>
                <a:lnTo>
                  <a:pt x="896621" y="884610"/>
                </a:lnTo>
                <a:lnTo>
                  <a:pt x="896802" y="884934"/>
                </a:lnTo>
                <a:lnTo>
                  <a:pt x="896802" y="884898"/>
                </a:lnTo>
                <a:lnTo>
                  <a:pt x="896621" y="884574"/>
                </a:lnTo>
                <a:lnTo>
                  <a:pt x="896261" y="884105"/>
                </a:lnTo>
                <a:lnTo>
                  <a:pt x="895972" y="883456"/>
                </a:lnTo>
                <a:lnTo>
                  <a:pt x="895648" y="882916"/>
                </a:lnTo>
                <a:lnTo>
                  <a:pt x="895323" y="882483"/>
                </a:lnTo>
                <a:lnTo>
                  <a:pt x="894927" y="882087"/>
                </a:lnTo>
                <a:close/>
                <a:moveTo>
                  <a:pt x="869037" y="880032"/>
                </a:moveTo>
                <a:lnTo>
                  <a:pt x="869073" y="880032"/>
                </a:lnTo>
                <a:lnTo>
                  <a:pt x="869109" y="880249"/>
                </a:lnTo>
                <a:lnTo>
                  <a:pt x="869145" y="880321"/>
                </a:lnTo>
                <a:lnTo>
                  <a:pt x="869145" y="880285"/>
                </a:lnTo>
                <a:lnTo>
                  <a:pt x="869109" y="880249"/>
                </a:lnTo>
                <a:lnTo>
                  <a:pt x="869073" y="880032"/>
                </a:lnTo>
                <a:close/>
                <a:moveTo>
                  <a:pt x="1502830" y="878303"/>
                </a:moveTo>
                <a:lnTo>
                  <a:pt x="1502434" y="878735"/>
                </a:lnTo>
                <a:lnTo>
                  <a:pt x="1501785" y="879456"/>
                </a:lnTo>
                <a:lnTo>
                  <a:pt x="1501280" y="879672"/>
                </a:lnTo>
                <a:lnTo>
                  <a:pt x="1499802" y="880609"/>
                </a:lnTo>
                <a:lnTo>
                  <a:pt x="1498323" y="881474"/>
                </a:lnTo>
                <a:lnTo>
                  <a:pt x="1497277" y="882483"/>
                </a:lnTo>
                <a:lnTo>
                  <a:pt x="1496737" y="883312"/>
                </a:lnTo>
                <a:lnTo>
                  <a:pt x="1496340" y="883600"/>
                </a:lnTo>
                <a:lnTo>
                  <a:pt x="1495186" y="884321"/>
                </a:lnTo>
                <a:lnTo>
                  <a:pt x="1495186" y="884357"/>
                </a:lnTo>
                <a:lnTo>
                  <a:pt x="1495979" y="883817"/>
                </a:lnTo>
                <a:lnTo>
                  <a:pt x="1496340" y="883600"/>
                </a:lnTo>
                <a:lnTo>
                  <a:pt x="1496701" y="883348"/>
                </a:lnTo>
                <a:lnTo>
                  <a:pt x="1496737" y="883348"/>
                </a:lnTo>
                <a:lnTo>
                  <a:pt x="1496737" y="883312"/>
                </a:lnTo>
                <a:lnTo>
                  <a:pt x="1497277" y="882519"/>
                </a:lnTo>
                <a:lnTo>
                  <a:pt x="1498359" y="881438"/>
                </a:lnTo>
                <a:lnTo>
                  <a:pt x="1498395" y="881438"/>
                </a:lnTo>
                <a:lnTo>
                  <a:pt x="1498792" y="881186"/>
                </a:lnTo>
                <a:lnTo>
                  <a:pt x="1499802" y="880609"/>
                </a:lnTo>
                <a:lnTo>
                  <a:pt x="1501280" y="879672"/>
                </a:lnTo>
                <a:lnTo>
                  <a:pt x="1501785" y="879456"/>
                </a:lnTo>
                <a:lnTo>
                  <a:pt x="1502398" y="878807"/>
                </a:lnTo>
                <a:lnTo>
                  <a:pt x="1502470" y="878699"/>
                </a:lnTo>
                <a:lnTo>
                  <a:pt x="1502830" y="878339"/>
                </a:lnTo>
                <a:lnTo>
                  <a:pt x="1502866" y="878339"/>
                </a:lnTo>
                <a:lnTo>
                  <a:pt x="1502903" y="878303"/>
                </a:lnTo>
                <a:close/>
                <a:moveTo>
                  <a:pt x="894350" y="877834"/>
                </a:moveTo>
                <a:lnTo>
                  <a:pt x="894241" y="878951"/>
                </a:lnTo>
                <a:lnTo>
                  <a:pt x="894169" y="880321"/>
                </a:lnTo>
                <a:lnTo>
                  <a:pt x="894169" y="880429"/>
                </a:lnTo>
                <a:lnTo>
                  <a:pt x="894494" y="880429"/>
                </a:lnTo>
                <a:lnTo>
                  <a:pt x="894494" y="880393"/>
                </a:lnTo>
                <a:lnTo>
                  <a:pt x="894169" y="880393"/>
                </a:lnTo>
                <a:lnTo>
                  <a:pt x="894169" y="880321"/>
                </a:lnTo>
                <a:lnTo>
                  <a:pt x="894241" y="878951"/>
                </a:lnTo>
                <a:lnTo>
                  <a:pt x="894350" y="877834"/>
                </a:lnTo>
                <a:lnTo>
                  <a:pt x="894386" y="877870"/>
                </a:lnTo>
                <a:lnTo>
                  <a:pt x="894386" y="877834"/>
                </a:lnTo>
                <a:close/>
                <a:moveTo>
                  <a:pt x="1487794" y="877474"/>
                </a:moveTo>
                <a:lnTo>
                  <a:pt x="1487866" y="877726"/>
                </a:lnTo>
                <a:lnTo>
                  <a:pt x="1489056" y="880429"/>
                </a:lnTo>
                <a:lnTo>
                  <a:pt x="1489741" y="881943"/>
                </a:lnTo>
                <a:lnTo>
                  <a:pt x="1489886" y="882195"/>
                </a:lnTo>
                <a:lnTo>
                  <a:pt x="1489056" y="880393"/>
                </a:lnTo>
                <a:close/>
                <a:moveTo>
                  <a:pt x="857138" y="877402"/>
                </a:moveTo>
                <a:lnTo>
                  <a:pt x="857102" y="877438"/>
                </a:lnTo>
                <a:lnTo>
                  <a:pt x="857138" y="877402"/>
                </a:lnTo>
                <a:lnTo>
                  <a:pt x="857246" y="878050"/>
                </a:lnTo>
                <a:lnTo>
                  <a:pt x="857318" y="878735"/>
                </a:lnTo>
                <a:lnTo>
                  <a:pt x="857534" y="879816"/>
                </a:lnTo>
                <a:lnTo>
                  <a:pt x="857318" y="878735"/>
                </a:lnTo>
                <a:lnTo>
                  <a:pt x="857246" y="878050"/>
                </a:lnTo>
                <a:close/>
                <a:moveTo>
                  <a:pt x="870407" y="876537"/>
                </a:moveTo>
                <a:lnTo>
                  <a:pt x="870984" y="876645"/>
                </a:lnTo>
                <a:lnTo>
                  <a:pt x="871308" y="876753"/>
                </a:lnTo>
                <a:lnTo>
                  <a:pt x="871849" y="876537"/>
                </a:lnTo>
                <a:lnTo>
                  <a:pt x="872246" y="876753"/>
                </a:lnTo>
                <a:lnTo>
                  <a:pt x="872570" y="876645"/>
                </a:lnTo>
                <a:lnTo>
                  <a:pt x="872246" y="876753"/>
                </a:lnTo>
                <a:lnTo>
                  <a:pt x="871849" y="876537"/>
                </a:lnTo>
                <a:lnTo>
                  <a:pt x="871308" y="876753"/>
                </a:lnTo>
                <a:lnTo>
                  <a:pt x="870984" y="876645"/>
                </a:lnTo>
                <a:close/>
                <a:moveTo>
                  <a:pt x="872751" y="875924"/>
                </a:moveTo>
                <a:lnTo>
                  <a:pt x="872570" y="876212"/>
                </a:lnTo>
                <a:lnTo>
                  <a:pt x="872570" y="876248"/>
                </a:lnTo>
                <a:close/>
                <a:moveTo>
                  <a:pt x="858364" y="875708"/>
                </a:moveTo>
                <a:lnTo>
                  <a:pt x="858291" y="875888"/>
                </a:lnTo>
                <a:lnTo>
                  <a:pt x="857859" y="876537"/>
                </a:lnTo>
                <a:lnTo>
                  <a:pt x="858219" y="876032"/>
                </a:lnTo>
                <a:lnTo>
                  <a:pt x="858364" y="875744"/>
                </a:lnTo>
                <a:lnTo>
                  <a:pt x="858400" y="875744"/>
                </a:lnTo>
                <a:lnTo>
                  <a:pt x="858400" y="875708"/>
                </a:lnTo>
                <a:close/>
                <a:moveTo>
                  <a:pt x="869830" y="875383"/>
                </a:moveTo>
                <a:lnTo>
                  <a:pt x="869542" y="875491"/>
                </a:lnTo>
                <a:lnTo>
                  <a:pt x="869830" y="875383"/>
                </a:lnTo>
                <a:lnTo>
                  <a:pt x="870263" y="875383"/>
                </a:lnTo>
                <a:close/>
                <a:moveTo>
                  <a:pt x="872498" y="875311"/>
                </a:moveTo>
                <a:lnTo>
                  <a:pt x="872823" y="875960"/>
                </a:lnTo>
                <a:lnTo>
                  <a:pt x="872823" y="875924"/>
                </a:lnTo>
                <a:lnTo>
                  <a:pt x="872607" y="875527"/>
                </a:lnTo>
                <a:close/>
                <a:moveTo>
                  <a:pt x="872462" y="874879"/>
                </a:moveTo>
                <a:lnTo>
                  <a:pt x="873003" y="874951"/>
                </a:lnTo>
                <a:lnTo>
                  <a:pt x="873724" y="875275"/>
                </a:lnTo>
                <a:lnTo>
                  <a:pt x="873760" y="875311"/>
                </a:lnTo>
                <a:lnTo>
                  <a:pt x="873724" y="875275"/>
                </a:lnTo>
                <a:lnTo>
                  <a:pt x="873003" y="874951"/>
                </a:lnTo>
                <a:close/>
                <a:moveTo>
                  <a:pt x="861104" y="873653"/>
                </a:moveTo>
                <a:lnTo>
                  <a:pt x="860996" y="874050"/>
                </a:lnTo>
                <a:lnTo>
                  <a:pt x="860779" y="874662"/>
                </a:lnTo>
                <a:lnTo>
                  <a:pt x="860563" y="875239"/>
                </a:lnTo>
                <a:lnTo>
                  <a:pt x="860383" y="875491"/>
                </a:lnTo>
                <a:lnTo>
                  <a:pt x="860491" y="875347"/>
                </a:lnTo>
                <a:lnTo>
                  <a:pt x="860563" y="875239"/>
                </a:lnTo>
                <a:lnTo>
                  <a:pt x="860779" y="874662"/>
                </a:lnTo>
                <a:lnTo>
                  <a:pt x="860996" y="874050"/>
                </a:lnTo>
                <a:lnTo>
                  <a:pt x="861104" y="873653"/>
                </a:lnTo>
                <a:lnTo>
                  <a:pt x="861140" y="873653"/>
                </a:lnTo>
                <a:close/>
                <a:moveTo>
                  <a:pt x="866693" y="873437"/>
                </a:moveTo>
                <a:lnTo>
                  <a:pt x="866585" y="873617"/>
                </a:lnTo>
                <a:lnTo>
                  <a:pt x="866657" y="873437"/>
                </a:lnTo>
                <a:close/>
                <a:moveTo>
                  <a:pt x="1486063" y="872428"/>
                </a:moveTo>
                <a:lnTo>
                  <a:pt x="1486099" y="872428"/>
                </a:lnTo>
                <a:lnTo>
                  <a:pt x="1486424" y="872896"/>
                </a:lnTo>
                <a:lnTo>
                  <a:pt x="1486532" y="872969"/>
                </a:lnTo>
                <a:lnTo>
                  <a:pt x="1486099" y="872428"/>
                </a:lnTo>
                <a:close/>
                <a:moveTo>
                  <a:pt x="869433" y="871923"/>
                </a:moveTo>
                <a:lnTo>
                  <a:pt x="869397" y="871959"/>
                </a:lnTo>
                <a:close/>
                <a:moveTo>
                  <a:pt x="1480835" y="871779"/>
                </a:moveTo>
                <a:lnTo>
                  <a:pt x="1480835" y="871815"/>
                </a:lnTo>
                <a:lnTo>
                  <a:pt x="1481664" y="872212"/>
                </a:lnTo>
                <a:close/>
                <a:moveTo>
                  <a:pt x="1497746" y="871167"/>
                </a:moveTo>
                <a:lnTo>
                  <a:pt x="1497710" y="871203"/>
                </a:lnTo>
                <a:lnTo>
                  <a:pt x="1497746" y="871167"/>
                </a:lnTo>
                <a:lnTo>
                  <a:pt x="1498395" y="871995"/>
                </a:lnTo>
                <a:lnTo>
                  <a:pt x="1499657" y="873365"/>
                </a:lnTo>
                <a:lnTo>
                  <a:pt x="1501749" y="875275"/>
                </a:lnTo>
                <a:lnTo>
                  <a:pt x="1502650" y="876284"/>
                </a:lnTo>
                <a:lnTo>
                  <a:pt x="1503624" y="877582"/>
                </a:lnTo>
                <a:lnTo>
                  <a:pt x="1502650" y="876284"/>
                </a:lnTo>
                <a:lnTo>
                  <a:pt x="1501749" y="875275"/>
                </a:lnTo>
                <a:lnTo>
                  <a:pt x="1499657" y="873365"/>
                </a:lnTo>
                <a:lnTo>
                  <a:pt x="1498395" y="871995"/>
                </a:lnTo>
                <a:close/>
                <a:moveTo>
                  <a:pt x="1481232" y="870878"/>
                </a:moveTo>
                <a:lnTo>
                  <a:pt x="1480799" y="871779"/>
                </a:lnTo>
                <a:close/>
                <a:moveTo>
                  <a:pt x="869325" y="870266"/>
                </a:moveTo>
                <a:lnTo>
                  <a:pt x="869433" y="870554"/>
                </a:lnTo>
                <a:lnTo>
                  <a:pt x="869650" y="870770"/>
                </a:lnTo>
                <a:lnTo>
                  <a:pt x="869938" y="871203"/>
                </a:lnTo>
                <a:lnTo>
                  <a:pt x="869650" y="870770"/>
                </a:lnTo>
                <a:lnTo>
                  <a:pt x="869433" y="870554"/>
                </a:lnTo>
                <a:close/>
                <a:moveTo>
                  <a:pt x="1480655" y="869076"/>
                </a:moveTo>
                <a:lnTo>
                  <a:pt x="1481268" y="870121"/>
                </a:lnTo>
                <a:close/>
                <a:moveTo>
                  <a:pt x="842895" y="868824"/>
                </a:moveTo>
                <a:lnTo>
                  <a:pt x="842931" y="868860"/>
                </a:lnTo>
                <a:lnTo>
                  <a:pt x="843111" y="869148"/>
                </a:lnTo>
                <a:lnTo>
                  <a:pt x="843544" y="869689"/>
                </a:lnTo>
                <a:lnTo>
                  <a:pt x="843796" y="870085"/>
                </a:lnTo>
                <a:lnTo>
                  <a:pt x="843832" y="870157"/>
                </a:lnTo>
                <a:lnTo>
                  <a:pt x="843544" y="869653"/>
                </a:lnTo>
                <a:lnTo>
                  <a:pt x="843111" y="869148"/>
                </a:lnTo>
                <a:close/>
                <a:moveTo>
                  <a:pt x="1501568" y="868031"/>
                </a:moveTo>
                <a:lnTo>
                  <a:pt x="1501280" y="868319"/>
                </a:lnTo>
                <a:lnTo>
                  <a:pt x="1499693" y="869509"/>
                </a:lnTo>
                <a:lnTo>
                  <a:pt x="1498035" y="870914"/>
                </a:lnTo>
                <a:lnTo>
                  <a:pt x="1497746" y="871167"/>
                </a:lnTo>
                <a:lnTo>
                  <a:pt x="1497782" y="871131"/>
                </a:lnTo>
                <a:lnTo>
                  <a:pt x="1498035" y="870914"/>
                </a:lnTo>
                <a:lnTo>
                  <a:pt x="1498215" y="870734"/>
                </a:lnTo>
                <a:lnTo>
                  <a:pt x="1499693" y="869509"/>
                </a:lnTo>
                <a:lnTo>
                  <a:pt x="1501280" y="868319"/>
                </a:lnTo>
                <a:close/>
                <a:moveTo>
                  <a:pt x="849493" y="867815"/>
                </a:moveTo>
                <a:lnTo>
                  <a:pt x="849205" y="868175"/>
                </a:lnTo>
                <a:lnTo>
                  <a:pt x="848880" y="868355"/>
                </a:lnTo>
                <a:lnTo>
                  <a:pt x="849205" y="868175"/>
                </a:lnTo>
                <a:close/>
                <a:moveTo>
                  <a:pt x="862438" y="867743"/>
                </a:moveTo>
                <a:lnTo>
                  <a:pt x="862330" y="868139"/>
                </a:lnTo>
                <a:lnTo>
                  <a:pt x="862222" y="868464"/>
                </a:lnTo>
                <a:lnTo>
                  <a:pt x="862042" y="868788"/>
                </a:lnTo>
                <a:lnTo>
                  <a:pt x="861717" y="869401"/>
                </a:lnTo>
                <a:lnTo>
                  <a:pt x="861501" y="870230"/>
                </a:lnTo>
                <a:lnTo>
                  <a:pt x="861429" y="870662"/>
                </a:lnTo>
                <a:lnTo>
                  <a:pt x="861104" y="871671"/>
                </a:lnTo>
                <a:lnTo>
                  <a:pt x="860888" y="872428"/>
                </a:lnTo>
                <a:lnTo>
                  <a:pt x="860671" y="872969"/>
                </a:lnTo>
                <a:lnTo>
                  <a:pt x="860455" y="873401"/>
                </a:lnTo>
                <a:lnTo>
                  <a:pt x="860347" y="873978"/>
                </a:lnTo>
                <a:lnTo>
                  <a:pt x="860239" y="874626"/>
                </a:lnTo>
                <a:lnTo>
                  <a:pt x="860130" y="875167"/>
                </a:lnTo>
                <a:lnTo>
                  <a:pt x="860239" y="874626"/>
                </a:lnTo>
                <a:lnTo>
                  <a:pt x="860455" y="873401"/>
                </a:lnTo>
                <a:lnTo>
                  <a:pt x="860671" y="872969"/>
                </a:lnTo>
                <a:lnTo>
                  <a:pt x="860888" y="872428"/>
                </a:lnTo>
                <a:lnTo>
                  <a:pt x="861104" y="871707"/>
                </a:lnTo>
                <a:lnTo>
                  <a:pt x="861429" y="870662"/>
                </a:lnTo>
                <a:lnTo>
                  <a:pt x="861501" y="870230"/>
                </a:lnTo>
                <a:lnTo>
                  <a:pt x="861717" y="869401"/>
                </a:lnTo>
                <a:lnTo>
                  <a:pt x="862042" y="868788"/>
                </a:lnTo>
                <a:lnTo>
                  <a:pt x="862222" y="868464"/>
                </a:lnTo>
                <a:lnTo>
                  <a:pt x="862330" y="868139"/>
                </a:lnTo>
                <a:close/>
                <a:moveTo>
                  <a:pt x="1479753" y="867707"/>
                </a:moveTo>
                <a:lnTo>
                  <a:pt x="1479825" y="867779"/>
                </a:lnTo>
                <a:lnTo>
                  <a:pt x="1480655" y="868355"/>
                </a:lnTo>
                <a:close/>
                <a:moveTo>
                  <a:pt x="1500919" y="867382"/>
                </a:moveTo>
                <a:lnTo>
                  <a:pt x="1501640" y="867995"/>
                </a:lnTo>
                <a:close/>
                <a:moveTo>
                  <a:pt x="862330" y="867346"/>
                </a:moveTo>
                <a:lnTo>
                  <a:pt x="862366" y="867346"/>
                </a:lnTo>
                <a:lnTo>
                  <a:pt x="862438" y="867707"/>
                </a:lnTo>
                <a:close/>
                <a:moveTo>
                  <a:pt x="853965" y="866842"/>
                </a:moveTo>
                <a:lnTo>
                  <a:pt x="854073" y="867058"/>
                </a:lnTo>
                <a:lnTo>
                  <a:pt x="854109" y="867202"/>
                </a:lnTo>
                <a:lnTo>
                  <a:pt x="854145" y="867238"/>
                </a:lnTo>
                <a:lnTo>
                  <a:pt x="854073" y="867058"/>
                </a:lnTo>
                <a:close/>
                <a:moveTo>
                  <a:pt x="1500415" y="865292"/>
                </a:moveTo>
                <a:lnTo>
                  <a:pt x="1500415" y="865328"/>
                </a:lnTo>
                <a:lnTo>
                  <a:pt x="1500451" y="865328"/>
                </a:lnTo>
                <a:lnTo>
                  <a:pt x="1500919" y="866013"/>
                </a:lnTo>
                <a:lnTo>
                  <a:pt x="1500451" y="865292"/>
                </a:lnTo>
                <a:close/>
                <a:moveTo>
                  <a:pt x="1502939" y="864247"/>
                </a:moveTo>
                <a:lnTo>
                  <a:pt x="1501713" y="865256"/>
                </a:lnTo>
                <a:close/>
                <a:moveTo>
                  <a:pt x="1475895" y="860715"/>
                </a:moveTo>
                <a:lnTo>
                  <a:pt x="1475426" y="862265"/>
                </a:lnTo>
                <a:lnTo>
                  <a:pt x="1475174" y="862805"/>
                </a:lnTo>
                <a:lnTo>
                  <a:pt x="1475174" y="862769"/>
                </a:lnTo>
                <a:lnTo>
                  <a:pt x="1475426" y="862265"/>
                </a:lnTo>
                <a:close/>
                <a:moveTo>
                  <a:pt x="1475246" y="859417"/>
                </a:moveTo>
                <a:lnTo>
                  <a:pt x="1475895" y="860715"/>
                </a:lnTo>
                <a:close/>
                <a:moveTo>
                  <a:pt x="1475967" y="858264"/>
                </a:moveTo>
                <a:lnTo>
                  <a:pt x="1475246" y="859417"/>
                </a:lnTo>
                <a:close/>
                <a:moveTo>
                  <a:pt x="854650" y="855381"/>
                </a:moveTo>
                <a:lnTo>
                  <a:pt x="854830" y="855381"/>
                </a:lnTo>
                <a:lnTo>
                  <a:pt x="855371" y="855705"/>
                </a:lnTo>
                <a:lnTo>
                  <a:pt x="856128" y="856642"/>
                </a:lnTo>
                <a:lnTo>
                  <a:pt x="856957" y="857471"/>
                </a:lnTo>
                <a:lnTo>
                  <a:pt x="857210" y="857796"/>
                </a:lnTo>
                <a:lnTo>
                  <a:pt x="856957" y="857471"/>
                </a:lnTo>
                <a:lnTo>
                  <a:pt x="856128" y="856642"/>
                </a:lnTo>
                <a:lnTo>
                  <a:pt x="855371" y="855705"/>
                </a:lnTo>
                <a:lnTo>
                  <a:pt x="854830" y="855381"/>
                </a:lnTo>
                <a:close/>
                <a:moveTo>
                  <a:pt x="1431075" y="854948"/>
                </a:moveTo>
                <a:lnTo>
                  <a:pt x="1429777" y="855705"/>
                </a:lnTo>
                <a:lnTo>
                  <a:pt x="1428046" y="856570"/>
                </a:lnTo>
                <a:lnTo>
                  <a:pt x="1427938" y="856534"/>
                </a:lnTo>
                <a:lnTo>
                  <a:pt x="1427361" y="856462"/>
                </a:lnTo>
                <a:lnTo>
                  <a:pt x="1426351" y="857255"/>
                </a:lnTo>
                <a:lnTo>
                  <a:pt x="1425161" y="857255"/>
                </a:lnTo>
                <a:lnTo>
                  <a:pt x="1424440" y="857687"/>
                </a:lnTo>
                <a:lnTo>
                  <a:pt x="1423791" y="857615"/>
                </a:lnTo>
                <a:lnTo>
                  <a:pt x="1422529" y="858444"/>
                </a:lnTo>
                <a:lnTo>
                  <a:pt x="1421159" y="858444"/>
                </a:lnTo>
                <a:lnTo>
                  <a:pt x="1422529" y="858444"/>
                </a:lnTo>
                <a:lnTo>
                  <a:pt x="1423755" y="857651"/>
                </a:lnTo>
                <a:lnTo>
                  <a:pt x="1423791" y="857615"/>
                </a:lnTo>
                <a:lnTo>
                  <a:pt x="1423863" y="857615"/>
                </a:lnTo>
                <a:lnTo>
                  <a:pt x="1424440" y="857687"/>
                </a:lnTo>
                <a:lnTo>
                  <a:pt x="1425161" y="857255"/>
                </a:lnTo>
                <a:lnTo>
                  <a:pt x="1426351" y="857255"/>
                </a:lnTo>
                <a:lnTo>
                  <a:pt x="1427361" y="856462"/>
                </a:lnTo>
                <a:lnTo>
                  <a:pt x="1427866" y="856534"/>
                </a:lnTo>
                <a:lnTo>
                  <a:pt x="1427938" y="856534"/>
                </a:lnTo>
                <a:lnTo>
                  <a:pt x="1427974" y="856570"/>
                </a:lnTo>
                <a:lnTo>
                  <a:pt x="1428046" y="856570"/>
                </a:lnTo>
                <a:lnTo>
                  <a:pt x="1429777" y="855705"/>
                </a:lnTo>
                <a:lnTo>
                  <a:pt x="1431075" y="854984"/>
                </a:lnTo>
                <a:close/>
                <a:moveTo>
                  <a:pt x="1506292" y="854192"/>
                </a:moveTo>
                <a:lnTo>
                  <a:pt x="1505859" y="855525"/>
                </a:lnTo>
                <a:lnTo>
                  <a:pt x="1505499" y="858264"/>
                </a:lnTo>
                <a:lnTo>
                  <a:pt x="1505066" y="861075"/>
                </a:lnTo>
                <a:lnTo>
                  <a:pt x="1504741" y="863094"/>
                </a:lnTo>
                <a:lnTo>
                  <a:pt x="1504201" y="863814"/>
                </a:lnTo>
                <a:lnTo>
                  <a:pt x="1504741" y="863094"/>
                </a:lnTo>
                <a:lnTo>
                  <a:pt x="1505066" y="861111"/>
                </a:lnTo>
                <a:lnTo>
                  <a:pt x="1505499" y="858264"/>
                </a:lnTo>
                <a:lnTo>
                  <a:pt x="1505859" y="855525"/>
                </a:lnTo>
                <a:close/>
                <a:moveTo>
                  <a:pt x="868352" y="853723"/>
                </a:moveTo>
                <a:lnTo>
                  <a:pt x="868784" y="853975"/>
                </a:lnTo>
                <a:lnTo>
                  <a:pt x="868820" y="854083"/>
                </a:lnTo>
                <a:lnTo>
                  <a:pt x="868784" y="853975"/>
                </a:lnTo>
                <a:close/>
                <a:moveTo>
                  <a:pt x="1518335" y="853110"/>
                </a:moveTo>
                <a:lnTo>
                  <a:pt x="1517758" y="853867"/>
                </a:lnTo>
                <a:lnTo>
                  <a:pt x="1518335" y="853110"/>
                </a:lnTo>
                <a:lnTo>
                  <a:pt x="1518371" y="853110"/>
                </a:lnTo>
                <a:close/>
                <a:moveTo>
                  <a:pt x="1514297" y="853110"/>
                </a:moveTo>
                <a:lnTo>
                  <a:pt x="1513431" y="854156"/>
                </a:lnTo>
                <a:lnTo>
                  <a:pt x="1512278" y="854588"/>
                </a:lnTo>
                <a:lnTo>
                  <a:pt x="1512494" y="854480"/>
                </a:lnTo>
                <a:lnTo>
                  <a:pt x="1513431" y="854156"/>
                </a:lnTo>
                <a:lnTo>
                  <a:pt x="1514297" y="853110"/>
                </a:lnTo>
                <a:lnTo>
                  <a:pt x="1514333" y="853110"/>
                </a:lnTo>
                <a:close/>
                <a:moveTo>
                  <a:pt x="1507410" y="852390"/>
                </a:moveTo>
                <a:lnTo>
                  <a:pt x="1507193" y="852534"/>
                </a:lnTo>
                <a:lnTo>
                  <a:pt x="1506292" y="853110"/>
                </a:lnTo>
                <a:lnTo>
                  <a:pt x="1507085" y="852606"/>
                </a:lnTo>
                <a:lnTo>
                  <a:pt x="1507302" y="852462"/>
                </a:lnTo>
                <a:lnTo>
                  <a:pt x="1507374" y="852390"/>
                </a:lnTo>
                <a:close/>
                <a:moveTo>
                  <a:pt x="1430354" y="851416"/>
                </a:moveTo>
                <a:lnTo>
                  <a:pt x="1430750" y="852029"/>
                </a:lnTo>
                <a:lnTo>
                  <a:pt x="1430786" y="852101"/>
                </a:lnTo>
                <a:close/>
                <a:moveTo>
                  <a:pt x="1473695" y="850407"/>
                </a:moveTo>
                <a:lnTo>
                  <a:pt x="1473659" y="850407"/>
                </a:lnTo>
                <a:lnTo>
                  <a:pt x="1473659" y="850443"/>
                </a:lnTo>
                <a:lnTo>
                  <a:pt x="1473695" y="850407"/>
                </a:lnTo>
                <a:lnTo>
                  <a:pt x="1474525" y="852894"/>
                </a:lnTo>
                <a:lnTo>
                  <a:pt x="1475246" y="854408"/>
                </a:lnTo>
                <a:lnTo>
                  <a:pt x="1475570" y="855309"/>
                </a:lnTo>
                <a:lnTo>
                  <a:pt x="1476003" y="856282"/>
                </a:lnTo>
                <a:lnTo>
                  <a:pt x="1475570" y="855309"/>
                </a:lnTo>
                <a:lnTo>
                  <a:pt x="1475246" y="854408"/>
                </a:lnTo>
                <a:lnTo>
                  <a:pt x="1474525" y="852894"/>
                </a:lnTo>
                <a:close/>
                <a:moveTo>
                  <a:pt x="1430750" y="850155"/>
                </a:moveTo>
                <a:lnTo>
                  <a:pt x="1430318" y="850660"/>
                </a:lnTo>
                <a:lnTo>
                  <a:pt x="1430318" y="850696"/>
                </a:lnTo>
                <a:close/>
                <a:moveTo>
                  <a:pt x="1474092" y="850011"/>
                </a:moveTo>
                <a:lnTo>
                  <a:pt x="1473659" y="850407"/>
                </a:lnTo>
                <a:lnTo>
                  <a:pt x="1473984" y="850083"/>
                </a:lnTo>
                <a:close/>
                <a:moveTo>
                  <a:pt x="1499152" y="849759"/>
                </a:moveTo>
                <a:lnTo>
                  <a:pt x="1499405" y="849831"/>
                </a:lnTo>
                <a:lnTo>
                  <a:pt x="1500415" y="850155"/>
                </a:lnTo>
                <a:lnTo>
                  <a:pt x="1501388" y="850227"/>
                </a:lnTo>
                <a:lnTo>
                  <a:pt x="1501568" y="850263"/>
                </a:lnTo>
                <a:lnTo>
                  <a:pt x="1500415" y="850155"/>
                </a:lnTo>
                <a:close/>
                <a:moveTo>
                  <a:pt x="845347" y="848894"/>
                </a:moveTo>
                <a:lnTo>
                  <a:pt x="845383" y="848894"/>
                </a:lnTo>
                <a:lnTo>
                  <a:pt x="846464" y="849074"/>
                </a:lnTo>
                <a:lnTo>
                  <a:pt x="847366" y="849831"/>
                </a:lnTo>
                <a:lnTo>
                  <a:pt x="848231" y="850371"/>
                </a:lnTo>
                <a:lnTo>
                  <a:pt x="848664" y="851200"/>
                </a:lnTo>
                <a:lnTo>
                  <a:pt x="849241" y="851380"/>
                </a:lnTo>
                <a:lnTo>
                  <a:pt x="849782" y="852245"/>
                </a:lnTo>
                <a:lnTo>
                  <a:pt x="850647" y="852570"/>
                </a:lnTo>
                <a:lnTo>
                  <a:pt x="851657" y="853291"/>
                </a:lnTo>
                <a:lnTo>
                  <a:pt x="852955" y="854336"/>
                </a:lnTo>
                <a:lnTo>
                  <a:pt x="853892" y="855345"/>
                </a:lnTo>
                <a:lnTo>
                  <a:pt x="852955" y="854336"/>
                </a:lnTo>
                <a:lnTo>
                  <a:pt x="851657" y="853291"/>
                </a:lnTo>
                <a:lnTo>
                  <a:pt x="850647" y="852570"/>
                </a:lnTo>
                <a:lnTo>
                  <a:pt x="849782" y="852245"/>
                </a:lnTo>
                <a:lnTo>
                  <a:pt x="849241" y="851380"/>
                </a:lnTo>
                <a:lnTo>
                  <a:pt x="848664" y="851200"/>
                </a:lnTo>
                <a:lnTo>
                  <a:pt x="848231" y="850371"/>
                </a:lnTo>
                <a:lnTo>
                  <a:pt x="847366" y="849831"/>
                </a:lnTo>
                <a:lnTo>
                  <a:pt x="846464" y="849074"/>
                </a:lnTo>
                <a:lnTo>
                  <a:pt x="845383" y="848894"/>
                </a:lnTo>
                <a:close/>
                <a:moveTo>
                  <a:pt x="842426" y="847848"/>
                </a:moveTo>
                <a:lnTo>
                  <a:pt x="842390" y="847921"/>
                </a:lnTo>
                <a:lnTo>
                  <a:pt x="842426" y="847848"/>
                </a:lnTo>
                <a:lnTo>
                  <a:pt x="842859" y="848065"/>
                </a:lnTo>
                <a:lnTo>
                  <a:pt x="843075" y="848822"/>
                </a:lnTo>
                <a:lnTo>
                  <a:pt x="844121" y="849110"/>
                </a:lnTo>
                <a:lnTo>
                  <a:pt x="844409" y="849254"/>
                </a:lnTo>
                <a:lnTo>
                  <a:pt x="844121" y="849110"/>
                </a:lnTo>
                <a:lnTo>
                  <a:pt x="843075" y="848786"/>
                </a:lnTo>
                <a:lnTo>
                  <a:pt x="842859" y="848065"/>
                </a:lnTo>
                <a:close/>
                <a:moveTo>
                  <a:pt x="1497890" y="847740"/>
                </a:moveTo>
                <a:lnTo>
                  <a:pt x="1497999" y="847848"/>
                </a:lnTo>
                <a:lnTo>
                  <a:pt x="1498431" y="848389"/>
                </a:lnTo>
                <a:lnTo>
                  <a:pt x="1498720" y="849074"/>
                </a:lnTo>
                <a:lnTo>
                  <a:pt x="1498756" y="849110"/>
                </a:lnTo>
                <a:lnTo>
                  <a:pt x="1498431" y="848389"/>
                </a:lnTo>
                <a:close/>
                <a:moveTo>
                  <a:pt x="863412" y="847092"/>
                </a:moveTo>
                <a:lnTo>
                  <a:pt x="863592" y="847092"/>
                </a:lnTo>
                <a:lnTo>
                  <a:pt x="863917" y="847632"/>
                </a:lnTo>
                <a:lnTo>
                  <a:pt x="864746" y="848497"/>
                </a:lnTo>
                <a:lnTo>
                  <a:pt x="865503" y="849290"/>
                </a:lnTo>
                <a:lnTo>
                  <a:pt x="866224" y="850155"/>
                </a:lnTo>
                <a:lnTo>
                  <a:pt x="866657" y="850984"/>
                </a:lnTo>
                <a:lnTo>
                  <a:pt x="866873" y="851597"/>
                </a:lnTo>
                <a:lnTo>
                  <a:pt x="867703" y="852354"/>
                </a:lnTo>
                <a:lnTo>
                  <a:pt x="868352" y="852894"/>
                </a:lnTo>
                <a:lnTo>
                  <a:pt x="868352" y="852858"/>
                </a:lnTo>
                <a:lnTo>
                  <a:pt x="867703" y="852354"/>
                </a:lnTo>
                <a:lnTo>
                  <a:pt x="866873" y="851597"/>
                </a:lnTo>
                <a:lnTo>
                  <a:pt x="866657" y="850984"/>
                </a:lnTo>
                <a:lnTo>
                  <a:pt x="866224" y="850155"/>
                </a:lnTo>
                <a:lnTo>
                  <a:pt x="865503" y="849290"/>
                </a:lnTo>
                <a:lnTo>
                  <a:pt x="864746" y="848497"/>
                </a:lnTo>
                <a:lnTo>
                  <a:pt x="863917" y="847632"/>
                </a:lnTo>
                <a:lnTo>
                  <a:pt x="863592" y="847092"/>
                </a:lnTo>
                <a:close/>
                <a:moveTo>
                  <a:pt x="1497999" y="847020"/>
                </a:moveTo>
                <a:lnTo>
                  <a:pt x="1497890" y="847740"/>
                </a:lnTo>
                <a:lnTo>
                  <a:pt x="1497890" y="847704"/>
                </a:lnTo>
                <a:close/>
                <a:moveTo>
                  <a:pt x="841705" y="846875"/>
                </a:moveTo>
                <a:lnTo>
                  <a:pt x="841777" y="847632"/>
                </a:lnTo>
                <a:lnTo>
                  <a:pt x="841957" y="848101"/>
                </a:lnTo>
                <a:lnTo>
                  <a:pt x="841777" y="847632"/>
                </a:lnTo>
                <a:close/>
                <a:moveTo>
                  <a:pt x="1473119" y="846731"/>
                </a:moveTo>
                <a:lnTo>
                  <a:pt x="1472469" y="847885"/>
                </a:lnTo>
                <a:lnTo>
                  <a:pt x="1472037" y="848497"/>
                </a:lnTo>
                <a:lnTo>
                  <a:pt x="1472073" y="848497"/>
                </a:lnTo>
                <a:lnTo>
                  <a:pt x="1472469" y="847885"/>
                </a:lnTo>
                <a:lnTo>
                  <a:pt x="1473046" y="846875"/>
                </a:lnTo>
                <a:close/>
                <a:moveTo>
                  <a:pt x="861645" y="846335"/>
                </a:moveTo>
                <a:lnTo>
                  <a:pt x="861645" y="846371"/>
                </a:lnTo>
                <a:lnTo>
                  <a:pt x="861825" y="846371"/>
                </a:lnTo>
                <a:lnTo>
                  <a:pt x="862943" y="847092"/>
                </a:lnTo>
                <a:lnTo>
                  <a:pt x="861825" y="846335"/>
                </a:lnTo>
                <a:close/>
                <a:moveTo>
                  <a:pt x="1426099" y="846263"/>
                </a:moveTo>
                <a:lnTo>
                  <a:pt x="1426207" y="846443"/>
                </a:lnTo>
                <a:lnTo>
                  <a:pt x="1426423" y="846875"/>
                </a:lnTo>
                <a:lnTo>
                  <a:pt x="1426676" y="847308"/>
                </a:lnTo>
                <a:lnTo>
                  <a:pt x="1427325" y="848281"/>
                </a:lnTo>
                <a:lnTo>
                  <a:pt x="1426748" y="847416"/>
                </a:lnTo>
                <a:lnTo>
                  <a:pt x="1426423" y="846875"/>
                </a:lnTo>
                <a:close/>
                <a:moveTo>
                  <a:pt x="1411892" y="845758"/>
                </a:moveTo>
                <a:lnTo>
                  <a:pt x="1411531" y="846263"/>
                </a:lnTo>
                <a:lnTo>
                  <a:pt x="1411784" y="845902"/>
                </a:lnTo>
                <a:close/>
                <a:moveTo>
                  <a:pt x="859301" y="845758"/>
                </a:moveTo>
                <a:lnTo>
                  <a:pt x="859481" y="845758"/>
                </a:lnTo>
                <a:lnTo>
                  <a:pt x="860203" y="846335"/>
                </a:lnTo>
                <a:lnTo>
                  <a:pt x="859481" y="845758"/>
                </a:lnTo>
                <a:close/>
                <a:moveTo>
                  <a:pt x="857787" y="845542"/>
                </a:moveTo>
                <a:lnTo>
                  <a:pt x="857751" y="845578"/>
                </a:lnTo>
                <a:lnTo>
                  <a:pt x="857787" y="845542"/>
                </a:lnTo>
                <a:lnTo>
                  <a:pt x="858364" y="845722"/>
                </a:lnTo>
                <a:lnTo>
                  <a:pt x="858400" y="845722"/>
                </a:lnTo>
                <a:close/>
                <a:moveTo>
                  <a:pt x="1497061" y="845434"/>
                </a:moveTo>
                <a:lnTo>
                  <a:pt x="1497133" y="845578"/>
                </a:lnTo>
                <a:lnTo>
                  <a:pt x="1497710" y="846623"/>
                </a:lnTo>
                <a:lnTo>
                  <a:pt x="1498035" y="847020"/>
                </a:lnTo>
                <a:lnTo>
                  <a:pt x="1497710" y="846587"/>
                </a:lnTo>
                <a:close/>
                <a:moveTo>
                  <a:pt x="842967" y="842983"/>
                </a:moveTo>
                <a:lnTo>
                  <a:pt x="842895" y="844280"/>
                </a:lnTo>
                <a:lnTo>
                  <a:pt x="842029" y="845722"/>
                </a:lnTo>
                <a:lnTo>
                  <a:pt x="841488" y="846875"/>
                </a:lnTo>
                <a:lnTo>
                  <a:pt x="841524" y="846875"/>
                </a:lnTo>
                <a:lnTo>
                  <a:pt x="842029" y="845722"/>
                </a:lnTo>
                <a:lnTo>
                  <a:pt x="842895" y="844280"/>
                </a:lnTo>
                <a:close/>
                <a:moveTo>
                  <a:pt x="1475570" y="842623"/>
                </a:moveTo>
                <a:lnTo>
                  <a:pt x="1474669" y="844136"/>
                </a:lnTo>
                <a:lnTo>
                  <a:pt x="1473659" y="845794"/>
                </a:lnTo>
                <a:lnTo>
                  <a:pt x="1473804" y="845542"/>
                </a:lnTo>
                <a:lnTo>
                  <a:pt x="1474669" y="844136"/>
                </a:lnTo>
                <a:lnTo>
                  <a:pt x="1475390" y="842875"/>
                </a:lnTo>
                <a:close/>
                <a:moveTo>
                  <a:pt x="842859" y="842370"/>
                </a:moveTo>
                <a:lnTo>
                  <a:pt x="842859" y="842406"/>
                </a:lnTo>
                <a:lnTo>
                  <a:pt x="843183" y="842983"/>
                </a:lnTo>
                <a:close/>
                <a:moveTo>
                  <a:pt x="1507374" y="842262"/>
                </a:moveTo>
                <a:lnTo>
                  <a:pt x="1507374" y="842298"/>
                </a:lnTo>
                <a:lnTo>
                  <a:pt x="1507734" y="842587"/>
                </a:lnTo>
                <a:lnTo>
                  <a:pt x="1507915" y="842695"/>
                </a:lnTo>
                <a:close/>
                <a:moveTo>
                  <a:pt x="1491472" y="841361"/>
                </a:moveTo>
                <a:lnTo>
                  <a:pt x="1491616" y="841614"/>
                </a:lnTo>
                <a:lnTo>
                  <a:pt x="1491977" y="842190"/>
                </a:lnTo>
                <a:close/>
                <a:moveTo>
                  <a:pt x="1417228" y="841325"/>
                </a:moveTo>
                <a:lnTo>
                  <a:pt x="1417301" y="841325"/>
                </a:lnTo>
                <a:close/>
                <a:moveTo>
                  <a:pt x="843075" y="841109"/>
                </a:moveTo>
                <a:lnTo>
                  <a:pt x="842750" y="841722"/>
                </a:lnTo>
                <a:lnTo>
                  <a:pt x="842678" y="842334"/>
                </a:lnTo>
                <a:lnTo>
                  <a:pt x="842750" y="841722"/>
                </a:lnTo>
                <a:close/>
                <a:moveTo>
                  <a:pt x="842859" y="839884"/>
                </a:moveTo>
                <a:lnTo>
                  <a:pt x="843075" y="840676"/>
                </a:lnTo>
                <a:lnTo>
                  <a:pt x="843291" y="841109"/>
                </a:lnTo>
                <a:lnTo>
                  <a:pt x="843075" y="840676"/>
                </a:lnTo>
                <a:close/>
                <a:moveTo>
                  <a:pt x="1490499" y="839775"/>
                </a:moveTo>
                <a:lnTo>
                  <a:pt x="1490499" y="839811"/>
                </a:lnTo>
                <a:lnTo>
                  <a:pt x="1490499" y="839775"/>
                </a:lnTo>
                <a:lnTo>
                  <a:pt x="1490751" y="840136"/>
                </a:lnTo>
                <a:lnTo>
                  <a:pt x="1490823" y="840280"/>
                </a:lnTo>
                <a:close/>
                <a:moveTo>
                  <a:pt x="1421159" y="839631"/>
                </a:moveTo>
                <a:lnTo>
                  <a:pt x="1420870" y="840064"/>
                </a:lnTo>
                <a:lnTo>
                  <a:pt x="1420870" y="840100"/>
                </a:lnTo>
                <a:close/>
                <a:moveTo>
                  <a:pt x="1490607" y="839559"/>
                </a:moveTo>
                <a:lnTo>
                  <a:pt x="1490499" y="839775"/>
                </a:lnTo>
                <a:lnTo>
                  <a:pt x="1490535" y="839631"/>
                </a:lnTo>
                <a:close/>
                <a:moveTo>
                  <a:pt x="1444056" y="839415"/>
                </a:moveTo>
                <a:lnTo>
                  <a:pt x="1443984" y="839848"/>
                </a:lnTo>
                <a:lnTo>
                  <a:pt x="1443587" y="840496"/>
                </a:lnTo>
                <a:lnTo>
                  <a:pt x="1443984" y="839848"/>
                </a:lnTo>
                <a:lnTo>
                  <a:pt x="1444056" y="839415"/>
                </a:lnTo>
                <a:lnTo>
                  <a:pt x="1444092" y="839415"/>
                </a:lnTo>
                <a:close/>
                <a:moveTo>
                  <a:pt x="1421159" y="838983"/>
                </a:moveTo>
                <a:lnTo>
                  <a:pt x="1421195" y="838983"/>
                </a:lnTo>
                <a:close/>
                <a:moveTo>
                  <a:pt x="1442613" y="836135"/>
                </a:moveTo>
                <a:lnTo>
                  <a:pt x="1442613" y="836171"/>
                </a:lnTo>
                <a:lnTo>
                  <a:pt x="1443407" y="837829"/>
                </a:lnTo>
                <a:lnTo>
                  <a:pt x="1444128" y="838874"/>
                </a:lnTo>
                <a:lnTo>
                  <a:pt x="1444452" y="839379"/>
                </a:lnTo>
                <a:lnTo>
                  <a:pt x="1443407" y="837829"/>
                </a:lnTo>
                <a:close/>
                <a:moveTo>
                  <a:pt x="1489273" y="835991"/>
                </a:moveTo>
                <a:lnTo>
                  <a:pt x="1489741" y="836460"/>
                </a:lnTo>
                <a:lnTo>
                  <a:pt x="1490535" y="837181"/>
                </a:lnTo>
                <a:lnTo>
                  <a:pt x="1491148" y="837793"/>
                </a:lnTo>
                <a:lnTo>
                  <a:pt x="1491472" y="838082"/>
                </a:lnTo>
                <a:lnTo>
                  <a:pt x="1490535" y="837181"/>
                </a:lnTo>
                <a:close/>
                <a:moveTo>
                  <a:pt x="1423394" y="835631"/>
                </a:moveTo>
                <a:lnTo>
                  <a:pt x="1423358" y="835667"/>
                </a:lnTo>
                <a:lnTo>
                  <a:pt x="1422601" y="837108"/>
                </a:lnTo>
                <a:lnTo>
                  <a:pt x="1422313" y="838118"/>
                </a:lnTo>
                <a:lnTo>
                  <a:pt x="1422601" y="837108"/>
                </a:lnTo>
                <a:lnTo>
                  <a:pt x="1423358" y="835667"/>
                </a:lnTo>
                <a:lnTo>
                  <a:pt x="1423358" y="835631"/>
                </a:lnTo>
                <a:close/>
                <a:moveTo>
                  <a:pt x="847077" y="835559"/>
                </a:moveTo>
                <a:lnTo>
                  <a:pt x="846753" y="836460"/>
                </a:lnTo>
                <a:lnTo>
                  <a:pt x="846645" y="837325"/>
                </a:lnTo>
                <a:lnTo>
                  <a:pt x="844986" y="837541"/>
                </a:lnTo>
                <a:lnTo>
                  <a:pt x="843940" y="837865"/>
                </a:lnTo>
                <a:lnTo>
                  <a:pt x="842678" y="838874"/>
                </a:lnTo>
                <a:lnTo>
                  <a:pt x="843940" y="837865"/>
                </a:lnTo>
                <a:lnTo>
                  <a:pt x="844986" y="837541"/>
                </a:lnTo>
                <a:lnTo>
                  <a:pt x="846645" y="837325"/>
                </a:lnTo>
                <a:lnTo>
                  <a:pt x="846753" y="836460"/>
                </a:lnTo>
                <a:close/>
                <a:moveTo>
                  <a:pt x="1471748" y="834874"/>
                </a:moveTo>
                <a:lnTo>
                  <a:pt x="1472614" y="835198"/>
                </a:lnTo>
                <a:lnTo>
                  <a:pt x="1472650" y="835198"/>
                </a:lnTo>
                <a:close/>
                <a:moveTo>
                  <a:pt x="1477373" y="834009"/>
                </a:moveTo>
                <a:lnTo>
                  <a:pt x="1477337" y="834045"/>
                </a:lnTo>
                <a:lnTo>
                  <a:pt x="1477337" y="834081"/>
                </a:lnTo>
                <a:lnTo>
                  <a:pt x="1477373" y="834045"/>
                </a:lnTo>
                <a:lnTo>
                  <a:pt x="1478816" y="836316"/>
                </a:lnTo>
                <a:lnTo>
                  <a:pt x="1479032" y="836676"/>
                </a:lnTo>
                <a:close/>
                <a:moveTo>
                  <a:pt x="1475498" y="834009"/>
                </a:moveTo>
                <a:lnTo>
                  <a:pt x="1475426" y="834045"/>
                </a:lnTo>
                <a:lnTo>
                  <a:pt x="1475498" y="834045"/>
                </a:lnTo>
                <a:lnTo>
                  <a:pt x="1476147" y="834333"/>
                </a:lnTo>
                <a:lnTo>
                  <a:pt x="1476400" y="834441"/>
                </a:lnTo>
                <a:close/>
                <a:moveTo>
                  <a:pt x="1491039" y="831702"/>
                </a:moveTo>
                <a:lnTo>
                  <a:pt x="1490390" y="832639"/>
                </a:lnTo>
                <a:lnTo>
                  <a:pt x="1489994" y="833288"/>
                </a:lnTo>
                <a:lnTo>
                  <a:pt x="1490390" y="832639"/>
                </a:lnTo>
                <a:lnTo>
                  <a:pt x="1490859" y="831991"/>
                </a:lnTo>
                <a:close/>
                <a:moveTo>
                  <a:pt x="1469441" y="831126"/>
                </a:moveTo>
                <a:lnTo>
                  <a:pt x="1469549" y="831414"/>
                </a:lnTo>
                <a:lnTo>
                  <a:pt x="1470198" y="833108"/>
                </a:lnTo>
                <a:lnTo>
                  <a:pt x="1470811" y="834478"/>
                </a:lnTo>
                <a:lnTo>
                  <a:pt x="1470919" y="834766"/>
                </a:lnTo>
                <a:lnTo>
                  <a:pt x="1470198" y="833108"/>
                </a:lnTo>
                <a:close/>
                <a:moveTo>
                  <a:pt x="844121" y="830837"/>
                </a:moveTo>
                <a:lnTo>
                  <a:pt x="844734" y="831486"/>
                </a:lnTo>
                <a:lnTo>
                  <a:pt x="846320" y="831991"/>
                </a:lnTo>
                <a:lnTo>
                  <a:pt x="846464" y="831991"/>
                </a:lnTo>
                <a:lnTo>
                  <a:pt x="847077" y="832099"/>
                </a:lnTo>
                <a:lnTo>
                  <a:pt x="847258" y="832135"/>
                </a:lnTo>
                <a:lnTo>
                  <a:pt x="847258" y="832099"/>
                </a:lnTo>
                <a:lnTo>
                  <a:pt x="847077" y="832099"/>
                </a:lnTo>
                <a:lnTo>
                  <a:pt x="847077" y="832063"/>
                </a:lnTo>
                <a:lnTo>
                  <a:pt x="846392" y="831991"/>
                </a:lnTo>
                <a:lnTo>
                  <a:pt x="844734" y="831486"/>
                </a:lnTo>
                <a:close/>
                <a:moveTo>
                  <a:pt x="841200" y="830837"/>
                </a:moveTo>
                <a:lnTo>
                  <a:pt x="841092" y="830946"/>
                </a:lnTo>
                <a:close/>
                <a:moveTo>
                  <a:pt x="839613" y="830657"/>
                </a:moveTo>
                <a:lnTo>
                  <a:pt x="839577" y="830693"/>
                </a:lnTo>
                <a:lnTo>
                  <a:pt x="839613" y="830693"/>
                </a:lnTo>
                <a:close/>
                <a:moveTo>
                  <a:pt x="1465258" y="828603"/>
                </a:moveTo>
                <a:lnTo>
                  <a:pt x="1464825" y="829540"/>
                </a:lnTo>
                <a:close/>
                <a:moveTo>
                  <a:pt x="844950" y="828495"/>
                </a:moveTo>
                <a:lnTo>
                  <a:pt x="844625" y="829432"/>
                </a:lnTo>
                <a:lnTo>
                  <a:pt x="844517" y="830261"/>
                </a:lnTo>
                <a:lnTo>
                  <a:pt x="843904" y="830910"/>
                </a:lnTo>
                <a:lnTo>
                  <a:pt x="844517" y="830297"/>
                </a:lnTo>
                <a:lnTo>
                  <a:pt x="844625" y="829432"/>
                </a:lnTo>
                <a:close/>
                <a:moveTo>
                  <a:pt x="1493996" y="828459"/>
                </a:moveTo>
                <a:lnTo>
                  <a:pt x="1493275" y="829792"/>
                </a:lnTo>
                <a:lnTo>
                  <a:pt x="1492842" y="830982"/>
                </a:lnTo>
                <a:lnTo>
                  <a:pt x="1492698" y="831702"/>
                </a:lnTo>
                <a:lnTo>
                  <a:pt x="1492842" y="830982"/>
                </a:lnTo>
                <a:lnTo>
                  <a:pt x="1493275" y="829828"/>
                </a:lnTo>
                <a:lnTo>
                  <a:pt x="1493816" y="828783"/>
                </a:lnTo>
                <a:close/>
                <a:moveTo>
                  <a:pt x="1467530" y="827846"/>
                </a:moveTo>
                <a:lnTo>
                  <a:pt x="1467566" y="827882"/>
                </a:lnTo>
                <a:lnTo>
                  <a:pt x="1467854" y="828351"/>
                </a:lnTo>
                <a:lnTo>
                  <a:pt x="1467962" y="828495"/>
                </a:lnTo>
                <a:lnTo>
                  <a:pt x="1468034" y="828675"/>
                </a:lnTo>
                <a:lnTo>
                  <a:pt x="1468179" y="828891"/>
                </a:lnTo>
                <a:lnTo>
                  <a:pt x="1468575" y="829540"/>
                </a:lnTo>
                <a:lnTo>
                  <a:pt x="1468792" y="829936"/>
                </a:lnTo>
                <a:lnTo>
                  <a:pt x="1468179" y="828891"/>
                </a:lnTo>
                <a:lnTo>
                  <a:pt x="1467962" y="828495"/>
                </a:lnTo>
                <a:lnTo>
                  <a:pt x="1467566" y="827846"/>
                </a:lnTo>
                <a:close/>
                <a:moveTo>
                  <a:pt x="1464717" y="827558"/>
                </a:moveTo>
                <a:lnTo>
                  <a:pt x="1464861" y="828279"/>
                </a:lnTo>
                <a:lnTo>
                  <a:pt x="1465258" y="828603"/>
                </a:lnTo>
                <a:lnTo>
                  <a:pt x="1465294" y="828603"/>
                </a:lnTo>
                <a:lnTo>
                  <a:pt x="1464861" y="828279"/>
                </a:lnTo>
                <a:close/>
                <a:moveTo>
                  <a:pt x="1451772" y="827522"/>
                </a:moveTo>
                <a:lnTo>
                  <a:pt x="1451448" y="828495"/>
                </a:lnTo>
                <a:lnTo>
                  <a:pt x="1450618" y="830153"/>
                </a:lnTo>
                <a:lnTo>
                  <a:pt x="1450186" y="830693"/>
                </a:lnTo>
                <a:lnTo>
                  <a:pt x="1449861" y="831522"/>
                </a:lnTo>
                <a:lnTo>
                  <a:pt x="1449140" y="832676"/>
                </a:lnTo>
                <a:lnTo>
                  <a:pt x="1449032" y="833216"/>
                </a:lnTo>
                <a:lnTo>
                  <a:pt x="1448707" y="833829"/>
                </a:lnTo>
                <a:lnTo>
                  <a:pt x="1447950" y="835415"/>
                </a:lnTo>
                <a:lnTo>
                  <a:pt x="1447589" y="836243"/>
                </a:lnTo>
                <a:lnTo>
                  <a:pt x="1447085" y="837397"/>
                </a:lnTo>
                <a:lnTo>
                  <a:pt x="1446688" y="838442"/>
                </a:lnTo>
                <a:lnTo>
                  <a:pt x="1446111" y="839379"/>
                </a:lnTo>
                <a:lnTo>
                  <a:pt x="1446688" y="838478"/>
                </a:lnTo>
                <a:lnTo>
                  <a:pt x="1447085" y="837397"/>
                </a:lnTo>
                <a:lnTo>
                  <a:pt x="1447589" y="836280"/>
                </a:lnTo>
                <a:lnTo>
                  <a:pt x="1447950" y="835415"/>
                </a:lnTo>
                <a:lnTo>
                  <a:pt x="1448707" y="833865"/>
                </a:lnTo>
                <a:lnTo>
                  <a:pt x="1449032" y="833216"/>
                </a:lnTo>
                <a:lnTo>
                  <a:pt x="1449140" y="832676"/>
                </a:lnTo>
                <a:lnTo>
                  <a:pt x="1449861" y="831522"/>
                </a:lnTo>
                <a:lnTo>
                  <a:pt x="1450186" y="830693"/>
                </a:lnTo>
                <a:lnTo>
                  <a:pt x="1450222" y="830657"/>
                </a:lnTo>
                <a:lnTo>
                  <a:pt x="1450618" y="830153"/>
                </a:lnTo>
                <a:lnTo>
                  <a:pt x="1451448" y="828495"/>
                </a:lnTo>
                <a:lnTo>
                  <a:pt x="1451772" y="827558"/>
                </a:lnTo>
                <a:lnTo>
                  <a:pt x="1451808" y="827558"/>
                </a:lnTo>
                <a:lnTo>
                  <a:pt x="1451808" y="827522"/>
                </a:lnTo>
                <a:close/>
                <a:moveTo>
                  <a:pt x="1495799" y="827125"/>
                </a:moveTo>
                <a:lnTo>
                  <a:pt x="1495583" y="827305"/>
                </a:lnTo>
                <a:lnTo>
                  <a:pt x="1495547" y="827450"/>
                </a:lnTo>
                <a:lnTo>
                  <a:pt x="1495583" y="827378"/>
                </a:lnTo>
                <a:lnTo>
                  <a:pt x="1495583" y="827305"/>
                </a:lnTo>
                <a:lnTo>
                  <a:pt x="1495727" y="827197"/>
                </a:lnTo>
                <a:close/>
                <a:moveTo>
                  <a:pt x="1465258" y="827125"/>
                </a:moveTo>
                <a:lnTo>
                  <a:pt x="1464681" y="827522"/>
                </a:lnTo>
                <a:lnTo>
                  <a:pt x="1464681" y="827558"/>
                </a:lnTo>
                <a:close/>
                <a:moveTo>
                  <a:pt x="844950" y="827089"/>
                </a:moveTo>
                <a:lnTo>
                  <a:pt x="845166" y="827522"/>
                </a:lnTo>
                <a:lnTo>
                  <a:pt x="845166" y="827486"/>
                </a:lnTo>
                <a:close/>
                <a:moveTo>
                  <a:pt x="1452890" y="827017"/>
                </a:moveTo>
                <a:lnTo>
                  <a:pt x="1453250" y="827486"/>
                </a:lnTo>
                <a:lnTo>
                  <a:pt x="1453287" y="827486"/>
                </a:lnTo>
                <a:close/>
                <a:moveTo>
                  <a:pt x="1464933" y="826080"/>
                </a:moveTo>
                <a:lnTo>
                  <a:pt x="1465005" y="826224"/>
                </a:lnTo>
                <a:lnTo>
                  <a:pt x="1465294" y="826585"/>
                </a:lnTo>
                <a:close/>
                <a:moveTo>
                  <a:pt x="1453250" y="825972"/>
                </a:moveTo>
                <a:lnTo>
                  <a:pt x="1452926" y="826296"/>
                </a:lnTo>
                <a:lnTo>
                  <a:pt x="1452818" y="827017"/>
                </a:lnTo>
                <a:lnTo>
                  <a:pt x="1452926" y="826296"/>
                </a:lnTo>
                <a:lnTo>
                  <a:pt x="1452962" y="826296"/>
                </a:lnTo>
                <a:lnTo>
                  <a:pt x="1452962" y="826260"/>
                </a:lnTo>
                <a:lnTo>
                  <a:pt x="1453106" y="826152"/>
                </a:lnTo>
                <a:lnTo>
                  <a:pt x="1453287" y="825972"/>
                </a:lnTo>
                <a:close/>
                <a:moveTo>
                  <a:pt x="1460895" y="824386"/>
                </a:moveTo>
                <a:lnTo>
                  <a:pt x="1461328" y="824494"/>
                </a:lnTo>
                <a:lnTo>
                  <a:pt x="1461364" y="824494"/>
                </a:lnTo>
                <a:lnTo>
                  <a:pt x="1462157" y="825215"/>
                </a:lnTo>
                <a:lnTo>
                  <a:pt x="1461364" y="824494"/>
                </a:lnTo>
                <a:close/>
                <a:moveTo>
                  <a:pt x="1452962" y="823954"/>
                </a:moveTo>
                <a:lnTo>
                  <a:pt x="1452962" y="823990"/>
                </a:lnTo>
                <a:lnTo>
                  <a:pt x="1453683" y="825215"/>
                </a:lnTo>
                <a:close/>
                <a:moveTo>
                  <a:pt x="1458623" y="822800"/>
                </a:moveTo>
                <a:lnTo>
                  <a:pt x="1459236" y="823161"/>
                </a:lnTo>
                <a:lnTo>
                  <a:pt x="1459489" y="823269"/>
                </a:lnTo>
                <a:lnTo>
                  <a:pt x="1459813" y="823557"/>
                </a:lnTo>
                <a:lnTo>
                  <a:pt x="1460174" y="823882"/>
                </a:lnTo>
                <a:lnTo>
                  <a:pt x="1459489" y="823269"/>
                </a:lnTo>
                <a:close/>
                <a:moveTo>
                  <a:pt x="847690" y="822512"/>
                </a:moveTo>
                <a:lnTo>
                  <a:pt x="847366" y="822836"/>
                </a:lnTo>
                <a:lnTo>
                  <a:pt x="847258" y="823341"/>
                </a:lnTo>
                <a:lnTo>
                  <a:pt x="845924" y="824711"/>
                </a:lnTo>
                <a:lnTo>
                  <a:pt x="845166" y="825864"/>
                </a:lnTo>
                <a:lnTo>
                  <a:pt x="844842" y="826729"/>
                </a:lnTo>
                <a:lnTo>
                  <a:pt x="844734" y="827161"/>
                </a:lnTo>
                <a:lnTo>
                  <a:pt x="844842" y="826729"/>
                </a:lnTo>
                <a:lnTo>
                  <a:pt x="845166" y="825900"/>
                </a:lnTo>
                <a:lnTo>
                  <a:pt x="845924" y="824711"/>
                </a:lnTo>
                <a:lnTo>
                  <a:pt x="847258" y="823377"/>
                </a:lnTo>
                <a:lnTo>
                  <a:pt x="847366" y="822836"/>
                </a:lnTo>
                <a:lnTo>
                  <a:pt x="847690" y="822512"/>
                </a:lnTo>
                <a:lnTo>
                  <a:pt x="847835" y="822512"/>
                </a:lnTo>
                <a:close/>
                <a:moveTo>
                  <a:pt x="849349" y="821251"/>
                </a:moveTo>
                <a:lnTo>
                  <a:pt x="848375" y="822440"/>
                </a:lnTo>
                <a:lnTo>
                  <a:pt x="849349" y="821287"/>
                </a:lnTo>
                <a:close/>
                <a:moveTo>
                  <a:pt x="1452241" y="820170"/>
                </a:moveTo>
                <a:lnTo>
                  <a:pt x="1452638" y="821575"/>
                </a:lnTo>
                <a:lnTo>
                  <a:pt x="1452962" y="822909"/>
                </a:lnTo>
                <a:lnTo>
                  <a:pt x="1452638" y="821539"/>
                </a:lnTo>
                <a:close/>
                <a:moveTo>
                  <a:pt x="1456568" y="819989"/>
                </a:moveTo>
                <a:lnTo>
                  <a:pt x="1457109" y="820530"/>
                </a:lnTo>
                <a:lnTo>
                  <a:pt x="1457289" y="820746"/>
                </a:lnTo>
                <a:lnTo>
                  <a:pt x="1457541" y="821034"/>
                </a:lnTo>
                <a:lnTo>
                  <a:pt x="1457614" y="821179"/>
                </a:lnTo>
                <a:lnTo>
                  <a:pt x="1457650" y="821323"/>
                </a:lnTo>
                <a:lnTo>
                  <a:pt x="1457541" y="820998"/>
                </a:lnTo>
                <a:lnTo>
                  <a:pt x="1457109" y="820530"/>
                </a:lnTo>
                <a:lnTo>
                  <a:pt x="1456604" y="819989"/>
                </a:lnTo>
                <a:close/>
                <a:moveTo>
                  <a:pt x="1430822" y="819341"/>
                </a:moveTo>
                <a:lnTo>
                  <a:pt x="1430822" y="819377"/>
                </a:lnTo>
                <a:lnTo>
                  <a:pt x="1433346" y="820710"/>
                </a:lnTo>
                <a:lnTo>
                  <a:pt x="1436195" y="823269"/>
                </a:lnTo>
                <a:lnTo>
                  <a:pt x="1438575" y="826080"/>
                </a:lnTo>
                <a:lnTo>
                  <a:pt x="1439693" y="827269"/>
                </a:lnTo>
                <a:lnTo>
                  <a:pt x="1440702" y="828279"/>
                </a:lnTo>
                <a:lnTo>
                  <a:pt x="1441459" y="829288"/>
                </a:lnTo>
                <a:lnTo>
                  <a:pt x="1442109" y="830081"/>
                </a:lnTo>
                <a:lnTo>
                  <a:pt x="1442109" y="830045"/>
                </a:lnTo>
                <a:lnTo>
                  <a:pt x="1441027" y="828711"/>
                </a:lnTo>
                <a:lnTo>
                  <a:pt x="1440738" y="828315"/>
                </a:lnTo>
                <a:lnTo>
                  <a:pt x="1440594" y="828170"/>
                </a:lnTo>
                <a:lnTo>
                  <a:pt x="1438575" y="826044"/>
                </a:lnTo>
                <a:lnTo>
                  <a:pt x="1436195" y="823269"/>
                </a:lnTo>
                <a:lnTo>
                  <a:pt x="1433346" y="820710"/>
                </a:lnTo>
                <a:close/>
                <a:moveTo>
                  <a:pt x="1455522" y="819124"/>
                </a:moveTo>
                <a:lnTo>
                  <a:pt x="1455522" y="819160"/>
                </a:lnTo>
                <a:lnTo>
                  <a:pt x="1455558" y="819160"/>
                </a:lnTo>
                <a:lnTo>
                  <a:pt x="1455883" y="819881"/>
                </a:lnTo>
                <a:lnTo>
                  <a:pt x="1455558" y="819124"/>
                </a:lnTo>
                <a:close/>
                <a:moveTo>
                  <a:pt x="1451772" y="818728"/>
                </a:moveTo>
                <a:lnTo>
                  <a:pt x="1451808" y="818728"/>
                </a:lnTo>
                <a:lnTo>
                  <a:pt x="1452241" y="819377"/>
                </a:lnTo>
                <a:lnTo>
                  <a:pt x="1452241" y="819341"/>
                </a:lnTo>
                <a:lnTo>
                  <a:pt x="1451808" y="818728"/>
                </a:lnTo>
                <a:close/>
                <a:moveTo>
                  <a:pt x="1453467" y="818115"/>
                </a:moveTo>
                <a:lnTo>
                  <a:pt x="1452818" y="818620"/>
                </a:lnTo>
                <a:lnTo>
                  <a:pt x="1452854" y="818620"/>
                </a:lnTo>
                <a:lnTo>
                  <a:pt x="1453106" y="818440"/>
                </a:lnTo>
                <a:close/>
                <a:moveTo>
                  <a:pt x="853568" y="815592"/>
                </a:moveTo>
                <a:lnTo>
                  <a:pt x="852089" y="816565"/>
                </a:lnTo>
                <a:lnTo>
                  <a:pt x="851657" y="817575"/>
                </a:lnTo>
                <a:lnTo>
                  <a:pt x="850647" y="819160"/>
                </a:lnTo>
                <a:lnTo>
                  <a:pt x="850214" y="819989"/>
                </a:lnTo>
                <a:lnTo>
                  <a:pt x="849674" y="820422"/>
                </a:lnTo>
                <a:lnTo>
                  <a:pt x="849349" y="820530"/>
                </a:lnTo>
                <a:lnTo>
                  <a:pt x="849601" y="820458"/>
                </a:lnTo>
                <a:lnTo>
                  <a:pt x="849710" y="820422"/>
                </a:lnTo>
                <a:lnTo>
                  <a:pt x="850214" y="820025"/>
                </a:lnTo>
                <a:lnTo>
                  <a:pt x="850647" y="819196"/>
                </a:lnTo>
                <a:lnTo>
                  <a:pt x="851657" y="817611"/>
                </a:lnTo>
                <a:lnTo>
                  <a:pt x="852089" y="816565"/>
                </a:lnTo>
                <a:lnTo>
                  <a:pt x="853568" y="815628"/>
                </a:lnTo>
                <a:lnTo>
                  <a:pt x="853640" y="815628"/>
                </a:lnTo>
                <a:close/>
                <a:moveTo>
                  <a:pt x="864926" y="811051"/>
                </a:moveTo>
                <a:lnTo>
                  <a:pt x="864602" y="812096"/>
                </a:lnTo>
                <a:lnTo>
                  <a:pt x="864638" y="812060"/>
                </a:lnTo>
                <a:lnTo>
                  <a:pt x="864854" y="811376"/>
                </a:lnTo>
                <a:close/>
                <a:moveTo>
                  <a:pt x="867667" y="808637"/>
                </a:moveTo>
                <a:lnTo>
                  <a:pt x="867522" y="810078"/>
                </a:lnTo>
                <a:lnTo>
                  <a:pt x="867667" y="808673"/>
                </a:lnTo>
                <a:lnTo>
                  <a:pt x="867703" y="808673"/>
                </a:lnTo>
                <a:lnTo>
                  <a:pt x="867703" y="808637"/>
                </a:lnTo>
                <a:close/>
                <a:moveTo>
                  <a:pt x="1398803" y="790797"/>
                </a:moveTo>
                <a:lnTo>
                  <a:pt x="1399199" y="791121"/>
                </a:lnTo>
                <a:lnTo>
                  <a:pt x="1399921" y="791121"/>
                </a:lnTo>
                <a:lnTo>
                  <a:pt x="1400281" y="791409"/>
                </a:lnTo>
                <a:lnTo>
                  <a:pt x="1400642" y="791409"/>
                </a:lnTo>
                <a:lnTo>
                  <a:pt x="1401038" y="791698"/>
                </a:lnTo>
                <a:lnTo>
                  <a:pt x="1401399" y="791698"/>
                </a:lnTo>
                <a:lnTo>
                  <a:pt x="1401796" y="791986"/>
                </a:lnTo>
                <a:lnTo>
                  <a:pt x="1402156" y="791986"/>
                </a:lnTo>
                <a:lnTo>
                  <a:pt x="1402877" y="792599"/>
                </a:lnTo>
                <a:lnTo>
                  <a:pt x="1403274" y="792599"/>
                </a:lnTo>
                <a:lnTo>
                  <a:pt x="1403635" y="792887"/>
                </a:lnTo>
                <a:lnTo>
                  <a:pt x="1404031" y="792923"/>
                </a:lnTo>
                <a:lnTo>
                  <a:pt x="1404211" y="792743"/>
                </a:lnTo>
                <a:lnTo>
                  <a:pt x="1403851" y="792418"/>
                </a:lnTo>
                <a:lnTo>
                  <a:pt x="1404392" y="791950"/>
                </a:lnTo>
                <a:lnTo>
                  <a:pt x="1404969" y="792418"/>
                </a:lnTo>
                <a:lnTo>
                  <a:pt x="1404969" y="792707"/>
                </a:lnTo>
                <a:lnTo>
                  <a:pt x="1404572" y="793031"/>
                </a:lnTo>
                <a:lnTo>
                  <a:pt x="1404608" y="793392"/>
                </a:lnTo>
                <a:lnTo>
                  <a:pt x="1404031" y="793824"/>
                </a:lnTo>
                <a:lnTo>
                  <a:pt x="1403671" y="793824"/>
                </a:lnTo>
                <a:lnTo>
                  <a:pt x="1403310" y="794148"/>
                </a:lnTo>
                <a:lnTo>
                  <a:pt x="1402192" y="794184"/>
                </a:lnTo>
                <a:lnTo>
                  <a:pt x="1401868" y="794509"/>
                </a:lnTo>
                <a:lnTo>
                  <a:pt x="1401651" y="794329"/>
                </a:lnTo>
                <a:lnTo>
                  <a:pt x="1401651" y="794040"/>
                </a:lnTo>
                <a:lnTo>
                  <a:pt x="1401435" y="793896"/>
                </a:lnTo>
                <a:lnTo>
                  <a:pt x="1399235" y="793932"/>
                </a:lnTo>
                <a:lnTo>
                  <a:pt x="1398839" y="793608"/>
                </a:lnTo>
                <a:lnTo>
                  <a:pt x="1398478" y="793608"/>
                </a:lnTo>
                <a:lnTo>
                  <a:pt x="1396062" y="791662"/>
                </a:lnTo>
                <a:lnTo>
                  <a:pt x="1396062" y="791373"/>
                </a:lnTo>
                <a:lnTo>
                  <a:pt x="1396603" y="790869"/>
                </a:lnTo>
                <a:close/>
                <a:moveTo>
                  <a:pt x="1330076" y="776669"/>
                </a:moveTo>
                <a:lnTo>
                  <a:pt x="1330184" y="776777"/>
                </a:lnTo>
                <a:lnTo>
                  <a:pt x="1330941" y="777606"/>
                </a:lnTo>
                <a:lnTo>
                  <a:pt x="1331338" y="778219"/>
                </a:lnTo>
                <a:lnTo>
                  <a:pt x="1331771" y="779048"/>
                </a:lnTo>
                <a:lnTo>
                  <a:pt x="1332203" y="780417"/>
                </a:lnTo>
                <a:lnTo>
                  <a:pt x="1332276" y="781066"/>
                </a:lnTo>
                <a:lnTo>
                  <a:pt x="1332203" y="780417"/>
                </a:lnTo>
                <a:lnTo>
                  <a:pt x="1331771" y="779048"/>
                </a:lnTo>
                <a:lnTo>
                  <a:pt x="1331338" y="778219"/>
                </a:lnTo>
                <a:lnTo>
                  <a:pt x="1330941" y="777570"/>
                </a:lnTo>
                <a:close/>
                <a:moveTo>
                  <a:pt x="1416363" y="773425"/>
                </a:moveTo>
                <a:lnTo>
                  <a:pt x="1417409" y="773425"/>
                </a:lnTo>
                <a:lnTo>
                  <a:pt x="1417841" y="773858"/>
                </a:lnTo>
                <a:lnTo>
                  <a:pt x="1418346" y="774290"/>
                </a:lnTo>
                <a:lnTo>
                  <a:pt x="1421736" y="774290"/>
                </a:lnTo>
                <a:lnTo>
                  <a:pt x="1421844" y="774254"/>
                </a:lnTo>
                <a:lnTo>
                  <a:pt x="1423430" y="773641"/>
                </a:lnTo>
                <a:lnTo>
                  <a:pt x="1426243" y="773641"/>
                </a:lnTo>
                <a:lnTo>
                  <a:pt x="1423430" y="773641"/>
                </a:lnTo>
                <a:lnTo>
                  <a:pt x="1421736" y="774290"/>
                </a:lnTo>
                <a:lnTo>
                  <a:pt x="1418346" y="774290"/>
                </a:lnTo>
                <a:lnTo>
                  <a:pt x="1417841" y="773858"/>
                </a:lnTo>
                <a:lnTo>
                  <a:pt x="1417409" y="773425"/>
                </a:lnTo>
                <a:close/>
                <a:moveTo>
                  <a:pt x="1430173" y="768344"/>
                </a:moveTo>
                <a:lnTo>
                  <a:pt x="1429236" y="768956"/>
                </a:lnTo>
                <a:lnTo>
                  <a:pt x="1428659" y="769353"/>
                </a:lnTo>
                <a:lnTo>
                  <a:pt x="1429019" y="769136"/>
                </a:lnTo>
                <a:lnTo>
                  <a:pt x="1429236" y="768956"/>
                </a:lnTo>
                <a:lnTo>
                  <a:pt x="1429596" y="768740"/>
                </a:lnTo>
                <a:close/>
                <a:moveTo>
                  <a:pt x="1446436" y="766145"/>
                </a:moveTo>
                <a:lnTo>
                  <a:pt x="1446111" y="766433"/>
                </a:lnTo>
                <a:lnTo>
                  <a:pt x="1445570" y="767082"/>
                </a:lnTo>
                <a:lnTo>
                  <a:pt x="1445823" y="766794"/>
                </a:lnTo>
                <a:lnTo>
                  <a:pt x="1446111" y="766469"/>
                </a:lnTo>
                <a:close/>
                <a:moveTo>
                  <a:pt x="1444813" y="764271"/>
                </a:moveTo>
                <a:lnTo>
                  <a:pt x="1444813" y="764307"/>
                </a:lnTo>
                <a:lnTo>
                  <a:pt x="1444849" y="764307"/>
                </a:lnTo>
                <a:lnTo>
                  <a:pt x="1444849" y="764271"/>
                </a:lnTo>
                <a:close/>
                <a:moveTo>
                  <a:pt x="1426604" y="763694"/>
                </a:moveTo>
                <a:lnTo>
                  <a:pt x="1426567" y="763730"/>
                </a:lnTo>
                <a:lnTo>
                  <a:pt x="1426604" y="763694"/>
                </a:lnTo>
                <a:lnTo>
                  <a:pt x="1429019" y="763694"/>
                </a:lnTo>
                <a:close/>
                <a:moveTo>
                  <a:pt x="912198" y="761280"/>
                </a:moveTo>
                <a:lnTo>
                  <a:pt x="912198" y="761316"/>
                </a:lnTo>
                <a:lnTo>
                  <a:pt x="912234" y="761352"/>
                </a:lnTo>
                <a:close/>
                <a:moveTo>
                  <a:pt x="911802" y="760703"/>
                </a:moveTo>
                <a:lnTo>
                  <a:pt x="912198" y="761280"/>
                </a:lnTo>
                <a:close/>
                <a:moveTo>
                  <a:pt x="1432878" y="760523"/>
                </a:moveTo>
                <a:lnTo>
                  <a:pt x="1432012" y="761063"/>
                </a:lnTo>
                <a:lnTo>
                  <a:pt x="1431471" y="761424"/>
                </a:lnTo>
                <a:lnTo>
                  <a:pt x="1429705" y="762217"/>
                </a:lnTo>
                <a:lnTo>
                  <a:pt x="1430354" y="761964"/>
                </a:lnTo>
                <a:lnTo>
                  <a:pt x="1431399" y="761460"/>
                </a:lnTo>
                <a:lnTo>
                  <a:pt x="1431471" y="761424"/>
                </a:lnTo>
                <a:lnTo>
                  <a:pt x="1431507" y="761388"/>
                </a:lnTo>
                <a:lnTo>
                  <a:pt x="1432012" y="761063"/>
                </a:lnTo>
                <a:lnTo>
                  <a:pt x="1432661" y="760667"/>
                </a:lnTo>
                <a:lnTo>
                  <a:pt x="1432878" y="760523"/>
                </a:lnTo>
                <a:lnTo>
                  <a:pt x="1433382" y="760523"/>
                </a:lnTo>
                <a:close/>
                <a:moveTo>
                  <a:pt x="912523" y="759730"/>
                </a:moveTo>
                <a:lnTo>
                  <a:pt x="912198" y="760018"/>
                </a:lnTo>
                <a:lnTo>
                  <a:pt x="911766" y="760415"/>
                </a:lnTo>
                <a:lnTo>
                  <a:pt x="911766" y="760451"/>
                </a:lnTo>
                <a:lnTo>
                  <a:pt x="912198" y="760054"/>
                </a:lnTo>
                <a:close/>
                <a:moveTo>
                  <a:pt x="1310821" y="759225"/>
                </a:moveTo>
                <a:lnTo>
                  <a:pt x="1311542" y="760487"/>
                </a:lnTo>
                <a:lnTo>
                  <a:pt x="1311903" y="760775"/>
                </a:lnTo>
                <a:lnTo>
                  <a:pt x="1312840" y="761424"/>
                </a:lnTo>
                <a:lnTo>
                  <a:pt x="1311722" y="760631"/>
                </a:lnTo>
                <a:lnTo>
                  <a:pt x="1311542" y="760487"/>
                </a:lnTo>
                <a:close/>
                <a:moveTo>
                  <a:pt x="1311290" y="757748"/>
                </a:moveTo>
                <a:lnTo>
                  <a:pt x="1310749" y="758252"/>
                </a:lnTo>
                <a:lnTo>
                  <a:pt x="1310749" y="758288"/>
                </a:lnTo>
                <a:close/>
                <a:moveTo>
                  <a:pt x="911549" y="756811"/>
                </a:moveTo>
                <a:lnTo>
                  <a:pt x="911621" y="756811"/>
                </a:lnTo>
                <a:lnTo>
                  <a:pt x="911910" y="757676"/>
                </a:lnTo>
                <a:lnTo>
                  <a:pt x="912198" y="758324"/>
                </a:lnTo>
                <a:lnTo>
                  <a:pt x="912234" y="758396"/>
                </a:lnTo>
                <a:lnTo>
                  <a:pt x="912307" y="758577"/>
                </a:lnTo>
                <a:lnTo>
                  <a:pt x="912415" y="758757"/>
                </a:lnTo>
                <a:lnTo>
                  <a:pt x="912415" y="758793"/>
                </a:lnTo>
                <a:lnTo>
                  <a:pt x="912451" y="758829"/>
                </a:lnTo>
                <a:lnTo>
                  <a:pt x="912559" y="759478"/>
                </a:lnTo>
                <a:lnTo>
                  <a:pt x="912451" y="758829"/>
                </a:lnTo>
                <a:lnTo>
                  <a:pt x="912415" y="758757"/>
                </a:lnTo>
                <a:lnTo>
                  <a:pt x="912307" y="758577"/>
                </a:lnTo>
                <a:lnTo>
                  <a:pt x="912234" y="758396"/>
                </a:lnTo>
                <a:lnTo>
                  <a:pt x="911910" y="757676"/>
                </a:lnTo>
                <a:lnTo>
                  <a:pt x="911621" y="756811"/>
                </a:lnTo>
                <a:close/>
                <a:moveTo>
                  <a:pt x="910540" y="755549"/>
                </a:moveTo>
                <a:lnTo>
                  <a:pt x="910576" y="755585"/>
                </a:lnTo>
                <a:close/>
                <a:moveTo>
                  <a:pt x="1446111" y="755261"/>
                </a:moveTo>
                <a:lnTo>
                  <a:pt x="1446183" y="755369"/>
                </a:lnTo>
                <a:lnTo>
                  <a:pt x="1446616" y="755874"/>
                </a:lnTo>
                <a:lnTo>
                  <a:pt x="1446616" y="755838"/>
                </a:lnTo>
                <a:close/>
                <a:moveTo>
                  <a:pt x="909494" y="755261"/>
                </a:moveTo>
                <a:lnTo>
                  <a:pt x="909458" y="755297"/>
                </a:lnTo>
                <a:close/>
                <a:moveTo>
                  <a:pt x="1460426" y="754612"/>
                </a:moveTo>
                <a:lnTo>
                  <a:pt x="1462301" y="754612"/>
                </a:lnTo>
                <a:close/>
                <a:moveTo>
                  <a:pt x="1458263" y="754504"/>
                </a:moveTo>
                <a:lnTo>
                  <a:pt x="1457866" y="754937"/>
                </a:lnTo>
                <a:lnTo>
                  <a:pt x="1457902" y="754937"/>
                </a:lnTo>
                <a:lnTo>
                  <a:pt x="1458263" y="754540"/>
                </a:lnTo>
                <a:lnTo>
                  <a:pt x="1458335" y="754540"/>
                </a:lnTo>
                <a:close/>
                <a:moveTo>
                  <a:pt x="1448202" y="754180"/>
                </a:moveTo>
                <a:lnTo>
                  <a:pt x="1448743" y="754648"/>
                </a:lnTo>
                <a:lnTo>
                  <a:pt x="1449248" y="755045"/>
                </a:lnTo>
                <a:lnTo>
                  <a:pt x="1449573" y="755333"/>
                </a:lnTo>
                <a:lnTo>
                  <a:pt x="1449861" y="755585"/>
                </a:lnTo>
                <a:lnTo>
                  <a:pt x="1450113" y="755693"/>
                </a:lnTo>
                <a:lnTo>
                  <a:pt x="1450402" y="755874"/>
                </a:lnTo>
                <a:lnTo>
                  <a:pt x="1450402" y="755838"/>
                </a:lnTo>
                <a:lnTo>
                  <a:pt x="1449861" y="755585"/>
                </a:lnTo>
                <a:lnTo>
                  <a:pt x="1449248" y="755045"/>
                </a:lnTo>
                <a:close/>
                <a:moveTo>
                  <a:pt x="1459849" y="753999"/>
                </a:moveTo>
                <a:lnTo>
                  <a:pt x="1459525" y="754180"/>
                </a:lnTo>
                <a:lnTo>
                  <a:pt x="1459128" y="754612"/>
                </a:lnTo>
                <a:lnTo>
                  <a:pt x="1458515" y="754540"/>
                </a:lnTo>
                <a:lnTo>
                  <a:pt x="1459128" y="754612"/>
                </a:lnTo>
                <a:lnTo>
                  <a:pt x="1459525" y="754216"/>
                </a:lnTo>
                <a:lnTo>
                  <a:pt x="1459777" y="754072"/>
                </a:lnTo>
                <a:close/>
                <a:moveTo>
                  <a:pt x="1312444" y="753747"/>
                </a:moveTo>
                <a:lnTo>
                  <a:pt x="1311290" y="755729"/>
                </a:lnTo>
                <a:lnTo>
                  <a:pt x="1311290" y="755765"/>
                </a:lnTo>
                <a:lnTo>
                  <a:pt x="1312444" y="753783"/>
                </a:lnTo>
                <a:close/>
                <a:moveTo>
                  <a:pt x="1312876" y="752486"/>
                </a:moveTo>
                <a:lnTo>
                  <a:pt x="1312444" y="753135"/>
                </a:lnTo>
                <a:close/>
                <a:moveTo>
                  <a:pt x="1439765" y="751152"/>
                </a:moveTo>
                <a:lnTo>
                  <a:pt x="1439080" y="751549"/>
                </a:lnTo>
                <a:lnTo>
                  <a:pt x="1438467" y="751729"/>
                </a:lnTo>
                <a:lnTo>
                  <a:pt x="1435402" y="751729"/>
                </a:lnTo>
                <a:lnTo>
                  <a:pt x="1434392" y="752234"/>
                </a:lnTo>
                <a:lnTo>
                  <a:pt x="1432156" y="752125"/>
                </a:lnTo>
                <a:lnTo>
                  <a:pt x="1432156" y="752161"/>
                </a:lnTo>
                <a:lnTo>
                  <a:pt x="1434392" y="752270"/>
                </a:lnTo>
                <a:lnTo>
                  <a:pt x="1435402" y="751765"/>
                </a:lnTo>
                <a:lnTo>
                  <a:pt x="1438431" y="751765"/>
                </a:lnTo>
                <a:lnTo>
                  <a:pt x="1439008" y="751549"/>
                </a:lnTo>
                <a:lnTo>
                  <a:pt x="1439080" y="751549"/>
                </a:lnTo>
                <a:lnTo>
                  <a:pt x="1439116" y="751513"/>
                </a:lnTo>
                <a:close/>
                <a:moveTo>
                  <a:pt x="1311254" y="750432"/>
                </a:moveTo>
                <a:lnTo>
                  <a:pt x="1311254" y="750468"/>
                </a:lnTo>
                <a:lnTo>
                  <a:pt x="1312083" y="751585"/>
                </a:lnTo>
                <a:lnTo>
                  <a:pt x="1312912" y="752522"/>
                </a:lnTo>
                <a:lnTo>
                  <a:pt x="1312948" y="752522"/>
                </a:lnTo>
                <a:lnTo>
                  <a:pt x="1312083" y="751549"/>
                </a:lnTo>
                <a:close/>
                <a:moveTo>
                  <a:pt x="1312444" y="749134"/>
                </a:moveTo>
                <a:lnTo>
                  <a:pt x="1311614" y="749530"/>
                </a:lnTo>
                <a:lnTo>
                  <a:pt x="1311181" y="750395"/>
                </a:lnTo>
                <a:lnTo>
                  <a:pt x="1311614" y="749567"/>
                </a:lnTo>
                <a:close/>
                <a:moveTo>
                  <a:pt x="1373129" y="747801"/>
                </a:moveTo>
                <a:lnTo>
                  <a:pt x="1373021" y="748161"/>
                </a:lnTo>
                <a:lnTo>
                  <a:pt x="1373129" y="747837"/>
                </a:lnTo>
                <a:lnTo>
                  <a:pt x="1373165" y="747837"/>
                </a:lnTo>
                <a:lnTo>
                  <a:pt x="1373165" y="747801"/>
                </a:lnTo>
                <a:close/>
                <a:moveTo>
                  <a:pt x="1434681" y="747368"/>
                </a:moveTo>
                <a:lnTo>
                  <a:pt x="1434572" y="747404"/>
                </a:lnTo>
                <a:lnTo>
                  <a:pt x="1434572" y="747440"/>
                </a:lnTo>
                <a:lnTo>
                  <a:pt x="1434681" y="747404"/>
                </a:lnTo>
                <a:close/>
                <a:moveTo>
                  <a:pt x="1405437" y="747368"/>
                </a:moveTo>
                <a:lnTo>
                  <a:pt x="1405437" y="747404"/>
                </a:lnTo>
                <a:lnTo>
                  <a:pt x="1404752" y="748377"/>
                </a:lnTo>
                <a:close/>
                <a:moveTo>
                  <a:pt x="1438899" y="746755"/>
                </a:moveTo>
                <a:lnTo>
                  <a:pt x="1438395" y="747368"/>
                </a:lnTo>
                <a:lnTo>
                  <a:pt x="1438719" y="747044"/>
                </a:lnTo>
                <a:close/>
                <a:moveTo>
                  <a:pt x="1436231" y="745999"/>
                </a:moveTo>
                <a:lnTo>
                  <a:pt x="1436195" y="746035"/>
                </a:lnTo>
                <a:lnTo>
                  <a:pt x="1435762" y="746683"/>
                </a:lnTo>
                <a:lnTo>
                  <a:pt x="1436159" y="746107"/>
                </a:lnTo>
                <a:close/>
                <a:moveTo>
                  <a:pt x="1374788" y="745746"/>
                </a:moveTo>
                <a:lnTo>
                  <a:pt x="1374788" y="745782"/>
                </a:lnTo>
                <a:lnTo>
                  <a:pt x="1375185" y="746503"/>
                </a:lnTo>
                <a:close/>
                <a:moveTo>
                  <a:pt x="1440486" y="745602"/>
                </a:moveTo>
                <a:lnTo>
                  <a:pt x="1440486" y="745638"/>
                </a:lnTo>
                <a:close/>
                <a:moveTo>
                  <a:pt x="1314463" y="745242"/>
                </a:moveTo>
                <a:lnTo>
                  <a:pt x="1313489" y="746287"/>
                </a:lnTo>
                <a:lnTo>
                  <a:pt x="1312444" y="748197"/>
                </a:lnTo>
                <a:lnTo>
                  <a:pt x="1312444" y="748233"/>
                </a:lnTo>
                <a:lnTo>
                  <a:pt x="1313489" y="746323"/>
                </a:lnTo>
                <a:lnTo>
                  <a:pt x="1314463" y="745278"/>
                </a:lnTo>
                <a:lnTo>
                  <a:pt x="1314499" y="745314"/>
                </a:lnTo>
                <a:lnTo>
                  <a:pt x="1314499" y="745278"/>
                </a:lnTo>
                <a:close/>
                <a:moveTo>
                  <a:pt x="1442253" y="744881"/>
                </a:moveTo>
                <a:lnTo>
                  <a:pt x="1441532" y="745602"/>
                </a:lnTo>
                <a:lnTo>
                  <a:pt x="1441964" y="745206"/>
                </a:lnTo>
                <a:lnTo>
                  <a:pt x="1442253" y="744881"/>
                </a:lnTo>
                <a:lnTo>
                  <a:pt x="1442289" y="744881"/>
                </a:lnTo>
                <a:close/>
                <a:moveTo>
                  <a:pt x="1374716" y="744341"/>
                </a:moveTo>
                <a:lnTo>
                  <a:pt x="1374788" y="744413"/>
                </a:lnTo>
                <a:close/>
                <a:moveTo>
                  <a:pt x="1312371" y="743512"/>
                </a:moveTo>
                <a:lnTo>
                  <a:pt x="1312371" y="743548"/>
                </a:lnTo>
                <a:lnTo>
                  <a:pt x="1312407" y="743548"/>
                </a:lnTo>
                <a:lnTo>
                  <a:pt x="1313129" y="744665"/>
                </a:lnTo>
                <a:lnTo>
                  <a:pt x="1313237" y="744773"/>
                </a:lnTo>
                <a:lnTo>
                  <a:pt x="1312407" y="743512"/>
                </a:lnTo>
                <a:close/>
                <a:moveTo>
                  <a:pt x="1309667" y="742467"/>
                </a:moveTo>
                <a:lnTo>
                  <a:pt x="1311290" y="743476"/>
                </a:lnTo>
                <a:close/>
                <a:moveTo>
                  <a:pt x="843075" y="742395"/>
                </a:moveTo>
                <a:lnTo>
                  <a:pt x="842786" y="743007"/>
                </a:lnTo>
                <a:lnTo>
                  <a:pt x="842895" y="742827"/>
                </a:lnTo>
                <a:lnTo>
                  <a:pt x="843075" y="742395"/>
                </a:lnTo>
                <a:lnTo>
                  <a:pt x="843111" y="742395"/>
                </a:lnTo>
                <a:close/>
                <a:moveTo>
                  <a:pt x="1420077" y="741530"/>
                </a:moveTo>
                <a:lnTo>
                  <a:pt x="1419680" y="741998"/>
                </a:lnTo>
                <a:lnTo>
                  <a:pt x="1419716" y="741962"/>
                </a:lnTo>
                <a:close/>
                <a:moveTo>
                  <a:pt x="1362023" y="740304"/>
                </a:moveTo>
                <a:lnTo>
                  <a:pt x="1361086" y="740412"/>
                </a:lnTo>
                <a:lnTo>
                  <a:pt x="1360112" y="740845"/>
                </a:lnTo>
                <a:lnTo>
                  <a:pt x="1358454" y="740737"/>
                </a:lnTo>
                <a:lnTo>
                  <a:pt x="1360112" y="740845"/>
                </a:lnTo>
                <a:lnTo>
                  <a:pt x="1360221" y="740809"/>
                </a:lnTo>
                <a:lnTo>
                  <a:pt x="1361014" y="740448"/>
                </a:lnTo>
                <a:lnTo>
                  <a:pt x="1361050" y="740448"/>
                </a:lnTo>
                <a:lnTo>
                  <a:pt x="1361086" y="740412"/>
                </a:lnTo>
                <a:lnTo>
                  <a:pt x="1361987" y="740304"/>
                </a:lnTo>
                <a:close/>
                <a:moveTo>
                  <a:pt x="1338297" y="737097"/>
                </a:moveTo>
                <a:lnTo>
                  <a:pt x="1337901" y="737781"/>
                </a:lnTo>
                <a:lnTo>
                  <a:pt x="1337865" y="737817"/>
                </a:lnTo>
                <a:lnTo>
                  <a:pt x="1337865" y="737853"/>
                </a:lnTo>
                <a:lnTo>
                  <a:pt x="1337648" y="738358"/>
                </a:lnTo>
                <a:lnTo>
                  <a:pt x="1337432" y="741674"/>
                </a:lnTo>
                <a:lnTo>
                  <a:pt x="1337648" y="738358"/>
                </a:lnTo>
                <a:lnTo>
                  <a:pt x="1337684" y="738286"/>
                </a:lnTo>
                <a:lnTo>
                  <a:pt x="1337865" y="737817"/>
                </a:lnTo>
                <a:close/>
                <a:moveTo>
                  <a:pt x="1308477" y="736268"/>
                </a:moveTo>
                <a:lnTo>
                  <a:pt x="1308802" y="736916"/>
                </a:lnTo>
                <a:lnTo>
                  <a:pt x="1308910" y="737673"/>
                </a:lnTo>
                <a:lnTo>
                  <a:pt x="1309667" y="738790"/>
                </a:lnTo>
                <a:lnTo>
                  <a:pt x="1309667" y="738754"/>
                </a:lnTo>
                <a:lnTo>
                  <a:pt x="1308910" y="737637"/>
                </a:lnTo>
                <a:lnTo>
                  <a:pt x="1308802" y="736880"/>
                </a:lnTo>
                <a:close/>
                <a:moveTo>
                  <a:pt x="849674" y="736196"/>
                </a:moveTo>
                <a:lnTo>
                  <a:pt x="849241" y="736628"/>
                </a:lnTo>
                <a:lnTo>
                  <a:pt x="849205" y="737313"/>
                </a:lnTo>
                <a:lnTo>
                  <a:pt x="849205" y="737349"/>
                </a:lnTo>
                <a:lnTo>
                  <a:pt x="849241" y="736628"/>
                </a:lnTo>
                <a:close/>
                <a:moveTo>
                  <a:pt x="1340208" y="735691"/>
                </a:moveTo>
                <a:lnTo>
                  <a:pt x="1340172" y="735727"/>
                </a:lnTo>
                <a:lnTo>
                  <a:pt x="1340172" y="735763"/>
                </a:lnTo>
                <a:lnTo>
                  <a:pt x="1340208" y="735727"/>
                </a:lnTo>
                <a:close/>
                <a:moveTo>
                  <a:pt x="1341434" y="734394"/>
                </a:moveTo>
                <a:lnTo>
                  <a:pt x="1341146" y="734790"/>
                </a:lnTo>
                <a:lnTo>
                  <a:pt x="1340857" y="735222"/>
                </a:lnTo>
                <a:lnTo>
                  <a:pt x="1340857" y="735259"/>
                </a:lnTo>
                <a:lnTo>
                  <a:pt x="1340966" y="735078"/>
                </a:lnTo>
                <a:lnTo>
                  <a:pt x="1341146" y="734790"/>
                </a:lnTo>
                <a:lnTo>
                  <a:pt x="1341326" y="734538"/>
                </a:lnTo>
                <a:close/>
                <a:moveTo>
                  <a:pt x="1341831" y="732880"/>
                </a:moveTo>
                <a:lnTo>
                  <a:pt x="1341434" y="733529"/>
                </a:lnTo>
                <a:lnTo>
                  <a:pt x="1341434" y="733565"/>
                </a:lnTo>
                <a:lnTo>
                  <a:pt x="1341831" y="732916"/>
                </a:lnTo>
                <a:lnTo>
                  <a:pt x="1341867" y="732916"/>
                </a:lnTo>
                <a:lnTo>
                  <a:pt x="1341867" y="732880"/>
                </a:lnTo>
                <a:close/>
                <a:moveTo>
                  <a:pt x="1309379" y="730573"/>
                </a:moveTo>
                <a:lnTo>
                  <a:pt x="1308441" y="731835"/>
                </a:lnTo>
                <a:lnTo>
                  <a:pt x="1309379" y="730609"/>
                </a:lnTo>
                <a:close/>
                <a:moveTo>
                  <a:pt x="1357696" y="730249"/>
                </a:moveTo>
                <a:lnTo>
                  <a:pt x="1357660" y="730285"/>
                </a:lnTo>
                <a:lnTo>
                  <a:pt x="1357264" y="731150"/>
                </a:lnTo>
                <a:lnTo>
                  <a:pt x="1357011" y="731438"/>
                </a:lnTo>
                <a:lnTo>
                  <a:pt x="1357083" y="731402"/>
                </a:lnTo>
                <a:lnTo>
                  <a:pt x="1357264" y="731150"/>
                </a:lnTo>
                <a:lnTo>
                  <a:pt x="1357660" y="730285"/>
                </a:lnTo>
                <a:close/>
                <a:moveTo>
                  <a:pt x="1308189" y="728375"/>
                </a:moveTo>
                <a:lnTo>
                  <a:pt x="1308189" y="728411"/>
                </a:lnTo>
                <a:lnTo>
                  <a:pt x="1308369" y="729024"/>
                </a:lnTo>
                <a:lnTo>
                  <a:pt x="1308477" y="729132"/>
                </a:lnTo>
                <a:lnTo>
                  <a:pt x="1309451" y="730573"/>
                </a:lnTo>
                <a:lnTo>
                  <a:pt x="1308477" y="729132"/>
                </a:lnTo>
                <a:lnTo>
                  <a:pt x="1308369" y="729024"/>
                </a:lnTo>
                <a:close/>
                <a:moveTo>
                  <a:pt x="1310028" y="725744"/>
                </a:moveTo>
                <a:lnTo>
                  <a:pt x="1309198" y="726573"/>
                </a:lnTo>
                <a:lnTo>
                  <a:pt x="1308874" y="726465"/>
                </a:lnTo>
                <a:lnTo>
                  <a:pt x="1308153" y="727222"/>
                </a:lnTo>
                <a:lnTo>
                  <a:pt x="1308549" y="726789"/>
                </a:lnTo>
                <a:lnTo>
                  <a:pt x="1308874" y="726465"/>
                </a:lnTo>
                <a:lnTo>
                  <a:pt x="1309198" y="726573"/>
                </a:lnTo>
                <a:lnTo>
                  <a:pt x="1309234" y="726573"/>
                </a:lnTo>
                <a:close/>
                <a:moveTo>
                  <a:pt x="1309631" y="724158"/>
                </a:moveTo>
                <a:lnTo>
                  <a:pt x="1309631" y="724194"/>
                </a:lnTo>
                <a:lnTo>
                  <a:pt x="1310064" y="725023"/>
                </a:lnTo>
                <a:close/>
                <a:moveTo>
                  <a:pt x="1319727" y="723762"/>
                </a:moveTo>
                <a:lnTo>
                  <a:pt x="1319619" y="725888"/>
                </a:lnTo>
                <a:lnTo>
                  <a:pt x="1316482" y="726465"/>
                </a:lnTo>
                <a:lnTo>
                  <a:pt x="1313633" y="727762"/>
                </a:lnTo>
                <a:lnTo>
                  <a:pt x="1312155" y="729312"/>
                </a:lnTo>
                <a:lnTo>
                  <a:pt x="1311218" y="729240"/>
                </a:lnTo>
                <a:lnTo>
                  <a:pt x="1311650" y="729276"/>
                </a:lnTo>
                <a:lnTo>
                  <a:pt x="1312155" y="729312"/>
                </a:lnTo>
                <a:lnTo>
                  <a:pt x="1313345" y="728087"/>
                </a:lnTo>
                <a:lnTo>
                  <a:pt x="1313633" y="727762"/>
                </a:lnTo>
                <a:lnTo>
                  <a:pt x="1314499" y="727366"/>
                </a:lnTo>
                <a:lnTo>
                  <a:pt x="1316482" y="726501"/>
                </a:lnTo>
                <a:lnTo>
                  <a:pt x="1318754" y="726068"/>
                </a:lnTo>
                <a:lnTo>
                  <a:pt x="1319619" y="725888"/>
                </a:lnTo>
                <a:lnTo>
                  <a:pt x="1319727" y="723762"/>
                </a:lnTo>
                <a:lnTo>
                  <a:pt x="1319763" y="723798"/>
                </a:lnTo>
                <a:close/>
                <a:moveTo>
                  <a:pt x="849710" y="722572"/>
                </a:moveTo>
                <a:lnTo>
                  <a:pt x="849746" y="722608"/>
                </a:lnTo>
                <a:lnTo>
                  <a:pt x="849926" y="722716"/>
                </a:lnTo>
                <a:lnTo>
                  <a:pt x="850359" y="723005"/>
                </a:lnTo>
                <a:lnTo>
                  <a:pt x="850936" y="723401"/>
                </a:lnTo>
                <a:lnTo>
                  <a:pt x="851188" y="723618"/>
                </a:lnTo>
                <a:lnTo>
                  <a:pt x="851224" y="723618"/>
                </a:lnTo>
                <a:lnTo>
                  <a:pt x="850359" y="723005"/>
                </a:lnTo>
                <a:lnTo>
                  <a:pt x="849746" y="722572"/>
                </a:lnTo>
                <a:close/>
                <a:moveTo>
                  <a:pt x="854037" y="722356"/>
                </a:moveTo>
                <a:lnTo>
                  <a:pt x="854037" y="722392"/>
                </a:lnTo>
                <a:lnTo>
                  <a:pt x="854073" y="722392"/>
                </a:lnTo>
                <a:lnTo>
                  <a:pt x="854145" y="722969"/>
                </a:lnTo>
                <a:lnTo>
                  <a:pt x="854181" y="722969"/>
                </a:lnTo>
                <a:lnTo>
                  <a:pt x="854073" y="722356"/>
                </a:lnTo>
                <a:close/>
                <a:moveTo>
                  <a:pt x="1297552" y="721347"/>
                </a:moveTo>
                <a:lnTo>
                  <a:pt x="1297912" y="721815"/>
                </a:lnTo>
                <a:lnTo>
                  <a:pt x="1297948" y="721852"/>
                </a:lnTo>
                <a:lnTo>
                  <a:pt x="1297948" y="721888"/>
                </a:lnTo>
                <a:lnTo>
                  <a:pt x="1298453" y="722897"/>
                </a:lnTo>
                <a:lnTo>
                  <a:pt x="1297948" y="721852"/>
                </a:lnTo>
                <a:close/>
                <a:moveTo>
                  <a:pt x="856236" y="721311"/>
                </a:moveTo>
                <a:lnTo>
                  <a:pt x="856272" y="721311"/>
                </a:lnTo>
                <a:lnTo>
                  <a:pt x="856453" y="721635"/>
                </a:lnTo>
                <a:lnTo>
                  <a:pt x="856489" y="721635"/>
                </a:lnTo>
                <a:lnTo>
                  <a:pt x="856272" y="721311"/>
                </a:lnTo>
                <a:close/>
                <a:moveTo>
                  <a:pt x="1313489" y="721239"/>
                </a:moveTo>
                <a:lnTo>
                  <a:pt x="1313201" y="721743"/>
                </a:lnTo>
                <a:lnTo>
                  <a:pt x="1311939" y="722680"/>
                </a:lnTo>
                <a:lnTo>
                  <a:pt x="1310460" y="722680"/>
                </a:lnTo>
                <a:lnTo>
                  <a:pt x="1309703" y="723005"/>
                </a:lnTo>
                <a:lnTo>
                  <a:pt x="1309595" y="724158"/>
                </a:lnTo>
                <a:lnTo>
                  <a:pt x="1309703" y="723005"/>
                </a:lnTo>
                <a:lnTo>
                  <a:pt x="1310460" y="722716"/>
                </a:lnTo>
                <a:lnTo>
                  <a:pt x="1311939" y="722716"/>
                </a:lnTo>
                <a:lnTo>
                  <a:pt x="1313201" y="721779"/>
                </a:lnTo>
                <a:close/>
                <a:moveTo>
                  <a:pt x="1313237" y="720914"/>
                </a:moveTo>
                <a:lnTo>
                  <a:pt x="1313525" y="721239"/>
                </a:lnTo>
                <a:close/>
                <a:moveTo>
                  <a:pt x="1313201" y="720410"/>
                </a:moveTo>
                <a:lnTo>
                  <a:pt x="1313201" y="720446"/>
                </a:lnTo>
                <a:lnTo>
                  <a:pt x="1313237" y="720446"/>
                </a:lnTo>
                <a:lnTo>
                  <a:pt x="1313237" y="720410"/>
                </a:lnTo>
                <a:close/>
                <a:moveTo>
                  <a:pt x="1310893" y="719185"/>
                </a:moveTo>
                <a:lnTo>
                  <a:pt x="1311290" y="719725"/>
                </a:lnTo>
                <a:lnTo>
                  <a:pt x="1311290" y="719761"/>
                </a:lnTo>
                <a:lnTo>
                  <a:pt x="1311326" y="719797"/>
                </a:lnTo>
                <a:lnTo>
                  <a:pt x="1311398" y="720914"/>
                </a:lnTo>
                <a:lnTo>
                  <a:pt x="1311398" y="721059"/>
                </a:lnTo>
                <a:lnTo>
                  <a:pt x="1311398" y="720951"/>
                </a:lnTo>
                <a:lnTo>
                  <a:pt x="1311326" y="719761"/>
                </a:lnTo>
                <a:close/>
                <a:moveTo>
                  <a:pt x="1295244" y="717671"/>
                </a:moveTo>
                <a:lnTo>
                  <a:pt x="1295749" y="718428"/>
                </a:lnTo>
                <a:lnTo>
                  <a:pt x="1296253" y="719112"/>
                </a:lnTo>
                <a:lnTo>
                  <a:pt x="1296470" y="719617"/>
                </a:lnTo>
                <a:lnTo>
                  <a:pt x="1296614" y="719905"/>
                </a:lnTo>
                <a:lnTo>
                  <a:pt x="1296794" y="720302"/>
                </a:lnTo>
                <a:lnTo>
                  <a:pt x="1297119" y="720770"/>
                </a:lnTo>
                <a:lnTo>
                  <a:pt x="1297191" y="720914"/>
                </a:lnTo>
                <a:lnTo>
                  <a:pt x="1297407" y="721239"/>
                </a:lnTo>
                <a:lnTo>
                  <a:pt x="1297443" y="721239"/>
                </a:lnTo>
                <a:lnTo>
                  <a:pt x="1296794" y="720302"/>
                </a:lnTo>
                <a:lnTo>
                  <a:pt x="1296470" y="719617"/>
                </a:lnTo>
                <a:lnTo>
                  <a:pt x="1296253" y="719112"/>
                </a:lnTo>
                <a:close/>
                <a:moveTo>
                  <a:pt x="1314138" y="717491"/>
                </a:moveTo>
                <a:lnTo>
                  <a:pt x="1314066" y="717995"/>
                </a:lnTo>
                <a:lnTo>
                  <a:pt x="1314066" y="717959"/>
                </a:lnTo>
                <a:close/>
                <a:moveTo>
                  <a:pt x="1313525" y="716842"/>
                </a:moveTo>
                <a:lnTo>
                  <a:pt x="1312768" y="717058"/>
                </a:lnTo>
                <a:lnTo>
                  <a:pt x="1312804" y="717058"/>
                </a:lnTo>
                <a:lnTo>
                  <a:pt x="1313525" y="716842"/>
                </a:lnTo>
                <a:lnTo>
                  <a:pt x="1314174" y="717491"/>
                </a:lnTo>
                <a:lnTo>
                  <a:pt x="1314174" y="717455"/>
                </a:lnTo>
                <a:close/>
                <a:moveTo>
                  <a:pt x="890311" y="716698"/>
                </a:moveTo>
                <a:lnTo>
                  <a:pt x="890744" y="716914"/>
                </a:lnTo>
                <a:close/>
                <a:moveTo>
                  <a:pt x="1307323" y="715977"/>
                </a:moveTo>
                <a:lnTo>
                  <a:pt x="1307323" y="716013"/>
                </a:lnTo>
                <a:lnTo>
                  <a:pt x="1308477" y="716626"/>
                </a:lnTo>
                <a:lnTo>
                  <a:pt x="1309415" y="717058"/>
                </a:lnTo>
                <a:lnTo>
                  <a:pt x="1311073" y="717455"/>
                </a:lnTo>
                <a:lnTo>
                  <a:pt x="1311145" y="717455"/>
                </a:lnTo>
                <a:lnTo>
                  <a:pt x="1311939" y="717058"/>
                </a:lnTo>
                <a:lnTo>
                  <a:pt x="1311109" y="717455"/>
                </a:lnTo>
                <a:lnTo>
                  <a:pt x="1309415" y="717058"/>
                </a:lnTo>
                <a:lnTo>
                  <a:pt x="1308477" y="716626"/>
                </a:lnTo>
                <a:close/>
                <a:moveTo>
                  <a:pt x="851513" y="715941"/>
                </a:moveTo>
                <a:lnTo>
                  <a:pt x="851188" y="716265"/>
                </a:lnTo>
                <a:lnTo>
                  <a:pt x="851513" y="715977"/>
                </a:lnTo>
                <a:lnTo>
                  <a:pt x="851549" y="715941"/>
                </a:lnTo>
                <a:close/>
                <a:moveTo>
                  <a:pt x="847150" y="715833"/>
                </a:moveTo>
                <a:lnTo>
                  <a:pt x="844842" y="715941"/>
                </a:lnTo>
                <a:lnTo>
                  <a:pt x="844409" y="716698"/>
                </a:lnTo>
                <a:lnTo>
                  <a:pt x="843832" y="717022"/>
                </a:lnTo>
                <a:lnTo>
                  <a:pt x="844409" y="716698"/>
                </a:lnTo>
                <a:lnTo>
                  <a:pt x="844842" y="715977"/>
                </a:lnTo>
                <a:lnTo>
                  <a:pt x="844878" y="715977"/>
                </a:lnTo>
                <a:lnTo>
                  <a:pt x="844878" y="715941"/>
                </a:lnTo>
                <a:close/>
                <a:moveTo>
                  <a:pt x="890023" y="715617"/>
                </a:moveTo>
                <a:lnTo>
                  <a:pt x="890023" y="715653"/>
                </a:lnTo>
                <a:lnTo>
                  <a:pt x="890311" y="715869"/>
                </a:lnTo>
                <a:lnTo>
                  <a:pt x="890311" y="715833"/>
                </a:lnTo>
                <a:close/>
                <a:moveTo>
                  <a:pt x="847474" y="714716"/>
                </a:moveTo>
                <a:lnTo>
                  <a:pt x="847150" y="714932"/>
                </a:lnTo>
                <a:lnTo>
                  <a:pt x="847474" y="714716"/>
                </a:lnTo>
                <a:lnTo>
                  <a:pt x="847510" y="714716"/>
                </a:lnTo>
                <a:close/>
                <a:moveTo>
                  <a:pt x="890059" y="713454"/>
                </a:moveTo>
                <a:lnTo>
                  <a:pt x="889987" y="715725"/>
                </a:lnTo>
                <a:lnTo>
                  <a:pt x="890095" y="713454"/>
                </a:lnTo>
                <a:close/>
                <a:moveTo>
                  <a:pt x="886741" y="711328"/>
                </a:moveTo>
                <a:lnTo>
                  <a:pt x="886741" y="711364"/>
                </a:lnTo>
                <a:lnTo>
                  <a:pt x="887390" y="711688"/>
                </a:lnTo>
                <a:lnTo>
                  <a:pt x="888003" y="711688"/>
                </a:lnTo>
                <a:lnTo>
                  <a:pt x="888941" y="712589"/>
                </a:lnTo>
                <a:lnTo>
                  <a:pt x="889374" y="712589"/>
                </a:lnTo>
                <a:lnTo>
                  <a:pt x="890095" y="713346"/>
                </a:lnTo>
                <a:lnTo>
                  <a:pt x="890095" y="713310"/>
                </a:lnTo>
                <a:lnTo>
                  <a:pt x="889374" y="712589"/>
                </a:lnTo>
                <a:lnTo>
                  <a:pt x="888941" y="712589"/>
                </a:lnTo>
                <a:lnTo>
                  <a:pt x="888003" y="711652"/>
                </a:lnTo>
                <a:lnTo>
                  <a:pt x="887390" y="711652"/>
                </a:lnTo>
                <a:close/>
                <a:moveTo>
                  <a:pt x="1309847" y="710895"/>
                </a:moveTo>
                <a:lnTo>
                  <a:pt x="1309415" y="712193"/>
                </a:lnTo>
                <a:lnTo>
                  <a:pt x="1309415" y="712229"/>
                </a:lnTo>
                <a:lnTo>
                  <a:pt x="1309595" y="711616"/>
                </a:lnTo>
                <a:close/>
                <a:moveTo>
                  <a:pt x="886309" y="710499"/>
                </a:moveTo>
                <a:lnTo>
                  <a:pt x="886741" y="711148"/>
                </a:lnTo>
                <a:close/>
                <a:moveTo>
                  <a:pt x="1381855" y="710355"/>
                </a:moveTo>
                <a:lnTo>
                  <a:pt x="1381206" y="710787"/>
                </a:lnTo>
                <a:lnTo>
                  <a:pt x="1381242" y="710787"/>
                </a:lnTo>
                <a:lnTo>
                  <a:pt x="1381315" y="710715"/>
                </a:lnTo>
                <a:close/>
                <a:moveTo>
                  <a:pt x="1310893" y="708661"/>
                </a:moveTo>
                <a:lnTo>
                  <a:pt x="1310857" y="708697"/>
                </a:lnTo>
                <a:lnTo>
                  <a:pt x="1310893" y="708697"/>
                </a:lnTo>
                <a:lnTo>
                  <a:pt x="1310893" y="708661"/>
                </a:lnTo>
                <a:lnTo>
                  <a:pt x="1311326" y="709201"/>
                </a:lnTo>
                <a:lnTo>
                  <a:pt x="1311326" y="709165"/>
                </a:lnTo>
                <a:close/>
                <a:moveTo>
                  <a:pt x="1444452" y="708048"/>
                </a:moveTo>
                <a:lnTo>
                  <a:pt x="1444488" y="708084"/>
                </a:lnTo>
                <a:lnTo>
                  <a:pt x="1444741" y="708372"/>
                </a:lnTo>
                <a:lnTo>
                  <a:pt x="1444777" y="708445"/>
                </a:lnTo>
                <a:lnTo>
                  <a:pt x="1444813" y="708481"/>
                </a:lnTo>
                <a:lnTo>
                  <a:pt x="1445101" y="709309"/>
                </a:lnTo>
                <a:lnTo>
                  <a:pt x="1445210" y="709598"/>
                </a:lnTo>
                <a:lnTo>
                  <a:pt x="1444813" y="708481"/>
                </a:lnTo>
                <a:lnTo>
                  <a:pt x="1444488" y="708048"/>
                </a:lnTo>
                <a:close/>
                <a:moveTo>
                  <a:pt x="1311578" y="707147"/>
                </a:moveTo>
                <a:lnTo>
                  <a:pt x="1311290" y="707507"/>
                </a:lnTo>
                <a:lnTo>
                  <a:pt x="1311290" y="707544"/>
                </a:lnTo>
                <a:lnTo>
                  <a:pt x="1311470" y="707327"/>
                </a:lnTo>
                <a:close/>
                <a:moveTo>
                  <a:pt x="898532" y="706967"/>
                </a:moveTo>
                <a:lnTo>
                  <a:pt x="898496" y="707003"/>
                </a:lnTo>
                <a:lnTo>
                  <a:pt x="898496" y="707039"/>
                </a:lnTo>
                <a:lnTo>
                  <a:pt x="898532" y="707003"/>
                </a:lnTo>
                <a:close/>
                <a:moveTo>
                  <a:pt x="1436159" y="706895"/>
                </a:moveTo>
                <a:lnTo>
                  <a:pt x="1436195" y="706895"/>
                </a:lnTo>
                <a:lnTo>
                  <a:pt x="1437313" y="708012"/>
                </a:lnTo>
                <a:lnTo>
                  <a:pt x="1437313" y="708048"/>
                </a:lnTo>
                <a:lnTo>
                  <a:pt x="1437493" y="708120"/>
                </a:lnTo>
                <a:lnTo>
                  <a:pt x="1437746" y="708228"/>
                </a:lnTo>
                <a:lnTo>
                  <a:pt x="1437313" y="708012"/>
                </a:lnTo>
                <a:lnTo>
                  <a:pt x="1436195" y="706895"/>
                </a:lnTo>
                <a:close/>
                <a:moveTo>
                  <a:pt x="904518" y="706823"/>
                </a:moveTo>
                <a:lnTo>
                  <a:pt x="904446" y="707183"/>
                </a:lnTo>
                <a:lnTo>
                  <a:pt x="904446" y="707219"/>
                </a:lnTo>
                <a:lnTo>
                  <a:pt x="904518" y="706823"/>
                </a:lnTo>
                <a:lnTo>
                  <a:pt x="904554" y="706823"/>
                </a:lnTo>
                <a:close/>
                <a:moveTo>
                  <a:pt x="905167" y="706282"/>
                </a:moveTo>
                <a:lnTo>
                  <a:pt x="904879" y="706679"/>
                </a:lnTo>
                <a:lnTo>
                  <a:pt x="905023" y="706462"/>
                </a:lnTo>
                <a:close/>
                <a:moveTo>
                  <a:pt x="906826" y="705958"/>
                </a:moveTo>
                <a:lnTo>
                  <a:pt x="906249" y="706679"/>
                </a:lnTo>
                <a:lnTo>
                  <a:pt x="906501" y="706390"/>
                </a:lnTo>
                <a:lnTo>
                  <a:pt x="906826" y="705958"/>
                </a:lnTo>
                <a:lnTo>
                  <a:pt x="906862" y="705958"/>
                </a:lnTo>
                <a:close/>
                <a:moveTo>
                  <a:pt x="910107" y="705633"/>
                </a:moveTo>
                <a:lnTo>
                  <a:pt x="909782" y="706282"/>
                </a:lnTo>
                <a:lnTo>
                  <a:pt x="909458" y="707003"/>
                </a:lnTo>
                <a:lnTo>
                  <a:pt x="909458" y="707039"/>
                </a:lnTo>
                <a:lnTo>
                  <a:pt x="909782" y="706282"/>
                </a:lnTo>
                <a:lnTo>
                  <a:pt x="910107" y="705669"/>
                </a:lnTo>
                <a:lnTo>
                  <a:pt x="910143" y="705633"/>
                </a:lnTo>
                <a:close/>
                <a:moveTo>
                  <a:pt x="904843" y="705525"/>
                </a:moveTo>
                <a:lnTo>
                  <a:pt x="904482" y="705705"/>
                </a:lnTo>
                <a:lnTo>
                  <a:pt x="904482" y="705742"/>
                </a:lnTo>
                <a:close/>
                <a:moveTo>
                  <a:pt x="1313309" y="704480"/>
                </a:moveTo>
                <a:lnTo>
                  <a:pt x="1313201" y="706030"/>
                </a:lnTo>
                <a:close/>
                <a:moveTo>
                  <a:pt x="851476" y="703471"/>
                </a:moveTo>
                <a:lnTo>
                  <a:pt x="852630" y="703471"/>
                </a:lnTo>
                <a:lnTo>
                  <a:pt x="853496" y="704336"/>
                </a:lnTo>
                <a:lnTo>
                  <a:pt x="853496" y="704840"/>
                </a:lnTo>
                <a:lnTo>
                  <a:pt x="853820" y="705237"/>
                </a:lnTo>
                <a:lnTo>
                  <a:pt x="853820" y="706210"/>
                </a:lnTo>
                <a:lnTo>
                  <a:pt x="852847" y="706931"/>
                </a:lnTo>
                <a:lnTo>
                  <a:pt x="852522" y="706931"/>
                </a:lnTo>
                <a:lnTo>
                  <a:pt x="852017" y="707363"/>
                </a:lnTo>
                <a:lnTo>
                  <a:pt x="852739" y="707976"/>
                </a:lnTo>
                <a:lnTo>
                  <a:pt x="852666" y="713310"/>
                </a:lnTo>
                <a:lnTo>
                  <a:pt x="852414" y="713418"/>
                </a:lnTo>
                <a:lnTo>
                  <a:pt x="851693" y="713418"/>
                </a:lnTo>
                <a:lnTo>
                  <a:pt x="851513" y="713526"/>
                </a:lnTo>
                <a:lnTo>
                  <a:pt x="852126" y="714067"/>
                </a:lnTo>
                <a:lnTo>
                  <a:pt x="852450" y="714067"/>
                </a:lnTo>
                <a:lnTo>
                  <a:pt x="852955" y="714607"/>
                </a:lnTo>
                <a:lnTo>
                  <a:pt x="852955" y="716373"/>
                </a:lnTo>
                <a:lnTo>
                  <a:pt x="853171" y="716590"/>
                </a:lnTo>
                <a:lnTo>
                  <a:pt x="852775" y="716662"/>
                </a:lnTo>
                <a:lnTo>
                  <a:pt x="852775" y="716698"/>
                </a:lnTo>
                <a:lnTo>
                  <a:pt x="853207" y="716590"/>
                </a:lnTo>
                <a:lnTo>
                  <a:pt x="853315" y="716698"/>
                </a:lnTo>
                <a:lnTo>
                  <a:pt x="853315" y="717346"/>
                </a:lnTo>
                <a:lnTo>
                  <a:pt x="853748" y="717635"/>
                </a:lnTo>
                <a:lnTo>
                  <a:pt x="854289" y="718788"/>
                </a:lnTo>
                <a:lnTo>
                  <a:pt x="854433" y="718896"/>
                </a:lnTo>
                <a:lnTo>
                  <a:pt x="854433" y="719221"/>
                </a:lnTo>
                <a:lnTo>
                  <a:pt x="856056" y="720698"/>
                </a:lnTo>
                <a:lnTo>
                  <a:pt x="856489" y="720698"/>
                </a:lnTo>
                <a:lnTo>
                  <a:pt x="857390" y="721527"/>
                </a:lnTo>
                <a:lnTo>
                  <a:pt x="857390" y="721563"/>
                </a:lnTo>
                <a:lnTo>
                  <a:pt x="857498" y="721635"/>
                </a:lnTo>
                <a:lnTo>
                  <a:pt x="857895" y="721635"/>
                </a:lnTo>
                <a:lnTo>
                  <a:pt x="858219" y="721924"/>
                </a:lnTo>
                <a:lnTo>
                  <a:pt x="858652" y="721924"/>
                </a:lnTo>
                <a:lnTo>
                  <a:pt x="859698" y="722861"/>
                </a:lnTo>
                <a:lnTo>
                  <a:pt x="860130" y="722861"/>
                </a:lnTo>
                <a:lnTo>
                  <a:pt x="860239" y="722969"/>
                </a:lnTo>
                <a:lnTo>
                  <a:pt x="860239" y="723906"/>
                </a:lnTo>
                <a:lnTo>
                  <a:pt x="860635" y="724230"/>
                </a:lnTo>
                <a:lnTo>
                  <a:pt x="860635" y="724555"/>
                </a:lnTo>
                <a:lnTo>
                  <a:pt x="859698" y="725420"/>
                </a:lnTo>
                <a:lnTo>
                  <a:pt x="859301" y="725420"/>
                </a:lnTo>
                <a:lnTo>
                  <a:pt x="858328" y="726104"/>
                </a:lnTo>
                <a:lnTo>
                  <a:pt x="858328" y="728303"/>
                </a:lnTo>
                <a:lnTo>
                  <a:pt x="858436" y="728411"/>
                </a:lnTo>
                <a:lnTo>
                  <a:pt x="858111" y="728627"/>
                </a:lnTo>
                <a:lnTo>
                  <a:pt x="857895" y="728951"/>
                </a:lnTo>
                <a:lnTo>
                  <a:pt x="857570" y="729780"/>
                </a:lnTo>
                <a:lnTo>
                  <a:pt x="858111" y="730141"/>
                </a:lnTo>
                <a:lnTo>
                  <a:pt x="857895" y="730501"/>
                </a:lnTo>
                <a:lnTo>
                  <a:pt x="857895" y="731258"/>
                </a:lnTo>
                <a:lnTo>
                  <a:pt x="858219" y="732015"/>
                </a:lnTo>
                <a:lnTo>
                  <a:pt x="859193" y="732015"/>
                </a:lnTo>
                <a:lnTo>
                  <a:pt x="859590" y="732952"/>
                </a:lnTo>
                <a:lnTo>
                  <a:pt x="860130" y="733240"/>
                </a:lnTo>
                <a:lnTo>
                  <a:pt x="860960" y="733997"/>
                </a:lnTo>
                <a:lnTo>
                  <a:pt x="860852" y="735042"/>
                </a:lnTo>
                <a:lnTo>
                  <a:pt x="860239" y="735871"/>
                </a:lnTo>
                <a:lnTo>
                  <a:pt x="859698" y="736520"/>
                </a:lnTo>
                <a:lnTo>
                  <a:pt x="860022" y="736916"/>
                </a:lnTo>
                <a:lnTo>
                  <a:pt x="860347" y="737781"/>
                </a:lnTo>
                <a:lnTo>
                  <a:pt x="860239" y="739331"/>
                </a:lnTo>
                <a:lnTo>
                  <a:pt x="860888" y="739980"/>
                </a:lnTo>
                <a:lnTo>
                  <a:pt x="861068" y="740629"/>
                </a:lnTo>
                <a:lnTo>
                  <a:pt x="861609" y="741025"/>
                </a:lnTo>
                <a:lnTo>
                  <a:pt x="861501" y="741349"/>
                </a:lnTo>
                <a:lnTo>
                  <a:pt x="860743" y="741746"/>
                </a:lnTo>
                <a:lnTo>
                  <a:pt x="860347" y="741457"/>
                </a:lnTo>
                <a:lnTo>
                  <a:pt x="859698" y="740845"/>
                </a:lnTo>
                <a:lnTo>
                  <a:pt x="857823" y="740737"/>
                </a:lnTo>
                <a:lnTo>
                  <a:pt x="857498" y="741133"/>
                </a:lnTo>
                <a:lnTo>
                  <a:pt x="856669" y="741025"/>
                </a:lnTo>
                <a:lnTo>
                  <a:pt x="856344" y="740845"/>
                </a:lnTo>
                <a:lnTo>
                  <a:pt x="855479" y="740088"/>
                </a:lnTo>
                <a:lnTo>
                  <a:pt x="854758" y="740196"/>
                </a:lnTo>
                <a:lnTo>
                  <a:pt x="854433" y="740737"/>
                </a:lnTo>
                <a:lnTo>
                  <a:pt x="852739" y="740737"/>
                </a:lnTo>
                <a:lnTo>
                  <a:pt x="851765" y="741349"/>
                </a:lnTo>
                <a:lnTo>
                  <a:pt x="851296" y="742178"/>
                </a:lnTo>
                <a:lnTo>
                  <a:pt x="851404" y="742286"/>
                </a:lnTo>
                <a:lnTo>
                  <a:pt x="852017" y="742395"/>
                </a:lnTo>
                <a:lnTo>
                  <a:pt x="852450" y="742719"/>
                </a:lnTo>
                <a:lnTo>
                  <a:pt x="852666" y="743440"/>
                </a:lnTo>
                <a:lnTo>
                  <a:pt x="853748" y="744305"/>
                </a:lnTo>
                <a:lnTo>
                  <a:pt x="854145" y="744413"/>
                </a:lnTo>
                <a:lnTo>
                  <a:pt x="854253" y="744593"/>
                </a:lnTo>
                <a:lnTo>
                  <a:pt x="854541" y="744989"/>
                </a:lnTo>
                <a:lnTo>
                  <a:pt x="854361" y="745854"/>
                </a:lnTo>
                <a:lnTo>
                  <a:pt x="854541" y="746395"/>
                </a:lnTo>
                <a:lnTo>
                  <a:pt x="854433" y="747512"/>
                </a:lnTo>
                <a:lnTo>
                  <a:pt x="854758" y="748377"/>
                </a:lnTo>
                <a:lnTo>
                  <a:pt x="855190" y="749026"/>
                </a:lnTo>
                <a:lnTo>
                  <a:pt x="855515" y="749639"/>
                </a:lnTo>
                <a:lnTo>
                  <a:pt x="855840" y="750071"/>
                </a:lnTo>
                <a:lnTo>
                  <a:pt x="855840" y="751008"/>
                </a:lnTo>
                <a:lnTo>
                  <a:pt x="855515" y="751116"/>
                </a:lnTo>
                <a:lnTo>
                  <a:pt x="855623" y="751621"/>
                </a:lnTo>
                <a:lnTo>
                  <a:pt x="856056" y="752702"/>
                </a:lnTo>
                <a:lnTo>
                  <a:pt x="856561" y="753495"/>
                </a:lnTo>
                <a:lnTo>
                  <a:pt x="856489" y="754036"/>
                </a:lnTo>
                <a:lnTo>
                  <a:pt x="854433" y="754036"/>
                </a:lnTo>
                <a:lnTo>
                  <a:pt x="854181" y="753711"/>
                </a:lnTo>
                <a:lnTo>
                  <a:pt x="853532" y="753711"/>
                </a:lnTo>
                <a:lnTo>
                  <a:pt x="852775" y="754144"/>
                </a:lnTo>
                <a:lnTo>
                  <a:pt x="852234" y="754792"/>
                </a:lnTo>
                <a:lnTo>
                  <a:pt x="852053" y="755693"/>
                </a:lnTo>
                <a:lnTo>
                  <a:pt x="851621" y="756126"/>
                </a:lnTo>
                <a:lnTo>
                  <a:pt x="851801" y="756450"/>
                </a:lnTo>
                <a:lnTo>
                  <a:pt x="852234" y="757423"/>
                </a:lnTo>
                <a:lnTo>
                  <a:pt x="852775" y="758541"/>
                </a:lnTo>
                <a:lnTo>
                  <a:pt x="853315" y="759730"/>
                </a:lnTo>
                <a:lnTo>
                  <a:pt x="853532" y="760415"/>
                </a:lnTo>
                <a:lnTo>
                  <a:pt x="853965" y="761063"/>
                </a:lnTo>
                <a:lnTo>
                  <a:pt x="850683" y="761172"/>
                </a:lnTo>
                <a:lnTo>
                  <a:pt x="850359" y="761388"/>
                </a:lnTo>
                <a:lnTo>
                  <a:pt x="849710" y="761172"/>
                </a:lnTo>
                <a:lnTo>
                  <a:pt x="849493" y="760739"/>
                </a:lnTo>
                <a:lnTo>
                  <a:pt x="848664" y="760739"/>
                </a:lnTo>
                <a:lnTo>
                  <a:pt x="848159" y="761063"/>
                </a:lnTo>
                <a:lnTo>
                  <a:pt x="847618" y="761063"/>
                </a:lnTo>
                <a:lnTo>
                  <a:pt x="847186" y="761388"/>
                </a:lnTo>
                <a:lnTo>
                  <a:pt x="846537" y="761388"/>
                </a:lnTo>
                <a:lnTo>
                  <a:pt x="846140" y="760234"/>
                </a:lnTo>
                <a:lnTo>
                  <a:pt x="845743" y="758649"/>
                </a:lnTo>
                <a:lnTo>
                  <a:pt x="844229" y="759081"/>
                </a:lnTo>
                <a:lnTo>
                  <a:pt x="841200" y="759802"/>
                </a:lnTo>
                <a:lnTo>
                  <a:pt x="840154" y="760126"/>
                </a:lnTo>
                <a:lnTo>
                  <a:pt x="840262" y="752378"/>
                </a:lnTo>
                <a:lnTo>
                  <a:pt x="840659" y="752053"/>
                </a:lnTo>
                <a:lnTo>
                  <a:pt x="840767" y="744088"/>
                </a:lnTo>
                <a:lnTo>
                  <a:pt x="840875" y="734358"/>
                </a:lnTo>
                <a:lnTo>
                  <a:pt x="841308" y="734033"/>
                </a:lnTo>
                <a:lnTo>
                  <a:pt x="841308" y="732159"/>
                </a:lnTo>
                <a:lnTo>
                  <a:pt x="841705" y="731799"/>
                </a:lnTo>
                <a:lnTo>
                  <a:pt x="841705" y="728663"/>
                </a:lnTo>
                <a:lnTo>
                  <a:pt x="842137" y="728447"/>
                </a:lnTo>
                <a:lnTo>
                  <a:pt x="842137" y="727185"/>
                </a:lnTo>
                <a:lnTo>
                  <a:pt x="842462" y="726861"/>
                </a:lnTo>
                <a:lnTo>
                  <a:pt x="842570" y="723726"/>
                </a:lnTo>
                <a:lnTo>
                  <a:pt x="842859" y="723437"/>
                </a:lnTo>
                <a:lnTo>
                  <a:pt x="842967" y="717238"/>
                </a:lnTo>
                <a:lnTo>
                  <a:pt x="843075" y="714716"/>
                </a:lnTo>
                <a:lnTo>
                  <a:pt x="842642" y="714391"/>
                </a:lnTo>
                <a:lnTo>
                  <a:pt x="842750" y="709778"/>
                </a:lnTo>
                <a:lnTo>
                  <a:pt x="842318" y="709454"/>
                </a:lnTo>
                <a:lnTo>
                  <a:pt x="842426" y="708553"/>
                </a:lnTo>
                <a:lnTo>
                  <a:pt x="842750" y="708228"/>
                </a:lnTo>
                <a:lnTo>
                  <a:pt x="842750" y="706643"/>
                </a:lnTo>
                <a:lnTo>
                  <a:pt x="843183" y="706318"/>
                </a:lnTo>
                <a:lnTo>
                  <a:pt x="843183" y="705994"/>
                </a:lnTo>
                <a:lnTo>
                  <a:pt x="843688" y="705489"/>
                </a:lnTo>
                <a:lnTo>
                  <a:pt x="844121" y="705597"/>
                </a:lnTo>
                <a:lnTo>
                  <a:pt x="844842" y="704949"/>
                </a:lnTo>
                <a:lnTo>
                  <a:pt x="845887" y="704949"/>
                </a:lnTo>
                <a:lnTo>
                  <a:pt x="846609" y="704336"/>
                </a:lnTo>
                <a:lnTo>
                  <a:pt x="848123" y="704336"/>
                </a:lnTo>
                <a:lnTo>
                  <a:pt x="848556" y="704660"/>
                </a:lnTo>
                <a:lnTo>
                  <a:pt x="849241" y="704768"/>
                </a:lnTo>
                <a:lnTo>
                  <a:pt x="849565" y="704444"/>
                </a:lnTo>
                <a:lnTo>
                  <a:pt x="849998" y="704444"/>
                </a:lnTo>
                <a:lnTo>
                  <a:pt x="850755" y="703795"/>
                </a:lnTo>
                <a:lnTo>
                  <a:pt x="851080" y="703795"/>
                </a:lnTo>
                <a:close/>
                <a:moveTo>
                  <a:pt x="1311722" y="702642"/>
                </a:moveTo>
                <a:lnTo>
                  <a:pt x="1311722" y="702678"/>
                </a:lnTo>
                <a:lnTo>
                  <a:pt x="1312588" y="703543"/>
                </a:lnTo>
                <a:lnTo>
                  <a:pt x="1313345" y="704480"/>
                </a:lnTo>
                <a:lnTo>
                  <a:pt x="1312588" y="703507"/>
                </a:lnTo>
                <a:close/>
                <a:moveTo>
                  <a:pt x="899398" y="702426"/>
                </a:moveTo>
                <a:lnTo>
                  <a:pt x="899794" y="703399"/>
                </a:lnTo>
                <a:lnTo>
                  <a:pt x="900119" y="704192"/>
                </a:lnTo>
                <a:lnTo>
                  <a:pt x="899794" y="703363"/>
                </a:lnTo>
                <a:close/>
                <a:moveTo>
                  <a:pt x="917896" y="701993"/>
                </a:moveTo>
                <a:lnTo>
                  <a:pt x="917463" y="702318"/>
                </a:lnTo>
                <a:lnTo>
                  <a:pt x="917247" y="702822"/>
                </a:lnTo>
                <a:lnTo>
                  <a:pt x="917463" y="702318"/>
                </a:lnTo>
                <a:lnTo>
                  <a:pt x="917535" y="702282"/>
                </a:lnTo>
                <a:lnTo>
                  <a:pt x="917535" y="702246"/>
                </a:lnTo>
                <a:lnTo>
                  <a:pt x="917896" y="701993"/>
                </a:lnTo>
                <a:lnTo>
                  <a:pt x="917968" y="701993"/>
                </a:lnTo>
                <a:close/>
                <a:moveTo>
                  <a:pt x="899470" y="701993"/>
                </a:moveTo>
                <a:lnTo>
                  <a:pt x="899362" y="702534"/>
                </a:lnTo>
                <a:lnTo>
                  <a:pt x="899434" y="702246"/>
                </a:lnTo>
                <a:lnTo>
                  <a:pt x="899434" y="702101"/>
                </a:lnTo>
                <a:close/>
                <a:moveTo>
                  <a:pt x="898749" y="701273"/>
                </a:moveTo>
                <a:lnTo>
                  <a:pt x="898749" y="701309"/>
                </a:lnTo>
                <a:lnTo>
                  <a:pt x="899470" y="701921"/>
                </a:lnTo>
                <a:close/>
                <a:moveTo>
                  <a:pt x="898749" y="700984"/>
                </a:moveTo>
                <a:lnTo>
                  <a:pt x="898713" y="701020"/>
                </a:lnTo>
                <a:lnTo>
                  <a:pt x="898713" y="701056"/>
                </a:lnTo>
                <a:lnTo>
                  <a:pt x="898749" y="701020"/>
                </a:lnTo>
                <a:close/>
                <a:moveTo>
                  <a:pt x="1312912" y="700876"/>
                </a:moveTo>
                <a:lnTo>
                  <a:pt x="1312840" y="701020"/>
                </a:lnTo>
                <a:lnTo>
                  <a:pt x="1312876" y="700984"/>
                </a:lnTo>
                <a:lnTo>
                  <a:pt x="1312912" y="700912"/>
                </a:lnTo>
                <a:close/>
                <a:moveTo>
                  <a:pt x="905095" y="700083"/>
                </a:moveTo>
                <a:lnTo>
                  <a:pt x="905059" y="700119"/>
                </a:lnTo>
                <a:lnTo>
                  <a:pt x="905095" y="700083"/>
                </a:lnTo>
                <a:lnTo>
                  <a:pt x="905528" y="700263"/>
                </a:lnTo>
                <a:lnTo>
                  <a:pt x="905780" y="700263"/>
                </a:lnTo>
                <a:lnTo>
                  <a:pt x="905528" y="700263"/>
                </a:lnTo>
                <a:close/>
                <a:moveTo>
                  <a:pt x="1312480" y="700047"/>
                </a:moveTo>
                <a:lnTo>
                  <a:pt x="1312912" y="700480"/>
                </a:lnTo>
                <a:close/>
                <a:moveTo>
                  <a:pt x="902463" y="699651"/>
                </a:moveTo>
                <a:lnTo>
                  <a:pt x="902427" y="699687"/>
                </a:lnTo>
                <a:lnTo>
                  <a:pt x="902463" y="699687"/>
                </a:lnTo>
                <a:lnTo>
                  <a:pt x="902499" y="699903"/>
                </a:lnTo>
                <a:lnTo>
                  <a:pt x="902535" y="699903"/>
                </a:lnTo>
                <a:close/>
                <a:moveTo>
                  <a:pt x="905059" y="698930"/>
                </a:moveTo>
                <a:lnTo>
                  <a:pt x="904843" y="699362"/>
                </a:lnTo>
                <a:lnTo>
                  <a:pt x="904843" y="699326"/>
                </a:lnTo>
                <a:lnTo>
                  <a:pt x="905059" y="698966"/>
                </a:lnTo>
                <a:lnTo>
                  <a:pt x="905095" y="698930"/>
                </a:lnTo>
                <a:close/>
                <a:moveTo>
                  <a:pt x="1283777" y="698461"/>
                </a:moveTo>
                <a:lnTo>
                  <a:pt x="1282263" y="700047"/>
                </a:lnTo>
                <a:lnTo>
                  <a:pt x="1281109" y="700119"/>
                </a:lnTo>
                <a:lnTo>
                  <a:pt x="1281073" y="700083"/>
                </a:lnTo>
                <a:lnTo>
                  <a:pt x="1281109" y="700119"/>
                </a:lnTo>
                <a:lnTo>
                  <a:pt x="1282263" y="700047"/>
                </a:lnTo>
                <a:lnTo>
                  <a:pt x="1283381" y="698894"/>
                </a:lnTo>
                <a:close/>
                <a:moveTo>
                  <a:pt x="1410161" y="698173"/>
                </a:moveTo>
                <a:lnTo>
                  <a:pt x="1409728" y="698894"/>
                </a:lnTo>
                <a:lnTo>
                  <a:pt x="1410017" y="698425"/>
                </a:lnTo>
                <a:close/>
                <a:moveTo>
                  <a:pt x="1312047" y="697957"/>
                </a:moveTo>
                <a:lnTo>
                  <a:pt x="1312480" y="698497"/>
                </a:lnTo>
                <a:lnTo>
                  <a:pt x="1312480" y="698461"/>
                </a:lnTo>
                <a:close/>
                <a:moveTo>
                  <a:pt x="1283309" y="697957"/>
                </a:moveTo>
                <a:lnTo>
                  <a:pt x="1283381" y="698029"/>
                </a:lnTo>
                <a:lnTo>
                  <a:pt x="1283849" y="698389"/>
                </a:lnTo>
                <a:close/>
                <a:moveTo>
                  <a:pt x="1312444" y="695650"/>
                </a:moveTo>
                <a:lnTo>
                  <a:pt x="1312083" y="696263"/>
                </a:lnTo>
                <a:lnTo>
                  <a:pt x="1312155" y="696119"/>
                </a:lnTo>
                <a:close/>
                <a:moveTo>
                  <a:pt x="1289186" y="695290"/>
                </a:moveTo>
                <a:lnTo>
                  <a:pt x="1288645" y="695758"/>
                </a:lnTo>
                <a:close/>
                <a:moveTo>
                  <a:pt x="1283273" y="695254"/>
                </a:moveTo>
                <a:lnTo>
                  <a:pt x="1283309" y="695254"/>
                </a:lnTo>
                <a:close/>
                <a:moveTo>
                  <a:pt x="1284895" y="694713"/>
                </a:moveTo>
                <a:lnTo>
                  <a:pt x="1284354" y="695254"/>
                </a:lnTo>
                <a:lnTo>
                  <a:pt x="1284895" y="694713"/>
                </a:lnTo>
                <a:lnTo>
                  <a:pt x="1284931" y="694713"/>
                </a:lnTo>
                <a:close/>
                <a:moveTo>
                  <a:pt x="1288104" y="693127"/>
                </a:moveTo>
                <a:lnTo>
                  <a:pt x="1288140" y="693163"/>
                </a:lnTo>
                <a:lnTo>
                  <a:pt x="1288176" y="693163"/>
                </a:lnTo>
                <a:lnTo>
                  <a:pt x="1288249" y="693668"/>
                </a:lnTo>
                <a:lnTo>
                  <a:pt x="1288681" y="693668"/>
                </a:lnTo>
                <a:lnTo>
                  <a:pt x="1289222" y="694100"/>
                </a:lnTo>
                <a:lnTo>
                  <a:pt x="1288681" y="693668"/>
                </a:lnTo>
                <a:lnTo>
                  <a:pt x="1288249" y="693668"/>
                </a:lnTo>
                <a:lnTo>
                  <a:pt x="1288176" y="693127"/>
                </a:lnTo>
                <a:close/>
                <a:moveTo>
                  <a:pt x="1286878" y="692443"/>
                </a:moveTo>
                <a:lnTo>
                  <a:pt x="1287095" y="692587"/>
                </a:lnTo>
                <a:lnTo>
                  <a:pt x="1287095" y="692623"/>
                </a:lnTo>
                <a:lnTo>
                  <a:pt x="1287131" y="692623"/>
                </a:lnTo>
                <a:lnTo>
                  <a:pt x="1287744" y="693019"/>
                </a:lnTo>
                <a:lnTo>
                  <a:pt x="1287888" y="693055"/>
                </a:lnTo>
                <a:lnTo>
                  <a:pt x="1287780" y="693019"/>
                </a:lnTo>
                <a:lnTo>
                  <a:pt x="1287131" y="692587"/>
                </a:lnTo>
                <a:close/>
                <a:moveTo>
                  <a:pt x="1313309" y="690929"/>
                </a:moveTo>
                <a:lnTo>
                  <a:pt x="1313201" y="692190"/>
                </a:lnTo>
                <a:lnTo>
                  <a:pt x="1312047" y="694100"/>
                </a:lnTo>
                <a:lnTo>
                  <a:pt x="1312083" y="694209"/>
                </a:lnTo>
                <a:lnTo>
                  <a:pt x="1312480" y="695001"/>
                </a:lnTo>
                <a:lnTo>
                  <a:pt x="1312047" y="694100"/>
                </a:lnTo>
                <a:lnTo>
                  <a:pt x="1312371" y="693560"/>
                </a:lnTo>
                <a:lnTo>
                  <a:pt x="1313201" y="692226"/>
                </a:lnTo>
                <a:lnTo>
                  <a:pt x="1313309" y="690965"/>
                </a:lnTo>
                <a:close/>
                <a:moveTo>
                  <a:pt x="1312588" y="689920"/>
                </a:moveTo>
                <a:lnTo>
                  <a:pt x="1312876" y="690316"/>
                </a:lnTo>
                <a:lnTo>
                  <a:pt x="1313345" y="690929"/>
                </a:lnTo>
                <a:close/>
                <a:moveTo>
                  <a:pt x="1286590" y="689884"/>
                </a:moveTo>
                <a:lnTo>
                  <a:pt x="1286554" y="692118"/>
                </a:lnTo>
                <a:close/>
                <a:moveTo>
                  <a:pt x="1282768" y="688298"/>
                </a:moveTo>
                <a:lnTo>
                  <a:pt x="1282768" y="688334"/>
                </a:lnTo>
                <a:lnTo>
                  <a:pt x="1282912" y="688334"/>
                </a:lnTo>
                <a:lnTo>
                  <a:pt x="1283128" y="688298"/>
                </a:lnTo>
                <a:close/>
                <a:moveTo>
                  <a:pt x="1310496" y="688190"/>
                </a:moveTo>
                <a:lnTo>
                  <a:pt x="1310496" y="688226"/>
                </a:lnTo>
                <a:lnTo>
                  <a:pt x="1311542" y="689451"/>
                </a:lnTo>
                <a:lnTo>
                  <a:pt x="1311939" y="689920"/>
                </a:lnTo>
                <a:close/>
                <a:moveTo>
                  <a:pt x="1284354" y="687793"/>
                </a:moveTo>
                <a:lnTo>
                  <a:pt x="1284390" y="687793"/>
                </a:lnTo>
                <a:lnTo>
                  <a:pt x="1285508" y="688767"/>
                </a:lnTo>
                <a:lnTo>
                  <a:pt x="1286698" y="689884"/>
                </a:lnTo>
                <a:lnTo>
                  <a:pt x="1285508" y="688730"/>
                </a:lnTo>
                <a:lnTo>
                  <a:pt x="1284390" y="687793"/>
                </a:lnTo>
                <a:close/>
                <a:moveTo>
                  <a:pt x="1282768" y="686928"/>
                </a:moveTo>
                <a:lnTo>
                  <a:pt x="1282732" y="688334"/>
                </a:lnTo>
                <a:lnTo>
                  <a:pt x="1282768" y="688334"/>
                </a:lnTo>
                <a:close/>
                <a:moveTo>
                  <a:pt x="1469765" y="686676"/>
                </a:moveTo>
                <a:lnTo>
                  <a:pt x="1470054" y="686928"/>
                </a:lnTo>
                <a:lnTo>
                  <a:pt x="1470162" y="687037"/>
                </a:lnTo>
                <a:lnTo>
                  <a:pt x="1470270" y="687397"/>
                </a:lnTo>
                <a:lnTo>
                  <a:pt x="1470522" y="688010"/>
                </a:lnTo>
                <a:lnTo>
                  <a:pt x="1470162" y="687037"/>
                </a:lnTo>
                <a:close/>
                <a:moveTo>
                  <a:pt x="1311073" y="686244"/>
                </a:moveTo>
                <a:lnTo>
                  <a:pt x="1310460" y="687181"/>
                </a:lnTo>
                <a:lnTo>
                  <a:pt x="1310496" y="687145"/>
                </a:lnTo>
                <a:close/>
                <a:moveTo>
                  <a:pt x="1284895" y="685018"/>
                </a:moveTo>
                <a:lnTo>
                  <a:pt x="1284066" y="685631"/>
                </a:lnTo>
                <a:lnTo>
                  <a:pt x="1282768" y="686568"/>
                </a:lnTo>
                <a:lnTo>
                  <a:pt x="1282768" y="686604"/>
                </a:lnTo>
                <a:lnTo>
                  <a:pt x="1284066" y="685667"/>
                </a:lnTo>
                <a:lnTo>
                  <a:pt x="1284931" y="685018"/>
                </a:lnTo>
                <a:close/>
                <a:moveTo>
                  <a:pt x="1283525" y="684514"/>
                </a:moveTo>
                <a:lnTo>
                  <a:pt x="1283633" y="684550"/>
                </a:lnTo>
                <a:lnTo>
                  <a:pt x="1283958" y="684550"/>
                </a:lnTo>
                <a:lnTo>
                  <a:pt x="1284715" y="684946"/>
                </a:lnTo>
                <a:lnTo>
                  <a:pt x="1284931" y="685018"/>
                </a:lnTo>
                <a:lnTo>
                  <a:pt x="1284895" y="685018"/>
                </a:lnTo>
                <a:lnTo>
                  <a:pt x="1284967" y="685054"/>
                </a:lnTo>
                <a:lnTo>
                  <a:pt x="1285003" y="685054"/>
                </a:lnTo>
                <a:lnTo>
                  <a:pt x="1283958" y="684514"/>
                </a:lnTo>
                <a:close/>
                <a:moveTo>
                  <a:pt x="1281217" y="684514"/>
                </a:moveTo>
                <a:lnTo>
                  <a:pt x="1281181" y="684586"/>
                </a:lnTo>
                <a:lnTo>
                  <a:pt x="1281217" y="684550"/>
                </a:lnTo>
                <a:lnTo>
                  <a:pt x="1281758" y="685054"/>
                </a:lnTo>
                <a:lnTo>
                  <a:pt x="1282191" y="685054"/>
                </a:lnTo>
                <a:lnTo>
                  <a:pt x="1281758" y="685054"/>
                </a:lnTo>
                <a:close/>
                <a:moveTo>
                  <a:pt x="1279234" y="684442"/>
                </a:moveTo>
                <a:lnTo>
                  <a:pt x="1279162" y="684478"/>
                </a:lnTo>
                <a:lnTo>
                  <a:pt x="1280027" y="684478"/>
                </a:lnTo>
                <a:lnTo>
                  <a:pt x="1280748" y="685126"/>
                </a:lnTo>
                <a:lnTo>
                  <a:pt x="1280027" y="684442"/>
                </a:lnTo>
                <a:close/>
                <a:moveTo>
                  <a:pt x="1468683" y="683793"/>
                </a:moveTo>
                <a:lnTo>
                  <a:pt x="1468683" y="683829"/>
                </a:lnTo>
                <a:lnTo>
                  <a:pt x="1468719" y="683829"/>
                </a:lnTo>
                <a:lnTo>
                  <a:pt x="1468900" y="684225"/>
                </a:lnTo>
                <a:lnTo>
                  <a:pt x="1468972" y="684334"/>
                </a:lnTo>
                <a:lnTo>
                  <a:pt x="1468719" y="683793"/>
                </a:lnTo>
                <a:close/>
                <a:moveTo>
                  <a:pt x="1312047" y="683505"/>
                </a:moveTo>
                <a:lnTo>
                  <a:pt x="1311614" y="684622"/>
                </a:lnTo>
                <a:lnTo>
                  <a:pt x="1311398" y="685487"/>
                </a:lnTo>
                <a:lnTo>
                  <a:pt x="1311614" y="684622"/>
                </a:lnTo>
                <a:lnTo>
                  <a:pt x="1311831" y="684045"/>
                </a:lnTo>
                <a:close/>
                <a:moveTo>
                  <a:pt x="1306205" y="681811"/>
                </a:moveTo>
                <a:lnTo>
                  <a:pt x="1305701" y="682459"/>
                </a:lnTo>
                <a:lnTo>
                  <a:pt x="1305881" y="682279"/>
                </a:lnTo>
                <a:lnTo>
                  <a:pt x="1306205" y="681847"/>
                </a:lnTo>
                <a:lnTo>
                  <a:pt x="1306242" y="681847"/>
                </a:lnTo>
                <a:lnTo>
                  <a:pt x="1306242" y="681811"/>
                </a:lnTo>
                <a:close/>
                <a:moveTo>
                  <a:pt x="876104" y="681090"/>
                </a:moveTo>
                <a:lnTo>
                  <a:pt x="876825" y="681090"/>
                </a:lnTo>
                <a:lnTo>
                  <a:pt x="877727" y="681883"/>
                </a:lnTo>
                <a:lnTo>
                  <a:pt x="877727" y="682171"/>
                </a:lnTo>
                <a:lnTo>
                  <a:pt x="877547" y="682351"/>
                </a:lnTo>
                <a:lnTo>
                  <a:pt x="876068" y="682315"/>
                </a:lnTo>
                <a:lnTo>
                  <a:pt x="875888" y="682135"/>
                </a:lnTo>
                <a:lnTo>
                  <a:pt x="875888" y="681234"/>
                </a:lnTo>
                <a:close/>
                <a:moveTo>
                  <a:pt x="1312371" y="680874"/>
                </a:moveTo>
                <a:lnTo>
                  <a:pt x="1312371" y="680910"/>
                </a:lnTo>
                <a:lnTo>
                  <a:pt x="1312480" y="681522"/>
                </a:lnTo>
                <a:lnTo>
                  <a:pt x="1312480" y="681486"/>
                </a:lnTo>
                <a:close/>
                <a:moveTo>
                  <a:pt x="1299499" y="680225"/>
                </a:moveTo>
                <a:lnTo>
                  <a:pt x="1297840" y="681811"/>
                </a:lnTo>
                <a:lnTo>
                  <a:pt x="1297299" y="682315"/>
                </a:lnTo>
                <a:lnTo>
                  <a:pt x="1297624" y="682027"/>
                </a:lnTo>
                <a:lnTo>
                  <a:pt x="1297840" y="681811"/>
                </a:lnTo>
                <a:lnTo>
                  <a:pt x="1298489" y="681198"/>
                </a:lnTo>
                <a:lnTo>
                  <a:pt x="1299499" y="680261"/>
                </a:lnTo>
                <a:lnTo>
                  <a:pt x="1300040" y="680261"/>
                </a:lnTo>
                <a:lnTo>
                  <a:pt x="1300040" y="680225"/>
                </a:lnTo>
                <a:close/>
                <a:moveTo>
                  <a:pt x="1313201" y="679324"/>
                </a:moveTo>
                <a:lnTo>
                  <a:pt x="1313237" y="679324"/>
                </a:lnTo>
                <a:close/>
                <a:moveTo>
                  <a:pt x="1315292" y="678495"/>
                </a:moveTo>
                <a:lnTo>
                  <a:pt x="1315076" y="678639"/>
                </a:lnTo>
                <a:close/>
                <a:moveTo>
                  <a:pt x="1315328" y="678027"/>
                </a:moveTo>
                <a:lnTo>
                  <a:pt x="1315292" y="678063"/>
                </a:lnTo>
                <a:close/>
                <a:moveTo>
                  <a:pt x="1301085" y="678027"/>
                </a:moveTo>
                <a:lnTo>
                  <a:pt x="1301049" y="678063"/>
                </a:lnTo>
                <a:lnTo>
                  <a:pt x="1301085" y="678063"/>
                </a:lnTo>
                <a:lnTo>
                  <a:pt x="1301085" y="678027"/>
                </a:lnTo>
                <a:lnTo>
                  <a:pt x="1301590" y="678027"/>
                </a:lnTo>
                <a:close/>
                <a:moveTo>
                  <a:pt x="1320881" y="672080"/>
                </a:moveTo>
                <a:lnTo>
                  <a:pt x="1320016" y="673125"/>
                </a:lnTo>
                <a:lnTo>
                  <a:pt x="1319908" y="674603"/>
                </a:lnTo>
                <a:lnTo>
                  <a:pt x="1319583" y="675648"/>
                </a:lnTo>
                <a:lnTo>
                  <a:pt x="1318970" y="676477"/>
                </a:lnTo>
                <a:lnTo>
                  <a:pt x="1319583" y="675684"/>
                </a:lnTo>
                <a:lnTo>
                  <a:pt x="1319908" y="674603"/>
                </a:lnTo>
                <a:lnTo>
                  <a:pt x="1320016" y="673161"/>
                </a:lnTo>
                <a:lnTo>
                  <a:pt x="1320052" y="673125"/>
                </a:lnTo>
                <a:lnTo>
                  <a:pt x="1320052" y="673089"/>
                </a:lnTo>
                <a:lnTo>
                  <a:pt x="1320340" y="672765"/>
                </a:lnTo>
                <a:lnTo>
                  <a:pt x="1320881" y="672116"/>
                </a:lnTo>
                <a:lnTo>
                  <a:pt x="1320917" y="672080"/>
                </a:lnTo>
                <a:close/>
                <a:moveTo>
                  <a:pt x="1322323" y="669881"/>
                </a:moveTo>
                <a:lnTo>
                  <a:pt x="1322323" y="669917"/>
                </a:lnTo>
                <a:lnTo>
                  <a:pt x="1322360" y="669917"/>
                </a:lnTo>
                <a:lnTo>
                  <a:pt x="1322684" y="670386"/>
                </a:lnTo>
                <a:lnTo>
                  <a:pt x="1322792" y="670927"/>
                </a:lnTo>
                <a:lnTo>
                  <a:pt x="1322792" y="670891"/>
                </a:lnTo>
                <a:lnTo>
                  <a:pt x="1322684" y="670386"/>
                </a:lnTo>
                <a:lnTo>
                  <a:pt x="1322360" y="669881"/>
                </a:lnTo>
                <a:close/>
                <a:moveTo>
                  <a:pt x="1366783" y="668908"/>
                </a:moveTo>
                <a:lnTo>
                  <a:pt x="1365918" y="670206"/>
                </a:lnTo>
                <a:lnTo>
                  <a:pt x="1365954" y="670170"/>
                </a:lnTo>
                <a:close/>
                <a:moveTo>
                  <a:pt x="1365521" y="667431"/>
                </a:moveTo>
                <a:lnTo>
                  <a:pt x="1365521" y="667467"/>
                </a:lnTo>
                <a:lnTo>
                  <a:pt x="1366783" y="668512"/>
                </a:lnTo>
                <a:close/>
                <a:moveTo>
                  <a:pt x="1364692" y="666602"/>
                </a:moveTo>
                <a:lnTo>
                  <a:pt x="1365485" y="667034"/>
                </a:lnTo>
                <a:lnTo>
                  <a:pt x="1365521" y="667070"/>
                </a:lnTo>
                <a:lnTo>
                  <a:pt x="1365521" y="667034"/>
                </a:lnTo>
                <a:close/>
                <a:moveTo>
                  <a:pt x="1274330" y="661520"/>
                </a:moveTo>
                <a:lnTo>
                  <a:pt x="1274114" y="662349"/>
                </a:lnTo>
                <a:lnTo>
                  <a:pt x="1273717" y="663034"/>
                </a:lnTo>
                <a:lnTo>
                  <a:pt x="1274114" y="662349"/>
                </a:lnTo>
                <a:lnTo>
                  <a:pt x="1274330" y="661520"/>
                </a:lnTo>
                <a:lnTo>
                  <a:pt x="1274366" y="661520"/>
                </a:lnTo>
                <a:close/>
                <a:moveTo>
                  <a:pt x="1366350" y="661484"/>
                </a:moveTo>
                <a:lnTo>
                  <a:pt x="1366350" y="661520"/>
                </a:lnTo>
                <a:lnTo>
                  <a:pt x="1366386" y="661520"/>
                </a:lnTo>
                <a:lnTo>
                  <a:pt x="1366386" y="661484"/>
                </a:lnTo>
                <a:close/>
                <a:moveTo>
                  <a:pt x="1371290" y="660042"/>
                </a:moveTo>
                <a:lnTo>
                  <a:pt x="1371074" y="660439"/>
                </a:lnTo>
                <a:lnTo>
                  <a:pt x="1370966" y="661268"/>
                </a:lnTo>
                <a:lnTo>
                  <a:pt x="1371074" y="660475"/>
                </a:lnTo>
                <a:close/>
                <a:moveTo>
                  <a:pt x="1371110" y="659610"/>
                </a:moveTo>
                <a:lnTo>
                  <a:pt x="1371326" y="660006"/>
                </a:lnTo>
                <a:close/>
                <a:moveTo>
                  <a:pt x="1275412" y="659610"/>
                </a:moveTo>
                <a:lnTo>
                  <a:pt x="1275376" y="659646"/>
                </a:lnTo>
                <a:lnTo>
                  <a:pt x="1275268" y="661448"/>
                </a:lnTo>
                <a:lnTo>
                  <a:pt x="1275376" y="659646"/>
                </a:lnTo>
                <a:close/>
                <a:moveTo>
                  <a:pt x="1283381" y="657087"/>
                </a:moveTo>
                <a:lnTo>
                  <a:pt x="1282984" y="658240"/>
                </a:lnTo>
                <a:lnTo>
                  <a:pt x="1283092" y="657952"/>
                </a:lnTo>
                <a:lnTo>
                  <a:pt x="1283381" y="657123"/>
                </a:lnTo>
                <a:close/>
                <a:moveTo>
                  <a:pt x="1282948" y="656078"/>
                </a:moveTo>
                <a:lnTo>
                  <a:pt x="1283020" y="656078"/>
                </a:lnTo>
                <a:lnTo>
                  <a:pt x="1283417" y="657051"/>
                </a:lnTo>
                <a:lnTo>
                  <a:pt x="1283020" y="656078"/>
                </a:lnTo>
                <a:close/>
                <a:moveTo>
                  <a:pt x="900191" y="655069"/>
                </a:moveTo>
                <a:lnTo>
                  <a:pt x="899470" y="656474"/>
                </a:lnTo>
                <a:lnTo>
                  <a:pt x="899470" y="656510"/>
                </a:lnTo>
                <a:lnTo>
                  <a:pt x="899866" y="655682"/>
                </a:lnTo>
                <a:close/>
                <a:moveTo>
                  <a:pt x="1373923" y="654672"/>
                </a:moveTo>
                <a:lnTo>
                  <a:pt x="1373490" y="655537"/>
                </a:lnTo>
                <a:lnTo>
                  <a:pt x="1372336" y="657520"/>
                </a:lnTo>
                <a:lnTo>
                  <a:pt x="1371182" y="659069"/>
                </a:lnTo>
                <a:lnTo>
                  <a:pt x="1371074" y="659610"/>
                </a:lnTo>
                <a:lnTo>
                  <a:pt x="1371182" y="659105"/>
                </a:lnTo>
                <a:lnTo>
                  <a:pt x="1372372" y="657520"/>
                </a:lnTo>
                <a:lnTo>
                  <a:pt x="1373490" y="655537"/>
                </a:lnTo>
                <a:lnTo>
                  <a:pt x="1373923" y="654708"/>
                </a:lnTo>
                <a:close/>
                <a:moveTo>
                  <a:pt x="816608" y="654384"/>
                </a:moveTo>
                <a:lnTo>
                  <a:pt x="817005" y="654384"/>
                </a:lnTo>
                <a:lnTo>
                  <a:pt x="817185" y="654528"/>
                </a:lnTo>
                <a:lnTo>
                  <a:pt x="817149" y="655790"/>
                </a:lnTo>
                <a:lnTo>
                  <a:pt x="817005" y="655934"/>
                </a:lnTo>
                <a:lnTo>
                  <a:pt x="816608" y="655645"/>
                </a:lnTo>
                <a:lnTo>
                  <a:pt x="816248" y="655645"/>
                </a:lnTo>
                <a:lnTo>
                  <a:pt x="815743" y="655141"/>
                </a:lnTo>
                <a:lnTo>
                  <a:pt x="815743" y="654817"/>
                </a:lnTo>
                <a:lnTo>
                  <a:pt x="815887" y="654672"/>
                </a:lnTo>
                <a:lnTo>
                  <a:pt x="816248" y="654672"/>
                </a:lnTo>
                <a:close/>
                <a:moveTo>
                  <a:pt x="899903" y="654204"/>
                </a:moveTo>
                <a:lnTo>
                  <a:pt x="900227" y="654997"/>
                </a:lnTo>
                <a:close/>
                <a:moveTo>
                  <a:pt x="824757" y="652942"/>
                </a:moveTo>
                <a:lnTo>
                  <a:pt x="825154" y="652978"/>
                </a:lnTo>
                <a:lnTo>
                  <a:pt x="825695" y="653447"/>
                </a:lnTo>
                <a:lnTo>
                  <a:pt x="825659" y="654096"/>
                </a:lnTo>
                <a:lnTo>
                  <a:pt x="825479" y="654204"/>
                </a:lnTo>
                <a:lnTo>
                  <a:pt x="824577" y="653447"/>
                </a:lnTo>
                <a:lnTo>
                  <a:pt x="824577" y="653087"/>
                </a:lnTo>
                <a:close/>
                <a:moveTo>
                  <a:pt x="825875" y="652330"/>
                </a:moveTo>
                <a:lnTo>
                  <a:pt x="826200" y="652330"/>
                </a:lnTo>
                <a:lnTo>
                  <a:pt x="826416" y="652510"/>
                </a:lnTo>
                <a:lnTo>
                  <a:pt x="826200" y="652690"/>
                </a:lnTo>
                <a:lnTo>
                  <a:pt x="825875" y="652654"/>
                </a:lnTo>
                <a:lnTo>
                  <a:pt x="825695" y="652510"/>
                </a:lnTo>
                <a:close/>
                <a:moveTo>
                  <a:pt x="1370750" y="651645"/>
                </a:moveTo>
                <a:lnTo>
                  <a:pt x="1370786" y="651645"/>
                </a:lnTo>
                <a:lnTo>
                  <a:pt x="1371759" y="652366"/>
                </a:lnTo>
                <a:lnTo>
                  <a:pt x="1373526" y="653952"/>
                </a:lnTo>
                <a:lnTo>
                  <a:pt x="1373959" y="654636"/>
                </a:lnTo>
                <a:lnTo>
                  <a:pt x="1373526" y="653952"/>
                </a:lnTo>
                <a:lnTo>
                  <a:pt x="1371759" y="652330"/>
                </a:lnTo>
                <a:lnTo>
                  <a:pt x="1370786" y="651645"/>
                </a:lnTo>
                <a:close/>
                <a:moveTo>
                  <a:pt x="809361" y="651140"/>
                </a:moveTo>
                <a:lnTo>
                  <a:pt x="810118" y="651176"/>
                </a:lnTo>
                <a:lnTo>
                  <a:pt x="810262" y="651321"/>
                </a:lnTo>
                <a:lnTo>
                  <a:pt x="810262" y="651645"/>
                </a:lnTo>
                <a:lnTo>
                  <a:pt x="810082" y="651825"/>
                </a:lnTo>
                <a:lnTo>
                  <a:pt x="809685" y="651789"/>
                </a:lnTo>
                <a:lnTo>
                  <a:pt x="809180" y="651321"/>
                </a:lnTo>
                <a:close/>
                <a:moveTo>
                  <a:pt x="913569" y="648942"/>
                </a:moveTo>
                <a:lnTo>
                  <a:pt x="913533" y="648978"/>
                </a:lnTo>
                <a:lnTo>
                  <a:pt x="913424" y="649807"/>
                </a:lnTo>
                <a:lnTo>
                  <a:pt x="913280" y="650059"/>
                </a:lnTo>
                <a:lnTo>
                  <a:pt x="913316" y="649987"/>
                </a:lnTo>
                <a:lnTo>
                  <a:pt x="913424" y="649807"/>
                </a:lnTo>
                <a:lnTo>
                  <a:pt x="913533" y="648978"/>
                </a:lnTo>
                <a:close/>
                <a:moveTo>
                  <a:pt x="922547" y="644113"/>
                </a:moveTo>
                <a:lnTo>
                  <a:pt x="922511" y="644149"/>
                </a:lnTo>
                <a:lnTo>
                  <a:pt x="921970" y="645410"/>
                </a:lnTo>
                <a:lnTo>
                  <a:pt x="921970" y="645374"/>
                </a:lnTo>
                <a:lnTo>
                  <a:pt x="922511" y="644149"/>
                </a:lnTo>
                <a:lnTo>
                  <a:pt x="922547" y="644149"/>
                </a:lnTo>
                <a:close/>
                <a:moveTo>
                  <a:pt x="1384452" y="643680"/>
                </a:moveTo>
                <a:lnTo>
                  <a:pt x="1383803" y="644365"/>
                </a:lnTo>
                <a:lnTo>
                  <a:pt x="1383298" y="645014"/>
                </a:lnTo>
                <a:lnTo>
                  <a:pt x="1382252" y="646167"/>
                </a:lnTo>
                <a:lnTo>
                  <a:pt x="1382144" y="646816"/>
                </a:lnTo>
                <a:lnTo>
                  <a:pt x="1381495" y="647536"/>
                </a:lnTo>
                <a:lnTo>
                  <a:pt x="1380161" y="648762"/>
                </a:lnTo>
                <a:lnTo>
                  <a:pt x="1380629" y="648365"/>
                </a:lnTo>
                <a:lnTo>
                  <a:pt x="1381495" y="647536"/>
                </a:lnTo>
                <a:lnTo>
                  <a:pt x="1382072" y="646924"/>
                </a:lnTo>
                <a:lnTo>
                  <a:pt x="1382144" y="646816"/>
                </a:lnTo>
                <a:lnTo>
                  <a:pt x="1382252" y="646167"/>
                </a:lnTo>
                <a:lnTo>
                  <a:pt x="1382288" y="646167"/>
                </a:lnTo>
                <a:lnTo>
                  <a:pt x="1382288" y="646131"/>
                </a:lnTo>
                <a:lnTo>
                  <a:pt x="1383298" y="645014"/>
                </a:lnTo>
                <a:lnTo>
                  <a:pt x="1383406" y="644905"/>
                </a:lnTo>
                <a:lnTo>
                  <a:pt x="1383803" y="644365"/>
                </a:lnTo>
                <a:lnTo>
                  <a:pt x="1384488" y="643680"/>
                </a:lnTo>
                <a:close/>
                <a:moveTo>
                  <a:pt x="1385822" y="642058"/>
                </a:moveTo>
                <a:lnTo>
                  <a:pt x="1384992" y="643356"/>
                </a:lnTo>
                <a:lnTo>
                  <a:pt x="1385029" y="643320"/>
                </a:lnTo>
                <a:close/>
                <a:moveTo>
                  <a:pt x="1391735" y="639644"/>
                </a:moveTo>
                <a:lnTo>
                  <a:pt x="1391303" y="640184"/>
                </a:lnTo>
                <a:lnTo>
                  <a:pt x="1391303" y="640256"/>
                </a:lnTo>
                <a:lnTo>
                  <a:pt x="1391339" y="640220"/>
                </a:lnTo>
                <a:lnTo>
                  <a:pt x="1391339" y="640148"/>
                </a:lnTo>
                <a:close/>
                <a:moveTo>
                  <a:pt x="1407096" y="637157"/>
                </a:moveTo>
                <a:lnTo>
                  <a:pt x="1404680" y="639608"/>
                </a:lnTo>
                <a:lnTo>
                  <a:pt x="1404716" y="639608"/>
                </a:lnTo>
                <a:close/>
                <a:moveTo>
                  <a:pt x="1412721" y="632616"/>
                </a:moveTo>
                <a:lnTo>
                  <a:pt x="1412685" y="632652"/>
                </a:lnTo>
                <a:lnTo>
                  <a:pt x="1412685" y="632724"/>
                </a:lnTo>
                <a:lnTo>
                  <a:pt x="1412721" y="632688"/>
                </a:lnTo>
                <a:lnTo>
                  <a:pt x="1412829" y="633337"/>
                </a:lnTo>
                <a:lnTo>
                  <a:pt x="1412901" y="633589"/>
                </a:lnTo>
                <a:lnTo>
                  <a:pt x="1413118" y="634093"/>
                </a:lnTo>
                <a:lnTo>
                  <a:pt x="1412829" y="633228"/>
                </a:lnTo>
                <a:close/>
                <a:moveTo>
                  <a:pt x="1414740" y="630958"/>
                </a:moveTo>
                <a:lnTo>
                  <a:pt x="1414344" y="631787"/>
                </a:lnTo>
                <a:lnTo>
                  <a:pt x="1414380" y="631787"/>
                </a:lnTo>
                <a:lnTo>
                  <a:pt x="1414813" y="630958"/>
                </a:lnTo>
                <a:close/>
                <a:moveTo>
                  <a:pt x="1415714" y="629300"/>
                </a:moveTo>
                <a:lnTo>
                  <a:pt x="1415534" y="629480"/>
                </a:lnTo>
                <a:lnTo>
                  <a:pt x="1415534" y="629588"/>
                </a:lnTo>
                <a:lnTo>
                  <a:pt x="1415570" y="629552"/>
                </a:lnTo>
                <a:lnTo>
                  <a:pt x="1415570" y="629480"/>
                </a:lnTo>
                <a:lnTo>
                  <a:pt x="1415714" y="629336"/>
                </a:lnTo>
                <a:close/>
                <a:moveTo>
                  <a:pt x="1414704" y="627138"/>
                </a:moveTo>
                <a:lnTo>
                  <a:pt x="1414668" y="627174"/>
                </a:lnTo>
                <a:lnTo>
                  <a:pt x="1414704" y="627246"/>
                </a:lnTo>
                <a:lnTo>
                  <a:pt x="1414993" y="627750"/>
                </a:lnTo>
                <a:lnTo>
                  <a:pt x="1415534" y="628651"/>
                </a:lnTo>
                <a:lnTo>
                  <a:pt x="1415570" y="628687"/>
                </a:lnTo>
                <a:lnTo>
                  <a:pt x="1415570" y="628723"/>
                </a:lnTo>
                <a:lnTo>
                  <a:pt x="1415750" y="629300"/>
                </a:lnTo>
                <a:lnTo>
                  <a:pt x="1415750" y="629264"/>
                </a:lnTo>
                <a:lnTo>
                  <a:pt x="1415570" y="628651"/>
                </a:lnTo>
                <a:close/>
                <a:moveTo>
                  <a:pt x="1418563" y="624471"/>
                </a:moveTo>
                <a:lnTo>
                  <a:pt x="1417373" y="625263"/>
                </a:lnTo>
                <a:lnTo>
                  <a:pt x="1415101" y="626813"/>
                </a:lnTo>
                <a:lnTo>
                  <a:pt x="1417301" y="625300"/>
                </a:lnTo>
                <a:close/>
                <a:moveTo>
                  <a:pt x="1420978" y="622777"/>
                </a:moveTo>
                <a:lnTo>
                  <a:pt x="1420474" y="623173"/>
                </a:lnTo>
                <a:lnTo>
                  <a:pt x="1420510" y="623173"/>
                </a:lnTo>
                <a:close/>
                <a:moveTo>
                  <a:pt x="1465114" y="622452"/>
                </a:moveTo>
                <a:lnTo>
                  <a:pt x="1465078" y="622488"/>
                </a:lnTo>
                <a:lnTo>
                  <a:pt x="1465005" y="623317"/>
                </a:lnTo>
                <a:lnTo>
                  <a:pt x="1465005" y="623353"/>
                </a:lnTo>
                <a:lnTo>
                  <a:pt x="1465042" y="623245"/>
                </a:lnTo>
                <a:lnTo>
                  <a:pt x="1465078" y="622560"/>
                </a:lnTo>
                <a:lnTo>
                  <a:pt x="1465114" y="622524"/>
                </a:lnTo>
                <a:close/>
                <a:moveTo>
                  <a:pt x="799625" y="619569"/>
                </a:moveTo>
                <a:lnTo>
                  <a:pt x="799985" y="619569"/>
                </a:lnTo>
                <a:lnTo>
                  <a:pt x="800526" y="620038"/>
                </a:lnTo>
                <a:lnTo>
                  <a:pt x="800490" y="620650"/>
                </a:lnTo>
                <a:lnTo>
                  <a:pt x="799949" y="621119"/>
                </a:lnTo>
                <a:lnTo>
                  <a:pt x="799192" y="621119"/>
                </a:lnTo>
                <a:lnTo>
                  <a:pt x="797858" y="622164"/>
                </a:lnTo>
                <a:lnTo>
                  <a:pt x="797858" y="622488"/>
                </a:lnTo>
                <a:lnTo>
                  <a:pt x="797497" y="622777"/>
                </a:lnTo>
                <a:lnTo>
                  <a:pt x="797497" y="623425"/>
                </a:lnTo>
                <a:lnTo>
                  <a:pt x="797858" y="623714"/>
                </a:lnTo>
                <a:lnTo>
                  <a:pt x="797858" y="624975"/>
                </a:lnTo>
                <a:lnTo>
                  <a:pt x="798183" y="625300"/>
                </a:lnTo>
                <a:lnTo>
                  <a:pt x="798183" y="625624"/>
                </a:lnTo>
                <a:lnTo>
                  <a:pt x="798543" y="625948"/>
                </a:lnTo>
                <a:lnTo>
                  <a:pt x="798543" y="626237"/>
                </a:lnTo>
                <a:lnTo>
                  <a:pt x="798904" y="626597"/>
                </a:lnTo>
                <a:lnTo>
                  <a:pt x="798904" y="626849"/>
                </a:lnTo>
                <a:lnTo>
                  <a:pt x="799264" y="627174"/>
                </a:lnTo>
                <a:lnTo>
                  <a:pt x="799264" y="627498"/>
                </a:lnTo>
                <a:lnTo>
                  <a:pt x="799445" y="627678"/>
                </a:lnTo>
                <a:lnTo>
                  <a:pt x="799805" y="627678"/>
                </a:lnTo>
                <a:lnTo>
                  <a:pt x="799985" y="627822"/>
                </a:lnTo>
                <a:lnTo>
                  <a:pt x="799985" y="628471"/>
                </a:lnTo>
                <a:lnTo>
                  <a:pt x="800346" y="628795"/>
                </a:lnTo>
                <a:lnTo>
                  <a:pt x="800310" y="630021"/>
                </a:lnTo>
                <a:lnTo>
                  <a:pt x="800671" y="630345"/>
                </a:lnTo>
                <a:lnTo>
                  <a:pt x="800635" y="631246"/>
                </a:lnTo>
                <a:lnTo>
                  <a:pt x="800995" y="631571"/>
                </a:lnTo>
                <a:lnTo>
                  <a:pt x="800923" y="635931"/>
                </a:lnTo>
                <a:lnTo>
                  <a:pt x="801284" y="636256"/>
                </a:lnTo>
                <a:lnTo>
                  <a:pt x="801284" y="636580"/>
                </a:lnTo>
                <a:lnTo>
                  <a:pt x="801644" y="636905"/>
                </a:lnTo>
                <a:lnTo>
                  <a:pt x="801608" y="637842"/>
                </a:lnTo>
                <a:lnTo>
                  <a:pt x="801969" y="638166"/>
                </a:lnTo>
                <a:lnTo>
                  <a:pt x="801969" y="639103"/>
                </a:lnTo>
                <a:lnTo>
                  <a:pt x="802329" y="639391"/>
                </a:lnTo>
                <a:lnTo>
                  <a:pt x="802329" y="640004"/>
                </a:lnTo>
                <a:lnTo>
                  <a:pt x="801752" y="640472"/>
                </a:lnTo>
                <a:lnTo>
                  <a:pt x="800995" y="640472"/>
                </a:lnTo>
                <a:lnTo>
                  <a:pt x="800815" y="640617"/>
                </a:lnTo>
                <a:lnTo>
                  <a:pt x="800815" y="641265"/>
                </a:lnTo>
                <a:lnTo>
                  <a:pt x="801175" y="641554"/>
                </a:lnTo>
                <a:lnTo>
                  <a:pt x="801175" y="641878"/>
                </a:lnTo>
                <a:lnTo>
                  <a:pt x="801536" y="642202"/>
                </a:lnTo>
                <a:lnTo>
                  <a:pt x="801500" y="642527"/>
                </a:lnTo>
                <a:lnTo>
                  <a:pt x="802978" y="643752"/>
                </a:lnTo>
                <a:lnTo>
                  <a:pt x="802942" y="644077"/>
                </a:lnTo>
                <a:lnTo>
                  <a:pt x="803123" y="644257"/>
                </a:lnTo>
                <a:lnTo>
                  <a:pt x="803880" y="644257"/>
                </a:lnTo>
                <a:lnTo>
                  <a:pt x="804240" y="643932"/>
                </a:lnTo>
                <a:lnTo>
                  <a:pt x="804998" y="643968"/>
                </a:lnTo>
                <a:lnTo>
                  <a:pt x="805214" y="644113"/>
                </a:lnTo>
                <a:lnTo>
                  <a:pt x="805178" y="644437"/>
                </a:lnTo>
                <a:lnTo>
                  <a:pt x="805538" y="644761"/>
                </a:lnTo>
                <a:lnTo>
                  <a:pt x="804998" y="645230"/>
                </a:lnTo>
                <a:lnTo>
                  <a:pt x="804637" y="645230"/>
                </a:lnTo>
                <a:lnTo>
                  <a:pt x="804421" y="645410"/>
                </a:lnTo>
                <a:lnTo>
                  <a:pt x="804962" y="645843"/>
                </a:lnTo>
                <a:lnTo>
                  <a:pt x="805358" y="645554"/>
                </a:lnTo>
                <a:lnTo>
                  <a:pt x="805683" y="645554"/>
                </a:lnTo>
                <a:lnTo>
                  <a:pt x="805863" y="645698"/>
                </a:lnTo>
                <a:lnTo>
                  <a:pt x="805863" y="646023"/>
                </a:lnTo>
                <a:lnTo>
                  <a:pt x="806404" y="646491"/>
                </a:lnTo>
                <a:lnTo>
                  <a:pt x="806764" y="646491"/>
                </a:lnTo>
                <a:lnTo>
                  <a:pt x="806945" y="646671"/>
                </a:lnTo>
                <a:lnTo>
                  <a:pt x="806945" y="647284"/>
                </a:lnTo>
                <a:lnTo>
                  <a:pt x="806764" y="647428"/>
                </a:lnTo>
                <a:lnTo>
                  <a:pt x="806007" y="647428"/>
                </a:lnTo>
                <a:lnTo>
                  <a:pt x="805827" y="647572"/>
                </a:lnTo>
                <a:lnTo>
                  <a:pt x="805755" y="650384"/>
                </a:lnTo>
                <a:lnTo>
                  <a:pt x="806115" y="650672"/>
                </a:lnTo>
                <a:lnTo>
                  <a:pt x="806115" y="651032"/>
                </a:lnTo>
                <a:lnTo>
                  <a:pt x="807413" y="652114"/>
                </a:lnTo>
                <a:lnTo>
                  <a:pt x="807810" y="652114"/>
                </a:lnTo>
                <a:lnTo>
                  <a:pt x="808099" y="651861"/>
                </a:lnTo>
                <a:lnTo>
                  <a:pt x="809072" y="652582"/>
                </a:lnTo>
                <a:lnTo>
                  <a:pt x="809036" y="652942"/>
                </a:lnTo>
                <a:lnTo>
                  <a:pt x="809397" y="653267"/>
                </a:lnTo>
                <a:lnTo>
                  <a:pt x="809397" y="653555"/>
                </a:lnTo>
                <a:lnTo>
                  <a:pt x="809757" y="653879"/>
                </a:lnTo>
                <a:lnTo>
                  <a:pt x="809757" y="654204"/>
                </a:lnTo>
                <a:lnTo>
                  <a:pt x="810514" y="654817"/>
                </a:lnTo>
                <a:lnTo>
                  <a:pt x="810478" y="655465"/>
                </a:lnTo>
                <a:lnTo>
                  <a:pt x="810298" y="655609"/>
                </a:lnTo>
                <a:lnTo>
                  <a:pt x="809938" y="655609"/>
                </a:lnTo>
                <a:lnTo>
                  <a:pt x="809721" y="655790"/>
                </a:lnTo>
                <a:lnTo>
                  <a:pt x="809721" y="656655"/>
                </a:lnTo>
                <a:lnTo>
                  <a:pt x="810082" y="657015"/>
                </a:lnTo>
                <a:lnTo>
                  <a:pt x="810082" y="657303"/>
                </a:lnTo>
                <a:lnTo>
                  <a:pt x="810623" y="657808"/>
                </a:lnTo>
                <a:lnTo>
                  <a:pt x="810947" y="657772"/>
                </a:lnTo>
                <a:lnTo>
                  <a:pt x="811668" y="658421"/>
                </a:lnTo>
                <a:lnTo>
                  <a:pt x="812426" y="658421"/>
                </a:lnTo>
                <a:lnTo>
                  <a:pt x="812822" y="658132"/>
                </a:lnTo>
                <a:lnTo>
                  <a:pt x="813183" y="658168"/>
                </a:lnTo>
                <a:lnTo>
                  <a:pt x="813904" y="657520"/>
                </a:lnTo>
                <a:lnTo>
                  <a:pt x="814265" y="657556"/>
                </a:lnTo>
                <a:lnTo>
                  <a:pt x="814661" y="657231"/>
                </a:lnTo>
                <a:lnTo>
                  <a:pt x="815022" y="657231"/>
                </a:lnTo>
                <a:lnTo>
                  <a:pt x="815202" y="657051"/>
                </a:lnTo>
                <a:lnTo>
                  <a:pt x="815238" y="656763"/>
                </a:lnTo>
                <a:lnTo>
                  <a:pt x="815418" y="656619"/>
                </a:lnTo>
                <a:lnTo>
                  <a:pt x="816103" y="656619"/>
                </a:lnTo>
                <a:lnTo>
                  <a:pt x="816284" y="656763"/>
                </a:lnTo>
                <a:lnTo>
                  <a:pt x="816248" y="658673"/>
                </a:lnTo>
                <a:lnTo>
                  <a:pt x="816464" y="658817"/>
                </a:lnTo>
                <a:lnTo>
                  <a:pt x="816825" y="658493"/>
                </a:lnTo>
                <a:lnTo>
                  <a:pt x="817582" y="658493"/>
                </a:lnTo>
                <a:lnTo>
                  <a:pt x="817762" y="658673"/>
                </a:lnTo>
                <a:lnTo>
                  <a:pt x="817762" y="659322"/>
                </a:lnTo>
                <a:lnTo>
                  <a:pt x="817185" y="659790"/>
                </a:lnTo>
                <a:lnTo>
                  <a:pt x="813868" y="659718"/>
                </a:lnTo>
                <a:lnTo>
                  <a:pt x="813507" y="660042"/>
                </a:lnTo>
                <a:lnTo>
                  <a:pt x="813147" y="660042"/>
                </a:lnTo>
                <a:lnTo>
                  <a:pt x="812786" y="660331"/>
                </a:lnTo>
                <a:lnTo>
                  <a:pt x="812426" y="660295"/>
                </a:lnTo>
                <a:lnTo>
                  <a:pt x="812029" y="660583"/>
                </a:lnTo>
                <a:lnTo>
                  <a:pt x="811668" y="660619"/>
                </a:lnTo>
                <a:lnTo>
                  <a:pt x="811308" y="660295"/>
                </a:lnTo>
                <a:lnTo>
                  <a:pt x="810226" y="660295"/>
                </a:lnTo>
                <a:lnTo>
                  <a:pt x="809865" y="659934"/>
                </a:lnTo>
                <a:lnTo>
                  <a:pt x="809469" y="659934"/>
                </a:lnTo>
                <a:lnTo>
                  <a:pt x="808928" y="659466"/>
                </a:lnTo>
                <a:lnTo>
                  <a:pt x="808928" y="659141"/>
                </a:lnTo>
                <a:lnTo>
                  <a:pt x="808207" y="658493"/>
                </a:lnTo>
                <a:lnTo>
                  <a:pt x="808207" y="658204"/>
                </a:lnTo>
                <a:lnTo>
                  <a:pt x="807882" y="657916"/>
                </a:lnTo>
                <a:lnTo>
                  <a:pt x="807882" y="657267"/>
                </a:lnTo>
                <a:lnTo>
                  <a:pt x="806800" y="656294"/>
                </a:lnTo>
                <a:lnTo>
                  <a:pt x="806800" y="656006"/>
                </a:lnTo>
                <a:lnTo>
                  <a:pt x="806404" y="655718"/>
                </a:lnTo>
                <a:lnTo>
                  <a:pt x="806440" y="655069"/>
                </a:lnTo>
                <a:lnTo>
                  <a:pt x="806079" y="654744"/>
                </a:lnTo>
                <a:lnTo>
                  <a:pt x="806079" y="654420"/>
                </a:lnTo>
                <a:lnTo>
                  <a:pt x="805358" y="653807"/>
                </a:lnTo>
                <a:lnTo>
                  <a:pt x="805394" y="653483"/>
                </a:lnTo>
                <a:lnTo>
                  <a:pt x="804673" y="652834"/>
                </a:lnTo>
                <a:lnTo>
                  <a:pt x="804673" y="652546"/>
                </a:lnTo>
                <a:lnTo>
                  <a:pt x="804312" y="652222"/>
                </a:lnTo>
                <a:lnTo>
                  <a:pt x="804312" y="651897"/>
                </a:lnTo>
                <a:lnTo>
                  <a:pt x="803952" y="651609"/>
                </a:lnTo>
                <a:lnTo>
                  <a:pt x="803952" y="651285"/>
                </a:lnTo>
                <a:lnTo>
                  <a:pt x="803591" y="650960"/>
                </a:lnTo>
                <a:lnTo>
                  <a:pt x="803591" y="650636"/>
                </a:lnTo>
                <a:lnTo>
                  <a:pt x="802906" y="649987"/>
                </a:lnTo>
                <a:lnTo>
                  <a:pt x="802906" y="649699"/>
                </a:lnTo>
                <a:lnTo>
                  <a:pt x="802546" y="649374"/>
                </a:lnTo>
                <a:lnTo>
                  <a:pt x="802546" y="649050"/>
                </a:lnTo>
                <a:lnTo>
                  <a:pt x="802185" y="648726"/>
                </a:lnTo>
                <a:lnTo>
                  <a:pt x="802185" y="648401"/>
                </a:lnTo>
                <a:lnTo>
                  <a:pt x="801788" y="648113"/>
                </a:lnTo>
                <a:lnTo>
                  <a:pt x="801824" y="647789"/>
                </a:lnTo>
                <a:lnTo>
                  <a:pt x="801464" y="647500"/>
                </a:lnTo>
                <a:lnTo>
                  <a:pt x="801464" y="647176"/>
                </a:lnTo>
                <a:lnTo>
                  <a:pt x="801103" y="646852"/>
                </a:lnTo>
                <a:lnTo>
                  <a:pt x="801103" y="646527"/>
                </a:lnTo>
                <a:lnTo>
                  <a:pt x="800743" y="646203"/>
                </a:lnTo>
                <a:lnTo>
                  <a:pt x="800743" y="645879"/>
                </a:lnTo>
                <a:lnTo>
                  <a:pt x="800418" y="645590"/>
                </a:lnTo>
                <a:lnTo>
                  <a:pt x="800418" y="645266"/>
                </a:lnTo>
                <a:lnTo>
                  <a:pt x="800058" y="644978"/>
                </a:lnTo>
                <a:lnTo>
                  <a:pt x="800058" y="644653"/>
                </a:lnTo>
                <a:lnTo>
                  <a:pt x="799336" y="644004"/>
                </a:lnTo>
                <a:lnTo>
                  <a:pt x="799336" y="643392"/>
                </a:lnTo>
                <a:lnTo>
                  <a:pt x="798976" y="643067"/>
                </a:lnTo>
                <a:lnTo>
                  <a:pt x="798976" y="642455"/>
                </a:lnTo>
                <a:lnTo>
                  <a:pt x="798615" y="642094"/>
                </a:lnTo>
                <a:lnTo>
                  <a:pt x="798615" y="641770"/>
                </a:lnTo>
                <a:lnTo>
                  <a:pt x="798255" y="641482"/>
                </a:lnTo>
                <a:lnTo>
                  <a:pt x="798255" y="641193"/>
                </a:lnTo>
                <a:lnTo>
                  <a:pt x="797894" y="640869"/>
                </a:lnTo>
                <a:lnTo>
                  <a:pt x="797930" y="640220"/>
                </a:lnTo>
                <a:lnTo>
                  <a:pt x="797606" y="639932"/>
                </a:lnTo>
                <a:lnTo>
                  <a:pt x="797606" y="639283"/>
                </a:lnTo>
                <a:lnTo>
                  <a:pt x="797245" y="638995"/>
                </a:lnTo>
                <a:lnTo>
                  <a:pt x="797245" y="638346"/>
                </a:lnTo>
                <a:lnTo>
                  <a:pt x="796884" y="638022"/>
                </a:lnTo>
                <a:lnTo>
                  <a:pt x="796884" y="637121"/>
                </a:lnTo>
                <a:lnTo>
                  <a:pt x="796524" y="636796"/>
                </a:lnTo>
                <a:lnTo>
                  <a:pt x="796560" y="636472"/>
                </a:lnTo>
                <a:lnTo>
                  <a:pt x="796163" y="636148"/>
                </a:lnTo>
                <a:lnTo>
                  <a:pt x="796235" y="633048"/>
                </a:lnTo>
                <a:lnTo>
                  <a:pt x="795875" y="632724"/>
                </a:lnTo>
                <a:lnTo>
                  <a:pt x="795911" y="631462"/>
                </a:lnTo>
                <a:lnTo>
                  <a:pt x="795514" y="631138"/>
                </a:lnTo>
                <a:lnTo>
                  <a:pt x="795586" y="629588"/>
                </a:lnTo>
                <a:lnTo>
                  <a:pt x="795226" y="629264"/>
                </a:lnTo>
                <a:lnTo>
                  <a:pt x="795226" y="627750"/>
                </a:lnTo>
                <a:lnTo>
                  <a:pt x="794901" y="627390"/>
                </a:lnTo>
                <a:lnTo>
                  <a:pt x="794973" y="622452"/>
                </a:lnTo>
                <a:lnTo>
                  <a:pt x="795334" y="622164"/>
                </a:lnTo>
                <a:lnTo>
                  <a:pt x="795334" y="621804"/>
                </a:lnTo>
                <a:lnTo>
                  <a:pt x="795514" y="621659"/>
                </a:lnTo>
                <a:lnTo>
                  <a:pt x="795875" y="621695"/>
                </a:lnTo>
                <a:lnTo>
                  <a:pt x="796632" y="621047"/>
                </a:lnTo>
                <a:lnTo>
                  <a:pt x="796993" y="621047"/>
                </a:lnTo>
                <a:lnTo>
                  <a:pt x="798471" y="619857"/>
                </a:lnTo>
                <a:lnTo>
                  <a:pt x="799228" y="619893"/>
                </a:lnTo>
                <a:close/>
                <a:moveTo>
                  <a:pt x="1467061" y="619209"/>
                </a:moveTo>
                <a:lnTo>
                  <a:pt x="1466953" y="619317"/>
                </a:lnTo>
                <a:lnTo>
                  <a:pt x="1466953" y="619389"/>
                </a:lnTo>
                <a:lnTo>
                  <a:pt x="1467061" y="619281"/>
                </a:lnTo>
                <a:close/>
                <a:moveTo>
                  <a:pt x="1420726" y="618668"/>
                </a:moveTo>
                <a:lnTo>
                  <a:pt x="1420726" y="618740"/>
                </a:lnTo>
                <a:lnTo>
                  <a:pt x="1420978" y="619317"/>
                </a:lnTo>
                <a:lnTo>
                  <a:pt x="1421051" y="619389"/>
                </a:lnTo>
                <a:lnTo>
                  <a:pt x="1421087" y="620614"/>
                </a:lnTo>
                <a:lnTo>
                  <a:pt x="1421123" y="620758"/>
                </a:lnTo>
                <a:lnTo>
                  <a:pt x="1421447" y="621732"/>
                </a:lnTo>
                <a:lnTo>
                  <a:pt x="1421519" y="622741"/>
                </a:lnTo>
                <a:lnTo>
                  <a:pt x="1421447" y="621695"/>
                </a:lnTo>
                <a:lnTo>
                  <a:pt x="1421123" y="620758"/>
                </a:lnTo>
                <a:lnTo>
                  <a:pt x="1421051" y="619317"/>
                </a:lnTo>
                <a:close/>
                <a:moveTo>
                  <a:pt x="1420257" y="616362"/>
                </a:moveTo>
                <a:lnTo>
                  <a:pt x="1420257" y="616470"/>
                </a:lnTo>
                <a:lnTo>
                  <a:pt x="1420726" y="617479"/>
                </a:lnTo>
                <a:lnTo>
                  <a:pt x="1420726" y="617407"/>
                </a:lnTo>
                <a:close/>
                <a:moveTo>
                  <a:pt x="918220" y="616289"/>
                </a:moveTo>
                <a:lnTo>
                  <a:pt x="918653" y="616506"/>
                </a:lnTo>
                <a:lnTo>
                  <a:pt x="918977" y="616614"/>
                </a:lnTo>
                <a:lnTo>
                  <a:pt x="919013" y="616542"/>
                </a:lnTo>
                <a:lnTo>
                  <a:pt x="918364" y="616289"/>
                </a:lnTo>
                <a:close/>
                <a:moveTo>
                  <a:pt x="919518" y="616217"/>
                </a:moveTo>
                <a:lnTo>
                  <a:pt x="919446" y="616253"/>
                </a:lnTo>
                <a:lnTo>
                  <a:pt x="919807" y="616289"/>
                </a:lnTo>
                <a:lnTo>
                  <a:pt x="919879" y="616362"/>
                </a:lnTo>
                <a:lnTo>
                  <a:pt x="919951" y="616398"/>
                </a:lnTo>
                <a:lnTo>
                  <a:pt x="920311" y="616614"/>
                </a:lnTo>
                <a:lnTo>
                  <a:pt x="921790" y="616614"/>
                </a:lnTo>
                <a:lnTo>
                  <a:pt x="921862" y="616686"/>
                </a:lnTo>
                <a:lnTo>
                  <a:pt x="921934" y="616686"/>
                </a:lnTo>
                <a:lnTo>
                  <a:pt x="922150" y="616830"/>
                </a:lnTo>
                <a:lnTo>
                  <a:pt x="922150" y="616938"/>
                </a:lnTo>
                <a:lnTo>
                  <a:pt x="922150" y="616758"/>
                </a:lnTo>
                <a:lnTo>
                  <a:pt x="921934" y="616578"/>
                </a:lnTo>
                <a:lnTo>
                  <a:pt x="920384" y="616578"/>
                </a:lnTo>
                <a:lnTo>
                  <a:pt x="919951" y="616289"/>
                </a:lnTo>
                <a:close/>
                <a:moveTo>
                  <a:pt x="1468179" y="615929"/>
                </a:moveTo>
                <a:lnTo>
                  <a:pt x="1468179" y="616001"/>
                </a:lnTo>
                <a:lnTo>
                  <a:pt x="1467854" y="617263"/>
                </a:lnTo>
                <a:lnTo>
                  <a:pt x="1467854" y="617190"/>
                </a:lnTo>
                <a:close/>
                <a:moveTo>
                  <a:pt x="1433346" y="615136"/>
                </a:moveTo>
                <a:lnTo>
                  <a:pt x="1432914" y="615497"/>
                </a:lnTo>
                <a:lnTo>
                  <a:pt x="1432914" y="615569"/>
                </a:lnTo>
                <a:lnTo>
                  <a:pt x="1433346" y="615208"/>
                </a:lnTo>
                <a:lnTo>
                  <a:pt x="1433382" y="615280"/>
                </a:lnTo>
                <a:lnTo>
                  <a:pt x="1433419" y="615244"/>
                </a:lnTo>
                <a:close/>
                <a:moveTo>
                  <a:pt x="913100" y="614596"/>
                </a:moveTo>
                <a:lnTo>
                  <a:pt x="913100" y="614668"/>
                </a:lnTo>
                <a:lnTo>
                  <a:pt x="913929" y="614956"/>
                </a:lnTo>
                <a:lnTo>
                  <a:pt x="914831" y="614956"/>
                </a:lnTo>
                <a:lnTo>
                  <a:pt x="914831" y="614992"/>
                </a:lnTo>
                <a:lnTo>
                  <a:pt x="915011" y="614992"/>
                </a:lnTo>
                <a:lnTo>
                  <a:pt x="915083" y="615605"/>
                </a:lnTo>
                <a:lnTo>
                  <a:pt x="915480" y="615605"/>
                </a:lnTo>
                <a:lnTo>
                  <a:pt x="915552" y="615641"/>
                </a:lnTo>
                <a:lnTo>
                  <a:pt x="915624" y="615641"/>
                </a:lnTo>
                <a:lnTo>
                  <a:pt x="916273" y="616001"/>
                </a:lnTo>
                <a:lnTo>
                  <a:pt x="917138" y="616001"/>
                </a:lnTo>
                <a:lnTo>
                  <a:pt x="917210" y="616037"/>
                </a:lnTo>
                <a:lnTo>
                  <a:pt x="917319" y="616037"/>
                </a:lnTo>
                <a:lnTo>
                  <a:pt x="917715" y="616289"/>
                </a:lnTo>
                <a:lnTo>
                  <a:pt x="917823" y="616289"/>
                </a:lnTo>
                <a:lnTo>
                  <a:pt x="917319" y="615965"/>
                </a:lnTo>
                <a:lnTo>
                  <a:pt x="916345" y="615965"/>
                </a:lnTo>
                <a:lnTo>
                  <a:pt x="915624" y="615569"/>
                </a:lnTo>
                <a:lnTo>
                  <a:pt x="915083" y="615569"/>
                </a:lnTo>
                <a:lnTo>
                  <a:pt x="915011" y="614920"/>
                </a:lnTo>
                <a:lnTo>
                  <a:pt x="914037" y="614920"/>
                </a:lnTo>
                <a:close/>
                <a:moveTo>
                  <a:pt x="1419861" y="613983"/>
                </a:moveTo>
                <a:lnTo>
                  <a:pt x="1419861" y="614019"/>
                </a:lnTo>
                <a:lnTo>
                  <a:pt x="1420041" y="614343"/>
                </a:lnTo>
                <a:lnTo>
                  <a:pt x="1420257" y="614740"/>
                </a:lnTo>
                <a:lnTo>
                  <a:pt x="1420257" y="614668"/>
                </a:lnTo>
                <a:close/>
                <a:moveTo>
                  <a:pt x="1419861" y="612902"/>
                </a:moveTo>
                <a:lnTo>
                  <a:pt x="1419825" y="612938"/>
                </a:lnTo>
                <a:lnTo>
                  <a:pt x="1419825" y="613010"/>
                </a:lnTo>
                <a:lnTo>
                  <a:pt x="1419861" y="612974"/>
                </a:lnTo>
                <a:close/>
                <a:moveTo>
                  <a:pt x="847041" y="610992"/>
                </a:moveTo>
                <a:lnTo>
                  <a:pt x="847799" y="610992"/>
                </a:lnTo>
                <a:lnTo>
                  <a:pt x="847979" y="611136"/>
                </a:lnTo>
                <a:lnTo>
                  <a:pt x="847979" y="611820"/>
                </a:lnTo>
                <a:lnTo>
                  <a:pt x="847799" y="611929"/>
                </a:lnTo>
                <a:lnTo>
                  <a:pt x="847041" y="611929"/>
                </a:lnTo>
                <a:lnTo>
                  <a:pt x="846825" y="611784"/>
                </a:lnTo>
                <a:lnTo>
                  <a:pt x="846825" y="611136"/>
                </a:lnTo>
                <a:close/>
                <a:moveTo>
                  <a:pt x="1422241" y="610091"/>
                </a:moveTo>
                <a:lnTo>
                  <a:pt x="1421844" y="610487"/>
                </a:lnTo>
                <a:lnTo>
                  <a:pt x="1421844" y="610559"/>
                </a:lnTo>
                <a:lnTo>
                  <a:pt x="1421844" y="610487"/>
                </a:lnTo>
                <a:lnTo>
                  <a:pt x="1422277" y="610091"/>
                </a:lnTo>
                <a:close/>
                <a:moveTo>
                  <a:pt x="894386" y="610018"/>
                </a:moveTo>
                <a:lnTo>
                  <a:pt x="894277" y="610018"/>
                </a:lnTo>
                <a:lnTo>
                  <a:pt x="895107" y="610018"/>
                </a:lnTo>
                <a:close/>
                <a:moveTo>
                  <a:pt x="913352" y="609153"/>
                </a:moveTo>
                <a:lnTo>
                  <a:pt x="913172" y="610091"/>
                </a:lnTo>
                <a:lnTo>
                  <a:pt x="912956" y="611388"/>
                </a:lnTo>
                <a:lnTo>
                  <a:pt x="912956" y="611460"/>
                </a:lnTo>
                <a:lnTo>
                  <a:pt x="913172" y="610199"/>
                </a:lnTo>
                <a:close/>
                <a:moveTo>
                  <a:pt x="1422998" y="608937"/>
                </a:moveTo>
                <a:lnTo>
                  <a:pt x="1422890" y="610054"/>
                </a:lnTo>
                <a:lnTo>
                  <a:pt x="1422998" y="609009"/>
                </a:lnTo>
                <a:lnTo>
                  <a:pt x="1423034" y="609009"/>
                </a:lnTo>
                <a:lnTo>
                  <a:pt x="1423034" y="608937"/>
                </a:lnTo>
                <a:close/>
                <a:moveTo>
                  <a:pt x="909169" y="607604"/>
                </a:moveTo>
                <a:lnTo>
                  <a:pt x="908268" y="607676"/>
                </a:lnTo>
                <a:lnTo>
                  <a:pt x="908052" y="607712"/>
                </a:lnTo>
                <a:lnTo>
                  <a:pt x="908124" y="607712"/>
                </a:lnTo>
                <a:lnTo>
                  <a:pt x="908268" y="607676"/>
                </a:lnTo>
                <a:lnTo>
                  <a:pt x="909169" y="607640"/>
                </a:lnTo>
                <a:close/>
                <a:moveTo>
                  <a:pt x="910143" y="606955"/>
                </a:moveTo>
                <a:lnTo>
                  <a:pt x="910035" y="607027"/>
                </a:lnTo>
                <a:lnTo>
                  <a:pt x="910035" y="607063"/>
                </a:lnTo>
                <a:lnTo>
                  <a:pt x="910143" y="607027"/>
                </a:lnTo>
                <a:lnTo>
                  <a:pt x="910504" y="607784"/>
                </a:lnTo>
                <a:lnTo>
                  <a:pt x="911225" y="608361"/>
                </a:lnTo>
                <a:lnTo>
                  <a:pt x="912379" y="608649"/>
                </a:lnTo>
                <a:lnTo>
                  <a:pt x="912595" y="608685"/>
                </a:lnTo>
                <a:lnTo>
                  <a:pt x="913496" y="609117"/>
                </a:lnTo>
                <a:lnTo>
                  <a:pt x="913496" y="609045"/>
                </a:lnTo>
                <a:lnTo>
                  <a:pt x="912595" y="608613"/>
                </a:lnTo>
                <a:lnTo>
                  <a:pt x="911297" y="608325"/>
                </a:lnTo>
                <a:lnTo>
                  <a:pt x="910504" y="607712"/>
                </a:lnTo>
                <a:close/>
                <a:moveTo>
                  <a:pt x="899542" y="603603"/>
                </a:moveTo>
                <a:lnTo>
                  <a:pt x="899434" y="603675"/>
                </a:lnTo>
                <a:lnTo>
                  <a:pt x="899542" y="603675"/>
                </a:lnTo>
                <a:lnTo>
                  <a:pt x="900083" y="603964"/>
                </a:lnTo>
                <a:lnTo>
                  <a:pt x="901092" y="605225"/>
                </a:lnTo>
                <a:lnTo>
                  <a:pt x="901489" y="605405"/>
                </a:lnTo>
                <a:lnTo>
                  <a:pt x="901633" y="605477"/>
                </a:lnTo>
                <a:lnTo>
                  <a:pt x="902571" y="606054"/>
                </a:lnTo>
                <a:lnTo>
                  <a:pt x="903941" y="607027"/>
                </a:lnTo>
                <a:lnTo>
                  <a:pt x="904987" y="607676"/>
                </a:lnTo>
                <a:lnTo>
                  <a:pt x="905419" y="607820"/>
                </a:lnTo>
                <a:lnTo>
                  <a:pt x="905888" y="608000"/>
                </a:lnTo>
                <a:lnTo>
                  <a:pt x="906032" y="608000"/>
                </a:lnTo>
                <a:lnTo>
                  <a:pt x="904987" y="607604"/>
                </a:lnTo>
                <a:lnTo>
                  <a:pt x="903941" y="606955"/>
                </a:lnTo>
                <a:lnTo>
                  <a:pt x="902571" y="605982"/>
                </a:lnTo>
                <a:lnTo>
                  <a:pt x="901633" y="605405"/>
                </a:lnTo>
                <a:lnTo>
                  <a:pt x="901092" y="605189"/>
                </a:lnTo>
                <a:lnTo>
                  <a:pt x="900083" y="603892"/>
                </a:lnTo>
                <a:close/>
                <a:moveTo>
                  <a:pt x="1397036" y="599783"/>
                </a:moveTo>
                <a:lnTo>
                  <a:pt x="1396423" y="600396"/>
                </a:lnTo>
                <a:lnTo>
                  <a:pt x="1395882" y="601549"/>
                </a:lnTo>
                <a:lnTo>
                  <a:pt x="1395233" y="602306"/>
                </a:lnTo>
                <a:lnTo>
                  <a:pt x="1394259" y="602522"/>
                </a:lnTo>
                <a:lnTo>
                  <a:pt x="1393214" y="602306"/>
                </a:lnTo>
                <a:lnTo>
                  <a:pt x="1394223" y="602522"/>
                </a:lnTo>
                <a:lnTo>
                  <a:pt x="1394259" y="602522"/>
                </a:lnTo>
                <a:lnTo>
                  <a:pt x="1395305" y="602306"/>
                </a:lnTo>
                <a:lnTo>
                  <a:pt x="1395918" y="601585"/>
                </a:lnTo>
                <a:lnTo>
                  <a:pt x="1396423" y="600468"/>
                </a:lnTo>
                <a:lnTo>
                  <a:pt x="1396495" y="600432"/>
                </a:lnTo>
                <a:lnTo>
                  <a:pt x="1397072" y="599783"/>
                </a:lnTo>
                <a:close/>
                <a:moveTo>
                  <a:pt x="1390005" y="599278"/>
                </a:moveTo>
                <a:lnTo>
                  <a:pt x="1389356" y="599783"/>
                </a:lnTo>
                <a:lnTo>
                  <a:pt x="1388202" y="599891"/>
                </a:lnTo>
                <a:lnTo>
                  <a:pt x="1387805" y="600324"/>
                </a:lnTo>
                <a:lnTo>
                  <a:pt x="1386759" y="600215"/>
                </a:lnTo>
                <a:lnTo>
                  <a:pt x="1386723" y="600215"/>
                </a:lnTo>
                <a:lnTo>
                  <a:pt x="1386182" y="600504"/>
                </a:lnTo>
                <a:lnTo>
                  <a:pt x="1385714" y="600360"/>
                </a:lnTo>
                <a:lnTo>
                  <a:pt x="1386218" y="600540"/>
                </a:lnTo>
                <a:lnTo>
                  <a:pt x="1386759" y="600215"/>
                </a:lnTo>
                <a:lnTo>
                  <a:pt x="1387769" y="600324"/>
                </a:lnTo>
                <a:lnTo>
                  <a:pt x="1387805" y="600324"/>
                </a:lnTo>
                <a:lnTo>
                  <a:pt x="1388238" y="599891"/>
                </a:lnTo>
                <a:lnTo>
                  <a:pt x="1389392" y="599783"/>
                </a:lnTo>
                <a:lnTo>
                  <a:pt x="1390041" y="599278"/>
                </a:lnTo>
                <a:close/>
                <a:moveTo>
                  <a:pt x="1403887" y="598630"/>
                </a:moveTo>
                <a:lnTo>
                  <a:pt x="1402841" y="599747"/>
                </a:lnTo>
                <a:lnTo>
                  <a:pt x="1402192" y="599747"/>
                </a:lnTo>
                <a:lnTo>
                  <a:pt x="1401687" y="600179"/>
                </a:lnTo>
                <a:lnTo>
                  <a:pt x="1401038" y="600504"/>
                </a:lnTo>
                <a:lnTo>
                  <a:pt x="1400209" y="600288"/>
                </a:lnTo>
                <a:lnTo>
                  <a:pt x="1398767" y="600288"/>
                </a:lnTo>
                <a:lnTo>
                  <a:pt x="1398767" y="600324"/>
                </a:lnTo>
                <a:lnTo>
                  <a:pt x="1400245" y="600324"/>
                </a:lnTo>
                <a:lnTo>
                  <a:pt x="1401074" y="600540"/>
                </a:lnTo>
                <a:lnTo>
                  <a:pt x="1401723" y="600215"/>
                </a:lnTo>
                <a:lnTo>
                  <a:pt x="1402228" y="599783"/>
                </a:lnTo>
                <a:lnTo>
                  <a:pt x="1402841" y="599783"/>
                </a:lnTo>
                <a:lnTo>
                  <a:pt x="1403887" y="598666"/>
                </a:lnTo>
                <a:close/>
                <a:moveTo>
                  <a:pt x="1381567" y="598630"/>
                </a:moveTo>
                <a:lnTo>
                  <a:pt x="1379728" y="598738"/>
                </a:lnTo>
                <a:lnTo>
                  <a:pt x="1379728" y="598774"/>
                </a:lnTo>
                <a:lnTo>
                  <a:pt x="1381603" y="598666"/>
                </a:lnTo>
                <a:close/>
                <a:moveTo>
                  <a:pt x="1403887" y="598197"/>
                </a:moveTo>
                <a:lnTo>
                  <a:pt x="1403887" y="598269"/>
                </a:lnTo>
                <a:lnTo>
                  <a:pt x="1403923" y="598269"/>
                </a:lnTo>
                <a:lnTo>
                  <a:pt x="1403923" y="598197"/>
                </a:lnTo>
                <a:close/>
                <a:moveTo>
                  <a:pt x="1405618" y="597657"/>
                </a:moveTo>
                <a:lnTo>
                  <a:pt x="1404824" y="598197"/>
                </a:lnTo>
                <a:lnTo>
                  <a:pt x="1404897" y="598197"/>
                </a:lnTo>
                <a:lnTo>
                  <a:pt x="1405618" y="597693"/>
                </a:lnTo>
                <a:lnTo>
                  <a:pt x="1406086" y="597693"/>
                </a:lnTo>
                <a:lnTo>
                  <a:pt x="1406086" y="597657"/>
                </a:lnTo>
                <a:close/>
                <a:moveTo>
                  <a:pt x="1433599" y="595062"/>
                </a:moveTo>
                <a:lnTo>
                  <a:pt x="1432950" y="595458"/>
                </a:lnTo>
                <a:lnTo>
                  <a:pt x="1432012" y="595458"/>
                </a:lnTo>
                <a:lnTo>
                  <a:pt x="1432012" y="595494"/>
                </a:lnTo>
                <a:lnTo>
                  <a:pt x="1432986" y="595494"/>
                </a:lnTo>
                <a:lnTo>
                  <a:pt x="1433635" y="595098"/>
                </a:lnTo>
                <a:lnTo>
                  <a:pt x="1434212" y="595098"/>
                </a:lnTo>
                <a:lnTo>
                  <a:pt x="1434212" y="595062"/>
                </a:lnTo>
                <a:close/>
                <a:moveTo>
                  <a:pt x="1414452" y="594449"/>
                </a:moveTo>
                <a:lnTo>
                  <a:pt x="1413551" y="594954"/>
                </a:lnTo>
                <a:lnTo>
                  <a:pt x="1412433" y="594954"/>
                </a:lnTo>
                <a:lnTo>
                  <a:pt x="1411243" y="595458"/>
                </a:lnTo>
                <a:lnTo>
                  <a:pt x="1410702" y="595999"/>
                </a:lnTo>
                <a:lnTo>
                  <a:pt x="1409584" y="596539"/>
                </a:lnTo>
                <a:lnTo>
                  <a:pt x="1408214" y="597548"/>
                </a:lnTo>
                <a:lnTo>
                  <a:pt x="1407493" y="598197"/>
                </a:lnTo>
                <a:lnTo>
                  <a:pt x="1406627" y="598738"/>
                </a:lnTo>
                <a:lnTo>
                  <a:pt x="1406663" y="598738"/>
                </a:lnTo>
                <a:lnTo>
                  <a:pt x="1407529" y="598197"/>
                </a:lnTo>
                <a:lnTo>
                  <a:pt x="1408250" y="597548"/>
                </a:lnTo>
                <a:lnTo>
                  <a:pt x="1409584" y="596539"/>
                </a:lnTo>
                <a:lnTo>
                  <a:pt x="1410810" y="595999"/>
                </a:lnTo>
                <a:lnTo>
                  <a:pt x="1411243" y="595530"/>
                </a:lnTo>
                <a:lnTo>
                  <a:pt x="1411279" y="595530"/>
                </a:lnTo>
                <a:lnTo>
                  <a:pt x="1411279" y="595494"/>
                </a:lnTo>
                <a:lnTo>
                  <a:pt x="1412469" y="594990"/>
                </a:lnTo>
                <a:lnTo>
                  <a:pt x="1413587" y="594990"/>
                </a:lnTo>
                <a:close/>
                <a:moveTo>
                  <a:pt x="1417589" y="593800"/>
                </a:moveTo>
                <a:lnTo>
                  <a:pt x="1416724" y="594449"/>
                </a:lnTo>
                <a:lnTo>
                  <a:pt x="1416760" y="594449"/>
                </a:lnTo>
                <a:lnTo>
                  <a:pt x="1417625" y="593800"/>
                </a:lnTo>
                <a:close/>
                <a:moveTo>
                  <a:pt x="1446544" y="592755"/>
                </a:moveTo>
                <a:lnTo>
                  <a:pt x="1446652" y="592755"/>
                </a:lnTo>
                <a:lnTo>
                  <a:pt x="1447661" y="592899"/>
                </a:lnTo>
                <a:lnTo>
                  <a:pt x="1447661" y="592863"/>
                </a:lnTo>
                <a:lnTo>
                  <a:pt x="1446652" y="592755"/>
                </a:lnTo>
                <a:close/>
                <a:moveTo>
                  <a:pt x="1424945" y="592359"/>
                </a:moveTo>
                <a:lnTo>
                  <a:pt x="1423863" y="593368"/>
                </a:lnTo>
                <a:lnTo>
                  <a:pt x="1423358" y="594341"/>
                </a:lnTo>
                <a:lnTo>
                  <a:pt x="1422421" y="594845"/>
                </a:lnTo>
                <a:lnTo>
                  <a:pt x="1421087" y="594954"/>
                </a:lnTo>
                <a:lnTo>
                  <a:pt x="1421087" y="594990"/>
                </a:lnTo>
                <a:lnTo>
                  <a:pt x="1422457" y="594881"/>
                </a:lnTo>
                <a:lnTo>
                  <a:pt x="1423394" y="594341"/>
                </a:lnTo>
                <a:lnTo>
                  <a:pt x="1423899" y="593368"/>
                </a:lnTo>
                <a:lnTo>
                  <a:pt x="1424981" y="592359"/>
                </a:lnTo>
                <a:close/>
                <a:moveTo>
                  <a:pt x="1443875" y="592142"/>
                </a:moveTo>
                <a:lnTo>
                  <a:pt x="1442830" y="592755"/>
                </a:lnTo>
                <a:lnTo>
                  <a:pt x="1441532" y="593368"/>
                </a:lnTo>
                <a:lnTo>
                  <a:pt x="1440486" y="594665"/>
                </a:lnTo>
                <a:lnTo>
                  <a:pt x="1439548" y="595458"/>
                </a:lnTo>
                <a:lnTo>
                  <a:pt x="1438611" y="595458"/>
                </a:lnTo>
                <a:lnTo>
                  <a:pt x="1436556" y="595566"/>
                </a:lnTo>
                <a:lnTo>
                  <a:pt x="1435257" y="595458"/>
                </a:lnTo>
                <a:lnTo>
                  <a:pt x="1435294" y="595494"/>
                </a:lnTo>
                <a:lnTo>
                  <a:pt x="1436592" y="595602"/>
                </a:lnTo>
                <a:lnTo>
                  <a:pt x="1438647" y="595494"/>
                </a:lnTo>
                <a:lnTo>
                  <a:pt x="1439584" y="595494"/>
                </a:lnTo>
                <a:lnTo>
                  <a:pt x="1440558" y="594665"/>
                </a:lnTo>
                <a:lnTo>
                  <a:pt x="1441568" y="593368"/>
                </a:lnTo>
                <a:lnTo>
                  <a:pt x="1442866" y="592791"/>
                </a:lnTo>
                <a:lnTo>
                  <a:pt x="1443911" y="592142"/>
                </a:lnTo>
                <a:lnTo>
                  <a:pt x="1444056" y="592142"/>
                </a:lnTo>
                <a:lnTo>
                  <a:pt x="1445967" y="592359"/>
                </a:lnTo>
                <a:lnTo>
                  <a:pt x="1445967" y="592323"/>
                </a:lnTo>
                <a:lnTo>
                  <a:pt x="1444056" y="592142"/>
                </a:lnTo>
                <a:close/>
                <a:moveTo>
                  <a:pt x="840551" y="584898"/>
                </a:moveTo>
                <a:lnTo>
                  <a:pt x="840839" y="585727"/>
                </a:lnTo>
                <a:lnTo>
                  <a:pt x="840948" y="586016"/>
                </a:lnTo>
                <a:lnTo>
                  <a:pt x="842426" y="587890"/>
                </a:lnTo>
                <a:lnTo>
                  <a:pt x="840984" y="586016"/>
                </a:lnTo>
                <a:close/>
                <a:moveTo>
                  <a:pt x="840948" y="583925"/>
                </a:moveTo>
                <a:lnTo>
                  <a:pt x="840551" y="584826"/>
                </a:lnTo>
                <a:lnTo>
                  <a:pt x="840551" y="584898"/>
                </a:lnTo>
                <a:lnTo>
                  <a:pt x="840551" y="584826"/>
                </a:lnTo>
                <a:lnTo>
                  <a:pt x="840948" y="583997"/>
                </a:lnTo>
                <a:close/>
                <a:moveTo>
                  <a:pt x="827606" y="582844"/>
                </a:moveTo>
                <a:lnTo>
                  <a:pt x="827606" y="582880"/>
                </a:lnTo>
                <a:lnTo>
                  <a:pt x="830310" y="582880"/>
                </a:lnTo>
                <a:lnTo>
                  <a:pt x="830346" y="582844"/>
                </a:lnTo>
                <a:close/>
                <a:moveTo>
                  <a:pt x="826416" y="579240"/>
                </a:moveTo>
                <a:lnTo>
                  <a:pt x="825911" y="580754"/>
                </a:lnTo>
                <a:lnTo>
                  <a:pt x="825370" y="582051"/>
                </a:lnTo>
                <a:lnTo>
                  <a:pt x="825370" y="582123"/>
                </a:lnTo>
                <a:lnTo>
                  <a:pt x="825911" y="580826"/>
                </a:lnTo>
                <a:lnTo>
                  <a:pt x="826416" y="579276"/>
                </a:lnTo>
                <a:close/>
                <a:moveTo>
                  <a:pt x="837270" y="578627"/>
                </a:moveTo>
                <a:lnTo>
                  <a:pt x="837270" y="578663"/>
                </a:lnTo>
                <a:lnTo>
                  <a:pt x="837594" y="578663"/>
                </a:lnTo>
                <a:lnTo>
                  <a:pt x="838207" y="579492"/>
                </a:lnTo>
                <a:lnTo>
                  <a:pt x="840118" y="581402"/>
                </a:lnTo>
                <a:lnTo>
                  <a:pt x="840948" y="582844"/>
                </a:lnTo>
                <a:lnTo>
                  <a:pt x="840948" y="582880"/>
                </a:lnTo>
                <a:lnTo>
                  <a:pt x="840984" y="582916"/>
                </a:lnTo>
                <a:lnTo>
                  <a:pt x="840984" y="582844"/>
                </a:lnTo>
                <a:lnTo>
                  <a:pt x="840118" y="581402"/>
                </a:lnTo>
                <a:lnTo>
                  <a:pt x="838243" y="579492"/>
                </a:lnTo>
                <a:lnTo>
                  <a:pt x="837594" y="578627"/>
                </a:lnTo>
                <a:close/>
                <a:moveTo>
                  <a:pt x="805142" y="576141"/>
                </a:moveTo>
                <a:lnTo>
                  <a:pt x="805142" y="576213"/>
                </a:lnTo>
                <a:lnTo>
                  <a:pt x="805394" y="576609"/>
                </a:lnTo>
                <a:lnTo>
                  <a:pt x="805394" y="576537"/>
                </a:lnTo>
                <a:close/>
                <a:moveTo>
                  <a:pt x="835827" y="575744"/>
                </a:moveTo>
                <a:lnTo>
                  <a:pt x="835827" y="575780"/>
                </a:lnTo>
                <a:lnTo>
                  <a:pt x="835863" y="575888"/>
                </a:lnTo>
                <a:lnTo>
                  <a:pt x="836368" y="576609"/>
                </a:lnTo>
                <a:lnTo>
                  <a:pt x="836440" y="576717"/>
                </a:lnTo>
                <a:lnTo>
                  <a:pt x="837270" y="577510"/>
                </a:lnTo>
                <a:lnTo>
                  <a:pt x="836368" y="576537"/>
                </a:lnTo>
                <a:close/>
                <a:moveTo>
                  <a:pt x="836296" y="574086"/>
                </a:moveTo>
                <a:lnTo>
                  <a:pt x="835791" y="575744"/>
                </a:lnTo>
                <a:lnTo>
                  <a:pt x="836332" y="574086"/>
                </a:lnTo>
                <a:close/>
                <a:moveTo>
                  <a:pt x="835899" y="573221"/>
                </a:moveTo>
                <a:lnTo>
                  <a:pt x="835899" y="573257"/>
                </a:lnTo>
                <a:lnTo>
                  <a:pt x="835935" y="573257"/>
                </a:lnTo>
                <a:lnTo>
                  <a:pt x="836332" y="574086"/>
                </a:lnTo>
                <a:lnTo>
                  <a:pt x="836368" y="574050"/>
                </a:lnTo>
                <a:lnTo>
                  <a:pt x="835935" y="573221"/>
                </a:lnTo>
                <a:close/>
                <a:moveTo>
                  <a:pt x="823531" y="572933"/>
                </a:moveTo>
                <a:lnTo>
                  <a:pt x="823531" y="572969"/>
                </a:lnTo>
                <a:lnTo>
                  <a:pt x="824108" y="573870"/>
                </a:lnTo>
                <a:lnTo>
                  <a:pt x="824541" y="575240"/>
                </a:lnTo>
                <a:lnTo>
                  <a:pt x="825406" y="576969"/>
                </a:lnTo>
                <a:lnTo>
                  <a:pt x="825803" y="578303"/>
                </a:lnTo>
                <a:lnTo>
                  <a:pt x="826416" y="579204"/>
                </a:lnTo>
                <a:lnTo>
                  <a:pt x="826452" y="579240"/>
                </a:lnTo>
                <a:lnTo>
                  <a:pt x="826452" y="579204"/>
                </a:lnTo>
                <a:lnTo>
                  <a:pt x="825839" y="578267"/>
                </a:lnTo>
                <a:lnTo>
                  <a:pt x="825406" y="576897"/>
                </a:lnTo>
                <a:lnTo>
                  <a:pt x="824541" y="575203"/>
                </a:lnTo>
                <a:lnTo>
                  <a:pt x="824108" y="573870"/>
                </a:lnTo>
                <a:close/>
                <a:moveTo>
                  <a:pt x="805106" y="572681"/>
                </a:moveTo>
                <a:lnTo>
                  <a:pt x="805142" y="572789"/>
                </a:lnTo>
                <a:lnTo>
                  <a:pt x="805394" y="573149"/>
                </a:lnTo>
                <a:lnTo>
                  <a:pt x="805394" y="573077"/>
                </a:lnTo>
                <a:close/>
                <a:moveTo>
                  <a:pt x="803591" y="570014"/>
                </a:moveTo>
                <a:lnTo>
                  <a:pt x="803627" y="570086"/>
                </a:lnTo>
                <a:lnTo>
                  <a:pt x="803844" y="570086"/>
                </a:lnTo>
                <a:lnTo>
                  <a:pt x="804312" y="570518"/>
                </a:lnTo>
                <a:lnTo>
                  <a:pt x="804853" y="571131"/>
                </a:lnTo>
                <a:lnTo>
                  <a:pt x="804853" y="571239"/>
                </a:lnTo>
                <a:lnTo>
                  <a:pt x="804889" y="571275"/>
                </a:lnTo>
                <a:lnTo>
                  <a:pt x="804853" y="571095"/>
                </a:lnTo>
                <a:lnTo>
                  <a:pt x="804312" y="570446"/>
                </a:lnTo>
                <a:lnTo>
                  <a:pt x="803844" y="570014"/>
                </a:lnTo>
                <a:close/>
                <a:moveTo>
                  <a:pt x="824938" y="568969"/>
                </a:moveTo>
                <a:lnTo>
                  <a:pt x="824902" y="569005"/>
                </a:lnTo>
                <a:lnTo>
                  <a:pt x="824505" y="569689"/>
                </a:lnTo>
                <a:lnTo>
                  <a:pt x="824000" y="571131"/>
                </a:lnTo>
                <a:lnTo>
                  <a:pt x="823495" y="572897"/>
                </a:lnTo>
                <a:lnTo>
                  <a:pt x="823495" y="572933"/>
                </a:lnTo>
                <a:lnTo>
                  <a:pt x="823784" y="571996"/>
                </a:lnTo>
                <a:lnTo>
                  <a:pt x="824000" y="571131"/>
                </a:lnTo>
                <a:lnTo>
                  <a:pt x="824325" y="570302"/>
                </a:lnTo>
                <a:lnTo>
                  <a:pt x="824505" y="569725"/>
                </a:lnTo>
                <a:lnTo>
                  <a:pt x="824541" y="569689"/>
                </a:lnTo>
                <a:close/>
                <a:moveTo>
                  <a:pt x="1269606" y="553615"/>
                </a:moveTo>
                <a:lnTo>
                  <a:pt x="1269534" y="553651"/>
                </a:lnTo>
                <a:lnTo>
                  <a:pt x="1269174" y="553904"/>
                </a:lnTo>
                <a:lnTo>
                  <a:pt x="1269534" y="553651"/>
                </a:lnTo>
                <a:lnTo>
                  <a:pt x="1270869" y="553651"/>
                </a:lnTo>
                <a:lnTo>
                  <a:pt x="1270941" y="553687"/>
                </a:lnTo>
                <a:lnTo>
                  <a:pt x="1271518" y="554192"/>
                </a:lnTo>
                <a:lnTo>
                  <a:pt x="1272347" y="554192"/>
                </a:lnTo>
                <a:lnTo>
                  <a:pt x="1272383" y="554156"/>
                </a:lnTo>
                <a:lnTo>
                  <a:pt x="1271590" y="554156"/>
                </a:lnTo>
                <a:lnTo>
                  <a:pt x="1270941" y="553615"/>
                </a:lnTo>
                <a:close/>
                <a:moveTo>
                  <a:pt x="1267768" y="553075"/>
                </a:moveTo>
                <a:lnTo>
                  <a:pt x="1267768" y="553147"/>
                </a:lnTo>
                <a:lnTo>
                  <a:pt x="1268417" y="553687"/>
                </a:lnTo>
                <a:lnTo>
                  <a:pt x="1268813" y="554192"/>
                </a:lnTo>
                <a:lnTo>
                  <a:pt x="1268849" y="554156"/>
                </a:lnTo>
                <a:lnTo>
                  <a:pt x="1268417" y="553615"/>
                </a:lnTo>
                <a:close/>
                <a:moveTo>
                  <a:pt x="1268236" y="551453"/>
                </a:moveTo>
                <a:lnTo>
                  <a:pt x="1267731" y="552642"/>
                </a:lnTo>
                <a:lnTo>
                  <a:pt x="1267731" y="552714"/>
                </a:lnTo>
                <a:lnTo>
                  <a:pt x="1267768" y="552606"/>
                </a:lnTo>
                <a:lnTo>
                  <a:pt x="1267948" y="552210"/>
                </a:lnTo>
                <a:lnTo>
                  <a:pt x="1268236" y="551525"/>
                </a:lnTo>
                <a:close/>
                <a:moveTo>
                  <a:pt x="1382252" y="551020"/>
                </a:moveTo>
                <a:lnTo>
                  <a:pt x="1382937" y="551129"/>
                </a:lnTo>
                <a:lnTo>
                  <a:pt x="1382937" y="551093"/>
                </a:lnTo>
                <a:close/>
                <a:moveTo>
                  <a:pt x="1267876" y="548714"/>
                </a:moveTo>
                <a:lnTo>
                  <a:pt x="1267876" y="548786"/>
                </a:lnTo>
                <a:lnTo>
                  <a:pt x="1268308" y="549507"/>
                </a:lnTo>
                <a:lnTo>
                  <a:pt x="1268308" y="549435"/>
                </a:lnTo>
                <a:close/>
                <a:moveTo>
                  <a:pt x="1267876" y="547849"/>
                </a:moveTo>
                <a:lnTo>
                  <a:pt x="1267804" y="547885"/>
                </a:lnTo>
                <a:lnTo>
                  <a:pt x="1267804" y="547957"/>
                </a:lnTo>
                <a:lnTo>
                  <a:pt x="1267876" y="547921"/>
                </a:lnTo>
                <a:close/>
                <a:moveTo>
                  <a:pt x="1352180" y="542335"/>
                </a:moveTo>
                <a:lnTo>
                  <a:pt x="1351170" y="542443"/>
                </a:lnTo>
                <a:lnTo>
                  <a:pt x="1351206" y="542443"/>
                </a:lnTo>
                <a:lnTo>
                  <a:pt x="1352216" y="542335"/>
                </a:lnTo>
                <a:close/>
                <a:moveTo>
                  <a:pt x="1357552" y="541794"/>
                </a:moveTo>
                <a:lnTo>
                  <a:pt x="1357336" y="542443"/>
                </a:lnTo>
                <a:lnTo>
                  <a:pt x="1354451" y="542335"/>
                </a:lnTo>
                <a:lnTo>
                  <a:pt x="1354415" y="542335"/>
                </a:lnTo>
                <a:lnTo>
                  <a:pt x="1353694" y="542947"/>
                </a:lnTo>
                <a:lnTo>
                  <a:pt x="1353730" y="542947"/>
                </a:lnTo>
                <a:lnTo>
                  <a:pt x="1354451" y="542335"/>
                </a:lnTo>
                <a:lnTo>
                  <a:pt x="1357336" y="542443"/>
                </a:lnTo>
                <a:lnTo>
                  <a:pt x="1357372" y="542443"/>
                </a:lnTo>
                <a:lnTo>
                  <a:pt x="1357552" y="541866"/>
                </a:lnTo>
                <a:close/>
                <a:moveTo>
                  <a:pt x="1259258" y="541794"/>
                </a:moveTo>
                <a:lnTo>
                  <a:pt x="1259258" y="541866"/>
                </a:lnTo>
                <a:lnTo>
                  <a:pt x="1259763" y="542479"/>
                </a:lnTo>
                <a:lnTo>
                  <a:pt x="1259871" y="546119"/>
                </a:lnTo>
                <a:lnTo>
                  <a:pt x="1260123" y="546119"/>
                </a:lnTo>
                <a:lnTo>
                  <a:pt x="1260195" y="546155"/>
                </a:lnTo>
                <a:lnTo>
                  <a:pt x="1260808" y="546660"/>
                </a:lnTo>
                <a:lnTo>
                  <a:pt x="1262755" y="546732"/>
                </a:lnTo>
                <a:lnTo>
                  <a:pt x="1262792" y="546768"/>
                </a:lnTo>
                <a:lnTo>
                  <a:pt x="1262828" y="546768"/>
                </a:lnTo>
                <a:lnTo>
                  <a:pt x="1263981" y="547813"/>
                </a:lnTo>
                <a:lnTo>
                  <a:pt x="1264017" y="547813"/>
                </a:lnTo>
                <a:lnTo>
                  <a:pt x="1264594" y="547885"/>
                </a:lnTo>
                <a:lnTo>
                  <a:pt x="1265171" y="548209"/>
                </a:lnTo>
                <a:lnTo>
                  <a:pt x="1266145" y="548642"/>
                </a:lnTo>
                <a:lnTo>
                  <a:pt x="1267191" y="548317"/>
                </a:lnTo>
                <a:lnTo>
                  <a:pt x="1267227" y="548281"/>
                </a:lnTo>
                <a:lnTo>
                  <a:pt x="1266181" y="548606"/>
                </a:lnTo>
                <a:lnTo>
                  <a:pt x="1265243" y="548173"/>
                </a:lnTo>
                <a:lnTo>
                  <a:pt x="1264630" y="547849"/>
                </a:lnTo>
                <a:lnTo>
                  <a:pt x="1263981" y="547741"/>
                </a:lnTo>
                <a:lnTo>
                  <a:pt x="1262828" y="546696"/>
                </a:lnTo>
                <a:lnTo>
                  <a:pt x="1260844" y="546587"/>
                </a:lnTo>
                <a:lnTo>
                  <a:pt x="1260195" y="546083"/>
                </a:lnTo>
                <a:lnTo>
                  <a:pt x="1259871" y="546083"/>
                </a:lnTo>
                <a:lnTo>
                  <a:pt x="1259763" y="542443"/>
                </a:lnTo>
                <a:close/>
                <a:moveTo>
                  <a:pt x="1279631" y="541758"/>
                </a:moveTo>
                <a:lnTo>
                  <a:pt x="1277972" y="541866"/>
                </a:lnTo>
                <a:lnTo>
                  <a:pt x="1277936" y="541902"/>
                </a:lnTo>
                <a:lnTo>
                  <a:pt x="1279559" y="541830"/>
                </a:lnTo>
                <a:lnTo>
                  <a:pt x="1279631" y="541830"/>
                </a:lnTo>
                <a:close/>
                <a:moveTo>
                  <a:pt x="1258609" y="538947"/>
                </a:moveTo>
                <a:lnTo>
                  <a:pt x="1258609" y="539019"/>
                </a:lnTo>
                <a:lnTo>
                  <a:pt x="1259258" y="539956"/>
                </a:lnTo>
                <a:lnTo>
                  <a:pt x="1259258" y="539884"/>
                </a:lnTo>
                <a:close/>
                <a:moveTo>
                  <a:pt x="1348646" y="538118"/>
                </a:moveTo>
                <a:lnTo>
                  <a:pt x="1347997" y="538731"/>
                </a:lnTo>
                <a:lnTo>
                  <a:pt x="1347889" y="539596"/>
                </a:lnTo>
                <a:lnTo>
                  <a:pt x="1347348" y="540280"/>
                </a:lnTo>
                <a:lnTo>
                  <a:pt x="1346014" y="540244"/>
                </a:lnTo>
                <a:lnTo>
                  <a:pt x="1345905" y="540244"/>
                </a:lnTo>
                <a:lnTo>
                  <a:pt x="1345256" y="541037"/>
                </a:lnTo>
                <a:lnTo>
                  <a:pt x="1343922" y="542335"/>
                </a:lnTo>
                <a:lnTo>
                  <a:pt x="1342624" y="542947"/>
                </a:lnTo>
                <a:lnTo>
                  <a:pt x="1341759" y="543019"/>
                </a:lnTo>
                <a:lnTo>
                  <a:pt x="1341074" y="543452"/>
                </a:lnTo>
                <a:lnTo>
                  <a:pt x="1339703" y="543560"/>
                </a:lnTo>
                <a:lnTo>
                  <a:pt x="1339703" y="543596"/>
                </a:lnTo>
                <a:lnTo>
                  <a:pt x="1341110" y="543488"/>
                </a:lnTo>
                <a:lnTo>
                  <a:pt x="1341795" y="543056"/>
                </a:lnTo>
                <a:lnTo>
                  <a:pt x="1342660" y="542947"/>
                </a:lnTo>
                <a:lnTo>
                  <a:pt x="1343958" y="542335"/>
                </a:lnTo>
                <a:lnTo>
                  <a:pt x="1345256" y="541109"/>
                </a:lnTo>
                <a:lnTo>
                  <a:pt x="1345437" y="540893"/>
                </a:lnTo>
                <a:lnTo>
                  <a:pt x="1345942" y="540244"/>
                </a:lnTo>
                <a:lnTo>
                  <a:pt x="1346014" y="540244"/>
                </a:lnTo>
                <a:lnTo>
                  <a:pt x="1347384" y="540316"/>
                </a:lnTo>
                <a:lnTo>
                  <a:pt x="1347492" y="540208"/>
                </a:lnTo>
                <a:lnTo>
                  <a:pt x="1347889" y="539632"/>
                </a:lnTo>
                <a:lnTo>
                  <a:pt x="1347997" y="538803"/>
                </a:lnTo>
                <a:lnTo>
                  <a:pt x="1348033" y="538767"/>
                </a:lnTo>
                <a:lnTo>
                  <a:pt x="1348682" y="538154"/>
                </a:lnTo>
                <a:lnTo>
                  <a:pt x="1349079" y="538154"/>
                </a:lnTo>
                <a:lnTo>
                  <a:pt x="1349079" y="538118"/>
                </a:lnTo>
                <a:close/>
                <a:moveTo>
                  <a:pt x="1362925" y="537073"/>
                </a:moveTo>
                <a:lnTo>
                  <a:pt x="1362492" y="537577"/>
                </a:lnTo>
                <a:lnTo>
                  <a:pt x="1362420" y="537902"/>
                </a:lnTo>
                <a:lnTo>
                  <a:pt x="1362023" y="538514"/>
                </a:lnTo>
                <a:lnTo>
                  <a:pt x="1361374" y="538839"/>
                </a:lnTo>
                <a:lnTo>
                  <a:pt x="1359752" y="538839"/>
                </a:lnTo>
                <a:lnTo>
                  <a:pt x="1359283" y="539163"/>
                </a:lnTo>
                <a:lnTo>
                  <a:pt x="1357552" y="540713"/>
                </a:lnTo>
                <a:lnTo>
                  <a:pt x="1357552" y="540785"/>
                </a:lnTo>
                <a:lnTo>
                  <a:pt x="1357588" y="540785"/>
                </a:lnTo>
                <a:lnTo>
                  <a:pt x="1357588" y="540749"/>
                </a:lnTo>
                <a:lnTo>
                  <a:pt x="1359319" y="539163"/>
                </a:lnTo>
                <a:lnTo>
                  <a:pt x="1359788" y="538875"/>
                </a:lnTo>
                <a:lnTo>
                  <a:pt x="1361410" y="538875"/>
                </a:lnTo>
                <a:lnTo>
                  <a:pt x="1362023" y="538550"/>
                </a:lnTo>
                <a:lnTo>
                  <a:pt x="1362348" y="538118"/>
                </a:lnTo>
                <a:lnTo>
                  <a:pt x="1362420" y="537974"/>
                </a:lnTo>
                <a:lnTo>
                  <a:pt x="1362492" y="537649"/>
                </a:lnTo>
                <a:lnTo>
                  <a:pt x="1362600" y="537541"/>
                </a:lnTo>
                <a:lnTo>
                  <a:pt x="1362925" y="537109"/>
                </a:lnTo>
                <a:close/>
                <a:moveTo>
                  <a:pt x="1362925" y="535920"/>
                </a:moveTo>
                <a:lnTo>
                  <a:pt x="1362925" y="535992"/>
                </a:lnTo>
                <a:lnTo>
                  <a:pt x="1362961" y="535992"/>
                </a:lnTo>
                <a:lnTo>
                  <a:pt x="1362961" y="535920"/>
                </a:lnTo>
                <a:close/>
                <a:moveTo>
                  <a:pt x="1243681" y="535920"/>
                </a:moveTo>
                <a:lnTo>
                  <a:pt x="1243392" y="536064"/>
                </a:lnTo>
                <a:lnTo>
                  <a:pt x="1243609" y="535956"/>
                </a:lnTo>
                <a:lnTo>
                  <a:pt x="1245195" y="535956"/>
                </a:lnTo>
                <a:lnTo>
                  <a:pt x="1246385" y="536460"/>
                </a:lnTo>
                <a:lnTo>
                  <a:pt x="1247611" y="537001"/>
                </a:lnTo>
                <a:lnTo>
                  <a:pt x="1247719" y="537073"/>
                </a:lnTo>
                <a:lnTo>
                  <a:pt x="1248909" y="537649"/>
                </a:lnTo>
                <a:lnTo>
                  <a:pt x="1250135" y="537001"/>
                </a:lnTo>
                <a:lnTo>
                  <a:pt x="1251758" y="536460"/>
                </a:lnTo>
                <a:lnTo>
                  <a:pt x="1253092" y="535956"/>
                </a:lnTo>
                <a:lnTo>
                  <a:pt x="1255183" y="536028"/>
                </a:lnTo>
                <a:lnTo>
                  <a:pt x="1255219" y="536028"/>
                </a:lnTo>
                <a:lnTo>
                  <a:pt x="1253164" y="535920"/>
                </a:lnTo>
                <a:lnTo>
                  <a:pt x="1251794" y="536424"/>
                </a:lnTo>
                <a:lnTo>
                  <a:pt x="1250207" y="536965"/>
                </a:lnTo>
                <a:lnTo>
                  <a:pt x="1248945" y="537577"/>
                </a:lnTo>
                <a:lnTo>
                  <a:pt x="1247683" y="536965"/>
                </a:lnTo>
                <a:lnTo>
                  <a:pt x="1246421" y="536424"/>
                </a:lnTo>
                <a:lnTo>
                  <a:pt x="1245267" y="535920"/>
                </a:lnTo>
                <a:close/>
                <a:moveTo>
                  <a:pt x="1366747" y="535379"/>
                </a:moveTo>
                <a:lnTo>
                  <a:pt x="1364656" y="535487"/>
                </a:lnTo>
                <a:lnTo>
                  <a:pt x="1364656" y="535559"/>
                </a:lnTo>
                <a:lnTo>
                  <a:pt x="1364692" y="535559"/>
                </a:lnTo>
                <a:lnTo>
                  <a:pt x="1364692" y="535487"/>
                </a:lnTo>
                <a:lnTo>
                  <a:pt x="1366747" y="535415"/>
                </a:lnTo>
                <a:close/>
                <a:moveTo>
                  <a:pt x="1374860" y="534442"/>
                </a:moveTo>
                <a:lnTo>
                  <a:pt x="1373562" y="535379"/>
                </a:lnTo>
                <a:lnTo>
                  <a:pt x="1372516" y="536028"/>
                </a:lnTo>
                <a:lnTo>
                  <a:pt x="1371903" y="536424"/>
                </a:lnTo>
                <a:lnTo>
                  <a:pt x="1370713" y="536965"/>
                </a:lnTo>
                <a:lnTo>
                  <a:pt x="1369776" y="537613"/>
                </a:lnTo>
                <a:lnTo>
                  <a:pt x="1369487" y="538010"/>
                </a:lnTo>
                <a:lnTo>
                  <a:pt x="1368334" y="538118"/>
                </a:lnTo>
                <a:lnTo>
                  <a:pt x="1368334" y="538154"/>
                </a:lnTo>
                <a:lnTo>
                  <a:pt x="1369487" y="538046"/>
                </a:lnTo>
                <a:lnTo>
                  <a:pt x="1369776" y="537686"/>
                </a:lnTo>
                <a:lnTo>
                  <a:pt x="1369776" y="537649"/>
                </a:lnTo>
                <a:lnTo>
                  <a:pt x="1369848" y="537613"/>
                </a:lnTo>
                <a:lnTo>
                  <a:pt x="1370750" y="536965"/>
                </a:lnTo>
                <a:lnTo>
                  <a:pt x="1371939" y="536424"/>
                </a:lnTo>
                <a:lnTo>
                  <a:pt x="1372552" y="536028"/>
                </a:lnTo>
                <a:lnTo>
                  <a:pt x="1373598" y="535415"/>
                </a:lnTo>
                <a:lnTo>
                  <a:pt x="1374860" y="534478"/>
                </a:lnTo>
                <a:close/>
                <a:moveTo>
                  <a:pt x="1256409" y="534298"/>
                </a:moveTo>
                <a:lnTo>
                  <a:pt x="1256409" y="534370"/>
                </a:lnTo>
                <a:lnTo>
                  <a:pt x="1256950" y="534370"/>
                </a:lnTo>
                <a:lnTo>
                  <a:pt x="1257671" y="535235"/>
                </a:lnTo>
                <a:lnTo>
                  <a:pt x="1258176" y="536496"/>
                </a:lnTo>
                <a:lnTo>
                  <a:pt x="1258609" y="537325"/>
                </a:lnTo>
                <a:lnTo>
                  <a:pt x="1258609" y="537253"/>
                </a:lnTo>
                <a:lnTo>
                  <a:pt x="1258176" y="536424"/>
                </a:lnTo>
                <a:lnTo>
                  <a:pt x="1257671" y="535163"/>
                </a:lnTo>
                <a:lnTo>
                  <a:pt x="1256950" y="534298"/>
                </a:lnTo>
                <a:close/>
                <a:moveTo>
                  <a:pt x="1328850" y="533289"/>
                </a:moveTo>
                <a:lnTo>
                  <a:pt x="1328850" y="533325"/>
                </a:lnTo>
                <a:lnTo>
                  <a:pt x="1330184" y="533469"/>
                </a:lnTo>
                <a:lnTo>
                  <a:pt x="1330328" y="533505"/>
                </a:lnTo>
                <a:lnTo>
                  <a:pt x="1330364" y="533505"/>
                </a:lnTo>
                <a:lnTo>
                  <a:pt x="1331482" y="533325"/>
                </a:lnTo>
                <a:lnTo>
                  <a:pt x="1332852" y="533325"/>
                </a:lnTo>
                <a:lnTo>
                  <a:pt x="1332852" y="533289"/>
                </a:lnTo>
                <a:lnTo>
                  <a:pt x="1331446" y="533289"/>
                </a:lnTo>
                <a:lnTo>
                  <a:pt x="1330328" y="533505"/>
                </a:lnTo>
                <a:lnTo>
                  <a:pt x="1330184" y="533469"/>
                </a:lnTo>
                <a:close/>
                <a:moveTo>
                  <a:pt x="1327263" y="532748"/>
                </a:moveTo>
                <a:lnTo>
                  <a:pt x="1327299" y="532784"/>
                </a:lnTo>
                <a:lnTo>
                  <a:pt x="1328129" y="532784"/>
                </a:lnTo>
                <a:lnTo>
                  <a:pt x="1328129" y="532748"/>
                </a:lnTo>
                <a:close/>
                <a:moveTo>
                  <a:pt x="1312768" y="526909"/>
                </a:moveTo>
                <a:lnTo>
                  <a:pt x="1314102" y="527450"/>
                </a:lnTo>
                <a:lnTo>
                  <a:pt x="1316734" y="528459"/>
                </a:lnTo>
                <a:lnTo>
                  <a:pt x="1316771" y="528459"/>
                </a:lnTo>
                <a:lnTo>
                  <a:pt x="1314138" y="527450"/>
                </a:lnTo>
                <a:close/>
                <a:moveTo>
                  <a:pt x="1311903" y="526369"/>
                </a:moveTo>
                <a:lnTo>
                  <a:pt x="1311254" y="526801"/>
                </a:lnTo>
                <a:lnTo>
                  <a:pt x="1310136" y="526909"/>
                </a:lnTo>
                <a:lnTo>
                  <a:pt x="1311290" y="526801"/>
                </a:lnTo>
                <a:close/>
                <a:moveTo>
                  <a:pt x="1276746" y="525216"/>
                </a:moveTo>
                <a:lnTo>
                  <a:pt x="1276710" y="525252"/>
                </a:lnTo>
                <a:lnTo>
                  <a:pt x="1278441" y="525252"/>
                </a:lnTo>
                <a:lnTo>
                  <a:pt x="1278477" y="525216"/>
                </a:lnTo>
                <a:close/>
                <a:moveTo>
                  <a:pt x="1305376" y="523558"/>
                </a:moveTo>
                <a:lnTo>
                  <a:pt x="1304835" y="523630"/>
                </a:lnTo>
                <a:lnTo>
                  <a:pt x="1304330" y="524170"/>
                </a:lnTo>
                <a:lnTo>
                  <a:pt x="1303249" y="525107"/>
                </a:lnTo>
                <a:lnTo>
                  <a:pt x="1301374" y="526873"/>
                </a:lnTo>
                <a:lnTo>
                  <a:pt x="1299066" y="528459"/>
                </a:lnTo>
                <a:lnTo>
                  <a:pt x="1301410" y="526909"/>
                </a:lnTo>
                <a:lnTo>
                  <a:pt x="1303285" y="525143"/>
                </a:lnTo>
                <a:lnTo>
                  <a:pt x="1304330" y="524170"/>
                </a:lnTo>
                <a:lnTo>
                  <a:pt x="1304871" y="523630"/>
                </a:lnTo>
                <a:lnTo>
                  <a:pt x="1305412" y="523558"/>
                </a:lnTo>
                <a:close/>
                <a:moveTo>
                  <a:pt x="1286554" y="521431"/>
                </a:moveTo>
                <a:lnTo>
                  <a:pt x="1285869" y="522044"/>
                </a:lnTo>
                <a:lnTo>
                  <a:pt x="1283705" y="521972"/>
                </a:lnTo>
                <a:lnTo>
                  <a:pt x="1282660" y="522476"/>
                </a:lnTo>
                <a:lnTo>
                  <a:pt x="1282587" y="522476"/>
                </a:lnTo>
                <a:lnTo>
                  <a:pt x="1281289" y="522368"/>
                </a:lnTo>
                <a:lnTo>
                  <a:pt x="1281073" y="522585"/>
                </a:lnTo>
                <a:lnTo>
                  <a:pt x="1279378" y="524315"/>
                </a:lnTo>
                <a:lnTo>
                  <a:pt x="1281289" y="522404"/>
                </a:lnTo>
                <a:lnTo>
                  <a:pt x="1282587" y="522476"/>
                </a:lnTo>
                <a:lnTo>
                  <a:pt x="1282696" y="522476"/>
                </a:lnTo>
                <a:lnTo>
                  <a:pt x="1283705" y="521972"/>
                </a:lnTo>
                <a:lnTo>
                  <a:pt x="1285905" y="522080"/>
                </a:lnTo>
                <a:close/>
                <a:moveTo>
                  <a:pt x="1271049" y="487517"/>
                </a:moveTo>
                <a:lnTo>
                  <a:pt x="1269498" y="488130"/>
                </a:lnTo>
                <a:lnTo>
                  <a:pt x="1269498" y="488238"/>
                </a:lnTo>
                <a:lnTo>
                  <a:pt x="1271049" y="487589"/>
                </a:lnTo>
                <a:lnTo>
                  <a:pt x="1273573" y="487589"/>
                </a:lnTo>
                <a:lnTo>
                  <a:pt x="1274763" y="488635"/>
                </a:lnTo>
                <a:lnTo>
                  <a:pt x="1277467" y="488635"/>
                </a:lnTo>
                <a:lnTo>
                  <a:pt x="1279486" y="490148"/>
                </a:lnTo>
                <a:lnTo>
                  <a:pt x="1280857" y="490040"/>
                </a:lnTo>
                <a:lnTo>
                  <a:pt x="1282335" y="490833"/>
                </a:lnTo>
                <a:lnTo>
                  <a:pt x="1283164" y="491374"/>
                </a:lnTo>
                <a:lnTo>
                  <a:pt x="1284967" y="491266"/>
                </a:lnTo>
                <a:lnTo>
                  <a:pt x="1285652" y="491986"/>
                </a:lnTo>
                <a:lnTo>
                  <a:pt x="1285688" y="491914"/>
                </a:lnTo>
                <a:lnTo>
                  <a:pt x="1286049" y="491410"/>
                </a:lnTo>
                <a:lnTo>
                  <a:pt x="1288753" y="488707"/>
                </a:lnTo>
                <a:lnTo>
                  <a:pt x="1288789" y="488707"/>
                </a:lnTo>
                <a:lnTo>
                  <a:pt x="1288862" y="488635"/>
                </a:lnTo>
                <a:lnTo>
                  <a:pt x="1294739" y="488635"/>
                </a:lnTo>
                <a:lnTo>
                  <a:pt x="1296217" y="489067"/>
                </a:lnTo>
                <a:lnTo>
                  <a:pt x="1298309" y="489716"/>
                </a:lnTo>
                <a:lnTo>
                  <a:pt x="1300003" y="490365"/>
                </a:lnTo>
                <a:lnTo>
                  <a:pt x="1301266" y="490941"/>
                </a:lnTo>
                <a:lnTo>
                  <a:pt x="1303249" y="492959"/>
                </a:lnTo>
                <a:lnTo>
                  <a:pt x="1304330" y="494005"/>
                </a:lnTo>
                <a:lnTo>
                  <a:pt x="1305268" y="494005"/>
                </a:lnTo>
                <a:lnTo>
                  <a:pt x="1306891" y="493284"/>
                </a:lnTo>
                <a:lnTo>
                  <a:pt x="1307720" y="492887"/>
                </a:lnTo>
                <a:lnTo>
                  <a:pt x="1308982" y="492455"/>
                </a:lnTo>
                <a:lnTo>
                  <a:pt x="1309775" y="492455"/>
                </a:lnTo>
                <a:lnTo>
                  <a:pt x="1310388" y="492959"/>
                </a:lnTo>
                <a:lnTo>
                  <a:pt x="1310965" y="492455"/>
                </a:lnTo>
                <a:lnTo>
                  <a:pt x="1312047" y="492455"/>
                </a:lnTo>
                <a:lnTo>
                  <a:pt x="1312552" y="492203"/>
                </a:lnTo>
                <a:lnTo>
                  <a:pt x="1312948" y="492022"/>
                </a:lnTo>
                <a:lnTo>
                  <a:pt x="1314535" y="492022"/>
                </a:lnTo>
                <a:lnTo>
                  <a:pt x="1315184" y="491374"/>
                </a:lnTo>
                <a:lnTo>
                  <a:pt x="1315761" y="491266"/>
                </a:lnTo>
                <a:lnTo>
                  <a:pt x="1316771" y="490365"/>
                </a:lnTo>
                <a:lnTo>
                  <a:pt x="1316843" y="490365"/>
                </a:lnTo>
                <a:lnTo>
                  <a:pt x="1320016" y="490256"/>
                </a:lnTo>
                <a:lnTo>
                  <a:pt x="1320665" y="491266"/>
                </a:lnTo>
                <a:lnTo>
                  <a:pt x="1321170" y="492455"/>
                </a:lnTo>
                <a:lnTo>
                  <a:pt x="1322107" y="492959"/>
                </a:lnTo>
                <a:lnTo>
                  <a:pt x="1323405" y="492959"/>
                </a:lnTo>
                <a:lnTo>
                  <a:pt x="1324198" y="493464"/>
                </a:lnTo>
                <a:lnTo>
                  <a:pt x="1327588" y="493464"/>
                </a:lnTo>
                <a:lnTo>
                  <a:pt x="1328165" y="492887"/>
                </a:lnTo>
                <a:lnTo>
                  <a:pt x="1328165" y="492851"/>
                </a:lnTo>
                <a:lnTo>
                  <a:pt x="1327588" y="493392"/>
                </a:lnTo>
                <a:lnTo>
                  <a:pt x="1324198" y="493392"/>
                </a:lnTo>
                <a:lnTo>
                  <a:pt x="1323405" y="492887"/>
                </a:lnTo>
                <a:lnTo>
                  <a:pt x="1322107" y="492887"/>
                </a:lnTo>
                <a:lnTo>
                  <a:pt x="1321170" y="492347"/>
                </a:lnTo>
                <a:lnTo>
                  <a:pt x="1320665" y="491193"/>
                </a:lnTo>
                <a:lnTo>
                  <a:pt x="1320016" y="490148"/>
                </a:lnTo>
                <a:lnTo>
                  <a:pt x="1316843" y="490256"/>
                </a:lnTo>
                <a:lnTo>
                  <a:pt x="1315797" y="491193"/>
                </a:lnTo>
                <a:lnTo>
                  <a:pt x="1315184" y="491302"/>
                </a:lnTo>
                <a:lnTo>
                  <a:pt x="1314535" y="491914"/>
                </a:lnTo>
                <a:lnTo>
                  <a:pt x="1312948" y="491914"/>
                </a:lnTo>
                <a:lnTo>
                  <a:pt x="1312119" y="492347"/>
                </a:lnTo>
                <a:lnTo>
                  <a:pt x="1311037" y="492347"/>
                </a:lnTo>
                <a:lnTo>
                  <a:pt x="1310424" y="492887"/>
                </a:lnTo>
                <a:lnTo>
                  <a:pt x="1309775" y="492347"/>
                </a:lnTo>
                <a:lnTo>
                  <a:pt x="1309054" y="492347"/>
                </a:lnTo>
                <a:lnTo>
                  <a:pt x="1307792" y="492779"/>
                </a:lnTo>
                <a:lnTo>
                  <a:pt x="1305268" y="493933"/>
                </a:lnTo>
                <a:lnTo>
                  <a:pt x="1304330" y="493933"/>
                </a:lnTo>
                <a:lnTo>
                  <a:pt x="1303249" y="492887"/>
                </a:lnTo>
                <a:lnTo>
                  <a:pt x="1301266" y="490869"/>
                </a:lnTo>
                <a:lnTo>
                  <a:pt x="1300003" y="490256"/>
                </a:lnTo>
                <a:lnTo>
                  <a:pt x="1298309" y="489644"/>
                </a:lnTo>
                <a:lnTo>
                  <a:pt x="1296217" y="488995"/>
                </a:lnTo>
                <a:lnTo>
                  <a:pt x="1294739" y="488563"/>
                </a:lnTo>
                <a:lnTo>
                  <a:pt x="1288862" y="488563"/>
                </a:lnTo>
                <a:lnTo>
                  <a:pt x="1286121" y="491302"/>
                </a:lnTo>
                <a:lnTo>
                  <a:pt x="1286049" y="491410"/>
                </a:lnTo>
                <a:lnTo>
                  <a:pt x="1286013" y="491446"/>
                </a:lnTo>
                <a:lnTo>
                  <a:pt x="1285688" y="491914"/>
                </a:lnTo>
                <a:lnTo>
                  <a:pt x="1284967" y="491193"/>
                </a:lnTo>
                <a:lnTo>
                  <a:pt x="1283164" y="491302"/>
                </a:lnTo>
                <a:lnTo>
                  <a:pt x="1282335" y="490761"/>
                </a:lnTo>
                <a:lnTo>
                  <a:pt x="1280857" y="489932"/>
                </a:lnTo>
                <a:lnTo>
                  <a:pt x="1279486" y="490040"/>
                </a:lnTo>
                <a:lnTo>
                  <a:pt x="1277467" y="488563"/>
                </a:lnTo>
                <a:lnTo>
                  <a:pt x="1274763" y="488563"/>
                </a:lnTo>
                <a:lnTo>
                  <a:pt x="1273573" y="487517"/>
                </a:lnTo>
                <a:close/>
                <a:moveTo>
                  <a:pt x="1245375" y="485823"/>
                </a:moveTo>
                <a:lnTo>
                  <a:pt x="1243068" y="485932"/>
                </a:lnTo>
                <a:lnTo>
                  <a:pt x="1242743" y="486148"/>
                </a:lnTo>
                <a:lnTo>
                  <a:pt x="1242419" y="486256"/>
                </a:lnTo>
                <a:lnTo>
                  <a:pt x="1242202" y="486148"/>
                </a:lnTo>
                <a:lnTo>
                  <a:pt x="1241986" y="485932"/>
                </a:lnTo>
                <a:lnTo>
                  <a:pt x="1241553" y="485932"/>
                </a:lnTo>
                <a:lnTo>
                  <a:pt x="1241553" y="486040"/>
                </a:lnTo>
                <a:lnTo>
                  <a:pt x="1241986" y="486040"/>
                </a:lnTo>
                <a:lnTo>
                  <a:pt x="1242202" y="486220"/>
                </a:lnTo>
                <a:lnTo>
                  <a:pt x="1242419" y="486328"/>
                </a:lnTo>
                <a:lnTo>
                  <a:pt x="1242743" y="486220"/>
                </a:lnTo>
                <a:lnTo>
                  <a:pt x="1242923" y="486112"/>
                </a:lnTo>
                <a:lnTo>
                  <a:pt x="1242996" y="486040"/>
                </a:lnTo>
                <a:lnTo>
                  <a:pt x="1243068" y="486040"/>
                </a:lnTo>
                <a:lnTo>
                  <a:pt x="1245375" y="485932"/>
                </a:lnTo>
                <a:lnTo>
                  <a:pt x="1245916" y="486544"/>
                </a:lnTo>
                <a:lnTo>
                  <a:pt x="1247791" y="486544"/>
                </a:lnTo>
                <a:lnTo>
                  <a:pt x="1248945" y="487589"/>
                </a:lnTo>
                <a:lnTo>
                  <a:pt x="1253921" y="487589"/>
                </a:lnTo>
                <a:lnTo>
                  <a:pt x="1254498" y="488130"/>
                </a:lnTo>
                <a:lnTo>
                  <a:pt x="1255255" y="488130"/>
                </a:lnTo>
                <a:lnTo>
                  <a:pt x="1255796" y="489175"/>
                </a:lnTo>
                <a:lnTo>
                  <a:pt x="1256481" y="489175"/>
                </a:lnTo>
                <a:lnTo>
                  <a:pt x="1256986" y="488671"/>
                </a:lnTo>
                <a:lnTo>
                  <a:pt x="1257022" y="488671"/>
                </a:lnTo>
                <a:lnTo>
                  <a:pt x="1257022" y="488635"/>
                </a:lnTo>
                <a:lnTo>
                  <a:pt x="1257888" y="488635"/>
                </a:lnTo>
                <a:lnTo>
                  <a:pt x="1258969" y="489283"/>
                </a:lnTo>
                <a:lnTo>
                  <a:pt x="1263477" y="489175"/>
                </a:lnTo>
                <a:lnTo>
                  <a:pt x="1264126" y="489824"/>
                </a:lnTo>
                <a:lnTo>
                  <a:pt x="1265027" y="489824"/>
                </a:lnTo>
                <a:lnTo>
                  <a:pt x="1265676" y="490329"/>
                </a:lnTo>
                <a:lnTo>
                  <a:pt x="1267371" y="490329"/>
                </a:lnTo>
                <a:lnTo>
                  <a:pt x="1267804" y="490833"/>
                </a:lnTo>
                <a:lnTo>
                  <a:pt x="1268597" y="490329"/>
                </a:lnTo>
                <a:lnTo>
                  <a:pt x="1269102" y="489824"/>
                </a:lnTo>
                <a:lnTo>
                  <a:pt x="1269138" y="489752"/>
                </a:lnTo>
                <a:lnTo>
                  <a:pt x="1268633" y="490220"/>
                </a:lnTo>
                <a:lnTo>
                  <a:pt x="1267804" y="490761"/>
                </a:lnTo>
                <a:lnTo>
                  <a:pt x="1267371" y="490220"/>
                </a:lnTo>
                <a:lnTo>
                  <a:pt x="1265676" y="490220"/>
                </a:lnTo>
                <a:lnTo>
                  <a:pt x="1265027" y="489716"/>
                </a:lnTo>
                <a:lnTo>
                  <a:pt x="1264126" y="489716"/>
                </a:lnTo>
                <a:lnTo>
                  <a:pt x="1263477" y="489103"/>
                </a:lnTo>
                <a:lnTo>
                  <a:pt x="1258969" y="489211"/>
                </a:lnTo>
                <a:lnTo>
                  <a:pt x="1257888" y="488563"/>
                </a:lnTo>
                <a:lnTo>
                  <a:pt x="1257022" y="488563"/>
                </a:lnTo>
                <a:lnTo>
                  <a:pt x="1256553" y="489103"/>
                </a:lnTo>
                <a:lnTo>
                  <a:pt x="1255796" y="489103"/>
                </a:lnTo>
                <a:lnTo>
                  <a:pt x="1255255" y="488022"/>
                </a:lnTo>
                <a:lnTo>
                  <a:pt x="1254498" y="488022"/>
                </a:lnTo>
                <a:lnTo>
                  <a:pt x="1253921" y="487517"/>
                </a:lnTo>
                <a:lnTo>
                  <a:pt x="1248945" y="487517"/>
                </a:lnTo>
                <a:lnTo>
                  <a:pt x="1247791" y="486472"/>
                </a:lnTo>
                <a:lnTo>
                  <a:pt x="1245916" y="486472"/>
                </a:lnTo>
                <a:close/>
                <a:moveTo>
                  <a:pt x="1239895" y="485823"/>
                </a:moveTo>
                <a:lnTo>
                  <a:pt x="1239895" y="485932"/>
                </a:lnTo>
                <a:lnTo>
                  <a:pt x="1241229" y="486004"/>
                </a:lnTo>
                <a:lnTo>
                  <a:pt x="1241265" y="485932"/>
                </a:lnTo>
                <a:close/>
                <a:moveTo>
                  <a:pt x="1241373" y="485715"/>
                </a:moveTo>
                <a:lnTo>
                  <a:pt x="1241301" y="485860"/>
                </a:lnTo>
                <a:lnTo>
                  <a:pt x="1241337" y="485860"/>
                </a:lnTo>
                <a:lnTo>
                  <a:pt x="1241373" y="485823"/>
                </a:lnTo>
                <a:lnTo>
                  <a:pt x="1241553" y="485823"/>
                </a:lnTo>
                <a:lnTo>
                  <a:pt x="1241553" y="485715"/>
                </a:lnTo>
                <a:close/>
                <a:moveTo>
                  <a:pt x="1239462" y="485715"/>
                </a:moveTo>
                <a:lnTo>
                  <a:pt x="1239462" y="485823"/>
                </a:lnTo>
                <a:lnTo>
                  <a:pt x="1239895" y="485823"/>
                </a:lnTo>
                <a:lnTo>
                  <a:pt x="1239895" y="485715"/>
                </a:lnTo>
                <a:close/>
                <a:moveTo>
                  <a:pt x="1239354" y="485607"/>
                </a:moveTo>
                <a:lnTo>
                  <a:pt x="1239354" y="485715"/>
                </a:lnTo>
                <a:lnTo>
                  <a:pt x="1239462" y="485715"/>
                </a:lnTo>
                <a:lnTo>
                  <a:pt x="1239462" y="485607"/>
                </a:lnTo>
                <a:close/>
                <a:moveTo>
                  <a:pt x="1237046" y="485391"/>
                </a:moveTo>
                <a:lnTo>
                  <a:pt x="1236974" y="485535"/>
                </a:lnTo>
                <a:lnTo>
                  <a:pt x="1237010" y="485535"/>
                </a:lnTo>
                <a:lnTo>
                  <a:pt x="1237046" y="485499"/>
                </a:lnTo>
                <a:lnTo>
                  <a:pt x="1237587" y="485499"/>
                </a:lnTo>
                <a:lnTo>
                  <a:pt x="1238020" y="485823"/>
                </a:lnTo>
                <a:lnTo>
                  <a:pt x="1238020" y="485715"/>
                </a:lnTo>
                <a:lnTo>
                  <a:pt x="1237587" y="485391"/>
                </a:lnTo>
                <a:close/>
                <a:moveTo>
                  <a:pt x="1239246" y="485319"/>
                </a:moveTo>
                <a:lnTo>
                  <a:pt x="1239065" y="485391"/>
                </a:lnTo>
                <a:lnTo>
                  <a:pt x="1238669" y="485391"/>
                </a:lnTo>
                <a:lnTo>
                  <a:pt x="1238452" y="485607"/>
                </a:lnTo>
                <a:lnTo>
                  <a:pt x="1238128" y="485607"/>
                </a:lnTo>
                <a:lnTo>
                  <a:pt x="1238128" y="485715"/>
                </a:lnTo>
                <a:lnTo>
                  <a:pt x="1238416" y="485715"/>
                </a:lnTo>
                <a:lnTo>
                  <a:pt x="1238560" y="485535"/>
                </a:lnTo>
                <a:lnTo>
                  <a:pt x="1238597" y="485535"/>
                </a:lnTo>
                <a:lnTo>
                  <a:pt x="1238669" y="485499"/>
                </a:lnTo>
                <a:lnTo>
                  <a:pt x="1239065" y="485499"/>
                </a:lnTo>
                <a:lnTo>
                  <a:pt x="1239246" y="485391"/>
                </a:lnTo>
                <a:lnTo>
                  <a:pt x="1239354" y="485391"/>
                </a:lnTo>
                <a:lnTo>
                  <a:pt x="1239354" y="485319"/>
                </a:lnTo>
                <a:close/>
                <a:moveTo>
                  <a:pt x="1232539" y="483517"/>
                </a:moveTo>
                <a:lnTo>
                  <a:pt x="1232539" y="483625"/>
                </a:lnTo>
                <a:lnTo>
                  <a:pt x="1232863" y="483625"/>
                </a:lnTo>
                <a:lnTo>
                  <a:pt x="1233296" y="483841"/>
                </a:lnTo>
                <a:lnTo>
                  <a:pt x="1234017" y="484418"/>
                </a:lnTo>
                <a:lnTo>
                  <a:pt x="1234306" y="484742"/>
                </a:lnTo>
                <a:lnTo>
                  <a:pt x="1235387" y="484742"/>
                </a:lnTo>
                <a:lnTo>
                  <a:pt x="1235820" y="484850"/>
                </a:lnTo>
                <a:lnTo>
                  <a:pt x="1236253" y="485283"/>
                </a:lnTo>
                <a:lnTo>
                  <a:pt x="1236541" y="485499"/>
                </a:lnTo>
                <a:lnTo>
                  <a:pt x="1236613" y="485715"/>
                </a:lnTo>
                <a:lnTo>
                  <a:pt x="1236902" y="485715"/>
                </a:lnTo>
                <a:lnTo>
                  <a:pt x="1236938" y="485607"/>
                </a:lnTo>
                <a:lnTo>
                  <a:pt x="1236613" y="485607"/>
                </a:lnTo>
                <a:lnTo>
                  <a:pt x="1236541" y="485391"/>
                </a:lnTo>
                <a:lnTo>
                  <a:pt x="1236253" y="485211"/>
                </a:lnTo>
                <a:lnTo>
                  <a:pt x="1235820" y="484778"/>
                </a:lnTo>
                <a:lnTo>
                  <a:pt x="1235387" y="484670"/>
                </a:lnTo>
                <a:lnTo>
                  <a:pt x="1234306" y="484670"/>
                </a:lnTo>
                <a:lnTo>
                  <a:pt x="1234017" y="484346"/>
                </a:lnTo>
                <a:lnTo>
                  <a:pt x="1233296" y="483733"/>
                </a:lnTo>
                <a:lnTo>
                  <a:pt x="1232863" y="483517"/>
                </a:lnTo>
                <a:close/>
                <a:moveTo>
                  <a:pt x="1232611" y="482976"/>
                </a:moveTo>
                <a:lnTo>
                  <a:pt x="1232539" y="483048"/>
                </a:lnTo>
                <a:lnTo>
                  <a:pt x="1232431" y="483661"/>
                </a:lnTo>
                <a:lnTo>
                  <a:pt x="1232539" y="483120"/>
                </a:lnTo>
                <a:lnTo>
                  <a:pt x="1232611" y="483048"/>
                </a:lnTo>
                <a:close/>
                <a:moveTo>
                  <a:pt x="1232719" y="482796"/>
                </a:moveTo>
                <a:lnTo>
                  <a:pt x="1232719" y="482832"/>
                </a:lnTo>
                <a:close/>
                <a:moveTo>
                  <a:pt x="1232755" y="482472"/>
                </a:moveTo>
                <a:lnTo>
                  <a:pt x="1232755" y="482544"/>
                </a:lnTo>
                <a:lnTo>
                  <a:pt x="1232827" y="482616"/>
                </a:lnTo>
                <a:lnTo>
                  <a:pt x="1232863" y="482580"/>
                </a:lnTo>
                <a:close/>
                <a:moveTo>
                  <a:pt x="1326434" y="481643"/>
                </a:moveTo>
                <a:lnTo>
                  <a:pt x="1326037" y="482183"/>
                </a:lnTo>
                <a:lnTo>
                  <a:pt x="1326037" y="482219"/>
                </a:lnTo>
                <a:lnTo>
                  <a:pt x="1326434" y="481679"/>
                </a:lnTo>
                <a:close/>
                <a:moveTo>
                  <a:pt x="1232431" y="481643"/>
                </a:moveTo>
                <a:lnTo>
                  <a:pt x="1232431" y="481751"/>
                </a:lnTo>
                <a:lnTo>
                  <a:pt x="1232755" y="482219"/>
                </a:lnTo>
                <a:lnTo>
                  <a:pt x="1232755" y="482147"/>
                </a:lnTo>
                <a:close/>
                <a:moveTo>
                  <a:pt x="1232431" y="481463"/>
                </a:moveTo>
                <a:lnTo>
                  <a:pt x="1232322" y="481679"/>
                </a:lnTo>
                <a:lnTo>
                  <a:pt x="1232322" y="481787"/>
                </a:lnTo>
                <a:lnTo>
                  <a:pt x="1232431" y="481571"/>
                </a:lnTo>
                <a:close/>
                <a:moveTo>
                  <a:pt x="1258789" y="480381"/>
                </a:moveTo>
                <a:lnTo>
                  <a:pt x="1258681" y="480598"/>
                </a:lnTo>
                <a:lnTo>
                  <a:pt x="1258717" y="480598"/>
                </a:lnTo>
                <a:lnTo>
                  <a:pt x="1258717" y="480562"/>
                </a:lnTo>
                <a:lnTo>
                  <a:pt x="1258789" y="480453"/>
                </a:lnTo>
                <a:close/>
                <a:moveTo>
                  <a:pt x="1232034" y="479805"/>
                </a:moveTo>
                <a:lnTo>
                  <a:pt x="1232034" y="479877"/>
                </a:lnTo>
                <a:lnTo>
                  <a:pt x="1232106" y="479913"/>
                </a:lnTo>
                <a:lnTo>
                  <a:pt x="1232106" y="479949"/>
                </a:lnTo>
                <a:lnTo>
                  <a:pt x="1232431" y="480453"/>
                </a:lnTo>
                <a:lnTo>
                  <a:pt x="1232539" y="480562"/>
                </a:lnTo>
                <a:lnTo>
                  <a:pt x="1232539" y="480490"/>
                </a:lnTo>
                <a:lnTo>
                  <a:pt x="1232431" y="480381"/>
                </a:lnTo>
                <a:lnTo>
                  <a:pt x="1232106" y="479877"/>
                </a:lnTo>
                <a:lnTo>
                  <a:pt x="1232106" y="479841"/>
                </a:lnTo>
                <a:close/>
                <a:moveTo>
                  <a:pt x="1233296" y="479589"/>
                </a:moveTo>
                <a:lnTo>
                  <a:pt x="1233260" y="479769"/>
                </a:lnTo>
                <a:lnTo>
                  <a:pt x="1233296" y="479697"/>
                </a:lnTo>
                <a:lnTo>
                  <a:pt x="1233332" y="479589"/>
                </a:lnTo>
                <a:close/>
                <a:moveTo>
                  <a:pt x="1231926" y="479480"/>
                </a:moveTo>
                <a:lnTo>
                  <a:pt x="1231926" y="479552"/>
                </a:lnTo>
                <a:lnTo>
                  <a:pt x="1232034" y="479769"/>
                </a:lnTo>
                <a:lnTo>
                  <a:pt x="1232034" y="479697"/>
                </a:lnTo>
                <a:close/>
                <a:moveTo>
                  <a:pt x="1258717" y="478507"/>
                </a:moveTo>
                <a:lnTo>
                  <a:pt x="1258717" y="478579"/>
                </a:lnTo>
                <a:lnTo>
                  <a:pt x="1258933" y="478796"/>
                </a:lnTo>
                <a:lnTo>
                  <a:pt x="1258933" y="478724"/>
                </a:lnTo>
                <a:close/>
                <a:moveTo>
                  <a:pt x="1258609" y="477967"/>
                </a:moveTo>
                <a:lnTo>
                  <a:pt x="1258501" y="478111"/>
                </a:lnTo>
                <a:lnTo>
                  <a:pt x="1258537" y="478147"/>
                </a:lnTo>
                <a:lnTo>
                  <a:pt x="1258609" y="478039"/>
                </a:lnTo>
                <a:lnTo>
                  <a:pt x="1258717" y="478255"/>
                </a:lnTo>
                <a:lnTo>
                  <a:pt x="1258717" y="478183"/>
                </a:lnTo>
                <a:close/>
                <a:moveTo>
                  <a:pt x="1231745" y="477030"/>
                </a:moveTo>
                <a:lnTo>
                  <a:pt x="1231890" y="477462"/>
                </a:lnTo>
                <a:lnTo>
                  <a:pt x="1231926" y="477606"/>
                </a:lnTo>
                <a:lnTo>
                  <a:pt x="1231926" y="477498"/>
                </a:lnTo>
                <a:close/>
                <a:moveTo>
                  <a:pt x="1257996" y="476849"/>
                </a:moveTo>
                <a:lnTo>
                  <a:pt x="1257996" y="476922"/>
                </a:lnTo>
                <a:lnTo>
                  <a:pt x="1258284" y="477354"/>
                </a:lnTo>
                <a:lnTo>
                  <a:pt x="1258392" y="477570"/>
                </a:lnTo>
                <a:lnTo>
                  <a:pt x="1258609" y="477714"/>
                </a:lnTo>
                <a:lnTo>
                  <a:pt x="1258933" y="477714"/>
                </a:lnTo>
                <a:lnTo>
                  <a:pt x="1258933" y="477642"/>
                </a:lnTo>
                <a:lnTo>
                  <a:pt x="1258609" y="477642"/>
                </a:lnTo>
                <a:lnTo>
                  <a:pt x="1258392" y="477462"/>
                </a:lnTo>
                <a:lnTo>
                  <a:pt x="1258284" y="477246"/>
                </a:lnTo>
                <a:lnTo>
                  <a:pt x="1258068" y="476958"/>
                </a:lnTo>
                <a:close/>
                <a:moveTo>
                  <a:pt x="1231890" y="476777"/>
                </a:moveTo>
                <a:lnTo>
                  <a:pt x="1231709" y="476994"/>
                </a:lnTo>
                <a:lnTo>
                  <a:pt x="1231745" y="477030"/>
                </a:lnTo>
                <a:lnTo>
                  <a:pt x="1231709" y="476994"/>
                </a:lnTo>
                <a:lnTo>
                  <a:pt x="1231890" y="476813"/>
                </a:lnTo>
                <a:close/>
                <a:moveTo>
                  <a:pt x="1257996" y="476309"/>
                </a:moveTo>
                <a:lnTo>
                  <a:pt x="1257852" y="476453"/>
                </a:lnTo>
                <a:lnTo>
                  <a:pt x="1257852" y="476525"/>
                </a:lnTo>
                <a:lnTo>
                  <a:pt x="1257996" y="476381"/>
                </a:lnTo>
                <a:close/>
                <a:moveTo>
                  <a:pt x="1232539" y="475948"/>
                </a:moveTo>
                <a:lnTo>
                  <a:pt x="1232214" y="476129"/>
                </a:lnTo>
                <a:lnTo>
                  <a:pt x="1232106" y="476345"/>
                </a:lnTo>
                <a:lnTo>
                  <a:pt x="1231890" y="476453"/>
                </a:lnTo>
                <a:lnTo>
                  <a:pt x="1231890" y="476525"/>
                </a:lnTo>
                <a:lnTo>
                  <a:pt x="1231926" y="476489"/>
                </a:lnTo>
                <a:lnTo>
                  <a:pt x="1231926" y="476453"/>
                </a:lnTo>
                <a:lnTo>
                  <a:pt x="1232142" y="476381"/>
                </a:lnTo>
                <a:lnTo>
                  <a:pt x="1232214" y="476201"/>
                </a:lnTo>
                <a:lnTo>
                  <a:pt x="1232250" y="476201"/>
                </a:lnTo>
                <a:lnTo>
                  <a:pt x="1232250" y="476165"/>
                </a:lnTo>
                <a:close/>
                <a:moveTo>
                  <a:pt x="1258392" y="475696"/>
                </a:moveTo>
                <a:lnTo>
                  <a:pt x="1258284" y="475804"/>
                </a:lnTo>
                <a:lnTo>
                  <a:pt x="1258176" y="476129"/>
                </a:lnTo>
                <a:lnTo>
                  <a:pt x="1258212" y="476057"/>
                </a:lnTo>
                <a:lnTo>
                  <a:pt x="1258284" y="475876"/>
                </a:lnTo>
                <a:lnTo>
                  <a:pt x="1258356" y="475840"/>
                </a:lnTo>
                <a:close/>
                <a:moveTo>
                  <a:pt x="1258897" y="475156"/>
                </a:moveTo>
                <a:lnTo>
                  <a:pt x="1258861" y="475300"/>
                </a:lnTo>
                <a:lnTo>
                  <a:pt x="1258897" y="475264"/>
                </a:lnTo>
                <a:lnTo>
                  <a:pt x="1258933" y="475264"/>
                </a:lnTo>
                <a:lnTo>
                  <a:pt x="1258969" y="475156"/>
                </a:lnTo>
                <a:close/>
                <a:moveTo>
                  <a:pt x="1244077" y="474795"/>
                </a:moveTo>
                <a:lnTo>
                  <a:pt x="1243933" y="474903"/>
                </a:lnTo>
                <a:lnTo>
                  <a:pt x="1243969" y="474939"/>
                </a:lnTo>
                <a:lnTo>
                  <a:pt x="1244077" y="474867"/>
                </a:lnTo>
                <a:lnTo>
                  <a:pt x="1244726" y="475624"/>
                </a:lnTo>
                <a:lnTo>
                  <a:pt x="1245051" y="476057"/>
                </a:lnTo>
                <a:lnTo>
                  <a:pt x="1245592" y="476489"/>
                </a:lnTo>
                <a:lnTo>
                  <a:pt x="1246024" y="476813"/>
                </a:lnTo>
                <a:lnTo>
                  <a:pt x="1246349" y="477030"/>
                </a:lnTo>
                <a:lnTo>
                  <a:pt x="1246637" y="477534"/>
                </a:lnTo>
                <a:lnTo>
                  <a:pt x="1246746" y="477859"/>
                </a:lnTo>
                <a:lnTo>
                  <a:pt x="1246637" y="477426"/>
                </a:lnTo>
                <a:lnTo>
                  <a:pt x="1246349" y="476958"/>
                </a:lnTo>
                <a:lnTo>
                  <a:pt x="1246024" y="476741"/>
                </a:lnTo>
                <a:lnTo>
                  <a:pt x="1245592" y="476417"/>
                </a:lnTo>
                <a:lnTo>
                  <a:pt x="1245051" y="475984"/>
                </a:lnTo>
                <a:lnTo>
                  <a:pt x="1244726" y="475552"/>
                </a:lnTo>
                <a:lnTo>
                  <a:pt x="1244294" y="475011"/>
                </a:lnTo>
                <a:close/>
                <a:moveTo>
                  <a:pt x="1245267" y="474110"/>
                </a:moveTo>
                <a:lnTo>
                  <a:pt x="1245195" y="474146"/>
                </a:lnTo>
                <a:lnTo>
                  <a:pt x="1245195" y="474218"/>
                </a:lnTo>
                <a:lnTo>
                  <a:pt x="1245267" y="474182"/>
                </a:lnTo>
                <a:lnTo>
                  <a:pt x="1245267" y="474255"/>
                </a:lnTo>
                <a:lnTo>
                  <a:pt x="1245375" y="474507"/>
                </a:lnTo>
                <a:lnTo>
                  <a:pt x="1245375" y="474435"/>
                </a:lnTo>
                <a:lnTo>
                  <a:pt x="1245267" y="474182"/>
                </a:lnTo>
                <a:close/>
                <a:moveTo>
                  <a:pt x="1262070" y="473822"/>
                </a:moveTo>
                <a:lnTo>
                  <a:pt x="1261638" y="474363"/>
                </a:lnTo>
                <a:lnTo>
                  <a:pt x="1261349" y="474867"/>
                </a:lnTo>
                <a:lnTo>
                  <a:pt x="1261349" y="474939"/>
                </a:lnTo>
                <a:lnTo>
                  <a:pt x="1261638" y="474435"/>
                </a:lnTo>
                <a:lnTo>
                  <a:pt x="1261674" y="474399"/>
                </a:lnTo>
                <a:lnTo>
                  <a:pt x="1261782" y="474218"/>
                </a:lnTo>
                <a:lnTo>
                  <a:pt x="1262070" y="473858"/>
                </a:lnTo>
                <a:close/>
                <a:moveTo>
                  <a:pt x="1262179" y="473606"/>
                </a:moveTo>
                <a:lnTo>
                  <a:pt x="1262070" y="473714"/>
                </a:lnTo>
                <a:lnTo>
                  <a:pt x="1262070" y="473786"/>
                </a:lnTo>
                <a:lnTo>
                  <a:pt x="1262179" y="473714"/>
                </a:lnTo>
                <a:close/>
                <a:moveTo>
                  <a:pt x="1250496" y="473462"/>
                </a:moveTo>
                <a:lnTo>
                  <a:pt x="1250496" y="473534"/>
                </a:lnTo>
                <a:lnTo>
                  <a:pt x="1250856" y="473534"/>
                </a:lnTo>
                <a:lnTo>
                  <a:pt x="1250928" y="473462"/>
                </a:lnTo>
                <a:close/>
                <a:moveTo>
                  <a:pt x="1245303" y="473281"/>
                </a:moveTo>
                <a:lnTo>
                  <a:pt x="1245195" y="473426"/>
                </a:lnTo>
                <a:lnTo>
                  <a:pt x="1245231" y="473462"/>
                </a:lnTo>
                <a:lnTo>
                  <a:pt x="1245303" y="473354"/>
                </a:lnTo>
                <a:lnTo>
                  <a:pt x="1245484" y="473642"/>
                </a:lnTo>
                <a:lnTo>
                  <a:pt x="1245484" y="473570"/>
                </a:lnTo>
                <a:close/>
                <a:moveTo>
                  <a:pt x="1246710" y="472164"/>
                </a:moveTo>
                <a:lnTo>
                  <a:pt x="1246637" y="472272"/>
                </a:lnTo>
                <a:lnTo>
                  <a:pt x="1246637" y="472344"/>
                </a:lnTo>
                <a:lnTo>
                  <a:pt x="1246710" y="472236"/>
                </a:lnTo>
                <a:close/>
                <a:moveTo>
                  <a:pt x="1233729" y="472164"/>
                </a:moveTo>
                <a:lnTo>
                  <a:pt x="1233620" y="472272"/>
                </a:lnTo>
                <a:lnTo>
                  <a:pt x="1233729" y="472200"/>
                </a:lnTo>
                <a:close/>
                <a:moveTo>
                  <a:pt x="1252299" y="472092"/>
                </a:moveTo>
                <a:lnTo>
                  <a:pt x="1252190" y="472200"/>
                </a:lnTo>
                <a:lnTo>
                  <a:pt x="1252263" y="472200"/>
                </a:lnTo>
                <a:lnTo>
                  <a:pt x="1252299" y="472164"/>
                </a:lnTo>
                <a:close/>
                <a:moveTo>
                  <a:pt x="1233909" y="471119"/>
                </a:moveTo>
                <a:lnTo>
                  <a:pt x="1233729" y="471191"/>
                </a:lnTo>
                <a:lnTo>
                  <a:pt x="1233729" y="471227"/>
                </a:lnTo>
                <a:close/>
                <a:moveTo>
                  <a:pt x="1248296" y="470939"/>
                </a:moveTo>
                <a:lnTo>
                  <a:pt x="1248224" y="471155"/>
                </a:lnTo>
                <a:lnTo>
                  <a:pt x="1248332" y="470975"/>
                </a:lnTo>
                <a:close/>
                <a:moveTo>
                  <a:pt x="1263513" y="470867"/>
                </a:moveTo>
                <a:lnTo>
                  <a:pt x="1263116" y="471515"/>
                </a:lnTo>
                <a:lnTo>
                  <a:pt x="1263008" y="471948"/>
                </a:lnTo>
                <a:lnTo>
                  <a:pt x="1262792" y="472597"/>
                </a:lnTo>
                <a:lnTo>
                  <a:pt x="1262575" y="472957"/>
                </a:lnTo>
                <a:lnTo>
                  <a:pt x="1262575" y="473029"/>
                </a:lnTo>
                <a:lnTo>
                  <a:pt x="1262792" y="472669"/>
                </a:lnTo>
                <a:lnTo>
                  <a:pt x="1263008" y="472020"/>
                </a:lnTo>
                <a:lnTo>
                  <a:pt x="1263116" y="471588"/>
                </a:lnTo>
                <a:lnTo>
                  <a:pt x="1263224" y="471443"/>
                </a:lnTo>
                <a:lnTo>
                  <a:pt x="1263224" y="471371"/>
                </a:lnTo>
                <a:lnTo>
                  <a:pt x="1263513" y="470939"/>
                </a:lnTo>
                <a:close/>
                <a:moveTo>
                  <a:pt x="1263657" y="470470"/>
                </a:moveTo>
                <a:lnTo>
                  <a:pt x="1263513" y="470578"/>
                </a:lnTo>
                <a:lnTo>
                  <a:pt x="1263513" y="470651"/>
                </a:lnTo>
                <a:lnTo>
                  <a:pt x="1263657" y="470542"/>
                </a:lnTo>
                <a:close/>
                <a:moveTo>
                  <a:pt x="1234738" y="470290"/>
                </a:moveTo>
                <a:lnTo>
                  <a:pt x="1234089" y="470903"/>
                </a:lnTo>
                <a:lnTo>
                  <a:pt x="1234089" y="471011"/>
                </a:lnTo>
                <a:lnTo>
                  <a:pt x="1234125" y="470975"/>
                </a:lnTo>
                <a:lnTo>
                  <a:pt x="1234125" y="470903"/>
                </a:lnTo>
                <a:close/>
                <a:moveTo>
                  <a:pt x="1234955" y="469750"/>
                </a:moveTo>
                <a:lnTo>
                  <a:pt x="1234738" y="470074"/>
                </a:lnTo>
                <a:lnTo>
                  <a:pt x="1234955" y="469786"/>
                </a:lnTo>
                <a:close/>
                <a:moveTo>
                  <a:pt x="1264739" y="469497"/>
                </a:moveTo>
                <a:lnTo>
                  <a:pt x="1264594" y="469641"/>
                </a:lnTo>
                <a:lnTo>
                  <a:pt x="1264594" y="469677"/>
                </a:lnTo>
                <a:lnTo>
                  <a:pt x="1264739" y="469569"/>
                </a:lnTo>
                <a:lnTo>
                  <a:pt x="1264811" y="469750"/>
                </a:lnTo>
                <a:lnTo>
                  <a:pt x="1264811" y="469713"/>
                </a:lnTo>
                <a:close/>
                <a:moveTo>
                  <a:pt x="1333970" y="469389"/>
                </a:moveTo>
                <a:lnTo>
                  <a:pt x="1332420" y="470326"/>
                </a:lnTo>
                <a:lnTo>
                  <a:pt x="1331338" y="470723"/>
                </a:lnTo>
                <a:lnTo>
                  <a:pt x="1330112" y="471912"/>
                </a:lnTo>
                <a:lnTo>
                  <a:pt x="1330004" y="472020"/>
                </a:lnTo>
                <a:lnTo>
                  <a:pt x="1329715" y="472453"/>
                </a:lnTo>
                <a:lnTo>
                  <a:pt x="1329138" y="473137"/>
                </a:lnTo>
                <a:lnTo>
                  <a:pt x="1329102" y="473245"/>
                </a:lnTo>
                <a:lnTo>
                  <a:pt x="1329715" y="472453"/>
                </a:lnTo>
                <a:lnTo>
                  <a:pt x="1330076" y="471948"/>
                </a:lnTo>
                <a:lnTo>
                  <a:pt x="1331302" y="470867"/>
                </a:lnTo>
                <a:lnTo>
                  <a:pt x="1331338" y="470831"/>
                </a:lnTo>
                <a:lnTo>
                  <a:pt x="1332420" y="470398"/>
                </a:lnTo>
                <a:lnTo>
                  <a:pt x="1333393" y="469822"/>
                </a:lnTo>
                <a:lnTo>
                  <a:pt x="1333898" y="469497"/>
                </a:lnTo>
                <a:lnTo>
                  <a:pt x="1333934" y="469497"/>
                </a:lnTo>
                <a:lnTo>
                  <a:pt x="1333970" y="469461"/>
                </a:lnTo>
                <a:lnTo>
                  <a:pt x="1334619" y="469894"/>
                </a:lnTo>
                <a:lnTo>
                  <a:pt x="1337179" y="469894"/>
                </a:lnTo>
                <a:lnTo>
                  <a:pt x="1337179" y="469822"/>
                </a:lnTo>
                <a:lnTo>
                  <a:pt x="1334619" y="469822"/>
                </a:lnTo>
                <a:close/>
                <a:moveTo>
                  <a:pt x="1264883" y="469245"/>
                </a:moveTo>
                <a:lnTo>
                  <a:pt x="1264775" y="469389"/>
                </a:lnTo>
                <a:lnTo>
                  <a:pt x="1264883" y="469317"/>
                </a:lnTo>
                <a:close/>
                <a:moveTo>
                  <a:pt x="1264955" y="468921"/>
                </a:moveTo>
                <a:lnTo>
                  <a:pt x="1264919" y="468921"/>
                </a:lnTo>
                <a:lnTo>
                  <a:pt x="1265027" y="469101"/>
                </a:lnTo>
                <a:lnTo>
                  <a:pt x="1265027" y="469065"/>
                </a:lnTo>
                <a:close/>
                <a:moveTo>
                  <a:pt x="1246854" y="468776"/>
                </a:moveTo>
                <a:lnTo>
                  <a:pt x="1246926" y="468885"/>
                </a:lnTo>
                <a:lnTo>
                  <a:pt x="1247070" y="468957"/>
                </a:lnTo>
                <a:lnTo>
                  <a:pt x="1247359" y="469533"/>
                </a:lnTo>
                <a:lnTo>
                  <a:pt x="1248404" y="470795"/>
                </a:lnTo>
                <a:lnTo>
                  <a:pt x="1248440" y="470723"/>
                </a:lnTo>
                <a:lnTo>
                  <a:pt x="1247359" y="469461"/>
                </a:lnTo>
                <a:lnTo>
                  <a:pt x="1247070" y="468885"/>
                </a:lnTo>
                <a:close/>
                <a:moveTo>
                  <a:pt x="1249883" y="468704"/>
                </a:moveTo>
                <a:lnTo>
                  <a:pt x="1249811" y="468776"/>
                </a:lnTo>
                <a:lnTo>
                  <a:pt x="1249811" y="468885"/>
                </a:lnTo>
                <a:lnTo>
                  <a:pt x="1249883" y="468812"/>
                </a:lnTo>
                <a:close/>
                <a:moveTo>
                  <a:pt x="1265171" y="468524"/>
                </a:moveTo>
                <a:lnTo>
                  <a:pt x="1264775" y="468993"/>
                </a:lnTo>
                <a:lnTo>
                  <a:pt x="1264811" y="469065"/>
                </a:lnTo>
                <a:lnTo>
                  <a:pt x="1264955" y="468885"/>
                </a:lnTo>
                <a:lnTo>
                  <a:pt x="1264919" y="468848"/>
                </a:lnTo>
                <a:lnTo>
                  <a:pt x="1265207" y="468524"/>
                </a:lnTo>
                <a:close/>
                <a:moveTo>
                  <a:pt x="1265243" y="468272"/>
                </a:moveTo>
                <a:lnTo>
                  <a:pt x="1265243" y="468344"/>
                </a:lnTo>
                <a:lnTo>
                  <a:pt x="1265280" y="468416"/>
                </a:lnTo>
                <a:lnTo>
                  <a:pt x="1265316" y="468380"/>
                </a:lnTo>
                <a:close/>
                <a:moveTo>
                  <a:pt x="1256049" y="468128"/>
                </a:moveTo>
                <a:lnTo>
                  <a:pt x="1256193" y="468272"/>
                </a:lnTo>
                <a:lnTo>
                  <a:pt x="1256193" y="468236"/>
                </a:lnTo>
                <a:close/>
                <a:moveTo>
                  <a:pt x="1265243" y="467839"/>
                </a:moveTo>
                <a:lnTo>
                  <a:pt x="1265099" y="467947"/>
                </a:lnTo>
                <a:lnTo>
                  <a:pt x="1265099" y="468020"/>
                </a:lnTo>
                <a:lnTo>
                  <a:pt x="1265243" y="467911"/>
                </a:lnTo>
                <a:close/>
                <a:moveTo>
                  <a:pt x="1255544" y="467623"/>
                </a:moveTo>
                <a:lnTo>
                  <a:pt x="1255760" y="467731"/>
                </a:lnTo>
                <a:lnTo>
                  <a:pt x="1255760" y="467695"/>
                </a:lnTo>
                <a:lnTo>
                  <a:pt x="1255616" y="467659"/>
                </a:lnTo>
                <a:lnTo>
                  <a:pt x="1255580" y="467623"/>
                </a:lnTo>
                <a:close/>
                <a:moveTo>
                  <a:pt x="1268272" y="466290"/>
                </a:moveTo>
                <a:lnTo>
                  <a:pt x="1268272" y="466326"/>
                </a:lnTo>
                <a:lnTo>
                  <a:pt x="1268381" y="466326"/>
                </a:lnTo>
                <a:lnTo>
                  <a:pt x="1268381" y="466290"/>
                </a:lnTo>
                <a:close/>
                <a:moveTo>
                  <a:pt x="1268993" y="466073"/>
                </a:moveTo>
                <a:lnTo>
                  <a:pt x="1268813" y="466362"/>
                </a:lnTo>
                <a:lnTo>
                  <a:pt x="1269030" y="466073"/>
                </a:lnTo>
                <a:close/>
                <a:moveTo>
                  <a:pt x="1282010" y="465641"/>
                </a:moveTo>
                <a:lnTo>
                  <a:pt x="1281938" y="465677"/>
                </a:lnTo>
                <a:lnTo>
                  <a:pt x="1281902" y="465749"/>
                </a:lnTo>
                <a:lnTo>
                  <a:pt x="1281938" y="465749"/>
                </a:lnTo>
                <a:lnTo>
                  <a:pt x="1281974" y="465713"/>
                </a:lnTo>
                <a:close/>
                <a:moveTo>
                  <a:pt x="1234522" y="465389"/>
                </a:moveTo>
                <a:lnTo>
                  <a:pt x="1234197" y="465461"/>
                </a:lnTo>
                <a:lnTo>
                  <a:pt x="1233729" y="465569"/>
                </a:lnTo>
                <a:lnTo>
                  <a:pt x="1234197" y="465497"/>
                </a:lnTo>
                <a:close/>
                <a:moveTo>
                  <a:pt x="1282443" y="465353"/>
                </a:moveTo>
                <a:lnTo>
                  <a:pt x="1282335" y="465461"/>
                </a:lnTo>
                <a:lnTo>
                  <a:pt x="1282371" y="465461"/>
                </a:lnTo>
                <a:lnTo>
                  <a:pt x="1282479" y="465353"/>
                </a:lnTo>
                <a:close/>
                <a:moveTo>
                  <a:pt x="1270075" y="465317"/>
                </a:moveTo>
                <a:lnTo>
                  <a:pt x="1270039" y="465353"/>
                </a:lnTo>
                <a:lnTo>
                  <a:pt x="1269859" y="465641"/>
                </a:lnTo>
                <a:lnTo>
                  <a:pt x="1269787" y="465857"/>
                </a:lnTo>
                <a:lnTo>
                  <a:pt x="1269931" y="465569"/>
                </a:lnTo>
                <a:lnTo>
                  <a:pt x="1269931" y="465533"/>
                </a:lnTo>
                <a:close/>
                <a:moveTo>
                  <a:pt x="1235604" y="465064"/>
                </a:moveTo>
                <a:lnTo>
                  <a:pt x="1235171" y="465244"/>
                </a:lnTo>
                <a:lnTo>
                  <a:pt x="1234955" y="465389"/>
                </a:lnTo>
                <a:close/>
                <a:moveTo>
                  <a:pt x="1271842" y="465028"/>
                </a:moveTo>
                <a:lnTo>
                  <a:pt x="1271806" y="465100"/>
                </a:lnTo>
                <a:lnTo>
                  <a:pt x="1271842" y="465100"/>
                </a:lnTo>
                <a:lnTo>
                  <a:pt x="1271914" y="465028"/>
                </a:lnTo>
                <a:close/>
                <a:moveTo>
                  <a:pt x="1254210" y="464560"/>
                </a:moveTo>
                <a:lnTo>
                  <a:pt x="1254246" y="464596"/>
                </a:lnTo>
                <a:lnTo>
                  <a:pt x="1254714" y="464596"/>
                </a:lnTo>
                <a:lnTo>
                  <a:pt x="1254714" y="464560"/>
                </a:lnTo>
                <a:close/>
                <a:moveTo>
                  <a:pt x="1272383" y="464524"/>
                </a:moveTo>
                <a:lnTo>
                  <a:pt x="1272239" y="464596"/>
                </a:lnTo>
                <a:lnTo>
                  <a:pt x="1272239" y="464668"/>
                </a:lnTo>
                <a:lnTo>
                  <a:pt x="1272383" y="464596"/>
                </a:lnTo>
                <a:close/>
                <a:moveTo>
                  <a:pt x="1282840" y="464343"/>
                </a:moveTo>
                <a:lnTo>
                  <a:pt x="1282840" y="464416"/>
                </a:lnTo>
                <a:lnTo>
                  <a:pt x="1283056" y="464596"/>
                </a:lnTo>
                <a:lnTo>
                  <a:pt x="1283056" y="464524"/>
                </a:lnTo>
                <a:close/>
                <a:moveTo>
                  <a:pt x="1253380" y="464271"/>
                </a:moveTo>
                <a:lnTo>
                  <a:pt x="1253380" y="464307"/>
                </a:lnTo>
                <a:lnTo>
                  <a:pt x="1253705" y="464416"/>
                </a:lnTo>
                <a:lnTo>
                  <a:pt x="1254029" y="464416"/>
                </a:lnTo>
                <a:lnTo>
                  <a:pt x="1253993" y="464379"/>
                </a:lnTo>
                <a:lnTo>
                  <a:pt x="1253669" y="464379"/>
                </a:lnTo>
                <a:close/>
                <a:moveTo>
                  <a:pt x="1282732" y="463803"/>
                </a:moveTo>
                <a:lnTo>
                  <a:pt x="1282732" y="463875"/>
                </a:lnTo>
                <a:lnTo>
                  <a:pt x="1282840" y="463983"/>
                </a:lnTo>
                <a:lnTo>
                  <a:pt x="1282840" y="463911"/>
                </a:lnTo>
                <a:close/>
                <a:moveTo>
                  <a:pt x="1253056" y="463659"/>
                </a:moveTo>
                <a:lnTo>
                  <a:pt x="1253236" y="463767"/>
                </a:lnTo>
                <a:lnTo>
                  <a:pt x="1253236" y="463731"/>
                </a:lnTo>
                <a:close/>
                <a:moveTo>
                  <a:pt x="1282732" y="463478"/>
                </a:moveTo>
                <a:lnTo>
                  <a:pt x="1282660" y="463587"/>
                </a:lnTo>
                <a:lnTo>
                  <a:pt x="1282660" y="463659"/>
                </a:lnTo>
                <a:lnTo>
                  <a:pt x="1282732" y="463551"/>
                </a:lnTo>
                <a:close/>
                <a:moveTo>
                  <a:pt x="1275304" y="462938"/>
                </a:moveTo>
                <a:lnTo>
                  <a:pt x="1275232" y="463082"/>
                </a:lnTo>
                <a:lnTo>
                  <a:pt x="1275304" y="463010"/>
                </a:lnTo>
                <a:lnTo>
                  <a:pt x="1275340" y="462938"/>
                </a:lnTo>
                <a:close/>
                <a:moveTo>
                  <a:pt x="1284535" y="462830"/>
                </a:moveTo>
                <a:lnTo>
                  <a:pt x="1284462" y="463046"/>
                </a:lnTo>
                <a:lnTo>
                  <a:pt x="1284498" y="463046"/>
                </a:lnTo>
                <a:lnTo>
                  <a:pt x="1284535" y="462938"/>
                </a:lnTo>
                <a:lnTo>
                  <a:pt x="1284571" y="462938"/>
                </a:lnTo>
                <a:lnTo>
                  <a:pt x="1284607" y="462830"/>
                </a:lnTo>
                <a:close/>
                <a:moveTo>
                  <a:pt x="1283922" y="462614"/>
                </a:moveTo>
                <a:lnTo>
                  <a:pt x="1283813" y="462722"/>
                </a:lnTo>
                <a:lnTo>
                  <a:pt x="1283813" y="462830"/>
                </a:lnTo>
                <a:lnTo>
                  <a:pt x="1283922" y="462722"/>
                </a:lnTo>
                <a:close/>
                <a:moveTo>
                  <a:pt x="1251902" y="462397"/>
                </a:moveTo>
                <a:lnTo>
                  <a:pt x="1251686" y="462469"/>
                </a:lnTo>
                <a:lnTo>
                  <a:pt x="1251253" y="462469"/>
                </a:lnTo>
                <a:lnTo>
                  <a:pt x="1251289" y="462505"/>
                </a:lnTo>
                <a:lnTo>
                  <a:pt x="1251722" y="462505"/>
                </a:lnTo>
                <a:lnTo>
                  <a:pt x="1251938" y="462397"/>
                </a:lnTo>
                <a:lnTo>
                  <a:pt x="1252118" y="462397"/>
                </a:lnTo>
                <a:lnTo>
                  <a:pt x="1252948" y="463118"/>
                </a:lnTo>
                <a:lnTo>
                  <a:pt x="1252082" y="462397"/>
                </a:lnTo>
                <a:close/>
                <a:moveTo>
                  <a:pt x="1285652" y="462289"/>
                </a:moveTo>
                <a:lnTo>
                  <a:pt x="1285580" y="462325"/>
                </a:lnTo>
                <a:lnTo>
                  <a:pt x="1285472" y="462650"/>
                </a:lnTo>
                <a:lnTo>
                  <a:pt x="1285508" y="462650"/>
                </a:lnTo>
                <a:lnTo>
                  <a:pt x="1285580" y="462397"/>
                </a:lnTo>
                <a:lnTo>
                  <a:pt x="1285652" y="462361"/>
                </a:lnTo>
                <a:close/>
                <a:moveTo>
                  <a:pt x="1291566" y="462217"/>
                </a:moveTo>
                <a:lnTo>
                  <a:pt x="1291458" y="462253"/>
                </a:lnTo>
                <a:lnTo>
                  <a:pt x="1291458" y="462325"/>
                </a:lnTo>
                <a:lnTo>
                  <a:pt x="1291566" y="462289"/>
                </a:lnTo>
                <a:lnTo>
                  <a:pt x="1291566" y="462325"/>
                </a:lnTo>
                <a:lnTo>
                  <a:pt x="1291746" y="462469"/>
                </a:lnTo>
                <a:lnTo>
                  <a:pt x="1291782" y="462433"/>
                </a:lnTo>
                <a:lnTo>
                  <a:pt x="1291566" y="462253"/>
                </a:lnTo>
                <a:close/>
                <a:moveTo>
                  <a:pt x="1292323" y="461929"/>
                </a:moveTo>
                <a:lnTo>
                  <a:pt x="1292179" y="462145"/>
                </a:lnTo>
                <a:lnTo>
                  <a:pt x="1292215" y="462145"/>
                </a:lnTo>
                <a:lnTo>
                  <a:pt x="1292359" y="461929"/>
                </a:lnTo>
                <a:close/>
                <a:moveTo>
                  <a:pt x="1287347" y="461893"/>
                </a:moveTo>
                <a:lnTo>
                  <a:pt x="1287275" y="461929"/>
                </a:lnTo>
                <a:lnTo>
                  <a:pt x="1287239" y="462037"/>
                </a:lnTo>
                <a:lnTo>
                  <a:pt x="1287275" y="462001"/>
                </a:lnTo>
                <a:close/>
                <a:moveTo>
                  <a:pt x="1277575" y="461857"/>
                </a:moveTo>
                <a:lnTo>
                  <a:pt x="1277467" y="461929"/>
                </a:lnTo>
                <a:lnTo>
                  <a:pt x="1277431" y="462001"/>
                </a:lnTo>
                <a:lnTo>
                  <a:pt x="1277503" y="462001"/>
                </a:lnTo>
                <a:lnTo>
                  <a:pt x="1277539" y="461965"/>
                </a:lnTo>
                <a:close/>
                <a:moveTo>
                  <a:pt x="1250207" y="461857"/>
                </a:moveTo>
                <a:lnTo>
                  <a:pt x="1250243" y="461893"/>
                </a:lnTo>
                <a:lnTo>
                  <a:pt x="1250640" y="462109"/>
                </a:lnTo>
                <a:lnTo>
                  <a:pt x="1250964" y="462325"/>
                </a:lnTo>
                <a:lnTo>
                  <a:pt x="1251109" y="462397"/>
                </a:lnTo>
                <a:lnTo>
                  <a:pt x="1250928" y="462289"/>
                </a:lnTo>
                <a:lnTo>
                  <a:pt x="1250604" y="462073"/>
                </a:lnTo>
                <a:close/>
                <a:moveTo>
                  <a:pt x="1294739" y="460884"/>
                </a:moveTo>
                <a:lnTo>
                  <a:pt x="1294739" y="460956"/>
                </a:lnTo>
                <a:lnTo>
                  <a:pt x="1294883" y="461388"/>
                </a:lnTo>
                <a:lnTo>
                  <a:pt x="1294955" y="461388"/>
                </a:lnTo>
                <a:lnTo>
                  <a:pt x="1294847" y="461208"/>
                </a:lnTo>
                <a:close/>
                <a:moveTo>
                  <a:pt x="1294631" y="460343"/>
                </a:moveTo>
                <a:lnTo>
                  <a:pt x="1294631" y="460451"/>
                </a:lnTo>
                <a:lnTo>
                  <a:pt x="1294739" y="460631"/>
                </a:lnTo>
                <a:lnTo>
                  <a:pt x="1294739" y="460559"/>
                </a:lnTo>
                <a:close/>
                <a:moveTo>
                  <a:pt x="1237154" y="460235"/>
                </a:moveTo>
                <a:lnTo>
                  <a:pt x="1236938" y="461821"/>
                </a:lnTo>
                <a:lnTo>
                  <a:pt x="1236866" y="462830"/>
                </a:lnTo>
                <a:lnTo>
                  <a:pt x="1236866" y="462866"/>
                </a:lnTo>
                <a:lnTo>
                  <a:pt x="1236902" y="462758"/>
                </a:lnTo>
                <a:lnTo>
                  <a:pt x="1236938" y="461893"/>
                </a:lnTo>
                <a:lnTo>
                  <a:pt x="1237118" y="460739"/>
                </a:lnTo>
                <a:close/>
                <a:moveTo>
                  <a:pt x="1294631" y="459082"/>
                </a:moveTo>
                <a:lnTo>
                  <a:pt x="1294523" y="459514"/>
                </a:lnTo>
                <a:lnTo>
                  <a:pt x="1294523" y="459586"/>
                </a:lnTo>
                <a:lnTo>
                  <a:pt x="1294631" y="459154"/>
                </a:lnTo>
                <a:close/>
                <a:moveTo>
                  <a:pt x="1294090" y="458325"/>
                </a:moveTo>
                <a:lnTo>
                  <a:pt x="1293982" y="458433"/>
                </a:lnTo>
                <a:lnTo>
                  <a:pt x="1294018" y="458469"/>
                </a:lnTo>
                <a:lnTo>
                  <a:pt x="1294090" y="458397"/>
                </a:lnTo>
                <a:lnTo>
                  <a:pt x="1294126" y="458397"/>
                </a:lnTo>
                <a:lnTo>
                  <a:pt x="1294090" y="458433"/>
                </a:lnTo>
                <a:lnTo>
                  <a:pt x="1294414" y="458649"/>
                </a:lnTo>
                <a:lnTo>
                  <a:pt x="1294739" y="458721"/>
                </a:lnTo>
                <a:lnTo>
                  <a:pt x="1294739" y="458649"/>
                </a:lnTo>
                <a:lnTo>
                  <a:pt x="1294414" y="458577"/>
                </a:lnTo>
                <a:lnTo>
                  <a:pt x="1294090" y="458361"/>
                </a:lnTo>
                <a:lnTo>
                  <a:pt x="1294126" y="458325"/>
                </a:lnTo>
                <a:close/>
                <a:moveTo>
                  <a:pt x="1295136" y="458181"/>
                </a:moveTo>
                <a:lnTo>
                  <a:pt x="1295027" y="458253"/>
                </a:lnTo>
                <a:lnTo>
                  <a:pt x="1295064" y="458253"/>
                </a:lnTo>
                <a:close/>
                <a:moveTo>
                  <a:pt x="1295064" y="457856"/>
                </a:moveTo>
                <a:lnTo>
                  <a:pt x="1295064" y="457928"/>
                </a:lnTo>
                <a:lnTo>
                  <a:pt x="1295244" y="458108"/>
                </a:lnTo>
                <a:lnTo>
                  <a:pt x="1295280" y="458072"/>
                </a:lnTo>
                <a:close/>
                <a:moveTo>
                  <a:pt x="1294739" y="457496"/>
                </a:moveTo>
                <a:lnTo>
                  <a:pt x="1294739" y="457568"/>
                </a:lnTo>
                <a:lnTo>
                  <a:pt x="1294847" y="457568"/>
                </a:lnTo>
                <a:lnTo>
                  <a:pt x="1294847" y="457604"/>
                </a:lnTo>
                <a:lnTo>
                  <a:pt x="1295064" y="457712"/>
                </a:lnTo>
                <a:lnTo>
                  <a:pt x="1295064" y="457640"/>
                </a:lnTo>
                <a:lnTo>
                  <a:pt x="1294847" y="457532"/>
                </a:lnTo>
                <a:lnTo>
                  <a:pt x="1294847" y="457496"/>
                </a:lnTo>
                <a:close/>
                <a:moveTo>
                  <a:pt x="1295280" y="457316"/>
                </a:moveTo>
                <a:lnTo>
                  <a:pt x="1295136" y="457460"/>
                </a:lnTo>
                <a:lnTo>
                  <a:pt x="1295172" y="457460"/>
                </a:lnTo>
                <a:lnTo>
                  <a:pt x="1295316" y="457316"/>
                </a:lnTo>
                <a:close/>
                <a:moveTo>
                  <a:pt x="1237803" y="456991"/>
                </a:moveTo>
                <a:lnTo>
                  <a:pt x="1237479" y="457712"/>
                </a:lnTo>
                <a:lnTo>
                  <a:pt x="1237262" y="458541"/>
                </a:lnTo>
                <a:lnTo>
                  <a:pt x="1237479" y="457748"/>
                </a:lnTo>
                <a:close/>
                <a:moveTo>
                  <a:pt x="1295496" y="456883"/>
                </a:moveTo>
                <a:lnTo>
                  <a:pt x="1295568" y="456955"/>
                </a:lnTo>
                <a:lnTo>
                  <a:pt x="1295640" y="456955"/>
                </a:lnTo>
                <a:lnTo>
                  <a:pt x="1295785" y="457099"/>
                </a:lnTo>
                <a:lnTo>
                  <a:pt x="1295785" y="457027"/>
                </a:lnTo>
                <a:lnTo>
                  <a:pt x="1295640" y="456883"/>
                </a:lnTo>
                <a:close/>
                <a:moveTo>
                  <a:pt x="749432" y="446936"/>
                </a:moveTo>
                <a:lnTo>
                  <a:pt x="749360" y="447116"/>
                </a:lnTo>
                <a:lnTo>
                  <a:pt x="749396" y="447116"/>
                </a:lnTo>
                <a:lnTo>
                  <a:pt x="749432" y="447008"/>
                </a:lnTo>
                <a:lnTo>
                  <a:pt x="750370" y="447549"/>
                </a:lnTo>
                <a:lnTo>
                  <a:pt x="750370" y="447477"/>
                </a:lnTo>
                <a:close/>
                <a:moveTo>
                  <a:pt x="1248332" y="444846"/>
                </a:moveTo>
                <a:lnTo>
                  <a:pt x="1248224" y="444954"/>
                </a:lnTo>
                <a:lnTo>
                  <a:pt x="1248296" y="444954"/>
                </a:lnTo>
                <a:lnTo>
                  <a:pt x="1248404" y="444846"/>
                </a:lnTo>
                <a:close/>
                <a:moveTo>
                  <a:pt x="1248765" y="444629"/>
                </a:moveTo>
                <a:lnTo>
                  <a:pt x="1248657" y="444846"/>
                </a:lnTo>
                <a:lnTo>
                  <a:pt x="1248693" y="444846"/>
                </a:lnTo>
                <a:lnTo>
                  <a:pt x="1248765" y="444701"/>
                </a:lnTo>
                <a:lnTo>
                  <a:pt x="1248837" y="444629"/>
                </a:lnTo>
                <a:close/>
                <a:moveTo>
                  <a:pt x="1245339" y="444413"/>
                </a:moveTo>
                <a:lnTo>
                  <a:pt x="1245339" y="444449"/>
                </a:lnTo>
                <a:lnTo>
                  <a:pt x="1245556" y="444449"/>
                </a:lnTo>
                <a:lnTo>
                  <a:pt x="1246746" y="444521"/>
                </a:lnTo>
                <a:lnTo>
                  <a:pt x="1245484" y="444413"/>
                </a:lnTo>
                <a:close/>
                <a:moveTo>
                  <a:pt x="1244835" y="444197"/>
                </a:moveTo>
                <a:lnTo>
                  <a:pt x="1244726" y="444305"/>
                </a:lnTo>
                <a:lnTo>
                  <a:pt x="1244582" y="444377"/>
                </a:lnTo>
                <a:lnTo>
                  <a:pt x="1244618" y="444449"/>
                </a:lnTo>
                <a:lnTo>
                  <a:pt x="1244835" y="444305"/>
                </a:lnTo>
                <a:close/>
                <a:moveTo>
                  <a:pt x="1236974" y="443873"/>
                </a:moveTo>
                <a:lnTo>
                  <a:pt x="1236649" y="443981"/>
                </a:lnTo>
                <a:lnTo>
                  <a:pt x="1236721" y="444017"/>
                </a:lnTo>
                <a:lnTo>
                  <a:pt x="1236974" y="443945"/>
                </a:lnTo>
                <a:close/>
                <a:moveTo>
                  <a:pt x="1236361" y="443873"/>
                </a:moveTo>
                <a:lnTo>
                  <a:pt x="1236145" y="443981"/>
                </a:lnTo>
                <a:lnTo>
                  <a:pt x="1235928" y="444197"/>
                </a:lnTo>
                <a:lnTo>
                  <a:pt x="1235351" y="444197"/>
                </a:lnTo>
                <a:lnTo>
                  <a:pt x="1235387" y="444233"/>
                </a:lnTo>
                <a:lnTo>
                  <a:pt x="1235964" y="444233"/>
                </a:lnTo>
                <a:lnTo>
                  <a:pt x="1236145" y="444089"/>
                </a:lnTo>
                <a:lnTo>
                  <a:pt x="1236253" y="444017"/>
                </a:lnTo>
                <a:lnTo>
                  <a:pt x="1236433" y="443909"/>
                </a:lnTo>
                <a:close/>
                <a:moveTo>
                  <a:pt x="1245159" y="443764"/>
                </a:moveTo>
                <a:lnTo>
                  <a:pt x="1244835" y="444089"/>
                </a:lnTo>
                <a:lnTo>
                  <a:pt x="1244835" y="444197"/>
                </a:lnTo>
                <a:lnTo>
                  <a:pt x="1245159" y="443873"/>
                </a:lnTo>
                <a:lnTo>
                  <a:pt x="1245195" y="443873"/>
                </a:lnTo>
                <a:lnTo>
                  <a:pt x="1245231" y="443800"/>
                </a:lnTo>
                <a:lnTo>
                  <a:pt x="1245484" y="443800"/>
                </a:lnTo>
                <a:lnTo>
                  <a:pt x="1245484" y="443764"/>
                </a:lnTo>
                <a:close/>
                <a:moveTo>
                  <a:pt x="1240724" y="443764"/>
                </a:moveTo>
                <a:lnTo>
                  <a:pt x="1240760" y="443800"/>
                </a:lnTo>
                <a:lnTo>
                  <a:pt x="1240904" y="443800"/>
                </a:lnTo>
                <a:lnTo>
                  <a:pt x="1240868" y="443764"/>
                </a:lnTo>
                <a:close/>
                <a:moveTo>
                  <a:pt x="1236974" y="443656"/>
                </a:moveTo>
                <a:lnTo>
                  <a:pt x="1236938" y="443692"/>
                </a:lnTo>
                <a:lnTo>
                  <a:pt x="1237046" y="443909"/>
                </a:lnTo>
                <a:close/>
                <a:moveTo>
                  <a:pt x="1240291" y="443548"/>
                </a:moveTo>
                <a:lnTo>
                  <a:pt x="1240327" y="443584"/>
                </a:lnTo>
                <a:lnTo>
                  <a:pt x="1240472" y="443584"/>
                </a:lnTo>
                <a:lnTo>
                  <a:pt x="1240472" y="443548"/>
                </a:lnTo>
                <a:close/>
                <a:moveTo>
                  <a:pt x="1239606" y="443476"/>
                </a:moveTo>
                <a:lnTo>
                  <a:pt x="1239173" y="443764"/>
                </a:lnTo>
                <a:lnTo>
                  <a:pt x="1238777" y="443764"/>
                </a:lnTo>
                <a:lnTo>
                  <a:pt x="1238344" y="444197"/>
                </a:lnTo>
                <a:lnTo>
                  <a:pt x="1238056" y="444197"/>
                </a:lnTo>
                <a:lnTo>
                  <a:pt x="1237839" y="444521"/>
                </a:lnTo>
                <a:lnTo>
                  <a:pt x="1237659" y="444521"/>
                </a:lnTo>
                <a:lnTo>
                  <a:pt x="1237695" y="444557"/>
                </a:lnTo>
                <a:lnTo>
                  <a:pt x="1237875" y="444557"/>
                </a:lnTo>
                <a:lnTo>
                  <a:pt x="1238056" y="444305"/>
                </a:lnTo>
                <a:lnTo>
                  <a:pt x="1238092" y="444305"/>
                </a:lnTo>
                <a:lnTo>
                  <a:pt x="1238128" y="444233"/>
                </a:lnTo>
                <a:lnTo>
                  <a:pt x="1238380" y="444233"/>
                </a:lnTo>
                <a:lnTo>
                  <a:pt x="1238560" y="444089"/>
                </a:lnTo>
                <a:lnTo>
                  <a:pt x="1238777" y="443873"/>
                </a:lnTo>
                <a:lnTo>
                  <a:pt x="1238813" y="443873"/>
                </a:lnTo>
                <a:lnTo>
                  <a:pt x="1238885" y="443800"/>
                </a:lnTo>
                <a:lnTo>
                  <a:pt x="1239246" y="443800"/>
                </a:lnTo>
                <a:lnTo>
                  <a:pt x="1239678" y="443476"/>
                </a:lnTo>
                <a:close/>
                <a:moveTo>
                  <a:pt x="1234774" y="443440"/>
                </a:moveTo>
                <a:lnTo>
                  <a:pt x="1234342" y="443548"/>
                </a:lnTo>
                <a:lnTo>
                  <a:pt x="1234233" y="443728"/>
                </a:lnTo>
                <a:lnTo>
                  <a:pt x="1234270" y="443764"/>
                </a:lnTo>
                <a:lnTo>
                  <a:pt x="1234342" y="443656"/>
                </a:lnTo>
                <a:lnTo>
                  <a:pt x="1234414" y="443620"/>
                </a:lnTo>
                <a:lnTo>
                  <a:pt x="1234414" y="443584"/>
                </a:lnTo>
                <a:lnTo>
                  <a:pt x="1234846" y="443476"/>
                </a:lnTo>
                <a:lnTo>
                  <a:pt x="1234991" y="443476"/>
                </a:lnTo>
                <a:lnTo>
                  <a:pt x="1234991" y="443440"/>
                </a:lnTo>
                <a:close/>
                <a:moveTo>
                  <a:pt x="1243068" y="443368"/>
                </a:moveTo>
                <a:lnTo>
                  <a:pt x="1242960" y="443548"/>
                </a:lnTo>
                <a:lnTo>
                  <a:pt x="1242996" y="443584"/>
                </a:lnTo>
                <a:lnTo>
                  <a:pt x="1243068" y="443440"/>
                </a:lnTo>
                <a:lnTo>
                  <a:pt x="1243104" y="443440"/>
                </a:lnTo>
                <a:lnTo>
                  <a:pt x="1243140" y="443368"/>
                </a:lnTo>
                <a:lnTo>
                  <a:pt x="1243176" y="443368"/>
                </a:lnTo>
                <a:close/>
                <a:moveTo>
                  <a:pt x="1237082" y="443368"/>
                </a:moveTo>
                <a:lnTo>
                  <a:pt x="1236866" y="443548"/>
                </a:lnTo>
                <a:lnTo>
                  <a:pt x="1236902" y="443620"/>
                </a:lnTo>
                <a:lnTo>
                  <a:pt x="1237082" y="443440"/>
                </a:lnTo>
                <a:lnTo>
                  <a:pt x="1237118" y="443476"/>
                </a:lnTo>
                <a:lnTo>
                  <a:pt x="1237154" y="443404"/>
                </a:lnTo>
                <a:close/>
                <a:moveTo>
                  <a:pt x="1241445" y="443296"/>
                </a:moveTo>
                <a:lnTo>
                  <a:pt x="1241193" y="443548"/>
                </a:lnTo>
                <a:lnTo>
                  <a:pt x="1241012" y="443837"/>
                </a:lnTo>
                <a:lnTo>
                  <a:pt x="1241048" y="443873"/>
                </a:lnTo>
                <a:lnTo>
                  <a:pt x="1241193" y="443656"/>
                </a:lnTo>
                <a:lnTo>
                  <a:pt x="1241481" y="443332"/>
                </a:lnTo>
                <a:close/>
                <a:moveTo>
                  <a:pt x="1243609" y="443188"/>
                </a:moveTo>
                <a:lnTo>
                  <a:pt x="1243500" y="443368"/>
                </a:lnTo>
                <a:lnTo>
                  <a:pt x="1243500" y="443440"/>
                </a:lnTo>
                <a:lnTo>
                  <a:pt x="1243609" y="443260"/>
                </a:lnTo>
                <a:lnTo>
                  <a:pt x="1243681" y="443188"/>
                </a:lnTo>
                <a:close/>
                <a:moveTo>
                  <a:pt x="1241481" y="443188"/>
                </a:moveTo>
                <a:lnTo>
                  <a:pt x="1241481" y="443260"/>
                </a:lnTo>
                <a:lnTo>
                  <a:pt x="1241517" y="443332"/>
                </a:lnTo>
                <a:lnTo>
                  <a:pt x="1241553" y="443296"/>
                </a:lnTo>
                <a:close/>
                <a:moveTo>
                  <a:pt x="1231385" y="442863"/>
                </a:moveTo>
                <a:lnTo>
                  <a:pt x="1231241" y="442936"/>
                </a:lnTo>
                <a:lnTo>
                  <a:pt x="1231313" y="442972"/>
                </a:lnTo>
                <a:lnTo>
                  <a:pt x="1231457" y="442863"/>
                </a:lnTo>
                <a:close/>
                <a:moveTo>
                  <a:pt x="1232034" y="442755"/>
                </a:moveTo>
                <a:lnTo>
                  <a:pt x="1231926" y="442863"/>
                </a:lnTo>
                <a:lnTo>
                  <a:pt x="1231998" y="442863"/>
                </a:lnTo>
                <a:lnTo>
                  <a:pt x="1232106" y="442755"/>
                </a:lnTo>
                <a:close/>
                <a:moveTo>
                  <a:pt x="1230988" y="442755"/>
                </a:moveTo>
                <a:lnTo>
                  <a:pt x="1230772" y="442863"/>
                </a:lnTo>
                <a:lnTo>
                  <a:pt x="1230592" y="442936"/>
                </a:lnTo>
                <a:lnTo>
                  <a:pt x="1230339" y="443152"/>
                </a:lnTo>
                <a:lnTo>
                  <a:pt x="1230123" y="443152"/>
                </a:lnTo>
                <a:lnTo>
                  <a:pt x="1230123" y="443188"/>
                </a:lnTo>
                <a:lnTo>
                  <a:pt x="1230411" y="443188"/>
                </a:lnTo>
                <a:lnTo>
                  <a:pt x="1230592" y="443008"/>
                </a:lnTo>
                <a:lnTo>
                  <a:pt x="1230628" y="443008"/>
                </a:lnTo>
                <a:lnTo>
                  <a:pt x="1230664" y="442972"/>
                </a:lnTo>
                <a:lnTo>
                  <a:pt x="1230880" y="442863"/>
                </a:lnTo>
                <a:lnTo>
                  <a:pt x="1231060" y="442791"/>
                </a:lnTo>
                <a:close/>
                <a:moveTo>
                  <a:pt x="1241698" y="442539"/>
                </a:moveTo>
                <a:lnTo>
                  <a:pt x="1241409" y="442647"/>
                </a:lnTo>
                <a:lnTo>
                  <a:pt x="1241409" y="442719"/>
                </a:lnTo>
                <a:lnTo>
                  <a:pt x="1241481" y="442683"/>
                </a:lnTo>
                <a:lnTo>
                  <a:pt x="1241481" y="442647"/>
                </a:lnTo>
                <a:lnTo>
                  <a:pt x="1241770" y="442539"/>
                </a:lnTo>
                <a:close/>
                <a:moveTo>
                  <a:pt x="1229726" y="442503"/>
                </a:moveTo>
                <a:lnTo>
                  <a:pt x="1229618" y="442647"/>
                </a:lnTo>
                <a:lnTo>
                  <a:pt x="1229402" y="442719"/>
                </a:lnTo>
                <a:lnTo>
                  <a:pt x="1229221" y="442827"/>
                </a:lnTo>
                <a:lnTo>
                  <a:pt x="1228464" y="442827"/>
                </a:lnTo>
                <a:lnTo>
                  <a:pt x="1228464" y="442863"/>
                </a:lnTo>
                <a:lnTo>
                  <a:pt x="1229294" y="442863"/>
                </a:lnTo>
                <a:lnTo>
                  <a:pt x="1229402" y="442791"/>
                </a:lnTo>
                <a:lnTo>
                  <a:pt x="1229510" y="442755"/>
                </a:lnTo>
                <a:lnTo>
                  <a:pt x="1229654" y="442683"/>
                </a:lnTo>
                <a:lnTo>
                  <a:pt x="1229726" y="442575"/>
                </a:lnTo>
                <a:lnTo>
                  <a:pt x="1229762" y="442611"/>
                </a:lnTo>
                <a:lnTo>
                  <a:pt x="1229798" y="442575"/>
                </a:lnTo>
                <a:close/>
                <a:moveTo>
                  <a:pt x="1242455" y="442323"/>
                </a:moveTo>
                <a:lnTo>
                  <a:pt x="1242022" y="442431"/>
                </a:lnTo>
                <a:lnTo>
                  <a:pt x="1241914" y="442539"/>
                </a:lnTo>
                <a:lnTo>
                  <a:pt x="1241986" y="442539"/>
                </a:lnTo>
                <a:lnTo>
                  <a:pt x="1242094" y="442431"/>
                </a:lnTo>
                <a:lnTo>
                  <a:pt x="1242455" y="442359"/>
                </a:lnTo>
                <a:close/>
                <a:moveTo>
                  <a:pt x="1227599" y="439980"/>
                </a:moveTo>
                <a:lnTo>
                  <a:pt x="1227635" y="440016"/>
                </a:lnTo>
                <a:lnTo>
                  <a:pt x="1228500" y="440016"/>
                </a:lnTo>
                <a:lnTo>
                  <a:pt x="1228500" y="439980"/>
                </a:lnTo>
                <a:close/>
                <a:moveTo>
                  <a:pt x="1218152" y="439259"/>
                </a:moveTo>
                <a:lnTo>
                  <a:pt x="1218152" y="439295"/>
                </a:lnTo>
                <a:lnTo>
                  <a:pt x="1218404" y="439368"/>
                </a:lnTo>
                <a:close/>
                <a:moveTo>
                  <a:pt x="1221866" y="439115"/>
                </a:moveTo>
                <a:lnTo>
                  <a:pt x="1221757" y="439800"/>
                </a:lnTo>
                <a:lnTo>
                  <a:pt x="1221649" y="440124"/>
                </a:lnTo>
                <a:lnTo>
                  <a:pt x="1221433" y="440413"/>
                </a:lnTo>
                <a:lnTo>
                  <a:pt x="1221036" y="441061"/>
                </a:lnTo>
                <a:lnTo>
                  <a:pt x="1220712" y="441566"/>
                </a:lnTo>
                <a:lnTo>
                  <a:pt x="1220676" y="441566"/>
                </a:lnTo>
                <a:lnTo>
                  <a:pt x="1220676" y="441602"/>
                </a:lnTo>
                <a:lnTo>
                  <a:pt x="1220748" y="441602"/>
                </a:lnTo>
                <a:lnTo>
                  <a:pt x="1221036" y="441133"/>
                </a:lnTo>
                <a:lnTo>
                  <a:pt x="1221433" y="440485"/>
                </a:lnTo>
                <a:lnTo>
                  <a:pt x="1221649" y="440196"/>
                </a:lnTo>
                <a:lnTo>
                  <a:pt x="1221757" y="439908"/>
                </a:lnTo>
                <a:lnTo>
                  <a:pt x="1221866" y="439151"/>
                </a:lnTo>
                <a:close/>
                <a:moveTo>
                  <a:pt x="1216926" y="438971"/>
                </a:moveTo>
                <a:lnTo>
                  <a:pt x="1216817" y="439079"/>
                </a:lnTo>
                <a:lnTo>
                  <a:pt x="1216637" y="439079"/>
                </a:lnTo>
                <a:lnTo>
                  <a:pt x="1216890" y="439079"/>
                </a:lnTo>
                <a:lnTo>
                  <a:pt x="1216926" y="439043"/>
                </a:lnTo>
                <a:lnTo>
                  <a:pt x="1216962" y="439043"/>
                </a:lnTo>
                <a:lnTo>
                  <a:pt x="1216998" y="439007"/>
                </a:lnTo>
                <a:lnTo>
                  <a:pt x="1217611" y="439007"/>
                </a:lnTo>
                <a:lnTo>
                  <a:pt x="1217575" y="438971"/>
                </a:lnTo>
                <a:close/>
                <a:moveTo>
                  <a:pt x="1221829" y="438358"/>
                </a:moveTo>
                <a:lnTo>
                  <a:pt x="1221829" y="438430"/>
                </a:lnTo>
                <a:lnTo>
                  <a:pt x="1221938" y="439115"/>
                </a:lnTo>
                <a:lnTo>
                  <a:pt x="1221938" y="439079"/>
                </a:lnTo>
                <a:close/>
                <a:moveTo>
                  <a:pt x="756175" y="438286"/>
                </a:moveTo>
                <a:lnTo>
                  <a:pt x="756139" y="438430"/>
                </a:lnTo>
                <a:lnTo>
                  <a:pt x="756139" y="438503"/>
                </a:lnTo>
                <a:lnTo>
                  <a:pt x="756175" y="438358"/>
                </a:lnTo>
                <a:lnTo>
                  <a:pt x="756283" y="439295"/>
                </a:lnTo>
                <a:lnTo>
                  <a:pt x="756283" y="439259"/>
                </a:lnTo>
                <a:close/>
                <a:moveTo>
                  <a:pt x="1223560" y="436556"/>
                </a:moveTo>
                <a:lnTo>
                  <a:pt x="1223452" y="436664"/>
                </a:lnTo>
                <a:lnTo>
                  <a:pt x="1223524" y="436664"/>
                </a:lnTo>
                <a:lnTo>
                  <a:pt x="1223560" y="436628"/>
                </a:lnTo>
                <a:lnTo>
                  <a:pt x="1223596" y="436556"/>
                </a:lnTo>
                <a:close/>
                <a:moveTo>
                  <a:pt x="1222587" y="436556"/>
                </a:moveTo>
                <a:lnTo>
                  <a:pt x="1222911" y="436664"/>
                </a:lnTo>
                <a:lnTo>
                  <a:pt x="1222983" y="436664"/>
                </a:lnTo>
                <a:lnTo>
                  <a:pt x="1222659" y="436556"/>
                </a:lnTo>
                <a:close/>
                <a:moveTo>
                  <a:pt x="1222406" y="436556"/>
                </a:moveTo>
                <a:lnTo>
                  <a:pt x="1222298" y="436773"/>
                </a:lnTo>
                <a:lnTo>
                  <a:pt x="1221974" y="436881"/>
                </a:lnTo>
                <a:lnTo>
                  <a:pt x="1221757" y="437133"/>
                </a:lnTo>
                <a:lnTo>
                  <a:pt x="1221757" y="437241"/>
                </a:lnTo>
                <a:lnTo>
                  <a:pt x="1221974" y="436953"/>
                </a:lnTo>
                <a:lnTo>
                  <a:pt x="1222010" y="436953"/>
                </a:lnTo>
                <a:lnTo>
                  <a:pt x="1222046" y="436881"/>
                </a:lnTo>
                <a:lnTo>
                  <a:pt x="1222334" y="436773"/>
                </a:lnTo>
                <a:lnTo>
                  <a:pt x="1222406" y="436628"/>
                </a:lnTo>
                <a:lnTo>
                  <a:pt x="1222442" y="436628"/>
                </a:lnTo>
                <a:lnTo>
                  <a:pt x="1222479" y="436556"/>
                </a:lnTo>
                <a:close/>
                <a:moveTo>
                  <a:pt x="1216421" y="435115"/>
                </a:moveTo>
                <a:lnTo>
                  <a:pt x="1215591" y="435331"/>
                </a:lnTo>
                <a:lnTo>
                  <a:pt x="1215627" y="435367"/>
                </a:lnTo>
                <a:lnTo>
                  <a:pt x="1216457" y="435187"/>
                </a:lnTo>
                <a:lnTo>
                  <a:pt x="1217178" y="435259"/>
                </a:lnTo>
                <a:lnTo>
                  <a:pt x="1217250" y="435223"/>
                </a:lnTo>
                <a:lnTo>
                  <a:pt x="1217250" y="435115"/>
                </a:lnTo>
                <a:lnTo>
                  <a:pt x="1217178" y="435187"/>
                </a:lnTo>
                <a:close/>
                <a:moveTo>
                  <a:pt x="1263116" y="435079"/>
                </a:moveTo>
                <a:lnTo>
                  <a:pt x="1263152" y="435079"/>
                </a:lnTo>
                <a:lnTo>
                  <a:pt x="1263116" y="435115"/>
                </a:lnTo>
                <a:close/>
                <a:moveTo>
                  <a:pt x="1217250" y="434394"/>
                </a:moveTo>
                <a:lnTo>
                  <a:pt x="1217250" y="434466"/>
                </a:lnTo>
                <a:lnTo>
                  <a:pt x="1218476" y="434466"/>
                </a:lnTo>
                <a:lnTo>
                  <a:pt x="1218873" y="434790"/>
                </a:lnTo>
                <a:lnTo>
                  <a:pt x="1219161" y="434682"/>
                </a:lnTo>
                <a:lnTo>
                  <a:pt x="1219161" y="434610"/>
                </a:lnTo>
                <a:lnTo>
                  <a:pt x="1218837" y="434718"/>
                </a:lnTo>
                <a:lnTo>
                  <a:pt x="1218440" y="434394"/>
                </a:lnTo>
                <a:close/>
                <a:moveTo>
                  <a:pt x="1219089" y="434178"/>
                </a:moveTo>
                <a:lnTo>
                  <a:pt x="1219161" y="434286"/>
                </a:lnTo>
                <a:lnTo>
                  <a:pt x="1219161" y="434358"/>
                </a:lnTo>
                <a:lnTo>
                  <a:pt x="1219197" y="434430"/>
                </a:lnTo>
                <a:lnTo>
                  <a:pt x="1219197" y="434358"/>
                </a:lnTo>
                <a:lnTo>
                  <a:pt x="1219161" y="434286"/>
                </a:lnTo>
                <a:close/>
                <a:moveTo>
                  <a:pt x="756067" y="433277"/>
                </a:moveTo>
                <a:lnTo>
                  <a:pt x="756067" y="433385"/>
                </a:lnTo>
                <a:lnTo>
                  <a:pt x="757401" y="434826"/>
                </a:lnTo>
                <a:lnTo>
                  <a:pt x="757906" y="435511"/>
                </a:lnTo>
                <a:lnTo>
                  <a:pt x="757942" y="435475"/>
                </a:lnTo>
                <a:lnTo>
                  <a:pt x="757401" y="434754"/>
                </a:lnTo>
                <a:close/>
                <a:moveTo>
                  <a:pt x="1218692" y="432448"/>
                </a:moveTo>
                <a:lnTo>
                  <a:pt x="1218692" y="432520"/>
                </a:lnTo>
                <a:lnTo>
                  <a:pt x="1218765" y="432808"/>
                </a:lnTo>
                <a:lnTo>
                  <a:pt x="1218765" y="432880"/>
                </a:lnTo>
                <a:lnTo>
                  <a:pt x="1219161" y="433529"/>
                </a:lnTo>
                <a:lnTo>
                  <a:pt x="1219125" y="433565"/>
                </a:lnTo>
                <a:lnTo>
                  <a:pt x="1219161" y="433637"/>
                </a:lnTo>
                <a:lnTo>
                  <a:pt x="1219125" y="433565"/>
                </a:lnTo>
                <a:lnTo>
                  <a:pt x="1218837" y="433853"/>
                </a:lnTo>
                <a:lnTo>
                  <a:pt x="1218873" y="433925"/>
                </a:lnTo>
                <a:lnTo>
                  <a:pt x="1219197" y="433601"/>
                </a:lnTo>
                <a:lnTo>
                  <a:pt x="1219161" y="433529"/>
                </a:lnTo>
                <a:lnTo>
                  <a:pt x="1218765" y="432844"/>
                </a:lnTo>
                <a:close/>
                <a:moveTo>
                  <a:pt x="1218620" y="431871"/>
                </a:moveTo>
                <a:lnTo>
                  <a:pt x="1218620" y="431943"/>
                </a:lnTo>
                <a:lnTo>
                  <a:pt x="1218692" y="432015"/>
                </a:lnTo>
                <a:lnTo>
                  <a:pt x="1218692" y="431943"/>
                </a:lnTo>
                <a:close/>
                <a:moveTo>
                  <a:pt x="756139" y="431078"/>
                </a:moveTo>
                <a:lnTo>
                  <a:pt x="755995" y="433493"/>
                </a:lnTo>
                <a:close/>
                <a:moveTo>
                  <a:pt x="1218079" y="431042"/>
                </a:moveTo>
                <a:lnTo>
                  <a:pt x="1217683" y="431439"/>
                </a:lnTo>
                <a:lnTo>
                  <a:pt x="1217755" y="431475"/>
                </a:lnTo>
                <a:lnTo>
                  <a:pt x="1218115" y="431114"/>
                </a:lnTo>
                <a:close/>
                <a:moveTo>
                  <a:pt x="1217755" y="430213"/>
                </a:moveTo>
                <a:lnTo>
                  <a:pt x="1217755" y="430249"/>
                </a:lnTo>
                <a:lnTo>
                  <a:pt x="1217863" y="430538"/>
                </a:lnTo>
                <a:lnTo>
                  <a:pt x="1217899" y="430646"/>
                </a:lnTo>
                <a:lnTo>
                  <a:pt x="1218115" y="431006"/>
                </a:lnTo>
                <a:lnTo>
                  <a:pt x="1218079" y="431006"/>
                </a:lnTo>
                <a:lnTo>
                  <a:pt x="1218152" y="431114"/>
                </a:lnTo>
                <a:lnTo>
                  <a:pt x="1218188" y="431078"/>
                </a:lnTo>
                <a:close/>
                <a:moveTo>
                  <a:pt x="755778" y="429889"/>
                </a:moveTo>
                <a:lnTo>
                  <a:pt x="755706" y="430033"/>
                </a:lnTo>
                <a:lnTo>
                  <a:pt x="755706" y="430069"/>
                </a:lnTo>
                <a:lnTo>
                  <a:pt x="755778" y="429961"/>
                </a:lnTo>
                <a:lnTo>
                  <a:pt x="756175" y="430862"/>
                </a:lnTo>
                <a:lnTo>
                  <a:pt x="756175" y="430754"/>
                </a:lnTo>
                <a:close/>
                <a:moveTo>
                  <a:pt x="1217899" y="429781"/>
                </a:moveTo>
                <a:lnTo>
                  <a:pt x="1217719" y="430105"/>
                </a:lnTo>
                <a:lnTo>
                  <a:pt x="1217719" y="430141"/>
                </a:lnTo>
                <a:lnTo>
                  <a:pt x="1217899" y="429853"/>
                </a:lnTo>
                <a:close/>
                <a:moveTo>
                  <a:pt x="1218728" y="428591"/>
                </a:moveTo>
                <a:lnTo>
                  <a:pt x="1218512" y="429024"/>
                </a:lnTo>
                <a:lnTo>
                  <a:pt x="1217899" y="429456"/>
                </a:lnTo>
                <a:lnTo>
                  <a:pt x="1217899" y="429529"/>
                </a:lnTo>
                <a:lnTo>
                  <a:pt x="1218512" y="429132"/>
                </a:lnTo>
                <a:lnTo>
                  <a:pt x="1218728" y="428700"/>
                </a:lnTo>
                <a:close/>
                <a:moveTo>
                  <a:pt x="1218584" y="427907"/>
                </a:moveTo>
                <a:lnTo>
                  <a:pt x="1218728" y="428195"/>
                </a:lnTo>
                <a:lnTo>
                  <a:pt x="1218728" y="428267"/>
                </a:lnTo>
                <a:lnTo>
                  <a:pt x="1218765" y="428339"/>
                </a:lnTo>
                <a:lnTo>
                  <a:pt x="1218765" y="428267"/>
                </a:lnTo>
                <a:close/>
                <a:moveTo>
                  <a:pt x="1220856" y="426105"/>
                </a:moveTo>
                <a:lnTo>
                  <a:pt x="1220676" y="426609"/>
                </a:lnTo>
                <a:lnTo>
                  <a:pt x="1220351" y="426717"/>
                </a:lnTo>
                <a:lnTo>
                  <a:pt x="1220027" y="427150"/>
                </a:lnTo>
                <a:lnTo>
                  <a:pt x="1219269" y="427582"/>
                </a:lnTo>
                <a:lnTo>
                  <a:pt x="1218512" y="427763"/>
                </a:lnTo>
                <a:lnTo>
                  <a:pt x="1218548" y="427835"/>
                </a:lnTo>
                <a:lnTo>
                  <a:pt x="1219305" y="427618"/>
                </a:lnTo>
                <a:lnTo>
                  <a:pt x="1219918" y="427294"/>
                </a:lnTo>
                <a:lnTo>
                  <a:pt x="1220027" y="427258"/>
                </a:lnTo>
                <a:lnTo>
                  <a:pt x="1220351" y="426825"/>
                </a:lnTo>
                <a:lnTo>
                  <a:pt x="1220387" y="426789"/>
                </a:lnTo>
                <a:lnTo>
                  <a:pt x="1220676" y="426717"/>
                </a:lnTo>
                <a:lnTo>
                  <a:pt x="1220856" y="426177"/>
                </a:lnTo>
                <a:close/>
                <a:moveTo>
                  <a:pt x="1220748" y="424771"/>
                </a:moveTo>
                <a:lnTo>
                  <a:pt x="1220712" y="424807"/>
                </a:lnTo>
                <a:lnTo>
                  <a:pt x="1220784" y="424951"/>
                </a:lnTo>
                <a:lnTo>
                  <a:pt x="1220928" y="425276"/>
                </a:lnTo>
                <a:lnTo>
                  <a:pt x="1220928" y="425204"/>
                </a:lnTo>
                <a:close/>
                <a:moveTo>
                  <a:pt x="1221036" y="424411"/>
                </a:moveTo>
                <a:lnTo>
                  <a:pt x="1220676" y="424627"/>
                </a:lnTo>
                <a:lnTo>
                  <a:pt x="1220676" y="424699"/>
                </a:lnTo>
                <a:lnTo>
                  <a:pt x="1221036" y="424519"/>
                </a:lnTo>
                <a:close/>
                <a:moveTo>
                  <a:pt x="1221144" y="422609"/>
                </a:moveTo>
                <a:lnTo>
                  <a:pt x="1221036" y="423474"/>
                </a:lnTo>
                <a:lnTo>
                  <a:pt x="1221036" y="423546"/>
                </a:lnTo>
                <a:lnTo>
                  <a:pt x="1221144" y="422645"/>
                </a:lnTo>
                <a:close/>
                <a:moveTo>
                  <a:pt x="1221108" y="421996"/>
                </a:moveTo>
                <a:lnTo>
                  <a:pt x="1221108" y="422068"/>
                </a:lnTo>
                <a:lnTo>
                  <a:pt x="1221216" y="422681"/>
                </a:lnTo>
                <a:lnTo>
                  <a:pt x="1221216" y="422609"/>
                </a:lnTo>
                <a:close/>
                <a:moveTo>
                  <a:pt x="1220604" y="420266"/>
                </a:moveTo>
                <a:lnTo>
                  <a:pt x="1221036" y="420951"/>
                </a:lnTo>
                <a:lnTo>
                  <a:pt x="1221036" y="421023"/>
                </a:lnTo>
                <a:lnTo>
                  <a:pt x="1221108" y="421095"/>
                </a:lnTo>
                <a:lnTo>
                  <a:pt x="1221108" y="421023"/>
                </a:lnTo>
                <a:close/>
                <a:moveTo>
                  <a:pt x="1218440" y="419473"/>
                </a:moveTo>
                <a:lnTo>
                  <a:pt x="1218440" y="419509"/>
                </a:lnTo>
                <a:lnTo>
                  <a:pt x="1218512" y="419545"/>
                </a:lnTo>
                <a:close/>
                <a:moveTo>
                  <a:pt x="1222767" y="419365"/>
                </a:moveTo>
                <a:lnTo>
                  <a:pt x="1222370" y="419473"/>
                </a:lnTo>
                <a:lnTo>
                  <a:pt x="1222803" y="419365"/>
                </a:lnTo>
                <a:close/>
                <a:moveTo>
                  <a:pt x="1222046" y="419365"/>
                </a:moveTo>
                <a:lnTo>
                  <a:pt x="1221505" y="420014"/>
                </a:lnTo>
                <a:lnTo>
                  <a:pt x="1221541" y="420014"/>
                </a:lnTo>
                <a:close/>
                <a:moveTo>
                  <a:pt x="1223777" y="419293"/>
                </a:moveTo>
                <a:lnTo>
                  <a:pt x="1223596" y="419473"/>
                </a:lnTo>
                <a:lnTo>
                  <a:pt x="1223632" y="419473"/>
                </a:lnTo>
                <a:lnTo>
                  <a:pt x="1223813" y="419329"/>
                </a:lnTo>
                <a:close/>
                <a:moveTo>
                  <a:pt x="1223668" y="419077"/>
                </a:moveTo>
                <a:lnTo>
                  <a:pt x="1223813" y="419257"/>
                </a:lnTo>
                <a:lnTo>
                  <a:pt x="1223813" y="419293"/>
                </a:lnTo>
                <a:lnTo>
                  <a:pt x="1223849" y="419257"/>
                </a:lnTo>
                <a:close/>
                <a:moveTo>
                  <a:pt x="1225111" y="417707"/>
                </a:moveTo>
                <a:lnTo>
                  <a:pt x="1224786" y="417996"/>
                </a:lnTo>
                <a:lnTo>
                  <a:pt x="1224173" y="418392"/>
                </a:lnTo>
                <a:lnTo>
                  <a:pt x="1223921" y="418536"/>
                </a:lnTo>
                <a:lnTo>
                  <a:pt x="1223704" y="418608"/>
                </a:lnTo>
                <a:lnTo>
                  <a:pt x="1223596" y="419041"/>
                </a:lnTo>
                <a:lnTo>
                  <a:pt x="1223632" y="419077"/>
                </a:lnTo>
                <a:lnTo>
                  <a:pt x="1223704" y="418716"/>
                </a:lnTo>
                <a:lnTo>
                  <a:pt x="1223741" y="418680"/>
                </a:lnTo>
                <a:lnTo>
                  <a:pt x="1223741" y="418608"/>
                </a:lnTo>
                <a:lnTo>
                  <a:pt x="1223921" y="418536"/>
                </a:lnTo>
                <a:lnTo>
                  <a:pt x="1224137" y="418428"/>
                </a:lnTo>
                <a:lnTo>
                  <a:pt x="1224786" y="418032"/>
                </a:lnTo>
                <a:close/>
                <a:moveTo>
                  <a:pt x="1225616" y="415581"/>
                </a:moveTo>
                <a:lnTo>
                  <a:pt x="1225543" y="415617"/>
                </a:lnTo>
                <a:lnTo>
                  <a:pt x="1225652" y="415581"/>
                </a:lnTo>
                <a:close/>
                <a:moveTo>
                  <a:pt x="1215411" y="415329"/>
                </a:moveTo>
                <a:lnTo>
                  <a:pt x="1215195" y="415833"/>
                </a:lnTo>
                <a:lnTo>
                  <a:pt x="1214870" y="415833"/>
                </a:lnTo>
                <a:lnTo>
                  <a:pt x="1214113" y="416338"/>
                </a:lnTo>
                <a:lnTo>
                  <a:pt x="1213572" y="416986"/>
                </a:lnTo>
                <a:lnTo>
                  <a:pt x="1213392" y="417527"/>
                </a:lnTo>
                <a:lnTo>
                  <a:pt x="1213392" y="417599"/>
                </a:lnTo>
                <a:lnTo>
                  <a:pt x="1213572" y="417059"/>
                </a:lnTo>
                <a:lnTo>
                  <a:pt x="1214113" y="416446"/>
                </a:lnTo>
                <a:lnTo>
                  <a:pt x="1214870" y="415905"/>
                </a:lnTo>
                <a:lnTo>
                  <a:pt x="1215195" y="415905"/>
                </a:lnTo>
                <a:lnTo>
                  <a:pt x="1215303" y="415617"/>
                </a:lnTo>
                <a:lnTo>
                  <a:pt x="1215411" y="415401"/>
                </a:lnTo>
                <a:close/>
                <a:moveTo>
                  <a:pt x="1226769" y="414536"/>
                </a:moveTo>
                <a:lnTo>
                  <a:pt x="1226445" y="414644"/>
                </a:lnTo>
                <a:lnTo>
                  <a:pt x="1226156" y="415076"/>
                </a:lnTo>
                <a:lnTo>
                  <a:pt x="1225940" y="415184"/>
                </a:lnTo>
                <a:lnTo>
                  <a:pt x="1225832" y="415401"/>
                </a:lnTo>
                <a:lnTo>
                  <a:pt x="1225832" y="415473"/>
                </a:lnTo>
                <a:lnTo>
                  <a:pt x="1225976" y="415184"/>
                </a:lnTo>
                <a:lnTo>
                  <a:pt x="1226193" y="415076"/>
                </a:lnTo>
                <a:lnTo>
                  <a:pt x="1226481" y="414644"/>
                </a:lnTo>
                <a:close/>
                <a:moveTo>
                  <a:pt x="1215087" y="414139"/>
                </a:moveTo>
                <a:lnTo>
                  <a:pt x="1215087" y="414175"/>
                </a:lnTo>
                <a:lnTo>
                  <a:pt x="1215195" y="414788"/>
                </a:lnTo>
                <a:close/>
                <a:moveTo>
                  <a:pt x="1227166" y="413779"/>
                </a:moveTo>
                <a:lnTo>
                  <a:pt x="1226986" y="414103"/>
                </a:lnTo>
                <a:lnTo>
                  <a:pt x="1226986" y="414211"/>
                </a:lnTo>
                <a:lnTo>
                  <a:pt x="1227022" y="414139"/>
                </a:lnTo>
                <a:lnTo>
                  <a:pt x="1227022" y="414103"/>
                </a:lnTo>
                <a:lnTo>
                  <a:pt x="1227202" y="413779"/>
                </a:lnTo>
                <a:close/>
                <a:moveTo>
                  <a:pt x="1227022" y="413274"/>
                </a:moveTo>
                <a:lnTo>
                  <a:pt x="1226986" y="413310"/>
                </a:lnTo>
                <a:lnTo>
                  <a:pt x="1227022" y="413346"/>
                </a:lnTo>
                <a:lnTo>
                  <a:pt x="1227238" y="413743"/>
                </a:lnTo>
                <a:lnTo>
                  <a:pt x="1227238" y="413707"/>
                </a:lnTo>
                <a:close/>
                <a:moveTo>
                  <a:pt x="1227491" y="412914"/>
                </a:moveTo>
                <a:lnTo>
                  <a:pt x="1227455" y="412950"/>
                </a:lnTo>
                <a:lnTo>
                  <a:pt x="1227635" y="413166"/>
                </a:lnTo>
                <a:lnTo>
                  <a:pt x="1227671" y="413166"/>
                </a:lnTo>
                <a:close/>
                <a:moveTo>
                  <a:pt x="1227599" y="412481"/>
                </a:moveTo>
                <a:lnTo>
                  <a:pt x="1227527" y="412554"/>
                </a:lnTo>
                <a:lnTo>
                  <a:pt x="1227418" y="412878"/>
                </a:lnTo>
                <a:lnTo>
                  <a:pt x="1227455" y="412914"/>
                </a:lnTo>
                <a:lnTo>
                  <a:pt x="1227527" y="412626"/>
                </a:lnTo>
                <a:lnTo>
                  <a:pt x="1227563" y="412554"/>
                </a:lnTo>
                <a:lnTo>
                  <a:pt x="1227599" y="412517"/>
                </a:lnTo>
                <a:close/>
                <a:moveTo>
                  <a:pt x="1227346" y="411905"/>
                </a:moveTo>
                <a:lnTo>
                  <a:pt x="1227346" y="411977"/>
                </a:lnTo>
                <a:lnTo>
                  <a:pt x="1227418" y="412121"/>
                </a:lnTo>
                <a:lnTo>
                  <a:pt x="1227635" y="412445"/>
                </a:lnTo>
                <a:lnTo>
                  <a:pt x="1227635" y="412481"/>
                </a:lnTo>
                <a:lnTo>
                  <a:pt x="1227671" y="412445"/>
                </a:lnTo>
                <a:lnTo>
                  <a:pt x="1227455" y="412121"/>
                </a:lnTo>
                <a:close/>
                <a:moveTo>
                  <a:pt x="1227022" y="411508"/>
                </a:moveTo>
                <a:lnTo>
                  <a:pt x="1227310" y="411725"/>
                </a:lnTo>
                <a:lnTo>
                  <a:pt x="1227310" y="411761"/>
                </a:lnTo>
                <a:lnTo>
                  <a:pt x="1227346" y="411797"/>
                </a:lnTo>
                <a:lnTo>
                  <a:pt x="1227346" y="411725"/>
                </a:lnTo>
                <a:close/>
                <a:moveTo>
                  <a:pt x="1216313" y="411004"/>
                </a:moveTo>
                <a:lnTo>
                  <a:pt x="1215808" y="411761"/>
                </a:lnTo>
                <a:lnTo>
                  <a:pt x="1215411" y="413238"/>
                </a:lnTo>
                <a:lnTo>
                  <a:pt x="1215087" y="414031"/>
                </a:lnTo>
                <a:lnTo>
                  <a:pt x="1215087" y="414139"/>
                </a:lnTo>
                <a:lnTo>
                  <a:pt x="1215087" y="414103"/>
                </a:lnTo>
                <a:lnTo>
                  <a:pt x="1215411" y="413274"/>
                </a:lnTo>
                <a:lnTo>
                  <a:pt x="1215808" y="411797"/>
                </a:lnTo>
                <a:lnTo>
                  <a:pt x="1215952" y="411653"/>
                </a:lnTo>
                <a:lnTo>
                  <a:pt x="1216313" y="411076"/>
                </a:lnTo>
                <a:close/>
                <a:moveTo>
                  <a:pt x="1226697" y="410535"/>
                </a:moveTo>
                <a:lnTo>
                  <a:pt x="1226697" y="410607"/>
                </a:lnTo>
                <a:lnTo>
                  <a:pt x="1226914" y="410932"/>
                </a:lnTo>
                <a:lnTo>
                  <a:pt x="1227022" y="411256"/>
                </a:lnTo>
                <a:lnTo>
                  <a:pt x="1227022" y="411184"/>
                </a:lnTo>
                <a:lnTo>
                  <a:pt x="1226914" y="410860"/>
                </a:lnTo>
                <a:close/>
                <a:moveTo>
                  <a:pt x="1226878" y="410031"/>
                </a:moveTo>
                <a:lnTo>
                  <a:pt x="1226661" y="410247"/>
                </a:lnTo>
                <a:lnTo>
                  <a:pt x="1226661" y="410319"/>
                </a:lnTo>
                <a:lnTo>
                  <a:pt x="1226697" y="410283"/>
                </a:lnTo>
                <a:lnTo>
                  <a:pt x="1226697" y="410211"/>
                </a:lnTo>
                <a:lnTo>
                  <a:pt x="1226878" y="410067"/>
                </a:lnTo>
                <a:close/>
                <a:moveTo>
                  <a:pt x="1216637" y="409959"/>
                </a:moveTo>
                <a:lnTo>
                  <a:pt x="1216313" y="410283"/>
                </a:lnTo>
                <a:lnTo>
                  <a:pt x="1216313" y="410355"/>
                </a:lnTo>
                <a:lnTo>
                  <a:pt x="1216637" y="410031"/>
                </a:lnTo>
                <a:close/>
                <a:moveTo>
                  <a:pt x="1226661" y="409634"/>
                </a:moveTo>
                <a:lnTo>
                  <a:pt x="1226625" y="409670"/>
                </a:lnTo>
                <a:lnTo>
                  <a:pt x="1226878" y="409814"/>
                </a:lnTo>
                <a:lnTo>
                  <a:pt x="1226878" y="409887"/>
                </a:lnTo>
                <a:lnTo>
                  <a:pt x="1226914" y="409923"/>
                </a:lnTo>
                <a:lnTo>
                  <a:pt x="1226914" y="409814"/>
                </a:lnTo>
                <a:close/>
                <a:moveTo>
                  <a:pt x="1226878" y="409310"/>
                </a:moveTo>
                <a:lnTo>
                  <a:pt x="1226553" y="409598"/>
                </a:lnTo>
                <a:lnTo>
                  <a:pt x="1226625" y="409634"/>
                </a:lnTo>
                <a:lnTo>
                  <a:pt x="1226589" y="409598"/>
                </a:lnTo>
                <a:lnTo>
                  <a:pt x="1226914" y="409310"/>
                </a:lnTo>
                <a:close/>
                <a:moveTo>
                  <a:pt x="1216565" y="409274"/>
                </a:moveTo>
                <a:lnTo>
                  <a:pt x="1216565" y="409310"/>
                </a:lnTo>
                <a:lnTo>
                  <a:pt x="1216601" y="409382"/>
                </a:lnTo>
                <a:lnTo>
                  <a:pt x="1216637" y="409706"/>
                </a:lnTo>
                <a:lnTo>
                  <a:pt x="1216673" y="410067"/>
                </a:lnTo>
                <a:lnTo>
                  <a:pt x="1216673" y="410031"/>
                </a:lnTo>
                <a:lnTo>
                  <a:pt x="1216601" y="409382"/>
                </a:lnTo>
                <a:close/>
                <a:moveTo>
                  <a:pt x="1227959" y="408986"/>
                </a:moveTo>
                <a:lnTo>
                  <a:pt x="1227527" y="409310"/>
                </a:lnTo>
                <a:lnTo>
                  <a:pt x="1227563" y="409310"/>
                </a:lnTo>
                <a:close/>
                <a:moveTo>
                  <a:pt x="1231709" y="407544"/>
                </a:moveTo>
                <a:lnTo>
                  <a:pt x="1231385" y="408048"/>
                </a:lnTo>
                <a:lnTo>
                  <a:pt x="1230916" y="408445"/>
                </a:lnTo>
                <a:lnTo>
                  <a:pt x="1230375" y="408769"/>
                </a:lnTo>
                <a:lnTo>
                  <a:pt x="1230051" y="409310"/>
                </a:lnTo>
                <a:lnTo>
                  <a:pt x="1230087" y="409310"/>
                </a:lnTo>
                <a:lnTo>
                  <a:pt x="1230411" y="408769"/>
                </a:lnTo>
                <a:lnTo>
                  <a:pt x="1230952" y="408445"/>
                </a:lnTo>
                <a:lnTo>
                  <a:pt x="1231421" y="408048"/>
                </a:lnTo>
                <a:lnTo>
                  <a:pt x="1231745" y="407544"/>
                </a:lnTo>
                <a:close/>
                <a:moveTo>
                  <a:pt x="1237082" y="407328"/>
                </a:moveTo>
                <a:lnTo>
                  <a:pt x="1237190" y="407472"/>
                </a:lnTo>
                <a:lnTo>
                  <a:pt x="1237262" y="407652"/>
                </a:lnTo>
                <a:lnTo>
                  <a:pt x="1237479" y="408085"/>
                </a:lnTo>
                <a:lnTo>
                  <a:pt x="1237515" y="408121"/>
                </a:lnTo>
                <a:lnTo>
                  <a:pt x="1237298" y="407724"/>
                </a:lnTo>
                <a:lnTo>
                  <a:pt x="1237190" y="407472"/>
                </a:lnTo>
                <a:close/>
                <a:moveTo>
                  <a:pt x="1237046" y="406859"/>
                </a:moveTo>
                <a:lnTo>
                  <a:pt x="1237046" y="406931"/>
                </a:lnTo>
                <a:lnTo>
                  <a:pt x="1237082" y="406967"/>
                </a:lnTo>
                <a:lnTo>
                  <a:pt x="1237082" y="406895"/>
                </a:lnTo>
                <a:close/>
                <a:moveTo>
                  <a:pt x="1233007" y="406571"/>
                </a:moveTo>
                <a:lnTo>
                  <a:pt x="1232899" y="407003"/>
                </a:lnTo>
                <a:lnTo>
                  <a:pt x="1232467" y="407220"/>
                </a:lnTo>
                <a:lnTo>
                  <a:pt x="1232034" y="407544"/>
                </a:lnTo>
                <a:lnTo>
                  <a:pt x="1232070" y="407544"/>
                </a:lnTo>
                <a:lnTo>
                  <a:pt x="1232503" y="407220"/>
                </a:lnTo>
                <a:lnTo>
                  <a:pt x="1232899" y="407003"/>
                </a:lnTo>
                <a:lnTo>
                  <a:pt x="1233007" y="406643"/>
                </a:lnTo>
                <a:lnTo>
                  <a:pt x="1233007" y="406679"/>
                </a:lnTo>
                <a:lnTo>
                  <a:pt x="1233044" y="406607"/>
                </a:lnTo>
                <a:close/>
                <a:moveTo>
                  <a:pt x="1234233" y="406030"/>
                </a:moveTo>
                <a:lnTo>
                  <a:pt x="1233945" y="406246"/>
                </a:lnTo>
                <a:lnTo>
                  <a:pt x="1234270" y="406066"/>
                </a:lnTo>
                <a:close/>
                <a:moveTo>
                  <a:pt x="1213789" y="405237"/>
                </a:moveTo>
                <a:lnTo>
                  <a:pt x="1213789" y="405309"/>
                </a:lnTo>
                <a:lnTo>
                  <a:pt x="1213825" y="405381"/>
                </a:lnTo>
                <a:lnTo>
                  <a:pt x="1213825" y="405273"/>
                </a:lnTo>
                <a:close/>
                <a:moveTo>
                  <a:pt x="1211481" y="400588"/>
                </a:moveTo>
                <a:lnTo>
                  <a:pt x="1211481" y="400660"/>
                </a:lnTo>
                <a:lnTo>
                  <a:pt x="1211517" y="400660"/>
                </a:lnTo>
                <a:lnTo>
                  <a:pt x="1211517" y="400588"/>
                </a:lnTo>
                <a:close/>
                <a:moveTo>
                  <a:pt x="1208416" y="397525"/>
                </a:moveTo>
                <a:lnTo>
                  <a:pt x="1208308" y="398750"/>
                </a:lnTo>
                <a:lnTo>
                  <a:pt x="1208308" y="398822"/>
                </a:lnTo>
                <a:lnTo>
                  <a:pt x="1208416" y="397561"/>
                </a:lnTo>
                <a:close/>
                <a:moveTo>
                  <a:pt x="1208344" y="397056"/>
                </a:moveTo>
                <a:lnTo>
                  <a:pt x="1208416" y="397453"/>
                </a:lnTo>
                <a:lnTo>
                  <a:pt x="1208452" y="397597"/>
                </a:lnTo>
                <a:lnTo>
                  <a:pt x="1208452" y="397525"/>
                </a:lnTo>
                <a:close/>
                <a:moveTo>
                  <a:pt x="1203800" y="395867"/>
                </a:moveTo>
                <a:lnTo>
                  <a:pt x="1203728" y="396443"/>
                </a:lnTo>
                <a:lnTo>
                  <a:pt x="1203764" y="396227"/>
                </a:lnTo>
                <a:close/>
                <a:moveTo>
                  <a:pt x="1203620" y="395002"/>
                </a:moveTo>
                <a:lnTo>
                  <a:pt x="1203584" y="395038"/>
                </a:lnTo>
                <a:lnTo>
                  <a:pt x="1203620" y="395110"/>
                </a:lnTo>
                <a:lnTo>
                  <a:pt x="1203836" y="395831"/>
                </a:lnTo>
                <a:lnTo>
                  <a:pt x="1203836" y="395759"/>
                </a:lnTo>
                <a:close/>
                <a:moveTo>
                  <a:pt x="1204017" y="394245"/>
                </a:moveTo>
                <a:lnTo>
                  <a:pt x="1203800" y="394678"/>
                </a:lnTo>
                <a:lnTo>
                  <a:pt x="1203656" y="394894"/>
                </a:lnTo>
                <a:lnTo>
                  <a:pt x="1203836" y="394641"/>
                </a:lnTo>
                <a:close/>
                <a:moveTo>
                  <a:pt x="1204449" y="392731"/>
                </a:moveTo>
                <a:lnTo>
                  <a:pt x="1204449" y="392767"/>
                </a:lnTo>
                <a:lnTo>
                  <a:pt x="1205099" y="393488"/>
                </a:lnTo>
                <a:lnTo>
                  <a:pt x="1205279" y="393668"/>
                </a:lnTo>
                <a:lnTo>
                  <a:pt x="1205315" y="393668"/>
                </a:lnTo>
                <a:lnTo>
                  <a:pt x="1205099" y="393452"/>
                </a:lnTo>
                <a:close/>
                <a:moveTo>
                  <a:pt x="1204269" y="390929"/>
                </a:moveTo>
                <a:lnTo>
                  <a:pt x="1204233" y="390965"/>
                </a:lnTo>
                <a:lnTo>
                  <a:pt x="1204233" y="391037"/>
                </a:lnTo>
                <a:lnTo>
                  <a:pt x="1204269" y="391037"/>
                </a:lnTo>
                <a:lnTo>
                  <a:pt x="1204377" y="391866"/>
                </a:lnTo>
                <a:lnTo>
                  <a:pt x="1204413" y="392299"/>
                </a:lnTo>
                <a:lnTo>
                  <a:pt x="1204449" y="392443"/>
                </a:lnTo>
                <a:lnTo>
                  <a:pt x="1204449" y="392407"/>
                </a:lnTo>
                <a:lnTo>
                  <a:pt x="1204377" y="391794"/>
                </a:lnTo>
                <a:close/>
                <a:moveTo>
                  <a:pt x="1201925" y="389704"/>
                </a:moveTo>
                <a:lnTo>
                  <a:pt x="1202971" y="390245"/>
                </a:lnTo>
                <a:lnTo>
                  <a:pt x="1203476" y="390245"/>
                </a:lnTo>
                <a:lnTo>
                  <a:pt x="1203692" y="390461"/>
                </a:lnTo>
                <a:lnTo>
                  <a:pt x="1204738" y="390533"/>
                </a:lnTo>
                <a:lnTo>
                  <a:pt x="1204774" y="390533"/>
                </a:lnTo>
                <a:lnTo>
                  <a:pt x="1203728" y="390425"/>
                </a:lnTo>
                <a:lnTo>
                  <a:pt x="1203512" y="390209"/>
                </a:lnTo>
                <a:lnTo>
                  <a:pt x="1202971" y="390209"/>
                </a:lnTo>
                <a:lnTo>
                  <a:pt x="1201961" y="389704"/>
                </a:lnTo>
                <a:close/>
                <a:moveTo>
                  <a:pt x="1197923" y="378748"/>
                </a:moveTo>
                <a:lnTo>
                  <a:pt x="1197923" y="378784"/>
                </a:lnTo>
                <a:lnTo>
                  <a:pt x="1197959" y="378964"/>
                </a:lnTo>
                <a:lnTo>
                  <a:pt x="1198031" y="379865"/>
                </a:lnTo>
                <a:lnTo>
                  <a:pt x="1198031" y="379829"/>
                </a:lnTo>
                <a:close/>
                <a:moveTo>
                  <a:pt x="1197995" y="378423"/>
                </a:moveTo>
                <a:lnTo>
                  <a:pt x="1197851" y="378567"/>
                </a:lnTo>
                <a:lnTo>
                  <a:pt x="1197598" y="378604"/>
                </a:lnTo>
                <a:lnTo>
                  <a:pt x="1197598" y="378640"/>
                </a:lnTo>
                <a:lnTo>
                  <a:pt x="1197815" y="378604"/>
                </a:lnTo>
                <a:lnTo>
                  <a:pt x="1197887" y="378604"/>
                </a:lnTo>
                <a:lnTo>
                  <a:pt x="1197923" y="378567"/>
                </a:lnTo>
                <a:close/>
                <a:moveTo>
                  <a:pt x="1202466" y="368945"/>
                </a:moveTo>
                <a:lnTo>
                  <a:pt x="1202466" y="369017"/>
                </a:lnTo>
                <a:lnTo>
                  <a:pt x="1202935" y="369305"/>
                </a:lnTo>
                <a:lnTo>
                  <a:pt x="1202935" y="369269"/>
                </a:lnTo>
                <a:close/>
                <a:moveTo>
                  <a:pt x="1202250" y="368224"/>
                </a:moveTo>
                <a:lnTo>
                  <a:pt x="1202250" y="368260"/>
                </a:lnTo>
                <a:lnTo>
                  <a:pt x="1202430" y="368440"/>
                </a:lnTo>
                <a:lnTo>
                  <a:pt x="1202430" y="368404"/>
                </a:lnTo>
                <a:close/>
                <a:moveTo>
                  <a:pt x="1201204" y="366134"/>
                </a:moveTo>
                <a:lnTo>
                  <a:pt x="1201204" y="366170"/>
                </a:lnTo>
                <a:lnTo>
                  <a:pt x="1202214" y="367215"/>
                </a:lnTo>
                <a:lnTo>
                  <a:pt x="1202214" y="367179"/>
                </a:lnTo>
                <a:close/>
                <a:moveTo>
                  <a:pt x="1202971" y="362169"/>
                </a:moveTo>
                <a:lnTo>
                  <a:pt x="1202971" y="362205"/>
                </a:lnTo>
                <a:lnTo>
                  <a:pt x="1203260" y="362494"/>
                </a:lnTo>
                <a:lnTo>
                  <a:pt x="1203260" y="362457"/>
                </a:lnTo>
                <a:close/>
                <a:moveTo>
                  <a:pt x="1210724" y="355898"/>
                </a:moveTo>
                <a:lnTo>
                  <a:pt x="1210760" y="355934"/>
                </a:lnTo>
                <a:lnTo>
                  <a:pt x="1211517" y="356367"/>
                </a:lnTo>
                <a:lnTo>
                  <a:pt x="1211733" y="356367"/>
                </a:lnTo>
                <a:lnTo>
                  <a:pt x="1212274" y="356583"/>
                </a:lnTo>
                <a:lnTo>
                  <a:pt x="1212563" y="356763"/>
                </a:lnTo>
                <a:lnTo>
                  <a:pt x="1212563" y="356727"/>
                </a:lnTo>
                <a:lnTo>
                  <a:pt x="1212238" y="356511"/>
                </a:lnTo>
                <a:lnTo>
                  <a:pt x="1211697" y="356331"/>
                </a:lnTo>
                <a:lnTo>
                  <a:pt x="1211481" y="356331"/>
                </a:lnTo>
                <a:close/>
                <a:moveTo>
                  <a:pt x="1209606" y="355285"/>
                </a:moveTo>
                <a:lnTo>
                  <a:pt x="1209966" y="355502"/>
                </a:lnTo>
                <a:lnTo>
                  <a:pt x="1210363" y="355502"/>
                </a:lnTo>
                <a:lnTo>
                  <a:pt x="1210724" y="355898"/>
                </a:lnTo>
                <a:lnTo>
                  <a:pt x="1210363" y="355466"/>
                </a:lnTo>
                <a:lnTo>
                  <a:pt x="1209930" y="355466"/>
                </a:lnTo>
                <a:lnTo>
                  <a:pt x="1209642" y="355285"/>
                </a:lnTo>
                <a:close/>
                <a:moveTo>
                  <a:pt x="1209101" y="353628"/>
                </a:moveTo>
                <a:lnTo>
                  <a:pt x="1209173" y="353844"/>
                </a:lnTo>
                <a:lnTo>
                  <a:pt x="1209498" y="353844"/>
                </a:lnTo>
                <a:lnTo>
                  <a:pt x="1209498" y="353808"/>
                </a:lnTo>
                <a:lnTo>
                  <a:pt x="1209173" y="353808"/>
                </a:lnTo>
                <a:close/>
                <a:moveTo>
                  <a:pt x="1208885" y="353051"/>
                </a:moveTo>
                <a:lnTo>
                  <a:pt x="1208885" y="353087"/>
                </a:lnTo>
                <a:lnTo>
                  <a:pt x="1209065" y="353195"/>
                </a:lnTo>
                <a:lnTo>
                  <a:pt x="1209065" y="353159"/>
                </a:lnTo>
                <a:close/>
                <a:moveTo>
                  <a:pt x="1209714" y="351970"/>
                </a:moveTo>
                <a:lnTo>
                  <a:pt x="1209930" y="352150"/>
                </a:lnTo>
                <a:lnTo>
                  <a:pt x="1209750" y="351970"/>
                </a:lnTo>
                <a:close/>
                <a:moveTo>
                  <a:pt x="1208019" y="350744"/>
                </a:moveTo>
                <a:lnTo>
                  <a:pt x="1208055" y="350780"/>
                </a:lnTo>
                <a:lnTo>
                  <a:pt x="1208344" y="350889"/>
                </a:lnTo>
                <a:lnTo>
                  <a:pt x="1208668" y="351105"/>
                </a:lnTo>
                <a:lnTo>
                  <a:pt x="1209317" y="351105"/>
                </a:lnTo>
                <a:lnTo>
                  <a:pt x="1209534" y="350889"/>
                </a:lnTo>
                <a:lnTo>
                  <a:pt x="1209930" y="350889"/>
                </a:lnTo>
                <a:lnTo>
                  <a:pt x="1209930" y="350852"/>
                </a:lnTo>
                <a:lnTo>
                  <a:pt x="1209498" y="350852"/>
                </a:lnTo>
                <a:lnTo>
                  <a:pt x="1209281" y="351069"/>
                </a:lnTo>
                <a:lnTo>
                  <a:pt x="1208632" y="351069"/>
                </a:lnTo>
                <a:lnTo>
                  <a:pt x="1208308" y="350852"/>
                </a:lnTo>
                <a:close/>
                <a:moveTo>
                  <a:pt x="1207623" y="350276"/>
                </a:moveTo>
                <a:lnTo>
                  <a:pt x="1207623" y="350312"/>
                </a:lnTo>
                <a:lnTo>
                  <a:pt x="1207947" y="350492"/>
                </a:lnTo>
                <a:lnTo>
                  <a:pt x="1207911" y="350456"/>
                </a:lnTo>
                <a:close/>
                <a:moveTo>
                  <a:pt x="1207334" y="349951"/>
                </a:moveTo>
                <a:lnTo>
                  <a:pt x="1207298" y="349988"/>
                </a:lnTo>
                <a:lnTo>
                  <a:pt x="1207623" y="350096"/>
                </a:lnTo>
                <a:lnTo>
                  <a:pt x="1207623" y="350060"/>
                </a:lnTo>
                <a:close/>
                <a:moveTo>
                  <a:pt x="1199473" y="344329"/>
                </a:moveTo>
                <a:lnTo>
                  <a:pt x="1199149" y="344654"/>
                </a:lnTo>
                <a:lnTo>
                  <a:pt x="1198824" y="344942"/>
                </a:lnTo>
                <a:lnTo>
                  <a:pt x="1198860" y="344978"/>
                </a:lnTo>
                <a:lnTo>
                  <a:pt x="1199473" y="344365"/>
                </a:lnTo>
                <a:close/>
                <a:moveTo>
                  <a:pt x="1199978" y="344005"/>
                </a:moveTo>
                <a:lnTo>
                  <a:pt x="1200122" y="344149"/>
                </a:lnTo>
                <a:lnTo>
                  <a:pt x="1200122" y="344185"/>
                </a:lnTo>
                <a:lnTo>
                  <a:pt x="1200159" y="344185"/>
                </a:lnTo>
                <a:lnTo>
                  <a:pt x="1200952" y="344834"/>
                </a:lnTo>
                <a:lnTo>
                  <a:pt x="1201385" y="345266"/>
                </a:lnTo>
                <a:lnTo>
                  <a:pt x="1201709" y="345446"/>
                </a:lnTo>
                <a:lnTo>
                  <a:pt x="1202142" y="345771"/>
                </a:lnTo>
                <a:lnTo>
                  <a:pt x="1202683" y="345987"/>
                </a:lnTo>
                <a:lnTo>
                  <a:pt x="1203620" y="345987"/>
                </a:lnTo>
                <a:lnTo>
                  <a:pt x="1204341" y="345663"/>
                </a:lnTo>
                <a:lnTo>
                  <a:pt x="1205207" y="345266"/>
                </a:lnTo>
                <a:lnTo>
                  <a:pt x="1205423" y="345158"/>
                </a:lnTo>
                <a:lnTo>
                  <a:pt x="1206036" y="345158"/>
                </a:lnTo>
                <a:lnTo>
                  <a:pt x="1206757" y="345446"/>
                </a:lnTo>
                <a:lnTo>
                  <a:pt x="1207623" y="345987"/>
                </a:lnTo>
                <a:lnTo>
                  <a:pt x="1208272" y="346311"/>
                </a:lnTo>
                <a:lnTo>
                  <a:pt x="1208452" y="346420"/>
                </a:lnTo>
                <a:lnTo>
                  <a:pt x="1209065" y="347032"/>
                </a:lnTo>
                <a:lnTo>
                  <a:pt x="1209498" y="347573"/>
                </a:lnTo>
                <a:lnTo>
                  <a:pt x="1209822" y="348005"/>
                </a:lnTo>
                <a:lnTo>
                  <a:pt x="1210255" y="348402"/>
                </a:lnTo>
                <a:lnTo>
                  <a:pt x="1209786" y="347933"/>
                </a:lnTo>
                <a:lnTo>
                  <a:pt x="1209498" y="347537"/>
                </a:lnTo>
                <a:lnTo>
                  <a:pt x="1209065" y="346996"/>
                </a:lnTo>
                <a:lnTo>
                  <a:pt x="1208452" y="346420"/>
                </a:lnTo>
                <a:lnTo>
                  <a:pt x="1208416" y="346383"/>
                </a:lnTo>
                <a:lnTo>
                  <a:pt x="1208236" y="346275"/>
                </a:lnTo>
                <a:lnTo>
                  <a:pt x="1207587" y="345951"/>
                </a:lnTo>
                <a:lnTo>
                  <a:pt x="1206757" y="345410"/>
                </a:lnTo>
                <a:lnTo>
                  <a:pt x="1206000" y="345122"/>
                </a:lnTo>
                <a:lnTo>
                  <a:pt x="1205387" y="345122"/>
                </a:lnTo>
                <a:lnTo>
                  <a:pt x="1205171" y="345194"/>
                </a:lnTo>
                <a:lnTo>
                  <a:pt x="1204341" y="345627"/>
                </a:lnTo>
                <a:lnTo>
                  <a:pt x="1203584" y="345951"/>
                </a:lnTo>
                <a:lnTo>
                  <a:pt x="1202647" y="345951"/>
                </a:lnTo>
                <a:lnTo>
                  <a:pt x="1202106" y="345735"/>
                </a:lnTo>
                <a:lnTo>
                  <a:pt x="1201385" y="345194"/>
                </a:lnTo>
                <a:lnTo>
                  <a:pt x="1200952" y="344798"/>
                </a:lnTo>
                <a:lnTo>
                  <a:pt x="1200122" y="344185"/>
                </a:lnTo>
                <a:close/>
                <a:moveTo>
                  <a:pt x="1199798" y="343825"/>
                </a:moveTo>
                <a:lnTo>
                  <a:pt x="1199473" y="344221"/>
                </a:lnTo>
                <a:lnTo>
                  <a:pt x="1199473" y="344329"/>
                </a:lnTo>
                <a:lnTo>
                  <a:pt x="1199510" y="344293"/>
                </a:lnTo>
                <a:lnTo>
                  <a:pt x="1199510" y="344221"/>
                </a:lnTo>
                <a:lnTo>
                  <a:pt x="1199798" y="343861"/>
                </a:lnTo>
                <a:close/>
                <a:moveTo>
                  <a:pt x="1197779" y="343500"/>
                </a:moveTo>
                <a:lnTo>
                  <a:pt x="1197274" y="343717"/>
                </a:lnTo>
                <a:lnTo>
                  <a:pt x="1196841" y="344041"/>
                </a:lnTo>
                <a:lnTo>
                  <a:pt x="1196192" y="344113"/>
                </a:lnTo>
                <a:lnTo>
                  <a:pt x="1195759" y="344329"/>
                </a:lnTo>
                <a:lnTo>
                  <a:pt x="1194750" y="344545"/>
                </a:lnTo>
                <a:lnTo>
                  <a:pt x="1194317" y="344437"/>
                </a:lnTo>
                <a:lnTo>
                  <a:pt x="1193884" y="344654"/>
                </a:lnTo>
                <a:lnTo>
                  <a:pt x="1193560" y="344762"/>
                </a:lnTo>
                <a:lnTo>
                  <a:pt x="1193596" y="344762"/>
                </a:lnTo>
                <a:lnTo>
                  <a:pt x="1193920" y="344690"/>
                </a:lnTo>
                <a:lnTo>
                  <a:pt x="1194353" y="344473"/>
                </a:lnTo>
                <a:lnTo>
                  <a:pt x="1194750" y="344545"/>
                </a:lnTo>
                <a:lnTo>
                  <a:pt x="1195796" y="344365"/>
                </a:lnTo>
                <a:lnTo>
                  <a:pt x="1196228" y="344149"/>
                </a:lnTo>
                <a:lnTo>
                  <a:pt x="1196877" y="344077"/>
                </a:lnTo>
                <a:lnTo>
                  <a:pt x="1197274" y="343753"/>
                </a:lnTo>
                <a:lnTo>
                  <a:pt x="1197815" y="343536"/>
                </a:lnTo>
                <a:close/>
                <a:moveTo>
                  <a:pt x="1199257" y="342852"/>
                </a:moveTo>
                <a:lnTo>
                  <a:pt x="1199257" y="342888"/>
                </a:lnTo>
                <a:lnTo>
                  <a:pt x="1199582" y="343536"/>
                </a:lnTo>
                <a:lnTo>
                  <a:pt x="1199582" y="343500"/>
                </a:lnTo>
                <a:close/>
                <a:moveTo>
                  <a:pt x="1193668" y="341194"/>
                </a:moveTo>
                <a:lnTo>
                  <a:pt x="1193560" y="341302"/>
                </a:lnTo>
                <a:lnTo>
                  <a:pt x="1193452" y="341842"/>
                </a:lnTo>
                <a:lnTo>
                  <a:pt x="1193488" y="341842"/>
                </a:lnTo>
                <a:lnTo>
                  <a:pt x="1193560" y="341374"/>
                </a:lnTo>
                <a:lnTo>
                  <a:pt x="1193596" y="341374"/>
                </a:lnTo>
                <a:lnTo>
                  <a:pt x="1193596" y="341302"/>
                </a:lnTo>
                <a:lnTo>
                  <a:pt x="1193668" y="341230"/>
                </a:lnTo>
                <a:close/>
                <a:moveTo>
                  <a:pt x="1192839" y="341194"/>
                </a:moveTo>
                <a:lnTo>
                  <a:pt x="1192442" y="341626"/>
                </a:lnTo>
                <a:lnTo>
                  <a:pt x="1192839" y="341230"/>
                </a:lnTo>
                <a:close/>
                <a:moveTo>
                  <a:pt x="1199582" y="340761"/>
                </a:moveTo>
                <a:lnTo>
                  <a:pt x="1199473" y="340977"/>
                </a:lnTo>
                <a:lnTo>
                  <a:pt x="1199473" y="341013"/>
                </a:lnTo>
                <a:lnTo>
                  <a:pt x="1199582" y="340797"/>
                </a:lnTo>
                <a:close/>
                <a:moveTo>
                  <a:pt x="1189918" y="339752"/>
                </a:moveTo>
                <a:lnTo>
                  <a:pt x="1189594" y="340112"/>
                </a:lnTo>
                <a:lnTo>
                  <a:pt x="1189269" y="340869"/>
                </a:lnTo>
                <a:lnTo>
                  <a:pt x="1189053" y="341410"/>
                </a:lnTo>
                <a:lnTo>
                  <a:pt x="1188620" y="342059"/>
                </a:lnTo>
                <a:lnTo>
                  <a:pt x="1188295" y="342455"/>
                </a:lnTo>
                <a:lnTo>
                  <a:pt x="1187574" y="343212"/>
                </a:lnTo>
                <a:lnTo>
                  <a:pt x="1187069" y="343825"/>
                </a:lnTo>
                <a:lnTo>
                  <a:pt x="1186637" y="343933"/>
                </a:lnTo>
                <a:lnTo>
                  <a:pt x="1185988" y="344221"/>
                </a:lnTo>
                <a:lnTo>
                  <a:pt x="1185591" y="344329"/>
                </a:lnTo>
                <a:lnTo>
                  <a:pt x="1185591" y="344365"/>
                </a:lnTo>
                <a:lnTo>
                  <a:pt x="1185591" y="344329"/>
                </a:lnTo>
                <a:lnTo>
                  <a:pt x="1186024" y="344257"/>
                </a:lnTo>
                <a:lnTo>
                  <a:pt x="1186673" y="343933"/>
                </a:lnTo>
                <a:lnTo>
                  <a:pt x="1187069" y="343861"/>
                </a:lnTo>
                <a:lnTo>
                  <a:pt x="1187610" y="343212"/>
                </a:lnTo>
                <a:lnTo>
                  <a:pt x="1188331" y="342455"/>
                </a:lnTo>
                <a:lnTo>
                  <a:pt x="1188656" y="342059"/>
                </a:lnTo>
                <a:lnTo>
                  <a:pt x="1189089" y="341410"/>
                </a:lnTo>
                <a:lnTo>
                  <a:pt x="1189089" y="341374"/>
                </a:lnTo>
                <a:lnTo>
                  <a:pt x="1189269" y="340977"/>
                </a:lnTo>
                <a:lnTo>
                  <a:pt x="1189594" y="340221"/>
                </a:lnTo>
                <a:lnTo>
                  <a:pt x="1189630" y="340185"/>
                </a:lnTo>
                <a:lnTo>
                  <a:pt x="1189630" y="340149"/>
                </a:lnTo>
                <a:close/>
                <a:moveTo>
                  <a:pt x="1196949" y="339428"/>
                </a:moveTo>
                <a:lnTo>
                  <a:pt x="1196985" y="339680"/>
                </a:lnTo>
                <a:lnTo>
                  <a:pt x="1197058" y="340004"/>
                </a:lnTo>
                <a:close/>
                <a:moveTo>
                  <a:pt x="1197454" y="338995"/>
                </a:moveTo>
                <a:lnTo>
                  <a:pt x="1196913" y="339320"/>
                </a:lnTo>
                <a:lnTo>
                  <a:pt x="1196913" y="339392"/>
                </a:lnTo>
                <a:lnTo>
                  <a:pt x="1196949" y="339392"/>
                </a:lnTo>
                <a:lnTo>
                  <a:pt x="1196949" y="339356"/>
                </a:lnTo>
                <a:lnTo>
                  <a:pt x="1197454" y="339067"/>
                </a:lnTo>
                <a:close/>
                <a:moveTo>
                  <a:pt x="1196949" y="337626"/>
                </a:moveTo>
                <a:lnTo>
                  <a:pt x="1196949" y="337662"/>
                </a:lnTo>
                <a:lnTo>
                  <a:pt x="1196985" y="337770"/>
                </a:lnTo>
                <a:lnTo>
                  <a:pt x="1197058" y="338022"/>
                </a:lnTo>
                <a:lnTo>
                  <a:pt x="1197166" y="338166"/>
                </a:lnTo>
                <a:lnTo>
                  <a:pt x="1197274" y="338383"/>
                </a:lnTo>
                <a:lnTo>
                  <a:pt x="1197382" y="338563"/>
                </a:lnTo>
                <a:lnTo>
                  <a:pt x="1197454" y="338671"/>
                </a:lnTo>
                <a:lnTo>
                  <a:pt x="1197454" y="338743"/>
                </a:lnTo>
                <a:lnTo>
                  <a:pt x="1197490" y="338815"/>
                </a:lnTo>
                <a:lnTo>
                  <a:pt x="1197490" y="338707"/>
                </a:lnTo>
                <a:lnTo>
                  <a:pt x="1197382" y="338563"/>
                </a:lnTo>
                <a:lnTo>
                  <a:pt x="1197274" y="338347"/>
                </a:lnTo>
                <a:lnTo>
                  <a:pt x="1197166" y="338166"/>
                </a:lnTo>
                <a:lnTo>
                  <a:pt x="1197094" y="338058"/>
                </a:lnTo>
                <a:lnTo>
                  <a:pt x="1196985" y="337770"/>
                </a:lnTo>
                <a:close/>
                <a:moveTo>
                  <a:pt x="831176" y="336977"/>
                </a:moveTo>
                <a:lnTo>
                  <a:pt x="831140" y="337013"/>
                </a:lnTo>
                <a:lnTo>
                  <a:pt x="831140" y="337085"/>
                </a:lnTo>
                <a:lnTo>
                  <a:pt x="831176" y="337049"/>
                </a:lnTo>
                <a:close/>
                <a:moveTo>
                  <a:pt x="1197166" y="336797"/>
                </a:moveTo>
                <a:lnTo>
                  <a:pt x="1196841" y="337121"/>
                </a:lnTo>
                <a:lnTo>
                  <a:pt x="1196841" y="337193"/>
                </a:lnTo>
                <a:lnTo>
                  <a:pt x="1196877" y="337157"/>
                </a:lnTo>
                <a:lnTo>
                  <a:pt x="1196877" y="337121"/>
                </a:lnTo>
                <a:lnTo>
                  <a:pt x="1197202" y="336797"/>
                </a:lnTo>
                <a:close/>
                <a:moveTo>
                  <a:pt x="834529" y="336292"/>
                </a:moveTo>
                <a:lnTo>
                  <a:pt x="833375" y="338058"/>
                </a:lnTo>
                <a:lnTo>
                  <a:pt x="832762" y="337770"/>
                </a:lnTo>
                <a:lnTo>
                  <a:pt x="831176" y="337590"/>
                </a:lnTo>
                <a:lnTo>
                  <a:pt x="831176" y="337662"/>
                </a:lnTo>
                <a:lnTo>
                  <a:pt x="832762" y="337842"/>
                </a:lnTo>
                <a:lnTo>
                  <a:pt x="833375" y="338166"/>
                </a:lnTo>
                <a:lnTo>
                  <a:pt x="834529" y="336400"/>
                </a:lnTo>
                <a:lnTo>
                  <a:pt x="835070" y="336617"/>
                </a:lnTo>
                <a:lnTo>
                  <a:pt x="836729" y="338058"/>
                </a:lnTo>
                <a:lnTo>
                  <a:pt x="838423" y="338599"/>
                </a:lnTo>
                <a:lnTo>
                  <a:pt x="840010" y="338274"/>
                </a:lnTo>
                <a:lnTo>
                  <a:pt x="841056" y="338058"/>
                </a:lnTo>
                <a:lnTo>
                  <a:pt x="841344" y="338707"/>
                </a:lnTo>
                <a:lnTo>
                  <a:pt x="841380" y="338707"/>
                </a:lnTo>
                <a:lnTo>
                  <a:pt x="841056" y="337950"/>
                </a:lnTo>
                <a:lnTo>
                  <a:pt x="840010" y="338166"/>
                </a:lnTo>
                <a:lnTo>
                  <a:pt x="838423" y="338491"/>
                </a:lnTo>
                <a:lnTo>
                  <a:pt x="836729" y="337950"/>
                </a:lnTo>
                <a:lnTo>
                  <a:pt x="835070" y="336508"/>
                </a:lnTo>
                <a:close/>
                <a:moveTo>
                  <a:pt x="1199365" y="334995"/>
                </a:moveTo>
                <a:lnTo>
                  <a:pt x="1199041" y="335247"/>
                </a:lnTo>
                <a:lnTo>
                  <a:pt x="1198716" y="335319"/>
                </a:lnTo>
                <a:lnTo>
                  <a:pt x="1198500" y="335535"/>
                </a:lnTo>
                <a:lnTo>
                  <a:pt x="1198067" y="335932"/>
                </a:lnTo>
                <a:lnTo>
                  <a:pt x="1197959" y="335932"/>
                </a:lnTo>
                <a:lnTo>
                  <a:pt x="1197815" y="336040"/>
                </a:lnTo>
                <a:lnTo>
                  <a:pt x="1196841" y="336472"/>
                </a:lnTo>
                <a:lnTo>
                  <a:pt x="1196877" y="336508"/>
                </a:lnTo>
                <a:lnTo>
                  <a:pt x="1197815" y="336076"/>
                </a:lnTo>
                <a:lnTo>
                  <a:pt x="1197995" y="335968"/>
                </a:lnTo>
                <a:lnTo>
                  <a:pt x="1198103" y="335968"/>
                </a:lnTo>
                <a:lnTo>
                  <a:pt x="1198536" y="335571"/>
                </a:lnTo>
                <a:lnTo>
                  <a:pt x="1198752" y="335355"/>
                </a:lnTo>
                <a:lnTo>
                  <a:pt x="1199077" y="335247"/>
                </a:lnTo>
                <a:lnTo>
                  <a:pt x="1199365" y="335031"/>
                </a:lnTo>
                <a:close/>
                <a:moveTo>
                  <a:pt x="1199546" y="334526"/>
                </a:moveTo>
                <a:lnTo>
                  <a:pt x="1199365" y="334706"/>
                </a:lnTo>
                <a:lnTo>
                  <a:pt x="1199365" y="334779"/>
                </a:lnTo>
                <a:lnTo>
                  <a:pt x="1199401" y="334742"/>
                </a:lnTo>
                <a:lnTo>
                  <a:pt x="1199401" y="334706"/>
                </a:lnTo>
                <a:close/>
                <a:moveTo>
                  <a:pt x="1199510" y="334202"/>
                </a:moveTo>
                <a:lnTo>
                  <a:pt x="1199510" y="334274"/>
                </a:lnTo>
                <a:lnTo>
                  <a:pt x="1199582" y="334490"/>
                </a:lnTo>
                <a:lnTo>
                  <a:pt x="1199546" y="334490"/>
                </a:lnTo>
                <a:lnTo>
                  <a:pt x="1199546" y="334526"/>
                </a:lnTo>
                <a:lnTo>
                  <a:pt x="1199582" y="334490"/>
                </a:lnTo>
                <a:close/>
                <a:moveTo>
                  <a:pt x="832041" y="333914"/>
                </a:moveTo>
                <a:lnTo>
                  <a:pt x="831969" y="333950"/>
                </a:lnTo>
                <a:lnTo>
                  <a:pt x="832005" y="334022"/>
                </a:lnTo>
                <a:lnTo>
                  <a:pt x="832041" y="334022"/>
                </a:lnTo>
                <a:lnTo>
                  <a:pt x="832438" y="335031"/>
                </a:lnTo>
                <a:lnTo>
                  <a:pt x="832618" y="335896"/>
                </a:lnTo>
                <a:lnTo>
                  <a:pt x="832654" y="335860"/>
                </a:lnTo>
                <a:lnTo>
                  <a:pt x="832438" y="334959"/>
                </a:lnTo>
                <a:close/>
                <a:moveTo>
                  <a:pt x="1200014" y="333733"/>
                </a:moveTo>
                <a:lnTo>
                  <a:pt x="1199798" y="334058"/>
                </a:lnTo>
                <a:lnTo>
                  <a:pt x="1199473" y="334058"/>
                </a:lnTo>
                <a:lnTo>
                  <a:pt x="1199473" y="334166"/>
                </a:lnTo>
                <a:lnTo>
                  <a:pt x="1199510" y="334166"/>
                </a:lnTo>
                <a:lnTo>
                  <a:pt x="1199510" y="334094"/>
                </a:lnTo>
                <a:lnTo>
                  <a:pt x="1199798" y="334094"/>
                </a:lnTo>
                <a:lnTo>
                  <a:pt x="1200014" y="333769"/>
                </a:lnTo>
                <a:close/>
                <a:moveTo>
                  <a:pt x="1200195" y="333157"/>
                </a:moveTo>
                <a:lnTo>
                  <a:pt x="1200014" y="333445"/>
                </a:lnTo>
                <a:lnTo>
                  <a:pt x="1200014" y="333481"/>
                </a:lnTo>
                <a:close/>
                <a:moveTo>
                  <a:pt x="1200122" y="332688"/>
                </a:moveTo>
                <a:lnTo>
                  <a:pt x="1200195" y="333121"/>
                </a:lnTo>
                <a:lnTo>
                  <a:pt x="1200195" y="333157"/>
                </a:lnTo>
                <a:lnTo>
                  <a:pt x="1200231" y="333157"/>
                </a:lnTo>
                <a:lnTo>
                  <a:pt x="1200195" y="333121"/>
                </a:lnTo>
                <a:lnTo>
                  <a:pt x="1200231" y="333121"/>
                </a:lnTo>
                <a:close/>
                <a:moveTo>
                  <a:pt x="1201240" y="332292"/>
                </a:moveTo>
                <a:lnTo>
                  <a:pt x="1201024" y="332472"/>
                </a:lnTo>
                <a:lnTo>
                  <a:pt x="1200122" y="332580"/>
                </a:lnTo>
                <a:lnTo>
                  <a:pt x="1200122" y="332652"/>
                </a:lnTo>
                <a:lnTo>
                  <a:pt x="1200122" y="332616"/>
                </a:lnTo>
                <a:lnTo>
                  <a:pt x="1201060" y="332508"/>
                </a:lnTo>
                <a:lnTo>
                  <a:pt x="1201240" y="332328"/>
                </a:lnTo>
                <a:close/>
                <a:moveTo>
                  <a:pt x="832041" y="331715"/>
                </a:moveTo>
                <a:lnTo>
                  <a:pt x="831969" y="331859"/>
                </a:lnTo>
                <a:lnTo>
                  <a:pt x="832005" y="331895"/>
                </a:lnTo>
                <a:lnTo>
                  <a:pt x="832041" y="331823"/>
                </a:lnTo>
                <a:lnTo>
                  <a:pt x="832438" y="332616"/>
                </a:lnTo>
                <a:lnTo>
                  <a:pt x="832618" y="333481"/>
                </a:lnTo>
                <a:lnTo>
                  <a:pt x="832654" y="333481"/>
                </a:lnTo>
                <a:lnTo>
                  <a:pt x="832438" y="332544"/>
                </a:lnTo>
                <a:close/>
                <a:moveTo>
                  <a:pt x="1203873" y="330706"/>
                </a:moveTo>
                <a:lnTo>
                  <a:pt x="1203981" y="330958"/>
                </a:lnTo>
                <a:lnTo>
                  <a:pt x="1203981" y="331030"/>
                </a:lnTo>
                <a:lnTo>
                  <a:pt x="1203945" y="330994"/>
                </a:lnTo>
                <a:lnTo>
                  <a:pt x="1203981" y="331030"/>
                </a:lnTo>
                <a:lnTo>
                  <a:pt x="1203945" y="330994"/>
                </a:lnTo>
                <a:lnTo>
                  <a:pt x="1203764" y="330922"/>
                </a:lnTo>
                <a:lnTo>
                  <a:pt x="1203332" y="330922"/>
                </a:lnTo>
                <a:lnTo>
                  <a:pt x="1203115" y="331138"/>
                </a:lnTo>
                <a:lnTo>
                  <a:pt x="1202538" y="331355"/>
                </a:lnTo>
                <a:lnTo>
                  <a:pt x="1201998" y="331643"/>
                </a:lnTo>
                <a:lnTo>
                  <a:pt x="1201889" y="331859"/>
                </a:lnTo>
                <a:lnTo>
                  <a:pt x="1201817" y="331859"/>
                </a:lnTo>
                <a:lnTo>
                  <a:pt x="1201348" y="331751"/>
                </a:lnTo>
                <a:lnTo>
                  <a:pt x="1201240" y="331967"/>
                </a:lnTo>
                <a:lnTo>
                  <a:pt x="1201240" y="332075"/>
                </a:lnTo>
                <a:lnTo>
                  <a:pt x="1201276" y="332003"/>
                </a:lnTo>
                <a:lnTo>
                  <a:pt x="1201276" y="331967"/>
                </a:lnTo>
                <a:lnTo>
                  <a:pt x="1201312" y="331931"/>
                </a:lnTo>
                <a:lnTo>
                  <a:pt x="1201385" y="331787"/>
                </a:lnTo>
                <a:lnTo>
                  <a:pt x="1201817" y="331859"/>
                </a:lnTo>
                <a:lnTo>
                  <a:pt x="1201925" y="331859"/>
                </a:lnTo>
                <a:lnTo>
                  <a:pt x="1201998" y="331679"/>
                </a:lnTo>
                <a:lnTo>
                  <a:pt x="1202538" y="331391"/>
                </a:lnTo>
                <a:lnTo>
                  <a:pt x="1203151" y="331174"/>
                </a:lnTo>
                <a:lnTo>
                  <a:pt x="1203368" y="330958"/>
                </a:lnTo>
                <a:lnTo>
                  <a:pt x="1203764" y="330958"/>
                </a:lnTo>
                <a:lnTo>
                  <a:pt x="1203981" y="331066"/>
                </a:lnTo>
                <a:lnTo>
                  <a:pt x="1203981" y="330958"/>
                </a:lnTo>
                <a:lnTo>
                  <a:pt x="1203909" y="330742"/>
                </a:lnTo>
                <a:close/>
                <a:moveTo>
                  <a:pt x="1203476" y="330237"/>
                </a:moveTo>
                <a:lnTo>
                  <a:pt x="1203656" y="330490"/>
                </a:lnTo>
                <a:lnTo>
                  <a:pt x="1203692" y="330526"/>
                </a:lnTo>
                <a:close/>
                <a:moveTo>
                  <a:pt x="1203151" y="329156"/>
                </a:moveTo>
                <a:lnTo>
                  <a:pt x="1203151" y="329192"/>
                </a:lnTo>
                <a:lnTo>
                  <a:pt x="1203332" y="329553"/>
                </a:lnTo>
                <a:lnTo>
                  <a:pt x="1203476" y="329985"/>
                </a:lnTo>
                <a:lnTo>
                  <a:pt x="1203476" y="329877"/>
                </a:lnTo>
                <a:lnTo>
                  <a:pt x="1203368" y="329553"/>
                </a:lnTo>
                <a:lnTo>
                  <a:pt x="1203332" y="329553"/>
                </a:lnTo>
                <a:lnTo>
                  <a:pt x="1203332" y="329517"/>
                </a:lnTo>
                <a:lnTo>
                  <a:pt x="1203296" y="329481"/>
                </a:lnTo>
                <a:close/>
                <a:moveTo>
                  <a:pt x="1201493" y="329156"/>
                </a:moveTo>
                <a:lnTo>
                  <a:pt x="1201457" y="329192"/>
                </a:lnTo>
                <a:lnTo>
                  <a:pt x="1201457" y="329264"/>
                </a:lnTo>
                <a:lnTo>
                  <a:pt x="1201493" y="329228"/>
                </a:lnTo>
                <a:close/>
                <a:moveTo>
                  <a:pt x="1203223" y="328507"/>
                </a:moveTo>
                <a:lnTo>
                  <a:pt x="1202935" y="328724"/>
                </a:lnTo>
                <a:lnTo>
                  <a:pt x="1202935" y="328760"/>
                </a:lnTo>
                <a:lnTo>
                  <a:pt x="1203223" y="328580"/>
                </a:lnTo>
                <a:close/>
                <a:moveTo>
                  <a:pt x="1203223" y="328183"/>
                </a:moveTo>
                <a:lnTo>
                  <a:pt x="1203223" y="328255"/>
                </a:lnTo>
                <a:lnTo>
                  <a:pt x="1203260" y="328291"/>
                </a:lnTo>
                <a:lnTo>
                  <a:pt x="1203260" y="328219"/>
                </a:lnTo>
                <a:close/>
                <a:moveTo>
                  <a:pt x="1209209" y="326489"/>
                </a:moveTo>
                <a:lnTo>
                  <a:pt x="1209281" y="326525"/>
                </a:lnTo>
                <a:lnTo>
                  <a:pt x="1209678" y="326525"/>
                </a:lnTo>
                <a:lnTo>
                  <a:pt x="1209642" y="326489"/>
                </a:lnTo>
                <a:close/>
                <a:moveTo>
                  <a:pt x="1207587" y="326489"/>
                </a:moveTo>
                <a:lnTo>
                  <a:pt x="1207623" y="326525"/>
                </a:lnTo>
                <a:lnTo>
                  <a:pt x="1207803" y="326525"/>
                </a:lnTo>
                <a:lnTo>
                  <a:pt x="1207767" y="326489"/>
                </a:lnTo>
                <a:close/>
                <a:moveTo>
                  <a:pt x="1208776" y="326381"/>
                </a:moveTo>
                <a:lnTo>
                  <a:pt x="1208452" y="326489"/>
                </a:lnTo>
                <a:lnTo>
                  <a:pt x="1208163" y="326705"/>
                </a:lnTo>
                <a:lnTo>
                  <a:pt x="1207983" y="326705"/>
                </a:lnTo>
                <a:lnTo>
                  <a:pt x="1208019" y="326742"/>
                </a:lnTo>
                <a:lnTo>
                  <a:pt x="1208200" y="326742"/>
                </a:lnTo>
                <a:lnTo>
                  <a:pt x="1208452" y="326561"/>
                </a:lnTo>
                <a:lnTo>
                  <a:pt x="1208488" y="326561"/>
                </a:lnTo>
                <a:lnTo>
                  <a:pt x="1208524" y="326525"/>
                </a:lnTo>
                <a:lnTo>
                  <a:pt x="1208849" y="326417"/>
                </a:lnTo>
                <a:lnTo>
                  <a:pt x="1209137" y="326417"/>
                </a:lnTo>
                <a:lnTo>
                  <a:pt x="1209101" y="326381"/>
                </a:lnTo>
                <a:close/>
                <a:moveTo>
                  <a:pt x="1206937" y="326057"/>
                </a:moveTo>
                <a:lnTo>
                  <a:pt x="1206937" y="326129"/>
                </a:lnTo>
                <a:lnTo>
                  <a:pt x="1207262" y="326129"/>
                </a:lnTo>
                <a:lnTo>
                  <a:pt x="1207226" y="326057"/>
                </a:lnTo>
                <a:close/>
                <a:moveTo>
                  <a:pt x="1210976" y="325624"/>
                </a:moveTo>
                <a:lnTo>
                  <a:pt x="1210868" y="326057"/>
                </a:lnTo>
                <a:lnTo>
                  <a:pt x="1210760" y="326922"/>
                </a:lnTo>
                <a:lnTo>
                  <a:pt x="1210002" y="326922"/>
                </a:lnTo>
                <a:lnTo>
                  <a:pt x="1210038" y="326958"/>
                </a:lnTo>
                <a:lnTo>
                  <a:pt x="1210796" y="326958"/>
                </a:lnTo>
                <a:lnTo>
                  <a:pt x="1210868" y="326129"/>
                </a:lnTo>
                <a:lnTo>
                  <a:pt x="1210976" y="325732"/>
                </a:lnTo>
                <a:close/>
                <a:moveTo>
                  <a:pt x="1211445" y="324615"/>
                </a:moveTo>
                <a:lnTo>
                  <a:pt x="1211481" y="324651"/>
                </a:lnTo>
                <a:lnTo>
                  <a:pt x="1212418" y="324759"/>
                </a:lnTo>
                <a:lnTo>
                  <a:pt x="1212635" y="324867"/>
                </a:lnTo>
                <a:lnTo>
                  <a:pt x="1212779" y="324867"/>
                </a:lnTo>
                <a:lnTo>
                  <a:pt x="1212779" y="324795"/>
                </a:lnTo>
                <a:lnTo>
                  <a:pt x="1212599" y="324795"/>
                </a:lnTo>
                <a:lnTo>
                  <a:pt x="1212382" y="324723"/>
                </a:lnTo>
                <a:close/>
                <a:moveTo>
                  <a:pt x="1211084" y="324507"/>
                </a:moveTo>
                <a:lnTo>
                  <a:pt x="1210976" y="324831"/>
                </a:lnTo>
                <a:lnTo>
                  <a:pt x="1210976" y="324903"/>
                </a:lnTo>
                <a:lnTo>
                  <a:pt x="1211084" y="324579"/>
                </a:lnTo>
                <a:lnTo>
                  <a:pt x="1211156" y="324579"/>
                </a:lnTo>
                <a:lnTo>
                  <a:pt x="1211156" y="324543"/>
                </a:lnTo>
                <a:lnTo>
                  <a:pt x="1211337" y="324543"/>
                </a:lnTo>
                <a:lnTo>
                  <a:pt x="1211301" y="324507"/>
                </a:lnTo>
                <a:close/>
                <a:moveTo>
                  <a:pt x="1212995" y="324291"/>
                </a:moveTo>
                <a:lnTo>
                  <a:pt x="1212779" y="324399"/>
                </a:lnTo>
                <a:lnTo>
                  <a:pt x="1212779" y="324471"/>
                </a:lnTo>
                <a:lnTo>
                  <a:pt x="1213067" y="324327"/>
                </a:lnTo>
                <a:lnTo>
                  <a:pt x="1213067" y="324291"/>
                </a:lnTo>
                <a:close/>
                <a:moveTo>
                  <a:pt x="844842" y="323354"/>
                </a:moveTo>
                <a:lnTo>
                  <a:pt x="845599" y="323354"/>
                </a:lnTo>
                <a:lnTo>
                  <a:pt x="845743" y="323498"/>
                </a:lnTo>
                <a:lnTo>
                  <a:pt x="845599" y="323678"/>
                </a:lnTo>
                <a:lnTo>
                  <a:pt x="845202" y="323642"/>
                </a:lnTo>
                <a:lnTo>
                  <a:pt x="844842" y="323966"/>
                </a:lnTo>
                <a:lnTo>
                  <a:pt x="844662" y="323822"/>
                </a:lnTo>
                <a:lnTo>
                  <a:pt x="844662" y="323462"/>
                </a:lnTo>
                <a:close/>
                <a:moveTo>
                  <a:pt x="1200303" y="319678"/>
                </a:moveTo>
                <a:lnTo>
                  <a:pt x="1199870" y="320002"/>
                </a:lnTo>
                <a:lnTo>
                  <a:pt x="1199473" y="320110"/>
                </a:lnTo>
                <a:lnTo>
                  <a:pt x="1197887" y="320110"/>
                </a:lnTo>
                <a:lnTo>
                  <a:pt x="1197562" y="320218"/>
                </a:lnTo>
                <a:lnTo>
                  <a:pt x="1197562" y="320290"/>
                </a:lnTo>
                <a:lnTo>
                  <a:pt x="1197598" y="320290"/>
                </a:lnTo>
                <a:lnTo>
                  <a:pt x="1197598" y="320254"/>
                </a:lnTo>
                <a:lnTo>
                  <a:pt x="1197923" y="320146"/>
                </a:lnTo>
                <a:lnTo>
                  <a:pt x="1199473" y="320146"/>
                </a:lnTo>
                <a:lnTo>
                  <a:pt x="1199906" y="320038"/>
                </a:lnTo>
                <a:lnTo>
                  <a:pt x="1200303" y="319750"/>
                </a:lnTo>
                <a:close/>
                <a:moveTo>
                  <a:pt x="1193560" y="318777"/>
                </a:moveTo>
                <a:lnTo>
                  <a:pt x="1193957" y="318849"/>
                </a:lnTo>
                <a:lnTo>
                  <a:pt x="1194065" y="318885"/>
                </a:lnTo>
                <a:lnTo>
                  <a:pt x="1194425" y="318957"/>
                </a:lnTo>
                <a:lnTo>
                  <a:pt x="1195399" y="319497"/>
                </a:lnTo>
                <a:lnTo>
                  <a:pt x="1196409" y="320254"/>
                </a:lnTo>
                <a:lnTo>
                  <a:pt x="1196625" y="320398"/>
                </a:lnTo>
                <a:lnTo>
                  <a:pt x="1197130" y="320759"/>
                </a:lnTo>
                <a:lnTo>
                  <a:pt x="1197166" y="320759"/>
                </a:lnTo>
                <a:lnTo>
                  <a:pt x="1196625" y="320398"/>
                </a:lnTo>
                <a:lnTo>
                  <a:pt x="1196372" y="320218"/>
                </a:lnTo>
                <a:lnTo>
                  <a:pt x="1195363" y="319461"/>
                </a:lnTo>
                <a:lnTo>
                  <a:pt x="1194389" y="318921"/>
                </a:lnTo>
                <a:lnTo>
                  <a:pt x="1194065" y="318885"/>
                </a:lnTo>
                <a:lnTo>
                  <a:pt x="1193993" y="318849"/>
                </a:lnTo>
                <a:lnTo>
                  <a:pt x="1193596" y="318777"/>
                </a:lnTo>
                <a:close/>
                <a:moveTo>
                  <a:pt x="1202502" y="318236"/>
                </a:moveTo>
                <a:lnTo>
                  <a:pt x="1202394" y="318452"/>
                </a:lnTo>
                <a:lnTo>
                  <a:pt x="1202178" y="318452"/>
                </a:lnTo>
                <a:lnTo>
                  <a:pt x="1201457" y="318560"/>
                </a:lnTo>
                <a:lnTo>
                  <a:pt x="1200808" y="318777"/>
                </a:lnTo>
                <a:lnTo>
                  <a:pt x="1200303" y="318921"/>
                </a:lnTo>
                <a:lnTo>
                  <a:pt x="1200303" y="319029"/>
                </a:lnTo>
                <a:lnTo>
                  <a:pt x="1200339" y="318993"/>
                </a:lnTo>
                <a:lnTo>
                  <a:pt x="1200339" y="318957"/>
                </a:lnTo>
                <a:lnTo>
                  <a:pt x="1200844" y="318777"/>
                </a:lnTo>
                <a:lnTo>
                  <a:pt x="1201457" y="318560"/>
                </a:lnTo>
                <a:lnTo>
                  <a:pt x="1202214" y="318488"/>
                </a:lnTo>
                <a:lnTo>
                  <a:pt x="1202394" y="318488"/>
                </a:lnTo>
                <a:lnTo>
                  <a:pt x="1202502" y="318308"/>
                </a:lnTo>
                <a:close/>
                <a:moveTo>
                  <a:pt x="1202430" y="317587"/>
                </a:moveTo>
                <a:lnTo>
                  <a:pt x="1202538" y="318020"/>
                </a:lnTo>
                <a:lnTo>
                  <a:pt x="1202538" y="317948"/>
                </a:lnTo>
                <a:close/>
                <a:moveTo>
                  <a:pt x="1203873" y="317371"/>
                </a:moveTo>
                <a:lnTo>
                  <a:pt x="1203873" y="317407"/>
                </a:lnTo>
                <a:lnTo>
                  <a:pt x="1204089" y="317407"/>
                </a:lnTo>
                <a:lnTo>
                  <a:pt x="1204089" y="317371"/>
                </a:lnTo>
                <a:close/>
                <a:moveTo>
                  <a:pt x="1206036" y="317047"/>
                </a:moveTo>
                <a:lnTo>
                  <a:pt x="1206180" y="317191"/>
                </a:lnTo>
                <a:lnTo>
                  <a:pt x="1206288" y="317191"/>
                </a:lnTo>
                <a:lnTo>
                  <a:pt x="1206288" y="317155"/>
                </a:lnTo>
                <a:lnTo>
                  <a:pt x="1206180" y="317155"/>
                </a:lnTo>
                <a:close/>
                <a:moveTo>
                  <a:pt x="1203764" y="317047"/>
                </a:moveTo>
                <a:lnTo>
                  <a:pt x="1203115" y="317191"/>
                </a:lnTo>
                <a:lnTo>
                  <a:pt x="1203007" y="317263"/>
                </a:lnTo>
                <a:lnTo>
                  <a:pt x="1202610" y="317263"/>
                </a:lnTo>
                <a:lnTo>
                  <a:pt x="1202394" y="317479"/>
                </a:lnTo>
                <a:lnTo>
                  <a:pt x="1202394" y="317551"/>
                </a:lnTo>
                <a:lnTo>
                  <a:pt x="1202647" y="317299"/>
                </a:lnTo>
                <a:lnTo>
                  <a:pt x="1203043" y="317299"/>
                </a:lnTo>
                <a:lnTo>
                  <a:pt x="1203151" y="317191"/>
                </a:lnTo>
                <a:lnTo>
                  <a:pt x="1203764" y="317083"/>
                </a:lnTo>
                <a:close/>
                <a:moveTo>
                  <a:pt x="1204594" y="316866"/>
                </a:moveTo>
                <a:lnTo>
                  <a:pt x="1204089" y="317047"/>
                </a:lnTo>
                <a:lnTo>
                  <a:pt x="1204089" y="317083"/>
                </a:lnTo>
                <a:lnTo>
                  <a:pt x="1204630" y="316866"/>
                </a:lnTo>
                <a:close/>
                <a:moveTo>
                  <a:pt x="1205567" y="316794"/>
                </a:moveTo>
                <a:lnTo>
                  <a:pt x="1205026" y="316866"/>
                </a:lnTo>
                <a:lnTo>
                  <a:pt x="1205062" y="316866"/>
                </a:lnTo>
                <a:lnTo>
                  <a:pt x="1205603" y="316830"/>
                </a:lnTo>
                <a:lnTo>
                  <a:pt x="1205964" y="316830"/>
                </a:lnTo>
                <a:lnTo>
                  <a:pt x="1205964" y="316794"/>
                </a:lnTo>
                <a:close/>
                <a:moveTo>
                  <a:pt x="1192550" y="316470"/>
                </a:moveTo>
                <a:lnTo>
                  <a:pt x="1193127" y="316794"/>
                </a:lnTo>
                <a:lnTo>
                  <a:pt x="1193235" y="316794"/>
                </a:lnTo>
                <a:lnTo>
                  <a:pt x="1193488" y="316866"/>
                </a:lnTo>
                <a:lnTo>
                  <a:pt x="1193920" y="317083"/>
                </a:lnTo>
                <a:lnTo>
                  <a:pt x="1194209" y="316866"/>
                </a:lnTo>
                <a:lnTo>
                  <a:pt x="1194425" y="316866"/>
                </a:lnTo>
                <a:lnTo>
                  <a:pt x="1194425" y="316830"/>
                </a:lnTo>
                <a:lnTo>
                  <a:pt x="1194209" y="316830"/>
                </a:lnTo>
                <a:lnTo>
                  <a:pt x="1193884" y="317047"/>
                </a:lnTo>
                <a:lnTo>
                  <a:pt x="1193452" y="316830"/>
                </a:lnTo>
                <a:lnTo>
                  <a:pt x="1193235" y="316794"/>
                </a:lnTo>
                <a:lnTo>
                  <a:pt x="1193163" y="316794"/>
                </a:lnTo>
                <a:close/>
                <a:moveTo>
                  <a:pt x="1206072" y="315605"/>
                </a:moveTo>
                <a:lnTo>
                  <a:pt x="1206072" y="315677"/>
                </a:lnTo>
                <a:lnTo>
                  <a:pt x="1206108" y="315677"/>
                </a:lnTo>
                <a:lnTo>
                  <a:pt x="1206108" y="315641"/>
                </a:lnTo>
                <a:lnTo>
                  <a:pt x="1206288" y="315641"/>
                </a:lnTo>
                <a:lnTo>
                  <a:pt x="1206288" y="315605"/>
                </a:lnTo>
                <a:close/>
                <a:moveTo>
                  <a:pt x="1206288" y="314848"/>
                </a:moveTo>
                <a:lnTo>
                  <a:pt x="1206288" y="314884"/>
                </a:lnTo>
                <a:lnTo>
                  <a:pt x="1207010" y="314884"/>
                </a:lnTo>
                <a:lnTo>
                  <a:pt x="1207010" y="314848"/>
                </a:lnTo>
                <a:close/>
                <a:moveTo>
                  <a:pt x="1207010" y="314163"/>
                </a:moveTo>
                <a:lnTo>
                  <a:pt x="1207010" y="314236"/>
                </a:lnTo>
                <a:lnTo>
                  <a:pt x="1207046" y="314236"/>
                </a:lnTo>
                <a:lnTo>
                  <a:pt x="1207046" y="314163"/>
                </a:lnTo>
                <a:close/>
                <a:moveTo>
                  <a:pt x="1208272" y="313082"/>
                </a:moveTo>
                <a:lnTo>
                  <a:pt x="1207983" y="313623"/>
                </a:lnTo>
                <a:lnTo>
                  <a:pt x="1207442" y="314163"/>
                </a:lnTo>
                <a:lnTo>
                  <a:pt x="1207478" y="314163"/>
                </a:lnTo>
                <a:lnTo>
                  <a:pt x="1207983" y="313695"/>
                </a:lnTo>
                <a:lnTo>
                  <a:pt x="1208272" y="313154"/>
                </a:lnTo>
                <a:close/>
                <a:moveTo>
                  <a:pt x="1176577" y="309082"/>
                </a:moveTo>
                <a:lnTo>
                  <a:pt x="1176252" y="309370"/>
                </a:lnTo>
                <a:lnTo>
                  <a:pt x="1175495" y="310127"/>
                </a:lnTo>
                <a:lnTo>
                  <a:pt x="1175278" y="309983"/>
                </a:lnTo>
                <a:lnTo>
                  <a:pt x="1175495" y="310127"/>
                </a:lnTo>
                <a:lnTo>
                  <a:pt x="1175531" y="310127"/>
                </a:lnTo>
                <a:lnTo>
                  <a:pt x="1175819" y="309875"/>
                </a:lnTo>
                <a:lnTo>
                  <a:pt x="1176252" y="309442"/>
                </a:lnTo>
                <a:lnTo>
                  <a:pt x="1176577" y="309154"/>
                </a:lnTo>
                <a:lnTo>
                  <a:pt x="1176613" y="309190"/>
                </a:lnTo>
                <a:lnTo>
                  <a:pt x="1176649" y="309154"/>
                </a:lnTo>
                <a:close/>
                <a:moveTo>
                  <a:pt x="1175278" y="308181"/>
                </a:moveTo>
                <a:lnTo>
                  <a:pt x="1175278" y="308217"/>
                </a:lnTo>
                <a:lnTo>
                  <a:pt x="1175423" y="308289"/>
                </a:lnTo>
                <a:lnTo>
                  <a:pt x="1175387" y="308253"/>
                </a:lnTo>
                <a:close/>
                <a:moveTo>
                  <a:pt x="1189521" y="308145"/>
                </a:moveTo>
                <a:lnTo>
                  <a:pt x="1188764" y="308253"/>
                </a:lnTo>
                <a:lnTo>
                  <a:pt x="1187935" y="308433"/>
                </a:lnTo>
                <a:lnTo>
                  <a:pt x="1181625" y="308433"/>
                </a:lnTo>
                <a:lnTo>
                  <a:pt x="1180146" y="308541"/>
                </a:lnTo>
                <a:lnTo>
                  <a:pt x="1179209" y="308757"/>
                </a:lnTo>
                <a:lnTo>
                  <a:pt x="1177947" y="309370"/>
                </a:lnTo>
                <a:lnTo>
                  <a:pt x="1177514" y="309911"/>
                </a:lnTo>
                <a:lnTo>
                  <a:pt x="1177262" y="309767"/>
                </a:lnTo>
                <a:lnTo>
                  <a:pt x="1177550" y="309947"/>
                </a:lnTo>
                <a:lnTo>
                  <a:pt x="1177947" y="309442"/>
                </a:lnTo>
                <a:lnTo>
                  <a:pt x="1179209" y="308829"/>
                </a:lnTo>
                <a:lnTo>
                  <a:pt x="1179281" y="308793"/>
                </a:lnTo>
                <a:lnTo>
                  <a:pt x="1180182" y="308577"/>
                </a:lnTo>
                <a:lnTo>
                  <a:pt x="1181372" y="308541"/>
                </a:lnTo>
                <a:lnTo>
                  <a:pt x="1181625" y="308505"/>
                </a:lnTo>
                <a:lnTo>
                  <a:pt x="1187935" y="308505"/>
                </a:lnTo>
                <a:lnTo>
                  <a:pt x="1188764" y="308289"/>
                </a:lnTo>
                <a:lnTo>
                  <a:pt x="1189521" y="308181"/>
                </a:lnTo>
                <a:lnTo>
                  <a:pt x="1190062" y="308181"/>
                </a:lnTo>
                <a:lnTo>
                  <a:pt x="1190062" y="308217"/>
                </a:lnTo>
                <a:lnTo>
                  <a:pt x="1190134" y="308217"/>
                </a:lnTo>
                <a:lnTo>
                  <a:pt x="1190711" y="308361"/>
                </a:lnTo>
                <a:lnTo>
                  <a:pt x="1190675" y="308325"/>
                </a:lnTo>
                <a:lnTo>
                  <a:pt x="1190062" y="308145"/>
                </a:lnTo>
                <a:close/>
                <a:moveTo>
                  <a:pt x="1174593" y="307604"/>
                </a:moveTo>
                <a:lnTo>
                  <a:pt x="1174377" y="307712"/>
                </a:lnTo>
                <a:lnTo>
                  <a:pt x="1174016" y="307712"/>
                </a:lnTo>
                <a:lnTo>
                  <a:pt x="1174016" y="307784"/>
                </a:lnTo>
                <a:lnTo>
                  <a:pt x="1174377" y="307784"/>
                </a:lnTo>
                <a:lnTo>
                  <a:pt x="1174593" y="307676"/>
                </a:lnTo>
                <a:lnTo>
                  <a:pt x="1175098" y="307676"/>
                </a:lnTo>
                <a:lnTo>
                  <a:pt x="1175062" y="307604"/>
                </a:lnTo>
                <a:close/>
                <a:moveTo>
                  <a:pt x="1172790" y="307280"/>
                </a:moveTo>
                <a:lnTo>
                  <a:pt x="1172502" y="307604"/>
                </a:lnTo>
                <a:lnTo>
                  <a:pt x="1172538" y="307640"/>
                </a:lnTo>
                <a:lnTo>
                  <a:pt x="1172790" y="307352"/>
                </a:lnTo>
                <a:lnTo>
                  <a:pt x="1173187" y="307352"/>
                </a:lnTo>
                <a:lnTo>
                  <a:pt x="1173187" y="307280"/>
                </a:lnTo>
                <a:close/>
                <a:moveTo>
                  <a:pt x="1173512" y="306451"/>
                </a:moveTo>
                <a:lnTo>
                  <a:pt x="1173403" y="306559"/>
                </a:lnTo>
                <a:lnTo>
                  <a:pt x="1173187" y="306883"/>
                </a:lnTo>
                <a:lnTo>
                  <a:pt x="1173187" y="306955"/>
                </a:lnTo>
                <a:lnTo>
                  <a:pt x="1173403" y="306631"/>
                </a:lnTo>
                <a:lnTo>
                  <a:pt x="1173512" y="306523"/>
                </a:lnTo>
                <a:lnTo>
                  <a:pt x="1173548" y="306559"/>
                </a:lnTo>
                <a:lnTo>
                  <a:pt x="1173584" y="306523"/>
                </a:lnTo>
                <a:close/>
                <a:moveTo>
                  <a:pt x="1171348" y="306343"/>
                </a:moveTo>
                <a:lnTo>
                  <a:pt x="1171384" y="306415"/>
                </a:lnTo>
                <a:lnTo>
                  <a:pt x="1171709" y="306415"/>
                </a:lnTo>
                <a:lnTo>
                  <a:pt x="1171637" y="306343"/>
                </a:lnTo>
                <a:close/>
                <a:moveTo>
                  <a:pt x="1196156" y="304216"/>
                </a:moveTo>
                <a:lnTo>
                  <a:pt x="1195832" y="304973"/>
                </a:lnTo>
                <a:lnTo>
                  <a:pt x="1195327" y="306054"/>
                </a:lnTo>
                <a:lnTo>
                  <a:pt x="1194786" y="307064"/>
                </a:lnTo>
                <a:lnTo>
                  <a:pt x="1194173" y="307928"/>
                </a:lnTo>
                <a:lnTo>
                  <a:pt x="1193848" y="308145"/>
                </a:lnTo>
                <a:lnTo>
                  <a:pt x="1193308" y="308433"/>
                </a:lnTo>
                <a:lnTo>
                  <a:pt x="1191613" y="308433"/>
                </a:lnTo>
                <a:lnTo>
                  <a:pt x="1191216" y="308541"/>
                </a:lnTo>
                <a:lnTo>
                  <a:pt x="1190819" y="308541"/>
                </a:lnTo>
                <a:lnTo>
                  <a:pt x="1190819" y="308613"/>
                </a:lnTo>
                <a:lnTo>
                  <a:pt x="1191216" y="308613"/>
                </a:lnTo>
                <a:lnTo>
                  <a:pt x="1191613" y="308505"/>
                </a:lnTo>
                <a:lnTo>
                  <a:pt x="1193308" y="308505"/>
                </a:lnTo>
                <a:lnTo>
                  <a:pt x="1193848" y="308181"/>
                </a:lnTo>
                <a:lnTo>
                  <a:pt x="1193957" y="308109"/>
                </a:lnTo>
                <a:lnTo>
                  <a:pt x="1193993" y="308109"/>
                </a:lnTo>
                <a:lnTo>
                  <a:pt x="1193957" y="308073"/>
                </a:lnTo>
                <a:lnTo>
                  <a:pt x="1194173" y="307965"/>
                </a:lnTo>
                <a:lnTo>
                  <a:pt x="1194606" y="307388"/>
                </a:lnTo>
                <a:lnTo>
                  <a:pt x="1194786" y="307136"/>
                </a:lnTo>
                <a:lnTo>
                  <a:pt x="1195327" y="306126"/>
                </a:lnTo>
                <a:lnTo>
                  <a:pt x="1195832" y="305045"/>
                </a:lnTo>
                <a:lnTo>
                  <a:pt x="1196120" y="304397"/>
                </a:lnTo>
                <a:lnTo>
                  <a:pt x="1196156" y="304288"/>
                </a:lnTo>
                <a:close/>
                <a:moveTo>
                  <a:pt x="1188043" y="303351"/>
                </a:moveTo>
                <a:lnTo>
                  <a:pt x="1187755" y="303459"/>
                </a:lnTo>
                <a:lnTo>
                  <a:pt x="1186997" y="303676"/>
                </a:lnTo>
                <a:lnTo>
                  <a:pt x="1187033" y="303676"/>
                </a:lnTo>
                <a:lnTo>
                  <a:pt x="1187755" y="303459"/>
                </a:lnTo>
                <a:close/>
                <a:moveTo>
                  <a:pt x="1170230" y="301441"/>
                </a:moveTo>
                <a:lnTo>
                  <a:pt x="1169870" y="301657"/>
                </a:lnTo>
                <a:lnTo>
                  <a:pt x="1169545" y="301838"/>
                </a:lnTo>
                <a:lnTo>
                  <a:pt x="1169581" y="301874"/>
                </a:lnTo>
                <a:lnTo>
                  <a:pt x="1169870" y="301730"/>
                </a:lnTo>
                <a:lnTo>
                  <a:pt x="1170230" y="301513"/>
                </a:lnTo>
                <a:lnTo>
                  <a:pt x="1170771" y="301513"/>
                </a:lnTo>
                <a:lnTo>
                  <a:pt x="1171024" y="301585"/>
                </a:lnTo>
                <a:lnTo>
                  <a:pt x="1170988" y="301549"/>
                </a:lnTo>
                <a:lnTo>
                  <a:pt x="1170663" y="301441"/>
                </a:lnTo>
                <a:close/>
                <a:moveTo>
                  <a:pt x="1194425" y="300684"/>
                </a:moveTo>
                <a:lnTo>
                  <a:pt x="1194353" y="300937"/>
                </a:lnTo>
                <a:lnTo>
                  <a:pt x="1194029" y="301153"/>
                </a:lnTo>
                <a:lnTo>
                  <a:pt x="1193308" y="302018"/>
                </a:lnTo>
                <a:lnTo>
                  <a:pt x="1192478" y="302522"/>
                </a:lnTo>
                <a:lnTo>
                  <a:pt x="1190675" y="303243"/>
                </a:lnTo>
                <a:lnTo>
                  <a:pt x="1189305" y="303784"/>
                </a:lnTo>
                <a:lnTo>
                  <a:pt x="1188692" y="303964"/>
                </a:lnTo>
                <a:lnTo>
                  <a:pt x="1189341" y="303784"/>
                </a:lnTo>
                <a:lnTo>
                  <a:pt x="1190711" y="303243"/>
                </a:lnTo>
                <a:lnTo>
                  <a:pt x="1192514" y="302522"/>
                </a:lnTo>
                <a:lnTo>
                  <a:pt x="1193344" y="302018"/>
                </a:lnTo>
                <a:lnTo>
                  <a:pt x="1194065" y="301153"/>
                </a:lnTo>
                <a:lnTo>
                  <a:pt x="1194389" y="300937"/>
                </a:lnTo>
                <a:lnTo>
                  <a:pt x="1194461" y="300684"/>
                </a:lnTo>
                <a:close/>
                <a:moveTo>
                  <a:pt x="1194101" y="300144"/>
                </a:moveTo>
                <a:lnTo>
                  <a:pt x="1194065" y="300144"/>
                </a:lnTo>
                <a:lnTo>
                  <a:pt x="1194173" y="300288"/>
                </a:lnTo>
                <a:lnTo>
                  <a:pt x="1194461" y="300612"/>
                </a:lnTo>
                <a:lnTo>
                  <a:pt x="1194461" y="300684"/>
                </a:lnTo>
                <a:lnTo>
                  <a:pt x="1194497" y="300612"/>
                </a:lnTo>
                <a:lnTo>
                  <a:pt x="1194173" y="300288"/>
                </a:lnTo>
                <a:close/>
                <a:moveTo>
                  <a:pt x="1195002" y="299459"/>
                </a:moveTo>
                <a:lnTo>
                  <a:pt x="1194570" y="299783"/>
                </a:lnTo>
                <a:lnTo>
                  <a:pt x="1194029" y="300072"/>
                </a:lnTo>
                <a:lnTo>
                  <a:pt x="1194065" y="300144"/>
                </a:lnTo>
                <a:lnTo>
                  <a:pt x="1194101" y="300144"/>
                </a:lnTo>
                <a:lnTo>
                  <a:pt x="1194065" y="300072"/>
                </a:lnTo>
                <a:lnTo>
                  <a:pt x="1194606" y="299783"/>
                </a:lnTo>
                <a:lnTo>
                  <a:pt x="1195038" y="299459"/>
                </a:lnTo>
                <a:close/>
                <a:moveTo>
                  <a:pt x="1183500" y="285151"/>
                </a:moveTo>
                <a:lnTo>
                  <a:pt x="1182995" y="285583"/>
                </a:lnTo>
                <a:lnTo>
                  <a:pt x="1182274" y="285583"/>
                </a:lnTo>
                <a:lnTo>
                  <a:pt x="1182274" y="285620"/>
                </a:lnTo>
                <a:lnTo>
                  <a:pt x="1182995" y="285620"/>
                </a:lnTo>
                <a:lnTo>
                  <a:pt x="1183500" y="285223"/>
                </a:lnTo>
                <a:close/>
                <a:moveTo>
                  <a:pt x="1185627" y="283601"/>
                </a:moveTo>
                <a:lnTo>
                  <a:pt x="1185014" y="284322"/>
                </a:lnTo>
                <a:lnTo>
                  <a:pt x="1184257" y="284863"/>
                </a:lnTo>
                <a:lnTo>
                  <a:pt x="1183500" y="284863"/>
                </a:lnTo>
                <a:lnTo>
                  <a:pt x="1183500" y="284935"/>
                </a:lnTo>
                <a:lnTo>
                  <a:pt x="1183536" y="284935"/>
                </a:lnTo>
                <a:lnTo>
                  <a:pt x="1183536" y="284899"/>
                </a:lnTo>
                <a:lnTo>
                  <a:pt x="1184257" y="284899"/>
                </a:lnTo>
                <a:lnTo>
                  <a:pt x="1185014" y="284358"/>
                </a:lnTo>
                <a:close/>
                <a:moveTo>
                  <a:pt x="1179101" y="283169"/>
                </a:moveTo>
                <a:lnTo>
                  <a:pt x="1178560" y="283601"/>
                </a:lnTo>
                <a:lnTo>
                  <a:pt x="1178596" y="283601"/>
                </a:lnTo>
                <a:lnTo>
                  <a:pt x="1179101" y="283205"/>
                </a:lnTo>
                <a:lnTo>
                  <a:pt x="1181841" y="283205"/>
                </a:lnTo>
                <a:lnTo>
                  <a:pt x="1182274" y="283601"/>
                </a:lnTo>
                <a:lnTo>
                  <a:pt x="1181841" y="283169"/>
                </a:lnTo>
                <a:close/>
                <a:moveTo>
                  <a:pt x="1168067" y="283169"/>
                </a:moveTo>
                <a:lnTo>
                  <a:pt x="1168067" y="283205"/>
                </a:lnTo>
                <a:lnTo>
                  <a:pt x="1169545" y="283205"/>
                </a:lnTo>
                <a:lnTo>
                  <a:pt x="1169509" y="283169"/>
                </a:lnTo>
                <a:close/>
                <a:moveTo>
                  <a:pt x="1175495" y="280862"/>
                </a:moveTo>
                <a:lnTo>
                  <a:pt x="1175098" y="281619"/>
                </a:lnTo>
                <a:lnTo>
                  <a:pt x="1174485" y="282124"/>
                </a:lnTo>
                <a:lnTo>
                  <a:pt x="1173295" y="282844"/>
                </a:lnTo>
                <a:lnTo>
                  <a:pt x="1172430" y="283277"/>
                </a:lnTo>
                <a:lnTo>
                  <a:pt x="1172069" y="283601"/>
                </a:lnTo>
                <a:lnTo>
                  <a:pt x="1169942" y="283709"/>
                </a:lnTo>
                <a:lnTo>
                  <a:pt x="1170915" y="283709"/>
                </a:lnTo>
                <a:lnTo>
                  <a:pt x="1172069" y="283601"/>
                </a:lnTo>
                <a:lnTo>
                  <a:pt x="1172430" y="283313"/>
                </a:lnTo>
                <a:lnTo>
                  <a:pt x="1173295" y="282880"/>
                </a:lnTo>
                <a:lnTo>
                  <a:pt x="1174485" y="282160"/>
                </a:lnTo>
                <a:lnTo>
                  <a:pt x="1175098" y="281619"/>
                </a:lnTo>
                <a:lnTo>
                  <a:pt x="1175531" y="280898"/>
                </a:lnTo>
                <a:lnTo>
                  <a:pt x="1175927" y="281511"/>
                </a:lnTo>
                <a:lnTo>
                  <a:pt x="1176360" y="281943"/>
                </a:lnTo>
                <a:lnTo>
                  <a:pt x="1176793" y="282700"/>
                </a:lnTo>
                <a:lnTo>
                  <a:pt x="1176793" y="282664"/>
                </a:lnTo>
                <a:lnTo>
                  <a:pt x="1176360" y="281907"/>
                </a:lnTo>
                <a:lnTo>
                  <a:pt x="1175927" y="281511"/>
                </a:lnTo>
                <a:lnTo>
                  <a:pt x="1175531" y="280862"/>
                </a:lnTo>
                <a:lnTo>
                  <a:pt x="1175531" y="280898"/>
                </a:lnTo>
                <a:close/>
                <a:moveTo>
                  <a:pt x="1161288" y="279709"/>
                </a:moveTo>
                <a:lnTo>
                  <a:pt x="1160783" y="279781"/>
                </a:lnTo>
                <a:lnTo>
                  <a:pt x="1160783" y="279817"/>
                </a:lnTo>
                <a:lnTo>
                  <a:pt x="1161324" y="279745"/>
                </a:lnTo>
                <a:lnTo>
                  <a:pt x="1163992" y="279745"/>
                </a:lnTo>
                <a:lnTo>
                  <a:pt x="1165002" y="280069"/>
                </a:lnTo>
                <a:lnTo>
                  <a:pt x="1165651" y="280286"/>
                </a:lnTo>
                <a:lnTo>
                  <a:pt x="1166480" y="280322"/>
                </a:lnTo>
                <a:lnTo>
                  <a:pt x="1166552" y="280358"/>
                </a:lnTo>
                <a:lnTo>
                  <a:pt x="1166588" y="280358"/>
                </a:lnTo>
                <a:lnTo>
                  <a:pt x="1166913" y="280141"/>
                </a:lnTo>
                <a:lnTo>
                  <a:pt x="1166877" y="280141"/>
                </a:lnTo>
                <a:lnTo>
                  <a:pt x="1166552" y="280358"/>
                </a:lnTo>
                <a:lnTo>
                  <a:pt x="1166480" y="280322"/>
                </a:lnTo>
                <a:lnTo>
                  <a:pt x="1165615" y="280250"/>
                </a:lnTo>
                <a:lnTo>
                  <a:pt x="1164966" y="280033"/>
                </a:lnTo>
                <a:lnTo>
                  <a:pt x="1163956" y="279709"/>
                </a:lnTo>
                <a:close/>
                <a:moveTo>
                  <a:pt x="1187430" y="278880"/>
                </a:moveTo>
                <a:lnTo>
                  <a:pt x="1186997" y="279204"/>
                </a:lnTo>
                <a:lnTo>
                  <a:pt x="1186276" y="279276"/>
                </a:lnTo>
                <a:lnTo>
                  <a:pt x="1186276" y="279312"/>
                </a:lnTo>
                <a:lnTo>
                  <a:pt x="1187033" y="279204"/>
                </a:lnTo>
                <a:lnTo>
                  <a:pt x="1187466" y="278880"/>
                </a:lnTo>
                <a:close/>
                <a:moveTo>
                  <a:pt x="1190675" y="275636"/>
                </a:moveTo>
                <a:lnTo>
                  <a:pt x="1190243" y="276069"/>
                </a:lnTo>
                <a:lnTo>
                  <a:pt x="1189846" y="276645"/>
                </a:lnTo>
                <a:lnTo>
                  <a:pt x="1189233" y="277294"/>
                </a:lnTo>
                <a:lnTo>
                  <a:pt x="1188692" y="278159"/>
                </a:lnTo>
                <a:lnTo>
                  <a:pt x="1188151" y="278880"/>
                </a:lnTo>
                <a:lnTo>
                  <a:pt x="1188692" y="278195"/>
                </a:lnTo>
                <a:lnTo>
                  <a:pt x="1189233" y="277330"/>
                </a:lnTo>
                <a:lnTo>
                  <a:pt x="1189846" y="276718"/>
                </a:lnTo>
                <a:lnTo>
                  <a:pt x="1189954" y="276573"/>
                </a:lnTo>
                <a:lnTo>
                  <a:pt x="1190243" y="276069"/>
                </a:lnTo>
                <a:lnTo>
                  <a:pt x="1190675" y="275672"/>
                </a:lnTo>
                <a:close/>
                <a:moveTo>
                  <a:pt x="1155194" y="262734"/>
                </a:moveTo>
                <a:lnTo>
                  <a:pt x="1154545" y="263058"/>
                </a:lnTo>
                <a:close/>
                <a:moveTo>
                  <a:pt x="1156456" y="262590"/>
                </a:moveTo>
                <a:lnTo>
                  <a:pt x="1156384" y="263599"/>
                </a:lnTo>
                <a:lnTo>
                  <a:pt x="1156384" y="263563"/>
                </a:lnTo>
                <a:lnTo>
                  <a:pt x="1156492" y="262590"/>
                </a:lnTo>
                <a:close/>
                <a:moveTo>
                  <a:pt x="1156168" y="262193"/>
                </a:moveTo>
                <a:lnTo>
                  <a:pt x="1156492" y="262518"/>
                </a:lnTo>
                <a:lnTo>
                  <a:pt x="1156492" y="262554"/>
                </a:lnTo>
                <a:lnTo>
                  <a:pt x="1156528" y="262482"/>
                </a:lnTo>
                <a:lnTo>
                  <a:pt x="1156204" y="262193"/>
                </a:lnTo>
                <a:close/>
                <a:moveTo>
                  <a:pt x="1158043" y="260968"/>
                </a:moveTo>
                <a:lnTo>
                  <a:pt x="1157466" y="261256"/>
                </a:lnTo>
                <a:lnTo>
                  <a:pt x="1157754" y="261148"/>
                </a:lnTo>
                <a:close/>
                <a:moveTo>
                  <a:pt x="1166336" y="259094"/>
                </a:moveTo>
                <a:lnTo>
                  <a:pt x="1166012" y="259526"/>
                </a:lnTo>
                <a:lnTo>
                  <a:pt x="1165471" y="260752"/>
                </a:lnTo>
                <a:lnTo>
                  <a:pt x="1165399" y="261400"/>
                </a:lnTo>
                <a:lnTo>
                  <a:pt x="1165435" y="261256"/>
                </a:lnTo>
                <a:lnTo>
                  <a:pt x="1165471" y="260824"/>
                </a:lnTo>
                <a:lnTo>
                  <a:pt x="1166012" y="259598"/>
                </a:lnTo>
                <a:lnTo>
                  <a:pt x="1166012" y="259562"/>
                </a:lnTo>
                <a:lnTo>
                  <a:pt x="1166048" y="259526"/>
                </a:lnTo>
                <a:lnTo>
                  <a:pt x="1166372" y="259094"/>
                </a:lnTo>
                <a:close/>
                <a:moveTo>
                  <a:pt x="1165903" y="257004"/>
                </a:moveTo>
                <a:lnTo>
                  <a:pt x="1165615" y="257508"/>
                </a:lnTo>
                <a:lnTo>
                  <a:pt x="1165903" y="257040"/>
                </a:lnTo>
                <a:close/>
                <a:moveTo>
                  <a:pt x="1165471" y="255526"/>
                </a:moveTo>
                <a:lnTo>
                  <a:pt x="1165615" y="255814"/>
                </a:lnTo>
                <a:lnTo>
                  <a:pt x="1165903" y="256247"/>
                </a:lnTo>
                <a:lnTo>
                  <a:pt x="1165903" y="256283"/>
                </a:lnTo>
                <a:lnTo>
                  <a:pt x="1165939" y="256319"/>
                </a:lnTo>
                <a:lnTo>
                  <a:pt x="1165939" y="256247"/>
                </a:lnTo>
                <a:lnTo>
                  <a:pt x="1165615" y="255814"/>
                </a:lnTo>
                <a:lnTo>
                  <a:pt x="1165507" y="255526"/>
                </a:lnTo>
                <a:close/>
                <a:moveTo>
                  <a:pt x="1166661" y="255093"/>
                </a:moveTo>
                <a:lnTo>
                  <a:pt x="1166120" y="255418"/>
                </a:lnTo>
                <a:lnTo>
                  <a:pt x="1166156" y="255418"/>
                </a:lnTo>
                <a:lnTo>
                  <a:pt x="1166697" y="255093"/>
                </a:lnTo>
                <a:close/>
                <a:moveTo>
                  <a:pt x="940684" y="255093"/>
                </a:moveTo>
                <a:lnTo>
                  <a:pt x="942054" y="255598"/>
                </a:lnTo>
                <a:lnTo>
                  <a:pt x="942091" y="255634"/>
                </a:lnTo>
                <a:lnTo>
                  <a:pt x="942127" y="255598"/>
                </a:lnTo>
                <a:lnTo>
                  <a:pt x="940720" y="255093"/>
                </a:lnTo>
                <a:close/>
                <a:moveTo>
                  <a:pt x="1168031" y="254661"/>
                </a:moveTo>
                <a:lnTo>
                  <a:pt x="1167490" y="255093"/>
                </a:lnTo>
                <a:lnTo>
                  <a:pt x="1167526" y="255093"/>
                </a:lnTo>
                <a:close/>
                <a:moveTo>
                  <a:pt x="1170014" y="253508"/>
                </a:moveTo>
                <a:lnTo>
                  <a:pt x="1169221" y="254228"/>
                </a:lnTo>
                <a:lnTo>
                  <a:pt x="1168788" y="254625"/>
                </a:lnTo>
                <a:lnTo>
                  <a:pt x="1169185" y="254264"/>
                </a:lnTo>
                <a:close/>
                <a:moveTo>
                  <a:pt x="1150975" y="252679"/>
                </a:moveTo>
                <a:lnTo>
                  <a:pt x="1150507" y="253075"/>
                </a:lnTo>
                <a:lnTo>
                  <a:pt x="1151011" y="252679"/>
                </a:lnTo>
                <a:close/>
                <a:moveTo>
                  <a:pt x="1177803" y="251814"/>
                </a:moveTo>
                <a:lnTo>
                  <a:pt x="1177478" y="252354"/>
                </a:lnTo>
                <a:lnTo>
                  <a:pt x="1177803" y="251850"/>
                </a:lnTo>
                <a:close/>
                <a:moveTo>
                  <a:pt x="1170338" y="226261"/>
                </a:moveTo>
                <a:lnTo>
                  <a:pt x="1171420" y="227306"/>
                </a:lnTo>
                <a:lnTo>
                  <a:pt x="1170375" y="226261"/>
                </a:lnTo>
                <a:close/>
                <a:moveTo>
                  <a:pt x="1165182" y="225144"/>
                </a:moveTo>
                <a:lnTo>
                  <a:pt x="1164749" y="225937"/>
                </a:lnTo>
                <a:lnTo>
                  <a:pt x="1164461" y="226549"/>
                </a:lnTo>
                <a:lnTo>
                  <a:pt x="1164497" y="226549"/>
                </a:lnTo>
                <a:lnTo>
                  <a:pt x="1164497" y="226513"/>
                </a:lnTo>
                <a:lnTo>
                  <a:pt x="1164749" y="226009"/>
                </a:lnTo>
                <a:lnTo>
                  <a:pt x="1165182" y="225180"/>
                </a:lnTo>
                <a:close/>
                <a:moveTo>
                  <a:pt x="1164786" y="224459"/>
                </a:moveTo>
                <a:lnTo>
                  <a:pt x="1164786" y="224531"/>
                </a:lnTo>
                <a:lnTo>
                  <a:pt x="1165182" y="225108"/>
                </a:lnTo>
                <a:lnTo>
                  <a:pt x="1165218" y="225144"/>
                </a:lnTo>
                <a:lnTo>
                  <a:pt x="1165218" y="225108"/>
                </a:lnTo>
                <a:close/>
                <a:moveTo>
                  <a:pt x="1148055" y="224459"/>
                </a:moveTo>
                <a:lnTo>
                  <a:pt x="1148055" y="224531"/>
                </a:lnTo>
                <a:lnTo>
                  <a:pt x="1148343" y="225108"/>
                </a:lnTo>
                <a:lnTo>
                  <a:pt x="1149208" y="226225"/>
                </a:lnTo>
                <a:lnTo>
                  <a:pt x="1148379" y="225108"/>
                </a:lnTo>
                <a:close/>
                <a:moveTo>
                  <a:pt x="1164749" y="224027"/>
                </a:moveTo>
                <a:lnTo>
                  <a:pt x="1164749" y="224099"/>
                </a:lnTo>
                <a:lnTo>
                  <a:pt x="1164786" y="224099"/>
                </a:lnTo>
                <a:lnTo>
                  <a:pt x="1164786" y="224027"/>
                </a:lnTo>
                <a:close/>
                <a:moveTo>
                  <a:pt x="1147297" y="222477"/>
                </a:moveTo>
                <a:lnTo>
                  <a:pt x="1147694" y="223090"/>
                </a:lnTo>
                <a:lnTo>
                  <a:pt x="1148019" y="223630"/>
                </a:lnTo>
                <a:lnTo>
                  <a:pt x="1148019" y="223666"/>
                </a:lnTo>
                <a:lnTo>
                  <a:pt x="1148055" y="223738"/>
                </a:lnTo>
                <a:lnTo>
                  <a:pt x="1148055" y="223666"/>
                </a:lnTo>
                <a:lnTo>
                  <a:pt x="1147730" y="223126"/>
                </a:lnTo>
                <a:close/>
                <a:moveTo>
                  <a:pt x="1137814" y="221720"/>
                </a:moveTo>
                <a:lnTo>
                  <a:pt x="1137850" y="221828"/>
                </a:lnTo>
                <a:lnTo>
                  <a:pt x="1137922" y="221972"/>
                </a:lnTo>
                <a:lnTo>
                  <a:pt x="1138139" y="222549"/>
                </a:lnTo>
                <a:lnTo>
                  <a:pt x="1137850" y="221720"/>
                </a:lnTo>
                <a:close/>
                <a:moveTo>
                  <a:pt x="1173620" y="180346"/>
                </a:moveTo>
                <a:lnTo>
                  <a:pt x="1174341" y="180382"/>
                </a:lnTo>
                <a:lnTo>
                  <a:pt x="1174882" y="180850"/>
                </a:lnTo>
                <a:lnTo>
                  <a:pt x="1174882" y="181175"/>
                </a:lnTo>
                <a:lnTo>
                  <a:pt x="1174738" y="181319"/>
                </a:lnTo>
                <a:lnTo>
                  <a:pt x="1173980" y="181319"/>
                </a:lnTo>
                <a:lnTo>
                  <a:pt x="1173476" y="180814"/>
                </a:lnTo>
                <a:lnTo>
                  <a:pt x="1173439" y="180526"/>
                </a:lnTo>
                <a:close/>
                <a:moveTo>
                  <a:pt x="1011719" y="171264"/>
                </a:moveTo>
                <a:lnTo>
                  <a:pt x="1011755" y="171336"/>
                </a:lnTo>
                <a:lnTo>
                  <a:pt x="1011863" y="171696"/>
                </a:lnTo>
                <a:lnTo>
                  <a:pt x="1012188" y="172597"/>
                </a:lnTo>
                <a:lnTo>
                  <a:pt x="1012368" y="173102"/>
                </a:lnTo>
                <a:lnTo>
                  <a:pt x="1012368" y="173066"/>
                </a:lnTo>
                <a:lnTo>
                  <a:pt x="1012188" y="172597"/>
                </a:lnTo>
                <a:lnTo>
                  <a:pt x="1011755" y="171264"/>
                </a:lnTo>
                <a:close/>
                <a:moveTo>
                  <a:pt x="1151011" y="74351"/>
                </a:moveTo>
                <a:lnTo>
                  <a:pt x="1151372" y="74351"/>
                </a:lnTo>
                <a:lnTo>
                  <a:pt x="1151552" y="74495"/>
                </a:lnTo>
                <a:lnTo>
                  <a:pt x="1151552" y="75144"/>
                </a:lnTo>
                <a:lnTo>
                  <a:pt x="1151372" y="75288"/>
                </a:lnTo>
                <a:lnTo>
                  <a:pt x="1151011" y="75324"/>
                </a:lnTo>
                <a:lnTo>
                  <a:pt x="1150831" y="75144"/>
                </a:lnTo>
                <a:lnTo>
                  <a:pt x="1150831" y="74495"/>
                </a:lnTo>
                <a:close/>
                <a:moveTo>
                  <a:pt x="1149966" y="74351"/>
                </a:moveTo>
                <a:lnTo>
                  <a:pt x="1150290" y="74351"/>
                </a:lnTo>
                <a:lnTo>
                  <a:pt x="1150507" y="74531"/>
                </a:lnTo>
                <a:lnTo>
                  <a:pt x="1150470" y="75144"/>
                </a:lnTo>
                <a:lnTo>
                  <a:pt x="1150326" y="75288"/>
                </a:lnTo>
                <a:lnTo>
                  <a:pt x="1149966" y="75288"/>
                </a:lnTo>
                <a:lnTo>
                  <a:pt x="1149749" y="75180"/>
                </a:lnTo>
                <a:lnTo>
                  <a:pt x="1149785" y="74495"/>
                </a:lnTo>
                <a:close/>
                <a:moveTo>
                  <a:pt x="1149244" y="74351"/>
                </a:moveTo>
                <a:lnTo>
                  <a:pt x="1149389" y="74495"/>
                </a:lnTo>
                <a:lnTo>
                  <a:pt x="1149425" y="75144"/>
                </a:lnTo>
                <a:lnTo>
                  <a:pt x="1149244" y="75288"/>
                </a:lnTo>
                <a:lnTo>
                  <a:pt x="1148920" y="75288"/>
                </a:lnTo>
                <a:lnTo>
                  <a:pt x="1148379" y="74856"/>
                </a:lnTo>
                <a:lnTo>
                  <a:pt x="1148343" y="74531"/>
                </a:lnTo>
                <a:lnTo>
                  <a:pt x="1148559" y="74387"/>
                </a:lnTo>
                <a:close/>
                <a:moveTo>
                  <a:pt x="1149930" y="72477"/>
                </a:moveTo>
                <a:lnTo>
                  <a:pt x="1150290" y="72477"/>
                </a:lnTo>
                <a:lnTo>
                  <a:pt x="1150470" y="72657"/>
                </a:lnTo>
                <a:lnTo>
                  <a:pt x="1150470" y="73270"/>
                </a:lnTo>
                <a:lnTo>
                  <a:pt x="1150290" y="73450"/>
                </a:lnTo>
                <a:lnTo>
                  <a:pt x="1149569" y="73450"/>
                </a:lnTo>
                <a:lnTo>
                  <a:pt x="1149389" y="73270"/>
                </a:lnTo>
                <a:lnTo>
                  <a:pt x="1149389" y="72982"/>
                </a:lnTo>
                <a:close/>
                <a:moveTo>
                  <a:pt x="1154870" y="69053"/>
                </a:moveTo>
                <a:lnTo>
                  <a:pt x="1155555" y="69053"/>
                </a:lnTo>
                <a:lnTo>
                  <a:pt x="1155771" y="69197"/>
                </a:lnTo>
                <a:lnTo>
                  <a:pt x="1155771" y="69810"/>
                </a:lnTo>
                <a:lnTo>
                  <a:pt x="1155591" y="69954"/>
                </a:lnTo>
                <a:lnTo>
                  <a:pt x="1154870" y="69990"/>
                </a:lnTo>
                <a:lnTo>
                  <a:pt x="1154689" y="69810"/>
                </a:lnTo>
                <a:lnTo>
                  <a:pt x="1154689" y="69197"/>
                </a:lnTo>
                <a:close/>
                <a:moveTo>
                  <a:pt x="1154870" y="67828"/>
                </a:moveTo>
                <a:lnTo>
                  <a:pt x="1155915" y="67828"/>
                </a:lnTo>
                <a:lnTo>
                  <a:pt x="1156096" y="67936"/>
                </a:lnTo>
                <a:lnTo>
                  <a:pt x="1156096" y="68260"/>
                </a:lnTo>
                <a:lnTo>
                  <a:pt x="1155915" y="68405"/>
                </a:lnTo>
                <a:lnTo>
                  <a:pt x="1154870" y="68405"/>
                </a:lnTo>
                <a:lnTo>
                  <a:pt x="1154653" y="68260"/>
                </a:lnTo>
                <a:lnTo>
                  <a:pt x="1154689" y="67936"/>
                </a:lnTo>
                <a:close/>
                <a:moveTo>
                  <a:pt x="1155555" y="66530"/>
                </a:moveTo>
                <a:lnTo>
                  <a:pt x="1155735" y="66711"/>
                </a:lnTo>
                <a:lnTo>
                  <a:pt x="1155735" y="67035"/>
                </a:lnTo>
                <a:lnTo>
                  <a:pt x="1155591" y="67179"/>
                </a:lnTo>
                <a:lnTo>
                  <a:pt x="1154870" y="67179"/>
                </a:lnTo>
                <a:lnTo>
                  <a:pt x="1154653" y="67035"/>
                </a:lnTo>
                <a:lnTo>
                  <a:pt x="1154689" y="66747"/>
                </a:lnTo>
                <a:lnTo>
                  <a:pt x="1154833" y="66566"/>
                </a:lnTo>
                <a:close/>
                <a:moveTo>
                  <a:pt x="1154148" y="65629"/>
                </a:moveTo>
                <a:lnTo>
                  <a:pt x="1154473" y="65629"/>
                </a:lnTo>
                <a:lnTo>
                  <a:pt x="1154653" y="65774"/>
                </a:lnTo>
                <a:lnTo>
                  <a:pt x="1154653" y="66098"/>
                </a:lnTo>
                <a:lnTo>
                  <a:pt x="1154148" y="66566"/>
                </a:lnTo>
                <a:lnTo>
                  <a:pt x="1153788" y="66566"/>
                </a:lnTo>
                <a:lnTo>
                  <a:pt x="1153608" y="66422"/>
                </a:lnTo>
                <a:lnTo>
                  <a:pt x="1153608" y="66098"/>
                </a:lnTo>
                <a:close/>
                <a:moveTo>
                  <a:pt x="1155555" y="65593"/>
                </a:moveTo>
                <a:lnTo>
                  <a:pt x="1155915" y="65593"/>
                </a:lnTo>
                <a:lnTo>
                  <a:pt x="1156456" y="66062"/>
                </a:lnTo>
                <a:lnTo>
                  <a:pt x="1156276" y="66242"/>
                </a:lnTo>
                <a:lnTo>
                  <a:pt x="1155555" y="66242"/>
                </a:lnTo>
                <a:lnTo>
                  <a:pt x="1155374" y="66098"/>
                </a:lnTo>
                <a:lnTo>
                  <a:pt x="1155374" y="65774"/>
                </a:lnTo>
                <a:close/>
                <a:moveTo>
                  <a:pt x="1158728" y="64368"/>
                </a:moveTo>
                <a:lnTo>
                  <a:pt x="1159088" y="64368"/>
                </a:lnTo>
                <a:lnTo>
                  <a:pt x="1159305" y="64512"/>
                </a:lnTo>
                <a:lnTo>
                  <a:pt x="1159269" y="64837"/>
                </a:lnTo>
                <a:lnTo>
                  <a:pt x="1159088" y="64981"/>
                </a:lnTo>
                <a:lnTo>
                  <a:pt x="1158728" y="65017"/>
                </a:lnTo>
                <a:lnTo>
                  <a:pt x="1158584" y="64837"/>
                </a:lnTo>
                <a:lnTo>
                  <a:pt x="1158584" y="64512"/>
                </a:lnTo>
                <a:close/>
                <a:moveTo>
                  <a:pt x="1157646" y="63431"/>
                </a:moveTo>
                <a:lnTo>
                  <a:pt x="1158007" y="63431"/>
                </a:lnTo>
                <a:lnTo>
                  <a:pt x="1158187" y="63611"/>
                </a:lnTo>
                <a:lnTo>
                  <a:pt x="1158187" y="64512"/>
                </a:lnTo>
                <a:lnTo>
                  <a:pt x="1158007" y="64656"/>
                </a:lnTo>
                <a:lnTo>
                  <a:pt x="1157646" y="64692"/>
                </a:lnTo>
                <a:lnTo>
                  <a:pt x="1157502" y="64512"/>
                </a:lnTo>
                <a:lnTo>
                  <a:pt x="1157502" y="63611"/>
                </a:lnTo>
                <a:close/>
                <a:moveTo>
                  <a:pt x="1117730" y="47429"/>
                </a:moveTo>
                <a:lnTo>
                  <a:pt x="1118415" y="48042"/>
                </a:lnTo>
                <a:lnTo>
                  <a:pt x="1119460" y="48042"/>
                </a:lnTo>
                <a:lnTo>
                  <a:pt x="1120001" y="48510"/>
                </a:lnTo>
                <a:lnTo>
                  <a:pt x="1120001" y="48799"/>
                </a:lnTo>
                <a:lnTo>
                  <a:pt x="1120542" y="49267"/>
                </a:lnTo>
                <a:lnTo>
                  <a:pt x="1120867" y="49267"/>
                </a:lnTo>
                <a:lnTo>
                  <a:pt x="1121948" y="48330"/>
                </a:lnTo>
                <a:lnTo>
                  <a:pt x="1122309" y="48366"/>
                </a:lnTo>
                <a:lnTo>
                  <a:pt x="1122814" y="48799"/>
                </a:lnTo>
                <a:lnTo>
                  <a:pt x="1122814" y="50060"/>
                </a:lnTo>
                <a:lnTo>
                  <a:pt x="1122489" y="50384"/>
                </a:lnTo>
                <a:lnTo>
                  <a:pt x="1122489" y="51898"/>
                </a:lnTo>
                <a:lnTo>
                  <a:pt x="1122129" y="52222"/>
                </a:lnTo>
                <a:lnTo>
                  <a:pt x="1122129" y="54097"/>
                </a:lnTo>
                <a:lnTo>
                  <a:pt x="1122489" y="54421"/>
                </a:lnTo>
                <a:lnTo>
                  <a:pt x="1122489" y="55322"/>
                </a:lnTo>
                <a:lnTo>
                  <a:pt x="1122850" y="55682"/>
                </a:lnTo>
                <a:lnTo>
                  <a:pt x="1122850" y="55971"/>
                </a:lnTo>
                <a:lnTo>
                  <a:pt x="1122670" y="56115"/>
                </a:lnTo>
                <a:lnTo>
                  <a:pt x="1122309" y="56115"/>
                </a:lnTo>
                <a:lnTo>
                  <a:pt x="1121948" y="55790"/>
                </a:lnTo>
                <a:lnTo>
                  <a:pt x="1121588" y="55790"/>
                </a:lnTo>
                <a:lnTo>
                  <a:pt x="1121227" y="55502"/>
                </a:lnTo>
                <a:lnTo>
                  <a:pt x="1119821" y="55502"/>
                </a:lnTo>
                <a:lnTo>
                  <a:pt x="1119497" y="55178"/>
                </a:lnTo>
                <a:lnTo>
                  <a:pt x="1118775" y="55790"/>
                </a:lnTo>
                <a:lnTo>
                  <a:pt x="1117369" y="55790"/>
                </a:lnTo>
                <a:lnTo>
                  <a:pt x="1117189" y="55646"/>
                </a:lnTo>
                <a:lnTo>
                  <a:pt x="1117189" y="55322"/>
                </a:lnTo>
                <a:lnTo>
                  <a:pt x="1116468" y="54745"/>
                </a:lnTo>
                <a:lnTo>
                  <a:pt x="1116468" y="54133"/>
                </a:lnTo>
                <a:lnTo>
                  <a:pt x="1116107" y="53772"/>
                </a:lnTo>
                <a:lnTo>
                  <a:pt x="1116468" y="53448"/>
                </a:lnTo>
                <a:lnTo>
                  <a:pt x="1116468" y="53159"/>
                </a:lnTo>
                <a:lnTo>
                  <a:pt x="1116828" y="52871"/>
                </a:lnTo>
                <a:lnTo>
                  <a:pt x="1116828" y="51934"/>
                </a:lnTo>
                <a:lnTo>
                  <a:pt x="1115783" y="50997"/>
                </a:lnTo>
                <a:lnTo>
                  <a:pt x="1115783" y="50709"/>
                </a:lnTo>
                <a:lnTo>
                  <a:pt x="1115602" y="50529"/>
                </a:lnTo>
                <a:lnTo>
                  <a:pt x="1115242" y="50529"/>
                </a:lnTo>
                <a:lnTo>
                  <a:pt x="1114881" y="50240"/>
                </a:lnTo>
                <a:lnTo>
                  <a:pt x="1114521" y="50240"/>
                </a:lnTo>
                <a:lnTo>
                  <a:pt x="1114160" y="50565"/>
                </a:lnTo>
                <a:lnTo>
                  <a:pt x="1112429" y="50529"/>
                </a:lnTo>
                <a:lnTo>
                  <a:pt x="1111708" y="49916"/>
                </a:lnTo>
                <a:lnTo>
                  <a:pt x="1110987" y="49916"/>
                </a:lnTo>
                <a:lnTo>
                  <a:pt x="1110662" y="50240"/>
                </a:lnTo>
                <a:lnTo>
                  <a:pt x="1110302" y="50240"/>
                </a:lnTo>
                <a:lnTo>
                  <a:pt x="1110121" y="50384"/>
                </a:lnTo>
                <a:lnTo>
                  <a:pt x="1110157" y="50709"/>
                </a:lnTo>
                <a:lnTo>
                  <a:pt x="1109256" y="51502"/>
                </a:lnTo>
                <a:lnTo>
                  <a:pt x="1108895" y="51466"/>
                </a:lnTo>
                <a:lnTo>
                  <a:pt x="1108535" y="51141"/>
                </a:lnTo>
                <a:lnTo>
                  <a:pt x="1107850" y="51177"/>
                </a:lnTo>
                <a:lnTo>
                  <a:pt x="1106948" y="50420"/>
                </a:lnTo>
                <a:lnTo>
                  <a:pt x="1106948" y="50096"/>
                </a:lnTo>
                <a:lnTo>
                  <a:pt x="1105867" y="49123"/>
                </a:lnTo>
                <a:lnTo>
                  <a:pt x="1105903" y="48546"/>
                </a:lnTo>
                <a:lnTo>
                  <a:pt x="1106407" y="48078"/>
                </a:lnTo>
                <a:lnTo>
                  <a:pt x="1108535" y="48078"/>
                </a:lnTo>
                <a:lnTo>
                  <a:pt x="1108895" y="48366"/>
                </a:lnTo>
                <a:lnTo>
                  <a:pt x="1109617" y="48402"/>
                </a:lnTo>
                <a:lnTo>
                  <a:pt x="1109941" y="48690"/>
                </a:lnTo>
                <a:lnTo>
                  <a:pt x="1110987" y="48690"/>
                </a:lnTo>
                <a:lnTo>
                  <a:pt x="1111347" y="48979"/>
                </a:lnTo>
                <a:lnTo>
                  <a:pt x="1112429" y="48979"/>
                </a:lnTo>
                <a:lnTo>
                  <a:pt x="1112790" y="49303"/>
                </a:lnTo>
                <a:lnTo>
                  <a:pt x="1114881" y="49303"/>
                </a:lnTo>
                <a:lnTo>
                  <a:pt x="1115242" y="48979"/>
                </a:lnTo>
                <a:lnTo>
                  <a:pt x="1115602" y="48979"/>
                </a:lnTo>
                <a:lnTo>
                  <a:pt x="1115927" y="48690"/>
                </a:lnTo>
                <a:lnTo>
                  <a:pt x="1116287" y="48690"/>
                </a:lnTo>
                <a:close/>
                <a:moveTo>
                  <a:pt x="1103198" y="44041"/>
                </a:moveTo>
                <a:lnTo>
                  <a:pt x="1104641" y="44041"/>
                </a:lnTo>
                <a:lnTo>
                  <a:pt x="1104965" y="44366"/>
                </a:lnTo>
                <a:lnTo>
                  <a:pt x="1106011" y="44366"/>
                </a:lnTo>
                <a:lnTo>
                  <a:pt x="1106371" y="44618"/>
                </a:lnTo>
                <a:lnTo>
                  <a:pt x="1107453" y="44618"/>
                </a:lnTo>
                <a:lnTo>
                  <a:pt x="1107814" y="44942"/>
                </a:lnTo>
                <a:lnTo>
                  <a:pt x="1108174" y="44942"/>
                </a:lnTo>
                <a:lnTo>
                  <a:pt x="1109040" y="45735"/>
                </a:lnTo>
                <a:lnTo>
                  <a:pt x="1108499" y="46204"/>
                </a:lnTo>
                <a:lnTo>
                  <a:pt x="1108174" y="46204"/>
                </a:lnTo>
                <a:lnTo>
                  <a:pt x="1107850" y="45879"/>
                </a:lnTo>
                <a:lnTo>
                  <a:pt x="1107453" y="45879"/>
                </a:lnTo>
                <a:lnTo>
                  <a:pt x="1107129" y="45591"/>
                </a:lnTo>
                <a:lnTo>
                  <a:pt x="1106732" y="45591"/>
                </a:lnTo>
                <a:lnTo>
                  <a:pt x="1106407" y="45267"/>
                </a:lnTo>
                <a:lnTo>
                  <a:pt x="1105362" y="45267"/>
                </a:lnTo>
                <a:lnTo>
                  <a:pt x="1105001" y="44942"/>
                </a:lnTo>
                <a:lnTo>
                  <a:pt x="1103595" y="44942"/>
                </a:lnTo>
                <a:lnTo>
                  <a:pt x="1103054" y="44510"/>
                </a:lnTo>
                <a:lnTo>
                  <a:pt x="1103018" y="44185"/>
                </a:lnTo>
                <a:close/>
                <a:moveTo>
                  <a:pt x="1066780" y="0"/>
                </a:moveTo>
                <a:lnTo>
                  <a:pt x="1067104" y="288"/>
                </a:lnTo>
                <a:lnTo>
                  <a:pt x="1067104" y="901"/>
                </a:lnTo>
                <a:lnTo>
                  <a:pt x="1067501" y="1225"/>
                </a:lnTo>
                <a:lnTo>
                  <a:pt x="1068871" y="2487"/>
                </a:lnTo>
                <a:lnTo>
                  <a:pt x="1068871" y="2775"/>
                </a:lnTo>
                <a:lnTo>
                  <a:pt x="1069195" y="3099"/>
                </a:lnTo>
                <a:lnTo>
                  <a:pt x="1069195" y="4685"/>
                </a:lnTo>
                <a:lnTo>
                  <a:pt x="1069736" y="5118"/>
                </a:lnTo>
                <a:lnTo>
                  <a:pt x="1070025" y="5118"/>
                </a:lnTo>
                <a:lnTo>
                  <a:pt x="1070566" y="5622"/>
                </a:lnTo>
                <a:lnTo>
                  <a:pt x="1070566" y="5947"/>
                </a:lnTo>
                <a:lnTo>
                  <a:pt x="1070998" y="6271"/>
                </a:lnTo>
                <a:lnTo>
                  <a:pt x="1070998" y="6487"/>
                </a:lnTo>
                <a:lnTo>
                  <a:pt x="1071611" y="7100"/>
                </a:lnTo>
                <a:lnTo>
                  <a:pt x="1071611" y="7424"/>
                </a:lnTo>
                <a:lnTo>
                  <a:pt x="1072333" y="8073"/>
                </a:lnTo>
                <a:lnTo>
                  <a:pt x="1072333" y="8397"/>
                </a:lnTo>
                <a:lnTo>
                  <a:pt x="1073090" y="8974"/>
                </a:lnTo>
                <a:lnTo>
                  <a:pt x="1073090" y="9298"/>
                </a:lnTo>
                <a:lnTo>
                  <a:pt x="1075722" y="11605"/>
                </a:lnTo>
                <a:lnTo>
                  <a:pt x="1075938" y="11821"/>
                </a:lnTo>
                <a:lnTo>
                  <a:pt x="1075938" y="13083"/>
                </a:lnTo>
                <a:lnTo>
                  <a:pt x="1076551" y="13731"/>
                </a:lnTo>
                <a:lnTo>
                  <a:pt x="1076551" y="15173"/>
                </a:lnTo>
                <a:lnTo>
                  <a:pt x="1076984" y="15497"/>
                </a:lnTo>
                <a:lnTo>
                  <a:pt x="1076984" y="16146"/>
                </a:lnTo>
                <a:lnTo>
                  <a:pt x="1077272" y="16470"/>
                </a:lnTo>
                <a:lnTo>
                  <a:pt x="1077272" y="17119"/>
                </a:lnTo>
                <a:lnTo>
                  <a:pt x="1077597" y="17371"/>
                </a:lnTo>
                <a:lnTo>
                  <a:pt x="1077597" y="18020"/>
                </a:lnTo>
                <a:lnTo>
                  <a:pt x="1076804" y="18885"/>
                </a:lnTo>
                <a:lnTo>
                  <a:pt x="1076046" y="18885"/>
                </a:lnTo>
                <a:lnTo>
                  <a:pt x="1075722" y="19209"/>
                </a:lnTo>
                <a:lnTo>
                  <a:pt x="1074893" y="18993"/>
                </a:lnTo>
                <a:lnTo>
                  <a:pt x="1074893" y="18345"/>
                </a:lnTo>
                <a:lnTo>
                  <a:pt x="1073414" y="17119"/>
                </a:lnTo>
                <a:lnTo>
                  <a:pt x="1073414" y="16795"/>
                </a:lnTo>
                <a:lnTo>
                  <a:pt x="1072549" y="16038"/>
                </a:lnTo>
                <a:lnTo>
                  <a:pt x="1071070" y="16038"/>
                </a:lnTo>
                <a:lnTo>
                  <a:pt x="1069628" y="17371"/>
                </a:lnTo>
                <a:lnTo>
                  <a:pt x="1069520" y="18020"/>
                </a:lnTo>
                <a:lnTo>
                  <a:pt x="1069736" y="18236"/>
                </a:lnTo>
                <a:lnTo>
                  <a:pt x="1071070" y="17011"/>
                </a:lnTo>
                <a:lnTo>
                  <a:pt x="1072549" y="17011"/>
                </a:lnTo>
                <a:lnTo>
                  <a:pt x="1074135" y="18345"/>
                </a:lnTo>
                <a:lnTo>
                  <a:pt x="1074135" y="18993"/>
                </a:lnTo>
                <a:lnTo>
                  <a:pt x="1074893" y="19606"/>
                </a:lnTo>
                <a:lnTo>
                  <a:pt x="1074893" y="20219"/>
                </a:lnTo>
                <a:lnTo>
                  <a:pt x="1074965" y="20435"/>
                </a:lnTo>
                <a:lnTo>
                  <a:pt x="1075722" y="20327"/>
                </a:lnTo>
                <a:lnTo>
                  <a:pt x="1075938" y="20543"/>
                </a:lnTo>
                <a:lnTo>
                  <a:pt x="1075938" y="20867"/>
                </a:lnTo>
                <a:lnTo>
                  <a:pt x="1076010" y="20975"/>
                </a:lnTo>
                <a:lnTo>
                  <a:pt x="1076768" y="20435"/>
                </a:lnTo>
                <a:lnTo>
                  <a:pt x="1077092" y="20327"/>
                </a:lnTo>
                <a:lnTo>
                  <a:pt x="1077489" y="20147"/>
                </a:lnTo>
                <a:lnTo>
                  <a:pt x="1077994" y="20543"/>
                </a:lnTo>
                <a:lnTo>
                  <a:pt x="1077994" y="21192"/>
                </a:lnTo>
                <a:lnTo>
                  <a:pt x="1078318" y="21480"/>
                </a:lnTo>
                <a:lnTo>
                  <a:pt x="1078318" y="22129"/>
                </a:lnTo>
                <a:lnTo>
                  <a:pt x="1078643" y="22417"/>
                </a:lnTo>
                <a:lnTo>
                  <a:pt x="1078643" y="23066"/>
                </a:lnTo>
                <a:lnTo>
                  <a:pt x="1079075" y="23390"/>
                </a:lnTo>
                <a:lnTo>
                  <a:pt x="1079075" y="24003"/>
                </a:lnTo>
                <a:lnTo>
                  <a:pt x="1079400" y="24327"/>
                </a:lnTo>
                <a:lnTo>
                  <a:pt x="1079400" y="24652"/>
                </a:lnTo>
                <a:lnTo>
                  <a:pt x="1080121" y="25192"/>
                </a:lnTo>
                <a:lnTo>
                  <a:pt x="1080121" y="25481"/>
                </a:lnTo>
                <a:lnTo>
                  <a:pt x="1081167" y="26418"/>
                </a:lnTo>
                <a:lnTo>
                  <a:pt x="1081167" y="26742"/>
                </a:lnTo>
                <a:lnTo>
                  <a:pt x="1081491" y="27066"/>
                </a:lnTo>
                <a:lnTo>
                  <a:pt x="1081491" y="27391"/>
                </a:lnTo>
                <a:lnTo>
                  <a:pt x="1081816" y="27679"/>
                </a:lnTo>
                <a:lnTo>
                  <a:pt x="1081816" y="27967"/>
                </a:lnTo>
                <a:lnTo>
                  <a:pt x="1083583" y="29589"/>
                </a:lnTo>
                <a:lnTo>
                  <a:pt x="1083583" y="29877"/>
                </a:lnTo>
                <a:lnTo>
                  <a:pt x="1084015" y="30202"/>
                </a:lnTo>
                <a:lnTo>
                  <a:pt x="1084015" y="30526"/>
                </a:lnTo>
                <a:lnTo>
                  <a:pt x="1084340" y="30814"/>
                </a:lnTo>
                <a:lnTo>
                  <a:pt x="1084340" y="31139"/>
                </a:lnTo>
                <a:lnTo>
                  <a:pt x="1086864" y="33265"/>
                </a:lnTo>
                <a:lnTo>
                  <a:pt x="1086756" y="33662"/>
                </a:lnTo>
                <a:lnTo>
                  <a:pt x="1087188" y="33986"/>
                </a:lnTo>
                <a:lnTo>
                  <a:pt x="1087188" y="34166"/>
                </a:lnTo>
                <a:lnTo>
                  <a:pt x="1087513" y="34599"/>
                </a:lnTo>
                <a:lnTo>
                  <a:pt x="1087513" y="34815"/>
                </a:lnTo>
                <a:lnTo>
                  <a:pt x="1087801" y="35139"/>
                </a:lnTo>
                <a:lnTo>
                  <a:pt x="1087910" y="35464"/>
                </a:lnTo>
                <a:lnTo>
                  <a:pt x="1089100" y="36581"/>
                </a:lnTo>
                <a:lnTo>
                  <a:pt x="1089496" y="36581"/>
                </a:lnTo>
                <a:lnTo>
                  <a:pt x="1092237" y="39104"/>
                </a:lnTo>
                <a:lnTo>
                  <a:pt x="1092669" y="39104"/>
                </a:lnTo>
                <a:lnTo>
                  <a:pt x="1092958" y="39320"/>
                </a:lnTo>
                <a:lnTo>
                  <a:pt x="1093282" y="39320"/>
                </a:lnTo>
                <a:lnTo>
                  <a:pt x="1093715" y="39644"/>
                </a:lnTo>
                <a:lnTo>
                  <a:pt x="1094039" y="39644"/>
                </a:lnTo>
                <a:lnTo>
                  <a:pt x="1094364" y="39969"/>
                </a:lnTo>
                <a:lnTo>
                  <a:pt x="1094761" y="39969"/>
                </a:lnTo>
                <a:lnTo>
                  <a:pt x="1095085" y="40293"/>
                </a:lnTo>
                <a:lnTo>
                  <a:pt x="1095482" y="40293"/>
                </a:lnTo>
                <a:lnTo>
                  <a:pt x="1095806" y="40581"/>
                </a:lnTo>
                <a:lnTo>
                  <a:pt x="1096131" y="40581"/>
                </a:lnTo>
                <a:lnTo>
                  <a:pt x="1096564" y="40906"/>
                </a:lnTo>
                <a:lnTo>
                  <a:pt x="1096888" y="40906"/>
                </a:lnTo>
                <a:lnTo>
                  <a:pt x="1097213" y="41230"/>
                </a:lnTo>
                <a:lnTo>
                  <a:pt x="1097609" y="41230"/>
                </a:lnTo>
                <a:lnTo>
                  <a:pt x="1097898" y="41554"/>
                </a:lnTo>
                <a:lnTo>
                  <a:pt x="1098222" y="41554"/>
                </a:lnTo>
                <a:lnTo>
                  <a:pt x="1098655" y="41879"/>
                </a:lnTo>
                <a:lnTo>
                  <a:pt x="1098979" y="41879"/>
                </a:lnTo>
                <a:lnTo>
                  <a:pt x="1099412" y="42167"/>
                </a:lnTo>
                <a:lnTo>
                  <a:pt x="1099737" y="42167"/>
                </a:lnTo>
                <a:lnTo>
                  <a:pt x="1100061" y="42455"/>
                </a:lnTo>
                <a:lnTo>
                  <a:pt x="1100386" y="42455"/>
                </a:lnTo>
                <a:lnTo>
                  <a:pt x="1101071" y="43104"/>
                </a:lnTo>
                <a:lnTo>
                  <a:pt x="1101504" y="43104"/>
                </a:lnTo>
                <a:lnTo>
                  <a:pt x="1101828" y="43429"/>
                </a:lnTo>
                <a:lnTo>
                  <a:pt x="1102153" y="43429"/>
                </a:lnTo>
                <a:lnTo>
                  <a:pt x="1102369" y="43537"/>
                </a:lnTo>
                <a:lnTo>
                  <a:pt x="1102369" y="43861"/>
                </a:lnTo>
                <a:lnTo>
                  <a:pt x="1102153" y="44077"/>
                </a:lnTo>
                <a:lnTo>
                  <a:pt x="1101071" y="44077"/>
                </a:lnTo>
                <a:lnTo>
                  <a:pt x="1100746" y="43753"/>
                </a:lnTo>
                <a:lnTo>
                  <a:pt x="1100061" y="43753"/>
                </a:lnTo>
                <a:lnTo>
                  <a:pt x="1099737" y="43429"/>
                </a:lnTo>
                <a:lnTo>
                  <a:pt x="1099412" y="43429"/>
                </a:lnTo>
                <a:lnTo>
                  <a:pt x="1098655" y="42780"/>
                </a:lnTo>
                <a:lnTo>
                  <a:pt x="1098222" y="42780"/>
                </a:lnTo>
                <a:lnTo>
                  <a:pt x="1097898" y="42455"/>
                </a:lnTo>
                <a:lnTo>
                  <a:pt x="1097609" y="42455"/>
                </a:lnTo>
                <a:lnTo>
                  <a:pt x="1097213" y="42167"/>
                </a:lnTo>
                <a:lnTo>
                  <a:pt x="1096888" y="42167"/>
                </a:lnTo>
                <a:lnTo>
                  <a:pt x="1096564" y="41843"/>
                </a:lnTo>
                <a:lnTo>
                  <a:pt x="1096131" y="41843"/>
                </a:lnTo>
                <a:lnTo>
                  <a:pt x="1095806" y="41518"/>
                </a:lnTo>
                <a:lnTo>
                  <a:pt x="1095482" y="41518"/>
                </a:lnTo>
                <a:lnTo>
                  <a:pt x="1095085" y="41194"/>
                </a:lnTo>
                <a:lnTo>
                  <a:pt x="1094761" y="41194"/>
                </a:lnTo>
                <a:lnTo>
                  <a:pt x="1093715" y="40293"/>
                </a:lnTo>
                <a:lnTo>
                  <a:pt x="1093282" y="40293"/>
                </a:lnTo>
                <a:lnTo>
                  <a:pt x="1093174" y="40473"/>
                </a:lnTo>
                <a:lnTo>
                  <a:pt x="1094220" y="41410"/>
                </a:lnTo>
                <a:lnTo>
                  <a:pt x="1094220" y="41735"/>
                </a:lnTo>
                <a:lnTo>
                  <a:pt x="1095085" y="42455"/>
                </a:lnTo>
                <a:lnTo>
                  <a:pt x="1095482" y="42167"/>
                </a:lnTo>
                <a:lnTo>
                  <a:pt x="1096131" y="42167"/>
                </a:lnTo>
                <a:lnTo>
                  <a:pt x="1096672" y="42672"/>
                </a:lnTo>
                <a:lnTo>
                  <a:pt x="1096672" y="42888"/>
                </a:lnTo>
                <a:lnTo>
                  <a:pt x="1097068" y="43320"/>
                </a:lnTo>
                <a:lnTo>
                  <a:pt x="1097068" y="43501"/>
                </a:lnTo>
                <a:lnTo>
                  <a:pt x="1097609" y="44041"/>
                </a:lnTo>
                <a:lnTo>
                  <a:pt x="1097898" y="44041"/>
                </a:lnTo>
                <a:lnTo>
                  <a:pt x="1098655" y="44654"/>
                </a:lnTo>
                <a:lnTo>
                  <a:pt x="1098979" y="44654"/>
                </a:lnTo>
                <a:lnTo>
                  <a:pt x="1100963" y="46348"/>
                </a:lnTo>
                <a:lnTo>
                  <a:pt x="1100963" y="46961"/>
                </a:lnTo>
                <a:lnTo>
                  <a:pt x="1101287" y="47285"/>
                </a:lnTo>
                <a:lnTo>
                  <a:pt x="1101287" y="49483"/>
                </a:lnTo>
                <a:lnTo>
                  <a:pt x="1101828" y="49916"/>
                </a:lnTo>
                <a:lnTo>
                  <a:pt x="1102225" y="49916"/>
                </a:lnTo>
                <a:lnTo>
                  <a:pt x="1102766" y="50456"/>
                </a:lnTo>
                <a:lnTo>
                  <a:pt x="1102766" y="52871"/>
                </a:lnTo>
                <a:lnTo>
                  <a:pt x="1103054" y="53159"/>
                </a:lnTo>
                <a:lnTo>
                  <a:pt x="1103054" y="53808"/>
                </a:lnTo>
                <a:lnTo>
                  <a:pt x="1103379" y="54133"/>
                </a:lnTo>
                <a:lnTo>
                  <a:pt x="1103379" y="54421"/>
                </a:lnTo>
                <a:lnTo>
                  <a:pt x="1103811" y="54745"/>
                </a:lnTo>
                <a:lnTo>
                  <a:pt x="1103811" y="56007"/>
                </a:lnTo>
                <a:lnTo>
                  <a:pt x="1103379" y="56331"/>
                </a:lnTo>
                <a:lnTo>
                  <a:pt x="1104352" y="57052"/>
                </a:lnTo>
                <a:lnTo>
                  <a:pt x="1104641" y="57052"/>
                </a:lnTo>
                <a:lnTo>
                  <a:pt x="1105181" y="57556"/>
                </a:lnTo>
                <a:lnTo>
                  <a:pt x="1105181" y="58205"/>
                </a:lnTo>
                <a:lnTo>
                  <a:pt x="1105506" y="58529"/>
                </a:lnTo>
                <a:lnTo>
                  <a:pt x="1105506" y="58854"/>
                </a:lnTo>
                <a:lnTo>
                  <a:pt x="1105903" y="59178"/>
                </a:lnTo>
                <a:lnTo>
                  <a:pt x="1105903" y="59467"/>
                </a:lnTo>
                <a:lnTo>
                  <a:pt x="1106227" y="59647"/>
                </a:lnTo>
                <a:lnTo>
                  <a:pt x="1106227" y="60404"/>
                </a:lnTo>
                <a:lnTo>
                  <a:pt x="1106660" y="60620"/>
                </a:lnTo>
                <a:lnTo>
                  <a:pt x="1106552" y="61052"/>
                </a:lnTo>
                <a:lnTo>
                  <a:pt x="1106732" y="61160"/>
                </a:lnTo>
                <a:lnTo>
                  <a:pt x="1107489" y="61160"/>
                </a:lnTo>
                <a:lnTo>
                  <a:pt x="1107814" y="61449"/>
                </a:lnTo>
                <a:lnTo>
                  <a:pt x="1108210" y="61449"/>
                </a:lnTo>
                <a:lnTo>
                  <a:pt x="1108319" y="61557"/>
                </a:lnTo>
                <a:lnTo>
                  <a:pt x="1108319" y="61881"/>
                </a:lnTo>
                <a:lnTo>
                  <a:pt x="1109076" y="62494"/>
                </a:lnTo>
                <a:lnTo>
                  <a:pt x="1109076" y="62818"/>
                </a:lnTo>
                <a:lnTo>
                  <a:pt x="1109400" y="63143"/>
                </a:lnTo>
                <a:lnTo>
                  <a:pt x="1109400" y="65017"/>
                </a:lnTo>
                <a:lnTo>
                  <a:pt x="1111059" y="66386"/>
                </a:lnTo>
                <a:lnTo>
                  <a:pt x="1111383" y="66386"/>
                </a:lnTo>
                <a:lnTo>
                  <a:pt x="1111708" y="66711"/>
                </a:lnTo>
                <a:lnTo>
                  <a:pt x="1112141" y="66711"/>
                </a:lnTo>
                <a:lnTo>
                  <a:pt x="1112465" y="67035"/>
                </a:lnTo>
                <a:lnTo>
                  <a:pt x="1113475" y="67035"/>
                </a:lnTo>
                <a:lnTo>
                  <a:pt x="1113908" y="67359"/>
                </a:lnTo>
                <a:lnTo>
                  <a:pt x="1114232" y="67359"/>
                </a:lnTo>
                <a:lnTo>
                  <a:pt x="1115314" y="68260"/>
                </a:lnTo>
                <a:lnTo>
                  <a:pt x="1116323" y="68260"/>
                </a:lnTo>
                <a:lnTo>
                  <a:pt x="1116648" y="67936"/>
                </a:lnTo>
                <a:lnTo>
                  <a:pt x="1117081" y="67936"/>
                </a:lnTo>
                <a:lnTo>
                  <a:pt x="1117189" y="67864"/>
                </a:lnTo>
                <a:lnTo>
                  <a:pt x="1117189" y="67467"/>
                </a:lnTo>
                <a:lnTo>
                  <a:pt x="1117622" y="67251"/>
                </a:lnTo>
                <a:lnTo>
                  <a:pt x="1117622" y="66278"/>
                </a:lnTo>
                <a:lnTo>
                  <a:pt x="1117946" y="65954"/>
                </a:lnTo>
                <a:lnTo>
                  <a:pt x="1117946" y="65341"/>
                </a:lnTo>
                <a:lnTo>
                  <a:pt x="1118271" y="65017"/>
                </a:lnTo>
                <a:lnTo>
                  <a:pt x="1118271" y="64728"/>
                </a:lnTo>
                <a:lnTo>
                  <a:pt x="1119280" y="63755"/>
                </a:lnTo>
                <a:lnTo>
                  <a:pt x="1119280" y="63467"/>
                </a:lnTo>
                <a:lnTo>
                  <a:pt x="1119713" y="63143"/>
                </a:lnTo>
                <a:lnTo>
                  <a:pt x="1119713" y="62818"/>
                </a:lnTo>
                <a:lnTo>
                  <a:pt x="1120037" y="62494"/>
                </a:lnTo>
                <a:lnTo>
                  <a:pt x="1120037" y="61269"/>
                </a:lnTo>
                <a:lnTo>
                  <a:pt x="1119713" y="60944"/>
                </a:lnTo>
                <a:lnTo>
                  <a:pt x="1119713" y="60620"/>
                </a:lnTo>
                <a:lnTo>
                  <a:pt x="1119280" y="60295"/>
                </a:lnTo>
                <a:lnTo>
                  <a:pt x="1119280" y="59971"/>
                </a:lnTo>
                <a:lnTo>
                  <a:pt x="1118956" y="59647"/>
                </a:lnTo>
                <a:lnTo>
                  <a:pt x="1118956" y="59322"/>
                </a:lnTo>
                <a:lnTo>
                  <a:pt x="1119172" y="59286"/>
                </a:lnTo>
                <a:lnTo>
                  <a:pt x="1120578" y="59286"/>
                </a:lnTo>
                <a:lnTo>
                  <a:pt x="1120759" y="59322"/>
                </a:lnTo>
                <a:lnTo>
                  <a:pt x="1120759" y="59647"/>
                </a:lnTo>
                <a:lnTo>
                  <a:pt x="1121047" y="59971"/>
                </a:lnTo>
                <a:lnTo>
                  <a:pt x="1121047" y="60944"/>
                </a:lnTo>
                <a:lnTo>
                  <a:pt x="1121372" y="61269"/>
                </a:lnTo>
                <a:lnTo>
                  <a:pt x="1121480" y="63755"/>
                </a:lnTo>
                <a:lnTo>
                  <a:pt x="1121804" y="64080"/>
                </a:lnTo>
                <a:lnTo>
                  <a:pt x="1121804" y="64692"/>
                </a:lnTo>
                <a:lnTo>
                  <a:pt x="1122561" y="65341"/>
                </a:lnTo>
                <a:lnTo>
                  <a:pt x="1122561" y="65629"/>
                </a:lnTo>
                <a:lnTo>
                  <a:pt x="1122850" y="65846"/>
                </a:lnTo>
                <a:lnTo>
                  <a:pt x="1122850" y="66170"/>
                </a:lnTo>
                <a:lnTo>
                  <a:pt x="1123174" y="66494"/>
                </a:lnTo>
                <a:lnTo>
                  <a:pt x="1123283" y="66819"/>
                </a:lnTo>
                <a:lnTo>
                  <a:pt x="1123571" y="67143"/>
                </a:lnTo>
                <a:lnTo>
                  <a:pt x="1123571" y="67467"/>
                </a:lnTo>
                <a:lnTo>
                  <a:pt x="1124328" y="68044"/>
                </a:lnTo>
                <a:lnTo>
                  <a:pt x="1124328" y="68368"/>
                </a:lnTo>
                <a:lnTo>
                  <a:pt x="1124653" y="68693"/>
                </a:lnTo>
                <a:lnTo>
                  <a:pt x="1124653" y="69017"/>
                </a:lnTo>
                <a:lnTo>
                  <a:pt x="1125410" y="69666"/>
                </a:lnTo>
                <a:lnTo>
                  <a:pt x="1125410" y="69954"/>
                </a:lnTo>
                <a:lnTo>
                  <a:pt x="1125518" y="70062"/>
                </a:lnTo>
                <a:lnTo>
                  <a:pt x="1125951" y="70062"/>
                </a:lnTo>
                <a:lnTo>
                  <a:pt x="1129268" y="73090"/>
                </a:lnTo>
                <a:lnTo>
                  <a:pt x="1129268" y="73630"/>
                </a:lnTo>
                <a:lnTo>
                  <a:pt x="1129052" y="73847"/>
                </a:lnTo>
                <a:lnTo>
                  <a:pt x="1128763" y="73847"/>
                </a:lnTo>
                <a:lnTo>
                  <a:pt x="1128367" y="73522"/>
                </a:lnTo>
                <a:lnTo>
                  <a:pt x="1128042" y="73522"/>
                </a:lnTo>
                <a:lnTo>
                  <a:pt x="1126961" y="72585"/>
                </a:lnTo>
                <a:lnTo>
                  <a:pt x="1126528" y="72585"/>
                </a:lnTo>
                <a:lnTo>
                  <a:pt x="1126239" y="72261"/>
                </a:lnTo>
                <a:lnTo>
                  <a:pt x="1126059" y="72477"/>
                </a:lnTo>
                <a:lnTo>
                  <a:pt x="1126059" y="72765"/>
                </a:lnTo>
                <a:lnTo>
                  <a:pt x="1124653" y="74063"/>
                </a:lnTo>
                <a:lnTo>
                  <a:pt x="1124653" y="74351"/>
                </a:lnTo>
                <a:lnTo>
                  <a:pt x="1123787" y="75108"/>
                </a:lnTo>
                <a:lnTo>
                  <a:pt x="1123535" y="75108"/>
                </a:lnTo>
                <a:lnTo>
                  <a:pt x="1123102" y="74784"/>
                </a:lnTo>
                <a:lnTo>
                  <a:pt x="1122021" y="74784"/>
                </a:lnTo>
                <a:lnTo>
                  <a:pt x="1121804" y="75000"/>
                </a:lnTo>
                <a:lnTo>
                  <a:pt x="1123607" y="76550"/>
                </a:lnTo>
                <a:lnTo>
                  <a:pt x="1123607" y="76766"/>
                </a:lnTo>
                <a:lnTo>
                  <a:pt x="1123896" y="77090"/>
                </a:lnTo>
                <a:lnTo>
                  <a:pt x="1123896" y="77415"/>
                </a:lnTo>
                <a:lnTo>
                  <a:pt x="1124328" y="77739"/>
                </a:lnTo>
                <a:lnTo>
                  <a:pt x="1124328" y="78640"/>
                </a:lnTo>
                <a:lnTo>
                  <a:pt x="1124869" y="79181"/>
                </a:lnTo>
                <a:lnTo>
                  <a:pt x="1126420" y="77739"/>
                </a:lnTo>
                <a:lnTo>
                  <a:pt x="1126420" y="76117"/>
                </a:lnTo>
                <a:lnTo>
                  <a:pt x="1126636" y="76045"/>
                </a:lnTo>
                <a:lnTo>
                  <a:pt x="1127285" y="76045"/>
                </a:lnTo>
                <a:lnTo>
                  <a:pt x="1127718" y="75721"/>
                </a:lnTo>
                <a:lnTo>
                  <a:pt x="1128763" y="75721"/>
                </a:lnTo>
                <a:lnTo>
                  <a:pt x="1128836" y="75504"/>
                </a:lnTo>
                <a:lnTo>
                  <a:pt x="1128944" y="74892"/>
                </a:lnTo>
                <a:lnTo>
                  <a:pt x="1130134" y="73847"/>
                </a:lnTo>
                <a:lnTo>
                  <a:pt x="1130891" y="73847"/>
                </a:lnTo>
                <a:lnTo>
                  <a:pt x="1131576" y="74459"/>
                </a:lnTo>
                <a:lnTo>
                  <a:pt x="1131901" y="74459"/>
                </a:lnTo>
                <a:lnTo>
                  <a:pt x="1132225" y="74784"/>
                </a:lnTo>
                <a:lnTo>
                  <a:pt x="1132658" y="74459"/>
                </a:lnTo>
                <a:lnTo>
                  <a:pt x="1134028" y="74459"/>
                </a:lnTo>
                <a:lnTo>
                  <a:pt x="1134965" y="75216"/>
                </a:lnTo>
                <a:lnTo>
                  <a:pt x="1134965" y="75504"/>
                </a:lnTo>
                <a:lnTo>
                  <a:pt x="1135831" y="76333"/>
                </a:lnTo>
                <a:lnTo>
                  <a:pt x="1136155" y="76333"/>
                </a:lnTo>
                <a:lnTo>
                  <a:pt x="1136552" y="76550"/>
                </a:lnTo>
                <a:lnTo>
                  <a:pt x="1137273" y="76550"/>
                </a:lnTo>
                <a:lnTo>
                  <a:pt x="1137598" y="76874"/>
                </a:lnTo>
                <a:lnTo>
                  <a:pt x="1138355" y="76874"/>
                </a:lnTo>
                <a:lnTo>
                  <a:pt x="1138679" y="77198"/>
                </a:lnTo>
                <a:lnTo>
                  <a:pt x="1139401" y="77198"/>
                </a:lnTo>
                <a:lnTo>
                  <a:pt x="1140987" y="78640"/>
                </a:lnTo>
                <a:lnTo>
                  <a:pt x="1140987" y="78964"/>
                </a:lnTo>
                <a:lnTo>
                  <a:pt x="1141312" y="79181"/>
                </a:lnTo>
                <a:lnTo>
                  <a:pt x="1141312" y="79505"/>
                </a:lnTo>
                <a:lnTo>
                  <a:pt x="1144160" y="82028"/>
                </a:lnTo>
                <a:lnTo>
                  <a:pt x="1144160" y="82352"/>
                </a:lnTo>
                <a:lnTo>
                  <a:pt x="1145170" y="83253"/>
                </a:lnTo>
                <a:lnTo>
                  <a:pt x="1145170" y="83577"/>
                </a:lnTo>
                <a:lnTo>
                  <a:pt x="1145603" y="83902"/>
                </a:lnTo>
                <a:lnTo>
                  <a:pt x="1145603" y="84190"/>
                </a:lnTo>
                <a:lnTo>
                  <a:pt x="1147910" y="86208"/>
                </a:lnTo>
                <a:lnTo>
                  <a:pt x="1148235" y="86208"/>
                </a:lnTo>
                <a:lnTo>
                  <a:pt x="1148559" y="86533"/>
                </a:lnTo>
                <a:lnTo>
                  <a:pt x="1149281" y="86533"/>
                </a:lnTo>
                <a:lnTo>
                  <a:pt x="1150326" y="87434"/>
                </a:lnTo>
                <a:lnTo>
                  <a:pt x="1150759" y="87434"/>
                </a:lnTo>
                <a:lnTo>
                  <a:pt x="1151083" y="87109"/>
                </a:lnTo>
                <a:lnTo>
                  <a:pt x="1151805" y="87109"/>
                </a:lnTo>
                <a:lnTo>
                  <a:pt x="1152021" y="87218"/>
                </a:lnTo>
                <a:lnTo>
                  <a:pt x="1151624" y="87542"/>
                </a:lnTo>
                <a:lnTo>
                  <a:pt x="1151624" y="87866"/>
                </a:lnTo>
                <a:lnTo>
                  <a:pt x="1151300" y="88191"/>
                </a:lnTo>
                <a:lnTo>
                  <a:pt x="1151805" y="88731"/>
                </a:lnTo>
                <a:lnTo>
                  <a:pt x="1152129" y="88731"/>
                </a:lnTo>
                <a:lnTo>
                  <a:pt x="1152309" y="88839"/>
                </a:lnTo>
                <a:lnTo>
                  <a:pt x="1152309" y="89452"/>
                </a:lnTo>
                <a:lnTo>
                  <a:pt x="1151805" y="89849"/>
                </a:lnTo>
                <a:lnTo>
                  <a:pt x="1151408" y="89849"/>
                </a:lnTo>
                <a:lnTo>
                  <a:pt x="1150975" y="90389"/>
                </a:lnTo>
                <a:lnTo>
                  <a:pt x="1150867" y="91002"/>
                </a:lnTo>
                <a:lnTo>
                  <a:pt x="1151300" y="91326"/>
                </a:lnTo>
                <a:lnTo>
                  <a:pt x="1151300" y="91651"/>
                </a:lnTo>
                <a:lnTo>
                  <a:pt x="1151624" y="91975"/>
                </a:lnTo>
                <a:lnTo>
                  <a:pt x="1151624" y="92588"/>
                </a:lnTo>
                <a:lnTo>
                  <a:pt x="1152634" y="93417"/>
                </a:lnTo>
                <a:lnTo>
                  <a:pt x="1152634" y="94065"/>
                </a:lnTo>
                <a:lnTo>
                  <a:pt x="1153067" y="94390"/>
                </a:lnTo>
                <a:lnTo>
                  <a:pt x="1153067" y="95038"/>
                </a:lnTo>
                <a:lnTo>
                  <a:pt x="1153391" y="95327"/>
                </a:lnTo>
                <a:lnTo>
                  <a:pt x="1153391" y="95651"/>
                </a:lnTo>
                <a:lnTo>
                  <a:pt x="1154870" y="96912"/>
                </a:lnTo>
                <a:lnTo>
                  <a:pt x="1154870" y="97525"/>
                </a:lnTo>
                <a:lnTo>
                  <a:pt x="1155627" y="98174"/>
                </a:lnTo>
                <a:lnTo>
                  <a:pt x="1155627" y="98498"/>
                </a:lnTo>
                <a:lnTo>
                  <a:pt x="1155915" y="98787"/>
                </a:lnTo>
                <a:lnTo>
                  <a:pt x="1155915" y="99435"/>
                </a:lnTo>
                <a:lnTo>
                  <a:pt x="1155735" y="99507"/>
                </a:lnTo>
                <a:lnTo>
                  <a:pt x="1154653" y="99507"/>
                </a:lnTo>
                <a:lnTo>
                  <a:pt x="1154329" y="99219"/>
                </a:lnTo>
                <a:lnTo>
                  <a:pt x="1153860" y="99724"/>
                </a:lnTo>
                <a:lnTo>
                  <a:pt x="1153860" y="100048"/>
                </a:lnTo>
                <a:lnTo>
                  <a:pt x="1153499" y="100372"/>
                </a:lnTo>
                <a:lnTo>
                  <a:pt x="1153499" y="101814"/>
                </a:lnTo>
                <a:lnTo>
                  <a:pt x="1153103" y="102246"/>
                </a:lnTo>
                <a:lnTo>
                  <a:pt x="1153103" y="102787"/>
                </a:lnTo>
                <a:lnTo>
                  <a:pt x="1152778" y="103111"/>
                </a:lnTo>
                <a:lnTo>
                  <a:pt x="1152778" y="103436"/>
                </a:lnTo>
                <a:lnTo>
                  <a:pt x="1152454" y="103724"/>
                </a:lnTo>
                <a:lnTo>
                  <a:pt x="1152562" y="103940"/>
                </a:lnTo>
                <a:lnTo>
                  <a:pt x="1152995" y="103940"/>
                </a:lnTo>
                <a:lnTo>
                  <a:pt x="1153067" y="104012"/>
                </a:lnTo>
                <a:lnTo>
                  <a:pt x="1153067" y="104661"/>
                </a:lnTo>
                <a:lnTo>
                  <a:pt x="1153499" y="104985"/>
                </a:lnTo>
                <a:lnTo>
                  <a:pt x="1153499" y="105634"/>
                </a:lnTo>
                <a:lnTo>
                  <a:pt x="1153824" y="105922"/>
                </a:lnTo>
                <a:lnTo>
                  <a:pt x="1153824" y="106247"/>
                </a:lnTo>
                <a:lnTo>
                  <a:pt x="1154545" y="106860"/>
                </a:lnTo>
                <a:lnTo>
                  <a:pt x="1154545" y="107184"/>
                </a:lnTo>
                <a:lnTo>
                  <a:pt x="1155410" y="107941"/>
                </a:lnTo>
                <a:lnTo>
                  <a:pt x="1156456" y="107941"/>
                </a:lnTo>
                <a:lnTo>
                  <a:pt x="1157069" y="108445"/>
                </a:lnTo>
                <a:lnTo>
                  <a:pt x="1157069" y="108770"/>
                </a:lnTo>
                <a:lnTo>
                  <a:pt x="1156672" y="109094"/>
                </a:lnTo>
                <a:lnTo>
                  <a:pt x="1156672" y="109707"/>
                </a:lnTo>
                <a:lnTo>
                  <a:pt x="1156889" y="109815"/>
                </a:lnTo>
                <a:lnTo>
                  <a:pt x="1157610" y="109815"/>
                </a:lnTo>
                <a:lnTo>
                  <a:pt x="1158439" y="110536"/>
                </a:lnTo>
                <a:lnTo>
                  <a:pt x="1158439" y="110860"/>
                </a:lnTo>
                <a:lnTo>
                  <a:pt x="1158151" y="111148"/>
                </a:lnTo>
                <a:lnTo>
                  <a:pt x="1158151" y="111473"/>
                </a:lnTo>
                <a:lnTo>
                  <a:pt x="1157394" y="112085"/>
                </a:lnTo>
                <a:lnTo>
                  <a:pt x="1157394" y="112410"/>
                </a:lnTo>
                <a:lnTo>
                  <a:pt x="1157069" y="112734"/>
                </a:lnTo>
                <a:lnTo>
                  <a:pt x="1157069" y="113671"/>
                </a:lnTo>
                <a:lnTo>
                  <a:pt x="1157826" y="114284"/>
                </a:lnTo>
                <a:lnTo>
                  <a:pt x="1157826" y="115906"/>
                </a:lnTo>
                <a:lnTo>
                  <a:pt x="1157394" y="116194"/>
                </a:lnTo>
                <a:lnTo>
                  <a:pt x="1157502" y="118428"/>
                </a:lnTo>
                <a:lnTo>
                  <a:pt x="1158151" y="119041"/>
                </a:lnTo>
                <a:lnTo>
                  <a:pt x="1158151" y="119582"/>
                </a:lnTo>
                <a:lnTo>
                  <a:pt x="1158656" y="120086"/>
                </a:lnTo>
                <a:lnTo>
                  <a:pt x="1159701" y="120086"/>
                </a:lnTo>
                <a:lnTo>
                  <a:pt x="1160134" y="120411"/>
                </a:lnTo>
                <a:lnTo>
                  <a:pt x="1160459" y="120411"/>
                </a:lnTo>
                <a:lnTo>
                  <a:pt x="1161504" y="121348"/>
                </a:lnTo>
                <a:lnTo>
                  <a:pt x="1161937" y="121023"/>
                </a:lnTo>
                <a:lnTo>
                  <a:pt x="1162550" y="121023"/>
                </a:lnTo>
                <a:lnTo>
                  <a:pt x="1162766" y="121132"/>
                </a:lnTo>
                <a:lnTo>
                  <a:pt x="1162766" y="121456"/>
                </a:lnTo>
                <a:lnTo>
                  <a:pt x="1162442" y="121780"/>
                </a:lnTo>
                <a:lnTo>
                  <a:pt x="1162442" y="122105"/>
                </a:lnTo>
                <a:lnTo>
                  <a:pt x="1162766" y="122393"/>
                </a:lnTo>
                <a:lnTo>
                  <a:pt x="1162766" y="123330"/>
                </a:lnTo>
                <a:lnTo>
                  <a:pt x="1162442" y="123654"/>
                </a:lnTo>
                <a:lnTo>
                  <a:pt x="1162442" y="124303"/>
                </a:lnTo>
                <a:lnTo>
                  <a:pt x="1162117" y="124627"/>
                </a:lnTo>
                <a:lnTo>
                  <a:pt x="1162117" y="125528"/>
                </a:lnTo>
                <a:lnTo>
                  <a:pt x="1162442" y="125853"/>
                </a:lnTo>
                <a:lnTo>
                  <a:pt x="1162442" y="128916"/>
                </a:lnTo>
                <a:lnTo>
                  <a:pt x="1162874" y="129205"/>
                </a:lnTo>
                <a:lnTo>
                  <a:pt x="1162874" y="131403"/>
                </a:lnTo>
                <a:lnTo>
                  <a:pt x="1163163" y="131691"/>
                </a:lnTo>
                <a:lnTo>
                  <a:pt x="1163163" y="132016"/>
                </a:lnTo>
                <a:lnTo>
                  <a:pt x="1163596" y="132340"/>
                </a:lnTo>
                <a:lnTo>
                  <a:pt x="1163596" y="132989"/>
                </a:lnTo>
                <a:lnTo>
                  <a:pt x="1163415" y="133097"/>
                </a:lnTo>
                <a:lnTo>
                  <a:pt x="1163091" y="133097"/>
                </a:lnTo>
                <a:lnTo>
                  <a:pt x="1162874" y="133277"/>
                </a:lnTo>
                <a:lnTo>
                  <a:pt x="1162874" y="135692"/>
                </a:lnTo>
                <a:lnTo>
                  <a:pt x="1163163" y="136124"/>
                </a:lnTo>
                <a:lnTo>
                  <a:pt x="1163163" y="136341"/>
                </a:lnTo>
                <a:lnTo>
                  <a:pt x="1163596" y="136665"/>
                </a:lnTo>
                <a:lnTo>
                  <a:pt x="1163596" y="136989"/>
                </a:lnTo>
                <a:lnTo>
                  <a:pt x="1163956" y="137314"/>
                </a:lnTo>
                <a:lnTo>
                  <a:pt x="1163956" y="138215"/>
                </a:lnTo>
                <a:lnTo>
                  <a:pt x="1163596" y="138539"/>
                </a:lnTo>
                <a:lnTo>
                  <a:pt x="1163596" y="139188"/>
                </a:lnTo>
                <a:lnTo>
                  <a:pt x="1162550" y="140125"/>
                </a:lnTo>
                <a:lnTo>
                  <a:pt x="1162550" y="141386"/>
                </a:lnTo>
                <a:lnTo>
                  <a:pt x="1163307" y="141999"/>
                </a:lnTo>
                <a:lnTo>
                  <a:pt x="1163307" y="142323"/>
                </a:lnTo>
                <a:lnTo>
                  <a:pt x="1163632" y="142648"/>
                </a:lnTo>
                <a:lnTo>
                  <a:pt x="1163632" y="142972"/>
                </a:lnTo>
                <a:lnTo>
                  <a:pt x="1163848" y="143080"/>
                </a:lnTo>
                <a:lnTo>
                  <a:pt x="1164136" y="143080"/>
                </a:lnTo>
                <a:lnTo>
                  <a:pt x="1164569" y="143368"/>
                </a:lnTo>
                <a:lnTo>
                  <a:pt x="1165615" y="143368"/>
                </a:lnTo>
                <a:lnTo>
                  <a:pt x="1165723" y="143585"/>
                </a:lnTo>
                <a:lnTo>
                  <a:pt x="1165831" y="146288"/>
                </a:lnTo>
                <a:lnTo>
                  <a:pt x="1165399" y="146612"/>
                </a:lnTo>
                <a:lnTo>
                  <a:pt x="1165399" y="148198"/>
                </a:lnTo>
                <a:lnTo>
                  <a:pt x="1165074" y="148522"/>
                </a:lnTo>
                <a:lnTo>
                  <a:pt x="1165074" y="149784"/>
                </a:lnTo>
                <a:lnTo>
                  <a:pt x="1165399" y="150072"/>
                </a:lnTo>
                <a:lnTo>
                  <a:pt x="1165507" y="151982"/>
                </a:lnTo>
                <a:lnTo>
                  <a:pt x="1165831" y="152270"/>
                </a:lnTo>
                <a:lnTo>
                  <a:pt x="1165831" y="152919"/>
                </a:lnTo>
                <a:lnTo>
                  <a:pt x="1164858" y="153676"/>
                </a:lnTo>
                <a:lnTo>
                  <a:pt x="1163812" y="153676"/>
                </a:lnTo>
                <a:lnTo>
                  <a:pt x="1162983" y="154361"/>
                </a:lnTo>
                <a:lnTo>
                  <a:pt x="1162983" y="154793"/>
                </a:lnTo>
                <a:lnTo>
                  <a:pt x="1162658" y="155118"/>
                </a:lnTo>
                <a:lnTo>
                  <a:pt x="1162658" y="155442"/>
                </a:lnTo>
                <a:lnTo>
                  <a:pt x="1162225" y="155766"/>
                </a:lnTo>
                <a:lnTo>
                  <a:pt x="1162225" y="156884"/>
                </a:lnTo>
                <a:lnTo>
                  <a:pt x="1161937" y="157208"/>
                </a:lnTo>
                <a:lnTo>
                  <a:pt x="1161937" y="157857"/>
                </a:lnTo>
                <a:lnTo>
                  <a:pt x="1160134" y="159442"/>
                </a:lnTo>
                <a:lnTo>
                  <a:pt x="1160134" y="159731"/>
                </a:lnTo>
                <a:lnTo>
                  <a:pt x="1158980" y="160848"/>
                </a:lnTo>
                <a:lnTo>
                  <a:pt x="1157790" y="160848"/>
                </a:lnTo>
                <a:lnTo>
                  <a:pt x="1157502" y="160560"/>
                </a:lnTo>
                <a:lnTo>
                  <a:pt x="1157177" y="160560"/>
                </a:lnTo>
                <a:lnTo>
                  <a:pt x="1156997" y="160343"/>
                </a:lnTo>
                <a:lnTo>
                  <a:pt x="1156997" y="159731"/>
                </a:lnTo>
                <a:lnTo>
                  <a:pt x="1156781" y="159623"/>
                </a:lnTo>
                <a:lnTo>
                  <a:pt x="1156456" y="159623"/>
                </a:lnTo>
                <a:lnTo>
                  <a:pt x="1156240" y="159731"/>
                </a:lnTo>
                <a:lnTo>
                  <a:pt x="1156240" y="160343"/>
                </a:lnTo>
                <a:lnTo>
                  <a:pt x="1157285" y="161280"/>
                </a:lnTo>
                <a:lnTo>
                  <a:pt x="1157394" y="162542"/>
                </a:lnTo>
                <a:lnTo>
                  <a:pt x="1157502" y="162722"/>
                </a:lnTo>
                <a:lnTo>
                  <a:pt x="1157790" y="162650"/>
                </a:lnTo>
                <a:lnTo>
                  <a:pt x="1158007" y="162542"/>
                </a:lnTo>
                <a:lnTo>
                  <a:pt x="1158007" y="161605"/>
                </a:lnTo>
                <a:lnTo>
                  <a:pt x="1158223" y="161497"/>
                </a:lnTo>
                <a:lnTo>
                  <a:pt x="1158872" y="161497"/>
                </a:lnTo>
                <a:lnTo>
                  <a:pt x="1159088" y="161605"/>
                </a:lnTo>
                <a:lnTo>
                  <a:pt x="1159088" y="161929"/>
                </a:lnTo>
                <a:lnTo>
                  <a:pt x="1159485" y="162254"/>
                </a:lnTo>
                <a:lnTo>
                  <a:pt x="1159485" y="164452"/>
                </a:lnTo>
                <a:lnTo>
                  <a:pt x="1159773" y="164776"/>
                </a:lnTo>
                <a:lnTo>
                  <a:pt x="1159773" y="166002"/>
                </a:lnTo>
                <a:lnTo>
                  <a:pt x="1160206" y="166218"/>
                </a:lnTo>
                <a:lnTo>
                  <a:pt x="1160206" y="168092"/>
                </a:lnTo>
                <a:lnTo>
                  <a:pt x="1160531" y="168416"/>
                </a:lnTo>
                <a:lnTo>
                  <a:pt x="1160531" y="168741"/>
                </a:lnTo>
                <a:lnTo>
                  <a:pt x="1161288" y="169353"/>
                </a:lnTo>
                <a:lnTo>
                  <a:pt x="1160855" y="169678"/>
                </a:lnTo>
                <a:lnTo>
                  <a:pt x="1160963" y="170002"/>
                </a:lnTo>
                <a:lnTo>
                  <a:pt x="1160531" y="170291"/>
                </a:lnTo>
                <a:lnTo>
                  <a:pt x="1160963" y="170615"/>
                </a:lnTo>
                <a:lnTo>
                  <a:pt x="1160963" y="170975"/>
                </a:lnTo>
                <a:lnTo>
                  <a:pt x="1161288" y="171228"/>
                </a:lnTo>
                <a:lnTo>
                  <a:pt x="1161288" y="171876"/>
                </a:lnTo>
                <a:lnTo>
                  <a:pt x="1161612" y="172201"/>
                </a:lnTo>
                <a:lnTo>
                  <a:pt x="1161612" y="172849"/>
                </a:lnTo>
                <a:lnTo>
                  <a:pt x="1162045" y="173174"/>
                </a:lnTo>
                <a:lnTo>
                  <a:pt x="1162045" y="173786"/>
                </a:lnTo>
                <a:lnTo>
                  <a:pt x="1162298" y="174111"/>
                </a:lnTo>
                <a:lnTo>
                  <a:pt x="1162298" y="174435"/>
                </a:lnTo>
                <a:lnTo>
                  <a:pt x="1162730" y="174615"/>
                </a:lnTo>
                <a:lnTo>
                  <a:pt x="1162730" y="174940"/>
                </a:lnTo>
                <a:lnTo>
                  <a:pt x="1163055" y="175264"/>
                </a:lnTo>
                <a:lnTo>
                  <a:pt x="1163055" y="175552"/>
                </a:lnTo>
                <a:lnTo>
                  <a:pt x="1163487" y="175877"/>
                </a:lnTo>
                <a:lnTo>
                  <a:pt x="1163487" y="176201"/>
                </a:lnTo>
                <a:lnTo>
                  <a:pt x="1163812" y="176525"/>
                </a:lnTo>
                <a:lnTo>
                  <a:pt x="1163812" y="176850"/>
                </a:lnTo>
                <a:lnTo>
                  <a:pt x="1164136" y="177174"/>
                </a:lnTo>
                <a:lnTo>
                  <a:pt x="1164245" y="177463"/>
                </a:lnTo>
                <a:lnTo>
                  <a:pt x="1165074" y="178219"/>
                </a:lnTo>
                <a:lnTo>
                  <a:pt x="1167598" y="178219"/>
                </a:lnTo>
                <a:lnTo>
                  <a:pt x="1167670" y="178400"/>
                </a:lnTo>
                <a:lnTo>
                  <a:pt x="1167670" y="178724"/>
                </a:lnTo>
                <a:lnTo>
                  <a:pt x="1167598" y="178832"/>
                </a:lnTo>
                <a:lnTo>
                  <a:pt x="1164028" y="178832"/>
                </a:lnTo>
                <a:lnTo>
                  <a:pt x="1162730" y="177787"/>
                </a:lnTo>
                <a:lnTo>
                  <a:pt x="1162730" y="177463"/>
                </a:lnTo>
                <a:lnTo>
                  <a:pt x="1162406" y="177174"/>
                </a:lnTo>
                <a:lnTo>
                  <a:pt x="1162406" y="176525"/>
                </a:lnTo>
                <a:lnTo>
                  <a:pt x="1162045" y="176201"/>
                </a:lnTo>
                <a:lnTo>
                  <a:pt x="1162045" y="175877"/>
                </a:lnTo>
                <a:lnTo>
                  <a:pt x="1161721" y="175552"/>
                </a:lnTo>
                <a:lnTo>
                  <a:pt x="1161721" y="175264"/>
                </a:lnTo>
                <a:lnTo>
                  <a:pt x="1161504" y="175156"/>
                </a:lnTo>
                <a:lnTo>
                  <a:pt x="1161288" y="175264"/>
                </a:lnTo>
                <a:lnTo>
                  <a:pt x="1161288" y="176201"/>
                </a:lnTo>
                <a:lnTo>
                  <a:pt x="1161721" y="176525"/>
                </a:lnTo>
                <a:lnTo>
                  <a:pt x="1161721" y="176850"/>
                </a:lnTo>
                <a:lnTo>
                  <a:pt x="1161504" y="177066"/>
                </a:lnTo>
                <a:lnTo>
                  <a:pt x="1161180" y="177066"/>
                </a:lnTo>
                <a:lnTo>
                  <a:pt x="1160747" y="176742"/>
                </a:lnTo>
                <a:lnTo>
                  <a:pt x="1160422" y="176742"/>
                </a:lnTo>
                <a:lnTo>
                  <a:pt x="1159377" y="175769"/>
                </a:lnTo>
                <a:lnTo>
                  <a:pt x="1159197" y="175985"/>
                </a:lnTo>
                <a:lnTo>
                  <a:pt x="1159197" y="176201"/>
                </a:lnTo>
                <a:lnTo>
                  <a:pt x="1160422" y="177390"/>
                </a:lnTo>
                <a:lnTo>
                  <a:pt x="1160747" y="177390"/>
                </a:lnTo>
                <a:lnTo>
                  <a:pt x="1161180" y="177679"/>
                </a:lnTo>
                <a:lnTo>
                  <a:pt x="1161504" y="177679"/>
                </a:lnTo>
                <a:lnTo>
                  <a:pt x="1162550" y="178508"/>
                </a:lnTo>
                <a:lnTo>
                  <a:pt x="1162947" y="178508"/>
                </a:lnTo>
                <a:lnTo>
                  <a:pt x="1163596" y="179156"/>
                </a:lnTo>
                <a:lnTo>
                  <a:pt x="1164028" y="179265"/>
                </a:lnTo>
                <a:lnTo>
                  <a:pt x="1164245" y="179373"/>
                </a:lnTo>
                <a:lnTo>
                  <a:pt x="1163812" y="179661"/>
                </a:lnTo>
                <a:lnTo>
                  <a:pt x="1163812" y="179985"/>
                </a:lnTo>
                <a:lnTo>
                  <a:pt x="1164028" y="180093"/>
                </a:lnTo>
                <a:lnTo>
                  <a:pt x="1164353" y="180093"/>
                </a:lnTo>
                <a:lnTo>
                  <a:pt x="1165074" y="179481"/>
                </a:lnTo>
                <a:lnTo>
                  <a:pt x="1167165" y="179481"/>
                </a:lnTo>
                <a:lnTo>
                  <a:pt x="1168463" y="180598"/>
                </a:lnTo>
                <a:lnTo>
                  <a:pt x="1168463" y="180814"/>
                </a:lnTo>
                <a:lnTo>
                  <a:pt x="1168860" y="181139"/>
                </a:lnTo>
                <a:lnTo>
                  <a:pt x="1168860" y="181463"/>
                </a:lnTo>
                <a:lnTo>
                  <a:pt x="1168968" y="181643"/>
                </a:lnTo>
                <a:lnTo>
                  <a:pt x="1169401" y="181643"/>
                </a:lnTo>
                <a:lnTo>
                  <a:pt x="1170988" y="183013"/>
                </a:lnTo>
                <a:lnTo>
                  <a:pt x="1170988" y="183337"/>
                </a:lnTo>
                <a:lnTo>
                  <a:pt x="1171384" y="183661"/>
                </a:lnTo>
                <a:lnTo>
                  <a:pt x="1171384" y="183950"/>
                </a:lnTo>
                <a:lnTo>
                  <a:pt x="1171492" y="184058"/>
                </a:lnTo>
                <a:lnTo>
                  <a:pt x="1171925" y="184058"/>
                </a:lnTo>
                <a:lnTo>
                  <a:pt x="1172033" y="184274"/>
                </a:lnTo>
                <a:lnTo>
                  <a:pt x="1172033" y="184599"/>
                </a:lnTo>
                <a:lnTo>
                  <a:pt x="1172466" y="184923"/>
                </a:lnTo>
                <a:lnTo>
                  <a:pt x="1172466" y="186797"/>
                </a:lnTo>
                <a:lnTo>
                  <a:pt x="1172069" y="187121"/>
                </a:lnTo>
                <a:lnTo>
                  <a:pt x="1172177" y="189212"/>
                </a:lnTo>
                <a:lnTo>
                  <a:pt x="1170663" y="190437"/>
                </a:lnTo>
                <a:lnTo>
                  <a:pt x="1170663" y="190761"/>
                </a:lnTo>
                <a:lnTo>
                  <a:pt x="1170338" y="191086"/>
                </a:lnTo>
                <a:lnTo>
                  <a:pt x="1170338" y="191734"/>
                </a:lnTo>
                <a:lnTo>
                  <a:pt x="1169942" y="192059"/>
                </a:lnTo>
                <a:lnTo>
                  <a:pt x="1169942" y="192672"/>
                </a:lnTo>
                <a:lnTo>
                  <a:pt x="1169653" y="192996"/>
                </a:lnTo>
                <a:lnTo>
                  <a:pt x="1169653" y="193248"/>
                </a:lnTo>
                <a:lnTo>
                  <a:pt x="1169329" y="193573"/>
                </a:lnTo>
                <a:lnTo>
                  <a:pt x="1169329" y="193897"/>
                </a:lnTo>
                <a:lnTo>
                  <a:pt x="1168896" y="194221"/>
                </a:lnTo>
                <a:lnTo>
                  <a:pt x="1168896" y="194510"/>
                </a:lnTo>
                <a:lnTo>
                  <a:pt x="1168572" y="194834"/>
                </a:lnTo>
                <a:lnTo>
                  <a:pt x="1168572" y="195158"/>
                </a:lnTo>
                <a:lnTo>
                  <a:pt x="1167814" y="195771"/>
                </a:lnTo>
                <a:lnTo>
                  <a:pt x="1167814" y="196384"/>
                </a:lnTo>
                <a:lnTo>
                  <a:pt x="1167490" y="196708"/>
                </a:lnTo>
                <a:lnTo>
                  <a:pt x="1167490" y="198330"/>
                </a:lnTo>
                <a:lnTo>
                  <a:pt x="1167165" y="198618"/>
                </a:lnTo>
                <a:lnTo>
                  <a:pt x="1167165" y="199771"/>
                </a:lnTo>
                <a:lnTo>
                  <a:pt x="1167490" y="200204"/>
                </a:lnTo>
                <a:lnTo>
                  <a:pt x="1167490" y="201646"/>
                </a:lnTo>
                <a:lnTo>
                  <a:pt x="1167923" y="201970"/>
                </a:lnTo>
                <a:lnTo>
                  <a:pt x="1167923" y="203556"/>
                </a:lnTo>
                <a:lnTo>
                  <a:pt x="1168247" y="203880"/>
                </a:lnTo>
                <a:lnTo>
                  <a:pt x="1168247" y="204817"/>
                </a:lnTo>
                <a:lnTo>
                  <a:pt x="1168680" y="205105"/>
                </a:lnTo>
                <a:lnTo>
                  <a:pt x="1168680" y="206403"/>
                </a:lnTo>
                <a:lnTo>
                  <a:pt x="1169004" y="206727"/>
                </a:lnTo>
                <a:lnTo>
                  <a:pt x="1169004" y="207340"/>
                </a:lnTo>
                <a:lnTo>
                  <a:pt x="1169437" y="207520"/>
                </a:lnTo>
                <a:lnTo>
                  <a:pt x="1169437" y="208277"/>
                </a:lnTo>
                <a:lnTo>
                  <a:pt x="1169762" y="208493"/>
                </a:lnTo>
                <a:lnTo>
                  <a:pt x="1169762" y="209142"/>
                </a:lnTo>
                <a:lnTo>
                  <a:pt x="1170122" y="209430"/>
                </a:lnTo>
                <a:lnTo>
                  <a:pt x="1170122" y="210079"/>
                </a:lnTo>
                <a:lnTo>
                  <a:pt x="1170447" y="210367"/>
                </a:lnTo>
                <a:lnTo>
                  <a:pt x="1170447" y="211016"/>
                </a:lnTo>
                <a:lnTo>
                  <a:pt x="1170771" y="211304"/>
                </a:lnTo>
                <a:lnTo>
                  <a:pt x="1170879" y="211629"/>
                </a:lnTo>
                <a:lnTo>
                  <a:pt x="1171204" y="211953"/>
                </a:lnTo>
                <a:lnTo>
                  <a:pt x="1171204" y="212602"/>
                </a:lnTo>
                <a:lnTo>
                  <a:pt x="1171528" y="212926"/>
                </a:lnTo>
                <a:lnTo>
                  <a:pt x="1171528" y="213251"/>
                </a:lnTo>
                <a:lnTo>
                  <a:pt x="1171961" y="213539"/>
                </a:lnTo>
                <a:lnTo>
                  <a:pt x="1171961" y="214152"/>
                </a:lnTo>
                <a:lnTo>
                  <a:pt x="1172682" y="214800"/>
                </a:lnTo>
                <a:lnTo>
                  <a:pt x="1172682" y="215125"/>
                </a:lnTo>
                <a:lnTo>
                  <a:pt x="1173944" y="216170"/>
                </a:lnTo>
                <a:lnTo>
                  <a:pt x="1174269" y="216170"/>
                </a:lnTo>
                <a:lnTo>
                  <a:pt x="1176577" y="218152"/>
                </a:lnTo>
                <a:lnTo>
                  <a:pt x="1176577" y="218476"/>
                </a:lnTo>
                <a:lnTo>
                  <a:pt x="1176901" y="218801"/>
                </a:lnTo>
                <a:lnTo>
                  <a:pt x="1177009" y="219125"/>
                </a:lnTo>
                <a:lnTo>
                  <a:pt x="1177334" y="219449"/>
                </a:lnTo>
                <a:lnTo>
                  <a:pt x="1177334" y="220062"/>
                </a:lnTo>
                <a:lnTo>
                  <a:pt x="1177622" y="220351"/>
                </a:lnTo>
                <a:lnTo>
                  <a:pt x="1177334" y="220675"/>
                </a:lnTo>
                <a:lnTo>
                  <a:pt x="1177334" y="224675"/>
                </a:lnTo>
                <a:lnTo>
                  <a:pt x="1177730" y="225000"/>
                </a:lnTo>
                <a:lnTo>
                  <a:pt x="1177730" y="225324"/>
                </a:lnTo>
                <a:lnTo>
                  <a:pt x="1178488" y="225973"/>
                </a:lnTo>
                <a:lnTo>
                  <a:pt x="1178488" y="226549"/>
                </a:lnTo>
                <a:lnTo>
                  <a:pt x="1178452" y="226549"/>
                </a:lnTo>
                <a:lnTo>
                  <a:pt x="1178776" y="226874"/>
                </a:lnTo>
                <a:lnTo>
                  <a:pt x="1178776" y="227198"/>
                </a:lnTo>
                <a:lnTo>
                  <a:pt x="1179822" y="228099"/>
                </a:lnTo>
                <a:lnTo>
                  <a:pt x="1179822" y="229397"/>
                </a:lnTo>
                <a:lnTo>
                  <a:pt x="1180218" y="229721"/>
                </a:lnTo>
                <a:lnTo>
                  <a:pt x="1180218" y="230009"/>
                </a:lnTo>
                <a:lnTo>
                  <a:pt x="1181084" y="230730"/>
                </a:lnTo>
                <a:lnTo>
                  <a:pt x="1182129" y="230730"/>
                </a:lnTo>
                <a:lnTo>
                  <a:pt x="1182742" y="231163"/>
                </a:lnTo>
                <a:lnTo>
                  <a:pt x="1182742" y="232136"/>
                </a:lnTo>
                <a:lnTo>
                  <a:pt x="1182346" y="232424"/>
                </a:lnTo>
                <a:lnTo>
                  <a:pt x="1182346" y="234334"/>
                </a:lnTo>
                <a:lnTo>
                  <a:pt x="1183067" y="234947"/>
                </a:lnTo>
                <a:lnTo>
                  <a:pt x="1183067" y="235235"/>
                </a:lnTo>
                <a:lnTo>
                  <a:pt x="1183500" y="235560"/>
                </a:lnTo>
                <a:lnTo>
                  <a:pt x="1182959" y="235992"/>
                </a:lnTo>
                <a:lnTo>
                  <a:pt x="1182238" y="235992"/>
                </a:lnTo>
                <a:lnTo>
                  <a:pt x="1181805" y="236316"/>
                </a:lnTo>
                <a:lnTo>
                  <a:pt x="1181192" y="236316"/>
                </a:lnTo>
                <a:lnTo>
                  <a:pt x="1180651" y="236785"/>
                </a:lnTo>
                <a:lnTo>
                  <a:pt x="1180651" y="237109"/>
                </a:lnTo>
                <a:lnTo>
                  <a:pt x="1180218" y="237434"/>
                </a:lnTo>
                <a:lnTo>
                  <a:pt x="1180218" y="240173"/>
                </a:lnTo>
                <a:lnTo>
                  <a:pt x="1179930" y="240497"/>
                </a:lnTo>
                <a:lnTo>
                  <a:pt x="1179930" y="240785"/>
                </a:lnTo>
                <a:lnTo>
                  <a:pt x="1179173" y="241434"/>
                </a:lnTo>
                <a:lnTo>
                  <a:pt x="1179173" y="241831"/>
                </a:lnTo>
                <a:lnTo>
                  <a:pt x="1178848" y="242191"/>
                </a:lnTo>
                <a:lnTo>
                  <a:pt x="1178848" y="242695"/>
                </a:lnTo>
                <a:lnTo>
                  <a:pt x="1178560" y="242984"/>
                </a:lnTo>
                <a:lnTo>
                  <a:pt x="1178560" y="243957"/>
                </a:lnTo>
                <a:lnTo>
                  <a:pt x="1178127" y="244281"/>
                </a:lnTo>
                <a:lnTo>
                  <a:pt x="1178127" y="244606"/>
                </a:lnTo>
                <a:lnTo>
                  <a:pt x="1178019" y="244822"/>
                </a:lnTo>
                <a:lnTo>
                  <a:pt x="1177262" y="244822"/>
                </a:lnTo>
                <a:lnTo>
                  <a:pt x="1177081" y="244606"/>
                </a:lnTo>
                <a:lnTo>
                  <a:pt x="1177081" y="243957"/>
                </a:lnTo>
                <a:lnTo>
                  <a:pt x="1176865" y="243849"/>
                </a:lnTo>
                <a:lnTo>
                  <a:pt x="1176540" y="244173"/>
                </a:lnTo>
                <a:lnTo>
                  <a:pt x="1173692" y="244173"/>
                </a:lnTo>
                <a:lnTo>
                  <a:pt x="1172971" y="243524"/>
                </a:lnTo>
                <a:lnTo>
                  <a:pt x="1170447" y="243524"/>
                </a:lnTo>
                <a:lnTo>
                  <a:pt x="1170122" y="243200"/>
                </a:lnTo>
                <a:lnTo>
                  <a:pt x="1169076" y="243200"/>
                </a:lnTo>
                <a:lnTo>
                  <a:pt x="1168644" y="242876"/>
                </a:lnTo>
                <a:lnTo>
                  <a:pt x="1167598" y="242984"/>
                </a:lnTo>
                <a:lnTo>
                  <a:pt x="1167382" y="243092"/>
                </a:lnTo>
                <a:lnTo>
                  <a:pt x="1167598" y="243200"/>
                </a:lnTo>
                <a:lnTo>
                  <a:pt x="1167923" y="243200"/>
                </a:lnTo>
                <a:lnTo>
                  <a:pt x="1168319" y="243524"/>
                </a:lnTo>
                <a:lnTo>
                  <a:pt x="1168644" y="243524"/>
                </a:lnTo>
                <a:lnTo>
                  <a:pt x="1169076" y="243849"/>
                </a:lnTo>
                <a:lnTo>
                  <a:pt x="1170122" y="243849"/>
                </a:lnTo>
                <a:lnTo>
                  <a:pt x="1170447" y="244173"/>
                </a:lnTo>
                <a:lnTo>
                  <a:pt x="1172646" y="244173"/>
                </a:lnTo>
                <a:lnTo>
                  <a:pt x="1173403" y="244822"/>
                </a:lnTo>
                <a:lnTo>
                  <a:pt x="1176540" y="244822"/>
                </a:lnTo>
                <a:lnTo>
                  <a:pt x="1177262" y="245399"/>
                </a:lnTo>
                <a:lnTo>
                  <a:pt x="1177586" y="245399"/>
                </a:lnTo>
                <a:lnTo>
                  <a:pt x="1178127" y="245831"/>
                </a:lnTo>
                <a:lnTo>
                  <a:pt x="1178127" y="246155"/>
                </a:lnTo>
                <a:lnTo>
                  <a:pt x="1178560" y="246480"/>
                </a:lnTo>
                <a:lnTo>
                  <a:pt x="1178560" y="247741"/>
                </a:lnTo>
                <a:lnTo>
                  <a:pt x="1178884" y="248029"/>
                </a:lnTo>
                <a:lnTo>
                  <a:pt x="1178884" y="249291"/>
                </a:lnTo>
                <a:lnTo>
                  <a:pt x="1179281" y="249507"/>
                </a:lnTo>
                <a:lnTo>
                  <a:pt x="1179281" y="249831"/>
                </a:lnTo>
                <a:lnTo>
                  <a:pt x="1179605" y="250156"/>
                </a:lnTo>
                <a:lnTo>
                  <a:pt x="1179605" y="250480"/>
                </a:lnTo>
                <a:lnTo>
                  <a:pt x="1180002" y="250805"/>
                </a:lnTo>
                <a:lnTo>
                  <a:pt x="1180002" y="251129"/>
                </a:lnTo>
                <a:lnTo>
                  <a:pt x="1180327" y="251381"/>
                </a:lnTo>
                <a:lnTo>
                  <a:pt x="1180327" y="251706"/>
                </a:lnTo>
                <a:lnTo>
                  <a:pt x="1180759" y="252030"/>
                </a:lnTo>
                <a:lnTo>
                  <a:pt x="1180759" y="252354"/>
                </a:lnTo>
                <a:lnTo>
                  <a:pt x="1181084" y="252679"/>
                </a:lnTo>
                <a:lnTo>
                  <a:pt x="1181084" y="253003"/>
                </a:lnTo>
                <a:lnTo>
                  <a:pt x="1181408" y="253327"/>
                </a:lnTo>
                <a:lnTo>
                  <a:pt x="1181408" y="253616"/>
                </a:lnTo>
                <a:lnTo>
                  <a:pt x="1181841" y="253904"/>
                </a:lnTo>
                <a:lnTo>
                  <a:pt x="1181841" y="254228"/>
                </a:lnTo>
                <a:lnTo>
                  <a:pt x="1182166" y="254553"/>
                </a:lnTo>
                <a:lnTo>
                  <a:pt x="1182166" y="254877"/>
                </a:lnTo>
                <a:lnTo>
                  <a:pt x="1182598" y="255201"/>
                </a:lnTo>
                <a:lnTo>
                  <a:pt x="1182598" y="255526"/>
                </a:lnTo>
                <a:lnTo>
                  <a:pt x="1184041" y="256751"/>
                </a:lnTo>
                <a:lnTo>
                  <a:pt x="1184041" y="257292"/>
                </a:lnTo>
                <a:lnTo>
                  <a:pt x="1184365" y="257580"/>
                </a:lnTo>
                <a:lnTo>
                  <a:pt x="1184365" y="257905"/>
                </a:lnTo>
                <a:lnTo>
                  <a:pt x="1186889" y="260103"/>
                </a:lnTo>
                <a:lnTo>
                  <a:pt x="1186889" y="260391"/>
                </a:lnTo>
                <a:lnTo>
                  <a:pt x="1187322" y="260716"/>
                </a:lnTo>
                <a:lnTo>
                  <a:pt x="1187322" y="261040"/>
                </a:lnTo>
                <a:lnTo>
                  <a:pt x="1187106" y="261148"/>
                </a:lnTo>
                <a:lnTo>
                  <a:pt x="1186673" y="261148"/>
                </a:lnTo>
                <a:lnTo>
                  <a:pt x="1186565" y="261040"/>
                </a:lnTo>
                <a:lnTo>
                  <a:pt x="1186456" y="260391"/>
                </a:lnTo>
                <a:lnTo>
                  <a:pt x="1185303" y="259382"/>
                </a:lnTo>
                <a:lnTo>
                  <a:pt x="1184906" y="259382"/>
                </a:lnTo>
                <a:lnTo>
                  <a:pt x="1184365" y="258842"/>
                </a:lnTo>
                <a:lnTo>
                  <a:pt x="1184365" y="258517"/>
                </a:lnTo>
                <a:lnTo>
                  <a:pt x="1184149" y="258409"/>
                </a:lnTo>
                <a:lnTo>
                  <a:pt x="1183824" y="258409"/>
                </a:lnTo>
                <a:lnTo>
                  <a:pt x="1183608" y="258517"/>
                </a:lnTo>
                <a:lnTo>
                  <a:pt x="1183716" y="260103"/>
                </a:lnTo>
                <a:lnTo>
                  <a:pt x="1183824" y="260319"/>
                </a:lnTo>
                <a:lnTo>
                  <a:pt x="1184257" y="260319"/>
                </a:lnTo>
                <a:lnTo>
                  <a:pt x="1184365" y="260103"/>
                </a:lnTo>
                <a:lnTo>
                  <a:pt x="1184365" y="259815"/>
                </a:lnTo>
                <a:lnTo>
                  <a:pt x="1184581" y="259707"/>
                </a:lnTo>
                <a:lnTo>
                  <a:pt x="1184906" y="259707"/>
                </a:lnTo>
                <a:lnTo>
                  <a:pt x="1185086" y="259815"/>
                </a:lnTo>
                <a:lnTo>
                  <a:pt x="1185086" y="260067"/>
                </a:lnTo>
                <a:lnTo>
                  <a:pt x="1185267" y="260175"/>
                </a:lnTo>
                <a:lnTo>
                  <a:pt x="1185591" y="260175"/>
                </a:lnTo>
                <a:lnTo>
                  <a:pt x="1186132" y="260716"/>
                </a:lnTo>
                <a:lnTo>
                  <a:pt x="1186132" y="261328"/>
                </a:lnTo>
                <a:lnTo>
                  <a:pt x="1185916" y="261436"/>
                </a:lnTo>
                <a:lnTo>
                  <a:pt x="1185591" y="261545"/>
                </a:lnTo>
                <a:lnTo>
                  <a:pt x="1185411" y="261328"/>
                </a:lnTo>
                <a:lnTo>
                  <a:pt x="1185411" y="261004"/>
                </a:lnTo>
                <a:lnTo>
                  <a:pt x="1185267" y="260824"/>
                </a:lnTo>
                <a:lnTo>
                  <a:pt x="1185086" y="261004"/>
                </a:lnTo>
                <a:lnTo>
                  <a:pt x="1185086" y="261653"/>
                </a:lnTo>
                <a:lnTo>
                  <a:pt x="1184906" y="261761"/>
                </a:lnTo>
                <a:lnTo>
                  <a:pt x="1184581" y="261761"/>
                </a:lnTo>
                <a:lnTo>
                  <a:pt x="1184365" y="261653"/>
                </a:lnTo>
                <a:lnTo>
                  <a:pt x="1184365" y="261328"/>
                </a:lnTo>
                <a:lnTo>
                  <a:pt x="1184149" y="261112"/>
                </a:lnTo>
                <a:lnTo>
                  <a:pt x="1184041" y="261328"/>
                </a:lnTo>
                <a:lnTo>
                  <a:pt x="1184041" y="262265"/>
                </a:lnTo>
                <a:lnTo>
                  <a:pt x="1183716" y="262590"/>
                </a:lnTo>
                <a:lnTo>
                  <a:pt x="1183716" y="262914"/>
                </a:lnTo>
                <a:lnTo>
                  <a:pt x="1184041" y="263238"/>
                </a:lnTo>
                <a:lnTo>
                  <a:pt x="1184041" y="264788"/>
                </a:lnTo>
                <a:lnTo>
                  <a:pt x="1184365" y="265113"/>
                </a:lnTo>
                <a:lnTo>
                  <a:pt x="1184473" y="266086"/>
                </a:lnTo>
                <a:lnTo>
                  <a:pt x="1184798" y="266266"/>
                </a:lnTo>
                <a:lnTo>
                  <a:pt x="1184798" y="266879"/>
                </a:lnTo>
                <a:lnTo>
                  <a:pt x="1185086" y="267203"/>
                </a:lnTo>
                <a:lnTo>
                  <a:pt x="1185194" y="267527"/>
                </a:lnTo>
                <a:lnTo>
                  <a:pt x="1185519" y="267852"/>
                </a:lnTo>
                <a:lnTo>
                  <a:pt x="1185519" y="268140"/>
                </a:lnTo>
                <a:lnTo>
                  <a:pt x="1185843" y="268464"/>
                </a:lnTo>
                <a:lnTo>
                  <a:pt x="1185843" y="268789"/>
                </a:lnTo>
                <a:lnTo>
                  <a:pt x="1186276" y="269113"/>
                </a:lnTo>
                <a:lnTo>
                  <a:pt x="1186276" y="269762"/>
                </a:lnTo>
                <a:lnTo>
                  <a:pt x="1186997" y="270374"/>
                </a:lnTo>
                <a:lnTo>
                  <a:pt x="1186997" y="270663"/>
                </a:lnTo>
                <a:lnTo>
                  <a:pt x="1187322" y="270987"/>
                </a:lnTo>
                <a:lnTo>
                  <a:pt x="1187322" y="271312"/>
                </a:lnTo>
                <a:lnTo>
                  <a:pt x="1188043" y="271960"/>
                </a:lnTo>
                <a:lnTo>
                  <a:pt x="1188043" y="272285"/>
                </a:lnTo>
                <a:lnTo>
                  <a:pt x="1188584" y="272681"/>
                </a:lnTo>
                <a:lnTo>
                  <a:pt x="1189017" y="272681"/>
                </a:lnTo>
                <a:lnTo>
                  <a:pt x="1189305" y="273005"/>
                </a:lnTo>
                <a:lnTo>
                  <a:pt x="1190062" y="273005"/>
                </a:lnTo>
                <a:lnTo>
                  <a:pt x="1190243" y="273114"/>
                </a:lnTo>
                <a:lnTo>
                  <a:pt x="1190134" y="274375"/>
                </a:lnTo>
                <a:lnTo>
                  <a:pt x="1191649" y="275636"/>
                </a:lnTo>
                <a:lnTo>
                  <a:pt x="1191649" y="276898"/>
                </a:lnTo>
                <a:lnTo>
                  <a:pt x="1192406" y="277546"/>
                </a:lnTo>
                <a:lnTo>
                  <a:pt x="1192406" y="278159"/>
                </a:lnTo>
                <a:lnTo>
                  <a:pt x="1192622" y="278267"/>
                </a:lnTo>
                <a:lnTo>
                  <a:pt x="1193632" y="278267"/>
                </a:lnTo>
                <a:lnTo>
                  <a:pt x="1194173" y="278664"/>
                </a:lnTo>
                <a:lnTo>
                  <a:pt x="1194281" y="278988"/>
                </a:lnTo>
                <a:lnTo>
                  <a:pt x="1193848" y="279312"/>
                </a:lnTo>
                <a:lnTo>
                  <a:pt x="1193848" y="280286"/>
                </a:lnTo>
                <a:lnTo>
                  <a:pt x="1193524" y="280574"/>
                </a:lnTo>
                <a:lnTo>
                  <a:pt x="1193524" y="281835"/>
                </a:lnTo>
                <a:lnTo>
                  <a:pt x="1193848" y="282160"/>
                </a:lnTo>
                <a:lnTo>
                  <a:pt x="1193848" y="283097"/>
                </a:lnTo>
                <a:lnTo>
                  <a:pt x="1194281" y="283385"/>
                </a:lnTo>
                <a:lnTo>
                  <a:pt x="1194281" y="284358"/>
                </a:lnTo>
                <a:lnTo>
                  <a:pt x="1194606" y="284682"/>
                </a:lnTo>
                <a:lnTo>
                  <a:pt x="1194606" y="285295"/>
                </a:lnTo>
                <a:lnTo>
                  <a:pt x="1195002" y="285583"/>
                </a:lnTo>
                <a:lnTo>
                  <a:pt x="1195002" y="285908"/>
                </a:lnTo>
                <a:lnTo>
                  <a:pt x="1195327" y="286232"/>
                </a:lnTo>
                <a:lnTo>
                  <a:pt x="1195327" y="286557"/>
                </a:lnTo>
                <a:lnTo>
                  <a:pt x="1196048" y="287097"/>
                </a:lnTo>
                <a:lnTo>
                  <a:pt x="1196048" y="287385"/>
                </a:lnTo>
                <a:lnTo>
                  <a:pt x="1198247" y="289260"/>
                </a:lnTo>
                <a:lnTo>
                  <a:pt x="1198247" y="289584"/>
                </a:lnTo>
                <a:lnTo>
                  <a:pt x="1198572" y="289908"/>
                </a:lnTo>
                <a:lnTo>
                  <a:pt x="1198572" y="290233"/>
                </a:lnTo>
                <a:lnTo>
                  <a:pt x="1199005" y="290557"/>
                </a:lnTo>
                <a:lnTo>
                  <a:pt x="1199005" y="290881"/>
                </a:lnTo>
                <a:lnTo>
                  <a:pt x="1198572" y="291206"/>
                </a:lnTo>
                <a:lnTo>
                  <a:pt x="1198572" y="291494"/>
                </a:lnTo>
                <a:lnTo>
                  <a:pt x="1198247" y="291782"/>
                </a:lnTo>
                <a:lnTo>
                  <a:pt x="1198464" y="291891"/>
                </a:lnTo>
                <a:lnTo>
                  <a:pt x="1198788" y="291891"/>
                </a:lnTo>
                <a:lnTo>
                  <a:pt x="1199005" y="292107"/>
                </a:lnTo>
                <a:lnTo>
                  <a:pt x="1199005" y="293584"/>
                </a:lnTo>
                <a:lnTo>
                  <a:pt x="1199329" y="294017"/>
                </a:lnTo>
                <a:lnTo>
                  <a:pt x="1199329" y="294846"/>
                </a:lnTo>
                <a:lnTo>
                  <a:pt x="1199726" y="295170"/>
                </a:lnTo>
                <a:lnTo>
                  <a:pt x="1199726" y="295495"/>
                </a:lnTo>
                <a:lnTo>
                  <a:pt x="1200267" y="295999"/>
                </a:lnTo>
                <a:lnTo>
                  <a:pt x="1200591" y="295999"/>
                </a:lnTo>
                <a:lnTo>
                  <a:pt x="1200772" y="296107"/>
                </a:lnTo>
                <a:lnTo>
                  <a:pt x="1200772" y="297080"/>
                </a:lnTo>
                <a:lnTo>
                  <a:pt x="1201745" y="297873"/>
                </a:lnTo>
                <a:lnTo>
                  <a:pt x="1202070" y="297765"/>
                </a:lnTo>
                <a:lnTo>
                  <a:pt x="1202250" y="297981"/>
                </a:lnTo>
                <a:lnTo>
                  <a:pt x="1202250" y="298630"/>
                </a:lnTo>
                <a:lnTo>
                  <a:pt x="1201529" y="299279"/>
                </a:lnTo>
                <a:lnTo>
                  <a:pt x="1201529" y="299603"/>
                </a:lnTo>
                <a:lnTo>
                  <a:pt x="1201312" y="299711"/>
                </a:lnTo>
                <a:lnTo>
                  <a:pt x="1199510" y="299711"/>
                </a:lnTo>
                <a:lnTo>
                  <a:pt x="1199005" y="300180"/>
                </a:lnTo>
                <a:lnTo>
                  <a:pt x="1199005" y="300829"/>
                </a:lnTo>
                <a:lnTo>
                  <a:pt x="1198464" y="301261"/>
                </a:lnTo>
                <a:lnTo>
                  <a:pt x="1197743" y="301261"/>
                </a:lnTo>
                <a:lnTo>
                  <a:pt x="1197130" y="301766"/>
                </a:lnTo>
                <a:lnTo>
                  <a:pt x="1197130" y="301802"/>
                </a:lnTo>
                <a:lnTo>
                  <a:pt x="1195832" y="302991"/>
                </a:lnTo>
                <a:lnTo>
                  <a:pt x="1195832" y="303315"/>
                </a:lnTo>
                <a:lnTo>
                  <a:pt x="1195435" y="303604"/>
                </a:lnTo>
                <a:lnTo>
                  <a:pt x="1195615" y="303820"/>
                </a:lnTo>
                <a:lnTo>
                  <a:pt x="1196156" y="303604"/>
                </a:lnTo>
                <a:lnTo>
                  <a:pt x="1196156" y="303676"/>
                </a:lnTo>
                <a:lnTo>
                  <a:pt x="1196589" y="303351"/>
                </a:lnTo>
                <a:lnTo>
                  <a:pt x="1196589" y="303027"/>
                </a:lnTo>
                <a:lnTo>
                  <a:pt x="1197130" y="302486"/>
                </a:lnTo>
                <a:lnTo>
                  <a:pt x="1197454" y="302486"/>
                </a:lnTo>
                <a:lnTo>
                  <a:pt x="1198175" y="301874"/>
                </a:lnTo>
                <a:lnTo>
                  <a:pt x="1198933" y="301874"/>
                </a:lnTo>
                <a:lnTo>
                  <a:pt x="1199221" y="301549"/>
                </a:lnTo>
                <a:lnTo>
                  <a:pt x="1199510" y="301549"/>
                </a:lnTo>
                <a:lnTo>
                  <a:pt x="1199726" y="301766"/>
                </a:lnTo>
                <a:lnTo>
                  <a:pt x="1199726" y="302018"/>
                </a:lnTo>
                <a:lnTo>
                  <a:pt x="1200375" y="302450"/>
                </a:lnTo>
                <a:lnTo>
                  <a:pt x="1200663" y="302450"/>
                </a:lnTo>
                <a:lnTo>
                  <a:pt x="1200880" y="302558"/>
                </a:lnTo>
                <a:lnTo>
                  <a:pt x="1200880" y="302883"/>
                </a:lnTo>
                <a:lnTo>
                  <a:pt x="1200952" y="303099"/>
                </a:lnTo>
                <a:lnTo>
                  <a:pt x="1202142" y="303099"/>
                </a:lnTo>
                <a:lnTo>
                  <a:pt x="1202250" y="303207"/>
                </a:lnTo>
                <a:lnTo>
                  <a:pt x="1202250" y="303532"/>
                </a:lnTo>
                <a:lnTo>
                  <a:pt x="1202683" y="303856"/>
                </a:lnTo>
                <a:lnTo>
                  <a:pt x="1202683" y="304144"/>
                </a:lnTo>
                <a:lnTo>
                  <a:pt x="1202971" y="304469"/>
                </a:lnTo>
                <a:lnTo>
                  <a:pt x="1203728" y="305406"/>
                </a:lnTo>
                <a:lnTo>
                  <a:pt x="1203728" y="305730"/>
                </a:lnTo>
                <a:lnTo>
                  <a:pt x="1204449" y="306343"/>
                </a:lnTo>
                <a:lnTo>
                  <a:pt x="1204449" y="306667"/>
                </a:lnTo>
                <a:lnTo>
                  <a:pt x="1206757" y="308649"/>
                </a:lnTo>
                <a:lnTo>
                  <a:pt x="1207190" y="308649"/>
                </a:lnTo>
                <a:lnTo>
                  <a:pt x="1207514" y="308974"/>
                </a:lnTo>
                <a:lnTo>
                  <a:pt x="1207947" y="308974"/>
                </a:lnTo>
                <a:lnTo>
                  <a:pt x="1209209" y="310055"/>
                </a:lnTo>
                <a:lnTo>
                  <a:pt x="1209209" y="311605"/>
                </a:lnTo>
                <a:lnTo>
                  <a:pt x="1209498" y="311929"/>
                </a:lnTo>
                <a:lnTo>
                  <a:pt x="1209498" y="312542"/>
                </a:lnTo>
                <a:lnTo>
                  <a:pt x="1212454" y="314956"/>
                </a:lnTo>
                <a:lnTo>
                  <a:pt x="1212454" y="315281"/>
                </a:lnTo>
                <a:lnTo>
                  <a:pt x="1212779" y="315605"/>
                </a:lnTo>
                <a:lnTo>
                  <a:pt x="1212779" y="315929"/>
                </a:lnTo>
                <a:lnTo>
                  <a:pt x="1213933" y="316830"/>
                </a:lnTo>
                <a:lnTo>
                  <a:pt x="1213933" y="317119"/>
                </a:lnTo>
                <a:lnTo>
                  <a:pt x="1214690" y="317767"/>
                </a:lnTo>
                <a:lnTo>
                  <a:pt x="1214690" y="318416"/>
                </a:lnTo>
                <a:lnTo>
                  <a:pt x="1215014" y="318741"/>
                </a:lnTo>
                <a:lnTo>
                  <a:pt x="1215014" y="319858"/>
                </a:lnTo>
                <a:lnTo>
                  <a:pt x="1215411" y="320182"/>
                </a:lnTo>
                <a:lnTo>
                  <a:pt x="1215411" y="321768"/>
                </a:lnTo>
                <a:lnTo>
                  <a:pt x="1215014" y="322056"/>
                </a:lnTo>
                <a:lnTo>
                  <a:pt x="1215014" y="323318"/>
                </a:lnTo>
                <a:lnTo>
                  <a:pt x="1214690" y="323642"/>
                </a:lnTo>
                <a:lnTo>
                  <a:pt x="1214690" y="323966"/>
                </a:lnTo>
                <a:lnTo>
                  <a:pt x="1214365" y="324291"/>
                </a:lnTo>
                <a:lnTo>
                  <a:pt x="1214365" y="324615"/>
                </a:lnTo>
                <a:lnTo>
                  <a:pt x="1214329" y="324615"/>
                </a:lnTo>
                <a:lnTo>
                  <a:pt x="1214221" y="324831"/>
                </a:lnTo>
                <a:lnTo>
                  <a:pt x="1213897" y="324723"/>
                </a:lnTo>
                <a:lnTo>
                  <a:pt x="1213392" y="325192"/>
                </a:lnTo>
                <a:lnTo>
                  <a:pt x="1213392" y="325841"/>
                </a:lnTo>
                <a:lnTo>
                  <a:pt x="1212995" y="326165"/>
                </a:lnTo>
                <a:lnTo>
                  <a:pt x="1212995" y="327751"/>
                </a:lnTo>
                <a:lnTo>
                  <a:pt x="1212671" y="328075"/>
                </a:lnTo>
                <a:lnTo>
                  <a:pt x="1212671" y="329625"/>
                </a:lnTo>
                <a:lnTo>
                  <a:pt x="1213103" y="329949"/>
                </a:lnTo>
                <a:lnTo>
                  <a:pt x="1213103" y="332364"/>
                </a:lnTo>
                <a:lnTo>
                  <a:pt x="1213392" y="332688"/>
                </a:lnTo>
                <a:lnTo>
                  <a:pt x="1213392" y="333337"/>
                </a:lnTo>
                <a:lnTo>
                  <a:pt x="1213789" y="333625"/>
                </a:lnTo>
                <a:lnTo>
                  <a:pt x="1213789" y="334562"/>
                </a:lnTo>
                <a:lnTo>
                  <a:pt x="1213320" y="335103"/>
                </a:lnTo>
                <a:lnTo>
                  <a:pt x="1212563" y="334995"/>
                </a:lnTo>
                <a:lnTo>
                  <a:pt x="1212346" y="335211"/>
                </a:lnTo>
                <a:lnTo>
                  <a:pt x="1212346" y="337085"/>
                </a:lnTo>
                <a:lnTo>
                  <a:pt x="1212563" y="337193"/>
                </a:lnTo>
                <a:lnTo>
                  <a:pt x="1212887" y="337193"/>
                </a:lnTo>
                <a:lnTo>
                  <a:pt x="1213103" y="337085"/>
                </a:lnTo>
                <a:lnTo>
                  <a:pt x="1213103" y="335824"/>
                </a:lnTo>
                <a:lnTo>
                  <a:pt x="1213284" y="335643"/>
                </a:lnTo>
                <a:lnTo>
                  <a:pt x="1214005" y="335643"/>
                </a:lnTo>
                <a:lnTo>
                  <a:pt x="1214113" y="335824"/>
                </a:lnTo>
                <a:lnTo>
                  <a:pt x="1214113" y="336148"/>
                </a:lnTo>
                <a:lnTo>
                  <a:pt x="1214546" y="336472"/>
                </a:lnTo>
                <a:lnTo>
                  <a:pt x="1214546" y="336797"/>
                </a:lnTo>
                <a:lnTo>
                  <a:pt x="1214870" y="337085"/>
                </a:lnTo>
                <a:lnTo>
                  <a:pt x="1214870" y="337409"/>
                </a:lnTo>
                <a:lnTo>
                  <a:pt x="1215627" y="338022"/>
                </a:lnTo>
                <a:lnTo>
                  <a:pt x="1215627" y="338563"/>
                </a:lnTo>
                <a:lnTo>
                  <a:pt x="1216024" y="338887"/>
                </a:lnTo>
                <a:lnTo>
                  <a:pt x="1215627" y="339211"/>
                </a:lnTo>
                <a:lnTo>
                  <a:pt x="1216024" y="339536"/>
                </a:lnTo>
                <a:lnTo>
                  <a:pt x="1216024" y="339860"/>
                </a:lnTo>
                <a:lnTo>
                  <a:pt x="1215303" y="340473"/>
                </a:lnTo>
                <a:lnTo>
                  <a:pt x="1215303" y="340761"/>
                </a:lnTo>
                <a:lnTo>
                  <a:pt x="1214546" y="341410"/>
                </a:lnTo>
                <a:lnTo>
                  <a:pt x="1214546" y="341734"/>
                </a:lnTo>
                <a:lnTo>
                  <a:pt x="1214221" y="342059"/>
                </a:lnTo>
                <a:lnTo>
                  <a:pt x="1214221" y="346167"/>
                </a:lnTo>
                <a:lnTo>
                  <a:pt x="1214654" y="346456"/>
                </a:lnTo>
                <a:lnTo>
                  <a:pt x="1214654" y="346960"/>
                </a:lnTo>
                <a:lnTo>
                  <a:pt x="1214978" y="347393"/>
                </a:lnTo>
                <a:lnTo>
                  <a:pt x="1214978" y="347609"/>
                </a:lnTo>
                <a:lnTo>
                  <a:pt x="1215411" y="347897"/>
                </a:lnTo>
                <a:lnTo>
                  <a:pt x="1215411" y="348258"/>
                </a:lnTo>
                <a:lnTo>
                  <a:pt x="1215736" y="348510"/>
                </a:lnTo>
                <a:lnTo>
                  <a:pt x="1215736" y="352943"/>
                </a:lnTo>
                <a:lnTo>
                  <a:pt x="1216096" y="353267"/>
                </a:lnTo>
                <a:lnTo>
                  <a:pt x="1216096" y="353556"/>
                </a:lnTo>
                <a:lnTo>
                  <a:pt x="1216421" y="353880"/>
                </a:lnTo>
                <a:lnTo>
                  <a:pt x="1216421" y="354529"/>
                </a:lnTo>
                <a:lnTo>
                  <a:pt x="1216853" y="354817"/>
                </a:lnTo>
                <a:lnTo>
                  <a:pt x="1216853" y="356907"/>
                </a:lnTo>
                <a:lnTo>
                  <a:pt x="1217178" y="357196"/>
                </a:lnTo>
                <a:lnTo>
                  <a:pt x="1217286" y="358133"/>
                </a:lnTo>
                <a:lnTo>
                  <a:pt x="1217611" y="358457"/>
                </a:lnTo>
                <a:lnTo>
                  <a:pt x="1217611" y="359070"/>
                </a:lnTo>
                <a:lnTo>
                  <a:pt x="1218007" y="359394"/>
                </a:lnTo>
                <a:lnTo>
                  <a:pt x="1218007" y="359718"/>
                </a:lnTo>
                <a:lnTo>
                  <a:pt x="1218332" y="360043"/>
                </a:lnTo>
                <a:lnTo>
                  <a:pt x="1218332" y="360367"/>
                </a:lnTo>
                <a:lnTo>
                  <a:pt x="1218728" y="360692"/>
                </a:lnTo>
                <a:lnTo>
                  <a:pt x="1218728" y="361304"/>
                </a:lnTo>
                <a:lnTo>
                  <a:pt x="1219053" y="361629"/>
                </a:lnTo>
                <a:lnTo>
                  <a:pt x="1219053" y="362241"/>
                </a:lnTo>
                <a:lnTo>
                  <a:pt x="1219486" y="362566"/>
                </a:lnTo>
                <a:lnTo>
                  <a:pt x="1219486" y="362890"/>
                </a:lnTo>
                <a:lnTo>
                  <a:pt x="1219810" y="363106"/>
                </a:lnTo>
                <a:lnTo>
                  <a:pt x="1219810" y="363395"/>
                </a:lnTo>
                <a:lnTo>
                  <a:pt x="1220567" y="364043"/>
                </a:lnTo>
                <a:lnTo>
                  <a:pt x="1220567" y="364368"/>
                </a:lnTo>
                <a:lnTo>
                  <a:pt x="1220892" y="364692"/>
                </a:lnTo>
                <a:lnTo>
                  <a:pt x="1220964" y="365016"/>
                </a:lnTo>
                <a:lnTo>
                  <a:pt x="1221289" y="365305"/>
                </a:lnTo>
                <a:lnTo>
                  <a:pt x="1221289" y="366242"/>
                </a:lnTo>
                <a:lnTo>
                  <a:pt x="1221613" y="366566"/>
                </a:lnTo>
                <a:lnTo>
                  <a:pt x="1221685" y="367215"/>
                </a:lnTo>
                <a:lnTo>
                  <a:pt x="1222010" y="367503"/>
                </a:lnTo>
                <a:lnTo>
                  <a:pt x="1222010" y="368476"/>
                </a:lnTo>
                <a:lnTo>
                  <a:pt x="1222334" y="368801"/>
                </a:lnTo>
                <a:lnTo>
                  <a:pt x="1222442" y="369918"/>
                </a:lnTo>
                <a:lnTo>
                  <a:pt x="1222767" y="370242"/>
                </a:lnTo>
                <a:lnTo>
                  <a:pt x="1222767" y="372116"/>
                </a:lnTo>
                <a:lnTo>
                  <a:pt x="1223200" y="372441"/>
                </a:lnTo>
                <a:lnTo>
                  <a:pt x="1223200" y="373089"/>
                </a:lnTo>
                <a:lnTo>
                  <a:pt x="1224209" y="373990"/>
                </a:lnTo>
                <a:lnTo>
                  <a:pt x="1224209" y="374963"/>
                </a:lnTo>
                <a:lnTo>
                  <a:pt x="1224642" y="375288"/>
                </a:lnTo>
                <a:lnTo>
                  <a:pt x="1224642" y="377378"/>
                </a:lnTo>
                <a:lnTo>
                  <a:pt x="1224967" y="377703"/>
                </a:lnTo>
                <a:lnTo>
                  <a:pt x="1225075" y="381811"/>
                </a:lnTo>
                <a:lnTo>
                  <a:pt x="1225399" y="382135"/>
                </a:lnTo>
                <a:lnTo>
                  <a:pt x="1225399" y="384622"/>
                </a:lnTo>
                <a:lnTo>
                  <a:pt x="1225832" y="384947"/>
                </a:lnTo>
                <a:lnTo>
                  <a:pt x="1225832" y="387037"/>
                </a:lnTo>
                <a:lnTo>
                  <a:pt x="1226265" y="387361"/>
                </a:lnTo>
                <a:lnTo>
                  <a:pt x="1226265" y="388587"/>
                </a:lnTo>
                <a:lnTo>
                  <a:pt x="1226553" y="388911"/>
                </a:lnTo>
                <a:lnTo>
                  <a:pt x="1226553" y="389560"/>
                </a:lnTo>
                <a:lnTo>
                  <a:pt x="1226950" y="389884"/>
                </a:lnTo>
                <a:lnTo>
                  <a:pt x="1226950" y="390497"/>
                </a:lnTo>
                <a:lnTo>
                  <a:pt x="1227274" y="390785"/>
                </a:lnTo>
                <a:lnTo>
                  <a:pt x="1227274" y="391758"/>
                </a:lnTo>
                <a:lnTo>
                  <a:pt x="1228031" y="392407"/>
                </a:lnTo>
                <a:lnTo>
                  <a:pt x="1228031" y="392731"/>
                </a:lnTo>
                <a:lnTo>
                  <a:pt x="1228464" y="392912"/>
                </a:lnTo>
                <a:lnTo>
                  <a:pt x="1228464" y="393236"/>
                </a:lnTo>
                <a:lnTo>
                  <a:pt x="1228753" y="393524"/>
                </a:lnTo>
                <a:lnTo>
                  <a:pt x="1228753" y="393885"/>
                </a:lnTo>
                <a:lnTo>
                  <a:pt x="1229943" y="394786"/>
                </a:lnTo>
                <a:lnTo>
                  <a:pt x="1229943" y="395110"/>
                </a:lnTo>
                <a:lnTo>
                  <a:pt x="1230772" y="395975"/>
                </a:lnTo>
                <a:lnTo>
                  <a:pt x="1231205" y="395867"/>
                </a:lnTo>
                <a:lnTo>
                  <a:pt x="1231709" y="396407"/>
                </a:lnTo>
                <a:lnTo>
                  <a:pt x="1231709" y="396696"/>
                </a:lnTo>
                <a:lnTo>
                  <a:pt x="1232034" y="397020"/>
                </a:lnTo>
                <a:lnTo>
                  <a:pt x="1232034" y="397633"/>
                </a:lnTo>
                <a:lnTo>
                  <a:pt x="1232683" y="398065"/>
                </a:lnTo>
                <a:lnTo>
                  <a:pt x="1232971" y="398065"/>
                </a:lnTo>
                <a:lnTo>
                  <a:pt x="1234666" y="399435"/>
                </a:lnTo>
                <a:lnTo>
                  <a:pt x="1234666" y="399723"/>
                </a:lnTo>
                <a:lnTo>
                  <a:pt x="1234991" y="400048"/>
                </a:lnTo>
                <a:lnTo>
                  <a:pt x="1234991" y="401309"/>
                </a:lnTo>
                <a:lnTo>
                  <a:pt x="1235712" y="401958"/>
                </a:lnTo>
                <a:lnTo>
                  <a:pt x="1235712" y="402246"/>
                </a:lnTo>
                <a:lnTo>
                  <a:pt x="1236433" y="402895"/>
                </a:lnTo>
                <a:lnTo>
                  <a:pt x="1236433" y="403219"/>
                </a:lnTo>
                <a:lnTo>
                  <a:pt x="1236866" y="403507"/>
                </a:lnTo>
                <a:lnTo>
                  <a:pt x="1236866" y="403724"/>
                </a:lnTo>
                <a:lnTo>
                  <a:pt x="1237623" y="404372"/>
                </a:lnTo>
                <a:lnTo>
                  <a:pt x="1237623" y="404697"/>
                </a:lnTo>
                <a:lnTo>
                  <a:pt x="1237947" y="405021"/>
                </a:lnTo>
                <a:lnTo>
                  <a:pt x="1237947" y="405309"/>
                </a:lnTo>
                <a:lnTo>
                  <a:pt x="1239101" y="406246"/>
                </a:lnTo>
                <a:lnTo>
                  <a:pt x="1239101" y="406571"/>
                </a:lnTo>
                <a:lnTo>
                  <a:pt x="1240147" y="407544"/>
                </a:lnTo>
                <a:lnTo>
                  <a:pt x="1240147" y="407796"/>
                </a:lnTo>
                <a:lnTo>
                  <a:pt x="1240652" y="408193"/>
                </a:lnTo>
                <a:lnTo>
                  <a:pt x="1241048" y="408193"/>
                </a:lnTo>
                <a:lnTo>
                  <a:pt x="1241553" y="408625"/>
                </a:lnTo>
                <a:lnTo>
                  <a:pt x="1241553" y="409058"/>
                </a:lnTo>
                <a:lnTo>
                  <a:pt x="1241770" y="409166"/>
                </a:lnTo>
                <a:lnTo>
                  <a:pt x="1242094" y="409166"/>
                </a:lnTo>
                <a:lnTo>
                  <a:pt x="1244618" y="411256"/>
                </a:lnTo>
                <a:lnTo>
                  <a:pt x="1245051" y="411256"/>
                </a:lnTo>
                <a:lnTo>
                  <a:pt x="1246097" y="412193"/>
                </a:lnTo>
                <a:lnTo>
                  <a:pt x="1246529" y="412193"/>
                </a:lnTo>
                <a:lnTo>
                  <a:pt x="1247575" y="413130"/>
                </a:lnTo>
                <a:lnTo>
                  <a:pt x="1248008" y="413130"/>
                </a:lnTo>
                <a:lnTo>
                  <a:pt x="1248296" y="413455"/>
                </a:lnTo>
                <a:lnTo>
                  <a:pt x="1248621" y="413455"/>
                </a:lnTo>
                <a:lnTo>
                  <a:pt x="1249342" y="414067"/>
                </a:lnTo>
                <a:lnTo>
                  <a:pt x="1249775" y="414067"/>
                </a:lnTo>
                <a:lnTo>
                  <a:pt x="1250532" y="414608"/>
                </a:lnTo>
                <a:lnTo>
                  <a:pt x="1250856" y="414608"/>
                </a:lnTo>
                <a:lnTo>
                  <a:pt x="1251577" y="415221"/>
                </a:lnTo>
                <a:lnTo>
                  <a:pt x="1251974" y="415221"/>
                </a:lnTo>
                <a:lnTo>
                  <a:pt x="1252299" y="415545"/>
                </a:lnTo>
                <a:lnTo>
                  <a:pt x="1253056" y="415545"/>
                </a:lnTo>
                <a:lnTo>
                  <a:pt x="1254318" y="416590"/>
                </a:lnTo>
                <a:lnTo>
                  <a:pt x="1254318" y="416914"/>
                </a:lnTo>
                <a:lnTo>
                  <a:pt x="1254714" y="417239"/>
                </a:lnTo>
                <a:lnTo>
                  <a:pt x="1254714" y="418140"/>
                </a:lnTo>
                <a:lnTo>
                  <a:pt x="1254318" y="418464"/>
                </a:lnTo>
                <a:lnTo>
                  <a:pt x="1254318" y="418788"/>
                </a:lnTo>
                <a:lnTo>
                  <a:pt x="1254138" y="419005"/>
                </a:lnTo>
                <a:lnTo>
                  <a:pt x="1253489" y="419005"/>
                </a:lnTo>
                <a:lnTo>
                  <a:pt x="1253056" y="418680"/>
                </a:lnTo>
                <a:lnTo>
                  <a:pt x="1252731" y="418680"/>
                </a:lnTo>
                <a:lnTo>
                  <a:pt x="1252299" y="418356"/>
                </a:lnTo>
                <a:lnTo>
                  <a:pt x="1251974" y="418356"/>
                </a:lnTo>
                <a:lnTo>
                  <a:pt x="1251794" y="418140"/>
                </a:lnTo>
                <a:lnTo>
                  <a:pt x="1251794" y="417851"/>
                </a:lnTo>
                <a:lnTo>
                  <a:pt x="1252082" y="417527"/>
                </a:lnTo>
                <a:lnTo>
                  <a:pt x="1251794" y="417347"/>
                </a:lnTo>
                <a:lnTo>
                  <a:pt x="1251794" y="417023"/>
                </a:lnTo>
                <a:lnTo>
                  <a:pt x="1251613" y="416806"/>
                </a:lnTo>
                <a:lnTo>
                  <a:pt x="1251253" y="416806"/>
                </a:lnTo>
                <a:lnTo>
                  <a:pt x="1250856" y="416482"/>
                </a:lnTo>
                <a:lnTo>
                  <a:pt x="1250532" y="416482"/>
                </a:lnTo>
                <a:lnTo>
                  <a:pt x="1250315" y="416698"/>
                </a:lnTo>
                <a:lnTo>
                  <a:pt x="1250315" y="417023"/>
                </a:lnTo>
                <a:lnTo>
                  <a:pt x="1250856" y="417419"/>
                </a:lnTo>
                <a:lnTo>
                  <a:pt x="1251253" y="417419"/>
                </a:lnTo>
                <a:lnTo>
                  <a:pt x="1251469" y="417635"/>
                </a:lnTo>
                <a:lnTo>
                  <a:pt x="1251469" y="418464"/>
                </a:lnTo>
                <a:lnTo>
                  <a:pt x="1251037" y="418897"/>
                </a:lnTo>
                <a:lnTo>
                  <a:pt x="1251037" y="419113"/>
                </a:lnTo>
                <a:lnTo>
                  <a:pt x="1250964" y="419329"/>
                </a:lnTo>
                <a:lnTo>
                  <a:pt x="1250532" y="419329"/>
                </a:lnTo>
                <a:lnTo>
                  <a:pt x="1250315" y="419545"/>
                </a:lnTo>
                <a:lnTo>
                  <a:pt x="1250424" y="420050"/>
                </a:lnTo>
                <a:lnTo>
                  <a:pt x="1249991" y="420338"/>
                </a:lnTo>
                <a:lnTo>
                  <a:pt x="1249991" y="420987"/>
                </a:lnTo>
                <a:lnTo>
                  <a:pt x="1249666" y="421311"/>
                </a:lnTo>
                <a:lnTo>
                  <a:pt x="1249991" y="421636"/>
                </a:lnTo>
                <a:lnTo>
                  <a:pt x="1250099" y="424771"/>
                </a:lnTo>
                <a:lnTo>
                  <a:pt x="1250424" y="425096"/>
                </a:lnTo>
                <a:lnTo>
                  <a:pt x="1250424" y="425420"/>
                </a:lnTo>
                <a:lnTo>
                  <a:pt x="1250856" y="425744"/>
                </a:lnTo>
                <a:lnTo>
                  <a:pt x="1250856" y="426033"/>
                </a:lnTo>
                <a:lnTo>
                  <a:pt x="1251577" y="426645"/>
                </a:lnTo>
                <a:lnTo>
                  <a:pt x="1251577" y="426970"/>
                </a:lnTo>
                <a:lnTo>
                  <a:pt x="1251902" y="427186"/>
                </a:lnTo>
                <a:lnTo>
                  <a:pt x="1251902" y="427835"/>
                </a:lnTo>
                <a:lnTo>
                  <a:pt x="1252299" y="428159"/>
                </a:lnTo>
                <a:lnTo>
                  <a:pt x="1252299" y="428772"/>
                </a:lnTo>
                <a:lnTo>
                  <a:pt x="1252623" y="429096"/>
                </a:lnTo>
                <a:lnTo>
                  <a:pt x="1252623" y="429709"/>
                </a:lnTo>
                <a:lnTo>
                  <a:pt x="1253056" y="430033"/>
                </a:lnTo>
                <a:lnTo>
                  <a:pt x="1253056" y="430646"/>
                </a:lnTo>
                <a:lnTo>
                  <a:pt x="1253380" y="430970"/>
                </a:lnTo>
                <a:lnTo>
                  <a:pt x="1253380" y="431294"/>
                </a:lnTo>
                <a:lnTo>
                  <a:pt x="1253813" y="431619"/>
                </a:lnTo>
                <a:lnTo>
                  <a:pt x="1253813" y="431943"/>
                </a:lnTo>
                <a:lnTo>
                  <a:pt x="1254498" y="432556"/>
                </a:lnTo>
                <a:lnTo>
                  <a:pt x="1254498" y="432880"/>
                </a:lnTo>
                <a:lnTo>
                  <a:pt x="1257239" y="435079"/>
                </a:lnTo>
                <a:lnTo>
                  <a:pt x="1257996" y="435079"/>
                </a:lnTo>
                <a:lnTo>
                  <a:pt x="1258537" y="435583"/>
                </a:lnTo>
                <a:lnTo>
                  <a:pt x="1258537" y="435908"/>
                </a:lnTo>
                <a:lnTo>
                  <a:pt x="1258320" y="436016"/>
                </a:lnTo>
                <a:lnTo>
                  <a:pt x="1257275" y="436016"/>
                </a:lnTo>
                <a:lnTo>
                  <a:pt x="1256770" y="436556"/>
                </a:lnTo>
                <a:lnTo>
                  <a:pt x="1256770" y="438430"/>
                </a:lnTo>
                <a:lnTo>
                  <a:pt x="1257058" y="438755"/>
                </a:lnTo>
                <a:lnTo>
                  <a:pt x="1257130" y="439368"/>
                </a:lnTo>
                <a:lnTo>
                  <a:pt x="1257455" y="439692"/>
                </a:lnTo>
                <a:lnTo>
                  <a:pt x="1257455" y="441170"/>
                </a:lnTo>
                <a:lnTo>
                  <a:pt x="1257383" y="441350"/>
                </a:lnTo>
                <a:lnTo>
                  <a:pt x="1256229" y="441350"/>
                </a:lnTo>
                <a:lnTo>
                  <a:pt x="1255904" y="441061"/>
                </a:lnTo>
                <a:lnTo>
                  <a:pt x="1253380" y="441170"/>
                </a:lnTo>
                <a:lnTo>
                  <a:pt x="1252948" y="440737"/>
                </a:lnTo>
                <a:lnTo>
                  <a:pt x="1252623" y="440845"/>
                </a:lnTo>
                <a:lnTo>
                  <a:pt x="1252407" y="440953"/>
                </a:lnTo>
                <a:lnTo>
                  <a:pt x="1252407" y="441242"/>
                </a:lnTo>
                <a:lnTo>
                  <a:pt x="1251686" y="441890"/>
                </a:lnTo>
                <a:lnTo>
                  <a:pt x="1251686" y="442215"/>
                </a:lnTo>
                <a:lnTo>
                  <a:pt x="1250964" y="442827"/>
                </a:lnTo>
                <a:lnTo>
                  <a:pt x="1251073" y="443152"/>
                </a:lnTo>
                <a:lnTo>
                  <a:pt x="1250315" y="443764"/>
                </a:lnTo>
                <a:lnTo>
                  <a:pt x="1250315" y="444089"/>
                </a:lnTo>
                <a:lnTo>
                  <a:pt x="1249883" y="444413"/>
                </a:lnTo>
                <a:lnTo>
                  <a:pt x="1249883" y="444521"/>
                </a:lnTo>
                <a:lnTo>
                  <a:pt x="1249342" y="444521"/>
                </a:lnTo>
                <a:lnTo>
                  <a:pt x="1249270" y="444629"/>
                </a:lnTo>
                <a:lnTo>
                  <a:pt x="1249342" y="444629"/>
                </a:lnTo>
                <a:lnTo>
                  <a:pt x="1249450" y="444557"/>
                </a:lnTo>
                <a:lnTo>
                  <a:pt x="1249955" y="444557"/>
                </a:lnTo>
                <a:lnTo>
                  <a:pt x="1250135" y="445386"/>
                </a:lnTo>
                <a:lnTo>
                  <a:pt x="1250243" y="445494"/>
                </a:lnTo>
                <a:lnTo>
                  <a:pt x="1252010" y="445494"/>
                </a:lnTo>
                <a:lnTo>
                  <a:pt x="1252443" y="445819"/>
                </a:lnTo>
                <a:lnTo>
                  <a:pt x="1255291" y="445819"/>
                </a:lnTo>
                <a:lnTo>
                  <a:pt x="1255904" y="445314"/>
                </a:lnTo>
                <a:lnTo>
                  <a:pt x="1255796" y="442791"/>
                </a:lnTo>
                <a:lnTo>
                  <a:pt x="1256337" y="442395"/>
                </a:lnTo>
                <a:lnTo>
                  <a:pt x="1257058" y="442395"/>
                </a:lnTo>
                <a:lnTo>
                  <a:pt x="1257707" y="442791"/>
                </a:lnTo>
                <a:lnTo>
                  <a:pt x="1257707" y="444053"/>
                </a:lnTo>
                <a:lnTo>
                  <a:pt x="1257275" y="444377"/>
                </a:lnTo>
                <a:lnTo>
                  <a:pt x="1257275" y="446251"/>
                </a:lnTo>
                <a:lnTo>
                  <a:pt x="1257924" y="446684"/>
                </a:lnTo>
                <a:lnTo>
                  <a:pt x="1258248" y="446684"/>
                </a:lnTo>
                <a:lnTo>
                  <a:pt x="1258428" y="446900"/>
                </a:lnTo>
                <a:lnTo>
                  <a:pt x="1258428" y="447224"/>
                </a:lnTo>
                <a:lnTo>
                  <a:pt x="1258753" y="447513"/>
                </a:lnTo>
                <a:lnTo>
                  <a:pt x="1258861" y="448990"/>
                </a:lnTo>
                <a:lnTo>
                  <a:pt x="1257383" y="450360"/>
                </a:lnTo>
                <a:lnTo>
                  <a:pt x="1257383" y="450540"/>
                </a:lnTo>
                <a:lnTo>
                  <a:pt x="1257058" y="450864"/>
                </a:lnTo>
                <a:lnTo>
                  <a:pt x="1257058" y="452126"/>
                </a:lnTo>
                <a:lnTo>
                  <a:pt x="1255904" y="453063"/>
                </a:lnTo>
                <a:lnTo>
                  <a:pt x="1256013" y="453387"/>
                </a:lnTo>
                <a:lnTo>
                  <a:pt x="1254138" y="454973"/>
                </a:lnTo>
                <a:lnTo>
                  <a:pt x="1254138" y="455297"/>
                </a:lnTo>
                <a:lnTo>
                  <a:pt x="1254029" y="455514"/>
                </a:lnTo>
                <a:lnTo>
                  <a:pt x="1253597" y="455514"/>
                </a:lnTo>
                <a:lnTo>
                  <a:pt x="1252010" y="456847"/>
                </a:lnTo>
                <a:lnTo>
                  <a:pt x="1252010" y="457171"/>
                </a:lnTo>
                <a:lnTo>
                  <a:pt x="1251613" y="457496"/>
                </a:lnTo>
                <a:lnTo>
                  <a:pt x="1251722" y="457820"/>
                </a:lnTo>
                <a:lnTo>
                  <a:pt x="1250964" y="458433"/>
                </a:lnTo>
                <a:lnTo>
                  <a:pt x="1250964" y="458757"/>
                </a:lnTo>
                <a:lnTo>
                  <a:pt x="1249270" y="460199"/>
                </a:lnTo>
                <a:lnTo>
                  <a:pt x="1248981" y="460199"/>
                </a:lnTo>
                <a:lnTo>
                  <a:pt x="1248657" y="460523"/>
                </a:lnTo>
                <a:lnTo>
                  <a:pt x="1247467" y="460523"/>
                </a:lnTo>
                <a:lnTo>
                  <a:pt x="1247287" y="460631"/>
                </a:lnTo>
                <a:lnTo>
                  <a:pt x="1247503" y="460848"/>
                </a:lnTo>
                <a:lnTo>
                  <a:pt x="1247899" y="460848"/>
                </a:lnTo>
                <a:lnTo>
                  <a:pt x="1248224" y="461172"/>
                </a:lnTo>
                <a:lnTo>
                  <a:pt x="1248981" y="461172"/>
                </a:lnTo>
                <a:lnTo>
                  <a:pt x="1249378" y="460848"/>
                </a:lnTo>
                <a:lnTo>
                  <a:pt x="1249702" y="460848"/>
                </a:lnTo>
                <a:lnTo>
                  <a:pt x="1250460" y="460199"/>
                </a:lnTo>
                <a:lnTo>
                  <a:pt x="1250784" y="460199"/>
                </a:lnTo>
                <a:lnTo>
                  <a:pt x="1250856" y="460019"/>
                </a:lnTo>
                <a:lnTo>
                  <a:pt x="1250928" y="460019"/>
                </a:lnTo>
                <a:lnTo>
                  <a:pt x="1250928" y="459694"/>
                </a:lnTo>
                <a:lnTo>
                  <a:pt x="1251145" y="459586"/>
                </a:lnTo>
                <a:lnTo>
                  <a:pt x="1251469" y="459586"/>
                </a:lnTo>
                <a:lnTo>
                  <a:pt x="1251686" y="459370"/>
                </a:lnTo>
                <a:lnTo>
                  <a:pt x="1251686" y="459046"/>
                </a:lnTo>
                <a:lnTo>
                  <a:pt x="1251974" y="458721"/>
                </a:lnTo>
                <a:lnTo>
                  <a:pt x="1251974" y="458397"/>
                </a:lnTo>
                <a:lnTo>
                  <a:pt x="1252731" y="457784"/>
                </a:lnTo>
                <a:lnTo>
                  <a:pt x="1252731" y="457460"/>
                </a:lnTo>
                <a:lnTo>
                  <a:pt x="1254823" y="455586"/>
                </a:lnTo>
                <a:lnTo>
                  <a:pt x="1254823" y="455261"/>
                </a:lnTo>
                <a:lnTo>
                  <a:pt x="1257347" y="453063"/>
                </a:lnTo>
                <a:lnTo>
                  <a:pt x="1257347" y="452738"/>
                </a:lnTo>
                <a:lnTo>
                  <a:pt x="1258284" y="451982"/>
                </a:lnTo>
                <a:lnTo>
                  <a:pt x="1259041" y="451982"/>
                </a:lnTo>
                <a:lnTo>
                  <a:pt x="1260087" y="452847"/>
                </a:lnTo>
                <a:lnTo>
                  <a:pt x="1260412" y="452847"/>
                </a:lnTo>
                <a:lnTo>
                  <a:pt x="1260628" y="452738"/>
                </a:lnTo>
                <a:lnTo>
                  <a:pt x="1259546" y="451801"/>
                </a:lnTo>
                <a:lnTo>
                  <a:pt x="1259546" y="451513"/>
                </a:lnTo>
                <a:lnTo>
                  <a:pt x="1259150" y="451189"/>
                </a:lnTo>
                <a:lnTo>
                  <a:pt x="1259150" y="450864"/>
                </a:lnTo>
                <a:lnTo>
                  <a:pt x="1260195" y="449891"/>
                </a:lnTo>
                <a:lnTo>
                  <a:pt x="1260195" y="449567"/>
                </a:lnTo>
                <a:lnTo>
                  <a:pt x="1260628" y="449279"/>
                </a:lnTo>
                <a:lnTo>
                  <a:pt x="1260520" y="444990"/>
                </a:lnTo>
                <a:lnTo>
                  <a:pt x="1260195" y="444665"/>
                </a:lnTo>
                <a:lnTo>
                  <a:pt x="1260195" y="443116"/>
                </a:lnTo>
                <a:lnTo>
                  <a:pt x="1260303" y="442899"/>
                </a:lnTo>
                <a:lnTo>
                  <a:pt x="1261025" y="442899"/>
                </a:lnTo>
                <a:lnTo>
                  <a:pt x="1261457" y="442575"/>
                </a:lnTo>
                <a:lnTo>
                  <a:pt x="1263981" y="442575"/>
                </a:lnTo>
                <a:lnTo>
                  <a:pt x="1264090" y="442467"/>
                </a:lnTo>
                <a:lnTo>
                  <a:pt x="1263765" y="442143"/>
                </a:lnTo>
                <a:lnTo>
                  <a:pt x="1263765" y="441818"/>
                </a:lnTo>
                <a:lnTo>
                  <a:pt x="1263368" y="441494"/>
                </a:lnTo>
                <a:lnTo>
                  <a:pt x="1263368" y="441170"/>
                </a:lnTo>
                <a:lnTo>
                  <a:pt x="1263044" y="440881"/>
                </a:lnTo>
                <a:lnTo>
                  <a:pt x="1263044" y="440232"/>
                </a:lnTo>
                <a:lnTo>
                  <a:pt x="1262611" y="439908"/>
                </a:lnTo>
                <a:lnTo>
                  <a:pt x="1262611" y="439620"/>
                </a:lnTo>
                <a:lnTo>
                  <a:pt x="1262287" y="439295"/>
                </a:lnTo>
                <a:lnTo>
                  <a:pt x="1262287" y="438358"/>
                </a:lnTo>
                <a:lnTo>
                  <a:pt x="1262611" y="438034"/>
                </a:lnTo>
                <a:lnTo>
                  <a:pt x="1262611" y="436484"/>
                </a:lnTo>
                <a:lnTo>
                  <a:pt x="1262936" y="436160"/>
                </a:lnTo>
                <a:lnTo>
                  <a:pt x="1262936" y="435295"/>
                </a:lnTo>
                <a:lnTo>
                  <a:pt x="1263116" y="435115"/>
                </a:lnTo>
                <a:lnTo>
                  <a:pt x="1263441" y="435115"/>
                </a:lnTo>
                <a:lnTo>
                  <a:pt x="1263549" y="435223"/>
                </a:lnTo>
                <a:lnTo>
                  <a:pt x="1263549" y="437097"/>
                </a:lnTo>
                <a:lnTo>
                  <a:pt x="1263224" y="437421"/>
                </a:lnTo>
                <a:lnTo>
                  <a:pt x="1263224" y="437746"/>
                </a:lnTo>
                <a:lnTo>
                  <a:pt x="1263657" y="438070"/>
                </a:lnTo>
                <a:lnTo>
                  <a:pt x="1263549" y="438719"/>
                </a:lnTo>
                <a:lnTo>
                  <a:pt x="1264919" y="439764"/>
                </a:lnTo>
                <a:lnTo>
                  <a:pt x="1265207" y="439764"/>
                </a:lnTo>
                <a:lnTo>
                  <a:pt x="1266181" y="440485"/>
                </a:lnTo>
                <a:lnTo>
                  <a:pt x="1266181" y="441746"/>
                </a:lnTo>
                <a:lnTo>
                  <a:pt x="1266722" y="442287"/>
                </a:lnTo>
                <a:lnTo>
                  <a:pt x="1267155" y="442287"/>
                </a:lnTo>
                <a:lnTo>
                  <a:pt x="1268164" y="443116"/>
                </a:lnTo>
                <a:lnTo>
                  <a:pt x="1268597" y="443116"/>
                </a:lnTo>
                <a:lnTo>
                  <a:pt x="1269679" y="444053"/>
                </a:lnTo>
                <a:lnTo>
                  <a:pt x="1269931" y="444053"/>
                </a:lnTo>
                <a:lnTo>
                  <a:pt x="1270688" y="444701"/>
                </a:lnTo>
                <a:lnTo>
                  <a:pt x="1271121" y="444701"/>
                </a:lnTo>
                <a:lnTo>
                  <a:pt x="1271445" y="445026"/>
                </a:lnTo>
                <a:lnTo>
                  <a:pt x="1272203" y="445026"/>
                </a:lnTo>
                <a:lnTo>
                  <a:pt x="1272599" y="445350"/>
                </a:lnTo>
                <a:lnTo>
                  <a:pt x="1274402" y="445242"/>
                </a:lnTo>
                <a:lnTo>
                  <a:pt x="1274727" y="445530"/>
                </a:lnTo>
                <a:lnTo>
                  <a:pt x="1275845" y="445530"/>
                </a:lnTo>
                <a:lnTo>
                  <a:pt x="1276169" y="445242"/>
                </a:lnTo>
                <a:lnTo>
                  <a:pt x="1277972" y="445242"/>
                </a:lnTo>
                <a:lnTo>
                  <a:pt x="1278405" y="445530"/>
                </a:lnTo>
                <a:lnTo>
                  <a:pt x="1279126" y="445530"/>
                </a:lnTo>
                <a:lnTo>
                  <a:pt x="1279450" y="445855"/>
                </a:lnTo>
                <a:lnTo>
                  <a:pt x="1279883" y="445855"/>
                </a:lnTo>
                <a:lnTo>
                  <a:pt x="1280172" y="446143"/>
                </a:lnTo>
                <a:lnTo>
                  <a:pt x="1280604" y="446143"/>
                </a:lnTo>
                <a:lnTo>
                  <a:pt x="1280929" y="446503"/>
                </a:lnTo>
                <a:lnTo>
                  <a:pt x="1281253" y="446359"/>
                </a:lnTo>
                <a:lnTo>
                  <a:pt x="1281974" y="447008"/>
                </a:lnTo>
                <a:lnTo>
                  <a:pt x="1282407" y="447008"/>
                </a:lnTo>
                <a:lnTo>
                  <a:pt x="1283345" y="447837"/>
                </a:lnTo>
                <a:lnTo>
                  <a:pt x="1283345" y="448161"/>
                </a:lnTo>
                <a:lnTo>
                  <a:pt x="1284390" y="448990"/>
                </a:lnTo>
                <a:lnTo>
                  <a:pt x="1284390" y="449315"/>
                </a:lnTo>
                <a:lnTo>
                  <a:pt x="1285544" y="450252"/>
                </a:lnTo>
                <a:lnTo>
                  <a:pt x="1285544" y="450576"/>
                </a:lnTo>
                <a:lnTo>
                  <a:pt x="1287852" y="452558"/>
                </a:lnTo>
                <a:lnTo>
                  <a:pt x="1288285" y="452558"/>
                </a:lnTo>
                <a:lnTo>
                  <a:pt x="1288609" y="452883"/>
                </a:lnTo>
                <a:lnTo>
                  <a:pt x="1289042" y="452883"/>
                </a:lnTo>
                <a:lnTo>
                  <a:pt x="1289763" y="453531"/>
                </a:lnTo>
                <a:lnTo>
                  <a:pt x="1290087" y="453531"/>
                </a:lnTo>
                <a:lnTo>
                  <a:pt x="1290809" y="454036"/>
                </a:lnTo>
                <a:lnTo>
                  <a:pt x="1291133" y="454036"/>
                </a:lnTo>
                <a:lnTo>
                  <a:pt x="1292323" y="454973"/>
                </a:lnTo>
                <a:lnTo>
                  <a:pt x="1292648" y="454973"/>
                </a:lnTo>
                <a:lnTo>
                  <a:pt x="1293333" y="455297"/>
                </a:lnTo>
                <a:lnTo>
                  <a:pt x="1294090" y="455622"/>
                </a:lnTo>
                <a:lnTo>
                  <a:pt x="1294523" y="455910"/>
                </a:lnTo>
                <a:lnTo>
                  <a:pt x="1294847" y="455910"/>
                </a:lnTo>
                <a:lnTo>
                  <a:pt x="1295280" y="456234"/>
                </a:lnTo>
                <a:lnTo>
                  <a:pt x="1295568" y="456126"/>
                </a:lnTo>
                <a:lnTo>
                  <a:pt x="1296001" y="456559"/>
                </a:lnTo>
                <a:lnTo>
                  <a:pt x="1296326" y="456451"/>
                </a:lnTo>
                <a:lnTo>
                  <a:pt x="1296506" y="456559"/>
                </a:lnTo>
                <a:lnTo>
                  <a:pt x="1296434" y="456811"/>
                </a:lnTo>
                <a:lnTo>
                  <a:pt x="1296506" y="456811"/>
                </a:lnTo>
                <a:lnTo>
                  <a:pt x="1296614" y="456487"/>
                </a:lnTo>
                <a:lnTo>
                  <a:pt x="1296902" y="456559"/>
                </a:lnTo>
                <a:lnTo>
                  <a:pt x="1297227" y="456559"/>
                </a:lnTo>
                <a:lnTo>
                  <a:pt x="1297552" y="456883"/>
                </a:lnTo>
                <a:lnTo>
                  <a:pt x="1297948" y="456883"/>
                </a:lnTo>
                <a:lnTo>
                  <a:pt x="1298273" y="457207"/>
                </a:lnTo>
                <a:lnTo>
                  <a:pt x="1298705" y="457207"/>
                </a:lnTo>
                <a:lnTo>
                  <a:pt x="1298994" y="457532"/>
                </a:lnTo>
                <a:lnTo>
                  <a:pt x="1299427" y="457532"/>
                </a:lnTo>
                <a:lnTo>
                  <a:pt x="1299751" y="457856"/>
                </a:lnTo>
                <a:lnTo>
                  <a:pt x="1300184" y="457856"/>
                </a:lnTo>
                <a:lnTo>
                  <a:pt x="1300508" y="458145"/>
                </a:lnTo>
                <a:lnTo>
                  <a:pt x="1301229" y="458145"/>
                </a:lnTo>
                <a:lnTo>
                  <a:pt x="1301662" y="458325"/>
                </a:lnTo>
                <a:lnTo>
                  <a:pt x="1302708" y="458325"/>
                </a:lnTo>
                <a:lnTo>
                  <a:pt x="1302996" y="458072"/>
                </a:lnTo>
                <a:lnTo>
                  <a:pt x="1303754" y="458072"/>
                </a:lnTo>
                <a:lnTo>
                  <a:pt x="1304186" y="457748"/>
                </a:lnTo>
                <a:lnTo>
                  <a:pt x="1304511" y="457748"/>
                </a:lnTo>
                <a:lnTo>
                  <a:pt x="1305232" y="457099"/>
                </a:lnTo>
                <a:lnTo>
                  <a:pt x="1305556" y="457099"/>
                </a:lnTo>
                <a:lnTo>
                  <a:pt x="1305953" y="456775"/>
                </a:lnTo>
                <a:lnTo>
                  <a:pt x="1307756" y="456775"/>
                </a:lnTo>
                <a:lnTo>
                  <a:pt x="1308081" y="457099"/>
                </a:lnTo>
                <a:lnTo>
                  <a:pt x="1308802" y="456991"/>
                </a:lnTo>
                <a:lnTo>
                  <a:pt x="1309234" y="457316"/>
                </a:lnTo>
                <a:lnTo>
                  <a:pt x="1309992" y="457316"/>
                </a:lnTo>
                <a:lnTo>
                  <a:pt x="1310316" y="457640"/>
                </a:lnTo>
                <a:lnTo>
                  <a:pt x="1310713" y="457640"/>
                </a:lnTo>
                <a:lnTo>
                  <a:pt x="1311975" y="458649"/>
                </a:lnTo>
                <a:lnTo>
                  <a:pt x="1311975" y="459406"/>
                </a:lnTo>
                <a:lnTo>
                  <a:pt x="1312516" y="459838"/>
                </a:lnTo>
                <a:lnTo>
                  <a:pt x="1312948" y="459838"/>
                </a:lnTo>
                <a:lnTo>
                  <a:pt x="1313742" y="460559"/>
                </a:lnTo>
                <a:lnTo>
                  <a:pt x="1313742" y="460884"/>
                </a:lnTo>
                <a:lnTo>
                  <a:pt x="1314715" y="461640"/>
                </a:lnTo>
                <a:lnTo>
                  <a:pt x="1315436" y="461640"/>
                </a:lnTo>
                <a:lnTo>
                  <a:pt x="1315761" y="461280"/>
                </a:lnTo>
                <a:lnTo>
                  <a:pt x="1316158" y="461280"/>
                </a:lnTo>
                <a:lnTo>
                  <a:pt x="1316374" y="461496"/>
                </a:lnTo>
                <a:lnTo>
                  <a:pt x="1316374" y="462361"/>
                </a:lnTo>
                <a:lnTo>
                  <a:pt x="1316915" y="462866"/>
                </a:lnTo>
                <a:lnTo>
                  <a:pt x="1319872" y="462758"/>
                </a:lnTo>
                <a:lnTo>
                  <a:pt x="1320196" y="463082"/>
                </a:lnTo>
                <a:lnTo>
                  <a:pt x="1320629" y="463082"/>
                </a:lnTo>
                <a:lnTo>
                  <a:pt x="1321314" y="463731"/>
                </a:lnTo>
                <a:lnTo>
                  <a:pt x="1321638" y="463731"/>
                </a:lnTo>
                <a:lnTo>
                  <a:pt x="1321963" y="463406"/>
                </a:lnTo>
                <a:lnTo>
                  <a:pt x="1322396" y="463406"/>
                </a:lnTo>
                <a:lnTo>
                  <a:pt x="1322720" y="463082"/>
                </a:lnTo>
                <a:lnTo>
                  <a:pt x="1324162" y="463082"/>
                </a:lnTo>
                <a:lnTo>
                  <a:pt x="1324487" y="462758"/>
                </a:lnTo>
                <a:lnTo>
                  <a:pt x="1324920" y="462974"/>
                </a:lnTo>
                <a:lnTo>
                  <a:pt x="1327119" y="462974"/>
                </a:lnTo>
                <a:lnTo>
                  <a:pt x="1327444" y="463298"/>
                </a:lnTo>
                <a:lnTo>
                  <a:pt x="1328201" y="463298"/>
                </a:lnTo>
                <a:lnTo>
                  <a:pt x="1328525" y="463623"/>
                </a:lnTo>
                <a:lnTo>
                  <a:pt x="1328922" y="463623"/>
                </a:lnTo>
                <a:lnTo>
                  <a:pt x="1329355" y="463947"/>
                </a:lnTo>
                <a:lnTo>
                  <a:pt x="1329679" y="463947"/>
                </a:lnTo>
                <a:lnTo>
                  <a:pt x="1330725" y="464740"/>
                </a:lnTo>
                <a:lnTo>
                  <a:pt x="1331158" y="464740"/>
                </a:lnTo>
                <a:lnTo>
                  <a:pt x="1332203" y="465713"/>
                </a:lnTo>
                <a:lnTo>
                  <a:pt x="1332600" y="465713"/>
                </a:lnTo>
                <a:lnTo>
                  <a:pt x="1333357" y="466362"/>
                </a:lnTo>
                <a:lnTo>
                  <a:pt x="1333682" y="466362"/>
                </a:lnTo>
                <a:lnTo>
                  <a:pt x="1334078" y="466650"/>
                </a:lnTo>
                <a:lnTo>
                  <a:pt x="1334403" y="466650"/>
                </a:lnTo>
                <a:lnTo>
                  <a:pt x="1335124" y="467263"/>
                </a:lnTo>
                <a:lnTo>
                  <a:pt x="1338009" y="467191"/>
                </a:lnTo>
                <a:lnTo>
                  <a:pt x="1338009" y="467083"/>
                </a:lnTo>
                <a:lnTo>
                  <a:pt x="1339740" y="467083"/>
                </a:lnTo>
                <a:lnTo>
                  <a:pt x="1340064" y="467407"/>
                </a:lnTo>
                <a:lnTo>
                  <a:pt x="1341254" y="467299"/>
                </a:lnTo>
                <a:lnTo>
                  <a:pt x="1341542" y="467623"/>
                </a:lnTo>
                <a:lnTo>
                  <a:pt x="1343057" y="467623"/>
                </a:lnTo>
                <a:lnTo>
                  <a:pt x="1343237" y="467839"/>
                </a:lnTo>
                <a:lnTo>
                  <a:pt x="1343237" y="469317"/>
                </a:lnTo>
                <a:lnTo>
                  <a:pt x="1343778" y="469822"/>
                </a:lnTo>
                <a:lnTo>
                  <a:pt x="1344211" y="469822"/>
                </a:lnTo>
                <a:lnTo>
                  <a:pt x="1345148" y="470578"/>
                </a:lnTo>
                <a:lnTo>
                  <a:pt x="1345148" y="472164"/>
                </a:lnTo>
                <a:lnTo>
                  <a:pt x="1346086" y="472885"/>
                </a:lnTo>
                <a:lnTo>
                  <a:pt x="1347456" y="472885"/>
                </a:lnTo>
                <a:lnTo>
                  <a:pt x="1348393" y="473606"/>
                </a:lnTo>
                <a:lnTo>
                  <a:pt x="1348393" y="474579"/>
                </a:lnTo>
                <a:lnTo>
                  <a:pt x="1348610" y="474687"/>
                </a:lnTo>
                <a:lnTo>
                  <a:pt x="1349043" y="474687"/>
                </a:lnTo>
                <a:lnTo>
                  <a:pt x="1349151" y="474867"/>
                </a:lnTo>
                <a:lnTo>
                  <a:pt x="1349151" y="476129"/>
                </a:lnTo>
                <a:lnTo>
                  <a:pt x="1348826" y="476453"/>
                </a:lnTo>
                <a:lnTo>
                  <a:pt x="1348826" y="477678"/>
                </a:lnTo>
                <a:lnTo>
                  <a:pt x="1350160" y="478760"/>
                </a:lnTo>
                <a:lnTo>
                  <a:pt x="1350485" y="478760"/>
                </a:lnTo>
                <a:lnTo>
                  <a:pt x="1350809" y="479084"/>
                </a:lnTo>
                <a:lnTo>
                  <a:pt x="1351567" y="478976"/>
                </a:lnTo>
                <a:lnTo>
                  <a:pt x="1351963" y="478651"/>
                </a:lnTo>
                <a:lnTo>
                  <a:pt x="1352288" y="478651"/>
                </a:lnTo>
                <a:lnTo>
                  <a:pt x="1353333" y="477678"/>
                </a:lnTo>
                <a:lnTo>
                  <a:pt x="1354487" y="477678"/>
                </a:lnTo>
                <a:lnTo>
                  <a:pt x="1355533" y="476777"/>
                </a:lnTo>
                <a:lnTo>
                  <a:pt x="1357336" y="476777"/>
                </a:lnTo>
                <a:lnTo>
                  <a:pt x="1357769" y="477102"/>
                </a:lnTo>
                <a:lnTo>
                  <a:pt x="1358057" y="476994"/>
                </a:lnTo>
                <a:lnTo>
                  <a:pt x="1358598" y="477498"/>
                </a:lnTo>
                <a:lnTo>
                  <a:pt x="1358706" y="478111"/>
                </a:lnTo>
                <a:lnTo>
                  <a:pt x="1359031" y="478435"/>
                </a:lnTo>
                <a:lnTo>
                  <a:pt x="1359031" y="478760"/>
                </a:lnTo>
                <a:lnTo>
                  <a:pt x="1360184" y="479589"/>
                </a:lnTo>
                <a:lnTo>
                  <a:pt x="1360184" y="479913"/>
                </a:lnTo>
                <a:lnTo>
                  <a:pt x="1360473" y="480237"/>
                </a:lnTo>
                <a:lnTo>
                  <a:pt x="1360473" y="480562"/>
                </a:lnTo>
                <a:lnTo>
                  <a:pt x="1361014" y="481066"/>
                </a:lnTo>
                <a:lnTo>
                  <a:pt x="1362168" y="480958"/>
                </a:lnTo>
                <a:lnTo>
                  <a:pt x="1362492" y="481246"/>
                </a:lnTo>
                <a:lnTo>
                  <a:pt x="1363213" y="481246"/>
                </a:lnTo>
                <a:lnTo>
                  <a:pt x="1364620" y="482328"/>
                </a:lnTo>
                <a:lnTo>
                  <a:pt x="1364620" y="483301"/>
                </a:lnTo>
                <a:lnTo>
                  <a:pt x="1365665" y="484202"/>
                </a:lnTo>
                <a:lnTo>
                  <a:pt x="1365665" y="485175"/>
                </a:lnTo>
                <a:lnTo>
                  <a:pt x="1365341" y="485463"/>
                </a:lnTo>
                <a:lnTo>
                  <a:pt x="1365341" y="486724"/>
                </a:lnTo>
                <a:lnTo>
                  <a:pt x="1366062" y="487265"/>
                </a:lnTo>
                <a:lnTo>
                  <a:pt x="1366062" y="487698"/>
                </a:lnTo>
                <a:lnTo>
                  <a:pt x="1366278" y="487770"/>
                </a:lnTo>
                <a:lnTo>
                  <a:pt x="1366711" y="487770"/>
                </a:lnTo>
                <a:lnTo>
                  <a:pt x="1367757" y="488599"/>
                </a:lnTo>
                <a:lnTo>
                  <a:pt x="1368189" y="488707"/>
                </a:lnTo>
                <a:lnTo>
                  <a:pt x="1369235" y="489572"/>
                </a:lnTo>
                <a:lnTo>
                  <a:pt x="1369560" y="489572"/>
                </a:lnTo>
                <a:lnTo>
                  <a:pt x="1369956" y="489860"/>
                </a:lnTo>
                <a:lnTo>
                  <a:pt x="1371002" y="489860"/>
                </a:lnTo>
                <a:lnTo>
                  <a:pt x="1371435" y="490184"/>
                </a:lnTo>
                <a:lnTo>
                  <a:pt x="1373238" y="490076"/>
                </a:lnTo>
                <a:lnTo>
                  <a:pt x="1373634" y="490401"/>
                </a:lnTo>
                <a:lnTo>
                  <a:pt x="1373959" y="490401"/>
                </a:lnTo>
                <a:lnTo>
                  <a:pt x="1374391" y="490725"/>
                </a:lnTo>
                <a:lnTo>
                  <a:pt x="1374716" y="490725"/>
                </a:lnTo>
                <a:lnTo>
                  <a:pt x="1375437" y="491374"/>
                </a:lnTo>
                <a:lnTo>
                  <a:pt x="1375870" y="491374"/>
                </a:lnTo>
                <a:lnTo>
                  <a:pt x="1376194" y="491662"/>
                </a:lnTo>
                <a:lnTo>
                  <a:pt x="1376627" y="491662"/>
                </a:lnTo>
                <a:lnTo>
                  <a:pt x="1376952" y="491986"/>
                </a:lnTo>
                <a:lnTo>
                  <a:pt x="1377637" y="491842"/>
                </a:lnTo>
                <a:lnTo>
                  <a:pt x="1377853" y="491770"/>
                </a:lnTo>
                <a:lnTo>
                  <a:pt x="1377853" y="491157"/>
                </a:lnTo>
                <a:lnTo>
                  <a:pt x="1377961" y="490941"/>
                </a:lnTo>
                <a:lnTo>
                  <a:pt x="1378394" y="490941"/>
                </a:lnTo>
                <a:lnTo>
                  <a:pt x="1378718" y="491266"/>
                </a:lnTo>
                <a:lnTo>
                  <a:pt x="1379151" y="490941"/>
                </a:lnTo>
                <a:lnTo>
                  <a:pt x="1379223" y="491157"/>
                </a:lnTo>
                <a:lnTo>
                  <a:pt x="1379223" y="491482"/>
                </a:lnTo>
                <a:lnTo>
                  <a:pt x="1379656" y="491662"/>
                </a:lnTo>
                <a:lnTo>
                  <a:pt x="1379656" y="492058"/>
                </a:lnTo>
                <a:lnTo>
                  <a:pt x="1379872" y="492167"/>
                </a:lnTo>
                <a:lnTo>
                  <a:pt x="1380161" y="492167"/>
                </a:lnTo>
                <a:lnTo>
                  <a:pt x="1380593" y="492491"/>
                </a:lnTo>
                <a:lnTo>
                  <a:pt x="1381351" y="492491"/>
                </a:lnTo>
                <a:lnTo>
                  <a:pt x="1381675" y="492815"/>
                </a:lnTo>
                <a:lnTo>
                  <a:pt x="1382072" y="492707"/>
                </a:lnTo>
                <a:lnTo>
                  <a:pt x="1382396" y="493032"/>
                </a:lnTo>
                <a:lnTo>
                  <a:pt x="1383875" y="493032"/>
                </a:lnTo>
                <a:lnTo>
                  <a:pt x="1384091" y="493140"/>
                </a:lnTo>
                <a:lnTo>
                  <a:pt x="1384091" y="493572"/>
                </a:lnTo>
                <a:lnTo>
                  <a:pt x="1384416" y="493788"/>
                </a:lnTo>
                <a:lnTo>
                  <a:pt x="1384416" y="494365"/>
                </a:lnTo>
                <a:lnTo>
                  <a:pt x="1385029" y="494906"/>
                </a:lnTo>
                <a:lnTo>
                  <a:pt x="1385642" y="494906"/>
                </a:lnTo>
                <a:lnTo>
                  <a:pt x="1386074" y="495122"/>
                </a:lnTo>
                <a:lnTo>
                  <a:pt x="1386831" y="495122"/>
                </a:lnTo>
                <a:lnTo>
                  <a:pt x="1387156" y="495446"/>
                </a:lnTo>
                <a:lnTo>
                  <a:pt x="1387589" y="495446"/>
                </a:lnTo>
                <a:lnTo>
                  <a:pt x="1388310" y="496059"/>
                </a:lnTo>
                <a:lnTo>
                  <a:pt x="1388598" y="496059"/>
                </a:lnTo>
                <a:lnTo>
                  <a:pt x="1389247" y="496491"/>
                </a:lnTo>
                <a:lnTo>
                  <a:pt x="1389247" y="497140"/>
                </a:lnTo>
                <a:lnTo>
                  <a:pt x="1389572" y="497465"/>
                </a:lnTo>
                <a:lnTo>
                  <a:pt x="1389680" y="497789"/>
                </a:lnTo>
                <a:lnTo>
                  <a:pt x="1390005" y="498077"/>
                </a:lnTo>
                <a:lnTo>
                  <a:pt x="1390005" y="499339"/>
                </a:lnTo>
                <a:lnTo>
                  <a:pt x="1390401" y="499663"/>
                </a:lnTo>
                <a:lnTo>
                  <a:pt x="1390401" y="499987"/>
                </a:lnTo>
                <a:lnTo>
                  <a:pt x="1390726" y="500204"/>
                </a:lnTo>
                <a:lnTo>
                  <a:pt x="1390726" y="500816"/>
                </a:lnTo>
                <a:lnTo>
                  <a:pt x="1391158" y="501141"/>
                </a:lnTo>
                <a:lnTo>
                  <a:pt x="1391158" y="501429"/>
                </a:lnTo>
                <a:lnTo>
                  <a:pt x="1391447" y="501753"/>
                </a:lnTo>
                <a:lnTo>
                  <a:pt x="1391447" y="502078"/>
                </a:lnTo>
                <a:lnTo>
                  <a:pt x="1392420" y="502798"/>
                </a:lnTo>
                <a:lnTo>
                  <a:pt x="1392853" y="502798"/>
                </a:lnTo>
                <a:lnTo>
                  <a:pt x="1393178" y="503123"/>
                </a:lnTo>
                <a:lnTo>
                  <a:pt x="1393574" y="503123"/>
                </a:lnTo>
                <a:lnTo>
                  <a:pt x="1393899" y="503447"/>
                </a:lnTo>
                <a:lnTo>
                  <a:pt x="1394295" y="503447"/>
                </a:lnTo>
                <a:lnTo>
                  <a:pt x="1394800" y="503880"/>
                </a:lnTo>
                <a:lnTo>
                  <a:pt x="1394800" y="504204"/>
                </a:lnTo>
                <a:lnTo>
                  <a:pt x="1395990" y="505105"/>
                </a:lnTo>
                <a:lnTo>
                  <a:pt x="1395990" y="505429"/>
                </a:lnTo>
                <a:lnTo>
                  <a:pt x="1396711" y="506078"/>
                </a:lnTo>
                <a:lnTo>
                  <a:pt x="1396711" y="506403"/>
                </a:lnTo>
                <a:lnTo>
                  <a:pt x="1398009" y="507448"/>
                </a:lnTo>
                <a:lnTo>
                  <a:pt x="1398406" y="507448"/>
                </a:lnTo>
                <a:lnTo>
                  <a:pt x="1399271" y="508168"/>
                </a:lnTo>
                <a:lnTo>
                  <a:pt x="1399380" y="509754"/>
                </a:lnTo>
                <a:lnTo>
                  <a:pt x="1398983" y="510079"/>
                </a:lnTo>
                <a:lnTo>
                  <a:pt x="1398983" y="510691"/>
                </a:lnTo>
                <a:lnTo>
                  <a:pt x="1397577" y="511953"/>
                </a:lnTo>
                <a:lnTo>
                  <a:pt x="1397577" y="512277"/>
                </a:lnTo>
                <a:lnTo>
                  <a:pt x="1397144" y="512601"/>
                </a:lnTo>
                <a:lnTo>
                  <a:pt x="1397252" y="514151"/>
                </a:lnTo>
                <a:lnTo>
                  <a:pt x="1396856" y="514476"/>
                </a:lnTo>
                <a:lnTo>
                  <a:pt x="1397252" y="514800"/>
                </a:lnTo>
                <a:lnTo>
                  <a:pt x="1397252" y="515737"/>
                </a:lnTo>
                <a:lnTo>
                  <a:pt x="1397685" y="516061"/>
                </a:lnTo>
                <a:lnTo>
                  <a:pt x="1397685" y="516890"/>
                </a:lnTo>
                <a:lnTo>
                  <a:pt x="1398009" y="517179"/>
                </a:lnTo>
                <a:lnTo>
                  <a:pt x="1398009" y="517827"/>
                </a:lnTo>
                <a:lnTo>
                  <a:pt x="1398406" y="518152"/>
                </a:lnTo>
                <a:lnTo>
                  <a:pt x="1398406" y="518476"/>
                </a:lnTo>
                <a:lnTo>
                  <a:pt x="1399163" y="519125"/>
                </a:lnTo>
                <a:lnTo>
                  <a:pt x="1399163" y="519413"/>
                </a:lnTo>
                <a:lnTo>
                  <a:pt x="1399560" y="519737"/>
                </a:lnTo>
                <a:lnTo>
                  <a:pt x="1399560" y="520062"/>
                </a:lnTo>
                <a:lnTo>
                  <a:pt x="1401579" y="521720"/>
                </a:lnTo>
                <a:lnTo>
                  <a:pt x="1402012" y="521612"/>
                </a:lnTo>
                <a:lnTo>
                  <a:pt x="1403490" y="522909"/>
                </a:lnTo>
                <a:lnTo>
                  <a:pt x="1403815" y="522909"/>
                </a:lnTo>
                <a:lnTo>
                  <a:pt x="1404211" y="523233"/>
                </a:lnTo>
                <a:lnTo>
                  <a:pt x="1404536" y="523233"/>
                </a:lnTo>
                <a:lnTo>
                  <a:pt x="1404824" y="522909"/>
                </a:lnTo>
                <a:lnTo>
                  <a:pt x="1405293" y="522909"/>
                </a:lnTo>
                <a:lnTo>
                  <a:pt x="1405618" y="522585"/>
                </a:lnTo>
                <a:lnTo>
                  <a:pt x="1406339" y="522585"/>
                </a:lnTo>
                <a:lnTo>
                  <a:pt x="1407276" y="523305"/>
                </a:lnTo>
                <a:lnTo>
                  <a:pt x="1407276" y="523594"/>
                </a:lnTo>
                <a:lnTo>
                  <a:pt x="1407998" y="524134"/>
                </a:lnTo>
                <a:lnTo>
                  <a:pt x="1407998" y="524567"/>
                </a:lnTo>
                <a:lnTo>
                  <a:pt x="1408971" y="525324"/>
                </a:lnTo>
                <a:lnTo>
                  <a:pt x="1409368" y="525324"/>
                </a:lnTo>
                <a:lnTo>
                  <a:pt x="1410594" y="526333"/>
                </a:lnTo>
                <a:lnTo>
                  <a:pt x="1410594" y="526657"/>
                </a:lnTo>
                <a:lnTo>
                  <a:pt x="1410918" y="526982"/>
                </a:lnTo>
                <a:lnTo>
                  <a:pt x="1411026" y="527306"/>
                </a:lnTo>
                <a:lnTo>
                  <a:pt x="1411351" y="527522"/>
                </a:lnTo>
                <a:lnTo>
                  <a:pt x="1411351" y="527919"/>
                </a:lnTo>
                <a:lnTo>
                  <a:pt x="1411675" y="528135"/>
                </a:lnTo>
                <a:lnTo>
                  <a:pt x="1411784" y="528459"/>
                </a:lnTo>
                <a:lnTo>
                  <a:pt x="1412108" y="528784"/>
                </a:lnTo>
                <a:lnTo>
                  <a:pt x="1412108" y="529396"/>
                </a:lnTo>
                <a:lnTo>
                  <a:pt x="1412829" y="530009"/>
                </a:lnTo>
                <a:lnTo>
                  <a:pt x="1412974" y="530658"/>
                </a:lnTo>
                <a:lnTo>
                  <a:pt x="1413262" y="530982"/>
                </a:lnTo>
                <a:lnTo>
                  <a:pt x="1413262" y="531306"/>
                </a:lnTo>
                <a:lnTo>
                  <a:pt x="1413695" y="531631"/>
                </a:lnTo>
                <a:lnTo>
                  <a:pt x="1413695" y="531919"/>
                </a:lnTo>
                <a:lnTo>
                  <a:pt x="1413983" y="532243"/>
                </a:lnTo>
                <a:lnTo>
                  <a:pt x="1413983" y="532424"/>
                </a:lnTo>
                <a:lnTo>
                  <a:pt x="1414452" y="532784"/>
                </a:lnTo>
                <a:lnTo>
                  <a:pt x="1414452" y="533721"/>
                </a:lnTo>
                <a:lnTo>
                  <a:pt x="1414849" y="534045"/>
                </a:lnTo>
                <a:lnTo>
                  <a:pt x="1414849" y="534658"/>
                </a:lnTo>
                <a:lnTo>
                  <a:pt x="1415173" y="534982"/>
                </a:lnTo>
                <a:lnTo>
                  <a:pt x="1415173" y="535307"/>
                </a:lnTo>
                <a:lnTo>
                  <a:pt x="1415606" y="535631"/>
                </a:lnTo>
                <a:lnTo>
                  <a:pt x="1415606" y="535920"/>
                </a:lnTo>
                <a:lnTo>
                  <a:pt x="1415930" y="536208"/>
                </a:lnTo>
                <a:lnTo>
                  <a:pt x="1416039" y="537722"/>
                </a:lnTo>
                <a:lnTo>
                  <a:pt x="1416363" y="538046"/>
                </a:lnTo>
                <a:lnTo>
                  <a:pt x="1416399" y="540857"/>
                </a:lnTo>
                <a:lnTo>
                  <a:pt x="1416652" y="541073"/>
                </a:lnTo>
                <a:lnTo>
                  <a:pt x="1417373" y="540965"/>
                </a:lnTo>
                <a:lnTo>
                  <a:pt x="1418238" y="541722"/>
                </a:lnTo>
                <a:lnTo>
                  <a:pt x="1418238" y="542118"/>
                </a:lnTo>
                <a:lnTo>
                  <a:pt x="1418635" y="542335"/>
                </a:lnTo>
                <a:lnTo>
                  <a:pt x="1418635" y="542623"/>
                </a:lnTo>
                <a:lnTo>
                  <a:pt x="1419031" y="542947"/>
                </a:lnTo>
                <a:lnTo>
                  <a:pt x="1419031" y="543596"/>
                </a:lnTo>
                <a:lnTo>
                  <a:pt x="1419356" y="543920"/>
                </a:lnTo>
                <a:lnTo>
                  <a:pt x="1419356" y="544245"/>
                </a:lnTo>
                <a:lnTo>
                  <a:pt x="1419789" y="544569"/>
                </a:lnTo>
                <a:lnTo>
                  <a:pt x="1419897" y="547380"/>
                </a:lnTo>
                <a:lnTo>
                  <a:pt x="1420005" y="547488"/>
                </a:lnTo>
                <a:lnTo>
                  <a:pt x="1421195" y="547488"/>
                </a:lnTo>
                <a:lnTo>
                  <a:pt x="1421664" y="547921"/>
                </a:lnTo>
                <a:lnTo>
                  <a:pt x="1421664" y="548570"/>
                </a:lnTo>
                <a:lnTo>
                  <a:pt x="1422096" y="548858"/>
                </a:lnTo>
                <a:lnTo>
                  <a:pt x="1422096" y="550119"/>
                </a:lnTo>
                <a:lnTo>
                  <a:pt x="1422421" y="550444"/>
                </a:lnTo>
                <a:lnTo>
                  <a:pt x="1422529" y="550768"/>
                </a:lnTo>
                <a:lnTo>
                  <a:pt x="1422817" y="551056"/>
                </a:lnTo>
                <a:lnTo>
                  <a:pt x="1422817" y="551994"/>
                </a:lnTo>
                <a:lnTo>
                  <a:pt x="1422529" y="552318"/>
                </a:lnTo>
                <a:lnTo>
                  <a:pt x="1422529" y="553796"/>
                </a:lnTo>
                <a:lnTo>
                  <a:pt x="1422962" y="554120"/>
                </a:lnTo>
                <a:lnTo>
                  <a:pt x="1422962" y="555345"/>
                </a:lnTo>
                <a:lnTo>
                  <a:pt x="1422529" y="555670"/>
                </a:lnTo>
                <a:lnTo>
                  <a:pt x="1422637" y="556643"/>
                </a:lnTo>
                <a:lnTo>
                  <a:pt x="1422962" y="556967"/>
                </a:lnTo>
                <a:lnTo>
                  <a:pt x="1422962" y="557868"/>
                </a:lnTo>
                <a:lnTo>
                  <a:pt x="1423394" y="558192"/>
                </a:lnTo>
                <a:lnTo>
                  <a:pt x="1423394" y="559454"/>
                </a:lnTo>
                <a:lnTo>
                  <a:pt x="1424296" y="560175"/>
                </a:lnTo>
                <a:lnTo>
                  <a:pt x="1424765" y="560175"/>
                </a:lnTo>
                <a:lnTo>
                  <a:pt x="1425269" y="560607"/>
                </a:lnTo>
                <a:lnTo>
                  <a:pt x="1425269" y="561256"/>
                </a:lnTo>
                <a:lnTo>
                  <a:pt x="1424945" y="561544"/>
                </a:lnTo>
                <a:lnTo>
                  <a:pt x="1424945" y="562193"/>
                </a:lnTo>
                <a:lnTo>
                  <a:pt x="1424512" y="562517"/>
                </a:lnTo>
                <a:lnTo>
                  <a:pt x="1424620" y="563130"/>
                </a:lnTo>
                <a:lnTo>
                  <a:pt x="1424945" y="563454"/>
                </a:lnTo>
                <a:lnTo>
                  <a:pt x="1424945" y="563743"/>
                </a:lnTo>
                <a:lnTo>
                  <a:pt x="1425378" y="564067"/>
                </a:lnTo>
                <a:lnTo>
                  <a:pt x="1425378" y="564716"/>
                </a:lnTo>
                <a:lnTo>
                  <a:pt x="1426099" y="565364"/>
                </a:lnTo>
                <a:lnTo>
                  <a:pt x="1426099" y="565581"/>
                </a:lnTo>
                <a:lnTo>
                  <a:pt x="1426495" y="565869"/>
                </a:lnTo>
                <a:lnTo>
                  <a:pt x="1426423" y="566193"/>
                </a:lnTo>
                <a:lnTo>
                  <a:pt x="1427036" y="566590"/>
                </a:lnTo>
                <a:lnTo>
                  <a:pt x="1427361" y="566698"/>
                </a:lnTo>
                <a:lnTo>
                  <a:pt x="1427793" y="566914"/>
                </a:lnTo>
                <a:lnTo>
                  <a:pt x="1428118" y="566914"/>
                </a:lnTo>
                <a:lnTo>
                  <a:pt x="1428875" y="566265"/>
                </a:lnTo>
                <a:lnTo>
                  <a:pt x="1429993" y="566265"/>
                </a:lnTo>
                <a:lnTo>
                  <a:pt x="1430498" y="566698"/>
                </a:lnTo>
                <a:lnTo>
                  <a:pt x="1430498" y="567347"/>
                </a:lnTo>
                <a:lnTo>
                  <a:pt x="1428298" y="569329"/>
                </a:lnTo>
                <a:lnTo>
                  <a:pt x="1428443" y="569545"/>
                </a:lnTo>
                <a:lnTo>
                  <a:pt x="1427974" y="569942"/>
                </a:lnTo>
                <a:lnTo>
                  <a:pt x="1428118" y="571419"/>
                </a:lnTo>
                <a:lnTo>
                  <a:pt x="1428443" y="571744"/>
                </a:lnTo>
                <a:lnTo>
                  <a:pt x="1428443" y="572032"/>
                </a:lnTo>
                <a:lnTo>
                  <a:pt x="1428875" y="572356"/>
                </a:lnTo>
                <a:lnTo>
                  <a:pt x="1428875" y="573005"/>
                </a:lnTo>
                <a:lnTo>
                  <a:pt x="1429200" y="573329"/>
                </a:lnTo>
                <a:lnTo>
                  <a:pt x="1429272" y="573978"/>
                </a:lnTo>
                <a:lnTo>
                  <a:pt x="1429885" y="574555"/>
                </a:lnTo>
                <a:lnTo>
                  <a:pt x="1429993" y="574879"/>
                </a:lnTo>
                <a:lnTo>
                  <a:pt x="1431075" y="575744"/>
                </a:lnTo>
                <a:lnTo>
                  <a:pt x="1431075" y="576068"/>
                </a:lnTo>
                <a:lnTo>
                  <a:pt x="1431255" y="576249"/>
                </a:lnTo>
                <a:lnTo>
                  <a:pt x="1432481" y="576141"/>
                </a:lnTo>
                <a:lnTo>
                  <a:pt x="1432950" y="576681"/>
                </a:lnTo>
                <a:lnTo>
                  <a:pt x="1432950" y="577618"/>
                </a:lnTo>
                <a:lnTo>
                  <a:pt x="1433382" y="577943"/>
                </a:lnTo>
                <a:lnTo>
                  <a:pt x="1433382" y="578159"/>
                </a:lnTo>
                <a:lnTo>
                  <a:pt x="1434104" y="578771"/>
                </a:lnTo>
                <a:lnTo>
                  <a:pt x="1434104" y="579096"/>
                </a:lnTo>
                <a:lnTo>
                  <a:pt x="1434356" y="579312"/>
                </a:lnTo>
                <a:lnTo>
                  <a:pt x="1434681" y="579312"/>
                </a:lnTo>
                <a:lnTo>
                  <a:pt x="1434861" y="579420"/>
                </a:lnTo>
                <a:lnTo>
                  <a:pt x="1434861" y="580033"/>
                </a:lnTo>
                <a:lnTo>
                  <a:pt x="1434104" y="580646"/>
                </a:lnTo>
                <a:lnTo>
                  <a:pt x="1434104" y="581294"/>
                </a:lnTo>
                <a:lnTo>
                  <a:pt x="1434500" y="581619"/>
                </a:lnTo>
                <a:lnTo>
                  <a:pt x="1434500" y="581943"/>
                </a:lnTo>
                <a:lnTo>
                  <a:pt x="1434861" y="582267"/>
                </a:lnTo>
                <a:lnTo>
                  <a:pt x="1434933" y="582556"/>
                </a:lnTo>
                <a:lnTo>
                  <a:pt x="1435474" y="582988"/>
                </a:lnTo>
                <a:lnTo>
                  <a:pt x="1435798" y="582988"/>
                </a:lnTo>
                <a:lnTo>
                  <a:pt x="1436556" y="583601"/>
                </a:lnTo>
                <a:lnTo>
                  <a:pt x="1436952" y="583601"/>
                </a:lnTo>
                <a:lnTo>
                  <a:pt x="1437277" y="583925"/>
                </a:lnTo>
                <a:lnTo>
                  <a:pt x="1437709" y="583817"/>
                </a:lnTo>
                <a:lnTo>
                  <a:pt x="1438106" y="584141"/>
                </a:lnTo>
                <a:lnTo>
                  <a:pt x="1439512" y="584141"/>
                </a:lnTo>
                <a:lnTo>
                  <a:pt x="1439873" y="583817"/>
                </a:lnTo>
                <a:lnTo>
                  <a:pt x="1440955" y="583817"/>
                </a:lnTo>
                <a:lnTo>
                  <a:pt x="1441459" y="584250"/>
                </a:lnTo>
                <a:lnTo>
                  <a:pt x="1441568" y="584574"/>
                </a:lnTo>
                <a:lnTo>
                  <a:pt x="1441892" y="584862"/>
                </a:lnTo>
                <a:lnTo>
                  <a:pt x="1441892" y="585187"/>
                </a:lnTo>
                <a:lnTo>
                  <a:pt x="1442109" y="585295"/>
                </a:lnTo>
                <a:lnTo>
                  <a:pt x="1442433" y="585295"/>
                </a:lnTo>
                <a:lnTo>
                  <a:pt x="1443587" y="586268"/>
                </a:lnTo>
                <a:lnTo>
                  <a:pt x="1444020" y="586268"/>
                </a:lnTo>
                <a:lnTo>
                  <a:pt x="1444344" y="586556"/>
                </a:lnTo>
                <a:lnTo>
                  <a:pt x="1444705" y="586556"/>
                </a:lnTo>
                <a:lnTo>
                  <a:pt x="1445029" y="586736"/>
                </a:lnTo>
                <a:lnTo>
                  <a:pt x="1445462" y="586845"/>
                </a:lnTo>
                <a:lnTo>
                  <a:pt x="1447121" y="588142"/>
                </a:lnTo>
                <a:lnTo>
                  <a:pt x="1447121" y="588755"/>
                </a:lnTo>
                <a:lnTo>
                  <a:pt x="1447661" y="589259"/>
                </a:lnTo>
                <a:lnTo>
                  <a:pt x="1448599" y="589151"/>
                </a:lnTo>
                <a:lnTo>
                  <a:pt x="1448599" y="590449"/>
                </a:lnTo>
                <a:lnTo>
                  <a:pt x="1447914" y="591277"/>
                </a:lnTo>
                <a:lnTo>
                  <a:pt x="1448094" y="593332"/>
                </a:lnTo>
                <a:lnTo>
                  <a:pt x="1448130" y="593368"/>
                </a:lnTo>
                <a:lnTo>
                  <a:pt x="1447914" y="591277"/>
                </a:lnTo>
                <a:lnTo>
                  <a:pt x="1448671" y="590449"/>
                </a:lnTo>
                <a:lnTo>
                  <a:pt x="1448671" y="589187"/>
                </a:lnTo>
                <a:lnTo>
                  <a:pt x="1448779" y="589187"/>
                </a:lnTo>
                <a:lnTo>
                  <a:pt x="1449176" y="589511"/>
                </a:lnTo>
                <a:lnTo>
                  <a:pt x="1449609" y="589511"/>
                </a:lnTo>
                <a:lnTo>
                  <a:pt x="1449933" y="589836"/>
                </a:lnTo>
                <a:lnTo>
                  <a:pt x="1450258" y="589836"/>
                </a:lnTo>
                <a:lnTo>
                  <a:pt x="1450690" y="590124"/>
                </a:lnTo>
                <a:lnTo>
                  <a:pt x="1450979" y="590124"/>
                </a:lnTo>
                <a:lnTo>
                  <a:pt x="1451412" y="590449"/>
                </a:lnTo>
                <a:lnTo>
                  <a:pt x="1451808" y="590449"/>
                </a:lnTo>
                <a:lnTo>
                  <a:pt x="1452133" y="590665"/>
                </a:lnTo>
                <a:lnTo>
                  <a:pt x="1452565" y="590665"/>
                </a:lnTo>
                <a:lnTo>
                  <a:pt x="1453647" y="591602"/>
                </a:lnTo>
                <a:lnTo>
                  <a:pt x="1454008" y="591602"/>
                </a:lnTo>
                <a:lnTo>
                  <a:pt x="1454332" y="591926"/>
                </a:lnTo>
                <a:lnTo>
                  <a:pt x="1455089" y="591926"/>
                </a:lnTo>
                <a:lnTo>
                  <a:pt x="1455522" y="592251"/>
                </a:lnTo>
                <a:lnTo>
                  <a:pt x="1456568" y="592142"/>
                </a:lnTo>
                <a:lnTo>
                  <a:pt x="1456784" y="592359"/>
                </a:lnTo>
                <a:lnTo>
                  <a:pt x="1456784" y="592647"/>
                </a:lnTo>
                <a:lnTo>
                  <a:pt x="1457217" y="592971"/>
                </a:lnTo>
                <a:lnTo>
                  <a:pt x="1457217" y="593296"/>
                </a:lnTo>
                <a:lnTo>
                  <a:pt x="1456640" y="593692"/>
                </a:lnTo>
                <a:lnTo>
                  <a:pt x="1456243" y="593692"/>
                </a:lnTo>
                <a:lnTo>
                  <a:pt x="1455919" y="593368"/>
                </a:lnTo>
                <a:lnTo>
                  <a:pt x="1455522" y="593368"/>
                </a:lnTo>
                <a:lnTo>
                  <a:pt x="1455198" y="593152"/>
                </a:lnTo>
                <a:lnTo>
                  <a:pt x="1454440" y="593152"/>
                </a:lnTo>
                <a:lnTo>
                  <a:pt x="1453827" y="593584"/>
                </a:lnTo>
                <a:lnTo>
                  <a:pt x="1453936" y="594233"/>
                </a:lnTo>
                <a:lnTo>
                  <a:pt x="1453503" y="594557"/>
                </a:lnTo>
                <a:lnTo>
                  <a:pt x="1453503" y="595206"/>
                </a:lnTo>
                <a:lnTo>
                  <a:pt x="1453178" y="595494"/>
                </a:lnTo>
                <a:lnTo>
                  <a:pt x="1453287" y="599567"/>
                </a:lnTo>
                <a:lnTo>
                  <a:pt x="1453611" y="599891"/>
                </a:lnTo>
                <a:lnTo>
                  <a:pt x="1453683" y="601693"/>
                </a:lnTo>
                <a:lnTo>
                  <a:pt x="1454008" y="602090"/>
                </a:lnTo>
                <a:lnTo>
                  <a:pt x="1454008" y="602955"/>
                </a:lnTo>
                <a:lnTo>
                  <a:pt x="1454440" y="603279"/>
                </a:lnTo>
                <a:lnTo>
                  <a:pt x="1454440" y="603603"/>
                </a:lnTo>
                <a:lnTo>
                  <a:pt x="1454909" y="603892"/>
                </a:lnTo>
                <a:lnTo>
                  <a:pt x="1454909" y="604216"/>
                </a:lnTo>
                <a:lnTo>
                  <a:pt x="1455162" y="604540"/>
                </a:lnTo>
                <a:lnTo>
                  <a:pt x="1455306" y="604865"/>
                </a:lnTo>
                <a:lnTo>
                  <a:pt x="1456027" y="605477"/>
                </a:lnTo>
                <a:lnTo>
                  <a:pt x="1456027" y="605766"/>
                </a:lnTo>
                <a:lnTo>
                  <a:pt x="1456784" y="606306"/>
                </a:lnTo>
                <a:lnTo>
                  <a:pt x="1456784" y="606631"/>
                </a:lnTo>
                <a:lnTo>
                  <a:pt x="1457541" y="607279"/>
                </a:lnTo>
                <a:lnTo>
                  <a:pt x="1457541" y="607604"/>
                </a:lnTo>
                <a:lnTo>
                  <a:pt x="1459741" y="609370"/>
                </a:lnTo>
                <a:lnTo>
                  <a:pt x="1459741" y="609694"/>
                </a:lnTo>
                <a:lnTo>
                  <a:pt x="1459921" y="609910"/>
                </a:lnTo>
                <a:lnTo>
                  <a:pt x="1460354" y="609910"/>
                </a:lnTo>
                <a:lnTo>
                  <a:pt x="1464465" y="613154"/>
                </a:lnTo>
                <a:lnTo>
                  <a:pt x="1464753" y="613154"/>
                </a:lnTo>
                <a:lnTo>
                  <a:pt x="1465222" y="613478"/>
                </a:lnTo>
                <a:lnTo>
                  <a:pt x="1465510" y="613478"/>
                </a:lnTo>
                <a:lnTo>
                  <a:pt x="1465943" y="613803"/>
                </a:lnTo>
                <a:lnTo>
                  <a:pt x="1466231" y="613803"/>
                </a:lnTo>
                <a:lnTo>
                  <a:pt x="1466664" y="614127"/>
                </a:lnTo>
                <a:lnTo>
                  <a:pt x="1467710" y="614019"/>
                </a:lnTo>
                <a:lnTo>
                  <a:pt x="1468179" y="614307"/>
                </a:lnTo>
                <a:lnTo>
                  <a:pt x="1468683" y="614307"/>
                </a:lnTo>
                <a:lnTo>
                  <a:pt x="1468575" y="614776"/>
                </a:lnTo>
                <a:lnTo>
                  <a:pt x="1468611" y="614668"/>
                </a:lnTo>
                <a:lnTo>
                  <a:pt x="1468719" y="614163"/>
                </a:lnTo>
                <a:lnTo>
                  <a:pt x="1468936" y="614163"/>
                </a:lnTo>
                <a:lnTo>
                  <a:pt x="1469260" y="614451"/>
                </a:lnTo>
                <a:lnTo>
                  <a:pt x="1470018" y="614451"/>
                </a:lnTo>
                <a:lnTo>
                  <a:pt x="1470414" y="614776"/>
                </a:lnTo>
                <a:lnTo>
                  <a:pt x="1471135" y="614776"/>
                </a:lnTo>
                <a:lnTo>
                  <a:pt x="1471460" y="614992"/>
                </a:lnTo>
                <a:lnTo>
                  <a:pt x="1472650" y="614992"/>
                </a:lnTo>
                <a:lnTo>
                  <a:pt x="1472974" y="615280"/>
                </a:lnTo>
                <a:lnTo>
                  <a:pt x="1473659" y="615280"/>
                </a:lnTo>
                <a:lnTo>
                  <a:pt x="1474092" y="615605"/>
                </a:lnTo>
                <a:lnTo>
                  <a:pt x="1474849" y="615605"/>
                </a:lnTo>
                <a:lnTo>
                  <a:pt x="1475174" y="615929"/>
                </a:lnTo>
                <a:lnTo>
                  <a:pt x="1476328" y="615821"/>
                </a:lnTo>
                <a:lnTo>
                  <a:pt x="1476652" y="616145"/>
                </a:lnTo>
                <a:lnTo>
                  <a:pt x="1477373" y="616145"/>
                </a:lnTo>
                <a:lnTo>
                  <a:pt x="1477806" y="616434"/>
                </a:lnTo>
                <a:lnTo>
                  <a:pt x="1478131" y="616434"/>
                </a:lnTo>
                <a:lnTo>
                  <a:pt x="1478527" y="616758"/>
                </a:lnTo>
                <a:lnTo>
                  <a:pt x="1478852" y="616650"/>
                </a:lnTo>
                <a:lnTo>
                  <a:pt x="1479789" y="617515"/>
                </a:lnTo>
                <a:lnTo>
                  <a:pt x="1479789" y="617731"/>
                </a:lnTo>
                <a:lnTo>
                  <a:pt x="1481159" y="618884"/>
                </a:lnTo>
                <a:lnTo>
                  <a:pt x="1481917" y="618884"/>
                </a:lnTo>
                <a:lnTo>
                  <a:pt x="1482638" y="619389"/>
                </a:lnTo>
                <a:lnTo>
                  <a:pt x="1483035" y="619389"/>
                </a:lnTo>
                <a:lnTo>
                  <a:pt x="1483359" y="619713"/>
                </a:lnTo>
                <a:lnTo>
                  <a:pt x="1483792" y="619713"/>
                </a:lnTo>
                <a:lnTo>
                  <a:pt x="1484549" y="620362"/>
                </a:lnTo>
                <a:lnTo>
                  <a:pt x="1484873" y="620362"/>
                </a:lnTo>
                <a:lnTo>
                  <a:pt x="1485595" y="620867"/>
                </a:lnTo>
                <a:lnTo>
                  <a:pt x="1485991" y="620867"/>
                </a:lnTo>
                <a:lnTo>
                  <a:pt x="1486532" y="621407"/>
                </a:lnTo>
                <a:lnTo>
                  <a:pt x="1486532" y="621695"/>
                </a:lnTo>
                <a:lnTo>
                  <a:pt x="1487902" y="622741"/>
                </a:lnTo>
                <a:lnTo>
                  <a:pt x="1489381" y="622633"/>
                </a:lnTo>
                <a:lnTo>
                  <a:pt x="1490102" y="623281"/>
                </a:lnTo>
                <a:lnTo>
                  <a:pt x="1490426" y="623281"/>
                </a:lnTo>
                <a:lnTo>
                  <a:pt x="1490859" y="623606"/>
                </a:lnTo>
                <a:lnTo>
                  <a:pt x="1492626" y="623498"/>
                </a:lnTo>
                <a:lnTo>
                  <a:pt x="1492878" y="623714"/>
                </a:lnTo>
                <a:lnTo>
                  <a:pt x="1492878" y="624038"/>
                </a:lnTo>
                <a:lnTo>
                  <a:pt x="1493023" y="624146"/>
                </a:lnTo>
                <a:lnTo>
                  <a:pt x="1493780" y="624146"/>
                </a:lnTo>
                <a:lnTo>
                  <a:pt x="1494537" y="624795"/>
                </a:lnTo>
                <a:lnTo>
                  <a:pt x="1494862" y="624795"/>
                </a:lnTo>
                <a:lnTo>
                  <a:pt x="1495727" y="625263"/>
                </a:lnTo>
                <a:lnTo>
                  <a:pt x="1496015" y="625263"/>
                </a:lnTo>
                <a:lnTo>
                  <a:pt x="1496520" y="625696"/>
                </a:lnTo>
                <a:lnTo>
                  <a:pt x="1496520" y="626128"/>
                </a:lnTo>
                <a:lnTo>
                  <a:pt x="1496737" y="626237"/>
                </a:lnTo>
                <a:lnTo>
                  <a:pt x="1497133" y="626237"/>
                </a:lnTo>
                <a:lnTo>
                  <a:pt x="1498215" y="627029"/>
                </a:lnTo>
                <a:lnTo>
                  <a:pt x="1498684" y="627029"/>
                </a:lnTo>
                <a:lnTo>
                  <a:pt x="1498828" y="627246"/>
                </a:lnTo>
                <a:lnTo>
                  <a:pt x="1498828" y="627570"/>
                </a:lnTo>
                <a:lnTo>
                  <a:pt x="1499152" y="627894"/>
                </a:lnTo>
                <a:lnTo>
                  <a:pt x="1499152" y="628759"/>
                </a:lnTo>
                <a:lnTo>
                  <a:pt x="1499585" y="629048"/>
                </a:lnTo>
                <a:lnTo>
                  <a:pt x="1499585" y="629372"/>
                </a:lnTo>
                <a:lnTo>
                  <a:pt x="1499261" y="629696"/>
                </a:lnTo>
                <a:lnTo>
                  <a:pt x="1499261" y="630309"/>
                </a:lnTo>
                <a:lnTo>
                  <a:pt x="1498936" y="630633"/>
                </a:lnTo>
                <a:lnTo>
                  <a:pt x="1498936" y="630994"/>
                </a:lnTo>
                <a:lnTo>
                  <a:pt x="1497277" y="632436"/>
                </a:lnTo>
                <a:lnTo>
                  <a:pt x="1496953" y="632436"/>
                </a:lnTo>
                <a:lnTo>
                  <a:pt x="1496628" y="632760"/>
                </a:lnTo>
                <a:lnTo>
                  <a:pt x="1496196" y="632760"/>
                </a:lnTo>
                <a:lnTo>
                  <a:pt x="1495871" y="633084"/>
                </a:lnTo>
                <a:lnTo>
                  <a:pt x="1495078" y="633156"/>
                </a:lnTo>
                <a:lnTo>
                  <a:pt x="1494753" y="633481"/>
                </a:lnTo>
                <a:lnTo>
                  <a:pt x="1494429" y="633481"/>
                </a:lnTo>
                <a:lnTo>
                  <a:pt x="1493996" y="633805"/>
                </a:lnTo>
                <a:lnTo>
                  <a:pt x="1493275" y="633805"/>
                </a:lnTo>
                <a:lnTo>
                  <a:pt x="1492950" y="634093"/>
                </a:lnTo>
                <a:lnTo>
                  <a:pt x="1492518" y="634093"/>
                </a:lnTo>
                <a:lnTo>
                  <a:pt x="1492229" y="634418"/>
                </a:lnTo>
                <a:lnTo>
                  <a:pt x="1491472" y="634418"/>
                </a:lnTo>
                <a:lnTo>
                  <a:pt x="1491148" y="634238"/>
                </a:lnTo>
                <a:lnTo>
                  <a:pt x="1490715" y="634238"/>
                </a:lnTo>
                <a:lnTo>
                  <a:pt x="1490390" y="634526"/>
                </a:lnTo>
                <a:lnTo>
                  <a:pt x="1487470" y="634634"/>
                </a:lnTo>
                <a:lnTo>
                  <a:pt x="1487037" y="634238"/>
                </a:lnTo>
                <a:lnTo>
                  <a:pt x="1486316" y="634346"/>
                </a:lnTo>
                <a:lnTo>
                  <a:pt x="1485955" y="634634"/>
                </a:lnTo>
                <a:lnTo>
                  <a:pt x="1484837" y="634634"/>
                </a:lnTo>
                <a:lnTo>
                  <a:pt x="1484513" y="634958"/>
                </a:lnTo>
                <a:lnTo>
                  <a:pt x="1483756" y="634958"/>
                </a:lnTo>
                <a:lnTo>
                  <a:pt x="1483359" y="635283"/>
                </a:lnTo>
                <a:lnTo>
                  <a:pt x="1483035" y="635283"/>
                </a:lnTo>
                <a:lnTo>
                  <a:pt x="1482638" y="635679"/>
                </a:lnTo>
                <a:lnTo>
                  <a:pt x="1481556" y="635679"/>
                </a:lnTo>
                <a:lnTo>
                  <a:pt x="1481232" y="636003"/>
                </a:lnTo>
                <a:lnTo>
                  <a:pt x="1480799" y="636003"/>
                </a:lnTo>
                <a:lnTo>
                  <a:pt x="1479429" y="637265"/>
                </a:lnTo>
                <a:lnTo>
                  <a:pt x="1479032" y="637265"/>
                </a:lnTo>
                <a:lnTo>
                  <a:pt x="1478491" y="637769"/>
                </a:lnTo>
                <a:lnTo>
                  <a:pt x="1478491" y="638094"/>
                </a:lnTo>
                <a:lnTo>
                  <a:pt x="1477482" y="639067"/>
                </a:lnTo>
                <a:lnTo>
                  <a:pt x="1477482" y="639391"/>
                </a:lnTo>
                <a:lnTo>
                  <a:pt x="1477157" y="639680"/>
                </a:lnTo>
                <a:lnTo>
                  <a:pt x="1477049" y="640004"/>
                </a:lnTo>
                <a:lnTo>
                  <a:pt x="1476724" y="640292"/>
                </a:lnTo>
                <a:lnTo>
                  <a:pt x="1476724" y="640941"/>
                </a:lnTo>
                <a:lnTo>
                  <a:pt x="1476400" y="641265"/>
                </a:lnTo>
                <a:lnTo>
                  <a:pt x="1476400" y="642202"/>
                </a:lnTo>
                <a:lnTo>
                  <a:pt x="1476075" y="642527"/>
                </a:lnTo>
                <a:lnTo>
                  <a:pt x="1476075" y="642851"/>
                </a:lnTo>
                <a:lnTo>
                  <a:pt x="1475174" y="643716"/>
                </a:lnTo>
                <a:lnTo>
                  <a:pt x="1474849" y="643716"/>
                </a:lnTo>
                <a:lnTo>
                  <a:pt x="1474597" y="643752"/>
                </a:lnTo>
                <a:lnTo>
                  <a:pt x="1474597" y="644077"/>
                </a:lnTo>
                <a:lnTo>
                  <a:pt x="1473876" y="644725"/>
                </a:lnTo>
                <a:lnTo>
                  <a:pt x="1473876" y="645050"/>
                </a:lnTo>
                <a:lnTo>
                  <a:pt x="1473551" y="645374"/>
                </a:lnTo>
                <a:lnTo>
                  <a:pt x="1473551" y="645698"/>
                </a:lnTo>
                <a:lnTo>
                  <a:pt x="1472794" y="646311"/>
                </a:lnTo>
                <a:lnTo>
                  <a:pt x="1472794" y="646635"/>
                </a:lnTo>
                <a:lnTo>
                  <a:pt x="1472469" y="646960"/>
                </a:lnTo>
                <a:lnTo>
                  <a:pt x="1472469" y="647284"/>
                </a:lnTo>
                <a:lnTo>
                  <a:pt x="1472217" y="647608"/>
                </a:lnTo>
                <a:lnTo>
                  <a:pt x="1472217" y="647969"/>
                </a:lnTo>
                <a:lnTo>
                  <a:pt x="1471748" y="648293"/>
                </a:lnTo>
                <a:lnTo>
                  <a:pt x="1471748" y="648618"/>
                </a:lnTo>
                <a:lnTo>
                  <a:pt x="1471460" y="648942"/>
                </a:lnTo>
                <a:lnTo>
                  <a:pt x="1471460" y="649266"/>
                </a:lnTo>
                <a:lnTo>
                  <a:pt x="1471027" y="649591"/>
                </a:lnTo>
                <a:lnTo>
                  <a:pt x="1471135" y="650095"/>
                </a:lnTo>
                <a:lnTo>
                  <a:pt x="1470739" y="650420"/>
                </a:lnTo>
                <a:lnTo>
                  <a:pt x="1470811" y="651969"/>
                </a:lnTo>
                <a:lnTo>
                  <a:pt x="1470414" y="652294"/>
                </a:lnTo>
                <a:lnTo>
                  <a:pt x="1470486" y="657015"/>
                </a:lnTo>
                <a:lnTo>
                  <a:pt x="1470162" y="657339"/>
                </a:lnTo>
                <a:lnTo>
                  <a:pt x="1470162" y="658889"/>
                </a:lnTo>
                <a:lnTo>
                  <a:pt x="1469837" y="659249"/>
                </a:lnTo>
                <a:lnTo>
                  <a:pt x="1469837" y="661664"/>
                </a:lnTo>
                <a:lnTo>
                  <a:pt x="1469513" y="662097"/>
                </a:lnTo>
                <a:lnTo>
                  <a:pt x="1469513" y="663971"/>
                </a:lnTo>
                <a:lnTo>
                  <a:pt x="1469981" y="664187"/>
                </a:lnTo>
                <a:lnTo>
                  <a:pt x="1470090" y="666385"/>
                </a:lnTo>
                <a:lnTo>
                  <a:pt x="1470414" y="666674"/>
                </a:lnTo>
                <a:lnTo>
                  <a:pt x="1470486" y="669521"/>
                </a:lnTo>
                <a:lnTo>
                  <a:pt x="1470811" y="669737"/>
                </a:lnTo>
                <a:lnTo>
                  <a:pt x="1470883" y="671287"/>
                </a:lnTo>
                <a:lnTo>
                  <a:pt x="1471243" y="671611"/>
                </a:lnTo>
                <a:lnTo>
                  <a:pt x="1470883" y="671936"/>
                </a:lnTo>
                <a:lnTo>
                  <a:pt x="1470883" y="672260"/>
                </a:lnTo>
                <a:lnTo>
                  <a:pt x="1471316" y="673485"/>
                </a:lnTo>
                <a:lnTo>
                  <a:pt x="1471316" y="674134"/>
                </a:lnTo>
                <a:lnTo>
                  <a:pt x="1471640" y="674459"/>
                </a:lnTo>
                <a:lnTo>
                  <a:pt x="1471712" y="675396"/>
                </a:lnTo>
                <a:lnTo>
                  <a:pt x="1472037" y="675720"/>
                </a:lnTo>
                <a:lnTo>
                  <a:pt x="1472181" y="676873"/>
                </a:lnTo>
                <a:lnTo>
                  <a:pt x="1472469" y="677198"/>
                </a:lnTo>
                <a:lnTo>
                  <a:pt x="1472469" y="677810"/>
                </a:lnTo>
                <a:lnTo>
                  <a:pt x="1472938" y="678135"/>
                </a:lnTo>
                <a:lnTo>
                  <a:pt x="1472938" y="678783"/>
                </a:lnTo>
                <a:lnTo>
                  <a:pt x="1473335" y="679108"/>
                </a:lnTo>
                <a:lnTo>
                  <a:pt x="1473335" y="680009"/>
                </a:lnTo>
                <a:lnTo>
                  <a:pt x="1473659" y="680333"/>
                </a:lnTo>
                <a:lnTo>
                  <a:pt x="1473768" y="681594"/>
                </a:lnTo>
                <a:lnTo>
                  <a:pt x="1474092" y="681811"/>
                </a:lnTo>
                <a:lnTo>
                  <a:pt x="1474164" y="682423"/>
                </a:lnTo>
                <a:lnTo>
                  <a:pt x="1474489" y="682748"/>
                </a:lnTo>
                <a:lnTo>
                  <a:pt x="1474489" y="683685"/>
                </a:lnTo>
                <a:lnTo>
                  <a:pt x="1474921" y="684009"/>
                </a:lnTo>
                <a:lnTo>
                  <a:pt x="1474921" y="684946"/>
                </a:lnTo>
                <a:lnTo>
                  <a:pt x="1475318" y="685271"/>
                </a:lnTo>
                <a:lnTo>
                  <a:pt x="1475318" y="686532"/>
                </a:lnTo>
                <a:lnTo>
                  <a:pt x="1475643" y="686856"/>
                </a:lnTo>
                <a:lnTo>
                  <a:pt x="1475751" y="687505"/>
                </a:lnTo>
                <a:lnTo>
                  <a:pt x="1475895" y="687613"/>
                </a:lnTo>
                <a:lnTo>
                  <a:pt x="1475895" y="687577"/>
                </a:lnTo>
                <a:lnTo>
                  <a:pt x="1476003" y="687577"/>
                </a:lnTo>
                <a:lnTo>
                  <a:pt x="1476003" y="688190"/>
                </a:lnTo>
                <a:lnTo>
                  <a:pt x="1476436" y="688514"/>
                </a:lnTo>
                <a:lnTo>
                  <a:pt x="1476436" y="689451"/>
                </a:lnTo>
                <a:lnTo>
                  <a:pt x="1476833" y="689776"/>
                </a:lnTo>
                <a:lnTo>
                  <a:pt x="1476833" y="690388"/>
                </a:lnTo>
                <a:lnTo>
                  <a:pt x="1477265" y="690713"/>
                </a:lnTo>
                <a:lnTo>
                  <a:pt x="1477265" y="691686"/>
                </a:lnTo>
                <a:lnTo>
                  <a:pt x="1477590" y="691866"/>
                </a:lnTo>
                <a:lnTo>
                  <a:pt x="1477590" y="692803"/>
                </a:lnTo>
                <a:lnTo>
                  <a:pt x="1477986" y="693127"/>
                </a:lnTo>
                <a:lnTo>
                  <a:pt x="1477986" y="694353"/>
                </a:lnTo>
                <a:lnTo>
                  <a:pt x="1478455" y="694713"/>
                </a:lnTo>
                <a:lnTo>
                  <a:pt x="1478455" y="695326"/>
                </a:lnTo>
                <a:lnTo>
                  <a:pt x="1478852" y="695650"/>
                </a:lnTo>
                <a:lnTo>
                  <a:pt x="1478852" y="696299"/>
                </a:lnTo>
                <a:lnTo>
                  <a:pt x="1479176" y="696587"/>
                </a:lnTo>
                <a:lnTo>
                  <a:pt x="1479284" y="697236"/>
                </a:lnTo>
                <a:lnTo>
                  <a:pt x="1479609" y="697452"/>
                </a:lnTo>
                <a:lnTo>
                  <a:pt x="1479609" y="698065"/>
                </a:lnTo>
                <a:lnTo>
                  <a:pt x="1480042" y="698389"/>
                </a:lnTo>
                <a:lnTo>
                  <a:pt x="1480042" y="699002"/>
                </a:lnTo>
                <a:lnTo>
                  <a:pt x="1480438" y="699326"/>
                </a:lnTo>
                <a:lnTo>
                  <a:pt x="1480438" y="699651"/>
                </a:lnTo>
                <a:lnTo>
                  <a:pt x="1480727" y="699975"/>
                </a:lnTo>
                <a:lnTo>
                  <a:pt x="1480835" y="700588"/>
                </a:lnTo>
                <a:lnTo>
                  <a:pt x="1481159" y="700912"/>
                </a:lnTo>
                <a:lnTo>
                  <a:pt x="1481159" y="701849"/>
                </a:lnTo>
                <a:lnTo>
                  <a:pt x="1481592" y="702174"/>
                </a:lnTo>
                <a:lnTo>
                  <a:pt x="1481592" y="703002"/>
                </a:lnTo>
                <a:lnTo>
                  <a:pt x="1481989" y="703327"/>
                </a:lnTo>
                <a:lnTo>
                  <a:pt x="1481989" y="703976"/>
                </a:lnTo>
                <a:lnTo>
                  <a:pt x="1482313" y="704264"/>
                </a:lnTo>
                <a:lnTo>
                  <a:pt x="1482422" y="705525"/>
                </a:lnTo>
                <a:lnTo>
                  <a:pt x="1482746" y="705850"/>
                </a:lnTo>
                <a:lnTo>
                  <a:pt x="1482746" y="706787"/>
                </a:lnTo>
                <a:lnTo>
                  <a:pt x="1483143" y="707075"/>
                </a:lnTo>
                <a:lnTo>
                  <a:pt x="1483143" y="708048"/>
                </a:lnTo>
                <a:lnTo>
                  <a:pt x="1483611" y="708264"/>
                </a:lnTo>
                <a:lnTo>
                  <a:pt x="1483611" y="708517"/>
                </a:lnTo>
                <a:lnTo>
                  <a:pt x="1483900" y="708805"/>
                </a:lnTo>
                <a:lnTo>
                  <a:pt x="1484008" y="709418"/>
                </a:lnTo>
                <a:lnTo>
                  <a:pt x="1484333" y="709742"/>
                </a:lnTo>
                <a:lnTo>
                  <a:pt x="1484333" y="710066"/>
                </a:lnTo>
                <a:lnTo>
                  <a:pt x="1485090" y="710715"/>
                </a:lnTo>
                <a:lnTo>
                  <a:pt x="1485198" y="711328"/>
                </a:lnTo>
                <a:lnTo>
                  <a:pt x="1485523" y="711616"/>
                </a:lnTo>
                <a:lnTo>
                  <a:pt x="1485523" y="711832"/>
                </a:lnTo>
                <a:lnTo>
                  <a:pt x="1485919" y="712157"/>
                </a:lnTo>
                <a:lnTo>
                  <a:pt x="1485919" y="712481"/>
                </a:lnTo>
                <a:lnTo>
                  <a:pt x="1486316" y="712805"/>
                </a:lnTo>
                <a:lnTo>
                  <a:pt x="1486316" y="713418"/>
                </a:lnTo>
                <a:lnTo>
                  <a:pt x="1486640" y="713742"/>
                </a:lnTo>
                <a:lnTo>
                  <a:pt x="1486748" y="714391"/>
                </a:lnTo>
                <a:lnTo>
                  <a:pt x="1487073" y="714716"/>
                </a:lnTo>
                <a:lnTo>
                  <a:pt x="1487073" y="715040"/>
                </a:lnTo>
                <a:lnTo>
                  <a:pt x="1487470" y="715328"/>
                </a:lnTo>
                <a:lnTo>
                  <a:pt x="1487470" y="715617"/>
                </a:lnTo>
                <a:lnTo>
                  <a:pt x="1487794" y="715833"/>
                </a:lnTo>
                <a:lnTo>
                  <a:pt x="1487794" y="716590"/>
                </a:lnTo>
                <a:lnTo>
                  <a:pt x="1488227" y="716806"/>
                </a:lnTo>
                <a:lnTo>
                  <a:pt x="1488227" y="717130"/>
                </a:lnTo>
                <a:lnTo>
                  <a:pt x="1488660" y="717455"/>
                </a:lnTo>
                <a:lnTo>
                  <a:pt x="1488660" y="717743"/>
                </a:lnTo>
                <a:lnTo>
                  <a:pt x="1488984" y="718067"/>
                </a:lnTo>
                <a:lnTo>
                  <a:pt x="1489056" y="718392"/>
                </a:lnTo>
                <a:lnTo>
                  <a:pt x="1489381" y="718716"/>
                </a:lnTo>
                <a:lnTo>
                  <a:pt x="1489381" y="719040"/>
                </a:lnTo>
                <a:lnTo>
                  <a:pt x="1490102" y="719545"/>
                </a:lnTo>
                <a:lnTo>
                  <a:pt x="1490102" y="719833"/>
                </a:lnTo>
                <a:lnTo>
                  <a:pt x="1490535" y="720158"/>
                </a:lnTo>
                <a:lnTo>
                  <a:pt x="1490535" y="720482"/>
                </a:lnTo>
                <a:lnTo>
                  <a:pt x="1491003" y="720806"/>
                </a:lnTo>
                <a:lnTo>
                  <a:pt x="1491003" y="721131"/>
                </a:lnTo>
                <a:lnTo>
                  <a:pt x="1491328" y="721455"/>
                </a:lnTo>
                <a:lnTo>
                  <a:pt x="1491328" y="721743"/>
                </a:lnTo>
                <a:lnTo>
                  <a:pt x="1491725" y="722068"/>
                </a:lnTo>
                <a:lnTo>
                  <a:pt x="1491725" y="722392"/>
                </a:lnTo>
                <a:lnTo>
                  <a:pt x="1492157" y="722716"/>
                </a:lnTo>
                <a:lnTo>
                  <a:pt x="1492157" y="723005"/>
                </a:lnTo>
                <a:lnTo>
                  <a:pt x="1492446" y="723221"/>
                </a:lnTo>
                <a:lnTo>
                  <a:pt x="1492446" y="723654"/>
                </a:lnTo>
                <a:lnTo>
                  <a:pt x="1492878" y="723834"/>
                </a:lnTo>
                <a:lnTo>
                  <a:pt x="1492878" y="724158"/>
                </a:lnTo>
                <a:lnTo>
                  <a:pt x="1493275" y="724482"/>
                </a:lnTo>
                <a:lnTo>
                  <a:pt x="1493275" y="725131"/>
                </a:lnTo>
                <a:lnTo>
                  <a:pt x="1493600" y="725456"/>
                </a:lnTo>
                <a:lnTo>
                  <a:pt x="1493708" y="725780"/>
                </a:lnTo>
                <a:lnTo>
                  <a:pt x="1494032" y="726104"/>
                </a:lnTo>
                <a:lnTo>
                  <a:pt x="1494032" y="726393"/>
                </a:lnTo>
                <a:lnTo>
                  <a:pt x="1494789" y="726897"/>
                </a:lnTo>
                <a:lnTo>
                  <a:pt x="1494789" y="727330"/>
                </a:lnTo>
                <a:lnTo>
                  <a:pt x="1495186" y="727654"/>
                </a:lnTo>
                <a:lnTo>
                  <a:pt x="1495186" y="727978"/>
                </a:lnTo>
                <a:lnTo>
                  <a:pt x="1495907" y="728483"/>
                </a:lnTo>
                <a:lnTo>
                  <a:pt x="1495907" y="729132"/>
                </a:lnTo>
                <a:lnTo>
                  <a:pt x="1497097" y="730069"/>
                </a:lnTo>
                <a:lnTo>
                  <a:pt x="1497097" y="730357"/>
                </a:lnTo>
                <a:lnTo>
                  <a:pt x="1497818" y="731006"/>
                </a:lnTo>
                <a:lnTo>
                  <a:pt x="1497818" y="731222"/>
                </a:lnTo>
                <a:lnTo>
                  <a:pt x="1498215" y="731546"/>
                </a:lnTo>
                <a:lnTo>
                  <a:pt x="1498215" y="732159"/>
                </a:lnTo>
                <a:lnTo>
                  <a:pt x="1498684" y="732447"/>
                </a:lnTo>
                <a:lnTo>
                  <a:pt x="1498684" y="732772"/>
                </a:lnTo>
                <a:lnTo>
                  <a:pt x="1499080" y="733096"/>
                </a:lnTo>
                <a:lnTo>
                  <a:pt x="1498972" y="733420"/>
                </a:lnTo>
                <a:lnTo>
                  <a:pt x="1499405" y="733745"/>
                </a:lnTo>
                <a:lnTo>
                  <a:pt x="1499405" y="734069"/>
                </a:lnTo>
                <a:lnTo>
                  <a:pt x="1499838" y="734394"/>
                </a:lnTo>
                <a:lnTo>
                  <a:pt x="1499838" y="734682"/>
                </a:lnTo>
                <a:lnTo>
                  <a:pt x="1500559" y="735186"/>
                </a:lnTo>
                <a:lnTo>
                  <a:pt x="1500559" y="735547"/>
                </a:lnTo>
                <a:lnTo>
                  <a:pt x="1500991" y="735835"/>
                </a:lnTo>
                <a:lnTo>
                  <a:pt x="1500991" y="736160"/>
                </a:lnTo>
                <a:lnTo>
                  <a:pt x="1501713" y="736772"/>
                </a:lnTo>
                <a:lnTo>
                  <a:pt x="1501713" y="737097"/>
                </a:lnTo>
                <a:lnTo>
                  <a:pt x="1502145" y="737421"/>
                </a:lnTo>
                <a:lnTo>
                  <a:pt x="1502145" y="737745"/>
                </a:lnTo>
                <a:lnTo>
                  <a:pt x="1502903" y="738286"/>
                </a:lnTo>
                <a:lnTo>
                  <a:pt x="1502903" y="738610"/>
                </a:lnTo>
                <a:lnTo>
                  <a:pt x="1503299" y="738899"/>
                </a:lnTo>
                <a:lnTo>
                  <a:pt x="1503299" y="739223"/>
                </a:lnTo>
                <a:lnTo>
                  <a:pt x="1503624" y="739511"/>
                </a:lnTo>
                <a:lnTo>
                  <a:pt x="1503624" y="739836"/>
                </a:lnTo>
                <a:lnTo>
                  <a:pt x="1504020" y="740160"/>
                </a:lnTo>
                <a:lnTo>
                  <a:pt x="1504020" y="740484"/>
                </a:lnTo>
                <a:lnTo>
                  <a:pt x="1504381" y="740809"/>
                </a:lnTo>
                <a:lnTo>
                  <a:pt x="1504453" y="741097"/>
                </a:lnTo>
                <a:lnTo>
                  <a:pt x="1504778" y="741421"/>
                </a:lnTo>
                <a:lnTo>
                  <a:pt x="1504778" y="741746"/>
                </a:lnTo>
                <a:lnTo>
                  <a:pt x="1505174" y="741962"/>
                </a:lnTo>
                <a:lnTo>
                  <a:pt x="1505174" y="742286"/>
                </a:lnTo>
                <a:lnTo>
                  <a:pt x="1505931" y="742935"/>
                </a:lnTo>
                <a:lnTo>
                  <a:pt x="1505931" y="743187"/>
                </a:lnTo>
                <a:lnTo>
                  <a:pt x="1506689" y="743836"/>
                </a:lnTo>
                <a:lnTo>
                  <a:pt x="1506797" y="744160"/>
                </a:lnTo>
                <a:lnTo>
                  <a:pt x="1507518" y="744809"/>
                </a:lnTo>
                <a:lnTo>
                  <a:pt x="1507518" y="744989"/>
                </a:lnTo>
                <a:lnTo>
                  <a:pt x="1508275" y="745638"/>
                </a:lnTo>
                <a:lnTo>
                  <a:pt x="1508275" y="745963"/>
                </a:lnTo>
                <a:lnTo>
                  <a:pt x="1508708" y="746251"/>
                </a:lnTo>
                <a:lnTo>
                  <a:pt x="1508708" y="746575"/>
                </a:lnTo>
                <a:lnTo>
                  <a:pt x="1509032" y="746900"/>
                </a:lnTo>
                <a:lnTo>
                  <a:pt x="1509105" y="747224"/>
                </a:lnTo>
                <a:lnTo>
                  <a:pt x="1509429" y="747512"/>
                </a:lnTo>
                <a:lnTo>
                  <a:pt x="1509429" y="747837"/>
                </a:lnTo>
                <a:lnTo>
                  <a:pt x="1509862" y="748161"/>
                </a:lnTo>
                <a:lnTo>
                  <a:pt x="1509862" y="748485"/>
                </a:lnTo>
                <a:lnTo>
                  <a:pt x="1510186" y="748702"/>
                </a:lnTo>
                <a:lnTo>
                  <a:pt x="1510186" y="749026"/>
                </a:lnTo>
                <a:lnTo>
                  <a:pt x="1510583" y="749314"/>
                </a:lnTo>
                <a:lnTo>
                  <a:pt x="1510583" y="749603"/>
                </a:lnTo>
                <a:lnTo>
                  <a:pt x="1510980" y="749963"/>
                </a:lnTo>
                <a:lnTo>
                  <a:pt x="1510980" y="750287"/>
                </a:lnTo>
                <a:lnTo>
                  <a:pt x="1511304" y="750576"/>
                </a:lnTo>
                <a:lnTo>
                  <a:pt x="1511412" y="750900"/>
                </a:lnTo>
                <a:lnTo>
                  <a:pt x="1512169" y="751513"/>
                </a:lnTo>
                <a:lnTo>
                  <a:pt x="1512169" y="751837"/>
                </a:lnTo>
                <a:lnTo>
                  <a:pt x="1512891" y="752378"/>
                </a:lnTo>
                <a:lnTo>
                  <a:pt x="1512891" y="753026"/>
                </a:lnTo>
                <a:lnTo>
                  <a:pt x="1513612" y="753639"/>
                </a:lnTo>
                <a:lnTo>
                  <a:pt x="1513612" y="753927"/>
                </a:lnTo>
                <a:lnTo>
                  <a:pt x="1514513" y="754576"/>
                </a:lnTo>
                <a:lnTo>
                  <a:pt x="1514513" y="755225"/>
                </a:lnTo>
                <a:lnTo>
                  <a:pt x="1515234" y="755729"/>
                </a:lnTo>
                <a:lnTo>
                  <a:pt x="1515234" y="756054"/>
                </a:lnTo>
                <a:lnTo>
                  <a:pt x="1516388" y="756991"/>
                </a:lnTo>
                <a:lnTo>
                  <a:pt x="1516388" y="757315"/>
                </a:lnTo>
                <a:lnTo>
                  <a:pt x="1516785" y="757640"/>
                </a:lnTo>
                <a:lnTo>
                  <a:pt x="1516785" y="757928"/>
                </a:lnTo>
                <a:lnTo>
                  <a:pt x="1517542" y="758468"/>
                </a:lnTo>
                <a:lnTo>
                  <a:pt x="1517542" y="758793"/>
                </a:lnTo>
                <a:lnTo>
                  <a:pt x="1517722" y="759009"/>
                </a:lnTo>
                <a:lnTo>
                  <a:pt x="1518047" y="759009"/>
                </a:lnTo>
                <a:lnTo>
                  <a:pt x="1519958" y="760451"/>
                </a:lnTo>
                <a:lnTo>
                  <a:pt x="1520174" y="760667"/>
                </a:lnTo>
                <a:lnTo>
                  <a:pt x="1520174" y="761316"/>
                </a:lnTo>
                <a:lnTo>
                  <a:pt x="1520932" y="761856"/>
                </a:lnTo>
                <a:lnTo>
                  <a:pt x="1520968" y="762433"/>
                </a:lnTo>
                <a:lnTo>
                  <a:pt x="1521292" y="762757"/>
                </a:lnTo>
                <a:lnTo>
                  <a:pt x="1521292" y="763082"/>
                </a:lnTo>
                <a:lnTo>
                  <a:pt x="1521725" y="763406"/>
                </a:lnTo>
                <a:lnTo>
                  <a:pt x="1521725" y="763730"/>
                </a:lnTo>
                <a:lnTo>
                  <a:pt x="1522879" y="764667"/>
                </a:lnTo>
                <a:lnTo>
                  <a:pt x="1522879" y="764884"/>
                </a:lnTo>
                <a:lnTo>
                  <a:pt x="1523636" y="765496"/>
                </a:lnTo>
                <a:lnTo>
                  <a:pt x="1523636" y="765821"/>
                </a:lnTo>
                <a:lnTo>
                  <a:pt x="1524357" y="766433"/>
                </a:lnTo>
                <a:lnTo>
                  <a:pt x="1524357" y="766758"/>
                </a:lnTo>
                <a:lnTo>
                  <a:pt x="1524790" y="767082"/>
                </a:lnTo>
                <a:lnTo>
                  <a:pt x="1524790" y="767406"/>
                </a:lnTo>
                <a:lnTo>
                  <a:pt x="1525223" y="767731"/>
                </a:lnTo>
                <a:lnTo>
                  <a:pt x="1525223" y="768055"/>
                </a:lnTo>
                <a:lnTo>
                  <a:pt x="1525980" y="768560"/>
                </a:lnTo>
                <a:lnTo>
                  <a:pt x="1525980" y="768848"/>
                </a:lnTo>
                <a:lnTo>
                  <a:pt x="1526737" y="769497"/>
                </a:lnTo>
                <a:lnTo>
                  <a:pt x="1526737" y="769821"/>
                </a:lnTo>
                <a:lnTo>
                  <a:pt x="1527098" y="770146"/>
                </a:lnTo>
                <a:lnTo>
                  <a:pt x="1527098" y="770470"/>
                </a:lnTo>
                <a:lnTo>
                  <a:pt x="1527530" y="770650"/>
                </a:lnTo>
                <a:lnTo>
                  <a:pt x="1527422" y="771083"/>
                </a:lnTo>
                <a:lnTo>
                  <a:pt x="1528287" y="771623"/>
                </a:lnTo>
                <a:lnTo>
                  <a:pt x="1528287" y="772236"/>
                </a:lnTo>
                <a:lnTo>
                  <a:pt x="1529441" y="773173"/>
                </a:lnTo>
                <a:lnTo>
                  <a:pt x="1529441" y="773822"/>
                </a:lnTo>
                <a:lnTo>
                  <a:pt x="1530162" y="774326"/>
                </a:lnTo>
                <a:lnTo>
                  <a:pt x="1530162" y="774651"/>
                </a:lnTo>
                <a:lnTo>
                  <a:pt x="1530559" y="774939"/>
                </a:lnTo>
                <a:lnTo>
                  <a:pt x="1530559" y="775263"/>
                </a:lnTo>
                <a:lnTo>
                  <a:pt x="1531316" y="775912"/>
                </a:lnTo>
                <a:lnTo>
                  <a:pt x="1531316" y="776236"/>
                </a:lnTo>
                <a:lnTo>
                  <a:pt x="1532218" y="776849"/>
                </a:lnTo>
                <a:lnTo>
                  <a:pt x="1532218" y="777173"/>
                </a:lnTo>
                <a:lnTo>
                  <a:pt x="1533191" y="778038"/>
                </a:lnTo>
                <a:lnTo>
                  <a:pt x="1533336" y="778327"/>
                </a:lnTo>
                <a:lnTo>
                  <a:pt x="1534093" y="778975"/>
                </a:lnTo>
                <a:lnTo>
                  <a:pt x="1534093" y="779264"/>
                </a:lnTo>
                <a:lnTo>
                  <a:pt x="1534814" y="779912"/>
                </a:lnTo>
                <a:lnTo>
                  <a:pt x="1534814" y="780237"/>
                </a:lnTo>
                <a:lnTo>
                  <a:pt x="1535247" y="780453"/>
                </a:lnTo>
                <a:lnTo>
                  <a:pt x="1535247" y="780777"/>
                </a:lnTo>
                <a:lnTo>
                  <a:pt x="1535968" y="781390"/>
                </a:lnTo>
                <a:lnTo>
                  <a:pt x="1535968" y="781678"/>
                </a:lnTo>
                <a:lnTo>
                  <a:pt x="1536689" y="782327"/>
                </a:lnTo>
                <a:lnTo>
                  <a:pt x="1536689" y="782652"/>
                </a:lnTo>
                <a:lnTo>
                  <a:pt x="1537122" y="782976"/>
                </a:lnTo>
                <a:lnTo>
                  <a:pt x="1537122" y="783300"/>
                </a:lnTo>
                <a:lnTo>
                  <a:pt x="1537554" y="783589"/>
                </a:lnTo>
                <a:lnTo>
                  <a:pt x="1537554" y="783805"/>
                </a:lnTo>
                <a:lnTo>
                  <a:pt x="1538276" y="784418"/>
                </a:lnTo>
                <a:lnTo>
                  <a:pt x="1538276" y="785066"/>
                </a:lnTo>
                <a:lnTo>
                  <a:pt x="1538708" y="785355"/>
                </a:lnTo>
                <a:lnTo>
                  <a:pt x="1538708" y="785679"/>
                </a:lnTo>
                <a:lnTo>
                  <a:pt x="1539429" y="786328"/>
                </a:lnTo>
                <a:lnTo>
                  <a:pt x="1539429" y="786652"/>
                </a:lnTo>
                <a:lnTo>
                  <a:pt x="1540187" y="787193"/>
                </a:lnTo>
                <a:lnTo>
                  <a:pt x="1540187" y="787481"/>
                </a:lnTo>
                <a:lnTo>
                  <a:pt x="1541052" y="788094"/>
                </a:lnTo>
                <a:lnTo>
                  <a:pt x="1541052" y="788418"/>
                </a:lnTo>
                <a:lnTo>
                  <a:pt x="1541773" y="789067"/>
                </a:lnTo>
                <a:lnTo>
                  <a:pt x="1541773" y="789391"/>
                </a:lnTo>
                <a:lnTo>
                  <a:pt x="1542494" y="790004"/>
                </a:lnTo>
                <a:lnTo>
                  <a:pt x="1542494" y="790220"/>
                </a:lnTo>
                <a:lnTo>
                  <a:pt x="1543252" y="790833"/>
                </a:lnTo>
                <a:lnTo>
                  <a:pt x="1543360" y="791157"/>
                </a:lnTo>
                <a:lnTo>
                  <a:pt x="1544081" y="791770"/>
                </a:lnTo>
                <a:lnTo>
                  <a:pt x="1544081" y="792094"/>
                </a:lnTo>
                <a:lnTo>
                  <a:pt x="1544802" y="792635"/>
                </a:lnTo>
                <a:lnTo>
                  <a:pt x="1544802" y="792923"/>
                </a:lnTo>
                <a:lnTo>
                  <a:pt x="1545235" y="793283"/>
                </a:lnTo>
                <a:lnTo>
                  <a:pt x="1545235" y="793608"/>
                </a:lnTo>
                <a:lnTo>
                  <a:pt x="1545992" y="794184"/>
                </a:lnTo>
                <a:lnTo>
                  <a:pt x="1545992" y="794833"/>
                </a:lnTo>
                <a:lnTo>
                  <a:pt x="1546389" y="795158"/>
                </a:lnTo>
                <a:lnTo>
                  <a:pt x="1546389" y="795482"/>
                </a:lnTo>
                <a:lnTo>
                  <a:pt x="1547110" y="796095"/>
                </a:lnTo>
                <a:lnTo>
                  <a:pt x="1547110" y="796419"/>
                </a:lnTo>
                <a:lnTo>
                  <a:pt x="1547615" y="796635"/>
                </a:lnTo>
                <a:lnTo>
                  <a:pt x="1547615" y="796960"/>
                </a:lnTo>
                <a:lnTo>
                  <a:pt x="1547975" y="797284"/>
                </a:lnTo>
                <a:lnTo>
                  <a:pt x="1547975" y="797572"/>
                </a:lnTo>
                <a:lnTo>
                  <a:pt x="1548264" y="797897"/>
                </a:lnTo>
                <a:lnTo>
                  <a:pt x="1548408" y="798834"/>
                </a:lnTo>
                <a:lnTo>
                  <a:pt x="1548732" y="799158"/>
                </a:lnTo>
                <a:lnTo>
                  <a:pt x="1548732" y="799482"/>
                </a:lnTo>
                <a:lnTo>
                  <a:pt x="1549165" y="799699"/>
                </a:lnTo>
                <a:lnTo>
                  <a:pt x="1549165" y="799987"/>
                </a:lnTo>
                <a:lnTo>
                  <a:pt x="1549562" y="800311"/>
                </a:lnTo>
                <a:lnTo>
                  <a:pt x="1549562" y="800960"/>
                </a:lnTo>
                <a:lnTo>
                  <a:pt x="1549886" y="801248"/>
                </a:lnTo>
                <a:lnTo>
                  <a:pt x="1549886" y="801573"/>
                </a:lnTo>
                <a:lnTo>
                  <a:pt x="1550283" y="801897"/>
                </a:lnTo>
                <a:lnTo>
                  <a:pt x="1550283" y="802185"/>
                </a:lnTo>
                <a:lnTo>
                  <a:pt x="1550716" y="802510"/>
                </a:lnTo>
                <a:lnTo>
                  <a:pt x="1550716" y="803158"/>
                </a:lnTo>
                <a:lnTo>
                  <a:pt x="1551148" y="803483"/>
                </a:lnTo>
                <a:lnTo>
                  <a:pt x="1551148" y="804384"/>
                </a:lnTo>
                <a:lnTo>
                  <a:pt x="1551545" y="804600"/>
                </a:lnTo>
                <a:lnTo>
                  <a:pt x="1551545" y="806222"/>
                </a:lnTo>
                <a:lnTo>
                  <a:pt x="1552014" y="806510"/>
                </a:lnTo>
                <a:lnTo>
                  <a:pt x="1552014" y="807159"/>
                </a:lnTo>
                <a:lnTo>
                  <a:pt x="1552302" y="807447"/>
                </a:lnTo>
                <a:lnTo>
                  <a:pt x="1552446" y="808384"/>
                </a:lnTo>
                <a:lnTo>
                  <a:pt x="1552771" y="808709"/>
                </a:lnTo>
                <a:lnTo>
                  <a:pt x="1552771" y="809249"/>
                </a:lnTo>
                <a:lnTo>
                  <a:pt x="1553131" y="809574"/>
                </a:lnTo>
                <a:lnTo>
                  <a:pt x="1553131" y="810186"/>
                </a:lnTo>
                <a:lnTo>
                  <a:pt x="1553564" y="810475"/>
                </a:lnTo>
                <a:lnTo>
                  <a:pt x="1553564" y="811123"/>
                </a:lnTo>
                <a:lnTo>
                  <a:pt x="1553997" y="811448"/>
                </a:lnTo>
                <a:lnTo>
                  <a:pt x="1553997" y="812709"/>
                </a:lnTo>
                <a:lnTo>
                  <a:pt x="1554394" y="812997"/>
                </a:lnTo>
                <a:lnTo>
                  <a:pt x="1554394" y="814295"/>
                </a:lnTo>
                <a:lnTo>
                  <a:pt x="1554826" y="814511"/>
                </a:lnTo>
                <a:lnTo>
                  <a:pt x="1554826" y="815412"/>
                </a:lnTo>
                <a:lnTo>
                  <a:pt x="1555151" y="815773"/>
                </a:lnTo>
                <a:lnTo>
                  <a:pt x="1555259" y="816710"/>
                </a:lnTo>
                <a:lnTo>
                  <a:pt x="1555583" y="816998"/>
                </a:lnTo>
                <a:lnTo>
                  <a:pt x="1555692" y="820674"/>
                </a:lnTo>
                <a:lnTo>
                  <a:pt x="1555367" y="821071"/>
                </a:lnTo>
                <a:lnTo>
                  <a:pt x="1555367" y="822044"/>
                </a:lnTo>
                <a:lnTo>
                  <a:pt x="1555043" y="822368"/>
                </a:lnTo>
                <a:lnTo>
                  <a:pt x="1555043" y="822692"/>
                </a:lnTo>
                <a:lnTo>
                  <a:pt x="1554321" y="823341"/>
                </a:lnTo>
                <a:lnTo>
                  <a:pt x="1554321" y="823593"/>
                </a:lnTo>
                <a:lnTo>
                  <a:pt x="1553564" y="824242"/>
                </a:lnTo>
                <a:lnTo>
                  <a:pt x="1553564" y="824566"/>
                </a:lnTo>
                <a:lnTo>
                  <a:pt x="1552519" y="825503"/>
                </a:lnTo>
                <a:lnTo>
                  <a:pt x="1552519" y="825828"/>
                </a:lnTo>
                <a:lnTo>
                  <a:pt x="1551040" y="827089"/>
                </a:lnTo>
                <a:lnTo>
                  <a:pt x="1551040" y="827414"/>
                </a:lnTo>
                <a:lnTo>
                  <a:pt x="1549670" y="828675"/>
                </a:lnTo>
                <a:lnTo>
                  <a:pt x="1549670" y="828999"/>
                </a:lnTo>
                <a:lnTo>
                  <a:pt x="1549490" y="829180"/>
                </a:lnTo>
                <a:lnTo>
                  <a:pt x="1549021" y="829180"/>
                </a:lnTo>
                <a:lnTo>
                  <a:pt x="1548516" y="829684"/>
                </a:lnTo>
                <a:lnTo>
                  <a:pt x="1548588" y="830009"/>
                </a:lnTo>
                <a:lnTo>
                  <a:pt x="1547867" y="830657"/>
                </a:lnTo>
                <a:lnTo>
                  <a:pt x="1547867" y="830982"/>
                </a:lnTo>
                <a:lnTo>
                  <a:pt x="1547254" y="831414"/>
                </a:lnTo>
                <a:lnTo>
                  <a:pt x="1546966" y="831522"/>
                </a:lnTo>
                <a:lnTo>
                  <a:pt x="1546641" y="831774"/>
                </a:lnTo>
                <a:lnTo>
                  <a:pt x="1546389" y="831594"/>
                </a:lnTo>
                <a:lnTo>
                  <a:pt x="1546389" y="831306"/>
                </a:lnTo>
                <a:lnTo>
                  <a:pt x="1545992" y="830982"/>
                </a:lnTo>
                <a:lnTo>
                  <a:pt x="1546317" y="830657"/>
                </a:lnTo>
                <a:lnTo>
                  <a:pt x="1546317" y="830333"/>
                </a:lnTo>
                <a:lnTo>
                  <a:pt x="1546966" y="829900"/>
                </a:lnTo>
                <a:lnTo>
                  <a:pt x="1547254" y="829900"/>
                </a:lnTo>
                <a:lnTo>
                  <a:pt x="1548516" y="828747"/>
                </a:lnTo>
                <a:lnTo>
                  <a:pt x="1548516" y="828134"/>
                </a:lnTo>
                <a:lnTo>
                  <a:pt x="1549237" y="827486"/>
                </a:lnTo>
                <a:lnTo>
                  <a:pt x="1549237" y="827197"/>
                </a:lnTo>
                <a:lnTo>
                  <a:pt x="1550283" y="826224"/>
                </a:lnTo>
                <a:lnTo>
                  <a:pt x="1550283" y="825936"/>
                </a:lnTo>
                <a:lnTo>
                  <a:pt x="1552086" y="824242"/>
                </a:lnTo>
                <a:lnTo>
                  <a:pt x="1552086" y="823918"/>
                </a:lnTo>
                <a:lnTo>
                  <a:pt x="1553131" y="823017"/>
                </a:lnTo>
                <a:lnTo>
                  <a:pt x="1553131" y="822692"/>
                </a:lnTo>
                <a:lnTo>
                  <a:pt x="1553564" y="822368"/>
                </a:lnTo>
                <a:lnTo>
                  <a:pt x="1553564" y="822044"/>
                </a:lnTo>
                <a:lnTo>
                  <a:pt x="1553889" y="821719"/>
                </a:lnTo>
                <a:lnTo>
                  <a:pt x="1553889" y="821071"/>
                </a:lnTo>
                <a:lnTo>
                  <a:pt x="1554177" y="820782"/>
                </a:lnTo>
                <a:lnTo>
                  <a:pt x="1554177" y="820458"/>
                </a:lnTo>
                <a:lnTo>
                  <a:pt x="1554646" y="820133"/>
                </a:lnTo>
                <a:lnTo>
                  <a:pt x="1554502" y="818259"/>
                </a:lnTo>
                <a:lnTo>
                  <a:pt x="1554177" y="817935"/>
                </a:lnTo>
                <a:lnTo>
                  <a:pt x="1554069" y="817070"/>
                </a:lnTo>
                <a:lnTo>
                  <a:pt x="1551869" y="815196"/>
                </a:lnTo>
                <a:lnTo>
                  <a:pt x="1551797" y="814872"/>
                </a:lnTo>
                <a:lnTo>
                  <a:pt x="1549886" y="813430"/>
                </a:lnTo>
                <a:lnTo>
                  <a:pt x="1549886" y="813106"/>
                </a:lnTo>
                <a:lnTo>
                  <a:pt x="1546317" y="810294"/>
                </a:lnTo>
                <a:lnTo>
                  <a:pt x="1545884" y="810294"/>
                </a:lnTo>
                <a:lnTo>
                  <a:pt x="1545776" y="810078"/>
                </a:lnTo>
                <a:lnTo>
                  <a:pt x="1545776" y="809862"/>
                </a:lnTo>
                <a:lnTo>
                  <a:pt x="1545559" y="809646"/>
                </a:lnTo>
                <a:lnTo>
                  <a:pt x="1545163" y="809646"/>
                </a:lnTo>
                <a:lnTo>
                  <a:pt x="1543684" y="808492"/>
                </a:lnTo>
                <a:lnTo>
                  <a:pt x="1543252" y="808492"/>
                </a:lnTo>
                <a:lnTo>
                  <a:pt x="1542494" y="807880"/>
                </a:lnTo>
                <a:lnTo>
                  <a:pt x="1542170" y="807880"/>
                </a:lnTo>
                <a:lnTo>
                  <a:pt x="1541809" y="807555"/>
                </a:lnTo>
                <a:lnTo>
                  <a:pt x="1541377" y="807664"/>
                </a:lnTo>
                <a:lnTo>
                  <a:pt x="1540619" y="807015"/>
                </a:lnTo>
                <a:lnTo>
                  <a:pt x="1540295" y="807015"/>
                </a:lnTo>
                <a:lnTo>
                  <a:pt x="1539141" y="806078"/>
                </a:lnTo>
                <a:lnTo>
                  <a:pt x="1538708" y="806078"/>
                </a:lnTo>
                <a:lnTo>
                  <a:pt x="1537951" y="805573"/>
                </a:lnTo>
                <a:lnTo>
                  <a:pt x="1537230" y="805573"/>
                </a:lnTo>
                <a:lnTo>
                  <a:pt x="1536797" y="805249"/>
                </a:lnTo>
                <a:lnTo>
                  <a:pt x="1535355" y="805249"/>
                </a:lnTo>
                <a:lnTo>
                  <a:pt x="1535030" y="805033"/>
                </a:lnTo>
                <a:lnTo>
                  <a:pt x="1534273" y="805033"/>
                </a:lnTo>
                <a:lnTo>
                  <a:pt x="1533840" y="804708"/>
                </a:lnTo>
                <a:lnTo>
                  <a:pt x="1533480" y="804708"/>
                </a:lnTo>
                <a:lnTo>
                  <a:pt x="1533119" y="804384"/>
                </a:lnTo>
                <a:lnTo>
                  <a:pt x="1532398" y="804384"/>
                </a:lnTo>
                <a:lnTo>
                  <a:pt x="1531965" y="804059"/>
                </a:lnTo>
                <a:lnTo>
                  <a:pt x="1531208" y="804168"/>
                </a:lnTo>
                <a:lnTo>
                  <a:pt x="1530812" y="803879"/>
                </a:lnTo>
                <a:lnTo>
                  <a:pt x="1530487" y="803879"/>
                </a:lnTo>
                <a:lnTo>
                  <a:pt x="1530090" y="803555"/>
                </a:lnTo>
                <a:lnTo>
                  <a:pt x="1529333" y="803555"/>
                </a:lnTo>
                <a:lnTo>
                  <a:pt x="1529009" y="803231"/>
                </a:lnTo>
                <a:lnTo>
                  <a:pt x="1527530" y="803339"/>
                </a:lnTo>
                <a:lnTo>
                  <a:pt x="1526088" y="804600"/>
                </a:lnTo>
                <a:lnTo>
                  <a:pt x="1525655" y="804600"/>
                </a:lnTo>
                <a:lnTo>
                  <a:pt x="1524573" y="805537"/>
                </a:lnTo>
                <a:lnTo>
                  <a:pt x="1523131" y="805645"/>
                </a:lnTo>
                <a:lnTo>
                  <a:pt x="1522807" y="805970"/>
                </a:lnTo>
                <a:lnTo>
                  <a:pt x="1521256" y="805970"/>
                </a:lnTo>
                <a:lnTo>
                  <a:pt x="1520932" y="806258"/>
                </a:lnTo>
                <a:lnTo>
                  <a:pt x="1519021" y="806366"/>
                </a:lnTo>
                <a:lnTo>
                  <a:pt x="1517542" y="807627"/>
                </a:lnTo>
                <a:lnTo>
                  <a:pt x="1517218" y="807627"/>
                </a:lnTo>
                <a:lnTo>
                  <a:pt x="1516893" y="807952"/>
                </a:lnTo>
                <a:lnTo>
                  <a:pt x="1516460" y="807952"/>
                </a:lnTo>
                <a:lnTo>
                  <a:pt x="1516136" y="808276"/>
                </a:lnTo>
                <a:lnTo>
                  <a:pt x="1515451" y="808348"/>
                </a:lnTo>
                <a:lnTo>
                  <a:pt x="1515018" y="808673"/>
                </a:lnTo>
                <a:lnTo>
                  <a:pt x="1514261" y="808673"/>
                </a:lnTo>
                <a:lnTo>
                  <a:pt x="1513540" y="809321"/>
                </a:lnTo>
                <a:lnTo>
                  <a:pt x="1512782" y="809321"/>
                </a:lnTo>
                <a:lnTo>
                  <a:pt x="1512494" y="809646"/>
                </a:lnTo>
                <a:lnTo>
                  <a:pt x="1511737" y="809646"/>
                </a:lnTo>
                <a:lnTo>
                  <a:pt x="1511304" y="809970"/>
                </a:lnTo>
                <a:lnTo>
                  <a:pt x="1510980" y="810078"/>
                </a:lnTo>
                <a:lnTo>
                  <a:pt x="1510583" y="810367"/>
                </a:lnTo>
                <a:lnTo>
                  <a:pt x="1510258" y="810367"/>
                </a:lnTo>
                <a:lnTo>
                  <a:pt x="1509357" y="811087"/>
                </a:lnTo>
                <a:lnTo>
                  <a:pt x="1509357" y="811412"/>
                </a:lnTo>
                <a:lnTo>
                  <a:pt x="1509105" y="811628"/>
                </a:lnTo>
                <a:lnTo>
                  <a:pt x="1507338" y="811628"/>
                </a:lnTo>
                <a:lnTo>
                  <a:pt x="1506905" y="811304"/>
                </a:lnTo>
                <a:lnTo>
                  <a:pt x="1504669" y="811412"/>
                </a:lnTo>
                <a:lnTo>
                  <a:pt x="1504273" y="811087"/>
                </a:lnTo>
                <a:lnTo>
                  <a:pt x="1502794" y="811195"/>
                </a:lnTo>
                <a:lnTo>
                  <a:pt x="1502470" y="810871"/>
                </a:lnTo>
                <a:lnTo>
                  <a:pt x="1502073" y="810871"/>
                </a:lnTo>
                <a:lnTo>
                  <a:pt x="1501749" y="810547"/>
                </a:lnTo>
                <a:lnTo>
                  <a:pt x="1500919" y="810547"/>
                </a:lnTo>
                <a:lnTo>
                  <a:pt x="1500595" y="810258"/>
                </a:lnTo>
                <a:lnTo>
                  <a:pt x="1499838" y="810258"/>
                </a:lnTo>
                <a:lnTo>
                  <a:pt x="1499405" y="809934"/>
                </a:lnTo>
                <a:lnTo>
                  <a:pt x="1499080" y="810042"/>
                </a:lnTo>
                <a:lnTo>
                  <a:pt x="1498720" y="809718"/>
                </a:lnTo>
                <a:lnTo>
                  <a:pt x="1498395" y="809718"/>
                </a:lnTo>
                <a:lnTo>
                  <a:pt x="1497205" y="808781"/>
                </a:lnTo>
                <a:lnTo>
                  <a:pt x="1496773" y="808781"/>
                </a:lnTo>
                <a:lnTo>
                  <a:pt x="1492049" y="805105"/>
                </a:lnTo>
                <a:lnTo>
                  <a:pt x="1492049" y="804672"/>
                </a:lnTo>
                <a:lnTo>
                  <a:pt x="1491725" y="804456"/>
                </a:lnTo>
                <a:lnTo>
                  <a:pt x="1491616" y="803555"/>
                </a:lnTo>
                <a:lnTo>
                  <a:pt x="1491508" y="803339"/>
                </a:lnTo>
                <a:lnTo>
                  <a:pt x="1491075" y="803339"/>
                </a:lnTo>
                <a:lnTo>
                  <a:pt x="1489705" y="802257"/>
                </a:lnTo>
                <a:lnTo>
                  <a:pt x="1489705" y="802005"/>
                </a:lnTo>
                <a:lnTo>
                  <a:pt x="1489525" y="801897"/>
                </a:lnTo>
                <a:lnTo>
                  <a:pt x="1489200" y="801897"/>
                </a:lnTo>
                <a:lnTo>
                  <a:pt x="1488984" y="801681"/>
                </a:lnTo>
                <a:lnTo>
                  <a:pt x="1488984" y="801465"/>
                </a:lnTo>
                <a:lnTo>
                  <a:pt x="1487830" y="800491"/>
                </a:lnTo>
                <a:lnTo>
                  <a:pt x="1487830" y="800167"/>
                </a:lnTo>
                <a:lnTo>
                  <a:pt x="1487109" y="799554"/>
                </a:lnTo>
                <a:lnTo>
                  <a:pt x="1487109" y="799230"/>
                </a:lnTo>
                <a:lnTo>
                  <a:pt x="1486352" y="798617"/>
                </a:lnTo>
                <a:lnTo>
                  <a:pt x="1486352" y="798401"/>
                </a:lnTo>
                <a:lnTo>
                  <a:pt x="1485523" y="797788"/>
                </a:lnTo>
                <a:lnTo>
                  <a:pt x="1485523" y="797464"/>
                </a:lnTo>
                <a:lnTo>
                  <a:pt x="1485234" y="797140"/>
                </a:lnTo>
                <a:lnTo>
                  <a:pt x="1485234" y="796815"/>
                </a:lnTo>
                <a:lnTo>
                  <a:pt x="1484801" y="796491"/>
                </a:lnTo>
                <a:lnTo>
                  <a:pt x="1484801" y="796167"/>
                </a:lnTo>
                <a:lnTo>
                  <a:pt x="1484044" y="795590"/>
                </a:lnTo>
                <a:lnTo>
                  <a:pt x="1484044" y="795266"/>
                </a:lnTo>
                <a:lnTo>
                  <a:pt x="1483179" y="794725"/>
                </a:lnTo>
                <a:lnTo>
                  <a:pt x="1483179" y="794401"/>
                </a:lnTo>
                <a:lnTo>
                  <a:pt x="1482169" y="793464"/>
                </a:lnTo>
                <a:lnTo>
                  <a:pt x="1482025" y="793139"/>
                </a:lnTo>
                <a:lnTo>
                  <a:pt x="1481015" y="792310"/>
                </a:lnTo>
                <a:lnTo>
                  <a:pt x="1481015" y="791986"/>
                </a:lnTo>
                <a:lnTo>
                  <a:pt x="1475282" y="787373"/>
                </a:lnTo>
                <a:lnTo>
                  <a:pt x="1475282" y="787085"/>
                </a:lnTo>
                <a:lnTo>
                  <a:pt x="1474489" y="786544"/>
                </a:lnTo>
                <a:lnTo>
                  <a:pt x="1474597" y="786220"/>
                </a:lnTo>
                <a:lnTo>
                  <a:pt x="1472037" y="784237"/>
                </a:lnTo>
                <a:lnTo>
                  <a:pt x="1471712" y="784237"/>
                </a:lnTo>
                <a:lnTo>
                  <a:pt x="1470054" y="782868"/>
                </a:lnTo>
                <a:lnTo>
                  <a:pt x="1469909" y="782543"/>
                </a:lnTo>
                <a:lnTo>
                  <a:pt x="1469188" y="782003"/>
                </a:lnTo>
                <a:lnTo>
                  <a:pt x="1469188" y="781606"/>
                </a:lnTo>
                <a:lnTo>
                  <a:pt x="1468900" y="781390"/>
                </a:lnTo>
                <a:lnTo>
                  <a:pt x="1468792" y="781066"/>
                </a:lnTo>
                <a:lnTo>
                  <a:pt x="1468503" y="780777"/>
                </a:lnTo>
                <a:lnTo>
                  <a:pt x="1468503" y="780453"/>
                </a:lnTo>
                <a:lnTo>
                  <a:pt x="1468034" y="780129"/>
                </a:lnTo>
                <a:lnTo>
                  <a:pt x="1468034" y="779480"/>
                </a:lnTo>
                <a:lnTo>
                  <a:pt x="1467602" y="779192"/>
                </a:lnTo>
                <a:lnTo>
                  <a:pt x="1467530" y="775407"/>
                </a:lnTo>
                <a:lnTo>
                  <a:pt x="1467421" y="775299"/>
                </a:lnTo>
                <a:lnTo>
                  <a:pt x="1466989" y="775299"/>
                </a:lnTo>
                <a:lnTo>
                  <a:pt x="1466700" y="774975"/>
                </a:lnTo>
                <a:lnTo>
                  <a:pt x="1466231" y="774975"/>
                </a:lnTo>
                <a:lnTo>
                  <a:pt x="1466051" y="774867"/>
                </a:lnTo>
                <a:lnTo>
                  <a:pt x="1466051" y="774579"/>
                </a:lnTo>
                <a:lnTo>
                  <a:pt x="1465727" y="774254"/>
                </a:lnTo>
                <a:lnTo>
                  <a:pt x="1465618" y="772993"/>
                </a:lnTo>
                <a:lnTo>
                  <a:pt x="1465510" y="772885"/>
                </a:lnTo>
                <a:lnTo>
                  <a:pt x="1465294" y="772993"/>
                </a:lnTo>
                <a:lnTo>
                  <a:pt x="1465294" y="773281"/>
                </a:lnTo>
                <a:lnTo>
                  <a:pt x="1464825" y="773822"/>
                </a:lnTo>
                <a:lnTo>
                  <a:pt x="1464356" y="773822"/>
                </a:lnTo>
                <a:lnTo>
                  <a:pt x="1464176" y="773605"/>
                </a:lnTo>
                <a:lnTo>
                  <a:pt x="1464176" y="773281"/>
                </a:lnTo>
                <a:lnTo>
                  <a:pt x="1463635" y="772885"/>
                </a:lnTo>
                <a:lnTo>
                  <a:pt x="1462517" y="772885"/>
                </a:lnTo>
                <a:lnTo>
                  <a:pt x="1462193" y="772596"/>
                </a:lnTo>
                <a:lnTo>
                  <a:pt x="1461436" y="772704"/>
                </a:lnTo>
                <a:lnTo>
                  <a:pt x="1461039" y="772380"/>
                </a:lnTo>
                <a:lnTo>
                  <a:pt x="1460715" y="772380"/>
                </a:lnTo>
                <a:lnTo>
                  <a:pt x="1460282" y="772056"/>
                </a:lnTo>
                <a:lnTo>
                  <a:pt x="1459957" y="772056"/>
                </a:lnTo>
                <a:lnTo>
                  <a:pt x="1459777" y="771948"/>
                </a:lnTo>
                <a:lnTo>
                  <a:pt x="1459777" y="771623"/>
                </a:lnTo>
                <a:lnTo>
                  <a:pt x="1459380" y="771299"/>
                </a:lnTo>
                <a:lnTo>
                  <a:pt x="1460282" y="770506"/>
                </a:lnTo>
                <a:lnTo>
                  <a:pt x="1462049" y="770506"/>
                </a:lnTo>
                <a:lnTo>
                  <a:pt x="1462301" y="770290"/>
                </a:lnTo>
                <a:lnTo>
                  <a:pt x="1462049" y="770182"/>
                </a:lnTo>
                <a:lnTo>
                  <a:pt x="1461760" y="770182"/>
                </a:lnTo>
                <a:lnTo>
                  <a:pt x="1461364" y="769857"/>
                </a:lnTo>
                <a:lnTo>
                  <a:pt x="1460282" y="769857"/>
                </a:lnTo>
                <a:lnTo>
                  <a:pt x="1459849" y="769533"/>
                </a:lnTo>
                <a:lnTo>
                  <a:pt x="1458731" y="769641"/>
                </a:lnTo>
                <a:lnTo>
                  <a:pt x="1458623" y="769749"/>
                </a:lnTo>
                <a:lnTo>
                  <a:pt x="1458623" y="770073"/>
                </a:lnTo>
                <a:lnTo>
                  <a:pt x="1459380" y="770686"/>
                </a:lnTo>
                <a:lnTo>
                  <a:pt x="1458840" y="771083"/>
                </a:lnTo>
                <a:lnTo>
                  <a:pt x="1458407" y="771083"/>
                </a:lnTo>
                <a:lnTo>
                  <a:pt x="1458082" y="770866"/>
                </a:lnTo>
                <a:lnTo>
                  <a:pt x="1455450" y="770866"/>
                </a:lnTo>
                <a:lnTo>
                  <a:pt x="1454549" y="770182"/>
                </a:lnTo>
                <a:lnTo>
                  <a:pt x="1454549" y="769533"/>
                </a:lnTo>
                <a:lnTo>
                  <a:pt x="1454008" y="769100"/>
                </a:lnTo>
                <a:lnTo>
                  <a:pt x="1453142" y="769100"/>
                </a:lnTo>
                <a:lnTo>
                  <a:pt x="1453070" y="769209"/>
                </a:lnTo>
                <a:lnTo>
                  <a:pt x="1453070" y="769965"/>
                </a:lnTo>
                <a:lnTo>
                  <a:pt x="1453250" y="770073"/>
                </a:lnTo>
                <a:lnTo>
                  <a:pt x="1453575" y="770073"/>
                </a:lnTo>
                <a:lnTo>
                  <a:pt x="1453791" y="770182"/>
                </a:lnTo>
                <a:lnTo>
                  <a:pt x="1453791" y="770794"/>
                </a:lnTo>
                <a:lnTo>
                  <a:pt x="1453250" y="771299"/>
                </a:lnTo>
                <a:lnTo>
                  <a:pt x="1452493" y="771299"/>
                </a:lnTo>
                <a:lnTo>
                  <a:pt x="1452097" y="770974"/>
                </a:lnTo>
                <a:lnTo>
                  <a:pt x="1450294" y="770974"/>
                </a:lnTo>
                <a:lnTo>
                  <a:pt x="1449861" y="771299"/>
                </a:lnTo>
                <a:lnTo>
                  <a:pt x="1449573" y="771407"/>
                </a:lnTo>
                <a:lnTo>
                  <a:pt x="1449176" y="771731"/>
                </a:lnTo>
                <a:lnTo>
                  <a:pt x="1448851" y="771407"/>
                </a:lnTo>
                <a:lnTo>
                  <a:pt x="1448094" y="772056"/>
                </a:lnTo>
                <a:lnTo>
                  <a:pt x="1447661" y="772056"/>
                </a:lnTo>
                <a:lnTo>
                  <a:pt x="1447337" y="772380"/>
                </a:lnTo>
                <a:lnTo>
                  <a:pt x="1446616" y="772380"/>
                </a:lnTo>
                <a:lnTo>
                  <a:pt x="1446255" y="772092"/>
                </a:lnTo>
                <a:lnTo>
                  <a:pt x="1446147" y="772200"/>
                </a:lnTo>
                <a:lnTo>
                  <a:pt x="1446147" y="772524"/>
                </a:lnTo>
                <a:lnTo>
                  <a:pt x="1445931" y="772632"/>
                </a:lnTo>
                <a:lnTo>
                  <a:pt x="1445173" y="772740"/>
                </a:lnTo>
                <a:lnTo>
                  <a:pt x="1444741" y="773029"/>
                </a:lnTo>
                <a:lnTo>
                  <a:pt x="1444416" y="772740"/>
                </a:lnTo>
                <a:lnTo>
                  <a:pt x="1444272" y="772813"/>
                </a:lnTo>
                <a:lnTo>
                  <a:pt x="1444272" y="773137"/>
                </a:lnTo>
                <a:lnTo>
                  <a:pt x="1443371" y="773966"/>
                </a:lnTo>
                <a:lnTo>
                  <a:pt x="1442974" y="773966"/>
                </a:lnTo>
                <a:lnTo>
                  <a:pt x="1442649" y="774290"/>
                </a:lnTo>
                <a:lnTo>
                  <a:pt x="1442217" y="774290"/>
                </a:lnTo>
                <a:lnTo>
                  <a:pt x="1441892" y="774651"/>
                </a:lnTo>
                <a:lnTo>
                  <a:pt x="1441496" y="774651"/>
                </a:lnTo>
                <a:lnTo>
                  <a:pt x="1440774" y="775227"/>
                </a:lnTo>
                <a:lnTo>
                  <a:pt x="1440450" y="775227"/>
                </a:lnTo>
                <a:lnTo>
                  <a:pt x="1440017" y="775552"/>
                </a:lnTo>
                <a:lnTo>
                  <a:pt x="1439260" y="775552"/>
                </a:lnTo>
                <a:lnTo>
                  <a:pt x="1438755" y="776092"/>
                </a:lnTo>
                <a:lnTo>
                  <a:pt x="1438755" y="776417"/>
                </a:lnTo>
                <a:lnTo>
                  <a:pt x="1438575" y="776525"/>
                </a:lnTo>
                <a:lnTo>
                  <a:pt x="1437818" y="776633"/>
                </a:lnTo>
                <a:lnTo>
                  <a:pt x="1437493" y="776921"/>
                </a:lnTo>
                <a:lnTo>
                  <a:pt x="1436736" y="776921"/>
                </a:lnTo>
                <a:lnTo>
                  <a:pt x="1435979" y="777534"/>
                </a:lnTo>
                <a:lnTo>
                  <a:pt x="1435294" y="777534"/>
                </a:lnTo>
                <a:lnTo>
                  <a:pt x="1434969" y="777894"/>
                </a:lnTo>
                <a:lnTo>
                  <a:pt x="1434536" y="777894"/>
                </a:lnTo>
                <a:lnTo>
                  <a:pt x="1434212" y="778183"/>
                </a:lnTo>
                <a:lnTo>
                  <a:pt x="1433382" y="778183"/>
                </a:lnTo>
                <a:lnTo>
                  <a:pt x="1433058" y="778507"/>
                </a:lnTo>
                <a:lnTo>
                  <a:pt x="1429705" y="778615"/>
                </a:lnTo>
                <a:lnTo>
                  <a:pt x="1429380" y="778939"/>
                </a:lnTo>
                <a:lnTo>
                  <a:pt x="1428947" y="778939"/>
                </a:lnTo>
                <a:lnTo>
                  <a:pt x="1428623" y="779228"/>
                </a:lnTo>
                <a:lnTo>
                  <a:pt x="1428298" y="779228"/>
                </a:lnTo>
                <a:lnTo>
                  <a:pt x="1427902" y="779660"/>
                </a:lnTo>
                <a:lnTo>
                  <a:pt x="1427469" y="779660"/>
                </a:lnTo>
                <a:lnTo>
                  <a:pt x="1427144" y="779985"/>
                </a:lnTo>
                <a:lnTo>
                  <a:pt x="1426748" y="779985"/>
                </a:lnTo>
                <a:lnTo>
                  <a:pt x="1426423" y="780309"/>
                </a:lnTo>
                <a:lnTo>
                  <a:pt x="1424945" y="780309"/>
                </a:lnTo>
                <a:lnTo>
                  <a:pt x="1424620" y="780633"/>
                </a:lnTo>
                <a:lnTo>
                  <a:pt x="1424188" y="780633"/>
                </a:lnTo>
                <a:lnTo>
                  <a:pt x="1423791" y="780309"/>
                </a:lnTo>
                <a:lnTo>
                  <a:pt x="1423719" y="780525"/>
                </a:lnTo>
                <a:lnTo>
                  <a:pt x="1423719" y="780850"/>
                </a:lnTo>
                <a:lnTo>
                  <a:pt x="1423142" y="781210"/>
                </a:lnTo>
                <a:lnTo>
                  <a:pt x="1422313" y="781210"/>
                </a:lnTo>
                <a:lnTo>
                  <a:pt x="1421988" y="781534"/>
                </a:lnTo>
                <a:lnTo>
                  <a:pt x="1419031" y="781642"/>
                </a:lnTo>
                <a:lnTo>
                  <a:pt x="1418635" y="781318"/>
                </a:lnTo>
                <a:lnTo>
                  <a:pt x="1417914" y="781318"/>
                </a:lnTo>
                <a:lnTo>
                  <a:pt x="1417589" y="781102"/>
                </a:lnTo>
                <a:lnTo>
                  <a:pt x="1417156" y="781102"/>
                </a:lnTo>
                <a:lnTo>
                  <a:pt x="1417048" y="781066"/>
                </a:lnTo>
                <a:lnTo>
                  <a:pt x="1417048" y="780958"/>
                </a:lnTo>
                <a:lnTo>
                  <a:pt x="1416904" y="780813"/>
                </a:lnTo>
                <a:lnTo>
                  <a:pt x="1414236" y="780813"/>
                </a:lnTo>
                <a:lnTo>
                  <a:pt x="1413839" y="780489"/>
                </a:lnTo>
                <a:lnTo>
                  <a:pt x="1413514" y="780813"/>
                </a:lnTo>
                <a:lnTo>
                  <a:pt x="1412793" y="780813"/>
                </a:lnTo>
                <a:lnTo>
                  <a:pt x="1412361" y="781210"/>
                </a:lnTo>
                <a:lnTo>
                  <a:pt x="1411315" y="781210"/>
                </a:lnTo>
                <a:lnTo>
                  <a:pt x="1410918" y="781498"/>
                </a:lnTo>
                <a:lnTo>
                  <a:pt x="1409837" y="781498"/>
                </a:lnTo>
                <a:lnTo>
                  <a:pt x="1409404" y="781823"/>
                </a:lnTo>
                <a:lnTo>
                  <a:pt x="1408683" y="781823"/>
                </a:lnTo>
                <a:lnTo>
                  <a:pt x="1408358" y="782147"/>
                </a:lnTo>
                <a:lnTo>
                  <a:pt x="1407637" y="782147"/>
                </a:lnTo>
                <a:lnTo>
                  <a:pt x="1407204" y="782471"/>
                </a:lnTo>
                <a:lnTo>
                  <a:pt x="1406880" y="782579"/>
                </a:lnTo>
                <a:lnTo>
                  <a:pt x="1406447" y="782904"/>
                </a:lnTo>
                <a:lnTo>
                  <a:pt x="1405762" y="782904"/>
                </a:lnTo>
                <a:lnTo>
                  <a:pt x="1405437" y="783228"/>
                </a:lnTo>
                <a:lnTo>
                  <a:pt x="1404248" y="783228"/>
                </a:lnTo>
                <a:lnTo>
                  <a:pt x="1403923" y="783517"/>
                </a:lnTo>
                <a:lnTo>
                  <a:pt x="1401723" y="783517"/>
                </a:lnTo>
                <a:lnTo>
                  <a:pt x="1401291" y="783841"/>
                </a:lnTo>
                <a:lnTo>
                  <a:pt x="1399524" y="783949"/>
                </a:lnTo>
                <a:lnTo>
                  <a:pt x="1399091" y="784273"/>
                </a:lnTo>
                <a:lnTo>
                  <a:pt x="1398046" y="784273"/>
                </a:lnTo>
                <a:lnTo>
                  <a:pt x="1397649" y="783949"/>
                </a:lnTo>
                <a:lnTo>
                  <a:pt x="1397324" y="783949"/>
                </a:lnTo>
                <a:lnTo>
                  <a:pt x="1396567" y="783408"/>
                </a:lnTo>
                <a:lnTo>
                  <a:pt x="1396134" y="783408"/>
                </a:lnTo>
                <a:lnTo>
                  <a:pt x="1395738" y="783120"/>
                </a:lnTo>
                <a:lnTo>
                  <a:pt x="1395413" y="783120"/>
                </a:lnTo>
                <a:lnTo>
                  <a:pt x="1394981" y="782796"/>
                </a:lnTo>
                <a:lnTo>
                  <a:pt x="1394692" y="782796"/>
                </a:lnTo>
                <a:lnTo>
                  <a:pt x="1394476" y="782688"/>
                </a:lnTo>
                <a:lnTo>
                  <a:pt x="1394476" y="782255"/>
                </a:lnTo>
                <a:lnTo>
                  <a:pt x="1391844" y="780165"/>
                </a:lnTo>
                <a:lnTo>
                  <a:pt x="1391844" y="779840"/>
                </a:lnTo>
                <a:lnTo>
                  <a:pt x="1390654" y="779048"/>
                </a:lnTo>
                <a:lnTo>
                  <a:pt x="1390654" y="778723"/>
                </a:lnTo>
                <a:lnTo>
                  <a:pt x="1390149" y="778183"/>
                </a:lnTo>
                <a:lnTo>
                  <a:pt x="1389716" y="778183"/>
                </a:lnTo>
                <a:lnTo>
                  <a:pt x="1388995" y="777642"/>
                </a:lnTo>
                <a:lnTo>
                  <a:pt x="1388670" y="777642"/>
                </a:lnTo>
                <a:lnTo>
                  <a:pt x="1388238" y="777318"/>
                </a:lnTo>
                <a:lnTo>
                  <a:pt x="1387805" y="777318"/>
                </a:lnTo>
                <a:lnTo>
                  <a:pt x="1387517" y="776993"/>
                </a:lnTo>
                <a:lnTo>
                  <a:pt x="1387084" y="776993"/>
                </a:lnTo>
                <a:lnTo>
                  <a:pt x="1386759" y="776705"/>
                </a:lnTo>
                <a:lnTo>
                  <a:pt x="1385605" y="776705"/>
                </a:lnTo>
                <a:lnTo>
                  <a:pt x="1385281" y="776381"/>
                </a:lnTo>
                <a:lnTo>
                  <a:pt x="1384127" y="776381"/>
                </a:lnTo>
                <a:lnTo>
                  <a:pt x="1383694" y="776164"/>
                </a:lnTo>
                <a:lnTo>
                  <a:pt x="1380449" y="776164"/>
                </a:lnTo>
                <a:lnTo>
                  <a:pt x="1380016" y="776489"/>
                </a:lnTo>
                <a:lnTo>
                  <a:pt x="1379295" y="776489"/>
                </a:lnTo>
                <a:lnTo>
                  <a:pt x="1378971" y="776813"/>
                </a:lnTo>
                <a:lnTo>
                  <a:pt x="1378214" y="776885"/>
                </a:lnTo>
                <a:lnTo>
                  <a:pt x="1377781" y="777209"/>
                </a:lnTo>
                <a:lnTo>
                  <a:pt x="1376771" y="777209"/>
                </a:lnTo>
                <a:lnTo>
                  <a:pt x="1376339" y="777534"/>
                </a:lnTo>
                <a:lnTo>
                  <a:pt x="1376014" y="777534"/>
                </a:lnTo>
                <a:lnTo>
                  <a:pt x="1375581" y="777858"/>
                </a:lnTo>
                <a:lnTo>
                  <a:pt x="1375257" y="777858"/>
                </a:lnTo>
                <a:lnTo>
                  <a:pt x="1374860" y="778183"/>
                </a:lnTo>
                <a:lnTo>
                  <a:pt x="1374572" y="778183"/>
                </a:lnTo>
                <a:lnTo>
                  <a:pt x="1374139" y="778507"/>
                </a:lnTo>
                <a:lnTo>
                  <a:pt x="1373814" y="778507"/>
                </a:lnTo>
                <a:lnTo>
                  <a:pt x="1373057" y="779156"/>
                </a:lnTo>
                <a:lnTo>
                  <a:pt x="1372300" y="779228"/>
                </a:lnTo>
                <a:lnTo>
                  <a:pt x="1371903" y="779516"/>
                </a:lnTo>
                <a:lnTo>
                  <a:pt x="1371579" y="779516"/>
                </a:lnTo>
                <a:lnTo>
                  <a:pt x="1370858" y="780165"/>
                </a:lnTo>
                <a:lnTo>
                  <a:pt x="1370533" y="780165"/>
                </a:lnTo>
                <a:lnTo>
                  <a:pt x="1369884" y="780597"/>
                </a:lnTo>
                <a:lnTo>
                  <a:pt x="1369884" y="781534"/>
                </a:lnTo>
                <a:lnTo>
                  <a:pt x="1369596" y="781859"/>
                </a:lnTo>
                <a:lnTo>
                  <a:pt x="1369596" y="782147"/>
                </a:lnTo>
                <a:lnTo>
                  <a:pt x="1369271" y="782471"/>
                </a:lnTo>
                <a:lnTo>
                  <a:pt x="1369271" y="782796"/>
                </a:lnTo>
                <a:lnTo>
                  <a:pt x="1368838" y="783120"/>
                </a:lnTo>
                <a:lnTo>
                  <a:pt x="1368838" y="783408"/>
                </a:lnTo>
                <a:lnTo>
                  <a:pt x="1368081" y="784057"/>
                </a:lnTo>
                <a:lnTo>
                  <a:pt x="1368081" y="784381"/>
                </a:lnTo>
                <a:lnTo>
                  <a:pt x="1367072" y="785319"/>
                </a:lnTo>
                <a:lnTo>
                  <a:pt x="1367072" y="785643"/>
                </a:lnTo>
                <a:lnTo>
                  <a:pt x="1366531" y="786147"/>
                </a:lnTo>
                <a:lnTo>
                  <a:pt x="1366098" y="786147"/>
                </a:lnTo>
                <a:lnTo>
                  <a:pt x="1365377" y="786796"/>
                </a:lnTo>
                <a:lnTo>
                  <a:pt x="1363898" y="786796"/>
                </a:lnTo>
                <a:lnTo>
                  <a:pt x="1363574" y="786472"/>
                </a:lnTo>
                <a:lnTo>
                  <a:pt x="1362420" y="786580"/>
                </a:lnTo>
                <a:lnTo>
                  <a:pt x="1362096" y="786256"/>
                </a:lnTo>
                <a:lnTo>
                  <a:pt x="1360509" y="786256"/>
                </a:lnTo>
                <a:lnTo>
                  <a:pt x="1360184" y="785931"/>
                </a:lnTo>
                <a:lnTo>
                  <a:pt x="1358742" y="785931"/>
                </a:lnTo>
                <a:lnTo>
                  <a:pt x="1358309" y="785607"/>
                </a:lnTo>
                <a:lnTo>
                  <a:pt x="1356110" y="785715"/>
                </a:lnTo>
                <a:lnTo>
                  <a:pt x="1355785" y="786039"/>
                </a:lnTo>
                <a:lnTo>
                  <a:pt x="1355028" y="786039"/>
                </a:lnTo>
                <a:lnTo>
                  <a:pt x="1354595" y="786364"/>
                </a:lnTo>
                <a:lnTo>
                  <a:pt x="1353910" y="786364"/>
                </a:lnTo>
                <a:lnTo>
                  <a:pt x="1353153" y="787012"/>
                </a:lnTo>
                <a:lnTo>
                  <a:pt x="1352396" y="787012"/>
                </a:lnTo>
                <a:lnTo>
                  <a:pt x="1351675" y="787625"/>
                </a:lnTo>
                <a:lnTo>
                  <a:pt x="1351350" y="787625"/>
                </a:lnTo>
                <a:lnTo>
                  <a:pt x="1350918" y="787949"/>
                </a:lnTo>
                <a:lnTo>
                  <a:pt x="1350593" y="787949"/>
                </a:lnTo>
                <a:lnTo>
                  <a:pt x="1350196" y="788274"/>
                </a:lnTo>
                <a:lnTo>
                  <a:pt x="1349872" y="788274"/>
                </a:lnTo>
                <a:lnTo>
                  <a:pt x="1349439" y="788562"/>
                </a:lnTo>
                <a:lnTo>
                  <a:pt x="1349151" y="788562"/>
                </a:lnTo>
                <a:lnTo>
                  <a:pt x="1348718" y="788923"/>
                </a:lnTo>
                <a:lnTo>
                  <a:pt x="1348393" y="788995"/>
                </a:lnTo>
                <a:lnTo>
                  <a:pt x="1347961" y="789319"/>
                </a:lnTo>
                <a:lnTo>
                  <a:pt x="1347636" y="789319"/>
                </a:lnTo>
                <a:lnTo>
                  <a:pt x="1347131" y="789715"/>
                </a:lnTo>
                <a:lnTo>
                  <a:pt x="1346302" y="789715"/>
                </a:lnTo>
                <a:lnTo>
                  <a:pt x="1345653" y="789211"/>
                </a:lnTo>
                <a:lnTo>
                  <a:pt x="1344824" y="788706"/>
                </a:lnTo>
                <a:lnTo>
                  <a:pt x="1343886" y="787841"/>
                </a:lnTo>
                <a:lnTo>
                  <a:pt x="1342696" y="786616"/>
                </a:lnTo>
                <a:lnTo>
                  <a:pt x="1341651" y="786183"/>
                </a:lnTo>
                <a:lnTo>
                  <a:pt x="1340172" y="785967"/>
                </a:lnTo>
                <a:lnTo>
                  <a:pt x="1339054" y="786183"/>
                </a:lnTo>
                <a:lnTo>
                  <a:pt x="1338081" y="786616"/>
                </a:lnTo>
                <a:lnTo>
                  <a:pt x="1339018" y="786220"/>
                </a:lnTo>
                <a:lnTo>
                  <a:pt x="1340136" y="786039"/>
                </a:lnTo>
                <a:lnTo>
                  <a:pt x="1341615" y="786220"/>
                </a:lnTo>
                <a:lnTo>
                  <a:pt x="1342660" y="786652"/>
                </a:lnTo>
                <a:lnTo>
                  <a:pt x="1343850" y="787913"/>
                </a:lnTo>
                <a:lnTo>
                  <a:pt x="1344752" y="788742"/>
                </a:lnTo>
                <a:lnTo>
                  <a:pt x="1345617" y="789283"/>
                </a:lnTo>
                <a:lnTo>
                  <a:pt x="1346266" y="789788"/>
                </a:lnTo>
                <a:lnTo>
                  <a:pt x="1347059" y="789788"/>
                </a:lnTo>
                <a:lnTo>
                  <a:pt x="1347204" y="790004"/>
                </a:lnTo>
                <a:lnTo>
                  <a:pt x="1347600" y="790004"/>
                </a:lnTo>
                <a:lnTo>
                  <a:pt x="1347925" y="790328"/>
                </a:lnTo>
                <a:lnTo>
                  <a:pt x="1348682" y="790220"/>
                </a:lnTo>
                <a:lnTo>
                  <a:pt x="1349115" y="790004"/>
                </a:lnTo>
                <a:lnTo>
                  <a:pt x="1349511" y="789896"/>
                </a:lnTo>
                <a:lnTo>
                  <a:pt x="1350160" y="789283"/>
                </a:lnTo>
                <a:lnTo>
                  <a:pt x="1350557" y="789283"/>
                </a:lnTo>
                <a:lnTo>
                  <a:pt x="1350881" y="788959"/>
                </a:lnTo>
                <a:lnTo>
                  <a:pt x="1351314" y="788959"/>
                </a:lnTo>
                <a:lnTo>
                  <a:pt x="1352360" y="788022"/>
                </a:lnTo>
                <a:lnTo>
                  <a:pt x="1352793" y="788022"/>
                </a:lnTo>
                <a:lnTo>
                  <a:pt x="1353514" y="787409"/>
                </a:lnTo>
                <a:lnTo>
                  <a:pt x="1353838" y="787409"/>
                </a:lnTo>
                <a:lnTo>
                  <a:pt x="1354271" y="787085"/>
                </a:lnTo>
                <a:lnTo>
                  <a:pt x="1354559" y="787085"/>
                </a:lnTo>
                <a:lnTo>
                  <a:pt x="1354992" y="786760"/>
                </a:lnTo>
                <a:lnTo>
                  <a:pt x="1356038" y="786652"/>
                </a:lnTo>
                <a:lnTo>
                  <a:pt x="1356470" y="786436"/>
                </a:lnTo>
                <a:lnTo>
                  <a:pt x="1357516" y="786328"/>
                </a:lnTo>
                <a:lnTo>
                  <a:pt x="1357949" y="786652"/>
                </a:lnTo>
                <a:lnTo>
                  <a:pt x="1359824" y="786652"/>
                </a:lnTo>
                <a:lnTo>
                  <a:pt x="1360148" y="786976"/>
                </a:lnTo>
                <a:lnTo>
                  <a:pt x="1361338" y="786976"/>
                </a:lnTo>
                <a:lnTo>
                  <a:pt x="1361627" y="787193"/>
                </a:lnTo>
                <a:lnTo>
                  <a:pt x="1362348" y="787193"/>
                </a:lnTo>
                <a:lnTo>
                  <a:pt x="1362781" y="787481"/>
                </a:lnTo>
                <a:lnTo>
                  <a:pt x="1363538" y="787481"/>
                </a:lnTo>
                <a:lnTo>
                  <a:pt x="1363862" y="787805"/>
                </a:lnTo>
                <a:lnTo>
                  <a:pt x="1364259" y="787805"/>
                </a:lnTo>
                <a:lnTo>
                  <a:pt x="1364800" y="788238"/>
                </a:lnTo>
                <a:lnTo>
                  <a:pt x="1364872" y="789175"/>
                </a:lnTo>
                <a:lnTo>
                  <a:pt x="1364475" y="789463"/>
                </a:lnTo>
                <a:lnTo>
                  <a:pt x="1364584" y="793283"/>
                </a:lnTo>
                <a:lnTo>
                  <a:pt x="1364872" y="793608"/>
                </a:lnTo>
                <a:lnTo>
                  <a:pt x="1364872" y="793896"/>
                </a:lnTo>
                <a:lnTo>
                  <a:pt x="1365305" y="794220"/>
                </a:lnTo>
                <a:lnTo>
                  <a:pt x="1365305" y="794833"/>
                </a:lnTo>
                <a:lnTo>
                  <a:pt x="1365737" y="795158"/>
                </a:lnTo>
                <a:lnTo>
                  <a:pt x="1365737" y="795482"/>
                </a:lnTo>
                <a:lnTo>
                  <a:pt x="1366495" y="795986"/>
                </a:lnTo>
                <a:lnTo>
                  <a:pt x="1366495" y="796311"/>
                </a:lnTo>
                <a:lnTo>
                  <a:pt x="1366783" y="796635"/>
                </a:lnTo>
                <a:lnTo>
                  <a:pt x="1366891" y="799158"/>
                </a:lnTo>
                <a:lnTo>
                  <a:pt x="1366495" y="799482"/>
                </a:lnTo>
                <a:lnTo>
                  <a:pt x="1366495" y="800383"/>
                </a:lnTo>
                <a:lnTo>
                  <a:pt x="1366170" y="800708"/>
                </a:lnTo>
                <a:lnTo>
                  <a:pt x="1366170" y="802005"/>
                </a:lnTo>
                <a:lnTo>
                  <a:pt x="1365846" y="802294"/>
                </a:lnTo>
                <a:lnTo>
                  <a:pt x="1365846" y="802618"/>
                </a:lnTo>
                <a:lnTo>
                  <a:pt x="1365413" y="802906"/>
                </a:lnTo>
                <a:lnTo>
                  <a:pt x="1365521" y="804492"/>
                </a:lnTo>
                <a:lnTo>
                  <a:pt x="1365088" y="804816"/>
                </a:lnTo>
                <a:lnTo>
                  <a:pt x="1365088" y="805357"/>
                </a:lnTo>
                <a:lnTo>
                  <a:pt x="1364800" y="805789"/>
                </a:lnTo>
                <a:lnTo>
                  <a:pt x="1364800" y="806114"/>
                </a:lnTo>
                <a:lnTo>
                  <a:pt x="1363935" y="806799"/>
                </a:lnTo>
                <a:lnTo>
                  <a:pt x="1364511" y="807231"/>
                </a:lnTo>
                <a:lnTo>
                  <a:pt x="1365521" y="806294"/>
                </a:lnTo>
                <a:lnTo>
                  <a:pt x="1365521" y="806006"/>
                </a:lnTo>
                <a:lnTo>
                  <a:pt x="1365846" y="805681"/>
                </a:lnTo>
                <a:lnTo>
                  <a:pt x="1365846" y="805033"/>
                </a:lnTo>
                <a:lnTo>
                  <a:pt x="1366242" y="804708"/>
                </a:lnTo>
                <a:lnTo>
                  <a:pt x="1366242" y="804384"/>
                </a:lnTo>
                <a:lnTo>
                  <a:pt x="1366567" y="804059"/>
                </a:lnTo>
                <a:lnTo>
                  <a:pt x="1366567" y="802618"/>
                </a:lnTo>
                <a:lnTo>
                  <a:pt x="1366999" y="802294"/>
                </a:lnTo>
                <a:lnTo>
                  <a:pt x="1366891" y="801248"/>
                </a:lnTo>
                <a:lnTo>
                  <a:pt x="1367288" y="801068"/>
                </a:lnTo>
                <a:lnTo>
                  <a:pt x="1367180" y="800095"/>
                </a:lnTo>
                <a:lnTo>
                  <a:pt x="1367612" y="799807"/>
                </a:lnTo>
                <a:lnTo>
                  <a:pt x="1367612" y="798834"/>
                </a:lnTo>
                <a:lnTo>
                  <a:pt x="1367937" y="798545"/>
                </a:lnTo>
                <a:lnTo>
                  <a:pt x="1367937" y="796023"/>
                </a:lnTo>
                <a:lnTo>
                  <a:pt x="1367504" y="795662"/>
                </a:lnTo>
                <a:lnTo>
                  <a:pt x="1367504" y="795085"/>
                </a:lnTo>
                <a:lnTo>
                  <a:pt x="1367180" y="794761"/>
                </a:lnTo>
                <a:lnTo>
                  <a:pt x="1367108" y="794112"/>
                </a:lnTo>
                <a:lnTo>
                  <a:pt x="1366783" y="793896"/>
                </a:lnTo>
                <a:lnTo>
                  <a:pt x="1366783" y="793175"/>
                </a:lnTo>
                <a:lnTo>
                  <a:pt x="1366350" y="792959"/>
                </a:lnTo>
                <a:lnTo>
                  <a:pt x="1366350" y="792346"/>
                </a:lnTo>
                <a:lnTo>
                  <a:pt x="1366062" y="791986"/>
                </a:lnTo>
                <a:lnTo>
                  <a:pt x="1366062" y="791698"/>
                </a:lnTo>
                <a:lnTo>
                  <a:pt x="1365629" y="791409"/>
                </a:lnTo>
                <a:lnTo>
                  <a:pt x="1365629" y="790112"/>
                </a:lnTo>
                <a:lnTo>
                  <a:pt x="1365737" y="789896"/>
                </a:lnTo>
                <a:lnTo>
                  <a:pt x="1366134" y="789896"/>
                </a:lnTo>
                <a:lnTo>
                  <a:pt x="1367180" y="788995"/>
                </a:lnTo>
                <a:lnTo>
                  <a:pt x="1367612" y="788995"/>
                </a:lnTo>
                <a:lnTo>
                  <a:pt x="1368370" y="788346"/>
                </a:lnTo>
                <a:lnTo>
                  <a:pt x="1368694" y="788346"/>
                </a:lnTo>
                <a:lnTo>
                  <a:pt x="1369091" y="788022"/>
                </a:lnTo>
                <a:lnTo>
                  <a:pt x="1369415" y="788022"/>
                </a:lnTo>
                <a:lnTo>
                  <a:pt x="1369848" y="787697"/>
                </a:lnTo>
                <a:lnTo>
                  <a:pt x="1370137" y="787697"/>
                </a:lnTo>
                <a:lnTo>
                  <a:pt x="1370894" y="787085"/>
                </a:lnTo>
                <a:lnTo>
                  <a:pt x="1371326" y="787409"/>
                </a:lnTo>
                <a:lnTo>
                  <a:pt x="1372084" y="786760"/>
                </a:lnTo>
                <a:lnTo>
                  <a:pt x="1372769" y="786760"/>
                </a:lnTo>
                <a:lnTo>
                  <a:pt x="1373093" y="786472"/>
                </a:lnTo>
                <a:lnTo>
                  <a:pt x="1373851" y="786364"/>
                </a:lnTo>
                <a:lnTo>
                  <a:pt x="1374067" y="786256"/>
                </a:lnTo>
                <a:lnTo>
                  <a:pt x="1374067" y="785931"/>
                </a:lnTo>
                <a:lnTo>
                  <a:pt x="1374608" y="785499"/>
                </a:lnTo>
                <a:lnTo>
                  <a:pt x="1374968" y="785391"/>
                </a:lnTo>
                <a:lnTo>
                  <a:pt x="1375293" y="785102"/>
                </a:lnTo>
                <a:lnTo>
                  <a:pt x="1376050" y="785102"/>
                </a:lnTo>
                <a:lnTo>
                  <a:pt x="1376483" y="784778"/>
                </a:lnTo>
                <a:lnTo>
                  <a:pt x="1376807" y="784778"/>
                </a:lnTo>
                <a:lnTo>
                  <a:pt x="1377240" y="784454"/>
                </a:lnTo>
                <a:lnTo>
                  <a:pt x="1377528" y="784454"/>
                </a:lnTo>
                <a:lnTo>
                  <a:pt x="1377961" y="784129"/>
                </a:lnTo>
                <a:lnTo>
                  <a:pt x="1378286" y="784129"/>
                </a:lnTo>
                <a:lnTo>
                  <a:pt x="1378574" y="783841"/>
                </a:lnTo>
                <a:lnTo>
                  <a:pt x="1379007" y="783841"/>
                </a:lnTo>
                <a:lnTo>
                  <a:pt x="1379331" y="783480"/>
                </a:lnTo>
                <a:lnTo>
                  <a:pt x="1380161" y="783480"/>
                </a:lnTo>
                <a:lnTo>
                  <a:pt x="1380485" y="783192"/>
                </a:lnTo>
                <a:lnTo>
                  <a:pt x="1380810" y="783120"/>
                </a:lnTo>
                <a:lnTo>
                  <a:pt x="1381242" y="782796"/>
                </a:lnTo>
                <a:lnTo>
                  <a:pt x="1381964" y="782796"/>
                </a:lnTo>
                <a:lnTo>
                  <a:pt x="1382396" y="782471"/>
                </a:lnTo>
                <a:lnTo>
                  <a:pt x="1383442" y="782471"/>
                </a:lnTo>
                <a:lnTo>
                  <a:pt x="1383839" y="782147"/>
                </a:lnTo>
                <a:lnTo>
                  <a:pt x="1384163" y="782471"/>
                </a:lnTo>
                <a:lnTo>
                  <a:pt x="1384596" y="782471"/>
                </a:lnTo>
                <a:lnTo>
                  <a:pt x="1385533" y="783192"/>
                </a:lnTo>
                <a:lnTo>
                  <a:pt x="1385533" y="783480"/>
                </a:lnTo>
                <a:lnTo>
                  <a:pt x="1385858" y="783841"/>
                </a:lnTo>
                <a:lnTo>
                  <a:pt x="1385858" y="784129"/>
                </a:lnTo>
                <a:lnTo>
                  <a:pt x="1386687" y="784778"/>
                </a:lnTo>
                <a:lnTo>
                  <a:pt x="1386687" y="785102"/>
                </a:lnTo>
                <a:lnTo>
                  <a:pt x="1387012" y="785391"/>
                </a:lnTo>
                <a:lnTo>
                  <a:pt x="1387012" y="785931"/>
                </a:lnTo>
                <a:lnTo>
                  <a:pt x="1387769" y="786580"/>
                </a:lnTo>
                <a:lnTo>
                  <a:pt x="1387769" y="786868"/>
                </a:lnTo>
                <a:lnTo>
                  <a:pt x="1390473" y="789103"/>
                </a:lnTo>
                <a:lnTo>
                  <a:pt x="1390365" y="789391"/>
                </a:lnTo>
                <a:lnTo>
                  <a:pt x="1391014" y="789788"/>
                </a:lnTo>
                <a:lnTo>
                  <a:pt x="1391339" y="789788"/>
                </a:lnTo>
                <a:lnTo>
                  <a:pt x="1391988" y="790220"/>
                </a:lnTo>
                <a:lnTo>
                  <a:pt x="1391988" y="790544"/>
                </a:lnTo>
                <a:lnTo>
                  <a:pt x="1392889" y="791301"/>
                </a:lnTo>
                <a:lnTo>
                  <a:pt x="1393214" y="791301"/>
                </a:lnTo>
                <a:lnTo>
                  <a:pt x="1394404" y="792238"/>
                </a:lnTo>
                <a:lnTo>
                  <a:pt x="1394800" y="792238"/>
                </a:lnTo>
                <a:lnTo>
                  <a:pt x="1394945" y="792310"/>
                </a:lnTo>
                <a:lnTo>
                  <a:pt x="1395017" y="792635"/>
                </a:lnTo>
                <a:lnTo>
                  <a:pt x="1397433" y="794653"/>
                </a:lnTo>
                <a:lnTo>
                  <a:pt x="1397757" y="794653"/>
                </a:lnTo>
                <a:lnTo>
                  <a:pt x="1398154" y="794941"/>
                </a:lnTo>
                <a:lnTo>
                  <a:pt x="1398911" y="794941"/>
                </a:lnTo>
                <a:lnTo>
                  <a:pt x="1399235" y="795266"/>
                </a:lnTo>
                <a:lnTo>
                  <a:pt x="1400101" y="795266"/>
                </a:lnTo>
                <a:lnTo>
                  <a:pt x="1400389" y="795482"/>
                </a:lnTo>
                <a:lnTo>
                  <a:pt x="1405546" y="795482"/>
                </a:lnTo>
                <a:lnTo>
                  <a:pt x="1405978" y="795049"/>
                </a:lnTo>
                <a:lnTo>
                  <a:pt x="1406736" y="795049"/>
                </a:lnTo>
                <a:lnTo>
                  <a:pt x="1407024" y="794761"/>
                </a:lnTo>
                <a:lnTo>
                  <a:pt x="1407457" y="794761"/>
                </a:lnTo>
                <a:lnTo>
                  <a:pt x="1407745" y="794401"/>
                </a:lnTo>
                <a:lnTo>
                  <a:pt x="1408214" y="794401"/>
                </a:lnTo>
                <a:lnTo>
                  <a:pt x="1409224" y="793500"/>
                </a:lnTo>
                <a:lnTo>
                  <a:pt x="1409656" y="793500"/>
                </a:lnTo>
                <a:lnTo>
                  <a:pt x="1410197" y="792959"/>
                </a:lnTo>
                <a:lnTo>
                  <a:pt x="1410197" y="792671"/>
                </a:lnTo>
                <a:lnTo>
                  <a:pt x="1411243" y="791698"/>
                </a:lnTo>
                <a:lnTo>
                  <a:pt x="1411243" y="791409"/>
                </a:lnTo>
                <a:lnTo>
                  <a:pt x="1411639" y="791085"/>
                </a:lnTo>
                <a:lnTo>
                  <a:pt x="1412685" y="793283"/>
                </a:lnTo>
                <a:lnTo>
                  <a:pt x="1412721" y="793392"/>
                </a:lnTo>
                <a:lnTo>
                  <a:pt x="1412829" y="793572"/>
                </a:lnTo>
                <a:lnTo>
                  <a:pt x="1413478" y="795554"/>
                </a:lnTo>
                <a:lnTo>
                  <a:pt x="1413983" y="797104"/>
                </a:lnTo>
                <a:lnTo>
                  <a:pt x="1415678" y="802185"/>
                </a:lnTo>
                <a:lnTo>
                  <a:pt x="1416039" y="803086"/>
                </a:lnTo>
                <a:lnTo>
                  <a:pt x="1416507" y="804168"/>
                </a:lnTo>
                <a:lnTo>
                  <a:pt x="1416796" y="804852"/>
                </a:lnTo>
                <a:lnTo>
                  <a:pt x="1416832" y="804924"/>
                </a:lnTo>
                <a:lnTo>
                  <a:pt x="1417986" y="806258"/>
                </a:lnTo>
                <a:lnTo>
                  <a:pt x="1419753" y="807591"/>
                </a:lnTo>
                <a:lnTo>
                  <a:pt x="1423034" y="812096"/>
                </a:lnTo>
                <a:lnTo>
                  <a:pt x="1423863" y="813106"/>
                </a:lnTo>
                <a:lnTo>
                  <a:pt x="1424260" y="813574"/>
                </a:lnTo>
                <a:lnTo>
                  <a:pt x="1424404" y="813682"/>
                </a:lnTo>
                <a:lnTo>
                  <a:pt x="1424440" y="813718"/>
                </a:lnTo>
                <a:lnTo>
                  <a:pt x="1425125" y="814115"/>
                </a:lnTo>
                <a:lnTo>
                  <a:pt x="1426315" y="814763"/>
                </a:lnTo>
                <a:lnTo>
                  <a:pt x="1428262" y="816097"/>
                </a:lnTo>
                <a:lnTo>
                  <a:pt x="1429308" y="817070"/>
                </a:lnTo>
                <a:lnTo>
                  <a:pt x="1430281" y="817971"/>
                </a:lnTo>
                <a:lnTo>
                  <a:pt x="1430318" y="818007"/>
                </a:lnTo>
                <a:lnTo>
                  <a:pt x="1430642" y="818872"/>
                </a:lnTo>
                <a:lnTo>
                  <a:pt x="1430318" y="818007"/>
                </a:lnTo>
                <a:lnTo>
                  <a:pt x="1430281" y="817971"/>
                </a:lnTo>
                <a:lnTo>
                  <a:pt x="1428262" y="816097"/>
                </a:lnTo>
                <a:lnTo>
                  <a:pt x="1426315" y="814727"/>
                </a:lnTo>
                <a:lnTo>
                  <a:pt x="1424404" y="813682"/>
                </a:lnTo>
                <a:lnTo>
                  <a:pt x="1424260" y="813574"/>
                </a:lnTo>
                <a:lnTo>
                  <a:pt x="1423034" y="812096"/>
                </a:lnTo>
                <a:lnTo>
                  <a:pt x="1419753" y="807591"/>
                </a:lnTo>
                <a:lnTo>
                  <a:pt x="1417986" y="806258"/>
                </a:lnTo>
                <a:lnTo>
                  <a:pt x="1416796" y="804852"/>
                </a:lnTo>
                <a:lnTo>
                  <a:pt x="1416507" y="804168"/>
                </a:lnTo>
                <a:lnTo>
                  <a:pt x="1415678" y="802149"/>
                </a:lnTo>
                <a:lnTo>
                  <a:pt x="1414380" y="798257"/>
                </a:lnTo>
                <a:lnTo>
                  <a:pt x="1413983" y="797104"/>
                </a:lnTo>
                <a:lnTo>
                  <a:pt x="1412829" y="793572"/>
                </a:lnTo>
                <a:lnTo>
                  <a:pt x="1412685" y="793283"/>
                </a:lnTo>
                <a:lnTo>
                  <a:pt x="1411639" y="791049"/>
                </a:lnTo>
                <a:lnTo>
                  <a:pt x="1412397" y="790400"/>
                </a:lnTo>
                <a:lnTo>
                  <a:pt x="1412288" y="790076"/>
                </a:lnTo>
                <a:lnTo>
                  <a:pt x="1412901" y="789643"/>
                </a:lnTo>
                <a:lnTo>
                  <a:pt x="1413442" y="789463"/>
                </a:lnTo>
                <a:lnTo>
                  <a:pt x="1413442" y="789175"/>
                </a:lnTo>
                <a:lnTo>
                  <a:pt x="1414380" y="788310"/>
                </a:lnTo>
                <a:lnTo>
                  <a:pt x="1414704" y="788310"/>
                </a:lnTo>
                <a:lnTo>
                  <a:pt x="1415101" y="787986"/>
                </a:lnTo>
                <a:lnTo>
                  <a:pt x="1416147" y="787986"/>
                </a:lnTo>
                <a:lnTo>
                  <a:pt x="1416579" y="787661"/>
                </a:lnTo>
                <a:lnTo>
                  <a:pt x="1416904" y="787986"/>
                </a:lnTo>
                <a:lnTo>
                  <a:pt x="1427325" y="787769"/>
                </a:lnTo>
                <a:lnTo>
                  <a:pt x="1427613" y="787481"/>
                </a:lnTo>
                <a:lnTo>
                  <a:pt x="1429164" y="787373"/>
                </a:lnTo>
                <a:lnTo>
                  <a:pt x="1429560" y="787048"/>
                </a:lnTo>
                <a:lnTo>
                  <a:pt x="1430570" y="787048"/>
                </a:lnTo>
                <a:lnTo>
                  <a:pt x="1431039" y="786724"/>
                </a:lnTo>
                <a:lnTo>
                  <a:pt x="1432481" y="786724"/>
                </a:lnTo>
                <a:lnTo>
                  <a:pt x="1432769" y="786436"/>
                </a:lnTo>
                <a:lnTo>
                  <a:pt x="1433563" y="786436"/>
                </a:lnTo>
                <a:lnTo>
                  <a:pt x="1433995" y="786111"/>
                </a:lnTo>
                <a:lnTo>
                  <a:pt x="1434717" y="786003"/>
                </a:lnTo>
                <a:lnTo>
                  <a:pt x="1435041" y="785679"/>
                </a:lnTo>
                <a:lnTo>
                  <a:pt x="1436195" y="785679"/>
                </a:lnTo>
                <a:lnTo>
                  <a:pt x="1436520" y="785355"/>
                </a:lnTo>
                <a:lnTo>
                  <a:pt x="1437277" y="785355"/>
                </a:lnTo>
                <a:lnTo>
                  <a:pt x="1437673" y="785066"/>
                </a:lnTo>
                <a:lnTo>
                  <a:pt x="1438431" y="785066"/>
                </a:lnTo>
                <a:lnTo>
                  <a:pt x="1438755" y="784634"/>
                </a:lnTo>
                <a:lnTo>
                  <a:pt x="1439152" y="784742"/>
                </a:lnTo>
                <a:lnTo>
                  <a:pt x="1439476" y="784418"/>
                </a:lnTo>
                <a:lnTo>
                  <a:pt x="1439873" y="784309"/>
                </a:lnTo>
                <a:lnTo>
                  <a:pt x="1440197" y="783985"/>
                </a:lnTo>
                <a:lnTo>
                  <a:pt x="1440955" y="783985"/>
                </a:lnTo>
                <a:lnTo>
                  <a:pt x="1441387" y="783661"/>
                </a:lnTo>
                <a:lnTo>
                  <a:pt x="1441712" y="783661"/>
                </a:lnTo>
                <a:lnTo>
                  <a:pt x="1442109" y="783372"/>
                </a:lnTo>
                <a:lnTo>
                  <a:pt x="1442830" y="783372"/>
                </a:lnTo>
                <a:lnTo>
                  <a:pt x="1443154" y="783048"/>
                </a:lnTo>
                <a:lnTo>
                  <a:pt x="1443911" y="783048"/>
                </a:lnTo>
                <a:lnTo>
                  <a:pt x="1444236" y="782724"/>
                </a:lnTo>
                <a:lnTo>
                  <a:pt x="1445065" y="782652"/>
                </a:lnTo>
                <a:lnTo>
                  <a:pt x="1445390" y="782327"/>
                </a:lnTo>
                <a:lnTo>
                  <a:pt x="1446111" y="782327"/>
                </a:lnTo>
                <a:lnTo>
                  <a:pt x="1446544" y="782003"/>
                </a:lnTo>
                <a:lnTo>
                  <a:pt x="1447589" y="782003"/>
                </a:lnTo>
                <a:lnTo>
                  <a:pt x="1447986" y="781678"/>
                </a:lnTo>
                <a:lnTo>
                  <a:pt x="1450943" y="781570"/>
                </a:lnTo>
                <a:lnTo>
                  <a:pt x="1451267" y="781246"/>
                </a:lnTo>
                <a:lnTo>
                  <a:pt x="1452421" y="781246"/>
                </a:lnTo>
                <a:lnTo>
                  <a:pt x="1452746" y="780958"/>
                </a:lnTo>
                <a:lnTo>
                  <a:pt x="1453900" y="780958"/>
                </a:lnTo>
                <a:lnTo>
                  <a:pt x="1454224" y="781246"/>
                </a:lnTo>
                <a:lnTo>
                  <a:pt x="1454657" y="780850"/>
                </a:lnTo>
                <a:lnTo>
                  <a:pt x="1455342" y="780850"/>
                </a:lnTo>
                <a:lnTo>
                  <a:pt x="1457037" y="782183"/>
                </a:lnTo>
                <a:lnTo>
                  <a:pt x="1457037" y="782507"/>
                </a:lnTo>
                <a:lnTo>
                  <a:pt x="1458515" y="783769"/>
                </a:lnTo>
                <a:lnTo>
                  <a:pt x="1458515" y="784093"/>
                </a:lnTo>
                <a:lnTo>
                  <a:pt x="1458948" y="784273"/>
                </a:lnTo>
                <a:lnTo>
                  <a:pt x="1458948" y="784706"/>
                </a:lnTo>
                <a:lnTo>
                  <a:pt x="1459380" y="784922"/>
                </a:lnTo>
                <a:lnTo>
                  <a:pt x="1459380" y="785246"/>
                </a:lnTo>
                <a:lnTo>
                  <a:pt x="1460138" y="785859"/>
                </a:lnTo>
                <a:lnTo>
                  <a:pt x="1460138" y="786147"/>
                </a:lnTo>
                <a:lnTo>
                  <a:pt x="1460823" y="786832"/>
                </a:lnTo>
                <a:lnTo>
                  <a:pt x="1460823" y="787445"/>
                </a:lnTo>
                <a:lnTo>
                  <a:pt x="1461255" y="787733"/>
                </a:lnTo>
                <a:lnTo>
                  <a:pt x="1461255" y="788382"/>
                </a:lnTo>
                <a:lnTo>
                  <a:pt x="1461688" y="788706"/>
                </a:lnTo>
                <a:lnTo>
                  <a:pt x="1461688" y="789535"/>
                </a:lnTo>
                <a:lnTo>
                  <a:pt x="1462085" y="789860"/>
                </a:lnTo>
                <a:lnTo>
                  <a:pt x="1462085" y="790148"/>
                </a:lnTo>
                <a:lnTo>
                  <a:pt x="1462409" y="790508"/>
                </a:lnTo>
                <a:lnTo>
                  <a:pt x="1462409" y="790761"/>
                </a:lnTo>
                <a:lnTo>
                  <a:pt x="1462842" y="791085"/>
                </a:lnTo>
                <a:lnTo>
                  <a:pt x="1462842" y="791698"/>
                </a:lnTo>
                <a:lnTo>
                  <a:pt x="1463239" y="792022"/>
                </a:lnTo>
                <a:lnTo>
                  <a:pt x="1463239" y="792346"/>
                </a:lnTo>
                <a:lnTo>
                  <a:pt x="1463563" y="792671"/>
                </a:lnTo>
                <a:lnTo>
                  <a:pt x="1463563" y="792995"/>
                </a:lnTo>
                <a:lnTo>
                  <a:pt x="1464392" y="793500"/>
                </a:lnTo>
                <a:lnTo>
                  <a:pt x="1464392" y="793788"/>
                </a:lnTo>
                <a:lnTo>
                  <a:pt x="1465150" y="794437"/>
                </a:lnTo>
                <a:lnTo>
                  <a:pt x="1465150" y="795085"/>
                </a:lnTo>
                <a:lnTo>
                  <a:pt x="1465618" y="795410"/>
                </a:lnTo>
                <a:lnTo>
                  <a:pt x="1465618" y="795698"/>
                </a:lnTo>
                <a:lnTo>
                  <a:pt x="1465943" y="796023"/>
                </a:lnTo>
                <a:lnTo>
                  <a:pt x="1465943" y="796347"/>
                </a:lnTo>
                <a:lnTo>
                  <a:pt x="1466340" y="796671"/>
                </a:lnTo>
                <a:lnTo>
                  <a:pt x="1466340" y="796851"/>
                </a:lnTo>
                <a:lnTo>
                  <a:pt x="1467061" y="797500"/>
                </a:lnTo>
                <a:lnTo>
                  <a:pt x="1467061" y="797825"/>
                </a:lnTo>
                <a:lnTo>
                  <a:pt x="1468215" y="798762"/>
                </a:lnTo>
                <a:lnTo>
                  <a:pt x="1468215" y="799086"/>
                </a:lnTo>
                <a:lnTo>
                  <a:pt x="1468431" y="799194"/>
                </a:lnTo>
                <a:lnTo>
                  <a:pt x="1468828" y="799194"/>
                </a:lnTo>
                <a:lnTo>
                  <a:pt x="1468972" y="799374"/>
                </a:lnTo>
                <a:lnTo>
                  <a:pt x="1468972" y="799699"/>
                </a:lnTo>
                <a:lnTo>
                  <a:pt x="1469368" y="799987"/>
                </a:lnTo>
                <a:lnTo>
                  <a:pt x="1469368" y="800203"/>
                </a:lnTo>
                <a:lnTo>
                  <a:pt x="1469693" y="800528"/>
                </a:lnTo>
                <a:lnTo>
                  <a:pt x="1469765" y="801176"/>
                </a:lnTo>
                <a:lnTo>
                  <a:pt x="1470090" y="801501"/>
                </a:lnTo>
                <a:lnTo>
                  <a:pt x="1470090" y="801825"/>
                </a:lnTo>
                <a:lnTo>
                  <a:pt x="1470522" y="802113"/>
                </a:lnTo>
                <a:lnTo>
                  <a:pt x="1470522" y="802762"/>
                </a:lnTo>
                <a:lnTo>
                  <a:pt x="1470955" y="803086"/>
                </a:lnTo>
                <a:lnTo>
                  <a:pt x="1470955" y="803375"/>
                </a:lnTo>
                <a:lnTo>
                  <a:pt x="1471280" y="803699"/>
                </a:lnTo>
                <a:lnTo>
                  <a:pt x="1471280" y="804023"/>
                </a:lnTo>
                <a:lnTo>
                  <a:pt x="1472073" y="804528"/>
                </a:lnTo>
                <a:lnTo>
                  <a:pt x="1472073" y="804852"/>
                </a:lnTo>
                <a:lnTo>
                  <a:pt x="1472217" y="805069"/>
                </a:lnTo>
                <a:lnTo>
                  <a:pt x="1472650" y="805069"/>
                </a:lnTo>
                <a:lnTo>
                  <a:pt x="1472830" y="805177"/>
                </a:lnTo>
                <a:lnTo>
                  <a:pt x="1472830" y="805501"/>
                </a:lnTo>
                <a:lnTo>
                  <a:pt x="1473299" y="805789"/>
                </a:lnTo>
                <a:lnTo>
                  <a:pt x="1473155" y="806150"/>
                </a:lnTo>
                <a:lnTo>
                  <a:pt x="1473587" y="806438"/>
                </a:lnTo>
                <a:lnTo>
                  <a:pt x="1473587" y="806726"/>
                </a:lnTo>
                <a:lnTo>
                  <a:pt x="1474272" y="807267"/>
                </a:lnTo>
                <a:lnTo>
                  <a:pt x="1474417" y="807700"/>
                </a:lnTo>
                <a:lnTo>
                  <a:pt x="1475174" y="808240"/>
                </a:lnTo>
                <a:lnTo>
                  <a:pt x="1475174" y="808528"/>
                </a:lnTo>
                <a:lnTo>
                  <a:pt x="1475679" y="809069"/>
                </a:lnTo>
                <a:lnTo>
                  <a:pt x="1476111" y="809069"/>
                </a:lnTo>
                <a:lnTo>
                  <a:pt x="1478527" y="810943"/>
                </a:lnTo>
                <a:lnTo>
                  <a:pt x="1478527" y="811880"/>
                </a:lnTo>
                <a:lnTo>
                  <a:pt x="1478455" y="812096"/>
                </a:lnTo>
                <a:lnTo>
                  <a:pt x="1477986" y="812096"/>
                </a:lnTo>
                <a:lnTo>
                  <a:pt x="1477806" y="812205"/>
                </a:lnTo>
                <a:lnTo>
                  <a:pt x="1477806" y="812817"/>
                </a:lnTo>
                <a:lnTo>
                  <a:pt x="1477482" y="813142"/>
                </a:lnTo>
                <a:lnTo>
                  <a:pt x="1477986" y="813682"/>
                </a:lnTo>
                <a:lnTo>
                  <a:pt x="1478960" y="812817"/>
                </a:lnTo>
                <a:lnTo>
                  <a:pt x="1478527" y="812493"/>
                </a:lnTo>
                <a:lnTo>
                  <a:pt x="1478960" y="812205"/>
                </a:lnTo>
                <a:lnTo>
                  <a:pt x="1478960" y="811880"/>
                </a:lnTo>
                <a:lnTo>
                  <a:pt x="1479176" y="811664"/>
                </a:lnTo>
                <a:lnTo>
                  <a:pt x="1479429" y="811664"/>
                </a:lnTo>
                <a:lnTo>
                  <a:pt x="1480186" y="812313"/>
                </a:lnTo>
                <a:lnTo>
                  <a:pt x="1480655" y="812313"/>
                </a:lnTo>
                <a:lnTo>
                  <a:pt x="1482133" y="813466"/>
                </a:lnTo>
                <a:lnTo>
                  <a:pt x="1482530" y="813466"/>
                </a:lnTo>
                <a:lnTo>
                  <a:pt x="1482710" y="813646"/>
                </a:lnTo>
                <a:lnTo>
                  <a:pt x="1482710" y="814007"/>
                </a:lnTo>
                <a:lnTo>
                  <a:pt x="1482854" y="814079"/>
                </a:lnTo>
                <a:lnTo>
                  <a:pt x="1483287" y="814079"/>
                </a:lnTo>
                <a:lnTo>
                  <a:pt x="1485162" y="815664"/>
                </a:lnTo>
                <a:lnTo>
                  <a:pt x="1485486" y="815556"/>
                </a:lnTo>
                <a:lnTo>
                  <a:pt x="1488011" y="817539"/>
                </a:lnTo>
                <a:lnTo>
                  <a:pt x="1488011" y="817863"/>
                </a:lnTo>
                <a:lnTo>
                  <a:pt x="1488768" y="818512"/>
                </a:lnTo>
                <a:lnTo>
                  <a:pt x="1488768" y="818836"/>
                </a:lnTo>
                <a:lnTo>
                  <a:pt x="1489164" y="819124"/>
                </a:lnTo>
                <a:lnTo>
                  <a:pt x="1489164" y="819449"/>
                </a:lnTo>
                <a:lnTo>
                  <a:pt x="1489381" y="819557"/>
                </a:lnTo>
                <a:lnTo>
                  <a:pt x="1489705" y="819557"/>
                </a:lnTo>
                <a:lnTo>
                  <a:pt x="1490823" y="820494"/>
                </a:lnTo>
                <a:lnTo>
                  <a:pt x="1491256" y="820386"/>
                </a:lnTo>
                <a:lnTo>
                  <a:pt x="1491364" y="820602"/>
                </a:lnTo>
                <a:lnTo>
                  <a:pt x="1491472" y="820926"/>
                </a:lnTo>
                <a:lnTo>
                  <a:pt x="1492229" y="821539"/>
                </a:lnTo>
                <a:lnTo>
                  <a:pt x="1492229" y="821863"/>
                </a:lnTo>
                <a:lnTo>
                  <a:pt x="1492626" y="822080"/>
                </a:lnTo>
                <a:lnTo>
                  <a:pt x="1492626" y="822512"/>
                </a:lnTo>
                <a:lnTo>
                  <a:pt x="1495222" y="824602"/>
                </a:lnTo>
                <a:lnTo>
                  <a:pt x="1495222" y="824783"/>
                </a:lnTo>
                <a:lnTo>
                  <a:pt x="1496845" y="826044"/>
                </a:lnTo>
                <a:lnTo>
                  <a:pt x="1497890" y="826981"/>
                </a:lnTo>
                <a:lnTo>
                  <a:pt x="1497890" y="827305"/>
                </a:lnTo>
                <a:lnTo>
                  <a:pt x="1498107" y="827414"/>
                </a:lnTo>
                <a:lnTo>
                  <a:pt x="1498539" y="827414"/>
                </a:lnTo>
                <a:lnTo>
                  <a:pt x="1498684" y="827486"/>
                </a:lnTo>
                <a:lnTo>
                  <a:pt x="1498684" y="827810"/>
                </a:lnTo>
                <a:lnTo>
                  <a:pt x="1498864" y="828026"/>
                </a:lnTo>
                <a:lnTo>
                  <a:pt x="1499297" y="828026"/>
                </a:lnTo>
                <a:lnTo>
                  <a:pt x="1500018" y="828567"/>
                </a:lnTo>
                <a:lnTo>
                  <a:pt x="1500415" y="828567"/>
                </a:lnTo>
                <a:lnTo>
                  <a:pt x="1500559" y="828783"/>
                </a:lnTo>
                <a:lnTo>
                  <a:pt x="1500559" y="829396"/>
                </a:lnTo>
                <a:lnTo>
                  <a:pt x="1500739" y="829468"/>
                </a:lnTo>
                <a:lnTo>
                  <a:pt x="1501172" y="829216"/>
                </a:lnTo>
                <a:lnTo>
                  <a:pt x="1501496" y="829216"/>
                </a:lnTo>
                <a:lnTo>
                  <a:pt x="1502253" y="829792"/>
                </a:lnTo>
                <a:lnTo>
                  <a:pt x="1502614" y="829792"/>
                </a:lnTo>
                <a:lnTo>
                  <a:pt x="1503083" y="830117"/>
                </a:lnTo>
                <a:lnTo>
                  <a:pt x="1503371" y="830009"/>
                </a:lnTo>
                <a:lnTo>
                  <a:pt x="1503912" y="829576"/>
                </a:lnTo>
                <a:lnTo>
                  <a:pt x="1503912" y="829324"/>
                </a:lnTo>
                <a:lnTo>
                  <a:pt x="1504345" y="828999"/>
                </a:lnTo>
                <a:lnTo>
                  <a:pt x="1504345" y="828351"/>
                </a:lnTo>
                <a:lnTo>
                  <a:pt x="1505174" y="827486"/>
                </a:lnTo>
                <a:lnTo>
                  <a:pt x="1505895" y="827486"/>
                </a:lnTo>
                <a:lnTo>
                  <a:pt x="1506148" y="827702"/>
                </a:lnTo>
                <a:lnTo>
                  <a:pt x="1505391" y="828243"/>
                </a:lnTo>
                <a:lnTo>
                  <a:pt x="1505391" y="828963"/>
                </a:lnTo>
                <a:lnTo>
                  <a:pt x="1505066" y="829288"/>
                </a:lnTo>
                <a:lnTo>
                  <a:pt x="1505066" y="829576"/>
                </a:lnTo>
                <a:lnTo>
                  <a:pt x="1504741" y="829900"/>
                </a:lnTo>
                <a:lnTo>
                  <a:pt x="1504741" y="830441"/>
                </a:lnTo>
                <a:lnTo>
                  <a:pt x="1503840" y="831306"/>
                </a:lnTo>
                <a:lnTo>
                  <a:pt x="1501172" y="831414"/>
                </a:lnTo>
                <a:lnTo>
                  <a:pt x="1501064" y="831486"/>
                </a:lnTo>
                <a:lnTo>
                  <a:pt x="1501064" y="831774"/>
                </a:lnTo>
                <a:lnTo>
                  <a:pt x="1501172" y="831991"/>
                </a:lnTo>
                <a:lnTo>
                  <a:pt x="1502758" y="831883"/>
                </a:lnTo>
                <a:lnTo>
                  <a:pt x="1502866" y="832099"/>
                </a:lnTo>
                <a:lnTo>
                  <a:pt x="1502939" y="832748"/>
                </a:lnTo>
                <a:lnTo>
                  <a:pt x="1503083" y="832856"/>
                </a:lnTo>
                <a:lnTo>
                  <a:pt x="1503263" y="832748"/>
                </a:lnTo>
                <a:lnTo>
                  <a:pt x="1503263" y="832099"/>
                </a:lnTo>
                <a:lnTo>
                  <a:pt x="1503840" y="831594"/>
                </a:lnTo>
                <a:lnTo>
                  <a:pt x="1504237" y="831594"/>
                </a:lnTo>
                <a:lnTo>
                  <a:pt x="1504561" y="831306"/>
                </a:lnTo>
                <a:lnTo>
                  <a:pt x="1504958" y="831306"/>
                </a:lnTo>
                <a:lnTo>
                  <a:pt x="1505499" y="830765"/>
                </a:lnTo>
                <a:lnTo>
                  <a:pt x="1505499" y="829576"/>
                </a:lnTo>
                <a:lnTo>
                  <a:pt x="1505823" y="829180"/>
                </a:lnTo>
                <a:lnTo>
                  <a:pt x="1505823" y="828855"/>
                </a:lnTo>
                <a:lnTo>
                  <a:pt x="1506328" y="828459"/>
                </a:lnTo>
                <a:lnTo>
                  <a:pt x="1506653" y="828459"/>
                </a:lnTo>
                <a:lnTo>
                  <a:pt x="1506869" y="828567"/>
                </a:lnTo>
                <a:lnTo>
                  <a:pt x="1506869" y="828855"/>
                </a:lnTo>
                <a:lnTo>
                  <a:pt x="1506508" y="829180"/>
                </a:lnTo>
                <a:lnTo>
                  <a:pt x="1506508" y="829468"/>
                </a:lnTo>
                <a:lnTo>
                  <a:pt x="1507915" y="830549"/>
                </a:lnTo>
                <a:lnTo>
                  <a:pt x="1508023" y="830441"/>
                </a:lnTo>
                <a:lnTo>
                  <a:pt x="1508023" y="830117"/>
                </a:lnTo>
                <a:lnTo>
                  <a:pt x="1507266" y="829468"/>
                </a:lnTo>
                <a:lnTo>
                  <a:pt x="1507266" y="828891"/>
                </a:lnTo>
                <a:lnTo>
                  <a:pt x="1507446" y="828675"/>
                </a:lnTo>
                <a:lnTo>
                  <a:pt x="1508239" y="828675"/>
                </a:lnTo>
                <a:lnTo>
                  <a:pt x="1508744" y="829180"/>
                </a:lnTo>
                <a:lnTo>
                  <a:pt x="1508744" y="829468"/>
                </a:lnTo>
                <a:lnTo>
                  <a:pt x="1509465" y="830009"/>
                </a:lnTo>
                <a:lnTo>
                  <a:pt x="1509573" y="830333"/>
                </a:lnTo>
                <a:lnTo>
                  <a:pt x="1509898" y="830657"/>
                </a:lnTo>
                <a:lnTo>
                  <a:pt x="1509898" y="830982"/>
                </a:lnTo>
                <a:lnTo>
                  <a:pt x="1510114" y="831090"/>
                </a:lnTo>
                <a:lnTo>
                  <a:pt x="1510294" y="831306"/>
                </a:lnTo>
                <a:lnTo>
                  <a:pt x="1510294" y="831594"/>
                </a:lnTo>
                <a:lnTo>
                  <a:pt x="1510547" y="831666"/>
                </a:lnTo>
                <a:lnTo>
                  <a:pt x="1510871" y="831666"/>
                </a:lnTo>
                <a:lnTo>
                  <a:pt x="1511016" y="831883"/>
                </a:lnTo>
                <a:lnTo>
                  <a:pt x="1511016" y="832207"/>
                </a:lnTo>
                <a:lnTo>
                  <a:pt x="1513179" y="833901"/>
                </a:lnTo>
                <a:lnTo>
                  <a:pt x="1513540" y="833793"/>
                </a:lnTo>
                <a:lnTo>
                  <a:pt x="1513864" y="834117"/>
                </a:lnTo>
                <a:lnTo>
                  <a:pt x="1514297" y="834117"/>
                </a:lnTo>
                <a:lnTo>
                  <a:pt x="1514802" y="834622"/>
                </a:lnTo>
                <a:lnTo>
                  <a:pt x="1514802" y="834838"/>
                </a:lnTo>
                <a:lnTo>
                  <a:pt x="1515595" y="835487"/>
                </a:lnTo>
                <a:lnTo>
                  <a:pt x="1515703" y="835775"/>
                </a:lnTo>
                <a:lnTo>
                  <a:pt x="1516028" y="836099"/>
                </a:lnTo>
                <a:lnTo>
                  <a:pt x="1516028" y="836424"/>
                </a:lnTo>
                <a:lnTo>
                  <a:pt x="1516424" y="836748"/>
                </a:lnTo>
                <a:lnTo>
                  <a:pt x="1516424" y="837072"/>
                </a:lnTo>
                <a:lnTo>
                  <a:pt x="1516821" y="837361"/>
                </a:lnTo>
                <a:lnTo>
                  <a:pt x="1516821" y="837973"/>
                </a:lnTo>
                <a:lnTo>
                  <a:pt x="1517145" y="838334"/>
                </a:lnTo>
                <a:lnTo>
                  <a:pt x="1517145" y="838514"/>
                </a:lnTo>
                <a:lnTo>
                  <a:pt x="1518011" y="839163"/>
                </a:lnTo>
                <a:lnTo>
                  <a:pt x="1518011" y="839487"/>
                </a:lnTo>
                <a:lnTo>
                  <a:pt x="1519165" y="840424"/>
                </a:lnTo>
                <a:lnTo>
                  <a:pt x="1519165" y="840712"/>
                </a:lnTo>
                <a:lnTo>
                  <a:pt x="1519273" y="840857"/>
                </a:lnTo>
                <a:lnTo>
                  <a:pt x="1519670" y="840857"/>
                </a:lnTo>
                <a:lnTo>
                  <a:pt x="1520210" y="841253"/>
                </a:lnTo>
                <a:lnTo>
                  <a:pt x="1520283" y="841577"/>
                </a:lnTo>
                <a:lnTo>
                  <a:pt x="1521256" y="842298"/>
                </a:lnTo>
                <a:lnTo>
                  <a:pt x="1521581" y="842298"/>
                </a:lnTo>
                <a:lnTo>
                  <a:pt x="1521977" y="842623"/>
                </a:lnTo>
                <a:lnTo>
                  <a:pt x="1522302" y="842623"/>
                </a:lnTo>
                <a:lnTo>
                  <a:pt x="1522518" y="842839"/>
                </a:lnTo>
                <a:lnTo>
                  <a:pt x="1522518" y="843163"/>
                </a:lnTo>
                <a:lnTo>
                  <a:pt x="1522951" y="843488"/>
                </a:lnTo>
                <a:lnTo>
                  <a:pt x="1522951" y="843668"/>
                </a:lnTo>
                <a:lnTo>
                  <a:pt x="1524429" y="844929"/>
                </a:lnTo>
                <a:lnTo>
                  <a:pt x="1524429" y="845254"/>
                </a:lnTo>
                <a:lnTo>
                  <a:pt x="1525259" y="845902"/>
                </a:lnTo>
                <a:lnTo>
                  <a:pt x="1525259" y="846119"/>
                </a:lnTo>
                <a:lnTo>
                  <a:pt x="1525583" y="846407"/>
                </a:lnTo>
                <a:lnTo>
                  <a:pt x="1525583" y="846731"/>
                </a:lnTo>
                <a:lnTo>
                  <a:pt x="1526412" y="847344"/>
                </a:lnTo>
                <a:lnTo>
                  <a:pt x="1526412" y="847668"/>
                </a:lnTo>
                <a:lnTo>
                  <a:pt x="1525763" y="848822"/>
                </a:lnTo>
                <a:lnTo>
                  <a:pt x="1523960" y="850588"/>
                </a:lnTo>
                <a:lnTo>
                  <a:pt x="1522230" y="851993"/>
                </a:lnTo>
                <a:lnTo>
                  <a:pt x="1521905" y="852137"/>
                </a:lnTo>
                <a:lnTo>
                  <a:pt x="1519706" y="853110"/>
                </a:lnTo>
                <a:lnTo>
                  <a:pt x="1519742" y="853110"/>
                </a:lnTo>
                <a:lnTo>
                  <a:pt x="1521905" y="852137"/>
                </a:lnTo>
                <a:lnTo>
                  <a:pt x="1522230" y="851993"/>
                </a:lnTo>
                <a:lnTo>
                  <a:pt x="1522266" y="851957"/>
                </a:lnTo>
                <a:lnTo>
                  <a:pt x="1524069" y="850588"/>
                </a:lnTo>
                <a:lnTo>
                  <a:pt x="1525799" y="848822"/>
                </a:lnTo>
                <a:lnTo>
                  <a:pt x="1526448" y="847668"/>
                </a:lnTo>
                <a:lnTo>
                  <a:pt x="1526773" y="847848"/>
                </a:lnTo>
                <a:lnTo>
                  <a:pt x="1526773" y="848173"/>
                </a:lnTo>
                <a:lnTo>
                  <a:pt x="1527206" y="848497"/>
                </a:lnTo>
                <a:lnTo>
                  <a:pt x="1527206" y="849110"/>
                </a:lnTo>
                <a:lnTo>
                  <a:pt x="1527638" y="849326"/>
                </a:lnTo>
                <a:lnTo>
                  <a:pt x="1527638" y="849975"/>
                </a:lnTo>
                <a:lnTo>
                  <a:pt x="1528035" y="850299"/>
                </a:lnTo>
                <a:lnTo>
                  <a:pt x="1528035" y="850551"/>
                </a:lnTo>
                <a:lnTo>
                  <a:pt x="1527638" y="850876"/>
                </a:lnTo>
                <a:lnTo>
                  <a:pt x="1528287" y="851416"/>
                </a:lnTo>
                <a:lnTo>
                  <a:pt x="1528612" y="851416"/>
                </a:lnTo>
                <a:lnTo>
                  <a:pt x="1529009" y="851741"/>
                </a:lnTo>
                <a:lnTo>
                  <a:pt x="1529730" y="851633"/>
                </a:lnTo>
                <a:lnTo>
                  <a:pt x="1530235" y="851236"/>
                </a:lnTo>
                <a:lnTo>
                  <a:pt x="1530235" y="850588"/>
                </a:lnTo>
                <a:lnTo>
                  <a:pt x="1530487" y="850407"/>
                </a:lnTo>
                <a:lnTo>
                  <a:pt x="1530812" y="850407"/>
                </a:lnTo>
                <a:lnTo>
                  <a:pt x="1531208" y="850083"/>
                </a:lnTo>
                <a:lnTo>
                  <a:pt x="1531280" y="850191"/>
                </a:lnTo>
                <a:lnTo>
                  <a:pt x="1531461" y="851092"/>
                </a:lnTo>
                <a:lnTo>
                  <a:pt x="1531713" y="851416"/>
                </a:lnTo>
                <a:lnTo>
                  <a:pt x="1531713" y="852065"/>
                </a:lnTo>
                <a:lnTo>
                  <a:pt x="1531929" y="852281"/>
                </a:lnTo>
                <a:lnTo>
                  <a:pt x="1532362" y="851957"/>
                </a:lnTo>
                <a:lnTo>
                  <a:pt x="1534129" y="851849"/>
                </a:lnTo>
                <a:lnTo>
                  <a:pt x="1534562" y="852173"/>
                </a:lnTo>
                <a:lnTo>
                  <a:pt x="1534994" y="852173"/>
                </a:lnTo>
                <a:lnTo>
                  <a:pt x="1535319" y="852498"/>
                </a:lnTo>
                <a:lnTo>
                  <a:pt x="1535715" y="852498"/>
                </a:lnTo>
                <a:lnTo>
                  <a:pt x="1536473" y="853002"/>
                </a:lnTo>
                <a:lnTo>
                  <a:pt x="1536797" y="853002"/>
                </a:lnTo>
                <a:lnTo>
                  <a:pt x="1538925" y="854696"/>
                </a:lnTo>
                <a:lnTo>
                  <a:pt x="1538925" y="854984"/>
                </a:lnTo>
                <a:lnTo>
                  <a:pt x="1539321" y="855309"/>
                </a:lnTo>
                <a:lnTo>
                  <a:pt x="1539321" y="855633"/>
                </a:lnTo>
                <a:lnTo>
                  <a:pt x="1539718" y="855849"/>
                </a:lnTo>
                <a:lnTo>
                  <a:pt x="1539718" y="856786"/>
                </a:lnTo>
                <a:lnTo>
                  <a:pt x="1540151" y="857075"/>
                </a:lnTo>
                <a:lnTo>
                  <a:pt x="1540151" y="857724"/>
                </a:lnTo>
                <a:lnTo>
                  <a:pt x="1540547" y="858048"/>
                </a:lnTo>
                <a:lnTo>
                  <a:pt x="1540547" y="858985"/>
                </a:lnTo>
                <a:lnTo>
                  <a:pt x="1541340" y="859598"/>
                </a:lnTo>
                <a:lnTo>
                  <a:pt x="1541340" y="859922"/>
                </a:lnTo>
                <a:lnTo>
                  <a:pt x="1542278" y="860679"/>
                </a:lnTo>
                <a:lnTo>
                  <a:pt x="1542999" y="860571"/>
                </a:lnTo>
                <a:lnTo>
                  <a:pt x="1543216" y="860463"/>
                </a:lnTo>
                <a:lnTo>
                  <a:pt x="1543216" y="859814"/>
                </a:lnTo>
                <a:lnTo>
                  <a:pt x="1543756" y="859381"/>
                </a:lnTo>
                <a:lnTo>
                  <a:pt x="1544081" y="859381"/>
                </a:lnTo>
                <a:lnTo>
                  <a:pt x="1544982" y="860030"/>
                </a:lnTo>
                <a:lnTo>
                  <a:pt x="1545091" y="860463"/>
                </a:lnTo>
                <a:lnTo>
                  <a:pt x="1545848" y="861003"/>
                </a:lnTo>
                <a:lnTo>
                  <a:pt x="1545848" y="861292"/>
                </a:lnTo>
                <a:lnTo>
                  <a:pt x="1546353" y="861724"/>
                </a:lnTo>
                <a:lnTo>
                  <a:pt x="1548588" y="861724"/>
                </a:lnTo>
                <a:lnTo>
                  <a:pt x="1548805" y="861508"/>
                </a:lnTo>
                <a:lnTo>
                  <a:pt x="1548805" y="861183"/>
                </a:lnTo>
                <a:lnTo>
                  <a:pt x="1549237" y="860895"/>
                </a:lnTo>
                <a:lnTo>
                  <a:pt x="1549129" y="859922"/>
                </a:lnTo>
                <a:lnTo>
                  <a:pt x="1548805" y="859706"/>
                </a:lnTo>
                <a:lnTo>
                  <a:pt x="1548805" y="859093"/>
                </a:lnTo>
                <a:lnTo>
                  <a:pt x="1547975" y="858480"/>
                </a:lnTo>
                <a:lnTo>
                  <a:pt x="1547975" y="858156"/>
                </a:lnTo>
                <a:lnTo>
                  <a:pt x="1547831" y="858048"/>
                </a:lnTo>
                <a:lnTo>
                  <a:pt x="1547398" y="858048"/>
                </a:lnTo>
                <a:lnTo>
                  <a:pt x="1546929" y="857615"/>
                </a:lnTo>
                <a:lnTo>
                  <a:pt x="1546785" y="857183"/>
                </a:lnTo>
                <a:lnTo>
                  <a:pt x="1547398" y="856786"/>
                </a:lnTo>
                <a:lnTo>
                  <a:pt x="1548480" y="856714"/>
                </a:lnTo>
                <a:lnTo>
                  <a:pt x="1549237" y="857291"/>
                </a:lnTo>
                <a:lnTo>
                  <a:pt x="1549634" y="857291"/>
                </a:lnTo>
                <a:lnTo>
                  <a:pt x="1549886" y="857507"/>
                </a:lnTo>
                <a:lnTo>
                  <a:pt x="1549886" y="858048"/>
                </a:lnTo>
                <a:lnTo>
                  <a:pt x="1550030" y="858264"/>
                </a:lnTo>
                <a:lnTo>
                  <a:pt x="1551509" y="858264"/>
                </a:lnTo>
                <a:lnTo>
                  <a:pt x="1551942" y="858480"/>
                </a:lnTo>
                <a:lnTo>
                  <a:pt x="1552266" y="858480"/>
                </a:lnTo>
                <a:lnTo>
                  <a:pt x="1553636" y="859489"/>
                </a:lnTo>
                <a:lnTo>
                  <a:pt x="1553636" y="860463"/>
                </a:lnTo>
                <a:lnTo>
                  <a:pt x="1553420" y="860679"/>
                </a:lnTo>
                <a:lnTo>
                  <a:pt x="1553131" y="860679"/>
                </a:lnTo>
                <a:lnTo>
                  <a:pt x="1552591" y="861075"/>
                </a:lnTo>
                <a:lnTo>
                  <a:pt x="1552591" y="861364"/>
                </a:lnTo>
                <a:lnTo>
                  <a:pt x="1552158" y="861688"/>
                </a:lnTo>
                <a:lnTo>
                  <a:pt x="1552266" y="863310"/>
                </a:lnTo>
                <a:lnTo>
                  <a:pt x="1551833" y="863598"/>
                </a:lnTo>
                <a:lnTo>
                  <a:pt x="1552482" y="864103"/>
                </a:lnTo>
                <a:lnTo>
                  <a:pt x="1552807" y="863995"/>
                </a:lnTo>
                <a:lnTo>
                  <a:pt x="1553204" y="864355"/>
                </a:lnTo>
                <a:lnTo>
                  <a:pt x="1553636" y="864355"/>
                </a:lnTo>
                <a:lnTo>
                  <a:pt x="1553961" y="864679"/>
                </a:lnTo>
                <a:lnTo>
                  <a:pt x="1555115" y="864679"/>
                </a:lnTo>
                <a:lnTo>
                  <a:pt x="1555692" y="864139"/>
                </a:lnTo>
                <a:lnTo>
                  <a:pt x="1555511" y="862553"/>
                </a:lnTo>
                <a:lnTo>
                  <a:pt x="1555223" y="862337"/>
                </a:lnTo>
                <a:lnTo>
                  <a:pt x="1555115" y="860787"/>
                </a:lnTo>
                <a:lnTo>
                  <a:pt x="1555764" y="860246"/>
                </a:lnTo>
                <a:lnTo>
                  <a:pt x="1556016" y="860246"/>
                </a:lnTo>
                <a:lnTo>
                  <a:pt x="1556990" y="861003"/>
                </a:lnTo>
                <a:lnTo>
                  <a:pt x="1556990" y="861292"/>
                </a:lnTo>
                <a:lnTo>
                  <a:pt x="1558576" y="862589"/>
                </a:lnTo>
                <a:lnTo>
                  <a:pt x="1558576" y="863094"/>
                </a:lnTo>
                <a:lnTo>
                  <a:pt x="1558901" y="863382"/>
                </a:lnTo>
                <a:lnTo>
                  <a:pt x="1559009" y="863706"/>
                </a:lnTo>
                <a:lnTo>
                  <a:pt x="1559766" y="864355"/>
                </a:lnTo>
                <a:lnTo>
                  <a:pt x="1559766" y="865004"/>
                </a:lnTo>
                <a:lnTo>
                  <a:pt x="1560523" y="865472"/>
                </a:lnTo>
                <a:lnTo>
                  <a:pt x="1560523" y="866229"/>
                </a:lnTo>
                <a:lnTo>
                  <a:pt x="1560920" y="866445"/>
                </a:lnTo>
                <a:lnTo>
                  <a:pt x="1560704" y="866662"/>
                </a:lnTo>
                <a:lnTo>
                  <a:pt x="1560379" y="866662"/>
                </a:lnTo>
                <a:lnTo>
                  <a:pt x="1559946" y="866337"/>
                </a:lnTo>
                <a:lnTo>
                  <a:pt x="1559622" y="866337"/>
                </a:lnTo>
                <a:lnTo>
                  <a:pt x="1558829" y="865797"/>
                </a:lnTo>
                <a:lnTo>
                  <a:pt x="1558720" y="865905"/>
                </a:lnTo>
                <a:lnTo>
                  <a:pt x="1558720" y="866229"/>
                </a:lnTo>
                <a:lnTo>
                  <a:pt x="1559009" y="866553"/>
                </a:lnTo>
                <a:lnTo>
                  <a:pt x="1559009" y="867202"/>
                </a:lnTo>
                <a:lnTo>
                  <a:pt x="1559874" y="867779"/>
                </a:lnTo>
                <a:lnTo>
                  <a:pt x="1559874" y="868139"/>
                </a:lnTo>
                <a:lnTo>
                  <a:pt x="1560848" y="868860"/>
                </a:lnTo>
                <a:lnTo>
                  <a:pt x="1561533" y="868860"/>
                </a:lnTo>
                <a:lnTo>
                  <a:pt x="1562471" y="869581"/>
                </a:lnTo>
                <a:lnTo>
                  <a:pt x="1562471" y="869905"/>
                </a:lnTo>
                <a:lnTo>
                  <a:pt x="1562903" y="870121"/>
                </a:lnTo>
                <a:lnTo>
                  <a:pt x="1562903" y="870554"/>
                </a:lnTo>
                <a:lnTo>
                  <a:pt x="1563660" y="871058"/>
                </a:lnTo>
                <a:lnTo>
                  <a:pt x="1563660" y="871671"/>
                </a:lnTo>
                <a:lnTo>
                  <a:pt x="1564057" y="871995"/>
                </a:lnTo>
                <a:lnTo>
                  <a:pt x="1564057" y="872320"/>
                </a:lnTo>
                <a:lnTo>
                  <a:pt x="1564454" y="872644"/>
                </a:lnTo>
                <a:lnTo>
                  <a:pt x="1564454" y="873293"/>
                </a:lnTo>
                <a:lnTo>
                  <a:pt x="1564778" y="873617"/>
                </a:lnTo>
                <a:lnTo>
                  <a:pt x="1564922" y="874446"/>
                </a:lnTo>
                <a:lnTo>
                  <a:pt x="1564454" y="874843"/>
                </a:lnTo>
                <a:lnTo>
                  <a:pt x="1564454" y="875167"/>
                </a:lnTo>
                <a:lnTo>
                  <a:pt x="1564165" y="875491"/>
                </a:lnTo>
                <a:lnTo>
                  <a:pt x="1564778" y="875888"/>
                </a:lnTo>
                <a:lnTo>
                  <a:pt x="1565427" y="875888"/>
                </a:lnTo>
                <a:lnTo>
                  <a:pt x="1565860" y="876104"/>
                </a:lnTo>
                <a:lnTo>
                  <a:pt x="1566293" y="876104"/>
                </a:lnTo>
                <a:lnTo>
                  <a:pt x="1566509" y="876320"/>
                </a:lnTo>
                <a:lnTo>
                  <a:pt x="1566509" y="877293"/>
                </a:lnTo>
                <a:lnTo>
                  <a:pt x="1566293" y="877365"/>
                </a:lnTo>
                <a:lnTo>
                  <a:pt x="1565103" y="877365"/>
                </a:lnTo>
                <a:lnTo>
                  <a:pt x="1564995" y="877582"/>
                </a:lnTo>
                <a:lnTo>
                  <a:pt x="1564995" y="878807"/>
                </a:lnTo>
                <a:lnTo>
                  <a:pt x="1565680" y="879240"/>
                </a:lnTo>
                <a:lnTo>
                  <a:pt x="1566004" y="879240"/>
                </a:lnTo>
                <a:lnTo>
                  <a:pt x="1566293" y="878915"/>
                </a:lnTo>
                <a:lnTo>
                  <a:pt x="1567158" y="878915"/>
                </a:lnTo>
                <a:lnTo>
                  <a:pt x="1567266" y="879059"/>
                </a:lnTo>
                <a:lnTo>
                  <a:pt x="1567338" y="879348"/>
                </a:lnTo>
                <a:lnTo>
                  <a:pt x="1568384" y="880285"/>
                </a:lnTo>
                <a:lnTo>
                  <a:pt x="1568492" y="880609"/>
                </a:lnTo>
                <a:lnTo>
                  <a:pt x="1568817" y="880933"/>
                </a:lnTo>
                <a:lnTo>
                  <a:pt x="1568817" y="881871"/>
                </a:lnTo>
                <a:lnTo>
                  <a:pt x="1568709" y="881979"/>
                </a:lnTo>
                <a:lnTo>
                  <a:pt x="1567951" y="881979"/>
                </a:lnTo>
                <a:lnTo>
                  <a:pt x="1566401" y="880825"/>
                </a:lnTo>
                <a:lnTo>
                  <a:pt x="1566076" y="880825"/>
                </a:lnTo>
                <a:lnTo>
                  <a:pt x="1565860" y="881042"/>
                </a:lnTo>
                <a:lnTo>
                  <a:pt x="1565860" y="881546"/>
                </a:lnTo>
                <a:lnTo>
                  <a:pt x="1566293" y="881871"/>
                </a:lnTo>
                <a:lnTo>
                  <a:pt x="1566293" y="882195"/>
                </a:lnTo>
                <a:lnTo>
                  <a:pt x="1566978" y="882808"/>
                </a:lnTo>
                <a:lnTo>
                  <a:pt x="1566978" y="883132"/>
                </a:lnTo>
                <a:lnTo>
                  <a:pt x="1567951" y="883889"/>
                </a:lnTo>
                <a:lnTo>
                  <a:pt x="1569466" y="883889"/>
                </a:lnTo>
                <a:lnTo>
                  <a:pt x="1570079" y="884285"/>
                </a:lnTo>
                <a:lnTo>
                  <a:pt x="1570079" y="884574"/>
                </a:lnTo>
                <a:lnTo>
                  <a:pt x="1570800" y="885222"/>
                </a:lnTo>
                <a:lnTo>
                  <a:pt x="1570800" y="885547"/>
                </a:lnTo>
                <a:lnTo>
                  <a:pt x="1571557" y="886087"/>
                </a:lnTo>
                <a:lnTo>
                  <a:pt x="1571665" y="886988"/>
                </a:lnTo>
                <a:lnTo>
                  <a:pt x="1570151" y="888286"/>
                </a:lnTo>
                <a:lnTo>
                  <a:pt x="1570692" y="888790"/>
                </a:lnTo>
                <a:lnTo>
                  <a:pt x="1571413" y="888682"/>
                </a:lnTo>
                <a:lnTo>
                  <a:pt x="1571665" y="888898"/>
                </a:lnTo>
                <a:lnTo>
                  <a:pt x="1571665" y="889187"/>
                </a:lnTo>
                <a:lnTo>
                  <a:pt x="1571341" y="889547"/>
                </a:lnTo>
                <a:lnTo>
                  <a:pt x="1571341" y="889835"/>
                </a:lnTo>
                <a:lnTo>
                  <a:pt x="1571016" y="890160"/>
                </a:lnTo>
                <a:lnTo>
                  <a:pt x="1571016" y="890772"/>
                </a:lnTo>
                <a:lnTo>
                  <a:pt x="1571233" y="890881"/>
                </a:lnTo>
                <a:lnTo>
                  <a:pt x="1571557" y="890881"/>
                </a:lnTo>
                <a:lnTo>
                  <a:pt x="1572098" y="890484"/>
                </a:lnTo>
                <a:lnTo>
                  <a:pt x="1572098" y="890160"/>
                </a:lnTo>
                <a:lnTo>
                  <a:pt x="1572278" y="889980"/>
                </a:lnTo>
                <a:lnTo>
                  <a:pt x="1573036" y="889980"/>
                </a:lnTo>
                <a:lnTo>
                  <a:pt x="1573973" y="890664"/>
                </a:lnTo>
                <a:lnTo>
                  <a:pt x="1573973" y="890989"/>
                </a:lnTo>
                <a:lnTo>
                  <a:pt x="1575091" y="891962"/>
                </a:lnTo>
                <a:lnTo>
                  <a:pt x="1575091" y="892286"/>
                </a:lnTo>
                <a:lnTo>
                  <a:pt x="1575560" y="892502"/>
                </a:lnTo>
                <a:lnTo>
                  <a:pt x="1575560" y="893728"/>
                </a:lnTo>
                <a:lnTo>
                  <a:pt x="1575956" y="894052"/>
                </a:lnTo>
                <a:lnTo>
                  <a:pt x="1575956" y="895602"/>
                </a:lnTo>
                <a:lnTo>
                  <a:pt x="1576389" y="895926"/>
                </a:lnTo>
                <a:lnTo>
                  <a:pt x="1576173" y="896034"/>
                </a:lnTo>
                <a:lnTo>
                  <a:pt x="1575848" y="896034"/>
                </a:lnTo>
                <a:lnTo>
                  <a:pt x="1575415" y="895818"/>
                </a:lnTo>
                <a:lnTo>
                  <a:pt x="1575235" y="895926"/>
                </a:lnTo>
                <a:lnTo>
                  <a:pt x="1575307" y="897188"/>
                </a:lnTo>
                <a:lnTo>
                  <a:pt x="1575415" y="897404"/>
                </a:lnTo>
                <a:lnTo>
                  <a:pt x="1576245" y="897296"/>
                </a:lnTo>
                <a:lnTo>
                  <a:pt x="1576822" y="897728"/>
                </a:lnTo>
                <a:lnTo>
                  <a:pt x="1576822" y="898125"/>
                </a:lnTo>
                <a:lnTo>
                  <a:pt x="1577218" y="898341"/>
                </a:lnTo>
                <a:lnTo>
                  <a:pt x="1577218" y="898665"/>
                </a:lnTo>
                <a:lnTo>
                  <a:pt x="1577615" y="898990"/>
                </a:lnTo>
                <a:lnTo>
                  <a:pt x="1577615" y="900251"/>
                </a:lnTo>
                <a:lnTo>
                  <a:pt x="1577435" y="900431"/>
                </a:lnTo>
                <a:lnTo>
                  <a:pt x="1577110" y="900431"/>
                </a:lnTo>
                <a:lnTo>
                  <a:pt x="1576894" y="900539"/>
                </a:lnTo>
                <a:lnTo>
                  <a:pt x="1577290" y="900864"/>
                </a:lnTo>
                <a:lnTo>
                  <a:pt x="1577290" y="901801"/>
                </a:lnTo>
                <a:lnTo>
                  <a:pt x="1577615" y="902125"/>
                </a:lnTo>
                <a:lnTo>
                  <a:pt x="1577759" y="903062"/>
                </a:lnTo>
                <a:lnTo>
                  <a:pt x="1578048" y="903387"/>
                </a:lnTo>
                <a:lnTo>
                  <a:pt x="1578192" y="903675"/>
                </a:lnTo>
                <a:lnTo>
                  <a:pt x="1578913" y="904216"/>
                </a:lnTo>
                <a:lnTo>
                  <a:pt x="1578913" y="904540"/>
                </a:lnTo>
                <a:lnTo>
                  <a:pt x="1579346" y="904864"/>
                </a:lnTo>
                <a:lnTo>
                  <a:pt x="1579346" y="905477"/>
                </a:lnTo>
                <a:lnTo>
                  <a:pt x="1579670" y="905801"/>
                </a:lnTo>
                <a:lnTo>
                  <a:pt x="1579670" y="906126"/>
                </a:lnTo>
                <a:lnTo>
                  <a:pt x="1580067" y="906414"/>
                </a:lnTo>
                <a:lnTo>
                  <a:pt x="1580067" y="907387"/>
                </a:lnTo>
                <a:lnTo>
                  <a:pt x="1580464" y="907567"/>
                </a:lnTo>
                <a:lnTo>
                  <a:pt x="1580464" y="908216"/>
                </a:lnTo>
                <a:lnTo>
                  <a:pt x="1580896" y="908540"/>
                </a:lnTo>
                <a:lnTo>
                  <a:pt x="1580896" y="909477"/>
                </a:lnTo>
                <a:lnTo>
                  <a:pt x="1581329" y="909766"/>
                </a:lnTo>
                <a:lnTo>
                  <a:pt x="1581329" y="910090"/>
                </a:lnTo>
                <a:lnTo>
                  <a:pt x="1581726" y="910414"/>
                </a:lnTo>
                <a:lnTo>
                  <a:pt x="1581726" y="910739"/>
                </a:lnTo>
                <a:lnTo>
                  <a:pt x="1582050" y="911063"/>
                </a:lnTo>
                <a:lnTo>
                  <a:pt x="1582050" y="911676"/>
                </a:lnTo>
                <a:lnTo>
                  <a:pt x="1582483" y="911856"/>
                </a:lnTo>
                <a:lnTo>
                  <a:pt x="1582483" y="912505"/>
                </a:lnTo>
                <a:lnTo>
                  <a:pt x="1582915" y="912829"/>
                </a:lnTo>
                <a:lnTo>
                  <a:pt x="1582915" y="913154"/>
                </a:lnTo>
                <a:lnTo>
                  <a:pt x="1583348" y="913478"/>
                </a:lnTo>
                <a:lnTo>
                  <a:pt x="1583348" y="913802"/>
                </a:lnTo>
                <a:lnTo>
                  <a:pt x="1583673" y="914091"/>
                </a:lnTo>
                <a:lnTo>
                  <a:pt x="1583673" y="914739"/>
                </a:lnTo>
                <a:lnTo>
                  <a:pt x="1584502" y="915244"/>
                </a:lnTo>
                <a:lnTo>
                  <a:pt x="1584502" y="915568"/>
                </a:lnTo>
                <a:lnTo>
                  <a:pt x="1584935" y="915857"/>
                </a:lnTo>
                <a:lnTo>
                  <a:pt x="1584935" y="916830"/>
                </a:lnTo>
                <a:lnTo>
                  <a:pt x="1585295" y="917154"/>
                </a:lnTo>
                <a:lnTo>
                  <a:pt x="1585295" y="917478"/>
                </a:lnTo>
                <a:lnTo>
                  <a:pt x="1585620" y="917803"/>
                </a:lnTo>
                <a:lnTo>
                  <a:pt x="1585620" y="918415"/>
                </a:lnTo>
                <a:lnTo>
                  <a:pt x="1586053" y="918704"/>
                </a:lnTo>
                <a:lnTo>
                  <a:pt x="1586053" y="918920"/>
                </a:lnTo>
                <a:lnTo>
                  <a:pt x="1586485" y="919244"/>
                </a:lnTo>
                <a:lnTo>
                  <a:pt x="1586485" y="919569"/>
                </a:lnTo>
                <a:lnTo>
                  <a:pt x="1586810" y="919893"/>
                </a:lnTo>
                <a:lnTo>
                  <a:pt x="1586882" y="920506"/>
                </a:lnTo>
                <a:lnTo>
                  <a:pt x="1587206" y="920794"/>
                </a:lnTo>
                <a:lnTo>
                  <a:pt x="1587206" y="921118"/>
                </a:lnTo>
                <a:lnTo>
                  <a:pt x="1587639" y="921443"/>
                </a:lnTo>
                <a:lnTo>
                  <a:pt x="1587639" y="922380"/>
                </a:lnTo>
                <a:lnTo>
                  <a:pt x="1588108" y="922704"/>
                </a:lnTo>
                <a:lnTo>
                  <a:pt x="1588108" y="923641"/>
                </a:lnTo>
                <a:lnTo>
                  <a:pt x="1588505" y="923858"/>
                </a:lnTo>
                <a:lnTo>
                  <a:pt x="1588505" y="924470"/>
                </a:lnTo>
                <a:lnTo>
                  <a:pt x="1588901" y="924795"/>
                </a:lnTo>
                <a:lnTo>
                  <a:pt x="1588901" y="925443"/>
                </a:lnTo>
                <a:lnTo>
                  <a:pt x="1589334" y="925768"/>
                </a:lnTo>
                <a:lnTo>
                  <a:pt x="1589334" y="926993"/>
                </a:lnTo>
                <a:lnTo>
                  <a:pt x="1589767" y="927317"/>
                </a:lnTo>
                <a:lnTo>
                  <a:pt x="1589767" y="927966"/>
                </a:lnTo>
                <a:lnTo>
                  <a:pt x="1590091" y="928182"/>
                </a:lnTo>
                <a:lnTo>
                  <a:pt x="1590163" y="929119"/>
                </a:lnTo>
                <a:lnTo>
                  <a:pt x="1590596" y="929408"/>
                </a:lnTo>
                <a:lnTo>
                  <a:pt x="1590488" y="929768"/>
                </a:lnTo>
                <a:lnTo>
                  <a:pt x="1590920" y="930056"/>
                </a:lnTo>
                <a:lnTo>
                  <a:pt x="1590920" y="930381"/>
                </a:lnTo>
                <a:lnTo>
                  <a:pt x="1591317" y="930669"/>
                </a:lnTo>
                <a:lnTo>
                  <a:pt x="1591317" y="930993"/>
                </a:lnTo>
                <a:lnTo>
                  <a:pt x="1591750" y="931318"/>
                </a:lnTo>
                <a:lnTo>
                  <a:pt x="1591750" y="931642"/>
                </a:lnTo>
                <a:lnTo>
                  <a:pt x="1592038" y="931967"/>
                </a:lnTo>
                <a:lnTo>
                  <a:pt x="1592182" y="932507"/>
                </a:lnTo>
                <a:lnTo>
                  <a:pt x="1592507" y="932796"/>
                </a:lnTo>
                <a:lnTo>
                  <a:pt x="1592507" y="933120"/>
                </a:lnTo>
                <a:lnTo>
                  <a:pt x="1593336" y="933733"/>
                </a:lnTo>
                <a:lnTo>
                  <a:pt x="1593336" y="934057"/>
                </a:lnTo>
                <a:lnTo>
                  <a:pt x="1593661" y="934381"/>
                </a:lnTo>
                <a:lnTo>
                  <a:pt x="1593769" y="934706"/>
                </a:lnTo>
                <a:lnTo>
                  <a:pt x="1594057" y="934994"/>
                </a:lnTo>
                <a:lnTo>
                  <a:pt x="1594057" y="935643"/>
                </a:lnTo>
                <a:lnTo>
                  <a:pt x="1594923" y="936183"/>
                </a:lnTo>
                <a:lnTo>
                  <a:pt x="1594923" y="937084"/>
                </a:lnTo>
                <a:lnTo>
                  <a:pt x="1595319" y="937409"/>
                </a:lnTo>
                <a:lnTo>
                  <a:pt x="1595319" y="938057"/>
                </a:lnTo>
                <a:lnTo>
                  <a:pt x="1595644" y="938346"/>
                </a:lnTo>
                <a:lnTo>
                  <a:pt x="1595644" y="938670"/>
                </a:lnTo>
                <a:lnTo>
                  <a:pt x="1596077" y="938994"/>
                </a:lnTo>
                <a:lnTo>
                  <a:pt x="1596077" y="939175"/>
                </a:lnTo>
                <a:lnTo>
                  <a:pt x="1596473" y="939499"/>
                </a:lnTo>
                <a:lnTo>
                  <a:pt x="1596473" y="939823"/>
                </a:lnTo>
                <a:lnTo>
                  <a:pt x="1596906" y="940148"/>
                </a:lnTo>
                <a:lnTo>
                  <a:pt x="1596906" y="940796"/>
                </a:lnTo>
                <a:lnTo>
                  <a:pt x="1597339" y="941085"/>
                </a:lnTo>
                <a:lnTo>
                  <a:pt x="1597339" y="941733"/>
                </a:lnTo>
                <a:lnTo>
                  <a:pt x="1597663" y="942058"/>
                </a:lnTo>
                <a:lnTo>
                  <a:pt x="1597771" y="942995"/>
                </a:lnTo>
                <a:lnTo>
                  <a:pt x="1598096" y="943211"/>
                </a:lnTo>
                <a:lnTo>
                  <a:pt x="1598168" y="944148"/>
                </a:lnTo>
                <a:lnTo>
                  <a:pt x="1598493" y="944473"/>
                </a:lnTo>
                <a:lnTo>
                  <a:pt x="1598601" y="945374"/>
                </a:lnTo>
                <a:lnTo>
                  <a:pt x="1598925" y="945698"/>
                </a:lnTo>
                <a:lnTo>
                  <a:pt x="1598925" y="946022"/>
                </a:lnTo>
                <a:lnTo>
                  <a:pt x="1599322" y="946347"/>
                </a:lnTo>
                <a:lnTo>
                  <a:pt x="1599322" y="946995"/>
                </a:lnTo>
                <a:lnTo>
                  <a:pt x="1599755" y="947284"/>
                </a:lnTo>
                <a:lnTo>
                  <a:pt x="1599755" y="947896"/>
                </a:lnTo>
                <a:lnTo>
                  <a:pt x="1600151" y="948113"/>
                </a:lnTo>
                <a:lnTo>
                  <a:pt x="1600151" y="949086"/>
                </a:lnTo>
                <a:lnTo>
                  <a:pt x="1600620" y="949410"/>
                </a:lnTo>
                <a:lnTo>
                  <a:pt x="1600620" y="950311"/>
                </a:lnTo>
                <a:lnTo>
                  <a:pt x="1601053" y="950635"/>
                </a:lnTo>
                <a:lnTo>
                  <a:pt x="1601053" y="951897"/>
                </a:lnTo>
                <a:lnTo>
                  <a:pt x="1601377" y="952221"/>
                </a:lnTo>
                <a:lnTo>
                  <a:pt x="1601449" y="952726"/>
                </a:lnTo>
                <a:lnTo>
                  <a:pt x="1601774" y="953050"/>
                </a:lnTo>
                <a:lnTo>
                  <a:pt x="1601882" y="954636"/>
                </a:lnTo>
                <a:lnTo>
                  <a:pt x="1602279" y="954960"/>
                </a:lnTo>
                <a:lnTo>
                  <a:pt x="1602279" y="955609"/>
                </a:lnTo>
                <a:lnTo>
                  <a:pt x="1602603" y="955897"/>
                </a:lnTo>
                <a:lnTo>
                  <a:pt x="1602675" y="956834"/>
                </a:lnTo>
                <a:lnTo>
                  <a:pt x="1602279" y="957159"/>
                </a:lnTo>
                <a:lnTo>
                  <a:pt x="1602351" y="959573"/>
                </a:lnTo>
                <a:lnTo>
                  <a:pt x="1602820" y="959898"/>
                </a:lnTo>
                <a:lnTo>
                  <a:pt x="1602820" y="961484"/>
                </a:lnTo>
                <a:lnTo>
                  <a:pt x="1603252" y="961808"/>
                </a:lnTo>
                <a:lnTo>
                  <a:pt x="1603252" y="962709"/>
                </a:lnTo>
                <a:lnTo>
                  <a:pt x="1603649" y="963033"/>
                </a:lnTo>
                <a:lnTo>
                  <a:pt x="1603649" y="963682"/>
                </a:lnTo>
                <a:lnTo>
                  <a:pt x="1604082" y="963898"/>
                </a:lnTo>
                <a:lnTo>
                  <a:pt x="1604082" y="964655"/>
                </a:lnTo>
                <a:lnTo>
                  <a:pt x="1604118" y="964655"/>
                </a:lnTo>
                <a:lnTo>
                  <a:pt x="1604118" y="964691"/>
                </a:lnTo>
                <a:lnTo>
                  <a:pt x="1604514" y="965016"/>
                </a:lnTo>
                <a:lnTo>
                  <a:pt x="1604514" y="965628"/>
                </a:lnTo>
                <a:lnTo>
                  <a:pt x="1604839" y="965953"/>
                </a:lnTo>
                <a:lnTo>
                  <a:pt x="1604911" y="966890"/>
                </a:lnTo>
                <a:lnTo>
                  <a:pt x="1605235" y="967214"/>
                </a:lnTo>
                <a:lnTo>
                  <a:pt x="1605235" y="967863"/>
                </a:lnTo>
                <a:lnTo>
                  <a:pt x="1605668" y="968187"/>
                </a:lnTo>
                <a:lnTo>
                  <a:pt x="1605812" y="969304"/>
                </a:lnTo>
                <a:lnTo>
                  <a:pt x="1606137" y="969629"/>
                </a:lnTo>
                <a:lnTo>
                  <a:pt x="1606137" y="970277"/>
                </a:lnTo>
                <a:lnTo>
                  <a:pt x="1606534" y="970566"/>
                </a:lnTo>
                <a:lnTo>
                  <a:pt x="1606750" y="977702"/>
                </a:lnTo>
                <a:lnTo>
                  <a:pt x="1606461" y="978026"/>
                </a:lnTo>
                <a:lnTo>
                  <a:pt x="1606534" y="980225"/>
                </a:lnTo>
                <a:lnTo>
                  <a:pt x="1606137" y="980549"/>
                </a:lnTo>
                <a:lnTo>
                  <a:pt x="1606209" y="982747"/>
                </a:lnTo>
                <a:lnTo>
                  <a:pt x="1605812" y="983072"/>
                </a:lnTo>
                <a:lnTo>
                  <a:pt x="1605993" y="988622"/>
                </a:lnTo>
                <a:lnTo>
                  <a:pt x="1606389" y="988946"/>
                </a:lnTo>
                <a:lnTo>
                  <a:pt x="1606389" y="989559"/>
                </a:lnTo>
                <a:lnTo>
                  <a:pt x="1605993" y="989883"/>
                </a:lnTo>
                <a:lnTo>
                  <a:pt x="1606137" y="991469"/>
                </a:lnTo>
                <a:lnTo>
                  <a:pt x="1605812" y="991757"/>
                </a:lnTo>
                <a:lnTo>
                  <a:pt x="1605812" y="993379"/>
                </a:lnTo>
                <a:lnTo>
                  <a:pt x="1605488" y="993668"/>
                </a:lnTo>
                <a:lnTo>
                  <a:pt x="1605488" y="994605"/>
                </a:lnTo>
                <a:lnTo>
                  <a:pt x="1604731" y="995253"/>
                </a:lnTo>
                <a:lnTo>
                  <a:pt x="1604839" y="998389"/>
                </a:lnTo>
                <a:lnTo>
                  <a:pt x="1604406" y="998713"/>
                </a:lnTo>
                <a:lnTo>
                  <a:pt x="1604839" y="999038"/>
                </a:lnTo>
                <a:lnTo>
                  <a:pt x="1604839" y="1000263"/>
                </a:lnTo>
                <a:lnTo>
                  <a:pt x="1604514" y="1000587"/>
                </a:lnTo>
                <a:lnTo>
                  <a:pt x="1604622" y="1004912"/>
                </a:lnTo>
                <a:lnTo>
                  <a:pt x="1604298" y="1005200"/>
                </a:lnTo>
                <a:lnTo>
                  <a:pt x="1604298" y="1005525"/>
                </a:lnTo>
                <a:lnTo>
                  <a:pt x="1604082" y="1005741"/>
                </a:lnTo>
                <a:lnTo>
                  <a:pt x="1603757" y="1005741"/>
                </a:lnTo>
                <a:lnTo>
                  <a:pt x="1603577" y="1005849"/>
                </a:lnTo>
                <a:lnTo>
                  <a:pt x="1603577" y="1006462"/>
                </a:lnTo>
                <a:lnTo>
                  <a:pt x="1603252" y="1006786"/>
                </a:lnTo>
                <a:lnTo>
                  <a:pt x="1603252" y="1007075"/>
                </a:lnTo>
                <a:lnTo>
                  <a:pt x="1602820" y="1007435"/>
                </a:lnTo>
                <a:lnTo>
                  <a:pt x="1602820" y="1007831"/>
                </a:lnTo>
                <a:lnTo>
                  <a:pt x="1602315" y="1008264"/>
                </a:lnTo>
                <a:lnTo>
                  <a:pt x="1601558" y="1008264"/>
                </a:lnTo>
                <a:lnTo>
                  <a:pt x="1601125" y="1008552"/>
                </a:lnTo>
                <a:lnTo>
                  <a:pt x="1600800" y="1008660"/>
                </a:lnTo>
                <a:lnTo>
                  <a:pt x="1600404" y="1008372"/>
                </a:lnTo>
                <a:lnTo>
                  <a:pt x="1600079" y="1008372"/>
                </a:lnTo>
                <a:lnTo>
                  <a:pt x="1599683" y="1008660"/>
                </a:lnTo>
                <a:lnTo>
                  <a:pt x="1598925" y="1008660"/>
                </a:lnTo>
                <a:lnTo>
                  <a:pt x="1598493" y="1008372"/>
                </a:lnTo>
                <a:lnTo>
                  <a:pt x="1598168" y="1008372"/>
                </a:lnTo>
                <a:lnTo>
                  <a:pt x="1597195" y="1007615"/>
                </a:lnTo>
                <a:lnTo>
                  <a:pt x="1597195" y="1007327"/>
                </a:lnTo>
                <a:lnTo>
                  <a:pt x="1597014" y="1007183"/>
                </a:lnTo>
                <a:lnTo>
                  <a:pt x="1596618" y="1007183"/>
                </a:lnTo>
                <a:lnTo>
                  <a:pt x="1596401" y="1007327"/>
                </a:lnTo>
                <a:lnTo>
                  <a:pt x="1596401" y="1007723"/>
                </a:lnTo>
                <a:lnTo>
                  <a:pt x="1596077" y="1008048"/>
                </a:lnTo>
                <a:lnTo>
                  <a:pt x="1596077" y="1008660"/>
                </a:lnTo>
                <a:lnTo>
                  <a:pt x="1595572" y="1009093"/>
                </a:lnTo>
                <a:lnTo>
                  <a:pt x="1594382" y="1009093"/>
                </a:lnTo>
                <a:lnTo>
                  <a:pt x="1594274" y="1009309"/>
                </a:lnTo>
                <a:lnTo>
                  <a:pt x="1594274" y="1009597"/>
                </a:lnTo>
                <a:lnTo>
                  <a:pt x="1592940" y="1010751"/>
                </a:lnTo>
                <a:lnTo>
                  <a:pt x="1592615" y="1010751"/>
                </a:lnTo>
                <a:lnTo>
                  <a:pt x="1592363" y="1010859"/>
                </a:lnTo>
                <a:lnTo>
                  <a:pt x="1592363" y="1011183"/>
                </a:lnTo>
                <a:lnTo>
                  <a:pt x="1592038" y="1011508"/>
                </a:lnTo>
                <a:lnTo>
                  <a:pt x="1592038" y="1011832"/>
                </a:lnTo>
                <a:lnTo>
                  <a:pt x="1591569" y="1012373"/>
                </a:lnTo>
                <a:lnTo>
                  <a:pt x="1591137" y="1012373"/>
                </a:lnTo>
                <a:lnTo>
                  <a:pt x="1590596" y="1012877"/>
                </a:lnTo>
                <a:lnTo>
                  <a:pt x="1590596" y="1013165"/>
                </a:lnTo>
                <a:lnTo>
                  <a:pt x="1590307" y="1013490"/>
                </a:lnTo>
                <a:lnTo>
                  <a:pt x="1590307" y="1014463"/>
                </a:lnTo>
                <a:lnTo>
                  <a:pt x="1589586" y="1015076"/>
                </a:lnTo>
                <a:lnTo>
                  <a:pt x="1589586" y="1015400"/>
                </a:lnTo>
                <a:lnTo>
                  <a:pt x="1589370" y="1015616"/>
                </a:lnTo>
                <a:lnTo>
                  <a:pt x="1589045" y="1015616"/>
                </a:lnTo>
                <a:lnTo>
                  <a:pt x="1588829" y="1015688"/>
                </a:lnTo>
                <a:lnTo>
                  <a:pt x="1588829" y="1016013"/>
                </a:lnTo>
                <a:lnTo>
                  <a:pt x="1588613" y="1016121"/>
                </a:lnTo>
                <a:lnTo>
                  <a:pt x="1588288" y="1016229"/>
                </a:lnTo>
                <a:lnTo>
                  <a:pt x="1587855" y="1016553"/>
                </a:lnTo>
                <a:lnTo>
                  <a:pt x="1587531" y="1016553"/>
                </a:lnTo>
                <a:lnTo>
                  <a:pt x="1587134" y="1016878"/>
                </a:lnTo>
                <a:lnTo>
                  <a:pt x="1586810" y="1016878"/>
                </a:lnTo>
                <a:lnTo>
                  <a:pt x="1586413" y="1017166"/>
                </a:lnTo>
                <a:lnTo>
                  <a:pt x="1585980" y="1017166"/>
                </a:lnTo>
                <a:lnTo>
                  <a:pt x="1585151" y="1017995"/>
                </a:lnTo>
                <a:lnTo>
                  <a:pt x="1585151" y="1018644"/>
                </a:lnTo>
                <a:lnTo>
                  <a:pt x="1583132" y="1020446"/>
                </a:lnTo>
                <a:lnTo>
                  <a:pt x="1582699" y="1020446"/>
                </a:lnTo>
                <a:lnTo>
                  <a:pt x="1582194" y="1020878"/>
                </a:lnTo>
                <a:lnTo>
                  <a:pt x="1582194" y="1021563"/>
                </a:lnTo>
                <a:lnTo>
                  <a:pt x="1581870" y="1021779"/>
                </a:lnTo>
                <a:lnTo>
                  <a:pt x="1581870" y="1022536"/>
                </a:lnTo>
                <a:lnTo>
                  <a:pt x="1581401" y="1022860"/>
                </a:lnTo>
                <a:lnTo>
                  <a:pt x="1581545" y="1023185"/>
                </a:lnTo>
                <a:lnTo>
                  <a:pt x="1581113" y="1023473"/>
                </a:lnTo>
                <a:lnTo>
                  <a:pt x="1581113" y="1023797"/>
                </a:lnTo>
                <a:lnTo>
                  <a:pt x="1580932" y="1023869"/>
                </a:lnTo>
                <a:lnTo>
                  <a:pt x="1580608" y="1023869"/>
                </a:lnTo>
                <a:lnTo>
                  <a:pt x="1580175" y="1024194"/>
                </a:lnTo>
                <a:lnTo>
                  <a:pt x="1579851" y="1024194"/>
                </a:lnTo>
                <a:lnTo>
                  <a:pt x="1576713" y="1026933"/>
                </a:lnTo>
                <a:lnTo>
                  <a:pt x="1576713" y="1027365"/>
                </a:lnTo>
                <a:lnTo>
                  <a:pt x="1575956" y="1027978"/>
                </a:lnTo>
                <a:lnTo>
                  <a:pt x="1575956" y="1028302"/>
                </a:lnTo>
                <a:lnTo>
                  <a:pt x="1575668" y="1028627"/>
                </a:lnTo>
                <a:lnTo>
                  <a:pt x="1575668" y="1028951"/>
                </a:lnTo>
                <a:lnTo>
                  <a:pt x="1574370" y="1030068"/>
                </a:lnTo>
                <a:lnTo>
                  <a:pt x="1573973" y="1030068"/>
                </a:lnTo>
                <a:lnTo>
                  <a:pt x="1573649" y="1030393"/>
                </a:lnTo>
                <a:lnTo>
                  <a:pt x="1573216" y="1030393"/>
                </a:lnTo>
                <a:lnTo>
                  <a:pt x="1573108" y="1030501"/>
                </a:lnTo>
                <a:lnTo>
                  <a:pt x="1573432" y="1030825"/>
                </a:lnTo>
                <a:lnTo>
                  <a:pt x="1573360" y="1031041"/>
                </a:lnTo>
                <a:lnTo>
                  <a:pt x="1572927" y="1031041"/>
                </a:lnTo>
                <a:lnTo>
                  <a:pt x="1572495" y="1031366"/>
                </a:lnTo>
                <a:lnTo>
                  <a:pt x="1572170" y="1031366"/>
                </a:lnTo>
                <a:lnTo>
                  <a:pt x="1570908" y="1032519"/>
                </a:lnTo>
                <a:lnTo>
                  <a:pt x="1570908" y="1032843"/>
                </a:lnTo>
                <a:lnTo>
                  <a:pt x="1570475" y="1033168"/>
                </a:lnTo>
                <a:lnTo>
                  <a:pt x="1570475" y="1033492"/>
                </a:lnTo>
                <a:lnTo>
                  <a:pt x="1569971" y="1033853"/>
                </a:lnTo>
                <a:lnTo>
                  <a:pt x="1569213" y="1033961"/>
                </a:lnTo>
                <a:lnTo>
                  <a:pt x="1567987" y="1035042"/>
                </a:lnTo>
                <a:lnTo>
                  <a:pt x="1567987" y="1035691"/>
                </a:lnTo>
                <a:lnTo>
                  <a:pt x="1567591" y="1035979"/>
                </a:lnTo>
                <a:lnTo>
                  <a:pt x="1567663" y="1036592"/>
                </a:lnTo>
                <a:lnTo>
                  <a:pt x="1567483" y="1036808"/>
                </a:lnTo>
                <a:lnTo>
                  <a:pt x="1567014" y="1036808"/>
                </a:lnTo>
                <a:lnTo>
                  <a:pt x="1566509" y="1037348"/>
                </a:lnTo>
                <a:lnTo>
                  <a:pt x="1566509" y="1037673"/>
                </a:lnTo>
                <a:lnTo>
                  <a:pt x="1566185" y="1037997"/>
                </a:lnTo>
                <a:lnTo>
                  <a:pt x="1566185" y="1038177"/>
                </a:lnTo>
                <a:lnTo>
                  <a:pt x="1565535" y="1038718"/>
                </a:lnTo>
                <a:lnTo>
                  <a:pt x="1565211" y="1038718"/>
                </a:lnTo>
                <a:lnTo>
                  <a:pt x="1562795" y="1040808"/>
                </a:lnTo>
                <a:lnTo>
                  <a:pt x="1562795" y="1041133"/>
                </a:lnTo>
                <a:lnTo>
                  <a:pt x="1561028" y="1042791"/>
                </a:lnTo>
                <a:lnTo>
                  <a:pt x="1561028" y="1043980"/>
                </a:lnTo>
                <a:lnTo>
                  <a:pt x="1560271" y="1044593"/>
                </a:lnTo>
                <a:lnTo>
                  <a:pt x="1559802" y="1045097"/>
                </a:lnTo>
                <a:lnTo>
                  <a:pt x="1559370" y="1045097"/>
                </a:lnTo>
                <a:lnTo>
                  <a:pt x="1559225" y="1045313"/>
                </a:lnTo>
                <a:lnTo>
                  <a:pt x="1559225" y="1045638"/>
                </a:lnTo>
                <a:lnTo>
                  <a:pt x="1558829" y="1045962"/>
                </a:lnTo>
                <a:lnTo>
                  <a:pt x="1558829" y="1046575"/>
                </a:lnTo>
                <a:lnTo>
                  <a:pt x="1558720" y="1046683"/>
                </a:lnTo>
                <a:lnTo>
                  <a:pt x="1558288" y="1046683"/>
                </a:lnTo>
                <a:lnTo>
                  <a:pt x="1557747" y="1047224"/>
                </a:lnTo>
                <a:lnTo>
                  <a:pt x="1557747" y="1047512"/>
                </a:lnTo>
                <a:lnTo>
                  <a:pt x="1557458" y="1047836"/>
                </a:lnTo>
                <a:lnTo>
                  <a:pt x="1557458" y="1048161"/>
                </a:lnTo>
                <a:lnTo>
                  <a:pt x="1556305" y="1049098"/>
                </a:lnTo>
                <a:lnTo>
                  <a:pt x="1556305" y="1049746"/>
                </a:lnTo>
                <a:lnTo>
                  <a:pt x="1555980" y="1050035"/>
                </a:lnTo>
                <a:lnTo>
                  <a:pt x="1555980" y="1050647"/>
                </a:lnTo>
                <a:lnTo>
                  <a:pt x="1555764" y="1050864"/>
                </a:lnTo>
                <a:lnTo>
                  <a:pt x="1555439" y="1050864"/>
                </a:lnTo>
                <a:lnTo>
                  <a:pt x="1555223" y="1050972"/>
                </a:lnTo>
                <a:lnTo>
                  <a:pt x="1555223" y="1051620"/>
                </a:lnTo>
                <a:lnTo>
                  <a:pt x="1555043" y="1051837"/>
                </a:lnTo>
                <a:lnTo>
                  <a:pt x="1554718" y="1051837"/>
                </a:lnTo>
                <a:lnTo>
                  <a:pt x="1553420" y="1052954"/>
                </a:lnTo>
                <a:lnTo>
                  <a:pt x="1553420" y="1053278"/>
                </a:lnTo>
                <a:lnTo>
                  <a:pt x="1552266" y="1054251"/>
                </a:lnTo>
                <a:lnTo>
                  <a:pt x="1552266" y="1054576"/>
                </a:lnTo>
                <a:lnTo>
                  <a:pt x="1551942" y="1054864"/>
                </a:lnTo>
                <a:lnTo>
                  <a:pt x="1551942" y="1055188"/>
                </a:lnTo>
                <a:lnTo>
                  <a:pt x="1551545" y="1055513"/>
                </a:lnTo>
                <a:lnTo>
                  <a:pt x="1551653" y="1056450"/>
                </a:lnTo>
                <a:lnTo>
                  <a:pt x="1551220" y="1056774"/>
                </a:lnTo>
                <a:lnTo>
                  <a:pt x="1551220" y="1057063"/>
                </a:lnTo>
                <a:lnTo>
                  <a:pt x="1550932" y="1057387"/>
                </a:lnTo>
                <a:lnTo>
                  <a:pt x="1550932" y="1057711"/>
                </a:lnTo>
                <a:lnTo>
                  <a:pt x="1550499" y="1058036"/>
                </a:lnTo>
                <a:lnTo>
                  <a:pt x="1550499" y="1058360"/>
                </a:lnTo>
                <a:lnTo>
                  <a:pt x="1550211" y="1058684"/>
                </a:lnTo>
                <a:lnTo>
                  <a:pt x="1550211" y="1059009"/>
                </a:lnTo>
                <a:lnTo>
                  <a:pt x="1549886" y="1059297"/>
                </a:lnTo>
                <a:lnTo>
                  <a:pt x="1549886" y="1059621"/>
                </a:lnTo>
                <a:lnTo>
                  <a:pt x="1549454" y="1059910"/>
                </a:lnTo>
                <a:lnTo>
                  <a:pt x="1549454" y="1061171"/>
                </a:lnTo>
                <a:lnTo>
                  <a:pt x="1548913" y="1061604"/>
                </a:lnTo>
                <a:lnTo>
                  <a:pt x="1548588" y="1061712"/>
                </a:lnTo>
                <a:lnTo>
                  <a:pt x="1548408" y="1061820"/>
                </a:lnTo>
                <a:lnTo>
                  <a:pt x="1548408" y="1062144"/>
                </a:lnTo>
                <a:lnTo>
                  <a:pt x="1547975" y="1062433"/>
                </a:lnTo>
                <a:lnTo>
                  <a:pt x="1548083" y="1062793"/>
                </a:lnTo>
                <a:lnTo>
                  <a:pt x="1547651" y="1063081"/>
                </a:lnTo>
                <a:lnTo>
                  <a:pt x="1547651" y="1064018"/>
                </a:lnTo>
                <a:lnTo>
                  <a:pt x="1547326" y="1064343"/>
                </a:lnTo>
                <a:lnTo>
                  <a:pt x="1547326" y="1064991"/>
                </a:lnTo>
                <a:lnTo>
                  <a:pt x="1546929" y="1065316"/>
                </a:lnTo>
                <a:lnTo>
                  <a:pt x="1547002" y="1065604"/>
                </a:lnTo>
                <a:lnTo>
                  <a:pt x="1546605" y="1065892"/>
                </a:lnTo>
                <a:lnTo>
                  <a:pt x="1546605" y="1066217"/>
                </a:lnTo>
                <a:lnTo>
                  <a:pt x="1546280" y="1066541"/>
                </a:lnTo>
                <a:lnTo>
                  <a:pt x="1546280" y="1067190"/>
                </a:lnTo>
                <a:lnTo>
                  <a:pt x="1545523" y="1067803"/>
                </a:lnTo>
                <a:lnTo>
                  <a:pt x="1545523" y="1069100"/>
                </a:lnTo>
                <a:lnTo>
                  <a:pt x="1545956" y="1069388"/>
                </a:lnTo>
                <a:lnTo>
                  <a:pt x="1545956" y="1069677"/>
                </a:lnTo>
                <a:lnTo>
                  <a:pt x="1546353" y="1070001"/>
                </a:lnTo>
                <a:lnTo>
                  <a:pt x="1546353" y="1070974"/>
                </a:lnTo>
                <a:lnTo>
                  <a:pt x="1545956" y="1071298"/>
                </a:lnTo>
                <a:lnTo>
                  <a:pt x="1545956" y="1071623"/>
                </a:lnTo>
                <a:lnTo>
                  <a:pt x="1545451" y="1071983"/>
                </a:lnTo>
                <a:lnTo>
                  <a:pt x="1544730" y="1072091"/>
                </a:lnTo>
                <a:lnTo>
                  <a:pt x="1544297" y="1072416"/>
                </a:lnTo>
                <a:lnTo>
                  <a:pt x="1543973" y="1072416"/>
                </a:lnTo>
                <a:lnTo>
                  <a:pt x="1543216" y="1073064"/>
                </a:lnTo>
                <a:lnTo>
                  <a:pt x="1542819" y="1073064"/>
                </a:lnTo>
                <a:lnTo>
                  <a:pt x="1541773" y="1074001"/>
                </a:lnTo>
                <a:lnTo>
                  <a:pt x="1541340" y="1073713"/>
                </a:lnTo>
                <a:lnTo>
                  <a:pt x="1541196" y="1073929"/>
                </a:lnTo>
                <a:lnTo>
                  <a:pt x="1541196" y="1074542"/>
                </a:lnTo>
                <a:lnTo>
                  <a:pt x="1541016" y="1074614"/>
                </a:lnTo>
                <a:lnTo>
                  <a:pt x="1540619" y="1074614"/>
                </a:lnTo>
                <a:lnTo>
                  <a:pt x="1540259" y="1074939"/>
                </a:lnTo>
                <a:lnTo>
                  <a:pt x="1539574" y="1074434"/>
                </a:lnTo>
                <a:lnTo>
                  <a:pt x="1538672" y="1075047"/>
                </a:lnTo>
                <a:lnTo>
                  <a:pt x="1538348" y="1075047"/>
                </a:lnTo>
                <a:lnTo>
                  <a:pt x="1538167" y="1075263"/>
                </a:lnTo>
                <a:lnTo>
                  <a:pt x="1538167" y="1075479"/>
                </a:lnTo>
                <a:lnTo>
                  <a:pt x="1538348" y="1075695"/>
                </a:lnTo>
                <a:lnTo>
                  <a:pt x="1538816" y="1075695"/>
                </a:lnTo>
                <a:lnTo>
                  <a:pt x="1538925" y="1075804"/>
                </a:lnTo>
                <a:lnTo>
                  <a:pt x="1538997" y="1077678"/>
                </a:lnTo>
                <a:lnTo>
                  <a:pt x="1538059" y="1078507"/>
                </a:lnTo>
                <a:lnTo>
                  <a:pt x="1535715" y="1076741"/>
                </a:lnTo>
                <a:lnTo>
                  <a:pt x="1535391" y="1076741"/>
                </a:lnTo>
                <a:lnTo>
                  <a:pt x="1534778" y="1077137"/>
                </a:lnTo>
                <a:lnTo>
                  <a:pt x="1534994" y="1077353"/>
                </a:lnTo>
                <a:lnTo>
                  <a:pt x="1535391" y="1077065"/>
                </a:lnTo>
                <a:lnTo>
                  <a:pt x="1535715" y="1077065"/>
                </a:lnTo>
                <a:lnTo>
                  <a:pt x="1537086" y="1078110"/>
                </a:lnTo>
                <a:lnTo>
                  <a:pt x="1537086" y="1078290"/>
                </a:lnTo>
                <a:lnTo>
                  <a:pt x="1537518" y="1078615"/>
                </a:lnTo>
                <a:lnTo>
                  <a:pt x="1536761" y="1079263"/>
                </a:lnTo>
                <a:lnTo>
                  <a:pt x="1536761" y="1080020"/>
                </a:lnTo>
                <a:lnTo>
                  <a:pt x="1536040" y="1080597"/>
                </a:lnTo>
                <a:lnTo>
                  <a:pt x="1536473" y="1080813"/>
                </a:lnTo>
                <a:lnTo>
                  <a:pt x="1536473" y="1081462"/>
                </a:lnTo>
                <a:lnTo>
                  <a:pt x="1536292" y="1081678"/>
                </a:lnTo>
                <a:lnTo>
                  <a:pt x="1535860" y="1081678"/>
                </a:lnTo>
                <a:lnTo>
                  <a:pt x="1535715" y="1081894"/>
                </a:lnTo>
                <a:lnTo>
                  <a:pt x="1535715" y="1082507"/>
                </a:lnTo>
                <a:lnTo>
                  <a:pt x="1535535" y="1082615"/>
                </a:lnTo>
                <a:lnTo>
                  <a:pt x="1535211" y="1082615"/>
                </a:lnTo>
                <a:lnTo>
                  <a:pt x="1533840" y="1083768"/>
                </a:lnTo>
                <a:lnTo>
                  <a:pt x="1533840" y="1084093"/>
                </a:lnTo>
                <a:lnTo>
                  <a:pt x="1533011" y="1084922"/>
                </a:lnTo>
                <a:lnTo>
                  <a:pt x="1532578" y="1084922"/>
                </a:lnTo>
                <a:lnTo>
                  <a:pt x="1532254" y="1085246"/>
                </a:lnTo>
                <a:lnTo>
                  <a:pt x="1531461" y="1085246"/>
                </a:lnTo>
                <a:lnTo>
                  <a:pt x="1531316" y="1085462"/>
                </a:lnTo>
                <a:lnTo>
                  <a:pt x="1531316" y="1085643"/>
                </a:lnTo>
                <a:lnTo>
                  <a:pt x="1530884" y="1085967"/>
                </a:lnTo>
                <a:lnTo>
                  <a:pt x="1530884" y="1086291"/>
                </a:lnTo>
                <a:lnTo>
                  <a:pt x="1530812" y="1086471"/>
                </a:lnTo>
                <a:lnTo>
                  <a:pt x="1530379" y="1086471"/>
                </a:lnTo>
                <a:lnTo>
                  <a:pt x="1530162" y="1086688"/>
                </a:lnTo>
                <a:lnTo>
                  <a:pt x="1530162" y="1086904"/>
                </a:lnTo>
                <a:lnTo>
                  <a:pt x="1530054" y="1087120"/>
                </a:lnTo>
                <a:lnTo>
                  <a:pt x="1529658" y="1087120"/>
                </a:lnTo>
                <a:lnTo>
                  <a:pt x="1529441" y="1087336"/>
                </a:lnTo>
                <a:lnTo>
                  <a:pt x="1529441" y="1087661"/>
                </a:lnTo>
                <a:lnTo>
                  <a:pt x="1529333" y="1087769"/>
                </a:lnTo>
                <a:lnTo>
                  <a:pt x="1528504" y="1087769"/>
                </a:lnTo>
                <a:lnTo>
                  <a:pt x="1527638" y="1088598"/>
                </a:lnTo>
                <a:lnTo>
                  <a:pt x="1527638" y="1088922"/>
                </a:lnTo>
                <a:lnTo>
                  <a:pt x="1527783" y="1088958"/>
                </a:lnTo>
                <a:lnTo>
                  <a:pt x="1528107" y="1088958"/>
                </a:lnTo>
                <a:lnTo>
                  <a:pt x="1528864" y="1088382"/>
                </a:lnTo>
                <a:lnTo>
                  <a:pt x="1529297" y="1088382"/>
                </a:lnTo>
                <a:lnTo>
                  <a:pt x="1529369" y="1088273"/>
                </a:lnTo>
                <a:lnTo>
                  <a:pt x="1529369" y="1087841"/>
                </a:lnTo>
                <a:lnTo>
                  <a:pt x="1529622" y="1087733"/>
                </a:lnTo>
                <a:lnTo>
                  <a:pt x="1529982" y="1087733"/>
                </a:lnTo>
                <a:lnTo>
                  <a:pt x="1530090" y="1087517"/>
                </a:lnTo>
                <a:lnTo>
                  <a:pt x="1530090" y="1087300"/>
                </a:lnTo>
                <a:lnTo>
                  <a:pt x="1530307" y="1087084"/>
                </a:lnTo>
                <a:lnTo>
                  <a:pt x="1530739" y="1087084"/>
                </a:lnTo>
                <a:lnTo>
                  <a:pt x="1532218" y="1085859"/>
                </a:lnTo>
                <a:lnTo>
                  <a:pt x="1533696" y="1085751"/>
                </a:lnTo>
                <a:lnTo>
                  <a:pt x="1533876" y="1085643"/>
                </a:lnTo>
                <a:lnTo>
                  <a:pt x="1533876" y="1085318"/>
                </a:lnTo>
                <a:lnTo>
                  <a:pt x="1534814" y="1084453"/>
                </a:lnTo>
                <a:lnTo>
                  <a:pt x="1535138" y="1084453"/>
                </a:lnTo>
                <a:lnTo>
                  <a:pt x="1535355" y="1084669"/>
                </a:lnTo>
                <a:lnTo>
                  <a:pt x="1535355" y="1084886"/>
                </a:lnTo>
                <a:lnTo>
                  <a:pt x="1534922" y="1085210"/>
                </a:lnTo>
                <a:lnTo>
                  <a:pt x="1535138" y="1085390"/>
                </a:lnTo>
                <a:lnTo>
                  <a:pt x="1536401" y="1084273"/>
                </a:lnTo>
                <a:lnTo>
                  <a:pt x="1536328" y="1084165"/>
                </a:lnTo>
                <a:lnTo>
                  <a:pt x="1535896" y="1084453"/>
                </a:lnTo>
                <a:lnTo>
                  <a:pt x="1535571" y="1084453"/>
                </a:lnTo>
                <a:lnTo>
                  <a:pt x="1535355" y="1084273"/>
                </a:lnTo>
                <a:lnTo>
                  <a:pt x="1535355" y="1083949"/>
                </a:lnTo>
                <a:lnTo>
                  <a:pt x="1535463" y="1083840"/>
                </a:lnTo>
                <a:lnTo>
                  <a:pt x="1536328" y="1083840"/>
                </a:lnTo>
                <a:lnTo>
                  <a:pt x="1536653" y="1083516"/>
                </a:lnTo>
                <a:lnTo>
                  <a:pt x="1537338" y="1083408"/>
                </a:lnTo>
                <a:lnTo>
                  <a:pt x="1537590" y="1083624"/>
                </a:lnTo>
                <a:lnTo>
                  <a:pt x="1537590" y="1084273"/>
                </a:lnTo>
                <a:lnTo>
                  <a:pt x="1537771" y="1084381"/>
                </a:lnTo>
                <a:lnTo>
                  <a:pt x="1538528" y="1084381"/>
                </a:lnTo>
                <a:lnTo>
                  <a:pt x="1538961" y="1084057"/>
                </a:lnTo>
                <a:lnTo>
                  <a:pt x="1539357" y="1084057"/>
                </a:lnTo>
                <a:lnTo>
                  <a:pt x="1539502" y="1083840"/>
                </a:lnTo>
                <a:lnTo>
                  <a:pt x="1539502" y="1082903"/>
                </a:lnTo>
                <a:lnTo>
                  <a:pt x="1539646" y="1082795"/>
                </a:lnTo>
                <a:lnTo>
                  <a:pt x="1540403" y="1082795"/>
                </a:lnTo>
                <a:lnTo>
                  <a:pt x="1540836" y="1082976"/>
                </a:lnTo>
                <a:lnTo>
                  <a:pt x="1541881" y="1082976"/>
                </a:lnTo>
                <a:lnTo>
                  <a:pt x="1543035" y="1083949"/>
                </a:lnTo>
                <a:lnTo>
                  <a:pt x="1543432" y="1083949"/>
                </a:lnTo>
                <a:lnTo>
                  <a:pt x="1543865" y="1083624"/>
                </a:lnTo>
                <a:lnTo>
                  <a:pt x="1544189" y="1083624"/>
                </a:lnTo>
                <a:lnTo>
                  <a:pt x="1544658" y="1083840"/>
                </a:lnTo>
                <a:lnTo>
                  <a:pt x="1544838" y="1083732"/>
                </a:lnTo>
                <a:lnTo>
                  <a:pt x="1544766" y="1083408"/>
                </a:lnTo>
                <a:lnTo>
                  <a:pt x="1544910" y="1083192"/>
                </a:lnTo>
                <a:lnTo>
                  <a:pt x="1545343" y="1083192"/>
                </a:lnTo>
                <a:lnTo>
                  <a:pt x="1545667" y="1083516"/>
                </a:lnTo>
                <a:lnTo>
                  <a:pt x="1546064" y="1083192"/>
                </a:lnTo>
                <a:lnTo>
                  <a:pt x="1546821" y="1083192"/>
                </a:lnTo>
                <a:lnTo>
                  <a:pt x="1547038" y="1083300"/>
                </a:lnTo>
                <a:lnTo>
                  <a:pt x="1547038" y="1083949"/>
                </a:lnTo>
                <a:lnTo>
                  <a:pt x="1546317" y="1084561"/>
                </a:lnTo>
                <a:lnTo>
                  <a:pt x="1546533" y="1084778"/>
                </a:lnTo>
                <a:lnTo>
                  <a:pt x="1547687" y="1084778"/>
                </a:lnTo>
                <a:lnTo>
                  <a:pt x="1547975" y="1084994"/>
                </a:lnTo>
                <a:lnTo>
                  <a:pt x="1548732" y="1084994"/>
                </a:lnTo>
                <a:lnTo>
                  <a:pt x="1549562" y="1085643"/>
                </a:lnTo>
                <a:lnTo>
                  <a:pt x="1549886" y="1085643"/>
                </a:lnTo>
                <a:lnTo>
                  <a:pt x="1550319" y="1085931"/>
                </a:lnTo>
                <a:lnTo>
                  <a:pt x="1555980" y="1085751"/>
                </a:lnTo>
                <a:lnTo>
                  <a:pt x="1556377" y="1086039"/>
                </a:lnTo>
                <a:lnTo>
                  <a:pt x="1557170" y="1086039"/>
                </a:lnTo>
                <a:lnTo>
                  <a:pt x="1558648" y="1087192"/>
                </a:lnTo>
                <a:lnTo>
                  <a:pt x="1559802" y="1087192"/>
                </a:lnTo>
                <a:lnTo>
                  <a:pt x="1560199" y="1087517"/>
                </a:lnTo>
                <a:lnTo>
                  <a:pt x="1561389" y="1087408"/>
                </a:lnTo>
                <a:lnTo>
                  <a:pt x="1561858" y="1087949"/>
                </a:lnTo>
                <a:lnTo>
                  <a:pt x="1561858" y="1088778"/>
                </a:lnTo>
                <a:lnTo>
                  <a:pt x="1562110" y="1088994"/>
                </a:lnTo>
                <a:lnTo>
                  <a:pt x="1562507" y="1088994"/>
                </a:lnTo>
                <a:lnTo>
                  <a:pt x="1562939" y="1089283"/>
                </a:lnTo>
                <a:lnTo>
                  <a:pt x="1563264" y="1088994"/>
                </a:lnTo>
                <a:lnTo>
                  <a:pt x="1563697" y="1089174"/>
                </a:lnTo>
                <a:lnTo>
                  <a:pt x="1564021" y="1089174"/>
                </a:lnTo>
                <a:lnTo>
                  <a:pt x="1564201" y="1089391"/>
                </a:lnTo>
                <a:lnTo>
                  <a:pt x="1564201" y="1089715"/>
                </a:lnTo>
                <a:lnTo>
                  <a:pt x="1564382" y="1089823"/>
                </a:lnTo>
                <a:lnTo>
                  <a:pt x="1564814" y="1089823"/>
                </a:lnTo>
                <a:lnTo>
                  <a:pt x="1564959" y="1090039"/>
                </a:lnTo>
                <a:lnTo>
                  <a:pt x="1565031" y="1090868"/>
                </a:lnTo>
                <a:lnTo>
                  <a:pt x="1565283" y="1091085"/>
                </a:lnTo>
                <a:lnTo>
                  <a:pt x="1565572" y="1090760"/>
                </a:lnTo>
                <a:lnTo>
                  <a:pt x="1566293" y="1090760"/>
                </a:lnTo>
                <a:lnTo>
                  <a:pt x="1566761" y="1090976"/>
                </a:lnTo>
                <a:lnTo>
                  <a:pt x="1567158" y="1090976"/>
                </a:lnTo>
                <a:lnTo>
                  <a:pt x="1567483" y="1091265"/>
                </a:lnTo>
                <a:lnTo>
                  <a:pt x="1568240" y="1091265"/>
                </a:lnTo>
                <a:lnTo>
                  <a:pt x="1568853" y="1091697"/>
                </a:lnTo>
                <a:lnTo>
                  <a:pt x="1568853" y="1092022"/>
                </a:lnTo>
                <a:lnTo>
                  <a:pt x="1569249" y="1092346"/>
                </a:lnTo>
                <a:lnTo>
                  <a:pt x="1569249" y="1093896"/>
                </a:lnTo>
                <a:lnTo>
                  <a:pt x="1569718" y="1094256"/>
                </a:lnTo>
                <a:lnTo>
                  <a:pt x="1569718" y="1096022"/>
                </a:lnTo>
                <a:lnTo>
                  <a:pt x="1571052" y="1097139"/>
                </a:lnTo>
                <a:lnTo>
                  <a:pt x="1571449" y="1097139"/>
                </a:lnTo>
                <a:lnTo>
                  <a:pt x="1571701" y="1097247"/>
                </a:lnTo>
                <a:lnTo>
                  <a:pt x="1571701" y="1097572"/>
                </a:lnTo>
                <a:lnTo>
                  <a:pt x="1572387" y="1098112"/>
                </a:lnTo>
                <a:lnTo>
                  <a:pt x="1572387" y="1098761"/>
                </a:lnTo>
                <a:lnTo>
                  <a:pt x="1572639" y="1098977"/>
                </a:lnTo>
                <a:lnTo>
                  <a:pt x="1573072" y="1098977"/>
                </a:lnTo>
                <a:lnTo>
                  <a:pt x="1573252" y="1099086"/>
                </a:lnTo>
                <a:lnTo>
                  <a:pt x="1573252" y="1099338"/>
                </a:lnTo>
                <a:lnTo>
                  <a:pt x="1574009" y="1099987"/>
                </a:lnTo>
                <a:lnTo>
                  <a:pt x="1574009" y="1100311"/>
                </a:lnTo>
                <a:lnTo>
                  <a:pt x="1574406" y="1100635"/>
                </a:lnTo>
                <a:lnTo>
                  <a:pt x="1574514" y="1103050"/>
                </a:lnTo>
                <a:lnTo>
                  <a:pt x="1574838" y="1103374"/>
                </a:lnTo>
                <a:lnTo>
                  <a:pt x="1574947" y="1103987"/>
                </a:lnTo>
                <a:lnTo>
                  <a:pt x="1575271" y="1104311"/>
                </a:lnTo>
                <a:lnTo>
                  <a:pt x="1575271" y="1104636"/>
                </a:lnTo>
                <a:lnTo>
                  <a:pt x="1575668" y="1104960"/>
                </a:lnTo>
                <a:lnTo>
                  <a:pt x="1575668" y="1105284"/>
                </a:lnTo>
                <a:lnTo>
                  <a:pt x="1576101" y="1105573"/>
                </a:lnTo>
                <a:lnTo>
                  <a:pt x="1576101" y="1106185"/>
                </a:lnTo>
                <a:lnTo>
                  <a:pt x="1576425" y="1106402"/>
                </a:lnTo>
                <a:lnTo>
                  <a:pt x="1576533" y="1107159"/>
                </a:lnTo>
                <a:lnTo>
                  <a:pt x="1576858" y="1107375"/>
                </a:lnTo>
                <a:lnTo>
                  <a:pt x="1576858" y="1107663"/>
                </a:lnTo>
                <a:lnTo>
                  <a:pt x="1577976" y="1108600"/>
                </a:lnTo>
                <a:lnTo>
                  <a:pt x="1578084" y="1109249"/>
                </a:lnTo>
                <a:lnTo>
                  <a:pt x="1578408" y="1109573"/>
                </a:lnTo>
                <a:lnTo>
                  <a:pt x="1578408" y="1110186"/>
                </a:lnTo>
                <a:lnTo>
                  <a:pt x="1578877" y="1110402"/>
                </a:lnTo>
                <a:lnTo>
                  <a:pt x="1578913" y="1112601"/>
                </a:lnTo>
                <a:lnTo>
                  <a:pt x="1579129" y="1112817"/>
                </a:lnTo>
                <a:lnTo>
                  <a:pt x="1579851" y="1112060"/>
                </a:lnTo>
                <a:lnTo>
                  <a:pt x="1580608" y="1112060"/>
                </a:lnTo>
                <a:lnTo>
                  <a:pt x="1581077" y="1112384"/>
                </a:lnTo>
                <a:lnTo>
                  <a:pt x="1581365" y="1112384"/>
                </a:lnTo>
                <a:lnTo>
                  <a:pt x="1582086" y="1113033"/>
                </a:lnTo>
                <a:lnTo>
                  <a:pt x="1582483" y="1113033"/>
                </a:lnTo>
                <a:lnTo>
                  <a:pt x="1582952" y="1113249"/>
                </a:lnTo>
                <a:lnTo>
                  <a:pt x="1583276" y="1113249"/>
                </a:lnTo>
                <a:lnTo>
                  <a:pt x="1583673" y="1113538"/>
                </a:lnTo>
                <a:lnTo>
                  <a:pt x="1584430" y="1113538"/>
                </a:lnTo>
                <a:lnTo>
                  <a:pt x="1585259" y="1114150"/>
                </a:lnTo>
                <a:lnTo>
                  <a:pt x="1585584" y="1114042"/>
                </a:lnTo>
                <a:lnTo>
                  <a:pt x="1585980" y="1114403"/>
                </a:lnTo>
                <a:lnTo>
                  <a:pt x="1586305" y="1114403"/>
                </a:lnTo>
                <a:lnTo>
                  <a:pt x="1587170" y="1115015"/>
                </a:lnTo>
                <a:lnTo>
                  <a:pt x="1587567" y="1115015"/>
                </a:lnTo>
                <a:lnTo>
                  <a:pt x="1587892" y="1115340"/>
                </a:lnTo>
                <a:lnTo>
                  <a:pt x="1588108" y="1115340"/>
                </a:lnTo>
                <a:lnTo>
                  <a:pt x="1587892" y="1115664"/>
                </a:lnTo>
                <a:lnTo>
                  <a:pt x="1587170" y="1116493"/>
                </a:lnTo>
                <a:lnTo>
                  <a:pt x="1587134" y="1116565"/>
                </a:lnTo>
                <a:lnTo>
                  <a:pt x="1587855" y="1115772"/>
                </a:lnTo>
                <a:lnTo>
                  <a:pt x="1588072" y="1115448"/>
                </a:lnTo>
                <a:lnTo>
                  <a:pt x="1588252" y="1115448"/>
                </a:lnTo>
                <a:lnTo>
                  <a:pt x="1589009" y="1115916"/>
                </a:lnTo>
                <a:lnTo>
                  <a:pt x="1589406" y="1115916"/>
                </a:lnTo>
                <a:lnTo>
                  <a:pt x="1589730" y="1116241"/>
                </a:lnTo>
                <a:lnTo>
                  <a:pt x="1590560" y="1116241"/>
                </a:lnTo>
                <a:lnTo>
                  <a:pt x="1591317" y="1115628"/>
                </a:lnTo>
                <a:lnTo>
                  <a:pt x="1591642" y="1115556"/>
                </a:lnTo>
                <a:lnTo>
                  <a:pt x="1592038" y="1115232"/>
                </a:lnTo>
                <a:lnTo>
                  <a:pt x="1592363" y="1115232"/>
                </a:lnTo>
                <a:lnTo>
                  <a:pt x="1592759" y="1114907"/>
                </a:lnTo>
                <a:lnTo>
                  <a:pt x="1593084" y="1114907"/>
                </a:lnTo>
                <a:lnTo>
                  <a:pt x="1593517" y="1114583"/>
                </a:lnTo>
                <a:lnTo>
                  <a:pt x="1593985" y="1114583"/>
                </a:lnTo>
                <a:lnTo>
                  <a:pt x="1594598" y="1113934"/>
                </a:lnTo>
                <a:lnTo>
                  <a:pt x="1594995" y="1113934"/>
                </a:lnTo>
                <a:lnTo>
                  <a:pt x="1595464" y="1113646"/>
                </a:lnTo>
                <a:lnTo>
                  <a:pt x="1595788" y="1113646"/>
                </a:lnTo>
                <a:lnTo>
                  <a:pt x="1596185" y="1113213"/>
                </a:lnTo>
                <a:lnTo>
                  <a:pt x="1599971" y="1113105"/>
                </a:lnTo>
                <a:lnTo>
                  <a:pt x="1600296" y="1113430"/>
                </a:lnTo>
                <a:lnTo>
                  <a:pt x="1602928" y="1113321"/>
                </a:lnTo>
                <a:lnTo>
                  <a:pt x="1603324" y="1113646"/>
                </a:lnTo>
                <a:lnTo>
                  <a:pt x="1603757" y="1113646"/>
                </a:lnTo>
                <a:lnTo>
                  <a:pt x="1603937" y="1113754"/>
                </a:lnTo>
                <a:lnTo>
                  <a:pt x="1603937" y="1114042"/>
                </a:lnTo>
                <a:lnTo>
                  <a:pt x="1604262" y="1114367"/>
                </a:lnTo>
                <a:lnTo>
                  <a:pt x="1604262" y="1114691"/>
                </a:lnTo>
                <a:lnTo>
                  <a:pt x="1605632" y="1115736"/>
                </a:lnTo>
                <a:lnTo>
                  <a:pt x="1606101" y="1115736"/>
                </a:lnTo>
                <a:lnTo>
                  <a:pt x="1608084" y="1117214"/>
                </a:lnTo>
                <a:lnTo>
                  <a:pt x="1608409" y="1117214"/>
                </a:lnTo>
                <a:lnTo>
                  <a:pt x="1609959" y="1118439"/>
                </a:lnTo>
                <a:lnTo>
                  <a:pt x="1610284" y="1118331"/>
                </a:lnTo>
                <a:lnTo>
                  <a:pt x="1610500" y="1118547"/>
                </a:lnTo>
                <a:lnTo>
                  <a:pt x="1610500" y="1118872"/>
                </a:lnTo>
                <a:lnTo>
                  <a:pt x="1611113" y="1119304"/>
                </a:lnTo>
                <a:lnTo>
                  <a:pt x="1611437" y="1119304"/>
                </a:lnTo>
                <a:lnTo>
                  <a:pt x="1611654" y="1119412"/>
                </a:lnTo>
                <a:lnTo>
                  <a:pt x="1611654" y="1119737"/>
                </a:lnTo>
                <a:lnTo>
                  <a:pt x="1613637" y="1121286"/>
                </a:lnTo>
                <a:lnTo>
                  <a:pt x="1613637" y="1121647"/>
                </a:lnTo>
                <a:lnTo>
                  <a:pt x="1614394" y="1122151"/>
                </a:lnTo>
                <a:lnTo>
                  <a:pt x="1614502" y="1122764"/>
                </a:lnTo>
                <a:lnTo>
                  <a:pt x="1614827" y="1123088"/>
                </a:lnTo>
                <a:lnTo>
                  <a:pt x="1614827" y="1123413"/>
                </a:lnTo>
                <a:lnTo>
                  <a:pt x="1615224" y="1123737"/>
                </a:lnTo>
                <a:lnTo>
                  <a:pt x="1615224" y="1124061"/>
                </a:lnTo>
                <a:lnTo>
                  <a:pt x="1615440" y="1124170"/>
                </a:lnTo>
                <a:lnTo>
                  <a:pt x="1615656" y="1124061"/>
                </a:lnTo>
                <a:lnTo>
                  <a:pt x="1615656" y="1123413"/>
                </a:lnTo>
                <a:lnTo>
                  <a:pt x="1614827" y="1122764"/>
                </a:lnTo>
                <a:lnTo>
                  <a:pt x="1614827" y="1122151"/>
                </a:lnTo>
                <a:lnTo>
                  <a:pt x="1614394" y="1121827"/>
                </a:lnTo>
                <a:lnTo>
                  <a:pt x="1614394" y="1120890"/>
                </a:lnTo>
                <a:lnTo>
                  <a:pt x="1613962" y="1120674"/>
                </a:lnTo>
                <a:lnTo>
                  <a:pt x="1613889" y="1116889"/>
                </a:lnTo>
                <a:lnTo>
                  <a:pt x="1614214" y="1116601"/>
                </a:lnTo>
                <a:lnTo>
                  <a:pt x="1614214" y="1115916"/>
                </a:lnTo>
                <a:lnTo>
                  <a:pt x="1614611" y="1115664"/>
                </a:lnTo>
                <a:lnTo>
                  <a:pt x="1614611" y="1115340"/>
                </a:lnTo>
                <a:lnTo>
                  <a:pt x="1615368" y="1114691"/>
                </a:lnTo>
                <a:lnTo>
                  <a:pt x="1615368" y="1114367"/>
                </a:lnTo>
                <a:lnTo>
                  <a:pt x="1615656" y="1114042"/>
                </a:lnTo>
                <a:lnTo>
                  <a:pt x="1615656" y="1112817"/>
                </a:lnTo>
                <a:lnTo>
                  <a:pt x="1615945" y="1112493"/>
                </a:lnTo>
                <a:lnTo>
                  <a:pt x="1615945" y="1112168"/>
                </a:lnTo>
                <a:lnTo>
                  <a:pt x="1616702" y="1111556"/>
                </a:lnTo>
                <a:lnTo>
                  <a:pt x="1616702" y="1111231"/>
                </a:lnTo>
                <a:lnTo>
                  <a:pt x="1617423" y="1110474"/>
                </a:lnTo>
                <a:lnTo>
                  <a:pt x="1617423" y="1110294"/>
                </a:lnTo>
                <a:lnTo>
                  <a:pt x="1617892" y="1109934"/>
                </a:lnTo>
                <a:lnTo>
                  <a:pt x="1617748" y="1109645"/>
                </a:lnTo>
                <a:lnTo>
                  <a:pt x="1619695" y="1107951"/>
                </a:lnTo>
                <a:lnTo>
                  <a:pt x="1619695" y="1107627"/>
                </a:lnTo>
                <a:lnTo>
                  <a:pt x="1620380" y="1107014"/>
                </a:lnTo>
                <a:lnTo>
                  <a:pt x="1620380" y="1106690"/>
                </a:lnTo>
                <a:lnTo>
                  <a:pt x="1620957" y="1106185"/>
                </a:lnTo>
                <a:lnTo>
                  <a:pt x="1621317" y="1106185"/>
                </a:lnTo>
                <a:lnTo>
                  <a:pt x="1621426" y="1106077"/>
                </a:lnTo>
                <a:lnTo>
                  <a:pt x="1621426" y="1105753"/>
                </a:lnTo>
                <a:lnTo>
                  <a:pt x="1621642" y="1105537"/>
                </a:lnTo>
                <a:lnTo>
                  <a:pt x="1621966" y="1105537"/>
                </a:lnTo>
                <a:lnTo>
                  <a:pt x="1622724" y="1104924"/>
                </a:lnTo>
                <a:lnTo>
                  <a:pt x="1623156" y="1104924"/>
                </a:lnTo>
                <a:lnTo>
                  <a:pt x="1624274" y="1103987"/>
                </a:lnTo>
                <a:lnTo>
                  <a:pt x="1624599" y="1103879"/>
                </a:lnTo>
                <a:lnTo>
                  <a:pt x="1625031" y="1103555"/>
                </a:lnTo>
                <a:lnTo>
                  <a:pt x="1625356" y="1103555"/>
                </a:lnTo>
                <a:lnTo>
                  <a:pt x="1626510" y="1102618"/>
                </a:lnTo>
                <a:lnTo>
                  <a:pt x="1626834" y="1102618"/>
                </a:lnTo>
                <a:lnTo>
                  <a:pt x="1627555" y="1101969"/>
                </a:lnTo>
                <a:lnTo>
                  <a:pt x="1627988" y="1101969"/>
                </a:lnTo>
                <a:lnTo>
                  <a:pt x="1628313" y="1101572"/>
                </a:lnTo>
                <a:lnTo>
                  <a:pt x="1628709" y="1101572"/>
                </a:lnTo>
                <a:lnTo>
                  <a:pt x="1629467" y="1100960"/>
                </a:lnTo>
                <a:lnTo>
                  <a:pt x="1630620" y="1100960"/>
                </a:lnTo>
                <a:lnTo>
                  <a:pt x="1630693" y="1100743"/>
                </a:lnTo>
                <a:lnTo>
                  <a:pt x="1630693" y="1099446"/>
                </a:lnTo>
                <a:lnTo>
                  <a:pt x="1630296" y="1099230"/>
                </a:lnTo>
                <a:lnTo>
                  <a:pt x="1630296" y="1098653"/>
                </a:lnTo>
                <a:lnTo>
                  <a:pt x="1630693" y="1098221"/>
                </a:lnTo>
                <a:lnTo>
                  <a:pt x="1630440" y="1091697"/>
                </a:lnTo>
                <a:lnTo>
                  <a:pt x="1630080" y="1091373"/>
                </a:lnTo>
                <a:lnTo>
                  <a:pt x="1630080" y="1090760"/>
                </a:lnTo>
                <a:lnTo>
                  <a:pt x="1630440" y="1090472"/>
                </a:lnTo>
                <a:lnTo>
                  <a:pt x="1630440" y="1089823"/>
                </a:lnTo>
                <a:lnTo>
                  <a:pt x="1630693" y="1089499"/>
                </a:lnTo>
                <a:lnTo>
                  <a:pt x="1630693" y="1089174"/>
                </a:lnTo>
                <a:lnTo>
                  <a:pt x="1631161" y="1088850"/>
                </a:lnTo>
                <a:lnTo>
                  <a:pt x="1631161" y="1088237"/>
                </a:lnTo>
                <a:lnTo>
                  <a:pt x="1631486" y="1087913"/>
                </a:lnTo>
                <a:lnTo>
                  <a:pt x="1631486" y="1087300"/>
                </a:lnTo>
                <a:lnTo>
                  <a:pt x="1631774" y="1086940"/>
                </a:lnTo>
                <a:lnTo>
                  <a:pt x="1631774" y="1086363"/>
                </a:lnTo>
                <a:lnTo>
                  <a:pt x="1632099" y="1086039"/>
                </a:lnTo>
                <a:lnTo>
                  <a:pt x="1632099" y="1084742"/>
                </a:lnTo>
                <a:lnTo>
                  <a:pt x="1632531" y="1084453"/>
                </a:lnTo>
                <a:lnTo>
                  <a:pt x="1632531" y="1084129"/>
                </a:lnTo>
                <a:lnTo>
                  <a:pt x="1632856" y="1083840"/>
                </a:lnTo>
                <a:lnTo>
                  <a:pt x="1632856" y="1083516"/>
                </a:lnTo>
                <a:lnTo>
                  <a:pt x="1633541" y="1082867"/>
                </a:lnTo>
                <a:lnTo>
                  <a:pt x="1633541" y="1082543"/>
                </a:lnTo>
                <a:lnTo>
                  <a:pt x="1633866" y="1082255"/>
                </a:lnTo>
                <a:lnTo>
                  <a:pt x="1633866" y="1081930"/>
                </a:lnTo>
                <a:lnTo>
                  <a:pt x="1634298" y="1081606"/>
                </a:lnTo>
                <a:lnTo>
                  <a:pt x="1634298" y="1080957"/>
                </a:lnTo>
                <a:lnTo>
                  <a:pt x="1634623" y="1080633"/>
                </a:lnTo>
                <a:lnTo>
                  <a:pt x="1634623" y="1079732"/>
                </a:lnTo>
                <a:lnTo>
                  <a:pt x="1634947" y="1079408"/>
                </a:lnTo>
                <a:lnTo>
                  <a:pt x="1634947" y="1078759"/>
                </a:lnTo>
                <a:lnTo>
                  <a:pt x="1635272" y="1078434"/>
                </a:lnTo>
                <a:lnTo>
                  <a:pt x="1635272" y="1077822"/>
                </a:lnTo>
                <a:lnTo>
                  <a:pt x="1635705" y="1077497"/>
                </a:lnTo>
                <a:lnTo>
                  <a:pt x="1635596" y="1076560"/>
                </a:lnTo>
                <a:lnTo>
                  <a:pt x="1636029" y="1076236"/>
                </a:lnTo>
                <a:lnTo>
                  <a:pt x="1635921" y="1074650"/>
                </a:lnTo>
                <a:lnTo>
                  <a:pt x="1636354" y="1074326"/>
                </a:lnTo>
                <a:lnTo>
                  <a:pt x="1636354" y="1073749"/>
                </a:lnTo>
                <a:lnTo>
                  <a:pt x="1636678" y="1073425"/>
                </a:lnTo>
                <a:lnTo>
                  <a:pt x="1636678" y="1071515"/>
                </a:lnTo>
                <a:lnTo>
                  <a:pt x="1637003" y="1071226"/>
                </a:lnTo>
                <a:lnTo>
                  <a:pt x="1636858" y="1069316"/>
                </a:lnTo>
                <a:lnTo>
                  <a:pt x="1637255" y="1068992"/>
                </a:lnTo>
                <a:lnTo>
                  <a:pt x="1637255" y="1068379"/>
                </a:lnTo>
                <a:lnTo>
                  <a:pt x="1637616" y="1068055"/>
                </a:lnTo>
                <a:lnTo>
                  <a:pt x="1637616" y="1067118"/>
                </a:lnTo>
                <a:lnTo>
                  <a:pt x="1637904" y="1066793"/>
                </a:lnTo>
                <a:lnTo>
                  <a:pt x="1637904" y="1065820"/>
                </a:lnTo>
                <a:lnTo>
                  <a:pt x="1638229" y="1065532"/>
                </a:lnTo>
                <a:lnTo>
                  <a:pt x="1638229" y="1064595"/>
                </a:lnTo>
                <a:lnTo>
                  <a:pt x="1638661" y="1064271"/>
                </a:lnTo>
                <a:lnTo>
                  <a:pt x="1638553" y="1063622"/>
                </a:lnTo>
                <a:lnTo>
                  <a:pt x="1638986" y="1063334"/>
                </a:lnTo>
                <a:lnTo>
                  <a:pt x="1638986" y="1062685"/>
                </a:lnTo>
                <a:lnTo>
                  <a:pt x="1639310" y="1062397"/>
                </a:lnTo>
                <a:lnTo>
                  <a:pt x="1639310" y="1061748"/>
                </a:lnTo>
                <a:lnTo>
                  <a:pt x="1639707" y="1061423"/>
                </a:lnTo>
                <a:lnTo>
                  <a:pt x="1639635" y="1061099"/>
                </a:lnTo>
                <a:lnTo>
                  <a:pt x="1641077" y="1059874"/>
                </a:lnTo>
                <a:lnTo>
                  <a:pt x="1641077" y="1059549"/>
                </a:lnTo>
                <a:lnTo>
                  <a:pt x="1641258" y="1059333"/>
                </a:lnTo>
                <a:lnTo>
                  <a:pt x="1641690" y="1059333"/>
                </a:lnTo>
                <a:lnTo>
                  <a:pt x="1644034" y="1057207"/>
                </a:lnTo>
                <a:lnTo>
                  <a:pt x="1644034" y="1056954"/>
                </a:lnTo>
                <a:lnTo>
                  <a:pt x="1644791" y="1056306"/>
                </a:lnTo>
                <a:lnTo>
                  <a:pt x="1644791" y="1055981"/>
                </a:lnTo>
                <a:lnTo>
                  <a:pt x="1646558" y="1054432"/>
                </a:lnTo>
                <a:lnTo>
                  <a:pt x="1646558" y="1054107"/>
                </a:lnTo>
                <a:lnTo>
                  <a:pt x="1647496" y="1053242"/>
                </a:lnTo>
                <a:lnTo>
                  <a:pt x="1647928" y="1053242"/>
                </a:lnTo>
                <a:lnTo>
                  <a:pt x="1648577" y="1052630"/>
                </a:lnTo>
                <a:lnTo>
                  <a:pt x="1648974" y="1052630"/>
                </a:lnTo>
                <a:lnTo>
                  <a:pt x="1649371" y="1052197"/>
                </a:lnTo>
                <a:lnTo>
                  <a:pt x="1649695" y="1052197"/>
                </a:lnTo>
                <a:lnTo>
                  <a:pt x="1649948" y="1052413"/>
                </a:lnTo>
                <a:lnTo>
                  <a:pt x="1649948" y="1052738"/>
                </a:lnTo>
                <a:lnTo>
                  <a:pt x="1650128" y="1052810"/>
                </a:lnTo>
                <a:lnTo>
                  <a:pt x="1650344" y="1052630"/>
                </a:lnTo>
                <a:lnTo>
                  <a:pt x="1650272" y="1052089"/>
                </a:lnTo>
                <a:lnTo>
                  <a:pt x="1650993" y="1051368"/>
                </a:lnTo>
                <a:lnTo>
                  <a:pt x="1650669" y="1051152"/>
                </a:lnTo>
                <a:lnTo>
                  <a:pt x="1650597" y="1050828"/>
                </a:lnTo>
                <a:lnTo>
                  <a:pt x="1650777" y="1050611"/>
                </a:lnTo>
                <a:lnTo>
                  <a:pt x="1651210" y="1050611"/>
                </a:lnTo>
                <a:lnTo>
                  <a:pt x="1651534" y="1050323"/>
                </a:lnTo>
                <a:lnTo>
                  <a:pt x="1654130" y="1050215"/>
                </a:lnTo>
                <a:lnTo>
                  <a:pt x="1654527" y="1050503"/>
                </a:lnTo>
                <a:lnTo>
                  <a:pt x="1654960" y="1050503"/>
                </a:lnTo>
                <a:lnTo>
                  <a:pt x="1655500" y="1050936"/>
                </a:lnTo>
                <a:lnTo>
                  <a:pt x="1655500" y="1051260"/>
                </a:lnTo>
                <a:lnTo>
                  <a:pt x="1655753" y="1051368"/>
                </a:lnTo>
                <a:lnTo>
                  <a:pt x="1655933" y="1051260"/>
                </a:lnTo>
                <a:lnTo>
                  <a:pt x="1655933" y="1050936"/>
                </a:lnTo>
                <a:lnTo>
                  <a:pt x="1656258" y="1050611"/>
                </a:lnTo>
                <a:lnTo>
                  <a:pt x="1656258" y="1050323"/>
                </a:lnTo>
                <a:lnTo>
                  <a:pt x="1656402" y="1050107"/>
                </a:lnTo>
                <a:lnTo>
                  <a:pt x="1657159" y="1050107"/>
                </a:lnTo>
                <a:lnTo>
                  <a:pt x="1657376" y="1050215"/>
                </a:lnTo>
                <a:lnTo>
                  <a:pt x="1657376" y="1050828"/>
                </a:lnTo>
                <a:lnTo>
                  <a:pt x="1657808" y="1051152"/>
                </a:lnTo>
                <a:lnTo>
                  <a:pt x="1657376" y="1051476"/>
                </a:lnTo>
                <a:lnTo>
                  <a:pt x="1657376" y="1051801"/>
                </a:lnTo>
                <a:lnTo>
                  <a:pt x="1658025" y="1052197"/>
                </a:lnTo>
                <a:lnTo>
                  <a:pt x="1658457" y="1052197"/>
                </a:lnTo>
                <a:lnTo>
                  <a:pt x="1659827" y="1050936"/>
                </a:lnTo>
                <a:lnTo>
                  <a:pt x="1661414" y="1050828"/>
                </a:lnTo>
                <a:lnTo>
                  <a:pt x="1661522" y="1050719"/>
                </a:lnTo>
                <a:lnTo>
                  <a:pt x="1661522" y="1050107"/>
                </a:lnTo>
                <a:lnTo>
                  <a:pt x="1661702" y="1049927"/>
                </a:lnTo>
                <a:lnTo>
                  <a:pt x="1662856" y="1049927"/>
                </a:lnTo>
                <a:lnTo>
                  <a:pt x="1663614" y="1050503"/>
                </a:lnTo>
                <a:lnTo>
                  <a:pt x="1665489" y="1050431"/>
                </a:lnTo>
                <a:lnTo>
                  <a:pt x="1666679" y="1051368"/>
                </a:lnTo>
                <a:lnTo>
                  <a:pt x="1667039" y="1051260"/>
                </a:lnTo>
                <a:lnTo>
                  <a:pt x="1667796" y="1051909"/>
                </a:lnTo>
                <a:lnTo>
                  <a:pt x="1668554" y="1051260"/>
                </a:lnTo>
                <a:lnTo>
                  <a:pt x="1668878" y="1051260"/>
                </a:lnTo>
                <a:lnTo>
                  <a:pt x="1669599" y="1050503"/>
                </a:lnTo>
                <a:lnTo>
                  <a:pt x="1670465" y="1050503"/>
                </a:lnTo>
                <a:lnTo>
                  <a:pt x="1670753" y="1050828"/>
                </a:lnTo>
                <a:lnTo>
                  <a:pt x="1671474" y="1050828"/>
                </a:lnTo>
                <a:lnTo>
                  <a:pt x="1671943" y="1050503"/>
                </a:lnTo>
                <a:lnTo>
                  <a:pt x="1672231" y="1050503"/>
                </a:lnTo>
                <a:lnTo>
                  <a:pt x="1672700" y="1050143"/>
                </a:lnTo>
                <a:lnTo>
                  <a:pt x="1673421" y="1050143"/>
                </a:lnTo>
                <a:lnTo>
                  <a:pt x="1674143" y="1049494"/>
                </a:lnTo>
                <a:lnTo>
                  <a:pt x="1674900" y="1049494"/>
                </a:lnTo>
                <a:lnTo>
                  <a:pt x="1675332" y="1049170"/>
                </a:lnTo>
                <a:lnTo>
                  <a:pt x="1679083" y="1048953"/>
                </a:lnTo>
                <a:lnTo>
                  <a:pt x="1679407" y="1048629"/>
                </a:lnTo>
                <a:lnTo>
                  <a:pt x="1680164" y="1048629"/>
                </a:lnTo>
                <a:lnTo>
                  <a:pt x="1680561" y="1048953"/>
                </a:lnTo>
                <a:lnTo>
                  <a:pt x="1680885" y="1048953"/>
                </a:lnTo>
                <a:lnTo>
                  <a:pt x="1681318" y="1049170"/>
                </a:lnTo>
                <a:lnTo>
                  <a:pt x="1681534" y="1049062"/>
                </a:lnTo>
                <a:lnTo>
                  <a:pt x="1681534" y="1048737"/>
                </a:lnTo>
                <a:lnTo>
                  <a:pt x="1681823" y="1048449"/>
                </a:lnTo>
                <a:lnTo>
                  <a:pt x="1681823" y="1047800"/>
                </a:lnTo>
                <a:lnTo>
                  <a:pt x="1682147" y="1047476"/>
                </a:lnTo>
                <a:lnTo>
                  <a:pt x="1681823" y="1047151"/>
                </a:lnTo>
                <a:lnTo>
                  <a:pt x="1682147" y="1046827"/>
                </a:lnTo>
                <a:lnTo>
                  <a:pt x="1682147" y="1046539"/>
                </a:lnTo>
                <a:lnTo>
                  <a:pt x="1682869" y="1045890"/>
                </a:lnTo>
                <a:lnTo>
                  <a:pt x="1682869" y="1045602"/>
                </a:lnTo>
                <a:lnTo>
                  <a:pt x="1682688" y="1045385"/>
                </a:lnTo>
                <a:lnTo>
                  <a:pt x="1682364" y="1045710"/>
                </a:lnTo>
                <a:lnTo>
                  <a:pt x="1680489" y="1045818"/>
                </a:lnTo>
                <a:lnTo>
                  <a:pt x="1680236" y="1046034"/>
                </a:lnTo>
                <a:lnTo>
                  <a:pt x="1680669" y="1046322"/>
                </a:lnTo>
                <a:lnTo>
                  <a:pt x="1680669" y="1046827"/>
                </a:lnTo>
                <a:lnTo>
                  <a:pt x="1680489" y="1047043"/>
                </a:lnTo>
                <a:lnTo>
                  <a:pt x="1679768" y="1047043"/>
                </a:lnTo>
                <a:lnTo>
                  <a:pt x="1679335" y="1046827"/>
                </a:lnTo>
                <a:lnTo>
                  <a:pt x="1679010" y="1047151"/>
                </a:lnTo>
                <a:lnTo>
                  <a:pt x="1678578" y="1047151"/>
                </a:lnTo>
                <a:lnTo>
                  <a:pt x="1678361" y="1046935"/>
                </a:lnTo>
                <a:lnTo>
                  <a:pt x="1678361" y="1046611"/>
                </a:lnTo>
                <a:lnTo>
                  <a:pt x="1677857" y="1046214"/>
                </a:lnTo>
                <a:lnTo>
                  <a:pt x="1677388" y="1046214"/>
                </a:lnTo>
                <a:lnTo>
                  <a:pt x="1677244" y="1046142"/>
                </a:lnTo>
                <a:lnTo>
                  <a:pt x="1677244" y="1045782"/>
                </a:lnTo>
                <a:lnTo>
                  <a:pt x="1678145" y="1044953"/>
                </a:lnTo>
                <a:lnTo>
                  <a:pt x="1685321" y="1044629"/>
                </a:lnTo>
                <a:lnTo>
                  <a:pt x="1685501" y="1045133"/>
                </a:lnTo>
                <a:lnTo>
                  <a:pt x="1686691" y="1045061"/>
                </a:lnTo>
                <a:lnTo>
                  <a:pt x="1687123" y="1045349"/>
                </a:lnTo>
                <a:lnTo>
                  <a:pt x="1688566" y="1045277"/>
                </a:lnTo>
                <a:lnTo>
                  <a:pt x="1688998" y="1045566"/>
                </a:lnTo>
                <a:lnTo>
                  <a:pt x="1690477" y="1045566"/>
                </a:lnTo>
                <a:lnTo>
                  <a:pt x="1690874" y="1045782"/>
                </a:lnTo>
                <a:lnTo>
                  <a:pt x="1691306" y="1045782"/>
                </a:lnTo>
                <a:lnTo>
                  <a:pt x="1691631" y="1046106"/>
                </a:lnTo>
                <a:lnTo>
                  <a:pt x="1693506" y="1045998"/>
                </a:lnTo>
                <a:lnTo>
                  <a:pt x="1693938" y="1046322"/>
                </a:lnTo>
                <a:lnTo>
                  <a:pt x="1695128" y="1046322"/>
                </a:lnTo>
                <a:lnTo>
                  <a:pt x="1695850" y="1046827"/>
                </a:lnTo>
                <a:lnTo>
                  <a:pt x="1696607" y="1046827"/>
                </a:lnTo>
                <a:lnTo>
                  <a:pt x="1697003" y="1047151"/>
                </a:lnTo>
                <a:lnTo>
                  <a:pt x="1697328" y="1047151"/>
                </a:lnTo>
                <a:lnTo>
                  <a:pt x="1698338" y="1047908"/>
                </a:lnTo>
                <a:lnTo>
                  <a:pt x="1698338" y="1048521"/>
                </a:lnTo>
                <a:lnTo>
                  <a:pt x="1697869" y="1049026"/>
                </a:lnTo>
                <a:lnTo>
                  <a:pt x="1697003" y="1049026"/>
                </a:lnTo>
                <a:lnTo>
                  <a:pt x="1696679" y="1048701"/>
                </a:lnTo>
                <a:lnTo>
                  <a:pt x="1696282" y="1048701"/>
                </a:lnTo>
                <a:lnTo>
                  <a:pt x="1695958" y="1049026"/>
                </a:lnTo>
                <a:lnTo>
                  <a:pt x="1694335" y="1049134"/>
                </a:lnTo>
                <a:lnTo>
                  <a:pt x="1693506" y="1049999"/>
                </a:lnTo>
                <a:lnTo>
                  <a:pt x="1693722" y="1050107"/>
                </a:lnTo>
                <a:lnTo>
                  <a:pt x="1694047" y="1050107"/>
                </a:lnTo>
                <a:lnTo>
                  <a:pt x="1694804" y="1049458"/>
                </a:lnTo>
                <a:lnTo>
                  <a:pt x="1696282" y="1049350"/>
                </a:lnTo>
                <a:lnTo>
                  <a:pt x="1696679" y="1049674"/>
                </a:lnTo>
                <a:lnTo>
                  <a:pt x="1697112" y="1049674"/>
                </a:lnTo>
                <a:lnTo>
                  <a:pt x="1697544" y="1049999"/>
                </a:lnTo>
                <a:lnTo>
                  <a:pt x="1698265" y="1049891"/>
                </a:lnTo>
                <a:lnTo>
                  <a:pt x="1698374" y="1050107"/>
                </a:lnTo>
                <a:lnTo>
                  <a:pt x="1698482" y="1051332"/>
                </a:lnTo>
                <a:lnTo>
                  <a:pt x="1698193" y="1051656"/>
                </a:lnTo>
                <a:lnTo>
                  <a:pt x="1698229" y="1051765"/>
                </a:lnTo>
                <a:lnTo>
                  <a:pt x="1698662" y="1051765"/>
                </a:lnTo>
                <a:lnTo>
                  <a:pt x="1698987" y="1051440"/>
                </a:lnTo>
                <a:lnTo>
                  <a:pt x="1699419" y="1051765"/>
                </a:lnTo>
                <a:lnTo>
                  <a:pt x="1699816" y="1051765"/>
                </a:lnTo>
                <a:lnTo>
                  <a:pt x="1700393" y="1051224"/>
                </a:lnTo>
                <a:lnTo>
                  <a:pt x="1700140" y="1051044"/>
                </a:lnTo>
                <a:lnTo>
                  <a:pt x="1699419" y="1051152"/>
                </a:lnTo>
                <a:lnTo>
                  <a:pt x="1699203" y="1050936"/>
                </a:lnTo>
                <a:lnTo>
                  <a:pt x="1699203" y="1050323"/>
                </a:lnTo>
                <a:lnTo>
                  <a:pt x="1698806" y="1050107"/>
                </a:lnTo>
                <a:lnTo>
                  <a:pt x="1698806" y="1049458"/>
                </a:lnTo>
                <a:lnTo>
                  <a:pt x="1698338" y="1049134"/>
                </a:lnTo>
                <a:lnTo>
                  <a:pt x="1698554" y="1048917"/>
                </a:lnTo>
                <a:lnTo>
                  <a:pt x="1698987" y="1048917"/>
                </a:lnTo>
                <a:lnTo>
                  <a:pt x="1699311" y="1048629"/>
                </a:lnTo>
                <a:lnTo>
                  <a:pt x="1700068" y="1048629"/>
                </a:lnTo>
                <a:lnTo>
                  <a:pt x="1700465" y="1048341"/>
                </a:lnTo>
                <a:lnTo>
                  <a:pt x="1701511" y="1048233"/>
                </a:lnTo>
                <a:lnTo>
                  <a:pt x="1701943" y="1047908"/>
                </a:lnTo>
                <a:lnTo>
                  <a:pt x="1703097" y="1047908"/>
                </a:lnTo>
                <a:lnTo>
                  <a:pt x="1704251" y="1048701"/>
                </a:lnTo>
                <a:lnTo>
                  <a:pt x="1705225" y="1048701"/>
                </a:lnTo>
                <a:lnTo>
                  <a:pt x="1705297" y="1049566"/>
                </a:lnTo>
                <a:lnTo>
                  <a:pt x="1705441" y="1052738"/>
                </a:lnTo>
                <a:lnTo>
                  <a:pt x="1704792" y="1054792"/>
                </a:lnTo>
                <a:lnTo>
                  <a:pt x="1705225" y="1056810"/>
                </a:lnTo>
                <a:lnTo>
                  <a:pt x="1705874" y="1059405"/>
                </a:lnTo>
                <a:lnTo>
                  <a:pt x="1706342" y="1063514"/>
                </a:lnTo>
                <a:lnTo>
                  <a:pt x="1706991" y="1065388"/>
                </a:lnTo>
                <a:lnTo>
                  <a:pt x="1706775" y="1067010"/>
                </a:lnTo>
                <a:lnTo>
                  <a:pt x="1707641" y="1071623"/>
                </a:lnTo>
                <a:lnTo>
                  <a:pt x="1707929" y="1074326"/>
                </a:lnTo>
                <a:lnTo>
                  <a:pt x="1708975" y="1073929"/>
                </a:lnTo>
                <a:lnTo>
                  <a:pt x="1710705" y="1073821"/>
                </a:lnTo>
                <a:lnTo>
                  <a:pt x="1711607" y="1073497"/>
                </a:lnTo>
                <a:lnTo>
                  <a:pt x="1712797" y="1073605"/>
                </a:lnTo>
                <a:lnTo>
                  <a:pt x="1713554" y="1074434"/>
                </a:lnTo>
                <a:lnTo>
                  <a:pt x="1714275" y="1074939"/>
                </a:lnTo>
                <a:lnTo>
                  <a:pt x="1714456" y="1075695"/>
                </a:lnTo>
                <a:lnTo>
                  <a:pt x="1715609" y="1075876"/>
                </a:lnTo>
                <a:lnTo>
                  <a:pt x="1715754" y="1076416"/>
                </a:lnTo>
                <a:lnTo>
                  <a:pt x="1715429" y="1076596"/>
                </a:lnTo>
                <a:lnTo>
                  <a:pt x="1715032" y="1076849"/>
                </a:lnTo>
                <a:lnTo>
                  <a:pt x="1714888" y="1076921"/>
                </a:lnTo>
                <a:lnTo>
                  <a:pt x="1713554" y="1080164"/>
                </a:lnTo>
                <a:lnTo>
                  <a:pt x="1712400" y="1081318"/>
                </a:lnTo>
                <a:lnTo>
                  <a:pt x="1712436" y="1081318"/>
                </a:lnTo>
                <a:lnTo>
                  <a:pt x="1713554" y="1080200"/>
                </a:lnTo>
                <a:lnTo>
                  <a:pt x="1714888" y="1076921"/>
                </a:lnTo>
                <a:lnTo>
                  <a:pt x="1715032" y="1076849"/>
                </a:lnTo>
                <a:lnTo>
                  <a:pt x="1715069" y="1076849"/>
                </a:lnTo>
                <a:lnTo>
                  <a:pt x="1715213" y="1076741"/>
                </a:lnTo>
                <a:lnTo>
                  <a:pt x="1715429" y="1076596"/>
                </a:lnTo>
                <a:lnTo>
                  <a:pt x="1715609" y="1076488"/>
                </a:lnTo>
                <a:lnTo>
                  <a:pt x="1715754" y="1076416"/>
                </a:lnTo>
                <a:lnTo>
                  <a:pt x="1715898" y="1076308"/>
                </a:lnTo>
                <a:lnTo>
                  <a:pt x="1715790" y="1075804"/>
                </a:lnTo>
                <a:lnTo>
                  <a:pt x="1714636" y="1075587"/>
                </a:lnTo>
                <a:lnTo>
                  <a:pt x="1714419" y="1074830"/>
                </a:lnTo>
                <a:lnTo>
                  <a:pt x="1713662" y="1074326"/>
                </a:lnTo>
                <a:lnTo>
                  <a:pt x="1712941" y="1073497"/>
                </a:lnTo>
                <a:lnTo>
                  <a:pt x="1711787" y="1073389"/>
                </a:lnTo>
                <a:lnTo>
                  <a:pt x="1710814" y="1073713"/>
                </a:lnTo>
                <a:lnTo>
                  <a:pt x="1709155" y="1073821"/>
                </a:lnTo>
                <a:lnTo>
                  <a:pt x="1708109" y="1074218"/>
                </a:lnTo>
                <a:lnTo>
                  <a:pt x="1707785" y="1071515"/>
                </a:lnTo>
                <a:lnTo>
                  <a:pt x="1707677" y="1071082"/>
                </a:lnTo>
                <a:lnTo>
                  <a:pt x="1707857" y="1071082"/>
                </a:lnTo>
                <a:lnTo>
                  <a:pt x="1710201" y="1070217"/>
                </a:lnTo>
                <a:lnTo>
                  <a:pt x="1712112" y="1069424"/>
                </a:lnTo>
                <a:lnTo>
                  <a:pt x="1713590" y="1069100"/>
                </a:lnTo>
                <a:lnTo>
                  <a:pt x="1713590" y="1067586"/>
                </a:lnTo>
                <a:lnTo>
                  <a:pt x="1713266" y="1067118"/>
                </a:lnTo>
                <a:lnTo>
                  <a:pt x="1713157" y="1066253"/>
                </a:lnTo>
                <a:lnTo>
                  <a:pt x="1713915" y="1066037"/>
                </a:lnTo>
                <a:lnTo>
                  <a:pt x="1715501" y="1064379"/>
                </a:lnTo>
                <a:lnTo>
                  <a:pt x="1716944" y="1064379"/>
                </a:lnTo>
                <a:lnTo>
                  <a:pt x="1717809" y="1063514"/>
                </a:lnTo>
                <a:lnTo>
                  <a:pt x="1717809" y="1063117"/>
                </a:lnTo>
                <a:lnTo>
                  <a:pt x="1718350" y="1062721"/>
                </a:lnTo>
                <a:lnTo>
                  <a:pt x="1719684" y="1061207"/>
                </a:lnTo>
                <a:lnTo>
                  <a:pt x="1720405" y="1060919"/>
                </a:lnTo>
                <a:lnTo>
                  <a:pt x="1720982" y="1060594"/>
                </a:lnTo>
                <a:lnTo>
                  <a:pt x="1720982" y="1060631"/>
                </a:lnTo>
                <a:lnTo>
                  <a:pt x="1722244" y="1060631"/>
                </a:lnTo>
                <a:lnTo>
                  <a:pt x="1722172" y="1060558"/>
                </a:lnTo>
                <a:lnTo>
                  <a:pt x="1720910" y="1060558"/>
                </a:lnTo>
                <a:lnTo>
                  <a:pt x="1720369" y="1060883"/>
                </a:lnTo>
                <a:lnTo>
                  <a:pt x="1719612" y="1061171"/>
                </a:lnTo>
                <a:lnTo>
                  <a:pt x="1718242" y="1062685"/>
                </a:lnTo>
                <a:lnTo>
                  <a:pt x="1717737" y="1063117"/>
                </a:lnTo>
                <a:lnTo>
                  <a:pt x="1717737" y="1063478"/>
                </a:lnTo>
                <a:lnTo>
                  <a:pt x="1716907" y="1064343"/>
                </a:lnTo>
                <a:lnTo>
                  <a:pt x="1715429" y="1064343"/>
                </a:lnTo>
                <a:lnTo>
                  <a:pt x="1713806" y="1066001"/>
                </a:lnTo>
                <a:lnTo>
                  <a:pt x="1713085" y="1066217"/>
                </a:lnTo>
                <a:lnTo>
                  <a:pt x="1713230" y="1067082"/>
                </a:lnTo>
                <a:lnTo>
                  <a:pt x="1713554" y="1067586"/>
                </a:lnTo>
                <a:lnTo>
                  <a:pt x="1713554" y="1069064"/>
                </a:lnTo>
                <a:lnTo>
                  <a:pt x="1712040" y="1069388"/>
                </a:lnTo>
                <a:lnTo>
                  <a:pt x="1710129" y="1070217"/>
                </a:lnTo>
                <a:lnTo>
                  <a:pt x="1707857" y="1071046"/>
                </a:lnTo>
                <a:lnTo>
                  <a:pt x="1707641" y="1071046"/>
                </a:lnTo>
                <a:lnTo>
                  <a:pt x="1706883" y="1066866"/>
                </a:lnTo>
                <a:lnTo>
                  <a:pt x="1707100" y="1065316"/>
                </a:lnTo>
                <a:lnTo>
                  <a:pt x="1706451" y="1063370"/>
                </a:lnTo>
                <a:lnTo>
                  <a:pt x="1705910" y="1059297"/>
                </a:lnTo>
                <a:lnTo>
                  <a:pt x="1705297" y="1056702"/>
                </a:lnTo>
                <a:lnTo>
                  <a:pt x="1704900" y="1054684"/>
                </a:lnTo>
                <a:lnTo>
                  <a:pt x="1705549" y="1052594"/>
                </a:lnTo>
                <a:lnTo>
                  <a:pt x="1705441" y="1049422"/>
                </a:lnTo>
                <a:lnTo>
                  <a:pt x="1705297" y="1048593"/>
                </a:lnTo>
                <a:lnTo>
                  <a:pt x="1705441" y="1048593"/>
                </a:lnTo>
                <a:lnTo>
                  <a:pt x="1705874" y="1048917"/>
                </a:lnTo>
                <a:lnTo>
                  <a:pt x="1706595" y="1048809"/>
                </a:lnTo>
                <a:lnTo>
                  <a:pt x="1706991" y="1049134"/>
                </a:lnTo>
                <a:lnTo>
                  <a:pt x="1707749" y="1049134"/>
                </a:lnTo>
                <a:lnTo>
                  <a:pt x="1708181" y="1049458"/>
                </a:lnTo>
                <a:lnTo>
                  <a:pt x="1710381" y="1049350"/>
                </a:lnTo>
                <a:lnTo>
                  <a:pt x="1710778" y="1049674"/>
                </a:lnTo>
                <a:lnTo>
                  <a:pt x="1711499" y="1049566"/>
                </a:lnTo>
                <a:lnTo>
                  <a:pt x="1712148" y="1050071"/>
                </a:lnTo>
                <a:lnTo>
                  <a:pt x="1712148" y="1050395"/>
                </a:lnTo>
                <a:lnTo>
                  <a:pt x="1712256" y="1050503"/>
                </a:lnTo>
                <a:lnTo>
                  <a:pt x="1712905" y="1049999"/>
                </a:lnTo>
                <a:lnTo>
                  <a:pt x="1712797" y="1049350"/>
                </a:lnTo>
                <a:lnTo>
                  <a:pt x="1712977" y="1049242"/>
                </a:lnTo>
                <a:lnTo>
                  <a:pt x="1713410" y="1049242"/>
                </a:lnTo>
                <a:lnTo>
                  <a:pt x="1713734" y="1048917"/>
                </a:lnTo>
                <a:lnTo>
                  <a:pt x="1714167" y="1048809"/>
                </a:lnTo>
                <a:lnTo>
                  <a:pt x="1714888" y="1048197"/>
                </a:lnTo>
                <a:lnTo>
                  <a:pt x="1715609" y="1048197"/>
                </a:lnTo>
                <a:lnTo>
                  <a:pt x="1715934" y="1047872"/>
                </a:lnTo>
                <a:lnTo>
                  <a:pt x="1717809" y="1047764"/>
                </a:lnTo>
                <a:lnTo>
                  <a:pt x="1718242" y="1048088"/>
                </a:lnTo>
                <a:lnTo>
                  <a:pt x="1718710" y="1048088"/>
                </a:lnTo>
                <a:lnTo>
                  <a:pt x="1719035" y="1048413"/>
                </a:lnTo>
                <a:lnTo>
                  <a:pt x="1719432" y="1048305"/>
                </a:lnTo>
                <a:lnTo>
                  <a:pt x="1719864" y="1048593"/>
                </a:lnTo>
                <a:lnTo>
                  <a:pt x="1720585" y="1048593"/>
                </a:lnTo>
                <a:lnTo>
                  <a:pt x="1720910" y="1048917"/>
                </a:lnTo>
                <a:lnTo>
                  <a:pt x="1721343" y="1048917"/>
                </a:lnTo>
                <a:lnTo>
                  <a:pt x="1721523" y="1049026"/>
                </a:lnTo>
                <a:lnTo>
                  <a:pt x="1721523" y="1049999"/>
                </a:lnTo>
                <a:lnTo>
                  <a:pt x="1721234" y="1050287"/>
                </a:lnTo>
                <a:lnTo>
                  <a:pt x="1721234" y="1050575"/>
                </a:lnTo>
                <a:lnTo>
                  <a:pt x="1721847" y="1051008"/>
                </a:lnTo>
                <a:lnTo>
                  <a:pt x="1721992" y="1050900"/>
                </a:lnTo>
                <a:lnTo>
                  <a:pt x="1721992" y="1050575"/>
                </a:lnTo>
                <a:lnTo>
                  <a:pt x="1722496" y="1050107"/>
                </a:lnTo>
                <a:lnTo>
                  <a:pt x="1722893" y="1050107"/>
                </a:lnTo>
                <a:lnTo>
                  <a:pt x="1723398" y="1049566"/>
                </a:lnTo>
                <a:lnTo>
                  <a:pt x="1723398" y="1049242"/>
                </a:lnTo>
                <a:lnTo>
                  <a:pt x="1723722" y="1048917"/>
                </a:lnTo>
                <a:lnTo>
                  <a:pt x="1723722" y="1048413"/>
                </a:lnTo>
                <a:lnTo>
                  <a:pt x="1724047" y="1047980"/>
                </a:lnTo>
                <a:lnTo>
                  <a:pt x="1724047" y="1047043"/>
                </a:lnTo>
                <a:lnTo>
                  <a:pt x="1724263" y="1046935"/>
                </a:lnTo>
                <a:lnTo>
                  <a:pt x="1724588" y="1046935"/>
                </a:lnTo>
                <a:lnTo>
                  <a:pt x="1725021" y="1046611"/>
                </a:lnTo>
                <a:lnTo>
                  <a:pt x="1725742" y="1047151"/>
                </a:lnTo>
                <a:lnTo>
                  <a:pt x="1726174" y="1047151"/>
                </a:lnTo>
                <a:lnTo>
                  <a:pt x="1726571" y="1047476"/>
                </a:lnTo>
                <a:lnTo>
                  <a:pt x="1726896" y="1047476"/>
                </a:lnTo>
                <a:lnTo>
                  <a:pt x="1727797" y="1048197"/>
                </a:lnTo>
                <a:lnTo>
                  <a:pt x="1727977" y="1049134"/>
                </a:lnTo>
                <a:lnTo>
                  <a:pt x="1727761" y="1049242"/>
                </a:lnTo>
                <a:lnTo>
                  <a:pt x="1727436" y="1049242"/>
                </a:lnTo>
                <a:lnTo>
                  <a:pt x="1727220" y="1049458"/>
                </a:lnTo>
                <a:lnTo>
                  <a:pt x="1728590" y="1050503"/>
                </a:lnTo>
                <a:lnTo>
                  <a:pt x="1728879" y="1050503"/>
                </a:lnTo>
                <a:lnTo>
                  <a:pt x="1729095" y="1050575"/>
                </a:lnTo>
                <a:lnTo>
                  <a:pt x="1729095" y="1050900"/>
                </a:lnTo>
                <a:lnTo>
                  <a:pt x="1729348" y="1051008"/>
                </a:lnTo>
                <a:lnTo>
                  <a:pt x="1729744" y="1051008"/>
                </a:lnTo>
                <a:lnTo>
                  <a:pt x="1730465" y="1050395"/>
                </a:lnTo>
                <a:lnTo>
                  <a:pt x="1731655" y="1051332"/>
                </a:lnTo>
                <a:lnTo>
                  <a:pt x="1731980" y="1051224"/>
                </a:lnTo>
                <a:lnTo>
                  <a:pt x="1733927" y="1052810"/>
                </a:lnTo>
                <a:lnTo>
                  <a:pt x="1734251" y="1052738"/>
                </a:lnTo>
                <a:lnTo>
                  <a:pt x="1734684" y="1052413"/>
                </a:lnTo>
                <a:lnTo>
                  <a:pt x="1735441" y="1052413"/>
                </a:lnTo>
                <a:lnTo>
                  <a:pt x="1735946" y="1051873"/>
                </a:lnTo>
                <a:lnTo>
                  <a:pt x="1735946" y="1051548"/>
                </a:lnTo>
                <a:lnTo>
                  <a:pt x="1736163" y="1051440"/>
                </a:lnTo>
                <a:lnTo>
                  <a:pt x="1737316" y="1051332"/>
                </a:lnTo>
                <a:lnTo>
                  <a:pt x="1738074" y="1051981"/>
                </a:lnTo>
                <a:lnTo>
                  <a:pt x="1740273" y="1051873"/>
                </a:lnTo>
                <a:lnTo>
                  <a:pt x="1740670" y="1052197"/>
                </a:lnTo>
                <a:lnTo>
                  <a:pt x="1741139" y="1052197"/>
                </a:lnTo>
                <a:lnTo>
                  <a:pt x="1741463" y="1051873"/>
                </a:lnTo>
                <a:lnTo>
                  <a:pt x="1742617" y="1051765"/>
                </a:lnTo>
                <a:lnTo>
                  <a:pt x="1742941" y="1051440"/>
                </a:lnTo>
                <a:lnTo>
                  <a:pt x="1743771" y="1051440"/>
                </a:lnTo>
                <a:lnTo>
                  <a:pt x="1744095" y="1051765"/>
                </a:lnTo>
                <a:lnTo>
                  <a:pt x="1744528" y="1051765"/>
                </a:lnTo>
                <a:lnTo>
                  <a:pt x="1744889" y="1051981"/>
                </a:lnTo>
                <a:lnTo>
                  <a:pt x="1745213" y="1051981"/>
                </a:lnTo>
                <a:lnTo>
                  <a:pt x="1745646" y="1052305"/>
                </a:lnTo>
                <a:lnTo>
                  <a:pt x="1745970" y="1052305"/>
                </a:lnTo>
                <a:lnTo>
                  <a:pt x="1746403" y="1052630"/>
                </a:lnTo>
                <a:lnTo>
                  <a:pt x="1746800" y="1052197"/>
                </a:lnTo>
                <a:lnTo>
                  <a:pt x="1747124" y="1052197"/>
                </a:lnTo>
                <a:lnTo>
                  <a:pt x="1747449" y="1051873"/>
                </a:lnTo>
                <a:lnTo>
                  <a:pt x="1747845" y="1051873"/>
                </a:lnTo>
                <a:lnTo>
                  <a:pt x="1748278" y="1051548"/>
                </a:lnTo>
                <a:lnTo>
                  <a:pt x="1749035" y="1051548"/>
                </a:lnTo>
                <a:lnTo>
                  <a:pt x="1749432" y="1051873"/>
                </a:lnTo>
                <a:lnTo>
                  <a:pt x="1749756" y="1051548"/>
                </a:lnTo>
                <a:lnTo>
                  <a:pt x="1750910" y="1051440"/>
                </a:lnTo>
                <a:lnTo>
                  <a:pt x="1751235" y="1051765"/>
                </a:lnTo>
                <a:lnTo>
                  <a:pt x="1751631" y="1051765"/>
                </a:lnTo>
                <a:lnTo>
                  <a:pt x="1751884" y="1051548"/>
                </a:lnTo>
                <a:lnTo>
                  <a:pt x="1751884" y="1051224"/>
                </a:lnTo>
                <a:lnTo>
                  <a:pt x="1752389" y="1050719"/>
                </a:lnTo>
                <a:lnTo>
                  <a:pt x="1752713" y="1050719"/>
                </a:lnTo>
                <a:lnTo>
                  <a:pt x="1753146" y="1051044"/>
                </a:lnTo>
                <a:lnTo>
                  <a:pt x="1753831" y="1051044"/>
                </a:lnTo>
                <a:lnTo>
                  <a:pt x="1754083" y="1051116"/>
                </a:lnTo>
                <a:lnTo>
                  <a:pt x="1754083" y="1051440"/>
                </a:lnTo>
                <a:lnTo>
                  <a:pt x="1754264" y="1051656"/>
                </a:lnTo>
                <a:lnTo>
                  <a:pt x="1754516" y="1051440"/>
                </a:lnTo>
                <a:lnTo>
                  <a:pt x="1754516" y="1051116"/>
                </a:lnTo>
                <a:lnTo>
                  <a:pt x="1754588" y="1050900"/>
                </a:lnTo>
                <a:lnTo>
                  <a:pt x="1755021" y="1050719"/>
                </a:lnTo>
                <a:lnTo>
                  <a:pt x="1755490" y="1050900"/>
                </a:lnTo>
                <a:lnTo>
                  <a:pt x="1755742" y="1050900"/>
                </a:lnTo>
                <a:lnTo>
                  <a:pt x="1755958" y="1051044"/>
                </a:lnTo>
                <a:lnTo>
                  <a:pt x="1755958" y="1051332"/>
                </a:lnTo>
                <a:lnTo>
                  <a:pt x="1756175" y="1051548"/>
                </a:lnTo>
                <a:lnTo>
                  <a:pt x="1756607" y="1051548"/>
                </a:lnTo>
                <a:lnTo>
                  <a:pt x="1756932" y="1051765"/>
                </a:lnTo>
                <a:lnTo>
                  <a:pt x="1757365" y="1051440"/>
                </a:lnTo>
                <a:lnTo>
                  <a:pt x="1758050" y="1051440"/>
                </a:lnTo>
                <a:lnTo>
                  <a:pt x="1758482" y="1051765"/>
                </a:lnTo>
                <a:lnTo>
                  <a:pt x="1759240" y="1051765"/>
                </a:lnTo>
                <a:lnTo>
                  <a:pt x="1759312" y="1051548"/>
                </a:lnTo>
                <a:lnTo>
                  <a:pt x="1759240" y="1051440"/>
                </a:lnTo>
                <a:lnTo>
                  <a:pt x="1758807" y="1051440"/>
                </a:lnTo>
                <a:lnTo>
                  <a:pt x="1758591" y="1051224"/>
                </a:lnTo>
                <a:lnTo>
                  <a:pt x="1758591" y="1050900"/>
                </a:lnTo>
                <a:lnTo>
                  <a:pt x="1758807" y="1050828"/>
                </a:lnTo>
                <a:lnTo>
                  <a:pt x="1759564" y="1050828"/>
                </a:lnTo>
                <a:lnTo>
                  <a:pt x="1759889" y="1050431"/>
                </a:lnTo>
                <a:lnTo>
                  <a:pt x="1761764" y="1050431"/>
                </a:lnTo>
                <a:lnTo>
                  <a:pt x="1762701" y="1049566"/>
                </a:lnTo>
                <a:lnTo>
                  <a:pt x="1762521" y="1049350"/>
                </a:lnTo>
                <a:lnTo>
                  <a:pt x="1759889" y="1049566"/>
                </a:lnTo>
                <a:lnTo>
                  <a:pt x="1759420" y="1049242"/>
                </a:lnTo>
                <a:lnTo>
                  <a:pt x="1759132" y="1049242"/>
                </a:lnTo>
                <a:lnTo>
                  <a:pt x="1758663" y="1048917"/>
                </a:lnTo>
                <a:lnTo>
                  <a:pt x="1757978" y="1049026"/>
                </a:lnTo>
                <a:lnTo>
                  <a:pt x="1757040" y="1048197"/>
                </a:lnTo>
                <a:lnTo>
                  <a:pt x="1756932" y="1047908"/>
                </a:lnTo>
                <a:lnTo>
                  <a:pt x="1756391" y="1047476"/>
                </a:lnTo>
                <a:lnTo>
                  <a:pt x="1754913" y="1047584"/>
                </a:lnTo>
                <a:lnTo>
                  <a:pt x="1754516" y="1047260"/>
                </a:lnTo>
                <a:lnTo>
                  <a:pt x="1754083" y="1047260"/>
                </a:lnTo>
                <a:lnTo>
                  <a:pt x="1753759" y="1046935"/>
                </a:lnTo>
                <a:lnTo>
                  <a:pt x="1752930" y="1046935"/>
                </a:lnTo>
                <a:lnTo>
                  <a:pt x="1752064" y="1047800"/>
                </a:lnTo>
                <a:lnTo>
                  <a:pt x="1752064" y="1048088"/>
                </a:lnTo>
                <a:lnTo>
                  <a:pt x="1751631" y="1048413"/>
                </a:lnTo>
                <a:lnTo>
                  <a:pt x="1751776" y="1048701"/>
                </a:lnTo>
                <a:lnTo>
                  <a:pt x="1751307" y="1049026"/>
                </a:lnTo>
                <a:lnTo>
                  <a:pt x="1751307" y="1049458"/>
                </a:lnTo>
                <a:lnTo>
                  <a:pt x="1751235" y="1049566"/>
                </a:lnTo>
                <a:lnTo>
                  <a:pt x="1750802" y="1049566"/>
                </a:lnTo>
                <a:lnTo>
                  <a:pt x="1750586" y="1049458"/>
                </a:lnTo>
                <a:lnTo>
                  <a:pt x="1750586" y="1048521"/>
                </a:lnTo>
                <a:lnTo>
                  <a:pt x="1751307" y="1047908"/>
                </a:lnTo>
                <a:lnTo>
                  <a:pt x="1751127" y="1047692"/>
                </a:lnTo>
                <a:lnTo>
                  <a:pt x="1750009" y="1047800"/>
                </a:lnTo>
                <a:lnTo>
                  <a:pt x="1749756" y="1047908"/>
                </a:lnTo>
                <a:lnTo>
                  <a:pt x="1750189" y="1048197"/>
                </a:lnTo>
                <a:lnTo>
                  <a:pt x="1750189" y="1048521"/>
                </a:lnTo>
                <a:lnTo>
                  <a:pt x="1750009" y="1048593"/>
                </a:lnTo>
                <a:lnTo>
                  <a:pt x="1748927" y="1048701"/>
                </a:lnTo>
                <a:lnTo>
                  <a:pt x="1748711" y="1048521"/>
                </a:lnTo>
                <a:lnTo>
                  <a:pt x="1748711" y="1048305"/>
                </a:lnTo>
                <a:lnTo>
                  <a:pt x="1748530" y="1048125"/>
                </a:lnTo>
                <a:lnTo>
                  <a:pt x="1748098" y="1048125"/>
                </a:lnTo>
                <a:lnTo>
                  <a:pt x="1747990" y="1048305"/>
                </a:lnTo>
                <a:lnTo>
                  <a:pt x="1747990" y="1048593"/>
                </a:lnTo>
                <a:lnTo>
                  <a:pt x="1748314" y="1048917"/>
                </a:lnTo>
                <a:lnTo>
                  <a:pt x="1748386" y="1049566"/>
                </a:lnTo>
                <a:lnTo>
                  <a:pt x="1748206" y="1049674"/>
                </a:lnTo>
                <a:lnTo>
                  <a:pt x="1747449" y="1049782"/>
                </a:lnTo>
                <a:lnTo>
                  <a:pt x="1747232" y="1049566"/>
                </a:lnTo>
                <a:lnTo>
                  <a:pt x="1747124" y="1048341"/>
                </a:lnTo>
                <a:lnTo>
                  <a:pt x="1747052" y="1048233"/>
                </a:lnTo>
                <a:lnTo>
                  <a:pt x="1746655" y="1048233"/>
                </a:lnTo>
                <a:lnTo>
                  <a:pt x="1746439" y="1048125"/>
                </a:lnTo>
                <a:lnTo>
                  <a:pt x="1746439" y="1046827"/>
                </a:lnTo>
                <a:lnTo>
                  <a:pt x="1747990" y="1045385"/>
                </a:lnTo>
                <a:lnTo>
                  <a:pt x="1750658" y="1045277"/>
                </a:lnTo>
                <a:lnTo>
                  <a:pt x="1750946" y="1045421"/>
                </a:lnTo>
                <a:lnTo>
                  <a:pt x="1752172" y="1045421"/>
                </a:lnTo>
                <a:lnTo>
                  <a:pt x="1752497" y="1045746"/>
                </a:lnTo>
                <a:lnTo>
                  <a:pt x="1753182" y="1045746"/>
                </a:lnTo>
                <a:lnTo>
                  <a:pt x="1753615" y="1045962"/>
                </a:lnTo>
                <a:lnTo>
                  <a:pt x="1754047" y="1045962"/>
                </a:lnTo>
                <a:lnTo>
                  <a:pt x="1754480" y="1046286"/>
                </a:lnTo>
                <a:lnTo>
                  <a:pt x="1755490" y="1046286"/>
                </a:lnTo>
                <a:lnTo>
                  <a:pt x="1755922" y="1046467"/>
                </a:lnTo>
                <a:lnTo>
                  <a:pt x="1756355" y="1046467"/>
                </a:lnTo>
                <a:lnTo>
                  <a:pt x="1756680" y="1046791"/>
                </a:lnTo>
                <a:lnTo>
                  <a:pt x="1757076" y="1046791"/>
                </a:lnTo>
                <a:lnTo>
                  <a:pt x="1757401" y="1047079"/>
                </a:lnTo>
                <a:lnTo>
                  <a:pt x="1757833" y="1047079"/>
                </a:lnTo>
                <a:lnTo>
                  <a:pt x="1758230" y="1047296"/>
                </a:lnTo>
                <a:lnTo>
                  <a:pt x="1758987" y="1047296"/>
                </a:lnTo>
                <a:lnTo>
                  <a:pt x="1759384" y="1047620"/>
                </a:lnTo>
                <a:lnTo>
                  <a:pt x="1759708" y="1047620"/>
                </a:lnTo>
                <a:lnTo>
                  <a:pt x="1760141" y="1047944"/>
                </a:lnTo>
                <a:lnTo>
                  <a:pt x="1760430" y="1047800"/>
                </a:lnTo>
                <a:lnTo>
                  <a:pt x="1760862" y="1048125"/>
                </a:lnTo>
                <a:lnTo>
                  <a:pt x="1761583" y="1048125"/>
                </a:lnTo>
                <a:lnTo>
                  <a:pt x="1762449" y="1048629"/>
                </a:lnTo>
                <a:lnTo>
                  <a:pt x="1763206" y="1048629"/>
                </a:lnTo>
                <a:lnTo>
                  <a:pt x="1763603" y="1048953"/>
                </a:lnTo>
                <a:lnTo>
                  <a:pt x="1763927" y="1048953"/>
                </a:lnTo>
                <a:lnTo>
                  <a:pt x="1764360" y="1049278"/>
                </a:lnTo>
                <a:lnTo>
                  <a:pt x="1764793" y="1049278"/>
                </a:lnTo>
                <a:lnTo>
                  <a:pt x="1765081" y="1049458"/>
                </a:lnTo>
                <a:lnTo>
                  <a:pt x="1765802" y="1049458"/>
                </a:lnTo>
                <a:lnTo>
                  <a:pt x="1766235" y="1049782"/>
                </a:lnTo>
                <a:lnTo>
                  <a:pt x="1766668" y="1049782"/>
                </a:lnTo>
                <a:lnTo>
                  <a:pt x="1766992" y="1050107"/>
                </a:lnTo>
                <a:lnTo>
                  <a:pt x="1767389" y="1049999"/>
                </a:lnTo>
                <a:lnTo>
                  <a:pt x="1767785" y="1050323"/>
                </a:lnTo>
                <a:lnTo>
                  <a:pt x="1768110" y="1050323"/>
                </a:lnTo>
                <a:lnTo>
                  <a:pt x="1768543" y="1050611"/>
                </a:lnTo>
                <a:lnTo>
                  <a:pt x="1769300" y="1050611"/>
                </a:lnTo>
                <a:lnTo>
                  <a:pt x="1769697" y="1050828"/>
                </a:lnTo>
                <a:lnTo>
                  <a:pt x="1770021" y="1050828"/>
                </a:lnTo>
                <a:lnTo>
                  <a:pt x="1770418" y="1051152"/>
                </a:lnTo>
                <a:lnTo>
                  <a:pt x="1770850" y="1051152"/>
                </a:lnTo>
                <a:lnTo>
                  <a:pt x="1771175" y="1051476"/>
                </a:lnTo>
                <a:lnTo>
                  <a:pt x="1772040" y="1051368"/>
                </a:lnTo>
                <a:lnTo>
                  <a:pt x="1772365" y="1051693"/>
                </a:lnTo>
                <a:lnTo>
                  <a:pt x="1773519" y="1051693"/>
                </a:lnTo>
                <a:lnTo>
                  <a:pt x="1773915" y="1052017"/>
                </a:lnTo>
                <a:lnTo>
                  <a:pt x="1774240" y="1051909"/>
                </a:lnTo>
                <a:lnTo>
                  <a:pt x="1774673" y="1052233"/>
                </a:lnTo>
                <a:lnTo>
                  <a:pt x="1775430" y="1052233"/>
                </a:lnTo>
                <a:lnTo>
                  <a:pt x="1775826" y="1052558"/>
                </a:lnTo>
                <a:lnTo>
                  <a:pt x="1776584" y="1052449"/>
                </a:lnTo>
                <a:lnTo>
                  <a:pt x="1776980" y="1052774"/>
                </a:lnTo>
                <a:lnTo>
                  <a:pt x="1777701" y="1052774"/>
                </a:lnTo>
                <a:lnTo>
                  <a:pt x="1778134" y="1053062"/>
                </a:lnTo>
                <a:lnTo>
                  <a:pt x="1778459" y="1053062"/>
                </a:lnTo>
                <a:lnTo>
                  <a:pt x="1778891" y="1053278"/>
                </a:lnTo>
                <a:lnTo>
                  <a:pt x="1779613" y="1053278"/>
                </a:lnTo>
                <a:lnTo>
                  <a:pt x="1780009" y="1053603"/>
                </a:lnTo>
                <a:lnTo>
                  <a:pt x="1780766" y="1053603"/>
                </a:lnTo>
                <a:lnTo>
                  <a:pt x="1781235" y="1053819"/>
                </a:lnTo>
                <a:lnTo>
                  <a:pt x="1781956" y="1053819"/>
                </a:lnTo>
                <a:lnTo>
                  <a:pt x="1782389" y="1054107"/>
                </a:lnTo>
                <a:lnTo>
                  <a:pt x="1783110" y="1054035"/>
                </a:lnTo>
                <a:lnTo>
                  <a:pt x="1783435" y="1054360"/>
                </a:lnTo>
                <a:lnTo>
                  <a:pt x="1784264" y="1054360"/>
                </a:lnTo>
                <a:lnTo>
                  <a:pt x="1784589" y="1054648"/>
                </a:lnTo>
                <a:lnTo>
                  <a:pt x="1785346" y="1054540"/>
                </a:lnTo>
                <a:lnTo>
                  <a:pt x="1785706" y="1054828"/>
                </a:lnTo>
                <a:lnTo>
                  <a:pt x="1786464" y="1054828"/>
                </a:lnTo>
                <a:lnTo>
                  <a:pt x="1786896" y="1055152"/>
                </a:lnTo>
                <a:lnTo>
                  <a:pt x="1789925" y="1055044"/>
                </a:lnTo>
                <a:lnTo>
                  <a:pt x="1790214" y="1055261"/>
                </a:lnTo>
                <a:lnTo>
                  <a:pt x="1791404" y="1055261"/>
                </a:lnTo>
                <a:lnTo>
                  <a:pt x="1791800" y="1055585"/>
                </a:lnTo>
                <a:lnTo>
                  <a:pt x="1793279" y="1055477"/>
                </a:lnTo>
                <a:lnTo>
                  <a:pt x="1793747" y="1055801"/>
                </a:lnTo>
                <a:lnTo>
                  <a:pt x="1796344" y="1055693"/>
                </a:lnTo>
                <a:lnTo>
                  <a:pt x="1796776" y="1056017"/>
                </a:lnTo>
                <a:lnTo>
                  <a:pt x="1797533" y="1055909"/>
                </a:lnTo>
                <a:lnTo>
                  <a:pt x="1797858" y="1056234"/>
                </a:lnTo>
                <a:lnTo>
                  <a:pt x="1798255" y="1055909"/>
                </a:lnTo>
                <a:lnTo>
                  <a:pt x="1803483" y="1055693"/>
                </a:lnTo>
                <a:lnTo>
                  <a:pt x="1803916" y="1056017"/>
                </a:lnTo>
                <a:lnTo>
                  <a:pt x="1806584" y="1055837"/>
                </a:lnTo>
                <a:lnTo>
                  <a:pt x="1806981" y="1056125"/>
                </a:lnTo>
                <a:lnTo>
                  <a:pt x="1807738" y="1056125"/>
                </a:lnTo>
                <a:lnTo>
                  <a:pt x="1808171" y="1056450"/>
                </a:lnTo>
                <a:lnTo>
                  <a:pt x="1809937" y="1056342"/>
                </a:lnTo>
                <a:lnTo>
                  <a:pt x="1810370" y="1056666"/>
                </a:lnTo>
                <a:lnTo>
                  <a:pt x="1811488" y="1056558"/>
                </a:lnTo>
                <a:lnTo>
                  <a:pt x="1811921" y="1056882"/>
                </a:lnTo>
                <a:lnTo>
                  <a:pt x="1813399" y="1056774"/>
                </a:lnTo>
                <a:lnTo>
                  <a:pt x="1813832" y="1057063"/>
                </a:lnTo>
                <a:lnTo>
                  <a:pt x="1814553" y="1057063"/>
                </a:lnTo>
                <a:lnTo>
                  <a:pt x="1814986" y="1057387"/>
                </a:lnTo>
                <a:lnTo>
                  <a:pt x="1815310" y="1057315"/>
                </a:lnTo>
                <a:lnTo>
                  <a:pt x="1815707" y="1057603"/>
                </a:lnTo>
                <a:lnTo>
                  <a:pt x="1816139" y="1057603"/>
                </a:lnTo>
                <a:lnTo>
                  <a:pt x="1816464" y="1057928"/>
                </a:lnTo>
                <a:lnTo>
                  <a:pt x="1817185" y="1057928"/>
                </a:lnTo>
                <a:lnTo>
                  <a:pt x="1818051" y="1058468"/>
                </a:lnTo>
                <a:lnTo>
                  <a:pt x="1818375" y="1058468"/>
                </a:lnTo>
                <a:lnTo>
                  <a:pt x="1818808" y="1058792"/>
                </a:lnTo>
                <a:lnTo>
                  <a:pt x="1819529" y="1058792"/>
                </a:lnTo>
                <a:lnTo>
                  <a:pt x="1819962" y="1059009"/>
                </a:lnTo>
                <a:lnTo>
                  <a:pt x="1821079" y="1059009"/>
                </a:lnTo>
                <a:lnTo>
                  <a:pt x="1821404" y="1059297"/>
                </a:lnTo>
                <a:lnTo>
                  <a:pt x="1822269" y="1059189"/>
                </a:lnTo>
                <a:lnTo>
                  <a:pt x="1822594" y="1059513"/>
                </a:lnTo>
                <a:lnTo>
                  <a:pt x="1823315" y="1059513"/>
                </a:lnTo>
                <a:lnTo>
                  <a:pt x="1824144" y="1060018"/>
                </a:lnTo>
                <a:lnTo>
                  <a:pt x="1824902" y="1060018"/>
                </a:lnTo>
                <a:lnTo>
                  <a:pt x="1825623" y="1060667"/>
                </a:lnTo>
                <a:lnTo>
                  <a:pt x="1826091" y="1060558"/>
                </a:lnTo>
                <a:lnTo>
                  <a:pt x="1827642" y="1061820"/>
                </a:lnTo>
                <a:lnTo>
                  <a:pt x="1828075" y="1061712"/>
                </a:lnTo>
                <a:lnTo>
                  <a:pt x="1828832" y="1062360"/>
                </a:lnTo>
                <a:lnTo>
                  <a:pt x="1829192" y="1062360"/>
                </a:lnTo>
                <a:lnTo>
                  <a:pt x="1829517" y="1062649"/>
                </a:lnTo>
                <a:lnTo>
                  <a:pt x="1829950" y="1062649"/>
                </a:lnTo>
                <a:lnTo>
                  <a:pt x="1830382" y="1062865"/>
                </a:lnTo>
                <a:lnTo>
                  <a:pt x="1830707" y="1062865"/>
                </a:lnTo>
                <a:lnTo>
                  <a:pt x="1831104" y="1063189"/>
                </a:lnTo>
                <a:lnTo>
                  <a:pt x="1831825" y="1063189"/>
                </a:lnTo>
                <a:lnTo>
                  <a:pt x="1832582" y="1063694"/>
                </a:lnTo>
                <a:lnTo>
                  <a:pt x="1832979" y="1063694"/>
                </a:lnTo>
                <a:lnTo>
                  <a:pt x="1834637" y="1064883"/>
                </a:lnTo>
                <a:lnTo>
                  <a:pt x="1834998" y="1064883"/>
                </a:lnTo>
                <a:lnTo>
                  <a:pt x="1836909" y="1066325"/>
                </a:lnTo>
                <a:lnTo>
                  <a:pt x="1837342" y="1066325"/>
                </a:lnTo>
                <a:lnTo>
                  <a:pt x="1838063" y="1066974"/>
                </a:lnTo>
                <a:lnTo>
                  <a:pt x="1838459" y="1066866"/>
                </a:lnTo>
                <a:lnTo>
                  <a:pt x="1838712" y="1067082"/>
                </a:lnTo>
                <a:lnTo>
                  <a:pt x="1838712" y="1067406"/>
                </a:lnTo>
                <a:lnTo>
                  <a:pt x="1838892" y="1067478"/>
                </a:lnTo>
                <a:lnTo>
                  <a:pt x="1839217" y="1067478"/>
                </a:lnTo>
                <a:lnTo>
                  <a:pt x="1841236" y="1068956"/>
                </a:lnTo>
                <a:lnTo>
                  <a:pt x="1841560" y="1068956"/>
                </a:lnTo>
                <a:lnTo>
                  <a:pt x="1844697" y="1071262"/>
                </a:lnTo>
                <a:lnTo>
                  <a:pt x="1845130" y="1071262"/>
                </a:lnTo>
                <a:lnTo>
                  <a:pt x="1845851" y="1071875"/>
                </a:lnTo>
                <a:lnTo>
                  <a:pt x="1846248" y="1071767"/>
                </a:lnTo>
                <a:lnTo>
                  <a:pt x="1846717" y="1072091"/>
                </a:lnTo>
                <a:lnTo>
                  <a:pt x="1846969" y="1072091"/>
                </a:lnTo>
                <a:lnTo>
                  <a:pt x="1849746" y="1074182"/>
                </a:lnTo>
                <a:lnTo>
                  <a:pt x="1850142" y="1074074"/>
                </a:lnTo>
                <a:lnTo>
                  <a:pt x="1851548" y="1075155"/>
                </a:lnTo>
                <a:lnTo>
                  <a:pt x="1851548" y="1075479"/>
                </a:lnTo>
                <a:lnTo>
                  <a:pt x="1851729" y="1075695"/>
                </a:lnTo>
                <a:lnTo>
                  <a:pt x="1852125" y="1075587"/>
                </a:lnTo>
                <a:lnTo>
                  <a:pt x="1855875" y="1078398"/>
                </a:lnTo>
                <a:lnTo>
                  <a:pt x="1855875" y="1078723"/>
                </a:lnTo>
                <a:lnTo>
                  <a:pt x="1857029" y="1079552"/>
                </a:lnTo>
                <a:lnTo>
                  <a:pt x="1857029" y="1079876"/>
                </a:lnTo>
                <a:lnTo>
                  <a:pt x="1857823" y="1080489"/>
                </a:lnTo>
                <a:lnTo>
                  <a:pt x="1857823" y="1080813"/>
                </a:lnTo>
                <a:lnTo>
                  <a:pt x="1858688" y="1081354"/>
                </a:lnTo>
                <a:lnTo>
                  <a:pt x="1858688" y="1081678"/>
                </a:lnTo>
                <a:lnTo>
                  <a:pt x="1859013" y="1082002"/>
                </a:lnTo>
                <a:lnTo>
                  <a:pt x="1859013" y="1082291"/>
                </a:lnTo>
                <a:lnTo>
                  <a:pt x="1860347" y="1083336"/>
                </a:lnTo>
                <a:lnTo>
                  <a:pt x="1860779" y="1083336"/>
                </a:lnTo>
                <a:lnTo>
                  <a:pt x="1860960" y="1083444"/>
                </a:lnTo>
                <a:lnTo>
                  <a:pt x="1860960" y="1083768"/>
                </a:lnTo>
                <a:lnTo>
                  <a:pt x="1864169" y="1086075"/>
                </a:lnTo>
                <a:lnTo>
                  <a:pt x="1864169" y="1086363"/>
                </a:lnTo>
                <a:lnTo>
                  <a:pt x="1869866" y="1090652"/>
                </a:lnTo>
                <a:lnTo>
                  <a:pt x="1870299" y="1090652"/>
                </a:lnTo>
                <a:lnTo>
                  <a:pt x="1873941" y="1093427"/>
                </a:lnTo>
                <a:lnTo>
                  <a:pt x="1873941" y="1093716"/>
                </a:lnTo>
                <a:lnTo>
                  <a:pt x="1874157" y="1093824"/>
                </a:lnTo>
                <a:lnTo>
                  <a:pt x="1874554" y="1093824"/>
                </a:lnTo>
                <a:lnTo>
                  <a:pt x="1876753" y="1095518"/>
                </a:lnTo>
                <a:lnTo>
                  <a:pt x="1876753" y="1095734"/>
                </a:lnTo>
                <a:lnTo>
                  <a:pt x="1882667" y="1100131"/>
                </a:lnTo>
                <a:lnTo>
                  <a:pt x="1882667" y="1100455"/>
                </a:lnTo>
                <a:lnTo>
                  <a:pt x="1883208" y="1100888"/>
                </a:lnTo>
                <a:lnTo>
                  <a:pt x="1883604" y="1100888"/>
                </a:lnTo>
                <a:lnTo>
                  <a:pt x="1883857" y="1101068"/>
                </a:lnTo>
                <a:lnTo>
                  <a:pt x="1883857" y="1101392"/>
                </a:lnTo>
                <a:lnTo>
                  <a:pt x="1884794" y="1102113"/>
                </a:lnTo>
                <a:lnTo>
                  <a:pt x="1885191" y="1102113"/>
                </a:lnTo>
                <a:lnTo>
                  <a:pt x="1885407" y="1102221"/>
                </a:lnTo>
                <a:lnTo>
                  <a:pt x="1885407" y="1102545"/>
                </a:lnTo>
                <a:lnTo>
                  <a:pt x="1885623" y="1102654"/>
                </a:lnTo>
                <a:lnTo>
                  <a:pt x="1885912" y="1102654"/>
                </a:lnTo>
                <a:lnTo>
                  <a:pt x="1886128" y="1102762"/>
                </a:lnTo>
                <a:lnTo>
                  <a:pt x="1886236" y="1103086"/>
                </a:lnTo>
                <a:lnTo>
                  <a:pt x="1886777" y="1103555"/>
                </a:lnTo>
                <a:lnTo>
                  <a:pt x="1887210" y="1103482"/>
                </a:lnTo>
                <a:lnTo>
                  <a:pt x="1887715" y="1103987"/>
                </a:lnTo>
                <a:lnTo>
                  <a:pt x="1887715" y="1104311"/>
                </a:lnTo>
                <a:lnTo>
                  <a:pt x="1887967" y="1104420"/>
                </a:lnTo>
                <a:lnTo>
                  <a:pt x="1888328" y="1104420"/>
                </a:lnTo>
                <a:lnTo>
                  <a:pt x="1888544" y="1104528"/>
                </a:lnTo>
                <a:lnTo>
                  <a:pt x="1888544" y="1104852"/>
                </a:lnTo>
                <a:lnTo>
                  <a:pt x="1890347" y="1106185"/>
                </a:lnTo>
                <a:lnTo>
                  <a:pt x="1890635" y="1106113"/>
                </a:lnTo>
                <a:lnTo>
                  <a:pt x="1890888" y="1106294"/>
                </a:lnTo>
                <a:lnTo>
                  <a:pt x="1890888" y="1106618"/>
                </a:lnTo>
                <a:lnTo>
                  <a:pt x="1893268" y="1108420"/>
                </a:lnTo>
                <a:lnTo>
                  <a:pt x="1893268" y="1108600"/>
                </a:lnTo>
                <a:lnTo>
                  <a:pt x="1898027" y="1112168"/>
                </a:lnTo>
                <a:lnTo>
                  <a:pt x="1898027" y="1112493"/>
                </a:lnTo>
                <a:lnTo>
                  <a:pt x="1898857" y="1113033"/>
                </a:lnTo>
                <a:lnTo>
                  <a:pt x="1898857" y="1113358"/>
                </a:lnTo>
                <a:lnTo>
                  <a:pt x="1899073" y="1113538"/>
                </a:lnTo>
                <a:lnTo>
                  <a:pt x="1899398" y="1113430"/>
                </a:lnTo>
                <a:lnTo>
                  <a:pt x="1899578" y="1113646"/>
                </a:lnTo>
                <a:lnTo>
                  <a:pt x="1899578" y="1113934"/>
                </a:lnTo>
                <a:lnTo>
                  <a:pt x="1901201" y="1115123"/>
                </a:lnTo>
                <a:lnTo>
                  <a:pt x="1901201" y="1115448"/>
                </a:lnTo>
                <a:lnTo>
                  <a:pt x="1901381" y="1115556"/>
                </a:lnTo>
                <a:lnTo>
                  <a:pt x="1901814" y="1115556"/>
                </a:lnTo>
                <a:lnTo>
                  <a:pt x="1902030" y="1115772"/>
                </a:lnTo>
                <a:lnTo>
                  <a:pt x="1902030" y="1116025"/>
                </a:lnTo>
                <a:lnTo>
                  <a:pt x="1902787" y="1116565"/>
                </a:lnTo>
                <a:lnTo>
                  <a:pt x="1902787" y="1116889"/>
                </a:lnTo>
                <a:lnTo>
                  <a:pt x="1904338" y="1118043"/>
                </a:lnTo>
                <a:lnTo>
                  <a:pt x="1904446" y="1118331"/>
                </a:lnTo>
                <a:lnTo>
                  <a:pt x="1905636" y="1119304"/>
                </a:lnTo>
                <a:lnTo>
                  <a:pt x="1905636" y="1119629"/>
                </a:lnTo>
                <a:lnTo>
                  <a:pt x="1906357" y="1120133"/>
                </a:lnTo>
                <a:lnTo>
                  <a:pt x="1906429" y="1120421"/>
                </a:lnTo>
                <a:lnTo>
                  <a:pt x="1907619" y="1121286"/>
                </a:lnTo>
                <a:lnTo>
                  <a:pt x="1907619" y="1121611"/>
                </a:lnTo>
                <a:lnTo>
                  <a:pt x="1908773" y="1122512"/>
                </a:lnTo>
                <a:lnTo>
                  <a:pt x="1908773" y="1122872"/>
                </a:lnTo>
                <a:lnTo>
                  <a:pt x="1909241" y="1123052"/>
                </a:lnTo>
                <a:lnTo>
                  <a:pt x="1909241" y="1123377"/>
                </a:lnTo>
                <a:lnTo>
                  <a:pt x="1910035" y="1124025"/>
                </a:lnTo>
                <a:lnTo>
                  <a:pt x="1910035" y="1124638"/>
                </a:lnTo>
                <a:lnTo>
                  <a:pt x="1910467" y="1124962"/>
                </a:lnTo>
                <a:lnTo>
                  <a:pt x="1910467" y="1125287"/>
                </a:lnTo>
                <a:lnTo>
                  <a:pt x="1910972" y="1125719"/>
                </a:lnTo>
                <a:lnTo>
                  <a:pt x="1910143" y="1126044"/>
                </a:lnTo>
                <a:lnTo>
                  <a:pt x="1908592" y="1126332"/>
                </a:lnTo>
                <a:lnTo>
                  <a:pt x="1907078" y="1126837"/>
                </a:lnTo>
                <a:lnTo>
                  <a:pt x="1905636" y="1127918"/>
                </a:lnTo>
                <a:lnTo>
                  <a:pt x="1904662" y="1129251"/>
                </a:lnTo>
                <a:lnTo>
                  <a:pt x="1904446" y="1130441"/>
                </a:lnTo>
                <a:lnTo>
                  <a:pt x="1903436" y="1130909"/>
                </a:lnTo>
                <a:lnTo>
                  <a:pt x="1903112" y="1131774"/>
                </a:lnTo>
                <a:lnTo>
                  <a:pt x="1902859" y="1132531"/>
                </a:lnTo>
                <a:lnTo>
                  <a:pt x="1903039" y="1131990"/>
                </a:lnTo>
                <a:lnTo>
                  <a:pt x="1903112" y="1131810"/>
                </a:lnTo>
                <a:lnTo>
                  <a:pt x="1903436" y="1130945"/>
                </a:lnTo>
                <a:lnTo>
                  <a:pt x="1904446" y="1130441"/>
                </a:lnTo>
                <a:lnTo>
                  <a:pt x="1904662" y="1129287"/>
                </a:lnTo>
                <a:lnTo>
                  <a:pt x="1905275" y="1128422"/>
                </a:lnTo>
                <a:lnTo>
                  <a:pt x="1905636" y="1127918"/>
                </a:lnTo>
                <a:lnTo>
                  <a:pt x="1906213" y="1127485"/>
                </a:lnTo>
                <a:lnTo>
                  <a:pt x="1907078" y="1126873"/>
                </a:lnTo>
                <a:lnTo>
                  <a:pt x="1908592" y="1126332"/>
                </a:lnTo>
                <a:lnTo>
                  <a:pt x="1909674" y="1126116"/>
                </a:lnTo>
                <a:lnTo>
                  <a:pt x="1910179" y="1126044"/>
                </a:lnTo>
                <a:lnTo>
                  <a:pt x="1910972" y="1125719"/>
                </a:lnTo>
                <a:lnTo>
                  <a:pt x="1911621" y="1126116"/>
                </a:lnTo>
                <a:lnTo>
                  <a:pt x="1911621" y="1126440"/>
                </a:lnTo>
                <a:lnTo>
                  <a:pt x="1912054" y="1126728"/>
                </a:lnTo>
                <a:lnTo>
                  <a:pt x="1912054" y="1127053"/>
                </a:lnTo>
                <a:lnTo>
                  <a:pt x="1913677" y="1128242"/>
                </a:lnTo>
                <a:lnTo>
                  <a:pt x="1913749" y="1128567"/>
                </a:lnTo>
                <a:lnTo>
                  <a:pt x="1914470" y="1129035"/>
                </a:lnTo>
                <a:lnTo>
                  <a:pt x="1914470" y="1129359"/>
                </a:lnTo>
                <a:lnTo>
                  <a:pt x="1914903" y="1129684"/>
                </a:lnTo>
                <a:lnTo>
                  <a:pt x="1914903" y="1130008"/>
                </a:lnTo>
                <a:lnTo>
                  <a:pt x="1915660" y="1130657"/>
                </a:lnTo>
                <a:lnTo>
                  <a:pt x="1915732" y="1130945"/>
                </a:lnTo>
                <a:lnTo>
                  <a:pt x="1916129" y="1131161"/>
                </a:lnTo>
                <a:lnTo>
                  <a:pt x="1916129" y="1131486"/>
                </a:lnTo>
                <a:lnTo>
                  <a:pt x="1916453" y="1131774"/>
                </a:lnTo>
                <a:lnTo>
                  <a:pt x="1916633" y="1132423"/>
                </a:lnTo>
                <a:lnTo>
                  <a:pt x="1916886" y="1132747"/>
                </a:lnTo>
                <a:lnTo>
                  <a:pt x="1916886" y="1133036"/>
                </a:lnTo>
                <a:lnTo>
                  <a:pt x="1917319" y="1133360"/>
                </a:lnTo>
                <a:lnTo>
                  <a:pt x="1917427" y="1133684"/>
                </a:lnTo>
                <a:lnTo>
                  <a:pt x="1917751" y="1133900"/>
                </a:lnTo>
                <a:lnTo>
                  <a:pt x="1917751" y="1134225"/>
                </a:lnTo>
                <a:lnTo>
                  <a:pt x="1918184" y="1134549"/>
                </a:lnTo>
                <a:lnTo>
                  <a:pt x="1918184" y="1135126"/>
                </a:lnTo>
                <a:lnTo>
                  <a:pt x="1918581" y="1135450"/>
                </a:lnTo>
                <a:lnTo>
                  <a:pt x="1918689" y="1136099"/>
                </a:lnTo>
                <a:lnTo>
                  <a:pt x="1919013" y="1136315"/>
                </a:lnTo>
                <a:lnTo>
                  <a:pt x="1919230" y="1139451"/>
                </a:lnTo>
                <a:lnTo>
                  <a:pt x="1919626" y="1139775"/>
                </a:lnTo>
                <a:lnTo>
                  <a:pt x="1919626" y="1140748"/>
                </a:lnTo>
                <a:lnTo>
                  <a:pt x="1920059" y="1141036"/>
                </a:lnTo>
                <a:lnTo>
                  <a:pt x="1920059" y="1141974"/>
                </a:lnTo>
                <a:lnTo>
                  <a:pt x="1920492" y="1142190"/>
                </a:lnTo>
                <a:lnTo>
                  <a:pt x="1920492" y="1143127"/>
                </a:lnTo>
                <a:lnTo>
                  <a:pt x="1921357" y="1143740"/>
                </a:lnTo>
                <a:lnTo>
                  <a:pt x="1921357" y="1144713"/>
                </a:lnTo>
                <a:lnTo>
                  <a:pt x="1921754" y="1144893"/>
                </a:lnTo>
                <a:lnTo>
                  <a:pt x="1921826" y="1146479"/>
                </a:lnTo>
                <a:lnTo>
                  <a:pt x="1922258" y="1146803"/>
                </a:lnTo>
                <a:lnTo>
                  <a:pt x="1922258" y="1147704"/>
                </a:lnTo>
                <a:lnTo>
                  <a:pt x="1922691" y="1148028"/>
                </a:lnTo>
                <a:lnTo>
                  <a:pt x="1922691" y="1148893"/>
                </a:lnTo>
                <a:lnTo>
                  <a:pt x="1923088" y="1149218"/>
                </a:lnTo>
                <a:lnTo>
                  <a:pt x="1923088" y="1149830"/>
                </a:lnTo>
                <a:lnTo>
                  <a:pt x="1923557" y="1150155"/>
                </a:lnTo>
                <a:lnTo>
                  <a:pt x="1923557" y="1150803"/>
                </a:lnTo>
                <a:lnTo>
                  <a:pt x="1923989" y="1151092"/>
                </a:lnTo>
                <a:lnTo>
                  <a:pt x="1923989" y="1151416"/>
                </a:lnTo>
                <a:lnTo>
                  <a:pt x="1924386" y="1151740"/>
                </a:lnTo>
                <a:lnTo>
                  <a:pt x="1924386" y="1152245"/>
                </a:lnTo>
                <a:lnTo>
                  <a:pt x="1924783" y="1152569"/>
                </a:lnTo>
                <a:lnTo>
                  <a:pt x="1924783" y="1152894"/>
                </a:lnTo>
                <a:lnTo>
                  <a:pt x="1925215" y="1153218"/>
                </a:lnTo>
                <a:lnTo>
                  <a:pt x="1925323" y="1154768"/>
                </a:lnTo>
                <a:lnTo>
                  <a:pt x="1925720" y="1154984"/>
                </a:lnTo>
                <a:lnTo>
                  <a:pt x="1925720" y="1156245"/>
                </a:lnTo>
                <a:lnTo>
                  <a:pt x="1926189" y="1156570"/>
                </a:lnTo>
                <a:lnTo>
                  <a:pt x="1926189" y="1157219"/>
                </a:lnTo>
                <a:lnTo>
                  <a:pt x="1926622" y="1157507"/>
                </a:lnTo>
                <a:lnTo>
                  <a:pt x="1926658" y="1158768"/>
                </a:lnTo>
                <a:lnTo>
                  <a:pt x="1926982" y="1159093"/>
                </a:lnTo>
                <a:lnTo>
                  <a:pt x="1927090" y="1160534"/>
                </a:lnTo>
                <a:lnTo>
                  <a:pt x="1927523" y="1160859"/>
                </a:lnTo>
                <a:lnTo>
                  <a:pt x="1927523" y="1161507"/>
                </a:lnTo>
                <a:lnTo>
                  <a:pt x="1927920" y="1161832"/>
                </a:lnTo>
                <a:lnTo>
                  <a:pt x="1927920" y="1162444"/>
                </a:lnTo>
                <a:lnTo>
                  <a:pt x="1928388" y="1162661"/>
                </a:lnTo>
                <a:lnTo>
                  <a:pt x="1928497" y="1163922"/>
                </a:lnTo>
                <a:lnTo>
                  <a:pt x="1928821" y="1164246"/>
                </a:lnTo>
                <a:lnTo>
                  <a:pt x="1928893" y="1165183"/>
                </a:lnTo>
                <a:lnTo>
                  <a:pt x="1929290" y="1165508"/>
                </a:lnTo>
                <a:lnTo>
                  <a:pt x="1929290" y="1166733"/>
                </a:lnTo>
                <a:lnTo>
                  <a:pt x="1929722" y="1166949"/>
                </a:lnTo>
                <a:lnTo>
                  <a:pt x="1929939" y="1170409"/>
                </a:lnTo>
                <a:lnTo>
                  <a:pt x="1929542" y="1170734"/>
                </a:lnTo>
                <a:lnTo>
                  <a:pt x="1929614" y="1171671"/>
                </a:lnTo>
                <a:lnTo>
                  <a:pt x="1929182" y="1171995"/>
                </a:lnTo>
                <a:lnTo>
                  <a:pt x="1929542" y="1177653"/>
                </a:lnTo>
                <a:lnTo>
                  <a:pt x="1929182" y="1177978"/>
                </a:lnTo>
                <a:lnTo>
                  <a:pt x="1929722" y="1188466"/>
                </a:lnTo>
                <a:lnTo>
                  <a:pt x="1929182" y="1188970"/>
                </a:lnTo>
                <a:lnTo>
                  <a:pt x="1928785" y="1188970"/>
                </a:lnTo>
                <a:lnTo>
                  <a:pt x="1928569" y="1189186"/>
                </a:lnTo>
                <a:lnTo>
                  <a:pt x="1928785" y="1189294"/>
                </a:lnTo>
                <a:lnTo>
                  <a:pt x="1929182" y="1189294"/>
                </a:lnTo>
                <a:lnTo>
                  <a:pt x="1929398" y="1189511"/>
                </a:lnTo>
                <a:lnTo>
                  <a:pt x="1929398" y="1190015"/>
                </a:lnTo>
                <a:lnTo>
                  <a:pt x="1929110" y="1190448"/>
                </a:lnTo>
                <a:lnTo>
                  <a:pt x="1929110" y="1190772"/>
                </a:lnTo>
                <a:lnTo>
                  <a:pt x="1928641" y="1191060"/>
                </a:lnTo>
                <a:lnTo>
                  <a:pt x="1928785" y="1193295"/>
                </a:lnTo>
                <a:lnTo>
                  <a:pt x="1929182" y="1193511"/>
                </a:lnTo>
                <a:lnTo>
                  <a:pt x="1929290" y="1195385"/>
                </a:lnTo>
                <a:lnTo>
                  <a:pt x="1928965" y="1195710"/>
                </a:lnTo>
                <a:lnTo>
                  <a:pt x="1929110" y="1197908"/>
                </a:lnTo>
                <a:lnTo>
                  <a:pt x="1929398" y="1198232"/>
                </a:lnTo>
                <a:lnTo>
                  <a:pt x="1929542" y="1199458"/>
                </a:lnTo>
                <a:lnTo>
                  <a:pt x="1929939" y="1199674"/>
                </a:lnTo>
                <a:lnTo>
                  <a:pt x="1929939" y="1200935"/>
                </a:lnTo>
                <a:lnTo>
                  <a:pt x="1930372" y="1201260"/>
                </a:lnTo>
                <a:lnTo>
                  <a:pt x="1930444" y="1203314"/>
                </a:lnTo>
                <a:lnTo>
                  <a:pt x="1930552" y="1203314"/>
                </a:lnTo>
                <a:lnTo>
                  <a:pt x="1930552" y="1203422"/>
                </a:lnTo>
                <a:lnTo>
                  <a:pt x="1930985" y="1203747"/>
                </a:lnTo>
                <a:lnTo>
                  <a:pt x="1930985" y="1204684"/>
                </a:lnTo>
                <a:lnTo>
                  <a:pt x="1931417" y="1204900"/>
                </a:lnTo>
                <a:lnTo>
                  <a:pt x="1931417" y="1205224"/>
                </a:lnTo>
                <a:lnTo>
                  <a:pt x="1931814" y="1205513"/>
                </a:lnTo>
                <a:lnTo>
                  <a:pt x="1931886" y="1206774"/>
                </a:lnTo>
                <a:lnTo>
                  <a:pt x="1932319" y="1207098"/>
                </a:lnTo>
                <a:lnTo>
                  <a:pt x="1932319" y="1207747"/>
                </a:lnTo>
                <a:lnTo>
                  <a:pt x="1932715" y="1207963"/>
                </a:lnTo>
                <a:lnTo>
                  <a:pt x="1932715" y="1208864"/>
                </a:lnTo>
                <a:lnTo>
                  <a:pt x="1933184" y="1209189"/>
                </a:lnTo>
                <a:lnTo>
                  <a:pt x="1933292" y="1210486"/>
                </a:lnTo>
                <a:lnTo>
                  <a:pt x="1933617" y="1210774"/>
                </a:lnTo>
                <a:lnTo>
                  <a:pt x="1933689" y="1211928"/>
                </a:lnTo>
                <a:lnTo>
                  <a:pt x="1934122" y="1212252"/>
                </a:lnTo>
                <a:lnTo>
                  <a:pt x="1934122" y="1213838"/>
                </a:lnTo>
                <a:lnTo>
                  <a:pt x="1934518" y="1214126"/>
                </a:lnTo>
                <a:lnTo>
                  <a:pt x="1934662" y="1215388"/>
                </a:lnTo>
                <a:lnTo>
                  <a:pt x="1935059" y="1215604"/>
                </a:lnTo>
                <a:lnTo>
                  <a:pt x="1935059" y="1216541"/>
                </a:lnTo>
                <a:lnTo>
                  <a:pt x="1935492" y="1216865"/>
                </a:lnTo>
                <a:lnTo>
                  <a:pt x="1935492" y="1217154"/>
                </a:lnTo>
                <a:lnTo>
                  <a:pt x="1935924" y="1217478"/>
                </a:lnTo>
                <a:lnTo>
                  <a:pt x="1935924" y="1218127"/>
                </a:lnTo>
                <a:lnTo>
                  <a:pt x="1936321" y="1218451"/>
                </a:lnTo>
                <a:lnTo>
                  <a:pt x="1936501" y="1220541"/>
                </a:lnTo>
                <a:lnTo>
                  <a:pt x="1936934" y="1220830"/>
                </a:lnTo>
                <a:lnTo>
                  <a:pt x="1936970" y="1222740"/>
                </a:lnTo>
                <a:lnTo>
                  <a:pt x="1937295" y="1223064"/>
                </a:lnTo>
                <a:lnTo>
                  <a:pt x="1937403" y="1224290"/>
                </a:lnTo>
                <a:lnTo>
                  <a:pt x="1937078" y="1224614"/>
                </a:lnTo>
                <a:lnTo>
                  <a:pt x="1937078" y="1225263"/>
                </a:lnTo>
                <a:lnTo>
                  <a:pt x="1936682" y="1225587"/>
                </a:lnTo>
                <a:lnTo>
                  <a:pt x="1936682" y="1225875"/>
                </a:lnTo>
                <a:lnTo>
                  <a:pt x="1936177" y="1226308"/>
                </a:lnTo>
                <a:lnTo>
                  <a:pt x="1934662" y="1226416"/>
                </a:lnTo>
                <a:lnTo>
                  <a:pt x="1934446" y="1226596"/>
                </a:lnTo>
                <a:lnTo>
                  <a:pt x="1934879" y="1226921"/>
                </a:lnTo>
                <a:lnTo>
                  <a:pt x="1934879" y="1227461"/>
                </a:lnTo>
                <a:lnTo>
                  <a:pt x="1934590" y="1227858"/>
                </a:lnTo>
                <a:lnTo>
                  <a:pt x="1934590" y="1228182"/>
                </a:lnTo>
                <a:lnTo>
                  <a:pt x="1934158" y="1228506"/>
                </a:lnTo>
                <a:lnTo>
                  <a:pt x="1934266" y="1228831"/>
                </a:lnTo>
                <a:lnTo>
                  <a:pt x="1933869" y="1229155"/>
                </a:lnTo>
                <a:lnTo>
                  <a:pt x="1933869" y="1229479"/>
                </a:lnTo>
                <a:lnTo>
                  <a:pt x="1933545" y="1229804"/>
                </a:lnTo>
                <a:lnTo>
                  <a:pt x="1933545" y="1230380"/>
                </a:lnTo>
                <a:lnTo>
                  <a:pt x="1933220" y="1230705"/>
                </a:lnTo>
                <a:lnTo>
                  <a:pt x="1933220" y="1231354"/>
                </a:lnTo>
                <a:lnTo>
                  <a:pt x="1932787" y="1231678"/>
                </a:lnTo>
                <a:lnTo>
                  <a:pt x="1932896" y="1231966"/>
                </a:lnTo>
                <a:lnTo>
                  <a:pt x="1932463" y="1232291"/>
                </a:lnTo>
                <a:lnTo>
                  <a:pt x="1932463" y="1232939"/>
                </a:lnTo>
                <a:lnTo>
                  <a:pt x="1931814" y="1233660"/>
                </a:lnTo>
                <a:lnTo>
                  <a:pt x="1931814" y="1234273"/>
                </a:lnTo>
                <a:lnTo>
                  <a:pt x="1931417" y="1234597"/>
                </a:lnTo>
                <a:lnTo>
                  <a:pt x="1931489" y="1235462"/>
                </a:lnTo>
                <a:lnTo>
                  <a:pt x="1931093" y="1235895"/>
                </a:lnTo>
                <a:lnTo>
                  <a:pt x="1931165" y="1236796"/>
                </a:lnTo>
                <a:lnTo>
                  <a:pt x="1930768" y="1237120"/>
                </a:lnTo>
                <a:lnTo>
                  <a:pt x="1930985" y="1239859"/>
                </a:lnTo>
                <a:lnTo>
                  <a:pt x="1930588" y="1240183"/>
                </a:lnTo>
                <a:lnTo>
                  <a:pt x="1930660" y="1241769"/>
                </a:lnTo>
                <a:lnTo>
                  <a:pt x="1930335" y="1242166"/>
                </a:lnTo>
                <a:lnTo>
                  <a:pt x="1930552" y="1248040"/>
                </a:lnTo>
                <a:lnTo>
                  <a:pt x="1930227" y="1248365"/>
                </a:lnTo>
                <a:lnTo>
                  <a:pt x="1930335" y="1250563"/>
                </a:lnTo>
                <a:lnTo>
                  <a:pt x="1930768" y="1250887"/>
                </a:lnTo>
                <a:lnTo>
                  <a:pt x="1930840" y="1252365"/>
                </a:lnTo>
                <a:lnTo>
                  <a:pt x="1931309" y="1252689"/>
                </a:lnTo>
                <a:lnTo>
                  <a:pt x="1931309" y="1252978"/>
                </a:lnTo>
                <a:lnTo>
                  <a:pt x="1931489" y="1255284"/>
                </a:lnTo>
                <a:lnTo>
                  <a:pt x="1931093" y="1255573"/>
                </a:lnTo>
                <a:lnTo>
                  <a:pt x="1931165" y="1256546"/>
                </a:lnTo>
                <a:lnTo>
                  <a:pt x="1930768" y="1256870"/>
                </a:lnTo>
                <a:lnTo>
                  <a:pt x="1930840" y="1257483"/>
                </a:lnTo>
                <a:lnTo>
                  <a:pt x="1930444" y="1257807"/>
                </a:lnTo>
                <a:lnTo>
                  <a:pt x="1930444" y="1258456"/>
                </a:lnTo>
                <a:lnTo>
                  <a:pt x="1929722" y="1259069"/>
                </a:lnTo>
                <a:lnTo>
                  <a:pt x="1929867" y="1259393"/>
                </a:lnTo>
                <a:lnTo>
                  <a:pt x="1929398" y="1259681"/>
                </a:lnTo>
                <a:lnTo>
                  <a:pt x="1929398" y="1260006"/>
                </a:lnTo>
                <a:lnTo>
                  <a:pt x="1929110" y="1260438"/>
                </a:lnTo>
                <a:lnTo>
                  <a:pt x="1929110" y="1260654"/>
                </a:lnTo>
                <a:lnTo>
                  <a:pt x="1928785" y="1261087"/>
                </a:lnTo>
                <a:lnTo>
                  <a:pt x="1928785" y="1261555"/>
                </a:lnTo>
                <a:lnTo>
                  <a:pt x="1928352" y="1261988"/>
                </a:lnTo>
                <a:lnTo>
                  <a:pt x="1928460" y="1262637"/>
                </a:lnTo>
                <a:lnTo>
                  <a:pt x="1928028" y="1262961"/>
                </a:lnTo>
                <a:lnTo>
                  <a:pt x="1928028" y="1263610"/>
                </a:lnTo>
                <a:lnTo>
                  <a:pt x="1927703" y="1263898"/>
                </a:lnTo>
                <a:lnTo>
                  <a:pt x="1927703" y="1264547"/>
                </a:lnTo>
                <a:lnTo>
                  <a:pt x="1927379" y="1264871"/>
                </a:lnTo>
                <a:lnTo>
                  <a:pt x="1927379" y="1265484"/>
                </a:lnTo>
                <a:lnTo>
                  <a:pt x="1927090" y="1265808"/>
                </a:lnTo>
                <a:lnTo>
                  <a:pt x="1927090" y="1266096"/>
                </a:lnTo>
                <a:lnTo>
                  <a:pt x="1926658" y="1266421"/>
                </a:lnTo>
                <a:lnTo>
                  <a:pt x="1926766" y="1267069"/>
                </a:lnTo>
                <a:lnTo>
                  <a:pt x="1926333" y="1267394"/>
                </a:lnTo>
                <a:lnTo>
                  <a:pt x="1926333" y="1268007"/>
                </a:lnTo>
                <a:lnTo>
                  <a:pt x="1925972" y="1268331"/>
                </a:lnTo>
                <a:lnTo>
                  <a:pt x="1925972" y="1268655"/>
                </a:lnTo>
                <a:lnTo>
                  <a:pt x="1925684" y="1268980"/>
                </a:lnTo>
                <a:lnTo>
                  <a:pt x="1925684" y="1269592"/>
                </a:lnTo>
                <a:lnTo>
                  <a:pt x="1925396" y="1270025"/>
                </a:lnTo>
                <a:lnTo>
                  <a:pt x="1925396" y="1270529"/>
                </a:lnTo>
                <a:lnTo>
                  <a:pt x="1924963" y="1270962"/>
                </a:lnTo>
                <a:lnTo>
                  <a:pt x="1925071" y="1271611"/>
                </a:lnTo>
                <a:lnTo>
                  <a:pt x="1924674" y="1271899"/>
                </a:lnTo>
                <a:lnTo>
                  <a:pt x="1924674" y="1272512"/>
                </a:lnTo>
                <a:lnTo>
                  <a:pt x="1924350" y="1272836"/>
                </a:lnTo>
                <a:lnTo>
                  <a:pt x="1924350" y="1273485"/>
                </a:lnTo>
                <a:lnTo>
                  <a:pt x="1924025" y="1273809"/>
                </a:lnTo>
                <a:lnTo>
                  <a:pt x="1924025" y="1274133"/>
                </a:lnTo>
                <a:lnTo>
                  <a:pt x="1923701" y="1274422"/>
                </a:lnTo>
                <a:lnTo>
                  <a:pt x="1923701" y="1275395"/>
                </a:lnTo>
                <a:lnTo>
                  <a:pt x="1923376" y="1275683"/>
                </a:lnTo>
                <a:lnTo>
                  <a:pt x="1923376" y="1276620"/>
                </a:lnTo>
                <a:lnTo>
                  <a:pt x="1922944" y="1276945"/>
                </a:lnTo>
                <a:lnTo>
                  <a:pt x="1923088" y="1277593"/>
                </a:lnTo>
                <a:lnTo>
                  <a:pt x="1922655" y="1277918"/>
                </a:lnTo>
                <a:lnTo>
                  <a:pt x="1922763" y="1279467"/>
                </a:lnTo>
                <a:lnTo>
                  <a:pt x="1922475" y="1279792"/>
                </a:lnTo>
                <a:lnTo>
                  <a:pt x="1922475" y="1281377"/>
                </a:lnTo>
                <a:lnTo>
                  <a:pt x="1922114" y="1281702"/>
                </a:lnTo>
                <a:lnTo>
                  <a:pt x="1922114" y="1282315"/>
                </a:lnTo>
                <a:lnTo>
                  <a:pt x="1921790" y="1282603"/>
                </a:lnTo>
                <a:lnTo>
                  <a:pt x="1921790" y="1283252"/>
                </a:lnTo>
                <a:lnTo>
                  <a:pt x="1921465" y="1283576"/>
                </a:lnTo>
                <a:lnTo>
                  <a:pt x="1921465" y="1284225"/>
                </a:lnTo>
                <a:lnTo>
                  <a:pt x="1921069" y="1284549"/>
                </a:lnTo>
                <a:lnTo>
                  <a:pt x="1921069" y="1284837"/>
                </a:lnTo>
                <a:lnTo>
                  <a:pt x="1920744" y="1285162"/>
                </a:lnTo>
                <a:lnTo>
                  <a:pt x="1920744" y="1285450"/>
                </a:lnTo>
                <a:lnTo>
                  <a:pt x="1920420" y="1285883"/>
                </a:lnTo>
                <a:lnTo>
                  <a:pt x="1920420" y="1286099"/>
                </a:lnTo>
                <a:lnTo>
                  <a:pt x="1920167" y="1286315"/>
                </a:lnTo>
                <a:lnTo>
                  <a:pt x="1919518" y="1286315"/>
                </a:lnTo>
                <a:lnTo>
                  <a:pt x="1919266" y="1286531"/>
                </a:lnTo>
                <a:lnTo>
                  <a:pt x="1919266" y="1287144"/>
                </a:lnTo>
                <a:lnTo>
                  <a:pt x="1917679" y="1288622"/>
                </a:lnTo>
                <a:lnTo>
                  <a:pt x="1917246" y="1288622"/>
                </a:lnTo>
                <a:lnTo>
                  <a:pt x="1917030" y="1288838"/>
                </a:lnTo>
                <a:lnTo>
                  <a:pt x="1917030" y="1289126"/>
                </a:lnTo>
                <a:lnTo>
                  <a:pt x="1916020" y="1290099"/>
                </a:lnTo>
                <a:lnTo>
                  <a:pt x="1916020" y="1290388"/>
                </a:lnTo>
                <a:lnTo>
                  <a:pt x="1915588" y="1290820"/>
                </a:lnTo>
                <a:lnTo>
                  <a:pt x="1915696" y="1291036"/>
                </a:lnTo>
                <a:lnTo>
                  <a:pt x="1914939" y="1291649"/>
                </a:lnTo>
                <a:lnTo>
                  <a:pt x="1914939" y="1292081"/>
                </a:lnTo>
                <a:lnTo>
                  <a:pt x="1914614" y="1292406"/>
                </a:lnTo>
                <a:lnTo>
                  <a:pt x="1914614" y="1292730"/>
                </a:lnTo>
                <a:lnTo>
                  <a:pt x="1913857" y="1293343"/>
                </a:lnTo>
                <a:lnTo>
                  <a:pt x="1913857" y="1293631"/>
                </a:lnTo>
                <a:lnTo>
                  <a:pt x="1913460" y="1293956"/>
                </a:lnTo>
                <a:lnTo>
                  <a:pt x="1913532" y="1294604"/>
                </a:lnTo>
                <a:lnTo>
                  <a:pt x="1913136" y="1294929"/>
                </a:lnTo>
                <a:lnTo>
                  <a:pt x="1913136" y="1295253"/>
                </a:lnTo>
                <a:lnTo>
                  <a:pt x="1912811" y="1295541"/>
                </a:lnTo>
                <a:lnTo>
                  <a:pt x="1912811" y="1295866"/>
                </a:lnTo>
                <a:lnTo>
                  <a:pt x="1912415" y="1296190"/>
                </a:lnTo>
                <a:lnTo>
                  <a:pt x="1912523" y="1296839"/>
                </a:lnTo>
                <a:lnTo>
                  <a:pt x="1912090" y="1297127"/>
                </a:lnTo>
                <a:lnTo>
                  <a:pt x="1912198" y="1297740"/>
                </a:lnTo>
                <a:lnTo>
                  <a:pt x="1911802" y="1298172"/>
                </a:lnTo>
                <a:lnTo>
                  <a:pt x="1911802" y="1298389"/>
                </a:lnTo>
                <a:lnTo>
                  <a:pt x="1911477" y="1298821"/>
                </a:lnTo>
                <a:lnTo>
                  <a:pt x="1911549" y="1300695"/>
                </a:lnTo>
                <a:lnTo>
                  <a:pt x="1911153" y="1301019"/>
                </a:lnTo>
                <a:lnTo>
                  <a:pt x="1911225" y="1302785"/>
                </a:lnTo>
                <a:lnTo>
                  <a:pt x="1910828" y="1303110"/>
                </a:lnTo>
                <a:lnTo>
                  <a:pt x="1911008" y="1306570"/>
                </a:lnTo>
                <a:lnTo>
                  <a:pt x="1910720" y="1306894"/>
                </a:lnTo>
                <a:lnTo>
                  <a:pt x="1911153" y="1315291"/>
                </a:lnTo>
                <a:lnTo>
                  <a:pt x="1910720" y="1315724"/>
                </a:lnTo>
                <a:lnTo>
                  <a:pt x="1910900" y="1319688"/>
                </a:lnTo>
                <a:lnTo>
                  <a:pt x="1910576" y="1320013"/>
                </a:lnTo>
                <a:lnTo>
                  <a:pt x="1910576" y="1320914"/>
                </a:lnTo>
                <a:lnTo>
                  <a:pt x="1910251" y="1321274"/>
                </a:lnTo>
                <a:lnTo>
                  <a:pt x="1910504" y="1325995"/>
                </a:lnTo>
                <a:lnTo>
                  <a:pt x="1910071" y="1326320"/>
                </a:lnTo>
                <a:lnTo>
                  <a:pt x="1910251" y="1329960"/>
                </a:lnTo>
                <a:lnTo>
                  <a:pt x="1910720" y="1330284"/>
                </a:lnTo>
                <a:lnTo>
                  <a:pt x="1910720" y="1330933"/>
                </a:lnTo>
                <a:lnTo>
                  <a:pt x="1910395" y="1331221"/>
                </a:lnTo>
                <a:lnTo>
                  <a:pt x="1910576" y="1335618"/>
                </a:lnTo>
                <a:lnTo>
                  <a:pt x="1910179" y="1335943"/>
                </a:lnTo>
                <a:lnTo>
                  <a:pt x="1910251" y="1336591"/>
                </a:lnTo>
                <a:lnTo>
                  <a:pt x="1909854" y="1336916"/>
                </a:lnTo>
                <a:lnTo>
                  <a:pt x="1909854" y="1337528"/>
                </a:lnTo>
                <a:lnTo>
                  <a:pt x="1909097" y="1338141"/>
                </a:lnTo>
                <a:lnTo>
                  <a:pt x="1909241" y="1338501"/>
                </a:lnTo>
                <a:lnTo>
                  <a:pt x="1908773" y="1338826"/>
                </a:lnTo>
                <a:lnTo>
                  <a:pt x="1908773" y="1339438"/>
                </a:lnTo>
                <a:lnTo>
                  <a:pt x="1908520" y="1339727"/>
                </a:lnTo>
                <a:lnTo>
                  <a:pt x="1908520" y="1340700"/>
                </a:lnTo>
                <a:lnTo>
                  <a:pt x="1908196" y="1341024"/>
                </a:lnTo>
                <a:lnTo>
                  <a:pt x="1908196" y="1342250"/>
                </a:lnTo>
                <a:lnTo>
                  <a:pt x="1907871" y="1342574"/>
                </a:lnTo>
                <a:lnTo>
                  <a:pt x="1907871" y="1343223"/>
                </a:lnTo>
                <a:lnTo>
                  <a:pt x="1907547" y="1343547"/>
                </a:lnTo>
                <a:lnTo>
                  <a:pt x="1907547" y="1344160"/>
                </a:lnTo>
                <a:lnTo>
                  <a:pt x="1907222" y="1344592"/>
                </a:lnTo>
                <a:lnTo>
                  <a:pt x="1907222" y="1345421"/>
                </a:lnTo>
                <a:lnTo>
                  <a:pt x="1906790" y="1345854"/>
                </a:lnTo>
                <a:lnTo>
                  <a:pt x="1906898" y="1346142"/>
                </a:lnTo>
                <a:lnTo>
                  <a:pt x="1907222" y="1346358"/>
                </a:lnTo>
                <a:lnTo>
                  <a:pt x="1907294" y="1346683"/>
                </a:lnTo>
                <a:lnTo>
                  <a:pt x="1906898" y="1347007"/>
                </a:lnTo>
                <a:lnTo>
                  <a:pt x="1907006" y="1348557"/>
                </a:lnTo>
                <a:lnTo>
                  <a:pt x="1906573" y="1348881"/>
                </a:lnTo>
                <a:lnTo>
                  <a:pt x="1906681" y="1349854"/>
                </a:lnTo>
                <a:lnTo>
                  <a:pt x="1906285" y="1350178"/>
                </a:lnTo>
                <a:lnTo>
                  <a:pt x="1906357" y="1351404"/>
                </a:lnTo>
                <a:lnTo>
                  <a:pt x="1905960" y="1351836"/>
                </a:lnTo>
                <a:lnTo>
                  <a:pt x="1906032" y="1353927"/>
                </a:lnTo>
                <a:lnTo>
                  <a:pt x="1905708" y="1354251"/>
                </a:lnTo>
                <a:lnTo>
                  <a:pt x="1905708" y="1355188"/>
                </a:lnTo>
                <a:lnTo>
                  <a:pt x="1905383" y="1355512"/>
                </a:lnTo>
                <a:lnTo>
                  <a:pt x="1905383" y="1356738"/>
                </a:lnTo>
                <a:lnTo>
                  <a:pt x="1905059" y="1357062"/>
                </a:lnTo>
                <a:lnTo>
                  <a:pt x="1905059" y="1358035"/>
                </a:lnTo>
                <a:lnTo>
                  <a:pt x="1904734" y="1358360"/>
                </a:lnTo>
                <a:lnTo>
                  <a:pt x="1904734" y="1359261"/>
                </a:lnTo>
                <a:lnTo>
                  <a:pt x="1904446" y="1359585"/>
                </a:lnTo>
                <a:lnTo>
                  <a:pt x="1904446" y="1360846"/>
                </a:lnTo>
                <a:lnTo>
                  <a:pt x="1904121" y="1361279"/>
                </a:lnTo>
                <a:lnTo>
                  <a:pt x="1904338" y="1365243"/>
                </a:lnTo>
                <a:lnTo>
                  <a:pt x="1903941" y="1365568"/>
                </a:lnTo>
                <a:lnTo>
                  <a:pt x="1904013" y="1366865"/>
                </a:lnTo>
                <a:lnTo>
                  <a:pt x="1903616" y="1367117"/>
                </a:lnTo>
                <a:lnTo>
                  <a:pt x="1903833" y="1369676"/>
                </a:lnTo>
                <a:lnTo>
                  <a:pt x="1903436" y="1369965"/>
                </a:lnTo>
                <a:lnTo>
                  <a:pt x="1903436" y="1371262"/>
                </a:lnTo>
                <a:lnTo>
                  <a:pt x="1903112" y="1371550"/>
                </a:lnTo>
                <a:lnTo>
                  <a:pt x="1903112" y="1371875"/>
                </a:lnTo>
                <a:lnTo>
                  <a:pt x="1902354" y="1372523"/>
                </a:lnTo>
                <a:lnTo>
                  <a:pt x="1902463" y="1373136"/>
                </a:lnTo>
                <a:lnTo>
                  <a:pt x="1902246" y="1373316"/>
                </a:lnTo>
                <a:lnTo>
                  <a:pt x="1901814" y="1373316"/>
                </a:lnTo>
                <a:lnTo>
                  <a:pt x="1901597" y="1373424"/>
                </a:lnTo>
                <a:lnTo>
                  <a:pt x="1901597" y="1373857"/>
                </a:lnTo>
                <a:lnTo>
                  <a:pt x="1900768" y="1374614"/>
                </a:lnTo>
                <a:lnTo>
                  <a:pt x="1900335" y="1374722"/>
                </a:lnTo>
                <a:lnTo>
                  <a:pt x="1899578" y="1375371"/>
                </a:lnTo>
                <a:lnTo>
                  <a:pt x="1898857" y="1375371"/>
                </a:lnTo>
                <a:lnTo>
                  <a:pt x="1898424" y="1375623"/>
                </a:lnTo>
                <a:lnTo>
                  <a:pt x="1897991" y="1375731"/>
                </a:lnTo>
                <a:lnTo>
                  <a:pt x="1897667" y="1376055"/>
                </a:lnTo>
                <a:lnTo>
                  <a:pt x="1896982" y="1376055"/>
                </a:lnTo>
                <a:lnTo>
                  <a:pt x="1896225" y="1376704"/>
                </a:lnTo>
                <a:lnTo>
                  <a:pt x="1895792" y="1376704"/>
                </a:lnTo>
                <a:lnTo>
                  <a:pt x="1895467" y="1377028"/>
                </a:lnTo>
                <a:lnTo>
                  <a:pt x="1895071" y="1377137"/>
                </a:lnTo>
                <a:lnTo>
                  <a:pt x="1893917" y="1378038"/>
                </a:lnTo>
                <a:lnTo>
                  <a:pt x="1893592" y="1378038"/>
                </a:lnTo>
                <a:lnTo>
                  <a:pt x="1892835" y="1378794"/>
                </a:lnTo>
                <a:lnTo>
                  <a:pt x="1892042" y="1378794"/>
                </a:lnTo>
                <a:lnTo>
                  <a:pt x="1891681" y="1379119"/>
                </a:lnTo>
                <a:lnTo>
                  <a:pt x="1891285" y="1379119"/>
                </a:lnTo>
                <a:lnTo>
                  <a:pt x="1890563" y="1379840"/>
                </a:lnTo>
                <a:lnTo>
                  <a:pt x="1890239" y="1379840"/>
                </a:lnTo>
                <a:lnTo>
                  <a:pt x="1889806" y="1380164"/>
                </a:lnTo>
                <a:lnTo>
                  <a:pt x="1889373" y="1380164"/>
                </a:lnTo>
                <a:lnTo>
                  <a:pt x="1888688" y="1380885"/>
                </a:lnTo>
                <a:lnTo>
                  <a:pt x="1888328" y="1380885"/>
                </a:lnTo>
                <a:lnTo>
                  <a:pt x="1887931" y="1381209"/>
                </a:lnTo>
                <a:lnTo>
                  <a:pt x="1887607" y="1381209"/>
                </a:lnTo>
                <a:lnTo>
                  <a:pt x="1886849" y="1381858"/>
                </a:lnTo>
                <a:lnTo>
                  <a:pt x="1886417" y="1381858"/>
                </a:lnTo>
                <a:lnTo>
                  <a:pt x="1886092" y="1382146"/>
                </a:lnTo>
                <a:lnTo>
                  <a:pt x="1885732" y="1382254"/>
                </a:lnTo>
                <a:lnTo>
                  <a:pt x="1884974" y="1382903"/>
                </a:lnTo>
                <a:lnTo>
                  <a:pt x="1884470" y="1382903"/>
                </a:lnTo>
                <a:lnTo>
                  <a:pt x="1884109" y="1383227"/>
                </a:lnTo>
                <a:lnTo>
                  <a:pt x="1883784" y="1383336"/>
                </a:lnTo>
                <a:lnTo>
                  <a:pt x="1882306" y="1384561"/>
                </a:lnTo>
                <a:lnTo>
                  <a:pt x="1881909" y="1384561"/>
                </a:lnTo>
                <a:lnTo>
                  <a:pt x="1877691" y="1388345"/>
                </a:lnTo>
                <a:lnTo>
                  <a:pt x="1877691" y="1388669"/>
                </a:lnTo>
                <a:lnTo>
                  <a:pt x="1877258" y="1388958"/>
                </a:lnTo>
                <a:lnTo>
                  <a:pt x="1877366" y="1389607"/>
                </a:lnTo>
                <a:lnTo>
                  <a:pt x="1876969" y="1389931"/>
                </a:lnTo>
                <a:lnTo>
                  <a:pt x="1876969" y="1390327"/>
                </a:lnTo>
                <a:lnTo>
                  <a:pt x="1876861" y="1390435"/>
                </a:lnTo>
                <a:lnTo>
                  <a:pt x="1875996" y="1390435"/>
                </a:lnTo>
                <a:lnTo>
                  <a:pt x="1875888" y="1390652"/>
                </a:lnTo>
                <a:lnTo>
                  <a:pt x="1875888" y="1392237"/>
                </a:lnTo>
                <a:lnTo>
                  <a:pt x="1874445" y="1393499"/>
                </a:lnTo>
                <a:lnTo>
                  <a:pt x="1874445" y="1393823"/>
                </a:lnTo>
                <a:lnTo>
                  <a:pt x="1874121" y="1394148"/>
                </a:lnTo>
                <a:lnTo>
                  <a:pt x="1874121" y="1394508"/>
                </a:lnTo>
                <a:lnTo>
                  <a:pt x="1873364" y="1395157"/>
                </a:lnTo>
                <a:lnTo>
                  <a:pt x="1873364" y="1395805"/>
                </a:lnTo>
                <a:lnTo>
                  <a:pt x="1872606" y="1396454"/>
                </a:lnTo>
                <a:lnTo>
                  <a:pt x="1872606" y="1397067"/>
                </a:lnTo>
                <a:lnTo>
                  <a:pt x="1871885" y="1397716"/>
                </a:lnTo>
                <a:lnTo>
                  <a:pt x="1871957" y="1398040"/>
                </a:lnTo>
                <a:lnTo>
                  <a:pt x="1871561" y="1398328"/>
                </a:lnTo>
                <a:lnTo>
                  <a:pt x="1871561" y="1398941"/>
                </a:lnTo>
                <a:lnTo>
                  <a:pt x="1871272" y="1399265"/>
                </a:lnTo>
                <a:lnTo>
                  <a:pt x="1871272" y="1399914"/>
                </a:lnTo>
                <a:lnTo>
                  <a:pt x="1870840" y="1400238"/>
                </a:lnTo>
                <a:lnTo>
                  <a:pt x="1870984" y="1401824"/>
                </a:lnTo>
                <a:lnTo>
                  <a:pt x="1870227" y="1402437"/>
                </a:lnTo>
                <a:lnTo>
                  <a:pt x="1870227" y="1403050"/>
                </a:lnTo>
                <a:lnTo>
                  <a:pt x="1869902" y="1403374"/>
                </a:lnTo>
                <a:lnTo>
                  <a:pt x="1869902" y="1404023"/>
                </a:lnTo>
                <a:lnTo>
                  <a:pt x="1869578" y="1404419"/>
                </a:lnTo>
                <a:lnTo>
                  <a:pt x="1869578" y="1404780"/>
                </a:lnTo>
                <a:lnTo>
                  <a:pt x="1869145" y="1405032"/>
                </a:lnTo>
                <a:lnTo>
                  <a:pt x="1869145" y="1405356"/>
                </a:lnTo>
                <a:lnTo>
                  <a:pt x="1867703" y="1406654"/>
                </a:lnTo>
                <a:lnTo>
                  <a:pt x="1868099" y="1406978"/>
                </a:lnTo>
                <a:lnTo>
                  <a:pt x="1867775" y="1407266"/>
                </a:lnTo>
                <a:lnTo>
                  <a:pt x="1867775" y="1407591"/>
                </a:lnTo>
                <a:lnTo>
                  <a:pt x="1865539" y="1409573"/>
                </a:lnTo>
                <a:lnTo>
                  <a:pt x="1865539" y="1409897"/>
                </a:lnTo>
                <a:lnTo>
                  <a:pt x="1864602" y="1410762"/>
                </a:lnTo>
                <a:lnTo>
                  <a:pt x="1864205" y="1410762"/>
                </a:lnTo>
                <a:lnTo>
                  <a:pt x="1863159" y="1411663"/>
                </a:lnTo>
                <a:lnTo>
                  <a:pt x="1862690" y="1411771"/>
                </a:lnTo>
                <a:lnTo>
                  <a:pt x="1861969" y="1412420"/>
                </a:lnTo>
                <a:lnTo>
                  <a:pt x="1861248" y="1412420"/>
                </a:lnTo>
                <a:lnTo>
                  <a:pt x="1861032" y="1412312"/>
                </a:lnTo>
                <a:lnTo>
                  <a:pt x="1860924" y="1410438"/>
                </a:lnTo>
                <a:lnTo>
                  <a:pt x="1860527" y="1410113"/>
                </a:lnTo>
                <a:lnTo>
                  <a:pt x="1860527" y="1409465"/>
                </a:lnTo>
                <a:lnTo>
                  <a:pt x="1860094" y="1409140"/>
                </a:lnTo>
                <a:lnTo>
                  <a:pt x="1860094" y="1408960"/>
                </a:lnTo>
                <a:lnTo>
                  <a:pt x="1859698" y="1408636"/>
                </a:lnTo>
                <a:lnTo>
                  <a:pt x="1859698" y="1408311"/>
                </a:lnTo>
                <a:lnTo>
                  <a:pt x="1859265" y="1407987"/>
                </a:lnTo>
                <a:lnTo>
                  <a:pt x="1859265" y="1407086"/>
                </a:lnTo>
                <a:lnTo>
                  <a:pt x="1857462" y="1405681"/>
                </a:lnTo>
                <a:lnTo>
                  <a:pt x="1856633" y="1405789"/>
                </a:lnTo>
                <a:lnTo>
                  <a:pt x="1855875" y="1405140"/>
                </a:lnTo>
                <a:lnTo>
                  <a:pt x="1855515" y="1405140"/>
                </a:lnTo>
                <a:lnTo>
                  <a:pt x="1855262" y="1405032"/>
                </a:lnTo>
                <a:lnTo>
                  <a:pt x="1855262" y="1404743"/>
                </a:lnTo>
                <a:lnTo>
                  <a:pt x="1854722" y="1404347"/>
                </a:lnTo>
                <a:lnTo>
                  <a:pt x="1854289" y="1404347"/>
                </a:lnTo>
                <a:lnTo>
                  <a:pt x="1854109" y="1404131"/>
                </a:lnTo>
                <a:lnTo>
                  <a:pt x="1854109" y="1403915"/>
                </a:lnTo>
                <a:lnTo>
                  <a:pt x="1853892" y="1403698"/>
                </a:lnTo>
                <a:lnTo>
                  <a:pt x="1852738" y="1403806"/>
                </a:lnTo>
                <a:lnTo>
                  <a:pt x="1852558" y="1403915"/>
                </a:lnTo>
                <a:lnTo>
                  <a:pt x="1852955" y="1404239"/>
                </a:lnTo>
                <a:lnTo>
                  <a:pt x="1852955" y="1404563"/>
                </a:lnTo>
                <a:lnTo>
                  <a:pt x="1855190" y="1406113"/>
                </a:lnTo>
                <a:lnTo>
                  <a:pt x="1855587" y="1406113"/>
                </a:lnTo>
                <a:lnTo>
                  <a:pt x="1855912" y="1406437"/>
                </a:lnTo>
                <a:lnTo>
                  <a:pt x="1856308" y="1406437"/>
                </a:lnTo>
                <a:lnTo>
                  <a:pt x="1857390" y="1407158"/>
                </a:lnTo>
                <a:lnTo>
                  <a:pt x="1857390" y="1407807"/>
                </a:lnTo>
                <a:lnTo>
                  <a:pt x="1858508" y="1408636"/>
                </a:lnTo>
                <a:lnTo>
                  <a:pt x="1858508" y="1408960"/>
                </a:lnTo>
                <a:lnTo>
                  <a:pt x="1858940" y="1409249"/>
                </a:lnTo>
                <a:lnTo>
                  <a:pt x="1858940" y="1409573"/>
                </a:lnTo>
                <a:lnTo>
                  <a:pt x="1859373" y="1409897"/>
                </a:lnTo>
                <a:lnTo>
                  <a:pt x="1859373" y="1410834"/>
                </a:lnTo>
                <a:lnTo>
                  <a:pt x="1859770" y="1411051"/>
                </a:lnTo>
                <a:lnTo>
                  <a:pt x="1859878" y="1411375"/>
                </a:lnTo>
                <a:lnTo>
                  <a:pt x="1860094" y="1411555"/>
                </a:lnTo>
                <a:lnTo>
                  <a:pt x="1860419" y="1411555"/>
                </a:lnTo>
                <a:lnTo>
                  <a:pt x="1860671" y="1411663"/>
                </a:lnTo>
                <a:lnTo>
                  <a:pt x="1860851" y="1415159"/>
                </a:lnTo>
                <a:lnTo>
                  <a:pt x="1860419" y="1415447"/>
                </a:lnTo>
                <a:lnTo>
                  <a:pt x="1860419" y="1416060"/>
                </a:lnTo>
                <a:lnTo>
                  <a:pt x="1859445" y="1416817"/>
                </a:lnTo>
                <a:lnTo>
                  <a:pt x="1859121" y="1416925"/>
                </a:lnTo>
                <a:lnTo>
                  <a:pt x="1858940" y="1417033"/>
                </a:lnTo>
                <a:lnTo>
                  <a:pt x="1858940" y="1417358"/>
                </a:lnTo>
                <a:lnTo>
                  <a:pt x="1858219" y="1417934"/>
                </a:lnTo>
                <a:lnTo>
                  <a:pt x="1858219" y="1418295"/>
                </a:lnTo>
                <a:lnTo>
                  <a:pt x="1857895" y="1418691"/>
                </a:lnTo>
                <a:lnTo>
                  <a:pt x="1857895" y="1419232"/>
                </a:lnTo>
                <a:lnTo>
                  <a:pt x="1857138" y="1419952"/>
                </a:lnTo>
                <a:lnTo>
                  <a:pt x="1857138" y="1420277"/>
                </a:lnTo>
                <a:lnTo>
                  <a:pt x="1855515" y="1421755"/>
                </a:lnTo>
                <a:lnTo>
                  <a:pt x="1855190" y="1421755"/>
                </a:lnTo>
                <a:lnTo>
                  <a:pt x="1854722" y="1422043"/>
                </a:lnTo>
                <a:lnTo>
                  <a:pt x="1854289" y="1422043"/>
                </a:lnTo>
                <a:lnTo>
                  <a:pt x="1853964" y="1422367"/>
                </a:lnTo>
                <a:lnTo>
                  <a:pt x="1853568" y="1422367"/>
                </a:lnTo>
                <a:lnTo>
                  <a:pt x="1853243" y="1422800"/>
                </a:lnTo>
                <a:lnTo>
                  <a:pt x="1852811" y="1422800"/>
                </a:lnTo>
                <a:lnTo>
                  <a:pt x="1852414" y="1423124"/>
                </a:lnTo>
                <a:lnTo>
                  <a:pt x="1851657" y="1423124"/>
                </a:lnTo>
                <a:lnTo>
                  <a:pt x="1850683" y="1423953"/>
                </a:lnTo>
                <a:lnTo>
                  <a:pt x="1850827" y="1424277"/>
                </a:lnTo>
                <a:lnTo>
                  <a:pt x="1850395" y="1424602"/>
                </a:lnTo>
                <a:lnTo>
                  <a:pt x="1850395" y="1424926"/>
                </a:lnTo>
                <a:lnTo>
                  <a:pt x="1849710" y="1425647"/>
                </a:lnTo>
                <a:lnTo>
                  <a:pt x="1849710" y="1426151"/>
                </a:lnTo>
                <a:lnTo>
                  <a:pt x="1848952" y="1426908"/>
                </a:lnTo>
                <a:lnTo>
                  <a:pt x="1848952" y="1427233"/>
                </a:lnTo>
                <a:lnTo>
                  <a:pt x="1848628" y="1427557"/>
                </a:lnTo>
                <a:lnTo>
                  <a:pt x="1848628" y="1427881"/>
                </a:lnTo>
                <a:lnTo>
                  <a:pt x="1848303" y="1428170"/>
                </a:lnTo>
                <a:lnTo>
                  <a:pt x="1848303" y="1428458"/>
                </a:lnTo>
                <a:lnTo>
                  <a:pt x="1847474" y="1429107"/>
                </a:lnTo>
                <a:lnTo>
                  <a:pt x="1847546" y="1429431"/>
                </a:lnTo>
                <a:lnTo>
                  <a:pt x="1846825" y="1430080"/>
                </a:lnTo>
                <a:lnTo>
                  <a:pt x="1846825" y="1430368"/>
                </a:lnTo>
                <a:lnTo>
                  <a:pt x="1846392" y="1430693"/>
                </a:lnTo>
                <a:lnTo>
                  <a:pt x="1846392" y="1431017"/>
                </a:lnTo>
                <a:lnTo>
                  <a:pt x="1846104" y="1431413"/>
                </a:lnTo>
                <a:lnTo>
                  <a:pt x="1846104" y="1431738"/>
                </a:lnTo>
                <a:lnTo>
                  <a:pt x="1845671" y="1432062"/>
                </a:lnTo>
                <a:lnTo>
                  <a:pt x="1845779" y="1432675"/>
                </a:lnTo>
                <a:lnTo>
                  <a:pt x="1845346" y="1432999"/>
                </a:lnTo>
                <a:lnTo>
                  <a:pt x="1845346" y="1433323"/>
                </a:lnTo>
                <a:lnTo>
                  <a:pt x="1844842" y="1433756"/>
                </a:lnTo>
                <a:lnTo>
                  <a:pt x="1844193" y="1433323"/>
                </a:lnTo>
                <a:lnTo>
                  <a:pt x="1844048" y="1430260"/>
                </a:lnTo>
                <a:lnTo>
                  <a:pt x="1844373" y="1429864"/>
                </a:lnTo>
                <a:lnTo>
                  <a:pt x="1844048" y="1429539"/>
                </a:lnTo>
                <a:lnTo>
                  <a:pt x="1844373" y="1429215"/>
                </a:lnTo>
                <a:lnTo>
                  <a:pt x="1844373" y="1428386"/>
                </a:lnTo>
                <a:lnTo>
                  <a:pt x="1843940" y="1428098"/>
                </a:lnTo>
                <a:lnTo>
                  <a:pt x="1843940" y="1426800"/>
                </a:lnTo>
                <a:lnTo>
                  <a:pt x="1843796" y="1426692"/>
                </a:lnTo>
                <a:lnTo>
                  <a:pt x="1843363" y="1426692"/>
                </a:lnTo>
                <a:lnTo>
                  <a:pt x="1842318" y="1426007"/>
                </a:lnTo>
                <a:lnTo>
                  <a:pt x="1842318" y="1425034"/>
                </a:lnTo>
                <a:lnTo>
                  <a:pt x="1842714" y="1424710"/>
                </a:lnTo>
                <a:lnTo>
                  <a:pt x="1842642" y="1424385"/>
                </a:lnTo>
                <a:lnTo>
                  <a:pt x="1840839" y="1423052"/>
                </a:lnTo>
                <a:lnTo>
                  <a:pt x="1840515" y="1423052"/>
                </a:lnTo>
                <a:lnTo>
                  <a:pt x="1840082" y="1422728"/>
                </a:lnTo>
                <a:lnTo>
                  <a:pt x="1839685" y="1422836"/>
                </a:lnTo>
                <a:lnTo>
                  <a:pt x="1839253" y="1422511"/>
                </a:lnTo>
                <a:lnTo>
                  <a:pt x="1838964" y="1422511"/>
                </a:lnTo>
                <a:lnTo>
                  <a:pt x="1838495" y="1422187"/>
                </a:lnTo>
                <a:lnTo>
                  <a:pt x="1837342" y="1422295"/>
                </a:lnTo>
                <a:lnTo>
                  <a:pt x="1836007" y="1421250"/>
                </a:lnTo>
                <a:lnTo>
                  <a:pt x="1835899" y="1419376"/>
                </a:lnTo>
                <a:lnTo>
                  <a:pt x="1835467" y="1419051"/>
                </a:lnTo>
                <a:lnTo>
                  <a:pt x="1835358" y="1417610"/>
                </a:lnTo>
                <a:lnTo>
                  <a:pt x="1835034" y="1417286"/>
                </a:lnTo>
                <a:lnTo>
                  <a:pt x="1834962" y="1415087"/>
                </a:lnTo>
                <a:lnTo>
                  <a:pt x="1835286" y="1414763"/>
                </a:lnTo>
                <a:lnTo>
                  <a:pt x="1835142" y="1412564"/>
                </a:lnTo>
                <a:lnTo>
                  <a:pt x="1834385" y="1411915"/>
                </a:lnTo>
                <a:lnTo>
                  <a:pt x="1834313" y="1411699"/>
                </a:lnTo>
                <a:lnTo>
                  <a:pt x="1833339" y="1410978"/>
                </a:lnTo>
                <a:lnTo>
                  <a:pt x="1832943" y="1410978"/>
                </a:lnTo>
                <a:lnTo>
                  <a:pt x="1832618" y="1410690"/>
                </a:lnTo>
                <a:lnTo>
                  <a:pt x="1832185" y="1410690"/>
                </a:lnTo>
                <a:lnTo>
                  <a:pt x="1830959" y="1409825"/>
                </a:lnTo>
                <a:lnTo>
                  <a:pt x="1830635" y="1409825"/>
                </a:lnTo>
                <a:lnTo>
                  <a:pt x="1829553" y="1409104"/>
                </a:lnTo>
                <a:lnTo>
                  <a:pt x="1829553" y="1408996"/>
                </a:lnTo>
                <a:lnTo>
                  <a:pt x="1829337" y="1408780"/>
                </a:lnTo>
                <a:lnTo>
                  <a:pt x="1829156" y="1408996"/>
                </a:lnTo>
                <a:lnTo>
                  <a:pt x="1829229" y="1409393"/>
                </a:lnTo>
                <a:lnTo>
                  <a:pt x="1829661" y="1409717"/>
                </a:lnTo>
                <a:lnTo>
                  <a:pt x="1829661" y="1410366"/>
                </a:lnTo>
                <a:lnTo>
                  <a:pt x="1829481" y="1410438"/>
                </a:lnTo>
                <a:lnTo>
                  <a:pt x="1828760" y="1410546"/>
                </a:lnTo>
                <a:lnTo>
                  <a:pt x="1827858" y="1409933"/>
                </a:lnTo>
                <a:lnTo>
                  <a:pt x="1827570" y="1409933"/>
                </a:lnTo>
                <a:lnTo>
                  <a:pt x="1826128" y="1408888"/>
                </a:lnTo>
                <a:lnTo>
                  <a:pt x="1826128" y="1408564"/>
                </a:lnTo>
                <a:lnTo>
                  <a:pt x="1825478" y="1408131"/>
                </a:lnTo>
                <a:lnTo>
                  <a:pt x="1825154" y="1408131"/>
                </a:lnTo>
                <a:lnTo>
                  <a:pt x="1824974" y="1408023"/>
                </a:lnTo>
                <a:lnTo>
                  <a:pt x="1824974" y="1407735"/>
                </a:lnTo>
                <a:lnTo>
                  <a:pt x="1824721" y="1407591"/>
                </a:lnTo>
                <a:lnTo>
                  <a:pt x="1824325" y="1407591"/>
                </a:lnTo>
                <a:lnTo>
                  <a:pt x="1823567" y="1407014"/>
                </a:lnTo>
                <a:lnTo>
                  <a:pt x="1823171" y="1407014"/>
                </a:lnTo>
                <a:lnTo>
                  <a:pt x="1822305" y="1406473"/>
                </a:lnTo>
                <a:lnTo>
                  <a:pt x="1821224" y="1406473"/>
                </a:lnTo>
                <a:lnTo>
                  <a:pt x="1820791" y="1406798"/>
                </a:lnTo>
                <a:lnTo>
                  <a:pt x="1820106" y="1406906"/>
                </a:lnTo>
                <a:lnTo>
                  <a:pt x="1819024" y="1406041"/>
                </a:lnTo>
                <a:lnTo>
                  <a:pt x="1819024" y="1405825"/>
                </a:lnTo>
                <a:lnTo>
                  <a:pt x="1818591" y="1405500"/>
                </a:lnTo>
                <a:lnTo>
                  <a:pt x="1818591" y="1405212"/>
                </a:lnTo>
                <a:lnTo>
                  <a:pt x="1817690" y="1404491"/>
                </a:lnTo>
                <a:lnTo>
                  <a:pt x="1817257" y="1404491"/>
                </a:lnTo>
                <a:lnTo>
                  <a:pt x="1816825" y="1404167"/>
                </a:lnTo>
                <a:lnTo>
                  <a:pt x="1816392" y="1404167"/>
                </a:lnTo>
                <a:lnTo>
                  <a:pt x="1816067" y="1403842"/>
                </a:lnTo>
                <a:lnTo>
                  <a:pt x="1815635" y="1403951"/>
                </a:lnTo>
                <a:lnTo>
                  <a:pt x="1815238" y="1403626"/>
                </a:lnTo>
                <a:lnTo>
                  <a:pt x="1814913" y="1403626"/>
                </a:lnTo>
                <a:lnTo>
                  <a:pt x="1814517" y="1403302"/>
                </a:lnTo>
                <a:lnTo>
                  <a:pt x="1812498" y="1403410"/>
                </a:lnTo>
                <a:lnTo>
                  <a:pt x="1811993" y="1402978"/>
                </a:lnTo>
                <a:lnTo>
                  <a:pt x="1811993" y="1402689"/>
                </a:lnTo>
                <a:lnTo>
                  <a:pt x="1811560" y="1402365"/>
                </a:lnTo>
                <a:lnTo>
                  <a:pt x="1811560" y="1402040"/>
                </a:lnTo>
                <a:lnTo>
                  <a:pt x="1811127" y="1401716"/>
                </a:lnTo>
                <a:lnTo>
                  <a:pt x="1811127" y="1401392"/>
                </a:lnTo>
                <a:lnTo>
                  <a:pt x="1810154" y="1400707"/>
                </a:lnTo>
                <a:lnTo>
                  <a:pt x="1810478" y="1400491"/>
                </a:lnTo>
                <a:lnTo>
                  <a:pt x="1810767" y="1400311"/>
                </a:lnTo>
                <a:lnTo>
                  <a:pt x="1810514" y="1400455"/>
                </a:lnTo>
                <a:lnTo>
                  <a:pt x="1810190" y="1400671"/>
                </a:lnTo>
                <a:lnTo>
                  <a:pt x="1809829" y="1400347"/>
                </a:lnTo>
                <a:lnTo>
                  <a:pt x="1809397" y="1400455"/>
                </a:lnTo>
                <a:lnTo>
                  <a:pt x="1809216" y="1400238"/>
                </a:lnTo>
                <a:lnTo>
                  <a:pt x="1809216" y="1399914"/>
                </a:lnTo>
                <a:lnTo>
                  <a:pt x="1808784" y="1399698"/>
                </a:lnTo>
                <a:lnTo>
                  <a:pt x="1808784" y="1399049"/>
                </a:lnTo>
                <a:lnTo>
                  <a:pt x="1808675" y="1399049"/>
                </a:lnTo>
                <a:lnTo>
                  <a:pt x="1808784" y="1398761"/>
                </a:lnTo>
                <a:lnTo>
                  <a:pt x="1808639" y="1399049"/>
                </a:lnTo>
                <a:lnTo>
                  <a:pt x="1808351" y="1398725"/>
                </a:lnTo>
                <a:lnTo>
                  <a:pt x="1808351" y="1398436"/>
                </a:lnTo>
                <a:lnTo>
                  <a:pt x="1808171" y="1398220"/>
                </a:lnTo>
                <a:lnTo>
                  <a:pt x="1806584" y="1398328"/>
                </a:lnTo>
                <a:lnTo>
                  <a:pt x="1806476" y="1398545"/>
                </a:lnTo>
                <a:lnTo>
                  <a:pt x="1806476" y="1399373"/>
                </a:lnTo>
                <a:lnTo>
                  <a:pt x="1807594" y="1400311"/>
                </a:lnTo>
                <a:lnTo>
                  <a:pt x="1807594" y="1400635"/>
                </a:lnTo>
                <a:lnTo>
                  <a:pt x="1808062" y="1400923"/>
                </a:lnTo>
                <a:lnTo>
                  <a:pt x="1808171" y="1401572"/>
                </a:lnTo>
                <a:lnTo>
                  <a:pt x="1808495" y="1401788"/>
                </a:lnTo>
                <a:lnTo>
                  <a:pt x="1808567" y="1402113"/>
                </a:lnTo>
                <a:lnTo>
                  <a:pt x="1809324" y="1402761"/>
                </a:lnTo>
                <a:lnTo>
                  <a:pt x="1809324" y="1403014"/>
                </a:lnTo>
                <a:lnTo>
                  <a:pt x="1809757" y="1403374"/>
                </a:lnTo>
                <a:lnTo>
                  <a:pt x="1809757" y="1403662"/>
                </a:lnTo>
                <a:lnTo>
                  <a:pt x="1811776" y="1405140"/>
                </a:lnTo>
                <a:lnTo>
                  <a:pt x="1811776" y="1405464"/>
                </a:lnTo>
                <a:lnTo>
                  <a:pt x="1813219" y="1406509"/>
                </a:lnTo>
                <a:lnTo>
                  <a:pt x="1813976" y="1406401"/>
                </a:lnTo>
                <a:lnTo>
                  <a:pt x="1814373" y="1406726"/>
                </a:lnTo>
                <a:lnTo>
                  <a:pt x="1816284" y="1406618"/>
                </a:lnTo>
                <a:lnTo>
                  <a:pt x="1817618" y="1407663"/>
                </a:lnTo>
                <a:lnTo>
                  <a:pt x="1817618" y="1407987"/>
                </a:lnTo>
                <a:lnTo>
                  <a:pt x="1818051" y="1408311"/>
                </a:lnTo>
                <a:lnTo>
                  <a:pt x="1818051" y="1408636"/>
                </a:lnTo>
                <a:lnTo>
                  <a:pt x="1818483" y="1408852"/>
                </a:lnTo>
                <a:lnTo>
                  <a:pt x="1818483" y="1409429"/>
                </a:lnTo>
                <a:lnTo>
                  <a:pt x="1818880" y="1409753"/>
                </a:lnTo>
                <a:lnTo>
                  <a:pt x="1818880" y="1410077"/>
                </a:lnTo>
                <a:lnTo>
                  <a:pt x="1819313" y="1410402"/>
                </a:lnTo>
                <a:lnTo>
                  <a:pt x="1819313" y="1410726"/>
                </a:lnTo>
                <a:lnTo>
                  <a:pt x="1819529" y="1410834"/>
                </a:lnTo>
                <a:lnTo>
                  <a:pt x="1820683" y="1410834"/>
                </a:lnTo>
                <a:lnTo>
                  <a:pt x="1821007" y="1410510"/>
                </a:lnTo>
                <a:lnTo>
                  <a:pt x="1822990" y="1410402"/>
                </a:lnTo>
                <a:lnTo>
                  <a:pt x="1823387" y="1410726"/>
                </a:lnTo>
                <a:lnTo>
                  <a:pt x="1823712" y="1410726"/>
                </a:lnTo>
                <a:lnTo>
                  <a:pt x="1824144" y="1410942"/>
                </a:lnTo>
                <a:lnTo>
                  <a:pt x="1824613" y="1410942"/>
                </a:lnTo>
                <a:lnTo>
                  <a:pt x="1825010" y="1411267"/>
                </a:lnTo>
                <a:lnTo>
                  <a:pt x="1825298" y="1411267"/>
                </a:lnTo>
                <a:lnTo>
                  <a:pt x="1825911" y="1411627"/>
                </a:lnTo>
                <a:lnTo>
                  <a:pt x="1825911" y="1411988"/>
                </a:lnTo>
                <a:lnTo>
                  <a:pt x="1826344" y="1412276"/>
                </a:lnTo>
                <a:lnTo>
                  <a:pt x="1825911" y="1412600"/>
                </a:lnTo>
                <a:lnTo>
                  <a:pt x="1826164" y="1412708"/>
                </a:lnTo>
                <a:lnTo>
                  <a:pt x="1826560" y="1412708"/>
                </a:lnTo>
                <a:lnTo>
                  <a:pt x="1826885" y="1412384"/>
                </a:lnTo>
                <a:lnTo>
                  <a:pt x="1827750" y="1412384"/>
                </a:lnTo>
                <a:lnTo>
                  <a:pt x="1828075" y="1412708"/>
                </a:lnTo>
                <a:lnTo>
                  <a:pt x="1829625" y="1412600"/>
                </a:lnTo>
                <a:lnTo>
                  <a:pt x="1830058" y="1412925"/>
                </a:lnTo>
                <a:lnTo>
                  <a:pt x="1830491" y="1412925"/>
                </a:lnTo>
                <a:lnTo>
                  <a:pt x="1830779" y="1413141"/>
                </a:lnTo>
                <a:lnTo>
                  <a:pt x="1831969" y="1413141"/>
                </a:lnTo>
                <a:lnTo>
                  <a:pt x="1832185" y="1413249"/>
                </a:lnTo>
                <a:lnTo>
                  <a:pt x="1832185" y="1413537"/>
                </a:lnTo>
                <a:lnTo>
                  <a:pt x="1832618" y="1413862"/>
                </a:lnTo>
                <a:lnTo>
                  <a:pt x="1832618" y="1414835"/>
                </a:lnTo>
                <a:lnTo>
                  <a:pt x="1833015" y="1415159"/>
                </a:lnTo>
                <a:lnTo>
                  <a:pt x="1833339" y="1420673"/>
                </a:lnTo>
                <a:lnTo>
                  <a:pt x="1833808" y="1420998"/>
                </a:lnTo>
                <a:lnTo>
                  <a:pt x="1833808" y="1421322"/>
                </a:lnTo>
                <a:lnTo>
                  <a:pt x="1834493" y="1421863"/>
                </a:lnTo>
                <a:lnTo>
                  <a:pt x="1834637" y="1422151"/>
                </a:lnTo>
                <a:lnTo>
                  <a:pt x="1834962" y="1422475"/>
                </a:lnTo>
                <a:lnTo>
                  <a:pt x="1834962" y="1422800"/>
                </a:lnTo>
                <a:lnTo>
                  <a:pt x="1835358" y="1423124"/>
                </a:lnTo>
                <a:lnTo>
                  <a:pt x="1835358" y="1424025"/>
                </a:lnTo>
                <a:lnTo>
                  <a:pt x="1835034" y="1424349"/>
                </a:lnTo>
                <a:lnTo>
                  <a:pt x="1835034" y="1424674"/>
                </a:lnTo>
                <a:lnTo>
                  <a:pt x="1833339" y="1426151"/>
                </a:lnTo>
                <a:lnTo>
                  <a:pt x="1832618" y="1426151"/>
                </a:lnTo>
                <a:lnTo>
                  <a:pt x="1830202" y="1424458"/>
                </a:lnTo>
                <a:lnTo>
                  <a:pt x="1829048" y="1424458"/>
                </a:lnTo>
                <a:lnTo>
                  <a:pt x="1828579" y="1424133"/>
                </a:lnTo>
                <a:lnTo>
                  <a:pt x="1826704" y="1424241"/>
                </a:lnTo>
                <a:lnTo>
                  <a:pt x="1826524" y="1424458"/>
                </a:lnTo>
                <a:lnTo>
                  <a:pt x="1826524" y="1424782"/>
                </a:lnTo>
                <a:lnTo>
                  <a:pt x="1826380" y="1424890"/>
                </a:lnTo>
                <a:lnTo>
                  <a:pt x="1825262" y="1424998"/>
                </a:lnTo>
                <a:lnTo>
                  <a:pt x="1824829" y="1425322"/>
                </a:lnTo>
                <a:lnTo>
                  <a:pt x="1824397" y="1425322"/>
                </a:lnTo>
                <a:lnTo>
                  <a:pt x="1823676" y="1425971"/>
                </a:lnTo>
                <a:lnTo>
                  <a:pt x="1823351" y="1425971"/>
                </a:lnTo>
                <a:lnTo>
                  <a:pt x="1822918" y="1426332"/>
                </a:lnTo>
                <a:lnTo>
                  <a:pt x="1822522" y="1426332"/>
                </a:lnTo>
                <a:lnTo>
                  <a:pt x="1822197" y="1426656"/>
                </a:lnTo>
                <a:lnTo>
                  <a:pt x="1821764" y="1426656"/>
                </a:lnTo>
                <a:lnTo>
                  <a:pt x="1821440" y="1426980"/>
                </a:lnTo>
                <a:lnTo>
                  <a:pt x="1821043" y="1426980"/>
                </a:lnTo>
                <a:lnTo>
                  <a:pt x="1820611" y="1426656"/>
                </a:lnTo>
                <a:lnTo>
                  <a:pt x="1820286" y="1426764"/>
                </a:lnTo>
                <a:lnTo>
                  <a:pt x="1819493" y="1426115"/>
                </a:lnTo>
                <a:lnTo>
                  <a:pt x="1814084" y="1426332"/>
                </a:lnTo>
                <a:lnTo>
                  <a:pt x="1813687" y="1426043"/>
                </a:lnTo>
                <a:lnTo>
                  <a:pt x="1813255" y="1426115"/>
                </a:lnTo>
                <a:lnTo>
                  <a:pt x="1813038" y="1425935"/>
                </a:lnTo>
                <a:lnTo>
                  <a:pt x="1813038" y="1425611"/>
                </a:lnTo>
                <a:lnTo>
                  <a:pt x="1812714" y="1425431"/>
                </a:lnTo>
                <a:lnTo>
                  <a:pt x="1812606" y="1424674"/>
                </a:lnTo>
                <a:lnTo>
                  <a:pt x="1812173" y="1424458"/>
                </a:lnTo>
                <a:lnTo>
                  <a:pt x="1812173" y="1424133"/>
                </a:lnTo>
                <a:lnTo>
                  <a:pt x="1811236" y="1423412"/>
                </a:lnTo>
                <a:lnTo>
                  <a:pt x="1810803" y="1423412"/>
                </a:lnTo>
                <a:lnTo>
                  <a:pt x="1810406" y="1423088"/>
                </a:lnTo>
                <a:lnTo>
                  <a:pt x="1810082" y="1423088"/>
                </a:lnTo>
                <a:lnTo>
                  <a:pt x="1809252" y="1422547"/>
                </a:lnTo>
                <a:lnTo>
                  <a:pt x="1808531" y="1422547"/>
                </a:lnTo>
                <a:lnTo>
                  <a:pt x="1808279" y="1422367"/>
                </a:lnTo>
                <a:lnTo>
                  <a:pt x="1808279" y="1421863"/>
                </a:lnTo>
                <a:lnTo>
                  <a:pt x="1808098" y="1421646"/>
                </a:lnTo>
                <a:lnTo>
                  <a:pt x="1807882" y="1421863"/>
                </a:lnTo>
                <a:lnTo>
                  <a:pt x="1807882" y="1422151"/>
                </a:lnTo>
                <a:lnTo>
                  <a:pt x="1807377" y="1422547"/>
                </a:lnTo>
                <a:lnTo>
                  <a:pt x="1806945" y="1422656"/>
                </a:lnTo>
                <a:lnTo>
                  <a:pt x="1806728" y="1422800"/>
                </a:lnTo>
                <a:lnTo>
                  <a:pt x="1806836" y="1423088"/>
                </a:lnTo>
                <a:lnTo>
                  <a:pt x="1806404" y="1423412"/>
                </a:lnTo>
                <a:lnTo>
                  <a:pt x="1806404" y="1423737"/>
                </a:lnTo>
                <a:lnTo>
                  <a:pt x="1806296" y="1423953"/>
                </a:lnTo>
                <a:lnTo>
                  <a:pt x="1804673" y="1423953"/>
                </a:lnTo>
                <a:lnTo>
                  <a:pt x="1804312" y="1424241"/>
                </a:lnTo>
                <a:lnTo>
                  <a:pt x="1804024" y="1424349"/>
                </a:lnTo>
                <a:lnTo>
                  <a:pt x="1803122" y="1424998"/>
                </a:lnTo>
                <a:lnTo>
                  <a:pt x="1802798" y="1424998"/>
                </a:lnTo>
                <a:lnTo>
                  <a:pt x="1802293" y="1425503"/>
                </a:lnTo>
                <a:lnTo>
                  <a:pt x="1802293" y="1425827"/>
                </a:lnTo>
                <a:lnTo>
                  <a:pt x="1802077" y="1425935"/>
                </a:lnTo>
                <a:lnTo>
                  <a:pt x="1801680" y="1426043"/>
                </a:lnTo>
                <a:lnTo>
                  <a:pt x="1801500" y="1426115"/>
                </a:lnTo>
                <a:lnTo>
                  <a:pt x="1801572" y="1426440"/>
                </a:lnTo>
                <a:lnTo>
                  <a:pt x="1800743" y="1427088"/>
                </a:lnTo>
                <a:lnTo>
                  <a:pt x="1800815" y="1427413"/>
                </a:lnTo>
                <a:lnTo>
                  <a:pt x="1800598" y="1427629"/>
                </a:lnTo>
                <a:lnTo>
                  <a:pt x="1799012" y="1427737"/>
                </a:lnTo>
                <a:lnTo>
                  <a:pt x="1798615" y="1427413"/>
                </a:lnTo>
                <a:lnTo>
                  <a:pt x="1798291" y="1427413"/>
                </a:lnTo>
                <a:lnTo>
                  <a:pt x="1797894" y="1427088"/>
                </a:lnTo>
                <a:lnTo>
                  <a:pt x="1797461" y="1427088"/>
                </a:lnTo>
                <a:lnTo>
                  <a:pt x="1796704" y="1427737"/>
                </a:lnTo>
                <a:lnTo>
                  <a:pt x="1796019" y="1427845"/>
                </a:lnTo>
                <a:lnTo>
                  <a:pt x="1795550" y="1428134"/>
                </a:lnTo>
                <a:lnTo>
                  <a:pt x="1794108" y="1428134"/>
                </a:lnTo>
                <a:lnTo>
                  <a:pt x="1793243" y="1427629"/>
                </a:lnTo>
                <a:lnTo>
                  <a:pt x="1792918" y="1427629"/>
                </a:lnTo>
                <a:lnTo>
                  <a:pt x="1792089" y="1426980"/>
                </a:lnTo>
                <a:lnTo>
                  <a:pt x="1791656" y="1427088"/>
                </a:lnTo>
                <a:lnTo>
                  <a:pt x="1791223" y="1426764"/>
                </a:lnTo>
                <a:lnTo>
                  <a:pt x="1790899" y="1426764"/>
                </a:lnTo>
                <a:lnTo>
                  <a:pt x="1790538" y="1426440"/>
                </a:lnTo>
                <a:lnTo>
                  <a:pt x="1789781" y="1426440"/>
                </a:lnTo>
                <a:lnTo>
                  <a:pt x="1789565" y="1426656"/>
                </a:lnTo>
                <a:lnTo>
                  <a:pt x="1789565" y="1426980"/>
                </a:lnTo>
                <a:lnTo>
                  <a:pt x="1788627" y="1427809"/>
                </a:lnTo>
                <a:lnTo>
                  <a:pt x="1788194" y="1427809"/>
                </a:lnTo>
                <a:lnTo>
                  <a:pt x="1787581" y="1428422"/>
                </a:lnTo>
                <a:lnTo>
                  <a:pt x="1787149" y="1428422"/>
                </a:lnTo>
                <a:lnTo>
                  <a:pt x="1786932" y="1428638"/>
                </a:lnTo>
                <a:lnTo>
                  <a:pt x="1786932" y="1428963"/>
                </a:lnTo>
                <a:lnTo>
                  <a:pt x="1786500" y="1429287"/>
                </a:lnTo>
                <a:lnTo>
                  <a:pt x="1786608" y="1429611"/>
                </a:lnTo>
                <a:lnTo>
                  <a:pt x="1786391" y="1429719"/>
                </a:lnTo>
                <a:lnTo>
                  <a:pt x="1785670" y="1429791"/>
                </a:lnTo>
                <a:lnTo>
                  <a:pt x="1785418" y="1429611"/>
                </a:lnTo>
                <a:lnTo>
                  <a:pt x="1785418" y="1429287"/>
                </a:lnTo>
                <a:lnTo>
                  <a:pt x="1784805" y="1428854"/>
                </a:lnTo>
                <a:lnTo>
                  <a:pt x="1784625" y="1428638"/>
                </a:lnTo>
                <a:lnTo>
                  <a:pt x="1783651" y="1427593"/>
                </a:lnTo>
                <a:lnTo>
                  <a:pt x="1783651" y="1427269"/>
                </a:lnTo>
                <a:lnTo>
                  <a:pt x="1783327" y="1426872"/>
                </a:lnTo>
                <a:lnTo>
                  <a:pt x="1783327" y="1426332"/>
                </a:lnTo>
                <a:lnTo>
                  <a:pt x="1782425" y="1425286"/>
                </a:lnTo>
                <a:lnTo>
                  <a:pt x="1780911" y="1425286"/>
                </a:lnTo>
                <a:lnTo>
                  <a:pt x="1780911" y="1425322"/>
                </a:lnTo>
                <a:lnTo>
                  <a:pt x="1781632" y="1426115"/>
                </a:lnTo>
                <a:lnTo>
                  <a:pt x="1781632" y="1426620"/>
                </a:lnTo>
                <a:lnTo>
                  <a:pt x="1781956" y="1427052"/>
                </a:lnTo>
                <a:lnTo>
                  <a:pt x="1781956" y="1427377"/>
                </a:lnTo>
                <a:lnTo>
                  <a:pt x="1782894" y="1428386"/>
                </a:lnTo>
                <a:lnTo>
                  <a:pt x="1783110" y="1428602"/>
                </a:lnTo>
                <a:lnTo>
                  <a:pt x="1782894" y="1428818"/>
                </a:lnTo>
                <a:lnTo>
                  <a:pt x="1783290" y="1429035"/>
                </a:lnTo>
                <a:lnTo>
                  <a:pt x="1783290" y="1429359"/>
                </a:lnTo>
                <a:lnTo>
                  <a:pt x="1783723" y="1429683"/>
                </a:lnTo>
                <a:lnTo>
                  <a:pt x="1783290" y="1430008"/>
                </a:lnTo>
                <a:lnTo>
                  <a:pt x="1783290" y="1430620"/>
                </a:lnTo>
                <a:lnTo>
                  <a:pt x="1783507" y="1430801"/>
                </a:lnTo>
                <a:lnTo>
                  <a:pt x="1784697" y="1430729"/>
                </a:lnTo>
                <a:lnTo>
                  <a:pt x="1785093" y="1430404"/>
                </a:lnTo>
                <a:lnTo>
                  <a:pt x="1786644" y="1430296"/>
                </a:lnTo>
                <a:lnTo>
                  <a:pt x="1786968" y="1430008"/>
                </a:lnTo>
                <a:lnTo>
                  <a:pt x="1787401" y="1430008"/>
                </a:lnTo>
                <a:lnTo>
                  <a:pt x="1787870" y="1430296"/>
                </a:lnTo>
                <a:lnTo>
                  <a:pt x="1788988" y="1430296"/>
                </a:lnTo>
                <a:lnTo>
                  <a:pt x="1789312" y="1430512"/>
                </a:lnTo>
                <a:lnTo>
                  <a:pt x="1790502" y="1430512"/>
                </a:lnTo>
                <a:lnTo>
                  <a:pt x="1791331" y="1431125"/>
                </a:lnTo>
                <a:lnTo>
                  <a:pt x="1791764" y="1431053"/>
                </a:lnTo>
                <a:lnTo>
                  <a:pt x="1792053" y="1431377"/>
                </a:lnTo>
                <a:lnTo>
                  <a:pt x="1792882" y="1431377"/>
                </a:lnTo>
                <a:lnTo>
                  <a:pt x="1793206" y="1431666"/>
                </a:lnTo>
                <a:lnTo>
                  <a:pt x="1795226" y="1431557"/>
                </a:lnTo>
                <a:lnTo>
                  <a:pt x="1795983" y="1432098"/>
                </a:lnTo>
                <a:lnTo>
                  <a:pt x="1796380" y="1432098"/>
                </a:lnTo>
                <a:lnTo>
                  <a:pt x="1796812" y="1432422"/>
                </a:lnTo>
                <a:lnTo>
                  <a:pt x="1797245" y="1432422"/>
                </a:lnTo>
                <a:lnTo>
                  <a:pt x="1797569" y="1432098"/>
                </a:lnTo>
                <a:lnTo>
                  <a:pt x="1797930" y="1432098"/>
                </a:lnTo>
                <a:lnTo>
                  <a:pt x="1798255" y="1431774"/>
                </a:lnTo>
                <a:lnTo>
                  <a:pt x="1798687" y="1431666"/>
                </a:lnTo>
                <a:lnTo>
                  <a:pt x="1799120" y="1431990"/>
                </a:lnTo>
                <a:lnTo>
                  <a:pt x="1799445" y="1431990"/>
                </a:lnTo>
                <a:lnTo>
                  <a:pt x="1799841" y="1432314"/>
                </a:lnTo>
                <a:lnTo>
                  <a:pt x="1800707" y="1432314"/>
                </a:lnTo>
                <a:lnTo>
                  <a:pt x="1800995" y="1431918"/>
                </a:lnTo>
                <a:lnTo>
                  <a:pt x="1801464" y="1431918"/>
                </a:lnTo>
                <a:lnTo>
                  <a:pt x="1801752" y="1431557"/>
                </a:lnTo>
                <a:lnTo>
                  <a:pt x="1802185" y="1431557"/>
                </a:lnTo>
                <a:lnTo>
                  <a:pt x="1802726" y="1431053"/>
                </a:lnTo>
                <a:lnTo>
                  <a:pt x="1802726" y="1430729"/>
                </a:lnTo>
                <a:lnTo>
                  <a:pt x="1802942" y="1430620"/>
                </a:lnTo>
                <a:lnTo>
                  <a:pt x="1803195" y="1430620"/>
                </a:lnTo>
                <a:lnTo>
                  <a:pt x="1804060" y="1429900"/>
                </a:lnTo>
                <a:lnTo>
                  <a:pt x="1804384" y="1429900"/>
                </a:lnTo>
                <a:lnTo>
                  <a:pt x="1804817" y="1429575"/>
                </a:lnTo>
                <a:lnTo>
                  <a:pt x="1806296" y="1429575"/>
                </a:lnTo>
                <a:lnTo>
                  <a:pt x="1806692" y="1429143"/>
                </a:lnTo>
                <a:lnTo>
                  <a:pt x="1808279" y="1429143"/>
                </a:lnTo>
                <a:lnTo>
                  <a:pt x="1809216" y="1429900"/>
                </a:lnTo>
                <a:lnTo>
                  <a:pt x="1809216" y="1430224"/>
                </a:lnTo>
                <a:lnTo>
                  <a:pt x="1810731" y="1431161"/>
                </a:lnTo>
                <a:lnTo>
                  <a:pt x="1812173" y="1431161"/>
                </a:lnTo>
                <a:lnTo>
                  <a:pt x="1812606" y="1431485"/>
                </a:lnTo>
                <a:lnTo>
                  <a:pt x="1813760" y="1431377"/>
                </a:lnTo>
                <a:lnTo>
                  <a:pt x="1814084" y="1431053"/>
                </a:lnTo>
                <a:lnTo>
                  <a:pt x="1814913" y="1431053"/>
                </a:lnTo>
                <a:lnTo>
                  <a:pt x="1815238" y="1430729"/>
                </a:lnTo>
                <a:lnTo>
                  <a:pt x="1817257" y="1430620"/>
                </a:lnTo>
                <a:lnTo>
                  <a:pt x="1817654" y="1430945"/>
                </a:lnTo>
                <a:lnTo>
                  <a:pt x="1818844" y="1430837"/>
                </a:lnTo>
                <a:lnTo>
                  <a:pt x="1818916" y="1430729"/>
                </a:lnTo>
                <a:lnTo>
                  <a:pt x="1818916" y="1430404"/>
                </a:lnTo>
                <a:lnTo>
                  <a:pt x="1819493" y="1429900"/>
                </a:lnTo>
                <a:lnTo>
                  <a:pt x="1820106" y="1430296"/>
                </a:lnTo>
                <a:lnTo>
                  <a:pt x="1820106" y="1430620"/>
                </a:lnTo>
                <a:lnTo>
                  <a:pt x="1819781" y="1430945"/>
                </a:lnTo>
                <a:lnTo>
                  <a:pt x="1819781" y="1431269"/>
                </a:lnTo>
                <a:lnTo>
                  <a:pt x="1819998" y="1431485"/>
                </a:lnTo>
                <a:lnTo>
                  <a:pt x="1822305" y="1431377"/>
                </a:lnTo>
                <a:lnTo>
                  <a:pt x="1822522" y="1431161"/>
                </a:lnTo>
                <a:lnTo>
                  <a:pt x="1822414" y="1429900"/>
                </a:lnTo>
                <a:lnTo>
                  <a:pt x="1822918" y="1429395"/>
                </a:lnTo>
                <a:lnTo>
                  <a:pt x="1823748" y="1429395"/>
                </a:lnTo>
                <a:lnTo>
                  <a:pt x="1825262" y="1428134"/>
                </a:lnTo>
                <a:lnTo>
                  <a:pt x="1827173" y="1428026"/>
                </a:lnTo>
                <a:lnTo>
                  <a:pt x="1827570" y="1428314"/>
                </a:lnTo>
                <a:lnTo>
                  <a:pt x="1829481" y="1428206"/>
                </a:lnTo>
                <a:lnTo>
                  <a:pt x="1829661" y="1428314"/>
                </a:lnTo>
                <a:lnTo>
                  <a:pt x="1829805" y="1429611"/>
                </a:lnTo>
                <a:lnTo>
                  <a:pt x="1830202" y="1429936"/>
                </a:lnTo>
                <a:lnTo>
                  <a:pt x="1830202" y="1430224"/>
                </a:lnTo>
                <a:lnTo>
                  <a:pt x="1830707" y="1430620"/>
                </a:lnTo>
                <a:lnTo>
                  <a:pt x="1831536" y="1430620"/>
                </a:lnTo>
                <a:lnTo>
                  <a:pt x="1832330" y="1431161"/>
                </a:lnTo>
                <a:lnTo>
                  <a:pt x="1832979" y="1431161"/>
                </a:lnTo>
                <a:lnTo>
                  <a:pt x="1833231" y="1430945"/>
                </a:lnTo>
                <a:lnTo>
                  <a:pt x="1833231" y="1430152"/>
                </a:lnTo>
                <a:lnTo>
                  <a:pt x="1833555" y="1429719"/>
                </a:lnTo>
                <a:lnTo>
                  <a:pt x="1833555" y="1429395"/>
                </a:lnTo>
                <a:lnTo>
                  <a:pt x="1834709" y="1428422"/>
                </a:lnTo>
                <a:lnTo>
                  <a:pt x="1834709" y="1428134"/>
                </a:lnTo>
                <a:lnTo>
                  <a:pt x="1835286" y="1427629"/>
                </a:lnTo>
                <a:lnTo>
                  <a:pt x="1836007" y="1427629"/>
                </a:lnTo>
                <a:lnTo>
                  <a:pt x="1836188" y="1427737"/>
                </a:lnTo>
                <a:lnTo>
                  <a:pt x="1836260" y="1428963"/>
                </a:lnTo>
                <a:lnTo>
                  <a:pt x="1836584" y="1429287"/>
                </a:lnTo>
                <a:lnTo>
                  <a:pt x="1836693" y="1430548"/>
                </a:lnTo>
                <a:lnTo>
                  <a:pt x="1836404" y="1430837"/>
                </a:lnTo>
                <a:lnTo>
                  <a:pt x="1836693" y="1431161"/>
                </a:lnTo>
                <a:lnTo>
                  <a:pt x="1836404" y="1431485"/>
                </a:lnTo>
                <a:lnTo>
                  <a:pt x="1836404" y="1431810"/>
                </a:lnTo>
                <a:lnTo>
                  <a:pt x="1836837" y="1432134"/>
                </a:lnTo>
                <a:lnTo>
                  <a:pt x="1836584" y="1432242"/>
                </a:lnTo>
                <a:lnTo>
                  <a:pt x="1834709" y="1432350"/>
                </a:lnTo>
                <a:lnTo>
                  <a:pt x="1834205" y="1432855"/>
                </a:lnTo>
                <a:lnTo>
                  <a:pt x="1834205" y="1433504"/>
                </a:lnTo>
                <a:lnTo>
                  <a:pt x="1833447" y="1434116"/>
                </a:lnTo>
                <a:lnTo>
                  <a:pt x="1833447" y="1434441"/>
                </a:lnTo>
                <a:lnTo>
                  <a:pt x="1833015" y="1434729"/>
                </a:lnTo>
                <a:lnTo>
                  <a:pt x="1833015" y="1435053"/>
                </a:lnTo>
                <a:lnTo>
                  <a:pt x="1832726" y="1435378"/>
                </a:lnTo>
                <a:lnTo>
                  <a:pt x="1832726" y="1435702"/>
                </a:lnTo>
                <a:lnTo>
                  <a:pt x="1832330" y="1436026"/>
                </a:lnTo>
                <a:lnTo>
                  <a:pt x="1832402" y="1436675"/>
                </a:lnTo>
                <a:lnTo>
                  <a:pt x="1832005" y="1436964"/>
                </a:lnTo>
                <a:lnTo>
                  <a:pt x="1832005" y="1437288"/>
                </a:lnTo>
                <a:lnTo>
                  <a:pt x="1831680" y="1437720"/>
                </a:lnTo>
                <a:lnTo>
                  <a:pt x="1831680" y="1437901"/>
                </a:lnTo>
                <a:lnTo>
                  <a:pt x="1831248" y="1438333"/>
                </a:lnTo>
                <a:lnTo>
                  <a:pt x="1831356" y="1438549"/>
                </a:lnTo>
                <a:lnTo>
                  <a:pt x="1830491" y="1439270"/>
                </a:lnTo>
                <a:lnTo>
                  <a:pt x="1830599" y="1439594"/>
                </a:lnTo>
                <a:lnTo>
                  <a:pt x="1829950" y="1440027"/>
                </a:lnTo>
                <a:lnTo>
                  <a:pt x="1829229" y="1440135"/>
                </a:lnTo>
                <a:lnTo>
                  <a:pt x="1829048" y="1440243"/>
                </a:lnTo>
                <a:lnTo>
                  <a:pt x="1829481" y="1440532"/>
                </a:lnTo>
                <a:lnTo>
                  <a:pt x="1829553" y="1442117"/>
                </a:lnTo>
                <a:lnTo>
                  <a:pt x="1829156" y="1442442"/>
                </a:lnTo>
                <a:lnTo>
                  <a:pt x="1829229" y="1443667"/>
                </a:lnTo>
                <a:lnTo>
                  <a:pt x="1828832" y="1443991"/>
                </a:lnTo>
                <a:lnTo>
                  <a:pt x="1828832" y="1444640"/>
                </a:lnTo>
                <a:lnTo>
                  <a:pt x="1828507" y="1444964"/>
                </a:lnTo>
                <a:lnTo>
                  <a:pt x="1828507" y="1445902"/>
                </a:lnTo>
                <a:lnTo>
                  <a:pt x="1828183" y="1446226"/>
                </a:lnTo>
                <a:lnTo>
                  <a:pt x="1828183" y="1446550"/>
                </a:lnTo>
                <a:lnTo>
                  <a:pt x="1827426" y="1447163"/>
                </a:lnTo>
                <a:lnTo>
                  <a:pt x="1827426" y="1447451"/>
                </a:lnTo>
                <a:lnTo>
                  <a:pt x="1827209" y="1447667"/>
                </a:lnTo>
                <a:lnTo>
                  <a:pt x="1826524" y="1447667"/>
                </a:lnTo>
                <a:lnTo>
                  <a:pt x="1826272" y="1447559"/>
                </a:lnTo>
                <a:lnTo>
                  <a:pt x="1826200" y="1446658"/>
                </a:lnTo>
                <a:lnTo>
                  <a:pt x="1826596" y="1446334"/>
                </a:lnTo>
                <a:lnTo>
                  <a:pt x="1826380" y="1446118"/>
                </a:lnTo>
                <a:lnTo>
                  <a:pt x="1825947" y="1446226"/>
                </a:lnTo>
                <a:lnTo>
                  <a:pt x="1825875" y="1446334"/>
                </a:lnTo>
                <a:lnTo>
                  <a:pt x="1825875" y="1447559"/>
                </a:lnTo>
                <a:lnTo>
                  <a:pt x="1825551" y="1447884"/>
                </a:lnTo>
                <a:lnTo>
                  <a:pt x="1825767" y="1447992"/>
                </a:lnTo>
                <a:lnTo>
                  <a:pt x="1826091" y="1447992"/>
                </a:lnTo>
                <a:lnTo>
                  <a:pt x="1826704" y="1448532"/>
                </a:lnTo>
                <a:lnTo>
                  <a:pt x="1826704" y="1449145"/>
                </a:lnTo>
                <a:lnTo>
                  <a:pt x="1827101" y="1449325"/>
                </a:lnTo>
                <a:lnTo>
                  <a:pt x="1827101" y="1449974"/>
                </a:lnTo>
                <a:lnTo>
                  <a:pt x="1826849" y="1450298"/>
                </a:lnTo>
                <a:lnTo>
                  <a:pt x="1826849" y="1450623"/>
                </a:lnTo>
                <a:lnTo>
                  <a:pt x="1826200" y="1451163"/>
                </a:lnTo>
                <a:lnTo>
                  <a:pt x="1825875" y="1450839"/>
                </a:lnTo>
                <a:lnTo>
                  <a:pt x="1825623" y="1451055"/>
                </a:lnTo>
                <a:lnTo>
                  <a:pt x="1825983" y="1451308"/>
                </a:lnTo>
                <a:lnTo>
                  <a:pt x="1826091" y="1451308"/>
                </a:lnTo>
                <a:lnTo>
                  <a:pt x="1826091" y="1451344"/>
                </a:lnTo>
                <a:lnTo>
                  <a:pt x="1826164" y="1451344"/>
                </a:lnTo>
                <a:lnTo>
                  <a:pt x="1826164" y="1451488"/>
                </a:lnTo>
                <a:lnTo>
                  <a:pt x="1825911" y="1451704"/>
                </a:lnTo>
                <a:lnTo>
                  <a:pt x="1824361" y="1451812"/>
                </a:lnTo>
                <a:lnTo>
                  <a:pt x="1823640" y="1451199"/>
                </a:lnTo>
                <a:lnTo>
                  <a:pt x="1823387" y="1451416"/>
                </a:lnTo>
                <a:lnTo>
                  <a:pt x="1823387" y="1452353"/>
                </a:lnTo>
                <a:lnTo>
                  <a:pt x="1823351" y="1452461"/>
                </a:lnTo>
                <a:lnTo>
                  <a:pt x="1822918" y="1452461"/>
                </a:lnTo>
                <a:lnTo>
                  <a:pt x="1822594" y="1452785"/>
                </a:lnTo>
                <a:lnTo>
                  <a:pt x="1822161" y="1452893"/>
                </a:lnTo>
                <a:lnTo>
                  <a:pt x="1821945" y="1452677"/>
                </a:lnTo>
                <a:lnTo>
                  <a:pt x="1821945" y="1452353"/>
                </a:lnTo>
                <a:lnTo>
                  <a:pt x="1822161" y="1452245"/>
                </a:lnTo>
                <a:lnTo>
                  <a:pt x="1822486" y="1452245"/>
                </a:lnTo>
                <a:lnTo>
                  <a:pt x="1822702" y="1452028"/>
                </a:lnTo>
                <a:lnTo>
                  <a:pt x="1822702" y="1451704"/>
                </a:lnTo>
                <a:lnTo>
                  <a:pt x="1822089" y="1451308"/>
                </a:lnTo>
                <a:lnTo>
                  <a:pt x="1821332" y="1451308"/>
                </a:lnTo>
                <a:lnTo>
                  <a:pt x="1821079" y="1451199"/>
                </a:lnTo>
                <a:lnTo>
                  <a:pt x="1821079" y="1450875"/>
                </a:lnTo>
                <a:lnTo>
                  <a:pt x="1820863" y="1450695"/>
                </a:lnTo>
                <a:lnTo>
                  <a:pt x="1820466" y="1450767"/>
                </a:lnTo>
                <a:lnTo>
                  <a:pt x="1820070" y="1450443"/>
                </a:lnTo>
                <a:lnTo>
                  <a:pt x="1819745" y="1450443"/>
                </a:lnTo>
                <a:lnTo>
                  <a:pt x="1819529" y="1450551"/>
                </a:lnTo>
                <a:lnTo>
                  <a:pt x="1819529" y="1451488"/>
                </a:lnTo>
                <a:lnTo>
                  <a:pt x="1818988" y="1452028"/>
                </a:lnTo>
                <a:lnTo>
                  <a:pt x="1818555" y="1452028"/>
                </a:lnTo>
                <a:lnTo>
                  <a:pt x="1818231" y="1451704"/>
                </a:lnTo>
                <a:lnTo>
                  <a:pt x="1818051" y="1451920"/>
                </a:lnTo>
                <a:lnTo>
                  <a:pt x="1818051" y="1452533"/>
                </a:lnTo>
                <a:lnTo>
                  <a:pt x="1817834" y="1452641"/>
                </a:lnTo>
                <a:lnTo>
                  <a:pt x="1816680" y="1452749"/>
                </a:lnTo>
                <a:lnTo>
                  <a:pt x="1816608" y="1452965"/>
                </a:lnTo>
                <a:lnTo>
                  <a:pt x="1816608" y="1453290"/>
                </a:lnTo>
                <a:lnTo>
                  <a:pt x="1816933" y="1453506"/>
                </a:lnTo>
                <a:lnTo>
                  <a:pt x="1817005" y="1454119"/>
                </a:lnTo>
                <a:lnTo>
                  <a:pt x="1817257" y="1454335"/>
                </a:lnTo>
                <a:lnTo>
                  <a:pt x="1817329" y="1454119"/>
                </a:lnTo>
                <a:lnTo>
                  <a:pt x="1817329" y="1453794"/>
                </a:lnTo>
                <a:lnTo>
                  <a:pt x="1817510" y="1453686"/>
                </a:lnTo>
                <a:lnTo>
                  <a:pt x="1817906" y="1453578"/>
                </a:lnTo>
                <a:lnTo>
                  <a:pt x="1818231" y="1453290"/>
                </a:lnTo>
                <a:lnTo>
                  <a:pt x="1818880" y="1453794"/>
                </a:lnTo>
                <a:lnTo>
                  <a:pt x="1818880" y="1454011"/>
                </a:lnTo>
                <a:lnTo>
                  <a:pt x="1819132" y="1454227"/>
                </a:lnTo>
                <a:lnTo>
                  <a:pt x="1819529" y="1454227"/>
                </a:lnTo>
                <a:lnTo>
                  <a:pt x="1819745" y="1454335"/>
                </a:lnTo>
                <a:lnTo>
                  <a:pt x="1819745" y="1454623"/>
                </a:lnTo>
                <a:lnTo>
                  <a:pt x="1819313" y="1454948"/>
                </a:lnTo>
                <a:lnTo>
                  <a:pt x="1819313" y="1455272"/>
                </a:lnTo>
                <a:lnTo>
                  <a:pt x="1819529" y="1455380"/>
                </a:lnTo>
                <a:lnTo>
                  <a:pt x="1821404" y="1453794"/>
                </a:lnTo>
                <a:lnTo>
                  <a:pt x="1822161" y="1453686"/>
                </a:lnTo>
                <a:lnTo>
                  <a:pt x="1822341" y="1453902"/>
                </a:lnTo>
                <a:lnTo>
                  <a:pt x="1822450" y="1455164"/>
                </a:lnTo>
                <a:lnTo>
                  <a:pt x="1822666" y="1455272"/>
                </a:lnTo>
                <a:lnTo>
                  <a:pt x="1822774" y="1455164"/>
                </a:lnTo>
                <a:lnTo>
                  <a:pt x="1822774" y="1453902"/>
                </a:lnTo>
                <a:lnTo>
                  <a:pt x="1823315" y="1453398"/>
                </a:lnTo>
                <a:lnTo>
                  <a:pt x="1825587" y="1453290"/>
                </a:lnTo>
                <a:lnTo>
                  <a:pt x="1826019" y="1452965"/>
                </a:lnTo>
                <a:lnTo>
                  <a:pt x="1826236" y="1453074"/>
                </a:lnTo>
                <a:lnTo>
                  <a:pt x="1826236" y="1453398"/>
                </a:lnTo>
                <a:lnTo>
                  <a:pt x="1826488" y="1453578"/>
                </a:lnTo>
                <a:lnTo>
                  <a:pt x="1826560" y="1453398"/>
                </a:lnTo>
                <a:lnTo>
                  <a:pt x="1826560" y="1453074"/>
                </a:lnTo>
                <a:lnTo>
                  <a:pt x="1826813" y="1452965"/>
                </a:lnTo>
                <a:lnTo>
                  <a:pt x="1827498" y="1452857"/>
                </a:lnTo>
                <a:lnTo>
                  <a:pt x="1827714" y="1452749"/>
                </a:lnTo>
                <a:lnTo>
                  <a:pt x="1827714" y="1452136"/>
                </a:lnTo>
                <a:lnTo>
                  <a:pt x="1827930" y="1451920"/>
                </a:lnTo>
                <a:lnTo>
                  <a:pt x="1828219" y="1451920"/>
                </a:lnTo>
                <a:lnTo>
                  <a:pt x="1828688" y="1451596"/>
                </a:lnTo>
                <a:lnTo>
                  <a:pt x="1829120" y="1451920"/>
                </a:lnTo>
                <a:lnTo>
                  <a:pt x="1829409" y="1451920"/>
                </a:lnTo>
                <a:lnTo>
                  <a:pt x="1830418" y="1452641"/>
                </a:lnTo>
                <a:lnTo>
                  <a:pt x="1830418" y="1453506"/>
                </a:lnTo>
                <a:lnTo>
                  <a:pt x="1830671" y="1453686"/>
                </a:lnTo>
                <a:lnTo>
                  <a:pt x="1831067" y="1453398"/>
                </a:lnTo>
                <a:lnTo>
                  <a:pt x="1831320" y="1453506"/>
                </a:lnTo>
                <a:lnTo>
                  <a:pt x="1831392" y="1455993"/>
                </a:lnTo>
                <a:lnTo>
                  <a:pt x="1831176" y="1456101"/>
                </a:lnTo>
                <a:lnTo>
                  <a:pt x="1830346" y="1456209"/>
                </a:lnTo>
                <a:lnTo>
                  <a:pt x="1830238" y="1456317"/>
                </a:lnTo>
                <a:lnTo>
                  <a:pt x="1830418" y="1456533"/>
                </a:lnTo>
                <a:lnTo>
                  <a:pt x="1831176" y="1456389"/>
                </a:lnTo>
                <a:lnTo>
                  <a:pt x="1831500" y="1456101"/>
                </a:lnTo>
                <a:lnTo>
                  <a:pt x="1831717" y="1456317"/>
                </a:lnTo>
                <a:lnTo>
                  <a:pt x="1831789" y="1456642"/>
                </a:lnTo>
                <a:lnTo>
                  <a:pt x="1832113" y="1456822"/>
                </a:lnTo>
                <a:lnTo>
                  <a:pt x="1832113" y="1457579"/>
                </a:lnTo>
                <a:lnTo>
                  <a:pt x="1832366" y="1457687"/>
                </a:lnTo>
                <a:lnTo>
                  <a:pt x="1832546" y="1457470"/>
                </a:lnTo>
                <a:lnTo>
                  <a:pt x="1832546" y="1456822"/>
                </a:lnTo>
                <a:lnTo>
                  <a:pt x="1832113" y="1456642"/>
                </a:lnTo>
                <a:lnTo>
                  <a:pt x="1832041" y="1455056"/>
                </a:lnTo>
                <a:lnTo>
                  <a:pt x="1832221" y="1454840"/>
                </a:lnTo>
                <a:lnTo>
                  <a:pt x="1833087" y="1454840"/>
                </a:lnTo>
                <a:lnTo>
                  <a:pt x="1833195" y="1454623"/>
                </a:lnTo>
                <a:lnTo>
                  <a:pt x="1833195" y="1454299"/>
                </a:lnTo>
                <a:lnTo>
                  <a:pt x="1832979" y="1454191"/>
                </a:lnTo>
                <a:lnTo>
                  <a:pt x="1832654" y="1454515"/>
                </a:lnTo>
                <a:lnTo>
                  <a:pt x="1832438" y="1454443"/>
                </a:lnTo>
                <a:lnTo>
                  <a:pt x="1832438" y="1454119"/>
                </a:lnTo>
                <a:lnTo>
                  <a:pt x="1832041" y="1453794"/>
                </a:lnTo>
                <a:lnTo>
                  <a:pt x="1832041" y="1453182"/>
                </a:lnTo>
                <a:lnTo>
                  <a:pt x="1830743" y="1452209"/>
                </a:lnTo>
                <a:lnTo>
                  <a:pt x="1830743" y="1451380"/>
                </a:lnTo>
                <a:lnTo>
                  <a:pt x="1830995" y="1451199"/>
                </a:lnTo>
                <a:lnTo>
                  <a:pt x="1832438" y="1451091"/>
                </a:lnTo>
                <a:lnTo>
                  <a:pt x="1832654" y="1451272"/>
                </a:lnTo>
                <a:lnTo>
                  <a:pt x="1832762" y="1451560"/>
                </a:lnTo>
                <a:lnTo>
                  <a:pt x="1833087" y="1451776"/>
                </a:lnTo>
                <a:lnTo>
                  <a:pt x="1833087" y="1452209"/>
                </a:lnTo>
                <a:lnTo>
                  <a:pt x="1833303" y="1452317"/>
                </a:lnTo>
                <a:lnTo>
                  <a:pt x="1833700" y="1452317"/>
                </a:lnTo>
                <a:lnTo>
                  <a:pt x="1834854" y="1453182"/>
                </a:lnTo>
                <a:lnTo>
                  <a:pt x="1835286" y="1453182"/>
                </a:lnTo>
                <a:lnTo>
                  <a:pt x="1836656" y="1454191"/>
                </a:lnTo>
                <a:lnTo>
                  <a:pt x="1836801" y="1454840"/>
                </a:lnTo>
                <a:lnTo>
                  <a:pt x="1836873" y="1454948"/>
                </a:lnTo>
                <a:lnTo>
                  <a:pt x="1837269" y="1454948"/>
                </a:lnTo>
                <a:lnTo>
                  <a:pt x="1837919" y="1455380"/>
                </a:lnTo>
                <a:lnTo>
                  <a:pt x="1837919" y="1455668"/>
                </a:lnTo>
                <a:lnTo>
                  <a:pt x="1838351" y="1455993"/>
                </a:lnTo>
                <a:lnTo>
                  <a:pt x="1838459" y="1457867"/>
                </a:lnTo>
                <a:lnTo>
                  <a:pt x="1838027" y="1458191"/>
                </a:lnTo>
                <a:lnTo>
                  <a:pt x="1838135" y="1459164"/>
                </a:lnTo>
                <a:lnTo>
                  <a:pt x="1837702" y="1459453"/>
                </a:lnTo>
                <a:lnTo>
                  <a:pt x="1837702" y="1459777"/>
                </a:lnTo>
                <a:lnTo>
                  <a:pt x="1836945" y="1460390"/>
                </a:lnTo>
                <a:lnTo>
                  <a:pt x="1836945" y="1461038"/>
                </a:lnTo>
                <a:lnTo>
                  <a:pt x="1836620" y="1461363"/>
                </a:lnTo>
                <a:lnTo>
                  <a:pt x="1836620" y="1461687"/>
                </a:lnTo>
                <a:lnTo>
                  <a:pt x="1835899" y="1462300"/>
                </a:lnTo>
                <a:lnTo>
                  <a:pt x="1835899" y="1462624"/>
                </a:lnTo>
                <a:lnTo>
                  <a:pt x="1835178" y="1463345"/>
                </a:lnTo>
                <a:lnTo>
                  <a:pt x="1835178" y="1463561"/>
                </a:lnTo>
                <a:lnTo>
                  <a:pt x="1834745" y="1463994"/>
                </a:lnTo>
                <a:lnTo>
                  <a:pt x="1834854" y="1464606"/>
                </a:lnTo>
                <a:lnTo>
                  <a:pt x="1834637" y="1464715"/>
                </a:lnTo>
                <a:lnTo>
                  <a:pt x="1834241" y="1464715"/>
                </a:lnTo>
                <a:lnTo>
                  <a:pt x="1834096" y="1464931"/>
                </a:lnTo>
                <a:lnTo>
                  <a:pt x="1834096" y="1465255"/>
                </a:lnTo>
                <a:lnTo>
                  <a:pt x="1833303" y="1465868"/>
                </a:lnTo>
                <a:lnTo>
                  <a:pt x="1833375" y="1466192"/>
                </a:lnTo>
                <a:lnTo>
                  <a:pt x="1832654" y="1466805"/>
                </a:lnTo>
                <a:lnTo>
                  <a:pt x="1832654" y="1467129"/>
                </a:lnTo>
                <a:lnTo>
                  <a:pt x="1832438" y="1467346"/>
                </a:lnTo>
                <a:lnTo>
                  <a:pt x="1832041" y="1467346"/>
                </a:lnTo>
                <a:lnTo>
                  <a:pt x="1831897" y="1467562"/>
                </a:lnTo>
                <a:lnTo>
                  <a:pt x="1831897" y="1467778"/>
                </a:lnTo>
                <a:lnTo>
                  <a:pt x="1831140" y="1468463"/>
                </a:lnTo>
                <a:lnTo>
                  <a:pt x="1831140" y="1468787"/>
                </a:lnTo>
                <a:lnTo>
                  <a:pt x="1830418" y="1469436"/>
                </a:lnTo>
                <a:lnTo>
                  <a:pt x="1830418" y="1469760"/>
                </a:lnTo>
                <a:lnTo>
                  <a:pt x="1830022" y="1470085"/>
                </a:lnTo>
                <a:lnTo>
                  <a:pt x="1830022" y="1470373"/>
                </a:lnTo>
                <a:lnTo>
                  <a:pt x="1829697" y="1470697"/>
                </a:lnTo>
                <a:lnTo>
                  <a:pt x="1829697" y="1471022"/>
                </a:lnTo>
                <a:lnTo>
                  <a:pt x="1828940" y="1471670"/>
                </a:lnTo>
                <a:lnTo>
                  <a:pt x="1828940" y="1472067"/>
                </a:lnTo>
                <a:lnTo>
                  <a:pt x="1828652" y="1472391"/>
                </a:lnTo>
                <a:lnTo>
                  <a:pt x="1828652" y="1472679"/>
                </a:lnTo>
                <a:lnTo>
                  <a:pt x="1828183" y="1473004"/>
                </a:lnTo>
                <a:lnTo>
                  <a:pt x="1828183" y="1473328"/>
                </a:lnTo>
                <a:lnTo>
                  <a:pt x="1827498" y="1473977"/>
                </a:lnTo>
                <a:lnTo>
                  <a:pt x="1827498" y="1474554"/>
                </a:lnTo>
                <a:lnTo>
                  <a:pt x="1827209" y="1474878"/>
                </a:lnTo>
                <a:lnTo>
                  <a:pt x="1827209" y="1475202"/>
                </a:lnTo>
                <a:lnTo>
                  <a:pt x="1825983" y="1476175"/>
                </a:lnTo>
                <a:lnTo>
                  <a:pt x="1825983" y="1476500"/>
                </a:lnTo>
                <a:lnTo>
                  <a:pt x="1825659" y="1476788"/>
                </a:lnTo>
                <a:lnTo>
                  <a:pt x="1825659" y="1477112"/>
                </a:lnTo>
                <a:lnTo>
                  <a:pt x="1822089" y="1480248"/>
                </a:lnTo>
                <a:lnTo>
                  <a:pt x="1821764" y="1480248"/>
                </a:lnTo>
                <a:lnTo>
                  <a:pt x="1818772" y="1482879"/>
                </a:lnTo>
                <a:lnTo>
                  <a:pt x="1818447" y="1482879"/>
                </a:lnTo>
                <a:lnTo>
                  <a:pt x="1817690" y="1483600"/>
                </a:lnTo>
                <a:lnTo>
                  <a:pt x="1817257" y="1483600"/>
                </a:lnTo>
                <a:lnTo>
                  <a:pt x="1816536" y="1484248"/>
                </a:lnTo>
                <a:lnTo>
                  <a:pt x="1816139" y="1484248"/>
                </a:lnTo>
                <a:lnTo>
                  <a:pt x="1815346" y="1484897"/>
                </a:lnTo>
                <a:lnTo>
                  <a:pt x="1814950" y="1485005"/>
                </a:lnTo>
                <a:lnTo>
                  <a:pt x="1814625" y="1485294"/>
                </a:lnTo>
                <a:lnTo>
                  <a:pt x="1813868" y="1485294"/>
                </a:lnTo>
                <a:lnTo>
                  <a:pt x="1813038" y="1485942"/>
                </a:lnTo>
                <a:lnTo>
                  <a:pt x="1812714" y="1485942"/>
                </a:lnTo>
                <a:lnTo>
                  <a:pt x="1812317" y="1486339"/>
                </a:lnTo>
                <a:lnTo>
                  <a:pt x="1811885" y="1486339"/>
                </a:lnTo>
                <a:lnTo>
                  <a:pt x="1811776" y="1486447"/>
                </a:lnTo>
                <a:lnTo>
                  <a:pt x="1811776" y="1486771"/>
                </a:lnTo>
                <a:lnTo>
                  <a:pt x="1811560" y="1486987"/>
                </a:lnTo>
                <a:lnTo>
                  <a:pt x="1811127" y="1486987"/>
                </a:lnTo>
                <a:lnTo>
                  <a:pt x="1810118" y="1487925"/>
                </a:lnTo>
                <a:lnTo>
                  <a:pt x="1809685" y="1487925"/>
                </a:lnTo>
                <a:lnTo>
                  <a:pt x="1808928" y="1488645"/>
                </a:lnTo>
                <a:lnTo>
                  <a:pt x="1808567" y="1488645"/>
                </a:lnTo>
                <a:lnTo>
                  <a:pt x="1806296" y="1490664"/>
                </a:lnTo>
                <a:lnTo>
                  <a:pt x="1805899" y="1490664"/>
                </a:lnTo>
                <a:lnTo>
                  <a:pt x="1802546" y="1493619"/>
                </a:lnTo>
                <a:lnTo>
                  <a:pt x="1802221" y="1493619"/>
                </a:lnTo>
                <a:lnTo>
                  <a:pt x="1801824" y="1493907"/>
                </a:lnTo>
                <a:lnTo>
                  <a:pt x="1801356" y="1493907"/>
                </a:lnTo>
                <a:lnTo>
                  <a:pt x="1801067" y="1494196"/>
                </a:lnTo>
                <a:lnTo>
                  <a:pt x="1800274" y="1494304"/>
                </a:lnTo>
                <a:lnTo>
                  <a:pt x="1799877" y="1494628"/>
                </a:lnTo>
                <a:lnTo>
                  <a:pt x="1798291" y="1494628"/>
                </a:lnTo>
                <a:lnTo>
                  <a:pt x="1797966" y="1495061"/>
                </a:lnTo>
                <a:lnTo>
                  <a:pt x="1795694" y="1495169"/>
                </a:lnTo>
                <a:lnTo>
                  <a:pt x="1795262" y="1495493"/>
                </a:lnTo>
                <a:lnTo>
                  <a:pt x="1791367" y="1495601"/>
                </a:lnTo>
                <a:lnTo>
                  <a:pt x="1791043" y="1495889"/>
                </a:lnTo>
                <a:lnTo>
                  <a:pt x="1790214" y="1495998"/>
                </a:lnTo>
                <a:lnTo>
                  <a:pt x="1789889" y="1496322"/>
                </a:lnTo>
                <a:lnTo>
                  <a:pt x="1788303" y="1496322"/>
                </a:lnTo>
                <a:lnTo>
                  <a:pt x="1787978" y="1496718"/>
                </a:lnTo>
                <a:lnTo>
                  <a:pt x="1786824" y="1496718"/>
                </a:lnTo>
                <a:lnTo>
                  <a:pt x="1786428" y="1496430"/>
                </a:lnTo>
                <a:lnTo>
                  <a:pt x="1784084" y="1496502"/>
                </a:lnTo>
                <a:lnTo>
                  <a:pt x="1783651" y="1496863"/>
                </a:lnTo>
                <a:lnTo>
                  <a:pt x="1781776" y="1496935"/>
                </a:lnTo>
                <a:lnTo>
                  <a:pt x="1780730" y="1496214"/>
                </a:lnTo>
                <a:lnTo>
                  <a:pt x="1780730" y="1495889"/>
                </a:lnTo>
                <a:lnTo>
                  <a:pt x="1779901" y="1495277"/>
                </a:lnTo>
                <a:lnTo>
                  <a:pt x="1779901" y="1494304"/>
                </a:lnTo>
                <a:lnTo>
                  <a:pt x="1779468" y="1494087"/>
                </a:lnTo>
                <a:lnTo>
                  <a:pt x="1779468" y="1493511"/>
                </a:lnTo>
                <a:lnTo>
                  <a:pt x="1779036" y="1493186"/>
                </a:lnTo>
                <a:lnTo>
                  <a:pt x="1779036" y="1491565"/>
                </a:lnTo>
                <a:lnTo>
                  <a:pt x="1778639" y="1491276"/>
                </a:lnTo>
                <a:lnTo>
                  <a:pt x="1778639" y="1490628"/>
                </a:lnTo>
                <a:lnTo>
                  <a:pt x="1778206" y="1490411"/>
                </a:lnTo>
                <a:lnTo>
                  <a:pt x="1778206" y="1489799"/>
                </a:lnTo>
                <a:lnTo>
                  <a:pt x="1777774" y="1489474"/>
                </a:lnTo>
                <a:lnTo>
                  <a:pt x="1777774" y="1489186"/>
                </a:lnTo>
                <a:lnTo>
                  <a:pt x="1777918" y="1488970"/>
                </a:lnTo>
                <a:lnTo>
                  <a:pt x="1778314" y="1488970"/>
                </a:lnTo>
                <a:lnTo>
                  <a:pt x="1778927" y="1489366"/>
                </a:lnTo>
                <a:lnTo>
                  <a:pt x="1778495" y="1489691"/>
                </a:lnTo>
                <a:lnTo>
                  <a:pt x="1779793" y="1490628"/>
                </a:lnTo>
                <a:lnTo>
                  <a:pt x="1779901" y="1493475"/>
                </a:lnTo>
                <a:lnTo>
                  <a:pt x="1780875" y="1494196"/>
                </a:lnTo>
                <a:lnTo>
                  <a:pt x="1781019" y="1493979"/>
                </a:lnTo>
                <a:lnTo>
                  <a:pt x="1780226" y="1493367"/>
                </a:lnTo>
                <a:lnTo>
                  <a:pt x="1780226" y="1491565"/>
                </a:lnTo>
                <a:lnTo>
                  <a:pt x="1780298" y="1491384"/>
                </a:lnTo>
                <a:lnTo>
                  <a:pt x="1780730" y="1491384"/>
                </a:lnTo>
                <a:lnTo>
                  <a:pt x="1781199" y="1491673"/>
                </a:lnTo>
                <a:lnTo>
                  <a:pt x="1781343" y="1491493"/>
                </a:lnTo>
                <a:lnTo>
                  <a:pt x="1780117" y="1490664"/>
                </a:lnTo>
                <a:lnTo>
                  <a:pt x="1780117" y="1489366"/>
                </a:lnTo>
                <a:lnTo>
                  <a:pt x="1778927" y="1488537"/>
                </a:lnTo>
                <a:lnTo>
                  <a:pt x="1778819" y="1487888"/>
                </a:lnTo>
                <a:lnTo>
                  <a:pt x="1777918" y="1487096"/>
                </a:lnTo>
                <a:lnTo>
                  <a:pt x="1777449" y="1487204"/>
                </a:lnTo>
                <a:lnTo>
                  <a:pt x="1775718" y="1485798"/>
                </a:lnTo>
                <a:lnTo>
                  <a:pt x="1775574" y="1484573"/>
                </a:lnTo>
                <a:lnTo>
                  <a:pt x="1775754" y="1484465"/>
                </a:lnTo>
                <a:lnTo>
                  <a:pt x="1776620" y="1484357"/>
                </a:lnTo>
                <a:lnTo>
                  <a:pt x="1777161" y="1484897"/>
                </a:lnTo>
                <a:lnTo>
                  <a:pt x="1777161" y="1485185"/>
                </a:lnTo>
                <a:lnTo>
                  <a:pt x="1777341" y="1485258"/>
                </a:lnTo>
                <a:lnTo>
                  <a:pt x="1777593" y="1485185"/>
                </a:lnTo>
                <a:lnTo>
                  <a:pt x="1777593" y="1484465"/>
                </a:lnTo>
                <a:lnTo>
                  <a:pt x="1778062" y="1484032"/>
                </a:lnTo>
                <a:lnTo>
                  <a:pt x="1780117" y="1483924"/>
                </a:lnTo>
                <a:lnTo>
                  <a:pt x="1780226" y="1484032"/>
                </a:lnTo>
                <a:lnTo>
                  <a:pt x="1780262" y="1484357"/>
                </a:lnTo>
                <a:lnTo>
                  <a:pt x="1780370" y="1484573"/>
                </a:lnTo>
                <a:lnTo>
                  <a:pt x="1781235" y="1484465"/>
                </a:lnTo>
                <a:lnTo>
                  <a:pt x="1781668" y="1484789"/>
                </a:lnTo>
                <a:lnTo>
                  <a:pt x="1782425" y="1484789"/>
                </a:lnTo>
                <a:lnTo>
                  <a:pt x="1782605" y="1484573"/>
                </a:lnTo>
                <a:lnTo>
                  <a:pt x="1782425" y="1484465"/>
                </a:lnTo>
                <a:lnTo>
                  <a:pt x="1781992" y="1484465"/>
                </a:lnTo>
                <a:lnTo>
                  <a:pt x="1781343" y="1484032"/>
                </a:lnTo>
                <a:lnTo>
                  <a:pt x="1781343" y="1483456"/>
                </a:lnTo>
                <a:lnTo>
                  <a:pt x="1781127" y="1483347"/>
                </a:lnTo>
                <a:lnTo>
                  <a:pt x="1780694" y="1483347"/>
                </a:lnTo>
                <a:lnTo>
                  <a:pt x="1780370" y="1483636"/>
                </a:lnTo>
                <a:lnTo>
                  <a:pt x="1778062" y="1483744"/>
                </a:lnTo>
                <a:lnTo>
                  <a:pt x="1777665" y="1484068"/>
                </a:lnTo>
                <a:lnTo>
                  <a:pt x="1777341" y="1483744"/>
                </a:lnTo>
                <a:lnTo>
                  <a:pt x="1776187" y="1483852"/>
                </a:lnTo>
                <a:lnTo>
                  <a:pt x="1775754" y="1483528"/>
                </a:lnTo>
                <a:lnTo>
                  <a:pt x="1775358" y="1483528"/>
                </a:lnTo>
                <a:lnTo>
                  <a:pt x="1775033" y="1483852"/>
                </a:lnTo>
                <a:lnTo>
                  <a:pt x="1773411" y="1483960"/>
                </a:lnTo>
                <a:lnTo>
                  <a:pt x="1771644" y="1482627"/>
                </a:lnTo>
                <a:lnTo>
                  <a:pt x="1771644" y="1482302"/>
                </a:lnTo>
                <a:lnTo>
                  <a:pt x="1770995" y="1481870"/>
                </a:lnTo>
                <a:lnTo>
                  <a:pt x="1770778" y="1481654"/>
                </a:lnTo>
                <a:lnTo>
                  <a:pt x="1770778" y="1481329"/>
                </a:lnTo>
                <a:lnTo>
                  <a:pt x="1769949" y="1480861"/>
                </a:lnTo>
                <a:lnTo>
                  <a:pt x="1769949" y="1480536"/>
                </a:lnTo>
                <a:lnTo>
                  <a:pt x="1769228" y="1479888"/>
                </a:lnTo>
                <a:lnTo>
                  <a:pt x="1769120" y="1479563"/>
                </a:lnTo>
                <a:lnTo>
                  <a:pt x="1768795" y="1479347"/>
                </a:lnTo>
                <a:lnTo>
                  <a:pt x="1768795" y="1478914"/>
                </a:lnTo>
                <a:lnTo>
                  <a:pt x="1768362" y="1478734"/>
                </a:lnTo>
                <a:lnTo>
                  <a:pt x="1768362" y="1478446"/>
                </a:lnTo>
                <a:lnTo>
                  <a:pt x="1767966" y="1478122"/>
                </a:lnTo>
                <a:lnTo>
                  <a:pt x="1767966" y="1477797"/>
                </a:lnTo>
                <a:lnTo>
                  <a:pt x="1767533" y="1477473"/>
                </a:lnTo>
                <a:lnTo>
                  <a:pt x="1767533" y="1476824"/>
                </a:lnTo>
                <a:lnTo>
                  <a:pt x="1767100" y="1476536"/>
                </a:lnTo>
                <a:lnTo>
                  <a:pt x="1767028" y="1474734"/>
                </a:lnTo>
                <a:lnTo>
                  <a:pt x="1766596" y="1474445"/>
                </a:lnTo>
                <a:lnTo>
                  <a:pt x="1766596" y="1473472"/>
                </a:lnTo>
                <a:lnTo>
                  <a:pt x="1767028" y="1473148"/>
                </a:lnTo>
                <a:lnTo>
                  <a:pt x="1766920" y="1472535"/>
                </a:lnTo>
                <a:lnTo>
                  <a:pt x="1767533" y="1472031"/>
                </a:lnTo>
                <a:lnTo>
                  <a:pt x="1767858" y="1472031"/>
                </a:lnTo>
                <a:lnTo>
                  <a:pt x="1768074" y="1471815"/>
                </a:lnTo>
                <a:lnTo>
                  <a:pt x="1767858" y="1471706"/>
                </a:lnTo>
                <a:lnTo>
                  <a:pt x="1767425" y="1471706"/>
                </a:lnTo>
                <a:lnTo>
                  <a:pt x="1766487" y="1470950"/>
                </a:lnTo>
                <a:lnTo>
                  <a:pt x="1766487" y="1469724"/>
                </a:lnTo>
                <a:lnTo>
                  <a:pt x="1766055" y="1469400"/>
                </a:lnTo>
                <a:lnTo>
                  <a:pt x="1766055" y="1468751"/>
                </a:lnTo>
                <a:lnTo>
                  <a:pt x="1765045" y="1468138"/>
                </a:lnTo>
                <a:lnTo>
                  <a:pt x="1764576" y="1468138"/>
                </a:lnTo>
                <a:lnTo>
                  <a:pt x="1764288" y="1467814"/>
                </a:lnTo>
                <a:lnTo>
                  <a:pt x="1763819" y="1467814"/>
                </a:lnTo>
                <a:lnTo>
                  <a:pt x="1763459" y="1467490"/>
                </a:lnTo>
                <a:lnTo>
                  <a:pt x="1763242" y="1467706"/>
                </a:lnTo>
                <a:lnTo>
                  <a:pt x="1763819" y="1468138"/>
                </a:lnTo>
                <a:lnTo>
                  <a:pt x="1764288" y="1468138"/>
                </a:lnTo>
                <a:lnTo>
                  <a:pt x="1764793" y="1468535"/>
                </a:lnTo>
                <a:lnTo>
                  <a:pt x="1764793" y="1468859"/>
                </a:lnTo>
                <a:lnTo>
                  <a:pt x="1765225" y="1469184"/>
                </a:lnTo>
                <a:lnTo>
                  <a:pt x="1765225" y="1469508"/>
                </a:lnTo>
                <a:lnTo>
                  <a:pt x="1765658" y="1469796"/>
                </a:lnTo>
                <a:lnTo>
                  <a:pt x="1765766" y="1472571"/>
                </a:lnTo>
                <a:lnTo>
                  <a:pt x="1765442" y="1472824"/>
                </a:lnTo>
                <a:lnTo>
                  <a:pt x="1765442" y="1473797"/>
                </a:lnTo>
                <a:lnTo>
                  <a:pt x="1765117" y="1474121"/>
                </a:lnTo>
                <a:lnTo>
                  <a:pt x="1765117" y="1474734"/>
                </a:lnTo>
                <a:lnTo>
                  <a:pt x="1764901" y="1474914"/>
                </a:lnTo>
                <a:lnTo>
                  <a:pt x="1764468" y="1474914"/>
                </a:lnTo>
                <a:lnTo>
                  <a:pt x="1764396" y="1475130"/>
                </a:lnTo>
                <a:lnTo>
                  <a:pt x="1764468" y="1475238"/>
                </a:lnTo>
                <a:lnTo>
                  <a:pt x="1764901" y="1475238"/>
                </a:lnTo>
                <a:lnTo>
                  <a:pt x="1765117" y="1475346"/>
                </a:lnTo>
                <a:lnTo>
                  <a:pt x="1765117" y="1475671"/>
                </a:lnTo>
                <a:lnTo>
                  <a:pt x="1764793" y="1475995"/>
                </a:lnTo>
                <a:lnTo>
                  <a:pt x="1765550" y="1476644"/>
                </a:lnTo>
                <a:lnTo>
                  <a:pt x="1765658" y="1477257"/>
                </a:lnTo>
                <a:lnTo>
                  <a:pt x="1765983" y="1477545"/>
                </a:lnTo>
                <a:lnTo>
                  <a:pt x="1765983" y="1478194"/>
                </a:lnTo>
                <a:lnTo>
                  <a:pt x="1766379" y="1478410"/>
                </a:lnTo>
                <a:lnTo>
                  <a:pt x="1766379" y="1478734"/>
                </a:lnTo>
                <a:lnTo>
                  <a:pt x="1766776" y="1479023"/>
                </a:lnTo>
                <a:lnTo>
                  <a:pt x="1766776" y="1479347"/>
                </a:lnTo>
                <a:lnTo>
                  <a:pt x="1766704" y="1479563"/>
                </a:lnTo>
                <a:lnTo>
                  <a:pt x="1766271" y="1479563"/>
                </a:lnTo>
                <a:lnTo>
                  <a:pt x="1765838" y="1479239"/>
                </a:lnTo>
                <a:lnTo>
                  <a:pt x="1765442" y="1479239"/>
                </a:lnTo>
                <a:lnTo>
                  <a:pt x="1763350" y="1477689"/>
                </a:lnTo>
                <a:lnTo>
                  <a:pt x="1763242" y="1477040"/>
                </a:lnTo>
                <a:lnTo>
                  <a:pt x="1762918" y="1476752"/>
                </a:lnTo>
                <a:lnTo>
                  <a:pt x="1762846" y="1475130"/>
                </a:lnTo>
                <a:lnTo>
                  <a:pt x="1762593" y="1475022"/>
                </a:lnTo>
                <a:lnTo>
                  <a:pt x="1762196" y="1475022"/>
                </a:lnTo>
                <a:lnTo>
                  <a:pt x="1762088" y="1475130"/>
                </a:lnTo>
                <a:lnTo>
                  <a:pt x="1762088" y="1475563"/>
                </a:lnTo>
                <a:lnTo>
                  <a:pt x="1762377" y="1475779"/>
                </a:lnTo>
                <a:lnTo>
                  <a:pt x="1762521" y="1477977"/>
                </a:lnTo>
                <a:lnTo>
                  <a:pt x="1762377" y="1478194"/>
                </a:lnTo>
                <a:lnTo>
                  <a:pt x="1761944" y="1477869"/>
                </a:lnTo>
                <a:lnTo>
                  <a:pt x="1761547" y="1477869"/>
                </a:lnTo>
                <a:lnTo>
                  <a:pt x="1761115" y="1477545"/>
                </a:lnTo>
                <a:lnTo>
                  <a:pt x="1760718" y="1477545"/>
                </a:lnTo>
                <a:lnTo>
                  <a:pt x="1760394" y="1477329"/>
                </a:lnTo>
                <a:lnTo>
                  <a:pt x="1759564" y="1477329"/>
                </a:lnTo>
                <a:lnTo>
                  <a:pt x="1759240" y="1477653"/>
                </a:lnTo>
                <a:lnTo>
                  <a:pt x="1758807" y="1477653"/>
                </a:lnTo>
                <a:lnTo>
                  <a:pt x="1758302" y="1478194"/>
                </a:lnTo>
                <a:lnTo>
                  <a:pt x="1758482" y="1478302"/>
                </a:lnTo>
                <a:lnTo>
                  <a:pt x="1758807" y="1477977"/>
                </a:lnTo>
                <a:lnTo>
                  <a:pt x="1761115" y="1477869"/>
                </a:lnTo>
                <a:lnTo>
                  <a:pt x="1761547" y="1478194"/>
                </a:lnTo>
                <a:lnTo>
                  <a:pt x="1761944" y="1478194"/>
                </a:lnTo>
                <a:lnTo>
                  <a:pt x="1762377" y="1478410"/>
                </a:lnTo>
                <a:lnTo>
                  <a:pt x="1762701" y="1478410"/>
                </a:lnTo>
                <a:lnTo>
                  <a:pt x="1763170" y="1478734"/>
                </a:lnTo>
                <a:lnTo>
                  <a:pt x="1763567" y="1478734"/>
                </a:lnTo>
                <a:lnTo>
                  <a:pt x="1764901" y="1479743"/>
                </a:lnTo>
                <a:lnTo>
                  <a:pt x="1764901" y="1480068"/>
                </a:lnTo>
                <a:lnTo>
                  <a:pt x="1765334" y="1480392"/>
                </a:lnTo>
                <a:lnTo>
                  <a:pt x="1765334" y="1480716"/>
                </a:lnTo>
                <a:lnTo>
                  <a:pt x="1765983" y="1481113"/>
                </a:lnTo>
                <a:lnTo>
                  <a:pt x="1766199" y="1480897"/>
                </a:lnTo>
                <a:lnTo>
                  <a:pt x="1765766" y="1480716"/>
                </a:lnTo>
                <a:lnTo>
                  <a:pt x="1765766" y="1480068"/>
                </a:lnTo>
                <a:lnTo>
                  <a:pt x="1765874" y="1479851"/>
                </a:lnTo>
                <a:lnTo>
                  <a:pt x="1766704" y="1479851"/>
                </a:lnTo>
                <a:lnTo>
                  <a:pt x="1767245" y="1480284"/>
                </a:lnTo>
                <a:lnTo>
                  <a:pt x="1767245" y="1480608"/>
                </a:lnTo>
                <a:lnTo>
                  <a:pt x="1767677" y="1480897"/>
                </a:lnTo>
                <a:lnTo>
                  <a:pt x="1767677" y="1481113"/>
                </a:lnTo>
                <a:lnTo>
                  <a:pt x="1767353" y="1481545"/>
                </a:lnTo>
                <a:lnTo>
                  <a:pt x="1767749" y="1481870"/>
                </a:lnTo>
                <a:lnTo>
                  <a:pt x="1767749" y="1482086"/>
                </a:lnTo>
                <a:lnTo>
                  <a:pt x="1768687" y="1482915"/>
                </a:lnTo>
                <a:lnTo>
                  <a:pt x="1769120" y="1482843"/>
                </a:lnTo>
                <a:lnTo>
                  <a:pt x="1769300" y="1483059"/>
                </a:lnTo>
                <a:lnTo>
                  <a:pt x="1769300" y="1483311"/>
                </a:lnTo>
                <a:lnTo>
                  <a:pt x="1769120" y="1483419"/>
                </a:lnTo>
                <a:lnTo>
                  <a:pt x="1767677" y="1483528"/>
                </a:lnTo>
                <a:lnTo>
                  <a:pt x="1767245" y="1483203"/>
                </a:lnTo>
                <a:lnTo>
                  <a:pt x="1766776" y="1483203"/>
                </a:lnTo>
                <a:lnTo>
                  <a:pt x="1764396" y="1481437"/>
                </a:lnTo>
                <a:lnTo>
                  <a:pt x="1764071" y="1481545"/>
                </a:lnTo>
                <a:lnTo>
                  <a:pt x="1763639" y="1481870"/>
                </a:lnTo>
                <a:lnTo>
                  <a:pt x="1762521" y="1481870"/>
                </a:lnTo>
                <a:lnTo>
                  <a:pt x="1762088" y="1482194"/>
                </a:lnTo>
                <a:lnTo>
                  <a:pt x="1761331" y="1482302"/>
                </a:lnTo>
                <a:lnTo>
                  <a:pt x="1761007" y="1482627"/>
                </a:lnTo>
                <a:lnTo>
                  <a:pt x="1758987" y="1482735"/>
                </a:lnTo>
                <a:lnTo>
                  <a:pt x="1758663" y="1482915"/>
                </a:lnTo>
                <a:lnTo>
                  <a:pt x="1757833" y="1483023"/>
                </a:lnTo>
                <a:lnTo>
                  <a:pt x="1757509" y="1483311"/>
                </a:lnTo>
                <a:lnTo>
                  <a:pt x="1757076" y="1483311"/>
                </a:lnTo>
                <a:lnTo>
                  <a:pt x="1756716" y="1483636"/>
                </a:lnTo>
                <a:lnTo>
                  <a:pt x="1754372" y="1483744"/>
                </a:lnTo>
                <a:lnTo>
                  <a:pt x="1754047" y="1483419"/>
                </a:lnTo>
                <a:lnTo>
                  <a:pt x="1753831" y="1483636"/>
                </a:lnTo>
                <a:lnTo>
                  <a:pt x="1753831" y="1483960"/>
                </a:lnTo>
                <a:lnTo>
                  <a:pt x="1753651" y="1484068"/>
                </a:lnTo>
                <a:lnTo>
                  <a:pt x="1753182" y="1484176"/>
                </a:lnTo>
                <a:lnTo>
                  <a:pt x="1753110" y="1484284"/>
                </a:lnTo>
                <a:lnTo>
                  <a:pt x="1753326" y="1484393"/>
                </a:lnTo>
                <a:lnTo>
                  <a:pt x="1753651" y="1484393"/>
                </a:lnTo>
                <a:lnTo>
                  <a:pt x="1754083" y="1484717"/>
                </a:lnTo>
                <a:lnTo>
                  <a:pt x="1754480" y="1484393"/>
                </a:lnTo>
                <a:lnTo>
                  <a:pt x="1756391" y="1484284"/>
                </a:lnTo>
                <a:lnTo>
                  <a:pt x="1756607" y="1484501"/>
                </a:lnTo>
                <a:lnTo>
                  <a:pt x="1756607" y="1484825"/>
                </a:lnTo>
                <a:lnTo>
                  <a:pt x="1756391" y="1484897"/>
                </a:lnTo>
                <a:lnTo>
                  <a:pt x="1756067" y="1484897"/>
                </a:lnTo>
                <a:lnTo>
                  <a:pt x="1754877" y="1485942"/>
                </a:lnTo>
                <a:lnTo>
                  <a:pt x="1754156" y="1485942"/>
                </a:lnTo>
                <a:lnTo>
                  <a:pt x="1753723" y="1486267"/>
                </a:lnTo>
                <a:lnTo>
                  <a:pt x="1753326" y="1486267"/>
                </a:lnTo>
                <a:lnTo>
                  <a:pt x="1753110" y="1486483"/>
                </a:lnTo>
                <a:lnTo>
                  <a:pt x="1753182" y="1486807"/>
                </a:lnTo>
                <a:lnTo>
                  <a:pt x="1752785" y="1487132"/>
                </a:lnTo>
                <a:lnTo>
                  <a:pt x="1752785" y="1487708"/>
                </a:lnTo>
                <a:lnTo>
                  <a:pt x="1753002" y="1487816"/>
                </a:lnTo>
                <a:lnTo>
                  <a:pt x="1753182" y="1487600"/>
                </a:lnTo>
                <a:lnTo>
                  <a:pt x="1753182" y="1487132"/>
                </a:lnTo>
                <a:lnTo>
                  <a:pt x="1754156" y="1486267"/>
                </a:lnTo>
                <a:lnTo>
                  <a:pt x="1755309" y="1486267"/>
                </a:lnTo>
                <a:lnTo>
                  <a:pt x="1757184" y="1484609"/>
                </a:lnTo>
                <a:lnTo>
                  <a:pt x="1757509" y="1484609"/>
                </a:lnTo>
                <a:lnTo>
                  <a:pt x="1757942" y="1484284"/>
                </a:lnTo>
                <a:lnTo>
                  <a:pt x="1758158" y="1484393"/>
                </a:lnTo>
                <a:lnTo>
                  <a:pt x="1758158" y="1484717"/>
                </a:lnTo>
                <a:lnTo>
                  <a:pt x="1758338" y="1484825"/>
                </a:lnTo>
                <a:lnTo>
                  <a:pt x="1758482" y="1484717"/>
                </a:lnTo>
                <a:lnTo>
                  <a:pt x="1758482" y="1484393"/>
                </a:lnTo>
                <a:lnTo>
                  <a:pt x="1759059" y="1483852"/>
                </a:lnTo>
                <a:lnTo>
                  <a:pt x="1761728" y="1483744"/>
                </a:lnTo>
                <a:lnTo>
                  <a:pt x="1762160" y="1483419"/>
                </a:lnTo>
                <a:lnTo>
                  <a:pt x="1764468" y="1483311"/>
                </a:lnTo>
                <a:lnTo>
                  <a:pt x="1764865" y="1483636"/>
                </a:lnTo>
                <a:lnTo>
                  <a:pt x="1765189" y="1483636"/>
                </a:lnTo>
                <a:lnTo>
                  <a:pt x="1765838" y="1484068"/>
                </a:lnTo>
                <a:lnTo>
                  <a:pt x="1765838" y="1484393"/>
                </a:lnTo>
                <a:lnTo>
                  <a:pt x="1765514" y="1484717"/>
                </a:lnTo>
                <a:lnTo>
                  <a:pt x="1765766" y="1484933"/>
                </a:lnTo>
                <a:lnTo>
                  <a:pt x="1768038" y="1484825"/>
                </a:lnTo>
                <a:lnTo>
                  <a:pt x="1768362" y="1485113"/>
                </a:lnTo>
                <a:lnTo>
                  <a:pt x="1770346" y="1485041"/>
                </a:lnTo>
                <a:lnTo>
                  <a:pt x="1770778" y="1485222"/>
                </a:lnTo>
                <a:lnTo>
                  <a:pt x="1771103" y="1485222"/>
                </a:lnTo>
                <a:lnTo>
                  <a:pt x="1772185" y="1485978"/>
                </a:lnTo>
                <a:lnTo>
                  <a:pt x="1772185" y="1487240"/>
                </a:lnTo>
                <a:lnTo>
                  <a:pt x="1772545" y="1487528"/>
                </a:lnTo>
                <a:lnTo>
                  <a:pt x="1772545" y="1487852"/>
                </a:lnTo>
                <a:lnTo>
                  <a:pt x="1771860" y="1488501"/>
                </a:lnTo>
                <a:lnTo>
                  <a:pt x="1771860" y="1488826"/>
                </a:lnTo>
                <a:lnTo>
                  <a:pt x="1771319" y="1489330"/>
                </a:lnTo>
                <a:lnTo>
                  <a:pt x="1769120" y="1491348"/>
                </a:lnTo>
                <a:lnTo>
                  <a:pt x="1768254" y="1491348"/>
                </a:lnTo>
                <a:lnTo>
                  <a:pt x="1766776" y="1492574"/>
                </a:lnTo>
                <a:lnTo>
                  <a:pt x="1766055" y="1492682"/>
                </a:lnTo>
                <a:lnTo>
                  <a:pt x="1765622" y="1493006"/>
                </a:lnTo>
                <a:lnTo>
                  <a:pt x="1765189" y="1493006"/>
                </a:lnTo>
                <a:lnTo>
                  <a:pt x="1764865" y="1493331"/>
                </a:lnTo>
                <a:lnTo>
                  <a:pt x="1764468" y="1493331"/>
                </a:lnTo>
                <a:lnTo>
                  <a:pt x="1764144" y="1493619"/>
                </a:lnTo>
                <a:lnTo>
                  <a:pt x="1763747" y="1493727"/>
                </a:lnTo>
                <a:lnTo>
                  <a:pt x="1762990" y="1494340"/>
                </a:lnTo>
                <a:lnTo>
                  <a:pt x="1762557" y="1494340"/>
                </a:lnTo>
                <a:lnTo>
                  <a:pt x="1762233" y="1494664"/>
                </a:lnTo>
                <a:lnTo>
                  <a:pt x="1761836" y="1494664"/>
                </a:lnTo>
                <a:lnTo>
                  <a:pt x="1760682" y="1495709"/>
                </a:lnTo>
                <a:lnTo>
                  <a:pt x="1760285" y="1495709"/>
                </a:lnTo>
                <a:lnTo>
                  <a:pt x="1759961" y="1496034"/>
                </a:lnTo>
                <a:lnTo>
                  <a:pt x="1759528" y="1496034"/>
                </a:lnTo>
                <a:lnTo>
                  <a:pt x="1759204" y="1496358"/>
                </a:lnTo>
                <a:lnTo>
                  <a:pt x="1755309" y="1496574"/>
                </a:lnTo>
                <a:lnTo>
                  <a:pt x="1754877" y="1496899"/>
                </a:lnTo>
                <a:lnTo>
                  <a:pt x="1749973" y="1496971"/>
                </a:lnTo>
                <a:lnTo>
                  <a:pt x="1749504" y="1496790"/>
                </a:lnTo>
                <a:lnTo>
                  <a:pt x="1749071" y="1496790"/>
                </a:lnTo>
                <a:lnTo>
                  <a:pt x="1748134" y="1496034"/>
                </a:lnTo>
                <a:lnTo>
                  <a:pt x="1748026" y="1494448"/>
                </a:lnTo>
                <a:lnTo>
                  <a:pt x="1748458" y="1494123"/>
                </a:lnTo>
                <a:lnTo>
                  <a:pt x="1748386" y="1493222"/>
                </a:lnTo>
                <a:lnTo>
                  <a:pt x="1748747" y="1492898"/>
                </a:lnTo>
                <a:lnTo>
                  <a:pt x="1748747" y="1492249"/>
                </a:lnTo>
                <a:lnTo>
                  <a:pt x="1749071" y="1491925"/>
                </a:lnTo>
                <a:lnTo>
                  <a:pt x="1749071" y="1491601"/>
                </a:lnTo>
                <a:lnTo>
                  <a:pt x="1750802" y="1490159"/>
                </a:lnTo>
                <a:lnTo>
                  <a:pt x="1751199" y="1490159"/>
                </a:lnTo>
                <a:lnTo>
                  <a:pt x="1751271" y="1489943"/>
                </a:lnTo>
                <a:lnTo>
                  <a:pt x="1751271" y="1489618"/>
                </a:lnTo>
                <a:lnTo>
                  <a:pt x="1751523" y="1489510"/>
                </a:lnTo>
                <a:lnTo>
                  <a:pt x="1751920" y="1489402"/>
                </a:lnTo>
                <a:lnTo>
                  <a:pt x="1752172" y="1489330"/>
                </a:lnTo>
                <a:lnTo>
                  <a:pt x="1752172" y="1489006"/>
                </a:lnTo>
                <a:lnTo>
                  <a:pt x="1751920" y="1488898"/>
                </a:lnTo>
                <a:lnTo>
                  <a:pt x="1751091" y="1488898"/>
                </a:lnTo>
                <a:lnTo>
                  <a:pt x="1750946" y="1489006"/>
                </a:lnTo>
                <a:lnTo>
                  <a:pt x="1750946" y="1489330"/>
                </a:lnTo>
                <a:lnTo>
                  <a:pt x="1750802" y="1489510"/>
                </a:lnTo>
                <a:lnTo>
                  <a:pt x="1750369" y="1489510"/>
                </a:lnTo>
                <a:lnTo>
                  <a:pt x="1749829" y="1490051"/>
                </a:lnTo>
                <a:lnTo>
                  <a:pt x="1749829" y="1490375"/>
                </a:lnTo>
                <a:lnTo>
                  <a:pt x="1748675" y="1491312"/>
                </a:lnTo>
                <a:lnTo>
                  <a:pt x="1748675" y="1491601"/>
                </a:lnTo>
                <a:lnTo>
                  <a:pt x="1748567" y="1491817"/>
                </a:lnTo>
                <a:lnTo>
                  <a:pt x="1748170" y="1491817"/>
                </a:lnTo>
                <a:lnTo>
                  <a:pt x="1747954" y="1491601"/>
                </a:lnTo>
                <a:lnTo>
                  <a:pt x="1747954" y="1491312"/>
                </a:lnTo>
                <a:lnTo>
                  <a:pt x="1748242" y="1491024"/>
                </a:lnTo>
                <a:lnTo>
                  <a:pt x="1748242" y="1490375"/>
                </a:lnTo>
                <a:lnTo>
                  <a:pt x="1748098" y="1490267"/>
                </a:lnTo>
                <a:lnTo>
                  <a:pt x="1747773" y="1490592"/>
                </a:lnTo>
                <a:lnTo>
                  <a:pt x="1747629" y="1490592"/>
                </a:lnTo>
                <a:lnTo>
                  <a:pt x="1747521" y="1490267"/>
                </a:lnTo>
                <a:lnTo>
                  <a:pt x="1746872" y="1489510"/>
                </a:lnTo>
                <a:lnTo>
                  <a:pt x="1746836" y="1489474"/>
                </a:lnTo>
                <a:lnTo>
                  <a:pt x="1747485" y="1490231"/>
                </a:lnTo>
                <a:lnTo>
                  <a:pt x="1747557" y="1490555"/>
                </a:lnTo>
                <a:lnTo>
                  <a:pt x="1747268" y="1490555"/>
                </a:lnTo>
                <a:lnTo>
                  <a:pt x="1747088" y="1490772"/>
                </a:lnTo>
                <a:lnTo>
                  <a:pt x="1747088" y="1491060"/>
                </a:lnTo>
                <a:lnTo>
                  <a:pt x="1747449" y="1491276"/>
                </a:lnTo>
                <a:lnTo>
                  <a:pt x="1747449" y="1491997"/>
                </a:lnTo>
                <a:lnTo>
                  <a:pt x="1747124" y="1492321"/>
                </a:lnTo>
                <a:lnTo>
                  <a:pt x="1747124" y="1492862"/>
                </a:lnTo>
                <a:lnTo>
                  <a:pt x="1746836" y="1493295"/>
                </a:lnTo>
                <a:lnTo>
                  <a:pt x="1746908" y="1495998"/>
                </a:lnTo>
                <a:lnTo>
                  <a:pt x="1746764" y="1496178"/>
                </a:lnTo>
                <a:lnTo>
                  <a:pt x="1746511" y="1495998"/>
                </a:lnTo>
                <a:lnTo>
                  <a:pt x="1746511" y="1495673"/>
                </a:lnTo>
                <a:lnTo>
                  <a:pt x="1745682" y="1495169"/>
                </a:lnTo>
                <a:lnTo>
                  <a:pt x="1745682" y="1494844"/>
                </a:lnTo>
                <a:lnTo>
                  <a:pt x="1745466" y="1494628"/>
                </a:lnTo>
                <a:lnTo>
                  <a:pt x="1745177" y="1494628"/>
                </a:lnTo>
                <a:lnTo>
                  <a:pt x="1744528" y="1494196"/>
                </a:lnTo>
                <a:lnTo>
                  <a:pt x="1744528" y="1493871"/>
                </a:lnTo>
                <a:lnTo>
                  <a:pt x="1743879" y="1493511"/>
                </a:lnTo>
                <a:lnTo>
                  <a:pt x="1743158" y="1493511"/>
                </a:lnTo>
                <a:lnTo>
                  <a:pt x="1742941" y="1493403"/>
                </a:lnTo>
                <a:lnTo>
                  <a:pt x="1742941" y="1493078"/>
                </a:lnTo>
                <a:lnTo>
                  <a:pt x="1742725" y="1492970"/>
                </a:lnTo>
                <a:lnTo>
                  <a:pt x="1741896" y="1492970"/>
                </a:lnTo>
                <a:lnTo>
                  <a:pt x="1741607" y="1493295"/>
                </a:lnTo>
                <a:lnTo>
                  <a:pt x="1741175" y="1493295"/>
                </a:lnTo>
                <a:lnTo>
                  <a:pt x="1740742" y="1492970"/>
                </a:lnTo>
                <a:lnTo>
                  <a:pt x="1739552" y="1493078"/>
                </a:lnTo>
                <a:lnTo>
                  <a:pt x="1739264" y="1492754"/>
                </a:lnTo>
                <a:lnTo>
                  <a:pt x="1738398" y="1492754"/>
                </a:lnTo>
                <a:lnTo>
                  <a:pt x="1738074" y="1493078"/>
                </a:lnTo>
                <a:lnTo>
                  <a:pt x="1737244" y="1493186"/>
                </a:lnTo>
                <a:lnTo>
                  <a:pt x="1737136" y="1493258"/>
                </a:lnTo>
                <a:lnTo>
                  <a:pt x="1737244" y="1493475"/>
                </a:lnTo>
                <a:lnTo>
                  <a:pt x="1738398" y="1493367"/>
                </a:lnTo>
                <a:lnTo>
                  <a:pt x="1738795" y="1493655"/>
                </a:lnTo>
                <a:lnTo>
                  <a:pt x="1740021" y="1493655"/>
                </a:lnTo>
                <a:lnTo>
                  <a:pt x="1740417" y="1493871"/>
                </a:lnTo>
                <a:lnTo>
                  <a:pt x="1741175" y="1493871"/>
                </a:lnTo>
                <a:lnTo>
                  <a:pt x="1741607" y="1494196"/>
                </a:lnTo>
                <a:lnTo>
                  <a:pt x="1741968" y="1494196"/>
                </a:lnTo>
                <a:lnTo>
                  <a:pt x="1742401" y="1494520"/>
                </a:lnTo>
                <a:lnTo>
                  <a:pt x="1742725" y="1494412"/>
                </a:lnTo>
                <a:lnTo>
                  <a:pt x="1743158" y="1494736"/>
                </a:lnTo>
                <a:lnTo>
                  <a:pt x="1743879" y="1494736"/>
                </a:lnTo>
                <a:lnTo>
                  <a:pt x="1744131" y="1494844"/>
                </a:lnTo>
                <a:lnTo>
                  <a:pt x="1744131" y="1495169"/>
                </a:lnTo>
                <a:lnTo>
                  <a:pt x="1743807" y="1495493"/>
                </a:lnTo>
                <a:lnTo>
                  <a:pt x="1744203" y="1495781"/>
                </a:lnTo>
                <a:lnTo>
                  <a:pt x="1744203" y="1496106"/>
                </a:lnTo>
                <a:lnTo>
                  <a:pt x="1744600" y="1496430"/>
                </a:lnTo>
                <a:lnTo>
                  <a:pt x="1744600" y="1496718"/>
                </a:lnTo>
                <a:lnTo>
                  <a:pt x="1745177" y="1497151"/>
                </a:lnTo>
                <a:lnTo>
                  <a:pt x="1745790" y="1496718"/>
                </a:lnTo>
                <a:lnTo>
                  <a:pt x="1745357" y="1496430"/>
                </a:lnTo>
                <a:lnTo>
                  <a:pt x="1745357" y="1496106"/>
                </a:lnTo>
                <a:lnTo>
                  <a:pt x="1744925" y="1495781"/>
                </a:lnTo>
                <a:lnTo>
                  <a:pt x="1744925" y="1495493"/>
                </a:lnTo>
                <a:lnTo>
                  <a:pt x="1745177" y="1495277"/>
                </a:lnTo>
                <a:lnTo>
                  <a:pt x="1745466" y="1495277"/>
                </a:lnTo>
                <a:lnTo>
                  <a:pt x="1746115" y="1495781"/>
                </a:lnTo>
                <a:lnTo>
                  <a:pt x="1746115" y="1495998"/>
                </a:lnTo>
                <a:lnTo>
                  <a:pt x="1747124" y="1496826"/>
                </a:lnTo>
                <a:lnTo>
                  <a:pt x="1748314" y="1496718"/>
                </a:lnTo>
                <a:lnTo>
                  <a:pt x="1748963" y="1497151"/>
                </a:lnTo>
                <a:lnTo>
                  <a:pt x="1748963" y="1497475"/>
                </a:lnTo>
                <a:lnTo>
                  <a:pt x="1749288" y="1497800"/>
                </a:lnTo>
                <a:lnTo>
                  <a:pt x="1749288" y="1498088"/>
                </a:lnTo>
                <a:lnTo>
                  <a:pt x="1749143" y="1498304"/>
                </a:lnTo>
                <a:lnTo>
                  <a:pt x="1748711" y="1498304"/>
                </a:lnTo>
                <a:lnTo>
                  <a:pt x="1748314" y="1497980"/>
                </a:lnTo>
                <a:lnTo>
                  <a:pt x="1747557" y="1497980"/>
                </a:lnTo>
                <a:lnTo>
                  <a:pt x="1747413" y="1497908"/>
                </a:lnTo>
                <a:lnTo>
                  <a:pt x="1747413" y="1497583"/>
                </a:lnTo>
                <a:lnTo>
                  <a:pt x="1747160" y="1497367"/>
                </a:lnTo>
                <a:lnTo>
                  <a:pt x="1746439" y="1497475"/>
                </a:lnTo>
                <a:lnTo>
                  <a:pt x="1746006" y="1497151"/>
                </a:lnTo>
                <a:lnTo>
                  <a:pt x="1745790" y="1497367"/>
                </a:lnTo>
                <a:lnTo>
                  <a:pt x="1746187" y="1497583"/>
                </a:lnTo>
                <a:lnTo>
                  <a:pt x="1746187" y="1498520"/>
                </a:lnTo>
                <a:lnTo>
                  <a:pt x="1746836" y="1499025"/>
                </a:lnTo>
                <a:lnTo>
                  <a:pt x="1747268" y="1498917"/>
                </a:lnTo>
                <a:lnTo>
                  <a:pt x="1747485" y="1499133"/>
                </a:lnTo>
                <a:lnTo>
                  <a:pt x="1747485" y="1499782"/>
                </a:lnTo>
                <a:lnTo>
                  <a:pt x="1746836" y="1500178"/>
                </a:lnTo>
                <a:lnTo>
                  <a:pt x="1746511" y="1500178"/>
                </a:lnTo>
                <a:lnTo>
                  <a:pt x="1746115" y="1500611"/>
                </a:lnTo>
                <a:lnTo>
                  <a:pt x="1745682" y="1500611"/>
                </a:lnTo>
                <a:lnTo>
                  <a:pt x="1745357" y="1500935"/>
                </a:lnTo>
                <a:lnTo>
                  <a:pt x="1744925" y="1500935"/>
                </a:lnTo>
                <a:lnTo>
                  <a:pt x="1744528" y="1500611"/>
                </a:lnTo>
                <a:lnTo>
                  <a:pt x="1744203" y="1500611"/>
                </a:lnTo>
                <a:lnTo>
                  <a:pt x="1743807" y="1500394"/>
                </a:lnTo>
                <a:lnTo>
                  <a:pt x="1743374" y="1500394"/>
                </a:lnTo>
                <a:lnTo>
                  <a:pt x="1742220" y="1499457"/>
                </a:lnTo>
                <a:lnTo>
                  <a:pt x="1741752" y="1499457"/>
                </a:lnTo>
                <a:lnTo>
                  <a:pt x="1741355" y="1499133"/>
                </a:lnTo>
                <a:lnTo>
                  <a:pt x="1739876" y="1499241"/>
                </a:lnTo>
                <a:lnTo>
                  <a:pt x="1739264" y="1498809"/>
                </a:lnTo>
                <a:lnTo>
                  <a:pt x="1739119" y="1497583"/>
                </a:lnTo>
                <a:lnTo>
                  <a:pt x="1738795" y="1497259"/>
                </a:lnTo>
                <a:lnTo>
                  <a:pt x="1738795" y="1496935"/>
                </a:lnTo>
                <a:lnTo>
                  <a:pt x="1738651" y="1496826"/>
                </a:lnTo>
                <a:lnTo>
                  <a:pt x="1738218" y="1496826"/>
                </a:lnTo>
                <a:lnTo>
                  <a:pt x="1737244" y="1497691"/>
                </a:lnTo>
                <a:lnTo>
                  <a:pt x="1737461" y="1497800"/>
                </a:lnTo>
                <a:lnTo>
                  <a:pt x="1737785" y="1497475"/>
                </a:lnTo>
                <a:lnTo>
                  <a:pt x="1738218" y="1497475"/>
                </a:lnTo>
                <a:lnTo>
                  <a:pt x="1738398" y="1497547"/>
                </a:lnTo>
                <a:lnTo>
                  <a:pt x="1738542" y="1499133"/>
                </a:lnTo>
                <a:lnTo>
                  <a:pt x="1738074" y="1499457"/>
                </a:lnTo>
                <a:lnTo>
                  <a:pt x="1738074" y="1499782"/>
                </a:lnTo>
                <a:lnTo>
                  <a:pt x="1738939" y="1500394"/>
                </a:lnTo>
                <a:lnTo>
                  <a:pt x="1738939" y="1500719"/>
                </a:lnTo>
                <a:lnTo>
                  <a:pt x="1739119" y="1500827"/>
                </a:lnTo>
                <a:lnTo>
                  <a:pt x="1740742" y="1500827"/>
                </a:lnTo>
                <a:lnTo>
                  <a:pt x="1741030" y="1501151"/>
                </a:lnTo>
                <a:lnTo>
                  <a:pt x="1741499" y="1501043"/>
                </a:lnTo>
                <a:lnTo>
                  <a:pt x="1741643" y="1501259"/>
                </a:lnTo>
                <a:lnTo>
                  <a:pt x="1741643" y="1501584"/>
                </a:lnTo>
                <a:lnTo>
                  <a:pt x="1742509" y="1502088"/>
                </a:lnTo>
                <a:lnTo>
                  <a:pt x="1742509" y="1502377"/>
                </a:lnTo>
                <a:lnTo>
                  <a:pt x="1742725" y="1502593"/>
                </a:lnTo>
                <a:lnTo>
                  <a:pt x="1744600" y="1502485"/>
                </a:lnTo>
                <a:lnTo>
                  <a:pt x="1744853" y="1502593"/>
                </a:lnTo>
                <a:lnTo>
                  <a:pt x="1744853" y="1502917"/>
                </a:lnTo>
                <a:lnTo>
                  <a:pt x="1744276" y="1503458"/>
                </a:lnTo>
                <a:lnTo>
                  <a:pt x="1743879" y="1503458"/>
                </a:lnTo>
                <a:lnTo>
                  <a:pt x="1742941" y="1504287"/>
                </a:lnTo>
                <a:lnTo>
                  <a:pt x="1742941" y="1504575"/>
                </a:lnTo>
                <a:lnTo>
                  <a:pt x="1741247" y="1506089"/>
                </a:lnTo>
                <a:lnTo>
                  <a:pt x="1740958" y="1506089"/>
                </a:lnTo>
                <a:lnTo>
                  <a:pt x="1740742" y="1506269"/>
                </a:lnTo>
                <a:lnTo>
                  <a:pt x="1740742" y="1506593"/>
                </a:lnTo>
                <a:lnTo>
                  <a:pt x="1740309" y="1506918"/>
                </a:lnTo>
                <a:lnTo>
                  <a:pt x="1740309" y="1507242"/>
                </a:lnTo>
                <a:lnTo>
                  <a:pt x="1739047" y="1508287"/>
                </a:lnTo>
                <a:lnTo>
                  <a:pt x="1738326" y="1508395"/>
                </a:lnTo>
                <a:lnTo>
                  <a:pt x="1738074" y="1508468"/>
                </a:lnTo>
                <a:lnTo>
                  <a:pt x="1738074" y="1509116"/>
                </a:lnTo>
                <a:lnTo>
                  <a:pt x="1737893" y="1509332"/>
                </a:lnTo>
                <a:lnTo>
                  <a:pt x="1737569" y="1509332"/>
                </a:lnTo>
                <a:lnTo>
                  <a:pt x="1737136" y="1509657"/>
                </a:lnTo>
                <a:lnTo>
                  <a:pt x="1735982" y="1509729"/>
                </a:lnTo>
                <a:lnTo>
                  <a:pt x="1735802" y="1509837"/>
                </a:lnTo>
                <a:lnTo>
                  <a:pt x="1736595" y="1510450"/>
                </a:lnTo>
                <a:lnTo>
                  <a:pt x="1736595" y="1510774"/>
                </a:lnTo>
                <a:lnTo>
                  <a:pt x="1736415" y="1510882"/>
                </a:lnTo>
                <a:lnTo>
                  <a:pt x="1736090" y="1510882"/>
                </a:lnTo>
                <a:lnTo>
                  <a:pt x="1735261" y="1510378"/>
                </a:lnTo>
                <a:lnTo>
                  <a:pt x="1727905" y="1510558"/>
                </a:lnTo>
                <a:lnTo>
                  <a:pt x="1726751" y="1509765"/>
                </a:lnTo>
                <a:lnTo>
                  <a:pt x="1726283" y="1509765"/>
                </a:lnTo>
                <a:lnTo>
                  <a:pt x="1725850" y="1509441"/>
                </a:lnTo>
                <a:lnTo>
                  <a:pt x="1725453" y="1509441"/>
                </a:lnTo>
                <a:lnTo>
                  <a:pt x="1725057" y="1509224"/>
                </a:lnTo>
                <a:lnTo>
                  <a:pt x="1724732" y="1509224"/>
                </a:lnTo>
                <a:lnTo>
                  <a:pt x="1723903" y="1508576"/>
                </a:lnTo>
                <a:lnTo>
                  <a:pt x="1723759" y="1508792"/>
                </a:lnTo>
                <a:lnTo>
                  <a:pt x="1723759" y="1509116"/>
                </a:lnTo>
                <a:lnTo>
                  <a:pt x="1723975" y="1509224"/>
                </a:lnTo>
                <a:lnTo>
                  <a:pt x="1724299" y="1509224"/>
                </a:lnTo>
                <a:lnTo>
                  <a:pt x="1725165" y="1509765"/>
                </a:lnTo>
                <a:lnTo>
                  <a:pt x="1725850" y="1509765"/>
                </a:lnTo>
                <a:lnTo>
                  <a:pt x="1726102" y="1509945"/>
                </a:lnTo>
                <a:lnTo>
                  <a:pt x="1726102" y="1510270"/>
                </a:lnTo>
                <a:lnTo>
                  <a:pt x="1725561" y="1510666"/>
                </a:lnTo>
                <a:lnTo>
                  <a:pt x="1723578" y="1510774"/>
                </a:lnTo>
                <a:lnTo>
                  <a:pt x="1723254" y="1511098"/>
                </a:lnTo>
                <a:lnTo>
                  <a:pt x="1721379" y="1511207"/>
                </a:lnTo>
                <a:lnTo>
                  <a:pt x="1720297" y="1510450"/>
                </a:lnTo>
                <a:lnTo>
                  <a:pt x="1720297" y="1509549"/>
                </a:lnTo>
                <a:lnTo>
                  <a:pt x="1720081" y="1509332"/>
                </a:lnTo>
                <a:lnTo>
                  <a:pt x="1719684" y="1509332"/>
                </a:lnTo>
                <a:lnTo>
                  <a:pt x="1719143" y="1509873"/>
                </a:lnTo>
                <a:lnTo>
                  <a:pt x="1719143" y="1510774"/>
                </a:lnTo>
                <a:lnTo>
                  <a:pt x="1718927" y="1510990"/>
                </a:lnTo>
                <a:lnTo>
                  <a:pt x="1718170" y="1510990"/>
                </a:lnTo>
                <a:lnTo>
                  <a:pt x="1717052" y="1510161"/>
                </a:lnTo>
                <a:lnTo>
                  <a:pt x="1716871" y="1510270"/>
                </a:lnTo>
                <a:lnTo>
                  <a:pt x="1716871" y="1510558"/>
                </a:lnTo>
                <a:lnTo>
                  <a:pt x="1717268" y="1510882"/>
                </a:lnTo>
                <a:lnTo>
                  <a:pt x="1717268" y="1511207"/>
                </a:lnTo>
                <a:lnTo>
                  <a:pt x="1717052" y="1511315"/>
                </a:lnTo>
                <a:lnTo>
                  <a:pt x="1716619" y="1511315"/>
                </a:lnTo>
                <a:lnTo>
                  <a:pt x="1715177" y="1512684"/>
                </a:lnTo>
                <a:lnTo>
                  <a:pt x="1714744" y="1512684"/>
                </a:lnTo>
                <a:lnTo>
                  <a:pt x="1714636" y="1512864"/>
                </a:lnTo>
                <a:lnTo>
                  <a:pt x="1714636" y="1513838"/>
                </a:lnTo>
                <a:lnTo>
                  <a:pt x="1714419" y="1513946"/>
                </a:lnTo>
                <a:lnTo>
                  <a:pt x="1713987" y="1513946"/>
                </a:lnTo>
                <a:lnTo>
                  <a:pt x="1713662" y="1514234"/>
                </a:lnTo>
                <a:lnTo>
                  <a:pt x="1713266" y="1514234"/>
                </a:lnTo>
                <a:lnTo>
                  <a:pt x="1712869" y="1514054"/>
                </a:lnTo>
                <a:lnTo>
                  <a:pt x="1712833" y="1514018"/>
                </a:lnTo>
                <a:lnTo>
                  <a:pt x="1712508" y="1514342"/>
                </a:lnTo>
                <a:lnTo>
                  <a:pt x="1712076" y="1514342"/>
                </a:lnTo>
                <a:lnTo>
                  <a:pt x="1711715" y="1514018"/>
                </a:lnTo>
                <a:lnTo>
                  <a:pt x="1711571" y="1514234"/>
                </a:lnTo>
                <a:lnTo>
                  <a:pt x="1711571" y="1514558"/>
                </a:lnTo>
                <a:lnTo>
                  <a:pt x="1711895" y="1514739"/>
                </a:lnTo>
                <a:lnTo>
                  <a:pt x="1711787" y="1514955"/>
                </a:lnTo>
                <a:lnTo>
                  <a:pt x="1710958" y="1514955"/>
                </a:lnTo>
                <a:lnTo>
                  <a:pt x="1710489" y="1514666"/>
                </a:lnTo>
                <a:lnTo>
                  <a:pt x="1710201" y="1514666"/>
                </a:lnTo>
                <a:lnTo>
                  <a:pt x="1709768" y="1514450"/>
                </a:lnTo>
                <a:lnTo>
                  <a:pt x="1709371" y="1514450"/>
                </a:lnTo>
                <a:lnTo>
                  <a:pt x="1708434" y="1513693"/>
                </a:lnTo>
                <a:lnTo>
                  <a:pt x="1708434" y="1513045"/>
                </a:lnTo>
                <a:lnTo>
                  <a:pt x="1707785" y="1512576"/>
                </a:lnTo>
                <a:lnTo>
                  <a:pt x="1707352" y="1512684"/>
                </a:lnTo>
                <a:lnTo>
                  <a:pt x="1706631" y="1512035"/>
                </a:lnTo>
                <a:lnTo>
                  <a:pt x="1705802" y="1512035"/>
                </a:lnTo>
                <a:lnTo>
                  <a:pt x="1705657" y="1512252"/>
                </a:lnTo>
                <a:lnTo>
                  <a:pt x="1705982" y="1512576"/>
                </a:lnTo>
                <a:lnTo>
                  <a:pt x="1706090" y="1513693"/>
                </a:lnTo>
                <a:lnTo>
                  <a:pt x="1705657" y="1514126"/>
                </a:lnTo>
                <a:lnTo>
                  <a:pt x="1705657" y="1514450"/>
                </a:lnTo>
                <a:lnTo>
                  <a:pt x="1705333" y="1514739"/>
                </a:lnTo>
                <a:lnTo>
                  <a:pt x="1705333" y="1515279"/>
                </a:lnTo>
                <a:lnTo>
                  <a:pt x="1704936" y="1515676"/>
                </a:lnTo>
                <a:lnTo>
                  <a:pt x="1704936" y="1516000"/>
                </a:lnTo>
                <a:lnTo>
                  <a:pt x="1704612" y="1516324"/>
                </a:lnTo>
                <a:lnTo>
                  <a:pt x="1704612" y="1516649"/>
                </a:lnTo>
                <a:lnTo>
                  <a:pt x="1704395" y="1516757"/>
                </a:lnTo>
                <a:lnTo>
                  <a:pt x="1703674" y="1516829"/>
                </a:lnTo>
                <a:lnTo>
                  <a:pt x="1703458" y="1516649"/>
                </a:lnTo>
                <a:lnTo>
                  <a:pt x="1703458" y="1516324"/>
                </a:lnTo>
                <a:lnTo>
                  <a:pt x="1703025" y="1516000"/>
                </a:lnTo>
                <a:lnTo>
                  <a:pt x="1703025" y="1515676"/>
                </a:lnTo>
                <a:lnTo>
                  <a:pt x="1702376" y="1515279"/>
                </a:lnTo>
                <a:lnTo>
                  <a:pt x="1700826" y="1515351"/>
                </a:lnTo>
                <a:lnTo>
                  <a:pt x="1700753" y="1515459"/>
                </a:lnTo>
                <a:lnTo>
                  <a:pt x="1701258" y="1516000"/>
                </a:lnTo>
                <a:lnTo>
                  <a:pt x="1702052" y="1515892"/>
                </a:lnTo>
                <a:lnTo>
                  <a:pt x="1702304" y="1516108"/>
                </a:lnTo>
                <a:lnTo>
                  <a:pt x="1702304" y="1516757"/>
                </a:lnTo>
                <a:lnTo>
                  <a:pt x="1702701" y="1516937"/>
                </a:lnTo>
                <a:lnTo>
                  <a:pt x="1702701" y="1517261"/>
                </a:lnTo>
                <a:lnTo>
                  <a:pt x="1703458" y="1517874"/>
                </a:lnTo>
                <a:lnTo>
                  <a:pt x="1703674" y="1518415"/>
                </a:lnTo>
                <a:lnTo>
                  <a:pt x="1704071" y="1518343"/>
                </a:lnTo>
                <a:lnTo>
                  <a:pt x="1704503" y="1518631"/>
                </a:lnTo>
                <a:lnTo>
                  <a:pt x="1705477" y="1517802"/>
                </a:lnTo>
                <a:lnTo>
                  <a:pt x="1705333" y="1516937"/>
                </a:lnTo>
                <a:lnTo>
                  <a:pt x="1705729" y="1516541"/>
                </a:lnTo>
                <a:lnTo>
                  <a:pt x="1705729" y="1516216"/>
                </a:lnTo>
                <a:lnTo>
                  <a:pt x="1706054" y="1515892"/>
                </a:lnTo>
                <a:lnTo>
                  <a:pt x="1706054" y="1515567"/>
                </a:lnTo>
                <a:lnTo>
                  <a:pt x="1706523" y="1515243"/>
                </a:lnTo>
                <a:lnTo>
                  <a:pt x="1706523" y="1514919"/>
                </a:lnTo>
                <a:lnTo>
                  <a:pt x="1707028" y="1514522"/>
                </a:lnTo>
                <a:lnTo>
                  <a:pt x="1707857" y="1514450"/>
                </a:lnTo>
                <a:lnTo>
                  <a:pt x="1708398" y="1514919"/>
                </a:lnTo>
                <a:lnTo>
                  <a:pt x="1708506" y="1516721"/>
                </a:lnTo>
                <a:lnTo>
                  <a:pt x="1708722" y="1516901"/>
                </a:lnTo>
                <a:lnTo>
                  <a:pt x="1709155" y="1516901"/>
                </a:lnTo>
                <a:lnTo>
                  <a:pt x="1709227" y="1517009"/>
                </a:lnTo>
                <a:lnTo>
                  <a:pt x="1709227" y="1517333"/>
                </a:lnTo>
                <a:lnTo>
                  <a:pt x="1709479" y="1517442"/>
                </a:lnTo>
                <a:lnTo>
                  <a:pt x="1709876" y="1517442"/>
                </a:lnTo>
                <a:lnTo>
                  <a:pt x="1710056" y="1517658"/>
                </a:lnTo>
                <a:lnTo>
                  <a:pt x="1710056" y="1517982"/>
                </a:lnTo>
                <a:lnTo>
                  <a:pt x="1709732" y="1518307"/>
                </a:lnTo>
                <a:lnTo>
                  <a:pt x="1709732" y="1518955"/>
                </a:lnTo>
                <a:lnTo>
                  <a:pt x="1709119" y="1519352"/>
                </a:lnTo>
                <a:lnTo>
                  <a:pt x="1708362" y="1519460"/>
                </a:lnTo>
                <a:lnTo>
                  <a:pt x="1707929" y="1519099"/>
                </a:lnTo>
                <a:lnTo>
                  <a:pt x="1707641" y="1519099"/>
                </a:lnTo>
                <a:lnTo>
                  <a:pt x="1707208" y="1518811"/>
                </a:lnTo>
                <a:lnTo>
                  <a:pt x="1706775" y="1518811"/>
                </a:lnTo>
                <a:lnTo>
                  <a:pt x="1706451" y="1519099"/>
                </a:lnTo>
                <a:lnTo>
                  <a:pt x="1705621" y="1519208"/>
                </a:lnTo>
                <a:lnTo>
                  <a:pt x="1705441" y="1519316"/>
                </a:lnTo>
                <a:lnTo>
                  <a:pt x="1705621" y="1519532"/>
                </a:lnTo>
                <a:lnTo>
                  <a:pt x="1706054" y="1519424"/>
                </a:lnTo>
                <a:lnTo>
                  <a:pt x="1706451" y="1519748"/>
                </a:lnTo>
                <a:lnTo>
                  <a:pt x="1706775" y="1519424"/>
                </a:lnTo>
                <a:lnTo>
                  <a:pt x="1707208" y="1519424"/>
                </a:lnTo>
                <a:lnTo>
                  <a:pt x="1708362" y="1520397"/>
                </a:lnTo>
                <a:lnTo>
                  <a:pt x="1708830" y="1520289"/>
                </a:lnTo>
                <a:lnTo>
                  <a:pt x="1709191" y="1520613"/>
                </a:lnTo>
                <a:lnTo>
                  <a:pt x="1711499" y="1520505"/>
                </a:lnTo>
                <a:lnTo>
                  <a:pt x="1711931" y="1520829"/>
                </a:lnTo>
                <a:lnTo>
                  <a:pt x="1712653" y="1520829"/>
                </a:lnTo>
                <a:lnTo>
                  <a:pt x="1713085" y="1521118"/>
                </a:lnTo>
                <a:lnTo>
                  <a:pt x="1713554" y="1521118"/>
                </a:lnTo>
                <a:lnTo>
                  <a:pt x="1713662" y="1521226"/>
                </a:lnTo>
                <a:lnTo>
                  <a:pt x="1713662" y="1521550"/>
                </a:lnTo>
                <a:lnTo>
                  <a:pt x="1713879" y="1521658"/>
                </a:lnTo>
                <a:lnTo>
                  <a:pt x="1714275" y="1521658"/>
                </a:lnTo>
                <a:lnTo>
                  <a:pt x="1714672" y="1521983"/>
                </a:lnTo>
                <a:lnTo>
                  <a:pt x="1715105" y="1521658"/>
                </a:lnTo>
                <a:lnTo>
                  <a:pt x="1715429" y="1521658"/>
                </a:lnTo>
                <a:lnTo>
                  <a:pt x="1715862" y="1521298"/>
                </a:lnTo>
                <a:lnTo>
                  <a:pt x="1716583" y="1521838"/>
                </a:lnTo>
                <a:lnTo>
                  <a:pt x="1718566" y="1521838"/>
                </a:lnTo>
                <a:lnTo>
                  <a:pt x="1718782" y="1521947"/>
                </a:lnTo>
                <a:lnTo>
                  <a:pt x="1718782" y="1522271"/>
                </a:lnTo>
                <a:lnTo>
                  <a:pt x="1718133" y="1522812"/>
                </a:lnTo>
                <a:lnTo>
                  <a:pt x="1717809" y="1522812"/>
                </a:lnTo>
                <a:lnTo>
                  <a:pt x="1717196" y="1523244"/>
                </a:lnTo>
                <a:lnTo>
                  <a:pt x="1717304" y="1523640"/>
                </a:lnTo>
                <a:lnTo>
                  <a:pt x="1716655" y="1524073"/>
                </a:lnTo>
                <a:lnTo>
                  <a:pt x="1716258" y="1524073"/>
                </a:lnTo>
                <a:lnTo>
                  <a:pt x="1715754" y="1524578"/>
                </a:lnTo>
                <a:lnTo>
                  <a:pt x="1715754" y="1524902"/>
                </a:lnTo>
                <a:lnTo>
                  <a:pt x="1715429" y="1525190"/>
                </a:lnTo>
                <a:lnTo>
                  <a:pt x="1715429" y="1525839"/>
                </a:lnTo>
                <a:lnTo>
                  <a:pt x="1715862" y="1526163"/>
                </a:lnTo>
                <a:lnTo>
                  <a:pt x="1715862" y="1527100"/>
                </a:lnTo>
                <a:lnTo>
                  <a:pt x="1715609" y="1527208"/>
                </a:lnTo>
                <a:lnTo>
                  <a:pt x="1715285" y="1527208"/>
                </a:lnTo>
                <a:lnTo>
                  <a:pt x="1714888" y="1527605"/>
                </a:lnTo>
                <a:lnTo>
                  <a:pt x="1714456" y="1527605"/>
                </a:lnTo>
                <a:lnTo>
                  <a:pt x="1714275" y="1527713"/>
                </a:lnTo>
                <a:lnTo>
                  <a:pt x="1714672" y="1528037"/>
                </a:lnTo>
                <a:lnTo>
                  <a:pt x="1714780" y="1528362"/>
                </a:lnTo>
                <a:lnTo>
                  <a:pt x="1715285" y="1528794"/>
                </a:lnTo>
                <a:lnTo>
                  <a:pt x="1715537" y="1528686"/>
                </a:lnTo>
                <a:lnTo>
                  <a:pt x="1715537" y="1528362"/>
                </a:lnTo>
                <a:lnTo>
                  <a:pt x="1716258" y="1527713"/>
                </a:lnTo>
                <a:lnTo>
                  <a:pt x="1716186" y="1525515"/>
                </a:lnTo>
                <a:lnTo>
                  <a:pt x="1717484" y="1524361"/>
                </a:lnTo>
                <a:lnTo>
                  <a:pt x="1717809" y="1524361"/>
                </a:lnTo>
                <a:lnTo>
                  <a:pt x="1718242" y="1524073"/>
                </a:lnTo>
                <a:lnTo>
                  <a:pt x="1719432" y="1523965"/>
                </a:lnTo>
                <a:lnTo>
                  <a:pt x="1719612" y="1524145"/>
                </a:lnTo>
                <a:lnTo>
                  <a:pt x="1719612" y="1524505"/>
                </a:lnTo>
                <a:lnTo>
                  <a:pt x="1719828" y="1524578"/>
                </a:lnTo>
                <a:lnTo>
                  <a:pt x="1720045" y="1524361"/>
                </a:lnTo>
                <a:lnTo>
                  <a:pt x="1720045" y="1524073"/>
                </a:lnTo>
                <a:lnTo>
                  <a:pt x="1719612" y="1523821"/>
                </a:lnTo>
                <a:lnTo>
                  <a:pt x="1719612" y="1523244"/>
                </a:lnTo>
                <a:lnTo>
                  <a:pt x="1719720" y="1523028"/>
                </a:lnTo>
                <a:lnTo>
                  <a:pt x="1720874" y="1523028"/>
                </a:lnTo>
                <a:lnTo>
                  <a:pt x="1722028" y="1521947"/>
                </a:lnTo>
                <a:lnTo>
                  <a:pt x="1722785" y="1521947"/>
                </a:lnTo>
                <a:lnTo>
                  <a:pt x="1723218" y="1521622"/>
                </a:lnTo>
                <a:lnTo>
                  <a:pt x="1723939" y="1521622"/>
                </a:lnTo>
                <a:lnTo>
                  <a:pt x="1724119" y="1521406"/>
                </a:lnTo>
                <a:lnTo>
                  <a:pt x="1723939" y="1521298"/>
                </a:lnTo>
                <a:lnTo>
                  <a:pt x="1723542" y="1521298"/>
                </a:lnTo>
                <a:lnTo>
                  <a:pt x="1723398" y="1521226"/>
                </a:lnTo>
                <a:lnTo>
                  <a:pt x="1723398" y="1520829"/>
                </a:lnTo>
                <a:lnTo>
                  <a:pt x="1723722" y="1520505"/>
                </a:lnTo>
                <a:lnTo>
                  <a:pt x="1723722" y="1518739"/>
                </a:lnTo>
                <a:lnTo>
                  <a:pt x="1724588" y="1517874"/>
                </a:lnTo>
                <a:lnTo>
                  <a:pt x="1727292" y="1517766"/>
                </a:lnTo>
                <a:lnTo>
                  <a:pt x="1727725" y="1518090"/>
                </a:lnTo>
                <a:lnTo>
                  <a:pt x="1728122" y="1517766"/>
                </a:lnTo>
                <a:lnTo>
                  <a:pt x="1728446" y="1517766"/>
                </a:lnTo>
                <a:lnTo>
                  <a:pt x="1729203" y="1517009"/>
                </a:lnTo>
                <a:lnTo>
                  <a:pt x="1729636" y="1517009"/>
                </a:lnTo>
                <a:lnTo>
                  <a:pt x="1730069" y="1516721"/>
                </a:lnTo>
                <a:lnTo>
                  <a:pt x="1730357" y="1516721"/>
                </a:lnTo>
                <a:lnTo>
                  <a:pt x="1730754" y="1517009"/>
                </a:lnTo>
                <a:lnTo>
                  <a:pt x="1731980" y="1516901"/>
                </a:lnTo>
                <a:lnTo>
                  <a:pt x="1732160" y="1517117"/>
                </a:lnTo>
                <a:lnTo>
                  <a:pt x="1732160" y="1517442"/>
                </a:lnTo>
                <a:lnTo>
                  <a:pt x="1733602" y="1518523"/>
                </a:lnTo>
                <a:lnTo>
                  <a:pt x="1734792" y="1518415"/>
                </a:lnTo>
                <a:lnTo>
                  <a:pt x="1735117" y="1518739"/>
                </a:lnTo>
                <a:lnTo>
                  <a:pt x="1735946" y="1518739"/>
                </a:lnTo>
                <a:lnTo>
                  <a:pt x="1736235" y="1518415"/>
                </a:lnTo>
                <a:lnTo>
                  <a:pt x="1736703" y="1518307"/>
                </a:lnTo>
                <a:lnTo>
                  <a:pt x="1736992" y="1517982"/>
                </a:lnTo>
                <a:lnTo>
                  <a:pt x="1738614" y="1517982"/>
                </a:lnTo>
                <a:lnTo>
                  <a:pt x="1739011" y="1517658"/>
                </a:lnTo>
                <a:lnTo>
                  <a:pt x="1739408" y="1517550"/>
                </a:lnTo>
                <a:lnTo>
                  <a:pt x="1740922" y="1516324"/>
                </a:lnTo>
                <a:lnTo>
                  <a:pt x="1741247" y="1516324"/>
                </a:lnTo>
                <a:lnTo>
                  <a:pt x="1742148" y="1515459"/>
                </a:lnTo>
                <a:lnTo>
                  <a:pt x="1742148" y="1515135"/>
                </a:lnTo>
                <a:lnTo>
                  <a:pt x="1742797" y="1514630"/>
                </a:lnTo>
                <a:lnTo>
                  <a:pt x="1743122" y="1514630"/>
                </a:lnTo>
                <a:lnTo>
                  <a:pt x="1743771" y="1514198"/>
                </a:lnTo>
                <a:lnTo>
                  <a:pt x="1743627" y="1513585"/>
                </a:lnTo>
                <a:lnTo>
                  <a:pt x="1744095" y="1513261"/>
                </a:lnTo>
                <a:lnTo>
                  <a:pt x="1744095" y="1512648"/>
                </a:lnTo>
                <a:lnTo>
                  <a:pt x="1743627" y="1512324"/>
                </a:lnTo>
                <a:lnTo>
                  <a:pt x="1744095" y="1511999"/>
                </a:lnTo>
                <a:lnTo>
                  <a:pt x="1743951" y="1511675"/>
                </a:lnTo>
                <a:lnTo>
                  <a:pt x="1744708" y="1511026"/>
                </a:lnTo>
                <a:lnTo>
                  <a:pt x="1744708" y="1510702"/>
                </a:lnTo>
                <a:lnTo>
                  <a:pt x="1745177" y="1510378"/>
                </a:lnTo>
                <a:lnTo>
                  <a:pt x="1745177" y="1510089"/>
                </a:lnTo>
                <a:lnTo>
                  <a:pt x="1745321" y="1509909"/>
                </a:lnTo>
                <a:lnTo>
                  <a:pt x="1745646" y="1509909"/>
                </a:lnTo>
                <a:lnTo>
                  <a:pt x="1745826" y="1509981"/>
                </a:lnTo>
                <a:lnTo>
                  <a:pt x="1745826" y="1510306"/>
                </a:lnTo>
                <a:lnTo>
                  <a:pt x="1746078" y="1510486"/>
                </a:lnTo>
                <a:lnTo>
                  <a:pt x="1746295" y="1510306"/>
                </a:lnTo>
                <a:lnTo>
                  <a:pt x="1746151" y="1509044"/>
                </a:lnTo>
                <a:lnTo>
                  <a:pt x="1746619" y="1508720"/>
                </a:lnTo>
                <a:lnTo>
                  <a:pt x="1746619" y="1508431"/>
                </a:lnTo>
                <a:lnTo>
                  <a:pt x="1746800" y="1508323"/>
                </a:lnTo>
                <a:lnTo>
                  <a:pt x="1747124" y="1508215"/>
                </a:lnTo>
                <a:lnTo>
                  <a:pt x="1748278" y="1507278"/>
                </a:lnTo>
                <a:lnTo>
                  <a:pt x="1749035" y="1507278"/>
                </a:lnTo>
                <a:lnTo>
                  <a:pt x="1749432" y="1506954"/>
                </a:lnTo>
                <a:lnTo>
                  <a:pt x="1750189" y="1506846"/>
                </a:lnTo>
                <a:lnTo>
                  <a:pt x="1750586" y="1506521"/>
                </a:lnTo>
                <a:lnTo>
                  <a:pt x="1751307" y="1506521"/>
                </a:lnTo>
                <a:lnTo>
                  <a:pt x="1751776" y="1506197"/>
                </a:lnTo>
                <a:lnTo>
                  <a:pt x="1752533" y="1506197"/>
                </a:lnTo>
                <a:lnTo>
                  <a:pt x="1752930" y="1505801"/>
                </a:lnTo>
                <a:lnTo>
                  <a:pt x="1754841" y="1505801"/>
                </a:lnTo>
                <a:lnTo>
                  <a:pt x="1755237" y="1506125"/>
                </a:lnTo>
                <a:lnTo>
                  <a:pt x="1755670" y="1506017"/>
                </a:lnTo>
                <a:lnTo>
                  <a:pt x="1756391" y="1506629"/>
                </a:lnTo>
                <a:lnTo>
                  <a:pt x="1756788" y="1506629"/>
                </a:lnTo>
                <a:lnTo>
                  <a:pt x="1757437" y="1507062"/>
                </a:lnTo>
                <a:lnTo>
                  <a:pt x="1757437" y="1507386"/>
                </a:lnTo>
                <a:lnTo>
                  <a:pt x="1758987" y="1508504"/>
                </a:lnTo>
                <a:lnTo>
                  <a:pt x="1758987" y="1508828"/>
                </a:lnTo>
                <a:lnTo>
                  <a:pt x="1759420" y="1509152"/>
                </a:lnTo>
                <a:lnTo>
                  <a:pt x="1759564" y="1511675"/>
                </a:lnTo>
                <a:lnTo>
                  <a:pt x="1759961" y="1511999"/>
                </a:lnTo>
                <a:lnTo>
                  <a:pt x="1759961" y="1512324"/>
                </a:lnTo>
                <a:lnTo>
                  <a:pt x="1760394" y="1512540"/>
                </a:lnTo>
                <a:lnTo>
                  <a:pt x="1760394" y="1513153"/>
                </a:lnTo>
                <a:lnTo>
                  <a:pt x="1760826" y="1513477"/>
                </a:lnTo>
                <a:lnTo>
                  <a:pt x="1760898" y="1516901"/>
                </a:lnTo>
                <a:lnTo>
                  <a:pt x="1760502" y="1517225"/>
                </a:lnTo>
                <a:lnTo>
                  <a:pt x="1760610" y="1517874"/>
                </a:lnTo>
                <a:lnTo>
                  <a:pt x="1760177" y="1518198"/>
                </a:lnTo>
                <a:lnTo>
                  <a:pt x="1760177" y="1518523"/>
                </a:lnTo>
                <a:lnTo>
                  <a:pt x="1759745" y="1518847"/>
                </a:lnTo>
                <a:lnTo>
                  <a:pt x="1759961" y="1522271"/>
                </a:lnTo>
                <a:lnTo>
                  <a:pt x="1759564" y="1522595"/>
                </a:lnTo>
                <a:lnTo>
                  <a:pt x="1759564" y="1522920"/>
                </a:lnTo>
                <a:lnTo>
                  <a:pt x="1759240" y="1523244"/>
                </a:lnTo>
                <a:lnTo>
                  <a:pt x="1759312" y="1525298"/>
                </a:lnTo>
                <a:lnTo>
                  <a:pt x="1759636" y="1525623"/>
                </a:lnTo>
                <a:lnTo>
                  <a:pt x="1759745" y="1526271"/>
                </a:lnTo>
                <a:lnTo>
                  <a:pt x="1760177" y="1526596"/>
                </a:lnTo>
                <a:lnTo>
                  <a:pt x="1760177" y="1527245"/>
                </a:lnTo>
                <a:lnTo>
                  <a:pt x="1760610" y="1527533"/>
                </a:lnTo>
                <a:lnTo>
                  <a:pt x="1760610" y="1527857"/>
                </a:lnTo>
                <a:lnTo>
                  <a:pt x="1761007" y="1528182"/>
                </a:lnTo>
                <a:lnTo>
                  <a:pt x="1761007" y="1528506"/>
                </a:lnTo>
                <a:lnTo>
                  <a:pt x="1760610" y="1528830"/>
                </a:lnTo>
                <a:lnTo>
                  <a:pt x="1760610" y="1529155"/>
                </a:lnTo>
                <a:lnTo>
                  <a:pt x="1760790" y="1529263"/>
                </a:lnTo>
                <a:lnTo>
                  <a:pt x="1761223" y="1529263"/>
                </a:lnTo>
                <a:lnTo>
                  <a:pt x="1761547" y="1528938"/>
                </a:lnTo>
                <a:lnTo>
                  <a:pt x="1762196" y="1529335"/>
                </a:lnTo>
                <a:lnTo>
                  <a:pt x="1762196" y="1529948"/>
                </a:lnTo>
                <a:lnTo>
                  <a:pt x="1761872" y="1530272"/>
                </a:lnTo>
                <a:lnTo>
                  <a:pt x="1761872" y="1530596"/>
                </a:lnTo>
                <a:lnTo>
                  <a:pt x="1761620" y="1530813"/>
                </a:lnTo>
                <a:lnTo>
                  <a:pt x="1761223" y="1530813"/>
                </a:lnTo>
                <a:lnTo>
                  <a:pt x="1761115" y="1530921"/>
                </a:lnTo>
                <a:lnTo>
                  <a:pt x="1761115" y="1531533"/>
                </a:lnTo>
                <a:lnTo>
                  <a:pt x="1761547" y="1531858"/>
                </a:lnTo>
                <a:lnTo>
                  <a:pt x="1761547" y="1532795"/>
                </a:lnTo>
                <a:lnTo>
                  <a:pt x="1761331" y="1533011"/>
                </a:lnTo>
                <a:lnTo>
                  <a:pt x="1760177" y="1533011"/>
                </a:lnTo>
                <a:lnTo>
                  <a:pt x="1759636" y="1533443"/>
                </a:lnTo>
                <a:lnTo>
                  <a:pt x="1759636" y="1533840"/>
                </a:lnTo>
                <a:lnTo>
                  <a:pt x="1760069" y="1534056"/>
                </a:lnTo>
                <a:lnTo>
                  <a:pt x="1760069" y="1534344"/>
                </a:lnTo>
                <a:lnTo>
                  <a:pt x="1759636" y="1534777"/>
                </a:lnTo>
                <a:lnTo>
                  <a:pt x="1759889" y="1539102"/>
                </a:lnTo>
                <a:lnTo>
                  <a:pt x="1759564" y="1539426"/>
                </a:lnTo>
                <a:lnTo>
                  <a:pt x="1759564" y="1541300"/>
                </a:lnTo>
                <a:lnTo>
                  <a:pt x="1759240" y="1541625"/>
                </a:lnTo>
                <a:lnTo>
                  <a:pt x="1759240" y="1542237"/>
                </a:lnTo>
                <a:lnTo>
                  <a:pt x="1758807" y="1542526"/>
                </a:lnTo>
                <a:lnTo>
                  <a:pt x="1758915" y="1545697"/>
                </a:lnTo>
                <a:lnTo>
                  <a:pt x="1759312" y="1546022"/>
                </a:lnTo>
                <a:lnTo>
                  <a:pt x="1759420" y="1547175"/>
                </a:lnTo>
                <a:lnTo>
                  <a:pt x="1758987" y="1547607"/>
                </a:lnTo>
                <a:lnTo>
                  <a:pt x="1759132" y="1548472"/>
                </a:lnTo>
                <a:lnTo>
                  <a:pt x="1757942" y="1549481"/>
                </a:lnTo>
                <a:lnTo>
                  <a:pt x="1757942" y="1549806"/>
                </a:lnTo>
                <a:lnTo>
                  <a:pt x="1757761" y="1549914"/>
                </a:lnTo>
                <a:lnTo>
                  <a:pt x="1757365" y="1549914"/>
                </a:lnTo>
                <a:lnTo>
                  <a:pt x="1755850" y="1551247"/>
                </a:lnTo>
                <a:lnTo>
                  <a:pt x="1755526" y="1551247"/>
                </a:lnTo>
                <a:lnTo>
                  <a:pt x="1755129" y="1551572"/>
                </a:lnTo>
                <a:lnTo>
                  <a:pt x="1754660" y="1551572"/>
                </a:lnTo>
                <a:lnTo>
                  <a:pt x="1754408" y="1551896"/>
                </a:lnTo>
                <a:lnTo>
                  <a:pt x="1753975" y="1552004"/>
                </a:lnTo>
                <a:lnTo>
                  <a:pt x="1753506" y="1552329"/>
                </a:lnTo>
                <a:lnTo>
                  <a:pt x="1753182" y="1552329"/>
                </a:lnTo>
                <a:lnTo>
                  <a:pt x="1752497" y="1552941"/>
                </a:lnTo>
                <a:lnTo>
                  <a:pt x="1749720" y="1553049"/>
                </a:lnTo>
                <a:lnTo>
                  <a:pt x="1749360" y="1552725"/>
                </a:lnTo>
                <a:lnTo>
                  <a:pt x="1746151" y="1552833"/>
                </a:lnTo>
                <a:lnTo>
                  <a:pt x="1745826" y="1553230"/>
                </a:lnTo>
                <a:lnTo>
                  <a:pt x="1743554" y="1553230"/>
                </a:lnTo>
                <a:lnTo>
                  <a:pt x="1743122" y="1553662"/>
                </a:lnTo>
                <a:lnTo>
                  <a:pt x="1741535" y="1553662"/>
                </a:lnTo>
                <a:lnTo>
                  <a:pt x="1741319" y="1554203"/>
                </a:lnTo>
                <a:lnTo>
                  <a:pt x="1741247" y="1554635"/>
                </a:lnTo>
                <a:lnTo>
                  <a:pt x="1741247" y="1554743"/>
                </a:lnTo>
                <a:lnTo>
                  <a:pt x="1738398" y="1554743"/>
                </a:lnTo>
                <a:lnTo>
                  <a:pt x="1737136" y="1554455"/>
                </a:lnTo>
                <a:lnTo>
                  <a:pt x="1738434" y="1554779"/>
                </a:lnTo>
                <a:lnTo>
                  <a:pt x="1741283" y="1554779"/>
                </a:lnTo>
                <a:lnTo>
                  <a:pt x="1741499" y="1555140"/>
                </a:lnTo>
                <a:lnTo>
                  <a:pt x="1741788" y="1555464"/>
                </a:lnTo>
                <a:lnTo>
                  <a:pt x="1742004" y="1555572"/>
                </a:lnTo>
                <a:lnTo>
                  <a:pt x="1742437" y="1555572"/>
                </a:lnTo>
                <a:lnTo>
                  <a:pt x="1743086" y="1556005"/>
                </a:lnTo>
                <a:lnTo>
                  <a:pt x="1743194" y="1557266"/>
                </a:lnTo>
                <a:lnTo>
                  <a:pt x="1742761" y="1557554"/>
                </a:lnTo>
                <a:lnTo>
                  <a:pt x="1742869" y="1558311"/>
                </a:lnTo>
                <a:lnTo>
                  <a:pt x="1743194" y="1558852"/>
                </a:lnTo>
                <a:lnTo>
                  <a:pt x="1743518" y="1559248"/>
                </a:lnTo>
                <a:lnTo>
                  <a:pt x="1743699" y="1559248"/>
                </a:lnTo>
                <a:lnTo>
                  <a:pt x="1743699" y="1559212"/>
                </a:lnTo>
                <a:lnTo>
                  <a:pt x="1743807" y="1559212"/>
                </a:lnTo>
                <a:lnTo>
                  <a:pt x="1743879" y="1559032"/>
                </a:lnTo>
                <a:lnTo>
                  <a:pt x="1744312" y="1558708"/>
                </a:lnTo>
                <a:lnTo>
                  <a:pt x="1744312" y="1556798"/>
                </a:lnTo>
                <a:lnTo>
                  <a:pt x="1745177" y="1555969"/>
                </a:lnTo>
                <a:lnTo>
                  <a:pt x="1746006" y="1555969"/>
                </a:lnTo>
                <a:lnTo>
                  <a:pt x="1746331" y="1555644"/>
                </a:lnTo>
                <a:lnTo>
                  <a:pt x="1748314" y="1555572"/>
                </a:lnTo>
                <a:lnTo>
                  <a:pt x="1748711" y="1555861"/>
                </a:lnTo>
                <a:lnTo>
                  <a:pt x="1751055" y="1555752"/>
                </a:lnTo>
                <a:lnTo>
                  <a:pt x="1751343" y="1555464"/>
                </a:lnTo>
                <a:lnTo>
                  <a:pt x="1752244" y="1555464"/>
                </a:lnTo>
                <a:lnTo>
                  <a:pt x="1752641" y="1555752"/>
                </a:lnTo>
                <a:lnTo>
                  <a:pt x="1753398" y="1555644"/>
                </a:lnTo>
                <a:lnTo>
                  <a:pt x="1753831" y="1555356"/>
                </a:lnTo>
                <a:lnTo>
                  <a:pt x="1754949" y="1555356"/>
                </a:lnTo>
                <a:lnTo>
                  <a:pt x="1755273" y="1555032"/>
                </a:lnTo>
                <a:lnTo>
                  <a:pt x="1755706" y="1555032"/>
                </a:lnTo>
                <a:lnTo>
                  <a:pt x="1756031" y="1554635"/>
                </a:lnTo>
                <a:lnTo>
                  <a:pt x="1756824" y="1554635"/>
                </a:lnTo>
                <a:lnTo>
                  <a:pt x="1757293" y="1554923"/>
                </a:lnTo>
                <a:lnTo>
                  <a:pt x="1757581" y="1554635"/>
                </a:lnTo>
                <a:lnTo>
                  <a:pt x="1758050" y="1554635"/>
                </a:lnTo>
                <a:lnTo>
                  <a:pt x="1758771" y="1553878"/>
                </a:lnTo>
                <a:lnTo>
                  <a:pt x="1759204" y="1553878"/>
                </a:lnTo>
                <a:lnTo>
                  <a:pt x="1759528" y="1553554"/>
                </a:lnTo>
                <a:lnTo>
                  <a:pt x="1761079" y="1553446"/>
                </a:lnTo>
                <a:lnTo>
                  <a:pt x="1761511" y="1553230"/>
                </a:lnTo>
                <a:lnTo>
                  <a:pt x="1761836" y="1553410"/>
                </a:lnTo>
                <a:lnTo>
                  <a:pt x="1762665" y="1553410"/>
                </a:lnTo>
                <a:lnTo>
                  <a:pt x="1763098" y="1553734"/>
                </a:lnTo>
                <a:lnTo>
                  <a:pt x="1763422" y="1553734"/>
                </a:lnTo>
                <a:lnTo>
                  <a:pt x="1764071" y="1554167"/>
                </a:lnTo>
                <a:lnTo>
                  <a:pt x="1764071" y="1555104"/>
                </a:lnTo>
                <a:lnTo>
                  <a:pt x="1763747" y="1555392"/>
                </a:lnTo>
                <a:lnTo>
                  <a:pt x="1763747" y="1556041"/>
                </a:lnTo>
                <a:lnTo>
                  <a:pt x="1763422" y="1556365"/>
                </a:lnTo>
                <a:lnTo>
                  <a:pt x="1763422" y="1556689"/>
                </a:lnTo>
                <a:lnTo>
                  <a:pt x="1762990" y="1556978"/>
                </a:lnTo>
                <a:lnTo>
                  <a:pt x="1762990" y="1557626"/>
                </a:lnTo>
                <a:lnTo>
                  <a:pt x="1762665" y="1557951"/>
                </a:lnTo>
                <a:lnTo>
                  <a:pt x="1762665" y="1558239"/>
                </a:lnTo>
                <a:lnTo>
                  <a:pt x="1762233" y="1558564"/>
                </a:lnTo>
                <a:lnTo>
                  <a:pt x="1762233" y="1558888"/>
                </a:lnTo>
                <a:lnTo>
                  <a:pt x="1761511" y="1559501"/>
                </a:lnTo>
                <a:lnTo>
                  <a:pt x="1761511" y="1559825"/>
                </a:lnTo>
                <a:lnTo>
                  <a:pt x="1760790" y="1560474"/>
                </a:lnTo>
                <a:lnTo>
                  <a:pt x="1760790" y="1560906"/>
                </a:lnTo>
                <a:lnTo>
                  <a:pt x="1760466" y="1561194"/>
                </a:lnTo>
                <a:lnTo>
                  <a:pt x="1760466" y="1561483"/>
                </a:lnTo>
                <a:lnTo>
                  <a:pt x="1760033" y="1561843"/>
                </a:lnTo>
                <a:lnTo>
                  <a:pt x="1760141" y="1562132"/>
                </a:lnTo>
                <a:lnTo>
                  <a:pt x="1759312" y="1562780"/>
                </a:lnTo>
                <a:lnTo>
                  <a:pt x="1759312" y="1563105"/>
                </a:lnTo>
                <a:lnTo>
                  <a:pt x="1758555" y="1563717"/>
                </a:lnTo>
                <a:lnTo>
                  <a:pt x="1758663" y="1564042"/>
                </a:lnTo>
                <a:lnTo>
                  <a:pt x="1758446" y="1564258"/>
                </a:lnTo>
                <a:lnTo>
                  <a:pt x="1758050" y="1564258"/>
                </a:lnTo>
                <a:lnTo>
                  <a:pt x="1757833" y="1564366"/>
                </a:lnTo>
                <a:lnTo>
                  <a:pt x="1757833" y="1564690"/>
                </a:lnTo>
                <a:lnTo>
                  <a:pt x="1757329" y="1565195"/>
                </a:lnTo>
                <a:lnTo>
                  <a:pt x="1756860" y="1565195"/>
                </a:lnTo>
                <a:lnTo>
                  <a:pt x="1756355" y="1565700"/>
                </a:lnTo>
                <a:lnTo>
                  <a:pt x="1756355" y="1566024"/>
                </a:lnTo>
                <a:lnTo>
                  <a:pt x="1755922" y="1566348"/>
                </a:lnTo>
                <a:lnTo>
                  <a:pt x="1756031" y="1566673"/>
                </a:lnTo>
                <a:lnTo>
                  <a:pt x="1755454" y="1567213"/>
                </a:lnTo>
                <a:lnTo>
                  <a:pt x="1755129" y="1567213"/>
                </a:lnTo>
                <a:lnTo>
                  <a:pt x="1754877" y="1567321"/>
                </a:lnTo>
                <a:lnTo>
                  <a:pt x="1754877" y="1567574"/>
                </a:lnTo>
                <a:lnTo>
                  <a:pt x="1753182" y="1569087"/>
                </a:lnTo>
                <a:lnTo>
                  <a:pt x="1752785" y="1569087"/>
                </a:lnTo>
                <a:lnTo>
                  <a:pt x="1752244" y="1569592"/>
                </a:lnTo>
                <a:lnTo>
                  <a:pt x="1752244" y="1569916"/>
                </a:lnTo>
                <a:lnTo>
                  <a:pt x="1751523" y="1570565"/>
                </a:lnTo>
                <a:lnTo>
                  <a:pt x="1751523" y="1570853"/>
                </a:lnTo>
                <a:lnTo>
                  <a:pt x="1751271" y="1571106"/>
                </a:lnTo>
                <a:lnTo>
                  <a:pt x="1750874" y="1571106"/>
                </a:lnTo>
                <a:lnTo>
                  <a:pt x="1748675" y="1572980"/>
                </a:lnTo>
                <a:lnTo>
                  <a:pt x="1748242" y="1573088"/>
                </a:lnTo>
                <a:lnTo>
                  <a:pt x="1747845" y="1573376"/>
                </a:lnTo>
                <a:lnTo>
                  <a:pt x="1747521" y="1573376"/>
                </a:lnTo>
                <a:lnTo>
                  <a:pt x="1747124" y="1573737"/>
                </a:lnTo>
                <a:lnTo>
                  <a:pt x="1746367" y="1573737"/>
                </a:lnTo>
                <a:lnTo>
                  <a:pt x="1746115" y="1573881"/>
                </a:lnTo>
                <a:lnTo>
                  <a:pt x="1746115" y="1574529"/>
                </a:lnTo>
                <a:lnTo>
                  <a:pt x="1745610" y="1575070"/>
                </a:lnTo>
                <a:lnTo>
                  <a:pt x="1745177" y="1575070"/>
                </a:lnTo>
                <a:lnTo>
                  <a:pt x="1744997" y="1575178"/>
                </a:lnTo>
                <a:lnTo>
                  <a:pt x="1745069" y="1575502"/>
                </a:lnTo>
                <a:lnTo>
                  <a:pt x="1744672" y="1575827"/>
                </a:lnTo>
                <a:lnTo>
                  <a:pt x="1744672" y="1576728"/>
                </a:lnTo>
                <a:lnTo>
                  <a:pt x="1744492" y="1576944"/>
                </a:lnTo>
                <a:lnTo>
                  <a:pt x="1744167" y="1576944"/>
                </a:lnTo>
                <a:lnTo>
                  <a:pt x="1743735" y="1577268"/>
                </a:lnTo>
                <a:lnTo>
                  <a:pt x="1743410" y="1577268"/>
                </a:lnTo>
                <a:lnTo>
                  <a:pt x="1742581" y="1577917"/>
                </a:lnTo>
                <a:lnTo>
                  <a:pt x="1740670" y="1578025"/>
                </a:lnTo>
                <a:lnTo>
                  <a:pt x="1740237" y="1577701"/>
                </a:lnTo>
                <a:lnTo>
                  <a:pt x="1740021" y="1577917"/>
                </a:lnTo>
                <a:lnTo>
                  <a:pt x="1740453" y="1578206"/>
                </a:lnTo>
                <a:lnTo>
                  <a:pt x="1740453" y="1578710"/>
                </a:lnTo>
                <a:lnTo>
                  <a:pt x="1739732" y="1579467"/>
                </a:lnTo>
                <a:lnTo>
                  <a:pt x="1739732" y="1579791"/>
                </a:lnTo>
                <a:lnTo>
                  <a:pt x="1739011" y="1580404"/>
                </a:lnTo>
                <a:lnTo>
                  <a:pt x="1739011" y="1580728"/>
                </a:lnTo>
                <a:lnTo>
                  <a:pt x="1736559" y="1582819"/>
                </a:lnTo>
                <a:lnTo>
                  <a:pt x="1736126" y="1582819"/>
                </a:lnTo>
                <a:lnTo>
                  <a:pt x="1735838" y="1583143"/>
                </a:lnTo>
                <a:lnTo>
                  <a:pt x="1735405" y="1583143"/>
                </a:lnTo>
                <a:lnTo>
                  <a:pt x="1734251" y="1584188"/>
                </a:lnTo>
                <a:lnTo>
                  <a:pt x="1733891" y="1584188"/>
                </a:lnTo>
                <a:lnTo>
                  <a:pt x="1731619" y="1586206"/>
                </a:lnTo>
                <a:lnTo>
                  <a:pt x="1731186" y="1586206"/>
                </a:lnTo>
                <a:lnTo>
                  <a:pt x="1730249" y="1586891"/>
                </a:lnTo>
                <a:lnTo>
                  <a:pt x="1730249" y="1587216"/>
                </a:lnTo>
                <a:lnTo>
                  <a:pt x="1728771" y="1588621"/>
                </a:lnTo>
                <a:lnTo>
                  <a:pt x="1728771" y="1588909"/>
                </a:lnTo>
                <a:lnTo>
                  <a:pt x="1727725" y="1589847"/>
                </a:lnTo>
                <a:lnTo>
                  <a:pt x="1727725" y="1590171"/>
                </a:lnTo>
                <a:lnTo>
                  <a:pt x="1726030" y="1591649"/>
                </a:lnTo>
                <a:lnTo>
                  <a:pt x="1725597" y="1591649"/>
                </a:lnTo>
                <a:lnTo>
                  <a:pt x="1725201" y="1591937"/>
                </a:lnTo>
                <a:lnTo>
                  <a:pt x="1724444" y="1592045"/>
                </a:lnTo>
                <a:lnTo>
                  <a:pt x="1724011" y="1591757"/>
                </a:lnTo>
                <a:lnTo>
                  <a:pt x="1723614" y="1591757"/>
                </a:lnTo>
                <a:lnTo>
                  <a:pt x="1723290" y="1591432"/>
                </a:lnTo>
                <a:lnTo>
                  <a:pt x="1722893" y="1591432"/>
                </a:lnTo>
                <a:lnTo>
                  <a:pt x="1722028" y="1590892"/>
                </a:lnTo>
                <a:lnTo>
                  <a:pt x="1721703" y="1590892"/>
                </a:lnTo>
                <a:lnTo>
                  <a:pt x="1720441" y="1589955"/>
                </a:lnTo>
                <a:lnTo>
                  <a:pt x="1720045" y="1589955"/>
                </a:lnTo>
                <a:lnTo>
                  <a:pt x="1719612" y="1589738"/>
                </a:lnTo>
                <a:lnTo>
                  <a:pt x="1719287" y="1589738"/>
                </a:lnTo>
                <a:lnTo>
                  <a:pt x="1718458" y="1589126"/>
                </a:lnTo>
                <a:lnTo>
                  <a:pt x="1716871" y="1589234"/>
                </a:lnTo>
                <a:lnTo>
                  <a:pt x="1716547" y="1588873"/>
                </a:lnTo>
                <a:lnTo>
                  <a:pt x="1714924" y="1588873"/>
                </a:lnTo>
                <a:lnTo>
                  <a:pt x="1714564" y="1589234"/>
                </a:lnTo>
                <a:lnTo>
                  <a:pt x="1713374" y="1589306"/>
                </a:lnTo>
                <a:lnTo>
                  <a:pt x="1712977" y="1588982"/>
                </a:lnTo>
                <a:lnTo>
                  <a:pt x="1712220" y="1588982"/>
                </a:lnTo>
                <a:lnTo>
                  <a:pt x="1711787" y="1588801"/>
                </a:lnTo>
                <a:lnTo>
                  <a:pt x="1711391" y="1588801"/>
                </a:lnTo>
                <a:lnTo>
                  <a:pt x="1711066" y="1588513"/>
                </a:lnTo>
                <a:lnTo>
                  <a:pt x="1710669" y="1588513"/>
                </a:lnTo>
                <a:lnTo>
                  <a:pt x="1710237" y="1588189"/>
                </a:lnTo>
                <a:lnTo>
                  <a:pt x="1705585" y="1588405"/>
                </a:lnTo>
                <a:lnTo>
                  <a:pt x="1705189" y="1588081"/>
                </a:lnTo>
                <a:lnTo>
                  <a:pt x="1704323" y="1588081"/>
                </a:lnTo>
                <a:lnTo>
                  <a:pt x="1703999" y="1587756"/>
                </a:lnTo>
                <a:lnTo>
                  <a:pt x="1702484" y="1587864"/>
                </a:lnTo>
                <a:lnTo>
                  <a:pt x="1702484" y="1587900"/>
                </a:lnTo>
                <a:lnTo>
                  <a:pt x="1702052" y="1587900"/>
                </a:lnTo>
                <a:lnTo>
                  <a:pt x="1701619" y="1587576"/>
                </a:lnTo>
                <a:lnTo>
                  <a:pt x="1700465" y="1587684"/>
                </a:lnTo>
                <a:lnTo>
                  <a:pt x="1700140" y="1587360"/>
                </a:lnTo>
                <a:lnTo>
                  <a:pt x="1699744" y="1587360"/>
                </a:lnTo>
                <a:lnTo>
                  <a:pt x="1698878" y="1586711"/>
                </a:lnTo>
                <a:lnTo>
                  <a:pt x="1695381" y="1586819"/>
                </a:lnTo>
                <a:lnTo>
                  <a:pt x="1694984" y="1586603"/>
                </a:lnTo>
                <a:lnTo>
                  <a:pt x="1693830" y="1586603"/>
                </a:lnTo>
                <a:lnTo>
                  <a:pt x="1693398" y="1586315"/>
                </a:lnTo>
                <a:lnTo>
                  <a:pt x="1692676" y="1586387"/>
                </a:lnTo>
                <a:lnTo>
                  <a:pt x="1692244" y="1586098"/>
                </a:lnTo>
                <a:lnTo>
                  <a:pt x="1691847" y="1586098"/>
                </a:lnTo>
                <a:lnTo>
                  <a:pt x="1691523" y="1586387"/>
                </a:lnTo>
                <a:lnTo>
                  <a:pt x="1688349" y="1586495"/>
                </a:lnTo>
                <a:lnTo>
                  <a:pt x="1687845" y="1586927"/>
                </a:lnTo>
                <a:lnTo>
                  <a:pt x="1687881" y="1586927"/>
                </a:lnTo>
                <a:lnTo>
                  <a:pt x="1687556" y="1587144"/>
                </a:lnTo>
                <a:lnTo>
                  <a:pt x="1687232" y="1587468"/>
                </a:lnTo>
                <a:lnTo>
                  <a:pt x="1686907" y="1587468"/>
                </a:lnTo>
                <a:lnTo>
                  <a:pt x="1686691" y="1587684"/>
                </a:lnTo>
                <a:lnTo>
                  <a:pt x="1686907" y="1587792"/>
                </a:lnTo>
                <a:lnTo>
                  <a:pt x="1687232" y="1587792"/>
                </a:lnTo>
                <a:lnTo>
                  <a:pt x="1687628" y="1587468"/>
                </a:lnTo>
                <a:lnTo>
                  <a:pt x="1688025" y="1587468"/>
                </a:lnTo>
                <a:lnTo>
                  <a:pt x="1688349" y="1587144"/>
                </a:lnTo>
                <a:lnTo>
                  <a:pt x="1691126" y="1587035"/>
                </a:lnTo>
                <a:lnTo>
                  <a:pt x="1691523" y="1586711"/>
                </a:lnTo>
                <a:lnTo>
                  <a:pt x="1692676" y="1586603"/>
                </a:lnTo>
                <a:lnTo>
                  <a:pt x="1692857" y="1586819"/>
                </a:lnTo>
                <a:lnTo>
                  <a:pt x="1692857" y="1587468"/>
                </a:lnTo>
                <a:lnTo>
                  <a:pt x="1692388" y="1588008"/>
                </a:lnTo>
                <a:lnTo>
                  <a:pt x="1691955" y="1588008"/>
                </a:lnTo>
                <a:lnTo>
                  <a:pt x="1691739" y="1588117"/>
                </a:lnTo>
                <a:lnTo>
                  <a:pt x="1691739" y="1588693"/>
                </a:lnTo>
                <a:lnTo>
                  <a:pt x="1691631" y="1588909"/>
                </a:lnTo>
                <a:lnTo>
                  <a:pt x="1691198" y="1588909"/>
                </a:lnTo>
                <a:lnTo>
                  <a:pt x="1690801" y="1589234"/>
                </a:lnTo>
                <a:lnTo>
                  <a:pt x="1690477" y="1589234"/>
                </a:lnTo>
                <a:lnTo>
                  <a:pt x="1690080" y="1589558"/>
                </a:lnTo>
                <a:lnTo>
                  <a:pt x="1688890" y="1589666"/>
                </a:lnTo>
                <a:lnTo>
                  <a:pt x="1688494" y="1589342"/>
                </a:lnTo>
                <a:lnTo>
                  <a:pt x="1688349" y="1589342"/>
                </a:lnTo>
                <a:lnTo>
                  <a:pt x="1688349" y="1589378"/>
                </a:lnTo>
                <a:lnTo>
                  <a:pt x="1684996" y="1589486"/>
                </a:lnTo>
                <a:lnTo>
                  <a:pt x="1684347" y="1589054"/>
                </a:lnTo>
                <a:lnTo>
                  <a:pt x="1684347" y="1588729"/>
                </a:lnTo>
                <a:lnTo>
                  <a:pt x="1684599" y="1588549"/>
                </a:lnTo>
                <a:lnTo>
                  <a:pt x="1684996" y="1588549"/>
                </a:lnTo>
                <a:lnTo>
                  <a:pt x="1685321" y="1588225"/>
                </a:lnTo>
                <a:lnTo>
                  <a:pt x="1686042" y="1588225"/>
                </a:lnTo>
                <a:lnTo>
                  <a:pt x="1686294" y="1588008"/>
                </a:lnTo>
                <a:lnTo>
                  <a:pt x="1686042" y="1587900"/>
                </a:lnTo>
                <a:lnTo>
                  <a:pt x="1683013" y="1588008"/>
                </a:lnTo>
                <a:lnTo>
                  <a:pt x="1682616" y="1587684"/>
                </a:lnTo>
                <a:lnTo>
                  <a:pt x="1682147" y="1587684"/>
                </a:lnTo>
                <a:lnTo>
                  <a:pt x="1681751" y="1587360"/>
                </a:lnTo>
                <a:lnTo>
                  <a:pt x="1680561" y="1587468"/>
                </a:lnTo>
                <a:lnTo>
                  <a:pt x="1680236" y="1587144"/>
                </a:lnTo>
                <a:lnTo>
                  <a:pt x="1679407" y="1587144"/>
                </a:lnTo>
                <a:lnTo>
                  <a:pt x="1679010" y="1586819"/>
                </a:lnTo>
                <a:lnTo>
                  <a:pt x="1676667" y="1586927"/>
                </a:lnTo>
                <a:lnTo>
                  <a:pt x="1676270" y="1586603"/>
                </a:lnTo>
                <a:lnTo>
                  <a:pt x="1675080" y="1586711"/>
                </a:lnTo>
                <a:lnTo>
                  <a:pt x="1675008" y="1586819"/>
                </a:lnTo>
                <a:lnTo>
                  <a:pt x="1675080" y="1586927"/>
                </a:lnTo>
                <a:lnTo>
                  <a:pt x="1675982" y="1586927"/>
                </a:lnTo>
                <a:lnTo>
                  <a:pt x="1676378" y="1587252"/>
                </a:lnTo>
                <a:lnTo>
                  <a:pt x="1677857" y="1587252"/>
                </a:lnTo>
                <a:lnTo>
                  <a:pt x="1678253" y="1587468"/>
                </a:lnTo>
                <a:lnTo>
                  <a:pt x="1679840" y="1587468"/>
                </a:lnTo>
                <a:lnTo>
                  <a:pt x="1680236" y="1587792"/>
                </a:lnTo>
                <a:lnTo>
                  <a:pt x="1681426" y="1587684"/>
                </a:lnTo>
                <a:lnTo>
                  <a:pt x="1683193" y="1589018"/>
                </a:lnTo>
                <a:lnTo>
                  <a:pt x="1683193" y="1589342"/>
                </a:lnTo>
                <a:lnTo>
                  <a:pt x="1683626" y="1589666"/>
                </a:lnTo>
                <a:lnTo>
                  <a:pt x="1683626" y="1589991"/>
                </a:lnTo>
                <a:lnTo>
                  <a:pt x="1683842" y="1590099"/>
                </a:lnTo>
                <a:lnTo>
                  <a:pt x="1686979" y="1589991"/>
                </a:lnTo>
                <a:lnTo>
                  <a:pt x="1687304" y="1590315"/>
                </a:lnTo>
                <a:lnTo>
                  <a:pt x="1687773" y="1590315"/>
                </a:lnTo>
                <a:lnTo>
                  <a:pt x="1689503" y="1591685"/>
                </a:lnTo>
                <a:lnTo>
                  <a:pt x="1689503" y="1591865"/>
                </a:lnTo>
                <a:lnTo>
                  <a:pt x="1690152" y="1592405"/>
                </a:lnTo>
                <a:lnTo>
                  <a:pt x="1691306" y="1592297"/>
                </a:lnTo>
                <a:lnTo>
                  <a:pt x="1691523" y="1592514"/>
                </a:lnTo>
                <a:lnTo>
                  <a:pt x="1691523" y="1592802"/>
                </a:lnTo>
                <a:lnTo>
                  <a:pt x="1690549" y="1593667"/>
                </a:lnTo>
                <a:lnTo>
                  <a:pt x="1690152" y="1593667"/>
                </a:lnTo>
                <a:lnTo>
                  <a:pt x="1689828" y="1593991"/>
                </a:lnTo>
                <a:lnTo>
                  <a:pt x="1689431" y="1593991"/>
                </a:lnTo>
                <a:lnTo>
                  <a:pt x="1688494" y="1594820"/>
                </a:lnTo>
                <a:lnTo>
                  <a:pt x="1688494" y="1595108"/>
                </a:lnTo>
                <a:lnTo>
                  <a:pt x="1687917" y="1595541"/>
                </a:lnTo>
                <a:lnTo>
                  <a:pt x="1687123" y="1595649"/>
                </a:lnTo>
                <a:lnTo>
                  <a:pt x="1686799" y="1595973"/>
                </a:lnTo>
                <a:lnTo>
                  <a:pt x="1685970" y="1595973"/>
                </a:lnTo>
                <a:lnTo>
                  <a:pt x="1685645" y="1596298"/>
                </a:lnTo>
                <a:lnTo>
                  <a:pt x="1684816" y="1596298"/>
                </a:lnTo>
                <a:lnTo>
                  <a:pt x="1684455" y="1596622"/>
                </a:lnTo>
                <a:lnTo>
                  <a:pt x="1684022" y="1596730"/>
                </a:lnTo>
                <a:lnTo>
                  <a:pt x="1683734" y="1596910"/>
                </a:lnTo>
                <a:lnTo>
                  <a:pt x="1682869" y="1597019"/>
                </a:lnTo>
                <a:lnTo>
                  <a:pt x="1682544" y="1597307"/>
                </a:lnTo>
                <a:lnTo>
                  <a:pt x="1680994" y="1597307"/>
                </a:lnTo>
                <a:lnTo>
                  <a:pt x="1680561" y="1597739"/>
                </a:lnTo>
                <a:lnTo>
                  <a:pt x="1680236" y="1597739"/>
                </a:lnTo>
                <a:lnTo>
                  <a:pt x="1679840" y="1597415"/>
                </a:lnTo>
                <a:lnTo>
                  <a:pt x="1678974" y="1597415"/>
                </a:lnTo>
                <a:lnTo>
                  <a:pt x="1678470" y="1597956"/>
                </a:lnTo>
                <a:lnTo>
                  <a:pt x="1678470" y="1598280"/>
                </a:lnTo>
                <a:lnTo>
                  <a:pt x="1678253" y="1598388"/>
                </a:lnTo>
                <a:lnTo>
                  <a:pt x="1676667" y="1598496"/>
                </a:lnTo>
                <a:lnTo>
                  <a:pt x="1676378" y="1598821"/>
                </a:lnTo>
                <a:lnTo>
                  <a:pt x="1675188" y="1598821"/>
                </a:lnTo>
                <a:lnTo>
                  <a:pt x="1674756" y="1598496"/>
                </a:lnTo>
                <a:lnTo>
                  <a:pt x="1673926" y="1598604"/>
                </a:lnTo>
                <a:lnTo>
                  <a:pt x="1673638" y="1598280"/>
                </a:lnTo>
                <a:lnTo>
                  <a:pt x="1673205" y="1598280"/>
                </a:lnTo>
                <a:lnTo>
                  <a:pt x="1672772" y="1597956"/>
                </a:lnTo>
                <a:lnTo>
                  <a:pt x="1671618" y="1598064"/>
                </a:lnTo>
                <a:lnTo>
                  <a:pt x="1670969" y="1597523"/>
                </a:lnTo>
                <a:lnTo>
                  <a:pt x="1670969" y="1597199"/>
                </a:lnTo>
                <a:lnTo>
                  <a:pt x="1670537" y="1596874"/>
                </a:lnTo>
                <a:lnTo>
                  <a:pt x="1670537" y="1596586"/>
                </a:lnTo>
                <a:lnTo>
                  <a:pt x="1670248" y="1596370"/>
                </a:lnTo>
                <a:lnTo>
                  <a:pt x="1670176" y="1595757"/>
                </a:lnTo>
                <a:lnTo>
                  <a:pt x="1669599" y="1595217"/>
                </a:lnTo>
                <a:lnTo>
                  <a:pt x="1669203" y="1595325"/>
                </a:lnTo>
                <a:lnTo>
                  <a:pt x="1668950" y="1595108"/>
                </a:lnTo>
                <a:lnTo>
                  <a:pt x="1668950" y="1594820"/>
                </a:lnTo>
                <a:lnTo>
                  <a:pt x="1668770" y="1594712"/>
                </a:lnTo>
                <a:lnTo>
                  <a:pt x="1667219" y="1594712"/>
                </a:lnTo>
                <a:lnTo>
                  <a:pt x="1666895" y="1595108"/>
                </a:lnTo>
                <a:lnTo>
                  <a:pt x="1664876" y="1595108"/>
                </a:lnTo>
                <a:lnTo>
                  <a:pt x="1664695" y="1595325"/>
                </a:lnTo>
                <a:lnTo>
                  <a:pt x="1664695" y="1595541"/>
                </a:lnTo>
                <a:lnTo>
                  <a:pt x="1665164" y="1595937"/>
                </a:lnTo>
                <a:lnTo>
                  <a:pt x="1665200" y="1595901"/>
                </a:lnTo>
                <a:lnTo>
                  <a:pt x="1665344" y="1596009"/>
                </a:lnTo>
                <a:lnTo>
                  <a:pt x="1666066" y="1595901"/>
                </a:lnTo>
                <a:lnTo>
                  <a:pt x="1666282" y="1595829"/>
                </a:lnTo>
                <a:lnTo>
                  <a:pt x="1666282" y="1595505"/>
                </a:lnTo>
                <a:lnTo>
                  <a:pt x="1666462" y="1595289"/>
                </a:lnTo>
                <a:lnTo>
                  <a:pt x="1666895" y="1595289"/>
                </a:lnTo>
                <a:lnTo>
                  <a:pt x="1667219" y="1594964"/>
                </a:lnTo>
                <a:lnTo>
                  <a:pt x="1668373" y="1594964"/>
                </a:lnTo>
                <a:lnTo>
                  <a:pt x="1669022" y="1595397"/>
                </a:lnTo>
                <a:lnTo>
                  <a:pt x="1668481" y="1595901"/>
                </a:lnTo>
                <a:lnTo>
                  <a:pt x="1667328" y="1595901"/>
                </a:lnTo>
                <a:lnTo>
                  <a:pt x="1667075" y="1596118"/>
                </a:lnTo>
                <a:lnTo>
                  <a:pt x="1667328" y="1596226"/>
                </a:lnTo>
                <a:lnTo>
                  <a:pt x="1668481" y="1596226"/>
                </a:lnTo>
                <a:lnTo>
                  <a:pt x="1668698" y="1596334"/>
                </a:lnTo>
                <a:lnTo>
                  <a:pt x="1668698" y="1597271"/>
                </a:lnTo>
                <a:lnTo>
                  <a:pt x="1668157" y="1597775"/>
                </a:lnTo>
                <a:lnTo>
                  <a:pt x="1667724" y="1597775"/>
                </a:lnTo>
                <a:lnTo>
                  <a:pt x="1666570" y="1598748"/>
                </a:lnTo>
                <a:lnTo>
                  <a:pt x="1665849" y="1598748"/>
                </a:lnTo>
                <a:lnTo>
                  <a:pt x="1665416" y="1599073"/>
                </a:lnTo>
                <a:lnTo>
                  <a:pt x="1664263" y="1599181"/>
                </a:lnTo>
                <a:lnTo>
                  <a:pt x="1664046" y="1598965"/>
                </a:lnTo>
                <a:lnTo>
                  <a:pt x="1664046" y="1598640"/>
                </a:lnTo>
                <a:lnTo>
                  <a:pt x="1663866" y="1598532"/>
                </a:lnTo>
                <a:lnTo>
                  <a:pt x="1663433" y="1598532"/>
                </a:lnTo>
                <a:lnTo>
                  <a:pt x="1662388" y="1599469"/>
                </a:lnTo>
                <a:lnTo>
                  <a:pt x="1661919" y="1599577"/>
                </a:lnTo>
                <a:lnTo>
                  <a:pt x="1661522" y="1599902"/>
                </a:lnTo>
                <a:lnTo>
                  <a:pt x="1658493" y="1600010"/>
                </a:lnTo>
                <a:lnTo>
                  <a:pt x="1658061" y="1599686"/>
                </a:lnTo>
                <a:lnTo>
                  <a:pt x="1657339" y="1600334"/>
                </a:lnTo>
                <a:lnTo>
                  <a:pt x="1656186" y="1600334"/>
                </a:lnTo>
                <a:lnTo>
                  <a:pt x="1655753" y="1600118"/>
                </a:lnTo>
                <a:lnTo>
                  <a:pt x="1655320" y="1600442"/>
                </a:lnTo>
                <a:lnTo>
                  <a:pt x="1653012" y="1600442"/>
                </a:lnTo>
                <a:lnTo>
                  <a:pt x="1652580" y="1600875"/>
                </a:lnTo>
                <a:lnTo>
                  <a:pt x="1651101" y="1600875"/>
                </a:lnTo>
                <a:lnTo>
                  <a:pt x="1650272" y="1600226"/>
                </a:lnTo>
                <a:lnTo>
                  <a:pt x="1649875" y="1600226"/>
                </a:lnTo>
                <a:lnTo>
                  <a:pt x="1646270" y="1603362"/>
                </a:lnTo>
                <a:lnTo>
                  <a:pt x="1646270" y="1603974"/>
                </a:lnTo>
                <a:lnTo>
                  <a:pt x="1645945" y="1604299"/>
                </a:lnTo>
                <a:lnTo>
                  <a:pt x="1645945" y="1604947"/>
                </a:lnTo>
                <a:lnTo>
                  <a:pt x="1645512" y="1605272"/>
                </a:lnTo>
                <a:lnTo>
                  <a:pt x="1645621" y="1606533"/>
                </a:lnTo>
                <a:lnTo>
                  <a:pt x="1645224" y="1606858"/>
                </a:lnTo>
                <a:lnTo>
                  <a:pt x="1645404" y="1611759"/>
                </a:lnTo>
                <a:lnTo>
                  <a:pt x="1645008" y="1612083"/>
                </a:lnTo>
                <a:lnTo>
                  <a:pt x="1645116" y="1614606"/>
                </a:lnTo>
                <a:lnTo>
                  <a:pt x="1644719" y="1614895"/>
                </a:lnTo>
                <a:lnTo>
                  <a:pt x="1644791" y="1616480"/>
                </a:lnTo>
                <a:lnTo>
                  <a:pt x="1644395" y="1616805"/>
                </a:lnTo>
                <a:lnTo>
                  <a:pt x="1644395" y="1617129"/>
                </a:lnTo>
                <a:lnTo>
                  <a:pt x="1643818" y="1617670"/>
                </a:lnTo>
                <a:lnTo>
                  <a:pt x="1643421" y="1617670"/>
                </a:lnTo>
                <a:lnTo>
                  <a:pt x="1643096" y="1617994"/>
                </a:lnTo>
                <a:lnTo>
                  <a:pt x="1642700" y="1617994"/>
                </a:lnTo>
                <a:lnTo>
                  <a:pt x="1642267" y="1618282"/>
                </a:lnTo>
                <a:lnTo>
                  <a:pt x="1641943" y="1618282"/>
                </a:lnTo>
                <a:lnTo>
                  <a:pt x="1641546" y="1618571"/>
                </a:lnTo>
                <a:lnTo>
                  <a:pt x="1641113" y="1618571"/>
                </a:lnTo>
                <a:lnTo>
                  <a:pt x="1640789" y="1618895"/>
                </a:lnTo>
                <a:lnTo>
                  <a:pt x="1639959" y="1619003"/>
                </a:lnTo>
                <a:lnTo>
                  <a:pt x="1639635" y="1619328"/>
                </a:lnTo>
                <a:lnTo>
                  <a:pt x="1638770" y="1619328"/>
                </a:lnTo>
                <a:lnTo>
                  <a:pt x="1638481" y="1619652"/>
                </a:lnTo>
                <a:lnTo>
                  <a:pt x="1638012" y="1619652"/>
                </a:lnTo>
                <a:lnTo>
                  <a:pt x="1637616" y="1619976"/>
                </a:lnTo>
                <a:lnTo>
                  <a:pt x="1636858" y="1620084"/>
                </a:lnTo>
                <a:lnTo>
                  <a:pt x="1636426" y="1620373"/>
                </a:lnTo>
                <a:lnTo>
                  <a:pt x="1634587" y="1620373"/>
                </a:lnTo>
                <a:lnTo>
                  <a:pt x="1634190" y="1620697"/>
                </a:lnTo>
                <a:lnTo>
                  <a:pt x="1631882" y="1620805"/>
                </a:lnTo>
                <a:lnTo>
                  <a:pt x="1631630" y="1620697"/>
                </a:lnTo>
                <a:lnTo>
                  <a:pt x="1631630" y="1619796"/>
                </a:lnTo>
                <a:lnTo>
                  <a:pt x="1631414" y="1619580"/>
                </a:lnTo>
                <a:lnTo>
                  <a:pt x="1630981" y="1619688"/>
                </a:lnTo>
                <a:lnTo>
                  <a:pt x="1630512" y="1620084"/>
                </a:lnTo>
                <a:lnTo>
                  <a:pt x="1630512" y="1620697"/>
                </a:lnTo>
                <a:lnTo>
                  <a:pt x="1630296" y="1620913"/>
                </a:lnTo>
                <a:lnTo>
                  <a:pt x="1629863" y="1620913"/>
                </a:lnTo>
                <a:lnTo>
                  <a:pt x="1629539" y="1621238"/>
                </a:lnTo>
                <a:lnTo>
                  <a:pt x="1629106" y="1621238"/>
                </a:lnTo>
                <a:lnTo>
                  <a:pt x="1628709" y="1621562"/>
                </a:lnTo>
                <a:lnTo>
                  <a:pt x="1627988" y="1621562"/>
                </a:lnTo>
                <a:lnTo>
                  <a:pt x="1627664" y="1621886"/>
                </a:lnTo>
                <a:lnTo>
                  <a:pt x="1627015" y="1621454"/>
                </a:lnTo>
                <a:lnTo>
                  <a:pt x="1627015" y="1621130"/>
                </a:lnTo>
                <a:lnTo>
                  <a:pt x="1626798" y="1621021"/>
                </a:lnTo>
                <a:lnTo>
                  <a:pt x="1626402" y="1621021"/>
                </a:lnTo>
                <a:lnTo>
                  <a:pt x="1625969" y="1621346"/>
                </a:lnTo>
                <a:lnTo>
                  <a:pt x="1625644" y="1621346"/>
                </a:lnTo>
                <a:lnTo>
                  <a:pt x="1625248" y="1621670"/>
                </a:lnTo>
                <a:lnTo>
                  <a:pt x="1624851" y="1621670"/>
                </a:lnTo>
                <a:lnTo>
                  <a:pt x="1624527" y="1621346"/>
                </a:lnTo>
                <a:lnTo>
                  <a:pt x="1622904" y="1621454"/>
                </a:lnTo>
                <a:lnTo>
                  <a:pt x="1622291" y="1621021"/>
                </a:lnTo>
                <a:lnTo>
                  <a:pt x="1622291" y="1620625"/>
                </a:lnTo>
                <a:lnTo>
                  <a:pt x="1621858" y="1620409"/>
                </a:lnTo>
                <a:lnTo>
                  <a:pt x="1621858" y="1619796"/>
                </a:lnTo>
                <a:lnTo>
                  <a:pt x="1621426" y="1619472"/>
                </a:lnTo>
                <a:lnTo>
                  <a:pt x="1621426" y="1618823"/>
                </a:lnTo>
                <a:lnTo>
                  <a:pt x="1620993" y="1618499"/>
                </a:lnTo>
                <a:lnTo>
                  <a:pt x="1620993" y="1617886"/>
                </a:lnTo>
                <a:lnTo>
                  <a:pt x="1620596" y="1617598"/>
                </a:lnTo>
                <a:lnTo>
                  <a:pt x="1620596" y="1617057"/>
                </a:lnTo>
                <a:lnTo>
                  <a:pt x="1620164" y="1616733"/>
                </a:lnTo>
                <a:lnTo>
                  <a:pt x="1620164" y="1616408"/>
                </a:lnTo>
                <a:lnTo>
                  <a:pt x="1619442" y="1615796"/>
                </a:lnTo>
                <a:lnTo>
                  <a:pt x="1619442" y="1615471"/>
                </a:lnTo>
                <a:lnTo>
                  <a:pt x="1618144" y="1614534"/>
                </a:lnTo>
                <a:lnTo>
                  <a:pt x="1618144" y="1614210"/>
                </a:lnTo>
                <a:lnTo>
                  <a:pt x="1617531" y="1613813"/>
                </a:lnTo>
                <a:lnTo>
                  <a:pt x="1617207" y="1613813"/>
                </a:lnTo>
                <a:lnTo>
                  <a:pt x="1616810" y="1613489"/>
                </a:lnTo>
                <a:lnTo>
                  <a:pt x="1613637" y="1613597"/>
                </a:lnTo>
                <a:lnTo>
                  <a:pt x="1613312" y="1613994"/>
                </a:lnTo>
                <a:lnTo>
                  <a:pt x="1612483" y="1613994"/>
                </a:lnTo>
                <a:lnTo>
                  <a:pt x="1612159" y="1614318"/>
                </a:lnTo>
                <a:lnTo>
                  <a:pt x="1611726" y="1614318"/>
                </a:lnTo>
                <a:lnTo>
                  <a:pt x="1610788" y="1615183"/>
                </a:lnTo>
                <a:lnTo>
                  <a:pt x="1610788" y="1615471"/>
                </a:lnTo>
                <a:lnTo>
                  <a:pt x="1610356" y="1615796"/>
                </a:lnTo>
                <a:lnTo>
                  <a:pt x="1610356" y="1615976"/>
                </a:lnTo>
                <a:lnTo>
                  <a:pt x="1609202" y="1617057"/>
                </a:lnTo>
                <a:lnTo>
                  <a:pt x="1609310" y="1617670"/>
                </a:lnTo>
                <a:lnTo>
                  <a:pt x="1608697" y="1618066"/>
                </a:lnTo>
                <a:lnTo>
                  <a:pt x="1607976" y="1618174"/>
                </a:lnTo>
                <a:lnTo>
                  <a:pt x="1607327" y="1617670"/>
                </a:lnTo>
                <a:lnTo>
                  <a:pt x="1607327" y="1617381"/>
                </a:lnTo>
                <a:lnTo>
                  <a:pt x="1607110" y="1617273"/>
                </a:lnTo>
                <a:lnTo>
                  <a:pt x="1606678" y="1617273"/>
                </a:lnTo>
                <a:lnTo>
                  <a:pt x="1605921" y="1616624"/>
                </a:lnTo>
                <a:lnTo>
                  <a:pt x="1605524" y="1616733"/>
                </a:lnTo>
                <a:lnTo>
                  <a:pt x="1605127" y="1616408"/>
                </a:lnTo>
                <a:lnTo>
                  <a:pt x="1604803" y="1616408"/>
                </a:lnTo>
                <a:lnTo>
                  <a:pt x="1604370" y="1616084"/>
                </a:lnTo>
                <a:lnTo>
                  <a:pt x="1603937" y="1616084"/>
                </a:lnTo>
                <a:lnTo>
                  <a:pt x="1603613" y="1615796"/>
                </a:lnTo>
                <a:lnTo>
                  <a:pt x="1603216" y="1615796"/>
                </a:lnTo>
                <a:lnTo>
                  <a:pt x="1602964" y="1615687"/>
                </a:lnTo>
                <a:lnTo>
                  <a:pt x="1602964" y="1615363"/>
                </a:lnTo>
                <a:lnTo>
                  <a:pt x="1602784" y="1615147"/>
                </a:lnTo>
                <a:lnTo>
                  <a:pt x="1602675" y="1615147"/>
                </a:lnTo>
                <a:lnTo>
                  <a:pt x="1601341" y="1615039"/>
                </a:lnTo>
                <a:lnTo>
                  <a:pt x="1599971" y="1614642"/>
                </a:lnTo>
                <a:lnTo>
                  <a:pt x="1598457" y="1613381"/>
                </a:lnTo>
                <a:lnTo>
                  <a:pt x="1597195" y="1612624"/>
                </a:lnTo>
                <a:lnTo>
                  <a:pt x="1594995" y="1610642"/>
                </a:lnTo>
                <a:lnTo>
                  <a:pt x="1594490" y="1609993"/>
                </a:lnTo>
                <a:lnTo>
                  <a:pt x="1594274" y="1609993"/>
                </a:lnTo>
                <a:lnTo>
                  <a:pt x="1594166" y="1609885"/>
                </a:lnTo>
                <a:lnTo>
                  <a:pt x="1593408" y="1609164"/>
                </a:lnTo>
                <a:lnTo>
                  <a:pt x="1592038" y="1608443"/>
                </a:lnTo>
                <a:lnTo>
                  <a:pt x="1591209" y="1608011"/>
                </a:lnTo>
                <a:lnTo>
                  <a:pt x="1591209" y="1606461"/>
                </a:lnTo>
                <a:lnTo>
                  <a:pt x="1592507" y="1605704"/>
                </a:lnTo>
                <a:lnTo>
                  <a:pt x="1593841" y="1605380"/>
                </a:lnTo>
                <a:lnTo>
                  <a:pt x="1594490" y="1605596"/>
                </a:lnTo>
                <a:lnTo>
                  <a:pt x="1595247" y="1604767"/>
                </a:lnTo>
                <a:lnTo>
                  <a:pt x="1595139" y="1604443"/>
                </a:lnTo>
                <a:lnTo>
                  <a:pt x="1594815" y="1603506"/>
                </a:lnTo>
                <a:lnTo>
                  <a:pt x="1594274" y="1602785"/>
                </a:lnTo>
                <a:lnTo>
                  <a:pt x="1594382" y="1602244"/>
                </a:lnTo>
                <a:lnTo>
                  <a:pt x="1594707" y="1601920"/>
                </a:lnTo>
                <a:lnTo>
                  <a:pt x="1597122" y="1601920"/>
                </a:lnTo>
                <a:lnTo>
                  <a:pt x="1598096" y="1601271"/>
                </a:lnTo>
                <a:lnTo>
                  <a:pt x="1598132" y="1600767"/>
                </a:lnTo>
                <a:lnTo>
                  <a:pt x="1597663" y="1600262"/>
                </a:lnTo>
                <a:lnTo>
                  <a:pt x="1597771" y="1598893"/>
                </a:lnTo>
                <a:lnTo>
                  <a:pt x="1597122" y="1597847"/>
                </a:lnTo>
                <a:lnTo>
                  <a:pt x="1596582" y="1597199"/>
                </a:lnTo>
                <a:lnTo>
                  <a:pt x="1598384" y="1597199"/>
                </a:lnTo>
                <a:lnTo>
                  <a:pt x="1598673" y="1596983"/>
                </a:lnTo>
                <a:lnTo>
                  <a:pt x="1598276" y="1596586"/>
                </a:lnTo>
                <a:lnTo>
                  <a:pt x="1598096" y="1596550"/>
                </a:lnTo>
                <a:lnTo>
                  <a:pt x="1598457" y="1596874"/>
                </a:lnTo>
                <a:lnTo>
                  <a:pt x="1598132" y="1597091"/>
                </a:lnTo>
                <a:lnTo>
                  <a:pt x="1596329" y="1597091"/>
                </a:lnTo>
                <a:lnTo>
                  <a:pt x="1596834" y="1597739"/>
                </a:lnTo>
                <a:lnTo>
                  <a:pt x="1597483" y="1598821"/>
                </a:lnTo>
                <a:lnTo>
                  <a:pt x="1597411" y="1600154"/>
                </a:lnTo>
                <a:lnTo>
                  <a:pt x="1597916" y="1600695"/>
                </a:lnTo>
                <a:lnTo>
                  <a:pt x="1597808" y="1601199"/>
                </a:lnTo>
                <a:lnTo>
                  <a:pt x="1596834" y="1601812"/>
                </a:lnTo>
                <a:lnTo>
                  <a:pt x="1594454" y="1601812"/>
                </a:lnTo>
                <a:lnTo>
                  <a:pt x="1594130" y="1602136"/>
                </a:lnTo>
                <a:lnTo>
                  <a:pt x="1594021" y="1602677"/>
                </a:lnTo>
                <a:lnTo>
                  <a:pt x="1594562" y="1603398"/>
                </a:lnTo>
                <a:lnTo>
                  <a:pt x="1594887" y="1604335"/>
                </a:lnTo>
                <a:lnTo>
                  <a:pt x="1594959" y="1604659"/>
                </a:lnTo>
                <a:lnTo>
                  <a:pt x="1594238" y="1605488"/>
                </a:lnTo>
                <a:lnTo>
                  <a:pt x="1593625" y="1605308"/>
                </a:lnTo>
                <a:lnTo>
                  <a:pt x="1592255" y="1605596"/>
                </a:lnTo>
                <a:lnTo>
                  <a:pt x="1590956" y="1606353"/>
                </a:lnTo>
                <a:lnTo>
                  <a:pt x="1590956" y="1607795"/>
                </a:lnTo>
                <a:lnTo>
                  <a:pt x="1589911" y="1607795"/>
                </a:lnTo>
                <a:lnTo>
                  <a:pt x="1588541" y="1608227"/>
                </a:lnTo>
                <a:lnTo>
                  <a:pt x="1587206" y="1608551"/>
                </a:lnTo>
                <a:lnTo>
                  <a:pt x="1585692" y="1608660"/>
                </a:lnTo>
                <a:lnTo>
                  <a:pt x="1585043" y="1608551"/>
                </a:lnTo>
                <a:lnTo>
                  <a:pt x="1584574" y="1607903"/>
                </a:lnTo>
                <a:lnTo>
                  <a:pt x="1584141" y="1607110"/>
                </a:lnTo>
                <a:lnTo>
                  <a:pt x="1584033" y="1606569"/>
                </a:lnTo>
                <a:lnTo>
                  <a:pt x="1584033" y="1605812"/>
                </a:lnTo>
                <a:lnTo>
                  <a:pt x="1583925" y="1605704"/>
                </a:lnTo>
                <a:lnTo>
                  <a:pt x="1583925" y="1605380"/>
                </a:lnTo>
                <a:lnTo>
                  <a:pt x="1584033" y="1605380"/>
                </a:lnTo>
                <a:lnTo>
                  <a:pt x="1584033" y="1604803"/>
                </a:lnTo>
                <a:lnTo>
                  <a:pt x="1583709" y="1604587"/>
                </a:lnTo>
                <a:lnTo>
                  <a:pt x="1583709" y="1604479"/>
                </a:lnTo>
                <a:lnTo>
                  <a:pt x="1583925" y="1604479"/>
                </a:lnTo>
                <a:lnTo>
                  <a:pt x="1583492" y="1604155"/>
                </a:lnTo>
                <a:lnTo>
                  <a:pt x="1583312" y="1603722"/>
                </a:lnTo>
                <a:lnTo>
                  <a:pt x="1583060" y="1602893"/>
                </a:lnTo>
                <a:lnTo>
                  <a:pt x="1582663" y="1602172"/>
                </a:lnTo>
                <a:lnTo>
                  <a:pt x="1581834" y="1601199"/>
                </a:lnTo>
                <a:lnTo>
                  <a:pt x="1581293" y="1601127"/>
                </a:lnTo>
                <a:lnTo>
                  <a:pt x="1580536" y="1600695"/>
                </a:lnTo>
                <a:lnTo>
                  <a:pt x="1580031" y="1600370"/>
                </a:lnTo>
                <a:lnTo>
                  <a:pt x="1579706" y="1600262"/>
                </a:lnTo>
                <a:lnTo>
                  <a:pt x="1579634" y="1600046"/>
                </a:lnTo>
                <a:lnTo>
                  <a:pt x="1579310" y="1599974"/>
                </a:lnTo>
                <a:lnTo>
                  <a:pt x="1578985" y="1600046"/>
                </a:lnTo>
                <a:lnTo>
                  <a:pt x="1578552" y="1599974"/>
                </a:lnTo>
                <a:lnTo>
                  <a:pt x="1578336" y="1599974"/>
                </a:lnTo>
                <a:lnTo>
                  <a:pt x="1578156" y="1599758"/>
                </a:lnTo>
                <a:lnTo>
                  <a:pt x="1577507" y="1599866"/>
                </a:lnTo>
                <a:lnTo>
                  <a:pt x="1575812" y="1599433"/>
                </a:lnTo>
                <a:lnTo>
                  <a:pt x="1574658" y="1598821"/>
                </a:lnTo>
                <a:lnTo>
                  <a:pt x="1574586" y="1598748"/>
                </a:lnTo>
                <a:lnTo>
                  <a:pt x="1574586" y="1598785"/>
                </a:lnTo>
                <a:lnTo>
                  <a:pt x="1573829" y="1597992"/>
                </a:lnTo>
                <a:lnTo>
                  <a:pt x="1572675" y="1597595"/>
                </a:lnTo>
                <a:lnTo>
                  <a:pt x="1571052" y="1597379"/>
                </a:lnTo>
                <a:lnTo>
                  <a:pt x="1570043" y="1597487"/>
                </a:lnTo>
                <a:lnTo>
                  <a:pt x="1569177" y="1597775"/>
                </a:lnTo>
                <a:lnTo>
                  <a:pt x="1568564" y="1598208"/>
                </a:lnTo>
                <a:lnTo>
                  <a:pt x="1567915" y="1598748"/>
                </a:lnTo>
                <a:lnTo>
                  <a:pt x="1567915" y="1598965"/>
                </a:lnTo>
                <a:lnTo>
                  <a:pt x="1566617" y="1599469"/>
                </a:lnTo>
                <a:lnTo>
                  <a:pt x="1566004" y="1599577"/>
                </a:lnTo>
                <a:lnTo>
                  <a:pt x="1565680" y="1599469"/>
                </a:lnTo>
                <a:lnTo>
                  <a:pt x="1564562" y="1599253"/>
                </a:lnTo>
                <a:lnTo>
                  <a:pt x="1564418" y="1599253"/>
                </a:lnTo>
                <a:lnTo>
                  <a:pt x="1564093" y="1599073"/>
                </a:lnTo>
                <a:lnTo>
                  <a:pt x="1563985" y="1599001"/>
                </a:lnTo>
                <a:lnTo>
                  <a:pt x="1564310" y="1599181"/>
                </a:lnTo>
                <a:lnTo>
                  <a:pt x="1563480" y="1599145"/>
                </a:lnTo>
                <a:lnTo>
                  <a:pt x="1562831" y="1599181"/>
                </a:lnTo>
                <a:lnTo>
                  <a:pt x="1561353" y="1599938"/>
                </a:lnTo>
                <a:lnTo>
                  <a:pt x="1561317" y="1599974"/>
                </a:lnTo>
                <a:lnTo>
                  <a:pt x="1562507" y="1601560"/>
                </a:lnTo>
                <a:lnTo>
                  <a:pt x="1562615" y="1601415"/>
                </a:lnTo>
                <a:lnTo>
                  <a:pt x="1563084" y="1601415"/>
                </a:lnTo>
                <a:lnTo>
                  <a:pt x="1563480" y="1601307"/>
                </a:lnTo>
                <a:lnTo>
                  <a:pt x="1564310" y="1601199"/>
                </a:lnTo>
                <a:lnTo>
                  <a:pt x="1565031" y="1601199"/>
                </a:lnTo>
                <a:lnTo>
                  <a:pt x="1565896" y="1601127"/>
                </a:lnTo>
                <a:lnTo>
                  <a:pt x="1567014" y="1600947"/>
                </a:lnTo>
                <a:lnTo>
                  <a:pt x="1568312" y="1600623"/>
                </a:lnTo>
                <a:lnTo>
                  <a:pt x="1569538" y="1600082"/>
                </a:lnTo>
                <a:lnTo>
                  <a:pt x="1570187" y="1599650"/>
                </a:lnTo>
                <a:lnTo>
                  <a:pt x="1570151" y="1599650"/>
                </a:lnTo>
                <a:lnTo>
                  <a:pt x="1570151" y="1599577"/>
                </a:lnTo>
                <a:lnTo>
                  <a:pt x="1571233" y="1599577"/>
                </a:lnTo>
                <a:lnTo>
                  <a:pt x="1571990" y="1600118"/>
                </a:lnTo>
                <a:lnTo>
                  <a:pt x="1573144" y="1600767"/>
                </a:lnTo>
                <a:lnTo>
                  <a:pt x="1575271" y="1601776"/>
                </a:lnTo>
                <a:lnTo>
                  <a:pt x="1575884" y="1601884"/>
                </a:lnTo>
                <a:lnTo>
                  <a:pt x="1577651" y="1602100"/>
                </a:lnTo>
                <a:lnTo>
                  <a:pt x="1579129" y="1602316"/>
                </a:lnTo>
                <a:lnTo>
                  <a:pt x="1579778" y="1602857"/>
                </a:lnTo>
                <a:lnTo>
                  <a:pt x="1580608" y="1604082"/>
                </a:lnTo>
                <a:lnTo>
                  <a:pt x="1581149" y="1604947"/>
                </a:lnTo>
                <a:lnTo>
                  <a:pt x="1581221" y="1605993"/>
                </a:lnTo>
                <a:lnTo>
                  <a:pt x="1581365" y="1608407"/>
                </a:lnTo>
                <a:lnTo>
                  <a:pt x="1581653" y="1608804"/>
                </a:lnTo>
                <a:lnTo>
                  <a:pt x="1582194" y="1609452"/>
                </a:lnTo>
                <a:lnTo>
                  <a:pt x="1582952" y="1610498"/>
                </a:lnTo>
                <a:lnTo>
                  <a:pt x="1584610" y="1611435"/>
                </a:lnTo>
                <a:lnTo>
                  <a:pt x="1584610" y="1611939"/>
                </a:lnTo>
                <a:lnTo>
                  <a:pt x="1584430" y="1611939"/>
                </a:lnTo>
                <a:lnTo>
                  <a:pt x="1584322" y="1611903"/>
                </a:lnTo>
                <a:lnTo>
                  <a:pt x="1584538" y="1612011"/>
                </a:lnTo>
                <a:lnTo>
                  <a:pt x="1584754" y="1612011"/>
                </a:lnTo>
                <a:lnTo>
                  <a:pt x="1584754" y="1611543"/>
                </a:lnTo>
                <a:lnTo>
                  <a:pt x="1586016" y="1611723"/>
                </a:lnTo>
                <a:lnTo>
                  <a:pt x="1587170" y="1611723"/>
                </a:lnTo>
                <a:lnTo>
                  <a:pt x="1588468" y="1611327"/>
                </a:lnTo>
                <a:lnTo>
                  <a:pt x="1589767" y="1610894"/>
                </a:lnTo>
                <a:lnTo>
                  <a:pt x="1590524" y="1610570"/>
                </a:lnTo>
                <a:lnTo>
                  <a:pt x="1590848" y="1610353"/>
                </a:lnTo>
                <a:lnTo>
                  <a:pt x="1591966" y="1611002"/>
                </a:lnTo>
                <a:lnTo>
                  <a:pt x="1592940" y="1611687"/>
                </a:lnTo>
                <a:lnTo>
                  <a:pt x="1593120" y="1611903"/>
                </a:lnTo>
                <a:lnTo>
                  <a:pt x="1593012" y="1611903"/>
                </a:lnTo>
                <a:lnTo>
                  <a:pt x="1593769" y="1612192"/>
                </a:lnTo>
                <a:lnTo>
                  <a:pt x="1600728" y="1617453"/>
                </a:lnTo>
                <a:lnTo>
                  <a:pt x="1602964" y="1617994"/>
                </a:lnTo>
                <a:lnTo>
                  <a:pt x="1603541" y="1618354"/>
                </a:lnTo>
                <a:lnTo>
                  <a:pt x="1605524" y="1619652"/>
                </a:lnTo>
                <a:lnTo>
                  <a:pt x="1605524" y="1619976"/>
                </a:lnTo>
                <a:lnTo>
                  <a:pt x="1605740" y="1620084"/>
                </a:lnTo>
                <a:lnTo>
                  <a:pt x="1606137" y="1620084"/>
                </a:lnTo>
                <a:lnTo>
                  <a:pt x="1606534" y="1620373"/>
                </a:lnTo>
                <a:lnTo>
                  <a:pt x="1606858" y="1620373"/>
                </a:lnTo>
                <a:lnTo>
                  <a:pt x="1607291" y="1620697"/>
                </a:lnTo>
                <a:lnTo>
                  <a:pt x="1608877" y="1620589"/>
                </a:lnTo>
                <a:lnTo>
                  <a:pt x="1609274" y="1620265"/>
                </a:lnTo>
                <a:lnTo>
                  <a:pt x="1610031" y="1620265"/>
                </a:lnTo>
                <a:lnTo>
                  <a:pt x="1610428" y="1619976"/>
                </a:lnTo>
                <a:lnTo>
                  <a:pt x="1611185" y="1619976"/>
                </a:lnTo>
                <a:lnTo>
                  <a:pt x="1611906" y="1619219"/>
                </a:lnTo>
                <a:lnTo>
                  <a:pt x="1612303" y="1619219"/>
                </a:lnTo>
                <a:lnTo>
                  <a:pt x="1612555" y="1619111"/>
                </a:lnTo>
                <a:lnTo>
                  <a:pt x="1612555" y="1618499"/>
                </a:lnTo>
                <a:lnTo>
                  <a:pt x="1614034" y="1617129"/>
                </a:lnTo>
                <a:lnTo>
                  <a:pt x="1614034" y="1616805"/>
                </a:lnTo>
                <a:lnTo>
                  <a:pt x="1614430" y="1616480"/>
                </a:lnTo>
                <a:lnTo>
                  <a:pt x="1614358" y="1616156"/>
                </a:lnTo>
                <a:lnTo>
                  <a:pt x="1614755" y="1615868"/>
                </a:lnTo>
                <a:lnTo>
                  <a:pt x="1614755" y="1615579"/>
                </a:lnTo>
                <a:lnTo>
                  <a:pt x="1614971" y="1615435"/>
                </a:lnTo>
                <a:lnTo>
                  <a:pt x="1615728" y="1615435"/>
                </a:lnTo>
                <a:lnTo>
                  <a:pt x="1616341" y="1615868"/>
                </a:lnTo>
                <a:lnTo>
                  <a:pt x="1616341" y="1616156"/>
                </a:lnTo>
                <a:lnTo>
                  <a:pt x="1616233" y="1616805"/>
                </a:lnTo>
                <a:lnTo>
                  <a:pt x="1615909" y="1617994"/>
                </a:lnTo>
                <a:lnTo>
                  <a:pt x="1615584" y="1619111"/>
                </a:lnTo>
                <a:lnTo>
                  <a:pt x="1615404" y="1620697"/>
                </a:lnTo>
                <a:lnTo>
                  <a:pt x="1615404" y="1621093"/>
                </a:lnTo>
                <a:lnTo>
                  <a:pt x="1615837" y="1621526"/>
                </a:lnTo>
                <a:lnTo>
                  <a:pt x="1615476" y="1621130"/>
                </a:lnTo>
                <a:lnTo>
                  <a:pt x="1615476" y="1620697"/>
                </a:lnTo>
                <a:lnTo>
                  <a:pt x="1615692" y="1619147"/>
                </a:lnTo>
                <a:lnTo>
                  <a:pt x="1615981" y="1617994"/>
                </a:lnTo>
                <a:lnTo>
                  <a:pt x="1616305" y="1616841"/>
                </a:lnTo>
                <a:lnTo>
                  <a:pt x="1616413" y="1616192"/>
                </a:lnTo>
                <a:lnTo>
                  <a:pt x="1616810" y="1616516"/>
                </a:lnTo>
                <a:lnTo>
                  <a:pt x="1616810" y="1616841"/>
                </a:lnTo>
                <a:lnTo>
                  <a:pt x="1617243" y="1617165"/>
                </a:lnTo>
                <a:lnTo>
                  <a:pt x="1617243" y="1617706"/>
                </a:lnTo>
                <a:lnTo>
                  <a:pt x="1617676" y="1618030"/>
                </a:lnTo>
                <a:lnTo>
                  <a:pt x="1617676" y="1618318"/>
                </a:lnTo>
                <a:lnTo>
                  <a:pt x="1618072" y="1618643"/>
                </a:lnTo>
                <a:lnTo>
                  <a:pt x="1618072" y="1619255"/>
                </a:lnTo>
                <a:lnTo>
                  <a:pt x="1618469" y="1619580"/>
                </a:lnTo>
                <a:lnTo>
                  <a:pt x="1618469" y="1619904"/>
                </a:lnTo>
                <a:lnTo>
                  <a:pt x="1619226" y="1620409"/>
                </a:lnTo>
                <a:lnTo>
                  <a:pt x="1619226" y="1620841"/>
                </a:lnTo>
                <a:lnTo>
                  <a:pt x="1621173" y="1622103"/>
                </a:lnTo>
                <a:lnTo>
                  <a:pt x="1621858" y="1622103"/>
                </a:lnTo>
                <a:lnTo>
                  <a:pt x="1622291" y="1622391"/>
                </a:lnTo>
                <a:lnTo>
                  <a:pt x="1623048" y="1622391"/>
                </a:lnTo>
                <a:lnTo>
                  <a:pt x="1623481" y="1622715"/>
                </a:lnTo>
                <a:lnTo>
                  <a:pt x="1624202" y="1622607"/>
                </a:lnTo>
                <a:lnTo>
                  <a:pt x="1624599" y="1622932"/>
                </a:lnTo>
                <a:lnTo>
                  <a:pt x="1626618" y="1622932"/>
                </a:lnTo>
                <a:lnTo>
                  <a:pt x="1626942" y="1623148"/>
                </a:lnTo>
                <a:lnTo>
                  <a:pt x="1629358" y="1623148"/>
                </a:lnTo>
                <a:lnTo>
                  <a:pt x="1629683" y="1623472"/>
                </a:lnTo>
                <a:lnTo>
                  <a:pt x="1630945" y="1623364"/>
                </a:lnTo>
                <a:lnTo>
                  <a:pt x="1631269" y="1623688"/>
                </a:lnTo>
                <a:lnTo>
                  <a:pt x="1640320" y="1623364"/>
                </a:lnTo>
                <a:lnTo>
                  <a:pt x="1641041" y="1622715"/>
                </a:lnTo>
                <a:lnTo>
                  <a:pt x="1641474" y="1622715"/>
                </a:lnTo>
                <a:lnTo>
                  <a:pt x="1641798" y="1622391"/>
                </a:lnTo>
                <a:lnTo>
                  <a:pt x="1642231" y="1622391"/>
                </a:lnTo>
                <a:lnTo>
                  <a:pt x="1642628" y="1622103"/>
                </a:lnTo>
                <a:lnTo>
                  <a:pt x="1644503" y="1622031"/>
                </a:lnTo>
                <a:lnTo>
                  <a:pt x="1644935" y="1621670"/>
                </a:lnTo>
                <a:lnTo>
                  <a:pt x="1645260" y="1621670"/>
                </a:lnTo>
                <a:lnTo>
                  <a:pt x="1646955" y="1620192"/>
                </a:lnTo>
                <a:lnTo>
                  <a:pt x="1646955" y="1619904"/>
                </a:lnTo>
                <a:lnTo>
                  <a:pt x="1647135" y="1619688"/>
                </a:lnTo>
                <a:lnTo>
                  <a:pt x="1648036" y="1619688"/>
                </a:lnTo>
                <a:lnTo>
                  <a:pt x="1648325" y="1620012"/>
                </a:lnTo>
                <a:lnTo>
                  <a:pt x="1649190" y="1619364"/>
                </a:lnTo>
                <a:lnTo>
                  <a:pt x="1649911" y="1619364"/>
                </a:lnTo>
                <a:lnTo>
                  <a:pt x="1649984" y="1619255"/>
                </a:lnTo>
                <a:lnTo>
                  <a:pt x="1650092" y="1619147"/>
                </a:lnTo>
                <a:lnTo>
                  <a:pt x="1650092" y="1618823"/>
                </a:lnTo>
                <a:lnTo>
                  <a:pt x="1649659" y="1618499"/>
                </a:lnTo>
                <a:lnTo>
                  <a:pt x="1649587" y="1617273"/>
                </a:lnTo>
                <a:lnTo>
                  <a:pt x="1649262" y="1616949"/>
                </a:lnTo>
                <a:lnTo>
                  <a:pt x="1649190" y="1615471"/>
                </a:lnTo>
                <a:lnTo>
                  <a:pt x="1649335" y="1615255"/>
                </a:lnTo>
                <a:lnTo>
                  <a:pt x="1651246" y="1615183"/>
                </a:lnTo>
                <a:lnTo>
                  <a:pt x="1651498" y="1615075"/>
                </a:lnTo>
                <a:lnTo>
                  <a:pt x="1651246" y="1614859"/>
                </a:lnTo>
                <a:lnTo>
                  <a:pt x="1650524" y="1614967"/>
                </a:lnTo>
                <a:lnTo>
                  <a:pt x="1649911" y="1614534"/>
                </a:lnTo>
                <a:lnTo>
                  <a:pt x="1649911" y="1613273"/>
                </a:lnTo>
                <a:lnTo>
                  <a:pt x="1650308" y="1612948"/>
                </a:lnTo>
                <a:lnTo>
                  <a:pt x="1650236" y="1611399"/>
                </a:lnTo>
                <a:lnTo>
                  <a:pt x="1650921" y="1610750"/>
                </a:lnTo>
                <a:lnTo>
                  <a:pt x="1650921" y="1610426"/>
                </a:lnTo>
                <a:lnTo>
                  <a:pt x="1651642" y="1609777"/>
                </a:lnTo>
                <a:lnTo>
                  <a:pt x="1651642" y="1608876"/>
                </a:lnTo>
                <a:lnTo>
                  <a:pt x="1653049" y="1607686"/>
                </a:lnTo>
                <a:lnTo>
                  <a:pt x="1653373" y="1607686"/>
                </a:lnTo>
                <a:lnTo>
                  <a:pt x="1653806" y="1607290"/>
                </a:lnTo>
                <a:lnTo>
                  <a:pt x="1654491" y="1607290"/>
                </a:lnTo>
                <a:lnTo>
                  <a:pt x="1654924" y="1606966"/>
                </a:lnTo>
                <a:lnTo>
                  <a:pt x="1658854" y="1606858"/>
                </a:lnTo>
                <a:lnTo>
                  <a:pt x="1659251" y="1607218"/>
                </a:lnTo>
                <a:lnTo>
                  <a:pt x="1663433" y="1607002"/>
                </a:lnTo>
                <a:lnTo>
                  <a:pt x="1663902" y="1607326"/>
                </a:lnTo>
                <a:lnTo>
                  <a:pt x="1665453" y="1607326"/>
                </a:lnTo>
                <a:lnTo>
                  <a:pt x="1665885" y="1607614"/>
                </a:lnTo>
                <a:lnTo>
                  <a:pt x="1666210" y="1607218"/>
                </a:lnTo>
                <a:lnTo>
                  <a:pt x="1667436" y="1607218"/>
                </a:lnTo>
                <a:lnTo>
                  <a:pt x="1667760" y="1606894"/>
                </a:lnTo>
                <a:lnTo>
                  <a:pt x="1668193" y="1606894"/>
                </a:lnTo>
                <a:lnTo>
                  <a:pt x="1668626" y="1606569"/>
                </a:lnTo>
                <a:lnTo>
                  <a:pt x="1669383" y="1606569"/>
                </a:lnTo>
                <a:lnTo>
                  <a:pt x="1669816" y="1606137"/>
                </a:lnTo>
                <a:lnTo>
                  <a:pt x="1669816" y="1606101"/>
                </a:lnTo>
                <a:lnTo>
                  <a:pt x="1670176" y="1606101"/>
                </a:lnTo>
                <a:lnTo>
                  <a:pt x="1670537" y="1606461"/>
                </a:lnTo>
                <a:lnTo>
                  <a:pt x="1670969" y="1606461"/>
                </a:lnTo>
                <a:lnTo>
                  <a:pt x="1671402" y="1606749"/>
                </a:lnTo>
                <a:lnTo>
                  <a:pt x="1671727" y="1606749"/>
                </a:lnTo>
                <a:lnTo>
                  <a:pt x="1671943" y="1606858"/>
                </a:lnTo>
                <a:lnTo>
                  <a:pt x="1671943" y="1607470"/>
                </a:lnTo>
                <a:lnTo>
                  <a:pt x="1672556" y="1607903"/>
                </a:lnTo>
                <a:lnTo>
                  <a:pt x="1672772" y="1607795"/>
                </a:lnTo>
                <a:lnTo>
                  <a:pt x="1672772" y="1607470"/>
                </a:lnTo>
                <a:lnTo>
                  <a:pt x="1672844" y="1607290"/>
                </a:lnTo>
                <a:lnTo>
                  <a:pt x="1677207" y="1607218"/>
                </a:lnTo>
                <a:lnTo>
                  <a:pt x="1677857" y="1607578"/>
                </a:lnTo>
                <a:lnTo>
                  <a:pt x="1677857" y="1607903"/>
                </a:lnTo>
                <a:lnTo>
                  <a:pt x="1678433" y="1608335"/>
                </a:lnTo>
                <a:lnTo>
                  <a:pt x="1679191" y="1608335"/>
                </a:lnTo>
                <a:lnTo>
                  <a:pt x="1679407" y="1608119"/>
                </a:lnTo>
                <a:lnTo>
                  <a:pt x="1679407" y="1607326"/>
                </a:lnTo>
                <a:lnTo>
                  <a:pt x="1679587" y="1607110"/>
                </a:lnTo>
                <a:lnTo>
                  <a:pt x="1679912" y="1607110"/>
                </a:lnTo>
                <a:lnTo>
                  <a:pt x="1680345" y="1607434"/>
                </a:lnTo>
                <a:lnTo>
                  <a:pt x="1681498" y="1607326"/>
                </a:lnTo>
                <a:lnTo>
                  <a:pt x="1681931" y="1607614"/>
                </a:lnTo>
                <a:lnTo>
                  <a:pt x="1682364" y="1607614"/>
                </a:lnTo>
                <a:lnTo>
                  <a:pt x="1682760" y="1607903"/>
                </a:lnTo>
                <a:lnTo>
                  <a:pt x="1683806" y="1607795"/>
                </a:lnTo>
                <a:lnTo>
                  <a:pt x="1684239" y="1608119"/>
                </a:lnTo>
                <a:lnTo>
                  <a:pt x="1684672" y="1608119"/>
                </a:lnTo>
                <a:lnTo>
                  <a:pt x="1685068" y="1608443"/>
                </a:lnTo>
                <a:lnTo>
                  <a:pt x="1685501" y="1608443"/>
                </a:lnTo>
                <a:lnTo>
                  <a:pt x="1685645" y="1608551"/>
                </a:lnTo>
                <a:lnTo>
                  <a:pt x="1685717" y="1608876"/>
                </a:lnTo>
                <a:lnTo>
                  <a:pt x="1686114" y="1609200"/>
                </a:lnTo>
                <a:lnTo>
                  <a:pt x="1686042" y="1609813"/>
                </a:lnTo>
                <a:lnTo>
                  <a:pt x="1686222" y="1609921"/>
                </a:lnTo>
                <a:lnTo>
                  <a:pt x="1687520" y="1609921"/>
                </a:lnTo>
                <a:lnTo>
                  <a:pt x="1687845" y="1609633"/>
                </a:lnTo>
                <a:lnTo>
                  <a:pt x="1688241" y="1609633"/>
                </a:lnTo>
                <a:lnTo>
                  <a:pt x="1688638" y="1609308"/>
                </a:lnTo>
                <a:lnTo>
                  <a:pt x="1688962" y="1609200"/>
                </a:lnTo>
                <a:lnTo>
                  <a:pt x="1689395" y="1608876"/>
                </a:lnTo>
                <a:lnTo>
                  <a:pt x="1692857" y="1608768"/>
                </a:lnTo>
                <a:lnTo>
                  <a:pt x="1693325" y="1608443"/>
                </a:lnTo>
                <a:lnTo>
                  <a:pt x="1693650" y="1608443"/>
                </a:lnTo>
                <a:lnTo>
                  <a:pt x="1694443" y="1609092"/>
                </a:lnTo>
                <a:lnTo>
                  <a:pt x="1697184" y="1608984"/>
                </a:lnTo>
                <a:lnTo>
                  <a:pt x="1697400" y="1609092"/>
                </a:lnTo>
                <a:lnTo>
                  <a:pt x="1697400" y="1609416"/>
                </a:lnTo>
                <a:lnTo>
                  <a:pt x="1697580" y="1609525"/>
                </a:lnTo>
                <a:lnTo>
                  <a:pt x="1698338" y="1609525"/>
                </a:lnTo>
                <a:lnTo>
                  <a:pt x="1698806" y="1609813"/>
                </a:lnTo>
                <a:lnTo>
                  <a:pt x="1699600" y="1609813"/>
                </a:lnTo>
                <a:lnTo>
                  <a:pt x="1699780" y="1609921"/>
                </a:lnTo>
                <a:lnTo>
                  <a:pt x="1699780" y="1611218"/>
                </a:lnTo>
                <a:lnTo>
                  <a:pt x="1700032" y="1611291"/>
                </a:lnTo>
                <a:lnTo>
                  <a:pt x="1700213" y="1611218"/>
                </a:lnTo>
                <a:lnTo>
                  <a:pt x="1700140" y="1610894"/>
                </a:lnTo>
                <a:lnTo>
                  <a:pt x="1701475" y="1609705"/>
                </a:lnTo>
                <a:lnTo>
                  <a:pt x="1703494" y="1609633"/>
                </a:lnTo>
                <a:lnTo>
                  <a:pt x="1703818" y="1609921"/>
                </a:lnTo>
                <a:lnTo>
                  <a:pt x="1704612" y="1609921"/>
                </a:lnTo>
                <a:lnTo>
                  <a:pt x="1705080" y="1610245"/>
                </a:lnTo>
                <a:lnTo>
                  <a:pt x="1705369" y="1610245"/>
                </a:lnTo>
                <a:lnTo>
                  <a:pt x="1705838" y="1610570"/>
                </a:lnTo>
                <a:lnTo>
                  <a:pt x="1706667" y="1610462"/>
                </a:lnTo>
                <a:lnTo>
                  <a:pt x="1708037" y="1611507"/>
                </a:lnTo>
                <a:lnTo>
                  <a:pt x="1708037" y="1611831"/>
                </a:lnTo>
                <a:lnTo>
                  <a:pt x="1708867" y="1612444"/>
                </a:lnTo>
                <a:lnTo>
                  <a:pt x="1708867" y="1612768"/>
                </a:lnTo>
                <a:lnTo>
                  <a:pt x="1710850" y="1614246"/>
                </a:lnTo>
                <a:lnTo>
                  <a:pt x="1710850" y="1614570"/>
                </a:lnTo>
                <a:lnTo>
                  <a:pt x="1711318" y="1614895"/>
                </a:lnTo>
                <a:lnTo>
                  <a:pt x="1711318" y="1615219"/>
                </a:lnTo>
                <a:lnTo>
                  <a:pt x="1711715" y="1615399"/>
                </a:lnTo>
                <a:lnTo>
                  <a:pt x="1711715" y="1615832"/>
                </a:lnTo>
                <a:lnTo>
                  <a:pt x="1712112" y="1616012"/>
                </a:lnTo>
                <a:lnTo>
                  <a:pt x="1712112" y="1617309"/>
                </a:lnTo>
                <a:lnTo>
                  <a:pt x="1712544" y="1617634"/>
                </a:lnTo>
                <a:lnTo>
                  <a:pt x="1712544" y="1618210"/>
                </a:lnTo>
                <a:lnTo>
                  <a:pt x="1712220" y="1618535"/>
                </a:lnTo>
                <a:lnTo>
                  <a:pt x="1712328" y="1622031"/>
                </a:lnTo>
                <a:lnTo>
                  <a:pt x="1711931" y="1622319"/>
                </a:lnTo>
                <a:lnTo>
                  <a:pt x="1711931" y="1622968"/>
                </a:lnTo>
                <a:lnTo>
                  <a:pt x="1711174" y="1623616"/>
                </a:lnTo>
                <a:lnTo>
                  <a:pt x="1711174" y="1623905"/>
                </a:lnTo>
                <a:lnTo>
                  <a:pt x="1710237" y="1624734"/>
                </a:lnTo>
                <a:lnTo>
                  <a:pt x="1709047" y="1624734"/>
                </a:lnTo>
                <a:lnTo>
                  <a:pt x="1708362" y="1625382"/>
                </a:lnTo>
                <a:lnTo>
                  <a:pt x="1707893" y="1625382"/>
                </a:lnTo>
                <a:lnTo>
                  <a:pt x="1707568" y="1625815"/>
                </a:lnTo>
                <a:lnTo>
                  <a:pt x="1704864" y="1625815"/>
                </a:lnTo>
                <a:lnTo>
                  <a:pt x="1704431" y="1625490"/>
                </a:lnTo>
                <a:lnTo>
                  <a:pt x="1701258" y="1625707"/>
                </a:lnTo>
                <a:lnTo>
                  <a:pt x="1700681" y="1625166"/>
                </a:lnTo>
                <a:lnTo>
                  <a:pt x="1700681" y="1624842"/>
                </a:lnTo>
                <a:lnTo>
                  <a:pt x="1701475" y="1624229"/>
                </a:lnTo>
                <a:lnTo>
                  <a:pt x="1701402" y="1623292"/>
                </a:lnTo>
                <a:lnTo>
                  <a:pt x="1701150" y="1623184"/>
                </a:lnTo>
                <a:lnTo>
                  <a:pt x="1700032" y="1623184"/>
                </a:lnTo>
                <a:lnTo>
                  <a:pt x="1699708" y="1623508"/>
                </a:lnTo>
                <a:lnTo>
                  <a:pt x="1699275" y="1623616"/>
                </a:lnTo>
                <a:lnTo>
                  <a:pt x="1698842" y="1623797"/>
                </a:lnTo>
                <a:lnTo>
                  <a:pt x="1698157" y="1623905"/>
                </a:lnTo>
                <a:lnTo>
                  <a:pt x="1697905" y="1624049"/>
                </a:lnTo>
                <a:lnTo>
                  <a:pt x="1697905" y="1624625"/>
                </a:lnTo>
                <a:lnTo>
                  <a:pt x="1697725" y="1624842"/>
                </a:lnTo>
                <a:lnTo>
                  <a:pt x="1697400" y="1624842"/>
                </a:lnTo>
                <a:lnTo>
                  <a:pt x="1696535" y="1624229"/>
                </a:lnTo>
                <a:lnTo>
                  <a:pt x="1696102" y="1624229"/>
                </a:lnTo>
                <a:lnTo>
                  <a:pt x="1695994" y="1624445"/>
                </a:lnTo>
                <a:lnTo>
                  <a:pt x="1695994" y="1625058"/>
                </a:lnTo>
                <a:lnTo>
                  <a:pt x="1695525" y="1625599"/>
                </a:lnTo>
                <a:lnTo>
                  <a:pt x="1694660" y="1624950"/>
                </a:lnTo>
                <a:lnTo>
                  <a:pt x="1694227" y="1624950"/>
                </a:lnTo>
                <a:lnTo>
                  <a:pt x="1693578" y="1624517"/>
                </a:lnTo>
                <a:lnTo>
                  <a:pt x="1693578" y="1624229"/>
                </a:lnTo>
                <a:lnTo>
                  <a:pt x="1693362" y="1624121"/>
                </a:lnTo>
                <a:lnTo>
                  <a:pt x="1693325" y="1624229"/>
                </a:lnTo>
                <a:lnTo>
                  <a:pt x="1693325" y="1624517"/>
                </a:lnTo>
                <a:lnTo>
                  <a:pt x="1692676" y="1625058"/>
                </a:lnTo>
                <a:lnTo>
                  <a:pt x="1692352" y="1625058"/>
                </a:lnTo>
                <a:lnTo>
                  <a:pt x="1692099" y="1624842"/>
                </a:lnTo>
                <a:lnTo>
                  <a:pt x="1692099" y="1624229"/>
                </a:lnTo>
                <a:lnTo>
                  <a:pt x="1692244" y="1624121"/>
                </a:lnTo>
                <a:lnTo>
                  <a:pt x="1692676" y="1624121"/>
                </a:lnTo>
                <a:lnTo>
                  <a:pt x="1692857" y="1623905"/>
                </a:lnTo>
                <a:lnTo>
                  <a:pt x="1692676" y="1623797"/>
                </a:lnTo>
                <a:lnTo>
                  <a:pt x="1692244" y="1623797"/>
                </a:lnTo>
                <a:lnTo>
                  <a:pt x="1692027" y="1623724"/>
                </a:lnTo>
                <a:lnTo>
                  <a:pt x="1692027" y="1623400"/>
                </a:lnTo>
                <a:lnTo>
                  <a:pt x="1692424" y="1622968"/>
                </a:lnTo>
                <a:lnTo>
                  <a:pt x="1692244" y="1622859"/>
                </a:lnTo>
                <a:lnTo>
                  <a:pt x="1691811" y="1622859"/>
                </a:lnTo>
                <a:lnTo>
                  <a:pt x="1691595" y="1623076"/>
                </a:lnTo>
                <a:lnTo>
                  <a:pt x="1691703" y="1623400"/>
                </a:lnTo>
                <a:lnTo>
                  <a:pt x="1691486" y="1623508"/>
                </a:lnTo>
                <a:lnTo>
                  <a:pt x="1690693" y="1623508"/>
                </a:lnTo>
                <a:lnTo>
                  <a:pt x="1690224" y="1623292"/>
                </a:lnTo>
                <a:lnTo>
                  <a:pt x="1690152" y="1623400"/>
                </a:lnTo>
                <a:lnTo>
                  <a:pt x="1690152" y="1624337"/>
                </a:lnTo>
                <a:lnTo>
                  <a:pt x="1689900" y="1624517"/>
                </a:lnTo>
                <a:lnTo>
                  <a:pt x="1689179" y="1624517"/>
                </a:lnTo>
                <a:lnTo>
                  <a:pt x="1688962" y="1624734"/>
                </a:lnTo>
                <a:lnTo>
                  <a:pt x="1688962" y="1624950"/>
                </a:lnTo>
                <a:lnTo>
                  <a:pt x="1688746" y="1625166"/>
                </a:lnTo>
                <a:lnTo>
                  <a:pt x="1688494" y="1625166"/>
                </a:lnTo>
                <a:lnTo>
                  <a:pt x="1688241" y="1625346"/>
                </a:lnTo>
                <a:lnTo>
                  <a:pt x="1688241" y="1626608"/>
                </a:lnTo>
                <a:lnTo>
                  <a:pt x="1687087" y="1627581"/>
                </a:lnTo>
                <a:lnTo>
                  <a:pt x="1687087" y="1627869"/>
                </a:lnTo>
                <a:lnTo>
                  <a:pt x="1687268" y="1628013"/>
                </a:lnTo>
                <a:lnTo>
                  <a:pt x="1687700" y="1628013"/>
                </a:lnTo>
                <a:lnTo>
                  <a:pt x="1688169" y="1627653"/>
                </a:lnTo>
                <a:lnTo>
                  <a:pt x="1688494" y="1627653"/>
                </a:lnTo>
                <a:lnTo>
                  <a:pt x="1689071" y="1628085"/>
                </a:lnTo>
                <a:lnTo>
                  <a:pt x="1689071" y="1628410"/>
                </a:lnTo>
                <a:lnTo>
                  <a:pt x="1689503" y="1628698"/>
                </a:lnTo>
                <a:lnTo>
                  <a:pt x="1689611" y="1629995"/>
                </a:lnTo>
                <a:lnTo>
                  <a:pt x="1689395" y="1630104"/>
                </a:lnTo>
                <a:lnTo>
                  <a:pt x="1688962" y="1630212"/>
                </a:lnTo>
                <a:lnTo>
                  <a:pt x="1687845" y="1631113"/>
                </a:lnTo>
                <a:lnTo>
                  <a:pt x="1687520" y="1631113"/>
                </a:lnTo>
                <a:lnTo>
                  <a:pt x="1687087" y="1631437"/>
                </a:lnTo>
                <a:lnTo>
                  <a:pt x="1686655" y="1631437"/>
                </a:lnTo>
                <a:lnTo>
                  <a:pt x="1686438" y="1631653"/>
                </a:lnTo>
                <a:lnTo>
                  <a:pt x="1686438" y="1631978"/>
                </a:lnTo>
                <a:lnTo>
                  <a:pt x="1686330" y="1632086"/>
                </a:lnTo>
                <a:lnTo>
                  <a:pt x="1685970" y="1632086"/>
                </a:lnTo>
                <a:lnTo>
                  <a:pt x="1685212" y="1632807"/>
                </a:lnTo>
                <a:lnTo>
                  <a:pt x="1683590" y="1632807"/>
                </a:lnTo>
                <a:lnTo>
                  <a:pt x="1683193" y="1633131"/>
                </a:lnTo>
                <a:lnTo>
                  <a:pt x="1680849" y="1633203"/>
                </a:lnTo>
                <a:lnTo>
                  <a:pt x="1680453" y="1632915"/>
                </a:lnTo>
                <a:lnTo>
                  <a:pt x="1678974" y="1632987"/>
                </a:lnTo>
                <a:lnTo>
                  <a:pt x="1678325" y="1633419"/>
                </a:lnTo>
                <a:lnTo>
                  <a:pt x="1678325" y="1633744"/>
                </a:lnTo>
                <a:lnTo>
                  <a:pt x="1678109" y="1633960"/>
                </a:lnTo>
                <a:lnTo>
                  <a:pt x="1676631" y="1633960"/>
                </a:lnTo>
                <a:lnTo>
                  <a:pt x="1676234" y="1634284"/>
                </a:lnTo>
                <a:lnTo>
                  <a:pt x="1675477" y="1634392"/>
                </a:lnTo>
                <a:lnTo>
                  <a:pt x="1675044" y="1634717"/>
                </a:lnTo>
                <a:lnTo>
                  <a:pt x="1674251" y="1634717"/>
                </a:lnTo>
                <a:lnTo>
                  <a:pt x="1673926" y="1634392"/>
                </a:lnTo>
                <a:lnTo>
                  <a:pt x="1670753" y="1634500"/>
                </a:lnTo>
                <a:lnTo>
                  <a:pt x="1670320" y="1634176"/>
                </a:lnTo>
                <a:lnTo>
                  <a:pt x="1668445" y="1634284"/>
                </a:lnTo>
                <a:lnTo>
                  <a:pt x="1667796" y="1634825"/>
                </a:lnTo>
                <a:lnTo>
                  <a:pt x="1667796" y="1635293"/>
                </a:lnTo>
                <a:lnTo>
                  <a:pt x="1667472" y="1635726"/>
                </a:lnTo>
                <a:lnTo>
                  <a:pt x="1667472" y="1636699"/>
                </a:lnTo>
                <a:lnTo>
                  <a:pt x="1667039" y="1636987"/>
                </a:lnTo>
                <a:lnTo>
                  <a:pt x="1667183" y="1638249"/>
                </a:lnTo>
                <a:lnTo>
                  <a:pt x="1666246" y="1639006"/>
                </a:lnTo>
                <a:lnTo>
                  <a:pt x="1664659" y="1639114"/>
                </a:lnTo>
                <a:lnTo>
                  <a:pt x="1664407" y="1639222"/>
                </a:lnTo>
                <a:lnTo>
                  <a:pt x="1664659" y="1639402"/>
                </a:lnTo>
                <a:lnTo>
                  <a:pt x="1665380" y="1639294"/>
                </a:lnTo>
                <a:lnTo>
                  <a:pt x="1665597" y="1639510"/>
                </a:lnTo>
                <a:lnTo>
                  <a:pt x="1665705" y="1639798"/>
                </a:lnTo>
                <a:lnTo>
                  <a:pt x="1665993" y="1640123"/>
                </a:lnTo>
                <a:lnTo>
                  <a:pt x="1666138" y="1642574"/>
                </a:lnTo>
                <a:lnTo>
                  <a:pt x="1666318" y="1642754"/>
                </a:lnTo>
                <a:lnTo>
                  <a:pt x="1666534" y="1642574"/>
                </a:lnTo>
                <a:lnTo>
                  <a:pt x="1666426" y="1641096"/>
                </a:lnTo>
                <a:lnTo>
                  <a:pt x="1666859" y="1640663"/>
                </a:lnTo>
                <a:lnTo>
                  <a:pt x="1666859" y="1640015"/>
                </a:lnTo>
                <a:lnTo>
                  <a:pt x="1667183" y="1639690"/>
                </a:lnTo>
                <a:lnTo>
                  <a:pt x="1667183" y="1639114"/>
                </a:lnTo>
                <a:lnTo>
                  <a:pt x="1667616" y="1638789"/>
                </a:lnTo>
                <a:lnTo>
                  <a:pt x="1667616" y="1638141"/>
                </a:lnTo>
                <a:lnTo>
                  <a:pt x="1667941" y="1637816"/>
                </a:lnTo>
                <a:lnTo>
                  <a:pt x="1667941" y="1636266"/>
                </a:lnTo>
                <a:lnTo>
                  <a:pt x="1668878" y="1635510"/>
                </a:lnTo>
                <a:lnTo>
                  <a:pt x="1669203" y="1635510"/>
                </a:lnTo>
                <a:lnTo>
                  <a:pt x="1669563" y="1635185"/>
                </a:lnTo>
                <a:lnTo>
                  <a:pt x="1669996" y="1635077"/>
                </a:lnTo>
                <a:lnTo>
                  <a:pt x="1670465" y="1635402"/>
                </a:lnTo>
                <a:lnTo>
                  <a:pt x="1670753" y="1635402"/>
                </a:lnTo>
                <a:lnTo>
                  <a:pt x="1671150" y="1635726"/>
                </a:lnTo>
                <a:lnTo>
                  <a:pt x="1671618" y="1635726"/>
                </a:lnTo>
                <a:lnTo>
                  <a:pt x="1672195" y="1636158"/>
                </a:lnTo>
                <a:lnTo>
                  <a:pt x="1672195" y="1636483"/>
                </a:lnTo>
                <a:lnTo>
                  <a:pt x="1672520" y="1636771"/>
                </a:lnTo>
                <a:lnTo>
                  <a:pt x="1672628" y="1637384"/>
                </a:lnTo>
                <a:lnTo>
                  <a:pt x="1672953" y="1637708"/>
                </a:lnTo>
                <a:lnTo>
                  <a:pt x="1673097" y="1638249"/>
                </a:lnTo>
                <a:lnTo>
                  <a:pt x="1673421" y="1638573"/>
                </a:lnTo>
                <a:lnTo>
                  <a:pt x="1673493" y="1638897"/>
                </a:lnTo>
                <a:lnTo>
                  <a:pt x="1673602" y="1638969"/>
                </a:lnTo>
                <a:lnTo>
                  <a:pt x="1674251" y="1639474"/>
                </a:lnTo>
                <a:lnTo>
                  <a:pt x="1674251" y="1639798"/>
                </a:lnTo>
                <a:lnTo>
                  <a:pt x="1674431" y="1639907"/>
                </a:lnTo>
                <a:lnTo>
                  <a:pt x="1675332" y="1639907"/>
                </a:lnTo>
                <a:lnTo>
                  <a:pt x="1675657" y="1640231"/>
                </a:lnTo>
                <a:lnTo>
                  <a:pt x="1676450" y="1640231"/>
                </a:lnTo>
                <a:lnTo>
                  <a:pt x="1677207" y="1640735"/>
                </a:lnTo>
                <a:lnTo>
                  <a:pt x="1677604" y="1640735"/>
                </a:lnTo>
                <a:lnTo>
                  <a:pt x="1678037" y="1641060"/>
                </a:lnTo>
                <a:lnTo>
                  <a:pt x="1678470" y="1641060"/>
                </a:lnTo>
                <a:lnTo>
                  <a:pt x="1678974" y="1641456"/>
                </a:lnTo>
                <a:lnTo>
                  <a:pt x="1678974" y="1641781"/>
                </a:lnTo>
                <a:lnTo>
                  <a:pt x="1679191" y="1641997"/>
                </a:lnTo>
                <a:lnTo>
                  <a:pt x="1680489" y="1641889"/>
                </a:lnTo>
                <a:lnTo>
                  <a:pt x="1680525" y="1641781"/>
                </a:lnTo>
                <a:lnTo>
                  <a:pt x="1680525" y="1641456"/>
                </a:lnTo>
                <a:lnTo>
                  <a:pt x="1680777" y="1641240"/>
                </a:lnTo>
                <a:lnTo>
                  <a:pt x="1681498" y="1641240"/>
                </a:lnTo>
                <a:lnTo>
                  <a:pt x="1681715" y="1641348"/>
                </a:lnTo>
                <a:lnTo>
                  <a:pt x="1681715" y="1641673"/>
                </a:lnTo>
                <a:lnTo>
                  <a:pt x="1681931" y="1641889"/>
                </a:lnTo>
                <a:lnTo>
                  <a:pt x="1682364" y="1641889"/>
                </a:lnTo>
                <a:lnTo>
                  <a:pt x="1682544" y="1641997"/>
                </a:lnTo>
                <a:lnTo>
                  <a:pt x="1682544" y="1642934"/>
                </a:lnTo>
                <a:lnTo>
                  <a:pt x="1682760" y="1643042"/>
                </a:lnTo>
                <a:lnTo>
                  <a:pt x="1682977" y="1642934"/>
                </a:lnTo>
                <a:lnTo>
                  <a:pt x="1682977" y="1642646"/>
                </a:lnTo>
                <a:lnTo>
                  <a:pt x="1683482" y="1642105"/>
                </a:lnTo>
                <a:lnTo>
                  <a:pt x="1683914" y="1642105"/>
                </a:lnTo>
                <a:lnTo>
                  <a:pt x="1684347" y="1641781"/>
                </a:lnTo>
                <a:lnTo>
                  <a:pt x="1684672" y="1641781"/>
                </a:lnTo>
                <a:lnTo>
                  <a:pt x="1684888" y="1641889"/>
                </a:lnTo>
                <a:lnTo>
                  <a:pt x="1684888" y="1642537"/>
                </a:lnTo>
                <a:lnTo>
                  <a:pt x="1684563" y="1642862"/>
                </a:lnTo>
                <a:lnTo>
                  <a:pt x="1684960" y="1643150"/>
                </a:lnTo>
                <a:lnTo>
                  <a:pt x="1684960" y="1643438"/>
                </a:lnTo>
                <a:lnTo>
                  <a:pt x="1684563" y="1643763"/>
                </a:lnTo>
                <a:lnTo>
                  <a:pt x="1684744" y="1643871"/>
                </a:lnTo>
                <a:lnTo>
                  <a:pt x="1685934" y="1643871"/>
                </a:lnTo>
                <a:lnTo>
                  <a:pt x="1686114" y="1644087"/>
                </a:lnTo>
                <a:lnTo>
                  <a:pt x="1686222" y="1645277"/>
                </a:lnTo>
                <a:lnTo>
                  <a:pt x="1687592" y="1646286"/>
                </a:lnTo>
                <a:lnTo>
                  <a:pt x="1687989" y="1646286"/>
                </a:lnTo>
                <a:lnTo>
                  <a:pt x="1688133" y="1646178"/>
                </a:lnTo>
                <a:lnTo>
                  <a:pt x="1688133" y="1645277"/>
                </a:lnTo>
                <a:lnTo>
                  <a:pt x="1688313" y="1645060"/>
                </a:lnTo>
                <a:lnTo>
                  <a:pt x="1688746" y="1645060"/>
                </a:lnTo>
                <a:lnTo>
                  <a:pt x="1688890" y="1644844"/>
                </a:lnTo>
                <a:lnTo>
                  <a:pt x="1688890" y="1643655"/>
                </a:lnTo>
                <a:lnTo>
                  <a:pt x="1688422" y="1643366"/>
                </a:lnTo>
                <a:lnTo>
                  <a:pt x="1688422" y="1642429"/>
                </a:lnTo>
                <a:lnTo>
                  <a:pt x="1688638" y="1642213"/>
                </a:lnTo>
                <a:lnTo>
                  <a:pt x="1689359" y="1642213"/>
                </a:lnTo>
                <a:lnTo>
                  <a:pt x="1689792" y="1642537"/>
                </a:lnTo>
                <a:lnTo>
                  <a:pt x="1692099" y="1642429"/>
                </a:lnTo>
                <a:lnTo>
                  <a:pt x="1692352" y="1642646"/>
                </a:lnTo>
                <a:lnTo>
                  <a:pt x="1692388" y="1643799"/>
                </a:lnTo>
                <a:lnTo>
                  <a:pt x="1691811" y="1644303"/>
                </a:lnTo>
                <a:lnTo>
                  <a:pt x="1691378" y="1644303"/>
                </a:lnTo>
                <a:lnTo>
                  <a:pt x="1690116" y="1645493"/>
                </a:lnTo>
                <a:lnTo>
                  <a:pt x="1690116" y="1645781"/>
                </a:lnTo>
                <a:lnTo>
                  <a:pt x="1689684" y="1646105"/>
                </a:lnTo>
                <a:lnTo>
                  <a:pt x="1689684" y="1646430"/>
                </a:lnTo>
                <a:lnTo>
                  <a:pt x="1690116" y="1646754"/>
                </a:lnTo>
                <a:lnTo>
                  <a:pt x="1690116" y="1647079"/>
                </a:lnTo>
                <a:lnTo>
                  <a:pt x="1690333" y="1647151"/>
                </a:lnTo>
                <a:lnTo>
                  <a:pt x="1690333" y="1647187"/>
                </a:lnTo>
                <a:lnTo>
                  <a:pt x="1690910" y="1646754"/>
                </a:lnTo>
                <a:lnTo>
                  <a:pt x="1690910" y="1646105"/>
                </a:lnTo>
                <a:lnTo>
                  <a:pt x="1691270" y="1645709"/>
                </a:lnTo>
                <a:lnTo>
                  <a:pt x="1691270" y="1645493"/>
                </a:lnTo>
                <a:lnTo>
                  <a:pt x="1691559" y="1645204"/>
                </a:lnTo>
                <a:lnTo>
                  <a:pt x="1691559" y="1644880"/>
                </a:lnTo>
                <a:lnTo>
                  <a:pt x="1692208" y="1644340"/>
                </a:lnTo>
                <a:lnTo>
                  <a:pt x="1692640" y="1644340"/>
                </a:lnTo>
                <a:lnTo>
                  <a:pt x="1692712" y="1644123"/>
                </a:lnTo>
                <a:lnTo>
                  <a:pt x="1692712" y="1643475"/>
                </a:lnTo>
                <a:lnTo>
                  <a:pt x="1693470" y="1642898"/>
                </a:lnTo>
                <a:lnTo>
                  <a:pt x="1693470" y="1641276"/>
                </a:lnTo>
                <a:lnTo>
                  <a:pt x="1693794" y="1640988"/>
                </a:lnTo>
                <a:lnTo>
                  <a:pt x="1693794" y="1640663"/>
                </a:lnTo>
                <a:lnTo>
                  <a:pt x="1693470" y="1640339"/>
                </a:lnTo>
                <a:lnTo>
                  <a:pt x="1693362" y="1640051"/>
                </a:lnTo>
                <a:lnTo>
                  <a:pt x="1694299" y="1639294"/>
                </a:lnTo>
                <a:lnTo>
                  <a:pt x="1695922" y="1639222"/>
                </a:lnTo>
                <a:lnTo>
                  <a:pt x="1696102" y="1639402"/>
                </a:lnTo>
                <a:lnTo>
                  <a:pt x="1696102" y="1639582"/>
                </a:lnTo>
                <a:lnTo>
                  <a:pt x="1697148" y="1640339"/>
                </a:lnTo>
                <a:lnTo>
                  <a:pt x="1697472" y="1640339"/>
                </a:lnTo>
                <a:lnTo>
                  <a:pt x="1697688" y="1640555"/>
                </a:lnTo>
                <a:lnTo>
                  <a:pt x="1697797" y="1641817"/>
                </a:lnTo>
                <a:lnTo>
                  <a:pt x="1698518" y="1642321"/>
                </a:lnTo>
                <a:lnTo>
                  <a:pt x="1698626" y="1643583"/>
                </a:lnTo>
                <a:lnTo>
                  <a:pt x="1699167" y="1644015"/>
                </a:lnTo>
                <a:lnTo>
                  <a:pt x="1699996" y="1644015"/>
                </a:lnTo>
                <a:lnTo>
                  <a:pt x="1700177" y="1644231"/>
                </a:lnTo>
                <a:lnTo>
                  <a:pt x="1700177" y="1644556"/>
                </a:lnTo>
                <a:lnTo>
                  <a:pt x="1700645" y="1644772"/>
                </a:lnTo>
                <a:lnTo>
                  <a:pt x="1700177" y="1645168"/>
                </a:lnTo>
                <a:lnTo>
                  <a:pt x="1700321" y="1645673"/>
                </a:lnTo>
                <a:lnTo>
                  <a:pt x="1700429" y="1645889"/>
                </a:lnTo>
                <a:lnTo>
                  <a:pt x="1701258" y="1645889"/>
                </a:lnTo>
                <a:lnTo>
                  <a:pt x="1701439" y="1645997"/>
                </a:lnTo>
                <a:lnTo>
                  <a:pt x="1701439" y="1646322"/>
                </a:lnTo>
                <a:lnTo>
                  <a:pt x="1701691" y="1646430"/>
                </a:lnTo>
                <a:lnTo>
                  <a:pt x="1701871" y="1646322"/>
                </a:lnTo>
                <a:lnTo>
                  <a:pt x="1701763" y="1645997"/>
                </a:lnTo>
                <a:lnTo>
                  <a:pt x="1702701" y="1645168"/>
                </a:lnTo>
                <a:lnTo>
                  <a:pt x="1703133" y="1645168"/>
                </a:lnTo>
                <a:lnTo>
                  <a:pt x="1703350" y="1644952"/>
                </a:lnTo>
                <a:lnTo>
                  <a:pt x="1703278" y="1642537"/>
                </a:lnTo>
                <a:lnTo>
                  <a:pt x="1703674" y="1642213"/>
                </a:lnTo>
                <a:lnTo>
                  <a:pt x="1703602" y="1641600"/>
                </a:lnTo>
                <a:lnTo>
                  <a:pt x="1704936" y="1640447"/>
                </a:lnTo>
                <a:lnTo>
                  <a:pt x="1705657" y="1640447"/>
                </a:lnTo>
                <a:lnTo>
                  <a:pt x="1706090" y="1640015"/>
                </a:lnTo>
                <a:lnTo>
                  <a:pt x="1706559" y="1640015"/>
                </a:lnTo>
                <a:lnTo>
                  <a:pt x="1706811" y="1639690"/>
                </a:lnTo>
                <a:lnTo>
                  <a:pt x="1707208" y="1639690"/>
                </a:lnTo>
                <a:lnTo>
                  <a:pt x="1708614" y="1640772"/>
                </a:lnTo>
                <a:lnTo>
                  <a:pt x="1708758" y="1641348"/>
                </a:lnTo>
                <a:lnTo>
                  <a:pt x="1708506" y="1641456"/>
                </a:lnTo>
                <a:lnTo>
                  <a:pt x="1708109" y="1641564"/>
                </a:lnTo>
                <a:lnTo>
                  <a:pt x="1707532" y="1641997"/>
                </a:lnTo>
                <a:lnTo>
                  <a:pt x="1707532" y="1642646"/>
                </a:lnTo>
                <a:lnTo>
                  <a:pt x="1707136" y="1642970"/>
                </a:lnTo>
                <a:lnTo>
                  <a:pt x="1707136" y="1643294"/>
                </a:lnTo>
                <a:lnTo>
                  <a:pt x="1706090" y="1644303"/>
                </a:lnTo>
                <a:lnTo>
                  <a:pt x="1706090" y="1644952"/>
                </a:lnTo>
                <a:lnTo>
                  <a:pt x="1706306" y="1645060"/>
                </a:lnTo>
                <a:lnTo>
                  <a:pt x="1707028" y="1645060"/>
                </a:lnTo>
                <a:lnTo>
                  <a:pt x="1707785" y="1644303"/>
                </a:lnTo>
                <a:lnTo>
                  <a:pt x="1708614" y="1644303"/>
                </a:lnTo>
                <a:lnTo>
                  <a:pt x="1708939" y="1643979"/>
                </a:lnTo>
                <a:lnTo>
                  <a:pt x="1709371" y="1643979"/>
                </a:lnTo>
                <a:lnTo>
                  <a:pt x="1710092" y="1643366"/>
                </a:lnTo>
                <a:lnTo>
                  <a:pt x="1710489" y="1643366"/>
                </a:lnTo>
                <a:lnTo>
                  <a:pt x="1711066" y="1642862"/>
                </a:lnTo>
                <a:lnTo>
                  <a:pt x="1711066" y="1642537"/>
                </a:lnTo>
                <a:lnTo>
                  <a:pt x="1711895" y="1641889"/>
                </a:lnTo>
                <a:lnTo>
                  <a:pt x="1711715" y="1641673"/>
                </a:lnTo>
                <a:lnTo>
                  <a:pt x="1711246" y="1641673"/>
                </a:lnTo>
                <a:lnTo>
                  <a:pt x="1709912" y="1640663"/>
                </a:lnTo>
                <a:lnTo>
                  <a:pt x="1709768" y="1640447"/>
                </a:lnTo>
                <a:lnTo>
                  <a:pt x="1709047" y="1639798"/>
                </a:lnTo>
                <a:lnTo>
                  <a:pt x="1708939" y="1638573"/>
                </a:lnTo>
                <a:lnTo>
                  <a:pt x="1708830" y="1638465"/>
                </a:lnTo>
                <a:lnTo>
                  <a:pt x="1708434" y="1638465"/>
                </a:lnTo>
                <a:lnTo>
                  <a:pt x="1708001" y="1638141"/>
                </a:lnTo>
                <a:lnTo>
                  <a:pt x="1707172" y="1638141"/>
                </a:lnTo>
                <a:lnTo>
                  <a:pt x="1707064" y="1638032"/>
                </a:lnTo>
                <a:lnTo>
                  <a:pt x="1706955" y="1636771"/>
                </a:lnTo>
                <a:lnTo>
                  <a:pt x="1706559" y="1636447"/>
                </a:lnTo>
                <a:lnTo>
                  <a:pt x="1706415" y="1633383"/>
                </a:lnTo>
                <a:lnTo>
                  <a:pt x="1706883" y="1632987"/>
                </a:lnTo>
                <a:lnTo>
                  <a:pt x="1706415" y="1632771"/>
                </a:lnTo>
                <a:lnTo>
                  <a:pt x="1706306" y="1629959"/>
                </a:lnTo>
                <a:lnTo>
                  <a:pt x="1706559" y="1629743"/>
                </a:lnTo>
                <a:lnTo>
                  <a:pt x="1707713" y="1629743"/>
                </a:lnTo>
                <a:lnTo>
                  <a:pt x="1708145" y="1630068"/>
                </a:lnTo>
                <a:lnTo>
                  <a:pt x="1708434" y="1630068"/>
                </a:lnTo>
                <a:lnTo>
                  <a:pt x="1708830" y="1629743"/>
                </a:lnTo>
                <a:lnTo>
                  <a:pt x="1709696" y="1629635"/>
                </a:lnTo>
                <a:lnTo>
                  <a:pt x="1709768" y="1629851"/>
                </a:lnTo>
                <a:lnTo>
                  <a:pt x="1709912" y="1630176"/>
                </a:lnTo>
                <a:lnTo>
                  <a:pt x="1709047" y="1630788"/>
                </a:lnTo>
                <a:lnTo>
                  <a:pt x="1709263" y="1630896"/>
                </a:lnTo>
                <a:lnTo>
                  <a:pt x="1709696" y="1630608"/>
                </a:lnTo>
                <a:lnTo>
                  <a:pt x="1710092" y="1630608"/>
                </a:lnTo>
                <a:lnTo>
                  <a:pt x="1710237" y="1630392"/>
                </a:lnTo>
                <a:lnTo>
                  <a:pt x="1710237" y="1629743"/>
                </a:lnTo>
                <a:lnTo>
                  <a:pt x="1710417" y="1629635"/>
                </a:lnTo>
                <a:lnTo>
                  <a:pt x="1711138" y="1629635"/>
                </a:lnTo>
                <a:lnTo>
                  <a:pt x="1711571" y="1629311"/>
                </a:lnTo>
                <a:lnTo>
                  <a:pt x="1712328" y="1629203"/>
                </a:lnTo>
                <a:lnTo>
                  <a:pt x="1712725" y="1628878"/>
                </a:lnTo>
                <a:lnTo>
                  <a:pt x="1713193" y="1628878"/>
                </a:lnTo>
                <a:lnTo>
                  <a:pt x="1713518" y="1628590"/>
                </a:lnTo>
                <a:lnTo>
                  <a:pt x="1713915" y="1628590"/>
                </a:lnTo>
                <a:lnTo>
                  <a:pt x="1714095" y="1628698"/>
                </a:lnTo>
                <a:lnTo>
                  <a:pt x="1714095" y="1628986"/>
                </a:lnTo>
                <a:lnTo>
                  <a:pt x="1714528" y="1629311"/>
                </a:lnTo>
                <a:lnTo>
                  <a:pt x="1714095" y="1629635"/>
                </a:lnTo>
                <a:lnTo>
                  <a:pt x="1714095" y="1629959"/>
                </a:lnTo>
                <a:lnTo>
                  <a:pt x="1714924" y="1630608"/>
                </a:lnTo>
                <a:lnTo>
                  <a:pt x="1715069" y="1632158"/>
                </a:lnTo>
                <a:lnTo>
                  <a:pt x="1714852" y="1632266"/>
                </a:lnTo>
                <a:lnTo>
                  <a:pt x="1714419" y="1632266"/>
                </a:lnTo>
                <a:lnTo>
                  <a:pt x="1713987" y="1631942"/>
                </a:lnTo>
                <a:lnTo>
                  <a:pt x="1713590" y="1632050"/>
                </a:lnTo>
                <a:lnTo>
                  <a:pt x="1713266" y="1631725"/>
                </a:lnTo>
                <a:lnTo>
                  <a:pt x="1712436" y="1631725"/>
                </a:lnTo>
                <a:lnTo>
                  <a:pt x="1711895" y="1632266"/>
                </a:lnTo>
                <a:lnTo>
                  <a:pt x="1711895" y="1633491"/>
                </a:lnTo>
                <a:lnTo>
                  <a:pt x="1712328" y="1633708"/>
                </a:lnTo>
                <a:lnTo>
                  <a:pt x="1712328" y="1634356"/>
                </a:lnTo>
                <a:lnTo>
                  <a:pt x="1712725" y="1634681"/>
                </a:lnTo>
                <a:lnTo>
                  <a:pt x="1712725" y="1635618"/>
                </a:lnTo>
                <a:lnTo>
                  <a:pt x="1713193" y="1635942"/>
                </a:lnTo>
                <a:lnTo>
                  <a:pt x="1713193" y="1636555"/>
                </a:lnTo>
                <a:lnTo>
                  <a:pt x="1713590" y="1636879"/>
                </a:lnTo>
                <a:lnTo>
                  <a:pt x="1713662" y="1637816"/>
                </a:lnTo>
                <a:lnTo>
                  <a:pt x="1714239" y="1638249"/>
                </a:lnTo>
                <a:lnTo>
                  <a:pt x="1714636" y="1638249"/>
                </a:lnTo>
                <a:lnTo>
                  <a:pt x="1715465" y="1638789"/>
                </a:lnTo>
                <a:lnTo>
                  <a:pt x="1716619" y="1638789"/>
                </a:lnTo>
                <a:lnTo>
                  <a:pt x="1717484" y="1639366"/>
                </a:lnTo>
                <a:lnTo>
                  <a:pt x="1717809" y="1639294"/>
                </a:lnTo>
                <a:lnTo>
                  <a:pt x="1718025" y="1639186"/>
                </a:lnTo>
                <a:lnTo>
                  <a:pt x="1716619" y="1638141"/>
                </a:lnTo>
                <a:lnTo>
                  <a:pt x="1715790" y="1638141"/>
                </a:lnTo>
                <a:lnTo>
                  <a:pt x="1715393" y="1637816"/>
                </a:lnTo>
                <a:lnTo>
                  <a:pt x="1715069" y="1637924"/>
                </a:lnTo>
                <a:lnTo>
                  <a:pt x="1714419" y="1637384"/>
                </a:lnTo>
                <a:lnTo>
                  <a:pt x="1714419" y="1637059"/>
                </a:lnTo>
                <a:lnTo>
                  <a:pt x="1713987" y="1636879"/>
                </a:lnTo>
                <a:lnTo>
                  <a:pt x="1713987" y="1635618"/>
                </a:lnTo>
                <a:lnTo>
                  <a:pt x="1713590" y="1635293"/>
                </a:lnTo>
                <a:lnTo>
                  <a:pt x="1713446" y="1634681"/>
                </a:lnTo>
                <a:lnTo>
                  <a:pt x="1713157" y="1634356"/>
                </a:lnTo>
                <a:lnTo>
                  <a:pt x="1713157" y="1634068"/>
                </a:lnTo>
                <a:lnTo>
                  <a:pt x="1712725" y="1633744"/>
                </a:lnTo>
                <a:lnTo>
                  <a:pt x="1712725" y="1633419"/>
                </a:lnTo>
                <a:lnTo>
                  <a:pt x="1712328" y="1633203"/>
                </a:lnTo>
                <a:lnTo>
                  <a:pt x="1712328" y="1632482"/>
                </a:lnTo>
                <a:lnTo>
                  <a:pt x="1712400" y="1632374"/>
                </a:lnTo>
                <a:lnTo>
                  <a:pt x="1712833" y="1632374"/>
                </a:lnTo>
                <a:lnTo>
                  <a:pt x="1714852" y="1633852"/>
                </a:lnTo>
                <a:lnTo>
                  <a:pt x="1715970" y="1633744"/>
                </a:lnTo>
                <a:lnTo>
                  <a:pt x="1716619" y="1633311"/>
                </a:lnTo>
                <a:lnTo>
                  <a:pt x="1716619" y="1632987"/>
                </a:lnTo>
                <a:lnTo>
                  <a:pt x="1716944" y="1632698"/>
                </a:lnTo>
                <a:lnTo>
                  <a:pt x="1716944" y="1632374"/>
                </a:lnTo>
                <a:lnTo>
                  <a:pt x="1716222" y="1631725"/>
                </a:lnTo>
                <a:lnTo>
                  <a:pt x="1716114" y="1631077"/>
                </a:lnTo>
                <a:lnTo>
                  <a:pt x="1715718" y="1630896"/>
                </a:lnTo>
                <a:lnTo>
                  <a:pt x="1715718" y="1629959"/>
                </a:lnTo>
                <a:lnTo>
                  <a:pt x="1715249" y="1629635"/>
                </a:lnTo>
                <a:lnTo>
                  <a:pt x="1715249" y="1629311"/>
                </a:lnTo>
                <a:lnTo>
                  <a:pt x="1715718" y="1628986"/>
                </a:lnTo>
                <a:lnTo>
                  <a:pt x="1715718" y="1628374"/>
                </a:lnTo>
                <a:lnTo>
                  <a:pt x="1716222" y="1627869"/>
                </a:lnTo>
                <a:lnTo>
                  <a:pt x="1716619" y="1627869"/>
                </a:lnTo>
                <a:lnTo>
                  <a:pt x="1716727" y="1627653"/>
                </a:lnTo>
                <a:lnTo>
                  <a:pt x="1716727" y="1626680"/>
                </a:lnTo>
                <a:lnTo>
                  <a:pt x="1717196" y="1626391"/>
                </a:lnTo>
                <a:lnTo>
                  <a:pt x="1717052" y="1625562"/>
                </a:lnTo>
                <a:lnTo>
                  <a:pt x="1717484" y="1625238"/>
                </a:lnTo>
                <a:lnTo>
                  <a:pt x="1717484" y="1624481"/>
                </a:lnTo>
                <a:lnTo>
                  <a:pt x="1717809" y="1624193"/>
                </a:lnTo>
                <a:lnTo>
                  <a:pt x="1717809" y="1623004"/>
                </a:lnTo>
                <a:lnTo>
                  <a:pt x="1717593" y="1622823"/>
                </a:lnTo>
                <a:lnTo>
                  <a:pt x="1716727" y="1622823"/>
                </a:lnTo>
                <a:lnTo>
                  <a:pt x="1716619" y="1622715"/>
                </a:lnTo>
                <a:lnTo>
                  <a:pt x="1716547" y="1620192"/>
                </a:lnTo>
                <a:lnTo>
                  <a:pt x="1717052" y="1619796"/>
                </a:lnTo>
                <a:lnTo>
                  <a:pt x="1718206" y="1619688"/>
                </a:lnTo>
                <a:lnTo>
                  <a:pt x="1718458" y="1619904"/>
                </a:lnTo>
                <a:lnTo>
                  <a:pt x="1718458" y="1620192"/>
                </a:lnTo>
                <a:lnTo>
                  <a:pt x="1719107" y="1620625"/>
                </a:lnTo>
                <a:lnTo>
                  <a:pt x="1719504" y="1620625"/>
                </a:lnTo>
                <a:lnTo>
                  <a:pt x="1719936" y="1620841"/>
                </a:lnTo>
                <a:lnTo>
                  <a:pt x="1720658" y="1620841"/>
                </a:lnTo>
                <a:lnTo>
                  <a:pt x="1722244" y="1622139"/>
                </a:lnTo>
                <a:lnTo>
                  <a:pt x="1722641" y="1622031"/>
                </a:lnTo>
                <a:lnTo>
                  <a:pt x="1723073" y="1622319"/>
                </a:lnTo>
                <a:lnTo>
                  <a:pt x="1723362" y="1622031"/>
                </a:lnTo>
                <a:lnTo>
                  <a:pt x="1725850" y="1621922"/>
                </a:lnTo>
                <a:lnTo>
                  <a:pt x="1726210" y="1622211"/>
                </a:lnTo>
                <a:lnTo>
                  <a:pt x="1727400" y="1622211"/>
                </a:lnTo>
                <a:lnTo>
                  <a:pt x="1727725" y="1622391"/>
                </a:lnTo>
                <a:lnTo>
                  <a:pt x="1728122" y="1622391"/>
                </a:lnTo>
                <a:lnTo>
                  <a:pt x="1728590" y="1622751"/>
                </a:lnTo>
                <a:lnTo>
                  <a:pt x="1728987" y="1622751"/>
                </a:lnTo>
                <a:lnTo>
                  <a:pt x="1734143" y="1626608"/>
                </a:lnTo>
                <a:lnTo>
                  <a:pt x="1734576" y="1626608"/>
                </a:lnTo>
                <a:lnTo>
                  <a:pt x="1734973" y="1626824"/>
                </a:lnTo>
                <a:lnTo>
                  <a:pt x="1735297" y="1626824"/>
                </a:lnTo>
                <a:lnTo>
                  <a:pt x="1735730" y="1627148"/>
                </a:lnTo>
                <a:lnTo>
                  <a:pt x="1739300" y="1627040"/>
                </a:lnTo>
                <a:lnTo>
                  <a:pt x="1739696" y="1627365"/>
                </a:lnTo>
                <a:lnTo>
                  <a:pt x="1740453" y="1627256"/>
                </a:lnTo>
                <a:lnTo>
                  <a:pt x="1740886" y="1627581"/>
                </a:lnTo>
                <a:lnTo>
                  <a:pt x="1742040" y="1627581"/>
                </a:lnTo>
                <a:lnTo>
                  <a:pt x="1742437" y="1627797"/>
                </a:lnTo>
                <a:lnTo>
                  <a:pt x="1744059" y="1627797"/>
                </a:lnTo>
                <a:lnTo>
                  <a:pt x="1744348" y="1628085"/>
                </a:lnTo>
                <a:lnTo>
                  <a:pt x="1745466" y="1627977"/>
                </a:lnTo>
                <a:lnTo>
                  <a:pt x="1745934" y="1628338"/>
                </a:lnTo>
                <a:lnTo>
                  <a:pt x="1750946" y="1628121"/>
                </a:lnTo>
                <a:lnTo>
                  <a:pt x="1752244" y="1629022"/>
                </a:lnTo>
                <a:lnTo>
                  <a:pt x="1752677" y="1629022"/>
                </a:lnTo>
                <a:lnTo>
                  <a:pt x="1752966" y="1629239"/>
                </a:lnTo>
                <a:lnTo>
                  <a:pt x="1753831" y="1629239"/>
                </a:lnTo>
                <a:lnTo>
                  <a:pt x="1754228" y="1629563"/>
                </a:lnTo>
                <a:lnTo>
                  <a:pt x="1754552" y="1629563"/>
                </a:lnTo>
                <a:lnTo>
                  <a:pt x="1755201" y="1629995"/>
                </a:lnTo>
                <a:lnTo>
                  <a:pt x="1755201" y="1630933"/>
                </a:lnTo>
                <a:lnTo>
                  <a:pt x="1755634" y="1631221"/>
                </a:lnTo>
                <a:lnTo>
                  <a:pt x="1755706" y="1631870"/>
                </a:lnTo>
                <a:lnTo>
                  <a:pt x="1756031" y="1632086"/>
                </a:lnTo>
                <a:lnTo>
                  <a:pt x="1756031" y="1632410"/>
                </a:lnTo>
                <a:lnTo>
                  <a:pt x="1756860" y="1633023"/>
                </a:lnTo>
                <a:lnTo>
                  <a:pt x="1757004" y="1633672"/>
                </a:lnTo>
                <a:lnTo>
                  <a:pt x="1758555" y="1634825"/>
                </a:lnTo>
                <a:lnTo>
                  <a:pt x="1758555" y="1635113"/>
                </a:lnTo>
                <a:lnTo>
                  <a:pt x="1759961" y="1636194"/>
                </a:lnTo>
                <a:lnTo>
                  <a:pt x="1760358" y="1636194"/>
                </a:lnTo>
                <a:lnTo>
                  <a:pt x="1761728" y="1637204"/>
                </a:lnTo>
                <a:lnTo>
                  <a:pt x="1761728" y="1637528"/>
                </a:lnTo>
                <a:lnTo>
                  <a:pt x="1762990" y="1638393"/>
                </a:lnTo>
                <a:lnTo>
                  <a:pt x="1762990" y="1638717"/>
                </a:lnTo>
                <a:lnTo>
                  <a:pt x="1763386" y="1639042"/>
                </a:lnTo>
                <a:lnTo>
                  <a:pt x="1763386" y="1639654"/>
                </a:lnTo>
                <a:lnTo>
                  <a:pt x="1763819" y="1639979"/>
                </a:lnTo>
                <a:lnTo>
                  <a:pt x="1763819" y="1640808"/>
                </a:lnTo>
                <a:lnTo>
                  <a:pt x="1764216" y="1641132"/>
                </a:lnTo>
                <a:lnTo>
                  <a:pt x="1764216" y="1641745"/>
                </a:lnTo>
                <a:lnTo>
                  <a:pt x="1764684" y="1642069"/>
                </a:lnTo>
                <a:lnTo>
                  <a:pt x="1764684" y="1642718"/>
                </a:lnTo>
                <a:lnTo>
                  <a:pt x="1765117" y="1643042"/>
                </a:lnTo>
                <a:lnTo>
                  <a:pt x="1765117" y="1643366"/>
                </a:lnTo>
                <a:lnTo>
                  <a:pt x="1765514" y="1643619"/>
                </a:lnTo>
                <a:lnTo>
                  <a:pt x="1765514" y="1643943"/>
                </a:lnTo>
                <a:lnTo>
                  <a:pt x="1766343" y="1644484"/>
                </a:lnTo>
                <a:lnTo>
                  <a:pt x="1766343" y="1646069"/>
                </a:lnTo>
                <a:lnTo>
                  <a:pt x="1766055" y="1646394"/>
                </a:lnTo>
                <a:lnTo>
                  <a:pt x="1766055" y="1646718"/>
                </a:lnTo>
                <a:lnTo>
                  <a:pt x="1765766" y="1647006"/>
                </a:lnTo>
                <a:lnTo>
                  <a:pt x="1765766" y="1647619"/>
                </a:lnTo>
                <a:lnTo>
                  <a:pt x="1765514" y="1647835"/>
                </a:lnTo>
                <a:lnTo>
                  <a:pt x="1765117" y="1647835"/>
                </a:lnTo>
                <a:lnTo>
                  <a:pt x="1764793" y="1648160"/>
                </a:lnTo>
                <a:lnTo>
                  <a:pt x="1764540" y="1648052"/>
                </a:lnTo>
                <a:lnTo>
                  <a:pt x="1764540" y="1647727"/>
                </a:lnTo>
                <a:lnTo>
                  <a:pt x="1763927" y="1647331"/>
                </a:lnTo>
                <a:lnTo>
                  <a:pt x="1763098" y="1647331"/>
                </a:lnTo>
                <a:lnTo>
                  <a:pt x="1762809" y="1647619"/>
                </a:lnTo>
                <a:lnTo>
                  <a:pt x="1762341" y="1647619"/>
                </a:lnTo>
                <a:lnTo>
                  <a:pt x="1762160" y="1647727"/>
                </a:lnTo>
                <a:lnTo>
                  <a:pt x="1762160" y="1648160"/>
                </a:lnTo>
                <a:lnTo>
                  <a:pt x="1760682" y="1649457"/>
                </a:lnTo>
                <a:lnTo>
                  <a:pt x="1760754" y="1650683"/>
                </a:lnTo>
                <a:lnTo>
                  <a:pt x="1760538" y="1650791"/>
                </a:lnTo>
                <a:lnTo>
                  <a:pt x="1760141" y="1650899"/>
                </a:lnTo>
                <a:lnTo>
                  <a:pt x="1759817" y="1651223"/>
                </a:lnTo>
                <a:lnTo>
                  <a:pt x="1759384" y="1651223"/>
                </a:lnTo>
                <a:lnTo>
                  <a:pt x="1758987" y="1651548"/>
                </a:lnTo>
                <a:lnTo>
                  <a:pt x="1758555" y="1651548"/>
                </a:lnTo>
                <a:lnTo>
                  <a:pt x="1757076" y="1652773"/>
                </a:lnTo>
                <a:lnTo>
                  <a:pt x="1756680" y="1652881"/>
                </a:lnTo>
                <a:lnTo>
                  <a:pt x="1756355" y="1653205"/>
                </a:lnTo>
                <a:lnTo>
                  <a:pt x="1752749" y="1653314"/>
                </a:lnTo>
                <a:lnTo>
                  <a:pt x="1752353" y="1652989"/>
                </a:lnTo>
                <a:lnTo>
                  <a:pt x="1751595" y="1653097"/>
                </a:lnTo>
                <a:lnTo>
                  <a:pt x="1751199" y="1652773"/>
                </a:lnTo>
                <a:lnTo>
                  <a:pt x="1750874" y="1652773"/>
                </a:lnTo>
                <a:lnTo>
                  <a:pt x="1749360" y="1651764"/>
                </a:lnTo>
                <a:lnTo>
                  <a:pt x="1749360" y="1651403"/>
                </a:lnTo>
                <a:lnTo>
                  <a:pt x="1748963" y="1651079"/>
                </a:lnTo>
                <a:lnTo>
                  <a:pt x="1748963" y="1650466"/>
                </a:lnTo>
                <a:lnTo>
                  <a:pt x="1748350" y="1650034"/>
                </a:lnTo>
                <a:lnTo>
                  <a:pt x="1748026" y="1650034"/>
                </a:lnTo>
                <a:lnTo>
                  <a:pt x="1747593" y="1649746"/>
                </a:lnTo>
                <a:lnTo>
                  <a:pt x="1746439" y="1649818"/>
                </a:lnTo>
                <a:lnTo>
                  <a:pt x="1746042" y="1650142"/>
                </a:lnTo>
                <a:lnTo>
                  <a:pt x="1745285" y="1650142"/>
                </a:lnTo>
                <a:lnTo>
                  <a:pt x="1745069" y="1650034"/>
                </a:lnTo>
                <a:lnTo>
                  <a:pt x="1744961" y="1649421"/>
                </a:lnTo>
                <a:lnTo>
                  <a:pt x="1744780" y="1649205"/>
                </a:lnTo>
                <a:lnTo>
                  <a:pt x="1744636" y="1649421"/>
                </a:lnTo>
                <a:lnTo>
                  <a:pt x="1744636" y="1650034"/>
                </a:lnTo>
                <a:lnTo>
                  <a:pt x="1745069" y="1650358"/>
                </a:lnTo>
                <a:lnTo>
                  <a:pt x="1744853" y="1650466"/>
                </a:lnTo>
                <a:lnTo>
                  <a:pt x="1744131" y="1650574"/>
                </a:lnTo>
                <a:lnTo>
                  <a:pt x="1743735" y="1650250"/>
                </a:lnTo>
                <a:lnTo>
                  <a:pt x="1742437" y="1650250"/>
                </a:lnTo>
                <a:lnTo>
                  <a:pt x="1742112" y="1650574"/>
                </a:lnTo>
                <a:lnTo>
                  <a:pt x="1740562" y="1650647"/>
                </a:lnTo>
                <a:lnTo>
                  <a:pt x="1740129" y="1650358"/>
                </a:lnTo>
                <a:lnTo>
                  <a:pt x="1739804" y="1650358"/>
                </a:lnTo>
                <a:lnTo>
                  <a:pt x="1739372" y="1650034"/>
                </a:lnTo>
                <a:lnTo>
                  <a:pt x="1738975" y="1650034"/>
                </a:lnTo>
                <a:lnTo>
                  <a:pt x="1738542" y="1649818"/>
                </a:lnTo>
                <a:lnTo>
                  <a:pt x="1738254" y="1649818"/>
                </a:lnTo>
                <a:lnTo>
                  <a:pt x="1737821" y="1649529"/>
                </a:lnTo>
                <a:lnTo>
                  <a:pt x="1736956" y="1649529"/>
                </a:lnTo>
                <a:lnTo>
                  <a:pt x="1736199" y="1648989"/>
                </a:lnTo>
                <a:lnTo>
                  <a:pt x="1735081" y="1648989"/>
                </a:lnTo>
                <a:lnTo>
                  <a:pt x="1734648" y="1648664"/>
                </a:lnTo>
                <a:lnTo>
                  <a:pt x="1733819" y="1648772"/>
                </a:lnTo>
                <a:lnTo>
                  <a:pt x="1733386" y="1648448"/>
                </a:lnTo>
                <a:lnTo>
                  <a:pt x="1732665" y="1648448"/>
                </a:lnTo>
                <a:lnTo>
                  <a:pt x="1732268" y="1648772"/>
                </a:lnTo>
                <a:lnTo>
                  <a:pt x="1731475" y="1648772"/>
                </a:lnTo>
                <a:lnTo>
                  <a:pt x="1731042" y="1649097"/>
                </a:lnTo>
                <a:lnTo>
                  <a:pt x="1730718" y="1649205"/>
                </a:lnTo>
                <a:lnTo>
                  <a:pt x="1729492" y="1648232"/>
                </a:lnTo>
                <a:lnTo>
                  <a:pt x="1729095" y="1648232"/>
                </a:lnTo>
                <a:lnTo>
                  <a:pt x="1728987" y="1648124"/>
                </a:lnTo>
                <a:lnTo>
                  <a:pt x="1728843" y="1647511"/>
                </a:lnTo>
                <a:lnTo>
                  <a:pt x="1728662" y="1647439"/>
                </a:lnTo>
                <a:lnTo>
                  <a:pt x="1728518" y="1647511"/>
                </a:lnTo>
                <a:lnTo>
                  <a:pt x="1728518" y="1648124"/>
                </a:lnTo>
                <a:lnTo>
                  <a:pt x="1728338" y="1648340"/>
                </a:lnTo>
                <a:lnTo>
                  <a:pt x="1727905" y="1648340"/>
                </a:lnTo>
                <a:lnTo>
                  <a:pt x="1727797" y="1648448"/>
                </a:lnTo>
                <a:lnTo>
                  <a:pt x="1727797" y="1648772"/>
                </a:lnTo>
                <a:lnTo>
                  <a:pt x="1727184" y="1649313"/>
                </a:lnTo>
                <a:lnTo>
                  <a:pt x="1724840" y="1649421"/>
                </a:lnTo>
                <a:lnTo>
                  <a:pt x="1724444" y="1649097"/>
                </a:lnTo>
                <a:lnTo>
                  <a:pt x="1724119" y="1649097"/>
                </a:lnTo>
                <a:lnTo>
                  <a:pt x="1723686" y="1648772"/>
                </a:lnTo>
                <a:lnTo>
                  <a:pt x="1723290" y="1648772"/>
                </a:lnTo>
                <a:lnTo>
                  <a:pt x="1723073" y="1648664"/>
                </a:lnTo>
                <a:lnTo>
                  <a:pt x="1723073" y="1648016"/>
                </a:lnTo>
                <a:lnTo>
                  <a:pt x="1722641" y="1647691"/>
                </a:lnTo>
                <a:lnTo>
                  <a:pt x="1722641" y="1646790"/>
                </a:lnTo>
                <a:lnTo>
                  <a:pt x="1722965" y="1646466"/>
                </a:lnTo>
                <a:lnTo>
                  <a:pt x="1722965" y="1645493"/>
                </a:lnTo>
                <a:lnTo>
                  <a:pt x="1723362" y="1645204"/>
                </a:lnTo>
                <a:lnTo>
                  <a:pt x="1723290" y="1643943"/>
                </a:lnTo>
                <a:lnTo>
                  <a:pt x="1722857" y="1643727"/>
                </a:lnTo>
                <a:lnTo>
                  <a:pt x="1722857" y="1643006"/>
                </a:lnTo>
                <a:lnTo>
                  <a:pt x="1722028" y="1642465"/>
                </a:lnTo>
                <a:lnTo>
                  <a:pt x="1722028" y="1642141"/>
                </a:lnTo>
                <a:lnTo>
                  <a:pt x="1721811" y="1642033"/>
                </a:lnTo>
                <a:lnTo>
                  <a:pt x="1720658" y="1642033"/>
                </a:lnTo>
                <a:lnTo>
                  <a:pt x="1719936" y="1641420"/>
                </a:lnTo>
                <a:lnTo>
                  <a:pt x="1719720" y="1641636"/>
                </a:lnTo>
                <a:lnTo>
                  <a:pt x="1720081" y="1641925"/>
                </a:lnTo>
                <a:lnTo>
                  <a:pt x="1720081" y="1642249"/>
                </a:lnTo>
                <a:lnTo>
                  <a:pt x="1720333" y="1642357"/>
                </a:lnTo>
                <a:lnTo>
                  <a:pt x="1720658" y="1642357"/>
                </a:lnTo>
                <a:lnTo>
                  <a:pt x="1721487" y="1643006"/>
                </a:lnTo>
                <a:lnTo>
                  <a:pt x="1722244" y="1643006"/>
                </a:lnTo>
                <a:lnTo>
                  <a:pt x="1722460" y="1643114"/>
                </a:lnTo>
                <a:lnTo>
                  <a:pt x="1722533" y="1644340"/>
                </a:lnTo>
                <a:lnTo>
                  <a:pt x="1722857" y="1644664"/>
                </a:lnTo>
                <a:lnTo>
                  <a:pt x="1722965" y="1644880"/>
                </a:lnTo>
                <a:lnTo>
                  <a:pt x="1722533" y="1645204"/>
                </a:lnTo>
                <a:lnTo>
                  <a:pt x="1722533" y="1646574"/>
                </a:lnTo>
                <a:lnTo>
                  <a:pt x="1722244" y="1646754"/>
                </a:lnTo>
                <a:lnTo>
                  <a:pt x="1722244" y="1647691"/>
                </a:lnTo>
                <a:lnTo>
                  <a:pt x="1722028" y="1647907"/>
                </a:lnTo>
                <a:lnTo>
                  <a:pt x="1721703" y="1647907"/>
                </a:lnTo>
                <a:lnTo>
                  <a:pt x="1721487" y="1648124"/>
                </a:lnTo>
                <a:lnTo>
                  <a:pt x="1721703" y="1648232"/>
                </a:lnTo>
                <a:lnTo>
                  <a:pt x="1722136" y="1648232"/>
                </a:lnTo>
                <a:lnTo>
                  <a:pt x="1722352" y="1648340"/>
                </a:lnTo>
                <a:lnTo>
                  <a:pt x="1722352" y="1648664"/>
                </a:lnTo>
                <a:lnTo>
                  <a:pt x="1722641" y="1648953"/>
                </a:lnTo>
                <a:lnTo>
                  <a:pt x="1722749" y="1650214"/>
                </a:lnTo>
                <a:lnTo>
                  <a:pt x="1723182" y="1650538"/>
                </a:lnTo>
                <a:lnTo>
                  <a:pt x="1723182" y="1651187"/>
                </a:lnTo>
                <a:lnTo>
                  <a:pt x="1722965" y="1651295"/>
                </a:lnTo>
                <a:lnTo>
                  <a:pt x="1722208" y="1651403"/>
                </a:lnTo>
                <a:lnTo>
                  <a:pt x="1721631" y="1651764"/>
                </a:lnTo>
                <a:lnTo>
                  <a:pt x="1721775" y="1651980"/>
                </a:lnTo>
                <a:lnTo>
                  <a:pt x="1722208" y="1651692"/>
                </a:lnTo>
                <a:lnTo>
                  <a:pt x="1722965" y="1651584"/>
                </a:lnTo>
                <a:lnTo>
                  <a:pt x="1723362" y="1651295"/>
                </a:lnTo>
                <a:lnTo>
                  <a:pt x="1726138" y="1651187"/>
                </a:lnTo>
                <a:lnTo>
                  <a:pt x="1726463" y="1651512"/>
                </a:lnTo>
                <a:lnTo>
                  <a:pt x="1728843" y="1651403"/>
                </a:lnTo>
                <a:lnTo>
                  <a:pt x="1729239" y="1651728"/>
                </a:lnTo>
                <a:lnTo>
                  <a:pt x="1733602" y="1651512"/>
                </a:lnTo>
                <a:lnTo>
                  <a:pt x="1734576" y="1652304"/>
                </a:lnTo>
                <a:lnTo>
                  <a:pt x="1734648" y="1653494"/>
                </a:lnTo>
                <a:lnTo>
                  <a:pt x="1733819" y="1654106"/>
                </a:lnTo>
                <a:lnTo>
                  <a:pt x="1733819" y="1654863"/>
                </a:lnTo>
                <a:lnTo>
                  <a:pt x="1734432" y="1655260"/>
                </a:lnTo>
                <a:lnTo>
                  <a:pt x="1734648" y="1655080"/>
                </a:lnTo>
                <a:lnTo>
                  <a:pt x="1734648" y="1654755"/>
                </a:lnTo>
                <a:lnTo>
                  <a:pt x="1734251" y="1654395"/>
                </a:lnTo>
                <a:lnTo>
                  <a:pt x="1734251" y="1654106"/>
                </a:lnTo>
                <a:lnTo>
                  <a:pt x="1735153" y="1653386"/>
                </a:lnTo>
                <a:lnTo>
                  <a:pt x="1736775" y="1653277"/>
                </a:lnTo>
                <a:lnTo>
                  <a:pt x="1737172" y="1653602"/>
                </a:lnTo>
                <a:lnTo>
                  <a:pt x="1737569" y="1653602"/>
                </a:lnTo>
                <a:lnTo>
                  <a:pt x="1737677" y="1653386"/>
                </a:lnTo>
                <a:lnTo>
                  <a:pt x="1736126" y="1652196"/>
                </a:lnTo>
                <a:lnTo>
                  <a:pt x="1736343" y="1651980"/>
                </a:lnTo>
                <a:lnTo>
                  <a:pt x="1737064" y="1651980"/>
                </a:lnTo>
                <a:lnTo>
                  <a:pt x="1737461" y="1652304"/>
                </a:lnTo>
                <a:lnTo>
                  <a:pt x="1737893" y="1652304"/>
                </a:lnTo>
                <a:lnTo>
                  <a:pt x="1738218" y="1652629"/>
                </a:lnTo>
                <a:lnTo>
                  <a:pt x="1739047" y="1652557"/>
                </a:lnTo>
                <a:lnTo>
                  <a:pt x="1739696" y="1653061"/>
                </a:lnTo>
                <a:lnTo>
                  <a:pt x="1739300" y="1653386"/>
                </a:lnTo>
                <a:lnTo>
                  <a:pt x="1739480" y="1653494"/>
                </a:lnTo>
                <a:lnTo>
                  <a:pt x="1740309" y="1653494"/>
                </a:lnTo>
                <a:lnTo>
                  <a:pt x="1740634" y="1653818"/>
                </a:lnTo>
                <a:lnTo>
                  <a:pt x="1741499" y="1653710"/>
                </a:lnTo>
                <a:lnTo>
                  <a:pt x="1741788" y="1653386"/>
                </a:lnTo>
                <a:lnTo>
                  <a:pt x="1743807" y="1653386"/>
                </a:lnTo>
                <a:lnTo>
                  <a:pt x="1744131" y="1652953"/>
                </a:lnTo>
                <a:lnTo>
                  <a:pt x="1745357" y="1652953"/>
                </a:lnTo>
                <a:lnTo>
                  <a:pt x="1745682" y="1652629"/>
                </a:lnTo>
                <a:lnTo>
                  <a:pt x="1746836" y="1652557"/>
                </a:lnTo>
                <a:lnTo>
                  <a:pt x="1747268" y="1652845"/>
                </a:lnTo>
                <a:lnTo>
                  <a:pt x="1747737" y="1652845"/>
                </a:lnTo>
                <a:lnTo>
                  <a:pt x="1748134" y="1653169"/>
                </a:lnTo>
                <a:lnTo>
                  <a:pt x="1748855" y="1653061"/>
                </a:lnTo>
                <a:lnTo>
                  <a:pt x="1749288" y="1653422"/>
                </a:lnTo>
                <a:lnTo>
                  <a:pt x="1749684" y="1653422"/>
                </a:lnTo>
                <a:lnTo>
                  <a:pt x="1750225" y="1653926"/>
                </a:lnTo>
                <a:lnTo>
                  <a:pt x="1750225" y="1654106"/>
                </a:lnTo>
                <a:lnTo>
                  <a:pt x="1750442" y="1654323"/>
                </a:lnTo>
                <a:lnTo>
                  <a:pt x="1750874" y="1654323"/>
                </a:lnTo>
                <a:lnTo>
                  <a:pt x="1751055" y="1654395"/>
                </a:lnTo>
                <a:lnTo>
                  <a:pt x="1751055" y="1654755"/>
                </a:lnTo>
                <a:lnTo>
                  <a:pt x="1752821" y="1656089"/>
                </a:lnTo>
                <a:lnTo>
                  <a:pt x="1753254" y="1656089"/>
                </a:lnTo>
                <a:lnTo>
                  <a:pt x="1753687" y="1656305"/>
                </a:lnTo>
                <a:lnTo>
                  <a:pt x="1754119" y="1656305"/>
                </a:lnTo>
                <a:lnTo>
                  <a:pt x="1754768" y="1656737"/>
                </a:lnTo>
                <a:lnTo>
                  <a:pt x="1754768" y="1657062"/>
                </a:lnTo>
                <a:lnTo>
                  <a:pt x="1754624" y="1657170"/>
                </a:lnTo>
                <a:lnTo>
                  <a:pt x="1754516" y="1657170"/>
                </a:lnTo>
                <a:lnTo>
                  <a:pt x="1753831" y="1657746"/>
                </a:lnTo>
                <a:lnTo>
                  <a:pt x="1753831" y="1657963"/>
                </a:lnTo>
                <a:lnTo>
                  <a:pt x="1754047" y="1658143"/>
                </a:lnTo>
                <a:lnTo>
                  <a:pt x="1754877" y="1657530"/>
                </a:lnTo>
                <a:lnTo>
                  <a:pt x="1755201" y="1657530"/>
                </a:lnTo>
                <a:lnTo>
                  <a:pt x="1755598" y="1657242"/>
                </a:lnTo>
                <a:lnTo>
                  <a:pt x="1756752" y="1657134"/>
                </a:lnTo>
                <a:lnTo>
                  <a:pt x="1757184" y="1656809"/>
                </a:lnTo>
                <a:lnTo>
                  <a:pt x="1757509" y="1656809"/>
                </a:lnTo>
                <a:lnTo>
                  <a:pt x="1757906" y="1656449"/>
                </a:lnTo>
                <a:lnTo>
                  <a:pt x="1758338" y="1656449"/>
                </a:lnTo>
                <a:lnTo>
                  <a:pt x="1758663" y="1656161"/>
                </a:lnTo>
                <a:lnTo>
                  <a:pt x="1761403" y="1656053"/>
                </a:lnTo>
                <a:lnTo>
                  <a:pt x="1761836" y="1655656"/>
                </a:lnTo>
                <a:lnTo>
                  <a:pt x="1762990" y="1655656"/>
                </a:lnTo>
                <a:lnTo>
                  <a:pt x="1763314" y="1655332"/>
                </a:lnTo>
                <a:lnTo>
                  <a:pt x="1763711" y="1655332"/>
                </a:lnTo>
                <a:lnTo>
                  <a:pt x="1764144" y="1655007"/>
                </a:lnTo>
                <a:lnTo>
                  <a:pt x="1764540" y="1654899"/>
                </a:lnTo>
                <a:lnTo>
                  <a:pt x="1764901" y="1655188"/>
                </a:lnTo>
                <a:lnTo>
                  <a:pt x="1765766" y="1655188"/>
                </a:lnTo>
                <a:lnTo>
                  <a:pt x="1765802" y="1655224"/>
                </a:lnTo>
                <a:lnTo>
                  <a:pt x="1766379" y="1655224"/>
                </a:lnTo>
                <a:lnTo>
                  <a:pt x="1766848" y="1655440"/>
                </a:lnTo>
                <a:lnTo>
                  <a:pt x="1767713" y="1655440"/>
                </a:lnTo>
                <a:lnTo>
                  <a:pt x="1768038" y="1655764"/>
                </a:lnTo>
                <a:lnTo>
                  <a:pt x="1769264" y="1655764"/>
                </a:lnTo>
                <a:lnTo>
                  <a:pt x="1769588" y="1655332"/>
                </a:lnTo>
                <a:lnTo>
                  <a:pt x="1770418" y="1655332"/>
                </a:lnTo>
                <a:lnTo>
                  <a:pt x="1770742" y="1655007"/>
                </a:lnTo>
                <a:lnTo>
                  <a:pt x="1776656" y="1654827"/>
                </a:lnTo>
                <a:lnTo>
                  <a:pt x="1776980" y="1654503"/>
                </a:lnTo>
                <a:lnTo>
                  <a:pt x="1777774" y="1654395"/>
                </a:lnTo>
                <a:lnTo>
                  <a:pt x="1778098" y="1654070"/>
                </a:lnTo>
                <a:lnTo>
                  <a:pt x="1778531" y="1654070"/>
                </a:lnTo>
                <a:lnTo>
                  <a:pt x="1778927" y="1653782"/>
                </a:lnTo>
                <a:lnTo>
                  <a:pt x="1779252" y="1653782"/>
                </a:lnTo>
                <a:lnTo>
                  <a:pt x="1779504" y="1653566"/>
                </a:lnTo>
                <a:lnTo>
                  <a:pt x="1779504" y="1653241"/>
                </a:lnTo>
                <a:lnTo>
                  <a:pt x="1780153" y="1652701"/>
                </a:lnTo>
                <a:lnTo>
                  <a:pt x="1780406" y="1652701"/>
                </a:lnTo>
                <a:lnTo>
                  <a:pt x="1780622" y="1652593"/>
                </a:lnTo>
                <a:lnTo>
                  <a:pt x="1780622" y="1652268"/>
                </a:lnTo>
                <a:lnTo>
                  <a:pt x="1781379" y="1651692"/>
                </a:lnTo>
                <a:lnTo>
                  <a:pt x="1781379" y="1651367"/>
                </a:lnTo>
                <a:lnTo>
                  <a:pt x="1781812" y="1650935"/>
                </a:lnTo>
                <a:lnTo>
                  <a:pt x="1781704" y="1650611"/>
                </a:lnTo>
                <a:lnTo>
                  <a:pt x="1782858" y="1649673"/>
                </a:lnTo>
                <a:lnTo>
                  <a:pt x="1782858" y="1649349"/>
                </a:lnTo>
                <a:lnTo>
                  <a:pt x="1783254" y="1649025"/>
                </a:lnTo>
                <a:lnTo>
                  <a:pt x="1783254" y="1648736"/>
                </a:lnTo>
                <a:lnTo>
                  <a:pt x="1783579" y="1648412"/>
                </a:lnTo>
                <a:lnTo>
                  <a:pt x="1783579" y="1648088"/>
                </a:lnTo>
                <a:lnTo>
                  <a:pt x="1783795" y="1647871"/>
                </a:lnTo>
                <a:lnTo>
                  <a:pt x="1784985" y="1647871"/>
                </a:lnTo>
                <a:lnTo>
                  <a:pt x="1785382" y="1647547"/>
                </a:lnTo>
                <a:lnTo>
                  <a:pt x="1791187" y="1647367"/>
                </a:lnTo>
                <a:lnTo>
                  <a:pt x="1791620" y="1647043"/>
                </a:lnTo>
                <a:lnTo>
                  <a:pt x="1792017" y="1646934"/>
                </a:lnTo>
                <a:lnTo>
                  <a:pt x="1792125" y="1646826"/>
                </a:lnTo>
                <a:lnTo>
                  <a:pt x="1792125" y="1646502"/>
                </a:lnTo>
                <a:lnTo>
                  <a:pt x="1793098" y="1645673"/>
                </a:lnTo>
                <a:lnTo>
                  <a:pt x="1795045" y="1645565"/>
                </a:lnTo>
                <a:lnTo>
                  <a:pt x="1795370" y="1645889"/>
                </a:lnTo>
                <a:lnTo>
                  <a:pt x="1796740" y="1645889"/>
                </a:lnTo>
                <a:lnTo>
                  <a:pt x="1799372" y="1645781"/>
                </a:lnTo>
                <a:lnTo>
                  <a:pt x="1799661" y="1645385"/>
                </a:lnTo>
                <a:lnTo>
                  <a:pt x="1800094" y="1645385"/>
                </a:lnTo>
                <a:lnTo>
                  <a:pt x="1800274" y="1645277"/>
                </a:lnTo>
                <a:lnTo>
                  <a:pt x="1800274" y="1644628"/>
                </a:lnTo>
                <a:lnTo>
                  <a:pt x="1800815" y="1644087"/>
                </a:lnTo>
                <a:lnTo>
                  <a:pt x="1801247" y="1644412"/>
                </a:lnTo>
                <a:lnTo>
                  <a:pt x="1803122" y="1644303"/>
                </a:lnTo>
                <a:lnTo>
                  <a:pt x="1803555" y="1644628"/>
                </a:lnTo>
                <a:lnTo>
                  <a:pt x="1805142" y="1644520"/>
                </a:lnTo>
                <a:lnTo>
                  <a:pt x="1805574" y="1644195"/>
                </a:lnTo>
                <a:lnTo>
                  <a:pt x="1807053" y="1644195"/>
                </a:lnTo>
                <a:lnTo>
                  <a:pt x="1807485" y="1643871"/>
                </a:lnTo>
                <a:lnTo>
                  <a:pt x="1812930" y="1643547"/>
                </a:lnTo>
                <a:lnTo>
                  <a:pt x="1813363" y="1643294"/>
                </a:lnTo>
                <a:lnTo>
                  <a:pt x="1815238" y="1643186"/>
                </a:lnTo>
                <a:lnTo>
                  <a:pt x="1815562" y="1642862"/>
                </a:lnTo>
                <a:lnTo>
                  <a:pt x="1816825" y="1642862"/>
                </a:lnTo>
                <a:lnTo>
                  <a:pt x="1817149" y="1642429"/>
                </a:lnTo>
                <a:lnTo>
                  <a:pt x="1817546" y="1642429"/>
                </a:lnTo>
                <a:lnTo>
                  <a:pt x="1818014" y="1642105"/>
                </a:lnTo>
                <a:lnTo>
                  <a:pt x="1818267" y="1642105"/>
                </a:lnTo>
                <a:lnTo>
                  <a:pt x="1818736" y="1641781"/>
                </a:lnTo>
                <a:lnTo>
                  <a:pt x="1819889" y="1641673"/>
                </a:lnTo>
                <a:lnTo>
                  <a:pt x="1820322" y="1641348"/>
                </a:lnTo>
                <a:lnTo>
                  <a:pt x="1821764" y="1641348"/>
                </a:lnTo>
                <a:lnTo>
                  <a:pt x="1822197" y="1641060"/>
                </a:lnTo>
                <a:lnTo>
                  <a:pt x="1823027" y="1640952"/>
                </a:lnTo>
                <a:lnTo>
                  <a:pt x="1823351" y="1640627"/>
                </a:lnTo>
                <a:lnTo>
                  <a:pt x="1823784" y="1640627"/>
                </a:lnTo>
                <a:lnTo>
                  <a:pt x="1824072" y="1640339"/>
                </a:lnTo>
                <a:lnTo>
                  <a:pt x="1826849" y="1640195"/>
                </a:lnTo>
                <a:lnTo>
                  <a:pt x="1827245" y="1640519"/>
                </a:lnTo>
                <a:lnTo>
                  <a:pt x="1832041" y="1640339"/>
                </a:lnTo>
                <a:lnTo>
                  <a:pt x="1832402" y="1640519"/>
                </a:lnTo>
                <a:lnTo>
                  <a:pt x="1833916" y="1640519"/>
                </a:lnTo>
                <a:lnTo>
                  <a:pt x="1834313" y="1640735"/>
                </a:lnTo>
                <a:lnTo>
                  <a:pt x="1835467" y="1640735"/>
                </a:lnTo>
                <a:lnTo>
                  <a:pt x="1835899" y="1641060"/>
                </a:lnTo>
                <a:lnTo>
                  <a:pt x="1837486" y="1640952"/>
                </a:lnTo>
                <a:lnTo>
                  <a:pt x="1837774" y="1640627"/>
                </a:lnTo>
                <a:lnTo>
                  <a:pt x="1842534" y="1640447"/>
                </a:lnTo>
                <a:lnTo>
                  <a:pt x="1842931" y="1640087"/>
                </a:lnTo>
                <a:lnTo>
                  <a:pt x="1843255" y="1640087"/>
                </a:lnTo>
                <a:lnTo>
                  <a:pt x="1844229" y="1639294"/>
                </a:lnTo>
                <a:lnTo>
                  <a:pt x="1844229" y="1638969"/>
                </a:lnTo>
                <a:lnTo>
                  <a:pt x="1844878" y="1638429"/>
                </a:lnTo>
                <a:lnTo>
                  <a:pt x="1846320" y="1638429"/>
                </a:lnTo>
                <a:lnTo>
                  <a:pt x="1846753" y="1637996"/>
                </a:lnTo>
                <a:lnTo>
                  <a:pt x="1847907" y="1637996"/>
                </a:lnTo>
                <a:lnTo>
                  <a:pt x="1848339" y="1638321"/>
                </a:lnTo>
                <a:lnTo>
                  <a:pt x="1849890" y="1638213"/>
                </a:lnTo>
                <a:lnTo>
                  <a:pt x="1850359" y="1638537"/>
                </a:lnTo>
                <a:lnTo>
                  <a:pt x="1851476" y="1638429"/>
                </a:lnTo>
                <a:lnTo>
                  <a:pt x="1851765" y="1638105"/>
                </a:lnTo>
                <a:lnTo>
                  <a:pt x="1852234" y="1638105"/>
                </a:lnTo>
                <a:lnTo>
                  <a:pt x="1852630" y="1638429"/>
                </a:lnTo>
                <a:lnTo>
                  <a:pt x="1854217" y="1638321"/>
                </a:lnTo>
                <a:lnTo>
                  <a:pt x="1854541" y="1638032"/>
                </a:lnTo>
                <a:lnTo>
                  <a:pt x="1854938" y="1638032"/>
                </a:lnTo>
                <a:lnTo>
                  <a:pt x="1855190" y="1637816"/>
                </a:lnTo>
                <a:lnTo>
                  <a:pt x="1855190" y="1637167"/>
                </a:lnTo>
                <a:lnTo>
                  <a:pt x="1855695" y="1636771"/>
                </a:lnTo>
                <a:lnTo>
                  <a:pt x="1856813" y="1636663"/>
                </a:lnTo>
                <a:lnTo>
                  <a:pt x="1857246" y="1636951"/>
                </a:lnTo>
                <a:lnTo>
                  <a:pt x="1858400" y="1636879"/>
                </a:lnTo>
                <a:lnTo>
                  <a:pt x="1858832" y="1636555"/>
                </a:lnTo>
                <a:lnTo>
                  <a:pt x="1859193" y="1636555"/>
                </a:lnTo>
                <a:lnTo>
                  <a:pt x="1859626" y="1636230"/>
                </a:lnTo>
                <a:lnTo>
                  <a:pt x="1860743" y="1636122"/>
                </a:lnTo>
                <a:lnTo>
                  <a:pt x="1861176" y="1636447"/>
                </a:lnTo>
                <a:lnTo>
                  <a:pt x="1862727" y="1636447"/>
                </a:lnTo>
                <a:lnTo>
                  <a:pt x="1863051" y="1636122"/>
                </a:lnTo>
                <a:lnTo>
                  <a:pt x="1863484" y="1636014"/>
                </a:lnTo>
                <a:lnTo>
                  <a:pt x="1863880" y="1635726"/>
                </a:lnTo>
                <a:lnTo>
                  <a:pt x="1865359" y="1635726"/>
                </a:lnTo>
                <a:lnTo>
                  <a:pt x="1866332" y="1634897"/>
                </a:lnTo>
                <a:lnTo>
                  <a:pt x="1866332" y="1634573"/>
                </a:lnTo>
                <a:lnTo>
                  <a:pt x="1866837" y="1634032"/>
                </a:lnTo>
                <a:lnTo>
                  <a:pt x="1867883" y="1633924"/>
                </a:lnTo>
                <a:lnTo>
                  <a:pt x="1868424" y="1633924"/>
                </a:lnTo>
                <a:lnTo>
                  <a:pt x="1868820" y="1633599"/>
                </a:lnTo>
                <a:lnTo>
                  <a:pt x="1869253" y="1633924"/>
                </a:lnTo>
                <a:lnTo>
                  <a:pt x="1870010" y="1633816"/>
                </a:lnTo>
                <a:lnTo>
                  <a:pt x="1870407" y="1633599"/>
                </a:lnTo>
                <a:lnTo>
                  <a:pt x="1871561" y="1633491"/>
                </a:lnTo>
                <a:lnTo>
                  <a:pt x="1871957" y="1633816"/>
                </a:lnTo>
                <a:lnTo>
                  <a:pt x="1872282" y="1633816"/>
                </a:lnTo>
                <a:lnTo>
                  <a:pt x="1872715" y="1633383"/>
                </a:lnTo>
                <a:lnTo>
                  <a:pt x="1873183" y="1633708"/>
                </a:lnTo>
                <a:lnTo>
                  <a:pt x="1875888" y="1633599"/>
                </a:lnTo>
                <a:lnTo>
                  <a:pt x="1876609" y="1632951"/>
                </a:lnTo>
                <a:lnTo>
                  <a:pt x="1877366" y="1632843"/>
                </a:lnTo>
                <a:lnTo>
                  <a:pt x="1877655" y="1633059"/>
                </a:lnTo>
                <a:lnTo>
                  <a:pt x="1877655" y="1633383"/>
                </a:lnTo>
                <a:lnTo>
                  <a:pt x="1877835" y="1633491"/>
                </a:lnTo>
                <a:lnTo>
                  <a:pt x="1878268" y="1633491"/>
                </a:lnTo>
                <a:lnTo>
                  <a:pt x="1878448" y="1633708"/>
                </a:lnTo>
                <a:lnTo>
                  <a:pt x="1878448" y="1633924"/>
                </a:lnTo>
                <a:lnTo>
                  <a:pt x="1879530" y="1634645"/>
                </a:lnTo>
                <a:lnTo>
                  <a:pt x="1879854" y="1634645"/>
                </a:lnTo>
                <a:lnTo>
                  <a:pt x="1881333" y="1635690"/>
                </a:lnTo>
                <a:lnTo>
                  <a:pt x="1881333" y="1636339"/>
                </a:lnTo>
                <a:lnTo>
                  <a:pt x="1881729" y="1636663"/>
                </a:lnTo>
                <a:lnTo>
                  <a:pt x="1881729" y="1636951"/>
                </a:lnTo>
                <a:lnTo>
                  <a:pt x="1882162" y="1637131"/>
                </a:lnTo>
                <a:lnTo>
                  <a:pt x="1882162" y="1638105"/>
                </a:lnTo>
                <a:lnTo>
                  <a:pt x="1882558" y="1638429"/>
                </a:lnTo>
                <a:lnTo>
                  <a:pt x="1882667" y="1639078"/>
                </a:lnTo>
                <a:lnTo>
                  <a:pt x="1882991" y="1639366"/>
                </a:lnTo>
                <a:lnTo>
                  <a:pt x="1883135" y="1639654"/>
                </a:lnTo>
                <a:lnTo>
                  <a:pt x="1883460" y="1639907"/>
                </a:lnTo>
                <a:lnTo>
                  <a:pt x="1883532" y="1640195"/>
                </a:lnTo>
                <a:lnTo>
                  <a:pt x="1883135" y="1640627"/>
                </a:lnTo>
                <a:lnTo>
                  <a:pt x="1883208" y="1641889"/>
                </a:lnTo>
                <a:lnTo>
                  <a:pt x="1882991" y="1641997"/>
                </a:lnTo>
                <a:lnTo>
                  <a:pt x="1882558" y="1641997"/>
                </a:lnTo>
                <a:lnTo>
                  <a:pt x="1882378" y="1642177"/>
                </a:lnTo>
                <a:lnTo>
                  <a:pt x="1882486" y="1644412"/>
                </a:lnTo>
                <a:lnTo>
                  <a:pt x="1882883" y="1644592"/>
                </a:lnTo>
                <a:lnTo>
                  <a:pt x="1882991" y="1645853"/>
                </a:lnTo>
                <a:lnTo>
                  <a:pt x="1882558" y="1646178"/>
                </a:lnTo>
                <a:lnTo>
                  <a:pt x="1882667" y="1647151"/>
                </a:lnTo>
                <a:lnTo>
                  <a:pt x="1882234" y="1647511"/>
                </a:lnTo>
                <a:lnTo>
                  <a:pt x="1882234" y="1648376"/>
                </a:lnTo>
                <a:lnTo>
                  <a:pt x="1881909" y="1648700"/>
                </a:lnTo>
                <a:lnTo>
                  <a:pt x="1881909" y="1649349"/>
                </a:lnTo>
                <a:lnTo>
                  <a:pt x="1881621" y="1649673"/>
                </a:lnTo>
                <a:lnTo>
                  <a:pt x="1881621" y="1649962"/>
                </a:lnTo>
                <a:lnTo>
                  <a:pt x="1881405" y="1650178"/>
                </a:lnTo>
                <a:lnTo>
                  <a:pt x="1880287" y="1650178"/>
                </a:lnTo>
                <a:lnTo>
                  <a:pt x="1880034" y="1650394"/>
                </a:lnTo>
                <a:lnTo>
                  <a:pt x="1880467" y="1650683"/>
                </a:lnTo>
                <a:lnTo>
                  <a:pt x="1880467" y="1651944"/>
                </a:lnTo>
                <a:lnTo>
                  <a:pt x="1880179" y="1652268"/>
                </a:lnTo>
                <a:lnTo>
                  <a:pt x="1880179" y="1652593"/>
                </a:lnTo>
                <a:lnTo>
                  <a:pt x="1879710" y="1652917"/>
                </a:lnTo>
                <a:lnTo>
                  <a:pt x="1880179" y="1653241"/>
                </a:lnTo>
                <a:lnTo>
                  <a:pt x="1879854" y="1653530"/>
                </a:lnTo>
                <a:lnTo>
                  <a:pt x="1879854" y="1653890"/>
                </a:lnTo>
                <a:lnTo>
                  <a:pt x="1878700" y="1654791"/>
                </a:lnTo>
                <a:lnTo>
                  <a:pt x="1878700" y="1655116"/>
                </a:lnTo>
                <a:lnTo>
                  <a:pt x="1877943" y="1655872"/>
                </a:lnTo>
                <a:lnTo>
                  <a:pt x="1877943" y="1656053"/>
                </a:lnTo>
                <a:lnTo>
                  <a:pt x="1876248" y="1657638"/>
                </a:lnTo>
                <a:lnTo>
                  <a:pt x="1875816" y="1657638"/>
                </a:lnTo>
                <a:lnTo>
                  <a:pt x="1875131" y="1658251"/>
                </a:lnTo>
                <a:lnTo>
                  <a:pt x="1874337" y="1658251"/>
                </a:lnTo>
                <a:lnTo>
                  <a:pt x="1873941" y="1658684"/>
                </a:lnTo>
                <a:lnTo>
                  <a:pt x="1872751" y="1658684"/>
                </a:lnTo>
                <a:lnTo>
                  <a:pt x="1872462" y="1659008"/>
                </a:lnTo>
                <a:lnTo>
                  <a:pt x="1871200" y="1659116"/>
                </a:lnTo>
                <a:lnTo>
                  <a:pt x="1870767" y="1658792"/>
                </a:lnTo>
                <a:lnTo>
                  <a:pt x="1869614" y="1658792"/>
                </a:lnTo>
                <a:lnTo>
                  <a:pt x="1869181" y="1658575"/>
                </a:lnTo>
                <a:lnTo>
                  <a:pt x="1868460" y="1658575"/>
                </a:lnTo>
                <a:lnTo>
                  <a:pt x="1868063" y="1658251"/>
                </a:lnTo>
                <a:lnTo>
                  <a:pt x="1867594" y="1658359"/>
                </a:lnTo>
                <a:lnTo>
                  <a:pt x="1867306" y="1658071"/>
                </a:lnTo>
                <a:lnTo>
                  <a:pt x="1866440" y="1658071"/>
                </a:lnTo>
                <a:lnTo>
                  <a:pt x="1865287" y="1659008"/>
                </a:lnTo>
                <a:lnTo>
                  <a:pt x="1864962" y="1659008"/>
                </a:lnTo>
                <a:lnTo>
                  <a:pt x="1864782" y="1659188"/>
                </a:lnTo>
                <a:lnTo>
                  <a:pt x="1864782" y="1659512"/>
                </a:lnTo>
                <a:lnTo>
                  <a:pt x="1864457" y="1659837"/>
                </a:lnTo>
                <a:lnTo>
                  <a:pt x="1864457" y="1660161"/>
                </a:lnTo>
                <a:lnTo>
                  <a:pt x="1863700" y="1660882"/>
                </a:lnTo>
                <a:lnTo>
                  <a:pt x="1863700" y="1662324"/>
                </a:lnTo>
                <a:lnTo>
                  <a:pt x="1863303" y="1662648"/>
                </a:lnTo>
                <a:lnTo>
                  <a:pt x="1863376" y="1663945"/>
                </a:lnTo>
                <a:lnTo>
                  <a:pt x="1862258" y="1664846"/>
                </a:lnTo>
                <a:lnTo>
                  <a:pt x="1862330" y="1665279"/>
                </a:lnTo>
                <a:lnTo>
                  <a:pt x="1861933" y="1665603"/>
                </a:lnTo>
                <a:lnTo>
                  <a:pt x="1862150" y="1665711"/>
                </a:lnTo>
                <a:lnTo>
                  <a:pt x="1864025" y="1664054"/>
                </a:lnTo>
                <a:lnTo>
                  <a:pt x="1865503" y="1664054"/>
                </a:lnTo>
                <a:lnTo>
                  <a:pt x="1866116" y="1664486"/>
                </a:lnTo>
                <a:lnTo>
                  <a:pt x="1866224" y="1666648"/>
                </a:lnTo>
                <a:lnTo>
                  <a:pt x="1866657" y="1666865"/>
                </a:lnTo>
                <a:lnTo>
                  <a:pt x="1866765" y="1668126"/>
                </a:lnTo>
                <a:lnTo>
                  <a:pt x="1867162" y="1668450"/>
                </a:lnTo>
                <a:lnTo>
                  <a:pt x="1867306" y="1670937"/>
                </a:lnTo>
                <a:lnTo>
                  <a:pt x="1867594" y="1671262"/>
                </a:lnTo>
                <a:lnTo>
                  <a:pt x="1867739" y="1673352"/>
                </a:lnTo>
                <a:lnTo>
                  <a:pt x="1868099" y="1673676"/>
                </a:lnTo>
                <a:lnTo>
                  <a:pt x="1868207" y="1674974"/>
                </a:lnTo>
                <a:lnTo>
                  <a:pt x="1868640" y="1675262"/>
                </a:lnTo>
                <a:lnTo>
                  <a:pt x="1868640" y="1675875"/>
                </a:lnTo>
                <a:lnTo>
                  <a:pt x="1869037" y="1676199"/>
                </a:lnTo>
                <a:lnTo>
                  <a:pt x="1869037" y="1676740"/>
                </a:lnTo>
                <a:lnTo>
                  <a:pt x="1869505" y="1677064"/>
                </a:lnTo>
                <a:lnTo>
                  <a:pt x="1869505" y="1677677"/>
                </a:lnTo>
                <a:lnTo>
                  <a:pt x="1869938" y="1678001"/>
                </a:lnTo>
                <a:lnTo>
                  <a:pt x="1869938" y="1678650"/>
                </a:lnTo>
                <a:lnTo>
                  <a:pt x="1870335" y="1678974"/>
                </a:lnTo>
                <a:lnTo>
                  <a:pt x="1870335" y="1679263"/>
                </a:lnTo>
                <a:lnTo>
                  <a:pt x="1870731" y="1679443"/>
                </a:lnTo>
                <a:lnTo>
                  <a:pt x="1870840" y="1680740"/>
                </a:lnTo>
                <a:lnTo>
                  <a:pt x="1871272" y="1681065"/>
                </a:lnTo>
                <a:lnTo>
                  <a:pt x="1871272" y="1681966"/>
                </a:lnTo>
                <a:lnTo>
                  <a:pt x="1871705" y="1682290"/>
                </a:lnTo>
                <a:lnTo>
                  <a:pt x="1871705" y="1683263"/>
                </a:lnTo>
                <a:lnTo>
                  <a:pt x="1872138" y="1683443"/>
                </a:lnTo>
                <a:lnTo>
                  <a:pt x="1872246" y="1684380"/>
                </a:lnTo>
                <a:lnTo>
                  <a:pt x="1872426" y="1684488"/>
                </a:lnTo>
                <a:lnTo>
                  <a:pt x="1872606" y="1684669"/>
                </a:lnTo>
                <a:lnTo>
                  <a:pt x="1872606" y="1685606"/>
                </a:lnTo>
                <a:lnTo>
                  <a:pt x="1873039" y="1685930"/>
                </a:lnTo>
                <a:lnTo>
                  <a:pt x="1873039" y="1687516"/>
                </a:lnTo>
                <a:lnTo>
                  <a:pt x="1873472" y="1687804"/>
                </a:lnTo>
                <a:lnTo>
                  <a:pt x="1873580" y="1688345"/>
                </a:lnTo>
                <a:lnTo>
                  <a:pt x="1874013" y="1688669"/>
                </a:lnTo>
                <a:lnTo>
                  <a:pt x="1874013" y="1689606"/>
                </a:lnTo>
                <a:lnTo>
                  <a:pt x="1874409" y="1689894"/>
                </a:lnTo>
                <a:lnTo>
                  <a:pt x="1874409" y="1690868"/>
                </a:lnTo>
                <a:lnTo>
                  <a:pt x="1874806" y="1691156"/>
                </a:lnTo>
                <a:lnTo>
                  <a:pt x="1874914" y="1694183"/>
                </a:lnTo>
                <a:lnTo>
                  <a:pt x="1875383" y="1694508"/>
                </a:lnTo>
                <a:lnTo>
                  <a:pt x="1875816" y="1702292"/>
                </a:lnTo>
                <a:lnTo>
                  <a:pt x="1875383" y="1702581"/>
                </a:lnTo>
                <a:lnTo>
                  <a:pt x="1875383" y="1703229"/>
                </a:lnTo>
                <a:lnTo>
                  <a:pt x="1875816" y="1703554"/>
                </a:lnTo>
                <a:lnTo>
                  <a:pt x="1876320" y="1713825"/>
                </a:lnTo>
                <a:lnTo>
                  <a:pt x="1876717" y="1714150"/>
                </a:lnTo>
                <a:lnTo>
                  <a:pt x="1876717" y="1714474"/>
                </a:lnTo>
                <a:lnTo>
                  <a:pt x="1876320" y="1714798"/>
                </a:lnTo>
                <a:lnTo>
                  <a:pt x="1876429" y="1715916"/>
                </a:lnTo>
                <a:lnTo>
                  <a:pt x="1875996" y="1716348"/>
                </a:lnTo>
                <a:lnTo>
                  <a:pt x="1876140" y="1717826"/>
                </a:lnTo>
                <a:lnTo>
                  <a:pt x="1875671" y="1718222"/>
                </a:lnTo>
                <a:lnTo>
                  <a:pt x="1875671" y="1718763"/>
                </a:lnTo>
                <a:lnTo>
                  <a:pt x="1875383" y="1719195"/>
                </a:lnTo>
                <a:lnTo>
                  <a:pt x="1875383" y="1719808"/>
                </a:lnTo>
                <a:lnTo>
                  <a:pt x="1875058" y="1720132"/>
                </a:lnTo>
                <a:lnTo>
                  <a:pt x="1875058" y="1720457"/>
                </a:lnTo>
                <a:lnTo>
                  <a:pt x="1874590" y="1720781"/>
                </a:lnTo>
                <a:lnTo>
                  <a:pt x="1874590" y="1721105"/>
                </a:lnTo>
                <a:lnTo>
                  <a:pt x="1874301" y="1721430"/>
                </a:lnTo>
                <a:lnTo>
                  <a:pt x="1874301" y="1721718"/>
                </a:lnTo>
                <a:lnTo>
                  <a:pt x="1873832" y="1722006"/>
                </a:lnTo>
                <a:lnTo>
                  <a:pt x="1873977" y="1722655"/>
                </a:lnTo>
                <a:lnTo>
                  <a:pt x="1873760" y="1722871"/>
                </a:lnTo>
                <a:lnTo>
                  <a:pt x="1873364" y="1722871"/>
                </a:lnTo>
                <a:lnTo>
                  <a:pt x="1873183" y="1722979"/>
                </a:lnTo>
                <a:lnTo>
                  <a:pt x="1873183" y="1723304"/>
                </a:lnTo>
                <a:lnTo>
                  <a:pt x="1872102" y="1724313"/>
                </a:lnTo>
                <a:lnTo>
                  <a:pt x="1872102" y="1725178"/>
                </a:lnTo>
                <a:lnTo>
                  <a:pt x="1871633" y="1725610"/>
                </a:lnTo>
                <a:lnTo>
                  <a:pt x="1871633" y="1725899"/>
                </a:lnTo>
                <a:lnTo>
                  <a:pt x="1871344" y="1726187"/>
                </a:lnTo>
                <a:lnTo>
                  <a:pt x="1871344" y="1726836"/>
                </a:lnTo>
                <a:lnTo>
                  <a:pt x="1870659" y="1727485"/>
                </a:lnTo>
                <a:lnTo>
                  <a:pt x="1870659" y="1727773"/>
                </a:lnTo>
                <a:lnTo>
                  <a:pt x="1868929" y="1729287"/>
                </a:lnTo>
                <a:lnTo>
                  <a:pt x="1868496" y="1729287"/>
                </a:lnTo>
                <a:lnTo>
                  <a:pt x="1868207" y="1729575"/>
                </a:lnTo>
                <a:lnTo>
                  <a:pt x="1867775" y="1729683"/>
                </a:lnTo>
                <a:lnTo>
                  <a:pt x="1867378" y="1729971"/>
                </a:lnTo>
                <a:lnTo>
                  <a:pt x="1867053" y="1729971"/>
                </a:lnTo>
                <a:lnTo>
                  <a:pt x="1866621" y="1730296"/>
                </a:lnTo>
                <a:lnTo>
                  <a:pt x="1866188" y="1730296"/>
                </a:lnTo>
                <a:lnTo>
                  <a:pt x="1865864" y="1730620"/>
                </a:lnTo>
                <a:lnTo>
                  <a:pt x="1865503" y="1730620"/>
                </a:lnTo>
                <a:lnTo>
                  <a:pt x="1865070" y="1731053"/>
                </a:lnTo>
                <a:lnTo>
                  <a:pt x="1864277" y="1731053"/>
                </a:lnTo>
                <a:lnTo>
                  <a:pt x="1863880" y="1731377"/>
                </a:lnTo>
                <a:lnTo>
                  <a:pt x="1863592" y="1731377"/>
                </a:lnTo>
                <a:lnTo>
                  <a:pt x="1863339" y="1731593"/>
                </a:lnTo>
                <a:lnTo>
                  <a:pt x="1863339" y="1732494"/>
                </a:lnTo>
                <a:lnTo>
                  <a:pt x="1863015" y="1732818"/>
                </a:lnTo>
                <a:lnTo>
                  <a:pt x="1863123" y="1735269"/>
                </a:lnTo>
                <a:lnTo>
                  <a:pt x="1862943" y="1735449"/>
                </a:lnTo>
                <a:lnTo>
                  <a:pt x="1862690" y="1735341"/>
                </a:lnTo>
                <a:lnTo>
                  <a:pt x="1862690" y="1734729"/>
                </a:lnTo>
                <a:lnTo>
                  <a:pt x="1862294" y="1734404"/>
                </a:lnTo>
                <a:lnTo>
                  <a:pt x="1862222" y="1732494"/>
                </a:lnTo>
                <a:lnTo>
                  <a:pt x="1861969" y="1732422"/>
                </a:lnTo>
                <a:lnTo>
                  <a:pt x="1861789" y="1732638"/>
                </a:lnTo>
                <a:lnTo>
                  <a:pt x="1861789" y="1732818"/>
                </a:lnTo>
                <a:lnTo>
                  <a:pt x="1861248" y="1733359"/>
                </a:lnTo>
                <a:lnTo>
                  <a:pt x="1860815" y="1733359"/>
                </a:lnTo>
                <a:lnTo>
                  <a:pt x="1860599" y="1733575"/>
                </a:lnTo>
                <a:lnTo>
                  <a:pt x="1860743" y="1733900"/>
                </a:lnTo>
                <a:lnTo>
                  <a:pt x="1860094" y="1734296"/>
                </a:lnTo>
                <a:lnTo>
                  <a:pt x="1858219" y="1734404"/>
                </a:lnTo>
                <a:lnTo>
                  <a:pt x="1857787" y="1734729"/>
                </a:lnTo>
                <a:lnTo>
                  <a:pt x="1857390" y="1734837"/>
                </a:lnTo>
                <a:lnTo>
                  <a:pt x="1856416" y="1735594"/>
                </a:lnTo>
                <a:lnTo>
                  <a:pt x="1856488" y="1736206"/>
                </a:lnTo>
                <a:lnTo>
                  <a:pt x="1856092" y="1736495"/>
                </a:lnTo>
                <a:lnTo>
                  <a:pt x="1856488" y="1736819"/>
                </a:lnTo>
                <a:lnTo>
                  <a:pt x="1856488" y="1737468"/>
                </a:lnTo>
                <a:lnTo>
                  <a:pt x="1856921" y="1737792"/>
                </a:lnTo>
                <a:lnTo>
                  <a:pt x="1856921" y="1738116"/>
                </a:lnTo>
                <a:lnTo>
                  <a:pt x="1857138" y="1738225"/>
                </a:lnTo>
                <a:lnTo>
                  <a:pt x="1857570" y="1738225"/>
                </a:lnTo>
                <a:lnTo>
                  <a:pt x="1858327" y="1738801"/>
                </a:lnTo>
                <a:lnTo>
                  <a:pt x="1859589" y="1738729"/>
                </a:lnTo>
                <a:lnTo>
                  <a:pt x="1859770" y="1738945"/>
                </a:lnTo>
                <a:lnTo>
                  <a:pt x="1859770" y="1739234"/>
                </a:lnTo>
                <a:lnTo>
                  <a:pt x="1860202" y="1739558"/>
                </a:lnTo>
                <a:lnTo>
                  <a:pt x="1860022" y="1739666"/>
                </a:lnTo>
                <a:lnTo>
                  <a:pt x="1856416" y="1739882"/>
                </a:lnTo>
                <a:lnTo>
                  <a:pt x="1855371" y="1739017"/>
                </a:lnTo>
                <a:lnTo>
                  <a:pt x="1855371" y="1738801"/>
                </a:lnTo>
                <a:lnTo>
                  <a:pt x="1855190" y="1738621"/>
                </a:lnTo>
                <a:lnTo>
                  <a:pt x="1853568" y="1738693"/>
                </a:lnTo>
                <a:lnTo>
                  <a:pt x="1853243" y="1739017"/>
                </a:lnTo>
                <a:lnTo>
                  <a:pt x="1852847" y="1739017"/>
                </a:lnTo>
                <a:lnTo>
                  <a:pt x="1852414" y="1739342"/>
                </a:lnTo>
                <a:lnTo>
                  <a:pt x="1852089" y="1739342"/>
                </a:lnTo>
                <a:lnTo>
                  <a:pt x="1851476" y="1739882"/>
                </a:lnTo>
                <a:lnTo>
                  <a:pt x="1851585" y="1740207"/>
                </a:lnTo>
                <a:lnTo>
                  <a:pt x="1851332" y="1740423"/>
                </a:lnTo>
                <a:lnTo>
                  <a:pt x="1850936" y="1740423"/>
                </a:lnTo>
                <a:lnTo>
                  <a:pt x="1850503" y="1740711"/>
                </a:lnTo>
                <a:lnTo>
                  <a:pt x="1850214" y="1740711"/>
                </a:lnTo>
                <a:lnTo>
                  <a:pt x="1849782" y="1741036"/>
                </a:lnTo>
                <a:lnTo>
                  <a:pt x="1849060" y="1741144"/>
                </a:lnTo>
                <a:lnTo>
                  <a:pt x="1848628" y="1741468"/>
                </a:lnTo>
                <a:lnTo>
                  <a:pt x="1848195" y="1741468"/>
                </a:lnTo>
                <a:lnTo>
                  <a:pt x="1847474" y="1742081"/>
                </a:lnTo>
                <a:lnTo>
                  <a:pt x="1847077" y="1742081"/>
                </a:lnTo>
                <a:lnTo>
                  <a:pt x="1846753" y="1742477"/>
                </a:lnTo>
                <a:lnTo>
                  <a:pt x="1846320" y="1742477"/>
                </a:lnTo>
                <a:lnTo>
                  <a:pt x="1845851" y="1742802"/>
                </a:lnTo>
                <a:lnTo>
                  <a:pt x="1845130" y="1742802"/>
                </a:lnTo>
                <a:lnTo>
                  <a:pt x="1844734" y="1743126"/>
                </a:lnTo>
                <a:lnTo>
                  <a:pt x="1843976" y="1743126"/>
                </a:lnTo>
                <a:lnTo>
                  <a:pt x="1843580" y="1743558"/>
                </a:lnTo>
                <a:lnTo>
                  <a:pt x="1843147" y="1743558"/>
                </a:lnTo>
                <a:lnTo>
                  <a:pt x="1842822" y="1743883"/>
                </a:lnTo>
                <a:lnTo>
                  <a:pt x="1841669" y="1743883"/>
                </a:lnTo>
                <a:lnTo>
                  <a:pt x="1841272" y="1744315"/>
                </a:lnTo>
                <a:lnTo>
                  <a:pt x="1839217" y="1744315"/>
                </a:lnTo>
                <a:lnTo>
                  <a:pt x="1838964" y="1744640"/>
                </a:lnTo>
                <a:lnTo>
                  <a:pt x="1836224" y="1744820"/>
                </a:lnTo>
                <a:lnTo>
                  <a:pt x="1835791" y="1745108"/>
                </a:lnTo>
                <a:lnTo>
                  <a:pt x="1835358" y="1745108"/>
                </a:lnTo>
                <a:lnTo>
                  <a:pt x="1835034" y="1745433"/>
                </a:lnTo>
                <a:lnTo>
                  <a:pt x="1834637" y="1745433"/>
                </a:lnTo>
                <a:lnTo>
                  <a:pt x="1834205" y="1745757"/>
                </a:lnTo>
                <a:lnTo>
                  <a:pt x="1833664" y="1745865"/>
                </a:lnTo>
                <a:lnTo>
                  <a:pt x="1833628" y="1745793"/>
                </a:lnTo>
                <a:lnTo>
                  <a:pt x="1833519" y="1745793"/>
                </a:lnTo>
                <a:lnTo>
                  <a:pt x="1833303" y="1745901"/>
                </a:lnTo>
                <a:lnTo>
                  <a:pt x="1833303" y="1746189"/>
                </a:lnTo>
                <a:lnTo>
                  <a:pt x="1833231" y="1746406"/>
                </a:lnTo>
                <a:lnTo>
                  <a:pt x="1832798" y="1746406"/>
                </a:lnTo>
                <a:lnTo>
                  <a:pt x="1832366" y="1746730"/>
                </a:lnTo>
                <a:lnTo>
                  <a:pt x="1831969" y="1746730"/>
                </a:lnTo>
                <a:lnTo>
                  <a:pt x="1830707" y="1747883"/>
                </a:lnTo>
                <a:lnTo>
                  <a:pt x="1830707" y="1748208"/>
                </a:lnTo>
                <a:lnTo>
                  <a:pt x="1830274" y="1748532"/>
                </a:lnTo>
                <a:lnTo>
                  <a:pt x="1830382" y="1749757"/>
                </a:lnTo>
                <a:lnTo>
                  <a:pt x="1829950" y="1750082"/>
                </a:lnTo>
                <a:lnTo>
                  <a:pt x="1830058" y="1751055"/>
                </a:lnTo>
                <a:lnTo>
                  <a:pt x="1829445" y="1751559"/>
                </a:lnTo>
                <a:lnTo>
                  <a:pt x="1829120" y="1751559"/>
                </a:lnTo>
                <a:lnTo>
                  <a:pt x="1828688" y="1751848"/>
                </a:lnTo>
                <a:lnTo>
                  <a:pt x="1828219" y="1751848"/>
                </a:lnTo>
                <a:lnTo>
                  <a:pt x="1827750" y="1752388"/>
                </a:lnTo>
                <a:lnTo>
                  <a:pt x="1827750" y="1753001"/>
                </a:lnTo>
                <a:lnTo>
                  <a:pt x="1826813" y="1753866"/>
                </a:lnTo>
                <a:lnTo>
                  <a:pt x="1825226" y="1753866"/>
                </a:lnTo>
                <a:lnTo>
                  <a:pt x="1824757" y="1754299"/>
                </a:lnTo>
                <a:lnTo>
                  <a:pt x="1824469" y="1754299"/>
                </a:lnTo>
                <a:lnTo>
                  <a:pt x="1824036" y="1754623"/>
                </a:lnTo>
                <a:lnTo>
                  <a:pt x="1823315" y="1754623"/>
                </a:lnTo>
                <a:lnTo>
                  <a:pt x="1822882" y="1754911"/>
                </a:lnTo>
                <a:lnTo>
                  <a:pt x="1822161" y="1755019"/>
                </a:lnTo>
                <a:lnTo>
                  <a:pt x="1821764" y="1755308"/>
                </a:lnTo>
                <a:lnTo>
                  <a:pt x="1815851" y="1755524"/>
                </a:lnTo>
                <a:lnTo>
                  <a:pt x="1815418" y="1755848"/>
                </a:lnTo>
                <a:lnTo>
                  <a:pt x="1814300" y="1755956"/>
                </a:lnTo>
                <a:lnTo>
                  <a:pt x="1813976" y="1756281"/>
                </a:lnTo>
                <a:lnTo>
                  <a:pt x="1812245" y="1756389"/>
                </a:lnTo>
                <a:lnTo>
                  <a:pt x="1811921" y="1756713"/>
                </a:lnTo>
                <a:lnTo>
                  <a:pt x="1811199" y="1756713"/>
                </a:lnTo>
                <a:lnTo>
                  <a:pt x="1810803" y="1757038"/>
                </a:lnTo>
                <a:lnTo>
                  <a:pt x="1808784" y="1757146"/>
                </a:lnTo>
                <a:lnTo>
                  <a:pt x="1808459" y="1757398"/>
                </a:lnTo>
                <a:lnTo>
                  <a:pt x="1806872" y="1757506"/>
                </a:lnTo>
                <a:lnTo>
                  <a:pt x="1806440" y="1757830"/>
                </a:lnTo>
                <a:lnTo>
                  <a:pt x="1805719" y="1757830"/>
                </a:lnTo>
                <a:lnTo>
                  <a:pt x="1805322" y="1758155"/>
                </a:lnTo>
                <a:lnTo>
                  <a:pt x="1804889" y="1758155"/>
                </a:lnTo>
                <a:lnTo>
                  <a:pt x="1804565" y="1758479"/>
                </a:lnTo>
                <a:lnTo>
                  <a:pt x="1804132" y="1758587"/>
                </a:lnTo>
                <a:lnTo>
                  <a:pt x="1803735" y="1758912"/>
                </a:lnTo>
                <a:lnTo>
                  <a:pt x="1802978" y="1758912"/>
                </a:lnTo>
                <a:lnTo>
                  <a:pt x="1802546" y="1759236"/>
                </a:lnTo>
                <a:lnTo>
                  <a:pt x="1802113" y="1759236"/>
                </a:lnTo>
                <a:lnTo>
                  <a:pt x="1801824" y="1759524"/>
                </a:lnTo>
                <a:lnTo>
                  <a:pt x="1801428" y="1759524"/>
                </a:lnTo>
                <a:lnTo>
                  <a:pt x="1800959" y="1759957"/>
                </a:lnTo>
                <a:lnTo>
                  <a:pt x="1800634" y="1759957"/>
                </a:lnTo>
                <a:lnTo>
                  <a:pt x="1800202" y="1760281"/>
                </a:lnTo>
                <a:lnTo>
                  <a:pt x="1799841" y="1760281"/>
                </a:lnTo>
                <a:lnTo>
                  <a:pt x="1799517" y="1760606"/>
                </a:lnTo>
                <a:lnTo>
                  <a:pt x="1799084" y="1760606"/>
                </a:lnTo>
                <a:lnTo>
                  <a:pt x="1798651" y="1760930"/>
                </a:lnTo>
                <a:lnTo>
                  <a:pt x="1798327" y="1761002"/>
                </a:lnTo>
                <a:lnTo>
                  <a:pt x="1797930" y="1761326"/>
                </a:lnTo>
                <a:lnTo>
                  <a:pt x="1797606" y="1761326"/>
                </a:lnTo>
                <a:lnTo>
                  <a:pt x="1795622" y="1763020"/>
                </a:lnTo>
                <a:lnTo>
                  <a:pt x="1795298" y="1763020"/>
                </a:lnTo>
                <a:lnTo>
                  <a:pt x="1793747" y="1764246"/>
                </a:lnTo>
                <a:lnTo>
                  <a:pt x="1793279" y="1764246"/>
                </a:lnTo>
                <a:lnTo>
                  <a:pt x="1792017" y="1765435"/>
                </a:lnTo>
                <a:lnTo>
                  <a:pt x="1792017" y="1765759"/>
                </a:lnTo>
                <a:lnTo>
                  <a:pt x="1791584" y="1766012"/>
                </a:lnTo>
                <a:lnTo>
                  <a:pt x="1791692" y="1766372"/>
                </a:lnTo>
                <a:lnTo>
                  <a:pt x="1791259" y="1766696"/>
                </a:lnTo>
                <a:lnTo>
                  <a:pt x="1791259" y="1767021"/>
                </a:lnTo>
                <a:lnTo>
                  <a:pt x="1789384" y="1768679"/>
                </a:lnTo>
                <a:lnTo>
                  <a:pt x="1789384" y="1769003"/>
                </a:lnTo>
                <a:lnTo>
                  <a:pt x="1788843" y="1769544"/>
                </a:lnTo>
                <a:lnTo>
                  <a:pt x="1788447" y="1769544"/>
                </a:lnTo>
                <a:lnTo>
                  <a:pt x="1788266" y="1769616"/>
                </a:lnTo>
                <a:lnTo>
                  <a:pt x="1788266" y="1769940"/>
                </a:lnTo>
                <a:lnTo>
                  <a:pt x="1783687" y="1773940"/>
                </a:lnTo>
                <a:lnTo>
                  <a:pt x="1783687" y="1774229"/>
                </a:lnTo>
                <a:lnTo>
                  <a:pt x="1783254" y="1774553"/>
                </a:lnTo>
                <a:lnTo>
                  <a:pt x="1783254" y="1774878"/>
                </a:lnTo>
                <a:lnTo>
                  <a:pt x="1783182" y="1774986"/>
                </a:lnTo>
                <a:lnTo>
                  <a:pt x="1782533" y="1775490"/>
                </a:lnTo>
                <a:lnTo>
                  <a:pt x="1782533" y="1775815"/>
                </a:lnTo>
                <a:lnTo>
                  <a:pt x="1782209" y="1776139"/>
                </a:lnTo>
                <a:lnTo>
                  <a:pt x="1782209" y="1776427"/>
                </a:lnTo>
                <a:lnTo>
                  <a:pt x="1781812" y="1776752"/>
                </a:lnTo>
                <a:lnTo>
                  <a:pt x="1781812" y="1777040"/>
                </a:lnTo>
                <a:lnTo>
                  <a:pt x="1781488" y="1777400"/>
                </a:lnTo>
                <a:lnTo>
                  <a:pt x="1781488" y="1777689"/>
                </a:lnTo>
                <a:lnTo>
                  <a:pt x="1781055" y="1778013"/>
                </a:lnTo>
                <a:lnTo>
                  <a:pt x="1781055" y="1778301"/>
                </a:lnTo>
                <a:lnTo>
                  <a:pt x="1780298" y="1779058"/>
                </a:lnTo>
                <a:lnTo>
                  <a:pt x="1780298" y="1779599"/>
                </a:lnTo>
                <a:lnTo>
                  <a:pt x="1780009" y="1779923"/>
                </a:lnTo>
                <a:lnTo>
                  <a:pt x="1780009" y="1780320"/>
                </a:lnTo>
                <a:lnTo>
                  <a:pt x="1779576" y="1780608"/>
                </a:lnTo>
                <a:lnTo>
                  <a:pt x="1779576" y="1780932"/>
                </a:lnTo>
                <a:lnTo>
                  <a:pt x="1779252" y="1781257"/>
                </a:lnTo>
                <a:lnTo>
                  <a:pt x="1779252" y="1781905"/>
                </a:lnTo>
                <a:lnTo>
                  <a:pt x="1778855" y="1782230"/>
                </a:lnTo>
                <a:lnTo>
                  <a:pt x="1778855" y="1783167"/>
                </a:lnTo>
                <a:lnTo>
                  <a:pt x="1778531" y="1783491"/>
                </a:lnTo>
                <a:lnTo>
                  <a:pt x="1778531" y="1784717"/>
                </a:lnTo>
                <a:lnTo>
                  <a:pt x="1778206" y="1785041"/>
                </a:lnTo>
                <a:lnTo>
                  <a:pt x="1778206" y="1785690"/>
                </a:lnTo>
                <a:lnTo>
                  <a:pt x="1777774" y="1786014"/>
                </a:lnTo>
                <a:lnTo>
                  <a:pt x="1777918" y="1787600"/>
                </a:lnTo>
                <a:lnTo>
                  <a:pt x="1777449" y="1787888"/>
                </a:lnTo>
                <a:lnTo>
                  <a:pt x="1777593" y="1789366"/>
                </a:lnTo>
                <a:lnTo>
                  <a:pt x="1777161" y="1789798"/>
                </a:lnTo>
                <a:lnTo>
                  <a:pt x="1777269" y="1791240"/>
                </a:lnTo>
                <a:lnTo>
                  <a:pt x="1776836" y="1791672"/>
                </a:lnTo>
                <a:lnTo>
                  <a:pt x="1776944" y="1792645"/>
                </a:lnTo>
                <a:lnTo>
                  <a:pt x="1776548" y="1792934"/>
                </a:lnTo>
                <a:lnTo>
                  <a:pt x="1776548" y="1794195"/>
                </a:lnTo>
                <a:lnTo>
                  <a:pt x="1776223" y="1794411"/>
                </a:lnTo>
                <a:lnTo>
                  <a:pt x="1776548" y="1801655"/>
                </a:lnTo>
                <a:lnTo>
                  <a:pt x="1776836" y="1801836"/>
                </a:lnTo>
                <a:lnTo>
                  <a:pt x="1776944" y="1803421"/>
                </a:lnTo>
                <a:lnTo>
                  <a:pt x="1777341" y="1803710"/>
                </a:lnTo>
                <a:lnTo>
                  <a:pt x="1777449" y="1805007"/>
                </a:lnTo>
                <a:lnTo>
                  <a:pt x="1777774" y="1805332"/>
                </a:lnTo>
                <a:lnTo>
                  <a:pt x="1777918" y="1806233"/>
                </a:lnTo>
                <a:lnTo>
                  <a:pt x="1778314" y="1806557"/>
                </a:lnTo>
                <a:lnTo>
                  <a:pt x="1778314" y="1807746"/>
                </a:lnTo>
                <a:lnTo>
                  <a:pt x="1778747" y="1808035"/>
                </a:lnTo>
                <a:lnTo>
                  <a:pt x="1778855" y="1809620"/>
                </a:lnTo>
                <a:lnTo>
                  <a:pt x="1779144" y="1809945"/>
                </a:lnTo>
                <a:lnTo>
                  <a:pt x="1779252" y="1812143"/>
                </a:lnTo>
                <a:lnTo>
                  <a:pt x="1779649" y="1812432"/>
                </a:lnTo>
                <a:lnTo>
                  <a:pt x="1779649" y="1813297"/>
                </a:lnTo>
                <a:lnTo>
                  <a:pt x="1780117" y="1813621"/>
                </a:lnTo>
                <a:lnTo>
                  <a:pt x="1780226" y="1816144"/>
                </a:lnTo>
                <a:lnTo>
                  <a:pt x="1779901" y="1816432"/>
                </a:lnTo>
                <a:lnTo>
                  <a:pt x="1779901" y="1816756"/>
                </a:lnTo>
                <a:lnTo>
                  <a:pt x="1778927" y="1817585"/>
                </a:lnTo>
                <a:lnTo>
                  <a:pt x="1778098" y="1817585"/>
                </a:lnTo>
                <a:lnTo>
                  <a:pt x="1777774" y="1817910"/>
                </a:lnTo>
                <a:lnTo>
                  <a:pt x="1771788" y="1818126"/>
                </a:lnTo>
                <a:lnTo>
                  <a:pt x="1771355" y="1817910"/>
                </a:lnTo>
                <a:lnTo>
                  <a:pt x="1770237" y="1817910"/>
                </a:lnTo>
                <a:lnTo>
                  <a:pt x="1769805" y="1817585"/>
                </a:lnTo>
                <a:lnTo>
                  <a:pt x="1767894" y="1817693"/>
                </a:lnTo>
                <a:lnTo>
                  <a:pt x="1767461" y="1817369"/>
                </a:lnTo>
                <a:lnTo>
                  <a:pt x="1766307" y="1817477"/>
                </a:lnTo>
                <a:lnTo>
                  <a:pt x="1765910" y="1817153"/>
                </a:lnTo>
                <a:lnTo>
                  <a:pt x="1764757" y="1817153"/>
                </a:lnTo>
                <a:lnTo>
                  <a:pt x="1764324" y="1816937"/>
                </a:lnTo>
                <a:lnTo>
                  <a:pt x="1763459" y="1816937"/>
                </a:lnTo>
                <a:lnTo>
                  <a:pt x="1763062" y="1816648"/>
                </a:lnTo>
                <a:lnTo>
                  <a:pt x="1761475" y="1816648"/>
                </a:lnTo>
                <a:lnTo>
                  <a:pt x="1761043" y="1816432"/>
                </a:lnTo>
                <a:lnTo>
                  <a:pt x="1759168" y="1816540"/>
                </a:lnTo>
                <a:lnTo>
                  <a:pt x="1758699" y="1816252"/>
                </a:lnTo>
                <a:lnTo>
                  <a:pt x="1758302" y="1816252"/>
                </a:lnTo>
                <a:lnTo>
                  <a:pt x="1757869" y="1815927"/>
                </a:lnTo>
                <a:lnTo>
                  <a:pt x="1757148" y="1815927"/>
                </a:lnTo>
                <a:lnTo>
                  <a:pt x="1756752" y="1815711"/>
                </a:lnTo>
                <a:lnTo>
                  <a:pt x="1755886" y="1815711"/>
                </a:lnTo>
                <a:lnTo>
                  <a:pt x="1755490" y="1815387"/>
                </a:lnTo>
                <a:lnTo>
                  <a:pt x="1755165" y="1815387"/>
                </a:lnTo>
                <a:lnTo>
                  <a:pt x="1754768" y="1815062"/>
                </a:lnTo>
                <a:lnTo>
                  <a:pt x="1753867" y="1815171"/>
                </a:lnTo>
                <a:lnTo>
                  <a:pt x="1753470" y="1814738"/>
                </a:lnTo>
                <a:lnTo>
                  <a:pt x="1752713" y="1814846"/>
                </a:lnTo>
                <a:lnTo>
                  <a:pt x="1752280" y="1814522"/>
                </a:lnTo>
                <a:lnTo>
                  <a:pt x="1751595" y="1814522"/>
                </a:lnTo>
                <a:lnTo>
                  <a:pt x="1751163" y="1814306"/>
                </a:lnTo>
                <a:lnTo>
                  <a:pt x="1750333" y="1814306"/>
                </a:lnTo>
                <a:lnTo>
                  <a:pt x="1750189" y="1814198"/>
                </a:lnTo>
                <a:lnTo>
                  <a:pt x="1750442" y="1814017"/>
                </a:lnTo>
                <a:lnTo>
                  <a:pt x="1750369" y="1813945"/>
                </a:lnTo>
                <a:lnTo>
                  <a:pt x="1748783" y="1814053"/>
                </a:lnTo>
                <a:lnTo>
                  <a:pt x="1748386" y="1813729"/>
                </a:lnTo>
                <a:lnTo>
                  <a:pt x="1747232" y="1813837"/>
                </a:lnTo>
                <a:lnTo>
                  <a:pt x="1746800" y="1813513"/>
                </a:lnTo>
                <a:lnTo>
                  <a:pt x="1746403" y="1813513"/>
                </a:lnTo>
                <a:lnTo>
                  <a:pt x="1745970" y="1813188"/>
                </a:lnTo>
                <a:lnTo>
                  <a:pt x="1745213" y="1813297"/>
                </a:lnTo>
                <a:lnTo>
                  <a:pt x="1744816" y="1812972"/>
                </a:lnTo>
                <a:lnTo>
                  <a:pt x="1744095" y="1812972"/>
                </a:lnTo>
                <a:lnTo>
                  <a:pt x="1743627" y="1812648"/>
                </a:lnTo>
                <a:lnTo>
                  <a:pt x="1742797" y="1812756"/>
                </a:lnTo>
                <a:lnTo>
                  <a:pt x="1742365" y="1812432"/>
                </a:lnTo>
                <a:lnTo>
                  <a:pt x="1740814" y="1812432"/>
                </a:lnTo>
                <a:lnTo>
                  <a:pt x="1740489" y="1812143"/>
                </a:lnTo>
                <a:lnTo>
                  <a:pt x="1740057" y="1812215"/>
                </a:lnTo>
                <a:lnTo>
                  <a:pt x="1739660" y="1811927"/>
                </a:lnTo>
                <a:lnTo>
                  <a:pt x="1738759" y="1811927"/>
                </a:lnTo>
                <a:lnTo>
                  <a:pt x="1738398" y="1811603"/>
                </a:lnTo>
                <a:lnTo>
                  <a:pt x="1736884" y="1811711"/>
                </a:lnTo>
                <a:lnTo>
                  <a:pt x="1736487" y="1811386"/>
                </a:lnTo>
                <a:lnTo>
                  <a:pt x="1734900" y="1811494"/>
                </a:lnTo>
                <a:lnTo>
                  <a:pt x="1734504" y="1811170"/>
                </a:lnTo>
                <a:lnTo>
                  <a:pt x="1733278" y="1811170"/>
                </a:lnTo>
                <a:lnTo>
                  <a:pt x="1732917" y="1811494"/>
                </a:lnTo>
                <a:lnTo>
                  <a:pt x="1732052" y="1811494"/>
                </a:lnTo>
                <a:lnTo>
                  <a:pt x="1731980" y="1811386"/>
                </a:lnTo>
                <a:lnTo>
                  <a:pt x="1731836" y="1811062"/>
                </a:lnTo>
                <a:lnTo>
                  <a:pt x="1731655" y="1810954"/>
                </a:lnTo>
                <a:lnTo>
                  <a:pt x="1731547" y="1811062"/>
                </a:lnTo>
                <a:lnTo>
                  <a:pt x="1731547" y="1811386"/>
                </a:lnTo>
                <a:lnTo>
                  <a:pt x="1732376" y="1812035"/>
                </a:lnTo>
                <a:lnTo>
                  <a:pt x="1732376" y="1812648"/>
                </a:lnTo>
                <a:lnTo>
                  <a:pt x="1732809" y="1812972"/>
                </a:lnTo>
                <a:lnTo>
                  <a:pt x="1732809" y="1813513"/>
                </a:lnTo>
                <a:lnTo>
                  <a:pt x="1732593" y="1813693"/>
                </a:lnTo>
                <a:lnTo>
                  <a:pt x="1731403" y="1813837"/>
                </a:lnTo>
                <a:lnTo>
                  <a:pt x="1730610" y="1814414"/>
                </a:lnTo>
                <a:lnTo>
                  <a:pt x="1730285" y="1814414"/>
                </a:lnTo>
                <a:lnTo>
                  <a:pt x="1728698" y="1815711"/>
                </a:lnTo>
                <a:lnTo>
                  <a:pt x="1728374" y="1815711"/>
                </a:lnTo>
                <a:lnTo>
                  <a:pt x="1727220" y="1816756"/>
                </a:lnTo>
                <a:lnTo>
                  <a:pt x="1726823" y="1816756"/>
                </a:lnTo>
                <a:lnTo>
                  <a:pt x="1724912" y="1818342"/>
                </a:lnTo>
                <a:lnTo>
                  <a:pt x="1724480" y="1818414"/>
                </a:lnTo>
                <a:lnTo>
                  <a:pt x="1721234" y="1821153"/>
                </a:lnTo>
                <a:lnTo>
                  <a:pt x="1721234" y="1821478"/>
                </a:lnTo>
                <a:lnTo>
                  <a:pt x="1720045" y="1822415"/>
                </a:lnTo>
                <a:lnTo>
                  <a:pt x="1720045" y="1822703"/>
                </a:lnTo>
                <a:lnTo>
                  <a:pt x="1718891" y="1823676"/>
                </a:lnTo>
                <a:lnTo>
                  <a:pt x="1718891" y="1824000"/>
                </a:lnTo>
                <a:lnTo>
                  <a:pt x="1718782" y="1824217"/>
                </a:lnTo>
                <a:lnTo>
                  <a:pt x="1718386" y="1824217"/>
                </a:lnTo>
                <a:lnTo>
                  <a:pt x="1716691" y="1825658"/>
                </a:lnTo>
                <a:lnTo>
                  <a:pt x="1716691" y="1825983"/>
                </a:lnTo>
                <a:lnTo>
                  <a:pt x="1714672" y="1827568"/>
                </a:lnTo>
                <a:lnTo>
                  <a:pt x="1714672" y="1827857"/>
                </a:lnTo>
                <a:lnTo>
                  <a:pt x="1714636" y="1828073"/>
                </a:lnTo>
                <a:lnTo>
                  <a:pt x="1714167" y="1828073"/>
                </a:lnTo>
                <a:lnTo>
                  <a:pt x="1713987" y="1828289"/>
                </a:lnTo>
                <a:lnTo>
                  <a:pt x="1713987" y="1828614"/>
                </a:lnTo>
                <a:lnTo>
                  <a:pt x="1712472" y="1829875"/>
                </a:lnTo>
                <a:lnTo>
                  <a:pt x="1712472" y="1830199"/>
                </a:lnTo>
                <a:lnTo>
                  <a:pt x="1712040" y="1830488"/>
                </a:lnTo>
                <a:lnTo>
                  <a:pt x="1712040" y="1830812"/>
                </a:lnTo>
                <a:lnTo>
                  <a:pt x="1711751" y="1831136"/>
                </a:lnTo>
                <a:lnTo>
                  <a:pt x="1711751" y="1831749"/>
                </a:lnTo>
                <a:lnTo>
                  <a:pt x="1711355" y="1832074"/>
                </a:lnTo>
                <a:lnTo>
                  <a:pt x="1711355" y="1832398"/>
                </a:lnTo>
                <a:lnTo>
                  <a:pt x="1710597" y="1833047"/>
                </a:lnTo>
                <a:lnTo>
                  <a:pt x="1710597" y="1833335"/>
                </a:lnTo>
                <a:lnTo>
                  <a:pt x="1710129" y="1833767"/>
                </a:lnTo>
                <a:lnTo>
                  <a:pt x="1710273" y="1833984"/>
                </a:lnTo>
                <a:lnTo>
                  <a:pt x="1709407" y="1834704"/>
                </a:lnTo>
                <a:lnTo>
                  <a:pt x="1709407" y="1835029"/>
                </a:lnTo>
                <a:lnTo>
                  <a:pt x="1708181" y="1836182"/>
                </a:lnTo>
                <a:lnTo>
                  <a:pt x="1707316" y="1836182"/>
                </a:lnTo>
                <a:lnTo>
                  <a:pt x="1706595" y="1836831"/>
                </a:lnTo>
                <a:lnTo>
                  <a:pt x="1706162" y="1836831"/>
                </a:lnTo>
                <a:lnTo>
                  <a:pt x="1705729" y="1837119"/>
                </a:lnTo>
                <a:lnTo>
                  <a:pt x="1703818" y="1837227"/>
                </a:lnTo>
                <a:lnTo>
                  <a:pt x="1703422" y="1837516"/>
                </a:lnTo>
                <a:lnTo>
                  <a:pt x="1702268" y="1837516"/>
                </a:lnTo>
                <a:lnTo>
                  <a:pt x="1701835" y="1837840"/>
                </a:lnTo>
                <a:lnTo>
                  <a:pt x="1701114" y="1837948"/>
                </a:lnTo>
                <a:lnTo>
                  <a:pt x="1700285" y="1838597"/>
                </a:lnTo>
                <a:lnTo>
                  <a:pt x="1699960" y="1838597"/>
                </a:lnTo>
                <a:lnTo>
                  <a:pt x="1699311" y="1839137"/>
                </a:lnTo>
                <a:lnTo>
                  <a:pt x="1699311" y="1839462"/>
                </a:lnTo>
                <a:lnTo>
                  <a:pt x="1698374" y="1840183"/>
                </a:lnTo>
                <a:lnTo>
                  <a:pt x="1697941" y="1840183"/>
                </a:lnTo>
                <a:lnTo>
                  <a:pt x="1697580" y="1840579"/>
                </a:lnTo>
                <a:lnTo>
                  <a:pt x="1696030" y="1840579"/>
                </a:lnTo>
                <a:lnTo>
                  <a:pt x="1695633" y="1840903"/>
                </a:lnTo>
                <a:lnTo>
                  <a:pt x="1694912" y="1841012"/>
                </a:lnTo>
                <a:lnTo>
                  <a:pt x="1694479" y="1841336"/>
                </a:lnTo>
                <a:lnTo>
                  <a:pt x="1694047" y="1841336"/>
                </a:lnTo>
                <a:lnTo>
                  <a:pt x="1693650" y="1841660"/>
                </a:lnTo>
                <a:lnTo>
                  <a:pt x="1693325" y="1841660"/>
                </a:lnTo>
                <a:lnTo>
                  <a:pt x="1692857" y="1841949"/>
                </a:lnTo>
                <a:lnTo>
                  <a:pt x="1692424" y="1841949"/>
                </a:lnTo>
                <a:lnTo>
                  <a:pt x="1691739" y="1842597"/>
                </a:lnTo>
                <a:lnTo>
                  <a:pt x="1691306" y="1842597"/>
                </a:lnTo>
                <a:lnTo>
                  <a:pt x="1690982" y="1843030"/>
                </a:lnTo>
                <a:lnTo>
                  <a:pt x="1687845" y="1843102"/>
                </a:lnTo>
                <a:lnTo>
                  <a:pt x="1687412" y="1843426"/>
                </a:lnTo>
                <a:lnTo>
                  <a:pt x="1686943" y="1843426"/>
                </a:lnTo>
                <a:lnTo>
                  <a:pt x="1686799" y="1843534"/>
                </a:lnTo>
                <a:lnTo>
                  <a:pt x="1686799" y="1843931"/>
                </a:lnTo>
                <a:lnTo>
                  <a:pt x="1686691" y="1844039"/>
                </a:lnTo>
                <a:lnTo>
                  <a:pt x="1685393" y="1844039"/>
                </a:lnTo>
                <a:lnTo>
                  <a:pt x="1685068" y="1844363"/>
                </a:lnTo>
                <a:lnTo>
                  <a:pt x="1682364" y="1844579"/>
                </a:lnTo>
                <a:lnTo>
                  <a:pt x="1681931" y="1844796"/>
                </a:lnTo>
                <a:lnTo>
                  <a:pt x="1679515" y="1844904"/>
                </a:lnTo>
                <a:lnTo>
                  <a:pt x="1679083" y="1844579"/>
                </a:lnTo>
                <a:lnTo>
                  <a:pt x="1677929" y="1844688"/>
                </a:lnTo>
                <a:lnTo>
                  <a:pt x="1677712" y="1844760"/>
                </a:lnTo>
                <a:lnTo>
                  <a:pt x="1677857" y="1845084"/>
                </a:lnTo>
                <a:lnTo>
                  <a:pt x="1677604" y="1845300"/>
                </a:lnTo>
                <a:lnTo>
                  <a:pt x="1676054" y="1845300"/>
                </a:lnTo>
                <a:lnTo>
                  <a:pt x="1675657" y="1845733"/>
                </a:lnTo>
                <a:lnTo>
                  <a:pt x="1674431" y="1845733"/>
                </a:lnTo>
                <a:lnTo>
                  <a:pt x="1674034" y="1846021"/>
                </a:lnTo>
                <a:lnTo>
                  <a:pt x="1673313" y="1846021"/>
                </a:lnTo>
                <a:lnTo>
                  <a:pt x="1672881" y="1846345"/>
                </a:lnTo>
                <a:lnTo>
                  <a:pt x="1672448" y="1846345"/>
                </a:lnTo>
                <a:lnTo>
                  <a:pt x="1672123" y="1846778"/>
                </a:lnTo>
                <a:lnTo>
                  <a:pt x="1671727" y="1846778"/>
                </a:lnTo>
                <a:lnTo>
                  <a:pt x="1671474" y="1846886"/>
                </a:lnTo>
                <a:lnTo>
                  <a:pt x="1671474" y="1847210"/>
                </a:lnTo>
                <a:lnTo>
                  <a:pt x="1670969" y="1847715"/>
                </a:lnTo>
                <a:lnTo>
                  <a:pt x="1670573" y="1847715"/>
                </a:lnTo>
                <a:lnTo>
                  <a:pt x="1670176" y="1848039"/>
                </a:lnTo>
                <a:lnTo>
                  <a:pt x="1669419" y="1848039"/>
                </a:lnTo>
                <a:lnTo>
                  <a:pt x="1668950" y="1848328"/>
                </a:lnTo>
                <a:lnTo>
                  <a:pt x="1668950" y="1848292"/>
                </a:lnTo>
                <a:lnTo>
                  <a:pt x="1668626" y="1848292"/>
                </a:lnTo>
                <a:lnTo>
                  <a:pt x="1668301" y="1848688"/>
                </a:lnTo>
                <a:lnTo>
                  <a:pt x="1667400" y="1848688"/>
                </a:lnTo>
                <a:lnTo>
                  <a:pt x="1667003" y="1849048"/>
                </a:lnTo>
                <a:lnTo>
                  <a:pt x="1666679" y="1849048"/>
                </a:lnTo>
                <a:lnTo>
                  <a:pt x="1666246" y="1849337"/>
                </a:lnTo>
                <a:lnTo>
                  <a:pt x="1665849" y="1849337"/>
                </a:lnTo>
                <a:lnTo>
                  <a:pt x="1665525" y="1849661"/>
                </a:lnTo>
                <a:lnTo>
                  <a:pt x="1665092" y="1849769"/>
                </a:lnTo>
                <a:lnTo>
                  <a:pt x="1664695" y="1850058"/>
                </a:lnTo>
                <a:lnTo>
                  <a:pt x="1663145" y="1850058"/>
                </a:lnTo>
                <a:lnTo>
                  <a:pt x="1662640" y="1850382"/>
                </a:lnTo>
                <a:lnTo>
                  <a:pt x="1661522" y="1850382"/>
                </a:lnTo>
                <a:lnTo>
                  <a:pt x="1661090" y="1850814"/>
                </a:lnTo>
                <a:lnTo>
                  <a:pt x="1659539" y="1850814"/>
                </a:lnTo>
                <a:lnTo>
                  <a:pt x="1659214" y="1851139"/>
                </a:lnTo>
                <a:lnTo>
                  <a:pt x="1657628" y="1851247"/>
                </a:lnTo>
                <a:lnTo>
                  <a:pt x="1657159" y="1851571"/>
                </a:lnTo>
                <a:lnTo>
                  <a:pt x="1654851" y="1851571"/>
                </a:lnTo>
                <a:lnTo>
                  <a:pt x="1654455" y="1852004"/>
                </a:lnTo>
                <a:lnTo>
                  <a:pt x="1653301" y="1852004"/>
                </a:lnTo>
                <a:lnTo>
                  <a:pt x="1652868" y="1852292"/>
                </a:lnTo>
                <a:lnTo>
                  <a:pt x="1652472" y="1852292"/>
                </a:lnTo>
                <a:lnTo>
                  <a:pt x="1652147" y="1852580"/>
                </a:lnTo>
                <a:lnTo>
                  <a:pt x="1651714" y="1852580"/>
                </a:lnTo>
                <a:lnTo>
                  <a:pt x="1651246" y="1853013"/>
                </a:lnTo>
                <a:lnTo>
                  <a:pt x="1650597" y="1853013"/>
                </a:lnTo>
                <a:lnTo>
                  <a:pt x="1650128" y="1853337"/>
                </a:lnTo>
                <a:lnTo>
                  <a:pt x="1649695" y="1853337"/>
                </a:lnTo>
                <a:lnTo>
                  <a:pt x="1649371" y="1853662"/>
                </a:lnTo>
                <a:lnTo>
                  <a:pt x="1648577" y="1853662"/>
                </a:lnTo>
                <a:lnTo>
                  <a:pt x="1648253" y="1854094"/>
                </a:lnTo>
                <a:lnTo>
                  <a:pt x="1647387" y="1854094"/>
                </a:lnTo>
                <a:lnTo>
                  <a:pt x="1646991" y="1854382"/>
                </a:lnTo>
                <a:lnTo>
                  <a:pt x="1645765" y="1854382"/>
                </a:lnTo>
                <a:lnTo>
                  <a:pt x="1645404" y="1854707"/>
                </a:lnTo>
                <a:lnTo>
                  <a:pt x="1645080" y="1854707"/>
                </a:lnTo>
                <a:lnTo>
                  <a:pt x="1643493" y="1856076"/>
                </a:lnTo>
                <a:lnTo>
                  <a:pt x="1643060" y="1856076"/>
                </a:lnTo>
                <a:lnTo>
                  <a:pt x="1642736" y="1856401"/>
                </a:lnTo>
                <a:lnTo>
                  <a:pt x="1642339" y="1856401"/>
                </a:lnTo>
                <a:lnTo>
                  <a:pt x="1641907" y="1856689"/>
                </a:lnTo>
                <a:lnTo>
                  <a:pt x="1641582" y="1856689"/>
                </a:lnTo>
                <a:lnTo>
                  <a:pt x="1641185" y="1857013"/>
                </a:lnTo>
                <a:lnTo>
                  <a:pt x="1640320" y="1857122"/>
                </a:lnTo>
                <a:lnTo>
                  <a:pt x="1639996" y="1857446"/>
                </a:lnTo>
                <a:lnTo>
                  <a:pt x="1639635" y="1857446"/>
                </a:lnTo>
                <a:lnTo>
                  <a:pt x="1639202" y="1857770"/>
                </a:lnTo>
                <a:lnTo>
                  <a:pt x="1638878" y="1857770"/>
                </a:lnTo>
                <a:lnTo>
                  <a:pt x="1637724" y="1858671"/>
                </a:lnTo>
                <a:lnTo>
                  <a:pt x="1637255" y="1858671"/>
                </a:lnTo>
                <a:lnTo>
                  <a:pt x="1637075" y="1858888"/>
                </a:lnTo>
                <a:lnTo>
                  <a:pt x="1637075" y="1859212"/>
                </a:lnTo>
                <a:lnTo>
                  <a:pt x="1633181" y="1862492"/>
                </a:lnTo>
                <a:lnTo>
                  <a:pt x="1633181" y="1862816"/>
                </a:lnTo>
                <a:lnTo>
                  <a:pt x="1632856" y="1863104"/>
                </a:lnTo>
                <a:lnTo>
                  <a:pt x="1632856" y="1863429"/>
                </a:lnTo>
                <a:lnTo>
                  <a:pt x="1632423" y="1863753"/>
                </a:lnTo>
                <a:lnTo>
                  <a:pt x="1632423" y="1864690"/>
                </a:lnTo>
                <a:lnTo>
                  <a:pt x="1632099" y="1864978"/>
                </a:lnTo>
                <a:lnTo>
                  <a:pt x="1632099" y="1865303"/>
                </a:lnTo>
                <a:lnTo>
                  <a:pt x="1631774" y="1865555"/>
                </a:lnTo>
                <a:lnTo>
                  <a:pt x="1631774" y="1865915"/>
                </a:lnTo>
                <a:lnTo>
                  <a:pt x="1631486" y="1866240"/>
                </a:lnTo>
                <a:lnTo>
                  <a:pt x="1631486" y="1866852"/>
                </a:lnTo>
                <a:lnTo>
                  <a:pt x="1630765" y="1867465"/>
                </a:lnTo>
                <a:lnTo>
                  <a:pt x="1630765" y="1867789"/>
                </a:lnTo>
                <a:lnTo>
                  <a:pt x="1630296" y="1868114"/>
                </a:lnTo>
                <a:lnTo>
                  <a:pt x="1630296" y="1869051"/>
                </a:lnTo>
                <a:lnTo>
                  <a:pt x="1630007" y="1869375"/>
                </a:lnTo>
                <a:lnTo>
                  <a:pt x="1630007" y="1870312"/>
                </a:lnTo>
                <a:lnTo>
                  <a:pt x="1628673" y="1871466"/>
                </a:lnTo>
                <a:lnTo>
                  <a:pt x="1628241" y="1871466"/>
                </a:lnTo>
                <a:lnTo>
                  <a:pt x="1627916" y="1871790"/>
                </a:lnTo>
                <a:lnTo>
                  <a:pt x="1627087" y="1871790"/>
                </a:lnTo>
                <a:lnTo>
                  <a:pt x="1626510" y="1872295"/>
                </a:lnTo>
                <a:lnTo>
                  <a:pt x="1626510" y="1872619"/>
                </a:lnTo>
                <a:lnTo>
                  <a:pt x="1626329" y="1872727"/>
                </a:lnTo>
                <a:lnTo>
                  <a:pt x="1625897" y="1872727"/>
                </a:lnTo>
                <a:lnTo>
                  <a:pt x="1624202" y="1874205"/>
                </a:lnTo>
                <a:lnTo>
                  <a:pt x="1624202" y="1874529"/>
                </a:lnTo>
                <a:lnTo>
                  <a:pt x="1623409" y="1875142"/>
                </a:lnTo>
                <a:lnTo>
                  <a:pt x="1623481" y="1875430"/>
                </a:lnTo>
                <a:lnTo>
                  <a:pt x="1622652" y="1876079"/>
                </a:lnTo>
                <a:lnTo>
                  <a:pt x="1622652" y="1876511"/>
                </a:lnTo>
                <a:lnTo>
                  <a:pt x="1622219" y="1876836"/>
                </a:lnTo>
                <a:lnTo>
                  <a:pt x="1622327" y="1877052"/>
                </a:lnTo>
                <a:lnTo>
                  <a:pt x="1621462" y="1877737"/>
                </a:lnTo>
                <a:lnTo>
                  <a:pt x="1621462" y="1878277"/>
                </a:lnTo>
                <a:lnTo>
                  <a:pt x="1620704" y="1879034"/>
                </a:lnTo>
                <a:lnTo>
                  <a:pt x="1620704" y="1879358"/>
                </a:lnTo>
                <a:lnTo>
                  <a:pt x="1620019" y="1879971"/>
                </a:lnTo>
                <a:lnTo>
                  <a:pt x="1620019" y="1880295"/>
                </a:lnTo>
                <a:lnTo>
                  <a:pt x="1619262" y="1880944"/>
                </a:lnTo>
                <a:lnTo>
                  <a:pt x="1619262" y="1881269"/>
                </a:lnTo>
                <a:lnTo>
                  <a:pt x="1617243" y="1882818"/>
                </a:lnTo>
                <a:lnTo>
                  <a:pt x="1617351" y="1883143"/>
                </a:lnTo>
                <a:lnTo>
                  <a:pt x="1616522" y="1883791"/>
                </a:lnTo>
                <a:lnTo>
                  <a:pt x="1616522" y="1884080"/>
                </a:lnTo>
                <a:lnTo>
                  <a:pt x="1615368" y="1885125"/>
                </a:lnTo>
                <a:lnTo>
                  <a:pt x="1615368" y="1885449"/>
                </a:lnTo>
                <a:lnTo>
                  <a:pt x="1615043" y="1885774"/>
                </a:lnTo>
                <a:lnTo>
                  <a:pt x="1615043" y="1886386"/>
                </a:lnTo>
                <a:lnTo>
                  <a:pt x="1614611" y="1886711"/>
                </a:lnTo>
                <a:lnTo>
                  <a:pt x="1614611" y="1887359"/>
                </a:lnTo>
                <a:lnTo>
                  <a:pt x="1613925" y="1887972"/>
                </a:lnTo>
                <a:lnTo>
                  <a:pt x="1613925" y="1888260"/>
                </a:lnTo>
                <a:lnTo>
                  <a:pt x="1613493" y="1888585"/>
                </a:lnTo>
                <a:lnTo>
                  <a:pt x="1613601" y="1888909"/>
                </a:lnTo>
                <a:lnTo>
                  <a:pt x="1613349" y="1889017"/>
                </a:lnTo>
                <a:lnTo>
                  <a:pt x="1612952" y="1889017"/>
                </a:lnTo>
                <a:lnTo>
                  <a:pt x="1612519" y="1889342"/>
                </a:lnTo>
                <a:lnTo>
                  <a:pt x="1611365" y="1889450"/>
                </a:lnTo>
                <a:lnTo>
                  <a:pt x="1610969" y="1889774"/>
                </a:lnTo>
                <a:lnTo>
                  <a:pt x="1610211" y="1889774"/>
                </a:lnTo>
                <a:lnTo>
                  <a:pt x="1609779" y="1890098"/>
                </a:lnTo>
                <a:lnTo>
                  <a:pt x="1609058" y="1890170"/>
                </a:lnTo>
                <a:lnTo>
                  <a:pt x="1608589" y="1890495"/>
                </a:lnTo>
                <a:lnTo>
                  <a:pt x="1607796" y="1890495"/>
                </a:lnTo>
                <a:lnTo>
                  <a:pt x="1607363" y="1890170"/>
                </a:lnTo>
                <a:lnTo>
                  <a:pt x="1605885" y="1890170"/>
                </a:lnTo>
                <a:lnTo>
                  <a:pt x="1605488" y="1889990"/>
                </a:lnTo>
                <a:lnTo>
                  <a:pt x="1604622" y="1889990"/>
                </a:lnTo>
                <a:lnTo>
                  <a:pt x="1604190" y="1889666"/>
                </a:lnTo>
                <a:lnTo>
                  <a:pt x="1603433" y="1889666"/>
                </a:lnTo>
                <a:lnTo>
                  <a:pt x="1603036" y="1889342"/>
                </a:lnTo>
                <a:lnTo>
                  <a:pt x="1602639" y="1889342"/>
                </a:lnTo>
                <a:lnTo>
                  <a:pt x="1602207" y="1889125"/>
                </a:lnTo>
                <a:lnTo>
                  <a:pt x="1601449" y="1889125"/>
                </a:lnTo>
                <a:lnTo>
                  <a:pt x="1601053" y="1888801"/>
                </a:lnTo>
                <a:lnTo>
                  <a:pt x="1600728" y="1888801"/>
                </a:lnTo>
                <a:lnTo>
                  <a:pt x="1600728" y="1888837"/>
                </a:lnTo>
                <a:lnTo>
                  <a:pt x="1600656" y="1888837"/>
                </a:lnTo>
                <a:lnTo>
                  <a:pt x="1596942" y="1886098"/>
                </a:lnTo>
                <a:lnTo>
                  <a:pt x="1596618" y="1886098"/>
                </a:lnTo>
                <a:lnTo>
                  <a:pt x="1596221" y="1885918"/>
                </a:lnTo>
                <a:lnTo>
                  <a:pt x="1595824" y="1885918"/>
                </a:lnTo>
                <a:lnTo>
                  <a:pt x="1595356" y="1885593"/>
                </a:lnTo>
                <a:lnTo>
                  <a:pt x="1594923" y="1885593"/>
                </a:lnTo>
                <a:lnTo>
                  <a:pt x="1594598" y="1885269"/>
                </a:lnTo>
                <a:lnTo>
                  <a:pt x="1594202" y="1885269"/>
                </a:lnTo>
                <a:lnTo>
                  <a:pt x="1593769" y="1884945"/>
                </a:lnTo>
                <a:lnTo>
                  <a:pt x="1593372" y="1884945"/>
                </a:lnTo>
                <a:lnTo>
                  <a:pt x="1592651" y="1884440"/>
                </a:lnTo>
                <a:lnTo>
                  <a:pt x="1592218" y="1884440"/>
                </a:lnTo>
                <a:lnTo>
                  <a:pt x="1591786" y="1884116"/>
                </a:lnTo>
                <a:lnTo>
                  <a:pt x="1591389" y="1884116"/>
                </a:lnTo>
                <a:lnTo>
                  <a:pt x="1590596" y="1883611"/>
                </a:lnTo>
                <a:lnTo>
                  <a:pt x="1590199" y="1883611"/>
                </a:lnTo>
                <a:lnTo>
                  <a:pt x="1589370" y="1882962"/>
                </a:lnTo>
                <a:lnTo>
                  <a:pt x="1588937" y="1882962"/>
                </a:lnTo>
                <a:lnTo>
                  <a:pt x="1588505" y="1882638"/>
                </a:lnTo>
                <a:lnTo>
                  <a:pt x="1588180" y="1882638"/>
                </a:lnTo>
                <a:lnTo>
                  <a:pt x="1587387" y="1882097"/>
                </a:lnTo>
                <a:lnTo>
                  <a:pt x="1586233" y="1882097"/>
                </a:lnTo>
                <a:lnTo>
                  <a:pt x="1585331" y="1882746"/>
                </a:lnTo>
                <a:lnTo>
                  <a:pt x="1584610" y="1882746"/>
                </a:lnTo>
                <a:lnTo>
                  <a:pt x="1584214" y="1883071"/>
                </a:lnTo>
                <a:lnTo>
                  <a:pt x="1583456" y="1883179"/>
                </a:lnTo>
                <a:lnTo>
                  <a:pt x="1583024" y="1882854"/>
                </a:lnTo>
                <a:lnTo>
                  <a:pt x="1582230" y="1882854"/>
                </a:lnTo>
                <a:lnTo>
                  <a:pt x="1581762" y="1882530"/>
                </a:lnTo>
                <a:lnTo>
                  <a:pt x="1581473" y="1882530"/>
                </a:lnTo>
                <a:lnTo>
                  <a:pt x="1581077" y="1882242"/>
                </a:lnTo>
                <a:lnTo>
                  <a:pt x="1580608" y="1882242"/>
                </a:lnTo>
                <a:lnTo>
                  <a:pt x="1580175" y="1881989"/>
                </a:lnTo>
                <a:lnTo>
                  <a:pt x="1579778" y="1881989"/>
                </a:lnTo>
                <a:lnTo>
                  <a:pt x="1577146" y="1880007"/>
                </a:lnTo>
                <a:lnTo>
                  <a:pt x="1577146" y="1879683"/>
                </a:lnTo>
                <a:lnTo>
                  <a:pt x="1576930" y="1879575"/>
                </a:lnTo>
                <a:lnTo>
                  <a:pt x="1576605" y="1879575"/>
                </a:lnTo>
                <a:lnTo>
                  <a:pt x="1568889" y="1873844"/>
                </a:lnTo>
                <a:lnTo>
                  <a:pt x="1568564" y="1873952"/>
                </a:lnTo>
                <a:lnTo>
                  <a:pt x="1568096" y="1873628"/>
                </a:lnTo>
                <a:lnTo>
                  <a:pt x="1567663" y="1873628"/>
                </a:lnTo>
                <a:lnTo>
                  <a:pt x="1567266" y="1873340"/>
                </a:lnTo>
                <a:lnTo>
                  <a:pt x="1564959" y="1873340"/>
                </a:lnTo>
                <a:lnTo>
                  <a:pt x="1564526" y="1873736"/>
                </a:lnTo>
                <a:lnTo>
                  <a:pt x="1564057" y="1873736"/>
                </a:lnTo>
                <a:lnTo>
                  <a:pt x="1563733" y="1874024"/>
                </a:lnTo>
                <a:lnTo>
                  <a:pt x="1562507" y="1874024"/>
                </a:lnTo>
                <a:lnTo>
                  <a:pt x="1562182" y="1873736"/>
                </a:lnTo>
                <a:lnTo>
                  <a:pt x="1559802" y="1873808"/>
                </a:lnTo>
                <a:lnTo>
                  <a:pt x="1559370" y="1873484"/>
                </a:lnTo>
                <a:lnTo>
                  <a:pt x="1558576" y="1873484"/>
                </a:lnTo>
                <a:lnTo>
                  <a:pt x="1558180" y="1873232"/>
                </a:lnTo>
                <a:lnTo>
                  <a:pt x="1557783" y="1873304"/>
                </a:lnTo>
                <a:lnTo>
                  <a:pt x="1557386" y="1873051"/>
                </a:lnTo>
                <a:lnTo>
                  <a:pt x="1556629" y="1873051"/>
                </a:lnTo>
                <a:lnTo>
                  <a:pt x="1556269" y="1872727"/>
                </a:lnTo>
                <a:lnTo>
                  <a:pt x="1555403" y="1872727"/>
                </a:lnTo>
                <a:lnTo>
                  <a:pt x="1555007" y="1872403"/>
                </a:lnTo>
                <a:lnTo>
                  <a:pt x="1554682" y="1872403"/>
                </a:lnTo>
                <a:lnTo>
                  <a:pt x="1554249" y="1872078"/>
                </a:lnTo>
                <a:lnTo>
                  <a:pt x="1553781" y="1872186"/>
                </a:lnTo>
                <a:lnTo>
                  <a:pt x="1553420" y="1871862"/>
                </a:lnTo>
                <a:lnTo>
                  <a:pt x="1552663" y="1871862"/>
                </a:lnTo>
                <a:lnTo>
                  <a:pt x="1552230" y="1871538"/>
                </a:lnTo>
                <a:lnTo>
                  <a:pt x="1551473" y="1871538"/>
                </a:lnTo>
                <a:lnTo>
                  <a:pt x="1551076" y="1871249"/>
                </a:lnTo>
                <a:lnTo>
                  <a:pt x="1549850" y="1871321"/>
                </a:lnTo>
                <a:lnTo>
                  <a:pt x="1549381" y="1871069"/>
                </a:lnTo>
                <a:lnTo>
                  <a:pt x="1548624" y="1871069"/>
                </a:lnTo>
                <a:lnTo>
                  <a:pt x="1548264" y="1870709"/>
                </a:lnTo>
                <a:lnTo>
                  <a:pt x="1547831" y="1870709"/>
                </a:lnTo>
                <a:lnTo>
                  <a:pt x="1547506" y="1870529"/>
                </a:lnTo>
                <a:lnTo>
                  <a:pt x="1547074" y="1870529"/>
                </a:lnTo>
                <a:lnTo>
                  <a:pt x="1546677" y="1870168"/>
                </a:lnTo>
                <a:lnTo>
                  <a:pt x="1546244" y="1870168"/>
                </a:lnTo>
                <a:lnTo>
                  <a:pt x="1545812" y="1869880"/>
                </a:lnTo>
                <a:lnTo>
                  <a:pt x="1545487" y="1869880"/>
                </a:lnTo>
                <a:lnTo>
                  <a:pt x="1545091" y="1869555"/>
                </a:lnTo>
                <a:lnTo>
                  <a:pt x="1544225" y="1869555"/>
                </a:lnTo>
                <a:lnTo>
                  <a:pt x="1543071" y="1868727"/>
                </a:lnTo>
                <a:lnTo>
                  <a:pt x="1542639" y="1868727"/>
                </a:lnTo>
                <a:lnTo>
                  <a:pt x="1542242" y="1868402"/>
                </a:lnTo>
                <a:lnTo>
                  <a:pt x="1541845" y="1868402"/>
                </a:lnTo>
                <a:lnTo>
                  <a:pt x="1541521" y="1868078"/>
                </a:lnTo>
                <a:lnTo>
                  <a:pt x="1540655" y="1868078"/>
                </a:lnTo>
                <a:lnTo>
                  <a:pt x="1540259" y="1867753"/>
                </a:lnTo>
                <a:lnTo>
                  <a:pt x="1539069" y="1867862"/>
                </a:lnTo>
                <a:lnTo>
                  <a:pt x="1538636" y="1867537"/>
                </a:lnTo>
                <a:lnTo>
                  <a:pt x="1537915" y="1867537"/>
                </a:lnTo>
                <a:lnTo>
                  <a:pt x="1537482" y="1867213"/>
                </a:lnTo>
                <a:lnTo>
                  <a:pt x="1537086" y="1867321"/>
                </a:lnTo>
                <a:lnTo>
                  <a:pt x="1536689" y="1867033"/>
                </a:lnTo>
                <a:lnTo>
                  <a:pt x="1536256" y="1867033"/>
                </a:lnTo>
                <a:lnTo>
                  <a:pt x="1535932" y="1866708"/>
                </a:lnTo>
                <a:lnTo>
                  <a:pt x="1535499" y="1866708"/>
                </a:lnTo>
                <a:lnTo>
                  <a:pt x="1534634" y="1866096"/>
                </a:lnTo>
                <a:lnTo>
                  <a:pt x="1534201" y="1866096"/>
                </a:lnTo>
                <a:lnTo>
                  <a:pt x="1533876" y="1865771"/>
                </a:lnTo>
                <a:lnTo>
                  <a:pt x="1533480" y="1865879"/>
                </a:lnTo>
                <a:lnTo>
                  <a:pt x="1532650" y="1865231"/>
                </a:lnTo>
                <a:lnTo>
                  <a:pt x="1532218" y="1865231"/>
                </a:lnTo>
                <a:lnTo>
                  <a:pt x="1531497" y="1864618"/>
                </a:lnTo>
                <a:lnTo>
                  <a:pt x="1531064" y="1864618"/>
                </a:lnTo>
                <a:lnTo>
                  <a:pt x="1530631" y="1864294"/>
                </a:lnTo>
                <a:lnTo>
                  <a:pt x="1530235" y="1864402"/>
                </a:lnTo>
                <a:lnTo>
                  <a:pt x="1529946" y="1864077"/>
                </a:lnTo>
                <a:lnTo>
                  <a:pt x="1529477" y="1864077"/>
                </a:lnTo>
                <a:lnTo>
                  <a:pt x="1528648" y="1863429"/>
                </a:lnTo>
                <a:lnTo>
                  <a:pt x="1528251" y="1863429"/>
                </a:lnTo>
                <a:lnTo>
                  <a:pt x="1527819" y="1863104"/>
                </a:lnTo>
                <a:lnTo>
                  <a:pt x="1527494" y="1863104"/>
                </a:lnTo>
                <a:lnTo>
                  <a:pt x="1527061" y="1862816"/>
                </a:lnTo>
                <a:lnTo>
                  <a:pt x="1523492" y="1862888"/>
                </a:lnTo>
                <a:lnTo>
                  <a:pt x="1523095" y="1862600"/>
                </a:lnTo>
                <a:lnTo>
                  <a:pt x="1522338" y="1862708"/>
                </a:lnTo>
                <a:lnTo>
                  <a:pt x="1521905" y="1862383"/>
                </a:lnTo>
                <a:lnTo>
                  <a:pt x="1521509" y="1862383"/>
                </a:lnTo>
                <a:lnTo>
                  <a:pt x="1521040" y="1862095"/>
                </a:lnTo>
                <a:lnTo>
                  <a:pt x="1520751" y="1862095"/>
                </a:lnTo>
                <a:lnTo>
                  <a:pt x="1520319" y="1861735"/>
                </a:lnTo>
                <a:lnTo>
                  <a:pt x="1519922" y="1861735"/>
                </a:lnTo>
                <a:lnTo>
                  <a:pt x="1519489" y="1861446"/>
                </a:lnTo>
                <a:lnTo>
                  <a:pt x="1518335" y="1861554"/>
                </a:lnTo>
                <a:lnTo>
                  <a:pt x="1517903" y="1861230"/>
                </a:lnTo>
                <a:lnTo>
                  <a:pt x="1517182" y="1861230"/>
                </a:lnTo>
                <a:lnTo>
                  <a:pt x="1516749" y="1860906"/>
                </a:lnTo>
                <a:lnTo>
                  <a:pt x="1515451" y="1861014"/>
                </a:lnTo>
                <a:lnTo>
                  <a:pt x="1515054" y="1860690"/>
                </a:lnTo>
                <a:lnTo>
                  <a:pt x="1514730" y="1860690"/>
                </a:lnTo>
                <a:lnTo>
                  <a:pt x="1514333" y="1860401"/>
                </a:lnTo>
                <a:lnTo>
                  <a:pt x="1513179" y="1860401"/>
                </a:lnTo>
                <a:lnTo>
                  <a:pt x="1512746" y="1860077"/>
                </a:lnTo>
                <a:lnTo>
                  <a:pt x="1512566" y="1860077"/>
                </a:lnTo>
                <a:lnTo>
                  <a:pt x="1511593" y="1860221"/>
                </a:lnTo>
                <a:lnTo>
                  <a:pt x="1511196" y="1859897"/>
                </a:lnTo>
                <a:lnTo>
                  <a:pt x="1509609" y="1859897"/>
                </a:lnTo>
                <a:lnTo>
                  <a:pt x="1509177" y="1859572"/>
                </a:lnTo>
                <a:lnTo>
                  <a:pt x="1508383" y="1859572"/>
                </a:lnTo>
                <a:lnTo>
                  <a:pt x="1508059" y="1859248"/>
                </a:lnTo>
                <a:lnTo>
                  <a:pt x="1506472" y="1859356"/>
                </a:lnTo>
                <a:lnTo>
                  <a:pt x="1506040" y="1859032"/>
                </a:lnTo>
                <a:lnTo>
                  <a:pt x="1504020" y="1859032"/>
                </a:lnTo>
                <a:lnTo>
                  <a:pt x="1503588" y="1858707"/>
                </a:lnTo>
                <a:lnTo>
                  <a:pt x="1502037" y="1858815"/>
                </a:lnTo>
                <a:lnTo>
                  <a:pt x="1501640" y="1858527"/>
                </a:lnTo>
                <a:lnTo>
                  <a:pt x="1498864" y="1858599"/>
                </a:lnTo>
                <a:lnTo>
                  <a:pt x="1498431" y="1858347"/>
                </a:lnTo>
                <a:lnTo>
                  <a:pt x="1498215" y="1858347"/>
                </a:lnTo>
                <a:lnTo>
                  <a:pt x="1498215" y="1858311"/>
                </a:lnTo>
                <a:lnTo>
                  <a:pt x="1492626" y="1858419"/>
                </a:lnTo>
                <a:lnTo>
                  <a:pt x="1492374" y="1858311"/>
                </a:lnTo>
                <a:lnTo>
                  <a:pt x="1492374" y="1857986"/>
                </a:lnTo>
                <a:lnTo>
                  <a:pt x="1492626" y="1857770"/>
                </a:lnTo>
                <a:lnTo>
                  <a:pt x="1493311" y="1857770"/>
                </a:lnTo>
                <a:lnTo>
                  <a:pt x="1493563" y="1857554"/>
                </a:lnTo>
                <a:lnTo>
                  <a:pt x="1493311" y="1857482"/>
                </a:lnTo>
                <a:lnTo>
                  <a:pt x="1492193" y="1857482"/>
                </a:lnTo>
                <a:lnTo>
                  <a:pt x="1491761" y="1857770"/>
                </a:lnTo>
                <a:lnTo>
                  <a:pt x="1491436" y="1857770"/>
                </a:lnTo>
                <a:lnTo>
                  <a:pt x="1491003" y="1857590"/>
                </a:lnTo>
                <a:lnTo>
                  <a:pt x="1490607" y="1857590"/>
                </a:lnTo>
                <a:lnTo>
                  <a:pt x="1490138" y="1857230"/>
                </a:lnTo>
                <a:lnTo>
                  <a:pt x="1489741" y="1857230"/>
                </a:lnTo>
                <a:lnTo>
                  <a:pt x="1489345" y="1856941"/>
                </a:lnTo>
                <a:lnTo>
                  <a:pt x="1484585" y="1857049"/>
                </a:lnTo>
                <a:lnTo>
                  <a:pt x="1484260" y="1857338"/>
                </a:lnTo>
                <a:lnTo>
                  <a:pt x="1483864" y="1857338"/>
                </a:lnTo>
                <a:lnTo>
                  <a:pt x="1483647" y="1857554"/>
                </a:lnTo>
                <a:lnTo>
                  <a:pt x="1483647" y="1857878"/>
                </a:lnTo>
                <a:lnTo>
                  <a:pt x="1483864" y="1857986"/>
                </a:lnTo>
                <a:lnTo>
                  <a:pt x="1484260" y="1857662"/>
                </a:lnTo>
                <a:lnTo>
                  <a:pt x="1485450" y="1857662"/>
                </a:lnTo>
                <a:lnTo>
                  <a:pt x="1485883" y="1857338"/>
                </a:lnTo>
                <a:lnTo>
                  <a:pt x="1487830" y="1857230"/>
                </a:lnTo>
                <a:lnTo>
                  <a:pt x="1488155" y="1857554"/>
                </a:lnTo>
                <a:lnTo>
                  <a:pt x="1489741" y="1857554"/>
                </a:lnTo>
                <a:lnTo>
                  <a:pt x="1491220" y="1858599"/>
                </a:lnTo>
                <a:lnTo>
                  <a:pt x="1491220" y="1858924"/>
                </a:lnTo>
                <a:lnTo>
                  <a:pt x="1491003" y="1859032"/>
                </a:lnTo>
                <a:lnTo>
                  <a:pt x="1489417" y="1859140"/>
                </a:lnTo>
                <a:lnTo>
                  <a:pt x="1489020" y="1858815"/>
                </a:lnTo>
                <a:lnTo>
                  <a:pt x="1485883" y="1858815"/>
                </a:lnTo>
                <a:lnTo>
                  <a:pt x="1485450" y="1859212"/>
                </a:lnTo>
                <a:lnTo>
                  <a:pt x="1483864" y="1859212"/>
                </a:lnTo>
                <a:lnTo>
                  <a:pt x="1483539" y="1859536"/>
                </a:lnTo>
                <a:lnTo>
                  <a:pt x="1481989" y="1859536"/>
                </a:lnTo>
                <a:lnTo>
                  <a:pt x="1481556" y="1859861"/>
                </a:lnTo>
                <a:lnTo>
                  <a:pt x="1480799" y="1859969"/>
                </a:lnTo>
                <a:lnTo>
                  <a:pt x="1480402" y="1860293"/>
                </a:lnTo>
                <a:lnTo>
                  <a:pt x="1479501" y="1860293"/>
                </a:lnTo>
                <a:lnTo>
                  <a:pt x="1479248" y="1860617"/>
                </a:lnTo>
                <a:lnTo>
                  <a:pt x="1478383" y="1860617"/>
                </a:lnTo>
                <a:lnTo>
                  <a:pt x="1477950" y="1860906"/>
                </a:lnTo>
                <a:lnTo>
                  <a:pt x="1477193" y="1860906"/>
                </a:lnTo>
                <a:lnTo>
                  <a:pt x="1476833" y="1861230"/>
                </a:lnTo>
                <a:lnTo>
                  <a:pt x="1476075" y="1861338"/>
                </a:lnTo>
                <a:lnTo>
                  <a:pt x="1475643" y="1861663"/>
                </a:lnTo>
                <a:lnTo>
                  <a:pt x="1475246" y="1861663"/>
                </a:lnTo>
                <a:lnTo>
                  <a:pt x="1474921" y="1861987"/>
                </a:lnTo>
                <a:lnTo>
                  <a:pt x="1473659" y="1861987"/>
                </a:lnTo>
                <a:lnTo>
                  <a:pt x="1473335" y="1862311"/>
                </a:lnTo>
                <a:lnTo>
                  <a:pt x="1472469" y="1862311"/>
                </a:lnTo>
                <a:lnTo>
                  <a:pt x="1471712" y="1862888"/>
                </a:lnTo>
                <a:lnTo>
                  <a:pt x="1471316" y="1862888"/>
                </a:lnTo>
                <a:lnTo>
                  <a:pt x="1471135" y="1863104"/>
                </a:lnTo>
                <a:lnTo>
                  <a:pt x="1471135" y="1863429"/>
                </a:lnTo>
                <a:lnTo>
                  <a:pt x="1470919" y="1863537"/>
                </a:lnTo>
                <a:lnTo>
                  <a:pt x="1470162" y="1863645"/>
                </a:lnTo>
                <a:lnTo>
                  <a:pt x="1469441" y="1864294"/>
                </a:lnTo>
                <a:lnTo>
                  <a:pt x="1468575" y="1864294"/>
                </a:lnTo>
                <a:lnTo>
                  <a:pt x="1468179" y="1864618"/>
                </a:lnTo>
                <a:lnTo>
                  <a:pt x="1467782" y="1864618"/>
                </a:lnTo>
                <a:lnTo>
                  <a:pt x="1467457" y="1864906"/>
                </a:lnTo>
                <a:lnTo>
                  <a:pt x="1466556" y="1864906"/>
                </a:lnTo>
                <a:lnTo>
                  <a:pt x="1465835" y="1865519"/>
                </a:lnTo>
                <a:lnTo>
                  <a:pt x="1464681" y="1865627"/>
                </a:lnTo>
                <a:lnTo>
                  <a:pt x="1464284" y="1865951"/>
                </a:lnTo>
                <a:lnTo>
                  <a:pt x="1463888" y="1865951"/>
                </a:lnTo>
                <a:lnTo>
                  <a:pt x="1463563" y="1866276"/>
                </a:lnTo>
                <a:lnTo>
                  <a:pt x="1462337" y="1866276"/>
                </a:lnTo>
                <a:lnTo>
                  <a:pt x="1461904" y="1866600"/>
                </a:lnTo>
                <a:lnTo>
                  <a:pt x="1461147" y="1866600"/>
                </a:lnTo>
                <a:lnTo>
                  <a:pt x="1460715" y="1866924"/>
                </a:lnTo>
                <a:lnTo>
                  <a:pt x="1459561" y="1866924"/>
                </a:lnTo>
                <a:lnTo>
                  <a:pt x="1459164" y="1867285"/>
                </a:lnTo>
                <a:lnTo>
                  <a:pt x="1458407" y="1867285"/>
                </a:lnTo>
                <a:lnTo>
                  <a:pt x="1457974" y="1867645"/>
                </a:lnTo>
                <a:lnTo>
                  <a:pt x="1452493" y="1867717"/>
                </a:lnTo>
                <a:lnTo>
                  <a:pt x="1452097" y="1868042"/>
                </a:lnTo>
                <a:lnTo>
                  <a:pt x="1449248" y="1868042"/>
                </a:lnTo>
                <a:lnTo>
                  <a:pt x="1448924" y="1868366"/>
                </a:lnTo>
                <a:lnTo>
                  <a:pt x="1447770" y="1868474"/>
                </a:lnTo>
                <a:lnTo>
                  <a:pt x="1447337" y="1868799"/>
                </a:lnTo>
                <a:lnTo>
                  <a:pt x="1444921" y="1868799"/>
                </a:lnTo>
                <a:lnTo>
                  <a:pt x="1444633" y="1869087"/>
                </a:lnTo>
                <a:lnTo>
                  <a:pt x="1440197" y="1869195"/>
                </a:lnTo>
                <a:lnTo>
                  <a:pt x="1439765" y="1868907"/>
                </a:lnTo>
                <a:lnTo>
                  <a:pt x="1431544" y="1869087"/>
                </a:lnTo>
                <a:lnTo>
                  <a:pt x="1431147" y="1869411"/>
                </a:lnTo>
                <a:lnTo>
                  <a:pt x="1429560" y="1869411"/>
                </a:lnTo>
                <a:lnTo>
                  <a:pt x="1429164" y="1869736"/>
                </a:lnTo>
                <a:lnTo>
                  <a:pt x="1426387" y="1869844"/>
                </a:lnTo>
                <a:lnTo>
                  <a:pt x="1426063" y="1869519"/>
                </a:lnTo>
                <a:lnTo>
                  <a:pt x="1426063" y="1869483"/>
                </a:lnTo>
                <a:lnTo>
                  <a:pt x="1425594" y="1869483"/>
                </a:lnTo>
                <a:lnTo>
                  <a:pt x="1425161" y="1869808"/>
                </a:lnTo>
                <a:lnTo>
                  <a:pt x="1424043" y="1869808"/>
                </a:lnTo>
                <a:lnTo>
                  <a:pt x="1423575" y="1869483"/>
                </a:lnTo>
                <a:lnTo>
                  <a:pt x="1422421" y="1869591"/>
                </a:lnTo>
                <a:lnTo>
                  <a:pt x="1421844" y="1869051"/>
                </a:lnTo>
                <a:lnTo>
                  <a:pt x="1421844" y="1868438"/>
                </a:lnTo>
                <a:lnTo>
                  <a:pt x="1421519" y="1868114"/>
                </a:lnTo>
                <a:lnTo>
                  <a:pt x="1421519" y="1867789"/>
                </a:lnTo>
                <a:lnTo>
                  <a:pt x="1421087" y="1867573"/>
                </a:lnTo>
                <a:lnTo>
                  <a:pt x="1421087" y="1867249"/>
                </a:lnTo>
                <a:lnTo>
                  <a:pt x="1420870" y="1867069"/>
                </a:lnTo>
                <a:lnTo>
                  <a:pt x="1420618" y="1867249"/>
                </a:lnTo>
                <a:lnTo>
                  <a:pt x="1420618" y="1867898"/>
                </a:lnTo>
                <a:lnTo>
                  <a:pt x="1421087" y="1868114"/>
                </a:lnTo>
                <a:lnTo>
                  <a:pt x="1421087" y="1868438"/>
                </a:lnTo>
                <a:lnTo>
                  <a:pt x="1421519" y="1868763"/>
                </a:lnTo>
                <a:lnTo>
                  <a:pt x="1421519" y="1869375"/>
                </a:lnTo>
                <a:lnTo>
                  <a:pt x="1421916" y="1869700"/>
                </a:lnTo>
                <a:lnTo>
                  <a:pt x="1421916" y="1870024"/>
                </a:lnTo>
                <a:lnTo>
                  <a:pt x="1421700" y="1870204"/>
                </a:lnTo>
                <a:lnTo>
                  <a:pt x="1420113" y="1870204"/>
                </a:lnTo>
                <a:lnTo>
                  <a:pt x="1419680" y="1870529"/>
                </a:lnTo>
                <a:lnTo>
                  <a:pt x="1418130" y="1870529"/>
                </a:lnTo>
                <a:lnTo>
                  <a:pt x="1417661" y="1870853"/>
                </a:lnTo>
                <a:lnTo>
                  <a:pt x="1416507" y="1870853"/>
                </a:lnTo>
                <a:lnTo>
                  <a:pt x="1416111" y="1871249"/>
                </a:lnTo>
                <a:lnTo>
                  <a:pt x="1415389" y="1871249"/>
                </a:lnTo>
                <a:lnTo>
                  <a:pt x="1414957" y="1871574"/>
                </a:lnTo>
                <a:lnTo>
                  <a:pt x="1414524" y="1871574"/>
                </a:lnTo>
                <a:lnTo>
                  <a:pt x="1414200" y="1871898"/>
                </a:lnTo>
                <a:lnTo>
                  <a:pt x="1413803" y="1871898"/>
                </a:lnTo>
                <a:lnTo>
                  <a:pt x="1413370" y="1872222"/>
                </a:lnTo>
                <a:lnTo>
                  <a:pt x="1412974" y="1872222"/>
                </a:lnTo>
                <a:lnTo>
                  <a:pt x="1412649" y="1872547"/>
                </a:lnTo>
                <a:lnTo>
                  <a:pt x="1412180" y="1872547"/>
                </a:lnTo>
                <a:lnTo>
                  <a:pt x="1411784" y="1872871"/>
                </a:lnTo>
                <a:lnTo>
                  <a:pt x="1411026" y="1872871"/>
                </a:lnTo>
                <a:lnTo>
                  <a:pt x="1410594" y="1873304"/>
                </a:lnTo>
                <a:lnTo>
                  <a:pt x="1410233" y="1873196"/>
                </a:lnTo>
                <a:lnTo>
                  <a:pt x="1409909" y="1873484"/>
                </a:lnTo>
                <a:lnTo>
                  <a:pt x="1409043" y="1873556"/>
                </a:lnTo>
                <a:lnTo>
                  <a:pt x="1408647" y="1873916"/>
                </a:lnTo>
                <a:lnTo>
                  <a:pt x="1407024" y="1873916"/>
                </a:lnTo>
                <a:lnTo>
                  <a:pt x="1406736" y="1874205"/>
                </a:lnTo>
                <a:lnTo>
                  <a:pt x="1404716" y="1874205"/>
                </a:lnTo>
                <a:lnTo>
                  <a:pt x="1404320" y="1874529"/>
                </a:lnTo>
                <a:lnTo>
                  <a:pt x="1403887" y="1874529"/>
                </a:lnTo>
                <a:lnTo>
                  <a:pt x="1403562" y="1874853"/>
                </a:lnTo>
                <a:lnTo>
                  <a:pt x="1401976" y="1874961"/>
                </a:lnTo>
                <a:lnTo>
                  <a:pt x="1401579" y="1875286"/>
                </a:lnTo>
                <a:lnTo>
                  <a:pt x="1400389" y="1875286"/>
                </a:lnTo>
                <a:lnTo>
                  <a:pt x="1399957" y="1875574"/>
                </a:lnTo>
                <a:lnTo>
                  <a:pt x="1398406" y="1875574"/>
                </a:lnTo>
                <a:lnTo>
                  <a:pt x="1398009" y="1875899"/>
                </a:lnTo>
                <a:lnTo>
                  <a:pt x="1396423" y="1876007"/>
                </a:lnTo>
                <a:lnTo>
                  <a:pt x="1395702" y="1876655"/>
                </a:lnTo>
                <a:lnTo>
                  <a:pt x="1394800" y="1876655"/>
                </a:lnTo>
                <a:lnTo>
                  <a:pt x="1394079" y="1877304"/>
                </a:lnTo>
                <a:lnTo>
                  <a:pt x="1393646" y="1877304"/>
                </a:lnTo>
                <a:lnTo>
                  <a:pt x="1393214" y="1877592"/>
                </a:lnTo>
                <a:lnTo>
                  <a:pt x="1392925" y="1877592"/>
                </a:lnTo>
                <a:lnTo>
                  <a:pt x="1392096" y="1878205"/>
                </a:lnTo>
                <a:lnTo>
                  <a:pt x="1390906" y="1878205"/>
                </a:lnTo>
                <a:lnTo>
                  <a:pt x="1390509" y="1878529"/>
                </a:lnTo>
                <a:lnTo>
                  <a:pt x="1389788" y="1878529"/>
                </a:lnTo>
                <a:lnTo>
                  <a:pt x="1389356" y="1878854"/>
                </a:lnTo>
                <a:lnTo>
                  <a:pt x="1387769" y="1878962"/>
                </a:lnTo>
                <a:lnTo>
                  <a:pt x="1387372" y="1879286"/>
                </a:lnTo>
                <a:lnTo>
                  <a:pt x="1385750" y="1879286"/>
                </a:lnTo>
                <a:lnTo>
                  <a:pt x="1385425" y="1879575"/>
                </a:lnTo>
                <a:lnTo>
                  <a:pt x="1384199" y="1879575"/>
                </a:lnTo>
                <a:lnTo>
                  <a:pt x="1383875" y="1879899"/>
                </a:lnTo>
                <a:lnTo>
                  <a:pt x="1382613" y="1879899"/>
                </a:lnTo>
                <a:lnTo>
                  <a:pt x="1382216" y="1880331"/>
                </a:lnTo>
                <a:lnTo>
                  <a:pt x="1381459" y="1880331"/>
                </a:lnTo>
                <a:lnTo>
                  <a:pt x="1381026" y="1880656"/>
                </a:lnTo>
                <a:lnTo>
                  <a:pt x="1380593" y="1880656"/>
                </a:lnTo>
                <a:lnTo>
                  <a:pt x="1379440" y="1881593"/>
                </a:lnTo>
                <a:lnTo>
                  <a:pt x="1379115" y="1881593"/>
                </a:lnTo>
                <a:lnTo>
                  <a:pt x="1378286" y="1882206"/>
                </a:lnTo>
                <a:lnTo>
                  <a:pt x="1377961" y="1882206"/>
                </a:lnTo>
                <a:lnTo>
                  <a:pt x="1377132" y="1882854"/>
                </a:lnTo>
                <a:lnTo>
                  <a:pt x="1376699" y="1882854"/>
                </a:lnTo>
                <a:lnTo>
                  <a:pt x="1376519" y="1883071"/>
                </a:lnTo>
                <a:lnTo>
                  <a:pt x="1376519" y="1883359"/>
                </a:lnTo>
                <a:lnTo>
                  <a:pt x="1375004" y="1884620"/>
                </a:lnTo>
                <a:lnTo>
                  <a:pt x="1375004" y="1884945"/>
                </a:lnTo>
                <a:lnTo>
                  <a:pt x="1372480" y="1886927"/>
                </a:lnTo>
                <a:lnTo>
                  <a:pt x="1372084" y="1886927"/>
                </a:lnTo>
                <a:lnTo>
                  <a:pt x="1371867" y="1886819"/>
                </a:lnTo>
                <a:lnTo>
                  <a:pt x="1371867" y="1886494"/>
                </a:lnTo>
                <a:lnTo>
                  <a:pt x="1372264" y="1886170"/>
                </a:lnTo>
                <a:lnTo>
                  <a:pt x="1372192" y="1885593"/>
                </a:lnTo>
                <a:lnTo>
                  <a:pt x="1373778" y="1884296"/>
                </a:lnTo>
                <a:lnTo>
                  <a:pt x="1373562" y="1884188"/>
                </a:lnTo>
                <a:lnTo>
                  <a:pt x="1373238" y="1884188"/>
                </a:lnTo>
                <a:lnTo>
                  <a:pt x="1372805" y="1884512"/>
                </a:lnTo>
                <a:lnTo>
                  <a:pt x="1372372" y="1884512"/>
                </a:lnTo>
                <a:lnTo>
                  <a:pt x="1371471" y="1883791"/>
                </a:lnTo>
                <a:lnTo>
                  <a:pt x="1371471" y="1883359"/>
                </a:lnTo>
                <a:lnTo>
                  <a:pt x="1371038" y="1883179"/>
                </a:lnTo>
                <a:lnTo>
                  <a:pt x="1371038" y="1881593"/>
                </a:lnTo>
                <a:lnTo>
                  <a:pt x="1370822" y="1881377"/>
                </a:lnTo>
                <a:lnTo>
                  <a:pt x="1370389" y="1881701"/>
                </a:lnTo>
                <a:lnTo>
                  <a:pt x="1369956" y="1881701"/>
                </a:lnTo>
                <a:lnTo>
                  <a:pt x="1369956" y="1881737"/>
                </a:lnTo>
                <a:lnTo>
                  <a:pt x="1369560" y="1881737"/>
                </a:lnTo>
                <a:lnTo>
                  <a:pt x="1369019" y="1882242"/>
                </a:lnTo>
                <a:lnTo>
                  <a:pt x="1369776" y="1882890"/>
                </a:lnTo>
                <a:lnTo>
                  <a:pt x="1369776" y="1883215"/>
                </a:lnTo>
                <a:lnTo>
                  <a:pt x="1369668" y="1883323"/>
                </a:lnTo>
                <a:lnTo>
                  <a:pt x="1366386" y="1883395"/>
                </a:lnTo>
                <a:lnTo>
                  <a:pt x="1366278" y="1883503"/>
                </a:lnTo>
                <a:lnTo>
                  <a:pt x="1366278" y="1883827"/>
                </a:lnTo>
                <a:lnTo>
                  <a:pt x="1365846" y="1884116"/>
                </a:lnTo>
                <a:lnTo>
                  <a:pt x="1365846" y="1884764"/>
                </a:lnTo>
                <a:lnTo>
                  <a:pt x="1365413" y="1885089"/>
                </a:lnTo>
                <a:lnTo>
                  <a:pt x="1365521" y="1885413"/>
                </a:lnTo>
                <a:lnTo>
                  <a:pt x="1365088" y="1885738"/>
                </a:lnTo>
                <a:lnTo>
                  <a:pt x="1365305" y="1885918"/>
                </a:lnTo>
                <a:lnTo>
                  <a:pt x="1365629" y="1885918"/>
                </a:lnTo>
                <a:lnTo>
                  <a:pt x="1366062" y="1885629"/>
                </a:lnTo>
                <a:lnTo>
                  <a:pt x="1366927" y="1885629"/>
                </a:lnTo>
                <a:lnTo>
                  <a:pt x="1367288" y="1885846"/>
                </a:lnTo>
                <a:lnTo>
                  <a:pt x="1368045" y="1885846"/>
                </a:lnTo>
                <a:lnTo>
                  <a:pt x="1368478" y="1886134"/>
                </a:lnTo>
                <a:lnTo>
                  <a:pt x="1368911" y="1886134"/>
                </a:lnTo>
                <a:lnTo>
                  <a:pt x="1369127" y="1886350"/>
                </a:lnTo>
                <a:lnTo>
                  <a:pt x="1369019" y="1886639"/>
                </a:lnTo>
                <a:lnTo>
                  <a:pt x="1369848" y="1887179"/>
                </a:lnTo>
                <a:lnTo>
                  <a:pt x="1369848" y="1887504"/>
                </a:lnTo>
                <a:lnTo>
                  <a:pt x="1370245" y="1887828"/>
                </a:lnTo>
                <a:lnTo>
                  <a:pt x="1370245" y="1888441"/>
                </a:lnTo>
                <a:lnTo>
                  <a:pt x="1370461" y="1888657"/>
                </a:lnTo>
                <a:lnTo>
                  <a:pt x="1371651" y="1887612"/>
                </a:lnTo>
                <a:lnTo>
                  <a:pt x="1372084" y="1887612"/>
                </a:lnTo>
                <a:lnTo>
                  <a:pt x="1372264" y="1887828"/>
                </a:lnTo>
                <a:lnTo>
                  <a:pt x="1372264" y="1888116"/>
                </a:lnTo>
                <a:lnTo>
                  <a:pt x="1371110" y="1889089"/>
                </a:lnTo>
                <a:lnTo>
                  <a:pt x="1371110" y="1890026"/>
                </a:lnTo>
                <a:lnTo>
                  <a:pt x="1370677" y="1890315"/>
                </a:lnTo>
                <a:lnTo>
                  <a:pt x="1370677" y="1891288"/>
                </a:lnTo>
                <a:lnTo>
                  <a:pt x="1370353" y="1891612"/>
                </a:lnTo>
                <a:lnTo>
                  <a:pt x="1370353" y="1892261"/>
                </a:lnTo>
                <a:lnTo>
                  <a:pt x="1369920" y="1892549"/>
                </a:lnTo>
                <a:lnTo>
                  <a:pt x="1369920" y="1893486"/>
                </a:lnTo>
                <a:lnTo>
                  <a:pt x="1369199" y="1894135"/>
                </a:lnTo>
                <a:lnTo>
                  <a:pt x="1369199" y="1894748"/>
                </a:lnTo>
                <a:lnTo>
                  <a:pt x="1368802" y="1895072"/>
                </a:lnTo>
                <a:lnTo>
                  <a:pt x="1368802" y="1895396"/>
                </a:lnTo>
                <a:lnTo>
                  <a:pt x="1368370" y="1895721"/>
                </a:lnTo>
                <a:lnTo>
                  <a:pt x="1368478" y="1896333"/>
                </a:lnTo>
                <a:lnTo>
                  <a:pt x="1368045" y="1896622"/>
                </a:lnTo>
                <a:lnTo>
                  <a:pt x="1368045" y="1896946"/>
                </a:lnTo>
                <a:lnTo>
                  <a:pt x="1367612" y="1897270"/>
                </a:lnTo>
                <a:lnTo>
                  <a:pt x="1367612" y="1897595"/>
                </a:lnTo>
                <a:lnTo>
                  <a:pt x="1366891" y="1898244"/>
                </a:lnTo>
                <a:lnTo>
                  <a:pt x="1366891" y="1898568"/>
                </a:lnTo>
                <a:lnTo>
                  <a:pt x="1366495" y="1898856"/>
                </a:lnTo>
                <a:lnTo>
                  <a:pt x="1366495" y="1899181"/>
                </a:lnTo>
                <a:lnTo>
                  <a:pt x="1365737" y="1899685"/>
                </a:lnTo>
                <a:lnTo>
                  <a:pt x="1365737" y="1900118"/>
                </a:lnTo>
                <a:lnTo>
                  <a:pt x="1365521" y="1900226"/>
                </a:lnTo>
                <a:lnTo>
                  <a:pt x="1365088" y="1900226"/>
                </a:lnTo>
                <a:lnTo>
                  <a:pt x="1364692" y="1900550"/>
                </a:lnTo>
                <a:lnTo>
                  <a:pt x="1363105" y="1900550"/>
                </a:lnTo>
                <a:lnTo>
                  <a:pt x="1360906" y="1898928"/>
                </a:lnTo>
                <a:lnTo>
                  <a:pt x="1360906" y="1898640"/>
                </a:lnTo>
                <a:lnTo>
                  <a:pt x="1360148" y="1898027"/>
                </a:lnTo>
                <a:lnTo>
                  <a:pt x="1360148" y="1897703"/>
                </a:lnTo>
                <a:lnTo>
                  <a:pt x="1359716" y="1897379"/>
                </a:lnTo>
                <a:lnTo>
                  <a:pt x="1359716" y="1897054"/>
                </a:lnTo>
                <a:lnTo>
                  <a:pt x="1358129" y="1895829"/>
                </a:lnTo>
                <a:lnTo>
                  <a:pt x="1358129" y="1895504"/>
                </a:lnTo>
                <a:lnTo>
                  <a:pt x="1356470" y="1894351"/>
                </a:lnTo>
                <a:lnTo>
                  <a:pt x="1356470" y="1894027"/>
                </a:lnTo>
                <a:lnTo>
                  <a:pt x="1354884" y="1892765"/>
                </a:lnTo>
                <a:lnTo>
                  <a:pt x="1354884" y="1892441"/>
                </a:lnTo>
                <a:lnTo>
                  <a:pt x="1353730" y="1891504"/>
                </a:lnTo>
                <a:lnTo>
                  <a:pt x="1353622" y="1891180"/>
                </a:lnTo>
                <a:lnTo>
                  <a:pt x="1352684" y="1890423"/>
                </a:lnTo>
                <a:lnTo>
                  <a:pt x="1352252" y="1890423"/>
                </a:lnTo>
                <a:lnTo>
                  <a:pt x="1349511" y="1888332"/>
                </a:lnTo>
                <a:lnTo>
                  <a:pt x="1349115" y="1888332"/>
                </a:lnTo>
                <a:lnTo>
                  <a:pt x="1348898" y="1888224"/>
                </a:lnTo>
                <a:lnTo>
                  <a:pt x="1348898" y="1887864"/>
                </a:lnTo>
                <a:lnTo>
                  <a:pt x="1348682" y="1887756"/>
                </a:lnTo>
                <a:lnTo>
                  <a:pt x="1348249" y="1887756"/>
                </a:lnTo>
                <a:lnTo>
                  <a:pt x="1347853" y="1887431"/>
                </a:lnTo>
                <a:lnTo>
                  <a:pt x="1347528" y="1887431"/>
                </a:lnTo>
                <a:lnTo>
                  <a:pt x="1347095" y="1887215"/>
                </a:lnTo>
                <a:lnTo>
                  <a:pt x="1346663" y="1887107"/>
                </a:lnTo>
                <a:lnTo>
                  <a:pt x="1346482" y="1886999"/>
                </a:lnTo>
                <a:lnTo>
                  <a:pt x="1346482" y="1886675"/>
                </a:lnTo>
                <a:lnTo>
                  <a:pt x="1346266" y="1886458"/>
                </a:lnTo>
                <a:lnTo>
                  <a:pt x="1345833" y="1886566"/>
                </a:lnTo>
                <a:lnTo>
                  <a:pt x="1345545" y="1886242"/>
                </a:lnTo>
                <a:lnTo>
                  <a:pt x="1345112" y="1886242"/>
                </a:lnTo>
                <a:lnTo>
                  <a:pt x="1344679" y="1885918"/>
                </a:lnTo>
                <a:lnTo>
                  <a:pt x="1344247" y="1885918"/>
                </a:lnTo>
                <a:lnTo>
                  <a:pt x="1343526" y="1885305"/>
                </a:lnTo>
                <a:lnTo>
                  <a:pt x="1343129" y="1885305"/>
                </a:lnTo>
                <a:lnTo>
                  <a:pt x="1342264" y="1884692"/>
                </a:lnTo>
                <a:lnTo>
                  <a:pt x="1341939" y="1884692"/>
                </a:lnTo>
                <a:lnTo>
                  <a:pt x="1341506" y="1884368"/>
                </a:lnTo>
                <a:lnTo>
                  <a:pt x="1341110" y="1884476"/>
                </a:lnTo>
                <a:lnTo>
                  <a:pt x="1340280" y="1883863"/>
                </a:lnTo>
                <a:lnTo>
                  <a:pt x="1339956" y="1883863"/>
                </a:lnTo>
                <a:lnTo>
                  <a:pt x="1339523" y="1883539"/>
                </a:lnTo>
                <a:lnTo>
                  <a:pt x="1339127" y="1883539"/>
                </a:lnTo>
                <a:lnTo>
                  <a:pt x="1338694" y="1883215"/>
                </a:lnTo>
                <a:lnTo>
                  <a:pt x="1338261" y="1883215"/>
                </a:lnTo>
                <a:lnTo>
                  <a:pt x="1337937" y="1882890"/>
                </a:lnTo>
                <a:lnTo>
                  <a:pt x="1337504" y="1882890"/>
                </a:lnTo>
                <a:lnTo>
                  <a:pt x="1336675" y="1882242"/>
                </a:lnTo>
                <a:lnTo>
                  <a:pt x="1336386" y="1882242"/>
                </a:lnTo>
                <a:lnTo>
                  <a:pt x="1335953" y="1881917"/>
                </a:lnTo>
                <a:lnTo>
                  <a:pt x="1335521" y="1882025"/>
                </a:lnTo>
                <a:lnTo>
                  <a:pt x="1334475" y="1881196"/>
                </a:lnTo>
                <a:lnTo>
                  <a:pt x="1334547" y="1880872"/>
                </a:lnTo>
                <a:lnTo>
                  <a:pt x="1333754" y="1880368"/>
                </a:lnTo>
                <a:lnTo>
                  <a:pt x="1333754" y="1879611"/>
                </a:lnTo>
                <a:lnTo>
                  <a:pt x="1333321" y="1879430"/>
                </a:lnTo>
                <a:lnTo>
                  <a:pt x="1333321" y="1879106"/>
                </a:lnTo>
                <a:lnTo>
                  <a:pt x="1333646" y="1878782"/>
                </a:lnTo>
                <a:lnTo>
                  <a:pt x="1333646" y="1876259"/>
                </a:lnTo>
                <a:lnTo>
                  <a:pt x="1334223" y="1875718"/>
                </a:lnTo>
                <a:lnTo>
                  <a:pt x="1334655" y="1875718"/>
                </a:lnTo>
                <a:lnTo>
                  <a:pt x="1335196" y="1876259"/>
                </a:lnTo>
                <a:lnTo>
                  <a:pt x="1335196" y="1877232"/>
                </a:lnTo>
                <a:lnTo>
                  <a:pt x="1334475" y="1877845"/>
                </a:lnTo>
                <a:lnTo>
                  <a:pt x="1334475" y="1878457"/>
                </a:lnTo>
                <a:lnTo>
                  <a:pt x="1334655" y="1878566"/>
                </a:lnTo>
                <a:lnTo>
                  <a:pt x="1335088" y="1878566"/>
                </a:lnTo>
                <a:lnTo>
                  <a:pt x="1336062" y="1877809"/>
                </a:lnTo>
                <a:lnTo>
                  <a:pt x="1336062" y="1876583"/>
                </a:lnTo>
                <a:lnTo>
                  <a:pt x="1336458" y="1876259"/>
                </a:lnTo>
                <a:lnTo>
                  <a:pt x="1336350" y="1875935"/>
                </a:lnTo>
                <a:lnTo>
                  <a:pt x="1336963" y="1875394"/>
                </a:lnTo>
                <a:lnTo>
                  <a:pt x="1337828" y="1875394"/>
                </a:lnTo>
                <a:lnTo>
                  <a:pt x="1338369" y="1874889"/>
                </a:lnTo>
                <a:lnTo>
                  <a:pt x="1338369" y="1874060"/>
                </a:lnTo>
                <a:lnTo>
                  <a:pt x="1338802" y="1873736"/>
                </a:lnTo>
                <a:lnTo>
                  <a:pt x="1338802" y="1872475"/>
                </a:lnTo>
                <a:lnTo>
                  <a:pt x="1339127" y="1872186"/>
                </a:lnTo>
                <a:lnTo>
                  <a:pt x="1339127" y="1871538"/>
                </a:lnTo>
                <a:lnTo>
                  <a:pt x="1339487" y="1871213"/>
                </a:lnTo>
                <a:lnTo>
                  <a:pt x="1339487" y="1870925"/>
                </a:lnTo>
                <a:lnTo>
                  <a:pt x="1340244" y="1870276"/>
                </a:lnTo>
                <a:lnTo>
                  <a:pt x="1340244" y="1869952"/>
                </a:lnTo>
                <a:lnTo>
                  <a:pt x="1341615" y="1868835"/>
                </a:lnTo>
                <a:lnTo>
                  <a:pt x="1344067" y="1868835"/>
                </a:lnTo>
                <a:lnTo>
                  <a:pt x="1344463" y="1869123"/>
                </a:lnTo>
                <a:lnTo>
                  <a:pt x="1344788" y="1869123"/>
                </a:lnTo>
                <a:lnTo>
                  <a:pt x="1346482" y="1870276"/>
                </a:lnTo>
                <a:lnTo>
                  <a:pt x="1346771" y="1870276"/>
                </a:lnTo>
                <a:lnTo>
                  <a:pt x="1347204" y="1870601"/>
                </a:lnTo>
                <a:lnTo>
                  <a:pt x="1348790" y="1870601"/>
                </a:lnTo>
                <a:lnTo>
                  <a:pt x="1349619" y="1871213"/>
                </a:lnTo>
                <a:lnTo>
                  <a:pt x="1349944" y="1871213"/>
                </a:lnTo>
                <a:lnTo>
                  <a:pt x="1350377" y="1871538"/>
                </a:lnTo>
                <a:lnTo>
                  <a:pt x="1351747" y="1870384"/>
                </a:lnTo>
                <a:lnTo>
                  <a:pt x="1351747" y="1870060"/>
                </a:lnTo>
                <a:lnTo>
                  <a:pt x="1351963" y="1869952"/>
                </a:lnTo>
                <a:lnTo>
                  <a:pt x="1354343" y="1869844"/>
                </a:lnTo>
                <a:lnTo>
                  <a:pt x="1354451" y="1869772"/>
                </a:lnTo>
                <a:lnTo>
                  <a:pt x="1354451" y="1867862"/>
                </a:lnTo>
                <a:lnTo>
                  <a:pt x="1355821" y="1866744"/>
                </a:lnTo>
                <a:lnTo>
                  <a:pt x="1356254" y="1866744"/>
                </a:lnTo>
                <a:lnTo>
                  <a:pt x="1356470" y="1866636"/>
                </a:lnTo>
                <a:lnTo>
                  <a:pt x="1356470" y="1866312"/>
                </a:lnTo>
                <a:lnTo>
                  <a:pt x="1356903" y="1865987"/>
                </a:lnTo>
                <a:lnTo>
                  <a:pt x="1356795" y="1864113"/>
                </a:lnTo>
                <a:lnTo>
                  <a:pt x="1357624" y="1863465"/>
                </a:lnTo>
                <a:lnTo>
                  <a:pt x="1357516" y="1861591"/>
                </a:lnTo>
                <a:lnTo>
                  <a:pt x="1357949" y="1861266"/>
                </a:lnTo>
                <a:lnTo>
                  <a:pt x="1357949" y="1860005"/>
                </a:lnTo>
                <a:lnTo>
                  <a:pt x="1357733" y="1859897"/>
                </a:lnTo>
                <a:lnTo>
                  <a:pt x="1356795" y="1860617"/>
                </a:lnTo>
                <a:lnTo>
                  <a:pt x="1356795" y="1860942"/>
                </a:lnTo>
                <a:lnTo>
                  <a:pt x="1356362" y="1861266"/>
                </a:lnTo>
                <a:lnTo>
                  <a:pt x="1356362" y="1863789"/>
                </a:lnTo>
                <a:lnTo>
                  <a:pt x="1356038" y="1864113"/>
                </a:lnTo>
                <a:lnTo>
                  <a:pt x="1356038" y="1865339"/>
                </a:lnTo>
                <a:lnTo>
                  <a:pt x="1355605" y="1865663"/>
                </a:lnTo>
                <a:lnTo>
                  <a:pt x="1355605" y="1865987"/>
                </a:lnTo>
                <a:lnTo>
                  <a:pt x="1355533" y="1866096"/>
                </a:lnTo>
                <a:lnTo>
                  <a:pt x="1355100" y="1866096"/>
                </a:lnTo>
                <a:lnTo>
                  <a:pt x="1354884" y="1866312"/>
                </a:lnTo>
                <a:lnTo>
                  <a:pt x="1354884" y="1866636"/>
                </a:lnTo>
                <a:lnTo>
                  <a:pt x="1354668" y="1866744"/>
                </a:lnTo>
                <a:lnTo>
                  <a:pt x="1354271" y="1866852"/>
                </a:lnTo>
                <a:lnTo>
                  <a:pt x="1354055" y="1866961"/>
                </a:lnTo>
                <a:lnTo>
                  <a:pt x="1354055" y="1867249"/>
                </a:lnTo>
                <a:lnTo>
                  <a:pt x="1353514" y="1867645"/>
                </a:lnTo>
                <a:lnTo>
                  <a:pt x="1353117" y="1867753"/>
                </a:lnTo>
                <a:lnTo>
                  <a:pt x="1352576" y="1868186"/>
                </a:lnTo>
                <a:lnTo>
                  <a:pt x="1352576" y="1868510"/>
                </a:lnTo>
                <a:lnTo>
                  <a:pt x="1350809" y="1869988"/>
                </a:lnTo>
                <a:lnTo>
                  <a:pt x="1348790" y="1869988"/>
                </a:lnTo>
                <a:lnTo>
                  <a:pt x="1348393" y="1869664"/>
                </a:lnTo>
                <a:lnTo>
                  <a:pt x="1348069" y="1869664"/>
                </a:lnTo>
                <a:lnTo>
                  <a:pt x="1346987" y="1868943"/>
                </a:lnTo>
                <a:lnTo>
                  <a:pt x="1346987" y="1868618"/>
                </a:lnTo>
                <a:lnTo>
                  <a:pt x="1347420" y="1868294"/>
                </a:lnTo>
                <a:lnTo>
                  <a:pt x="1347420" y="1867970"/>
                </a:lnTo>
                <a:lnTo>
                  <a:pt x="1347528" y="1867753"/>
                </a:lnTo>
                <a:lnTo>
                  <a:pt x="1348393" y="1867753"/>
                </a:lnTo>
                <a:lnTo>
                  <a:pt x="1348574" y="1867645"/>
                </a:lnTo>
                <a:lnTo>
                  <a:pt x="1348393" y="1867465"/>
                </a:lnTo>
                <a:lnTo>
                  <a:pt x="1345220" y="1867573"/>
                </a:lnTo>
                <a:lnTo>
                  <a:pt x="1344571" y="1867069"/>
                </a:lnTo>
                <a:lnTo>
                  <a:pt x="1344571" y="1866744"/>
                </a:lnTo>
                <a:lnTo>
                  <a:pt x="1344175" y="1866420"/>
                </a:lnTo>
                <a:lnTo>
                  <a:pt x="1344175" y="1865879"/>
                </a:lnTo>
                <a:lnTo>
                  <a:pt x="1343742" y="1865555"/>
                </a:lnTo>
                <a:lnTo>
                  <a:pt x="1343742" y="1864654"/>
                </a:lnTo>
                <a:lnTo>
                  <a:pt x="1344175" y="1864330"/>
                </a:lnTo>
                <a:lnTo>
                  <a:pt x="1344175" y="1864005"/>
                </a:lnTo>
                <a:lnTo>
                  <a:pt x="1345292" y="1863032"/>
                </a:lnTo>
                <a:lnTo>
                  <a:pt x="1345292" y="1862744"/>
                </a:lnTo>
                <a:lnTo>
                  <a:pt x="1345509" y="1862528"/>
                </a:lnTo>
                <a:lnTo>
                  <a:pt x="1345942" y="1862528"/>
                </a:lnTo>
                <a:lnTo>
                  <a:pt x="1347312" y="1861482"/>
                </a:lnTo>
                <a:lnTo>
                  <a:pt x="1347059" y="1861266"/>
                </a:lnTo>
                <a:lnTo>
                  <a:pt x="1346266" y="1861266"/>
                </a:lnTo>
                <a:lnTo>
                  <a:pt x="1345617" y="1860834"/>
                </a:lnTo>
                <a:lnTo>
                  <a:pt x="1345617" y="1860221"/>
                </a:lnTo>
                <a:lnTo>
                  <a:pt x="1346050" y="1859933"/>
                </a:lnTo>
                <a:lnTo>
                  <a:pt x="1346050" y="1858347"/>
                </a:lnTo>
                <a:lnTo>
                  <a:pt x="1346482" y="1858023"/>
                </a:lnTo>
                <a:lnTo>
                  <a:pt x="1345833" y="1857590"/>
                </a:lnTo>
                <a:lnTo>
                  <a:pt x="1344679" y="1857590"/>
                </a:lnTo>
                <a:lnTo>
                  <a:pt x="1344247" y="1857266"/>
                </a:lnTo>
                <a:lnTo>
                  <a:pt x="1344067" y="1857482"/>
                </a:lnTo>
                <a:lnTo>
                  <a:pt x="1344067" y="1858960"/>
                </a:lnTo>
                <a:lnTo>
                  <a:pt x="1343309" y="1859572"/>
                </a:lnTo>
                <a:lnTo>
                  <a:pt x="1343526" y="1859789"/>
                </a:lnTo>
                <a:lnTo>
                  <a:pt x="1343850" y="1859789"/>
                </a:lnTo>
                <a:lnTo>
                  <a:pt x="1345292" y="1860834"/>
                </a:lnTo>
                <a:lnTo>
                  <a:pt x="1345292" y="1861158"/>
                </a:lnTo>
                <a:lnTo>
                  <a:pt x="1344896" y="1861482"/>
                </a:lnTo>
                <a:lnTo>
                  <a:pt x="1344896" y="1862131"/>
                </a:lnTo>
                <a:lnTo>
                  <a:pt x="1343742" y="1863032"/>
                </a:lnTo>
                <a:lnTo>
                  <a:pt x="1343742" y="1863357"/>
                </a:lnTo>
                <a:lnTo>
                  <a:pt x="1343309" y="1863681"/>
                </a:lnTo>
                <a:lnTo>
                  <a:pt x="1343417" y="1864330"/>
                </a:lnTo>
                <a:lnTo>
                  <a:pt x="1342985" y="1864654"/>
                </a:lnTo>
                <a:lnTo>
                  <a:pt x="1342985" y="1866204"/>
                </a:lnTo>
                <a:lnTo>
                  <a:pt x="1342552" y="1866528"/>
                </a:lnTo>
                <a:lnTo>
                  <a:pt x="1342552" y="1867141"/>
                </a:lnTo>
                <a:lnTo>
                  <a:pt x="1342480" y="1867249"/>
                </a:lnTo>
                <a:lnTo>
                  <a:pt x="1341615" y="1867249"/>
                </a:lnTo>
                <a:lnTo>
                  <a:pt x="1340785" y="1866636"/>
                </a:lnTo>
                <a:lnTo>
                  <a:pt x="1340461" y="1866744"/>
                </a:lnTo>
                <a:lnTo>
                  <a:pt x="1339199" y="1865771"/>
                </a:lnTo>
                <a:lnTo>
                  <a:pt x="1338802" y="1865771"/>
                </a:lnTo>
                <a:lnTo>
                  <a:pt x="1338694" y="1865555"/>
                </a:lnTo>
                <a:lnTo>
                  <a:pt x="1338586" y="1864438"/>
                </a:lnTo>
                <a:lnTo>
                  <a:pt x="1338261" y="1864113"/>
                </a:lnTo>
                <a:lnTo>
                  <a:pt x="1338153" y="1862528"/>
                </a:lnTo>
                <a:lnTo>
                  <a:pt x="1337828" y="1862203"/>
                </a:lnTo>
                <a:lnTo>
                  <a:pt x="1337720" y="1859680"/>
                </a:lnTo>
                <a:lnTo>
                  <a:pt x="1338153" y="1859356"/>
                </a:lnTo>
                <a:lnTo>
                  <a:pt x="1338153" y="1857806"/>
                </a:lnTo>
                <a:lnTo>
                  <a:pt x="1337504" y="1857374"/>
                </a:lnTo>
                <a:lnTo>
                  <a:pt x="1337071" y="1857698"/>
                </a:lnTo>
                <a:lnTo>
                  <a:pt x="1334764" y="1857698"/>
                </a:lnTo>
                <a:lnTo>
                  <a:pt x="1334367" y="1857374"/>
                </a:lnTo>
                <a:lnTo>
                  <a:pt x="1333213" y="1857482"/>
                </a:lnTo>
                <a:lnTo>
                  <a:pt x="1332997" y="1857590"/>
                </a:lnTo>
                <a:lnTo>
                  <a:pt x="1332997" y="1858527"/>
                </a:lnTo>
                <a:lnTo>
                  <a:pt x="1333429" y="1858815"/>
                </a:lnTo>
                <a:lnTo>
                  <a:pt x="1333429" y="1859140"/>
                </a:lnTo>
                <a:lnTo>
                  <a:pt x="1333826" y="1859464"/>
                </a:lnTo>
                <a:lnTo>
                  <a:pt x="1333826" y="1861050"/>
                </a:lnTo>
                <a:lnTo>
                  <a:pt x="1333646" y="1861158"/>
                </a:lnTo>
                <a:lnTo>
                  <a:pt x="1332456" y="1861158"/>
                </a:lnTo>
                <a:lnTo>
                  <a:pt x="1332239" y="1861374"/>
                </a:lnTo>
                <a:lnTo>
                  <a:pt x="1332239" y="1861663"/>
                </a:lnTo>
                <a:lnTo>
                  <a:pt x="1332456" y="1861771"/>
                </a:lnTo>
                <a:lnTo>
                  <a:pt x="1334475" y="1861771"/>
                </a:lnTo>
                <a:lnTo>
                  <a:pt x="1334655" y="1861879"/>
                </a:lnTo>
                <a:lnTo>
                  <a:pt x="1334655" y="1862528"/>
                </a:lnTo>
                <a:lnTo>
                  <a:pt x="1334980" y="1862816"/>
                </a:lnTo>
                <a:lnTo>
                  <a:pt x="1335088" y="1867537"/>
                </a:lnTo>
                <a:lnTo>
                  <a:pt x="1334655" y="1867862"/>
                </a:lnTo>
                <a:lnTo>
                  <a:pt x="1334764" y="1870276"/>
                </a:lnTo>
                <a:lnTo>
                  <a:pt x="1334114" y="1870817"/>
                </a:lnTo>
                <a:lnTo>
                  <a:pt x="1333754" y="1870817"/>
                </a:lnTo>
                <a:lnTo>
                  <a:pt x="1333429" y="1870492"/>
                </a:lnTo>
                <a:lnTo>
                  <a:pt x="1332997" y="1870492"/>
                </a:lnTo>
                <a:lnTo>
                  <a:pt x="1331590" y="1869411"/>
                </a:lnTo>
                <a:lnTo>
                  <a:pt x="1331482" y="1869087"/>
                </a:lnTo>
                <a:lnTo>
                  <a:pt x="1330797" y="1868510"/>
                </a:lnTo>
                <a:lnTo>
                  <a:pt x="1330797" y="1868186"/>
                </a:lnTo>
                <a:lnTo>
                  <a:pt x="1330364" y="1867862"/>
                </a:lnTo>
                <a:lnTo>
                  <a:pt x="1330364" y="1867537"/>
                </a:lnTo>
                <a:lnTo>
                  <a:pt x="1329283" y="1866816"/>
                </a:lnTo>
                <a:lnTo>
                  <a:pt x="1327732" y="1866816"/>
                </a:lnTo>
                <a:lnTo>
                  <a:pt x="1327408" y="1866492"/>
                </a:lnTo>
                <a:lnTo>
                  <a:pt x="1326542" y="1866600"/>
                </a:lnTo>
                <a:lnTo>
                  <a:pt x="1326326" y="1866384"/>
                </a:lnTo>
                <a:lnTo>
                  <a:pt x="1326326" y="1865735"/>
                </a:lnTo>
                <a:lnTo>
                  <a:pt x="1326542" y="1865627"/>
                </a:lnTo>
                <a:lnTo>
                  <a:pt x="1326975" y="1865627"/>
                </a:lnTo>
                <a:lnTo>
                  <a:pt x="1327516" y="1865122"/>
                </a:lnTo>
                <a:lnTo>
                  <a:pt x="1327516" y="1864510"/>
                </a:lnTo>
                <a:lnTo>
                  <a:pt x="1327083" y="1864185"/>
                </a:lnTo>
                <a:lnTo>
                  <a:pt x="1327083" y="1863212"/>
                </a:lnTo>
                <a:lnTo>
                  <a:pt x="1326759" y="1862996"/>
                </a:lnTo>
                <a:lnTo>
                  <a:pt x="1326650" y="1862708"/>
                </a:lnTo>
                <a:lnTo>
                  <a:pt x="1327083" y="1862311"/>
                </a:lnTo>
                <a:lnTo>
                  <a:pt x="1327083" y="1861122"/>
                </a:lnTo>
                <a:lnTo>
                  <a:pt x="1327299" y="1860906"/>
                </a:lnTo>
                <a:lnTo>
                  <a:pt x="1328850" y="1860906"/>
                </a:lnTo>
                <a:lnTo>
                  <a:pt x="1329066" y="1860690"/>
                </a:lnTo>
                <a:lnTo>
                  <a:pt x="1329066" y="1860401"/>
                </a:lnTo>
                <a:lnTo>
                  <a:pt x="1328850" y="1860329"/>
                </a:lnTo>
                <a:lnTo>
                  <a:pt x="1328057" y="1860329"/>
                </a:lnTo>
                <a:lnTo>
                  <a:pt x="1327840" y="1860077"/>
                </a:lnTo>
                <a:lnTo>
                  <a:pt x="1327840" y="1859248"/>
                </a:lnTo>
                <a:lnTo>
                  <a:pt x="1328237" y="1858924"/>
                </a:lnTo>
                <a:lnTo>
                  <a:pt x="1328237" y="1858599"/>
                </a:lnTo>
                <a:lnTo>
                  <a:pt x="1328453" y="1858419"/>
                </a:lnTo>
                <a:lnTo>
                  <a:pt x="1329175" y="1858419"/>
                </a:lnTo>
                <a:lnTo>
                  <a:pt x="1329607" y="1858707"/>
                </a:lnTo>
                <a:lnTo>
                  <a:pt x="1330040" y="1858707"/>
                </a:lnTo>
                <a:lnTo>
                  <a:pt x="1330473" y="1859032"/>
                </a:lnTo>
                <a:lnTo>
                  <a:pt x="1330905" y="1859032"/>
                </a:lnTo>
                <a:lnTo>
                  <a:pt x="1330977" y="1859140"/>
                </a:lnTo>
                <a:lnTo>
                  <a:pt x="1330977" y="1859464"/>
                </a:lnTo>
                <a:lnTo>
                  <a:pt x="1331374" y="1859789"/>
                </a:lnTo>
                <a:lnTo>
                  <a:pt x="1330977" y="1860113"/>
                </a:lnTo>
                <a:lnTo>
                  <a:pt x="1331590" y="1860545"/>
                </a:lnTo>
                <a:lnTo>
                  <a:pt x="1331807" y="1860437"/>
                </a:lnTo>
                <a:lnTo>
                  <a:pt x="1331807" y="1859464"/>
                </a:lnTo>
                <a:lnTo>
                  <a:pt x="1331374" y="1859140"/>
                </a:lnTo>
                <a:lnTo>
                  <a:pt x="1331374" y="1858815"/>
                </a:lnTo>
                <a:lnTo>
                  <a:pt x="1331194" y="1858707"/>
                </a:lnTo>
                <a:lnTo>
                  <a:pt x="1330761" y="1858707"/>
                </a:lnTo>
                <a:lnTo>
                  <a:pt x="1330040" y="1858131"/>
                </a:lnTo>
                <a:lnTo>
                  <a:pt x="1329607" y="1858131"/>
                </a:lnTo>
                <a:lnTo>
                  <a:pt x="1329175" y="1857806"/>
                </a:lnTo>
                <a:lnTo>
                  <a:pt x="1328742" y="1857806"/>
                </a:lnTo>
                <a:lnTo>
                  <a:pt x="1328634" y="1857698"/>
                </a:lnTo>
                <a:lnTo>
                  <a:pt x="1328562" y="1857049"/>
                </a:lnTo>
                <a:lnTo>
                  <a:pt x="1328958" y="1856725"/>
                </a:lnTo>
                <a:lnTo>
                  <a:pt x="1328958" y="1855788"/>
                </a:lnTo>
                <a:lnTo>
                  <a:pt x="1329391" y="1855500"/>
                </a:lnTo>
                <a:lnTo>
                  <a:pt x="1329391" y="1855139"/>
                </a:lnTo>
                <a:lnTo>
                  <a:pt x="1329211" y="1854959"/>
                </a:lnTo>
                <a:lnTo>
                  <a:pt x="1329138" y="1855139"/>
                </a:lnTo>
                <a:lnTo>
                  <a:pt x="1328525" y="1855572"/>
                </a:lnTo>
                <a:lnTo>
                  <a:pt x="1328201" y="1855680"/>
                </a:lnTo>
                <a:lnTo>
                  <a:pt x="1327372" y="1856329"/>
                </a:lnTo>
                <a:lnTo>
                  <a:pt x="1326218" y="1856329"/>
                </a:lnTo>
                <a:lnTo>
                  <a:pt x="1325785" y="1856004"/>
                </a:lnTo>
                <a:lnTo>
                  <a:pt x="1325352" y="1856329"/>
                </a:lnTo>
                <a:lnTo>
                  <a:pt x="1324198" y="1856329"/>
                </a:lnTo>
                <a:lnTo>
                  <a:pt x="1323477" y="1856941"/>
                </a:lnTo>
                <a:lnTo>
                  <a:pt x="1322287" y="1856941"/>
                </a:lnTo>
                <a:lnTo>
                  <a:pt x="1321891" y="1856617"/>
                </a:lnTo>
                <a:lnTo>
                  <a:pt x="1319475" y="1856725"/>
                </a:lnTo>
                <a:lnTo>
                  <a:pt x="1319042" y="1857049"/>
                </a:lnTo>
                <a:lnTo>
                  <a:pt x="1318718" y="1857049"/>
                </a:lnTo>
                <a:lnTo>
                  <a:pt x="1317564" y="1857986"/>
                </a:lnTo>
                <a:lnTo>
                  <a:pt x="1317131" y="1857986"/>
                </a:lnTo>
                <a:lnTo>
                  <a:pt x="1316698" y="1858311"/>
                </a:lnTo>
                <a:lnTo>
                  <a:pt x="1316302" y="1858311"/>
                </a:lnTo>
                <a:lnTo>
                  <a:pt x="1315977" y="1857986"/>
                </a:lnTo>
                <a:lnTo>
                  <a:pt x="1315581" y="1857986"/>
                </a:lnTo>
                <a:lnTo>
                  <a:pt x="1313742" y="1856617"/>
                </a:lnTo>
                <a:lnTo>
                  <a:pt x="1313561" y="1856221"/>
                </a:lnTo>
                <a:lnTo>
                  <a:pt x="1312732" y="1855572"/>
                </a:lnTo>
                <a:lnTo>
                  <a:pt x="1312299" y="1855572"/>
                </a:lnTo>
                <a:lnTo>
                  <a:pt x="1311975" y="1855896"/>
                </a:lnTo>
                <a:lnTo>
                  <a:pt x="1311542" y="1855896"/>
                </a:lnTo>
                <a:lnTo>
                  <a:pt x="1311145" y="1856221"/>
                </a:lnTo>
                <a:lnTo>
                  <a:pt x="1310713" y="1856221"/>
                </a:lnTo>
                <a:lnTo>
                  <a:pt x="1310424" y="1856509"/>
                </a:lnTo>
                <a:lnTo>
                  <a:pt x="1309992" y="1856509"/>
                </a:lnTo>
                <a:lnTo>
                  <a:pt x="1309559" y="1856833"/>
                </a:lnTo>
                <a:lnTo>
                  <a:pt x="1309126" y="1856833"/>
                </a:lnTo>
                <a:lnTo>
                  <a:pt x="1308802" y="1857158"/>
                </a:lnTo>
                <a:lnTo>
                  <a:pt x="1308369" y="1857158"/>
                </a:lnTo>
                <a:lnTo>
                  <a:pt x="1308225" y="1857374"/>
                </a:lnTo>
                <a:lnTo>
                  <a:pt x="1308225" y="1856941"/>
                </a:lnTo>
                <a:lnTo>
                  <a:pt x="1307900" y="1856112"/>
                </a:lnTo>
                <a:lnTo>
                  <a:pt x="1307792" y="1855175"/>
                </a:lnTo>
                <a:lnTo>
                  <a:pt x="1307359" y="1854743"/>
                </a:lnTo>
                <a:lnTo>
                  <a:pt x="1307468" y="1853481"/>
                </a:lnTo>
                <a:lnTo>
                  <a:pt x="1307972" y="1852941"/>
                </a:lnTo>
                <a:lnTo>
                  <a:pt x="1307900" y="1852544"/>
                </a:lnTo>
                <a:lnTo>
                  <a:pt x="1307359" y="1852328"/>
                </a:lnTo>
                <a:lnTo>
                  <a:pt x="1304943" y="1852256"/>
                </a:lnTo>
                <a:lnTo>
                  <a:pt x="1304907" y="1852256"/>
                </a:lnTo>
                <a:lnTo>
                  <a:pt x="1307287" y="1852328"/>
                </a:lnTo>
                <a:lnTo>
                  <a:pt x="1307828" y="1852544"/>
                </a:lnTo>
                <a:lnTo>
                  <a:pt x="1307936" y="1852941"/>
                </a:lnTo>
                <a:lnTo>
                  <a:pt x="1307395" y="1853481"/>
                </a:lnTo>
                <a:lnTo>
                  <a:pt x="1307287" y="1854743"/>
                </a:lnTo>
                <a:lnTo>
                  <a:pt x="1307720" y="1855139"/>
                </a:lnTo>
                <a:lnTo>
                  <a:pt x="1307828" y="1856112"/>
                </a:lnTo>
                <a:lnTo>
                  <a:pt x="1308153" y="1856941"/>
                </a:lnTo>
                <a:lnTo>
                  <a:pt x="1308153" y="1857374"/>
                </a:lnTo>
                <a:lnTo>
                  <a:pt x="1307720" y="1857662"/>
                </a:lnTo>
                <a:lnTo>
                  <a:pt x="1307828" y="1860077"/>
                </a:lnTo>
                <a:lnTo>
                  <a:pt x="1307431" y="1860437"/>
                </a:lnTo>
                <a:lnTo>
                  <a:pt x="1307431" y="1862636"/>
                </a:lnTo>
                <a:lnTo>
                  <a:pt x="1307215" y="1862744"/>
                </a:lnTo>
                <a:lnTo>
                  <a:pt x="1306458" y="1862816"/>
                </a:lnTo>
                <a:lnTo>
                  <a:pt x="1306025" y="1862492"/>
                </a:lnTo>
                <a:lnTo>
                  <a:pt x="1305629" y="1862492"/>
                </a:lnTo>
                <a:lnTo>
                  <a:pt x="1305412" y="1862311"/>
                </a:lnTo>
                <a:lnTo>
                  <a:pt x="1305520" y="1861987"/>
                </a:lnTo>
                <a:lnTo>
                  <a:pt x="1305304" y="1861879"/>
                </a:lnTo>
                <a:lnTo>
                  <a:pt x="1304871" y="1861879"/>
                </a:lnTo>
                <a:lnTo>
                  <a:pt x="1304691" y="1861663"/>
                </a:lnTo>
                <a:lnTo>
                  <a:pt x="1304691" y="1861014"/>
                </a:lnTo>
                <a:lnTo>
                  <a:pt x="1304258" y="1860798"/>
                </a:lnTo>
                <a:lnTo>
                  <a:pt x="1304258" y="1860185"/>
                </a:lnTo>
                <a:lnTo>
                  <a:pt x="1304042" y="1860005"/>
                </a:lnTo>
                <a:lnTo>
                  <a:pt x="1300472" y="1860077"/>
                </a:lnTo>
                <a:lnTo>
                  <a:pt x="1300148" y="1859752"/>
                </a:lnTo>
                <a:lnTo>
                  <a:pt x="1299751" y="1859752"/>
                </a:lnTo>
                <a:lnTo>
                  <a:pt x="1299318" y="1859464"/>
                </a:lnTo>
                <a:lnTo>
                  <a:pt x="1298886" y="1859464"/>
                </a:lnTo>
                <a:lnTo>
                  <a:pt x="1298453" y="1859140"/>
                </a:lnTo>
                <a:lnTo>
                  <a:pt x="1297299" y="1859140"/>
                </a:lnTo>
                <a:lnTo>
                  <a:pt x="1296866" y="1858815"/>
                </a:lnTo>
                <a:lnTo>
                  <a:pt x="1294991" y="1858924"/>
                </a:lnTo>
                <a:lnTo>
                  <a:pt x="1294595" y="1859248"/>
                </a:lnTo>
                <a:lnTo>
                  <a:pt x="1294162" y="1859140"/>
                </a:lnTo>
                <a:lnTo>
                  <a:pt x="1293946" y="1859356"/>
                </a:lnTo>
                <a:lnTo>
                  <a:pt x="1293946" y="1859680"/>
                </a:lnTo>
                <a:lnTo>
                  <a:pt x="1293188" y="1860329"/>
                </a:lnTo>
                <a:lnTo>
                  <a:pt x="1293188" y="1860617"/>
                </a:lnTo>
                <a:lnTo>
                  <a:pt x="1292792" y="1860906"/>
                </a:lnTo>
                <a:lnTo>
                  <a:pt x="1292792" y="1861230"/>
                </a:lnTo>
                <a:lnTo>
                  <a:pt x="1292251" y="1861663"/>
                </a:lnTo>
                <a:lnTo>
                  <a:pt x="1291422" y="1861122"/>
                </a:lnTo>
                <a:lnTo>
                  <a:pt x="1290989" y="1861122"/>
                </a:lnTo>
                <a:lnTo>
                  <a:pt x="1289835" y="1860221"/>
                </a:lnTo>
                <a:lnTo>
                  <a:pt x="1289438" y="1860221"/>
                </a:lnTo>
                <a:lnTo>
                  <a:pt x="1288465" y="1859464"/>
                </a:lnTo>
                <a:lnTo>
                  <a:pt x="1288465" y="1859140"/>
                </a:lnTo>
                <a:lnTo>
                  <a:pt x="1287636" y="1858527"/>
                </a:lnTo>
                <a:lnTo>
                  <a:pt x="1287636" y="1856941"/>
                </a:lnTo>
                <a:lnTo>
                  <a:pt x="1288032" y="1856617"/>
                </a:lnTo>
                <a:lnTo>
                  <a:pt x="1288032" y="1855680"/>
                </a:lnTo>
                <a:lnTo>
                  <a:pt x="1287744" y="1855572"/>
                </a:lnTo>
                <a:lnTo>
                  <a:pt x="1285833" y="1855572"/>
                </a:lnTo>
                <a:lnTo>
                  <a:pt x="1285184" y="1856004"/>
                </a:lnTo>
                <a:lnTo>
                  <a:pt x="1285184" y="1853806"/>
                </a:lnTo>
                <a:lnTo>
                  <a:pt x="1285148" y="1853878"/>
                </a:lnTo>
                <a:lnTo>
                  <a:pt x="1285148" y="1856977"/>
                </a:lnTo>
                <a:lnTo>
                  <a:pt x="1286013" y="1857626"/>
                </a:lnTo>
                <a:lnTo>
                  <a:pt x="1286013" y="1857950"/>
                </a:lnTo>
                <a:lnTo>
                  <a:pt x="1286446" y="1858275"/>
                </a:lnTo>
                <a:lnTo>
                  <a:pt x="1286013" y="1858563"/>
                </a:lnTo>
                <a:lnTo>
                  <a:pt x="1286013" y="1858888"/>
                </a:lnTo>
                <a:lnTo>
                  <a:pt x="1285364" y="1859428"/>
                </a:lnTo>
                <a:lnTo>
                  <a:pt x="1285039" y="1859428"/>
                </a:lnTo>
                <a:lnTo>
                  <a:pt x="1284643" y="1859752"/>
                </a:lnTo>
                <a:lnTo>
                  <a:pt x="1284210" y="1859428"/>
                </a:lnTo>
                <a:lnTo>
                  <a:pt x="1283056" y="1859428"/>
                </a:lnTo>
                <a:lnTo>
                  <a:pt x="1282227" y="1858779"/>
                </a:lnTo>
                <a:lnTo>
                  <a:pt x="1281902" y="1858779"/>
                </a:lnTo>
                <a:lnTo>
                  <a:pt x="1281470" y="1858491"/>
                </a:lnTo>
                <a:lnTo>
                  <a:pt x="1280316" y="1858491"/>
                </a:lnTo>
                <a:lnTo>
                  <a:pt x="1279919" y="1858167"/>
                </a:lnTo>
                <a:lnTo>
                  <a:pt x="1278729" y="1858167"/>
                </a:lnTo>
                <a:lnTo>
                  <a:pt x="1277864" y="1857626"/>
                </a:lnTo>
                <a:lnTo>
                  <a:pt x="1277431" y="1857626"/>
                </a:lnTo>
                <a:lnTo>
                  <a:pt x="1277179" y="1857302"/>
                </a:lnTo>
                <a:lnTo>
                  <a:pt x="1276746" y="1857302"/>
                </a:lnTo>
                <a:lnTo>
                  <a:pt x="1276313" y="1856977"/>
                </a:lnTo>
                <a:lnTo>
                  <a:pt x="1275881" y="1856977"/>
                </a:lnTo>
                <a:lnTo>
                  <a:pt x="1275664" y="1856761"/>
                </a:lnTo>
                <a:lnTo>
                  <a:pt x="1275664" y="1856509"/>
                </a:lnTo>
                <a:lnTo>
                  <a:pt x="1275448" y="1856401"/>
                </a:lnTo>
                <a:lnTo>
                  <a:pt x="1274763" y="1856401"/>
                </a:lnTo>
                <a:lnTo>
                  <a:pt x="1274114" y="1856869"/>
                </a:lnTo>
                <a:lnTo>
                  <a:pt x="1274114" y="1857194"/>
                </a:lnTo>
                <a:lnTo>
                  <a:pt x="1273897" y="1857302"/>
                </a:lnTo>
                <a:lnTo>
                  <a:pt x="1273465" y="1857302"/>
                </a:lnTo>
                <a:lnTo>
                  <a:pt x="1273140" y="1857626"/>
                </a:lnTo>
                <a:lnTo>
                  <a:pt x="1272275" y="1857626"/>
                </a:lnTo>
                <a:lnTo>
                  <a:pt x="1271806" y="1857194"/>
                </a:lnTo>
                <a:lnTo>
                  <a:pt x="1271806" y="1856869"/>
                </a:lnTo>
                <a:lnTo>
                  <a:pt x="1271373" y="1856545"/>
                </a:lnTo>
                <a:lnTo>
                  <a:pt x="1271373" y="1855968"/>
                </a:lnTo>
                <a:lnTo>
                  <a:pt x="1271157" y="1855752"/>
                </a:lnTo>
                <a:lnTo>
                  <a:pt x="1270941" y="1855968"/>
                </a:lnTo>
                <a:lnTo>
                  <a:pt x="1270941" y="1856869"/>
                </a:lnTo>
                <a:lnTo>
                  <a:pt x="1271373" y="1857194"/>
                </a:lnTo>
                <a:lnTo>
                  <a:pt x="1271373" y="1858131"/>
                </a:lnTo>
                <a:lnTo>
                  <a:pt x="1271409" y="1858095"/>
                </a:lnTo>
                <a:lnTo>
                  <a:pt x="1272094" y="1858527"/>
                </a:lnTo>
                <a:lnTo>
                  <a:pt x="1272816" y="1858527"/>
                </a:lnTo>
                <a:lnTo>
                  <a:pt x="1273212" y="1858851"/>
                </a:lnTo>
                <a:lnTo>
                  <a:pt x="1273645" y="1858527"/>
                </a:lnTo>
                <a:lnTo>
                  <a:pt x="1275664" y="1858527"/>
                </a:lnTo>
                <a:lnTo>
                  <a:pt x="1277034" y="1859572"/>
                </a:lnTo>
                <a:lnTo>
                  <a:pt x="1277034" y="1862419"/>
                </a:lnTo>
                <a:lnTo>
                  <a:pt x="1276277" y="1863032"/>
                </a:lnTo>
                <a:lnTo>
                  <a:pt x="1276277" y="1863357"/>
                </a:lnTo>
                <a:lnTo>
                  <a:pt x="1276494" y="1863465"/>
                </a:lnTo>
                <a:lnTo>
                  <a:pt x="1277251" y="1862816"/>
                </a:lnTo>
                <a:lnTo>
                  <a:pt x="1278044" y="1862816"/>
                </a:lnTo>
                <a:lnTo>
                  <a:pt x="1279018" y="1863573"/>
                </a:lnTo>
                <a:lnTo>
                  <a:pt x="1279018" y="1864798"/>
                </a:lnTo>
                <a:lnTo>
                  <a:pt x="1279450" y="1865122"/>
                </a:lnTo>
                <a:lnTo>
                  <a:pt x="1279450" y="1865771"/>
                </a:lnTo>
                <a:lnTo>
                  <a:pt x="1279883" y="1866096"/>
                </a:lnTo>
                <a:lnTo>
                  <a:pt x="1279883" y="1866744"/>
                </a:lnTo>
                <a:lnTo>
                  <a:pt x="1280280" y="1867069"/>
                </a:lnTo>
                <a:lnTo>
                  <a:pt x="1280280" y="1867357"/>
                </a:lnTo>
                <a:lnTo>
                  <a:pt x="1280460" y="1867465"/>
                </a:lnTo>
                <a:lnTo>
                  <a:pt x="1280785" y="1867465"/>
                </a:lnTo>
                <a:lnTo>
                  <a:pt x="1282623" y="1868835"/>
                </a:lnTo>
                <a:lnTo>
                  <a:pt x="1282623" y="1869123"/>
                </a:lnTo>
                <a:lnTo>
                  <a:pt x="1283020" y="1869447"/>
                </a:lnTo>
                <a:lnTo>
                  <a:pt x="1283020" y="1869772"/>
                </a:lnTo>
                <a:lnTo>
                  <a:pt x="1283417" y="1870096"/>
                </a:lnTo>
                <a:lnTo>
                  <a:pt x="1283417" y="1870745"/>
                </a:lnTo>
                <a:lnTo>
                  <a:pt x="1283236" y="1870853"/>
                </a:lnTo>
                <a:lnTo>
                  <a:pt x="1281325" y="1870961"/>
                </a:lnTo>
                <a:lnTo>
                  <a:pt x="1281109" y="1871033"/>
                </a:lnTo>
                <a:lnTo>
                  <a:pt x="1281109" y="1871357"/>
                </a:lnTo>
                <a:lnTo>
                  <a:pt x="1281217" y="1871538"/>
                </a:lnTo>
                <a:lnTo>
                  <a:pt x="1282515" y="1871538"/>
                </a:lnTo>
                <a:lnTo>
                  <a:pt x="1282876" y="1871213"/>
                </a:lnTo>
                <a:lnTo>
                  <a:pt x="1283669" y="1871141"/>
                </a:lnTo>
                <a:lnTo>
                  <a:pt x="1283849" y="1871357"/>
                </a:lnTo>
                <a:lnTo>
                  <a:pt x="1283849" y="1871970"/>
                </a:lnTo>
                <a:lnTo>
                  <a:pt x="1284282" y="1872295"/>
                </a:lnTo>
                <a:lnTo>
                  <a:pt x="1284282" y="1873556"/>
                </a:lnTo>
                <a:lnTo>
                  <a:pt x="1284498" y="1873628"/>
                </a:lnTo>
                <a:lnTo>
                  <a:pt x="1284931" y="1873628"/>
                </a:lnTo>
                <a:lnTo>
                  <a:pt x="1285436" y="1874060"/>
                </a:lnTo>
                <a:lnTo>
                  <a:pt x="1285436" y="1875646"/>
                </a:lnTo>
                <a:lnTo>
                  <a:pt x="1285328" y="1875862"/>
                </a:lnTo>
                <a:lnTo>
                  <a:pt x="1282876" y="1875862"/>
                </a:lnTo>
                <a:lnTo>
                  <a:pt x="1282696" y="1876079"/>
                </a:lnTo>
                <a:lnTo>
                  <a:pt x="1283128" y="1876259"/>
                </a:lnTo>
                <a:lnTo>
                  <a:pt x="1282515" y="1876800"/>
                </a:lnTo>
                <a:lnTo>
                  <a:pt x="1281758" y="1876800"/>
                </a:lnTo>
                <a:lnTo>
                  <a:pt x="1281325" y="1876475"/>
                </a:lnTo>
                <a:lnTo>
                  <a:pt x="1281109" y="1876691"/>
                </a:lnTo>
                <a:lnTo>
                  <a:pt x="1281109" y="1877016"/>
                </a:lnTo>
                <a:lnTo>
                  <a:pt x="1281542" y="1877232"/>
                </a:lnTo>
                <a:lnTo>
                  <a:pt x="1281542" y="1877556"/>
                </a:lnTo>
                <a:lnTo>
                  <a:pt x="1281325" y="1877737"/>
                </a:lnTo>
                <a:lnTo>
                  <a:pt x="1280893" y="1877737"/>
                </a:lnTo>
                <a:lnTo>
                  <a:pt x="1280388" y="1878241"/>
                </a:lnTo>
                <a:lnTo>
                  <a:pt x="1280604" y="1878349"/>
                </a:lnTo>
                <a:lnTo>
                  <a:pt x="1281325" y="1878349"/>
                </a:lnTo>
                <a:lnTo>
                  <a:pt x="1283345" y="1876800"/>
                </a:lnTo>
                <a:lnTo>
                  <a:pt x="1285328" y="1876800"/>
                </a:lnTo>
                <a:lnTo>
                  <a:pt x="1285869" y="1876259"/>
                </a:lnTo>
                <a:lnTo>
                  <a:pt x="1285869" y="1875935"/>
                </a:lnTo>
                <a:lnTo>
                  <a:pt x="1286085" y="1875826"/>
                </a:lnTo>
                <a:lnTo>
                  <a:pt x="1286482" y="1875826"/>
                </a:lnTo>
                <a:lnTo>
                  <a:pt x="1286698" y="1875935"/>
                </a:lnTo>
                <a:lnTo>
                  <a:pt x="1286698" y="1876908"/>
                </a:lnTo>
                <a:lnTo>
                  <a:pt x="1285544" y="1877809"/>
                </a:lnTo>
                <a:lnTo>
                  <a:pt x="1285544" y="1878133"/>
                </a:lnTo>
                <a:lnTo>
                  <a:pt x="1285328" y="1878241"/>
                </a:lnTo>
                <a:lnTo>
                  <a:pt x="1284931" y="1878349"/>
                </a:lnTo>
                <a:lnTo>
                  <a:pt x="1283958" y="1879106"/>
                </a:lnTo>
                <a:lnTo>
                  <a:pt x="1283958" y="1879430"/>
                </a:lnTo>
                <a:lnTo>
                  <a:pt x="1283128" y="1880043"/>
                </a:lnTo>
                <a:lnTo>
                  <a:pt x="1283128" y="1880368"/>
                </a:lnTo>
                <a:lnTo>
                  <a:pt x="1282407" y="1880980"/>
                </a:lnTo>
                <a:lnTo>
                  <a:pt x="1282407" y="1881305"/>
                </a:lnTo>
                <a:lnTo>
                  <a:pt x="1280604" y="1882674"/>
                </a:lnTo>
                <a:lnTo>
                  <a:pt x="1279450" y="1882782"/>
                </a:lnTo>
                <a:lnTo>
                  <a:pt x="1277647" y="1881413"/>
                </a:lnTo>
                <a:lnTo>
                  <a:pt x="1277647" y="1880764"/>
                </a:lnTo>
                <a:lnTo>
                  <a:pt x="1275845" y="1879322"/>
                </a:lnTo>
                <a:lnTo>
                  <a:pt x="1275448" y="1879322"/>
                </a:lnTo>
                <a:lnTo>
                  <a:pt x="1275015" y="1878998"/>
                </a:lnTo>
                <a:lnTo>
                  <a:pt x="1274619" y="1879106"/>
                </a:lnTo>
                <a:lnTo>
                  <a:pt x="1273861" y="1878457"/>
                </a:lnTo>
                <a:lnTo>
                  <a:pt x="1273032" y="1878457"/>
                </a:lnTo>
                <a:lnTo>
                  <a:pt x="1272707" y="1878133"/>
                </a:lnTo>
                <a:lnTo>
                  <a:pt x="1271445" y="1878133"/>
                </a:lnTo>
                <a:lnTo>
                  <a:pt x="1271121" y="1877809"/>
                </a:lnTo>
                <a:lnTo>
                  <a:pt x="1270688" y="1877809"/>
                </a:lnTo>
                <a:lnTo>
                  <a:pt x="1270256" y="1877520"/>
                </a:lnTo>
                <a:lnTo>
                  <a:pt x="1269859" y="1877520"/>
                </a:lnTo>
                <a:lnTo>
                  <a:pt x="1269462" y="1877196"/>
                </a:lnTo>
                <a:lnTo>
                  <a:pt x="1269138" y="1877196"/>
                </a:lnTo>
                <a:lnTo>
                  <a:pt x="1268705" y="1877016"/>
                </a:lnTo>
                <a:lnTo>
                  <a:pt x="1268272" y="1877016"/>
                </a:lnTo>
                <a:lnTo>
                  <a:pt x="1267840" y="1876691"/>
                </a:lnTo>
                <a:lnTo>
                  <a:pt x="1267515" y="1876691"/>
                </a:lnTo>
                <a:lnTo>
                  <a:pt x="1267299" y="1876475"/>
                </a:lnTo>
                <a:lnTo>
                  <a:pt x="1267299" y="1876151"/>
                </a:lnTo>
                <a:lnTo>
                  <a:pt x="1266938" y="1875826"/>
                </a:lnTo>
                <a:lnTo>
                  <a:pt x="1266938" y="1875502"/>
                </a:lnTo>
                <a:lnTo>
                  <a:pt x="1265640" y="1874565"/>
                </a:lnTo>
                <a:lnTo>
                  <a:pt x="1265640" y="1874385"/>
                </a:lnTo>
                <a:lnTo>
                  <a:pt x="1264883" y="1873736"/>
                </a:lnTo>
                <a:lnTo>
                  <a:pt x="1264883" y="1873123"/>
                </a:lnTo>
                <a:lnTo>
                  <a:pt x="1264486" y="1872799"/>
                </a:lnTo>
                <a:lnTo>
                  <a:pt x="1264486" y="1872150"/>
                </a:lnTo>
                <a:lnTo>
                  <a:pt x="1263657" y="1871502"/>
                </a:lnTo>
                <a:lnTo>
                  <a:pt x="1263657" y="1871213"/>
                </a:lnTo>
                <a:lnTo>
                  <a:pt x="1262467" y="1870276"/>
                </a:lnTo>
                <a:lnTo>
                  <a:pt x="1262467" y="1869952"/>
                </a:lnTo>
                <a:lnTo>
                  <a:pt x="1260700" y="1868582"/>
                </a:lnTo>
                <a:lnTo>
                  <a:pt x="1260267" y="1868582"/>
                </a:lnTo>
                <a:lnTo>
                  <a:pt x="1259510" y="1867970"/>
                </a:lnTo>
                <a:lnTo>
                  <a:pt x="1259114" y="1867970"/>
                </a:lnTo>
                <a:lnTo>
                  <a:pt x="1258717" y="1867753"/>
                </a:lnTo>
                <a:lnTo>
                  <a:pt x="1258284" y="1867753"/>
                </a:lnTo>
                <a:lnTo>
                  <a:pt x="1257527" y="1867105"/>
                </a:lnTo>
                <a:lnTo>
                  <a:pt x="1257094" y="1867105"/>
                </a:lnTo>
                <a:lnTo>
                  <a:pt x="1256698" y="1866816"/>
                </a:lnTo>
                <a:lnTo>
                  <a:pt x="1256265" y="1866816"/>
                </a:lnTo>
                <a:lnTo>
                  <a:pt x="1255940" y="1866492"/>
                </a:lnTo>
                <a:lnTo>
                  <a:pt x="1255940" y="1866276"/>
                </a:lnTo>
                <a:lnTo>
                  <a:pt x="1255652" y="1865663"/>
                </a:lnTo>
                <a:lnTo>
                  <a:pt x="1255580" y="1865699"/>
                </a:lnTo>
                <a:lnTo>
                  <a:pt x="1255904" y="1866348"/>
                </a:lnTo>
                <a:lnTo>
                  <a:pt x="1255904" y="1866528"/>
                </a:lnTo>
                <a:lnTo>
                  <a:pt x="1254318" y="1866528"/>
                </a:lnTo>
                <a:lnTo>
                  <a:pt x="1253921" y="1866240"/>
                </a:lnTo>
                <a:lnTo>
                  <a:pt x="1253489" y="1866240"/>
                </a:lnTo>
                <a:lnTo>
                  <a:pt x="1252551" y="1865483"/>
                </a:lnTo>
                <a:lnTo>
                  <a:pt x="1252443" y="1865159"/>
                </a:lnTo>
                <a:lnTo>
                  <a:pt x="1252118" y="1864834"/>
                </a:lnTo>
                <a:lnTo>
                  <a:pt x="1252118" y="1864546"/>
                </a:lnTo>
                <a:lnTo>
                  <a:pt x="1250351" y="1863176"/>
                </a:lnTo>
                <a:lnTo>
                  <a:pt x="1249919" y="1863176"/>
                </a:lnTo>
                <a:lnTo>
                  <a:pt x="1249089" y="1862564"/>
                </a:lnTo>
                <a:lnTo>
                  <a:pt x="1248657" y="1862564"/>
                </a:lnTo>
                <a:lnTo>
                  <a:pt x="1248332" y="1862239"/>
                </a:lnTo>
                <a:lnTo>
                  <a:pt x="1247936" y="1862239"/>
                </a:lnTo>
                <a:lnTo>
                  <a:pt x="1247178" y="1861591"/>
                </a:lnTo>
                <a:lnTo>
                  <a:pt x="1246746" y="1861591"/>
                </a:lnTo>
                <a:lnTo>
                  <a:pt x="1246349" y="1861266"/>
                </a:lnTo>
                <a:lnTo>
                  <a:pt x="1245916" y="1861266"/>
                </a:lnTo>
                <a:lnTo>
                  <a:pt x="1245484" y="1860942"/>
                </a:lnTo>
                <a:lnTo>
                  <a:pt x="1245159" y="1861050"/>
                </a:lnTo>
                <a:lnTo>
                  <a:pt x="1244726" y="1860726"/>
                </a:lnTo>
                <a:lnTo>
                  <a:pt x="1244330" y="1860726"/>
                </a:lnTo>
                <a:lnTo>
                  <a:pt x="1243933" y="1860437"/>
                </a:lnTo>
                <a:lnTo>
                  <a:pt x="1243609" y="1860437"/>
                </a:lnTo>
                <a:lnTo>
                  <a:pt x="1243176" y="1860113"/>
                </a:lnTo>
                <a:lnTo>
                  <a:pt x="1242743" y="1860113"/>
                </a:lnTo>
                <a:lnTo>
                  <a:pt x="1241589" y="1859176"/>
                </a:lnTo>
                <a:lnTo>
                  <a:pt x="1241193" y="1859176"/>
                </a:lnTo>
                <a:lnTo>
                  <a:pt x="1240976" y="1859068"/>
                </a:lnTo>
                <a:lnTo>
                  <a:pt x="1240976" y="1858743"/>
                </a:lnTo>
                <a:lnTo>
                  <a:pt x="1240760" y="1858527"/>
                </a:lnTo>
                <a:lnTo>
                  <a:pt x="1240327" y="1858527"/>
                </a:lnTo>
                <a:lnTo>
                  <a:pt x="1239786" y="1858131"/>
                </a:lnTo>
                <a:lnTo>
                  <a:pt x="1239786" y="1857482"/>
                </a:lnTo>
                <a:lnTo>
                  <a:pt x="1239390" y="1857194"/>
                </a:lnTo>
                <a:lnTo>
                  <a:pt x="1239714" y="1856833"/>
                </a:lnTo>
                <a:lnTo>
                  <a:pt x="1239714" y="1855932"/>
                </a:lnTo>
                <a:lnTo>
                  <a:pt x="1240111" y="1855608"/>
                </a:lnTo>
                <a:lnTo>
                  <a:pt x="1240111" y="1855283"/>
                </a:lnTo>
                <a:lnTo>
                  <a:pt x="1240544" y="1854959"/>
                </a:lnTo>
                <a:lnTo>
                  <a:pt x="1240544" y="1854635"/>
                </a:lnTo>
                <a:lnTo>
                  <a:pt x="1241301" y="1854022"/>
                </a:lnTo>
                <a:lnTo>
                  <a:pt x="1241301" y="1853698"/>
                </a:lnTo>
                <a:lnTo>
                  <a:pt x="1241085" y="1853626"/>
                </a:lnTo>
                <a:lnTo>
                  <a:pt x="1240760" y="1853626"/>
                </a:lnTo>
                <a:lnTo>
                  <a:pt x="1240544" y="1853409"/>
                </a:lnTo>
                <a:lnTo>
                  <a:pt x="1240544" y="1852761"/>
                </a:lnTo>
                <a:lnTo>
                  <a:pt x="1241301" y="1852148"/>
                </a:lnTo>
                <a:lnTo>
                  <a:pt x="1241301" y="1848436"/>
                </a:lnTo>
                <a:lnTo>
                  <a:pt x="1241589" y="1848111"/>
                </a:lnTo>
                <a:lnTo>
                  <a:pt x="1241698" y="1847210"/>
                </a:lnTo>
                <a:lnTo>
                  <a:pt x="1242022" y="1846886"/>
                </a:lnTo>
                <a:lnTo>
                  <a:pt x="1242022" y="1846562"/>
                </a:lnTo>
                <a:lnTo>
                  <a:pt x="1241806" y="1846345"/>
                </a:lnTo>
                <a:lnTo>
                  <a:pt x="1241301" y="1846886"/>
                </a:lnTo>
                <a:lnTo>
                  <a:pt x="1241301" y="1847535"/>
                </a:lnTo>
                <a:lnTo>
                  <a:pt x="1240868" y="1847859"/>
                </a:lnTo>
                <a:lnTo>
                  <a:pt x="1240868" y="1851499"/>
                </a:lnTo>
                <a:lnTo>
                  <a:pt x="1240652" y="1851715"/>
                </a:lnTo>
                <a:lnTo>
                  <a:pt x="1239931" y="1851715"/>
                </a:lnTo>
                <a:lnTo>
                  <a:pt x="1239714" y="1851607"/>
                </a:lnTo>
                <a:lnTo>
                  <a:pt x="1239714" y="1846886"/>
                </a:lnTo>
                <a:lnTo>
                  <a:pt x="1240039" y="1846562"/>
                </a:lnTo>
                <a:lnTo>
                  <a:pt x="1240039" y="1845625"/>
                </a:lnTo>
                <a:lnTo>
                  <a:pt x="1240472" y="1845336"/>
                </a:lnTo>
                <a:lnTo>
                  <a:pt x="1240472" y="1844688"/>
                </a:lnTo>
                <a:lnTo>
                  <a:pt x="1241193" y="1844039"/>
                </a:lnTo>
                <a:lnTo>
                  <a:pt x="1241193" y="1843715"/>
                </a:lnTo>
                <a:lnTo>
                  <a:pt x="1241589" y="1843426"/>
                </a:lnTo>
                <a:lnTo>
                  <a:pt x="1241589" y="1842777"/>
                </a:lnTo>
                <a:lnTo>
                  <a:pt x="1241409" y="1842669"/>
                </a:lnTo>
                <a:lnTo>
                  <a:pt x="1241229" y="1842777"/>
                </a:lnTo>
                <a:lnTo>
                  <a:pt x="1241229" y="1843102"/>
                </a:lnTo>
                <a:lnTo>
                  <a:pt x="1240904" y="1843426"/>
                </a:lnTo>
                <a:lnTo>
                  <a:pt x="1240904" y="1843715"/>
                </a:lnTo>
                <a:lnTo>
                  <a:pt x="1240039" y="1844363"/>
                </a:lnTo>
                <a:lnTo>
                  <a:pt x="1240039" y="1844688"/>
                </a:lnTo>
                <a:lnTo>
                  <a:pt x="1239101" y="1845553"/>
                </a:lnTo>
                <a:lnTo>
                  <a:pt x="1238272" y="1845553"/>
                </a:lnTo>
                <a:lnTo>
                  <a:pt x="1238164" y="1845661"/>
                </a:lnTo>
                <a:lnTo>
                  <a:pt x="1239282" y="1846562"/>
                </a:lnTo>
                <a:lnTo>
                  <a:pt x="1239282" y="1846886"/>
                </a:lnTo>
                <a:lnTo>
                  <a:pt x="1238921" y="1847210"/>
                </a:lnTo>
                <a:lnTo>
                  <a:pt x="1239282" y="1847535"/>
                </a:lnTo>
                <a:lnTo>
                  <a:pt x="1239282" y="1848147"/>
                </a:lnTo>
                <a:lnTo>
                  <a:pt x="1238921" y="1848472"/>
                </a:lnTo>
                <a:lnTo>
                  <a:pt x="1238993" y="1852436"/>
                </a:lnTo>
                <a:lnTo>
                  <a:pt x="1238380" y="1852977"/>
                </a:lnTo>
                <a:lnTo>
                  <a:pt x="1237947" y="1852977"/>
                </a:lnTo>
                <a:lnTo>
                  <a:pt x="1237731" y="1853085"/>
                </a:lnTo>
                <a:lnTo>
                  <a:pt x="1237947" y="1853301"/>
                </a:lnTo>
                <a:lnTo>
                  <a:pt x="1238380" y="1853301"/>
                </a:lnTo>
                <a:lnTo>
                  <a:pt x="1238597" y="1853517"/>
                </a:lnTo>
                <a:lnTo>
                  <a:pt x="1238597" y="1853698"/>
                </a:lnTo>
                <a:lnTo>
                  <a:pt x="1238777" y="1853914"/>
                </a:lnTo>
                <a:lnTo>
                  <a:pt x="1239173" y="1853914"/>
                </a:lnTo>
                <a:lnTo>
                  <a:pt x="1239390" y="1854022"/>
                </a:lnTo>
                <a:lnTo>
                  <a:pt x="1239282" y="1854635"/>
                </a:lnTo>
                <a:lnTo>
                  <a:pt x="1239173" y="1854851"/>
                </a:lnTo>
                <a:lnTo>
                  <a:pt x="1237947" y="1854851"/>
                </a:lnTo>
                <a:lnTo>
                  <a:pt x="1237190" y="1854238"/>
                </a:lnTo>
                <a:lnTo>
                  <a:pt x="1236758" y="1854238"/>
                </a:lnTo>
                <a:lnTo>
                  <a:pt x="1236361" y="1853914"/>
                </a:lnTo>
                <a:lnTo>
                  <a:pt x="1235856" y="1854419"/>
                </a:lnTo>
                <a:lnTo>
                  <a:pt x="1235856" y="1854743"/>
                </a:lnTo>
                <a:lnTo>
                  <a:pt x="1235640" y="1854851"/>
                </a:lnTo>
                <a:lnTo>
                  <a:pt x="1235207" y="1854851"/>
                </a:lnTo>
                <a:lnTo>
                  <a:pt x="1234991" y="1854743"/>
                </a:lnTo>
                <a:lnTo>
                  <a:pt x="1234991" y="1854419"/>
                </a:lnTo>
                <a:lnTo>
                  <a:pt x="1235423" y="1854130"/>
                </a:lnTo>
                <a:lnTo>
                  <a:pt x="1235423" y="1853157"/>
                </a:lnTo>
                <a:lnTo>
                  <a:pt x="1234233" y="1852256"/>
                </a:lnTo>
                <a:lnTo>
                  <a:pt x="1234125" y="1851932"/>
                </a:lnTo>
                <a:lnTo>
                  <a:pt x="1233007" y="1850959"/>
                </a:lnTo>
                <a:lnTo>
                  <a:pt x="1233007" y="1850634"/>
                </a:lnTo>
                <a:lnTo>
                  <a:pt x="1230592" y="1848868"/>
                </a:lnTo>
                <a:lnTo>
                  <a:pt x="1230664" y="1848544"/>
                </a:lnTo>
                <a:lnTo>
                  <a:pt x="1230267" y="1848220"/>
                </a:lnTo>
                <a:lnTo>
                  <a:pt x="1230267" y="1847931"/>
                </a:lnTo>
                <a:lnTo>
                  <a:pt x="1229402" y="1847283"/>
                </a:lnTo>
                <a:lnTo>
                  <a:pt x="1229402" y="1846994"/>
                </a:lnTo>
                <a:lnTo>
                  <a:pt x="1228248" y="1846021"/>
                </a:lnTo>
                <a:lnTo>
                  <a:pt x="1228248" y="1845733"/>
                </a:lnTo>
                <a:lnTo>
                  <a:pt x="1226986" y="1844760"/>
                </a:lnTo>
                <a:lnTo>
                  <a:pt x="1226986" y="1844435"/>
                </a:lnTo>
                <a:lnTo>
                  <a:pt x="1226265" y="1843931"/>
                </a:lnTo>
                <a:lnTo>
                  <a:pt x="1226265" y="1843606"/>
                </a:lnTo>
                <a:lnTo>
                  <a:pt x="1225435" y="1842994"/>
                </a:lnTo>
                <a:lnTo>
                  <a:pt x="1225435" y="1842669"/>
                </a:lnTo>
                <a:lnTo>
                  <a:pt x="1225003" y="1842345"/>
                </a:lnTo>
                <a:lnTo>
                  <a:pt x="1225003" y="1842021"/>
                </a:lnTo>
                <a:lnTo>
                  <a:pt x="1223236" y="1840651"/>
                </a:lnTo>
                <a:lnTo>
                  <a:pt x="1222911" y="1840651"/>
                </a:lnTo>
                <a:lnTo>
                  <a:pt x="1222479" y="1840363"/>
                </a:lnTo>
                <a:lnTo>
                  <a:pt x="1222046" y="1840363"/>
                </a:lnTo>
                <a:lnTo>
                  <a:pt x="1221397" y="1839822"/>
                </a:lnTo>
                <a:lnTo>
                  <a:pt x="1221397" y="1837444"/>
                </a:lnTo>
                <a:lnTo>
                  <a:pt x="1221216" y="1837227"/>
                </a:lnTo>
                <a:lnTo>
                  <a:pt x="1221108" y="1837444"/>
                </a:lnTo>
                <a:lnTo>
                  <a:pt x="1221036" y="1837732"/>
                </a:lnTo>
                <a:lnTo>
                  <a:pt x="1220712" y="1838020"/>
                </a:lnTo>
                <a:lnTo>
                  <a:pt x="1220712" y="1838669"/>
                </a:lnTo>
                <a:lnTo>
                  <a:pt x="1220279" y="1838993"/>
                </a:lnTo>
                <a:lnTo>
                  <a:pt x="1220279" y="1839606"/>
                </a:lnTo>
                <a:lnTo>
                  <a:pt x="1220063" y="1839714"/>
                </a:lnTo>
                <a:lnTo>
                  <a:pt x="1219305" y="1839714"/>
                </a:lnTo>
                <a:lnTo>
                  <a:pt x="1219089" y="1839930"/>
                </a:lnTo>
                <a:lnTo>
                  <a:pt x="1219954" y="1840579"/>
                </a:lnTo>
                <a:lnTo>
                  <a:pt x="1219954" y="1841732"/>
                </a:lnTo>
                <a:lnTo>
                  <a:pt x="1219305" y="1842237"/>
                </a:lnTo>
                <a:lnTo>
                  <a:pt x="1218873" y="1842237"/>
                </a:lnTo>
                <a:lnTo>
                  <a:pt x="1218692" y="1842021"/>
                </a:lnTo>
                <a:lnTo>
                  <a:pt x="1218692" y="1841552"/>
                </a:lnTo>
                <a:lnTo>
                  <a:pt x="1218296" y="1841120"/>
                </a:lnTo>
                <a:lnTo>
                  <a:pt x="1218404" y="1840579"/>
                </a:lnTo>
                <a:lnTo>
                  <a:pt x="1217971" y="1840255"/>
                </a:lnTo>
                <a:lnTo>
                  <a:pt x="1217971" y="1839606"/>
                </a:lnTo>
                <a:lnTo>
                  <a:pt x="1217539" y="1839318"/>
                </a:lnTo>
                <a:lnTo>
                  <a:pt x="1217539" y="1839029"/>
                </a:lnTo>
                <a:lnTo>
                  <a:pt x="1217322" y="1838777"/>
                </a:lnTo>
                <a:lnTo>
                  <a:pt x="1216890" y="1838777"/>
                </a:lnTo>
                <a:lnTo>
                  <a:pt x="1216673" y="1838705"/>
                </a:lnTo>
                <a:lnTo>
                  <a:pt x="1216890" y="1838489"/>
                </a:lnTo>
                <a:lnTo>
                  <a:pt x="1217322" y="1838489"/>
                </a:lnTo>
                <a:lnTo>
                  <a:pt x="1217539" y="1838381"/>
                </a:lnTo>
                <a:lnTo>
                  <a:pt x="1217539" y="1838056"/>
                </a:lnTo>
                <a:lnTo>
                  <a:pt x="1217322" y="1837840"/>
                </a:lnTo>
                <a:lnTo>
                  <a:pt x="1215339" y="1837948"/>
                </a:lnTo>
                <a:lnTo>
                  <a:pt x="1215123" y="1837732"/>
                </a:lnTo>
                <a:lnTo>
                  <a:pt x="1215123" y="1836831"/>
                </a:lnTo>
                <a:lnTo>
                  <a:pt x="1214149" y="1836074"/>
                </a:lnTo>
                <a:lnTo>
                  <a:pt x="1213752" y="1836074"/>
                </a:lnTo>
                <a:lnTo>
                  <a:pt x="1212923" y="1835461"/>
                </a:lnTo>
                <a:lnTo>
                  <a:pt x="1212599" y="1835461"/>
                </a:lnTo>
                <a:lnTo>
                  <a:pt x="1212166" y="1835173"/>
                </a:lnTo>
                <a:lnTo>
                  <a:pt x="1211733" y="1835173"/>
                </a:lnTo>
                <a:lnTo>
                  <a:pt x="1210183" y="1833984"/>
                </a:lnTo>
                <a:lnTo>
                  <a:pt x="1209750" y="1833876"/>
                </a:lnTo>
                <a:lnTo>
                  <a:pt x="1208993" y="1833335"/>
                </a:lnTo>
                <a:lnTo>
                  <a:pt x="1207442" y="1833335"/>
                </a:lnTo>
                <a:lnTo>
                  <a:pt x="1206793" y="1833767"/>
                </a:lnTo>
                <a:lnTo>
                  <a:pt x="1206793" y="1834092"/>
                </a:lnTo>
                <a:lnTo>
                  <a:pt x="1206252" y="1834632"/>
                </a:lnTo>
                <a:lnTo>
                  <a:pt x="1205459" y="1834632"/>
                </a:lnTo>
                <a:lnTo>
                  <a:pt x="1203620" y="1833191"/>
                </a:lnTo>
                <a:lnTo>
                  <a:pt x="1203620" y="1832866"/>
                </a:lnTo>
                <a:lnTo>
                  <a:pt x="1203404" y="1832758"/>
                </a:lnTo>
                <a:lnTo>
                  <a:pt x="1203115" y="1832758"/>
                </a:lnTo>
                <a:lnTo>
                  <a:pt x="1202070" y="1832001"/>
                </a:lnTo>
                <a:lnTo>
                  <a:pt x="1202070" y="1831677"/>
                </a:lnTo>
                <a:lnTo>
                  <a:pt x="1201204" y="1831064"/>
                </a:lnTo>
                <a:lnTo>
                  <a:pt x="1201204" y="1830740"/>
                </a:lnTo>
                <a:lnTo>
                  <a:pt x="1201637" y="1830416"/>
                </a:lnTo>
                <a:lnTo>
                  <a:pt x="1201637" y="1830091"/>
                </a:lnTo>
                <a:lnTo>
                  <a:pt x="1201204" y="1829767"/>
                </a:lnTo>
                <a:lnTo>
                  <a:pt x="1201240" y="1829731"/>
                </a:lnTo>
                <a:lnTo>
                  <a:pt x="1200735" y="1829298"/>
                </a:lnTo>
                <a:lnTo>
                  <a:pt x="1199582" y="1829298"/>
                </a:lnTo>
                <a:lnTo>
                  <a:pt x="1199365" y="1829407"/>
                </a:lnTo>
                <a:lnTo>
                  <a:pt x="1199365" y="1831281"/>
                </a:lnTo>
                <a:lnTo>
                  <a:pt x="1201673" y="1833227"/>
                </a:lnTo>
                <a:lnTo>
                  <a:pt x="1201673" y="1833479"/>
                </a:lnTo>
                <a:lnTo>
                  <a:pt x="1201889" y="1833587"/>
                </a:lnTo>
                <a:lnTo>
                  <a:pt x="1202322" y="1833587"/>
                </a:lnTo>
                <a:lnTo>
                  <a:pt x="1202755" y="1833912"/>
                </a:lnTo>
                <a:lnTo>
                  <a:pt x="1203151" y="1833912"/>
                </a:lnTo>
                <a:lnTo>
                  <a:pt x="1203909" y="1834560"/>
                </a:lnTo>
                <a:lnTo>
                  <a:pt x="1204305" y="1834560"/>
                </a:lnTo>
                <a:lnTo>
                  <a:pt x="1204738" y="1834885"/>
                </a:lnTo>
                <a:lnTo>
                  <a:pt x="1205495" y="1834885"/>
                </a:lnTo>
                <a:lnTo>
                  <a:pt x="1205892" y="1835209"/>
                </a:lnTo>
                <a:lnTo>
                  <a:pt x="1207082" y="1835101"/>
                </a:lnTo>
                <a:lnTo>
                  <a:pt x="1207478" y="1835497"/>
                </a:lnTo>
                <a:lnTo>
                  <a:pt x="1209065" y="1835389"/>
                </a:lnTo>
                <a:lnTo>
                  <a:pt x="1210219" y="1836326"/>
                </a:lnTo>
                <a:lnTo>
                  <a:pt x="1210651" y="1836326"/>
                </a:lnTo>
                <a:lnTo>
                  <a:pt x="1212022" y="1837407"/>
                </a:lnTo>
                <a:lnTo>
                  <a:pt x="1212022" y="1837804"/>
                </a:lnTo>
                <a:lnTo>
                  <a:pt x="1212851" y="1838345"/>
                </a:lnTo>
                <a:lnTo>
                  <a:pt x="1212851" y="1838669"/>
                </a:lnTo>
                <a:lnTo>
                  <a:pt x="1213572" y="1839282"/>
                </a:lnTo>
                <a:lnTo>
                  <a:pt x="1213572" y="1839894"/>
                </a:lnTo>
                <a:lnTo>
                  <a:pt x="1214005" y="1840219"/>
                </a:lnTo>
                <a:lnTo>
                  <a:pt x="1214005" y="1840543"/>
                </a:lnTo>
                <a:lnTo>
                  <a:pt x="1214438" y="1840867"/>
                </a:lnTo>
                <a:lnTo>
                  <a:pt x="1214438" y="1841192"/>
                </a:lnTo>
                <a:lnTo>
                  <a:pt x="1215303" y="1841804"/>
                </a:lnTo>
                <a:lnTo>
                  <a:pt x="1215303" y="1842129"/>
                </a:lnTo>
                <a:lnTo>
                  <a:pt x="1215591" y="1842345"/>
                </a:lnTo>
                <a:lnTo>
                  <a:pt x="1215591" y="1842741"/>
                </a:lnTo>
                <a:lnTo>
                  <a:pt x="1218440" y="1844868"/>
                </a:lnTo>
                <a:lnTo>
                  <a:pt x="1218440" y="1845156"/>
                </a:lnTo>
                <a:lnTo>
                  <a:pt x="1218620" y="1845372"/>
                </a:lnTo>
                <a:lnTo>
                  <a:pt x="1218945" y="1845372"/>
                </a:lnTo>
                <a:lnTo>
                  <a:pt x="1219378" y="1845048"/>
                </a:lnTo>
                <a:lnTo>
                  <a:pt x="1219810" y="1844940"/>
                </a:lnTo>
                <a:lnTo>
                  <a:pt x="1220027" y="1845156"/>
                </a:lnTo>
                <a:lnTo>
                  <a:pt x="1220027" y="1845481"/>
                </a:lnTo>
                <a:lnTo>
                  <a:pt x="1219594" y="1845805"/>
                </a:lnTo>
                <a:lnTo>
                  <a:pt x="1219594" y="1846093"/>
                </a:lnTo>
                <a:lnTo>
                  <a:pt x="1219378" y="1846201"/>
                </a:lnTo>
                <a:lnTo>
                  <a:pt x="1218620" y="1846201"/>
                </a:lnTo>
                <a:lnTo>
                  <a:pt x="1218260" y="1845985"/>
                </a:lnTo>
                <a:lnTo>
                  <a:pt x="1218043" y="1846093"/>
                </a:lnTo>
                <a:lnTo>
                  <a:pt x="1218043" y="1846418"/>
                </a:lnTo>
                <a:lnTo>
                  <a:pt x="1218260" y="1846526"/>
                </a:lnTo>
                <a:lnTo>
                  <a:pt x="1218620" y="1846526"/>
                </a:lnTo>
                <a:lnTo>
                  <a:pt x="1219378" y="1847174"/>
                </a:lnTo>
                <a:lnTo>
                  <a:pt x="1219810" y="1846850"/>
                </a:lnTo>
                <a:lnTo>
                  <a:pt x="1220459" y="1847391"/>
                </a:lnTo>
                <a:lnTo>
                  <a:pt x="1220459" y="1847679"/>
                </a:lnTo>
                <a:lnTo>
                  <a:pt x="1220892" y="1848003"/>
                </a:lnTo>
                <a:lnTo>
                  <a:pt x="1220892" y="1848292"/>
                </a:lnTo>
                <a:lnTo>
                  <a:pt x="1221577" y="1848832"/>
                </a:lnTo>
                <a:lnTo>
                  <a:pt x="1221577" y="1849157"/>
                </a:lnTo>
                <a:lnTo>
                  <a:pt x="1222010" y="1849481"/>
                </a:lnTo>
                <a:lnTo>
                  <a:pt x="1222010" y="1850418"/>
                </a:lnTo>
                <a:lnTo>
                  <a:pt x="1222442" y="1850706"/>
                </a:lnTo>
                <a:lnTo>
                  <a:pt x="1222442" y="1851355"/>
                </a:lnTo>
                <a:lnTo>
                  <a:pt x="1222875" y="1851679"/>
                </a:lnTo>
                <a:lnTo>
                  <a:pt x="1222875" y="1852004"/>
                </a:lnTo>
                <a:lnTo>
                  <a:pt x="1226733" y="1855031"/>
                </a:lnTo>
                <a:lnTo>
                  <a:pt x="1226733" y="1855356"/>
                </a:lnTo>
                <a:lnTo>
                  <a:pt x="1227599" y="1856004"/>
                </a:lnTo>
                <a:lnTo>
                  <a:pt x="1227599" y="1856329"/>
                </a:lnTo>
                <a:lnTo>
                  <a:pt x="1228031" y="1856617"/>
                </a:lnTo>
                <a:lnTo>
                  <a:pt x="1228031" y="1856941"/>
                </a:lnTo>
                <a:lnTo>
                  <a:pt x="1228572" y="1857338"/>
                </a:lnTo>
                <a:lnTo>
                  <a:pt x="1229185" y="1856941"/>
                </a:lnTo>
                <a:lnTo>
                  <a:pt x="1229185" y="1855680"/>
                </a:lnTo>
                <a:lnTo>
                  <a:pt x="1229798" y="1855247"/>
                </a:lnTo>
                <a:lnTo>
                  <a:pt x="1230123" y="1855464"/>
                </a:lnTo>
                <a:lnTo>
                  <a:pt x="1230556" y="1855464"/>
                </a:lnTo>
                <a:lnTo>
                  <a:pt x="1230988" y="1855788"/>
                </a:lnTo>
                <a:lnTo>
                  <a:pt x="1231385" y="1855788"/>
                </a:lnTo>
                <a:lnTo>
                  <a:pt x="1232971" y="1857013"/>
                </a:lnTo>
                <a:lnTo>
                  <a:pt x="1233188" y="1856941"/>
                </a:lnTo>
                <a:lnTo>
                  <a:pt x="1233188" y="1856617"/>
                </a:lnTo>
                <a:lnTo>
                  <a:pt x="1233404" y="1856437"/>
                </a:lnTo>
                <a:lnTo>
                  <a:pt x="1233729" y="1856437"/>
                </a:lnTo>
                <a:lnTo>
                  <a:pt x="1234342" y="1856941"/>
                </a:lnTo>
                <a:lnTo>
                  <a:pt x="1234342" y="1857122"/>
                </a:lnTo>
                <a:lnTo>
                  <a:pt x="1235171" y="1857770"/>
                </a:lnTo>
                <a:lnTo>
                  <a:pt x="1235171" y="1858095"/>
                </a:lnTo>
                <a:lnTo>
                  <a:pt x="1235928" y="1858707"/>
                </a:lnTo>
                <a:lnTo>
                  <a:pt x="1235928" y="1859032"/>
                </a:lnTo>
                <a:lnTo>
                  <a:pt x="1235712" y="1859248"/>
                </a:lnTo>
                <a:lnTo>
                  <a:pt x="1235279" y="1859248"/>
                </a:lnTo>
                <a:lnTo>
                  <a:pt x="1234955" y="1858924"/>
                </a:lnTo>
                <a:lnTo>
                  <a:pt x="1234774" y="1859032"/>
                </a:lnTo>
                <a:lnTo>
                  <a:pt x="1234774" y="1859320"/>
                </a:lnTo>
                <a:lnTo>
                  <a:pt x="1235207" y="1859680"/>
                </a:lnTo>
                <a:lnTo>
                  <a:pt x="1234991" y="1859861"/>
                </a:lnTo>
                <a:lnTo>
                  <a:pt x="1233801" y="1859861"/>
                </a:lnTo>
                <a:lnTo>
                  <a:pt x="1233404" y="1859572"/>
                </a:lnTo>
                <a:lnTo>
                  <a:pt x="1232971" y="1859572"/>
                </a:lnTo>
                <a:lnTo>
                  <a:pt x="1232755" y="1859644"/>
                </a:lnTo>
                <a:lnTo>
                  <a:pt x="1232755" y="1861554"/>
                </a:lnTo>
                <a:lnTo>
                  <a:pt x="1233188" y="1861879"/>
                </a:lnTo>
                <a:lnTo>
                  <a:pt x="1233188" y="1862492"/>
                </a:lnTo>
                <a:lnTo>
                  <a:pt x="1233620" y="1862816"/>
                </a:lnTo>
                <a:lnTo>
                  <a:pt x="1233620" y="1863104"/>
                </a:lnTo>
                <a:lnTo>
                  <a:pt x="1233801" y="1863212"/>
                </a:lnTo>
                <a:lnTo>
                  <a:pt x="1234233" y="1863212"/>
                </a:lnTo>
                <a:lnTo>
                  <a:pt x="1235604" y="1864294"/>
                </a:lnTo>
                <a:lnTo>
                  <a:pt x="1235604" y="1864978"/>
                </a:lnTo>
                <a:lnTo>
                  <a:pt x="1236361" y="1865483"/>
                </a:lnTo>
                <a:lnTo>
                  <a:pt x="1235171" y="1866456"/>
                </a:lnTo>
                <a:lnTo>
                  <a:pt x="1235171" y="1866780"/>
                </a:lnTo>
                <a:lnTo>
                  <a:pt x="1235387" y="1866997"/>
                </a:lnTo>
                <a:lnTo>
                  <a:pt x="1235820" y="1866672"/>
                </a:lnTo>
                <a:lnTo>
                  <a:pt x="1236253" y="1866672"/>
                </a:lnTo>
                <a:lnTo>
                  <a:pt x="1236974" y="1866023"/>
                </a:lnTo>
                <a:lnTo>
                  <a:pt x="1237407" y="1866023"/>
                </a:lnTo>
                <a:lnTo>
                  <a:pt x="1238560" y="1866888"/>
                </a:lnTo>
                <a:lnTo>
                  <a:pt x="1238993" y="1866888"/>
                </a:lnTo>
                <a:lnTo>
                  <a:pt x="1239390" y="1867177"/>
                </a:lnTo>
                <a:lnTo>
                  <a:pt x="1239606" y="1867105"/>
                </a:lnTo>
                <a:lnTo>
                  <a:pt x="1239498" y="1865807"/>
                </a:lnTo>
                <a:lnTo>
                  <a:pt x="1239173" y="1865519"/>
                </a:lnTo>
                <a:lnTo>
                  <a:pt x="1239173" y="1865159"/>
                </a:lnTo>
                <a:lnTo>
                  <a:pt x="1239390" y="1865086"/>
                </a:lnTo>
                <a:lnTo>
                  <a:pt x="1240111" y="1865086"/>
                </a:lnTo>
                <a:lnTo>
                  <a:pt x="1240327" y="1865159"/>
                </a:lnTo>
                <a:lnTo>
                  <a:pt x="1240327" y="1865519"/>
                </a:lnTo>
                <a:lnTo>
                  <a:pt x="1240760" y="1865807"/>
                </a:lnTo>
                <a:lnTo>
                  <a:pt x="1240760" y="1866780"/>
                </a:lnTo>
                <a:lnTo>
                  <a:pt x="1240327" y="1867105"/>
                </a:lnTo>
                <a:lnTo>
                  <a:pt x="1240327" y="1868042"/>
                </a:lnTo>
                <a:lnTo>
                  <a:pt x="1238560" y="1869375"/>
                </a:lnTo>
                <a:lnTo>
                  <a:pt x="1238236" y="1869375"/>
                </a:lnTo>
                <a:lnTo>
                  <a:pt x="1237587" y="1869916"/>
                </a:lnTo>
                <a:lnTo>
                  <a:pt x="1237587" y="1870240"/>
                </a:lnTo>
                <a:lnTo>
                  <a:pt x="1236036" y="1871466"/>
                </a:lnTo>
                <a:lnTo>
                  <a:pt x="1236036" y="1871790"/>
                </a:lnTo>
                <a:lnTo>
                  <a:pt x="1235279" y="1872439"/>
                </a:lnTo>
                <a:lnTo>
                  <a:pt x="1235279" y="1872763"/>
                </a:lnTo>
                <a:lnTo>
                  <a:pt x="1234846" y="1873087"/>
                </a:lnTo>
                <a:lnTo>
                  <a:pt x="1234846" y="1873376"/>
                </a:lnTo>
                <a:lnTo>
                  <a:pt x="1234450" y="1873700"/>
                </a:lnTo>
                <a:lnTo>
                  <a:pt x="1234450" y="1873988"/>
                </a:lnTo>
                <a:lnTo>
                  <a:pt x="1234125" y="1874313"/>
                </a:lnTo>
                <a:lnTo>
                  <a:pt x="1234125" y="1874637"/>
                </a:lnTo>
                <a:lnTo>
                  <a:pt x="1233729" y="1874961"/>
                </a:lnTo>
                <a:lnTo>
                  <a:pt x="1233729" y="1875466"/>
                </a:lnTo>
                <a:lnTo>
                  <a:pt x="1233296" y="1875790"/>
                </a:lnTo>
                <a:lnTo>
                  <a:pt x="1233296" y="1876439"/>
                </a:lnTo>
                <a:lnTo>
                  <a:pt x="1232971" y="1876764"/>
                </a:lnTo>
                <a:lnTo>
                  <a:pt x="1232971" y="1877665"/>
                </a:lnTo>
                <a:lnTo>
                  <a:pt x="1232539" y="1877989"/>
                </a:lnTo>
                <a:lnTo>
                  <a:pt x="1232539" y="1878313"/>
                </a:lnTo>
                <a:lnTo>
                  <a:pt x="1232322" y="1878529"/>
                </a:lnTo>
                <a:lnTo>
                  <a:pt x="1231565" y="1878529"/>
                </a:lnTo>
                <a:lnTo>
                  <a:pt x="1231205" y="1878854"/>
                </a:lnTo>
                <a:lnTo>
                  <a:pt x="1230015" y="1878854"/>
                </a:lnTo>
                <a:lnTo>
                  <a:pt x="1229582" y="1879178"/>
                </a:lnTo>
                <a:lnTo>
                  <a:pt x="1226409" y="1879178"/>
                </a:lnTo>
                <a:lnTo>
                  <a:pt x="1226012" y="1878854"/>
                </a:lnTo>
                <a:lnTo>
                  <a:pt x="1217286" y="1878962"/>
                </a:lnTo>
                <a:lnTo>
                  <a:pt x="1216853" y="1878638"/>
                </a:lnTo>
                <a:lnTo>
                  <a:pt x="1216096" y="1878638"/>
                </a:lnTo>
                <a:lnTo>
                  <a:pt x="1215880" y="1878529"/>
                </a:lnTo>
                <a:lnTo>
                  <a:pt x="1215880" y="1877881"/>
                </a:lnTo>
                <a:lnTo>
                  <a:pt x="1216313" y="1877592"/>
                </a:lnTo>
                <a:lnTo>
                  <a:pt x="1216313" y="1876980"/>
                </a:lnTo>
                <a:lnTo>
                  <a:pt x="1216637" y="1876655"/>
                </a:lnTo>
                <a:lnTo>
                  <a:pt x="1216637" y="1876331"/>
                </a:lnTo>
                <a:lnTo>
                  <a:pt x="1216313" y="1876007"/>
                </a:lnTo>
                <a:lnTo>
                  <a:pt x="1216204" y="1874421"/>
                </a:lnTo>
                <a:lnTo>
                  <a:pt x="1215880" y="1874097"/>
                </a:lnTo>
                <a:lnTo>
                  <a:pt x="1215880" y="1873196"/>
                </a:lnTo>
                <a:lnTo>
                  <a:pt x="1215483" y="1872871"/>
                </a:lnTo>
                <a:lnTo>
                  <a:pt x="1215483" y="1872547"/>
                </a:lnTo>
                <a:lnTo>
                  <a:pt x="1215051" y="1872222"/>
                </a:lnTo>
                <a:lnTo>
                  <a:pt x="1215051" y="1871574"/>
                </a:lnTo>
                <a:lnTo>
                  <a:pt x="1214834" y="1871466"/>
                </a:lnTo>
                <a:lnTo>
                  <a:pt x="1214654" y="1871574"/>
                </a:lnTo>
                <a:lnTo>
                  <a:pt x="1214654" y="1873196"/>
                </a:lnTo>
                <a:lnTo>
                  <a:pt x="1215051" y="1873484"/>
                </a:lnTo>
                <a:lnTo>
                  <a:pt x="1215051" y="1874097"/>
                </a:lnTo>
                <a:lnTo>
                  <a:pt x="1215483" y="1874421"/>
                </a:lnTo>
                <a:lnTo>
                  <a:pt x="1215483" y="1878205"/>
                </a:lnTo>
                <a:lnTo>
                  <a:pt x="1215195" y="1878529"/>
                </a:lnTo>
                <a:lnTo>
                  <a:pt x="1215483" y="1878854"/>
                </a:lnTo>
                <a:lnTo>
                  <a:pt x="1215483" y="1879178"/>
                </a:lnTo>
                <a:lnTo>
                  <a:pt x="1216096" y="1879575"/>
                </a:lnTo>
                <a:lnTo>
                  <a:pt x="1216529" y="1879575"/>
                </a:lnTo>
                <a:lnTo>
                  <a:pt x="1216745" y="1879647"/>
                </a:lnTo>
                <a:lnTo>
                  <a:pt x="1216745" y="1879971"/>
                </a:lnTo>
                <a:lnTo>
                  <a:pt x="1218512" y="1881377"/>
                </a:lnTo>
                <a:lnTo>
                  <a:pt x="1218945" y="1881485"/>
                </a:lnTo>
                <a:lnTo>
                  <a:pt x="1219269" y="1881160"/>
                </a:lnTo>
                <a:lnTo>
                  <a:pt x="1219702" y="1881160"/>
                </a:lnTo>
                <a:lnTo>
                  <a:pt x="1220315" y="1881557"/>
                </a:lnTo>
                <a:lnTo>
                  <a:pt x="1220315" y="1881881"/>
                </a:lnTo>
                <a:lnTo>
                  <a:pt x="1219918" y="1882206"/>
                </a:lnTo>
                <a:lnTo>
                  <a:pt x="1219918" y="1882818"/>
                </a:lnTo>
                <a:lnTo>
                  <a:pt x="1219486" y="1883143"/>
                </a:lnTo>
                <a:lnTo>
                  <a:pt x="1219486" y="1883467"/>
                </a:lnTo>
                <a:lnTo>
                  <a:pt x="1218945" y="1883863"/>
                </a:lnTo>
                <a:lnTo>
                  <a:pt x="1218512" y="1883863"/>
                </a:lnTo>
                <a:lnTo>
                  <a:pt x="1218152" y="1884188"/>
                </a:lnTo>
                <a:lnTo>
                  <a:pt x="1217719" y="1884188"/>
                </a:lnTo>
                <a:lnTo>
                  <a:pt x="1216529" y="1885161"/>
                </a:lnTo>
                <a:lnTo>
                  <a:pt x="1215375" y="1885161"/>
                </a:lnTo>
                <a:lnTo>
                  <a:pt x="1214978" y="1885449"/>
                </a:lnTo>
                <a:lnTo>
                  <a:pt x="1214221" y="1885593"/>
                </a:lnTo>
                <a:lnTo>
                  <a:pt x="1213789" y="1885882"/>
                </a:lnTo>
                <a:lnTo>
                  <a:pt x="1212959" y="1885774"/>
                </a:lnTo>
                <a:lnTo>
                  <a:pt x="1212635" y="1886062"/>
                </a:lnTo>
                <a:lnTo>
                  <a:pt x="1211048" y="1886170"/>
                </a:lnTo>
                <a:lnTo>
                  <a:pt x="1210651" y="1886494"/>
                </a:lnTo>
                <a:lnTo>
                  <a:pt x="1209786" y="1886494"/>
                </a:lnTo>
                <a:lnTo>
                  <a:pt x="1209498" y="1886819"/>
                </a:lnTo>
                <a:lnTo>
                  <a:pt x="1209065" y="1886819"/>
                </a:lnTo>
                <a:lnTo>
                  <a:pt x="1208632" y="1887143"/>
                </a:lnTo>
                <a:lnTo>
                  <a:pt x="1208236" y="1887143"/>
                </a:lnTo>
                <a:lnTo>
                  <a:pt x="1207911" y="1887467"/>
                </a:lnTo>
                <a:lnTo>
                  <a:pt x="1207478" y="1887467"/>
                </a:lnTo>
                <a:lnTo>
                  <a:pt x="1207046" y="1887792"/>
                </a:lnTo>
                <a:lnTo>
                  <a:pt x="1205856" y="1887792"/>
                </a:lnTo>
                <a:lnTo>
                  <a:pt x="1205495" y="1888116"/>
                </a:lnTo>
                <a:lnTo>
                  <a:pt x="1204305" y="1888116"/>
                </a:lnTo>
                <a:lnTo>
                  <a:pt x="1203873" y="1888405"/>
                </a:lnTo>
                <a:lnTo>
                  <a:pt x="1202755" y="1888405"/>
                </a:lnTo>
                <a:lnTo>
                  <a:pt x="1202322" y="1888729"/>
                </a:lnTo>
                <a:lnTo>
                  <a:pt x="1201565" y="1888729"/>
                </a:lnTo>
                <a:lnTo>
                  <a:pt x="1201132" y="1889053"/>
                </a:lnTo>
                <a:lnTo>
                  <a:pt x="1200339" y="1889053"/>
                </a:lnTo>
                <a:lnTo>
                  <a:pt x="1200014" y="1889378"/>
                </a:lnTo>
                <a:lnTo>
                  <a:pt x="1199582" y="1889378"/>
                </a:lnTo>
                <a:lnTo>
                  <a:pt x="1199149" y="1889666"/>
                </a:lnTo>
                <a:lnTo>
                  <a:pt x="1198716" y="1889666"/>
                </a:lnTo>
                <a:lnTo>
                  <a:pt x="1198392" y="1889990"/>
                </a:lnTo>
                <a:lnTo>
                  <a:pt x="1197598" y="1889990"/>
                </a:lnTo>
                <a:lnTo>
                  <a:pt x="1197166" y="1890279"/>
                </a:lnTo>
                <a:lnTo>
                  <a:pt x="1196733" y="1890279"/>
                </a:lnTo>
                <a:lnTo>
                  <a:pt x="1196409" y="1890603"/>
                </a:lnTo>
                <a:lnTo>
                  <a:pt x="1194822" y="1890603"/>
                </a:lnTo>
                <a:lnTo>
                  <a:pt x="1194425" y="1890927"/>
                </a:lnTo>
                <a:lnTo>
                  <a:pt x="1192009" y="1890927"/>
                </a:lnTo>
                <a:lnTo>
                  <a:pt x="1191685" y="1890603"/>
                </a:lnTo>
                <a:lnTo>
                  <a:pt x="1190098" y="1890603"/>
                </a:lnTo>
                <a:lnTo>
                  <a:pt x="1189053" y="1889882"/>
                </a:lnTo>
                <a:lnTo>
                  <a:pt x="1189053" y="1889594"/>
                </a:lnTo>
                <a:lnTo>
                  <a:pt x="1188079" y="1888837"/>
                </a:lnTo>
                <a:lnTo>
                  <a:pt x="1187755" y="1889053"/>
                </a:lnTo>
                <a:lnTo>
                  <a:pt x="1187466" y="1889269"/>
                </a:lnTo>
                <a:lnTo>
                  <a:pt x="1187863" y="1889594"/>
                </a:lnTo>
                <a:lnTo>
                  <a:pt x="1187863" y="1889918"/>
                </a:lnTo>
                <a:lnTo>
                  <a:pt x="1188295" y="1890207"/>
                </a:lnTo>
                <a:lnTo>
                  <a:pt x="1187863" y="1890531"/>
                </a:lnTo>
                <a:lnTo>
                  <a:pt x="1187863" y="1892117"/>
                </a:lnTo>
                <a:lnTo>
                  <a:pt x="1188079" y="1892225"/>
                </a:lnTo>
                <a:lnTo>
                  <a:pt x="1188476" y="1892225"/>
                </a:lnTo>
                <a:lnTo>
                  <a:pt x="1188692" y="1892405"/>
                </a:lnTo>
                <a:lnTo>
                  <a:pt x="1188692" y="1894027"/>
                </a:lnTo>
                <a:lnTo>
                  <a:pt x="1188295" y="1894315"/>
                </a:lnTo>
                <a:lnTo>
                  <a:pt x="1188295" y="1894603"/>
                </a:lnTo>
                <a:lnTo>
                  <a:pt x="1188079" y="1894712"/>
                </a:lnTo>
                <a:lnTo>
                  <a:pt x="1187358" y="1894712"/>
                </a:lnTo>
                <a:lnTo>
                  <a:pt x="1186925" y="1894387"/>
                </a:lnTo>
                <a:lnTo>
                  <a:pt x="1186493" y="1894387"/>
                </a:lnTo>
                <a:lnTo>
                  <a:pt x="1186276" y="1894603"/>
                </a:lnTo>
                <a:lnTo>
                  <a:pt x="1186709" y="1894928"/>
                </a:lnTo>
                <a:lnTo>
                  <a:pt x="1186709" y="1895252"/>
                </a:lnTo>
                <a:lnTo>
                  <a:pt x="1186925" y="1895360"/>
                </a:lnTo>
                <a:lnTo>
                  <a:pt x="1187358" y="1895360"/>
                </a:lnTo>
                <a:lnTo>
                  <a:pt x="1187466" y="1895577"/>
                </a:lnTo>
                <a:lnTo>
                  <a:pt x="1187574" y="1895901"/>
                </a:lnTo>
                <a:lnTo>
                  <a:pt x="1187863" y="1896225"/>
                </a:lnTo>
                <a:lnTo>
                  <a:pt x="1187466" y="1896550"/>
                </a:lnTo>
                <a:lnTo>
                  <a:pt x="1187574" y="1897487"/>
                </a:lnTo>
                <a:lnTo>
                  <a:pt x="1186709" y="1898099"/>
                </a:lnTo>
                <a:lnTo>
                  <a:pt x="1186709" y="1898316"/>
                </a:lnTo>
                <a:lnTo>
                  <a:pt x="1186276" y="1898640"/>
                </a:lnTo>
                <a:lnTo>
                  <a:pt x="1186276" y="1898928"/>
                </a:lnTo>
                <a:lnTo>
                  <a:pt x="1185952" y="1899253"/>
                </a:lnTo>
                <a:lnTo>
                  <a:pt x="1185952" y="1899577"/>
                </a:lnTo>
                <a:lnTo>
                  <a:pt x="1184509" y="1900730"/>
                </a:lnTo>
                <a:lnTo>
                  <a:pt x="1183752" y="1900730"/>
                </a:lnTo>
                <a:lnTo>
                  <a:pt x="1183319" y="1900442"/>
                </a:lnTo>
                <a:lnTo>
                  <a:pt x="1182887" y="1900442"/>
                </a:lnTo>
                <a:lnTo>
                  <a:pt x="1182382" y="1900802"/>
                </a:lnTo>
                <a:lnTo>
                  <a:pt x="1182382" y="1901451"/>
                </a:lnTo>
                <a:lnTo>
                  <a:pt x="1181985" y="1901775"/>
                </a:lnTo>
                <a:lnTo>
                  <a:pt x="1181985" y="1902424"/>
                </a:lnTo>
                <a:lnTo>
                  <a:pt x="1181444" y="1902929"/>
                </a:lnTo>
                <a:lnTo>
                  <a:pt x="1180182" y="1902929"/>
                </a:lnTo>
                <a:lnTo>
                  <a:pt x="1179461" y="1902316"/>
                </a:lnTo>
                <a:lnTo>
                  <a:pt x="1179245" y="1902424"/>
                </a:lnTo>
                <a:lnTo>
                  <a:pt x="1179245" y="1903325"/>
                </a:lnTo>
                <a:lnTo>
                  <a:pt x="1177226" y="1904911"/>
                </a:lnTo>
                <a:lnTo>
                  <a:pt x="1177226" y="1905524"/>
                </a:lnTo>
                <a:lnTo>
                  <a:pt x="1179425" y="1907218"/>
                </a:lnTo>
                <a:lnTo>
                  <a:pt x="1180146" y="1907218"/>
                </a:lnTo>
                <a:lnTo>
                  <a:pt x="1180579" y="1907542"/>
                </a:lnTo>
                <a:lnTo>
                  <a:pt x="1182995" y="1907542"/>
                </a:lnTo>
                <a:lnTo>
                  <a:pt x="1183644" y="1907974"/>
                </a:lnTo>
                <a:lnTo>
                  <a:pt x="1183211" y="1908299"/>
                </a:lnTo>
                <a:lnTo>
                  <a:pt x="1183211" y="1908587"/>
                </a:lnTo>
                <a:lnTo>
                  <a:pt x="1183031" y="1908803"/>
                </a:lnTo>
                <a:lnTo>
                  <a:pt x="1181877" y="1908803"/>
                </a:lnTo>
                <a:lnTo>
                  <a:pt x="1181444" y="1908479"/>
                </a:lnTo>
                <a:lnTo>
                  <a:pt x="1180254" y="1908479"/>
                </a:lnTo>
                <a:lnTo>
                  <a:pt x="1179858" y="1908191"/>
                </a:lnTo>
                <a:lnTo>
                  <a:pt x="1179461" y="1908191"/>
                </a:lnTo>
                <a:lnTo>
                  <a:pt x="1176504" y="1905848"/>
                </a:lnTo>
                <a:lnTo>
                  <a:pt x="1176504" y="1905524"/>
                </a:lnTo>
                <a:lnTo>
                  <a:pt x="1175639" y="1904911"/>
                </a:lnTo>
                <a:lnTo>
                  <a:pt x="1175639" y="1904623"/>
                </a:lnTo>
                <a:lnTo>
                  <a:pt x="1174702" y="1903866"/>
                </a:lnTo>
                <a:lnTo>
                  <a:pt x="1174305" y="1903866"/>
                </a:lnTo>
                <a:lnTo>
                  <a:pt x="1173439" y="1903217"/>
                </a:lnTo>
                <a:lnTo>
                  <a:pt x="1173007" y="1903217"/>
                </a:lnTo>
                <a:lnTo>
                  <a:pt x="1172682" y="1902929"/>
                </a:lnTo>
                <a:lnTo>
                  <a:pt x="1172250" y="1902929"/>
                </a:lnTo>
                <a:lnTo>
                  <a:pt x="1171853" y="1902604"/>
                </a:lnTo>
                <a:lnTo>
                  <a:pt x="1171456" y="1902604"/>
                </a:lnTo>
                <a:lnTo>
                  <a:pt x="1171132" y="1902280"/>
                </a:lnTo>
                <a:lnTo>
                  <a:pt x="1170266" y="1902280"/>
                </a:lnTo>
                <a:lnTo>
                  <a:pt x="1169870" y="1901956"/>
                </a:lnTo>
                <a:lnTo>
                  <a:pt x="1169437" y="1901956"/>
                </a:lnTo>
                <a:lnTo>
                  <a:pt x="1169149" y="1901631"/>
                </a:lnTo>
                <a:lnTo>
                  <a:pt x="1168283" y="1901739"/>
                </a:lnTo>
                <a:lnTo>
                  <a:pt x="1167959" y="1901307"/>
                </a:lnTo>
                <a:lnTo>
                  <a:pt x="1167526" y="1901415"/>
                </a:lnTo>
                <a:lnTo>
                  <a:pt x="1167129" y="1901091"/>
                </a:lnTo>
                <a:lnTo>
                  <a:pt x="1166697" y="1901091"/>
                </a:lnTo>
                <a:lnTo>
                  <a:pt x="1166300" y="1900802"/>
                </a:lnTo>
                <a:lnTo>
                  <a:pt x="1165543" y="1900802"/>
                </a:lnTo>
                <a:lnTo>
                  <a:pt x="1165110" y="1900478"/>
                </a:lnTo>
                <a:lnTo>
                  <a:pt x="1164677" y="1900478"/>
                </a:lnTo>
                <a:lnTo>
                  <a:pt x="1164389" y="1900154"/>
                </a:lnTo>
                <a:lnTo>
                  <a:pt x="1163956" y="1900154"/>
                </a:lnTo>
                <a:lnTo>
                  <a:pt x="1163523" y="1899865"/>
                </a:lnTo>
                <a:lnTo>
                  <a:pt x="1162694" y="1899865"/>
                </a:lnTo>
                <a:lnTo>
                  <a:pt x="1162370" y="1899541"/>
                </a:lnTo>
                <a:lnTo>
                  <a:pt x="1161540" y="1899541"/>
                </a:lnTo>
                <a:lnTo>
                  <a:pt x="1161108" y="1899217"/>
                </a:lnTo>
                <a:lnTo>
                  <a:pt x="1160783" y="1899217"/>
                </a:lnTo>
                <a:lnTo>
                  <a:pt x="1160386" y="1898892"/>
                </a:lnTo>
                <a:lnTo>
                  <a:pt x="1159521" y="1898892"/>
                </a:lnTo>
                <a:lnTo>
                  <a:pt x="1159233" y="1898604"/>
                </a:lnTo>
                <a:lnTo>
                  <a:pt x="1157934" y="1898604"/>
                </a:lnTo>
                <a:lnTo>
                  <a:pt x="1157610" y="1898280"/>
                </a:lnTo>
                <a:lnTo>
                  <a:pt x="1155951" y="1898280"/>
                </a:lnTo>
                <a:lnTo>
                  <a:pt x="1155627" y="1897955"/>
                </a:lnTo>
                <a:lnTo>
                  <a:pt x="1153968" y="1898063"/>
                </a:lnTo>
                <a:lnTo>
                  <a:pt x="1153644" y="1897739"/>
                </a:lnTo>
                <a:lnTo>
                  <a:pt x="1150795" y="1897739"/>
                </a:lnTo>
                <a:lnTo>
                  <a:pt x="1150470" y="1897415"/>
                </a:lnTo>
                <a:lnTo>
                  <a:pt x="1149713" y="1897415"/>
                </a:lnTo>
                <a:lnTo>
                  <a:pt x="1149713" y="1897451"/>
                </a:lnTo>
                <a:lnTo>
                  <a:pt x="1149208" y="1897451"/>
                </a:lnTo>
                <a:lnTo>
                  <a:pt x="1148776" y="1897775"/>
                </a:lnTo>
                <a:lnTo>
                  <a:pt x="1145206" y="1897775"/>
                </a:lnTo>
                <a:lnTo>
                  <a:pt x="1144773" y="1898099"/>
                </a:lnTo>
                <a:lnTo>
                  <a:pt x="1142466" y="1898099"/>
                </a:lnTo>
                <a:lnTo>
                  <a:pt x="1141204" y="1899000"/>
                </a:lnTo>
                <a:lnTo>
                  <a:pt x="1140879" y="1899000"/>
                </a:lnTo>
                <a:lnTo>
                  <a:pt x="1140663" y="1899108"/>
                </a:lnTo>
                <a:lnTo>
                  <a:pt x="1140663" y="1899433"/>
                </a:lnTo>
                <a:lnTo>
                  <a:pt x="1139509" y="1900406"/>
                </a:lnTo>
                <a:lnTo>
                  <a:pt x="1139509" y="1900694"/>
                </a:lnTo>
                <a:lnTo>
                  <a:pt x="1137742" y="1902172"/>
                </a:lnTo>
                <a:lnTo>
                  <a:pt x="1137309" y="1902172"/>
                </a:lnTo>
                <a:lnTo>
                  <a:pt x="1137093" y="1901956"/>
                </a:lnTo>
                <a:lnTo>
                  <a:pt x="1137093" y="1901307"/>
                </a:lnTo>
                <a:lnTo>
                  <a:pt x="1136877" y="1901235"/>
                </a:lnTo>
                <a:lnTo>
                  <a:pt x="1136444" y="1901235"/>
                </a:lnTo>
                <a:lnTo>
                  <a:pt x="1136155" y="1901523"/>
                </a:lnTo>
                <a:lnTo>
                  <a:pt x="1135326" y="1901523"/>
                </a:lnTo>
                <a:lnTo>
                  <a:pt x="1134893" y="1901235"/>
                </a:lnTo>
                <a:lnTo>
                  <a:pt x="1134569" y="1901235"/>
                </a:lnTo>
                <a:lnTo>
                  <a:pt x="1134244" y="1901019"/>
                </a:lnTo>
                <a:lnTo>
                  <a:pt x="1134352" y="1900514"/>
                </a:lnTo>
                <a:lnTo>
                  <a:pt x="1133703" y="1899973"/>
                </a:lnTo>
                <a:lnTo>
                  <a:pt x="1133523" y="1900082"/>
                </a:lnTo>
                <a:lnTo>
                  <a:pt x="1133523" y="1900406"/>
                </a:lnTo>
                <a:lnTo>
                  <a:pt x="1133920" y="1900802"/>
                </a:lnTo>
                <a:lnTo>
                  <a:pt x="1133920" y="1901992"/>
                </a:lnTo>
                <a:lnTo>
                  <a:pt x="1133703" y="1902172"/>
                </a:lnTo>
                <a:lnTo>
                  <a:pt x="1132117" y="1902172"/>
                </a:lnTo>
                <a:lnTo>
                  <a:pt x="1131504" y="1901667"/>
                </a:lnTo>
                <a:lnTo>
                  <a:pt x="1131504" y="1901343"/>
                </a:lnTo>
                <a:lnTo>
                  <a:pt x="1131937" y="1901127"/>
                </a:lnTo>
                <a:lnTo>
                  <a:pt x="1131504" y="1900802"/>
                </a:lnTo>
                <a:lnTo>
                  <a:pt x="1131504" y="1900190"/>
                </a:lnTo>
                <a:lnTo>
                  <a:pt x="1131324" y="1899973"/>
                </a:lnTo>
                <a:lnTo>
                  <a:pt x="1130999" y="1899973"/>
                </a:lnTo>
                <a:lnTo>
                  <a:pt x="1130566" y="1899649"/>
                </a:lnTo>
                <a:lnTo>
                  <a:pt x="1129701" y="1899649"/>
                </a:lnTo>
                <a:lnTo>
                  <a:pt x="1129304" y="1899325"/>
                </a:lnTo>
                <a:lnTo>
                  <a:pt x="1128583" y="1899325"/>
                </a:lnTo>
                <a:lnTo>
                  <a:pt x="1128367" y="1899541"/>
                </a:lnTo>
                <a:lnTo>
                  <a:pt x="1128042" y="1899433"/>
                </a:lnTo>
                <a:lnTo>
                  <a:pt x="1127501" y="1899757"/>
                </a:lnTo>
                <a:lnTo>
                  <a:pt x="1127537" y="1899757"/>
                </a:lnTo>
                <a:lnTo>
                  <a:pt x="1128042" y="1899469"/>
                </a:lnTo>
                <a:lnTo>
                  <a:pt x="1128367" y="1899577"/>
                </a:lnTo>
                <a:lnTo>
                  <a:pt x="1128980" y="1899973"/>
                </a:lnTo>
                <a:lnTo>
                  <a:pt x="1130170" y="1899973"/>
                </a:lnTo>
                <a:lnTo>
                  <a:pt x="1131143" y="1900694"/>
                </a:lnTo>
                <a:lnTo>
                  <a:pt x="1131215" y="1901992"/>
                </a:lnTo>
                <a:lnTo>
                  <a:pt x="1131504" y="1902316"/>
                </a:lnTo>
                <a:lnTo>
                  <a:pt x="1131504" y="1902604"/>
                </a:lnTo>
                <a:lnTo>
                  <a:pt x="1132369" y="1903217"/>
                </a:lnTo>
                <a:lnTo>
                  <a:pt x="1132369" y="1903541"/>
                </a:lnTo>
                <a:lnTo>
                  <a:pt x="1132586" y="1903758"/>
                </a:lnTo>
                <a:lnTo>
                  <a:pt x="1133018" y="1903758"/>
                </a:lnTo>
                <a:lnTo>
                  <a:pt x="1133343" y="1904082"/>
                </a:lnTo>
                <a:lnTo>
                  <a:pt x="1135326" y="1903974"/>
                </a:lnTo>
                <a:lnTo>
                  <a:pt x="1135975" y="1904515"/>
                </a:lnTo>
                <a:lnTo>
                  <a:pt x="1135975" y="1904839"/>
                </a:lnTo>
                <a:lnTo>
                  <a:pt x="1136191" y="1904911"/>
                </a:lnTo>
                <a:lnTo>
                  <a:pt x="1136408" y="1904839"/>
                </a:lnTo>
                <a:lnTo>
                  <a:pt x="1136408" y="1903866"/>
                </a:lnTo>
                <a:lnTo>
                  <a:pt x="1136660" y="1903541"/>
                </a:lnTo>
                <a:lnTo>
                  <a:pt x="1136660" y="1903217"/>
                </a:lnTo>
                <a:lnTo>
                  <a:pt x="1137309" y="1902821"/>
                </a:lnTo>
                <a:lnTo>
                  <a:pt x="1138066" y="1902821"/>
                </a:lnTo>
                <a:lnTo>
                  <a:pt x="1138283" y="1902929"/>
                </a:lnTo>
                <a:lnTo>
                  <a:pt x="1138283" y="1903217"/>
                </a:lnTo>
                <a:lnTo>
                  <a:pt x="1137958" y="1903541"/>
                </a:lnTo>
                <a:lnTo>
                  <a:pt x="1137850" y="1904190"/>
                </a:lnTo>
                <a:lnTo>
                  <a:pt x="1137526" y="1904515"/>
                </a:lnTo>
                <a:lnTo>
                  <a:pt x="1137526" y="1904839"/>
                </a:lnTo>
                <a:lnTo>
                  <a:pt x="1137129" y="1905091"/>
                </a:lnTo>
                <a:lnTo>
                  <a:pt x="1137129" y="1905416"/>
                </a:lnTo>
                <a:lnTo>
                  <a:pt x="1136696" y="1905740"/>
                </a:lnTo>
                <a:lnTo>
                  <a:pt x="1136696" y="1906064"/>
                </a:lnTo>
                <a:lnTo>
                  <a:pt x="1136191" y="1906497"/>
                </a:lnTo>
                <a:lnTo>
                  <a:pt x="1134893" y="1906497"/>
                </a:lnTo>
                <a:lnTo>
                  <a:pt x="1134605" y="1906281"/>
                </a:lnTo>
                <a:lnTo>
                  <a:pt x="1133739" y="1906172"/>
                </a:lnTo>
                <a:lnTo>
                  <a:pt x="1133343" y="1905848"/>
                </a:lnTo>
                <a:lnTo>
                  <a:pt x="1132586" y="1905848"/>
                </a:lnTo>
                <a:lnTo>
                  <a:pt x="1132153" y="1905668"/>
                </a:lnTo>
                <a:lnTo>
                  <a:pt x="1131360" y="1905668"/>
                </a:lnTo>
                <a:lnTo>
                  <a:pt x="1131035" y="1905343"/>
                </a:lnTo>
                <a:lnTo>
                  <a:pt x="1130602" y="1905343"/>
                </a:lnTo>
                <a:lnTo>
                  <a:pt x="1130170" y="1905019"/>
                </a:lnTo>
                <a:lnTo>
                  <a:pt x="1128980" y="1905019"/>
                </a:lnTo>
                <a:lnTo>
                  <a:pt x="1128619" y="1904731"/>
                </a:lnTo>
                <a:lnTo>
                  <a:pt x="1127862" y="1904731"/>
                </a:lnTo>
                <a:lnTo>
                  <a:pt x="1127429" y="1904406"/>
                </a:lnTo>
                <a:lnTo>
                  <a:pt x="1126167" y="1904406"/>
                </a:lnTo>
                <a:lnTo>
                  <a:pt x="1125879" y="1904082"/>
                </a:lnTo>
                <a:lnTo>
                  <a:pt x="1124581" y="1904082"/>
                </a:lnTo>
                <a:lnTo>
                  <a:pt x="1124256" y="1903758"/>
                </a:lnTo>
                <a:lnTo>
                  <a:pt x="1122273" y="1903758"/>
                </a:lnTo>
                <a:lnTo>
                  <a:pt x="1121840" y="1903433"/>
                </a:lnTo>
                <a:lnTo>
                  <a:pt x="1115097" y="1903433"/>
                </a:lnTo>
                <a:lnTo>
                  <a:pt x="1114701" y="1903758"/>
                </a:lnTo>
                <a:lnTo>
                  <a:pt x="1113114" y="1903758"/>
                </a:lnTo>
                <a:lnTo>
                  <a:pt x="1112790" y="1904082"/>
                </a:lnTo>
                <a:lnTo>
                  <a:pt x="1111528" y="1904082"/>
                </a:lnTo>
                <a:lnTo>
                  <a:pt x="1111095" y="1904406"/>
                </a:lnTo>
                <a:lnTo>
                  <a:pt x="1109941" y="1904406"/>
                </a:lnTo>
                <a:lnTo>
                  <a:pt x="1109544" y="1904731"/>
                </a:lnTo>
                <a:lnTo>
                  <a:pt x="1108463" y="1904731"/>
                </a:lnTo>
                <a:lnTo>
                  <a:pt x="1108355" y="1904082"/>
                </a:lnTo>
                <a:lnTo>
                  <a:pt x="1108355" y="1903325"/>
                </a:lnTo>
                <a:lnTo>
                  <a:pt x="1109328" y="1903217"/>
                </a:lnTo>
                <a:lnTo>
                  <a:pt x="1109725" y="1902604"/>
                </a:lnTo>
                <a:lnTo>
                  <a:pt x="1109292" y="1903217"/>
                </a:lnTo>
                <a:lnTo>
                  <a:pt x="1108319" y="1903325"/>
                </a:lnTo>
                <a:lnTo>
                  <a:pt x="1108319" y="1904082"/>
                </a:lnTo>
                <a:lnTo>
                  <a:pt x="1108427" y="1904731"/>
                </a:lnTo>
                <a:lnTo>
                  <a:pt x="1108319" y="1904731"/>
                </a:lnTo>
                <a:lnTo>
                  <a:pt x="1107958" y="1905019"/>
                </a:lnTo>
                <a:lnTo>
                  <a:pt x="1107201" y="1905019"/>
                </a:lnTo>
                <a:lnTo>
                  <a:pt x="1106768" y="1905307"/>
                </a:lnTo>
                <a:lnTo>
                  <a:pt x="1106335" y="1905307"/>
                </a:lnTo>
                <a:lnTo>
                  <a:pt x="1106119" y="1905524"/>
                </a:lnTo>
                <a:lnTo>
                  <a:pt x="1106227" y="1906064"/>
                </a:lnTo>
                <a:lnTo>
                  <a:pt x="1106011" y="1906281"/>
                </a:lnTo>
                <a:lnTo>
                  <a:pt x="1105614" y="1906281"/>
                </a:lnTo>
                <a:lnTo>
                  <a:pt x="1105434" y="1906172"/>
                </a:lnTo>
                <a:lnTo>
                  <a:pt x="1105434" y="1905848"/>
                </a:lnTo>
                <a:lnTo>
                  <a:pt x="1105218" y="1905632"/>
                </a:lnTo>
                <a:lnTo>
                  <a:pt x="1104352" y="1905632"/>
                </a:lnTo>
                <a:lnTo>
                  <a:pt x="1104028" y="1905956"/>
                </a:lnTo>
                <a:lnTo>
                  <a:pt x="1103595" y="1905956"/>
                </a:lnTo>
                <a:lnTo>
                  <a:pt x="1103162" y="1906281"/>
                </a:lnTo>
                <a:lnTo>
                  <a:pt x="1102802" y="1906281"/>
                </a:lnTo>
                <a:lnTo>
                  <a:pt x="1101612" y="1907218"/>
                </a:lnTo>
                <a:lnTo>
                  <a:pt x="1101179" y="1907218"/>
                </a:lnTo>
                <a:lnTo>
                  <a:pt x="1100854" y="1907542"/>
                </a:lnTo>
                <a:lnTo>
                  <a:pt x="1100458" y="1907542"/>
                </a:lnTo>
                <a:lnTo>
                  <a:pt x="1100061" y="1907866"/>
                </a:lnTo>
                <a:lnTo>
                  <a:pt x="1100061" y="1907830"/>
                </a:lnTo>
                <a:lnTo>
                  <a:pt x="1099629" y="1907830"/>
                </a:lnTo>
                <a:lnTo>
                  <a:pt x="1098006" y="1909128"/>
                </a:lnTo>
                <a:lnTo>
                  <a:pt x="1097717" y="1909128"/>
                </a:lnTo>
                <a:lnTo>
                  <a:pt x="1093066" y="1912660"/>
                </a:lnTo>
                <a:lnTo>
                  <a:pt x="1093066" y="1913020"/>
                </a:lnTo>
                <a:lnTo>
                  <a:pt x="1092669" y="1913344"/>
                </a:lnTo>
                <a:lnTo>
                  <a:pt x="1092777" y="1913597"/>
                </a:lnTo>
                <a:lnTo>
                  <a:pt x="1091948" y="1914245"/>
                </a:lnTo>
                <a:lnTo>
                  <a:pt x="1091948" y="1914570"/>
                </a:lnTo>
                <a:lnTo>
                  <a:pt x="1091083" y="1915219"/>
                </a:lnTo>
                <a:lnTo>
                  <a:pt x="1091083" y="1915507"/>
                </a:lnTo>
                <a:lnTo>
                  <a:pt x="1090758" y="1915831"/>
                </a:lnTo>
                <a:lnTo>
                  <a:pt x="1090758" y="1916156"/>
                </a:lnTo>
                <a:lnTo>
                  <a:pt x="1090109" y="1916588"/>
                </a:lnTo>
                <a:lnTo>
                  <a:pt x="1088126" y="1916588"/>
                </a:lnTo>
                <a:lnTo>
                  <a:pt x="1087621" y="1916156"/>
                </a:lnTo>
                <a:lnTo>
                  <a:pt x="1087513" y="1914894"/>
                </a:lnTo>
                <a:lnTo>
                  <a:pt x="1088559" y="1914065"/>
                </a:lnTo>
                <a:lnTo>
                  <a:pt x="1088991" y="1914065"/>
                </a:lnTo>
                <a:lnTo>
                  <a:pt x="1089713" y="1913417"/>
                </a:lnTo>
                <a:lnTo>
                  <a:pt x="1090109" y="1913417"/>
                </a:lnTo>
                <a:lnTo>
                  <a:pt x="1090542" y="1913128"/>
                </a:lnTo>
                <a:lnTo>
                  <a:pt x="1090975" y="1913128"/>
                </a:lnTo>
                <a:lnTo>
                  <a:pt x="1091083" y="1913020"/>
                </a:lnTo>
                <a:lnTo>
                  <a:pt x="1091083" y="1912696"/>
                </a:lnTo>
                <a:lnTo>
                  <a:pt x="1091948" y="1912047"/>
                </a:lnTo>
                <a:lnTo>
                  <a:pt x="1091948" y="1911146"/>
                </a:lnTo>
                <a:lnTo>
                  <a:pt x="1090542" y="1910065"/>
                </a:lnTo>
                <a:lnTo>
                  <a:pt x="1090109" y="1910065"/>
                </a:lnTo>
                <a:lnTo>
                  <a:pt x="1089208" y="1909200"/>
                </a:lnTo>
                <a:lnTo>
                  <a:pt x="1089208" y="1908911"/>
                </a:lnTo>
                <a:lnTo>
                  <a:pt x="1088559" y="1908479"/>
                </a:lnTo>
                <a:lnTo>
                  <a:pt x="1087729" y="1909128"/>
                </a:lnTo>
                <a:lnTo>
                  <a:pt x="1087188" y="1908587"/>
                </a:lnTo>
                <a:lnTo>
                  <a:pt x="1087188" y="1908407"/>
                </a:lnTo>
                <a:lnTo>
                  <a:pt x="1087910" y="1907758"/>
                </a:lnTo>
                <a:lnTo>
                  <a:pt x="1087910" y="1907037"/>
                </a:lnTo>
                <a:lnTo>
                  <a:pt x="1087729" y="1906929"/>
                </a:lnTo>
                <a:lnTo>
                  <a:pt x="1087405" y="1906929"/>
                </a:lnTo>
                <a:lnTo>
                  <a:pt x="1086972" y="1907218"/>
                </a:lnTo>
                <a:lnTo>
                  <a:pt x="1085602" y="1906172"/>
                </a:lnTo>
                <a:lnTo>
                  <a:pt x="1085602" y="1905560"/>
                </a:lnTo>
                <a:lnTo>
                  <a:pt x="1085818" y="1905343"/>
                </a:lnTo>
                <a:lnTo>
                  <a:pt x="1086143" y="1905343"/>
                </a:lnTo>
                <a:lnTo>
                  <a:pt x="1086359" y="1905235"/>
                </a:lnTo>
                <a:lnTo>
                  <a:pt x="1086359" y="1904911"/>
                </a:lnTo>
                <a:lnTo>
                  <a:pt x="1086143" y="1904731"/>
                </a:lnTo>
                <a:lnTo>
                  <a:pt x="1085386" y="1904731"/>
                </a:lnTo>
                <a:lnTo>
                  <a:pt x="1084989" y="1905019"/>
                </a:lnTo>
                <a:lnTo>
                  <a:pt x="1084556" y="1905019"/>
                </a:lnTo>
                <a:lnTo>
                  <a:pt x="1084051" y="1905560"/>
                </a:lnTo>
                <a:lnTo>
                  <a:pt x="1084051" y="1905884"/>
                </a:lnTo>
                <a:lnTo>
                  <a:pt x="1083619" y="1906208"/>
                </a:lnTo>
                <a:lnTo>
                  <a:pt x="1083619" y="1906533"/>
                </a:lnTo>
                <a:lnTo>
                  <a:pt x="1082970" y="1906929"/>
                </a:lnTo>
                <a:lnTo>
                  <a:pt x="1082248" y="1906929"/>
                </a:lnTo>
                <a:lnTo>
                  <a:pt x="1081816" y="1906605"/>
                </a:lnTo>
                <a:lnTo>
                  <a:pt x="1081383" y="1906605"/>
                </a:lnTo>
                <a:lnTo>
                  <a:pt x="1080986" y="1906317"/>
                </a:lnTo>
                <a:lnTo>
                  <a:pt x="1080554" y="1906317"/>
                </a:lnTo>
                <a:lnTo>
                  <a:pt x="1080229" y="1905956"/>
                </a:lnTo>
                <a:lnTo>
                  <a:pt x="1079833" y="1905956"/>
                </a:lnTo>
                <a:lnTo>
                  <a:pt x="1078895" y="1905235"/>
                </a:lnTo>
                <a:lnTo>
                  <a:pt x="1078895" y="1904911"/>
                </a:lnTo>
                <a:lnTo>
                  <a:pt x="1078462" y="1904623"/>
                </a:lnTo>
                <a:lnTo>
                  <a:pt x="1078462" y="1903974"/>
                </a:lnTo>
                <a:lnTo>
                  <a:pt x="1079220" y="1903325"/>
                </a:lnTo>
                <a:lnTo>
                  <a:pt x="1079220" y="1902424"/>
                </a:lnTo>
                <a:lnTo>
                  <a:pt x="1078462" y="1901775"/>
                </a:lnTo>
                <a:lnTo>
                  <a:pt x="1078462" y="1900802"/>
                </a:lnTo>
                <a:lnTo>
                  <a:pt x="1078895" y="1900514"/>
                </a:lnTo>
                <a:lnTo>
                  <a:pt x="1077597" y="1899685"/>
                </a:lnTo>
                <a:lnTo>
                  <a:pt x="1077597" y="1899036"/>
                </a:lnTo>
                <a:lnTo>
                  <a:pt x="1077272" y="1898712"/>
                </a:lnTo>
                <a:lnTo>
                  <a:pt x="1077272" y="1898424"/>
                </a:lnTo>
                <a:lnTo>
                  <a:pt x="1076659" y="1897883"/>
                </a:lnTo>
                <a:lnTo>
                  <a:pt x="1076263" y="1897883"/>
                </a:lnTo>
                <a:lnTo>
                  <a:pt x="1075830" y="1897559"/>
                </a:lnTo>
                <a:lnTo>
                  <a:pt x="1075506" y="1897883"/>
                </a:lnTo>
                <a:lnTo>
                  <a:pt x="1074676" y="1897883"/>
                </a:lnTo>
                <a:lnTo>
                  <a:pt x="1074244" y="1898207"/>
                </a:lnTo>
                <a:lnTo>
                  <a:pt x="1073919" y="1898207"/>
                </a:lnTo>
                <a:lnTo>
                  <a:pt x="1073703" y="1898424"/>
                </a:lnTo>
                <a:lnTo>
                  <a:pt x="1073703" y="1899973"/>
                </a:lnTo>
                <a:lnTo>
                  <a:pt x="1074893" y="1900802"/>
                </a:lnTo>
                <a:lnTo>
                  <a:pt x="1074893" y="1901127"/>
                </a:lnTo>
                <a:lnTo>
                  <a:pt x="1074460" y="1901451"/>
                </a:lnTo>
                <a:lnTo>
                  <a:pt x="1075614" y="1902424"/>
                </a:lnTo>
                <a:lnTo>
                  <a:pt x="1075722" y="1903650"/>
                </a:lnTo>
                <a:lnTo>
                  <a:pt x="1075830" y="1903758"/>
                </a:lnTo>
                <a:lnTo>
                  <a:pt x="1076659" y="1903758"/>
                </a:lnTo>
                <a:lnTo>
                  <a:pt x="1077597" y="1904623"/>
                </a:lnTo>
                <a:lnTo>
                  <a:pt x="1077597" y="1904911"/>
                </a:lnTo>
                <a:lnTo>
                  <a:pt x="1079616" y="1906497"/>
                </a:lnTo>
                <a:lnTo>
                  <a:pt x="1079616" y="1907145"/>
                </a:lnTo>
                <a:lnTo>
                  <a:pt x="1079400" y="1907218"/>
                </a:lnTo>
                <a:lnTo>
                  <a:pt x="1073955" y="1907218"/>
                </a:lnTo>
                <a:lnTo>
                  <a:pt x="1073522" y="1906929"/>
                </a:lnTo>
                <a:lnTo>
                  <a:pt x="1072657" y="1906929"/>
                </a:lnTo>
                <a:lnTo>
                  <a:pt x="1072333" y="1906605"/>
                </a:lnTo>
                <a:lnTo>
                  <a:pt x="1071936" y="1906605"/>
                </a:lnTo>
                <a:lnTo>
                  <a:pt x="1071503" y="1906281"/>
                </a:lnTo>
                <a:lnTo>
                  <a:pt x="1071107" y="1906281"/>
                </a:lnTo>
                <a:lnTo>
                  <a:pt x="1070313" y="1905632"/>
                </a:lnTo>
                <a:lnTo>
                  <a:pt x="1069087" y="1905632"/>
                </a:lnTo>
                <a:lnTo>
                  <a:pt x="1068763" y="1905307"/>
                </a:lnTo>
                <a:lnTo>
                  <a:pt x="1068330" y="1905307"/>
                </a:lnTo>
                <a:lnTo>
                  <a:pt x="1067933" y="1904983"/>
                </a:lnTo>
                <a:lnTo>
                  <a:pt x="1067501" y="1904983"/>
                </a:lnTo>
                <a:lnTo>
                  <a:pt x="1066563" y="1904262"/>
                </a:lnTo>
                <a:lnTo>
                  <a:pt x="1066563" y="1903325"/>
                </a:lnTo>
                <a:lnTo>
                  <a:pt x="1067393" y="1902713"/>
                </a:lnTo>
                <a:lnTo>
                  <a:pt x="1067393" y="1901127"/>
                </a:lnTo>
                <a:lnTo>
                  <a:pt x="1067933" y="1900694"/>
                </a:lnTo>
                <a:lnTo>
                  <a:pt x="1069087" y="1900694"/>
                </a:lnTo>
                <a:lnTo>
                  <a:pt x="1069304" y="1900622"/>
                </a:lnTo>
                <a:lnTo>
                  <a:pt x="1069304" y="1900190"/>
                </a:lnTo>
                <a:lnTo>
                  <a:pt x="1069087" y="1900118"/>
                </a:lnTo>
                <a:lnTo>
                  <a:pt x="1067501" y="1900118"/>
                </a:lnTo>
                <a:lnTo>
                  <a:pt x="1067284" y="1899901"/>
                </a:lnTo>
                <a:lnTo>
                  <a:pt x="1067393" y="1899361"/>
                </a:lnTo>
                <a:lnTo>
                  <a:pt x="1067176" y="1899145"/>
                </a:lnTo>
                <a:lnTo>
                  <a:pt x="1066383" y="1899145"/>
                </a:lnTo>
                <a:lnTo>
                  <a:pt x="1064977" y="1900190"/>
                </a:lnTo>
                <a:lnTo>
                  <a:pt x="1064977" y="1900514"/>
                </a:lnTo>
                <a:lnTo>
                  <a:pt x="1064544" y="1900802"/>
                </a:lnTo>
                <a:lnTo>
                  <a:pt x="1064544" y="1901127"/>
                </a:lnTo>
                <a:lnTo>
                  <a:pt x="1064760" y="1901343"/>
                </a:lnTo>
                <a:lnTo>
                  <a:pt x="1065193" y="1901019"/>
                </a:lnTo>
                <a:lnTo>
                  <a:pt x="1066383" y="1901019"/>
                </a:lnTo>
                <a:lnTo>
                  <a:pt x="1066599" y="1901127"/>
                </a:lnTo>
                <a:lnTo>
                  <a:pt x="1066167" y="1901451"/>
                </a:lnTo>
                <a:lnTo>
                  <a:pt x="1066167" y="1904911"/>
                </a:lnTo>
                <a:lnTo>
                  <a:pt x="1066383" y="1905019"/>
                </a:lnTo>
                <a:lnTo>
                  <a:pt x="1066816" y="1905019"/>
                </a:lnTo>
                <a:lnTo>
                  <a:pt x="1066996" y="1905235"/>
                </a:lnTo>
                <a:lnTo>
                  <a:pt x="1066996" y="1905848"/>
                </a:lnTo>
                <a:lnTo>
                  <a:pt x="1066816" y="1905956"/>
                </a:lnTo>
                <a:lnTo>
                  <a:pt x="1066383" y="1905956"/>
                </a:lnTo>
                <a:lnTo>
                  <a:pt x="1065950" y="1906281"/>
                </a:lnTo>
                <a:lnTo>
                  <a:pt x="1065193" y="1905632"/>
                </a:lnTo>
                <a:lnTo>
                  <a:pt x="1064760" y="1905632"/>
                </a:lnTo>
                <a:lnTo>
                  <a:pt x="1064544" y="1905524"/>
                </a:lnTo>
                <a:lnTo>
                  <a:pt x="1064544" y="1905235"/>
                </a:lnTo>
                <a:lnTo>
                  <a:pt x="1064364" y="1905019"/>
                </a:lnTo>
                <a:lnTo>
                  <a:pt x="1064075" y="1905019"/>
                </a:lnTo>
                <a:lnTo>
                  <a:pt x="1063643" y="1904731"/>
                </a:lnTo>
                <a:lnTo>
                  <a:pt x="1062056" y="1904731"/>
                </a:lnTo>
                <a:lnTo>
                  <a:pt x="1060578" y="1905848"/>
                </a:lnTo>
                <a:lnTo>
                  <a:pt x="1060686" y="1906172"/>
                </a:lnTo>
                <a:lnTo>
                  <a:pt x="1059388" y="1907145"/>
                </a:lnTo>
                <a:lnTo>
                  <a:pt x="1059388" y="1907650"/>
                </a:lnTo>
                <a:lnTo>
                  <a:pt x="1059604" y="1907830"/>
                </a:lnTo>
                <a:lnTo>
                  <a:pt x="1060469" y="1907830"/>
                </a:lnTo>
                <a:lnTo>
                  <a:pt x="1060794" y="1908155"/>
                </a:lnTo>
                <a:lnTo>
                  <a:pt x="1061191" y="1908155"/>
                </a:lnTo>
                <a:lnTo>
                  <a:pt x="1061623" y="1908479"/>
                </a:lnTo>
                <a:lnTo>
                  <a:pt x="1062344" y="1908479"/>
                </a:lnTo>
                <a:lnTo>
                  <a:pt x="1062561" y="1908587"/>
                </a:lnTo>
                <a:lnTo>
                  <a:pt x="1062561" y="1909200"/>
                </a:lnTo>
                <a:lnTo>
                  <a:pt x="1062344" y="1909416"/>
                </a:lnTo>
                <a:lnTo>
                  <a:pt x="1061623" y="1909416"/>
                </a:lnTo>
                <a:lnTo>
                  <a:pt x="1061191" y="1909128"/>
                </a:lnTo>
                <a:lnTo>
                  <a:pt x="1060794" y="1909128"/>
                </a:lnTo>
                <a:lnTo>
                  <a:pt x="1060361" y="1909416"/>
                </a:lnTo>
                <a:lnTo>
                  <a:pt x="1059207" y="1909416"/>
                </a:lnTo>
                <a:lnTo>
                  <a:pt x="1058991" y="1909524"/>
                </a:lnTo>
                <a:lnTo>
                  <a:pt x="1059388" y="1909849"/>
                </a:lnTo>
                <a:lnTo>
                  <a:pt x="1059388" y="1911398"/>
                </a:lnTo>
                <a:lnTo>
                  <a:pt x="1058883" y="1911831"/>
                </a:lnTo>
                <a:lnTo>
                  <a:pt x="1058450" y="1911831"/>
                </a:lnTo>
                <a:lnTo>
                  <a:pt x="1058270" y="1912047"/>
                </a:lnTo>
                <a:lnTo>
                  <a:pt x="1058270" y="1912696"/>
                </a:lnTo>
                <a:lnTo>
                  <a:pt x="1058053" y="1912804"/>
                </a:lnTo>
                <a:lnTo>
                  <a:pt x="1057188" y="1912804"/>
                </a:lnTo>
                <a:lnTo>
                  <a:pt x="1057008" y="1912984"/>
                </a:lnTo>
                <a:lnTo>
                  <a:pt x="1057404" y="1913344"/>
                </a:lnTo>
                <a:lnTo>
                  <a:pt x="1057404" y="1913597"/>
                </a:lnTo>
                <a:lnTo>
                  <a:pt x="1057837" y="1913921"/>
                </a:lnTo>
                <a:lnTo>
                  <a:pt x="1057837" y="1914570"/>
                </a:lnTo>
                <a:lnTo>
                  <a:pt x="1057404" y="1914858"/>
                </a:lnTo>
                <a:lnTo>
                  <a:pt x="1057404" y="1915182"/>
                </a:lnTo>
                <a:lnTo>
                  <a:pt x="1057116" y="1915471"/>
                </a:lnTo>
                <a:lnTo>
                  <a:pt x="1057188" y="1915579"/>
                </a:lnTo>
                <a:lnTo>
                  <a:pt x="1059243" y="1915579"/>
                </a:lnTo>
                <a:lnTo>
                  <a:pt x="1059640" y="1915903"/>
                </a:lnTo>
                <a:lnTo>
                  <a:pt x="1060037" y="1915903"/>
                </a:lnTo>
                <a:lnTo>
                  <a:pt x="1060361" y="1915579"/>
                </a:lnTo>
                <a:lnTo>
                  <a:pt x="1060794" y="1915579"/>
                </a:lnTo>
                <a:lnTo>
                  <a:pt x="1061010" y="1915471"/>
                </a:lnTo>
                <a:lnTo>
                  <a:pt x="1061010" y="1915182"/>
                </a:lnTo>
                <a:lnTo>
                  <a:pt x="1061443" y="1914858"/>
                </a:lnTo>
                <a:lnTo>
                  <a:pt x="1061443" y="1914570"/>
                </a:lnTo>
                <a:lnTo>
                  <a:pt x="1061876" y="1914209"/>
                </a:lnTo>
                <a:lnTo>
                  <a:pt x="1061876" y="1913921"/>
                </a:lnTo>
                <a:lnTo>
                  <a:pt x="1062236" y="1913597"/>
                </a:lnTo>
                <a:lnTo>
                  <a:pt x="1062164" y="1912984"/>
                </a:lnTo>
                <a:lnTo>
                  <a:pt x="1062561" y="1912660"/>
                </a:lnTo>
                <a:lnTo>
                  <a:pt x="1062561" y="1912335"/>
                </a:lnTo>
                <a:lnTo>
                  <a:pt x="1062993" y="1912011"/>
                </a:lnTo>
                <a:lnTo>
                  <a:pt x="1062993" y="1911687"/>
                </a:lnTo>
                <a:lnTo>
                  <a:pt x="1063426" y="1911362"/>
                </a:lnTo>
                <a:lnTo>
                  <a:pt x="1063426" y="1911074"/>
                </a:lnTo>
                <a:lnTo>
                  <a:pt x="1065229" y="1909704"/>
                </a:lnTo>
                <a:lnTo>
                  <a:pt x="1065518" y="1909704"/>
                </a:lnTo>
                <a:lnTo>
                  <a:pt x="1066167" y="1909164"/>
                </a:lnTo>
                <a:lnTo>
                  <a:pt x="1066167" y="1908659"/>
                </a:lnTo>
                <a:lnTo>
                  <a:pt x="1067212" y="1907830"/>
                </a:lnTo>
                <a:lnTo>
                  <a:pt x="1068691" y="1907830"/>
                </a:lnTo>
                <a:lnTo>
                  <a:pt x="1069232" y="1908119"/>
                </a:lnTo>
                <a:lnTo>
                  <a:pt x="1069953" y="1908119"/>
                </a:lnTo>
                <a:lnTo>
                  <a:pt x="1071323" y="1909164"/>
                </a:lnTo>
                <a:lnTo>
                  <a:pt x="1071323" y="1909488"/>
                </a:lnTo>
                <a:lnTo>
                  <a:pt x="1072188" y="1910137"/>
                </a:lnTo>
                <a:lnTo>
                  <a:pt x="1072188" y="1910461"/>
                </a:lnTo>
                <a:lnTo>
                  <a:pt x="1071539" y="1910966"/>
                </a:lnTo>
                <a:lnTo>
                  <a:pt x="1071107" y="1910966"/>
                </a:lnTo>
                <a:lnTo>
                  <a:pt x="1070674" y="1910641"/>
                </a:lnTo>
                <a:lnTo>
                  <a:pt x="1070385" y="1910641"/>
                </a:lnTo>
                <a:lnTo>
                  <a:pt x="1070169" y="1910461"/>
                </a:lnTo>
                <a:lnTo>
                  <a:pt x="1070169" y="1910137"/>
                </a:lnTo>
                <a:lnTo>
                  <a:pt x="1069953" y="1910029"/>
                </a:lnTo>
                <a:lnTo>
                  <a:pt x="1069123" y="1910029"/>
                </a:lnTo>
                <a:lnTo>
                  <a:pt x="1068907" y="1910137"/>
                </a:lnTo>
                <a:lnTo>
                  <a:pt x="1069015" y="1910461"/>
                </a:lnTo>
                <a:lnTo>
                  <a:pt x="1069340" y="1910786"/>
                </a:lnTo>
                <a:lnTo>
                  <a:pt x="1069340" y="1911362"/>
                </a:lnTo>
                <a:lnTo>
                  <a:pt x="1070602" y="1912335"/>
                </a:lnTo>
                <a:lnTo>
                  <a:pt x="1070494" y="1914534"/>
                </a:lnTo>
                <a:lnTo>
                  <a:pt x="1070169" y="1914858"/>
                </a:lnTo>
                <a:lnTo>
                  <a:pt x="1070169" y="1915182"/>
                </a:lnTo>
                <a:lnTo>
                  <a:pt x="1070602" y="1915471"/>
                </a:lnTo>
                <a:lnTo>
                  <a:pt x="1070602" y="1915795"/>
                </a:lnTo>
                <a:lnTo>
                  <a:pt x="1070385" y="1915903"/>
                </a:lnTo>
                <a:lnTo>
                  <a:pt x="1069953" y="1915903"/>
                </a:lnTo>
                <a:lnTo>
                  <a:pt x="1066816" y="1918426"/>
                </a:lnTo>
                <a:lnTo>
                  <a:pt x="1064796" y="1918426"/>
                </a:lnTo>
                <a:lnTo>
                  <a:pt x="1064183" y="1918859"/>
                </a:lnTo>
                <a:lnTo>
                  <a:pt x="1064400" y="1919039"/>
                </a:lnTo>
                <a:lnTo>
                  <a:pt x="1064796" y="1919039"/>
                </a:lnTo>
                <a:lnTo>
                  <a:pt x="1065229" y="1918750"/>
                </a:lnTo>
                <a:lnTo>
                  <a:pt x="1067140" y="1918750"/>
                </a:lnTo>
                <a:lnTo>
                  <a:pt x="1069953" y="1916516"/>
                </a:lnTo>
                <a:lnTo>
                  <a:pt x="1070169" y="1916732"/>
                </a:lnTo>
                <a:lnTo>
                  <a:pt x="1070169" y="1917381"/>
                </a:lnTo>
                <a:lnTo>
                  <a:pt x="1069772" y="1917705"/>
                </a:lnTo>
                <a:lnTo>
                  <a:pt x="1069772" y="1918210"/>
                </a:lnTo>
                <a:lnTo>
                  <a:pt x="1070169" y="1918642"/>
                </a:lnTo>
                <a:lnTo>
                  <a:pt x="1070169" y="1918823"/>
                </a:lnTo>
                <a:lnTo>
                  <a:pt x="1069772" y="1919147"/>
                </a:lnTo>
                <a:lnTo>
                  <a:pt x="1069772" y="1919471"/>
                </a:lnTo>
                <a:lnTo>
                  <a:pt x="1068907" y="1920084"/>
                </a:lnTo>
                <a:lnTo>
                  <a:pt x="1069015" y="1920408"/>
                </a:lnTo>
                <a:lnTo>
                  <a:pt x="1068366" y="1920949"/>
                </a:lnTo>
                <a:lnTo>
                  <a:pt x="1067933" y="1920949"/>
                </a:lnTo>
                <a:lnTo>
                  <a:pt x="1067501" y="1921273"/>
                </a:lnTo>
                <a:lnTo>
                  <a:pt x="1066383" y="1921273"/>
                </a:lnTo>
                <a:lnTo>
                  <a:pt x="1065734" y="1921706"/>
                </a:lnTo>
                <a:lnTo>
                  <a:pt x="1065734" y="1921958"/>
                </a:lnTo>
                <a:lnTo>
                  <a:pt x="1065950" y="1922066"/>
                </a:lnTo>
                <a:lnTo>
                  <a:pt x="1066383" y="1921886"/>
                </a:lnTo>
                <a:lnTo>
                  <a:pt x="1067501" y="1921814"/>
                </a:lnTo>
                <a:lnTo>
                  <a:pt x="1067933" y="1921490"/>
                </a:lnTo>
                <a:lnTo>
                  <a:pt x="1068366" y="1921490"/>
                </a:lnTo>
                <a:lnTo>
                  <a:pt x="1069123" y="1920949"/>
                </a:lnTo>
                <a:lnTo>
                  <a:pt x="1069556" y="1920949"/>
                </a:lnTo>
                <a:lnTo>
                  <a:pt x="1069917" y="1921273"/>
                </a:lnTo>
                <a:lnTo>
                  <a:pt x="1070349" y="1921273"/>
                </a:lnTo>
                <a:lnTo>
                  <a:pt x="1070457" y="1921057"/>
                </a:lnTo>
                <a:lnTo>
                  <a:pt x="1070133" y="1920733"/>
                </a:lnTo>
                <a:lnTo>
                  <a:pt x="1070133" y="1920084"/>
                </a:lnTo>
                <a:lnTo>
                  <a:pt x="1070638" y="1919760"/>
                </a:lnTo>
                <a:lnTo>
                  <a:pt x="1070638" y="1919147"/>
                </a:lnTo>
                <a:lnTo>
                  <a:pt x="1070962" y="1918823"/>
                </a:lnTo>
                <a:lnTo>
                  <a:pt x="1070962" y="1917597"/>
                </a:lnTo>
                <a:lnTo>
                  <a:pt x="1071179" y="1917489"/>
                </a:lnTo>
                <a:lnTo>
                  <a:pt x="1072729" y="1917489"/>
                </a:lnTo>
                <a:lnTo>
                  <a:pt x="1073378" y="1917886"/>
                </a:lnTo>
                <a:lnTo>
                  <a:pt x="1073378" y="1918174"/>
                </a:lnTo>
                <a:lnTo>
                  <a:pt x="1074316" y="1919039"/>
                </a:lnTo>
                <a:lnTo>
                  <a:pt x="1074748" y="1919039"/>
                </a:lnTo>
                <a:lnTo>
                  <a:pt x="1074929" y="1919147"/>
                </a:lnTo>
                <a:lnTo>
                  <a:pt x="1074929" y="1919471"/>
                </a:lnTo>
                <a:lnTo>
                  <a:pt x="1074532" y="1919760"/>
                </a:lnTo>
                <a:lnTo>
                  <a:pt x="1074532" y="1920084"/>
                </a:lnTo>
                <a:lnTo>
                  <a:pt x="1074748" y="1920300"/>
                </a:lnTo>
                <a:lnTo>
                  <a:pt x="1075578" y="1919651"/>
                </a:lnTo>
                <a:lnTo>
                  <a:pt x="1076768" y="1919651"/>
                </a:lnTo>
                <a:lnTo>
                  <a:pt x="1077345" y="1920084"/>
                </a:lnTo>
                <a:lnTo>
                  <a:pt x="1077345" y="1920733"/>
                </a:lnTo>
                <a:lnTo>
                  <a:pt x="1076768" y="1921273"/>
                </a:lnTo>
                <a:lnTo>
                  <a:pt x="1075902" y="1921273"/>
                </a:lnTo>
                <a:lnTo>
                  <a:pt x="1075686" y="1921345"/>
                </a:lnTo>
                <a:lnTo>
                  <a:pt x="1075794" y="1921670"/>
                </a:lnTo>
                <a:lnTo>
                  <a:pt x="1076299" y="1922174"/>
                </a:lnTo>
                <a:lnTo>
                  <a:pt x="1076768" y="1922066"/>
                </a:lnTo>
                <a:lnTo>
                  <a:pt x="1077453" y="1922066"/>
                </a:lnTo>
                <a:lnTo>
                  <a:pt x="1077669" y="1921958"/>
                </a:lnTo>
                <a:lnTo>
                  <a:pt x="1077669" y="1921057"/>
                </a:lnTo>
                <a:lnTo>
                  <a:pt x="1078102" y="1920733"/>
                </a:lnTo>
                <a:lnTo>
                  <a:pt x="1078102" y="1920408"/>
                </a:lnTo>
                <a:lnTo>
                  <a:pt x="1078318" y="1920300"/>
                </a:lnTo>
                <a:lnTo>
                  <a:pt x="1078751" y="1920300"/>
                </a:lnTo>
                <a:lnTo>
                  <a:pt x="1079905" y="1919363"/>
                </a:lnTo>
                <a:lnTo>
                  <a:pt x="1080301" y="1919363"/>
                </a:lnTo>
                <a:lnTo>
                  <a:pt x="1080734" y="1919039"/>
                </a:lnTo>
                <a:lnTo>
                  <a:pt x="1081059" y="1919039"/>
                </a:lnTo>
                <a:lnTo>
                  <a:pt x="1081275" y="1919147"/>
                </a:lnTo>
                <a:lnTo>
                  <a:pt x="1081275" y="1920408"/>
                </a:lnTo>
                <a:lnTo>
                  <a:pt x="1080518" y="1921057"/>
                </a:lnTo>
                <a:lnTo>
                  <a:pt x="1080518" y="1921670"/>
                </a:lnTo>
                <a:lnTo>
                  <a:pt x="1080950" y="1921958"/>
                </a:lnTo>
                <a:lnTo>
                  <a:pt x="1080950" y="1923256"/>
                </a:lnTo>
                <a:lnTo>
                  <a:pt x="1081059" y="1923364"/>
                </a:lnTo>
                <a:lnTo>
                  <a:pt x="1081888" y="1923364"/>
                </a:lnTo>
                <a:lnTo>
                  <a:pt x="1082104" y="1923580"/>
                </a:lnTo>
                <a:lnTo>
                  <a:pt x="1082104" y="1924157"/>
                </a:lnTo>
                <a:lnTo>
                  <a:pt x="1082321" y="1924265"/>
                </a:lnTo>
                <a:lnTo>
                  <a:pt x="1083042" y="1923652"/>
                </a:lnTo>
                <a:lnTo>
                  <a:pt x="1083474" y="1923652"/>
                </a:lnTo>
                <a:lnTo>
                  <a:pt x="1083691" y="1923544"/>
                </a:lnTo>
                <a:lnTo>
                  <a:pt x="1083691" y="1922931"/>
                </a:lnTo>
                <a:lnTo>
                  <a:pt x="1083258" y="1922607"/>
                </a:lnTo>
                <a:lnTo>
                  <a:pt x="1083258" y="1921958"/>
                </a:lnTo>
                <a:lnTo>
                  <a:pt x="1084196" y="1921237"/>
                </a:lnTo>
                <a:lnTo>
                  <a:pt x="1084628" y="1921237"/>
                </a:lnTo>
                <a:lnTo>
                  <a:pt x="1084845" y="1921021"/>
                </a:lnTo>
                <a:lnTo>
                  <a:pt x="1084845" y="1920408"/>
                </a:lnTo>
                <a:lnTo>
                  <a:pt x="1085458" y="1919976"/>
                </a:lnTo>
                <a:lnTo>
                  <a:pt x="1085890" y="1920264"/>
                </a:lnTo>
                <a:lnTo>
                  <a:pt x="1086215" y="1920264"/>
                </a:lnTo>
                <a:lnTo>
                  <a:pt x="1086864" y="1919760"/>
                </a:lnTo>
                <a:lnTo>
                  <a:pt x="1086864" y="1919147"/>
                </a:lnTo>
                <a:lnTo>
                  <a:pt x="1087261" y="1918823"/>
                </a:lnTo>
                <a:lnTo>
                  <a:pt x="1087261" y="1918498"/>
                </a:lnTo>
                <a:lnTo>
                  <a:pt x="1087693" y="1918174"/>
                </a:lnTo>
                <a:lnTo>
                  <a:pt x="1087693" y="1917849"/>
                </a:lnTo>
                <a:lnTo>
                  <a:pt x="1087765" y="1917741"/>
                </a:lnTo>
                <a:lnTo>
                  <a:pt x="1088631" y="1917741"/>
                </a:lnTo>
                <a:lnTo>
                  <a:pt x="1088811" y="1917849"/>
                </a:lnTo>
                <a:lnTo>
                  <a:pt x="1088811" y="1918823"/>
                </a:lnTo>
                <a:lnTo>
                  <a:pt x="1089280" y="1919147"/>
                </a:lnTo>
                <a:lnTo>
                  <a:pt x="1089280" y="1919471"/>
                </a:lnTo>
                <a:lnTo>
                  <a:pt x="1090398" y="1920372"/>
                </a:lnTo>
                <a:lnTo>
                  <a:pt x="1090398" y="1921345"/>
                </a:lnTo>
                <a:lnTo>
                  <a:pt x="1090001" y="1921670"/>
                </a:lnTo>
                <a:lnTo>
                  <a:pt x="1090001" y="1921958"/>
                </a:lnTo>
                <a:lnTo>
                  <a:pt x="1089604" y="1922282"/>
                </a:lnTo>
                <a:lnTo>
                  <a:pt x="1089604" y="1922607"/>
                </a:lnTo>
                <a:lnTo>
                  <a:pt x="1089280" y="1922931"/>
                </a:lnTo>
                <a:lnTo>
                  <a:pt x="1089280" y="1923544"/>
                </a:lnTo>
                <a:lnTo>
                  <a:pt x="1088811" y="1923868"/>
                </a:lnTo>
                <a:lnTo>
                  <a:pt x="1088811" y="1924481"/>
                </a:lnTo>
                <a:lnTo>
                  <a:pt x="1088414" y="1924805"/>
                </a:lnTo>
                <a:lnTo>
                  <a:pt x="1088414" y="1925778"/>
                </a:lnTo>
                <a:lnTo>
                  <a:pt x="1087982" y="1926067"/>
                </a:lnTo>
                <a:lnTo>
                  <a:pt x="1087982" y="1926571"/>
                </a:lnTo>
                <a:lnTo>
                  <a:pt x="1087693" y="1926896"/>
                </a:lnTo>
                <a:lnTo>
                  <a:pt x="1087693" y="1927544"/>
                </a:lnTo>
                <a:lnTo>
                  <a:pt x="1087982" y="1927869"/>
                </a:lnTo>
                <a:lnTo>
                  <a:pt x="1087982" y="1928481"/>
                </a:lnTo>
                <a:lnTo>
                  <a:pt x="1088414" y="1928806"/>
                </a:lnTo>
                <a:lnTo>
                  <a:pt x="1088414" y="1930067"/>
                </a:lnTo>
                <a:lnTo>
                  <a:pt x="1088811" y="1930355"/>
                </a:lnTo>
                <a:lnTo>
                  <a:pt x="1088811" y="1931004"/>
                </a:lnTo>
                <a:lnTo>
                  <a:pt x="1089280" y="1931329"/>
                </a:lnTo>
                <a:lnTo>
                  <a:pt x="1089280" y="1931653"/>
                </a:lnTo>
                <a:lnTo>
                  <a:pt x="1090181" y="1932410"/>
                </a:lnTo>
                <a:lnTo>
                  <a:pt x="1091804" y="1932410"/>
                </a:lnTo>
                <a:lnTo>
                  <a:pt x="1092201" y="1932085"/>
                </a:lnTo>
                <a:lnTo>
                  <a:pt x="1093354" y="1932085"/>
                </a:lnTo>
                <a:lnTo>
                  <a:pt x="1093787" y="1931761"/>
                </a:lnTo>
                <a:lnTo>
                  <a:pt x="1094220" y="1932085"/>
                </a:lnTo>
                <a:lnTo>
                  <a:pt x="1094652" y="1932085"/>
                </a:lnTo>
                <a:lnTo>
                  <a:pt x="1094869" y="1932302"/>
                </a:lnTo>
                <a:lnTo>
                  <a:pt x="1094436" y="1932554"/>
                </a:lnTo>
                <a:lnTo>
                  <a:pt x="1094436" y="1933203"/>
                </a:lnTo>
                <a:lnTo>
                  <a:pt x="1093571" y="1933851"/>
                </a:lnTo>
                <a:lnTo>
                  <a:pt x="1093571" y="1934788"/>
                </a:lnTo>
                <a:lnTo>
                  <a:pt x="1093246" y="1935113"/>
                </a:lnTo>
                <a:lnTo>
                  <a:pt x="1093138" y="1935293"/>
                </a:lnTo>
                <a:lnTo>
                  <a:pt x="1092417" y="1935942"/>
                </a:lnTo>
                <a:lnTo>
                  <a:pt x="1092417" y="1936266"/>
                </a:lnTo>
                <a:lnTo>
                  <a:pt x="1091804" y="1936771"/>
                </a:lnTo>
                <a:lnTo>
                  <a:pt x="1091371" y="1936771"/>
                </a:lnTo>
                <a:lnTo>
                  <a:pt x="1091047" y="1937095"/>
                </a:lnTo>
                <a:lnTo>
                  <a:pt x="1089785" y="1937095"/>
                </a:lnTo>
                <a:lnTo>
                  <a:pt x="1088811" y="1937816"/>
                </a:lnTo>
                <a:lnTo>
                  <a:pt x="1088811" y="1938176"/>
                </a:lnTo>
                <a:lnTo>
                  <a:pt x="1087693" y="1939077"/>
                </a:lnTo>
                <a:lnTo>
                  <a:pt x="1087693" y="1939726"/>
                </a:lnTo>
                <a:lnTo>
                  <a:pt x="1087261" y="1940050"/>
                </a:lnTo>
                <a:lnTo>
                  <a:pt x="1087261" y="1942249"/>
                </a:lnTo>
                <a:lnTo>
                  <a:pt x="1086828" y="1942573"/>
                </a:lnTo>
                <a:lnTo>
                  <a:pt x="1087261" y="1942897"/>
                </a:lnTo>
                <a:lnTo>
                  <a:pt x="1087261" y="1944015"/>
                </a:lnTo>
                <a:lnTo>
                  <a:pt x="1087874" y="1944555"/>
                </a:lnTo>
                <a:lnTo>
                  <a:pt x="1089460" y="1944555"/>
                </a:lnTo>
                <a:lnTo>
                  <a:pt x="1089676" y="1944663"/>
                </a:lnTo>
                <a:lnTo>
                  <a:pt x="1089676" y="1945276"/>
                </a:lnTo>
                <a:lnTo>
                  <a:pt x="1089280" y="1945601"/>
                </a:lnTo>
                <a:lnTo>
                  <a:pt x="1089280" y="1945925"/>
                </a:lnTo>
                <a:lnTo>
                  <a:pt x="1088811" y="1946249"/>
                </a:lnTo>
                <a:lnTo>
                  <a:pt x="1088811" y="1946574"/>
                </a:lnTo>
                <a:lnTo>
                  <a:pt x="1088090" y="1947186"/>
                </a:lnTo>
                <a:lnTo>
                  <a:pt x="1087982" y="1949997"/>
                </a:lnTo>
                <a:lnTo>
                  <a:pt x="1087044" y="1950754"/>
                </a:lnTo>
                <a:lnTo>
                  <a:pt x="1086648" y="1950754"/>
                </a:lnTo>
                <a:lnTo>
                  <a:pt x="1086323" y="1951079"/>
                </a:lnTo>
                <a:lnTo>
                  <a:pt x="1085890" y="1951079"/>
                </a:lnTo>
                <a:lnTo>
                  <a:pt x="1085458" y="1951367"/>
                </a:lnTo>
                <a:lnTo>
                  <a:pt x="1081059" y="1951367"/>
                </a:lnTo>
                <a:lnTo>
                  <a:pt x="1080734" y="1951691"/>
                </a:lnTo>
                <a:lnTo>
                  <a:pt x="1080301" y="1951367"/>
                </a:lnTo>
                <a:lnTo>
                  <a:pt x="1078318" y="1951367"/>
                </a:lnTo>
                <a:lnTo>
                  <a:pt x="1077885" y="1951079"/>
                </a:lnTo>
                <a:lnTo>
                  <a:pt x="1076948" y="1951295"/>
                </a:lnTo>
                <a:lnTo>
                  <a:pt x="1076732" y="1951691"/>
                </a:lnTo>
                <a:lnTo>
                  <a:pt x="1073991" y="1951691"/>
                </a:lnTo>
                <a:lnTo>
                  <a:pt x="1073595" y="1952016"/>
                </a:lnTo>
                <a:lnTo>
                  <a:pt x="1072008" y="1952016"/>
                </a:lnTo>
                <a:lnTo>
                  <a:pt x="1071575" y="1952340"/>
                </a:lnTo>
                <a:lnTo>
                  <a:pt x="1071143" y="1952340"/>
                </a:lnTo>
                <a:lnTo>
                  <a:pt x="1070746" y="1952664"/>
                </a:lnTo>
                <a:lnTo>
                  <a:pt x="1070313" y="1952664"/>
                </a:lnTo>
                <a:lnTo>
                  <a:pt x="1069376" y="1953421"/>
                </a:lnTo>
                <a:lnTo>
                  <a:pt x="1069376" y="1953674"/>
                </a:lnTo>
                <a:lnTo>
                  <a:pt x="1068619" y="1954322"/>
                </a:lnTo>
                <a:lnTo>
                  <a:pt x="1068619" y="1954647"/>
                </a:lnTo>
                <a:lnTo>
                  <a:pt x="1066744" y="1956124"/>
                </a:lnTo>
                <a:lnTo>
                  <a:pt x="1066419" y="1956124"/>
                </a:lnTo>
                <a:lnTo>
                  <a:pt x="1065986" y="1956413"/>
                </a:lnTo>
                <a:lnTo>
                  <a:pt x="1065157" y="1956413"/>
                </a:lnTo>
                <a:lnTo>
                  <a:pt x="1064832" y="1956629"/>
                </a:lnTo>
                <a:lnTo>
                  <a:pt x="1064003" y="1956737"/>
                </a:lnTo>
                <a:lnTo>
                  <a:pt x="1063570" y="1957061"/>
                </a:lnTo>
                <a:lnTo>
                  <a:pt x="1062849" y="1957061"/>
                </a:lnTo>
                <a:lnTo>
                  <a:pt x="1061804" y="1956196"/>
                </a:lnTo>
                <a:lnTo>
                  <a:pt x="1061804" y="1955908"/>
                </a:lnTo>
                <a:lnTo>
                  <a:pt x="1061479" y="1955584"/>
                </a:lnTo>
                <a:lnTo>
                  <a:pt x="1061479" y="1954322"/>
                </a:lnTo>
                <a:lnTo>
                  <a:pt x="1061046" y="1953998"/>
                </a:lnTo>
                <a:lnTo>
                  <a:pt x="1061046" y="1953097"/>
                </a:lnTo>
                <a:lnTo>
                  <a:pt x="1060614" y="1952773"/>
                </a:lnTo>
                <a:lnTo>
                  <a:pt x="1060614" y="1951295"/>
                </a:lnTo>
                <a:lnTo>
                  <a:pt x="1060397" y="1951079"/>
                </a:lnTo>
                <a:lnTo>
                  <a:pt x="1060001" y="1951079"/>
                </a:lnTo>
                <a:lnTo>
                  <a:pt x="1059676" y="1951367"/>
                </a:lnTo>
                <a:lnTo>
                  <a:pt x="1059279" y="1951079"/>
                </a:lnTo>
                <a:lnTo>
                  <a:pt x="1058414" y="1951079"/>
                </a:lnTo>
                <a:lnTo>
                  <a:pt x="1057657" y="1950466"/>
                </a:lnTo>
                <a:lnTo>
                  <a:pt x="1056431" y="1950466"/>
                </a:lnTo>
                <a:lnTo>
                  <a:pt x="1056106" y="1950142"/>
                </a:lnTo>
                <a:lnTo>
                  <a:pt x="1055241" y="1950142"/>
                </a:lnTo>
                <a:lnTo>
                  <a:pt x="1054808" y="1949817"/>
                </a:lnTo>
                <a:lnTo>
                  <a:pt x="1054484" y="1949817"/>
                </a:lnTo>
                <a:lnTo>
                  <a:pt x="1054123" y="1949493"/>
                </a:lnTo>
                <a:lnTo>
                  <a:pt x="1053690" y="1949493"/>
                </a:lnTo>
                <a:lnTo>
                  <a:pt x="1053258" y="1949205"/>
                </a:lnTo>
                <a:lnTo>
                  <a:pt x="1052501" y="1949205"/>
                </a:lnTo>
                <a:lnTo>
                  <a:pt x="1052068" y="1949493"/>
                </a:lnTo>
                <a:lnTo>
                  <a:pt x="1050950" y="1949493"/>
                </a:lnTo>
                <a:lnTo>
                  <a:pt x="1050517" y="1949205"/>
                </a:lnTo>
                <a:lnTo>
                  <a:pt x="1050085" y="1949205"/>
                </a:lnTo>
                <a:lnTo>
                  <a:pt x="1049652" y="1948880"/>
                </a:lnTo>
                <a:lnTo>
                  <a:pt x="1049219" y="1948880"/>
                </a:lnTo>
                <a:lnTo>
                  <a:pt x="1048101" y="1947907"/>
                </a:lnTo>
                <a:lnTo>
                  <a:pt x="1047669" y="1947907"/>
                </a:lnTo>
                <a:lnTo>
                  <a:pt x="1046695" y="1947186"/>
                </a:lnTo>
                <a:lnTo>
                  <a:pt x="1046695" y="1946898"/>
                </a:lnTo>
                <a:lnTo>
                  <a:pt x="1046515" y="1946790"/>
                </a:lnTo>
                <a:lnTo>
                  <a:pt x="1046082" y="1946790"/>
                </a:lnTo>
                <a:lnTo>
                  <a:pt x="1045145" y="1945925"/>
                </a:lnTo>
                <a:lnTo>
                  <a:pt x="1045145" y="1944375"/>
                </a:lnTo>
                <a:lnTo>
                  <a:pt x="1044496" y="1943943"/>
                </a:lnTo>
                <a:lnTo>
                  <a:pt x="1044099" y="1943943"/>
                </a:lnTo>
                <a:lnTo>
                  <a:pt x="1043342" y="1944591"/>
                </a:lnTo>
                <a:lnTo>
                  <a:pt x="1042512" y="1944591"/>
                </a:lnTo>
                <a:lnTo>
                  <a:pt x="1041755" y="1945168"/>
                </a:lnTo>
                <a:lnTo>
                  <a:pt x="1041359" y="1944880"/>
                </a:lnTo>
                <a:lnTo>
                  <a:pt x="1040926" y="1944880"/>
                </a:lnTo>
                <a:lnTo>
                  <a:pt x="1040710" y="1944663"/>
                </a:lnTo>
                <a:lnTo>
                  <a:pt x="1040818" y="1944375"/>
                </a:lnTo>
                <a:lnTo>
                  <a:pt x="1038618" y="1942681"/>
                </a:lnTo>
                <a:lnTo>
                  <a:pt x="1038185" y="1942681"/>
                </a:lnTo>
                <a:lnTo>
                  <a:pt x="1037789" y="1943006"/>
                </a:lnTo>
                <a:lnTo>
                  <a:pt x="1037356" y="1943006"/>
                </a:lnTo>
                <a:lnTo>
                  <a:pt x="1037032" y="1943294"/>
                </a:lnTo>
                <a:lnTo>
                  <a:pt x="1036202" y="1943294"/>
                </a:lnTo>
                <a:lnTo>
                  <a:pt x="1035770" y="1943006"/>
                </a:lnTo>
                <a:lnTo>
                  <a:pt x="1032596" y="1943006"/>
                </a:lnTo>
                <a:lnTo>
                  <a:pt x="1032164" y="1942681"/>
                </a:lnTo>
                <a:lnTo>
                  <a:pt x="1031875" y="1942681"/>
                </a:lnTo>
                <a:lnTo>
                  <a:pt x="1031659" y="1942465"/>
                </a:lnTo>
                <a:lnTo>
                  <a:pt x="1031983" y="1942141"/>
                </a:lnTo>
                <a:lnTo>
                  <a:pt x="1032092" y="1941204"/>
                </a:lnTo>
                <a:lnTo>
                  <a:pt x="1031046" y="1940483"/>
                </a:lnTo>
                <a:lnTo>
                  <a:pt x="1030613" y="1940483"/>
                </a:lnTo>
                <a:lnTo>
                  <a:pt x="1030289" y="1940158"/>
                </a:lnTo>
                <a:lnTo>
                  <a:pt x="1029856" y="1940158"/>
                </a:lnTo>
                <a:lnTo>
                  <a:pt x="1029459" y="1939834"/>
                </a:lnTo>
                <a:lnTo>
                  <a:pt x="1029027" y="1939834"/>
                </a:lnTo>
                <a:lnTo>
                  <a:pt x="1028594" y="1940158"/>
                </a:lnTo>
                <a:lnTo>
                  <a:pt x="1027873" y="1940158"/>
                </a:lnTo>
                <a:lnTo>
                  <a:pt x="1027440" y="1940483"/>
                </a:lnTo>
                <a:lnTo>
                  <a:pt x="1026286" y="1940483"/>
                </a:lnTo>
                <a:lnTo>
                  <a:pt x="1025854" y="1940771"/>
                </a:lnTo>
                <a:lnTo>
                  <a:pt x="1025024" y="1940771"/>
                </a:lnTo>
                <a:lnTo>
                  <a:pt x="1024700" y="1941095"/>
                </a:lnTo>
                <a:lnTo>
                  <a:pt x="1024267" y="1941095"/>
                </a:lnTo>
                <a:lnTo>
                  <a:pt x="1022717" y="1942285"/>
                </a:lnTo>
                <a:lnTo>
                  <a:pt x="1022284" y="1942069"/>
                </a:lnTo>
                <a:lnTo>
                  <a:pt x="1021851" y="1942285"/>
                </a:lnTo>
                <a:lnTo>
                  <a:pt x="1018281" y="1942285"/>
                </a:lnTo>
                <a:lnTo>
                  <a:pt x="1018101" y="1942177"/>
                </a:lnTo>
                <a:lnTo>
                  <a:pt x="1018101" y="1941852"/>
                </a:lnTo>
                <a:lnTo>
                  <a:pt x="1017777" y="1941528"/>
                </a:lnTo>
                <a:lnTo>
                  <a:pt x="1017777" y="1941204"/>
                </a:lnTo>
                <a:lnTo>
                  <a:pt x="1017560" y="1940987"/>
                </a:lnTo>
                <a:lnTo>
                  <a:pt x="1016695" y="1941636"/>
                </a:lnTo>
                <a:lnTo>
                  <a:pt x="1014712" y="1941636"/>
                </a:lnTo>
                <a:lnTo>
                  <a:pt x="1014387" y="1941312"/>
                </a:lnTo>
                <a:lnTo>
                  <a:pt x="1013954" y="1941312"/>
                </a:lnTo>
                <a:lnTo>
                  <a:pt x="1013161" y="1940699"/>
                </a:lnTo>
                <a:lnTo>
                  <a:pt x="1012837" y="1940699"/>
                </a:lnTo>
                <a:lnTo>
                  <a:pt x="1012404" y="1940375"/>
                </a:lnTo>
                <a:lnTo>
                  <a:pt x="1009988" y="1940375"/>
                </a:lnTo>
                <a:lnTo>
                  <a:pt x="1009555" y="1940050"/>
                </a:lnTo>
                <a:lnTo>
                  <a:pt x="1007969" y="1940050"/>
                </a:lnTo>
                <a:lnTo>
                  <a:pt x="1007644" y="1939726"/>
                </a:lnTo>
                <a:lnTo>
                  <a:pt x="1006382" y="1939726"/>
                </a:lnTo>
                <a:lnTo>
                  <a:pt x="1006058" y="1939402"/>
                </a:lnTo>
                <a:lnTo>
                  <a:pt x="1005661" y="1939402"/>
                </a:lnTo>
                <a:lnTo>
                  <a:pt x="1005228" y="1939077"/>
                </a:lnTo>
                <a:lnTo>
                  <a:pt x="1004038" y="1939077"/>
                </a:lnTo>
                <a:lnTo>
                  <a:pt x="1003642" y="1938753"/>
                </a:lnTo>
                <a:lnTo>
                  <a:pt x="1001623" y="1938753"/>
                </a:lnTo>
                <a:lnTo>
                  <a:pt x="1001226" y="1939077"/>
                </a:lnTo>
                <a:lnTo>
                  <a:pt x="999207" y="1939077"/>
                </a:lnTo>
                <a:lnTo>
                  <a:pt x="998485" y="1938501"/>
                </a:lnTo>
                <a:lnTo>
                  <a:pt x="998053" y="1938501"/>
                </a:lnTo>
                <a:lnTo>
                  <a:pt x="997872" y="1938392"/>
                </a:lnTo>
                <a:lnTo>
                  <a:pt x="997872" y="1937924"/>
                </a:lnTo>
                <a:lnTo>
                  <a:pt x="996683" y="1937095"/>
                </a:lnTo>
                <a:lnTo>
                  <a:pt x="996683" y="1936771"/>
                </a:lnTo>
                <a:lnTo>
                  <a:pt x="996466" y="1936590"/>
                </a:lnTo>
                <a:lnTo>
                  <a:pt x="996070" y="1936590"/>
                </a:lnTo>
                <a:lnTo>
                  <a:pt x="995745" y="1936266"/>
                </a:lnTo>
                <a:lnTo>
                  <a:pt x="995312" y="1936590"/>
                </a:lnTo>
                <a:lnTo>
                  <a:pt x="991743" y="1936590"/>
                </a:lnTo>
                <a:lnTo>
                  <a:pt x="991310" y="1936266"/>
                </a:lnTo>
                <a:lnTo>
                  <a:pt x="990913" y="1936266"/>
                </a:lnTo>
                <a:lnTo>
                  <a:pt x="990481" y="1936590"/>
                </a:lnTo>
                <a:lnTo>
                  <a:pt x="990156" y="1936590"/>
                </a:lnTo>
                <a:lnTo>
                  <a:pt x="989759" y="1936266"/>
                </a:lnTo>
                <a:lnTo>
                  <a:pt x="987740" y="1936266"/>
                </a:lnTo>
                <a:lnTo>
                  <a:pt x="986154" y="1935005"/>
                </a:lnTo>
                <a:lnTo>
                  <a:pt x="985721" y="1935005"/>
                </a:lnTo>
                <a:lnTo>
                  <a:pt x="985396" y="1934680"/>
                </a:lnTo>
                <a:lnTo>
                  <a:pt x="984170" y="1934680"/>
                </a:lnTo>
                <a:lnTo>
                  <a:pt x="983738" y="1934392"/>
                </a:lnTo>
                <a:lnTo>
                  <a:pt x="982548" y="1934392"/>
                </a:lnTo>
                <a:lnTo>
                  <a:pt x="982187" y="1934680"/>
                </a:lnTo>
                <a:lnTo>
                  <a:pt x="980997" y="1934680"/>
                </a:lnTo>
                <a:lnTo>
                  <a:pt x="980565" y="1935005"/>
                </a:lnTo>
                <a:lnTo>
                  <a:pt x="980132" y="1935005"/>
                </a:lnTo>
                <a:lnTo>
                  <a:pt x="979843" y="1935221"/>
                </a:lnTo>
                <a:lnTo>
                  <a:pt x="979411" y="1935329"/>
                </a:lnTo>
                <a:lnTo>
                  <a:pt x="979014" y="1935509"/>
                </a:lnTo>
                <a:lnTo>
                  <a:pt x="978581" y="1935221"/>
                </a:lnTo>
                <a:lnTo>
                  <a:pt x="978149" y="1935221"/>
                </a:lnTo>
                <a:lnTo>
                  <a:pt x="977824" y="1934860"/>
                </a:lnTo>
                <a:lnTo>
                  <a:pt x="974976" y="1934860"/>
                </a:lnTo>
                <a:lnTo>
                  <a:pt x="974687" y="1935221"/>
                </a:lnTo>
                <a:lnTo>
                  <a:pt x="974254" y="1935221"/>
                </a:lnTo>
                <a:lnTo>
                  <a:pt x="971622" y="1937203"/>
                </a:lnTo>
                <a:lnTo>
                  <a:pt x="971622" y="1937527"/>
                </a:lnTo>
                <a:lnTo>
                  <a:pt x="971189" y="1937816"/>
                </a:lnTo>
                <a:lnTo>
                  <a:pt x="971298" y="1938176"/>
                </a:lnTo>
                <a:lnTo>
                  <a:pt x="970865" y="1938501"/>
                </a:lnTo>
                <a:lnTo>
                  <a:pt x="970865" y="1938753"/>
                </a:lnTo>
                <a:lnTo>
                  <a:pt x="970036" y="1939402"/>
                </a:lnTo>
                <a:lnTo>
                  <a:pt x="970036" y="1940050"/>
                </a:lnTo>
                <a:lnTo>
                  <a:pt x="969639" y="1940375"/>
                </a:lnTo>
                <a:lnTo>
                  <a:pt x="969639" y="1940987"/>
                </a:lnTo>
                <a:lnTo>
                  <a:pt x="969206" y="1941312"/>
                </a:lnTo>
                <a:lnTo>
                  <a:pt x="969206" y="1943078"/>
                </a:lnTo>
                <a:lnTo>
                  <a:pt x="970252" y="1943943"/>
                </a:lnTo>
                <a:lnTo>
                  <a:pt x="970973" y="1943943"/>
                </a:lnTo>
                <a:lnTo>
                  <a:pt x="971189" y="1944015"/>
                </a:lnTo>
                <a:lnTo>
                  <a:pt x="971189" y="1944988"/>
                </a:lnTo>
                <a:lnTo>
                  <a:pt x="970757" y="1945276"/>
                </a:lnTo>
                <a:lnTo>
                  <a:pt x="970757" y="1945601"/>
                </a:lnTo>
                <a:lnTo>
                  <a:pt x="969639" y="1946538"/>
                </a:lnTo>
                <a:lnTo>
                  <a:pt x="969639" y="1946862"/>
                </a:lnTo>
                <a:lnTo>
                  <a:pt x="969819" y="1947078"/>
                </a:lnTo>
                <a:lnTo>
                  <a:pt x="970144" y="1947078"/>
                </a:lnTo>
                <a:lnTo>
                  <a:pt x="970540" y="1947258"/>
                </a:lnTo>
                <a:lnTo>
                  <a:pt x="970973" y="1947258"/>
                </a:lnTo>
                <a:lnTo>
                  <a:pt x="973497" y="1949349"/>
                </a:lnTo>
                <a:lnTo>
                  <a:pt x="972992" y="1949781"/>
                </a:lnTo>
                <a:lnTo>
                  <a:pt x="970973" y="1948231"/>
                </a:lnTo>
                <a:lnTo>
                  <a:pt x="970540" y="1948231"/>
                </a:lnTo>
                <a:lnTo>
                  <a:pt x="969819" y="1947583"/>
                </a:lnTo>
                <a:lnTo>
                  <a:pt x="968990" y="1947583"/>
                </a:lnTo>
                <a:lnTo>
                  <a:pt x="968341" y="1948123"/>
                </a:lnTo>
                <a:lnTo>
                  <a:pt x="968341" y="1948448"/>
                </a:lnTo>
                <a:lnTo>
                  <a:pt x="967836" y="1948844"/>
                </a:lnTo>
                <a:lnTo>
                  <a:pt x="967403" y="1948844"/>
                </a:lnTo>
                <a:lnTo>
                  <a:pt x="967187" y="1949060"/>
                </a:lnTo>
                <a:lnTo>
                  <a:pt x="967187" y="1949349"/>
                </a:lnTo>
                <a:lnTo>
                  <a:pt x="966790" y="1949673"/>
                </a:lnTo>
                <a:lnTo>
                  <a:pt x="966790" y="1949997"/>
                </a:lnTo>
                <a:lnTo>
                  <a:pt x="966033" y="1950538"/>
                </a:lnTo>
                <a:lnTo>
                  <a:pt x="966033" y="1951187"/>
                </a:lnTo>
                <a:lnTo>
                  <a:pt x="965600" y="1951475"/>
                </a:lnTo>
                <a:lnTo>
                  <a:pt x="965600" y="1951799"/>
                </a:lnTo>
                <a:lnTo>
                  <a:pt x="965204" y="1952088"/>
                </a:lnTo>
                <a:lnTo>
                  <a:pt x="965204" y="1952736"/>
                </a:lnTo>
                <a:lnTo>
                  <a:pt x="964771" y="1953061"/>
                </a:lnTo>
                <a:lnTo>
                  <a:pt x="964771" y="1954322"/>
                </a:lnTo>
                <a:lnTo>
                  <a:pt x="965204" y="1954647"/>
                </a:lnTo>
                <a:lnTo>
                  <a:pt x="965204" y="1955548"/>
                </a:lnTo>
                <a:lnTo>
                  <a:pt x="965600" y="1955872"/>
                </a:lnTo>
                <a:lnTo>
                  <a:pt x="965600" y="1956196"/>
                </a:lnTo>
                <a:lnTo>
                  <a:pt x="965925" y="1956521"/>
                </a:lnTo>
                <a:lnTo>
                  <a:pt x="965925" y="1956845"/>
                </a:lnTo>
                <a:lnTo>
                  <a:pt x="967187" y="1957782"/>
                </a:lnTo>
                <a:lnTo>
                  <a:pt x="967187" y="1958070"/>
                </a:lnTo>
                <a:lnTo>
                  <a:pt x="967728" y="1958503"/>
                </a:lnTo>
                <a:lnTo>
                  <a:pt x="968161" y="1958503"/>
                </a:lnTo>
                <a:lnTo>
                  <a:pt x="968557" y="1958179"/>
                </a:lnTo>
                <a:lnTo>
                  <a:pt x="969747" y="1959152"/>
                </a:lnTo>
                <a:lnTo>
                  <a:pt x="970144" y="1959152"/>
                </a:lnTo>
                <a:lnTo>
                  <a:pt x="971081" y="1958395"/>
                </a:lnTo>
                <a:lnTo>
                  <a:pt x="971081" y="1957782"/>
                </a:lnTo>
                <a:lnTo>
                  <a:pt x="971298" y="1957674"/>
                </a:lnTo>
                <a:lnTo>
                  <a:pt x="972163" y="1957674"/>
                </a:lnTo>
                <a:lnTo>
                  <a:pt x="972343" y="1957782"/>
                </a:lnTo>
                <a:lnTo>
                  <a:pt x="972343" y="1958070"/>
                </a:lnTo>
                <a:lnTo>
                  <a:pt x="971947" y="1958395"/>
                </a:lnTo>
                <a:lnTo>
                  <a:pt x="972163" y="1958503"/>
                </a:lnTo>
                <a:lnTo>
                  <a:pt x="973281" y="1958503"/>
                </a:lnTo>
                <a:lnTo>
                  <a:pt x="973497" y="1958719"/>
                </a:lnTo>
                <a:lnTo>
                  <a:pt x="973497" y="1959044"/>
                </a:lnTo>
                <a:lnTo>
                  <a:pt x="973281" y="1959152"/>
                </a:lnTo>
                <a:lnTo>
                  <a:pt x="972884" y="1959152"/>
                </a:lnTo>
                <a:lnTo>
                  <a:pt x="972668" y="1959368"/>
                </a:lnTo>
                <a:lnTo>
                  <a:pt x="973281" y="1959764"/>
                </a:lnTo>
                <a:lnTo>
                  <a:pt x="973714" y="1959764"/>
                </a:lnTo>
                <a:lnTo>
                  <a:pt x="974903" y="1958827"/>
                </a:lnTo>
                <a:lnTo>
                  <a:pt x="975733" y="1958935"/>
                </a:lnTo>
                <a:lnTo>
                  <a:pt x="975949" y="1959044"/>
                </a:lnTo>
                <a:lnTo>
                  <a:pt x="975084" y="1959656"/>
                </a:lnTo>
                <a:lnTo>
                  <a:pt x="975084" y="1960593"/>
                </a:lnTo>
                <a:lnTo>
                  <a:pt x="975516" y="1960918"/>
                </a:lnTo>
                <a:lnTo>
                  <a:pt x="975516" y="1961242"/>
                </a:lnTo>
                <a:lnTo>
                  <a:pt x="975841" y="1961566"/>
                </a:lnTo>
                <a:lnTo>
                  <a:pt x="975949" y="1962503"/>
                </a:lnTo>
                <a:lnTo>
                  <a:pt x="976238" y="1962828"/>
                </a:lnTo>
                <a:lnTo>
                  <a:pt x="976238" y="1963981"/>
                </a:lnTo>
                <a:lnTo>
                  <a:pt x="976670" y="1964378"/>
                </a:lnTo>
                <a:lnTo>
                  <a:pt x="976670" y="1964702"/>
                </a:lnTo>
                <a:lnTo>
                  <a:pt x="977103" y="1965026"/>
                </a:lnTo>
                <a:lnTo>
                  <a:pt x="977103" y="1965855"/>
                </a:lnTo>
                <a:lnTo>
                  <a:pt x="977391" y="1966180"/>
                </a:lnTo>
                <a:lnTo>
                  <a:pt x="977391" y="1966468"/>
                </a:lnTo>
                <a:lnTo>
                  <a:pt x="977103" y="1966792"/>
                </a:lnTo>
                <a:lnTo>
                  <a:pt x="976995" y="1968702"/>
                </a:lnTo>
                <a:lnTo>
                  <a:pt x="976670" y="1968991"/>
                </a:lnTo>
                <a:lnTo>
                  <a:pt x="976670" y="1969315"/>
                </a:lnTo>
                <a:lnTo>
                  <a:pt x="975841" y="1969964"/>
                </a:lnTo>
                <a:lnTo>
                  <a:pt x="975841" y="1970252"/>
                </a:lnTo>
                <a:lnTo>
                  <a:pt x="974687" y="1971225"/>
                </a:lnTo>
                <a:lnTo>
                  <a:pt x="974687" y="1971513"/>
                </a:lnTo>
                <a:lnTo>
                  <a:pt x="972992" y="1972667"/>
                </a:lnTo>
                <a:lnTo>
                  <a:pt x="972992" y="1972991"/>
                </a:lnTo>
                <a:lnTo>
                  <a:pt x="972560" y="1973316"/>
                </a:lnTo>
                <a:lnTo>
                  <a:pt x="972668" y="1973964"/>
                </a:lnTo>
                <a:lnTo>
                  <a:pt x="972235" y="1974289"/>
                </a:lnTo>
                <a:lnTo>
                  <a:pt x="972235" y="1974865"/>
                </a:lnTo>
                <a:lnTo>
                  <a:pt x="971838" y="1975190"/>
                </a:lnTo>
                <a:lnTo>
                  <a:pt x="971838" y="1975838"/>
                </a:lnTo>
                <a:lnTo>
                  <a:pt x="971406" y="1976163"/>
                </a:lnTo>
                <a:lnTo>
                  <a:pt x="971406" y="1976487"/>
                </a:lnTo>
                <a:lnTo>
                  <a:pt x="970973" y="1976775"/>
                </a:lnTo>
                <a:lnTo>
                  <a:pt x="970973" y="1977712"/>
                </a:lnTo>
                <a:lnTo>
                  <a:pt x="969206" y="1979082"/>
                </a:lnTo>
                <a:lnTo>
                  <a:pt x="968774" y="1979082"/>
                </a:lnTo>
                <a:lnTo>
                  <a:pt x="967620" y="1980055"/>
                </a:lnTo>
                <a:lnTo>
                  <a:pt x="966790" y="1980055"/>
                </a:lnTo>
                <a:lnTo>
                  <a:pt x="966249" y="1979514"/>
                </a:lnTo>
                <a:lnTo>
                  <a:pt x="966249" y="1979190"/>
                </a:lnTo>
                <a:lnTo>
                  <a:pt x="966574" y="1978866"/>
                </a:lnTo>
                <a:lnTo>
                  <a:pt x="966682" y="1977280"/>
                </a:lnTo>
                <a:lnTo>
                  <a:pt x="967007" y="1976956"/>
                </a:lnTo>
                <a:lnTo>
                  <a:pt x="967007" y="1976487"/>
                </a:lnTo>
                <a:lnTo>
                  <a:pt x="967403" y="1976163"/>
                </a:lnTo>
                <a:lnTo>
                  <a:pt x="967403" y="1971441"/>
                </a:lnTo>
                <a:lnTo>
                  <a:pt x="967836" y="1971117"/>
                </a:lnTo>
                <a:lnTo>
                  <a:pt x="967836" y="1970793"/>
                </a:lnTo>
                <a:lnTo>
                  <a:pt x="967512" y="1970468"/>
                </a:lnTo>
                <a:lnTo>
                  <a:pt x="967512" y="1968378"/>
                </a:lnTo>
                <a:lnTo>
                  <a:pt x="967836" y="1968090"/>
                </a:lnTo>
                <a:lnTo>
                  <a:pt x="967836" y="1967765"/>
                </a:lnTo>
                <a:lnTo>
                  <a:pt x="968665" y="1967117"/>
                </a:lnTo>
                <a:lnTo>
                  <a:pt x="968665" y="1964269"/>
                </a:lnTo>
                <a:lnTo>
                  <a:pt x="969098" y="1963981"/>
                </a:lnTo>
                <a:lnTo>
                  <a:pt x="969098" y="1962720"/>
                </a:lnTo>
                <a:lnTo>
                  <a:pt x="968665" y="1962395"/>
                </a:lnTo>
                <a:lnTo>
                  <a:pt x="968665" y="1962071"/>
                </a:lnTo>
                <a:lnTo>
                  <a:pt x="968341" y="1961783"/>
                </a:lnTo>
                <a:lnTo>
                  <a:pt x="968341" y="1961458"/>
                </a:lnTo>
                <a:lnTo>
                  <a:pt x="967512" y="1960810"/>
                </a:lnTo>
                <a:lnTo>
                  <a:pt x="967512" y="1960485"/>
                </a:lnTo>
                <a:lnTo>
                  <a:pt x="967115" y="1960269"/>
                </a:lnTo>
                <a:lnTo>
                  <a:pt x="967187" y="1959945"/>
                </a:lnTo>
                <a:lnTo>
                  <a:pt x="966790" y="1959548"/>
                </a:lnTo>
                <a:lnTo>
                  <a:pt x="966790" y="1959368"/>
                </a:lnTo>
                <a:lnTo>
                  <a:pt x="964374" y="1957458"/>
                </a:lnTo>
                <a:lnTo>
                  <a:pt x="964374" y="1957133"/>
                </a:lnTo>
                <a:lnTo>
                  <a:pt x="963185" y="1956196"/>
                </a:lnTo>
                <a:lnTo>
                  <a:pt x="963185" y="1955872"/>
                </a:lnTo>
                <a:lnTo>
                  <a:pt x="961634" y="1954611"/>
                </a:lnTo>
                <a:lnTo>
                  <a:pt x="961634" y="1954286"/>
                </a:lnTo>
                <a:lnTo>
                  <a:pt x="960444" y="1953385"/>
                </a:lnTo>
                <a:lnTo>
                  <a:pt x="960444" y="1953061"/>
                </a:lnTo>
                <a:lnTo>
                  <a:pt x="959615" y="1952412"/>
                </a:lnTo>
                <a:lnTo>
                  <a:pt x="959615" y="1952088"/>
                </a:lnTo>
                <a:lnTo>
                  <a:pt x="959398" y="1951872"/>
                </a:lnTo>
                <a:lnTo>
                  <a:pt x="959110" y="1951980"/>
                </a:lnTo>
                <a:lnTo>
                  <a:pt x="958894" y="1951763"/>
                </a:lnTo>
                <a:lnTo>
                  <a:pt x="958894" y="1951439"/>
                </a:lnTo>
                <a:lnTo>
                  <a:pt x="957271" y="1950214"/>
                </a:lnTo>
                <a:lnTo>
                  <a:pt x="957271" y="1949889"/>
                </a:lnTo>
                <a:lnTo>
                  <a:pt x="957091" y="1949781"/>
                </a:lnTo>
                <a:lnTo>
                  <a:pt x="956694" y="1949673"/>
                </a:lnTo>
                <a:lnTo>
                  <a:pt x="956478" y="1949565"/>
                </a:lnTo>
                <a:lnTo>
                  <a:pt x="956478" y="1949277"/>
                </a:lnTo>
                <a:lnTo>
                  <a:pt x="956370" y="1949168"/>
                </a:lnTo>
                <a:lnTo>
                  <a:pt x="954495" y="1947727"/>
                </a:lnTo>
                <a:lnTo>
                  <a:pt x="954495" y="1947403"/>
                </a:lnTo>
                <a:lnTo>
                  <a:pt x="949446" y="1943294"/>
                </a:lnTo>
                <a:lnTo>
                  <a:pt x="949446" y="1943006"/>
                </a:lnTo>
                <a:lnTo>
                  <a:pt x="949050" y="1942681"/>
                </a:lnTo>
                <a:lnTo>
                  <a:pt x="949050" y="1942393"/>
                </a:lnTo>
                <a:lnTo>
                  <a:pt x="948401" y="1941960"/>
                </a:lnTo>
                <a:lnTo>
                  <a:pt x="948076" y="1941960"/>
                </a:lnTo>
                <a:lnTo>
                  <a:pt x="947860" y="1941744"/>
                </a:lnTo>
                <a:lnTo>
                  <a:pt x="947860" y="1941420"/>
                </a:lnTo>
                <a:lnTo>
                  <a:pt x="947680" y="1941312"/>
                </a:lnTo>
                <a:lnTo>
                  <a:pt x="947247" y="1941312"/>
                </a:lnTo>
                <a:lnTo>
                  <a:pt x="946309" y="1940483"/>
                </a:lnTo>
                <a:lnTo>
                  <a:pt x="946309" y="1940158"/>
                </a:lnTo>
                <a:lnTo>
                  <a:pt x="940720" y="1935761"/>
                </a:lnTo>
                <a:lnTo>
                  <a:pt x="940720" y="1935437"/>
                </a:lnTo>
                <a:lnTo>
                  <a:pt x="940504" y="1935329"/>
                </a:lnTo>
                <a:lnTo>
                  <a:pt x="940107" y="1935329"/>
                </a:lnTo>
                <a:lnTo>
                  <a:pt x="935780" y="1931905"/>
                </a:lnTo>
                <a:lnTo>
                  <a:pt x="935348" y="1931905"/>
                </a:lnTo>
                <a:lnTo>
                  <a:pt x="935240" y="1931689"/>
                </a:lnTo>
                <a:lnTo>
                  <a:pt x="935240" y="1931365"/>
                </a:lnTo>
                <a:lnTo>
                  <a:pt x="928713" y="1926211"/>
                </a:lnTo>
                <a:lnTo>
                  <a:pt x="928316" y="1926211"/>
                </a:lnTo>
                <a:lnTo>
                  <a:pt x="926694" y="1924949"/>
                </a:lnTo>
                <a:lnTo>
                  <a:pt x="926297" y="1924949"/>
                </a:lnTo>
                <a:lnTo>
                  <a:pt x="924422" y="1923400"/>
                </a:lnTo>
                <a:lnTo>
                  <a:pt x="923989" y="1923400"/>
                </a:lnTo>
                <a:lnTo>
                  <a:pt x="921970" y="1921814"/>
                </a:lnTo>
                <a:lnTo>
                  <a:pt x="921646" y="1921814"/>
                </a:lnTo>
                <a:lnTo>
                  <a:pt x="920852" y="1921201"/>
                </a:lnTo>
                <a:lnTo>
                  <a:pt x="920420" y="1921201"/>
                </a:lnTo>
                <a:lnTo>
                  <a:pt x="918797" y="1919904"/>
                </a:lnTo>
                <a:lnTo>
                  <a:pt x="918509" y="1919904"/>
                </a:lnTo>
                <a:lnTo>
                  <a:pt x="916489" y="1918354"/>
                </a:lnTo>
                <a:lnTo>
                  <a:pt x="916057" y="1918354"/>
                </a:lnTo>
                <a:lnTo>
                  <a:pt x="915696" y="1918030"/>
                </a:lnTo>
                <a:lnTo>
                  <a:pt x="915263" y="1918030"/>
                </a:lnTo>
                <a:lnTo>
                  <a:pt x="914073" y="1917093"/>
                </a:lnTo>
                <a:lnTo>
                  <a:pt x="913749" y="1917093"/>
                </a:lnTo>
                <a:lnTo>
                  <a:pt x="913533" y="1916876"/>
                </a:lnTo>
                <a:lnTo>
                  <a:pt x="913533" y="1916552"/>
                </a:lnTo>
                <a:lnTo>
                  <a:pt x="913352" y="1916444"/>
                </a:lnTo>
                <a:lnTo>
                  <a:pt x="912523" y="1916444"/>
                </a:lnTo>
                <a:lnTo>
                  <a:pt x="912307" y="1916264"/>
                </a:lnTo>
                <a:lnTo>
                  <a:pt x="912307" y="1915939"/>
                </a:lnTo>
                <a:lnTo>
                  <a:pt x="912090" y="1915831"/>
                </a:lnTo>
                <a:lnTo>
                  <a:pt x="911766" y="1915831"/>
                </a:lnTo>
                <a:lnTo>
                  <a:pt x="910900" y="1915219"/>
                </a:lnTo>
                <a:lnTo>
                  <a:pt x="910612" y="1915219"/>
                </a:lnTo>
                <a:lnTo>
                  <a:pt x="909350" y="1914245"/>
                </a:lnTo>
                <a:lnTo>
                  <a:pt x="908917" y="1914245"/>
                </a:lnTo>
                <a:lnTo>
                  <a:pt x="908160" y="1913633"/>
                </a:lnTo>
                <a:lnTo>
                  <a:pt x="907331" y="1913633"/>
                </a:lnTo>
                <a:lnTo>
                  <a:pt x="906609" y="1913020"/>
                </a:lnTo>
                <a:lnTo>
                  <a:pt x="905852" y="1912912"/>
                </a:lnTo>
                <a:lnTo>
                  <a:pt x="905455" y="1912696"/>
                </a:lnTo>
                <a:lnTo>
                  <a:pt x="905059" y="1912696"/>
                </a:lnTo>
                <a:lnTo>
                  <a:pt x="904193" y="1912047"/>
                </a:lnTo>
                <a:lnTo>
                  <a:pt x="903869" y="1912047"/>
                </a:lnTo>
                <a:lnTo>
                  <a:pt x="902607" y="1911038"/>
                </a:lnTo>
                <a:lnTo>
                  <a:pt x="902282" y="1911038"/>
                </a:lnTo>
                <a:lnTo>
                  <a:pt x="902066" y="1910930"/>
                </a:lnTo>
                <a:lnTo>
                  <a:pt x="902066" y="1910605"/>
                </a:lnTo>
                <a:lnTo>
                  <a:pt x="901886" y="1910389"/>
                </a:lnTo>
                <a:lnTo>
                  <a:pt x="901453" y="1910389"/>
                </a:lnTo>
                <a:lnTo>
                  <a:pt x="899866" y="1909128"/>
                </a:lnTo>
                <a:lnTo>
                  <a:pt x="899542" y="1909128"/>
                </a:lnTo>
                <a:lnTo>
                  <a:pt x="899109" y="1908803"/>
                </a:lnTo>
                <a:lnTo>
                  <a:pt x="898713" y="1908803"/>
                </a:lnTo>
                <a:lnTo>
                  <a:pt x="897955" y="1908191"/>
                </a:lnTo>
                <a:lnTo>
                  <a:pt x="897559" y="1908191"/>
                </a:lnTo>
                <a:lnTo>
                  <a:pt x="897126" y="1907866"/>
                </a:lnTo>
                <a:lnTo>
                  <a:pt x="896693" y="1907866"/>
                </a:lnTo>
                <a:lnTo>
                  <a:pt x="896405" y="1907542"/>
                </a:lnTo>
                <a:lnTo>
                  <a:pt x="895936" y="1907542"/>
                </a:lnTo>
                <a:lnTo>
                  <a:pt x="895143" y="1906929"/>
                </a:lnTo>
                <a:lnTo>
                  <a:pt x="894818" y="1906929"/>
                </a:lnTo>
                <a:lnTo>
                  <a:pt x="894386" y="1906605"/>
                </a:lnTo>
                <a:lnTo>
                  <a:pt x="893953" y="1906605"/>
                </a:lnTo>
                <a:lnTo>
                  <a:pt x="893232" y="1905956"/>
                </a:lnTo>
                <a:lnTo>
                  <a:pt x="892799" y="1905956"/>
                </a:lnTo>
                <a:lnTo>
                  <a:pt x="892402" y="1905632"/>
                </a:lnTo>
                <a:lnTo>
                  <a:pt x="891970" y="1905632"/>
                </a:lnTo>
                <a:lnTo>
                  <a:pt x="891213" y="1904983"/>
                </a:lnTo>
                <a:lnTo>
                  <a:pt x="890780" y="1904983"/>
                </a:lnTo>
                <a:lnTo>
                  <a:pt x="890095" y="1904406"/>
                </a:lnTo>
                <a:lnTo>
                  <a:pt x="889662" y="1904406"/>
                </a:lnTo>
                <a:lnTo>
                  <a:pt x="888905" y="1903758"/>
                </a:lnTo>
                <a:lnTo>
                  <a:pt x="888472" y="1903758"/>
                </a:lnTo>
                <a:lnTo>
                  <a:pt x="888039" y="1903433"/>
                </a:lnTo>
                <a:lnTo>
                  <a:pt x="887679" y="1903758"/>
                </a:lnTo>
                <a:lnTo>
                  <a:pt x="886489" y="1903758"/>
                </a:lnTo>
                <a:lnTo>
                  <a:pt x="886056" y="1903433"/>
                </a:lnTo>
                <a:lnTo>
                  <a:pt x="885624" y="1903325"/>
                </a:lnTo>
                <a:lnTo>
                  <a:pt x="885299" y="1903109"/>
                </a:lnTo>
                <a:lnTo>
                  <a:pt x="884938" y="1903109"/>
                </a:lnTo>
                <a:lnTo>
                  <a:pt x="884073" y="1903650"/>
                </a:lnTo>
                <a:lnTo>
                  <a:pt x="883316" y="1903650"/>
                </a:lnTo>
                <a:lnTo>
                  <a:pt x="882450" y="1903001"/>
                </a:lnTo>
                <a:lnTo>
                  <a:pt x="882162" y="1903001"/>
                </a:lnTo>
                <a:lnTo>
                  <a:pt x="880900" y="1902100"/>
                </a:lnTo>
                <a:lnTo>
                  <a:pt x="880575" y="1902100"/>
                </a:lnTo>
                <a:lnTo>
                  <a:pt x="880143" y="1901775"/>
                </a:lnTo>
                <a:lnTo>
                  <a:pt x="879313" y="1901775"/>
                </a:lnTo>
                <a:lnTo>
                  <a:pt x="879025" y="1901451"/>
                </a:lnTo>
                <a:lnTo>
                  <a:pt x="874986" y="1901451"/>
                </a:lnTo>
                <a:lnTo>
                  <a:pt x="874590" y="1901127"/>
                </a:lnTo>
                <a:lnTo>
                  <a:pt x="874157" y="1901019"/>
                </a:lnTo>
                <a:lnTo>
                  <a:pt x="873833" y="1900802"/>
                </a:lnTo>
                <a:lnTo>
                  <a:pt x="873436" y="1900802"/>
                </a:lnTo>
                <a:lnTo>
                  <a:pt x="872570" y="1900190"/>
                </a:lnTo>
                <a:lnTo>
                  <a:pt x="871849" y="1900082"/>
                </a:lnTo>
                <a:lnTo>
                  <a:pt x="871417" y="1899757"/>
                </a:lnTo>
                <a:lnTo>
                  <a:pt x="870984" y="1899757"/>
                </a:lnTo>
                <a:lnTo>
                  <a:pt x="870695" y="1899469"/>
                </a:lnTo>
                <a:lnTo>
                  <a:pt x="870263" y="1899469"/>
                </a:lnTo>
                <a:lnTo>
                  <a:pt x="869830" y="1899108"/>
                </a:lnTo>
                <a:lnTo>
                  <a:pt x="868676" y="1899108"/>
                </a:lnTo>
                <a:lnTo>
                  <a:pt x="868280" y="1898820"/>
                </a:lnTo>
                <a:lnTo>
                  <a:pt x="867522" y="1898820"/>
                </a:lnTo>
                <a:lnTo>
                  <a:pt x="867126" y="1898532"/>
                </a:lnTo>
                <a:lnTo>
                  <a:pt x="865936" y="1898532"/>
                </a:lnTo>
                <a:lnTo>
                  <a:pt x="865503" y="1898207"/>
                </a:lnTo>
                <a:lnTo>
                  <a:pt x="864674" y="1898207"/>
                </a:lnTo>
                <a:lnTo>
                  <a:pt x="864385" y="1897883"/>
                </a:lnTo>
                <a:lnTo>
                  <a:pt x="863087" y="1897883"/>
                </a:lnTo>
                <a:lnTo>
                  <a:pt x="862763" y="1897559"/>
                </a:lnTo>
                <a:lnTo>
                  <a:pt x="861969" y="1897559"/>
                </a:lnTo>
                <a:lnTo>
                  <a:pt x="861537" y="1897126"/>
                </a:lnTo>
                <a:lnTo>
                  <a:pt x="860347" y="1897126"/>
                </a:lnTo>
                <a:lnTo>
                  <a:pt x="859914" y="1897451"/>
                </a:lnTo>
                <a:lnTo>
                  <a:pt x="859229" y="1897451"/>
                </a:lnTo>
                <a:lnTo>
                  <a:pt x="858796" y="1897775"/>
                </a:lnTo>
                <a:lnTo>
                  <a:pt x="857606" y="1897775"/>
                </a:lnTo>
                <a:lnTo>
                  <a:pt x="856561" y="1898532"/>
                </a:lnTo>
                <a:lnTo>
                  <a:pt x="856561" y="1898820"/>
                </a:lnTo>
                <a:lnTo>
                  <a:pt x="856164" y="1899108"/>
                </a:lnTo>
                <a:lnTo>
                  <a:pt x="856164" y="1899469"/>
                </a:lnTo>
                <a:lnTo>
                  <a:pt x="855731" y="1899757"/>
                </a:lnTo>
                <a:lnTo>
                  <a:pt x="855731" y="1900082"/>
                </a:lnTo>
                <a:lnTo>
                  <a:pt x="855190" y="1900514"/>
                </a:lnTo>
                <a:lnTo>
                  <a:pt x="854758" y="1900514"/>
                </a:lnTo>
                <a:lnTo>
                  <a:pt x="854145" y="1901019"/>
                </a:lnTo>
                <a:lnTo>
                  <a:pt x="854145" y="1901343"/>
                </a:lnTo>
                <a:lnTo>
                  <a:pt x="853748" y="1901667"/>
                </a:lnTo>
                <a:lnTo>
                  <a:pt x="853820" y="1901992"/>
                </a:lnTo>
                <a:lnTo>
                  <a:pt x="854145" y="1902316"/>
                </a:lnTo>
                <a:lnTo>
                  <a:pt x="853532" y="1902749"/>
                </a:lnTo>
                <a:lnTo>
                  <a:pt x="853207" y="1902749"/>
                </a:lnTo>
                <a:lnTo>
                  <a:pt x="852775" y="1902424"/>
                </a:lnTo>
                <a:lnTo>
                  <a:pt x="852342" y="1902424"/>
                </a:lnTo>
                <a:lnTo>
                  <a:pt x="851909" y="1902749"/>
                </a:lnTo>
                <a:lnTo>
                  <a:pt x="851585" y="1902749"/>
                </a:lnTo>
                <a:lnTo>
                  <a:pt x="851549" y="1902785"/>
                </a:lnTo>
                <a:lnTo>
                  <a:pt x="851549" y="1903109"/>
                </a:lnTo>
                <a:lnTo>
                  <a:pt x="849746" y="1904515"/>
                </a:lnTo>
                <a:lnTo>
                  <a:pt x="849313" y="1904515"/>
                </a:lnTo>
                <a:lnTo>
                  <a:pt x="848916" y="1904839"/>
                </a:lnTo>
                <a:lnTo>
                  <a:pt x="847726" y="1904839"/>
                </a:lnTo>
                <a:lnTo>
                  <a:pt x="847330" y="1905091"/>
                </a:lnTo>
                <a:lnTo>
                  <a:pt x="846897" y="1905091"/>
                </a:lnTo>
                <a:lnTo>
                  <a:pt x="846392" y="1905524"/>
                </a:lnTo>
                <a:lnTo>
                  <a:pt x="846284" y="1905848"/>
                </a:lnTo>
                <a:lnTo>
                  <a:pt x="845347" y="1906605"/>
                </a:lnTo>
                <a:lnTo>
                  <a:pt x="844914" y="1906605"/>
                </a:lnTo>
                <a:lnTo>
                  <a:pt x="844698" y="1906821"/>
                </a:lnTo>
                <a:lnTo>
                  <a:pt x="844698" y="1907145"/>
                </a:lnTo>
                <a:lnTo>
                  <a:pt x="844481" y="1907218"/>
                </a:lnTo>
                <a:lnTo>
                  <a:pt x="844157" y="1907218"/>
                </a:lnTo>
                <a:lnTo>
                  <a:pt x="843760" y="1907542"/>
                </a:lnTo>
                <a:lnTo>
                  <a:pt x="843327" y="1907542"/>
                </a:lnTo>
                <a:lnTo>
                  <a:pt x="842931" y="1907866"/>
                </a:lnTo>
                <a:lnTo>
                  <a:pt x="840190" y="1907866"/>
                </a:lnTo>
                <a:lnTo>
                  <a:pt x="839758" y="1908191"/>
                </a:lnTo>
                <a:lnTo>
                  <a:pt x="839325" y="1908191"/>
                </a:lnTo>
                <a:lnTo>
                  <a:pt x="838892" y="1908479"/>
                </a:lnTo>
                <a:lnTo>
                  <a:pt x="838496" y="1908731"/>
                </a:lnTo>
                <a:lnTo>
                  <a:pt x="838171" y="1908731"/>
                </a:lnTo>
                <a:lnTo>
                  <a:pt x="837738" y="1909020"/>
                </a:lnTo>
                <a:lnTo>
                  <a:pt x="837342" y="1909020"/>
                </a:lnTo>
                <a:lnTo>
                  <a:pt x="836909" y="1909308"/>
                </a:lnTo>
                <a:lnTo>
                  <a:pt x="836584" y="1909308"/>
                </a:lnTo>
                <a:lnTo>
                  <a:pt x="836188" y="1909632"/>
                </a:lnTo>
                <a:lnTo>
                  <a:pt x="835755" y="1909632"/>
                </a:lnTo>
                <a:lnTo>
                  <a:pt x="835322" y="1909957"/>
                </a:lnTo>
                <a:lnTo>
                  <a:pt x="832185" y="1909849"/>
                </a:lnTo>
                <a:lnTo>
                  <a:pt x="831753" y="1909632"/>
                </a:lnTo>
                <a:lnTo>
                  <a:pt x="829878" y="1909560"/>
                </a:lnTo>
                <a:lnTo>
                  <a:pt x="829445" y="1909200"/>
                </a:lnTo>
                <a:lnTo>
                  <a:pt x="828183" y="1909200"/>
                </a:lnTo>
                <a:lnTo>
                  <a:pt x="827858" y="1908948"/>
                </a:lnTo>
                <a:lnTo>
                  <a:pt x="826993" y="1908948"/>
                </a:lnTo>
                <a:lnTo>
                  <a:pt x="826705" y="1908623"/>
                </a:lnTo>
                <a:lnTo>
                  <a:pt x="825875" y="1908623"/>
                </a:lnTo>
                <a:lnTo>
                  <a:pt x="825659" y="1908407"/>
                </a:lnTo>
                <a:lnTo>
                  <a:pt x="825659" y="1908083"/>
                </a:lnTo>
                <a:lnTo>
                  <a:pt x="825443" y="1907974"/>
                </a:lnTo>
                <a:lnTo>
                  <a:pt x="825118" y="1907974"/>
                </a:lnTo>
                <a:lnTo>
                  <a:pt x="824721" y="1908299"/>
                </a:lnTo>
                <a:lnTo>
                  <a:pt x="823856" y="1908299"/>
                </a:lnTo>
                <a:lnTo>
                  <a:pt x="823531" y="1907974"/>
                </a:lnTo>
                <a:lnTo>
                  <a:pt x="823135" y="1908191"/>
                </a:lnTo>
                <a:lnTo>
                  <a:pt x="820286" y="1908191"/>
                </a:lnTo>
                <a:lnTo>
                  <a:pt x="818483" y="1909524"/>
                </a:lnTo>
                <a:lnTo>
                  <a:pt x="818483" y="1909849"/>
                </a:lnTo>
                <a:lnTo>
                  <a:pt x="817870" y="1910281"/>
                </a:lnTo>
                <a:lnTo>
                  <a:pt x="817546" y="1910281"/>
                </a:lnTo>
                <a:lnTo>
                  <a:pt x="817329" y="1910497"/>
                </a:lnTo>
                <a:lnTo>
                  <a:pt x="817329" y="1910822"/>
                </a:lnTo>
                <a:lnTo>
                  <a:pt x="816933" y="1911146"/>
                </a:lnTo>
                <a:lnTo>
                  <a:pt x="816933" y="1912047"/>
                </a:lnTo>
                <a:lnTo>
                  <a:pt x="816500" y="1912371"/>
                </a:lnTo>
                <a:lnTo>
                  <a:pt x="816500" y="1912912"/>
                </a:lnTo>
                <a:lnTo>
                  <a:pt x="816067" y="1913236"/>
                </a:lnTo>
                <a:lnTo>
                  <a:pt x="816067" y="1914462"/>
                </a:lnTo>
                <a:lnTo>
                  <a:pt x="815671" y="1914786"/>
                </a:lnTo>
                <a:lnTo>
                  <a:pt x="815671" y="1915110"/>
                </a:lnTo>
                <a:lnTo>
                  <a:pt x="815454" y="1915327"/>
                </a:lnTo>
                <a:lnTo>
                  <a:pt x="815022" y="1915002"/>
                </a:lnTo>
                <a:lnTo>
                  <a:pt x="814697" y="1915219"/>
                </a:lnTo>
                <a:lnTo>
                  <a:pt x="814265" y="1915219"/>
                </a:lnTo>
                <a:lnTo>
                  <a:pt x="813832" y="1914894"/>
                </a:lnTo>
                <a:lnTo>
                  <a:pt x="811849" y="1914894"/>
                </a:lnTo>
                <a:lnTo>
                  <a:pt x="811524" y="1914570"/>
                </a:lnTo>
                <a:lnTo>
                  <a:pt x="807558" y="1914462"/>
                </a:lnTo>
                <a:lnTo>
                  <a:pt x="807125" y="1914786"/>
                </a:lnTo>
                <a:lnTo>
                  <a:pt x="805538" y="1914786"/>
                </a:lnTo>
                <a:lnTo>
                  <a:pt x="805142" y="1915110"/>
                </a:lnTo>
                <a:lnTo>
                  <a:pt x="802798" y="1915110"/>
                </a:lnTo>
                <a:lnTo>
                  <a:pt x="802401" y="1914786"/>
                </a:lnTo>
                <a:lnTo>
                  <a:pt x="800779" y="1914786"/>
                </a:lnTo>
                <a:lnTo>
                  <a:pt x="800382" y="1915002"/>
                </a:lnTo>
                <a:lnTo>
                  <a:pt x="797930" y="1915002"/>
                </a:lnTo>
                <a:lnTo>
                  <a:pt x="797642" y="1915327"/>
                </a:lnTo>
                <a:lnTo>
                  <a:pt x="795009" y="1915219"/>
                </a:lnTo>
                <a:lnTo>
                  <a:pt x="795009" y="1915182"/>
                </a:lnTo>
                <a:lnTo>
                  <a:pt x="793207" y="1915182"/>
                </a:lnTo>
                <a:lnTo>
                  <a:pt x="792810" y="1915471"/>
                </a:lnTo>
                <a:lnTo>
                  <a:pt x="792089" y="1915471"/>
                </a:lnTo>
                <a:lnTo>
                  <a:pt x="791656" y="1915795"/>
                </a:lnTo>
                <a:lnTo>
                  <a:pt x="790070" y="1915795"/>
                </a:lnTo>
                <a:lnTo>
                  <a:pt x="789673" y="1916120"/>
                </a:lnTo>
                <a:lnTo>
                  <a:pt x="788050" y="1915975"/>
                </a:lnTo>
                <a:lnTo>
                  <a:pt x="787654" y="1916336"/>
                </a:lnTo>
                <a:lnTo>
                  <a:pt x="786067" y="1916336"/>
                </a:lnTo>
                <a:lnTo>
                  <a:pt x="785634" y="1916660"/>
                </a:lnTo>
                <a:lnTo>
                  <a:pt x="784913" y="1916660"/>
                </a:lnTo>
                <a:lnTo>
                  <a:pt x="784481" y="1916984"/>
                </a:lnTo>
                <a:lnTo>
                  <a:pt x="784048" y="1916984"/>
                </a:lnTo>
                <a:lnTo>
                  <a:pt x="783651" y="1917273"/>
                </a:lnTo>
                <a:lnTo>
                  <a:pt x="782894" y="1917273"/>
                </a:lnTo>
                <a:lnTo>
                  <a:pt x="782461" y="1917489"/>
                </a:lnTo>
                <a:lnTo>
                  <a:pt x="782065" y="1917489"/>
                </a:lnTo>
                <a:lnTo>
                  <a:pt x="781632" y="1917777"/>
                </a:lnTo>
                <a:lnTo>
                  <a:pt x="781307" y="1917777"/>
                </a:lnTo>
                <a:lnTo>
                  <a:pt x="780911" y="1918102"/>
                </a:lnTo>
                <a:lnTo>
                  <a:pt x="780045" y="1918102"/>
                </a:lnTo>
                <a:lnTo>
                  <a:pt x="779324" y="1918750"/>
                </a:lnTo>
                <a:lnTo>
                  <a:pt x="778495" y="1918750"/>
                </a:lnTo>
                <a:lnTo>
                  <a:pt x="778062" y="1919075"/>
                </a:lnTo>
                <a:lnTo>
                  <a:pt x="777629" y="1918967"/>
                </a:lnTo>
                <a:lnTo>
                  <a:pt x="777305" y="1919291"/>
                </a:lnTo>
                <a:lnTo>
                  <a:pt x="776908" y="1919291"/>
                </a:lnTo>
                <a:lnTo>
                  <a:pt x="776476" y="1919615"/>
                </a:lnTo>
                <a:lnTo>
                  <a:pt x="776043" y="1919615"/>
                </a:lnTo>
                <a:lnTo>
                  <a:pt x="775105" y="1920300"/>
                </a:lnTo>
                <a:lnTo>
                  <a:pt x="775105" y="1921598"/>
                </a:lnTo>
                <a:lnTo>
                  <a:pt x="774709" y="1921886"/>
                </a:lnTo>
                <a:lnTo>
                  <a:pt x="774709" y="1922210"/>
                </a:lnTo>
                <a:lnTo>
                  <a:pt x="774060" y="1922643"/>
                </a:lnTo>
                <a:lnTo>
                  <a:pt x="773627" y="1922643"/>
                </a:lnTo>
                <a:lnTo>
                  <a:pt x="772689" y="1923472"/>
                </a:lnTo>
                <a:lnTo>
                  <a:pt x="772689" y="1924301"/>
                </a:lnTo>
                <a:lnTo>
                  <a:pt x="770995" y="1925598"/>
                </a:lnTo>
                <a:lnTo>
                  <a:pt x="770995" y="1926824"/>
                </a:lnTo>
                <a:lnTo>
                  <a:pt x="770562" y="1927148"/>
                </a:lnTo>
                <a:lnTo>
                  <a:pt x="770562" y="1928121"/>
                </a:lnTo>
                <a:lnTo>
                  <a:pt x="770165" y="1928409"/>
                </a:lnTo>
                <a:lnTo>
                  <a:pt x="770165" y="1929022"/>
                </a:lnTo>
                <a:lnTo>
                  <a:pt x="769733" y="1929238"/>
                </a:lnTo>
                <a:lnTo>
                  <a:pt x="769733" y="1929887"/>
                </a:lnTo>
                <a:lnTo>
                  <a:pt x="769336" y="1930175"/>
                </a:lnTo>
                <a:lnTo>
                  <a:pt x="769336" y="1930824"/>
                </a:lnTo>
                <a:lnTo>
                  <a:pt x="768579" y="1931473"/>
                </a:lnTo>
                <a:lnTo>
                  <a:pt x="768579" y="1931797"/>
                </a:lnTo>
                <a:lnTo>
                  <a:pt x="768146" y="1932085"/>
                </a:lnTo>
                <a:lnTo>
                  <a:pt x="768146" y="1932410"/>
                </a:lnTo>
                <a:lnTo>
                  <a:pt x="767750" y="1932698"/>
                </a:lnTo>
                <a:lnTo>
                  <a:pt x="767750" y="1933022"/>
                </a:lnTo>
                <a:lnTo>
                  <a:pt x="766271" y="1934104"/>
                </a:lnTo>
                <a:lnTo>
                  <a:pt x="766163" y="1933887"/>
                </a:lnTo>
                <a:lnTo>
                  <a:pt x="766163" y="1933563"/>
                </a:lnTo>
                <a:lnTo>
                  <a:pt x="765514" y="1933131"/>
                </a:lnTo>
                <a:lnTo>
                  <a:pt x="765117" y="1933131"/>
                </a:lnTo>
                <a:lnTo>
                  <a:pt x="764576" y="1932626"/>
                </a:lnTo>
                <a:lnTo>
                  <a:pt x="764576" y="1931689"/>
                </a:lnTo>
                <a:lnTo>
                  <a:pt x="764396" y="1931581"/>
                </a:lnTo>
                <a:lnTo>
                  <a:pt x="764180" y="1931689"/>
                </a:lnTo>
                <a:lnTo>
                  <a:pt x="764180" y="1933239"/>
                </a:lnTo>
                <a:lnTo>
                  <a:pt x="764576" y="1933563"/>
                </a:lnTo>
                <a:lnTo>
                  <a:pt x="764468" y="1934212"/>
                </a:lnTo>
                <a:lnTo>
                  <a:pt x="765334" y="1934824"/>
                </a:lnTo>
                <a:lnTo>
                  <a:pt x="765117" y="1935041"/>
                </a:lnTo>
                <a:lnTo>
                  <a:pt x="764288" y="1935041"/>
                </a:lnTo>
                <a:lnTo>
                  <a:pt x="763963" y="1934608"/>
                </a:lnTo>
                <a:lnTo>
                  <a:pt x="762377" y="1934608"/>
                </a:lnTo>
                <a:lnTo>
                  <a:pt x="762161" y="1934824"/>
                </a:lnTo>
                <a:lnTo>
                  <a:pt x="762161" y="1935149"/>
                </a:lnTo>
                <a:lnTo>
                  <a:pt x="761980" y="1935257"/>
                </a:lnTo>
                <a:lnTo>
                  <a:pt x="761115" y="1935257"/>
                </a:lnTo>
                <a:lnTo>
                  <a:pt x="760394" y="1935870"/>
                </a:lnTo>
                <a:lnTo>
                  <a:pt x="759961" y="1935870"/>
                </a:lnTo>
                <a:lnTo>
                  <a:pt x="759528" y="1936086"/>
                </a:lnTo>
                <a:lnTo>
                  <a:pt x="758699" y="1936086"/>
                </a:lnTo>
                <a:lnTo>
                  <a:pt x="757978" y="1936699"/>
                </a:lnTo>
                <a:lnTo>
                  <a:pt x="757112" y="1936699"/>
                </a:lnTo>
                <a:lnTo>
                  <a:pt x="756391" y="1937347"/>
                </a:lnTo>
                <a:lnTo>
                  <a:pt x="755959" y="1937347"/>
                </a:lnTo>
                <a:lnTo>
                  <a:pt x="754480" y="1938392"/>
                </a:lnTo>
                <a:lnTo>
                  <a:pt x="754480" y="1938717"/>
                </a:lnTo>
                <a:lnTo>
                  <a:pt x="753759" y="1939329"/>
                </a:lnTo>
                <a:lnTo>
                  <a:pt x="753759" y="1939654"/>
                </a:lnTo>
                <a:lnTo>
                  <a:pt x="753326" y="1939978"/>
                </a:lnTo>
                <a:lnTo>
                  <a:pt x="753326" y="1941456"/>
                </a:lnTo>
                <a:lnTo>
                  <a:pt x="752894" y="1941744"/>
                </a:lnTo>
                <a:lnTo>
                  <a:pt x="752894" y="1942717"/>
                </a:lnTo>
                <a:lnTo>
                  <a:pt x="752677" y="1942934"/>
                </a:lnTo>
                <a:lnTo>
                  <a:pt x="751848" y="1942825"/>
                </a:lnTo>
                <a:lnTo>
                  <a:pt x="751632" y="1942717"/>
                </a:lnTo>
                <a:lnTo>
                  <a:pt x="751632" y="1942393"/>
                </a:lnTo>
                <a:lnTo>
                  <a:pt x="751127" y="1941888"/>
                </a:lnTo>
                <a:lnTo>
                  <a:pt x="750261" y="1941888"/>
                </a:lnTo>
                <a:lnTo>
                  <a:pt x="749865" y="1942177"/>
                </a:lnTo>
                <a:lnTo>
                  <a:pt x="749144" y="1942177"/>
                </a:lnTo>
                <a:lnTo>
                  <a:pt x="748711" y="1942501"/>
                </a:lnTo>
                <a:lnTo>
                  <a:pt x="748278" y="1942501"/>
                </a:lnTo>
                <a:lnTo>
                  <a:pt x="747845" y="1942825"/>
                </a:lnTo>
                <a:lnTo>
                  <a:pt x="746656" y="1942717"/>
                </a:lnTo>
                <a:lnTo>
                  <a:pt x="746295" y="1942501"/>
                </a:lnTo>
                <a:lnTo>
                  <a:pt x="745970" y="1942429"/>
                </a:lnTo>
                <a:lnTo>
                  <a:pt x="745538" y="1942069"/>
                </a:lnTo>
                <a:lnTo>
                  <a:pt x="745105" y="1942069"/>
                </a:lnTo>
                <a:lnTo>
                  <a:pt x="744672" y="1941780"/>
                </a:lnTo>
                <a:lnTo>
                  <a:pt x="744348" y="1941780"/>
                </a:lnTo>
                <a:lnTo>
                  <a:pt x="743987" y="1941456"/>
                </a:lnTo>
                <a:lnTo>
                  <a:pt x="743122" y="1941456"/>
                </a:lnTo>
                <a:lnTo>
                  <a:pt x="742797" y="1941132"/>
                </a:lnTo>
                <a:lnTo>
                  <a:pt x="742365" y="1941132"/>
                </a:lnTo>
                <a:lnTo>
                  <a:pt x="741932" y="1941456"/>
                </a:lnTo>
                <a:lnTo>
                  <a:pt x="741139" y="1941456"/>
                </a:lnTo>
                <a:lnTo>
                  <a:pt x="738759" y="1939474"/>
                </a:lnTo>
                <a:lnTo>
                  <a:pt x="737641" y="1939474"/>
                </a:lnTo>
                <a:lnTo>
                  <a:pt x="736667" y="1938753"/>
                </a:lnTo>
                <a:lnTo>
                  <a:pt x="736667" y="1937780"/>
                </a:lnTo>
                <a:lnTo>
                  <a:pt x="737100" y="1937455"/>
                </a:lnTo>
                <a:lnTo>
                  <a:pt x="737100" y="1937131"/>
                </a:lnTo>
                <a:lnTo>
                  <a:pt x="737316" y="1936915"/>
                </a:lnTo>
                <a:lnTo>
                  <a:pt x="738867" y="1937023"/>
                </a:lnTo>
                <a:lnTo>
                  <a:pt x="739083" y="1936807"/>
                </a:lnTo>
                <a:lnTo>
                  <a:pt x="739083" y="1933779"/>
                </a:lnTo>
                <a:lnTo>
                  <a:pt x="738723" y="1933491"/>
                </a:lnTo>
                <a:lnTo>
                  <a:pt x="738723" y="1932842"/>
                </a:lnTo>
                <a:lnTo>
                  <a:pt x="738398" y="1932518"/>
                </a:lnTo>
                <a:lnTo>
                  <a:pt x="738398" y="1932230"/>
                </a:lnTo>
                <a:lnTo>
                  <a:pt x="737966" y="1931905"/>
                </a:lnTo>
                <a:lnTo>
                  <a:pt x="737966" y="1931581"/>
                </a:lnTo>
                <a:lnTo>
                  <a:pt x="737533" y="1931256"/>
                </a:lnTo>
                <a:lnTo>
                  <a:pt x="737641" y="1930608"/>
                </a:lnTo>
                <a:lnTo>
                  <a:pt x="736776" y="1930031"/>
                </a:lnTo>
                <a:lnTo>
                  <a:pt x="736776" y="1929707"/>
                </a:lnTo>
                <a:lnTo>
                  <a:pt x="736559" y="1929490"/>
                </a:lnTo>
                <a:lnTo>
                  <a:pt x="736163" y="1929490"/>
                </a:lnTo>
                <a:lnTo>
                  <a:pt x="735874" y="1929166"/>
                </a:lnTo>
                <a:lnTo>
                  <a:pt x="735441" y="1929166"/>
                </a:lnTo>
                <a:lnTo>
                  <a:pt x="735225" y="1928950"/>
                </a:lnTo>
                <a:lnTo>
                  <a:pt x="735333" y="1927797"/>
                </a:lnTo>
                <a:lnTo>
                  <a:pt x="735117" y="1927616"/>
                </a:lnTo>
                <a:lnTo>
                  <a:pt x="734684" y="1927616"/>
                </a:lnTo>
                <a:lnTo>
                  <a:pt x="734035" y="1927076"/>
                </a:lnTo>
                <a:lnTo>
                  <a:pt x="734468" y="1926860"/>
                </a:lnTo>
                <a:lnTo>
                  <a:pt x="734468" y="1926211"/>
                </a:lnTo>
                <a:lnTo>
                  <a:pt x="734901" y="1925922"/>
                </a:lnTo>
                <a:lnTo>
                  <a:pt x="734901" y="1924949"/>
                </a:lnTo>
                <a:lnTo>
                  <a:pt x="734468" y="1924661"/>
                </a:lnTo>
                <a:lnTo>
                  <a:pt x="734576" y="1923724"/>
                </a:lnTo>
                <a:lnTo>
                  <a:pt x="734143" y="1923400"/>
                </a:lnTo>
                <a:lnTo>
                  <a:pt x="734143" y="1922751"/>
                </a:lnTo>
                <a:lnTo>
                  <a:pt x="733711" y="1922427"/>
                </a:lnTo>
                <a:lnTo>
                  <a:pt x="733711" y="1921814"/>
                </a:lnTo>
                <a:lnTo>
                  <a:pt x="733422" y="1921526"/>
                </a:lnTo>
                <a:lnTo>
                  <a:pt x="733422" y="1921201"/>
                </a:lnTo>
                <a:lnTo>
                  <a:pt x="733026" y="1920877"/>
                </a:lnTo>
                <a:lnTo>
                  <a:pt x="733026" y="1920228"/>
                </a:lnTo>
                <a:lnTo>
                  <a:pt x="732665" y="1919904"/>
                </a:lnTo>
                <a:lnTo>
                  <a:pt x="732665" y="1919615"/>
                </a:lnTo>
                <a:lnTo>
                  <a:pt x="731511" y="1918678"/>
                </a:lnTo>
                <a:lnTo>
                  <a:pt x="731511" y="1918354"/>
                </a:lnTo>
                <a:lnTo>
                  <a:pt x="731114" y="1918030"/>
                </a:lnTo>
                <a:lnTo>
                  <a:pt x="731114" y="1915831"/>
                </a:lnTo>
                <a:lnTo>
                  <a:pt x="730898" y="1915723"/>
                </a:lnTo>
                <a:lnTo>
                  <a:pt x="730357" y="1916120"/>
                </a:lnTo>
                <a:lnTo>
                  <a:pt x="730357" y="1916444"/>
                </a:lnTo>
                <a:lnTo>
                  <a:pt x="729744" y="1916876"/>
                </a:lnTo>
                <a:lnTo>
                  <a:pt x="729312" y="1916876"/>
                </a:lnTo>
                <a:lnTo>
                  <a:pt x="728374" y="1916120"/>
                </a:lnTo>
                <a:lnTo>
                  <a:pt x="728374" y="1915507"/>
                </a:lnTo>
                <a:lnTo>
                  <a:pt x="727941" y="1915110"/>
                </a:lnTo>
                <a:lnTo>
                  <a:pt x="727941" y="1914570"/>
                </a:lnTo>
                <a:lnTo>
                  <a:pt x="726788" y="1913525"/>
                </a:lnTo>
                <a:lnTo>
                  <a:pt x="726788" y="1913344"/>
                </a:lnTo>
                <a:lnTo>
                  <a:pt x="726463" y="1913020"/>
                </a:lnTo>
                <a:lnTo>
                  <a:pt x="726463" y="1912696"/>
                </a:lnTo>
                <a:lnTo>
                  <a:pt x="725417" y="1911831"/>
                </a:lnTo>
                <a:lnTo>
                  <a:pt x="724876" y="1912263"/>
                </a:lnTo>
                <a:lnTo>
                  <a:pt x="724876" y="1912552"/>
                </a:lnTo>
                <a:lnTo>
                  <a:pt x="725201" y="1912876"/>
                </a:lnTo>
                <a:lnTo>
                  <a:pt x="725201" y="1913200"/>
                </a:lnTo>
                <a:lnTo>
                  <a:pt x="727184" y="1914858"/>
                </a:lnTo>
                <a:lnTo>
                  <a:pt x="727184" y="1915399"/>
                </a:lnTo>
                <a:lnTo>
                  <a:pt x="727509" y="1915687"/>
                </a:lnTo>
                <a:lnTo>
                  <a:pt x="727509" y="1916624"/>
                </a:lnTo>
                <a:lnTo>
                  <a:pt x="727941" y="1916948"/>
                </a:lnTo>
                <a:lnTo>
                  <a:pt x="727833" y="1919147"/>
                </a:lnTo>
                <a:lnTo>
                  <a:pt x="727509" y="1919471"/>
                </a:lnTo>
                <a:lnTo>
                  <a:pt x="727400" y="1921057"/>
                </a:lnTo>
                <a:lnTo>
                  <a:pt x="727833" y="1921381"/>
                </a:lnTo>
                <a:lnTo>
                  <a:pt x="727833" y="1921958"/>
                </a:lnTo>
                <a:lnTo>
                  <a:pt x="729708" y="1923580"/>
                </a:lnTo>
                <a:lnTo>
                  <a:pt x="729708" y="1923904"/>
                </a:lnTo>
                <a:lnTo>
                  <a:pt x="730141" y="1924193"/>
                </a:lnTo>
                <a:lnTo>
                  <a:pt x="730141" y="1924517"/>
                </a:lnTo>
                <a:lnTo>
                  <a:pt x="730574" y="1924841"/>
                </a:lnTo>
                <a:lnTo>
                  <a:pt x="730574" y="1925490"/>
                </a:lnTo>
                <a:lnTo>
                  <a:pt x="730862" y="1925778"/>
                </a:lnTo>
                <a:lnTo>
                  <a:pt x="730862" y="1926715"/>
                </a:lnTo>
                <a:lnTo>
                  <a:pt x="731295" y="1927040"/>
                </a:lnTo>
                <a:lnTo>
                  <a:pt x="731295" y="1928013"/>
                </a:lnTo>
                <a:lnTo>
                  <a:pt x="730862" y="1928265"/>
                </a:lnTo>
                <a:lnTo>
                  <a:pt x="730862" y="1928589"/>
                </a:lnTo>
                <a:lnTo>
                  <a:pt x="731295" y="1928914"/>
                </a:lnTo>
                <a:lnTo>
                  <a:pt x="731187" y="1929454"/>
                </a:lnTo>
                <a:lnTo>
                  <a:pt x="729600" y="1929346"/>
                </a:lnTo>
                <a:lnTo>
                  <a:pt x="728050" y="1929130"/>
                </a:lnTo>
                <a:lnTo>
                  <a:pt x="728122" y="1929166"/>
                </a:lnTo>
                <a:lnTo>
                  <a:pt x="729672" y="1929382"/>
                </a:lnTo>
                <a:lnTo>
                  <a:pt x="731259" y="1929490"/>
                </a:lnTo>
                <a:lnTo>
                  <a:pt x="731259" y="1929563"/>
                </a:lnTo>
                <a:lnTo>
                  <a:pt x="731655" y="1929887"/>
                </a:lnTo>
                <a:lnTo>
                  <a:pt x="731655" y="1931977"/>
                </a:lnTo>
                <a:lnTo>
                  <a:pt x="732052" y="1932302"/>
                </a:lnTo>
                <a:lnTo>
                  <a:pt x="731980" y="1933887"/>
                </a:lnTo>
                <a:lnTo>
                  <a:pt x="732413" y="1934176"/>
                </a:lnTo>
                <a:lnTo>
                  <a:pt x="732413" y="1935113"/>
                </a:lnTo>
                <a:lnTo>
                  <a:pt x="732701" y="1935437"/>
                </a:lnTo>
                <a:lnTo>
                  <a:pt x="732701" y="1939510"/>
                </a:lnTo>
                <a:lnTo>
                  <a:pt x="733062" y="1939834"/>
                </a:lnTo>
                <a:lnTo>
                  <a:pt x="733062" y="1943006"/>
                </a:lnTo>
                <a:lnTo>
                  <a:pt x="733242" y="1943078"/>
                </a:lnTo>
                <a:lnTo>
                  <a:pt x="735261" y="1941636"/>
                </a:lnTo>
                <a:lnTo>
                  <a:pt x="735694" y="1941636"/>
                </a:lnTo>
                <a:lnTo>
                  <a:pt x="735874" y="1941420"/>
                </a:lnTo>
                <a:lnTo>
                  <a:pt x="735478" y="1941095"/>
                </a:lnTo>
                <a:lnTo>
                  <a:pt x="735874" y="1940771"/>
                </a:lnTo>
                <a:lnTo>
                  <a:pt x="735874" y="1940483"/>
                </a:lnTo>
                <a:lnTo>
                  <a:pt x="735982" y="1940375"/>
                </a:lnTo>
                <a:lnTo>
                  <a:pt x="736812" y="1940375"/>
                </a:lnTo>
                <a:lnTo>
                  <a:pt x="737461" y="1940879"/>
                </a:lnTo>
                <a:lnTo>
                  <a:pt x="737461" y="1941204"/>
                </a:lnTo>
                <a:lnTo>
                  <a:pt x="737028" y="1941420"/>
                </a:lnTo>
                <a:lnTo>
                  <a:pt x="737028" y="1942033"/>
                </a:lnTo>
                <a:lnTo>
                  <a:pt x="736595" y="1942357"/>
                </a:lnTo>
                <a:lnTo>
                  <a:pt x="736595" y="1942681"/>
                </a:lnTo>
                <a:lnTo>
                  <a:pt x="736199" y="1943006"/>
                </a:lnTo>
                <a:lnTo>
                  <a:pt x="736199" y="1943294"/>
                </a:lnTo>
                <a:lnTo>
                  <a:pt x="734937" y="1944267"/>
                </a:lnTo>
                <a:lnTo>
                  <a:pt x="734937" y="1944591"/>
                </a:lnTo>
                <a:lnTo>
                  <a:pt x="734179" y="1945204"/>
                </a:lnTo>
                <a:lnTo>
                  <a:pt x="734179" y="1945384"/>
                </a:lnTo>
                <a:lnTo>
                  <a:pt x="733747" y="1945709"/>
                </a:lnTo>
                <a:lnTo>
                  <a:pt x="733747" y="1946357"/>
                </a:lnTo>
                <a:lnTo>
                  <a:pt x="733350" y="1946682"/>
                </a:lnTo>
                <a:lnTo>
                  <a:pt x="733350" y="1947294"/>
                </a:lnTo>
                <a:lnTo>
                  <a:pt x="732953" y="1947619"/>
                </a:lnTo>
                <a:lnTo>
                  <a:pt x="732953" y="1948556"/>
                </a:lnTo>
                <a:lnTo>
                  <a:pt x="728807" y="1951583"/>
                </a:lnTo>
                <a:lnTo>
                  <a:pt x="728807" y="1951908"/>
                </a:lnTo>
                <a:lnTo>
                  <a:pt x="728518" y="1952232"/>
                </a:lnTo>
                <a:lnTo>
                  <a:pt x="728518" y="1952556"/>
                </a:lnTo>
                <a:lnTo>
                  <a:pt x="728086" y="1952881"/>
                </a:lnTo>
                <a:lnTo>
                  <a:pt x="727977" y="1953097"/>
                </a:lnTo>
                <a:lnTo>
                  <a:pt x="727653" y="1953421"/>
                </a:lnTo>
                <a:lnTo>
                  <a:pt x="727653" y="1953998"/>
                </a:lnTo>
                <a:lnTo>
                  <a:pt x="727220" y="1954322"/>
                </a:lnTo>
                <a:lnTo>
                  <a:pt x="727220" y="1954647"/>
                </a:lnTo>
                <a:lnTo>
                  <a:pt x="726824" y="1954971"/>
                </a:lnTo>
                <a:lnTo>
                  <a:pt x="726715" y="1958106"/>
                </a:lnTo>
                <a:lnTo>
                  <a:pt x="726391" y="1958431"/>
                </a:lnTo>
                <a:lnTo>
                  <a:pt x="726283" y="1959404"/>
                </a:lnTo>
                <a:lnTo>
                  <a:pt x="726066" y="1959512"/>
                </a:lnTo>
                <a:lnTo>
                  <a:pt x="725778" y="1959512"/>
                </a:lnTo>
                <a:lnTo>
                  <a:pt x="725129" y="1959909"/>
                </a:lnTo>
                <a:lnTo>
                  <a:pt x="725129" y="1960197"/>
                </a:lnTo>
                <a:lnTo>
                  <a:pt x="723867" y="1961170"/>
                </a:lnTo>
                <a:lnTo>
                  <a:pt x="723867" y="1961494"/>
                </a:lnTo>
                <a:lnTo>
                  <a:pt x="723146" y="1962107"/>
                </a:lnTo>
                <a:lnTo>
                  <a:pt x="723146" y="1962287"/>
                </a:lnTo>
                <a:lnTo>
                  <a:pt x="722713" y="1962612"/>
                </a:lnTo>
                <a:lnTo>
                  <a:pt x="722713" y="1962936"/>
                </a:lnTo>
                <a:lnTo>
                  <a:pt x="722316" y="1963260"/>
                </a:lnTo>
                <a:lnTo>
                  <a:pt x="722316" y="1963585"/>
                </a:lnTo>
                <a:lnTo>
                  <a:pt x="721884" y="1963909"/>
                </a:lnTo>
                <a:lnTo>
                  <a:pt x="721884" y="1964197"/>
                </a:lnTo>
                <a:lnTo>
                  <a:pt x="721451" y="1964522"/>
                </a:lnTo>
                <a:lnTo>
                  <a:pt x="721451" y="1964846"/>
                </a:lnTo>
                <a:lnTo>
                  <a:pt x="721018" y="1965170"/>
                </a:lnTo>
                <a:lnTo>
                  <a:pt x="721018" y="1965495"/>
                </a:lnTo>
                <a:lnTo>
                  <a:pt x="720622" y="1965819"/>
                </a:lnTo>
                <a:lnTo>
                  <a:pt x="720622" y="1966107"/>
                </a:lnTo>
                <a:lnTo>
                  <a:pt x="720189" y="1966324"/>
                </a:lnTo>
                <a:lnTo>
                  <a:pt x="720189" y="1966720"/>
                </a:lnTo>
                <a:lnTo>
                  <a:pt x="719540" y="1967153"/>
                </a:lnTo>
                <a:lnTo>
                  <a:pt x="719215" y="1967153"/>
                </a:lnTo>
                <a:lnTo>
                  <a:pt x="718602" y="1966612"/>
                </a:lnTo>
                <a:lnTo>
                  <a:pt x="718602" y="1966035"/>
                </a:lnTo>
                <a:lnTo>
                  <a:pt x="718999" y="1965711"/>
                </a:lnTo>
                <a:lnTo>
                  <a:pt x="718999" y="1965062"/>
                </a:lnTo>
                <a:lnTo>
                  <a:pt x="718819" y="1964954"/>
                </a:lnTo>
                <a:lnTo>
                  <a:pt x="717232" y="1964954"/>
                </a:lnTo>
                <a:lnTo>
                  <a:pt x="716799" y="1965170"/>
                </a:lnTo>
                <a:lnTo>
                  <a:pt x="716078" y="1965170"/>
                </a:lnTo>
                <a:lnTo>
                  <a:pt x="715682" y="1965495"/>
                </a:lnTo>
                <a:lnTo>
                  <a:pt x="714059" y="1965495"/>
                </a:lnTo>
                <a:lnTo>
                  <a:pt x="713662" y="1965170"/>
                </a:lnTo>
                <a:lnTo>
                  <a:pt x="710922" y="1965062"/>
                </a:lnTo>
                <a:lnTo>
                  <a:pt x="710525" y="1965387"/>
                </a:lnTo>
                <a:lnTo>
                  <a:pt x="704936" y="1965279"/>
                </a:lnTo>
                <a:lnTo>
                  <a:pt x="704504" y="1965603"/>
                </a:lnTo>
                <a:lnTo>
                  <a:pt x="704071" y="1965603"/>
                </a:lnTo>
                <a:lnTo>
                  <a:pt x="703314" y="1966216"/>
                </a:lnTo>
                <a:lnTo>
                  <a:pt x="702917" y="1966216"/>
                </a:lnTo>
                <a:lnTo>
                  <a:pt x="702520" y="1966396"/>
                </a:lnTo>
                <a:lnTo>
                  <a:pt x="700104" y="1966396"/>
                </a:lnTo>
                <a:lnTo>
                  <a:pt x="699347" y="1967044"/>
                </a:lnTo>
                <a:lnTo>
                  <a:pt x="698915" y="1967044"/>
                </a:lnTo>
                <a:lnTo>
                  <a:pt x="698698" y="1967153"/>
                </a:lnTo>
                <a:lnTo>
                  <a:pt x="698698" y="1967801"/>
                </a:lnTo>
                <a:lnTo>
                  <a:pt x="698915" y="1968018"/>
                </a:lnTo>
                <a:lnTo>
                  <a:pt x="699347" y="1967693"/>
                </a:lnTo>
                <a:lnTo>
                  <a:pt x="700465" y="1967693"/>
                </a:lnTo>
                <a:lnTo>
                  <a:pt x="700898" y="1967369"/>
                </a:lnTo>
                <a:lnTo>
                  <a:pt x="702520" y="1967369"/>
                </a:lnTo>
                <a:lnTo>
                  <a:pt x="702917" y="1967153"/>
                </a:lnTo>
                <a:lnTo>
                  <a:pt x="704504" y="1967153"/>
                </a:lnTo>
                <a:lnTo>
                  <a:pt x="704936" y="1966828"/>
                </a:lnTo>
                <a:lnTo>
                  <a:pt x="705657" y="1966828"/>
                </a:lnTo>
                <a:lnTo>
                  <a:pt x="706054" y="1966504"/>
                </a:lnTo>
                <a:lnTo>
                  <a:pt x="706919" y="1966504"/>
                </a:lnTo>
                <a:lnTo>
                  <a:pt x="707244" y="1966936"/>
                </a:lnTo>
                <a:lnTo>
                  <a:pt x="707677" y="1966936"/>
                </a:lnTo>
                <a:lnTo>
                  <a:pt x="708073" y="1967261"/>
                </a:lnTo>
                <a:lnTo>
                  <a:pt x="708831" y="1967261"/>
                </a:lnTo>
                <a:lnTo>
                  <a:pt x="709011" y="1967044"/>
                </a:lnTo>
                <a:lnTo>
                  <a:pt x="709011" y="1966720"/>
                </a:lnTo>
                <a:lnTo>
                  <a:pt x="709660" y="1966288"/>
                </a:lnTo>
                <a:lnTo>
                  <a:pt x="712400" y="1966288"/>
                </a:lnTo>
                <a:lnTo>
                  <a:pt x="712833" y="1966720"/>
                </a:lnTo>
                <a:lnTo>
                  <a:pt x="713662" y="1966720"/>
                </a:lnTo>
                <a:lnTo>
                  <a:pt x="714095" y="1966396"/>
                </a:lnTo>
                <a:lnTo>
                  <a:pt x="715682" y="1966396"/>
                </a:lnTo>
                <a:lnTo>
                  <a:pt x="715862" y="1966288"/>
                </a:lnTo>
                <a:lnTo>
                  <a:pt x="715862" y="1965999"/>
                </a:lnTo>
                <a:lnTo>
                  <a:pt x="716078" y="1965819"/>
                </a:lnTo>
                <a:lnTo>
                  <a:pt x="716511" y="1965819"/>
                </a:lnTo>
                <a:lnTo>
                  <a:pt x="716799" y="1966071"/>
                </a:lnTo>
                <a:lnTo>
                  <a:pt x="717232" y="1966071"/>
                </a:lnTo>
                <a:lnTo>
                  <a:pt x="719360" y="1967909"/>
                </a:lnTo>
                <a:lnTo>
                  <a:pt x="719360" y="1969135"/>
                </a:lnTo>
                <a:lnTo>
                  <a:pt x="718891" y="1969459"/>
                </a:lnTo>
                <a:lnTo>
                  <a:pt x="718891" y="1970108"/>
                </a:lnTo>
                <a:lnTo>
                  <a:pt x="718494" y="1970396"/>
                </a:lnTo>
                <a:lnTo>
                  <a:pt x="718494" y="1971333"/>
                </a:lnTo>
                <a:lnTo>
                  <a:pt x="718098" y="1971658"/>
                </a:lnTo>
                <a:lnTo>
                  <a:pt x="718098" y="1972198"/>
                </a:lnTo>
                <a:lnTo>
                  <a:pt x="717665" y="1972487"/>
                </a:lnTo>
                <a:lnTo>
                  <a:pt x="717665" y="1973748"/>
                </a:lnTo>
                <a:lnTo>
                  <a:pt x="717232" y="1974072"/>
                </a:lnTo>
                <a:lnTo>
                  <a:pt x="717232" y="1975009"/>
                </a:lnTo>
                <a:lnTo>
                  <a:pt x="716403" y="1975658"/>
                </a:lnTo>
                <a:lnTo>
                  <a:pt x="716403" y="1975982"/>
                </a:lnTo>
                <a:lnTo>
                  <a:pt x="716331" y="1975982"/>
                </a:lnTo>
                <a:lnTo>
                  <a:pt x="716331" y="1977712"/>
                </a:lnTo>
                <a:lnTo>
                  <a:pt x="715898" y="1978037"/>
                </a:lnTo>
                <a:lnTo>
                  <a:pt x="715898" y="1979911"/>
                </a:lnTo>
                <a:lnTo>
                  <a:pt x="715069" y="1980560"/>
                </a:lnTo>
                <a:lnTo>
                  <a:pt x="715069" y="1982109"/>
                </a:lnTo>
                <a:lnTo>
                  <a:pt x="715393" y="1982434"/>
                </a:lnTo>
                <a:lnTo>
                  <a:pt x="715393" y="1983371"/>
                </a:lnTo>
                <a:lnTo>
                  <a:pt x="715069" y="1983695"/>
                </a:lnTo>
                <a:lnTo>
                  <a:pt x="714997" y="1984236"/>
                </a:lnTo>
                <a:lnTo>
                  <a:pt x="715393" y="1984632"/>
                </a:lnTo>
                <a:lnTo>
                  <a:pt x="715393" y="1985785"/>
                </a:lnTo>
                <a:lnTo>
                  <a:pt x="714997" y="1986110"/>
                </a:lnTo>
                <a:lnTo>
                  <a:pt x="714997" y="1988957"/>
                </a:lnTo>
                <a:lnTo>
                  <a:pt x="715321" y="1989281"/>
                </a:lnTo>
                <a:lnTo>
                  <a:pt x="715321" y="1989570"/>
                </a:lnTo>
                <a:lnTo>
                  <a:pt x="715501" y="1989786"/>
                </a:lnTo>
                <a:lnTo>
                  <a:pt x="715898" y="1989786"/>
                </a:lnTo>
                <a:lnTo>
                  <a:pt x="716331" y="1990074"/>
                </a:lnTo>
                <a:lnTo>
                  <a:pt x="717521" y="1990074"/>
                </a:lnTo>
                <a:lnTo>
                  <a:pt x="718855" y="1991155"/>
                </a:lnTo>
                <a:lnTo>
                  <a:pt x="718855" y="1991444"/>
                </a:lnTo>
                <a:lnTo>
                  <a:pt x="718025" y="1992093"/>
                </a:lnTo>
                <a:lnTo>
                  <a:pt x="718025" y="1992417"/>
                </a:lnTo>
                <a:lnTo>
                  <a:pt x="718638" y="1992921"/>
                </a:lnTo>
                <a:lnTo>
                  <a:pt x="719071" y="1992921"/>
                </a:lnTo>
                <a:lnTo>
                  <a:pt x="719828" y="1993570"/>
                </a:lnTo>
                <a:lnTo>
                  <a:pt x="720261" y="1993570"/>
                </a:lnTo>
                <a:lnTo>
                  <a:pt x="720441" y="1993750"/>
                </a:lnTo>
                <a:lnTo>
                  <a:pt x="720369" y="1994723"/>
                </a:lnTo>
                <a:lnTo>
                  <a:pt x="720802" y="1994940"/>
                </a:lnTo>
                <a:lnTo>
                  <a:pt x="720802" y="1995588"/>
                </a:lnTo>
                <a:lnTo>
                  <a:pt x="720946" y="1995733"/>
                </a:lnTo>
                <a:lnTo>
                  <a:pt x="722569" y="1995733"/>
                </a:lnTo>
                <a:lnTo>
                  <a:pt x="722785" y="1995949"/>
                </a:lnTo>
                <a:lnTo>
                  <a:pt x="722785" y="1996598"/>
                </a:lnTo>
                <a:lnTo>
                  <a:pt x="722352" y="1996922"/>
                </a:lnTo>
                <a:lnTo>
                  <a:pt x="722352" y="1997246"/>
                </a:lnTo>
                <a:lnTo>
                  <a:pt x="722136" y="1997354"/>
                </a:lnTo>
                <a:lnTo>
                  <a:pt x="721379" y="1997354"/>
                </a:lnTo>
                <a:lnTo>
                  <a:pt x="720153" y="1998183"/>
                </a:lnTo>
                <a:lnTo>
                  <a:pt x="719287" y="1998183"/>
                </a:lnTo>
                <a:lnTo>
                  <a:pt x="718963" y="1997859"/>
                </a:lnTo>
                <a:lnTo>
                  <a:pt x="717304" y="1997859"/>
                </a:lnTo>
                <a:lnTo>
                  <a:pt x="716980" y="1998183"/>
                </a:lnTo>
                <a:lnTo>
                  <a:pt x="716547" y="1998183"/>
                </a:lnTo>
                <a:lnTo>
                  <a:pt x="714888" y="1999337"/>
                </a:lnTo>
                <a:lnTo>
                  <a:pt x="714564" y="1999337"/>
                </a:lnTo>
                <a:lnTo>
                  <a:pt x="714131" y="1999661"/>
                </a:lnTo>
                <a:lnTo>
                  <a:pt x="713698" y="1999661"/>
                </a:lnTo>
                <a:lnTo>
                  <a:pt x="712761" y="1998796"/>
                </a:lnTo>
                <a:lnTo>
                  <a:pt x="712761" y="1998616"/>
                </a:lnTo>
                <a:lnTo>
                  <a:pt x="712581" y="1998400"/>
                </a:lnTo>
                <a:lnTo>
                  <a:pt x="712148" y="1998400"/>
                </a:lnTo>
                <a:lnTo>
                  <a:pt x="711715" y="1998724"/>
                </a:lnTo>
                <a:lnTo>
                  <a:pt x="710850" y="1998724"/>
                </a:lnTo>
                <a:lnTo>
                  <a:pt x="710742" y="1998508"/>
                </a:lnTo>
                <a:lnTo>
                  <a:pt x="710742" y="1998183"/>
                </a:lnTo>
                <a:lnTo>
                  <a:pt x="710958" y="1998075"/>
                </a:lnTo>
                <a:lnTo>
                  <a:pt x="711391" y="1998075"/>
                </a:lnTo>
                <a:lnTo>
                  <a:pt x="711607" y="1997859"/>
                </a:lnTo>
                <a:lnTo>
                  <a:pt x="711607" y="1997246"/>
                </a:lnTo>
                <a:lnTo>
                  <a:pt x="711391" y="1997138"/>
                </a:lnTo>
                <a:lnTo>
                  <a:pt x="710958" y="1997138"/>
                </a:lnTo>
                <a:lnTo>
                  <a:pt x="710742" y="1997246"/>
                </a:lnTo>
                <a:lnTo>
                  <a:pt x="710742" y="1997571"/>
                </a:lnTo>
                <a:lnTo>
                  <a:pt x="710597" y="1997787"/>
                </a:lnTo>
                <a:lnTo>
                  <a:pt x="710165" y="1997787"/>
                </a:lnTo>
                <a:lnTo>
                  <a:pt x="709948" y="1997571"/>
                </a:lnTo>
                <a:lnTo>
                  <a:pt x="709948" y="1997246"/>
                </a:lnTo>
                <a:lnTo>
                  <a:pt x="709840" y="1997138"/>
                </a:lnTo>
                <a:lnTo>
                  <a:pt x="709407" y="1997138"/>
                </a:lnTo>
                <a:lnTo>
                  <a:pt x="709191" y="1997246"/>
                </a:lnTo>
                <a:lnTo>
                  <a:pt x="709191" y="1997571"/>
                </a:lnTo>
                <a:lnTo>
                  <a:pt x="708362" y="1998183"/>
                </a:lnTo>
                <a:lnTo>
                  <a:pt x="708362" y="1998508"/>
                </a:lnTo>
                <a:lnTo>
                  <a:pt x="707965" y="1998832"/>
                </a:lnTo>
                <a:lnTo>
                  <a:pt x="707965" y="1999481"/>
                </a:lnTo>
                <a:lnTo>
                  <a:pt x="707532" y="1999661"/>
                </a:lnTo>
                <a:lnTo>
                  <a:pt x="707532" y="1999949"/>
                </a:lnTo>
                <a:lnTo>
                  <a:pt x="707316" y="2000166"/>
                </a:lnTo>
                <a:lnTo>
                  <a:pt x="706992" y="2000166"/>
                </a:lnTo>
                <a:lnTo>
                  <a:pt x="706559" y="2000382"/>
                </a:lnTo>
                <a:lnTo>
                  <a:pt x="706126" y="2000382"/>
                </a:lnTo>
                <a:lnTo>
                  <a:pt x="705910" y="2000598"/>
                </a:lnTo>
                <a:lnTo>
                  <a:pt x="705910" y="2001859"/>
                </a:lnTo>
                <a:lnTo>
                  <a:pt x="705513" y="2002148"/>
                </a:lnTo>
                <a:lnTo>
                  <a:pt x="705513" y="2002472"/>
                </a:lnTo>
                <a:lnTo>
                  <a:pt x="705117" y="2002688"/>
                </a:lnTo>
                <a:lnTo>
                  <a:pt x="705117" y="2003013"/>
                </a:lnTo>
                <a:lnTo>
                  <a:pt x="704684" y="2003337"/>
                </a:lnTo>
                <a:lnTo>
                  <a:pt x="704684" y="2005211"/>
                </a:lnTo>
                <a:lnTo>
                  <a:pt x="704251" y="2005536"/>
                </a:lnTo>
                <a:lnTo>
                  <a:pt x="704143" y="2007121"/>
                </a:lnTo>
                <a:lnTo>
                  <a:pt x="704359" y="2007193"/>
                </a:lnTo>
                <a:lnTo>
                  <a:pt x="704792" y="2007302"/>
                </a:lnTo>
                <a:lnTo>
                  <a:pt x="705441" y="2007734"/>
                </a:lnTo>
                <a:lnTo>
                  <a:pt x="705441" y="2008058"/>
                </a:lnTo>
                <a:lnTo>
                  <a:pt x="705008" y="2008383"/>
                </a:lnTo>
                <a:lnTo>
                  <a:pt x="705008" y="2008995"/>
                </a:lnTo>
                <a:lnTo>
                  <a:pt x="704359" y="2009428"/>
                </a:lnTo>
                <a:lnTo>
                  <a:pt x="703494" y="2009428"/>
                </a:lnTo>
                <a:lnTo>
                  <a:pt x="703278" y="2009536"/>
                </a:lnTo>
                <a:lnTo>
                  <a:pt x="703710" y="2009932"/>
                </a:lnTo>
                <a:lnTo>
                  <a:pt x="703710" y="2010870"/>
                </a:lnTo>
                <a:lnTo>
                  <a:pt x="704143" y="2011086"/>
                </a:lnTo>
                <a:lnTo>
                  <a:pt x="704035" y="2012023"/>
                </a:lnTo>
                <a:lnTo>
                  <a:pt x="704468" y="2012347"/>
                </a:lnTo>
                <a:lnTo>
                  <a:pt x="704468" y="2012635"/>
                </a:lnTo>
                <a:lnTo>
                  <a:pt x="704251" y="2012852"/>
                </a:lnTo>
                <a:lnTo>
                  <a:pt x="704107" y="2012924"/>
                </a:lnTo>
                <a:lnTo>
                  <a:pt x="704468" y="2013212"/>
                </a:lnTo>
                <a:lnTo>
                  <a:pt x="704468" y="2013537"/>
                </a:lnTo>
                <a:lnTo>
                  <a:pt x="704900" y="2013825"/>
                </a:lnTo>
                <a:lnTo>
                  <a:pt x="704900" y="2014474"/>
                </a:lnTo>
                <a:lnTo>
                  <a:pt x="704468" y="2014762"/>
                </a:lnTo>
                <a:lnTo>
                  <a:pt x="704468" y="2016059"/>
                </a:lnTo>
                <a:lnTo>
                  <a:pt x="704792" y="2016384"/>
                </a:lnTo>
                <a:lnTo>
                  <a:pt x="704792" y="2016672"/>
                </a:lnTo>
                <a:lnTo>
                  <a:pt x="705008" y="2016888"/>
                </a:lnTo>
                <a:lnTo>
                  <a:pt x="705838" y="2016888"/>
                </a:lnTo>
                <a:lnTo>
                  <a:pt x="706162" y="2017177"/>
                </a:lnTo>
                <a:lnTo>
                  <a:pt x="706559" y="2017177"/>
                </a:lnTo>
                <a:lnTo>
                  <a:pt x="706775" y="2017285"/>
                </a:lnTo>
                <a:lnTo>
                  <a:pt x="706775" y="2017933"/>
                </a:lnTo>
                <a:lnTo>
                  <a:pt x="706992" y="2018150"/>
                </a:lnTo>
                <a:lnTo>
                  <a:pt x="707749" y="2018150"/>
                </a:lnTo>
                <a:lnTo>
                  <a:pt x="708578" y="2017501"/>
                </a:lnTo>
                <a:lnTo>
                  <a:pt x="711751" y="2017609"/>
                </a:lnTo>
                <a:lnTo>
                  <a:pt x="711932" y="2017717"/>
                </a:lnTo>
                <a:lnTo>
                  <a:pt x="711932" y="2018042"/>
                </a:lnTo>
                <a:lnTo>
                  <a:pt x="712148" y="2018258"/>
                </a:lnTo>
                <a:lnTo>
                  <a:pt x="712905" y="2018258"/>
                </a:lnTo>
                <a:lnTo>
                  <a:pt x="713518" y="2018690"/>
                </a:lnTo>
                <a:lnTo>
                  <a:pt x="713518" y="2018979"/>
                </a:lnTo>
                <a:lnTo>
                  <a:pt x="714888" y="2020132"/>
                </a:lnTo>
                <a:lnTo>
                  <a:pt x="715105" y="2020024"/>
                </a:lnTo>
                <a:lnTo>
                  <a:pt x="715105" y="2019699"/>
                </a:lnTo>
                <a:lnTo>
                  <a:pt x="715537" y="2019375"/>
                </a:lnTo>
                <a:lnTo>
                  <a:pt x="715537" y="2018798"/>
                </a:lnTo>
                <a:lnTo>
                  <a:pt x="714780" y="2018150"/>
                </a:lnTo>
                <a:lnTo>
                  <a:pt x="714780" y="2017825"/>
                </a:lnTo>
                <a:lnTo>
                  <a:pt x="714347" y="2017501"/>
                </a:lnTo>
                <a:lnTo>
                  <a:pt x="714347" y="2017177"/>
                </a:lnTo>
                <a:lnTo>
                  <a:pt x="714564" y="2016960"/>
                </a:lnTo>
                <a:lnTo>
                  <a:pt x="714997" y="2016960"/>
                </a:lnTo>
                <a:lnTo>
                  <a:pt x="717016" y="2018654"/>
                </a:lnTo>
                <a:lnTo>
                  <a:pt x="718891" y="2018654"/>
                </a:lnTo>
                <a:lnTo>
                  <a:pt x="719323" y="2018979"/>
                </a:lnTo>
                <a:lnTo>
                  <a:pt x="720874" y="2018979"/>
                </a:lnTo>
                <a:lnTo>
                  <a:pt x="721307" y="2019267"/>
                </a:lnTo>
                <a:lnTo>
                  <a:pt x="721739" y="2019267"/>
                </a:lnTo>
                <a:lnTo>
                  <a:pt x="721956" y="2019483"/>
                </a:lnTo>
                <a:lnTo>
                  <a:pt x="721848" y="2020132"/>
                </a:lnTo>
                <a:lnTo>
                  <a:pt x="720874" y="2020889"/>
                </a:lnTo>
                <a:lnTo>
                  <a:pt x="720477" y="2020889"/>
                </a:lnTo>
                <a:lnTo>
                  <a:pt x="719828" y="2021285"/>
                </a:lnTo>
                <a:lnTo>
                  <a:pt x="719828" y="2021898"/>
                </a:lnTo>
                <a:lnTo>
                  <a:pt x="719432" y="2022222"/>
                </a:lnTo>
                <a:lnTo>
                  <a:pt x="719432" y="2022547"/>
                </a:lnTo>
                <a:lnTo>
                  <a:pt x="719215" y="2022763"/>
                </a:lnTo>
                <a:lnTo>
                  <a:pt x="718891" y="2022763"/>
                </a:lnTo>
                <a:lnTo>
                  <a:pt x="718458" y="2022979"/>
                </a:lnTo>
                <a:lnTo>
                  <a:pt x="718061" y="2022979"/>
                </a:lnTo>
                <a:lnTo>
                  <a:pt x="717845" y="2023159"/>
                </a:lnTo>
                <a:lnTo>
                  <a:pt x="717845" y="2023484"/>
                </a:lnTo>
                <a:lnTo>
                  <a:pt x="717629" y="2023592"/>
                </a:lnTo>
                <a:lnTo>
                  <a:pt x="717196" y="2023592"/>
                </a:lnTo>
                <a:lnTo>
                  <a:pt x="717016" y="2023808"/>
                </a:lnTo>
                <a:lnTo>
                  <a:pt x="717016" y="2024096"/>
                </a:lnTo>
                <a:lnTo>
                  <a:pt x="716583" y="2024313"/>
                </a:lnTo>
                <a:lnTo>
                  <a:pt x="716583" y="2024637"/>
                </a:lnTo>
                <a:lnTo>
                  <a:pt x="717629" y="2025466"/>
                </a:lnTo>
                <a:lnTo>
                  <a:pt x="717953" y="2025466"/>
                </a:lnTo>
                <a:lnTo>
                  <a:pt x="718566" y="2026006"/>
                </a:lnTo>
                <a:lnTo>
                  <a:pt x="718566" y="2026331"/>
                </a:lnTo>
                <a:lnTo>
                  <a:pt x="717521" y="2027052"/>
                </a:lnTo>
                <a:lnTo>
                  <a:pt x="716799" y="2027052"/>
                </a:lnTo>
                <a:lnTo>
                  <a:pt x="716367" y="2027340"/>
                </a:lnTo>
                <a:lnTo>
                  <a:pt x="715934" y="2027268"/>
                </a:lnTo>
                <a:lnTo>
                  <a:pt x="715321" y="2027772"/>
                </a:lnTo>
                <a:lnTo>
                  <a:pt x="715321" y="2028421"/>
                </a:lnTo>
                <a:lnTo>
                  <a:pt x="714780" y="2028854"/>
                </a:lnTo>
                <a:lnTo>
                  <a:pt x="714384" y="2028854"/>
                </a:lnTo>
                <a:lnTo>
                  <a:pt x="714131" y="2028962"/>
                </a:lnTo>
                <a:lnTo>
                  <a:pt x="714131" y="2029286"/>
                </a:lnTo>
                <a:lnTo>
                  <a:pt x="713734" y="2029574"/>
                </a:lnTo>
                <a:lnTo>
                  <a:pt x="713626" y="2032422"/>
                </a:lnTo>
                <a:lnTo>
                  <a:pt x="713194" y="2032746"/>
                </a:lnTo>
                <a:lnTo>
                  <a:pt x="713194" y="2033034"/>
                </a:lnTo>
                <a:lnTo>
                  <a:pt x="712797" y="2033359"/>
                </a:lnTo>
                <a:lnTo>
                  <a:pt x="712797" y="2033683"/>
                </a:lnTo>
                <a:lnTo>
                  <a:pt x="712472" y="2033971"/>
                </a:lnTo>
                <a:lnTo>
                  <a:pt x="712364" y="2035161"/>
                </a:lnTo>
                <a:lnTo>
                  <a:pt x="712797" y="2035485"/>
                </a:lnTo>
                <a:lnTo>
                  <a:pt x="712797" y="2035773"/>
                </a:lnTo>
                <a:lnTo>
                  <a:pt x="713013" y="2035990"/>
                </a:lnTo>
                <a:lnTo>
                  <a:pt x="713410" y="2035990"/>
                </a:lnTo>
                <a:lnTo>
                  <a:pt x="713626" y="2036170"/>
                </a:lnTo>
                <a:lnTo>
                  <a:pt x="713518" y="2037972"/>
                </a:lnTo>
                <a:lnTo>
                  <a:pt x="713121" y="2038296"/>
                </a:lnTo>
                <a:lnTo>
                  <a:pt x="713121" y="2038621"/>
                </a:lnTo>
                <a:lnTo>
                  <a:pt x="712689" y="2038909"/>
                </a:lnTo>
                <a:lnTo>
                  <a:pt x="712689" y="2039558"/>
                </a:lnTo>
                <a:lnTo>
                  <a:pt x="711751" y="2040278"/>
                </a:lnTo>
                <a:lnTo>
                  <a:pt x="711319" y="2040278"/>
                </a:lnTo>
                <a:lnTo>
                  <a:pt x="710886" y="2040603"/>
                </a:lnTo>
                <a:lnTo>
                  <a:pt x="710057" y="2040603"/>
                </a:lnTo>
                <a:lnTo>
                  <a:pt x="709552" y="2041035"/>
                </a:lnTo>
                <a:lnTo>
                  <a:pt x="709552" y="2041360"/>
                </a:lnTo>
                <a:lnTo>
                  <a:pt x="709119" y="2041684"/>
                </a:lnTo>
                <a:lnTo>
                  <a:pt x="709011" y="2042909"/>
                </a:lnTo>
                <a:lnTo>
                  <a:pt x="708470" y="2043342"/>
                </a:lnTo>
                <a:lnTo>
                  <a:pt x="707244" y="2043342"/>
                </a:lnTo>
                <a:lnTo>
                  <a:pt x="706811" y="2043666"/>
                </a:lnTo>
                <a:lnTo>
                  <a:pt x="706487" y="2043666"/>
                </a:lnTo>
                <a:lnTo>
                  <a:pt x="706270" y="2043450"/>
                </a:lnTo>
                <a:lnTo>
                  <a:pt x="706270" y="2043126"/>
                </a:lnTo>
                <a:lnTo>
                  <a:pt x="705838" y="2042801"/>
                </a:lnTo>
                <a:lnTo>
                  <a:pt x="705838" y="2042477"/>
                </a:lnTo>
                <a:lnTo>
                  <a:pt x="705621" y="2042369"/>
                </a:lnTo>
                <a:lnTo>
                  <a:pt x="705333" y="2042369"/>
                </a:lnTo>
                <a:lnTo>
                  <a:pt x="704900" y="2042693"/>
                </a:lnTo>
                <a:lnTo>
                  <a:pt x="704504" y="2042585"/>
                </a:lnTo>
                <a:lnTo>
                  <a:pt x="703855" y="2042189"/>
                </a:lnTo>
                <a:lnTo>
                  <a:pt x="703855" y="2041864"/>
                </a:lnTo>
                <a:lnTo>
                  <a:pt x="702268" y="2040603"/>
                </a:lnTo>
                <a:lnTo>
                  <a:pt x="702268" y="2040278"/>
                </a:lnTo>
                <a:lnTo>
                  <a:pt x="700573" y="2038837"/>
                </a:lnTo>
                <a:lnTo>
                  <a:pt x="700177" y="2038837"/>
                </a:lnTo>
                <a:lnTo>
                  <a:pt x="699960" y="2038729"/>
                </a:lnTo>
                <a:lnTo>
                  <a:pt x="700068" y="2035269"/>
                </a:lnTo>
                <a:lnTo>
                  <a:pt x="699636" y="2034944"/>
                </a:lnTo>
                <a:lnTo>
                  <a:pt x="699636" y="2033971"/>
                </a:lnTo>
                <a:lnTo>
                  <a:pt x="699203" y="2033719"/>
                </a:lnTo>
                <a:lnTo>
                  <a:pt x="699203" y="2033359"/>
                </a:lnTo>
                <a:lnTo>
                  <a:pt x="698915" y="2033070"/>
                </a:lnTo>
                <a:lnTo>
                  <a:pt x="698915" y="2032097"/>
                </a:lnTo>
                <a:lnTo>
                  <a:pt x="698482" y="2031773"/>
                </a:lnTo>
                <a:lnTo>
                  <a:pt x="698482" y="2031449"/>
                </a:lnTo>
                <a:lnTo>
                  <a:pt x="698915" y="2031160"/>
                </a:lnTo>
                <a:lnTo>
                  <a:pt x="698915" y="2030548"/>
                </a:lnTo>
                <a:lnTo>
                  <a:pt x="699311" y="2030223"/>
                </a:lnTo>
                <a:lnTo>
                  <a:pt x="699311" y="2029899"/>
                </a:lnTo>
                <a:lnTo>
                  <a:pt x="698915" y="2029574"/>
                </a:lnTo>
                <a:lnTo>
                  <a:pt x="699023" y="2028962"/>
                </a:lnTo>
                <a:lnTo>
                  <a:pt x="698590" y="2028637"/>
                </a:lnTo>
                <a:lnTo>
                  <a:pt x="698590" y="2028313"/>
                </a:lnTo>
                <a:lnTo>
                  <a:pt x="698157" y="2027989"/>
                </a:lnTo>
                <a:lnTo>
                  <a:pt x="698157" y="2027664"/>
                </a:lnTo>
                <a:lnTo>
                  <a:pt x="697220" y="2026980"/>
                </a:lnTo>
                <a:lnTo>
                  <a:pt x="696787" y="2026980"/>
                </a:lnTo>
                <a:lnTo>
                  <a:pt x="696391" y="2026655"/>
                </a:lnTo>
                <a:lnTo>
                  <a:pt x="696066" y="2026655"/>
                </a:lnTo>
                <a:lnTo>
                  <a:pt x="695020" y="2025790"/>
                </a:lnTo>
                <a:lnTo>
                  <a:pt x="695020" y="2025466"/>
                </a:lnTo>
                <a:lnTo>
                  <a:pt x="695417" y="2025178"/>
                </a:lnTo>
                <a:lnTo>
                  <a:pt x="695417" y="2024529"/>
                </a:lnTo>
                <a:lnTo>
                  <a:pt x="695633" y="2024421"/>
                </a:lnTo>
                <a:lnTo>
                  <a:pt x="696066" y="2024421"/>
                </a:lnTo>
                <a:lnTo>
                  <a:pt x="696463" y="2024096"/>
                </a:lnTo>
                <a:lnTo>
                  <a:pt x="696895" y="2024096"/>
                </a:lnTo>
                <a:lnTo>
                  <a:pt x="698266" y="2023087"/>
                </a:lnTo>
                <a:lnTo>
                  <a:pt x="698266" y="2022763"/>
                </a:lnTo>
                <a:lnTo>
                  <a:pt x="698698" y="2022438"/>
                </a:lnTo>
                <a:lnTo>
                  <a:pt x="698698" y="2022114"/>
                </a:lnTo>
                <a:lnTo>
                  <a:pt x="698482" y="2022006"/>
                </a:lnTo>
                <a:lnTo>
                  <a:pt x="696895" y="2021898"/>
                </a:lnTo>
                <a:lnTo>
                  <a:pt x="696138" y="2021249"/>
                </a:lnTo>
                <a:lnTo>
                  <a:pt x="693722" y="2021249"/>
                </a:lnTo>
                <a:lnTo>
                  <a:pt x="693290" y="2021610"/>
                </a:lnTo>
                <a:lnTo>
                  <a:pt x="692893" y="2021610"/>
                </a:lnTo>
                <a:lnTo>
                  <a:pt x="692604" y="2021177"/>
                </a:lnTo>
                <a:lnTo>
                  <a:pt x="691739" y="2021826"/>
                </a:lnTo>
                <a:lnTo>
                  <a:pt x="690549" y="2021826"/>
                </a:lnTo>
                <a:lnTo>
                  <a:pt x="690369" y="2021610"/>
                </a:lnTo>
                <a:lnTo>
                  <a:pt x="690369" y="2021285"/>
                </a:lnTo>
                <a:lnTo>
                  <a:pt x="689972" y="2020961"/>
                </a:lnTo>
                <a:lnTo>
                  <a:pt x="689972" y="2020781"/>
                </a:lnTo>
                <a:lnTo>
                  <a:pt x="688999" y="2019916"/>
                </a:lnTo>
                <a:lnTo>
                  <a:pt x="688566" y="2019916"/>
                </a:lnTo>
                <a:lnTo>
                  <a:pt x="688350" y="2019699"/>
                </a:lnTo>
                <a:lnTo>
                  <a:pt x="688350" y="2019087"/>
                </a:lnTo>
                <a:lnTo>
                  <a:pt x="688999" y="2018690"/>
                </a:lnTo>
                <a:lnTo>
                  <a:pt x="689431" y="2018690"/>
                </a:lnTo>
                <a:lnTo>
                  <a:pt x="689648" y="2018474"/>
                </a:lnTo>
                <a:lnTo>
                  <a:pt x="689648" y="2018258"/>
                </a:lnTo>
                <a:lnTo>
                  <a:pt x="689431" y="2018042"/>
                </a:lnTo>
                <a:lnTo>
                  <a:pt x="688999" y="2018042"/>
                </a:lnTo>
                <a:lnTo>
                  <a:pt x="688061" y="2018798"/>
                </a:lnTo>
                <a:lnTo>
                  <a:pt x="687953" y="2019087"/>
                </a:lnTo>
                <a:lnTo>
                  <a:pt x="687448" y="2019627"/>
                </a:lnTo>
                <a:lnTo>
                  <a:pt x="686583" y="2019519"/>
                </a:lnTo>
                <a:lnTo>
                  <a:pt x="686150" y="2019195"/>
                </a:lnTo>
                <a:lnTo>
                  <a:pt x="685825" y="2019195"/>
                </a:lnTo>
                <a:lnTo>
                  <a:pt x="685645" y="2019087"/>
                </a:lnTo>
                <a:lnTo>
                  <a:pt x="685645" y="2018150"/>
                </a:lnTo>
                <a:lnTo>
                  <a:pt x="686078" y="2017825"/>
                </a:lnTo>
                <a:lnTo>
                  <a:pt x="686078" y="2017213"/>
                </a:lnTo>
                <a:lnTo>
                  <a:pt x="685212" y="2016600"/>
                </a:lnTo>
                <a:lnTo>
                  <a:pt x="685212" y="2016276"/>
                </a:lnTo>
                <a:lnTo>
                  <a:pt x="685104" y="2016059"/>
                </a:lnTo>
                <a:lnTo>
                  <a:pt x="684708" y="2016059"/>
                </a:lnTo>
                <a:lnTo>
                  <a:pt x="683842" y="2016672"/>
                </a:lnTo>
                <a:lnTo>
                  <a:pt x="683013" y="2016672"/>
                </a:lnTo>
                <a:lnTo>
                  <a:pt x="682905" y="2016492"/>
                </a:lnTo>
                <a:lnTo>
                  <a:pt x="682905" y="2016276"/>
                </a:lnTo>
                <a:lnTo>
                  <a:pt x="683337" y="2015951"/>
                </a:lnTo>
                <a:lnTo>
                  <a:pt x="683337" y="2015302"/>
                </a:lnTo>
                <a:lnTo>
                  <a:pt x="683770" y="2014978"/>
                </a:lnTo>
                <a:lnTo>
                  <a:pt x="683121" y="2014474"/>
                </a:lnTo>
                <a:lnTo>
                  <a:pt x="681967" y="2014474"/>
                </a:lnTo>
                <a:lnTo>
                  <a:pt x="681535" y="2014149"/>
                </a:lnTo>
                <a:lnTo>
                  <a:pt x="681102" y="2014474"/>
                </a:lnTo>
                <a:lnTo>
                  <a:pt x="680381" y="2014474"/>
                </a:lnTo>
                <a:lnTo>
                  <a:pt x="677424" y="2012059"/>
                </a:lnTo>
                <a:lnTo>
                  <a:pt x="677424" y="2011410"/>
                </a:lnTo>
                <a:lnTo>
                  <a:pt x="675405" y="2009860"/>
                </a:lnTo>
                <a:lnTo>
                  <a:pt x="675405" y="2009536"/>
                </a:lnTo>
                <a:lnTo>
                  <a:pt x="674720" y="2008779"/>
                </a:lnTo>
                <a:lnTo>
                  <a:pt x="674720" y="2008275"/>
                </a:lnTo>
                <a:lnTo>
                  <a:pt x="674503" y="2008094"/>
                </a:lnTo>
                <a:lnTo>
                  <a:pt x="674287" y="2008275"/>
                </a:lnTo>
                <a:lnTo>
                  <a:pt x="674287" y="2009104"/>
                </a:lnTo>
                <a:lnTo>
                  <a:pt x="675008" y="2009860"/>
                </a:lnTo>
                <a:lnTo>
                  <a:pt x="675008" y="2010077"/>
                </a:lnTo>
                <a:lnTo>
                  <a:pt x="677027" y="2011734"/>
                </a:lnTo>
                <a:lnTo>
                  <a:pt x="677027" y="2012383"/>
                </a:lnTo>
                <a:lnTo>
                  <a:pt x="679948" y="2014762"/>
                </a:lnTo>
                <a:lnTo>
                  <a:pt x="682292" y="2014762"/>
                </a:lnTo>
                <a:lnTo>
                  <a:pt x="682905" y="2015302"/>
                </a:lnTo>
                <a:lnTo>
                  <a:pt x="682905" y="2015627"/>
                </a:lnTo>
                <a:lnTo>
                  <a:pt x="682472" y="2015843"/>
                </a:lnTo>
                <a:lnTo>
                  <a:pt x="682472" y="2016131"/>
                </a:lnTo>
                <a:lnTo>
                  <a:pt x="682075" y="2016492"/>
                </a:lnTo>
                <a:lnTo>
                  <a:pt x="682075" y="2016744"/>
                </a:lnTo>
                <a:lnTo>
                  <a:pt x="682688" y="2017285"/>
                </a:lnTo>
                <a:lnTo>
                  <a:pt x="683878" y="2017285"/>
                </a:lnTo>
                <a:lnTo>
                  <a:pt x="684275" y="2016960"/>
                </a:lnTo>
                <a:lnTo>
                  <a:pt x="685032" y="2016960"/>
                </a:lnTo>
                <a:lnTo>
                  <a:pt x="685212" y="2017177"/>
                </a:lnTo>
                <a:lnTo>
                  <a:pt x="685212" y="2018150"/>
                </a:lnTo>
                <a:lnTo>
                  <a:pt x="683770" y="2019159"/>
                </a:lnTo>
                <a:lnTo>
                  <a:pt x="683446" y="2019159"/>
                </a:lnTo>
                <a:lnTo>
                  <a:pt x="682580" y="2019699"/>
                </a:lnTo>
                <a:lnTo>
                  <a:pt x="682184" y="2019699"/>
                </a:lnTo>
                <a:lnTo>
                  <a:pt x="681751" y="2020024"/>
                </a:lnTo>
                <a:lnTo>
                  <a:pt x="681030" y="2020024"/>
                </a:lnTo>
                <a:lnTo>
                  <a:pt x="680597" y="2020348"/>
                </a:lnTo>
                <a:lnTo>
                  <a:pt x="679768" y="2020348"/>
                </a:lnTo>
                <a:lnTo>
                  <a:pt x="679443" y="2020672"/>
                </a:lnTo>
                <a:lnTo>
                  <a:pt x="679010" y="2020672"/>
                </a:lnTo>
                <a:lnTo>
                  <a:pt x="678794" y="2020781"/>
                </a:lnTo>
                <a:lnTo>
                  <a:pt x="679335" y="2021249"/>
                </a:lnTo>
                <a:lnTo>
                  <a:pt x="679768" y="2020925"/>
                </a:lnTo>
                <a:lnTo>
                  <a:pt x="680164" y="2020925"/>
                </a:lnTo>
                <a:lnTo>
                  <a:pt x="680597" y="2020672"/>
                </a:lnTo>
                <a:lnTo>
                  <a:pt x="681426" y="2020672"/>
                </a:lnTo>
                <a:lnTo>
                  <a:pt x="681751" y="2020348"/>
                </a:lnTo>
                <a:lnTo>
                  <a:pt x="682184" y="2020348"/>
                </a:lnTo>
                <a:lnTo>
                  <a:pt x="682580" y="2020024"/>
                </a:lnTo>
                <a:lnTo>
                  <a:pt x="683013" y="2020132"/>
                </a:lnTo>
                <a:lnTo>
                  <a:pt x="683446" y="2019808"/>
                </a:lnTo>
                <a:lnTo>
                  <a:pt x="685429" y="2019808"/>
                </a:lnTo>
                <a:lnTo>
                  <a:pt x="686799" y="2020925"/>
                </a:lnTo>
                <a:lnTo>
                  <a:pt x="686799" y="2021249"/>
                </a:lnTo>
                <a:lnTo>
                  <a:pt x="687124" y="2021573"/>
                </a:lnTo>
                <a:lnTo>
                  <a:pt x="687124" y="2021898"/>
                </a:lnTo>
                <a:lnTo>
                  <a:pt x="687737" y="2022330"/>
                </a:lnTo>
                <a:lnTo>
                  <a:pt x="689359" y="2022438"/>
                </a:lnTo>
                <a:lnTo>
                  <a:pt x="689756" y="2022763"/>
                </a:lnTo>
                <a:lnTo>
                  <a:pt x="690152" y="2022763"/>
                </a:lnTo>
                <a:lnTo>
                  <a:pt x="690477" y="2023087"/>
                </a:lnTo>
                <a:lnTo>
                  <a:pt x="690910" y="2023087"/>
                </a:lnTo>
                <a:lnTo>
                  <a:pt x="691126" y="2023159"/>
                </a:lnTo>
                <a:lnTo>
                  <a:pt x="691126" y="2023808"/>
                </a:lnTo>
                <a:lnTo>
                  <a:pt x="691342" y="2023988"/>
                </a:lnTo>
                <a:lnTo>
                  <a:pt x="691883" y="2023484"/>
                </a:lnTo>
                <a:lnTo>
                  <a:pt x="691883" y="2023267"/>
                </a:lnTo>
                <a:lnTo>
                  <a:pt x="693326" y="2022222"/>
                </a:lnTo>
                <a:lnTo>
                  <a:pt x="694191" y="2022222"/>
                </a:lnTo>
                <a:lnTo>
                  <a:pt x="695128" y="2022979"/>
                </a:lnTo>
                <a:lnTo>
                  <a:pt x="695128" y="2023267"/>
                </a:lnTo>
                <a:lnTo>
                  <a:pt x="694696" y="2023592"/>
                </a:lnTo>
                <a:lnTo>
                  <a:pt x="694696" y="2023916"/>
                </a:lnTo>
                <a:lnTo>
                  <a:pt x="694299" y="2024240"/>
                </a:lnTo>
                <a:lnTo>
                  <a:pt x="694299" y="2025466"/>
                </a:lnTo>
                <a:lnTo>
                  <a:pt x="694624" y="2025790"/>
                </a:lnTo>
                <a:lnTo>
                  <a:pt x="694624" y="2026115"/>
                </a:lnTo>
                <a:lnTo>
                  <a:pt x="697040" y="2027989"/>
                </a:lnTo>
                <a:lnTo>
                  <a:pt x="697040" y="2028349"/>
                </a:lnTo>
                <a:lnTo>
                  <a:pt x="697797" y="2028962"/>
                </a:lnTo>
                <a:lnTo>
                  <a:pt x="697797" y="2030836"/>
                </a:lnTo>
                <a:lnTo>
                  <a:pt x="697364" y="2031160"/>
                </a:lnTo>
                <a:lnTo>
                  <a:pt x="697364" y="2032422"/>
                </a:lnTo>
                <a:lnTo>
                  <a:pt x="696931" y="2032746"/>
                </a:lnTo>
                <a:lnTo>
                  <a:pt x="696931" y="2033070"/>
                </a:lnTo>
                <a:lnTo>
                  <a:pt x="696282" y="2033503"/>
                </a:lnTo>
                <a:lnTo>
                  <a:pt x="695850" y="2033503"/>
                </a:lnTo>
                <a:lnTo>
                  <a:pt x="695633" y="2033611"/>
                </a:lnTo>
                <a:lnTo>
                  <a:pt x="695633" y="2033863"/>
                </a:lnTo>
                <a:lnTo>
                  <a:pt x="695850" y="2034079"/>
                </a:lnTo>
                <a:lnTo>
                  <a:pt x="698698" y="2034079"/>
                </a:lnTo>
                <a:lnTo>
                  <a:pt x="698806" y="2034296"/>
                </a:lnTo>
                <a:lnTo>
                  <a:pt x="698806" y="2034620"/>
                </a:lnTo>
                <a:lnTo>
                  <a:pt x="699239" y="2034944"/>
                </a:lnTo>
                <a:lnTo>
                  <a:pt x="699239" y="2036206"/>
                </a:lnTo>
                <a:lnTo>
                  <a:pt x="698806" y="2036494"/>
                </a:lnTo>
                <a:lnTo>
                  <a:pt x="698806" y="2037684"/>
                </a:lnTo>
                <a:lnTo>
                  <a:pt x="699239" y="2037972"/>
                </a:lnTo>
                <a:lnTo>
                  <a:pt x="699131" y="2038945"/>
                </a:lnTo>
                <a:lnTo>
                  <a:pt x="699528" y="2039269"/>
                </a:lnTo>
                <a:lnTo>
                  <a:pt x="699528" y="2039558"/>
                </a:lnTo>
                <a:lnTo>
                  <a:pt x="699960" y="2039882"/>
                </a:lnTo>
                <a:lnTo>
                  <a:pt x="699960" y="2040170"/>
                </a:lnTo>
                <a:lnTo>
                  <a:pt x="700177" y="2040387"/>
                </a:lnTo>
                <a:lnTo>
                  <a:pt x="700465" y="2040387"/>
                </a:lnTo>
                <a:lnTo>
                  <a:pt x="700898" y="2040711"/>
                </a:lnTo>
                <a:lnTo>
                  <a:pt x="701330" y="2040711"/>
                </a:lnTo>
                <a:lnTo>
                  <a:pt x="701547" y="2040927"/>
                </a:lnTo>
                <a:lnTo>
                  <a:pt x="701439" y="2042693"/>
                </a:lnTo>
                <a:lnTo>
                  <a:pt x="701871" y="2043017"/>
                </a:lnTo>
                <a:lnTo>
                  <a:pt x="701871" y="2043666"/>
                </a:lnTo>
                <a:lnTo>
                  <a:pt x="701222" y="2044207"/>
                </a:lnTo>
                <a:lnTo>
                  <a:pt x="700790" y="2044207"/>
                </a:lnTo>
                <a:lnTo>
                  <a:pt x="700285" y="2044603"/>
                </a:lnTo>
                <a:lnTo>
                  <a:pt x="700285" y="2044928"/>
                </a:lnTo>
                <a:lnTo>
                  <a:pt x="699888" y="2045216"/>
                </a:lnTo>
                <a:lnTo>
                  <a:pt x="699780" y="2046477"/>
                </a:lnTo>
                <a:lnTo>
                  <a:pt x="698806" y="2047234"/>
                </a:lnTo>
                <a:lnTo>
                  <a:pt x="698374" y="2046910"/>
                </a:lnTo>
                <a:lnTo>
                  <a:pt x="697580" y="2046910"/>
                </a:lnTo>
                <a:lnTo>
                  <a:pt x="697256" y="2047234"/>
                </a:lnTo>
                <a:lnTo>
                  <a:pt x="695958" y="2047126"/>
                </a:lnTo>
                <a:lnTo>
                  <a:pt x="694624" y="2048171"/>
                </a:lnTo>
                <a:lnTo>
                  <a:pt x="694624" y="2048496"/>
                </a:lnTo>
                <a:lnTo>
                  <a:pt x="694407" y="2048676"/>
                </a:lnTo>
                <a:lnTo>
                  <a:pt x="693975" y="2048676"/>
                </a:lnTo>
                <a:lnTo>
                  <a:pt x="693758" y="2048784"/>
                </a:lnTo>
                <a:lnTo>
                  <a:pt x="693758" y="2049108"/>
                </a:lnTo>
                <a:lnTo>
                  <a:pt x="693542" y="2049325"/>
                </a:lnTo>
                <a:lnTo>
                  <a:pt x="692749" y="2049216"/>
                </a:lnTo>
                <a:lnTo>
                  <a:pt x="692316" y="2049541"/>
                </a:lnTo>
                <a:lnTo>
                  <a:pt x="691559" y="2049541"/>
                </a:lnTo>
                <a:lnTo>
                  <a:pt x="691126" y="2049865"/>
                </a:lnTo>
                <a:lnTo>
                  <a:pt x="690297" y="2049865"/>
                </a:lnTo>
                <a:lnTo>
                  <a:pt x="689792" y="2050298"/>
                </a:lnTo>
                <a:lnTo>
                  <a:pt x="689792" y="2050586"/>
                </a:lnTo>
                <a:lnTo>
                  <a:pt x="689359" y="2050910"/>
                </a:lnTo>
                <a:lnTo>
                  <a:pt x="689359" y="2051235"/>
                </a:lnTo>
                <a:lnTo>
                  <a:pt x="688926" y="2051559"/>
                </a:lnTo>
                <a:lnTo>
                  <a:pt x="688926" y="2051847"/>
                </a:lnTo>
                <a:lnTo>
                  <a:pt x="687268" y="2053001"/>
                </a:lnTo>
                <a:lnTo>
                  <a:pt x="687268" y="2053325"/>
                </a:lnTo>
                <a:lnTo>
                  <a:pt x="686835" y="2053649"/>
                </a:lnTo>
                <a:lnTo>
                  <a:pt x="686835" y="2053974"/>
                </a:lnTo>
                <a:lnTo>
                  <a:pt x="686619" y="2054190"/>
                </a:lnTo>
                <a:lnTo>
                  <a:pt x="686294" y="2054082"/>
                </a:lnTo>
                <a:lnTo>
                  <a:pt x="685645" y="2054622"/>
                </a:lnTo>
                <a:lnTo>
                  <a:pt x="685645" y="2054875"/>
                </a:lnTo>
                <a:lnTo>
                  <a:pt x="685212" y="2055199"/>
                </a:lnTo>
                <a:lnTo>
                  <a:pt x="685212" y="2055848"/>
                </a:lnTo>
                <a:lnTo>
                  <a:pt x="684852" y="2056172"/>
                </a:lnTo>
                <a:lnTo>
                  <a:pt x="684852" y="2056713"/>
                </a:lnTo>
                <a:lnTo>
                  <a:pt x="684419" y="2057001"/>
                </a:lnTo>
                <a:lnTo>
                  <a:pt x="684419" y="2057325"/>
                </a:lnTo>
                <a:lnTo>
                  <a:pt x="683987" y="2057650"/>
                </a:lnTo>
                <a:lnTo>
                  <a:pt x="683987" y="2057974"/>
                </a:lnTo>
                <a:lnTo>
                  <a:pt x="683554" y="2058299"/>
                </a:lnTo>
                <a:lnTo>
                  <a:pt x="683554" y="2058623"/>
                </a:lnTo>
                <a:lnTo>
                  <a:pt x="683121" y="2058947"/>
                </a:lnTo>
                <a:lnTo>
                  <a:pt x="683121" y="2059848"/>
                </a:lnTo>
                <a:lnTo>
                  <a:pt x="682688" y="2060065"/>
                </a:lnTo>
                <a:lnTo>
                  <a:pt x="682688" y="2060497"/>
                </a:lnTo>
                <a:lnTo>
                  <a:pt x="682292" y="2060821"/>
                </a:lnTo>
                <a:lnTo>
                  <a:pt x="682292" y="2061722"/>
                </a:lnTo>
                <a:lnTo>
                  <a:pt x="681895" y="2061939"/>
                </a:lnTo>
                <a:lnTo>
                  <a:pt x="681895" y="2062912"/>
                </a:lnTo>
                <a:lnTo>
                  <a:pt x="681462" y="2063200"/>
                </a:lnTo>
                <a:lnTo>
                  <a:pt x="681462" y="2064786"/>
                </a:lnTo>
                <a:lnTo>
                  <a:pt x="681030" y="2065110"/>
                </a:lnTo>
                <a:lnTo>
                  <a:pt x="681030" y="2066047"/>
                </a:lnTo>
                <a:lnTo>
                  <a:pt x="680597" y="2066263"/>
                </a:lnTo>
                <a:lnTo>
                  <a:pt x="680489" y="2067813"/>
                </a:lnTo>
                <a:lnTo>
                  <a:pt x="680164" y="2068138"/>
                </a:lnTo>
                <a:lnTo>
                  <a:pt x="680056" y="2070012"/>
                </a:lnTo>
                <a:lnTo>
                  <a:pt x="679696" y="2070336"/>
                </a:lnTo>
                <a:lnTo>
                  <a:pt x="679696" y="2071597"/>
                </a:lnTo>
                <a:lnTo>
                  <a:pt x="679263" y="2071922"/>
                </a:lnTo>
                <a:lnTo>
                  <a:pt x="679263" y="2073399"/>
                </a:lnTo>
                <a:lnTo>
                  <a:pt x="678830" y="2073724"/>
                </a:lnTo>
                <a:lnTo>
                  <a:pt x="679263" y="2074012"/>
                </a:lnTo>
                <a:lnTo>
                  <a:pt x="678830" y="2074337"/>
                </a:lnTo>
                <a:lnTo>
                  <a:pt x="678722" y="2077508"/>
                </a:lnTo>
                <a:lnTo>
                  <a:pt x="678289" y="2077832"/>
                </a:lnTo>
                <a:lnTo>
                  <a:pt x="678289" y="2079058"/>
                </a:lnTo>
                <a:lnTo>
                  <a:pt x="678722" y="2079382"/>
                </a:lnTo>
                <a:lnTo>
                  <a:pt x="678614" y="2082085"/>
                </a:lnTo>
                <a:lnTo>
                  <a:pt x="679047" y="2082410"/>
                </a:lnTo>
                <a:lnTo>
                  <a:pt x="679047" y="2082734"/>
                </a:lnTo>
                <a:lnTo>
                  <a:pt x="679804" y="2083491"/>
                </a:lnTo>
                <a:lnTo>
                  <a:pt x="679804" y="2083707"/>
                </a:lnTo>
                <a:lnTo>
                  <a:pt x="680381" y="2084212"/>
                </a:lnTo>
                <a:lnTo>
                  <a:pt x="680813" y="2084212"/>
                </a:lnTo>
                <a:lnTo>
                  <a:pt x="681138" y="2084500"/>
                </a:lnTo>
                <a:lnTo>
                  <a:pt x="681571" y="2084500"/>
                </a:lnTo>
                <a:lnTo>
                  <a:pt x="682616" y="2085365"/>
                </a:lnTo>
                <a:lnTo>
                  <a:pt x="682003" y="2085797"/>
                </a:lnTo>
                <a:lnTo>
                  <a:pt x="680705" y="2085797"/>
                </a:lnTo>
                <a:lnTo>
                  <a:pt x="680381" y="2085473"/>
                </a:lnTo>
                <a:lnTo>
                  <a:pt x="679804" y="2085905"/>
                </a:lnTo>
                <a:lnTo>
                  <a:pt x="679804" y="2086230"/>
                </a:lnTo>
                <a:lnTo>
                  <a:pt x="679155" y="2086698"/>
                </a:lnTo>
                <a:lnTo>
                  <a:pt x="677965" y="2086626"/>
                </a:lnTo>
                <a:lnTo>
                  <a:pt x="677532" y="2086302"/>
                </a:lnTo>
                <a:lnTo>
                  <a:pt x="677135" y="2086302"/>
                </a:lnTo>
                <a:lnTo>
                  <a:pt x="676414" y="2085689"/>
                </a:lnTo>
                <a:lnTo>
                  <a:pt x="675116" y="2085689"/>
                </a:lnTo>
                <a:lnTo>
                  <a:pt x="674720" y="2086014"/>
                </a:lnTo>
                <a:lnTo>
                  <a:pt x="674287" y="2086014"/>
                </a:lnTo>
                <a:lnTo>
                  <a:pt x="673998" y="2085689"/>
                </a:lnTo>
                <a:lnTo>
                  <a:pt x="673133" y="2085581"/>
                </a:lnTo>
                <a:lnTo>
                  <a:pt x="672700" y="2085905"/>
                </a:lnTo>
                <a:lnTo>
                  <a:pt x="671979" y="2085905"/>
                </a:lnTo>
                <a:lnTo>
                  <a:pt x="670501" y="2086915"/>
                </a:lnTo>
                <a:lnTo>
                  <a:pt x="670501" y="2087239"/>
                </a:lnTo>
                <a:lnTo>
                  <a:pt x="667219" y="2089654"/>
                </a:lnTo>
                <a:lnTo>
                  <a:pt x="667219" y="2090302"/>
                </a:lnTo>
                <a:lnTo>
                  <a:pt x="666823" y="2090591"/>
                </a:lnTo>
                <a:lnTo>
                  <a:pt x="666823" y="2090915"/>
                </a:lnTo>
                <a:lnTo>
                  <a:pt x="666607" y="2091023"/>
                </a:lnTo>
                <a:lnTo>
                  <a:pt x="665020" y="2091023"/>
                </a:lnTo>
                <a:lnTo>
                  <a:pt x="664587" y="2091348"/>
                </a:lnTo>
                <a:lnTo>
                  <a:pt x="664191" y="2091348"/>
                </a:lnTo>
                <a:lnTo>
                  <a:pt x="663542" y="2091780"/>
                </a:lnTo>
                <a:lnTo>
                  <a:pt x="663542" y="2092104"/>
                </a:lnTo>
                <a:lnTo>
                  <a:pt x="662929" y="2092501"/>
                </a:lnTo>
                <a:lnTo>
                  <a:pt x="662604" y="2092501"/>
                </a:lnTo>
                <a:lnTo>
                  <a:pt x="661991" y="2092104"/>
                </a:lnTo>
                <a:lnTo>
                  <a:pt x="661991" y="2091780"/>
                </a:lnTo>
                <a:lnTo>
                  <a:pt x="661558" y="2091456"/>
                </a:lnTo>
                <a:lnTo>
                  <a:pt x="661667" y="2090519"/>
                </a:lnTo>
                <a:lnTo>
                  <a:pt x="661450" y="2090302"/>
                </a:lnTo>
                <a:lnTo>
                  <a:pt x="661017" y="2090302"/>
                </a:lnTo>
                <a:lnTo>
                  <a:pt x="660585" y="2090591"/>
                </a:lnTo>
                <a:lnTo>
                  <a:pt x="660188" y="2090591"/>
                </a:lnTo>
                <a:lnTo>
                  <a:pt x="659647" y="2090086"/>
                </a:lnTo>
                <a:lnTo>
                  <a:pt x="659647" y="2089473"/>
                </a:lnTo>
                <a:lnTo>
                  <a:pt x="659251" y="2089149"/>
                </a:lnTo>
                <a:lnTo>
                  <a:pt x="659251" y="2088500"/>
                </a:lnTo>
                <a:lnTo>
                  <a:pt x="658818" y="2088212"/>
                </a:lnTo>
                <a:lnTo>
                  <a:pt x="658818" y="2087996"/>
                </a:lnTo>
                <a:lnTo>
                  <a:pt x="658710" y="2087780"/>
                </a:lnTo>
                <a:lnTo>
                  <a:pt x="658277" y="2087780"/>
                </a:lnTo>
                <a:lnTo>
                  <a:pt x="657844" y="2087491"/>
                </a:lnTo>
                <a:lnTo>
                  <a:pt x="657448" y="2087491"/>
                </a:lnTo>
                <a:lnTo>
                  <a:pt x="655861" y="2086122"/>
                </a:lnTo>
                <a:lnTo>
                  <a:pt x="655537" y="2086122"/>
                </a:lnTo>
                <a:lnTo>
                  <a:pt x="655140" y="2085797"/>
                </a:lnTo>
                <a:lnTo>
                  <a:pt x="654707" y="2085797"/>
                </a:lnTo>
                <a:lnTo>
                  <a:pt x="654275" y="2085473"/>
                </a:lnTo>
                <a:lnTo>
                  <a:pt x="653553" y="2085473"/>
                </a:lnTo>
                <a:lnTo>
                  <a:pt x="653121" y="2085149"/>
                </a:lnTo>
                <a:lnTo>
                  <a:pt x="651967" y="2085149"/>
                </a:lnTo>
                <a:lnTo>
                  <a:pt x="650489" y="2084031"/>
                </a:lnTo>
                <a:lnTo>
                  <a:pt x="650597" y="2082410"/>
                </a:lnTo>
                <a:lnTo>
                  <a:pt x="651029" y="2082085"/>
                </a:lnTo>
                <a:lnTo>
                  <a:pt x="651029" y="2081797"/>
                </a:lnTo>
                <a:lnTo>
                  <a:pt x="652183" y="2080968"/>
                </a:lnTo>
                <a:lnTo>
                  <a:pt x="652183" y="2080319"/>
                </a:lnTo>
                <a:lnTo>
                  <a:pt x="652580" y="2080031"/>
                </a:lnTo>
                <a:lnTo>
                  <a:pt x="652580" y="2079382"/>
                </a:lnTo>
                <a:lnTo>
                  <a:pt x="653662" y="2078625"/>
                </a:lnTo>
                <a:lnTo>
                  <a:pt x="654094" y="2078625"/>
                </a:lnTo>
                <a:lnTo>
                  <a:pt x="654491" y="2078301"/>
                </a:lnTo>
                <a:lnTo>
                  <a:pt x="658926" y="2078409"/>
                </a:lnTo>
                <a:lnTo>
                  <a:pt x="659034" y="2078625"/>
                </a:lnTo>
                <a:lnTo>
                  <a:pt x="659034" y="2078842"/>
                </a:lnTo>
                <a:lnTo>
                  <a:pt x="659251" y="2079058"/>
                </a:lnTo>
                <a:lnTo>
                  <a:pt x="659395" y="2078950"/>
                </a:lnTo>
                <a:lnTo>
                  <a:pt x="659503" y="2078301"/>
                </a:lnTo>
                <a:lnTo>
                  <a:pt x="659106" y="2077868"/>
                </a:lnTo>
                <a:lnTo>
                  <a:pt x="659106" y="2077688"/>
                </a:lnTo>
                <a:lnTo>
                  <a:pt x="660260" y="2076751"/>
                </a:lnTo>
                <a:lnTo>
                  <a:pt x="660260" y="2076427"/>
                </a:lnTo>
                <a:lnTo>
                  <a:pt x="660044" y="2076211"/>
                </a:lnTo>
                <a:lnTo>
                  <a:pt x="658061" y="2077832"/>
                </a:lnTo>
                <a:lnTo>
                  <a:pt x="654888" y="2077688"/>
                </a:lnTo>
                <a:lnTo>
                  <a:pt x="654671" y="2077616"/>
                </a:lnTo>
                <a:lnTo>
                  <a:pt x="654671" y="2075994"/>
                </a:lnTo>
                <a:lnTo>
                  <a:pt x="655104" y="2075706"/>
                </a:lnTo>
                <a:lnTo>
                  <a:pt x="655104" y="2075057"/>
                </a:lnTo>
                <a:lnTo>
                  <a:pt x="654671" y="2074769"/>
                </a:lnTo>
                <a:lnTo>
                  <a:pt x="654779" y="2073508"/>
                </a:lnTo>
                <a:lnTo>
                  <a:pt x="655428" y="2073075"/>
                </a:lnTo>
                <a:lnTo>
                  <a:pt x="656582" y="2073075"/>
                </a:lnTo>
                <a:lnTo>
                  <a:pt x="656763" y="2072967"/>
                </a:lnTo>
                <a:lnTo>
                  <a:pt x="656763" y="2072643"/>
                </a:lnTo>
                <a:lnTo>
                  <a:pt x="656402" y="2072354"/>
                </a:lnTo>
                <a:lnTo>
                  <a:pt x="656979" y="2071814"/>
                </a:lnTo>
                <a:lnTo>
                  <a:pt x="657844" y="2071814"/>
                </a:lnTo>
                <a:lnTo>
                  <a:pt x="658277" y="2071597"/>
                </a:lnTo>
                <a:lnTo>
                  <a:pt x="659828" y="2071597"/>
                </a:lnTo>
                <a:lnTo>
                  <a:pt x="660044" y="2071417"/>
                </a:lnTo>
                <a:lnTo>
                  <a:pt x="660044" y="2071201"/>
                </a:lnTo>
                <a:lnTo>
                  <a:pt x="659828" y="2070985"/>
                </a:lnTo>
                <a:lnTo>
                  <a:pt x="658277" y="2070877"/>
                </a:lnTo>
                <a:lnTo>
                  <a:pt x="658061" y="2070769"/>
                </a:lnTo>
                <a:lnTo>
                  <a:pt x="658061" y="2070444"/>
                </a:lnTo>
                <a:lnTo>
                  <a:pt x="658277" y="2070372"/>
                </a:lnTo>
                <a:lnTo>
                  <a:pt x="659034" y="2070372"/>
                </a:lnTo>
                <a:lnTo>
                  <a:pt x="659828" y="2069723"/>
                </a:lnTo>
                <a:lnTo>
                  <a:pt x="660260" y="2069723"/>
                </a:lnTo>
                <a:lnTo>
                  <a:pt x="660909" y="2069327"/>
                </a:lnTo>
                <a:lnTo>
                  <a:pt x="660909" y="2069003"/>
                </a:lnTo>
                <a:lnTo>
                  <a:pt x="661342" y="2068678"/>
                </a:lnTo>
                <a:lnTo>
                  <a:pt x="661342" y="2068354"/>
                </a:lnTo>
                <a:lnTo>
                  <a:pt x="662135" y="2067705"/>
                </a:lnTo>
                <a:lnTo>
                  <a:pt x="661955" y="2067597"/>
                </a:lnTo>
                <a:lnTo>
                  <a:pt x="661558" y="2067597"/>
                </a:lnTo>
                <a:lnTo>
                  <a:pt x="660909" y="2068029"/>
                </a:lnTo>
                <a:lnTo>
                  <a:pt x="660909" y="2068354"/>
                </a:lnTo>
                <a:lnTo>
                  <a:pt x="660477" y="2068678"/>
                </a:lnTo>
                <a:lnTo>
                  <a:pt x="660477" y="2069003"/>
                </a:lnTo>
                <a:lnTo>
                  <a:pt x="660260" y="2069111"/>
                </a:lnTo>
                <a:lnTo>
                  <a:pt x="659828" y="2069111"/>
                </a:lnTo>
                <a:lnTo>
                  <a:pt x="659106" y="2069723"/>
                </a:lnTo>
                <a:lnTo>
                  <a:pt x="658710" y="2069723"/>
                </a:lnTo>
                <a:lnTo>
                  <a:pt x="658277" y="2070048"/>
                </a:lnTo>
                <a:lnTo>
                  <a:pt x="657844" y="2070048"/>
                </a:lnTo>
                <a:lnTo>
                  <a:pt x="656510" y="2071093"/>
                </a:lnTo>
                <a:lnTo>
                  <a:pt x="656510" y="2071706"/>
                </a:lnTo>
                <a:lnTo>
                  <a:pt x="656078" y="2072030"/>
                </a:lnTo>
                <a:lnTo>
                  <a:pt x="655861" y="2072462"/>
                </a:lnTo>
                <a:lnTo>
                  <a:pt x="654599" y="2072462"/>
                </a:lnTo>
                <a:lnTo>
                  <a:pt x="654383" y="2072246"/>
                </a:lnTo>
                <a:lnTo>
                  <a:pt x="654383" y="2071597"/>
                </a:lnTo>
                <a:lnTo>
                  <a:pt x="654779" y="2071309"/>
                </a:lnTo>
                <a:lnTo>
                  <a:pt x="654779" y="2070660"/>
                </a:lnTo>
                <a:lnTo>
                  <a:pt x="654707" y="2070552"/>
                </a:lnTo>
                <a:lnTo>
                  <a:pt x="654275" y="2070552"/>
                </a:lnTo>
                <a:lnTo>
                  <a:pt x="653662" y="2070012"/>
                </a:lnTo>
                <a:lnTo>
                  <a:pt x="653662" y="2069723"/>
                </a:lnTo>
                <a:lnTo>
                  <a:pt x="653337" y="2069435"/>
                </a:lnTo>
                <a:lnTo>
                  <a:pt x="653337" y="2068786"/>
                </a:lnTo>
                <a:lnTo>
                  <a:pt x="653662" y="2068462"/>
                </a:lnTo>
                <a:lnTo>
                  <a:pt x="653770" y="2064461"/>
                </a:lnTo>
                <a:lnTo>
                  <a:pt x="653662" y="2064245"/>
                </a:lnTo>
                <a:lnTo>
                  <a:pt x="653445" y="2064461"/>
                </a:lnTo>
                <a:lnTo>
                  <a:pt x="653445" y="2065110"/>
                </a:lnTo>
                <a:lnTo>
                  <a:pt x="653013" y="2065399"/>
                </a:lnTo>
                <a:lnTo>
                  <a:pt x="653013" y="2065615"/>
                </a:lnTo>
                <a:lnTo>
                  <a:pt x="652364" y="2066155"/>
                </a:lnTo>
                <a:lnTo>
                  <a:pt x="651967" y="2066155"/>
                </a:lnTo>
                <a:lnTo>
                  <a:pt x="651751" y="2065939"/>
                </a:lnTo>
                <a:lnTo>
                  <a:pt x="651751" y="2065615"/>
                </a:lnTo>
                <a:lnTo>
                  <a:pt x="651462" y="2065290"/>
                </a:lnTo>
                <a:lnTo>
                  <a:pt x="651462" y="2064389"/>
                </a:lnTo>
                <a:lnTo>
                  <a:pt x="651029" y="2064065"/>
                </a:lnTo>
                <a:lnTo>
                  <a:pt x="651029" y="2063128"/>
                </a:lnTo>
                <a:lnTo>
                  <a:pt x="650489" y="2062695"/>
                </a:lnTo>
                <a:lnTo>
                  <a:pt x="650164" y="2062804"/>
                </a:lnTo>
                <a:lnTo>
                  <a:pt x="650164" y="2063416"/>
                </a:lnTo>
                <a:lnTo>
                  <a:pt x="650597" y="2063741"/>
                </a:lnTo>
                <a:lnTo>
                  <a:pt x="650597" y="2064389"/>
                </a:lnTo>
                <a:lnTo>
                  <a:pt x="651029" y="2064678"/>
                </a:lnTo>
                <a:lnTo>
                  <a:pt x="650921" y="2066263"/>
                </a:lnTo>
                <a:lnTo>
                  <a:pt x="650489" y="2066588"/>
                </a:lnTo>
                <a:lnTo>
                  <a:pt x="650489" y="2066912"/>
                </a:lnTo>
                <a:lnTo>
                  <a:pt x="650705" y="2067020"/>
                </a:lnTo>
                <a:lnTo>
                  <a:pt x="651138" y="2067020"/>
                </a:lnTo>
                <a:lnTo>
                  <a:pt x="651751" y="2067489"/>
                </a:lnTo>
                <a:lnTo>
                  <a:pt x="651751" y="2068138"/>
                </a:lnTo>
                <a:lnTo>
                  <a:pt x="652472" y="2068786"/>
                </a:lnTo>
                <a:lnTo>
                  <a:pt x="652472" y="2069111"/>
                </a:lnTo>
                <a:lnTo>
                  <a:pt x="652039" y="2069435"/>
                </a:lnTo>
                <a:lnTo>
                  <a:pt x="652039" y="2070048"/>
                </a:lnTo>
                <a:lnTo>
                  <a:pt x="651462" y="2070444"/>
                </a:lnTo>
                <a:lnTo>
                  <a:pt x="651029" y="2070444"/>
                </a:lnTo>
                <a:lnTo>
                  <a:pt x="650272" y="2069831"/>
                </a:lnTo>
                <a:lnTo>
                  <a:pt x="649839" y="2069831"/>
                </a:lnTo>
                <a:lnTo>
                  <a:pt x="649407" y="2069543"/>
                </a:lnTo>
                <a:lnTo>
                  <a:pt x="648722" y="2069435"/>
                </a:lnTo>
                <a:lnTo>
                  <a:pt x="648505" y="2069615"/>
                </a:lnTo>
                <a:lnTo>
                  <a:pt x="648722" y="2069831"/>
                </a:lnTo>
                <a:lnTo>
                  <a:pt x="649118" y="2069831"/>
                </a:lnTo>
                <a:lnTo>
                  <a:pt x="650056" y="2070552"/>
                </a:lnTo>
                <a:lnTo>
                  <a:pt x="650056" y="2070877"/>
                </a:lnTo>
                <a:lnTo>
                  <a:pt x="650380" y="2071201"/>
                </a:lnTo>
                <a:lnTo>
                  <a:pt x="650380" y="2071525"/>
                </a:lnTo>
                <a:lnTo>
                  <a:pt x="650272" y="2071706"/>
                </a:lnTo>
                <a:lnTo>
                  <a:pt x="649407" y="2071597"/>
                </a:lnTo>
                <a:lnTo>
                  <a:pt x="649046" y="2071922"/>
                </a:lnTo>
                <a:lnTo>
                  <a:pt x="648181" y="2071922"/>
                </a:lnTo>
                <a:lnTo>
                  <a:pt x="648073" y="2072138"/>
                </a:lnTo>
                <a:lnTo>
                  <a:pt x="648073" y="2072462"/>
                </a:lnTo>
                <a:lnTo>
                  <a:pt x="648181" y="2072571"/>
                </a:lnTo>
                <a:lnTo>
                  <a:pt x="648614" y="2072571"/>
                </a:lnTo>
                <a:lnTo>
                  <a:pt x="649046" y="2072246"/>
                </a:lnTo>
                <a:lnTo>
                  <a:pt x="650597" y="2072354"/>
                </a:lnTo>
                <a:lnTo>
                  <a:pt x="651029" y="2072679"/>
                </a:lnTo>
                <a:lnTo>
                  <a:pt x="651751" y="2072679"/>
                </a:lnTo>
                <a:lnTo>
                  <a:pt x="652183" y="2073003"/>
                </a:lnTo>
                <a:lnTo>
                  <a:pt x="652580" y="2073003"/>
                </a:lnTo>
                <a:lnTo>
                  <a:pt x="653229" y="2073544"/>
                </a:lnTo>
                <a:lnTo>
                  <a:pt x="653121" y="2074445"/>
                </a:lnTo>
                <a:lnTo>
                  <a:pt x="653986" y="2075093"/>
                </a:lnTo>
                <a:lnTo>
                  <a:pt x="653878" y="2078121"/>
                </a:lnTo>
                <a:lnTo>
                  <a:pt x="653662" y="2078337"/>
                </a:lnTo>
                <a:lnTo>
                  <a:pt x="653229" y="2078337"/>
                </a:lnTo>
                <a:lnTo>
                  <a:pt x="652724" y="2077832"/>
                </a:lnTo>
                <a:lnTo>
                  <a:pt x="652724" y="2077508"/>
                </a:lnTo>
                <a:lnTo>
                  <a:pt x="651354" y="2076319"/>
                </a:lnTo>
                <a:lnTo>
                  <a:pt x="651138" y="2076535"/>
                </a:lnTo>
                <a:lnTo>
                  <a:pt x="651138" y="2076859"/>
                </a:lnTo>
                <a:lnTo>
                  <a:pt x="652291" y="2077832"/>
                </a:lnTo>
                <a:lnTo>
                  <a:pt x="652291" y="2078121"/>
                </a:lnTo>
                <a:lnTo>
                  <a:pt x="652724" y="2078409"/>
                </a:lnTo>
                <a:lnTo>
                  <a:pt x="652291" y="2078769"/>
                </a:lnTo>
                <a:lnTo>
                  <a:pt x="652291" y="2079382"/>
                </a:lnTo>
                <a:lnTo>
                  <a:pt x="651065" y="2080319"/>
                </a:lnTo>
                <a:lnTo>
                  <a:pt x="651065" y="2080535"/>
                </a:lnTo>
                <a:lnTo>
                  <a:pt x="650633" y="2080860"/>
                </a:lnTo>
                <a:lnTo>
                  <a:pt x="650633" y="2081184"/>
                </a:lnTo>
                <a:lnTo>
                  <a:pt x="649767" y="2081797"/>
                </a:lnTo>
                <a:lnTo>
                  <a:pt x="649767" y="2082121"/>
                </a:lnTo>
                <a:lnTo>
                  <a:pt x="649551" y="2082301"/>
                </a:lnTo>
                <a:lnTo>
                  <a:pt x="648830" y="2082193"/>
                </a:lnTo>
                <a:lnTo>
                  <a:pt x="648614" y="2082410"/>
                </a:lnTo>
                <a:lnTo>
                  <a:pt x="648614" y="2082734"/>
                </a:lnTo>
                <a:lnTo>
                  <a:pt x="648217" y="2082950"/>
                </a:lnTo>
                <a:lnTo>
                  <a:pt x="648541" y="2083383"/>
                </a:lnTo>
                <a:lnTo>
                  <a:pt x="648541" y="2087059"/>
                </a:lnTo>
                <a:lnTo>
                  <a:pt x="647892" y="2087491"/>
                </a:lnTo>
                <a:lnTo>
                  <a:pt x="647460" y="2087491"/>
                </a:lnTo>
                <a:lnTo>
                  <a:pt x="647243" y="2087671"/>
                </a:lnTo>
                <a:lnTo>
                  <a:pt x="647243" y="2087996"/>
                </a:lnTo>
                <a:lnTo>
                  <a:pt x="647676" y="2088320"/>
                </a:lnTo>
                <a:lnTo>
                  <a:pt x="647676" y="2088933"/>
                </a:lnTo>
                <a:lnTo>
                  <a:pt x="646594" y="2089690"/>
                </a:lnTo>
                <a:lnTo>
                  <a:pt x="646234" y="2089690"/>
                </a:lnTo>
                <a:lnTo>
                  <a:pt x="645693" y="2089149"/>
                </a:lnTo>
                <a:lnTo>
                  <a:pt x="645693" y="2088825"/>
                </a:lnTo>
                <a:lnTo>
                  <a:pt x="645476" y="2088717"/>
                </a:lnTo>
                <a:lnTo>
                  <a:pt x="645044" y="2088717"/>
                </a:lnTo>
                <a:lnTo>
                  <a:pt x="644611" y="2088428"/>
                </a:lnTo>
                <a:lnTo>
                  <a:pt x="644178" y="2088428"/>
                </a:lnTo>
                <a:lnTo>
                  <a:pt x="643710" y="2087924"/>
                </a:lnTo>
                <a:lnTo>
                  <a:pt x="643710" y="2087599"/>
                </a:lnTo>
                <a:lnTo>
                  <a:pt x="643493" y="2087383"/>
                </a:lnTo>
                <a:lnTo>
                  <a:pt x="640645" y="2087383"/>
                </a:lnTo>
                <a:lnTo>
                  <a:pt x="640320" y="2087059"/>
                </a:lnTo>
                <a:lnTo>
                  <a:pt x="639887" y="2087059"/>
                </a:lnTo>
                <a:lnTo>
                  <a:pt x="638734" y="2086122"/>
                </a:lnTo>
                <a:lnTo>
                  <a:pt x="638337" y="2086014"/>
                </a:lnTo>
                <a:lnTo>
                  <a:pt x="637688" y="2085581"/>
                </a:lnTo>
                <a:lnTo>
                  <a:pt x="637688" y="2085257"/>
                </a:lnTo>
                <a:lnTo>
                  <a:pt x="636931" y="2084644"/>
                </a:lnTo>
                <a:lnTo>
                  <a:pt x="636931" y="2084031"/>
                </a:lnTo>
                <a:lnTo>
                  <a:pt x="634407" y="2081941"/>
                </a:lnTo>
                <a:lnTo>
                  <a:pt x="633974" y="2081941"/>
                </a:lnTo>
                <a:lnTo>
                  <a:pt x="633577" y="2081617"/>
                </a:lnTo>
                <a:lnTo>
                  <a:pt x="633145" y="2081617"/>
                </a:lnTo>
                <a:lnTo>
                  <a:pt x="632820" y="2081292"/>
                </a:lnTo>
                <a:lnTo>
                  <a:pt x="632423" y="2081184"/>
                </a:lnTo>
                <a:lnTo>
                  <a:pt x="630404" y="2079634"/>
                </a:lnTo>
                <a:lnTo>
                  <a:pt x="629683" y="2079634"/>
                </a:lnTo>
                <a:lnTo>
                  <a:pt x="628601" y="2078769"/>
                </a:lnTo>
                <a:lnTo>
                  <a:pt x="628601" y="2078445"/>
                </a:lnTo>
                <a:lnTo>
                  <a:pt x="628313" y="2078121"/>
                </a:lnTo>
                <a:lnTo>
                  <a:pt x="628313" y="2077832"/>
                </a:lnTo>
                <a:lnTo>
                  <a:pt x="627447" y="2077184"/>
                </a:lnTo>
                <a:lnTo>
                  <a:pt x="627447" y="2076859"/>
                </a:lnTo>
                <a:lnTo>
                  <a:pt x="627159" y="2076571"/>
                </a:lnTo>
                <a:lnTo>
                  <a:pt x="627556" y="2076247"/>
                </a:lnTo>
                <a:lnTo>
                  <a:pt x="627556" y="2075922"/>
                </a:lnTo>
                <a:lnTo>
                  <a:pt x="627664" y="2075814"/>
                </a:lnTo>
                <a:lnTo>
                  <a:pt x="628096" y="2075814"/>
                </a:lnTo>
                <a:lnTo>
                  <a:pt x="628529" y="2076139"/>
                </a:lnTo>
                <a:lnTo>
                  <a:pt x="629683" y="2076139"/>
                </a:lnTo>
                <a:lnTo>
                  <a:pt x="629863" y="2076030"/>
                </a:lnTo>
                <a:lnTo>
                  <a:pt x="629863" y="2075742"/>
                </a:lnTo>
                <a:lnTo>
                  <a:pt x="629575" y="2075418"/>
                </a:lnTo>
                <a:lnTo>
                  <a:pt x="629647" y="2071309"/>
                </a:lnTo>
                <a:lnTo>
                  <a:pt x="630080" y="2071129"/>
                </a:lnTo>
                <a:lnTo>
                  <a:pt x="630080" y="2070156"/>
                </a:lnTo>
                <a:lnTo>
                  <a:pt x="629647" y="2069831"/>
                </a:lnTo>
                <a:lnTo>
                  <a:pt x="629647" y="2069219"/>
                </a:lnTo>
                <a:lnTo>
                  <a:pt x="629142" y="2068678"/>
                </a:lnTo>
                <a:lnTo>
                  <a:pt x="628313" y="2068678"/>
                </a:lnTo>
                <a:lnTo>
                  <a:pt x="627880" y="2068390"/>
                </a:lnTo>
                <a:lnTo>
                  <a:pt x="627556" y="2068390"/>
                </a:lnTo>
                <a:lnTo>
                  <a:pt x="627339" y="2068174"/>
                </a:lnTo>
                <a:lnTo>
                  <a:pt x="627664" y="2067849"/>
                </a:lnTo>
                <a:lnTo>
                  <a:pt x="627772" y="2067309"/>
                </a:lnTo>
                <a:lnTo>
                  <a:pt x="627556" y="2067128"/>
                </a:lnTo>
                <a:lnTo>
                  <a:pt x="627123" y="2067128"/>
                </a:lnTo>
                <a:lnTo>
                  <a:pt x="626726" y="2066804"/>
                </a:lnTo>
                <a:lnTo>
                  <a:pt x="626366" y="2066804"/>
                </a:lnTo>
                <a:lnTo>
                  <a:pt x="626185" y="2066588"/>
                </a:lnTo>
                <a:lnTo>
                  <a:pt x="626185" y="2066263"/>
                </a:lnTo>
                <a:lnTo>
                  <a:pt x="625356" y="2065615"/>
                </a:lnTo>
                <a:lnTo>
                  <a:pt x="625356" y="2065326"/>
                </a:lnTo>
                <a:lnTo>
                  <a:pt x="625031" y="2065038"/>
                </a:lnTo>
                <a:lnTo>
                  <a:pt x="625031" y="2064389"/>
                </a:lnTo>
                <a:lnTo>
                  <a:pt x="624599" y="2064065"/>
                </a:lnTo>
                <a:lnTo>
                  <a:pt x="624599" y="2063416"/>
                </a:lnTo>
                <a:lnTo>
                  <a:pt x="625031" y="2063128"/>
                </a:lnTo>
                <a:lnTo>
                  <a:pt x="625031" y="2062804"/>
                </a:lnTo>
                <a:lnTo>
                  <a:pt x="625464" y="2062587"/>
                </a:lnTo>
                <a:lnTo>
                  <a:pt x="625464" y="2062191"/>
                </a:lnTo>
                <a:lnTo>
                  <a:pt x="625681" y="2062083"/>
                </a:lnTo>
                <a:lnTo>
                  <a:pt x="626041" y="2062083"/>
                </a:lnTo>
                <a:lnTo>
                  <a:pt x="626510" y="2062407"/>
                </a:lnTo>
                <a:lnTo>
                  <a:pt x="626798" y="2062407"/>
                </a:lnTo>
                <a:lnTo>
                  <a:pt x="627231" y="2062732"/>
                </a:lnTo>
                <a:lnTo>
                  <a:pt x="627664" y="2062407"/>
                </a:lnTo>
                <a:lnTo>
                  <a:pt x="628096" y="2062479"/>
                </a:lnTo>
                <a:lnTo>
                  <a:pt x="628313" y="2062299"/>
                </a:lnTo>
                <a:lnTo>
                  <a:pt x="628313" y="2061975"/>
                </a:lnTo>
                <a:lnTo>
                  <a:pt x="628709" y="2061650"/>
                </a:lnTo>
                <a:lnTo>
                  <a:pt x="628709" y="2061326"/>
                </a:lnTo>
                <a:lnTo>
                  <a:pt x="629106" y="2061038"/>
                </a:lnTo>
                <a:lnTo>
                  <a:pt x="629106" y="2060713"/>
                </a:lnTo>
                <a:lnTo>
                  <a:pt x="629431" y="2060497"/>
                </a:lnTo>
                <a:lnTo>
                  <a:pt x="629539" y="2060173"/>
                </a:lnTo>
                <a:lnTo>
                  <a:pt x="629863" y="2059848"/>
                </a:lnTo>
                <a:lnTo>
                  <a:pt x="629971" y="2059091"/>
                </a:lnTo>
                <a:lnTo>
                  <a:pt x="630837" y="2058299"/>
                </a:lnTo>
                <a:lnTo>
                  <a:pt x="630801" y="2058299"/>
                </a:lnTo>
                <a:lnTo>
                  <a:pt x="629935" y="2059128"/>
                </a:lnTo>
                <a:lnTo>
                  <a:pt x="629935" y="2058947"/>
                </a:lnTo>
                <a:lnTo>
                  <a:pt x="629719" y="2058731"/>
                </a:lnTo>
                <a:lnTo>
                  <a:pt x="629070" y="2059236"/>
                </a:lnTo>
                <a:lnTo>
                  <a:pt x="629070" y="2059848"/>
                </a:lnTo>
                <a:lnTo>
                  <a:pt x="628637" y="2060065"/>
                </a:lnTo>
                <a:lnTo>
                  <a:pt x="628637" y="2060389"/>
                </a:lnTo>
                <a:lnTo>
                  <a:pt x="628277" y="2060713"/>
                </a:lnTo>
                <a:lnTo>
                  <a:pt x="628277" y="2061326"/>
                </a:lnTo>
                <a:lnTo>
                  <a:pt x="627844" y="2061650"/>
                </a:lnTo>
                <a:lnTo>
                  <a:pt x="627844" y="2061975"/>
                </a:lnTo>
                <a:lnTo>
                  <a:pt x="627628" y="2062083"/>
                </a:lnTo>
                <a:lnTo>
                  <a:pt x="626762" y="2062083"/>
                </a:lnTo>
                <a:lnTo>
                  <a:pt x="626438" y="2061758"/>
                </a:lnTo>
                <a:lnTo>
                  <a:pt x="626005" y="2061758"/>
                </a:lnTo>
                <a:lnTo>
                  <a:pt x="625825" y="2061650"/>
                </a:lnTo>
                <a:lnTo>
                  <a:pt x="625825" y="2061326"/>
                </a:lnTo>
                <a:lnTo>
                  <a:pt x="625320" y="2060821"/>
                </a:lnTo>
                <a:lnTo>
                  <a:pt x="624887" y="2060821"/>
                </a:lnTo>
                <a:lnTo>
                  <a:pt x="624671" y="2060930"/>
                </a:lnTo>
                <a:lnTo>
                  <a:pt x="624671" y="2061218"/>
                </a:lnTo>
                <a:lnTo>
                  <a:pt x="623625" y="2061975"/>
                </a:lnTo>
                <a:lnTo>
                  <a:pt x="622039" y="2061975"/>
                </a:lnTo>
                <a:lnTo>
                  <a:pt x="620705" y="2060821"/>
                </a:lnTo>
                <a:lnTo>
                  <a:pt x="620705" y="2059560"/>
                </a:lnTo>
                <a:lnTo>
                  <a:pt x="619082" y="2058299"/>
                </a:lnTo>
                <a:lnTo>
                  <a:pt x="619082" y="2057974"/>
                </a:lnTo>
                <a:lnTo>
                  <a:pt x="616991" y="2056316"/>
                </a:lnTo>
                <a:lnTo>
                  <a:pt x="616125" y="2056208"/>
                </a:lnTo>
                <a:lnTo>
                  <a:pt x="615728" y="2055884"/>
                </a:lnTo>
                <a:lnTo>
                  <a:pt x="615440" y="2056208"/>
                </a:lnTo>
                <a:lnTo>
                  <a:pt x="614575" y="2056208"/>
                </a:lnTo>
                <a:lnTo>
                  <a:pt x="614142" y="2056533"/>
                </a:lnTo>
                <a:lnTo>
                  <a:pt x="612591" y="2056424"/>
                </a:lnTo>
                <a:lnTo>
                  <a:pt x="612159" y="2056100"/>
                </a:lnTo>
                <a:lnTo>
                  <a:pt x="610572" y="2056100"/>
                </a:lnTo>
                <a:lnTo>
                  <a:pt x="610356" y="2055884"/>
                </a:lnTo>
                <a:lnTo>
                  <a:pt x="610356" y="2054947"/>
                </a:lnTo>
                <a:lnTo>
                  <a:pt x="610031" y="2054659"/>
                </a:lnTo>
                <a:lnTo>
                  <a:pt x="610031" y="2054334"/>
                </a:lnTo>
                <a:lnTo>
                  <a:pt x="609851" y="2054226"/>
                </a:lnTo>
                <a:lnTo>
                  <a:pt x="609418" y="2054226"/>
                </a:lnTo>
                <a:lnTo>
                  <a:pt x="609202" y="2054010"/>
                </a:lnTo>
                <a:lnTo>
                  <a:pt x="609202" y="2053037"/>
                </a:lnTo>
                <a:lnTo>
                  <a:pt x="609635" y="2052856"/>
                </a:lnTo>
                <a:lnTo>
                  <a:pt x="609743" y="2052244"/>
                </a:lnTo>
                <a:lnTo>
                  <a:pt x="610464" y="2051595"/>
                </a:lnTo>
                <a:lnTo>
                  <a:pt x="610464" y="2051271"/>
                </a:lnTo>
                <a:lnTo>
                  <a:pt x="610861" y="2050946"/>
                </a:lnTo>
                <a:lnTo>
                  <a:pt x="610861" y="2050622"/>
                </a:lnTo>
                <a:lnTo>
                  <a:pt x="611293" y="2050334"/>
                </a:lnTo>
                <a:lnTo>
                  <a:pt x="611293" y="2049721"/>
                </a:lnTo>
                <a:lnTo>
                  <a:pt x="611726" y="2049397"/>
                </a:lnTo>
                <a:lnTo>
                  <a:pt x="611726" y="2048856"/>
                </a:lnTo>
                <a:lnTo>
                  <a:pt x="612159" y="2048532"/>
                </a:lnTo>
                <a:lnTo>
                  <a:pt x="612267" y="2046946"/>
                </a:lnTo>
                <a:lnTo>
                  <a:pt x="612591" y="2046622"/>
                </a:lnTo>
                <a:lnTo>
                  <a:pt x="612700" y="2045721"/>
                </a:lnTo>
                <a:lnTo>
                  <a:pt x="612880" y="2045612"/>
                </a:lnTo>
                <a:lnTo>
                  <a:pt x="613168" y="2045612"/>
                </a:lnTo>
                <a:lnTo>
                  <a:pt x="613385" y="2045396"/>
                </a:lnTo>
                <a:lnTo>
                  <a:pt x="613277" y="2045288"/>
                </a:lnTo>
                <a:lnTo>
                  <a:pt x="612880" y="2045288"/>
                </a:lnTo>
                <a:lnTo>
                  <a:pt x="612700" y="2045072"/>
                </a:lnTo>
                <a:lnTo>
                  <a:pt x="612700" y="2043522"/>
                </a:lnTo>
                <a:lnTo>
                  <a:pt x="613096" y="2043198"/>
                </a:lnTo>
                <a:lnTo>
                  <a:pt x="612880" y="2043090"/>
                </a:lnTo>
                <a:lnTo>
                  <a:pt x="612483" y="2043090"/>
                </a:lnTo>
                <a:lnTo>
                  <a:pt x="612375" y="2043198"/>
                </a:lnTo>
                <a:lnTo>
                  <a:pt x="612267" y="2046333"/>
                </a:lnTo>
                <a:lnTo>
                  <a:pt x="611834" y="2046658"/>
                </a:lnTo>
                <a:lnTo>
                  <a:pt x="611834" y="2047919"/>
                </a:lnTo>
                <a:lnTo>
                  <a:pt x="611402" y="2048135"/>
                </a:lnTo>
                <a:lnTo>
                  <a:pt x="611402" y="2048748"/>
                </a:lnTo>
                <a:lnTo>
                  <a:pt x="610969" y="2049072"/>
                </a:lnTo>
                <a:lnTo>
                  <a:pt x="610969" y="2049685"/>
                </a:lnTo>
                <a:lnTo>
                  <a:pt x="609743" y="2050622"/>
                </a:lnTo>
                <a:lnTo>
                  <a:pt x="609743" y="2050946"/>
                </a:lnTo>
                <a:lnTo>
                  <a:pt x="609094" y="2051379"/>
                </a:lnTo>
                <a:lnTo>
                  <a:pt x="608228" y="2051379"/>
                </a:lnTo>
                <a:lnTo>
                  <a:pt x="607327" y="2052136"/>
                </a:lnTo>
                <a:lnTo>
                  <a:pt x="607327" y="2052424"/>
                </a:lnTo>
                <a:lnTo>
                  <a:pt x="606245" y="2053145"/>
                </a:lnTo>
                <a:lnTo>
                  <a:pt x="605813" y="2053145"/>
                </a:lnTo>
                <a:lnTo>
                  <a:pt x="605452" y="2052820"/>
                </a:lnTo>
                <a:lnTo>
                  <a:pt x="605127" y="2052820"/>
                </a:lnTo>
                <a:lnTo>
                  <a:pt x="604695" y="2052532"/>
                </a:lnTo>
                <a:lnTo>
                  <a:pt x="604262" y="2052532"/>
                </a:lnTo>
                <a:lnTo>
                  <a:pt x="603829" y="2052244"/>
                </a:lnTo>
                <a:lnTo>
                  <a:pt x="603505" y="2052244"/>
                </a:lnTo>
                <a:lnTo>
                  <a:pt x="603072" y="2051919"/>
                </a:lnTo>
                <a:lnTo>
                  <a:pt x="602675" y="2051811"/>
                </a:lnTo>
                <a:lnTo>
                  <a:pt x="602279" y="2052136"/>
                </a:lnTo>
                <a:lnTo>
                  <a:pt x="600260" y="2052136"/>
                </a:lnTo>
                <a:lnTo>
                  <a:pt x="599863" y="2051811"/>
                </a:lnTo>
                <a:lnTo>
                  <a:pt x="599106" y="2051703"/>
                </a:lnTo>
                <a:lnTo>
                  <a:pt x="597086" y="2053253"/>
                </a:lnTo>
                <a:lnTo>
                  <a:pt x="596690" y="2053253"/>
                </a:lnTo>
                <a:lnTo>
                  <a:pt x="595824" y="2053794"/>
                </a:lnTo>
                <a:lnTo>
                  <a:pt x="594995" y="2053794"/>
                </a:lnTo>
                <a:lnTo>
                  <a:pt x="594238" y="2053145"/>
                </a:lnTo>
                <a:lnTo>
                  <a:pt x="593409" y="2053145"/>
                </a:lnTo>
                <a:lnTo>
                  <a:pt x="592759" y="2053577"/>
                </a:lnTo>
                <a:lnTo>
                  <a:pt x="592759" y="2053902"/>
                </a:lnTo>
                <a:lnTo>
                  <a:pt x="592471" y="2054226"/>
                </a:lnTo>
                <a:lnTo>
                  <a:pt x="592363" y="2055776"/>
                </a:lnTo>
                <a:lnTo>
                  <a:pt x="592146" y="2055884"/>
                </a:lnTo>
                <a:lnTo>
                  <a:pt x="591714" y="2055884"/>
                </a:lnTo>
                <a:lnTo>
                  <a:pt x="591425" y="2056208"/>
                </a:lnTo>
                <a:lnTo>
                  <a:pt x="590993" y="2056208"/>
                </a:lnTo>
                <a:lnTo>
                  <a:pt x="590776" y="2055992"/>
                </a:lnTo>
                <a:lnTo>
                  <a:pt x="590776" y="2055668"/>
                </a:lnTo>
                <a:lnTo>
                  <a:pt x="590560" y="2055560"/>
                </a:lnTo>
                <a:lnTo>
                  <a:pt x="590127" y="2055560"/>
                </a:lnTo>
                <a:lnTo>
                  <a:pt x="588577" y="2056749"/>
                </a:lnTo>
                <a:lnTo>
                  <a:pt x="587711" y="2056749"/>
                </a:lnTo>
                <a:lnTo>
                  <a:pt x="586990" y="2056100"/>
                </a:lnTo>
                <a:lnTo>
                  <a:pt x="586557" y="2056424"/>
                </a:lnTo>
                <a:lnTo>
                  <a:pt x="585728" y="2056424"/>
                </a:lnTo>
                <a:lnTo>
                  <a:pt x="585295" y="2055992"/>
                </a:lnTo>
                <a:lnTo>
                  <a:pt x="584574" y="2055992"/>
                </a:lnTo>
                <a:lnTo>
                  <a:pt x="584358" y="2055884"/>
                </a:lnTo>
                <a:lnTo>
                  <a:pt x="584358" y="2055560"/>
                </a:lnTo>
                <a:lnTo>
                  <a:pt x="583420" y="2054767"/>
                </a:lnTo>
                <a:lnTo>
                  <a:pt x="582988" y="2054767"/>
                </a:lnTo>
                <a:lnTo>
                  <a:pt x="581401" y="2053469"/>
                </a:lnTo>
                <a:lnTo>
                  <a:pt x="581005" y="2053361"/>
                </a:lnTo>
                <a:lnTo>
                  <a:pt x="580680" y="2053037"/>
                </a:lnTo>
                <a:lnTo>
                  <a:pt x="580247" y="2053037"/>
                </a:lnTo>
                <a:lnTo>
                  <a:pt x="578877" y="2052028"/>
                </a:lnTo>
                <a:lnTo>
                  <a:pt x="578877" y="2051703"/>
                </a:lnTo>
                <a:lnTo>
                  <a:pt x="578444" y="2051379"/>
                </a:lnTo>
                <a:lnTo>
                  <a:pt x="578444" y="2051054"/>
                </a:lnTo>
                <a:lnTo>
                  <a:pt x="578877" y="2050730"/>
                </a:lnTo>
                <a:lnTo>
                  <a:pt x="578877" y="2050442"/>
                </a:lnTo>
                <a:lnTo>
                  <a:pt x="579526" y="2050009"/>
                </a:lnTo>
                <a:lnTo>
                  <a:pt x="580788" y="2050009"/>
                </a:lnTo>
                <a:lnTo>
                  <a:pt x="581113" y="2049685"/>
                </a:lnTo>
                <a:lnTo>
                  <a:pt x="583096" y="2049793"/>
                </a:lnTo>
                <a:lnTo>
                  <a:pt x="583529" y="2050117"/>
                </a:lnTo>
                <a:lnTo>
                  <a:pt x="583709" y="2049901"/>
                </a:lnTo>
                <a:lnTo>
                  <a:pt x="583709" y="2049577"/>
                </a:lnTo>
                <a:lnTo>
                  <a:pt x="584574" y="2048964"/>
                </a:lnTo>
                <a:lnTo>
                  <a:pt x="583925" y="2048532"/>
                </a:lnTo>
                <a:lnTo>
                  <a:pt x="583601" y="2048856"/>
                </a:lnTo>
                <a:lnTo>
                  <a:pt x="582771" y="2048748"/>
                </a:lnTo>
                <a:lnTo>
                  <a:pt x="582339" y="2049072"/>
                </a:lnTo>
                <a:lnTo>
                  <a:pt x="580355" y="2049072"/>
                </a:lnTo>
                <a:lnTo>
                  <a:pt x="579202" y="2048135"/>
                </a:lnTo>
                <a:lnTo>
                  <a:pt x="578769" y="2048135"/>
                </a:lnTo>
                <a:lnTo>
                  <a:pt x="578336" y="2047703"/>
                </a:lnTo>
                <a:lnTo>
                  <a:pt x="578048" y="2047703"/>
                </a:lnTo>
                <a:lnTo>
                  <a:pt x="577615" y="2047378"/>
                </a:lnTo>
                <a:lnTo>
                  <a:pt x="576786" y="2047378"/>
                </a:lnTo>
                <a:lnTo>
                  <a:pt x="576353" y="2047054"/>
                </a:lnTo>
                <a:lnTo>
                  <a:pt x="575596" y="2047703"/>
                </a:lnTo>
                <a:lnTo>
                  <a:pt x="575199" y="2047703"/>
                </a:lnTo>
                <a:lnTo>
                  <a:pt x="574803" y="2047378"/>
                </a:lnTo>
                <a:lnTo>
                  <a:pt x="574478" y="2047378"/>
                </a:lnTo>
                <a:lnTo>
                  <a:pt x="574045" y="2046946"/>
                </a:lnTo>
                <a:lnTo>
                  <a:pt x="573180" y="2046946"/>
                </a:lnTo>
                <a:lnTo>
                  <a:pt x="572351" y="2047595"/>
                </a:lnTo>
                <a:lnTo>
                  <a:pt x="571954" y="2047595"/>
                </a:lnTo>
                <a:lnTo>
                  <a:pt x="571629" y="2047919"/>
                </a:lnTo>
                <a:lnTo>
                  <a:pt x="570331" y="2047811"/>
                </a:lnTo>
                <a:lnTo>
                  <a:pt x="569827" y="2047378"/>
                </a:lnTo>
                <a:lnTo>
                  <a:pt x="569827" y="2046441"/>
                </a:lnTo>
                <a:lnTo>
                  <a:pt x="569610" y="2046225"/>
                </a:lnTo>
                <a:lnTo>
                  <a:pt x="568024" y="2046225"/>
                </a:lnTo>
                <a:lnTo>
                  <a:pt x="567807" y="2046045"/>
                </a:lnTo>
                <a:lnTo>
                  <a:pt x="567807" y="2044856"/>
                </a:lnTo>
                <a:lnTo>
                  <a:pt x="567483" y="2044459"/>
                </a:lnTo>
                <a:lnTo>
                  <a:pt x="567483" y="2043522"/>
                </a:lnTo>
                <a:lnTo>
                  <a:pt x="567086" y="2043198"/>
                </a:lnTo>
                <a:lnTo>
                  <a:pt x="567483" y="2042981"/>
                </a:lnTo>
                <a:lnTo>
                  <a:pt x="567483" y="2042549"/>
                </a:lnTo>
                <a:lnTo>
                  <a:pt x="567915" y="2042333"/>
                </a:lnTo>
                <a:lnTo>
                  <a:pt x="567915" y="2042044"/>
                </a:lnTo>
                <a:lnTo>
                  <a:pt x="568348" y="2041756"/>
                </a:lnTo>
                <a:lnTo>
                  <a:pt x="568348" y="2041432"/>
                </a:lnTo>
                <a:lnTo>
                  <a:pt x="568132" y="2041215"/>
                </a:lnTo>
                <a:lnTo>
                  <a:pt x="567699" y="2041215"/>
                </a:lnTo>
                <a:lnTo>
                  <a:pt x="567627" y="2041107"/>
                </a:lnTo>
                <a:lnTo>
                  <a:pt x="567627" y="2040783"/>
                </a:lnTo>
                <a:lnTo>
                  <a:pt x="568024" y="2040459"/>
                </a:lnTo>
                <a:lnTo>
                  <a:pt x="568024" y="2040134"/>
                </a:lnTo>
                <a:lnTo>
                  <a:pt x="567807" y="2039954"/>
                </a:lnTo>
                <a:lnTo>
                  <a:pt x="566581" y="2039954"/>
                </a:lnTo>
                <a:lnTo>
                  <a:pt x="566473" y="2039846"/>
                </a:lnTo>
                <a:lnTo>
                  <a:pt x="566473" y="2039522"/>
                </a:lnTo>
                <a:lnTo>
                  <a:pt x="566040" y="2039125"/>
                </a:lnTo>
                <a:lnTo>
                  <a:pt x="566149" y="2036999"/>
                </a:lnTo>
                <a:lnTo>
                  <a:pt x="567302" y="2036062"/>
                </a:lnTo>
                <a:lnTo>
                  <a:pt x="567302" y="2035449"/>
                </a:lnTo>
                <a:lnTo>
                  <a:pt x="567735" y="2035125"/>
                </a:lnTo>
                <a:lnTo>
                  <a:pt x="567735" y="2034800"/>
                </a:lnTo>
                <a:lnTo>
                  <a:pt x="567411" y="2034476"/>
                </a:lnTo>
                <a:lnTo>
                  <a:pt x="567411" y="2034152"/>
                </a:lnTo>
                <a:lnTo>
                  <a:pt x="566978" y="2033827"/>
                </a:lnTo>
                <a:lnTo>
                  <a:pt x="566978" y="2033539"/>
                </a:lnTo>
                <a:lnTo>
                  <a:pt x="566581" y="2033215"/>
                </a:lnTo>
                <a:lnTo>
                  <a:pt x="566978" y="2032890"/>
                </a:lnTo>
                <a:lnTo>
                  <a:pt x="566978" y="2032386"/>
                </a:lnTo>
                <a:lnTo>
                  <a:pt x="565500" y="2031016"/>
                </a:lnTo>
                <a:lnTo>
                  <a:pt x="565500" y="2030692"/>
                </a:lnTo>
                <a:lnTo>
                  <a:pt x="565716" y="2030584"/>
                </a:lnTo>
                <a:lnTo>
                  <a:pt x="566473" y="2030584"/>
                </a:lnTo>
                <a:lnTo>
                  <a:pt x="566906" y="2030908"/>
                </a:lnTo>
                <a:lnTo>
                  <a:pt x="567302" y="2030908"/>
                </a:lnTo>
                <a:lnTo>
                  <a:pt x="567699" y="2030584"/>
                </a:lnTo>
                <a:lnTo>
                  <a:pt x="568060" y="2030692"/>
                </a:lnTo>
                <a:lnTo>
                  <a:pt x="568456" y="2031016"/>
                </a:lnTo>
                <a:lnTo>
                  <a:pt x="568889" y="2031016"/>
                </a:lnTo>
                <a:lnTo>
                  <a:pt x="569105" y="2031124"/>
                </a:lnTo>
                <a:lnTo>
                  <a:pt x="569105" y="2031737"/>
                </a:lnTo>
                <a:lnTo>
                  <a:pt x="569430" y="2032061"/>
                </a:lnTo>
                <a:lnTo>
                  <a:pt x="569430" y="2032386"/>
                </a:lnTo>
                <a:lnTo>
                  <a:pt x="569610" y="2032602"/>
                </a:lnTo>
                <a:lnTo>
                  <a:pt x="570043" y="2032602"/>
                </a:lnTo>
                <a:lnTo>
                  <a:pt x="570476" y="2032926"/>
                </a:lnTo>
                <a:lnTo>
                  <a:pt x="570764" y="2032602"/>
                </a:lnTo>
                <a:lnTo>
                  <a:pt x="571197" y="2032602"/>
                </a:lnTo>
                <a:lnTo>
                  <a:pt x="571413" y="2032494"/>
                </a:lnTo>
                <a:lnTo>
                  <a:pt x="571413" y="2032169"/>
                </a:lnTo>
                <a:lnTo>
                  <a:pt x="571197" y="2031953"/>
                </a:lnTo>
                <a:lnTo>
                  <a:pt x="570043" y="2031953"/>
                </a:lnTo>
                <a:lnTo>
                  <a:pt x="569827" y="2031737"/>
                </a:lnTo>
                <a:lnTo>
                  <a:pt x="569827" y="2030836"/>
                </a:lnTo>
                <a:lnTo>
                  <a:pt x="570656" y="2030295"/>
                </a:lnTo>
                <a:lnTo>
                  <a:pt x="570656" y="2029647"/>
                </a:lnTo>
                <a:lnTo>
                  <a:pt x="570548" y="2029466"/>
                </a:lnTo>
                <a:lnTo>
                  <a:pt x="569718" y="2030079"/>
                </a:lnTo>
                <a:lnTo>
                  <a:pt x="569322" y="2030079"/>
                </a:lnTo>
                <a:lnTo>
                  <a:pt x="568889" y="2030367"/>
                </a:lnTo>
                <a:lnTo>
                  <a:pt x="568456" y="2030367"/>
                </a:lnTo>
                <a:lnTo>
                  <a:pt x="568132" y="2029971"/>
                </a:lnTo>
                <a:lnTo>
                  <a:pt x="567699" y="2029971"/>
                </a:lnTo>
                <a:lnTo>
                  <a:pt x="567519" y="2029863"/>
                </a:lnTo>
                <a:lnTo>
                  <a:pt x="567519" y="2029538"/>
                </a:lnTo>
                <a:lnTo>
                  <a:pt x="567302" y="2029466"/>
                </a:lnTo>
                <a:lnTo>
                  <a:pt x="566581" y="2029358"/>
                </a:lnTo>
                <a:lnTo>
                  <a:pt x="565932" y="2028818"/>
                </a:lnTo>
                <a:lnTo>
                  <a:pt x="565932" y="2028601"/>
                </a:lnTo>
                <a:lnTo>
                  <a:pt x="565716" y="2028421"/>
                </a:lnTo>
                <a:lnTo>
                  <a:pt x="565500" y="2028601"/>
                </a:lnTo>
                <a:lnTo>
                  <a:pt x="565500" y="2029142"/>
                </a:lnTo>
                <a:lnTo>
                  <a:pt x="564454" y="2029971"/>
                </a:lnTo>
                <a:lnTo>
                  <a:pt x="560884" y="2029863"/>
                </a:lnTo>
                <a:lnTo>
                  <a:pt x="560668" y="2029647"/>
                </a:lnTo>
                <a:lnTo>
                  <a:pt x="560668" y="2029358"/>
                </a:lnTo>
                <a:lnTo>
                  <a:pt x="560560" y="2029142"/>
                </a:lnTo>
                <a:lnTo>
                  <a:pt x="560343" y="2029358"/>
                </a:lnTo>
                <a:lnTo>
                  <a:pt x="560271" y="2029971"/>
                </a:lnTo>
                <a:lnTo>
                  <a:pt x="559730" y="2030403"/>
                </a:lnTo>
                <a:lnTo>
                  <a:pt x="558901" y="2030403"/>
                </a:lnTo>
                <a:lnTo>
                  <a:pt x="558252" y="2030836"/>
                </a:lnTo>
                <a:lnTo>
                  <a:pt x="558252" y="2031124"/>
                </a:lnTo>
                <a:lnTo>
                  <a:pt x="558036" y="2031340"/>
                </a:lnTo>
                <a:lnTo>
                  <a:pt x="557747" y="2031340"/>
                </a:lnTo>
                <a:lnTo>
                  <a:pt x="557098" y="2030836"/>
                </a:lnTo>
                <a:lnTo>
                  <a:pt x="557098" y="2029863"/>
                </a:lnTo>
                <a:lnTo>
                  <a:pt x="557927" y="2029250"/>
                </a:lnTo>
                <a:lnTo>
                  <a:pt x="557927" y="2027953"/>
                </a:lnTo>
                <a:lnTo>
                  <a:pt x="557747" y="2027881"/>
                </a:lnTo>
                <a:lnTo>
                  <a:pt x="557423" y="2027881"/>
                </a:lnTo>
                <a:lnTo>
                  <a:pt x="557206" y="2027953"/>
                </a:lnTo>
                <a:lnTo>
                  <a:pt x="557098" y="2028926"/>
                </a:lnTo>
                <a:lnTo>
                  <a:pt x="556990" y="2029142"/>
                </a:lnTo>
                <a:lnTo>
                  <a:pt x="556160" y="2028385"/>
                </a:lnTo>
                <a:lnTo>
                  <a:pt x="555728" y="2028385"/>
                </a:lnTo>
                <a:lnTo>
                  <a:pt x="555439" y="2028709"/>
                </a:lnTo>
                <a:lnTo>
                  <a:pt x="554574" y="2028709"/>
                </a:lnTo>
                <a:lnTo>
                  <a:pt x="554177" y="2029034"/>
                </a:lnTo>
                <a:lnTo>
                  <a:pt x="553745" y="2029034"/>
                </a:lnTo>
                <a:lnTo>
                  <a:pt x="552374" y="2027845"/>
                </a:lnTo>
                <a:lnTo>
                  <a:pt x="552483" y="2026295"/>
                </a:lnTo>
                <a:lnTo>
                  <a:pt x="552771" y="2025970"/>
                </a:lnTo>
                <a:lnTo>
                  <a:pt x="552987" y="2022619"/>
                </a:lnTo>
                <a:lnTo>
                  <a:pt x="552591" y="2022294"/>
                </a:lnTo>
                <a:lnTo>
                  <a:pt x="552591" y="2021357"/>
                </a:lnTo>
                <a:lnTo>
                  <a:pt x="552158" y="2021033"/>
                </a:lnTo>
                <a:lnTo>
                  <a:pt x="552266" y="2019771"/>
                </a:lnTo>
                <a:lnTo>
                  <a:pt x="551834" y="2019447"/>
                </a:lnTo>
                <a:lnTo>
                  <a:pt x="551834" y="2018870"/>
                </a:lnTo>
                <a:lnTo>
                  <a:pt x="553096" y="2017897"/>
                </a:lnTo>
                <a:lnTo>
                  <a:pt x="552915" y="2017681"/>
                </a:lnTo>
                <a:lnTo>
                  <a:pt x="552555" y="2017681"/>
                </a:lnTo>
                <a:lnTo>
                  <a:pt x="552122" y="2018006"/>
                </a:lnTo>
                <a:lnTo>
                  <a:pt x="550535" y="2018006"/>
                </a:lnTo>
                <a:lnTo>
                  <a:pt x="549382" y="2017032"/>
                </a:lnTo>
                <a:lnTo>
                  <a:pt x="548985" y="2017032"/>
                </a:lnTo>
                <a:lnTo>
                  <a:pt x="548769" y="2016816"/>
                </a:lnTo>
                <a:lnTo>
                  <a:pt x="548877" y="2016240"/>
                </a:lnTo>
                <a:lnTo>
                  <a:pt x="548444" y="2015915"/>
                </a:lnTo>
                <a:lnTo>
                  <a:pt x="547470" y="2015699"/>
                </a:lnTo>
                <a:lnTo>
                  <a:pt x="547434" y="2015807"/>
                </a:lnTo>
                <a:lnTo>
                  <a:pt x="546894" y="2015699"/>
                </a:lnTo>
                <a:lnTo>
                  <a:pt x="546497" y="2015915"/>
                </a:lnTo>
                <a:lnTo>
                  <a:pt x="546497" y="2016240"/>
                </a:lnTo>
                <a:lnTo>
                  <a:pt x="546317" y="2016420"/>
                </a:lnTo>
                <a:lnTo>
                  <a:pt x="545884" y="2016420"/>
                </a:lnTo>
                <a:lnTo>
                  <a:pt x="545235" y="2016816"/>
                </a:lnTo>
                <a:lnTo>
                  <a:pt x="545235" y="2017141"/>
                </a:lnTo>
                <a:lnTo>
                  <a:pt x="545019" y="2017249"/>
                </a:lnTo>
                <a:lnTo>
                  <a:pt x="544694" y="2017249"/>
                </a:lnTo>
                <a:lnTo>
                  <a:pt x="543468" y="2018222"/>
                </a:lnTo>
                <a:lnTo>
                  <a:pt x="544189" y="2018870"/>
                </a:lnTo>
                <a:lnTo>
                  <a:pt x="544586" y="2018870"/>
                </a:lnTo>
                <a:lnTo>
                  <a:pt x="545451" y="2018222"/>
                </a:lnTo>
                <a:lnTo>
                  <a:pt x="547434" y="2018330"/>
                </a:lnTo>
                <a:lnTo>
                  <a:pt x="549526" y="2020096"/>
                </a:lnTo>
                <a:lnTo>
                  <a:pt x="549526" y="2020420"/>
                </a:lnTo>
                <a:lnTo>
                  <a:pt x="549309" y="2020528"/>
                </a:lnTo>
                <a:lnTo>
                  <a:pt x="548156" y="2020528"/>
                </a:lnTo>
                <a:lnTo>
                  <a:pt x="547975" y="2020636"/>
                </a:lnTo>
                <a:lnTo>
                  <a:pt x="548949" y="2021429"/>
                </a:lnTo>
                <a:lnTo>
                  <a:pt x="549309" y="2021429"/>
                </a:lnTo>
                <a:lnTo>
                  <a:pt x="549742" y="2021754"/>
                </a:lnTo>
                <a:lnTo>
                  <a:pt x="550067" y="2021754"/>
                </a:lnTo>
                <a:lnTo>
                  <a:pt x="550716" y="2022294"/>
                </a:lnTo>
                <a:lnTo>
                  <a:pt x="550716" y="2022619"/>
                </a:lnTo>
                <a:lnTo>
                  <a:pt x="550499" y="2022727"/>
                </a:lnTo>
                <a:lnTo>
                  <a:pt x="550067" y="2022727"/>
                </a:lnTo>
                <a:lnTo>
                  <a:pt x="549454" y="2023159"/>
                </a:lnTo>
                <a:lnTo>
                  <a:pt x="549634" y="2023339"/>
                </a:lnTo>
                <a:lnTo>
                  <a:pt x="550499" y="2023339"/>
                </a:lnTo>
                <a:lnTo>
                  <a:pt x="550608" y="2023556"/>
                </a:lnTo>
                <a:lnTo>
                  <a:pt x="550608" y="2023844"/>
                </a:lnTo>
                <a:lnTo>
                  <a:pt x="551437" y="2024493"/>
                </a:lnTo>
                <a:lnTo>
                  <a:pt x="551365" y="2026367"/>
                </a:lnTo>
                <a:lnTo>
                  <a:pt x="551148" y="2026475"/>
                </a:lnTo>
                <a:lnTo>
                  <a:pt x="550824" y="2026475"/>
                </a:lnTo>
                <a:lnTo>
                  <a:pt x="550391" y="2026799"/>
                </a:lnTo>
                <a:lnTo>
                  <a:pt x="548408" y="2026691"/>
                </a:lnTo>
                <a:lnTo>
                  <a:pt x="547975" y="2026367"/>
                </a:lnTo>
                <a:lnTo>
                  <a:pt x="547759" y="2026583"/>
                </a:lnTo>
                <a:lnTo>
                  <a:pt x="547759" y="2026907"/>
                </a:lnTo>
                <a:lnTo>
                  <a:pt x="547543" y="2027016"/>
                </a:lnTo>
                <a:lnTo>
                  <a:pt x="546713" y="2027016"/>
                </a:lnTo>
                <a:lnTo>
                  <a:pt x="545992" y="2027520"/>
                </a:lnTo>
                <a:lnTo>
                  <a:pt x="544730" y="2027520"/>
                </a:lnTo>
                <a:lnTo>
                  <a:pt x="544514" y="2027412"/>
                </a:lnTo>
                <a:lnTo>
                  <a:pt x="544514" y="2027124"/>
                </a:lnTo>
                <a:lnTo>
                  <a:pt x="544406" y="2026907"/>
                </a:lnTo>
                <a:lnTo>
                  <a:pt x="544189" y="2027124"/>
                </a:lnTo>
                <a:lnTo>
                  <a:pt x="544189" y="2027628"/>
                </a:lnTo>
                <a:lnTo>
                  <a:pt x="543576" y="2028133"/>
                </a:lnTo>
                <a:lnTo>
                  <a:pt x="542278" y="2028133"/>
                </a:lnTo>
                <a:lnTo>
                  <a:pt x="541954" y="2028385"/>
                </a:lnTo>
                <a:lnTo>
                  <a:pt x="541557" y="2028385"/>
                </a:lnTo>
                <a:lnTo>
                  <a:pt x="541377" y="2028565"/>
                </a:lnTo>
                <a:lnTo>
                  <a:pt x="541845" y="2028998"/>
                </a:lnTo>
                <a:lnTo>
                  <a:pt x="544297" y="2029106"/>
                </a:lnTo>
                <a:lnTo>
                  <a:pt x="544514" y="2029322"/>
                </a:lnTo>
                <a:lnTo>
                  <a:pt x="544514" y="2029502"/>
                </a:lnTo>
                <a:lnTo>
                  <a:pt x="544910" y="2029935"/>
                </a:lnTo>
                <a:lnTo>
                  <a:pt x="544838" y="2030151"/>
                </a:lnTo>
                <a:lnTo>
                  <a:pt x="545019" y="2030331"/>
                </a:lnTo>
                <a:lnTo>
                  <a:pt x="545451" y="2030331"/>
                </a:lnTo>
                <a:lnTo>
                  <a:pt x="545668" y="2030548"/>
                </a:lnTo>
                <a:lnTo>
                  <a:pt x="545668" y="2031485"/>
                </a:lnTo>
                <a:lnTo>
                  <a:pt x="545992" y="2031809"/>
                </a:lnTo>
                <a:lnTo>
                  <a:pt x="545992" y="2032133"/>
                </a:lnTo>
                <a:lnTo>
                  <a:pt x="546208" y="2032205"/>
                </a:lnTo>
                <a:lnTo>
                  <a:pt x="546389" y="2032133"/>
                </a:lnTo>
                <a:lnTo>
                  <a:pt x="546497" y="2030872"/>
                </a:lnTo>
                <a:lnTo>
                  <a:pt x="546569" y="2030656"/>
                </a:lnTo>
                <a:lnTo>
                  <a:pt x="547002" y="2030656"/>
                </a:lnTo>
                <a:lnTo>
                  <a:pt x="547218" y="2030584"/>
                </a:lnTo>
                <a:lnTo>
                  <a:pt x="547218" y="2029899"/>
                </a:lnTo>
                <a:lnTo>
                  <a:pt x="547434" y="2029827"/>
                </a:lnTo>
                <a:lnTo>
                  <a:pt x="548300" y="2029827"/>
                </a:lnTo>
                <a:lnTo>
                  <a:pt x="549021" y="2030475"/>
                </a:lnTo>
                <a:lnTo>
                  <a:pt x="549850" y="2030475"/>
                </a:lnTo>
                <a:lnTo>
                  <a:pt x="550788" y="2031304"/>
                </a:lnTo>
                <a:lnTo>
                  <a:pt x="550788" y="2032241"/>
                </a:lnTo>
                <a:lnTo>
                  <a:pt x="550391" y="2032566"/>
                </a:lnTo>
                <a:lnTo>
                  <a:pt x="550391" y="2032890"/>
                </a:lnTo>
                <a:lnTo>
                  <a:pt x="548516" y="2034224"/>
                </a:lnTo>
                <a:lnTo>
                  <a:pt x="547326" y="2034116"/>
                </a:lnTo>
                <a:lnTo>
                  <a:pt x="546894" y="2033791"/>
                </a:lnTo>
                <a:lnTo>
                  <a:pt x="546172" y="2033791"/>
                </a:lnTo>
                <a:lnTo>
                  <a:pt x="545992" y="2033899"/>
                </a:lnTo>
                <a:lnTo>
                  <a:pt x="545992" y="2034224"/>
                </a:lnTo>
                <a:lnTo>
                  <a:pt x="546100" y="2034440"/>
                </a:lnTo>
                <a:lnTo>
                  <a:pt x="547326" y="2034440"/>
                </a:lnTo>
                <a:lnTo>
                  <a:pt x="547543" y="2034656"/>
                </a:lnTo>
                <a:lnTo>
                  <a:pt x="547543" y="2034980"/>
                </a:lnTo>
                <a:lnTo>
                  <a:pt x="547759" y="2035089"/>
                </a:lnTo>
                <a:lnTo>
                  <a:pt x="548083" y="2034764"/>
                </a:lnTo>
                <a:lnTo>
                  <a:pt x="548480" y="2034764"/>
                </a:lnTo>
                <a:lnTo>
                  <a:pt x="548913" y="2034548"/>
                </a:lnTo>
                <a:lnTo>
                  <a:pt x="549309" y="2034548"/>
                </a:lnTo>
                <a:lnTo>
                  <a:pt x="549742" y="2034224"/>
                </a:lnTo>
                <a:lnTo>
                  <a:pt x="550463" y="2034224"/>
                </a:lnTo>
                <a:lnTo>
                  <a:pt x="550680" y="2034116"/>
                </a:lnTo>
                <a:lnTo>
                  <a:pt x="550680" y="2033791"/>
                </a:lnTo>
                <a:lnTo>
                  <a:pt x="551112" y="2033503"/>
                </a:lnTo>
                <a:lnTo>
                  <a:pt x="550680" y="2033178"/>
                </a:lnTo>
                <a:lnTo>
                  <a:pt x="550788" y="2032854"/>
                </a:lnTo>
                <a:lnTo>
                  <a:pt x="551725" y="2032133"/>
                </a:lnTo>
                <a:lnTo>
                  <a:pt x="552158" y="2032133"/>
                </a:lnTo>
                <a:lnTo>
                  <a:pt x="553204" y="2031412"/>
                </a:lnTo>
                <a:lnTo>
                  <a:pt x="553204" y="2031088"/>
                </a:lnTo>
                <a:lnTo>
                  <a:pt x="554249" y="2030331"/>
                </a:lnTo>
                <a:lnTo>
                  <a:pt x="555439" y="2030331"/>
                </a:lnTo>
                <a:lnTo>
                  <a:pt x="556377" y="2031196"/>
                </a:lnTo>
                <a:lnTo>
                  <a:pt x="556377" y="2032638"/>
                </a:lnTo>
                <a:lnTo>
                  <a:pt x="557531" y="2033719"/>
                </a:lnTo>
                <a:lnTo>
                  <a:pt x="557531" y="2034620"/>
                </a:lnTo>
                <a:lnTo>
                  <a:pt x="557855" y="2034944"/>
                </a:lnTo>
                <a:lnTo>
                  <a:pt x="557855" y="2035593"/>
                </a:lnTo>
                <a:lnTo>
                  <a:pt x="557423" y="2035773"/>
                </a:lnTo>
                <a:lnTo>
                  <a:pt x="557423" y="2036098"/>
                </a:lnTo>
                <a:lnTo>
                  <a:pt x="556485" y="2036855"/>
                </a:lnTo>
                <a:lnTo>
                  <a:pt x="555656" y="2036855"/>
                </a:lnTo>
                <a:lnTo>
                  <a:pt x="555223" y="2037179"/>
                </a:lnTo>
                <a:lnTo>
                  <a:pt x="554790" y="2037179"/>
                </a:lnTo>
                <a:lnTo>
                  <a:pt x="554466" y="2037503"/>
                </a:lnTo>
                <a:lnTo>
                  <a:pt x="554069" y="2037503"/>
                </a:lnTo>
                <a:lnTo>
                  <a:pt x="553636" y="2037828"/>
                </a:lnTo>
                <a:lnTo>
                  <a:pt x="552771" y="2037720"/>
                </a:lnTo>
                <a:lnTo>
                  <a:pt x="552374" y="2038008"/>
                </a:lnTo>
                <a:lnTo>
                  <a:pt x="551942" y="2038008"/>
                </a:lnTo>
                <a:lnTo>
                  <a:pt x="550175" y="2039377"/>
                </a:lnTo>
                <a:lnTo>
                  <a:pt x="550175" y="2039702"/>
                </a:lnTo>
                <a:lnTo>
                  <a:pt x="549309" y="2040314"/>
                </a:lnTo>
                <a:lnTo>
                  <a:pt x="549309" y="2041792"/>
                </a:lnTo>
                <a:lnTo>
                  <a:pt x="550896" y="2043162"/>
                </a:lnTo>
                <a:lnTo>
                  <a:pt x="550788" y="2043486"/>
                </a:lnTo>
                <a:lnTo>
                  <a:pt x="551617" y="2044099"/>
                </a:lnTo>
                <a:lnTo>
                  <a:pt x="551617" y="2045036"/>
                </a:lnTo>
                <a:lnTo>
                  <a:pt x="551942" y="2045360"/>
                </a:lnTo>
                <a:lnTo>
                  <a:pt x="551942" y="2046261"/>
                </a:lnTo>
                <a:lnTo>
                  <a:pt x="551725" y="2046405"/>
                </a:lnTo>
                <a:lnTo>
                  <a:pt x="548588" y="2046261"/>
                </a:lnTo>
                <a:lnTo>
                  <a:pt x="548156" y="2046009"/>
                </a:lnTo>
                <a:lnTo>
                  <a:pt x="547002" y="2046009"/>
                </a:lnTo>
                <a:lnTo>
                  <a:pt x="544910" y="2047450"/>
                </a:lnTo>
                <a:lnTo>
                  <a:pt x="544478" y="2047450"/>
                </a:lnTo>
                <a:lnTo>
                  <a:pt x="544369" y="2047667"/>
                </a:lnTo>
                <a:lnTo>
                  <a:pt x="544261" y="2048171"/>
                </a:lnTo>
                <a:lnTo>
                  <a:pt x="543684" y="2048676"/>
                </a:lnTo>
                <a:lnTo>
                  <a:pt x="543360" y="2048676"/>
                </a:lnTo>
                <a:lnTo>
                  <a:pt x="542711" y="2048171"/>
                </a:lnTo>
                <a:lnTo>
                  <a:pt x="542819" y="2046910"/>
                </a:lnTo>
                <a:lnTo>
                  <a:pt x="543144" y="2046585"/>
                </a:lnTo>
                <a:lnTo>
                  <a:pt x="542819" y="2046261"/>
                </a:lnTo>
                <a:lnTo>
                  <a:pt x="542819" y="2045973"/>
                </a:lnTo>
                <a:lnTo>
                  <a:pt x="542386" y="2045648"/>
                </a:lnTo>
                <a:lnTo>
                  <a:pt x="542386" y="2045324"/>
                </a:lnTo>
                <a:lnTo>
                  <a:pt x="542603" y="2045252"/>
                </a:lnTo>
                <a:lnTo>
                  <a:pt x="543035" y="2045252"/>
                </a:lnTo>
                <a:lnTo>
                  <a:pt x="544045" y="2044495"/>
                </a:lnTo>
                <a:lnTo>
                  <a:pt x="544045" y="2042909"/>
                </a:lnTo>
                <a:lnTo>
                  <a:pt x="543648" y="2042621"/>
                </a:lnTo>
                <a:lnTo>
                  <a:pt x="543648" y="2042261"/>
                </a:lnTo>
                <a:lnTo>
                  <a:pt x="542891" y="2041684"/>
                </a:lnTo>
                <a:lnTo>
                  <a:pt x="542891" y="2041360"/>
                </a:lnTo>
                <a:lnTo>
                  <a:pt x="542494" y="2041035"/>
                </a:lnTo>
                <a:lnTo>
                  <a:pt x="542494" y="2040711"/>
                </a:lnTo>
                <a:lnTo>
                  <a:pt x="542386" y="2040495"/>
                </a:lnTo>
                <a:lnTo>
                  <a:pt x="541954" y="2040495"/>
                </a:lnTo>
                <a:lnTo>
                  <a:pt x="541737" y="2040387"/>
                </a:lnTo>
                <a:lnTo>
                  <a:pt x="541737" y="2039990"/>
                </a:lnTo>
                <a:lnTo>
                  <a:pt x="541521" y="2039882"/>
                </a:lnTo>
                <a:lnTo>
                  <a:pt x="541124" y="2039882"/>
                </a:lnTo>
                <a:lnTo>
                  <a:pt x="541016" y="2039666"/>
                </a:lnTo>
                <a:lnTo>
                  <a:pt x="541016" y="2039341"/>
                </a:lnTo>
                <a:lnTo>
                  <a:pt x="536076" y="2035377"/>
                </a:lnTo>
                <a:lnTo>
                  <a:pt x="535643" y="2035377"/>
                </a:lnTo>
                <a:lnTo>
                  <a:pt x="534886" y="2034728"/>
                </a:lnTo>
                <a:lnTo>
                  <a:pt x="534490" y="2034728"/>
                </a:lnTo>
                <a:lnTo>
                  <a:pt x="531028" y="2031773"/>
                </a:lnTo>
                <a:lnTo>
                  <a:pt x="530595" y="2031773"/>
                </a:lnTo>
                <a:lnTo>
                  <a:pt x="529838" y="2031052"/>
                </a:lnTo>
                <a:lnTo>
                  <a:pt x="529405" y="2031052"/>
                </a:lnTo>
                <a:lnTo>
                  <a:pt x="529009" y="2030728"/>
                </a:lnTo>
                <a:lnTo>
                  <a:pt x="527855" y="2030728"/>
                </a:lnTo>
                <a:lnTo>
                  <a:pt x="527422" y="2030403"/>
                </a:lnTo>
                <a:lnTo>
                  <a:pt x="526701" y="2030403"/>
                </a:lnTo>
                <a:lnTo>
                  <a:pt x="526268" y="2030079"/>
                </a:lnTo>
                <a:lnTo>
                  <a:pt x="525439" y="2030007"/>
                </a:lnTo>
                <a:lnTo>
                  <a:pt x="524682" y="2029394"/>
                </a:lnTo>
                <a:lnTo>
                  <a:pt x="522266" y="2029286"/>
                </a:lnTo>
                <a:lnTo>
                  <a:pt x="521833" y="2028962"/>
                </a:lnTo>
                <a:lnTo>
                  <a:pt x="521076" y="2028962"/>
                </a:lnTo>
                <a:lnTo>
                  <a:pt x="520679" y="2029286"/>
                </a:lnTo>
                <a:lnTo>
                  <a:pt x="520283" y="2028962"/>
                </a:lnTo>
                <a:lnTo>
                  <a:pt x="517975" y="2028854"/>
                </a:lnTo>
                <a:lnTo>
                  <a:pt x="517759" y="2029070"/>
                </a:lnTo>
                <a:lnTo>
                  <a:pt x="517759" y="2029394"/>
                </a:lnTo>
                <a:lnTo>
                  <a:pt x="517434" y="2029502"/>
                </a:lnTo>
                <a:lnTo>
                  <a:pt x="517110" y="2029502"/>
                </a:lnTo>
                <a:lnTo>
                  <a:pt x="516677" y="2029791"/>
                </a:lnTo>
                <a:lnTo>
                  <a:pt x="516244" y="2029791"/>
                </a:lnTo>
                <a:lnTo>
                  <a:pt x="515811" y="2029502"/>
                </a:lnTo>
                <a:lnTo>
                  <a:pt x="515090" y="2029394"/>
                </a:lnTo>
                <a:lnTo>
                  <a:pt x="514694" y="2029070"/>
                </a:lnTo>
                <a:lnTo>
                  <a:pt x="513504" y="2029070"/>
                </a:lnTo>
                <a:lnTo>
                  <a:pt x="513071" y="2028746"/>
                </a:lnTo>
                <a:lnTo>
                  <a:pt x="512350" y="2028637"/>
                </a:lnTo>
                <a:lnTo>
                  <a:pt x="512170" y="2028854"/>
                </a:lnTo>
                <a:lnTo>
                  <a:pt x="512061" y="2029178"/>
                </a:lnTo>
                <a:lnTo>
                  <a:pt x="511845" y="2029286"/>
                </a:lnTo>
                <a:lnTo>
                  <a:pt x="508239" y="2029178"/>
                </a:lnTo>
                <a:lnTo>
                  <a:pt x="507951" y="2028854"/>
                </a:lnTo>
                <a:lnTo>
                  <a:pt x="507518" y="2028854"/>
                </a:lnTo>
                <a:lnTo>
                  <a:pt x="507121" y="2028529"/>
                </a:lnTo>
                <a:lnTo>
                  <a:pt x="506364" y="2028529"/>
                </a:lnTo>
                <a:lnTo>
                  <a:pt x="505932" y="2028205"/>
                </a:lnTo>
                <a:lnTo>
                  <a:pt x="505535" y="2028205"/>
                </a:lnTo>
                <a:lnTo>
                  <a:pt x="505138" y="2027772"/>
                </a:lnTo>
                <a:lnTo>
                  <a:pt x="498792" y="2027556"/>
                </a:lnTo>
                <a:lnTo>
                  <a:pt x="498359" y="2027881"/>
                </a:lnTo>
                <a:lnTo>
                  <a:pt x="497133" y="2027881"/>
                </a:lnTo>
                <a:lnTo>
                  <a:pt x="496809" y="2028205"/>
                </a:lnTo>
                <a:lnTo>
                  <a:pt x="494790" y="2028097"/>
                </a:lnTo>
                <a:lnTo>
                  <a:pt x="493960" y="2028746"/>
                </a:lnTo>
                <a:lnTo>
                  <a:pt x="493528" y="2028746"/>
                </a:lnTo>
                <a:lnTo>
                  <a:pt x="493095" y="2028421"/>
                </a:lnTo>
                <a:lnTo>
                  <a:pt x="492878" y="2028529"/>
                </a:lnTo>
                <a:lnTo>
                  <a:pt x="492878" y="2028854"/>
                </a:lnTo>
                <a:lnTo>
                  <a:pt x="492698" y="2028962"/>
                </a:lnTo>
                <a:lnTo>
                  <a:pt x="492374" y="2028962"/>
                </a:lnTo>
                <a:lnTo>
                  <a:pt x="490463" y="2030295"/>
                </a:lnTo>
                <a:lnTo>
                  <a:pt x="490463" y="2030620"/>
                </a:lnTo>
                <a:lnTo>
                  <a:pt x="489633" y="2031268"/>
                </a:lnTo>
                <a:lnTo>
                  <a:pt x="489633" y="2031557"/>
                </a:lnTo>
                <a:lnTo>
                  <a:pt x="489453" y="2031665"/>
                </a:lnTo>
                <a:lnTo>
                  <a:pt x="488696" y="2031052"/>
                </a:lnTo>
                <a:lnTo>
                  <a:pt x="488479" y="2031160"/>
                </a:lnTo>
                <a:lnTo>
                  <a:pt x="488479" y="2031449"/>
                </a:lnTo>
                <a:lnTo>
                  <a:pt x="489633" y="2032494"/>
                </a:lnTo>
                <a:lnTo>
                  <a:pt x="489525" y="2033359"/>
                </a:lnTo>
                <a:lnTo>
                  <a:pt x="489237" y="2033683"/>
                </a:lnTo>
                <a:lnTo>
                  <a:pt x="489128" y="2033971"/>
                </a:lnTo>
                <a:lnTo>
                  <a:pt x="489020" y="2034188"/>
                </a:lnTo>
                <a:lnTo>
                  <a:pt x="488588" y="2034079"/>
                </a:lnTo>
                <a:lnTo>
                  <a:pt x="487506" y="2034944"/>
                </a:lnTo>
                <a:lnTo>
                  <a:pt x="487506" y="2035233"/>
                </a:lnTo>
                <a:lnTo>
                  <a:pt x="487326" y="2035341"/>
                </a:lnTo>
                <a:lnTo>
                  <a:pt x="486929" y="2035341"/>
                </a:lnTo>
                <a:lnTo>
                  <a:pt x="486496" y="2035665"/>
                </a:lnTo>
                <a:lnTo>
                  <a:pt x="485739" y="2035665"/>
                </a:lnTo>
                <a:lnTo>
                  <a:pt x="485306" y="2035845"/>
                </a:lnTo>
                <a:lnTo>
                  <a:pt x="484910" y="2035845"/>
                </a:lnTo>
                <a:lnTo>
                  <a:pt x="484261" y="2036386"/>
                </a:lnTo>
                <a:lnTo>
                  <a:pt x="484261" y="2038152"/>
                </a:lnTo>
                <a:lnTo>
                  <a:pt x="483648" y="2038693"/>
                </a:lnTo>
                <a:lnTo>
                  <a:pt x="483215" y="2038585"/>
                </a:lnTo>
                <a:lnTo>
                  <a:pt x="482782" y="2038260"/>
                </a:lnTo>
                <a:lnTo>
                  <a:pt x="482061" y="2038260"/>
                </a:lnTo>
                <a:lnTo>
                  <a:pt x="481628" y="2037936"/>
                </a:lnTo>
                <a:lnTo>
                  <a:pt x="480763" y="2037936"/>
                </a:lnTo>
                <a:lnTo>
                  <a:pt x="480474" y="2037647"/>
                </a:lnTo>
                <a:lnTo>
                  <a:pt x="479645" y="2037539"/>
                </a:lnTo>
                <a:lnTo>
                  <a:pt x="478888" y="2036927"/>
                </a:lnTo>
                <a:lnTo>
                  <a:pt x="478023" y="2036927"/>
                </a:lnTo>
                <a:lnTo>
                  <a:pt x="477842" y="2037035"/>
                </a:lnTo>
                <a:lnTo>
                  <a:pt x="477842" y="2038260"/>
                </a:lnTo>
                <a:lnTo>
                  <a:pt x="477410" y="2038585"/>
                </a:lnTo>
                <a:lnTo>
                  <a:pt x="477410" y="2038909"/>
                </a:lnTo>
                <a:lnTo>
                  <a:pt x="477229" y="2039017"/>
                </a:lnTo>
                <a:lnTo>
                  <a:pt x="476797" y="2039017"/>
                </a:lnTo>
                <a:lnTo>
                  <a:pt x="476364" y="2039341"/>
                </a:lnTo>
                <a:lnTo>
                  <a:pt x="475967" y="2039017"/>
                </a:lnTo>
                <a:lnTo>
                  <a:pt x="475607" y="2039017"/>
                </a:lnTo>
                <a:lnTo>
                  <a:pt x="475210" y="2039341"/>
                </a:lnTo>
                <a:lnTo>
                  <a:pt x="473623" y="2039233"/>
                </a:lnTo>
                <a:lnTo>
                  <a:pt x="472361" y="2040170"/>
                </a:lnTo>
                <a:lnTo>
                  <a:pt x="471532" y="2040170"/>
                </a:lnTo>
                <a:lnTo>
                  <a:pt x="470667" y="2040675"/>
                </a:lnTo>
                <a:lnTo>
                  <a:pt x="470342" y="2040675"/>
                </a:lnTo>
                <a:lnTo>
                  <a:pt x="469909" y="2040999"/>
                </a:lnTo>
                <a:lnTo>
                  <a:pt x="469116" y="2040999"/>
                </a:lnTo>
                <a:lnTo>
                  <a:pt x="468683" y="2041215"/>
                </a:lnTo>
                <a:lnTo>
                  <a:pt x="467097" y="2041215"/>
                </a:lnTo>
                <a:lnTo>
                  <a:pt x="466772" y="2040891"/>
                </a:lnTo>
                <a:lnTo>
                  <a:pt x="466376" y="2040891"/>
                </a:lnTo>
                <a:lnTo>
                  <a:pt x="465943" y="2041215"/>
                </a:lnTo>
                <a:lnTo>
                  <a:pt x="464645" y="2041107"/>
                </a:lnTo>
                <a:lnTo>
                  <a:pt x="463960" y="2040459"/>
                </a:lnTo>
                <a:lnTo>
                  <a:pt x="463094" y="2040459"/>
                </a:lnTo>
                <a:lnTo>
                  <a:pt x="462337" y="2039774"/>
                </a:lnTo>
                <a:lnTo>
                  <a:pt x="461941" y="2039774"/>
                </a:lnTo>
                <a:lnTo>
                  <a:pt x="461219" y="2039125"/>
                </a:lnTo>
                <a:lnTo>
                  <a:pt x="460354" y="2039125"/>
                </a:lnTo>
                <a:lnTo>
                  <a:pt x="460030" y="2038801"/>
                </a:lnTo>
                <a:lnTo>
                  <a:pt x="459597" y="2038801"/>
                </a:lnTo>
                <a:lnTo>
                  <a:pt x="458767" y="2038152"/>
                </a:lnTo>
                <a:lnTo>
                  <a:pt x="456460" y="2038044"/>
                </a:lnTo>
                <a:lnTo>
                  <a:pt x="454549" y="2039341"/>
                </a:lnTo>
                <a:lnTo>
                  <a:pt x="454549" y="2039666"/>
                </a:lnTo>
                <a:lnTo>
                  <a:pt x="454152" y="2039954"/>
                </a:lnTo>
                <a:lnTo>
                  <a:pt x="454152" y="2040567"/>
                </a:lnTo>
                <a:lnTo>
                  <a:pt x="453503" y="2040999"/>
                </a:lnTo>
                <a:lnTo>
                  <a:pt x="453106" y="2040675"/>
                </a:lnTo>
                <a:lnTo>
                  <a:pt x="452674" y="2040675"/>
                </a:lnTo>
                <a:lnTo>
                  <a:pt x="452565" y="2040567"/>
                </a:lnTo>
                <a:lnTo>
                  <a:pt x="452565" y="2039666"/>
                </a:lnTo>
                <a:lnTo>
                  <a:pt x="452025" y="2039125"/>
                </a:lnTo>
                <a:lnTo>
                  <a:pt x="450799" y="2039125"/>
                </a:lnTo>
                <a:lnTo>
                  <a:pt x="450582" y="2039233"/>
                </a:lnTo>
                <a:lnTo>
                  <a:pt x="450582" y="2039558"/>
                </a:lnTo>
                <a:lnTo>
                  <a:pt x="449104" y="2040567"/>
                </a:lnTo>
                <a:lnTo>
                  <a:pt x="445534" y="2040459"/>
                </a:lnTo>
                <a:lnTo>
                  <a:pt x="445210" y="2040134"/>
                </a:lnTo>
                <a:lnTo>
                  <a:pt x="444777" y="2040026"/>
                </a:lnTo>
                <a:lnTo>
                  <a:pt x="444344" y="2039774"/>
                </a:lnTo>
                <a:lnTo>
                  <a:pt x="443912" y="2039774"/>
                </a:lnTo>
                <a:lnTo>
                  <a:pt x="443731" y="2039666"/>
                </a:lnTo>
                <a:lnTo>
                  <a:pt x="443803" y="2039017"/>
                </a:lnTo>
                <a:lnTo>
                  <a:pt x="443407" y="2038693"/>
                </a:lnTo>
                <a:lnTo>
                  <a:pt x="443407" y="2038368"/>
                </a:lnTo>
                <a:lnTo>
                  <a:pt x="444020" y="2037864"/>
                </a:lnTo>
                <a:lnTo>
                  <a:pt x="444777" y="2037936"/>
                </a:lnTo>
                <a:lnTo>
                  <a:pt x="446039" y="2037035"/>
                </a:lnTo>
                <a:lnTo>
                  <a:pt x="448058" y="2037107"/>
                </a:lnTo>
                <a:lnTo>
                  <a:pt x="448275" y="2036927"/>
                </a:lnTo>
                <a:lnTo>
                  <a:pt x="448275" y="2036710"/>
                </a:lnTo>
                <a:lnTo>
                  <a:pt x="448058" y="2036494"/>
                </a:lnTo>
                <a:lnTo>
                  <a:pt x="446363" y="2036386"/>
                </a:lnTo>
                <a:lnTo>
                  <a:pt x="446363" y="2036314"/>
                </a:lnTo>
                <a:lnTo>
                  <a:pt x="445678" y="2036314"/>
                </a:lnTo>
                <a:lnTo>
                  <a:pt x="444488" y="2037251"/>
                </a:lnTo>
                <a:lnTo>
                  <a:pt x="444056" y="2037251"/>
                </a:lnTo>
                <a:lnTo>
                  <a:pt x="442613" y="2038296"/>
                </a:lnTo>
                <a:lnTo>
                  <a:pt x="442613" y="2038837"/>
                </a:lnTo>
                <a:lnTo>
                  <a:pt x="442397" y="2039017"/>
                </a:lnTo>
                <a:lnTo>
                  <a:pt x="441964" y="2039017"/>
                </a:lnTo>
                <a:lnTo>
                  <a:pt x="441532" y="2039233"/>
                </a:lnTo>
                <a:lnTo>
                  <a:pt x="441243" y="2039233"/>
                </a:lnTo>
                <a:lnTo>
                  <a:pt x="441027" y="2039449"/>
                </a:lnTo>
                <a:lnTo>
                  <a:pt x="441027" y="2040062"/>
                </a:lnTo>
                <a:lnTo>
                  <a:pt x="440378" y="2040495"/>
                </a:lnTo>
                <a:lnTo>
                  <a:pt x="439116" y="2040495"/>
                </a:lnTo>
                <a:lnTo>
                  <a:pt x="438395" y="2041035"/>
                </a:lnTo>
                <a:lnTo>
                  <a:pt x="437962" y="2041035"/>
                </a:lnTo>
                <a:lnTo>
                  <a:pt x="437746" y="2040927"/>
                </a:lnTo>
                <a:lnTo>
                  <a:pt x="437746" y="2040603"/>
                </a:lnTo>
                <a:lnTo>
                  <a:pt x="437529" y="2040387"/>
                </a:lnTo>
                <a:lnTo>
                  <a:pt x="437349" y="2040495"/>
                </a:lnTo>
                <a:lnTo>
                  <a:pt x="437349" y="2040819"/>
                </a:lnTo>
                <a:lnTo>
                  <a:pt x="436916" y="2041143"/>
                </a:lnTo>
                <a:lnTo>
                  <a:pt x="436916" y="2042693"/>
                </a:lnTo>
                <a:lnTo>
                  <a:pt x="436484" y="2043017"/>
                </a:lnTo>
                <a:lnTo>
                  <a:pt x="436484" y="2043666"/>
                </a:lnTo>
                <a:lnTo>
                  <a:pt x="435871" y="2044099"/>
                </a:lnTo>
                <a:lnTo>
                  <a:pt x="435438" y="2044099"/>
                </a:lnTo>
                <a:lnTo>
                  <a:pt x="434825" y="2043558"/>
                </a:lnTo>
                <a:lnTo>
                  <a:pt x="434933" y="2042909"/>
                </a:lnTo>
                <a:lnTo>
                  <a:pt x="434284" y="2042477"/>
                </a:lnTo>
                <a:lnTo>
                  <a:pt x="433455" y="2042369"/>
                </a:lnTo>
                <a:lnTo>
                  <a:pt x="433347" y="2042261"/>
                </a:lnTo>
                <a:lnTo>
                  <a:pt x="433347" y="2041972"/>
                </a:lnTo>
                <a:lnTo>
                  <a:pt x="432481" y="2041360"/>
                </a:lnTo>
                <a:lnTo>
                  <a:pt x="432589" y="2041035"/>
                </a:lnTo>
                <a:lnTo>
                  <a:pt x="432914" y="2040711"/>
                </a:lnTo>
                <a:lnTo>
                  <a:pt x="433130" y="2034836"/>
                </a:lnTo>
                <a:lnTo>
                  <a:pt x="431652" y="2033503"/>
                </a:lnTo>
                <a:lnTo>
                  <a:pt x="431652" y="2032854"/>
                </a:lnTo>
                <a:lnTo>
                  <a:pt x="431219" y="2032530"/>
                </a:lnTo>
                <a:lnTo>
                  <a:pt x="431327" y="2031557"/>
                </a:lnTo>
                <a:lnTo>
                  <a:pt x="431111" y="2031449"/>
                </a:lnTo>
                <a:lnTo>
                  <a:pt x="430714" y="2031449"/>
                </a:lnTo>
                <a:lnTo>
                  <a:pt x="430282" y="2031160"/>
                </a:lnTo>
                <a:lnTo>
                  <a:pt x="429524" y="2031052"/>
                </a:lnTo>
                <a:lnTo>
                  <a:pt x="428515" y="2031773"/>
                </a:lnTo>
                <a:lnTo>
                  <a:pt x="428407" y="2033359"/>
                </a:lnTo>
                <a:lnTo>
                  <a:pt x="428190" y="2033503"/>
                </a:lnTo>
                <a:lnTo>
                  <a:pt x="427866" y="2033503"/>
                </a:lnTo>
                <a:lnTo>
                  <a:pt x="427433" y="2033755"/>
                </a:lnTo>
                <a:lnTo>
                  <a:pt x="427000" y="2033755"/>
                </a:lnTo>
                <a:lnTo>
                  <a:pt x="426568" y="2034116"/>
                </a:lnTo>
                <a:lnTo>
                  <a:pt x="426171" y="2034116"/>
                </a:lnTo>
                <a:lnTo>
                  <a:pt x="425774" y="2034404"/>
                </a:lnTo>
                <a:lnTo>
                  <a:pt x="425342" y="2034296"/>
                </a:lnTo>
                <a:lnTo>
                  <a:pt x="425017" y="2034620"/>
                </a:lnTo>
                <a:lnTo>
                  <a:pt x="422601" y="2034512"/>
                </a:lnTo>
                <a:lnTo>
                  <a:pt x="422168" y="2034836"/>
                </a:lnTo>
                <a:lnTo>
                  <a:pt x="421736" y="2034836"/>
                </a:lnTo>
                <a:lnTo>
                  <a:pt x="421303" y="2035161"/>
                </a:lnTo>
                <a:lnTo>
                  <a:pt x="420906" y="2035161"/>
                </a:lnTo>
                <a:lnTo>
                  <a:pt x="420510" y="2035485"/>
                </a:lnTo>
                <a:lnTo>
                  <a:pt x="419753" y="2035377"/>
                </a:lnTo>
                <a:lnTo>
                  <a:pt x="418094" y="2036638"/>
                </a:lnTo>
                <a:lnTo>
                  <a:pt x="416471" y="2036530"/>
                </a:lnTo>
                <a:lnTo>
                  <a:pt x="416255" y="2036422"/>
                </a:lnTo>
                <a:lnTo>
                  <a:pt x="416255" y="2035990"/>
                </a:lnTo>
                <a:lnTo>
                  <a:pt x="416039" y="2035881"/>
                </a:lnTo>
                <a:lnTo>
                  <a:pt x="415930" y="2035990"/>
                </a:lnTo>
                <a:lnTo>
                  <a:pt x="415858" y="2036963"/>
                </a:lnTo>
                <a:lnTo>
                  <a:pt x="415462" y="2037287"/>
                </a:lnTo>
                <a:lnTo>
                  <a:pt x="415462" y="2037611"/>
                </a:lnTo>
                <a:lnTo>
                  <a:pt x="415245" y="2037684"/>
                </a:lnTo>
                <a:lnTo>
                  <a:pt x="414813" y="2037684"/>
                </a:lnTo>
                <a:lnTo>
                  <a:pt x="414272" y="2038188"/>
                </a:lnTo>
                <a:lnTo>
                  <a:pt x="414164" y="2038512"/>
                </a:lnTo>
                <a:lnTo>
                  <a:pt x="413839" y="2038729"/>
                </a:lnTo>
                <a:lnTo>
                  <a:pt x="413839" y="2039053"/>
                </a:lnTo>
                <a:lnTo>
                  <a:pt x="413442" y="2039377"/>
                </a:lnTo>
                <a:lnTo>
                  <a:pt x="413334" y="2039702"/>
                </a:lnTo>
                <a:lnTo>
                  <a:pt x="413010" y="2039990"/>
                </a:lnTo>
                <a:lnTo>
                  <a:pt x="412938" y="2040639"/>
                </a:lnTo>
                <a:lnTo>
                  <a:pt x="413334" y="2040927"/>
                </a:lnTo>
                <a:lnTo>
                  <a:pt x="413334" y="2042189"/>
                </a:lnTo>
                <a:lnTo>
                  <a:pt x="413659" y="2042513"/>
                </a:lnTo>
                <a:lnTo>
                  <a:pt x="413659" y="2044387"/>
                </a:lnTo>
                <a:lnTo>
                  <a:pt x="413983" y="2044711"/>
                </a:lnTo>
                <a:lnTo>
                  <a:pt x="413983" y="2045036"/>
                </a:lnTo>
                <a:lnTo>
                  <a:pt x="414164" y="2045144"/>
                </a:lnTo>
                <a:lnTo>
                  <a:pt x="414596" y="2045144"/>
                </a:lnTo>
                <a:lnTo>
                  <a:pt x="414921" y="2045576"/>
                </a:lnTo>
                <a:lnTo>
                  <a:pt x="415750" y="2045576"/>
                </a:lnTo>
                <a:lnTo>
                  <a:pt x="415966" y="2045793"/>
                </a:lnTo>
                <a:lnTo>
                  <a:pt x="415858" y="2048496"/>
                </a:lnTo>
                <a:lnTo>
                  <a:pt x="416291" y="2048820"/>
                </a:lnTo>
                <a:lnTo>
                  <a:pt x="416291" y="2049108"/>
                </a:lnTo>
                <a:lnTo>
                  <a:pt x="416075" y="2049325"/>
                </a:lnTo>
                <a:lnTo>
                  <a:pt x="415245" y="2049252"/>
                </a:lnTo>
                <a:lnTo>
                  <a:pt x="414813" y="2048928"/>
                </a:lnTo>
                <a:lnTo>
                  <a:pt x="414091" y="2048928"/>
                </a:lnTo>
                <a:lnTo>
                  <a:pt x="413659" y="2048604"/>
                </a:lnTo>
                <a:lnTo>
                  <a:pt x="413226" y="2048604"/>
                </a:lnTo>
                <a:lnTo>
                  <a:pt x="412721" y="2049000"/>
                </a:lnTo>
                <a:lnTo>
                  <a:pt x="412613" y="2049325"/>
                </a:lnTo>
                <a:lnTo>
                  <a:pt x="411423" y="2050190"/>
                </a:lnTo>
                <a:lnTo>
                  <a:pt x="411315" y="2050514"/>
                </a:lnTo>
                <a:lnTo>
                  <a:pt x="411027" y="2050802"/>
                </a:lnTo>
                <a:lnTo>
                  <a:pt x="410918" y="2051127"/>
                </a:lnTo>
                <a:lnTo>
                  <a:pt x="408899" y="2052568"/>
                </a:lnTo>
                <a:lnTo>
                  <a:pt x="408899" y="2053217"/>
                </a:lnTo>
                <a:lnTo>
                  <a:pt x="408502" y="2053541"/>
                </a:lnTo>
                <a:lnTo>
                  <a:pt x="408394" y="2054803"/>
                </a:lnTo>
                <a:lnTo>
                  <a:pt x="409440" y="2055632"/>
                </a:lnTo>
                <a:lnTo>
                  <a:pt x="409764" y="2055632"/>
                </a:lnTo>
                <a:lnTo>
                  <a:pt x="409981" y="2055740"/>
                </a:lnTo>
                <a:lnTo>
                  <a:pt x="409981" y="2056064"/>
                </a:lnTo>
                <a:lnTo>
                  <a:pt x="409115" y="2056713"/>
                </a:lnTo>
                <a:lnTo>
                  <a:pt x="409115" y="2057001"/>
                </a:lnTo>
                <a:lnTo>
                  <a:pt x="408683" y="2057325"/>
                </a:lnTo>
                <a:lnTo>
                  <a:pt x="408683" y="2057614"/>
                </a:lnTo>
                <a:lnTo>
                  <a:pt x="408286" y="2057830"/>
                </a:lnTo>
                <a:lnTo>
                  <a:pt x="408286" y="2058154"/>
                </a:lnTo>
                <a:lnTo>
                  <a:pt x="408683" y="2058551"/>
                </a:lnTo>
                <a:lnTo>
                  <a:pt x="408683" y="2058767"/>
                </a:lnTo>
                <a:lnTo>
                  <a:pt x="407889" y="2059380"/>
                </a:lnTo>
                <a:lnTo>
                  <a:pt x="408070" y="2059596"/>
                </a:lnTo>
                <a:lnTo>
                  <a:pt x="408502" y="2059596"/>
                </a:lnTo>
                <a:lnTo>
                  <a:pt x="408611" y="2059704"/>
                </a:lnTo>
                <a:lnTo>
                  <a:pt x="408611" y="2061254"/>
                </a:lnTo>
                <a:lnTo>
                  <a:pt x="408178" y="2061578"/>
                </a:lnTo>
                <a:lnTo>
                  <a:pt x="408178" y="2062227"/>
                </a:lnTo>
                <a:lnTo>
                  <a:pt x="408683" y="2062768"/>
                </a:lnTo>
                <a:lnTo>
                  <a:pt x="409115" y="2062768"/>
                </a:lnTo>
                <a:lnTo>
                  <a:pt x="409873" y="2063344"/>
                </a:lnTo>
                <a:lnTo>
                  <a:pt x="410305" y="2063344"/>
                </a:lnTo>
                <a:lnTo>
                  <a:pt x="410702" y="2063669"/>
                </a:lnTo>
                <a:lnTo>
                  <a:pt x="411423" y="2063777"/>
                </a:lnTo>
                <a:lnTo>
                  <a:pt x="411640" y="2063885"/>
                </a:lnTo>
                <a:lnTo>
                  <a:pt x="411640" y="2065795"/>
                </a:lnTo>
                <a:lnTo>
                  <a:pt x="410630" y="2066552"/>
                </a:lnTo>
                <a:lnTo>
                  <a:pt x="410197" y="2066552"/>
                </a:lnTo>
                <a:lnTo>
                  <a:pt x="409764" y="2066840"/>
                </a:lnTo>
                <a:lnTo>
                  <a:pt x="409332" y="2066840"/>
                </a:lnTo>
                <a:lnTo>
                  <a:pt x="408683" y="2067273"/>
                </a:lnTo>
                <a:lnTo>
                  <a:pt x="408683" y="2067561"/>
                </a:lnTo>
                <a:lnTo>
                  <a:pt x="407962" y="2068102"/>
                </a:lnTo>
                <a:lnTo>
                  <a:pt x="407889" y="2068750"/>
                </a:lnTo>
                <a:lnTo>
                  <a:pt x="407024" y="2069399"/>
                </a:lnTo>
                <a:lnTo>
                  <a:pt x="407024" y="2069976"/>
                </a:lnTo>
                <a:lnTo>
                  <a:pt x="408611" y="2071273"/>
                </a:lnTo>
                <a:lnTo>
                  <a:pt x="408611" y="2071561"/>
                </a:lnTo>
                <a:lnTo>
                  <a:pt x="407962" y="2071994"/>
                </a:lnTo>
                <a:lnTo>
                  <a:pt x="407565" y="2071994"/>
                </a:lnTo>
                <a:lnTo>
                  <a:pt x="407132" y="2072318"/>
                </a:lnTo>
                <a:lnTo>
                  <a:pt x="406700" y="2072318"/>
                </a:lnTo>
                <a:lnTo>
                  <a:pt x="404500" y="2073868"/>
                </a:lnTo>
                <a:lnTo>
                  <a:pt x="404392" y="2077040"/>
                </a:lnTo>
                <a:lnTo>
                  <a:pt x="403995" y="2077364"/>
                </a:lnTo>
                <a:lnTo>
                  <a:pt x="403995" y="2077688"/>
                </a:lnTo>
                <a:lnTo>
                  <a:pt x="403779" y="2077796"/>
                </a:lnTo>
                <a:lnTo>
                  <a:pt x="402192" y="2077796"/>
                </a:lnTo>
                <a:lnTo>
                  <a:pt x="401543" y="2077256"/>
                </a:lnTo>
                <a:lnTo>
                  <a:pt x="401543" y="2076931"/>
                </a:lnTo>
                <a:lnTo>
                  <a:pt x="401363" y="2076715"/>
                </a:lnTo>
                <a:lnTo>
                  <a:pt x="401038" y="2076715"/>
                </a:lnTo>
                <a:lnTo>
                  <a:pt x="400822" y="2076607"/>
                </a:lnTo>
                <a:lnTo>
                  <a:pt x="400822" y="2075958"/>
                </a:lnTo>
                <a:lnTo>
                  <a:pt x="400389" y="2075670"/>
                </a:lnTo>
                <a:lnTo>
                  <a:pt x="400498" y="2074409"/>
                </a:lnTo>
                <a:lnTo>
                  <a:pt x="399127" y="2073255"/>
                </a:lnTo>
                <a:lnTo>
                  <a:pt x="398731" y="2073580"/>
                </a:lnTo>
                <a:lnTo>
                  <a:pt x="398298" y="2073580"/>
                </a:lnTo>
                <a:lnTo>
                  <a:pt x="397865" y="2073868"/>
                </a:lnTo>
                <a:lnTo>
                  <a:pt x="396711" y="2073760"/>
                </a:lnTo>
                <a:lnTo>
                  <a:pt x="396062" y="2073363"/>
                </a:lnTo>
                <a:lnTo>
                  <a:pt x="396062" y="2072967"/>
                </a:lnTo>
                <a:lnTo>
                  <a:pt x="395990" y="2072859"/>
                </a:lnTo>
                <a:lnTo>
                  <a:pt x="395558" y="2072859"/>
                </a:lnTo>
                <a:lnTo>
                  <a:pt x="395125" y="2073039"/>
                </a:lnTo>
                <a:lnTo>
                  <a:pt x="394187" y="2072318"/>
                </a:lnTo>
                <a:lnTo>
                  <a:pt x="394187" y="2071994"/>
                </a:lnTo>
                <a:lnTo>
                  <a:pt x="393574" y="2071489"/>
                </a:lnTo>
                <a:lnTo>
                  <a:pt x="393142" y="2071778"/>
                </a:lnTo>
                <a:lnTo>
                  <a:pt x="389139" y="2071670"/>
                </a:lnTo>
                <a:lnTo>
                  <a:pt x="388815" y="2071381"/>
                </a:lnTo>
                <a:lnTo>
                  <a:pt x="388923" y="2069795"/>
                </a:lnTo>
                <a:lnTo>
                  <a:pt x="388166" y="2068750"/>
                </a:lnTo>
                <a:lnTo>
                  <a:pt x="388707" y="2067489"/>
                </a:lnTo>
                <a:lnTo>
                  <a:pt x="387517" y="2066336"/>
                </a:lnTo>
                <a:lnTo>
                  <a:pt x="386615" y="2066011"/>
                </a:lnTo>
                <a:lnTo>
                  <a:pt x="386507" y="2064678"/>
                </a:lnTo>
                <a:lnTo>
                  <a:pt x="386074" y="2064029"/>
                </a:lnTo>
                <a:lnTo>
                  <a:pt x="385966" y="2062659"/>
                </a:lnTo>
                <a:lnTo>
                  <a:pt x="385930" y="2062695"/>
                </a:lnTo>
                <a:lnTo>
                  <a:pt x="386038" y="2064065"/>
                </a:lnTo>
                <a:lnTo>
                  <a:pt x="386471" y="2064678"/>
                </a:lnTo>
                <a:lnTo>
                  <a:pt x="386579" y="2066047"/>
                </a:lnTo>
                <a:lnTo>
                  <a:pt x="387481" y="2066372"/>
                </a:lnTo>
                <a:lnTo>
                  <a:pt x="388670" y="2067489"/>
                </a:lnTo>
                <a:lnTo>
                  <a:pt x="388130" y="2068786"/>
                </a:lnTo>
                <a:lnTo>
                  <a:pt x="388887" y="2069831"/>
                </a:lnTo>
                <a:lnTo>
                  <a:pt x="388779" y="2071417"/>
                </a:lnTo>
                <a:lnTo>
                  <a:pt x="388670" y="2071237"/>
                </a:lnTo>
                <a:lnTo>
                  <a:pt x="388562" y="2071453"/>
                </a:lnTo>
                <a:lnTo>
                  <a:pt x="388562" y="2071742"/>
                </a:lnTo>
                <a:lnTo>
                  <a:pt x="388130" y="2072066"/>
                </a:lnTo>
                <a:lnTo>
                  <a:pt x="388021" y="2072390"/>
                </a:lnTo>
                <a:lnTo>
                  <a:pt x="387408" y="2072823"/>
                </a:lnTo>
                <a:lnTo>
                  <a:pt x="387084" y="2072823"/>
                </a:lnTo>
                <a:lnTo>
                  <a:pt x="386868" y="2072931"/>
                </a:lnTo>
                <a:lnTo>
                  <a:pt x="386868" y="2073219"/>
                </a:lnTo>
                <a:lnTo>
                  <a:pt x="386471" y="2073580"/>
                </a:lnTo>
                <a:lnTo>
                  <a:pt x="386471" y="2074156"/>
                </a:lnTo>
                <a:lnTo>
                  <a:pt x="386038" y="2074481"/>
                </a:lnTo>
                <a:lnTo>
                  <a:pt x="385930" y="2075129"/>
                </a:lnTo>
                <a:lnTo>
                  <a:pt x="385389" y="2075562"/>
                </a:lnTo>
                <a:lnTo>
                  <a:pt x="384560" y="2075562"/>
                </a:lnTo>
                <a:lnTo>
                  <a:pt x="383514" y="2076283"/>
                </a:lnTo>
                <a:lnTo>
                  <a:pt x="383514" y="2076607"/>
                </a:lnTo>
                <a:lnTo>
                  <a:pt x="382649" y="2077112"/>
                </a:lnTo>
                <a:lnTo>
                  <a:pt x="382649" y="2077436"/>
                </a:lnTo>
                <a:lnTo>
                  <a:pt x="381819" y="2078049"/>
                </a:lnTo>
                <a:lnTo>
                  <a:pt x="381819" y="2078373"/>
                </a:lnTo>
                <a:lnTo>
                  <a:pt x="381423" y="2078589"/>
                </a:lnTo>
                <a:lnTo>
                  <a:pt x="381423" y="2079346"/>
                </a:lnTo>
                <a:lnTo>
                  <a:pt x="381206" y="2079454"/>
                </a:lnTo>
                <a:lnTo>
                  <a:pt x="379908" y="2079346"/>
                </a:lnTo>
                <a:lnTo>
                  <a:pt x="379620" y="2079022"/>
                </a:lnTo>
                <a:lnTo>
                  <a:pt x="379440" y="2079238"/>
                </a:lnTo>
                <a:lnTo>
                  <a:pt x="379440" y="2079562"/>
                </a:lnTo>
                <a:lnTo>
                  <a:pt x="379007" y="2079887"/>
                </a:lnTo>
                <a:lnTo>
                  <a:pt x="379007" y="2080103"/>
                </a:lnTo>
                <a:lnTo>
                  <a:pt x="378574" y="2080355"/>
                </a:lnTo>
                <a:lnTo>
                  <a:pt x="378574" y="2081004"/>
                </a:lnTo>
                <a:lnTo>
                  <a:pt x="378863" y="2081328"/>
                </a:lnTo>
                <a:lnTo>
                  <a:pt x="378863" y="2081977"/>
                </a:lnTo>
                <a:lnTo>
                  <a:pt x="378250" y="2082374"/>
                </a:lnTo>
                <a:lnTo>
                  <a:pt x="377925" y="2082049"/>
                </a:lnTo>
                <a:lnTo>
                  <a:pt x="377492" y="2082049"/>
                </a:lnTo>
                <a:lnTo>
                  <a:pt x="377276" y="2082265"/>
                </a:lnTo>
                <a:lnTo>
                  <a:pt x="377204" y="2083743"/>
                </a:lnTo>
                <a:lnTo>
                  <a:pt x="376771" y="2084067"/>
                </a:lnTo>
                <a:lnTo>
                  <a:pt x="376771" y="2084356"/>
                </a:lnTo>
                <a:lnTo>
                  <a:pt x="376591" y="2084572"/>
                </a:lnTo>
                <a:lnTo>
                  <a:pt x="376158" y="2084572"/>
                </a:lnTo>
                <a:lnTo>
                  <a:pt x="375942" y="2084680"/>
                </a:lnTo>
                <a:lnTo>
                  <a:pt x="375942" y="2085004"/>
                </a:lnTo>
                <a:lnTo>
                  <a:pt x="374968" y="2085725"/>
                </a:lnTo>
                <a:lnTo>
                  <a:pt x="373742" y="2085617"/>
                </a:lnTo>
                <a:lnTo>
                  <a:pt x="373526" y="2085509"/>
                </a:lnTo>
                <a:lnTo>
                  <a:pt x="373526" y="2084572"/>
                </a:lnTo>
                <a:lnTo>
                  <a:pt x="373959" y="2084284"/>
                </a:lnTo>
                <a:lnTo>
                  <a:pt x="373634" y="2083959"/>
                </a:lnTo>
                <a:lnTo>
                  <a:pt x="373634" y="2083635"/>
                </a:lnTo>
                <a:lnTo>
                  <a:pt x="372877" y="2082986"/>
                </a:lnTo>
                <a:lnTo>
                  <a:pt x="372877" y="2082698"/>
                </a:lnTo>
                <a:lnTo>
                  <a:pt x="371867" y="2081869"/>
                </a:lnTo>
                <a:lnTo>
                  <a:pt x="371543" y="2081869"/>
                </a:lnTo>
                <a:lnTo>
                  <a:pt x="371110" y="2081545"/>
                </a:lnTo>
                <a:lnTo>
                  <a:pt x="369488" y="2081436"/>
                </a:lnTo>
                <a:lnTo>
                  <a:pt x="369091" y="2081761"/>
                </a:lnTo>
                <a:lnTo>
                  <a:pt x="368262" y="2081761"/>
                </a:lnTo>
                <a:lnTo>
                  <a:pt x="367793" y="2081977"/>
                </a:lnTo>
                <a:lnTo>
                  <a:pt x="367396" y="2081977"/>
                </a:lnTo>
                <a:lnTo>
                  <a:pt x="365629" y="2083311"/>
                </a:lnTo>
                <a:lnTo>
                  <a:pt x="365629" y="2083635"/>
                </a:lnTo>
                <a:lnTo>
                  <a:pt x="364764" y="2084284"/>
                </a:lnTo>
                <a:lnTo>
                  <a:pt x="364656" y="2084896"/>
                </a:lnTo>
                <a:lnTo>
                  <a:pt x="364367" y="2085113"/>
                </a:lnTo>
                <a:lnTo>
                  <a:pt x="364367" y="2085437"/>
                </a:lnTo>
                <a:lnTo>
                  <a:pt x="363538" y="2086086"/>
                </a:lnTo>
                <a:lnTo>
                  <a:pt x="363430" y="2086662"/>
                </a:lnTo>
                <a:lnTo>
                  <a:pt x="363105" y="2086987"/>
                </a:lnTo>
                <a:lnTo>
                  <a:pt x="362997" y="2089185"/>
                </a:lnTo>
                <a:lnTo>
                  <a:pt x="362781" y="2089293"/>
                </a:lnTo>
                <a:lnTo>
                  <a:pt x="361915" y="2089293"/>
                </a:lnTo>
                <a:lnTo>
                  <a:pt x="361338" y="2089726"/>
                </a:lnTo>
                <a:lnTo>
                  <a:pt x="361338" y="2090987"/>
                </a:lnTo>
                <a:lnTo>
                  <a:pt x="361627" y="2091312"/>
                </a:lnTo>
                <a:lnTo>
                  <a:pt x="361627" y="2091636"/>
                </a:lnTo>
                <a:lnTo>
                  <a:pt x="362024" y="2091924"/>
                </a:lnTo>
                <a:lnTo>
                  <a:pt x="362024" y="2092249"/>
                </a:lnTo>
                <a:lnTo>
                  <a:pt x="361627" y="2092573"/>
                </a:lnTo>
                <a:lnTo>
                  <a:pt x="361627" y="2093402"/>
                </a:lnTo>
                <a:lnTo>
                  <a:pt x="361194" y="2093726"/>
                </a:lnTo>
                <a:lnTo>
                  <a:pt x="361122" y="2094699"/>
                </a:lnTo>
                <a:lnTo>
                  <a:pt x="361555" y="2094988"/>
                </a:lnTo>
                <a:lnTo>
                  <a:pt x="361447" y="2097511"/>
                </a:lnTo>
                <a:lnTo>
                  <a:pt x="360798" y="2097907"/>
                </a:lnTo>
                <a:lnTo>
                  <a:pt x="360365" y="2097907"/>
                </a:lnTo>
                <a:lnTo>
                  <a:pt x="359031" y="2098988"/>
                </a:lnTo>
                <a:lnTo>
                  <a:pt x="359031" y="2099276"/>
                </a:lnTo>
                <a:lnTo>
                  <a:pt x="358598" y="2099601"/>
                </a:lnTo>
                <a:lnTo>
                  <a:pt x="358490" y="2100250"/>
                </a:lnTo>
                <a:lnTo>
                  <a:pt x="358923" y="2100574"/>
                </a:lnTo>
                <a:lnTo>
                  <a:pt x="358923" y="2101799"/>
                </a:lnTo>
                <a:lnTo>
                  <a:pt x="357841" y="2102556"/>
                </a:lnTo>
                <a:lnTo>
                  <a:pt x="357408" y="2102448"/>
                </a:lnTo>
                <a:lnTo>
                  <a:pt x="356975" y="2102124"/>
                </a:lnTo>
                <a:lnTo>
                  <a:pt x="356579" y="2102124"/>
                </a:lnTo>
                <a:lnTo>
                  <a:pt x="355209" y="2103169"/>
                </a:lnTo>
                <a:lnTo>
                  <a:pt x="355209" y="2103493"/>
                </a:lnTo>
                <a:lnTo>
                  <a:pt x="354992" y="2103673"/>
                </a:lnTo>
                <a:lnTo>
                  <a:pt x="354776" y="2103782"/>
                </a:lnTo>
                <a:lnTo>
                  <a:pt x="354668" y="2104430"/>
                </a:lnTo>
                <a:lnTo>
                  <a:pt x="353117" y="2105584"/>
                </a:lnTo>
                <a:lnTo>
                  <a:pt x="353117" y="2105908"/>
                </a:lnTo>
                <a:lnTo>
                  <a:pt x="352468" y="2106340"/>
                </a:lnTo>
                <a:lnTo>
                  <a:pt x="352072" y="2106016"/>
                </a:lnTo>
                <a:lnTo>
                  <a:pt x="351639" y="2106016"/>
                </a:lnTo>
                <a:lnTo>
                  <a:pt x="350701" y="2105187"/>
                </a:lnTo>
                <a:lnTo>
                  <a:pt x="350701" y="2104863"/>
                </a:lnTo>
                <a:lnTo>
                  <a:pt x="350269" y="2104538"/>
                </a:lnTo>
                <a:lnTo>
                  <a:pt x="350377" y="2101691"/>
                </a:lnTo>
                <a:lnTo>
                  <a:pt x="352252" y="2100466"/>
                </a:lnTo>
                <a:lnTo>
                  <a:pt x="353442" y="2101367"/>
                </a:lnTo>
                <a:lnTo>
                  <a:pt x="353658" y="2101259"/>
                </a:lnTo>
                <a:lnTo>
                  <a:pt x="353766" y="2100646"/>
                </a:lnTo>
                <a:lnTo>
                  <a:pt x="354091" y="2100358"/>
                </a:lnTo>
                <a:lnTo>
                  <a:pt x="354163" y="2099709"/>
                </a:lnTo>
                <a:lnTo>
                  <a:pt x="354560" y="2099385"/>
                </a:lnTo>
                <a:lnTo>
                  <a:pt x="354560" y="2098123"/>
                </a:lnTo>
                <a:lnTo>
                  <a:pt x="355209" y="2097691"/>
                </a:lnTo>
                <a:lnTo>
                  <a:pt x="355641" y="2097691"/>
                </a:lnTo>
                <a:lnTo>
                  <a:pt x="355966" y="2098015"/>
                </a:lnTo>
                <a:lnTo>
                  <a:pt x="356398" y="2098123"/>
                </a:lnTo>
                <a:lnTo>
                  <a:pt x="356615" y="2097907"/>
                </a:lnTo>
                <a:lnTo>
                  <a:pt x="355425" y="2096970"/>
                </a:lnTo>
                <a:lnTo>
                  <a:pt x="355425" y="2096682"/>
                </a:lnTo>
                <a:lnTo>
                  <a:pt x="355858" y="2096357"/>
                </a:lnTo>
                <a:lnTo>
                  <a:pt x="355858" y="2096033"/>
                </a:lnTo>
                <a:lnTo>
                  <a:pt x="355641" y="2095817"/>
                </a:lnTo>
                <a:lnTo>
                  <a:pt x="355317" y="2095817"/>
                </a:lnTo>
                <a:lnTo>
                  <a:pt x="354668" y="2096357"/>
                </a:lnTo>
                <a:lnTo>
                  <a:pt x="354668" y="2096970"/>
                </a:lnTo>
                <a:lnTo>
                  <a:pt x="354163" y="2097150"/>
                </a:lnTo>
                <a:lnTo>
                  <a:pt x="354163" y="2097799"/>
                </a:lnTo>
                <a:lnTo>
                  <a:pt x="353766" y="2098123"/>
                </a:lnTo>
                <a:lnTo>
                  <a:pt x="353766" y="2099096"/>
                </a:lnTo>
                <a:lnTo>
                  <a:pt x="353117" y="2099493"/>
                </a:lnTo>
                <a:lnTo>
                  <a:pt x="350701" y="2099385"/>
                </a:lnTo>
                <a:lnTo>
                  <a:pt x="350269" y="2099709"/>
                </a:lnTo>
                <a:lnTo>
                  <a:pt x="349944" y="2099709"/>
                </a:lnTo>
                <a:lnTo>
                  <a:pt x="349115" y="2100214"/>
                </a:lnTo>
                <a:lnTo>
                  <a:pt x="348682" y="2100214"/>
                </a:lnTo>
                <a:lnTo>
                  <a:pt x="348069" y="2099817"/>
                </a:lnTo>
                <a:lnTo>
                  <a:pt x="348141" y="2097258"/>
                </a:lnTo>
                <a:lnTo>
                  <a:pt x="348574" y="2096970"/>
                </a:lnTo>
                <a:lnTo>
                  <a:pt x="348574" y="2096682"/>
                </a:lnTo>
                <a:lnTo>
                  <a:pt x="349007" y="2096357"/>
                </a:lnTo>
                <a:lnTo>
                  <a:pt x="349115" y="2095384"/>
                </a:lnTo>
                <a:lnTo>
                  <a:pt x="349511" y="2095168"/>
                </a:lnTo>
                <a:lnTo>
                  <a:pt x="349620" y="2092357"/>
                </a:lnTo>
                <a:lnTo>
                  <a:pt x="350052" y="2092032"/>
                </a:lnTo>
                <a:lnTo>
                  <a:pt x="350052" y="2091744"/>
                </a:lnTo>
                <a:lnTo>
                  <a:pt x="350485" y="2091384"/>
                </a:lnTo>
                <a:lnTo>
                  <a:pt x="350485" y="2089942"/>
                </a:lnTo>
                <a:lnTo>
                  <a:pt x="350665" y="2089726"/>
                </a:lnTo>
                <a:lnTo>
                  <a:pt x="351098" y="2089726"/>
                </a:lnTo>
                <a:lnTo>
                  <a:pt x="351711" y="2089293"/>
                </a:lnTo>
                <a:lnTo>
                  <a:pt x="351819" y="2087744"/>
                </a:lnTo>
                <a:lnTo>
                  <a:pt x="351603" y="2087635"/>
                </a:lnTo>
                <a:lnTo>
                  <a:pt x="351422" y="2087744"/>
                </a:lnTo>
                <a:lnTo>
                  <a:pt x="351422" y="2088068"/>
                </a:lnTo>
                <a:lnTo>
                  <a:pt x="350990" y="2088392"/>
                </a:lnTo>
                <a:lnTo>
                  <a:pt x="350918" y="2089005"/>
                </a:lnTo>
                <a:lnTo>
                  <a:pt x="350701" y="2089113"/>
                </a:lnTo>
                <a:lnTo>
                  <a:pt x="350377" y="2089113"/>
                </a:lnTo>
                <a:lnTo>
                  <a:pt x="349511" y="2089726"/>
                </a:lnTo>
                <a:lnTo>
                  <a:pt x="348682" y="2089726"/>
                </a:lnTo>
                <a:lnTo>
                  <a:pt x="348466" y="2089509"/>
                </a:lnTo>
                <a:lnTo>
                  <a:pt x="348574" y="2087635"/>
                </a:lnTo>
                <a:lnTo>
                  <a:pt x="348141" y="2087311"/>
                </a:lnTo>
                <a:lnTo>
                  <a:pt x="348249" y="2084788"/>
                </a:lnTo>
                <a:lnTo>
                  <a:pt x="347961" y="2084464"/>
                </a:lnTo>
                <a:lnTo>
                  <a:pt x="347961" y="2083238"/>
                </a:lnTo>
                <a:lnTo>
                  <a:pt x="347528" y="2082914"/>
                </a:lnTo>
                <a:lnTo>
                  <a:pt x="347600" y="2082590"/>
                </a:lnTo>
                <a:lnTo>
                  <a:pt x="347204" y="2082265"/>
                </a:lnTo>
                <a:lnTo>
                  <a:pt x="347204" y="2081004"/>
                </a:lnTo>
                <a:lnTo>
                  <a:pt x="347420" y="2080896"/>
                </a:lnTo>
                <a:lnTo>
                  <a:pt x="348249" y="2080896"/>
                </a:lnTo>
                <a:lnTo>
                  <a:pt x="348682" y="2081256"/>
                </a:lnTo>
                <a:lnTo>
                  <a:pt x="348790" y="2081148"/>
                </a:lnTo>
                <a:lnTo>
                  <a:pt x="348898" y="2080175"/>
                </a:lnTo>
                <a:lnTo>
                  <a:pt x="349295" y="2079887"/>
                </a:lnTo>
                <a:lnTo>
                  <a:pt x="349295" y="2079238"/>
                </a:lnTo>
                <a:lnTo>
                  <a:pt x="349728" y="2078950"/>
                </a:lnTo>
                <a:lnTo>
                  <a:pt x="349728" y="2077796"/>
                </a:lnTo>
                <a:lnTo>
                  <a:pt x="349403" y="2077472"/>
                </a:lnTo>
                <a:lnTo>
                  <a:pt x="349511" y="2075274"/>
                </a:lnTo>
                <a:lnTo>
                  <a:pt x="350124" y="2074733"/>
                </a:lnTo>
                <a:lnTo>
                  <a:pt x="350449" y="2074841"/>
                </a:lnTo>
                <a:lnTo>
                  <a:pt x="350882" y="2074517"/>
                </a:lnTo>
                <a:lnTo>
                  <a:pt x="351711" y="2074517"/>
                </a:lnTo>
                <a:lnTo>
                  <a:pt x="353406" y="2073363"/>
                </a:lnTo>
                <a:lnTo>
                  <a:pt x="354163" y="2073363"/>
                </a:lnTo>
                <a:lnTo>
                  <a:pt x="354560" y="2073688"/>
                </a:lnTo>
                <a:lnTo>
                  <a:pt x="354740" y="2073616"/>
                </a:lnTo>
                <a:lnTo>
                  <a:pt x="354740" y="2073291"/>
                </a:lnTo>
                <a:lnTo>
                  <a:pt x="354235" y="2072751"/>
                </a:lnTo>
                <a:lnTo>
                  <a:pt x="352576" y="2072751"/>
                </a:lnTo>
                <a:lnTo>
                  <a:pt x="352360" y="2072534"/>
                </a:lnTo>
                <a:lnTo>
                  <a:pt x="352468" y="2072210"/>
                </a:lnTo>
                <a:lnTo>
                  <a:pt x="352035" y="2071886"/>
                </a:lnTo>
                <a:lnTo>
                  <a:pt x="352144" y="2069399"/>
                </a:lnTo>
                <a:lnTo>
                  <a:pt x="352576" y="2069183"/>
                </a:lnTo>
                <a:lnTo>
                  <a:pt x="352576" y="2067597"/>
                </a:lnTo>
                <a:lnTo>
                  <a:pt x="351603" y="2066768"/>
                </a:lnTo>
                <a:lnTo>
                  <a:pt x="351206" y="2066768"/>
                </a:lnTo>
                <a:lnTo>
                  <a:pt x="350990" y="2066876"/>
                </a:lnTo>
                <a:lnTo>
                  <a:pt x="350990" y="2067201"/>
                </a:lnTo>
                <a:lnTo>
                  <a:pt x="351206" y="2067381"/>
                </a:lnTo>
                <a:lnTo>
                  <a:pt x="351603" y="2067381"/>
                </a:lnTo>
                <a:lnTo>
                  <a:pt x="352144" y="2067813"/>
                </a:lnTo>
                <a:lnTo>
                  <a:pt x="352144" y="2068534"/>
                </a:lnTo>
                <a:lnTo>
                  <a:pt x="351711" y="2068750"/>
                </a:lnTo>
                <a:lnTo>
                  <a:pt x="351711" y="2069075"/>
                </a:lnTo>
                <a:lnTo>
                  <a:pt x="350449" y="2070012"/>
                </a:lnTo>
                <a:lnTo>
                  <a:pt x="350449" y="2070552"/>
                </a:lnTo>
                <a:lnTo>
                  <a:pt x="350882" y="2070949"/>
                </a:lnTo>
                <a:lnTo>
                  <a:pt x="350882" y="2071273"/>
                </a:lnTo>
                <a:lnTo>
                  <a:pt x="351206" y="2071561"/>
                </a:lnTo>
                <a:lnTo>
                  <a:pt x="351206" y="2073688"/>
                </a:lnTo>
                <a:lnTo>
                  <a:pt x="350882" y="2073868"/>
                </a:lnTo>
                <a:lnTo>
                  <a:pt x="350557" y="2073868"/>
                </a:lnTo>
                <a:lnTo>
                  <a:pt x="350124" y="2074192"/>
                </a:lnTo>
                <a:lnTo>
                  <a:pt x="348898" y="2074084"/>
                </a:lnTo>
                <a:lnTo>
                  <a:pt x="347925" y="2073291"/>
                </a:lnTo>
                <a:lnTo>
                  <a:pt x="347925" y="2072967"/>
                </a:lnTo>
                <a:lnTo>
                  <a:pt x="347817" y="2072859"/>
                </a:lnTo>
                <a:lnTo>
                  <a:pt x="347420" y="2072859"/>
                </a:lnTo>
                <a:lnTo>
                  <a:pt x="346987" y="2072534"/>
                </a:lnTo>
                <a:lnTo>
                  <a:pt x="346555" y="2072426"/>
                </a:lnTo>
                <a:lnTo>
                  <a:pt x="346158" y="2072102"/>
                </a:lnTo>
                <a:lnTo>
                  <a:pt x="346050" y="2072318"/>
                </a:lnTo>
                <a:lnTo>
                  <a:pt x="345942" y="2072643"/>
                </a:lnTo>
                <a:lnTo>
                  <a:pt x="346158" y="2072751"/>
                </a:lnTo>
                <a:lnTo>
                  <a:pt x="346555" y="2072751"/>
                </a:lnTo>
                <a:lnTo>
                  <a:pt x="348358" y="2074192"/>
                </a:lnTo>
                <a:lnTo>
                  <a:pt x="348358" y="2074517"/>
                </a:lnTo>
                <a:lnTo>
                  <a:pt x="348141" y="2074733"/>
                </a:lnTo>
                <a:lnTo>
                  <a:pt x="346879" y="2074625"/>
                </a:lnTo>
                <a:lnTo>
                  <a:pt x="346266" y="2075057"/>
                </a:lnTo>
                <a:lnTo>
                  <a:pt x="346482" y="2075274"/>
                </a:lnTo>
                <a:lnTo>
                  <a:pt x="346879" y="2075274"/>
                </a:lnTo>
                <a:lnTo>
                  <a:pt x="347312" y="2074949"/>
                </a:lnTo>
                <a:lnTo>
                  <a:pt x="348898" y="2075057"/>
                </a:lnTo>
                <a:lnTo>
                  <a:pt x="349115" y="2075274"/>
                </a:lnTo>
                <a:lnTo>
                  <a:pt x="349007" y="2077941"/>
                </a:lnTo>
                <a:lnTo>
                  <a:pt x="349295" y="2078301"/>
                </a:lnTo>
                <a:lnTo>
                  <a:pt x="349295" y="2078589"/>
                </a:lnTo>
                <a:lnTo>
                  <a:pt x="348898" y="2078914"/>
                </a:lnTo>
                <a:lnTo>
                  <a:pt x="348898" y="2079562"/>
                </a:lnTo>
                <a:lnTo>
                  <a:pt x="348682" y="2079670"/>
                </a:lnTo>
                <a:lnTo>
                  <a:pt x="347817" y="2079670"/>
                </a:lnTo>
                <a:lnTo>
                  <a:pt x="347745" y="2079454"/>
                </a:lnTo>
                <a:lnTo>
                  <a:pt x="347745" y="2079238"/>
                </a:lnTo>
                <a:lnTo>
                  <a:pt x="347095" y="2078697"/>
                </a:lnTo>
                <a:lnTo>
                  <a:pt x="346555" y="2079130"/>
                </a:lnTo>
                <a:lnTo>
                  <a:pt x="346663" y="2079346"/>
                </a:lnTo>
                <a:lnTo>
                  <a:pt x="347095" y="2079346"/>
                </a:lnTo>
                <a:lnTo>
                  <a:pt x="347312" y="2079454"/>
                </a:lnTo>
                <a:lnTo>
                  <a:pt x="347312" y="2080103"/>
                </a:lnTo>
                <a:lnTo>
                  <a:pt x="346879" y="2080391"/>
                </a:lnTo>
                <a:lnTo>
                  <a:pt x="346879" y="2080716"/>
                </a:lnTo>
                <a:lnTo>
                  <a:pt x="345833" y="2081472"/>
                </a:lnTo>
                <a:lnTo>
                  <a:pt x="345401" y="2081472"/>
                </a:lnTo>
                <a:lnTo>
                  <a:pt x="344680" y="2080824"/>
                </a:lnTo>
                <a:lnTo>
                  <a:pt x="344463" y="2080932"/>
                </a:lnTo>
                <a:lnTo>
                  <a:pt x="344463" y="2081256"/>
                </a:lnTo>
                <a:lnTo>
                  <a:pt x="344788" y="2081581"/>
                </a:lnTo>
                <a:lnTo>
                  <a:pt x="344788" y="2081869"/>
                </a:lnTo>
                <a:lnTo>
                  <a:pt x="344139" y="2082265"/>
                </a:lnTo>
                <a:lnTo>
                  <a:pt x="343814" y="2082265"/>
                </a:lnTo>
                <a:lnTo>
                  <a:pt x="343201" y="2082698"/>
                </a:lnTo>
                <a:lnTo>
                  <a:pt x="343201" y="2083022"/>
                </a:lnTo>
                <a:lnTo>
                  <a:pt x="342769" y="2083347"/>
                </a:lnTo>
                <a:lnTo>
                  <a:pt x="342660" y="2083671"/>
                </a:lnTo>
                <a:lnTo>
                  <a:pt x="342264" y="2083995"/>
                </a:lnTo>
                <a:lnTo>
                  <a:pt x="342264" y="2084608"/>
                </a:lnTo>
                <a:lnTo>
                  <a:pt x="341831" y="2084932"/>
                </a:lnTo>
                <a:lnTo>
                  <a:pt x="341831" y="2085257"/>
                </a:lnTo>
                <a:lnTo>
                  <a:pt x="341218" y="2085653"/>
                </a:lnTo>
                <a:lnTo>
                  <a:pt x="340677" y="2085149"/>
                </a:lnTo>
                <a:lnTo>
                  <a:pt x="340677" y="2084212"/>
                </a:lnTo>
                <a:lnTo>
                  <a:pt x="341110" y="2083887"/>
                </a:lnTo>
                <a:lnTo>
                  <a:pt x="341110" y="2083383"/>
                </a:lnTo>
                <a:lnTo>
                  <a:pt x="339920" y="2082301"/>
                </a:lnTo>
                <a:lnTo>
                  <a:pt x="339920" y="2082013"/>
                </a:lnTo>
                <a:lnTo>
                  <a:pt x="339595" y="2081689"/>
                </a:lnTo>
                <a:lnTo>
                  <a:pt x="339595" y="2080427"/>
                </a:lnTo>
                <a:lnTo>
                  <a:pt x="339415" y="2080319"/>
                </a:lnTo>
                <a:lnTo>
                  <a:pt x="339307" y="2080427"/>
                </a:lnTo>
                <a:lnTo>
                  <a:pt x="339199" y="2080752"/>
                </a:lnTo>
                <a:lnTo>
                  <a:pt x="338982" y="2080932"/>
                </a:lnTo>
                <a:lnTo>
                  <a:pt x="338694" y="2080860"/>
                </a:lnTo>
                <a:lnTo>
                  <a:pt x="337107" y="2079598"/>
                </a:lnTo>
                <a:lnTo>
                  <a:pt x="332708" y="2079382"/>
                </a:lnTo>
                <a:lnTo>
                  <a:pt x="332059" y="2078842"/>
                </a:lnTo>
                <a:lnTo>
                  <a:pt x="332059" y="2078517"/>
                </a:lnTo>
                <a:lnTo>
                  <a:pt x="331951" y="2078409"/>
                </a:lnTo>
                <a:lnTo>
                  <a:pt x="330256" y="2079598"/>
                </a:lnTo>
                <a:lnTo>
                  <a:pt x="329824" y="2079598"/>
                </a:lnTo>
                <a:lnTo>
                  <a:pt x="329607" y="2079707"/>
                </a:lnTo>
                <a:lnTo>
                  <a:pt x="329824" y="2079923"/>
                </a:lnTo>
                <a:lnTo>
                  <a:pt x="332708" y="2080031"/>
                </a:lnTo>
                <a:lnTo>
                  <a:pt x="333105" y="2079707"/>
                </a:lnTo>
                <a:lnTo>
                  <a:pt x="334691" y="2079815"/>
                </a:lnTo>
                <a:lnTo>
                  <a:pt x="335124" y="2080103"/>
                </a:lnTo>
                <a:lnTo>
                  <a:pt x="337107" y="2080211"/>
                </a:lnTo>
                <a:lnTo>
                  <a:pt x="337648" y="2080644"/>
                </a:lnTo>
                <a:lnTo>
                  <a:pt x="337648" y="2081905"/>
                </a:lnTo>
                <a:lnTo>
                  <a:pt x="338369" y="2082626"/>
                </a:lnTo>
                <a:lnTo>
                  <a:pt x="338369" y="2082842"/>
                </a:lnTo>
                <a:lnTo>
                  <a:pt x="338586" y="2083058"/>
                </a:lnTo>
                <a:lnTo>
                  <a:pt x="338874" y="2083058"/>
                </a:lnTo>
                <a:lnTo>
                  <a:pt x="339956" y="2083887"/>
                </a:lnTo>
                <a:lnTo>
                  <a:pt x="339956" y="2084212"/>
                </a:lnTo>
                <a:lnTo>
                  <a:pt x="340280" y="2084500"/>
                </a:lnTo>
                <a:lnTo>
                  <a:pt x="340280" y="2085149"/>
                </a:lnTo>
                <a:lnTo>
                  <a:pt x="340677" y="2085473"/>
                </a:lnTo>
                <a:lnTo>
                  <a:pt x="340569" y="2085797"/>
                </a:lnTo>
                <a:lnTo>
                  <a:pt x="341218" y="2086302"/>
                </a:lnTo>
                <a:lnTo>
                  <a:pt x="341615" y="2086302"/>
                </a:lnTo>
                <a:lnTo>
                  <a:pt x="342156" y="2086806"/>
                </a:lnTo>
                <a:lnTo>
                  <a:pt x="342156" y="2087780"/>
                </a:lnTo>
                <a:lnTo>
                  <a:pt x="342588" y="2088104"/>
                </a:lnTo>
                <a:lnTo>
                  <a:pt x="342480" y="2089654"/>
                </a:lnTo>
                <a:lnTo>
                  <a:pt x="342047" y="2089870"/>
                </a:lnTo>
                <a:lnTo>
                  <a:pt x="342047" y="2090519"/>
                </a:lnTo>
                <a:lnTo>
                  <a:pt x="341831" y="2090699"/>
                </a:lnTo>
                <a:lnTo>
                  <a:pt x="340605" y="2090591"/>
                </a:lnTo>
                <a:lnTo>
                  <a:pt x="340280" y="2090302"/>
                </a:lnTo>
                <a:lnTo>
                  <a:pt x="339415" y="2090302"/>
                </a:lnTo>
                <a:lnTo>
                  <a:pt x="338261" y="2089221"/>
                </a:lnTo>
                <a:lnTo>
                  <a:pt x="337540" y="2089221"/>
                </a:lnTo>
                <a:lnTo>
                  <a:pt x="337324" y="2089437"/>
                </a:lnTo>
                <a:lnTo>
                  <a:pt x="338261" y="2090194"/>
                </a:lnTo>
                <a:lnTo>
                  <a:pt x="338694" y="2090194"/>
                </a:lnTo>
                <a:lnTo>
                  <a:pt x="338982" y="2090519"/>
                </a:lnTo>
                <a:lnTo>
                  <a:pt x="339415" y="2090591"/>
                </a:lnTo>
                <a:lnTo>
                  <a:pt x="340280" y="2091239"/>
                </a:lnTo>
                <a:lnTo>
                  <a:pt x="341398" y="2091239"/>
                </a:lnTo>
                <a:lnTo>
                  <a:pt x="341831" y="2091672"/>
                </a:lnTo>
                <a:lnTo>
                  <a:pt x="343021" y="2091672"/>
                </a:lnTo>
                <a:lnTo>
                  <a:pt x="343454" y="2091960"/>
                </a:lnTo>
                <a:lnTo>
                  <a:pt x="343850" y="2091960"/>
                </a:lnTo>
                <a:lnTo>
                  <a:pt x="344355" y="2092501"/>
                </a:lnTo>
                <a:lnTo>
                  <a:pt x="344247" y="2094375"/>
                </a:lnTo>
                <a:lnTo>
                  <a:pt x="343850" y="2094591"/>
                </a:lnTo>
                <a:lnTo>
                  <a:pt x="343850" y="2094988"/>
                </a:lnTo>
                <a:lnTo>
                  <a:pt x="343454" y="2095204"/>
                </a:lnTo>
                <a:lnTo>
                  <a:pt x="343454" y="2095528"/>
                </a:lnTo>
                <a:lnTo>
                  <a:pt x="342588" y="2096177"/>
                </a:lnTo>
                <a:lnTo>
                  <a:pt x="342588" y="2096826"/>
                </a:lnTo>
                <a:lnTo>
                  <a:pt x="342156" y="2097114"/>
                </a:lnTo>
                <a:lnTo>
                  <a:pt x="342156" y="2097330"/>
                </a:lnTo>
                <a:lnTo>
                  <a:pt x="341939" y="2097547"/>
                </a:lnTo>
                <a:lnTo>
                  <a:pt x="339235" y="2097438"/>
                </a:lnTo>
                <a:lnTo>
                  <a:pt x="338802" y="2097114"/>
                </a:lnTo>
                <a:lnTo>
                  <a:pt x="338405" y="2097114"/>
                </a:lnTo>
                <a:lnTo>
                  <a:pt x="337432" y="2096285"/>
                </a:lnTo>
                <a:lnTo>
                  <a:pt x="337432" y="2095961"/>
                </a:lnTo>
                <a:lnTo>
                  <a:pt x="336458" y="2095096"/>
                </a:lnTo>
                <a:lnTo>
                  <a:pt x="335665" y="2095096"/>
                </a:lnTo>
                <a:lnTo>
                  <a:pt x="335232" y="2094807"/>
                </a:lnTo>
                <a:lnTo>
                  <a:pt x="334475" y="2094699"/>
                </a:lnTo>
                <a:lnTo>
                  <a:pt x="334042" y="2094411"/>
                </a:lnTo>
                <a:lnTo>
                  <a:pt x="332492" y="2094411"/>
                </a:lnTo>
                <a:lnTo>
                  <a:pt x="332276" y="2094519"/>
                </a:lnTo>
                <a:lnTo>
                  <a:pt x="332925" y="2094988"/>
                </a:lnTo>
                <a:lnTo>
                  <a:pt x="333249" y="2094988"/>
                </a:lnTo>
                <a:lnTo>
                  <a:pt x="334367" y="2095961"/>
                </a:lnTo>
                <a:lnTo>
                  <a:pt x="335990" y="2096069"/>
                </a:lnTo>
                <a:lnTo>
                  <a:pt x="336386" y="2096393"/>
                </a:lnTo>
                <a:lnTo>
                  <a:pt x="336819" y="2096393"/>
                </a:lnTo>
                <a:lnTo>
                  <a:pt x="337432" y="2096862"/>
                </a:lnTo>
                <a:lnTo>
                  <a:pt x="337432" y="2097186"/>
                </a:lnTo>
                <a:lnTo>
                  <a:pt x="337756" y="2097511"/>
                </a:lnTo>
                <a:lnTo>
                  <a:pt x="337756" y="2098159"/>
                </a:lnTo>
                <a:lnTo>
                  <a:pt x="338081" y="2098484"/>
                </a:lnTo>
                <a:lnTo>
                  <a:pt x="338081" y="2098808"/>
                </a:lnTo>
                <a:lnTo>
                  <a:pt x="338514" y="2099096"/>
                </a:lnTo>
                <a:lnTo>
                  <a:pt x="338514" y="2099421"/>
                </a:lnTo>
                <a:lnTo>
                  <a:pt x="338910" y="2099745"/>
                </a:lnTo>
                <a:lnTo>
                  <a:pt x="338910" y="2100069"/>
                </a:lnTo>
                <a:lnTo>
                  <a:pt x="339415" y="2100610"/>
                </a:lnTo>
                <a:lnTo>
                  <a:pt x="340280" y="2100610"/>
                </a:lnTo>
                <a:lnTo>
                  <a:pt x="340497" y="2100502"/>
                </a:lnTo>
                <a:lnTo>
                  <a:pt x="340497" y="2100177"/>
                </a:lnTo>
                <a:lnTo>
                  <a:pt x="340930" y="2099853"/>
                </a:lnTo>
                <a:lnTo>
                  <a:pt x="340930" y="2098592"/>
                </a:lnTo>
                <a:lnTo>
                  <a:pt x="341146" y="2098484"/>
                </a:lnTo>
                <a:lnTo>
                  <a:pt x="342264" y="2098484"/>
                </a:lnTo>
                <a:lnTo>
                  <a:pt x="342480" y="2098700"/>
                </a:lnTo>
                <a:lnTo>
                  <a:pt x="342480" y="2099204"/>
                </a:lnTo>
                <a:lnTo>
                  <a:pt x="342696" y="2099421"/>
                </a:lnTo>
                <a:lnTo>
                  <a:pt x="343129" y="2099096"/>
                </a:lnTo>
                <a:lnTo>
                  <a:pt x="343778" y="2099637"/>
                </a:lnTo>
                <a:lnTo>
                  <a:pt x="343670" y="2099961"/>
                </a:lnTo>
                <a:lnTo>
                  <a:pt x="343237" y="2100286"/>
                </a:lnTo>
                <a:lnTo>
                  <a:pt x="343237" y="2100610"/>
                </a:lnTo>
                <a:lnTo>
                  <a:pt x="343670" y="2100934"/>
                </a:lnTo>
                <a:lnTo>
                  <a:pt x="343670" y="2101223"/>
                </a:lnTo>
                <a:lnTo>
                  <a:pt x="344391" y="2101835"/>
                </a:lnTo>
                <a:lnTo>
                  <a:pt x="344391" y="2102160"/>
                </a:lnTo>
                <a:lnTo>
                  <a:pt x="344788" y="2102484"/>
                </a:lnTo>
                <a:lnTo>
                  <a:pt x="344716" y="2103421"/>
                </a:lnTo>
                <a:lnTo>
                  <a:pt x="345112" y="2103745"/>
                </a:lnTo>
                <a:lnTo>
                  <a:pt x="345112" y="2104070"/>
                </a:lnTo>
                <a:lnTo>
                  <a:pt x="344896" y="2104178"/>
                </a:lnTo>
                <a:lnTo>
                  <a:pt x="343345" y="2104178"/>
                </a:lnTo>
                <a:lnTo>
                  <a:pt x="342372" y="2103313"/>
                </a:lnTo>
                <a:lnTo>
                  <a:pt x="342372" y="2103025"/>
                </a:lnTo>
                <a:lnTo>
                  <a:pt x="342192" y="2102808"/>
                </a:lnTo>
                <a:lnTo>
                  <a:pt x="341759" y="2103133"/>
                </a:lnTo>
                <a:lnTo>
                  <a:pt x="341362" y="2103133"/>
                </a:lnTo>
                <a:lnTo>
                  <a:pt x="340930" y="2103421"/>
                </a:lnTo>
                <a:lnTo>
                  <a:pt x="340172" y="2103421"/>
                </a:lnTo>
                <a:lnTo>
                  <a:pt x="339740" y="2103745"/>
                </a:lnTo>
                <a:lnTo>
                  <a:pt x="339307" y="2103637"/>
                </a:lnTo>
                <a:lnTo>
                  <a:pt x="338910" y="2103962"/>
                </a:lnTo>
                <a:lnTo>
                  <a:pt x="338514" y="2103962"/>
                </a:lnTo>
                <a:lnTo>
                  <a:pt x="337216" y="2104791"/>
                </a:lnTo>
                <a:lnTo>
                  <a:pt x="336819" y="2104791"/>
                </a:lnTo>
                <a:lnTo>
                  <a:pt x="336314" y="2105331"/>
                </a:lnTo>
                <a:lnTo>
                  <a:pt x="336206" y="2105836"/>
                </a:lnTo>
                <a:lnTo>
                  <a:pt x="336603" y="2106268"/>
                </a:lnTo>
                <a:lnTo>
                  <a:pt x="336494" y="2107422"/>
                </a:lnTo>
                <a:lnTo>
                  <a:pt x="334908" y="2108683"/>
                </a:lnTo>
                <a:lnTo>
                  <a:pt x="334908" y="2109332"/>
                </a:lnTo>
                <a:lnTo>
                  <a:pt x="333862" y="2110053"/>
                </a:lnTo>
                <a:lnTo>
                  <a:pt x="333466" y="2109944"/>
                </a:lnTo>
                <a:lnTo>
                  <a:pt x="333033" y="2110269"/>
                </a:lnTo>
                <a:lnTo>
                  <a:pt x="332600" y="2110269"/>
                </a:lnTo>
                <a:lnTo>
                  <a:pt x="332384" y="2110377"/>
                </a:lnTo>
                <a:lnTo>
                  <a:pt x="332384" y="2110449"/>
                </a:lnTo>
                <a:lnTo>
                  <a:pt x="332348" y="2110449"/>
                </a:lnTo>
                <a:lnTo>
                  <a:pt x="332348" y="2110629"/>
                </a:lnTo>
                <a:lnTo>
                  <a:pt x="332780" y="2111026"/>
                </a:lnTo>
                <a:lnTo>
                  <a:pt x="332672" y="2113440"/>
                </a:lnTo>
                <a:lnTo>
                  <a:pt x="332240" y="2113765"/>
                </a:lnTo>
                <a:lnTo>
                  <a:pt x="332240" y="2114053"/>
                </a:lnTo>
                <a:lnTo>
                  <a:pt x="332564" y="2114377"/>
                </a:lnTo>
                <a:lnTo>
                  <a:pt x="332564" y="2115026"/>
                </a:lnTo>
                <a:lnTo>
                  <a:pt x="333213" y="2115567"/>
                </a:lnTo>
                <a:lnTo>
                  <a:pt x="333934" y="2115567"/>
                </a:lnTo>
                <a:lnTo>
                  <a:pt x="334583" y="2116071"/>
                </a:lnTo>
                <a:lnTo>
                  <a:pt x="334583" y="2116360"/>
                </a:lnTo>
                <a:lnTo>
                  <a:pt x="332889" y="2117549"/>
                </a:lnTo>
                <a:lnTo>
                  <a:pt x="332889" y="2118162"/>
                </a:lnTo>
                <a:lnTo>
                  <a:pt x="332456" y="2118486"/>
                </a:lnTo>
                <a:lnTo>
                  <a:pt x="332456" y="2118810"/>
                </a:lnTo>
                <a:lnTo>
                  <a:pt x="332276" y="2118918"/>
                </a:lnTo>
                <a:lnTo>
                  <a:pt x="331843" y="2118918"/>
                </a:lnTo>
                <a:lnTo>
                  <a:pt x="330581" y="2119747"/>
                </a:lnTo>
                <a:lnTo>
                  <a:pt x="330148" y="2119747"/>
                </a:lnTo>
                <a:lnTo>
                  <a:pt x="329715" y="2120072"/>
                </a:lnTo>
                <a:lnTo>
                  <a:pt x="329427" y="2120072"/>
                </a:lnTo>
                <a:lnTo>
                  <a:pt x="327840" y="2118702"/>
                </a:lnTo>
                <a:lnTo>
                  <a:pt x="327408" y="2118702"/>
                </a:lnTo>
                <a:lnTo>
                  <a:pt x="326975" y="2118378"/>
                </a:lnTo>
                <a:lnTo>
                  <a:pt x="326254" y="2118378"/>
                </a:lnTo>
                <a:lnTo>
                  <a:pt x="326038" y="2118486"/>
                </a:lnTo>
                <a:lnTo>
                  <a:pt x="325929" y="2118810"/>
                </a:lnTo>
                <a:lnTo>
                  <a:pt x="324595" y="2119855"/>
                </a:lnTo>
                <a:lnTo>
                  <a:pt x="320989" y="2119639"/>
                </a:lnTo>
                <a:lnTo>
                  <a:pt x="320376" y="2119243"/>
                </a:lnTo>
                <a:lnTo>
                  <a:pt x="320485" y="2117333"/>
                </a:lnTo>
                <a:lnTo>
                  <a:pt x="320881" y="2117008"/>
                </a:lnTo>
                <a:lnTo>
                  <a:pt x="320881" y="2116684"/>
                </a:lnTo>
                <a:lnTo>
                  <a:pt x="321747" y="2116179"/>
                </a:lnTo>
                <a:lnTo>
                  <a:pt x="321747" y="2115891"/>
                </a:lnTo>
                <a:lnTo>
                  <a:pt x="321530" y="2115675"/>
                </a:lnTo>
                <a:lnTo>
                  <a:pt x="321098" y="2115675"/>
                </a:lnTo>
                <a:lnTo>
                  <a:pt x="320881" y="2115783"/>
                </a:lnTo>
                <a:lnTo>
                  <a:pt x="320881" y="2116071"/>
                </a:lnTo>
                <a:lnTo>
                  <a:pt x="320052" y="2116720"/>
                </a:lnTo>
                <a:lnTo>
                  <a:pt x="320052" y="2117044"/>
                </a:lnTo>
                <a:lnTo>
                  <a:pt x="319619" y="2117261"/>
                </a:lnTo>
                <a:lnTo>
                  <a:pt x="320052" y="2117657"/>
                </a:lnTo>
                <a:lnTo>
                  <a:pt x="319944" y="2119243"/>
                </a:lnTo>
                <a:lnTo>
                  <a:pt x="319511" y="2119423"/>
                </a:lnTo>
                <a:lnTo>
                  <a:pt x="319511" y="2119783"/>
                </a:lnTo>
                <a:lnTo>
                  <a:pt x="319331" y="2119964"/>
                </a:lnTo>
                <a:lnTo>
                  <a:pt x="317311" y="2119892"/>
                </a:lnTo>
                <a:lnTo>
                  <a:pt x="316446" y="2120468"/>
                </a:lnTo>
                <a:lnTo>
                  <a:pt x="316049" y="2120396"/>
                </a:lnTo>
                <a:lnTo>
                  <a:pt x="315653" y="2120684"/>
                </a:lnTo>
                <a:lnTo>
                  <a:pt x="315328" y="2120684"/>
                </a:lnTo>
                <a:lnTo>
                  <a:pt x="314247" y="2119892"/>
                </a:lnTo>
                <a:lnTo>
                  <a:pt x="314355" y="2118594"/>
                </a:lnTo>
                <a:lnTo>
                  <a:pt x="314787" y="2118378"/>
                </a:lnTo>
                <a:lnTo>
                  <a:pt x="314355" y="2117981"/>
                </a:lnTo>
                <a:lnTo>
                  <a:pt x="314355" y="2117801"/>
                </a:lnTo>
                <a:lnTo>
                  <a:pt x="314787" y="2117477"/>
                </a:lnTo>
                <a:lnTo>
                  <a:pt x="314896" y="2116504"/>
                </a:lnTo>
                <a:lnTo>
                  <a:pt x="315328" y="2116179"/>
                </a:lnTo>
                <a:lnTo>
                  <a:pt x="315328" y="2115567"/>
                </a:lnTo>
                <a:lnTo>
                  <a:pt x="315112" y="2115350"/>
                </a:lnTo>
                <a:lnTo>
                  <a:pt x="314896" y="2115567"/>
                </a:lnTo>
                <a:lnTo>
                  <a:pt x="314896" y="2115891"/>
                </a:lnTo>
                <a:lnTo>
                  <a:pt x="314463" y="2116071"/>
                </a:lnTo>
                <a:lnTo>
                  <a:pt x="314463" y="2117044"/>
                </a:lnTo>
                <a:lnTo>
                  <a:pt x="313706" y="2117549"/>
                </a:lnTo>
                <a:lnTo>
                  <a:pt x="313417" y="2117549"/>
                </a:lnTo>
                <a:lnTo>
                  <a:pt x="313201" y="2117657"/>
                </a:lnTo>
                <a:lnTo>
                  <a:pt x="313201" y="2117945"/>
                </a:lnTo>
                <a:lnTo>
                  <a:pt x="313309" y="2118053"/>
                </a:lnTo>
                <a:lnTo>
                  <a:pt x="313706" y="2118162"/>
                </a:lnTo>
                <a:lnTo>
                  <a:pt x="313922" y="2118270"/>
                </a:lnTo>
                <a:lnTo>
                  <a:pt x="313814" y="2120180"/>
                </a:lnTo>
                <a:lnTo>
                  <a:pt x="314896" y="2121009"/>
                </a:lnTo>
                <a:lnTo>
                  <a:pt x="315220" y="2121009"/>
                </a:lnTo>
                <a:lnTo>
                  <a:pt x="315436" y="2121225"/>
                </a:lnTo>
                <a:lnTo>
                  <a:pt x="315436" y="2121549"/>
                </a:lnTo>
                <a:lnTo>
                  <a:pt x="315220" y="2121658"/>
                </a:lnTo>
                <a:lnTo>
                  <a:pt x="314787" y="2121658"/>
                </a:lnTo>
                <a:lnTo>
                  <a:pt x="314463" y="2121982"/>
                </a:lnTo>
                <a:lnTo>
                  <a:pt x="313634" y="2121874"/>
                </a:lnTo>
                <a:lnTo>
                  <a:pt x="313201" y="2122162"/>
                </a:lnTo>
                <a:lnTo>
                  <a:pt x="312047" y="2122090"/>
                </a:lnTo>
                <a:lnTo>
                  <a:pt x="311109" y="2122703"/>
                </a:lnTo>
                <a:lnTo>
                  <a:pt x="309523" y="2122595"/>
                </a:lnTo>
                <a:lnTo>
                  <a:pt x="309090" y="2122919"/>
                </a:lnTo>
                <a:lnTo>
                  <a:pt x="308369" y="2122919"/>
                </a:lnTo>
                <a:lnTo>
                  <a:pt x="307936" y="2122595"/>
                </a:lnTo>
                <a:lnTo>
                  <a:pt x="307540" y="2122595"/>
                </a:lnTo>
                <a:lnTo>
                  <a:pt x="307215" y="2122270"/>
                </a:lnTo>
                <a:lnTo>
                  <a:pt x="305917" y="2122162"/>
                </a:lnTo>
                <a:lnTo>
                  <a:pt x="305701" y="2122090"/>
                </a:lnTo>
                <a:lnTo>
                  <a:pt x="305701" y="2121658"/>
                </a:lnTo>
                <a:lnTo>
                  <a:pt x="305629" y="2121549"/>
                </a:lnTo>
                <a:lnTo>
                  <a:pt x="305124" y="2121874"/>
                </a:lnTo>
                <a:lnTo>
                  <a:pt x="304799" y="2121874"/>
                </a:lnTo>
                <a:lnTo>
                  <a:pt x="304583" y="2121658"/>
                </a:lnTo>
                <a:lnTo>
                  <a:pt x="304583" y="2121045"/>
                </a:lnTo>
                <a:lnTo>
                  <a:pt x="304367" y="2120901"/>
                </a:lnTo>
                <a:lnTo>
                  <a:pt x="303826" y="2121333"/>
                </a:lnTo>
                <a:lnTo>
                  <a:pt x="303718" y="2121658"/>
                </a:lnTo>
                <a:lnTo>
                  <a:pt x="304150" y="2121982"/>
                </a:lnTo>
                <a:lnTo>
                  <a:pt x="304150" y="2122270"/>
                </a:lnTo>
                <a:lnTo>
                  <a:pt x="304258" y="2122342"/>
                </a:lnTo>
                <a:lnTo>
                  <a:pt x="304727" y="2122739"/>
                </a:lnTo>
                <a:lnTo>
                  <a:pt x="306710" y="2122847"/>
                </a:lnTo>
                <a:lnTo>
                  <a:pt x="307143" y="2123171"/>
                </a:lnTo>
                <a:lnTo>
                  <a:pt x="307936" y="2123279"/>
                </a:lnTo>
                <a:lnTo>
                  <a:pt x="308153" y="2123351"/>
                </a:lnTo>
                <a:lnTo>
                  <a:pt x="308045" y="2124000"/>
                </a:lnTo>
                <a:lnTo>
                  <a:pt x="308261" y="2124216"/>
                </a:lnTo>
                <a:lnTo>
                  <a:pt x="308910" y="2123784"/>
                </a:lnTo>
                <a:lnTo>
                  <a:pt x="308910" y="2123460"/>
                </a:lnTo>
                <a:lnTo>
                  <a:pt x="309126" y="2123243"/>
                </a:lnTo>
                <a:lnTo>
                  <a:pt x="311109" y="2123351"/>
                </a:lnTo>
                <a:lnTo>
                  <a:pt x="311975" y="2122739"/>
                </a:lnTo>
                <a:lnTo>
                  <a:pt x="312804" y="2122811"/>
                </a:lnTo>
                <a:lnTo>
                  <a:pt x="313201" y="2122486"/>
                </a:lnTo>
                <a:lnTo>
                  <a:pt x="313958" y="2122486"/>
                </a:lnTo>
                <a:lnTo>
                  <a:pt x="314391" y="2122198"/>
                </a:lnTo>
                <a:lnTo>
                  <a:pt x="315653" y="2122306"/>
                </a:lnTo>
                <a:lnTo>
                  <a:pt x="316049" y="2122018"/>
                </a:lnTo>
                <a:lnTo>
                  <a:pt x="317239" y="2122090"/>
                </a:lnTo>
                <a:lnTo>
                  <a:pt x="317456" y="2121910"/>
                </a:lnTo>
                <a:lnTo>
                  <a:pt x="317456" y="2121369"/>
                </a:lnTo>
                <a:lnTo>
                  <a:pt x="318105" y="2120829"/>
                </a:lnTo>
                <a:lnTo>
                  <a:pt x="318898" y="2120829"/>
                </a:lnTo>
                <a:lnTo>
                  <a:pt x="319331" y="2120612"/>
                </a:lnTo>
                <a:lnTo>
                  <a:pt x="319763" y="2120612"/>
                </a:lnTo>
                <a:lnTo>
                  <a:pt x="320088" y="2120937"/>
                </a:lnTo>
                <a:lnTo>
                  <a:pt x="320881" y="2120937"/>
                </a:lnTo>
                <a:lnTo>
                  <a:pt x="321314" y="2121261"/>
                </a:lnTo>
                <a:lnTo>
                  <a:pt x="321638" y="2121369"/>
                </a:lnTo>
                <a:lnTo>
                  <a:pt x="322071" y="2121694"/>
                </a:lnTo>
                <a:lnTo>
                  <a:pt x="322504" y="2121694"/>
                </a:lnTo>
                <a:lnTo>
                  <a:pt x="323333" y="2121045"/>
                </a:lnTo>
                <a:lnTo>
                  <a:pt x="324054" y="2121153"/>
                </a:lnTo>
                <a:lnTo>
                  <a:pt x="324487" y="2120829"/>
                </a:lnTo>
                <a:lnTo>
                  <a:pt x="325352" y="2120829"/>
                </a:lnTo>
                <a:lnTo>
                  <a:pt x="325785" y="2121153"/>
                </a:lnTo>
                <a:lnTo>
                  <a:pt x="326146" y="2121153"/>
                </a:lnTo>
                <a:lnTo>
                  <a:pt x="326903" y="2121910"/>
                </a:lnTo>
                <a:lnTo>
                  <a:pt x="328526" y="2121910"/>
                </a:lnTo>
                <a:lnTo>
                  <a:pt x="328922" y="2122162"/>
                </a:lnTo>
                <a:lnTo>
                  <a:pt x="329355" y="2122162"/>
                </a:lnTo>
                <a:lnTo>
                  <a:pt x="329535" y="2122378"/>
                </a:lnTo>
                <a:lnTo>
                  <a:pt x="329463" y="2122703"/>
                </a:lnTo>
                <a:lnTo>
                  <a:pt x="330076" y="2123243"/>
                </a:lnTo>
                <a:lnTo>
                  <a:pt x="330941" y="2123243"/>
                </a:lnTo>
                <a:lnTo>
                  <a:pt x="331230" y="2123568"/>
                </a:lnTo>
                <a:lnTo>
                  <a:pt x="331663" y="2123568"/>
                </a:lnTo>
                <a:lnTo>
                  <a:pt x="331879" y="2123784"/>
                </a:lnTo>
                <a:lnTo>
                  <a:pt x="331879" y="2124108"/>
                </a:lnTo>
                <a:lnTo>
                  <a:pt x="331230" y="2124505"/>
                </a:lnTo>
                <a:lnTo>
                  <a:pt x="330076" y="2124505"/>
                </a:lnTo>
                <a:lnTo>
                  <a:pt x="329643" y="2124108"/>
                </a:lnTo>
                <a:lnTo>
                  <a:pt x="329247" y="2124433"/>
                </a:lnTo>
                <a:lnTo>
                  <a:pt x="328417" y="2124433"/>
                </a:lnTo>
                <a:lnTo>
                  <a:pt x="328201" y="2124505"/>
                </a:lnTo>
                <a:lnTo>
                  <a:pt x="328201" y="2124829"/>
                </a:lnTo>
                <a:lnTo>
                  <a:pt x="328417" y="2125009"/>
                </a:lnTo>
                <a:lnTo>
                  <a:pt x="328814" y="2124721"/>
                </a:lnTo>
                <a:lnTo>
                  <a:pt x="329247" y="2124721"/>
                </a:lnTo>
                <a:lnTo>
                  <a:pt x="329535" y="2125009"/>
                </a:lnTo>
                <a:lnTo>
                  <a:pt x="332420" y="2125117"/>
                </a:lnTo>
                <a:lnTo>
                  <a:pt x="332816" y="2125550"/>
                </a:lnTo>
                <a:lnTo>
                  <a:pt x="333141" y="2125550"/>
                </a:lnTo>
                <a:lnTo>
                  <a:pt x="333574" y="2125874"/>
                </a:lnTo>
                <a:lnTo>
                  <a:pt x="333970" y="2125874"/>
                </a:lnTo>
                <a:lnTo>
                  <a:pt x="334836" y="2125226"/>
                </a:lnTo>
                <a:lnTo>
                  <a:pt x="335232" y="2125334"/>
                </a:lnTo>
                <a:lnTo>
                  <a:pt x="335449" y="2125442"/>
                </a:lnTo>
                <a:lnTo>
                  <a:pt x="335341" y="2126703"/>
                </a:lnTo>
                <a:lnTo>
                  <a:pt x="335773" y="2127028"/>
                </a:lnTo>
                <a:lnTo>
                  <a:pt x="335773" y="2127316"/>
                </a:lnTo>
                <a:lnTo>
                  <a:pt x="335341" y="2127640"/>
                </a:lnTo>
                <a:lnTo>
                  <a:pt x="335268" y="2129226"/>
                </a:lnTo>
                <a:lnTo>
                  <a:pt x="334836" y="2129442"/>
                </a:lnTo>
                <a:lnTo>
                  <a:pt x="334836" y="2130704"/>
                </a:lnTo>
                <a:lnTo>
                  <a:pt x="334403" y="2130992"/>
                </a:lnTo>
                <a:lnTo>
                  <a:pt x="334403" y="2131316"/>
                </a:lnTo>
                <a:lnTo>
                  <a:pt x="334944" y="2131857"/>
                </a:lnTo>
                <a:lnTo>
                  <a:pt x="335341" y="2131857"/>
                </a:lnTo>
                <a:lnTo>
                  <a:pt x="335773" y="2132181"/>
                </a:lnTo>
                <a:lnTo>
                  <a:pt x="337360" y="2132289"/>
                </a:lnTo>
                <a:lnTo>
                  <a:pt x="337576" y="2132398"/>
                </a:lnTo>
                <a:lnTo>
                  <a:pt x="337576" y="2132686"/>
                </a:lnTo>
                <a:lnTo>
                  <a:pt x="337901" y="2132974"/>
                </a:lnTo>
                <a:lnTo>
                  <a:pt x="337901" y="2133623"/>
                </a:lnTo>
                <a:lnTo>
                  <a:pt x="338297" y="2133947"/>
                </a:lnTo>
                <a:lnTo>
                  <a:pt x="338297" y="2134272"/>
                </a:lnTo>
                <a:lnTo>
                  <a:pt x="339018" y="2134992"/>
                </a:lnTo>
                <a:lnTo>
                  <a:pt x="338622" y="2135209"/>
                </a:lnTo>
                <a:lnTo>
                  <a:pt x="338622" y="2135821"/>
                </a:lnTo>
                <a:lnTo>
                  <a:pt x="338225" y="2136182"/>
                </a:lnTo>
                <a:lnTo>
                  <a:pt x="338225" y="2136794"/>
                </a:lnTo>
                <a:lnTo>
                  <a:pt x="338405" y="2136975"/>
                </a:lnTo>
                <a:lnTo>
                  <a:pt x="338730" y="2136975"/>
                </a:lnTo>
                <a:lnTo>
                  <a:pt x="339343" y="2137407"/>
                </a:lnTo>
                <a:lnTo>
                  <a:pt x="339343" y="2138344"/>
                </a:lnTo>
                <a:lnTo>
                  <a:pt x="338730" y="2138885"/>
                </a:lnTo>
                <a:lnTo>
                  <a:pt x="338297" y="2138777"/>
                </a:lnTo>
                <a:lnTo>
                  <a:pt x="336819" y="2139822"/>
                </a:lnTo>
                <a:lnTo>
                  <a:pt x="337252" y="2140146"/>
                </a:lnTo>
                <a:lnTo>
                  <a:pt x="337143" y="2141696"/>
                </a:lnTo>
                <a:lnTo>
                  <a:pt x="336314" y="2142345"/>
                </a:lnTo>
                <a:lnTo>
                  <a:pt x="336314" y="2143606"/>
                </a:lnTo>
                <a:lnTo>
                  <a:pt x="336711" y="2143894"/>
                </a:lnTo>
                <a:lnTo>
                  <a:pt x="336603" y="2144543"/>
                </a:lnTo>
                <a:lnTo>
                  <a:pt x="336386" y="2144651"/>
                </a:lnTo>
                <a:lnTo>
                  <a:pt x="336098" y="2144651"/>
                </a:lnTo>
                <a:lnTo>
                  <a:pt x="335701" y="2144976"/>
                </a:lnTo>
                <a:lnTo>
                  <a:pt x="334403" y="2144867"/>
                </a:lnTo>
                <a:lnTo>
                  <a:pt x="333970" y="2145192"/>
                </a:lnTo>
                <a:lnTo>
                  <a:pt x="333141" y="2145192"/>
                </a:lnTo>
                <a:lnTo>
                  <a:pt x="332853" y="2145516"/>
                </a:lnTo>
                <a:lnTo>
                  <a:pt x="331987" y="2145408"/>
                </a:lnTo>
                <a:lnTo>
                  <a:pt x="330509" y="2146453"/>
                </a:lnTo>
                <a:lnTo>
                  <a:pt x="330509" y="2147066"/>
                </a:lnTo>
                <a:lnTo>
                  <a:pt x="330076" y="2147390"/>
                </a:lnTo>
                <a:lnTo>
                  <a:pt x="330076" y="2148327"/>
                </a:lnTo>
                <a:lnTo>
                  <a:pt x="330184" y="2148435"/>
                </a:lnTo>
                <a:lnTo>
                  <a:pt x="330617" y="2148435"/>
                </a:lnTo>
                <a:lnTo>
                  <a:pt x="330833" y="2148652"/>
                </a:lnTo>
                <a:lnTo>
                  <a:pt x="330833" y="2149300"/>
                </a:lnTo>
                <a:lnTo>
                  <a:pt x="330617" y="2149373"/>
                </a:lnTo>
                <a:lnTo>
                  <a:pt x="330184" y="2149373"/>
                </a:lnTo>
                <a:lnTo>
                  <a:pt x="330004" y="2149589"/>
                </a:lnTo>
                <a:lnTo>
                  <a:pt x="330004" y="2150093"/>
                </a:lnTo>
                <a:lnTo>
                  <a:pt x="331122" y="2151175"/>
                </a:lnTo>
                <a:lnTo>
                  <a:pt x="330509" y="2151571"/>
                </a:lnTo>
                <a:lnTo>
                  <a:pt x="329679" y="2151571"/>
                </a:lnTo>
                <a:lnTo>
                  <a:pt x="329463" y="2151679"/>
                </a:lnTo>
                <a:lnTo>
                  <a:pt x="329463" y="2153265"/>
                </a:lnTo>
                <a:lnTo>
                  <a:pt x="329030" y="2153589"/>
                </a:lnTo>
                <a:lnTo>
                  <a:pt x="329030" y="2153878"/>
                </a:lnTo>
                <a:lnTo>
                  <a:pt x="328598" y="2154202"/>
                </a:lnTo>
                <a:lnTo>
                  <a:pt x="328598" y="2154815"/>
                </a:lnTo>
                <a:lnTo>
                  <a:pt x="327985" y="2155247"/>
                </a:lnTo>
                <a:lnTo>
                  <a:pt x="326723" y="2155139"/>
                </a:lnTo>
                <a:lnTo>
                  <a:pt x="326506" y="2155355"/>
                </a:lnTo>
                <a:lnTo>
                  <a:pt x="326506" y="2155571"/>
                </a:lnTo>
                <a:lnTo>
                  <a:pt x="326290" y="2155788"/>
                </a:lnTo>
                <a:lnTo>
                  <a:pt x="325136" y="2155680"/>
                </a:lnTo>
                <a:lnTo>
                  <a:pt x="324920" y="2155571"/>
                </a:lnTo>
                <a:lnTo>
                  <a:pt x="324920" y="2155247"/>
                </a:lnTo>
                <a:lnTo>
                  <a:pt x="324523" y="2154923"/>
                </a:lnTo>
                <a:lnTo>
                  <a:pt x="324523" y="2154598"/>
                </a:lnTo>
                <a:lnTo>
                  <a:pt x="324307" y="2154382"/>
                </a:lnTo>
                <a:lnTo>
                  <a:pt x="323550" y="2154382"/>
                </a:lnTo>
                <a:lnTo>
                  <a:pt x="323369" y="2154202"/>
                </a:lnTo>
                <a:lnTo>
                  <a:pt x="323369" y="2153986"/>
                </a:lnTo>
                <a:lnTo>
                  <a:pt x="323153" y="2153805"/>
                </a:lnTo>
                <a:lnTo>
                  <a:pt x="322828" y="2153805"/>
                </a:lnTo>
                <a:lnTo>
                  <a:pt x="322324" y="2154094"/>
                </a:lnTo>
                <a:lnTo>
                  <a:pt x="321134" y="2153986"/>
                </a:lnTo>
                <a:lnTo>
                  <a:pt x="320521" y="2154418"/>
                </a:lnTo>
                <a:lnTo>
                  <a:pt x="320521" y="2154743"/>
                </a:lnTo>
                <a:lnTo>
                  <a:pt x="320304" y="2154923"/>
                </a:lnTo>
                <a:lnTo>
                  <a:pt x="319655" y="2154418"/>
                </a:lnTo>
                <a:lnTo>
                  <a:pt x="319763" y="2154094"/>
                </a:lnTo>
                <a:lnTo>
                  <a:pt x="319583" y="2153878"/>
                </a:lnTo>
                <a:lnTo>
                  <a:pt x="317888" y="2153878"/>
                </a:lnTo>
                <a:lnTo>
                  <a:pt x="317564" y="2154094"/>
                </a:lnTo>
                <a:lnTo>
                  <a:pt x="314283" y="2153986"/>
                </a:lnTo>
                <a:lnTo>
                  <a:pt x="312083" y="2155680"/>
                </a:lnTo>
                <a:lnTo>
                  <a:pt x="311542" y="2156400"/>
                </a:lnTo>
                <a:lnTo>
                  <a:pt x="311362" y="2156400"/>
                </a:lnTo>
                <a:lnTo>
                  <a:pt x="311254" y="2156508"/>
                </a:lnTo>
                <a:lnTo>
                  <a:pt x="311254" y="2156833"/>
                </a:lnTo>
                <a:lnTo>
                  <a:pt x="311037" y="2157157"/>
                </a:lnTo>
                <a:lnTo>
                  <a:pt x="311037" y="2157770"/>
                </a:lnTo>
                <a:lnTo>
                  <a:pt x="311254" y="2158094"/>
                </a:lnTo>
                <a:lnTo>
                  <a:pt x="311146" y="2159031"/>
                </a:lnTo>
                <a:lnTo>
                  <a:pt x="310929" y="2159356"/>
                </a:lnTo>
                <a:lnTo>
                  <a:pt x="310929" y="2159680"/>
                </a:lnTo>
                <a:lnTo>
                  <a:pt x="310821" y="2159788"/>
                </a:lnTo>
                <a:lnTo>
                  <a:pt x="310641" y="2159788"/>
                </a:lnTo>
                <a:lnTo>
                  <a:pt x="310208" y="2160401"/>
                </a:lnTo>
                <a:lnTo>
                  <a:pt x="309992" y="2160401"/>
                </a:lnTo>
                <a:lnTo>
                  <a:pt x="308838" y="2162095"/>
                </a:lnTo>
                <a:lnTo>
                  <a:pt x="308838" y="2162383"/>
                </a:lnTo>
                <a:lnTo>
                  <a:pt x="308297" y="2163140"/>
                </a:lnTo>
                <a:lnTo>
                  <a:pt x="307900" y="2163140"/>
                </a:lnTo>
                <a:lnTo>
                  <a:pt x="307576" y="2163572"/>
                </a:lnTo>
                <a:lnTo>
                  <a:pt x="307576" y="2164185"/>
                </a:lnTo>
                <a:lnTo>
                  <a:pt x="307251" y="2164473"/>
                </a:lnTo>
                <a:lnTo>
                  <a:pt x="307251" y="2164798"/>
                </a:lnTo>
                <a:lnTo>
                  <a:pt x="307071" y="2165122"/>
                </a:lnTo>
                <a:lnTo>
                  <a:pt x="307071" y="2165446"/>
                </a:lnTo>
                <a:lnTo>
                  <a:pt x="306855" y="2165771"/>
                </a:lnTo>
                <a:lnTo>
                  <a:pt x="307071" y="2166095"/>
                </a:lnTo>
                <a:lnTo>
                  <a:pt x="307071" y="2167032"/>
                </a:lnTo>
                <a:lnTo>
                  <a:pt x="307359" y="2167645"/>
                </a:lnTo>
                <a:lnTo>
                  <a:pt x="307359" y="2168510"/>
                </a:lnTo>
                <a:lnTo>
                  <a:pt x="307179" y="2168798"/>
                </a:lnTo>
                <a:lnTo>
                  <a:pt x="307071" y="2169447"/>
                </a:lnTo>
                <a:lnTo>
                  <a:pt x="306746" y="2169988"/>
                </a:lnTo>
                <a:lnTo>
                  <a:pt x="305557" y="2169879"/>
                </a:lnTo>
                <a:lnTo>
                  <a:pt x="305376" y="2169555"/>
                </a:lnTo>
                <a:lnTo>
                  <a:pt x="304403" y="2169555"/>
                </a:lnTo>
                <a:lnTo>
                  <a:pt x="303790" y="2170276"/>
                </a:lnTo>
                <a:lnTo>
                  <a:pt x="303790" y="2170600"/>
                </a:lnTo>
                <a:lnTo>
                  <a:pt x="303465" y="2170997"/>
                </a:lnTo>
                <a:lnTo>
                  <a:pt x="303032" y="2170997"/>
                </a:lnTo>
                <a:lnTo>
                  <a:pt x="302852" y="2171321"/>
                </a:lnTo>
                <a:lnTo>
                  <a:pt x="302095" y="2171321"/>
                </a:lnTo>
                <a:lnTo>
                  <a:pt x="301879" y="2170997"/>
                </a:lnTo>
                <a:lnTo>
                  <a:pt x="300508" y="2170889"/>
                </a:lnTo>
                <a:lnTo>
                  <a:pt x="300292" y="2170600"/>
                </a:lnTo>
                <a:lnTo>
                  <a:pt x="299895" y="2170600"/>
                </a:lnTo>
                <a:lnTo>
                  <a:pt x="299571" y="2170096"/>
                </a:lnTo>
                <a:lnTo>
                  <a:pt x="299679" y="2169771"/>
                </a:lnTo>
                <a:lnTo>
                  <a:pt x="299895" y="2169447"/>
                </a:lnTo>
                <a:lnTo>
                  <a:pt x="299895" y="2168186"/>
                </a:lnTo>
                <a:lnTo>
                  <a:pt x="299679" y="2167861"/>
                </a:lnTo>
                <a:lnTo>
                  <a:pt x="299679" y="2167681"/>
                </a:lnTo>
                <a:lnTo>
                  <a:pt x="299355" y="2166924"/>
                </a:lnTo>
                <a:lnTo>
                  <a:pt x="299355" y="2166600"/>
                </a:lnTo>
                <a:lnTo>
                  <a:pt x="299571" y="2166420"/>
                </a:lnTo>
                <a:lnTo>
                  <a:pt x="299571" y="2166095"/>
                </a:lnTo>
                <a:lnTo>
                  <a:pt x="299463" y="2165879"/>
                </a:lnTo>
                <a:lnTo>
                  <a:pt x="298525" y="2165879"/>
                </a:lnTo>
                <a:lnTo>
                  <a:pt x="298309" y="2165555"/>
                </a:lnTo>
                <a:lnTo>
                  <a:pt x="297047" y="2165446"/>
                </a:lnTo>
                <a:lnTo>
                  <a:pt x="296939" y="2165122"/>
                </a:lnTo>
                <a:lnTo>
                  <a:pt x="296722" y="2165122"/>
                </a:lnTo>
                <a:lnTo>
                  <a:pt x="296109" y="2164221"/>
                </a:lnTo>
                <a:lnTo>
                  <a:pt x="295785" y="2164221"/>
                </a:lnTo>
                <a:lnTo>
                  <a:pt x="295568" y="2164473"/>
                </a:lnTo>
                <a:lnTo>
                  <a:pt x="293261" y="2164437"/>
                </a:lnTo>
                <a:lnTo>
                  <a:pt x="293153" y="2164113"/>
                </a:lnTo>
                <a:lnTo>
                  <a:pt x="292936" y="2164113"/>
                </a:lnTo>
                <a:lnTo>
                  <a:pt x="292431" y="2163248"/>
                </a:lnTo>
                <a:lnTo>
                  <a:pt x="292431" y="2162924"/>
                </a:lnTo>
                <a:lnTo>
                  <a:pt x="292323" y="2162599"/>
                </a:lnTo>
                <a:lnTo>
                  <a:pt x="292540" y="2162311"/>
                </a:lnTo>
                <a:lnTo>
                  <a:pt x="292540" y="2161662"/>
                </a:lnTo>
                <a:lnTo>
                  <a:pt x="292756" y="2161374"/>
                </a:lnTo>
                <a:lnTo>
                  <a:pt x="292756" y="2161050"/>
                </a:lnTo>
                <a:lnTo>
                  <a:pt x="292431" y="2160617"/>
                </a:lnTo>
                <a:lnTo>
                  <a:pt x="291891" y="2160509"/>
                </a:lnTo>
                <a:lnTo>
                  <a:pt x="291674" y="2160221"/>
                </a:lnTo>
                <a:lnTo>
                  <a:pt x="291278" y="2160221"/>
                </a:lnTo>
                <a:lnTo>
                  <a:pt x="291061" y="2159896"/>
                </a:lnTo>
                <a:lnTo>
                  <a:pt x="290845" y="2159896"/>
                </a:lnTo>
                <a:lnTo>
                  <a:pt x="290737" y="2159572"/>
                </a:lnTo>
                <a:lnTo>
                  <a:pt x="290520" y="2159572"/>
                </a:lnTo>
                <a:lnTo>
                  <a:pt x="290412" y="2159464"/>
                </a:lnTo>
                <a:lnTo>
                  <a:pt x="290412" y="2159139"/>
                </a:lnTo>
                <a:lnTo>
                  <a:pt x="290520" y="2158923"/>
                </a:lnTo>
                <a:lnTo>
                  <a:pt x="290737" y="2158923"/>
                </a:lnTo>
                <a:lnTo>
                  <a:pt x="290953" y="2158599"/>
                </a:lnTo>
                <a:lnTo>
                  <a:pt x="291169" y="2158599"/>
                </a:lnTo>
                <a:lnTo>
                  <a:pt x="291386" y="2158274"/>
                </a:lnTo>
                <a:lnTo>
                  <a:pt x="291566" y="2158274"/>
                </a:lnTo>
                <a:lnTo>
                  <a:pt x="291674" y="2158166"/>
                </a:lnTo>
                <a:lnTo>
                  <a:pt x="291350" y="2157806"/>
                </a:lnTo>
                <a:lnTo>
                  <a:pt x="291133" y="2157806"/>
                </a:lnTo>
                <a:lnTo>
                  <a:pt x="290412" y="2156400"/>
                </a:lnTo>
                <a:lnTo>
                  <a:pt x="290196" y="2156400"/>
                </a:lnTo>
                <a:lnTo>
                  <a:pt x="290088" y="2156076"/>
                </a:lnTo>
                <a:lnTo>
                  <a:pt x="288826" y="2156076"/>
                </a:lnTo>
                <a:lnTo>
                  <a:pt x="288609" y="2155788"/>
                </a:lnTo>
                <a:lnTo>
                  <a:pt x="288213" y="2155788"/>
                </a:lnTo>
                <a:lnTo>
                  <a:pt x="287996" y="2155247"/>
                </a:lnTo>
                <a:lnTo>
                  <a:pt x="287996" y="2154634"/>
                </a:lnTo>
                <a:lnTo>
                  <a:pt x="287888" y="2154310"/>
                </a:lnTo>
                <a:lnTo>
                  <a:pt x="287455" y="2153986"/>
                </a:lnTo>
                <a:lnTo>
                  <a:pt x="287564" y="2152724"/>
                </a:lnTo>
                <a:lnTo>
                  <a:pt x="287996" y="2152400"/>
                </a:lnTo>
                <a:lnTo>
                  <a:pt x="287996" y="2152076"/>
                </a:lnTo>
                <a:lnTo>
                  <a:pt x="289258" y="2151283"/>
                </a:lnTo>
                <a:lnTo>
                  <a:pt x="289258" y="2150634"/>
                </a:lnTo>
                <a:lnTo>
                  <a:pt x="290088" y="2149985"/>
                </a:lnTo>
                <a:lnTo>
                  <a:pt x="290088" y="2149697"/>
                </a:lnTo>
                <a:lnTo>
                  <a:pt x="289366" y="2149048"/>
                </a:lnTo>
                <a:lnTo>
                  <a:pt x="289366" y="2148760"/>
                </a:lnTo>
                <a:lnTo>
                  <a:pt x="289583" y="2148652"/>
                </a:lnTo>
                <a:lnTo>
                  <a:pt x="290015" y="2148652"/>
                </a:lnTo>
                <a:lnTo>
                  <a:pt x="290196" y="2148435"/>
                </a:lnTo>
                <a:lnTo>
                  <a:pt x="290196" y="2147895"/>
                </a:lnTo>
                <a:lnTo>
                  <a:pt x="290592" y="2147571"/>
                </a:lnTo>
                <a:lnTo>
                  <a:pt x="290592" y="2146958"/>
                </a:lnTo>
                <a:lnTo>
                  <a:pt x="290196" y="2146669"/>
                </a:lnTo>
                <a:lnTo>
                  <a:pt x="290304" y="2146309"/>
                </a:lnTo>
                <a:lnTo>
                  <a:pt x="289475" y="2145588"/>
                </a:lnTo>
                <a:lnTo>
                  <a:pt x="289475" y="2145300"/>
                </a:lnTo>
                <a:lnTo>
                  <a:pt x="289150" y="2144976"/>
                </a:lnTo>
                <a:lnTo>
                  <a:pt x="289150" y="2144651"/>
                </a:lnTo>
                <a:lnTo>
                  <a:pt x="288717" y="2144327"/>
                </a:lnTo>
                <a:lnTo>
                  <a:pt x="288826" y="2143065"/>
                </a:lnTo>
                <a:lnTo>
                  <a:pt x="289258" y="2142885"/>
                </a:lnTo>
                <a:lnTo>
                  <a:pt x="289258" y="2142561"/>
                </a:lnTo>
                <a:lnTo>
                  <a:pt x="289042" y="2142345"/>
                </a:lnTo>
                <a:lnTo>
                  <a:pt x="288609" y="2142345"/>
                </a:lnTo>
                <a:lnTo>
                  <a:pt x="288393" y="2142128"/>
                </a:lnTo>
                <a:lnTo>
                  <a:pt x="288393" y="2141480"/>
                </a:lnTo>
                <a:lnTo>
                  <a:pt x="287275" y="2140543"/>
                </a:lnTo>
                <a:lnTo>
                  <a:pt x="287347" y="2139930"/>
                </a:lnTo>
                <a:lnTo>
                  <a:pt x="287167" y="2139714"/>
                </a:lnTo>
                <a:lnTo>
                  <a:pt x="285472" y="2139714"/>
                </a:lnTo>
                <a:lnTo>
                  <a:pt x="285364" y="2139497"/>
                </a:lnTo>
                <a:lnTo>
                  <a:pt x="285364" y="2137587"/>
                </a:lnTo>
                <a:lnTo>
                  <a:pt x="286301" y="2137083"/>
                </a:lnTo>
                <a:lnTo>
                  <a:pt x="286301" y="2136146"/>
                </a:lnTo>
                <a:lnTo>
                  <a:pt x="285869" y="2135821"/>
                </a:lnTo>
                <a:lnTo>
                  <a:pt x="285977" y="2134272"/>
                </a:lnTo>
                <a:lnTo>
                  <a:pt x="285544" y="2133947"/>
                </a:lnTo>
                <a:lnTo>
                  <a:pt x="285544" y="2133299"/>
                </a:lnTo>
                <a:lnTo>
                  <a:pt x="284823" y="2132686"/>
                </a:lnTo>
                <a:lnTo>
                  <a:pt x="284823" y="2132361"/>
                </a:lnTo>
                <a:lnTo>
                  <a:pt x="284102" y="2131641"/>
                </a:lnTo>
                <a:lnTo>
                  <a:pt x="284102" y="2131280"/>
                </a:lnTo>
                <a:lnTo>
                  <a:pt x="283237" y="2130704"/>
                </a:lnTo>
                <a:lnTo>
                  <a:pt x="283345" y="2130379"/>
                </a:lnTo>
                <a:lnTo>
                  <a:pt x="282479" y="2129731"/>
                </a:lnTo>
                <a:lnTo>
                  <a:pt x="282479" y="2129406"/>
                </a:lnTo>
                <a:lnTo>
                  <a:pt x="282191" y="2129082"/>
                </a:lnTo>
                <a:lnTo>
                  <a:pt x="282191" y="2128757"/>
                </a:lnTo>
                <a:lnTo>
                  <a:pt x="279487" y="2126451"/>
                </a:lnTo>
                <a:lnTo>
                  <a:pt x="279487" y="2126163"/>
                </a:lnTo>
                <a:lnTo>
                  <a:pt x="278297" y="2125226"/>
                </a:lnTo>
                <a:lnTo>
                  <a:pt x="278297" y="2124865"/>
                </a:lnTo>
                <a:lnTo>
                  <a:pt x="277756" y="2124397"/>
                </a:lnTo>
                <a:lnTo>
                  <a:pt x="277323" y="2124397"/>
                </a:lnTo>
                <a:lnTo>
                  <a:pt x="277143" y="2124180"/>
                </a:lnTo>
                <a:lnTo>
                  <a:pt x="277143" y="2123856"/>
                </a:lnTo>
                <a:lnTo>
                  <a:pt x="276962" y="2123748"/>
                </a:lnTo>
                <a:lnTo>
                  <a:pt x="276530" y="2124072"/>
                </a:lnTo>
                <a:lnTo>
                  <a:pt x="276205" y="2123964"/>
                </a:lnTo>
                <a:lnTo>
                  <a:pt x="275989" y="2123856"/>
                </a:lnTo>
                <a:lnTo>
                  <a:pt x="275989" y="2123532"/>
                </a:lnTo>
                <a:lnTo>
                  <a:pt x="275773" y="2123315"/>
                </a:lnTo>
                <a:lnTo>
                  <a:pt x="275340" y="2123315"/>
                </a:lnTo>
                <a:lnTo>
                  <a:pt x="275123" y="2123135"/>
                </a:lnTo>
                <a:lnTo>
                  <a:pt x="275232" y="2122919"/>
                </a:lnTo>
                <a:lnTo>
                  <a:pt x="274799" y="2122486"/>
                </a:lnTo>
                <a:lnTo>
                  <a:pt x="274799" y="2122162"/>
                </a:lnTo>
                <a:lnTo>
                  <a:pt x="274078" y="2121549"/>
                </a:lnTo>
                <a:lnTo>
                  <a:pt x="274078" y="2121225"/>
                </a:lnTo>
                <a:lnTo>
                  <a:pt x="273897" y="2121117"/>
                </a:lnTo>
                <a:lnTo>
                  <a:pt x="273032" y="2121009"/>
                </a:lnTo>
                <a:lnTo>
                  <a:pt x="272599" y="2120684"/>
                </a:lnTo>
                <a:lnTo>
                  <a:pt x="271878" y="2120684"/>
                </a:lnTo>
                <a:lnTo>
                  <a:pt x="271482" y="2120360"/>
                </a:lnTo>
                <a:lnTo>
                  <a:pt x="269859" y="2120288"/>
                </a:lnTo>
                <a:lnTo>
                  <a:pt x="269066" y="2120901"/>
                </a:lnTo>
                <a:lnTo>
                  <a:pt x="268633" y="2120901"/>
                </a:lnTo>
                <a:lnTo>
                  <a:pt x="268200" y="2121117"/>
                </a:lnTo>
                <a:lnTo>
                  <a:pt x="267768" y="2121117"/>
                </a:lnTo>
                <a:lnTo>
                  <a:pt x="267443" y="2121441"/>
                </a:lnTo>
                <a:lnTo>
                  <a:pt x="266614" y="2121333"/>
                </a:lnTo>
                <a:lnTo>
                  <a:pt x="265965" y="2120901"/>
                </a:lnTo>
                <a:lnTo>
                  <a:pt x="266073" y="2120288"/>
                </a:lnTo>
                <a:lnTo>
                  <a:pt x="265027" y="2119459"/>
                </a:lnTo>
                <a:lnTo>
                  <a:pt x="264306" y="2119459"/>
                </a:lnTo>
                <a:lnTo>
                  <a:pt x="263657" y="2118918"/>
                </a:lnTo>
                <a:lnTo>
                  <a:pt x="263765" y="2118270"/>
                </a:lnTo>
                <a:lnTo>
                  <a:pt x="263332" y="2117945"/>
                </a:lnTo>
                <a:lnTo>
                  <a:pt x="263332" y="2117657"/>
                </a:lnTo>
                <a:lnTo>
                  <a:pt x="263116" y="2117477"/>
                </a:lnTo>
                <a:lnTo>
                  <a:pt x="262719" y="2117477"/>
                </a:lnTo>
                <a:lnTo>
                  <a:pt x="262611" y="2117369"/>
                </a:lnTo>
                <a:lnTo>
                  <a:pt x="262611" y="2117044"/>
                </a:lnTo>
                <a:lnTo>
                  <a:pt x="262395" y="2116828"/>
                </a:lnTo>
                <a:lnTo>
                  <a:pt x="261962" y="2116828"/>
                </a:lnTo>
                <a:lnTo>
                  <a:pt x="260808" y="2115783"/>
                </a:lnTo>
                <a:lnTo>
                  <a:pt x="260412" y="2115783"/>
                </a:lnTo>
                <a:lnTo>
                  <a:pt x="259655" y="2115170"/>
                </a:lnTo>
                <a:lnTo>
                  <a:pt x="259042" y="2115567"/>
                </a:lnTo>
                <a:lnTo>
                  <a:pt x="259042" y="2115891"/>
                </a:lnTo>
                <a:lnTo>
                  <a:pt x="258392" y="2116288"/>
                </a:lnTo>
                <a:lnTo>
                  <a:pt x="257563" y="2116288"/>
                </a:lnTo>
                <a:lnTo>
                  <a:pt x="255652" y="2114630"/>
                </a:lnTo>
                <a:lnTo>
                  <a:pt x="255255" y="2114954"/>
                </a:lnTo>
                <a:lnTo>
                  <a:pt x="254823" y="2114954"/>
                </a:lnTo>
                <a:lnTo>
                  <a:pt x="254606" y="2115062"/>
                </a:lnTo>
                <a:lnTo>
                  <a:pt x="254606" y="2115350"/>
                </a:lnTo>
                <a:lnTo>
                  <a:pt x="254210" y="2115675"/>
                </a:lnTo>
                <a:lnTo>
                  <a:pt x="254210" y="2115999"/>
                </a:lnTo>
                <a:lnTo>
                  <a:pt x="253993" y="2116179"/>
                </a:lnTo>
                <a:lnTo>
                  <a:pt x="253561" y="2116107"/>
                </a:lnTo>
                <a:lnTo>
                  <a:pt x="252731" y="2116720"/>
                </a:lnTo>
                <a:lnTo>
                  <a:pt x="251974" y="2116720"/>
                </a:lnTo>
                <a:lnTo>
                  <a:pt x="251541" y="2116936"/>
                </a:lnTo>
                <a:lnTo>
                  <a:pt x="251145" y="2116936"/>
                </a:lnTo>
                <a:lnTo>
                  <a:pt x="250712" y="2117261"/>
                </a:lnTo>
                <a:lnTo>
                  <a:pt x="250279" y="2117261"/>
                </a:lnTo>
                <a:lnTo>
                  <a:pt x="250099" y="2117044"/>
                </a:lnTo>
                <a:lnTo>
                  <a:pt x="250099" y="2116720"/>
                </a:lnTo>
                <a:lnTo>
                  <a:pt x="250496" y="2116504"/>
                </a:lnTo>
                <a:lnTo>
                  <a:pt x="250604" y="2114630"/>
                </a:lnTo>
                <a:lnTo>
                  <a:pt x="249666" y="2113837"/>
                </a:lnTo>
                <a:lnTo>
                  <a:pt x="249234" y="2113837"/>
                </a:lnTo>
                <a:lnTo>
                  <a:pt x="249053" y="2113621"/>
                </a:lnTo>
                <a:lnTo>
                  <a:pt x="249126" y="2112972"/>
                </a:lnTo>
                <a:lnTo>
                  <a:pt x="248080" y="2112107"/>
                </a:lnTo>
                <a:lnTo>
                  <a:pt x="247791" y="2112107"/>
                </a:lnTo>
                <a:lnTo>
                  <a:pt x="246926" y="2111494"/>
                </a:lnTo>
                <a:lnTo>
                  <a:pt x="246493" y="2111494"/>
                </a:lnTo>
                <a:lnTo>
                  <a:pt x="246205" y="2111170"/>
                </a:lnTo>
                <a:lnTo>
                  <a:pt x="245772" y="2111098"/>
                </a:lnTo>
                <a:lnTo>
                  <a:pt x="244402" y="2109908"/>
                </a:lnTo>
                <a:lnTo>
                  <a:pt x="244402" y="2108971"/>
                </a:lnTo>
                <a:lnTo>
                  <a:pt x="243681" y="2108359"/>
                </a:lnTo>
                <a:lnTo>
                  <a:pt x="243681" y="2108034"/>
                </a:lnTo>
                <a:lnTo>
                  <a:pt x="243140" y="2107602"/>
                </a:lnTo>
                <a:lnTo>
                  <a:pt x="240291" y="2107386"/>
                </a:lnTo>
                <a:lnTo>
                  <a:pt x="238813" y="2106124"/>
                </a:lnTo>
                <a:lnTo>
                  <a:pt x="238416" y="2106124"/>
                </a:lnTo>
                <a:lnTo>
                  <a:pt x="237551" y="2105403"/>
                </a:lnTo>
                <a:lnTo>
                  <a:pt x="237154" y="2105403"/>
                </a:lnTo>
                <a:lnTo>
                  <a:pt x="236830" y="2105115"/>
                </a:lnTo>
                <a:lnTo>
                  <a:pt x="233585" y="2105007"/>
                </a:lnTo>
                <a:lnTo>
                  <a:pt x="233152" y="2105223"/>
                </a:lnTo>
                <a:lnTo>
                  <a:pt x="229979" y="2105115"/>
                </a:lnTo>
                <a:lnTo>
                  <a:pt x="229546" y="2105403"/>
                </a:lnTo>
                <a:lnTo>
                  <a:pt x="229113" y="2105403"/>
                </a:lnTo>
                <a:lnTo>
                  <a:pt x="228681" y="2105620"/>
                </a:lnTo>
                <a:lnTo>
                  <a:pt x="227996" y="2105620"/>
                </a:lnTo>
                <a:lnTo>
                  <a:pt x="227671" y="2105692"/>
                </a:lnTo>
                <a:lnTo>
                  <a:pt x="227671" y="2106016"/>
                </a:lnTo>
                <a:lnTo>
                  <a:pt x="226806" y="2106665"/>
                </a:lnTo>
                <a:lnTo>
                  <a:pt x="226806" y="2107926"/>
                </a:lnTo>
                <a:lnTo>
                  <a:pt x="227563" y="2108575"/>
                </a:lnTo>
                <a:lnTo>
                  <a:pt x="227563" y="2109188"/>
                </a:lnTo>
                <a:lnTo>
                  <a:pt x="226517" y="2109908"/>
                </a:lnTo>
                <a:lnTo>
                  <a:pt x="226084" y="2109908"/>
                </a:lnTo>
                <a:lnTo>
                  <a:pt x="225688" y="2110125"/>
                </a:lnTo>
                <a:lnTo>
                  <a:pt x="225363" y="2110125"/>
                </a:lnTo>
                <a:lnTo>
                  <a:pt x="224714" y="2110557"/>
                </a:lnTo>
                <a:lnTo>
                  <a:pt x="224606" y="2110881"/>
                </a:lnTo>
                <a:lnTo>
                  <a:pt x="224065" y="2111422"/>
                </a:lnTo>
                <a:lnTo>
                  <a:pt x="223272" y="2111314"/>
                </a:lnTo>
                <a:lnTo>
                  <a:pt x="222623" y="2111674"/>
                </a:lnTo>
                <a:lnTo>
                  <a:pt x="222623" y="2111999"/>
                </a:lnTo>
                <a:lnTo>
                  <a:pt x="222190" y="2112323"/>
                </a:lnTo>
                <a:lnTo>
                  <a:pt x="222190" y="2112972"/>
                </a:lnTo>
                <a:lnTo>
                  <a:pt x="222515" y="2113296"/>
                </a:lnTo>
                <a:lnTo>
                  <a:pt x="222515" y="2113621"/>
                </a:lnTo>
                <a:lnTo>
                  <a:pt x="222947" y="2113909"/>
                </a:lnTo>
                <a:lnTo>
                  <a:pt x="222947" y="2114233"/>
                </a:lnTo>
                <a:lnTo>
                  <a:pt x="224390" y="2115603"/>
                </a:lnTo>
                <a:lnTo>
                  <a:pt x="224390" y="2115927"/>
                </a:lnTo>
                <a:lnTo>
                  <a:pt x="224822" y="2116215"/>
                </a:lnTo>
                <a:lnTo>
                  <a:pt x="224714" y="2117189"/>
                </a:lnTo>
                <a:lnTo>
                  <a:pt x="225147" y="2117513"/>
                </a:lnTo>
                <a:lnTo>
                  <a:pt x="225147" y="2117837"/>
                </a:lnTo>
                <a:lnTo>
                  <a:pt x="225580" y="2118126"/>
                </a:lnTo>
                <a:lnTo>
                  <a:pt x="225471" y="2120036"/>
                </a:lnTo>
                <a:lnTo>
                  <a:pt x="225039" y="2120324"/>
                </a:lnTo>
                <a:lnTo>
                  <a:pt x="225039" y="2120648"/>
                </a:lnTo>
                <a:lnTo>
                  <a:pt x="224606" y="2120865"/>
                </a:lnTo>
                <a:lnTo>
                  <a:pt x="224606" y="2121189"/>
                </a:lnTo>
                <a:lnTo>
                  <a:pt x="224209" y="2121513"/>
                </a:lnTo>
                <a:lnTo>
                  <a:pt x="224101" y="2122739"/>
                </a:lnTo>
                <a:lnTo>
                  <a:pt x="223669" y="2123063"/>
                </a:lnTo>
                <a:lnTo>
                  <a:pt x="223560" y="2124613"/>
                </a:lnTo>
                <a:lnTo>
                  <a:pt x="223272" y="2124829"/>
                </a:lnTo>
                <a:lnTo>
                  <a:pt x="223164" y="2125478"/>
                </a:lnTo>
                <a:lnTo>
                  <a:pt x="222731" y="2125802"/>
                </a:lnTo>
                <a:lnTo>
                  <a:pt x="222731" y="2126127"/>
                </a:lnTo>
                <a:lnTo>
                  <a:pt x="221866" y="2126739"/>
                </a:lnTo>
                <a:lnTo>
                  <a:pt x="221866" y="2127388"/>
                </a:lnTo>
                <a:lnTo>
                  <a:pt x="221469" y="2127568"/>
                </a:lnTo>
                <a:lnTo>
                  <a:pt x="221469" y="2128217"/>
                </a:lnTo>
                <a:lnTo>
                  <a:pt x="221036" y="2128505"/>
                </a:lnTo>
                <a:lnTo>
                  <a:pt x="221036" y="2128830"/>
                </a:lnTo>
                <a:lnTo>
                  <a:pt x="220640" y="2129154"/>
                </a:lnTo>
                <a:lnTo>
                  <a:pt x="220531" y="2129478"/>
                </a:lnTo>
                <a:lnTo>
                  <a:pt x="220423" y="2129586"/>
                </a:lnTo>
                <a:lnTo>
                  <a:pt x="219558" y="2129586"/>
                </a:lnTo>
                <a:lnTo>
                  <a:pt x="218837" y="2128938"/>
                </a:lnTo>
                <a:lnTo>
                  <a:pt x="218007" y="2128830"/>
                </a:lnTo>
                <a:lnTo>
                  <a:pt x="217791" y="2128938"/>
                </a:lnTo>
                <a:lnTo>
                  <a:pt x="217683" y="2130235"/>
                </a:lnTo>
                <a:lnTo>
                  <a:pt x="217358" y="2130523"/>
                </a:lnTo>
                <a:lnTo>
                  <a:pt x="217250" y="2130812"/>
                </a:lnTo>
                <a:lnTo>
                  <a:pt x="216637" y="2131244"/>
                </a:lnTo>
                <a:lnTo>
                  <a:pt x="216313" y="2131244"/>
                </a:lnTo>
                <a:lnTo>
                  <a:pt x="215844" y="2131569"/>
                </a:lnTo>
                <a:lnTo>
                  <a:pt x="215483" y="2131569"/>
                </a:lnTo>
                <a:lnTo>
                  <a:pt x="214834" y="2132001"/>
                </a:lnTo>
                <a:lnTo>
                  <a:pt x="214834" y="2132325"/>
                </a:lnTo>
                <a:lnTo>
                  <a:pt x="214618" y="2132434"/>
                </a:lnTo>
                <a:lnTo>
                  <a:pt x="212635" y="2132325"/>
                </a:lnTo>
                <a:lnTo>
                  <a:pt x="211769" y="2132938"/>
                </a:lnTo>
                <a:lnTo>
                  <a:pt x="211337" y="2132938"/>
                </a:lnTo>
                <a:lnTo>
                  <a:pt x="210652" y="2132325"/>
                </a:lnTo>
                <a:lnTo>
                  <a:pt x="209353" y="2132217"/>
                </a:lnTo>
                <a:lnTo>
                  <a:pt x="208921" y="2132542"/>
                </a:lnTo>
                <a:lnTo>
                  <a:pt x="208488" y="2132434"/>
                </a:lnTo>
                <a:lnTo>
                  <a:pt x="207262" y="2133371"/>
                </a:lnTo>
                <a:lnTo>
                  <a:pt x="205639" y="2133262"/>
                </a:lnTo>
                <a:lnTo>
                  <a:pt x="205279" y="2132938"/>
                </a:lnTo>
                <a:lnTo>
                  <a:pt x="203224" y="2132830"/>
                </a:lnTo>
                <a:lnTo>
                  <a:pt x="201889" y="2133875"/>
                </a:lnTo>
                <a:lnTo>
                  <a:pt x="201781" y="2134848"/>
                </a:lnTo>
                <a:lnTo>
                  <a:pt x="201565" y="2134956"/>
                </a:lnTo>
                <a:lnTo>
                  <a:pt x="201132" y="2134956"/>
                </a:lnTo>
                <a:lnTo>
                  <a:pt x="200736" y="2135245"/>
                </a:lnTo>
                <a:lnTo>
                  <a:pt x="200375" y="2135245"/>
                </a:lnTo>
                <a:lnTo>
                  <a:pt x="200195" y="2135353"/>
                </a:lnTo>
                <a:lnTo>
                  <a:pt x="200123" y="2136002"/>
                </a:lnTo>
                <a:lnTo>
                  <a:pt x="199906" y="2136110"/>
                </a:lnTo>
                <a:lnTo>
                  <a:pt x="199582" y="2136110"/>
                </a:lnTo>
                <a:lnTo>
                  <a:pt x="199365" y="2135893"/>
                </a:lnTo>
                <a:lnTo>
                  <a:pt x="199365" y="2135245"/>
                </a:lnTo>
                <a:lnTo>
                  <a:pt x="198716" y="2134848"/>
                </a:lnTo>
                <a:lnTo>
                  <a:pt x="198392" y="2134848"/>
                </a:lnTo>
                <a:lnTo>
                  <a:pt x="197959" y="2135028"/>
                </a:lnTo>
                <a:lnTo>
                  <a:pt x="197166" y="2135028"/>
                </a:lnTo>
                <a:lnTo>
                  <a:pt x="196517" y="2135461"/>
                </a:lnTo>
                <a:lnTo>
                  <a:pt x="196517" y="2136110"/>
                </a:lnTo>
                <a:lnTo>
                  <a:pt x="196300" y="2136218"/>
                </a:lnTo>
                <a:lnTo>
                  <a:pt x="193885" y="2136110"/>
                </a:lnTo>
                <a:lnTo>
                  <a:pt x="193019" y="2136722"/>
                </a:lnTo>
                <a:lnTo>
                  <a:pt x="192586" y="2136722"/>
                </a:lnTo>
                <a:lnTo>
                  <a:pt x="192406" y="2136830"/>
                </a:lnTo>
                <a:lnTo>
                  <a:pt x="192406" y="2137119"/>
                </a:lnTo>
                <a:lnTo>
                  <a:pt x="192226" y="2137227"/>
                </a:lnTo>
                <a:lnTo>
                  <a:pt x="191793" y="2137227"/>
                </a:lnTo>
                <a:lnTo>
                  <a:pt x="191360" y="2137551"/>
                </a:lnTo>
                <a:lnTo>
                  <a:pt x="188945" y="2137443"/>
                </a:lnTo>
                <a:lnTo>
                  <a:pt x="187971" y="2136650"/>
                </a:lnTo>
                <a:lnTo>
                  <a:pt x="187971" y="2136326"/>
                </a:lnTo>
                <a:lnTo>
                  <a:pt x="188404" y="2136002"/>
                </a:lnTo>
                <a:lnTo>
                  <a:pt x="188404" y="2135677"/>
                </a:lnTo>
                <a:lnTo>
                  <a:pt x="188296" y="2135569"/>
                </a:lnTo>
                <a:lnTo>
                  <a:pt x="187863" y="2135461"/>
                </a:lnTo>
                <a:lnTo>
                  <a:pt x="187286" y="2135028"/>
                </a:lnTo>
                <a:lnTo>
                  <a:pt x="187286" y="2134416"/>
                </a:lnTo>
                <a:lnTo>
                  <a:pt x="186925" y="2134127"/>
                </a:lnTo>
                <a:lnTo>
                  <a:pt x="187033" y="2132217"/>
                </a:lnTo>
                <a:lnTo>
                  <a:pt x="186853" y="2132001"/>
                </a:lnTo>
                <a:lnTo>
                  <a:pt x="185988" y="2132001"/>
                </a:lnTo>
                <a:lnTo>
                  <a:pt x="185880" y="2131785"/>
                </a:lnTo>
                <a:lnTo>
                  <a:pt x="185880" y="2130235"/>
                </a:lnTo>
                <a:lnTo>
                  <a:pt x="185663" y="2130127"/>
                </a:lnTo>
                <a:lnTo>
                  <a:pt x="185339" y="2130127"/>
                </a:lnTo>
                <a:lnTo>
                  <a:pt x="184942" y="2129803"/>
                </a:lnTo>
                <a:lnTo>
                  <a:pt x="184113" y="2129695"/>
                </a:lnTo>
                <a:lnTo>
                  <a:pt x="183680" y="2130019"/>
                </a:lnTo>
                <a:lnTo>
                  <a:pt x="182707" y="2129190"/>
                </a:lnTo>
                <a:lnTo>
                  <a:pt x="182707" y="2128830"/>
                </a:lnTo>
                <a:lnTo>
                  <a:pt x="182382" y="2128541"/>
                </a:lnTo>
                <a:lnTo>
                  <a:pt x="182382" y="2128253"/>
                </a:lnTo>
                <a:lnTo>
                  <a:pt x="181985" y="2127929"/>
                </a:lnTo>
                <a:lnTo>
                  <a:pt x="181985" y="2127280"/>
                </a:lnTo>
                <a:lnTo>
                  <a:pt x="181228" y="2126631"/>
                </a:lnTo>
                <a:lnTo>
                  <a:pt x="181228" y="2125694"/>
                </a:lnTo>
                <a:lnTo>
                  <a:pt x="180904" y="2125406"/>
                </a:lnTo>
                <a:lnTo>
                  <a:pt x="180904" y="2124144"/>
                </a:lnTo>
                <a:lnTo>
                  <a:pt x="181156" y="2123928"/>
                </a:lnTo>
                <a:lnTo>
                  <a:pt x="181553" y="2124036"/>
                </a:lnTo>
                <a:lnTo>
                  <a:pt x="181985" y="2123712"/>
                </a:lnTo>
                <a:lnTo>
                  <a:pt x="182382" y="2123712"/>
                </a:lnTo>
                <a:lnTo>
                  <a:pt x="182598" y="2123604"/>
                </a:lnTo>
                <a:lnTo>
                  <a:pt x="182598" y="2123279"/>
                </a:lnTo>
                <a:lnTo>
                  <a:pt x="183031" y="2122955"/>
                </a:lnTo>
                <a:lnTo>
                  <a:pt x="183031" y="2122054"/>
                </a:lnTo>
                <a:lnTo>
                  <a:pt x="182707" y="2121730"/>
                </a:lnTo>
                <a:lnTo>
                  <a:pt x="182707" y="2121405"/>
                </a:lnTo>
                <a:lnTo>
                  <a:pt x="183356" y="2120973"/>
                </a:lnTo>
                <a:lnTo>
                  <a:pt x="184509" y="2120973"/>
                </a:lnTo>
                <a:lnTo>
                  <a:pt x="184942" y="2120757"/>
                </a:lnTo>
                <a:lnTo>
                  <a:pt x="185771" y="2120757"/>
                </a:lnTo>
                <a:lnTo>
                  <a:pt x="186384" y="2120324"/>
                </a:lnTo>
                <a:lnTo>
                  <a:pt x="186384" y="2119423"/>
                </a:lnTo>
                <a:lnTo>
                  <a:pt x="186817" y="2119099"/>
                </a:lnTo>
                <a:lnTo>
                  <a:pt x="186925" y="2118450"/>
                </a:lnTo>
                <a:lnTo>
                  <a:pt x="187322" y="2118126"/>
                </a:lnTo>
                <a:lnTo>
                  <a:pt x="187322" y="2117513"/>
                </a:lnTo>
                <a:lnTo>
                  <a:pt x="187755" y="2117297"/>
                </a:lnTo>
                <a:lnTo>
                  <a:pt x="187755" y="2116035"/>
                </a:lnTo>
                <a:lnTo>
                  <a:pt x="187430" y="2115747"/>
                </a:lnTo>
                <a:lnTo>
                  <a:pt x="187430" y="2115098"/>
                </a:lnTo>
                <a:lnTo>
                  <a:pt x="186709" y="2114341"/>
                </a:lnTo>
                <a:lnTo>
                  <a:pt x="186709" y="2114017"/>
                </a:lnTo>
                <a:lnTo>
                  <a:pt x="186276" y="2113729"/>
                </a:lnTo>
                <a:lnTo>
                  <a:pt x="186276" y="2113116"/>
                </a:lnTo>
                <a:lnTo>
                  <a:pt x="185952" y="2112792"/>
                </a:lnTo>
                <a:lnTo>
                  <a:pt x="186096" y="2109728"/>
                </a:lnTo>
                <a:lnTo>
                  <a:pt x="185735" y="2109332"/>
                </a:lnTo>
                <a:lnTo>
                  <a:pt x="185735" y="2108791"/>
                </a:lnTo>
                <a:lnTo>
                  <a:pt x="185339" y="2108359"/>
                </a:lnTo>
                <a:lnTo>
                  <a:pt x="185411" y="2106268"/>
                </a:lnTo>
                <a:lnTo>
                  <a:pt x="185086" y="2105836"/>
                </a:lnTo>
                <a:lnTo>
                  <a:pt x="185086" y="2105547"/>
                </a:lnTo>
                <a:lnTo>
                  <a:pt x="184726" y="2105259"/>
                </a:lnTo>
                <a:lnTo>
                  <a:pt x="184726" y="2104935"/>
                </a:lnTo>
                <a:lnTo>
                  <a:pt x="184293" y="2104610"/>
                </a:lnTo>
                <a:lnTo>
                  <a:pt x="184401" y="2103962"/>
                </a:lnTo>
                <a:lnTo>
                  <a:pt x="183536" y="2103313"/>
                </a:lnTo>
                <a:lnTo>
                  <a:pt x="183644" y="2102376"/>
                </a:lnTo>
                <a:lnTo>
                  <a:pt x="183860" y="2102304"/>
                </a:lnTo>
                <a:lnTo>
                  <a:pt x="184293" y="2102304"/>
                </a:lnTo>
                <a:lnTo>
                  <a:pt x="184726" y="2101980"/>
                </a:lnTo>
                <a:lnTo>
                  <a:pt x="185086" y="2101980"/>
                </a:lnTo>
                <a:lnTo>
                  <a:pt x="185195" y="2101871"/>
                </a:lnTo>
                <a:lnTo>
                  <a:pt x="185303" y="2100610"/>
                </a:lnTo>
                <a:lnTo>
                  <a:pt x="184906" y="2100286"/>
                </a:lnTo>
                <a:lnTo>
                  <a:pt x="184978" y="2099673"/>
                </a:lnTo>
                <a:lnTo>
                  <a:pt x="185195" y="2099565"/>
                </a:lnTo>
                <a:lnTo>
                  <a:pt x="185627" y="2099565"/>
                </a:lnTo>
                <a:lnTo>
                  <a:pt x="186384" y="2098952"/>
                </a:lnTo>
                <a:lnTo>
                  <a:pt x="187214" y="2098952"/>
                </a:lnTo>
                <a:lnTo>
                  <a:pt x="187394" y="2098844"/>
                </a:lnTo>
                <a:lnTo>
                  <a:pt x="187502" y="2095997"/>
                </a:lnTo>
                <a:lnTo>
                  <a:pt x="187935" y="2095781"/>
                </a:lnTo>
                <a:lnTo>
                  <a:pt x="187935" y="2095456"/>
                </a:lnTo>
                <a:lnTo>
                  <a:pt x="188368" y="2095132"/>
                </a:lnTo>
                <a:lnTo>
                  <a:pt x="188476" y="2094519"/>
                </a:lnTo>
                <a:lnTo>
                  <a:pt x="189341" y="2094015"/>
                </a:lnTo>
                <a:lnTo>
                  <a:pt x="189341" y="2093690"/>
                </a:lnTo>
                <a:lnTo>
                  <a:pt x="189774" y="2093366"/>
                </a:lnTo>
                <a:lnTo>
                  <a:pt x="189774" y="2093041"/>
                </a:lnTo>
                <a:lnTo>
                  <a:pt x="190567" y="2092429"/>
                </a:lnTo>
                <a:lnTo>
                  <a:pt x="190567" y="2092104"/>
                </a:lnTo>
                <a:lnTo>
                  <a:pt x="191000" y="2091888"/>
                </a:lnTo>
                <a:lnTo>
                  <a:pt x="191000" y="2091564"/>
                </a:lnTo>
                <a:lnTo>
                  <a:pt x="191433" y="2091275"/>
                </a:lnTo>
                <a:lnTo>
                  <a:pt x="191433" y="2090915"/>
                </a:lnTo>
                <a:lnTo>
                  <a:pt x="192478" y="2090230"/>
                </a:lnTo>
                <a:lnTo>
                  <a:pt x="192875" y="2090230"/>
                </a:lnTo>
                <a:lnTo>
                  <a:pt x="193091" y="2090122"/>
                </a:lnTo>
                <a:lnTo>
                  <a:pt x="193091" y="2089798"/>
                </a:lnTo>
                <a:lnTo>
                  <a:pt x="192659" y="2089473"/>
                </a:lnTo>
                <a:lnTo>
                  <a:pt x="192767" y="2088825"/>
                </a:lnTo>
                <a:lnTo>
                  <a:pt x="193416" y="2088320"/>
                </a:lnTo>
                <a:lnTo>
                  <a:pt x="193740" y="2088717"/>
                </a:lnTo>
                <a:lnTo>
                  <a:pt x="194570" y="2088717"/>
                </a:lnTo>
                <a:lnTo>
                  <a:pt x="194894" y="2089041"/>
                </a:lnTo>
                <a:lnTo>
                  <a:pt x="195723" y="2089149"/>
                </a:lnTo>
                <a:lnTo>
                  <a:pt x="196156" y="2089473"/>
                </a:lnTo>
                <a:lnTo>
                  <a:pt x="196589" y="2089473"/>
                </a:lnTo>
                <a:lnTo>
                  <a:pt x="196805" y="2089041"/>
                </a:lnTo>
                <a:lnTo>
                  <a:pt x="197238" y="2088753"/>
                </a:lnTo>
                <a:lnTo>
                  <a:pt x="197238" y="2088428"/>
                </a:lnTo>
                <a:lnTo>
                  <a:pt x="197418" y="2088248"/>
                </a:lnTo>
                <a:lnTo>
                  <a:pt x="198139" y="2088356"/>
                </a:lnTo>
                <a:lnTo>
                  <a:pt x="198572" y="2088032"/>
                </a:lnTo>
                <a:lnTo>
                  <a:pt x="200555" y="2088140"/>
                </a:lnTo>
                <a:lnTo>
                  <a:pt x="200988" y="2088428"/>
                </a:lnTo>
                <a:lnTo>
                  <a:pt x="202178" y="2088500"/>
                </a:lnTo>
                <a:lnTo>
                  <a:pt x="202611" y="2088212"/>
                </a:lnTo>
                <a:lnTo>
                  <a:pt x="203837" y="2088212"/>
                </a:lnTo>
                <a:lnTo>
                  <a:pt x="204486" y="2087816"/>
                </a:lnTo>
                <a:lnTo>
                  <a:pt x="204486" y="2087167"/>
                </a:lnTo>
                <a:lnTo>
                  <a:pt x="204918" y="2086951"/>
                </a:lnTo>
                <a:lnTo>
                  <a:pt x="204918" y="2086626"/>
                </a:lnTo>
                <a:lnTo>
                  <a:pt x="205135" y="2086410"/>
                </a:lnTo>
                <a:lnTo>
                  <a:pt x="205495" y="2086410"/>
                </a:lnTo>
                <a:lnTo>
                  <a:pt x="205712" y="2086338"/>
                </a:lnTo>
                <a:lnTo>
                  <a:pt x="205712" y="2085689"/>
                </a:lnTo>
                <a:lnTo>
                  <a:pt x="205279" y="2085365"/>
                </a:lnTo>
                <a:lnTo>
                  <a:pt x="206577" y="2084536"/>
                </a:lnTo>
                <a:lnTo>
                  <a:pt x="206577" y="2084248"/>
                </a:lnTo>
                <a:lnTo>
                  <a:pt x="206793" y="2084031"/>
                </a:lnTo>
                <a:lnTo>
                  <a:pt x="207226" y="2084031"/>
                </a:lnTo>
                <a:lnTo>
                  <a:pt x="207442" y="2083923"/>
                </a:lnTo>
                <a:lnTo>
                  <a:pt x="207442" y="2083599"/>
                </a:lnTo>
                <a:lnTo>
                  <a:pt x="207623" y="2083491"/>
                </a:lnTo>
                <a:lnTo>
                  <a:pt x="208452" y="2083491"/>
                </a:lnTo>
                <a:lnTo>
                  <a:pt x="208885" y="2083815"/>
                </a:lnTo>
                <a:lnTo>
                  <a:pt x="209101" y="2083707"/>
                </a:lnTo>
                <a:lnTo>
                  <a:pt x="209101" y="2083383"/>
                </a:lnTo>
                <a:lnTo>
                  <a:pt x="208668" y="2083058"/>
                </a:lnTo>
                <a:lnTo>
                  <a:pt x="208777" y="2081833"/>
                </a:lnTo>
                <a:lnTo>
                  <a:pt x="208993" y="2081725"/>
                </a:lnTo>
                <a:lnTo>
                  <a:pt x="209714" y="2081725"/>
                </a:lnTo>
                <a:lnTo>
                  <a:pt x="210363" y="2081292"/>
                </a:lnTo>
                <a:lnTo>
                  <a:pt x="210363" y="2080968"/>
                </a:lnTo>
                <a:lnTo>
                  <a:pt x="211192" y="2080319"/>
                </a:lnTo>
                <a:lnTo>
                  <a:pt x="211192" y="2080067"/>
                </a:lnTo>
                <a:lnTo>
                  <a:pt x="210868" y="2079707"/>
                </a:lnTo>
                <a:lnTo>
                  <a:pt x="210868" y="2079418"/>
                </a:lnTo>
                <a:lnTo>
                  <a:pt x="211084" y="2079310"/>
                </a:lnTo>
                <a:lnTo>
                  <a:pt x="211841" y="2079310"/>
                </a:lnTo>
                <a:lnTo>
                  <a:pt x="212022" y="2079526"/>
                </a:lnTo>
                <a:lnTo>
                  <a:pt x="212022" y="2080031"/>
                </a:lnTo>
                <a:lnTo>
                  <a:pt x="212454" y="2080427"/>
                </a:lnTo>
                <a:lnTo>
                  <a:pt x="212346" y="2080752"/>
                </a:lnTo>
                <a:lnTo>
                  <a:pt x="212563" y="2080860"/>
                </a:lnTo>
                <a:lnTo>
                  <a:pt x="212995" y="2080535"/>
                </a:lnTo>
                <a:lnTo>
                  <a:pt x="213392" y="2080968"/>
                </a:lnTo>
                <a:lnTo>
                  <a:pt x="213608" y="2080752"/>
                </a:lnTo>
                <a:lnTo>
                  <a:pt x="213608" y="2079815"/>
                </a:lnTo>
                <a:lnTo>
                  <a:pt x="214438" y="2079310"/>
                </a:lnTo>
                <a:lnTo>
                  <a:pt x="214438" y="2078986"/>
                </a:lnTo>
                <a:lnTo>
                  <a:pt x="215087" y="2078553"/>
                </a:lnTo>
                <a:lnTo>
                  <a:pt x="215519" y="2078553"/>
                </a:lnTo>
                <a:lnTo>
                  <a:pt x="215916" y="2078878"/>
                </a:lnTo>
                <a:lnTo>
                  <a:pt x="216349" y="2078878"/>
                </a:lnTo>
                <a:lnTo>
                  <a:pt x="216565" y="2078769"/>
                </a:lnTo>
                <a:lnTo>
                  <a:pt x="216565" y="2077184"/>
                </a:lnTo>
                <a:lnTo>
                  <a:pt x="217178" y="2076751"/>
                </a:lnTo>
                <a:lnTo>
                  <a:pt x="217611" y="2076751"/>
                </a:lnTo>
                <a:lnTo>
                  <a:pt x="218332" y="2077400"/>
                </a:lnTo>
                <a:lnTo>
                  <a:pt x="218765" y="2077400"/>
                </a:lnTo>
                <a:lnTo>
                  <a:pt x="220243" y="2076463"/>
                </a:lnTo>
                <a:lnTo>
                  <a:pt x="220243" y="2076139"/>
                </a:lnTo>
                <a:lnTo>
                  <a:pt x="220856" y="2075742"/>
                </a:lnTo>
                <a:lnTo>
                  <a:pt x="221721" y="2075742"/>
                </a:lnTo>
                <a:lnTo>
                  <a:pt x="221938" y="2075526"/>
                </a:lnTo>
                <a:lnTo>
                  <a:pt x="221938" y="2074048"/>
                </a:lnTo>
                <a:lnTo>
                  <a:pt x="222154" y="2073832"/>
                </a:lnTo>
                <a:lnTo>
                  <a:pt x="222587" y="2073940"/>
                </a:lnTo>
                <a:lnTo>
                  <a:pt x="223416" y="2073327"/>
                </a:lnTo>
                <a:lnTo>
                  <a:pt x="223813" y="2073327"/>
                </a:lnTo>
                <a:lnTo>
                  <a:pt x="224245" y="2073003"/>
                </a:lnTo>
                <a:lnTo>
                  <a:pt x="225399" y="2073111"/>
                </a:lnTo>
                <a:lnTo>
                  <a:pt x="225616" y="2073003"/>
                </a:lnTo>
                <a:lnTo>
                  <a:pt x="225183" y="2072571"/>
                </a:lnTo>
                <a:lnTo>
                  <a:pt x="225327" y="2071922"/>
                </a:lnTo>
                <a:lnTo>
                  <a:pt x="225507" y="2071814"/>
                </a:lnTo>
                <a:lnTo>
                  <a:pt x="225832" y="2071814"/>
                </a:lnTo>
                <a:lnTo>
                  <a:pt x="226229" y="2071525"/>
                </a:lnTo>
                <a:lnTo>
                  <a:pt x="226661" y="2071597"/>
                </a:lnTo>
                <a:lnTo>
                  <a:pt x="227491" y="2072246"/>
                </a:lnTo>
                <a:lnTo>
                  <a:pt x="229077" y="2072354"/>
                </a:lnTo>
                <a:lnTo>
                  <a:pt x="229510" y="2072030"/>
                </a:lnTo>
                <a:lnTo>
                  <a:pt x="229834" y="2072030"/>
                </a:lnTo>
                <a:lnTo>
                  <a:pt x="230447" y="2071597"/>
                </a:lnTo>
                <a:lnTo>
                  <a:pt x="230447" y="2071309"/>
                </a:lnTo>
                <a:lnTo>
                  <a:pt x="230772" y="2071201"/>
                </a:lnTo>
                <a:lnTo>
                  <a:pt x="231926" y="2072138"/>
                </a:lnTo>
                <a:lnTo>
                  <a:pt x="232250" y="2072138"/>
                </a:lnTo>
                <a:lnTo>
                  <a:pt x="232899" y="2071706"/>
                </a:lnTo>
                <a:lnTo>
                  <a:pt x="232899" y="2071417"/>
                </a:lnTo>
                <a:lnTo>
                  <a:pt x="233116" y="2071201"/>
                </a:lnTo>
                <a:lnTo>
                  <a:pt x="234342" y="2071309"/>
                </a:lnTo>
                <a:lnTo>
                  <a:pt x="234774" y="2070985"/>
                </a:lnTo>
                <a:lnTo>
                  <a:pt x="235207" y="2070985"/>
                </a:lnTo>
                <a:lnTo>
                  <a:pt x="235964" y="2070480"/>
                </a:lnTo>
                <a:lnTo>
                  <a:pt x="236361" y="2070480"/>
                </a:lnTo>
                <a:lnTo>
                  <a:pt x="236974" y="2070985"/>
                </a:lnTo>
                <a:lnTo>
                  <a:pt x="236974" y="2071309"/>
                </a:lnTo>
                <a:lnTo>
                  <a:pt x="237082" y="2071417"/>
                </a:lnTo>
                <a:lnTo>
                  <a:pt x="237515" y="2071525"/>
                </a:lnTo>
                <a:lnTo>
                  <a:pt x="237948" y="2071814"/>
                </a:lnTo>
                <a:lnTo>
                  <a:pt x="238380" y="2071814"/>
                </a:lnTo>
                <a:lnTo>
                  <a:pt x="238705" y="2072138"/>
                </a:lnTo>
                <a:lnTo>
                  <a:pt x="239498" y="2072138"/>
                </a:lnTo>
                <a:lnTo>
                  <a:pt x="240147" y="2071706"/>
                </a:lnTo>
                <a:lnTo>
                  <a:pt x="240147" y="2071417"/>
                </a:lnTo>
                <a:lnTo>
                  <a:pt x="240796" y="2070985"/>
                </a:lnTo>
                <a:lnTo>
                  <a:pt x="241625" y="2070985"/>
                </a:lnTo>
                <a:lnTo>
                  <a:pt x="241734" y="2071201"/>
                </a:lnTo>
                <a:lnTo>
                  <a:pt x="241734" y="2072138"/>
                </a:lnTo>
                <a:lnTo>
                  <a:pt x="241337" y="2072462"/>
                </a:lnTo>
                <a:lnTo>
                  <a:pt x="241337" y="2072787"/>
                </a:lnTo>
                <a:lnTo>
                  <a:pt x="240904" y="2072967"/>
                </a:lnTo>
                <a:lnTo>
                  <a:pt x="240796" y="2073904"/>
                </a:lnTo>
                <a:lnTo>
                  <a:pt x="241625" y="2074661"/>
                </a:lnTo>
                <a:lnTo>
                  <a:pt x="241517" y="2075201"/>
                </a:lnTo>
                <a:lnTo>
                  <a:pt x="241734" y="2075418"/>
                </a:lnTo>
                <a:lnTo>
                  <a:pt x="242130" y="2075418"/>
                </a:lnTo>
                <a:lnTo>
                  <a:pt x="242347" y="2075598"/>
                </a:lnTo>
                <a:lnTo>
                  <a:pt x="242347" y="2075886"/>
                </a:lnTo>
                <a:lnTo>
                  <a:pt x="242563" y="2075994"/>
                </a:lnTo>
                <a:lnTo>
                  <a:pt x="242996" y="2076102"/>
                </a:lnTo>
                <a:lnTo>
                  <a:pt x="243104" y="2076211"/>
                </a:lnTo>
                <a:lnTo>
                  <a:pt x="243104" y="2077184"/>
                </a:lnTo>
                <a:lnTo>
                  <a:pt x="243537" y="2077508"/>
                </a:lnTo>
                <a:lnTo>
                  <a:pt x="243428" y="2078733"/>
                </a:lnTo>
                <a:lnTo>
                  <a:pt x="243645" y="2078842"/>
                </a:lnTo>
                <a:lnTo>
                  <a:pt x="244041" y="2078950"/>
                </a:lnTo>
                <a:lnTo>
                  <a:pt x="244366" y="2079274"/>
                </a:lnTo>
                <a:lnTo>
                  <a:pt x="245195" y="2079274"/>
                </a:lnTo>
                <a:lnTo>
                  <a:pt x="245628" y="2078950"/>
                </a:lnTo>
                <a:lnTo>
                  <a:pt x="246385" y="2079058"/>
                </a:lnTo>
                <a:lnTo>
                  <a:pt x="246998" y="2079490"/>
                </a:lnTo>
                <a:lnTo>
                  <a:pt x="246998" y="2080175"/>
                </a:lnTo>
                <a:lnTo>
                  <a:pt x="247503" y="2080608"/>
                </a:lnTo>
                <a:lnTo>
                  <a:pt x="249522" y="2080716"/>
                </a:lnTo>
                <a:lnTo>
                  <a:pt x="249955" y="2081040"/>
                </a:lnTo>
                <a:lnTo>
                  <a:pt x="250352" y="2081040"/>
                </a:lnTo>
                <a:lnTo>
                  <a:pt x="250892" y="2081581"/>
                </a:lnTo>
                <a:lnTo>
                  <a:pt x="250892" y="2082193"/>
                </a:lnTo>
                <a:lnTo>
                  <a:pt x="251325" y="2082482"/>
                </a:lnTo>
                <a:lnTo>
                  <a:pt x="251217" y="2084716"/>
                </a:lnTo>
                <a:lnTo>
                  <a:pt x="250784" y="2085040"/>
                </a:lnTo>
                <a:lnTo>
                  <a:pt x="250784" y="2085365"/>
                </a:lnTo>
                <a:lnTo>
                  <a:pt x="250352" y="2085545"/>
                </a:lnTo>
                <a:lnTo>
                  <a:pt x="250243" y="2086194"/>
                </a:lnTo>
                <a:lnTo>
                  <a:pt x="249847" y="2086482"/>
                </a:lnTo>
                <a:lnTo>
                  <a:pt x="250027" y="2086698"/>
                </a:lnTo>
                <a:lnTo>
                  <a:pt x="250460" y="2086698"/>
                </a:lnTo>
                <a:lnTo>
                  <a:pt x="250676" y="2086482"/>
                </a:lnTo>
                <a:lnTo>
                  <a:pt x="250676" y="2085869"/>
                </a:lnTo>
                <a:lnTo>
                  <a:pt x="251109" y="2085653"/>
                </a:lnTo>
                <a:lnTo>
                  <a:pt x="251109" y="2085365"/>
                </a:lnTo>
                <a:lnTo>
                  <a:pt x="251325" y="2086806"/>
                </a:lnTo>
                <a:lnTo>
                  <a:pt x="251433" y="2087455"/>
                </a:lnTo>
                <a:lnTo>
                  <a:pt x="251469" y="2087455"/>
                </a:lnTo>
                <a:lnTo>
                  <a:pt x="251361" y="2086843"/>
                </a:lnTo>
                <a:lnTo>
                  <a:pt x="251145" y="2085365"/>
                </a:lnTo>
                <a:lnTo>
                  <a:pt x="251541" y="2085040"/>
                </a:lnTo>
                <a:lnTo>
                  <a:pt x="251650" y="2082518"/>
                </a:lnTo>
                <a:lnTo>
                  <a:pt x="251361" y="2082193"/>
                </a:lnTo>
                <a:lnTo>
                  <a:pt x="251541" y="2082085"/>
                </a:lnTo>
                <a:lnTo>
                  <a:pt x="251830" y="2082085"/>
                </a:lnTo>
                <a:lnTo>
                  <a:pt x="252046" y="2082301"/>
                </a:lnTo>
                <a:lnTo>
                  <a:pt x="252046" y="2082518"/>
                </a:lnTo>
                <a:lnTo>
                  <a:pt x="252912" y="2083275"/>
                </a:lnTo>
                <a:lnTo>
                  <a:pt x="252803" y="2083599"/>
                </a:lnTo>
                <a:lnTo>
                  <a:pt x="253453" y="2084031"/>
                </a:lnTo>
                <a:lnTo>
                  <a:pt x="253669" y="2083887"/>
                </a:lnTo>
                <a:lnTo>
                  <a:pt x="253669" y="2083599"/>
                </a:lnTo>
                <a:lnTo>
                  <a:pt x="253236" y="2083275"/>
                </a:lnTo>
                <a:lnTo>
                  <a:pt x="253236" y="2082950"/>
                </a:lnTo>
                <a:lnTo>
                  <a:pt x="252912" y="2082626"/>
                </a:lnTo>
                <a:lnTo>
                  <a:pt x="252912" y="2082301"/>
                </a:lnTo>
                <a:lnTo>
                  <a:pt x="252695" y="2082085"/>
                </a:lnTo>
                <a:lnTo>
                  <a:pt x="252263" y="2082085"/>
                </a:lnTo>
                <a:lnTo>
                  <a:pt x="251361" y="2081292"/>
                </a:lnTo>
                <a:lnTo>
                  <a:pt x="251469" y="2080031"/>
                </a:lnTo>
                <a:lnTo>
                  <a:pt x="252263" y="2079490"/>
                </a:lnTo>
                <a:lnTo>
                  <a:pt x="252263" y="2079166"/>
                </a:lnTo>
                <a:lnTo>
                  <a:pt x="255544" y="2076751"/>
                </a:lnTo>
                <a:lnTo>
                  <a:pt x="255544" y="2076535"/>
                </a:lnTo>
                <a:lnTo>
                  <a:pt x="256806" y="2075634"/>
                </a:lnTo>
                <a:lnTo>
                  <a:pt x="256806" y="2075310"/>
                </a:lnTo>
                <a:lnTo>
                  <a:pt x="258501" y="2074120"/>
                </a:lnTo>
                <a:lnTo>
                  <a:pt x="258501" y="2073796"/>
                </a:lnTo>
                <a:lnTo>
                  <a:pt x="258933" y="2073508"/>
                </a:lnTo>
                <a:lnTo>
                  <a:pt x="258933" y="2073219"/>
                </a:lnTo>
                <a:lnTo>
                  <a:pt x="259330" y="2072967"/>
                </a:lnTo>
                <a:lnTo>
                  <a:pt x="259438" y="2072354"/>
                </a:lnTo>
                <a:lnTo>
                  <a:pt x="259763" y="2072030"/>
                </a:lnTo>
                <a:lnTo>
                  <a:pt x="259835" y="2071417"/>
                </a:lnTo>
                <a:lnTo>
                  <a:pt x="260268" y="2071093"/>
                </a:lnTo>
                <a:lnTo>
                  <a:pt x="260268" y="2070444"/>
                </a:lnTo>
                <a:lnTo>
                  <a:pt x="261133" y="2069904"/>
                </a:lnTo>
                <a:lnTo>
                  <a:pt x="261133" y="2069327"/>
                </a:lnTo>
                <a:lnTo>
                  <a:pt x="261566" y="2069003"/>
                </a:lnTo>
                <a:lnTo>
                  <a:pt x="261674" y="2066155"/>
                </a:lnTo>
                <a:lnTo>
                  <a:pt x="261349" y="2065831"/>
                </a:lnTo>
                <a:lnTo>
                  <a:pt x="261349" y="2065507"/>
                </a:lnTo>
                <a:lnTo>
                  <a:pt x="260917" y="2065218"/>
                </a:lnTo>
                <a:lnTo>
                  <a:pt x="260917" y="2064245"/>
                </a:lnTo>
                <a:lnTo>
                  <a:pt x="261133" y="2064137"/>
                </a:lnTo>
                <a:lnTo>
                  <a:pt x="261566" y="2064137"/>
                </a:lnTo>
                <a:lnTo>
                  <a:pt x="261926" y="2063813"/>
                </a:lnTo>
                <a:lnTo>
                  <a:pt x="262359" y="2063813"/>
                </a:lnTo>
                <a:lnTo>
                  <a:pt x="262792" y="2064137"/>
                </a:lnTo>
                <a:lnTo>
                  <a:pt x="263224" y="2063957"/>
                </a:lnTo>
                <a:lnTo>
                  <a:pt x="263549" y="2064245"/>
                </a:lnTo>
                <a:lnTo>
                  <a:pt x="264198" y="2063813"/>
                </a:lnTo>
                <a:lnTo>
                  <a:pt x="264198" y="2063524"/>
                </a:lnTo>
                <a:lnTo>
                  <a:pt x="264595" y="2063200"/>
                </a:lnTo>
                <a:lnTo>
                  <a:pt x="264595" y="2062912"/>
                </a:lnTo>
                <a:lnTo>
                  <a:pt x="264775" y="2062695"/>
                </a:lnTo>
                <a:lnTo>
                  <a:pt x="265207" y="2063128"/>
                </a:lnTo>
                <a:lnTo>
                  <a:pt x="265640" y="2063128"/>
                </a:lnTo>
                <a:lnTo>
                  <a:pt x="265857" y="2063200"/>
                </a:lnTo>
                <a:lnTo>
                  <a:pt x="265748" y="2063813"/>
                </a:lnTo>
                <a:lnTo>
                  <a:pt x="266181" y="2064137"/>
                </a:lnTo>
                <a:lnTo>
                  <a:pt x="266181" y="2064461"/>
                </a:lnTo>
                <a:lnTo>
                  <a:pt x="266614" y="2064786"/>
                </a:lnTo>
                <a:lnTo>
                  <a:pt x="266506" y="2065110"/>
                </a:lnTo>
                <a:lnTo>
                  <a:pt x="266722" y="2065290"/>
                </a:lnTo>
                <a:lnTo>
                  <a:pt x="267119" y="2065290"/>
                </a:lnTo>
                <a:lnTo>
                  <a:pt x="267515" y="2065615"/>
                </a:lnTo>
                <a:lnTo>
                  <a:pt x="267840" y="2065723"/>
                </a:lnTo>
                <a:lnTo>
                  <a:pt x="268164" y="2065507"/>
                </a:lnTo>
                <a:lnTo>
                  <a:pt x="268164" y="2065218"/>
                </a:lnTo>
                <a:lnTo>
                  <a:pt x="268381" y="2065110"/>
                </a:lnTo>
                <a:lnTo>
                  <a:pt x="269534" y="2065110"/>
                </a:lnTo>
                <a:lnTo>
                  <a:pt x="270364" y="2064570"/>
                </a:lnTo>
                <a:lnTo>
                  <a:pt x="271554" y="2064570"/>
                </a:lnTo>
                <a:lnTo>
                  <a:pt x="271986" y="2064894"/>
                </a:lnTo>
                <a:lnTo>
                  <a:pt x="274799" y="2065002"/>
                </a:lnTo>
                <a:lnTo>
                  <a:pt x="275556" y="2064498"/>
                </a:lnTo>
                <a:lnTo>
                  <a:pt x="275953" y="2064498"/>
                </a:lnTo>
                <a:lnTo>
                  <a:pt x="276169" y="2064353"/>
                </a:lnTo>
                <a:lnTo>
                  <a:pt x="276169" y="2064065"/>
                </a:lnTo>
                <a:lnTo>
                  <a:pt x="276386" y="2063849"/>
                </a:lnTo>
                <a:lnTo>
                  <a:pt x="276818" y="2063849"/>
                </a:lnTo>
                <a:lnTo>
                  <a:pt x="280388" y="2061434"/>
                </a:lnTo>
                <a:lnTo>
                  <a:pt x="280388" y="2061110"/>
                </a:lnTo>
                <a:lnTo>
                  <a:pt x="280821" y="2060821"/>
                </a:lnTo>
                <a:lnTo>
                  <a:pt x="280821" y="2059848"/>
                </a:lnTo>
                <a:lnTo>
                  <a:pt x="281001" y="2059740"/>
                </a:lnTo>
                <a:lnTo>
                  <a:pt x="281434" y="2059740"/>
                </a:lnTo>
                <a:lnTo>
                  <a:pt x="281650" y="2059632"/>
                </a:lnTo>
                <a:lnTo>
                  <a:pt x="281650" y="2058911"/>
                </a:lnTo>
                <a:lnTo>
                  <a:pt x="282083" y="2058731"/>
                </a:lnTo>
                <a:lnTo>
                  <a:pt x="282083" y="2058407"/>
                </a:lnTo>
                <a:lnTo>
                  <a:pt x="282263" y="2058190"/>
                </a:lnTo>
                <a:lnTo>
                  <a:pt x="282696" y="2058299"/>
                </a:lnTo>
                <a:lnTo>
                  <a:pt x="283309" y="2057758"/>
                </a:lnTo>
                <a:lnTo>
                  <a:pt x="283309" y="2057434"/>
                </a:lnTo>
                <a:lnTo>
                  <a:pt x="283741" y="2057217"/>
                </a:lnTo>
                <a:lnTo>
                  <a:pt x="283741" y="2056893"/>
                </a:lnTo>
                <a:lnTo>
                  <a:pt x="283958" y="2056713"/>
                </a:lnTo>
                <a:lnTo>
                  <a:pt x="284715" y="2056713"/>
                </a:lnTo>
                <a:lnTo>
                  <a:pt x="285112" y="2057109"/>
                </a:lnTo>
                <a:lnTo>
                  <a:pt x="285508" y="2057109"/>
                </a:lnTo>
                <a:lnTo>
                  <a:pt x="286806" y="2056208"/>
                </a:lnTo>
                <a:lnTo>
                  <a:pt x="287527" y="2056316"/>
                </a:lnTo>
                <a:lnTo>
                  <a:pt x="287744" y="2056208"/>
                </a:lnTo>
                <a:lnTo>
                  <a:pt x="287816" y="2055884"/>
                </a:lnTo>
                <a:lnTo>
                  <a:pt x="287419" y="2055451"/>
                </a:lnTo>
                <a:lnTo>
                  <a:pt x="287419" y="2054514"/>
                </a:lnTo>
                <a:lnTo>
                  <a:pt x="288032" y="2054082"/>
                </a:lnTo>
                <a:lnTo>
                  <a:pt x="288465" y="2054082"/>
                </a:lnTo>
                <a:lnTo>
                  <a:pt x="289114" y="2053685"/>
                </a:lnTo>
                <a:lnTo>
                  <a:pt x="289114" y="2053361"/>
                </a:lnTo>
                <a:lnTo>
                  <a:pt x="290160" y="2052604"/>
                </a:lnTo>
                <a:lnTo>
                  <a:pt x="290556" y="2052604"/>
                </a:lnTo>
                <a:lnTo>
                  <a:pt x="290881" y="2052424"/>
                </a:lnTo>
                <a:lnTo>
                  <a:pt x="292864" y="2052424"/>
                </a:lnTo>
                <a:lnTo>
                  <a:pt x="293116" y="2052316"/>
                </a:lnTo>
                <a:lnTo>
                  <a:pt x="293225" y="2051992"/>
                </a:lnTo>
                <a:lnTo>
                  <a:pt x="293297" y="2051883"/>
                </a:lnTo>
                <a:lnTo>
                  <a:pt x="293729" y="2051883"/>
                </a:lnTo>
                <a:lnTo>
                  <a:pt x="293946" y="2051667"/>
                </a:lnTo>
                <a:lnTo>
                  <a:pt x="293621" y="2051379"/>
                </a:lnTo>
                <a:lnTo>
                  <a:pt x="293621" y="2051163"/>
                </a:lnTo>
                <a:lnTo>
                  <a:pt x="294270" y="2050622"/>
                </a:lnTo>
                <a:lnTo>
                  <a:pt x="294595" y="2050622"/>
                </a:lnTo>
                <a:lnTo>
                  <a:pt x="295424" y="2050117"/>
                </a:lnTo>
                <a:lnTo>
                  <a:pt x="295821" y="2050442"/>
                </a:lnTo>
                <a:lnTo>
                  <a:pt x="296254" y="2050442"/>
                </a:lnTo>
                <a:lnTo>
                  <a:pt x="297335" y="2049685"/>
                </a:lnTo>
                <a:lnTo>
                  <a:pt x="297335" y="2049397"/>
                </a:lnTo>
                <a:lnTo>
                  <a:pt x="298129" y="2048856"/>
                </a:lnTo>
                <a:lnTo>
                  <a:pt x="298129" y="2048243"/>
                </a:lnTo>
                <a:lnTo>
                  <a:pt x="298561" y="2047919"/>
                </a:lnTo>
                <a:lnTo>
                  <a:pt x="298561" y="2046946"/>
                </a:lnTo>
                <a:lnTo>
                  <a:pt x="298994" y="2046658"/>
                </a:lnTo>
                <a:lnTo>
                  <a:pt x="298994" y="2045721"/>
                </a:lnTo>
                <a:lnTo>
                  <a:pt x="299427" y="2045396"/>
                </a:lnTo>
                <a:lnTo>
                  <a:pt x="299535" y="2044531"/>
                </a:lnTo>
                <a:lnTo>
                  <a:pt x="299535" y="2044279"/>
                </a:lnTo>
                <a:lnTo>
                  <a:pt x="299968" y="2043991"/>
                </a:lnTo>
                <a:lnTo>
                  <a:pt x="299968" y="2043666"/>
                </a:lnTo>
                <a:lnTo>
                  <a:pt x="300797" y="2043017"/>
                </a:lnTo>
                <a:lnTo>
                  <a:pt x="300905" y="2040819"/>
                </a:lnTo>
                <a:lnTo>
                  <a:pt x="300472" y="2040495"/>
                </a:lnTo>
                <a:lnTo>
                  <a:pt x="300472" y="2040170"/>
                </a:lnTo>
                <a:lnTo>
                  <a:pt x="300905" y="2039882"/>
                </a:lnTo>
                <a:lnTo>
                  <a:pt x="301013" y="2037467"/>
                </a:lnTo>
                <a:lnTo>
                  <a:pt x="300581" y="2037143"/>
                </a:lnTo>
                <a:lnTo>
                  <a:pt x="300689" y="2036819"/>
                </a:lnTo>
                <a:lnTo>
                  <a:pt x="301230" y="2036386"/>
                </a:lnTo>
                <a:lnTo>
                  <a:pt x="302059" y="2036386"/>
                </a:lnTo>
                <a:lnTo>
                  <a:pt x="302492" y="2036062"/>
                </a:lnTo>
                <a:lnTo>
                  <a:pt x="303321" y="2036062"/>
                </a:lnTo>
                <a:lnTo>
                  <a:pt x="304078" y="2035557"/>
                </a:lnTo>
                <a:lnTo>
                  <a:pt x="305340" y="2035557"/>
                </a:lnTo>
                <a:lnTo>
                  <a:pt x="305629" y="2035881"/>
                </a:lnTo>
                <a:lnTo>
                  <a:pt x="309343" y="2036062"/>
                </a:lnTo>
                <a:lnTo>
                  <a:pt x="309559" y="2035990"/>
                </a:lnTo>
                <a:lnTo>
                  <a:pt x="309559" y="2035593"/>
                </a:lnTo>
                <a:lnTo>
                  <a:pt x="309992" y="2035377"/>
                </a:lnTo>
                <a:lnTo>
                  <a:pt x="309992" y="2034728"/>
                </a:lnTo>
                <a:lnTo>
                  <a:pt x="311975" y="2033251"/>
                </a:lnTo>
                <a:lnTo>
                  <a:pt x="312047" y="2031989"/>
                </a:lnTo>
                <a:lnTo>
                  <a:pt x="312263" y="2031773"/>
                </a:lnTo>
                <a:lnTo>
                  <a:pt x="312696" y="2031881"/>
                </a:lnTo>
                <a:lnTo>
                  <a:pt x="313093" y="2031557"/>
                </a:lnTo>
                <a:lnTo>
                  <a:pt x="313525" y="2031557"/>
                </a:lnTo>
                <a:lnTo>
                  <a:pt x="314066" y="2031160"/>
                </a:lnTo>
                <a:lnTo>
                  <a:pt x="314174" y="2030548"/>
                </a:lnTo>
                <a:lnTo>
                  <a:pt x="313742" y="2030223"/>
                </a:lnTo>
                <a:lnTo>
                  <a:pt x="313742" y="2029286"/>
                </a:lnTo>
                <a:lnTo>
                  <a:pt x="314355" y="2028854"/>
                </a:lnTo>
                <a:lnTo>
                  <a:pt x="315653" y="2028854"/>
                </a:lnTo>
                <a:lnTo>
                  <a:pt x="315941" y="2028529"/>
                </a:lnTo>
                <a:lnTo>
                  <a:pt x="316374" y="2028637"/>
                </a:lnTo>
                <a:lnTo>
                  <a:pt x="318465" y="2027196"/>
                </a:lnTo>
                <a:lnTo>
                  <a:pt x="318898" y="2027196"/>
                </a:lnTo>
                <a:lnTo>
                  <a:pt x="319331" y="2026871"/>
                </a:lnTo>
                <a:lnTo>
                  <a:pt x="320485" y="2026871"/>
                </a:lnTo>
                <a:lnTo>
                  <a:pt x="320701" y="2026763"/>
                </a:lnTo>
                <a:lnTo>
                  <a:pt x="320881" y="2022979"/>
                </a:lnTo>
                <a:lnTo>
                  <a:pt x="321206" y="2022763"/>
                </a:lnTo>
                <a:lnTo>
                  <a:pt x="321314" y="2021501"/>
                </a:lnTo>
                <a:lnTo>
                  <a:pt x="321747" y="2021177"/>
                </a:lnTo>
                <a:lnTo>
                  <a:pt x="321747" y="2020889"/>
                </a:lnTo>
                <a:lnTo>
                  <a:pt x="322179" y="2020564"/>
                </a:lnTo>
                <a:lnTo>
                  <a:pt x="322396" y="2016276"/>
                </a:lnTo>
                <a:lnTo>
                  <a:pt x="322179" y="2016059"/>
                </a:lnTo>
                <a:lnTo>
                  <a:pt x="321747" y="2016059"/>
                </a:lnTo>
                <a:lnTo>
                  <a:pt x="320773" y="2015194"/>
                </a:lnTo>
                <a:lnTo>
                  <a:pt x="320773" y="2014582"/>
                </a:lnTo>
                <a:lnTo>
                  <a:pt x="320989" y="2014510"/>
                </a:lnTo>
                <a:lnTo>
                  <a:pt x="321422" y="2014510"/>
                </a:lnTo>
                <a:lnTo>
                  <a:pt x="321638" y="2014401"/>
                </a:lnTo>
                <a:lnTo>
                  <a:pt x="321206" y="2014077"/>
                </a:lnTo>
                <a:lnTo>
                  <a:pt x="321206" y="2013428"/>
                </a:lnTo>
                <a:lnTo>
                  <a:pt x="320881" y="2012996"/>
                </a:lnTo>
                <a:lnTo>
                  <a:pt x="320881" y="2012167"/>
                </a:lnTo>
                <a:lnTo>
                  <a:pt x="320485" y="2011771"/>
                </a:lnTo>
                <a:lnTo>
                  <a:pt x="320593" y="2011446"/>
                </a:lnTo>
                <a:lnTo>
                  <a:pt x="320773" y="2011338"/>
                </a:lnTo>
                <a:lnTo>
                  <a:pt x="321098" y="2011338"/>
                </a:lnTo>
                <a:lnTo>
                  <a:pt x="321530" y="2011014"/>
                </a:lnTo>
                <a:lnTo>
                  <a:pt x="322792" y="2011122"/>
                </a:lnTo>
                <a:lnTo>
                  <a:pt x="323333" y="2010689"/>
                </a:lnTo>
                <a:lnTo>
                  <a:pt x="323441" y="2009428"/>
                </a:lnTo>
                <a:lnTo>
                  <a:pt x="323838" y="2009104"/>
                </a:lnTo>
                <a:lnTo>
                  <a:pt x="323441" y="2008779"/>
                </a:lnTo>
                <a:lnTo>
                  <a:pt x="323441" y="2008455"/>
                </a:lnTo>
                <a:lnTo>
                  <a:pt x="323117" y="2008203"/>
                </a:lnTo>
                <a:lnTo>
                  <a:pt x="323117" y="2007554"/>
                </a:lnTo>
                <a:lnTo>
                  <a:pt x="322684" y="2007229"/>
                </a:lnTo>
                <a:lnTo>
                  <a:pt x="322792" y="2005968"/>
                </a:lnTo>
                <a:lnTo>
                  <a:pt x="323441" y="2005572"/>
                </a:lnTo>
                <a:lnTo>
                  <a:pt x="324163" y="2005572"/>
                </a:lnTo>
                <a:lnTo>
                  <a:pt x="324992" y="2006148"/>
                </a:lnTo>
                <a:lnTo>
                  <a:pt x="325316" y="2006148"/>
                </a:lnTo>
                <a:lnTo>
                  <a:pt x="326146" y="2006689"/>
                </a:lnTo>
                <a:lnTo>
                  <a:pt x="326903" y="2007662"/>
                </a:lnTo>
                <a:lnTo>
                  <a:pt x="327300" y="2007878"/>
                </a:lnTo>
                <a:lnTo>
                  <a:pt x="329283" y="2008275"/>
                </a:lnTo>
                <a:lnTo>
                  <a:pt x="331194" y="2008671"/>
                </a:lnTo>
                <a:lnTo>
                  <a:pt x="332564" y="2009428"/>
                </a:lnTo>
                <a:lnTo>
                  <a:pt x="334475" y="2009860"/>
                </a:lnTo>
                <a:lnTo>
                  <a:pt x="335016" y="2009500"/>
                </a:lnTo>
                <a:lnTo>
                  <a:pt x="334511" y="2009824"/>
                </a:lnTo>
                <a:lnTo>
                  <a:pt x="332600" y="2009392"/>
                </a:lnTo>
                <a:lnTo>
                  <a:pt x="331230" y="2008671"/>
                </a:lnTo>
                <a:lnTo>
                  <a:pt x="329355" y="2008275"/>
                </a:lnTo>
                <a:lnTo>
                  <a:pt x="327336" y="2007842"/>
                </a:lnTo>
                <a:lnTo>
                  <a:pt x="326939" y="2007626"/>
                </a:lnTo>
                <a:lnTo>
                  <a:pt x="326182" y="2006653"/>
                </a:lnTo>
                <a:lnTo>
                  <a:pt x="325352" y="2006148"/>
                </a:lnTo>
                <a:lnTo>
                  <a:pt x="325569" y="2006076"/>
                </a:lnTo>
                <a:lnTo>
                  <a:pt x="325569" y="2005752"/>
                </a:lnTo>
                <a:lnTo>
                  <a:pt x="325244" y="2005427"/>
                </a:lnTo>
                <a:lnTo>
                  <a:pt x="325244" y="2005103"/>
                </a:lnTo>
                <a:lnTo>
                  <a:pt x="325677" y="2004779"/>
                </a:lnTo>
                <a:lnTo>
                  <a:pt x="325677" y="2004454"/>
                </a:lnTo>
                <a:lnTo>
                  <a:pt x="325857" y="2004346"/>
                </a:lnTo>
                <a:lnTo>
                  <a:pt x="326578" y="2004346"/>
                </a:lnTo>
                <a:lnTo>
                  <a:pt x="327227" y="2004887"/>
                </a:lnTo>
                <a:lnTo>
                  <a:pt x="327227" y="2005211"/>
                </a:lnTo>
                <a:lnTo>
                  <a:pt x="327768" y="2005644"/>
                </a:lnTo>
                <a:lnTo>
                  <a:pt x="329030" y="2005752"/>
                </a:lnTo>
                <a:lnTo>
                  <a:pt x="330617" y="2004562"/>
                </a:lnTo>
                <a:lnTo>
                  <a:pt x="332600" y="2004671"/>
                </a:lnTo>
                <a:lnTo>
                  <a:pt x="333033" y="2004995"/>
                </a:lnTo>
                <a:lnTo>
                  <a:pt x="333862" y="2004995"/>
                </a:lnTo>
                <a:lnTo>
                  <a:pt x="334619" y="2005644"/>
                </a:lnTo>
                <a:lnTo>
                  <a:pt x="336206" y="2005716"/>
                </a:lnTo>
                <a:lnTo>
                  <a:pt x="336927" y="2006328"/>
                </a:lnTo>
                <a:lnTo>
                  <a:pt x="338910" y="2006437"/>
                </a:lnTo>
                <a:lnTo>
                  <a:pt x="339127" y="2006220"/>
                </a:lnTo>
                <a:lnTo>
                  <a:pt x="338910" y="2006148"/>
                </a:lnTo>
                <a:lnTo>
                  <a:pt x="338622" y="2006148"/>
                </a:lnTo>
                <a:lnTo>
                  <a:pt x="338225" y="2005824"/>
                </a:lnTo>
                <a:lnTo>
                  <a:pt x="337360" y="2005752"/>
                </a:lnTo>
                <a:lnTo>
                  <a:pt x="336603" y="2005103"/>
                </a:lnTo>
                <a:lnTo>
                  <a:pt x="334619" y="2004995"/>
                </a:lnTo>
                <a:lnTo>
                  <a:pt x="334187" y="2004671"/>
                </a:lnTo>
                <a:lnTo>
                  <a:pt x="333862" y="2004671"/>
                </a:lnTo>
                <a:lnTo>
                  <a:pt x="333466" y="2004346"/>
                </a:lnTo>
                <a:lnTo>
                  <a:pt x="333033" y="2004346"/>
                </a:lnTo>
                <a:lnTo>
                  <a:pt x="332708" y="2004058"/>
                </a:lnTo>
                <a:lnTo>
                  <a:pt x="330292" y="2003842"/>
                </a:lnTo>
                <a:lnTo>
                  <a:pt x="329860" y="2003553"/>
                </a:lnTo>
                <a:lnTo>
                  <a:pt x="328706" y="2003553"/>
                </a:lnTo>
                <a:lnTo>
                  <a:pt x="328526" y="2003301"/>
                </a:lnTo>
                <a:lnTo>
                  <a:pt x="328526" y="2002688"/>
                </a:lnTo>
                <a:lnTo>
                  <a:pt x="328706" y="2002580"/>
                </a:lnTo>
                <a:lnTo>
                  <a:pt x="329535" y="2002580"/>
                </a:lnTo>
                <a:lnTo>
                  <a:pt x="329860" y="2003013"/>
                </a:lnTo>
                <a:lnTo>
                  <a:pt x="330725" y="2003013"/>
                </a:lnTo>
                <a:lnTo>
                  <a:pt x="331554" y="2002364"/>
                </a:lnTo>
                <a:lnTo>
                  <a:pt x="333141" y="2002472"/>
                </a:lnTo>
                <a:lnTo>
                  <a:pt x="333574" y="2002796"/>
                </a:lnTo>
                <a:lnTo>
                  <a:pt x="334079" y="2002364"/>
                </a:lnTo>
                <a:lnTo>
                  <a:pt x="334187" y="2002040"/>
                </a:lnTo>
                <a:lnTo>
                  <a:pt x="334583" y="2001751"/>
                </a:lnTo>
                <a:lnTo>
                  <a:pt x="334583" y="2000130"/>
                </a:lnTo>
                <a:lnTo>
                  <a:pt x="335016" y="1999841"/>
                </a:lnTo>
                <a:lnTo>
                  <a:pt x="335016" y="1999337"/>
                </a:lnTo>
                <a:lnTo>
                  <a:pt x="334691" y="1999012"/>
                </a:lnTo>
                <a:lnTo>
                  <a:pt x="334691" y="1998255"/>
                </a:lnTo>
                <a:lnTo>
                  <a:pt x="334908" y="1998147"/>
                </a:lnTo>
                <a:lnTo>
                  <a:pt x="335232" y="1998147"/>
                </a:lnTo>
                <a:lnTo>
                  <a:pt x="336386" y="1999228"/>
                </a:lnTo>
                <a:lnTo>
                  <a:pt x="339235" y="1999337"/>
                </a:lnTo>
                <a:lnTo>
                  <a:pt x="339631" y="1999012"/>
                </a:lnTo>
                <a:lnTo>
                  <a:pt x="340064" y="1999012"/>
                </a:lnTo>
                <a:lnTo>
                  <a:pt x="341434" y="1997931"/>
                </a:lnTo>
                <a:lnTo>
                  <a:pt x="341543" y="1997643"/>
                </a:lnTo>
                <a:lnTo>
                  <a:pt x="342264" y="1997102"/>
                </a:lnTo>
                <a:lnTo>
                  <a:pt x="342372" y="1996489"/>
                </a:lnTo>
                <a:lnTo>
                  <a:pt x="342913" y="1996057"/>
                </a:lnTo>
                <a:lnTo>
                  <a:pt x="344175" y="1996057"/>
                </a:lnTo>
                <a:lnTo>
                  <a:pt x="344788" y="1995624"/>
                </a:lnTo>
                <a:lnTo>
                  <a:pt x="344607" y="1995444"/>
                </a:lnTo>
                <a:lnTo>
                  <a:pt x="343345" y="1995444"/>
                </a:lnTo>
                <a:lnTo>
                  <a:pt x="343237" y="1995228"/>
                </a:lnTo>
                <a:lnTo>
                  <a:pt x="343850" y="1994832"/>
                </a:lnTo>
                <a:lnTo>
                  <a:pt x="344175" y="1994832"/>
                </a:lnTo>
                <a:lnTo>
                  <a:pt x="345653" y="1993750"/>
                </a:lnTo>
                <a:lnTo>
                  <a:pt x="345653" y="1993138"/>
                </a:lnTo>
                <a:lnTo>
                  <a:pt x="346086" y="1992921"/>
                </a:lnTo>
                <a:lnTo>
                  <a:pt x="346086" y="1992273"/>
                </a:lnTo>
                <a:lnTo>
                  <a:pt x="346915" y="1991660"/>
                </a:lnTo>
                <a:lnTo>
                  <a:pt x="346915" y="1991372"/>
                </a:lnTo>
                <a:lnTo>
                  <a:pt x="347348" y="1991047"/>
                </a:lnTo>
                <a:lnTo>
                  <a:pt x="347456" y="1988849"/>
                </a:lnTo>
                <a:lnTo>
                  <a:pt x="347889" y="1988633"/>
                </a:lnTo>
                <a:lnTo>
                  <a:pt x="347889" y="1987984"/>
                </a:lnTo>
                <a:lnTo>
                  <a:pt x="348285" y="1987660"/>
                </a:lnTo>
                <a:lnTo>
                  <a:pt x="348394" y="1984200"/>
                </a:lnTo>
                <a:lnTo>
                  <a:pt x="348105" y="1983911"/>
                </a:lnTo>
                <a:lnTo>
                  <a:pt x="348105" y="1983587"/>
                </a:lnTo>
                <a:lnTo>
                  <a:pt x="347889" y="1983479"/>
                </a:lnTo>
                <a:lnTo>
                  <a:pt x="347132" y="1983371"/>
                </a:lnTo>
                <a:lnTo>
                  <a:pt x="346915" y="1983263"/>
                </a:lnTo>
                <a:lnTo>
                  <a:pt x="347456" y="1982866"/>
                </a:lnTo>
                <a:lnTo>
                  <a:pt x="348285" y="1982866"/>
                </a:lnTo>
                <a:lnTo>
                  <a:pt x="348502" y="1982758"/>
                </a:lnTo>
                <a:lnTo>
                  <a:pt x="348502" y="1982326"/>
                </a:lnTo>
                <a:lnTo>
                  <a:pt x="348285" y="1982217"/>
                </a:lnTo>
                <a:lnTo>
                  <a:pt x="347997" y="1982217"/>
                </a:lnTo>
                <a:lnTo>
                  <a:pt x="347348" y="1981713"/>
                </a:lnTo>
                <a:lnTo>
                  <a:pt x="347348" y="1981064"/>
                </a:lnTo>
                <a:lnTo>
                  <a:pt x="347997" y="1980668"/>
                </a:lnTo>
                <a:lnTo>
                  <a:pt x="349980" y="1980776"/>
                </a:lnTo>
                <a:lnTo>
                  <a:pt x="350413" y="1981064"/>
                </a:lnTo>
                <a:lnTo>
                  <a:pt x="351567" y="1981064"/>
                </a:lnTo>
                <a:lnTo>
                  <a:pt x="351747" y="1980956"/>
                </a:lnTo>
                <a:lnTo>
                  <a:pt x="351747" y="1980343"/>
                </a:lnTo>
                <a:lnTo>
                  <a:pt x="350846" y="1979478"/>
                </a:lnTo>
                <a:lnTo>
                  <a:pt x="350413" y="1979478"/>
                </a:lnTo>
                <a:lnTo>
                  <a:pt x="350305" y="1979262"/>
                </a:lnTo>
                <a:lnTo>
                  <a:pt x="350305" y="1978974"/>
                </a:lnTo>
                <a:lnTo>
                  <a:pt x="349872" y="1978686"/>
                </a:lnTo>
                <a:lnTo>
                  <a:pt x="349872" y="1978361"/>
                </a:lnTo>
                <a:lnTo>
                  <a:pt x="350305" y="1978145"/>
                </a:lnTo>
                <a:lnTo>
                  <a:pt x="350305" y="1977604"/>
                </a:lnTo>
                <a:lnTo>
                  <a:pt x="350196" y="1977352"/>
                </a:lnTo>
                <a:lnTo>
                  <a:pt x="349764" y="1977352"/>
                </a:lnTo>
                <a:lnTo>
                  <a:pt x="349547" y="1977172"/>
                </a:lnTo>
                <a:lnTo>
                  <a:pt x="349547" y="1976956"/>
                </a:lnTo>
                <a:lnTo>
                  <a:pt x="349764" y="1976739"/>
                </a:lnTo>
                <a:lnTo>
                  <a:pt x="350196" y="1976739"/>
                </a:lnTo>
                <a:lnTo>
                  <a:pt x="350846" y="1976343"/>
                </a:lnTo>
                <a:lnTo>
                  <a:pt x="350846" y="1976019"/>
                </a:lnTo>
                <a:lnTo>
                  <a:pt x="351278" y="1975694"/>
                </a:lnTo>
                <a:lnTo>
                  <a:pt x="351278" y="1975045"/>
                </a:lnTo>
                <a:lnTo>
                  <a:pt x="350846" y="1974721"/>
                </a:lnTo>
                <a:lnTo>
                  <a:pt x="350954" y="1974108"/>
                </a:lnTo>
                <a:lnTo>
                  <a:pt x="351278" y="1973928"/>
                </a:lnTo>
                <a:lnTo>
                  <a:pt x="351278" y="1973496"/>
                </a:lnTo>
                <a:lnTo>
                  <a:pt x="350737" y="1973063"/>
                </a:lnTo>
                <a:lnTo>
                  <a:pt x="350305" y="1973063"/>
                </a:lnTo>
                <a:lnTo>
                  <a:pt x="349151" y="1972018"/>
                </a:lnTo>
                <a:lnTo>
                  <a:pt x="348754" y="1972018"/>
                </a:lnTo>
                <a:lnTo>
                  <a:pt x="348646" y="1971910"/>
                </a:lnTo>
                <a:lnTo>
                  <a:pt x="348646" y="1971586"/>
                </a:lnTo>
                <a:lnTo>
                  <a:pt x="348862" y="1971405"/>
                </a:lnTo>
                <a:lnTo>
                  <a:pt x="349547" y="1971513"/>
                </a:lnTo>
                <a:lnTo>
                  <a:pt x="349764" y="1971297"/>
                </a:lnTo>
                <a:lnTo>
                  <a:pt x="349872" y="1970036"/>
                </a:lnTo>
                <a:lnTo>
                  <a:pt x="350521" y="1969603"/>
                </a:lnTo>
                <a:lnTo>
                  <a:pt x="350846" y="1969603"/>
                </a:lnTo>
                <a:lnTo>
                  <a:pt x="351855" y="1968883"/>
                </a:lnTo>
                <a:lnTo>
                  <a:pt x="351855" y="1967946"/>
                </a:lnTo>
                <a:lnTo>
                  <a:pt x="352180" y="1967837"/>
                </a:lnTo>
                <a:lnTo>
                  <a:pt x="354091" y="1967946"/>
                </a:lnTo>
                <a:lnTo>
                  <a:pt x="354271" y="1967729"/>
                </a:lnTo>
                <a:lnTo>
                  <a:pt x="354271" y="1967405"/>
                </a:lnTo>
                <a:lnTo>
                  <a:pt x="354091" y="1967297"/>
                </a:lnTo>
                <a:lnTo>
                  <a:pt x="353766" y="1967297"/>
                </a:lnTo>
                <a:lnTo>
                  <a:pt x="353153" y="1966792"/>
                </a:lnTo>
                <a:lnTo>
                  <a:pt x="353225" y="1965206"/>
                </a:lnTo>
                <a:lnTo>
                  <a:pt x="353658" y="1964882"/>
                </a:lnTo>
                <a:lnTo>
                  <a:pt x="353658" y="1963981"/>
                </a:lnTo>
                <a:lnTo>
                  <a:pt x="353442" y="1963873"/>
                </a:lnTo>
                <a:lnTo>
                  <a:pt x="353153" y="1963873"/>
                </a:lnTo>
                <a:lnTo>
                  <a:pt x="352937" y="1963657"/>
                </a:lnTo>
                <a:lnTo>
                  <a:pt x="352937" y="1963332"/>
                </a:lnTo>
                <a:lnTo>
                  <a:pt x="353334" y="1963008"/>
                </a:lnTo>
                <a:lnTo>
                  <a:pt x="353334" y="1962071"/>
                </a:lnTo>
                <a:lnTo>
                  <a:pt x="353983" y="1961674"/>
                </a:lnTo>
                <a:lnTo>
                  <a:pt x="354379" y="1961674"/>
                </a:lnTo>
                <a:lnTo>
                  <a:pt x="354596" y="1961566"/>
                </a:lnTo>
                <a:lnTo>
                  <a:pt x="354596" y="1960918"/>
                </a:lnTo>
                <a:lnTo>
                  <a:pt x="354199" y="1960593"/>
                </a:lnTo>
                <a:lnTo>
                  <a:pt x="354271" y="1959656"/>
                </a:lnTo>
                <a:lnTo>
                  <a:pt x="354704" y="1959332"/>
                </a:lnTo>
                <a:lnTo>
                  <a:pt x="354704" y="1957458"/>
                </a:lnTo>
                <a:lnTo>
                  <a:pt x="354379" y="1957133"/>
                </a:lnTo>
                <a:lnTo>
                  <a:pt x="354379" y="1956485"/>
                </a:lnTo>
                <a:lnTo>
                  <a:pt x="353983" y="1956196"/>
                </a:lnTo>
                <a:lnTo>
                  <a:pt x="353983" y="1955836"/>
                </a:lnTo>
                <a:lnTo>
                  <a:pt x="353766" y="1955764"/>
                </a:lnTo>
                <a:lnTo>
                  <a:pt x="353442" y="1955764"/>
                </a:lnTo>
                <a:lnTo>
                  <a:pt x="353045" y="1955476"/>
                </a:lnTo>
                <a:lnTo>
                  <a:pt x="352612" y="1955367"/>
                </a:lnTo>
                <a:lnTo>
                  <a:pt x="351855" y="1954719"/>
                </a:lnTo>
                <a:lnTo>
                  <a:pt x="351459" y="1954719"/>
                </a:lnTo>
                <a:lnTo>
                  <a:pt x="350954" y="1954178"/>
                </a:lnTo>
                <a:lnTo>
                  <a:pt x="352072" y="1953385"/>
                </a:lnTo>
                <a:lnTo>
                  <a:pt x="352180" y="1952736"/>
                </a:lnTo>
                <a:lnTo>
                  <a:pt x="352829" y="1952304"/>
                </a:lnTo>
                <a:lnTo>
                  <a:pt x="353153" y="1952304"/>
                </a:lnTo>
                <a:lnTo>
                  <a:pt x="353550" y="1951980"/>
                </a:lnTo>
                <a:lnTo>
                  <a:pt x="354379" y="1951980"/>
                </a:lnTo>
                <a:lnTo>
                  <a:pt x="354704" y="1952304"/>
                </a:lnTo>
                <a:lnTo>
                  <a:pt x="355136" y="1952412"/>
                </a:lnTo>
                <a:lnTo>
                  <a:pt x="355353" y="1952520"/>
                </a:lnTo>
                <a:lnTo>
                  <a:pt x="355353" y="1952845"/>
                </a:lnTo>
                <a:lnTo>
                  <a:pt x="355677" y="1953169"/>
                </a:lnTo>
                <a:lnTo>
                  <a:pt x="355677" y="1953493"/>
                </a:lnTo>
                <a:lnTo>
                  <a:pt x="356110" y="1953782"/>
                </a:lnTo>
                <a:lnTo>
                  <a:pt x="356110" y="1954106"/>
                </a:lnTo>
                <a:lnTo>
                  <a:pt x="356615" y="1954611"/>
                </a:lnTo>
                <a:lnTo>
                  <a:pt x="357011" y="1954286"/>
                </a:lnTo>
                <a:lnTo>
                  <a:pt x="358634" y="1954394"/>
                </a:lnTo>
                <a:lnTo>
                  <a:pt x="359031" y="1954070"/>
                </a:lnTo>
                <a:lnTo>
                  <a:pt x="359860" y="1954070"/>
                </a:lnTo>
                <a:lnTo>
                  <a:pt x="360076" y="1954286"/>
                </a:lnTo>
                <a:lnTo>
                  <a:pt x="359968" y="1954935"/>
                </a:lnTo>
                <a:lnTo>
                  <a:pt x="360834" y="1955548"/>
                </a:lnTo>
                <a:lnTo>
                  <a:pt x="360834" y="1956196"/>
                </a:lnTo>
                <a:lnTo>
                  <a:pt x="360942" y="1956268"/>
                </a:lnTo>
                <a:lnTo>
                  <a:pt x="362168" y="1955476"/>
                </a:lnTo>
                <a:lnTo>
                  <a:pt x="362600" y="1955476"/>
                </a:lnTo>
                <a:lnTo>
                  <a:pt x="363033" y="1955151"/>
                </a:lnTo>
                <a:lnTo>
                  <a:pt x="363358" y="1955512"/>
                </a:lnTo>
                <a:lnTo>
                  <a:pt x="363790" y="1955512"/>
                </a:lnTo>
                <a:lnTo>
                  <a:pt x="364223" y="1955836"/>
                </a:lnTo>
                <a:lnTo>
                  <a:pt x="364800" y="1955367"/>
                </a:lnTo>
                <a:lnTo>
                  <a:pt x="364800" y="1955151"/>
                </a:lnTo>
                <a:lnTo>
                  <a:pt x="365557" y="1954502"/>
                </a:lnTo>
                <a:lnTo>
                  <a:pt x="365449" y="1954286"/>
                </a:lnTo>
                <a:lnTo>
                  <a:pt x="365052" y="1954286"/>
                </a:lnTo>
                <a:lnTo>
                  <a:pt x="364800" y="1954178"/>
                </a:lnTo>
                <a:lnTo>
                  <a:pt x="364800" y="1953854"/>
                </a:lnTo>
                <a:lnTo>
                  <a:pt x="366098" y="1952953"/>
                </a:lnTo>
                <a:lnTo>
                  <a:pt x="366098" y="1952304"/>
                </a:lnTo>
                <a:lnTo>
                  <a:pt x="366964" y="1951763"/>
                </a:lnTo>
                <a:lnTo>
                  <a:pt x="366964" y="1951151"/>
                </a:lnTo>
                <a:lnTo>
                  <a:pt x="367360" y="1950826"/>
                </a:lnTo>
                <a:lnTo>
                  <a:pt x="367360" y="1950178"/>
                </a:lnTo>
                <a:lnTo>
                  <a:pt x="367973" y="1949745"/>
                </a:lnTo>
                <a:lnTo>
                  <a:pt x="369271" y="1949745"/>
                </a:lnTo>
                <a:lnTo>
                  <a:pt x="370209" y="1949060"/>
                </a:lnTo>
                <a:lnTo>
                  <a:pt x="370209" y="1948736"/>
                </a:lnTo>
                <a:lnTo>
                  <a:pt x="370389" y="1948628"/>
                </a:lnTo>
                <a:lnTo>
                  <a:pt x="370822" y="1948628"/>
                </a:lnTo>
                <a:lnTo>
                  <a:pt x="371471" y="1948195"/>
                </a:lnTo>
                <a:lnTo>
                  <a:pt x="371038" y="1947871"/>
                </a:lnTo>
                <a:lnTo>
                  <a:pt x="371146" y="1946970"/>
                </a:lnTo>
                <a:lnTo>
                  <a:pt x="371579" y="1946646"/>
                </a:lnTo>
                <a:lnTo>
                  <a:pt x="371579" y="1946321"/>
                </a:lnTo>
                <a:lnTo>
                  <a:pt x="371687" y="1946213"/>
                </a:lnTo>
                <a:lnTo>
                  <a:pt x="374103" y="1946213"/>
                </a:lnTo>
                <a:lnTo>
                  <a:pt x="374319" y="1946429"/>
                </a:lnTo>
                <a:lnTo>
                  <a:pt x="374319" y="1947330"/>
                </a:lnTo>
                <a:lnTo>
                  <a:pt x="373887" y="1947655"/>
                </a:lnTo>
                <a:lnTo>
                  <a:pt x="373778" y="1949529"/>
                </a:lnTo>
                <a:lnTo>
                  <a:pt x="373346" y="1949853"/>
                </a:lnTo>
                <a:lnTo>
                  <a:pt x="373346" y="1950718"/>
                </a:lnTo>
                <a:lnTo>
                  <a:pt x="372516" y="1951331"/>
                </a:lnTo>
                <a:lnTo>
                  <a:pt x="372697" y="1951439"/>
                </a:lnTo>
                <a:lnTo>
                  <a:pt x="374319" y="1951547"/>
                </a:lnTo>
                <a:lnTo>
                  <a:pt x="374716" y="1951872"/>
                </a:lnTo>
                <a:lnTo>
                  <a:pt x="375041" y="1951872"/>
                </a:lnTo>
                <a:lnTo>
                  <a:pt x="376086" y="1952700"/>
                </a:lnTo>
                <a:lnTo>
                  <a:pt x="375978" y="1953025"/>
                </a:lnTo>
                <a:lnTo>
                  <a:pt x="376411" y="1953349"/>
                </a:lnTo>
                <a:lnTo>
                  <a:pt x="376411" y="1954286"/>
                </a:lnTo>
                <a:lnTo>
                  <a:pt x="376843" y="1954611"/>
                </a:lnTo>
                <a:lnTo>
                  <a:pt x="376303" y="1954935"/>
                </a:lnTo>
                <a:lnTo>
                  <a:pt x="376303" y="1955512"/>
                </a:lnTo>
                <a:lnTo>
                  <a:pt x="375870" y="1955836"/>
                </a:lnTo>
                <a:lnTo>
                  <a:pt x="375870" y="1956485"/>
                </a:lnTo>
                <a:lnTo>
                  <a:pt x="376303" y="1956809"/>
                </a:lnTo>
                <a:lnTo>
                  <a:pt x="376194" y="1959656"/>
                </a:lnTo>
                <a:lnTo>
                  <a:pt x="376519" y="1959945"/>
                </a:lnTo>
                <a:lnTo>
                  <a:pt x="376519" y="1960269"/>
                </a:lnTo>
                <a:lnTo>
                  <a:pt x="376952" y="1960593"/>
                </a:lnTo>
                <a:lnTo>
                  <a:pt x="376952" y="1961242"/>
                </a:lnTo>
                <a:lnTo>
                  <a:pt x="376519" y="1961458"/>
                </a:lnTo>
                <a:lnTo>
                  <a:pt x="376519" y="1961783"/>
                </a:lnTo>
                <a:lnTo>
                  <a:pt x="376303" y="1961927"/>
                </a:lnTo>
                <a:lnTo>
                  <a:pt x="375870" y="1961927"/>
                </a:lnTo>
                <a:lnTo>
                  <a:pt x="374824" y="1962684"/>
                </a:lnTo>
                <a:lnTo>
                  <a:pt x="374824" y="1963008"/>
                </a:lnTo>
                <a:lnTo>
                  <a:pt x="375041" y="1963116"/>
                </a:lnTo>
                <a:lnTo>
                  <a:pt x="376303" y="1962251"/>
                </a:lnTo>
                <a:lnTo>
                  <a:pt x="376627" y="1962575"/>
                </a:lnTo>
                <a:lnTo>
                  <a:pt x="377060" y="1962575"/>
                </a:lnTo>
                <a:lnTo>
                  <a:pt x="377240" y="1962359"/>
                </a:lnTo>
                <a:lnTo>
                  <a:pt x="377240" y="1962143"/>
                </a:lnTo>
                <a:lnTo>
                  <a:pt x="377673" y="1961855"/>
                </a:lnTo>
                <a:lnTo>
                  <a:pt x="377673" y="1960918"/>
                </a:lnTo>
                <a:lnTo>
                  <a:pt x="378105" y="1960593"/>
                </a:lnTo>
                <a:lnTo>
                  <a:pt x="378105" y="1960269"/>
                </a:lnTo>
                <a:lnTo>
                  <a:pt x="378322" y="1960161"/>
                </a:lnTo>
                <a:lnTo>
                  <a:pt x="378718" y="1960161"/>
                </a:lnTo>
                <a:lnTo>
                  <a:pt x="379151" y="1959836"/>
                </a:lnTo>
                <a:lnTo>
                  <a:pt x="380305" y="1959836"/>
                </a:lnTo>
                <a:lnTo>
                  <a:pt x="380738" y="1960269"/>
                </a:lnTo>
                <a:lnTo>
                  <a:pt x="381567" y="1960269"/>
                </a:lnTo>
                <a:lnTo>
                  <a:pt x="382108" y="1960810"/>
                </a:lnTo>
                <a:lnTo>
                  <a:pt x="382108" y="1962251"/>
                </a:lnTo>
                <a:lnTo>
                  <a:pt x="382216" y="1962467"/>
                </a:lnTo>
                <a:lnTo>
                  <a:pt x="382613" y="1962143"/>
                </a:lnTo>
                <a:lnTo>
                  <a:pt x="383045" y="1962143"/>
                </a:lnTo>
                <a:lnTo>
                  <a:pt x="383442" y="1962467"/>
                </a:lnTo>
                <a:lnTo>
                  <a:pt x="383767" y="1962575"/>
                </a:lnTo>
                <a:lnTo>
                  <a:pt x="384416" y="1963008"/>
                </a:lnTo>
                <a:lnTo>
                  <a:pt x="384416" y="1963981"/>
                </a:lnTo>
                <a:lnTo>
                  <a:pt x="384632" y="1964161"/>
                </a:lnTo>
                <a:lnTo>
                  <a:pt x="384740" y="1963981"/>
                </a:lnTo>
                <a:lnTo>
                  <a:pt x="384848" y="1962143"/>
                </a:lnTo>
                <a:lnTo>
                  <a:pt x="386291" y="1961134"/>
                </a:lnTo>
                <a:lnTo>
                  <a:pt x="386615" y="1961134"/>
                </a:lnTo>
                <a:lnTo>
                  <a:pt x="387156" y="1960810"/>
                </a:lnTo>
                <a:lnTo>
                  <a:pt x="389464" y="1960918"/>
                </a:lnTo>
                <a:lnTo>
                  <a:pt x="389896" y="1961242"/>
                </a:lnTo>
                <a:lnTo>
                  <a:pt x="393466" y="1961350"/>
                </a:lnTo>
                <a:lnTo>
                  <a:pt x="393791" y="1961674"/>
                </a:lnTo>
                <a:lnTo>
                  <a:pt x="395053" y="1961783"/>
                </a:lnTo>
                <a:lnTo>
                  <a:pt x="396423" y="1962900"/>
                </a:lnTo>
                <a:lnTo>
                  <a:pt x="396315" y="1963224"/>
                </a:lnTo>
                <a:lnTo>
                  <a:pt x="397144" y="1963873"/>
                </a:lnTo>
                <a:lnTo>
                  <a:pt x="397144" y="1964161"/>
                </a:lnTo>
                <a:lnTo>
                  <a:pt x="398082" y="1964918"/>
                </a:lnTo>
                <a:lnTo>
                  <a:pt x="398298" y="1964810"/>
                </a:lnTo>
                <a:lnTo>
                  <a:pt x="398298" y="1964486"/>
                </a:lnTo>
                <a:lnTo>
                  <a:pt x="397577" y="1963873"/>
                </a:lnTo>
                <a:lnTo>
                  <a:pt x="397577" y="1963549"/>
                </a:lnTo>
                <a:lnTo>
                  <a:pt x="396711" y="1962900"/>
                </a:lnTo>
                <a:lnTo>
                  <a:pt x="396711" y="1962575"/>
                </a:lnTo>
                <a:lnTo>
                  <a:pt x="396423" y="1962251"/>
                </a:lnTo>
                <a:lnTo>
                  <a:pt x="396423" y="1961350"/>
                </a:lnTo>
                <a:lnTo>
                  <a:pt x="395990" y="1961026"/>
                </a:lnTo>
                <a:lnTo>
                  <a:pt x="396098" y="1960701"/>
                </a:lnTo>
                <a:lnTo>
                  <a:pt x="395882" y="1960485"/>
                </a:lnTo>
                <a:lnTo>
                  <a:pt x="395053" y="1960485"/>
                </a:lnTo>
                <a:lnTo>
                  <a:pt x="394728" y="1960161"/>
                </a:lnTo>
                <a:lnTo>
                  <a:pt x="394296" y="1960161"/>
                </a:lnTo>
                <a:lnTo>
                  <a:pt x="393574" y="1959548"/>
                </a:lnTo>
                <a:lnTo>
                  <a:pt x="393250" y="1959656"/>
                </a:lnTo>
                <a:lnTo>
                  <a:pt x="393250" y="1959945"/>
                </a:lnTo>
                <a:lnTo>
                  <a:pt x="393034" y="1960053"/>
                </a:lnTo>
                <a:lnTo>
                  <a:pt x="392745" y="1960053"/>
                </a:lnTo>
                <a:lnTo>
                  <a:pt x="392312" y="1960377"/>
                </a:lnTo>
                <a:lnTo>
                  <a:pt x="391014" y="1960377"/>
                </a:lnTo>
                <a:lnTo>
                  <a:pt x="390726" y="1959945"/>
                </a:lnTo>
                <a:lnTo>
                  <a:pt x="390293" y="1959945"/>
                </a:lnTo>
                <a:lnTo>
                  <a:pt x="389896" y="1959656"/>
                </a:lnTo>
                <a:lnTo>
                  <a:pt x="389464" y="1959656"/>
                </a:lnTo>
                <a:lnTo>
                  <a:pt x="388707" y="1960269"/>
                </a:lnTo>
                <a:lnTo>
                  <a:pt x="388274" y="1960161"/>
                </a:lnTo>
                <a:lnTo>
                  <a:pt x="387877" y="1959836"/>
                </a:lnTo>
                <a:lnTo>
                  <a:pt x="387553" y="1959836"/>
                </a:lnTo>
                <a:lnTo>
                  <a:pt x="387156" y="1959548"/>
                </a:lnTo>
                <a:lnTo>
                  <a:pt x="386723" y="1959548"/>
                </a:lnTo>
                <a:lnTo>
                  <a:pt x="386507" y="1959656"/>
                </a:lnTo>
                <a:lnTo>
                  <a:pt x="386507" y="1960269"/>
                </a:lnTo>
                <a:lnTo>
                  <a:pt x="385425" y="1961026"/>
                </a:lnTo>
                <a:lnTo>
                  <a:pt x="383442" y="1961026"/>
                </a:lnTo>
                <a:lnTo>
                  <a:pt x="380197" y="1958179"/>
                </a:lnTo>
                <a:lnTo>
                  <a:pt x="380197" y="1957566"/>
                </a:lnTo>
                <a:lnTo>
                  <a:pt x="379872" y="1957242"/>
                </a:lnTo>
                <a:lnTo>
                  <a:pt x="380702" y="1956665"/>
                </a:lnTo>
                <a:lnTo>
                  <a:pt x="380702" y="1956341"/>
                </a:lnTo>
                <a:lnTo>
                  <a:pt x="380485" y="1956268"/>
                </a:lnTo>
                <a:lnTo>
                  <a:pt x="378935" y="1956124"/>
                </a:lnTo>
                <a:lnTo>
                  <a:pt x="378502" y="1955836"/>
                </a:lnTo>
                <a:lnTo>
                  <a:pt x="378069" y="1955836"/>
                </a:lnTo>
                <a:lnTo>
                  <a:pt x="377853" y="1955728"/>
                </a:lnTo>
                <a:lnTo>
                  <a:pt x="377853" y="1955440"/>
                </a:lnTo>
                <a:lnTo>
                  <a:pt x="377529" y="1955115"/>
                </a:lnTo>
                <a:lnTo>
                  <a:pt x="377745" y="1950682"/>
                </a:lnTo>
                <a:lnTo>
                  <a:pt x="378069" y="1950394"/>
                </a:lnTo>
                <a:lnTo>
                  <a:pt x="378178" y="1949421"/>
                </a:lnTo>
                <a:lnTo>
                  <a:pt x="377024" y="1948484"/>
                </a:lnTo>
                <a:lnTo>
                  <a:pt x="377024" y="1948159"/>
                </a:lnTo>
                <a:lnTo>
                  <a:pt x="377853" y="1947547"/>
                </a:lnTo>
                <a:lnTo>
                  <a:pt x="377853" y="1946934"/>
                </a:lnTo>
                <a:lnTo>
                  <a:pt x="378286" y="1946718"/>
                </a:lnTo>
                <a:lnTo>
                  <a:pt x="378286" y="1945781"/>
                </a:lnTo>
                <a:lnTo>
                  <a:pt x="378718" y="1945420"/>
                </a:lnTo>
                <a:lnTo>
                  <a:pt x="378718" y="1945132"/>
                </a:lnTo>
                <a:lnTo>
                  <a:pt x="379151" y="1944844"/>
                </a:lnTo>
                <a:lnTo>
                  <a:pt x="379151" y="1944519"/>
                </a:lnTo>
                <a:lnTo>
                  <a:pt x="379368" y="1944411"/>
                </a:lnTo>
                <a:lnTo>
                  <a:pt x="380161" y="1944411"/>
                </a:lnTo>
                <a:lnTo>
                  <a:pt x="380485" y="1944736"/>
                </a:lnTo>
                <a:lnTo>
                  <a:pt x="380702" y="1944627"/>
                </a:lnTo>
                <a:lnTo>
                  <a:pt x="380810" y="1943654"/>
                </a:lnTo>
                <a:lnTo>
                  <a:pt x="380377" y="1943330"/>
                </a:lnTo>
                <a:lnTo>
                  <a:pt x="380377" y="1942717"/>
                </a:lnTo>
                <a:lnTo>
                  <a:pt x="379872" y="1942213"/>
                </a:lnTo>
                <a:lnTo>
                  <a:pt x="379476" y="1942213"/>
                </a:lnTo>
                <a:lnTo>
                  <a:pt x="377132" y="1940194"/>
                </a:lnTo>
                <a:lnTo>
                  <a:pt x="376735" y="1940194"/>
                </a:lnTo>
                <a:lnTo>
                  <a:pt x="376519" y="1940086"/>
                </a:lnTo>
                <a:lnTo>
                  <a:pt x="376627" y="1939149"/>
                </a:lnTo>
                <a:lnTo>
                  <a:pt x="377240" y="1938645"/>
                </a:lnTo>
                <a:lnTo>
                  <a:pt x="378394" y="1938753"/>
                </a:lnTo>
                <a:lnTo>
                  <a:pt x="378827" y="1938428"/>
                </a:lnTo>
                <a:lnTo>
                  <a:pt x="379259" y="1938428"/>
                </a:lnTo>
                <a:lnTo>
                  <a:pt x="380161" y="1937672"/>
                </a:lnTo>
                <a:lnTo>
                  <a:pt x="379980" y="1937564"/>
                </a:lnTo>
                <a:lnTo>
                  <a:pt x="379692" y="1937455"/>
                </a:lnTo>
                <a:lnTo>
                  <a:pt x="379476" y="1937383"/>
                </a:lnTo>
                <a:lnTo>
                  <a:pt x="379476" y="1937059"/>
                </a:lnTo>
                <a:lnTo>
                  <a:pt x="379692" y="1936951"/>
                </a:lnTo>
                <a:lnTo>
                  <a:pt x="380377" y="1936951"/>
                </a:lnTo>
                <a:lnTo>
                  <a:pt x="381026" y="1937455"/>
                </a:lnTo>
                <a:lnTo>
                  <a:pt x="381026" y="1938428"/>
                </a:lnTo>
                <a:lnTo>
                  <a:pt x="381351" y="1938753"/>
                </a:lnTo>
                <a:lnTo>
                  <a:pt x="381351" y="1939257"/>
                </a:lnTo>
                <a:lnTo>
                  <a:pt x="381567" y="1939474"/>
                </a:lnTo>
                <a:lnTo>
                  <a:pt x="382288" y="1939474"/>
                </a:lnTo>
                <a:lnTo>
                  <a:pt x="382469" y="1939654"/>
                </a:lnTo>
                <a:lnTo>
                  <a:pt x="382469" y="1939978"/>
                </a:lnTo>
                <a:lnTo>
                  <a:pt x="383442" y="1940807"/>
                </a:lnTo>
                <a:lnTo>
                  <a:pt x="383875" y="1940519"/>
                </a:lnTo>
                <a:lnTo>
                  <a:pt x="384307" y="1940519"/>
                </a:lnTo>
                <a:lnTo>
                  <a:pt x="384740" y="1940807"/>
                </a:lnTo>
                <a:lnTo>
                  <a:pt x="385029" y="1940807"/>
                </a:lnTo>
                <a:lnTo>
                  <a:pt x="385425" y="1940519"/>
                </a:lnTo>
                <a:lnTo>
                  <a:pt x="386291" y="1940627"/>
                </a:lnTo>
                <a:lnTo>
                  <a:pt x="387445" y="1941564"/>
                </a:lnTo>
                <a:lnTo>
                  <a:pt x="389031" y="1941672"/>
                </a:lnTo>
                <a:lnTo>
                  <a:pt x="389247" y="1941456"/>
                </a:lnTo>
                <a:lnTo>
                  <a:pt x="389247" y="1940194"/>
                </a:lnTo>
                <a:lnTo>
                  <a:pt x="389464" y="1940086"/>
                </a:lnTo>
                <a:lnTo>
                  <a:pt x="390293" y="1940086"/>
                </a:lnTo>
                <a:lnTo>
                  <a:pt x="390906" y="1939654"/>
                </a:lnTo>
                <a:lnTo>
                  <a:pt x="390906" y="1939041"/>
                </a:lnTo>
                <a:lnTo>
                  <a:pt x="391122" y="1938933"/>
                </a:lnTo>
                <a:lnTo>
                  <a:pt x="391555" y="1938933"/>
                </a:lnTo>
                <a:lnTo>
                  <a:pt x="391880" y="1939257"/>
                </a:lnTo>
                <a:lnTo>
                  <a:pt x="392096" y="1939041"/>
                </a:lnTo>
                <a:lnTo>
                  <a:pt x="392096" y="1938825"/>
                </a:lnTo>
                <a:lnTo>
                  <a:pt x="391771" y="1938428"/>
                </a:lnTo>
                <a:lnTo>
                  <a:pt x="391771" y="1937239"/>
                </a:lnTo>
                <a:lnTo>
                  <a:pt x="391988" y="1937059"/>
                </a:lnTo>
                <a:lnTo>
                  <a:pt x="392421" y="1937059"/>
                </a:lnTo>
                <a:lnTo>
                  <a:pt x="392745" y="1937383"/>
                </a:lnTo>
                <a:lnTo>
                  <a:pt x="393574" y="1937455"/>
                </a:lnTo>
                <a:lnTo>
                  <a:pt x="393971" y="1937816"/>
                </a:lnTo>
                <a:lnTo>
                  <a:pt x="395125" y="1937816"/>
                </a:lnTo>
                <a:lnTo>
                  <a:pt x="395341" y="1937672"/>
                </a:lnTo>
                <a:lnTo>
                  <a:pt x="395341" y="1937383"/>
                </a:lnTo>
                <a:lnTo>
                  <a:pt x="395954" y="1936951"/>
                </a:lnTo>
                <a:lnTo>
                  <a:pt x="396387" y="1936951"/>
                </a:lnTo>
                <a:lnTo>
                  <a:pt x="396603" y="1936735"/>
                </a:lnTo>
                <a:lnTo>
                  <a:pt x="396603" y="1936446"/>
                </a:lnTo>
                <a:lnTo>
                  <a:pt x="397252" y="1936014"/>
                </a:lnTo>
                <a:lnTo>
                  <a:pt x="397577" y="1936014"/>
                </a:lnTo>
                <a:lnTo>
                  <a:pt x="397793" y="1936230"/>
                </a:lnTo>
                <a:lnTo>
                  <a:pt x="397793" y="1936843"/>
                </a:lnTo>
                <a:lnTo>
                  <a:pt x="397973" y="1936951"/>
                </a:lnTo>
                <a:lnTo>
                  <a:pt x="398298" y="1937059"/>
                </a:lnTo>
                <a:lnTo>
                  <a:pt x="399127" y="1937672"/>
                </a:lnTo>
                <a:lnTo>
                  <a:pt x="399560" y="1937672"/>
                </a:lnTo>
                <a:lnTo>
                  <a:pt x="399776" y="1937600"/>
                </a:lnTo>
                <a:lnTo>
                  <a:pt x="399776" y="1937275"/>
                </a:lnTo>
                <a:lnTo>
                  <a:pt x="399993" y="1937059"/>
                </a:lnTo>
                <a:lnTo>
                  <a:pt x="400281" y="1937059"/>
                </a:lnTo>
                <a:lnTo>
                  <a:pt x="400498" y="1937275"/>
                </a:lnTo>
                <a:lnTo>
                  <a:pt x="400498" y="1937924"/>
                </a:lnTo>
                <a:lnTo>
                  <a:pt x="400714" y="1937996"/>
                </a:lnTo>
                <a:lnTo>
                  <a:pt x="400894" y="1937924"/>
                </a:lnTo>
                <a:lnTo>
                  <a:pt x="400894" y="1937564"/>
                </a:lnTo>
                <a:lnTo>
                  <a:pt x="401543" y="1937167"/>
                </a:lnTo>
                <a:lnTo>
                  <a:pt x="401868" y="1937167"/>
                </a:lnTo>
                <a:lnTo>
                  <a:pt x="402300" y="1937491"/>
                </a:lnTo>
                <a:lnTo>
                  <a:pt x="403130" y="1937491"/>
                </a:lnTo>
                <a:lnTo>
                  <a:pt x="403563" y="1937167"/>
                </a:lnTo>
                <a:lnTo>
                  <a:pt x="403851" y="1937491"/>
                </a:lnTo>
                <a:lnTo>
                  <a:pt x="404716" y="1937564"/>
                </a:lnTo>
                <a:lnTo>
                  <a:pt x="405546" y="1936951"/>
                </a:lnTo>
                <a:lnTo>
                  <a:pt x="407889" y="1937059"/>
                </a:lnTo>
                <a:lnTo>
                  <a:pt x="408286" y="1936735"/>
                </a:lnTo>
                <a:lnTo>
                  <a:pt x="409440" y="1936843"/>
                </a:lnTo>
                <a:lnTo>
                  <a:pt x="410089" y="1936338"/>
                </a:lnTo>
                <a:lnTo>
                  <a:pt x="410089" y="1936014"/>
                </a:lnTo>
                <a:lnTo>
                  <a:pt x="410522" y="1935798"/>
                </a:lnTo>
                <a:lnTo>
                  <a:pt x="410630" y="1935149"/>
                </a:lnTo>
                <a:lnTo>
                  <a:pt x="410702" y="1934933"/>
                </a:lnTo>
                <a:lnTo>
                  <a:pt x="411135" y="1934933"/>
                </a:lnTo>
                <a:lnTo>
                  <a:pt x="411351" y="1934860"/>
                </a:lnTo>
                <a:lnTo>
                  <a:pt x="411351" y="1934536"/>
                </a:lnTo>
                <a:lnTo>
                  <a:pt x="411748" y="1934248"/>
                </a:lnTo>
                <a:lnTo>
                  <a:pt x="411748" y="1933923"/>
                </a:lnTo>
                <a:lnTo>
                  <a:pt x="412613" y="1933383"/>
                </a:lnTo>
                <a:lnTo>
                  <a:pt x="412613" y="1932734"/>
                </a:lnTo>
                <a:lnTo>
                  <a:pt x="413010" y="1932446"/>
                </a:lnTo>
                <a:lnTo>
                  <a:pt x="413010" y="1932121"/>
                </a:lnTo>
                <a:lnTo>
                  <a:pt x="413442" y="1931797"/>
                </a:lnTo>
                <a:lnTo>
                  <a:pt x="413442" y="1931148"/>
                </a:lnTo>
                <a:lnTo>
                  <a:pt x="414272" y="1930536"/>
                </a:lnTo>
                <a:lnTo>
                  <a:pt x="414272" y="1930319"/>
                </a:lnTo>
                <a:lnTo>
                  <a:pt x="414704" y="1930031"/>
                </a:lnTo>
                <a:lnTo>
                  <a:pt x="414704" y="1929382"/>
                </a:lnTo>
                <a:lnTo>
                  <a:pt x="415137" y="1929058"/>
                </a:lnTo>
                <a:lnTo>
                  <a:pt x="415137" y="1928734"/>
                </a:lnTo>
                <a:lnTo>
                  <a:pt x="415570" y="1928409"/>
                </a:lnTo>
                <a:lnTo>
                  <a:pt x="415570" y="1928121"/>
                </a:lnTo>
                <a:lnTo>
                  <a:pt x="415966" y="1927797"/>
                </a:lnTo>
                <a:lnTo>
                  <a:pt x="416183" y="1924120"/>
                </a:lnTo>
                <a:lnTo>
                  <a:pt x="416471" y="1923832"/>
                </a:lnTo>
                <a:lnTo>
                  <a:pt x="416616" y="1923183"/>
                </a:lnTo>
                <a:lnTo>
                  <a:pt x="417012" y="1922859"/>
                </a:lnTo>
                <a:lnTo>
                  <a:pt x="417012" y="1920769"/>
                </a:lnTo>
                <a:lnTo>
                  <a:pt x="417445" y="1920444"/>
                </a:lnTo>
                <a:lnTo>
                  <a:pt x="417445" y="1920120"/>
                </a:lnTo>
                <a:lnTo>
                  <a:pt x="417661" y="1919904"/>
                </a:lnTo>
                <a:lnTo>
                  <a:pt x="418094" y="1919904"/>
                </a:lnTo>
                <a:lnTo>
                  <a:pt x="418310" y="1919796"/>
                </a:lnTo>
                <a:lnTo>
                  <a:pt x="418310" y="1919507"/>
                </a:lnTo>
                <a:lnTo>
                  <a:pt x="418707" y="1919183"/>
                </a:lnTo>
                <a:lnTo>
                  <a:pt x="418707" y="1918859"/>
                </a:lnTo>
                <a:lnTo>
                  <a:pt x="419140" y="1918642"/>
                </a:lnTo>
                <a:lnTo>
                  <a:pt x="419248" y="1916768"/>
                </a:lnTo>
                <a:lnTo>
                  <a:pt x="419031" y="1916552"/>
                </a:lnTo>
                <a:lnTo>
                  <a:pt x="418563" y="1916552"/>
                </a:lnTo>
                <a:lnTo>
                  <a:pt x="417661" y="1915723"/>
                </a:lnTo>
                <a:lnTo>
                  <a:pt x="417661" y="1914786"/>
                </a:lnTo>
                <a:lnTo>
                  <a:pt x="418094" y="1914570"/>
                </a:lnTo>
                <a:lnTo>
                  <a:pt x="418094" y="1913633"/>
                </a:lnTo>
                <a:lnTo>
                  <a:pt x="418491" y="1913344"/>
                </a:lnTo>
                <a:lnTo>
                  <a:pt x="418491" y="1913020"/>
                </a:lnTo>
                <a:lnTo>
                  <a:pt x="418923" y="1912696"/>
                </a:lnTo>
                <a:lnTo>
                  <a:pt x="419031" y="1911723"/>
                </a:lnTo>
                <a:lnTo>
                  <a:pt x="418563" y="1911398"/>
                </a:lnTo>
                <a:lnTo>
                  <a:pt x="418563" y="1911110"/>
                </a:lnTo>
                <a:lnTo>
                  <a:pt x="418202" y="1910786"/>
                </a:lnTo>
                <a:lnTo>
                  <a:pt x="418202" y="1910497"/>
                </a:lnTo>
                <a:lnTo>
                  <a:pt x="418815" y="1910065"/>
                </a:lnTo>
                <a:lnTo>
                  <a:pt x="419644" y="1910065"/>
                </a:lnTo>
                <a:lnTo>
                  <a:pt x="419861" y="1909957"/>
                </a:lnTo>
                <a:lnTo>
                  <a:pt x="419861" y="1909632"/>
                </a:lnTo>
                <a:lnTo>
                  <a:pt x="420077" y="1909416"/>
                </a:lnTo>
                <a:lnTo>
                  <a:pt x="420510" y="1909416"/>
                </a:lnTo>
                <a:lnTo>
                  <a:pt x="420798" y="1909849"/>
                </a:lnTo>
                <a:lnTo>
                  <a:pt x="421231" y="1909849"/>
                </a:lnTo>
                <a:lnTo>
                  <a:pt x="421664" y="1909524"/>
                </a:lnTo>
                <a:lnTo>
                  <a:pt x="422385" y="1909524"/>
                </a:lnTo>
                <a:lnTo>
                  <a:pt x="422818" y="1909849"/>
                </a:lnTo>
                <a:lnTo>
                  <a:pt x="423467" y="1909416"/>
                </a:lnTo>
                <a:lnTo>
                  <a:pt x="423250" y="1909200"/>
                </a:lnTo>
                <a:lnTo>
                  <a:pt x="422818" y="1909200"/>
                </a:lnTo>
                <a:lnTo>
                  <a:pt x="422709" y="1909128"/>
                </a:lnTo>
                <a:lnTo>
                  <a:pt x="422709" y="1908155"/>
                </a:lnTo>
                <a:lnTo>
                  <a:pt x="423358" y="1907722"/>
                </a:lnTo>
                <a:lnTo>
                  <a:pt x="424080" y="1907722"/>
                </a:lnTo>
                <a:lnTo>
                  <a:pt x="424296" y="1907830"/>
                </a:lnTo>
                <a:lnTo>
                  <a:pt x="424296" y="1908155"/>
                </a:lnTo>
                <a:lnTo>
                  <a:pt x="424620" y="1908515"/>
                </a:lnTo>
                <a:lnTo>
                  <a:pt x="424620" y="1908803"/>
                </a:lnTo>
                <a:lnTo>
                  <a:pt x="425053" y="1909200"/>
                </a:lnTo>
                <a:lnTo>
                  <a:pt x="425053" y="1909416"/>
                </a:lnTo>
                <a:lnTo>
                  <a:pt x="425233" y="1909632"/>
                </a:lnTo>
                <a:lnTo>
                  <a:pt x="425666" y="1909308"/>
                </a:lnTo>
                <a:lnTo>
                  <a:pt x="426063" y="1909308"/>
                </a:lnTo>
                <a:lnTo>
                  <a:pt x="426171" y="1909200"/>
                </a:lnTo>
                <a:lnTo>
                  <a:pt x="426171" y="1908911"/>
                </a:lnTo>
                <a:lnTo>
                  <a:pt x="426604" y="1908587"/>
                </a:lnTo>
                <a:lnTo>
                  <a:pt x="426604" y="1907974"/>
                </a:lnTo>
                <a:lnTo>
                  <a:pt x="427145" y="1907650"/>
                </a:lnTo>
                <a:lnTo>
                  <a:pt x="427145" y="1906497"/>
                </a:lnTo>
                <a:lnTo>
                  <a:pt x="427541" y="1906172"/>
                </a:lnTo>
                <a:lnTo>
                  <a:pt x="427541" y="1905524"/>
                </a:lnTo>
                <a:lnTo>
                  <a:pt x="428190" y="1905091"/>
                </a:lnTo>
                <a:lnTo>
                  <a:pt x="430498" y="1905091"/>
                </a:lnTo>
                <a:lnTo>
                  <a:pt x="430931" y="1904911"/>
                </a:lnTo>
                <a:lnTo>
                  <a:pt x="431760" y="1904911"/>
                </a:lnTo>
                <a:lnTo>
                  <a:pt x="432193" y="1904623"/>
                </a:lnTo>
                <a:lnTo>
                  <a:pt x="432517" y="1904623"/>
                </a:lnTo>
                <a:lnTo>
                  <a:pt x="433166" y="1904190"/>
                </a:lnTo>
                <a:lnTo>
                  <a:pt x="432409" y="1903541"/>
                </a:lnTo>
                <a:lnTo>
                  <a:pt x="432409" y="1903217"/>
                </a:lnTo>
                <a:lnTo>
                  <a:pt x="432625" y="1903001"/>
                </a:lnTo>
                <a:lnTo>
                  <a:pt x="433743" y="1903109"/>
                </a:lnTo>
                <a:lnTo>
                  <a:pt x="433959" y="1902929"/>
                </a:lnTo>
                <a:lnTo>
                  <a:pt x="434068" y="1901775"/>
                </a:lnTo>
                <a:lnTo>
                  <a:pt x="434284" y="1901559"/>
                </a:lnTo>
                <a:lnTo>
                  <a:pt x="435871" y="1901667"/>
                </a:lnTo>
                <a:lnTo>
                  <a:pt x="436303" y="1901343"/>
                </a:lnTo>
                <a:lnTo>
                  <a:pt x="438178" y="1901343"/>
                </a:lnTo>
                <a:lnTo>
                  <a:pt x="438395" y="1901235"/>
                </a:lnTo>
                <a:lnTo>
                  <a:pt x="438395" y="1900911"/>
                </a:lnTo>
                <a:lnTo>
                  <a:pt x="438070" y="1900622"/>
                </a:lnTo>
                <a:lnTo>
                  <a:pt x="438070" y="1900298"/>
                </a:lnTo>
                <a:lnTo>
                  <a:pt x="437637" y="1899973"/>
                </a:lnTo>
                <a:lnTo>
                  <a:pt x="437637" y="1899325"/>
                </a:lnTo>
                <a:lnTo>
                  <a:pt x="438503" y="1898712"/>
                </a:lnTo>
                <a:lnTo>
                  <a:pt x="438503" y="1898099"/>
                </a:lnTo>
                <a:lnTo>
                  <a:pt x="439549" y="1897343"/>
                </a:lnTo>
                <a:lnTo>
                  <a:pt x="440270" y="1897451"/>
                </a:lnTo>
                <a:lnTo>
                  <a:pt x="440811" y="1897126"/>
                </a:lnTo>
                <a:lnTo>
                  <a:pt x="441135" y="1897451"/>
                </a:lnTo>
                <a:lnTo>
                  <a:pt x="441532" y="1897126"/>
                </a:lnTo>
                <a:lnTo>
                  <a:pt x="441964" y="1897126"/>
                </a:lnTo>
                <a:lnTo>
                  <a:pt x="442145" y="1897018"/>
                </a:lnTo>
                <a:lnTo>
                  <a:pt x="442145" y="1895468"/>
                </a:lnTo>
                <a:lnTo>
                  <a:pt x="442361" y="1895360"/>
                </a:lnTo>
                <a:lnTo>
                  <a:pt x="443226" y="1895360"/>
                </a:lnTo>
                <a:lnTo>
                  <a:pt x="443839" y="1894928"/>
                </a:lnTo>
                <a:lnTo>
                  <a:pt x="443839" y="1894603"/>
                </a:lnTo>
                <a:lnTo>
                  <a:pt x="445029" y="1893702"/>
                </a:lnTo>
                <a:lnTo>
                  <a:pt x="445138" y="1891792"/>
                </a:lnTo>
                <a:lnTo>
                  <a:pt x="445534" y="1891468"/>
                </a:lnTo>
                <a:lnTo>
                  <a:pt x="445534" y="1890963"/>
                </a:lnTo>
                <a:lnTo>
                  <a:pt x="445967" y="1890639"/>
                </a:lnTo>
                <a:lnTo>
                  <a:pt x="445967" y="1890315"/>
                </a:lnTo>
                <a:lnTo>
                  <a:pt x="446400" y="1890026"/>
                </a:lnTo>
                <a:lnTo>
                  <a:pt x="446472" y="1887504"/>
                </a:lnTo>
                <a:lnTo>
                  <a:pt x="446075" y="1887179"/>
                </a:lnTo>
                <a:lnTo>
                  <a:pt x="446075" y="1886206"/>
                </a:lnTo>
                <a:lnTo>
                  <a:pt x="445751" y="1885918"/>
                </a:lnTo>
                <a:lnTo>
                  <a:pt x="445751" y="1885305"/>
                </a:lnTo>
                <a:lnTo>
                  <a:pt x="446400" y="1884873"/>
                </a:lnTo>
                <a:lnTo>
                  <a:pt x="446688" y="1884873"/>
                </a:lnTo>
                <a:lnTo>
                  <a:pt x="447121" y="1885197"/>
                </a:lnTo>
                <a:lnTo>
                  <a:pt x="447553" y="1885197"/>
                </a:lnTo>
                <a:lnTo>
                  <a:pt x="447986" y="1885521"/>
                </a:lnTo>
                <a:lnTo>
                  <a:pt x="448275" y="1885593"/>
                </a:lnTo>
                <a:lnTo>
                  <a:pt x="448707" y="1885305"/>
                </a:lnTo>
                <a:lnTo>
                  <a:pt x="449140" y="1885305"/>
                </a:lnTo>
                <a:lnTo>
                  <a:pt x="449320" y="1885089"/>
                </a:lnTo>
                <a:lnTo>
                  <a:pt x="449320" y="1884873"/>
                </a:lnTo>
                <a:lnTo>
                  <a:pt x="449537" y="1884656"/>
                </a:lnTo>
                <a:lnTo>
                  <a:pt x="449969" y="1884656"/>
                </a:lnTo>
                <a:lnTo>
                  <a:pt x="450186" y="1884548"/>
                </a:lnTo>
                <a:lnTo>
                  <a:pt x="448924" y="1883647"/>
                </a:lnTo>
                <a:lnTo>
                  <a:pt x="449032" y="1882998"/>
                </a:lnTo>
                <a:lnTo>
                  <a:pt x="449212" y="1882782"/>
                </a:lnTo>
                <a:lnTo>
                  <a:pt x="449645" y="1882782"/>
                </a:lnTo>
                <a:lnTo>
                  <a:pt x="450150" y="1882350"/>
                </a:lnTo>
                <a:lnTo>
                  <a:pt x="450150" y="1882025"/>
                </a:lnTo>
                <a:lnTo>
                  <a:pt x="451231" y="1881305"/>
                </a:lnTo>
                <a:lnTo>
                  <a:pt x="452782" y="1881413"/>
                </a:lnTo>
                <a:lnTo>
                  <a:pt x="453864" y="1880548"/>
                </a:lnTo>
                <a:lnTo>
                  <a:pt x="453864" y="1880259"/>
                </a:lnTo>
                <a:lnTo>
                  <a:pt x="454260" y="1880043"/>
                </a:lnTo>
                <a:lnTo>
                  <a:pt x="454260" y="1879719"/>
                </a:lnTo>
                <a:lnTo>
                  <a:pt x="454693" y="1879430"/>
                </a:lnTo>
                <a:lnTo>
                  <a:pt x="454693" y="1878782"/>
                </a:lnTo>
                <a:lnTo>
                  <a:pt x="455126" y="1878457"/>
                </a:lnTo>
                <a:lnTo>
                  <a:pt x="455126" y="1878133"/>
                </a:lnTo>
                <a:lnTo>
                  <a:pt x="455522" y="1877809"/>
                </a:lnTo>
                <a:lnTo>
                  <a:pt x="455522" y="1877520"/>
                </a:lnTo>
                <a:lnTo>
                  <a:pt x="455739" y="1877448"/>
                </a:lnTo>
                <a:lnTo>
                  <a:pt x="456171" y="1877448"/>
                </a:lnTo>
                <a:lnTo>
                  <a:pt x="456279" y="1877304"/>
                </a:lnTo>
                <a:lnTo>
                  <a:pt x="456279" y="1877016"/>
                </a:lnTo>
                <a:lnTo>
                  <a:pt x="456892" y="1876475"/>
                </a:lnTo>
                <a:lnTo>
                  <a:pt x="457325" y="1876583"/>
                </a:lnTo>
                <a:lnTo>
                  <a:pt x="457758" y="1876259"/>
                </a:lnTo>
                <a:lnTo>
                  <a:pt x="458154" y="1876259"/>
                </a:lnTo>
                <a:lnTo>
                  <a:pt x="458587" y="1875935"/>
                </a:lnTo>
                <a:lnTo>
                  <a:pt x="459344" y="1875935"/>
                </a:lnTo>
                <a:lnTo>
                  <a:pt x="459741" y="1875610"/>
                </a:lnTo>
                <a:lnTo>
                  <a:pt x="460174" y="1875718"/>
                </a:lnTo>
                <a:lnTo>
                  <a:pt x="460606" y="1875394"/>
                </a:lnTo>
                <a:lnTo>
                  <a:pt x="460895" y="1875394"/>
                </a:lnTo>
                <a:lnTo>
                  <a:pt x="461544" y="1874998"/>
                </a:lnTo>
                <a:lnTo>
                  <a:pt x="461544" y="1874673"/>
                </a:lnTo>
                <a:lnTo>
                  <a:pt x="463022" y="1873628"/>
                </a:lnTo>
                <a:lnTo>
                  <a:pt x="463455" y="1873628"/>
                </a:lnTo>
                <a:lnTo>
                  <a:pt x="463780" y="1873340"/>
                </a:lnTo>
                <a:lnTo>
                  <a:pt x="464573" y="1873340"/>
                </a:lnTo>
                <a:lnTo>
                  <a:pt x="464789" y="1873232"/>
                </a:lnTo>
                <a:lnTo>
                  <a:pt x="464789" y="1872583"/>
                </a:lnTo>
                <a:lnTo>
                  <a:pt x="467638" y="1870492"/>
                </a:lnTo>
                <a:lnTo>
                  <a:pt x="467638" y="1870168"/>
                </a:lnTo>
                <a:lnTo>
                  <a:pt x="468070" y="1869844"/>
                </a:lnTo>
                <a:lnTo>
                  <a:pt x="468179" y="1869015"/>
                </a:lnTo>
                <a:lnTo>
                  <a:pt x="468503" y="1868690"/>
                </a:lnTo>
                <a:lnTo>
                  <a:pt x="468575" y="1868078"/>
                </a:lnTo>
                <a:lnTo>
                  <a:pt x="468900" y="1867753"/>
                </a:lnTo>
                <a:lnTo>
                  <a:pt x="469008" y="1865555"/>
                </a:lnTo>
                <a:lnTo>
                  <a:pt x="469441" y="1865195"/>
                </a:lnTo>
                <a:lnTo>
                  <a:pt x="469441" y="1864618"/>
                </a:lnTo>
                <a:lnTo>
                  <a:pt x="469008" y="1864294"/>
                </a:lnTo>
                <a:lnTo>
                  <a:pt x="469116" y="1863969"/>
                </a:lnTo>
                <a:lnTo>
                  <a:pt x="468683" y="1863645"/>
                </a:lnTo>
                <a:lnTo>
                  <a:pt x="468683" y="1863320"/>
                </a:lnTo>
                <a:lnTo>
                  <a:pt x="468287" y="1862996"/>
                </a:lnTo>
                <a:lnTo>
                  <a:pt x="468683" y="1862708"/>
                </a:lnTo>
                <a:lnTo>
                  <a:pt x="468792" y="1860906"/>
                </a:lnTo>
                <a:lnTo>
                  <a:pt x="469224" y="1860617"/>
                </a:lnTo>
                <a:lnTo>
                  <a:pt x="469224" y="1859644"/>
                </a:lnTo>
                <a:lnTo>
                  <a:pt x="469621" y="1859320"/>
                </a:lnTo>
                <a:lnTo>
                  <a:pt x="469621" y="1858095"/>
                </a:lnTo>
                <a:lnTo>
                  <a:pt x="469333" y="1857770"/>
                </a:lnTo>
                <a:lnTo>
                  <a:pt x="469441" y="1852220"/>
                </a:lnTo>
                <a:lnTo>
                  <a:pt x="470054" y="1851679"/>
                </a:lnTo>
                <a:lnTo>
                  <a:pt x="470486" y="1852004"/>
                </a:lnTo>
                <a:lnTo>
                  <a:pt x="470883" y="1852004"/>
                </a:lnTo>
                <a:lnTo>
                  <a:pt x="471208" y="1852400"/>
                </a:lnTo>
                <a:lnTo>
                  <a:pt x="471640" y="1852400"/>
                </a:lnTo>
                <a:lnTo>
                  <a:pt x="471857" y="1852220"/>
                </a:lnTo>
                <a:lnTo>
                  <a:pt x="471857" y="1851896"/>
                </a:lnTo>
                <a:lnTo>
                  <a:pt x="471640" y="1851788"/>
                </a:lnTo>
                <a:lnTo>
                  <a:pt x="471316" y="1851788"/>
                </a:lnTo>
                <a:lnTo>
                  <a:pt x="470883" y="1851463"/>
                </a:lnTo>
                <a:lnTo>
                  <a:pt x="470486" y="1851463"/>
                </a:lnTo>
                <a:lnTo>
                  <a:pt x="470270" y="1851283"/>
                </a:lnTo>
                <a:lnTo>
                  <a:pt x="470378" y="1849697"/>
                </a:lnTo>
                <a:lnTo>
                  <a:pt x="469946" y="1849373"/>
                </a:lnTo>
                <a:lnTo>
                  <a:pt x="470378" y="1838453"/>
                </a:lnTo>
                <a:lnTo>
                  <a:pt x="469946" y="1838128"/>
                </a:lnTo>
                <a:lnTo>
                  <a:pt x="470054" y="1835317"/>
                </a:lnTo>
                <a:lnTo>
                  <a:pt x="469333" y="1834704"/>
                </a:lnTo>
                <a:lnTo>
                  <a:pt x="469441" y="1832902"/>
                </a:lnTo>
                <a:lnTo>
                  <a:pt x="468575" y="1832146"/>
                </a:lnTo>
                <a:lnTo>
                  <a:pt x="468575" y="1831821"/>
                </a:lnTo>
                <a:lnTo>
                  <a:pt x="468143" y="1831533"/>
                </a:lnTo>
                <a:lnTo>
                  <a:pt x="468251" y="1831209"/>
                </a:lnTo>
                <a:lnTo>
                  <a:pt x="467818" y="1830920"/>
                </a:lnTo>
                <a:lnTo>
                  <a:pt x="468034" y="1830812"/>
                </a:lnTo>
                <a:lnTo>
                  <a:pt x="468467" y="1830812"/>
                </a:lnTo>
                <a:lnTo>
                  <a:pt x="469441" y="1830055"/>
                </a:lnTo>
                <a:lnTo>
                  <a:pt x="469513" y="1828794"/>
                </a:lnTo>
                <a:lnTo>
                  <a:pt x="469116" y="1828506"/>
                </a:lnTo>
                <a:lnTo>
                  <a:pt x="469224" y="1826271"/>
                </a:lnTo>
                <a:lnTo>
                  <a:pt x="468792" y="1825983"/>
                </a:lnTo>
                <a:lnTo>
                  <a:pt x="468792" y="1825334"/>
                </a:lnTo>
                <a:lnTo>
                  <a:pt x="468034" y="1824721"/>
                </a:lnTo>
                <a:lnTo>
                  <a:pt x="468034" y="1824073"/>
                </a:lnTo>
                <a:lnTo>
                  <a:pt x="468251" y="1823964"/>
                </a:lnTo>
                <a:lnTo>
                  <a:pt x="468683" y="1823964"/>
                </a:lnTo>
                <a:lnTo>
                  <a:pt x="468900" y="1823748"/>
                </a:lnTo>
                <a:lnTo>
                  <a:pt x="468900" y="1823424"/>
                </a:lnTo>
                <a:lnTo>
                  <a:pt x="469333" y="1823244"/>
                </a:lnTo>
                <a:lnTo>
                  <a:pt x="469441" y="1819784"/>
                </a:lnTo>
                <a:lnTo>
                  <a:pt x="470991" y="1818594"/>
                </a:lnTo>
                <a:lnTo>
                  <a:pt x="470991" y="1818306"/>
                </a:lnTo>
                <a:lnTo>
                  <a:pt x="471424" y="1817982"/>
                </a:lnTo>
                <a:lnTo>
                  <a:pt x="471532" y="1817369"/>
                </a:lnTo>
                <a:lnTo>
                  <a:pt x="471965" y="1817045"/>
                </a:lnTo>
                <a:lnTo>
                  <a:pt x="471965" y="1816108"/>
                </a:lnTo>
                <a:lnTo>
                  <a:pt x="472145" y="1816000"/>
                </a:lnTo>
                <a:lnTo>
                  <a:pt x="472434" y="1816000"/>
                </a:lnTo>
                <a:lnTo>
                  <a:pt x="473443" y="1815315"/>
                </a:lnTo>
                <a:lnTo>
                  <a:pt x="473443" y="1815026"/>
                </a:lnTo>
                <a:lnTo>
                  <a:pt x="473876" y="1814702"/>
                </a:lnTo>
                <a:lnTo>
                  <a:pt x="473876" y="1814414"/>
                </a:lnTo>
                <a:lnTo>
                  <a:pt x="473551" y="1814125"/>
                </a:lnTo>
                <a:lnTo>
                  <a:pt x="473551" y="1812828"/>
                </a:lnTo>
                <a:lnTo>
                  <a:pt x="473119" y="1812504"/>
                </a:lnTo>
                <a:lnTo>
                  <a:pt x="473227" y="1810954"/>
                </a:lnTo>
                <a:lnTo>
                  <a:pt x="474092" y="1810305"/>
                </a:lnTo>
                <a:lnTo>
                  <a:pt x="474092" y="1809981"/>
                </a:lnTo>
                <a:lnTo>
                  <a:pt x="474381" y="1809801"/>
                </a:lnTo>
                <a:lnTo>
                  <a:pt x="474381" y="1809152"/>
                </a:lnTo>
                <a:lnTo>
                  <a:pt x="474777" y="1808828"/>
                </a:lnTo>
                <a:lnTo>
                  <a:pt x="474885" y="1807278"/>
                </a:lnTo>
                <a:lnTo>
                  <a:pt x="474489" y="1806953"/>
                </a:lnTo>
                <a:lnTo>
                  <a:pt x="474489" y="1805980"/>
                </a:lnTo>
                <a:lnTo>
                  <a:pt x="474885" y="1805692"/>
                </a:lnTo>
                <a:lnTo>
                  <a:pt x="474885" y="1805368"/>
                </a:lnTo>
                <a:lnTo>
                  <a:pt x="475318" y="1805187"/>
                </a:lnTo>
                <a:lnTo>
                  <a:pt x="475318" y="1804755"/>
                </a:lnTo>
                <a:lnTo>
                  <a:pt x="476184" y="1804214"/>
                </a:lnTo>
                <a:lnTo>
                  <a:pt x="476256" y="1802953"/>
                </a:lnTo>
                <a:lnTo>
                  <a:pt x="476580" y="1802665"/>
                </a:lnTo>
                <a:lnTo>
                  <a:pt x="476688" y="1799890"/>
                </a:lnTo>
                <a:lnTo>
                  <a:pt x="477121" y="1799601"/>
                </a:lnTo>
                <a:lnTo>
                  <a:pt x="477121" y="1799313"/>
                </a:lnTo>
                <a:lnTo>
                  <a:pt x="477518" y="1798988"/>
                </a:lnTo>
                <a:lnTo>
                  <a:pt x="477121" y="1798664"/>
                </a:lnTo>
                <a:lnTo>
                  <a:pt x="477229" y="1797078"/>
                </a:lnTo>
                <a:lnTo>
                  <a:pt x="476797" y="1796790"/>
                </a:lnTo>
                <a:lnTo>
                  <a:pt x="476905" y="1796466"/>
                </a:lnTo>
                <a:lnTo>
                  <a:pt x="477626" y="1795817"/>
                </a:lnTo>
                <a:lnTo>
                  <a:pt x="477626" y="1795204"/>
                </a:lnTo>
                <a:lnTo>
                  <a:pt x="478059" y="1794880"/>
                </a:lnTo>
                <a:lnTo>
                  <a:pt x="478059" y="1794231"/>
                </a:lnTo>
                <a:lnTo>
                  <a:pt x="478491" y="1794015"/>
                </a:lnTo>
                <a:lnTo>
                  <a:pt x="478167" y="1793691"/>
                </a:lnTo>
                <a:lnTo>
                  <a:pt x="478167" y="1793258"/>
                </a:lnTo>
                <a:lnTo>
                  <a:pt x="477734" y="1793114"/>
                </a:lnTo>
                <a:lnTo>
                  <a:pt x="477734" y="1792357"/>
                </a:lnTo>
                <a:lnTo>
                  <a:pt x="477410" y="1792033"/>
                </a:lnTo>
                <a:lnTo>
                  <a:pt x="477410" y="1791492"/>
                </a:lnTo>
                <a:lnTo>
                  <a:pt x="477013" y="1791096"/>
                </a:lnTo>
                <a:lnTo>
                  <a:pt x="477013" y="1790879"/>
                </a:lnTo>
                <a:lnTo>
                  <a:pt x="477842" y="1790267"/>
                </a:lnTo>
                <a:lnTo>
                  <a:pt x="477842" y="1789618"/>
                </a:lnTo>
                <a:lnTo>
                  <a:pt x="477410" y="1789294"/>
                </a:lnTo>
                <a:lnTo>
                  <a:pt x="477518" y="1788681"/>
                </a:lnTo>
                <a:lnTo>
                  <a:pt x="477950" y="1788357"/>
                </a:lnTo>
                <a:lnTo>
                  <a:pt x="477950" y="1787708"/>
                </a:lnTo>
                <a:lnTo>
                  <a:pt x="478167" y="1787600"/>
                </a:lnTo>
                <a:lnTo>
                  <a:pt x="478888" y="1787600"/>
                </a:lnTo>
                <a:lnTo>
                  <a:pt x="479104" y="1787384"/>
                </a:lnTo>
                <a:lnTo>
                  <a:pt x="479104" y="1787203"/>
                </a:lnTo>
                <a:lnTo>
                  <a:pt x="477950" y="1786158"/>
                </a:lnTo>
                <a:lnTo>
                  <a:pt x="478059" y="1784608"/>
                </a:lnTo>
                <a:lnTo>
                  <a:pt x="478275" y="1784500"/>
                </a:lnTo>
                <a:lnTo>
                  <a:pt x="478563" y="1784500"/>
                </a:lnTo>
                <a:lnTo>
                  <a:pt x="478996" y="1784176"/>
                </a:lnTo>
                <a:lnTo>
                  <a:pt x="479429" y="1784176"/>
                </a:lnTo>
                <a:lnTo>
                  <a:pt x="480042" y="1783743"/>
                </a:lnTo>
                <a:lnTo>
                  <a:pt x="480042" y="1783419"/>
                </a:lnTo>
                <a:lnTo>
                  <a:pt x="478888" y="1782518"/>
                </a:lnTo>
                <a:lnTo>
                  <a:pt x="478888" y="1782194"/>
                </a:lnTo>
                <a:lnTo>
                  <a:pt x="479753" y="1781545"/>
                </a:lnTo>
                <a:lnTo>
                  <a:pt x="479753" y="1780680"/>
                </a:lnTo>
                <a:lnTo>
                  <a:pt x="480366" y="1780175"/>
                </a:lnTo>
                <a:lnTo>
                  <a:pt x="480799" y="1780175"/>
                </a:lnTo>
                <a:lnTo>
                  <a:pt x="481124" y="1780608"/>
                </a:lnTo>
                <a:lnTo>
                  <a:pt x="481953" y="1780608"/>
                </a:lnTo>
                <a:lnTo>
                  <a:pt x="482349" y="1780284"/>
                </a:lnTo>
                <a:lnTo>
                  <a:pt x="483539" y="1780284"/>
                </a:lnTo>
                <a:lnTo>
                  <a:pt x="483864" y="1780608"/>
                </a:lnTo>
                <a:lnTo>
                  <a:pt x="484297" y="1780680"/>
                </a:lnTo>
                <a:lnTo>
                  <a:pt x="484693" y="1781004"/>
                </a:lnTo>
                <a:lnTo>
                  <a:pt x="485018" y="1781004"/>
                </a:lnTo>
                <a:lnTo>
                  <a:pt x="485414" y="1781329"/>
                </a:lnTo>
                <a:lnTo>
                  <a:pt x="485847" y="1781329"/>
                </a:lnTo>
                <a:lnTo>
                  <a:pt x="486713" y="1780680"/>
                </a:lnTo>
                <a:lnTo>
                  <a:pt x="487037" y="1780680"/>
                </a:lnTo>
                <a:lnTo>
                  <a:pt x="487434" y="1781004"/>
                </a:lnTo>
                <a:lnTo>
                  <a:pt x="488588" y="1781113"/>
                </a:lnTo>
                <a:lnTo>
                  <a:pt x="489020" y="1780788"/>
                </a:lnTo>
                <a:lnTo>
                  <a:pt x="494501" y="1781004"/>
                </a:lnTo>
                <a:lnTo>
                  <a:pt x="494934" y="1781329"/>
                </a:lnTo>
                <a:lnTo>
                  <a:pt x="495330" y="1781329"/>
                </a:lnTo>
                <a:lnTo>
                  <a:pt x="495511" y="1781545"/>
                </a:lnTo>
                <a:lnTo>
                  <a:pt x="495511" y="1781761"/>
                </a:lnTo>
                <a:lnTo>
                  <a:pt x="495619" y="1781977"/>
                </a:lnTo>
                <a:lnTo>
                  <a:pt x="496052" y="1781977"/>
                </a:lnTo>
                <a:lnTo>
                  <a:pt x="496809" y="1782590"/>
                </a:lnTo>
                <a:lnTo>
                  <a:pt x="497241" y="1782590"/>
                </a:lnTo>
                <a:lnTo>
                  <a:pt x="497963" y="1783311"/>
                </a:lnTo>
                <a:lnTo>
                  <a:pt x="499117" y="1783311"/>
                </a:lnTo>
                <a:lnTo>
                  <a:pt x="499549" y="1783635"/>
                </a:lnTo>
                <a:lnTo>
                  <a:pt x="500342" y="1783635"/>
                </a:lnTo>
                <a:lnTo>
                  <a:pt x="500667" y="1784068"/>
                </a:lnTo>
                <a:lnTo>
                  <a:pt x="503876" y="1784068"/>
                </a:lnTo>
                <a:lnTo>
                  <a:pt x="504273" y="1784392"/>
                </a:lnTo>
                <a:lnTo>
                  <a:pt x="504706" y="1784500"/>
                </a:lnTo>
                <a:lnTo>
                  <a:pt x="505030" y="1784789"/>
                </a:lnTo>
                <a:lnTo>
                  <a:pt x="505463" y="1784789"/>
                </a:lnTo>
                <a:lnTo>
                  <a:pt x="505643" y="1784897"/>
                </a:lnTo>
                <a:lnTo>
                  <a:pt x="505643" y="1785185"/>
                </a:lnTo>
                <a:lnTo>
                  <a:pt x="505859" y="1785437"/>
                </a:lnTo>
                <a:lnTo>
                  <a:pt x="506184" y="1785437"/>
                </a:lnTo>
                <a:lnTo>
                  <a:pt x="509862" y="1788465"/>
                </a:lnTo>
                <a:lnTo>
                  <a:pt x="509862" y="1789402"/>
                </a:lnTo>
                <a:lnTo>
                  <a:pt x="509754" y="1790339"/>
                </a:lnTo>
                <a:lnTo>
                  <a:pt x="510186" y="1790663"/>
                </a:lnTo>
                <a:lnTo>
                  <a:pt x="510186" y="1790988"/>
                </a:lnTo>
                <a:lnTo>
                  <a:pt x="510403" y="1791168"/>
                </a:lnTo>
                <a:lnTo>
                  <a:pt x="510799" y="1791168"/>
                </a:lnTo>
                <a:lnTo>
                  <a:pt x="511845" y="1792141"/>
                </a:lnTo>
                <a:lnTo>
                  <a:pt x="512278" y="1792141"/>
                </a:lnTo>
                <a:lnTo>
                  <a:pt x="512710" y="1792465"/>
                </a:lnTo>
                <a:lnTo>
                  <a:pt x="513035" y="1792465"/>
                </a:lnTo>
                <a:lnTo>
                  <a:pt x="513864" y="1793150"/>
                </a:lnTo>
                <a:lnTo>
                  <a:pt x="514297" y="1793150"/>
                </a:lnTo>
                <a:lnTo>
                  <a:pt x="514622" y="1793474"/>
                </a:lnTo>
                <a:lnTo>
                  <a:pt x="515018" y="1793474"/>
                </a:lnTo>
                <a:lnTo>
                  <a:pt x="515343" y="1793799"/>
                </a:lnTo>
                <a:lnTo>
                  <a:pt x="516929" y="1793799"/>
                </a:lnTo>
                <a:lnTo>
                  <a:pt x="517362" y="1793474"/>
                </a:lnTo>
                <a:lnTo>
                  <a:pt x="518588" y="1793582"/>
                </a:lnTo>
                <a:lnTo>
                  <a:pt x="518912" y="1793907"/>
                </a:lnTo>
                <a:lnTo>
                  <a:pt x="521328" y="1794015"/>
                </a:lnTo>
                <a:lnTo>
                  <a:pt x="521653" y="1794339"/>
                </a:lnTo>
                <a:lnTo>
                  <a:pt x="522951" y="1794339"/>
                </a:lnTo>
                <a:lnTo>
                  <a:pt x="523275" y="1794015"/>
                </a:lnTo>
                <a:lnTo>
                  <a:pt x="523636" y="1794123"/>
                </a:lnTo>
                <a:lnTo>
                  <a:pt x="524069" y="1793799"/>
                </a:lnTo>
                <a:lnTo>
                  <a:pt x="524501" y="1793799"/>
                </a:lnTo>
                <a:lnTo>
                  <a:pt x="524934" y="1793474"/>
                </a:lnTo>
                <a:lnTo>
                  <a:pt x="526485" y="1793474"/>
                </a:lnTo>
                <a:lnTo>
                  <a:pt x="526809" y="1793150"/>
                </a:lnTo>
                <a:lnTo>
                  <a:pt x="528107" y="1793258"/>
                </a:lnTo>
                <a:lnTo>
                  <a:pt x="528432" y="1792970"/>
                </a:lnTo>
                <a:lnTo>
                  <a:pt x="528828" y="1792970"/>
                </a:lnTo>
                <a:lnTo>
                  <a:pt x="529225" y="1792645"/>
                </a:lnTo>
                <a:lnTo>
                  <a:pt x="529658" y="1792645"/>
                </a:lnTo>
                <a:lnTo>
                  <a:pt x="530090" y="1792429"/>
                </a:lnTo>
                <a:lnTo>
                  <a:pt x="530415" y="1792429"/>
                </a:lnTo>
                <a:lnTo>
                  <a:pt x="532290" y="1791096"/>
                </a:lnTo>
                <a:lnTo>
                  <a:pt x="532290" y="1790771"/>
                </a:lnTo>
                <a:lnTo>
                  <a:pt x="533047" y="1790123"/>
                </a:lnTo>
                <a:lnTo>
                  <a:pt x="533155" y="1789474"/>
                </a:lnTo>
                <a:lnTo>
                  <a:pt x="533480" y="1789149"/>
                </a:lnTo>
                <a:lnTo>
                  <a:pt x="533480" y="1788861"/>
                </a:lnTo>
                <a:lnTo>
                  <a:pt x="534309" y="1788357"/>
                </a:lnTo>
                <a:lnTo>
                  <a:pt x="534309" y="1788032"/>
                </a:lnTo>
                <a:lnTo>
                  <a:pt x="535571" y="1787059"/>
                </a:lnTo>
                <a:lnTo>
                  <a:pt x="535571" y="1786771"/>
                </a:lnTo>
                <a:lnTo>
                  <a:pt x="536004" y="1786591"/>
                </a:lnTo>
                <a:lnTo>
                  <a:pt x="536004" y="1785834"/>
                </a:lnTo>
                <a:lnTo>
                  <a:pt x="536401" y="1785618"/>
                </a:lnTo>
                <a:lnTo>
                  <a:pt x="536401" y="1785293"/>
                </a:lnTo>
                <a:lnTo>
                  <a:pt x="538420" y="1783707"/>
                </a:lnTo>
                <a:lnTo>
                  <a:pt x="538420" y="1783527"/>
                </a:lnTo>
                <a:lnTo>
                  <a:pt x="538817" y="1783203"/>
                </a:lnTo>
                <a:lnTo>
                  <a:pt x="538817" y="1782878"/>
                </a:lnTo>
                <a:lnTo>
                  <a:pt x="539249" y="1782590"/>
                </a:lnTo>
                <a:lnTo>
                  <a:pt x="539249" y="1781941"/>
                </a:lnTo>
                <a:lnTo>
                  <a:pt x="540079" y="1781293"/>
                </a:lnTo>
                <a:lnTo>
                  <a:pt x="540079" y="1780968"/>
                </a:lnTo>
                <a:lnTo>
                  <a:pt x="540511" y="1780644"/>
                </a:lnTo>
                <a:lnTo>
                  <a:pt x="540511" y="1780175"/>
                </a:lnTo>
                <a:lnTo>
                  <a:pt x="541268" y="1779527"/>
                </a:lnTo>
                <a:lnTo>
                  <a:pt x="541268" y="1778878"/>
                </a:lnTo>
                <a:lnTo>
                  <a:pt x="541773" y="1778554"/>
                </a:lnTo>
                <a:lnTo>
                  <a:pt x="541773" y="1778265"/>
                </a:lnTo>
                <a:lnTo>
                  <a:pt x="542098" y="1777941"/>
                </a:lnTo>
                <a:lnTo>
                  <a:pt x="542098" y="1777617"/>
                </a:lnTo>
                <a:lnTo>
                  <a:pt x="544297" y="1775959"/>
                </a:lnTo>
                <a:lnTo>
                  <a:pt x="544730" y="1776067"/>
                </a:lnTo>
                <a:lnTo>
                  <a:pt x="545127" y="1775742"/>
                </a:lnTo>
                <a:lnTo>
                  <a:pt x="546317" y="1775742"/>
                </a:lnTo>
                <a:lnTo>
                  <a:pt x="546713" y="1775418"/>
                </a:lnTo>
                <a:lnTo>
                  <a:pt x="547146" y="1775526"/>
                </a:lnTo>
                <a:lnTo>
                  <a:pt x="548516" y="1774337"/>
                </a:lnTo>
                <a:lnTo>
                  <a:pt x="548516" y="1773868"/>
                </a:lnTo>
                <a:lnTo>
                  <a:pt x="548949" y="1773544"/>
                </a:lnTo>
                <a:lnTo>
                  <a:pt x="548949" y="1772895"/>
                </a:lnTo>
                <a:lnTo>
                  <a:pt x="549345" y="1772571"/>
                </a:lnTo>
                <a:lnTo>
                  <a:pt x="549454" y="1771634"/>
                </a:lnTo>
                <a:lnTo>
                  <a:pt x="549778" y="1771310"/>
                </a:lnTo>
                <a:lnTo>
                  <a:pt x="549886" y="1770048"/>
                </a:lnTo>
                <a:lnTo>
                  <a:pt x="550283" y="1769760"/>
                </a:lnTo>
                <a:lnTo>
                  <a:pt x="550283" y="1768570"/>
                </a:lnTo>
                <a:lnTo>
                  <a:pt x="550716" y="1768246"/>
                </a:lnTo>
                <a:lnTo>
                  <a:pt x="550716" y="1767633"/>
                </a:lnTo>
                <a:lnTo>
                  <a:pt x="551148" y="1767345"/>
                </a:lnTo>
                <a:lnTo>
                  <a:pt x="551148" y="1767021"/>
                </a:lnTo>
                <a:lnTo>
                  <a:pt x="551365" y="1766913"/>
                </a:lnTo>
                <a:lnTo>
                  <a:pt x="551761" y="1766913"/>
                </a:lnTo>
                <a:lnTo>
                  <a:pt x="552086" y="1766588"/>
                </a:lnTo>
                <a:lnTo>
                  <a:pt x="554105" y="1766696"/>
                </a:lnTo>
                <a:lnTo>
                  <a:pt x="555800" y="1768030"/>
                </a:lnTo>
                <a:lnTo>
                  <a:pt x="555800" y="1768354"/>
                </a:lnTo>
                <a:lnTo>
                  <a:pt x="555584" y="1768570"/>
                </a:lnTo>
                <a:lnTo>
                  <a:pt x="555259" y="1768570"/>
                </a:lnTo>
                <a:lnTo>
                  <a:pt x="554394" y="1767814"/>
                </a:lnTo>
                <a:lnTo>
                  <a:pt x="554105" y="1767814"/>
                </a:lnTo>
                <a:lnTo>
                  <a:pt x="553889" y="1768030"/>
                </a:lnTo>
                <a:lnTo>
                  <a:pt x="553781" y="1768679"/>
                </a:lnTo>
                <a:lnTo>
                  <a:pt x="554610" y="1769327"/>
                </a:lnTo>
                <a:lnTo>
                  <a:pt x="554610" y="1770228"/>
                </a:lnTo>
                <a:lnTo>
                  <a:pt x="554935" y="1770553"/>
                </a:lnTo>
                <a:lnTo>
                  <a:pt x="554935" y="1771201"/>
                </a:lnTo>
                <a:lnTo>
                  <a:pt x="555151" y="1771310"/>
                </a:lnTo>
                <a:lnTo>
                  <a:pt x="555584" y="1770985"/>
                </a:lnTo>
                <a:lnTo>
                  <a:pt x="555908" y="1770985"/>
                </a:lnTo>
                <a:lnTo>
                  <a:pt x="556557" y="1770553"/>
                </a:lnTo>
                <a:lnTo>
                  <a:pt x="556557" y="1770228"/>
                </a:lnTo>
                <a:lnTo>
                  <a:pt x="556918" y="1769940"/>
                </a:lnTo>
                <a:lnTo>
                  <a:pt x="556918" y="1769724"/>
                </a:lnTo>
                <a:lnTo>
                  <a:pt x="557134" y="1769544"/>
                </a:lnTo>
                <a:lnTo>
                  <a:pt x="557999" y="1769544"/>
                </a:lnTo>
                <a:lnTo>
                  <a:pt x="558324" y="1769832"/>
                </a:lnTo>
                <a:lnTo>
                  <a:pt x="558757" y="1769832"/>
                </a:lnTo>
                <a:lnTo>
                  <a:pt x="559261" y="1770336"/>
                </a:lnTo>
                <a:lnTo>
                  <a:pt x="559261" y="1770661"/>
                </a:lnTo>
                <a:lnTo>
                  <a:pt x="559658" y="1770985"/>
                </a:lnTo>
                <a:lnTo>
                  <a:pt x="559550" y="1774769"/>
                </a:lnTo>
                <a:lnTo>
                  <a:pt x="559153" y="1774986"/>
                </a:lnTo>
                <a:lnTo>
                  <a:pt x="559153" y="1775706"/>
                </a:lnTo>
                <a:lnTo>
                  <a:pt x="558757" y="1775923"/>
                </a:lnTo>
                <a:lnTo>
                  <a:pt x="558757" y="1776247"/>
                </a:lnTo>
                <a:lnTo>
                  <a:pt x="557891" y="1776860"/>
                </a:lnTo>
                <a:lnTo>
                  <a:pt x="557891" y="1777184"/>
                </a:lnTo>
                <a:lnTo>
                  <a:pt x="557459" y="1777508"/>
                </a:lnTo>
                <a:lnTo>
                  <a:pt x="557459" y="1777833"/>
                </a:lnTo>
                <a:lnTo>
                  <a:pt x="557134" y="1778157"/>
                </a:lnTo>
                <a:lnTo>
                  <a:pt x="557134" y="1778337"/>
                </a:lnTo>
                <a:lnTo>
                  <a:pt x="556701" y="1778626"/>
                </a:lnTo>
                <a:lnTo>
                  <a:pt x="556557" y="1782734"/>
                </a:lnTo>
                <a:lnTo>
                  <a:pt x="556701" y="1782842"/>
                </a:lnTo>
                <a:lnTo>
                  <a:pt x="557134" y="1782842"/>
                </a:lnTo>
                <a:lnTo>
                  <a:pt x="557170" y="1782878"/>
                </a:lnTo>
                <a:lnTo>
                  <a:pt x="557350" y="1782770"/>
                </a:lnTo>
                <a:lnTo>
                  <a:pt x="557350" y="1780896"/>
                </a:lnTo>
                <a:lnTo>
                  <a:pt x="557026" y="1780608"/>
                </a:lnTo>
                <a:lnTo>
                  <a:pt x="557026" y="1779130"/>
                </a:lnTo>
                <a:lnTo>
                  <a:pt x="557459" y="1778806"/>
                </a:lnTo>
                <a:lnTo>
                  <a:pt x="557459" y="1778482"/>
                </a:lnTo>
                <a:lnTo>
                  <a:pt x="559874" y="1776680"/>
                </a:lnTo>
                <a:lnTo>
                  <a:pt x="559874" y="1776355"/>
                </a:lnTo>
                <a:lnTo>
                  <a:pt x="560307" y="1776103"/>
                </a:lnTo>
                <a:lnTo>
                  <a:pt x="560307" y="1775779"/>
                </a:lnTo>
                <a:lnTo>
                  <a:pt x="561173" y="1775130"/>
                </a:lnTo>
                <a:lnTo>
                  <a:pt x="561173" y="1774805"/>
                </a:lnTo>
                <a:lnTo>
                  <a:pt x="561605" y="1774481"/>
                </a:lnTo>
                <a:lnTo>
                  <a:pt x="561713" y="1768282"/>
                </a:lnTo>
                <a:lnTo>
                  <a:pt x="562074" y="1767958"/>
                </a:lnTo>
                <a:lnTo>
                  <a:pt x="562182" y="1765795"/>
                </a:lnTo>
                <a:lnTo>
                  <a:pt x="563156" y="1765039"/>
                </a:lnTo>
                <a:lnTo>
                  <a:pt x="563588" y="1765363"/>
                </a:lnTo>
                <a:lnTo>
                  <a:pt x="563805" y="1765291"/>
                </a:lnTo>
                <a:lnTo>
                  <a:pt x="563805" y="1764642"/>
                </a:lnTo>
                <a:lnTo>
                  <a:pt x="563985" y="1764426"/>
                </a:lnTo>
                <a:lnTo>
                  <a:pt x="564418" y="1764426"/>
                </a:lnTo>
                <a:lnTo>
                  <a:pt x="564814" y="1764210"/>
                </a:lnTo>
                <a:lnTo>
                  <a:pt x="565139" y="1764210"/>
                </a:lnTo>
                <a:lnTo>
                  <a:pt x="565572" y="1763885"/>
                </a:lnTo>
                <a:lnTo>
                  <a:pt x="567555" y="1763885"/>
                </a:lnTo>
                <a:lnTo>
                  <a:pt x="567771" y="1763777"/>
                </a:lnTo>
                <a:lnTo>
                  <a:pt x="567771" y="1763489"/>
                </a:lnTo>
                <a:lnTo>
                  <a:pt x="568204" y="1763164"/>
                </a:lnTo>
                <a:lnTo>
                  <a:pt x="568204" y="1761903"/>
                </a:lnTo>
                <a:lnTo>
                  <a:pt x="568420" y="1761795"/>
                </a:lnTo>
                <a:lnTo>
                  <a:pt x="569538" y="1761795"/>
                </a:lnTo>
                <a:lnTo>
                  <a:pt x="569971" y="1761507"/>
                </a:lnTo>
                <a:lnTo>
                  <a:pt x="570403" y="1761903"/>
                </a:lnTo>
                <a:lnTo>
                  <a:pt x="572278" y="1761903"/>
                </a:lnTo>
                <a:lnTo>
                  <a:pt x="572711" y="1762227"/>
                </a:lnTo>
                <a:lnTo>
                  <a:pt x="575452" y="1762335"/>
                </a:lnTo>
                <a:lnTo>
                  <a:pt x="576497" y="1761579"/>
                </a:lnTo>
                <a:lnTo>
                  <a:pt x="576497" y="1758768"/>
                </a:lnTo>
                <a:lnTo>
                  <a:pt x="576714" y="1758659"/>
                </a:lnTo>
                <a:lnTo>
                  <a:pt x="577146" y="1758659"/>
                </a:lnTo>
                <a:lnTo>
                  <a:pt x="577543" y="1758335"/>
                </a:lnTo>
                <a:lnTo>
                  <a:pt x="578733" y="1758335"/>
                </a:lnTo>
                <a:lnTo>
                  <a:pt x="580067" y="1759488"/>
                </a:lnTo>
                <a:lnTo>
                  <a:pt x="580067" y="1759813"/>
                </a:lnTo>
                <a:lnTo>
                  <a:pt x="580608" y="1760209"/>
                </a:lnTo>
                <a:lnTo>
                  <a:pt x="581041" y="1760209"/>
                </a:lnTo>
                <a:lnTo>
                  <a:pt x="581798" y="1760966"/>
                </a:lnTo>
                <a:lnTo>
                  <a:pt x="582194" y="1760966"/>
                </a:lnTo>
                <a:lnTo>
                  <a:pt x="582591" y="1761290"/>
                </a:lnTo>
                <a:lnTo>
                  <a:pt x="582916" y="1761290"/>
                </a:lnTo>
                <a:lnTo>
                  <a:pt x="583348" y="1761579"/>
                </a:lnTo>
                <a:lnTo>
                  <a:pt x="584214" y="1761579"/>
                </a:lnTo>
                <a:lnTo>
                  <a:pt x="584538" y="1761903"/>
                </a:lnTo>
                <a:lnTo>
                  <a:pt x="584935" y="1761903"/>
                </a:lnTo>
                <a:lnTo>
                  <a:pt x="586089" y="1762984"/>
                </a:lnTo>
                <a:lnTo>
                  <a:pt x="588396" y="1762984"/>
                </a:lnTo>
                <a:lnTo>
                  <a:pt x="589045" y="1762552"/>
                </a:lnTo>
                <a:lnTo>
                  <a:pt x="588829" y="1762335"/>
                </a:lnTo>
                <a:lnTo>
                  <a:pt x="586521" y="1762335"/>
                </a:lnTo>
                <a:lnTo>
                  <a:pt x="586089" y="1762011"/>
                </a:lnTo>
                <a:lnTo>
                  <a:pt x="585656" y="1762011"/>
                </a:lnTo>
                <a:lnTo>
                  <a:pt x="584214" y="1760678"/>
                </a:lnTo>
                <a:lnTo>
                  <a:pt x="583781" y="1760678"/>
                </a:lnTo>
                <a:lnTo>
                  <a:pt x="582303" y="1759380"/>
                </a:lnTo>
                <a:lnTo>
                  <a:pt x="581906" y="1759380"/>
                </a:lnTo>
                <a:lnTo>
                  <a:pt x="581041" y="1758768"/>
                </a:lnTo>
                <a:lnTo>
                  <a:pt x="580716" y="1758768"/>
                </a:lnTo>
                <a:lnTo>
                  <a:pt x="579887" y="1758155"/>
                </a:lnTo>
                <a:lnTo>
                  <a:pt x="579562" y="1758011"/>
                </a:lnTo>
                <a:lnTo>
                  <a:pt x="578408" y="1757110"/>
                </a:lnTo>
                <a:lnTo>
                  <a:pt x="575560" y="1757110"/>
                </a:lnTo>
                <a:lnTo>
                  <a:pt x="575019" y="1757506"/>
                </a:lnTo>
                <a:lnTo>
                  <a:pt x="575019" y="1757830"/>
                </a:lnTo>
                <a:lnTo>
                  <a:pt x="574622" y="1758155"/>
                </a:lnTo>
                <a:lnTo>
                  <a:pt x="574622" y="1759380"/>
                </a:lnTo>
                <a:lnTo>
                  <a:pt x="574009" y="1759813"/>
                </a:lnTo>
                <a:lnTo>
                  <a:pt x="573577" y="1759813"/>
                </a:lnTo>
                <a:lnTo>
                  <a:pt x="573144" y="1760137"/>
                </a:lnTo>
                <a:lnTo>
                  <a:pt x="572387" y="1760029"/>
                </a:lnTo>
                <a:lnTo>
                  <a:pt x="571990" y="1760353"/>
                </a:lnTo>
                <a:lnTo>
                  <a:pt x="568817" y="1760245"/>
                </a:lnTo>
                <a:lnTo>
                  <a:pt x="568384" y="1759921"/>
                </a:lnTo>
                <a:lnTo>
                  <a:pt x="567663" y="1759921"/>
                </a:lnTo>
                <a:lnTo>
                  <a:pt x="567230" y="1760245"/>
                </a:lnTo>
                <a:lnTo>
                  <a:pt x="565644" y="1760137"/>
                </a:lnTo>
                <a:lnTo>
                  <a:pt x="565427" y="1760353"/>
                </a:lnTo>
                <a:lnTo>
                  <a:pt x="565427" y="1761326"/>
                </a:lnTo>
                <a:lnTo>
                  <a:pt x="564814" y="1761687"/>
                </a:lnTo>
                <a:lnTo>
                  <a:pt x="564093" y="1761687"/>
                </a:lnTo>
                <a:lnTo>
                  <a:pt x="563877" y="1761795"/>
                </a:lnTo>
                <a:lnTo>
                  <a:pt x="563877" y="1762119"/>
                </a:lnTo>
                <a:lnTo>
                  <a:pt x="563661" y="1762335"/>
                </a:lnTo>
                <a:lnTo>
                  <a:pt x="563228" y="1762335"/>
                </a:lnTo>
                <a:lnTo>
                  <a:pt x="562831" y="1762552"/>
                </a:lnTo>
                <a:lnTo>
                  <a:pt x="562507" y="1762552"/>
                </a:lnTo>
                <a:lnTo>
                  <a:pt x="560704" y="1763885"/>
                </a:lnTo>
                <a:lnTo>
                  <a:pt x="560596" y="1764210"/>
                </a:lnTo>
                <a:lnTo>
                  <a:pt x="559442" y="1765183"/>
                </a:lnTo>
                <a:lnTo>
                  <a:pt x="559442" y="1765723"/>
                </a:lnTo>
                <a:lnTo>
                  <a:pt x="560199" y="1766408"/>
                </a:lnTo>
                <a:lnTo>
                  <a:pt x="560199" y="1767057"/>
                </a:lnTo>
                <a:lnTo>
                  <a:pt x="559983" y="1767165"/>
                </a:lnTo>
                <a:lnTo>
                  <a:pt x="558829" y="1767165"/>
                </a:lnTo>
                <a:lnTo>
                  <a:pt x="557855" y="1766336"/>
                </a:lnTo>
                <a:lnTo>
                  <a:pt x="557855" y="1766012"/>
                </a:lnTo>
                <a:lnTo>
                  <a:pt x="557459" y="1765723"/>
                </a:lnTo>
                <a:lnTo>
                  <a:pt x="557459" y="1765399"/>
                </a:lnTo>
                <a:lnTo>
                  <a:pt x="557242" y="1765183"/>
                </a:lnTo>
                <a:lnTo>
                  <a:pt x="556088" y="1765183"/>
                </a:lnTo>
                <a:lnTo>
                  <a:pt x="553672" y="1763092"/>
                </a:lnTo>
                <a:lnTo>
                  <a:pt x="553672" y="1762768"/>
                </a:lnTo>
                <a:lnTo>
                  <a:pt x="553240" y="1762444"/>
                </a:lnTo>
                <a:lnTo>
                  <a:pt x="553240" y="1761507"/>
                </a:lnTo>
                <a:lnTo>
                  <a:pt x="552807" y="1761182"/>
                </a:lnTo>
                <a:lnTo>
                  <a:pt x="552915" y="1759596"/>
                </a:lnTo>
                <a:lnTo>
                  <a:pt x="552483" y="1759308"/>
                </a:lnTo>
                <a:lnTo>
                  <a:pt x="552591" y="1758335"/>
                </a:lnTo>
                <a:lnTo>
                  <a:pt x="552158" y="1758011"/>
                </a:lnTo>
                <a:lnTo>
                  <a:pt x="552483" y="1747739"/>
                </a:lnTo>
                <a:lnTo>
                  <a:pt x="552302" y="1747631"/>
                </a:lnTo>
                <a:lnTo>
                  <a:pt x="551870" y="1747631"/>
                </a:lnTo>
                <a:lnTo>
                  <a:pt x="551581" y="1747343"/>
                </a:lnTo>
                <a:lnTo>
                  <a:pt x="550716" y="1747235"/>
                </a:lnTo>
                <a:lnTo>
                  <a:pt x="550283" y="1746910"/>
                </a:lnTo>
                <a:lnTo>
                  <a:pt x="549958" y="1746910"/>
                </a:lnTo>
                <a:lnTo>
                  <a:pt x="549562" y="1746622"/>
                </a:lnTo>
                <a:lnTo>
                  <a:pt x="549165" y="1746622"/>
                </a:lnTo>
                <a:lnTo>
                  <a:pt x="548192" y="1745757"/>
                </a:lnTo>
                <a:lnTo>
                  <a:pt x="548192" y="1745541"/>
                </a:lnTo>
                <a:lnTo>
                  <a:pt x="547867" y="1745108"/>
                </a:lnTo>
                <a:lnTo>
                  <a:pt x="547867" y="1744207"/>
                </a:lnTo>
                <a:lnTo>
                  <a:pt x="548300" y="1743991"/>
                </a:lnTo>
                <a:lnTo>
                  <a:pt x="548300" y="1743342"/>
                </a:lnTo>
                <a:lnTo>
                  <a:pt x="548733" y="1743018"/>
                </a:lnTo>
                <a:lnTo>
                  <a:pt x="548733" y="1742694"/>
                </a:lnTo>
                <a:lnTo>
                  <a:pt x="549165" y="1742405"/>
                </a:lnTo>
                <a:lnTo>
                  <a:pt x="549165" y="1741756"/>
                </a:lnTo>
                <a:lnTo>
                  <a:pt x="548624" y="1741216"/>
                </a:lnTo>
                <a:lnTo>
                  <a:pt x="548192" y="1741216"/>
                </a:lnTo>
                <a:lnTo>
                  <a:pt x="547975" y="1741144"/>
                </a:lnTo>
                <a:lnTo>
                  <a:pt x="547975" y="1740819"/>
                </a:lnTo>
                <a:lnTo>
                  <a:pt x="547759" y="1740603"/>
                </a:lnTo>
                <a:lnTo>
                  <a:pt x="547362" y="1740603"/>
                </a:lnTo>
                <a:lnTo>
                  <a:pt x="545451" y="1739017"/>
                </a:lnTo>
                <a:lnTo>
                  <a:pt x="545019" y="1739017"/>
                </a:lnTo>
                <a:lnTo>
                  <a:pt x="544514" y="1738513"/>
                </a:lnTo>
                <a:lnTo>
                  <a:pt x="544514" y="1738225"/>
                </a:lnTo>
                <a:lnTo>
                  <a:pt x="544081" y="1737900"/>
                </a:lnTo>
                <a:lnTo>
                  <a:pt x="544189" y="1736927"/>
                </a:lnTo>
                <a:lnTo>
                  <a:pt x="544622" y="1736603"/>
                </a:lnTo>
                <a:lnTo>
                  <a:pt x="544622" y="1736278"/>
                </a:lnTo>
                <a:lnTo>
                  <a:pt x="544838" y="1736206"/>
                </a:lnTo>
                <a:lnTo>
                  <a:pt x="548733" y="1736278"/>
                </a:lnTo>
                <a:lnTo>
                  <a:pt x="549165" y="1736603"/>
                </a:lnTo>
                <a:lnTo>
                  <a:pt x="551040" y="1736711"/>
                </a:lnTo>
                <a:lnTo>
                  <a:pt x="551473" y="1737035"/>
                </a:lnTo>
                <a:lnTo>
                  <a:pt x="552591" y="1737035"/>
                </a:lnTo>
                <a:lnTo>
                  <a:pt x="553240" y="1736603"/>
                </a:lnTo>
                <a:lnTo>
                  <a:pt x="553240" y="1736278"/>
                </a:lnTo>
                <a:lnTo>
                  <a:pt x="553672" y="1735990"/>
                </a:lnTo>
                <a:lnTo>
                  <a:pt x="553672" y="1735666"/>
                </a:lnTo>
                <a:lnTo>
                  <a:pt x="554105" y="1735341"/>
                </a:lnTo>
                <a:lnTo>
                  <a:pt x="554105" y="1735053"/>
                </a:lnTo>
                <a:lnTo>
                  <a:pt x="554394" y="1734729"/>
                </a:lnTo>
                <a:lnTo>
                  <a:pt x="554502" y="1733792"/>
                </a:lnTo>
                <a:lnTo>
                  <a:pt x="554826" y="1733575"/>
                </a:lnTo>
                <a:lnTo>
                  <a:pt x="554935" y="1731990"/>
                </a:lnTo>
                <a:lnTo>
                  <a:pt x="555367" y="1731701"/>
                </a:lnTo>
                <a:lnTo>
                  <a:pt x="555367" y="1730079"/>
                </a:lnTo>
                <a:lnTo>
                  <a:pt x="555764" y="1729827"/>
                </a:lnTo>
                <a:lnTo>
                  <a:pt x="555872" y="1727376"/>
                </a:lnTo>
                <a:lnTo>
                  <a:pt x="555439" y="1726980"/>
                </a:lnTo>
                <a:lnTo>
                  <a:pt x="555547" y="1723917"/>
                </a:lnTo>
                <a:lnTo>
                  <a:pt x="554826" y="1723304"/>
                </a:lnTo>
                <a:lnTo>
                  <a:pt x="554826" y="1722979"/>
                </a:lnTo>
                <a:lnTo>
                  <a:pt x="554213" y="1722439"/>
                </a:lnTo>
                <a:lnTo>
                  <a:pt x="553889" y="1722439"/>
                </a:lnTo>
                <a:lnTo>
                  <a:pt x="553456" y="1722115"/>
                </a:lnTo>
                <a:lnTo>
                  <a:pt x="553023" y="1722115"/>
                </a:lnTo>
                <a:lnTo>
                  <a:pt x="552699" y="1721790"/>
                </a:lnTo>
                <a:lnTo>
                  <a:pt x="552266" y="1721682"/>
                </a:lnTo>
                <a:lnTo>
                  <a:pt x="552050" y="1721610"/>
                </a:lnTo>
                <a:lnTo>
                  <a:pt x="552050" y="1721322"/>
                </a:lnTo>
                <a:lnTo>
                  <a:pt x="551761" y="1720997"/>
                </a:lnTo>
                <a:lnTo>
                  <a:pt x="551942" y="1720889"/>
                </a:lnTo>
                <a:lnTo>
                  <a:pt x="552266" y="1720889"/>
                </a:lnTo>
                <a:lnTo>
                  <a:pt x="552699" y="1720565"/>
                </a:lnTo>
                <a:lnTo>
                  <a:pt x="553889" y="1720565"/>
                </a:lnTo>
                <a:lnTo>
                  <a:pt x="554249" y="1720240"/>
                </a:lnTo>
                <a:lnTo>
                  <a:pt x="555872" y="1720349"/>
                </a:lnTo>
                <a:lnTo>
                  <a:pt x="556882" y="1719592"/>
                </a:lnTo>
                <a:lnTo>
                  <a:pt x="556882" y="1718366"/>
                </a:lnTo>
                <a:lnTo>
                  <a:pt x="557314" y="1718042"/>
                </a:lnTo>
                <a:lnTo>
                  <a:pt x="557314" y="1717718"/>
                </a:lnTo>
                <a:lnTo>
                  <a:pt x="557747" y="1717393"/>
                </a:lnTo>
                <a:lnTo>
                  <a:pt x="557747" y="1716781"/>
                </a:lnTo>
                <a:lnTo>
                  <a:pt x="557963" y="1716672"/>
                </a:lnTo>
                <a:lnTo>
                  <a:pt x="562579" y="1716781"/>
                </a:lnTo>
                <a:lnTo>
                  <a:pt x="563012" y="1717105"/>
                </a:lnTo>
                <a:lnTo>
                  <a:pt x="563444" y="1717105"/>
                </a:lnTo>
                <a:lnTo>
                  <a:pt x="563769" y="1717393"/>
                </a:lnTo>
                <a:lnTo>
                  <a:pt x="564598" y="1717393"/>
                </a:lnTo>
                <a:lnTo>
                  <a:pt x="565211" y="1716997"/>
                </a:lnTo>
                <a:lnTo>
                  <a:pt x="565211" y="1716672"/>
                </a:lnTo>
                <a:lnTo>
                  <a:pt x="565752" y="1716240"/>
                </a:lnTo>
                <a:lnTo>
                  <a:pt x="566185" y="1716240"/>
                </a:lnTo>
                <a:lnTo>
                  <a:pt x="566617" y="1715916"/>
                </a:lnTo>
                <a:lnTo>
                  <a:pt x="568601" y="1716024"/>
                </a:lnTo>
                <a:lnTo>
                  <a:pt x="569358" y="1715375"/>
                </a:lnTo>
                <a:lnTo>
                  <a:pt x="571341" y="1715483"/>
                </a:lnTo>
                <a:lnTo>
                  <a:pt x="571557" y="1715267"/>
                </a:lnTo>
                <a:lnTo>
                  <a:pt x="571557" y="1714979"/>
                </a:lnTo>
                <a:lnTo>
                  <a:pt x="572928" y="1713933"/>
                </a:lnTo>
                <a:lnTo>
                  <a:pt x="573757" y="1713933"/>
                </a:lnTo>
                <a:lnTo>
                  <a:pt x="574514" y="1713393"/>
                </a:lnTo>
                <a:lnTo>
                  <a:pt x="575632" y="1713393"/>
                </a:lnTo>
                <a:lnTo>
                  <a:pt x="576930" y="1712564"/>
                </a:lnTo>
                <a:lnTo>
                  <a:pt x="577615" y="1712564"/>
                </a:lnTo>
                <a:lnTo>
                  <a:pt x="578048" y="1712239"/>
                </a:lnTo>
                <a:lnTo>
                  <a:pt x="578913" y="1712239"/>
                </a:lnTo>
                <a:lnTo>
                  <a:pt x="579238" y="1712564"/>
                </a:lnTo>
                <a:lnTo>
                  <a:pt x="579634" y="1712239"/>
                </a:lnTo>
                <a:lnTo>
                  <a:pt x="580139" y="1712780"/>
                </a:lnTo>
                <a:lnTo>
                  <a:pt x="580139" y="1713068"/>
                </a:lnTo>
                <a:lnTo>
                  <a:pt x="579851" y="1713393"/>
                </a:lnTo>
                <a:lnTo>
                  <a:pt x="579923" y="1713501"/>
                </a:lnTo>
                <a:lnTo>
                  <a:pt x="580355" y="1713501"/>
                </a:lnTo>
                <a:lnTo>
                  <a:pt x="580788" y="1713285"/>
                </a:lnTo>
                <a:lnTo>
                  <a:pt x="581221" y="1713285"/>
                </a:lnTo>
                <a:lnTo>
                  <a:pt x="581329" y="1713068"/>
                </a:lnTo>
                <a:lnTo>
                  <a:pt x="581329" y="1712780"/>
                </a:lnTo>
                <a:lnTo>
                  <a:pt x="581942" y="1712384"/>
                </a:lnTo>
                <a:lnTo>
                  <a:pt x="582771" y="1712384"/>
                </a:lnTo>
                <a:lnTo>
                  <a:pt x="583096" y="1712672"/>
                </a:lnTo>
                <a:lnTo>
                  <a:pt x="583529" y="1712384"/>
                </a:lnTo>
                <a:lnTo>
                  <a:pt x="584394" y="1712456"/>
                </a:lnTo>
                <a:lnTo>
                  <a:pt x="584899" y="1711951"/>
                </a:lnTo>
                <a:lnTo>
                  <a:pt x="584899" y="1711627"/>
                </a:lnTo>
                <a:lnTo>
                  <a:pt x="585944" y="1710906"/>
                </a:lnTo>
                <a:lnTo>
                  <a:pt x="586377" y="1710906"/>
                </a:lnTo>
                <a:lnTo>
                  <a:pt x="586666" y="1711194"/>
                </a:lnTo>
                <a:lnTo>
                  <a:pt x="587134" y="1710906"/>
                </a:lnTo>
                <a:lnTo>
                  <a:pt x="587531" y="1710978"/>
                </a:lnTo>
                <a:lnTo>
                  <a:pt x="588252" y="1711627"/>
                </a:lnTo>
                <a:lnTo>
                  <a:pt x="588685" y="1711627"/>
                </a:lnTo>
                <a:lnTo>
                  <a:pt x="588901" y="1711519"/>
                </a:lnTo>
                <a:lnTo>
                  <a:pt x="588901" y="1711086"/>
                </a:lnTo>
                <a:lnTo>
                  <a:pt x="589118" y="1710978"/>
                </a:lnTo>
                <a:lnTo>
                  <a:pt x="590235" y="1710978"/>
                </a:lnTo>
                <a:lnTo>
                  <a:pt x="591642" y="1712167"/>
                </a:lnTo>
                <a:lnTo>
                  <a:pt x="591642" y="1712456"/>
                </a:lnTo>
                <a:lnTo>
                  <a:pt x="592183" y="1712960"/>
                </a:lnTo>
                <a:lnTo>
                  <a:pt x="592868" y="1712960"/>
                </a:lnTo>
                <a:lnTo>
                  <a:pt x="594923" y="1714582"/>
                </a:lnTo>
                <a:lnTo>
                  <a:pt x="596041" y="1714582"/>
                </a:lnTo>
                <a:lnTo>
                  <a:pt x="596473" y="1715015"/>
                </a:lnTo>
                <a:lnTo>
                  <a:pt x="596582" y="1714798"/>
                </a:lnTo>
                <a:lnTo>
                  <a:pt x="596690" y="1713825"/>
                </a:lnTo>
                <a:lnTo>
                  <a:pt x="596906" y="1713717"/>
                </a:lnTo>
                <a:lnTo>
                  <a:pt x="598024" y="1713717"/>
                </a:lnTo>
                <a:lnTo>
                  <a:pt x="598565" y="1713285"/>
                </a:lnTo>
                <a:lnTo>
                  <a:pt x="598673" y="1712059"/>
                </a:lnTo>
                <a:lnTo>
                  <a:pt x="598889" y="1711843"/>
                </a:lnTo>
                <a:lnTo>
                  <a:pt x="599214" y="1711951"/>
                </a:lnTo>
                <a:lnTo>
                  <a:pt x="599647" y="1711627"/>
                </a:lnTo>
                <a:lnTo>
                  <a:pt x="602387" y="1711627"/>
                </a:lnTo>
                <a:lnTo>
                  <a:pt x="602820" y="1711411"/>
                </a:lnTo>
                <a:lnTo>
                  <a:pt x="604370" y="1711411"/>
                </a:lnTo>
                <a:lnTo>
                  <a:pt x="604803" y="1711086"/>
                </a:lnTo>
                <a:lnTo>
                  <a:pt x="605236" y="1711086"/>
                </a:lnTo>
                <a:lnTo>
                  <a:pt x="605560" y="1710798"/>
                </a:lnTo>
                <a:lnTo>
                  <a:pt x="606353" y="1710906"/>
                </a:lnTo>
                <a:lnTo>
                  <a:pt x="608661" y="1711194"/>
                </a:lnTo>
                <a:lnTo>
                  <a:pt x="609094" y="1710906"/>
                </a:lnTo>
                <a:lnTo>
                  <a:pt x="610680" y="1710978"/>
                </a:lnTo>
                <a:lnTo>
                  <a:pt x="611113" y="1710690"/>
                </a:lnTo>
                <a:lnTo>
                  <a:pt x="614575" y="1710798"/>
                </a:lnTo>
                <a:lnTo>
                  <a:pt x="615007" y="1711086"/>
                </a:lnTo>
                <a:lnTo>
                  <a:pt x="615332" y="1711086"/>
                </a:lnTo>
                <a:lnTo>
                  <a:pt x="615765" y="1710798"/>
                </a:lnTo>
                <a:lnTo>
                  <a:pt x="616161" y="1710798"/>
                </a:lnTo>
                <a:lnTo>
                  <a:pt x="616594" y="1710473"/>
                </a:lnTo>
                <a:lnTo>
                  <a:pt x="616991" y="1710473"/>
                </a:lnTo>
                <a:lnTo>
                  <a:pt x="617315" y="1710149"/>
                </a:lnTo>
                <a:lnTo>
                  <a:pt x="618180" y="1710257"/>
                </a:lnTo>
                <a:lnTo>
                  <a:pt x="618685" y="1709717"/>
                </a:lnTo>
                <a:lnTo>
                  <a:pt x="618793" y="1709392"/>
                </a:lnTo>
                <a:lnTo>
                  <a:pt x="620380" y="1708275"/>
                </a:lnTo>
                <a:lnTo>
                  <a:pt x="620380" y="1707951"/>
                </a:lnTo>
                <a:lnTo>
                  <a:pt x="620596" y="1707843"/>
                </a:lnTo>
                <a:lnTo>
                  <a:pt x="621318" y="1707843"/>
                </a:lnTo>
                <a:lnTo>
                  <a:pt x="621714" y="1707518"/>
                </a:lnTo>
                <a:lnTo>
                  <a:pt x="622147" y="1707518"/>
                </a:lnTo>
                <a:lnTo>
                  <a:pt x="622471" y="1707194"/>
                </a:lnTo>
                <a:lnTo>
                  <a:pt x="623337" y="1707194"/>
                </a:lnTo>
                <a:lnTo>
                  <a:pt x="624058" y="1706653"/>
                </a:lnTo>
                <a:lnTo>
                  <a:pt x="624923" y="1706653"/>
                </a:lnTo>
                <a:lnTo>
                  <a:pt x="625320" y="1706978"/>
                </a:lnTo>
                <a:lnTo>
                  <a:pt x="627231" y="1707086"/>
                </a:lnTo>
                <a:lnTo>
                  <a:pt x="627664" y="1707410"/>
                </a:lnTo>
                <a:lnTo>
                  <a:pt x="628060" y="1707410"/>
                </a:lnTo>
                <a:lnTo>
                  <a:pt x="628385" y="1707734"/>
                </a:lnTo>
                <a:lnTo>
                  <a:pt x="629539" y="1707734"/>
                </a:lnTo>
                <a:lnTo>
                  <a:pt x="630188" y="1708167"/>
                </a:lnTo>
                <a:lnTo>
                  <a:pt x="630188" y="1708780"/>
                </a:lnTo>
                <a:lnTo>
                  <a:pt x="630368" y="1708996"/>
                </a:lnTo>
                <a:lnTo>
                  <a:pt x="630693" y="1708996"/>
                </a:lnTo>
                <a:lnTo>
                  <a:pt x="631522" y="1709645"/>
                </a:lnTo>
                <a:lnTo>
                  <a:pt x="631846" y="1709320"/>
                </a:lnTo>
                <a:lnTo>
                  <a:pt x="633036" y="1709392"/>
                </a:lnTo>
                <a:lnTo>
                  <a:pt x="634046" y="1708599"/>
                </a:lnTo>
                <a:lnTo>
                  <a:pt x="634046" y="1708275"/>
                </a:lnTo>
                <a:lnTo>
                  <a:pt x="634262" y="1708167"/>
                </a:lnTo>
                <a:lnTo>
                  <a:pt x="635020" y="1708167"/>
                </a:lnTo>
                <a:lnTo>
                  <a:pt x="635452" y="1708491"/>
                </a:lnTo>
                <a:lnTo>
                  <a:pt x="636282" y="1708491"/>
                </a:lnTo>
                <a:lnTo>
                  <a:pt x="636462" y="1708383"/>
                </a:lnTo>
                <a:lnTo>
                  <a:pt x="636462" y="1707410"/>
                </a:lnTo>
                <a:lnTo>
                  <a:pt x="637003" y="1706978"/>
                </a:lnTo>
                <a:lnTo>
                  <a:pt x="637435" y="1707338"/>
                </a:lnTo>
                <a:lnTo>
                  <a:pt x="638986" y="1707338"/>
                </a:lnTo>
                <a:lnTo>
                  <a:pt x="639202" y="1707230"/>
                </a:lnTo>
                <a:lnTo>
                  <a:pt x="639202" y="1706905"/>
                </a:lnTo>
                <a:lnTo>
                  <a:pt x="640609" y="1705860"/>
                </a:lnTo>
                <a:lnTo>
                  <a:pt x="641438" y="1705860"/>
                </a:lnTo>
                <a:lnTo>
                  <a:pt x="641726" y="1705536"/>
                </a:lnTo>
                <a:lnTo>
                  <a:pt x="642592" y="1705536"/>
                </a:lnTo>
                <a:lnTo>
                  <a:pt x="643024" y="1705212"/>
                </a:lnTo>
                <a:lnTo>
                  <a:pt x="643746" y="1705320"/>
                </a:lnTo>
                <a:lnTo>
                  <a:pt x="645332" y="1706617"/>
                </a:lnTo>
                <a:lnTo>
                  <a:pt x="645657" y="1706617"/>
                </a:lnTo>
                <a:lnTo>
                  <a:pt x="646089" y="1706905"/>
                </a:lnTo>
                <a:lnTo>
                  <a:pt x="647207" y="1706905"/>
                </a:lnTo>
                <a:lnTo>
                  <a:pt x="647640" y="1707230"/>
                </a:lnTo>
                <a:lnTo>
                  <a:pt x="649226" y="1707338"/>
                </a:lnTo>
                <a:lnTo>
                  <a:pt x="649623" y="1706978"/>
                </a:lnTo>
                <a:lnTo>
                  <a:pt x="651246" y="1706978"/>
                </a:lnTo>
                <a:lnTo>
                  <a:pt x="651570" y="1706689"/>
                </a:lnTo>
                <a:lnTo>
                  <a:pt x="651967" y="1706689"/>
                </a:lnTo>
                <a:lnTo>
                  <a:pt x="653337" y="1705644"/>
                </a:lnTo>
                <a:lnTo>
                  <a:pt x="653337" y="1705320"/>
                </a:lnTo>
                <a:lnTo>
                  <a:pt x="653770" y="1705103"/>
                </a:lnTo>
                <a:lnTo>
                  <a:pt x="653770" y="1704671"/>
                </a:lnTo>
                <a:lnTo>
                  <a:pt x="654599" y="1704202"/>
                </a:lnTo>
                <a:lnTo>
                  <a:pt x="654599" y="1703878"/>
                </a:lnTo>
                <a:lnTo>
                  <a:pt x="654996" y="1703554"/>
                </a:lnTo>
                <a:lnTo>
                  <a:pt x="654996" y="1703229"/>
                </a:lnTo>
                <a:lnTo>
                  <a:pt x="655320" y="1702905"/>
                </a:lnTo>
                <a:lnTo>
                  <a:pt x="655320" y="1702581"/>
                </a:lnTo>
                <a:lnTo>
                  <a:pt x="655969" y="1702184"/>
                </a:lnTo>
                <a:lnTo>
                  <a:pt x="655969" y="1702220"/>
                </a:lnTo>
                <a:lnTo>
                  <a:pt x="657159" y="1702220"/>
                </a:lnTo>
                <a:lnTo>
                  <a:pt x="658529" y="1703374"/>
                </a:lnTo>
                <a:lnTo>
                  <a:pt x="658529" y="1703698"/>
                </a:lnTo>
                <a:lnTo>
                  <a:pt x="659900" y="1704851"/>
                </a:lnTo>
                <a:lnTo>
                  <a:pt x="660296" y="1704851"/>
                </a:lnTo>
                <a:lnTo>
                  <a:pt x="661054" y="1705464"/>
                </a:lnTo>
                <a:lnTo>
                  <a:pt x="664912" y="1705464"/>
                </a:lnTo>
                <a:lnTo>
                  <a:pt x="665344" y="1705896"/>
                </a:lnTo>
                <a:lnTo>
                  <a:pt x="665669" y="1705896"/>
                </a:lnTo>
                <a:lnTo>
                  <a:pt x="666102" y="1706221"/>
                </a:lnTo>
                <a:lnTo>
                  <a:pt x="666967" y="1706221"/>
                </a:lnTo>
                <a:lnTo>
                  <a:pt x="667364" y="1705896"/>
                </a:lnTo>
                <a:lnTo>
                  <a:pt x="669275" y="1705896"/>
                </a:lnTo>
                <a:lnTo>
                  <a:pt x="669671" y="1706329"/>
                </a:lnTo>
                <a:lnTo>
                  <a:pt x="670429" y="1706329"/>
                </a:lnTo>
                <a:lnTo>
                  <a:pt x="670861" y="1706653"/>
                </a:lnTo>
                <a:lnTo>
                  <a:pt x="671258" y="1706653"/>
                </a:lnTo>
                <a:lnTo>
                  <a:pt x="671583" y="1706942"/>
                </a:lnTo>
                <a:lnTo>
                  <a:pt x="672015" y="1706942"/>
                </a:lnTo>
                <a:lnTo>
                  <a:pt x="672196" y="1707158"/>
                </a:lnTo>
                <a:lnTo>
                  <a:pt x="672196" y="1707194"/>
                </a:lnTo>
                <a:lnTo>
                  <a:pt x="672520" y="1707194"/>
                </a:lnTo>
                <a:lnTo>
                  <a:pt x="672953" y="1707518"/>
                </a:lnTo>
                <a:lnTo>
                  <a:pt x="674575" y="1707626"/>
                </a:lnTo>
                <a:lnTo>
                  <a:pt x="674972" y="1707951"/>
                </a:lnTo>
                <a:lnTo>
                  <a:pt x="675297" y="1707951"/>
                </a:lnTo>
                <a:lnTo>
                  <a:pt x="675693" y="1708275"/>
                </a:lnTo>
                <a:lnTo>
                  <a:pt x="676450" y="1708275"/>
                </a:lnTo>
                <a:lnTo>
                  <a:pt x="676883" y="1707951"/>
                </a:lnTo>
                <a:lnTo>
                  <a:pt x="677712" y="1707951"/>
                </a:lnTo>
                <a:lnTo>
                  <a:pt x="679623" y="1709609"/>
                </a:lnTo>
                <a:lnTo>
                  <a:pt x="683085" y="1709609"/>
                </a:lnTo>
                <a:lnTo>
                  <a:pt x="683482" y="1709933"/>
                </a:lnTo>
                <a:lnTo>
                  <a:pt x="683914" y="1709933"/>
                </a:lnTo>
                <a:lnTo>
                  <a:pt x="684239" y="1710257"/>
                </a:lnTo>
                <a:lnTo>
                  <a:pt x="685068" y="1710365"/>
                </a:lnTo>
                <a:lnTo>
                  <a:pt x="685393" y="1710690"/>
                </a:lnTo>
                <a:lnTo>
                  <a:pt x="686258" y="1710690"/>
                </a:lnTo>
                <a:lnTo>
                  <a:pt x="686655" y="1710978"/>
                </a:lnTo>
                <a:lnTo>
                  <a:pt x="690116" y="1711086"/>
                </a:lnTo>
                <a:lnTo>
                  <a:pt x="690549" y="1711411"/>
                </a:lnTo>
                <a:lnTo>
                  <a:pt x="691703" y="1711411"/>
                </a:lnTo>
                <a:lnTo>
                  <a:pt x="692136" y="1711086"/>
                </a:lnTo>
                <a:lnTo>
                  <a:pt x="692857" y="1711086"/>
                </a:lnTo>
                <a:lnTo>
                  <a:pt x="693398" y="1711627"/>
                </a:lnTo>
                <a:lnTo>
                  <a:pt x="693398" y="1711951"/>
                </a:lnTo>
                <a:lnTo>
                  <a:pt x="693830" y="1712239"/>
                </a:lnTo>
                <a:lnTo>
                  <a:pt x="693830" y="1712564"/>
                </a:lnTo>
                <a:lnTo>
                  <a:pt x="694263" y="1712888"/>
                </a:lnTo>
                <a:lnTo>
                  <a:pt x="694263" y="1713177"/>
                </a:lnTo>
                <a:lnTo>
                  <a:pt x="694768" y="1713609"/>
                </a:lnTo>
                <a:lnTo>
                  <a:pt x="696354" y="1713717"/>
                </a:lnTo>
                <a:lnTo>
                  <a:pt x="697508" y="1712816"/>
                </a:lnTo>
                <a:lnTo>
                  <a:pt x="698338" y="1712816"/>
                </a:lnTo>
                <a:lnTo>
                  <a:pt x="698770" y="1712492"/>
                </a:lnTo>
                <a:lnTo>
                  <a:pt x="700645" y="1712564"/>
                </a:lnTo>
                <a:lnTo>
                  <a:pt x="701078" y="1712239"/>
                </a:lnTo>
                <a:lnTo>
                  <a:pt x="701511" y="1712239"/>
                </a:lnTo>
                <a:lnTo>
                  <a:pt x="702881" y="1711194"/>
                </a:lnTo>
                <a:lnTo>
                  <a:pt x="702881" y="1710906"/>
                </a:lnTo>
                <a:lnTo>
                  <a:pt x="703710" y="1710257"/>
                </a:lnTo>
                <a:lnTo>
                  <a:pt x="703710" y="1709933"/>
                </a:lnTo>
                <a:lnTo>
                  <a:pt x="705513" y="1708599"/>
                </a:lnTo>
                <a:lnTo>
                  <a:pt x="709371" y="1708708"/>
                </a:lnTo>
                <a:lnTo>
                  <a:pt x="709804" y="1708383"/>
                </a:lnTo>
                <a:lnTo>
                  <a:pt x="710237" y="1708383"/>
                </a:lnTo>
                <a:lnTo>
                  <a:pt x="710670" y="1708059"/>
                </a:lnTo>
                <a:lnTo>
                  <a:pt x="711823" y="1708059"/>
                </a:lnTo>
                <a:lnTo>
                  <a:pt x="712148" y="1708491"/>
                </a:lnTo>
                <a:lnTo>
                  <a:pt x="714888" y="1708491"/>
                </a:lnTo>
                <a:lnTo>
                  <a:pt x="715321" y="1708780"/>
                </a:lnTo>
                <a:lnTo>
                  <a:pt x="716006" y="1708780"/>
                </a:lnTo>
                <a:lnTo>
                  <a:pt x="716872" y="1709392"/>
                </a:lnTo>
                <a:lnTo>
                  <a:pt x="717629" y="1709392"/>
                </a:lnTo>
                <a:lnTo>
                  <a:pt x="718025" y="1709717"/>
                </a:lnTo>
                <a:lnTo>
                  <a:pt x="718747" y="1709825"/>
                </a:lnTo>
                <a:lnTo>
                  <a:pt x="719936" y="1710798"/>
                </a:lnTo>
                <a:lnTo>
                  <a:pt x="721090" y="1710798"/>
                </a:lnTo>
                <a:lnTo>
                  <a:pt x="722244" y="1711699"/>
                </a:lnTo>
                <a:lnTo>
                  <a:pt x="722677" y="1711699"/>
                </a:lnTo>
                <a:lnTo>
                  <a:pt x="723110" y="1712023"/>
                </a:lnTo>
                <a:lnTo>
                  <a:pt x="723542" y="1712023"/>
                </a:lnTo>
                <a:lnTo>
                  <a:pt x="723831" y="1711699"/>
                </a:lnTo>
                <a:lnTo>
                  <a:pt x="724985" y="1711807"/>
                </a:lnTo>
                <a:lnTo>
                  <a:pt x="726355" y="1712888"/>
                </a:lnTo>
                <a:lnTo>
                  <a:pt x="726355" y="1713177"/>
                </a:lnTo>
                <a:lnTo>
                  <a:pt x="726571" y="1713393"/>
                </a:lnTo>
                <a:lnTo>
                  <a:pt x="727400" y="1713393"/>
                </a:lnTo>
                <a:lnTo>
                  <a:pt x="727725" y="1713717"/>
                </a:lnTo>
                <a:lnTo>
                  <a:pt x="728158" y="1713717"/>
                </a:lnTo>
                <a:lnTo>
                  <a:pt x="728879" y="1714366"/>
                </a:lnTo>
                <a:lnTo>
                  <a:pt x="729312" y="1714366"/>
                </a:lnTo>
                <a:lnTo>
                  <a:pt x="729492" y="1714546"/>
                </a:lnTo>
                <a:lnTo>
                  <a:pt x="729492" y="1714870"/>
                </a:lnTo>
                <a:lnTo>
                  <a:pt x="730682" y="1715807"/>
                </a:lnTo>
                <a:lnTo>
                  <a:pt x="730574" y="1717357"/>
                </a:lnTo>
                <a:lnTo>
                  <a:pt x="731006" y="1717682"/>
                </a:lnTo>
                <a:lnTo>
                  <a:pt x="731006" y="1718006"/>
                </a:lnTo>
                <a:lnTo>
                  <a:pt x="731223" y="1718114"/>
                </a:lnTo>
                <a:lnTo>
                  <a:pt x="732340" y="1718114"/>
                </a:lnTo>
                <a:lnTo>
                  <a:pt x="732773" y="1717790"/>
                </a:lnTo>
                <a:lnTo>
                  <a:pt x="733530" y="1717898"/>
                </a:lnTo>
                <a:lnTo>
                  <a:pt x="733927" y="1717573"/>
                </a:lnTo>
                <a:lnTo>
                  <a:pt x="735946" y="1717573"/>
                </a:lnTo>
                <a:lnTo>
                  <a:pt x="736271" y="1717898"/>
                </a:lnTo>
                <a:lnTo>
                  <a:pt x="737100" y="1717898"/>
                </a:lnTo>
                <a:lnTo>
                  <a:pt x="737280" y="1718114"/>
                </a:lnTo>
                <a:lnTo>
                  <a:pt x="737280" y="1718438"/>
                </a:lnTo>
                <a:lnTo>
                  <a:pt x="737821" y="1718871"/>
                </a:lnTo>
                <a:lnTo>
                  <a:pt x="738254" y="1718871"/>
                </a:lnTo>
                <a:lnTo>
                  <a:pt x="738470" y="1719087"/>
                </a:lnTo>
                <a:lnTo>
                  <a:pt x="738470" y="1719375"/>
                </a:lnTo>
                <a:lnTo>
                  <a:pt x="738759" y="1719664"/>
                </a:lnTo>
                <a:lnTo>
                  <a:pt x="738759" y="1720637"/>
                </a:lnTo>
                <a:lnTo>
                  <a:pt x="739192" y="1720961"/>
                </a:lnTo>
                <a:lnTo>
                  <a:pt x="739192" y="1721574"/>
                </a:lnTo>
                <a:lnTo>
                  <a:pt x="739516" y="1721898"/>
                </a:lnTo>
                <a:lnTo>
                  <a:pt x="739516" y="1722187"/>
                </a:lnTo>
                <a:lnTo>
                  <a:pt x="741103" y="1723448"/>
                </a:lnTo>
                <a:lnTo>
                  <a:pt x="741103" y="1723772"/>
                </a:lnTo>
                <a:lnTo>
                  <a:pt x="741499" y="1724097"/>
                </a:lnTo>
                <a:lnTo>
                  <a:pt x="741499" y="1724421"/>
                </a:lnTo>
                <a:lnTo>
                  <a:pt x="742256" y="1725070"/>
                </a:lnTo>
                <a:lnTo>
                  <a:pt x="742256" y="1725394"/>
                </a:lnTo>
                <a:lnTo>
                  <a:pt x="743194" y="1726187"/>
                </a:lnTo>
                <a:lnTo>
                  <a:pt x="743627" y="1726187"/>
                </a:lnTo>
                <a:lnTo>
                  <a:pt x="745213" y="1727485"/>
                </a:lnTo>
                <a:lnTo>
                  <a:pt x="745538" y="1727485"/>
                </a:lnTo>
                <a:lnTo>
                  <a:pt x="745970" y="1727773"/>
                </a:lnTo>
                <a:lnTo>
                  <a:pt x="750261" y="1727881"/>
                </a:lnTo>
                <a:lnTo>
                  <a:pt x="750694" y="1727593"/>
                </a:lnTo>
                <a:lnTo>
                  <a:pt x="751451" y="1727593"/>
                </a:lnTo>
                <a:lnTo>
                  <a:pt x="751812" y="1727268"/>
                </a:lnTo>
                <a:lnTo>
                  <a:pt x="752245" y="1727268"/>
                </a:lnTo>
                <a:lnTo>
                  <a:pt x="752569" y="1726944"/>
                </a:lnTo>
                <a:lnTo>
                  <a:pt x="753759" y="1726944"/>
                </a:lnTo>
                <a:lnTo>
                  <a:pt x="754156" y="1727268"/>
                </a:lnTo>
                <a:lnTo>
                  <a:pt x="756499" y="1727376"/>
                </a:lnTo>
                <a:lnTo>
                  <a:pt x="756860" y="1727701"/>
                </a:lnTo>
                <a:lnTo>
                  <a:pt x="757293" y="1727701"/>
                </a:lnTo>
                <a:lnTo>
                  <a:pt x="758050" y="1728277"/>
                </a:lnTo>
                <a:lnTo>
                  <a:pt x="760033" y="1728277"/>
                </a:lnTo>
                <a:lnTo>
                  <a:pt x="760466" y="1727989"/>
                </a:lnTo>
                <a:lnTo>
                  <a:pt x="760790" y="1728061"/>
                </a:lnTo>
                <a:lnTo>
                  <a:pt x="761223" y="1727737"/>
                </a:lnTo>
                <a:lnTo>
                  <a:pt x="764757" y="1727737"/>
                </a:lnTo>
                <a:lnTo>
                  <a:pt x="765081" y="1728061"/>
                </a:lnTo>
                <a:lnTo>
                  <a:pt x="765947" y="1728061"/>
                </a:lnTo>
                <a:lnTo>
                  <a:pt x="766487" y="1728602"/>
                </a:lnTo>
                <a:lnTo>
                  <a:pt x="766487" y="1728926"/>
                </a:lnTo>
                <a:lnTo>
                  <a:pt x="766704" y="1729142"/>
                </a:lnTo>
                <a:lnTo>
                  <a:pt x="768687" y="1729142"/>
                </a:lnTo>
                <a:lnTo>
                  <a:pt x="769120" y="1728818"/>
                </a:lnTo>
                <a:lnTo>
                  <a:pt x="770274" y="1728818"/>
                </a:lnTo>
                <a:lnTo>
                  <a:pt x="770995" y="1728169"/>
                </a:lnTo>
                <a:lnTo>
                  <a:pt x="772581" y="1728277"/>
                </a:lnTo>
                <a:lnTo>
                  <a:pt x="772978" y="1728602"/>
                </a:lnTo>
                <a:lnTo>
                  <a:pt x="774168" y="1728602"/>
                </a:lnTo>
                <a:lnTo>
                  <a:pt x="774601" y="1728926"/>
                </a:lnTo>
                <a:lnTo>
                  <a:pt x="776151" y="1728926"/>
                </a:lnTo>
                <a:lnTo>
                  <a:pt x="776476" y="1728602"/>
                </a:lnTo>
                <a:lnTo>
                  <a:pt x="777738" y="1728602"/>
                </a:lnTo>
                <a:lnTo>
                  <a:pt x="778062" y="1728277"/>
                </a:lnTo>
                <a:lnTo>
                  <a:pt x="778495" y="1728386"/>
                </a:lnTo>
                <a:lnTo>
                  <a:pt x="778675" y="1728169"/>
                </a:lnTo>
                <a:lnTo>
                  <a:pt x="778675" y="1727845"/>
                </a:lnTo>
                <a:lnTo>
                  <a:pt x="779324" y="1727448"/>
                </a:lnTo>
                <a:lnTo>
                  <a:pt x="779757" y="1727448"/>
                </a:lnTo>
                <a:lnTo>
                  <a:pt x="779865" y="1727268"/>
                </a:lnTo>
                <a:lnTo>
                  <a:pt x="779865" y="1726944"/>
                </a:lnTo>
                <a:lnTo>
                  <a:pt x="780478" y="1726511"/>
                </a:lnTo>
                <a:lnTo>
                  <a:pt x="782461" y="1726511"/>
                </a:lnTo>
                <a:lnTo>
                  <a:pt x="782894" y="1726187"/>
                </a:lnTo>
                <a:lnTo>
                  <a:pt x="783218" y="1726187"/>
                </a:lnTo>
                <a:lnTo>
                  <a:pt x="783651" y="1725971"/>
                </a:lnTo>
                <a:lnTo>
                  <a:pt x="784084" y="1725971"/>
                </a:lnTo>
                <a:lnTo>
                  <a:pt x="784408" y="1725682"/>
                </a:lnTo>
                <a:lnTo>
                  <a:pt x="784805" y="1725682"/>
                </a:lnTo>
                <a:lnTo>
                  <a:pt x="785202" y="1725358"/>
                </a:lnTo>
                <a:lnTo>
                  <a:pt x="785634" y="1725358"/>
                </a:lnTo>
                <a:lnTo>
                  <a:pt x="786067" y="1725034"/>
                </a:lnTo>
                <a:lnTo>
                  <a:pt x="786392" y="1725034"/>
                </a:lnTo>
                <a:lnTo>
                  <a:pt x="786824" y="1724709"/>
                </a:lnTo>
                <a:lnTo>
                  <a:pt x="789132" y="1724818"/>
                </a:lnTo>
                <a:lnTo>
                  <a:pt x="789348" y="1724601"/>
                </a:lnTo>
                <a:lnTo>
                  <a:pt x="789348" y="1724277"/>
                </a:lnTo>
                <a:lnTo>
                  <a:pt x="789565" y="1724205"/>
                </a:lnTo>
                <a:lnTo>
                  <a:pt x="790358" y="1724205"/>
                </a:lnTo>
                <a:lnTo>
                  <a:pt x="790574" y="1723989"/>
                </a:lnTo>
                <a:lnTo>
                  <a:pt x="790574" y="1723664"/>
                </a:lnTo>
                <a:lnTo>
                  <a:pt x="791115" y="1723268"/>
                </a:lnTo>
                <a:lnTo>
                  <a:pt x="791548" y="1723268"/>
                </a:lnTo>
                <a:lnTo>
                  <a:pt x="792161" y="1722835"/>
                </a:lnTo>
                <a:lnTo>
                  <a:pt x="792161" y="1722511"/>
                </a:lnTo>
                <a:lnTo>
                  <a:pt x="792702" y="1721970"/>
                </a:lnTo>
                <a:lnTo>
                  <a:pt x="793098" y="1722115"/>
                </a:lnTo>
                <a:lnTo>
                  <a:pt x="793531" y="1721790"/>
                </a:lnTo>
                <a:lnTo>
                  <a:pt x="794685" y="1721790"/>
                </a:lnTo>
                <a:lnTo>
                  <a:pt x="795118" y="1721466"/>
                </a:lnTo>
                <a:lnTo>
                  <a:pt x="797425" y="1721466"/>
                </a:lnTo>
                <a:lnTo>
                  <a:pt x="798147" y="1722115"/>
                </a:lnTo>
                <a:lnTo>
                  <a:pt x="799445" y="1722115"/>
                </a:lnTo>
                <a:lnTo>
                  <a:pt x="799733" y="1721898"/>
                </a:lnTo>
                <a:lnTo>
                  <a:pt x="800166" y="1721898"/>
                </a:lnTo>
                <a:lnTo>
                  <a:pt x="800562" y="1721574"/>
                </a:lnTo>
                <a:lnTo>
                  <a:pt x="800995" y="1721574"/>
                </a:lnTo>
                <a:lnTo>
                  <a:pt x="801320" y="1721286"/>
                </a:lnTo>
                <a:lnTo>
                  <a:pt x="802582" y="1721286"/>
                </a:lnTo>
                <a:lnTo>
                  <a:pt x="802798" y="1721177"/>
                </a:lnTo>
                <a:lnTo>
                  <a:pt x="802798" y="1720853"/>
                </a:lnTo>
                <a:lnTo>
                  <a:pt x="804889" y="1719195"/>
                </a:lnTo>
                <a:lnTo>
                  <a:pt x="805322" y="1719195"/>
                </a:lnTo>
                <a:lnTo>
                  <a:pt x="805719" y="1718871"/>
                </a:lnTo>
                <a:lnTo>
                  <a:pt x="808892" y="1718871"/>
                </a:lnTo>
                <a:lnTo>
                  <a:pt x="809325" y="1718547"/>
                </a:lnTo>
                <a:lnTo>
                  <a:pt x="812389" y="1718655"/>
                </a:lnTo>
                <a:lnTo>
                  <a:pt x="813219" y="1719267"/>
                </a:lnTo>
                <a:lnTo>
                  <a:pt x="813507" y="1719267"/>
                </a:lnTo>
                <a:lnTo>
                  <a:pt x="813940" y="1719592"/>
                </a:lnTo>
                <a:lnTo>
                  <a:pt x="815923" y="1719592"/>
                </a:lnTo>
                <a:lnTo>
                  <a:pt x="816248" y="1719267"/>
                </a:lnTo>
                <a:lnTo>
                  <a:pt x="817870" y="1719339"/>
                </a:lnTo>
                <a:lnTo>
                  <a:pt x="818303" y="1719556"/>
                </a:lnTo>
                <a:lnTo>
                  <a:pt x="818664" y="1719664"/>
                </a:lnTo>
                <a:lnTo>
                  <a:pt x="818988" y="1719988"/>
                </a:lnTo>
                <a:lnTo>
                  <a:pt x="819421" y="1719988"/>
                </a:lnTo>
                <a:lnTo>
                  <a:pt x="819493" y="1720024"/>
                </a:lnTo>
                <a:lnTo>
                  <a:pt x="836116" y="1714474"/>
                </a:lnTo>
                <a:lnTo>
                  <a:pt x="837558" y="1713969"/>
                </a:lnTo>
                <a:lnTo>
                  <a:pt x="837414" y="1713861"/>
                </a:lnTo>
                <a:lnTo>
                  <a:pt x="837450" y="1712312"/>
                </a:lnTo>
                <a:lnTo>
                  <a:pt x="837630" y="1712131"/>
                </a:lnTo>
                <a:lnTo>
                  <a:pt x="838027" y="1712131"/>
                </a:lnTo>
                <a:lnTo>
                  <a:pt x="838604" y="1712636"/>
                </a:lnTo>
                <a:lnTo>
                  <a:pt x="838604" y="1713213"/>
                </a:lnTo>
                <a:lnTo>
                  <a:pt x="838207" y="1713537"/>
                </a:lnTo>
                <a:lnTo>
                  <a:pt x="838207" y="1713753"/>
                </a:lnTo>
                <a:lnTo>
                  <a:pt x="841813" y="1712456"/>
                </a:lnTo>
                <a:lnTo>
                  <a:pt x="841777" y="1712420"/>
                </a:lnTo>
                <a:lnTo>
                  <a:pt x="841777" y="1711158"/>
                </a:lnTo>
                <a:lnTo>
                  <a:pt x="842065" y="1710870"/>
                </a:lnTo>
                <a:lnTo>
                  <a:pt x="842065" y="1710546"/>
                </a:lnTo>
                <a:lnTo>
                  <a:pt x="842498" y="1710221"/>
                </a:lnTo>
                <a:lnTo>
                  <a:pt x="842606" y="1708744"/>
                </a:lnTo>
                <a:lnTo>
                  <a:pt x="842173" y="1708455"/>
                </a:lnTo>
                <a:lnTo>
                  <a:pt x="842173" y="1708131"/>
                </a:lnTo>
                <a:lnTo>
                  <a:pt x="841777" y="1707806"/>
                </a:lnTo>
                <a:lnTo>
                  <a:pt x="841777" y="1707158"/>
                </a:lnTo>
                <a:lnTo>
                  <a:pt x="841561" y="1706942"/>
                </a:lnTo>
                <a:lnTo>
                  <a:pt x="840623" y="1705896"/>
                </a:lnTo>
                <a:lnTo>
                  <a:pt x="840298" y="1705572"/>
                </a:lnTo>
                <a:lnTo>
                  <a:pt x="840298" y="1705248"/>
                </a:lnTo>
                <a:lnTo>
                  <a:pt x="839866" y="1704923"/>
                </a:lnTo>
                <a:lnTo>
                  <a:pt x="839866" y="1704635"/>
                </a:lnTo>
                <a:lnTo>
                  <a:pt x="839433" y="1704347"/>
                </a:lnTo>
                <a:lnTo>
                  <a:pt x="839433" y="1704022"/>
                </a:lnTo>
                <a:lnTo>
                  <a:pt x="839145" y="1703698"/>
                </a:lnTo>
                <a:lnTo>
                  <a:pt x="839145" y="1702112"/>
                </a:lnTo>
                <a:lnTo>
                  <a:pt x="838748" y="1701788"/>
                </a:lnTo>
                <a:lnTo>
                  <a:pt x="838748" y="1701139"/>
                </a:lnTo>
                <a:lnTo>
                  <a:pt x="838423" y="1700851"/>
                </a:lnTo>
                <a:lnTo>
                  <a:pt x="838423" y="1700238"/>
                </a:lnTo>
                <a:lnTo>
                  <a:pt x="837991" y="1699914"/>
                </a:lnTo>
                <a:lnTo>
                  <a:pt x="837991" y="1699265"/>
                </a:lnTo>
                <a:lnTo>
                  <a:pt x="837234" y="1698616"/>
                </a:lnTo>
                <a:lnTo>
                  <a:pt x="837234" y="1698004"/>
                </a:lnTo>
                <a:lnTo>
                  <a:pt x="837017" y="1697895"/>
                </a:lnTo>
                <a:lnTo>
                  <a:pt x="836584" y="1697895"/>
                </a:lnTo>
                <a:lnTo>
                  <a:pt x="836404" y="1697715"/>
                </a:lnTo>
                <a:lnTo>
                  <a:pt x="836476" y="1696129"/>
                </a:lnTo>
                <a:lnTo>
                  <a:pt x="837234" y="1695481"/>
                </a:lnTo>
                <a:lnTo>
                  <a:pt x="837234" y="1694652"/>
                </a:lnTo>
                <a:lnTo>
                  <a:pt x="837666" y="1694327"/>
                </a:lnTo>
                <a:lnTo>
                  <a:pt x="837666" y="1691516"/>
                </a:lnTo>
                <a:lnTo>
                  <a:pt x="838099" y="1691192"/>
                </a:lnTo>
                <a:lnTo>
                  <a:pt x="838099" y="1689894"/>
                </a:lnTo>
                <a:lnTo>
                  <a:pt x="838532" y="1689606"/>
                </a:lnTo>
                <a:lnTo>
                  <a:pt x="838532" y="1687083"/>
                </a:lnTo>
                <a:lnTo>
                  <a:pt x="838928" y="1686867"/>
                </a:lnTo>
                <a:lnTo>
                  <a:pt x="838928" y="1684993"/>
                </a:lnTo>
                <a:lnTo>
                  <a:pt x="839325" y="1684669"/>
                </a:lnTo>
                <a:lnTo>
                  <a:pt x="839433" y="1678794"/>
                </a:lnTo>
                <a:lnTo>
                  <a:pt x="839036" y="1678506"/>
                </a:lnTo>
                <a:lnTo>
                  <a:pt x="839036" y="1677857"/>
                </a:lnTo>
                <a:lnTo>
                  <a:pt x="838748" y="1677533"/>
                </a:lnTo>
                <a:lnTo>
                  <a:pt x="838748" y="1676920"/>
                </a:lnTo>
                <a:lnTo>
                  <a:pt x="838532" y="1676704"/>
                </a:lnTo>
                <a:lnTo>
                  <a:pt x="835359" y="1676704"/>
                </a:lnTo>
                <a:lnTo>
                  <a:pt x="835034" y="1676379"/>
                </a:lnTo>
                <a:lnTo>
                  <a:pt x="834601" y="1676379"/>
                </a:lnTo>
                <a:lnTo>
                  <a:pt x="833664" y="1675514"/>
                </a:lnTo>
                <a:lnTo>
                  <a:pt x="833664" y="1674938"/>
                </a:lnTo>
                <a:lnTo>
                  <a:pt x="834169" y="1674505"/>
                </a:lnTo>
                <a:lnTo>
                  <a:pt x="834601" y="1674830"/>
                </a:lnTo>
                <a:lnTo>
                  <a:pt x="835359" y="1674830"/>
                </a:lnTo>
                <a:lnTo>
                  <a:pt x="835791" y="1675154"/>
                </a:lnTo>
                <a:lnTo>
                  <a:pt x="836621" y="1675154"/>
                </a:lnTo>
                <a:lnTo>
                  <a:pt x="836945" y="1675442"/>
                </a:lnTo>
                <a:lnTo>
                  <a:pt x="839253" y="1675442"/>
                </a:lnTo>
                <a:lnTo>
                  <a:pt x="839685" y="1675767"/>
                </a:lnTo>
                <a:lnTo>
                  <a:pt x="841272" y="1675875"/>
                </a:lnTo>
                <a:lnTo>
                  <a:pt x="841885" y="1676307"/>
                </a:lnTo>
                <a:lnTo>
                  <a:pt x="841993" y="1677064"/>
                </a:lnTo>
                <a:lnTo>
                  <a:pt x="842426" y="1677136"/>
                </a:lnTo>
                <a:lnTo>
                  <a:pt x="842823" y="1677461"/>
                </a:lnTo>
                <a:lnTo>
                  <a:pt x="843147" y="1677461"/>
                </a:lnTo>
                <a:lnTo>
                  <a:pt x="843796" y="1677893"/>
                </a:lnTo>
                <a:lnTo>
                  <a:pt x="843796" y="1678181"/>
                </a:lnTo>
                <a:lnTo>
                  <a:pt x="844517" y="1678830"/>
                </a:lnTo>
                <a:lnTo>
                  <a:pt x="844517" y="1679443"/>
                </a:lnTo>
                <a:lnTo>
                  <a:pt x="845274" y="1680091"/>
                </a:lnTo>
                <a:lnTo>
                  <a:pt x="845274" y="1680740"/>
                </a:lnTo>
                <a:lnTo>
                  <a:pt x="844121" y="1681641"/>
                </a:lnTo>
                <a:lnTo>
                  <a:pt x="844121" y="1682290"/>
                </a:lnTo>
                <a:lnTo>
                  <a:pt x="843688" y="1682614"/>
                </a:lnTo>
                <a:lnTo>
                  <a:pt x="843688" y="1682939"/>
                </a:lnTo>
                <a:lnTo>
                  <a:pt x="843363" y="1683263"/>
                </a:lnTo>
                <a:lnTo>
                  <a:pt x="843291" y="1685353"/>
                </a:lnTo>
                <a:lnTo>
                  <a:pt x="844625" y="1686507"/>
                </a:lnTo>
                <a:lnTo>
                  <a:pt x="845058" y="1686182"/>
                </a:lnTo>
                <a:lnTo>
                  <a:pt x="845815" y="1686831"/>
                </a:lnTo>
                <a:lnTo>
                  <a:pt x="846212" y="1686831"/>
                </a:lnTo>
                <a:lnTo>
                  <a:pt x="846933" y="1687480"/>
                </a:lnTo>
                <a:lnTo>
                  <a:pt x="847799" y="1687480"/>
                </a:lnTo>
                <a:lnTo>
                  <a:pt x="848231" y="1687768"/>
                </a:lnTo>
                <a:lnTo>
                  <a:pt x="848339" y="1687660"/>
                </a:lnTo>
                <a:lnTo>
                  <a:pt x="848339" y="1687264"/>
                </a:lnTo>
                <a:lnTo>
                  <a:pt x="849349" y="1686831"/>
                </a:lnTo>
                <a:lnTo>
                  <a:pt x="850539" y="1685966"/>
                </a:lnTo>
                <a:lnTo>
                  <a:pt x="850539" y="1683768"/>
                </a:lnTo>
                <a:lnTo>
                  <a:pt x="852594" y="1683876"/>
                </a:lnTo>
                <a:lnTo>
                  <a:pt x="852558" y="1683840"/>
                </a:lnTo>
                <a:lnTo>
                  <a:pt x="850467" y="1683732"/>
                </a:lnTo>
                <a:lnTo>
                  <a:pt x="850467" y="1685930"/>
                </a:lnTo>
                <a:lnTo>
                  <a:pt x="849277" y="1686795"/>
                </a:lnTo>
                <a:lnTo>
                  <a:pt x="848231" y="1687227"/>
                </a:lnTo>
                <a:lnTo>
                  <a:pt x="848123" y="1687119"/>
                </a:lnTo>
                <a:lnTo>
                  <a:pt x="847726" y="1687119"/>
                </a:lnTo>
                <a:lnTo>
                  <a:pt x="847294" y="1686795"/>
                </a:lnTo>
                <a:lnTo>
                  <a:pt x="846861" y="1686795"/>
                </a:lnTo>
                <a:lnTo>
                  <a:pt x="846537" y="1686471"/>
                </a:lnTo>
                <a:lnTo>
                  <a:pt x="846140" y="1686471"/>
                </a:lnTo>
                <a:lnTo>
                  <a:pt x="845383" y="1685822"/>
                </a:lnTo>
                <a:lnTo>
                  <a:pt x="844986" y="1685822"/>
                </a:lnTo>
                <a:lnTo>
                  <a:pt x="844157" y="1685209"/>
                </a:lnTo>
                <a:lnTo>
                  <a:pt x="843832" y="1685209"/>
                </a:lnTo>
                <a:lnTo>
                  <a:pt x="843616" y="1685029"/>
                </a:lnTo>
                <a:lnTo>
                  <a:pt x="843616" y="1683515"/>
                </a:lnTo>
                <a:lnTo>
                  <a:pt x="844049" y="1683227"/>
                </a:lnTo>
                <a:lnTo>
                  <a:pt x="844049" y="1682903"/>
                </a:lnTo>
                <a:lnTo>
                  <a:pt x="844445" y="1682578"/>
                </a:lnTo>
                <a:lnTo>
                  <a:pt x="844445" y="1682254"/>
                </a:lnTo>
                <a:lnTo>
                  <a:pt x="845599" y="1681317"/>
                </a:lnTo>
                <a:lnTo>
                  <a:pt x="845599" y="1679731"/>
                </a:lnTo>
                <a:lnTo>
                  <a:pt x="844878" y="1679118"/>
                </a:lnTo>
                <a:lnTo>
                  <a:pt x="844878" y="1678506"/>
                </a:lnTo>
                <a:lnTo>
                  <a:pt x="844157" y="1677857"/>
                </a:lnTo>
                <a:lnTo>
                  <a:pt x="844157" y="1676920"/>
                </a:lnTo>
                <a:lnTo>
                  <a:pt x="844553" y="1676596"/>
                </a:lnTo>
                <a:lnTo>
                  <a:pt x="844553" y="1675947"/>
                </a:lnTo>
                <a:lnTo>
                  <a:pt x="844878" y="1675659"/>
                </a:lnTo>
                <a:lnTo>
                  <a:pt x="844878" y="1674505"/>
                </a:lnTo>
                <a:lnTo>
                  <a:pt x="845274" y="1674181"/>
                </a:lnTo>
                <a:lnTo>
                  <a:pt x="845383" y="1671982"/>
                </a:lnTo>
                <a:lnTo>
                  <a:pt x="845707" y="1671658"/>
                </a:lnTo>
                <a:lnTo>
                  <a:pt x="845815" y="1667658"/>
                </a:lnTo>
                <a:lnTo>
                  <a:pt x="845383" y="1667261"/>
                </a:lnTo>
                <a:lnTo>
                  <a:pt x="845383" y="1667045"/>
                </a:lnTo>
                <a:lnTo>
                  <a:pt x="845166" y="1666829"/>
                </a:lnTo>
                <a:lnTo>
                  <a:pt x="844878" y="1666829"/>
                </a:lnTo>
                <a:lnTo>
                  <a:pt x="844229" y="1666432"/>
                </a:lnTo>
                <a:lnTo>
                  <a:pt x="844229" y="1666108"/>
                </a:lnTo>
                <a:lnTo>
                  <a:pt x="843508" y="1665459"/>
                </a:lnTo>
                <a:lnTo>
                  <a:pt x="843508" y="1664558"/>
                </a:lnTo>
                <a:lnTo>
                  <a:pt x="843940" y="1664234"/>
                </a:lnTo>
                <a:lnTo>
                  <a:pt x="843940" y="1663909"/>
                </a:lnTo>
                <a:lnTo>
                  <a:pt x="844445" y="1663369"/>
                </a:lnTo>
                <a:lnTo>
                  <a:pt x="844842" y="1663369"/>
                </a:lnTo>
                <a:lnTo>
                  <a:pt x="845707" y="1662828"/>
                </a:lnTo>
                <a:lnTo>
                  <a:pt x="846032" y="1662828"/>
                </a:lnTo>
                <a:lnTo>
                  <a:pt x="846464" y="1662504"/>
                </a:lnTo>
                <a:lnTo>
                  <a:pt x="847150" y="1662504"/>
                </a:lnTo>
                <a:lnTo>
                  <a:pt x="847582" y="1662215"/>
                </a:lnTo>
                <a:lnTo>
                  <a:pt x="848448" y="1662215"/>
                </a:lnTo>
                <a:lnTo>
                  <a:pt x="848772" y="1661891"/>
                </a:lnTo>
                <a:lnTo>
                  <a:pt x="849205" y="1661891"/>
                </a:lnTo>
                <a:lnTo>
                  <a:pt x="850142" y="1661170"/>
                </a:lnTo>
                <a:lnTo>
                  <a:pt x="850142" y="1660846"/>
                </a:lnTo>
                <a:lnTo>
                  <a:pt x="850539" y="1660522"/>
                </a:lnTo>
                <a:lnTo>
                  <a:pt x="850647" y="1654647"/>
                </a:lnTo>
                <a:lnTo>
                  <a:pt x="850214" y="1654323"/>
                </a:lnTo>
                <a:lnTo>
                  <a:pt x="850214" y="1653097"/>
                </a:lnTo>
                <a:lnTo>
                  <a:pt x="849674" y="1652557"/>
                </a:lnTo>
                <a:lnTo>
                  <a:pt x="849277" y="1652881"/>
                </a:lnTo>
                <a:lnTo>
                  <a:pt x="847402" y="1652881"/>
                </a:lnTo>
                <a:lnTo>
                  <a:pt x="847186" y="1652665"/>
                </a:lnTo>
                <a:lnTo>
                  <a:pt x="847186" y="1652340"/>
                </a:lnTo>
                <a:lnTo>
                  <a:pt x="847835" y="1651908"/>
                </a:lnTo>
                <a:lnTo>
                  <a:pt x="848123" y="1651908"/>
                </a:lnTo>
                <a:lnTo>
                  <a:pt x="848556" y="1651620"/>
                </a:lnTo>
                <a:lnTo>
                  <a:pt x="849710" y="1651620"/>
                </a:lnTo>
                <a:lnTo>
                  <a:pt x="850539" y="1651007"/>
                </a:lnTo>
                <a:lnTo>
                  <a:pt x="852450" y="1651079"/>
                </a:lnTo>
                <a:lnTo>
                  <a:pt x="852847" y="1650791"/>
                </a:lnTo>
                <a:lnTo>
                  <a:pt x="853279" y="1650791"/>
                </a:lnTo>
                <a:lnTo>
                  <a:pt x="854253" y="1650034"/>
                </a:lnTo>
                <a:lnTo>
                  <a:pt x="854253" y="1649746"/>
                </a:lnTo>
                <a:lnTo>
                  <a:pt x="854433" y="1649529"/>
                </a:lnTo>
                <a:lnTo>
                  <a:pt x="854866" y="1649529"/>
                </a:lnTo>
                <a:lnTo>
                  <a:pt x="855154" y="1649205"/>
                </a:lnTo>
                <a:lnTo>
                  <a:pt x="856020" y="1649205"/>
                </a:lnTo>
                <a:lnTo>
                  <a:pt x="856453" y="1648989"/>
                </a:lnTo>
                <a:lnTo>
                  <a:pt x="856453" y="1649025"/>
                </a:lnTo>
                <a:lnTo>
                  <a:pt x="857174" y="1649025"/>
                </a:lnTo>
                <a:lnTo>
                  <a:pt x="857390" y="1649133"/>
                </a:lnTo>
                <a:lnTo>
                  <a:pt x="857390" y="1649782"/>
                </a:lnTo>
                <a:lnTo>
                  <a:pt x="856957" y="1650070"/>
                </a:lnTo>
                <a:lnTo>
                  <a:pt x="856957" y="1650719"/>
                </a:lnTo>
                <a:lnTo>
                  <a:pt x="857174" y="1650935"/>
                </a:lnTo>
                <a:lnTo>
                  <a:pt x="857931" y="1650178"/>
                </a:lnTo>
                <a:lnTo>
                  <a:pt x="859914" y="1650286"/>
                </a:lnTo>
                <a:lnTo>
                  <a:pt x="860239" y="1649962"/>
                </a:lnTo>
                <a:lnTo>
                  <a:pt x="862618" y="1649962"/>
                </a:lnTo>
                <a:lnTo>
                  <a:pt x="862835" y="1649854"/>
                </a:lnTo>
                <a:lnTo>
                  <a:pt x="862835" y="1649241"/>
                </a:lnTo>
                <a:lnTo>
                  <a:pt x="864710" y="1647655"/>
                </a:lnTo>
                <a:lnTo>
                  <a:pt x="864710" y="1647367"/>
                </a:lnTo>
                <a:lnTo>
                  <a:pt x="865143" y="1647043"/>
                </a:lnTo>
                <a:lnTo>
                  <a:pt x="865143" y="1646718"/>
                </a:lnTo>
                <a:lnTo>
                  <a:pt x="865359" y="1646610"/>
                </a:lnTo>
                <a:lnTo>
                  <a:pt x="865792" y="1646610"/>
                </a:lnTo>
                <a:lnTo>
                  <a:pt x="866405" y="1646178"/>
                </a:lnTo>
                <a:lnTo>
                  <a:pt x="866405" y="1645745"/>
                </a:lnTo>
                <a:lnTo>
                  <a:pt x="866729" y="1645457"/>
                </a:lnTo>
                <a:lnTo>
                  <a:pt x="866729" y="1645277"/>
                </a:lnTo>
                <a:lnTo>
                  <a:pt x="867126" y="1644952"/>
                </a:lnTo>
                <a:lnTo>
                  <a:pt x="867126" y="1644628"/>
                </a:lnTo>
                <a:lnTo>
                  <a:pt x="867558" y="1644303"/>
                </a:lnTo>
                <a:lnTo>
                  <a:pt x="867558" y="1643979"/>
                </a:lnTo>
                <a:lnTo>
                  <a:pt x="868099" y="1643547"/>
                </a:lnTo>
                <a:lnTo>
                  <a:pt x="868496" y="1643547"/>
                </a:lnTo>
                <a:lnTo>
                  <a:pt x="868712" y="1643366"/>
                </a:lnTo>
                <a:lnTo>
                  <a:pt x="868712" y="1642429"/>
                </a:lnTo>
                <a:lnTo>
                  <a:pt x="869145" y="1642105"/>
                </a:lnTo>
                <a:lnTo>
                  <a:pt x="869145" y="1639979"/>
                </a:lnTo>
                <a:lnTo>
                  <a:pt x="869578" y="1639654"/>
                </a:lnTo>
                <a:lnTo>
                  <a:pt x="869578" y="1639078"/>
                </a:lnTo>
                <a:lnTo>
                  <a:pt x="870191" y="1638537"/>
                </a:lnTo>
                <a:lnTo>
                  <a:pt x="870515" y="1638537"/>
                </a:lnTo>
                <a:lnTo>
                  <a:pt x="871561" y="1637780"/>
                </a:lnTo>
                <a:lnTo>
                  <a:pt x="871561" y="1637456"/>
                </a:lnTo>
                <a:lnTo>
                  <a:pt x="871381" y="1637240"/>
                </a:lnTo>
                <a:lnTo>
                  <a:pt x="870948" y="1637240"/>
                </a:lnTo>
                <a:lnTo>
                  <a:pt x="870732" y="1637131"/>
                </a:lnTo>
                <a:lnTo>
                  <a:pt x="870732" y="1636843"/>
                </a:lnTo>
                <a:lnTo>
                  <a:pt x="871164" y="1636555"/>
                </a:lnTo>
                <a:lnTo>
                  <a:pt x="871164" y="1636230"/>
                </a:lnTo>
                <a:lnTo>
                  <a:pt x="871813" y="1635798"/>
                </a:lnTo>
                <a:lnTo>
                  <a:pt x="872210" y="1635798"/>
                </a:lnTo>
                <a:lnTo>
                  <a:pt x="873905" y="1634428"/>
                </a:lnTo>
                <a:lnTo>
                  <a:pt x="873905" y="1633780"/>
                </a:lnTo>
                <a:lnTo>
                  <a:pt x="874770" y="1633167"/>
                </a:lnTo>
                <a:lnTo>
                  <a:pt x="874770" y="1631906"/>
                </a:lnTo>
                <a:lnTo>
                  <a:pt x="875131" y="1631581"/>
                </a:lnTo>
                <a:lnTo>
                  <a:pt x="875131" y="1631257"/>
                </a:lnTo>
                <a:lnTo>
                  <a:pt x="875455" y="1630933"/>
                </a:lnTo>
                <a:lnTo>
                  <a:pt x="875563" y="1630644"/>
                </a:lnTo>
                <a:lnTo>
                  <a:pt x="876321" y="1630031"/>
                </a:lnTo>
                <a:lnTo>
                  <a:pt x="876321" y="1629815"/>
                </a:lnTo>
                <a:lnTo>
                  <a:pt x="876753" y="1629491"/>
                </a:lnTo>
                <a:lnTo>
                  <a:pt x="876753" y="1628734"/>
                </a:lnTo>
                <a:lnTo>
                  <a:pt x="878087" y="1627725"/>
                </a:lnTo>
                <a:lnTo>
                  <a:pt x="878520" y="1627725"/>
                </a:lnTo>
                <a:lnTo>
                  <a:pt x="878736" y="1627617"/>
                </a:lnTo>
                <a:lnTo>
                  <a:pt x="878736" y="1627292"/>
                </a:lnTo>
                <a:lnTo>
                  <a:pt x="878845" y="1627076"/>
                </a:lnTo>
                <a:lnTo>
                  <a:pt x="879241" y="1627184"/>
                </a:lnTo>
                <a:lnTo>
                  <a:pt x="880611" y="1626031"/>
                </a:lnTo>
                <a:lnTo>
                  <a:pt x="880611" y="1625707"/>
                </a:lnTo>
                <a:lnTo>
                  <a:pt x="884650" y="1622679"/>
                </a:lnTo>
                <a:lnTo>
                  <a:pt x="884650" y="1622319"/>
                </a:lnTo>
                <a:lnTo>
                  <a:pt x="884974" y="1622031"/>
                </a:lnTo>
                <a:lnTo>
                  <a:pt x="884974" y="1621742"/>
                </a:lnTo>
                <a:lnTo>
                  <a:pt x="885335" y="1621418"/>
                </a:lnTo>
                <a:lnTo>
                  <a:pt x="885335" y="1620769"/>
                </a:lnTo>
                <a:lnTo>
                  <a:pt x="885551" y="1620661"/>
                </a:lnTo>
                <a:lnTo>
                  <a:pt x="885984" y="1620661"/>
                </a:lnTo>
                <a:lnTo>
                  <a:pt x="886200" y="1620553"/>
                </a:lnTo>
                <a:lnTo>
                  <a:pt x="886200" y="1620229"/>
                </a:lnTo>
                <a:lnTo>
                  <a:pt x="887787" y="1619003"/>
                </a:lnTo>
                <a:lnTo>
                  <a:pt x="887787" y="1618679"/>
                </a:lnTo>
                <a:lnTo>
                  <a:pt x="889265" y="1617417"/>
                </a:lnTo>
                <a:lnTo>
                  <a:pt x="889374" y="1617093"/>
                </a:lnTo>
                <a:lnTo>
                  <a:pt x="890275" y="1616372"/>
                </a:lnTo>
                <a:lnTo>
                  <a:pt x="891898" y="1616372"/>
                </a:lnTo>
                <a:lnTo>
                  <a:pt x="892330" y="1616012"/>
                </a:lnTo>
                <a:lnTo>
                  <a:pt x="893773" y="1616012"/>
                </a:lnTo>
                <a:lnTo>
                  <a:pt x="894638" y="1615543"/>
                </a:lnTo>
                <a:lnTo>
                  <a:pt x="894963" y="1615543"/>
                </a:lnTo>
                <a:lnTo>
                  <a:pt x="895179" y="1615327"/>
                </a:lnTo>
                <a:lnTo>
                  <a:pt x="895179" y="1615003"/>
                </a:lnTo>
                <a:lnTo>
                  <a:pt x="895576" y="1614678"/>
                </a:lnTo>
                <a:lnTo>
                  <a:pt x="895576" y="1613777"/>
                </a:lnTo>
                <a:lnTo>
                  <a:pt x="896189" y="1613345"/>
                </a:lnTo>
                <a:lnTo>
                  <a:pt x="896946" y="1613345"/>
                </a:lnTo>
                <a:lnTo>
                  <a:pt x="897378" y="1613020"/>
                </a:lnTo>
                <a:lnTo>
                  <a:pt x="899362" y="1613020"/>
                </a:lnTo>
                <a:lnTo>
                  <a:pt x="899903" y="1613525"/>
                </a:lnTo>
                <a:lnTo>
                  <a:pt x="899903" y="1614138"/>
                </a:lnTo>
                <a:lnTo>
                  <a:pt x="900119" y="1614246"/>
                </a:lnTo>
                <a:lnTo>
                  <a:pt x="901273" y="1614246"/>
                </a:lnTo>
                <a:lnTo>
                  <a:pt x="901597" y="1614570"/>
                </a:lnTo>
                <a:lnTo>
                  <a:pt x="904410" y="1614570"/>
                </a:lnTo>
                <a:lnTo>
                  <a:pt x="905672" y="1613525"/>
                </a:lnTo>
                <a:lnTo>
                  <a:pt x="905672" y="1612912"/>
                </a:lnTo>
                <a:lnTo>
                  <a:pt x="906321" y="1612480"/>
                </a:lnTo>
                <a:lnTo>
                  <a:pt x="906754" y="1612480"/>
                </a:lnTo>
                <a:lnTo>
                  <a:pt x="907186" y="1612155"/>
                </a:lnTo>
                <a:lnTo>
                  <a:pt x="907511" y="1612155"/>
                </a:lnTo>
                <a:lnTo>
                  <a:pt x="908701" y="1611254"/>
                </a:lnTo>
                <a:lnTo>
                  <a:pt x="908701" y="1611291"/>
                </a:lnTo>
                <a:lnTo>
                  <a:pt x="909422" y="1611291"/>
                </a:lnTo>
                <a:lnTo>
                  <a:pt x="910359" y="1612083"/>
                </a:lnTo>
                <a:lnTo>
                  <a:pt x="910359" y="1612408"/>
                </a:lnTo>
                <a:lnTo>
                  <a:pt x="912162" y="1613813"/>
                </a:lnTo>
                <a:lnTo>
                  <a:pt x="912487" y="1613813"/>
                </a:lnTo>
                <a:lnTo>
                  <a:pt x="913100" y="1614318"/>
                </a:lnTo>
                <a:lnTo>
                  <a:pt x="913100" y="1614606"/>
                </a:lnTo>
                <a:lnTo>
                  <a:pt x="914578" y="1615904"/>
                </a:lnTo>
                <a:lnTo>
                  <a:pt x="914578" y="1616192"/>
                </a:lnTo>
                <a:lnTo>
                  <a:pt x="915227" y="1616624"/>
                </a:lnTo>
                <a:lnTo>
                  <a:pt x="915299" y="1616624"/>
                </a:lnTo>
                <a:lnTo>
                  <a:pt x="915299" y="1616588"/>
                </a:lnTo>
                <a:lnTo>
                  <a:pt x="915408" y="1616480"/>
                </a:lnTo>
                <a:lnTo>
                  <a:pt x="915408" y="1615904"/>
                </a:lnTo>
                <a:lnTo>
                  <a:pt x="913496" y="1614282"/>
                </a:lnTo>
                <a:lnTo>
                  <a:pt x="913496" y="1613958"/>
                </a:lnTo>
                <a:lnTo>
                  <a:pt x="912883" y="1613453"/>
                </a:lnTo>
                <a:lnTo>
                  <a:pt x="912451" y="1613453"/>
                </a:lnTo>
                <a:lnTo>
                  <a:pt x="910756" y="1612083"/>
                </a:lnTo>
                <a:lnTo>
                  <a:pt x="910756" y="1611471"/>
                </a:lnTo>
                <a:lnTo>
                  <a:pt x="910359" y="1611146"/>
                </a:lnTo>
                <a:lnTo>
                  <a:pt x="910359" y="1610858"/>
                </a:lnTo>
                <a:lnTo>
                  <a:pt x="909602" y="1610209"/>
                </a:lnTo>
                <a:lnTo>
                  <a:pt x="909602" y="1609597"/>
                </a:lnTo>
                <a:lnTo>
                  <a:pt x="909819" y="1609489"/>
                </a:lnTo>
                <a:lnTo>
                  <a:pt x="910143" y="1609489"/>
                </a:lnTo>
                <a:lnTo>
                  <a:pt x="911369" y="1610426"/>
                </a:lnTo>
                <a:lnTo>
                  <a:pt x="911513" y="1610209"/>
                </a:lnTo>
                <a:lnTo>
                  <a:pt x="911513" y="1609885"/>
                </a:lnTo>
                <a:lnTo>
                  <a:pt x="911910" y="1609597"/>
                </a:lnTo>
                <a:lnTo>
                  <a:pt x="911910" y="1609272"/>
                </a:lnTo>
                <a:lnTo>
                  <a:pt x="912775" y="1608624"/>
                </a:lnTo>
                <a:lnTo>
                  <a:pt x="912775" y="1608407"/>
                </a:lnTo>
                <a:lnTo>
                  <a:pt x="913100" y="1608083"/>
                </a:lnTo>
                <a:lnTo>
                  <a:pt x="913100" y="1607470"/>
                </a:lnTo>
                <a:lnTo>
                  <a:pt x="912992" y="1607290"/>
                </a:lnTo>
                <a:lnTo>
                  <a:pt x="912775" y="1607470"/>
                </a:lnTo>
                <a:lnTo>
                  <a:pt x="912775" y="1607650"/>
                </a:lnTo>
                <a:lnTo>
                  <a:pt x="912559" y="1607867"/>
                </a:lnTo>
                <a:lnTo>
                  <a:pt x="912126" y="1607867"/>
                </a:lnTo>
                <a:lnTo>
                  <a:pt x="911189" y="1608624"/>
                </a:lnTo>
                <a:lnTo>
                  <a:pt x="911189" y="1608948"/>
                </a:lnTo>
                <a:lnTo>
                  <a:pt x="910972" y="1609164"/>
                </a:lnTo>
                <a:lnTo>
                  <a:pt x="910576" y="1609164"/>
                </a:lnTo>
                <a:lnTo>
                  <a:pt x="910035" y="1608624"/>
                </a:lnTo>
                <a:lnTo>
                  <a:pt x="910359" y="1608299"/>
                </a:lnTo>
                <a:lnTo>
                  <a:pt x="910359" y="1607975"/>
                </a:lnTo>
                <a:lnTo>
                  <a:pt x="911621" y="1607074"/>
                </a:lnTo>
                <a:lnTo>
                  <a:pt x="911621" y="1606858"/>
                </a:lnTo>
                <a:lnTo>
                  <a:pt x="911946" y="1606533"/>
                </a:lnTo>
                <a:lnTo>
                  <a:pt x="912054" y="1606209"/>
                </a:lnTo>
                <a:lnTo>
                  <a:pt x="912775" y="1605560"/>
                </a:lnTo>
                <a:lnTo>
                  <a:pt x="912775" y="1605272"/>
                </a:lnTo>
                <a:lnTo>
                  <a:pt x="913496" y="1604659"/>
                </a:lnTo>
                <a:lnTo>
                  <a:pt x="913496" y="1604299"/>
                </a:lnTo>
                <a:lnTo>
                  <a:pt x="913929" y="1603974"/>
                </a:lnTo>
                <a:lnTo>
                  <a:pt x="913929" y="1603686"/>
                </a:lnTo>
                <a:lnTo>
                  <a:pt x="914362" y="1603362"/>
                </a:lnTo>
                <a:lnTo>
                  <a:pt x="914362" y="1603073"/>
                </a:lnTo>
                <a:lnTo>
                  <a:pt x="914758" y="1602749"/>
                </a:lnTo>
                <a:lnTo>
                  <a:pt x="914758" y="1602100"/>
                </a:lnTo>
                <a:lnTo>
                  <a:pt x="915119" y="1601776"/>
                </a:lnTo>
                <a:lnTo>
                  <a:pt x="915119" y="1601235"/>
                </a:lnTo>
                <a:lnTo>
                  <a:pt x="915912" y="1600659"/>
                </a:lnTo>
                <a:lnTo>
                  <a:pt x="915912" y="1600010"/>
                </a:lnTo>
                <a:lnTo>
                  <a:pt x="916345" y="1599686"/>
                </a:lnTo>
                <a:lnTo>
                  <a:pt x="916345" y="1599073"/>
                </a:lnTo>
                <a:lnTo>
                  <a:pt x="916670" y="1598748"/>
                </a:lnTo>
                <a:lnTo>
                  <a:pt x="916670" y="1598424"/>
                </a:lnTo>
                <a:lnTo>
                  <a:pt x="917102" y="1598100"/>
                </a:lnTo>
                <a:lnTo>
                  <a:pt x="917102" y="1597775"/>
                </a:lnTo>
                <a:lnTo>
                  <a:pt x="917535" y="1597451"/>
                </a:lnTo>
                <a:lnTo>
                  <a:pt x="917535" y="1596838"/>
                </a:lnTo>
                <a:lnTo>
                  <a:pt x="918364" y="1596334"/>
                </a:lnTo>
                <a:lnTo>
                  <a:pt x="918364" y="1595901"/>
                </a:lnTo>
                <a:lnTo>
                  <a:pt x="918653" y="1595577"/>
                </a:lnTo>
                <a:lnTo>
                  <a:pt x="918653" y="1595036"/>
                </a:lnTo>
                <a:lnTo>
                  <a:pt x="918761" y="1594928"/>
                </a:lnTo>
                <a:lnTo>
                  <a:pt x="918797" y="1594964"/>
                </a:lnTo>
                <a:lnTo>
                  <a:pt x="919122" y="1594820"/>
                </a:lnTo>
                <a:lnTo>
                  <a:pt x="919122" y="1594496"/>
                </a:lnTo>
                <a:lnTo>
                  <a:pt x="919554" y="1594171"/>
                </a:lnTo>
                <a:lnTo>
                  <a:pt x="919554" y="1593523"/>
                </a:lnTo>
                <a:lnTo>
                  <a:pt x="919987" y="1593198"/>
                </a:lnTo>
                <a:lnTo>
                  <a:pt x="919987" y="1592874"/>
                </a:lnTo>
                <a:lnTo>
                  <a:pt x="920311" y="1592586"/>
                </a:lnTo>
                <a:lnTo>
                  <a:pt x="920311" y="1592261"/>
                </a:lnTo>
                <a:lnTo>
                  <a:pt x="920744" y="1591937"/>
                </a:lnTo>
                <a:lnTo>
                  <a:pt x="920744" y="1587540"/>
                </a:lnTo>
                <a:lnTo>
                  <a:pt x="921141" y="1587216"/>
                </a:lnTo>
                <a:lnTo>
                  <a:pt x="921141" y="1584801"/>
                </a:lnTo>
                <a:lnTo>
                  <a:pt x="921573" y="1584477"/>
                </a:lnTo>
                <a:lnTo>
                  <a:pt x="921573" y="1584188"/>
                </a:lnTo>
                <a:lnTo>
                  <a:pt x="921754" y="1583972"/>
                </a:lnTo>
                <a:lnTo>
                  <a:pt x="922186" y="1584080"/>
                </a:lnTo>
                <a:lnTo>
                  <a:pt x="923989" y="1582602"/>
                </a:lnTo>
                <a:lnTo>
                  <a:pt x="923881" y="1582278"/>
                </a:lnTo>
                <a:lnTo>
                  <a:pt x="924314" y="1582098"/>
                </a:lnTo>
                <a:lnTo>
                  <a:pt x="924314" y="1581665"/>
                </a:lnTo>
                <a:lnTo>
                  <a:pt x="925900" y="1580476"/>
                </a:lnTo>
                <a:lnTo>
                  <a:pt x="925900" y="1580152"/>
                </a:lnTo>
                <a:lnTo>
                  <a:pt x="926297" y="1579899"/>
                </a:lnTo>
                <a:lnTo>
                  <a:pt x="926297" y="1579539"/>
                </a:lnTo>
                <a:lnTo>
                  <a:pt x="927451" y="1578602"/>
                </a:lnTo>
                <a:lnTo>
                  <a:pt x="927451" y="1578278"/>
                </a:lnTo>
                <a:lnTo>
                  <a:pt x="927956" y="1577917"/>
                </a:lnTo>
                <a:lnTo>
                  <a:pt x="927920" y="1577917"/>
                </a:lnTo>
                <a:lnTo>
                  <a:pt x="928280" y="1577701"/>
                </a:lnTo>
                <a:lnTo>
                  <a:pt x="928280" y="1577052"/>
                </a:lnTo>
                <a:lnTo>
                  <a:pt x="928605" y="1576728"/>
                </a:lnTo>
                <a:lnTo>
                  <a:pt x="928605" y="1576404"/>
                </a:lnTo>
                <a:lnTo>
                  <a:pt x="929001" y="1576187"/>
                </a:lnTo>
                <a:lnTo>
                  <a:pt x="929001" y="1575286"/>
                </a:lnTo>
                <a:lnTo>
                  <a:pt x="929398" y="1574926"/>
                </a:lnTo>
                <a:lnTo>
                  <a:pt x="929398" y="1574313"/>
                </a:lnTo>
                <a:lnTo>
                  <a:pt x="929831" y="1573989"/>
                </a:lnTo>
                <a:lnTo>
                  <a:pt x="929831" y="1573700"/>
                </a:lnTo>
                <a:lnTo>
                  <a:pt x="930155" y="1573376"/>
                </a:lnTo>
                <a:lnTo>
                  <a:pt x="930263" y="1573052"/>
                </a:lnTo>
                <a:lnTo>
                  <a:pt x="933545" y="1570421"/>
                </a:lnTo>
                <a:lnTo>
                  <a:pt x="933941" y="1570421"/>
                </a:lnTo>
                <a:lnTo>
                  <a:pt x="938377" y="1566889"/>
                </a:lnTo>
                <a:lnTo>
                  <a:pt x="938377" y="1566564"/>
                </a:lnTo>
                <a:lnTo>
                  <a:pt x="938809" y="1566240"/>
                </a:lnTo>
                <a:lnTo>
                  <a:pt x="938809" y="1565916"/>
                </a:lnTo>
                <a:lnTo>
                  <a:pt x="939206" y="1565591"/>
                </a:lnTo>
                <a:lnTo>
                  <a:pt x="939206" y="1565303"/>
                </a:lnTo>
                <a:lnTo>
                  <a:pt x="939927" y="1564762"/>
                </a:lnTo>
                <a:lnTo>
                  <a:pt x="939927" y="1564438"/>
                </a:lnTo>
                <a:lnTo>
                  <a:pt x="940792" y="1563825"/>
                </a:lnTo>
                <a:lnTo>
                  <a:pt x="940792" y="1562888"/>
                </a:lnTo>
                <a:lnTo>
                  <a:pt x="941514" y="1562240"/>
                </a:lnTo>
                <a:lnTo>
                  <a:pt x="941514" y="1560366"/>
                </a:lnTo>
                <a:lnTo>
                  <a:pt x="941946" y="1560041"/>
                </a:lnTo>
                <a:lnTo>
                  <a:pt x="941946" y="1559392"/>
                </a:lnTo>
                <a:lnTo>
                  <a:pt x="942343" y="1559068"/>
                </a:lnTo>
                <a:lnTo>
                  <a:pt x="942343" y="1558455"/>
                </a:lnTo>
                <a:lnTo>
                  <a:pt x="942776" y="1558275"/>
                </a:lnTo>
                <a:lnTo>
                  <a:pt x="942776" y="1556041"/>
                </a:lnTo>
                <a:lnTo>
                  <a:pt x="943100" y="1555752"/>
                </a:lnTo>
                <a:lnTo>
                  <a:pt x="943208" y="1554779"/>
                </a:lnTo>
                <a:lnTo>
                  <a:pt x="943533" y="1554491"/>
                </a:lnTo>
                <a:lnTo>
                  <a:pt x="943533" y="1553842"/>
                </a:lnTo>
                <a:lnTo>
                  <a:pt x="944362" y="1553194"/>
                </a:lnTo>
                <a:lnTo>
                  <a:pt x="944362" y="1552869"/>
                </a:lnTo>
                <a:lnTo>
                  <a:pt x="945083" y="1552401"/>
                </a:lnTo>
                <a:lnTo>
                  <a:pt x="945083" y="1551968"/>
                </a:lnTo>
                <a:lnTo>
                  <a:pt x="945516" y="1551644"/>
                </a:lnTo>
                <a:lnTo>
                  <a:pt x="945516" y="1551103"/>
                </a:lnTo>
                <a:lnTo>
                  <a:pt x="946273" y="1550491"/>
                </a:lnTo>
                <a:lnTo>
                  <a:pt x="946273" y="1550166"/>
                </a:lnTo>
                <a:lnTo>
                  <a:pt x="946670" y="1549842"/>
                </a:lnTo>
                <a:lnTo>
                  <a:pt x="946670" y="1549553"/>
                </a:lnTo>
                <a:lnTo>
                  <a:pt x="947319" y="1549013"/>
                </a:lnTo>
                <a:lnTo>
                  <a:pt x="947607" y="1549013"/>
                </a:lnTo>
                <a:lnTo>
                  <a:pt x="948906" y="1548184"/>
                </a:lnTo>
                <a:lnTo>
                  <a:pt x="949230" y="1548184"/>
                </a:lnTo>
                <a:lnTo>
                  <a:pt x="951826" y="1546166"/>
                </a:lnTo>
                <a:lnTo>
                  <a:pt x="951790" y="1546130"/>
                </a:lnTo>
                <a:lnTo>
                  <a:pt x="952007" y="1545949"/>
                </a:lnTo>
                <a:lnTo>
                  <a:pt x="952007" y="1545301"/>
                </a:lnTo>
                <a:lnTo>
                  <a:pt x="952656" y="1544760"/>
                </a:lnTo>
                <a:lnTo>
                  <a:pt x="952980" y="1544760"/>
                </a:lnTo>
                <a:lnTo>
                  <a:pt x="953413" y="1544436"/>
                </a:lnTo>
                <a:lnTo>
                  <a:pt x="953845" y="1544436"/>
                </a:lnTo>
                <a:lnTo>
                  <a:pt x="954567" y="1543823"/>
                </a:lnTo>
                <a:lnTo>
                  <a:pt x="955396" y="1543931"/>
                </a:lnTo>
                <a:lnTo>
                  <a:pt x="955721" y="1543607"/>
                </a:lnTo>
                <a:lnTo>
                  <a:pt x="956586" y="1543607"/>
                </a:lnTo>
                <a:lnTo>
                  <a:pt x="957091" y="1543102"/>
                </a:lnTo>
                <a:lnTo>
                  <a:pt x="957091" y="1542778"/>
                </a:lnTo>
                <a:lnTo>
                  <a:pt x="957307" y="1542670"/>
                </a:lnTo>
                <a:lnTo>
                  <a:pt x="957704" y="1542670"/>
                </a:lnTo>
                <a:lnTo>
                  <a:pt x="959110" y="1541625"/>
                </a:lnTo>
                <a:lnTo>
                  <a:pt x="959110" y="1541300"/>
                </a:lnTo>
                <a:lnTo>
                  <a:pt x="960228" y="1540363"/>
                </a:lnTo>
                <a:lnTo>
                  <a:pt x="960228" y="1540039"/>
                </a:lnTo>
                <a:lnTo>
                  <a:pt x="960660" y="1539751"/>
                </a:lnTo>
                <a:lnTo>
                  <a:pt x="960660" y="1539426"/>
                </a:lnTo>
                <a:lnTo>
                  <a:pt x="961418" y="1538777"/>
                </a:lnTo>
                <a:lnTo>
                  <a:pt x="961418" y="1538129"/>
                </a:lnTo>
                <a:lnTo>
                  <a:pt x="961850" y="1537840"/>
                </a:lnTo>
                <a:lnTo>
                  <a:pt x="961850" y="1537516"/>
                </a:lnTo>
                <a:lnTo>
                  <a:pt x="962139" y="1537192"/>
                </a:lnTo>
                <a:lnTo>
                  <a:pt x="962211" y="1536579"/>
                </a:lnTo>
                <a:lnTo>
                  <a:pt x="962536" y="1536255"/>
                </a:lnTo>
                <a:lnTo>
                  <a:pt x="962536" y="1535930"/>
                </a:lnTo>
                <a:lnTo>
                  <a:pt x="963004" y="1535714"/>
                </a:lnTo>
                <a:lnTo>
                  <a:pt x="963004" y="1534777"/>
                </a:lnTo>
                <a:lnTo>
                  <a:pt x="963401" y="1534453"/>
                </a:lnTo>
                <a:lnTo>
                  <a:pt x="963401" y="1533227"/>
                </a:lnTo>
                <a:lnTo>
                  <a:pt x="963834" y="1532903"/>
                </a:lnTo>
                <a:lnTo>
                  <a:pt x="963834" y="1531930"/>
                </a:lnTo>
                <a:lnTo>
                  <a:pt x="964158" y="1531605"/>
                </a:lnTo>
                <a:lnTo>
                  <a:pt x="964158" y="1531317"/>
                </a:lnTo>
                <a:lnTo>
                  <a:pt x="964374" y="1531245"/>
                </a:lnTo>
                <a:lnTo>
                  <a:pt x="965204" y="1531137"/>
                </a:lnTo>
                <a:lnTo>
                  <a:pt x="966141" y="1530380"/>
                </a:lnTo>
                <a:lnTo>
                  <a:pt x="966141" y="1528794"/>
                </a:lnTo>
                <a:lnTo>
                  <a:pt x="965925" y="1528686"/>
                </a:lnTo>
                <a:lnTo>
                  <a:pt x="965709" y="1528794"/>
                </a:lnTo>
                <a:lnTo>
                  <a:pt x="965709" y="1529731"/>
                </a:lnTo>
                <a:lnTo>
                  <a:pt x="964771" y="1530596"/>
                </a:lnTo>
                <a:lnTo>
                  <a:pt x="964050" y="1530596"/>
                </a:lnTo>
                <a:lnTo>
                  <a:pt x="963834" y="1530380"/>
                </a:lnTo>
                <a:lnTo>
                  <a:pt x="963834" y="1529731"/>
                </a:lnTo>
                <a:lnTo>
                  <a:pt x="964158" y="1529443"/>
                </a:lnTo>
                <a:lnTo>
                  <a:pt x="964266" y="1527857"/>
                </a:lnTo>
                <a:lnTo>
                  <a:pt x="964374" y="1527749"/>
                </a:lnTo>
                <a:lnTo>
                  <a:pt x="964771" y="1527749"/>
                </a:lnTo>
                <a:lnTo>
                  <a:pt x="965204" y="1527425"/>
                </a:lnTo>
                <a:lnTo>
                  <a:pt x="965961" y="1527425"/>
                </a:lnTo>
                <a:lnTo>
                  <a:pt x="966358" y="1527136"/>
                </a:lnTo>
                <a:lnTo>
                  <a:pt x="966790" y="1527136"/>
                </a:lnTo>
                <a:lnTo>
                  <a:pt x="968052" y="1526055"/>
                </a:lnTo>
                <a:lnTo>
                  <a:pt x="968052" y="1525731"/>
                </a:lnTo>
                <a:lnTo>
                  <a:pt x="969314" y="1524830"/>
                </a:lnTo>
                <a:lnTo>
                  <a:pt x="969314" y="1524505"/>
                </a:lnTo>
                <a:lnTo>
                  <a:pt x="969639" y="1524181"/>
                </a:lnTo>
                <a:lnTo>
                  <a:pt x="969639" y="1523857"/>
                </a:lnTo>
                <a:lnTo>
                  <a:pt x="970036" y="1523532"/>
                </a:lnTo>
                <a:lnTo>
                  <a:pt x="970036" y="1523244"/>
                </a:lnTo>
                <a:lnTo>
                  <a:pt x="970973" y="1522487"/>
                </a:lnTo>
                <a:lnTo>
                  <a:pt x="971406" y="1522487"/>
                </a:lnTo>
                <a:lnTo>
                  <a:pt x="971838" y="1522163"/>
                </a:lnTo>
                <a:lnTo>
                  <a:pt x="972560" y="1522163"/>
                </a:lnTo>
                <a:lnTo>
                  <a:pt x="972992" y="1522487"/>
                </a:lnTo>
                <a:lnTo>
                  <a:pt x="973425" y="1522487"/>
                </a:lnTo>
                <a:lnTo>
                  <a:pt x="974146" y="1523136"/>
                </a:lnTo>
                <a:lnTo>
                  <a:pt x="975733" y="1523136"/>
                </a:lnTo>
                <a:lnTo>
                  <a:pt x="976057" y="1522812"/>
                </a:lnTo>
                <a:lnTo>
                  <a:pt x="976490" y="1522812"/>
                </a:lnTo>
                <a:lnTo>
                  <a:pt x="978040" y="1521550"/>
                </a:lnTo>
                <a:lnTo>
                  <a:pt x="978365" y="1521550"/>
                </a:lnTo>
                <a:lnTo>
                  <a:pt x="979230" y="1521010"/>
                </a:lnTo>
                <a:lnTo>
                  <a:pt x="979555" y="1521010"/>
                </a:lnTo>
                <a:lnTo>
                  <a:pt x="979735" y="1520829"/>
                </a:lnTo>
                <a:lnTo>
                  <a:pt x="979735" y="1520181"/>
                </a:lnTo>
                <a:lnTo>
                  <a:pt x="981105" y="1519135"/>
                </a:lnTo>
                <a:lnTo>
                  <a:pt x="981538" y="1519135"/>
                </a:lnTo>
                <a:lnTo>
                  <a:pt x="981971" y="1518847"/>
                </a:lnTo>
                <a:lnTo>
                  <a:pt x="982656" y="1518847"/>
                </a:lnTo>
                <a:lnTo>
                  <a:pt x="986586" y="1515676"/>
                </a:lnTo>
                <a:lnTo>
                  <a:pt x="987019" y="1515784"/>
                </a:lnTo>
                <a:lnTo>
                  <a:pt x="987235" y="1515567"/>
                </a:lnTo>
                <a:lnTo>
                  <a:pt x="987235" y="1512216"/>
                </a:lnTo>
                <a:lnTo>
                  <a:pt x="986803" y="1511891"/>
                </a:lnTo>
                <a:lnTo>
                  <a:pt x="986803" y="1510954"/>
                </a:lnTo>
                <a:lnTo>
                  <a:pt x="986370" y="1510630"/>
                </a:lnTo>
                <a:lnTo>
                  <a:pt x="986370" y="1509693"/>
                </a:lnTo>
                <a:lnTo>
                  <a:pt x="984279" y="1507927"/>
                </a:lnTo>
                <a:lnTo>
                  <a:pt x="983954" y="1507927"/>
                </a:lnTo>
                <a:lnTo>
                  <a:pt x="983521" y="1507603"/>
                </a:lnTo>
                <a:lnTo>
                  <a:pt x="983089" y="1507603"/>
                </a:lnTo>
                <a:lnTo>
                  <a:pt x="982367" y="1506954"/>
                </a:lnTo>
                <a:lnTo>
                  <a:pt x="981935" y="1506954"/>
                </a:lnTo>
                <a:lnTo>
                  <a:pt x="980456" y="1505692"/>
                </a:lnTo>
                <a:lnTo>
                  <a:pt x="976165" y="1505692"/>
                </a:lnTo>
                <a:lnTo>
                  <a:pt x="975733" y="1505404"/>
                </a:lnTo>
                <a:lnTo>
                  <a:pt x="975408" y="1505404"/>
                </a:lnTo>
                <a:lnTo>
                  <a:pt x="974976" y="1505080"/>
                </a:lnTo>
                <a:lnTo>
                  <a:pt x="974579" y="1505080"/>
                </a:lnTo>
                <a:lnTo>
                  <a:pt x="973822" y="1504431"/>
                </a:lnTo>
                <a:lnTo>
                  <a:pt x="973425" y="1504431"/>
                </a:lnTo>
                <a:lnTo>
                  <a:pt x="972451" y="1503710"/>
                </a:lnTo>
                <a:lnTo>
                  <a:pt x="972451" y="1501512"/>
                </a:lnTo>
                <a:lnTo>
                  <a:pt x="972884" y="1501187"/>
                </a:lnTo>
                <a:lnTo>
                  <a:pt x="972884" y="1500539"/>
                </a:lnTo>
                <a:lnTo>
                  <a:pt x="973281" y="1500214"/>
                </a:lnTo>
                <a:lnTo>
                  <a:pt x="973281" y="1499638"/>
                </a:lnTo>
                <a:lnTo>
                  <a:pt x="973750" y="1499313"/>
                </a:lnTo>
                <a:lnTo>
                  <a:pt x="973750" y="1498989"/>
                </a:lnTo>
                <a:lnTo>
                  <a:pt x="974074" y="1498665"/>
                </a:lnTo>
                <a:lnTo>
                  <a:pt x="974074" y="1498340"/>
                </a:lnTo>
                <a:lnTo>
                  <a:pt x="974471" y="1498016"/>
                </a:lnTo>
                <a:lnTo>
                  <a:pt x="974471" y="1497727"/>
                </a:lnTo>
                <a:lnTo>
                  <a:pt x="974903" y="1497403"/>
                </a:lnTo>
                <a:lnTo>
                  <a:pt x="974903" y="1497079"/>
                </a:lnTo>
                <a:lnTo>
                  <a:pt x="975192" y="1496863"/>
                </a:lnTo>
                <a:lnTo>
                  <a:pt x="975300" y="1496250"/>
                </a:lnTo>
                <a:lnTo>
                  <a:pt x="975625" y="1495925"/>
                </a:lnTo>
                <a:lnTo>
                  <a:pt x="975625" y="1495601"/>
                </a:lnTo>
                <a:lnTo>
                  <a:pt x="976995" y="1494448"/>
                </a:lnTo>
                <a:lnTo>
                  <a:pt x="978149" y="1494448"/>
                </a:lnTo>
                <a:lnTo>
                  <a:pt x="979519" y="1495601"/>
                </a:lnTo>
                <a:lnTo>
                  <a:pt x="979519" y="1496214"/>
                </a:lnTo>
                <a:lnTo>
                  <a:pt x="979952" y="1496538"/>
                </a:lnTo>
                <a:lnTo>
                  <a:pt x="979952" y="1496863"/>
                </a:lnTo>
                <a:lnTo>
                  <a:pt x="980240" y="1497187"/>
                </a:lnTo>
                <a:lnTo>
                  <a:pt x="980240" y="1497511"/>
                </a:lnTo>
                <a:lnTo>
                  <a:pt x="980889" y="1497908"/>
                </a:lnTo>
                <a:lnTo>
                  <a:pt x="981214" y="1497908"/>
                </a:lnTo>
                <a:lnTo>
                  <a:pt x="982367" y="1498881"/>
                </a:lnTo>
                <a:lnTo>
                  <a:pt x="982764" y="1498881"/>
                </a:lnTo>
                <a:lnTo>
                  <a:pt x="983954" y="1499818"/>
                </a:lnTo>
                <a:lnTo>
                  <a:pt x="984351" y="1499818"/>
                </a:lnTo>
                <a:lnTo>
                  <a:pt x="984711" y="1500106"/>
                </a:lnTo>
                <a:lnTo>
                  <a:pt x="985108" y="1500106"/>
                </a:lnTo>
                <a:lnTo>
                  <a:pt x="985505" y="1500431"/>
                </a:lnTo>
                <a:lnTo>
                  <a:pt x="986262" y="1500431"/>
                </a:lnTo>
                <a:lnTo>
                  <a:pt x="986911" y="1500971"/>
                </a:lnTo>
                <a:lnTo>
                  <a:pt x="986911" y="1501259"/>
                </a:lnTo>
                <a:lnTo>
                  <a:pt x="987452" y="1501692"/>
                </a:lnTo>
                <a:lnTo>
                  <a:pt x="987812" y="1501692"/>
                </a:lnTo>
                <a:lnTo>
                  <a:pt x="989759" y="1503278"/>
                </a:lnTo>
                <a:lnTo>
                  <a:pt x="990444" y="1503278"/>
                </a:lnTo>
                <a:lnTo>
                  <a:pt x="990877" y="1502953"/>
                </a:lnTo>
                <a:lnTo>
                  <a:pt x="991634" y="1502953"/>
                </a:lnTo>
                <a:lnTo>
                  <a:pt x="992067" y="1502629"/>
                </a:lnTo>
                <a:lnTo>
                  <a:pt x="992500" y="1502629"/>
                </a:lnTo>
                <a:lnTo>
                  <a:pt x="992824" y="1502305"/>
                </a:lnTo>
                <a:lnTo>
                  <a:pt x="993221" y="1502305"/>
                </a:lnTo>
                <a:lnTo>
                  <a:pt x="993618" y="1502016"/>
                </a:lnTo>
                <a:lnTo>
                  <a:pt x="994050" y="1502016"/>
                </a:lnTo>
                <a:lnTo>
                  <a:pt x="995745" y="1500611"/>
                </a:lnTo>
                <a:lnTo>
                  <a:pt x="995745" y="1498737"/>
                </a:lnTo>
                <a:lnTo>
                  <a:pt x="995421" y="1498412"/>
                </a:lnTo>
                <a:lnTo>
                  <a:pt x="995421" y="1498088"/>
                </a:lnTo>
                <a:lnTo>
                  <a:pt x="995240" y="1497980"/>
                </a:lnTo>
                <a:lnTo>
                  <a:pt x="994808" y="1497980"/>
                </a:lnTo>
                <a:lnTo>
                  <a:pt x="994591" y="1497836"/>
                </a:lnTo>
                <a:lnTo>
                  <a:pt x="994591" y="1497511"/>
                </a:lnTo>
                <a:lnTo>
                  <a:pt x="994375" y="1497403"/>
                </a:lnTo>
                <a:lnTo>
                  <a:pt x="994050" y="1497403"/>
                </a:lnTo>
                <a:lnTo>
                  <a:pt x="992716" y="1496322"/>
                </a:lnTo>
                <a:lnTo>
                  <a:pt x="992716" y="1493799"/>
                </a:lnTo>
                <a:lnTo>
                  <a:pt x="992500" y="1493619"/>
                </a:lnTo>
                <a:lnTo>
                  <a:pt x="992283" y="1493727"/>
                </a:lnTo>
                <a:lnTo>
                  <a:pt x="992283" y="1497079"/>
                </a:lnTo>
                <a:lnTo>
                  <a:pt x="992716" y="1497403"/>
                </a:lnTo>
                <a:lnTo>
                  <a:pt x="992716" y="1497727"/>
                </a:lnTo>
                <a:lnTo>
                  <a:pt x="994086" y="1498881"/>
                </a:lnTo>
                <a:lnTo>
                  <a:pt x="995240" y="1498881"/>
                </a:lnTo>
                <a:lnTo>
                  <a:pt x="995421" y="1498989"/>
                </a:lnTo>
                <a:lnTo>
                  <a:pt x="995312" y="1499638"/>
                </a:lnTo>
                <a:lnTo>
                  <a:pt x="995024" y="1499926"/>
                </a:lnTo>
                <a:lnTo>
                  <a:pt x="995024" y="1500539"/>
                </a:lnTo>
                <a:lnTo>
                  <a:pt x="993654" y="1501728"/>
                </a:lnTo>
                <a:lnTo>
                  <a:pt x="993221" y="1501620"/>
                </a:lnTo>
                <a:lnTo>
                  <a:pt x="992824" y="1502052"/>
                </a:lnTo>
                <a:lnTo>
                  <a:pt x="992067" y="1501944"/>
                </a:lnTo>
                <a:lnTo>
                  <a:pt x="991670" y="1502233"/>
                </a:lnTo>
                <a:lnTo>
                  <a:pt x="990481" y="1502233"/>
                </a:lnTo>
                <a:lnTo>
                  <a:pt x="990156" y="1501944"/>
                </a:lnTo>
                <a:lnTo>
                  <a:pt x="989759" y="1501944"/>
                </a:lnTo>
                <a:lnTo>
                  <a:pt x="989543" y="1501836"/>
                </a:lnTo>
                <a:lnTo>
                  <a:pt x="989543" y="1501512"/>
                </a:lnTo>
                <a:lnTo>
                  <a:pt x="989327" y="1501295"/>
                </a:lnTo>
                <a:lnTo>
                  <a:pt x="989002" y="1501295"/>
                </a:lnTo>
                <a:lnTo>
                  <a:pt x="987452" y="1500034"/>
                </a:lnTo>
                <a:lnTo>
                  <a:pt x="987019" y="1500034"/>
                </a:lnTo>
                <a:lnTo>
                  <a:pt x="986262" y="1499421"/>
                </a:lnTo>
                <a:lnTo>
                  <a:pt x="985937" y="1499421"/>
                </a:lnTo>
                <a:lnTo>
                  <a:pt x="985541" y="1499097"/>
                </a:lnTo>
                <a:lnTo>
                  <a:pt x="985108" y="1499097"/>
                </a:lnTo>
                <a:lnTo>
                  <a:pt x="984711" y="1498773"/>
                </a:lnTo>
                <a:lnTo>
                  <a:pt x="984387" y="1498773"/>
                </a:lnTo>
                <a:lnTo>
                  <a:pt x="983630" y="1498124"/>
                </a:lnTo>
                <a:lnTo>
                  <a:pt x="983197" y="1498124"/>
                </a:lnTo>
                <a:lnTo>
                  <a:pt x="982800" y="1497872"/>
                </a:lnTo>
                <a:lnTo>
                  <a:pt x="982404" y="1497872"/>
                </a:lnTo>
                <a:lnTo>
                  <a:pt x="981863" y="1497439"/>
                </a:lnTo>
                <a:lnTo>
                  <a:pt x="981863" y="1496790"/>
                </a:lnTo>
                <a:lnTo>
                  <a:pt x="981430" y="1496466"/>
                </a:lnTo>
                <a:lnTo>
                  <a:pt x="981430" y="1496142"/>
                </a:lnTo>
                <a:lnTo>
                  <a:pt x="981105" y="1495817"/>
                </a:lnTo>
                <a:lnTo>
                  <a:pt x="981105" y="1495529"/>
                </a:lnTo>
                <a:lnTo>
                  <a:pt x="980673" y="1495205"/>
                </a:lnTo>
                <a:lnTo>
                  <a:pt x="980673" y="1494916"/>
                </a:lnTo>
                <a:lnTo>
                  <a:pt x="980240" y="1494556"/>
                </a:lnTo>
                <a:lnTo>
                  <a:pt x="980240" y="1494268"/>
                </a:lnTo>
                <a:lnTo>
                  <a:pt x="979014" y="1493222"/>
                </a:lnTo>
                <a:lnTo>
                  <a:pt x="978690" y="1493222"/>
                </a:lnTo>
                <a:lnTo>
                  <a:pt x="974074" y="1495601"/>
                </a:lnTo>
                <a:lnTo>
                  <a:pt x="974074" y="1495817"/>
                </a:lnTo>
                <a:lnTo>
                  <a:pt x="973750" y="1496142"/>
                </a:lnTo>
                <a:lnTo>
                  <a:pt x="973750" y="1496358"/>
                </a:lnTo>
                <a:lnTo>
                  <a:pt x="973317" y="1496682"/>
                </a:lnTo>
                <a:lnTo>
                  <a:pt x="973317" y="1497007"/>
                </a:lnTo>
                <a:lnTo>
                  <a:pt x="972884" y="1497331"/>
                </a:lnTo>
                <a:lnTo>
                  <a:pt x="972884" y="1498881"/>
                </a:lnTo>
                <a:lnTo>
                  <a:pt x="971766" y="1499854"/>
                </a:lnTo>
                <a:lnTo>
                  <a:pt x="971766" y="1504539"/>
                </a:lnTo>
                <a:lnTo>
                  <a:pt x="972163" y="1504755"/>
                </a:lnTo>
                <a:lnTo>
                  <a:pt x="972163" y="1505080"/>
                </a:lnTo>
                <a:lnTo>
                  <a:pt x="974290" y="1506846"/>
                </a:lnTo>
                <a:lnTo>
                  <a:pt x="976598" y="1506846"/>
                </a:lnTo>
                <a:lnTo>
                  <a:pt x="976923" y="1506521"/>
                </a:lnTo>
                <a:lnTo>
                  <a:pt x="977319" y="1506521"/>
                </a:lnTo>
                <a:lnTo>
                  <a:pt x="977716" y="1506846"/>
                </a:lnTo>
                <a:lnTo>
                  <a:pt x="980060" y="1506846"/>
                </a:lnTo>
                <a:lnTo>
                  <a:pt x="980384" y="1507170"/>
                </a:lnTo>
                <a:lnTo>
                  <a:pt x="981214" y="1507170"/>
                </a:lnTo>
                <a:lnTo>
                  <a:pt x="981754" y="1507711"/>
                </a:lnTo>
                <a:lnTo>
                  <a:pt x="981754" y="1508035"/>
                </a:lnTo>
                <a:lnTo>
                  <a:pt x="982187" y="1508359"/>
                </a:lnTo>
                <a:lnTo>
                  <a:pt x="982187" y="1508648"/>
                </a:lnTo>
                <a:lnTo>
                  <a:pt x="982584" y="1508936"/>
                </a:lnTo>
                <a:lnTo>
                  <a:pt x="982584" y="1510125"/>
                </a:lnTo>
                <a:lnTo>
                  <a:pt x="981754" y="1510738"/>
                </a:lnTo>
                <a:lnTo>
                  <a:pt x="981754" y="1511062"/>
                </a:lnTo>
                <a:lnTo>
                  <a:pt x="981322" y="1511387"/>
                </a:lnTo>
                <a:lnTo>
                  <a:pt x="981322" y="1511711"/>
                </a:lnTo>
                <a:lnTo>
                  <a:pt x="980781" y="1512252"/>
                </a:lnTo>
                <a:lnTo>
                  <a:pt x="980384" y="1512252"/>
                </a:lnTo>
                <a:lnTo>
                  <a:pt x="980060" y="1512540"/>
                </a:lnTo>
                <a:lnTo>
                  <a:pt x="979663" y="1512540"/>
                </a:lnTo>
                <a:lnTo>
                  <a:pt x="979230" y="1512828"/>
                </a:lnTo>
                <a:lnTo>
                  <a:pt x="978906" y="1512720"/>
                </a:lnTo>
                <a:lnTo>
                  <a:pt x="978473" y="1513153"/>
                </a:lnTo>
                <a:lnTo>
                  <a:pt x="978040" y="1513045"/>
                </a:lnTo>
                <a:lnTo>
                  <a:pt x="977319" y="1513693"/>
                </a:lnTo>
                <a:lnTo>
                  <a:pt x="976923" y="1513693"/>
                </a:lnTo>
                <a:lnTo>
                  <a:pt x="976382" y="1514234"/>
                </a:lnTo>
                <a:lnTo>
                  <a:pt x="976382" y="1514558"/>
                </a:lnTo>
                <a:lnTo>
                  <a:pt x="975733" y="1514955"/>
                </a:lnTo>
                <a:lnTo>
                  <a:pt x="975300" y="1514955"/>
                </a:lnTo>
                <a:lnTo>
                  <a:pt x="974831" y="1515387"/>
                </a:lnTo>
                <a:lnTo>
                  <a:pt x="974831" y="1515676"/>
                </a:lnTo>
                <a:lnTo>
                  <a:pt x="974182" y="1516216"/>
                </a:lnTo>
                <a:lnTo>
                  <a:pt x="973858" y="1516216"/>
                </a:lnTo>
                <a:lnTo>
                  <a:pt x="973209" y="1516649"/>
                </a:lnTo>
                <a:lnTo>
                  <a:pt x="973209" y="1516937"/>
                </a:lnTo>
                <a:lnTo>
                  <a:pt x="972992" y="1517153"/>
                </a:lnTo>
                <a:lnTo>
                  <a:pt x="972560" y="1517153"/>
                </a:lnTo>
                <a:lnTo>
                  <a:pt x="972091" y="1517586"/>
                </a:lnTo>
                <a:lnTo>
                  <a:pt x="972091" y="1518198"/>
                </a:lnTo>
                <a:lnTo>
                  <a:pt x="971226" y="1518847"/>
                </a:lnTo>
                <a:lnTo>
                  <a:pt x="971226" y="1519135"/>
                </a:lnTo>
                <a:lnTo>
                  <a:pt x="971117" y="1519244"/>
                </a:lnTo>
                <a:lnTo>
                  <a:pt x="970685" y="1519244"/>
                </a:lnTo>
                <a:lnTo>
                  <a:pt x="970252" y="1519568"/>
                </a:lnTo>
                <a:lnTo>
                  <a:pt x="969567" y="1519568"/>
                </a:lnTo>
                <a:lnTo>
                  <a:pt x="969134" y="1519892"/>
                </a:lnTo>
                <a:lnTo>
                  <a:pt x="968377" y="1519892"/>
                </a:lnTo>
                <a:lnTo>
                  <a:pt x="966177" y="1521550"/>
                </a:lnTo>
                <a:lnTo>
                  <a:pt x="966177" y="1522199"/>
                </a:lnTo>
                <a:lnTo>
                  <a:pt x="965853" y="1522523"/>
                </a:lnTo>
                <a:lnTo>
                  <a:pt x="965853" y="1523460"/>
                </a:lnTo>
                <a:lnTo>
                  <a:pt x="965420" y="1523749"/>
                </a:lnTo>
                <a:lnTo>
                  <a:pt x="965420" y="1524073"/>
                </a:lnTo>
                <a:lnTo>
                  <a:pt x="963653" y="1525442"/>
                </a:lnTo>
                <a:lnTo>
                  <a:pt x="963221" y="1525442"/>
                </a:lnTo>
                <a:lnTo>
                  <a:pt x="961129" y="1527136"/>
                </a:lnTo>
                <a:lnTo>
                  <a:pt x="961129" y="1528398"/>
                </a:lnTo>
                <a:lnTo>
                  <a:pt x="960697" y="1528686"/>
                </a:lnTo>
                <a:lnTo>
                  <a:pt x="960697" y="1529623"/>
                </a:lnTo>
                <a:lnTo>
                  <a:pt x="960372" y="1529948"/>
                </a:lnTo>
                <a:lnTo>
                  <a:pt x="960372" y="1530596"/>
                </a:lnTo>
                <a:lnTo>
                  <a:pt x="959939" y="1530921"/>
                </a:lnTo>
                <a:lnTo>
                  <a:pt x="959939" y="1531497"/>
                </a:lnTo>
                <a:lnTo>
                  <a:pt x="959507" y="1531822"/>
                </a:lnTo>
                <a:lnTo>
                  <a:pt x="959507" y="1532470"/>
                </a:lnTo>
                <a:lnTo>
                  <a:pt x="959146" y="1532795"/>
                </a:lnTo>
                <a:lnTo>
                  <a:pt x="959146" y="1533119"/>
                </a:lnTo>
                <a:lnTo>
                  <a:pt x="958822" y="1533335"/>
                </a:lnTo>
                <a:lnTo>
                  <a:pt x="958822" y="1533660"/>
                </a:lnTo>
                <a:lnTo>
                  <a:pt x="958172" y="1534164"/>
                </a:lnTo>
                <a:lnTo>
                  <a:pt x="957740" y="1534164"/>
                </a:lnTo>
                <a:lnTo>
                  <a:pt x="957415" y="1534489"/>
                </a:lnTo>
                <a:lnTo>
                  <a:pt x="955432" y="1534489"/>
                </a:lnTo>
                <a:lnTo>
                  <a:pt x="955216" y="1534561"/>
                </a:lnTo>
                <a:lnTo>
                  <a:pt x="955216" y="1534921"/>
                </a:lnTo>
                <a:lnTo>
                  <a:pt x="954458" y="1535534"/>
                </a:lnTo>
                <a:lnTo>
                  <a:pt x="954458" y="1535822"/>
                </a:lnTo>
                <a:lnTo>
                  <a:pt x="953557" y="1536579"/>
                </a:lnTo>
                <a:lnTo>
                  <a:pt x="952692" y="1536579"/>
                </a:lnTo>
                <a:lnTo>
                  <a:pt x="951934" y="1537228"/>
                </a:lnTo>
                <a:lnTo>
                  <a:pt x="951105" y="1537228"/>
                </a:lnTo>
                <a:lnTo>
                  <a:pt x="949951" y="1538165"/>
                </a:lnTo>
                <a:lnTo>
                  <a:pt x="949627" y="1538165"/>
                </a:lnTo>
                <a:lnTo>
                  <a:pt x="949410" y="1538237"/>
                </a:lnTo>
                <a:lnTo>
                  <a:pt x="949410" y="1538886"/>
                </a:lnTo>
                <a:lnTo>
                  <a:pt x="949014" y="1539210"/>
                </a:lnTo>
                <a:lnTo>
                  <a:pt x="949014" y="1539534"/>
                </a:lnTo>
                <a:lnTo>
                  <a:pt x="948076" y="1540255"/>
                </a:lnTo>
                <a:lnTo>
                  <a:pt x="947607" y="1540255"/>
                </a:lnTo>
                <a:lnTo>
                  <a:pt x="946490" y="1541228"/>
                </a:lnTo>
                <a:lnTo>
                  <a:pt x="946057" y="1541228"/>
                </a:lnTo>
                <a:lnTo>
                  <a:pt x="945732" y="1541516"/>
                </a:lnTo>
                <a:lnTo>
                  <a:pt x="945336" y="1541516"/>
                </a:lnTo>
                <a:lnTo>
                  <a:pt x="944470" y="1542129"/>
                </a:lnTo>
                <a:lnTo>
                  <a:pt x="944146" y="1542129"/>
                </a:lnTo>
                <a:lnTo>
                  <a:pt x="943749" y="1542454"/>
                </a:lnTo>
                <a:lnTo>
                  <a:pt x="943317" y="1542454"/>
                </a:lnTo>
                <a:lnTo>
                  <a:pt x="943208" y="1542237"/>
                </a:lnTo>
                <a:lnTo>
                  <a:pt x="943533" y="1541985"/>
                </a:lnTo>
                <a:lnTo>
                  <a:pt x="943533" y="1541625"/>
                </a:lnTo>
                <a:lnTo>
                  <a:pt x="943425" y="1541553"/>
                </a:lnTo>
                <a:lnTo>
                  <a:pt x="942812" y="1541985"/>
                </a:lnTo>
                <a:lnTo>
                  <a:pt x="942812" y="1542237"/>
                </a:lnTo>
                <a:lnTo>
                  <a:pt x="941442" y="1543318"/>
                </a:lnTo>
                <a:lnTo>
                  <a:pt x="941009" y="1543318"/>
                </a:lnTo>
                <a:lnTo>
                  <a:pt x="940288" y="1543967"/>
                </a:lnTo>
                <a:lnTo>
                  <a:pt x="939855" y="1543967"/>
                </a:lnTo>
                <a:lnTo>
                  <a:pt x="939422" y="1544256"/>
                </a:lnTo>
                <a:lnTo>
                  <a:pt x="939098" y="1544256"/>
                </a:lnTo>
                <a:lnTo>
                  <a:pt x="938268" y="1544868"/>
                </a:lnTo>
                <a:lnTo>
                  <a:pt x="937836" y="1544868"/>
                </a:lnTo>
                <a:lnTo>
                  <a:pt x="934590" y="1547499"/>
                </a:lnTo>
                <a:lnTo>
                  <a:pt x="934590" y="1547824"/>
                </a:lnTo>
                <a:lnTo>
                  <a:pt x="934158" y="1548148"/>
                </a:lnTo>
                <a:lnTo>
                  <a:pt x="934158" y="1548472"/>
                </a:lnTo>
                <a:lnTo>
                  <a:pt x="933437" y="1549085"/>
                </a:lnTo>
                <a:lnTo>
                  <a:pt x="933437" y="1549409"/>
                </a:lnTo>
                <a:lnTo>
                  <a:pt x="932571" y="1550022"/>
                </a:lnTo>
                <a:lnTo>
                  <a:pt x="932571" y="1550346"/>
                </a:lnTo>
                <a:lnTo>
                  <a:pt x="931417" y="1551175"/>
                </a:lnTo>
                <a:lnTo>
                  <a:pt x="931417" y="1551500"/>
                </a:lnTo>
                <a:lnTo>
                  <a:pt x="931129" y="1551824"/>
                </a:lnTo>
                <a:lnTo>
                  <a:pt x="931129" y="1552473"/>
                </a:lnTo>
                <a:lnTo>
                  <a:pt x="931417" y="1552761"/>
                </a:lnTo>
                <a:lnTo>
                  <a:pt x="931417" y="1553374"/>
                </a:lnTo>
                <a:lnTo>
                  <a:pt x="931021" y="1553734"/>
                </a:lnTo>
                <a:lnTo>
                  <a:pt x="931021" y="1554960"/>
                </a:lnTo>
                <a:lnTo>
                  <a:pt x="930588" y="1555284"/>
                </a:lnTo>
                <a:lnTo>
                  <a:pt x="930588" y="1555608"/>
                </a:lnTo>
                <a:lnTo>
                  <a:pt x="929831" y="1556221"/>
                </a:lnTo>
                <a:lnTo>
                  <a:pt x="929831" y="1556545"/>
                </a:lnTo>
                <a:lnTo>
                  <a:pt x="929398" y="1556834"/>
                </a:lnTo>
                <a:lnTo>
                  <a:pt x="929398" y="1557807"/>
                </a:lnTo>
                <a:lnTo>
                  <a:pt x="928677" y="1558347"/>
                </a:lnTo>
                <a:lnTo>
                  <a:pt x="928677" y="1558636"/>
                </a:lnTo>
                <a:lnTo>
                  <a:pt x="928280" y="1558960"/>
                </a:lnTo>
                <a:lnTo>
                  <a:pt x="928280" y="1559573"/>
                </a:lnTo>
                <a:lnTo>
                  <a:pt x="927848" y="1559897"/>
                </a:lnTo>
                <a:lnTo>
                  <a:pt x="927848" y="1560870"/>
                </a:lnTo>
                <a:lnTo>
                  <a:pt x="927415" y="1561122"/>
                </a:lnTo>
                <a:lnTo>
                  <a:pt x="927415" y="1561447"/>
                </a:lnTo>
                <a:lnTo>
                  <a:pt x="926441" y="1562204"/>
                </a:lnTo>
                <a:lnTo>
                  <a:pt x="926081" y="1562204"/>
                </a:lnTo>
                <a:lnTo>
                  <a:pt x="925540" y="1562744"/>
                </a:lnTo>
                <a:lnTo>
                  <a:pt x="925540" y="1563069"/>
                </a:lnTo>
                <a:lnTo>
                  <a:pt x="925107" y="1563357"/>
                </a:lnTo>
                <a:lnTo>
                  <a:pt x="925107" y="1565772"/>
                </a:lnTo>
                <a:lnTo>
                  <a:pt x="925540" y="1566096"/>
                </a:lnTo>
                <a:lnTo>
                  <a:pt x="925432" y="1567970"/>
                </a:lnTo>
                <a:lnTo>
                  <a:pt x="925864" y="1568294"/>
                </a:lnTo>
                <a:lnTo>
                  <a:pt x="925864" y="1569268"/>
                </a:lnTo>
                <a:lnTo>
                  <a:pt x="925432" y="1569556"/>
                </a:lnTo>
                <a:lnTo>
                  <a:pt x="925432" y="1570493"/>
                </a:lnTo>
                <a:lnTo>
                  <a:pt x="924891" y="1570925"/>
                </a:lnTo>
                <a:lnTo>
                  <a:pt x="923340" y="1570925"/>
                </a:lnTo>
                <a:lnTo>
                  <a:pt x="923124" y="1570709"/>
                </a:lnTo>
                <a:lnTo>
                  <a:pt x="923124" y="1567646"/>
                </a:lnTo>
                <a:lnTo>
                  <a:pt x="923557" y="1567357"/>
                </a:lnTo>
                <a:lnTo>
                  <a:pt x="923557" y="1566096"/>
                </a:lnTo>
                <a:lnTo>
                  <a:pt x="923953" y="1565772"/>
                </a:lnTo>
                <a:lnTo>
                  <a:pt x="922367" y="1564510"/>
                </a:lnTo>
                <a:lnTo>
                  <a:pt x="922367" y="1564222"/>
                </a:lnTo>
                <a:lnTo>
                  <a:pt x="922042" y="1563898"/>
                </a:lnTo>
                <a:lnTo>
                  <a:pt x="922042" y="1563573"/>
                </a:lnTo>
                <a:lnTo>
                  <a:pt x="921610" y="1563285"/>
                </a:lnTo>
                <a:lnTo>
                  <a:pt x="921610" y="1562960"/>
                </a:lnTo>
                <a:lnTo>
                  <a:pt x="921213" y="1562636"/>
                </a:lnTo>
                <a:lnTo>
                  <a:pt x="921213" y="1562312"/>
                </a:lnTo>
                <a:lnTo>
                  <a:pt x="921105" y="1562204"/>
                </a:lnTo>
                <a:lnTo>
                  <a:pt x="920708" y="1562528"/>
                </a:lnTo>
                <a:lnTo>
                  <a:pt x="920492" y="1562312"/>
                </a:lnTo>
                <a:lnTo>
                  <a:pt x="920384" y="1561879"/>
                </a:lnTo>
                <a:lnTo>
                  <a:pt x="920275" y="1561375"/>
                </a:lnTo>
                <a:lnTo>
                  <a:pt x="920492" y="1560762"/>
                </a:lnTo>
                <a:lnTo>
                  <a:pt x="920816" y="1560113"/>
                </a:lnTo>
                <a:lnTo>
                  <a:pt x="920888" y="1558636"/>
                </a:lnTo>
                <a:lnTo>
                  <a:pt x="920600" y="1558023"/>
                </a:lnTo>
                <a:lnTo>
                  <a:pt x="920059" y="1557158"/>
                </a:lnTo>
                <a:lnTo>
                  <a:pt x="919194" y="1557158"/>
                </a:lnTo>
                <a:lnTo>
                  <a:pt x="918797" y="1557807"/>
                </a:lnTo>
                <a:lnTo>
                  <a:pt x="918292" y="1557807"/>
                </a:lnTo>
                <a:lnTo>
                  <a:pt x="917751" y="1557374"/>
                </a:lnTo>
                <a:lnTo>
                  <a:pt x="917643" y="1556834"/>
                </a:lnTo>
                <a:lnTo>
                  <a:pt x="917859" y="1556005"/>
                </a:lnTo>
                <a:lnTo>
                  <a:pt x="918689" y="1555176"/>
                </a:lnTo>
                <a:lnTo>
                  <a:pt x="919410" y="1554131"/>
                </a:lnTo>
                <a:lnTo>
                  <a:pt x="920167" y="1553194"/>
                </a:lnTo>
                <a:lnTo>
                  <a:pt x="920600" y="1552473"/>
                </a:lnTo>
                <a:lnTo>
                  <a:pt x="920888" y="1551608"/>
                </a:lnTo>
                <a:lnTo>
                  <a:pt x="921105" y="1551067"/>
                </a:lnTo>
                <a:lnTo>
                  <a:pt x="921105" y="1550563"/>
                </a:lnTo>
                <a:lnTo>
                  <a:pt x="920816" y="1550166"/>
                </a:lnTo>
                <a:lnTo>
                  <a:pt x="920384" y="1550166"/>
                </a:lnTo>
                <a:lnTo>
                  <a:pt x="920059" y="1550491"/>
                </a:lnTo>
                <a:lnTo>
                  <a:pt x="919518" y="1551211"/>
                </a:lnTo>
                <a:lnTo>
                  <a:pt x="918689" y="1552040"/>
                </a:lnTo>
                <a:lnTo>
                  <a:pt x="918076" y="1552148"/>
                </a:lnTo>
                <a:lnTo>
                  <a:pt x="917102" y="1552040"/>
                </a:lnTo>
                <a:lnTo>
                  <a:pt x="916706" y="1551608"/>
                </a:lnTo>
                <a:lnTo>
                  <a:pt x="916273" y="1551067"/>
                </a:lnTo>
                <a:lnTo>
                  <a:pt x="916273" y="1550563"/>
                </a:lnTo>
                <a:lnTo>
                  <a:pt x="916597" y="1550274"/>
                </a:lnTo>
                <a:lnTo>
                  <a:pt x="916489" y="1549626"/>
                </a:lnTo>
                <a:lnTo>
                  <a:pt x="916814" y="1548977"/>
                </a:lnTo>
                <a:lnTo>
                  <a:pt x="917138" y="1548761"/>
                </a:lnTo>
                <a:lnTo>
                  <a:pt x="918292" y="1548472"/>
                </a:lnTo>
                <a:lnTo>
                  <a:pt x="919987" y="1548761"/>
                </a:lnTo>
                <a:lnTo>
                  <a:pt x="921105" y="1548400"/>
                </a:lnTo>
                <a:lnTo>
                  <a:pt x="921862" y="1548184"/>
                </a:lnTo>
                <a:lnTo>
                  <a:pt x="922295" y="1548184"/>
                </a:lnTo>
                <a:lnTo>
                  <a:pt x="923124" y="1547319"/>
                </a:lnTo>
                <a:lnTo>
                  <a:pt x="923124" y="1546454"/>
                </a:lnTo>
                <a:lnTo>
                  <a:pt x="921970" y="1545661"/>
                </a:lnTo>
                <a:lnTo>
                  <a:pt x="920997" y="1545337"/>
                </a:lnTo>
                <a:lnTo>
                  <a:pt x="920384" y="1545012"/>
                </a:lnTo>
                <a:lnTo>
                  <a:pt x="919554" y="1544256"/>
                </a:lnTo>
                <a:lnTo>
                  <a:pt x="919338" y="1543859"/>
                </a:lnTo>
                <a:lnTo>
                  <a:pt x="919662" y="1543030"/>
                </a:lnTo>
                <a:lnTo>
                  <a:pt x="920311" y="1542093"/>
                </a:lnTo>
                <a:lnTo>
                  <a:pt x="920311" y="1539895"/>
                </a:lnTo>
                <a:lnTo>
                  <a:pt x="920095" y="1538922"/>
                </a:lnTo>
                <a:lnTo>
                  <a:pt x="919230" y="1538057"/>
                </a:lnTo>
                <a:lnTo>
                  <a:pt x="918220" y="1537804"/>
                </a:lnTo>
                <a:lnTo>
                  <a:pt x="917571" y="1537480"/>
                </a:lnTo>
                <a:lnTo>
                  <a:pt x="916814" y="1536831"/>
                </a:lnTo>
                <a:lnTo>
                  <a:pt x="917030" y="1536291"/>
                </a:lnTo>
                <a:lnTo>
                  <a:pt x="917679" y="1535966"/>
                </a:lnTo>
                <a:lnTo>
                  <a:pt x="918184" y="1536291"/>
                </a:lnTo>
                <a:lnTo>
                  <a:pt x="918472" y="1536939"/>
                </a:lnTo>
                <a:lnTo>
                  <a:pt x="919013" y="1537156"/>
                </a:lnTo>
                <a:lnTo>
                  <a:pt x="919987" y="1537156"/>
                </a:lnTo>
                <a:lnTo>
                  <a:pt x="920311" y="1536831"/>
                </a:lnTo>
                <a:lnTo>
                  <a:pt x="920600" y="1535966"/>
                </a:lnTo>
                <a:lnTo>
                  <a:pt x="920528" y="1534957"/>
                </a:lnTo>
                <a:lnTo>
                  <a:pt x="920095" y="1534200"/>
                </a:lnTo>
                <a:lnTo>
                  <a:pt x="919446" y="1533371"/>
                </a:lnTo>
                <a:lnTo>
                  <a:pt x="918689" y="1532723"/>
                </a:lnTo>
                <a:lnTo>
                  <a:pt x="918004" y="1532326"/>
                </a:lnTo>
                <a:lnTo>
                  <a:pt x="918004" y="1531497"/>
                </a:lnTo>
                <a:lnTo>
                  <a:pt x="917643" y="1530200"/>
                </a:lnTo>
                <a:lnTo>
                  <a:pt x="917643" y="1529083"/>
                </a:lnTo>
                <a:lnTo>
                  <a:pt x="917751" y="1528001"/>
                </a:lnTo>
                <a:lnTo>
                  <a:pt x="917247" y="1527461"/>
                </a:lnTo>
                <a:lnTo>
                  <a:pt x="916273" y="1526560"/>
                </a:lnTo>
                <a:lnTo>
                  <a:pt x="916273" y="1525587"/>
                </a:lnTo>
                <a:lnTo>
                  <a:pt x="917643" y="1524974"/>
                </a:lnTo>
                <a:lnTo>
                  <a:pt x="918797" y="1524469"/>
                </a:lnTo>
                <a:lnTo>
                  <a:pt x="919446" y="1524145"/>
                </a:lnTo>
                <a:lnTo>
                  <a:pt x="919987" y="1523604"/>
                </a:lnTo>
                <a:lnTo>
                  <a:pt x="919987" y="1522379"/>
                </a:lnTo>
                <a:lnTo>
                  <a:pt x="920528" y="1520973"/>
                </a:lnTo>
                <a:lnTo>
                  <a:pt x="921105" y="1519964"/>
                </a:lnTo>
                <a:lnTo>
                  <a:pt x="921646" y="1518703"/>
                </a:lnTo>
                <a:lnTo>
                  <a:pt x="921970" y="1517766"/>
                </a:lnTo>
                <a:lnTo>
                  <a:pt x="921970" y="1517333"/>
                </a:lnTo>
                <a:lnTo>
                  <a:pt x="921646" y="1516613"/>
                </a:lnTo>
                <a:lnTo>
                  <a:pt x="920997" y="1515964"/>
                </a:lnTo>
                <a:lnTo>
                  <a:pt x="919987" y="1515423"/>
                </a:lnTo>
                <a:lnTo>
                  <a:pt x="919446" y="1514811"/>
                </a:lnTo>
                <a:lnTo>
                  <a:pt x="919122" y="1514198"/>
                </a:lnTo>
                <a:lnTo>
                  <a:pt x="918797" y="1513441"/>
                </a:lnTo>
                <a:lnTo>
                  <a:pt x="918004" y="1511999"/>
                </a:lnTo>
                <a:lnTo>
                  <a:pt x="918076" y="1511675"/>
                </a:lnTo>
                <a:lnTo>
                  <a:pt x="918004" y="1510918"/>
                </a:lnTo>
                <a:lnTo>
                  <a:pt x="918184" y="1510702"/>
                </a:lnTo>
                <a:lnTo>
                  <a:pt x="918797" y="1510089"/>
                </a:lnTo>
                <a:lnTo>
                  <a:pt x="919013" y="1509549"/>
                </a:lnTo>
                <a:lnTo>
                  <a:pt x="919446" y="1508828"/>
                </a:lnTo>
                <a:lnTo>
                  <a:pt x="919446" y="1508612"/>
                </a:lnTo>
                <a:lnTo>
                  <a:pt x="919122" y="1508323"/>
                </a:lnTo>
                <a:lnTo>
                  <a:pt x="919122" y="1507026"/>
                </a:lnTo>
                <a:lnTo>
                  <a:pt x="919662" y="1506413"/>
                </a:lnTo>
                <a:lnTo>
                  <a:pt x="919771" y="1505801"/>
                </a:lnTo>
                <a:lnTo>
                  <a:pt x="919446" y="1505584"/>
                </a:lnTo>
                <a:lnTo>
                  <a:pt x="919338" y="1504611"/>
                </a:lnTo>
                <a:lnTo>
                  <a:pt x="919987" y="1504035"/>
                </a:lnTo>
                <a:lnTo>
                  <a:pt x="920059" y="1502737"/>
                </a:lnTo>
                <a:lnTo>
                  <a:pt x="920492" y="1502413"/>
                </a:lnTo>
                <a:lnTo>
                  <a:pt x="920311" y="1502088"/>
                </a:lnTo>
                <a:lnTo>
                  <a:pt x="919987" y="1501800"/>
                </a:lnTo>
                <a:lnTo>
                  <a:pt x="919338" y="1501187"/>
                </a:lnTo>
                <a:lnTo>
                  <a:pt x="918797" y="1500539"/>
                </a:lnTo>
                <a:lnTo>
                  <a:pt x="918905" y="1499998"/>
                </a:lnTo>
                <a:lnTo>
                  <a:pt x="918581" y="1499602"/>
                </a:lnTo>
                <a:lnTo>
                  <a:pt x="918581" y="1499169"/>
                </a:lnTo>
                <a:lnTo>
                  <a:pt x="918689" y="1498845"/>
                </a:lnTo>
                <a:lnTo>
                  <a:pt x="919013" y="1498448"/>
                </a:lnTo>
                <a:lnTo>
                  <a:pt x="919446" y="1497619"/>
                </a:lnTo>
                <a:lnTo>
                  <a:pt x="920167" y="1496971"/>
                </a:lnTo>
                <a:lnTo>
                  <a:pt x="921105" y="1496754"/>
                </a:lnTo>
                <a:lnTo>
                  <a:pt x="921429" y="1496430"/>
                </a:lnTo>
                <a:lnTo>
                  <a:pt x="922799" y="1496430"/>
                </a:lnTo>
                <a:lnTo>
                  <a:pt x="923124" y="1495998"/>
                </a:lnTo>
                <a:lnTo>
                  <a:pt x="923232" y="1494664"/>
                </a:lnTo>
                <a:lnTo>
                  <a:pt x="922799" y="1494232"/>
                </a:lnTo>
                <a:lnTo>
                  <a:pt x="922799" y="1493403"/>
                </a:lnTo>
                <a:lnTo>
                  <a:pt x="923124" y="1493186"/>
                </a:lnTo>
                <a:lnTo>
                  <a:pt x="923124" y="1492790"/>
                </a:lnTo>
                <a:lnTo>
                  <a:pt x="922799" y="1492357"/>
                </a:lnTo>
                <a:lnTo>
                  <a:pt x="922799" y="1491709"/>
                </a:lnTo>
                <a:lnTo>
                  <a:pt x="924170" y="1491601"/>
                </a:lnTo>
                <a:lnTo>
                  <a:pt x="925107" y="1491420"/>
                </a:lnTo>
                <a:lnTo>
                  <a:pt x="925432" y="1491204"/>
                </a:lnTo>
                <a:lnTo>
                  <a:pt x="925324" y="1490700"/>
                </a:lnTo>
                <a:lnTo>
                  <a:pt x="925864" y="1490051"/>
                </a:lnTo>
                <a:lnTo>
                  <a:pt x="926153" y="1489222"/>
                </a:lnTo>
                <a:lnTo>
                  <a:pt x="926477" y="1488033"/>
                </a:lnTo>
                <a:lnTo>
                  <a:pt x="927018" y="1487132"/>
                </a:lnTo>
                <a:lnTo>
                  <a:pt x="927739" y="1486483"/>
                </a:lnTo>
                <a:lnTo>
                  <a:pt x="928172" y="1486159"/>
                </a:lnTo>
                <a:lnTo>
                  <a:pt x="928497" y="1485726"/>
                </a:lnTo>
                <a:lnTo>
                  <a:pt x="928244" y="1485294"/>
                </a:lnTo>
                <a:lnTo>
                  <a:pt x="927812" y="1485654"/>
                </a:lnTo>
                <a:lnTo>
                  <a:pt x="926946" y="1485654"/>
                </a:lnTo>
                <a:lnTo>
                  <a:pt x="926622" y="1485330"/>
                </a:lnTo>
                <a:lnTo>
                  <a:pt x="926009" y="1484825"/>
                </a:lnTo>
                <a:lnTo>
                  <a:pt x="925504" y="1483888"/>
                </a:lnTo>
                <a:lnTo>
                  <a:pt x="925612" y="1485222"/>
                </a:lnTo>
                <a:lnTo>
                  <a:pt x="925179" y="1485762"/>
                </a:lnTo>
                <a:lnTo>
                  <a:pt x="924747" y="1486086"/>
                </a:lnTo>
                <a:lnTo>
                  <a:pt x="923989" y="1486735"/>
                </a:lnTo>
                <a:lnTo>
                  <a:pt x="923485" y="1487636"/>
                </a:lnTo>
                <a:lnTo>
                  <a:pt x="923196" y="1488826"/>
                </a:lnTo>
                <a:lnTo>
                  <a:pt x="922836" y="1489654"/>
                </a:lnTo>
                <a:lnTo>
                  <a:pt x="922331" y="1490267"/>
                </a:lnTo>
                <a:lnTo>
                  <a:pt x="922439" y="1490808"/>
                </a:lnTo>
                <a:lnTo>
                  <a:pt x="922114" y="1491024"/>
                </a:lnTo>
                <a:lnTo>
                  <a:pt x="921141" y="1491240"/>
                </a:lnTo>
                <a:lnTo>
                  <a:pt x="919807" y="1491348"/>
                </a:lnTo>
                <a:lnTo>
                  <a:pt x="919807" y="1488393"/>
                </a:lnTo>
                <a:lnTo>
                  <a:pt x="918833" y="1487528"/>
                </a:lnTo>
                <a:lnTo>
                  <a:pt x="917932" y="1487024"/>
                </a:lnTo>
                <a:lnTo>
                  <a:pt x="916417" y="1486951"/>
                </a:lnTo>
                <a:lnTo>
                  <a:pt x="915768" y="1486735"/>
                </a:lnTo>
                <a:lnTo>
                  <a:pt x="914434" y="1486086"/>
                </a:lnTo>
                <a:lnTo>
                  <a:pt x="913785" y="1486303"/>
                </a:lnTo>
                <a:lnTo>
                  <a:pt x="913064" y="1486735"/>
                </a:lnTo>
                <a:lnTo>
                  <a:pt x="913064" y="1487961"/>
                </a:lnTo>
                <a:lnTo>
                  <a:pt x="911694" y="1487961"/>
                </a:lnTo>
                <a:lnTo>
                  <a:pt x="911585" y="1486807"/>
                </a:lnTo>
                <a:lnTo>
                  <a:pt x="911261" y="1485438"/>
                </a:lnTo>
                <a:lnTo>
                  <a:pt x="910936" y="1484176"/>
                </a:lnTo>
                <a:lnTo>
                  <a:pt x="910540" y="1483564"/>
                </a:lnTo>
                <a:lnTo>
                  <a:pt x="910107" y="1484176"/>
                </a:lnTo>
                <a:lnTo>
                  <a:pt x="909602" y="1483996"/>
                </a:lnTo>
                <a:lnTo>
                  <a:pt x="908953" y="1483131"/>
                </a:lnTo>
                <a:lnTo>
                  <a:pt x="908520" y="1483564"/>
                </a:lnTo>
                <a:lnTo>
                  <a:pt x="908520" y="1484393"/>
                </a:lnTo>
                <a:lnTo>
                  <a:pt x="908412" y="1485438"/>
                </a:lnTo>
                <a:lnTo>
                  <a:pt x="907980" y="1485654"/>
                </a:lnTo>
                <a:lnTo>
                  <a:pt x="907403" y="1485546"/>
                </a:lnTo>
                <a:lnTo>
                  <a:pt x="906321" y="1485041"/>
                </a:lnTo>
                <a:lnTo>
                  <a:pt x="905672" y="1483888"/>
                </a:lnTo>
                <a:lnTo>
                  <a:pt x="905780" y="1482518"/>
                </a:lnTo>
                <a:lnTo>
                  <a:pt x="905492" y="1482086"/>
                </a:lnTo>
                <a:lnTo>
                  <a:pt x="904734" y="1482735"/>
                </a:lnTo>
                <a:lnTo>
                  <a:pt x="903797" y="1483996"/>
                </a:lnTo>
                <a:lnTo>
                  <a:pt x="903797" y="1484645"/>
                </a:lnTo>
                <a:lnTo>
                  <a:pt x="903580" y="1485041"/>
                </a:lnTo>
                <a:lnTo>
                  <a:pt x="903148" y="1485222"/>
                </a:lnTo>
                <a:lnTo>
                  <a:pt x="902643" y="1484933"/>
                </a:lnTo>
                <a:lnTo>
                  <a:pt x="902535" y="1484825"/>
                </a:lnTo>
                <a:lnTo>
                  <a:pt x="902210" y="1485438"/>
                </a:lnTo>
                <a:lnTo>
                  <a:pt x="901778" y="1485330"/>
                </a:lnTo>
                <a:lnTo>
                  <a:pt x="901273" y="1485762"/>
                </a:lnTo>
                <a:lnTo>
                  <a:pt x="900948" y="1486519"/>
                </a:lnTo>
                <a:lnTo>
                  <a:pt x="900443" y="1486195"/>
                </a:lnTo>
                <a:lnTo>
                  <a:pt x="900443" y="1484753"/>
                </a:lnTo>
                <a:lnTo>
                  <a:pt x="899578" y="1484104"/>
                </a:lnTo>
                <a:lnTo>
                  <a:pt x="899073" y="1483347"/>
                </a:lnTo>
                <a:lnTo>
                  <a:pt x="898100" y="1483239"/>
                </a:lnTo>
                <a:lnTo>
                  <a:pt x="897703" y="1483059"/>
                </a:lnTo>
                <a:lnTo>
                  <a:pt x="896874" y="1483059"/>
                </a:lnTo>
                <a:lnTo>
                  <a:pt x="896441" y="1482735"/>
                </a:lnTo>
                <a:lnTo>
                  <a:pt x="896441" y="1481690"/>
                </a:lnTo>
                <a:lnTo>
                  <a:pt x="895684" y="1480536"/>
                </a:lnTo>
                <a:lnTo>
                  <a:pt x="894963" y="1479275"/>
                </a:lnTo>
                <a:lnTo>
                  <a:pt x="894422" y="1478013"/>
                </a:lnTo>
                <a:lnTo>
                  <a:pt x="893592" y="1476572"/>
                </a:lnTo>
                <a:lnTo>
                  <a:pt x="893160" y="1476968"/>
                </a:lnTo>
                <a:lnTo>
                  <a:pt x="892330" y="1476247"/>
                </a:lnTo>
                <a:lnTo>
                  <a:pt x="891573" y="1475599"/>
                </a:lnTo>
                <a:lnTo>
                  <a:pt x="891681" y="1474337"/>
                </a:lnTo>
                <a:lnTo>
                  <a:pt x="891898" y="1473689"/>
                </a:lnTo>
                <a:lnTo>
                  <a:pt x="891898" y="1472463"/>
                </a:lnTo>
                <a:lnTo>
                  <a:pt x="892547" y="1472355"/>
                </a:lnTo>
                <a:lnTo>
                  <a:pt x="893052" y="1470986"/>
                </a:lnTo>
                <a:lnTo>
                  <a:pt x="894097" y="1469832"/>
                </a:lnTo>
                <a:lnTo>
                  <a:pt x="893592" y="1469832"/>
                </a:lnTo>
                <a:lnTo>
                  <a:pt x="892330" y="1469292"/>
                </a:lnTo>
                <a:lnTo>
                  <a:pt x="891789" y="1469075"/>
                </a:lnTo>
                <a:lnTo>
                  <a:pt x="891465" y="1468463"/>
                </a:lnTo>
                <a:lnTo>
                  <a:pt x="890419" y="1468463"/>
                </a:lnTo>
                <a:lnTo>
                  <a:pt x="889806" y="1468174"/>
                </a:lnTo>
                <a:lnTo>
                  <a:pt x="888941" y="1467850"/>
                </a:lnTo>
                <a:lnTo>
                  <a:pt x="888003" y="1466769"/>
                </a:lnTo>
                <a:lnTo>
                  <a:pt x="887066" y="1466769"/>
                </a:lnTo>
                <a:lnTo>
                  <a:pt x="887066" y="1466228"/>
                </a:lnTo>
                <a:lnTo>
                  <a:pt x="886092" y="1465976"/>
                </a:lnTo>
                <a:lnTo>
                  <a:pt x="886092" y="1464570"/>
                </a:lnTo>
                <a:lnTo>
                  <a:pt x="885371" y="1464030"/>
                </a:lnTo>
                <a:lnTo>
                  <a:pt x="884325" y="1463633"/>
                </a:lnTo>
                <a:lnTo>
                  <a:pt x="883063" y="1463021"/>
                </a:lnTo>
                <a:lnTo>
                  <a:pt x="882847" y="1462696"/>
                </a:lnTo>
                <a:lnTo>
                  <a:pt x="882631" y="1461759"/>
                </a:lnTo>
                <a:lnTo>
                  <a:pt x="882523" y="1461111"/>
                </a:lnTo>
                <a:lnTo>
                  <a:pt x="881910" y="1460606"/>
                </a:lnTo>
                <a:lnTo>
                  <a:pt x="881801" y="1460390"/>
                </a:lnTo>
                <a:lnTo>
                  <a:pt x="878881" y="1460390"/>
                </a:lnTo>
                <a:lnTo>
                  <a:pt x="878123" y="1459957"/>
                </a:lnTo>
                <a:lnTo>
                  <a:pt x="878123" y="1458371"/>
                </a:lnTo>
                <a:lnTo>
                  <a:pt x="877799" y="1457975"/>
                </a:lnTo>
                <a:lnTo>
                  <a:pt x="877799" y="1457146"/>
                </a:lnTo>
                <a:lnTo>
                  <a:pt x="877366" y="1456714"/>
                </a:lnTo>
                <a:lnTo>
                  <a:pt x="877258" y="1456173"/>
                </a:lnTo>
                <a:lnTo>
                  <a:pt x="877078" y="1455632"/>
                </a:lnTo>
                <a:lnTo>
                  <a:pt x="876429" y="1455560"/>
                </a:lnTo>
                <a:lnTo>
                  <a:pt x="876104" y="1456389"/>
                </a:lnTo>
                <a:lnTo>
                  <a:pt x="875708" y="1455957"/>
                </a:lnTo>
                <a:lnTo>
                  <a:pt x="875167" y="1456173"/>
                </a:lnTo>
                <a:lnTo>
                  <a:pt x="874229" y="1456281"/>
                </a:lnTo>
                <a:lnTo>
                  <a:pt x="873796" y="1457254"/>
                </a:lnTo>
                <a:lnTo>
                  <a:pt x="873724" y="1456714"/>
                </a:lnTo>
                <a:lnTo>
                  <a:pt x="872751" y="1456714"/>
                </a:lnTo>
                <a:lnTo>
                  <a:pt x="872534" y="1457038"/>
                </a:lnTo>
                <a:lnTo>
                  <a:pt x="872210" y="1457038"/>
                </a:lnTo>
                <a:lnTo>
                  <a:pt x="871597" y="1456389"/>
                </a:lnTo>
                <a:lnTo>
                  <a:pt x="871705" y="1455849"/>
                </a:lnTo>
                <a:lnTo>
                  <a:pt x="872210" y="1455668"/>
                </a:lnTo>
                <a:lnTo>
                  <a:pt x="873724" y="1455380"/>
                </a:lnTo>
                <a:lnTo>
                  <a:pt x="874770" y="1455056"/>
                </a:lnTo>
                <a:lnTo>
                  <a:pt x="875780" y="1454731"/>
                </a:lnTo>
                <a:lnTo>
                  <a:pt x="876212" y="1454191"/>
                </a:lnTo>
                <a:lnTo>
                  <a:pt x="876032" y="1453650"/>
                </a:lnTo>
                <a:lnTo>
                  <a:pt x="875599" y="1453362"/>
                </a:lnTo>
                <a:lnTo>
                  <a:pt x="873905" y="1453362"/>
                </a:lnTo>
                <a:lnTo>
                  <a:pt x="873796" y="1452713"/>
                </a:lnTo>
                <a:lnTo>
                  <a:pt x="873508" y="1452713"/>
                </a:lnTo>
                <a:lnTo>
                  <a:pt x="872967" y="1451884"/>
                </a:lnTo>
                <a:lnTo>
                  <a:pt x="872751" y="1451668"/>
                </a:lnTo>
                <a:lnTo>
                  <a:pt x="872534" y="1451668"/>
                </a:lnTo>
                <a:lnTo>
                  <a:pt x="871597" y="1452209"/>
                </a:lnTo>
                <a:lnTo>
                  <a:pt x="871200" y="1452209"/>
                </a:lnTo>
                <a:lnTo>
                  <a:pt x="870876" y="1451884"/>
                </a:lnTo>
                <a:lnTo>
                  <a:pt x="870119" y="1451884"/>
                </a:lnTo>
                <a:lnTo>
                  <a:pt x="869902" y="1451668"/>
                </a:lnTo>
                <a:lnTo>
                  <a:pt x="869902" y="1450947"/>
                </a:lnTo>
                <a:lnTo>
                  <a:pt x="869397" y="1450190"/>
                </a:lnTo>
                <a:lnTo>
                  <a:pt x="868748" y="1449470"/>
                </a:lnTo>
                <a:lnTo>
                  <a:pt x="867919" y="1449181"/>
                </a:lnTo>
                <a:lnTo>
                  <a:pt x="866765" y="1449073"/>
                </a:lnTo>
                <a:lnTo>
                  <a:pt x="866116" y="1449361"/>
                </a:lnTo>
                <a:lnTo>
                  <a:pt x="865683" y="1449758"/>
                </a:lnTo>
                <a:lnTo>
                  <a:pt x="865683" y="1450298"/>
                </a:lnTo>
                <a:lnTo>
                  <a:pt x="866008" y="1450623"/>
                </a:lnTo>
                <a:lnTo>
                  <a:pt x="866332" y="1451272"/>
                </a:lnTo>
                <a:lnTo>
                  <a:pt x="866332" y="1451668"/>
                </a:lnTo>
                <a:lnTo>
                  <a:pt x="866008" y="1451776"/>
                </a:lnTo>
                <a:lnTo>
                  <a:pt x="865503" y="1452100"/>
                </a:lnTo>
                <a:lnTo>
                  <a:pt x="864962" y="1452533"/>
                </a:lnTo>
                <a:lnTo>
                  <a:pt x="864638" y="1452713"/>
                </a:lnTo>
                <a:lnTo>
                  <a:pt x="864349" y="1452533"/>
                </a:lnTo>
                <a:lnTo>
                  <a:pt x="862546" y="1452533"/>
                </a:lnTo>
                <a:lnTo>
                  <a:pt x="861933" y="1453182"/>
                </a:lnTo>
                <a:lnTo>
                  <a:pt x="861392" y="1453975"/>
                </a:lnTo>
                <a:lnTo>
                  <a:pt x="860527" y="1454623"/>
                </a:lnTo>
                <a:lnTo>
                  <a:pt x="859914" y="1454731"/>
                </a:lnTo>
                <a:lnTo>
                  <a:pt x="859481" y="1455056"/>
                </a:lnTo>
                <a:lnTo>
                  <a:pt x="859373" y="1455380"/>
                </a:lnTo>
                <a:lnTo>
                  <a:pt x="858760" y="1455560"/>
                </a:lnTo>
                <a:lnTo>
                  <a:pt x="858111" y="1455560"/>
                </a:lnTo>
                <a:lnTo>
                  <a:pt x="857606" y="1456065"/>
                </a:lnTo>
                <a:lnTo>
                  <a:pt x="856885" y="1456714"/>
                </a:lnTo>
                <a:lnTo>
                  <a:pt x="856236" y="1456714"/>
                </a:lnTo>
                <a:lnTo>
                  <a:pt x="855912" y="1456389"/>
                </a:lnTo>
                <a:lnTo>
                  <a:pt x="854974" y="1456389"/>
                </a:lnTo>
                <a:lnTo>
                  <a:pt x="854974" y="1457038"/>
                </a:lnTo>
                <a:lnTo>
                  <a:pt x="854758" y="1457362"/>
                </a:lnTo>
                <a:lnTo>
                  <a:pt x="854037" y="1457579"/>
                </a:lnTo>
                <a:lnTo>
                  <a:pt x="853604" y="1458083"/>
                </a:lnTo>
                <a:lnTo>
                  <a:pt x="853279" y="1458371"/>
                </a:lnTo>
                <a:lnTo>
                  <a:pt x="852522" y="1458371"/>
                </a:lnTo>
                <a:lnTo>
                  <a:pt x="852126" y="1458696"/>
                </a:lnTo>
                <a:lnTo>
                  <a:pt x="851585" y="1458516"/>
                </a:lnTo>
                <a:lnTo>
                  <a:pt x="851188" y="1459020"/>
                </a:lnTo>
                <a:lnTo>
                  <a:pt x="851080" y="1459345"/>
                </a:lnTo>
                <a:lnTo>
                  <a:pt x="850539" y="1459849"/>
                </a:lnTo>
                <a:lnTo>
                  <a:pt x="850214" y="1459561"/>
                </a:lnTo>
                <a:lnTo>
                  <a:pt x="849385" y="1459345"/>
                </a:lnTo>
                <a:lnTo>
                  <a:pt x="848448" y="1459561"/>
                </a:lnTo>
                <a:lnTo>
                  <a:pt x="848015" y="1460065"/>
                </a:lnTo>
                <a:lnTo>
                  <a:pt x="846753" y="1460065"/>
                </a:lnTo>
                <a:lnTo>
                  <a:pt x="846032" y="1459777"/>
                </a:lnTo>
                <a:lnTo>
                  <a:pt x="846032" y="1458804"/>
                </a:lnTo>
                <a:lnTo>
                  <a:pt x="845383" y="1458371"/>
                </a:lnTo>
                <a:lnTo>
                  <a:pt x="846032" y="1457867"/>
                </a:lnTo>
                <a:lnTo>
                  <a:pt x="846032" y="1457362"/>
                </a:lnTo>
                <a:lnTo>
                  <a:pt x="846356" y="1456822"/>
                </a:lnTo>
                <a:lnTo>
                  <a:pt x="846032" y="1456497"/>
                </a:lnTo>
                <a:lnTo>
                  <a:pt x="845924" y="1455380"/>
                </a:lnTo>
                <a:lnTo>
                  <a:pt x="845491" y="1454840"/>
                </a:lnTo>
                <a:lnTo>
                  <a:pt x="845491" y="1453866"/>
                </a:lnTo>
                <a:lnTo>
                  <a:pt x="845707" y="1453542"/>
                </a:lnTo>
                <a:lnTo>
                  <a:pt x="845707" y="1452533"/>
                </a:lnTo>
                <a:lnTo>
                  <a:pt x="845274" y="1451452"/>
                </a:lnTo>
                <a:lnTo>
                  <a:pt x="844842" y="1451668"/>
                </a:lnTo>
                <a:lnTo>
                  <a:pt x="844157" y="1451668"/>
                </a:lnTo>
                <a:lnTo>
                  <a:pt x="843399" y="1452209"/>
                </a:lnTo>
                <a:lnTo>
                  <a:pt x="842426" y="1452317"/>
                </a:lnTo>
                <a:lnTo>
                  <a:pt x="841597" y="1452533"/>
                </a:lnTo>
                <a:lnTo>
                  <a:pt x="840659" y="1452857"/>
                </a:lnTo>
                <a:lnTo>
                  <a:pt x="840118" y="1453182"/>
                </a:lnTo>
                <a:lnTo>
                  <a:pt x="839794" y="1453182"/>
                </a:lnTo>
                <a:lnTo>
                  <a:pt x="838676" y="1452317"/>
                </a:lnTo>
                <a:lnTo>
                  <a:pt x="837810" y="1451560"/>
                </a:lnTo>
                <a:lnTo>
                  <a:pt x="837270" y="1450226"/>
                </a:lnTo>
                <a:lnTo>
                  <a:pt x="837270" y="1449181"/>
                </a:lnTo>
                <a:lnTo>
                  <a:pt x="837919" y="1447812"/>
                </a:lnTo>
                <a:lnTo>
                  <a:pt x="837594" y="1446766"/>
                </a:lnTo>
                <a:lnTo>
                  <a:pt x="836945" y="1445397"/>
                </a:lnTo>
                <a:lnTo>
                  <a:pt x="836404" y="1444460"/>
                </a:lnTo>
                <a:lnTo>
                  <a:pt x="834746" y="1443018"/>
                </a:lnTo>
                <a:lnTo>
                  <a:pt x="834205" y="1440964"/>
                </a:lnTo>
                <a:lnTo>
                  <a:pt x="833303" y="1439739"/>
                </a:lnTo>
                <a:lnTo>
                  <a:pt x="832221" y="1439306"/>
                </a:lnTo>
                <a:lnTo>
                  <a:pt x="831356" y="1438982"/>
                </a:lnTo>
                <a:lnTo>
                  <a:pt x="830995" y="1437432"/>
                </a:lnTo>
                <a:lnTo>
                  <a:pt x="830238" y="1436171"/>
                </a:lnTo>
                <a:lnTo>
                  <a:pt x="829048" y="1435198"/>
                </a:lnTo>
                <a:lnTo>
                  <a:pt x="827606" y="1434080"/>
                </a:lnTo>
                <a:lnTo>
                  <a:pt x="826524" y="1433107"/>
                </a:lnTo>
                <a:lnTo>
                  <a:pt x="826019" y="1431990"/>
                </a:lnTo>
                <a:lnTo>
                  <a:pt x="824433" y="1430476"/>
                </a:lnTo>
                <a:lnTo>
                  <a:pt x="823676" y="1429575"/>
                </a:lnTo>
                <a:lnTo>
                  <a:pt x="823676" y="1427665"/>
                </a:lnTo>
                <a:lnTo>
                  <a:pt x="822774" y="1426296"/>
                </a:lnTo>
                <a:lnTo>
                  <a:pt x="821801" y="1424818"/>
                </a:lnTo>
                <a:lnTo>
                  <a:pt x="820791" y="1423052"/>
                </a:lnTo>
                <a:lnTo>
                  <a:pt x="820358" y="1422007"/>
                </a:lnTo>
                <a:lnTo>
                  <a:pt x="820034" y="1420745"/>
                </a:lnTo>
                <a:lnTo>
                  <a:pt x="819817" y="1419664"/>
                </a:lnTo>
                <a:lnTo>
                  <a:pt x="819817" y="1418331"/>
                </a:lnTo>
                <a:lnTo>
                  <a:pt x="818267" y="1416889"/>
                </a:lnTo>
                <a:lnTo>
                  <a:pt x="817077" y="1415411"/>
                </a:lnTo>
                <a:lnTo>
                  <a:pt x="817077" y="1414655"/>
                </a:lnTo>
                <a:lnTo>
                  <a:pt x="817834" y="1413501"/>
                </a:lnTo>
                <a:lnTo>
                  <a:pt x="818339" y="1412997"/>
                </a:lnTo>
                <a:lnTo>
                  <a:pt x="818447" y="1411411"/>
                </a:lnTo>
                <a:lnTo>
                  <a:pt x="819060" y="1410150"/>
                </a:lnTo>
                <a:lnTo>
                  <a:pt x="819926" y="1408888"/>
                </a:lnTo>
                <a:lnTo>
                  <a:pt x="820142" y="1408384"/>
                </a:lnTo>
                <a:lnTo>
                  <a:pt x="819601" y="1407302"/>
                </a:lnTo>
                <a:lnTo>
                  <a:pt x="818844" y="1406185"/>
                </a:lnTo>
                <a:lnTo>
                  <a:pt x="818628" y="1405536"/>
                </a:lnTo>
                <a:lnTo>
                  <a:pt x="818736" y="1404888"/>
                </a:lnTo>
                <a:lnTo>
                  <a:pt x="819277" y="1404599"/>
                </a:lnTo>
                <a:lnTo>
                  <a:pt x="818519" y="1403842"/>
                </a:lnTo>
                <a:lnTo>
                  <a:pt x="817293" y="1402509"/>
                </a:lnTo>
                <a:lnTo>
                  <a:pt x="816428" y="1401536"/>
                </a:lnTo>
                <a:lnTo>
                  <a:pt x="815707" y="1401212"/>
                </a:lnTo>
                <a:lnTo>
                  <a:pt x="815274" y="1400815"/>
                </a:lnTo>
                <a:lnTo>
                  <a:pt x="814950" y="1400707"/>
                </a:lnTo>
                <a:lnTo>
                  <a:pt x="815058" y="1399878"/>
                </a:lnTo>
                <a:lnTo>
                  <a:pt x="814012" y="1398905"/>
                </a:lnTo>
                <a:lnTo>
                  <a:pt x="813183" y="1398689"/>
                </a:lnTo>
                <a:lnTo>
                  <a:pt x="812750" y="1398004"/>
                </a:lnTo>
                <a:lnTo>
                  <a:pt x="812750" y="1396923"/>
                </a:lnTo>
                <a:lnTo>
                  <a:pt x="812245" y="1396418"/>
                </a:lnTo>
                <a:lnTo>
                  <a:pt x="812137" y="1395373"/>
                </a:lnTo>
                <a:lnTo>
                  <a:pt x="811596" y="1394328"/>
                </a:lnTo>
                <a:lnTo>
                  <a:pt x="810947" y="1393787"/>
                </a:lnTo>
                <a:lnTo>
                  <a:pt x="811272" y="1393066"/>
                </a:lnTo>
                <a:lnTo>
                  <a:pt x="812245" y="1390868"/>
                </a:lnTo>
                <a:lnTo>
                  <a:pt x="812642" y="1389823"/>
                </a:lnTo>
                <a:lnTo>
                  <a:pt x="812570" y="1388958"/>
                </a:lnTo>
                <a:lnTo>
                  <a:pt x="812245" y="1388129"/>
                </a:lnTo>
                <a:lnTo>
                  <a:pt x="811921" y="1386039"/>
                </a:lnTo>
                <a:lnTo>
                  <a:pt x="812029" y="1384777"/>
                </a:lnTo>
                <a:lnTo>
                  <a:pt x="812245" y="1384020"/>
                </a:lnTo>
                <a:lnTo>
                  <a:pt x="813796" y="1384128"/>
                </a:lnTo>
                <a:lnTo>
                  <a:pt x="814769" y="1383912"/>
                </a:lnTo>
                <a:lnTo>
                  <a:pt x="815779" y="1383912"/>
                </a:lnTo>
                <a:lnTo>
                  <a:pt x="816212" y="1383516"/>
                </a:lnTo>
                <a:lnTo>
                  <a:pt x="816212" y="1383119"/>
                </a:lnTo>
                <a:lnTo>
                  <a:pt x="815887" y="1382471"/>
                </a:lnTo>
                <a:lnTo>
                  <a:pt x="815382" y="1380993"/>
                </a:lnTo>
                <a:lnTo>
                  <a:pt x="815274" y="1380560"/>
                </a:lnTo>
                <a:lnTo>
                  <a:pt x="815490" y="1379948"/>
                </a:lnTo>
                <a:lnTo>
                  <a:pt x="816103" y="1379335"/>
                </a:lnTo>
                <a:lnTo>
                  <a:pt x="816103" y="1379227"/>
                </a:lnTo>
                <a:lnTo>
                  <a:pt x="816428" y="1379119"/>
                </a:lnTo>
                <a:lnTo>
                  <a:pt x="817510" y="1377929"/>
                </a:lnTo>
                <a:lnTo>
                  <a:pt x="817474" y="1377929"/>
                </a:lnTo>
                <a:lnTo>
                  <a:pt x="816392" y="1379083"/>
                </a:lnTo>
                <a:lnTo>
                  <a:pt x="816067" y="1379191"/>
                </a:lnTo>
                <a:lnTo>
                  <a:pt x="815671" y="1378542"/>
                </a:lnTo>
                <a:lnTo>
                  <a:pt x="814950" y="1378146"/>
                </a:lnTo>
                <a:lnTo>
                  <a:pt x="813976" y="1377821"/>
                </a:lnTo>
                <a:lnTo>
                  <a:pt x="813543" y="1377425"/>
                </a:lnTo>
                <a:lnTo>
                  <a:pt x="811668" y="1377317"/>
                </a:lnTo>
                <a:lnTo>
                  <a:pt x="810911" y="1376560"/>
                </a:lnTo>
                <a:lnTo>
                  <a:pt x="810623" y="1376344"/>
                </a:lnTo>
                <a:lnTo>
                  <a:pt x="810190" y="1376272"/>
                </a:lnTo>
                <a:lnTo>
                  <a:pt x="809685" y="1376560"/>
                </a:lnTo>
                <a:lnTo>
                  <a:pt x="809577" y="1376776"/>
                </a:lnTo>
                <a:lnTo>
                  <a:pt x="808495" y="1376776"/>
                </a:lnTo>
                <a:lnTo>
                  <a:pt x="808279" y="1376272"/>
                </a:lnTo>
                <a:lnTo>
                  <a:pt x="807990" y="1375623"/>
                </a:lnTo>
                <a:lnTo>
                  <a:pt x="807702" y="1375118"/>
                </a:lnTo>
                <a:lnTo>
                  <a:pt x="807702" y="1374253"/>
                </a:lnTo>
                <a:lnTo>
                  <a:pt x="808603" y="1373605"/>
                </a:lnTo>
                <a:lnTo>
                  <a:pt x="809144" y="1373244"/>
                </a:lnTo>
                <a:lnTo>
                  <a:pt x="809361" y="1372920"/>
                </a:lnTo>
                <a:lnTo>
                  <a:pt x="809361" y="1372379"/>
                </a:lnTo>
                <a:lnTo>
                  <a:pt x="809036" y="1372055"/>
                </a:lnTo>
                <a:lnTo>
                  <a:pt x="809036" y="1371118"/>
                </a:lnTo>
                <a:lnTo>
                  <a:pt x="811127" y="1371226"/>
                </a:lnTo>
                <a:lnTo>
                  <a:pt x="811885" y="1370902"/>
                </a:lnTo>
                <a:lnTo>
                  <a:pt x="813760" y="1371010"/>
                </a:lnTo>
                <a:lnTo>
                  <a:pt x="815274" y="1370073"/>
                </a:lnTo>
                <a:lnTo>
                  <a:pt x="817366" y="1369208"/>
                </a:lnTo>
                <a:lnTo>
                  <a:pt x="818411" y="1369028"/>
                </a:lnTo>
                <a:lnTo>
                  <a:pt x="819457" y="1368703"/>
                </a:lnTo>
                <a:lnTo>
                  <a:pt x="821007" y="1367550"/>
                </a:lnTo>
                <a:lnTo>
                  <a:pt x="822197" y="1366505"/>
                </a:lnTo>
                <a:lnTo>
                  <a:pt x="823135" y="1365568"/>
                </a:lnTo>
                <a:lnTo>
                  <a:pt x="823964" y="1364631"/>
                </a:lnTo>
                <a:lnTo>
                  <a:pt x="823964" y="1363694"/>
                </a:lnTo>
                <a:lnTo>
                  <a:pt x="823135" y="1362829"/>
                </a:lnTo>
                <a:lnTo>
                  <a:pt x="822630" y="1362757"/>
                </a:lnTo>
                <a:lnTo>
                  <a:pt x="821765" y="1362000"/>
                </a:lnTo>
                <a:lnTo>
                  <a:pt x="820935" y="1362000"/>
                </a:lnTo>
                <a:lnTo>
                  <a:pt x="820935" y="1362757"/>
                </a:lnTo>
                <a:lnTo>
                  <a:pt x="820214" y="1363369"/>
                </a:lnTo>
                <a:lnTo>
                  <a:pt x="819457" y="1364198"/>
                </a:lnTo>
                <a:lnTo>
                  <a:pt x="819024" y="1364414"/>
                </a:lnTo>
                <a:lnTo>
                  <a:pt x="818916" y="1364847"/>
                </a:lnTo>
                <a:lnTo>
                  <a:pt x="817582" y="1364847"/>
                </a:lnTo>
                <a:lnTo>
                  <a:pt x="817041" y="1363982"/>
                </a:lnTo>
                <a:lnTo>
                  <a:pt x="816500" y="1364198"/>
                </a:lnTo>
                <a:lnTo>
                  <a:pt x="816284" y="1364198"/>
                </a:lnTo>
                <a:lnTo>
                  <a:pt x="815959" y="1363694"/>
                </a:lnTo>
                <a:lnTo>
                  <a:pt x="815563" y="1363369"/>
                </a:lnTo>
                <a:lnTo>
                  <a:pt x="814409" y="1363369"/>
                </a:lnTo>
                <a:lnTo>
                  <a:pt x="814409" y="1362829"/>
                </a:lnTo>
                <a:lnTo>
                  <a:pt x="813652" y="1362829"/>
                </a:lnTo>
                <a:lnTo>
                  <a:pt x="813039" y="1362108"/>
                </a:lnTo>
                <a:lnTo>
                  <a:pt x="812606" y="1361675"/>
                </a:lnTo>
                <a:lnTo>
                  <a:pt x="812317" y="1361675"/>
                </a:lnTo>
                <a:lnTo>
                  <a:pt x="812389" y="1360558"/>
                </a:lnTo>
                <a:lnTo>
                  <a:pt x="812714" y="1360198"/>
                </a:lnTo>
                <a:lnTo>
                  <a:pt x="813652" y="1359693"/>
                </a:lnTo>
                <a:lnTo>
                  <a:pt x="814733" y="1358828"/>
                </a:lnTo>
                <a:lnTo>
                  <a:pt x="814733" y="1357675"/>
                </a:lnTo>
                <a:lnTo>
                  <a:pt x="815563" y="1357170"/>
                </a:lnTo>
                <a:lnTo>
                  <a:pt x="816176" y="1356630"/>
                </a:lnTo>
                <a:lnTo>
                  <a:pt x="816933" y="1356630"/>
                </a:lnTo>
                <a:lnTo>
                  <a:pt x="817762" y="1355837"/>
                </a:lnTo>
                <a:lnTo>
                  <a:pt x="818411" y="1355296"/>
                </a:lnTo>
                <a:lnTo>
                  <a:pt x="818303" y="1354972"/>
                </a:lnTo>
                <a:lnTo>
                  <a:pt x="818700" y="1354647"/>
                </a:lnTo>
                <a:lnTo>
                  <a:pt x="818700" y="1354251"/>
                </a:lnTo>
                <a:lnTo>
                  <a:pt x="818916" y="1354035"/>
                </a:lnTo>
                <a:lnTo>
                  <a:pt x="818411" y="1353819"/>
                </a:lnTo>
                <a:lnTo>
                  <a:pt x="818411" y="1352449"/>
                </a:lnTo>
                <a:lnTo>
                  <a:pt x="818591" y="1352161"/>
                </a:lnTo>
                <a:lnTo>
                  <a:pt x="818591" y="1350142"/>
                </a:lnTo>
                <a:lnTo>
                  <a:pt x="818411" y="1349638"/>
                </a:lnTo>
                <a:lnTo>
                  <a:pt x="818411" y="1349097"/>
                </a:lnTo>
                <a:lnTo>
                  <a:pt x="817870" y="1348449"/>
                </a:lnTo>
                <a:lnTo>
                  <a:pt x="817582" y="1347836"/>
                </a:lnTo>
                <a:lnTo>
                  <a:pt x="817582" y="1347331"/>
                </a:lnTo>
                <a:lnTo>
                  <a:pt x="817366" y="1346899"/>
                </a:lnTo>
                <a:lnTo>
                  <a:pt x="818303" y="1346899"/>
                </a:lnTo>
                <a:lnTo>
                  <a:pt x="818916" y="1346466"/>
                </a:lnTo>
                <a:lnTo>
                  <a:pt x="819781" y="1345854"/>
                </a:lnTo>
                <a:lnTo>
                  <a:pt x="820827" y="1345097"/>
                </a:lnTo>
                <a:lnTo>
                  <a:pt x="821332" y="1344268"/>
                </a:lnTo>
                <a:lnTo>
                  <a:pt x="822414" y="1343727"/>
                </a:lnTo>
                <a:lnTo>
                  <a:pt x="823135" y="1343006"/>
                </a:lnTo>
                <a:lnTo>
                  <a:pt x="823964" y="1342898"/>
                </a:lnTo>
                <a:lnTo>
                  <a:pt x="824289" y="1343331"/>
                </a:lnTo>
                <a:lnTo>
                  <a:pt x="824180" y="1342394"/>
                </a:lnTo>
                <a:lnTo>
                  <a:pt x="823748" y="1342033"/>
                </a:lnTo>
                <a:lnTo>
                  <a:pt x="823135" y="1342033"/>
                </a:lnTo>
                <a:lnTo>
                  <a:pt x="822955" y="1341853"/>
                </a:lnTo>
                <a:lnTo>
                  <a:pt x="823135" y="1341565"/>
                </a:lnTo>
                <a:lnTo>
                  <a:pt x="823135" y="1340916"/>
                </a:lnTo>
                <a:lnTo>
                  <a:pt x="823856" y="1340051"/>
                </a:lnTo>
                <a:lnTo>
                  <a:pt x="824289" y="1339547"/>
                </a:lnTo>
                <a:lnTo>
                  <a:pt x="824289" y="1338393"/>
                </a:lnTo>
                <a:lnTo>
                  <a:pt x="824613" y="1337853"/>
                </a:lnTo>
                <a:lnTo>
                  <a:pt x="824505" y="1337240"/>
                </a:lnTo>
                <a:lnTo>
                  <a:pt x="824721" y="1336807"/>
                </a:lnTo>
                <a:lnTo>
                  <a:pt x="824505" y="1336087"/>
                </a:lnTo>
                <a:lnTo>
                  <a:pt x="824000" y="1335366"/>
                </a:lnTo>
                <a:lnTo>
                  <a:pt x="824000" y="1334609"/>
                </a:lnTo>
                <a:lnTo>
                  <a:pt x="824505" y="1334285"/>
                </a:lnTo>
                <a:lnTo>
                  <a:pt x="825154" y="1334285"/>
                </a:lnTo>
                <a:lnTo>
                  <a:pt x="825370" y="1334068"/>
                </a:lnTo>
                <a:lnTo>
                  <a:pt x="825695" y="1334501"/>
                </a:lnTo>
                <a:lnTo>
                  <a:pt x="826019" y="1334285"/>
                </a:lnTo>
                <a:lnTo>
                  <a:pt x="827894" y="1334285"/>
                </a:lnTo>
                <a:lnTo>
                  <a:pt x="828616" y="1333636"/>
                </a:lnTo>
                <a:lnTo>
                  <a:pt x="829157" y="1333636"/>
                </a:lnTo>
                <a:lnTo>
                  <a:pt x="829337" y="1333312"/>
                </a:lnTo>
                <a:lnTo>
                  <a:pt x="830527" y="1333420"/>
                </a:lnTo>
                <a:lnTo>
                  <a:pt x="830851" y="1333636"/>
                </a:lnTo>
                <a:lnTo>
                  <a:pt x="831068" y="1333420"/>
                </a:lnTo>
                <a:lnTo>
                  <a:pt x="830851" y="1333059"/>
                </a:lnTo>
                <a:lnTo>
                  <a:pt x="830743" y="1332519"/>
                </a:lnTo>
                <a:lnTo>
                  <a:pt x="831356" y="1331870"/>
                </a:lnTo>
                <a:lnTo>
                  <a:pt x="831284" y="1331041"/>
                </a:lnTo>
                <a:lnTo>
                  <a:pt x="831068" y="1330825"/>
                </a:lnTo>
                <a:lnTo>
                  <a:pt x="829986" y="1330825"/>
                </a:lnTo>
                <a:lnTo>
                  <a:pt x="830635" y="1330645"/>
                </a:lnTo>
                <a:lnTo>
                  <a:pt x="830635" y="1330104"/>
                </a:lnTo>
                <a:lnTo>
                  <a:pt x="830310" y="1329671"/>
                </a:lnTo>
                <a:lnTo>
                  <a:pt x="830202" y="1328843"/>
                </a:lnTo>
                <a:lnTo>
                  <a:pt x="830527" y="1328338"/>
                </a:lnTo>
                <a:lnTo>
                  <a:pt x="830743" y="1327797"/>
                </a:lnTo>
                <a:lnTo>
                  <a:pt x="832221" y="1327689"/>
                </a:lnTo>
                <a:lnTo>
                  <a:pt x="832762" y="1326968"/>
                </a:lnTo>
                <a:lnTo>
                  <a:pt x="832834" y="1326752"/>
                </a:lnTo>
                <a:lnTo>
                  <a:pt x="833375" y="1326428"/>
                </a:lnTo>
                <a:lnTo>
                  <a:pt x="834421" y="1326212"/>
                </a:lnTo>
                <a:lnTo>
                  <a:pt x="835467" y="1326140"/>
                </a:lnTo>
                <a:lnTo>
                  <a:pt x="836224" y="1325599"/>
                </a:lnTo>
                <a:lnTo>
                  <a:pt x="836512" y="1325599"/>
                </a:lnTo>
                <a:lnTo>
                  <a:pt x="836945" y="1325275"/>
                </a:lnTo>
                <a:lnTo>
                  <a:pt x="837666" y="1324770"/>
                </a:lnTo>
                <a:lnTo>
                  <a:pt x="838423" y="1324662"/>
                </a:lnTo>
                <a:lnTo>
                  <a:pt x="838820" y="1324446"/>
                </a:lnTo>
                <a:lnTo>
                  <a:pt x="839361" y="1324121"/>
                </a:lnTo>
                <a:lnTo>
                  <a:pt x="839794" y="1323833"/>
                </a:lnTo>
                <a:lnTo>
                  <a:pt x="841669" y="1323833"/>
                </a:lnTo>
                <a:lnTo>
                  <a:pt x="841993" y="1324121"/>
                </a:lnTo>
                <a:lnTo>
                  <a:pt x="842101" y="1324662"/>
                </a:lnTo>
                <a:lnTo>
                  <a:pt x="842426" y="1324950"/>
                </a:lnTo>
                <a:lnTo>
                  <a:pt x="843255" y="1325275"/>
                </a:lnTo>
                <a:lnTo>
                  <a:pt x="844012" y="1325275"/>
                </a:lnTo>
                <a:lnTo>
                  <a:pt x="844734" y="1324662"/>
                </a:lnTo>
                <a:lnTo>
                  <a:pt x="846500" y="1324770"/>
                </a:lnTo>
                <a:lnTo>
                  <a:pt x="846500" y="1325815"/>
                </a:lnTo>
                <a:lnTo>
                  <a:pt x="846717" y="1325599"/>
                </a:lnTo>
                <a:lnTo>
                  <a:pt x="847366" y="1325491"/>
                </a:lnTo>
                <a:lnTo>
                  <a:pt x="847582" y="1325275"/>
                </a:lnTo>
                <a:lnTo>
                  <a:pt x="848087" y="1325275"/>
                </a:lnTo>
                <a:lnTo>
                  <a:pt x="848520" y="1324950"/>
                </a:lnTo>
                <a:lnTo>
                  <a:pt x="849349" y="1324950"/>
                </a:lnTo>
                <a:lnTo>
                  <a:pt x="849674" y="1324770"/>
                </a:lnTo>
                <a:lnTo>
                  <a:pt x="849674" y="1324229"/>
                </a:lnTo>
                <a:lnTo>
                  <a:pt x="849782" y="1324049"/>
                </a:lnTo>
                <a:lnTo>
                  <a:pt x="849674" y="1323617"/>
                </a:lnTo>
                <a:lnTo>
                  <a:pt x="849674" y="1322463"/>
                </a:lnTo>
                <a:lnTo>
                  <a:pt x="850431" y="1322463"/>
                </a:lnTo>
                <a:lnTo>
                  <a:pt x="851152" y="1321923"/>
                </a:lnTo>
                <a:lnTo>
                  <a:pt x="851981" y="1321815"/>
                </a:lnTo>
                <a:lnTo>
                  <a:pt x="853279" y="1322175"/>
                </a:lnTo>
                <a:lnTo>
                  <a:pt x="853279" y="1321923"/>
                </a:lnTo>
                <a:lnTo>
                  <a:pt x="852630" y="1321598"/>
                </a:lnTo>
                <a:lnTo>
                  <a:pt x="851765" y="1321418"/>
                </a:lnTo>
                <a:lnTo>
                  <a:pt x="851657" y="1321094"/>
                </a:lnTo>
                <a:lnTo>
                  <a:pt x="850755" y="1320986"/>
                </a:lnTo>
                <a:lnTo>
                  <a:pt x="850214" y="1320697"/>
                </a:lnTo>
                <a:lnTo>
                  <a:pt x="849890" y="1320265"/>
                </a:lnTo>
                <a:lnTo>
                  <a:pt x="849169" y="1320373"/>
                </a:lnTo>
                <a:lnTo>
                  <a:pt x="848952" y="1320589"/>
                </a:lnTo>
                <a:lnTo>
                  <a:pt x="847041" y="1320589"/>
                </a:lnTo>
                <a:lnTo>
                  <a:pt x="846428" y="1320697"/>
                </a:lnTo>
                <a:lnTo>
                  <a:pt x="845274" y="1320589"/>
                </a:lnTo>
                <a:lnTo>
                  <a:pt x="844193" y="1320481"/>
                </a:lnTo>
                <a:lnTo>
                  <a:pt x="843796" y="1320373"/>
                </a:lnTo>
                <a:lnTo>
                  <a:pt x="843363" y="1320481"/>
                </a:lnTo>
                <a:lnTo>
                  <a:pt x="842967" y="1320481"/>
                </a:lnTo>
                <a:lnTo>
                  <a:pt x="842642" y="1320049"/>
                </a:lnTo>
                <a:lnTo>
                  <a:pt x="842318" y="1319508"/>
                </a:lnTo>
                <a:lnTo>
                  <a:pt x="841885" y="1319941"/>
                </a:lnTo>
                <a:lnTo>
                  <a:pt x="841164" y="1319724"/>
                </a:lnTo>
                <a:lnTo>
                  <a:pt x="840226" y="1319184"/>
                </a:lnTo>
                <a:lnTo>
                  <a:pt x="839577" y="1319004"/>
                </a:lnTo>
                <a:lnTo>
                  <a:pt x="838640" y="1318787"/>
                </a:lnTo>
                <a:lnTo>
                  <a:pt x="838748" y="1318067"/>
                </a:lnTo>
                <a:lnTo>
                  <a:pt x="838892" y="1317418"/>
                </a:lnTo>
                <a:lnTo>
                  <a:pt x="839217" y="1316985"/>
                </a:lnTo>
                <a:lnTo>
                  <a:pt x="839217" y="1315760"/>
                </a:lnTo>
                <a:lnTo>
                  <a:pt x="838892" y="1315436"/>
                </a:lnTo>
                <a:lnTo>
                  <a:pt x="838892" y="1314895"/>
                </a:lnTo>
                <a:lnTo>
                  <a:pt x="839433" y="1314246"/>
                </a:lnTo>
                <a:lnTo>
                  <a:pt x="839758" y="1314066"/>
                </a:lnTo>
                <a:lnTo>
                  <a:pt x="839974" y="1314066"/>
                </a:lnTo>
                <a:lnTo>
                  <a:pt x="840407" y="1313886"/>
                </a:lnTo>
                <a:lnTo>
                  <a:pt x="840407" y="1312372"/>
                </a:lnTo>
                <a:lnTo>
                  <a:pt x="840623" y="1312084"/>
                </a:lnTo>
                <a:lnTo>
                  <a:pt x="840731" y="1311255"/>
                </a:lnTo>
                <a:lnTo>
                  <a:pt x="841236" y="1310390"/>
                </a:lnTo>
                <a:lnTo>
                  <a:pt x="841452" y="1309777"/>
                </a:lnTo>
                <a:lnTo>
                  <a:pt x="841452" y="1307975"/>
                </a:lnTo>
                <a:lnTo>
                  <a:pt x="840948" y="1307254"/>
                </a:lnTo>
                <a:lnTo>
                  <a:pt x="840948" y="1304948"/>
                </a:lnTo>
                <a:lnTo>
                  <a:pt x="841272" y="1304515"/>
                </a:lnTo>
                <a:lnTo>
                  <a:pt x="841272" y="1303759"/>
                </a:lnTo>
                <a:lnTo>
                  <a:pt x="841344" y="1302966"/>
                </a:lnTo>
                <a:lnTo>
                  <a:pt x="841452" y="1301993"/>
                </a:lnTo>
                <a:lnTo>
                  <a:pt x="842390" y="1301164"/>
                </a:lnTo>
                <a:lnTo>
                  <a:pt x="843147" y="1300947"/>
                </a:lnTo>
                <a:lnTo>
                  <a:pt x="843796" y="1300947"/>
                </a:lnTo>
                <a:lnTo>
                  <a:pt x="844265" y="1301488"/>
                </a:lnTo>
                <a:lnTo>
                  <a:pt x="845130" y="1301488"/>
                </a:lnTo>
                <a:lnTo>
                  <a:pt x="845779" y="1300839"/>
                </a:lnTo>
                <a:lnTo>
                  <a:pt x="846320" y="1300010"/>
                </a:lnTo>
                <a:lnTo>
                  <a:pt x="846681" y="1300010"/>
                </a:lnTo>
                <a:lnTo>
                  <a:pt x="847005" y="1299794"/>
                </a:lnTo>
                <a:lnTo>
                  <a:pt x="847654" y="1299686"/>
                </a:lnTo>
                <a:lnTo>
                  <a:pt x="848195" y="1299506"/>
                </a:lnTo>
                <a:lnTo>
                  <a:pt x="848484" y="1299181"/>
                </a:lnTo>
                <a:lnTo>
                  <a:pt x="848844" y="1299506"/>
                </a:lnTo>
                <a:lnTo>
                  <a:pt x="849061" y="1299506"/>
                </a:lnTo>
                <a:lnTo>
                  <a:pt x="849565" y="1299181"/>
                </a:lnTo>
                <a:lnTo>
                  <a:pt x="849313" y="1298965"/>
                </a:lnTo>
                <a:lnTo>
                  <a:pt x="849313" y="1298316"/>
                </a:lnTo>
                <a:lnTo>
                  <a:pt x="850827" y="1296983"/>
                </a:lnTo>
                <a:lnTo>
                  <a:pt x="850827" y="1296226"/>
                </a:lnTo>
                <a:lnTo>
                  <a:pt x="851044" y="1295685"/>
                </a:lnTo>
                <a:lnTo>
                  <a:pt x="851368" y="1295217"/>
                </a:lnTo>
                <a:lnTo>
                  <a:pt x="851873" y="1293811"/>
                </a:lnTo>
                <a:lnTo>
                  <a:pt x="852198" y="1293091"/>
                </a:lnTo>
                <a:lnTo>
                  <a:pt x="852198" y="1292694"/>
                </a:lnTo>
                <a:lnTo>
                  <a:pt x="852378" y="1291829"/>
                </a:lnTo>
                <a:lnTo>
                  <a:pt x="852414" y="1291793"/>
                </a:lnTo>
                <a:lnTo>
                  <a:pt x="851765" y="1291685"/>
                </a:lnTo>
                <a:lnTo>
                  <a:pt x="851585" y="1291469"/>
                </a:lnTo>
                <a:lnTo>
                  <a:pt x="851044" y="1290676"/>
                </a:lnTo>
                <a:lnTo>
                  <a:pt x="849241" y="1290676"/>
                </a:lnTo>
                <a:lnTo>
                  <a:pt x="849241" y="1290135"/>
                </a:lnTo>
                <a:lnTo>
                  <a:pt x="848844" y="1289811"/>
                </a:lnTo>
                <a:lnTo>
                  <a:pt x="848412" y="1289378"/>
                </a:lnTo>
                <a:lnTo>
                  <a:pt x="847871" y="1289703"/>
                </a:lnTo>
                <a:lnTo>
                  <a:pt x="847366" y="1290352"/>
                </a:lnTo>
                <a:lnTo>
                  <a:pt x="846825" y="1290352"/>
                </a:lnTo>
                <a:lnTo>
                  <a:pt x="846500" y="1290027"/>
                </a:lnTo>
                <a:lnTo>
                  <a:pt x="845996" y="1290676"/>
                </a:lnTo>
                <a:lnTo>
                  <a:pt x="845563" y="1290892"/>
                </a:lnTo>
                <a:lnTo>
                  <a:pt x="845238" y="1290676"/>
                </a:lnTo>
                <a:lnTo>
                  <a:pt x="844301" y="1290892"/>
                </a:lnTo>
                <a:lnTo>
                  <a:pt x="843147" y="1290676"/>
                </a:lnTo>
                <a:lnTo>
                  <a:pt x="842210" y="1290676"/>
                </a:lnTo>
                <a:lnTo>
                  <a:pt x="841885" y="1291108"/>
                </a:lnTo>
                <a:lnTo>
                  <a:pt x="841885" y="1291289"/>
                </a:lnTo>
                <a:lnTo>
                  <a:pt x="841561" y="1291577"/>
                </a:lnTo>
                <a:lnTo>
                  <a:pt x="841272" y="1291577"/>
                </a:lnTo>
                <a:lnTo>
                  <a:pt x="840948" y="1291289"/>
                </a:lnTo>
                <a:lnTo>
                  <a:pt x="840298" y="1291289"/>
                </a:lnTo>
                <a:lnTo>
                  <a:pt x="839649" y="1291901"/>
                </a:lnTo>
                <a:lnTo>
                  <a:pt x="839036" y="1291901"/>
                </a:lnTo>
                <a:lnTo>
                  <a:pt x="838640" y="1292226"/>
                </a:lnTo>
                <a:lnTo>
                  <a:pt x="838099" y="1292226"/>
                </a:lnTo>
                <a:lnTo>
                  <a:pt x="837666" y="1292550"/>
                </a:lnTo>
                <a:lnTo>
                  <a:pt x="837017" y="1292226"/>
                </a:lnTo>
                <a:lnTo>
                  <a:pt x="836368" y="1292226"/>
                </a:lnTo>
                <a:lnTo>
                  <a:pt x="835791" y="1292550"/>
                </a:lnTo>
                <a:lnTo>
                  <a:pt x="834709" y="1292874"/>
                </a:lnTo>
                <a:lnTo>
                  <a:pt x="833844" y="1293163"/>
                </a:lnTo>
                <a:lnTo>
                  <a:pt x="832943" y="1293163"/>
                </a:lnTo>
                <a:lnTo>
                  <a:pt x="831861" y="1292226"/>
                </a:lnTo>
                <a:lnTo>
                  <a:pt x="831248" y="1292226"/>
                </a:lnTo>
                <a:lnTo>
                  <a:pt x="830959" y="1292045"/>
                </a:lnTo>
                <a:lnTo>
                  <a:pt x="829120" y="1291901"/>
                </a:lnTo>
                <a:lnTo>
                  <a:pt x="827786" y="1291000"/>
                </a:lnTo>
                <a:lnTo>
                  <a:pt x="827786" y="1289919"/>
                </a:lnTo>
                <a:lnTo>
                  <a:pt x="827462" y="1289703"/>
                </a:lnTo>
                <a:lnTo>
                  <a:pt x="827137" y="1289703"/>
                </a:lnTo>
                <a:lnTo>
                  <a:pt x="825983" y="1288369"/>
                </a:lnTo>
                <a:lnTo>
                  <a:pt x="825370" y="1288045"/>
                </a:lnTo>
                <a:lnTo>
                  <a:pt x="824505" y="1287721"/>
                </a:lnTo>
                <a:lnTo>
                  <a:pt x="823856" y="1287396"/>
                </a:lnTo>
                <a:lnTo>
                  <a:pt x="823027" y="1286784"/>
                </a:lnTo>
                <a:lnTo>
                  <a:pt x="822738" y="1286856"/>
                </a:lnTo>
                <a:lnTo>
                  <a:pt x="821548" y="1286171"/>
                </a:lnTo>
                <a:lnTo>
                  <a:pt x="820827" y="1284982"/>
                </a:lnTo>
                <a:lnTo>
                  <a:pt x="820178" y="1284153"/>
                </a:lnTo>
                <a:lnTo>
                  <a:pt x="819637" y="1284153"/>
                </a:lnTo>
                <a:lnTo>
                  <a:pt x="819529" y="1282999"/>
                </a:lnTo>
                <a:lnTo>
                  <a:pt x="818808" y="1282170"/>
                </a:lnTo>
                <a:lnTo>
                  <a:pt x="818087" y="1281414"/>
                </a:lnTo>
                <a:lnTo>
                  <a:pt x="817546" y="1280801"/>
                </a:lnTo>
                <a:lnTo>
                  <a:pt x="816248" y="1280801"/>
                </a:lnTo>
                <a:lnTo>
                  <a:pt x="815959" y="1280476"/>
                </a:lnTo>
                <a:lnTo>
                  <a:pt x="815022" y="1280476"/>
                </a:lnTo>
                <a:lnTo>
                  <a:pt x="814517" y="1279756"/>
                </a:lnTo>
                <a:lnTo>
                  <a:pt x="813760" y="1279215"/>
                </a:lnTo>
                <a:lnTo>
                  <a:pt x="813760" y="1278783"/>
                </a:lnTo>
                <a:lnTo>
                  <a:pt x="813435" y="1278314"/>
                </a:lnTo>
                <a:lnTo>
                  <a:pt x="813147" y="1277954"/>
                </a:lnTo>
                <a:lnTo>
                  <a:pt x="812498" y="1277629"/>
                </a:lnTo>
                <a:lnTo>
                  <a:pt x="811849" y="1277521"/>
                </a:lnTo>
                <a:lnTo>
                  <a:pt x="811200" y="1277233"/>
                </a:lnTo>
                <a:lnTo>
                  <a:pt x="810623" y="1276908"/>
                </a:lnTo>
                <a:lnTo>
                  <a:pt x="809325" y="1277017"/>
                </a:lnTo>
                <a:lnTo>
                  <a:pt x="808567" y="1276296"/>
                </a:lnTo>
                <a:lnTo>
                  <a:pt x="808351" y="1276584"/>
                </a:lnTo>
                <a:lnTo>
                  <a:pt x="807558" y="1276584"/>
                </a:lnTo>
                <a:lnTo>
                  <a:pt x="807017" y="1275755"/>
                </a:lnTo>
                <a:lnTo>
                  <a:pt x="806476" y="1275106"/>
                </a:lnTo>
                <a:lnTo>
                  <a:pt x="806043" y="1275215"/>
                </a:lnTo>
                <a:lnTo>
                  <a:pt x="805863" y="1274998"/>
                </a:lnTo>
                <a:lnTo>
                  <a:pt x="805755" y="1274205"/>
                </a:lnTo>
                <a:lnTo>
                  <a:pt x="806043" y="1273773"/>
                </a:lnTo>
                <a:lnTo>
                  <a:pt x="806368" y="1272908"/>
                </a:lnTo>
                <a:lnTo>
                  <a:pt x="806043" y="1272187"/>
                </a:lnTo>
                <a:lnTo>
                  <a:pt x="806043" y="1271899"/>
                </a:lnTo>
                <a:lnTo>
                  <a:pt x="805466" y="1271791"/>
                </a:lnTo>
                <a:lnTo>
                  <a:pt x="805142" y="1271358"/>
                </a:lnTo>
                <a:lnTo>
                  <a:pt x="804493" y="1270926"/>
                </a:lnTo>
                <a:lnTo>
                  <a:pt x="803844" y="1270818"/>
                </a:lnTo>
                <a:lnTo>
                  <a:pt x="803519" y="1270277"/>
                </a:lnTo>
                <a:lnTo>
                  <a:pt x="803519" y="1269989"/>
                </a:lnTo>
                <a:lnTo>
                  <a:pt x="803086" y="1269376"/>
                </a:lnTo>
                <a:lnTo>
                  <a:pt x="802582" y="1268944"/>
                </a:lnTo>
                <a:lnTo>
                  <a:pt x="801644" y="1268295"/>
                </a:lnTo>
                <a:lnTo>
                  <a:pt x="800671" y="1267790"/>
                </a:lnTo>
                <a:lnTo>
                  <a:pt x="799661" y="1267142"/>
                </a:lnTo>
                <a:lnTo>
                  <a:pt x="799445" y="1266709"/>
                </a:lnTo>
                <a:lnTo>
                  <a:pt x="798796" y="1266421"/>
                </a:lnTo>
                <a:lnTo>
                  <a:pt x="798147" y="1266421"/>
                </a:lnTo>
                <a:lnTo>
                  <a:pt x="797534" y="1265700"/>
                </a:lnTo>
                <a:lnTo>
                  <a:pt x="797137" y="1265484"/>
                </a:lnTo>
                <a:lnTo>
                  <a:pt x="796488" y="1265159"/>
                </a:lnTo>
                <a:lnTo>
                  <a:pt x="795839" y="1265159"/>
                </a:lnTo>
                <a:lnTo>
                  <a:pt x="794937" y="1264511"/>
                </a:lnTo>
                <a:lnTo>
                  <a:pt x="794144" y="1264511"/>
                </a:lnTo>
                <a:lnTo>
                  <a:pt x="793207" y="1263862"/>
                </a:lnTo>
                <a:lnTo>
                  <a:pt x="792594" y="1263862"/>
                </a:lnTo>
                <a:lnTo>
                  <a:pt x="792702" y="1263501"/>
                </a:lnTo>
                <a:lnTo>
                  <a:pt x="792269" y="1262312"/>
                </a:lnTo>
                <a:lnTo>
                  <a:pt x="791981" y="1261663"/>
                </a:lnTo>
                <a:lnTo>
                  <a:pt x="791332" y="1260726"/>
                </a:lnTo>
                <a:lnTo>
                  <a:pt x="790791" y="1260726"/>
                </a:lnTo>
                <a:lnTo>
                  <a:pt x="790250" y="1260402"/>
                </a:lnTo>
                <a:lnTo>
                  <a:pt x="790142" y="1260114"/>
                </a:lnTo>
                <a:lnTo>
                  <a:pt x="790070" y="1259573"/>
                </a:lnTo>
                <a:lnTo>
                  <a:pt x="790358" y="1259069"/>
                </a:lnTo>
                <a:lnTo>
                  <a:pt x="790574" y="1258023"/>
                </a:lnTo>
                <a:lnTo>
                  <a:pt x="790466" y="1257591"/>
                </a:lnTo>
                <a:lnTo>
                  <a:pt x="790682" y="1256978"/>
                </a:lnTo>
                <a:lnTo>
                  <a:pt x="790070" y="1256870"/>
                </a:lnTo>
                <a:lnTo>
                  <a:pt x="789565" y="1256546"/>
                </a:lnTo>
                <a:lnTo>
                  <a:pt x="789240" y="1255897"/>
                </a:lnTo>
                <a:lnTo>
                  <a:pt x="789240" y="1255104"/>
                </a:lnTo>
                <a:lnTo>
                  <a:pt x="789565" y="1254780"/>
                </a:lnTo>
                <a:lnTo>
                  <a:pt x="789565" y="1253050"/>
                </a:lnTo>
                <a:lnTo>
                  <a:pt x="790142" y="1251933"/>
                </a:lnTo>
                <a:lnTo>
                  <a:pt x="790791" y="1251500"/>
                </a:lnTo>
                <a:lnTo>
                  <a:pt x="792089" y="1250347"/>
                </a:lnTo>
                <a:lnTo>
                  <a:pt x="792990" y="1249482"/>
                </a:lnTo>
                <a:lnTo>
                  <a:pt x="793315" y="1248797"/>
                </a:lnTo>
                <a:lnTo>
                  <a:pt x="793639" y="1248040"/>
                </a:lnTo>
                <a:lnTo>
                  <a:pt x="793639" y="1247716"/>
                </a:lnTo>
                <a:lnTo>
                  <a:pt x="794288" y="1246959"/>
                </a:lnTo>
                <a:lnTo>
                  <a:pt x="795046" y="1246166"/>
                </a:lnTo>
                <a:lnTo>
                  <a:pt x="796055" y="1245409"/>
                </a:lnTo>
                <a:lnTo>
                  <a:pt x="797353" y="1244472"/>
                </a:lnTo>
                <a:lnTo>
                  <a:pt x="798038" y="1244040"/>
                </a:lnTo>
                <a:lnTo>
                  <a:pt x="798038" y="1243535"/>
                </a:lnTo>
                <a:lnTo>
                  <a:pt x="798796" y="1243211"/>
                </a:lnTo>
                <a:lnTo>
                  <a:pt x="800995" y="1244040"/>
                </a:lnTo>
                <a:lnTo>
                  <a:pt x="801969" y="1244364"/>
                </a:lnTo>
                <a:lnTo>
                  <a:pt x="802293" y="1244184"/>
                </a:lnTo>
                <a:lnTo>
                  <a:pt x="803844" y="1242670"/>
                </a:lnTo>
                <a:lnTo>
                  <a:pt x="805863" y="1241229"/>
                </a:lnTo>
                <a:lnTo>
                  <a:pt x="807450" y="1239967"/>
                </a:lnTo>
                <a:lnTo>
                  <a:pt x="807666" y="1240075"/>
                </a:lnTo>
                <a:lnTo>
                  <a:pt x="808712" y="1239751"/>
                </a:lnTo>
                <a:lnTo>
                  <a:pt x="809216" y="1239318"/>
                </a:lnTo>
                <a:lnTo>
                  <a:pt x="809865" y="1239102"/>
                </a:lnTo>
                <a:lnTo>
                  <a:pt x="811019" y="1237769"/>
                </a:lnTo>
                <a:lnTo>
                  <a:pt x="814156" y="1237769"/>
                </a:lnTo>
                <a:lnTo>
                  <a:pt x="815743" y="1236796"/>
                </a:lnTo>
                <a:lnTo>
                  <a:pt x="816176" y="1236796"/>
                </a:lnTo>
                <a:lnTo>
                  <a:pt x="817041" y="1236003"/>
                </a:lnTo>
                <a:lnTo>
                  <a:pt x="817654" y="1235246"/>
                </a:lnTo>
                <a:lnTo>
                  <a:pt x="818195" y="1235246"/>
                </a:lnTo>
                <a:lnTo>
                  <a:pt x="818808" y="1234922"/>
                </a:lnTo>
                <a:lnTo>
                  <a:pt x="821332" y="1234922"/>
                </a:lnTo>
                <a:lnTo>
                  <a:pt x="821765" y="1235246"/>
                </a:lnTo>
                <a:lnTo>
                  <a:pt x="827354" y="1235246"/>
                </a:lnTo>
                <a:lnTo>
                  <a:pt x="828507" y="1234922"/>
                </a:lnTo>
                <a:lnTo>
                  <a:pt x="829445" y="1234922"/>
                </a:lnTo>
                <a:lnTo>
                  <a:pt x="829878" y="1235138"/>
                </a:lnTo>
                <a:lnTo>
                  <a:pt x="830382" y="1234922"/>
                </a:lnTo>
                <a:lnTo>
                  <a:pt x="831320" y="1234922"/>
                </a:lnTo>
                <a:lnTo>
                  <a:pt x="831753" y="1235246"/>
                </a:lnTo>
                <a:lnTo>
                  <a:pt x="833231" y="1235246"/>
                </a:lnTo>
                <a:lnTo>
                  <a:pt x="833736" y="1234922"/>
                </a:lnTo>
                <a:lnTo>
                  <a:pt x="834782" y="1234922"/>
                </a:lnTo>
                <a:lnTo>
                  <a:pt x="835539" y="1234597"/>
                </a:lnTo>
                <a:lnTo>
                  <a:pt x="836909" y="1234597"/>
                </a:lnTo>
                <a:lnTo>
                  <a:pt x="836476" y="1233984"/>
                </a:lnTo>
                <a:lnTo>
                  <a:pt x="835971" y="1233660"/>
                </a:lnTo>
                <a:lnTo>
                  <a:pt x="835539" y="1233264"/>
                </a:lnTo>
                <a:lnTo>
                  <a:pt x="835431" y="1232723"/>
                </a:lnTo>
                <a:lnTo>
                  <a:pt x="835863" y="1232291"/>
                </a:lnTo>
                <a:lnTo>
                  <a:pt x="836080" y="1231570"/>
                </a:lnTo>
                <a:lnTo>
                  <a:pt x="835647" y="1231137"/>
                </a:lnTo>
                <a:lnTo>
                  <a:pt x="835106" y="1230813"/>
                </a:lnTo>
                <a:lnTo>
                  <a:pt x="835106" y="1229912"/>
                </a:lnTo>
                <a:lnTo>
                  <a:pt x="835755" y="1229155"/>
                </a:lnTo>
                <a:lnTo>
                  <a:pt x="835755" y="1228614"/>
                </a:lnTo>
                <a:lnTo>
                  <a:pt x="836188" y="1227966"/>
                </a:lnTo>
                <a:lnTo>
                  <a:pt x="836476" y="1227569"/>
                </a:lnTo>
                <a:lnTo>
                  <a:pt x="836476" y="1226632"/>
                </a:lnTo>
                <a:lnTo>
                  <a:pt x="836188" y="1226308"/>
                </a:lnTo>
                <a:lnTo>
                  <a:pt x="837017" y="1226308"/>
                </a:lnTo>
                <a:lnTo>
                  <a:pt x="837450" y="1225984"/>
                </a:lnTo>
                <a:lnTo>
                  <a:pt x="838604" y="1226632"/>
                </a:lnTo>
                <a:lnTo>
                  <a:pt x="839000" y="1226416"/>
                </a:lnTo>
                <a:lnTo>
                  <a:pt x="839649" y="1226740"/>
                </a:lnTo>
                <a:lnTo>
                  <a:pt x="840154" y="1226957"/>
                </a:lnTo>
                <a:lnTo>
                  <a:pt x="840587" y="1227065"/>
                </a:lnTo>
                <a:lnTo>
                  <a:pt x="841344" y="1227497"/>
                </a:lnTo>
                <a:lnTo>
                  <a:pt x="842065" y="1227569"/>
                </a:lnTo>
                <a:lnTo>
                  <a:pt x="842498" y="1227569"/>
                </a:lnTo>
                <a:lnTo>
                  <a:pt x="842498" y="1227245"/>
                </a:lnTo>
                <a:lnTo>
                  <a:pt x="843255" y="1226740"/>
                </a:lnTo>
                <a:lnTo>
                  <a:pt x="843436" y="1226200"/>
                </a:lnTo>
                <a:lnTo>
                  <a:pt x="843255" y="1225767"/>
                </a:lnTo>
                <a:lnTo>
                  <a:pt x="843255" y="1225371"/>
                </a:lnTo>
                <a:lnTo>
                  <a:pt x="842498" y="1224434"/>
                </a:lnTo>
                <a:lnTo>
                  <a:pt x="842498" y="1224109"/>
                </a:lnTo>
                <a:lnTo>
                  <a:pt x="842931" y="1223569"/>
                </a:lnTo>
                <a:lnTo>
                  <a:pt x="843147" y="1223280"/>
                </a:lnTo>
                <a:lnTo>
                  <a:pt x="842823" y="1222740"/>
                </a:lnTo>
                <a:lnTo>
                  <a:pt x="842931" y="1221911"/>
                </a:lnTo>
                <a:lnTo>
                  <a:pt x="843255" y="1221478"/>
                </a:lnTo>
                <a:lnTo>
                  <a:pt x="843255" y="1220974"/>
                </a:lnTo>
                <a:lnTo>
                  <a:pt x="843868" y="1219821"/>
                </a:lnTo>
                <a:lnTo>
                  <a:pt x="843868" y="1219208"/>
                </a:lnTo>
                <a:lnTo>
                  <a:pt x="844085" y="1218343"/>
                </a:lnTo>
                <a:lnTo>
                  <a:pt x="844157" y="1217190"/>
                </a:lnTo>
                <a:lnTo>
                  <a:pt x="844698" y="1216361"/>
                </a:lnTo>
                <a:lnTo>
                  <a:pt x="845130" y="1215820"/>
                </a:lnTo>
                <a:lnTo>
                  <a:pt x="845130" y="1215496"/>
                </a:lnTo>
                <a:lnTo>
                  <a:pt x="844589" y="1215171"/>
                </a:lnTo>
                <a:lnTo>
                  <a:pt x="844085" y="1215099"/>
                </a:lnTo>
                <a:lnTo>
                  <a:pt x="843760" y="1214775"/>
                </a:lnTo>
                <a:lnTo>
                  <a:pt x="843760" y="1214487"/>
                </a:lnTo>
                <a:lnTo>
                  <a:pt x="844157" y="1214126"/>
                </a:lnTo>
                <a:lnTo>
                  <a:pt x="844157" y="1213405"/>
                </a:lnTo>
                <a:lnTo>
                  <a:pt x="843868" y="1212901"/>
                </a:lnTo>
                <a:lnTo>
                  <a:pt x="844157" y="1212360"/>
                </a:lnTo>
                <a:lnTo>
                  <a:pt x="844157" y="1211712"/>
                </a:lnTo>
                <a:lnTo>
                  <a:pt x="844373" y="1211315"/>
                </a:lnTo>
                <a:lnTo>
                  <a:pt x="844157" y="1210919"/>
                </a:lnTo>
                <a:lnTo>
                  <a:pt x="843760" y="1210270"/>
                </a:lnTo>
                <a:lnTo>
                  <a:pt x="843436" y="1209621"/>
                </a:lnTo>
                <a:lnTo>
                  <a:pt x="843219" y="1208972"/>
                </a:lnTo>
                <a:lnTo>
                  <a:pt x="842895" y="1208252"/>
                </a:lnTo>
                <a:lnTo>
                  <a:pt x="842498" y="1207531"/>
                </a:lnTo>
                <a:lnTo>
                  <a:pt x="842065" y="1207207"/>
                </a:lnTo>
                <a:lnTo>
                  <a:pt x="841344" y="1207207"/>
                </a:lnTo>
                <a:lnTo>
                  <a:pt x="840911" y="1206882"/>
                </a:lnTo>
                <a:lnTo>
                  <a:pt x="839974" y="1206882"/>
                </a:lnTo>
                <a:lnTo>
                  <a:pt x="839217" y="1207207"/>
                </a:lnTo>
                <a:lnTo>
                  <a:pt x="837125" y="1207855"/>
                </a:lnTo>
                <a:lnTo>
                  <a:pt x="836296" y="1207855"/>
                </a:lnTo>
                <a:lnTo>
                  <a:pt x="835214" y="1208360"/>
                </a:lnTo>
                <a:lnTo>
                  <a:pt x="834169" y="1209297"/>
                </a:lnTo>
                <a:lnTo>
                  <a:pt x="833664" y="1209837"/>
                </a:lnTo>
                <a:lnTo>
                  <a:pt x="833231" y="1210666"/>
                </a:lnTo>
                <a:lnTo>
                  <a:pt x="832907" y="1211279"/>
                </a:lnTo>
                <a:lnTo>
                  <a:pt x="832294" y="1211279"/>
                </a:lnTo>
                <a:lnTo>
                  <a:pt x="832294" y="1212360"/>
                </a:lnTo>
                <a:lnTo>
                  <a:pt x="831536" y="1212973"/>
                </a:lnTo>
                <a:lnTo>
                  <a:pt x="831032" y="1212973"/>
                </a:lnTo>
                <a:lnTo>
                  <a:pt x="830491" y="1213261"/>
                </a:lnTo>
                <a:lnTo>
                  <a:pt x="830382" y="1213802"/>
                </a:lnTo>
                <a:lnTo>
                  <a:pt x="830058" y="1214234"/>
                </a:lnTo>
                <a:lnTo>
                  <a:pt x="829770" y="1214234"/>
                </a:lnTo>
                <a:lnTo>
                  <a:pt x="829445" y="1213910"/>
                </a:lnTo>
                <a:lnTo>
                  <a:pt x="829012" y="1213910"/>
                </a:lnTo>
                <a:lnTo>
                  <a:pt x="828688" y="1213586"/>
                </a:lnTo>
                <a:lnTo>
                  <a:pt x="828183" y="1214234"/>
                </a:lnTo>
                <a:lnTo>
                  <a:pt x="827750" y="1214234"/>
                </a:lnTo>
                <a:lnTo>
                  <a:pt x="827209" y="1214883"/>
                </a:lnTo>
                <a:lnTo>
                  <a:pt x="826596" y="1214883"/>
                </a:lnTo>
                <a:lnTo>
                  <a:pt x="826164" y="1215171"/>
                </a:lnTo>
                <a:lnTo>
                  <a:pt x="825875" y="1215171"/>
                </a:lnTo>
                <a:lnTo>
                  <a:pt x="825551" y="1215496"/>
                </a:lnTo>
                <a:lnTo>
                  <a:pt x="824361" y="1215496"/>
                </a:lnTo>
                <a:lnTo>
                  <a:pt x="823964" y="1215820"/>
                </a:lnTo>
                <a:lnTo>
                  <a:pt x="823964" y="1216757"/>
                </a:lnTo>
                <a:lnTo>
                  <a:pt x="823027" y="1216757"/>
                </a:lnTo>
                <a:lnTo>
                  <a:pt x="822378" y="1217154"/>
                </a:lnTo>
                <a:lnTo>
                  <a:pt x="822378" y="1218343"/>
                </a:lnTo>
                <a:lnTo>
                  <a:pt x="823027" y="1218956"/>
                </a:lnTo>
                <a:lnTo>
                  <a:pt x="823351" y="1218956"/>
                </a:lnTo>
                <a:lnTo>
                  <a:pt x="824253" y="1219280"/>
                </a:lnTo>
                <a:lnTo>
                  <a:pt x="824577" y="1219388"/>
                </a:lnTo>
                <a:lnTo>
                  <a:pt x="824577" y="1219893"/>
                </a:lnTo>
                <a:lnTo>
                  <a:pt x="825334" y="1220325"/>
                </a:lnTo>
                <a:lnTo>
                  <a:pt x="824902" y="1220650"/>
                </a:lnTo>
                <a:lnTo>
                  <a:pt x="825010" y="1220974"/>
                </a:lnTo>
                <a:lnTo>
                  <a:pt x="824253" y="1221695"/>
                </a:lnTo>
                <a:lnTo>
                  <a:pt x="823640" y="1222199"/>
                </a:lnTo>
                <a:lnTo>
                  <a:pt x="823135" y="1222199"/>
                </a:lnTo>
                <a:lnTo>
                  <a:pt x="822486" y="1222416"/>
                </a:lnTo>
                <a:lnTo>
                  <a:pt x="821656" y="1222632"/>
                </a:lnTo>
                <a:lnTo>
                  <a:pt x="821116" y="1222848"/>
                </a:lnTo>
                <a:lnTo>
                  <a:pt x="820719" y="1223172"/>
                </a:lnTo>
                <a:lnTo>
                  <a:pt x="820286" y="1223497"/>
                </a:lnTo>
                <a:lnTo>
                  <a:pt x="819241" y="1223497"/>
                </a:lnTo>
                <a:lnTo>
                  <a:pt x="818700" y="1223749"/>
                </a:lnTo>
                <a:lnTo>
                  <a:pt x="818303" y="1223749"/>
                </a:lnTo>
                <a:lnTo>
                  <a:pt x="817654" y="1224109"/>
                </a:lnTo>
                <a:lnTo>
                  <a:pt x="815959" y="1224109"/>
                </a:lnTo>
                <a:lnTo>
                  <a:pt x="815563" y="1224434"/>
                </a:lnTo>
                <a:lnTo>
                  <a:pt x="814914" y="1224109"/>
                </a:lnTo>
                <a:lnTo>
                  <a:pt x="814265" y="1224001"/>
                </a:lnTo>
                <a:lnTo>
                  <a:pt x="813724" y="1224434"/>
                </a:lnTo>
                <a:lnTo>
                  <a:pt x="813255" y="1224434"/>
                </a:lnTo>
                <a:lnTo>
                  <a:pt x="812822" y="1224001"/>
                </a:lnTo>
                <a:lnTo>
                  <a:pt x="812822" y="1223497"/>
                </a:lnTo>
                <a:lnTo>
                  <a:pt x="812498" y="1222848"/>
                </a:lnTo>
                <a:lnTo>
                  <a:pt x="812173" y="1222416"/>
                </a:lnTo>
                <a:lnTo>
                  <a:pt x="812173" y="1222091"/>
                </a:lnTo>
                <a:lnTo>
                  <a:pt x="812930" y="1221478"/>
                </a:lnTo>
                <a:lnTo>
                  <a:pt x="813724" y="1220974"/>
                </a:lnTo>
                <a:lnTo>
                  <a:pt x="814048" y="1220866"/>
                </a:lnTo>
                <a:lnTo>
                  <a:pt x="814373" y="1221190"/>
                </a:lnTo>
                <a:lnTo>
                  <a:pt x="814805" y="1220866"/>
                </a:lnTo>
                <a:lnTo>
                  <a:pt x="815454" y="1220974"/>
                </a:lnTo>
                <a:lnTo>
                  <a:pt x="815959" y="1220650"/>
                </a:lnTo>
                <a:lnTo>
                  <a:pt x="816789" y="1220325"/>
                </a:lnTo>
                <a:lnTo>
                  <a:pt x="816897" y="1219893"/>
                </a:lnTo>
                <a:lnTo>
                  <a:pt x="817654" y="1219568"/>
                </a:lnTo>
                <a:lnTo>
                  <a:pt x="818195" y="1219172"/>
                </a:lnTo>
                <a:lnTo>
                  <a:pt x="817870" y="1218739"/>
                </a:lnTo>
                <a:lnTo>
                  <a:pt x="817870" y="1218343"/>
                </a:lnTo>
                <a:lnTo>
                  <a:pt x="817654" y="1218019"/>
                </a:lnTo>
                <a:lnTo>
                  <a:pt x="817654" y="1217370"/>
                </a:lnTo>
                <a:lnTo>
                  <a:pt x="817221" y="1216973"/>
                </a:lnTo>
                <a:lnTo>
                  <a:pt x="817221" y="1216433"/>
                </a:lnTo>
                <a:lnTo>
                  <a:pt x="817005" y="1216108"/>
                </a:lnTo>
                <a:lnTo>
                  <a:pt x="817005" y="1215604"/>
                </a:lnTo>
                <a:lnTo>
                  <a:pt x="816572" y="1214883"/>
                </a:lnTo>
                <a:lnTo>
                  <a:pt x="816248" y="1213910"/>
                </a:lnTo>
                <a:lnTo>
                  <a:pt x="815923" y="1213153"/>
                </a:lnTo>
                <a:lnTo>
                  <a:pt x="815671" y="1212540"/>
                </a:lnTo>
                <a:lnTo>
                  <a:pt x="815346" y="1211712"/>
                </a:lnTo>
                <a:lnTo>
                  <a:pt x="815022" y="1210955"/>
                </a:lnTo>
                <a:lnTo>
                  <a:pt x="814373" y="1209729"/>
                </a:lnTo>
                <a:lnTo>
                  <a:pt x="814048" y="1209297"/>
                </a:lnTo>
                <a:lnTo>
                  <a:pt x="813399" y="1208684"/>
                </a:lnTo>
                <a:lnTo>
                  <a:pt x="813111" y="1207927"/>
                </a:lnTo>
                <a:lnTo>
                  <a:pt x="812462" y="1207098"/>
                </a:lnTo>
                <a:lnTo>
                  <a:pt x="812462" y="1206594"/>
                </a:lnTo>
                <a:lnTo>
                  <a:pt x="812173" y="1206269"/>
                </a:lnTo>
                <a:lnTo>
                  <a:pt x="812173" y="1203855"/>
                </a:lnTo>
                <a:lnTo>
                  <a:pt x="812570" y="1203314"/>
                </a:lnTo>
                <a:lnTo>
                  <a:pt x="812173" y="1202665"/>
                </a:lnTo>
                <a:lnTo>
                  <a:pt x="813291" y="1202774"/>
                </a:lnTo>
                <a:lnTo>
                  <a:pt x="813724" y="1202665"/>
                </a:lnTo>
                <a:lnTo>
                  <a:pt x="814048" y="1202449"/>
                </a:lnTo>
                <a:lnTo>
                  <a:pt x="814877" y="1202449"/>
                </a:lnTo>
                <a:lnTo>
                  <a:pt x="815202" y="1202089"/>
                </a:lnTo>
                <a:lnTo>
                  <a:pt x="816140" y="1202197"/>
                </a:lnTo>
                <a:lnTo>
                  <a:pt x="816680" y="1202665"/>
                </a:lnTo>
                <a:lnTo>
                  <a:pt x="816897" y="1202665"/>
                </a:lnTo>
                <a:lnTo>
                  <a:pt x="817221" y="1202197"/>
                </a:lnTo>
                <a:lnTo>
                  <a:pt x="817834" y="1201440"/>
                </a:lnTo>
                <a:lnTo>
                  <a:pt x="817942" y="1200899"/>
                </a:lnTo>
                <a:lnTo>
                  <a:pt x="818772" y="1200899"/>
                </a:lnTo>
                <a:lnTo>
                  <a:pt x="818772" y="1201116"/>
                </a:lnTo>
                <a:lnTo>
                  <a:pt x="819096" y="1200395"/>
                </a:lnTo>
                <a:lnTo>
                  <a:pt x="819529" y="1199746"/>
                </a:lnTo>
                <a:lnTo>
                  <a:pt x="819962" y="1199242"/>
                </a:lnTo>
                <a:lnTo>
                  <a:pt x="820791" y="1199242"/>
                </a:lnTo>
                <a:lnTo>
                  <a:pt x="820791" y="1198593"/>
                </a:lnTo>
                <a:lnTo>
                  <a:pt x="821729" y="1197980"/>
                </a:lnTo>
                <a:lnTo>
                  <a:pt x="822269" y="1197980"/>
                </a:lnTo>
                <a:lnTo>
                  <a:pt x="822486" y="1198196"/>
                </a:lnTo>
                <a:lnTo>
                  <a:pt x="823423" y="1197656"/>
                </a:lnTo>
                <a:lnTo>
                  <a:pt x="823423" y="1197007"/>
                </a:lnTo>
                <a:lnTo>
                  <a:pt x="823604" y="1196611"/>
                </a:lnTo>
                <a:lnTo>
                  <a:pt x="823604" y="1196394"/>
                </a:lnTo>
                <a:lnTo>
                  <a:pt x="823315" y="1195890"/>
                </a:lnTo>
                <a:lnTo>
                  <a:pt x="823315" y="1195457"/>
                </a:lnTo>
                <a:lnTo>
                  <a:pt x="822991" y="1194809"/>
                </a:lnTo>
                <a:lnTo>
                  <a:pt x="822666" y="1194124"/>
                </a:lnTo>
                <a:lnTo>
                  <a:pt x="822666" y="1193800"/>
                </a:lnTo>
                <a:lnTo>
                  <a:pt x="823315" y="1193475"/>
                </a:lnTo>
                <a:lnTo>
                  <a:pt x="823712" y="1192826"/>
                </a:lnTo>
                <a:lnTo>
                  <a:pt x="824577" y="1192070"/>
                </a:lnTo>
                <a:lnTo>
                  <a:pt x="825298" y="1191601"/>
                </a:lnTo>
                <a:lnTo>
                  <a:pt x="825298" y="1189799"/>
                </a:lnTo>
                <a:lnTo>
                  <a:pt x="825659" y="1189186"/>
                </a:lnTo>
                <a:lnTo>
                  <a:pt x="826019" y="1188754"/>
                </a:lnTo>
                <a:lnTo>
                  <a:pt x="826993" y="1187997"/>
                </a:lnTo>
                <a:lnTo>
                  <a:pt x="827318" y="1188105"/>
                </a:lnTo>
                <a:lnTo>
                  <a:pt x="827426" y="1187384"/>
                </a:lnTo>
                <a:lnTo>
                  <a:pt x="827101" y="1187168"/>
                </a:lnTo>
                <a:lnTo>
                  <a:pt x="827642" y="1186736"/>
                </a:lnTo>
                <a:lnTo>
                  <a:pt x="828255" y="1186411"/>
                </a:lnTo>
                <a:lnTo>
                  <a:pt x="828760" y="1186087"/>
                </a:lnTo>
                <a:lnTo>
                  <a:pt x="829084" y="1186087"/>
                </a:lnTo>
                <a:lnTo>
                  <a:pt x="829409" y="1186411"/>
                </a:lnTo>
                <a:lnTo>
                  <a:pt x="829625" y="1186231"/>
                </a:lnTo>
                <a:lnTo>
                  <a:pt x="830382" y="1186087"/>
                </a:lnTo>
                <a:lnTo>
                  <a:pt x="830382" y="1185907"/>
                </a:lnTo>
                <a:lnTo>
                  <a:pt x="829733" y="1185078"/>
                </a:lnTo>
                <a:lnTo>
                  <a:pt x="829409" y="1184645"/>
                </a:lnTo>
                <a:lnTo>
                  <a:pt x="828760" y="1184213"/>
                </a:lnTo>
                <a:lnTo>
                  <a:pt x="828147" y="1183564"/>
                </a:lnTo>
                <a:lnTo>
                  <a:pt x="827714" y="1183564"/>
                </a:lnTo>
                <a:lnTo>
                  <a:pt x="826777" y="1182663"/>
                </a:lnTo>
                <a:lnTo>
                  <a:pt x="825623" y="1182663"/>
                </a:lnTo>
                <a:lnTo>
                  <a:pt x="825298" y="1182231"/>
                </a:lnTo>
                <a:lnTo>
                  <a:pt x="826019" y="1181690"/>
                </a:lnTo>
                <a:lnTo>
                  <a:pt x="826885" y="1181077"/>
                </a:lnTo>
                <a:lnTo>
                  <a:pt x="827318" y="1181077"/>
                </a:lnTo>
                <a:lnTo>
                  <a:pt x="828147" y="1180465"/>
                </a:lnTo>
                <a:lnTo>
                  <a:pt x="830346" y="1180465"/>
                </a:lnTo>
                <a:lnTo>
                  <a:pt x="830779" y="1179816"/>
                </a:lnTo>
                <a:lnTo>
                  <a:pt x="832546" y="1179816"/>
                </a:lnTo>
                <a:lnTo>
                  <a:pt x="832546" y="1179311"/>
                </a:lnTo>
                <a:lnTo>
                  <a:pt x="832258" y="1178879"/>
                </a:lnTo>
                <a:lnTo>
                  <a:pt x="832258" y="1178122"/>
                </a:lnTo>
                <a:lnTo>
                  <a:pt x="832546" y="1177726"/>
                </a:lnTo>
                <a:lnTo>
                  <a:pt x="832762" y="1177293"/>
                </a:lnTo>
                <a:lnTo>
                  <a:pt x="833628" y="1177293"/>
                </a:lnTo>
                <a:lnTo>
                  <a:pt x="833808" y="1176897"/>
                </a:lnTo>
                <a:lnTo>
                  <a:pt x="833808" y="1176356"/>
                </a:lnTo>
                <a:lnTo>
                  <a:pt x="833195" y="1176248"/>
                </a:lnTo>
                <a:lnTo>
                  <a:pt x="833303" y="1175311"/>
                </a:lnTo>
                <a:lnTo>
                  <a:pt x="832979" y="1174806"/>
                </a:lnTo>
                <a:lnTo>
                  <a:pt x="833411" y="1173833"/>
                </a:lnTo>
                <a:lnTo>
                  <a:pt x="834241" y="1173112"/>
                </a:lnTo>
                <a:lnTo>
                  <a:pt x="834746" y="1173437"/>
                </a:lnTo>
                <a:lnTo>
                  <a:pt x="835178" y="1173509"/>
                </a:lnTo>
                <a:lnTo>
                  <a:pt x="835214" y="1173509"/>
                </a:lnTo>
                <a:lnTo>
                  <a:pt x="834818" y="1173401"/>
                </a:lnTo>
                <a:lnTo>
                  <a:pt x="834313" y="1173076"/>
                </a:lnTo>
                <a:lnTo>
                  <a:pt x="834529" y="1172464"/>
                </a:lnTo>
                <a:lnTo>
                  <a:pt x="834601" y="1170590"/>
                </a:lnTo>
                <a:lnTo>
                  <a:pt x="835575" y="1169544"/>
                </a:lnTo>
                <a:lnTo>
                  <a:pt x="835575" y="1169328"/>
                </a:lnTo>
                <a:lnTo>
                  <a:pt x="833988" y="1169328"/>
                </a:lnTo>
                <a:lnTo>
                  <a:pt x="834277" y="1168715"/>
                </a:lnTo>
                <a:lnTo>
                  <a:pt x="834493" y="1168067"/>
                </a:lnTo>
                <a:lnTo>
                  <a:pt x="834493" y="1167418"/>
                </a:lnTo>
                <a:lnTo>
                  <a:pt x="834818" y="1167094"/>
                </a:lnTo>
                <a:lnTo>
                  <a:pt x="834493" y="1166697"/>
                </a:lnTo>
                <a:lnTo>
                  <a:pt x="834601" y="1164679"/>
                </a:lnTo>
                <a:lnTo>
                  <a:pt x="833844" y="1164174"/>
                </a:lnTo>
                <a:lnTo>
                  <a:pt x="833844" y="1163237"/>
                </a:lnTo>
                <a:lnTo>
                  <a:pt x="835142" y="1163021"/>
                </a:lnTo>
                <a:lnTo>
                  <a:pt x="836476" y="1162913"/>
                </a:lnTo>
                <a:lnTo>
                  <a:pt x="836801" y="1162480"/>
                </a:lnTo>
                <a:lnTo>
                  <a:pt x="836801" y="1162012"/>
                </a:lnTo>
                <a:lnTo>
                  <a:pt x="837017" y="1161579"/>
                </a:lnTo>
                <a:lnTo>
                  <a:pt x="837017" y="1160498"/>
                </a:lnTo>
                <a:lnTo>
                  <a:pt x="837883" y="1159381"/>
                </a:lnTo>
                <a:lnTo>
                  <a:pt x="838423" y="1159165"/>
                </a:lnTo>
                <a:lnTo>
                  <a:pt x="838748" y="1158840"/>
                </a:lnTo>
                <a:lnTo>
                  <a:pt x="838748" y="1158408"/>
                </a:lnTo>
                <a:lnTo>
                  <a:pt x="839325" y="1157795"/>
                </a:lnTo>
                <a:lnTo>
                  <a:pt x="839325" y="1157147"/>
                </a:lnTo>
                <a:lnTo>
                  <a:pt x="839649" y="1156534"/>
                </a:lnTo>
                <a:lnTo>
                  <a:pt x="839325" y="1156101"/>
                </a:lnTo>
                <a:lnTo>
                  <a:pt x="839036" y="1155597"/>
                </a:lnTo>
                <a:lnTo>
                  <a:pt x="839036" y="1155056"/>
                </a:lnTo>
                <a:lnTo>
                  <a:pt x="838748" y="1154840"/>
                </a:lnTo>
                <a:lnTo>
                  <a:pt x="838748" y="1154119"/>
                </a:lnTo>
                <a:lnTo>
                  <a:pt x="839036" y="1153615"/>
                </a:lnTo>
                <a:lnTo>
                  <a:pt x="839325" y="1153074"/>
                </a:lnTo>
                <a:lnTo>
                  <a:pt x="840082" y="1152317"/>
                </a:lnTo>
                <a:lnTo>
                  <a:pt x="839974" y="1152101"/>
                </a:lnTo>
                <a:lnTo>
                  <a:pt x="839794" y="1151416"/>
                </a:lnTo>
                <a:lnTo>
                  <a:pt x="839866" y="1151092"/>
                </a:lnTo>
                <a:lnTo>
                  <a:pt x="840190" y="1150875"/>
                </a:lnTo>
                <a:lnTo>
                  <a:pt x="840298" y="1151092"/>
                </a:lnTo>
                <a:lnTo>
                  <a:pt x="840190" y="1151632"/>
                </a:lnTo>
                <a:lnTo>
                  <a:pt x="840515" y="1152209"/>
                </a:lnTo>
                <a:lnTo>
                  <a:pt x="841056" y="1152425"/>
                </a:lnTo>
                <a:lnTo>
                  <a:pt x="841669" y="1152425"/>
                </a:lnTo>
                <a:lnTo>
                  <a:pt x="841885" y="1152750"/>
                </a:lnTo>
                <a:lnTo>
                  <a:pt x="842318" y="1152425"/>
                </a:lnTo>
                <a:lnTo>
                  <a:pt x="842714" y="1152209"/>
                </a:lnTo>
                <a:lnTo>
                  <a:pt x="843472" y="1152750"/>
                </a:lnTo>
                <a:lnTo>
                  <a:pt x="844914" y="1152750"/>
                </a:lnTo>
                <a:lnTo>
                  <a:pt x="845671" y="1152101"/>
                </a:lnTo>
                <a:lnTo>
                  <a:pt x="847763" y="1152101"/>
                </a:lnTo>
                <a:lnTo>
                  <a:pt x="848195" y="1151776"/>
                </a:lnTo>
                <a:lnTo>
                  <a:pt x="848412" y="1151200"/>
                </a:lnTo>
                <a:lnTo>
                  <a:pt x="848628" y="1150875"/>
                </a:lnTo>
                <a:lnTo>
                  <a:pt x="849349" y="1150875"/>
                </a:lnTo>
                <a:lnTo>
                  <a:pt x="849565" y="1150551"/>
                </a:lnTo>
                <a:lnTo>
                  <a:pt x="849782" y="1150875"/>
                </a:lnTo>
                <a:lnTo>
                  <a:pt x="850214" y="1151596"/>
                </a:lnTo>
                <a:lnTo>
                  <a:pt x="850214" y="1152209"/>
                </a:lnTo>
                <a:lnTo>
                  <a:pt x="849890" y="1152750"/>
                </a:lnTo>
                <a:lnTo>
                  <a:pt x="849674" y="1154624"/>
                </a:lnTo>
                <a:lnTo>
                  <a:pt x="850178" y="1154732"/>
                </a:lnTo>
                <a:lnTo>
                  <a:pt x="850503" y="1154948"/>
                </a:lnTo>
                <a:lnTo>
                  <a:pt x="851765" y="1155056"/>
                </a:lnTo>
                <a:lnTo>
                  <a:pt x="852198" y="1155272"/>
                </a:lnTo>
                <a:lnTo>
                  <a:pt x="852630" y="1154948"/>
                </a:lnTo>
                <a:lnTo>
                  <a:pt x="853243" y="1154624"/>
                </a:lnTo>
                <a:lnTo>
                  <a:pt x="853460" y="1154299"/>
                </a:lnTo>
                <a:lnTo>
                  <a:pt x="853352" y="1153579"/>
                </a:lnTo>
                <a:lnTo>
                  <a:pt x="853243" y="1153038"/>
                </a:lnTo>
                <a:lnTo>
                  <a:pt x="853460" y="1152101"/>
                </a:lnTo>
                <a:lnTo>
                  <a:pt x="853243" y="1150948"/>
                </a:lnTo>
                <a:lnTo>
                  <a:pt x="852089" y="1150839"/>
                </a:lnTo>
                <a:lnTo>
                  <a:pt x="852198" y="1150119"/>
                </a:lnTo>
                <a:lnTo>
                  <a:pt x="852414" y="1149506"/>
                </a:lnTo>
                <a:lnTo>
                  <a:pt x="852414" y="1148533"/>
                </a:lnTo>
                <a:lnTo>
                  <a:pt x="851981" y="1148533"/>
                </a:lnTo>
                <a:lnTo>
                  <a:pt x="851476" y="1148209"/>
                </a:lnTo>
                <a:lnTo>
                  <a:pt x="851585" y="1147307"/>
                </a:lnTo>
                <a:lnTo>
                  <a:pt x="851152" y="1147091"/>
                </a:lnTo>
                <a:lnTo>
                  <a:pt x="851152" y="1147163"/>
                </a:lnTo>
                <a:lnTo>
                  <a:pt x="851044" y="1147163"/>
                </a:lnTo>
                <a:lnTo>
                  <a:pt x="850287" y="1147380"/>
                </a:lnTo>
                <a:lnTo>
                  <a:pt x="849746" y="1147632"/>
                </a:lnTo>
                <a:lnTo>
                  <a:pt x="849241" y="1147956"/>
                </a:lnTo>
                <a:lnTo>
                  <a:pt x="846897" y="1148064"/>
                </a:lnTo>
                <a:lnTo>
                  <a:pt x="846500" y="1147740"/>
                </a:lnTo>
                <a:lnTo>
                  <a:pt x="846212" y="1147380"/>
                </a:lnTo>
                <a:lnTo>
                  <a:pt x="845779" y="1147163"/>
                </a:lnTo>
                <a:lnTo>
                  <a:pt x="845347" y="1147055"/>
                </a:lnTo>
                <a:lnTo>
                  <a:pt x="845347" y="1145758"/>
                </a:lnTo>
                <a:lnTo>
                  <a:pt x="845996" y="1145758"/>
                </a:lnTo>
                <a:lnTo>
                  <a:pt x="846212" y="1146082"/>
                </a:lnTo>
                <a:lnTo>
                  <a:pt x="846320" y="1145650"/>
                </a:lnTo>
                <a:lnTo>
                  <a:pt x="846392" y="1145253"/>
                </a:lnTo>
                <a:lnTo>
                  <a:pt x="846681" y="1144749"/>
                </a:lnTo>
                <a:lnTo>
                  <a:pt x="846897" y="1144532"/>
                </a:lnTo>
                <a:lnTo>
                  <a:pt x="846500" y="1144208"/>
                </a:lnTo>
                <a:lnTo>
                  <a:pt x="846320" y="1143884"/>
                </a:lnTo>
                <a:lnTo>
                  <a:pt x="845779" y="1143884"/>
                </a:lnTo>
                <a:lnTo>
                  <a:pt x="845347" y="1144100"/>
                </a:lnTo>
                <a:lnTo>
                  <a:pt x="845022" y="1143776"/>
                </a:lnTo>
                <a:lnTo>
                  <a:pt x="844157" y="1143271"/>
                </a:lnTo>
                <a:lnTo>
                  <a:pt x="843580" y="1142658"/>
                </a:lnTo>
                <a:lnTo>
                  <a:pt x="842823" y="1142658"/>
                </a:lnTo>
                <a:lnTo>
                  <a:pt x="842823" y="1141901"/>
                </a:lnTo>
                <a:lnTo>
                  <a:pt x="842498" y="1141685"/>
                </a:lnTo>
                <a:lnTo>
                  <a:pt x="841849" y="1141685"/>
                </a:lnTo>
                <a:lnTo>
                  <a:pt x="841524" y="1142226"/>
                </a:lnTo>
                <a:lnTo>
                  <a:pt x="841236" y="1142658"/>
                </a:lnTo>
                <a:lnTo>
                  <a:pt x="840911" y="1142226"/>
                </a:lnTo>
                <a:lnTo>
                  <a:pt x="840911" y="1141901"/>
                </a:lnTo>
                <a:lnTo>
                  <a:pt x="840515" y="1141361"/>
                </a:lnTo>
                <a:lnTo>
                  <a:pt x="840298" y="1141361"/>
                </a:lnTo>
                <a:lnTo>
                  <a:pt x="839866" y="1140964"/>
                </a:lnTo>
                <a:lnTo>
                  <a:pt x="839866" y="1140748"/>
                </a:lnTo>
                <a:lnTo>
                  <a:pt x="840407" y="1140424"/>
                </a:lnTo>
                <a:lnTo>
                  <a:pt x="841020" y="1140424"/>
                </a:lnTo>
                <a:lnTo>
                  <a:pt x="841452" y="1140748"/>
                </a:lnTo>
                <a:lnTo>
                  <a:pt x="841524" y="1140244"/>
                </a:lnTo>
                <a:lnTo>
                  <a:pt x="841633" y="1139811"/>
                </a:lnTo>
                <a:lnTo>
                  <a:pt x="841849" y="1139271"/>
                </a:lnTo>
                <a:lnTo>
                  <a:pt x="842173" y="1138766"/>
                </a:lnTo>
                <a:lnTo>
                  <a:pt x="842173" y="1137721"/>
                </a:lnTo>
                <a:lnTo>
                  <a:pt x="842498" y="1137396"/>
                </a:lnTo>
                <a:lnTo>
                  <a:pt x="841849" y="1136784"/>
                </a:lnTo>
                <a:lnTo>
                  <a:pt x="841524" y="1136135"/>
                </a:lnTo>
                <a:lnTo>
                  <a:pt x="841020" y="1135594"/>
                </a:lnTo>
                <a:lnTo>
                  <a:pt x="840839" y="1134982"/>
                </a:lnTo>
                <a:lnTo>
                  <a:pt x="840298" y="1135594"/>
                </a:lnTo>
                <a:lnTo>
                  <a:pt x="839974" y="1136135"/>
                </a:lnTo>
                <a:lnTo>
                  <a:pt x="839649" y="1136243"/>
                </a:lnTo>
                <a:lnTo>
                  <a:pt x="839217" y="1136243"/>
                </a:lnTo>
                <a:lnTo>
                  <a:pt x="839000" y="1135811"/>
                </a:lnTo>
                <a:lnTo>
                  <a:pt x="838820" y="1135378"/>
                </a:lnTo>
                <a:lnTo>
                  <a:pt x="838496" y="1135594"/>
                </a:lnTo>
                <a:lnTo>
                  <a:pt x="837666" y="1135594"/>
                </a:lnTo>
                <a:lnTo>
                  <a:pt x="837234" y="1135703"/>
                </a:lnTo>
                <a:lnTo>
                  <a:pt x="837017" y="1136135"/>
                </a:lnTo>
                <a:lnTo>
                  <a:pt x="836476" y="1136135"/>
                </a:lnTo>
                <a:lnTo>
                  <a:pt x="836693" y="1135919"/>
                </a:lnTo>
                <a:lnTo>
                  <a:pt x="837017" y="1135703"/>
                </a:lnTo>
                <a:lnTo>
                  <a:pt x="837125" y="1135270"/>
                </a:lnTo>
                <a:lnTo>
                  <a:pt x="837017" y="1134982"/>
                </a:lnTo>
                <a:lnTo>
                  <a:pt x="836584" y="1134693"/>
                </a:lnTo>
                <a:lnTo>
                  <a:pt x="836368" y="1134333"/>
                </a:lnTo>
                <a:lnTo>
                  <a:pt x="835971" y="1134045"/>
                </a:lnTo>
                <a:lnTo>
                  <a:pt x="835791" y="1134333"/>
                </a:lnTo>
                <a:lnTo>
                  <a:pt x="834709" y="1134333"/>
                </a:lnTo>
                <a:lnTo>
                  <a:pt x="834493" y="1134693"/>
                </a:lnTo>
                <a:lnTo>
                  <a:pt x="834169" y="1135270"/>
                </a:lnTo>
                <a:lnTo>
                  <a:pt x="833952" y="1134982"/>
                </a:lnTo>
                <a:lnTo>
                  <a:pt x="833375" y="1134549"/>
                </a:lnTo>
                <a:lnTo>
                  <a:pt x="833051" y="1134441"/>
                </a:lnTo>
                <a:lnTo>
                  <a:pt x="833123" y="1134045"/>
                </a:lnTo>
                <a:lnTo>
                  <a:pt x="833447" y="1133720"/>
                </a:lnTo>
                <a:lnTo>
                  <a:pt x="833736" y="1133288"/>
                </a:lnTo>
                <a:lnTo>
                  <a:pt x="833844" y="1133072"/>
                </a:lnTo>
                <a:lnTo>
                  <a:pt x="833267" y="1133072"/>
                </a:lnTo>
                <a:lnTo>
                  <a:pt x="832943" y="1132963"/>
                </a:lnTo>
                <a:lnTo>
                  <a:pt x="832834" y="1132783"/>
                </a:lnTo>
                <a:lnTo>
                  <a:pt x="831645" y="1132783"/>
                </a:lnTo>
                <a:lnTo>
                  <a:pt x="831645" y="1132963"/>
                </a:lnTo>
                <a:lnTo>
                  <a:pt x="831320" y="1133504"/>
                </a:lnTo>
                <a:lnTo>
                  <a:pt x="830923" y="1134045"/>
                </a:lnTo>
                <a:lnTo>
                  <a:pt x="830707" y="1134369"/>
                </a:lnTo>
                <a:lnTo>
                  <a:pt x="830527" y="1134261"/>
                </a:lnTo>
                <a:lnTo>
                  <a:pt x="830599" y="1133937"/>
                </a:lnTo>
                <a:lnTo>
                  <a:pt x="830527" y="1133720"/>
                </a:lnTo>
                <a:lnTo>
                  <a:pt x="830094" y="1133396"/>
                </a:lnTo>
                <a:lnTo>
                  <a:pt x="829770" y="1132963"/>
                </a:lnTo>
                <a:lnTo>
                  <a:pt x="829770" y="1132891"/>
                </a:lnTo>
                <a:lnTo>
                  <a:pt x="829445" y="1132459"/>
                </a:lnTo>
                <a:lnTo>
                  <a:pt x="829120" y="1132459"/>
                </a:lnTo>
                <a:lnTo>
                  <a:pt x="828796" y="1132783"/>
                </a:lnTo>
                <a:lnTo>
                  <a:pt x="828796" y="1133612"/>
                </a:lnTo>
                <a:lnTo>
                  <a:pt x="828507" y="1134045"/>
                </a:lnTo>
                <a:lnTo>
                  <a:pt x="827534" y="1134045"/>
                </a:lnTo>
                <a:lnTo>
                  <a:pt x="827137" y="1133720"/>
                </a:lnTo>
                <a:lnTo>
                  <a:pt x="826813" y="1133720"/>
                </a:lnTo>
                <a:lnTo>
                  <a:pt x="826921" y="1132891"/>
                </a:lnTo>
                <a:lnTo>
                  <a:pt x="827101" y="1132567"/>
                </a:lnTo>
                <a:lnTo>
                  <a:pt x="826813" y="1132135"/>
                </a:lnTo>
                <a:lnTo>
                  <a:pt x="826488" y="1131846"/>
                </a:lnTo>
                <a:lnTo>
                  <a:pt x="826488" y="1131197"/>
                </a:lnTo>
                <a:lnTo>
                  <a:pt x="824577" y="1131197"/>
                </a:lnTo>
                <a:lnTo>
                  <a:pt x="825010" y="1130873"/>
                </a:lnTo>
                <a:lnTo>
                  <a:pt x="825010" y="1130152"/>
                </a:lnTo>
                <a:lnTo>
                  <a:pt x="824577" y="1129936"/>
                </a:lnTo>
                <a:lnTo>
                  <a:pt x="824577" y="1129107"/>
                </a:lnTo>
                <a:lnTo>
                  <a:pt x="824289" y="1128603"/>
                </a:lnTo>
                <a:lnTo>
                  <a:pt x="824289" y="1128170"/>
                </a:lnTo>
                <a:lnTo>
                  <a:pt x="823964" y="1127846"/>
                </a:lnTo>
                <a:lnTo>
                  <a:pt x="824361" y="1127305"/>
                </a:lnTo>
                <a:lnTo>
                  <a:pt x="824577" y="1127305"/>
                </a:lnTo>
                <a:lnTo>
                  <a:pt x="825226" y="1126692"/>
                </a:lnTo>
                <a:lnTo>
                  <a:pt x="825659" y="1126296"/>
                </a:lnTo>
                <a:lnTo>
                  <a:pt x="825659" y="1125107"/>
                </a:lnTo>
                <a:lnTo>
                  <a:pt x="825118" y="1124458"/>
                </a:lnTo>
                <a:lnTo>
                  <a:pt x="824793" y="1124170"/>
                </a:lnTo>
                <a:lnTo>
                  <a:pt x="824361" y="1124061"/>
                </a:lnTo>
                <a:lnTo>
                  <a:pt x="823964" y="1124674"/>
                </a:lnTo>
                <a:lnTo>
                  <a:pt x="823351" y="1125539"/>
                </a:lnTo>
                <a:lnTo>
                  <a:pt x="822702" y="1125972"/>
                </a:lnTo>
                <a:lnTo>
                  <a:pt x="822378" y="1125755"/>
                </a:lnTo>
                <a:lnTo>
                  <a:pt x="822053" y="1125755"/>
                </a:lnTo>
                <a:lnTo>
                  <a:pt x="821729" y="1125431"/>
                </a:lnTo>
                <a:lnTo>
                  <a:pt x="820827" y="1125431"/>
                </a:lnTo>
                <a:lnTo>
                  <a:pt x="820503" y="1125755"/>
                </a:lnTo>
                <a:lnTo>
                  <a:pt x="820394" y="1126692"/>
                </a:lnTo>
                <a:lnTo>
                  <a:pt x="820178" y="1127197"/>
                </a:lnTo>
                <a:lnTo>
                  <a:pt x="820178" y="1127413"/>
                </a:lnTo>
                <a:lnTo>
                  <a:pt x="819529" y="1127954"/>
                </a:lnTo>
                <a:lnTo>
                  <a:pt x="819204" y="1127738"/>
                </a:lnTo>
                <a:lnTo>
                  <a:pt x="818555" y="1128386"/>
                </a:lnTo>
                <a:lnTo>
                  <a:pt x="818483" y="1128603"/>
                </a:lnTo>
                <a:lnTo>
                  <a:pt x="817978" y="1128711"/>
                </a:lnTo>
                <a:lnTo>
                  <a:pt x="817978" y="1127305"/>
                </a:lnTo>
                <a:lnTo>
                  <a:pt x="816897" y="1127305"/>
                </a:lnTo>
                <a:lnTo>
                  <a:pt x="816392" y="1127521"/>
                </a:lnTo>
                <a:lnTo>
                  <a:pt x="815923" y="1127305"/>
                </a:lnTo>
                <a:lnTo>
                  <a:pt x="815022" y="1127305"/>
                </a:lnTo>
                <a:lnTo>
                  <a:pt x="814589" y="1126981"/>
                </a:lnTo>
                <a:lnTo>
                  <a:pt x="813652" y="1126656"/>
                </a:lnTo>
                <a:lnTo>
                  <a:pt x="813039" y="1126368"/>
                </a:lnTo>
                <a:lnTo>
                  <a:pt x="812173" y="1126368"/>
                </a:lnTo>
                <a:lnTo>
                  <a:pt x="811957" y="1126548"/>
                </a:lnTo>
                <a:lnTo>
                  <a:pt x="811524" y="1126368"/>
                </a:lnTo>
                <a:lnTo>
                  <a:pt x="811416" y="1125719"/>
                </a:lnTo>
                <a:lnTo>
                  <a:pt x="811236" y="1125431"/>
                </a:lnTo>
                <a:lnTo>
                  <a:pt x="810623" y="1125323"/>
                </a:lnTo>
                <a:lnTo>
                  <a:pt x="809865" y="1125107"/>
                </a:lnTo>
                <a:lnTo>
                  <a:pt x="808567" y="1124458"/>
                </a:lnTo>
                <a:lnTo>
                  <a:pt x="808387" y="1124061"/>
                </a:lnTo>
                <a:lnTo>
                  <a:pt x="808387" y="1122584"/>
                </a:lnTo>
                <a:lnTo>
                  <a:pt x="808892" y="1122584"/>
                </a:lnTo>
                <a:lnTo>
                  <a:pt x="809865" y="1121863"/>
                </a:lnTo>
                <a:lnTo>
                  <a:pt x="809865" y="1121322"/>
                </a:lnTo>
                <a:lnTo>
                  <a:pt x="810298" y="1120890"/>
                </a:lnTo>
                <a:lnTo>
                  <a:pt x="810190" y="1119989"/>
                </a:lnTo>
                <a:lnTo>
                  <a:pt x="809865" y="1119665"/>
                </a:lnTo>
                <a:lnTo>
                  <a:pt x="809325" y="1119665"/>
                </a:lnTo>
                <a:lnTo>
                  <a:pt x="808892" y="1120169"/>
                </a:lnTo>
                <a:lnTo>
                  <a:pt x="808567" y="1120674"/>
                </a:lnTo>
                <a:lnTo>
                  <a:pt x="808243" y="1120890"/>
                </a:lnTo>
                <a:lnTo>
                  <a:pt x="807954" y="1120890"/>
                </a:lnTo>
                <a:lnTo>
                  <a:pt x="807666" y="1120457"/>
                </a:lnTo>
                <a:lnTo>
                  <a:pt x="807125" y="1119989"/>
                </a:lnTo>
                <a:lnTo>
                  <a:pt x="806692" y="1119629"/>
                </a:lnTo>
                <a:lnTo>
                  <a:pt x="806692" y="1119124"/>
                </a:lnTo>
                <a:lnTo>
                  <a:pt x="807125" y="1118691"/>
                </a:lnTo>
                <a:lnTo>
                  <a:pt x="807125" y="1118367"/>
                </a:lnTo>
                <a:lnTo>
                  <a:pt x="807305" y="1118187"/>
                </a:lnTo>
                <a:lnTo>
                  <a:pt x="807305" y="1116493"/>
                </a:lnTo>
                <a:lnTo>
                  <a:pt x="806981" y="1116169"/>
                </a:lnTo>
                <a:lnTo>
                  <a:pt x="807125" y="1115232"/>
                </a:lnTo>
                <a:lnTo>
                  <a:pt x="807630" y="1114078"/>
                </a:lnTo>
                <a:lnTo>
                  <a:pt x="807738" y="1113898"/>
                </a:lnTo>
                <a:lnTo>
                  <a:pt x="808243" y="1113141"/>
                </a:lnTo>
                <a:lnTo>
                  <a:pt x="809000" y="1112168"/>
                </a:lnTo>
                <a:lnTo>
                  <a:pt x="809000" y="1111375"/>
                </a:lnTo>
                <a:lnTo>
                  <a:pt x="809433" y="1111267"/>
                </a:lnTo>
                <a:lnTo>
                  <a:pt x="809974" y="1110943"/>
                </a:lnTo>
                <a:lnTo>
                  <a:pt x="810262" y="1110294"/>
                </a:lnTo>
                <a:lnTo>
                  <a:pt x="809974" y="1109465"/>
                </a:lnTo>
                <a:lnTo>
                  <a:pt x="809541" y="1108852"/>
                </a:lnTo>
                <a:lnTo>
                  <a:pt x="809865" y="1108204"/>
                </a:lnTo>
                <a:lnTo>
                  <a:pt x="810478" y="1107483"/>
                </a:lnTo>
                <a:lnTo>
                  <a:pt x="810875" y="1106834"/>
                </a:lnTo>
                <a:lnTo>
                  <a:pt x="810478" y="1106294"/>
                </a:lnTo>
                <a:lnTo>
                  <a:pt x="809974" y="1105789"/>
                </a:lnTo>
                <a:lnTo>
                  <a:pt x="809325" y="1105176"/>
                </a:lnTo>
                <a:lnTo>
                  <a:pt x="808351" y="1104636"/>
                </a:lnTo>
                <a:lnTo>
                  <a:pt x="808676" y="1104131"/>
                </a:lnTo>
                <a:lnTo>
                  <a:pt x="809108" y="1103771"/>
                </a:lnTo>
                <a:lnTo>
                  <a:pt x="809433" y="1103410"/>
                </a:lnTo>
                <a:lnTo>
                  <a:pt x="810190" y="1102545"/>
                </a:lnTo>
                <a:lnTo>
                  <a:pt x="810514" y="1102221"/>
                </a:lnTo>
                <a:lnTo>
                  <a:pt x="811127" y="1101789"/>
                </a:lnTo>
                <a:lnTo>
                  <a:pt x="811740" y="1101789"/>
                </a:lnTo>
                <a:lnTo>
                  <a:pt x="812606" y="1100888"/>
                </a:lnTo>
                <a:lnTo>
                  <a:pt x="813147" y="1100239"/>
                </a:lnTo>
                <a:lnTo>
                  <a:pt x="813724" y="1099590"/>
                </a:lnTo>
                <a:lnTo>
                  <a:pt x="814697" y="1099590"/>
                </a:lnTo>
                <a:lnTo>
                  <a:pt x="815346" y="1098761"/>
                </a:lnTo>
                <a:lnTo>
                  <a:pt x="816248" y="1097716"/>
                </a:lnTo>
                <a:lnTo>
                  <a:pt x="816248" y="1097067"/>
                </a:lnTo>
                <a:lnTo>
                  <a:pt x="815671" y="1096455"/>
                </a:lnTo>
                <a:lnTo>
                  <a:pt x="814697" y="1096455"/>
                </a:lnTo>
                <a:lnTo>
                  <a:pt x="814373" y="1095914"/>
                </a:lnTo>
                <a:lnTo>
                  <a:pt x="813724" y="1095085"/>
                </a:lnTo>
                <a:lnTo>
                  <a:pt x="813327" y="1095085"/>
                </a:lnTo>
                <a:lnTo>
                  <a:pt x="812606" y="1094472"/>
                </a:lnTo>
                <a:lnTo>
                  <a:pt x="811632" y="1093932"/>
                </a:lnTo>
                <a:lnTo>
                  <a:pt x="810767" y="1093175"/>
                </a:lnTo>
                <a:lnTo>
                  <a:pt x="810875" y="1092598"/>
                </a:lnTo>
                <a:lnTo>
                  <a:pt x="811200" y="1092382"/>
                </a:lnTo>
                <a:lnTo>
                  <a:pt x="811524" y="1092274"/>
                </a:lnTo>
                <a:lnTo>
                  <a:pt x="811849" y="1092058"/>
                </a:lnTo>
                <a:lnTo>
                  <a:pt x="811849" y="1091517"/>
                </a:lnTo>
                <a:lnTo>
                  <a:pt x="812173" y="1091121"/>
                </a:lnTo>
                <a:lnTo>
                  <a:pt x="812498" y="1090688"/>
                </a:lnTo>
                <a:lnTo>
                  <a:pt x="814805" y="1090760"/>
                </a:lnTo>
                <a:lnTo>
                  <a:pt x="814265" y="1090508"/>
                </a:lnTo>
                <a:lnTo>
                  <a:pt x="813760" y="1090075"/>
                </a:lnTo>
                <a:lnTo>
                  <a:pt x="813255" y="1089751"/>
                </a:lnTo>
                <a:lnTo>
                  <a:pt x="813039" y="1089427"/>
                </a:lnTo>
                <a:lnTo>
                  <a:pt x="812498" y="1089102"/>
                </a:lnTo>
                <a:lnTo>
                  <a:pt x="812173" y="1089102"/>
                </a:lnTo>
                <a:lnTo>
                  <a:pt x="812173" y="1088490"/>
                </a:lnTo>
                <a:lnTo>
                  <a:pt x="812822" y="1087841"/>
                </a:lnTo>
                <a:lnTo>
                  <a:pt x="813255" y="1087517"/>
                </a:lnTo>
                <a:lnTo>
                  <a:pt x="813868" y="1087228"/>
                </a:lnTo>
                <a:lnTo>
                  <a:pt x="817257" y="1087228"/>
                </a:lnTo>
                <a:lnTo>
                  <a:pt x="817762" y="1086868"/>
                </a:lnTo>
                <a:lnTo>
                  <a:pt x="818411" y="1087228"/>
                </a:lnTo>
                <a:lnTo>
                  <a:pt x="819241" y="1087228"/>
                </a:lnTo>
                <a:lnTo>
                  <a:pt x="819565" y="1087517"/>
                </a:lnTo>
                <a:lnTo>
                  <a:pt x="819565" y="1086363"/>
                </a:lnTo>
                <a:lnTo>
                  <a:pt x="819241" y="1085967"/>
                </a:lnTo>
                <a:lnTo>
                  <a:pt x="819132" y="1084561"/>
                </a:lnTo>
                <a:lnTo>
                  <a:pt x="819565" y="1083985"/>
                </a:lnTo>
                <a:lnTo>
                  <a:pt x="819565" y="1083444"/>
                </a:lnTo>
                <a:lnTo>
                  <a:pt x="819890" y="1082903"/>
                </a:lnTo>
                <a:lnTo>
                  <a:pt x="819890" y="1081246"/>
                </a:lnTo>
                <a:lnTo>
                  <a:pt x="820214" y="1080813"/>
                </a:lnTo>
                <a:lnTo>
                  <a:pt x="820214" y="1080273"/>
                </a:lnTo>
                <a:lnTo>
                  <a:pt x="820539" y="1079876"/>
                </a:lnTo>
                <a:lnTo>
                  <a:pt x="820539" y="1079119"/>
                </a:lnTo>
                <a:lnTo>
                  <a:pt x="820827" y="1078615"/>
                </a:lnTo>
                <a:lnTo>
                  <a:pt x="820827" y="1078002"/>
                </a:lnTo>
                <a:lnTo>
                  <a:pt x="821440" y="1077353"/>
                </a:lnTo>
                <a:lnTo>
                  <a:pt x="821656" y="1077245"/>
                </a:lnTo>
                <a:lnTo>
                  <a:pt x="821765" y="1077065"/>
                </a:lnTo>
                <a:lnTo>
                  <a:pt x="822414" y="1076308"/>
                </a:lnTo>
                <a:lnTo>
                  <a:pt x="822414" y="1075804"/>
                </a:lnTo>
                <a:lnTo>
                  <a:pt x="823063" y="1074939"/>
                </a:lnTo>
                <a:lnTo>
                  <a:pt x="823459" y="1074542"/>
                </a:lnTo>
                <a:lnTo>
                  <a:pt x="823748" y="1074218"/>
                </a:lnTo>
                <a:lnTo>
                  <a:pt x="824072" y="1074110"/>
                </a:lnTo>
                <a:lnTo>
                  <a:pt x="824721" y="1074434"/>
                </a:lnTo>
                <a:lnTo>
                  <a:pt x="825695" y="1074542"/>
                </a:lnTo>
                <a:lnTo>
                  <a:pt x="826488" y="1075155"/>
                </a:lnTo>
                <a:lnTo>
                  <a:pt x="826488" y="1075371"/>
                </a:lnTo>
                <a:lnTo>
                  <a:pt x="827570" y="1075695"/>
                </a:lnTo>
                <a:lnTo>
                  <a:pt x="829229" y="1075804"/>
                </a:lnTo>
                <a:lnTo>
                  <a:pt x="829661" y="1075371"/>
                </a:lnTo>
                <a:lnTo>
                  <a:pt x="830310" y="1075479"/>
                </a:lnTo>
                <a:lnTo>
                  <a:pt x="830743" y="1075804"/>
                </a:lnTo>
                <a:lnTo>
                  <a:pt x="830959" y="1075695"/>
                </a:lnTo>
                <a:lnTo>
                  <a:pt x="831645" y="1075155"/>
                </a:lnTo>
                <a:lnTo>
                  <a:pt x="831645" y="1074722"/>
                </a:lnTo>
                <a:lnTo>
                  <a:pt x="831969" y="1074434"/>
                </a:lnTo>
                <a:lnTo>
                  <a:pt x="832726" y="1075155"/>
                </a:lnTo>
                <a:lnTo>
                  <a:pt x="832943" y="1075083"/>
                </a:lnTo>
                <a:lnTo>
                  <a:pt x="833664" y="1074542"/>
                </a:lnTo>
                <a:lnTo>
                  <a:pt x="833844" y="1074542"/>
                </a:lnTo>
                <a:lnTo>
                  <a:pt x="834277" y="1074722"/>
                </a:lnTo>
                <a:lnTo>
                  <a:pt x="834926" y="1075083"/>
                </a:lnTo>
                <a:lnTo>
                  <a:pt x="835250" y="1074722"/>
                </a:lnTo>
                <a:lnTo>
                  <a:pt x="835899" y="1074722"/>
                </a:lnTo>
                <a:lnTo>
                  <a:pt x="836224" y="1075155"/>
                </a:lnTo>
                <a:lnTo>
                  <a:pt x="836837" y="1075083"/>
                </a:lnTo>
                <a:lnTo>
                  <a:pt x="837378" y="1074722"/>
                </a:lnTo>
                <a:lnTo>
                  <a:pt x="838315" y="1074218"/>
                </a:lnTo>
                <a:lnTo>
                  <a:pt x="838640" y="1073713"/>
                </a:lnTo>
                <a:lnTo>
                  <a:pt x="838820" y="1072956"/>
                </a:lnTo>
                <a:lnTo>
                  <a:pt x="839145" y="1072416"/>
                </a:lnTo>
                <a:lnTo>
                  <a:pt x="839361" y="1072019"/>
                </a:lnTo>
                <a:lnTo>
                  <a:pt x="839794" y="1072019"/>
                </a:lnTo>
                <a:lnTo>
                  <a:pt x="840010" y="1072199"/>
                </a:lnTo>
                <a:lnTo>
                  <a:pt x="840335" y="1071911"/>
                </a:lnTo>
                <a:lnTo>
                  <a:pt x="840010" y="1071623"/>
                </a:lnTo>
                <a:lnTo>
                  <a:pt x="840010" y="1071082"/>
                </a:lnTo>
                <a:lnTo>
                  <a:pt x="840515" y="1070325"/>
                </a:lnTo>
                <a:lnTo>
                  <a:pt x="840515" y="1069785"/>
                </a:lnTo>
                <a:lnTo>
                  <a:pt x="841272" y="1068992"/>
                </a:lnTo>
                <a:lnTo>
                  <a:pt x="841272" y="1068451"/>
                </a:lnTo>
                <a:lnTo>
                  <a:pt x="841885" y="1067803"/>
                </a:lnTo>
                <a:lnTo>
                  <a:pt x="841885" y="1067514"/>
                </a:lnTo>
                <a:lnTo>
                  <a:pt x="842823" y="1067406"/>
                </a:lnTo>
                <a:lnTo>
                  <a:pt x="842823" y="1067190"/>
                </a:lnTo>
                <a:lnTo>
                  <a:pt x="843183" y="1066793"/>
                </a:lnTo>
                <a:lnTo>
                  <a:pt x="843183" y="1066145"/>
                </a:lnTo>
                <a:lnTo>
                  <a:pt x="843472" y="1065496"/>
                </a:lnTo>
                <a:lnTo>
                  <a:pt x="843580" y="1064667"/>
                </a:lnTo>
                <a:lnTo>
                  <a:pt x="844409" y="1064235"/>
                </a:lnTo>
                <a:lnTo>
                  <a:pt x="845274" y="1063910"/>
                </a:lnTo>
                <a:lnTo>
                  <a:pt x="847366" y="1063910"/>
                </a:lnTo>
                <a:lnTo>
                  <a:pt x="848015" y="1063334"/>
                </a:lnTo>
                <a:lnTo>
                  <a:pt x="848339" y="1063334"/>
                </a:lnTo>
                <a:lnTo>
                  <a:pt x="848664" y="1063586"/>
                </a:lnTo>
                <a:lnTo>
                  <a:pt x="849782" y="1063586"/>
                </a:lnTo>
                <a:lnTo>
                  <a:pt x="850214" y="1063225"/>
                </a:lnTo>
                <a:lnTo>
                  <a:pt x="850214" y="1062685"/>
                </a:lnTo>
                <a:lnTo>
                  <a:pt x="850539" y="1062360"/>
                </a:lnTo>
                <a:lnTo>
                  <a:pt x="850647" y="1061171"/>
                </a:lnTo>
                <a:lnTo>
                  <a:pt x="851260" y="1060378"/>
                </a:lnTo>
                <a:lnTo>
                  <a:pt x="851585" y="1059838"/>
                </a:lnTo>
                <a:lnTo>
                  <a:pt x="852630" y="1061279"/>
                </a:lnTo>
                <a:lnTo>
                  <a:pt x="853063" y="1061712"/>
                </a:lnTo>
                <a:lnTo>
                  <a:pt x="852739" y="1062360"/>
                </a:lnTo>
                <a:lnTo>
                  <a:pt x="852198" y="1063117"/>
                </a:lnTo>
                <a:lnTo>
                  <a:pt x="852198" y="1063622"/>
                </a:lnTo>
                <a:lnTo>
                  <a:pt x="852847" y="1063730"/>
                </a:lnTo>
                <a:lnTo>
                  <a:pt x="853892" y="1064883"/>
                </a:lnTo>
                <a:lnTo>
                  <a:pt x="854289" y="1065100"/>
                </a:lnTo>
                <a:lnTo>
                  <a:pt x="854289" y="1065820"/>
                </a:lnTo>
                <a:lnTo>
                  <a:pt x="854722" y="1066145"/>
                </a:lnTo>
                <a:lnTo>
                  <a:pt x="855587" y="1067190"/>
                </a:lnTo>
                <a:lnTo>
                  <a:pt x="857246" y="1068343"/>
                </a:lnTo>
                <a:lnTo>
                  <a:pt x="858977" y="1069388"/>
                </a:lnTo>
                <a:lnTo>
                  <a:pt x="860203" y="1070109"/>
                </a:lnTo>
                <a:lnTo>
                  <a:pt x="861284" y="1071082"/>
                </a:lnTo>
                <a:lnTo>
                  <a:pt x="861501" y="1071298"/>
                </a:lnTo>
                <a:lnTo>
                  <a:pt x="862005" y="1071298"/>
                </a:lnTo>
                <a:lnTo>
                  <a:pt x="862294" y="1070938"/>
                </a:lnTo>
                <a:lnTo>
                  <a:pt x="862294" y="1070109"/>
                </a:lnTo>
                <a:lnTo>
                  <a:pt x="863159" y="1070001"/>
                </a:lnTo>
                <a:lnTo>
                  <a:pt x="863700" y="1069677"/>
                </a:lnTo>
                <a:lnTo>
                  <a:pt x="864602" y="1069677"/>
                </a:lnTo>
                <a:lnTo>
                  <a:pt x="864926" y="1070001"/>
                </a:lnTo>
                <a:lnTo>
                  <a:pt x="866116" y="1070001"/>
                </a:lnTo>
                <a:lnTo>
                  <a:pt x="866549" y="1070325"/>
                </a:lnTo>
                <a:lnTo>
                  <a:pt x="867775" y="1069172"/>
                </a:lnTo>
                <a:lnTo>
                  <a:pt x="868099" y="1068740"/>
                </a:lnTo>
                <a:lnTo>
                  <a:pt x="868207" y="1068127"/>
                </a:lnTo>
                <a:lnTo>
                  <a:pt x="869073" y="1067082"/>
                </a:lnTo>
                <a:lnTo>
                  <a:pt x="869506" y="1066866"/>
                </a:lnTo>
                <a:lnTo>
                  <a:pt x="870082" y="1066866"/>
                </a:lnTo>
                <a:lnTo>
                  <a:pt x="870407" y="1067190"/>
                </a:lnTo>
                <a:lnTo>
                  <a:pt x="870623" y="1067190"/>
                </a:lnTo>
                <a:lnTo>
                  <a:pt x="871056" y="1066757"/>
                </a:lnTo>
                <a:lnTo>
                  <a:pt x="871164" y="1066433"/>
                </a:lnTo>
                <a:lnTo>
                  <a:pt x="871381" y="1066866"/>
                </a:lnTo>
                <a:lnTo>
                  <a:pt x="871705" y="1067190"/>
                </a:lnTo>
                <a:lnTo>
                  <a:pt x="871705" y="1068019"/>
                </a:lnTo>
                <a:lnTo>
                  <a:pt x="872282" y="1068776"/>
                </a:lnTo>
                <a:lnTo>
                  <a:pt x="873688" y="1068776"/>
                </a:lnTo>
                <a:lnTo>
                  <a:pt x="874229" y="1069100"/>
                </a:lnTo>
                <a:lnTo>
                  <a:pt x="874734" y="1069100"/>
                </a:lnTo>
                <a:lnTo>
                  <a:pt x="875131" y="1069280"/>
                </a:lnTo>
                <a:lnTo>
                  <a:pt x="875347" y="1069280"/>
                </a:lnTo>
                <a:lnTo>
                  <a:pt x="875888" y="1069100"/>
                </a:lnTo>
                <a:lnTo>
                  <a:pt x="876537" y="1069388"/>
                </a:lnTo>
                <a:lnTo>
                  <a:pt x="877258" y="1069388"/>
                </a:lnTo>
                <a:lnTo>
                  <a:pt x="877763" y="1069677"/>
                </a:lnTo>
                <a:lnTo>
                  <a:pt x="879241" y="1069677"/>
                </a:lnTo>
                <a:lnTo>
                  <a:pt x="879674" y="1069388"/>
                </a:lnTo>
                <a:lnTo>
                  <a:pt x="880179" y="1069388"/>
                </a:lnTo>
                <a:lnTo>
                  <a:pt x="880503" y="1069893"/>
                </a:lnTo>
                <a:lnTo>
                  <a:pt x="881152" y="1070325"/>
                </a:lnTo>
                <a:lnTo>
                  <a:pt x="881910" y="1070325"/>
                </a:lnTo>
                <a:lnTo>
                  <a:pt x="881801" y="1071623"/>
                </a:lnTo>
                <a:lnTo>
                  <a:pt x="881477" y="1072127"/>
                </a:lnTo>
                <a:lnTo>
                  <a:pt x="881801" y="1072632"/>
                </a:lnTo>
                <a:lnTo>
                  <a:pt x="881801" y="1073173"/>
                </a:lnTo>
                <a:lnTo>
                  <a:pt x="882126" y="1073605"/>
                </a:lnTo>
                <a:lnTo>
                  <a:pt x="882523" y="1074074"/>
                </a:lnTo>
                <a:lnTo>
                  <a:pt x="883027" y="1074182"/>
                </a:lnTo>
                <a:lnTo>
                  <a:pt x="883136" y="1075155"/>
                </a:lnTo>
                <a:lnTo>
                  <a:pt x="885660" y="1077678"/>
                </a:lnTo>
                <a:lnTo>
                  <a:pt x="885660" y="1078290"/>
                </a:lnTo>
                <a:lnTo>
                  <a:pt x="886633" y="1079263"/>
                </a:lnTo>
                <a:lnTo>
                  <a:pt x="888184" y="1081029"/>
                </a:lnTo>
                <a:lnTo>
                  <a:pt x="888184" y="1081786"/>
                </a:lnTo>
                <a:lnTo>
                  <a:pt x="887859" y="1082219"/>
                </a:lnTo>
                <a:lnTo>
                  <a:pt x="887859" y="1082471"/>
                </a:lnTo>
                <a:lnTo>
                  <a:pt x="888725" y="1083336"/>
                </a:lnTo>
                <a:lnTo>
                  <a:pt x="889482" y="1083985"/>
                </a:lnTo>
                <a:lnTo>
                  <a:pt x="889482" y="1084201"/>
                </a:lnTo>
                <a:lnTo>
                  <a:pt x="889806" y="1084814"/>
                </a:lnTo>
                <a:lnTo>
                  <a:pt x="890095" y="1085534"/>
                </a:lnTo>
                <a:lnTo>
                  <a:pt x="890419" y="1086183"/>
                </a:lnTo>
                <a:lnTo>
                  <a:pt x="890527" y="1087228"/>
                </a:lnTo>
                <a:lnTo>
                  <a:pt x="890852" y="1087769"/>
                </a:lnTo>
                <a:lnTo>
                  <a:pt x="891176" y="1087841"/>
                </a:lnTo>
                <a:lnTo>
                  <a:pt x="891465" y="1087517"/>
                </a:lnTo>
                <a:lnTo>
                  <a:pt x="891789" y="1087517"/>
                </a:lnTo>
                <a:lnTo>
                  <a:pt x="892439" y="1086868"/>
                </a:lnTo>
                <a:lnTo>
                  <a:pt x="892439" y="1085859"/>
                </a:lnTo>
                <a:lnTo>
                  <a:pt x="893701" y="1084453"/>
                </a:lnTo>
                <a:lnTo>
                  <a:pt x="895576" y="1082579"/>
                </a:lnTo>
                <a:lnTo>
                  <a:pt x="897162" y="1081137"/>
                </a:lnTo>
                <a:lnTo>
                  <a:pt x="898929" y="1079371"/>
                </a:lnTo>
                <a:lnTo>
                  <a:pt x="900335" y="1077894"/>
                </a:lnTo>
                <a:lnTo>
                  <a:pt x="901273" y="1077029"/>
                </a:lnTo>
                <a:lnTo>
                  <a:pt x="901705" y="1077029"/>
                </a:lnTo>
                <a:lnTo>
                  <a:pt x="902535" y="1077353"/>
                </a:lnTo>
                <a:lnTo>
                  <a:pt x="904518" y="1077353"/>
                </a:lnTo>
                <a:lnTo>
                  <a:pt x="904843" y="1077029"/>
                </a:lnTo>
                <a:lnTo>
                  <a:pt x="907403" y="1077029"/>
                </a:lnTo>
                <a:lnTo>
                  <a:pt x="907475" y="1076416"/>
                </a:lnTo>
                <a:lnTo>
                  <a:pt x="907799" y="1076092"/>
                </a:lnTo>
                <a:lnTo>
                  <a:pt x="907691" y="1071407"/>
                </a:lnTo>
                <a:lnTo>
                  <a:pt x="907980" y="1070974"/>
                </a:lnTo>
                <a:lnTo>
                  <a:pt x="907980" y="1069893"/>
                </a:lnTo>
                <a:lnTo>
                  <a:pt x="907691" y="1069280"/>
                </a:lnTo>
                <a:lnTo>
                  <a:pt x="907403" y="1068956"/>
                </a:lnTo>
                <a:lnTo>
                  <a:pt x="907475" y="1067803"/>
                </a:lnTo>
                <a:lnTo>
                  <a:pt x="907475" y="1066433"/>
                </a:lnTo>
                <a:lnTo>
                  <a:pt x="907980" y="1065928"/>
                </a:lnTo>
                <a:lnTo>
                  <a:pt x="908304" y="1065100"/>
                </a:lnTo>
                <a:lnTo>
                  <a:pt x="907907" y="1064559"/>
                </a:lnTo>
                <a:lnTo>
                  <a:pt x="907583" y="1064018"/>
                </a:lnTo>
                <a:lnTo>
                  <a:pt x="907367" y="1063622"/>
                </a:lnTo>
                <a:lnTo>
                  <a:pt x="907367" y="1063225"/>
                </a:lnTo>
                <a:lnTo>
                  <a:pt x="907691" y="1062685"/>
                </a:lnTo>
                <a:lnTo>
                  <a:pt x="907691" y="1061748"/>
                </a:lnTo>
                <a:lnTo>
                  <a:pt x="907367" y="1061387"/>
                </a:lnTo>
                <a:lnTo>
                  <a:pt x="906718" y="1061387"/>
                </a:lnTo>
                <a:lnTo>
                  <a:pt x="905780" y="1060486"/>
                </a:lnTo>
                <a:lnTo>
                  <a:pt x="905780" y="1060054"/>
                </a:lnTo>
                <a:lnTo>
                  <a:pt x="906429" y="1059405"/>
                </a:lnTo>
                <a:lnTo>
                  <a:pt x="906429" y="1059189"/>
                </a:lnTo>
                <a:lnTo>
                  <a:pt x="906754" y="1058901"/>
                </a:lnTo>
                <a:lnTo>
                  <a:pt x="906754" y="1057315"/>
                </a:lnTo>
                <a:lnTo>
                  <a:pt x="907078" y="1056918"/>
                </a:lnTo>
                <a:lnTo>
                  <a:pt x="907583" y="1056270"/>
                </a:lnTo>
                <a:lnTo>
                  <a:pt x="907799" y="1055549"/>
                </a:lnTo>
                <a:lnTo>
                  <a:pt x="907799" y="1055405"/>
                </a:lnTo>
                <a:lnTo>
                  <a:pt x="909061" y="1055405"/>
                </a:lnTo>
                <a:lnTo>
                  <a:pt x="909422" y="1055333"/>
                </a:lnTo>
                <a:lnTo>
                  <a:pt x="909278" y="1055080"/>
                </a:lnTo>
                <a:lnTo>
                  <a:pt x="907403" y="1055080"/>
                </a:lnTo>
                <a:lnTo>
                  <a:pt x="906754" y="1054468"/>
                </a:lnTo>
                <a:lnTo>
                  <a:pt x="906321" y="1054251"/>
                </a:lnTo>
                <a:lnTo>
                  <a:pt x="904230" y="1054251"/>
                </a:lnTo>
                <a:lnTo>
                  <a:pt x="903797" y="1054576"/>
                </a:lnTo>
                <a:lnTo>
                  <a:pt x="902787" y="1054576"/>
                </a:lnTo>
                <a:lnTo>
                  <a:pt x="902246" y="1054035"/>
                </a:lnTo>
                <a:lnTo>
                  <a:pt x="902030" y="1053603"/>
                </a:lnTo>
                <a:lnTo>
                  <a:pt x="902246" y="1052882"/>
                </a:lnTo>
                <a:lnTo>
                  <a:pt x="902246" y="1052702"/>
                </a:lnTo>
                <a:lnTo>
                  <a:pt x="901814" y="1052377"/>
                </a:lnTo>
                <a:lnTo>
                  <a:pt x="901381" y="1051837"/>
                </a:lnTo>
                <a:lnTo>
                  <a:pt x="901056" y="1051512"/>
                </a:lnTo>
                <a:lnTo>
                  <a:pt x="900732" y="1051296"/>
                </a:lnTo>
                <a:lnTo>
                  <a:pt x="900047" y="1051620"/>
                </a:lnTo>
                <a:lnTo>
                  <a:pt x="899614" y="1051512"/>
                </a:lnTo>
                <a:lnTo>
                  <a:pt x="899398" y="1051296"/>
                </a:lnTo>
                <a:lnTo>
                  <a:pt x="898749" y="1051188"/>
                </a:lnTo>
                <a:lnTo>
                  <a:pt x="897991" y="1051729"/>
                </a:lnTo>
                <a:lnTo>
                  <a:pt x="897811" y="1051296"/>
                </a:lnTo>
                <a:lnTo>
                  <a:pt x="897811" y="1050755"/>
                </a:lnTo>
                <a:lnTo>
                  <a:pt x="897415" y="1050755"/>
                </a:lnTo>
                <a:lnTo>
                  <a:pt x="896982" y="1051404"/>
                </a:lnTo>
                <a:lnTo>
                  <a:pt x="896765" y="1051512"/>
                </a:lnTo>
                <a:lnTo>
                  <a:pt x="896116" y="1050972"/>
                </a:lnTo>
                <a:lnTo>
                  <a:pt x="895576" y="1050972"/>
                </a:lnTo>
                <a:lnTo>
                  <a:pt x="894999" y="1051729"/>
                </a:lnTo>
                <a:lnTo>
                  <a:pt x="895071" y="1052161"/>
                </a:lnTo>
                <a:lnTo>
                  <a:pt x="895251" y="1052485"/>
                </a:lnTo>
                <a:lnTo>
                  <a:pt x="895251" y="1052702"/>
                </a:lnTo>
                <a:lnTo>
                  <a:pt x="894674" y="1052341"/>
                </a:lnTo>
                <a:lnTo>
                  <a:pt x="894458" y="1052341"/>
                </a:lnTo>
                <a:lnTo>
                  <a:pt x="893917" y="1052954"/>
                </a:lnTo>
                <a:lnTo>
                  <a:pt x="893809" y="1053170"/>
                </a:lnTo>
                <a:lnTo>
                  <a:pt x="893484" y="1052702"/>
                </a:lnTo>
                <a:lnTo>
                  <a:pt x="892835" y="1052774"/>
                </a:lnTo>
                <a:lnTo>
                  <a:pt x="892547" y="1052449"/>
                </a:lnTo>
                <a:lnTo>
                  <a:pt x="891934" y="1052341"/>
                </a:lnTo>
                <a:lnTo>
                  <a:pt x="891176" y="1052341"/>
                </a:lnTo>
                <a:lnTo>
                  <a:pt x="890960" y="1051837"/>
                </a:lnTo>
                <a:lnTo>
                  <a:pt x="890527" y="1052053"/>
                </a:lnTo>
                <a:lnTo>
                  <a:pt x="890023" y="1051729"/>
                </a:lnTo>
                <a:lnTo>
                  <a:pt x="889698" y="1051512"/>
                </a:lnTo>
                <a:lnTo>
                  <a:pt x="889049" y="1051296"/>
                </a:lnTo>
                <a:lnTo>
                  <a:pt x="888436" y="1051512"/>
                </a:lnTo>
                <a:lnTo>
                  <a:pt x="887607" y="1051512"/>
                </a:lnTo>
                <a:lnTo>
                  <a:pt x="886741" y="1050647"/>
                </a:lnTo>
                <a:lnTo>
                  <a:pt x="886417" y="1050647"/>
                </a:lnTo>
                <a:lnTo>
                  <a:pt x="886020" y="1050503"/>
                </a:lnTo>
                <a:lnTo>
                  <a:pt x="885371" y="1050143"/>
                </a:lnTo>
                <a:lnTo>
                  <a:pt x="885696" y="1049854"/>
                </a:lnTo>
                <a:lnTo>
                  <a:pt x="885371" y="1048665"/>
                </a:lnTo>
                <a:lnTo>
                  <a:pt x="884866" y="1047944"/>
                </a:lnTo>
                <a:lnTo>
                  <a:pt x="884866" y="1047007"/>
                </a:lnTo>
                <a:lnTo>
                  <a:pt x="884325" y="1046359"/>
                </a:lnTo>
                <a:lnTo>
                  <a:pt x="884325" y="1045421"/>
                </a:lnTo>
                <a:lnTo>
                  <a:pt x="884542" y="1045097"/>
                </a:lnTo>
                <a:lnTo>
                  <a:pt x="885155" y="1045205"/>
                </a:lnTo>
                <a:lnTo>
                  <a:pt x="884542" y="1044557"/>
                </a:lnTo>
                <a:lnTo>
                  <a:pt x="884542" y="1044052"/>
                </a:lnTo>
                <a:lnTo>
                  <a:pt x="883785" y="1043439"/>
                </a:lnTo>
                <a:lnTo>
                  <a:pt x="883785" y="1042682"/>
                </a:lnTo>
                <a:lnTo>
                  <a:pt x="883280" y="1042178"/>
                </a:lnTo>
                <a:lnTo>
                  <a:pt x="882631" y="1042178"/>
                </a:lnTo>
                <a:lnTo>
                  <a:pt x="882018" y="1042682"/>
                </a:lnTo>
                <a:lnTo>
                  <a:pt x="881801" y="1042682"/>
                </a:lnTo>
                <a:lnTo>
                  <a:pt x="881152" y="1042178"/>
                </a:lnTo>
                <a:lnTo>
                  <a:pt x="880431" y="1041673"/>
                </a:lnTo>
                <a:lnTo>
                  <a:pt x="880431" y="1041313"/>
                </a:lnTo>
                <a:lnTo>
                  <a:pt x="879926" y="1040808"/>
                </a:lnTo>
                <a:lnTo>
                  <a:pt x="879926" y="1040051"/>
                </a:lnTo>
                <a:lnTo>
                  <a:pt x="880215" y="1039655"/>
                </a:lnTo>
                <a:lnTo>
                  <a:pt x="880215" y="1039006"/>
                </a:lnTo>
                <a:lnTo>
                  <a:pt x="879998" y="1038682"/>
                </a:lnTo>
                <a:lnTo>
                  <a:pt x="880215" y="1038177"/>
                </a:lnTo>
                <a:lnTo>
                  <a:pt x="880539" y="1037565"/>
                </a:lnTo>
                <a:lnTo>
                  <a:pt x="880972" y="1036916"/>
                </a:lnTo>
                <a:lnTo>
                  <a:pt x="881188" y="1036267"/>
                </a:lnTo>
                <a:lnTo>
                  <a:pt x="880972" y="1035546"/>
                </a:lnTo>
                <a:lnTo>
                  <a:pt x="880972" y="1035330"/>
                </a:lnTo>
                <a:lnTo>
                  <a:pt x="880648" y="1034718"/>
                </a:lnTo>
                <a:lnTo>
                  <a:pt x="879926" y="1034718"/>
                </a:lnTo>
                <a:lnTo>
                  <a:pt x="878845" y="1034177"/>
                </a:lnTo>
                <a:lnTo>
                  <a:pt x="879061" y="1033780"/>
                </a:lnTo>
                <a:lnTo>
                  <a:pt x="879818" y="1033348"/>
                </a:lnTo>
                <a:lnTo>
                  <a:pt x="879926" y="1033132"/>
                </a:lnTo>
                <a:lnTo>
                  <a:pt x="879710" y="1032807"/>
                </a:lnTo>
                <a:lnTo>
                  <a:pt x="878845" y="1032807"/>
                </a:lnTo>
                <a:lnTo>
                  <a:pt x="878628" y="1032483"/>
                </a:lnTo>
                <a:lnTo>
                  <a:pt x="878015" y="1032411"/>
                </a:lnTo>
                <a:lnTo>
                  <a:pt x="878628" y="1032303"/>
                </a:lnTo>
                <a:lnTo>
                  <a:pt x="878340" y="1032087"/>
                </a:lnTo>
                <a:lnTo>
                  <a:pt x="878520" y="1031654"/>
                </a:lnTo>
                <a:lnTo>
                  <a:pt x="879061" y="1031150"/>
                </a:lnTo>
                <a:lnTo>
                  <a:pt x="879385" y="1030933"/>
                </a:lnTo>
                <a:lnTo>
                  <a:pt x="879494" y="1030609"/>
                </a:lnTo>
                <a:lnTo>
                  <a:pt x="879494" y="1030104"/>
                </a:lnTo>
                <a:lnTo>
                  <a:pt x="878520" y="1030393"/>
                </a:lnTo>
                <a:lnTo>
                  <a:pt x="879061" y="1029780"/>
                </a:lnTo>
                <a:lnTo>
                  <a:pt x="879602" y="1029672"/>
                </a:lnTo>
                <a:lnTo>
                  <a:pt x="880107" y="1029564"/>
                </a:lnTo>
                <a:lnTo>
                  <a:pt x="880431" y="1029275"/>
                </a:lnTo>
                <a:lnTo>
                  <a:pt x="880323" y="1028843"/>
                </a:lnTo>
                <a:lnTo>
                  <a:pt x="879998" y="1028843"/>
                </a:lnTo>
                <a:lnTo>
                  <a:pt x="879385" y="1028519"/>
                </a:lnTo>
                <a:lnTo>
                  <a:pt x="878628" y="1028410"/>
                </a:lnTo>
                <a:lnTo>
                  <a:pt x="878628" y="1028086"/>
                </a:lnTo>
                <a:lnTo>
                  <a:pt x="878845" y="1027906"/>
                </a:lnTo>
                <a:lnTo>
                  <a:pt x="878087" y="1027978"/>
                </a:lnTo>
                <a:lnTo>
                  <a:pt x="877583" y="1027582"/>
                </a:lnTo>
                <a:lnTo>
                  <a:pt x="877583" y="1027077"/>
                </a:lnTo>
                <a:lnTo>
                  <a:pt x="878196" y="1026753"/>
                </a:lnTo>
                <a:lnTo>
                  <a:pt x="878628" y="1026861"/>
                </a:lnTo>
                <a:lnTo>
                  <a:pt x="878845" y="1026536"/>
                </a:lnTo>
                <a:lnTo>
                  <a:pt x="879277" y="1026536"/>
                </a:lnTo>
                <a:lnTo>
                  <a:pt x="879818" y="1026644"/>
                </a:lnTo>
                <a:lnTo>
                  <a:pt x="879890" y="1026536"/>
                </a:lnTo>
                <a:lnTo>
                  <a:pt x="879566" y="1026320"/>
                </a:lnTo>
                <a:lnTo>
                  <a:pt x="879566" y="1025780"/>
                </a:lnTo>
                <a:lnTo>
                  <a:pt x="879385" y="1025563"/>
                </a:lnTo>
                <a:lnTo>
                  <a:pt x="878628" y="1025383"/>
                </a:lnTo>
                <a:lnTo>
                  <a:pt x="878304" y="1025383"/>
                </a:lnTo>
                <a:lnTo>
                  <a:pt x="877979" y="1025203"/>
                </a:lnTo>
                <a:lnTo>
                  <a:pt x="878304" y="1024879"/>
                </a:lnTo>
                <a:lnTo>
                  <a:pt x="878953" y="1024554"/>
                </a:lnTo>
                <a:lnTo>
                  <a:pt x="878953" y="1024338"/>
                </a:lnTo>
                <a:lnTo>
                  <a:pt x="878520" y="1023905"/>
                </a:lnTo>
                <a:lnTo>
                  <a:pt x="878196" y="1023257"/>
                </a:lnTo>
                <a:lnTo>
                  <a:pt x="877979" y="1022968"/>
                </a:lnTo>
                <a:lnTo>
                  <a:pt x="877186" y="1022968"/>
                </a:lnTo>
                <a:lnTo>
                  <a:pt x="876537" y="1023473"/>
                </a:lnTo>
                <a:lnTo>
                  <a:pt x="876321" y="1023185"/>
                </a:lnTo>
                <a:lnTo>
                  <a:pt x="876321" y="1022644"/>
                </a:lnTo>
                <a:lnTo>
                  <a:pt x="876861" y="1022139"/>
                </a:lnTo>
                <a:lnTo>
                  <a:pt x="876861" y="1021815"/>
                </a:lnTo>
                <a:lnTo>
                  <a:pt x="876321" y="1021599"/>
                </a:lnTo>
                <a:lnTo>
                  <a:pt x="875455" y="1021491"/>
                </a:lnTo>
                <a:lnTo>
                  <a:pt x="875455" y="1020986"/>
                </a:lnTo>
                <a:lnTo>
                  <a:pt x="875996" y="1020554"/>
                </a:lnTo>
                <a:lnTo>
                  <a:pt x="876104" y="1020049"/>
                </a:lnTo>
                <a:lnTo>
                  <a:pt x="876537" y="1019509"/>
                </a:lnTo>
                <a:lnTo>
                  <a:pt x="876861" y="1019076"/>
                </a:lnTo>
                <a:lnTo>
                  <a:pt x="876970" y="1018788"/>
                </a:lnTo>
                <a:lnTo>
                  <a:pt x="876104" y="1018247"/>
                </a:lnTo>
                <a:lnTo>
                  <a:pt x="875347" y="1017634"/>
                </a:lnTo>
                <a:lnTo>
                  <a:pt x="874446" y="1016986"/>
                </a:lnTo>
                <a:lnTo>
                  <a:pt x="873688" y="1016589"/>
                </a:lnTo>
                <a:lnTo>
                  <a:pt x="873256" y="1016373"/>
                </a:lnTo>
                <a:lnTo>
                  <a:pt x="873256" y="1015328"/>
                </a:lnTo>
                <a:lnTo>
                  <a:pt x="872823" y="1015003"/>
                </a:lnTo>
                <a:lnTo>
                  <a:pt x="871921" y="1015003"/>
                </a:lnTo>
                <a:lnTo>
                  <a:pt x="871597" y="1015184"/>
                </a:lnTo>
                <a:lnTo>
                  <a:pt x="871056" y="1015292"/>
                </a:lnTo>
                <a:lnTo>
                  <a:pt x="871056" y="1014283"/>
                </a:lnTo>
                <a:lnTo>
                  <a:pt x="871921" y="1013418"/>
                </a:lnTo>
                <a:lnTo>
                  <a:pt x="871705" y="1012877"/>
                </a:lnTo>
                <a:lnTo>
                  <a:pt x="872030" y="1012373"/>
                </a:lnTo>
                <a:lnTo>
                  <a:pt x="872498" y="1012192"/>
                </a:lnTo>
                <a:lnTo>
                  <a:pt x="872823" y="1012625"/>
                </a:lnTo>
                <a:lnTo>
                  <a:pt x="872282" y="1013310"/>
                </a:lnTo>
                <a:lnTo>
                  <a:pt x="872607" y="1013237"/>
                </a:lnTo>
                <a:lnTo>
                  <a:pt x="873039" y="1012805"/>
                </a:lnTo>
                <a:lnTo>
                  <a:pt x="873580" y="1012192"/>
                </a:lnTo>
                <a:lnTo>
                  <a:pt x="874013" y="1011111"/>
                </a:lnTo>
                <a:lnTo>
                  <a:pt x="874229" y="1010498"/>
                </a:lnTo>
                <a:lnTo>
                  <a:pt x="874446" y="1010318"/>
                </a:lnTo>
                <a:lnTo>
                  <a:pt x="874482" y="1010318"/>
                </a:lnTo>
                <a:lnTo>
                  <a:pt x="874482" y="1009814"/>
                </a:lnTo>
                <a:lnTo>
                  <a:pt x="873941" y="1009814"/>
                </a:lnTo>
                <a:lnTo>
                  <a:pt x="873616" y="1010138"/>
                </a:lnTo>
                <a:lnTo>
                  <a:pt x="873183" y="1010318"/>
                </a:lnTo>
                <a:lnTo>
                  <a:pt x="873003" y="1010318"/>
                </a:lnTo>
                <a:lnTo>
                  <a:pt x="873003" y="1009597"/>
                </a:lnTo>
                <a:lnTo>
                  <a:pt x="873292" y="1009273"/>
                </a:lnTo>
                <a:lnTo>
                  <a:pt x="873292" y="1008624"/>
                </a:lnTo>
                <a:lnTo>
                  <a:pt x="873616" y="1008444"/>
                </a:lnTo>
                <a:lnTo>
                  <a:pt x="873833" y="1008732"/>
                </a:lnTo>
                <a:lnTo>
                  <a:pt x="874373" y="1008444"/>
                </a:lnTo>
                <a:lnTo>
                  <a:pt x="874482" y="1007904"/>
                </a:lnTo>
                <a:lnTo>
                  <a:pt x="874986" y="1007904"/>
                </a:lnTo>
                <a:lnTo>
                  <a:pt x="875167" y="1007579"/>
                </a:lnTo>
                <a:lnTo>
                  <a:pt x="875275" y="1006534"/>
                </a:lnTo>
                <a:lnTo>
                  <a:pt x="875491" y="1005813"/>
                </a:lnTo>
                <a:lnTo>
                  <a:pt x="875491" y="1005489"/>
                </a:lnTo>
                <a:lnTo>
                  <a:pt x="875708" y="1005164"/>
                </a:lnTo>
                <a:lnTo>
                  <a:pt x="875816" y="1004263"/>
                </a:lnTo>
                <a:lnTo>
                  <a:pt x="875708" y="1003831"/>
                </a:lnTo>
                <a:lnTo>
                  <a:pt x="875491" y="1003831"/>
                </a:lnTo>
                <a:lnTo>
                  <a:pt x="875167" y="1004336"/>
                </a:lnTo>
                <a:lnTo>
                  <a:pt x="874698" y="1004336"/>
                </a:lnTo>
                <a:lnTo>
                  <a:pt x="874590" y="1004047"/>
                </a:lnTo>
                <a:lnTo>
                  <a:pt x="874157" y="1004660"/>
                </a:lnTo>
                <a:lnTo>
                  <a:pt x="873724" y="1004840"/>
                </a:lnTo>
                <a:lnTo>
                  <a:pt x="873075" y="1005273"/>
                </a:lnTo>
                <a:lnTo>
                  <a:pt x="872751" y="1005813"/>
                </a:lnTo>
                <a:lnTo>
                  <a:pt x="872534" y="1006318"/>
                </a:lnTo>
                <a:lnTo>
                  <a:pt x="872210" y="1006606"/>
                </a:lnTo>
                <a:lnTo>
                  <a:pt x="871633" y="1006714"/>
                </a:lnTo>
                <a:lnTo>
                  <a:pt x="871200" y="1007147"/>
                </a:lnTo>
                <a:lnTo>
                  <a:pt x="871092" y="1007363"/>
                </a:lnTo>
                <a:lnTo>
                  <a:pt x="870335" y="1007255"/>
                </a:lnTo>
                <a:lnTo>
                  <a:pt x="870010" y="1007039"/>
                </a:lnTo>
                <a:lnTo>
                  <a:pt x="869001" y="1007039"/>
                </a:lnTo>
                <a:lnTo>
                  <a:pt x="868244" y="1006534"/>
                </a:lnTo>
                <a:lnTo>
                  <a:pt x="867378" y="1005921"/>
                </a:lnTo>
                <a:lnTo>
                  <a:pt x="867090" y="1005597"/>
                </a:lnTo>
                <a:lnTo>
                  <a:pt x="866873" y="1005164"/>
                </a:lnTo>
                <a:lnTo>
                  <a:pt x="866044" y="1004840"/>
                </a:lnTo>
                <a:lnTo>
                  <a:pt x="865287" y="1004336"/>
                </a:lnTo>
                <a:lnTo>
                  <a:pt x="864530" y="1004227"/>
                </a:lnTo>
                <a:lnTo>
                  <a:pt x="863917" y="1003831"/>
                </a:lnTo>
                <a:lnTo>
                  <a:pt x="863736" y="1003831"/>
                </a:lnTo>
                <a:lnTo>
                  <a:pt x="863304" y="1004047"/>
                </a:lnTo>
                <a:lnTo>
                  <a:pt x="863087" y="1004047"/>
                </a:lnTo>
                <a:lnTo>
                  <a:pt x="862546" y="1003507"/>
                </a:lnTo>
                <a:lnTo>
                  <a:pt x="862330" y="1003507"/>
                </a:lnTo>
                <a:lnTo>
                  <a:pt x="861933" y="1003831"/>
                </a:lnTo>
                <a:lnTo>
                  <a:pt x="861501" y="1003507"/>
                </a:lnTo>
                <a:lnTo>
                  <a:pt x="861429" y="1002750"/>
                </a:lnTo>
                <a:lnTo>
                  <a:pt x="861212" y="1002317"/>
                </a:lnTo>
                <a:lnTo>
                  <a:pt x="861212" y="1001596"/>
                </a:lnTo>
                <a:lnTo>
                  <a:pt x="860563" y="1001308"/>
                </a:lnTo>
                <a:lnTo>
                  <a:pt x="860347" y="1001308"/>
                </a:lnTo>
                <a:lnTo>
                  <a:pt x="859481" y="1000768"/>
                </a:lnTo>
                <a:lnTo>
                  <a:pt x="859013" y="1000443"/>
                </a:lnTo>
                <a:lnTo>
                  <a:pt x="858472" y="999939"/>
                </a:lnTo>
                <a:lnTo>
                  <a:pt x="858039" y="999614"/>
                </a:lnTo>
                <a:lnTo>
                  <a:pt x="857390" y="999614"/>
                </a:lnTo>
                <a:lnTo>
                  <a:pt x="855082" y="995001"/>
                </a:lnTo>
                <a:lnTo>
                  <a:pt x="854325" y="993523"/>
                </a:lnTo>
                <a:lnTo>
                  <a:pt x="853820" y="992875"/>
                </a:lnTo>
                <a:lnTo>
                  <a:pt x="853207" y="993523"/>
                </a:lnTo>
                <a:lnTo>
                  <a:pt x="852775" y="993920"/>
                </a:lnTo>
                <a:lnTo>
                  <a:pt x="852450" y="993199"/>
                </a:lnTo>
                <a:lnTo>
                  <a:pt x="851693" y="991938"/>
                </a:lnTo>
                <a:lnTo>
                  <a:pt x="850972" y="991830"/>
                </a:lnTo>
                <a:lnTo>
                  <a:pt x="850539" y="991541"/>
                </a:lnTo>
                <a:lnTo>
                  <a:pt x="850972" y="991001"/>
                </a:lnTo>
                <a:lnTo>
                  <a:pt x="850972" y="990568"/>
                </a:lnTo>
                <a:lnTo>
                  <a:pt x="851585" y="990244"/>
                </a:lnTo>
                <a:lnTo>
                  <a:pt x="852234" y="990244"/>
                </a:lnTo>
                <a:lnTo>
                  <a:pt x="852450" y="989955"/>
                </a:lnTo>
                <a:lnTo>
                  <a:pt x="852955" y="990028"/>
                </a:lnTo>
                <a:lnTo>
                  <a:pt x="853279" y="990568"/>
                </a:lnTo>
                <a:lnTo>
                  <a:pt x="853928" y="990568"/>
                </a:lnTo>
                <a:lnTo>
                  <a:pt x="854037" y="990352"/>
                </a:lnTo>
                <a:lnTo>
                  <a:pt x="855082" y="990352"/>
                </a:lnTo>
                <a:lnTo>
                  <a:pt x="855587" y="989559"/>
                </a:lnTo>
                <a:lnTo>
                  <a:pt x="855912" y="989235"/>
                </a:lnTo>
                <a:lnTo>
                  <a:pt x="856561" y="989343"/>
                </a:lnTo>
                <a:lnTo>
                  <a:pt x="856885" y="989415"/>
                </a:lnTo>
                <a:lnTo>
                  <a:pt x="857065" y="989415"/>
                </a:lnTo>
                <a:lnTo>
                  <a:pt x="857498" y="988910"/>
                </a:lnTo>
                <a:lnTo>
                  <a:pt x="858364" y="988370"/>
                </a:lnTo>
                <a:lnTo>
                  <a:pt x="858868" y="988153"/>
                </a:lnTo>
                <a:lnTo>
                  <a:pt x="859481" y="987721"/>
                </a:lnTo>
                <a:lnTo>
                  <a:pt x="859698" y="987541"/>
                </a:lnTo>
                <a:lnTo>
                  <a:pt x="860239" y="987361"/>
                </a:lnTo>
                <a:lnTo>
                  <a:pt x="860888" y="987361"/>
                </a:lnTo>
                <a:lnTo>
                  <a:pt x="861176" y="987036"/>
                </a:lnTo>
                <a:lnTo>
                  <a:pt x="861392" y="987036"/>
                </a:lnTo>
                <a:lnTo>
                  <a:pt x="862042" y="987541"/>
                </a:lnTo>
                <a:lnTo>
                  <a:pt x="862655" y="987036"/>
                </a:lnTo>
                <a:lnTo>
                  <a:pt x="864169" y="986171"/>
                </a:lnTo>
                <a:lnTo>
                  <a:pt x="864962" y="985522"/>
                </a:lnTo>
                <a:lnTo>
                  <a:pt x="865828" y="985018"/>
                </a:lnTo>
                <a:lnTo>
                  <a:pt x="865936" y="984621"/>
                </a:lnTo>
                <a:lnTo>
                  <a:pt x="866693" y="983865"/>
                </a:lnTo>
                <a:lnTo>
                  <a:pt x="867090" y="983324"/>
                </a:lnTo>
                <a:lnTo>
                  <a:pt x="867270" y="983036"/>
                </a:lnTo>
                <a:lnTo>
                  <a:pt x="867270" y="979972"/>
                </a:lnTo>
                <a:lnTo>
                  <a:pt x="866981" y="979576"/>
                </a:lnTo>
                <a:lnTo>
                  <a:pt x="866981" y="978639"/>
                </a:lnTo>
                <a:lnTo>
                  <a:pt x="866260" y="977882"/>
                </a:lnTo>
                <a:lnTo>
                  <a:pt x="866152" y="977341"/>
                </a:lnTo>
                <a:lnTo>
                  <a:pt x="865503" y="976873"/>
                </a:lnTo>
                <a:lnTo>
                  <a:pt x="864854" y="976548"/>
                </a:lnTo>
                <a:lnTo>
                  <a:pt x="864133" y="976116"/>
                </a:lnTo>
                <a:lnTo>
                  <a:pt x="863376" y="975035"/>
                </a:lnTo>
                <a:lnTo>
                  <a:pt x="862871" y="974134"/>
                </a:lnTo>
                <a:lnTo>
                  <a:pt x="862042" y="972944"/>
                </a:lnTo>
                <a:lnTo>
                  <a:pt x="861501" y="971503"/>
                </a:lnTo>
                <a:lnTo>
                  <a:pt x="860996" y="970350"/>
                </a:lnTo>
                <a:lnTo>
                  <a:pt x="860239" y="969809"/>
                </a:lnTo>
                <a:lnTo>
                  <a:pt x="859301" y="969160"/>
                </a:lnTo>
                <a:lnTo>
                  <a:pt x="858147" y="968151"/>
                </a:lnTo>
                <a:lnTo>
                  <a:pt x="856777" y="967178"/>
                </a:lnTo>
                <a:lnTo>
                  <a:pt x="855082" y="965412"/>
                </a:lnTo>
                <a:lnTo>
                  <a:pt x="852955" y="963862"/>
                </a:lnTo>
                <a:lnTo>
                  <a:pt x="850972" y="961844"/>
                </a:lnTo>
                <a:lnTo>
                  <a:pt x="848880" y="960150"/>
                </a:lnTo>
                <a:lnTo>
                  <a:pt x="846861" y="958600"/>
                </a:lnTo>
                <a:lnTo>
                  <a:pt x="845094" y="957231"/>
                </a:lnTo>
                <a:lnTo>
                  <a:pt x="844229" y="956582"/>
                </a:lnTo>
                <a:lnTo>
                  <a:pt x="844445" y="956078"/>
                </a:lnTo>
                <a:lnTo>
                  <a:pt x="844770" y="955249"/>
                </a:lnTo>
                <a:lnTo>
                  <a:pt x="845599" y="954708"/>
                </a:lnTo>
                <a:lnTo>
                  <a:pt x="846104" y="954312"/>
                </a:lnTo>
                <a:lnTo>
                  <a:pt x="846248" y="954167"/>
                </a:lnTo>
                <a:lnTo>
                  <a:pt x="846104" y="954312"/>
                </a:lnTo>
                <a:lnTo>
                  <a:pt x="845563" y="954708"/>
                </a:lnTo>
                <a:lnTo>
                  <a:pt x="844698" y="955249"/>
                </a:lnTo>
                <a:lnTo>
                  <a:pt x="844373" y="956078"/>
                </a:lnTo>
                <a:lnTo>
                  <a:pt x="844157" y="956618"/>
                </a:lnTo>
                <a:lnTo>
                  <a:pt x="843868" y="956294"/>
                </a:lnTo>
                <a:lnTo>
                  <a:pt x="842823" y="955681"/>
                </a:lnTo>
                <a:lnTo>
                  <a:pt x="842173" y="955140"/>
                </a:lnTo>
                <a:lnTo>
                  <a:pt x="840695" y="955140"/>
                </a:lnTo>
                <a:lnTo>
                  <a:pt x="839325" y="954816"/>
                </a:lnTo>
                <a:lnTo>
                  <a:pt x="837125" y="954816"/>
                </a:lnTo>
                <a:lnTo>
                  <a:pt x="836584" y="954600"/>
                </a:lnTo>
                <a:lnTo>
                  <a:pt x="834385" y="954600"/>
                </a:lnTo>
                <a:lnTo>
                  <a:pt x="833375" y="954312"/>
                </a:lnTo>
                <a:lnTo>
                  <a:pt x="831861" y="953807"/>
                </a:lnTo>
                <a:lnTo>
                  <a:pt x="830959" y="953266"/>
                </a:lnTo>
                <a:lnTo>
                  <a:pt x="829553" y="952185"/>
                </a:lnTo>
                <a:lnTo>
                  <a:pt x="828399" y="950852"/>
                </a:lnTo>
                <a:lnTo>
                  <a:pt x="827570" y="949662"/>
                </a:lnTo>
                <a:lnTo>
                  <a:pt x="827462" y="949518"/>
                </a:lnTo>
                <a:lnTo>
                  <a:pt x="827786" y="949518"/>
                </a:lnTo>
                <a:lnTo>
                  <a:pt x="828507" y="948978"/>
                </a:lnTo>
                <a:lnTo>
                  <a:pt x="829229" y="948978"/>
                </a:lnTo>
                <a:lnTo>
                  <a:pt x="829445" y="949086"/>
                </a:lnTo>
                <a:lnTo>
                  <a:pt x="829445" y="949410"/>
                </a:lnTo>
                <a:lnTo>
                  <a:pt x="829661" y="949554"/>
                </a:lnTo>
                <a:lnTo>
                  <a:pt x="829986" y="949302"/>
                </a:lnTo>
                <a:lnTo>
                  <a:pt x="831176" y="949302"/>
                </a:lnTo>
                <a:lnTo>
                  <a:pt x="831320" y="949086"/>
                </a:lnTo>
                <a:lnTo>
                  <a:pt x="830851" y="948653"/>
                </a:lnTo>
                <a:lnTo>
                  <a:pt x="829986" y="948653"/>
                </a:lnTo>
                <a:lnTo>
                  <a:pt x="829878" y="948437"/>
                </a:lnTo>
                <a:lnTo>
                  <a:pt x="829878" y="948221"/>
                </a:lnTo>
                <a:lnTo>
                  <a:pt x="829445" y="947788"/>
                </a:lnTo>
                <a:lnTo>
                  <a:pt x="829445" y="947500"/>
                </a:lnTo>
                <a:lnTo>
                  <a:pt x="829157" y="947176"/>
                </a:lnTo>
                <a:lnTo>
                  <a:pt x="829157" y="946995"/>
                </a:lnTo>
                <a:lnTo>
                  <a:pt x="829337" y="946779"/>
                </a:lnTo>
                <a:lnTo>
                  <a:pt x="829661" y="947104"/>
                </a:lnTo>
                <a:lnTo>
                  <a:pt x="829878" y="946995"/>
                </a:lnTo>
                <a:lnTo>
                  <a:pt x="829878" y="946347"/>
                </a:lnTo>
                <a:lnTo>
                  <a:pt x="830094" y="946130"/>
                </a:lnTo>
                <a:lnTo>
                  <a:pt x="830419" y="946130"/>
                </a:lnTo>
                <a:lnTo>
                  <a:pt x="830851" y="946455"/>
                </a:lnTo>
                <a:lnTo>
                  <a:pt x="833772" y="946527"/>
                </a:lnTo>
                <a:lnTo>
                  <a:pt x="833952" y="946347"/>
                </a:lnTo>
                <a:lnTo>
                  <a:pt x="833483" y="945914"/>
                </a:lnTo>
                <a:lnTo>
                  <a:pt x="831284" y="945806"/>
                </a:lnTo>
                <a:lnTo>
                  <a:pt x="830635" y="945374"/>
                </a:lnTo>
                <a:lnTo>
                  <a:pt x="830635" y="945085"/>
                </a:lnTo>
                <a:lnTo>
                  <a:pt x="830310" y="944761"/>
                </a:lnTo>
                <a:lnTo>
                  <a:pt x="830310" y="944437"/>
                </a:lnTo>
                <a:lnTo>
                  <a:pt x="830094" y="944220"/>
                </a:lnTo>
                <a:lnTo>
                  <a:pt x="829770" y="944545"/>
                </a:lnTo>
                <a:lnTo>
                  <a:pt x="828904" y="944545"/>
                </a:lnTo>
                <a:lnTo>
                  <a:pt x="828435" y="944040"/>
                </a:lnTo>
                <a:lnTo>
                  <a:pt x="828435" y="943211"/>
                </a:lnTo>
                <a:lnTo>
                  <a:pt x="828327" y="942995"/>
                </a:lnTo>
                <a:lnTo>
                  <a:pt x="827894" y="942995"/>
                </a:lnTo>
                <a:lnTo>
                  <a:pt x="827462" y="942671"/>
                </a:lnTo>
                <a:lnTo>
                  <a:pt x="826019" y="942671"/>
                </a:lnTo>
                <a:lnTo>
                  <a:pt x="825479" y="942130"/>
                </a:lnTo>
                <a:lnTo>
                  <a:pt x="825479" y="940364"/>
                </a:lnTo>
                <a:lnTo>
                  <a:pt x="825695" y="940148"/>
                </a:lnTo>
                <a:lnTo>
                  <a:pt x="826380" y="940148"/>
                </a:lnTo>
                <a:lnTo>
                  <a:pt x="826596" y="940040"/>
                </a:lnTo>
                <a:lnTo>
                  <a:pt x="826596" y="939715"/>
                </a:lnTo>
                <a:lnTo>
                  <a:pt x="826380" y="939535"/>
                </a:lnTo>
                <a:lnTo>
                  <a:pt x="825370" y="939535"/>
                </a:lnTo>
                <a:lnTo>
                  <a:pt x="825154" y="939427"/>
                </a:lnTo>
                <a:lnTo>
                  <a:pt x="825154" y="938922"/>
                </a:lnTo>
                <a:lnTo>
                  <a:pt x="825443" y="938670"/>
                </a:lnTo>
                <a:lnTo>
                  <a:pt x="825443" y="937877"/>
                </a:lnTo>
                <a:lnTo>
                  <a:pt x="824721" y="937228"/>
                </a:lnTo>
                <a:lnTo>
                  <a:pt x="824721" y="935354"/>
                </a:lnTo>
                <a:lnTo>
                  <a:pt x="824397" y="935030"/>
                </a:lnTo>
                <a:lnTo>
                  <a:pt x="824397" y="934417"/>
                </a:lnTo>
                <a:lnTo>
                  <a:pt x="823964" y="934093"/>
                </a:lnTo>
                <a:lnTo>
                  <a:pt x="824072" y="931570"/>
                </a:lnTo>
                <a:lnTo>
                  <a:pt x="823351" y="930921"/>
                </a:lnTo>
                <a:lnTo>
                  <a:pt x="823351" y="930597"/>
                </a:lnTo>
                <a:lnTo>
                  <a:pt x="822918" y="930309"/>
                </a:lnTo>
                <a:lnTo>
                  <a:pt x="822918" y="929984"/>
                </a:lnTo>
                <a:lnTo>
                  <a:pt x="823135" y="929876"/>
                </a:lnTo>
                <a:lnTo>
                  <a:pt x="824289" y="929876"/>
                </a:lnTo>
                <a:lnTo>
                  <a:pt x="824793" y="930417"/>
                </a:lnTo>
                <a:lnTo>
                  <a:pt x="824793" y="930597"/>
                </a:lnTo>
                <a:lnTo>
                  <a:pt x="825226" y="930921"/>
                </a:lnTo>
                <a:lnTo>
                  <a:pt x="825226" y="931354"/>
                </a:lnTo>
                <a:lnTo>
                  <a:pt x="825551" y="931678"/>
                </a:lnTo>
                <a:lnTo>
                  <a:pt x="825551" y="932003"/>
                </a:lnTo>
                <a:lnTo>
                  <a:pt x="826272" y="932507"/>
                </a:lnTo>
                <a:lnTo>
                  <a:pt x="826272" y="933120"/>
                </a:lnTo>
                <a:lnTo>
                  <a:pt x="826813" y="933660"/>
                </a:lnTo>
                <a:lnTo>
                  <a:pt x="826993" y="933444"/>
                </a:lnTo>
                <a:lnTo>
                  <a:pt x="826993" y="932904"/>
                </a:lnTo>
                <a:lnTo>
                  <a:pt x="826705" y="932615"/>
                </a:lnTo>
                <a:lnTo>
                  <a:pt x="826705" y="932219"/>
                </a:lnTo>
                <a:lnTo>
                  <a:pt x="826272" y="932003"/>
                </a:lnTo>
                <a:lnTo>
                  <a:pt x="826272" y="931678"/>
                </a:lnTo>
                <a:lnTo>
                  <a:pt x="825551" y="931030"/>
                </a:lnTo>
                <a:lnTo>
                  <a:pt x="825551" y="930705"/>
                </a:lnTo>
                <a:lnTo>
                  <a:pt x="825226" y="930417"/>
                </a:lnTo>
                <a:lnTo>
                  <a:pt x="825226" y="930092"/>
                </a:lnTo>
                <a:lnTo>
                  <a:pt x="824289" y="929264"/>
                </a:lnTo>
                <a:lnTo>
                  <a:pt x="823531" y="929264"/>
                </a:lnTo>
                <a:lnTo>
                  <a:pt x="822594" y="928435"/>
                </a:lnTo>
                <a:lnTo>
                  <a:pt x="822594" y="928218"/>
                </a:lnTo>
                <a:lnTo>
                  <a:pt x="822378" y="928002"/>
                </a:lnTo>
                <a:lnTo>
                  <a:pt x="822053" y="928002"/>
                </a:lnTo>
                <a:lnTo>
                  <a:pt x="821873" y="927786"/>
                </a:lnTo>
                <a:lnTo>
                  <a:pt x="821873" y="927462"/>
                </a:lnTo>
                <a:lnTo>
                  <a:pt x="820719" y="926488"/>
                </a:lnTo>
                <a:lnTo>
                  <a:pt x="820827" y="926236"/>
                </a:lnTo>
                <a:lnTo>
                  <a:pt x="820611" y="926128"/>
                </a:lnTo>
                <a:lnTo>
                  <a:pt x="820178" y="926128"/>
                </a:lnTo>
                <a:lnTo>
                  <a:pt x="820070" y="925912"/>
                </a:lnTo>
                <a:lnTo>
                  <a:pt x="820070" y="925587"/>
                </a:lnTo>
                <a:lnTo>
                  <a:pt x="819349" y="924975"/>
                </a:lnTo>
                <a:lnTo>
                  <a:pt x="819277" y="925011"/>
                </a:lnTo>
                <a:lnTo>
                  <a:pt x="819277" y="924686"/>
                </a:lnTo>
                <a:lnTo>
                  <a:pt x="818844" y="924362"/>
                </a:lnTo>
                <a:lnTo>
                  <a:pt x="818844" y="924074"/>
                </a:lnTo>
                <a:lnTo>
                  <a:pt x="818123" y="923461"/>
                </a:lnTo>
                <a:lnTo>
                  <a:pt x="818123" y="923137"/>
                </a:lnTo>
                <a:lnTo>
                  <a:pt x="816644" y="921875"/>
                </a:lnTo>
                <a:lnTo>
                  <a:pt x="816644" y="921551"/>
                </a:lnTo>
                <a:lnTo>
                  <a:pt x="816536" y="921443"/>
                </a:lnTo>
                <a:lnTo>
                  <a:pt x="816103" y="921443"/>
                </a:lnTo>
                <a:lnTo>
                  <a:pt x="813688" y="919352"/>
                </a:lnTo>
                <a:lnTo>
                  <a:pt x="813688" y="919028"/>
                </a:lnTo>
                <a:lnTo>
                  <a:pt x="812966" y="918379"/>
                </a:lnTo>
                <a:lnTo>
                  <a:pt x="812966" y="918091"/>
                </a:lnTo>
                <a:lnTo>
                  <a:pt x="812642" y="917767"/>
                </a:lnTo>
                <a:lnTo>
                  <a:pt x="812642" y="917478"/>
                </a:lnTo>
                <a:lnTo>
                  <a:pt x="812209" y="917154"/>
                </a:lnTo>
                <a:lnTo>
                  <a:pt x="812317" y="916505"/>
                </a:lnTo>
                <a:lnTo>
                  <a:pt x="811885" y="916181"/>
                </a:lnTo>
                <a:lnTo>
                  <a:pt x="811885" y="915857"/>
                </a:lnTo>
                <a:lnTo>
                  <a:pt x="811596" y="915568"/>
                </a:lnTo>
                <a:lnTo>
                  <a:pt x="811596" y="915244"/>
                </a:lnTo>
                <a:lnTo>
                  <a:pt x="811164" y="914920"/>
                </a:lnTo>
                <a:lnTo>
                  <a:pt x="811164" y="914595"/>
                </a:lnTo>
                <a:lnTo>
                  <a:pt x="810947" y="914487"/>
                </a:lnTo>
                <a:lnTo>
                  <a:pt x="809901" y="914379"/>
                </a:lnTo>
                <a:lnTo>
                  <a:pt x="809288" y="913946"/>
                </a:lnTo>
                <a:lnTo>
                  <a:pt x="809397" y="913370"/>
                </a:lnTo>
                <a:lnTo>
                  <a:pt x="808964" y="913045"/>
                </a:lnTo>
                <a:lnTo>
                  <a:pt x="808964" y="912721"/>
                </a:lnTo>
                <a:lnTo>
                  <a:pt x="807161" y="911135"/>
                </a:lnTo>
                <a:lnTo>
                  <a:pt x="807161" y="910847"/>
                </a:lnTo>
                <a:lnTo>
                  <a:pt x="806728" y="910523"/>
                </a:lnTo>
                <a:lnTo>
                  <a:pt x="806728" y="909874"/>
                </a:lnTo>
                <a:lnTo>
                  <a:pt x="806404" y="909586"/>
                </a:lnTo>
                <a:lnTo>
                  <a:pt x="806404" y="907639"/>
                </a:lnTo>
                <a:lnTo>
                  <a:pt x="806079" y="907387"/>
                </a:lnTo>
                <a:lnTo>
                  <a:pt x="806079" y="905153"/>
                </a:lnTo>
                <a:lnTo>
                  <a:pt x="805394" y="904540"/>
                </a:lnTo>
                <a:lnTo>
                  <a:pt x="805394" y="904179"/>
                </a:lnTo>
                <a:lnTo>
                  <a:pt x="805611" y="904107"/>
                </a:lnTo>
                <a:lnTo>
                  <a:pt x="805899" y="904432"/>
                </a:lnTo>
                <a:lnTo>
                  <a:pt x="807053" y="904432"/>
                </a:lnTo>
                <a:lnTo>
                  <a:pt x="807594" y="903999"/>
                </a:lnTo>
                <a:lnTo>
                  <a:pt x="807594" y="903062"/>
                </a:lnTo>
                <a:lnTo>
                  <a:pt x="807990" y="902738"/>
                </a:lnTo>
                <a:lnTo>
                  <a:pt x="807990" y="902450"/>
                </a:lnTo>
                <a:lnTo>
                  <a:pt x="808639" y="902017"/>
                </a:lnTo>
                <a:lnTo>
                  <a:pt x="808964" y="902017"/>
                </a:lnTo>
                <a:lnTo>
                  <a:pt x="809397" y="901657"/>
                </a:lnTo>
                <a:lnTo>
                  <a:pt x="810118" y="901657"/>
                </a:lnTo>
                <a:lnTo>
                  <a:pt x="810226" y="901476"/>
                </a:lnTo>
                <a:lnTo>
                  <a:pt x="810226" y="901152"/>
                </a:lnTo>
                <a:lnTo>
                  <a:pt x="812317" y="899494"/>
                </a:lnTo>
                <a:lnTo>
                  <a:pt x="812750" y="899494"/>
                </a:lnTo>
                <a:lnTo>
                  <a:pt x="813904" y="898665"/>
                </a:lnTo>
                <a:lnTo>
                  <a:pt x="814228" y="898665"/>
                </a:lnTo>
                <a:lnTo>
                  <a:pt x="814661" y="898341"/>
                </a:lnTo>
                <a:lnTo>
                  <a:pt x="814950" y="898341"/>
                </a:lnTo>
                <a:lnTo>
                  <a:pt x="815382" y="898017"/>
                </a:lnTo>
                <a:lnTo>
                  <a:pt x="815779" y="898017"/>
                </a:lnTo>
                <a:lnTo>
                  <a:pt x="816536" y="897368"/>
                </a:lnTo>
                <a:lnTo>
                  <a:pt x="816861" y="897368"/>
                </a:lnTo>
                <a:lnTo>
                  <a:pt x="817293" y="897152"/>
                </a:lnTo>
                <a:lnTo>
                  <a:pt x="817618" y="897152"/>
                </a:lnTo>
                <a:lnTo>
                  <a:pt x="818736" y="896251"/>
                </a:lnTo>
                <a:lnTo>
                  <a:pt x="819168" y="896251"/>
                </a:lnTo>
                <a:lnTo>
                  <a:pt x="819493" y="895926"/>
                </a:lnTo>
                <a:lnTo>
                  <a:pt x="819817" y="895926"/>
                </a:lnTo>
                <a:lnTo>
                  <a:pt x="819817" y="895962"/>
                </a:lnTo>
                <a:lnTo>
                  <a:pt x="819890" y="895962"/>
                </a:lnTo>
                <a:lnTo>
                  <a:pt x="820611" y="895314"/>
                </a:lnTo>
                <a:lnTo>
                  <a:pt x="821332" y="895314"/>
                </a:lnTo>
                <a:lnTo>
                  <a:pt x="821765" y="894989"/>
                </a:lnTo>
                <a:lnTo>
                  <a:pt x="822846" y="895097"/>
                </a:lnTo>
                <a:lnTo>
                  <a:pt x="823279" y="894809"/>
                </a:lnTo>
                <a:lnTo>
                  <a:pt x="823964" y="894809"/>
                </a:lnTo>
                <a:lnTo>
                  <a:pt x="824397" y="894485"/>
                </a:lnTo>
                <a:lnTo>
                  <a:pt x="824721" y="894485"/>
                </a:lnTo>
                <a:lnTo>
                  <a:pt x="825154" y="894160"/>
                </a:lnTo>
                <a:lnTo>
                  <a:pt x="825479" y="894160"/>
                </a:lnTo>
                <a:lnTo>
                  <a:pt x="825911" y="893836"/>
                </a:lnTo>
                <a:lnTo>
                  <a:pt x="826596" y="893836"/>
                </a:lnTo>
                <a:lnTo>
                  <a:pt x="827354" y="893331"/>
                </a:lnTo>
                <a:lnTo>
                  <a:pt x="827786" y="893331"/>
                </a:lnTo>
                <a:lnTo>
                  <a:pt x="830959" y="890700"/>
                </a:lnTo>
                <a:lnTo>
                  <a:pt x="830959" y="890412"/>
                </a:lnTo>
                <a:lnTo>
                  <a:pt x="834962" y="887132"/>
                </a:lnTo>
                <a:lnTo>
                  <a:pt x="835250" y="887132"/>
                </a:lnTo>
                <a:lnTo>
                  <a:pt x="836116" y="886484"/>
                </a:lnTo>
                <a:lnTo>
                  <a:pt x="836837" y="886592"/>
                </a:lnTo>
                <a:lnTo>
                  <a:pt x="837161" y="886267"/>
                </a:lnTo>
                <a:lnTo>
                  <a:pt x="837594" y="886267"/>
                </a:lnTo>
                <a:lnTo>
                  <a:pt x="837919" y="885979"/>
                </a:lnTo>
                <a:lnTo>
                  <a:pt x="838748" y="885979"/>
                </a:lnTo>
                <a:lnTo>
                  <a:pt x="839036" y="885655"/>
                </a:lnTo>
                <a:lnTo>
                  <a:pt x="839794" y="885655"/>
                </a:lnTo>
                <a:lnTo>
                  <a:pt x="840226" y="885330"/>
                </a:lnTo>
                <a:lnTo>
                  <a:pt x="841272" y="885330"/>
                </a:lnTo>
                <a:lnTo>
                  <a:pt x="841669" y="885042"/>
                </a:lnTo>
                <a:lnTo>
                  <a:pt x="842065" y="885042"/>
                </a:lnTo>
                <a:lnTo>
                  <a:pt x="842390" y="885366"/>
                </a:lnTo>
                <a:lnTo>
                  <a:pt x="842823" y="885366"/>
                </a:lnTo>
                <a:lnTo>
                  <a:pt x="844085" y="886520"/>
                </a:lnTo>
                <a:lnTo>
                  <a:pt x="844085" y="887781"/>
                </a:lnTo>
                <a:lnTo>
                  <a:pt x="844373" y="888106"/>
                </a:lnTo>
                <a:lnTo>
                  <a:pt x="844373" y="888718"/>
                </a:lnTo>
                <a:lnTo>
                  <a:pt x="844806" y="889043"/>
                </a:lnTo>
                <a:lnTo>
                  <a:pt x="844806" y="889691"/>
                </a:lnTo>
                <a:lnTo>
                  <a:pt x="845130" y="890016"/>
                </a:lnTo>
                <a:lnTo>
                  <a:pt x="845130" y="890917"/>
                </a:lnTo>
                <a:lnTo>
                  <a:pt x="845455" y="891241"/>
                </a:lnTo>
                <a:lnTo>
                  <a:pt x="845455" y="892827"/>
                </a:lnTo>
                <a:lnTo>
                  <a:pt x="845887" y="893151"/>
                </a:lnTo>
                <a:lnTo>
                  <a:pt x="845887" y="893476"/>
                </a:lnTo>
                <a:lnTo>
                  <a:pt x="846212" y="893656"/>
                </a:lnTo>
                <a:lnTo>
                  <a:pt x="846212" y="893980"/>
                </a:lnTo>
                <a:lnTo>
                  <a:pt x="846609" y="894413"/>
                </a:lnTo>
                <a:lnTo>
                  <a:pt x="846609" y="894629"/>
                </a:lnTo>
                <a:lnTo>
                  <a:pt x="846933" y="895025"/>
                </a:lnTo>
                <a:lnTo>
                  <a:pt x="846933" y="895350"/>
                </a:lnTo>
                <a:lnTo>
                  <a:pt x="847258" y="895566"/>
                </a:lnTo>
                <a:lnTo>
                  <a:pt x="847258" y="895890"/>
                </a:lnTo>
                <a:lnTo>
                  <a:pt x="847871" y="896395"/>
                </a:lnTo>
                <a:lnTo>
                  <a:pt x="848195" y="896395"/>
                </a:lnTo>
                <a:lnTo>
                  <a:pt x="848412" y="896611"/>
                </a:lnTo>
                <a:lnTo>
                  <a:pt x="848412" y="897116"/>
                </a:lnTo>
                <a:lnTo>
                  <a:pt x="848736" y="897548"/>
                </a:lnTo>
                <a:lnTo>
                  <a:pt x="848736" y="897872"/>
                </a:lnTo>
                <a:lnTo>
                  <a:pt x="848412" y="898089"/>
                </a:lnTo>
                <a:lnTo>
                  <a:pt x="848412" y="899963"/>
                </a:lnTo>
                <a:lnTo>
                  <a:pt x="848484" y="900035"/>
                </a:lnTo>
                <a:lnTo>
                  <a:pt x="848556" y="900035"/>
                </a:lnTo>
                <a:lnTo>
                  <a:pt x="849025" y="900539"/>
                </a:lnTo>
                <a:lnTo>
                  <a:pt x="849025" y="900864"/>
                </a:lnTo>
                <a:lnTo>
                  <a:pt x="849421" y="901152"/>
                </a:lnTo>
                <a:lnTo>
                  <a:pt x="849421" y="903675"/>
                </a:lnTo>
                <a:lnTo>
                  <a:pt x="849746" y="903999"/>
                </a:lnTo>
                <a:lnTo>
                  <a:pt x="849746" y="905585"/>
                </a:lnTo>
                <a:lnTo>
                  <a:pt x="850070" y="905909"/>
                </a:lnTo>
                <a:lnTo>
                  <a:pt x="850070" y="908648"/>
                </a:lnTo>
                <a:lnTo>
                  <a:pt x="850503" y="909045"/>
                </a:lnTo>
                <a:lnTo>
                  <a:pt x="850503" y="909261"/>
                </a:lnTo>
                <a:lnTo>
                  <a:pt x="850827" y="909586"/>
                </a:lnTo>
                <a:lnTo>
                  <a:pt x="850827" y="910198"/>
                </a:lnTo>
                <a:lnTo>
                  <a:pt x="851152" y="910523"/>
                </a:lnTo>
                <a:lnTo>
                  <a:pt x="851368" y="911063"/>
                </a:lnTo>
                <a:lnTo>
                  <a:pt x="851549" y="911171"/>
                </a:lnTo>
                <a:lnTo>
                  <a:pt x="851549" y="911496"/>
                </a:lnTo>
                <a:lnTo>
                  <a:pt x="851837" y="911748"/>
                </a:lnTo>
                <a:lnTo>
                  <a:pt x="851837" y="912108"/>
                </a:lnTo>
                <a:lnTo>
                  <a:pt x="852270" y="912397"/>
                </a:lnTo>
                <a:lnTo>
                  <a:pt x="852270" y="912505"/>
                </a:lnTo>
                <a:lnTo>
                  <a:pt x="852306" y="912505"/>
                </a:lnTo>
                <a:lnTo>
                  <a:pt x="852306" y="912649"/>
                </a:lnTo>
                <a:lnTo>
                  <a:pt x="852630" y="912937"/>
                </a:lnTo>
                <a:lnTo>
                  <a:pt x="852630" y="913262"/>
                </a:lnTo>
                <a:lnTo>
                  <a:pt x="853063" y="913586"/>
                </a:lnTo>
                <a:lnTo>
                  <a:pt x="853063" y="913874"/>
                </a:lnTo>
                <a:lnTo>
                  <a:pt x="853388" y="914199"/>
                </a:lnTo>
                <a:lnTo>
                  <a:pt x="853388" y="914847"/>
                </a:lnTo>
                <a:lnTo>
                  <a:pt x="853892" y="915388"/>
                </a:lnTo>
                <a:lnTo>
                  <a:pt x="854289" y="915064"/>
                </a:lnTo>
                <a:lnTo>
                  <a:pt x="854722" y="915064"/>
                </a:lnTo>
                <a:lnTo>
                  <a:pt x="855263" y="915496"/>
                </a:lnTo>
                <a:lnTo>
                  <a:pt x="855263" y="915784"/>
                </a:lnTo>
                <a:lnTo>
                  <a:pt x="855587" y="916109"/>
                </a:lnTo>
                <a:lnTo>
                  <a:pt x="855587" y="916397"/>
                </a:lnTo>
                <a:lnTo>
                  <a:pt x="856344" y="917046"/>
                </a:lnTo>
                <a:lnTo>
                  <a:pt x="856344" y="917478"/>
                </a:lnTo>
                <a:lnTo>
                  <a:pt x="856777" y="917695"/>
                </a:lnTo>
                <a:lnTo>
                  <a:pt x="856777" y="918019"/>
                </a:lnTo>
                <a:lnTo>
                  <a:pt x="857029" y="918307"/>
                </a:lnTo>
                <a:lnTo>
                  <a:pt x="857029" y="918632"/>
                </a:lnTo>
                <a:lnTo>
                  <a:pt x="857787" y="919280"/>
                </a:lnTo>
                <a:lnTo>
                  <a:pt x="857787" y="919893"/>
                </a:lnTo>
                <a:lnTo>
                  <a:pt x="858219" y="920181"/>
                </a:lnTo>
                <a:lnTo>
                  <a:pt x="858219" y="920506"/>
                </a:lnTo>
                <a:lnTo>
                  <a:pt x="858544" y="920830"/>
                </a:lnTo>
                <a:lnTo>
                  <a:pt x="858544" y="921479"/>
                </a:lnTo>
                <a:lnTo>
                  <a:pt x="858977" y="921803"/>
                </a:lnTo>
                <a:lnTo>
                  <a:pt x="858868" y="922416"/>
                </a:lnTo>
                <a:lnTo>
                  <a:pt x="859301" y="922740"/>
                </a:lnTo>
                <a:lnTo>
                  <a:pt x="859301" y="923065"/>
                </a:lnTo>
                <a:lnTo>
                  <a:pt x="859590" y="923389"/>
                </a:lnTo>
                <a:lnTo>
                  <a:pt x="859590" y="923713"/>
                </a:lnTo>
                <a:lnTo>
                  <a:pt x="859986" y="924002"/>
                </a:lnTo>
                <a:lnTo>
                  <a:pt x="859986" y="924939"/>
                </a:lnTo>
                <a:lnTo>
                  <a:pt x="860311" y="925263"/>
                </a:lnTo>
                <a:lnTo>
                  <a:pt x="860311" y="925912"/>
                </a:lnTo>
                <a:lnTo>
                  <a:pt x="860743" y="926236"/>
                </a:lnTo>
                <a:lnTo>
                  <a:pt x="860635" y="927137"/>
                </a:lnTo>
                <a:lnTo>
                  <a:pt x="861068" y="927462"/>
                </a:lnTo>
                <a:lnTo>
                  <a:pt x="861068" y="927786"/>
                </a:lnTo>
                <a:lnTo>
                  <a:pt x="861501" y="928110"/>
                </a:lnTo>
                <a:lnTo>
                  <a:pt x="861501" y="928435"/>
                </a:lnTo>
                <a:lnTo>
                  <a:pt x="862222" y="929047"/>
                </a:lnTo>
                <a:lnTo>
                  <a:pt x="862114" y="929372"/>
                </a:lnTo>
                <a:lnTo>
                  <a:pt x="863700" y="930597"/>
                </a:lnTo>
                <a:lnTo>
                  <a:pt x="863700" y="931246"/>
                </a:lnTo>
                <a:lnTo>
                  <a:pt x="864025" y="931570"/>
                </a:lnTo>
                <a:lnTo>
                  <a:pt x="864025" y="931894"/>
                </a:lnTo>
                <a:lnTo>
                  <a:pt x="864349" y="932219"/>
                </a:lnTo>
                <a:lnTo>
                  <a:pt x="864349" y="932543"/>
                </a:lnTo>
                <a:lnTo>
                  <a:pt x="864746" y="932832"/>
                </a:lnTo>
                <a:lnTo>
                  <a:pt x="864746" y="933120"/>
                </a:lnTo>
                <a:lnTo>
                  <a:pt x="865503" y="933769"/>
                </a:lnTo>
                <a:lnTo>
                  <a:pt x="865503" y="934093"/>
                </a:lnTo>
                <a:lnTo>
                  <a:pt x="866549" y="934922"/>
                </a:lnTo>
                <a:lnTo>
                  <a:pt x="866441" y="935030"/>
                </a:lnTo>
                <a:lnTo>
                  <a:pt x="867631" y="936075"/>
                </a:lnTo>
                <a:lnTo>
                  <a:pt x="868388" y="936075"/>
                </a:lnTo>
                <a:lnTo>
                  <a:pt x="868712" y="936400"/>
                </a:lnTo>
                <a:lnTo>
                  <a:pt x="869469" y="936400"/>
                </a:lnTo>
                <a:lnTo>
                  <a:pt x="869830" y="936832"/>
                </a:lnTo>
                <a:lnTo>
                  <a:pt x="870263" y="936832"/>
                </a:lnTo>
                <a:lnTo>
                  <a:pt x="870371" y="936904"/>
                </a:lnTo>
                <a:lnTo>
                  <a:pt x="870371" y="937192"/>
                </a:lnTo>
                <a:lnTo>
                  <a:pt x="871128" y="937841"/>
                </a:lnTo>
                <a:lnTo>
                  <a:pt x="871128" y="938166"/>
                </a:lnTo>
                <a:lnTo>
                  <a:pt x="871345" y="938382"/>
                </a:lnTo>
                <a:lnTo>
                  <a:pt x="872787" y="938382"/>
                </a:lnTo>
                <a:lnTo>
                  <a:pt x="873003" y="938490"/>
                </a:lnTo>
                <a:lnTo>
                  <a:pt x="873003" y="938814"/>
                </a:lnTo>
                <a:lnTo>
                  <a:pt x="873220" y="938994"/>
                </a:lnTo>
                <a:lnTo>
                  <a:pt x="873544" y="938994"/>
                </a:lnTo>
                <a:lnTo>
                  <a:pt x="874986" y="940256"/>
                </a:lnTo>
                <a:lnTo>
                  <a:pt x="875419" y="940256"/>
                </a:lnTo>
                <a:lnTo>
                  <a:pt x="876176" y="940905"/>
                </a:lnTo>
                <a:lnTo>
                  <a:pt x="876609" y="940905"/>
                </a:lnTo>
                <a:lnTo>
                  <a:pt x="876934" y="941193"/>
                </a:lnTo>
                <a:lnTo>
                  <a:pt x="879133" y="941193"/>
                </a:lnTo>
                <a:lnTo>
                  <a:pt x="879566" y="941517"/>
                </a:lnTo>
                <a:lnTo>
                  <a:pt x="881008" y="941517"/>
                </a:lnTo>
                <a:lnTo>
                  <a:pt x="881441" y="941842"/>
                </a:lnTo>
                <a:lnTo>
                  <a:pt x="882919" y="941842"/>
                </a:lnTo>
                <a:lnTo>
                  <a:pt x="883208" y="942274"/>
                </a:lnTo>
                <a:lnTo>
                  <a:pt x="884398" y="942274"/>
                </a:lnTo>
                <a:lnTo>
                  <a:pt x="884614" y="942058"/>
                </a:lnTo>
                <a:lnTo>
                  <a:pt x="884398" y="941950"/>
                </a:lnTo>
                <a:lnTo>
                  <a:pt x="884073" y="941950"/>
                </a:lnTo>
                <a:lnTo>
                  <a:pt x="883640" y="941625"/>
                </a:lnTo>
                <a:lnTo>
                  <a:pt x="883208" y="941625"/>
                </a:lnTo>
                <a:lnTo>
                  <a:pt x="883099" y="941409"/>
                </a:lnTo>
                <a:lnTo>
                  <a:pt x="883099" y="940472"/>
                </a:lnTo>
                <a:lnTo>
                  <a:pt x="883640" y="940076"/>
                </a:lnTo>
                <a:lnTo>
                  <a:pt x="884398" y="940076"/>
                </a:lnTo>
                <a:lnTo>
                  <a:pt x="884830" y="939751"/>
                </a:lnTo>
                <a:lnTo>
                  <a:pt x="885876" y="939751"/>
                </a:lnTo>
                <a:lnTo>
                  <a:pt x="886056" y="939643"/>
                </a:lnTo>
                <a:lnTo>
                  <a:pt x="886056" y="939319"/>
                </a:lnTo>
                <a:lnTo>
                  <a:pt x="885948" y="939103"/>
                </a:lnTo>
                <a:lnTo>
                  <a:pt x="885119" y="939103"/>
                </a:lnTo>
                <a:lnTo>
                  <a:pt x="884614" y="938706"/>
                </a:lnTo>
                <a:lnTo>
                  <a:pt x="884614" y="938382"/>
                </a:lnTo>
                <a:lnTo>
                  <a:pt x="884289" y="938057"/>
                </a:lnTo>
                <a:lnTo>
                  <a:pt x="884289" y="936508"/>
                </a:lnTo>
                <a:lnTo>
                  <a:pt x="884506" y="936291"/>
                </a:lnTo>
                <a:lnTo>
                  <a:pt x="885515" y="936400"/>
                </a:lnTo>
                <a:lnTo>
                  <a:pt x="885948" y="936075"/>
                </a:lnTo>
                <a:lnTo>
                  <a:pt x="890095" y="936075"/>
                </a:lnTo>
                <a:lnTo>
                  <a:pt x="890383" y="936400"/>
                </a:lnTo>
                <a:lnTo>
                  <a:pt x="891213" y="936400"/>
                </a:lnTo>
                <a:lnTo>
                  <a:pt x="891501" y="936724"/>
                </a:lnTo>
                <a:lnTo>
                  <a:pt x="891934" y="936724"/>
                </a:lnTo>
                <a:lnTo>
                  <a:pt x="892258" y="937012"/>
                </a:lnTo>
                <a:lnTo>
                  <a:pt x="892979" y="937012"/>
                </a:lnTo>
                <a:lnTo>
                  <a:pt x="893412" y="937337"/>
                </a:lnTo>
                <a:lnTo>
                  <a:pt x="893737" y="937337"/>
                </a:lnTo>
                <a:lnTo>
                  <a:pt x="893953" y="937553"/>
                </a:lnTo>
                <a:lnTo>
                  <a:pt x="893953" y="937841"/>
                </a:lnTo>
                <a:lnTo>
                  <a:pt x="894674" y="938490"/>
                </a:lnTo>
                <a:lnTo>
                  <a:pt x="894674" y="938814"/>
                </a:lnTo>
                <a:lnTo>
                  <a:pt x="895936" y="939859"/>
                </a:lnTo>
                <a:lnTo>
                  <a:pt x="896369" y="939859"/>
                </a:lnTo>
                <a:lnTo>
                  <a:pt x="896765" y="940184"/>
                </a:lnTo>
                <a:lnTo>
                  <a:pt x="896982" y="940184"/>
                </a:lnTo>
                <a:lnTo>
                  <a:pt x="896910" y="940364"/>
                </a:lnTo>
                <a:lnTo>
                  <a:pt x="896693" y="940688"/>
                </a:lnTo>
                <a:lnTo>
                  <a:pt x="896477" y="941517"/>
                </a:lnTo>
                <a:lnTo>
                  <a:pt x="896585" y="941842"/>
                </a:lnTo>
                <a:lnTo>
                  <a:pt x="897198" y="941950"/>
                </a:lnTo>
                <a:lnTo>
                  <a:pt x="897415" y="942058"/>
                </a:lnTo>
                <a:lnTo>
                  <a:pt x="897198" y="942274"/>
                </a:lnTo>
                <a:lnTo>
                  <a:pt x="897198" y="942995"/>
                </a:lnTo>
                <a:lnTo>
                  <a:pt x="897631" y="943391"/>
                </a:lnTo>
                <a:lnTo>
                  <a:pt x="897703" y="943391"/>
                </a:lnTo>
                <a:lnTo>
                  <a:pt x="897270" y="942995"/>
                </a:lnTo>
                <a:lnTo>
                  <a:pt x="897270" y="942238"/>
                </a:lnTo>
                <a:lnTo>
                  <a:pt x="897487" y="942022"/>
                </a:lnTo>
                <a:lnTo>
                  <a:pt x="897270" y="941914"/>
                </a:lnTo>
                <a:lnTo>
                  <a:pt x="896621" y="941806"/>
                </a:lnTo>
                <a:lnTo>
                  <a:pt x="896513" y="941481"/>
                </a:lnTo>
                <a:lnTo>
                  <a:pt x="896729" y="940688"/>
                </a:lnTo>
                <a:lnTo>
                  <a:pt x="896946" y="940364"/>
                </a:lnTo>
                <a:lnTo>
                  <a:pt x="897054" y="940148"/>
                </a:lnTo>
                <a:lnTo>
                  <a:pt x="897162" y="940148"/>
                </a:lnTo>
                <a:lnTo>
                  <a:pt x="897595" y="940472"/>
                </a:lnTo>
                <a:lnTo>
                  <a:pt x="897883" y="940472"/>
                </a:lnTo>
                <a:lnTo>
                  <a:pt x="898100" y="940364"/>
                </a:lnTo>
                <a:lnTo>
                  <a:pt x="898100" y="940040"/>
                </a:lnTo>
                <a:lnTo>
                  <a:pt x="903364" y="935751"/>
                </a:lnTo>
                <a:lnTo>
                  <a:pt x="903364" y="935426"/>
                </a:lnTo>
                <a:lnTo>
                  <a:pt x="903544" y="935318"/>
                </a:lnTo>
                <a:lnTo>
                  <a:pt x="903977" y="935210"/>
                </a:lnTo>
                <a:lnTo>
                  <a:pt x="904734" y="934706"/>
                </a:lnTo>
                <a:lnTo>
                  <a:pt x="905059" y="934706"/>
                </a:lnTo>
                <a:lnTo>
                  <a:pt x="905996" y="933877"/>
                </a:lnTo>
                <a:lnTo>
                  <a:pt x="905275" y="933228"/>
                </a:lnTo>
                <a:lnTo>
                  <a:pt x="905275" y="932904"/>
                </a:lnTo>
                <a:lnTo>
                  <a:pt x="904951" y="932615"/>
                </a:lnTo>
                <a:lnTo>
                  <a:pt x="904951" y="932399"/>
                </a:lnTo>
                <a:lnTo>
                  <a:pt x="904554" y="932003"/>
                </a:lnTo>
                <a:lnTo>
                  <a:pt x="904518" y="932003"/>
                </a:lnTo>
                <a:lnTo>
                  <a:pt x="904518" y="931822"/>
                </a:lnTo>
                <a:lnTo>
                  <a:pt x="904193" y="931390"/>
                </a:lnTo>
                <a:lnTo>
                  <a:pt x="904193" y="931174"/>
                </a:lnTo>
                <a:lnTo>
                  <a:pt x="903761" y="930849"/>
                </a:lnTo>
                <a:lnTo>
                  <a:pt x="903761" y="930561"/>
                </a:lnTo>
                <a:lnTo>
                  <a:pt x="903436" y="930237"/>
                </a:lnTo>
                <a:lnTo>
                  <a:pt x="903436" y="929516"/>
                </a:lnTo>
                <a:lnTo>
                  <a:pt x="903004" y="929300"/>
                </a:lnTo>
                <a:lnTo>
                  <a:pt x="903112" y="927389"/>
                </a:lnTo>
                <a:lnTo>
                  <a:pt x="903436" y="927101"/>
                </a:lnTo>
                <a:lnTo>
                  <a:pt x="903436" y="926777"/>
                </a:lnTo>
                <a:lnTo>
                  <a:pt x="903869" y="926452"/>
                </a:lnTo>
                <a:lnTo>
                  <a:pt x="903869" y="926164"/>
                </a:lnTo>
                <a:lnTo>
                  <a:pt x="904626" y="925515"/>
                </a:lnTo>
                <a:lnTo>
                  <a:pt x="904626" y="925191"/>
                </a:lnTo>
                <a:lnTo>
                  <a:pt x="904193" y="924867"/>
                </a:lnTo>
                <a:lnTo>
                  <a:pt x="904193" y="924254"/>
                </a:lnTo>
                <a:lnTo>
                  <a:pt x="904626" y="923930"/>
                </a:lnTo>
                <a:lnTo>
                  <a:pt x="904626" y="923425"/>
                </a:lnTo>
                <a:lnTo>
                  <a:pt x="905960" y="922236"/>
                </a:lnTo>
                <a:lnTo>
                  <a:pt x="913749" y="922344"/>
                </a:lnTo>
                <a:lnTo>
                  <a:pt x="915119" y="921299"/>
                </a:lnTo>
                <a:lnTo>
                  <a:pt x="915119" y="920974"/>
                </a:lnTo>
                <a:lnTo>
                  <a:pt x="916597" y="919749"/>
                </a:lnTo>
                <a:lnTo>
                  <a:pt x="916597" y="919425"/>
                </a:lnTo>
                <a:lnTo>
                  <a:pt x="917355" y="918776"/>
                </a:lnTo>
                <a:lnTo>
                  <a:pt x="917355" y="918451"/>
                </a:lnTo>
                <a:lnTo>
                  <a:pt x="918004" y="918055"/>
                </a:lnTo>
                <a:lnTo>
                  <a:pt x="918292" y="918055"/>
                </a:lnTo>
                <a:lnTo>
                  <a:pt x="918689" y="917731"/>
                </a:lnTo>
                <a:lnTo>
                  <a:pt x="919446" y="917731"/>
                </a:lnTo>
                <a:lnTo>
                  <a:pt x="919771" y="918055"/>
                </a:lnTo>
                <a:lnTo>
                  <a:pt x="920203" y="918055"/>
                </a:lnTo>
                <a:lnTo>
                  <a:pt x="920528" y="918343"/>
                </a:lnTo>
                <a:lnTo>
                  <a:pt x="921321" y="918343"/>
                </a:lnTo>
                <a:lnTo>
                  <a:pt x="921646" y="918668"/>
                </a:lnTo>
                <a:lnTo>
                  <a:pt x="921970" y="918668"/>
                </a:lnTo>
                <a:lnTo>
                  <a:pt x="921934" y="918632"/>
                </a:lnTo>
                <a:lnTo>
                  <a:pt x="922403" y="918632"/>
                </a:lnTo>
                <a:lnTo>
                  <a:pt x="922619" y="918560"/>
                </a:lnTo>
                <a:lnTo>
                  <a:pt x="922619" y="918343"/>
                </a:lnTo>
                <a:lnTo>
                  <a:pt x="923448" y="918235"/>
                </a:lnTo>
                <a:lnTo>
                  <a:pt x="925864" y="916974"/>
                </a:lnTo>
                <a:lnTo>
                  <a:pt x="929867" y="915640"/>
                </a:lnTo>
                <a:lnTo>
                  <a:pt x="931850" y="914883"/>
                </a:lnTo>
                <a:lnTo>
                  <a:pt x="932607" y="914775"/>
                </a:lnTo>
                <a:lnTo>
                  <a:pt x="932571" y="914775"/>
                </a:lnTo>
                <a:lnTo>
                  <a:pt x="931814" y="914883"/>
                </a:lnTo>
                <a:lnTo>
                  <a:pt x="929831" y="915604"/>
                </a:lnTo>
                <a:lnTo>
                  <a:pt x="925828" y="916974"/>
                </a:lnTo>
                <a:lnTo>
                  <a:pt x="923412" y="918199"/>
                </a:lnTo>
                <a:lnTo>
                  <a:pt x="922583" y="918307"/>
                </a:lnTo>
                <a:lnTo>
                  <a:pt x="922583" y="918199"/>
                </a:lnTo>
                <a:lnTo>
                  <a:pt x="922367" y="918019"/>
                </a:lnTo>
                <a:lnTo>
                  <a:pt x="922042" y="918019"/>
                </a:lnTo>
                <a:lnTo>
                  <a:pt x="921826" y="917947"/>
                </a:lnTo>
                <a:lnTo>
                  <a:pt x="921826" y="917623"/>
                </a:lnTo>
                <a:lnTo>
                  <a:pt x="921610" y="917406"/>
                </a:lnTo>
                <a:lnTo>
                  <a:pt x="921285" y="917406"/>
                </a:lnTo>
                <a:lnTo>
                  <a:pt x="920564" y="916758"/>
                </a:lnTo>
                <a:lnTo>
                  <a:pt x="920131" y="916758"/>
                </a:lnTo>
                <a:lnTo>
                  <a:pt x="919843" y="916433"/>
                </a:lnTo>
                <a:lnTo>
                  <a:pt x="919085" y="916433"/>
                </a:lnTo>
                <a:lnTo>
                  <a:pt x="919085" y="916469"/>
                </a:lnTo>
                <a:lnTo>
                  <a:pt x="919049" y="916469"/>
                </a:lnTo>
                <a:lnTo>
                  <a:pt x="919013" y="916433"/>
                </a:lnTo>
                <a:lnTo>
                  <a:pt x="918977" y="916433"/>
                </a:lnTo>
                <a:lnTo>
                  <a:pt x="918905" y="916397"/>
                </a:lnTo>
                <a:lnTo>
                  <a:pt x="918076" y="916397"/>
                </a:lnTo>
                <a:lnTo>
                  <a:pt x="917643" y="916722"/>
                </a:lnTo>
                <a:lnTo>
                  <a:pt x="917355" y="916722"/>
                </a:lnTo>
                <a:lnTo>
                  <a:pt x="915660" y="918091"/>
                </a:lnTo>
                <a:lnTo>
                  <a:pt x="915660" y="918379"/>
                </a:lnTo>
                <a:lnTo>
                  <a:pt x="915444" y="918487"/>
                </a:lnTo>
                <a:lnTo>
                  <a:pt x="914686" y="918487"/>
                </a:lnTo>
                <a:lnTo>
                  <a:pt x="914290" y="918812"/>
                </a:lnTo>
                <a:lnTo>
                  <a:pt x="913965" y="918812"/>
                </a:lnTo>
                <a:lnTo>
                  <a:pt x="913533" y="918487"/>
                </a:lnTo>
                <a:lnTo>
                  <a:pt x="912379" y="918487"/>
                </a:lnTo>
                <a:lnTo>
                  <a:pt x="911441" y="919244"/>
                </a:lnTo>
                <a:lnTo>
                  <a:pt x="911441" y="920181"/>
                </a:lnTo>
                <a:lnTo>
                  <a:pt x="911117" y="920470"/>
                </a:lnTo>
                <a:lnTo>
                  <a:pt x="911117" y="921118"/>
                </a:lnTo>
                <a:lnTo>
                  <a:pt x="910900" y="921335"/>
                </a:lnTo>
                <a:lnTo>
                  <a:pt x="909422" y="921335"/>
                </a:lnTo>
                <a:lnTo>
                  <a:pt x="908989" y="921010"/>
                </a:lnTo>
                <a:lnTo>
                  <a:pt x="908701" y="920902"/>
                </a:lnTo>
                <a:lnTo>
                  <a:pt x="908268" y="920686"/>
                </a:lnTo>
                <a:lnTo>
                  <a:pt x="905636" y="920578"/>
                </a:lnTo>
                <a:lnTo>
                  <a:pt x="905347" y="920938"/>
                </a:lnTo>
                <a:lnTo>
                  <a:pt x="904915" y="920938"/>
                </a:lnTo>
                <a:lnTo>
                  <a:pt x="904482" y="921227"/>
                </a:lnTo>
                <a:lnTo>
                  <a:pt x="903833" y="921227"/>
                </a:lnTo>
                <a:lnTo>
                  <a:pt x="902931" y="921983"/>
                </a:lnTo>
                <a:lnTo>
                  <a:pt x="902823" y="922596"/>
                </a:lnTo>
                <a:lnTo>
                  <a:pt x="902499" y="922920"/>
                </a:lnTo>
                <a:lnTo>
                  <a:pt x="902499" y="923245"/>
                </a:lnTo>
                <a:lnTo>
                  <a:pt x="902066" y="923569"/>
                </a:lnTo>
                <a:lnTo>
                  <a:pt x="902066" y="924182"/>
                </a:lnTo>
                <a:lnTo>
                  <a:pt x="901742" y="924470"/>
                </a:lnTo>
                <a:lnTo>
                  <a:pt x="901742" y="924795"/>
                </a:lnTo>
                <a:lnTo>
                  <a:pt x="901309" y="925119"/>
                </a:lnTo>
                <a:lnTo>
                  <a:pt x="901309" y="925768"/>
                </a:lnTo>
                <a:lnTo>
                  <a:pt x="900876" y="926092"/>
                </a:lnTo>
                <a:lnTo>
                  <a:pt x="900876" y="926705"/>
                </a:lnTo>
                <a:lnTo>
                  <a:pt x="900588" y="927029"/>
                </a:lnTo>
                <a:lnTo>
                  <a:pt x="900516" y="929444"/>
                </a:lnTo>
                <a:lnTo>
                  <a:pt x="898785" y="930885"/>
                </a:lnTo>
                <a:lnTo>
                  <a:pt x="898460" y="930777"/>
                </a:lnTo>
                <a:lnTo>
                  <a:pt x="898028" y="931102"/>
                </a:lnTo>
                <a:lnTo>
                  <a:pt x="896910" y="931102"/>
                </a:lnTo>
                <a:lnTo>
                  <a:pt x="896585" y="930777"/>
                </a:lnTo>
                <a:lnTo>
                  <a:pt x="896153" y="930777"/>
                </a:lnTo>
                <a:lnTo>
                  <a:pt x="895323" y="930092"/>
                </a:lnTo>
                <a:lnTo>
                  <a:pt x="895323" y="929768"/>
                </a:lnTo>
                <a:lnTo>
                  <a:pt x="895143" y="929552"/>
                </a:lnTo>
                <a:lnTo>
                  <a:pt x="894710" y="929552"/>
                </a:lnTo>
                <a:lnTo>
                  <a:pt x="894602" y="929444"/>
                </a:lnTo>
                <a:lnTo>
                  <a:pt x="894602" y="929119"/>
                </a:lnTo>
                <a:lnTo>
                  <a:pt x="893953" y="928579"/>
                </a:lnTo>
                <a:lnTo>
                  <a:pt x="893628" y="928579"/>
                </a:lnTo>
                <a:lnTo>
                  <a:pt x="892871" y="927966"/>
                </a:lnTo>
                <a:lnTo>
                  <a:pt x="892475" y="927966"/>
                </a:lnTo>
                <a:lnTo>
                  <a:pt x="891753" y="927353"/>
                </a:lnTo>
                <a:lnTo>
                  <a:pt x="891429" y="927353"/>
                </a:lnTo>
                <a:lnTo>
                  <a:pt x="890996" y="927029"/>
                </a:lnTo>
                <a:lnTo>
                  <a:pt x="890563" y="927029"/>
                </a:lnTo>
                <a:lnTo>
                  <a:pt x="890275" y="927245"/>
                </a:lnTo>
                <a:lnTo>
                  <a:pt x="890419" y="927389"/>
                </a:lnTo>
                <a:lnTo>
                  <a:pt x="888616" y="928975"/>
                </a:lnTo>
                <a:lnTo>
                  <a:pt x="888184" y="928975"/>
                </a:lnTo>
                <a:lnTo>
                  <a:pt x="887895" y="929300"/>
                </a:lnTo>
                <a:lnTo>
                  <a:pt x="885263" y="929191"/>
                </a:lnTo>
                <a:lnTo>
                  <a:pt x="884974" y="928867"/>
                </a:lnTo>
                <a:lnTo>
                  <a:pt x="882631" y="928867"/>
                </a:lnTo>
                <a:lnTo>
                  <a:pt x="882342" y="928579"/>
                </a:lnTo>
                <a:lnTo>
                  <a:pt x="881910" y="928579"/>
                </a:lnTo>
                <a:lnTo>
                  <a:pt x="881585" y="928254"/>
                </a:lnTo>
                <a:lnTo>
                  <a:pt x="881152" y="928254"/>
                </a:lnTo>
                <a:lnTo>
                  <a:pt x="880395" y="927606"/>
                </a:lnTo>
                <a:lnTo>
                  <a:pt x="880071" y="927606"/>
                </a:lnTo>
                <a:lnTo>
                  <a:pt x="879241" y="926993"/>
                </a:lnTo>
                <a:lnTo>
                  <a:pt x="878953" y="926993"/>
                </a:lnTo>
                <a:lnTo>
                  <a:pt x="878520" y="926669"/>
                </a:lnTo>
                <a:lnTo>
                  <a:pt x="878196" y="926561"/>
                </a:lnTo>
                <a:lnTo>
                  <a:pt x="877763" y="926344"/>
                </a:lnTo>
                <a:lnTo>
                  <a:pt x="877438" y="926344"/>
                </a:lnTo>
                <a:lnTo>
                  <a:pt x="876321" y="925407"/>
                </a:lnTo>
                <a:lnTo>
                  <a:pt x="875996" y="925407"/>
                </a:lnTo>
                <a:lnTo>
                  <a:pt x="875780" y="925191"/>
                </a:lnTo>
                <a:lnTo>
                  <a:pt x="875780" y="924867"/>
                </a:lnTo>
                <a:lnTo>
                  <a:pt x="875563" y="924650"/>
                </a:lnTo>
                <a:lnTo>
                  <a:pt x="875239" y="924650"/>
                </a:lnTo>
                <a:lnTo>
                  <a:pt x="875022" y="924542"/>
                </a:lnTo>
                <a:lnTo>
                  <a:pt x="875022" y="924290"/>
                </a:lnTo>
                <a:lnTo>
                  <a:pt x="872823" y="922344"/>
                </a:lnTo>
                <a:lnTo>
                  <a:pt x="872823" y="922055"/>
                </a:lnTo>
                <a:lnTo>
                  <a:pt x="871381" y="920794"/>
                </a:lnTo>
                <a:lnTo>
                  <a:pt x="871381" y="920470"/>
                </a:lnTo>
                <a:lnTo>
                  <a:pt x="867450" y="917154"/>
                </a:lnTo>
                <a:lnTo>
                  <a:pt x="865251" y="915280"/>
                </a:lnTo>
                <a:lnTo>
                  <a:pt x="864818" y="915280"/>
                </a:lnTo>
                <a:lnTo>
                  <a:pt x="864710" y="915172"/>
                </a:lnTo>
                <a:lnTo>
                  <a:pt x="864710" y="914847"/>
                </a:lnTo>
                <a:lnTo>
                  <a:pt x="864493" y="914631"/>
                </a:lnTo>
                <a:lnTo>
                  <a:pt x="864097" y="914631"/>
                </a:lnTo>
                <a:lnTo>
                  <a:pt x="863808" y="914307"/>
                </a:lnTo>
                <a:lnTo>
                  <a:pt x="863376" y="914307"/>
                </a:lnTo>
                <a:lnTo>
                  <a:pt x="862618" y="913694"/>
                </a:lnTo>
                <a:lnTo>
                  <a:pt x="862294" y="913694"/>
                </a:lnTo>
                <a:lnTo>
                  <a:pt x="860094" y="911784"/>
                </a:lnTo>
                <a:lnTo>
                  <a:pt x="859662" y="911784"/>
                </a:lnTo>
                <a:lnTo>
                  <a:pt x="857138" y="909586"/>
                </a:lnTo>
                <a:lnTo>
                  <a:pt x="856741" y="909586"/>
                </a:lnTo>
                <a:lnTo>
                  <a:pt x="856525" y="909405"/>
                </a:lnTo>
                <a:lnTo>
                  <a:pt x="856525" y="909081"/>
                </a:lnTo>
                <a:lnTo>
                  <a:pt x="855479" y="908144"/>
                </a:lnTo>
                <a:lnTo>
                  <a:pt x="855479" y="907820"/>
                </a:lnTo>
                <a:lnTo>
                  <a:pt x="855046" y="907531"/>
                </a:lnTo>
                <a:lnTo>
                  <a:pt x="855046" y="907207"/>
                </a:lnTo>
                <a:lnTo>
                  <a:pt x="854722" y="906883"/>
                </a:lnTo>
                <a:lnTo>
                  <a:pt x="854722" y="906558"/>
                </a:lnTo>
                <a:lnTo>
                  <a:pt x="854289" y="906234"/>
                </a:lnTo>
                <a:lnTo>
                  <a:pt x="854397" y="905585"/>
                </a:lnTo>
                <a:lnTo>
                  <a:pt x="854001" y="905297"/>
                </a:lnTo>
                <a:lnTo>
                  <a:pt x="854001" y="904684"/>
                </a:lnTo>
                <a:lnTo>
                  <a:pt x="853568" y="904360"/>
                </a:lnTo>
                <a:lnTo>
                  <a:pt x="853676" y="904035"/>
                </a:lnTo>
                <a:lnTo>
                  <a:pt x="853243" y="903711"/>
                </a:lnTo>
                <a:lnTo>
                  <a:pt x="853243" y="903206"/>
                </a:lnTo>
                <a:lnTo>
                  <a:pt x="852919" y="902774"/>
                </a:lnTo>
                <a:lnTo>
                  <a:pt x="852919" y="901837"/>
                </a:lnTo>
                <a:lnTo>
                  <a:pt x="852522" y="901621"/>
                </a:lnTo>
                <a:lnTo>
                  <a:pt x="852522" y="901296"/>
                </a:lnTo>
                <a:lnTo>
                  <a:pt x="852198" y="901008"/>
                </a:lnTo>
                <a:lnTo>
                  <a:pt x="852198" y="900359"/>
                </a:lnTo>
                <a:lnTo>
                  <a:pt x="851765" y="900035"/>
                </a:lnTo>
                <a:lnTo>
                  <a:pt x="851765" y="899710"/>
                </a:lnTo>
                <a:lnTo>
                  <a:pt x="851657" y="899494"/>
                </a:lnTo>
                <a:lnTo>
                  <a:pt x="851476" y="899170"/>
                </a:lnTo>
                <a:lnTo>
                  <a:pt x="851044" y="898882"/>
                </a:lnTo>
                <a:lnTo>
                  <a:pt x="850719" y="897512"/>
                </a:lnTo>
                <a:lnTo>
                  <a:pt x="850719" y="896251"/>
                </a:lnTo>
                <a:lnTo>
                  <a:pt x="850395" y="895926"/>
                </a:lnTo>
                <a:lnTo>
                  <a:pt x="850395" y="894052"/>
                </a:lnTo>
                <a:lnTo>
                  <a:pt x="850070" y="893728"/>
                </a:lnTo>
                <a:lnTo>
                  <a:pt x="850070" y="891529"/>
                </a:lnTo>
                <a:lnTo>
                  <a:pt x="849674" y="891205"/>
                </a:lnTo>
                <a:lnTo>
                  <a:pt x="849782" y="889007"/>
                </a:lnTo>
                <a:lnTo>
                  <a:pt x="849349" y="888790"/>
                </a:lnTo>
                <a:lnTo>
                  <a:pt x="849457" y="886303"/>
                </a:lnTo>
                <a:lnTo>
                  <a:pt x="849313" y="886303"/>
                </a:lnTo>
                <a:lnTo>
                  <a:pt x="849025" y="886015"/>
                </a:lnTo>
                <a:lnTo>
                  <a:pt x="849025" y="885078"/>
                </a:lnTo>
                <a:lnTo>
                  <a:pt x="848700" y="884754"/>
                </a:lnTo>
                <a:lnTo>
                  <a:pt x="848700" y="884429"/>
                </a:lnTo>
                <a:lnTo>
                  <a:pt x="848267" y="884141"/>
                </a:lnTo>
                <a:lnTo>
                  <a:pt x="848267" y="883492"/>
                </a:lnTo>
                <a:lnTo>
                  <a:pt x="847943" y="883168"/>
                </a:lnTo>
                <a:lnTo>
                  <a:pt x="847943" y="882555"/>
                </a:lnTo>
                <a:lnTo>
                  <a:pt x="847510" y="882231"/>
                </a:lnTo>
                <a:lnTo>
                  <a:pt x="847510" y="881943"/>
                </a:lnTo>
                <a:lnTo>
                  <a:pt x="847222" y="881618"/>
                </a:lnTo>
                <a:lnTo>
                  <a:pt x="847222" y="881294"/>
                </a:lnTo>
                <a:lnTo>
                  <a:pt x="846789" y="880970"/>
                </a:lnTo>
                <a:lnTo>
                  <a:pt x="846897" y="880645"/>
                </a:lnTo>
                <a:lnTo>
                  <a:pt x="846284" y="880213"/>
                </a:lnTo>
                <a:lnTo>
                  <a:pt x="845960" y="880213"/>
                </a:lnTo>
                <a:lnTo>
                  <a:pt x="845527" y="880429"/>
                </a:lnTo>
                <a:lnTo>
                  <a:pt x="844770" y="880429"/>
                </a:lnTo>
                <a:lnTo>
                  <a:pt x="844229" y="880032"/>
                </a:lnTo>
                <a:lnTo>
                  <a:pt x="844229" y="879708"/>
                </a:lnTo>
                <a:lnTo>
                  <a:pt x="843111" y="878771"/>
                </a:lnTo>
                <a:lnTo>
                  <a:pt x="843111" y="878447"/>
                </a:lnTo>
                <a:lnTo>
                  <a:pt x="842354" y="877834"/>
                </a:lnTo>
                <a:lnTo>
                  <a:pt x="842354" y="877185"/>
                </a:lnTo>
                <a:lnTo>
                  <a:pt x="842029" y="876861"/>
                </a:lnTo>
                <a:lnTo>
                  <a:pt x="842029" y="875924"/>
                </a:lnTo>
                <a:lnTo>
                  <a:pt x="842678" y="875527"/>
                </a:lnTo>
                <a:lnTo>
                  <a:pt x="843724" y="875527"/>
                </a:lnTo>
                <a:lnTo>
                  <a:pt x="843940" y="875311"/>
                </a:lnTo>
                <a:lnTo>
                  <a:pt x="843219" y="874662"/>
                </a:lnTo>
                <a:lnTo>
                  <a:pt x="843219" y="874338"/>
                </a:lnTo>
                <a:lnTo>
                  <a:pt x="842786" y="874014"/>
                </a:lnTo>
                <a:lnTo>
                  <a:pt x="842786" y="873725"/>
                </a:lnTo>
                <a:lnTo>
                  <a:pt x="842462" y="873437"/>
                </a:lnTo>
                <a:lnTo>
                  <a:pt x="842462" y="873113"/>
                </a:lnTo>
                <a:lnTo>
                  <a:pt x="841705" y="872464"/>
                </a:lnTo>
                <a:lnTo>
                  <a:pt x="841705" y="872140"/>
                </a:lnTo>
                <a:lnTo>
                  <a:pt x="841416" y="871815"/>
                </a:lnTo>
                <a:lnTo>
                  <a:pt x="841416" y="871707"/>
                </a:lnTo>
                <a:lnTo>
                  <a:pt x="841452" y="871707"/>
                </a:lnTo>
                <a:lnTo>
                  <a:pt x="841452" y="871563"/>
                </a:lnTo>
                <a:lnTo>
                  <a:pt x="840695" y="870950"/>
                </a:lnTo>
                <a:lnTo>
                  <a:pt x="840695" y="870626"/>
                </a:lnTo>
                <a:lnTo>
                  <a:pt x="840262" y="870302"/>
                </a:lnTo>
                <a:lnTo>
                  <a:pt x="840262" y="869653"/>
                </a:lnTo>
                <a:lnTo>
                  <a:pt x="839938" y="869365"/>
                </a:lnTo>
                <a:lnTo>
                  <a:pt x="839938" y="868716"/>
                </a:lnTo>
                <a:lnTo>
                  <a:pt x="839505" y="868391"/>
                </a:lnTo>
                <a:lnTo>
                  <a:pt x="839613" y="867490"/>
                </a:lnTo>
                <a:lnTo>
                  <a:pt x="839181" y="867166"/>
                </a:lnTo>
                <a:lnTo>
                  <a:pt x="839181" y="866301"/>
                </a:lnTo>
                <a:lnTo>
                  <a:pt x="838856" y="865869"/>
                </a:lnTo>
                <a:lnTo>
                  <a:pt x="838856" y="864968"/>
                </a:lnTo>
                <a:lnTo>
                  <a:pt x="838496" y="864751"/>
                </a:lnTo>
                <a:lnTo>
                  <a:pt x="838496" y="864427"/>
                </a:lnTo>
                <a:lnTo>
                  <a:pt x="838171" y="863995"/>
                </a:lnTo>
                <a:lnTo>
                  <a:pt x="838171" y="863454"/>
                </a:lnTo>
                <a:lnTo>
                  <a:pt x="837738" y="863166"/>
                </a:lnTo>
                <a:lnTo>
                  <a:pt x="837738" y="862517"/>
                </a:lnTo>
                <a:lnTo>
                  <a:pt x="837414" y="862229"/>
                </a:lnTo>
                <a:lnTo>
                  <a:pt x="837522" y="857147"/>
                </a:lnTo>
                <a:lnTo>
                  <a:pt x="837089" y="856895"/>
                </a:lnTo>
                <a:lnTo>
                  <a:pt x="837089" y="855273"/>
                </a:lnTo>
                <a:lnTo>
                  <a:pt x="836981" y="855165"/>
                </a:lnTo>
                <a:lnTo>
                  <a:pt x="836548" y="855489"/>
                </a:lnTo>
                <a:lnTo>
                  <a:pt x="836260" y="855489"/>
                </a:lnTo>
                <a:lnTo>
                  <a:pt x="835827" y="855813"/>
                </a:lnTo>
                <a:lnTo>
                  <a:pt x="835395" y="855705"/>
                </a:lnTo>
                <a:lnTo>
                  <a:pt x="834565" y="854948"/>
                </a:lnTo>
                <a:lnTo>
                  <a:pt x="834565" y="854660"/>
                </a:lnTo>
                <a:lnTo>
                  <a:pt x="834133" y="854372"/>
                </a:lnTo>
                <a:lnTo>
                  <a:pt x="834133" y="854011"/>
                </a:lnTo>
                <a:lnTo>
                  <a:pt x="833808" y="853687"/>
                </a:lnTo>
                <a:lnTo>
                  <a:pt x="833808" y="853074"/>
                </a:lnTo>
                <a:lnTo>
                  <a:pt x="833411" y="852750"/>
                </a:lnTo>
                <a:lnTo>
                  <a:pt x="833411" y="852137"/>
                </a:lnTo>
                <a:lnTo>
                  <a:pt x="832149" y="851056"/>
                </a:lnTo>
                <a:lnTo>
                  <a:pt x="831825" y="850948"/>
                </a:lnTo>
                <a:lnTo>
                  <a:pt x="831392" y="850660"/>
                </a:lnTo>
                <a:lnTo>
                  <a:pt x="831104" y="850660"/>
                </a:lnTo>
                <a:lnTo>
                  <a:pt x="830130" y="849939"/>
                </a:lnTo>
                <a:lnTo>
                  <a:pt x="830130" y="849614"/>
                </a:lnTo>
                <a:lnTo>
                  <a:pt x="829842" y="849290"/>
                </a:lnTo>
                <a:lnTo>
                  <a:pt x="829842" y="848966"/>
                </a:lnTo>
                <a:lnTo>
                  <a:pt x="829409" y="848641"/>
                </a:lnTo>
                <a:lnTo>
                  <a:pt x="829409" y="848353"/>
                </a:lnTo>
                <a:lnTo>
                  <a:pt x="829084" y="848029"/>
                </a:lnTo>
                <a:lnTo>
                  <a:pt x="829084" y="847380"/>
                </a:lnTo>
                <a:lnTo>
                  <a:pt x="828652" y="847056"/>
                </a:lnTo>
                <a:lnTo>
                  <a:pt x="828652" y="846443"/>
                </a:lnTo>
                <a:lnTo>
                  <a:pt x="828363" y="846155"/>
                </a:lnTo>
                <a:lnTo>
                  <a:pt x="828471" y="841433"/>
                </a:lnTo>
                <a:lnTo>
                  <a:pt x="828760" y="841217"/>
                </a:lnTo>
                <a:lnTo>
                  <a:pt x="828760" y="839307"/>
                </a:lnTo>
                <a:lnTo>
                  <a:pt x="829193" y="839019"/>
                </a:lnTo>
                <a:lnTo>
                  <a:pt x="829193" y="837433"/>
                </a:lnTo>
                <a:lnTo>
                  <a:pt x="829589" y="837108"/>
                </a:lnTo>
                <a:lnTo>
                  <a:pt x="829589" y="836460"/>
                </a:lnTo>
                <a:lnTo>
                  <a:pt x="830022" y="836171"/>
                </a:lnTo>
                <a:lnTo>
                  <a:pt x="830022" y="835559"/>
                </a:lnTo>
                <a:lnTo>
                  <a:pt x="830346" y="835342"/>
                </a:lnTo>
                <a:lnTo>
                  <a:pt x="830346" y="834910"/>
                </a:lnTo>
                <a:lnTo>
                  <a:pt x="830779" y="834694"/>
                </a:lnTo>
                <a:lnTo>
                  <a:pt x="830779" y="834369"/>
                </a:lnTo>
                <a:lnTo>
                  <a:pt x="831500" y="833721"/>
                </a:lnTo>
                <a:lnTo>
                  <a:pt x="831500" y="833108"/>
                </a:lnTo>
                <a:lnTo>
                  <a:pt x="831933" y="832820"/>
                </a:lnTo>
                <a:lnTo>
                  <a:pt x="831933" y="832495"/>
                </a:lnTo>
                <a:lnTo>
                  <a:pt x="832258" y="832171"/>
                </a:lnTo>
                <a:lnTo>
                  <a:pt x="832258" y="831558"/>
                </a:lnTo>
                <a:lnTo>
                  <a:pt x="832654" y="831234"/>
                </a:lnTo>
                <a:lnTo>
                  <a:pt x="832654" y="830910"/>
                </a:lnTo>
                <a:lnTo>
                  <a:pt x="833051" y="830621"/>
                </a:lnTo>
                <a:lnTo>
                  <a:pt x="833051" y="830405"/>
                </a:lnTo>
                <a:lnTo>
                  <a:pt x="833375" y="830045"/>
                </a:lnTo>
                <a:lnTo>
                  <a:pt x="833375" y="829756"/>
                </a:lnTo>
                <a:lnTo>
                  <a:pt x="834096" y="829252"/>
                </a:lnTo>
                <a:lnTo>
                  <a:pt x="834096" y="828927"/>
                </a:lnTo>
                <a:lnTo>
                  <a:pt x="834529" y="828603"/>
                </a:lnTo>
                <a:lnTo>
                  <a:pt x="834529" y="828279"/>
                </a:lnTo>
                <a:lnTo>
                  <a:pt x="834962" y="827954"/>
                </a:lnTo>
                <a:lnTo>
                  <a:pt x="834962" y="827630"/>
                </a:lnTo>
                <a:lnTo>
                  <a:pt x="835286" y="827342"/>
                </a:lnTo>
                <a:lnTo>
                  <a:pt x="835286" y="827017"/>
                </a:lnTo>
                <a:lnTo>
                  <a:pt x="835719" y="826693"/>
                </a:lnTo>
                <a:lnTo>
                  <a:pt x="835719" y="826080"/>
                </a:lnTo>
                <a:lnTo>
                  <a:pt x="836008" y="825756"/>
                </a:lnTo>
                <a:lnTo>
                  <a:pt x="836152" y="825431"/>
                </a:lnTo>
                <a:lnTo>
                  <a:pt x="836404" y="825143"/>
                </a:lnTo>
                <a:lnTo>
                  <a:pt x="836404" y="824927"/>
                </a:lnTo>
                <a:lnTo>
                  <a:pt x="836837" y="824602"/>
                </a:lnTo>
                <a:lnTo>
                  <a:pt x="836837" y="824278"/>
                </a:lnTo>
                <a:lnTo>
                  <a:pt x="837161" y="823954"/>
                </a:lnTo>
                <a:lnTo>
                  <a:pt x="837161" y="823629"/>
                </a:lnTo>
                <a:lnTo>
                  <a:pt x="838027" y="823017"/>
                </a:lnTo>
                <a:lnTo>
                  <a:pt x="838027" y="822692"/>
                </a:lnTo>
                <a:lnTo>
                  <a:pt x="838351" y="822368"/>
                </a:lnTo>
                <a:lnTo>
                  <a:pt x="838351" y="822044"/>
                </a:lnTo>
                <a:lnTo>
                  <a:pt x="838748" y="821719"/>
                </a:lnTo>
                <a:lnTo>
                  <a:pt x="838748" y="821107"/>
                </a:lnTo>
                <a:lnTo>
                  <a:pt x="839469" y="820494"/>
                </a:lnTo>
                <a:lnTo>
                  <a:pt x="839469" y="819845"/>
                </a:lnTo>
                <a:lnTo>
                  <a:pt x="839902" y="819629"/>
                </a:lnTo>
                <a:lnTo>
                  <a:pt x="839902" y="819305"/>
                </a:lnTo>
                <a:lnTo>
                  <a:pt x="840226" y="819016"/>
                </a:lnTo>
                <a:lnTo>
                  <a:pt x="840226" y="818404"/>
                </a:lnTo>
                <a:lnTo>
                  <a:pt x="840984" y="817755"/>
                </a:lnTo>
                <a:lnTo>
                  <a:pt x="841092" y="817106"/>
                </a:lnTo>
                <a:lnTo>
                  <a:pt x="841416" y="816818"/>
                </a:lnTo>
                <a:lnTo>
                  <a:pt x="841416" y="816169"/>
                </a:lnTo>
                <a:lnTo>
                  <a:pt x="841777" y="815881"/>
                </a:lnTo>
                <a:lnTo>
                  <a:pt x="841777" y="815232"/>
                </a:lnTo>
                <a:lnTo>
                  <a:pt x="842101" y="814908"/>
                </a:lnTo>
                <a:lnTo>
                  <a:pt x="842210" y="814295"/>
                </a:lnTo>
                <a:lnTo>
                  <a:pt x="842534" y="814079"/>
                </a:lnTo>
                <a:lnTo>
                  <a:pt x="842534" y="813430"/>
                </a:lnTo>
                <a:lnTo>
                  <a:pt x="842967" y="813142"/>
                </a:lnTo>
                <a:lnTo>
                  <a:pt x="842967" y="812781"/>
                </a:lnTo>
                <a:lnTo>
                  <a:pt x="843399" y="812493"/>
                </a:lnTo>
                <a:lnTo>
                  <a:pt x="843399" y="812205"/>
                </a:lnTo>
                <a:lnTo>
                  <a:pt x="843724" y="811880"/>
                </a:lnTo>
                <a:lnTo>
                  <a:pt x="843724" y="811556"/>
                </a:lnTo>
                <a:lnTo>
                  <a:pt x="844157" y="811232"/>
                </a:lnTo>
                <a:lnTo>
                  <a:pt x="844157" y="810907"/>
                </a:lnTo>
                <a:lnTo>
                  <a:pt x="844445" y="810583"/>
                </a:lnTo>
                <a:lnTo>
                  <a:pt x="844445" y="810294"/>
                </a:lnTo>
                <a:lnTo>
                  <a:pt x="844878" y="809970"/>
                </a:lnTo>
                <a:lnTo>
                  <a:pt x="844878" y="809646"/>
                </a:lnTo>
                <a:lnTo>
                  <a:pt x="845599" y="809105"/>
                </a:lnTo>
                <a:lnTo>
                  <a:pt x="845599" y="808817"/>
                </a:lnTo>
                <a:lnTo>
                  <a:pt x="846356" y="808204"/>
                </a:lnTo>
                <a:lnTo>
                  <a:pt x="846356" y="807880"/>
                </a:lnTo>
                <a:lnTo>
                  <a:pt x="847907" y="806582"/>
                </a:lnTo>
                <a:lnTo>
                  <a:pt x="847907" y="806258"/>
                </a:lnTo>
                <a:lnTo>
                  <a:pt x="848664" y="805645"/>
                </a:lnTo>
                <a:lnTo>
                  <a:pt x="848664" y="805321"/>
                </a:lnTo>
                <a:lnTo>
                  <a:pt x="849818" y="804492"/>
                </a:lnTo>
                <a:lnTo>
                  <a:pt x="849818" y="803879"/>
                </a:lnTo>
                <a:lnTo>
                  <a:pt x="850142" y="803555"/>
                </a:lnTo>
                <a:lnTo>
                  <a:pt x="850142" y="803231"/>
                </a:lnTo>
                <a:lnTo>
                  <a:pt x="850575" y="802906"/>
                </a:lnTo>
                <a:lnTo>
                  <a:pt x="850575" y="802257"/>
                </a:lnTo>
                <a:lnTo>
                  <a:pt x="850900" y="801969"/>
                </a:lnTo>
                <a:lnTo>
                  <a:pt x="850972" y="801645"/>
                </a:lnTo>
                <a:lnTo>
                  <a:pt x="851080" y="801537"/>
                </a:lnTo>
                <a:lnTo>
                  <a:pt x="851513" y="801537"/>
                </a:lnTo>
                <a:lnTo>
                  <a:pt x="852017" y="801032"/>
                </a:lnTo>
                <a:lnTo>
                  <a:pt x="852017" y="799771"/>
                </a:lnTo>
                <a:lnTo>
                  <a:pt x="852450" y="799446"/>
                </a:lnTo>
                <a:lnTo>
                  <a:pt x="852450" y="799122"/>
                </a:lnTo>
                <a:lnTo>
                  <a:pt x="852991" y="799050"/>
                </a:lnTo>
                <a:lnTo>
                  <a:pt x="853207" y="798942"/>
                </a:lnTo>
                <a:lnTo>
                  <a:pt x="853207" y="798617"/>
                </a:lnTo>
                <a:lnTo>
                  <a:pt x="853928" y="797969"/>
                </a:lnTo>
                <a:lnTo>
                  <a:pt x="853928" y="797680"/>
                </a:lnTo>
                <a:lnTo>
                  <a:pt x="854650" y="797032"/>
                </a:lnTo>
                <a:lnTo>
                  <a:pt x="854650" y="796707"/>
                </a:lnTo>
                <a:lnTo>
                  <a:pt x="855623" y="795950"/>
                </a:lnTo>
                <a:lnTo>
                  <a:pt x="856056" y="795950"/>
                </a:lnTo>
                <a:lnTo>
                  <a:pt x="856236" y="795770"/>
                </a:lnTo>
                <a:lnTo>
                  <a:pt x="856236" y="794833"/>
                </a:lnTo>
                <a:lnTo>
                  <a:pt x="857715" y="793680"/>
                </a:lnTo>
                <a:lnTo>
                  <a:pt x="857715" y="793392"/>
                </a:lnTo>
                <a:lnTo>
                  <a:pt x="858039" y="793031"/>
                </a:lnTo>
                <a:lnTo>
                  <a:pt x="858039" y="792743"/>
                </a:lnTo>
                <a:lnTo>
                  <a:pt x="857390" y="792094"/>
                </a:lnTo>
                <a:lnTo>
                  <a:pt x="857390" y="790508"/>
                </a:lnTo>
                <a:lnTo>
                  <a:pt x="857606" y="790400"/>
                </a:lnTo>
                <a:lnTo>
                  <a:pt x="857931" y="790400"/>
                </a:lnTo>
                <a:lnTo>
                  <a:pt x="858652" y="789788"/>
                </a:lnTo>
                <a:lnTo>
                  <a:pt x="858652" y="789860"/>
                </a:lnTo>
                <a:lnTo>
                  <a:pt x="860094" y="789860"/>
                </a:lnTo>
                <a:lnTo>
                  <a:pt x="860743" y="790400"/>
                </a:lnTo>
                <a:lnTo>
                  <a:pt x="860635" y="791554"/>
                </a:lnTo>
                <a:lnTo>
                  <a:pt x="860852" y="791770"/>
                </a:lnTo>
                <a:lnTo>
                  <a:pt x="861068" y="791626"/>
                </a:lnTo>
                <a:lnTo>
                  <a:pt x="861068" y="791265"/>
                </a:lnTo>
                <a:lnTo>
                  <a:pt x="861825" y="790725"/>
                </a:lnTo>
                <a:lnTo>
                  <a:pt x="861825" y="790400"/>
                </a:lnTo>
                <a:lnTo>
                  <a:pt x="862114" y="790076"/>
                </a:lnTo>
                <a:lnTo>
                  <a:pt x="862943" y="791265"/>
                </a:lnTo>
                <a:lnTo>
                  <a:pt x="864241" y="793572"/>
                </a:lnTo>
                <a:lnTo>
                  <a:pt x="863267" y="794581"/>
                </a:lnTo>
                <a:lnTo>
                  <a:pt x="862943" y="795734"/>
                </a:lnTo>
                <a:lnTo>
                  <a:pt x="863484" y="796599"/>
                </a:lnTo>
                <a:lnTo>
                  <a:pt x="864746" y="796924"/>
                </a:lnTo>
                <a:lnTo>
                  <a:pt x="864818" y="799230"/>
                </a:lnTo>
                <a:lnTo>
                  <a:pt x="863808" y="801212"/>
                </a:lnTo>
                <a:lnTo>
                  <a:pt x="864926" y="802546"/>
                </a:lnTo>
                <a:lnTo>
                  <a:pt x="865359" y="804132"/>
                </a:lnTo>
                <a:lnTo>
                  <a:pt x="865034" y="805393"/>
                </a:lnTo>
                <a:lnTo>
                  <a:pt x="863592" y="806546"/>
                </a:lnTo>
                <a:lnTo>
                  <a:pt x="862294" y="808853"/>
                </a:lnTo>
                <a:lnTo>
                  <a:pt x="861501" y="810439"/>
                </a:lnTo>
                <a:lnTo>
                  <a:pt x="861392" y="811376"/>
                </a:lnTo>
                <a:lnTo>
                  <a:pt x="860743" y="811916"/>
                </a:lnTo>
                <a:lnTo>
                  <a:pt x="859878" y="813610"/>
                </a:lnTo>
                <a:lnTo>
                  <a:pt x="859301" y="814727"/>
                </a:lnTo>
                <a:lnTo>
                  <a:pt x="857354" y="816565"/>
                </a:lnTo>
                <a:lnTo>
                  <a:pt x="856236" y="817863"/>
                </a:lnTo>
                <a:lnTo>
                  <a:pt x="856344" y="817935"/>
                </a:lnTo>
                <a:lnTo>
                  <a:pt x="857570" y="816493"/>
                </a:lnTo>
                <a:lnTo>
                  <a:pt x="859481" y="814655"/>
                </a:lnTo>
                <a:lnTo>
                  <a:pt x="860130" y="813538"/>
                </a:lnTo>
                <a:lnTo>
                  <a:pt x="860960" y="811844"/>
                </a:lnTo>
                <a:lnTo>
                  <a:pt x="861573" y="811340"/>
                </a:lnTo>
                <a:lnTo>
                  <a:pt x="861645" y="810403"/>
                </a:lnTo>
                <a:lnTo>
                  <a:pt x="862474" y="808853"/>
                </a:lnTo>
                <a:lnTo>
                  <a:pt x="863772" y="806546"/>
                </a:lnTo>
                <a:lnTo>
                  <a:pt x="865215" y="805393"/>
                </a:lnTo>
                <a:lnTo>
                  <a:pt x="865539" y="804132"/>
                </a:lnTo>
                <a:lnTo>
                  <a:pt x="865106" y="802546"/>
                </a:lnTo>
                <a:lnTo>
                  <a:pt x="863989" y="801212"/>
                </a:lnTo>
                <a:lnTo>
                  <a:pt x="864998" y="799194"/>
                </a:lnTo>
                <a:lnTo>
                  <a:pt x="864926" y="796887"/>
                </a:lnTo>
                <a:lnTo>
                  <a:pt x="863664" y="796563"/>
                </a:lnTo>
                <a:lnTo>
                  <a:pt x="863123" y="795734"/>
                </a:lnTo>
                <a:lnTo>
                  <a:pt x="863448" y="794581"/>
                </a:lnTo>
                <a:lnTo>
                  <a:pt x="864421" y="793536"/>
                </a:lnTo>
                <a:lnTo>
                  <a:pt x="863123" y="791229"/>
                </a:lnTo>
                <a:lnTo>
                  <a:pt x="862294" y="790076"/>
                </a:lnTo>
                <a:lnTo>
                  <a:pt x="862907" y="789535"/>
                </a:lnTo>
                <a:lnTo>
                  <a:pt x="863231" y="789643"/>
                </a:lnTo>
                <a:lnTo>
                  <a:pt x="863448" y="789463"/>
                </a:lnTo>
                <a:lnTo>
                  <a:pt x="863448" y="789139"/>
                </a:lnTo>
                <a:lnTo>
                  <a:pt x="863123" y="788814"/>
                </a:lnTo>
                <a:lnTo>
                  <a:pt x="863123" y="788490"/>
                </a:lnTo>
                <a:lnTo>
                  <a:pt x="862799" y="788166"/>
                </a:lnTo>
                <a:lnTo>
                  <a:pt x="862799" y="787517"/>
                </a:lnTo>
                <a:lnTo>
                  <a:pt x="862907" y="787481"/>
                </a:lnTo>
                <a:lnTo>
                  <a:pt x="863340" y="787481"/>
                </a:lnTo>
                <a:lnTo>
                  <a:pt x="864493" y="786508"/>
                </a:lnTo>
                <a:lnTo>
                  <a:pt x="864818" y="786508"/>
                </a:lnTo>
                <a:lnTo>
                  <a:pt x="865143" y="786832"/>
                </a:lnTo>
                <a:lnTo>
                  <a:pt x="865539" y="786832"/>
                </a:lnTo>
                <a:lnTo>
                  <a:pt x="866621" y="787733"/>
                </a:lnTo>
                <a:lnTo>
                  <a:pt x="867054" y="787733"/>
                </a:lnTo>
                <a:lnTo>
                  <a:pt x="867234" y="787625"/>
                </a:lnTo>
                <a:lnTo>
                  <a:pt x="865215" y="785859"/>
                </a:lnTo>
                <a:lnTo>
                  <a:pt x="864818" y="785859"/>
                </a:lnTo>
                <a:lnTo>
                  <a:pt x="864602" y="785643"/>
                </a:lnTo>
                <a:lnTo>
                  <a:pt x="864602" y="785174"/>
                </a:lnTo>
                <a:lnTo>
                  <a:pt x="865215" y="784634"/>
                </a:lnTo>
                <a:lnTo>
                  <a:pt x="865539" y="784634"/>
                </a:lnTo>
                <a:lnTo>
                  <a:pt x="867667" y="782976"/>
                </a:lnTo>
                <a:lnTo>
                  <a:pt x="867667" y="782652"/>
                </a:lnTo>
                <a:lnTo>
                  <a:pt x="867991" y="782327"/>
                </a:lnTo>
                <a:lnTo>
                  <a:pt x="867991" y="782003"/>
                </a:lnTo>
                <a:lnTo>
                  <a:pt x="867667" y="781678"/>
                </a:lnTo>
                <a:lnTo>
                  <a:pt x="867667" y="781354"/>
                </a:lnTo>
                <a:lnTo>
                  <a:pt x="868171" y="780958"/>
                </a:lnTo>
                <a:lnTo>
                  <a:pt x="869145" y="781678"/>
                </a:lnTo>
                <a:lnTo>
                  <a:pt x="869145" y="782111"/>
                </a:lnTo>
                <a:lnTo>
                  <a:pt x="869361" y="782219"/>
                </a:lnTo>
                <a:lnTo>
                  <a:pt x="869578" y="782111"/>
                </a:lnTo>
                <a:lnTo>
                  <a:pt x="869578" y="781138"/>
                </a:lnTo>
                <a:lnTo>
                  <a:pt x="869758" y="780958"/>
                </a:lnTo>
                <a:lnTo>
                  <a:pt x="871236" y="780958"/>
                </a:lnTo>
                <a:lnTo>
                  <a:pt x="871994" y="781570"/>
                </a:lnTo>
                <a:lnTo>
                  <a:pt x="872102" y="781462"/>
                </a:lnTo>
                <a:lnTo>
                  <a:pt x="872102" y="781138"/>
                </a:lnTo>
                <a:lnTo>
                  <a:pt x="872282" y="780958"/>
                </a:lnTo>
                <a:lnTo>
                  <a:pt x="873039" y="780958"/>
                </a:lnTo>
                <a:lnTo>
                  <a:pt x="874518" y="782327"/>
                </a:lnTo>
                <a:lnTo>
                  <a:pt x="874734" y="782111"/>
                </a:lnTo>
                <a:lnTo>
                  <a:pt x="874734" y="781787"/>
                </a:lnTo>
                <a:lnTo>
                  <a:pt x="873436" y="780777"/>
                </a:lnTo>
                <a:lnTo>
                  <a:pt x="872282" y="780633"/>
                </a:lnTo>
                <a:lnTo>
                  <a:pt x="872102" y="780561"/>
                </a:lnTo>
                <a:lnTo>
                  <a:pt x="872102" y="779912"/>
                </a:lnTo>
                <a:lnTo>
                  <a:pt x="872282" y="779804"/>
                </a:lnTo>
                <a:lnTo>
                  <a:pt x="873436" y="779804"/>
                </a:lnTo>
                <a:lnTo>
                  <a:pt x="873652" y="779588"/>
                </a:lnTo>
                <a:lnTo>
                  <a:pt x="873652" y="778975"/>
                </a:lnTo>
                <a:lnTo>
                  <a:pt x="873760" y="778867"/>
                </a:lnTo>
                <a:lnTo>
                  <a:pt x="874193" y="778867"/>
                </a:lnTo>
                <a:lnTo>
                  <a:pt x="874626" y="778543"/>
                </a:lnTo>
                <a:lnTo>
                  <a:pt x="875635" y="778543"/>
                </a:lnTo>
                <a:lnTo>
                  <a:pt x="875852" y="778759"/>
                </a:lnTo>
                <a:lnTo>
                  <a:pt x="875852" y="779084"/>
                </a:lnTo>
                <a:lnTo>
                  <a:pt x="876068" y="779192"/>
                </a:lnTo>
                <a:lnTo>
                  <a:pt x="876393" y="779192"/>
                </a:lnTo>
                <a:lnTo>
                  <a:pt x="876825" y="778867"/>
                </a:lnTo>
                <a:lnTo>
                  <a:pt x="877150" y="778867"/>
                </a:lnTo>
                <a:lnTo>
                  <a:pt x="877547" y="778543"/>
                </a:lnTo>
                <a:lnTo>
                  <a:pt x="877871" y="778543"/>
                </a:lnTo>
                <a:lnTo>
                  <a:pt x="878051" y="778759"/>
                </a:lnTo>
                <a:lnTo>
                  <a:pt x="878051" y="779084"/>
                </a:lnTo>
                <a:lnTo>
                  <a:pt x="878268" y="779192"/>
                </a:lnTo>
                <a:lnTo>
                  <a:pt x="878809" y="778759"/>
                </a:lnTo>
                <a:lnTo>
                  <a:pt x="878809" y="778435"/>
                </a:lnTo>
                <a:lnTo>
                  <a:pt x="879349" y="778002"/>
                </a:lnTo>
                <a:lnTo>
                  <a:pt x="880071" y="778002"/>
                </a:lnTo>
                <a:lnTo>
                  <a:pt x="880503" y="777678"/>
                </a:lnTo>
                <a:lnTo>
                  <a:pt x="881657" y="777678"/>
                </a:lnTo>
                <a:lnTo>
                  <a:pt x="881982" y="778002"/>
                </a:lnTo>
                <a:lnTo>
                  <a:pt x="882414" y="778002"/>
                </a:lnTo>
                <a:lnTo>
                  <a:pt x="882703" y="777678"/>
                </a:lnTo>
                <a:lnTo>
                  <a:pt x="883099" y="777678"/>
                </a:lnTo>
                <a:lnTo>
                  <a:pt x="883424" y="777354"/>
                </a:lnTo>
                <a:lnTo>
                  <a:pt x="885660" y="777354"/>
                </a:lnTo>
                <a:lnTo>
                  <a:pt x="887679" y="779192"/>
                </a:lnTo>
                <a:lnTo>
                  <a:pt x="887679" y="779480"/>
                </a:lnTo>
                <a:lnTo>
                  <a:pt x="889878" y="781354"/>
                </a:lnTo>
                <a:lnTo>
                  <a:pt x="889878" y="781678"/>
                </a:lnTo>
                <a:lnTo>
                  <a:pt x="890275" y="782003"/>
                </a:lnTo>
                <a:lnTo>
                  <a:pt x="890275" y="782327"/>
                </a:lnTo>
                <a:lnTo>
                  <a:pt x="891032" y="782940"/>
                </a:lnTo>
                <a:lnTo>
                  <a:pt x="891032" y="783264"/>
                </a:lnTo>
                <a:lnTo>
                  <a:pt x="891357" y="783553"/>
                </a:lnTo>
                <a:lnTo>
                  <a:pt x="891357" y="783877"/>
                </a:lnTo>
                <a:lnTo>
                  <a:pt x="891537" y="783985"/>
                </a:lnTo>
                <a:lnTo>
                  <a:pt x="891753" y="783877"/>
                </a:lnTo>
                <a:lnTo>
                  <a:pt x="891645" y="783264"/>
                </a:lnTo>
                <a:lnTo>
                  <a:pt x="891321" y="782940"/>
                </a:lnTo>
                <a:lnTo>
                  <a:pt x="891321" y="782616"/>
                </a:lnTo>
                <a:lnTo>
                  <a:pt x="890600" y="782003"/>
                </a:lnTo>
                <a:lnTo>
                  <a:pt x="890600" y="781678"/>
                </a:lnTo>
                <a:lnTo>
                  <a:pt x="890275" y="781354"/>
                </a:lnTo>
                <a:lnTo>
                  <a:pt x="890275" y="781066"/>
                </a:lnTo>
                <a:lnTo>
                  <a:pt x="889121" y="780093"/>
                </a:lnTo>
                <a:lnTo>
                  <a:pt x="889121" y="779768"/>
                </a:lnTo>
                <a:lnTo>
                  <a:pt x="888797" y="779444"/>
                </a:lnTo>
                <a:lnTo>
                  <a:pt x="888797" y="778867"/>
                </a:lnTo>
                <a:lnTo>
                  <a:pt x="888292" y="778327"/>
                </a:lnTo>
                <a:lnTo>
                  <a:pt x="887859" y="778327"/>
                </a:lnTo>
                <a:lnTo>
                  <a:pt x="887138" y="777786"/>
                </a:lnTo>
                <a:lnTo>
                  <a:pt x="886813" y="777786"/>
                </a:lnTo>
                <a:lnTo>
                  <a:pt x="885840" y="776921"/>
                </a:lnTo>
                <a:lnTo>
                  <a:pt x="885840" y="776633"/>
                </a:lnTo>
                <a:lnTo>
                  <a:pt x="887138" y="775588"/>
                </a:lnTo>
                <a:lnTo>
                  <a:pt x="887571" y="775588"/>
                </a:lnTo>
                <a:lnTo>
                  <a:pt x="887967" y="775263"/>
                </a:lnTo>
                <a:lnTo>
                  <a:pt x="888292" y="775263"/>
                </a:lnTo>
                <a:lnTo>
                  <a:pt x="889013" y="774651"/>
                </a:lnTo>
                <a:lnTo>
                  <a:pt x="889446" y="774651"/>
                </a:lnTo>
                <a:lnTo>
                  <a:pt x="889770" y="774326"/>
                </a:lnTo>
                <a:lnTo>
                  <a:pt x="890167" y="774326"/>
                </a:lnTo>
                <a:lnTo>
                  <a:pt x="890708" y="773894"/>
                </a:lnTo>
                <a:lnTo>
                  <a:pt x="890491" y="773714"/>
                </a:lnTo>
                <a:lnTo>
                  <a:pt x="893737" y="772236"/>
                </a:lnTo>
                <a:lnTo>
                  <a:pt x="900407" y="769821"/>
                </a:lnTo>
                <a:lnTo>
                  <a:pt x="905744" y="768632"/>
                </a:lnTo>
                <a:lnTo>
                  <a:pt x="907871" y="768344"/>
                </a:lnTo>
                <a:lnTo>
                  <a:pt x="911766" y="768019"/>
                </a:lnTo>
                <a:lnTo>
                  <a:pt x="914254" y="768344"/>
                </a:lnTo>
                <a:lnTo>
                  <a:pt x="914218" y="768307"/>
                </a:lnTo>
                <a:lnTo>
                  <a:pt x="911694" y="767983"/>
                </a:lnTo>
                <a:lnTo>
                  <a:pt x="907835" y="768307"/>
                </a:lnTo>
                <a:lnTo>
                  <a:pt x="905672" y="768596"/>
                </a:lnTo>
                <a:lnTo>
                  <a:pt x="905203" y="768704"/>
                </a:lnTo>
                <a:lnTo>
                  <a:pt x="905095" y="766938"/>
                </a:lnTo>
                <a:lnTo>
                  <a:pt x="905492" y="766397"/>
                </a:lnTo>
                <a:lnTo>
                  <a:pt x="905492" y="765785"/>
                </a:lnTo>
                <a:lnTo>
                  <a:pt x="906213" y="765136"/>
                </a:lnTo>
                <a:lnTo>
                  <a:pt x="906213" y="763911"/>
                </a:lnTo>
                <a:lnTo>
                  <a:pt x="905780" y="763478"/>
                </a:lnTo>
                <a:lnTo>
                  <a:pt x="905780" y="762937"/>
                </a:lnTo>
                <a:lnTo>
                  <a:pt x="905203" y="762145"/>
                </a:lnTo>
                <a:lnTo>
                  <a:pt x="905095" y="761496"/>
                </a:lnTo>
                <a:lnTo>
                  <a:pt x="908124" y="761496"/>
                </a:lnTo>
                <a:lnTo>
                  <a:pt x="908124" y="760415"/>
                </a:lnTo>
                <a:lnTo>
                  <a:pt x="907907" y="760090"/>
                </a:lnTo>
                <a:lnTo>
                  <a:pt x="907907" y="758541"/>
                </a:lnTo>
                <a:lnTo>
                  <a:pt x="908124" y="758000"/>
                </a:lnTo>
                <a:lnTo>
                  <a:pt x="908196" y="756991"/>
                </a:lnTo>
                <a:lnTo>
                  <a:pt x="908124" y="756630"/>
                </a:lnTo>
                <a:lnTo>
                  <a:pt x="907944" y="756847"/>
                </a:lnTo>
                <a:lnTo>
                  <a:pt x="907078" y="756955"/>
                </a:lnTo>
                <a:lnTo>
                  <a:pt x="905708" y="757135"/>
                </a:lnTo>
                <a:lnTo>
                  <a:pt x="904662" y="757387"/>
                </a:lnTo>
                <a:lnTo>
                  <a:pt x="902895" y="757459"/>
                </a:lnTo>
                <a:lnTo>
                  <a:pt x="902354" y="757892"/>
                </a:lnTo>
                <a:lnTo>
                  <a:pt x="902246" y="757567"/>
                </a:lnTo>
                <a:lnTo>
                  <a:pt x="901922" y="756811"/>
                </a:lnTo>
                <a:lnTo>
                  <a:pt x="901201" y="756090"/>
                </a:lnTo>
                <a:lnTo>
                  <a:pt x="900047" y="754720"/>
                </a:lnTo>
                <a:lnTo>
                  <a:pt x="898785" y="753495"/>
                </a:lnTo>
                <a:lnTo>
                  <a:pt x="897739" y="752306"/>
                </a:lnTo>
                <a:lnTo>
                  <a:pt x="897090" y="751549"/>
                </a:lnTo>
                <a:lnTo>
                  <a:pt x="895828" y="750107"/>
                </a:lnTo>
                <a:lnTo>
                  <a:pt x="894782" y="749170"/>
                </a:lnTo>
                <a:lnTo>
                  <a:pt x="894025" y="749170"/>
                </a:lnTo>
                <a:lnTo>
                  <a:pt x="893701" y="748413"/>
                </a:lnTo>
                <a:lnTo>
                  <a:pt x="893412" y="747368"/>
                </a:lnTo>
                <a:lnTo>
                  <a:pt x="893088" y="746539"/>
                </a:lnTo>
                <a:lnTo>
                  <a:pt x="892871" y="746035"/>
                </a:lnTo>
                <a:lnTo>
                  <a:pt x="892366" y="745170"/>
                </a:lnTo>
                <a:lnTo>
                  <a:pt x="891501" y="744449"/>
                </a:lnTo>
                <a:lnTo>
                  <a:pt x="890347" y="743404"/>
                </a:lnTo>
                <a:lnTo>
                  <a:pt x="889410" y="742467"/>
                </a:lnTo>
                <a:lnTo>
                  <a:pt x="889085" y="741818"/>
                </a:lnTo>
                <a:lnTo>
                  <a:pt x="889085" y="741169"/>
                </a:lnTo>
                <a:lnTo>
                  <a:pt x="888328" y="740448"/>
                </a:lnTo>
                <a:lnTo>
                  <a:pt x="887426" y="740448"/>
                </a:lnTo>
                <a:lnTo>
                  <a:pt x="886994" y="740160"/>
                </a:lnTo>
                <a:lnTo>
                  <a:pt x="886453" y="740160"/>
                </a:lnTo>
                <a:lnTo>
                  <a:pt x="886020" y="740448"/>
                </a:lnTo>
                <a:lnTo>
                  <a:pt x="884902" y="740448"/>
                </a:lnTo>
                <a:lnTo>
                  <a:pt x="883604" y="741169"/>
                </a:lnTo>
                <a:lnTo>
                  <a:pt x="882955" y="740809"/>
                </a:lnTo>
                <a:lnTo>
                  <a:pt x="882631" y="740809"/>
                </a:lnTo>
                <a:lnTo>
                  <a:pt x="881837" y="740160"/>
                </a:lnTo>
                <a:lnTo>
                  <a:pt x="881946" y="739836"/>
                </a:lnTo>
                <a:lnTo>
                  <a:pt x="883063" y="738754"/>
                </a:lnTo>
                <a:lnTo>
                  <a:pt x="883280" y="738754"/>
                </a:lnTo>
                <a:lnTo>
                  <a:pt x="883712" y="738466"/>
                </a:lnTo>
                <a:lnTo>
                  <a:pt x="883929" y="738358"/>
                </a:lnTo>
                <a:lnTo>
                  <a:pt x="884686" y="737313"/>
                </a:lnTo>
                <a:lnTo>
                  <a:pt x="884686" y="736376"/>
                </a:lnTo>
                <a:lnTo>
                  <a:pt x="884325" y="735835"/>
                </a:lnTo>
                <a:lnTo>
                  <a:pt x="883821" y="735835"/>
                </a:lnTo>
                <a:lnTo>
                  <a:pt x="883172" y="735222"/>
                </a:lnTo>
                <a:lnTo>
                  <a:pt x="882631" y="734898"/>
                </a:lnTo>
                <a:lnTo>
                  <a:pt x="882378" y="735114"/>
                </a:lnTo>
                <a:lnTo>
                  <a:pt x="881513" y="735835"/>
                </a:lnTo>
                <a:lnTo>
                  <a:pt x="879422" y="735727"/>
                </a:lnTo>
                <a:lnTo>
                  <a:pt x="878881" y="735403"/>
                </a:lnTo>
                <a:lnTo>
                  <a:pt x="878123" y="735114"/>
                </a:lnTo>
                <a:lnTo>
                  <a:pt x="877583" y="734682"/>
                </a:lnTo>
                <a:lnTo>
                  <a:pt x="877691" y="733853"/>
                </a:lnTo>
                <a:lnTo>
                  <a:pt x="877907" y="733420"/>
                </a:lnTo>
                <a:lnTo>
                  <a:pt x="878340" y="733096"/>
                </a:lnTo>
                <a:lnTo>
                  <a:pt x="877691" y="732375"/>
                </a:lnTo>
                <a:lnTo>
                  <a:pt x="877691" y="732195"/>
                </a:lnTo>
                <a:lnTo>
                  <a:pt x="877907" y="731763"/>
                </a:lnTo>
                <a:lnTo>
                  <a:pt x="878556" y="731330"/>
                </a:lnTo>
                <a:lnTo>
                  <a:pt x="879277" y="731006"/>
                </a:lnTo>
                <a:lnTo>
                  <a:pt x="879818" y="730681"/>
                </a:lnTo>
                <a:lnTo>
                  <a:pt x="880648" y="730790"/>
                </a:lnTo>
                <a:lnTo>
                  <a:pt x="880972" y="730357"/>
                </a:lnTo>
                <a:lnTo>
                  <a:pt x="880431" y="729528"/>
                </a:lnTo>
                <a:lnTo>
                  <a:pt x="879097" y="728483"/>
                </a:lnTo>
                <a:lnTo>
                  <a:pt x="878340" y="728267"/>
                </a:lnTo>
                <a:lnTo>
                  <a:pt x="877114" y="728375"/>
                </a:lnTo>
                <a:lnTo>
                  <a:pt x="876357" y="729420"/>
                </a:lnTo>
                <a:lnTo>
                  <a:pt x="875059" y="727654"/>
                </a:lnTo>
                <a:lnTo>
                  <a:pt x="873292" y="727762"/>
                </a:lnTo>
                <a:lnTo>
                  <a:pt x="872643" y="728375"/>
                </a:lnTo>
                <a:lnTo>
                  <a:pt x="872643" y="729348"/>
                </a:lnTo>
                <a:lnTo>
                  <a:pt x="872426" y="729528"/>
                </a:lnTo>
                <a:lnTo>
                  <a:pt x="871489" y="730069"/>
                </a:lnTo>
                <a:lnTo>
                  <a:pt x="870876" y="730357"/>
                </a:lnTo>
                <a:lnTo>
                  <a:pt x="870119" y="730790"/>
                </a:lnTo>
                <a:lnTo>
                  <a:pt x="869397" y="730898"/>
                </a:lnTo>
                <a:lnTo>
                  <a:pt x="868460" y="730790"/>
                </a:lnTo>
                <a:lnTo>
                  <a:pt x="867919" y="730465"/>
                </a:lnTo>
                <a:lnTo>
                  <a:pt x="867378" y="730357"/>
                </a:lnTo>
                <a:lnTo>
                  <a:pt x="867270" y="732267"/>
                </a:lnTo>
                <a:lnTo>
                  <a:pt x="866368" y="732664"/>
                </a:lnTo>
                <a:lnTo>
                  <a:pt x="865287" y="732772"/>
                </a:lnTo>
                <a:lnTo>
                  <a:pt x="864746" y="732447"/>
                </a:lnTo>
                <a:lnTo>
                  <a:pt x="863628" y="731114"/>
                </a:lnTo>
                <a:lnTo>
                  <a:pt x="863195" y="730285"/>
                </a:lnTo>
                <a:lnTo>
                  <a:pt x="863195" y="729204"/>
                </a:lnTo>
                <a:lnTo>
                  <a:pt x="862871" y="728807"/>
                </a:lnTo>
                <a:lnTo>
                  <a:pt x="862042" y="728663"/>
                </a:lnTo>
                <a:lnTo>
                  <a:pt x="861861" y="728555"/>
                </a:lnTo>
                <a:lnTo>
                  <a:pt x="861104" y="728555"/>
                </a:lnTo>
                <a:lnTo>
                  <a:pt x="860779" y="728123"/>
                </a:lnTo>
                <a:lnTo>
                  <a:pt x="860347" y="728123"/>
                </a:lnTo>
                <a:lnTo>
                  <a:pt x="859806" y="727762"/>
                </a:lnTo>
                <a:lnTo>
                  <a:pt x="859806" y="727113"/>
                </a:lnTo>
                <a:lnTo>
                  <a:pt x="860239" y="726789"/>
                </a:lnTo>
                <a:lnTo>
                  <a:pt x="860239" y="726465"/>
                </a:lnTo>
                <a:lnTo>
                  <a:pt x="861320" y="725564"/>
                </a:lnTo>
                <a:lnTo>
                  <a:pt x="861320" y="725023"/>
                </a:lnTo>
                <a:lnTo>
                  <a:pt x="861717" y="724591"/>
                </a:lnTo>
                <a:lnTo>
                  <a:pt x="861717" y="723762"/>
                </a:lnTo>
                <a:lnTo>
                  <a:pt x="861429" y="723437"/>
                </a:lnTo>
                <a:lnTo>
                  <a:pt x="861429" y="723113"/>
                </a:lnTo>
                <a:lnTo>
                  <a:pt x="860996" y="722825"/>
                </a:lnTo>
                <a:lnTo>
                  <a:pt x="860996" y="722500"/>
                </a:lnTo>
                <a:lnTo>
                  <a:pt x="860239" y="721852"/>
                </a:lnTo>
                <a:lnTo>
                  <a:pt x="860239" y="721563"/>
                </a:lnTo>
                <a:lnTo>
                  <a:pt x="858147" y="719689"/>
                </a:lnTo>
                <a:lnTo>
                  <a:pt x="858147" y="719365"/>
                </a:lnTo>
                <a:lnTo>
                  <a:pt x="857390" y="718716"/>
                </a:lnTo>
                <a:lnTo>
                  <a:pt x="857390" y="718392"/>
                </a:lnTo>
                <a:lnTo>
                  <a:pt x="856669" y="717743"/>
                </a:lnTo>
                <a:lnTo>
                  <a:pt x="856669" y="717130"/>
                </a:lnTo>
                <a:lnTo>
                  <a:pt x="856344" y="716806"/>
                </a:lnTo>
                <a:lnTo>
                  <a:pt x="856344" y="716518"/>
                </a:lnTo>
                <a:lnTo>
                  <a:pt x="855912" y="716193"/>
                </a:lnTo>
                <a:lnTo>
                  <a:pt x="855912" y="715869"/>
                </a:lnTo>
                <a:lnTo>
                  <a:pt x="855587" y="715544"/>
                </a:lnTo>
                <a:lnTo>
                  <a:pt x="855587" y="714932"/>
                </a:lnTo>
                <a:lnTo>
                  <a:pt x="855190" y="714607"/>
                </a:lnTo>
                <a:lnTo>
                  <a:pt x="855263" y="712733"/>
                </a:lnTo>
                <a:lnTo>
                  <a:pt x="856020" y="712085"/>
                </a:lnTo>
                <a:lnTo>
                  <a:pt x="856056" y="712121"/>
                </a:lnTo>
                <a:lnTo>
                  <a:pt x="856308" y="711832"/>
                </a:lnTo>
                <a:lnTo>
                  <a:pt x="856308" y="711220"/>
                </a:lnTo>
                <a:lnTo>
                  <a:pt x="856236" y="711112"/>
                </a:lnTo>
                <a:lnTo>
                  <a:pt x="855479" y="711112"/>
                </a:lnTo>
                <a:lnTo>
                  <a:pt x="855263" y="711220"/>
                </a:lnTo>
                <a:lnTo>
                  <a:pt x="855479" y="711400"/>
                </a:lnTo>
                <a:lnTo>
                  <a:pt x="855803" y="711400"/>
                </a:lnTo>
                <a:lnTo>
                  <a:pt x="856020" y="711508"/>
                </a:lnTo>
                <a:lnTo>
                  <a:pt x="855479" y="712049"/>
                </a:lnTo>
                <a:lnTo>
                  <a:pt x="855046" y="711940"/>
                </a:lnTo>
                <a:lnTo>
                  <a:pt x="854505" y="711508"/>
                </a:lnTo>
                <a:lnTo>
                  <a:pt x="854505" y="710895"/>
                </a:lnTo>
                <a:lnTo>
                  <a:pt x="854830" y="710607"/>
                </a:lnTo>
                <a:lnTo>
                  <a:pt x="854830" y="710283"/>
                </a:lnTo>
                <a:lnTo>
                  <a:pt x="855263" y="709958"/>
                </a:lnTo>
                <a:lnTo>
                  <a:pt x="855263" y="709309"/>
                </a:lnTo>
                <a:lnTo>
                  <a:pt x="854938" y="709021"/>
                </a:lnTo>
                <a:lnTo>
                  <a:pt x="854938" y="708697"/>
                </a:lnTo>
                <a:lnTo>
                  <a:pt x="854505" y="708372"/>
                </a:lnTo>
                <a:lnTo>
                  <a:pt x="854614" y="702786"/>
                </a:lnTo>
                <a:lnTo>
                  <a:pt x="855154" y="702318"/>
                </a:lnTo>
                <a:lnTo>
                  <a:pt x="856308" y="702390"/>
                </a:lnTo>
                <a:lnTo>
                  <a:pt x="856633" y="702101"/>
                </a:lnTo>
                <a:lnTo>
                  <a:pt x="857029" y="702101"/>
                </a:lnTo>
                <a:lnTo>
                  <a:pt x="857354" y="701741"/>
                </a:lnTo>
                <a:lnTo>
                  <a:pt x="857787" y="701741"/>
                </a:lnTo>
                <a:lnTo>
                  <a:pt x="858832" y="700804"/>
                </a:lnTo>
                <a:lnTo>
                  <a:pt x="859265" y="700804"/>
                </a:lnTo>
                <a:lnTo>
                  <a:pt x="859554" y="700516"/>
                </a:lnTo>
                <a:lnTo>
                  <a:pt x="859986" y="700516"/>
                </a:lnTo>
                <a:lnTo>
                  <a:pt x="860743" y="699867"/>
                </a:lnTo>
                <a:lnTo>
                  <a:pt x="861176" y="699867"/>
                </a:lnTo>
                <a:lnTo>
                  <a:pt x="861501" y="699651"/>
                </a:lnTo>
                <a:lnTo>
                  <a:pt x="861933" y="699651"/>
                </a:lnTo>
                <a:lnTo>
                  <a:pt x="862618" y="699038"/>
                </a:lnTo>
                <a:lnTo>
                  <a:pt x="862943" y="699038"/>
                </a:lnTo>
                <a:lnTo>
                  <a:pt x="863376" y="698714"/>
                </a:lnTo>
                <a:lnTo>
                  <a:pt x="863700" y="698714"/>
                </a:lnTo>
                <a:lnTo>
                  <a:pt x="864133" y="698425"/>
                </a:lnTo>
                <a:lnTo>
                  <a:pt x="864421" y="698425"/>
                </a:lnTo>
                <a:lnTo>
                  <a:pt x="864854" y="698101"/>
                </a:lnTo>
                <a:lnTo>
                  <a:pt x="865143" y="698101"/>
                </a:lnTo>
                <a:lnTo>
                  <a:pt x="865575" y="697777"/>
                </a:lnTo>
                <a:lnTo>
                  <a:pt x="865900" y="697777"/>
                </a:lnTo>
                <a:lnTo>
                  <a:pt x="866657" y="697236"/>
                </a:lnTo>
                <a:lnTo>
                  <a:pt x="867090" y="697236"/>
                </a:lnTo>
                <a:lnTo>
                  <a:pt x="867811" y="696587"/>
                </a:lnTo>
                <a:lnTo>
                  <a:pt x="868099" y="696587"/>
                </a:lnTo>
                <a:lnTo>
                  <a:pt x="868857" y="695975"/>
                </a:lnTo>
                <a:lnTo>
                  <a:pt x="869289" y="695975"/>
                </a:lnTo>
                <a:lnTo>
                  <a:pt x="870443" y="695038"/>
                </a:lnTo>
                <a:lnTo>
                  <a:pt x="870768" y="695038"/>
                </a:lnTo>
                <a:lnTo>
                  <a:pt x="871200" y="694713"/>
                </a:lnTo>
                <a:lnTo>
                  <a:pt x="871921" y="694821"/>
                </a:lnTo>
                <a:lnTo>
                  <a:pt x="872643" y="695362"/>
                </a:lnTo>
                <a:lnTo>
                  <a:pt x="872859" y="695254"/>
                </a:lnTo>
                <a:lnTo>
                  <a:pt x="872751" y="694929"/>
                </a:lnTo>
                <a:lnTo>
                  <a:pt x="872967" y="694821"/>
                </a:lnTo>
                <a:lnTo>
                  <a:pt x="874157" y="694821"/>
                </a:lnTo>
                <a:lnTo>
                  <a:pt x="874662" y="695254"/>
                </a:lnTo>
                <a:lnTo>
                  <a:pt x="874662" y="696479"/>
                </a:lnTo>
                <a:lnTo>
                  <a:pt x="874229" y="696804"/>
                </a:lnTo>
                <a:lnTo>
                  <a:pt x="874662" y="697128"/>
                </a:lnTo>
                <a:lnTo>
                  <a:pt x="874554" y="697777"/>
                </a:lnTo>
                <a:lnTo>
                  <a:pt x="874229" y="698065"/>
                </a:lnTo>
                <a:lnTo>
                  <a:pt x="874229" y="699002"/>
                </a:lnTo>
                <a:lnTo>
                  <a:pt x="874446" y="699110"/>
                </a:lnTo>
                <a:lnTo>
                  <a:pt x="874554" y="699002"/>
                </a:lnTo>
                <a:lnTo>
                  <a:pt x="874554" y="698678"/>
                </a:lnTo>
                <a:lnTo>
                  <a:pt x="875275" y="698065"/>
                </a:lnTo>
                <a:lnTo>
                  <a:pt x="875383" y="697777"/>
                </a:lnTo>
                <a:lnTo>
                  <a:pt x="875924" y="697344"/>
                </a:lnTo>
                <a:lnTo>
                  <a:pt x="876429" y="697777"/>
                </a:lnTo>
                <a:lnTo>
                  <a:pt x="876429" y="698065"/>
                </a:lnTo>
                <a:lnTo>
                  <a:pt x="876645" y="698281"/>
                </a:lnTo>
                <a:lnTo>
                  <a:pt x="877366" y="697632"/>
                </a:lnTo>
                <a:lnTo>
                  <a:pt x="877691" y="697632"/>
                </a:lnTo>
                <a:lnTo>
                  <a:pt x="878845" y="696695"/>
                </a:lnTo>
                <a:lnTo>
                  <a:pt x="879169" y="696695"/>
                </a:lnTo>
                <a:lnTo>
                  <a:pt x="879385" y="696912"/>
                </a:lnTo>
                <a:lnTo>
                  <a:pt x="879385" y="697236"/>
                </a:lnTo>
                <a:lnTo>
                  <a:pt x="879926" y="697632"/>
                </a:lnTo>
                <a:lnTo>
                  <a:pt x="880107" y="697560"/>
                </a:lnTo>
                <a:lnTo>
                  <a:pt x="880107" y="696587"/>
                </a:lnTo>
                <a:lnTo>
                  <a:pt x="880323" y="696479"/>
                </a:lnTo>
                <a:lnTo>
                  <a:pt x="880756" y="696479"/>
                </a:lnTo>
                <a:lnTo>
                  <a:pt x="880864" y="696299"/>
                </a:lnTo>
                <a:lnTo>
                  <a:pt x="880864" y="695975"/>
                </a:lnTo>
                <a:lnTo>
                  <a:pt x="881044" y="695794"/>
                </a:lnTo>
                <a:lnTo>
                  <a:pt x="881801" y="695866"/>
                </a:lnTo>
                <a:lnTo>
                  <a:pt x="882018" y="695650"/>
                </a:lnTo>
                <a:lnTo>
                  <a:pt x="882018" y="695362"/>
                </a:lnTo>
                <a:lnTo>
                  <a:pt x="881477" y="694929"/>
                </a:lnTo>
                <a:lnTo>
                  <a:pt x="880756" y="694929"/>
                </a:lnTo>
                <a:lnTo>
                  <a:pt x="879998" y="694281"/>
                </a:lnTo>
                <a:lnTo>
                  <a:pt x="879602" y="694281"/>
                </a:lnTo>
                <a:lnTo>
                  <a:pt x="879061" y="693776"/>
                </a:lnTo>
                <a:lnTo>
                  <a:pt x="879061" y="693127"/>
                </a:lnTo>
                <a:lnTo>
                  <a:pt x="879277" y="693019"/>
                </a:lnTo>
                <a:lnTo>
                  <a:pt x="879998" y="693019"/>
                </a:lnTo>
                <a:lnTo>
                  <a:pt x="880323" y="693344"/>
                </a:lnTo>
                <a:lnTo>
                  <a:pt x="880756" y="693344"/>
                </a:lnTo>
                <a:lnTo>
                  <a:pt x="881044" y="693019"/>
                </a:lnTo>
                <a:lnTo>
                  <a:pt x="882234" y="693019"/>
                </a:lnTo>
                <a:lnTo>
                  <a:pt x="882523" y="693344"/>
                </a:lnTo>
                <a:lnTo>
                  <a:pt x="883172" y="692911"/>
                </a:lnTo>
                <a:lnTo>
                  <a:pt x="883172" y="692623"/>
                </a:lnTo>
                <a:lnTo>
                  <a:pt x="883496" y="692298"/>
                </a:lnTo>
                <a:lnTo>
                  <a:pt x="883496" y="691361"/>
                </a:lnTo>
                <a:lnTo>
                  <a:pt x="884145" y="690821"/>
                </a:lnTo>
                <a:lnTo>
                  <a:pt x="884470" y="690821"/>
                </a:lnTo>
                <a:lnTo>
                  <a:pt x="884866" y="690641"/>
                </a:lnTo>
                <a:lnTo>
                  <a:pt x="885587" y="690641"/>
                </a:lnTo>
                <a:lnTo>
                  <a:pt x="885912" y="690929"/>
                </a:lnTo>
                <a:lnTo>
                  <a:pt x="887426" y="690929"/>
                </a:lnTo>
                <a:lnTo>
                  <a:pt x="887643" y="690713"/>
                </a:lnTo>
                <a:lnTo>
                  <a:pt x="887102" y="690316"/>
                </a:lnTo>
                <a:lnTo>
                  <a:pt x="886345" y="690316"/>
                </a:lnTo>
                <a:lnTo>
                  <a:pt x="885912" y="689992"/>
                </a:lnTo>
                <a:lnTo>
                  <a:pt x="885155" y="689992"/>
                </a:lnTo>
                <a:lnTo>
                  <a:pt x="884866" y="689704"/>
                </a:lnTo>
                <a:lnTo>
                  <a:pt x="883712" y="689704"/>
                </a:lnTo>
                <a:lnTo>
                  <a:pt x="883388" y="689379"/>
                </a:lnTo>
                <a:lnTo>
                  <a:pt x="882955" y="689379"/>
                </a:lnTo>
                <a:lnTo>
                  <a:pt x="882631" y="688947"/>
                </a:lnTo>
                <a:lnTo>
                  <a:pt x="882234" y="688947"/>
                </a:lnTo>
                <a:lnTo>
                  <a:pt x="882126" y="688839"/>
                </a:lnTo>
                <a:lnTo>
                  <a:pt x="882126" y="687866"/>
                </a:lnTo>
                <a:lnTo>
                  <a:pt x="881729" y="687577"/>
                </a:lnTo>
                <a:lnTo>
                  <a:pt x="881729" y="686928"/>
                </a:lnTo>
                <a:lnTo>
                  <a:pt x="881405" y="686640"/>
                </a:lnTo>
                <a:lnTo>
                  <a:pt x="881405" y="685991"/>
                </a:lnTo>
                <a:lnTo>
                  <a:pt x="881080" y="685703"/>
                </a:lnTo>
                <a:lnTo>
                  <a:pt x="881080" y="685379"/>
                </a:lnTo>
                <a:lnTo>
                  <a:pt x="882523" y="684081"/>
                </a:lnTo>
                <a:lnTo>
                  <a:pt x="882523" y="683901"/>
                </a:lnTo>
                <a:lnTo>
                  <a:pt x="882847" y="683577"/>
                </a:lnTo>
                <a:lnTo>
                  <a:pt x="882955" y="680441"/>
                </a:lnTo>
                <a:lnTo>
                  <a:pt x="883280" y="680117"/>
                </a:lnTo>
                <a:lnTo>
                  <a:pt x="883280" y="679792"/>
                </a:lnTo>
                <a:lnTo>
                  <a:pt x="883496" y="679684"/>
                </a:lnTo>
                <a:lnTo>
                  <a:pt x="883821" y="679684"/>
                </a:lnTo>
                <a:lnTo>
                  <a:pt x="884253" y="679360"/>
                </a:lnTo>
                <a:lnTo>
                  <a:pt x="884542" y="679360"/>
                </a:lnTo>
                <a:lnTo>
                  <a:pt x="885912" y="678315"/>
                </a:lnTo>
                <a:lnTo>
                  <a:pt x="885912" y="677918"/>
                </a:lnTo>
                <a:lnTo>
                  <a:pt x="886417" y="677486"/>
                </a:lnTo>
                <a:lnTo>
                  <a:pt x="887607" y="677486"/>
                </a:lnTo>
                <a:lnTo>
                  <a:pt x="887787" y="677702"/>
                </a:lnTo>
                <a:lnTo>
                  <a:pt x="887715" y="678964"/>
                </a:lnTo>
                <a:lnTo>
                  <a:pt x="887390" y="679180"/>
                </a:lnTo>
                <a:lnTo>
                  <a:pt x="887895" y="679684"/>
                </a:lnTo>
                <a:lnTo>
                  <a:pt x="888112" y="679576"/>
                </a:lnTo>
                <a:lnTo>
                  <a:pt x="888112" y="678315"/>
                </a:lnTo>
                <a:lnTo>
                  <a:pt x="888652" y="677774"/>
                </a:lnTo>
                <a:lnTo>
                  <a:pt x="889085" y="677774"/>
                </a:lnTo>
                <a:lnTo>
                  <a:pt x="889410" y="678135"/>
                </a:lnTo>
                <a:lnTo>
                  <a:pt x="890095" y="678135"/>
                </a:lnTo>
                <a:lnTo>
                  <a:pt x="890527" y="678531"/>
                </a:lnTo>
                <a:lnTo>
                  <a:pt x="891285" y="678531"/>
                </a:lnTo>
                <a:lnTo>
                  <a:pt x="891393" y="678315"/>
                </a:lnTo>
                <a:lnTo>
                  <a:pt x="891393" y="677702"/>
                </a:lnTo>
                <a:lnTo>
                  <a:pt x="891826" y="677378"/>
                </a:lnTo>
                <a:lnTo>
                  <a:pt x="891393" y="676224"/>
                </a:lnTo>
                <a:lnTo>
                  <a:pt x="891393" y="674675"/>
                </a:lnTo>
                <a:lnTo>
                  <a:pt x="891826" y="674350"/>
                </a:lnTo>
                <a:lnTo>
                  <a:pt x="891826" y="673702"/>
                </a:lnTo>
                <a:lnTo>
                  <a:pt x="892258" y="673377"/>
                </a:lnTo>
                <a:lnTo>
                  <a:pt x="892258" y="672765"/>
                </a:lnTo>
                <a:lnTo>
                  <a:pt x="892547" y="672440"/>
                </a:lnTo>
                <a:lnTo>
                  <a:pt x="892547" y="671503"/>
                </a:lnTo>
                <a:lnTo>
                  <a:pt x="892258" y="671179"/>
                </a:lnTo>
                <a:lnTo>
                  <a:pt x="892258" y="667719"/>
                </a:lnTo>
                <a:lnTo>
                  <a:pt x="892655" y="667395"/>
                </a:lnTo>
                <a:lnTo>
                  <a:pt x="892655" y="666602"/>
                </a:lnTo>
                <a:lnTo>
                  <a:pt x="892258" y="666277"/>
                </a:lnTo>
                <a:lnTo>
                  <a:pt x="892330" y="665953"/>
                </a:lnTo>
                <a:lnTo>
                  <a:pt x="891934" y="665629"/>
                </a:lnTo>
                <a:lnTo>
                  <a:pt x="891934" y="665304"/>
                </a:lnTo>
                <a:lnTo>
                  <a:pt x="891176" y="664692"/>
                </a:lnTo>
                <a:lnTo>
                  <a:pt x="891176" y="664367"/>
                </a:lnTo>
                <a:lnTo>
                  <a:pt x="890852" y="664043"/>
                </a:lnTo>
                <a:lnTo>
                  <a:pt x="890852" y="663718"/>
                </a:lnTo>
                <a:lnTo>
                  <a:pt x="889698" y="662781"/>
                </a:lnTo>
                <a:lnTo>
                  <a:pt x="889806" y="661520"/>
                </a:lnTo>
                <a:lnTo>
                  <a:pt x="890095" y="661196"/>
                </a:lnTo>
                <a:lnTo>
                  <a:pt x="890095" y="660475"/>
                </a:lnTo>
                <a:lnTo>
                  <a:pt x="890095" y="660511"/>
                </a:lnTo>
                <a:lnTo>
                  <a:pt x="889987" y="660403"/>
                </a:lnTo>
                <a:lnTo>
                  <a:pt x="888941" y="661268"/>
                </a:lnTo>
                <a:lnTo>
                  <a:pt x="888941" y="663034"/>
                </a:lnTo>
                <a:lnTo>
                  <a:pt x="889698" y="663791"/>
                </a:lnTo>
                <a:lnTo>
                  <a:pt x="889698" y="663971"/>
                </a:lnTo>
                <a:lnTo>
                  <a:pt x="890095" y="664403"/>
                </a:lnTo>
                <a:lnTo>
                  <a:pt x="890095" y="664692"/>
                </a:lnTo>
                <a:lnTo>
                  <a:pt x="890816" y="665232"/>
                </a:lnTo>
                <a:lnTo>
                  <a:pt x="890816" y="665665"/>
                </a:lnTo>
                <a:lnTo>
                  <a:pt x="891573" y="666205"/>
                </a:lnTo>
                <a:lnTo>
                  <a:pt x="891465" y="671215"/>
                </a:lnTo>
                <a:lnTo>
                  <a:pt x="891032" y="671539"/>
                </a:lnTo>
                <a:lnTo>
                  <a:pt x="891032" y="673738"/>
                </a:lnTo>
                <a:lnTo>
                  <a:pt x="890708" y="674062"/>
                </a:lnTo>
                <a:lnTo>
                  <a:pt x="890708" y="674386"/>
                </a:lnTo>
                <a:lnTo>
                  <a:pt x="890275" y="674567"/>
                </a:lnTo>
                <a:lnTo>
                  <a:pt x="890275" y="675179"/>
                </a:lnTo>
                <a:lnTo>
                  <a:pt x="889374" y="676044"/>
                </a:lnTo>
                <a:lnTo>
                  <a:pt x="886850" y="675936"/>
                </a:lnTo>
                <a:lnTo>
                  <a:pt x="886417" y="676261"/>
                </a:lnTo>
                <a:lnTo>
                  <a:pt x="884938" y="676261"/>
                </a:lnTo>
                <a:lnTo>
                  <a:pt x="884758" y="676152"/>
                </a:lnTo>
                <a:lnTo>
                  <a:pt x="884866" y="674603"/>
                </a:lnTo>
                <a:lnTo>
                  <a:pt x="884434" y="674278"/>
                </a:lnTo>
                <a:lnTo>
                  <a:pt x="884434" y="673954"/>
                </a:lnTo>
                <a:lnTo>
                  <a:pt x="884217" y="673738"/>
                </a:lnTo>
                <a:lnTo>
                  <a:pt x="884109" y="673954"/>
                </a:lnTo>
                <a:lnTo>
                  <a:pt x="884109" y="674603"/>
                </a:lnTo>
                <a:lnTo>
                  <a:pt x="884434" y="674891"/>
                </a:lnTo>
                <a:lnTo>
                  <a:pt x="883027" y="677306"/>
                </a:lnTo>
                <a:lnTo>
                  <a:pt x="882523" y="677630"/>
                </a:lnTo>
                <a:lnTo>
                  <a:pt x="882523" y="677954"/>
                </a:lnTo>
                <a:lnTo>
                  <a:pt x="881801" y="678567"/>
                </a:lnTo>
                <a:lnTo>
                  <a:pt x="882234" y="678891"/>
                </a:lnTo>
                <a:lnTo>
                  <a:pt x="882234" y="680153"/>
                </a:lnTo>
                <a:lnTo>
                  <a:pt x="882018" y="680261"/>
                </a:lnTo>
                <a:lnTo>
                  <a:pt x="881585" y="680261"/>
                </a:lnTo>
                <a:lnTo>
                  <a:pt x="881477" y="680477"/>
                </a:lnTo>
                <a:lnTo>
                  <a:pt x="881477" y="680766"/>
                </a:lnTo>
                <a:lnTo>
                  <a:pt x="881044" y="681090"/>
                </a:lnTo>
                <a:lnTo>
                  <a:pt x="881044" y="681378"/>
                </a:lnTo>
                <a:lnTo>
                  <a:pt x="880828" y="681486"/>
                </a:lnTo>
                <a:lnTo>
                  <a:pt x="880503" y="681486"/>
                </a:lnTo>
                <a:lnTo>
                  <a:pt x="880287" y="681378"/>
                </a:lnTo>
                <a:lnTo>
                  <a:pt x="880287" y="679829"/>
                </a:lnTo>
                <a:lnTo>
                  <a:pt x="880179" y="679612"/>
                </a:lnTo>
                <a:lnTo>
                  <a:pt x="879998" y="679829"/>
                </a:lnTo>
                <a:lnTo>
                  <a:pt x="879998" y="680693"/>
                </a:lnTo>
                <a:lnTo>
                  <a:pt x="879602" y="681018"/>
                </a:lnTo>
                <a:lnTo>
                  <a:pt x="879602" y="681378"/>
                </a:lnTo>
                <a:lnTo>
                  <a:pt x="879385" y="681486"/>
                </a:lnTo>
                <a:lnTo>
                  <a:pt x="878304" y="681486"/>
                </a:lnTo>
                <a:lnTo>
                  <a:pt x="877871" y="681198"/>
                </a:lnTo>
                <a:lnTo>
                  <a:pt x="877583" y="681198"/>
                </a:lnTo>
                <a:lnTo>
                  <a:pt x="876321" y="680045"/>
                </a:lnTo>
                <a:lnTo>
                  <a:pt x="876321" y="679720"/>
                </a:lnTo>
                <a:lnTo>
                  <a:pt x="875888" y="679396"/>
                </a:lnTo>
                <a:lnTo>
                  <a:pt x="875888" y="679108"/>
                </a:lnTo>
                <a:lnTo>
                  <a:pt x="875563" y="678783"/>
                </a:lnTo>
                <a:lnTo>
                  <a:pt x="875563" y="678459"/>
                </a:lnTo>
                <a:lnTo>
                  <a:pt x="875780" y="678351"/>
                </a:lnTo>
                <a:lnTo>
                  <a:pt x="876104" y="678351"/>
                </a:lnTo>
                <a:lnTo>
                  <a:pt x="876321" y="678135"/>
                </a:lnTo>
                <a:lnTo>
                  <a:pt x="876321" y="677810"/>
                </a:lnTo>
                <a:lnTo>
                  <a:pt x="875996" y="677486"/>
                </a:lnTo>
                <a:lnTo>
                  <a:pt x="875888" y="677198"/>
                </a:lnTo>
                <a:lnTo>
                  <a:pt x="875563" y="676044"/>
                </a:lnTo>
                <a:lnTo>
                  <a:pt x="875563" y="675720"/>
                </a:lnTo>
                <a:lnTo>
                  <a:pt x="875239" y="675287"/>
                </a:lnTo>
                <a:lnTo>
                  <a:pt x="875239" y="672909"/>
                </a:lnTo>
                <a:lnTo>
                  <a:pt x="875671" y="672584"/>
                </a:lnTo>
                <a:lnTo>
                  <a:pt x="875671" y="671287"/>
                </a:lnTo>
                <a:lnTo>
                  <a:pt x="875996" y="670999"/>
                </a:lnTo>
                <a:lnTo>
                  <a:pt x="875996" y="670062"/>
                </a:lnTo>
                <a:lnTo>
                  <a:pt x="875888" y="669953"/>
                </a:lnTo>
                <a:lnTo>
                  <a:pt x="874770" y="669953"/>
                </a:lnTo>
                <a:lnTo>
                  <a:pt x="874554" y="669737"/>
                </a:lnTo>
                <a:lnTo>
                  <a:pt x="874554" y="669413"/>
                </a:lnTo>
                <a:lnTo>
                  <a:pt x="872030" y="667214"/>
                </a:lnTo>
                <a:lnTo>
                  <a:pt x="872030" y="665989"/>
                </a:lnTo>
                <a:lnTo>
                  <a:pt x="873472" y="664692"/>
                </a:lnTo>
                <a:lnTo>
                  <a:pt x="873364" y="664620"/>
                </a:lnTo>
                <a:lnTo>
                  <a:pt x="872931" y="664620"/>
                </a:lnTo>
                <a:lnTo>
                  <a:pt x="872210" y="665232"/>
                </a:lnTo>
                <a:lnTo>
                  <a:pt x="871921" y="665232"/>
                </a:lnTo>
                <a:lnTo>
                  <a:pt x="871489" y="665557"/>
                </a:lnTo>
                <a:lnTo>
                  <a:pt x="871272" y="665340"/>
                </a:lnTo>
                <a:lnTo>
                  <a:pt x="871272" y="665016"/>
                </a:lnTo>
                <a:lnTo>
                  <a:pt x="872210" y="664331"/>
                </a:lnTo>
                <a:lnTo>
                  <a:pt x="872931" y="664331"/>
                </a:lnTo>
                <a:lnTo>
                  <a:pt x="873688" y="663682"/>
                </a:lnTo>
                <a:lnTo>
                  <a:pt x="874121" y="663682"/>
                </a:lnTo>
                <a:lnTo>
                  <a:pt x="875780" y="662313"/>
                </a:lnTo>
                <a:lnTo>
                  <a:pt x="875780" y="660114"/>
                </a:lnTo>
                <a:lnTo>
                  <a:pt x="875996" y="660006"/>
                </a:lnTo>
                <a:lnTo>
                  <a:pt x="876321" y="660006"/>
                </a:lnTo>
                <a:lnTo>
                  <a:pt x="876753" y="659682"/>
                </a:lnTo>
                <a:lnTo>
                  <a:pt x="877078" y="659682"/>
                </a:lnTo>
                <a:lnTo>
                  <a:pt x="877691" y="659249"/>
                </a:lnTo>
                <a:lnTo>
                  <a:pt x="877691" y="658853"/>
                </a:lnTo>
                <a:lnTo>
                  <a:pt x="878015" y="658637"/>
                </a:lnTo>
                <a:lnTo>
                  <a:pt x="878015" y="657375"/>
                </a:lnTo>
                <a:lnTo>
                  <a:pt x="878772" y="656763"/>
                </a:lnTo>
                <a:lnTo>
                  <a:pt x="878772" y="656402"/>
                </a:lnTo>
                <a:lnTo>
                  <a:pt x="879169" y="656150"/>
                </a:lnTo>
                <a:lnTo>
                  <a:pt x="879169" y="655501"/>
                </a:lnTo>
                <a:lnTo>
                  <a:pt x="879602" y="655177"/>
                </a:lnTo>
                <a:lnTo>
                  <a:pt x="879602" y="654528"/>
                </a:lnTo>
                <a:lnTo>
                  <a:pt x="882126" y="652438"/>
                </a:lnTo>
                <a:lnTo>
                  <a:pt x="882234" y="651176"/>
                </a:lnTo>
                <a:lnTo>
                  <a:pt x="881801" y="650852"/>
                </a:lnTo>
                <a:lnTo>
                  <a:pt x="881801" y="650528"/>
                </a:lnTo>
                <a:lnTo>
                  <a:pt x="882018" y="650456"/>
                </a:lnTo>
                <a:lnTo>
                  <a:pt x="884542" y="650456"/>
                </a:lnTo>
                <a:lnTo>
                  <a:pt x="885047" y="650023"/>
                </a:lnTo>
                <a:lnTo>
                  <a:pt x="885047" y="649735"/>
                </a:lnTo>
                <a:lnTo>
                  <a:pt x="885263" y="649519"/>
                </a:lnTo>
                <a:lnTo>
                  <a:pt x="885696" y="649519"/>
                </a:lnTo>
                <a:lnTo>
                  <a:pt x="886020" y="649194"/>
                </a:lnTo>
                <a:lnTo>
                  <a:pt x="888616" y="649194"/>
                </a:lnTo>
                <a:lnTo>
                  <a:pt x="888941" y="648870"/>
                </a:lnTo>
                <a:lnTo>
                  <a:pt x="889374" y="648978"/>
                </a:lnTo>
                <a:lnTo>
                  <a:pt x="889698" y="648654"/>
                </a:lnTo>
                <a:lnTo>
                  <a:pt x="890095" y="648654"/>
                </a:lnTo>
                <a:lnTo>
                  <a:pt x="891393" y="647500"/>
                </a:lnTo>
                <a:lnTo>
                  <a:pt x="891393" y="647284"/>
                </a:lnTo>
                <a:lnTo>
                  <a:pt x="892114" y="646671"/>
                </a:lnTo>
                <a:lnTo>
                  <a:pt x="892114" y="646347"/>
                </a:lnTo>
                <a:lnTo>
                  <a:pt x="892330" y="646131"/>
                </a:lnTo>
                <a:lnTo>
                  <a:pt x="892655" y="646131"/>
                </a:lnTo>
                <a:lnTo>
                  <a:pt x="893052" y="645806"/>
                </a:lnTo>
                <a:lnTo>
                  <a:pt x="893484" y="645806"/>
                </a:lnTo>
                <a:lnTo>
                  <a:pt x="893809" y="645518"/>
                </a:lnTo>
                <a:lnTo>
                  <a:pt x="894241" y="645626"/>
                </a:lnTo>
                <a:lnTo>
                  <a:pt x="894566" y="645194"/>
                </a:lnTo>
                <a:lnTo>
                  <a:pt x="894854" y="645302"/>
                </a:lnTo>
                <a:lnTo>
                  <a:pt x="895071" y="645086"/>
                </a:lnTo>
                <a:lnTo>
                  <a:pt x="895071" y="644761"/>
                </a:lnTo>
                <a:lnTo>
                  <a:pt x="895467" y="644437"/>
                </a:lnTo>
                <a:lnTo>
                  <a:pt x="895467" y="642887"/>
                </a:lnTo>
                <a:lnTo>
                  <a:pt x="895900" y="642671"/>
                </a:lnTo>
                <a:lnTo>
                  <a:pt x="895900" y="642022"/>
                </a:lnTo>
                <a:lnTo>
                  <a:pt x="896225" y="641698"/>
                </a:lnTo>
                <a:lnTo>
                  <a:pt x="896225" y="640761"/>
                </a:lnTo>
                <a:lnTo>
                  <a:pt x="895900" y="640436"/>
                </a:lnTo>
                <a:lnTo>
                  <a:pt x="895900" y="640112"/>
                </a:lnTo>
                <a:lnTo>
                  <a:pt x="895467" y="639824"/>
                </a:lnTo>
                <a:lnTo>
                  <a:pt x="896225" y="639211"/>
                </a:lnTo>
                <a:lnTo>
                  <a:pt x="896225" y="638887"/>
                </a:lnTo>
                <a:lnTo>
                  <a:pt x="896657" y="638562"/>
                </a:lnTo>
                <a:lnTo>
                  <a:pt x="896657" y="638238"/>
                </a:lnTo>
                <a:lnTo>
                  <a:pt x="897090" y="637914"/>
                </a:lnTo>
                <a:lnTo>
                  <a:pt x="897090" y="637589"/>
                </a:lnTo>
                <a:lnTo>
                  <a:pt x="897811" y="636977"/>
                </a:lnTo>
                <a:lnTo>
                  <a:pt x="897811" y="636364"/>
                </a:lnTo>
                <a:lnTo>
                  <a:pt x="898100" y="636040"/>
                </a:lnTo>
                <a:lnTo>
                  <a:pt x="898208" y="633012"/>
                </a:lnTo>
                <a:lnTo>
                  <a:pt x="898532" y="632688"/>
                </a:lnTo>
                <a:lnTo>
                  <a:pt x="898532" y="632039"/>
                </a:lnTo>
                <a:lnTo>
                  <a:pt x="899073" y="631534"/>
                </a:lnTo>
                <a:lnTo>
                  <a:pt x="899506" y="631967"/>
                </a:lnTo>
                <a:lnTo>
                  <a:pt x="900227" y="631967"/>
                </a:lnTo>
                <a:lnTo>
                  <a:pt x="900732" y="631426"/>
                </a:lnTo>
                <a:lnTo>
                  <a:pt x="900732" y="631102"/>
                </a:lnTo>
                <a:lnTo>
                  <a:pt x="901165" y="630814"/>
                </a:lnTo>
                <a:lnTo>
                  <a:pt x="901165" y="630489"/>
                </a:lnTo>
                <a:lnTo>
                  <a:pt x="901489" y="630165"/>
                </a:lnTo>
                <a:lnTo>
                  <a:pt x="900948" y="629732"/>
                </a:lnTo>
                <a:lnTo>
                  <a:pt x="900479" y="630165"/>
                </a:lnTo>
                <a:lnTo>
                  <a:pt x="900479" y="630489"/>
                </a:lnTo>
                <a:lnTo>
                  <a:pt x="900263" y="630706"/>
                </a:lnTo>
                <a:lnTo>
                  <a:pt x="899506" y="630706"/>
                </a:lnTo>
                <a:lnTo>
                  <a:pt x="898532" y="629841"/>
                </a:lnTo>
                <a:lnTo>
                  <a:pt x="898532" y="629516"/>
                </a:lnTo>
                <a:lnTo>
                  <a:pt x="898208" y="629192"/>
                </a:lnTo>
                <a:lnTo>
                  <a:pt x="898208" y="628579"/>
                </a:lnTo>
                <a:lnTo>
                  <a:pt x="897883" y="628255"/>
                </a:lnTo>
                <a:lnTo>
                  <a:pt x="897883" y="627642"/>
                </a:lnTo>
                <a:lnTo>
                  <a:pt x="898424" y="627210"/>
                </a:lnTo>
                <a:lnTo>
                  <a:pt x="898749" y="627534"/>
                </a:lnTo>
                <a:lnTo>
                  <a:pt x="899253" y="627102"/>
                </a:lnTo>
                <a:lnTo>
                  <a:pt x="899398" y="626777"/>
                </a:lnTo>
                <a:lnTo>
                  <a:pt x="899181" y="626597"/>
                </a:lnTo>
                <a:lnTo>
                  <a:pt x="898424" y="626597"/>
                </a:lnTo>
                <a:lnTo>
                  <a:pt x="897523" y="627318"/>
                </a:lnTo>
                <a:lnTo>
                  <a:pt x="897523" y="628904"/>
                </a:lnTo>
                <a:lnTo>
                  <a:pt x="897306" y="629084"/>
                </a:lnTo>
                <a:lnTo>
                  <a:pt x="896549" y="629084"/>
                </a:lnTo>
                <a:lnTo>
                  <a:pt x="895467" y="628075"/>
                </a:lnTo>
                <a:lnTo>
                  <a:pt x="895071" y="628075"/>
                </a:lnTo>
                <a:lnTo>
                  <a:pt x="894963" y="627967"/>
                </a:lnTo>
                <a:lnTo>
                  <a:pt x="894963" y="627642"/>
                </a:lnTo>
                <a:lnTo>
                  <a:pt x="894241" y="626993"/>
                </a:lnTo>
                <a:lnTo>
                  <a:pt x="894241" y="626705"/>
                </a:lnTo>
                <a:lnTo>
                  <a:pt x="893809" y="626381"/>
                </a:lnTo>
                <a:lnTo>
                  <a:pt x="893809" y="626056"/>
                </a:lnTo>
                <a:lnTo>
                  <a:pt x="893484" y="625732"/>
                </a:lnTo>
                <a:lnTo>
                  <a:pt x="893484" y="625408"/>
                </a:lnTo>
                <a:lnTo>
                  <a:pt x="892763" y="624795"/>
                </a:lnTo>
                <a:lnTo>
                  <a:pt x="892763" y="621984"/>
                </a:lnTo>
                <a:lnTo>
                  <a:pt x="892439" y="621659"/>
                </a:lnTo>
                <a:lnTo>
                  <a:pt x="892439" y="620182"/>
                </a:lnTo>
                <a:lnTo>
                  <a:pt x="892222" y="619966"/>
                </a:lnTo>
                <a:lnTo>
                  <a:pt x="891898" y="619966"/>
                </a:lnTo>
                <a:lnTo>
                  <a:pt x="891393" y="619461"/>
                </a:lnTo>
                <a:lnTo>
                  <a:pt x="891393" y="619245"/>
                </a:lnTo>
                <a:lnTo>
                  <a:pt x="890960" y="618812"/>
                </a:lnTo>
                <a:lnTo>
                  <a:pt x="890960" y="618596"/>
                </a:lnTo>
                <a:lnTo>
                  <a:pt x="890852" y="618380"/>
                </a:lnTo>
                <a:lnTo>
                  <a:pt x="890419" y="618380"/>
                </a:lnTo>
                <a:lnTo>
                  <a:pt x="890203" y="618200"/>
                </a:lnTo>
                <a:lnTo>
                  <a:pt x="890311" y="617335"/>
                </a:lnTo>
                <a:lnTo>
                  <a:pt x="889914" y="616938"/>
                </a:lnTo>
                <a:lnTo>
                  <a:pt x="889914" y="616398"/>
                </a:lnTo>
                <a:lnTo>
                  <a:pt x="889590" y="616109"/>
                </a:lnTo>
                <a:lnTo>
                  <a:pt x="889590" y="615136"/>
                </a:lnTo>
                <a:lnTo>
                  <a:pt x="889157" y="614812"/>
                </a:lnTo>
                <a:lnTo>
                  <a:pt x="889157" y="613586"/>
                </a:lnTo>
                <a:lnTo>
                  <a:pt x="888652" y="613154"/>
                </a:lnTo>
                <a:lnTo>
                  <a:pt x="887895" y="613046"/>
                </a:lnTo>
                <a:lnTo>
                  <a:pt x="887787" y="612938"/>
                </a:lnTo>
                <a:lnTo>
                  <a:pt x="887787" y="612289"/>
                </a:lnTo>
                <a:lnTo>
                  <a:pt x="887390" y="612001"/>
                </a:lnTo>
                <a:lnTo>
                  <a:pt x="887895" y="612001"/>
                </a:lnTo>
                <a:lnTo>
                  <a:pt x="888869" y="612181"/>
                </a:lnTo>
                <a:lnTo>
                  <a:pt x="890311" y="612289"/>
                </a:lnTo>
                <a:lnTo>
                  <a:pt x="890455" y="612289"/>
                </a:lnTo>
                <a:lnTo>
                  <a:pt x="891068" y="612181"/>
                </a:lnTo>
                <a:lnTo>
                  <a:pt x="890383" y="612289"/>
                </a:lnTo>
                <a:lnTo>
                  <a:pt x="889013" y="612181"/>
                </a:lnTo>
                <a:lnTo>
                  <a:pt x="888039" y="611965"/>
                </a:lnTo>
                <a:lnTo>
                  <a:pt x="887535" y="611965"/>
                </a:lnTo>
                <a:lnTo>
                  <a:pt x="887535" y="611676"/>
                </a:lnTo>
                <a:lnTo>
                  <a:pt x="887246" y="611352"/>
                </a:lnTo>
                <a:lnTo>
                  <a:pt x="887246" y="611028"/>
                </a:lnTo>
                <a:lnTo>
                  <a:pt x="886273" y="610163"/>
                </a:lnTo>
                <a:lnTo>
                  <a:pt x="885948" y="610163"/>
                </a:lnTo>
                <a:lnTo>
                  <a:pt x="885732" y="610091"/>
                </a:lnTo>
                <a:lnTo>
                  <a:pt x="885840" y="606306"/>
                </a:lnTo>
                <a:lnTo>
                  <a:pt x="886381" y="605874"/>
                </a:lnTo>
                <a:lnTo>
                  <a:pt x="887823" y="605874"/>
                </a:lnTo>
                <a:lnTo>
                  <a:pt x="887931" y="605694"/>
                </a:lnTo>
                <a:lnTo>
                  <a:pt x="887931" y="605369"/>
                </a:lnTo>
                <a:lnTo>
                  <a:pt x="888364" y="605189"/>
                </a:lnTo>
                <a:lnTo>
                  <a:pt x="888364" y="604865"/>
                </a:lnTo>
                <a:lnTo>
                  <a:pt x="888905" y="604324"/>
                </a:lnTo>
                <a:lnTo>
                  <a:pt x="889338" y="604324"/>
                </a:lnTo>
                <a:lnTo>
                  <a:pt x="890059" y="603675"/>
                </a:lnTo>
                <a:lnTo>
                  <a:pt x="890347" y="603675"/>
                </a:lnTo>
                <a:lnTo>
                  <a:pt x="890780" y="603495"/>
                </a:lnTo>
                <a:lnTo>
                  <a:pt x="891104" y="603495"/>
                </a:lnTo>
                <a:lnTo>
                  <a:pt x="892979" y="601909"/>
                </a:lnTo>
                <a:lnTo>
                  <a:pt x="893737" y="601909"/>
                </a:lnTo>
                <a:lnTo>
                  <a:pt x="894061" y="601585"/>
                </a:lnTo>
                <a:lnTo>
                  <a:pt x="894818" y="601585"/>
                </a:lnTo>
                <a:lnTo>
                  <a:pt x="895035" y="601477"/>
                </a:lnTo>
                <a:lnTo>
                  <a:pt x="895035" y="601189"/>
                </a:lnTo>
                <a:lnTo>
                  <a:pt x="894710" y="600864"/>
                </a:lnTo>
                <a:lnTo>
                  <a:pt x="894710" y="600540"/>
                </a:lnTo>
                <a:lnTo>
                  <a:pt x="894277" y="600215"/>
                </a:lnTo>
                <a:lnTo>
                  <a:pt x="897667" y="597368"/>
                </a:lnTo>
                <a:lnTo>
                  <a:pt x="897667" y="597152"/>
                </a:lnTo>
                <a:lnTo>
                  <a:pt x="897955" y="596864"/>
                </a:lnTo>
                <a:lnTo>
                  <a:pt x="898028" y="596575"/>
                </a:lnTo>
                <a:lnTo>
                  <a:pt x="898568" y="596035"/>
                </a:lnTo>
                <a:lnTo>
                  <a:pt x="898893" y="596035"/>
                </a:lnTo>
                <a:lnTo>
                  <a:pt x="899326" y="595710"/>
                </a:lnTo>
                <a:lnTo>
                  <a:pt x="899650" y="595710"/>
                </a:lnTo>
                <a:lnTo>
                  <a:pt x="900191" y="595278"/>
                </a:lnTo>
                <a:lnTo>
                  <a:pt x="900299" y="594665"/>
                </a:lnTo>
                <a:lnTo>
                  <a:pt x="900407" y="594557"/>
                </a:lnTo>
                <a:lnTo>
                  <a:pt x="900768" y="594557"/>
                </a:lnTo>
                <a:lnTo>
                  <a:pt x="901633" y="593728"/>
                </a:lnTo>
                <a:lnTo>
                  <a:pt x="901742" y="593404"/>
                </a:lnTo>
                <a:lnTo>
                  <a:pt x="902066" y="593079"/>
                </a:lnTo>
                <a:lnTo>
                  <a:pt x="902066" y="592575"/>
                </a:lnTo>
                <a:lnTo>
                  <a:pt x="901742" y="592142"/>
                </a:lnTo>
                <a:lnTo>
                  <a:pt x="901742" y="591926"/>
                </a:lnTo>
                <a:lnTo>
                  <a:pt x="900263" y="590593"/>
                </a:lnTo>
                <a:lnTo>
                  <a:pt x="900263" y="587854"/>
                </a:lnTo>
                <a:lnTo>
                  <a:pt x="899975" y="587529"/>
                </a:lnTo>
                <a:lnTo>
                  <a:pt x="899975" y="587205"/>
                </a:lnTo>
                <a:lnTo>
                  <a:pt x="899542" y="586881"/>
                </a:lnTo>
                <a:lnTo>
                  <a:pt x="899650" y="586592"/>
                </a:lnTo>
                <a:lnTo>
                  <a:pt x="899434" y="586484"/>
                </a:lnTo>
                <a:lnTo>
                  <a:pt x="897559" y="586376"/>
                </a:lnTo>
                <a:lnTo>
                  <a:pt x="897451" y="586592"/>
                </a:lnTo>
                <a:lnTo>
                  <a:pt x="897342" y="587205"/>
                </a:lnTo>
                <a:lnTo>
                  <a:pt x="897559" y="587313"/>
                </a:lnTo>
                <a:lnTo>
                  <a:pt x="897919" y="587313"/>
                </a:lnTo>
                <a:lnTo>
                  <a:pt x="898244" y="587637"/>
                </a:lnTo>
                <a:lnTo>
                  <a:pt x="899001" y="587637"/>
                </a:lnTo>
                <a:lnTo>
                  <a:pt x="899217" y="587854"/>
                </a:lnTo>
                <a:lnTo>
                  <a:pt x="899217" y="590268"/>
                </a:lnTo>
                <a:lnTo>
                  <a:pt x="898785" y="590593"/>
                </a:lnTo>
                <a:lnTo>
                  <a:pt x="898785" y="593728"/>
                </a:lnTo>
                <a:lnTo>
                  <a:pt x="897883" y="594449"/>
                </a:lnTo>
                <a:lnTo>
                  <a:pt x="897451" y="594449"/>
                </a:lnTo>
                <a:lnTo>
                  <a:pt x="896802" y="595098"/>
                </a:lnTo>
                <a:lnTo>
                  <a:pt x="896369" y="595098"/>
                </a:lnTo>
                <a:lnTo>
                  <a:pt x="895612" y="595710"/>
                </a:lnTo>
                <a:lnTo>
                  <a:pt x="895215" y="595710"/>
                </a:lnTo>
                <a:lnTo>
                  <a:pt x="894494" y="596359"/>
                </a:lnTo>
                <a:lnTo>
                  <a:pt x="893845" y="596359"/>
                </a:lnTo>
                <a:lnTo>
                  <a:pt x="893412" y="596684"/>
                </a:lnTo>
                <a:lnTo>
                  <a:pt x="893088" y="596684"/>
                </a:lnTo>
                <a:lnTo>
                  <a:pt x="892511" y="597080"/>
                </a:lnTo>
                <a:lnTo>
                  <a:pt x="892511" y="597404"/>
                </a:lnTo>
                <a:lnTo>
                  <a:pt x="892186" y="597693"/>
                </a:lnTo>
                <a:lnTo>
                  <a:pt x="892186" y="598341"/>
                </a:lnTo>
                <a:lnTo>
                  <a:pt x="891753" y="598666"/>
                </a:lnTo>
                <a:lnTo>
                  <a:pt x="891753" y="599314"/>
                </a:lnTo>
                <a:lnTo>
                  <a:pt x="891429" y="599603"/>
                </a:lnTo>
                <a:lnTo>
                  <a:pt x="891321" y="600107"/>
                </a:lnTo>
                <a:lnTo>
                  <a:pt x="890996" y="600468"/>
                </a:lnTo>
                <a:lnTo>
                  <a:pt x="890996" y="600792"/>
                </a:lnTo>
                <a:lnTo>
                  <a:pt x="890455" y="601297"/>
                </a:lnTo>
                <a:lnTo>
                  <a:pt x="888580" y="601297"/>
                </a:lnTo>
                <a:lnTo>
                  <a:pt x="888256" y="601477"/>
                </a:lnTo>
                <a:lnTo>
                  <a:pt x="887823" y="601477"/>
                </a:lnTo>
                <a:lnTo>
                  <a:pt x="887535" y="601801"/>
                </a:lnTo>
                <a:lnTo>
                  <a:pt x="886813" y="601801"/>
                </a:lnTo>
                <a:lnTo>
                  <a:pt x="886381" y="602126"/>
                </a:lnTo>
                <a:lnTo>
                  <a:pt x="886056" y="602126"/>
                </a:lnTo>
                <a:lnTo>
                  <a:pt x="885624" y="602450"/>
                </a:lnTo>
                <a:lnTo>
                  <a:pt x="885299" y="602450"/>
                </a:lnTo>
                <a:lnTo>
                  <a:pt x="884902" y="602774"/>
                </a:lnTo>
                <a:lnTo>
                  <a:pt x="884145" y="602774"/>
                </a:lnTo>
                <a:lnTo>
                  <a:pt x="883821" y="603099"/>
                </a:lnTo>
                <a:lnTo>
                  <a:pt x="883424" y="603099"/>
                </a:lnTo>
                <a:lnTo>
                  <a:pt x="883099" y="603423"/>
                </a:lnTo>
                <a:lnTo>
                  <a:pt x="882378" y="603423"/>
                </a:lnTo>
                <a:lnTo>
                  <a:pt x="882162" y="603531"/>
                </a:lnTo>
                <a:lnTo>
                  <a:pt x="882162" y="603819"/>
                </a:lnTo>
                <a:lnTo>
                  <a:pt x="881837" y="604108"/>
                </a:lnTo>
                <a:lnTo>
                  <a:pt x="881729" y="604757"/>
                </a:lnTo>
                <a:lnTo>
                  <a:pt x="880864" y="605513"/>
                </a:lnTo>
                <a:lnTo>
                  <a:pt x="880684" y="605405"/>
                </a:lnTo>
                <a:lnTo>
                  <a:pt x="880684" y="604432"/>
                </a:lnTo>
                <a:lnTo>
                  <a:pt x="880431" y="604252"/>
                </a:lnTo>
                <a:lnTo>
                  <a:pt x="880143" y="604252"/>
                </a:lnTo>
                <a:lnTo>
                  <a:pt x="879422" y="604901"/>
                </a:lnTo>
                <a:lnTo>
                  <a:pt x="878664" y="604901"/>
                </a:lnTo>
                <a:lnTo>
                  <a:pt x="876248" y="606883"/>
                </a:lnTo>
                <a:lnTo>
                  <a:pt x="876248" y="607207"/>
                </a:lnTo>
                <a:lnTo>
                  <a:pt x="875816" y="607532"/>
                </a:lnTo>
                <a:lnTo>
                  <a:pt x="875816" y="607784"/>
                </a:lnTo>
                <a:lnTo>
                  <a:pt x="875491" y="608144"/>
                </a:lnTo>
                <a:lnTo>
                  <a:pt x="875491" y="609081"/>
                </a:lnTo>
                <a:lnTo>
                  <a:pt x="874806" y="609622"/>
                </a:lnTo>
                <a:lnTo>
                  <a:pt x="874806" y="609946"/>
                </a:lnTo>
                <a:lnTo>
                  <a:pt x="874373" y="610235"/>
                </a:lnTo>
                <a:lnTo>
                  <a:pt x="874373" y="610883"/>
                </a:lnTo>
                <a:lnTo>
                  <a:pt x="874049" y="611172"/>
                </a:lnTo>
                <a:lnTo>
                  <a:pt x="873941" y="612109"/>
                </a:lnTo>
                <a:lnTo>
                  <a:pt x="872859" y="613046"/>
                </a:lnTo>
                <a:lnTo>
                  <a:pt x="872859" y="613406"/>
                </a:lnTo>
                <a:lnTo>
                  <a:pt x="872462" y="613695"/>
                </a:lnTo>
                <a:lnTo>
                  <a:pt x="872462" y="614523"/>
                </a:lnTo>
                <a:lnTo>
                  <a:pt x="871741" y="615280"/>
                </a:lnTo>
                <a:lnTo>
                  <a:pt x="871741" y="615497"/>
                </a:lnTo>
                <a:lnTo>
                  <a:pt x="871417" y="615785"/>
                </a:lnTo>
                <a:lnTo>
                  <a:pt x="871417" y="616398"/>
                </a:lnTo>
                <a:lnTo>
                  <a:pt x="870984" y="616722"/>
                </a:lnTo>
                <a:lnTo>
                  <a:pt x="871308" y="617046"/>
                </a:lnTo>
                <a:lnTo>
                  <a:pt x="871308" y="617371"/>
                </a:lnTo>
                <a:lnTo>
                  <a:pt x="870984" y="617695"/>
                </a:lnTo>
                <a:lnTo>
                  <a:pt x="870984" y="618344"/>
                </a:lnTo>
                <a:lnTo>
                  <a:pt x="871308" y="618632"/>
                </a:lnTo>
                <a:lnTo>
                  <a:pt x="871308" y="620831"/>
                </a:lnTo>
                <a:lnTo>
                  <a:pt x="870876" y="621155"/>
                </a:lnTo>
                <a:lnTo>
                  <a:pt x="870876" y="621804"/>
                </a:lnTo>
                <a:lnTo>
                  <a:pt x="870768" y="621876"/>
                </a:lnTo>
                <a:lnTo>
                  <a:pt x="870119" y="621479"/>
                </a:lnTo>
                <a:lnTo>
                  <a:pt x="870227" y="620831"/>
                </a:lnTo>
                <a:lnTo>
                  <a:pt x="869794" y="620506"/>
                </a:lnTo>
                <a:lnTo>
                  <a:pt x="869794" y="619893"/>
                </a:lnTo>
                <a:lnTo>
                  <a:pt x="869542" y="619569"/>
                </a:lnTo>
                <a:lnTo>
                  <a:pt x="869542" y="619245"/>
                </a:lnTo>
                <a:lnTo>
                  <a:pt x="869325" y="619029"/>
                </a:lnTo>
                <a:lnTo>
                  <a:pt x="868244" y="619029"/>
                </a:lnTo>
                <a:lnTo>
                  <a:pt x="867270" y="619785"/>
                </a:lnTo>
                <a:lnTo>
                  <a:pt x="867270" y="620110"/>
                </a:lnTo>
                <a:lnTo>
                  <a:pt x="867126" y="620326"/>
                </a:lnTo>
                <a:lnTo>
                  <a:pt x="866801" y="620326"/>
                </a:lnTo>
                <a:lnTo>
                  <a:pt x="866368" y="620614"/>
                </a:lnTo>
                <a:lnTo>
                  <a:pt x="866044" y="620614"/>
                </a:lnTo>
                <a:lnTo>
                  <a:pt x="865611" y="620939"/>
                </a:lnTo>
                <a:lnTo>
                  <a:pt x="865179" y="620939"/>
                </a:lnTo>
                <a:lnTo>
                  <a:pt x="864421" y="621479"/>
                </a:lnTo>
                <a:lnTo>
                  <a:pt x="863087" y="621479"/>
                </a:lnTo>
                <a:lnTo>
                  <a:pt x="862871" y="621371"/>
                </a:lnTo>
                <a:lnTo>
                  <a:pt x="862871" y="621047"/>
                </a:lnTo>
                <a:lnTo>
                  <a:pt x="862655" y="620831"/>
                </a:lnTo>
                <a:lnTo>
                  <a:pt x="862330" y="621155"/>
                </a:lnTo>
                <a:lnTo>
                  <a:pt x="861969" y="621155"/>
                </a:lnTo>
                <a:lnTo>
                  <a:pt x="861212" y="621804"/>
                </a:lnTo>
                <a:lnTo>
                  <a:pt x="860455" y="621804"/>
                </a:lnTo>
                <a:lnTo>
                  <a:pt x="860130" y="621479"/>
                </a:lnTo>
                <a:lnTo>
                  <a:pt x="859698" y="621479"/>
                </a:lnTo>
                <a:lnTo>
                  <a:pt x="859373" y="621155"/>
                </a:lnTo>
                <a:lnTo>
                  <a:pt x="859013" y="621155"/>
                </a:lnTo>
                <a:lnTo>
                  <a:pt x="858255" y="620506"/>
                </a:lnTo>
                <a:lnTo>
                  <a:pt x="856777" y="620506"/>
                </a:lnTo>
                <a:lnTo>
                  <a:pt x="856236" y="620002"/>
                </a:lnTo>
                <a:lnTo>
                  <a:pt x="855840" y="618632"/>
                </a:lnTo>
                <a:lnTo>
                  <a:pt x="855407" y="618524"/>
                </a:lnTo>
                <a:lnTo>
                  <a:pt x="854866" y="618127"/>
                </a:lnTo>
                <a:lnTo>
                  <a:pt x="854866" y="617479"/>
                </a:lnTo>
                <a:lnTo>
                  <a:pt x="855190" y="617190"/>
                </a:lnTo>
                <a:lnTo>
                  <a:pt x="855299" y="616542"/>
                </a:lnTo>
                <a:lnTo>
                  <a:pt x="855407" y="616434"/>
                </a:lnTo>
                <a:lnTo>
                  <a:pt x="855840" y="616434"/>
                </a:lnTo>
                <a:lnTo>
                  <a:pt x="856056" y="615605"/>
                </a:lnTo>
                <a:lnTo>
                  <a:pt x="856056" y="614632"/>
                </a:lnTo>
                <a:lnTo>
                  <a:pt x="857065" y="613839"/>
                </a:lnTo>
                <a:lnTo>
                  <a:pt x="857065" y="613514"/>
                </a:lnTo>
                <a:lnTo>
                  <a:pt x="856885" y="613298"/>
                </a:lnTo>
                <a:lnTo>
                  <a:pt x="856561" y="613298"/>
                </a:lnTo>
                <a:lnTo>
                  <a:pt x="855803" y="612974"/>
                </a:lnTo>
                <a:lnTo>
                  <a:pt x="855515" y="612649"/>
                </a:lnTo>
                <a:lnTo>
                  <a:pt x="855082" y="612649"/>
                </a:lnTo>
                <a:lnTo>
                  <a:pt x="854253" y="611929"/>
                </a:lnTo>
                <a:lnTo>
                  <a:pt x="854253" y="611604"/>
                </a:lnTo>
                <a:lnTo>
                  <a:pt x="853820" y="611208"/>
                </a:lnTo>
                <a:lnTo>
                  <a:pt x="854253" y="610992"/>
                </a:lnTo>
                <a:lnTo>
                  <a:pt x="853712" y="610451"/>
                </a:lnTo>
                <a:lnTo>
                  <a:pt x="852558" y="610451"/>
                </a:lnTo>
                <a:lnTo>
                  <a:pt x="851693" y="609622"/>
                </a:lnTo>
                <a:lnTo>
                  <a:pt x="851693" y="609298"/>
                </a:lnTo>
                <a:lnTo>
                  <a:pt x="851296" y="608973"/>
                </a:lnTo>
                <a:lnTo>
                  <a:pt x="851296" y="608361"/>
                </a:lnTo>
                <a:lnTo>
                  <a:pt x="850972" y="608036"/>
                </a:lnTo>
                <a:lnTo>
                  <a:pt x="850972" y="607748"/>
                </a:lnTo>
                <a:lnTo>
                  <a:pt x="850755" y="607640"/>
                </a:lnTo>
                <a:lnTo>
                  <a:pt x="850431" y="607640"/>
                </a:lnTo>
                <a:lnTo>
                  <a:pt x="849205" y="606450"/>
                </a:lnTo>
                <a:lnTo>
                  <a:pt x="849205" y="606126"/>
                </a:lnTo>
                <a:lnTo>
                  <a:pt x="848772" y="605802"/>
                </a:lnTo>
                <a:lnTo>
                  <a:pt x="848772" y="605225"/>
                </a:lnTo>
                <a:lnTo>
                  <a:pt x="849205" y="604901"/>
                </a:lnTo>
                <a:lnTo>
                  <a:pt x="849205" y="604252"/>
                </a:lnTo>
                <a:lnTo>
                  <a:pt x="850359" y="603423"/>
                </a:lnTo>
                <a:lnTo>
                  <a:pt x="850359" y="602486"/>
                </a:lnTo>
                <a:lnTo>
                  <a:pt x="850539" y="602270"/>
                </a:lnTo>
                <a:lnTo>
                  <a:pt x="850864" y="602270"/>
                </a:lnTo>
                <a:lnTo>
                  <a:pt x="851188" y="602702"/>
                </a:lnTo>
                <a:lnTo>
                  <a:pt x="851585" y="602378"/>
                </a:lnTo>
                <a:lnTo>
                  <a:pt x="851909" y="602378"/>
                </a:lnTo>
                <a:lnTo>
                  <a:pt x="852126" y="602162"/>
                </a:lnTo>
                <a:lnTo>
                  <a:pt x="852126" y="601837"/>
                </a:lnTo>
                <a:lnTo>
                  <a:pt x="852558" y="601513"/>
                </a:lnTo>
                <a:lnTo>
                  <a:pt x="852558" y="600576"/>
                </a:lnTo>
                <a:lnTo>
                  <a:pt x="852126" y="600252"/>
                </a:lnTo>
                <a:lnTo>
                  <a:pt x="852126" y="599927"/>
                </a:lnTo>
                <a:lnTo>
                  <a:pt x="851801" y="599639"/>
                </a:lnTo>
                <a:lnTo>
                  <a:pt x="851801" y="599350"/>
                </a:lnTo>
                <a:lnTo>
                  <a:pt x="851585" y="599242"/>
                </a:lnTo>
                <a:lnTo>
                  <a:pt x="851296" y="599242"/>
                </a:lnTo>
                <a:lnTo>
                  <a:pt x="851080" y="599026"/>
                </a:lnTo>
                <a:lnTo>
                  <a:pt x="851080" y="597837"/>
                </a:lnTo>
                <a:lnTo>
                  <a:pt x="850755" y="597512"/>
                </a:lnTo>
                <a:lnTo>
                  <a:pt x="850755" y="596611"/>
                </a:lnTo>
                <a:lnTo>
                  <a:pt x="849710" y="595530"/>
                </a:lnTo>
                <a:lnTo>
                  <a:pt x="849710" y="593764"/>
                </a:lnTo>
                <a:lnTo>
                  <a:pt x="849385" y="593440"/>
                </a:lnTo>
                <a:lnTo>
                  <a:pt x="849385" y="593116"/>
                </a:lnTo>
                <a:lnTo>
                  <a:pt x="848448" y="592287"/>
                </a:lnTo>
                <a:lnTo>
                  <a:pt x="847294" y="592287"/>
                </a:lnTo>
                <a:lnTo>
                  <a:pt x="847186" y="592395"/>
                </a:lnTo>
                <a:lnTo>
                  <a:pt x="847186" y="592827"/>
                </a:lnTo>
                <a:lnTo>
                  <a:pt x="846537" y="593224"/>
                </a:lnTo>
                <a:lnTo>
                  <a:pt x="846248" y="593224"/>
                </a:lnTo>
                <a:lnTo>
                  <a:pt x="845815" y="592935"/>
                </a:lnTo>
                <a:lnTo>
                  <a:pt x="845491" y="592935"/>
                </a:lnTo>
                <a:lnTo>
                  <a:pt x="844986" y="592395"/>
                </a:lnTo>
                <a:lnTo>
                  <a:pt x="844986" y="591782"/>
                </a:lnTo>
                <a:lnTo>
                  <a:pt x="844770" y="591674"/>
                </a:lnTo>
                <a:lnTo>
                  <a:pt x="844662" y="590196"/>
                </a:lnTo>
                <a:lnTo>
                  <a:pt x="843075" y="588755"/>
                </a:lnTo>
                <a:lnTo>
                  <a:pt x="844625" y="590196"/>
                </a:lnTo>
                <a:lnTo>
                  <a:pt x="844734" y="591674"/>
                </a:lnTo>
                <a:lnTo>
                  <a:pt x="844589" y="591710"/>
                </a:lnTo>
                <a:lnTo>
                  <a:pt x="844517" y="595206"/>
                </a:lnTo>
                <a:lnTo>
                  <a:pt x="844806" y="595494"/>
                </a:lnTo>
                <a:lnTo>
                  <a:pt x="844806" y="595819"/>
                </a:lnTo>
                <a:lnTo>
                  <a:pt x="845022" y="595927"/>
                </a:lnTo>
                <a:lnTo>
                  <a:pt x="846933" y="596035"/>
                </a:lnTo>
                <a:lnTo>
                  <a:pt x="847763" y="596792"/>
                </a:lnTo>
                <a:lnTo>
                  <a:pt x="847763" y="598954"/>
                </a:lnTo>
                <a:lnTo>
                  <a:pt x="847366" y="599278"/>
                </a:lnTo>
                <a:lnTo>
                  <a:pt x="847366" y="599567"/>
                </a:lnTo>
                <a:lnTo>
                  <a:pt x="847041" y="599891"/>
                </a:lnTo>
                <a:lnTo>
                  <a:pt x="847041" y="600540"/>
                </a:lnTo>
                <a:lnTo>
                  <a:pt x="847366" y="600864"/>
                </a:lnTo>
                <a:lnTo>
                  <a:pt x="847366" y="601189"/>
                </a:lnTo>
                <a:lnTo>
                  <a:pt x="847041" y="601477"/>
                </a:lnTo>
                <a:lnTo>
                  <a:pt x="846933" y="602126"/>
                </a:lnTo>
                <a:lnTo>
                  <a:pt x="846104" y="602882"/>
                </a:lnTo>
                <a:lnTo>
                  <a:pt x="845671" y="602882"/>
                </a:lnTo>
                <a:lnTo>
                  <a:pt x="844914" y="603495"/>
                </a:lnTo>
                <a:lnTo>
                  <a:pt x="844589" y="603495"/>
                </a:lnTo>
                <a:lnTo>
                  <a:pt x="844012" y="603892"/>
                </a:lnTo>
                <a:lnTo>
                  <a:pt x="844012" y="606955"/>
                </a:lnTo>
                <a:lnTo>
                  <a:pt x="843255" y="607604"/>
                </a:lnTo>
                <a:lnTo>
                  <a:pt x="843255" y="608505"/>
                </a:lnTo>
                <a:lnTo>
                  <a:pt x="842498" y="609153"/>
                </a:lnTo>
                <a:lnTo>
                  <a:pt x="842498" y="609478"/>
                </a:lnTo>
                <a:lnTo>
                  <a:pt x="842065" y="609802"/>
                </a:lnTo>
                <a:lnTo>
                  <a:pt x="842065" y="610415"/>
                </a:lnTo>
                <a:lnTo>
                  <a:pt x="842390" y="610703"/>
                </a:lnTo>
                <a:lnTo>
                  <a:pt x="842390" y="611352"/>
                </a:lnTo>
                <a:lnTo>
                  <a:pt x="842823" y="611676"/>
                </a:lnTo>
                <a:lnTo>
                  <a:pt x="842714" y="614199"/>
                </a:lnTo>
                <a:lnTo>
                  <a:pt x="842390" y="614379"/>
                </a:lnTo>
                <a:lnTo>
                  <a:pt x="842390" y="616253"/>
                </a:lnTo>
                <a:lnTo>
                  <a:pt x="841957" y="616578"/>
                </a:lnTo>
                <a:lnTo>
                  <a:pt x="841957" y="617226"/>
                </a:lnTo>
                <a:lnTo>
                  <a:pt x="839036" y="619749"/>
                </a:lnTo>
                <a:lnTo>
                  <a:pt x="839036" y="620578"/>
                </a:lnTo>
                <a:lnTo>
                  <a:pt x="838640" y="620903"/>
                </a:lnTo>
                <a:lnTo>
                  <a:pt x="838640" y="621191"/>
                </a:lnTo>
                <a:lnTo>
                  <a:pt x="838315" y="621515"/>
                </a:lnTo>
                <a:lnTo>
                  <a:pt x="838315" y="621840"/>
                </a:lnTo>
                <a:lnTo>
                  <a:pt x="837883" y="622164"/>
                </a:lnTo>
                <a:lnTo>
                  <a:pt x="837883" y="622777"/>
                </a:lnTo>
                <a:lnTo>
                  <a:pt x="837450" y="623101"/>
                </a:lnTo>
                <a:lnTo>
                  <a:pt x="837450" y="624074"/>
                </a:lnTo>
                <a:lnTo>
                  <a:pt x="837125" y="624399"/>
                </a:lnTo>
                <a:lnTo>
                  <a:pt x="837125" y="625300"/>
                </a:lnTo>
                <a:lnTo>
                  <a:pt x="836693" y="625516"/>
                </a:lnTo>
                <a:lnTo>
                  <a:pt x="836693" y="626164"/>
                </a:lnTo>
                <a:lnTo>
                  <a:pt x="836332" y="626489"/>
                </a:lnTo>
                <a:lnTo>
                  <a:pt x="836332" y="626777"/>
                </a:lnTo>
                <a:lnTo>
                  <a:pt x="836224" y="626993"/>
                </a:lnTo>
                <a:lnTo>
                  <a:pt x="835791" y="626993"/>
                </a:lnTo>
                <a:lnTo>
                  <a:pt x="835575" y="627102"/>
                </a:lnTo>
                <a:lnTo>
                  <a:pt x="835575" y="627426"/>
                </a:lnTo>
                <a:lnTo>
                  <a:pt x="835250" y="627750"/>
                </a:lnTo>
                <a:lnTo>
                  <a:pt x="835250" y="628075"/>
                </a:lnTo>
                <a:lnTo>
                  <a:pt x="834818" y="628363"/>
                </a:lnTo>
                <a:lnTo>
                  <a:pt x="834818" y="628687"/>
                </a:lnTo>
                <a:lnTo>
                  <a:pt x="833772" y="629624"/>
                </a:lnTo>
                <a:lnTo>
                  <a:pt x="833772" y="630273"/>
                </a:lnTo>
                <a:lnTo>
                  <a:pt x="833375" y="630489"/>
                </a:lnTo>
                <a:lnTo>
                  <a:pt x="833375" y="631066"/>
                </a:lnTo>
                <a:lnTo>
                  <a:pt x="832943" y="631426"/>
                </a:lnTo>
                <a:lnTo>
                  <a:pt x="832943" y="632363"/>
                </a:lnTo>
                <a:lnTo>
                  <a:pt x="832618" y="632688"/>
                </a:lnTo>
                <a:lnTo>
                  <a:pt x="832618" y="633012"/>
                </a:lnTo>
                <a:lnTo>
                  <a:pt x="831645" y="633697"/>
                </a:lnTo>
                <a:lnTo>
                  <a:pt x="831248" y="633697"/>
                </a:lnTo>
                <a:lnTo>
                  <a:pt x="829770" y="634994"/>
                </a:lnTo>
                <a:lnTo>
                  <a:pt x="829445" y="634994"/>
                </a:lnTo>
                <a:lnTo>
                  <a:pt x="829229" y="635102"/>
                </a:lnTo>
                <a:lnTo>
                  <a:pt x="829229" y="636040"/>
                </a:lnTo>
                <a:lnTo>
                  <a:pt x="828796" y="636328"/>
                </a:lnTo>
                <a:lnTo>
                  <a:pt x="828796" y="636652"/>
                </a:lnTo>
                <a:lnTo>
                  <a:pt x="828507" y="636977"/>
                </a:lnTo>
                <a:lnTo>
                  <a:pt x="828507" y="637265"/>
                </a:lnTo>
                <a:lnTo>
                  <a:pt x="828327" y="637481"/>
                </a:lnTo>
                <a:lnTo>
                  <a:pt x="827894" y="637373"/>
                </a:lnTo>
                <a:lnTo>
                  <a:pt x="827678" y="637589"/>
                </a:lnTo>
                <a:lnTo>
                  <a:pt x="827678" y="637914"/>
                </a:lnTo>
                <a:lnTo>
                  <a:pt x="827354" y="638238"/>
                </a:lnTo>
                <a:lnTo>
                  <a:pt x="827354" y="638887"/>
                </a:lnTo>
                <a:lnTo>
                  <a:pt x="826921" y="639211"/>
                </a:lnTo>
                <a:lnTo>
                  <a:pt x="826921" y="639824"/>
                </a:lnTo>
                <a:lnTo>
                  <a:pt x="826705" y="639896"/>
                </a:lnTo>
                <a:lnTo>
                  <a:pt x="825983" y="639896"/>
                </a:lnTo>
                <a:lnTo>
                  <a:pt x="822846" y="642527"/>
                </a:lnTo>
                <a:lnTo>
                  <a:pt x="822846" y="642851"/>
                </a:lnTo>
                <a:lnTo>
                  <a:pt x="822305" y="643284"/>
                </a:lnTo>
                <a:lnTo>
                  <a:pt x="821981" y="643284"/>
                </a:lnTo>
                <a:lnTo>
                  <a:pt x="821765" y="643392"/>
                </a:lnTo>
                <a:lnTo>
                  <a:pt x="821765" y="643716"/>
                </a:lnTo>
                <a:lnTo>
                  <a:pt x="819890" y="645302"/>
                </a:lnTo>
                <a:lnTo>
                  <a:pt x="819890" y="645590"/>
                </a:lnTo>
                <a:lnTo>
                  <a:pt x="818916" y="646311"/>
                </a:lnTo>
                <a:lnTo>
                  <a:pt x="818591" y="646311"/>
                </a:lnTo>
                <a:lnTo>
                  <a:pt x="817978" y="646744"/>
                </a:lnTo>
                <a:lnTo>
                  <a:pt x="817978" y="647068"/>
                </a:lnTo>
                <a:lnTo>
                  <a:pt x="818411" y="647392"/>
                </a:lnTo>
                <a:lnTo>
                  <a:pt x="818411" y="647717"/>
                </a:lnTo>
                <a:lnTo>
                  <a:pt x="819132" y="648329"/>
                </a:lnTo>
                <a:lnTo>
                  <a:pt x="819132" y="648654"/>
                </a:lnTo>
                <a:lnTo>
                  <a:pt x="819890" y="649266"/>
                </a:lnTo>
                <a:lnTo>
                  <a:pt x="819781" y="649591"/>
                </a:lnTo>
                <a:lnTo>
                  <a:pt x="821260" y="650852"/>
                </a:lnTo>
                <a:lnTo>
                  <a:pt x="821260" y="651501"/>
                </a:lnTo>
                <a:lnTo>
                  <a:pt x="821440" y="651681"/>
                </a:lnTo>
                <a:lnTo>
                  <a:pt x="821656" y="651501"/>
                </a:lnTo>
                <a:lnTo>
                  <a:pt x="821656" y="650960"/>
                </a:lnTo>
                <a:lnTo>
                  <a:pt x="821765" y="650744"/>
                </a:lnTo>
                <a:lnTo>
                  <a:pt x="822197" y="650744"/>
                </a:lnTo>
                <a:lnTo>
                  <a:pt x="822414" y="650960"/>
                </a:lnTo>
                <a:lnTo>
                  <a:pt x="822305" y="653375"/>
                </a:lnTo>
                <a:lnTo>
                  <a:pt x="822089" y="653591"/>
                </a:lnTo>
                <a:lnTo>
                  <a:pt x="821765" y="653591"/>
                </a:lnTo>
                <a:lnTo>
                  <a:pt x="821224" y="653051"/>
                </a:lnTo>
                <a:lnTo>
                  <a:pt x="821224" y="652726"/>
                </a:lnTo>
                <a:lnTo>
                  <a:pt x="820827" y="652402"/>
                </a:lnTo>
                <a:lnTo>
                  <a:pt x="820935" y="651789"/>
                </a:lnTo>
                <a:lnTo>
                  <a:pt x="820214" y="651176"/>
                </a:lnTo>
                <a:lnTo>
                  <a:pt x="820214" y="650852"/>
                </a:lnTo>
                <a:lnTo>
                  <a:pt x="819998" y="650744"/>
                </a:lnTo>
                <a:lnTo>
                  <a:pt x="819565" y="650744"/>
                </a:lnTo>
                <a:lnTo>
                  <a:pt x="819024" y="650203"/>
                </a:lnTo>
                <a:lnTo>
                  <a:pt x="819024" y="649915"/>
                </a:lnTo>
                <a:lnTo>
                  <a:pt x="817798" y="648870"/>
                </a:lnTo>
                <a:lnTo>
                  <a:pt x="817690" y="648978"/>
                </a:lnTo>
                <a:lnTo>
                  <a:pt x="817690" y="649915"/>
                </a:lnTo>
                <a:lnTo>
                  <a:pt x="817041" y="650312"/>
                </a:lnTo>
                <a:lnTo>
                  <a:pt x="816716" y="650312"/>
                </a:lnTo>
                <a:lnTo>
                  <a:pt x="816176" y="649915"/>
                </a:lnTo>
                <a:lnTo>
                  <a:pt x="816176" y="648654"/>
                </a:lnTo>
                <a:lnTo>
                  <a:pt x="816500" y="648329"/>
                </a:lnTo>
                <a:lnTo>
                  <a:pt x="816608" y="646131"/>
                </a:lnTo>
                <a:lnTo>
                  <a:pt x="814409" y="644221"/>
                </a:lnTo>
                <a:lnTo>
                  <a:pt x="814409" y="643896"/>
                </a:lnTo>
                <a:lnTo>
                  <a:pt x="814084" y="643644"/>
                </a:lnTo>
                <a:lnTo>
                  <a:pt x="814084" y="640472"/>
                </a:lnTo>
                <a:lnTo>
                  <a:pt x="813760" y="640148"/>
                </a:lnTo>
                <a:lnTo>
                  <a:pt x="813760" y="639608"/>
                </a:lnTo>
                <a:lnTo>
                  <a:pt x="813363" y="639319"/>
                </a:lnTo>
                <a:lnTo>
                  <a:pt x="813363" y="638887"/>
                </a:lnTo>
                <a:lnTo>
                  <a:pt x="813183" y="638779"/>
                </a:lnTo>
                <a:lnTo>
                  <a:pt x="812858" y="638779"/>
                </a:lnTo>
                <a:lnTo>
                  <a:pt x="812534" y="639103"/>
                </a:lnTo>
                <a:lnTo>
                  <a:pt x="811776" y="639103"/>
                </a:lnTo>
                <a:lnTo>
                  <a:pt x="810623" y="639932"/>
                </a:lnTo>
                <a:lnTo>
                  <a:pt x="810298" y="639932"/>
                </a:lnTo>
                <a:lnTo>
                  <a:pt x="809577" y="640581"/>
                </a:lnTo>
                <a:lnTo>
                  <a:pt x="809144" y="640581"/>
                </a:lnTo>
                <a:lnTo>
                  <a:pt x="808387" y="641229"/>
                </a:lnTo>
                <a:lnTo>
                  <a:pt x="807990" y="641229"/>
                </a:lnTo>
                <a:lnTo>
                  <a:pt x="807450" y="641590"/>
                </a:lnTo>
                <a:lnTo>
                  <a:pt x="807450" y="641914"/>
                </a:lnTo>
                <a:lnTo>
                  <a:pt x="807161" y="642238"/>
                </a:lnTo>
                <a:lnTo>
                  <a:pt x="807161" y="642563"/>
                </a:lnTo>
                <a:lnTo>
                  <a:pt x="806945" y="642779"/>
                </a:lnTo>
                <a:lnTo>
                  <a:pt x="806512" y="642779"/>
                </a:lnTo>
                <a:lnTo>
                  <a:pt x="806296" y="642563"/>
                </a:lnTo>
                <a:lnTo>
                  <a:pt x="806296" y="641914"/>
                </a:lnTo>
                <a:lnTo>
                  <a:pt x="806728" y="641590"/>
                </a:lnTo>
                <a:lnTo>
                  <a:pt x="806728" y="641013"/>
                </a:lnTo>
                <a:lnTo>
                  <a:pt x="808063" y="639932"/>
                </a:lnTo>
                <a:lnTo>
                  <a:pt x="808820" y="639932"/>
                </a:lnTo>
                <a:lnTo>
                  <a:pt x="809577" y="639319"/>
                </a:lnTo>
                <a:lnTo>
                  <a:pt x="809901" y="639319"/>
                </a:lnTo>
                <a:lnTo>
                  <a:pt x="810659" y="638670"/>
                </a:lnTo>
                <a:lnTo>
                  <a:pt x="811019" y="638779"/>
                </a:lnTo>
                <a:lnTo>
                  <a:pt x="811560" y="638274"/>
                </a:lnTo>
                <a:lnTo>
                  <a:pt x="811560" y="637625"/>
                </a:lnTo>
                <a:lnTo>
                  <a:pt x="811019" y="637229"/>
                </a:lnTo>
                <a:lnTo>
                  <a:pt x="810298" y="637229"/>
                </a:lnTo>
                <a:lnTo>
                  <a:pt x="809901" y="637517"/>
                </a:lnTo>
                <a:lnTo>
                  <a:pt x="809577" y="637409"/>
                </a:lnTo>
                <a:lnTo>
                  <a:pt x="809361" y="637625"/>
                </a:lnTo>
                <a:lnTo>
                  <a:pt x="809361" y="638562"/>
                </a:lnTo>
                <a:lnTo>
                  <a:pt x="809144" y="638670"/>
                </a:lnTo>
                <a:lnTo>
                  <a:pt x="808387" y="638670"/>
                </a:lnTo>
                <a:lnTo>
                  <a:pt x="807882" y="638238"/>
                </a:lnTo>
                <a:lnTo>
                  <a:pt x="807882" y="637914"/>
                </a:lnTo>
                <a:lnTo>
                  <a:pt x="807702" y="637733"/>
                </a:lnTo>
                <a:lnTo>
                  <a:pt x="807377" y="637733"/>
                </a:lnTo>
                <a:lnTo>
                  <a:pt x="807161" y="637914"/>
                </a:lnTo>
                <a:lnTo>
                  <a:pt x="807594" y="638238"/>
                </a:lnTo>
                <a:lnTo>
                  <a:pt x="807594" y="638562"/>
                </a:lnTo>
                <a:lnTo>
                  <a:pt x="807882" y="638887"/>
                </a:lnTo>
                <a:lnTo>
                  <a:pt x="807882" y="639535"/>
                </a:lnTo>
                <a:lnTo>
                  <a:pt x="807702" y="639608"/>
                </a:lnTo>
                <a:lnTo>
                  <a:pt x="807377" y="639608"/>
                </a:lnTo>
                <a:lnTo>
                  <a:pt x="807161" y="639716"/>
                </a:lnTo>
                <a:lnTo>
                  <a:pt x="807161" y="640040"/>
                </a:lnTo>
                <a:lnTo>
                  <a:pt x="806945" y="640256"/>
                </a:lnTo>
                <a:lnTo>
                  <a:pt x="806187" y="640256"/>
                </a:lnTo>
                <a:lnTo>
                  <a:pt x="805971" y="640364"/>
                </a:lnTo>
                <a:lnTo>
                  <a:pt x="805971" y="640653"/>
                </a:lnTo>
                <a:lnTo>
                  <a:pt x="806404" y="640977"/>
                </a:lnTo>
                <a:lnTo>
                  <a:pt x="806404" y="641301"/>
                </a:lnTo>
                <a:lnTo>
                  <a:pt x="805971" y="641590"/>
                </a:lnTo>
                <a:lnTo>
                  <a:pt x="805971" y="641914"/>
                </a:lnTo>
                <a:lnTo>
                  <a:pt x="805755" y="642022"/>
                </a:lnTo>
                <a:lnTo>
                  <a:pt x="805070" y="642022"/>
                </a:lnTo>
                <a:lnTo>
                  <a:pt x="804962" y="641914"/>
                </a:lnTo>
                <a:lnTo>
                  <a:pt x="804962" y="641590"/>
                </a:lnTo>
                <a:lnTo>
                  <a:pt x="804529" y="641301"/>
                </a:lnTo>
                <a:lnTo>
                  <a:pt x="804529" y="640977"/>
                </a:lnTo>
                <a:lnTo>
                  <a:pt x="804204" y="640653"/>
                </a:lnTo>
                <a:lnTo>
                  <a:pt x="804204" y="640364"/>
                </a:lnTo>
                <a:lnTo>
                  <a:pt x="803772" y="640040"/>
                </a:lnTo>
                <a:lnTo>
                  <a:pt x="803880" y="639716"/>
                </a:lnTo>
                <a:lnTo>
                  <a:pt x="802437" y="638454"/>
                </a:lnTo>
                <a:lnTo>
                  <a:pt x="802726" y="638130"/>
                </a:lnTo>
                <a:lnTo>
                  <a:pt x="802726" y="637806"/>
                </a:lnTo>
                <a:lnTo>
                  <a:pt x="802654" y="637589"/>
                </a:lnTo>
                <a:lnTo>
                  <a:pt x="802221" y="637589"/>
                </a:lnTo>
                <a:lnTo>
                  <a:pt x="802005" y="637517"/>
                </a:lnTo>
                <a:lnTo>
                  <a:pt x="802113" y="635931"/>
                </a:lnTo>
                <a:lnTo>
                  <a:pt x="801680" y="635607"/>
                </a:lnTo>
                <a:lnTo>
                  <a:pt x="801897" y="625011"/>
                </a:lnTo>
                <a:lnTo>
                  <a:pt x="802329" y="624759"/>
                </a:lnTo>
                <a:lnTo>
                  <a:pt x="802329" y="621263"/>
                </a:lnTo>
                <a:lnTo>
                  <a:pt x="802762" y="621047"/>
                </a:lnTo>
                <a:lnTo>
                  <a:pt x="802762" y="620722"/>
                </a:lnTo>
                <a:lnTo>
                  <a:pt x="802870" y="620506"/>
                </a:lnTo>
                <a:lnTo>
                  <a:pt x="803231" y="620506"/>
                </a:lnTo>
                <a:lnTo>
                  <a:pt x="803447" y="620434"/>
                </a:lnTo>
                <a:lnTo>
                  <a:pt x="803447" y="619461"/>
                </a:lnTo>
                <a:lnTo>
                  <a:pt x="802546" y="618632"/>
                </a:lnTo>
                <a:lnTo>
                  <a:pt x="802221" y="618632"/>
                </a:lnTo>
                <a:lnTo>
                  <a:pt x="801464" y="619245"/>
                </a:lnTo>
                <a:lnTo>
                  <a:pt x="800707" y="619245"/>
                </a:lnTo>
                <a:lnTo>
                  <a:pt x="800526" y="619029"/>
                </a:lnTo>
                <a:lnTo>
                  <a:pt x="800526" y="618848"/>
                </a:lnTo>
                <a:lnTo>
                  <a:pt x="800202" y="618416"/>
                </a:lnTo>
                <a:lnTo>
                  <a:pt x="800202" y="617479"/>
                </a:lnTo>
                <a:lnTo>
                  <a:pt x="799985" y="617371"/>
                </a:lnTo>
                <a:lnTo>
                  <a:pt x="799228" y="617371"/>
                </a:lnTo>
                <a:lnTo>
                  <a:pt x="798507" y="616722"/>
                </a:lnTo>
                <a:lnTo>
                  <a:pt x="798183" y="616722"/>
                </a:lnTo>
                <a:lnTo>
                  <a:pt x="797966" y="616506"/>
                </a:lnTo>
                <a:lnTo>
                  <a:pt x="797966" y="615929"/>
                </a:lnTo>
                <a:lnTo>
                  <a:pt x="798399" y="615605"/>
                </a:lnTo>
                <a:lnTo>
                  <a:pt x="798399" y="613839"/>
                </a:lnTo>
                <a:lnTo>
                  <a:pt x="799336" y="612974"/>
                </a:lnTo>
                <a:lnTo>
                  <a:pt x="799661" y="612974"/>
                </a:lnTo>
                <a:lnTo>
                  <a:pt x="800094" y="612649"/>
                </a:lnTo>
                <a:lnTo>
                  <a:pt x="801969" y="612757"/>
                </a:lnTo>
                <a:lnTo>
                  <a:pt x="802293" y="613082"/>
                </a:lnTo>
                <a:lnTo>
                  <a:pt x="803772" y="613082"/>
                </a:lnTo>
                <a:lnTo>
                  <a:pt x="804096" y="612757"/>
                </a:lnTo>
                <a:lnTo>
                  <a:pt x="804817" y="612757"/>
                </a:lnTo>
                <a:lnTo>
                  <a:pt x="805250" y="612433"/>
                </a:lnTo>
                <a:lnTo>
                  <a:pt x="805971" y="612433"/>
                </a:lnTo>
                <a:lnTo>
                  <a:pt x="806296" y="612217"/>
                </a:lnTo>
                <a:lnTo>
                  <a:pt x="806728" y="612217"/>
                </a:lnTo>
                <a:lnTo>
                  <a:pt x="807269" y="611712"/>
                </a:lnTo>
                <a:lnTo>
                  <a:pt x="807269" y="611388"/>
                </a:lnTo>
                <a:lnTo>
                  <a:pt x="807702" y="611172"/>
                </a:lnTo>
                <a:lnTo>
                  <a:pt x="807702" y="610883"/>
                </a:lnTo>
                <a:lnTo>
                  <a:pt x="807990" y="610559"/>
                </a:lnTo>
                <a:lnTo>
                  <a:pt x="807990" y="610235"/>
                </a:lnTo>
                <a:lnTo>
                  <a:pt x="808387" y="609946"/>
                </a:lnTo>
                <a:lnTo>
                  <a:pt x="808387" y="608649"/>
                </a:lnTo>
                <a:lnTo>
                  <a:pt x="807882" y="608144"/>
                </a:lnTo>
                <a:lnTo>
                  <a:pt x="807486" y="608144"/>
                </a:lnTo>
                <a:lnTo>
                  <a:pt x="807161" y="607784"/>
                </a:lnTo>
                <a:lnTo>
                  <a:pt x="806728" y="607784"/>
                </a:lnTo>
                <a:lnTo>
                  <a:pt x="806620" y="607748"/>
                </a:lnTo>
                <a:lnTo>
                  <a:pt x="806620" y="607424"/>
                </a:lnTo>
                <a:lnTo>
                  <a:pt x="806837" y="607207"/>
                </a:lnTo>
                <a:lnTo>
                  <a:pt x="807161" y="607207"/>
                </a:lnTo>
                <a:lnTo>
                  <a:pt x="807594" y="607532"/>
                </a:lnTo>
                <a:lnTo>
                  <a:pt x="808171" y="607532"/>
                </a:lnTo>
                <a:lnTo>
                  <a:pt x="808820" y="607099"/>
                </a:lnTo>
                <a:lnTo>
                  <a:pt x="808820" y="604036"/>
                </a:lnTo>
                <a:lnTo>
                  <a:pt x="809252" y="603711"/>
                </a:lnTo>
                <a:lnTo>
                  <a:pt x="809252" y="603351"/>
                </a:lnTo>
                <a:lnTo>
                  <a:pt x="809577" y="603099"/>
                </a:lnTo>
                <a:lnTo>
                  <a:pt x="809577" y="601837"/>
                </a:lnTo>
                <a:lnTo>
                  <a:pt x="810010" y="601513"/>
                </a:lnTo>
                <a:lnTo>
                  <a:pt x="810010" y="599963"/>
                </a:lnTo>
                <a:lnTo>
                  <a:pt x="811127" y="599026"/>
                </a:lnTo>
                <a:lnTo>
                  <a:pt x="811127" y="596936"/>
                </a:lnTo>
                <a:lnTo>
                  <a:pt x="811560" y="596611"/>
                </a:lnTo>
                <a:lnTo>
                  <a:pt x="811560" y="596287"/>
                </a:lnTo>
                <a:lnTo>
                  <a:pt x="811885" y="595963"/>
                </a:lnTo>
                <a:lnTo>
                  <a:pt x="811885" y="595314"/>
                </a:lnTo>
                <a:lnTo>
                  <a:pt x="812317" y="595026"/>
                </a:lnTo>
                <a:lnTo>
                  <a:pt x="812317" y="594701"/>
                </a:lnTo>
                <a:lnTo>
                  <a:pt x="812750" y="594377"/>
                </a:lnTo>
                <a:lnTo>
                  <a:pt x="812750" y="593116"/>
                </a:lnTo>
                <a:lnTo>
                  <a:pt x="813075" y="592827"/>
                </a:lnTo>
                <a:lnTo>
                  <a:pt x="813075" y="592178"/>
                </a:lnTo>
                <a:lnTo>
                  <a:pt x="813760" y="591674"/>
                </a:lnTo>
                <a:lnTo>
                  <a:pt x="813868" y="591350"/>
                </a:lnTo>
                <a:lnTo>
                  <a:pt x="813688" y="591133"/>
                </a:lnTo>
                <a:lnTo>
                  <a:pt x="812750" y="591854"/>
                </a:lnTo>
                <a:lnTo>
                  <a:pt x="812750" y="592178"/>
                </a:lnTo>
                <a:lnTo>
                  <a:pt x="812534" y="592395"/>
                </a:lnTo>
                <a:lnTo>
                  <a:pt x="812209" y="592395"/>
                </a:lnTo>
                <a:lnTo>
                  <a:pt x="811993" y="592178"/>
                </a:lnTo>
                <a:lnTo>
                  <a:pt x="812101" y="589439"/>
                </a:lnTo>
                <a:lnTo>
                  <a:pt x="811704" y="589043"/>
                </a:lnTo>
                <a:lnTo>
                  <a:pt x="811704" y="588430"/>
                </a:lnTo>
                <a:lnTo>
                  <a:pt x="811380" y="588214"/>
                </a:lnTo>
                <a:lnTo>
                  <a:pt x="811380" y="587565"/>
                </a:lnTo>
                <a:lnTo>
                  <a:pt x="810442" y="586700"/>
                </a:lnTo>
                <a:lnTo>
                  <a:pt x="810118" y="586700"/>
                </a:lnTo>
                <a:lnTo>
                  <a:pt x="809901" y="586556"/>
                </a:lnTo>
                <a:lnTo>
                  <a:pt x="809901" y="586196"/>
                </a:lnTo>
                <a:lnTo>
                  <a:pt x="809577" y="585871"/>
                </a:lnTo>
                <a:lnTo>
                  <a:pt x="809577" y="584105"/>
                </a:lnTo>
                <a:lnTo>
                  <a:pt x="809288" y="583781"/>
                </a:lnTo>
                <a:lnTo>
                  <a:pt x="809288" y="582844"/>
                </a:lnTo>
                <a:lnTo>
                  <a:pt x="808856" y="582520"/>
                </a:lnTo>
                <a:lnTo>
                  <a:pt x="808856" y="581907"/>
                </a:lnTo>
                <a:lnTo>
                  <a:pt x="808315" y="581366"/>
                </a:lnTo>
                <a:lnTo>
                  <a:pt x="807990" y="581366"/>
                </a:lnTo>
                <a:lnTo>
                  <a:pt x="807810" y="581258"/>
                </a:lnTo>
                <a:lnTo>
                  <a:pt x="807810" y="580934"/>
                </a:lnTo>
                <a:lnTo>
                  <a:pt x="807594" y="580754"/>
                </a:lnTo>
                <a:lnTo>
                  <a:pt x="806224" y="580754"/>
                </a:lnTo>
                <a:lnTo>
                  <a:pt x="806007" y="580862"/>
                </a:lnTo>
                <a:lnTo>
                  <a:pt x="806007" y="580934"/>
                </a:lnTo>
                <a:lnTo>
                  <a:pt x="805394" y="580934"/>
                </a:lnTo>
                <a:lnTo>
                  <a:pt x="804529" y="580357"/>
                </a:lnTo>
                <a:lnTo>
                  <a:pt x="804276" y="580213"/>
                </a:lnTo>
                <a:lnTo>
                  <a:pt x="804276" y="580429"/>
                </a:lnTo>
                <a:lnTo>
                  <a:pt x="804709" y="580646"/>
                </a:lnTo>
                <a:lnTo>
                  <a:pt x="805538" y="581294"/>
                </a:lnTo>
                <a:lnTo>
                  <a:pt x="806151" y="581294"/>
                </a:lnTo>
                <a:lnTo>
                  <a:pt x="806151" y="581511"/>
                </a:lnTo>
                <a:lnTo>
                  <a:pt x="806692" y="582051"/>
                </a:lnTo>
                <a:lnTo>
                  <a:pt x="807017" y="582051"/>
                </a:lnTo>
                <a:lnTo>
                  <a:pt x="807954" y="582844"/>
                </a:lnTo>
                <a:lnTo>
                  <a:pt x="807954" y="583385"/>
                </a:lnTo>
                <a:lnTo>
                  <a:pt x="807558" y="583709"/>
                </a:lnTo>
                <a:lnTo>
                  <a:pt x="807558" y="584358"/>
                </a:lnTo>
                <a:lnTo>
                  <a:pt x="807017" y="584862"/>
                </a:lnTo>
                <a:lnTo>
                  <a:pt x="806584" y="584862"/>
                </a:lnTo>
                <a:lnTo>
                  <a:pt x="806476" y="584934"/>
                </a:lnTo>
                <a:lnTo>
                  <a:pt x="806476" y="585907"/>
                </a:lnTo>
                <a:lnTo>
                  <a:pt x="806800" y="586232"/>
                </a:lnTo>
                <a:lnTo>
                  <a:pt x="806800" y="587493"/>
                </a:lnTo>
                <a:lnTo>
                  <a:pt x="806368" y="587818"/>
                </a:lnTo>
                <a:lnTo>
                  <a:pt x="806368" y="588106"/>
                </a:lnTo>
                <a:lnTo>
                  <a:pt x="806043" y="588430"/>
                </a:lnTo>
                <a:lnTo>
                  <a:pt x="805935" y="588971"/>
                </a:lnTo>
                <a:lnTo>
                  <a:pt x="805647" y="589259"/>
                </a:lnTo>
                <a:lnTo>
                  <a:pt x="805647" y="589908"/>
                </a:lnTo>
                <a:lnTo>
                  <a:pt x="805214" y="590232"/>
                </a:lnTo>
                <a:lnTo>
                  <a:pt x="805214" y="590557"/>
                </a:lnTo>
                <a:lnTo>
                  <a:pt x="805034" y="590737"/>
                </a:lnTo>
                <a:lnTo>
                  <a:pt x="803952" y="590737"/>
                </a:lnTo>
                <a:lnTo>
                  <a:pt x="803736" y="590845"/>
                </a:lnTo>
                <a:lnTo>
                  <a:pt x="804493" y="591458"/>
                </a:lnTo>
                <a:lnTo>
                  <a:pt x="804276" y="591566"/>
                </a:lnTo>
                <a:lnTo>
                  <a:pt x="803555" y="591566"/>
                </a:lnTo>
                <a:lnTo>
                  <a:pt x="803411" y="591782"/>
                </a:lnTo>
                <a:lnTo>
                  <a:pt x="803736" y="592106"/>
                </a:lnTo>
                <a:lnTo>
                  <a:pt x="803736" y="592755"/>
                </a:lnTo>
                <a:lnTo>
                  <a:pt x="803014" y="593368"/>
                </a:lnTo>
                <a:lnTo>
                  <a:pt x="803014" y="593692"/>
                </a:lnTo>
                <a:lnTo>
                  <a:pt x="802618" y="593980"/>
                </a:lnTo>
                <a:lnTo>
                  <a:pt x="802618" y="594197"/>
                </a:lnTo>
                <a:lnTo>
                  <a:pt x="801861" y="594845"/>
                </a:lnTo>
                <a:lnTo>
                  <a:pt x="801861" y="595170"/>
                </a:lnTo>
                <a:lnTo>
                  <a:pt x="801536" y="595458"/>
                </a:lnTo>
                <a:lnTo>
                  <a:pt x="801428" y="596107"/>
                </a:lnTo>
                <a:lnTo>
                  <a:pt x="801320" y="596323"/>
                </a:lnTo>
                <a:lnTo>
                  <a:pt x="800923" y="596215"/>
                </a:lnTo>
                <a:lnTo>
                  <a:pt x="800815" y="596107"/>
                </a:lnTo>
                <a:lnTo>
                  <a:pt x="800815" y="595170"/>
                </a:lnTo>
                <a:lnTo>
                  <a:pt x="801139" y="594845"/>
                </a:lnTo>
                <a:lnTo>
                  <a:pt x="801248" y="593260"/>
                </a:lnTo>
                <a:lnTo>
                  <a:pt x="800995" y="593152"/>
                </a:lnTo>
                <a:lnTo>
                  <a:pt x="800815" y="593260"/>
                </a:lnTo>
                <a:lnTo>
                  <a:pt x="800815" y="594521"/>
                </a:lnTo>
                <a:lnTo>
                  <a:pt x="800418" y="594845"/>
                </a:lnTo>
                <a:lnTo>
                  <a:pt x="800418" y="596431"/>
                </a:lnTo>
                <a:lnTo>
                  <a:pt x="800094" y="596756"/>
                </a:lnTo>
                <a:lnTo>
                  <a:pt x="799985" y="597332"/>
                </a:lnTo>
                <a:lnTo>
                  <a:pt x="800202" y="597440"/>
                </a:lnTo>
                <a:lnTo>
                  <a:pt x="800598" y="597152"/>
                </a:lnTo>
                <a:lnTo>
                  <a:pt x="801320" y="597152"/>
                </a:lnTo>
                <a:lnTo>
                  <a:pt x="801428" y="597332"/>
                </a:lnTo>
                <a:lnTo>
                  <a:pt x="801428" y="598954"/>
                </a:lnTo>
                <a:lnTo>
                  <a:pt x="803663" y="600828"/>
                </a:lnTo>
                <a:lnTo>
                  <a:pt x="803555" y="601765"/>
                </a:lnTo>
                <a:lnTo>
                  <a:pt x="802510" y="602594"/>
                </a:lnTo>
                <a:lnTo>
                  <a:pt x="802510" y="603567"/>
                </a:lnTo>
                <a:lnTo>
                  <a:pt x="802077" y="603856"/>
                </a:lnTo>
                <a:lnTo>
                  <a:pt x="802077" y="604180"/>
                </a:lnTo>
                <a:lnTo>
                  <a:pt x="800995" y="605117"/>
                </a:lnTo>
                <a:lnTo>
                  <a:pt x="800995" y="605441"/>
                </a:lnTo>
                <a:lnTo>
                  <a:pt x="800418" y="605838"/>
                </a:lnTo>
                <a:lnTo>
                  <a:pt x="799661" y="605838"/>
                </a:lnTo>
                <a:lnTo>
                  <a:pt x="799336" y="606162"/>
                </a:lnTo>
                <a:lnTo>
                  <a:pt x="798579" y="606162"/>
                </a:lnTo>
                <a:lnTo>
                  <a:pt x="797858" y="606811"/>
                </a:lnTo>
                <a:lnTo>
                  <a:pt x="796704" y="606703"/>
                </a:lnTo>
                <a:lnTo>
                  <a:pt x="796380" y="606486"/>
                </a:lnTo>
                <a:lnTo>
                  <a:pt x="795947" y="606486"/>
                </a:lnTo>
                <a:lnTo>
                  <a:pt x="795442" y="605946"/>
                </a:lnTo>
                <a:lnTo>
                  <a:pt x="795442" y="605658"/>
                </a:lnTo>
                <a:lnTo>
                  <a:pt x="794721" y="605009"/>
                </a:lnTo>
                <a:lnTo>
                  <a:pt x="794829" y="604721"/>
                </a:lnTo>
                <a:lnTo>
                  <a:pt x="793856" y="603856"/>
                </a:lnTo>
                <a:lnTo>
                  <a:pt x="792918" y="604721"/>
                </a:lnTo>
                <a:lnTo>
                  <a:pt x="792918" y="605009"/>
                </a:lnTo>
                <a:lnTo>
                  <a:pt x="791981" y="605766"/>
                </a:lnTo>
                <a:lnTo>
                  <a:pt x="791656" y="605766"/>
                </a:lnTo>
                <a:lnTo>
                  <a:pt x="791223" y="606054"/>
                </a:lnTo>
                <a:lnTo>
                  <a:pt x="790899" y="606054"/>
                </a:lnTo>
                <a:lnTo>
                  <a:pt x="790466" y="606378"/>
                </a:lnTo>
                <a:lnTo>
                  <a:pt x="789781" y="606270"/>
                </a:lnTo>
                <a:lnTo>
                  <a:pt x="789457" y="606595"/>
                </a:lnTo>
                <a:lnTo>
                  <a:pt x="786067" y="606595"/>
                </a:lnTo>
                <a:lnTo>
                  <a:pt x="785743" y="606270"/>
                </a:lnTo>
                <a:lnTo>
                  <a:pt x="785310" y="606270"/>
                </a:lnTo>
                <a:lnTo>
                  <a:pt x="784481" y="605477"/>
                </a:lnTo>
                <a:lnTo>
                  <a:pt x="784481" y="605153"/>
                </a:lnTo>
                <a:lnTo>
                  <a:pt x="784300" y="605045"/>
                </a:lnTo>
                <a:lnTo>
                  <a:pt x="783976" y="605045"/>
                </a:lnTo>
                <a:lnTo>
                  <a:pt x="783759" y="604829"/>
                </a:lnTo>
                <a:lnTo>
                  <a:pt x="783759" y="604504"/>
                </a:lnTo>
                <a:lnTo>
                  <a:pt x="783435" y="604180"/>
                </a:lnTo>
                <a:lnTo>
                  <a:pt x="783435" y="603856"/>
                </a:lnTo>
                <a:lnTo>
                  <a:pt x="783002" y="603567"/>
                </a:lnTo>
                <a:lnTo>
                  <a:pt x="783002" y="603243"/>
                </a:lnTo>
                <a:lnTo>
                  <a:pt x="782678" y="602918"/>
                </a:lnTo>
                <a:lnTo>
                  <a:pt x="782678" y="602594"/>
                </a:lnTo>
                <a:lnTo>
                  <a:pt x="782353" y="602270"/>
                </a:lnTo>
                <a:lnTo>
                  <a:pt x="782353" y="601657"/>
                </a:lnTo>
                <a:lnTo>
                  <a:pt x="781956" y="601369"/>
                </a:lnTo>
                <a:lnTo>
                  <a:pt x="781956" y="601044"/>
                </a:lnTo>
                <a:lnTo>
                  <a:pt x="781235" y="600396"/>
                </a:lnTo>
                <a:lnTo>
                  <a:pt x="781235" y="599747"/>
                </a:lnTo>
                <a:lnTo>
                  <a:pt x="780911" y="599459"/>
                </a:lnTo>
                <a:lnTo>
                  <a:pt x="780911" y="598810"/>
                </a:lnTo>
                <a:lnTo>
                  <a:pt x="780154" y="598161"/>
                </a:lnTo>
                <a:lnTo>
                  <a:pt x="780154" y="597548"/>
                </a:lnTo>
                <a:lnTo>
                  <a:pt x="779865" y="597224"/>
                </a:lnTo>
                <a:lnTo>
                  <a:pt x="779865" y="596936"/>
                </a:lnTo>
                <a:lnTo>
                  <a:pt x="779108" y="596287"/>
                </a:lnTo>
                <a:lnTo>
                  <a:pt x="779108" y="595963"/>
                </a:lnTo>
                <a:lnTo>
                  <a:pt x="778783" y="595638"/>
                </a:lnTo>
                <a:lnTo>
                  <a:pt x="778783" y="595026"/>
                </a:lnTo>
                <a:lnTo>
                  <a:pt x="778459" y="594737"/>
                </a:lnTo>
                <a:lnTo>
                  <a:pt x="778459" y="594413"/>
                </a:lnTo>
                <a:lnTo>
                  <a:pt x="778026" y="594089"/>
                </a:lnTo>
                <a:lnTo>
                  <a:pt x="778026" y="593764"/>
                </a:lnTo>
                <a:lnTo>
                  <a:pt x="777738" y="593440"/>
                </a:lnTo>
                <a:lnTo>
                  <a:pt x="777738" y="593116"/>
                </a:lnTo>
                <a:lnTo>
                  <a:pt x="777413" y="592827"/>
                </a:lnTo>
                <a:lnTo>
                  <a:pt x="777413" y="592503"/>
                </a:lnTo>
                <a:lnTo>
                  <a:pt x="777016" y="592178"/>
                </a:lnTo>
                <a:lnTo>
                  <a:pt x="777016" y="591854"/>
                </a:lnTo>
                <a:lnTo>
                  <a:pt x="776367" y="591205"/>
                </a:lnTo>
                <a:lnTo>
                  <a:pt x="776367" y="590917"/>
                </a:lnTo>
                <a:lnTo>
                  <a:pt x="775935" y="590593"/>
                </a:lnTo>
                <a:lnTo>
                  <a:pt x="775935" y="590304"/>
                </a:lnTo>
                <a:lnTo>
                  <a:pt x="775610" y="589980"/>
                </a:lnTo>
                <a:lnTo>
                  <a:pt x="775610" y="589656"/>
                </a:lnTo>
                <a:lnTo>
                  <a:pt x="775178" y="589331"/>
                </a:lnTo>
                <a:lnTo>
                  <a:pt x="775178" y="589007"/>
                </a:lnTo>
                <a:lnTo>
                  <a:pt x="774601" y="588394"/>
                </a:lnTo>
                <a:lnTo>
                  <a:pt x="774601" y="588070"/>
                </a:lnTo>
                <a:lnTo>
                  <a:pt x="774168" y="587746"/>
                </a:lnTo>
                <a:lnTo>
                  <a:pt x="774168" y="587421"/>
                </a:lnTo>
                <a:lnTo>
                  <a:pt x="773411" y="586772"/>
                </a:lnTo>
                <a:lnTo>
                  <a:pt x="773519" y="586520"/>
                </a:lnTo>
                <a:lnTo>
                  <a:pt x="772762" y="585871"/>
                </a:lnTo>
                <a:lnTo>
                  <a:pt x="772762" y="585547"/>
                </a:lnTo>
                <a:lnTo>
                  <a:pt x="771319" y="584286"/>
                </a:lnTo>
                <a:lnTo>
                  <a:pt x="771319" y="583961"/>
                </a:lnTo>
                <a:lnTo>
                  <a:pt x="770562" y="583313"/>
                </a:lnTo>
                <a:lnTo>
                  <a:pt x="770562" y="583024"/>
                </a:lnTo>
                <a:lnTo>
                  <a:pt x="769913" y="582412"/>
                </a:lnTo>
                <a:lnTo>
                  <a:pt x="769913" y="582087"/>
                </a:lnTo>
                <a:lnTo>
                  <a:pt x="769516" y="581763"/>
                </a:lnTo>
                <a:lnTo>
                  <a:pt x="769516" y="581438"/>
                </a:lnTo>
                <a:lnTo>
                  <a:pt x="769192" y="581114"/>
                </a:lnTo>
                <a:lnTo>
                  <a:pt x="769192" y="580790"/>
                </a:lnTo>
                <a:lnTo>
                  <a:pt x="768759" y="580465"/>
                </a:lnTo>
                <a:lnTo>
                  <a:pt x="768759" y="580177"/>
                </a:lnTo>
                <a:lnTo>
                  <a:pt x="768471" y="579889"/>
                </a:lnTo>
                <a:lnTo>
                  <a:pt x="768471" y="579528"/>
                </a:lnTo>
                <a:lnTo>
                  <a:pt x="768146" y="579240"/>
                </a:lnTo>
                <a:lnTo>
                  <a:pt x="768146" y="578591"/>
                </a:lnTo>
                <a:lnTo>
                  <a:pt x="767713" y="578303"/>
                </a:lnTo>
                <a:lnTo>
                  <a:pt x="767713" y="577654"/>
                </a:lnTo>
                <a:lnTo>
                  <a:pt x="767389" y="577330"/>
                </a:lnTo>
                <a:lnTo>
                  <a:pt x="767389" y="576681"/>
                </a:lnTo>
                <a:lnTo>
                  <a:pt x="767100" y="576357"/>
                </a:lnTo>
                <a:lnTo>
                  <a:pt x="767100" y="576068"/>
                </a:lnTo>
                <a:lnTo>
                  <a:pt x="766776" y="575744"/>
                </a:lnTo>
                <a:lnTo>
                  <a:pt x="766776" y="575131"/>
                </a:lnTo>
                <a:lnTo>
                  <a:pt x="765586" y="574194"/>
                </a:lnTo>
                <a:lnTo>
                  <a:pt x="765586" y="573870"/>
                </a:lnTo>
                <a:lnTo>
                  <a:pt x="764973" y="573221"/>
                </a:lnTo>
                <a:lnTo>
                  <a:pt x="764973" y="572897"/>
                </a:lnTo>
                <a:lnTo>
                  <a:pt x="764540" y="572573"/>
                </a:lnTo>
                <a:lnTo>
                  <a:pt x="764540" y="572284"/>
                </a:lnTo>
                <a:lnTo>
                  <a:pt x="764252" y="571924"/>
                </a:lnTo>
                <a:lnTo>
                  <a:pt x="764252" y="571672"/>
                </a:lnTo>
                <a:lnTo>
                  <a:pt x="763819" y="571347"/>
                </a:lnTo>
                <a:lnTo>
                  <a:pt x="763927" y="568824"/>
                </a:lnTo>
                <a:lnTo>
                  <a:pt x="763603" y="568500"/>
                </a:lnTo>
                <a:lnTo>
                  <a:pt x="763603" y="566914"/>
                </a:lnTo>
                <a:lnTo>
                  <a:pt x="764036" y="566590"/>
                </a:lnTo>
                <a:lnTo>
                  <a:pt x="764036" y="566265"/>
                </a:lnTo>
                <a:lnTo>
                  <a:pt x="765045" y="565473"/>
                </a:lnTo>
                <a:lnTo>
                  <a:pt x="765045" y="564175"/>
                </a:lnTo>
                <a:lnTo>
                  <a:pt x="765478" y="563851"/>
                </a:lnTo>
                <a:lnTo>
                  <a:pt x="765478" y="563562"/>
                </a:lnTo>
                <a:lnTo>
                  <a:pt x="765153" y="563274"/>
                </a:lnTo>
                <a:lnTo>
                  <a:pt x="765153" y="560715"/>
                </a:lnTo>
                <a:lnTo>
                  <a:pt x="764829" y="560391"/>
                </a:lnTo>
                <a:lnTo>
                  <a:pt x="764829" y="558841"/>
                </a:lnTo>
                <a:lnTo>
                  <a:pt x="764432" y="558517"/>
                </a:lnTo>
                <a:lnTo>
                  <a:pt x="764504" y="557544"/>
                </a:lnTo>
                <a:lnTo>
                  <a:pt x="764108" y="557255"/>
                </a:lnTo>
                <a:lnTo>
                  <a:pt x="764108" y="556318"/>
                </a:lnTo>
                <a:lnTo>
                  <a:pt x="763819" y="555994"/>
                </a:lnTo>
                <a:lnTo>
                  <a:pt x="763819" y="555345"/>
                </a:lnTo>
                <a:lnTo>
                  <a:pt x="763495" y="555057"/>
                </a:lnTo>
                <a:lnTo>
                  <a:pt x="763495" y="551705"/>
                </a:lnTo>
                <a:lnTo>
                  <a:pt x="763927" y="551381"/>
                </a:lnTo>
                <a:lnTo>
                  <a:pt x="763927" y="550444"/>
                </a:lnTo>
                <a:lnTo>
                  <a:pt x="764612" y="549795"/>
                </a:lnTo>
                <a:lnTo>
                  <a:pt x="764612" y="549146"/>
                </a:lnTo>
                <a:lnTo>
                  <a:pt x="765045" y="548858"/>
                </a:lnTo>
                <a:lnTo>
                  <a:pt x="765045" y="548209"/>
                </a:lnTo>
                <a:lnTo>
                  <a:pt x="765370" y="548029"/>
                </a:lnTo>
                <a:lnTo>
                  <a:pt x="765370" y="547597"/>
                </a:lnTo>
                <a:lnTo>
                  <a:pt x="765802" y="547380"/>
                </a:lnTo>
                <a:lnTo>
                  <a:pt x="765802" y="546732"/>
                </a:lnTo>
                <a:lnTo>
                  <a:pt x="766776" y="546047"/>
                </a:lnTo>
                <a:lnTo>
                  <a:pt x="767064" y="546047"/>
                </a:lnTo>
                <a:lnTo>
                  <a:pt x="767245" y="546119"/>
                </a:lnTo>
                <a:lnTo>
                  <a:pt x="767137" y="549579"/>
                </a:lnTo>
                <a:lnTo>
                  <a:pt x="767353" y="549687"/>
                </a:lnTo>
                <a:lnTo>
                  <a:pt x="767569" y="549579"/>
                </a:lnTo>
                <a:lnTo>
                  <a:pt x="767569" y="548317"/>
                </a:lnTo>
                <a:lnTo>
                  <a:pt x="768002" y="548029"/>
                </a:lnTo>
                <a:lnTo>
                  <a:pt x="768002" y="546119"/>
                </a:lnTo>
                <a:lnTo>
                  <a:pt x="767064" y="545398"/>
                </a:lnTo>
                <a:lnTo>
                  <a:pt x="766740" y="545290"/>
                </a:lnTo>
                <a:lnTo>
                  <a:pt x="766524" y="545182"/>
                </a:lnTo>
                <a:lnTo>
                  <a:pt x="766632" y="543596"/>
                </a:lnTo>
                <a:lnTo>
                  <a:pt x="766415" y="543488"/>
                </a:lnTo>
                <a:lnTo>
                  <a:pt x="766127" y="543488"/>
                </a:lnTo>
                <a:lnTo>
                  <a:pt x="765694" y="543164"/>
                </a:lnTo>
                <a:lnTo>
                  <a:pt x="765370" y="543164"/>
                </a:lnTo>
                <a:lnTo>
                  <a:pt x="764937" y="542767"/>
                </a:lnTo>
                <a:lnTo>
                  <a:pt x="764216" y="542767"/>
                </a:lnTo>
                <a:lnTo>
                  <a:pt x="763891" y="543092"/>
                </a:lnTo>
                <a:lnTo>
                  <a:pt x="763459" y="543092"/>
                </a:lnTo>
                <a:lnTo>
                  <a:pt x="763170" y="543380"/>
                </a:lnTo>
                <a:lnTo>
                  <a:pt x="762413" y="543380"/>
                </a:lnTo>
                <a:lnTo>
                  <a:pt x="762197" y="543200"/>
                </a:lnTo>
                <a:lnTo>
                  <a:pt x="762197" y="542875"/>
                </a:lnTo>
                <a:lnTo>
                  <a:pt x="762016" y="542767"/>
                </a:lnTo>
                <a:lnTo>
                  <a:pt x="761692" y="542767"/>
                </a:lnTo>
                <a:lnTo>
                  <a:pt x="761151" y="542263"/>
                </a:lnTo>
                <a:lnTo>
                  <a:pt x="761151" y="541938"/>
                </a:lnTo>
                <a:lnTo>
                  <a:pt x="761475" y="541614"/>
                </a:lnTo>
                <a:lnTo>
                  <a:pt x="761584" y="539848"/>
                </a:lnTo>
                <a:lnTo>
                  <a:pt x="761367" y="539632"/>
                </a:lnTo>
                <a:lnTo>
                  <a:pt x="761043" y="539632"/>
                </a:lnTo>
                <a:lnTo>
                  <a:pt x="760430" y="540064"/>
                </a:lnTo>
                <a:lnTo>
                  <a:pt x="760430" y="541938"/>
                </a:lnTo>
                <a:lnTo>
                  <a:pt x="760718" y="542263"/>
                </a:lnTo>
                <a:lnTo>
                  <a:pt x="760718" y="542551"/>
                </a:lnTo>
                <a:lnTo>
                  <a:pt x="761151" y="542875"/>
                </a:lnTo>
                <a:lnTo>
                  <a:pt x="761151" y="543200"/>
                </a:lnTo>
                <a:lnTo>
                  <a:pt x="761692" y="543740"/>
                </a:lnTo>
                <a:lnTo>
                  <a:pt x="762016" y="543740"/>
                </a:lnTo>
                <a:lnTo>
                  <a:pt x="762197" y="543812"/>
                </a:lnTo>
                <a:lnTo>
                  <a:pt x="762197" y="544137"/>
                </a:lnTo>
                <a:lnTo>
                  <a:pt x="762413" y="544353"/>
                </a:lnTo>
                <a:lnTo>
                  <a:pt x="762737" y="544353"/>
                </a:lnTo>
                <a:lnTo>
                  <a:pt x="763062" y="544641"/>
                </a:lnTo>
                <a:lnTo>
                  <a:pt x="763459" y="544641"/>
                </a:lnTo>
                <a:lnTo>
                  <a:pt x="763783" y="544966"/>
                </a:lnTo>
                <a:lnTo>
                  <a:pt x="764504" y="544966"/>
                </a:lnTo>
                <a:lnTo>
                  <a:pt x="765153" y="545506"/>
                </a:lnTo>
                <a:lnTo>
                  <a:pt x="764721" y="545831"/>
                </a:lnTo>
                <a:lnTo>
                  <a:pt x="764721" y="546624"/>
                </a:lnTo>
                <a:lnTo>
                  <a:pt x="764324" y="546948"/>
                </a:lnTo>
                <a:lnTo>
                  <a:pt x="764324" y="547272"/>
                </a:lnTo>
                <a:lnTo>
                  <a:pt x="763999" y="547597"/>
                </a:lnTo>
                <a:lnTo>
                  <a:pt x="763999" y="547921"/>
                </a:lnTo>
                <a:lnTo>
                  <a:pt x="763062" y="548678"/>
                </a:lnTo>
                <a:lnTo>
                  <a:pt x="761908" y="548678"/>
                </a:lnTo>
                <a:lnTo>
                  <a:pt x="760646" y="547597"/>
                </a:lnTo>
                <a:lnTo>
                  <a:pt x="760646" y="547272"/>
                </a:lnTo>
                <a:lnTo>
                  <a:pt x="759997" y="546660"/>
                </a:lnTo>
                <a:lnTo>
                  <a:pt x="759997" y="546371"/>
                </a:lnTo>
                <a:lnTo>
                  <a:pt x="759276" y="545723"/>
                </a:lnTo>
                <a:lnTo>
                  <a:pt x="759276" y="545398"/>
                </a:lnTo>
                <a:lnTo>
                  <a:pt x="758519" y="544749"/>
                </a:lnTo>
                <a:lnTo>
                  <a:pt x="758519" y="544353"/>
                </a:lnTo>
                <a:lnTo>
                  <a:pt x="758194" y="544173"/>
                </a:lnTo>
                <a:lnTo>
                  <a:pt x="758194" y="543812"/>
                </a:lnTo>
                <a:lnTo>
                  <a:pt x="757761" y="543416"/>
                </a:lnTo>
                <a:lnTo>
                  <a:pt x="757870" y="543092"/>
                </a:lnTo>
                <a:lnTo>
                  <a:pt x="757148" y="542443"/>
                </a:lnTo>
                <a:lnTo>
                  <a:pt x="757148" y="542155"/>
                </a:lnTo>
                <a:lnTo>
                  <a:pt x="756752" y="541830"/>
                </a:lnTo>
                <a:lnTo>
                  <a:pt x="756860" y="541506"/>
                </a:lnTo>
                <a:lnTo>
                  <a:pt x="756103" y="540857"/>
                </a:lnTo>
                <a:lnTo>
                  <a:pt x="756103" y="540569"/>
                </a:lnTo>
                <a:lnTo>
                  <a:pt x="755670" y="540280"/>
                </a:lnTo>
                <a:lnTo>
                  <a:pt x="755670" y="539956"/>
                </a:lnTo>
                <a:lnTo>
                  <a:pt x="755346" y="539596"/>
                </a:lnTo>
                <a:lnTo>
                  <a:pt x="755346" y="538983"/>
                </a:lnTo>
                <a:lnTo>
                  <a:pt x="754588" y="538334"/>
                </a:lnTo>
                <a:lnTo>
                  <a:pt x="754588" y="538046"/>
                </a:lnTo>
                <a:lnTo>
                  <a:pt x="754300" y="537722"/>
                </a:lnTo>
                <a:lnTo>
                  <a:pt x="754300" y="537073"/>
                </a:lnTo>
                <a:lnTo>
                  <a:pt x="754011" y="536857"/>
                </a:lnTo>
                <a:lnTo>
                  <a:pt x="754011" y="536460"/>
                </a:lnTo>
                <a:lnTo>
                  <a:pt x="753543" y="536136"/>
                </a:lnTo>
                <a:lnTo>
                  <a:pt x="753543" y="535523"/>
                </a:lnTo>
                <a:lnTo>
                  <a:pt x="753254" y="535199"/>
                </a:lnTo>
                <a:lnTo>
                  <a:pt x="753254" y="533721"/>
                </a:lnTo>
                <a:lnTo>
                  <a:pt x="752930" y="533325"/>
                </a:lnTo>
                <a:lnTo>
                  <a:pt x="752930" y="532784"/>
                </a:lnTo>
                <a:lnTo>
                  <a:pt x="752605" y="532352"/>
                </a:lnTo>
                <a:lnTo>
                  <a:pt x="752605" y="532135"/>
                </a:lnTo>
                <a:lnTo>
                  <a:pt x="750838" y="530477"/>
                </a:lnTo>
                <a:lnTo>
                  <a:pt x="750838" y="530153"/>
                </a:lnTo>
                <a:lnTo>
                  <a:pt x="750406" y="529829"/>
                </a:lnTo>
                <a:lnTo>
                  <a:pt x="750406" y="529540"/>
                </a:lnTo>
                <a:lnTo>
                  <a:pt x="749757" y="528892"/>
                </a:lnTo>
                <a:lnTo>
                  <a:pt x="749757" y="528243"/>
                </a:lnTo>
                <a:lnTo>
                  <a:pt x="749035" y="527630"/>
                </a:lnTo>
                <a:lnTo>
                  <a:pt x="749035" y="527306"/>
                </a:lnTo>
                <a:lnTo>
                  <a:pt x="748314" y="526693"/>
                </a:lnTo>
                <a:lnTo>
                  <a:pt x="748314" y="526369"/>
                </a:lnTo>
                <a:lnTo>
                  <a:pt x="747557" y="525720"/>
                </a:lnTo>
                <a:lnTo>
                  <a:pt x="747665" y="525432"/>
                </a:lnTo>
                <a:lnTo>
                  <a:pt x="746908" y="524783"/>
                </a:lnTo>
                <a:lnTo>
                  <a:pt x="746908" y="524459"/>
                </a:lnTo>
                <a:lnTo>
                  <a:pt x="746187" y="523810"/>
                </a:lnTo>
                <a:lnTo>
                  <a:pt x="746187" y="522585"/>
                </a:lnTo>
                <a:lnTo>
                  <a:pt x="744817" y="521287"/>
                </a:lnTo>
                <a:lnTo>
                  <a:pt x="744817" y="520999"/>
                </a:lnTo>
                <a:lnTo>
                  <a:pt x="744384" y="520674"/>
                </a:lnTo>
                <a:lnTo>
                  <a:pt x="744384" y="520386"/>
                </a:lnTo>
                <a:lnTo>
                  <a:pt x="743771" y="519737"/>
                </a:lnTo>
                <a:lnTo>
                  <a:pt x="743771" y="519413"/>
                </a:lnTo>
                <a:lnTo>
                  <a:pt x="742725" y="518476"/>
                </a:lnTo>
                <a:lnTo>
                  <a:pt x="742725" y="518152"/>
                </a:lnTo>
                <a:lnTo>
                  <a:pt x="741968" y="517503"/>
                </a:lnTo>
                <a:lnTo>
                  <a:pt x="741968" y="517179"/>
                </a:lnTo>
                <a:lnTo>
                  <a:pt x="741247" y="516602"/>
                </a:lnTo>
                <a:lnTo>
                  <a:pt x="741247" y="516278"/>
                </a:lnTo>
                <a:lnTo>
                  <a:pt x="740922" y="515953"/>
                </a:lnTo>
                <a:lnTo>
                  <a:pt x="740922" y="515629"/>
                </a:lnTo>
                <a:lnTo>
                  <a:pt x="740165" y="515016"/>
                </a:lnTo>
                <a:lnTo>
                  <a:pt x="740165" y="514692"/>
                </a:lnTo>
                <a:lnTo>
                  <a:pt x="739444" y="514043"/>
                </a:lnTo>
                <a:lnTo>
                  <a:pt x="739444" y="513719"/>
                </a:lnTo>
                <a:lnTo>
                  <a:pt x="739119" y="513394"/>
                </a:lnTo>
                <a:lnTo>
                  <a:pt x="739119" y="513070"/>
                </a:lnTo>
                <a:lnTo>
                  <a:pt x="738398" y="512457"/>
                </a:lnTo>
                <a:lnTo>
                  <a:pt x="738398" y="512169"/>
                </a:lnTo>
                <a:lnTo>
                  <a:pt x="738074" y="511845"/>
                </a:lnTo>
                <a:lnTo>
                  <a:pt x="738074" y="511520"/>
                </a:lnTo>
                <a:lnTo>
                  <a:pt x="737316" y="510872"/>
                </a:lnTo>
                <a:lnTo>
                  <a:pt x="737316" y="510583"/>
                </a:lnTo>
                <a:lnTo>
                  <a:pt x="736992" y="510259"/>
                </a:lnTo>
                <a:lnTo>
                  <a:pt x="736992" y="509934"/>
                </a:lnTo>
                <a:lnTo>
                  <a:pt x="736451" y="509394"/>
                </a:lnTo>
                <a:lnTo>
                  <a:pt x="736091" y="509394"/>
                </a:lnTo>
                <a:lnTo>
                  <a:pt x="735946" y="509322"/>
                </a:lnTo>
                <a:lnTo>
                  <a:pt x="735946" y="508889"/>
                </a:lnTo>
                <a:lnTo>
                  <a:pt x="735441" y="508493"/>
                </a:lnTo>
                <a:lnTo>
                  <a:pt x="735009" y="508493"/>
                </a:lnTo>
                <a:lnTo>
                  <a:pt x="733711" y="507304"/>
                </a:lnTo>
                <a:lnTo>
                  <a:pt x="733711" y="506655"/>
                </a:lnTo>
                <a:lnTo>
                  <a:pt x="733458" y="506403"/>
                </a:lnTo>
                <a:lnTo>
                  <a:pt x="733458" y="506078"/>
                </a:lnTo>
                <a:lnTo>
                  <a:pt x="733134" y="505754"/>
                </a:lnTo>
                <a:lnTo>
                  <a:pt x="733134" y="505429"/>
                </a:lnTo>
                <a:lnTo>
                  <a:pt x="732701" y="505105"/>
                </a:lnTo>
                <a:lnTo>
                  <a:pt x="732809" y="504492"/>
                </a:lnTo>
                <a:lnTo>
                  <a:pt x="731042" y="502871"/>
                </a:lnTo>
                <a:lnTo>
                  <a:pt x="731042" y="502582"/>
                </a:lnTo>
                <a:lnTo>
                  <a:pt x="730610" y="502294"/>
                </a:lnTo>
                <a:lnTo>
                  <a:pt x="730610" y="501645"/>
                </a:lnTo>
                <a:lnTo>
                  <a:pt x="730285" y="501321"/>
                </a:lnTo>
                <a:lnTo>
                  <a:pt x="730285" y="500348"/>
                </a:lnTo>
                <a:lnTo>
                  <a:pt x="729961" y="500059"/>
                </a:lnTo>
                <a:lnTo>
                  <a:pt x="729961" y="499771"/>
                </a:lnTo>
                <a:lnTo>
                  <a:pt x="729528" y="499447"/>
                </a:lnTo>
                <a:lnTo>
                  <a:pt x="729528" y="499122"/>
                </a:lnTo>
                <a:lnTo>
                  <a:pt x="729203" y="498798"/>
                </a:lnTo>
                <a:lnTo>
                  <a:pt x="729203" y="498474"/>
                </a:lnTo>
                <a:lnTo>
                  <a:pt x="729095" y="498366"/>
                </a:lnTo>
                <a:lnTo>
                  <a:pt x="728663" y="498366"/>
                </a:lnTo>
                <a:lnTo>
                  <a:pt x="728194" y="497861"/>
                </a:lnTo>
                <a:lnTo>
                  <a:pt x="728194" y="497212"/>
                </a:lnTo>
                <a:lnTo>
                  <a:pt x="727869" y="496888"/>
                </a:lnTo>
                <a:lnTo>
                  <a:pt x="727869" y="496563"/>
                </a:lnTo>
                <a:lnTo>
                  <a:pt x="727437" y="496275"/>
                </a:lnTo>
                <a:lnTo>
                  <a:pt x="727545" y="495662"/>
                </a:lnTo>
                <a:lnTo>
                  <a:pt x="725345" y="493752"/>
                </a:lnTo>
                <a:lnTo>
                  <a:pt x="725345" y="493428"/>
                </a:lnTo>
                <a:lnTo>
                  <a:pt x="724480" y="492599"/>
                </a:lnTo>
                <a:lnTo>
                  <a:pt x="724047" y="492923"/>
                </a:lnTo>
                <a:lnTo>
                  <a:pt x="722569" y="492923"/>
                </a:lnTo>
                <a:lnTo>
                  <a:pt x="721739" y="492058"/>
                </a:lnTo>
                <a:lnTo>
                  <a:pt x="721739" y="491770"/>
                </a:lnTo>
                <a:lnTo>
                  <a:pt x="721415" y="491446"/>
                </a:lnTo>
                <a:lnTo>
                  <a:pt x="721415" y="490797"/>
                </a:lnTo>
                <a:lnTo>
                  <a:pt x="720982" y="490509"/>
                </a:lnTo>
                <a:lnTo>
                  <a:pt x="720982" y="490184"/>
                </a:lnTo>
                <a:lnTo>
                  <a:pt x="720694" y="489860"/>
                </a:lnTo>
                <a:lnTo>
                  <a:pt x="720694" y="489247"/>
                </a:lnTo>
                <a:lnTo>
                  <a:pt x="720369" y="488923"/>
                </a:lnTo>
                <a:lnTo>
                  <a:pt x="720369" y="488599"/>
                </a:lnTo>
                <a:lnTo>
                  <a:pt x="720045" y="488274"/>
                </a:lnTo>
                <a:lnTo>
                  <a:pt x="720045" y="487950"/>
                </a:lnTo>
                <a:lnTo>
                  <a:pt x="719107" y="487229"/>
                </a:lnTo>
                <a:lnTo>
                  <a:pt x="718783" y="487229"/>
                </a:lnTo>
                <a:lnTo>
                  <a:pt x="718566" y="487049"/>
                </a:lnTo>
                <a:lnTo>
                  <a:pt x="718566" y="486724"/>
                </a:lnTo>
                <a:lnTo>
                  <a:pt x="718278" y="486400"/>
                </a:lnTo>
                <a:lnTo>
                  <a:pt x="718278" y="485751"/>
                </a:lnTo>
                <a:lnTo>
                  <a:pt x="717953" y="485427"/>
                </a:lnTo>
                <a:lnTo>
                  <a:pt x="717953" y="484814"/>
                </a:lnTo>
                <a:lnTo>
                  <a:pt x="717521" y="484490"/>
                </a:lnTo>
                <a:lnTo>
                  <a:pt x="717629" y="482616"/>
                </a:lnTo>
                <a:lnTo>
                  <a:pt x="717953" y="482292"/>
                </a:lnTo>
                <a:lnTo>
                  <a:pt x="717953" y="481967"/>
                </a:lnTo>
                <a:lnTo>
                  <a:pt x="718566" y="481535"/>
                </a:lnTo>
                <a:lnTo>
                  <a:pt x="718891" y="481535"/>
                </a:lnTo>
                <a:lnTo>
                  <a:pt x="719323" y="481210"/>
                </a:lnTo>
                <a:lnTo>
                  <a:pt x="720369" y="481210"/>
                </a:lnTo>
                <a:lnTo>
                  <a:pt x="720694" y="480922"/>
                </a:lnTo>
                <a:lnTo>
                  <a:pt x="721090" y="481030"/>
                </a:lnTo>
                <a:lnTo>
                  <a:pt x="721631" y="480526"/>
                </a:lnTo>
                <a:lnTo>
                  <a:pt x="721631" y="480201"/>
                </a:lnTo>
                <a:lnTo>
                  <a:pt x="722172" y="479769"/>
                </a:lnTo>
                <a:lnTo>
                  <a:pt x="722569" y="479769"/>
                </a:lnTo>
                <a:lnTo>
                  <a:pt x="722893" y="479444"/>
                </a:lnTo>
                <a:lnTo>
                  <a:pt x="723614" y="479444"/>
                </a:lnTo>
                <a:lnTo>
                  <a:pt x="723831" y="479336"/>
                </a:lnTo>
                <a:lnTo>
                  <a:pt x="723831" y="479048"/>
                </a:lnTo>
                <a:lnTo>
                  <a:pt x="724263" y="478724"/>
                </a:lnTo>
                <a:lnTo>
                  <a:pt x="724263" y="478399"/>
                </a:lnTo>
                <a:lnTo>
                  <a:pt x="724588" y="478075"/>
                </a:lnTo>
                <a:lnTo>
                  <a:pt x="724588" y="477750"/>
                </a:lnTo>
                <a:lnTo>
                  <a:pt x="725309" y="477246"/>
                </a:lnTo>
                <a:lnTo>
                  <a:pt x="725417" y="476309"/>
                </a:lnTo>
                <a:lnTo>
                  <a:pt x="725742" y="475984"/>
                </a:lnTo>
                <a:lnTo>
                  <a:pt x="725742" y="474435"/>
                </a:lnTo>
                <a:lnTo>
                  <a:pt x="726138" y="474110"/>
                </a:lnTo>
                <a:lnTo>
                  <a:pt x="726138" y="472236"/>
                </a:lnTo>
                <a:lnTo>
                  <a:pt x="726571" y="471912"/>
                </a:lnTo>
                <a:lnTo>
                  <a:pt x="726571" y="469497"/>
                </a:lnTo>
                <a:lnTo>
                  <a:pt x="726788" y="469281"/>
                </a:lnTo>
                <a:lnTo>
                  <a:pt x="727545" y="469281"/>
                </a:lnTo>
                <a:lnTo>
                  <a:pt x="727725" y="469497"/>
                </a:lnTo>
                <a:lnTo>
                  <a:pt x="727725" y="470110"/>
                </a:lnTo>
                <a:lnTo>
                  <a:pt x="728266" y="470542"/>
                </a:lnTo>
                <a:lnTo>
                  <a:pt x="728482" y="470434"/>
                </a:lnTo>
                <a:lnTo>
                  <a:pt x="728482" y="470110"/>
                </a:lnTo>
                <a:lnTo>
                  <a:pt x="728050" y="469786"/>
                </a:lnTo>
                <a:lnTo>
                  <a:pt x="728050" y="469173"/>
                </a:lnTo>
                <a:lnTo>
                  <a:pt x="728266" y="468957"/>
                </a:lnTo>
                <a:lnTo>
                  <a:pt x="728663" y="468957"/>
                </a:lnTo>
                <a:lnTo>
                  <a:pt x="728771" y="468848"/>
                </a:lnTo>
                <a:lnTo>
                  <a:pt x="728879" y="466974"/>
                </a:lnTo>
                <a:lnTo>
                  <a:pt x="729203" y="466650"/>
                </a:lnTo>
                <a:lnTo>
                  <a:pt x="729203" y="465713"/>
                </a:lnTo>
                <a:lnTo>
                  <a:pt x="730033" y="465172"/>
                </a:lnTo>
                <a:lnTo>
                  <a:pt x="730033" y="464560"/>
                </a:lnTo>
                <a:lnTo>
                  <a:pt x="730357" y="464271"/>
                </a:lnTo>
                <a:lnTo>
                  <a:pt x="730357" y="463911"/>
                </a:lnTo>
                <a:lnTo>
                  <a:pt x="730790" y="463623"/>
                </a:lnTo>
                <a:lnTo>
                  <a:pt x="730898" y="459838"/>
                </a:lnTo>
                <a:lnTo>
                  <a:pt x="730465" y="459514"/>
                </a:lnTo>
                <a:lnTo>
                  <a:pt x="730574" y="457748"/>
                </a:lnTo>
                <a:lnTo>
                  <a:pt x="730898" y="457424"/>
                </a:lnTo>
                <a:lnTo>
                  <a:pt x="730898" y="455550"/>
                </a:lnTo>
                <a:lnTo>
                  <a:pt x="731295" y="455225"/>
                </a:lnTo>
                <a:lnTo>
                  <a:pt x="731295" y="454577"/>
                </a:lnTo>
                <a:lnTo>
                  <a:pt x="731727" y="454252"/>
                </a:lnTo>
                <a:lnTo>
                  <a:pt x="731727" y="453639"/>
                </a:lnTo>
                <a:lnTo>
                  <a:pt x="732052" y="453315"/>
                </a:lnTo>
                <a:lnTo>
                  <a:pt x="732052" y="452775"/>
                </a:lnTo>
                <a:lnTo>
                  <a:pt x="732449" y="452486"/>
                </a:lnTo>
                <a:lnTo>
                  <a:pt x="732449" y="451837"/>
                </a:lnTo>
                <a:lnTo>
                  <a:pt x="732809" y="451549"/>
                </a:lnTo>
                <a:lnTo>
                  <a:pt x="732881" y="451225"/>
                </a:lnTo>
                <a:lnTo>
                  <a:pt x="733206" y="450900"/>
                </a:lnTo>
                <a:lnTo>
                  <a:pt x="733206" y="450288"/>
                </a:lnTo>
                <a:lnTo>
                  <a:pt x="733170" y="450252"/>
                </a:lnTo>
                <a:lnTo>
                  <a:pt x="733170" y="449567"/>
                </a:lnTo>
                <a:lnTo>
                  <a:pt x="733602" y="449243"/>
                </a:lnTo>
                <a:lnTo>
                  <a:pt x="733602" y="447621"/>
                </a:lnTo>
                <a:lnTo>
                  <a:pt x="733999" y="447332"/>
                </a:lnTo>
                <a:lnTo>
                  <a:pt x="733999" y="446179"/>
                </a:lnTo>
                <a:lnTo>
                  <a:pt x="733675" y="445855"/>
                </a:lnTo>
                <a:lnTo>
                  <a:pt x="733675" y="442395"/>
                </a:lnTo>
                <a:lnTo>
                  <a:pt x="733386" y="442071"/>
                </a:lnTo>
                <a:lnTo>
                  <a:pt x="733386" y="441422"/>
                </a:lnTo>
                <a:lnTo>
                  <a:pt x="733062" y="441133"/>
                </a:lnTo>
                <a:lnTo>
                  <a:pt x="733062" y="439548"/>
                </a:lnTo>
                <a:lnTo>
                  <a:pt x="732737" y="439223"/>
                </a:lnTo>
                <a:lnTo>
                  <a:pt x="732737" y="437349"/>
                </a:lnTo>
                <a:lnTo>
                  <a:pt x="733170" y="437061"/>
                </a:lnTo>
                <a:lnTo>
                  <a:pt x="733170" y="436737"/>
                </a:lnTo>
                <a:lnTo>
                  <a:pt x="732737" y="436412"/>
                </a:lnTo>
                <a:lnTo>
                  <a:pt x="732845" y="434826"/>
                </a:lnTo>
                <a:lnTo>
                  <a:pt x="732413" y="434538"/>
                </a:lnTo>
                <a:lnTo>
                  <a:pt x="732413" y="433673"/>
                </a:lnTo>
                <a:lnTo>
                  <a:pt x="733062" y="433133"/>
                </a:lnTo>
                <a:lnTo>
                  <a:pt x="733747" y="433133"/>
                </a:lnTo>
                <a:lnTo>
                  <a:pt x="734071" y="433457"/>
                </a:lnTo>
                <a:lnTo>
                  <a:pt x="734396" y="433565"/>
                </a:lnTo>
                <a:lnTo>
                  <a:pt x="734828" y="433781"/>
                </a:lnTo>
                <a:lnTo>
                  <a:pt x="734937" y="433673"/>
                </a:lnTo>
                <a:lnTo>
                  <a:pt x="735045" y="433349"/>
                </a:lnTo>
                <a:lnTo>
                  <a:pt x="734612" y="433024"/>
                </a:lnTo>
                <a:lnTo>
                  <a:pt x="734720" y="431150"/>
                </a:lnTo>
                <a:lnTo>
                  <a:pt x="735045" y="430826"/>
                </a:lnTo>
                <a:lnTo>
                  <a:pt x="735045" y="430538"/>
                </a:lnTo>
                <a:lnTo>
                  <a:pt x="735478" y="430321"/>
                </a:lnTo>
                <a:lnTo>
                  <a:pt x="735478" y="429673"/>
                </a:lnTo>
                <a:lnTo>
                  <a:pt x="735802" y="429348"/>
                </a:lnTo>
                <a:lnTo>
                  <a:pt x="735910" y="428447"/>
                </a:lnTo>
                <a:lnTo>
                  <a:pt x="736199" y="428123"/>
                </a:lnTo>
                <a:lnTo>
                  <a:pt x="736199" y="427799"/>
                </a:lnTo>
                <a:lnTo>
                  <a:pt x="736595" y="427474"/>
                </a:lnTo>
                <a:lnTo>
                  <a:pt x="736595" y="427150"/>
                </a:lnTo>
                <a:lnTo>
                  <a:pt x="737353" y="426501"/>
                </a:lnTo>
                <a:lnTo>
                  <a:pt x="737353" y="425888"/>
                </a:lnTo>
                <a:lnTo>
                  <a:pt x="738110" y="425384"/>
                </a:lnTo>
                <a:lnTo>
                  <a:pt x="738110" y="425060"/>
                </a:lnTo>
                <a:lnTo>
                  <a:pt x="738434" y="424735"/>
                </a:lnTo>
                <a:lnTo>
                  <a:pt x="738434" y="424411"/>
                </a:lnTo>
                <a:lnTo>
                  <a:pt x="738831" y="424122"/>
                </a:lnTo>
                <a:lnTo>
                  <a:pt x="738831" y="423798"/>
                </a:lnTo>
                <a:lnTo>
                  <a:pt x="742004" y="421167"/>
                </a:lnTo>
                <a:lnTo>
                  <a:pt x="742329" y="421167"/>
                </a:lnTo>
                <a:lnTo>
                  <a:pt x="742509" y="421059"/>
                </a:lnTo>
                <a:lnTo>
                  <a:pt x="742509" y="420735"/>
                </a:lnTo>
                <a:lnTo>
                  <a:pt x="743266" y="420122"/>
                </a:lnTo>
                <a:lnTo>
                  <a:pt x="743266" y="419798"/>
                </a:lnTo>
                <a:lnTo>
                  <a:pt x="743699" y="419473"/>
                </a:lnTo>
                <a:lnTo>
                  <a:pt x="743699" y="419185"/>
                </a:lnTo>
                <a:lnTo>
                  <a:pt x="744023" y="418969"/>
                </a:lnTo>
                <a:lnTo>
                  <a:pt x="744023" y="418536"/>
                </a:lnTo>
                <a:lnTo>
                  <a:pt x="744420" y="418320"/>
                </a:lnTo>
                <a:lnTo>
                  <a:pt x="744420" y="418032"/>
                </a:lnTo>
                <a:lnTo>
                  <a:pt x="744744" y="417707"/>
                </a:lnTo>
                <a:lnTo>
                  <a:pt x="744853" y="417383"/>
                </a:lnTo>
                <a:lnTo>
                  <a:pt x="745177" y="417059"/>
                </a:lnTo>
                <a:lnTo>
                  <a:pt x="745177" y="416446"/>
                </a:lnTo>
                <a:lnTo>
                  <a:pt x="745574" y="416122"/>
                </a:lnTo>
                <a:lnTo>
                  <a:pt x="745574" y="415509"/>
                </a:lnTo>
                <a:lnTo>
                  <a:pt x="745898" y="415184"/>
                </a:lnTo>
                <a:lnTo>
                  <a:pt x="745898" y="414211"/>
                </a:lnTo>
                <a:lnTo>
                  <a:pt x="746331" y="414031"/>
                </a:lnTo>
                <a:lnTo>
                  <a:pt x="746331" y="413094"/>
                </a:lnTo>
                <a:lnTo>
                  <a:pt x="746619" y="412770"/>
                </a:lnTo>
                <a:lnTo>
                  <a:pt x="746728" y="412121"/>
                </a:lnTo>
                <a:lnTo>
                  <a:pt x="747052" y="411797"/>
                </a:lnTo>
                <a:lnTo>
                  <a:pt x="747052" y="410247"/>
                </a:lnTo>
                <a:lnTo>
                  <a:pt x="747485" y="409923"/>
                </a:lnTo>
                <a:lnTo>
                  <a:pt x="747485" y="408048"/>
                </a:lnTo>
                <a:lnTo>
                  <a:pt x="747701" y="407940"/>
                </a:lnTo>
                <a:lnTo>
                  <a:pt x="748422" y="407940"/>
                </a:lnTo>
                <a:lnTo>
                  <a:pt x="748747" y="408229"/>
                </a:lnTo>
                <a:lnTo>
                  <a:pt x="749252" y="407832"/>
                </a:lnTo>
                <a:lnTo>
                  <a:pt x="749360" y="407544"/>
                </a:lnTo>
                <a:lnTo>
                  <a:pt x="749684" y="407220"/>
                </a:lnTo>
                <a:lnTo>
                  <a:pt x="749684" y="406895"/>
                </a:lnTo>
                <a:lnTo>
                  <a:pt x="750117" y="406571"/>
                </a:lnTo>
                <a:lnTo>
                  <a:pt x="750117" y="406246"/>
                </a:lnTo>
                <a:lnTo>
                  <a:pt x="750442" y="405922"/>
                </a:lnTo>
                <a:lnTo>
                  <a:pt x="750442" y="405598"/>
                </a:lnTo>
                <a:lnTo>
                  <a:pt x="751163" y="405021"/>
                </a:lnTo>
                <a:lnTo>
                  <a:pt x="751163" y="404480"/>
                </a:lnTo>
                <a:lnTo>
                  <a:pt x="752100" y="403616"/>
                </a:lnTo>
                <a:lnTo>
                  <a:pt x="752533" y="403616"/>
                </a:lnTo>
                <a:lnTo>
                  <a:pt x="752641" y="403507"/>
                </a:lnTo>
                <a:lnTo>
                  <a:pt x="752749" y="403219"/>
                </a:lnTo>
                <a:lnTo>
                  <a:pt x="752858" y="403111"/>
                </a:lnTo>
                <a:lnTo>
                  <a:pt x="753290" y="403111"/>
                </a:lnTo>
                <a:lnTo>
                  <a:pt x="754011" y="402498"/>
                </a:lnTo>
                <a:lnTo>
                  <a:pt x="754300" y="402498"/>
                </a:lnTo>
                <a:lnTo>
                  <a:pt x="755057" y="401850"/>
                </a:lnTo>
                <a:lnTo>
                  <a:pt x="755490" y="401850"/>
                </a:lnTo>
                <a:lnTo>
                  <a:pt x="755598" y="401741"/>
                </a:lnTo>
                <a:lnTo>
                  <a:pt x="755598" y="401417"/>
                </a:lnTo>
                <a:lnTo>
                  <a:pt x="755814" y="401201"/>
                </a:lnTo>
                <a:lnTo>
                  <a:pt x="756139" y="401201"/>
                </a:lnTo>
                <a:lnTo>
                  <a:pt x="756319" y="401129"/>
                </a:lnTo>
                <a:lnTo>
                  <a:pt x="756319" y="400804"/>
                </a:lnTo>
                <a:lnTo>
                  <a:pt x="756932" y="400264"/>
                </a:lnTo>
                <a:lnTo>
                  <a:pt x="757257" y="400372"/>
                </a:lnTo>
                <a:lnTo>
                  <a:pt x="758555" y="399327"/>
                </a:lnTo>
                <a:lnTo>
                  <a:pt x="758555" y="398930"/>
                </a:lnTo>
                <a:lnTo>
                  <a:pt x="759673" y="398065"/>
                </a:lnTo>
                <a:lnTo>
                  <a:pt x="759673" y="397741"/>
                </a:lnTo>
                <a:lnTo>
                  <a:pt x="760430" y="397092"/>
                </a:lnTo>
                <a:lnTo>
                  <a:pt x="760430" y="396804"/>
                </a:lnTo>
                <a:lnTo>
                  <a:pt x="761187" y="396191"/>
                </a:lnTo>
                <a:lnTo>
                  <a:pt x="761187" y="395867"/>
                </a:lnTo>
                <a:lnTo>
                  <a:pt x="762197" y="395002"/>
                </a:lnTo>
                <a:lnTo>
                  <a:pt x="762197" y="394714"/>
                </a:lnTo>
                <a:lnTo>
                  <a:pt x="762954" y="394065"/>
                </a:lnTo>
                <a:lnTo>
                  <a:pt x="762954" y="393740"/>
                </a:lnTo>
                <a:lnTo>
                  <a:pt x="763819" y="393092"/>
                </a:lnTo>
                <a:lnTo>
                  <a:pt x="763819" y="392191"/>
                </a:lnTo>
                <a:lnTo>
                  <a:pt x="764144" y="391866"/>
                </a:lnTo>
                <a:lnTo>
                  <a:pt x="764144" y="390389"/>
                </a:lnTo>
                <a:lnTo>
                  <a:pt x="764504" y="390064"/>
                </a:lnTo>
                <a:lnTo>
                  <a:pt x="764504" y="387866"/>
                </a:lnTo>
                <a:lnTo>
                  <a:pt x="764937" y="387542"/>
                </a:lnTo>
                <a:lnTo>
                  <a:pt x="764937" y="387217"/>
                </a:lnTo>
                <a:lnTo>
                  <a:pt x="764612" y="386929"/>
                </a:lnTo>
                <a:lnTo>
                  <a:pt x="764612" y="383469"/>
                </a:lnTo>
                <a:lnTo>
                  <a:pt x="764360" y="383145"/>
                </a:lnTo>
                <a:lnTo>
                  <a:pt x="764360" y="381919"/>
                </a:lnTo>
                <a:lnTo>
                  <a:pt x="763999" y="381559"/>
                </a:lnTo>
                <a:lnTo>
                  <a:pt x="763999" y="381343"/>
                </a:lnTo>
                <a:lnTo>
                  <a:pt x="763603" y="380946"/>
                </a:lnTo>
                <a:lnTo>
                  <a:pt x="763603" y="380622"/>
                </a:lnTo>
                <a:lnTo>
                  <a:pt x="763278" y="380297"/>
                </a:lnTo>
                <a:lnTo>
                  <a:pt x="763387" y="377270"/>
                </a:lnTo>
                <a:lnTo>
                  <a:pt x="763711" y="376946"/>
                </a:lnTo>
                <a:lnTo>
                  <a:pt x="763711" y="376297"/>
                </a:lnTo>
                <a:lnTo>
                  <a:pt x="764108" y="376009"/>
                </a:lnTo>
                <a:lnTo>
                  <a:pt x="764108" y="375072"/>
                </a:lnTo>
                <a:lnTo>
                  <a:pt x="764504" y="374747"/>
                </a:lnTo>
                <a:lnTo>
                  <a:pt x="764504" y="374099"/>
                </a:lnTo>
                <a:lnTo>
                  <a:pt x="764829" y="373774"/>
                </a:lnTo>
                <a:lnTo>
                  <a:pt x="764829" y="373161"/>
                </a:lnTo>
                <a:lnTo>
                  <a:pt x="765262" y="372873"/>
                </a:lnTo>
                <a:lnTo>
                  <a:pt x="765262" y="372008"/>
                </a:lnTo>
                <a:lnTo>
                  <a:pt x="765586" y="371720"/>
                </a:lnTo>
                <a:lnTo>
                  <a:pt x="765586" y="370747"/>
                </a:lnTo>
                <a:lnTo>
                  <a:pt x="766019" y="370422"/>
                </a:lnTo>
                <a:lnTo>
                  <a:pt x="766019" y="369774"/>
                </a:lnTo>
                <a:lnTo>
                  <a:pt x="766451" y="369485"/>
                </a:lnTo>
                <a:lnTo>
                  <a:pt x="766451" y="369197"/>
                </a:lnTo>
                <a:lnTo>
                  <a:pt x="766776" y="368873"/>
                </a:lnTo>
                <a:lnTo>
                  <a:pt x="766776" y="368548"/>
                </a:lnTo>
                <a:lnTo>
                  <a:pt x="767137" y="368224"/>
                </a:lnTo>
                <a:lnTo>
                  <a:pt x="767137" y="367575"/>
                </a:lnTo>
                <a:lnTo>
                  <a:pt x="767461" y="367287"/>
                </a:lnTo>
                <a:lnTo>
                  <a:pt x="767461" y="367071"/>
                </a:lnTo>
                <a:lnTo>
                  <a:pt x="767894" y="366746"/>
                </a:lnTo>
                <a:lnTo>
                  <a:pt x="767894" y="366134"/>
                </a:lnTo>
                <a:lnTo>
                  <a:pt x="768326" y="365809"/>
                </a:lnTo>
                <a:lnTo>
                  <a:pt x="768326" y="365485"/>
                </a:lnTo>
                <a:lnTo>
                  <a:pt x="769084" y="364872"/>
                </a:lnTo>
                <a:lnTo>
                  <a:pt x="769084" y="364548"/>
                </a:lnTo>
                <a:lnTo>
                  <a:pt x="769408" y="364223"/>
                </a:lnTo>
                <a:lnTo>
                  <a:pt x="769408" y="363250"/>
                </a:lnTo>
                <a:lnTo>
                  <a:pt x="769805" y="362998"/>
                </a:lnTo>
                <a:lnTo>
                  <a:pt x="769805" y="362025"/>
                </a:lnTo>
                <a:lnTo>
                  <a:pt x="770238" y="361809"/>
                </a:lnTo>
                <a:lnTo>
                  <a:pt x="770238" y="361484"/>
                </a:lnTo>
                <a:lnTo>
                  <a:pt x="770526" y="361160"/>
                </a:lnTo>
                <a:lnTo>
                  <a:pt x="770526" y="360259"/>
                </a:lnTo>
                <a:lnTo>
                  <a:pt x="770959" y="359935"/>
                </a:lnTo>
                <a:lnTo>
                  <a:pt x="770959" y="358025"/>
                </a:lnTo>
                <a:lnTo>
                  <a:pt x="771283" y="357736"/>
                </a:lnTo>
                <a:lnTo>
                  <a:pt x="771391" y="356150"/>
                </a:lnTo>
                <a:lnTo>
                  <a:pt x="771716" y="355934"/>
                </a:lnTo>
                <a:lnTo>
                  <a:pt x="771824" y="354997"/>
                </a:lnTo>
                <a:lnTo>
                  <a:pt x="772149" y="354673"/>
                </a:lnTo>
                <a:lnTo>
                  <a:pt x="772221" y="351537"/>
                </a:lnTo>
                <a:lnTo>
                  <a:pt x="772726" y="351105"/>
                </a:lnTo>
                <a:lnTo>
                  <a:pt x="773375" y="351105"/>
                </a:lnTo>
                <a:lnTo>
                  <a:pt x="773807" y="350780"/>
                </a:lnTo>
                <a:lnTo>
                  <a:pt x="774132" y="350780"/>
                </a:lnTo>
                <a:lnTo>
                  <a:pt x="775502" y="349771"/>
                </a:lnTo>
                <a:lnTo>
                  <a:pt x="775502" y="349447"/>
                </a:lnTo>
                <a:lnTo>
                  <a:pt x="775790" y="349123"/>
                </a:lnTo>
                <a:lnTo>
                  <a:pt x="775790" y="348798"/>
                </a:lnTo>
                <a:lnTo>
                  <a:pt x="776223" y="348474"/>
                </a:lnTo>
                <a:lnTo>
                  <a:pt x="776223" y="347861"/>
                </a:lnTo>
                <a:lnTo>
                  <a:pt x="776548" y="347537"/>
                </a:lnTo>
                <a:lnTo>
                  <a:pt x="776548" y="347212"/>
                </a:lnTo>
                <a:lnTo>
                  <a:pt x="776980" y="346888"/>
                </a:lnTo>
                <a:lnTo>
                  <a:pt x="776980" y="346564"/>
                </a:lnTo>
                <a:lnTo>
                  <a:pt x="778459" y="345410"/>
                </a:lnTo>
                <a:lnTo>
                  <a:pt x="778459" y="344798"/>
                </a:lnTo>
                <a:lnTo>
                  <a:pt x="778747" y="344473"/>
                </a:lnTo>
                <a:lnTo>
                  <a:pt x="778747" y="344149"/>
                </a:lnTo>
                <a:lnTo>
                  <a:pt x="779180" y="343861"/>
                </a:lnTo>
                <a:lnTo>
                  <a:pt x="779180" y="343536"/>
                </a:lnTo>
                <a:lnTo>
                  <a:pt x="779396" y="343428"/>
                </a:lnTo>
                <a:lnTo>
                  <a:pt x="779721" y="343428"/>
                </a:lnTo>
                <a:lnTo>
                  <a:pt x="780875" y="342491"/>
                </a:lnTo>
                <a:lnTo>
                  <a:pt x="781199" y="342491"/>
                </a:lnTo>
                <a:lnTo>
                  <a:pt x="781596" y="342167"/>
                </a:lnTo>
                <a:lnTo>
                  <a:pt x="782245" y="342167"/>
                </a:lnTo>
                <a:lnTo>
                  <a:pt x="782425" y="342095"/>
                </a:lnTo>
                <a:lnTo>
                  <a:pt x="782425" y="341770"/>
                </a:lnTo>
                <a:lnTo>
                  <a:pt x="782966" y="341338"/>
                </a:lnTo>
                <a:lnTo>
                  <a:pt x="783723" y="341338"/>
                </a:lnTo>
                <a:lnTo>
                  <a:pt x="784444" y="340689"/>
                </a:lnTo>
                <a:lnTo>
                  <a:pt x="784877" y="340689"/>
                </a:lnTo>
                <a:lnTo>
                  <a:pt x="785166" y="340365"/>
                </a:lnTo>
                <a:lnTo>
                  <a:pt x="786680" y="340365"/>
                </a:lnTo>
                <a:lnTo>
                  <a:pt x="786896" y="340581"/>
                </a:lnTo>
                <a:lnTo>
                  <a:pt x="786788" y="341230"/>
                </a:lnTo>
                <a:lnTo>
                  <a:pt x="786680" y="341338"/>
                </a:lnTo>
                <a:lnTo>
                  <a:pt x="785923" y="341338"/>
                </a:lnTo>
                <a:lnTo>
                  <a:pt x="785490" y="341662"/>
                </a:lnTo>
                <a:lnTo>
                  <a:pt x="785166" y="341662"/>
                </a:lnTo>
                <a:lnTo>
                  <a:pt x="783940" y="342671"/>
                </a:lnTo>
                <a:lnTo>
                  <a:pt x="783940" y="342996"/>
                </a:lnTo>
                <a:lnTo>
                  <a:pt x="784444" y="343536"/>
                </a:lnTo>
                <a:lnTo>
                  <a:pt x="784553" y="343320"/>
                </a:lnTo>
                <a:lnTo>
                  <a:pt x="784553" y="342671"/>
                </a:lnTo>
                <a:lnTo>
                  <a:pt x="785490" y="341951"/>
                </a:lnTo>
                <a:lnTo>
                  <a:pt x="786247" y="341951"/>
                </a:lnTo>
                <a:lnTo>
                  <a:pt x="786464" y="342167"/>
                </a:lnTo>
                <a:lnTo>
                  <a:pt x="786464" y="342455"/>
                </a:lnTo>
                <a:lnTo>
                  <a:pt x="786788" y="342779"/>
                </a:lnTo>
                <a:lnTo>
                  <a:pt x="786788" y="343104"/>
                </a:lnTo>
                <a:lnTo>
                  <a:pt x="787293" y="343536"/>
                </a:lnTo>
                <a:lnTo>
                  <a:pt x="788339" y="343536"/>
                </a:lnTo>
                <a:lnTo>
                  <a:pt x="788771" y="343861"/>
                </a:lnTo>
                <a:lnTo>
                  <a:pt x="789384" y="343969"/>
                </a:lnTo>
                <a:lnTo>
                  <a:pt x="789817" y="344257"/>
                </a:lnTo>
                <a:lnTo>
                  <a:pt x="790106" y="344257"/>
                </a:lnTo>
                <a:lnTo>
                  <a:pt x="790538" y="344581"/>
                </a:lnTo>
                <a:lnTo>
                  <a:pt x="790863" y="344581"/>
                </a:lnTo>
                <a:lnTo>
                  <a:pt x="791187" y="344906"/>
                </a:lnTo>
                <a:lnTo>
                  <a:pt x="791945" y="344906"/>
                </a:lnTo>
                <a:lnTo>
                  <a:pt x="792846" y="345627"/>
                </a:lnTo>
                <a:lnTo>
                  <a:pt x="792846" y="346059"/>
                </a:lnTo>
                <a:lnTo>
                  <a:pt x="792954" y="346167"/>
                </a:lnTo>
                <a:lnTo>
                  <a:pt x="793711" y="346167"/>
                </a:lnTo>
                <a:lnTo>
                  <a:pt x="795009" y="347321"/>
                </a:lnTo>
                <a:lnTo>
                  <a:pt x="795009" y="347645"/>
                </a:lnTo>
                <a:lnTo>
                  <a:pt x="795298" y="347933"/>
                </a:lnTo>
                <a:lnTo>
                  <a:pt x="795298" y="348294"/>
                </a:lnTo>
                <a:lnTo>
                  <a:pt x="795803" y="348654"/>
                </a:lnTo>
                <a:lnTo>
                  <a:pt x="796560" y="348077"/>
                </a:lnTo>
                <a:lnTo>
                  <a:pt x="796993" y="348149"/>
                </a:lnTo>
                <a:lnTo>
                  <a:pt x="797858" y="348870"/>
                </a:lnTo>
                <a:lnTo>
                  <a:pt x="797858" y="349195"/>
                </a:lnTo>
                <a:lnTo>
                  <a:pt x="798147" y="349519"/>
                </a:lnTo>
                <a:lnTo>
                  <a:pt x="798147" y="350780"/>
                </a:lnTo>
                <a:lnTo>
                  <a:pt x="797858" y="351105"/>
                </a:lnTo>
                <a:lnTo>
                  <a:pt x="797750" y="351717"/>
                </a:lnTo>
                <a:lnTo>
                  <a:pt x="797894" y="351826"/>
                </a:lnTo>
                <a:lnTo>
                  <a:pt x="798435" y="351393"/>
                </a:lnTo>
                <a:lnTo>
                  <a:pt x="798543" y="349195"/>
                </a:lnTo>
                <a:lnTo>
                  <a:pt x="798219" y="348870"/>
                </a:lnTo>
                <a:lnTo>
                  <a:pt x="798219" y="348582"/>
                </a:lnTo>
                <a:lnTo>
                  <a:pt x="797101" y="347645"/>
                </a:lnTo>
                <a:lnTo>
                  <a:pt x="797101" y="346996"/>
                </a:lnTo>
                <a:lnTo>
                  <a:pt x="796776" y="346672"/>
                </a:lnTo>
                <a:lnTo>
                  <a:pt x="796848" y="344149"/>
                </a:lnTo>
                <a:lnTo>
                  <a:pt x="796452" y="343861"/>
                </a:lnTo>
                <a:lnTo>
                  <a:pt x="796452" y="343212"/>
                </a:lnTo>
                <a:lnTo>
                  <a:pt x="796668" y="343104"/>
                </a:lnTo>
                <a:lnTo>
                  <a:pt x="798435" y="343104"/>
                </a:lnTo>
                <a:lnTo>
                  <a:pt x="798868" y="343428"/>
                </a:lnTo>
                <a:lnTo>
                  <a:pt x="799517" y="343428"/>
                </a:lnTo>
                <a:lnTo>
                  <a:pt x="799697" y="343644"/>
                </a:lnTo>
                <a:lnTo>
                  <a:pt x="799697" y="343969"/>
                </a:lnTo>
                <a:lnTo>
                  <a:pt x="799913" y="344077"/>
                </a:lnTo>
                <a:lnTo>
                  <a:pt x="800238" y="344149"/>
                </a:lnTo>
                <a:lnTo>
                  <a:pt x="801392" y="343212"/>
                </a:lnTo>
                <a:lnTo>
                  <a:pt x="801716" y="343212"/>
                </a:lnTo>
                <a:lnTo>
                  <a:pt x="802041" y="343536"/>
                </a:lnTo>
                <a:lnTo>
                  <a:pt x="802942" y="342816"/>
                </a:lnTo>
                <a:lnTo>
                  <a:pt x="802942" y="342383"/>
                </a:lnTo>
                <a:lnTo>
                  <a:pt x="803375" y="342167"/>
                </a:lnTo>
                <a:lnTo>
                  <a:pt x="803375" y="341230"/>
                </a:lnTo>
                <a:lnTo>
                  <a:pt x="803699" y="340905"/>
                </a:lnTo>
                <a:lnTo>
                  <a:pt x="803699" y="340581"/>
                </a:lnTo>
                <a:lnTo>
                  <a:pt x="804240" y="340149"/>
                </a:lnTo>
                <a:lnTo>
                  <a:pt x="804673" y="340149"/>
                </a:lnTo>
                <a:lnTo>
                  <a:pt x="804853" y="339968"/>
                </a:lnTo>
                <a:lnTo>
                  <a:pt x="804853" y="339356"/>
                </a:lnTo>
                <a:lnTo>
                  <a:pt x="804673" y="339248"/>
                </a:lnTo>
                <a:lnTo>
                  <a:pt x="804312" y="339248"/>
                </a:lnTo>
                <a:lnTo>
                  <a:pt x="803375" y="338383"/>
                </a:lnTo>
                <a:lnTo>
                  <a:pt x="803375" y="337482"/>
                </a:lnTo>
                <a:lnTo>
                  <a:pt x="804312" y="336725"/>
                </a:lnTo>
                <a:lnTo>
                  <a:pt x="805791" y="336725"/>
                </a:lnTo>
                <a:lnTo>
                  <a:pt x="806115" y="337049"/>
                </a:lnTo>
                <a:lnTo>
                  <a:pt x="806548" y="337049"/>
                </a:lnTo>
                <a:lnTo>
                  <a:pt x="806873" y="337373"/>
                </a:lnTo>
                <a:lnTo>
                  <a:pt x="807197" y="337373"/>
                </a:lnTo>
                <a:lnTo>
                  <a:pt x="807630" y="337049"/>
                </a:lnTo>
                <a:lnTo>
                  <a:pt x="808315" y="337157"/>
                </a:lnTo>
                <a:lnTo>
                  <a:pt x="810478" y="339031"/>
                </a:lnTo>
                <a:lnTo>
                  <a:pt x="810695" y="338815"/>
                </a:lnTo>
                <a:lnTo>
                  <a:pt x="810695" y="338491"/>
                </a:lnTo>
                <a:lnTo>
                  <a:pt x="809938" y="337878"/>
                </a:lnTo>
                <a:lnTo>
                  <a:pt x="809938" y="337554"/>
                </a:lnTo>
                <a:lnTo>
                  <a:pt x="809721" y="337445"/>
                </a:lnTo>
                <a:lnTo>
                  <a:pt x="809397" y="337445"/>
                </a:lnTo>
                <a:lnTo>
                  <a:pt x="809180" y="337265"/>
                </a:lnTo>
                <a:lnTo>
                  <a:pt x="809180" y="336941"/>
                </a:lnTo>
                <a:lnTo>
                  <a:pt x="808639" y="336508"/>
                </a:lnTo>
                <a:lnTo>
                  <a:pt x="806548" y="336400"/>
                </a:lnTo>
                <a:lnTo>
                  <a:pt x="806115" y="336076"/>
                </a:lnTo>
                <a:lnTo>
                  <a:pt x="804024" y="336076"/>
                </a:lnTo>
                <a:lnTo>
                  <a:pt x="803483" y="336508"/>
                </a:lnTo>
                <a:lnTo>
                  <a:pt x="803483" y="336833"/>
                </a:lnTo>
                <a:lnTo>
                  <a:pt x="802762" y="337482"/>
                </a:lnTo>
                <a:lnTo>
                  <a:pt x="802690" y="337806"/>
                </a:lnTo>
                <a:lnTo>
                  <a:pt x="802365" y="338058"/>
                </a:lnTo>
                <a:lnTo>
                  <a:pt x="802365" y="338383"/>
                </a:lnTo>
                <a:lnTo>
                  <a:pt x="801392" y="339139"/>
                </a:lnTo>
                <a:lnTo>
                  <a:pt x="801067" y="339139"/>
                </a:lnTo>
                <a:lnTo>
                  <a:pt x="800635" y="339464"/>
                </a:lnTo>
                <a:lnTo>
                  <a:pt x="799949" y="339464"/>
                </a:lnTo>
                <a:lnTo>
                  <a:pt x="799625" y="339788"/>
                </a:lnTo>
                <a:lnTo>
                  <a:pt x="799300" y="339788"/>
                </a:lnTo>
                <a:lnTo>
                  <a:pt x="798868" y="339464"/>
                </a:lnTo>
                <a:lnTo>
                  <a:pt x="798110" y="339464"/>
                </a:lnTo>
                <a:lnTo>
                  <a:pt x="796776" y="338094"/>
                </a:lnTo>
                <a:lnTo>
                  <a:pt x="795695" y="338094"/>
                </a:lnTo>
                <a:lnTo>
                  <a:pt x="795262" y="337806"/>
                </a:lnTo>
                <a:lnTo>
                  <a:pt x="794541" y="337806"/>
                </a:lnTo>
                <a:lnTo>
                  <a:pt x="794469" y="337698"/>
                </a:lnTo>
                <a:lnTo>
                  <a:pt x="794469" y="337373"/>
                </a:lnTo>
                <a:lnTo>
                  <a:pt x="794252" y="337157"/>
                </a:lnTo>
                <a:lnTo>
                  <a:pt x="793495" y="337157"/>
                </a:lnTo>
                <a:lnTo>
                  <a:pt x="792846" y="336508"/>
                </a:lnTo>
                <a:lnTo>
                  <a:pt x="792449" y="336508"/>
                </a:lnTo>
                <a:lnTo>
                  <a:pt x="791584" y="335716"/>
                </a:lnTo>
                <a:lnTo>
                  <a:pt x="791584" y="335067"/>
                </a:lnTo>
                <a:lnTo>
                  <a:pt x="791295" y="334742"/>
                </a:lnTo>
                <a:lnTo>
                  <a:pt x="791295" y="333481"/>
                </a:lnTo>
                <a:lnTo>
                  <a:pt x="792017" y="332976"/>
                </a:lnTo>
                <a:lnTo>
                  <a:pt x="792017" y="332616"/>
                </a:lnTo>
                <a:lnTo>
                  <a:pt x="793062" y="331679"/>
                </a:lnTo>
                <a:lnTo>
                  <a:pt x="793062" y="331391"/>
                </a:lnTo>
                <a:lnTo>
                  <a:pt x="793820" y="330742"/>
                </a:lnTo>
                <a:lnTo>
                  <a:pt x="793820" y="330418"/>
                </a:lnTo>
                <a:lnTo>
                  <a:pt x="794541" y="329769"/>
                </a:lnTo>
                <a:lnTo>
                  <a:pt x="794541" y="329481"/>
                </a:lnTo>
                <a:lnTo>
                  <a:pt x="794973" y="329300"/>
                </a:lnTo>
                <a:lnTo>
                  <a:pt x="794973" y="328976"/>
                </a:lnTo>
                <a:lnTo>
                  <a:pt x="795262" y="328652"/>
                </a:lnTo>
                <a:lnTo>
                  <a:pt x="795262" y="328327"/>
                </a:lnTo>
                <a:lnTo>
                  <a:pt x="795695" y="328003"/>
                </a:lnTo>
                <a:lnTo>
                  <a:pt x="795695" y="327354"/>
                </a:lnTo>
                <a:lnTo>
                  <a:pt x="796019" y="327066"/>
                </a:lnTo>
                <a:lnTo>
                  <a:pt x="796019" y="326742"/>
                </a:lnTo>
                <a:lnTo>
                  <a:pt x="796452" y="326417"/>
                </a:lnTo>
                <a:lnTo>
                  <a:pt x="796452" y="326093"/>
                </a:lnTo>
                <a:lnTo>
                  <a:pt x="797389" y="325372"/>
                </a:lnTo>
                <a:lnTo>
                  <a:pt x="797714" y="325372"/>
                </a:lnTo>
                <a:lnTo>
                  <a:pt x="798435" y="324759"/>
                </a:lnTo>
                <a:lnTo>
                  <a:pt x="798760" y="324759"/>
                </a:lnTo>
                <a:lnTo>
                  <a:pt x="799192" y="324435"/>
                </a:lnTo>
                <a:lnTo>
                  <a:pt x="802041" y="324543"/>
                </a:lnTo>
                <a:lnTo>
                  <a:pt x="802474" y="324219"/>
                </a:lnTo>
                <a:lnTo>
                  <a:pt x="804565" y="324219"/>
                </a:lnTo>
                <a:lnTo>
                  <a:pt x="804998" y="323894"/>
                </a:lnTo>
                <a:lnTo>
                  <a:pt x="805647" y="323894"/>
                </a:lnTo>
                <a:lnTo>
                  <a:pt x="806007" y="323678"/>
                </a:lnTo>
                <a:lnTo>
                  <a:pt x="806764" y="323678"/>
                </a:lnTo>
                <a:lnTo>
                  <a:pt x="807522" y="323065"/>
                </a:lnTo>
                <a:lnTo>
                  <a:pt x="807846" y="323065"/>
                </a:lnTo>
                <a:lnTo>
                  <a:pt x="810046" y="321155"/>
                </a:lnTo>
                <a:lnTo>
                  <a:pt x="810767" y="321155"/>
                </a:lnTo>
                <a:lnTo>
                  <a:pt x="811091" y="320975"/>
                </a:lnTo>
                <a:lnTo>
                  <a:pt x="811813" y="320975"/>
                </a:lnTo>
                <a:lnTo>
                  <a:pt x="812245" y="320651"/>
                </a:lnTo>
                <a:lnTo>
                  <a:pt x="814048" y="320651"/>
                </a:lnTo>
                <a:lnTo>
                  <a:pt x="814337" y="320326"/>
                </a:lnTo>
                <a:lnTo>
                  <a:pt x="816067" y="320651"/>
                </a:lnTo>
                <a:lnTo>
                  <a:pt x="816284" y="320759"/>
                </a:lnTo>
                <a:lnTo>
                  <a:pt x="816284" y="321083"/>
                </a:lnTo>
                <a:lnTo>
                  <a:pt x="816392" y="321263"/>
                </a:lnTo>
                <a:lnTo>
                  <a:pt x="816825" y="321263"/>
                </a:lnTo>
                <a:lnTo>
                  <a:pt x="817149" y="321552"/>
                </a:lnTo>
                <a:lnTo>
                  <a:pt x="818916" y="321552"/>
                </a:lnTo>
                <a:lnTo>
                  <a:pt x="819457" y="322092"/>
                </a:lnTo>
                <a:lnTo>
                  <a:pt x="819457" y="322309"/>
                </a:lnTo>
                <a:lnTo>
                  <a:pt x="819890" y="322741"/>
                </a:lnTo>
                <a:lnTo>
                  <a:pt x="819890" y="323246"/>
                </a:lnTo>
                <a:lnTo>
                  <a:pt x="820178" y="323678"/>
                </a:lnTo>
                <a:lnTo>
                  <a:pt x="820178" y="324183"/>
                </a:lnTo>
                <a:lnTo>
                  <a:pt x="821440" y="325336"/>
                </a:lnTo>
                <a:lnTo>
                  <a:pt x="821765" y="325336"/>
                </a:lnTo>
                <a:lnTo>
                  <a:pt x="822089" y="325660"/>
                </a:lnTo>
                <a:lnTo>
                  <a:pt x="822810" y="325660"/>
                </a:lnTo>
                <a:lnTo>
                  <a:pt x="823243" y="325985"/>
                </a:lnTo>
                <a:lnTo>
                  <a:pt x="823856" y="325985"/>
                </a:lnTo>
                <a:lnTo>
                  <a:pt x="824289" y="326309"/>
                </a:lnTo>
                <a:lnTo>
                  <a:pt x="824613" y="326309"/>
                </a:lnTo>
                <a:lnTo>
                  <a:pt x="825154" y="326814"/>
                </a:lnTo>
                <a:lnTo>
                  <a:pt x="825154" y="327138"/>
                </a:lnTo>
                <a:lnTo>
                  <a:pt x="825551" y="327426"/>
                </a:lnTo>
                <a:lnTo>
                  <a:pt x="825479" y="327751"/>
                </a:lnTo>
                <a:lnTo>
                  <a:pt x="825875" y="328075"/>
                </a:lnTo>
                <a:lnTo>
                  <a:pt x="825875" y="328399"/>
                </a:lnTo>
                <a:lnTo>
                  <a:pt x="826380" y="328832"/>
                </a:lnTo>
                <a:lnTo>
                  <a:pt x="826705" y="328832"/>
                </a:lnTo>
                <a:lnTo>
                  <a:pt x="827786" y="329841"/>
                </a:lnTo>
                <a:lnTo>
                  <a:pt x="828219" y="329841"/>
                </a:lnTo>
                <a:lnTo>
                  <a:pt x="828904" y="330490"/>
                </a:lnTo>
                <a:lnTo>
                  <a:pt x="830743" y="330490"/>
                </a:lnTo>
                <a:lnTo>
                  <a:pt x="831068" y="330165"/>
                </a:lnTo>
                <a:lnTo>
                  <a:pt x="832762" y="330165"/>
                </a:lnTo>
                <a:lnTo>
                  <a:pt x="832870" y="329985"/>
                </a:lnTo>
                <a:lnTo>
                  <a:pt x="833159" y="330310"/>
                </a:lnTo>
                <a:lnTo>
                  <a:pt x="833880" y="330310"/>
                </a:lnTo>
                <a:lnTo>
                  <a:pt x="834313" y="330634"/>
                </a:lnTo>
                <a:lnTo>
                  <a:pt x="834962" y="330742"/>
                </a:lnTo>
                <a:lnTo>
                  <a:pt x="835395" y="330418"/>
                </a:lnTo>
                <a:lnTo>
                  <a:pt x="836152" y="330418"/>
                </a:lnTo>
                <a:lnTo>
                  <a:pt x="836404" y="330093"/>
                </a:lnTo>
                <a:lnTo>
                  <a:pt x="836837" y="330093"/>
                </a:lnTo>
                <a:lnTo>
                  <a:pt x="836945" y="329877"/>
                </a:lnTo>
                <a:lnTo>
                  <a:pt x="836945" y="329661"/>
                </a:lnTo>
                <a:lnTo>
                  <a:pt x="837594" y="329192"/>
                </a:lnTo>
                <a:lnTo>
                  <a:pt x="837919" y="329192"/>
                </a:lnTo>
                <a:lnTo>
                  <a:pt x="838351" y="328868"/>
                </a:lnTo>
                <a:lnTo>
                  <a:pt x="838640" y="328868"/>
                </a:lnTo>
                <a:lnTo>
                  <a:pt x="839072" y="328544"/>
                </a:lnTo>
                <a:lnTo>
                  <a:pt x="839361" y="328544"/>
                </a:lnTo>
                <a:lnTo>
                  <a:pt x="839685" y="328219"/>
                </a:lnTo>
                <a:lnTo>
                  <a:pt x="840118" y="328327"/>
                </a:lnTo>
                <a:lnTo>
                  <a:pt x="840875" y="327679"/>
                </a:lnTo>
                <a:lnTo>
                  <a:pt x="841200" y="327679"/>
                </a:lnTo>
                <a:lnTo>
                  <a:pt x="841597" y="327354"/>
                </a:lnTo>
                <a:lnTo>
                  <a:pt x="841921" y="327354"/>
                </a:lnTo>
                <a:lnTo>
                  <a:pt x="842318" y="327066"/>
                </a:lnTo>
                <a:lnTo>
                  <a:pt x="842642" y="327066"/>
                </a:lnTo>
                <a:lnTo>
                  <a:pt x="843399" y="326417"/>
                </a:lnTo>
                <a:lnTo>
                  <a:pt x="843724" y="326417"/>
                </a:lnTo>
                <a:lnTo>
                  <a:pt x="843940" y="326309"/>
                </a:lnTo>
                <a:lnTo>
                  <a:pt x="843940" y="325985"/>
                </a:lnTo>
                <a:lnTo>
                  <a:pt x="844662" y="325372"/>
                </a:lnTo>
                <a:lnTo>
                  <a:pt x="844662" y="325084"/>
                </a:lnTo>
                <a:lnTo>
                  <a:pt x="845094" y="324759"/>
                </a:lnTo>
                <a:lnTo>
                  <a:pt x="845094" y="324435"/>
                </a:lnTo>
                <a:lnTo>
                  <a:pt x="845166" y="324327"/>
                </a:lnTo>
                <a:lnTo>
                  <a:pt x="845599" y="324327"/>
                </a:lnTo>
                <a:lnTo>
                  <a:pt x="845924" y="324002"/>
                </a:lnTo>
                <a:lnTo>
                  <a:pt x="848448" y="324002"/>
                </a:lnTo>
                <a:lnTo>
                  <a:pt x="848772" y="324327"/>
                </a:lnTo>
                <a:lnTo>
                  <a:pt x="849205" y="324327"/>
                </a:lnTo>
                <a:lnTo>
                  <a:pt x="849493" y="324651"/>
                </a:lnTo>
                <a:lnTo>
                  <a:pt x="850539" y="324651"/>
                </a:lnTo>
                <a:lnTo>
                  <a:pt x="850972" y="324976"/>
                </a:lnTo>
                <a:lnTo>
                  <a:pt x="852017" y="325084"/>
                </a:lnTo>
                <a:lnTo>
                  <a:pt x="852342" y="325372"/>
                </a:lnTo>
                <a:lnTo>
                  <a:pt x="853099" y="325372"/>
                </a:lnTo>
                <a:lnTo>
                  <a:pt x="853496" y="325084"/>
                </a:lnTo>
                <a:lnTo>
                  <a:pt x="853820" y="325084"/>
                </a:lnTo>
                <a:lnTo>
                  <a:pt x="854325" y="324543"/>
                </a:lnTo>
                <a:lnTo>
                  <a:pt x="854253" y="324435"/>
                </a:lnTo>
                <a:lnTo>
                  <a:pt x="850972" y="324435"/>
                </a:lnTo>
                <a:lnTo>
                  <a:pt x="850539" y="324111"/>
                </a:lnTo>
                <a:lnTo>
                  <a:pt x="850251" y="324111"/>
                </a:lnTo>
                <a:lnTo>
                  <a:pt x="849385" y="323246"/>
                </a:lnTo>
                <a:lnTo>
                  <a:pt x="849385" y="322669"/>
                </a:lnTo>
                <a:lnTo>
                  <a:pt x="848664" y="322020"/>
                </a:lnTo>
                <a:lnTo>
                  <a:pt x="848664" y="321696"/>
                </a:lnTo>
                <a:lnTo>
                  <a:pt x="848448" y="321588"/>
                </a:lnTo>
                <a:lnTo>
                  <a:pt x="848123" y="321804"/>
                </a:lnTo>
                <a:lnTo>
                  <a:pt x="847366" y="321804"/>
                </a:lnTo>
                <a:lnTo>
                  <a:pt x="847041" y="322128"/>
                </a:lnTo>
                <a:lnTo>
                  <a:pt x="846645" y="322128"/>
                </a:lnTo>
                <a:lnTo>
                  <a:pt x="846356" y="322453"/>
                </a:lnTo>
                <a:lnTo>
                  <a:pt x="843832" y="322453"/>
                </a:lnTo>
                <a:lnTo>
                  <a:pt x="843508" y="322128"/>
                </a:lnTo>
                <a:lnTo>
                  <a:pt x="843075" y="322128"/>
                </a:lnTo>
                <a:lnTo>
                  <a:pt x="842534" y="322561"/>
                </a:lnTo>
                <a:lnTo>
                  <a:pt x="842534" y="322885"/>
                </a:lnTo>
                <a:lnTo>
                  <a:pt x="842101" y="323174"/>
                </a:lnTo>
                <a:lnTo>
                  <a:pt x="842101" y="323462"/>
                </a:lnTo>
                <a:lnTo>
                  <a:pt x="841308" y="324219"/>
                </a:lnTo>
                <a:lnTo>
                  <a:pt x="839794" y="324219"/>
                </a:lnTo>
                <a:lnTo>
                  <a:pt x="838928" y="323390"/>
                </a:lnTo>
                <a:lnTo>
                  <a:pt x="838928" y="319714"/>
                </a:lnTo>
                <a:lnTo>
                  <a:pt x="839361" y="319389"/>
                </a:lnTo>
                <a:lnTo>
                  <a:pt x="839361" y="319065"/>
                </a:lnTo>
                <a:lnTo>
                  <a:pt x="839685" y="318777"/>
                </a:lnTo>
                <a:lnTo>
                  <a:pt x="839685" y="318452"/>
                </a:lnTo>
                <a:lnTo>
                  <a:pt x="839902" y="318344"/>
                </a:lnTo>
                <a:lnTo>
                  <a:pt x="840226" y="318344"/>
                </a:lnTo>
                <a:lnTo>
                  <a:pt x="840984" y="317695"/>
                </a:lnTo>
                <a:lnTo>
                  <a:pt x="841416" y="317695"/>
                </a:lnTo>
                <a:lnTo>
                  <a:pt x="841705" y="318020"/>
                </a:lnTo>
                <a:lnTo>
                  <a:pt x="842029" y="318020"/>
                </a:lnTo>
                <a:lnTo>
                  <a:pt x="842967" y="317263"/>
                </a:lnTo>
                <a:lnTo>
                  <a:pt x="842967" y="316362"/>
                </a:lnTo>
                <a:lnTo>
                  <a:pt x="843399" y="316038"/>
                </a:lnTo>
                <a:lnTo>
                  <a:pt x="843399" y="315713"/>
                </a:lnTo>
                <a:lnTo>
                  <a:pt x="843724" y="315389"/>
                </a:lnTo>
                <a:lnTo>
                  <a:pt x="843724" y="315064"/>
                </a:lnTo>
                <a:lnTo>
                  <a:pt x="844157" y="314740"/>
                </a:lnTo>
                <a:lnTo>
                  <a:pt x="844157" y="314163"/>
                </a:lnTo>
                <a:lnTo>
                  <a:pt x="844445" y="313839"/>
                </a:lnTo>
                <a:lnTo>
                  <a:pt x="844445" y="313190"/>
                </a:lnTo>
                <a:lnTo>
                  <a:pt x="844878" y="312866"/>
                </a:lnTo>
                <a:lnTo>
                  <a:pt x="844878" y="312542"/>
                </a:lnTo>
                <a:lnTo>
                  <a:pt x="845599" y="312037"/>
                </a:lnTo>
                <a:lnTo>
                  <a:pt x="845599" y="311424"/>
                </a:lnTo>
                <a:lnTo>
                  <a:pt x="846464" y="310559"/>
                </a:lnTo>
                <a:lnTo>
                  <a:pt x="847907" y="310668"/>
                </a:lnTo>
                <a:lnTo>
                  <a:pt x="848123" y="310776"/>
                </a:lnTo>
                <a:lnTo>
                  <a:pt x="848123" y="311100"/>
                </a:lnTo>
                <a:lnTo>
                  <a:pt x="848448" y="311424"/>
                </a:lnTo>
                <a:lnTo>
                  <a:pt x="848448" y="312037"/>
                </a:lnTo>
                <a:lnTo>
                  <a:pt x="848772" y="312361"/>
                </a:lnTo>
                <a:lnTo>
                  <a:pt x="848772" y="312650"/>
                </a:lnTo>
                <a:lnTo>
                  <a:pt x="848988" y="312758"/>
                </a:lnTo>
                <a:lnTo>
                  <a:pt x="849710" y="312758"/>
                </a:lnTo>
                <a:lnTo>
                  <a:pt x="849926" y="312650"/>
                </a:lnTo>
                <a:lnTo>
                  <a:pt x="849205" y="312037"/>
                </a:lnTo>
                <a:lnTo>
                  <a:pt x="849205" y="310487"/>
                </a:lnTo>
                <a:lnTo>
                  <a:pt x="848880" y="310163"/>
                </a:lnTo>
                <a:lnTo>
                  <a:pt x="848880" y="309839"/>
                </a:lnTo>
                <a:lnTo>
                  <a:pt x="848339" y="309406"/>
                </a:lnTo>
                <a:lnTo>
                  <a:pt x="847907" y="309406"/>
                </a:lnTo>
                <a:lnTo>
                  <a:pt x="847582" y="309118"/>
                </a:lnTo>
                <a:lnTo>
                  <a:pt x="846140" y="309010"/>
                </a:lnTo>
                <a:lnTo>
                  <a:pt x="845491" y="309514"/>
                </a:lnTo>
                <a:lnTo>
                  <a:pt x="844625" y="310271"/>
                </a:lnTo>
                <a:lnTo>
                  <a:pt x="844337" y="310271"/>
                </a:lnTo>
                <a:lnTo>
                  <a:pt x="843616" y="310884"/>
                </a:lnTo>
                <a:lnTo>
                  <a:pt x="843291" y="310884"/>
                </a:lnTo>
                <a:lnTo>
                  <a:pt x="841993" y="311929"/>
                </a:lnTo>
                <a:lnTo>
                  <a:pt x="841993" y="311100"/>
                </a:lnTo>
                <a:lnTo>
                  <a:pt x="842426" y="310163"/>
                </a:lnTo>
                <a:lnTo>
                  <a:pt x="842967" y="310055"/>
                </a:lnTo>
                <a:lnTo>
                  <a:pt x="843075" y="309658"/>
                </a:lnTo>
                <a:lnTo>
                  <a:pt x="844409" y="308289"/>
                </a:lnTo>
                <a:lnTo>
                  <a:pt x="844734" y="308289"/>
                </a:lnTo>
                <a:lnTo>
                  <a:pt x="845491" y="307640"/>
                </a:lnTo>
                <a:lnTo>
                  <a:pt x="845815" y="307640"/>
                </a:lnTo>
                <a:lnTo>
                  <a:pt x="846645" y="306883"/>
                </a:lnTo>
                <a:lnTo>
                  <a:pt x="846645" y="306451"/>
                </a:lnTo>
                <a:lnTo>
                  <a:pt x="846825" y="305766"/>
                </a:lnTo>
                <a:lnTo>
                  <a:pt x="847690" y="305442"/>
                </a:lnTo>
                <a:lnTo>
                  <a:pt x="848339" y="304036"/>
                </a:lnTo>
                <a:lnTo>
                  <a:pt x="849457" y="303351"/>
                </a:lnTo>
                <a:lnTo>
                  <a:pt x="849205" y="301117"/>
                </a:lnTo>
                <a:lnTo>
                  <a:pt x="849674" y="299675"/>
                </a:lnTo>
                <a:lnTo>
                  <a:pt x="848664" y="299027"/>
                </a:lnTo>
                <a:lnTo>
                  <a:pt x="849890" y="297585"/>
                </a:lnTo>
                <a:lnTo>
                  <a:pt x="850755" y="296612"/>
                </a:lnTo>
                <a:lnTo>
                  <a:pt x="850539" y="295278"/>
                </a:lnTo>
                <a:lnTo>
                  <a:pt x="850755" y="293981"/>
                </a:lnTo>
                <a:lnTo>
                  <a:pt x="851909" y="293981"/>
                </a:lnTo>
                <a:lnTo>
                  <a:pt x="853063" y="293476"/>
                </a:lnTo>
                <a:lnTo>
                  <a:pt x="852306" y="291999"/>
                </a:lnTo>
                <a:lnTo>
                  <a:pt x="851909" y="291494"/>
                </a:lnTo>
                <a:lnTo>
                  <a:pt x="853279" y="289908"/>
                </a:lnTo>
                <a:lnTo>
                  <a:pt x="853928" y="289188"/>
                </a:lnTo>
                <a:lnTo>
                  <a:pt x="852126" y="287458"/>
                </a:lnTo>
                <a:lnTo>
                  <a:pt x="851080" y="286124"/>
                </a:lnTo>
                <a:lnTo>
                  <a:pt x="850106" y="284538"/>
                </a:lnTo>
                <a:lnTo>
                  <a:pt x="848772" y="284214"/>
                </a:lnTo>
                <a:lnTo>
                  <a:pt x="848015" y="284538"/>
                </a:lnTo>
                <a:lnTo>
                  <a:pt x="848880" y="282953"/>
                </a:lnTo>
                <a:lnTo>
                  <a:pt x="849998" y="281907"/>
                </a:lnTo>
                <a:lnTo>
                  <a:pt x="852414" y="281727"/>
                </a:lnTo>
                <a:lnTo>
                  <a:pt x="856020" y="281907"/>
                </a:lnTo>
                <a:lnTo>
                  <a:pt x="860022" y="282953"/>
                </a:lnTo>
                <a:lnTo>
                  <a:pt x="864133" y="283709"/>
                </a:lnTo>
                <a:lnTo>
                  <a:pt x="867162" y="284142"/>
                </a:lnTo>
                <a:lnTo>
                  <a:pt x="868424" y="284142"/>
                </a:lnTo>
                <a:lnTo>
                  <a:pt x="868640" y="282953"/>
                </a:lnTo>
                <a:lnTo>
                  <a:pt x="869397" y="282124"/>
                </a:lnTo>
                <a:lnTo>
                  <a:pt x="870876" y="281799"/>
                </a:lnTo>
                <a:lnTo>
                  <a:pt x="871489" y="280970"/>
                </a:lnTo>
                <a:lnTo>
                  <a:pt x="872967" y="280790"/>
                </a:lnTo>
                <a:lnTo>
                  <a:pt x="873075" y="280250"/>
                </a:lnTo>
                <a:lnTo>
                  <a:pt x="871921" y="278988"/>
                </a:lnTo>
                <a:lnTo>
                  <a:pt x="872138" y="277619"/>
                </a:lnTo>
                <a:lnTo>
                  <a:pt x="872859" y="276609"/>
                </a:lnTo>
                <a:lnTo>
                  <a:pt x="873580" y="276069"/>
                </a:lnTo>
                <a:lnTo>
                  <a:pt x="874950" y="276682"/>
                </a:lnTo>
                <a:lnTo>
                  <a:pt x="876032" y="276285"/>
                </a:lnTo>
                <a:lnTo>
                  <a:pt x="877474" y="274988"/>
                </a:lnTo>
                <a:lnTo>
                  <a:pt x="877366" y="273654"/>
                </a:lnTo>
                <a:lnTo>
                  <a:pt x="878232" y="273114"/>
                </a:lnTo>
                <a:lnTo>
                  <a:pt x="879169" y="273762"/>
                </a:lnTo>
                <a:lnTo>
                  <a:pt x="879998" y="274087"/>
                </a:lnTo>
                <a:lnTo>
                  <a:pt x="881297" y="274087"/>
                </a:lnTo>
                <a:lnTo>
                  <a:pt x="882018" y="273654"/>
                </a:lnTo>
                <a:lnTo>
                  <a:pt x="882631" y="272321"/>
                </a:lnTo>
                <a:lnTo>
                  <a:pt x="883172" y="270194"/>
                </a:lnTo>
                <a:lnTo>
                  <a:pt x="884325" y="269978"/>
                </a:lnTo>
                <a:lnTo>
                  <a:pt x="885155" y="268717"/>
                </a:lnTo>
                <a:lnTo>
                  <a:pt x="885155" y="267996"/>
                </a:lnTo>
                <a:lnTo>
                  <a:pt x="884325" y="267563"/>
                </a:lnTo>
                <a:lnTo>
                  <a:pt x="885912" y="267563"/>
                </a:lnTo>
                <a:lnTo>
                  <a:pt x="886994" y="266734"/>
                </a:lnTo>
                <a:lnTo>
                  <a:pt x="887282" y="265365"/>
                </a:lnTo>
                <a:lnTo>
                  <a:pt x="887282" y="264212"/>
                </a:lnTo>
                <a:lnTo>
                  <a:pt x="887787" y="263166"/>
                </a:lnTo>
                <a:lnTo>
                  <a:pt x="889914" y="262734"/>
                </a:lnTo>
                <a:lnTo>
                  <a:pt x="891393" y="262410"/>
                </a:lnTo>
                <a:lnTo>
                  <a:pt x="891934" y="261725"/>
                </a:lnTo>
                <a:lnTo>
                  <a:pt x="893052" y="261292"/>
                </a:lnTo>
                <a:lnTo>
                  <a:pt x="892835" y="260211"/>
                </a:lnTo>
                <a:lnTo>
                  <a:pt x="893701" y="259310"/>
                </a:lnTo>
                <a:lnTo>
                  <a:pt x="894890" y="259418"/>
                </a:lnTo>
                <a:lnTo>
                  <a:pt x="894241" y="258769"/>
                </a:lnTo>
                <a:lnTo>
                  <a:pt x="894133" y="257688"/>
                </a:lnTo>
                <a:lnTo>
                  <a:pt x="894890" y="257400"/>
                </a:lnTo>
                <a:lnTo>
                  <a:pt x="895467" y="257905"/>
                </a:lnTo>
                <a:lnTo>
                  <a:pt x="896441" y="257076"/>
                </a:lnTo>
                <a:lnTo>
                  <a:pt x="897415" y="256030"/>
                </a:lnTo>
                <a:lnTo>
                  <a:pt x="897198" y="255418"/>
                </a:lnTo>
                <a:lnTo>
                  <a:pt x="896225" y="254553"/>
                </a:lnTo>
                <a:lnTo>
                  <a:pt x="896008" y="253940"/>
                </a:lnTo>
                <a:lnTo>
                  <a:pt x="896765" y="252679"/>
                </a:lnTo>
                <a:lnTo>
                  <a:pt x="897523" y="251742"/>
                </a:lnTo>
                <a:lnTo>
                  <a:pt x="898352" y="251525"/>
                </a:lnTo>
                <a:lnTo>
                  <a:pt x="899939" y="251850"/>
                </a:lnTo>
                <a:lnTo>
                  <a:pt x="901273" y="251922"/>
                </a:lnTo>
                <a:lnTo>
                  <a:pt x="902571" y="251237"/>
                </a:lnTo>
                <a:lnTo>
                  <a:pt x="903617" y="251417"/>
                </a:lnTo>
                <a:lnTo>
                  <a:pt x="905419" y="250588"/>
                </a:lnTo>
                <a:lnTo>
                  <a:pt x="906754" y="249219"/>
                </a:lnTo>
                <a:lnTo>
                  <a:pt x="908340" y="247957"/>
                </a:lnTo>
                <a:lnTo>
                  <a:pt x="911189" y="245543"/>
                </a:lnTo>
                <a:lnTo>
                  <a:pt x="913929" y="244606"/>
                </a:lnTo>
                <a:lnTo>
                  <a:pt x="916634" y="242083"/>
                </a:lnTo>
                <a:lnTo>
                  <a:pt x="917932" y="240533"/>
                </a:lnTo>
                <a:lnTo>
                  <a:pt x="919266" y="240209"/>
                </a:lnTo>
                <a:lnTo>
                  <a:pt x="921501" y="238911"/>
                </a:lnTo>
                <a:lnTo>
                  <a:pt x="923088" y="238911"/>
                </a:lnTo>
                <a:lnTo>
                  <a:pt x="924134" y="238299"/>
                </a:lnTo>
                <a:lnTo>
                  <a:pt x="925287" y="235560"/>
                </a:lnTo>
                <a:lnTo>
                  <a:pt x="926513" y="232532"/>
                </a:lnTo>
                <a:lnTo>
                  <a:pt x="930011" y="237362"/>
                </a:lnTo>
                <a:lnTo>
                  <a:pt x="930011" y="238623"/>
                </a:lnTo>
                <a:lnTo>
                  <a:pt x="928028" y="240785"/>
                </a:lnTo>
                <a:lnTo>
                  <a:pt x="929470" y="243741"/>
                </a:lnTo>
                <a:lnTo>
                  <a:pt x="929362" y="245110"/>
                </a:lnTo>
                <a:lnTo>
                  <a:pt x="930119" y="246263"/>
                </a:lnTo>
                <a:lnTo>
                  <a:pt x="930876" y="248066"/>
                </a:lnTo>
                <a:lnTo>
                  <a:pt x="932319" y="248390"/>
                </a:lnTo>
                <a:lnTo>
                  <a:pt x="933076" y="249723"/>
                </a:lnTo>
                <a:lnTo>
                  <a:pt x="933076" y="251597"/>
                </a:lnTo>
                <a:lnTo>
                  <a:pt x="934338" y="253111"/>
                </a:lnTo>
                <a:lnTo>
                  <a:pt x="936646" y="254553"/>
                </a:lnTo>
                <a:lnTo>
                  <a:pt x="938341" y="255201"/>
                </a:lnTo>
                <a:lnTo>
                  <a:pt x="939170" y="255814"/>
                </a:lnTo>
                <a:lnTo>
                  <a:pt x="939170" y="255778"/>
                </a:lnTo>
                <a:lnTo>
                  <a:pt x="938377" y="255201"/>
                </a:lnTo>
                <a:lnTo>
                  <a:pt x="936682" y="254553"/>
                </a:lnTo>
                <a:lnTo>
                  <a:pt x="934374" y="253111"/>
                </a:lnTo>
                <a:lnTo>
                  <a:pt x="933112" y="251597"/>
                </a:lnTo>
                <a:lnTo>
                  <a:pt x="933112" y="249723"/>
                </a:lnTo>
                <a:lnTo>
                  <a:pt x="932355" y="248390"/>
                </a:lnTo>
                <a:lnTo>
                  <a:pt x="930913" y="248066"/>
                </a:lnTo>
                <a:lnTo>
                  <a:pt x="930155" y="246263"/>
                </a:lnTo>
                <a:lnTo>
                  <a:pt x="929398" y="245110"/>
                </a:lnTo>
                <a:lnTo>
                  <a:pt x="929506" y="243741"/>
                </a:lnTo>
                <a:lnTo>
                  <a:pt x="928064" y="240785"/>
                </a:lnTo>
                <a:lnTo>
                  <a:pt x="930047" y="238623"/>
                </a:lnTo>
                <a:lnTo>
                  <a:pt x="930047" y="237362"/>
                </a:lnTo>
                <a:lnTo>
                  <a:pt x="926549" y="232496"/>
                </a:lnTo>
                <a:lnTo>
                  <a:pt x="926694" y="232316"/>
                </a:lnTo>
                <a:lnTo>
                  <a:pt x="927415" y="231811"/>
                </a:lnTo>
                <a:lnTo>
                  <a:pt x="927199" y="231054"/>
                </a:lnTo>
                <a:lnTo>
                  <a:pt x="926874" y="230514"/>
                </a:lnTo>
                <a:lnTo>
                  <a:pt x="927956" y="229613"/>
                </a:lnTo>
                <a:lnTo>
                  <a:pt x="928388" y="228964"/>
                </a:lnTo>
                <a:lnTo>
                  <a:pt x="927848" y="227595"/>
                </a:lnTo>
                <a:lnTo>
                  <a:pt x="928677" y="225937"/>
                </a:lnTo>
                <a:lnTo>
                  <a:pt x="930588" y="222044"/>
                </a:lnTo>
                <a:lnTo>
                  <a:pt x="931237" y="220567"/>
                </a:lnTo>
                <a:lnTo>
                  <a:pt x="931706" y="220351"/>
                </a:lnTo>
                <a:lnTo>
                  <a:pt x="932679" y="220783"/>
                </a:lnTo>
                <a:lnTo>
                  <a:pt x="936285" y="220783"/>
                </a:lnTo>
                <a:lnTo>
                  <a:pt x="937078" y="220134"/>
                </a:lnTo>
                <a:lnTo>
                  <a:pt x="937728" y="219810"/>
                </a:lnTo>
                <a:lnTo>
                  <a:pt x="939206" y="219738"/>
                </a:lnTo>
                <a:lnTo>
                  <a:pt x="938160" y="217936"/>
                </a:lnTo>
                <a:lnTo>
                  <a:pt x="938809" y="215341"/>
                </a:lnTo>
                <a:lnTo>
                  <a:pt x="938990" y="213142"/>
                </a:lnTo>
                <a:lnTo>
                  <a:pt x="939206" y="211557"/>
                </a:lnTo>
                <a:lnTo>
                  <a:pt x="940360" y="211449"/>
                </a:lnTo>
                <a:lnTo>
                  <a:pt x="941442" y="210728"/>
                </a:lnTo>
                <a:lnTo>
                  <a:pt x="942379" y="211340"/>
                </a:lnTo>
                <a:lnTo>
                  <a:pt x="943244" y="210728"/>
                </a:lnTo>
                <a:lnTo>
                  <a:pt x="941514" y="209971"/>
                </a:lnTo>
                <a:lnTo>
                  <a:pt x="939639" y="209142"/>
                </a:lnTo>
                <a:lnTo>
                  <a:pt x="938052" y="207448"/>
                </a:lnTo>
                <a:lnTo>
                  <a:pt x="936790" y="206907"/>
                </a:lnTo>
                <a:lnTo>
                  <a:pt x="935961" y="206115"/>
                </a:lnTo>
                <a:lnTo>
                  <a:pt x="936177" y="205466"/>
                </a:lnTo>
                <a:lnTo>
                  <a:pt x="937872" y="205466"/>
                </a:lnTo>
                <a:lnTo>
                  <a:pt x="939530" y="205250"/>
                </a:lnTo>
                <a:lnTo>
                  <a:pt x="940035" y="205141"/>
                </a:lnTo>
                <a:lnTo>
                  <a:pt x="940179" y="203988"/>
                </a:lnTo>
                <a:lnTo>
                  <a:pt x="939639" y="202835"/>
                </a:lnTo>
                <a:lnTo>
                  <a:pt x="940792" y="202330"/>
                </a:lnTo>
                <a:lnTo>
                  <a:pt x="941225" y="201033"/>
                </a:lnTo>
                <a:lnTo>
                  <a:pt x="943244" y="198943"/>
                </a:lnTo>
                <a:lnTo>
                  <a:pt x="944074" y="197068"/>
                </a:lnTo>
                <a:lnTo>
                  <a:pt x="945119" y="196420"/>
                </a:lnTo>
                <a:lnTo>
                  <a:pt x="946778" y="195627"/>
                </a:lnTo>
                <a:lnTo>
                  <a:pt x="948184" y="194257"/>
                </a:lnTo>
                <a:lnTo>
                  <a:pt x="949519" y="193609"/>
                </a:lnTo>
                <a:lnTo>
                  <a:pt x="951718" y="192347"/>
                </a:lnTo>
                <a:lnTo>
                  <a:pt x="951826" y="190473"/>
                </a:lnTo>
                <a:lnTo>
                  <a:pt x="952692" y="190257"/>
                </a:lnTo>
                <a:lnTo>
                  <a:pt x="953521" y="189320"/>
                </a:lnTo>
                <a:lnTo>
                  <a:pt x="953845" y="188455"/>
                </a:lnTo>
                <a:lnTo>
                  <a:pt x="955108" y="187229"/>
                </a:lnTo>
                <a:lnTo>
                  <a:pt x="955540" y="185572"/>
                </a:lnTo>
                <a:lnTo>
                  <a:pt x="954999" y="185211"/>
                </a:lnTo>
                <a:lnTo>
                  <a:pt x="954783" y="183878"/>
                </a:lnTo>
                <a:lnTo>
                  <a:pt x="955324" y="183950"/>
                </a:lnTo>
                <a:lnTo>
                  <a:pt x="956370" y="184815"/>
                </a:lnTo>
                <a:lnTo>
                  <a:pt x="956983" y="185031"/>
                </a:lnTo>
                <a:lnTo>
                  <a:pt x="958605" y="183553"/>
                </a:lnTo>
                <a:lnTo>
                  <a:pt x="959831" y="183121"/>
                </a:lnTo>
                <a:lnTo>
                  <a:pt x="961021" y="182184"/>
                </a:lnTo>
                <a:lnTo>
                  <a:pt x="961886" y="182616"/>
                </a:lnTo>
                <a:lnTo>
                  <a:pt x="963221" y="182400"/>
                </a:lnTo>
                <a:lnTo>
                  <a:pt x="964771" y="179949"/>
                </a:lnTo>
                <a:lnTo>
                  <a:pt x="965961" y="178508"/>
                </a:lnTo>
                <a:lnTo>
                  <a:pt x="967295" y="177246"/>
                </a:lnTo>
                <a:lnTo>
                  <a:pt x="967295" y="176201"/>
                </a:lnTo>
                <a:lnTo>
                  <a:pt x="967728" y="175444"/>
                </a:lnTo>
                <a:lnTo>
                  <a:pt x="968161" y="174940"/>
                </a:lnTo>
                <a:lnTo>
                  <a:pt x="968269" y="173895"/>
                </a:lnTo>
                <a:lnTo>
                  <a:pt x="969026" y="172849"/>
                </a:lnTo>
                <a:lnTo>
                  <a:pt x="970252" y="171480"/>
                </a:lnTo>
                <a:lnTo>
                  <a:pt x="971658" y="170867"/>
                </a:lnTo>
                <a:lnTo>
                  <a:pt x="972379" y="170759"/>
                </a:lnTo>
                <a:lnTo>
                  <a:pt x="973209" y="170327"/>
                </a:lnTo>
                <a:lnTo>
                  <a:pt x="974723" y="171083"/>
                </a:lnTo>
                <a:lnTo>
                  <a:pt x="976706" y="170975"/>
                </a:lnTo>
                <a:lnTo>
                  <a:pt x="978185" y="169678"/>
                </a:lnTo>
                <a:lnTo>
                  <a:pt x="979555" y="168777"/>
                </a:lnTo>
                <a:lnTo>
                  <a:pt x="980384" y="168669"/>
                </a:lnTo>
                <a:lnTo>
                  <a:pt x="981430" y="168885"/>
                </a:lnTo>
                <a:lnTo>
                  <a:pt x="982512" y="169606"/>
                </a:lnTo>
                <a:lnTo>
                  <a:pt x="983413" y="169462"/>
                </a:lnTo>
                <a:lnTo>
                  <a:pt x="983954" y="169101"/>
                </a:lnTo>
                <a:lnTo>
                  <a:pt x="986045" y="169101"/>
                </a:lnTo>
                <a:lnTo>
                  <a:pt x="987235" y="169389"/>
                </a:lnTo>
                <a:lnTo>
                  <a:pt x="988137" y="170146"/>
                </a:lnTo>
                <a:lnTo>
                  <a:pt x="989002" y="170975"/>
                </a:lnTo>
                <a:lnTo>
                  <a:pt x="989327" y="171372"/>
                </a:lnTo>
                <a:lnTo>
                  <a:pt x="989435" y="172994"/>
                </a:lnTo>
                <a:lnTo>
                  <a:pt x="992824" y="172885"/>
                </a:lnTo>
                <a:lnTo>
                  <a:pt x="994158" y="171804"/>
                </a:lnTo>
                <a:lnTo>
                  <a:pt x="995421" y="170363"/>
                </a:lnTo>
                <a:lnTo>
                  <a:pt x="997223" y="169101"/>
                </a:lnTo>
                <a:lnTo>
                  <a:pt x="998882" y="167912"/>
                </a:lnTo>
                <a:lnTo>
                  <a:pt x="1000288" y="166975"/>
                </a:lnTo>
                <a:lnTo>
                  <a:pt x="1001947" y="166686"/>
                </a:lnTo>
                <a:lnTo>
                  <a:pt x="1002596" y="165930"/>
                </a:lnTo>
                <a:lnTo>
                  <a:pt x="1002596" y="165822"/>
                </a:lnTo>
                <a:lnTo>
                  <a:pt x="1002704" y="165317"/>
                </a:lnTo>
                <a:lnTo>
                  <a:pt x="1001947" y="164596"/>
                </a:lnTo>
                <a:lnTo>
                  <a:pt x="1001118" y="163731"/>
                </a:lnTo>
                <a:lnTo>
                  <a:pt x="1003606" y="161425"/>
                </a:lnTo>
                <a:lnTo>
                  <a:pt x="1004363" y="161100"/>
                </a:lnTo>
                <a:lnTo>
                  <a:pt x="1004255" y="160488"/>
                </a:lnTo>
                <a:lnTo>
                  <a:pt x="1003750" y="160091"/>
                </a:lnTo>
                <a:lnTo>
                  <a:pt x="1003101" y="158505"/>
                </a:lnTo>
                <a:lnTo>
                  <a:pt x="1003317" y="155982"/>
                </a:lnTo>
                <a:lnTo>
                  <a:pt x="1002163" y="155009"/>
                </a:lnTo>
                <a:lnTo>
                  <a:pt x="1001406" y="154325"/>
                </a:lnTo>
                <a:lnTo>
                  <a:pt x="1001623" y="153460"/>
                </a:lnTo>
                <a:lnTo>
                  <a:pt x="1002272" y="153027"/>
                </a:lnTo>
                <a:lnTo>
                  <a:pt x="1003606" y="152703"/>
                </a:lnTo>
                <a:lnTo>
                  <a:pt x="1003714" y="152378"/>
                </a:lnTo>
                <a:lnTo>
                  <a:pt x="1003317" y="150504"/>
                </a:lnTo>
                <a:lnTo>
                  <a:pt x="1004038" y="149784"/>
                </a:lnTo>
                <a:lnTo>
                  <a:pt x="1004796" y="150072"/>
                </a:lnTo>
                <a:lnTo>
                  <a:pt x="1005733" y="150612"/>
                </a:lnTo>
                <a:lnTo>
                  <a:pt x="1007644" y="150829"/>
                </a:lnTo>
                <a:lnTo>
                  <a:pt x="1008077" y="150180"/>
                </a:lnTo>
                <a:lnTo>
                  <a:pt x="1009627" y="149279"/>
                </a:lnTo>
                <a:lnTo>
                  <a:pt x="1010385" y="148414"/>
                </a:lnTo>
                <a:lnTo>
                  <a:pt x="1011935" y="147909"/>
                </a:lnTo>
                <a:lnTo>
                  <a:pt x="1012151" y="146648"/>
                </a:lnTo>
                <a:lnTo>
                  <a:pt x="1012151" y="145891"/>
                </a:lnTo>
                <a:lnTo>
                  <a:pt x="1013846" y="145170"/>
                </a:lnTo>
                <a:lnTo>
                  <a:pt x="1015433" y="143729"/>
                </a:lnTo>
                <a:lnTo>
                  <a:pt x="1016803" y="143621"/>
                </a:lnTo>
                <a:lnTo>
                  <a:pt x="1016875" y="142972"/>
                </a:lnTo>
                <a:lnTo>
                  <a:pt x="1017849" y="142107"/>
                </a:lnTo>
                <a:lnTo>
                  <a:pt x="1018678" y="142972"/>
                </a:lnTo>
                <a:lnTo>
                  <a:pt x="1019183" y="142431"/>
                </a:lnTo>
                <a:lnTo>
                  <a:pt x="1019399" y="141494"/>
                </a:lnTo>
                <a:lnTo>
                  <a:pt x="1023618" y="141422"/>
                </a:lnTo>
                <a:lnTo>
                  <a:pt x="1025421" y="142756"/>
                </a:lnTo>
                <a:lnTo>
                  <a:pt x="1026250" y="142215"/>
                </a:lnTo>
                <a:lnTo>
                  <a:pt x="1028053" y="140882"/>
                </a:lnTo>
                <a:lnTo>
                  <a:pt x="1030902" y="139692"/>
                </a:lnTo>
                <a:lnTo>
                  <a:pt x="1033931" y="136665"/>
                </a:lnTo>
                <a:lnTo>
                  <a:pt x="1033931" y="135007"/>
                </a:lnTo>
                <a:lnTo>
                  <a:pt x="1034255" y="133638"/>
                </a:lnTo>
                <a:lnTo>
                  <a:pt x="1034760" y="132917"/>
                </a:lnTo>
                <a:lnTo>
                  <a:pt x="1034976" y="132484"/>
                </a:lnTo>
                <a:lnTo>
                  <a:pt x="1034652" y="131835"/>
                </a:lnTo>
                <a:lnTo>
                  <a:pt x="1034760" y="130682"/>
                </a:lnTo>
                <a:lnTo>
                  <a:pt x="1035950" y="129529"/>
                </a:lnTo>
                <a:lnTo>
                  <a:pt x="1036851" y="129205"/>
                </a:lnTo>
                <a:lnTo>
                  <a:pt x="1039267" y="128484"/>
                </a:lnTo>
                <a:lnTo>
                  <a:pt x="1039700" y="128159"/>
                </a:lnTo>
                <a:lnTo>
                  <a:pt x="1038690" y="126790"/>
                </a:lnTo>
                <a:lnTo>
                  <a:pt x="1036959" y="126285"/>
                </a:lnTo>
                <a:lnTo>
                  <a:pt x="1035084" y="125745"/>
                </a:lnTo>
                <a:lnTo>
                  <a:pt x="1033318" y="125348"/>
                </a:lnTo>
                <a:lnTo>
                  <a:pt x="1032236" y="125240"/>
                </a:lnTo>
                <a:lnTo>
                  <a:pt x="1031731" y="123654"/>
                </a:lnTo>
                <a:lnTo>
                  <a:pt x="1031226" y="123222"/>
                </a:lnTo>
                <a:lnTo>
                  <a:pt x="1031334" y="121780"/>
                </a:lnTo>
                <a:lnTo>
                  <a:pt x="1032056" y="120699"/>
                </a:lnTo>
                <a:lnTo>
                  <a:pt x="1031731" y="119474"/>
                </a:lnTo>
                <a:lnTo>
                  <a:pt x="1030577" y="117600"/>
                </a:lnTo>
                <a:lnTo>
                  <a:pt x="1028991" y="115041"/>
                </a:lnTo>
                <a:lnTo>
                  <a:pt x="1028269" y="113491"/>
                </a:lnTo>
                <a:lnTo>
                  <a:pt x="1026971" y="113383"/>
                </a:lnTo>
                <a:lnTo>
                  <a:pt x="1026322" y="112554"/>
                </a:lnTo>
                <a:lnTo>
                  <a:pt x="1026755" y="109995"/>
                </a:lnTo>
                <a:lnTo>
                  <a:pt x="1027080" y="107941"/>
                </a:lnTo>
                <a:lnTo>
                  <a:pt x="1027080" y="106355"/>
                </a:lnTo>
                <a:lnTo>
                  <a:pt x="1026178" y="105202"/>
                </a:lnTo>
                <a:lnTo>
                  <a:pt x="1025529" y="104373"/>
                </a:lnTo>
                <a:lnTo>
                  <a:pt x="1025421" y="101129"/>
                </a:lnTo>
                <a:lnTo>
                  <a:pt x="1025529" y="99039"/>
                </a:lnTo>
                <a:lnTo>
                  <a:pt x="1025205" y="98066"/>
                </a:lnTo>
                <a:lnTo>
                  <a:pt x="1024015" y="96408"/>
                </a:lnTo>
                <a:lnTo>
                  <a:pt x="1023942" y="94930"/>
                </a:lnTo>
                <a:lnTo>
                  <a:pt x="1023329" y="94390"/>
                </a:lnTo>
                <a:lnTo>
                  <a:pt x="1022356" y="94390"/>
                </a:lnTo>
                <a:lnTo>
                  <a:pt x="1021491" y="93164"/>
                </a:lnTo>
                <a:lnTo>
                  <a:pt x="1020048" y="91867"/>
                </a:lnTo>
                <a:lnTo>
                  <a:pt x="1018498" y="90209"/>
                </a:lnTo>
                <a:lnTo>
                  <a:pt x="1016875" y="88335"/>
                </a:lnTo>
                <a:lnTo>
                  <a:pt x="1016010" y="87145"/>
                </a:lnTo>
                <a:lnTo>
                  <a:pt x="1015325" y="86425"/>
                </a:lnTo>
                <a:lnTo>
                  <a:pt x="1014026" y="86425"/>
                </a:lnTo>
                <a:lnTo>
                  <a:pt x="1013305" y="85055"/>
                </a:lnTo>
                <a:lnTo>
                  <a:pt x="1012692" y="83577"/>
                </a:lnTo>
                <a:lnTo>
                  <a:pt x="1013197" y="82136"/>
                </a:lnTo>
                <a:lnTo>
                  <a:pt x="1013918" y="80730"/>
                </a:lnTo>
                <a:lnTo>
                  <a:pt x="1013918" y="79181"/>
                </a:lnTo>
                <a:lnTo>
                  <a:pt x="1013702" y="77631"/>
                </a:lnTo>
                <a:lnTo>
                  <a:pt x="1013594" y="76658"/>
                </a:lnTo>
                <a:lnTo>
                  <a:pt x="1012476" y="76442"/>
                </a:lnTo>
                <a:lnTo>
                  <a:pt x="1012368" y="75000"/>
                </a:lnTo>
                <a:lnTo>
                  <a:pt x="1010962" y="74063"/>
                </a:lnTo>
                <a:lnTo>
                  <a:pt x="1009627" y="73738"/>
                </a:lnTo>
                <a:lnTo>
                  <a:pt x="1008762" y="72045"/>
                </a:lnTo>
                <a:lnTo>
                  <a:pt x="1008005" y="70891"/>
                </a:lnTo>
                <a:lnTo>
                  <a:pt x="1008005" y="70243"/>
                </a:lnTo>
                <a:lnTo>
                  <a:pt x="1009411" y="69846"/>
                </a:lnTo>
                <a:lnTo>
                  <a:pt x="1009411" y="68693"/>
                </a:lnTo>
                <a:lnTo>
                  <a:pt x="1009087" y="67540"/>
                </a:lnTo>
                <a:lnTo>
                  <a:pt x="1007500" y="67540"/>
                </a:lnTo>
                <a:lnTo>
                  <a:pt x="1006562" y="68368"/>
                </a:lnTo>
                <a:lnTo>
                  <a:pt x="1005625" y="68260"/>
                </a:lnTo>
                <a:lnTo>
                  <a:pt x="1004868" y="67431"/>
                </a:lnTo>
                <a:lnTo>
                  <a:pt x="1003714" y="66278"/>
                </a:lnTo>
                <a:lnTo>
                  <a:pt x="1003822" y="65233"/>
                </a:lnTo>
                <a:lnTo>
                  <a:pt x="1005300" y="64728"/>
                </a:lnTo>
                <a:lnTo>
                  <a:pt x="1005805" y="63972"/>
                </a:lnTo>
                <a:lnTo>
                  <a:pt x="1005805" y="62386"/>
                </a:lnTo>
                <a:lnTo>
                  <a:pt x="1006562" y="61881"/>
                </a:lnTo>
                <a:lnTo>
                  <a:pt x="1008113" y="61989"/>
                </a:lnTo>
                <a:lnTo>
                  <a:pt x="1008870" y="60944"/>
                </a:lnTo>
                <a:lnTo>
                  <a:pt x="1009952" y="60404"/>
                </a:lnTo>
                <a:lnTo>
                  <a:pt x="1011286" y="60404"/>
                </a:lnTo>
                <a:lnTo>
                  <a:pt x="1012260" y="60944"/>
                </a:lnTo>
                <a:lnTo>
                  <a:pt x="1013630" y="61953"/>
                </a:lnTo>
                <a:lnTo>
                  <a:pt x="1018390" y="61953"/>
                </a:lnTo>
                <a:lnTo>
                  <a:pt x="1018894" y="61521"/>
                </a:lnTo>
                <a:lnTo>
                  <a:pt x="1020986" y="61521"/>
                </a:lnTo>
                <a:lnTo>
                  <a:pt x="1021851" y="62278"/>
                </a:lnTo>
                <a:lnTo>
                  <a:pt x="1022500" y="63143"/>
                </a:lnTo>
                <a:lnTo>
                  <a:pt x="1025024" y="63143"/>
                </a:lnTo>
                <a:lnTo>
                  <a:pt x="1025962" y="62170"/>
                </a:lnTo>
                <a:lnTo>
                  <a:pt x="1025962" y="61160"/>
                </a:lnTo>
                <a:lnTo>
                  <a:pt x="1024916" y="60620"/>
                </a:lnTo>
                <a:lnTo>
                  <a:pt x="1023221" y="59863"/>
                </a:lnTo>
                <a:lnTo>
                  <a:pt x="1022572" y="58926"/>
                </a:lnTo>
                <a:lnTo>
                  <a:pt x="1022572" y="58421"/>
                </a:lnTo>
                <a:lnTo>
                  <a:pt x="1023546" y="57989"/>
                </a:lnTo>
                <a:lnTo>
                  <a:pt x="1024483" y="57268"/>
                </a:lnTo>
                <a:lnTo>
                  <a:pt x="1025529" y="56187"/>
                </a:lnTo>
                <a:lnTo>
                  <a:pt x="1025637" y="55466"/>
                </a:lnTo>
                <a:lnTo>
                  <a:pt x="1026575" y="54421"/>
                </a:lnTo>
                <a:lnTo>
                  <a:pt x="1028486" y="54421"/>
                </a:lnTo>
                <a:lnTo>
                  <a:pt x="1029099" y="53484"/>
                </a:lnTo>
                <a:lnTo>
                  <a:pt x="1029099" y="52763"/>
                </a:lnTo>
                <a:lnTo>
                  <a:pt x="1028774" y="51790"/>
                </a:lnTo>
                <a:lnTo>
                  <a:pt x="1028486" y="50673"/>
                </a:lnTo>
                <a:lnTo>
                  <a:pt x="1028774" y="49591"/>
                </a:lnTo>
                <a:lnTo>
                  <a:pt x="1030072" y="48582"/>
                </a:lnTo>
                <a:lnTo>
                  <a:pt x="1031010" y="47609"/>
                </a:lnTo>
                <a:lnTo>
                  <a:pt x="1031118" y="46456"/>
                </a:lnTo>
                <a:lnTo>
                  <a:pt x="1031623" y="45735"/>
                </a:lnTo>
                <a:lnTo>
                  <a:pt x="1032452" y="45627"/>
                </a:lnTo>
                <a:lnTo>
                  <a:pt x="1033426" y="44762"/>
                </a:lnTo>
                <a:lnTo>
                  <a:pt x="1033822" y="43501"/>
                </a:lnTo>
                <a:lnTo>
                  <a:pt x="1034363" y="42275"/>
                </a:lnTo>
                <a:lnTo>
                  <a:pt x="1035084" y="41951"/>
                </a:lnTo>
                <a:lnTo>
                  <a:pt x="1035517" y="41086"/>
                </a:lnTo>
                <a:lnTo>
                  <a:pt x="1035733" y="40365"/>
                </a:lnTo>
                <a:lnTo>
                  <a:pt x="1036779" y="39320"/>
                </a:lnTo>
                <a:lnTo>
                  <a:pt x="1037933" y="39320"/>
                </a:lnTo>
                <a:lnTo>
                  <a:pt x="1039015" y="38888"/>
                </a:lnTo>
                <a:lnTo>
                  <a:pt x="1039808" y="38455"/>
                </a:lnTo>
                <a:lnTo>
                  <a:pt x="1039808" y="37662"/>
                </a:lnTo>
                <a:lnTo>
                  <a:pt x="1039087" y="37013"/>
                </a:lnTo>
                <a:lnTo>
                  <a:pt x="1038366" y="36076"/>
                </a:lnTo>
                <a:lnTo>
                  <a:pt x="1037825" y="35031"/>
                </a:lnTo>
                <a:lnTo>
                  <a:pt x="1037717" y="33878"/>
                </a:lnTo>
                <a:lnTo>
                  <a:pt x="1038366" y="32833"/>
                </a:lnTo>
                <a:lnTo>
                  <a:pt x="1039195" y="32076"/>
                </a:lnTo>
                <a:lnTo>
                  <a:pt x="1043306" y="32184"/>
                </a:lnTo>
                <a:lnTo>
                  <a:pt x="1043847" y="30814"/>
                </a:lnTo>
                <a:lnTo>
                  <a:pt x="1043738" y="28940"/>
                </a:lnTo>
                <a:lnTo>
                  <a:pt x="1043414" y="28184"/>
                </a:lnTo>
                <a:lnTo>
                  <a:pt x="1043522" y="27174"/>
                </a:lnTo>
                <a:lnTo>
                  <a:pt x="1044568" y="25877"/>
                </a:lnTo>
                <a:lnTo>
                  <a:pt x="1045505" y="25372"/>
                </a:lnTo>
                <a:lnTo>
                  <a:pt x="1047092" y="25481"/>
                </a:lnTo>
                <a:lnTo>
                  <a:pt x="1048246" y="26634"/>
                </a:lnTo>
                <a:lnTo>
                  <a:pt x="1049724" y="26634"/>
                </a:lnTo>
                <a:lnTo>
                  <a:pt x="1050553" y="25985"/>
                </a:lnTo>
                <a:lnTo>
                  <a:pt x="1050553" y="25481"/>
                </a:lnTo>
                <a:lnTo>
                  <a:pt x="1050229" y="24976"/>
                </a:lnTo>
                <a:lnTo>
                  <a:pt x="1050229" y="23174"/>
                </a:lnTo>
                <a:lnTo>
                  <a:pt x="1050878" y="22453"/>
                </a:lnTo>
                <a:lnTo>
                  <a:pt x="1051527" y="22453"/>
                </a:lnTo>
                <a:lnTo>
                  <a:pt x="1051815" y="22741"/>
                </a:lnTo>
                <a:lnTo>
                  <a:pt x="1052789" y="22741"/>
                </a:lnTo>
                <a:lnTo>
                  <a:pt x="1052789" y="21300"/>
                </a:lnTo>
                <a:lnTo>
                  <a:pt x="1052464" y="20435"/>
                </a:lnTo>
                <a:lnTo>
                  <a:pt x="1052140" y="19606"/>
                </a:lnTo>
                <a:lnTo>
                  <a:pt x="1052140" y="18885"/>
                </a:lnTo>
                <a:lnTo>
                  <a:pt x="1052573" y="18020"/>
                </a:lnTo>
                <a:lnTo>
                  <a:pt x="1053835" y="17263"/>
                </a:lnTo>
                <a:lnTo>
                  <a:pt x="1055385" y="17119"/>
                </a:lnTo>
                <a:lnTo>
                  <a:pt x="1057296" y="17119"/>
                </a:lnTo>
                <a:lnTo>
                  <a:pt x="1057188" y="15389"/>
                </a:lnTo>
                <a:lnTo>
                  <a:pt x="1056900" y="14056"/>
                </a:lnTo>
                <a:lnTo>
                  <a:pt x="1057008" y="10884"/>
                </a:lnTo>
                <a:lnTo>
                  <a:pt x="1057080" y="9623"/>
                </a:lnTo>
                <a:lnTo>
                  <a:pt x="1056575" y="8506"/>
                </a:lnTo>
                <a:lnTo>
                  <a:pt x="1056575" y="6415"/>
                </a:lnTo>
                <a:lnTo>
                  <a:pt x="1057837" y="5334"/>
                </a:lnTo>
                <a:lnTo>
                  <a:pt x="1058666" y="5442"/>
                </a:lnTo>
                <a:lnTo>
                  <a:pt x="1060037" y="4181"/>
                </a:lnTo>
                <a:lnTo>
                  <a:pt x="1060974" y="3784"/>
                </a:lnTo>
                <a:lnTo>
                  <a:pt x="1061191" y="2811"/>
                </a:lnTo>
                <a:lnTo>
                  <a:pt x="1061948" y="1982"/>
                </a:lnTo>
                <a:lnTo>
                  <a:pt x="1064544" y="1982"/>
                </a:lnTo>
                <a:lnTo>
                  <a:pt x="1066563" y="216"/>
                </a:lnTo>
                <a:close/>
              </a:path>
            </a:pathLst>
          </a:custGeom>
          <a:solidFill>
            <a:srgbClr val="BBD642"/>
          </a:solidFill>
          <a:ln w="9231" cap="flat">
            <a:noFill/>
            <a:prstDash val="solid"/>
            <a:miter/>
          </a:ln>
        </p:spPr>
        <p:txBody>
          <a:bodyPr rtlCol="0" anchor="ctr"/>
          <a:lstStyle/>
          <a:p>
            <a:endParaRPr lang="en-US">
              <a:latin typeface="Roboto Condensed Medium" panose="02000000000000000000" pitchFamily="2" charset="0"/>
            </a:endParaRPr>
          </a:p>
        </p:txBody>
      </p:sp>
      <p:sp>
        <p:nvSpPr>
          <p:cNvPr id="3" name="Freeform 2">
            <a:extLst>
              <a:ext uri="{FF2B5EF4-FFF2-40B4-BE49-F238E27FC236}">
                <a16:creationId xmlns:a16="http://schemas.microsoft.com/office/drawing/2014/main" id="{0AAC2F63-D31F-5B49-84F1-5FFA9001DC32}"/>
              </a:ext>
            </a:extLst>
          </p:cNvPr>
          <p:cNvSpPr/>
          <p:nvPr/>
        </p:nvSpPr>
        <p:spPr>
          <a:xfrm rot="482377">
            <a:off x="4799888" y="4885811"/>
            <a:ext cx="1049497" cy="1234486"/>
          </a:xfrm>
          <a:custGeom>
            <a:avLst/>
            <a:gdLst>
              <a:gd name="connsiteX0" fmla="*/ 1547101 w 1862930"/>
              <a:gd name="connsiteY0" fmla="*/ 2185858 h 2191299"/>
              <a:gd name="connsiteX1" fmla="*/ 1549409 w 1862930"/>
              <a:gd name="connsiteY1" fmla="*/ 2189858 h 2191299"/>
              <a:gd name="connsiteX2" fmla="*/ 1547390 w 1862930"/>
              <a:gd name="connsiteY2" fmla="*/ 2191300 h 2191299"/>
              <a:gd name="connsiteX3" fmla="*/ 1544541 w 1862930"/>
              <a:gd name="connsiteY3" fmla="*/ 2189282 h 2191299"/>
              <a:gd name="connsiteX4" fmla="*/ 1547101 w 1862930"/>
              <a:gd name="connsiteY4" fmla="*/ 2185858 h 2191299"/>
              <a:gd name="connsiteX5" fmla="*/ 1497954 w 1862930"/>
              <a:gd name="connsiteY5" fmla="*/ 2168162 h 2191299"/>
              <a:gd name="connsiteX6" fmla="*/ 1498098 w 1862930"/>
              <a:gd name="connsiteY6" fmla="*/ 2169567 h 2191299"/>
              <a:gd name="connsiteX7" fmla="*/ 1494348 w 1862930"/>
              <a:gd name="connsiteY7" fmla="*/ 2168378 h 2191299"/>
              <a:gd name="connsiteX8" fmla="*/ 1497954 w 1862930"/>
              <a:gd name="connsiteY8" fmla="*/ 2168162 h 2191299"/>
              <a:gd name="connsiteX9" fmla="*/ 988597 w 1862930"/>
              <a:gd name="connsiteY9" fmla="*/ 1976175 h 2191299"/>
              <a:gd name="connsiteX10" fmla="*/ 989426 w 1862930"/>
              <a:gd name="connsiteY10" fmla="*/ 1977112 h 2191299"/>
              <a:gd name="connsiteX11" fmla="*/ 988597 w 1862930"/>
              <a:gd name="connsiteY11" fmla="*/ 1976175 h 2191299"/>
              <a:gd name="connsiteX12" fmla="*/ 1091507 w 1862930"/>
              <a:gd name="connsiteY12" fmla="*/ 1971742 h 2191299"/>
              <a:gd name="connsiteX13" fmla="*/ 1092084 w 1862930"/>
              <a:gd name="connsiteY13" fmla="*/ 1972030 h 2191299"/>
              <a:gd name="connsiteX14" fmla="*/ 1094356 w 1862930"/>
              <a:gd name="connsiteY14" fmla="*/ 1974301 h 2191299"/>
              <a:gd name="connsiteX15" fmla="*/ 1091507 w 1862930"/>
              <a:gd name="connsiteY15" fmla="*/ 1971742 h 2191299"/>
              <a:gd name="connsiteX16" fmla="*/ 755265 w 1862930"/>
              <a:gd name="connsiteY16" fmla="*/ 1970949 h 2191299"/>
              <a:gd name="connsiteX17" fmla="*/ 757753 w 1862930"/>
              <a:gd name="connsiteY17" fmla="*/ 1971778 h 2191299"/>
              <a:gd name="connsiteX18" fmla="*/ 761972 w 1862930"/>
              <a:gd name="connsiteY18" fmla="*/ 1974517 h 2191299"/>
              <a:gd name="connsiteX19" fmla="*/ 761936 w 1862930"/>
              <a:gd name="connsiteY19" fmla="*/ 1974517 h 2191299"/>
              <a:gd name="connsiteX20" fmla="*/ 752489 w 1862930"/>
              <a:gd name="connsiteY20" fmla="*/ 1971742 h 2191299"/>
              <a:gd name="connsiteX21" fmla="*/ 755265 w 1862930"/>
              <a:gd name="connsiteY21" fmla="*/ 1970949 h 2191299"/>
              <a:gd name="connsiteX22" fmla="*/ 765433 w 1862930"/>
              <a:gd name="connsiteY22" fmla="*/ 1924529 h 2191299"/>
              <a:gd name="connsiteX23" fmla="*/ 766587 w 1862930"/>
              <a:gd name="connsiteY23" fmla="*/ 1926223 h 2191299"/>
              <a:gd name="connsiteX24" fmla="*/ 765830 w 1862930"/>
              <a:gd name="connsiteY24" fmla="*/ 1926548 h 2191299"/>
              <a:gd name="connsiteX25" fmla="*/ 765614 w 1862930"/>
              <a:gd name="connsiteY25" fmla="*/ 1926656 h 2191299"/>
              <a:gd name="connsiteX26" fmla="*/ 763955 w 1862930"/>
              <a:gd name="connsiteY26" fmla="*/ 1924746 h 2191299"/>
              <a:gd name="connsiteX27" fmla="*/ 765433 w 1862930"/>
              <a:gd name="connsiteY27" fmla="*/ 1924529 h 2191299"/>
              <a:gd name="connsiteX28" fmla="*/ 363494 w 1862930"/>
              <a:gd name="connsiteY28" fmla="*/ 1913789 h 2191299"/>
              <a:gd name="connsiteX29" fmla="*/ 364215 w 1862930"/>
              <a:gd name="connsiteY29" fmla="*/ 1914186 h 2191299"/>
              <a:gd name="connsiteX30" fmla="*/ 363494 w 1862930"/>
              <a:gd name="connsiteY30" fmla="*/ 1913789 h 2191299"/>
              <a:gd name="connsiteX31" fmla="*/ 826119 w 1862930"/>
              <a:gd name="connsiteY31" fmla="*/ 1908636 h 2191299"/>
              <a:gd name="connsiteX32" fmla="*/ 827237 w 1862930"/>
              <a:gd name="connsiteY32" fmla="*/ 1908708 h 2191299"/>
              <a:gd name="connsiteX33" fmla="*/ 827417 w 1862930"/>
              <a:gd name="connsiteY33" fmla="*/ 1908996 h 2191299"/>
              <a:gd name="connsiteX34" fmla="*/ 830446 w 1862930"/>
              <a:gd name="connsiteY34" fmla="*/ 1905969 h 2191299"/>
              <a:gd name="connsiteX35" fmla="*/ 830915 w 1862930"/>
              <a:gd name="connsiteY35" fmla="*/ 1908095 h 2191299"/>
              <a:gd name="connsiteX36" fmla="*/ 830446 w 1862930"/>
              <a:gd name="connsiteY36" fmla="*/ 1905969 h 2191299"/>
              <a:gd name="connsiteX37" fmla="*/ 829941 w 1862930"/>
              <a:gd name="connsiteY37" fmla="*/ 1904671 h 2191299"/>
              <a:gd name="connsiteX38" fmla="*/ 829689 w 1862930"/>
              <a:gd name="connsiteY38" fmla="*/ 1905933 h 2191299"/>
              <a:gd name="connsiteX39" fmla="*/ 829653 w 1862930"/>
              <a:gd name="connsiteY39" fmla="*/ 1905933 h 2191299"/>
              <a:gd name="connsiteX40" fmla="*/ 829941 w 1862930"/>
              <a:gd name="connsiteY40" fmla="*/ 1904671 h 2191299"/>
              <a:gd name="connsiteX41" fmla="*/ 815915 w 1862930"/>
              <a:gd name="connsiteY41" fmla="*/ 1903482 h 2191299"/>
              <a:gd name="connsiteX42" fmla="*/ 816131 w 1862930"/>
              <a:gd name="connsiteY42" fmla="*/ 1903914 h 2191299"/>
              <a:gd name="connsiteX43" fmla="*/ 815915 w 1862930"/>
              <a:gd name="connsiteY43" fmla="*/ 1903482 h 2191299"/>
              <a:gd name="connsiteX44" fmla="*/ 822045 w 1862930"/>
              <a:gd name="connsiteY44" fmla="*/ 1901355 h 2191299"/>
              <a:gd name="connsiteX45" fmla="*/ 823235 w 1862930"/>
              <a:gd name="connsiteY45" fmla="*/ 1902833 h 2191299"/>
              <a:gd name="connsiteX46" fmla="*/ 822045 w 1862930"/>
              <a:gd name="connsiteY46" fmla="*/ 1901355 h 2191299"/>
              <a:gd name="connsiteX47" fmla="*/ 817718 w 1862930"/>
              <a:gd name="connsiteY47" fmla="*/ 1899409 h 2191299"/>
              <a:gd name="connsiteX48" fmla="*/ 817862 w 1862930"/>
              <a:gd name="connsiteY48" fmla="*/ 1900779 h 2191299"/>
              <a:gd name="connsiteX49" fmla="*/ 813968 w 1862930"/>
              <a:gd name="connsiteY49" fmla="*/ 1903049 h 2191299"/>
              <a:gd name="connsiteX50" fmla="*/ 817718 w 1862930"/>
              <a:gd name="connsiteY50" fmla="*/ 1899409 h 2191299"/>
              <a:gd name="connsiteX51" fmla="*/ 508519 w 1862930"/>
              <a:gd name="connsiteY51" fmla="*/ 1880632 h 2191299"/>
              <a:gd name="connsiteX52" fmla="*/ 522330 w 1862930"/>
              <a:gd name="connsiteY52" fmla="*/ 1882831 h 2191299"/>
              <a:gd name="connsiteX53" fmla="*/ 525719 w 1862930"/>
              <a:gd name="connsiteY53" fmla="*/ 1889282 h 2191299"/>
              <a:gd name="connsiteX54" fmla="*/ 520382 w 1862930"/>
              <a:gd name="connsiteY54" fmla="*/ 1895229 h 2191299"/>
              <a:gd name="connsiteX55" fmla="*/ 513063 w 1862930"/>
              <a:gd name="connsiteY55" fmla="*/ 1890435 h 2191299"/>
              <a:gd name="connsiteX56" fmla="*/ 508447 w 1862930"/>
              <a:gd name="connsiteY56" fmla="*/ 1888345 h 2191299"/>
              <a:gd name="connsiteX57" fmla="*/ 508519 w 1862930"/>
              <a:gd name="connsiteY57" fmla="*/ 1880632 h 2191299"/>
              <a:gd name="connsiteX58" fmla="*/ 499469 w 1862930"/>
              <a:gd name="connsiteY58" fmla="*/ 1879803 h 2191299"/>
              <a:gd name="connsiteX59" fmla="*/ 500118 w 1862930"/>
              <a:gd name="connsiteY59" fmla="*/ 1881641 h 2191299"/>
              <a:gd name="connsiteX60" fmla="*/ 499613 w 1862930"/>
              <a:gd name="connsiteY60" fmla="*/ 1882002 h 2191299"/>
              <a:gd name="connsiteX61" fmla="*/ 499613 w 1862930"/>
              <a:gd name="connsiteY61" fmla="*/ 1881966 h 2191299"/>
              <a:gd name="connsiteX62" fmla="*/ 499469 w 1862930"/>
              <a:gd name="connsiteY62" fmla="*/ 1879803 h 2191299"/>
              <a:gd name="connsiteX63" fmla="*/ 516488 w 1862930"/>
              <a:gd name="connsiteY63" fmla="*/ 1851295 h 2191299"/>
              <a:gd name="connsiteX64" fmla="*/ 517714 w 1862930"/>
              <a:gd name="connsiteY64" fmla="*/ 1851764 h 2191299"/>
              <a:gd name="connsiteX65" fmla="*/ 517642 w 1862930"/>
              <a:gd name="connsiteY65" fmla="*/ 1852413 h 2191299"/>
              <a:gd name="connsiteX66" fmla="*/ 515839 w 1862930"/>
              <a:gd name="connsiteY66" fmla="*/ 1851404 h 2191299"/>
              <a:gd name="connsiteX67" fmla="*/ 516488 w 1862930"/>
              <a:gd name="connsiteY67" fmla="*/ 1851295 h 2191299"/>
              <a:gd name="connsiteX68" fmla="*/ 527197 w 1862930"/>
              <a:gd name="connsiteY68" fmla="*/ 1824049 h 2191299"/>
              <a:gd name="connsiteX69" fmla="*/ 527846 w 1862930"/>
              <a:gd name="connsiteY69" fmla="*/ 1824373 h 2191299"/>
              <a:gd name="connsiteX70" fmla="*/ 527846 w 1862930"/>
              <a:gd name="connsiteY70" fmla="*/ 1824409 h 2191299"/>
              <a:gd name="connsiteX71" fmla="*/ 527197 w 1862930"/>
              <a:gd name="connsiteY71" fmla="*/ 1824049 h 2191299"/>
              <a:gd name="connsiteX72" fmla="*/ 238119 w 1862930"/>
              <a:gd name="connsiteY72" fmla="*/ 1818174 h 2191299"/>
              <a:gd name="connsiteX73" fmla="*/ 237795 w 1862930"/>
              <a:gd name="connsiteY73" fmla="*/ 1819003 h 2191299"/>
              <a:gd name="connsiteX74" fmla="*/ 238119 w 1862930"/>
              <a:gd name="connsiteY74" fmla="*/ 1818174 h 2191299"/>
              <a:gd name="connsiteX75" fmla="*/ 275007 w 1862930"/>
              <a:gd name="connsiteY75" fmla="*/ 1806281 h 2191299"/>
              <a:gd name="connsiteX76" fmla="*/ 277711 w 1862930"/>
              <a:gd name="connsiteY76" fmla="*/ 1809272 h 2191299"/>
              <a:gd name="connsiteX77" fmla="*/ 276053 w 1862930"/>
              <a:gd name="connsiteY77" fmla="*/ 1811291 h 2191299"/>
              <a:gd name="connsiteX78" fmla="*/ 275404 w 1862930"/>
              <a:gd name="connsiteY78" fmla="*/ 1808047 h 2191299"/>
              <a:gd name="connsiteX79" fmla="*/ 135786 w 1862930"/>
              <a:gd name="connsiteY79" fmla="*/ 1802136 h 2191299"/>
              <a:gd name="connsiteX80" fmla="*/ 139140 w 1862930"/>
              <a:gd name="connsiteY80" fmla="*/ 1803974 h 2191299"/>
              <a:gd name="connsiteX81" fmla="*/ 138887 w 1862930"/>
              <a:gd name="connsiteY81" fmla="*/ 1805380 h 2191299"/>
              <a:gd name="connsiteX82" fmla="*/ 136724 w 1862930"/>
              <a:gd name="connsiteY82" fmla="*/ 1810354 h 2191299"/>
              <a:gd name="connsiteX83" fmla="*/ 127673 w 1862930"/>
              <a:gd name="connsiteY83" fmla="*/ 1811867 h 2191299"/>
              <a:gd name="connsiteX84" fmla="*/ 128647 w 1862930"/>
              <a:gd name="connsiteY84" fmla="*/ 1807939 h 2191299"/>
              <a:gd name="connsiteX85" fmla="*/ 128611 w 1862930"/>
              <a:gd name="connsiteY85" fmla="*/ 1807939 h 2191299"/>
              <a:gd name="connsiteX86" fmla="*/ 132505 w 1862930"/>
              <a:gd name="connsiteY86" fmla="*/ 1803398 h 2191299"/>
              <a:gd name="connsiteX87" fmla="*/ 135786 w 1862930"/>
              <a:gd name="connsiteY87" fmla="*/ 1802136 h 2191299"/>
              <a:gd name="connsiteX88" fmla="*/ 753606 w 1862930"/>
              <a:gd name="connsiteY88" fmla="*/ 1799794 h 2191299"/>
              <a:gd name="connsiteX89" fmla="*/ 754832 w 1862930"/>
              <a:gd name="connsiteY89" fmla="*/ 1800118 h 2191299"/>
              <a:gd name="connsiteX90" fmla="*/ 753859 w 1862930"/>
              <a:gd name="connsiteY90" fmla="*/ 1801380 h 2191299"/>
              <a:gd name="connsiteX91" fmla="*/ 754183 w 1862930"/>
              <a:gd name="connsiteY91" fmla="*/ 1802389 h 2191299"/>
              <a:gd name="connsiteX92" fmla="*/ 754147 w 1862930"/>
              <a:gd name="connsiteY92" fmla="*/ 1802389 h 2191299"/>
              <a:gd name="connsiteX93" fmla="*/ 753065 w 1862930"/>
              <a:gd name="connsiteY93" fmla="*/ 1803542 h 2191299"/>
              <a:gd name="connsiteX94" fmla="*/ 753246 w 1862930"/>
              <a:gd name="connsiteY94" fmla="*/ 1804948 h 2191299"/>
              <a:gd name="connsiteX95" fmla="*/ 749712 w 1862930"/>
              <a:gd name="connsiteY95" fmla="*/ 1803146 h 2191299"/>
              <a:gd name="connsiteX96" fmla="*/ 751731 w 1862930"/>
              <a:gd name="connsiteY96" fmla="*/ 1799974 h 2191299"/>
              <a:gd name="connsiteX97" fmla="*/ 753606 w 1862930"/>
              <a:gd name="connsiteY97" fmla="*/ 1799794 h 2191299"/>
              <a:gd name="connsiteX98" fmla="*/ 749676 w 1862930"/>
              <a:gd name="connsiteY98" fmla="*/ 1797631 h 2191299"/>
              <a:gd name="connsiteX99" fmla="*/ 748017 w 1862930"/>
              <a:gd name="connsiteY99" fmla="*/ 1799578 h 2191299"/>
              <a:gd name="connsiteX100" fmla="*/ 747981 w 1862930"/>
              <a:gd name="connsiteY100" fmla="*/ 1800983 h 2191299"/>
              <a:gd name="connsiteX101" fmla="*/ 746359 w 1862930"/>
              <a:gd name="connsiteY101" fmla="*/ 1802389 h 2191299"/>
              <a:gd name="connsiteX102" fmla="*/ 739436 w 1862930"/>
              <a:gd name="connsiteY102" fmla="*/ 1804191 h 2191299"/>
              <a:gd name="connsiteX103" fmla="*/ 738534 w 1862930"/>
              <a:gd name="connsiteY103" fmla="*/ 1803758 h 2191299"/>
              <a:gd name="connsiteX104" fmla="*/ 739436 w 1862930"/>
              <a:gd name="connsiteY104" fmla="*/ 1800551 h 2191299"/>
              <a:gd name="connsiteX105" fmla="*/ 740193 w 1862930"/>
              <a:gd name="connsiteY105" fmla="*/ 1798929 h 2191299"/>
              <a:gd name="connsiteX106" fmla="*/ 742428 w 1862930"/>
              <a:gd name="connsiteY106" fmla="*/ 1798388 h 2191299"/>
              <a:gd name="connsiteX107" fmla="*/ 740661 w 1862930"/>
              <a:gd name="connsiteY107" fmla="*/ 1800190 h 2191299"/>
              <a:gd name="connsiteX108" fmla="*/ 740698 w 1862930"/>
              <a:gd name="connsiteY108" fmla="*/ 1800298 h 2191299"/>
              <a:gd name="connsiteX109" fmla="*/ 742284 w 1862930"/>
              <a:gd name="connsiteY109" fmla="*/ 1801452 h 2191299"/>
              <a:gd name="connsiteX110" fmla="*/ 741779 w 1862930"/>
              <a:gd name="connsiteY110" fmla="*/ 1800983 h 2191299"/>
              <a:gd name="connsiteX111" fmla="*/ 743258 w 1862930"/>
              <a:gd name="connsiteY111" fmla="*/ 1800082 h 2191299"/>
              <a:gd name="connsiteX112" fmla="*/ 743258 w 1862930"/>
              <a:gd name="connsiteY112" fmla="*/ 1800010 h 2191299"/>
              <a:gd name="connsiteX113" fmla="*/ 744592 w 1862930"/>
              <a:gd name="connsiteY113" fmla="*/ 1799397 h 2191299"/>
              <a:gd name="connsiteX114" fmla="*/ 745746 w 1862930"/>
              <a:gd name="connsiteY114" fmla="*/ 1799902 h 2191299"/>
              <a:gd name="connsiteX115" fmla="*/ 748162 w 1862930"/>
              <a:gd name="connsiteY115" fmla="*/ 1798424 h 2191299"/>
              <a:gd name="connsiteX116" fmla="*/ 749676 w 1862930"/>
              <a:gd name="connsiteY116" fmla="*/ 1797631 h 2191299"/>
              <a:gd name="connsiteX117" fmla="*/ 751695 w 1862930"/>
              <a:gd name="connsiteY117" fmla="*/ 1797343 h 2191299"/>
              <a:gd name="connsiteX118" fmla="*/ 754580 w 1862930"/>
              <a:gd name="connsiteY118" fmla="*/ 1798857 h 2191299"/>
              <a:gd name="connsiteX119" fmla="*/ 750974 w 1862930"/>
              <a:gd name="connsiteY119" fmla="*/ 1799974 h 2191299"/>
              <a:gd name="connsiteX120" fmla="*/ 750109 w 1862930"/>
              <a:gd name="connsiteY120" fmla="*/ 1800262 h 2191299"/>
              <a:gd name="connsiteX121" fmla="*/ 751154 w 1862930"/>
              <a:gd name="connsiteY121" fmla="*/ 1798352 h 2191299"/>
              <a:gd name="connsiteX122" fmla="*/ 751695 w 1862930"/>
              <a:gd name="connsiteY122" fmla="*/ 1797343 h 2191299"/>
              <a:gd name="connsiteX123" fmla="*/ 748089 w 1862930"/>
              <a:gd name="connsiteY123" fmla="*/ 1796550 h 2191299"/>
              <a:gd name="connsiteX124" fmla="*/ 745313 w 1862930"/>
              <a:gd name="connsiteY124" fmla="*/ 1798352 h 2191299"/>
              <a:gd name="connsiteX125" fmla="*/ 748089 w 1862930"/>
              <a:gd name="connsiteY125" fmla="*/ 1796550 h 2191299"/>
              <a:gd name="connsiteX126" fmla="*/ 742717 w 1862930"/>
              <a:gd name="connsiteY126" fmla="*/ 1796514 h 2191299"/>
              <a:gd name="connsiteX127" fmla="*/ 742176 w 1862930"/>
              <a:gd name="connsiteY127" fmla="*/ 1798100 h 2191299"/>
              <a:gd name="connsiteX128" fmla="*/ 740481 w 1862930"/>
              <a:gd name="connsiteY128" fmla="*/ 1797667 h 2191299"/>
              <a:gd name="connsiteX129" fmla="*/ 744988 w 1862930"/>
              <a:gd name="connsiteY129" fmla="*/ 1796262 h 2191299"/>
              <a:gd name="connsiteX130" fmla="*/ 746178 w 1862930"/>
              <a:gd name="connsiteY130" fmla="*/ 1796370 h 2191299"/>
              <a:gd name="connsiteX131" fmla="*/ 742861 w 1862930"/>
              <a:gd name="connsiteY131" fmla="*/ 1796442 h 2191299"/>
              <a:gd name="connsiteX132" fmla="*/ 742897 w 1862930"/>
              <a:gd name="connsiteY132" fmla="*/ 1796442 h 2191299"/>
              <a:gd name="connsiteX133" fmla="*/ 744988 w 1862930"/>
              <a:gd name="connsiteY133" fmla="*/ 1796262 h 2191299"/>
              <a:gd name="connsiteX134" fmla="*/ 125582 w 1862930"/>
              <a:gd name="connsiteY134" fmla="*/ 1775214 h 2191299"/>
              <a:gd name="connsiteX135" fmla="*/ 124608 w 1862930"/>
              <a:gd name="connsiteY135" fmla="*/ 1775827 h 2191299"/>
              <a:gd name="connsiteX136" fmla="*/ 125582 w 1862930"/>
              <a:gd name="connsiteY136" fmla="*/ 1775214 h 2191299"/>
              <a:gd name="connsiteX137" fmla="*/ 144621 w 1862930"/>
              <a:gd name="connsiteY137" fmla="*/ 1767285 h 2191299"/>
              <a:gd name="connsiteX138" fmla="*/ 144657 w 1862930"/>
              <a:gd name="connsiteY138" fmla="*/ 1768943 h 2191299"/>
              <a:gd name="connsiteX139" fmla="*/ 144476 w 1862930"/>
              <a:gd name="connsiteY139" fmla="*/ 1769880 h 2191299"/>
              <a:gd name="connsiteX140" fmla="*/ 143539 w 1862930"/>
              <a:gd name="connsiteY140" fmla="*/ 1770241 h 2191299"/>
              <a:gd name="connsiteX141" fmla="*/ 144621 w 1862930"/>
              <a:gd name="connsiteY141" fmla="*/ 1767285 h 2191299"/>
              <a:gd name="connsiteX142" fmla="*/ 2804 w 1862930"/>
              <a:gd name="connsiteY142" fmla="*/ 1765411 h 2191299"/>
              <a:gd name="connsiteX143" fmla="*/ 857 w 1862930"/>
              <a:gd name="connsiteY143" fmla="*/ 1767538 h 2191299"/>
              <a:gd name="connsiteX144" fmla="*/ 532 w 1862930"/>
              <a:gd name="connsiteY144" fmla="*/ 1766276 h 2191299"/>
              <a:gd name="connsiteX145" fmla="*/ 2804 w 1862930"/>
              <a:gd name="connsiteY145" fmla="*/ 1765411 h 2191299"/>
              <a:gd name="connsiteX146" fmla="*/ 122481 w 1862930"/>
              <a:gd name="connsiteY146" fmla="*/ 1757482 h 2191299"/>
              <a:gd name="connsiteX147" fmla="*/ 132902 w 1862930"/>
              <a:gd name="connsiteY147" fmla="*/ 1761843 h 2191299"/>
              <a:gd name="connsiteX148" fmla="*/ 138815 w 1862930"/>
              <a:gd name="connsiteY148" fmla="*/ 1766709 h 2191299"/>
              <a:gd name="connsiteX149" fmla="*/ 137121 w 1862930"/>
              <a:gd name="connsiteY149" fmla="*/ 1769664 h 2191299"/>
              <a:gd name="connsiteX150" fmla="*/ 133190 w 1862930"/>
              <a:gd name="connsiteY150" fmla="*/ 1770925 h 2191299"/>
              <a:gd name="connsiteX151" fmla="*/ 127313 w 1862930"/>
              <a:gd name="connsiteY151" fmla="*/ 1771106 h 2191299"/>
              <a:gd name="connsiteX152" fmla="*/ 120065 w 1862930"/>
              <a:gd name="connsiteY152" fmla="*/ 1771646 h 2191299"/>
              <a:gd name="connsiteX153" fmla="*/ 112385 w 1862930"/>
              <a:gd name="connsiteY153" fmla="*/ 1765411 h 2191299"/>
              <a:gd name="connsiteX154" fmla="*/ 110762 w 1862930"/>
              <a:gd name="connsiteY154" fmla="*/ 1764691 h 2191299"/>
              <a:gd name="connsiteX155" fmla="*/ 119236 w 1862930"/>
              <a:gd name="connsiteY155" fmla="*/ 1757807 h 2191299"/>
              <a:gd name="connsiteX156" fmla="*/ 122481 w 1862930"/>
              <a:gd name="connsiteY156" fmla="*/ 1757482 h 2191299"/>
              <a:gd name="connsiteX157" fmla="*/ 105966 w 1862930"/>
              <a:gd name="connsiteY157" fmla="*/ 1646118 h 2191299"/>
              <a:gd name="connsiteX158" fmla="*/ 105534 w 1862930"/>
              <a:gd name="connsiteY158" fmla="*/ 1646875 h 2191299"/>
              <a:gd name="connsiteX159" fmla="*/ 105966 w 1862930"/>
              <a:gd name="connsiteY159" fmla="*/ 1646118 h 2191299"/>
              <a:gd name="connsiteX160" fmla="*/ 101748 w 1862930"/>
              <a:gd name="connsiteY160" fmla="*/ 1644064 h 2191299"/>
              <a:gd name="connsiteX161" fmla="*/ 99043 w 1862930"/>
              <a:gd name="connsiteY161" fmla="*/ 1648388 h 2191299"/>
              <a:gd name="connsiteX162" fmla="*/ 101748 w 1862930"/>
              <a:gd name="connsiteY162" fmla="*/ 1644064 h 2191299"/>
              <a:gd name="connsiteX163" fmla="*/ 104308 w 1862930"/>
              <a:gd name="connsiteY163" fmla="*/ 1641361 h 2191299"/>
              <a:gd name="connsiteX164" fmla="*/ 103875 w 1862930"/>
              <a:gd name="connsiteY164" fmla="*/ 1643163 h 2191299"/>
              <a:gd name="connsiteX165" fmla="*/ 104308 w 1862930"/>
              <a:gd name="connsiteY165" fmla="*/ 1641361 h 2191299"/>
              <a:gd name="connsiteX166" fmla="*/ 52420 w 1862930"/>
              <a:gd name="connsiteY166" fmla="*/ 1639667 h 2191299"/>
              <a:gd name="connsiteX167" fmla="*/ 51699 w 1862930"/>
              <a:gd name="connsiteY167" fmla="*/ 1640820 h 2191299"/>
              <a:gd name="connsiteX168" fmla="*/ 52420 w 1862930"/>
              <a:gd name="connsiteY168" fmla="*/ 1639667 h 2191299"/>
              <a:gd name="connsiteX169" fmla="*/ 190415 w 1862930"/>
              <a:gd name="connsiteY169" fmla="*/ 1639198 h 2191299"/>
              <a:gd name="connsiteX170" fmla="*/ 190595 w 1862930"/>
              <a:gd name="connsiteY170" fmla="*/ 1640315 h 2191299"/>
              <a:gd name="connsiteX171" fmla="*/ 190415 w 1862930"/>
              <a:gd name="connsiteY171" fmla="*/ 1639198 h 2191299"/>
              <a:gd name="connsiteX172" fmla="*/ 125113 w 1862930"/>
              <a:gd name="connsiteY172" fmla="*/ 1635594 h 2191299"/>
              <a:gd name="connsiteX173" fmla="*/ 124392 w 1862930"/>
              <a:gd name="connsiteY173" fmla="*/ 1636495 h 2191299"/>
              <a:gd name="connsiteX174" fmla="*/ 125113 w 1862930"/>
              <a:gd name="connsiteY174" fmla="*/ 1635594 h 2191299"/>
              <a:gd name="connsiteX175" fmla="*/ 61399 w 1862930"/>
              <a:gd name="connsiteY175" fmla="*/ 1629179 h 2191299"/>
              <a:gd name="connsiteX176" fmla="*/ 63274 w 1862930"/>
              <a:gd name="connsiteY176" fmla="*/ 1630296 h 2191299"/>
              <a:gd name="connsiteX177" fmla="*/ 61399 w 1862930"/>
              <a:gd name="connsiteY177" fmla="*/ 1629179 h 2191299"/>
              <a:gd name="connsiteX178" fmla="*/ 101856 w 1862930"/>
              <a:gd name="connsiteY178" fmla="*/ 1614150 h 2191299"/>
              <a:gd name="connsiteX179" fmla="*/ 105065 w 1862930"/>
              <a:gd name="connsiteY179" fmla="*/ 1620025 h 2191299"/>
              <a:gd name="connsiteX180" fmla="*/ 103695 w 1862930"/>
              <a:gd name="connsiteY180" fmla="*/ 1627845 h 2191299"/>
              <a:gd name="connsiteX181" fmla="*/ 104704 w 1862930"/>
              <a:gd name="connsiteY181" fmla="*/ 1634729 h 2191299"/>
              <a:gd name="connsiteX182" fmla="*/ 102613 w 1862930"/>
              <a:gd name="connsiteY182" fmla="*/ 1639991 h 2191299"/>
              <a:gd name="connsiteX183" fmla="*/ 98466 w 1862930"/>
              <a:gd name="connsiteY183" fmla="*/ 1636856 h 2191299"/>
              <a:gd name="connsiteX184" fmla="*/ 93382 w 1862930"/>
              <a:gd name="connsiteY184" fmla="*/ 1632711 h 2191299"/>
              <a:gd name="connsiteX185" fmla="*/ 93562 w 1862930"/>
              <a:gd name="connsiteY185" fmla="*/ 1626692 h 2191299"/>
              <a:gd name="connsiteX186" fmla="*/ 96339 w 1862930"/>
              <a:gd name="connsiteY186" fmla="*/ 1620133 h 2191299"/>
              <a:gd name="connsiteX187" fmla="*/ 96303 w 1862930"/>
              <a:gd name="connsiteY187" fmla="*/ 1620133 h 2191299"/>
              <a:gd name="connsiteX188" fmla="*/ 101856 w 1862930"/>
              <a:gd name="connsiteY188" fmla="*/ 1614150 h 2191299"/>
              <a:gd name="connsiteX189" fmla="*/ 69007 w 1862930"/>
              <a:gd name="connsiteY189" fmla="*/ 1611844 h 2191299"/>
              <a:gd name="connsiteX190" fmla="*/ 65545 w 1862930"/>
              <a:gd name="connsiteY190" fmla="*/ 1613573 h 2191299"/>
              <a:gd name="connsiteX191" fmla="*/ 69007 w 1862930"/>
              <a:gd name="connsiteY191" fmla="*/ 1611844 h 2191299"/>
              <a:gd name="connsiteX192" fmla="*/ 74668 w 1862930"/>
              <a:gd name="connsiteY192" fmla="*/ 1609465 h 2191299"/>
              <a:gd name="connsiteX193" fmla="*/ 71639 w 1862930"/>
              <a:gd name="connsiteY193" fmla="*/ 1611880 h 2191299"/>
              <a:gd name="connsiteX194" fmla="*/ 72072 w 1862930"/>
              <a:gd name="connsiteY194" fmla="*/ 1610690 h 2191299"/>
              <a:gd name="connsiteX195" fmla="*/ 74668 w 1862930"/>
              <a:gd name="connsiteY195" fmla="*/ 1609465 h 2191299"/>
              <a:gd name="connsiteX196" fmla="*/ 68322 w 1862930"/>
              <a:gd name="connsiteY196" fmla="*/ 1589751 h 2191299"/>
              <a:gd name="connsiteX197" fmla="*/ 67060 w 1862930"/>
              <a:gd name="connsiteY197" fmla="*/ 1591697 h 2191299"/>
              <a:gd name="connsiteX198" fmla="*/ 68322 w 1862930"/>
              <a:gd name="connsiteY198" fmla="*/ 1589751 h 2191299"/>
              <a:gd name="connsiteX199" fmla="*/ 72901 w 1862930"/>
              <a:gd name="connsiteY199" fmla="*/ 1587192 h 2191299"/>
              <a:gd name="connsiteX200" fmla="*/ 70125 w 1862930"/>
              <a:gd name="connsiteY200" fmla="*/ 1589318 h 2191299"/>
              <a:gd name="connsiteX201" fmla="*/ 70593 w 1862930"/>
              <a:gd name="connsiteY201" fmla="*/ 1587877 h 2191299"/>
              <a:gd name="connsiteX202" fmla="*/ 72901 w 1862930"/>
              <a:gd name="connsiteY202" fmla="*/ 1587192 h 2191299"/>
              <a:gd name="connsiteX203" fmla="*/ 538988 w 1862930"/>
              <a:gd name="connsiteY203" fmla="*/ 1363346 h 2191299"/>
              <a:gd name="connsiteX204" fmla="*/ 537149 w 1862930"/>
              <a:gd name="connsiteY204" fmla="*/ 1366085 h 2191299"/>
              <a:gd name="connsiteX205" fmla="*/ 535960 w 1862930"/>
              <a:gd name="connsiteY205" fmla="*/ 1366481 h 2191299"/>
              <a:gd name="connsiteX206" fmla="*/ 538988 w 1862930"/>
              <a:gd name="connsiteY206" fmla="*/ 1363346 h 2191299"/>
              <a:gd name="connsiteX207" fmla="*/ 488687 w 1862930"/>
              <a:gd name="connsiteY207" fmla="*/ 701393 h 2191299"/>
              <a:gd name="connsiteX208" fmla="*/ 487966 w 1862930"/>
              <a:gd name="connsiteY208" fmla="*/ 702690 h 2191299"/>
              <a:gd name="connsiteX209" fmla="*/ 488687 w 1862930"/>
              <a:gd name="connsiteY209" fmla="*/ 701393 h 2191299"/>
              <a:gd name="connsiteX210" fmla="*/ 494384 w 1862930"/>
              <a:gd name="connsiteY210" fmla="*/ 689932 h 2191299"/>
              <a:gd name="connsiteX211" fmla="*/ 503435 w 1862930"/>
              <a:gd name="connsiteY211" fmla="*/ 696600 h 2191299"/>
              <a:gd name="connsiteX212" fmla="*/ 494889 w 1862930"/>
              <a:gd name="connsiteY212" fmla="*/ 705105 h 2191299"/>
              <a:gd name="connsiteX213" fmla="*/ 489877 w 1862930"/>
              <a:gd name="connsiteY213" fmla="*/ 712674 h 2191299"/>
              <a:gd name="connsiteX214" fmla="*/ 489841 w 1862930"/>
              <a:gd name="connsiteY214" fmla="*/ 707123 h 2191299"/>
              <a:gd name="connsiteX215" fmla="*/ 494096 w 1862930"/>
              <a:gd name="connsiteY215" fmla="*/ 696600 h 2191299"/>
              <a:gd name="connsiteX216" fmla="*/ 494384 w 1862930"/>
              <a:gd name="connsiteY216" fmla="*/ 689932 h 2191299"/>
              <a:gd name="connsiteX217" fmla="*/ 558388 w 1862930"/>
              <a:gd name="connsiteY217" fmla="*/ 673894 h 2191299"/>
              <a:gd name="connsiteX218" fmla="*/ 557486 w 1862930"/>
              <a:gd name="connsiteY218" fmla="*/ 675156 h 2191299"/>
              <a:gd name="connsiteX219" fmla="*/ 558388 w 1862930"/>
              <a:gd name="connsiteY219" fmla="*/ 673894 h 2191299"/>
              <a:gd name="connsiteX220" fmla="*/ 560948 w 1862930"/>
              <a:gd name="connsiteY220" fmla="*/ 670831 h 2191299"/>
              <a:gd name="connsiteX221" fmla="*/ 558316 w 1862930"/>
              <a:gd name="connsiteY221" fmla="*/ 672957 h 2191299"/>
              <a:gd name="connsiteX222" fmla="*/ 560948 w 1862930"/>
              <a:gd name="connsiteY222" fmla="*/ 670831 h 2191299"/>
              <a:gd name="connsiteX223" fmla="*/ 703053 w 1862930"/>
              <a:gd name="connsiteY223" fmla="*/ 662181 h 2191299"/>
              <a:gd name="connsiteX224" fmla="*/ 703774 w 1862930"/>
              <a:gd name="connsiteY224" fmla="*/ 667948 h 2191299"/>
              <a:gd name="connsiteX225" fmla="*/ 703053 w 1862930"/>
              <a:gd name="connsiteY225" fmla="*/ 662181 h 2191299"/>
              <a:gd name="connsiteX226" fmla="*/ 708858 w 1862930"/>
              <a:gd name="connsiteY226" fmla="*/ 656523 h 2191299"/>
              <a:gd name="connsiteX227" fmla="*/ 710373 w 1862930"/>
              <a:gd name="connsiteY227" fmla="*/ 660307 h 2191299"/>
              <a:gd name="connsiteX228" fmla="*/ 708858 w 1862930"/>
              <a:gd name="connsiteY228" fmla="*/ 656523 h 2191299"/>
              <a:gd name="connsiteX229" fmla="*/ 922178 w 1862930"/>
              <a:gd name="connsiteY229" fmla="*/ 643368 h 2191299"/>
              <a:gd name="connsiteX230" fmla="*/ 922070 w 1862930"/>
              <a:gd name="connsiteY230" fmla="*/ 643837 h 2191299"/>
              <a:gd name="connsiteX231" fmla="*/ 921204 w 1862930"/>
              <a:gd name="connsiteY231" fmla="*/ 644377 h 2191299"/>
              <a:gd name="connsiteX232" fmla="*/ 532750 w 1862930"/>
              <a:gd name="connsiteY232" fmla="*/ 628087 h 2191299"/>
              <a:gd name="connsiteX233" fmla="*/ 532426 w 1862930"/>
              <a:gd name="connsiteY233" fmla="*/ 628952 h 2191299"/>
              <a:gd name="connsiteX234" fmla="*/ 532390 w 1862930"/>
              <a:gd name="connsiteY234" fmla="*/ 628952 h 2191299"/>
              <a:gd name="connsiteX235" fmla="*/ 532750 w 1862930"/>
              <a:gd name="connsiteY235" fmla="*/ 628087 h 2191299"/>
              <a:gd name="connsiteX236" fmla="*/ 746287 w 1862930"/>
              <a:gd name="connsiteY236" fmla="*/ 573017 h 2191299"/>
              <a:gd name="connsiteX237" fmla="*/ 745818 w 1862930"/>
              <a:gd name="connsiteY237" fmla="*/ 574892 h 2191299"/>
              <a:gd name="connsiteX238" fmla="*/ 745349 w 1862930"/>
              <a:gd name="connsiteY238" fmla="*/ 575180 h 2191299"/>
              <a:gd name="connsiteX239" fmla="*/ 746287 w 1862930"/>
              <a:gd name="connsiteY239" fmla="*/ 573017 h 2191299"/>
              <a:gd name="connsiteX240" fmla="*/ 956974 w 1862930"/>
              <a:gd name="connsiteY240" fmla="*/ 550853 h 2191299"/>
              <a:gd name="connsiteX241" fmla="*/ 956974 w 1862930"/>
              <a:gd name="connsiteY241" fmla="*/ 554889 h 2191299"/>
              <a:gd name="connsiteX242" fmla="*/ 956974 w 1862930"/>
              <a:gd name="connsiteY242" fmla="*/ 550853 h 2191299"/>
              <a:gd name="connsiteX243" fmla="*/ 928092 w 1862930"/>
              <a:gd name="connsiteY243" fmla="*/ 543356 h 2191299"/>
              <a:gd name="connsiteX244" fmla="*/ 928488 w 1862930"/>
              <a:gd name="connsiteY244" fmla="*/ 544329 h 2191299"/>
              <a:gd name="connsiteX245" fmla="*/ 926938 w 1862930"/>
              <a:gd name="connsiteY245" fmla="*/ 545591 h 2191299"/>
              <a:gd name="connsiteX246" fmla="*/ 907791 w 1862930"/>
              <a:gd name="connsiteY246" fmla="*/ 223318 h 2191299"/>
              <a:gd name="connsiteX247" fmla="*/ 907755 w 1862930"/>
              <a:gd name="connsiteY247" fmla="*/ 225264 h 2191299"/>
              <a:gd name="connsiteX248" fmla="*/ 907791 w 1862930"/>
              <a:gd name="connsiteY248" fmla="*/ 223318 h 2191299"/>
              <a:gd name="connsiteX249" fmla="*/ 1595708 w 1862930"/>
              <a:gd name="connsiteY249" fmla="*/ 216362 h 2191299"/>
              <a:gd name="connsiteX250" fmla="*/ 1598088 w 1862930"/>
              <a:gd name="connsiteY250" fmla="*/ 217047 h 2191299"/>
              <a:gd name="connsiteX251" fmla="*/ 1601513 w 1862930"/>
              <a:gd name="connsiteY251" fmla="*/ 221805 h 2191299"/>
              <a:gd name="connsiteX252" fmla="*/ 1595708 w 1862930"/>
              <a:gd name="connsiteY252" fmla="*/ 216362 h 2191299"/>
              <a:gd name="connsiteX253" fmla="*/ 920159 w 1862930"/>
              <a:gd name="connsiteY253" fmla="*/ 215209 h 2191299"/>
              <a:gd name="connsiteX254" fmla="*/ 920051 w 1862930"/>
              <a:gd name="connsiteY254" fmla="*/ 217480 h 2191299"/>
              <a:gd name="connsiteX255" fmla="*/ 919870 w 1862930"/>
              <a:gd name="connsiteY255" fmla="*/ 217732 h 2191299"/>
              <a:gd name="connsiteX256" fmla="*/ 919005 w 1862930"/>
              <a:gd name="connsiteY256" fmla="*/ 215245 h 2191299"/>
              <a:gd name="connsiteX257" fmla="*/ 920159 w 1862930"/>
              <a:gd name="connsiteY257" fmla="*/ 215209 h 2191299"/>
              <a:gd name="connsiteX258" fmla="*/ 674062 w 1862930"/>
              <a:gd name="connsiteY258" fmla="*/ 205226 h 2191299"/>
              <a:gd name="connsiteX259" fmla="*/ 673882 w 1862930"/>
              <a:gd name="connsiteY259" fmla="*/ 206091 h 2191299"/>
              <a:gd name="connsiteX260" fmla="*/ 674062 w 1862930"/>
              <a:gd name="connsiteY260" fmla="*/ 205226 h 2191299"/>
              <a:gd name="connsiteX261" fmla="*/ 1602919 w 1862930"/>
              <a:gd name="connsiteY261" fmla="*/ 204577 h 2191299"/>
              <a:gd name="connsiteX262" fmla="*/ 1605552 w 1862930"/>
              <a:gd name="connsiteY262" fmla="*/ 205586 h 2191299"/>
              <a:gd name="connsiteX263" fmla="*/ 1607354 w 1862930"/>
              <a:gd name="connsiteY263" fmla="*/ 206271 h 2191299"/>
              <a:gd name="connsiteX264" fmla="*/ 1602919 w 1862930"/>
              <a:gd name="connsiteY264" fmla="*/ 204577 h 2191299"/>
              <a:gd name="connsiteX265" fmla="*/ 1595095 w 1862930"/>
              <a:gd name="connsiteY265" fmla="*/ 199387 h 2191299"/>
              <a:gd name="connsiteX266" fmla="*/ 1596213 w 1862930"/>
              <a:gd name="connsiteY266" fmla="*/ 199532 h 2191299"/>
              <a:gd name="connsiteX267" fmla="*/ 1595095 w 1862930"/>
              <a:gd name="connsiteY267" fmla="*/ 199387 h 2191299"/>
              <a:gd name="connsiteX268" fmla="*/ 1594085 w 1862930"/>
              <a:gd name="connsiteY268" fmla="*/ 197766 h 2191299"/>
              <a:gd name="connsiteX269" fmla="*/ 1595527 w 1862930"/>
              <a:gd name="connsiteY269" fmla="*/ 198811 h 2191299"/>
              <a:gd name="connsiteX270" fmla="*/ 1594085 w 1862930"/>
              <a:gd name="connsiteY270" fmla="*/ 197766 h 2191299"/>
              <a:gd name="connsiteX271" fmla="*/ 1590768 w 1862930"/>
              <a:gd name="connsiteY271" fmla="*/ 192540 h 2191299"/>
              <a:gd name="connsiteX272" fmla="*/ 1594338 w 1862930"/>
              <a:gd name="connsiteY272" fmla="*/ 197477 h 2191299"/>
              <a:gd name="connsiteX273" fmla="*/ 1590551 w 1862930"/>
              <a:gd name="connsiteY273" fmla="*/ 193441 h 2191299"/>
              <a:gd name="connsiteX274" fmla="*/ 1590768 w 1862930"/>
              <a:gd name="connsiteY274" fmla="*/ 192540 h 2191299"/>
              <a:gd name="connsiteX275" fmla="*/ 654771 w 1862930"/>
              <a:gd name="connsiteY275" fmla="*/ 161761 h 2191299"/>
              <a:gd name="connsiteX276" fmla="*/ 656502 w 1862930"/>
              <a:gd name="connsiteY276" fmla="*/ 163708 h 2191299"/>
              <a:gd name="connsiteX277" fmla="*/ 654771 w 1862930"/>
              <a:gd name="connsiteY277" fmla="*/ 161761 h 2191299"/>
              <a:gd name="connsiteX278" fmla="*/ 644314 w 1862930"/>
              <a:gd name="connsiteY278" fmla="*/ 155418 h 2191299"/>
              <a:gd name="connsiteX279" fmla="*/ 643809 w 1862930"/>
              <a:gd name="connsiteY279" fmla="*/ 157545 h 2191299"/>
              <a:gd name="connsiteX280" fmla="*/ 644314 w 1862930"/>
              <a:gd name="connsiteY280" fmla="*/ 155418 h 2191299"/>
              <a:gd name="connsiteX281" fmla="*/ 650372 w 1862930"/>
              <a:gd name="connsiteY281" fmla="*/ 143345 h 2191299"/>
              <a:gd name="connsiteX282" fmla="*/ 652824 w 1862930"/>
              <a:gd name="connsiteY282" fmla="*/ 144462 h 2191299"/>
              <a:gd name="connsiteX283" fmla="*/ 652824 w 1862930"/>
              <a:gd name="connsiteY283" fmla="*/ 144498 h 2191299"/>
              <a:gd name="connsiteX284" fmla="*/ 651634 w 1862930"/>
              <a:gd name="connsiteY284" fmla="*/ 144390 h 2191299"/>
              <a:gd name="connsiteX285" fmla="*/ 1005833 w 1862930"/>
              <a:gd name="connsiteY285" fmla="*/ 122081 h 2191299"/>
              <a:gd name="connsiteX286" fmla="*/ 1005148 w 1862930"/>
              <a:gd name="connsiteY286" fmla="*/ 125577 h 2191299"/>
              <a:gd name="connsiteX287" fmla="*/ 1001290 w 1862930"/>
              <a:gd name="connsiteY287" fmla="*/ 127919 h 2191299"/>
              <a:gd name="connsiteX288" fmla="*/ 1005833 w 1862930"/>
              <a:gd name="connsiteY288" fmla="*/ 122081 h 2191299"/>
              <a:gd name="connsiteX289" fmla="*/ 615287 w 1862930"/>
              <a:gd name="connsiteY289" fmla="*/ 104854 h 2191299"/>
              <a:gd name="connsiteX290" fmla="*/ 616585 w 1862930"/>
              <a:gd name="connsiteY290" fmla="*/ 104998 h 2191299"/>
              <a:gd name="connsiteX291" fmla="*/ 615540 w 1862930"/>
              <a:gd name="connsiteY291" fmla="*/ 105070 h 2191299"/>
              <a:gd name="connsiteX292" fmla="*/ 612042 w 1862930"/>
              <a:gd name="connsiteY292" fmla="*/ 107413 h 2191299"/>
              <a:gd name="connsiteX293" fmla="*/ 612475 w 1862930"/>
              <a:gd name="connsiteY293" fmla="*/ 113143 h 2191299"/>
              <a:gd name="connsiteX294" fmla="*/ 620588 w 1862930"/>
              <a:gd name="connsiteY294" fmla="*/ 114224 h 2191299"/>
              <a:gd name="connsiteX295" fmla="*/ 625348 w 1862930"/>
              <a:gd name="connsiteY295" fmla="*/ 111737 h 2191299"/>
              <a:gd name="connsiteX296" fmla="*/ 623112 w 1862930"/>
              <a:gd name="connsiteY296" fmla="*/ 117179 h 2191299"/>
              <a:gd name="connsiteX297" fmla="*/ 626538 w 1862930"/>
              <a:gd name="connsiteY297" fmla="*/ 119738 h 2191299"/>
              <a:gd name="connsiteX298" fmla="*/ 631225 w 1862930"/>
              <a:gd name="connsiteY298" fmla="*/ 126730 h 2191299"/>
              <a:gd name="connsiteX299" fmla="*/ 638833 w 1862930"/>
              <a:gd name="connsiteY299" fmla="*/ 127307 h 2191299"/>
              <a:gd name="connsiteX300" fmla="*/ 646009 w 1862930"/>
              <a:gd name="connsiteY300" fmla="*/ 131199 h 2191299"/>
              <a:gd name="connsiteX301" fmla="*/ 647595 w 1862930"/>
              <a:gd name="connsiteY301" fmla="*/ 141110 h 2191299"/>
              <a:gd name="connsiteX302" fmla="*/ 650372 w 1862930"/>
              <a:gd name="connsiteY302" fmla="*/ 143345 h 2191299"/>
              <a:gd name="connsiteX303" fmla="*/ 647884 w 1862930"/>
              <a:gd name="connsiteY303" fmla="*/ 142227 h 2191299"/>
              <a:gd name="connsiteX304" fmla="*/ 643665 w 1862930"/>
              <a:gd name="connsiteY304" fmla="*/ 143849 h 2191299"/>
              <a:gd name="connsiteX305" fmla="*/ 640708 w 1862930"/>
              <a:gd name="connsiteY305" fmla="*/ 147886 h 2191299"/>
              <a:gd name="connsiteX306" fmla="*/ 634759 w 1862930"/>
              <a:gd name="connsiteY306" fmla="*/ 149688 h 2191299"/>
              <a:gd name="connsiteX307" fmla="*/ 634398 w 1862930"/>
              <a:gd name="connsiteY307" fmla="*/ 153148 h 2191299"/>
              <a:gd name="connsiteX308" fmla="*/ 637752 w 1862930"/>
              <a:gd name="connsiteY308" fmla="*/ 151093 h 2191299"/>
              <a:gd name="connsiteX309" fmla="*/ 642728 w 1862930"/>
              <a:gd name="connsiteY309" fmla="*/ 155671 h 2191299"/>
              <a:gd name="connsiteX310" fmla="*/ 642656 w 1862930"/>
              <a:gd name="connsiteY310" fmla="*/ 161077 h 2191299"/>
              <a:gd name="connsiteX311" fmla="*/ 648894 w 1862930"/>
              <a:gd name="connsiteY311" fmla="*/ 159671 h 2191299"/>
              <a:gd name="connsiteX312" fmla="*/ 653437 w 1862930"/>
              <a:gd name="connsiteY312" fmla="*/ 166663 h 2191299"/>
              <a:gd name="connsiteX313" fmla="*/ 650011 w 1862930"/>
              <a:gd name="connsiteY313" fmla="*/ 171492 h 2191299"/>
              <a:gd name="connsiteX314" fmla="*/ 661983 w 1862930"/>
              <a:gd name="connsiteY314" fmla="*/ 170699 h 2191299"/>
              <a:gd name="connsiteX315" fmla="*/ 657151 w 1862930"/>
              <a:gd name="connsiteY315" fmla="*/ 175385 h 2191299"/>
              <a:gd name="connsiteX316" fmla="*/ 664975 w 1862930"/>
              <a:gd name="connsiteY316" fmla="*/ 183061 h 2191299"/>
              <a:gd name="connsiteX317" fmla="*/ 663786 w 1862930"/>
              <a:gd name="connsiteY317" fmla="*/ 188539 h 2191299"/>
              <a:gd name="connsiteX318" fmla="*/ 661730 w 1862930"/>
              <a:gd name="connsiteY318" fmla="*/ 189657 h 2191299"/>
              <a:gd name="connsiteX319" fmla="*/ 652896 w 1862930"/>
              <a:gd name="connsiteY319" fmla="*/ 192828 h 2191299"/>
              <a:gd name="connsiteX320" fmla="*/ 648605 w 1862930"/>
              <a:gd name="connsiteY320" fmla="*/ 196324 h 2191299"/>
              <a:gd name="connsiteX321" fmla="*/ 643377 w 1862930"/>
              <a:gd name="connsiteY321" fmla="*/ 191386 h 2191299"/>
              <a:gd name="connsiteX322" fmla="*/ 639735 w 1862930"/>
              <a:gd name="connsiteY322" fmla="*/ 195711 h 2191299"/>
              <a:gd name="connsiteX323" fmla="*/ 633316 w 1862930"/>
              <a:gd name="connsiteY323" fmla="*/ 190990 h 2191299"/>
              <a:gd name="connsiteX324" fmla="*/ 630865 w 1862930"/>
              <a:gd name="connsiteY324" fmla="*/ 185079 h 2191299"/>
              <a:gd name="connsiteX325" fmla="*/ 632199 w 1862930"/>
              <a:gd name="connsiteY325" fmla="*/ 179529 h 2191299"/>
              <a:gd name="connsiteX326" fmla="*/ 631117 w 1862930"/>
              <a:gd name="connsiteY326" fmla="*/ 174195 h 2191299"/>
              <a:gd name="connsiteX327" fmla="*/ 629278 w 1862930"/>
              <a:gd name="connsiteY327" fmla="*/ 171997 h 2191299"/>
              <a:gd name="connsiteX328" fmla="*/ 625925 w 1862930"/>
              <a:gd name="connsiteY328" fmla="*/ 169222 h 2191299"/>
              <a:gd name="connsiteX329" fmla="*/ 623112 w 1862930"/>
              <a:gd name="connsiteY329" fmla="*/ 164789 h 2191299"/>
              <a:gd name="connsiteX330" fmla="*/ 626285 w 1862930"/>
              <a:gd name="connsiteY330" fmla="*/ 161509 h 2191299"/>
              <a:gd name="connsiteX331" fmla="*/ 628088 w 1862930"/>
              <a:gd name="connsiteY331" fmla="*/ 156968 h 2191299"/>
              <a:gd name="connsiteX332" fmla="*/ 623400 w 1862930"/>
              <a:gd name="connsiteY332" fmla="*/ 154013 h 2191299"/>
              <a:gd name="connsiteX333" fmla="*/ 619073 w 1862930"/>
              <a:gd name="connsiteY333" fmla="*/ 152139 h 2191299"/>
              <a:gd name="connsiteX334" fmla="*/ 614891 w 1862930"/>
              <a:gd name="connsiteY334" fmla="*/ 148607 h 2191299"/>
              <a:gd name="connsiteX335" fmla="*/ 608112 w 1862930"/>
              <a:gd name="connsiteY335" fmla="*/ 148246 h 2191299"/>
              <a:gd name="connsiteX336" fmla="*/ 603713 w 1862930"/>
              <a:gd name="connsiteY336" fmla="*/ 145723 h 2191299"/>
              <a:gd name="connsiteX337" fmla="*/ 597943 w 1862930"/>
              <a:gd name="connsiteY337" fmla="*/ 148354 h 2191299"/>
              <a:gd name="connsiteX338" fmla="*/ 593076 w 1862930"/>
              <a:gd name="connsiteY338" fmla="*/ 148787 h 2191299"/>
              <a:gd name="connsiteX339" fmla="*/ 586765 w 1862930"/>
              <a:gd name="connsiteY339" fmla="*/ 149363 h 2191299"/>
              <a:gd name="connsiteX340" fmla="*/ 584674 w 1862930"/>
              <a:gd name="connsiteY340" fmla="*/ 143092 h 2191299"/>
              <a:gd name="connsiteX341" fmla="*/ 590263 w 1862930"/>
              <a:gd name="connsiteY341" fmla="*/ 137398 h 2191299"/>
              <a:gd name="connsiteX342" fmla="*/ 589758 w 1862930"/>
              <a:gd name="connsiteY342" fmla="*/ 130803 h 2191299"/>
              <a:gd name="connsiteX343" fmla="*/ 583160 w 1862930"/>
              <a:gd name="connsiteY343" fmla="*/ 128208 h 2191299"/>
              <a:gd name="connsiteX344" fmla="*/ 579049 w 1862930"/>
              <a:gd name="connsiteY344" fmla="*/ 123018 h 2191299"/>
              <a:gd name="connsiteX345" fmla="*/ 582222 w 1862930"/>
              <a:gd name="connsiteY345" fmla="*/ 119450 h 2191299"/>
              <a:gd name="connsiteX346" fmla="*/ 589939 w 1862930"/>
              <a:gd name="connsiteY346" fmla="*/ 113035 h 2191299"/>
              <a:gd name="connsiteX347" fmla="*/ 592210 w 1862930"/>
              <a:gd name="connsiteY347" fmla="*/ 107557 h 2191299"/>
              <a:gd name="connsiteX348" fmla="*/ 598701 w 1862930"/>
              <a:gd name="connsiteY348" fmla="*/ 111089 h 2191299"/>
              <a:gd name="connsiteX349" fmla="*/ 606706 w 1862930"/>
              <a:gd name="connsiteY349" fmla="*/ 107953 h 2191299"/>
              <a:gd name="connsiteX350" fmla="*/ 615287 w 1862930"/>
              <a:gd name="connsiteY350" fmla="*/ 104854 h 2191299"/>
              <a:gd name="connsiteX351" fmla="*/ 621417 w 1862930"/>
              <a:gd name="connsiteY351" fmla="*/ 104601 h 2191299"/>
              <a:gd name="connsiteX352" fmla="*/ 619686 w 1862930"/>
              <a:gd name="connsiteY352" fmla="*/ 105430 h 2191299"/>
              <a:gd name="connsiteX353" fmla="*/ 616585 w 1862930"/>
              <a:gd name="connsiteY353" fmla="*/ 104998 h 2191299"/>
              <a:gd name="connsiteX354" fmla="*/ 619975 w 1862930"/>
              <a:gd name="connsiteY354" fmla="*/ 104782 h 2191299"/>
              <a:gd name="connsiteX355" fmla="*/ 627836 w 1862930"/>
              <a:gd name="connsiteY355" fmla="*/ 100817 h 2191299"/>
              <a:gd name="connsiteX356" fmla="*/ 627727 w 1862930"/>
              <a:gd name="connsiteY356" fmla="*/ 101069 h 2191299"/>
              <a:gd name="connsiteX357" fmla="*/ 624374 w 1862930"/>
              <a:gd name="connsiteY357" fmla="*/ 104205 h 2191299"/>
              <a:gd name="connsiteX358" fmla="*/ 621417 w 1862930"/>
              <a:gd name="connsiteY358" fmla="*/ 104601 h 2191299"/>
              <a:gd name="connsiteX359" fmla="*/ 624482 w 1862930"/>
              <a:gd name="connsiteY359" fmla="*/ 103160 h 2191299"/>
              <a:gd name="connsiteX360" fmla="*/ 627836 w 1862930"/>
              <a:gd name="connsiteY360" fmla="*/ 100817 h 2191299"/>
              <a:gd name="connsiteX361" fmla="*/ 1454793 w 1862930"/>
              <a:gd name="connsiteY361" fmla="*/ 94654 h 2191299"/>
              <a:gd name="connsiteX362" fmla="*/ 1459300 w 1862930"/>
              <a:gd name="connsiteY362" fmla="*/ 96853 h 2191299"/>
              <a:gd name="connsiteX363" fmla="*/ 1458795 w 1862930"/>
              <a:gd name="connsiteY363" fmla="*/ 106367 h 2191299"/>
              <a:gd name="connsiteX364" fmla="*/ 1456523 w 1862930"/>
              <a:gd name="connsiteY364" fmla="*/ 102763 h 2191299"/>
              <a:gd name="connsiteX365" fmla="*/ 1456812 w 1862930"/>
              <a:gd name="connsiteY365" fmla="*/ 104421 h 2191299"/>
              <a:gd name="connsiteX366" fmla="*/ 1459949 w 1862930"/>
              <a:gd name="connsiteY366" fmla="*/ 108782 h 2191299"/>
              <a:gd name="connsiteX367" fmla="*/ 1461139 w 1862930"/>
              <a:gd name="connsiteY367" fmla="*/ 116062 h 2191299"/>
              <a:gd name="connsiteX368" fmla="*/ 1472786 w 1862930"/>
              <a:gd name="connsiteY368" fmla="*/ 126190 h 2191299"/>
              <a:gd name="connsiteX369" fmla="*/ 1483170 w 1862930"/>
              <a:gd name="connsiteY369" fmla="*/ 133289 h 2191299"/>
              <a:gd name="connsiteX370" fmla="*/ 1485947 w 1862930"/>
              <a:gd name="connsiteY370" fmla="*/ 132208 h 2191299"/>
              <a:gd name="connsiteX371" fmla="*/ 1487245 w 1862930"/>
              <a:gd name="connsiteY371" fmla="*/ 132064 h 2191299"/>
              <a:gd name="connsiteX372" fmla="*/ 1491103 w 1862930"/>
              <a:gd name="connsiteY372" fmla="*/ 139020 h 2191299"/>
              <a:gd name="connsiteX373" fmla="*/ 1501488 w 1862930"/>
              <a:gd name="connsiteY373" fmla="*/ 145183 h 2191299"/>
              <a:gd name="connsiteX374" fmla="*/ 1506608 w 1862930"/>
              <a:gd name="connsiteY374" fmla="*/ 149940 h 2191299"/>
              <a:gd name="connsiteX375" fmla="*/ 1527269 w 1862930"/>
              <a:gd name="connsiteY375" fmla="*/ 163203 h 2191299"/>
              <a:gd name="connsiteX376" fmla="*/ 1533724 w 1862930"/>
              <a:gd name="connsiteY376" fmla="*/ 169943 h 2191299"/>
              <a:gd name="connsiteX377" fmla="*/ 1540178 w 1862930"/>
              <a:gd name="connsiteY377" fmla="*/ 176394 h 2191299"/>
              <a:gd name="connsiteX378" fmla="*/ 1544722 w 1862930"/>
              <a:gd name="connsiteY378" fmla="*/ 179890 h 2191299"/>
              <a:gd name="connsiteX379" fmla="*/ 1549337 w 1862930"/>
              <a:gd name="connsiteY379" fmla="*/ 186125 h 2191299"/>
              <a:gd name="connsiteX380" fmla="*/ 1553520 w 1862930"/>
              <a:gd name="connsiteY380" fmla="*/ 187927 h 2191299"/>
              <a:gd name="connsiteX381" fmla="*/ 1570179 w 1862930"/>
              <a:gd name="connsiteY381" fmla="*/ 201334 h 2191299"/>
              <a:gd name="connsiteX382" fmla="*/ 1571332 w 1862930"/>
              <a:gd name="connsiteY382" fmla="*/ 202775 h 2191299"/>
              <a:gd name="connsiteX383" fmla="*/ 1575443 w 1862930"/>
              <a:gd name="connsiteY383" fmla="*/ 209299 h 2191299"/>
              <a:gd name="connsiteX384" fmla="*/ 1585792 w 1862930"/>
              <a:gd name="connsiteY384" fmla="*/ 216074 h 2191299"/>
              <a:gd name="connsiteX385" fmla="*/ 1586224 w 1862930"/>
              <a:gd name="connsiteY385" fmla="*/ 218669 h 2191299"/>
              <a:gd name="connsiteX386" fmla="*/ 1587198 w 1862930"/>
              <a:gd name="connsiteY386" fmla="*/ 217696 h 2191299"/>
              <a:gd name="connsiteX387" fmla="*/ 1590479 w 1862930"/>
              <a:gd name="connsiteY387" fmla="*/ 219570 h 2191299"/>
              <a:gd name="connsiteX388" fmla="*/ 1595636 w 1862930"/>
              <a:gd name="connsiteY388" fmla="*/ 221120 h 2191299"/>
              <a:gd name="connsiteX389" fmla="*/ 1595059 w 1862930"/>
              <a:gd name="connsiteY389" fmla="*/ 228652 h 2191299"/>
              <a:gd name="connsiteX390" fmla="*/ 1590155 w 1862930"/>
              <a:gd name="connsiteY390" fmla="*/ 240870 h 2191299"/>
              <a:gd name="connsiteX391" fmla="*/ 1589938 w 1862930"/>
              <a:gd name="connsiteY391" fmla="*/ 242564 h 2191299"/>
              <a:gd name="connsiteX392" fmla="*/ 1591309 w 1862930"/>
              <a:gd name="connsiteY392" fmla="*/ 238924 h 2191299"/>
              <a:gd name="connsiteX393" fmla="*/ 1598737 w 1862930"/>
              <a:gd name="connsiteY393" fmla="*/ 224327 h 2191299"/>
              <a:gd name="connsiteX394" fmla="*/ 1599890 w 1862930"/>
              <a:gd name="connsiteY394" fmla="*/ 223462 h 2191299"/>
              <a:gd name="connsiteX395" fmla="*/ 1603929 w 1862930"/>
              <a:gd name="connsiteY395" fmla="*/ 226922 h 2191299"/>
              <a:gd name="connsiteX396" fmla="*/ 1609662 w 1862930"/>
              <a:gd name="connsiteY396" fmla="*/ 231499 h 2191299"/>
              <a:gd name="connsiteX397" fmla="*/ 1610528 w 1862930"/>
              <a:gd name="connsiteY397" fmla="*/ 229769 h 2191299"/>
              <a:gd name="connsiteX398" fmla="*/ 1601621 w 1862930"/>
              <a:gd name="connsiteY398" fmla="*/ 221768 h 2191299"/>
              <a:gd name="connsiteX399" fmla="*/ 1605083 w 1862930"/>
              <a:gd name="connsiteY399" fmla="*/ 221480 h 2191299"/>
              <a:gd name="connsiteX400" fmla="*/ 1607066 w 1862930"/>
              <a:gd name="connsiteY400" fmla="*/ 221192 h 2191299"/>
              <a:gd name="connsiteX401" fmla="*/ 1611105 w 1862930"/>
              <a:gd name="connsiteY401" fmla="*/ 217480 h 2191299"/>
              <a:gd name="connsiteX402" fmla="*/ 1610239 w 1862930"/>
              <a:gd name="connsiteY402" fmla="*/ 216903 h 2191299"/>
              <a:gd name="connsiteX403" fmla="*/ 1610816 w 1862930"/>
              <a:gd name="connsiteY403" fmla="*/ 216038 h 2191299"/>
              <a:gd name="connsiteX404" fmla="*/ 1610239 w 1862930"/>
              <a:gd name="connsiteY404" fmla="*/ 215173 h 2191299"/>
              <a:gd name="connsiteX405" fmla="*/ 1608472 w 1862930"/>
              <a:gd name="connsiteY405" fmla="*/ 215137 h 2191299"/>
              <a:gd name="connsiteX406" fmla="*/ 1611501 w 1862930"/>
              <a:gd name="connsiteY406" fmla="*/ 211893 h 2191299"/>
              <a:gd name="connsiteX407" fmla="*/ 1611393 w 1862930"/>
              <a:gd name="connsiteY407" fmla="*/ 212002 h 2191299"/>
              <a:gd name="connsiteX408" fmla="*/ 1606705 w 1862930"/>
              <a:gd name="connsiteY408" fmla="*/ 215894 h 2191299"/>
              <a:gd name="connsiteX409" fmla="*/ 1600215 w 1862930"/>
              <a:gd name="connsiteY409" fmla="*/ 209803 h 2191299"/>
              <a:gd name="connsiteX410" fmla="*/ 1595347 w 1862930"/>
              <a:gd name="connsiteY410" fmla="*/ 210308 h 2191299"/>
              <a:gd name="connsiteX411" fmla="*/ 1594193 w 1862930"/>
              <a:gd name="connsiteY411" fmla="*/ 204217 h 2191299"/>
              <a:gd name="connsiteX412" fmla="*/ 1597042 w 1862930"/>
              <a:gd name="connsiteY412" fmla="*/ 204145 h 2191299"/>
              <a:gd name="connsiteX413" fmla="*/ 1601693 w 1862930"/>
              <a:gd name="connsiteY413" fmla="*/ 204613 h 2191299"/>
              <a:gd name="connsiteX414" fmla="*/ 1605443 w 1862930"/>
              <a:gd name="connsiteY414" fmla="*/ 208434 h 2191299"/>
              <a:gd name="connsiteX415" fmla="*/ 1615864 w 1862930"/>
              <a:gd name="connsiteY415" fmla="*/ 207497 h 2191299"/>
              <a:gd name="connsiteX416" fmla="*/ 1611718 w 1862930"/>
              <a:gd name="connsiteY416" fmla="*/ 211713 h 2191299"/>
              <a:gd name="connsiteX417" fmla="*/ 1616838 w 1862930"/>
              <a:gd name="connsiteY417" fmla="*/ 207460 h 2191299"/>
              <a:gd name="connsiteX418" fmla="*/ 1619398 w 1862930"/>
              <a:gd name="connsiteY418" fmla="*/ 207713 h 2191299"/>
              <a:gd name="connsiteX419" fmla="*/ 1633172 w 1862930"/>
              <a:gd name="connsiteY419" fmla="*/ 209443 h 2191299"/>
              <a:gd name="connsiteX420" fmla="*/ 1638076 w 1862930"/>
              <a:gd name="connsiteY420" fmla="*/ 212326 h 2191299"/>
              <a:gd name="connsiteX421" fmla="*/ 1664759 w 1862930"/>
              <a:gd name="connsiteY421" fmla="*/ 234347 h 2191299"/>
              <a:gd name="connsiteX422" fmla="*/ 1681670 w 1862930"/>
              <a:gd name="connsiteY422" fmla="*/ 248943 h 2191299"/>
              <a:gd name="connsiteX423" fmla="*/ 1687692 w 1862930"/>
              <a:gd name="connsiteY423" fmla="*/ 255827 h 2191299"/>
              <a:gd name="connsiteX424" fmla="*/ 1695156 w 1862930"/>
              <a:gd name="connsiteY424" fmla="*/ 268405 h 2191299"/>
              <a:gd name="connsiteX425" fmla="*/ 1703197 w 1862930"/>
              <a:gd name="connsiteY425" fmla="*/ 275865 h 2191299"/>
              <a:gd name="connsiteX426" fmla="*/ 1704315 w 1862930"/>
              <a:gd name="connsiteY426" fmla="*/ 285884 h 2191299"/>
              <a:gd name="connsiteX427" fmla="*/ 1700024 w 1862930"/>
              <a:gd name="connsiteY427" fmla="*/ 293020 h 2191299"/>
              <a:gd name="connsiteX428" fmla="*/ 1693137 w 1862930"/>
              <a:gd name="connsiteY428" fmla="*/ 298462 h 2191299"/>
              <a:gd name="connsiteX429" fmla="*/ 1686250 w 1862930"/>
              <a:gd name="connsiteY429" fmla="*/ 299904 h 2191299"/>
              <a:gd name="connsiteX430" fmla="*/ 1678209 w 1862930"/>
              <a:gd name="connsiteY430" fmla="*/ 303328 h 2191299"/>
              <a:gd name="connsiteX431" fmla="*/ 1671610 w 1862930"/>
              <a:gd name="connsiteY431" fmla="*/ 305923 h 2191299"/>
              <a:gd name="connsiteX432" fmla="*/ 1664759 w 1862930"/>
              <a:gd name="connsiteY432" fmla="*/ 309635 h 2191299"/>
              <a:gd name="connsiteX433" fmla="*/ 1658701 w 1862930"/>
              <a:gd name="connsiteY433" fmla="*/ 309346 h 2191299"/>
              <a:gd name="connsiteX434" fmla="*/ 1659855 w 1862930"/>
              <a:gd name="connsiteY434" fmla="*/ 313635 h 2191299"/>
              <a:gd name="connsiteX435" fmla="*/ 1664182 w 1862930"/>
              <a:gd name="connsiteY435" fmla="*/ 318212 h 2191299"/>
              <a:gd name="connsiteX436" fmla="*/ 1667896 w 1862930"/>
              <a:gd name="connsiteY436" fmla="*/ 319366 h 2191299"/>
              <a:gd name="connsiteX437" fmla="*/ 1675829 w 1862930"/>
              <a:gd name="connsiteY437" fmla="*/ 334935 h 2191299"/>
              <a:gd name="connsiteX438" fmla="*/ 1678281 w 1862930"/>
              <a:gd name="connsiteY438" fmla="*/ 335440 h 2191299"/>
              <a:gd name="connsiteX439" fmla="*/ 1682572 w 1862930"/>
              <a:gd name="connsiteY439" fmla="*/ 339116 h 2191299"/>
              <a:gd name="connsiteX440" fmla="*/ 1687115 w 1862930"/>
              <a:gd name="connsiteY440" fmla="*/ 342720 h 2191299"/>
              <a:gd name="connsiteX441" fmla="*/ 1689459 w 1862930"/>
              <a:gd name="connsiteY441" fmla="*/ 347297 h 2191299"/>
              <a:gd name="connsiteX442" fmla="*/ 1693822 w 1862930"/>
              <a:gd name="connsiteY442" fmla="*/ 347297 h 2191299"/>
              <a:gd name="connsiteX443" fmla="*/ 1698582 w 1862930"/>
              <a:gd name="connsiteY443" fmla="*/ 349207 h 2191299"/>
              <a:gd name="connsiteX444" fmla="*/ 1702981 w 1862930"/>
              <a:gd name="connsiteY444" fmla="*/ 351261 h 2191299"/>
              <a:gd name="connsiteX445" fmla="*/ 1706334 w 1862930"/>
              <a:gd name="connsiteY445" fmla="*/ 354757 h 2191299"/>
              <a:gd name="connsiteX446" fmla="*/ 1710300 w 1862930"/>
              <a:gd name="connsiteY446" fmla="*/ 356451 h 2191299"/>
              <a:gd name="connsiteX447" fmla="*/ 1714952 w 1862930"/>
              <a:gd name="connsiteY447" fmla="*/ 357064 h 2191299"/>
              <a:gd name="connsiteX448" fmla="*/ 1719423 w 1862930"/>
              <a:gd name="connsiteY448" fmla="*/ 354253 h 2191299"/>
              <a:gd name="connsiteX449" fmla="*/ 1722019 w 1862930"/>
              <a:gd name="connsiteY449" fmla="*/ 350360 h 2191299"/>
              <a:gd name="connsiteX450" fmla="*/ 1726058 w 1862930"/>
              <a:gd name="connsiteY450" fmla="*/ 348739 h 2191299"/>
              <a:gd name="connsiteX451" fmla="*/ 1728185 w 1862930"/>
              <a:gd name="connsiteY451" fmla="*/ 350541 h 2191299"/>
              <a:gd name="connsiteX452" fmla="*/ 1726671 w 1862930"/>
              <a:gd name="connsiteY452" fmla="*/ 358289 h 2191299"/>
              <a:gd name="connsiteX453" fmla="*/ 1724543 w 1862930"/>
              <a:gd name="connsiteY453" fmla="*/ 359154 h 2191299"/>
              <a:gd name="connsiteX454" fmla="*/ 1724543 w 1862930"/>
              <a:gd name="connsiteY454" fmla="*/ 359190 h 2191299"/>
              <a:gd name="connsiteX455" fmla="*/ 1721623 w 1862930"/>
              <a:gd name="connsiteY455" fmla="*/ 361749 h 2191299"/>
              <a:gd name="connsiteX456" fmla="*/ 1721623 w 1862930"/>
              <a:gd name="connsiteY456" fmla="*/ 365461 h 2191299"/>
              <a:gd name="connsiteX457" fmla="*/ 1723714 w 1862930"/>
              <a:gd name="connsiteY457" fmla="*/ 367083 h 2191299"/>
              <a:gd name="connsiteX458" fmla="*/ 1719676 w 1862930"/>
              <a:gd name="connsiteY458" fmla="*/ 374652 h 2191299"/>
              <a:gd name="connsiteX459" fmla="*/ 1719603 w 1862930"/>
              <a:gd name="connsiteY459" fmla="*/ 373174 h 2191299"/>
              <a:gd name="connsiteX460" fmla="*/ 1716611 w 1862930"/>
              <a:gd name="connsiteY460" fmla="*/ 372741 h 2191299"/>
              <a:gd name="connsiteX461" fmla="*/ 1714916 w 1862930"/>
              <a:gd name="connsiteY461" fmla="*/ 377859 h 2191299"/>
              <a:gd name="connsiteX462" fmla="*/ 1719063 w 1862930"/>
              <a:gd name="connsiteY462" fmla="*/ 379012 h 2191299"/>
              <a:gd name="connsiteX463" fmla="*/ 1721659 w 1862930"/>
              <a:gd name="connsiteY463" fmla="*/ 383481 h 2191299"/>
              <a:gd name="connsiteX464" fmla="*/ 1731322 w 1862930"/>
              <a:gd name="connsiteY464" fmla="*/ 389933 h 2191299"/>
              <a:gd name="connsiteX465" fmla="*/ 1729015 w 1862930"/>
              <a:gd name="connsiteY465" fmla="*/ 395303 h 2191299"/>
              <a:gd name="connsiteX466" fmla="*/ 1730096 w 1862930"/>
              <a:gd name="connsiteY466" fmla="*/ 398366 h 2191299"/>
              <a:gd name="connsiteX467" fmla="*/ 1729736 w 1862930"/>
              <a:gd name="connsiteY467" fmla="*/ 402006 h 2191299"/>
              <a:gd name="connsiteX468" fmla="*/ 1733882 w 1862930"/>
              <a:gd name="connsiteY468" fmla="*/ 401898 h 2191299"/>
              <a:gd name="connsiteX469" fmla="*/ 1737777 w 1862930"/>
              <a:gd name="connsiteY469" fmla="*/ 406367 h 2191299"/>
              <a:gd name="connsiteX470" fmla="*/ 1736443 w 1862930"/>
              <a:gd name="connsiteY470" fmla="*/ 409250 h 2191299"/>
              <a:gd name="connsiteX471" fmla="*/ 1740265 w 1862930"/>
              <a:gd name="connsiteY471" fmla="*/ 412422 h 2191299"/>
              <a:gd name="connsiteX472" fmla="*/ 1735289 w 1862930"/>
              <a:gd name="connsiteY472" fmla="*/ 412998 h 2191299"/>
              <a:gd name="connsiteX473" fmla="*/ 1735289 w 1862930"/>
              <a:gd name="connsiteY473" fmla="*/ 416134 h 2191299"/>
              <a:gd name="connsiteX474" fmla="*/ 1739868 w 1862930"/>
              <a:gd name="connsiteY474" fmla="*/ 414692 h 2191299"/>
              <a:gd name="connsiteX475" fmla="*/ 1736551 w 1862930"/>
              <a:gd name="connsiteY475" fmla="*/ 416458 h 2191299"/>
              <a:gd name="connsiteX476" fmla="*/ 1740950 w 1862930"/>
              <a:gd name="connsiteY476" fmla="*/ 418440 h 2191299"/>
              <a:gd name="connsiteX477" fmla="*/ 1739616 w 1862930"/>
              <a:gd name="connsiteY477" fmla="*/ 420134 h 2191299"/>
              <a:gd name="connsiteX478" fmla="*/ 1735830 w 1862930"/>
              <a:gd name="connsiteY478" fmla="*/ 422477 h 2191299"/>
              <a:gd name="connsiteX479" fmla="*/ 1738931 w 1862930"/>
              <a:gd name="connsiteY479" fmla="*/ 421216 h 2191299"/>
              <a:gd name="connsiteX480" fmla="*/ 1737164 w 1862930"/>
              <a:gd name="connsiteY480" fmla="*/ 426081 h 2191299"/>
              <a:gd name="connsiteX481" fmla="*/ 1736190 w 1862930"/>
              <a:gd name="connsiteY481" fmla="*/ 428748 h 2191299"/>
              <a:gd name="connsiteX482" fmla="*/ 1738498 w 1862930"/>
              <a:gd name="connsiteY482" fmla="*/ 430226 h 2191299"/>
              <a:gd name="connsiteX483" fmla="*/ 1737596 w 1862930"/>
              <a:gd name="connsiteY483" fmla="*/ 432857 h 2191299"/>
              <a:gd name="connsiteX484" fmla="*/ 1739616 w 1862930"/>
              <a:gd name="connsiteY484" fmla="*/ 436172 h 2191299"/>
              <a:gd name="connsiteX485" fmla="*/ 1737019 w 1862930"/>
              <a:gd name="connsiteY485" fmla="*/ 436244 h 2191299"/>
              <a:gd name="connsiteX486" fmla="*/ 1736983 w 1862930"/>
              <a:gd name="connsiteY486" fmla="*/ 438046 h 2191299"/>
              <a:gd name="connsiteX487" fmla="*/ 1739039 w 1862930"/>
              <a:gd name="connsiteY487" fmla="*/ 436749 h 2191299"/>
              <a:gd name="connsiteX488" fmla="*/ 1741346 w 1862930"/>
              <a:gd name="connsiteY488" fmla="*/ 444642 h 2191299"/>
              <a:gd name="connsiteX489" fmla="*/ 1746755 w 1862930"/>
              <a:gd name="connsiteY489" fmla="*/ 457508 h 2191299"/>
              <a:gd name="connsiteX490" fmla="*/ 1754183 w 1862930"/>
              <a:gd name="connsiteY490" fmla="*/ 465725 h 2191299"/>
              <a:gd name="connsiteX491" fmla="*/ 1756455 w 1862930"/>
              <a:gd name="connsiteY491" fmla="*/ 477907 h 2191299"/>
              <a:gd name="connsiteX492" fmla="*/ 1763558 w 1862930"/>
              <a:gd name="connsiteY492" fmla="*/ 483349 h 2191299"/>
              <a:gd name="connsiteX493" fmla="*/ 1774087 w 1862930"/>
              <a:gd name="connsiteY493" fmla="*/ 485295 h 2191299"/>
              <a:gd name="connsiteX494" fmla="*/ 1780542 w 1862930"/>
              <a:gd name="connsiteY494" fmla="*/ 486737 h 2191299"/>
              <a:gd name="connsiteX495" fmla="*/ 1786599 w 1862930"/>
              <a:gd name="connsiteY495" fmla="*/ 481835 h 2191299"/>
              <a:gd name="connsiteX496" fmla="*/ 1791251 w 1862930"/>
              <a:gd name="connsiteY496" fmla="*/ 483205 h 2191299"/>
              <a:gd name="connsiteX497" fmla="*/ 1798354 w 1862930"/>
              <a:gd name="connsiteY497" fmla="*/ 482989 h 2191299"/>
              <a:gd name="connsiteX498" fmla="*/ 1804268 w 1862930"/>
              <a:gd name="connsiteY498" fmla="*/ 491458 h 2191299"/>
              <a:gd name="connsiteX499" fmla="*/ 1819268 w 1862930"/>
              <a:gd name="connsiteY499" fmla="*/ 493476 h 2191299"/>
              <a:gd name="connsiteX500" fmla="*/ 1823559 w 1862930"/>
              <a:gd name="connsiteY500" fmla="*/ 498738 h 2191299"/>
              <a:gd name="connsiteX501" fmla="*/ 1821287 w 1862930"/>
              <a:gd name="connsiteY501" fmla="*/ 511533 h 2191299"/>
              <a:gd name="connsiteX502" fmla="*/ 1825578 w 1862930"/>
              <a:gd name="connsiteY502" fmla="*/ 524832 h 2191299"/>
              <a:gd name="connsiteX503" fmla="*/ 1825686 w 1862930"/>
              <a:gd name="connsiteY503" fmla="*/ 539680 h 2191299"/>
              <a:gd name="connsiteX504" fmla="*/ 1822441 w 1862930"/>
              <a:gd name="connsiteY504" fmla="*/ 556439 h 2191299"/>
              <a:gd name="connsiteX505" fmla="*/ 1802285 w 1862930"/>
              <a:gd name="connsiteY505" fmla="*/ 560872 h 2191299"/>
              <a:gd name="connsiteX506" fmla="*/ 1782020 w 1862930"/>
              <a:gd name="connsiteY506" fmla="*/ 581235 h 2191299"/>
              <a:gd name="connsiteX507" fmla="*/ 1774268 w 1862930"/>
              <a:gd name="connsiteY507" fmla="*/ 577919 h 2191299"/>
              <a:gd name="connsiteX508" fmla="*/ 1765686 w 1862930"/>
              <a:gd name="connsiteY508" fmla="*/ 562602 h 2191299"/>
              <a:gd name="connsiteX509" fmla="*/ 1755914 w 1862930"/>
              <a:gd name="connsiteY509" fmla="*/ 549663 h 2191299"/>
              <a:gd name="connsiteX510" fmla="*/ 1751010 w 1862930"/>
              <a:gd name="connsiteY510" fmla="*/ 537698 h 2191299"/>
              <a:gd name="connsiteX511" fmla="*/ 1734676 w 1862930"/>
              <a:gd name="connsiteY511" fmla="*/ 534454 h 2191299"/>
              <a:gd name="connsiteX512" fmla="*/ 1721515 w 1862930"/>
              <a:gd name="connsiteY512" fmla="*/ 527174 h 2191299"/>
              <a:gd name="connsiteX513" fmla="*/ 1710156 w 1862930"/>
              <a:gd name="connsiteY513" fmla="*/ 535896 h 2191299"/>
              <a:gd name="connsiteX514" fmla="*/ 1696526 w 1862930"/>
              <a:gd name="connsiteY514" fmla="*/ 538383 h 2191299"/>
              <a:gd name="connsiteX515" fmla="*/ 1684266 w 1862930"/>
              <a:gd name="connsiteY515" fmla="*/ 532760 h 2191299"/>
              <a:gd name="connsiteX516" fmla="*/ 1674639 w 1862930"/>
              <a:gd name="connsiteY516" fmla="*/ 523426 h 2191299"/>
              <a:gd name="connsiteX517" fmla="*/ 1669915 w 1862930"/>
              <a:gd name="connsiteY517" fmla="*/ 514704 h 2191299"/>
              <a:gd name="connsiteX518" fmla="*/ 1662235 w 1862930"/>
              <a:gd name="connsiteY518" fmla="*/ 517696 h 2191299"/>
              <a:gd name="connsiteX519" fmla="*/ 1645901 w 1862930"/>
              <a:gd name="connsiteY519" fmla="*/ 520651 h 2191299"/>
              <a:gd name="connsiteX520" fmla="*/ 1637824 w 1862930"/>
              <a:gd name="connsiteY520" fmla="*/ 533121 h 2191299"/>
              <a:gd name="connsiteX521" fmla="*/ 1633028 w 1862930"/>
              <a:gd name="connsiteY521" fmla="*/ 542455 h 2191299"/>
              <a:gd name="connsiteX522" fmla="*/ 1623472 w 1862930"/>
              <a:gd name="connsiteY522" fmla="*/ 550961 h 2191299"/>
              <a:gd name="connsiteX523" fmla="*/ 1610203 w 1862930"/>
              <a:gd name="connsiteY523" fmla="*/ 550312 h 2191299"/>
              <a:gd name="connsiteX524" fmla="*/ 1595419 w 1862930"/>
              <a:gd name="connsiteY524" fmla="*/ 550889 h 2191299"/>
              <a:gd name="connsiteX525" fmla="*/ 1582835 w 1862930"/>
              <a:gd name="connsiteY525" fmla="*/ 555862 h 2191299"/>
              <a:gd name="connsiteX526" fmla="*/ 1574614 w 1862930"/>
              <a:gd name="connsiteY526" fmla="*/ 579757 h 2191299"/>
              <a:gd name="connsiteX527" fmla="*/ 1565094 w 1862930"/>
              <a:gd name="connsiteY527" fmla="*/ 585127 h 2191299"/>
              <a:gd name="connsiteX528" fmla="*/ 1558676 w 1862930"/>
              <a:gd name="connsiteY528" fmla="*/ 592119 h 2191299"/>
              <a:gd name="connsiteX529" fmla="*/ 1552943 w 1862930"/>
              <a:gd name="connsiteY529" fmla="*/ 599435 h 2191299"/>
              <a:gd name="connsiteX530" fmla="*/ 1560695 w 1862930"/>
              <a:gd name="connsiteY530" fmla="*/ 608805 h 2191299"/>
              <a:gd name="connsiteX531" fmla="*/ 1561561 w 1862930"/>
              <a:gd name="connsiteY531" fmla="*/ 620086 h 2191299"/>
              <a:gd name="connsiteX532" fmla="*/ 1550058 w 1862930"/>
              <a:gd name="connsiteY532" fmla="*/ 627691 h 2191299"/>
              <a:gd name="connsiteX533" fmla="*/ 1546164 w 1862930"/>
              <a:gd name="connsiteY533" fmla="*/ 635223 h 2191299"/>
              <a:gd name="connsiteX534" fmla="*/ 1548832 w 1862930"/>
              <a:gd name="connsiteY534" fmla="*/ 648089 h 2191299"/>
              <a:gd name="connsiteX535" fmla="*/ 1542486 w 1862930"/>
              <a:gd name="connsiteY535" fmla="*/ 660704 h 2191299"/>
              <a:gd name="connsiteX536" fmla="*/ 1540142 w 1862930"/>
              <a:gd name="connsiteY536" fmla="*/ 677138 h 2191299"/>
              <a:gd name="connsiteX537" fmla="*/ 1542919 w 1862930"/>
              <a:gd name="connsiteY537" fmla="*/ 680057 h 2191299"/>
              <a:gd name="connsiteX538" fmla="*/ 1542883 w 1862930"/>
              <a:gd name="connsiteY538" fmla="*/ 681174 h 2191299"/>
              <a:gd name="connsiteX539" fmla="*/ 1545190 w 1862930"/>
              <a:gd name="connsiteY539" fmla="*/ 679661 h 2191299"/>
              <a:gd name="connsiteX540" fmla="*/ 1544289 w 1862930"/>
              <a:gd name="connsiteY540" fmla="*/ 687265 h 2191299"/>
              <a:gd name="connsiteX541" fmla="*/ 1560948 w 1862930"/>
              <a:gd name="connsiteY541" fmla="*/ 697320 h 2191299"/>
              <a:gd name="connsiteX542" fmla="*/ 1575732 w 1862930"/>
              <a:gd name="connsiteY542" fmla="*/ 700528 h 2191299"/>
              <a:gd name="connsiteX543" fmla="*/ 1588785 w 1862930"/>
              <a:gd name="connsiteY543" fmla="*/ 691158 h 2191299"/>
              <a:gd name="connsiteX544" fmla="*/ 1590840 w 1862930"/>
              <a:gd name="connsiteY544" fmla="*/ 708565 h 2191299"/>
              <a:gd name="connsiteX545" fmla="*/ 1602342 w 1862930"/>
              <a:gd name="connsiteY545" fmla="*/ 714007 h 2191299"/>
              <a:gd name="connsiteX546" fmla="*/ 1614602 w 1862930"/>
              <a:gd name="connsiteY546" fmla="*/ 714872 h 2191299"/>
              <a:gd name="connsiteX547" fmla="*/ 1619001 w 1862930"/>
              <a:gd name="connsiteY547" fmla="*/ 718548 h 2191299"/>
              <a:gd name="connsiteX548" fmla="*/ 1626285 w 1862930"/>
              <a:gd name="connsiteY548" fmla="*/ 722332 h 2191299"/>
              <a:gd name="connsiteX549" fmla="*/ 1639554 w 1862930"/>
              <a:gd name="connsiteY549" fmla="*/ 725576 h 2191299"/>
              <a:gd name="connsiteX550" fmla="*/ 1636417 w 1862930"/>
              <a:gd name="connsiteY550" fmla="*/ 739956 h 2191299"/>
              <a:gd name="connsiteX551" fmla="*/ 1653076 w 1862930"/>
              <a:gd name="connsiteY551" fmla="*/ 746912 h 2191299"/>
              <a:gd name="connsiteX552" fmla="*/ 1655817 w 1862930"/>
              <a:gd name="connsiteY552" fmla="*/ 757111 h 2191299"/>
              <a:gd name="connsiteX553" fmla="*/ 1668581 w 1862930"/>
              <a:gd name="connsiteY553" fmla="*/ 758517 h 2191299"/>
              <a:gd name="connsiteX554" fmla="*/ 1671899 w 1862930"/>
              <a:gd name="connsiteY554" fmla="*/ 770626 h 2191299"/>
              <a:gd name="connsiteX555" fmla="*/ 1661406 w 1862930"/>
              <a:gd name="connsiteY555" fmla="*/ 772645 h 2191299"/>
              <a:gd name="connsiteX556" fmla="*/ 1653725 w 1862930"/>
              <a:gd name="connsiteY556" fmla="*/ 768392 h 2191299"/>
              <a:gd name="connsiteX557" fmla="*/ 1635227 w 1862930"/>
              <a:gd name="connsiteY557" fmla="*/ 768644 h 2191299"/>
              <a:gd name="connsiteX558" fmla="*/ 1632667 w 1862930"/>
              <a:gd name="connsiteY558" fmla="*/ 780934 h 2191299"/>
              <a:gd name="connsiteX559" fmla="*/ 1625275 w 1862930"/>
              <a:gd name="connsiteY559" fmla="*/ 796071 h 2191299"/>
              <a:gd name="connsiteX560" fmla="*/ 1618857 w 1862930"/>
              <a:gd name="connsiteY560" fmla="*/ 810307 h 2191299"/>
              <a:gd name="connsiteX561" fmla="*/ 1616333 w 1862930"/>
              <a:gd name="connsiteY561" fmla="*/ 828687 h 2191299"/>
              <a:gd name="connsiteX562" fmla="*/ 1612222 w 1862930"/>
              <a:gd name="connsiteY562" fmla="*/ 843284 h 2191299"/>
              <a:gd name="connsiteX563" fmla="*/ 1596789 w 1862930"/>
              <a:gd name="connsiteY563" fmla="*/ 851068 h 2191299"/>
              <a:gd name="connsiteX564" fmla="*/ 1604470 w 1862930"/>
              <a:gd name="connsiteY564" fmla="*/ 861160 h 2191299"/>
              <a:gd name="connsiteX565" fmla="*/ 1594193 w 1862930"/>
              <a:gd name="connsiteY565" fmla="*/ 872404 h 2191299"/>
              <a:gd name="connsiteX566" fmla="*/ 1586333 w 1862930"/>
              <a:gd name="connsiteY566" fmla="*/ 891109 h 2191299"/>
              <a:gd name="connsiteX567" fmla="*/ 1579842 w 1862930"/>
              <a:gd name="connsiteY567" fmla="*/ 900804 h 2191299"/>
              <a:gd name="connsiteX568" fmla="*/ 1570106 w 1862930"/>
              <a:gd name="connsiteY568" fmla="*/ 910103 h 2191299"/>
              <a:gd name="connsiteX569" fmla="*/ 1562534 w 1862930"/>
              <a:gd name="connsiteY569" fmla="*/ 911040 h 2191299"/>
              <a:gd name="connsiteX570" fmla="*/ 1556873 w 1862930"/>
              <a:gd name="connsiteY570" fmla="*/ 913202 h 2191299"/>
              <a:gd name="connsiteX571" fmla="*/ 1562318 w 1862930"/>
              <a:gd name="connsiteY571" fmla="*/ 932520 h 2191299"/>
              <a:gd name="connsiteX572" fmla="*/ 1571008 w 1862930"/>
              <a:gd name="connsiteY572" fmla="*/ 959766 h 2191299"/>
              <a:gd name="connsiteX573" fmla="*/ 1555539 w 1862930"/>
              <a:gd name="connsiteY573" fmla="*/ 966289 h 2191299"/>
              <a:gd name="connsiteX574" fmla="*/ 1566645 w 1862930"/>
              <a:gd name="connsiteY574" fmla="*/ 972705 h 2191299"/>
              <a:gd name="connsiteX575" fmla="*/ 1579409 w 1862930"/>
              <a:gd name="connsiteY575" fmla="*/ 970002 h 2191299"/>
              <a:gd name="connsiteX576" fmla="*/ 1591633 w 1862930"/>
              <a:gd name="connsiteY576" fmla="*/ 961892 h 2191299"/>
              <a:gd name="connsiteX577" fmla="*/ 1588676 w 1862930"/>
              <a:gd name="connsiteY577" fmla="*/ 951297 h 2191299"/>
              <a:gd name="connsiteX578" fmla="*/ 1605371 w 1862930"/>
              <a:gd name="connsiteY578" fmla="*/ 944485 h 2191299"/>
              <a:gd name="connsiteX579" fmla="*/ 1615395 w 1862930"/>
              <a:gd name="connsiteY579" fmla="*/ 933889 h 2191299"/>
              <a:gd name="connsiteX580" fmla="*/ 1636886 w 1862930"/>
              <a:gd name="connsiteY580" fmla="*/ 924158 h 2191299"/>
              <a:gd name="connsiteX581" fmla="*/ 1645720 w 1862930"/>
              <a:gd name="connsiteY581" fmla="*/ 937457 h 2191299"/>
              <a:gd name="connsiteX582" fmla="*/ 1646874 w 1862930"/>
              <a:gd name="connsiteY582" fmla="*/ 951080 h 2191299"/>
              <a:gd name="connsiteX583" fmla="*/ 1641646 w 1862930"/>
              <a:gd name="connsiteY583" fmla="*/ 969281 h 2191299"/>
              <a:gd name="connsiteX584" fmla="*/ 1639771 w 1862930"/>
              <a:gd name="connsiteY584" fmla="*/ 981895 h 2191299"/>
              <a:gd name="connsiteX585" fmla="*/ 1628989 w 1862930"/>
              <a:gd name="connsiteY585" fmla="*/ 978940 h 2191299"/>
              <a:gd name="connsiteX586" fmla="*/ 1621021 w 1862930"/>
              <a:gd name="connsiteY586" fmla="*/ 987517 h 2191299"/>
              <a:gd name="connsiteX587" fmla="*/ 1621417 w 1862930"/>
              <a:gd name="connsiteY587" fmla="*/ 1002149 h 2191299"/>
              <a:gd name="connsiteX588" fmla="*/ 1591705 w 1862930"/>
              <a:gd name="connsiteY588" fmla="*/ 1004060 h 2191299"/>
              <a:gd name="connsiteX589" fmla="*/ 1567330 w 1862930"/>
              <a:gd name="connsiteY589" fmla="*/ 1007988 h 2191299"/>
              <a:gd name="connsiteX590" fmla="*/ 1545911 w 1862930"/>
              <a:gd name="connsiteY590" fmla="*/ 1016025 h 2191299"/>
              <a:gd name="connsiteX591" fmla="*/ 1521680 w 1862930"/>
              <a:gd name="connsiteY591" fmla="*/ 1027882 h 2191299"/>
              <a:gd name="connsiteX592" fmla="*/ 1503760 w 1862930"/>
              <a:gd name="connsiteY592" fmla="*/ 1037613 h 2191299"/>
              <a:gd name="connsiteX593" fmla="*/ 1493519 w 1862930"/>
              <a:gd name="connsiteY593" fmla="*/ 1050624 h 2191299"/>
              <a:gd name="connsiteX594" fmla="*/ 1492726 w 1862930"/>
              <a:gd name="connsiteY594" fmla="*/ 1049903 h 2191299"/>
              <a:gd name="connsiteX595" fmla="*/ 1491428 w 1862930"/>
              <a:gd name="connsiteY595" fmla="*/ 1054300 h 2191299"/>
              <a:gd name="connsiteX596" fmla="*/ 1493988 w 1862930"/>
              <a:gd name="connsiteY596" fmla="*/ 1067166 h 2191299"/>
              <a:gd name="connsiteX597" fmla="*/ 1500442 w 1862930"/>
              <a:gd name="connsiteY597" fmla="*/ 1083853 h 2191299"/>
              <a:gd name="connsiteX598" fmla="*/ 1520995 w 1862930"/>
              <a:gd name="connsiteY598" fmla="*/ 1095170 h 2191299"/>
              <a:gd name="connsiteX599" fmla="*/ 1538051 w 1862930"/>
              <a:gd name="connsiteY599" fmla="*/ 1107820 h 2191299"/>
              <a:gd name="connsiteX600" fmla="*/ 1546272 w 1862930"/>
              <a:gd name="connsiteY600" fmla="*/ 1121263 h 2191299"/>
              <a:gd name="connsiteX601" fmla="*/ 1564698 w 1862930"/>
              <a:gd name="connsiteY601" fmla="*/ 1131859 h 2191299"/>
              <a:gd name="connsiteX602" fmla="*/ 1579842 w 1862930"/>
              <a:gd name="connsiteY602" fmla="*/ 1144761 h 2191299"/>
              <a:gd name="connsiteX603" fmla="*/ 1599097 w 1862930"/>
              <a:gd name="connsiteY603" fmla="*/ 1161448 h 2191299"/>
              <a:gd name="connsiteX604" fmla="*/ 1620588 w 1862930"/>
              <a:gd name="connsiteY604" fmla="*/ 1166457 h 2191299"/>
              <a:gd name="connsiteX605" fmla="*/ 1646117 w 1862930"/>
              <a:gd name="connsiteY605" fmla="*/ 1161412 h 2191299"/>
              <a:gd name="connsiteX606" fmla="*/ 1659819 w 1862930"/>
              <a:gd name="connsiteY606" fmla="*/ 1159790 h 2191299"/>
              <a:gd name="connsiteX607" fmla="*/ 1666995 w 1862930"/>
              <a:gd name="connsiteY607" fmla="*/ 1173449 h 2191299"/>
              <a:gd name="connsiteX608" fmla="*/ 1651958 w 1862930"/>
              <a:gd name="connsiteY608" fmla="*/ 1188550 h 2191299"/>
              <a:gd name="connsiteX609" fmla="*/ 1638328 w 1862930"/>
              <a:gd name="connsiteY609" fmla="*/ 1203074 h 2191299"/>
              <a:gd name="connsiteX610" fmla="*/ 1633965 w 1862930"/>
              <a:gd name="connsiteY610" fmla="*/ 1226825 h 2191299"/>
              <a:gd name="connsiteX611" fmla="*/ 1635300 w 1862930"/>
              <a:gd name="connsiteY611" fmla="*/ 1239006 h 2191299"/>
              <a:gd name="connsiteX612" fmla="*/ 1643232 w 1862930"/>
              <a:gd name="connsiteY612" fmla="*/ 1241818 h 2191299"/>
              <a:gd name="connsiteX613" fmla="*/ 1654122 w 1862930"/>
              <a:gd name="connsiteY613" fmla="*/ 1243872 h 2191299"/>
              <a:gd name="connsiteX614" fmla="*/ 1666021 w 1862930"/>
              <a:gd name="connsiteY614" fmla="*/ 1244413 h 2191299"/>
              <a:gd name="connsiteX615" fmla="*/ 1666201 w 1862930"/>
              <a:gd name="connsiteY615" fmla="*/ 1247944 h 2191299"/>
              <a:gd name="connsiteX616" fmla="*/ 1658954 w 1862930"/>
              <a:gd name="connsiteY616" fmla="*/ 1256378 h 2191299"/>
              <a:gd name="connsiteX617" fmla="*/ 1643593 w 1862930"/>
              <a:gd name="connsiteY617" fmla="*/ 1255657 h 2191299"/>
              <a:gd name="connsiteX618" fmla="*/ 1621670 w 1862930"/>
              <a:gd name="connsiteY618" fmla="*/ 1259045 h 2191299"/>
              <a:gd name="connsiteX619" fmla="*/ 1610528 w 1862930"/>
              <a:gd name="connsiteY619" fmla="*/ 1270253 h 2191299"/>
              <a:gd name="connsiteX620" fmla="*/ 1607787 w 1862930"/>
              <a:gd name="connsiteY620" fmla="*/ 1279083 h 2191299"/>
              <a:gd name="connsiteX621" fmla="*/ 1592210 w 1862930"/>
              <a:gd name="connsiteY621" fmla="*/ 1282003 h 2191299"/>
              <a:gd name="connsiteX622" fmla="*/ 1589253 w 1862930"/>
              <a:gd name="connsiteY622" fmla="*/ 1299698 h 2191299"/>
              <a:gd name="connsiteX623" fmla="*/ 1581717 w 1862930"/>
              <a:gd name="connsiteY623" fmla="*/ 1312925 h 2191299"/>
              <a:gd name="connsiteX624" fmla="*/ 1576200 w 1862930"/>
              <a:gd name="connsiteY624" fmla="*/ 1332315 h 2191299"/>
              <a:gd name="connsiteX625" fmla="*/ 1565563 w 1862930"/>
              <a:gd name="connsiteY625" fmla="*/ 1350695 h 2191299"/>
              <a:gd name="connsiteX626" fmla="*/ 1569313 w 1862930"/>
              <a:gd name="connsiteY626" fmla="*/ 1363526 h 2191299"/>
              <a:gd name="connsiteX627" fmla="*/ 1580599 w 1862930"/>
              <a:gd name="connsiteY627" fmla="*/ 1363850 h 2191299"/>
              <a:gd name="connsiteX628" fmla="*/ 1586333 w 1862930"/>
              <a:gd name="connsiteY628" fmla="*/ 1371815 h 2191299"/>
              <a:gd name="connsiteX629" fmla="*/ 1558784 w 1862930"/>
              <a:gd name="connsiteY629" fmla="*/ 1384177 h 2191299"/>
              <a:gd name="connsiteX630" fmla="*/ 1547029 w 1862930"/>
              <a:gd name="connsiteY630" fmla="*/ 1396683 h 2191299"/>
              <a:gd name="connsiteX631" fmla="*/ 1564626 w 1862930"/>
              <a:gd name="connsiteY631" fmla="*/ 1403891 h 2191299"/>
              <a:gd name="connsiteX632" fmla="*/ 1567402 w 1862930"/>
              <a:gd name="connsiteY632" fmla="*/ 1420253 h 2191299"/>
              <a:gd name="connsiteX633" fmla="*/ 1558604 w 1862930"/>
              <a:gd name="connsiteY633" fmla="*/ 1440544 h 2191299"/>
              <a:gd name="connsiteX634" fmla="*/ 1561128 w 1862930"/>
              <a:gd name="connsiteY634" fmla="*/ 1460654 h 2191299"/>
              <a:gd name="connsiteX635" fmla="*/ 1573893 w 1862930"/>
              <a:gd name="connsiteY635" fmla="*/ 1473088 h 2191299"/>
              <a:gd name="connsiteX636" fmla="*/ 1577462 w 1862930"/>
              <a:gd name="connsiteY636" fmla="*/ 1493739 h 2191299"/>
              <a:gd name="connsiteX637" fmla="*/ 1580095 w 1862930"/>
              <a:gd name="connsiteY637" fmla="*/ 1520157 h 2191299"/>
              <a:gd name="connsiteX638" fmla="*/ 1588388 w 1862930"/>
              <a:gd name="connsiteY638" fmla="*/ 1553494 h 2191299"/>
              <a:gd name="connsiteX639" fmla="*/ 1586910 w 1862930"/>
              <a:gd name="connsiteY639" fmla="*/ 1555801 h 2191299"/>
              <a:gd name="connsiteX640" fmla="*/ 1591417 w 1862930"/>
              <a:gd name="connsiteY640" fmla="*/ 1549746 h 2191299"/>
              <a:gd name="connsiteX641" fmla="*/ 1602198 w 1862930"/>
              <a:gd name="connsiteY641" fmla="*/ 1560991 h 2191299"/>
              <a:gd name="connsiteX642" fmla="*/ 1612547 w 1862930"/>
              <a:gd name="connsiteY642" fmla="*/ 1574181 h 2191299"/>
              <a:gd name="connsiteX643" fmla="*/ 1624446 w 1862930"/>
              <a:gd name="connsiteY643" fmla="*/ 1587624 h 2191299"/>
              <a:gd name="connsiteX644" fmla="*/ 1628593 w 1862930"/>
              <a:gd name="connsiteY644" fmla="*/ 1603230 h 2191299"/>
              <a:gd name="connsiteX645" fmla="*/ 1640852 w 1862930"/>
              <a:gd name="connsiteY645" fmla="*/ 1611303 h 2191299"/>
              <a:gd name="connsiteX646" fmla="*/ 1651850 w 1862930"/>
              <a:gd name="connsiteY646" fmla="*/ 1611303 h 2191299"/>
              <a:gd name="connsiteX647" fmla="*/ 1653653 w 1862930"/>
              <a:gd name="connsiteY647" fmla="*/ 1623088 h 2191299"/>
              <a:gd name="connsiteX648" fmla="*/ 1653148 w 1862930"/>
              <a:gd name="connsiteY648" fmla="*/ 1632387 h 2191299"/>
              <a:gd name="connsiteX649" fmla="*/ 1666346 w 1862930"/>
              <a:gd name="connsiteY649" fmla="*/ 1631269 h 2191299"/>
              <a:gd name="connsiteX650" fmla="*/ 1676045 w 1862930"/>
              <a:gd name="connsiteY650" fmla="*/ 1625251 h 2191299"/>
              <a:gd name="connsiteX651" fmla="*/ 1689062 w 1862930"/>
              <a:gd name="connsiteY651" fmla="*/ 1619808 h 2191299"/>
              <a:gd name="connsiteX652" fmla="*/ 1700096 w 1862930"/>
              <a:gd name="connsiteY652" fmla="*/ 1611123 h 2191299"/>
              <a:gd name="connsiteX653" fmla="*/ 1707848 w 1862930"/>
              <a:gd name="connsiteY653" fmla="*/ 1604131 h 2191299"/>
              <a:gd name="connsiteX654" fmla="*/ 1719603 w 1862930"/>
              <a:gd name="connsiteY654" fmla="*/ 1609213 h 2191299"/>
              <a:gd name="connsiteX655" fmla="*/ 1730529 w 1862930"/>
              <a:gd name="connsiteY655" fmla="*/ 1613646 h 2191299"/>
              <a:gd name="connsiteX656" fmla="*/ 1728834 w 1862930"/>
              <a:gd name="connsiteY656" fmla="*/ 1619592 h 2191299"/>
              <a:gd name="connsiteX657" fmla="*/ 1724543 w 1862930"/>
              <a:gd name="connsiteY657" fmla="*/ 1622620 h 2191299"/>
              <a:gd name="connsiteX658" fmla="*/ 1735036 w 1862930"/>
              <a:gd name="connsiteY658" fmla="*/ 1620998 h 2191299"/>
              <a:gd name="connsiteX659" fmla="*/ 1741671 w 1862930"/>
              <a:gd name="connsiteY659" fmla="*/ 1627737 h 2191299"/>
              <a:gd name="connsiteX660" fmla="*/ 1751371 w 1862930"/>
              <a:gd name="connsiteY660" fmla="*/ 1633576 h 2191299"/>
              <a:gd name="connsiteX661" fmla="*/ 1762188 w 1862930"/>
              <a:gd name="connsiteY661" fmla="*/ 1643883 h 2191299"/>
              <a:gd name="connsiteX662" fmla="*/ 1771130 w 1862930"/>
              <a:gd name="connsiteY662" fmla="*/ 1653398 h 2191299"/>
              <a:gd name="connsiteX663" fmla="*/ 1783426 w 1862930"/>
              <a:gd name="connsiteY663" fmla="*/ 1659273 h 2191299"/>
              <a:gd name="connsiteX664" fmla="*/ 1780361 w 1862930"/>
              <a:gd name="connsiteY664" fmla="*/ 1668967 h 2191299"/>
              <a:gd name="connsiteX665" fmla="*/ 1785301 w 1862930"/>
              <a:gd name="connsiteY665" fmla="*/ 1679239 h 2191299"/>
              <a:gd name="connsiteX666" fmla="*/ 1792946 w 1862930"/>
              <a:gd name="connsiteY666" fmla="*/ 1692898 h 2191299"/>
              <a:gd name="connsiteX667" fmla="*/ 1803078 w 1862930"/>
              <a:gd name="connsiteY667" fmla="*/ 1701115 h 2191299"/>
              <a:gd name="connsiteX668" fmla="*/ 1809244 w 1862930"/>
              <a:gd name="connsiteY668" fmla="*/ 1702917 h 2191299"/>
              <a:gd name="connsiteX669" fmla="*/ 1818619 w 1862930"/>
              <a:gd name="connsiteY669" fmla="*/ 1694736 h 2191299"/>
              <a:gd name="connsiteX670" fmla="*/ 1826263 w 1862930"/>
              <a:gd name="connsiteY670" fmla="*/ 1702305 h 2191299"/>
              <a:gd name="connsiteX671" fmla="*/ 1834593 w 1862930"/>
              <a:gd name="connsiteY671" fmla="*/ 1704287 h 2191299"/>
              <a:gd name="connsiteX672" fmla="*/ 1841985 w 1862930"/>
              <a:gd name="connsiteY672" fmla="*/ 1705044 h 2191299"/>
              <a:gd name="connsiteX673" fmla="*/ 1858463 w 1862930"/>
              <a:gd name="connsiteY673" fmla="*/ 1712288 h 2191299"/>
              <a:gd name="connsiteX674" fmla="*/ 1857994 w 1862930"/>
              <a:gd name="connsiteY674" fmla="*/ 1721442 h 2191299"/>
              <a:gd name="connsiteX675" fmla="*/ 1855975 w 1862930"/>
              <a:gd name="connsiteY675" fmla="*/ 1734921 h 2191299"/>
              <a:gd name="connsiteX676" fmla="*/ 1844725 w 1862930"/>
              <a:gd name="connsiteY676" fmla="*/ 1744003 h 2191299"/>
              <a:gd name="connsiteX677" fmla="*/ 1847934 w 1862930"/>
              <a:gd name="connsiteY677" fmla="*/ 1757302 h 2191299"/>
              <a:gd name="connsiteX678" fmla="*/ 1845699 w 1862930"/>
              <a:gd name="connsiteY678" fmla="*/ 1772007 h 2191299"/>
              <a:gd name="connsiteX679" fmla="*/ 1846528 w 1862930"/>
              <a:gd name="connsiteY679" fmla="*/ 1786603 h 2191299"/>
              <a:gd name="connsiteX680" fmla="*/ 1852658 w 1862930"/>
              <a:gd name="connsiteY680" fmla="*/ 1799938 h 2191299"/>
              <a:gd name="connsiteX681" fmla="*/ 1847357 w 1862930"/>
              <a:gd name="connsiteY681" fmla="*/ 1813381 h 2191299"/>
              <a:gd name="connsiteX682" fmla="*/ 1841336 w 1862930"/>
              <a:gd name="connsiteY682" fmla="*/ 1824662 h 2191299"/>
              <a:gd name="connsiteX683" fmla="*/ 1846384 w 1862930"/>
              <a:gd name="connsiteY683" fmla="*/ 1840195 h 2191299"/>
              <a:gd name="connsiteX684" fmla="*/ 1843896 w 1862930"/>
              <a:gd name="connsiteY684" fmla="*/ 1849133 h 2191299"/>
              <a:gd name="connsiteX685" fmla="*/ 1846203 w 1862930"/>
              <a:gd name="connsiteY685" fmla="*/ 1854395 h 2191299"/>
              <a:gd name="connsiteX686" fmla="*/ 1846312 w 1862930"/>
              <a:gd name="connsiteY686" fmla="*/ 1869424 h 2191299"/>
              <a:gd name="connsiteX687" fmla="*/ 1855939 w 1862930"/>
              <a:gd name="connsiteY687" fmla="*/ 1880848 h 2191299"/>
              <a:gd name="connsiteX688" fmla="*/ 1842526 w 1862930"/>
              <a:gd name="connsiteY688" fmla="*/ 1882939 h 2191299"/>
              <a:gd name="connsiteX689" fmla="*/ 1843139 w 1862930"/>
              <a:gd name="connsiteY689" fmla="*/ 1894364 h 2191299"/>
              <a:gd name="connsiteX690" fmla="*/ 1850386 w 1862930"/>
              <a:gd name="connsiteY690" fmla="*/ 1891913 h 2191299"/>
              <a:gd name="connsiteX691" fmla="*/ 1841985 w 1862930"/>
              <a:gd name="connsiteY691" fmla="*/ 1909320 h 2191299"/>
              <a:gd name="connsiteX692" fmla="*/ 1850062 w 1862930"/>
              <a:gd name="connsiteY692" fmla="*/ 1916240 h 2191299"/>
              <a:gd name="connsiteX693" fmla="*/ 1856264 w 1862930"/>
              <a:gd name="connsiteY693" fmla="*/ 1933395 h 2191299"/>
              <a:gd name="connsiteX694" fmla="*/ 1849701 w 1862930"/>
              <a:gd name="connsiteY694" fmla="*/ 1946081 h 2191299"/>
              <a:gd name="connsiteX695" fmla="*/ 1839713 w 1862930"/>
              <a:gd name="connsiteY695" fmla="*/ 1951992 h 2191299"/>
              <a:gd name="connsiteX696" fmla="*/ 1832177 w 1862930"/>
              <a:gd name="connsiteY696" fmla="*/ 1954659 h 2191299"/>
              <a:gd name="connsiteX697" fmla="*/ 1825867 w 1862930"/>
              <a:gd name="connsiteY697" fmla="*/ 1968318 h 2191299"/>
              <a:gd name="connsiteX698" fmla="*/ 1814436 w 1862930"/>
              <a:gd name="connsiteY698" fmla="*/ 1975815 h 2191299"/>
              <a:gd name="connsiteX699" fmla="*/ 1811480 w 1862930"/>
              <a:gd name="connsiteY699" fmla="*/ 1973941 h 2191299"/>
              <a:gd name="connsiteX700" fmla="*/ 1810109 w 1862930"/>
              <a:gd name="connsiteY700" fmla="*/ 1976175 h 2191299"/>
              <a:gd name="connsiteX701" fmla="*/ 1806071 w 1862930"/>
              <a:gd name="connsiteY701" fmla="*/ 1976572 h 2191299"/>
              <a:gd name="connsiteX702" fmla="*/ 1800554 w 1862930"/>
              <a:gd name="connsiteY702" fmla="*/ 1977256 h 2191299"/>
              <a:gd name="connsiteX703" fmla="*/ 1785986 w 1862930"/>
              <a:gd name="connsiteY703" fmla="*/ 1982338 h 2191299"/>
              <a:gd name="connsiteX704" fmla="*/ 1779820 w 1862930"/>
              <a:gd name="connsiteY704" fmla="*/ 1984969 h 2191299"/>
              <a:gd name="connsiteX705" fmla="*/ 1768029 w 1862930"/>
              <a:gd name="connsiteY705" fmla="*/ 1991636 h 2191299"/>
              <a:gd name="connsiteX706" fmla="*/ 1762873 w 1862930"/>
              <a:gd name="connsiteY706" fmla="*/ 1995132 h 2191299"/>
              <a:gd name="connsiteX707" fmla="*/ 1754508 w 1862930"/>
              <a:gd name="connsiteY707" fmla="*/ 2000106 h 2191299"/>
              <a:gd name="connsiteX708" fmla="*/ 1750758 w 1862930"/>
              <a:gd name="connsiteY708" fmla="*/ 2002448 h 2191299"/>
              <a:gd name="connsiteX709" fmla="*/ 1744195 w 1862930"/>
              <a:gd name="connsiteY709" fmla="*/ 2006233 h 2191299"/>
              <a:gd name="connsiteX710" fmla="*/ 1737524 w 1862930"/>
              <a:gd name="connsiteY710" fmla="*/ 2009909 h 2191299"/>
              <a:gd name="connsiteX711" fmla="*/ 1728510 w 1862930"/>
              <a:gd name="connsiteY711" fmla="*/ 2014558 h 2191299"/>
              <a:gd name="connsiteX712" fmla="*/ 1720974 w 1862930"/>
              <a:gd name="connsiteY712" fmla="*/ 2016288 h 2191299"/>
              <a:gd name="connsiteX713" fmla="*/ 1712969 w 1862930"/>
              <a:gd name="connsiteY713" fmla="*/ 2017982 h 2191299"/>
              <a:gd name="connsiteX714" fmla="*/ 1705937 w 1862930"/>
              <a:gd name="connsiteY714" fmla="*/ 2020180 h 2191299"/>
              <a:gd name="connsiteX715" fmla="*/ 1700060 w 1862930"/>
              <a:gd name="connsiteY715" fmla="*/ 2022955 h 2191299"/>
              <a:gd name="connsiteX716" fmla="*/ 1692127 w 1862930"/>
              <a:gd name="connsiteY716" fmla="*/ 2026163 h 2191299"/>
              <a:gd name="connsiteX717" fmla="*/ 1686214 w 1862930"/>
              <a:gd name="connsiteY717" fmla="*/ 2024325 h 2191299"/>
              <a:gd name="connsiteX718" fmla="*/ 1681238 w 1862930"/>
              <a:gd name="connsiteY718" fmla="*/ 2023676 h 2191299"/>
              <a:gd name="connsiteX719" fmla="*/ 1683365 w 1862930"/>
              <a:gd name="connsiteY719" fmla="*/ 2020433 h 2191299"/>
              <a:gd name="connsiteX720" fmla="*/ 1688161 w 1862930"/>
              <a:gd name="connsiteY720" fmla="*/ 2016540 h 2191299"/>
              <a:gd name="connsiteX721" fmla="*/ 1684339 w 1862930"/>
              <a:gd name="connsiteY721" fmla="*/ 2019315 h 2191299"/>
              <a:gd name="connsiteX722" fmla="*/ 1680156 w 1862930"/>
              <a:gd name="connsiteY722" fmla="*/ 2021334 h 2191299"/>
              <a:gd name="connsiteX723" fmla="*/ 1671177 w 1862930"/>
              <a:gd name="connsiteY723" fmla="*/ 2023316 h 2191299"/>
              <a:gd name="connsiteX724" fmla="*/ 1657439 w 1862930"/>
              <a:gd name="connsiteY724" fmla="*/ 2022523 h 2191299"/>
              <a:gd name="connsiteX725" fmla="*/ 1652535 w 1862930"/>
              <a:gd name="connsiteY725" fmla="*/ 2019279 h 2191299"/>
              <a:gd name="connsiteX726" fmla="*/ 1647271 w 1862930"/>
              <a:gd name="connsiteY726" fmla="*/ 2016648 h 2191299"/>
              <a:gd name="connsiteX727" fmla="*/ 1641898 w 1862930"/>
              <a:gd name="connsiteY727" fmla="*/ 2012900 h 2191299"/>
              <a:gd name="connsiteX728" fmla="*/ 1646045 w 1862930"/>
              <a:gd name="connsiteY728" fmla="*/ 2007963 h 2191299"/>
              <a:gd name="connsiteX729" fmla="*/ 1651850 w 1862930"/>
              <a:gd name="connsiteY729" fmla="*/ 2004106 h 2191299"/>
              <a:gd name="connsiteX730" fmla="*/ 1653545 w 1862930"/>
              <a:gd name="connsiteY730" fmla="*/ 2004935 h 2191299"/>
              <a:gd name="connsiteX731" fmla="*/ 1652607 w 1862930"/>
              <a:gd name="connsiteY731" fmla="*/ 2001331 h 2191299"/>
              <a:gd name="connsiteX732" fmla="*/ 1651778 w 1862930"/>
              <a:gd name="connsiteY732" fmla="*/ 1997331 h 2191299"/>
              <a:gd name="connsiteX733" fmla="*/ 1649002 w 1862930"/>
              <a:gd name="connsiteY733" fmla="*/ 1993799 h 2191299"/>
              <a:gd name="connsiteX734" fmla="*/ 1641718 w 1862930"/>
              <a:gd name="connsiteY734" fmla="*/ 1989474 h 2191299"/>
              <a:gd name="connsiteX735" fmla="*/ 1643413 w 1862930"/>
              <a:gd name="connsiteY735" fmla="*/ 1984140 h 2191299"/>
              <a:gd name="connsiteX736" fmla="*/ 1646694 w 1862930"/>
              <a:gd name="connsiteY736" fmla="*/ 1976968 h 2191299"/>
              <a:gd name="connsiteX737" fmla="*/ 1649506 w 1862930"/>
              <a:gd name="connsiteY737" fmla="*/ 1979022 h 2191299"/>
              <a:gd name="connsiteX738" fmla="*/ 1650480 w 1862930"/>
              <a:gd name="connsiteY738" fmla="*/ 1978049 h 2191299"/>
              <a:gd name="connsiteX739" fmla="*/ 1648353 w 1862930"/>
              <a:gd name="connsiteY739" fmla="*/ 1976788 h 2191299"/>
              <a:gd name="connsiteX740" fmla="*/ 1645720 w 1862930"/>
              <a:gd name="connsiteY740" fmla="*/ 1976175 h 2191299"/>
              <a:gd name="connsiteX741" fmla="*/ 1638473 w 1862930"/>
              <a:gd name="connsiteY741" fmla="*/ 1969219 h 2191299"/>
              <a:gd name="connsiteX742" fmla="*/ 1636165 w 1862930"/>
              <a:gd name="connsiteY742" fmla="*/ 1961543 h 2191299"/>
              <a:gd name="connsiteX743" fmla="*/ 1637066 w 1862930"/>
              <a:gd name="connsiteY743" fmla="*/ 1949361 h 2191299"/>
              <a:gd name="connsiteX744" fmla="*/ 1640312 w 1862930"/>
              <a:gd name="connsiteY744" fmla="*/ 1945685 h 2191299"/>
              <a:gd name="connsiteX745" fmla="*/ 1644855 w 1862930"/>
              <a:gd name="connsiteY745" fmla="*/ 1949577 h 2191299"/>
              <a:gd name="connsiteX746" fmla="*/ 1647740 w 1862930"/>
              <a:gd name="connsiteY746" fmla="*/ 1945541 h 2191299"/>
              <a:gd name="connsiteX747" fmla="*/ 1653329 w 1862930"/>
              <a:gd name="connsiteY747" fmla="*/ 1951343 h 2191299"/>
              <a:gd name="connsiteX748" fmla="*/ 1655600 w 1862930"/>
              <a:gd name="connsiteY748" fmla="*/ 1953686 h 2191299"/>
              <a:gd name="connsiteX749" fmla="*/ 1655997 w 1862930"/>
              <a:gd name="connsiteY749" fmla="*/ 1956677 h 2191299"/>
              <a:gd name="connsiteX750" fmla="*/ 1655997 w 1862930"/>
              <a:gd name="connsiteY750" fmla="*/ 1953073 h 2191299"/>
              <a:gd name="connsiteX751" fmla="*/ 1658773 w 1862930"/>
              <a:gd name="connsiteY751" fmla="*/ 1953578 h 2191299"/>
              <a:gd name="connsiteX752" fmla="*/ 1660432 w 1862930"/>
              <a:gd name="connsiteY752" fmla="*/ 1951704 h 2191299"/>
              <a:gd name="connsiteX753" fmla="*/ 1663100 w 1862930"/>
              <a:gd name="connsiteY753" fmla="*/ 1946910 h 2191299"/>
              <a:gd name="connsiteX754" fmla="*/ 1668004 w 1862930"/>
              <a:gd name="connsiteY754" fmla="*/ 1946154 h 2191299"/>
              <a:gd name="connsiteX755" fmla="*/ 1671826 w 1862930"/>
              <a:gd name="connsiteY755" fmla="*/ 1941036 h 2191299"/>
              <a:gd name="connsiteX756" fmla="*/ 1670709 w 1862930"/>
              <a:gd name="connsiteY756" fmla="*/ 1937612 h 2191299"/>
              <a:gd name="connsiteX757" fmla="*/ 1675144 w 1862930"/>
              <a:gd name="connsiteY757" fmla="*/ 1935594 h 2191299"/>
              <a:gd name="connsiteX758" fmla="*/ 1679976 w 1862930"/>
              <a:gd name="connsiteY758" fmla="*/ 1930116 h 2191299"/>
              <a:gd name="connsiteX759" fmla="*/ 1684158 w 1862930"/>
              <a:gd name="connsiteY759" fmla="*/ 1927485 h 2191299"/>
              <a:gd name="connsiteX760" fmla="*/ 1689098 w 1862930"/>
              <a:gd name="connsiteY760" fmla="*/ 1931305 h 2191299"/>
              <a:gd name="connsiteX761" fmla="*/ 1690613 w 1862930"/>
              <a:gd name="connsiteY761" fmla="*/ 1931017 h 2191299"/>
              <a:gd name="connsiteX762" fmla="*/ 1690613 w 1862930"/>
              <a:gd name="connsiteY762" fmla="*/ 1930981 h 2191299"/>
              <a:gd name="connsiteX763" fmla="*/ 1690757 w 1862930"/>
              <a:gd name="connsiteY763" fmla="*/ 1928890 h 2191299"/>
              <a:gd name="connsiteX764" fmla="*/ 1690216 w 1862930"/>
              <a:gd name="connsiteY764" fmla="*/ 1927953 h 2191299"/>
              <a:gd name="connsiteX765" fmla="*/ 1689711 w 1862930"/>
              <a:gd name="connsiteY765" fmla="*/ 1929395 h 2191299"/>
              <a:gd name="connsiteX766" fmla="*/ 1684807 w 1862930"/>
              <a:gd name="connsiteY766" fmla="*/ 1927521 h 2191299"/>
              <a:gd name="connsiteX767" fmla="*/ 1676189 w 1862930"/>
              <a:gd name="connsiteY767" fmla="*/ 1934368 h 2191299"/>
              <a:gd name="connsiteX768" fmla="*/ 1669627 w 1862930"/>
              <a:gd name="connsiteY768" fmla="*/ 1935774 h 2191299"/>
              <a:gd name="connsiteX769" fmla="*/ 1668040 w 1862930"/>
              <a:gd name="connsiteY769" fmla="*/ 1934080 h 2191299"/>
              <a:gd name="connsiteX770" fmla="*/ 1667499 w 1862930"/>
              <a:gd name="connsiteY770" fmla="*/ 1936278 h 2191299"/>
              <a:gd name="connsiteX771" fmla="*/ 1672367 w 1862930"/>
              <a:gd name="connsiteY771" fmla="*/ 1938513 h 2191299"/>
              <a:gd name="connsiteX772" fmla="*/ 1668185 w 1862930"/>
              <a:gd name="connsiteY772" fmla="*/ 1942946 h 2191299"/>
              <a:gd name="connsiteX773" fmla="*/ 1667427 w 1862930"/>
              <a:gd name="connsiteY773" fmla="*/ 1942658 h 2191299"/>
              <a:gd name="connsiteX774" fmla="*/ 1666850 w 1862930"/>
              <a:gd name="connsiteY774" fmla="*/ 1944460 h 2191299"/>
              <a:gd name="connsiteX775" fmla="*/ 1666418 w 1862930"/>
              <a:gd name="connsiteY775" fmla="*/ 1947487 h 2191299"/>
              <a:gd name="connsiteX776" fmla="*/ 1660757 w 1862930"/>
              <a:gd name="connsiteY776" fmla="*/ 1947919 h 2191299"/>
              <a:gd name="connsiteX777" fmla="*/ 1657800 w 1862930"/>
              <a:gd name="connsiteY777" fmla="*/ 1952641 h 2191299"/>
              <a:gd name="connsiteX778" fmla="*/ 1653184 w 1862930"/>
              <a:gd name="connsiteY778" fmla="*/ 1950190 h 2191299"/>
              <a:gd name="connsiteX779" fmla="*/ 1649470 w 1862930"/>
              <a:gd name="connsiteY779" fmla="*/ 1944640 h 2191299"/>
              <a:gd name="connsiteX780" fmla="*/ 1646189 w 1862930"/>
              <a:gd name="connsiteY780" fmla="*/ 1944964 h 2191299"/>
              <a:gd name="connsiteX781" fmla="*/ 1642944 w 1862930"/>
              <a:gd name="connsiteY781" fmla="*/ 1946910 h 2191299"/>
              <a:gd name="connsiteX782" fmla="*/ 1636958 w 1862930"/>
              <a:gd name="connsiteY782" fmla="*/ 1944568 h 2191299"/>
              <a:gd name="connsiteX783" fmla="*/ 1633821 w 1862930"/>
              <a:gd name="connsiteY783" fmla="*/ 1943054 h 2191299"/>
              <a:gd name="connsiteX784" fmla="*/ 1635840 w 1862930"/>
              <a:gd name="connsiteY784" fmla="*/ 1949758 h 2191299"/>
              <a:gd name="connsiteX785" fmla="*/ 1635876 w 1862930"/>
              <a:gd name="connsiteY785" fmla="*/ 1952857 h 2191299"/>
              <a:gd name="connsiteX786" fmla="*/ 1636093 w 1862930"/>
              <a:gd name="connsiteY786" fmla="*/ 1955704 h 2191299"/>
              <a:gd name="connsiteX787" fmla="*/ 1636309 w 1862930"/>
              <a:gd name="connsiteY787" fmla="*/ 1955416 h 2191299"/>
              <a:gd name="connsiteX788" fmla="*/ 1636922 w 1862930"/>
              <a:gd name="connsiteY788" fmla="*/ 1956857 h 2191299"/>
              <a:gd name="connsiteX789" fmla="*/ 1634074 w 1862930"/>
              <a:gd name="connsiteY789" fmla="*/ 1965868 h 2191299"/>
              <a:gd name="connsiteX790" fmla="*/ 1640672 w 1862930"/>
              <a:gd name="connsiteY790" fmla="*/ 1973256 h 2191299"/>
              <a:gd name="connsiteX791" fmla="*/ 1643881 w 1862930"/>
              <a:gd name="connsiteY791" fmla="*/ 1977076 h 2191299"/>
              <a:gd name="connsiteX792" fmla="*/ 1643701 w 1862930"/>
              <a:gd name="connsiteY792" fmla="*/ 1981365 h 2191299"/>
              <a:gd name="connsiteX793" fmla="*/ 1639194 w 1862930"/>
              <a:gd name="connsiteY793" fmla="*/ 1984212 h 2191299"/>
              <a:gd name="connsiteX794" fmla="*/ 1643593 w 1862930"/>
              <a:gd name="connsiteY794" fmla="*/ 1994159 h 2191299"/>
              <a:gd name="connsiteX795" fmla="*/ 1649939 w 1862930"/>
              <a:gd name="connsiteY795" fmla="*/ 2000322 h 2191299"/>
              <a:gd name="connsiteX796" fmla="*/ 1646045 w 1862930"/>
              <a:gd name="connsiteY796" fmla="*/ 2003926 h 2191299"/>
              <a:gd name="connsiteX797" fmla="*/ 1642042 w 1862930"/>
              <a:gd name="connsiteY797" fmla="*/ 2005332 h 2191299"/>
              <a:gd name="connsiteX798" fmla="*/ 1637824 w 1862930"/>
              <a:gd name="connsiteY798" fmla="*/ 2007855 h 2191299"/>
              <a:gd name="connsiteX799" fmla="*/ 1633244 w 1862930"/>
              <a:gd name="connsiteY799" fmla="*/ 2003494 h 2191299"/>
              <a:gd name="connsiteX800" fmla="*/ 1632920 w 1862930"/>
              <a:gd name="connsiteY800" fmla="*/ 1998016 h 2191299"/>
              <a:gd name="connsiteX801" fmla="*/ 1632667 w 1862930"/>
              <a:gd name="connsiteY801" fmla="*/ 1997042 h 2191299"/>
              <a:gd name="connsiteX802" fmla="*/ 1632018 w 1862930"/>
              <a:gd name="connsiteY802" fmla="*/ 1997871 h 2191299"/>
              <a:gd name="connsiteX803" fmla="*/ 1631513 w 1862930"/>
              <a:gd name="connsiteY803" fmla="*/ 2000683 h 2191299"/>
              <a:gd name="connsiteX804" fmla="*/ 1633929 w 1862930"/>
              <a:gd name="connsiteY804" fmla="*/ 2006737 h 2191299"/>
              <a:gd name="connsiteX805" fmla="*/ 1635372 w 1862930"/>
              <a:gd name="connsiteY805" fmla="*/ 2007927 h 2191299"/>
              <a:gd name="connsiteX806" fmla="*/ 1634146 w 1862930"/>
              <a:gd name="connsiteY806" fmla="*/ 2014486 h 2191299"/>
              <a:gd name="connsiteX807" fmla="*/ 1632739 w 1862930"/>
              <a:gd name="connsiteY807" fmla="*/ 2021766 h 2191299"/>
              <a:gd name="connsiteX808" fmla="*/ 1625492 w 1862930"/>
              <a:gd name="connsiteY808" fmla="*/ 2028758 h 2191299"/>
              <a:gd name="connsiteX809" fmla="*/ 1615864 w 1862930"/>
              <a:gd name="connsiteY809" fmla="*/ 2034308 h 2191299"/>
              <a:gd name="connsiteX810" fmla="*/ 1610636 w 1862930"/>
              <a:gd name="connsiteY810" fmla="*/ 2038525 h 2191299"/>
              <a:gd name="connsiteX811" fmla="*/ 1603785 w 1862930"/>
              <a:gd name="connsiteY811" fmla="*/ 2039714 h 2191299"/>
              <a:gd name="connsiteX812" fmla="*/ 1600828 w 1862930"/>
              <a:gd name="connsiteY812" fmla="*/ 2040183 h 2191299"/>
              <a:gd name="connsiteX813" fmla="*/ 1598124 w 1862930"/>
              <a:gd name="connsiteY813" fmla="*/ 2045156 h 2191299"/>
              <a:gd name="connsiteX814" fmla="*/ 1593148 w 1862930"/>
              <a:gd name="connsiteY814" fmla="*/ 2047823 h 2191299"/>
              <a:gd name="connsiteX815" fmla="*/ 1589361 w 1862930"/>
              <a:gd name="connsiteY815" fmla="*/ 2051031 h 2191299"/>
              <a:gd name="connsiteX816" fmla="*/ 1585467 w 1862930"/>
              <a:gd name="connsiteY816" fmla="*/ 2053770 h 2191299"/>
              <a:gd name="connsiteX817" fmla="*/ 1581537 w 1862930"/>
              <a:gd name="connsiteY817" fmla="*/ 2055968 h 2191299"/>
              <a:gd name="connsiteX818" fmla="*/ 1576885 w 1862930"/>
              <a:gd name="connsiteY818" fmla="*/ 2055788 h 2191299"/>
              <a:gd name="connsiteX819" fmla="*/ 1573027 w 1862930"/>
              <a:gd name="connsiteY819" fmla="*/ 2055175 h 2191299"/>
              <a:gd name="connsiteX820" fmla="*/ 1572522 w 1862930"/>
              <a:gd name="connsiteY820" fmla="*/ 2054238 h 2191299"/>
              <a:gd name="connsiteX821" fmla="*/ 1572919 w 1862930"/>
              <a:gd name="connsiteY821" fmla="*/ 2055031 h 2191299"/>
              <a:gd name="connsiteX822" fmla="*/ 1572631 w 1862930"/>
              <a:gd name="connsiteY822" fmla="*/ 2059032 h 2191299"/>
              <a:gd name="connsiteX823" fmla="*/ 1569493 w 1862930"/>
              <a:gd name="connsiteY823" fmla="*/ 2061338 h 2191299"/>
              <a:gd name="connsiteX824" fmla="*/ 1564914 w 1862930"/>
              <a:gd name="connsiteY824" fmla="*/ 2064186 h 2191299"/>
              <a:gd name="connsiteX825" fmla="*/ 1558568 w 1862930"/>
              <a:gd name="connsiteY825" fmla="*/ 2067069 h 2191299"/>
              <a:gd name="connsiteX826" fmla="*/ 1553988 w 1862930"/>
              <a:gd name="connsiteY826" fmla="*/ 2067069 h 2191299"/>
              <a:gd name="connsiteX827" fmla="*/ 1548832 w 1862930"/>
              <a:gd name="connsiteY827" fmla="*/ 2067934 h 2191299"/>
              <a:gd name="connsiteX828" fmla="*/ 1546236 w 1862930"/>
              <a:gd name="connsiteY828" fmla="*/ 2068763 h 2191299"/>
              <a:gd name="connsiteX829" fmla="*/ 1545659 w 1862930"/>
              <a:gd name="connsiteY829" fmla="*/ 2070781 h 2191299"/>
              <a:gd name="connsiteX830" fmla="*/ 1547967 w 1862930"/>
              <a:gd name="connsiteY830" fmla="*/ 2071646 h 2191299"/>
              <a:gd name="connsiteX831" fmla="*/ 1544830 w 1862930"/>
              <a:gd name="connsiteY831" fmla="*/ 2077088 h 2191299"/>
              <a:gd name="connsiteX832" fmla="*/ 1542522 w 1862930"/>
              <a:gd name="connsiteY832" fmla="*/ 2083107 h 2191299"/>
              <a:gd name="connsiteX833" fmla="*/ 1537366 w 1862930"/>
              <a:gd name="connsiteY833" fmla="*/ 2087684 h 2191299"/>
              <a:gd name="connsiteX834" fmla="*/ 1538520 w 1862930"/>
              <a:gd name="connsiteY834" fmla="*/ 2092261 h 2191299"/>
              <a:gd name="connsiteX835" fmla="*/ 1535346 w 1862930"/>
              <a:gd name="connsiteY835" fmla="*/ 2098244 h 2191299"/>
              <a:gd name="connsiteX836" fmla="*/ 1528171 w 1862930"/>
              <a:gd name="connsiteY836" fmla="*/ 2105416 h 2191299"/>
              <a:gd name="connsiteX837" fmla="*/ 1523015 w 1862930"/>
              <a:gd name="connsiteY837" fmla="*/ 2110281 h 2191299"/>
              <a:gd name="connsiteX838" fmla="*/ 1520707 w 1862930"/>
              <a:gd name="connsiteY838" fmla="*/ 2106281 h 2191299"/>
              <a:gd name="connsiteX839" fmla="*/ 1522149 w 1862930"/>
              <a:gd name="connsiteY839" fmla="*/ 2100839 h 2191299"/>
              <a:gd name="connsiteX840" fmla="*/ 1518976 w 1862930"/>
              <a:gd name="connsiteY840" fmla="*/ 2098532 h 2191299"/>
              <a:gd name="connsiteX841" fmla="*/ 1517570 w 1862930"/>
              <a:gd name="connsiteY841" fmla="*/ 2102569 h 2191299"/>
              <a:gd name="connsiteX842" fmla="*/ 1514397 w 1862930"/>
              <a:gd name="connsiteY842" fmla="*/ 2102280 h 2191299"/>
              <a:gd name="connsiteX843" fmla="*/ 1512125 w 1862930"/>
              <a:gd name="connsiteY843" fmla="*/ 2101127 h 2191299"/>
              <a:gd name="connsiteX844" fmla="*/ 1512125 w 1862930"/>
              <a:gd name="connsiteY844" fmla="*/ 2099109 h 2191299"/>
              <a:gd name="connsiteX845" fmla="*/ 1511837 w 1862930"/>
              <a:gd name="connsiteY845" fmla="*/ 2097126 h 2191299"/>
              <a:gd name="connsiteX846" fmla="*/ 1509529 w 1862930"/>
              <a:gd name="connsiteY846" fmla="*/ 2102857 h 2191299"/>
              <a:gd name="connsiteX847" fmla="*/ 1509529 w 1862930"/>
              <a:gd name="connsiteY847" fmla="*/ 2108263 h 2191299"/>
              <a:gd name="connsiteX848" fmla="*/ 1512666 w 1862930"/>
              <a:gd name="connsiteY848" fmla="*/ 2113705 h 2191299"/>
              <a:gd name="connsiteX849" fmla="*/ 1506067 w 1862930"/>
              <a:gd name="connsiteY849" fmla="*/ 2113705 h 2191299"/>
              <a:gd name="connsiteX850" fmla="*/ 1508086 w 1862930"/>
              <a:gd name="connsiteY850" fmla="*/ 2114570 h 2191299"/>
              <a:gd name="connsiteX851" fmla="*/ 1514685 w 1862930"/>
              <a:gd name="connsiteY851" fmla="*/ 2115147 h 2191299"/>
              <a:gd name="connsiteX852" fmla="*/ 1514974 w 1862930"/>
              <a:gd name="connsiteY852" fmla="*/ 2116300 h 2191299"/>
              <a:gd name="connsiteX853" fmla="*/ 1518976 w 1862930"/>
              <a:gd name="connsiteY853" fmla="*/ 2119147 h 2191299"/>
              <a:gd name="connsiteX854" fmla="*/ 1517281 w 1862930"/>
              <a:gd name="connsiteY854" fmla="*/ 2127761 h 2191299"/>
              <a:gd name="connsiteX855" fmla="*/ 1514685 w 1862930"/>
              <a:gd name="connsiteY855" fmla="*/ 2140627 h 2191299"/>
              <a:gd name="connsiteX856" fmla="*/ 1513856 w 1862930"/>
              <a:gd name="connsiteY856" fmla="*/ 2143438 h 2191299"/>
              <a:gd name="connsiteX857" fmla="*/ 1513784 w 1862930"/>
              <a:gd name="connsiteY857" fmla="*/ 2143402 h 2191299"/>
              <a:gd name="connsiteX858" fmla="*/ 1514397 w 1862930"/>
              <a:gd name="connsiteY858" fmla="*/ 2145060 h 2191299"/>
              <a:gd name="connsiteX859" fmla="*/ 1514180 w 1862930"/>
              <a:gd name="connsiteY859" fmla="*/ 2150430 h 2191299"/>
              <a:gd name="connsiteX860" fmla="*/ 1512053 w 1862930"/>
              <a:gd name="connsiteY860" fmla="*/ 2158575 h 2191299"/>
              <a:gd name="connsiteX861" fmla="*/ 1503219 w 1862930"/>
              <a:gd name="connsiteY861" fmla="*/ 2162035 h 2191299"/>
              <a:gd name="connsiteX862" fmla="*/ 1496584 w 1862930"/>
              <a:gd name="connsiteY862" fmla="*/ 2164450 h 2191299"/>
              <a:gd name="connsiteX863" fmla="*/ 1483387 w 1862930"/>
              <a:gd name="connsiteY863" fmla="*/ 2160846 h 2191299"/>
              <a:gd name="connsiteX864" fmla="*/ 1471343 w 1862930"/>
              <a:gd name="connsiteY864" fmla="*/ 2165026 h 2191299"/>
              <a:gd name="connsiteX865" fmla="*/ 1462870 w 1862930"/>
              <a:gd name="connsiteY865" fmla="*/ 2167729 h 2191299"/>
              <a:gd name="connsiteX866" fmla="*/ 1457677 w 1862930"/>
              <a:gd name="connsiteY866" fmla="*/ 2171406 h 2191299"/>
              <a:gd name="connsiteX867" fmla="*/ 1454648 w 1862930"/>
              <a:gd name="connsiteY867" fmla="*/ 2169892 h 2191299"/>
              <a:gd name="connsiteX868" fmla="*/ 1455622 w 1862930"/>
              <a:gd name="connsiteY868" fmla="*/ 2172775 h 2191299"/>
              <a:gd name="connsiteX869" fmla="*/ 1451944 w 1862930"/>
              <a:gd name="connsiteY869" fmla="*/ 2176163 h 2191299"/>
              <a:gd name="connsiteX870" fmla="*/ 1443326 w 1862930"/>
              <a:gd name="connsiteY870" fmla="*/ 2174000 h 2191299"/>
              <a:gd name="connsiteX871" fmla="*/ 1439792 w 1862930"/>
              <a:gd name="connsiteY871" fmla="*/ 2174541 h 2191299"/>
              <a:gd name="connsiteX872" fmla="*/ 1440586 w 1862930"/>
              <a:gd name="connsiteY872" fmla="*/ 2170216 h 2191299"/>
              <a:gd name="connsiteX873" fmla="*/ 1435321 w 1862930"/>
              <a:gd name="connsiteY873" fmla="*/ 2175658 h 2191299"/>
              <a:gd name="connsiteX874" fmla="*/ 1430093 w 1862930"/>
              <a:gd name="connsiteY874" fmla="*/ 2173316 h 2191299"/>
              <a:gd name="connsiteX875" fmla="*/ 1419023 w 1862930"/>
              <a:gd name="connsiteY875" fmla="*/ 2173027 h 2191299"/>
              <a:gd name="connsiteX876" fmla="*/ 1409143 w 1862930"/>
              <a:gd name="connsiteY876" fmla="*/ 2178253 h 2191299"/>
              <a:gd name="connsiteX877" fmla="*/ 1397136 w 1862930"/>
              <a:gd name="connsiteY877" fmla="*/ 2181028 h 2191299"/>
              <a:gd name="connsiteX878" fmla="*/ 1387075 w 1862930"/>
              <a:gd name="connsiteY878" fmla="*/ 2179154 h 2191299"/>
              <a:gd name="connsiteX879" fmla="*/ 1375501 w 1862930"/>
              <a:gd name="connsiteY879" fmla="*/ 2179587 h 2191299"/>
              <a:gd name="connsiteX880" fmla="*/ 1372219 w 1862930"/>
              <a:gd name="connsiteY880" fmla="*/ 2178902 h 2191299"/>
              <a:gd name="connsiteX881" fmla="*/ 1364719 w 1862930"/>
              <a:gd name="connsiteY881" fmla="*/ 2176884 h 2191299"/>
              <a:gd name="connsiteX882" fmla="*/ 1364251 w 1862930"/>
              <a:gd name="connsiteY882" fmla="*/ 2174289 h 2191299"/>
              <a:gd name="connsiteX883" fmla="*/ 1360465 w 1862930"/>
              <a:gd name="connsiteY883" fmla="*/ 2181209 h 2191299"/>
              <a:gd name="connsiteX884" fmla="*/ 1353181 w 1862930"/>
              <a:gd name="connsiteY884" fmla="*/ 2174613 h 2191299"/>
              <a:gd name="connsiteX885" fmla="*/ 1343121 w 1862930"/>
              <a:gd name="connsiteY885" fmla="*/ 2174217 h 2191299"/>
              <a:gd name="connsiteX886" fmla="*/ 1334142 w 1862930"/>
              <a:gd name="connsiteY886" fmla="*/ 2174073 h 2191299"/>
              <a:gd name="connsiteX887" fmla="*/ 1314923 w 1862930"/>
              <a:gd name="connsiteY887" fmla="*/ 2167621 h 2191299"/>
              <a:gd name="connsiteX888" fmla="*/ 1306413 w 1862930"/>
              <a:gd name="connsiteY888" fmla="*/ 2166828 h 2191299"/>
              <a:gd name="connsiteX889" fmla="*/ 1294262 w 1862930"/>
              <a:gd name="connsiteY889" fmla="*/ 2163729 h 2191299"/>
              <a:gd name="connsiteX890" fmla="*/ 1285247 w 1862930"/>
              <a:gd name="connsiteY890" fmla="*/ 2161458 h 2191299"/>
              <a:gd name="connsiteX891" fmla="*/ 1273889 w 1862930"/>
              <a:gd name="connsiteY891" fmla="*/ 2161999 h 2191299"/>
              <a:gd name="connsiteX892" fmla="*/ 1258997 w 1862930"/>
              <a:gd name="connsiteY892" fmla="*/ 2158647 h 2191299"/>
              <a:gd name="connsiteX893" fmla="*/ 1254345 w 1862930"/>
              <a:gd name="connsiteY893" fmla="*/ 2150682 h 2191299"/>
              <a:gd name="connsiteX894" fmla="*/ 1246052 w 1862930"/>
              <a:gd name="connsiteY894" fmla="*/ 2140050 h 2191299"/>
              <a:gd name="connsiteX895" fmla="*/ 1244033 w 1862930"/>
              <a:gd name="connsiteY895" fmla="*/ 2135077 h 2191299"/>
              <a:gd name="connsiteX896" fmla="*/ 1244754 w 1862930"/>
              <a:gd name="connsiteY896" fmla="*/ 2131257 h 2191299"/>
              <a:gd name="connsiteX897" fmla="*/ 1243167 w 1862930"/>
              <a:gd name="connsiteY897" fmla="*/ 2131941 h 2191299"/>
              <a:gd name="connsiteX898" fmla="*/ 1239381 w 1862930"/>
              <a:gd name="connsiteY898" fmla="*/ 2125670 h 2191299"/>
              <a:gd name="connsiteX899" fmla="*/ 1234333 w 1862930"/>
              <a:gd name="connsiteY899" fmla="*/ 2117958 h 2191299"/>
              <a:gd name="connsiteX900" fmla="*/ 1228600 w 1862930"/>
              <a:gd name="connsiteY900" fmla="*/ 2115219 h 2191299"/>
              <a:gd name="connsiteX901" fmla="*/ 1227122 w 1862930"/>
              <a:gd name="connsiteY901" fmla="*/ 2110065 h 2191299"/>
              <a:gd name="connsiteX902" fmla="*/ 1221064 w 1862930"/>
              <a:gd name="connsiteY902" fmla="*/ 2105236 h 2191299"/>
              <a:gd name="connsiteX903" fmla="*/ 1214393 w 1862930"/>
              <a:gd name="connsiteY903" fmla="*/ 2101199 h 2191299"/>
              <a:gd name="connsiteX904" fmla="*/ 1209237 w 1862930"/>
              <a:gd name="connsiteY904" fmla="*/ 2097199 h 2191299"/>
              <a:gd name="connsiteX905" fmla="*/ 1204225 w 1862930"/>
              <a:gd name="connsiteY905" fmla="*/ 2091901 h 2191299"/>
              <a:gd name="connsiteX906" fmla="*/ 1204910 w 1862930"/>
              <a:gd name="connsiteY906" fmla="*/ 2086170 h 2191299"/>
              <a:gd name="connsiteX907" fmla="*/ 1212590 w 1862930"/>
              <a:gd name="connsiteY907" fmla="*/ 2081016 h 2191299"/>
              <a:gd name="connsiteX908" fmla="*/ 1218359 w 1862930"/>
              <a:gd name="connsiteY908" fmla="*/ 2077809 h 2191299"/>
              <a:gd name="connsiteX909" fmla="*/ 1209742 w 1862930"/>
              <a:gd name="connsiteY909" fmla="*/ 2081052 h 2191299"/>
              <a:gd name="connsiteX910" fmla="*/ 1204153 w 1862930"/>
              <a:gd name="connsiteY910" fmla="*/ 2082530 h 2191299"/>
              <a:gd name="connsiteX911" fmla="*/ 1196616 w 1862930"/>
              <a:gd name="connsiteY911" fmla="*/ 2075466 h 2191299"/>
              <a:gd name="connsiteX912" fmla="*/ 1187926 w 1862930"/>
              <a:gd name="connsiteY912" fmla="*/ 2072763 h 2191299"/>
              <a:gd name="connsiteX913" fmla="*/ 1181724 w 1862930"/>
              <a:gd name="connsiteY913" fmla="*/ 2076079 h 2191299"/>
              <a:gd name="connsiteX914" fmla="*/ 1178804 w 1862930"/>
              <a:gd name="connsiteY914" fmla="*/ 2079286 h 2191299"/>
              <a:gd name="connsiteX915" fmla="*/ 1173215 w 1862930"/>
              <a:gd name="connsiteY915" fmla="*/ 2076728 h 2191299"/>
              <a:gd name="connsiteX916" fmla="*/ 1169537 w 1862930"/>
              <a:gd name="connsiteY916" fmla="*/ 2074853 h 2191299"/>
              <a:gd name="connsiteX917" fmla="*/ 1165174 w 1862930"/>
              <a:gd name="connsiteY917" fmla="*/ 2078205 h 2191299"/>
              <a:gd name="connsiteX918" fmla="*/ 1164056 w 1862930"/>
              <a:gd name="connsiteY918" fmla="*/ 2079863 h 2191299"/>
              <a:gd name="connsiteX919" fmla="*/ 1158972 w 1862930"/>
              <a:gd name="connsiteY919" fmla="*/ 2077520 h 2191299"/>
              <a:gd name="connsiteX920" fmla="*/ 1154248 w 1862930"/>
              <a:gd name="connsiteY920" fmla="*/ 2073592 h 2191299"/>
              <a:gd name="connsiteX921" fmla="*/ 1151904 w 1862930"/>
              <a:gd name="connsiteY921" fmla="*/ 2069483 h 2191299"/>
              <a:gd name="connsiteX922" fmla="*/ 1149777 w 1862930"/>
              <a:gd name="connsiteY922" fmla="*/ 2064186 h 2191299"/>
              <a:gd name="connsiteX923" fmla="*/ 1146279 w 1862930"/>
              <a:gd name="connsiteY923" fmla="*/ 2057987 h 2191299"/>
              <a:gd name="connsiteX924" fmla="*/ 1143936 w 1862930"/>
              <a:gd name="connsiteY924" fmla="*/ 2053446 h 2191299"/>
              <a:gd name="connsiteX925" fmla="*/ 1139032 w 1862930"/>
              <a:gd name="connsiteY925" fmla="*/ 2051139 h 2191299"/>
              <a:gd name="connsiteX926" fmla="*/ 1134777 w 1862930"/>
              <a:gd name="connsiteY926" fmla="*/ 2046237 h 2191299"/>
              <a:gd name="connsiteX927" fmla="*/ 1135678 w 1862930"/>
              <a:gd name="connsiteY927" fmla="*/ 2042417 h 2191299"/>
              <a:gd name="connsiteX928" fmla="*/ 1125979 w 1862930"/>
              <a:gd name="connsiteY928" fmla="*/ 2013297 h 2191299"/>
              <a:gd name="connsiteX929" fmla="*/ 1128178 w 1862930"/>
              <a:gd name="connsiteY929" fmla="*/ 2013909 h 2191299"/>
              <a:gd name="connsiteX930" fmla="*/ 1126195 w 1862930"/>
              <a:gd name="connsiteY930" fmla="*/ 2010954 h 2191299"/>
              <a:gd name="connsiteX931" fmla="*/ 1115594 w 1862930"/>
              <a:gd name="connsiteY931" fmla="*/ 1988032 h 2191299"/>
              <a:gd name="connsiteX932" fmla="*/ 1107264 w 1862930"/>
              <a:gd name="connsiteY932" fmla="*/ 1975454 h 2191299"/>
              <a:gd name="connsiteX933" fmla="*/ 1103262 w 1862930"/>
              <a:gd name="connsiteY933" fmla="*/ 1977184 h 2191299"/>
              <a:gd name="connsiteX934" fmla="*/ 1103262 w 1862930"/>
              <a:gd name="connsiteY934" fmla="*/ 1968571 h 2191299"/>
              <a:gd name="connsiteX935" fmla="*/ 1095798 w 1862930"/>
              <a:gd name="connsiteY935" fmla="*/ 1964282 h 2191299"/>
              <a:gd name="connsiteX936" fmla="*/ 1093779 w 1862930"/>
              <a:gd name="connsiteY936" fmla="*/ 1963993 h 2191299"/>
              <a:gd name="connsiteX937" fmla="*/ 1102397 w 1862930"/>
              <a:gd name="connsiteY937" fmla="*/ 1962300 h 2191299"/>
              <a:gd name="connsiteX938" fmla="*/ 1103947 w 1862930"/>
              <a:gd name="connsiteY938" fmla="*/ 1958371 h 2191299"/>
              <a:gd name="connsiteX939" fmla="*/ 1105498 w 1862930"/>
              <a:gd name="connsiteY939" fmla="*/ 1954154 h 2191299"/>
              <a:gd name="connsiteX940" fmla="*/ 1104127 w 1862930"/>
              <a:gd name="connsiteY940" fmla="*/ 1955128 h 2191299"/>
              <a:gd name="connsiteX941" fmla="*/ 1098971 w 1862930"/>
              <a:gd name="connsiteY941" fmla="*/ 1961723 h 2191299"/>
              <a:gd name="connsiteX942" fmla="*/ 1095221 w 1862930"/>
              <a:gd name="connsiteY942" fmla="*/ 1960570 h 2191299"/>
              <a:gd name="connsiteX943" fmla="*/ 1091507 w 1862930"/>
              <a:gd name="connsiteY943" fmla="*/ 1951992 h 2191299"/>
              <a:gd name="connsiteX944" fmla="*/ 1069692 w 1862930"/>
              <a:gd name="connsiteY944" fmla="*/ 1928494 h 2191299"/>
              <a:gd name="connsiteX945" fmla="*/ 1074848 w 1862930"/>
              <a:gd name="connsiteY945" fmla="*/ 1920493 h 2191299"/>
              <a:gd name="connsiteX946" fmla="*/ 1068826 w 1862930"/>
              <a:gd name="connsiteY946" fmla="*/ 1919916 h 2191299"/>
              <a:gd name="connsiteX947" fmla="*/ 1068538 w 1862930"/>
              <a:gd name="connsiteY947" fmla="*/ 1919916 h 2191299"/>
              <a:gd name="connsiteX948" fmla="*/ 1071423 w 1862930"/>
              <a:gd name="connsiteY948" fmla="*/ 1922763 h 2191299"/>
              <a:gd name="connsiteX949" fmla="*/ 1065401 w 1862930"/>
              <a:gd name="connsiteY949" fmla="*/ 1923917 h 2191299"/>
              <a:gd name="connsiteX950" fmla="*/ 1056206 w 1862930"/>
              <a:gd name="connsiteY950" fmla="*/ 1924782 h 2191299"/>
              <a:gd name="connsiteX951" fmla="*/ 1046434 w 1862930"/>
              <a:gd name="connsiteY951" fmla="*/ 1924205 h 2191299"/>
              <a:gd name="connsiteX952" fmla="*/ 1046218 w 1862930"/>
              <a:gd name="connsiteY952" fmla="*/ 1923664 h 2191299"/>
              <a:gd name="connsiteX953" fmla="*/ 1045641 w 1862930"/>
              <a:gd name="connsiteY953" fmla="*/ 1924385 h 2191299"/>
              <a:gd name="connsiteX954" fmla="*/ 1043369 w 1862930"/>
              <a:gd name="connsiteY954" fmla="*/ 1923556 h 2191299"/>
              <a:gd name="connsiteX955" fmla="*/ 1039151 w 1862930"/>
              <a:gd name="connsiteY955" fmla="*/ 1925358 h 2191299"/>
              <a:gd name="connsiteX956" fmla="*/ 1032913 w 1862930"/>
              <a:gd name="connsiteY956" fmla="*/ 1929791 h 2191299"/>
              <a:gd name="connsiteX957" fmla="*/ 1024006 w 1862930"/>
              <a:gd name="connsiteY957" fmla="*/ 1932710 h 2191299"/>
              <a:gd name="connsiteX958" fmla="*/ 1020040 w 1862930"/>
              <a:gd name="connsiteY958" fmla="*/ 1934440 h 2191299"/>
              <a:gd name="connsiteX959" fmla="*/ 1021122 w 1862930"/>
              <a:gd name="connsiteY959" fmla="*/ 1932710 h 2191299"/>
              <a:gd name="connsiteX960" fmla="*/ 1019643 w 1862930"/>
              <a:gd name="connsiteY960" fmla="*/ 1930224 h 2191299"/>
              <a:gd name="connsiteX961" fmla="*/ 1020436 w 1862930"/>
              <a:gd name="connsiteY961" fmla="*/ 1924854 h 2191299"/>
              <a:gd name="connsiteX962" fmla="*/ 1017840 w 1862930"/>
              <a:gd name="connsiteY962" fmla="*/ 1924169 h 2191299"/>
              <a:gd name="connsiteX963" fmla="*/ 1014270 w 1862930"/>
              <a:gd name="connsiteY963" fmla="*/ 1916420 h 2191299"/>
              <a:gd name="connsiteX964" fmla="*/ 1015677 w 1862930"/>
              <a:gd name="connsiteY964" fmla="*/ 1911194 h 2191299"/>
              <a:gd name="connsiteX965" fmla="*/ 1014883 w 1862930"/>
              <a:gd name="connsiteY965" fmla="*/ 1904491 h 2191299"/>
              <a:gd name="connsiteX966" fmla="*/ 1017696 w 1862930"/>
              <a:gd name="connsiteY966" fmla="*/ 1900995 h 2191299"/>
              <a:gd name="connsiteX967" fmla="*/ 1017660 w 1862930"/>
              <a:gd name="connsiteY967" fmla="*/ 1900166 h 2191299"/>
              <a:gd name="connsiteX968" fmla="*/ 1016362 w 1862930"/>
              <a:gd name="connsiteY968" fmla="*/ 1901932 h 2191299"/>
              <a:gd name="connsiteX969" fmla="*/ 1014631 w 1862930"/>
              <a:gd name="connsiteY969" fmla="*/ 1903590 h 2191299"/>
              <a:gd name="connsiteX970" fmla="*/ 1015388 w 1862930"/>
              <a:gd name="connsiteY970" fmla="*/ 1908239 h 2191299"/>
              <a:gd name="connsiteX971" fmla="*/ 1013874 w 1862930"/>
              <a:gd name="connsiteY971" fmla="*/ 1912708 h 2191299"/>
              <a:gd name="connsiteX972" fmla="*/ 1013513 w 1862930"/>
              <a:gd name="connsiteY972" fmla="*/ 1915267 h 2191299"/>
              <a:gd name="connsiteX973" fmla="*/ 1012936 w 1862930"/>
              <a:gd name="connsiteY973" fmla="*/ 1915015 h 2191299"/>
              <a:gd name="connsiteX974" fmla="*/ 1013513 w 1862930"/>
              <a:gd name="connsiteY974" fmla="*/ 1915916 h 2191299"/>
              <a:gd name="connsiteX975" fmla="*/ 1014956 w 1862930"/>
              <a:gd name="connsiteY975" fmla="*/ 1921322 h 2191299"/>
              <a:gd name="connsiteX976" fmla="*/ 1016073 w 1862930"/>
              <a:gd name="connsiteY976" fmla="*/ 1924313 h 2191299"/>
              <a:gd name="connsiteX977" fmla="*/ 1018129 w 1862930"/>
              <a:gd name="connsiteY977" fmla="*/ 1927124 h 2191299"/>
              <a:gd name="connsiteX978" fmla="*/ 1015496 w 1862930"/>
              <a:gd name="connsiteY978" fmla="*/ 1928025 h 2191299"/>
              <a:gd name="connsiteX979" fmla="*/ 1008826 w 1862930"/>
              <a:gd name="connsiteY979" fmla="*/ 1928241 h 2191299"/>
              <a:gd name="connsiteX980" fmla="*/ 997359 w 1862930"/>
              <a:gd name="connsiteY980" fmla="*/ 1929395 h 2191299"/>
              <a:gd name="connsiteX981" fmla="*/ 987551 w 1862930"/>
              <a:gd name="connsiteY981" fmla="*/ 1933179 h 2191299"/>
              <a:gd name="connsiteX982" fmla="*/ 975472 w 1862930"/>
              <a:gd name="connsiteY982" fmla="*/ 1943054 h 2191299"/>
              <a:gd name="connsiteX983" fmla="*/ 972443 w 1862930"/>
              <a:gd name="connsiteY983" fmla="*/ 1950190 h 2191299"/>
              <a:gd name="connsiteX984" fmla="*/ 970893 w 1862930"/>
              <a:gd name="connsiteY984" fmla="*/ 1950334 h 2191299"/>
              <a:gd name="connsiteX985" fmla="*/ 972082 w 1862930"/>
              <a:gd name="connsiteY985" fmla="*/ 1951307 h 2191299"/>
              <a:gd name="connsiteX986" fmla="*/ 970135 w 1862930"/>
              <a:gd name="connsiteY986" fmla="*/ 1960894 h 2191299"/>
              <a:gd name="connsiteX987" fmla="*/ 978032 w 1862930"/>
              <a:gd name="connsiteY987" fmla="*/ 1971021 h 2191299"/>
              <a:gd name="connsiteX988" fmla="*/ 987335 w 1862930"/>
              <a:gd name="connsiteY988" fmla="*/ 1976499 h 2191299"/>
              <a:gd name="connsiteX989" fmla="*/ 980051 w 1862930"/>
              <a:gd name="connsiteY989" fmla="*/ 1977076 h 2191299"/>
              <a:gd name="connsiteX990" fmla="*/ 972263 w 1862930"/>
              <a:gd name="connsiteY990" fmla="*/ 1979058 h 2191299"/>
              <a:gd name="connsiteX991" fmla="*/ 966241 w 1862930"/>
              <a:gd name="connsiteY991" fmla="*/ 1975382 h 2191299"/>
              <a:gd name="connsiteX992" fmla="*/ 959931 w 1862930"/>
              <a:gd name="connsiteY992" fmla="*/ 1978590 h 2191299"/>
              <a:gd name="connsiteX993" fmla="*/ 952791 w 1862930"/>
              <a:gd name="connsiteY993" fmla="*/ 1976968 h 2191299"/>
              <a:gd name="connsiteX994" fmla="*/ 946085 w 1862930"/>
              <a:gd name="connsiteY994" fmla="*/ 1972535 h 2191299"/>
              <a:gd name="connsiteX995" fmla="*/ 938945 w 1862930"/>
              <a:gd name="connsiteY995" fmla="*/ 1976103 h 2191299"/>
              <a:gd name="connsiteX996" fmla="*/ 931193 w 1862930"/>
              <a:gd name="connsiteY996" fmla="*/ 1980031 h 2191299"/>
              <a:gd name="connsiteX997" fmla="*/ 924305 w 1862930"/>
              <a:gd name="connsiteY997" fmla="*/ 1983095 h 2191299"/>
              <a:gd name="connsiteX998" fmla="*/ 916517 w 1862930"/>
              <a:gd name="connsiteY998" fmla="*/ 1979743 h 2191299"/>
              <a:gd name="connsiteX999" fmla="*/ 909089 w 1862930"/>
              <a:gd name="connsiteY999" fmla="*/ 1976608 h 2191299"/>
              <a:gd name="connsiteX1000" fmla="*/ 901697 w 1862930"/>
              <a:gd name="connsiteY1000" fmla="*/ 1974770 h 2191299"/>
              <a:gd name="connsiteX1001" fmla="*/ 897370 w 1862930"/>
              <a:gd name="connsiteY1001" fmla="*/ 1970661 h 2191299"/>
              <a:gd name="connsiteX1002" fmla="*/ 895315 w 1862930"/>
              <a:gd name="connsiteY1002" fmla="*/ 1966552 h 2191299"/>
              <a:gd name="connsiteX1003" fmla="*/ 891132 w 1862930"/>
              <a:gd name="connsiteY1003" fmla="*/ 1971021 h 2191299"/>
              <a:gd name="connsiteX1004" fmla="*/ 882045 w 1862930"/>
              <a:gd name="connsiteY1004" fmla="*/ 1971165 h 2191299"/>
              <a:gd name="connsiteX1005" fmla="*/ 871264 w 1862930"/>
              <a:gd name="connsiteY1005" fmla="*/ 1974806 h 2191299"/>
              <a:gd name="connsiteX1006" fmla="*/ 863908 w 1862930"/>
              <a:gd name="connsiteY1006" fmla="*/ 1985690 h 2191299"/>
              <a:gd name="connsiteX1007" fmla="*/ 872778 w 1862930"/>
              <a:gd name="connsiteY1007" fmla="*/ 1995565 h 2191299"/>
              <a:gd name="connsiteX1008" fmla="*/ 865459 w 1862930"/>
              <a:gd name="connsiteY1008" fmla="*/ 1999169 h 2191299"/>
              <a:gd name="connsiteX1009" fmla="*/ 855939 w 1862930"/>
              <a:gd name="connsiteY1009" fmla="*/ 1994916 h 2191299"/>
              <a:gd name="connsiteX1010" fmla="*/ 846420 w 1862930"/>
              <a:gd name="connsiteY1010" fmla="*/ 1992646 h 2191299"/>
              <a:gd name="connsiteX1011" fmla="*/ 836035 w 1862930"/>
              <a:gd name="connsiteY1011" fmla="*/ 1993042 h 2191299"/>
              <a:gd name="connsiteX1012" fmla="*/ 833547 w 1862930"/>
              <a:gd name="connsiteY1012" fmla="*/ 2001692 h 2191299"/>
              <a:gd name="connsiteX1013" fmla="*/ 828932 w 1862930"/>
              <a:gd name="connsiteY1013" fmla="*/ 2003205 h 2191299"/>
              <a:gd name="connsiteX1014" fmla="*/ 821504 w 1862930"/>
              <a:gd name="connsiteY1014" fmla="*/ 1999926 h 2191299"/>
              <a:gd name="connsiteX1015" fmla="*/ 813535 w 1862930"/>
              <a:gd name="connsiteY1015" fmla="*/ 1998052 h 2191299"/>
              <a:gd name="connsiteX1016" fmla="*/ 807946 w 1862930"/>
              <a:gd name="connsiteY1016" fmla="*/ 1993474 h 2191299"/>
              <a:gd name="connsiteX1017" fmla="*/ 802934 w 1862930"/>
              <a:gd name="connsiteY1017" fmla="*/ 1989402 h 2191299"/>
              <a:gd name="connsiteX1018" fmla="*/ 798174 w 1862930"/>
              <a:gd name="connsiteY1018" fmla="*/ 1987023 h 2191299"/>
              <a:gd name="connsiteX1019" fmla="*/ 794027 w 1862930"/>
              <a:gd name="connsiteY1019" fmla="*/ 1984392 h 2191299"/>
              <a:gd name="connsiteX1020" fmla="*/ 788258 w 1862930"/>
              <a:gd name="connsiteY1020" fmla="*/ 1981077 h 2191299"/>
              <a:gd name="connsiteX1021" fmla="*/ 783751 w 1862930"/>
              <a:gd name="connsiteY1021" fmla="*/ 1976788 h 2191299"/>
              <a:gd name="connsiteX1022" fmla="*/ 776431 w 1862930"/>
              <a:gd name="connsiteY1022" fmla="*/ 1975202 h 2191299"/>
              <a:gd name="connsiteX1023" fmla="*/ 766587 w 1862930"/>
              <a:gd name="connsiteY1023" fmla="*/ 1974193 h 2191299"/>
              <a:gd name="connsiteX1024" fmla="*/ 773114 w 1862930"/>
              <a:gd name="connsiteY1024" fmla="*/ 1969075 h 2191299"/>
              <a:gd name="connsiteX1025" fmla="*/ 779604 w 1862930"/>
              <a:gd name="connsiteY1025" fmla="*/ 1961218 h 2191299"/>
              <a:gd name="connsiteX1026" fmla="*/ 768967 w 1862930"/>
              <a:gd name="connsiteY1026" fmla="*/ 1925502 h 2191299"/>
              <a:gd name="connsiteX1027" fmla="*/ 772248 w 1862930"/>
              <a:gd name="connsiteY1027" fmla="*/ 1921610 h 2191299"/>
              <a:gd name="connsiteX1028" fmla="*/ 781551 w 1862930"/>
              <a:gd name="connsiteY1028" fmla="*/ 1920565 h 2191299"/>
              <a:gd name="connsiteX1029" fmla="*/ 795290 w 1862930"/>
              <a:gd name="connsiteY1029" fmla="*/ 1909789 h 2191299"/>
              <a:gd name="connsiteX1030" fmla="*/ 801131 w 1862930"/>
              <a:gd name="connsiteY1030" fmla="*/ 1905896 h 2191299"/>
              <a:gd name="connsiteX1031" fmla="*/ 809965 w 1862930"/>
              <a:gd name="connsiteY1031" fmla="*/ 1887444 h 2191299"/>
              <a:gd name="connsiteX1032" fmla="*/ 818691 w 1862930"/>
              <a:gd name="connsiteY1032" fmla="*/ 1890291 h 2191299"/>
              <a:gd name="connsiteX1033" fmla="*/ 816924 w 1862930"/>
              <a:gd name="connsiteY1033" fmla="*/ 1897103 h 2191299"/>
              <a:gd name="connsiteX1034" fmla="*/ 814220 w 1862930"/>
              <a:gd name="connsiteY1034" fmla="*/ 1897787 h 2191299"/>
              <a:gd name="connsiteX1035" fmla="*/ 815049 w 1862930"/>
              <a:gd name="connsiteY1035" fmla="*/ 1898508 h 2191299"/>
              <a:gd name="connsiteX1036" fmla="*/ 813174 w 1862930"/>
              <a:gd name="connsiteY1036" fmla="*/ 1900418 h 2191299"/>
              <a:gd name="connsiteX1037" fmla="*/ 811912 w 1862930"/>
              <a:gd name="connsiteY1037" fmla="*/ 1904743 h 2191299"/>
              <a:gd name="connsiteX1038" fmla="*/ 810398 w 1862930"/>
              <a:gd name="connsiteY1038" fmla="*/ 1907482 h 2191299"/>
              <a:gd name="connsiteX1039" fmla="*/ 810218 w 1862930"/>
              <a:gd name="connsiteY1039" fmla="*/ 1907554 h 2191299"/>
              <a:gd name="connsiteX1040" fmla="*/ 811083 w 1862930"/>
              <a:gd name="connsiteY1040" fmla="*/ 1909681 h 2191299"/>
              <a:gd name="connsiteX1041" fmla="*/ 812381 w 1862930"/>
              <a:gd name="connsiteY1041" fmla="*/ 1913897 h 2191299"/>
              <a:gd name="connsiteX1042" fmla="*/ 811371 w 1862930"/>
              <a:gd name="connsiteY1042" fmla="*/ 1915015 h 2191299"/>
              <a:gd name="connsiteX1043" fmla="*/ 813210 w 1862930"/>
              <a:gd name="connsiteY1043" fmla="*/ 1914943 h 2191299"/>
              <a:gd name="connsiteX1044" fmla="*/ 812237 w 1862930"/>
              <a:gd name="connsiteY1044" fmla="*/ 1907987 h 2191299"/>
              <a:gd name="connsiteX1045" fmla="*/ 814941 w 1862930"/>
              <a:gd name="connsiteY1045" fmla="*/ 1910618 h 2191299"/>
              <a:gd name="connsiteX1046" fmla="*/ 812165 w 1862930"/>
              <a:gd name="connsiteY1046" fmla="*/ 1905824 h 2191299"/>
              <a:gd name="connsiteX1047" fmla="*/ 812453 w 1862930"/>
              <a:gd name="connsiteY1047" fmla="*/ 1905140 h 2191299"/>
              <a:gd name="connsiteX1048" fmla="*/ 815734 w 1862930"/>
              <a:gd name="connsiteY1048" fmla="*/ 1908059 h 2191299"/>
              <a:gd name="connsiteX1049" fmla="*/ 815698 w 1862930"/>
              <a:gd name="connsiteY1049" fmla="*/ 1904563 h 2191299"/>
              <a:gd name="connsiteX1050" fmla="*/ 815951 w 1862930"/>
              <a:gd name="connsiteY1050" fmla="*/ 1903914 h 2191299"/>
              <a:gd name="connsiteX1051" fmla="*/ 819845 w 1862930"/>
              <a:gd name="connsiteY1051" fmla="*/ 1903554 h 2191299"/>
              <a:gd name="connsiteX1052" fmla="*/ 818475 w 1862930"/>
              <a:gd name="connsiteY1052" fmla="*/ 1906942 h 2191299"/>
              <a:gd name="connsiteX1053" fmla="*/ 819016 w 1862930"/>
              <a:gd name="connsiteY1053" fmla="*/ 1908455 h 2191299"/>
              <a:gd name="connsiteX1054" fmla="*/ 819557 w 1862930"/>
              <a:gd name="connsiteY1054" fmla="*/ 1907735 h 2191299"/>
              <a:gd name="connsiteX1055" fmla="*/ 820206 w 1862930"/>
              <a:gd name="connsiteY1055" fmla="*/ 1904419 h 2191299"/>
              <a:gd name="connsiteX1056" fmla="*/ 821287 w 1862930"/>
              <a:gd name="connsiteY1056" fmla="*/ 1908275 h 2191299"/>
              <a:gd name="connsiteX1057" fmla="*/ 821684 w 1862930"/>
              <a:gd name="connsiteY1057" fmla="*/ 1910690 h 2191299"/>
              <a:gd name="connsiteX1058" fmla="*/ 823415 w 1862930"/>
              <a:gd name="connsiteY1058" fmla="*/ 1912131 h 2191299"/>
              <a:gd name="connsiteX1059" fmla="*/ 823307 w 1862930"/>
              <a:gd name="connsiteY1059" fmla="*/ 1911230 h 2191299"/>
              <a:gd name="connsiteX1060" fmla="*/ 825182 w 1862930"/>
              <a:gd name="connsiteY1060" fmla="*/ 1910546 h 2191299"/>
              <a:gd name="connsiteX1061" fmla="*/ 827489 w 1862930"/>
              <a:gd name="connsiteY1061" fmla="*/ 1912636 h 2191299"/>
              <a:gd name="connsiteX1062" fmla="*/ 829076 w 1862930"/>
              <a:gd name="connsiteY1062" fmla="*/ 1913105 h 2191299"/>
              <a:gd name="connsiteX1063" fmla="*/ 831780 w 1862930"/>
              <a:gd name="connsiteY1063" fmla="*/ 1914618 h 2191299"/>
              <a:gd name="connsiteX1064" fmla="*/ 832538 w 1862930"/>
              <a:gd name="connsiteY1064" fmla="*/ 1911915 h 2191299"/>
              <a:gd name="connsiteX1065" fmla="*/ 829509 w 1862930"/>
              <a:gd name="connsiteY1065" fmla="*/ 1911843 h 2191299"/>
              <a:gd name="connsiteX1066" fmla="*/ 827417 w 1862930"/>
              <a:gd name="connsiteY1066" fmla="*/ 1908996 h 2191299"/>
              <a:gd name="connsiteX1067" fmla="*/ 828175 w 1862930"/>
              <a:gd name="connsiteY1067" fmla="*/ 1909212 h 2191299"/>
              <a:gd name="connsiteX1068" fmla="*/ 827706 w 1862930"/>
              <a:gd name="connsiteY1068" fmla="*/ 1908780 h 2191299"/>
              <a:gd name="connsiteX1069" fmla="*/ 825037 w 1862930"/>
              <a:gd name="connsiteY1069" fmla="*/ 1906221 h 2191299"/>
              <a:gd name="connsiteX1070" fmla="*/ 827562 w 1862930"/>
              <a:gd name="connsiteY1070" fmla="*/ 1904383 h 2191299"/>
              <a:gd name="connsiteX1071" fmla="*/ 831816 w 1862930"/>
              <a:gd name="connsiteY1071" fmla="*/ 1907122 h 2191299"/>
              <a:gd name="connsiteX1072" fmla="*/ 832934 w 1862930"/>
              <a:gd name="connsiteY1072" fmla="*/ 1907230 h 2191299"/>
              <a:gd name="connsiteX1073" fmla="*/ 830951 w 1862930"/>
              <a:gd name="connsiteY1073" fmla="*/ 1902797 h 2191299"/>
              <a:gd name="connsiteX1074" fmla="*/ 837117 w 1862930"/>
              <a:gd name="connsiteY1074" fmla="*/ 1903193 h 2191299"/>
              <a:gd name="connsiteX1075" fmla="*/ 846925 w 1862930"/>
              <a:gd name="connsiteY1075" fmla="*/ 1909140 h 2191299"/>
              <a:gd name="connsiteX1076" fmla="*/ 845843 w 1862930"/>
              <a:gd name="connsiteY1076" fmla="*/ 1909753 h 2191299"/>
              <a:gd name="connsiteX1077" fmla="*/ 844437 w 1862930"/>
              <a:gd name="connsiteY1077" fmla="*/ 1912672 h 2191299"/>
              <a:gd name="connsiteX1078" fmla="*/ 844906 w 1862930"/>
              <a:gd name="connsiteY1078" fmla="*/ 1916745 h 2191299"/>
              <a:gd name="connsiteX1079" fmla="*/ 848908 w 1862930"/>
              <a:gd name="connsiteY1079" fmla="*/ 1914762 h 2191299"/>
              <a:gd name="connsiteX1080" fmla="*/ 849377 w 1862930"/>
              <a:gd name="connsiteY1080" fmla="*/ 1910798 h 2191299"/>
              <a:gd name="connsiteX1081" fmla="*/ 859076 w 1862930"/>
              <a:gd name="connsiteY1081" fmla="*/ 1912167 h 2191299"/>
              <a:gd name="connsiteX1082" fmla="*/ 862899 w 1862930"/>
              <a:gd name="connsiteY1082" fmla="*/ 1911663 h 2191299"/>
              <a:gd name="connsiteX1083" fmla="*/ 860663 w 1862930"/>
              <a:gd name="connsiteY1083" fmla="*/ 1914438 h 2191299"/>
              <a:gd name="connsiteX1084" fmla="*/ 862646 w 1862930"/>
              <a:gd name="connsiteY1084" fmla="*/ 1914798 h 2191299"/>
              <a:gd name="connsiteX1085" fmla="*/ 864882 w 1862930"/>
              <a:gd name="connsiteY1085" fmla="*/ 1905933 h 2191299"/>
              <a:gd name="connsiteX1086" fmla="*/ 872526 w 1862930"/>
              <a:gd name="connsiteY1086" fmla="*/ 1903482 h 2191299"/>
              <a:gd name="connsiteX1087" fmla="*/ 880928 w 1862930"/>
              <a:gd name="connsiteY1087" fmla="*/ 1901067 h 2191299"/>
              <a:gd name="connsiteX1088" fmla="*/ 883956 w 1862930"/>
              <a:gd name="connsiteY1088" fmla="*/ 1895517 h 2191299"/>
              <a:gd name="connsiteX1089" fmla="*/ 889654 w 1862930"/>
              <a:gd name="connsiteY1089" fmla="*/ 1894111 h 2191299"/>
              <a:gd name="connsiteX1090" fmla="*/ 900579 w 1862930"/>
              <a:gd name="connsiteY1090" fmla="*/ 1892273 h 2191299"/>
              <a:gd name="connsiteX1091" fmla="*/ 905339 w 1862930"/>
              <a:gd name="connsiteY1091" fmla="*/ 1891625 h 2191299"/>
              <a:gd name="connsiteX1092" fmla="*/ 895351 w 1862930"/>
              <a:gd name="connsiteY1092" fmla="*/ 1890615 h 2191299"/>
              <a:gd name="connsiteX1093" fmla="*/ 904365 w 1862930"/>
              <a:gd name="connsiteY1093" fmla="*/ 1883119 h 2191299"/>
              <a:gd name="connsiteX1094" fmla="*/ 910459 w 1862930"/>
              <a:gd name="connsiteY1094" fmla="*/ 1881209 h 2191299"/>
              <a:gd name="connsiteX1095" fmla="*/ 919798 w 1862930"/>
              <a:gd name="connsiteY1095" fmla="*/ 1879479 h 2191299"/>
              <a:gd name="connsiteX1096" fmla="*/ 925135 w 1862930"/>
              <a:gd name="connsiteY1096" fmla="*/ 1883948 h 2191299"/>
              <a:gd name="connsiteX1097" fmla="*/ 925279 w 1862930"/>
              <a:gd name="connsiteY1097" fmla="*/ 1883876 h 2191299"/>
              <a:gd name="connsiteX1098" fmla="*/ 924342 w 1862930"/>
              <a:gd name="connsiteY1098" fmla="*/ 1880884 h 2191299"/>
              <a:gd name="connsiteX1099" fmla="*/ 924991 w 1862930"/>
              <a:gd name="connsiteY1099" fmla="*/ 1880272 h 2191299"/>
              <a:gd name="connsiteX1100" fmla="*/ 924594 w 1862930"/>
              <a:gd name="connsiteY1100" fmla="*/ 1879767 h 2191299"/>
              <a:gd name="connsiteX1101" fmla="*/ 920447 w 1862930"/>
              <a:gd name="connsiteY1101" fmla="*/ 1873208 h 2191299"/>
              <a:gd name="connsiteX1102" fmla="*/ 927983 w 1862930"/>
              <a:gd name="connsiteY1102" fmla="*/ 1865207 h 2191299"/>
              <a:gd name="connsiteX1103" fmla="*/ 923188 w 1862930"/>
              <a:gd name="connsiteY1103" fmla="*/ 1855728 h 2191299"/>
              <a:gd name="connsiteX1104" fmla="*/ 926613 w 1862930"/>
              <a:gd name="connsiteY1104" fmla="*/ 1852052 h 2191299"/>
              <a:gd name="connsiteX1105" fmla="*/ 928019 w 1862930"/>
              <a:gd name="connsiteY1105" fmla="*/ 1854359 h 2191299"/>
              <a:gd name="connsiteX1106" fmla="*/ 928921 w 1862930"/>
              <a:gd name="connsiteY1106" fmla="*/ 1851764 h 2191299"/>
              <a:gd name="connsiteX1107" fmla="*/ 929534 w 1862930"/>
              <a:gd name="connsiteY1107" fmla="*/ 1848520 h 2191299"/>
              <a:gd name="connsiteX1108" fmla="*/ 934330 w 1862930"/>
              <a:gd name="connsiteY1108" fmla="*/ 1842502 h 2191299"/>
              <a:gd name="connsiteX1109" fmla="*/ 935664 w 1862930"/>
              <a:gd name="connsiteY1109" fmla="*/ 1835402 h 2191299"/>
              <a:gd name="connsiteX1110" fmla="*/ 940063 w 1862930"/>
              <a:gd name="connsiteY1110" fmla="*/ 1826896 h 2191299"/>
              <a:gd name="connsiteX1111" fmla="*/ 944570 w 1862930"/>
              <a:gd name="connsiteY1111" fmla="*/ 1827941 h 2191299"/>
              <a:gd name="connsiteX1112" fmla="*/ 944714 w 1862930"/>
              <a:gd name="connsiteY1112" fmla="*/ 1827761 h 2191299"/>
              <a:gd name="connsiteX1113" fmla="*/ 943200 w 1862930"/>
              <a:gd name="connsiteY1113" fmla="*/ 1826644 h 2191299"/>
              <a:gd name="connsiteX1114" fmla="*/ 937863 w 1862930"/>
              <a:gd name="connsiteY1114" fmla="*/ 1821490 h 2191299"/>
              <a:gd name="connsiteX1115" fmla="*/ 939342 w 1862930"/>
              <a:gd name="connsiteY1115" fmla="*/ 1829203 h 2191299"/>
              <a:gd name="connsiteX1116" fmla="*/ 937899 w 1862930"/>
              <a:gd name="connsiteY1116" fmla="*/ 1833023 h 2191299"/>
              <a:gd name="connsiteX1117" fmla="*/ 930435 w 1862930"/>
              <a:gd name="connsiteY1117" fmla="*/ 1838141 h 2191299"/>
              <a:gd name="connsiteX1118" fmla="*/ 929462 w 1862930"/>
              <a:gd name="connsiteY1118" fmla="*/ 1837348 h 2191299"/>
              <a:gd name="connsiteX1119" fmla="*/ 929173 w 1862930"/>
              <a:gd name="connsiteY1119" fmla="*/ 1837276 h 2191299"/>
              <a:gd name="connsiteX1120" fmla="*/ 929858 w 1862930"/>
              <a:gd name="connsiteY1120" fmla="*/ 1837672 h 2191299"/>
              <a:gd name="connsiteX1121" fmla="*/ 930507 w 1862930"/>
              <a:gd name="connsiteY1121" fmla="*/ 1842105 h 2191299"/>
              <a:gd name="connsiteX1122" fmla="*/ 928272 w 1862930"/>
              <a:gd name="connsiteY1122" fmla="*/ 1842682 h 2191299"/>
              <a:gd name="connsiteX1123" fmla="*/ 928524 w 1862930"/>
              <a:gd name="connsiteY1123" fmla="*/ 1843186 h 2191299"/>
              <a:gd name="connsiteX1124" fmla="*/ 928019 w 1862930"/>
              <a:gd name="connsiteY1124" fmla="*/ 1845024 h 2191299"/>
              <a:gd name="connsiteX1125" fmla="*/ 922539 w 1862930"/>
              <a:gd name="connsiteY1125" fmla="*/ 1845529 h 2191299"/>
              <a:gd name="connsiteX1126" fmla="*/ 920483 w 1862930"/>
              <a:gd name="connsiteY1126" fmla="*/ 1845925 h 2191299"/>
              <a:gd name="connsiteX1127" fmla="*/ 919979 w 1862930"/>
              <a:gd name="connsiteY1127" fmla="*/ 1853530 h 2191299"/>
              <a:gd name="connsiteX1128" fmla="*/ 920303 w 1862930"/>
              <a:gd name="connsiteY1128" fmla="*/ 1864054 h 2191299"/>
              <a:gd name="connsiteX1129" fmla="*/ 919402 w 1862930"/>
              <a:gd name="connsiteY1129" fmla="*/ 1868955 h 2191299"/>
              <a:gd name="connsiteX1130" fmla="*/ 915002 w 1862930"/>
              <a:gd name="connsiteY1130" fmla="*/ 1873100 h 2191299"/>
              <a:gd name="connsiteX1131" fmla="*/ 905411 w 1862930"/>
              <a:gd name="connsiteY1131" fmla="*/ 1874794 h 2191299"/>
              <a:gd name="connsiteX1132" fmla="*/ 896396 w 1862930"/>
              <a:gd name="connsiteY1132" fmla="*/ 1876091 h 2191299"/>
              <a:gd name="connsiteX1133" fmla="*/ 891096 w 1862930"/>
              <a:gd name="connsiteY1133" fmla="*/ 1875082 h 2191299"/>
              <a:gd name="connsiteX1134" fmla="*/ 888788 w 1862930"/>
              <a:gd name="connsiteY1134" fmla="*/ 1877064 h 2191299"/>
              <a:gd name="connsiteX1135" fmla="*/ 884389 w 1862930"/>
              <a:gd name="connsiteY1135" fmla="*/ 1875334 h 2191299"/>
              <a:gd name="connsiteX1136" fmla="*/ 885218 w 1862930"/>
              <a:gd name="connsiteY1136" fmla="*/ 1869568 h 2191299"/>
              <a:gd name="connsiteX1137" fmla="*/ 882009 w 1862930"/>
              <a:gd name="connsiteY1137" fmla="*/ 1875623 h 2191299"/>
              <a:gd name="connsiteX1138" fmla="*/ 878476 w 1862930"/>
              <a:gd name="connsiteY1138" fmla="*/ 1876488 h 2191299"/>
              <a:gd name="connsiteX1139" fmla="*/ 873968 w 1862930"/>
              <a:gd name="connsiteY1139" fmla="*/ 1880488 h 2191299"/>
              <a:gd name="connsiteX1140" fmla="*/ 865062 w 1862930"/>
              <a:gd name="connsiteY1140" fmla="*/ 1869568 h 2191299"/>
              <a:gd name="connsiteX1141" fmla="*/ 869101 w 1862930"/>
              <a:gd name="connsiteY1141" fmla="*/ 1866685 h 2191299"/>
              <a:gd name="connsiteX1142" fmla="*/ 862862 w 1862930"/>
              <a:gd name="connsiteY1142" fmla="*/ 1865531 h 2191299"/>
              <a:gd name="connsiteX1143" fmla="*/ 860987 w 1862930"/>
              <a:gd name="connsiteY1143" fmla="*/ 1856990 h 2191299"/>
              <a:gd name="connsiteX1144" fmla="*/ 860735 w 1862930"/>
              <a:gd name="connsiteY1144" fmla="*/ 1857855 h 2191299"/>
              <a:gd name="connsiteX1145" fmla="*/ 859617 w 1862930"/>
              <a:gd name="connsiteY1145" fmla="*/ 1866216 h 2191299"/>
              <a:gd name="connsiteX1146" fmla="*/ 857886 w 1862930"/>
              <a:gd name="connsiteY1146" fmla="*/ 1862360 h 2191299"/>
              <a:gd name="connsiteX1147" fmla="*/ 852225 w 1862930"/>
              <a:gd name="connsiteY1147" fmla="*/ 1851944 h 2191299"/>
              <a:gd name="connsiteX1148" fmla="*/ 828788 w 1862930"/>
              <a:gd name="connsiteY1148" fmla="*/ 1846971 h 2191299"/>
              <a:gd name="connsiteX1149" fmla="*/ 825146 w 1862930"/>
              <a:gd name="connsiteY1149" fmla="*/ 1851440 h 2191299"/>
              <a:gd name="connsiteX1150" fmla="*/ 817105 w 1862930"/>
              <a:gd name="connsiteY1150" fmla="*/ 1852665 h 2191299"/>
              <a:gd name="connsiteX1151" fmla="*/ 808415 w 1862930"/>
              <a:gd name="connsiteY1151" fmla="*/ 1853782 h 2191299"/>
              <a:gd name="connsiteX1152" fmla="*/ 808487 w 1862930"/>
              <a:gd name="connsiteY1152" fmla="*/ 1849349 h 2191299"/>
              <a:gd name="connsiteX1153" fmla="*/ 808054 w 1862930"/>
              <a:gd name="connsiteY1153" fmla="*/ 1855260 h 2191299"/>
              <a:gd name="connsiteX1154" fmla="*/ 800806 w 1862930"/>
              <a:gd name="connsiteY1154" fmla="*/ 1854683 h 2191299"/>
              <a:gd name="connsiteX1155" fmla="*/ 800842 w 1862930"/>
              <a:gd name="connsiteY1155" fmla="*/ 1855692 h 2191299"/>
              <a:gd name="connsiteX1156" fmla="*/ 794604 w 1862930"/>
              <a:gd name="connsiteY1156" fmla="*/ 1853133 h 2191299"/>
              <a:gd name="connsiteX1157" fmla="*/ 788511 w 1862930"/>
              <a:gd name="connsiteY1157" fmla="*/ 1853926 h 2191299"/>
              <a:gd name="connsiteX1158" fmla="*/ 785878 w 1862930"/>
              <a:gd name="connsiteY1158" fmla="*/ 1854251 h 2191299"/>
              <a:gd name="connsiteX1159" fmla="*/ 784436 w 1862930"/>
              <a:gd name="connsiteY1159" fmla="*/ 1854395 h 2191299"/>
              <a:gd name="connsiteX1160" fmla="*/ 782777 w 1862930"/>
              <a:gd name="connsiteY1160" fmla="*/ 1854863 h 2191299"/>
              <a:gd name="connsiteX1161" fmla="*/ 784328 w 1862930"/>
              <a:gd name="connsiteY1161" fmla="*/ 1855800 h 2191299"/>
              <a:gd name="connsiteX1162" fmla="*/ 792080 w 1862930"/>
              <a:gd name="connsiteY1162" fmla="*/ 1854107 h 2191299"/>
              <a:gd name="connsiteX1163" fmla="*/ 795145 w 1862930"/>
              <a:gd name="connsiteY1163" fmla="*/ 1854215 h 2191299"/>
              <a:gd name="connsiteX1164" fmla="*/ 799256 w 1862930"/>
              <a:gd name="connsiteY1164" fmla="*/ 1857566 h 2191299"/>
              <a:gd name="connsiteX1165" fmla="*/ 797814 w 1862930"/>
              <a:gd name="connsiteY1165" fmla="*/ 1860053 h 2191299"/>
              <a:gd name="connsiteX1166" fmla="*/ 789015 w 1862930"/>
              <a:gd name="connsiteY1166" fmla="*/ 1863946 h 2191299"/>
              <a:gd name="connsiteX1167" fmla="*/ 756707 w 1862930"/>
              <a:gd name="connsiteY1167" fmla="*/ 1848160 h 2191299"/>
              <a:gd name="connsiteX1168" fmla="*/ 728185 w 1862930"/>
              <a:gd name="connsiteY1168" fmla="*/ 1810570 h 2191299"/>
              <a:gd name="connsiteX1169" fmla="*/ 724183 w 1862930"/>
              <a:gd name="connsiteY1169" fmla="*/ 1794280 h 2191299"/>
              <a:gd name="connsiteX1170" fmla="*/ 733161 w 1862930"/>
              <a:gd name="connsiteY1170" fmla="*/ 1795901 h 2191299"/>
              <a:gd name="connsiteX1171" fmla="*/ 734135 w 1862930"/>
              <a:gd name="connsiteY1171" fmla="*/ 1798929 h 2191299"/>
              <a:gd name="connsiteX1172" fmla="*/ 736695 w 1862930"/>
              <a:gd name="connsiteY1172" fmla="*/ 1797776 h 2191299"/>
              <a:gd name="connsiteX1173" fmla="*/ 735902 w 1862930"/>
              <a:gd name="connsiteY1173" fmla="*/ 1798677 h 2191299"/>
              <a:gd name="connsiteX1174" fmla="*/ 736911 w 1862930"/>
              <a:gd name="connsiteY1174" fmla="*/ 1798821 h 2191299"/>
              <a:gd name="connsiteX1175" fmla="*/ 737020 w 1862930"/>
              <a:gd name="connsiteY1175" fmla="*/ 1797812 h 2191299"/>
              <a:gd name="connsiteX1176" fmla="*/ 738895 w 1862930"/>
              <a:gd name="connsiteY1176" fmla="*/ 1798424 h 2191299"/>
              <a:gd name="connsiteX1177" fmla="*/ 738101 w 1862930"/>
              <a:gd name="connsiteY1177" fmla="*/ 1800010 h 2191299"/>
              <a:gd name="connsiteX1178" fmla="*/ 738678 w 1862930"/>
              <a:gd name="connsiteY1178" fmla="*/ 1801127 h 2191299"/>
              <a:gd name="connsiteX1179" fmla="*/ 738534 w 1862930"/>
              <a:gd name="connsiteY1179" fmla="*/ 1801956 h 2191299"/>
              <a:gd name="connsiteX1180" fmla="*/ 739075 w 1862930"/>
              <a:gd name="connsiteY1180" fmla="*/ 1801596 h 2191299"/>
              <a:gd name="connsiteX1181" fmla="*/ 738534 w 1862930"/>
              <a:gd name="connsiteY1181" fmla="*/ 1803758 h 2191299"/>
              <a:gd name="connsiteX1182" fmla="*/ 738210 w 1862930"/>
              <a:gd name="connsiteY1182" fmla="*/ 1803614 h 2191299"/>
              <a:gd name="connsiteX1183" fmla="*/ 738029 w 1862930"/>
              <a:gd name="connsiteY1183" fmla="*/ 1804515 h 2191299"/>
              <a:gd name="connsiteX1184" fmla="*/ 740661 w 1862930"/>
              <a:gd name="connsiteY1184" fmla="*/ 1805416 h 2191299"/>
              <a:gd name="connsiteX1185" fmla="*/ 742969 w 1862930"/>
              <a:gd name="connsiteY1185" fmla="*/ 1804695 h 2191299"/>
              <a:gd name="connsiteX1186" fmla="*/ 744375 w 1862930"/>
              <a:gd name="connsiteY1186" fmla="*/ 1803650 h 2191299"/>
              <a:gd name="connsiteX1187" fmla="*/ 747368 w 1862930"/>
              <a:gd name="connsiteY1187" fmla="*/ 1802965 h 2191299"/>
              <a:gd name="connsiteX1188" fmla="*/ 746863 w 1862930"/>
              <a:gd name="connsiteY1188" fmla="*/ 1806245 h 2191299"/>
              <a:gd name="connsiteX1189" fmla="*/ 746395 w 1862930"/>
              <a:gd name="connsiteY1189" fmla="*/ 1806245 h 2191299"/>
              <a:gd name="connsiteX1190" fmla="*/ 747404 w 1862930"/>
              <a:gd name="connsiteY1190" fmla="*/ 1807362 h 2191299"/>
              <a:gd name="connsiteX1191" fmla="*/ 748594 w 1862930"/>
              <a:gd name="connsiteY1191" fmla="*/ 1806677 h 2191299"/>
              <a:gd name="connsiteX1192" fmla="*/ 748919 w 1862930"/>
              <a:gd name="connsiteY1192" fmla="*/ 1802821 h 2191299"/>
              <a:gd name="connsiteX1193" fmla="*/ 751046 w 1862930"/>
              <a:gd name="connsiteY1193" fmla="*/ 1804803 h 2191299"/>
              <a:gd name="connsiteX1194" fmla="*/ 750650 w 1862930"/>
              <a:gd name="connsiteY1194" fmla="*/ 1806894 h 2191299"/>
              <a:gd name="connsiteX1195" fmla="*/ 752957 w 1862930"/>
              <a:gd name="connsiteY1195" fmla="*/ 1805957 h 2191299"/>
              <a:gd name="connsiteX1196" fmla="*/ 749784 w 1862930"/>
              <a:gd name="connsiteY1196" fmla="*/ 1808083 h 2191299"/>
              <a:gd name="connsiteX1197" fmla="*/ 753029 w 1862930"/>
              <a:gd name="connsiteY1197" fmla="*/ 1807939 h 2191299"/>
              <a:gd name="connsiteX1198" fmla="*/ 751839 w 1862930"/>
              <a:gd name="connsiteY1198" fmla="*/ 1809525 h 2191299"/>
              <a:gd name="connsiteX1199" fmla="*/ 753534 w 1862930"/>
              <a:gd name="connsiteY1199" fmla="*/ 1809993 h 2191299"/>
              <a:gd name="connsiteX1200" fmla="*/ 753210 w 1862930"/>
              <a:gd name="connsiteY1200" fmla="*/ 1807146 h 2191299"/>
              <a:gd name="connsiteX1201" fmla="*/ 755517 w 1862930"/>
              <a:gd name="connsiteY1201" fmla="*/ 1807398 h 2191299"/>
              <a:gd name="connsiteX1202" fmla="*/ 756347 w 1862930"/>
              <a:gd name="connsiteY1202" fmla="*/ 1809993 h 2191299"/>
              <a:gd name="connsiteX1203" fmla="*/ 755445 w 1862930"/>
              <a:gd name="connsiteY1203" fmla="*/ 1808299 h 2191299"/>
              <a:gd name="connsiteX1204" fmla="*/ 755698 w 1862930"/>
              <a:gd name="connsiteY1204" fmla="*/ 1807578 h 2191299"/>
              <a:gd name="connsiteX1205" fmla="*/ 755626 w 1862930"/>
              <a:gd name="connsiteY1205" fmla="*/ 1807651 h 2191299"/>
              <a:gd name="connsiteX1206" fmla="*/ 755590 w 1862930"/>
              <a:gd name="connsiteY1206" fmla="*/ 1803326 h 2191299"/>
              <a:gd name="connsiteX1207" fmla="*/ 756347 w 1862930"/>
              <a:gd name="connsiteY1207" fmla="*/ 1805993 h 2191299"/>
              <a:gd name="connsiteX1208" fmla="*/ 757537 w 1862930"/>
              <a:gd name="connsiteY1208" fmla="*/ 1807146 h 2191299"/>
              <a:gd name="connsiteX1209" fmla="*/ 758438 w 1862930"/>
              <a:gd name="connsiteY1209" fmla="*/ 1808876 h 2191299"/>
              <a:gd name="connsiteX1210" fmla="*/ 757933 w 1862930"/>
              <a:gd name="connsiteY1210" fmla="*/ 1806966 h 2191299"/>
              <a:gd name="connsiteX1211" fmla="*/ 758835 w 1862930"/>
              <a:gd name="connsiteY1211" fmla="*/ 1805668 h 2191299"/>
              <a:gd name="connsiteX1212" fmla="*/ 756779 w 1862930"/>
              <a:gd name="connsiteY1212" fmla="*/ 1804083 h 2191299"/>
              <a:gd name="connsiteX1213" fmla="*/ 756130 w 1862930"/>
              <a:gd name="connsiteY1213" fmla="*/ 1801812 h 2191299"/>
              <a:gd name="connsiteX1214" fmla="*/ 757573 w 1862930"/>
              <a:gd name="connsiteY1214" fmla="*/ 1802425 h 2191299"/>
              <a:gd name="connsiteX1215" fmla="*/ 759880 w 1862930"/>
              <a:gd name="connsiteY1215" fmla="*/ 1803686 h 2191299"/>
              <a:gd name="connsiteX1216" fmla="*/ 760421 w 1862930"/>
              <a:gd name="connsiteY1216" fmla="*/ 1804587 h 2191299"/>
              <a:gd name="connsiteX1217" fmla="*/ 761539 w 1862930"/>
              <a:gd name="connsiteY1217" fmla="*/ 1804767 h 2191299"/>
              <a:gd name="connsiteX1218" fmla="*/ 761251 w 1862930"/>
              <a:gd name="connsiteY1218" fmla="*/ 1805560 h 2191299"/>
              <a:gd name="connsiteX1219" fmla="*/ 762116 w 1862930"/>
              <a:gd name="connsiteY1219" fmla="*/ 1804948 h 2191299"/>
              <a:gd name="connsiteX1220" fmla="*/ 763126 w 1862930"/>
              <a:gd name="connsiteY1220" fmla="*/ 1804912 h 2191299"/>
              <a:gd name="connsiteX1221" fmla="*/ 763234 w 1862930"/>
              <a:gd name="connsiteY1221" fmla="*/ 1803758 h 2191299"/>
              <a:gd name="connsiteX1222" fmla="*/ 764856 w 1862930"/>
              <a:gd name="connsiteY1222" fmla="*/ 1805416 h 2191299"/>
              <a:gd name="connsiteX1223" fmla="*/ 765145 w 1862930"/>
              <a:gd name="connsiteY1223" fmla="*/ 1807290 h 2191299"/>
              <a:gd name="connsiteX1224" fmla="*/ 766551 w 1862930"/>
              <a:gd name="connsiteY1224" fmla="*/ 1807434 h 2191299"/>
              <a:gd name="connsiteX1225" fmla="*/ 767020 w 1862930"/>
              <a:gd name="connsiteY1225" fmla="*/ 1807254 h 2191299"/>
              <a:gd name="connsiteX1226" fmla="*/ 765650 w 1862930"/>
              <a:gd name="connsiteY1226" fmla="*/ 1806425 h 2191299"/>
              <a:gd name="connsiteX1227" fmla="*/ 768318 w 1862930"/>
              <a:gd name="connsiteY1227" fmla="*/ 1804227 h 2191299"/>
              <a:gd name="connsiteX1228" fmla="*/ 767200 w 1862930"/>
              <a:gd name="connsiteY1228" fmla="*/ 1801956 h 2191299"/>
              <a:gd name="connsiteX1229" fmla="*/ 769616 w 1862930"/>
              <a:gd name="connsiteY1229" fmla="*/ 1802100 h 2191299"/>
              <a:gd name="connsiteX1230" fmla="*/ 770734 w 1862930"/>
              <a:gd name="connsiteY1230" fmla="*/ 1806677 h 2191299"/>
              <a:gd name="connsiteX1231" fmla="*/ 771671 w 1862930"/>
              <a:gd name="connsiteY1231" fmla="*/ 1804155 h 2191299"/>
              <a:gd name="connsiteX1232" fmla="*/ 774268 w 1862930"/>
              <a:gd name="connsiteY1232" fmla="*/ 1803182 h 2191299"/>
              <a:gd name="connsiteX1233" fmla="*/ 774664 w 1862930"/>
              <a:gd name="connsiteY1233" fmla="*/ 1803218 h 2191299"/>
              <a:gd name="connsiteX1234" fmla="*/ 774809 w 1862930"/>
              <a:gd name="connsiteY1234" fmla="*/ 1802172 h 2191299"/>
              <a:gd name="connsiteX1235" fmla="*/ 772573 w 1862930"/>
              <a:gd name="connsiteY1235" fmla="*/ 1802389 h 2191299"/>
              <a:gd name="connsiteX1236" fmla="*/ 771203 w 1862930"/>
              <a:gd name="connsiteY1236" fmla="*/ 1801920 h 2191299"/>
              <a:gd name="connsiteX1237" fmla="*/ 765397 w 1862930"/>
              <a:gd name="connsiteY1237" fmla="*/ 1799722 h 2191299"/>
              <a:gd name="connsiteX1238" fmla="*/ 763667 w 1862930"/>
              <a:gd name="connsiteY1238" fmla="*/ 1801019 h 2191299"/>
              <a:gd name="connsiteX1239" fmla="*/ 761179 w 1862930"/>
              <a:gd name="connsiteY1239" fmla="*/ 1799542 h 2191299"/>
              <a:gd name="connsiteX1240" fmla="*/ 762909 w 1862930"/>
              <a:gd name="connsiteY1240" fmla="*/ 1798424 h 2191299"/>
              <a:gd name="connsiteX1241" fmla="*/ 762224 w 1862930"/>
              <a:gd name="connsiteY1241" fmla="*/ 1795469 h 2191299"/>
              <a:gd name="connsiteX1242" fmla="*/ 764135 w 1862930"/>
              <a:gd name="connsiteY1242" fmla="*/ 1793090 h 2191299"/>
              <a:gd name="connsiteX1243" fmla="*/ 772032 w 1862930"/>
              <a:gd name="connsiteY1243" fmla="*/ 1789739 h 2191299"/>
              <a:gd name="connsiteX1244" fmla="*/ 773078 w 1862930"/>
              <a:gd name="connsiteY1244" fmla="*/ 1789162 h 2191299"/>
              <a:gd name="connsiteX1245" fmla="*/ 769580 w 1862930"/>
              <a:gd name="connsiteY1245" fmla="*/ 1789739 h 2191299"/>
              <a:gd name="connsiteX1246" fmla="*/ 763630 w 1862930"/>
              <a:gd name="connsiteY1246" fmla="*/ 1792333 h 2191299"/>
              <a:gd name="connsiteX1247" fmla="*/ 760710 w 1862930"/>
              <a:gd name="connsiteY1247" fmla="*/ 1790243 h 2191299"/>
              <a:gd name="connsiteX1248" fmla="*/ 760746 w 1862930"/>
              <a:gd name="connsiteY1248" fmla="*/ 1791396 h 2191299"/>
              <a:gd name="connsiteX1249" fmla="*/ 741130 w 1862930"/>
              <a:gd name="connsiteY1249" fmla="*/ 1788585 h 2191299"/>
              <a:gd name="connsiteX1250" fmla="*/ 728979 w 1862930"/>
              <a:gd name="connsiteY1250" fmla="*/ 1775791 h 2191299"/>
              <a:gd name="connsiteX1251" fmla="*/ 732296 w 1862930"/>
              <a:gd name="connsiteY1251" fmla="*/ 1755320 h 2191299"/>
              <a:gd name="connsiteX1252" fmla="*/ 735649 w 1862930"/>
              <a:gd name="connsiteY1252" fmla="*/ 1736867 h 2191299"/>
              <a:gd name="connsiteX1253" fmla="*/ 740157 w 1862930"/>
              <a:gd name="connsiteY1253" fmla="*/ 1736363 h 2191299"/>
              <a:gd name="connsiteX1254" fmla="*/ 744051 w 1862930"/>
              <a:gd name="connsiteY1254" fmla="*/ 1732002 h 2191299"/>
              <a:gd name="connsiteX1255" fmla="*/ 752525 w 1862930"/>
              <a:gd name="connsiteY1255" fmla="*/ 1726524 h 2191299"/>
              <a:gd name="connsiteX1256" fmla="*/ 764316 w 1862930"/>
              <a:gd name="connsiteY1256" fmla="*/ 1721226 h 2191299"/>
              <a:gd name="connsiteX1257" fmla="*/ 768246 w 1862930"/>
              <a:gd name="connsiteY1257" fmla="*/ 1702593 h 2191299"/>
              <a:gd name="connsiteX1258" fmla="*/ 770554 w 1862930"/>
              <a:gd name="connsiteY1258" fmla="*/ 1687672 h 2191299"/>
              <a:gd name="connsiteX1259" fmla="*/ 771599 w 1862930"/>
              <a:gd name="connsiteY1259" fmla="*/ 1685474 h 2191299"/>
              <a:gd name="connsiteX1260" fmla="*/ 769941 w 1862930"/>
              <a:gd name="connsiteY1260" fmla="*/ 1686411 h 2191299"/>
              <a:gd name="connsiteX1261" fmla="*/ 772933 w 1862930"/>
              <a:gd name="connsiteY1261" fmla="*/ 1682194 h 2191299"/>
              <a:gd name="connsiteX1262" fmla="*/ 770734 w 1862930"/>
              <a:gd name="connsiteY1262" fmla="*/ 1672175 h 2191299"/>
              <a:gd name="connsiteX1263" fmla="*/ 784761 w 1862930"/>
              <a:gd name="connsiteY1263" fmla="*/ 1666913 h 2191299"/>
              <a:gd name="connsiteX1264" fmla="*/ 785482 w 1862930"/>
              <a:gd name="connsiteY1264" fmla="*/ 1661831 h 2191299"/>
              <a:gd name="connsiteX1265" fmla="*/ 785734 w 1862930"/>
              <a:gd name="connsiteY1265" fmla="*/ 1661507 h 2191299"/>
              <a:gd name="connsiteX1266" fmla="*/ 785337 w 1862930"/>
              <a:gd name="connsiteY1266" fmla="*/ 1661579 h 2191299"/>
              <a:gd name="connsiteX1267" fmla="*/ 785049 w 1862930"/>
              <a:gd name="connsiteY1267" fmla="*/ 1666192 h 2191299"/>
              <a:gd name="connsiteX1268" fmla="*/ 770121 w 1862930"/>
              <a:gd name="connsiteY1268" fmla="*/ 1672427 h 2191299"/>
              <a:gd name="connsiteX1269" fmla="*/ 772393 w 1862930"/>
              <a:gd name="connsiteY1269" fmla="*/ 1682302 h 2191299"/>
              <a:gd name="connsiteX1270" fmla="*/ 767597 w 1862930"/>
              <a:gd name="connsiteY1270" fmla="*/ 1689546 h 2191299"/>
              <a:gd name="connsiteX1271" fmla="*/ 764784 w 1862930"/>
              <a:gd name="connsiteY1271" fmla="*/ 1698773 h 2191299"/>
              <a:gd name="connsiteX1272" fmla="*/ 763811 w 1862930"/>
              <a:gd name="connsiteY1272" fmla="*/ 1715784 h 2191299"/>
              <a:gd name="connsiteX1273" fmla="*/ 752705 w 1862930"/>
              <a:gd name="connsiteY1273" fmla="*/ 1722956 h 2191299"/>
              <a:gd name="connsiteX1274" fmla="*/ 738282 w 1862930"/>
              <a:gd name="connsiteY1274" fmla="*/ 1728470 h 2191299"/>
              <a:gd name="connsiteX1275" fmla="*/ 730926 w 1862930"/>
              <a:gd name="connsiteY1275" fmla="*/ 1742057 h 2191299"/>
              <a:gd name="connsiteX1276" fmla="*/ 721442 w 1862930"/>
              <a:gd name="connsiteY1276" fmla="*/ 1756365 h 2191299"/>
              <a:gd name="connsiteX1277" fmla="*/ 708750 w 1862930"/>
              <a:gd name="connsiteY1277" fmla="*/ 1767213 h 2191299"/>
              <a:gd name="connsiteX1278" fmla="*/ 693966 w 1862930"/>
              <a:gd name="connsiteY1278" fmla="*/ 1759645 h 2191299"/>
              <a:gd name="connsiteX1279" fmla="*/ 686033 w 1862930"/>
              <a:gd name="connsiteY1279" fmla="*/ 1755716 h 2191299"/>
              <a:gd name="connsiteX1280" fmla="*/ 687692 w 1862930"/>
              <a:gd name="connsiteY1280" fmla="*/ 1748184 h 2191299"/>
              <a:gd name="connsiteX1281" fmla="*/ 688377 w 1862930"/>
              <a:gd name="connsiteY1281" fmla="*/ 1748436 h 2191299"/>
              <a:gd name="connsiteX1282" fmla="*/ 689207 w 1862930"/>
              <a:gd name="connsiteY1282" fmla="*/ 1746238 h 2191299"/>
              <a:gd name="connsiteX1283" fmla="*/ 687512 w 1862930"/>
              <a:gd name="connsiteY1283" fmla="*/ 1747463 h 2191299"/>
              <a:gd name="connsiteX1284" fmla="*/ 688413 w 1862930"/>
              <a:gd name="connsiteY1284" fmla="*/ 1742850 h 2191299"/>
              <a:gd name="connsiteX1285" fmla="*/ 687440 w 1862930"/>
              <a:gd name="connsiteY1285" fmla="*/ 1741264 h 2191299"/>
              <a:gd name="connsiteX1286" fmla="*/ 678389 w 1862930"/>
              <a:gd name="connsiteY1286" fmla="*/ 1733660 h 2191299"/>
              <a:gd name="connsiteX1287" fmla="*/ 678425 w 1862930"/>
              <a:gd name="connsiteY1287" fmla="*/ 1726848 h 2191299"/>
              <a:gd name="connsiteX1288" fmla="*/ 677307 w 1862930"/>
              <a:gd name="connsiteY1288" fmla="*/ 1724325 h 2191299"/>
              <a:gd name="connsiteX1289" fmla="*/ 676766 w 1862930"/>
              <a:gd name="connsiteY1289" fmla="*/ 1725587 h 2191299"/>
              <a:gd name="connsiteX1290" fmla="*/ 674387 w 1862930"/>
              <a:gd name="connsiteY1290" fmla="*/ 1731137 h 2191299"/>
              <a:gd name="connsiteX1291" fmla="*/ 662524 w 1862930"/>
              <a:gd name="connsiteY1291" fmla="*/ 1726596 h 2191299"/>
              <a:gd name="connsiteX1292" fmla="*/ 661081 w 1862930"/>
              <a:gd name="connsiteY1292" fmla="*/ 1723605 h 2191299"/>
              <a:gd name="connsiteX1293" fmla="*/ 661334 w 1862930"/>
              <a:gd name="connsiteY1293" fmla="*/ 1725875 h 2191299"/>
              <a:gd name="connsiteX1294" fmla="*/ 677704 w 1862930"/>
              <a:gd name="connsiteY1294" fmla="*/ 1736651 h 2191299"/>
              <a:gd name="connsiteX1295" fmla="*/ 680048 w 1862930"/>
              <a:gd name="connsiteY1295" fmla="*/ 1744544 h 2191299"/>
              <a:gd name="connsiteX1296" fmla="*/ 672440 w 1862930"/>
              <a:gd name="connsiteY1296" fmla="*/ 1754599 h 2191299"/>
              <a:gd name="connsiteX1297" fmla="*/ 676045 w 1862930"/>
              <a:gd name="connsiteY1297" fmla="*/ 1759681 h 2191299"/>
              <a:gd name="connsiteX1298" fmla="*/ 679002 w 1862930"/>
              <a:gd name="connsiteY1298" fmla="*/ 1761086 h 2191299"/>
              <a:gd name="connsiteX1299" fmla="*/ 682896 w 1862930"/>
              <a:gd name="connsiteY1299" fmla="*/ 1765267 h 2191299"/>
              <a:gd name="connsiteX1300" fmla="*/ 686394 w 1862930"/>
              <a:gd name="connsiteY1300" fmla="*/ 1769304 h 2191299"/>
              <a:gd name="connsiteX1301" fmla="*/ 690937 w 1862930"/>
              <a:gd name="connsiteY1301" fmla="*/ 1771646 h 2191299"/>
              <a:gd name="connsiteX1302" fmla="*/ 694543 w 1862930"/>
              <a:gd name="connsiteY1302" fmla="*/ 1776259 h 2191299"/>
              <a:gd name="connsiteX1303" fmla="*/ 694904 w 1862930"/>
              <a:gd name="connsiteY1303" fmla="*/ 1784585 h 2191299"/>
              <a:gd name="connsiteX1304" fmla="*/ 672187 w 1862930"/>
              <a:gd name="connsiteY1304" fmla="*/ 1792514 h 2191299"/>
              <a:gd name="connsiteX1305" fmla="*/ 607463 w 1862930"/>
              <a:gd name="connsiteY1305" fmla="*/ 1779647 h 2191299"/>
              <a:gd name="connsiteX1306" fmla="*/ 593003 w 1862930"/>
              <a:gd name="connsiteY1306" fmla="*/ 1786567 h 2191299"/>
              <a:gd name="connsiteX1307" fmla="*/ 564698 w 1862930"/>
              <a:gd name="connsiteY1307" fmla="*/ 1784585 h 2191299"/>
              <a:gd name="connsiteX1308" fmla="*/ 548219 w 1862930"/>
              <a:gd name="connsiteY1308" fmla="*/ 1786495 h 2191299"/>
              <a:gd name="connsiteX1309" fmla="*/ 522077 w 1862930"/>
              <a:gd name="connsiteY1309" fmla="*/ 1799109 h 2191299"/>
              <a:gd name="connsiteX1310" fmla="*/ 516019 w 1862930"/>
              <a:gd name="connsiteY1310" fmla="*/ 1811110 h 2191299"/>
              <a:gd name="connsiteX1311" fmla="*/ 520707 w 1862930"/>
              <a:gd name="connsiteY1311" fmla="*/ 1820517 h 2191299"/>
              <a:gd name="connsiteX1312" fmla="*/ 521536 w 1862930"/>
              <a:gd name="connsiteY1312" fmla="*/ 1827869 h 2191299"/>
              <a:gd name="connsiteX1313" fmla="*/ 514577 w 1862930"/>
              <a:gd name="connsiteY1313" fmla="*/ 1835221 h 2191299"/>
              <a:gd name="connsiteX1314" fmla="*/ 511188 w 1862930"/>
              <a:gd name="connsiteY1314" fmla="*/ 1844808 h 2191299"/>
              <a:gd name="connsiteX1315" fmla="*/ 513712 w 1862930"/>
              <a:gd name="connsiteY1315" fmla="*/ 1851692 h 2191299"/>
              <a:gd name="connsiteX1316" fmla="*/ 500875 w 1862930"/>
              <a:gd name="connsiteY1316" fmla="*/ 1868523 h 2191299"/>
              <a:gd name="connsiteX1317" fmla="*/ 496836 w 1862930"/>
              <a:gd name="connsiteY1317" fmla="*/ 1870793 h 2191299"/>
              <a:gd name="connsiteX1318" fmla="*/ 487281 w 1862930"/>
              <a:gd name="connsiteY1318" fmla="*/ 1870289 h 2191299"/>
              <a:gd name="connsiteX1319" fmla="*/ 475779 w 1862930"/>
              <a:gd name="connsiteY1319" fmla="*/ 1868739 h 2191299"/>
              <a:gd name="connsiteX1320" fmla="*/ 474048 w 1862930"/>
              <a:gd name="connsiteY1320" fmla="*/ 1878542 h 2191299"/>
              <a:gd name="connsiteX1321" fmla="*/ 464637 w 1862930"/>
              <a:gd name="connsiteY1321" fmla="*/ 1878254 h 2191299"/>
              <a:gd name="connsiteX1322" fmla="*/ 458038 w 1862930"/>
              <a:gd name="connsiteY1322" fmla="*/ 1885390 h 2191299"/>
              <a:gd name="connsiteX1323" fmla="*/ 451547 w 1862930"/>
              <a:gd name="connsiteY1323" fmla="*/ 1883624 h 2191299"/>
              <a:gd name="connsiteX1324" fmla="*/ 445995 w 1862930"/>
              <a:gd name="connsiteY1324" fmla="*/ 1882542 h 2191299"/>
              <a:gd name="connsiteX1325" fmla="*/ 441595 w 1862930"/>
              <a:gd name="connsiteY1325" fmla="*/ 1879767 h 2191299"/>
              <a:gd name="connsiteX1326" fmla="*/ 433843 w 1862930"/>
              <a:gd name="connsiteY1326" fmla="*/ 1877064 h 2191299"/>
              <a:gd name="connsiteX1327" fmla="*/ 428723 w 1862930"/>
              <a:gd name="connsiteY1327" fmla="*/ 1874938 h 2191299"/>
              <a:gd name="connsiteX1328" fmla="*/ 418158 w 1862930"/>
              <a:gd name="connsiteY1328" fmla="*/ 1875190 h 2191299"/>
              <a:gd name="connsiteX1329" fmla="*/ 410874 w 1862930"/>
              <a:gd name="connsiteY1329" fmla="*/ 1873280 h 2191299"/>
              <a:gd name="connsiteX1330" fmla="*/ 403230 w 1862930"/>
              <a:gd name="connsiteY1330" fmla="*/ 1879947 h 2191299"/>
              <a:gd name="connsiteX1331" fmla="*/ 395116 w 1862930"/>
              <a:gd name="connsiteY1331" fmla="*/ 1882831 h 2191299"/>
              <a:gd name="connsiteX1332" fmla="*/ 388770 w 1862930"/>
              <a:gd name="connsiteY1332" fmla="*/ 1888417 h 2191299"/>
              <a:gd name="connsiteX1333" fmla="*/ 379287 w 1862930"/>
              <a:gd name="connsiteY1333" fmla="*/ 1892850 h 2191299"/>
              <a:gd name="connsiteX1334" fmla="*/ 378133 w 1862930"/>
              <a:gd name="connsiteY1334" fmla="*/ 1899770 h 2191299"/>
              <a:gd name="connsiteX1335" fmla="*/ 379900 w 1862930"/>
              <a:gd name="connsiteY1335" fmla="*/ 1910113 h 2191299"/>
              <a:gd name="connsiteX1336" fmla="*/ 370272 w 1862930"/>
              <a:gd name="connsiteY1336" fmla="*/ 1909645 h 2191299"/>
              <a:gd name="connsiteX1337" fmla="*/ 363061 w 1862930"/>
              <a:gd name="connsiteY1337" fmla="*/ 1911807 h 2191299"/>
              <a:gd name="connsiteX1338" fmla="*/ 360609 w 1862930"/>
              <a:gd name="connsiteY1338" fmla="*/ 1921358 h 2191299"/>
              <a:gd name="connsiteX1339" fmla="*/ 351342 w 1862930"/>
              <a:gd name="connsiteY1339" fmla="*/ 1923088 h 2191299"/>
              <a:gd name="connsiteX1340" fmla="*/ 345428 w 1862930"/>
              <a:gd name="connsiteY1340" fmla="*/ 1923088 h 2191299"/>
              <a:gd name="connsiteX1341" fmla="*/ 338758 w 1862930"/>
              <a:gd name="connsiteY1341" fmla="*/ 1914979 h 2191299"/>
              <a:gd name="connsiteX1342" fmla="*/ 328301 w 1862930"/>
              <a:gd name="connsiteY1342" fmla="*/ 1911194 h 2191299"/>
              <a:gd name="connsiteX1343" fmla="*/ 323108 w 1862930"/>
              <a:gd name="connsiteY1343" fmla="*/ 1908275 h 2191299"/>
              <a:gd name="connsiteX1344" fmla="*/ 316546 w 1862930"/>
              <a:gd name="connsiteY1344" fmla="*/ 1905500 h 2191299"/>
              <a:gd name="connsiteX1345" fmla="*/ 307459 w 1862930"/>
              <a:gd name="connsiteY1345" fmla="*/ 1909320 h 2191299"/>
              <a:gd name="connsiteX1346" fmla="*/ 293937 w 1862930"/>
              <a:gd name="connsiteY1346" fmla="*/ 1901860 h 2191299"/>
              <a:gd name="connsiteX1347" fmla="*/ 282002 w 1862930"/>
              <a:gd name="connsiteY1347" fmla="*/ 1897283 h 2191299"/>
              <a:gd name="connsiteX1348" fmla="*/ 275728 w 1862930"/>
              <a:gd name="connsiteY1348" fmla="*/ 1895697 h 2191299"/>
              <a:gd name="connsiteX1349" fmla="*/ 271690 w 1862930"/>
              <a:gd name="connsiteY1349" fmla="*/ 1889246 h 2191299"/>
              <a:gd name="connsiteX1350" fmla="*/ 278865 w 1862930"/>
              <a:gd name="connsiteY1350" fmla="*/ 1880236 h 2191299"/>
              <a:gd name="connsiteX1351" fmla="*/ 276954 w 1862930"/>
              <a:gd name="connsiteY1351" fmla="*/ 1863910 h 2191299"/>
              <a:gd name="connsiteX1352" fmla="*/ 268048 w 1862930"/>
              <a:gd name="connsiteY1352" fmla="*/ 1848016 h 2191299"/>
              <a:gd name="connsiteX1353" fmla="*/ 258240 w 1862930"/>
              <a:gd name="connsiteY1353" fmla="*/ 1846862 h 2191299"/>
              <a:gd name="connsiteX1354" fmla="*/ 247458 w 1862930"/>
              <a:gd name="connsiteY1354" fmla="*/ 1844376 h 2191299"/>
              <a:gd name="connsiteX1355" fmla="*/ 241869 w 1862930"/>
              <a:gd name="connsiteY1355" fmla="*/ 1840087 h 2191299"/>
              <a:gd name="connsiteX1356" fmla="*/ 236605 w 1862930"/>
              <a:gd name="connsiteY1356" fmla="*/ 1838861 h 2191299"/>
              <a:gd name="connsiteX1357" fmla="*/ 236028 w 1862930"/>
              <a:gd name="connsiteY1357" fmla="*/ 1835221 h 2191299"/>
              <a:gd name="connsiteX1358" fmla="*/ 233829 w 1862930"/>
              <a:gd name="connsiteY1358" fmla="*/ 1829815 h 2191299"/>
              <a:gd name="connsiteX1359" fmla="*/ 238588 w 1862930"/>
              <a:gd name="connsiteY1359" fmla="*/ 1826824 h 2191299"/>
              <a:gd name="connsiteX1360" fmla="*/ 243204 w 1862930"/>
              <a:gd name="connsiteY1360" fmla="*/ 1823076 h 2191299"/>
              <a:gd name="connsiteX1361" fmla="*/ 240824 w 1862930"/>
              <a:gd name="connsiteY1361" fmla="*/ 1819147 h 2191299"/>
              <a:gd name="connsiteX1362" fmla="*/ 252615 w 1862930"/>
              <a:gd name="connsiteY1362" fmla="*/ 1820661 h 2191299"/>
              <a:gd name="connsiteX1363" fmla="*/ 264298 w 1862930"/>
              <a:gd name="connsiteY1363" fmla="*/ 1824950 h 2191299"/>
              <a:gd name="connsiteX1364" fmla="*/ 263180 w 1862930"/>
              <a:gd name="connsiteY1364" fmla="*/ 1832194 h 2191299"/>
              <a:gd name="connsiteX1365" fmla="*/ 279586 w 1862930"/>
              <a:gd name="connsiteY1365" fmla="*/ 1836014 h 2191299"/>
              <a:gd name="connsiteX1366" fmla="*/ 282651 w 1862930"/>
              <a:gd name="connsiteY1366" fmla="*/ 1825418 h 2191299"/>
              <a:gd name="connsiteX1367" fmla="*/ 287699 w 1862930"/>
              <a:gd name="connsiteY1367" fmla="*/ 1817526 h 2191299"/>
              <a:gd name="connsiteX1368" fmla="*/ 305873 w 1862930"/>
              <a:gd name="connsiteY1368" fmla="*/ 1821778 h 2191299"/>
              <a:gd name="connsiteX1369" fmla="*/ 319322 w 1862930"/>
              <a:gd name="connsiteY1369" fmla="*/ 1824373 h 2191299"/>
              <a:gd name="connsiteX1370" fmla="*/ 325056 w 1862930"/>
              <a:gd name="connsiteY1370" fmla="*/ 1828842 h 2191299"/>
              <a:gd name="connsiteX1371" fmla="*/ 328084 w 1862930"/>
              <a:gd name="connsiteY1371" fmla="*/ 1840303 h 2191299"/>
              <a:gd name="connsiteX1372" fmla="*/ 340849 w 1862930"/>
              <a:gd name="connsiteY1372" fmla="*/ 1839726 h 2191299"/>
              <a:gd name="connsiteX1373" fmla="*/ 354407 w 1862930"/>
              <a:gd name="connsiteY1373" fmla="*/ 1840627 h 2191299"/>
              <a:gd name="connsiteX1374" fmla="*/ 355921 w 1862930"/>
              <a:gd name="connsiteY1374" fmla="*/ 1838249 h 2191299"/>
              <a:gd name="connsiteX1375" fmla="*/ 363926 w 1862930"/>
              <a:gd name="connsiteY1375" fmla="*/ 1835870 h 2191299"/>
              <a:gd name="connsiteX1376" fmla="*/ 360825 w 1862930"/>
              <a:gd name="connsiteY1376" fmla="*/ 1833816 h 2191299"/>
              <a:gd name="connsiteX1377" fmla="*/ 351991 w 1862930"/>
              <a:gd name="connsiteY1377" fmla="*/ 1833672 h 2191299"/>
              <a:gd name="connsiteX1378" fmla="*/ 336125 w 1862930"/>
              <a:gd name="connsiteY1378" fmla="*/ 1830104 h 2191299"/>
              <a:gd name="connsiteX1379" fmla="*/ 339659 w 1862930"/>
              <a:gd name="connsiteY1379" fmla="*/ 1822283 h 2191299"/>
              <a:gd name="connsiteX1380" fmla="*/ 345609 w 1862930"/>
              <a:gd name="connsiteY1380" fmla="*/ 1816733 h 2191299"/>
              <a:gd name="connsiteX1381" fmla="*/ 353397 w 1862930"/>
              <a:gd name="connsiteY1381" fmla="*/ 1817850 h 2191299"/>
              <a:gd name="connsiteX1382" fmla="*/ 361979 w 1862930"/>
              <a:gd name="connsiteY1382" fmla="*/ 1810209 h 2191299"/>
              <a:gd name="connsiteX1383" fmla="*/ 371210 w 1862930"/>
              <a:gd name="connsiteY1383" fmla="*/ 1821418 h 2191299"/>
              <a:gd name="connsiteX1384" fmla="*/ 383398 w 1862930"/>
              <a:gd name="connsiteY1384" fmla="*/ 1822643 h 2191299"/>
              <a:gd name="connsiteX1385" fmla="*/ 376222 w 1862930"/>
              <a:gd name="connsiteY1385" fmla="*/ 1819652 h 2191299"/>
              <a:gd name="connsiteX1386" fmla="*/ 377448 w 1862930"/>
              <a:gd name="connsiteY1386" fmla="*/ 1808732 h 2191299"/>
              <a:gd name="connsiteX1387" fmla="*/ 390753 w 1862930"/>
              <a:gd name="connsiteY1387" fmla="*/ 1801812 h 2191299"/>
              <a:gd name="connsiteX1388" fmla="*/ 405465 w 1862930"/>
              <a:gd name="connsiteY1388" fmla="*/ 1800623 h 2191299"/>
              <a:gd name="connsiteX1389" fmla="*/ 409215 w 1862930"/>
              <a:gd name="connsiteY1389" fmla="*/ 1810029 h 2191299"/>
              <a:gd name="connsiteX1390" fmla="*/ 415309 w 1862930"/>
              <a:gd name="connsiteY1390" fmla="*/ 1814931 h 2191299"/>
              <a:gd name="connsiteX1391" fmla="*/ 416968 w 1862930"/>
              <a:gd name="connsiteY1391" fmla="*/ 1819472 h 2191299"/>
              <a:gd name="connsiteX1392" fmla="*/ 420105 w 1862930"/>
              <a:gd name="connsiteY1392" fmla="*/ 1816877 h 2191299"/>
              <a:gd name="connsiteX1393" fmla="*/ 423025 w 1862930"/>
              <a:gd name="connsiteY1393" fmla="*/ 1816300 h 2191299"/>
              <a:gd name="connsiteX1394" fmla="*/ 419780 w 1862930"/>
              <a:gd name="connsiteY1394" fmla="*/ 1808696 h 2191299"/>
              <a:gd name="connsiteX1395" fmla="*/ 416607 w 1862930"/>
              <a:gd name="connsiteY1395" fmla="*/ 1808299 h 2191299"/>
              <a:gd name="connsiteX1396" fmla="*/ 417617 w 1862930"/>
              <a:gd name="connsiteY1396" fmla="*/ 1804659 h 2191299"/>
              <a:gd name="connsiteX1397" fmla="*/ 413109 w 1862930"/>
              <a:gd name="connsiteY1397" fmla="*/ 1803434 h 2191299"/>
              <a:gd name="connsiteX1398" fmla="*/ 409323 w 1862930"/>
              <a:gd name="connsiteY1398" fmla="*/ 1795685 h 2191299"/>
              <a:gd name="connsiteX1399" fmla="*/ 410802 w 1862930"/>
              <a:gd name="connsiteY1399" fmla="*/ 1796370 h 2191299"/>
              <a:gd name="connsiteX1400" fmla="*/ 412677 w 1862930"/>
              <a:gd name="connsiteY1400" fmla="*/ 1797127 h 2191299"/>
              <a:gd name="connsiteX1401" fmla="*/ 415598 w 1862930"/>
              <a:gd name="connsiteY1401" fmla="*/ 1796298 h 2191299"/>
              <a:gd name="connsiteX1402" fmla="*/ 417797 w 1862930"/>
              <a:gd name="connsiteY1402" fmla="*/ 1796730 h 2191299"/>
              <a:gd name="connsiteX1403" fmla="*/ 418266 w 1862930"/>
              <a:gd name="connsiteY1403" fmla="*/ 1793523 h 2191299"/>
              <a:gd name="connsiteX1404" fmla="*/ 425550 w 1862930"/>
              <a:gd name="connsiteY1404" fmla="*/ 1793595 h 2191299"/>
              <a:gd name="connsiteX1405" fmla="*/ 427929 w 1862930"/>
              <a:gd name="connsiteY1405" fmla="*/ 1790856 h 2191299"/>
              <a:gd name="connsiteX1406" fmla="*/ 424143 w 1862930"/>
              <a:gd name="connsiteY1406" fmla="*/ 1790964 h 2191299"/>
              <a:gd name="connsiteX1407" fmla="*/ 417364 w 1862930"/>
              <a:gd name="connsiteY1407" fmla="*/ 1789883 h 2191299"/>
              <a:gd name="connsiteX1408" fmla="*/ 405645 w 1862930"/>
              <a:gd name="connsiteY1408" fmla="*/ 1792550 h 2191299"/>
              <a:gd name="connsiteX1409" fmla="*/ 393241 w 1862930"/>
              <a:gd name="connsiteY1409" fmla="*/ 1794171 h 2191299"/>
              <a:gd name="connsiteX1410" fmla="*/ 401066 w 1862930"/>
              <a:gd name="connsiteY1410" fmla="*/ 1782134 h 2191299"/>
              <a:gd name="connsiteX1411" fmla="*/ 398794 w 1862930"/>
              <a:gd name="connsiteY1411" fmla="*/ 1779179 h 2191299"/>
              <a:gd name="connsiteX1412" fmla="*/ 393854 w 1862930"/>
              <a:gd name="connsiteY1412" fmla="*/ 1778278 h 2191299"/>
              <a:gd name="connsiteX1413" fmla="*/ 387580 w 1862930"/>
              <a:gd name="connsiteY1413" fmla="*/ 1768403 h 2191299"/>
              <a:gd name="connsiteX1414" fmla="*/ 392015 w 1862930"/>
              <a:gd name="connsiteY1414" fmla="*/ 1751968 h 2191299"/>
              <a:gd name="connsiteX1415" fmla="*/ 393638 w 1862930"/>
              <a:gd name="connsiteY1415" fmla="*/ 1752112 h 2191299"/>
              <a:gd name="connsiteX1416" fmla="*/ 393602 w 1862930"/>
              <a:gd name="connsiteY1416" fmla="*/ 1751860 h 2191299"/>
              <a:gd name="connsiteX1417" fmla="*/ 393674 w 1862930"/>
              <a:gd name="connsiteY1417" fmla="*/ 1752112 h 2191299"/>
              <a:gd name="connsiteX1418" fmla="*/ 395802 w 1862930"/>
              <a:gd name="connsiteY1418" fmla="*/ 1752293 h 2191299"/>
              <a:gd name="connsiteX1419" fmla="*/ 391150 w 1862930"/>
              <a:gd name="connsiteY1419" fmla="*/ 1748653 h 2191299"/>
              <a:gd name="connsiteX1420" fmla="*/ 398073 w 1862930"/>
              <a:gd name="connsiteY1420" fmla="*/ 1741300 h 2191299"/>
              <a:gd name="connsiteX1421" fmla="*/ 403085 w 1862930"/>
              <a:gd name="connsiteY1421" fmla="*/ 1740796 h 2191299"/>
              <a:gd name="connsiteX1422" fmla="*/ 407160 w 1862930"/>
              <a:gd name="connsiteY1422" fmla="*/ 1732867 h 2191299"/>
              <a:gd name="connsiteX1423" fmla="*/ 415742 w 1862930"/>
              <a:gd name="connsiteY1423" fmla="*/ 1724542 h 2191299"/>
              <a:gd name="connsiteX1424" fmla="*/ 433050 w 1862930"/>
              <a:gd name="connsiteY1424" fmla="*/ 1722595 h 2191299"/>
              <a:gd name="connsiteX1425" fmla="*/ 443687 w 1862930"/>
              <a:gd name="connsiteY1425" fmla="*/ 1715676 h 2191299"/>
              <a:gd name="connsiteX1426" fmla="*/ 432617 w 1862930"/>
              <a:gd name="connsiteY1426" fmla="*/ 1721947 h 2191299"/>
              <a:gd name="connsiteX1427" fmla="*/ 423566 w 1862930"/>
              <a:gd name="connsiteY1427" fmla="*/ 1721010 h 2191299"/>
              <a:gd name="connsiteX1428" fmla="*/ 415489 w 1862930"/>
              <a:gd name="connsiteY1428" fmla="*/ 1721478 h 2191299"/>
              <a:gd name="connsiteX1429" fmla="*/ 410081 w 1862930"/>
              <a:gd name="connsiteY1429" fmla="*/ 1725731 h 2191299"/>
              <a:gd name="connsiteX1430" fmla="*/ 398290 w 1862930"/>
              <a:gd name="connsiteY1430" fmla="*/ 1736976 h 2191299"/>
              <a:gd name="connsiteX1431" fmla="*/ 387148 w 1862930"/>
              <a:gd name="connsiteY1431" fmla="*/ 1743535 h 2191299"/>
              <a:gd name="connsiteX1432" fmla="*/ 379467 w 1862930"/>
              <a:gd name="connsiteY1432" fmla="*/ 1727749 h 2191299"/>
              <a:gd name="connsiteX1433" fmla="*/ 382496 w 1862930"/>
              <a:gd name="connsiteY1433" fmla="*/ 1718307 h 2191299"/>
              <a:gd name="connsiteX1434" fmla="*/ 381991 w 1862930"/>
              <a:gd name="connsiteY1434" fmla="*/ 1716036 h 2191299"/>
              <a:gd name="connsiteX1435" fmla="*/ 380044 w 1862930"/>
              <a:gd name="connsiteY1435" fmla="*/ 1721983 h 2191299"/>
              <a:gd name="connsiteX1436" fmla="*/ 376366 w 1862930"/>
              <a:gd name="connsiteY1436" fmla="*/ 1737949 h 2191299"/>
              <a:gd name="connsiteX1437" fmla="*/ 358590 w 1862930"/>
              <a:gd name="connsiteY1437" fmla="*/ 1743751 h 2191299"/>
              <a:gd name="connsiteX1438" fmla="*/ 362953 w 1862930"/>
              <a:gd name="connsiteY1438" fmla="*/ 1726884 h 2191299"/>
              <a:gd name="connsiteX1439" fmla="*/ 358373 w 1862930"/>
              <a:gd name="connsiteY1439" fmla="*/ 1721118 h 2191299"/>
              <a:gd name="connsiteX1440" fmla="*/ 352424 w 1862930"/>
              <a:gd name="connsiteY1440" fmla="*/ 1718235 h 2191299"/>
              <a:gd name="connsiteX1441" fmla="*/ 349287 w 1862930"/>
              <a:gd name="connsiteY1441" fmla="*/ 1714703 h 2191299"/>
              <a:gd name="connsiteX1442" fmla="*/ 351378 w 1862930"/>
              <a:gd name="connsiteY1442" fmla="*/ 1720757 h 2191299"/>
              <a:gd name="connsiteX1443" fmla="*/ 360825 w 1862930"/>
              <a:gd name="connsiteY1443" fmla="*/ 1726019 h 2191299"/>
              <a:gd name="connsiteX1444" fmla="*/ 354443 w 1862930"/>
              <a:gd name="connsiteY1444" fmla="*/ 1734381 h 2191299"/>
              <a:gd name="connsiteX1445" fmla="*/ 355597 w 1862930"/>
              <a:gd name="connsiteY1445" fmla="*/ 1743895 h 2191299"/>
              <a:gd name="connsiteX1446" fmla="*/ 376835 w 1862930"/>
              <a:gd name="connsiteY1446" fmla="*/ 1740976 h 2191299"/>
              <a:gd name="connsiteX1447" fmla="*/ 376474 w 1862930"/>
              <a:gd name="connsiteY1447" fmla="*/ 1747535 h 2191299"/>
              <a:gd name="connsiteX1448" fmla="*/ 380585 w 1862930"/>
              <a:gd name="connsiteY1448" fmla="*/ 1753266 h 2191299"/>
              <a:gd name="connsiteX1449" fmla="*/ 381523 w 1862930"/>
              <a:gd name="connsiteY1449" fmla="*/ 1766745 h 2191299"/>
              <a:gd name="connsiteX1450" fmla="*/ 380729 w 1862930"/>
              <a:gd name="connsiteY1450" fmla="*/ 1772115 h 2191299"/>
              <a:gd name="connsiteX1451" fmla="*/ 390645 w 1862930"/>
              <a:gd name="connsiteY1451" fmla="*/ 1789558 h 2191299"/>
              <a:gd name="connsiteX1452" fmla="*/ 384119 w 1862930"/>
              <a:gd name="connsiteY1452" fmla="*/ 1804227 h 2191299"/>
              <a:gd name="connsiteX1453" fmla="*/ 369263 w 1862930"/>
              <a:gd name="connsiteY1453" fmla="*/ 1809308 h 2191299"/>
              <a:gd name="connsiteX1454" fmla="*/ 354876 w 1862930"/>
              <a:gd name="connsiteY1454" fmla="*/ 1805092 h 2191299"/>
              <a:gd name="connsiteX1455" fmla="*/ 354407 w 1862930"/>
              <a:gd name="connsiteY1455" fmla="*/ 1800262 h 2191299"/>
              <a:gd name="connsiteX1456" fmla="*/ 354082 w 1862930"/>
              <a:gd name="connsiteY1456" fmla="*/ 1806245 h 2191299"/>
              <a:gd name="connsiteX1457" fmla="*/ 342363 w 1862930"/>
              <a:gd name="connsiteY1457" fmla="*/ 1806966 h 2191299"/>
              <a:gd name="connsiteX1458" fmla="*/ 325056 w 1862930"/>
              <a:gd name="connsiteY1458" fmla="*/ 1813922 h 2191299"/>
              <a:gd name="connsiteX1459" fmla="*/ 302303 w 1862930"/>
              <a:gd name="connsiteY1459" fmla="*/ 1803794 h 2191299"/>
              <a:gd name="connsiteX1460" fmla="*/ 302880 w 1862930"/>
              <a:gd name="connsiteY1460" fmla="*/ 1797127 h 2191299"/>
              <a:gd name="connsiteX1461" fmla="*/ 291413 w 1862930"/>
              <a:gd name="connsiteY1461" fmla="*/ 1801956 h 2191299"/>
              <a:gd name="connsiteX1462" fmla="*/ 275620 w 1862930"/>
              <a:gd name="connsiteY1462" fmla="*/ 1800839 h 2191299"/>
              <a:gd name="connsiteX1463" fmla="*/ 275007 w 1862930"/>
              <a:gd name="connsiteY1463" fmla="*/ 1806209 h 2191299"/>
              <a:gd name="connsiteX1464" fmla="*/ 274538 w 1862930"/>
              <a:gd name="connsiteY1464" fmla="*/ 1804047 h 2191299"/>
              <a:gd name="connsiteX1465" fmla="*/ 270283 w 1862930"/>
              <a:gd name="connsiteY1465" fmla="*/ 1802677 h 2191299"/>
              <a:gd name="connsiteX1466" fmla="*/ 258709 w 1862930"/>
              <a:gd name="connsiteY1466" fmla="*/ 1801560 h 2191299"/>
              <a:gd name="connsiteX1467" fmla="*/ 254490 w 1862930"/>
              <a:gd name="connsiteY1467" fmla="*/ 1792658 h 2191299"/>
              <a:gd name="connsiteX1468" fmla="*/ 248324 w 1862930"/>
              <a:gd name="connsiteY1468" fmla="*/ 1783576 h 2191299"/>
              <a:gd name="connsiteX1469" fmla="*/ 257771 w 1862930"/>
              <a:gd name="connsiteY1469" fmla="*/ 1770169 h 2191299"/>
              <a:gd name="connsiteX1470" fmla="*/ 248360 w 1862930"/>
              <a:gd name="connsiteY1470" fmla="*/ 1772079 h 2191299"/>
              <a:gd name="connsiteX1471" fmla="*/ 246485 w 1862930"/>
              <a:gd name="connsiteY1471" fmla="*/ 1785702 h 2191299"/>
              <a:gd name="connsiteX1472" fmla="*/ 243997 w 1862930"/>
              <a:gd name="connsiteY1472" fmla="*/ 1792550 h 2191299"/>
              <a:gd name="connsiteX1473" fmla="*/ 240211 w 1862930"/>
              <a:gd name="connsiteY1473" fmla="*/ 1798785 h 2191299"/>
              <a:gd name="connsiteX1474" fmla="*/ 231809 w 1862930"/>
              <a:gd name="connsiteY1474" fmla="*/ 1792225 h 2191299"/>
              <a:gd name="connsiteX1475" fmla="*/ 221533 w 1862930"/>
              <a:gd name="connsiteY1475" fmla="*/ 1794496 h 2191299"/>
              <a:gd name="connsiteX1476" fmla="*/ 208588 w 1862930"/>
              <a:gd name="connsiteY1476" fmla="*/ 1789522 h 2191299"/>
              <a:gd name="connsiteX1477" fmla="*/ 207686 w 1862930"/>
              <a:gd name="connsiteY1477" fmla="*/ 1786711 h 2191299"/>
              <a:gd name="connsiteX1478" fmla="*/ 208552 w 1862930"/>
              <a:gd name="connsiteY1478" fmla="*/ 1782819 h 2191299"/>
              <a:gd name="connsiteX1479" fmla="*/ 204333 w 1862930"/>
              <a:gd name="connsiteY1479" fmla="*/ 1791000 h 2191299"/>
              <a:gd name="connsiteX1480" fmla="*/ 205270 w 1862930"/>
              <a:gd name="connsiteY1480" fmla="*/ 1800443 h 2191299"/>
              <a:gd name="connsiteX1481" fmla="*/ 215511 w 1862930"/>
              <a:gd name="connsiteY1481" fmla="*/ 1805993 h 2191299"/>
              <a:gd name="connsiteX1482" fmla="*/ 213384 w 1862930"/>
              <a:gd name="connsiteY1482" fmla="*/ 1814714 h 2191299"/>
              <a:gd name="connsiteX1483" fmla="*/ 208912 w 1862930"/>
              <a:gd name="connsiteY1483" fmla="*/ 1821850 h 2191299"/>
              <a:gd name="connsiteX1484" fmla="*/ 202927 w 1862930"/>
              <a:gd name="connsiteY1484" fmla="*/ 1827220 h 2191299"/>
              <a:gd name="connsiteX1485" fmla="*/ 198455 w 1862930"/>
              <a:gd name="connsiteY1485" fmla="*/ 1825058 h 2191299"/>
              <a:gd name="connsiteX1486" fmla="*/ 193155 w 1862930"/>
              <a:gd name="connsiteY1486" fmla="*/ 1819147 h 2191299"/>
              <a:gd name="connsiteX1487" fmla="*/ 192073 w 1862930"/>
              <a:gd name="connsiteY1487" fmla="*/ 1810390 h 2191299"/>
              <a:gd name="connsiteX1488" fmla="*/ 193840 w 1862930"/>
              <a:gd name="connsiteY1488" fmla="*/ 1802425 h 2191299"/>
              <a:gd name="connsiteX1489" fmla="*/ 184573 w 1862930"/>
              <a:gd name="connsiteY1489" fmla="*/ 1795793 h 2191299"/>
              <a:gd name="connsiteX1490" fmla="*/ 182085 w 1862930"/>
              <a:gd name="connsiteY1490" fmla="*/ 1786855 h 2191299"/>
              <a:gd name="connsiteX1491" fmla="*/ 167878 w 1862930"/>
              <a:gd name="connsiteY1491" fmla="*/ 1782999 h 2191299"/>
              <a:gd name="connsiteX1492" fmla="*/ 165570 w 1862930"/>
              <a:gd name="connsiteY1492" fmla="*/ 1785378 h 2191299"/>
              <a:gd name="connsiteX1493" fmla="*/ 159657 w 1862930"/>
              <a:gd name="connsiteY1493" fmla="*/ 1779179 h 2191299"/>
              <a:gd name="connsiteX1494" fmla="*/ 155510 w 1862930"/>
              <a:gd name="connsiteY1494" fmla="*/ 1773160 h 2191299"/>
              <a:gd name="connsiteX1495" fmla="*/ 150931 w 1862930"/>
              <a:gd name="connsiteY1495" fmla="*/ 1769123 h 2191299"/>
              <a:gd name="connsiteX1496" fmla="*/ 152698 w 1862930"/>
              <a:gd name="connsiteY1496" fmla="*/ 1765664 h 2191299"/>
              <a:gd name="connsiteX1497" fmla="*/ 160991 w 1862930"/>
              <a:gd name="connsiteY1497" fmla="*/ 1767826 h 2191299"/>
              <a:gd name="connsiteX1498" fmla="*/ 171556 w 1862930"/>
              <a:gd name="connsiteY1498" fmla="*/ 1767934 h 2191299"/>
              <a:gd name="connsiteX1499" fmla="*/ 180282 w 1862930"/>
              <a:gd name="connsiteY1499" fmla="*/ 1768799 h 2191299"/>
              <a:gd name="connsiteX1500" fmla="*/ 183708 w 1862930"/>
              <a:gd name="connsiteY1500" fmla="*/ 1760942 h 2191299"/>
              <a:gd name="connsiteX1501" fmla="*/ 183852 w 1862930"/>
              <a:gd name="connsiteY1501" fmla="*/ 1751860 h 2191299"/>
              <a:gd name="connsiteX1502" fmla="*/ 189549 w 1862930"/>
              <a:gd name="connsiteY1502" fmla="*/ 1747607 h 2191299"/>
              <a:gd name="connsiteX1503" fmla="*/ 196436 w 1862930"/>
              <a:gd name="connsiteY1503" fmla="*/ 1749157 h 2191299"/>
              <a:gd name="connsiteX1504" fmla="*/ 201773 w 1862930"/>
              <a:gd name="connsiteY1504" fmla="*/ 1744256 h 2191299"/>
              <a:gd name="connsiteX1505" fmla="*/ 204477 w 1862930"/>
              <a:gd name="connsiteY1505" fmla="*/ 1739282 h 2191299"/>
              <a:gd name="connsiteX1506" fmla="*/ 210174 w 1862930"/>
              <a:gd name="connsiteY1506" fmla="*/ 1735137 h 2191299"/>
              <a:gd name="connsiteX1507" fmla="*/ 218900 w 1862930"/>
              <a:gd name="connsiteY1507" fmla="*/ 1733119 h 2191299"/>
              <a:gd name="connsiteX1508" fmla="*/ 229429 w 1862930"/>
              <a:gd name="connsiteY1508" fmla="*/ 1731714 h 2191299"/>
              <a:gd name="connsiteX1509" fmla="*/ 241942 w 1862930"/>
              <a:gd name="connsiteY1509" fmla="*/ 1735894 h 2191299"/>
              <a:gd name="connsiteX1510" fmla="*/ 248576 w 1862930"/>
              <a:gd name="connsiteY1510" fmla="*/ 1727569 h 2191299"/>
              <a:gd name="connsiteX1511" fmla="*/ 251172 w 1862930"/>
              <a:gd name="connsiteY1511" fmla="*/ 1717045 h 2191299"/>
              <a:gd name="connsiteX1512" fmla="*/ 250812 w 1862930"/>
              <a:gd name="connsiteY1512" fmla="*/ 1707422 h 2191299"/>
              <a:gd name="connsiteX1513" fmla="*/ 252038 w 1862930"/>
              <a:gd name="connsiteY1513" fmla="*/ 1694736 h 2191299"/>
              <a:gd name="connsiteX1514" fmla="*/ 248324 w 1862930"/>
              <a:gd name="connsiteY1514" fmla="*/ 1682807 h 2191299"/>
              <a:gd name="connsiteX1515" fmla="*/ 245764 w 1862930"/>
              <a:gd name="connsiteY1515" fmla="*/ 1675130 h 2191299"/>
              <a:gd name="connsiteX1516" fmla="*/ 245511 w 1862930"/>
              <a:gd name="connsiteY1516" fmla="*/ 1658876 h 2191299"/>
              <a:gd name="connsiteX1517" fmla="*/ 235992 w 1862930"/>
              <a:gd name="connsiteY1517" fmla="*/ 1638333 h 2191299"/>
              <a:gd name="connsiteX1518" fmla="*/ 224706 w 1862930"/>
              <a:gd name="connsiteY1518" fmla="*/ 1636603 h 2191299"/>
              <a:gd name="connsiteX1519" fmla="*/ 218504 w 1862930"/>
              <a:gd name="connsiteY1519" fmla="*/ 1640171 h 2191299"/>
              <a:gd name="connsiteX1520" fmla="*/ 211761 w 1862930"/>
              <a:gd name="connsiteY1520" fmla="*/ 1635306 h 2191299"/>
              <a:gd name="connsiteX1521" fmla="*/ 203936 w 1862930"/>
              <a:gd name="connsiteY1521" fmla="*/ 1637684 h 2191299"/>
              <a:gd name="connsiteX1522" fmla="*/ 201484 w 1862930"/>
              <a:gd name="connsiteY1522" fmla="*/ 1630548 h 2191299"/>
              <a:gd name="connsiteX1523" fmla="*/ 197049 w 1862930"/>
              <a:gd name="connsiteY1523" fmla="*/ 1630224 h 2191299"/>
              <a:gd name="connsiteX1524" fmla="*/ 195210 w 1862930"/>
              <a:gd name="connsiteY1524" fmla="*/ 1627089 h 2191299"/>
              <a:gd name="connsiteX1525" fmla="*/ 193948 w 1862930"/>
              <a:gd name="connsiteY1525" fmla="*/ 1628170 h 2191299"/>
              <a:gd name="connsiteX1526" fmla="*/ 192542 w 1862930"/>
              <a:gd name="connsiteY1526" fmla="*/ 1630260 h 2191299"/>
              <a:gd name="connsiteX1527" fmla="*/ 187205 w 1862930"/>
              <a:gd name="connsiteY1527" fmla="*/ 1630008 h 2191299"/>
              <a:gd name="connsiteX1528" fmla="*/ 183996 w 1862930"/>
              <a:gd name="connsiteY1528" fmla="*/ 1626764 h 2191299"/>
              <a:gd name="connsiteX1529" fmla="*/ 175667 w 1862930"/>
              <a:gd name="connsiteY1529" fmla="*/ 1624025 h 2191299"/>
              <a:gd name="connsiteX1530" fmla="*/ 165138 w 1862930"/>
              <a:gd name="connsiteY1530" fmla="*/ 1625251 h 2191299"/>
              <a:gd name="connsiteX1531" fmla="*/ 159296 w 1862930"/>
              <a:gd name="connsiteY1531" fmla="*/ 1627341 h 2191299"/>
              <a:gd name="connsiteX1532" fmla="*/ 154176 w 1862930"/>
              <a:gd name="connsiteY1532" fmla="*/ 1625395 h 2191299"/>
              <a:gd name="connsiteX1533" fmla="*/ 147325 w 1862930"/>
              <a:gd name="connsiteY1533" fmla="*/ 1625142 h 2191299"/>
              <a:gd name="connsiteX1534" fmla="*/ 141880 w 1862930"/>
              <a:gd name="connsiteY1534" fmla="*/ 1625971 h 2191299"/>
              <a:gd name="connsiteX1535" fmla="*/ 137770 w 1862930"/>
              <a:gd name="connsiteY1535" fmla="*/ 1629720 h 2191299"/>
              <a:gd name="connsiteX1536" fmla="*/ 131387 w 1862930"/>
              <a:gd name="connsiteY1536" fmla="*/ 1633324 h 2191299"/>
              <a:gd name="connsiteX1537" fmla="*/ 126952 w 1862930"/>
              <a:gd name="connsiteY1537" fmla="*/ 1630296 h 2191299"/>
              <a:gd name="connsiteX1538" fmla="*/ 116784 w 1862930"/>
              <a:gd name="connsiteY1538" fmla="*/ 1634333 h 2191299"/>
              <a:gd name="connsiteX1539" fmla="*/ 116604 w 1862930"/>
              <a:gd name="connsiteY1539" fmla="*/ 1627593 h 2191299"/>
              <a:gd name="connsiteX1540" fmla="*/ 121255 w 1862930"/>
              <a:gd name="connsiteY1540" fmla="*/ 1620061 h 2191299"/>
              <a:gd name="connsiteX1541" fmla="*/ 119200 w 1862930"/>
              <a:gd name="connsiteY1541" fmla="*/ 1613718 h 2191299"/>
              <a:gd name="connsiteX1542" fmla="*/ 120281 w 1862930"/>
              <a:gd name="connsiteY1542" fmla="*/ 1606762 h 2191299"/>
              <a:gd name="connsiteX1543" fmla="*/ 129188 w 1862930"/>
              <a:gd name="connsiteY1543" fmla="*/ 1602041 h 2191299"/>
              <a:gd name="connsiteX1544" fmla="*/ 127782 w 1862930"/>
              <a:gd name="connsiteY1544" fmla="*/ 1592310 h 2191299"/>
              <a:gd name="connsiteX1545" fmla="*/ 118659 w 1862930"/>
              <a:gd name="connsiteY1545" fmla="*/ 1590327 h 2191299"/>
              <a:gd name="connsiteX1546" fmla="*/ 126952 w 1862930"/>
              <a:gd name="connsiteY1546" fmla="*/ 1583588 h 2191299"/>
              <a:gd name="connsiteX1547" fmla="*/ 132505 w 1862930"/>
              <a:gd name="connsiteY1547" fmla="*/ 1581209 h 2191299"/>
              <a:gd name="connsiteX1548" fmla="*/ 137770 w 1862930"/>
              <a:gd name="connsiteY1548" fmla="*/ 1578506 h 2191299"/>
              <a:gd name="connsiteX1549" fmla="*/ 145702 w 1862930"/>
              <a:gd name="connsiteY1549" fmla="*/ 1581426 h 2191299"/>
              <a:gd name="connsiteX1550" fmla="*/ 152193 w 1862930"/>
              <a:gd name="connsiteY1550" fmla="*/ 1578722 h 2191299"/>
              <a:gd name="connsiteX1551" fmla="*/ 161063 w 1862930"/>
              <a:gd name="connsiteY1551" fmla="*/ 1573461 h 2191299"/>
              <a:gd name="connsiteX1552" fmla="*/ 169861 w 1862930"/>
              <a:gd name="connsiteY1552" fmla="*/ 1567910 h 2191299"/>
              <a:gd name="connsiteX1553" fmla="*/ 176893 w 1862930"/>
              <a:gd name="connsiteY1553" fmla="*/ 1562721 h 2191299"/>
              <a:gd name="connsiteX1554" fmla="*/ 185294 w 1862930"/>
              <a:gd name="connsiteY1554" fmla="*/ 1561892 h 2191299"/>
              <a:gd name="connsiteX1555" fmla="*/ 188503 w 1862930"/>
              <a:gd name="connsiteY1555" fmla="*/ 1555513 h 2191299"/>
              <a:gd name="connsiteX1556" fmla="*/ 196544 w 1862930"/>
              <a:gd name="connsiteY1556" fmla="*/ 1551945 h 2191299"/>
              <a:gd name="connsiteX1557" fmla="*/ 196725 w 1862930"/>
              <a:gd name="connsiteY1557" fmla="*/ 1546611 h 2191299"/>
              <a:gd name="connsiteX1558" fmla="*/ 198419 w 1862930"/>
              <a:gd name="connsiteY1558" fmla="*/ 1542646 h 2191299"/>
              <a:gd name="connsiteX1559" fmla="*/ 205487 w 1862930"/>
              <a:gd name="connsiteY1559" fmla="*/ 1543295 h 2191299"/>
              <a:gd name="connsiteX1560" fmla="*/ 210463 w 1862930"/>
              <a:gd name="connsiteY1560" fmla="*/ 1543187 h 2191299"/>
              <a:gd name="connsiteX1561" fmla="*/ 216052 w 1862930"/>
              <a:gd name="connsiteY1561" fmla="*/ 1545097 h 2191299"/>
              <a:gd name="connsiteX1562" fmla="*/ 226653 w 1862930"/>
              <a:gd name="connsiteY1562" fmla="*/ 1545349 h 2191299"/>
              <a:gd name="connsiteX1563" fmla="*/ 230187 w 1862930"/>
              <a:gd name="connsiteY1563" fmla="*/ 1540376 h 2191299"/>
              <a:gd name="connsiteX1564" fmla="*/ 233612 w 1862930"/>
              <a:gd name="connsiteY1564" fmla="*/ 1534465 h 2191299"/>
              <a:gd name="connsiteX1565" fmla="*/ 235054 w 1862930"/>
              <a:gd name="connsiteY1565" fmla="*/ 1531654 h 2191299"/>
              <a:gd name="connsiteX1566" fmla="*/ 243564 w 1862930"/>
              <a:gd name="connsiteY1566" fmla="*/ 1533564 h 2191299"/>
              <a:gd name="connsiteX1567" fmla="*/ 251533 w 1862930"/>
              <a:gd name="connsiteY1567" fmla="*/ 1533852 h 2191299"/>
              <a:gd name="connsiteX1568" fmla="*/ 259141 w 1862930"/>
              <a:gd name="connsiteY1568" fmla="*/ 1531149 h 2191299"/>
              <a:gd name="connsiteX1569" fmla="*/ 261557 w 1862930"/>
              <a:gd name="connsiteY1569" fmla="*/ 1526140 h 2191299"/>
              <a:gd name="connsiteX1570" fmla="*/ 266750 w 1862930"/>
              <a:gd name="connsiteY1570" fmla="*/ 1525779 h 2191299"/>
              <a:gd name="connsiteX1571" fmla="*/ 272086 w 1862930"/>
              <a:gd name="connsiteY1571" fmla="*/ 1520157 h 2191299"/>
              <a:gd name="connsiteX1572" fmla="*/ 271581 w 1862930"/>
              <a:gd name="connsiteY1572" fmla="*/ 1514931 h 2191299"/>
              <a:gd name="connsiteX1573" fmla="*/ 274718 w 1862930"/>
              <a:gd name="connsiteY1573" fmla="*/ 1509345 h 2191299"/>
              <a:gd name="connsiteX1574" fmla="*/ 270896 w 1862930"/>
              <a:gd name="connsiteY1574" fmla="*/ 1503578 h 2191299"/>
              <a:gd name="connsiteX1575" fmla="*/ 269742 w 1862930"/>
              <a:gd name="connsiteY1575" fmla="*/ 1498749 h 2191299"/>
              <a:gd name="connsiteX1576" fmla="*/ 281786 w 1862930"/>
              <a:gd name="connsiteY1576" fmla="*/ 1487757 h 2191299"/>
              <a:gd name="connsiteX1577" fmla="*/ 278829 w 1862930"/>
              <a:gd name="connsiteY1577" fmla="*/ 1481738 h 2191299"/>
              <a:gd name="connsiteX1578" fmla="*/ 272014 w 1862930"/>
              <a:gd name="connsiteY1578" fmla="*/ 1478170 h 2191299"/>
              <a:gd name="connsiteX1579" fmla="*/ 276161 w 1862930"/>
              <a:gd name="connsiteY1579" fmla="*/ 1469917 h 2191299"/>
              <a:gd name="connsiteX1580" fmla="*/ 283372 w 1862930"/>
              <a:gd name="connsiteY1580" fmla="*/ 1466241 h 2191299"/>
              <a:gd name="connsiteX1581" fmla="*/ 282579 w 1862930"/>
              <a:gd name="connsiteY1581" fmla="*/ 1461916 h 2191299"/>
              <a:gd name="connsiteX1582" fmla="*/ 289070 w 1862930"/>
              <a:gd name="connsiteY1582" fmla="*/ 1460402 h 2191299"/>
              <a:gd name="connsiteX1583" fmla="*/ 293505 w 1862930"/>
              <a:gd name="connsiteY1583" fmla="*/ 1465340 h 2191299"/>
              <a:gd name="connsiteX1584" fmla="*/ 298986 w 1862930"/>
              <a:gd name="connsiteY1584" fmla="*/ 1465340 h 2191299"/>
              <a:gd name="connsiteX1585" fmla="*/ 305584 w 1862930"/>
              <a:gd name="connsiteY1585" fmla="*/ 1466096 h 2191299"/>
              <a:gd name="connsiteX1586" fmla="*/ 309911 w 1862930"/>
              <a:gd name="connsiteY1586" fmla="*/ 1467610 h 2191299"/>
              <a:gd name="connsiteX1587" fmla="*/ 315644 w 1862930"/>
              <a:gd name="connsiteY1587" fmla="*/ 1472440 h 2191299"/>
              <a:gd name="connsiteX1588" fmla="*/ 320584 w 1862930"/>
              <a:gd name="connsiteY1588" fmla="*/ 1471250 h 2191299"/>
              <a:gd name="connsiteX1589" fmla="*/ 325092 w 1862930"/>
              <a:gd name="connsiteY1589" fmla="*/ 1470602 h 2191299"/>
              <a:gd name="connsiteX1590" fmla="*/ 331366 w 1862930"/>
              <a:gd name="connsiteY1590" fmla="*/ 1470602 h 2191299"/>
              <a:gd name="connsiteX1591" fmla="*/ 335621 w 1862930"/>
              <a:gd name="connsiteY1591" fmla="*/ 1468727 h 2191299"/>
              <a:gd name="connsiteX1592" fmla="*/ 337460 w 1862930"/>
              <a:gd name="connsiteY1592" fmla="*/ 1477774 h 2191299"/>
              <a:gd name="connsiteX1593" fmla="*/ 340452 w 1862930"/>
              <a:gd name="connsiteY1593" fmla="*/ 1481594 h 2191299"/>
              <a:gd name="connsiteX1594" fmla="*/ 338613 w 1862930"/>
              <a:gd name="connsiteY1594" fmla="*/ 1492947 h 2191299"/>
              <a:gd name="connsiteX1595" fmla="*/ 342868 w 1862930"/>
              <a:gd name="connsiteY1595" fmla="*/ 1496154 h 2191299"/>
              <a:gd name="connsiteX1596" fmla="*/ 347412 w 1862930"/>
              <a:gd name="connsiteY1596" fmla="*/ 1499001 h 2191299"/>
              <a:gd name="connsiteX1597" fmla="*/ 353325 w 1862930"/>
              <a:gd name="connsiteY1597" fmla="*/ 1496947 h 2191299"/>
              <a:gd name="connsiteX1598" fmla="*/ 361150 w 1862930"/>
              <a:gd name="connsiteY1598" fmla="*/ 1494208 h 2191299"/>
              <a:gd name="connsiteX1599" fmla="*/ 371715 w 1862930"/>
              <a:gd name="connsiteY1599" fmla="*/ 1488369 h 2191299"/>
              <a:gd name="connsiteX1600" fmla="*/ 377268 w 1862930"/>
              <a:gd name="connsiteY1600" fmla="*/ 1485090 h 2191299"/>
              <a:gd name="connsiteX1601" fmla="*/ 381739 w 1862930"/>
              <a:gd name="connsiteY1601" fmla="*/ 1485306 h 2191299"/>
              <a:gd name="connsiteX1602" fmla="*/ 384299 w 1862930"/>
              <a:gd name="connsiteY1602" fmla="*/ 1480477 h 2191299"/>
              <a:gd name="connsiteX1603" fmla="*/ 387076 w 1862930"/>
              <a:gd name="connsiteY1603" fmla="*/ 1474890 h 2191299"/>
              <a:gd name="connsiteX1604" fmla="*/ 384948 w 1862930"/>
              <a:gd name="connsiteY1604" fmla="*/ 1467790 h 2191299"/>
              <a:gd name="connsiteX1605" fmla="*/ 389131 w 1862930"/>
              <a:gd name="connsiteY1605" fmla="*/ 1462024 h 2191299"/>
              <a:gd name="connsiteX1606" fmla="*/ 400561 w 1862930"/>
              <a:gd name="connsiteY1606" fmla="*/ 1467178 h 2191299"/>
              <a:gd name="connsiteX1607" fmla="*/ 398903 w 1862930"/>
              <a:gd name="connsiteY1607" fmla="*/ 1473377 h 2191299"/>
              <a:gd name="connsiteX1608" fmla="*/ 406439 w 1862930"/>
              <a:gd name="connsiteY1608" fmla="*/ 1477665 h 2191299"/>
              <a:gd name="connsiteX1609" fmla="*/ 412965 w 1862930"/>
              <a:gd name="connsiteY1609" fmla="*/ 1477665 h 2191299"/>
              <a:gd name="connsiteX1610" fmla="*/ 419384 w 1862930"/>
              <a:gd name="connsiteY1610" fmla="*/ 1476440 h 2191299"/>
              <a:gd name="connsiteX1611" fmla="*/ 428362 w 1862930"/>
              <a:gd name="connsiteY1611" fmla="*/ 1476728 h 2191299"/>
              <a:gd name="connsiteX1612" fmla="*/ 439793 w 1862930"/>
              <a:gd name="connsiteY1612" fmla="*/ 1478206 h 2191299"/>
              <a:gd name="connsiteX1613" fmla="*/ 451511 w 1862930"/>
              <a:gd name="connsiteY1613" fmla="*/ 1480801 h 2191299"/>
              <a:gd name="connsiteX1614" fmla="*/ 438062 w 1862930"/>
              <a:gd name="connsiteY1614" fmla="*/ 1473953 h 2191299"/>
              <a:gd name="connsiteX1615" fmla="*/ 433915 w 1862930"/>
              <a:gd name="connsiteY1615" fmla="*/ 1462601 h 2191299"/>
              <a:gd name="connsiteX1616" fmla="*/ 434672 w 1862930"/>
              <a:gd name="connsiteY1616" fmla="*/ 1452545 h 2191299"/>
              <a:gd name="connsiteX1617" fmla="*/ 442749 w 1862930"/>
              <a:gd name="connsiteY1617" fmla="*/ 1444364 h 2191299"/>
              <a:gd name="connsiteX1618" fmla="*/ 464853 w 1862930"/>
              <a:gd name="connsiteY1618" fmla="*/ 1440760 h 2191299"/>
              <a:gd name="connsiteX1619" fmla="*/ 477365 w 1862930"/>
              <a:gd name="connsiteY1619" fmla="*/ 1431209 h 2191299"/>
              <a:gd name="connsiteX1620" fmla="*/ 484288 w 1862930"/>
              <a:gd name="connsiteY1620" fmla="*/ 1421262 h 2191299"/>
              <a:gd name="connsiteX1621" fmla="*/ 489048 w 1862930"/>
              <a:gd name="connsiteY1621" fmla="*/ 1416109 h 2191299"/>
              <a:gd name="connsiteX1622" fmla="*/ 495142 w 1862930"/>
              <a:gd name="connsiteY1622" fmla="*/ 1407675 h 2191299"/>
              <a:gd name="connsiteX1623" fmla="*/ 501740 w 1862930"/>
              <a:gd name="connsiteY1623" fmla="*/ 1396467 h 2191299"/>
              <a:gd name="connsiteX1624" fmla="*/ 502462 w 1862930"/>
              <a:gd name="connsiteY1624" fmla="*/ 1389403 h 2191299"/>
              <a:gd name="connsiteX1625" fmla="*/ 503219 w 1862930"/>
              <a:gd name="connsiteY1625" fmla="*/ 1388754 h 2191299"/>
              <a:gd name="connsiteX1626" fmla="*/ 504697 w 1862930"/>
              <a:gd name="connsiteY1626" fmla="*/ 1388430 h 2191299"/>
              <a:gd name="connsiteX1627" fmla="*/ 508123 w 1862930"/>
              <a:gd name="connsiteY1627" fmla="*/ 1381618 h 2191299"/>
              <a:gd name="connsiteX1628" fmla="*/ 509240 w 1862930"/>
              <a:gd name="connsiteY1628" fmla="*/ 1379095 h 2191299"/>
              <a:gd name="connsiteX1629" fmla="*/ 511837 w 1862930"/>
              <a:gd name="connsiteY1629" fmla="*/ 1379924 h 2191299"/>
              <a:gd name="connsiteX1630" fmla="*/ 519878 w 1862930"/>
              <a:gd name="connsiteY1630" fmla="*/ 1385943 h 2191299"/>
              <a:gd name="connsiteX1631" fmla="*/ 532786 w 1862930"/>
              <a:gd name="connsiteY1631" fmla="*/ 1392358 h 2191299"/>
              <a:gd name="connsiteX1632" fmla="*/ 534517 w 1862930"/>
              <a:gd name="connsiteY1632" fmla="*/ 1394737 h 2191299"/>
              <a:gd name="connsiteX1633" fmla="*/ 534085 w 1862930"/>
              <a:gd name="connsiteY1633" fmla="*/ 1394989 h 2191299"/>
              <a:gd name="connsiteX1634" fmla="*/ 534373 w 1862930"/>
              <a:gd name="connsiteY1634" fmla="*/ 1395277 h 2191299"/>
              <a:gd name="connsiteX1635" fmla="*/ 534337 w 1862930"/>
              <a:gd name="connsiteY1635" fmla="*/ 1395674 h 2191299"/>
              <a:gd name="connsiteX1636" fmla="*/ 534517 w 1862930"/>
              <a:gd name="connsiteY1636" fmla="*/ 1395962 h 2191299"/>
              <a:gd name="connsiteX1637" fmla="*/ 536356 w 1862930"/>
              <a:gd name="connsiteY1637" fmla="*/ 1394953 h 2191299"/>
              <a:gd name="connsiteX1638" fmla="*/ 535491 w 1862930"/>
              <a:gd name="connsiteY1638" fmla="*/ 1396899 h 2191299"/>
              <a:gd name="connsiteX1639" fmla="*/ 534517 w 1862930"/>
              <a:gd name="connsiteY1639" fmla="*/ 1395998 h 2191299"/>
              <a:gd name="connsiteX1640" fmla="*/ 540142 w 1862930"/>
              <a:gd name="connsiteY1640" fmla="*/ 1404395 h 2191299"/>
              <a:gd name="connsiteX1641" fmla="*/ 540178 w 1862930"/>
              <a:gd name="connsiteY1641" fmla="*/ 1408756 h 2191299"/>
              <a:gd name="connsiteX1642" fmla="*/ 537294 w 1862930"/>
              <a:gd name="connsiteY1642" fmla="*/ 1411495 h 2191299"/>
              <a:gd name="connsiteX1643" fmla="*/ 540323 w 1862930"/>
              <a:gd name="connsiteY1643" fmla="*/ 1411027 h 2191299"/>
              <a:gd name="connsiteX1644" fmla="*/ 541585 w 1862930"/>
              <a:gd name="connsiteY1644" fmla="*/ 1419460 h 2191299"/>
              <a:gd name="connsiteX1645" fmla="*/ 540359 w 1862930"/>
              <a:gd name="connsiteY1645" fmla="*/ 1422271 h 2191299"/>
              <a:gd name="connsiteX1646" fmla="*/ 543027 w 1862930"/>
              <a:gd name="connsiteY1646" fmla="*/ 1417911 h 2191299"/>
              <a:gd name="connsiteX1647" fmla="*/ 560551 w 1862930"/>
              <a:gd name="connsiteY1647" fmla="*/ 1420217 h 2191299"/>
              <a:gd name="connsiteX1648" fmla="*/ 563003 w 1862930"/>
              <a:gd name="connsiteY1648" fmla="*/ 1423064 h 2191299"/>
              <a:gd name="connsiteX1649" fmla="*/ 560731 w 1862930"/>
              <a:gd name="connsiteY1649" fmla="*/ 1424650 h 2191299"/>
              <a:gd name="connsiteX1650" fmla="*/ 563472 w 1862930"/>
              <a:gd name="connsiteY1650" fmla="*/ 1425659 h 2191299"/>
              <a:gd name="connsiteX1651" fmla="*/ 566393 w 1862930"/>
              <a:gd name="connsiteY1651" fmla="*/ 1426740 h 2191299"/>
              <a:gd name="connsiteX1652" fmla="*/ 568340 w 1862930"/>
              <a:gd name="connsiteY1652" fmla="*/ 1430777 h 2191299"/>
              <a:gd name="connsiteX1653" fmla="*/ 568556 w 1862930"/>
              <a:gd name="connsiteY1653" fmla="*/ 1429912 h 2191299"/>
              <a:gd name="connsiteX1654" fmla="*/ 565707 w 1862930"/>
              <a:gd name="connsiteY1654" fmla="*/ 1425335 h 2191299"/>
              <a:gd name="connsiteX1655" fmla="*/ 565527 w 1862930"/>
              <a:gd name="connsiteY1655" fmla="*/ 1422848 h 2191299"/>
              <a:gd name="connsiteX1656" fmla="*/ 565022 w 1862930"/>
              <a:gd name="connsiteY1656" fmla="*/ 1424073 h 2191299"/>
              <a:gd name="connsiteX1657" fmla="*/ 564157 w 1862930"/>
              <a:gd name="connsiteY1657" fmla="*/ 1422524 h 2191299"/>
              <a:gd name="connsiteX1658" fmla="*/ 565491 w 1862930"/>
              <a:gd name="connsiteY1658" fmla="*/ 1422560 h 2191299"/>
              <a:gd name="connsiteX1659" fmla="*/ 565347 w 1862930"/>
              <a:gd name="connsiteY1659" fmla="*/ 1421082 h 2191299"/>
              <a:gd name="connsiteX1660" fmla="*/ 553772 w 1862930"/>
              <a:gd name="connsiteY1660" fmla="*/ 1419172 h 2191299"/>
              <a:gd name="connsiteX1661" fmla="*/ 542847 w 1862930"/>
              <a:gd name="connsiteY1661" fmla="*/ 1408468 h 2191299"/>
              <a:gd name="connsiteX1662" fmla="*/ 537113 w 1862930"/>
              <a:gd name="connsiteY1662" fmla="*/ 1392322 h 2191299"/>
              <a:gd name="connsiteX1663" fmla="*/ 536104 w 1862930"/>
              <a:gd name="connsiteY1663" fmla="*/ 1378771 h 2191299"/>
              <a:gd name="connsiteX1664" fmla="*/ 537762 w 1862930"/>
              <a:gd name="connsiteY1664" fmla="*/ 1371347 h 2191299"/>
              <a:gd name="connsiteX1665" fmla="*/ 544469 w 1862930"/>
              <a:gd name="connsiteY1665" fmla="*/ 1368427 h 2191299"/>
              <a:gd name="connsiteX1666" fmla="*/ 553448 w 1862930"/>
              <a:gd name="connsiteY1666" fmla="*/ 1365075 h 2191299"/>
              <a:gd name="connsiteX1667" fmla="*/ 566717 w 1862930"/>
              <a:gd name="connsiteY1667" fmla="*/ 1363490 h 2191299"/>
              <a:gd name="connsiteX1668" fmla="*/ 575371 w 1862930"/>
              <a:gd name="connsiteY1668" fmla="*/ 1359345 h 2191299"/>
              <a:gd name="connsiteX1669" fmla="*/ 585503 w 1862930"/>
              <a:gd name="connsiteY1669" fmla="*/ 1359633 h 2191299"/>
              <a:gd name="connsiteX1670" fmla="*/ 595708 w 1862930"/>
              <a:gd name="connsiteY1670" fmla="*/ 1359850 h 2191299"/>
              <a:gd name="connsiteX1671" fmla="*/ 606742 w 1862930"/>
              <a:gd name="connsiteY1671" fmla="*/ 1360138 h 2191299"/>
              <a:gd name="connsiteX1672" fmla="*/ 619650 w 1862930"/>
              <a:gd name="connsiteY1672" fmla="*/ 1354984 h 2191299"/>
              <a:gd name="connsiteX1673" fmla="*/ 628232 w 1862930"/>
              <a:gd name="connsiteY1673" fmla="*/ 1361039 h 2191299"/>
              <a:gd name="connsiteX1674" fmla="*/ 634146 w 1862930"/>
              <a:gd name="connsiteY1674" fmla="*/ 1364247 h 2191299"/>
              <a:gd name="connsiteX1675" fmla="*/ 644026 w 1862930"/>
              <a:gd name="connsiteY1675" fmla="*/ 1365184 h 2191299"/>
              <a:gd name="connsiteX1676" fmla="*/ 667103 w 1862930"/>
              <a:gd name="connsiteY1676" fmla="*/ 1351380 h 2191299"/>
              <a:gd name="connsiteX1677" fmla="*/ 674026 w 1862930"/>
              <a:gd name="connsiteY1677" fmla="*/ 1342658 h 2191299"/>
              <a:gd name="connsiteX1678" fmla="*/ 682319 w 1862930"/>
              <a:gd name="connsiteY1678" fmla="*/ 1334946 h 2191299"/>
              <a:gd name="connsiteX1679" fmla="*/ 683762 w 1862930"/>
              <a:gd name="connsiteY1679" fmla="*/ 1326837 h 2191299"/>
              <a:gd name="connsiteX1680" fmla="*/ 693317 w 1862930"/>
              <a:gd name="connsiteY1680" fmla="*/ 1331053 h 2191299"/>
              <a:gd name="connsiteX1681" fmla="*/ 701034 w 1862930"/>
              <a:gd name="connsiteY1681" fmla="*/ 1325828 h 2191299"/>
              <a:gd name="connsiteX1682" fmla="*/ 722019 w 1862930"/>
              <a:gd name="connsiteY1682" fmla="*/ 1307303 h 2191299"/>
              <a:gd name="connsiteX1683" fmla="*/ 729736 w 1862930"/>
              <a:gd name="connsiteY1683" fmla="*/ 1300960 h 2191299"/>
              <a:gd name="connsiteX1684" fmla="*/ 741347 w 1862930"/>
              <a:gd name="connsiteY1684" fmla="*/ 1286616 h 2191299"/>
              <a:gd name="connsiteX1685" fmla="*/ 754688 w 1862930"/>
              <a:gd name="connsiteY1685" fmla="*/ 1282219 h 2191299"/>
              <a:gd name="connsiteX1686" fmla="*/ 763991 w 1862930"/>
              <a:gd name="connsiteY1686" fmla="*/ 1289643 h 2191299"/>
              <a:gd name="connsiteX1687" fmla="*/ 785013 w 1862930"/>
              <a:gd name="connsiteY1687" fmla="*/ 1281786 h 2191299"/>
              <a:gd name="connsiteX1688" fmla="*/ 811840 w 1862930"/>
              <a:gd name="connsiteY1688" fmla="*/ 1260559 h 2191299"/>
              <a:gd name="connsiteX1689" fmla="*/ 818042 w 1862930"/>
              <a:gd name="connsiteY1689" fmla="*/ 1256306 h 2191299"/>
              <a:gd name="connsiteX1690" fmla="*/ 834629 w 1862930"/>
              <a:gd name="connsiteY1690" fmla="*/ 1250143 h 2191299"/>
              <a:gd name="connsiteX1691" fmla="*/ 858752 w 1862930"/>
              <a:gd name="connsiteY1691" fmla="*/ 1231943 h 2191299"/>
              <a:gd name="connsiteX1692" fmla="*/ 871516 w 1862930"/>
              <a:gd name="connsiteY1692" fmla="*/ 1208516 h 2191299"/>
              <a:gd name="connsiteX1693" fmla="*/ 887418 w 1862930"/>
              <a:gd name="connsiteY1693" fmla="*/ 1190893 h 2191299"/>
              <a:gd name="connsiteX1694" fmla="*/ 899029 w 1862930"/>
              <a:gd name="connsiteY1694" fmla="*/ 1177810 h 2191299"/>
              <a:gd name="connsiteX1695" fmla="*/ 910026 w 1862930"/>
              <a:gd name="connsiteY1695" fmla="*/ 1157447 h 2191299"/>
              <a:gd name="connsiteX1696" fmla="*/ 921241 w 1862930"/>
              <a:gd name="connsiteY1696" fmla="*/ 1124470 h 2191299"/>
              <a:gd name="connsiteX1697" fmla="*/ 933933 w 1862930"/>
              <a:gd name="connsiteY1697" fmla="*/ 1098197 h 2191299"/>
              <a:gd name="connsiteX1698" fmla="*/ 937467 w 1862930"/>
              <a:gd name="connsiteY1698" fmla="*/ 1093980 h 2191299"/>
              <a:gd name="connsiteX1699" fmla="*/ 939450 w 1862930"/>
              <a:gd name="connsiteY1699" fmla="*/ 1083997 h 2191299"/>
              <a:gd name="connsiteX1700" fmla="*/ 942839 w 1862930"/>
              <a:gd name="connsiteY1700" fmla="*/ 1083997 h 2191299"/>
              <a:gd name="connsiteX1701" fmla="*/ 941902 w 1862930"/>
              <a:gd name="connsiteY1701" fmla="*/ 1083168 h 2191299"/>
              <a:gd name="connsiteX1702" fmla="*/ 937863 w 1862930"/>
              <a:gd name="connsiteY1702" fmla="*/ 1081835 h 2191299"/>
              <a:gd name="connsiteX1703" fmla="*/ 939919 w 1862930"/>
              <a:gd name="connsiteY1703" fmla="*/ 1070878 h 2191299"/>
              <a:gd name="connsiteX1704" fmla="*/ 942948 w 1862930"/>
              <a:gd name="connsiteY1704" fmla="*/ 1050552 h 2191299"/>
              <a:gd name="connsiteX1705" fmla="*/ 957984 w 1862930"/>
              <a:gd name="connsiteY1705" fmla="*/ 1012493 h 2191299"/>
              <a:gd name="connsiteX1706" fmla="*/ 962707 w 1862930"/>
              <a:gd name="connsiteY1706" fmla="*/ 987986 h 2191299"/>
              <a:gd name="connsiteX1707" fmla="*/ 963501 w 1862930"/>
              <a:gd name="connsiteY1707" fmla="*/ 952882 h 2191299"/>
              <a:gd name="connsiteX1708" fmla="*/ 972119 w 1862930"/>
              <a:gd name="connsiteY1708" fmla="*/ 962793 h 2191299"/>
              <a:gd name="connsiteX1709" fmla="*/ 974534 w 1862930"/>
              <a:gd name="connsiteY1709" fmla="*/ 960631 h 2191299"/>
              <a:gd name="connsiteX1710" fmla="*/ 996638 w 1862930"/>
              <a:gd name="connsiteY1710" fmla="*/ 955441 h 2191299"/>
              <a:gd name="connsiteX1711" fmla="*/ 999054 w 1862930"/>
              <a:gd name="connsiteY1711" fmla="*/ 959802 h 2191299"/>
              <a:gd name="connsiteX1712" fmla="*/ 1002011 w 1862930"/>
              <a:gd name="connsiteY1712" fmla="*/ 955081 h 2191299"/>
              <a:gd name="connsiteX1713" fmla="*/ 1005220 w 1862930"/>
              <a:gd name="connsiteY1713" fmla="*/ 953351 h 2191299"/>
              <a:gd name="connsiteX1714" fmla="*/ 1017516 w 1862930"/>
              <a:gd name="connsiteY1714" fmla="*/ 957207 h 2191299"/>
              <a:gd name="connsiteX1715" fmla="*/ 1011386 w 1862930"/>
              <a:gd name="connsiteY1715" fmla="*/ 950432 h 2191299"/>
              <a:gd name="connsiteX1716" fmla="*/ 1018453 w 1862930"/>
              <a:gd name="connsiteY1716" fmla="*/ 945746 h 2191299"/>
              <a:gd name="connsiteX1717" fmla="*/ 1019643 w 1862930"/>
              <a:gd name="connsiteY1717" fmla="*/ 944881 h 2191299"/>
              <a:gd name="connsiteX1718" fmla="*/ 1020292 w 1862930"/>
              <a:gd name="connsiteY1718" fmla="*/ 941349 h 2191299"/>
              <a:gd name="connsiteX1719" fmla="*/ 1023573 w 1862930"/>
              <a:gd name="connsiteY1719" fmla="*/ 939764 h 2191299"/>
              <a:gd name="connsiteX1720" fmla="*/ 1024799 w 1862930"/>
              <a:gd name="connsiteY1720" fmla="*/ 935871 h 2191299"/>
              <a:gd name="connsiteX1721" fmla="*/ 1028694 w 1862930"/>
              <a:gd name="connsiteY1721" fmla="*/ 931655 h 2191299"/>
              <a:gd name="connsiteX1722" fmla="*/ 1027720 w 1862930"/>
              <a:gd name="connsiteY1722" fmla="*/ 936484 h 2191299"/>
              <a:gd name="connsiteX1723" fmla="*/ 1027684 w 1862930"/>
              <a:gd name="connsiteY1723" fmla="*/ 936592 h 2191299"/>
              <a:gd name="connsiteX1724" fmla="*/ 1031326 w 1862930"/>
              <a:gd name="connsiteY1724" fmla="*/ 930790 h 2191299"/>
              <a:gd name="connsiteX1725" fmla="*/ 1033670 w 1862930"/>
              <a:gd name="connsiteY1725" fmla="*/ 930033 h 2191299"/>
              <a:gd name="connsiteX1726" fmla="*/ 1039367 w 1862930"/>
              <a:gd name="connsiteY1726" fmla="*/ 938178 h 2191299"/>
              <a:gd name="connsiteX1727" fmla="*/ 1043874 w 1862930"/>
              <a:gd name="connsiteY1727" fmla="*/ 933385 h 2191299"/>
              <a:gd name="connsiteX1728" fmla="*/ 1039908 w 1862930"/>
              <a:gd name="connsiteY1728" fmla="*/ 932736 h 2191299"/>
              <a:gd name="connsiteX1729" fmla="*/ 1032768 w 1862930"/>
              <a:gd name="connsiteY1729" fmla="*/ 927906 h 2191299"/>
              <a:gd name="connsiteX1730" fmla="*/ 1013874 w 1862930"/>
              <a:gd name="connsiteY1730" fmla="*/ 931619 h 2191299"/>
              <a:gd name="connsiteX1731" fmla="*/ 986902 w 1862930"/>
              <a:gd name="connsiteY1731" fmla="*/ 940196 h 2191299"/>
              <a:gd name="connsiteX1732" fmla="*/ 957154 w 1862930"/>
              <a:gd name="connsiteY1732" fmla="*/ 945314 h 2191299"/>
              <a:gd name="connsiteX1733" fmla="*/ 941974 w 1862930"/>
              <a:gd name="connsiteY1733" fmla="*/ 915509 h 2191299"/>
              <a:gd name="connsiteX1734" fmla="*/ 918789 w 1862930"/>
              <a:gd name="connsiteY1734" fmla="*/ 874351 h 2191299"/>
              <a:gd name="connsiteX1735" fmla="*/ 938296 w 1862930"/>
              <a:gd name="connsiteY1735" fmla="*/ 882496 h 2191299"/>
              <a:gd name="connsiteX1736" fmla="*/ 952683 w 1862930"/>
              <a:gd name="connsiteY1736" fmla="*/ 875612 h 2191299"/>
              <a:gd name="connsiteX1737" fmla="*/ 945472 w 1862930"/>
              <a:gd name="connsiteY1737" fmla="*/ 881018 h 2191299"/>
              <a:gd name="connsiteX1738" fmla="*/ 934871 w 1862930"/>
              <a:gd name="connsiteY1738" fmla="*/ 875215 h 2191299"/>
              <a:gd name="connsiteX1739" fmla="*/ 918140 w 1862930"/>
              <a:gd name="connsiteY1739" fmla="*/ 871215 h 2191299"/>
              <a:gd name="connsiteX1740" fmla="*/ 927010 w 1862930"/>
              <a:gd name="connsiteY1740" fmla="*/ 837229 h 2191299"/>
              <a:gd name="connsiteX1741" fmla="*/ 941722 w 1862930"/>
              <a:gd name="connsiteY1741" fmla="*/ 809838 h 2191299"/>
              <a:gd name="connsiteX1742" fmla="*/ 965844 w 1862930"/>
              <a:gd name="connsiteY1742" fmla="*/ 791133 h 2191299"/>
              <a:gd name="connsiteX1743" fmla="*/ 972443 w 1862930"/>
              <a:gd name="connsiteY1743" fmla="*/ 761616 h 2191299"/>
              <a:gd name="connsiteX1744" fmla="*/ 968657 w 1862930"/>
              <a:gd name="connsiteY1744" fmla="*/ 772356 h 2191299"/>
              <a:gd name="connsiteX1745" fmla="*/ 982575 w 1862930"/>
              <a:gd name="connsiteY1745" fmla="*/ 769149 h 2191299"/>
              <a:gd name="connsiteX1746" fmla="*/ 987768 w 1862930"/>
              <a:gd name="connsiteY1746" fmla="*/ 762698 h 2191299"/>
              <a:gd name="connsiteX1747" fmla="*/ 994727 w 1862930"/>
              <a:gd name="connsiteY1747" fmla="*/ 763923 h 2191299"/>
              <a:gd name="connsiteX1748" fmla="*/ 1004968 w 1862930"/>
              <a:gd name="connsiteY1748" fmla="*/ 752462 h 2191299"/>
              <a:gd name="connsiteX1749" fmla="*/ 1021590 w 1862930"/>
              <a:gd name="connsiteY1749" fmla="*/ 738226 h 2191299"/>
              <a:gd name="connsiteX1750" fmla="*/ 1043333 w 1862930"/>
              <a:gd name="connsiteY1750" fmla="*/ 728135 h 2191299"/>
              <a:gd name="connsiteX1751" fmla="*/ 1058117 w 1862930"/>
              <a:gd name="connsiteY1751" fmla="*/ 722405 h 2191299"/>
              <a:gd name="connsiteX1752" fmla="*/ 1068466 w 1862930"/>
              <a:gd name="connsiteY1752" fmla="*/ 721504 h 2191299"/>
              <a:gd name="connsiteX1753" fmla="*/ 1055954 w 1862930"/>
              <a:gd name="connsiteY1753" fmla="*/ 720458 h 2191299"/>
              <a:gd name="connsiteX1754" fmla="*/ 1034860 w 1862930"/>
              <a:gd name="connsiteY1754" fmla="*/ 724459 h 2191299"/>
              <a:gd name="connsiteX1755" fmla="*/ 1018237 w 1862930"/>
              <a:gd name="connsiteY1755" fmla="*/ 733973 h 2191299"/>
              <a:gd name="connsiteX1756" fmla="*/ 1005580 w 1862930"/>
              <a:gd name="connsiteY1756" fmla="*/ 736713 h 2191299"/>
              <a:gd name="connsiteX1757" fmla="*/ 997792 w 1862930"/>
              <a:gd name="connsiteY1757" fmla="*/ 740785 h 2191299"/>
              <a:gd name="connsiteX1758" fmla="*/ 985749 w 1862930"/>
              <a:gd name="connsiteY1758" fmla="*/ 745939 h 2191299"/>
              <a:gd name="connsiteX1759" fmla="*/ 970929 w 1862930"/>
              <a:gd name="connsiteY1759" fmla="*/ 757147 h 2191299"/>
              <a:gd name="connsiteX1760" fmla="*/ 964294 w 1862930"/>
              <a:gd name="connsiteY1760" fmla="*/ 754480 h 2191299"/>
              <a:gd name="connsiteX1761" fmla="*/ 933500 w 1862930"/>
              <a:gd name="connsiteY1761" fmla="*/ 699663 h 2191299"/>
              <a:gd name="connsiteX1762" fmla="*/ 908909 w 1862930"/>
              <a:gd name="connsiteY1762" fmla="*/ 654793 h 2191299"/>
              <a:gd name="connsiteX1763" fmla="*/ 917599 w 1862930"/>
              <a:gd name="connsiteY1763" fmla="*/ 646540 h 2191299"/>
              <a:gd name="connsiteX1764" fmla="*/ 921204 w 1862930"/>
              <a:gd name="connsiteY1764" fmla="*/ 644377 h 2191299"/>
              <a:gd name="connsiteX1765" fmla="*/ 918428 w 1862930"/>
              <a:gd name="connsiteY1765" fmla="*/ 647260 h 2191299"/>
              <a:gd name="connsiteX1766" fmla="*/ 921241 w 1862930"/>
              <a:gd name="connsiteY1766" fmla="*/ 647116 h 2191299"/>
              <a:gd name="connsiteX1767" fmla="*/ 930724 w 1862930"/>
              <a:gd name="connsiteY1767" fmla="*/ 640088 h 2191299"/>
              <a:gd name="connsiteX1768" fmla="*/ 932130 w 1862930"/>
              <a:gd name="connsiteY1768" fmla="*/ 637530 h 2191299"/>
              <a:gd name="connsiteX1769" fmla="*/ 925676 w 1862930"/>
              <a:gd name="connsiteY1769" fmla="*/ 633709 h 2191299"/>
              <a:gd name="connsiteX1770" fmla="*/ 927875 w 1862930"/>
              <a:gd name="connsiteY1770" fmla="*/ 608445 h 2191299"/>
              <a:gd name="connsiteX1771" fmla="*/ 912983 w 1862930"/>
              <a:gd name="connsiteY1771" fmla="*/ 570531 h 2191299"/>
              <a:gd name="connsiteX1772" fmla="*/ 923296 w 1862930"/>
              <a:gd name="connsiteY1772" fmla="*/ 567828 h 2191299"/>
              <a:gd name="connsiteX1773" fmla="*/ 939847 w 1862930"/>
              <a:gd name="connsiteY1773" fmla="*/ 566855 h 2191299"/>
              <a:gd name="connsiteX1774" fmla="*/ 958200 w 1862930"/>
              <a:gd name="connsiteY1774" fmla="*/ 564115 h 2191299"/>
              <a:gd name="connsiteX1775" fmla="*/ 957948 w 1862930"/>
              <a:gd name="connsiteY1775" fmla="*/ 563683 h 2191299"/>
              <a:gd name="connsiteX1776" fmla="*/ 956974 w 1862930"/>
              <a:gd name="connsiteY1776" fmla="*/ 557016 h 2191299"/>
              <a:gd name="connsiteX1777" fmla="*/ 959210 w 1862930"/>
              <a:gd name="connsiteY1777" fmla="*/ 552186 h 2191299"/>
              <a:gd name="connsiteX1778" fmla="*/ 966962 w 1862930"/>
              <a:gd name="connsiteY1778" fmla="*/ 549699 h 2191299"/>
              <a:gd name="connsiteX1779" fmla="*/ 978970 w 1862930"/>
              <a:gd name="connsiteY1779" fmla="*/ 539392 h 2191299"/>
              <a:gd name="connsiteX1780" fmla="*/ 995845 w 1862930"/>
              <a:gd name="connsiteY1780" fmla="*/ 526778 h 2191299"/>
              <a:gd name="connsiteX1781" fmla="*/ 1013045 w 1862930"/>
              <a:gd name="connsiteY1781" fmla="*/ 522633 h 2191299"/>
              <a:gd name="connsiteX1782" fmla="*/ 1011386 w 1862930"/>
              <a:gd name="connsiteY1782" fmla="*/ 519173 h 2191299"/>
              <a:gd name="connsiteX1783" fmla="*/ 1000821 w 1862930"/>
              <a:gd name="connsiteY1783" fmla="*/ 523390 h 2191299"/>
              <a:gd name="connsiteX1784" fmla="*/ 982359 w 1862930"/>
              <a:gd name="connsiteY1784" fmla="*/ 532652 h 2191299"/>
              <a:gd name="connsiteX1785" fmla="*/ 968441 w 1862930"/>
              <a:gd name="connsiteY1785" fmla="*/ 543897 h 2191299"/>
              <a:gd name="connsiteX1786" fmla="*/ 956469 w 1862930"/>
              <a:gd name="connsiteY1786" fmla="*/ 544690 h 2191299"/>
              <a:gd name="connsiteX1787" fmla="*/ 942695 w 1862930"/>
              <a:gd name="connsiteY1787" fmla="*/ 556006 h 2191299"/>
              <a:gd name="connsiteX1788" fmla="*/ 934005 w 1862930"/>
              <a:gd name="connsiteY1788" fmla="*/ 542059 h 2191299"/>
              <a:gd name="connsiteX1789" fmla="*/ 935916 w 1862930"/>
              <a:gd name="connsiteY1789" fmla="*/ 542635 h 2191299"/>
              <a:gd name="connsiteX1790" fmla="*/ 936349 w 1862930"/>
              <a:gd name="connsiteY1790" fmla="*/ 542455 h 2191299"/>
              <a:gd name="connsiteX1791" fmla="*/ 933068 w 1862930"/>
              <a:gd name="connsiteY1791" fmla="*/ 541518 h 2191299"/>
              <a:gd name="connsiteX1792" fmla="*/ 927154 w 1862930"/>
              <a:gd name="connsiteY1792" fmla="*/ 541014 h 2191299"/>
              <a:gd name="connsiteX1793" fmla="*/ 926433 w 1862930"/>
              <a:gd name="connsiteY1793" fmla="*/ 540869 h 2191299"/>
              <a:gd name="connsiteX1794" fmla="*/ 917274 w 1862930"/>
              <a:gd name="connsiteY1794" fmla="*/ 552583 h 2191299"/>
              <a:gd name="connsiteX1795" fmla="*/ 910820 w 1862930"/>
              <a:gd name="connsiteY1795" fmla="*/ 557844 h 2191299"/>
              <a:gd name="connsiteX1796" fmla="*/ 884497 w 1862930"/>
              <a:gd name="connsiteY1796" fmla="*/ 548474 h 2191299"/>
              <a:gd name="connsiteX1797" fmla="*/ 865675 w 1862930"/>
              <a:gd name="connsiteY1797" fmla="*/ 543248 h 2191299"/>
              <a:gd name="connsiteX1798" fmla="*/ 848836 w 1862930"/>
              <a:gd name="connsiteY1798" fmla="*/ 548005 h 2191299"/>
              <a:gd name="connsiteX1799" fmla="*/ 832033 w 1862930"/>
              <a:gd name="connsiteY1799" fmla="*/ 549591 h 2191299"/>
              <a:gd name="connsiteX1800" fmla="*/ 831816 w 1862930"/>
              <a:gd name="connsiteY1800" fmla="*/ 549699 h 2191299"/>
              <a:gd name="connsiteX1801" fmla="*/ 829725 w 1862930"/>
              <a:gd name="connsiteY1801" fmla="*/ 550168 h 2191299"/>
              <a:gd name="connsiteX1802" fmla="*/ 800987 w 1862930"/>
              <a:gd name="connsiteY1802" fmla="*/ 556331 h 2191299"/>
              <a:gd name="connsiteX1803" fmla="*/ 799112 w 1862930"/>
              <a:gd name="connsiteY1803" fmla="*/ 569810 h 2191299"/>
              <a:gd name="connsiteX1804" fmla="*/ 758727 w 1862930"/>
              <a:gd name="connsiteY1804" fmla="*/ 564800 h 2191299"/>
              <a:gd name="connsiteX1805" fmla="*/ 748738 w 1862930"/>
              <a:gd name="connsiteY1805" fmla="*/ 573630 h 2191299"/>
              <a:gd name="connsiteX1806" fmla="*/ 745277 w 1862930"/>
              <a:gd name="connsiteY1806" fmla="*/ 577378 h 2191299"/>
              <a:gd name="connsiteX1807" fmla="*/ 752849 w 1862930"/>
              <a:gd name="connsiteY1807" fmla="*/ 579000 h 2191299"/>
              <a:gd name="connsiteX1808" fmla="*/ 710264 w 1862930"/>
              <a:gd name="connsiteY1808" fmla="*/ 592011 h 2191299"/>
              <a:gd name="connsiteX1809" fmla="*/ 700529 w 1862930"/>
              <a:gd name="connsiteY1809" fmla="*/ 606535 h 2191299"/>
              <a:gd name="connsiteX1810" fmla="*/ 697284 w 1862930"/>
              <a:gd name="connsiteY1810" fmla="*/ 617419 h 2191299"/>
              <a:gd name="connsiteX1811" fmla="*/ 682968 w 1862930"/>
              <a:gd name="connsiteY1811" fmla="*/ 635367 h 2191299"/>
              <a:gd name="connsiteX1812" fmla="*/ 684916 w 1862930"/>
              <a:gd name="connsiteY1812" fmla="*/ 643548 h 2191299"/>
              <a:gd name="connsiteX1813" fmla="*/ 693497 w 1862930"/>
              <a:gd name="connsiteY1813" fmla="*/ 652883 h 2191299"/>
              <a:gd name="connsiteX1814" fmla="*/ 693642 w 1862930"/>
              <a:gd name="connsiteY1814" fmla="*/ 668344 h 2191299"/>
              <a:gd name="connsiteX1815" fmla="*/ 681274 w 1862930"/>
              <a:gd name="connsiteY1815" fmla="*/ 668668 h 2191299"/>
              <a:gd name="connsiteX1816" fmla="*/ 672223 w 1862930"/>
              <a:gd name="connsiteY1816" fmla="*/ 680778 h 2191299"/>
              <a:gd name="connsiteX1817" fmla="*/ 662379 w 1862930"/>
              <a:gd name="connsiteY1817" fmla="*/ 681823 h 2191299"/>
              <a:gd name="connsiteX1818" fmla="*/ 658557 w 1862930"/>
              <a:gd name="connsiteY1818" fmla="*/ 674255 h 2191299"/>
              <a:gd name="connsiteX1819" fmla="*/ 657944 w 1862930"/>
              <a:gd name="connsiteY1819" fmla="*/ 658361 h 2191299"/>
              <a:gd name="connsiteX1820" fmla="*/ 614710 w 1862930"/>
              <a:gd name="connsiteY1820" fmla="*/ 634718 h 2191299"/>
              <a:gd name="connsiteX1821" fmla="*/ 601044 w 1862930"/>
              <a:gd name="connsiteY1821" fmla="*/ 653604 h 2191299"/>
              <a:gd name="connsiteX1822" fmla="*/ 589001 w 1862930"/>
              <a:gd name="connsiteY1822" fmla="*/ 659046 h 2191299"/>
              <a:gd name="connsiteX1823" fmla="*/ 577715 w 1862930"/>
              <a:gd name="connsiteY1823" fmla="*/ 654793 h 2191299"/>
              <a:gd name="connsiteX1824" fmla="*/ 566825 w 1862930"/>
              <a:gd name="connsiteY1824" fmla="*/ 663010 h 2191299"/>
              <a:gd name="connsiteX1825" fmla="*/ 561381 w 1862930"/>
              <a:gd name="connsiteY1825" fmla="*/ 662037 h 2191299"/>
              <a:gd name="connsiteX1826" fmla="*/ 544145 w 1862930"/>
              <a:gd name="connsiteY1826" fmla="*/ 654793 h 2191299"/>
              <a:gd name="connsiteX1827" fmla="*/ 539601 w 1862930"/>
              <a:gd name="connsiteY1827" fmla="*/ 666362 h 2191299"/>
              <a:gd name="connsiteX1828" fmla="*/ 533327 w 1862930"/>
              <a:gd name="connsiteY1828" fmla="*/ 676309 h 2191299"/>
              <a:gd name="connsiteX1829" fmla="*/ 523772 w 1862930"/>
              <a:gd name="connsiteY1829" fmla="*/ 670434 h 2191299"/>
              <a:gd name="connsiteX1830" fmla="*/ 516091 w 1862930"/>
              <a:gd name="connsiteY1830" fmla="*/ 665965 h 2191299"/>
              <a:gd name="connsiteX1831" fmla="*/ 518652 w 1862930"/>
              <a:gd name="connsiteY1831" fmla="*/ 654685 h 2191299"/>
              <a:gd name="connsiteX1832" fmla="*/ 524529 w 1862930"/>
              <a:gd name="connsiteY1832" fmla="*/ 649603 h 2191299"/>
              <a:gd name="connsiteX1833" fmla="*/ 525755 w 1862930"/>
              <a:gd name="connsiteY1833" fmla="*/ 639368 h 2191299"/>
              <a:gd name="connsiteX1834" fmla="*/ 532065 w 1862930"/>
              <a:gd name="connsiteY1834" fmla="*/ 632088 h 2191299"/>
              <a:gd name="connsiteX1835" fmla="*/ 536609 w 1862930"/>
              <a:gd name="connsiteY1835" fmla="*/ 623798 h 2191299"/>
              <a:gd name="connsiteX1836" fmla="*/ 544253 w 1862930"/>
              <a:gd name="connsiteY1836" fmla="*/ 617419 h 2191299"/>
              <a:gd name="connsiteX1837" fmla="*/ 542234 w 1862930"/>
              <a:gd name="connsiteY1837" fmla="*/ 609454 h 2191299"/>
              <a:gd name="connsiteX1838" fmla="*/ 542883 w 1862930"/>
              <a:gd name="connsiteY1838" fmla="*/ 603435 h 2191299"/>
              <a:gd name="connsiteX1839" fmla="*/ 548219 w 1862930"/>
              <a:gd name="connsiteY1839" fmla="*/ 599831 h 2191299"/>
              <a:gd name="connsiteX1840" fmla="*/ 557594 w 1862930"/>
              <a:gd name="connsiteY1840" fmla="*/ 596119 h 2191299"/>
              <a:gd name="connsiteX1841" fmla="*/ 564193 w 1862930"/>
              <a:gd name="connsiteY1841" fmla="*/ 586857 h 2191299"/>
              <a:gd name="connsiteX1842" fmla="*/ 570359 w 1862930"/>
              <a:gd name="connsiteY1842" fmla="*/ 579433 h 2191299"/>
              <a:gd name="connsiteX1843" fmla="*/ 582438 w 1862930"/>
              <a:gd name="connsiteY1843" fmla="*/ 567467 h 2191299"/>
              <a:gd name="connsiteX1844" fmla="*/ 586910 w 1862930"/>
              <a:gd name="connsiteY1844" fmla="*/ 559610 h 2191299"/>
              <a:gd name="connsiteX1845" fmla="*/ 591922 w 1862930"/>
              <a:gd name="connsiteY1845" fmla="*/ 552114 h 2191299"/>
              <a:gd name="connsiteX1846" fmla="*/ 593941 w 1862930"/>
              <a:gd name="connsiteY1846" fmla="*/ 547681 h 2191299"/>
              <a:gd name="connsiteX1847" fmla="*/ 599638 w 1862930"/>
              <a:gd name="connsiteY1847" fmla="*/ 549663 h 2191299"/>
              <a:gd name="connsiteX1848" fmla="*/ 607319 w 1862930"/>
              <a:gd name="connsiteY1848" fmla="*/ 544654 h 2191299"/>
              <a:gd name="connsiteX1849" fmla="*/ 613196 w 1862930"/>
              <a:gd name="connsiteY1849" fmla="*/ 533193 h 2191299"/>
              <a:gd name="connsiteX1850" fmla="*/ 627331 w 1862930"/>
              <a:gd name="connsiteY1850" fmla="*/ 527643 h 2191299"/>
              <a:gd name="connsiteX1851" fmla="*/ 638184 w 1862930"/>
              <a:gd name="connsiteY1851" fmla="*/ 520399 h 2191299"/>
              <a:gd name="connsiteX1852" fmla="*/ 645360 w 1862930"/>
              <a:gd name="connsiteY1852" fmla="*/ 514128 h 2191299"/>
              <a:gd name="connsiteX1853" fmla="*/ 647163 w 1862930"/>
              <a:gd name="connsiteY1853" fmla="*/ 504973 h 2191299"/>
              <a:gd name="connsiteX1854" fmla="*/ 648317 w 1862930"/>
              <a:gd name="connsiteY1854" fmla="*/ 512109 h 2191299"/>
              <a:gd name="connsiteX1855" fmla="*/ 664795 w 1862930"/>
              <a:gd name="connsiteY1855" fmla="*/ 515065 h 2191299"/>
              <a:gd name="connsiteX1856" fmla="*/ 676514 w 1862930"/>
              <a:gd name="connsiteY1856" fmla="*/ 515245 h 2191299"/>
              <a:gd name="connsiteX1857" fmla="*/ 690144 w 1862930"/>
              <a:gd name="connsiteY1857" fmla="*/ 504180 h 2191299"/>
              <a:gd name="connsiteX1858" fmla="*/ 702800 w 1862930"/>
              <a:gd name="connsiteY1858" fmla="*/ 488034 h 2191299"/>
              <a:gd name="connsiteX1859" fmla="*/ 715601 w 1862930"/>
              <a:gd name="connsiteY1859" fmla="*/ 476610 h 2191299"/>
              <a:gd name="connsiteX1860" fmla="*/ 730782 w 1862930"/>
              <a:gd name="connsiteY1860" fmla="*/ 457724 h 2191299"/>
              <a:gd name="connsiteX1861" fmla="*/ 741671 w 1862930"/>
              <a:gd name="connsiteY1861" fmla="*/ 454120 h 2191299"/>
              <a:gd name="connsiteX1862" fmla="*/ 753751 w 1862930"/>
              <a:gd name="connsiteY1862" fmla="*/ 451886 h 2191299"/>
              <a:gd name="connsiteX1863" fmla="*/ 769183 w 1862930"/>
              <a:gd name="connsiteY1863" fmla="*/ 435452 h 2191299"/>
              <a:gd name="connsiteX1864" fmla="*/ 785121 w 1862930"/>
              <a:gd name="connsiteY1864" fmla="*/ 421216 h 2191299"/>
              <a:gd name="connsiteX1865" fmla="*/ 794893 w 1862930"/>
              <a:gd name="connsiteY1865" fmla="*/ 405466 h 2191299"/>
              <a:gd name="connsiteX1866" fmla="*/ 797958 w 1862930"/>
              <a:gd name="connsiteY1866" fmla="*/ 388815 h 2191299"/>
              <a:gd name="connsiteX1867" fmla="*/ 796804 w 1862930"/>
              <a:gd name="connsiteY1867" fmla="*/ 355154 h 2191299"/>
              <a:gd name="connsiteX1868" fmla="*/ 799004 w 1862930"/>
              <a:gd name="connsiteY1868" fmla="*/ 328015 h 2191299"/>
              <a:gd name="connsiteX1869" fmla="*/ 809064 w 1862930"/>
              <a:gd name="connsiteY1869" fmla="*/ 328087 h 2191299"/>
              <a:gd name="connsiteX1870" fmla="*/ 802681 w 1862930"/>
              <a:gd name="connsiteY1870" fmla="*/ 334935 h 2191299"/>
              <a:gd name="connsiteX1871" fmla="*/ 808126 w 1862930"/>
              <a:gd name="connsiteY1871" fmla="*/ 343981 h 2191299"/>
              <a:gd name="connsiteX1872" fmla="*/ 810903 w 1862930"/>
              <a:gd name="connsiteY1872" fmla="*/ 353388 h 2191299"/>
              <a:gd name="connsiteX1873" fmla="*/ 817682 w 1862930"/>
              <a:gd name="connsiteY1873" fmla="*/ 343296 h 2191299"/>
              <a:gd name="connsiteX1874" fmla="*/ 816636 w 1862930"/>
              <a:gd name="connsiteY1874" fmla="*/ 340629 h 2191299"/>
              <a:gd name="connsiteX1875" fmla="*/ 816564 w 1862930"/>
              <a:gd name="connsiteY1875" fmla="*/ 322393 h 2191299"/>
              <a:gd name="connsiteX1876" fmla="*/ 835711 w 1862930"/>
              <a:gd name="connsiteY1876" fmla="*/ 309022 h 2191299"/>
              <a:gd name="connsiteX1877" fmla="*/ 840795 w 1862930"/>
              <a:gd name="connsiteY1877" fmla="*/ 311401 h 2191299"/>
              <a:gd name="connsiteX1878" fmla="*/ 841552 w 1862930"/>
              <a:gd name="connsiteY1878" fmla="*/ 316014 h 2191299"/>
              <a:gd name="connsiteX1879" fmla="*/ 842237 w 1862930"/>
              <a:gd name="connsiteY1879" fmla="*/ 312806 h 2191299"/>
              <a:gd name="connsiteX1880" fmla="*/ 840506 w 1862930"/>
              <a:gd name="connsiteY1880" fmla="*/ 305094 h 2191299"/>
              <a:gd name="connsiteX1881" fmla="*/ 846961 w 1862930"/>
              <a:gd name="connsiteY1881" fmla="*/ 296048 h 2191299"/>
              <a:gd name="connsiteX1882" fmla="*/ 860987 w 1862930"/>
              <a:gd name="connsiteY1882" fmla="*/ 278928 h 2191299"/>
              <a:gd name="connsiteX1883" fmla="*/ 879089 w 1862930"/>
              <a:gd name="connsiteY1883" fmla="*/ 266206 h 2191299"/>
              <a:gd name="connsiteX1884" fmla="*/ 884461 w 1862930"/>
              <a:gd name="connsiteY1884" fmla="*/ 258710 h 2191299"/>
              <a:gd name="connsiteX1885" fmla="*/ 889690 w 1862930"/>
              <a:gd name="connsiteY1885" fmla="*/ 255863 h 2191299"/>
              <a:gd name="connsiteX1886" fmla="*/ 887959 w 1862930"/>
              <a:gd name="connsiteY1886" fmla="*/ 255899 h 2191299"/>
              <a:gd name="connsiteX1887" fmla="*/ 884065 w 1862930"/>
              <a:gd name="connsiteY1887" fmla="*/ 257845 h 2191299"/>
              <a:gd name="connsiteX1888" fmla="*/ 884642 w 1862930"/>
              <a:gd name="connsiteY1888" fmla="*/ 244654 h 2191299"/>
              <a:gd name="connsiteX1889" fmla="*/ 891529 w 1862930"/>
              <a:gd name="connsiteY1889" fmla="*/ 236076 h 2191299"/>
              <a:gd name="connsiteX1890" fmla="*/ 903284 w 1862930"/>
              <a:gd name="connsiteY1890" fmla="*/ 229769 h 2191299"/>
              <a:gd name="connsiteX1891" fmla="*/ 917346 w 1862930"/>
              <a:gd name="connsiteY1891" fmla="*/ 225481 h 2191299"/>
              <a:gd name="connsiteX1892" fmla="*/ 931986 w 1862930"/>
              <a:gd name="connsiteY1892" fmla="*/ 215173 h 2191299"/>
              <a:gd name="connsiteX1893" fmla="*/ 941433 w 1862930"/>
              <a:gd name="connsiteY1893" fmla="*/ 209443 h 2191299"/>
              <a:gd name="connsiteX1894" fmla="*/ 945183 w 1862930"/>
              <a:gd name="connsiteY1894" fmla="*/ 214885 h 2191299"/>
              <a:gd name="connsiteX1895" fmla="*/ 948609 w 1862930"/>
              <a:gd name="connsiteY1895" fmla="*/ 212038 h 2191299"/>
              <a:gd name="connsiteX1896" fmla="*/ 948320 w 1862930"/>
              <a:gd name="connsiteY1896" fmla="*/ 210596 h 2191299"/>
              <a:gd name="connsiteX1897" fmla="*/ 951782 w 1862930"/>
              <a:gd name="connsiteY1897" fmla="*/ 214020 h 2191299"/>
              <a:gd name="connsiteX1898" fmla="*/ 961229 w 1862930"/>
              <a:gd name="connsiteY1898" fmla="*/ 211749 h 2191299"/>
              <a:gd name="connsiteX1899" fmla="*/ 965268 w 1862930"/>
              <a:gd name="connsiteY1899" fmla="*/ 220039 h 2191299"/>
              <a:gd name="connsiteX1900" fmla="*/ 973561 w 1862930"/>
              <a:gd name="connsiteY1900" fmla="*/ 215461 h 2191299"/>
              <a:gd name="connsiteX1901" fmla="*/ 989066 w 1862930"/>
              <a:gd name="connsiteY1901" fmla="*/ 213443 h 2191299"/>
              <a:gd name="connsiteX1902" fmla="*/ 1000244 w 1862930"/>
              <a:gd name="connsiteY1902" fmla="*/ 208289 h 2191299"/>
              <a:gd name="connsiteX1903" fmla="*/ 1007708 w 1862930"/>
              <a:gd name="connsiteY1903" fmla="*/ 204001 h 2191299"/>
              <a:gd name="connsiteX1904" fmla="*/ 1019210 w 1862930"/>
              <a:gd name="connsiteY1904" fmla="*/ 198559 h 2191299"/>
              <a:gd name="connsiteX1905" fmla="*/ 1019210 w 1862930"/>
              <a:gd name="connsiteY1905" fmla="*/ 195711 h 2191299"/>
              <a:gd name="connsiteX1906" fmla="*/ 1017480 w 1862930"/>
              <a:gd name="connsiteY1906" fmla="*/ 197441 h 2191299"/>
              <a:gd name="connsiteX1907" fmla="*/ 1019102 w 1862930"/>
              <a:gd name="connsiteY1907" fmla="*/ 195531 h 2191299"/>
              <a:gd name="connsiteX1908" fmla="*/ 1018922 w 1862930"/>
              <a:gd name="connsiteY1908" fmla="*/ 195135 h 2191299"/>
              <a:gd name="connsiteX1909" fmla="*/ 1019643 w 1862930"/>
              <a:gd name="connsiteY1909" fmla="*/ 194954 h 2191299"/>
              <a:gd name="connsiteX1910" fmla="*/ 1021085 w 1862930"/>
              <a:gd name="connsiteY1910" fmla="*/ 193297 h 2191299"/>
              <a:gd name="connsiteX1911" fmla="*/ 1027215 w 1862930"/>
              <a:gd name="connsiteY1911" fmla="*/ 191134 h 2191299"/>
              <a:gd name="connsiteX1912" fmla="*/ 1037564 w 1862930"/>
              <a:gd name="connsiteY1912" fmla="*/ 186269 h 2191299"/>
              <a:gd name="connsiteX1913" fmla="*/ 1048742 w 1862930"/>
              <a:gd name="connsiteY1913" fmla="*/ 181115 h 2191299"/>
              <a:gd name="connsiteX1914" fmla="*/ 1048742 w 1862930"/>
              <a:gd name="connsiteY1914" fmla="*/ 181403 h 2191299"/>
              <a:gd name="connsiteX1915" fmla="*/ 1066230 w 1862930"/>
              <a:gd name="connsiteY1915" fmla="*/ 177115 h 2191299"/>
              <a:gd name="connsiteX1916" fmla="*/ 1090930 w 1862930"/>
              <a:gd name="connsiteY1916" fmla="*/ 161077 h 2191299"/>
              <a:gd name="connsiteX1917" fmla="*/ 1102397 w 1862930"/>
              <a:gd name="connsiteY1917" fmla="*/ 160500 h 2191299"/>
              <a:gd name="connsiteX1918" fmla="*/ 1119055 w 1862930"/>
              <a:gd name="connsiteY1918" fmla="*/ 151057 h 2191299"/>
              <a:gd name="connsiteX1919" fmla="*/ 1122481 w 1862930"/>
              <a:gd name="connsiteY1919" fmla="*/ 147057 h 2191299"/>
              <a:gd name="connsiteX1920" fmla="*/ 1120462 w 1862930"/>
              <a:gd name="connsiteY1920" fmla="*/ 134154 h 2191299"/>
              <a:gd name="connsiteX1921" fmla="*/ 1115017 w 1862930"/>
              <a:gd name="connsiteY1921" fmla="*/ 122405 h 2191299"/>
              <a:gd name="connsiteX1922" fmla="*/ 1110726 w 1862930"/>
              <a:gd name="connsiteY1922" fmla="*/ 119846 h 2191299"/>
              <a:gd name="connsiteX1923" fmla="*/ 1098971 w 1862930"/>
              <a:gd name="connsiteY1923" fmla="*/ 110981 h 2191299"/>
              <a:gd name="connsiteX1924" fmla="*/ 1102974 w 1862930"/>
              <a:gd name="connsiteY1924" fmla="*/ 102944 h 2191299"/>
              <a:gd name="connsiteX1925" fmla="*/ 1105281 w 1862930"/>
              <a:gd name="connsiteY1925" fmla="*/ 102079 h 2191299"/>
              <a:gd name="connsiteX1926" fmla="*/ 1113575 w 1862930"/>
              <a:gd name="connsiteY1926" fmla="*/ 102944 h 2191299"/>
              <a:gd name="connsiteX1927" fmla="*/ 1124500 w 1862930"/>
              <a:gd name="connsiteY1927" fmla="*/ 108097 h 2191299"/>
              <a:gd name="connsiteX1928" fmla="*/ 1129657 w 1862930"/>
              <a:gd name="connsiteY1928" fmla="*/ 115269 h 2191299"/>
              <a:gd name="connsiteX1929" fmla="*/ 1135390 w 1862930"/>
              <a:gd name="connsiteY1929" fmla="*/ 123270 h 2191299"/>
              <a:gd name="connsiteX1930" fmla="*/ 1157205 w 1862930"/>
              <a:gd name="connsiteY1930" fmla="*/ 120711 h 2191299"/>
              <a:gd name="connsiteX1931" fmla="*/ 1164957 w 1862930"/>
              <a:gd name="connsiteY1931" fmla="*/ 120135 h 2191299"/>
              <a:gd name="connsiteX1932" fmla="*/ 1172133 w 1862930"/>
              <a:gd name="connsiteY1932" fmla="*/ 129577 h 2191299"/>
              <a:gd name="connsiteX1933" fmla="*/ 1175631 w 1862930"/>
              <a:gd name="connsiteY1933" fmla="*/ 132605 h 2191299"/>
              <a:gd name="connsiteX1934" fmla="*/ 1175919 w 1862930"/>
              <a:gd name="connsiteY1934" fmla="*/ 131884 h 2191299"/>
              <a:gd name="connsiteX1935" fmla="*/ 1187710 w 1862930"/>
              <a:gd name="connsiteY1935" fmla="*/ 137074 h 2191299"/>
              <a:gd name="connsiteX1936" fmla="*/ 1200366 w 1862930"/>
              <a:gd name="connsiteY1936" fmla="*/ 154445 h 2191299"/>
              <a:gd name="connsiteX1937" fmla="*/ 1224489 w 1862930"/>
              <a:gd name="connsiteY1937" fmla="*/ 156283 h 2191299"/>
              <a:gd name="connsiteX1938" fmla="*/ 1252398 w 1862930"/>
              <a:gd name="connsiteY1938" fmla="*/ 156499 h 2191299"/>
              <a:gd name="connsiteX1939" fmla="*/ 1258096 w 1862930"/>
              <a:gd name="connsiteY1939" fmla="*/ 159599 h 2191299"/>
              <a:gd name="connsiteX1940" fmla="*/ 1265163 w 1862930"/>
              <a:gd name="connsiteY1940" fmla="*/ 161437 h 2191299"/>
              <a:gd name="connsiteX1941" fmla="*/ 1290548 w 1862930"/>
              <a:gd name="connsiteY1941" fmla="*/ 154229 h 2191299"/>
              <a:gd name="connsiteX1942" fmla="*/ 1314418 w 1862930"/>
              <a:gd name="connsiteY1942" fmla="*/ 142696 h 2191299"/>
              <a:gd name="connsiteX1943" fmla="*/ 1333637 w 1862930"/>
              <a:gd name="connsiteY1943" fmla="*/ 135092 h 2191299"/>
              <a:gd name="connsiteX1944" fmla="*/ 1337532 w 1862930"/>
              <a:gd name="connsiteY1944" fmla="*/ 146444 h 2191299"/>
              <a:gd name="connsiteX1945" fmla="*/ 1338758 w 1862930"/>
              <a:gd name="connsiteY1945" fmla="*/ 152391 h 2191299"/>
              <a:gd name="connsiteX1946" fmla="*/ 1336666 w 1862930"/>
              <a:gd name="connsiteY1946" fmla="*/ 153472 h 2191299"/>
              <a:gd name="connsiteX1947" fmla="*/ 1338361 w 1862930"/>
              <a:gd name="connsiteY1947" fmla="*/ 153688 h 2191299"/>
              <a:gd name="connsiteX1948" fmla="*/ 1343986 w 1862930"/>
              <a:gd name="connsiteY1948" fmla="*/ 152787 h 2191299"/>
              <a:gd name="connsiteX1949" fmla="*/ 1350837 w 1862930"/>
              <a:gd name="connsiteY1949" fmla="*/ 158338 h 2191299"/>
              <a:gd name="connsiteX1950" fmla="*/ 1357147 w 1862930"/>
              <a:gd name="connsiteY1950" fmla="*/ 163527 h 2191299"/>
              <a:gd name="connsiteX1951" fmla="*/ 1363566 w 1862930"/>
              <a:gd name="connsiteY1951" fmla="*/ 168861 h 2191299"/>
              <a:gd name="connsiteX1952" fmla="*/ 1364719 w 1862930"/>
              <a:gd name="connsiteY1952" fmla="*/ 176105 h 2191299"/>
              <a:gd name="connsiteX1953" fmla="*/ 1363169 w 1862930"/>
              <a:gd name="connsiteY1953" fmla="*/ 174952 h 2191299"/>
              <a:gd name="connsiteX1954" fmla="*/ 1361799 w 1862930"/>
              <a:gd name="connsiteY1954" fmla="*/ 167312 h 2191299"/>
              <a:gd name="connsiteX1955" fmla="*/ 1355236 w 1862930"/>
              <a:gd name="connsiteY1955" fmla="*/ 161797 h 2191299"/>
              <a:gd name="connsiteX1956" fmla="*/ 1348169 w 1862930"/>
              <a:gd name="connsiteY1956" fmla="*/ 154553 h 2191299"/>
              <a:gd name="connsiteX1957" fmla="*/ 1346979 w 1862930"/>
              <a:gd name="connsiteY1957" fmla="*/ 153400 h 2191299"/>
              <a:gd name="connsiteX1958" fmla="*/ 1339875 w 1862930"/>
              <a:gd name="connsiteY1958" fmla="*/ 146985 h 2191299"/>
              <a:gd name="connsiteX1959" fmla="*/ 1340813 w 1862930"/>
              <a:gd name="connsiteY1959" fmla="*/ 145940 h 2191299"/>
              <a:gd name="connsiteX1960" fmla="*/ 1338072 w 1862930"/>
              <a:gd name="connsiteY1960" fmla="*/ 144967 h 2191299"/>
              <a:gd name="connsiteX1961" fmla="*/ 1334971 w 1862930"/>
              <a:gd name="connsiteY1961" fmla="*/ 141759 h 2191299"/>
              <a:gd name="connsiteX1962" fmla="*/ 1335801 w 1862930"/>
              <a:gd name="connsiteY1962" fmla="*/ 135092 h 2191299"/>
              <a:gd name="connsiteX1963" fmla="*/ 1342327 w 1862930"/>
              <a:gd name="connsiteY1963" fmla="*/ 128568 h 2191299"/>
              <a:gd name="connsiteX1964" fmla="*/ 1357039 w 1862930"/>
              <a:gd name="connsiteY1964" fmla="*/ 121288 h 2191299"/>
              <a:gd name="connsiteX1965" fmla="*/ 1367243 w 1862930"/>
              <a:gd name="connsiteY1965" fmla="*/ 119810 h 2191299"/>
              <a:gd name="connsiteX1966" fmla="*/ 1377592 w 1862930"/>
              <a:gd name="connsiteY1966" fmla="*/ 115666 h 2191299"/>
              <a:gd name="connsiteX1967" fmla="*/ 1401931 w 1862930"/>
              <a:gd name="connsiteY1967" fmla="*/ 105719 h 2191299"/>
              <a:gd name="connsiteX1968" fmla="*/ 1410657 w 1862930"/>
              <a:gd name="connsiteY1968" fmla="*/ 103484 h 2191299"/>
              <a:gd name="connsiteX1969" fmla="*/ 1418698 w 1862930"/>
              <a:gd name="connsiteY1969" fmla="*/ 101610 h 2191299"/>
              <a:gd name="connsiteX1970" fmla="*/ 1423134 w 1862930"/>
              <a:gd name="connsiteY1970" fmla="*/ 100060 h 2191299"/>
              <a:gd name="connsiteX1971" fmla="*/ 1426235 w 1862930"/>
              <a:gd name="connsiteY1971" fmla="*/ 100781 h 2191299"/>
              <a:gd name="connsiteX1972" fmla="*/ 1426631 w 1862930"/>
              <a:gd name="connsiteY1972" fmla="*/ 104710 h 2191299"/>
              <a:gd name="connsiteX1973" fmla="*/ 1427064 w 1862930"/>
              <a:gd name="connsiteY1973" fmla="*/ 104529 h 2191299"/>
              <a:gd name="connsiteX1974" fmla="*/ 1426559 w 1862930"/>
              <a:gd name="connsiteY1974" fmla="*/ 101754 h 2191299"/>
              <a:gd name="connsiteX1975" fmla="*/ 1425838 w 1862930"/>
              <a:gd name="connsiteY1975" fmla="*/ 99303 h 2191299"/>
              <a:gd name="connsiteX1976" fmla="*/ 1425802 w 1862930"/>
              <a:gd name="connsiteY1976" fmla="*/ 99303 h 2191299"/>
              <a:gd name="connsiteX1977" fmla="*/ 1440261 w 1862930"/>
              <a:gd name="connsiteY1977" fmla="*/ 96528 h 2191299"/>
              <a:gd name="connsiteX1978" fmla="*/ 1454793 w 1862930"/>
              <a:gd name="connsiteY1978" fmla="*/ 94654 h 2191299"/>
              <a:gd name="connsiteX1979" fmla="*/ 879125 w 1862930"/>
              <a:gd name="connsiteY1979" fmla="*/ 78833 h 2191299"/>
              <a:gd name="connsiteX1980" fmla="*/ 878620 w 1862930"/>
              <a:gd name="connsiteY1980" fmla="*/ 80274 h 2191299"/>
              <a:gd name="connsiteX1981" fmla="*/ 879125 w 1862930"/>
              <a:gd name="connsiteY1981" fmla="*/ 78833 h 2191299"/>
              <a:gd name="connsiteX1982" fmla="*/ 639591 w 1862930"/>
              <a:gd name="connsiteY1982" fmla="*/ 2499 h 2191299"/>
              <a:gd name="connsiteX1983" fmla="*/ 639446 w 1862930"/>
              <a:gd name="connsiteY1983" fmla="*/ 5310 h 2191299"/>
              <a:gd name="connsiteX1984" fmla="*/ 639591 w 1862930"/>
              <a:gd name="connsiteY1984" fmla="*/ 2499 h 2191299"/>
              <a:gd name="connsiteX1985" fmla="*/ 641682 w 1862930"/>
              <a:gd name="connsiteY1985" fmla="*/ 1274 h 2191299"/>
              <a:gd name="connsiteX1986" fmla="*/ 640492 w 1862930"/>
              <a:gd name="connsiteY1986" fmla="*/ 3436 h 2191299"/>
              <a:gd name="connsiteX1987" fmla="*/ 641682 w 1862930"/>
              <a:gd name="connsiteY1987" fmla="*/ 1274 h 2191299"/>
              <a:gd name="connsiteX1988" fmla="*/ 643341 w 1862930"/>
              <a:gd name="connsiteY1988" fmla="*/ 805 h 2191299"/>
              <a:gd name="connsiteX1989" fmla="*/ 642872 w 1862930"/>
              <a:gd name="connsiteY1989" fmla="*/ 1706 h 2191299"/>
              <a:gd name="connsiteX1990" fmla="*/ 642836 w 1862930"/>
              <a:gd name="connsiteY1990" fmla="*/ 1706 h 2191299"/>
              <a:gd name="connsiteX1991" fmla="*/ 643341 w 1862930"/>
              <a:gd name="connsiteY1991" fmla="*/ 805 h 2191299"/>
              <a:gd name="connsiteX1992" fmla="*/ 755445 w 1862930"/>
              <a:gd name="connsiteY1992" fmla="*/ 12 h 2191299"/>
              <a:gd name="connsiteX1993" fmla="*/ 760025 w 1862930"/>
              <a:gd name="connsiteY1993" fmla="*/ 3112 h 2191299"/>
              <a:gd name="connsiteX1994" fmla="*/ 767453 w 1862930"/>
              <a:gd name="connsiteY1994" fmla="*/ 5094 h 2191299"/>
              <a:gd name="connsiteX1995" fmla="*/ 773510 w 1862930"/>
              <a:gd name="connsiteY1995" fmla="*/ 6139 h 2191299"/>
              <a:gd name="connsiteX1996" fmla="*/ 779604 w 1862930"/>
              <a:gd name="connsiteY1996" fmla="*/ 5094 h 2191299"/>
              <a:gd name="connsiteX1997" fmla="*/ 787465 w 1862930"/>
              <a:gd name="connsiteY1997" fmla="*/ 6536 h 2191299"/>
              <a:gd name="connsiteX1998" fmla="*/ 791972 w 1862930"/>
              <a:gd name="connsiteY1998" fmla="*/ 9815 h 2191299"/>
              <a:gd name="connsiteX1999" fmla="*/ 795073 w 1862930"/>
              <a:gd name="connsiteY1999" fmla="*/ 14032 h 2191299"/>
              <a:gd name="connsiteX2000" fmla="*/ 800302 w 1862930"/>
              <a:gd name="connsiteY2000" fmla="*/ 15978 h 2191299"/>
              <a:gd name="connsiteX2001" fmla="*/ 806612 w 1862930"/>
              <a:gd name="connsiteY2001" fmla="*/ 14537 h 2191299"/>
              <a:gd name="connsiteX2002" fmla="*/ 813535 w 1862930"/>
              <a:gd name="connsiteY2002" fmla="*/ 14429 h 2191299"/>
              <a:gd name="connsiteX2003" fmla="*/ 815590 w 1862930"/>
              <a:gd name="connsiteY2003" fmla="*/ 15005 h 2191299"/>
              <a:gd name="connsiteX2004" fmla="*/ 823595 w 1862930"/>
              <a:gd name="connsiteY2004" fmla="*/ 15330 h 2191299"/>
              <a:gd name="connsiteX2005" fmla="*/ 832249 w 1862930"/>
              <a:gd name="connsiteY2005" fmla="*/ 18285 h 2191299"/>
              <a:gd name="connsiteX2006" fmla="*/ 840326 w 1862930"/>
              <a:gd name="connsiteY2006" fmla="*/ 19258 h 2191299"/>
              <a:gd name="connsiteX2007" fmla="*/ 841805 w 1862930"/>
              <a:gd name="connsiteY2007" fmla="*/ 16591 h 2191299"/>
              <a:gd name="connsiteX2008" fmla="*/ 844256 w 1862930"/>
              <a:gd name="connsiteY2008" fmla="*/ 24448 h 2191299"/>
              <a:gd name="connsiteX2009" fmla="*/ 850062 w 1862930"/>
              <a:gd name="connsiteY2009" fmla="*/ 31692 h 2191299"/>
              <a:gd name="connsiteX2010" fmla="*/ 851901 w 1862930"/>
              <a:gd name="connsiteY2010" fmla="*/ 42252 h 2191299"/>
              <a:gd name="connsiteX2011" fmla="*/ 847177 w 1862930"/>
              <a:gd name="connsiteY2011" fmla="*/ 57172 h 2191299"/>
              <a:gd name="connsiteX2012" fmla="*/ 835927 w 1862930"/>
              <a:gd name="connsiteY2012" fmla="*/ 69462 h 2191299"/>
              <a:gd name="connsiteX2013" fmla="*/ 846708 w 1862930"/>
              <a:gd name="connsiteY2013" fmla="*/ 65281 h 2191299"/>
              <a:gd name="connsiteX2014" fmla="*/ 849629 w 1862930"/>
              <a:gd name="connsiteY2014" fmla="*/ 60128 h 2191299"/>
              <a:gd name="connsiteX2015" fmla="*/ 854605 w 1862930"/>
              <a:gd name="connsiteY2015" fmla="*/ 69462 h 2191299"/>
              <a:gd name="connsiteX2016" fmla="*/ 862682 w 1862930"/>
              <a:gd name="connsiteY2016" fmla="*/ 75805 h 2191299"/>
              <a:gd name="connsiteX2017" fmla="*/ 871877 w 1862930"/>
              <a:gd name="connsiteY2017" fmla="*/ 79914 h 2191299"/>
              <a:gd name="connsiteX2018" fmla="*/ 874185 w 1862930"/>
              <a:gd name="connsiteY2018" fmla="*/ 84131 h 2191299"/>
              <a:gd name="connsiteX2019" fmla="*/ 877286 w 1862930"/>
              <a:gd name="connsiteY2019" fmla="*/ 94150 h 2191299"/>
              <a:gd name="connsiteX2020" fmla="*/ 875952 w 1862930"/>
              <a:gd name="connsiteY2020" fmla="*/ 101646 h 2191299"/>
              <a:gd name="connsiteX2021" fmla="*/ 881180 w 1862930"/>
              <a:gd name="connsiteY2021" fmla="*/ 109287 h 2191299"/>
              <a:gd name="connsiteX2022" fmla="*/ 884497 w 1862930"/>
              <a:gd name="connsiteY2022" fmla="*/ 122117 h 2191299"/>
              <a:gd name="connsiteX2023" fmla="*/ 889401 w 1862930"/>
              <a:gd name="connsiteY2023" fmla="*/ 133974 h 2191299"/>
              <a:gd name="connsiteX2024" fmla="*/ 886228 w 1862930"/>
              <a:gd name="connsiteY2024" fmla="*/ 143705 h 2191299"/>
              <a:gd name="connsiteX2025" fmla="*/ 891024 w 1862930"/>
              <a:gd name="connsiteY2025" fmla="*/ 149111 h 2191299"/>
              <a:gd name="connsiteX2026" fmla="*/ 898452 w 1862930"/>
              <a:gd name="connsiteY2026" fmla="*/ 143237 h 2191299"/>
              <a:gd name="connsiteX2027" fmla="*/ 911000 w 1862930"/>
              <a:gd name="connsiteY2027" fmla="*/ 139344 h 2191299"/>
              <a:gd name="connsiteX2028" fmla="*/ 927983 w 1862930"/>
              <a:gd name="connsiteY2028" fmla="*/ 137182 h 2191299"/>
              <a:gd name="connsiteX2029" fmla="*/ 935520 w 1862930"/>
              <a:gd name="connsiteY2029" fmla="*/ 126730 h 2191299"/>
              <a:gd name="connsiteX2030" fmla="*/ 950952 w 1862930"/>
              <a:gd name="connsiteY2030" fmla="*/ 122622 h 2191299"/>
              <a:gd name="connsiteX2031" fmla="*/ 962888 w 1862930"/>
              <a:gd name="connsiteY2031" fmla="*/ 127379 h 2191299"/>
              <a:gd name="connsiteX2032" fmla="*/ 975977 w 1862930"/>
              <a:gd name="connsiteY2032" fmla="*/ 130586 h 2191299"/>
              <a:gd name="connsiteX2033" fmla="*/ 988309 w 1862930"/>
              <a:gd name="connsiteY2033" fmla="*/ 130082 h 2191299"/>
              <a:gd name="connsiteX2034" fmla="*/ 994907 w 1862930"/>
              <a:gd name="connsiteY2034" fmla="*/ 134154 h 2191299"/>
              <a:gd name="connsiteX2035" fmla="*/ 984126 w 1862930"/>
              <a:gd name="connsiteY2035" fmla="*/ 142372 h 2191299"/>
              <a:gd name="connsiteX2036" fmla="*/ 976878 w 1862930"/>
              <a:gd name="connsiteY2036" fmla="*/ 151778 h 2191299"/>
              <a:gd name="connsiteX2037" fmla="*/ 969883 w 1862930"/>
              <a:gd name="connsiteY2037" fmla="*/ 165365 h 2191299"/>
              <a:gd name="connsiteX2038" fmla="*/ 964979 w 1862930"/>
              <a:gd name="connsiteY2038" fmla="*/ 179854 h 2191299"/>
              <a:gd name="connsiteX2039" fmla="*/ 954558 w 1862930"/>
              <a:gd name="connsiteY2039" fmla="*/ 188107 h 2191299"/>
              <a:gd name="connsiteX2040" fmla="*/ 944895 w 1862930"/>
              <a:gd name="connsiteY2040" fmla="*/ 195495 h 2191299"/>
              <a:gd name="connsiteX2041" fmla="*/ 931914 w 1862930"/>
              <a:gd name="connsiteY2041" fmla="*/ 204505 h 2191299"/>
              <a:gd name="connsiteX2042" fmla="*/ 921854 w 1862930"/>
              <a:gd name="connsiteY2042" fmla="*/ 211533 h 2191299"/>
              <a:gd name="connsiteX2043" fmla="*/ 917058 w 1862930"/>
              <a:gd name="connsiteY2043" fmla="*/ 218381 h 2191299"/>
              <a:gd name="connsiteX2044" fmla="*/ 915615 w 1862930"/>
              <a:gd name="connsiteY2044" fmla="*/ 224075 h 2191299"/>
              <a:gd name="connsiteX2045" fmla="*/ 909990 w 1862930"/>
              <a:gd name="connsiteY2045" fmla="*/ 220759 h 2191299"/>
              <a:gd name="connsiteX2046" fmla="*/ 900976 w 1862930"/>
              <a:gd name="connsiteY2046" fmla="*/ 226814 h 2191299"/>
              <a:gd name="connsiteX2047" fmla="*/ 890988 w 1862930"/>
              <a:gd name="connsiteY2047" fmla="*/ 230274 h 2191299"/>
              <a:gd name="connsiteX2048" fmla="*/ 882081 w 1862930"/>
              <a:gd name="connsiteY2048" fmla="*/ 240149 h 2191299"/>
              <a:gd name="connsiteX2049" fmla="*/ 881468 w 1862930"/>
              <a:gd name="connsiteY2049" fmla="*/ 253808 h 2191299"/>
              <a:gd name="connsiteX2050" fmla="*/ 875230 w 1862930"/>
              <a:gd name="connsiteY2050" fmla="*/ 261953 h 2191299"/>
              <a:gd name="connsiteX2051" fmla="*/ 860591 w 1862930"/>
              <a:gd name="connsiteY2051" fmla="*/ 268729 h 2191299"/>
              <a:gd name="connsiteX2052" fmla="*/ 850567 w 1862930"/>
              <a:gd name="connsiteY2052" fmla="*/ 277090 h 2191299"/>
              <a:gd name="connsiteX2053" fmla="*/ 839966 w 1862930"/>
              <a:gd name="connsiteY2053" fmla="*/ 286461 h 2191299"/>
              <a:gd name="connsiteX2054" fmla="*/ 821432 w 1862930"/>
              <a:gd name="connsiteY2054" fmla="*/ 300769 h 2191299"/>
              <a:gd name="connsiteX2055" fmla="*/ 810939 w 1862930"/>
              <a:gd name="connsiteY2055" fmla="*/ 300444 h 2191299"/>
              <a:gd name="connsiteX2056" fmla="*/ 806395 w 1862930"/>
              <a:gd name="connsiteY2056" fmla="*/ 299976 h 2191299"/>
              <a:gd name="connsiteX2057" fmla="*/ 801023 w 1862930"/>
              <a:gd name="connsiteY2057" fmla="*/ 295975 h 2191299"/>
              <a:gd name="connsiteX2058" fmla="*/ 804556 w 1862930"/>
              <a:gd name="connsiteY2058" fmla="*/ 289632 h 2191299"/>
              <a:gd name="connsiteX2059" fmla="*/ 803871 w 1862930"/>
              <a:gd name="connsiteY2059" fmla="*/ 290533 h 2191299"/>
              <a:gd name="connsiteX2060" fmla="*/ 800554 w 1862930"/>
              <a:gd name="connsiteY2060" fmla="*/ 295471 h 2191299"/>
              <a:gd name="connsiteX2061" fmla="*/ 794965 w 1862930"/>
              <a:gd name="connsiteY2061" fmla="*/ 308950 h 2191299"/>
              <a:gd name="connsiteX2062" fmla="*/ 800915 w 1862930"/>
              <a:gd name="connsiteY2062" fmla="*/ 317636 h 2191299"/>
              <a:gd name="connsiteX2063" fmla="*/ 806792 w 1862930"/>
              <a:gd name="connsiteY2063" fmla="*/ 321384 h 2191299"/>
              <a:gd name="connsiteX2064" fmla="*/ 788655 w 1862930"/>
              <a:gd name="connsiteY2064" fmla="*/ 316302 h 2191299"/>
              <a:gd name="connsiteX2065" fmla="*/ 765902 w 1862930"/>
              <a:gd name="connsiteY2065" fmla="*/ 301886 h 2191299"/>
              <a:gd name="connsiteX2066" fmla="*/ 756166 w 1862930"/>
              <a:gd name="connsiteY2066" fmla="*/ 307653 h 2191299"/>
              <a:gd name="connsiteX2067" fmla="*/ 751263 w 1862930"/>
              <a:gd name="connsiteY2067" fmla="*/ 309959 h 2191299"/>
              <a:gd name="connsiteX2068" fmla="*/ 756311 w 1862930"/>
              <a:gd name="connsiteY2068" fmla="*/ 300372 h 2191299"/>
              <a:gd name="connsiteX2069" fmla="*/ 749604 w 1862930"/>
              <a:gd name="connsiteY2069" fmla="*/ 280334 h 2191299"/>
              <a:gd name="connsiteX2070" fmla="*/ 758438 w 1862930"/>
              <a:gd name="connsiteY2070" fmla="*/ 275252 h 2191299"/>
              <a:gd name="connsiteX2071" fmla="*/ 772176 w 1862930"/>
              <a:gd name="connsiteY2071" fmla="*/ 271865 h 2191299"/>
              <a:gd name="connsiteX2072" fmla="*/ 773474 w 1862930"/>
              <a:gd name="connsiteY2072" fmla="*/ 255214 h 2191299"/>
              <a:gd name="connsiteX2073" fmla="*/ 775710 w 1862930"/>
              <a:gd name="connsiteY2073" fmla="*/ 249808 h 2191299"/>
              <a:gd name="connsiteX2074" fmla="*/ 778198 w 1862930"/>
              <a:gd name="connsiteY2074" fmla="*/ 248258 h 2191299"/>
              <a:gd name="connsiteX2075" fmla="*/ 769688 w 1862930"/>
              <a:gd name="connsiteY2075" fmla="*/ 252979 h 2191299"/>
              <a:gd name="connsiteX2076" fmla="*/ 761755 w 1862930"/>
              <a:gd name="connsiteY2076" fmla="*/ 260512 h 2191299"/>
              <a:gd name="connsiteX2077" fmla="*/ 754400 w 1862930"/>
              <a:gd name="connsiteY2077" fmla="*/ 271504 h 2191299"/>
              <a:gd name="connsiteX2078" fmla="*/ 744520 w 1862930"/>
              <a:gd name="connsiteY2078" fmla="*/ 281523 h 2191299"/>
              <a:gd name="connsiteX2079" fmla="*/ 737092 w 1862930"/>
              <a:gd name="connsiteY2079" fmla="*/ 286749 h 2191299"/>
              <a:gd name="connsiteX2080" fmla="*/ 734784 w 1862930"/>
              <a:gd name="connsiteY2080" fmla="*/ 284551 h 2191299"/>
              <a:gd name="connsiteX2081" fmla="*/ 731971 w 1862930"/>
              <a:gd name="connsiteY2081" fmla="*/ 282064 h 2191299"/>
              <a:gd name="connsiteX2082" fmla="*/ 728474 w 1862930"/>
              <a:gd name="connsiteY2082" fmla="*/ 274892 h 2191299"/>
              <a:gd name="connsiteX2083" fmla="*/ 725553 w 1862930"/>
              <a:gd name="connsiteY2083" fmla="*/ 266170 h 2191299"/>
              <a:gd name="connsiteX2084" fmla="*/ 722055 w 1862930"/>
              <a:gd name="connsiteY2084" fmla="*/ 253304 h 2191299"/>
              <a:gd name="connsiteX2085" fmla="*/ 721046 w 1862930"/>
              <a:gd name="connsiteY2085" fmla="*/ 254529 h 2191299"/>
              <a:gd name="connsiteX2086" fmla="*/ 715060 w 1862930"/>
              <a:gd name="connsiteY2086" fmla="*/ 261881 h 2191299"/>
              <a:gd name="connsiteX2087" fmla="*/ 708858 w 1862930"/>
              <a:gd name="connsiteY2087" fmla="*/ 264044 h 2191299"/>
              <a:gd name="connsiteX2088" fmla="*/ 705721 w 1862930"/>
              <a:gd name="connsiteY2088" fmla="*/ 259106 h 2191299"/>
              <a:gd name="connsiteX2089" fmla="*/ 705144 w 1862930"/>
              <a:gd name="connsiteY2089" fmla="*/ 254962 h 2191299"/>
              <a:gd name="connsiteX2090" fmla="*/ 696238 w 1862930"/>
              <a:gd name="connsiteY2090" fmla="*/ 253160 h 2191299"/>
              <a:gd name="connsiteX2091" fmla="*/ 695841 w 1862930"/>
              <a:gd name="connsiteY2091" fmla="*/ 244510 h 2191299"/>
              <a:gd name="connsiteX2092" fmla="*/ 700312 w 1862930"/>
              <a:gd name="connsiteY2092" fmla="*/ 236185 h 2191299"/>
              <a:gd name="connsiteX2093" fmla="*/ 696490 w 1862930"/>
              <a:gd name="connsiteY2093" fmla="*/ 231788 h 2191299"/>
              <a:gd name="connsiteX2094" fmla="*/ 694868 w 1862930"/>
              <a:gd name="connsiteY2094" fmla="*/ 220795 h 2191299"/>
              <a:gd name="connsiteX2095" fmla="*/ 686430 w 1862930"/>
              <a:gd name="connsiteY2095" fmla="*/ 216759 h 2191299"/>
              <a:gd name="connsiteX2096" fmla="*/ 688089 w 1862930"/>
              <a:gd name="connsiteY2096" fmla="*/ 205622 h 2191299"/>
              <a:gd name="connsiteX2097" fmla="*/ 687043 w 1862930"/>
              <a:gd name="connsiteY2097" fmla="*/ 202739 h 2191299"/>
              <a:gd name="connsiteX2098" fmla="*/ 686394 w 1862930"/>
              <a:gd name="connsiteY2098" fmla="*/ 205478 h 2191299"/>
              <a:gd name="connsiteX2099" fmla="*/ 674819 w 1862930"/>
              <a:gd name="connsiteY2099" fmla="*/ 194594 h 2191299"/>
              <a:gd name="connsiteX2100" fmla="*/ 668149 w 1862930"/>
              <a:gd name="connsiteY2100" fmla="*/ 186377 h 2191299"/>
              <a:gd name="connsiteX2101" fmla="*/ 664543 w 1862930"/>
              <a:gd name="connsiteY2101" fmla="*/ 176934 h 2191299"/>
              <a:gd name="connsiteX2102" fmla="*/ 669194 w 1862930"/>
              <a:gd name="connsiteY2102" fmla="*/ 170591 h 2191299"/>
              <a:gd name="connsiteX2103" fmla="*/ 662307 w 1862930"/>
              <a:gd name="connsiteY2103" fmla="*/ 167636 h 2191299"/>
              <a:gd name="connsiteX2104" fmla="*/ 659639 w 1862930"/>
              <a:gd name="connsiteY2104" fmla="*/ 161545 h 2191299"/>
              <a:gd name="connsiteX2105" fmla="*/ 654447 w 1862930"/>
              <a:gd name="connsiteY2105" fmla="*/ 159527 h 2191299"/>
              <a:gd name="connsiteX2106" fmla="*/ 650552 w 1862930"/>
              <a:gd name="connsiteY2106" fmla="*/ 153724 h 2191299"/>
              <a:gd name="connsiteX2107" fmla="*/ 650408 w 1862930"/>
              <a:gd name="connsiteY2107" fmla="*/ 152823 h 2191299"/>
              <a:gd name="connsiteX2108" fmla="*/ 653978 w 1862930"/>
              <a:gd name="connsiteY2108" fmla="*/ 146913 h 2191299"/>
              <a:gd name="connsiteX2109" fmla="*/ 652824 w 1862930"/>
              <a:gd name="connsiteY2109" fmla="*/ 144498 h 2191299"/>
              <a:gd name="connsiteX2110" fmla="*/ 655240 w 1862930"/>
              <a:gd name="connsiteY2110" fmla="*/ 144678 h 2191299"/>
              <a:gd name="connsiteX2111" fmla="*/ 662091 w 1862930"/>
              <a:gd name="connsiteY2111" fmla="*/ 139452 h 2191299"/>
              <a:gd name="connsiteX2112" fmla="*/ 670817 w 1862930"/>
              <a:gd name="connsiteY2112" fmla="*/ 134118 h 2191299"/>
              <a:gd name="connsiteX2113" fmla="*/ 676875 w 1862930"/>
              <a:gd name="connsiteY2113" fmla="*/ 126694 h 2191299"/>
              <a:gd name="connsiteX2114" fmla="*/ 679074 w 1862930"/>
              <a:gd name="connsiteY2114" fmla="*/ 125865 h 2191299"/>
              <a:gd name="connsiteX2115" fmla="*/ 677452 w 1862930"/>
              <a:gd name="connsiteY2115" fmla="*/ 125577 h 2191299"/>
              <a:gd name="connsiteX2116" fmla="*/ 668581 w 1862930"/>
              <a:gd name="connsiteY2116" fmla="*/ 128712 h 2191299"/>
              <a:gd name="connsiteX2117" fmla="*/ 661478 w 1862930"/>
              <a:gd name="connsiteY2117" fmla="*/ 132352 h 2191299"/>
              <a:gd name="connsiteX2118" fmla="*/ 664651 w 1862930"/>
              <a:gd name="connsiteY2118" fmla="*/ 115594 h 2191299"/>
              <a:gd name="connsiteX2119" fmla="*/ 657115 w 1862930"/>
              <a:gd name="connsiteY2119" fmla="*/ 107377 h 2191299"/>
              <a:gd name="connsiteX2120" fmla="*/ 652031 w 1862930"/>
              <a:gd name="connsiteY2120" fmla="*/ 99123 h 2191299"/>
              <a:gd name="connsiteX2121" fmla="*/ 660144 w 1862930"/>
              <a:gd name="connsiteY2121" fmla="*/ 95483 h 2191299"/>
              <a:gd name="connsiteX2122" fmla="*/ 662127 w 1862930"/>
              <a:gd name="connsiteY2122" fmla="*/ 85500 h 2191299"/>
              <a:gd name="connsiteX2123" fmla="*/ 663209 w 1862930"/>
              <a:gd name="connsiteY2123" fmla="*/ 75265 h 2191299"/>
              <a:gd name="connsiteX2124" fmla="*/ 668221 w 1862930"/>
              <a:gd name="connsiteY2124" fmla="*/ 67011 h 2191299"/>
              <a:gd name="connsiteX2125" fmla="*/ 671105 w 1862930"/>
              <a:gd name="connsiteY2125" fmla="*/ 56704 h 2191299"/>
              <a:gd name="connsiteX2126" fmla="*/ 667211 w 1862930"/>
              <a:gd name="connsiteY2126" fmla="*/ 48667 h 2191299"/>
              <a:gd name="connsiteX2127" fmla="*/ 664471 w 1862930"/>
              <a:gd name="connsiteY2127" fmla="*/ 42396 h 2191299"/>
              <a:gd name="connsiteX2128" fmla="*/ 661442 w 1862930"/>
              <a:gd name="connsiteY2128" fmla="*/ 36269 h 2191299"/>
              <a:gd name="connsiteX2129" fmla="*/ 662992 w 1862930"/>
              <a:gd name="connsiteY2129" fmla="*/ 31007 h 2191299"/>
              <a:gd name="connsiteX2130" fmla="*/ 660180 w 1862930"/>
              <a:gd name="connsiteY2130" fmla="*/ 26142 h 2191299"/>
              <a:gd name="connsiteX2131" fmla="*/ 663317 w 1862930"/>
              <a:gd name="connsiteY2131" fmla="*/ 21853 h 2191299"/>
              <a:gd name="connsiteX2132" fmla="*/ 668870 w 1862930"/>
              <a:gd name="connsiteY2132" fmla="*/ 20411 h 2191299"/>
              <a:gd name="connsiteX2133" fmla="*/ 675541 w 1862930"/>
              <a:gd name="connsiteY2133" fmla="*/ 23258 h 2191299"/>
              <a:gd name="connsiteX2134" fmla="*/ 684231 w 1862930"/>
              <a:gd name="connsiteY2134" fmla="*/ 22105 h 2191299"/>
              <a:gd name="connsiteX2135" fmla="*/ 689856 w 1862930"/>
              <a:gd name="connsiteY2135" fmla="*/ 17852 h 2191299"/>
              <a:gd name="connsiteX2136" fmla="*/ 698546 w 1862930"/>
              <a:gd name="connsiteY2136" fmla="*/ 13419 h 2191299"/>
              <a:gd name="connsiteX2137" fmla="*/ 698437 w 1862930"/>
              <a:gd name="connsiteY2137" fmla="*/ 15942 h 2191299"/>
              <a:gd name="connsiteX2138" fmla="*/ 706190 w 1862930"/>
              <a:gd name="connsiteY2138" fmla="*/ 16158 h 2191299"/>
              <a:gd name="connsiteX2139" fmla="*/ 714591 w 1862930"/>
              <a:gd name="connsiteY2139" fmla="*/ 16158 h 2191299"/>
              <a:gd name="connsiteX2140" fmla="*/ 716683 w 1862930"/>
              <a:gd name="connsiteY2140" fmla="*/ 11726 h 2191299"/>
              <a:gd name="connsiteX2141" fmla="*/ 720613 w 1862930"/>
              <a:gd name="connsiteY2141" fmla="*/ 9131 h 2191299"/>
              <a:gd name="connsiteX2142" fmla="*/ 724111 w 1862930"/>
              <a:gd name="connsiteY2142" fmla="*/ 9095 h 2191299"/>
              <a:gd name="connsiteX2143" fmla="*/ 732044 w 1862930"/>
              <a:gd name="connsiteY2143" fmla="*/ 12843 h 2191299"/>
              <a:gd name="connsiteX2144" fmla="*/ 737560 w 1862930"/>
              <a:gd name="connsiteY2144" fmla="*/ 15366 h 2191299"/>
              <a:gd name="connsiteX2145" fmla="*/ 738137 w 1862930"/>
              <a:gd name="connsiteY2145" fmla="*/ 11401 h 2191299"/>
              <a:gd name="connsiteX2146" fmla="*/ 739580 w 1862930"/>
              <a:gd name="connsiteY2146" fmla="*/ 6608 h 2191299"/>
              <a:gd name="connsiteX2147" fmla="*/ 742645 w 1862930"/>
              <a:gd name="connsiteY2147" fmla="*/ 4986 h 2191299"/>
              <a:gd name="connsiteX2148" fmla="*/ 742428 w 1862930"/>
              <a:gd name="connsiteY2148" fmla="*/ 4950 h 2191299"/>
              <a:gd name="connsiteX2149" fmla="*/ 750686 w 1862930"/>
              <a:gd name="connsiteY2149" fmla="*/ 1310 h 2191299"/>
              <a:gd name="connsiteX2150" fmla="*/ 755445 w 1862930"/>
              <a:gd name="connsiteY2150" fmla="*/ 12 h 219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Lst>
            <a:rect l="l" t="t" r="r" b="b"/>
            <a:pathLst>
              <a:path w="1862930" h="2191299">
                <a:moveTo>
                  <a:pt x="1547101" y="2185858"/>
                </a:moveTo>
                <a:cubicBezTo>
                  <a:pt x="1549481" y="2185858"/>
                  <a:pt x="1550094" y="2188993"/>
                  <a:pt x="1549409" y="2189858"/>
                </a:cubicBezTo>
                <a:cubicBezTo>
                  <a:pt x="1548904" y="2191480"/>
                  <a:pt x="1549445" y="2190795"/>
                  <a:pt x="1547390" y="2191300"/>
                </a:cubicBezTo>
                <a:cubicBezTo>
                  <a:pt x="1546020" y="2190651"/>
                  <a:pt x="1545298" y="2190183"/>
                  <a:pt x="1544541" y="2189282"/>
                </a:cubicBezTo>
                <a:cubicBezTo>
                  <a:pt x="1544397" y="2187984"/>
                  <a:pt x="1545190" y="2185894"/>
                  <a:pt x="1547101" y="2185858"/>
                </a:cubicBezTo>
                <a:close/>
                <a:moveTo>
                  <a:pt x="1497954" y="2168162"/>
                </a:moveTo>
                <a:lnTo>
                  <a:pt x="1498098" y="2169567"/>
                </a:lnTo>
                <a:lnTo>
                  <a:pt x="1494348" y="2168378"/>
                </a:lnTo>
                <a:cubicBezTo>
                  <a:pt x="1494240" y="2167874"/>
                  <a:pt x="1495358" y="2167549"/>
                  <a:pt x="1497954" y="2168162"/>
                </a:cubicBezTo>
                <a:close/>
                <a:moveTo>
                  <a:pt x="988597" y="1976175"/>
                </a:moveTo>
                <a:cubicBezTo>
                  <a:pt x="989030" y="1975995"/>
                  <a:pt x="989751" y="1976139"/>
                  <a:pt x="989426" y="1977112"/>
                </a:cubicBezTo>
                <a:cubicBezTo>
                  <a:pt x="988020" y="1976860"/>
                  <a:pt x="988164" y="1976355"/>
                  <a:pt x="988597" y="1976175"/>
                </a:cubicBezTo>
                <a:close/>
                <a:moveTo>
                  <a:pt x="1091507" y="1971742"/>
                </a:moveTo>
                <a:cubicBezTo>
                  <a:pt x="1091579" y="1971742"/>
                  <a:pt x="1091759" y="1971778"/>
                  <a:pt x="1092084" y="1972030"/>
                </a:cubicBezTo>
                <a:cubicBezTo>
                  <a:pt x="1092733" y="1972859"/>
                  <a:pt x="1093490" y="1973652"/>
                  <a:pt x="1094356" y="1974301"/>
                </a:cubicBezTo>
                <a:cubicBezTo>
                  <a:pt x="1092733" y="1973004"/>
                  <a:pt x="1091182" y="1971706"/>
                  <a:pt x="1091507" y="1971742"/>
                </a:cubicBezTo>
                <a:close/>
                <a:moveTo>
                  <a:pt x="755265" y="1970949"/>
                </a:moveTo>
                <a:cubicBezTo>
                  <a:pt x="756311" y="1970985"/>
                  <a:pt x="757284" y="1971238"/>
                  <a:pt x="757753" y="1971778"/>
                </a:cubicBezTo>
                <a:cubicBezTo>
                  <a:pt x="759340" y="1971994"/>
                  <a:pt x="761683" y="1973220"/>
                  <a:pt x="761972" y="1974517"/>
                </a:cubicBezTo>
                <a:lnTo>
                  <a:pt x="761936" y="1974517"/>
                </a:lnTo>
                <a:cubicBezTo>
                  <a:pt x="757609" y="1974950"/>
                  <a:pt x="756924" y="1969580"/>
                  <a:pt x="752489" y="1971742"/>
                </a:cubicBezTo>
                <a:cubicBezTo>
                  <a:pt x="747801" y="1972247"/>
                  <a:pt x="752056" y="1970769"/>
                  <a:pt x="755265" y="1970949"/>
                </a:cubicBezTo>
                <a:close/>
                <a:moveTo>
                  <a:pt x="765433" y="1924529"/>
                </a:moveTo>
                <a:cubicBezTo>
                  <a:pt x="765974" y="1924710"/>
                  <a:pt x="766407" y="1925214"/>
                  <a:pt x="766587" y="1926223"/>
                </a:cubicBezTo>
                <a:lnTo>
                  <a:pt x="765830" y="1926548"/>
                </a:lnTo>
                <a:lnTo>
                  <a:pt x="765614" y="1926656"/>
                </a:lnTo>
                <a:cubicBezTo>
                  <a:pt x="763054" y="1926403"/>
                  <a:pt x="763126" y="1925286"/>
                  <a:pt x="763955" y="1924746"/>
                </a:cubicBezTo>
                <a:cubicBezTo>
                  <a:pt x="764352" y="1924457"/>
                  <a:pt x="764929" y="1924349"/>
                  <a:pt x="765433" y="1924529"/>
                </a:cubicBezTo>
                <a:close/>
                <a:moveTo>
                  <a:pt x="363494" y="1913789"/>
                </a:moveTo>
                <a:cubicBezTo>
                  <a:pt x="363710" y="1913609"/>
                  <a:pt x="364143" y="1913537"/>
                  <a:pt x="364215" y="1914186"/>
                </a:cubicBezTo>
                <a:cubicBezTo>
                  <a:pt x="363349" y="1914294"/>
                  <a:pt x="363313" y="1913970"/>
                  <a:pt x="363494" y="1913789"/>
                </a:cubicBezTo>
                <a:close/>
                <a:moveTo>
                  <a:pt x="826119" y="1908636"/>
                </a:moveTo>
                <a:cubicBezTo>
                  <a:pt x="825795" y="1908491"/>
                  <a:pt x="825939" y="1908491"/>
                  <a:pt x="827237" y="1908708"/>
                </a:cubicBezTo>
                <a:lnTo>
                  <a:pt x="827417" y="1908996"/>
                </a:lnTo>
                <a:close/>
                <a:moveTo>
                  <a:pt x="830446" y="1905969"/>
                </a:moveTo>
                <a:cubicBezTo>
                  <a:pt x="831167" y="1906185"/>
                  <a:pt x="832033" y="1907122"/>
                  <a:pt x="830915" y="1908095"/>
                </a:cubicBezTo>
                <a:cubicBezTo>
                  <a:pt x="829184" y="1906185"/>
                  <a:pt x="829725" y="1905716"/>
                  <a:pt x="830446" y="1905969"/>
                </a:cubicBezTo>
                <a:close/>
                <a:moveTo>
                  <a:pt x="829941" y="1904671"/>
                </a:moveTo>
                <a:cubicBezTo>
                  <a:pt x="830446" y="1905140"/>
                  <a:pt x="830879" y="1906005"/>
                  <a:pt x="829689" y="1905933"/>
                </a:cubicBezTo>
                <a:lnTo>
                  <a:pt x="829653" y="1905933"/>
                </a:lnTo>
                <a:cubicBezTo>
                  <a:pt x="828824" y="1904167"/>
                  <a:pt x="829437" y="1904203"/>
                  <a:pt x="829941" y="1904671"/>
                </a:cubicBezTo>
                <a:close/>
                <a:moveTo>
                  <a:pt x="815915" y="1903482"/>
                </a:moveTo>
                <a:cubicBezTo>
                  <a:pt x="816708" y="1903410"/>
                  <a:pt x="817537" y="1903518"/>
                  <a:pt x="816131" y="1903914"/>
                </a:cubicBezTo>
                <a:cubicBezTo>
                  <a:pt x="814436" y="1903770"/>
                  <a:pt x="815158" y="1903554"/>
                  <a:pt x="815915" y="1903482"/>
                </a:cubicBezTo>
                <a:close/>
                <a:moveTo>
                  <a:pt x="822045" y="1901355"/>
                </a:moveTo>
                <a:cubicBezTo>
                  <a:pt x="822477" y="1901355"/>
                  <a:pt x="823271" y="1901824"/>
                  <a:pt x="823235" y="1902833"/>
                </a:cubicBezTo>
                <a:cubicBezTo>
                  <a:pt x="821612" y="1901896"/>
                  <a:pt x="821612" y="1901355"/>
                  <a:pt x="822045" y="1901355"/>
                </a:cubicBezTo>
                <a:close/>
                <a:moveTo>
                  <a:pt x="817718" y="1899409"/>
                </a:moveTo>
                <a:cubicBezTo>
                  <a:pt x="818042" y="1899301"/>
                  <a:pt x="815518" y="1902941"/>
                  <a:pt x="817862" y="1900779"/>
                </a:cubicBezTo>
                <a:cubicBezTo>
                  <a:pt x="817141" y="1903338"/>
                  <a:pt x="815302" y="1901752"/>
                  <a:pt x="813968" y="1903049"/>
                </a:cubicBezTo>
                <a:cubicBezTo>
                  <a:pt x="813823" y="1900779"/>
                  <a:pt x="818150" y="1897499"/>
                  <a:pt x="817718" y="1899409"/>
                </a:cubicBezTo>
                <a:close/>
                <a:moveTo>
                  <a:pt x="508519" y="1880632"/>
                </a:moveTo>
                <a:cubicBezTo>
                  <a:pt x="511909" y="1886002"/>
                  <a:pt x="517678" y="1883263"/>
                  <a:pt x="522330" y="1882831"/>
                </a:cubicBezTo>
                <a:cubicBezTo>
                  <a:pt x="525286" y="1885858"/>
                  <a:pt x="528279" y="1885534"/>
                  <a:pt x="525719" y="1889282"/>
                </a:cubicBezTo>
                <a:cubicBezTo>
                  <a:pt x="521320" y="1890003"/>
                  <a:pt x="526007" y="1894111"/>
                  <a:pt x="520382" y="1895229"/>
                </a:cubicBezTo>
                <a:cubicBezTo>
                  <a:pt x="518291" y="1893354"/>
                  <a:pt x="514974" y="1892814"/>
                  <a:pt x="513063" y="1890435"/>
                </a:cubicBezTo>
                <a:cubicBezTo>
                  <a:pt x="509277" y="1893174"/>
                  <a:pt x="506861" y="1893571"/>
                  <a:pt x="508447" y="1888345"/>
                </a:cubicBezTo>
                <a:cubicBezTo>
                  <a:pt x="513387" y="1884921"/>
                  <a:pt x="499036" y="1882110"/>
                  <a:pt x="508519" y="1880632"/>
                </a:cubicBezTo>
                <a:close/>
                <a:moveTo>
                  <a:pt x="499469" y="1879803"/>
                </a:moveTo>
                <a:cubicBezTo>
                  <a:pt x="500947" y="1879479"/>
                  <a:pt x="502570" y="1879839"/>
                  <a:pt x="500118" y="1881641"/>
                </a:cubicBezTo>
                <a:lnTo>
                  <a:pt x="499613" y="1882002"/>
                </a:lnTo>
                <a:lnTo>
                  <a:pt x="499613" y="1881966"/>
                </a:lnTo>
                <a:cubicBezTo>
                  <a:pt x="496620" y="1881137"/>
                  <a:pt x="497990" y="1880128"/>
                  <a:pt x="499469" y="1879803"/>
                </a:cubicBezTo>
                <a:close/>
                <a:moveTo>
                  <a:pt x="516488" y="1851295"/>
                </a:moveTo>
                <a:cubicBezTo>
                  <a:pt x="516885" y="1851367"/>
                  <a:pt x="517390" y="1851548"/>
                  <a:pt x="517714" y="1851764"/>
                </a:cubicBezTo>
                <a:lnTo>
                  <a:pt x="517642" y="1852413"/>
                </a:lnTo>
                <a:lnTo>
                  <a:pt x="515839" y="1851404"/>
                </a:lnTo>
                <a:cubicBezTo>
                  <a:pt x="515767" y="1851223"/>
                  <a:pt x="516091" y="1851223"/>
                  <a:pt x="516488" y="1851295"/>
                </a:cubicBezTo>
                <a:close/>
                <a:moveTo>
                  <a:pt x="527197" y="1824049"/>
                </a:moveTo>
                <a:cubicBezTo>
                  <a:pt x="527702" y="1824121"/>
                  <a:pt x="528423" y="1824265"/>
                  <a:pt x="527846" y="1824373"/>
                </a:cubicBezTo>
                <a:lnTo>
                  <a:pt x="527846" y="1824409"/>
                </a:lnTo>
                <a:cubicBezTo>
                  <a:pt x="526440" y="1824049"/>
                  <a:pt x="526729" y="1824013"/>
                  <a:pt x="527197" y="1824049"/>
                </a:cubicBezTo>
                <a:close/>
                <a:moveTo>
                  <a:pt x="238119" y="1818174"/>
                </a:moveTo>
                <a:cubicBezTo>
                  <a:pt x="237723" y="1818066"/>
                  <a:pt x="237182" y="1818210"/>
                  <a:pt x="237795" y="1819003"/>
                </a:cubicBezTo>
                <a:cubicBezTo>
                  <a:pt x="238841" y="1818715"/>
                  <a:pt x="238552" y="1818319"/>
                  <a:pt x="238119" y="1818174"/>
                </a:cubicBezTo>
                <a:close/>
                <a:moveTo>
                  <a:pt x="275007" y="1806281"/>
                </a:moveTo>
                <a:lnTo>
                  <a:pt x="277711" y="1809272"/>
                </a:lnTo>
                <a:cubicBezTo>
                  <a:pt x="279658" y="1810642"/>
                  <a:pt x="281029" y="1810930"/>
                  <a:pt x="276053" y="1811291"/>
                </a:cubicBezTo>
                <a:cubicBezTo>
                  <a:pt x="274502" y="1813345"/>
                  <a:pt x="275331" y="1810858"/>
                  <a:pt x="275404" y="1808047"/>
                </a:cubicBezTo>
                <a:close/>
                <a:moveTo>
                  <a:pt x="135786" y="1802136"/>
                </a:moveTo>
                <a:cubicBezTo>
                  <a:pt x="137012" y="1802353"/>
                  <a:pt x="138274" y="1803109"/>
                  <a:pt x="139140" y="1803974"/>
                </a:cubicBezTo>
                <a:cubicBezTo>
                  <a:pt x="143214" y="1801704"/>
                  <a:pt x="140618" y="1806750"/>
                  <a:pt x="138887" y="1805380"/>
                </a:cubicBezTo>
                <a:cubicBezTo>
                  <a:pt x="136688" y="1806822"/>
                  <a:pt x="139212" y="1809525"/>
                  <a:pt x="136724" y="1810354"/>
                </a:cubicBezTo>
                <a:cubicBezTo>
                  <a:pt x="134957" y="1811507"/>
                  <a:pt x="131243" y="1812264"/>
                  <a:pt x="127673" y="1811867"/>
                </a:cubicBezTo>
                <a:cubicBezTo>
                  <a:pt x="125077" y="1812264"/>
                  <a:pt x="123599" y="1807615"/>
                  <a:pt x="128647" y="1807939"/>
                </a:cubicBezTo>
                <a:lnTo>
                  <a:pt x="128611" y="1807939"/>
                </a:lnTo>
                <a:cubicBezTo>
                  <a:pt x="130810" y="1805885"/>
                  <a:pt x="130089" y="1805704"/>
                  <a:pt x="132505" y="1803398"/>
                </a:cubicBezTo>
                <a:cubicBezTo>
                  <a:pt x="133335" y="1802208"/>
                  <a:pt x="134561" y="1801920"/>
                  <a:pt x="135786" y="1802136"/>
                </a:cubicBezTo>
                <a:close/>
                <a:moveTo>
                  <a:pt x="753606" y="1799794"/>
                </a:moveTo>
                <a:cubicBezTo>
                  <a:pt x="753787" y="1799614"/>
                  <a:pt x="753859" y="1799505"/>
                  <a:pt x="754832" y="1800118"/>
                </a:cubicBezTo>
                <a:cubicBezTo>
                  <a:pt x="755265" y="1800803"/>
                  <a:pt x="750902" y="1802641"/>
                  <a:pt x="753859" y="1801380"/>
                </a:cubicBezTo>
                <a:cubicBezTo>
                  <a:pt x="754724" y="1801271"/>
                  <a:pt x="753787" y="1801596"/>
                  <a:pt x="754183" y="1802389"/>
                </a:cubicBezTo>
                <a:lnTo>
                  <a:pt x="754147" y="1802389"/>
                </a:lnTo>
                <a:cubicBezTo>
                  <a:pt x="752380" y="1803506"/>
                  <a:pt x="752308" y="1802425"/>
                  <a:pt x="753065" y="1803542"/>
                </a:cubicBezTo>
                <a:cubicBezTo>
                  <a:pt x="752849" y="1803866"/>
                  <a:pt x="754508" y="1802965"/>
                  <a:pt x="753246" y="1804948"/>
                </a:cubicBezTo>
                <a:cubicBezTo>
                  <a:pt x="750433" y="1804191"/>
                  <a:pt x="751587" y="1802821"/>
                  <a:pt x="749712" y="1803146"/>
                </a:cubicBezTo>
                <a:cubicBezTo>
                  <a:pt x="750902" y="1800731"/>
                  <a:pt x="748738" y="1801884"/>
                  <a:pt x="751731" y="1799974"/>
                </a:cubicBezTo>
                <a:cubicBezTo>
                  <a:pt x="753138" y="1800262"/>
                  <a:pt x="753426" y="1799974"/>
                  <a:pt x="753606" y="1799794"/>
                </a:cubicBezTo>
                <a:close/>
                <a:moveTo>
                  <a:pt x="749676" y="1797631"/>
                </a:moveTo>
                <a:cubicBezTo>
                  <a:pt x="750001" y="1797956"/>
                  <a:pt x="749748" y="1798785"/>
                  <a:pt x="748017" y="1799578"/>
                </a:cubicBezTo>
                <a:cubicBezTo>
                  <a:pt x="748342" y="1799181"/>
                  <a:pt x="750902" y="1800803"/>
                  <a:pt x="747981" y="1800983"/>
                </a:cubicBezTo>
                <a:cubicBezTo>
                  <a:pt x="750650" y="1801920"/>
                  <a:pt x="745349" y="1801884"/>
                  <a:pt x="746359" y="1802389"/>
                </a:cubicBezTo>
                <a:cubicBezTo>
                  <a:pt x="742609" y="1802064"/>
                  <a:pt x="742248" y="1805128"/>
                  <a:pt x="739436" y="1804191"/>
                </a:cubicBezTo>
                <a:lnTo>
                  <a:pt x="738534" y="1803758"/>
                </a:lnTo>
                <a:lnTo>
                  <a:pt x="739436" y="1800551"/>
                </a:lnTo>
                <a:cubicBezTo>
                  <a:pt x="739508" y="1799866"/>
                  <a:pt x="739544" y="1799433"/>
                  <a:pt x="740193" y="1798929"/>
                </a:cubicBezTo>
                <a:cubicBezTo>
                  <a:pt x="741022" y="1798857"/>
                  <a:pt x="740157" y="1800154"/>
                  <a:pt x="742428" y="1798388"/>
                </a:cubicBezTo>
                <a:cubicBezTo>
                  <a:pt x="746359" y="1797163"/>
                  <a:pt x="743654" y="1798749"/>
                  <a:pt x="740661" y="1800190"/>
                </a:cubicBezTo>
                <a:lnTo>
                  <a:pt x="740698" y="1800298"/>
                </a:lnTo>
                <a:lnTo>
                  <a:pt x="742284" y="1801452"/>
                </a:lnTo>
                <a:cubicBezTo>
                  <a:pt x="742753" y="1801848"/>
                  <a:pt x="742861" y="1801992"/>
                  <a:pt x="741779" y="1800983"/>
                </a:cubicBezTo>
                <a:cubicBezTo>
                  <a:pt x="740229" y="1801091"/>
                  <a:pt x="744844" y="1796947"/>
                  <a:pt x="743258" y="1800082"/>
                </a:cubicBezTo>
                <a:lnTo>
                  <a:pt x="743258" y="1800010"/>
                </a:lnTo>
                <a:cubicBezTo>
                  <a:pt x="743546" y="1800334"/>
                  <a:pt x="744664" y="1799469"/>
                  <a:pt x="744592" y="1799397"/>
                </a:cubicBezTo>
                <a:cubicBezTo>
                  <a:pt x="745998" y="1802857"/>
                  <a:pt x="743690" y="1795649"/>
                  <a:pt x="745746" y="1799902"/>
                </a:cubicBezTo>
                <a:cubicBezTo>
                  <a:pt x="745565" y="1798893"/>
                  <a:pt x="746395" y="1797776"/>
                  <a:pt x="748162" y="1798424"/>
                </a:cubicBezTo>
                <a:cubicBezTo>
                  <a:pt x="748558" y="1797379"/>
                  <a:pt x="749388" y="1797271"/>
                  <a:pt x="749676" y="1797631"/>
                </a:cubicBezTo>
                <a:close/>
                <a:moveTo>
                  <a:pt x="751695" y="1797343"/>
                </a:moveTo>
                <a:cubicBezTo>
                  <a:pt x="757104" y="1798640"/>
                  <a:pt x="750866" y="1797595"/>
                  <a:pt x="754580" y="1798857"/>
                </a:cubicBezTo>
                <a:cubicBezTo>
                  <a:pt x="751479" y="1799073"/>
                  <a:pt x="753967" y="1799361"/>
                  <a:pt x="750974" y="1799974"/>
                </a:cubicBezTo>
                <a:lnTo>
                  <a:pt x="750109" y="1800262"/>
                </a:lnTo>
                <a:lnTo>
                  <a:pt x="751154" y="1798352"/>
                </a:lnTo>
                <a:cubicBezTo>
                  <a:pt x="751335" y="1798424"/>
                  <a:pt x="751407" y="1798677"/>
                  <a:pt x="751695" y="1797343"/>
                </a:cubicBezTo>
                <a:close/>
                <a:moveTo>
                  <a:pt x="748089" y="1796550"/>
                </a:moveTo>
                <a:cubicBezTo>
                  <a:pt x="747765" y="1796694"/>
                  <a:pt x="750830" y="1798136"/>
                  <a:pt x="745313" y="1798352"/>
                </a:cubicBezTo>
                <a:cubicBezTo>
                  <a:pt x="747657" y="1797487"/>
                  <a:pt x="746214" y="1795901"/>
                  <a:pt x="748089" y="1796550"/>
                </a:cubicBezTo>
                <a:close/>
                <a:moveTo>
                  <a:pt x="742717" y="1796514"/>
                </a:moveTo>
                <a:lnTo>
                  <a:pt x="742176" y="1798100"/>
                </a:lnTo>
                <a:cubicBezTo>
                  <a:pt x="741743" y="1797920"/>
                  <a:pt x="741130" y="1797415"/>
                  <a:pt x="740481" y="1797667"/>
                </a:cubicBezTo>
                <a:close/>
                <a:moveTo>
                  <a:pt x="744988" y="1796262"/>
                </a:moveTo>
                <a:cubicBezTo>
                  <a:pt x="745746" y="1796046"/>
                  <a:pt x="746323" y="1795901"/>
                  <a:pt x="746178" y="1796370"/>
                </a:cubicBezTo>
                <a:cubicBezTo>
                  <a:pt x="748486" y="1795757"/>
                  <a:pt x="742645" y="1799830"/>
                  <a:pt x="742861" y="1796442"/>
                </a:cubicBezTo>
                <a:lnTo>
                  <a:pt x="742897" y="1796442"/>
                </a:lnTo>
                <a:cubicBezTo>
                  <a:pt x="743330" y="1796694"/>
                  <a:pt x="744231" y="1796442"/>
                  <a:pt x="744988" y="1796262"/>
                </a:cubicBezTo>
                <a:close/>
                <a:moveTo>
                  <a:pt x="125582" y="1775214"/>
                </a:moveTo>
                <a:cubicBezTo>
                  <a:pt x="126592" y="1775250"/>
                  <a:pt x="127277" y="1775467"/>
                  <a:pt x="124608" y="1775827"/>
                </a:cubicBezTo>
                <a:cubicBezTo>
                  <a:pt x="123274" y="1775394"/>
                  <a:pt x="124608" y="1775214"/>
                  <a:pt x="125582" y="1775214"/>
                </a:cubicBezTo>
                <a:close/>
                <a:moveTo>
                  <a:pt x="144621" y="1767285"/>
                </a:moveTo>
                <a:cubicBezTo>
                  <a:pt x="145017" y="1767466"/>
                  <a:pt x="145162" y="1767970"/>
                  <a:pt x="144657" y="1768943"/>
                </a:cubicBezTo>
                <a:lnTo>
                  <a:pt x="144476" y="1769880"/>
                </a:lnTo>
                <a:lnTo>
                  <a:pt x="143539" y="1770241"/>
                </a:lnTo>
                <a:cubicBezTo>
                  <a:pt x="139573" y="1769123"/>
                  <a:pt x="143359" y="1766781"/>
                  <a:pt x="144621" y="1767285"/>
                </a:cubicBezTo>
                <a:close/>
                <a:moveTo>
                  <a:pt x="2804" y="1765411"/>
                </a:moveTo>
                <a:cubicBezTo>
                  <a:pt x="3561" y="1765988"/>
                  <a:pt x="3597" y="1767069"/>
                  <a:pt x="857" y="1767538"/>
                </a:cubicBezTo>
                <a:cubicBezTo>
                  <a:pt x="1362" y="1765952"/>
                  <a:pt x="-1018" y="1768114"/>
                  <a:pt x="532" y="1766276"/>
                </a:cubicBezTo>
                <a:cubicBezTo>
                  <a:pt x="605" y="1764763"/>
                  <a:pt x="2047" y="1764835"/>
                  <a:pt x="2804" y="1765411"/>
                </a:cubicBezTo>
                <a:close/>
                <a:moveTo>
                  <a:pt x="122481" y="1757482"/>
                </a:moveTo>
                <a:cubicBezTo>
                  <a:pt x="125762" y="1758383"/>
                  <a:pt x="129188" y="1762132"/>
                  <a:pt x="132902" y="1761843"/>
                </a:cubicBezTo>
                <a:cubicBezTo>
                  <a:pt x="130486" y="1768511"/>
                  <a:pt x="136472" y="1763501"/>
                  <a:pt x="138815" y="1766709"/>
                </a:cubicBezTo>
                <a:cubicBezTo>
                  <a:pt x="142782" y="1769340"/>
                  <a:pt x="138238" y="1768222"/>
                  <a:pt x="137121" y="1769664"/>
                </a:cubicBezTo>
                <a:cubicBezTo>
                  <a:pt x="133659" y="1767754"/>
                  <a:pt x="135065" y="1770313"/>
                  <a:pt x="133190" y="1770925"/>
                </a:cubicBezTo>
                <a:cubicBezTo>
                  <a:pt x="133659" y="1765808"/>
                  <a:pt x="130630" y="1766456"/>
                  <a:pt x="127313" y="1771106"/>
                </a:cubicBezTo>
                <a:cubicBezTo>
                  <a:pt x="124068" y="1779071"/>
                  <a:pt x="121327" y="1769916"/>
                  <a:pt x="120065" y="1771646"/>
                </a:cubicBezTo>
                <a:cubicBezTo>
                  <a:pt x="117469" y="1768871"/>
                  <a:pt x="112060" y="1772691"/>
                  <a:pt x="112385" y="1765411"/>
                </a:cubicBezTo>
                <a:cubicBezTo>
                  <a:pt x="112781" y="1764654"/>
                  <a:pt x="111808" y="1763645"/>
                  <a:pt x="110762" y="1764691"/>
                </a:cubicBezTo>
                <a:cubicBezTo>
                  <a:pt x="112277" y="1761086"/>
                  <a:pt x="116243" y="1761123"/>
                  <a:pt x="119236" y="1757807"/>
                </a:cubicBezTo>
                <a:cubicBezTo>
                  <a:pt x="120281" y="1757194"/>
                  <a:pt x="121363" y="1757194"/>
                  <a:pt x="122481" y="1757482"/>
                </a:cubicBezTo>
                <a:close/>
                <a:moveTo>
                  <a:pt x="105966" y="1646118"/>
                </a:moveTo>
                <a:cubicBezTo>
                  <a:pt x="106327" y="1646262"/>
                  <a:pt x="106543" y="1646622"/>
                  <a:pt x="105534" y="1646875"/>
                </a:cubicBezTo>
                <a:cubicBezTo>
                  <a:pt x="105137" y="1646154"/>
                  <a:pt x="105642" y="1646010"/>
                  <a:pt x="105966" y="1646118"/>
                </a:cubicBezTo>
                <a:close/>
                <a:moveTo>
                  <a:pt x="101748" y="1644064"/>
                </a:moveTo>
                <a:cubicBezTo>
                  <a:pt x="103010" y="1643739"/>
                  <a:pt x="103406" y="1644856"/>
                  <a:pt x="99043" y="1648388"/>
                </a:cubicBezTo>
                <a:cubicBezTo>
                  <a:pt x="98286" y="1646118"/>
                  <a:pt x="100450" y="1644352"/>
                  <a:pt x="101748" y="1644064"/>
                </a:cubicBezTo>
                <a:close/>
                <a:moveTo>
                  <a:pt x="104308" y="1641361"/>
                </a:moveTo>
                <a:cubicBezTo>
                  <a:pt x="105029" y="1641505"/>
                  <a:pt x="105642" y="1642226"/>
                  <a:pt x="103875" y="1643163"/>
                </a:cubicBezTo>
                <a:cubicBezTo>
                  <a:pt x="102649" y="1641685"/>
                  <a:pt x="103551" y="1641216"/>
                  <a:pt x="104308" y="1641361"/>
                </a:cubicBezTo>
                <a:close/>
                <a:moveTo>
                  <a:pt x="52420" y="1639667"/>
                </a:moveTo>
                <a:cubicBezTo>
                  <a:pt x="53033" y="1639739"/>
                  <a:pt x="53394" y="1640171"/>
                  <a:pt x="51699" y="1640820"/>
                </a:cubicBezTo>
                <a:cubicBezTo>
                  <a:pt x="50978" y="1639919"/>
                  <a:pt x="51843" y="1639631"/>
                  <a:pt x="52420" y="1639667"/>
                </a:cubicBezTo>
                <a:close/>
                <a:moveTo>
                  <a:pt x="190415" y="1639198"/>
                </a:moveTo>
                <a:cubicBezTo>
                  <a:pt x="191172" y="1639054"/>
                  <a:pt x="191929" y="1639270"/>
                  <a:pt x="190595" y="1640315"/>
                </a:cubicBezTo>
                <a:cubicBezTo>
                  <a:pt x="189008" y="1639919"/>
                  <a:pt x="189693" y="1639378"/>
                  <a:pt x="190415" y="1639198"/>
                </a:cubicBezTo>
                <a:close/>
                <a:moveTo>
                  <a:pt x="125113" y="1635594"/>
                </a:moveTo>
                <a:cubicBezTo>
                  <a:pt x="124789" y="1635702"/>
                  <a:pt x="124212" y="1636063"/>
                  <a:pt x="124392" y="1636495"/>
                </a:cubicBezTo>
                <a:cubicBezTo>
                  <a:pt x="125510" y="1635738"/>
                  <a:pt x="125402" y="1635522"/>
                  <a:pt x="125113" y="1635594"/>
                </a:cubicBezTo>
                <a:close/>
                <a:moveTo>
                  <a:pt x="61399" y="1629179"/>
                </a:moveTo>
                <a:cubicBezTo>
                  <a:pt x="61976" y="1628855"/>
                  <a:pt x="63201" y="1628927"/>
                  <a:pt x="63274" y="1630296"/>
                </a:cubicBezTo>
                <a:cubicBezTo>
                  <a:pt x="60822" y="1630224"/>
                  <a:pt x="60786" y="1629503"/>
                  <a:pt x="61399" y="1629179"/>
                </a:cubicBezTo>
                <a:close/>
                <a:moveTo>
                  <a:pt x="101856" y="1614150"/>
                </a:moveTo>
                <a:cubicBezTo>
                  <a:pt x="104596" y="1618331"/>
                  <a:pt x="110366" y="1612168"/>
                  <a:pt x="105065" y="1620025"/>
                </a:cubicBezTo>
                <a:cubicBezTo>
                  <a:pt x="103947" y="1625178"/>
                  <a:pt x="104200" y="1623809"/>
                  <a:pt x="103695" y="1627845"/>
                </a:cubicBezTo>
                <a:cubicBezTo>
                  <a:pt x="107228" y="1630188"/>
                  <a:pt x="104236" y="1629179"/>
                  <a:pt x="104704" y="1634729"/>
                </a:cubicBezTo>
                <a:cubicBezTo>
                  <a:pt x="101675" y="1636315"/>
                  <a:pt x="107192" y="1641216"/>
                  <a:pt x="102613" y="1639991"/>
                </a:cubicBezTo>
                <a:cubicBezTo>
                  <a:pt x="99007" y="1639018"/>
                  <a:pt x="99043" y="1642478"/>
                  <a:pt x="98466" y="1636856"/>
                </a:cubicBezTo>
                <a:cubicBezTo>
                  <a:pt x="95510" y="1636783"/>
                  <a:pt x="91940" y="1636171"/>
                  <a:pt x="93382" y="1632711"/>
                </a:cubicBezTo>
                <a:cubicBezTo>
                  <a:pt x="92264" y="1630044"/>
                  <a:pt x="90497" y="1628602"/>
                  <a:pt x="93562" y="1626692"/>
                </a:cubicBezTo>
                <a:cubicBezTo>
                  <a:pt x="99440" y="1627413"/>
                  <a:pt x="100305" y="1624818"/>
                  <a:pt x="96339" y="1620133"/>
                </a:cubicBezTo>
                <a:lnTo>
                  <a:pt x="96303" y="1620133"/>
                </a:lnTo>
                <a:cubicBezTo>
                  <a:pt x="93635" y="1616385"/>
                  <a:pt x="98935" y="1617538"/>
                  <a:pt x="101856" y="1614150"/>
                </a:cubicBezTo>
                <a:close/>
                <a:moveTo>
                  <a:pt x="69007" y="1611844"/>
                </a:moveTo>
                <a:cubicBezTo>
                  <a:pt x="69728" y="1611735"/>
                  <a:pt x="63814" y="1615339"/>
                  <a:pt x="65545" y="1613573"/>
                </a:cubicBezTo>
                <a:cubicBezTo>
                  <a:pt x="67781" y="1612348"/>
                  <a:pt x="68754" y="1611880"/>
                  <a:pt x="69007" y="1611844"/>
                </a:cubicBezTo>
                <a:close/>
                <a:moveTo>
                  <a:pt x="74668" y="1609465"/>
                </a:moveTo>
                <a:lnTo>
                  <a:pt x="71639" y="1611880"/>
                </a:lnTo>
                <a:lnTo>
                  <a:pt x="72072" y="1610690"/>
                </a:lnTo>
                <a:cubicBezTo>
                  <a:pt x="73154" y="1609753"/>
                  <a:pt x="75173" y="1608780"/>
                  <a:pt x="74668" y="1609465"/>
                </a:cubicBezTo>
                <a:close/>
                <a:moveTo>
                  <a:pt x="68322" y="1589751"/>
                </a:moveTo>
                <a:cubicBezTo>
                  <a:pt x="68322" y="1590039"/>
                  <a:pt x="67997" y="1590616"/>
                  <a:pt x="67060" y="1591697"/>
                </a:cubicBezTo>
                <a:cubicBezTo>
                  <a:pt x="65221" y="1591084"/>
                  <a:pt x="68286" y="1588994"/>
                  <a:pt x="68322" y="1589751"/>
                </a:cubicBezTo>
                <a:close/>
                <a:moveTo>
                  <a:pt x="72901" y="1587192"/>
                </a:moveTo>
                <a:cubicBezTo>
                  <a:pt x="72577" y="1587624"/>
                  <a:pt x="71423" y="1588561"/>
                  <a:pt x="70125" y="1589318"/>
                </a:cubicBezTo>
                <a:cubicBezTo>
                  <a:pt x="67204" y="1591409"/>
                  <a:pt x="70521" y="1587084"/>
                  <a:pt x="70593" y="1587877"/>
                </a:cubicBezTo>
                <a:cubicBezTo>
                  <a:pt x="72721" y="1586759"/>
                  <a:pt x="73262" y="1586759"/>
                  <a:pt x="72901" y="1587192"/>
                </a:cubicBezTo>
                <a:close/>
                <a:moveTo>
                  <a:pt x="538988" y="1363346"/>
                </a:moveTo>
                <a:cubicBezTo>
                  <a:pt x="539385" y="1363706"/>
                  <a:pt x="539024" y="1364571"/>
                  <a:pt x="537149" y="1366085"/>
                </a:cubicBezTo>
                <a:lnTo>
                  <a:pt x="535960" y="1366481"/>
                </a:lnTo>
                <a:cubicBezTo>
                  <a:pt x="530118" y="1365364"/>
                  <a:pt x="537871" y="1362264"/>
                  <a:pt x="538988" y="1363346"/>
                </a:cubicBezTo>
                <a:close/>
                <a:moveTo>
                  <a:pt x="488687" y="701393"/>
                </a:moveTo>
                <a:cubicBezTo>
                  <a:pt x="489264" y="701753"/>
                  <a:pt x="489589" y="702510"/>
                  <a:pt x="487966" y="702690"/>
                </a:cubicBezTo>
                <a:cubicBezTo>
                  <a:pt x="487281" y="701141"/>
                  <a:pt x="488110" y="701069"/>
                  <a:pt x="488687" y="701393"/>
                </a:cubicBezTo>
                <a:close/>
                <a:moveTo>
                  <a:pt x="494384" y="689932"/>
                </a:moveTo>
                <a:cubicBezTo>
                  <a:pt x="497305" y="689608"/>
                  <a:pt x="505815" y="690004"/>
                  <a:pt x="503435" y="696600"/>
                </a:cubicBezTo>
                <a:cubicBezTo>
                  <a:pt x="504409" y="703087"/>
                  <a:pt x="497558" y="707051"/>
                  <a:pt x="494889" y="705105"/>
                </a:cubicBezTo>
                <a:cubicBezTo>
                  <a:pt x="490526" y="704348"/>
                  <a:pt x="495466" y="711845"/>
                  <a:pt x="489877" y="712674"/>
                </a:cubicBezTo>
                <a:cubicBezTo>
                  <a:pt x="488255" y="715701"/>
                  <a:pt x="489553" y="709466"/>
                  <a:pt x="489841" y="707123"/>
                </a:cubicBezTo>
                <a:cubicBezTo>
                  <a:pt x="493122" y="703519"/>
                  <a:pt x="493159" y="701213"/>
                  <a:pt x="494096" y="696600"/>
                </a:cubicBezTo>
                <a:cubicBezTo>
                  <a:pt x="493735" y="693716"/>
                  <a:pt x="493339" y="692347"/>
                  <a:pt x="494384" y="689932"/>
                </a:cubicBezTo>
                <a:close/>
                <a:moveTo>
                  <a:pt x="558388" y="673894"/>
                </a:moveTo>
                <a:cubicBezTo>
                  <a:pt x="558496" y="674038"/>
                  <a:pt x="558316" y="674435"/>
                  <a:pt x="557486" y="675156"/>
                </a:cubicBezTo>
                <a:cubicBezTo>
                  <a:pt x="554998" y="674831"/>
                  <a:pt x="558099" y="673354"/>
                  <a:pt x="558388" y="673894"/>
                </a:cubicBezTo>
                <a:close/>
                <a:moveTo>
                  <a:pt x="560948" y="670831"/>
                </a:moveTo>
                <a:cubicBezTo>
                  <a:pt x="561308" y="671227"/>
                  <a:pt x="560804" y="672345"/>
                  <a:pt x="558316" y="672957"/>
                </a:cubicBezTo>
                <a:cubicBezTo>
                  <a:pt x="559325" y="670723"/>
                  <a:pt x="560551" y="670434"/>
                  <a:pt x="560948" y="670831"/>
                </a:cubicBezTo>
                <a:close/>
                <a:moveTo>
                  <a:pt x="703053" y="662181"/>
                </a:moveTo>
                <a:cubicBezTo>
                  <a:pt x="703774" y="661316"/>
                  <a:pt x="704712" y="662361"/>
                  <a:pt x="703774" y="667948"/>
                </a:cubicBezTo>
                <a:cubicBezTo>
                  <a:pt x="701863" y="665821"/>
                  <a:pt x="702368" y="663046"/>
                  <a:pt x="703053" y="662181"/>
                </a:cubicBezTo>
                <a:close/>
                <a:moveTo>
                  <a:pt x="708858" y="656523"/>
                </a:moveTo>
                <a:cubicBezTo>
                  <a:pt x="710192" y="656090"/>
                  <a:pt x="712031" y="656919"/>
                  <a:pt x="710373" y="660307"/>
                </a:cubicBezTo>
                <a:cubicBezTo>
                  <a:pt x="706695" y="658649"/>
                  <a:pt x="707524" y="656955"/>
                  <a:pt x="708858" y="656523"/>
                </a:cubicBezTo>
                <a:close/>
                <a:moveTo>
                  <a:pt x="922178" y="643368"/>
                </a:moveTo>
                <a:cubicBezTo>
                  <a:pt x="923224" y="643044"/>
                  <a:pt x="923007" y="643260"/>
                  <a:pt x="922070" y="643837"/>
                </a:cubicBezTo>
                <a:lnTo>
                  <a:pt x="921204" y="644377"/>
                </a:lnTo>
                <a:close/>
                <a:moveTo>
                  <a:pt x="532750" y="628087"/>
                </a:moveTo>
                <a:cubicBezTo>
                  <a:pt x="533111" y="628123"/>
                  <a:pt x="533363" y="628483"/>
                  <a:pt x="532426" y="628952"/>
                </a:cubicBezTo>
                <a:lnTo>
                  <a:pt x="532390" y="628952"/>
                </a:lnTo>
                <a:cubicBezTo>
                  <a:pt x="531885" y="628231"/>
                  <a:pt x="532354" y="628015"/>
                  <a:pt x="532750" y="628087"/>
                </a:cubicBezTo>
                <a:close/>
                <a:moveTo>
                  <a:pt x="746287" y="573017"/>
                </a:moveTo>
                <a:cubicBezTo>
                  <a:pt x="746972" y="572909"/>
                  <a:pt x="747404" y="573450"/>
                  <a:pt x="745818" y="574892"/>
                </a:cubicBezTo>
                <a:lnTo>
                  <a:pt x="745349" y="575180"/>
                </a:lnTo>
                <a:cubicBezTo>
                  <a:pt x="744700" y="573918"/>
                  <a:pt x="745637" y="573126"/>
                  <a:pt x="746287" y="573017"/>
                </a:cubicBezTo>
                <a:close/>
                <a:moveTo>
                  <a:pt x="956974" y="550853"/>
                </a:moveTo>
                <a:cubicBezTo>
                  <a:pt x="958344" y="550384"/>
                  <a:pt x="959715" y="551213"/>
                  <a:pt x="956974" y="554889"/>
                </a:cubicBezTo>
                <a:cubicBezTo>
                  <a:pt x="954234" y="553195"/>
                  <a:pt x="955604" y="551357"/>
                  <a:pt x="956974" y="550853"/>
                </a:cubicBezTo>
                <a:close/>
                <a:moveTo>
                  <a:pt x="928092" y="543356"/>
                </a:moveTo>
                <a:cubicBezTo>
                  <a:pt x="928380" y="543536"/>
                  <a:pt x="928596" y="543897"/>
                  <a:pt x="928488" y="544329"/>
                </a:cubicBezTo>
                <a:lnTo>
                  <a:pt x="926938" y="545591"/>
                </a:lnTo>
                <a:close/>
                <a:moveTo>
                  <a:pt x="907791" y="223318"/>
                </a:moveTo>
                <a:cubicBezTo>
                  <a:pt x="907250" y="223210"/>
                  <a:pt x="906709" y="223787"/>
                  <a:pt x="907755" y="225264"/>
                </a:cubicBezTo>
                <a:cubicBezTo>
                  <a:pt x="908873" y="224183"/>
                  <a:pt x="908332" y="223426"/>
                  <a:pt x="907791" y="223318"/>
                </a:cubicBezTo>
                <a:close/>
                <a:moveTo>
                  <a:pt x="1595708" y="216362"/>
                </a:moveTo>
                <a:cubicBezTo>
                  <a:pt x="1595852" y="216218"/>
                  <a:pt x="1596537" y="216398"/>
                  <a:pt x="1598088" y="217047"/>
                </a:cubicBezTo>
                <a:cubicBezTo>
                  <a:pt x="1601729" y="217696"/>
                  <a:pt x="1607607" y="217227"/>
                  <a:pt x="1601513" y="221805"/>
                </a:cubicBezTo>
                <a:cubicBezTo>
                  <a:pt x="1599963" y="220075"/>
                  <a:pt x="1595347" y="216759"/>
                  <a:pt x="1595708" y="216362"/>
                </a:cubicBezTo>
                <a:close/>
                <a:moveTo>
                  <a:pt x="920159" y="215209"/>
                </a:moveTo>
                <a:cubicBezTo>
                  <a:pt x="920447" y="215497"/>
                  <a:pt x="920483" y="216218"/>
                  <a:pt x="920051" y="217480"/>
                </a:cubicBezTo>
                <a:lnTo>
                  <a:pt x="919870" y="217732"/>
                </a:lnTo>
                <a:lnTo>
                  <a:pt x="919005" y="215245"/>
                </a:lnTo>
                <a:cubicBezTo>
                  <a:pt x="919402" y="214957"/>
                  <a:pt x="919906" y="214885"/>
                  <a:pt x="920159" y="215209"/>
                </a:cubicBezTo>
                <a:close/>
                <a:moveTo>
                  <a:pt x="674062" y="205226"/>
                </a:moveTo>
                <a:cubicBezTo>
                  <a:pt x="673774" y="205154"/>
                  <a:pt x="673413" y="205370"/>
                  <a:pt x="673882" y="206091"/>
                </a:cubicBezTo>
                <a:cubicBezTo>
                  <a:pt x="674603" y="205658"/>
                  <a:pt x="674387" y="205298"/>
                  <a:pt x="674062" y="205226"/>
                </a:cubicBezTo>
                <a:close/>
                <a:moveTo>
                  <a:pt x="1602919" y="204577"/>
                </a:moveTo>
                <a:cubicBezTo>
                  <a:pt x="1603136" y="204325"/>
                  <a:pt x="1603929" y="204505"/>
                  <a:pt x="1605552" y="205586"/>
                </a:cubicBezTo>
                <a:cubicBezTo>
                  <a:pt x="1606165" y="205803"/>
                  <a:pt x="1606742" y="206055"/>
                  <a:pt x="1607354" y="206271"/>
                </a:cubicBezTo>
                <a:cubicBezTo>
                  <a:pt x="1606345" y="210163"/>
                  <a:pt x="1602198" y="205370"/>
                  <a:pt x="1602919" y="204577"/>
                </a:cubicBezTo>
                <a:close/>
                <a:moveTo>
                  <a:pt x="1595095" y="199387"/>
                </a:moveTo>
                <a:cubicBezTo>
                  <a:pt x="1595275" y="198955"/>
                  <a:pt x="1595780" y="198631"/>
                  <a:pt x="1596213" y="199532"/>
                </a:cubicBezTo>
                <a:cubicBezTo>
                  <a:pt x="1595167" y="200252"/>
                  <a:pt x="1594951" y="199784"/>
                  <a:pt x="1595095" y="199387"/>
                </a:cubicBezTo>
                <a:close/>
                <a:moveTo>
                  <a:pt x="1594085" y="197766"/>
                </a:moveTo>
                <a:cubicBezTo>
                  <a:pt x="1594446" y="197730"/>
                  <a:pt x="1594951" y="197982"/>
                  <a:pt x="1595527" y="198811"/>
                </a:cubicBezTo>
                <a:cubicBezTo>
                  <a:pt x="1592931" y="200649"/>
                  <a:pt x="1592967" y="197874"/>
                  <a:pt x="1594085" y="197766"/>
                </a:cubicBezTo>
                <a:close/>
                <a:moveTo>
                  <a:pt x="1590768" y="192540"/>
                </a:moveTo>
                <a:cubicBezTo>
                  <a:pt x="1591597" y="193116"/>
                  <a:pt x="1593833" y="197225"/>
                  <a:pt x="1594338" y="197477"/>
                </a:cubicBezTo>
                <a:cubicBezTo>
                  <a:pt x="1591633" y="199063"/>
                  <a:pt x="1590407" y="197694"/>
                  <a:pt x="1590551" y="193441"/>
                </a:cubicBezTo>
                <a:cubicBezTo>
                  <a:pt x="1590407" y="192540"/>
                  <a:pt x="1590515" y="192360"/>
                  <a:pt x="1590768" y="192540"/>
                </a:cubicBezTo>
                <a:close/>
                <a:moveTo>
                  <a:pt x="654771" y="161761"/>
                </a:moveTo>
                <a:cubicBezTo>
                  <a:pt x="654807" y="160968"/>
                  <a:pt x="658954" y="163275"/>
                  <a:pt x="656502" y="163708"/>
                </a:cubicBezTo>
                <a:cubicBezTo>
                  <a:pt x="655204" y="162590"/>
                  <a:pt x="654771" y="162014"/>
                  <a:pt x="654771" y="161761"/>
                </a:cubicBezTo>
                <a:close/>
                <a:moveTo>
                  <a:pt x="644314" y="155418"/>
                </a:moveTo>
                <a:cubicBezTo>
                  <a:pt x="644603" y="155382"/>
                  <a:pt x="644675" y="156031"/>
                  <a:pt x="643809" y="157545"/>
                </a:cubicBezTo>
                <a:cubicBezTo>
                  <a:pt x="643629" y="156211"/>
                  <a:pt x="644062" y="155454"/>
                  <a:pt x="644314" y="155418"/>
                </a:cubicBezTo>
                <a:close/>
                <a:moveTo>
                  <a:pt x="650372" y="143345"/>
                </a:moveTo>
                <a:lnTo>
                  <a:pt x="652824" y="144462"/>
                </a:lnTo>
                <a:lnTo>
                  <a:pt x="652824" y="144498"/>
                </a:lnTo>
                <a:lnTo>
                  <a:pt x="651634" y="144390"/>
                </a:lnTo>
                <a:close/>
                <a:moveTo>
                  <a:pt x="1005833" y="122081"/>
                </a:moveTo>
                <a:cubicBezTo>
                  <a:pt x="1008177" y="121432"/>
                  <a:pt x="1009655" y="122333"/>
                  <a:pt x="1005148" y="125577"/>
                </a:cubicBezTo>
                <a:cubicBezTo>
                  <a:pt x="1004102" y="126658"/>
                  <a:pt x="1002876" y="127775"/>
                  <a:pt x="1001290" y="127919"/>
                </a:cubicBezTo>
                <a:cubicBezTo>
                  <a:pt x="1000244" y="124928"/>
                  <a:pt x="1003453" y="122730"/>
                  <a:pt x="1005833" y="122081"/>
                </a:cubicBezTo>
                <a:close/>
                <a:moveTo>
                  <a:pt x="615287" y="104854"/>
                </a:moveTo>
                <a:lnTo>
                  <a:pt x="616585" y="104998"/>
                </a:lnTo>
                <a:lnTo>
                  <a:pt x="615540" y="105070"/>
                </a:lnTo>
                <a:cubicBezTo>
                  <a:pt x="614170" y="105394"/>
                  <a:pt x="612944" y="106043"/>
                  <a:pt x="612042" y="107413"/>
                </a:cubicBezTo>
                <a:cubicBezTo>
                  <a:pt x="609770" y="110512"/>
                  <a:pt x="610852" y="112602"/>
                  <a:pt x="612475" y="113143"/>
                </a:cubicBezTo>
                <a:cubicBezTo>
                  <a:pt x="614350" y="111846"/>
                  <a:pt x="619398" y="114188"/>
                  <a:pt x="620588" y="114224"/>
                </a:cubicBezTo>
                <a:cubicBezTo>
                  <a:pt x="622391" y="117143"/>
                  <a:pt x="624554" y="116783"/>
                  <a:pt x="625348" y="111737"/>
                </a:cubicBezTo>
                <a:cubicBezTo>
                  <a:pt x="625023" y="117107"/>
                  <a:pt x="630828" y="117936"/>
                  <a:pt x="623112" y="117179"/>
                </a:cubicBezTo>
                <a:cubicBezTo>
                  <a:pt x="618172" y="126262"/>
                  <a:pt x="622535" y="118981"/>
                  <a:pt x="626538" y="119738"/>
                </a:cubicBezTo>
                <a:cubicBezTo>
                  <a:pt x="626934" y="119955"/>
                  <a:pt x="633425" y="122586"/>
                  <a:pt x="631225" y="126730"/>
                </a:cubicBezTo>
                <a:cubicBezTo>
                  <a:pt x="633821" y="132749"/>
                  <a:pt x="639266" y="127559"/>
                  <a:pt x="638833" y="127307"/>
                </a:cubicBezTo>
                <a:cubicBezTo>
                  <a:pt x="641790" y="125829"/>
                  <a:pt x="645144" y="127199"/>
                  <a:pt x="646009" y="131199"/>
                </a:cubicBezTo>
                <a:cubicBezTo>
                  <a:pt x="653509" y="129289"/>
                  <a:pt x="643918" y="136821"/>
                  <a:pt x="647595" y="141110"/>
                </a:cubicBezTo>
                <a:lnTo>
                  <a:pt x="650372" y="143345"/>
                </a:lnTo>
                <a:lnTo>
                  <a:pt x="647884" y="142227"/>
                </a:lnTo>
                <a:cubicBezTo>
                  <a:pt x="645973" y="147850"/>
                  <a:pt x="646766" y="140425"/>
                  <a:pt x="643665" y="143849"/>
                </a:cubicBezTo>
                <a:cubicBezTo>
                  <a:pt x="642656" y="146985"/>
                  <a:pt x="634254" y="144174"/>
                  <a:pt x="640708" y="147886"/>
                </a:cubicBezTo>
                <a:cubicBezTo>
                  <a:pt x="642511" y="148679"/>
                  <a:pt x="639014" y="151994"/>
                  <a:pt x="634759" y="149688"/>
                </a:cubicBezTo>
                <a:cubicBezTo>
                  <a:pt x="631910" y="151922"/>
                  <a:pt x="638617" y="149147"/>
                  <a:pt x="634398" y="153148"/>
                </a:cubicBezTo>
                <a:cubicBezTo>
                  <a:pt x="631802" y="156031"/>
                  <a:pt x="634831" y="152823"/>
                  <a:pt x="637752" y="151093"/>
                </a:cubicBezTo>
                <a:cubicBezTo>
                  <a:pt x="640672" y="152175"/>
                  <a:pt x="646369" y="152067"/>
                  <a:pt x="642728" y="155671"/>
                </a:cubicBezTo>
                <a:cubicBezTo>
                  <a:pt x="639122" y="161077"/>
                  <a:pt x="644458" y="157328"/>
                  <a:pt x="642656" y="161077"/>
                </a:cubicBezTo>
                <a:cubicBezTo>
                  <a:pt x="644314" y="157977"/>
                  <a:pt x="645720" y="160680"/>
                  <a:pt x="648894" y="159671"/>
                </a:cubicBezTo>
                <a:cubicBezTo>
                  <a:pt x="655528" y="161149"/>
                  <a:pt x="651706" y="163095"/>
                  <a:pt x="653437" y="166663"/>
                </a:cubicBezTo>
                <a:cubicBezTo>
                  <a:pt x="654447" y="167492"/>
                  <a:pt x="644711" y="173078"/>
                  <a:pt x="650011" y="171492"/>
                </a:cubicBezTo>
                <a:cubicBezTo>
                  <a:pt x="653076" y="169222"/>
                  <a:pt x="658810" y="168104"/>
                  <a:pt x="661983" y="170699"/>
                </a:cubicBezTo>
                <a:cubicBezTo>
                  <a:pt x="662560" y="173835"/>
                  <a:pt x="654663" y="172033"/>
                  <a:pt x="657151" y="175385"/>
                </a:cubicBezTo>
                <a:cubicBezTo>
                  <a:pt x="661730" y="174592"/>
                  <a:pt x="661586" y="180430"/>
                  <a:pt x="664975" y="183061"/>
                </a:cubicBezTo>
                <a:cubicBezTo>
                  <a:pt x="662163" y="185548"/>
                  <a:pt x="659675" y="182629"/>
                  <a:pt x="663786" y="188539"/>
                </a:cubicBezTo>
                <a:cubicBezTo>
                  <a:pt x="670637" y="187494"/>
                  <a:pt x="665336" y="193873"/>
                  <a:pt x="661730" y="189657"/>
                </a:cubicBezTo>
                <a:cubicBezTo>
                  <a:pt x="660288" y="192287"/>
                  <a:pt x="655023" y="193801"/>
                  <a:pt x="652896" y="192828"/>
                </a:cubicBezTo>
                <a:cubicBezTo>
                  <a:pt x="651057" y="192360"/>
                  <a:pt x="651057" y="196324"/>
                  <a:pt x="648605" y="196324"/>
                </a:cubicBezTo>
                <a:cubicBezTo>
                  <a:pt x="644494" y="195567"/>
                  <a:pt x="648821" y="190738"/>
                  <a:pt x="643377" y="191386"/>
                </a:cubicBezTo>
                <a:cubicBezTo>
                  <a:pt x="642872" y="197766"/>
                  <a:pt x="642006" y="193333"/>
                  <a:pt x="639735" y="195711"/>
                </a:cubicBezTo>
                <a:cubicBezTo>
                  <a:pt x="638184" y="193549"/>
                  <a:pt x="632956" y="189404"/>
                  <a:pt x="633316" y="190990"/>
                </a:cubicBezTo>
                <a:cubicBezTo>
                  <a:pt x="629963" y="190125"/>
                  <a:pt x="628629" y="187098"/>
                  <a:pt x="630865" y="185079"/>
                </a:cubicBezTo>
                <a:cubicBezTo>
                  <a:pt x="633172" y="182917"/>
                  <a:pt x="629458" y="181656"/>
                  <a:pt x="632199" y="179529"/>
                </a:cubicBezTo>
                <a:cubicBezTo>
                  <a:pt x="634218" y="179205"/>
                  <a:pt x="628268" y="175060"/>
                  <a:pt x="631117" y="174195"/>
                </a:cubicBezTo>
                <a:cubicBezTo>
                  <a:pt x="627980" y="174123"/>
                  <a:pt x="628521" y="173006"/>
                  <a:pt x="629278" y="171997"/>
                </a:cubicBezTo>
                <a:cubicBezTo>
                  <a:pt x="628304" y="170880"/>
                  <a:pt x="623905" y="172285"/>
                  <a:pt x="625925" y="169222"/>
                </a:cubicBezTo>
                <a:cubicBezTo>
                  <a:pt x="628737" y="168357"/>
                  <a:pt x="623761" y="165798"/>
                  <a:pt x="623112" y="164789"/>
                </a:cubicBezTo>
                <a:cubicBezTo>
                  <a:pt x="624158" y="161653"/>
                  <a:pt x="624013" y="161185"/>
                  <a:pt x="626285" y="161509"/>
                </a:cubicBezTo>
                <a:cubicBezTo>
                  <a:pt x="626105" y="159923"/>
                  <a:pt x="623905" y="157076"/>
                  <a:pt x="628088" y="156968"/>
                </a:cubicBezTo>
                <a:cubicBezTo>
                  <a:pt x="630215" y="152247"/>
                  <a:pt x="623977" y="153328"/>
                  <a:pt x="623400" y="154013"/>
                </a:cubicBezTo>
                <a:cubicBezTo>
                  <a:pt x="622896" y="152355"/>
                  <a:pt x="620768" y="152391"/>
                  <a:pt x="619073" y="152139"/>
                </a:cubicBezTo>
                <a:cubicBezTo>
                  <a:pt x="614422" y="151598"/>
                  <a:pt x="615864" y="150625"/>
                  <a:pt x="614891" y="148607"/>
                </a:cubicBezTo>
                <a:cubicBezTo>
                  <a:pt x="613196" y="146480"/>
                  <a:pt x="610203" y="149940"/>
                  <a:pt x="608112" y="148246"/>
                </a:cubicBezTo>
                <a:cubicBezTo>
                  <a:pt x="604722" y="147994"/>
                  <a:pt x="609951" y="142948"/>
                  <a:pt x="603713" y="145723"/>
                </a:cubicBezTo>
                <a:cubicBezTo>
                  <a:pt x="600395" y="145039"/>
                  <a:pt x="601261" y="151454"/>
                  <a:pt x="597943" y="148354"/>
                </a:cubicBezTo>
                <a:cubicBezTo>
                  <a:pt x="596609" y="152679"/>
                  <a:pt x="596321" y="148210"/>
                  <a:pt x="593076" y="148787"/>
                </a:cubicBezTo>
                <a:cubicBezTo>
                  <a:pt x="593472" y="144390"/>
                  <a:pt x="588857" y="149472"/>
                  <a:pt x="586765" y="149363"/>
                </a:cubicBezTo>
                <a:cubicBezTo>
                  <a:pt x="585215" y="148607"/>
                  <a:pt x="586297" y="144642"/>
                  <a:pt x="584674" y="143092"/>
                </a:cubicBezTo>
                <a:cubicBezTo>
                  <a:pt x="584025" y="142336"/>
                  <a:pt x="588027" y="138119"/>
                  <a:pt x="590263" y="137398"/>
                </a:cubicBezTo>
                <a:cubicBezTo>
                  <a:pt x="590011" y="133938"/>
                  <a:pt x="590047" y="133217"/>
                  <a:pt x="589758" y="130803"/>
                </a:cubicBezTo>
                <a:cubicBezTo>
                  <a:pt x="587234" y="129685"/>
                  <a:pt x="582006" y="132821"/>
                  <a:pt x="583160" y="128208"/>
                </a:cubicBezTo>
                <a:cubicBezTo>
                  <a:pt x="579986" y="125793"/>
                  <a:pt x="581321" y="124207"/>
                  <a:pt x="579049" y="123018"/>
                </a:cubicBezTo>
                <a:cubicBezTo>
                  <a:pt x="574361" y="125144"/>
                  <a:pt x="581176" y="120423"/>
                  <a:pt x="582222" y="119450"/>
                </a:cubicBezTo>
                <a:cubicBezTo>
                  <a:pt x="586729" y="118225"/>
                  <a:pt x="587523" y="117252"/>
                  <a:pt x="589939" y="113035"/>
                </a:cubicBezTo>
                <a:cubicBezTo>
                  <a:pt x="589434" y="108818"/>
                  <a:pt x="587991" y="103772"/>
                  <a:pt x="592210" y="107557"/>
                </a:cubicBezTo>
                <a:cubicBezTo>
                  <a:pt x="592967" y="110116"/>
                  <a:pt x="598160" y="105971"/>
                  <a:pt x="598701" y="111089"/>
                </a:cubicBezTo>
                <a:cubicBezTo>
                  <a:pt x="600900" y="111629"/>
                  <a:pt x="605732" y="109106"/>
                  <a:pt x="606706" y="107953"/>
                </a:cubicBezTo>
                <a:cubicBezTo>
                  <a:pt x="609590" y="108818"/>
                  <a:pt x="610311" y="108638"/>
                  <a:pt x="615287" y="104854"/>
                </a:cubicBezTo>
                <a:close/>
                <a:moveTo>
                  <a:pt x="621417" y="104601"/>
                </a:moveTo>
                <a:lnTo>
                  <a:pt x="619686" y="105430"/>
                </a:lnTo>
                <a:lnTo>
                  <a:pt x="616585" y="104998"/>
                </a:lnTo>
                <a:lnTo>
                  <a:pt x="619975" y="104782"/>
                </a:lnTo>
                <a:close/>
                <a:moveTo>
                  <a:pt x="627836" y="100817"/>
                </a:moveTo>
                <a:cubicBezTo>
                  <a:pt x="628449" y="100313"/>
                  <a:pt x="628557" y="100241"/>
                  <a:pt x="627727" y="101069"/>
                </a:cubicBezTo>
                <a:cubicBezTo>
                  <a:pt x="626898" y="102799"/>
                  <a:pt x="625708" y="103736"/>
                  <a:pt x="624374" y="104205"/>
                </a:cubicBezTo>
                <a:lnTo>
                  <a:pt x="621417" y="104601"/>
                </a:lnTo>
                <a:lnTo>
                  <a:pt x="624482" y="103160"/>
                </a:lnTo>
                <a:cubicBezTo>
                  <a:pt x="625961" y="102223"/>
                  <a:pt x="627187" y="101286"/>
                  <a:pt x="627836" y="100817"/>
                </a:cubicBezTo>
                <a:close/>
                <a:moveTo>
                  <a:pt x="1454793" y="94654"/>
                </a:moveTo>
                <a:cubicBezTo>
                  <a:pt x="1454252" y="93970"/>
                  <a:pt x="1462906" y="97574"/>
                  <a:pt x="1459300" y="96853"/>
                </a:cubicBezTo>
                <a:cubicBezTo>
                  <a:pt x="1456055" y="99087"/>
                  <a:pt x="1460598" y="103484"/>
                  <a:pt x="1458795" y="106367"/>
                </a:cubicBezTo>
                <a:lnTo>
                  <a:pt x="1456523" y="102763"/>
                </a:lnTo>
                <a:lnTo>
                  <a:pt x="1456812" y="104421"/>
                </a:lnTo>
                <a:cubicBezTo>
                  <a:pt x="1457677" y="105863"/>
                  <a:pt x="1458939" y="107124"/>
                  <a:pt x="1459949" y="108782"/>
                </a:cubicBezTo>
                <a:cubicBezTo>
                  <a:pt x="1456559" y="110080"/>
                  <a:pt x="1462401" y="112422"/>
                  <a:pt x="1461139" y="116062"/>
                </a:cubicBezTo>
                <a:cubicBezTo>
                  <a:pt x="1464961" y="119414"/>
                  <a:pt x="1468927" y="123595"/>
                  <a:pt x="1472786" y="126190"/>
                </a:cubicBezTo>
                <a:cubicBezTo>
                  <a:pt x="1475454" y="129145"/>
                  <a:pt x="1479024" y="133253"/>
                  <a:pt x="1483170" y="133289"/>
                </a:cubicBezTo>
                <a:cubicBezTo>
                  <a:pt x="1486452" y="129325"/>
                  <a:pt x="1483783" y="137831"/>
                  <a:pt x="1485947" y="132208"/>
                </a:cubicBezTo>
                <a:cubicBezTo>
                  <a:pt x="1489625" y="127883"/>
                  <a:pt x="1490815" y="126982"/>
                  <a:pt x="1487245" y="132064"/>
                </a:cubicBezTo>
                <a:cubicBezTo>
                  <a:pt x="1488471" y="135596"/>
                  <a:pt x="1491247" y="135164"/>
                  <a:pt x="1491103" y="139020"/>
                </a:cubicBezTo>
                <a:cubicBezTo>
                  <a:pt x="1493807" y="141939"/>
                  <a:pt x="1498423" y="142011"/>
                  <a:pt x="1501488" y="145183"/>
                </a:cubicBezTo>
                <a:cubicBezTo>
                  <a:pt x="1506500" y="145615"/>
                  <a:pt x="1504913" y="152067"/>
                  <a:pt x="1506608" y="149940"/>
                </a:cubicBezTo>
                <a:cubicBezTo>
                  <a:pt x="1513315" y="154517"/>
                  <a:pt x="1521320" y="157581"/>
                  <a:pt x="1527269" y="163203"/>
                </a:cubicBezTo>
                <a:cubicBezTo>
                  <a:pt x="1527450" y="163924"/>
                  <a:pt x="1533075" y="167059"/>
                  <a:pt x="1533724" y="169943"/>
                </a:cubicBezTo>
                <a:cubicBezTo>
                  <a:pt x="1534625" y="171168"/>
                  <a:pt x="1537582" y="174267"/>
                  <a:pt x="1540178" y="176394"/>
                </a:cubicBezTo>
                <a:cubicBezTo>
                  <a:pt x="1546056" y="178160"/>
                  <a:pt x="1539277" y="182376"/>
                  <a:pt x="1544722" y="179890"/>
                </a:cubicBezTo>
                <a:cubicBezTo>
                  <a:pt x="1547282" y="180827"/>
                  <a:pt x="1552113" y="186305"/>
                  <a:pt x="1549337" y="186125"/>
                </a:cubicBezTo>
                <a:cubicBezTo>
                  <a:pt x="1545948" y="190089"/>
                  <a:pt x="1551609" y="182701"/>
                  <a:pt x="1553520" y="187927"/>
                </a:cubicBezTo>
                <a:cubicBezTo>
                  <a:pt x="1558640" y="192756"/>
                  <a:pt x="1563147" y="199351"/>
                  <a:pt x="1570179" y="201334"/>
                </a:cubicBezTo>
                <a:cubicBezTo>
                  <a:pt x="1572378" y="201586"/>
                  <a:pt x="1565852" y="208902"/>
                  <a:pt x="1571332" y="202775"/>
                </a:cubicBezTo>
                <a:cubicBezTo>
                  <a:pt x="1571585" y="206019"/>
                  <a:pt x="1573063" y="206812"/>
                  <a:pt x="1575443" y="209299"/>
                </a:cubicBezTo>
                <a:cubicBezTo>
                  <a:pt x="1578544" y="212038"/>
                  <a:pt x="1582547" y="213479"/>
                  <a:pt x="1585792" y="216074"/>
                </a:cubicBezTo>
                <a:lnTo>
                  <a:pt x="1586224" y="218669"/>
                </a:lnTo>
                <a:lnTo>
                  <a:pt x="1587198" y="217696"/>
                </a:lnTo>
                <a:cubicBezTo>
                  <a:pt x="1587883" y="217083"/>
                  <a:pt x="1588785" y="217155"/>
                  <a:pt x="1590479" y="219570"/>
                </a:cubicBezTo>
                <a:cubicBezTo>
                  <a:pt x="1595600" y="224183"/>
                  <a:pt x="1589974" y="218345"/>
                  <a:pt x="1595636" y="221120"/>
                </a:cubicBezTo>
                <a:cubicBezTo>
                  <a:pt x="1602198" y="222814"/>
                  <a:pt x="1597655" y="225373"/>
                  <a:pt x="1595059" y="228652"/>
                </a:cubicBezTo>
                <a:cubicBezTo>
                  <a:pt x="1593616" y="232761"/>
                  <a:pt x="1592607" y="237482"/>
                  <a:pt x="1590155" y="240870"/>
                </a:cubicBezTo>
                <a:lnTo>
                  <a:pt x="1589938" y="242564"/>
                </a:lnTo>
                <a:lnTo>
                  <a:pt x="1591309" y="238924"/>
                </a:lnTo>
                <a:cubicBezTo>
                  <a:pt x="1594049" y="234166"/>
                  <a:pt x="1593652" y="227607"/>
                  <a:pt x="1598737" y="224327"/>
                </a:cubicBezTo>
                <a:cubicBezTo>
                  <a:pt x="1599061" y="224039"/>
                  <a:pt x="1599566" y="223787"/>
                  <a:pt x="1599890" y="223462"/>
                </a:cubicBezTo>
                <a:cubicBezTo>
                  <a:pt x="1602523" y="224508"/>
                  <a:pt x="1601729" y="227679"/>
                  <a:pt x="1603929" y="226922"/>
                </a:cubicBezTo>
                <a:cubicBezTo>
                  <a:pt x="1606561" y="228148"/>
                  <a:pt x="1608112" y="230598"/>
                  <a:pt x="1609662" y="231499"/>
                </a:cubicBezTo>
                <a:cubicBezTo>
                  <a:pt x="1622643" y="249303"/>
                  <a:pt x="1634506" y="244294"/>
                  <a:pt x="1610528" y="229769"/>
                </a:cubicBezTo>
                <a:cubicBezTo>
                  <a:pt x="1607643" y="226958"/>
                  <a:pt x="1604614" y="224472"/>
                  <a:pt x="1601621" y="221768"/>
                </a:cubicBezTo>
                <a:cubicBezTo>
                  <a:pt x="1602631" y="219065"/>
                  <a:pt x="1607354" y="218453"/>
                  <a:pt x="1605083" y="221480"/>
                </a:cubicBezTo>
                <a:lnTo>
                  <a:pt x="1607066" y="221192"/>
                </a:lnTo>
                <a:cubicBezTo>
                  <a:pt x="1606453" y="218345"/>
                  <a:pt x="1608797" y="217660"/>
                  <a:pt x="1611105" y="217480"/>
                </a:cubicBezTo>
                <a:cubicBezTo>
                  <a:pt x="1610492" y="217372"/>
                  <a:pt x="1609843" y="217155"/>
                  <a:pt x="1610239" y="216903"/>
                </a:cubicBezTo>
                <a:cubicBezTo>
                  <a:pt x="1608941" y="217299"/>
                  <a:pt x="1608184" y="216831"/>
                  <a:pt x="1610816" y="216038"/>
                </a:cubicBezTo>
                <a:cubicBezTo>
                  <a:pt x="1612691" y="212218"/>
                  <a:pt x="1612258" y="214308"/>
                  <a:pt x="1610239" y="215173"/>
                </a:cubicBezTo>
                <a:cubicBezTo>
                  <a:pt x="1608040" y="216651"/>
                  <a:pt x="1607859" y="216182"/>
                  <a:pt x="1608472" y="215137"/>
                </a:cubicBezTo>
                <a:lnTo>
                  <a:pt x="1611501" y="211893"/>
                </a:lnTo>
                <a:lnTo>
                  <a:pt x="1611393" y="212002"/>
                </a:lnTo>
                <a:cubicBezTo>
                  <a:pt x="1609951" y="213551"/>
                  <a:pt x="1608436" y="215029"/>
                  <a:pt x="1606705" y="215894"/>
                </a:cubicBezTo>
                <a:cubicBezTo>
                  <a:pt x="1602919" y="215281"/>
                  <a:pt x="1598737" y="213479"/>
                  <a:pt x="1600215" y="209803"/>
                </a:cubicBezTo>
                <a:cubicBezTo>
                  <a:pt x="1600792" y="216074"/>
                  <a:pt x="1593580" y="208686"/>
                  <a:pt x="1595347" y="210308"/>
                </a:cubicBezTo>
                <a:cubicBezTo>
                  <a:pt x="1592138" y="213731"/>
                  <a:pt x="1589938" y="205226"/>
                  <a:pt x="1594193" y="204217"/>
                </a:cubicBezTo>
                <a:cubicBezTo>
                  <a:pt x="1594193" y="205154"/>
                  <a:pt x="1595455" y="204613"/>
                  <a:pt x="1597042" y="204145"/>
                </a:cubicBezTo>
                <a:cubicBezTo>
                  <a:pt x="1598592" y="203676"/>
                  <a:pt x="1600467" y="203316"/>
                  <a:pt x="1601693" y="204613"/>
                </a:cubicBezTo>
                <a:cubicBezTo>
                  <a:pt x="1603604" y="207208"/>
                  <a:pt x="1605011" y="210127"/>
                  <a:pt x="1605443" y="208434"/>
                </a:cubicBezTo>
                <a:cubicBezTo>
                  <a:pt x="1608508" y="205442"/>
                  <a:pt x="1611501" y="207569"/>
                  <a:pt x="1615864" y="207497"/>
                </a:cubicBezTo>
                <a:lnTo>
                  <a:pt x="1611718" y="211713"/>
                </a:lnTo>
                <a:lnTo>
                  <a:pt x="1616838" y="207460"/>
                </a:lnTo>
                <a:cubicBezTo>
                  <a:pt x="1617559" y="207316"/>
                  <a:pt x="1618533" y="207388"/>
                  <a:pt x="1619398" y="207713"/>
                </a:cubicBezTo>
                <a:cubicBezTo>
                  <a:pt x="1623941" y="208434"/>
                  <a:pt x="1628953" y="207713"/>
                  <a:pt x="1633172" y="209443"/>
                </a:cubicBezTo>
                <a:cubicBezTo>
                  <a:pt x="1634867" y="210416"/>
                  <a:pt x="1636345" y="211353"/>
                  <a:pt x="1638076" y="212326"/>
                </a:cubicBezTo>
                <a:cubicBezTo>
                  <a:pt x="1647018" y="219570"/>
                  <a:pt x="1656718" y="226093"/>
                  <a:pt x="1664759" y="234347"/>
                </a:cubicBezTo>
                <a:cubicBezTo>
                  <a:pt x="1670889" y="238599"/>
                  <a:pt x="1675324" y="244978"/>
                  <a:pt x="1681670" y="248943"/>
                </a:cubicBezTo>
                <a:cubicBezTo>
                  <a:pt x="1684339" y="250817"/>
                  <a:pt x="1686935" y="252439"/>
                  <a:pt x="1687692" y="255827"/>
                </a:cubicBezTo>
                <a:cubicBezTo>
                  <a:pt x="1689747" y="260151"/>
                  <a:pt x="1692055" y="264729"/>
                  <a:pt x="1695156" y="268405"/>
                </a:cubicBezTo>
                <a:cubicBezTo>
                  <a:pt x="1698978" y="269558"/>
                  <a:pt x="1700493" y="273306"/>
                  <a:pt x="1703197" y="275865"/>
                </a:cubicBezTo>
                <a:lnTo>
                  <a:pt x="1704315" y="285884"/>
                </a:lnTo>
                <a:cubicBezTo>
                  <a:pt x="1704603" y="289128"/>
                  <a:pt x="1701863" y="290966"/>
                  <a:pt x="1700024" y="293020"/>
                </a:cubicBezTo>
                <a:cubicBezTo>
                  <a:pt x="1698942" y="295831"/>
                  <a:pt x="1695336" y="296552"/>
                  <a:pt x="1693137" y="298462"/>
                </a:cubicBezTo>
                <a:cubicBezTo>
                  <a:pt x="1690360" y="302030"/>
                  <a:pt x="1688377" y="299111"/>
                  <a:pt x="1686250" y="299904"/>
                </a:cubicBezTo>
                <a:cubicBezTo>
                  <a:pt x="1683149" y="299904"/>
                  <a:pt x="1681310" y="302967"/>
                  <a:pt x="1678209" y="303328"/>
                </a:cubicBezTo>
                <a:cubicBezTo>
                  <a:pt x="1676153" y="306103"/>
                  <a:pt x="1674278" y="306139"/>
                  <a:pt x="1671610" y="305923"/>
                </a:cubicBezTo>
                <a:cubicBezTo>
                  <a:pt x="1670348" y="308842"/>
                  <a:pt x="1667175" y="309563"/>
                  <a:pt x="1664759" y="309635"/>
                </a:cubicBezTo>
                <a:cubicBezTo>
                  <a:pt x="1663461" y="306139"/>
                  <a:pt x="1660396" y="309274"/>
                  <a:pt x="1658701" y="309346"/>
                </a:cubicBezTo>
                <a:cubicBezTo>
                  <a:pt x="1656538" y="311185"/>
                  <a:pt x="1655817" y="313383"/>
                  <a:pt x="1659855" y="313635"/>
                </a:cubicBezTo>
                <a:cubicBezTo>
                  <a:pt x="1662415" y="314212"/>
                  <a:pt x="1661694" y="320807"/>
                  <a:pt x="1664182" y="318212"/>
                </a:cubicBezTo>
                <a:cubicBezTo>
                  <a:pt x="1666454" y="316122"/>
                  <a:pt x="1666093" y="315654"/>
                  <a:pt x="1667896" y="319366"/>
                </a:cubicBezTo>
                <a:lnTo>
                  <a:pt x="1675829" y="334935"/>
                </a:lnTo>
                <a:lnTo>
                  <a:pt x="1678281" y="335440"/>
                </a:lnTo>
                <a:cubicBezTo>
                  <a:pt x="1678786" y="337782"/>
                  <a:pt x="1680985" y="337782"/>
                  <a:pt x="1682572" y="339116"/>
                </a:cubicBezTo>
                <a:cubicBezTo>
                  <a:pt x="1684122" y="340377"/>
                  <a:pt x="1687223" y="339981"/>
                  <a:pt x="1687115" y="342720"/>
                </a:cubicBezTo>
                <a:cubicBezTo>
                  <a:pt x="1687944" y="344306"/>
                  <a:pt x="1687151" y="347009"/>
                  <a:pt x="1689459" y="347297"/>
                </a:cubicBezTo>
                <a:cubicBezTo>
                  <a:pt x="1690721" y="344450"/>
                  <a:pt x="1692127" y="349387"/>
                  <a:pt x="1693822" y="347297"/>
                </a:cubicBezTo>
                <a:cubicBezTo>
                  <a:pt x="1695336" y="348234"/>
                  <a:pt x="1697067" y="348594"/>
                  <a:pt x="1698582" y="349207"/>
                </a:cubicBezTo>
                <a:cubicBezTo>
                  <a:pt x="1699952" y="350360"/>
                  <a:pt x="1702800" y="350577"/>
                  <a:pt x="1702981" y="351261"/>
                </a:cubicBezTo>
                <a:cubicBezTo>
                  <a:pt x="1703233" y="352847"/>
                  <a:pt x="1705180" y="354072"/>
                  <a:pt x="1706334" y="354757"/>
                </a:cubicBezTo>
                <a:cubicBezTo>
                  <a:pt x="1707668" y="354937"/>
                  <a:pt x="1709038" y="357352"/>
                  <a:pt x="1710300" y="356451"/>
                </a:cubicBezTo>
                <a:cubicBezTo>
                  <a:pt x="1711887" y="355658"/>
                  <a:pt x="1713510" y="359046"/>
                  <a:pt x="1714952" y="357064"/>
                </a:cubicBezTo>
                <a:cubicBezTo>
                  <a:pt x="1715962" y="354901"/>
                  <a:pt x="1718450" y="356235"/>
                  <a:pt x="1719423" y="354253"/>
                </a:cubicBezTo>
                <a:cubicBezTo>
                  <a:pt x="1719279" y="352451"/>
                  <a:pt x="1721334" y="351622"/>
                  <a:pt x="1722019" y="350360"/>
                </a:cubicBezTo>
                <a:cubicBezTo>
                  <a:pt x="1724363" y="350360"/>
                  <a:pt x="1724255" y="346360"/>
                  <a:pt x="1726058" y="348739"/>
                </a:cubicBezTo>
                <a:cubicBezTo>
                  <a:pt x="1728077" y="346504"/>
                  <a:pt x="1729195" y="348018"/>
                  <a:pt x="1728185" y="350541"/>
                </a:cubicBezTo>
                <a:cubicBezTo>
                  <a:pt x="1727825" y="353171"/>
                  <a:pt x="1725914" y="355550"/>
                  <a:pt x="1726671" y="358289"/>
                </a:cubicBezTo>
                <a:cubicBezTo>
                  <a:pt x="1726130" y="359082"/>
                  <a:pt x="1725048" y="358217"/>
                  <a:pt x="1724543" y="359154"/>
                </a:cubicBezTo>
                <a:lnTo>
                  <a:pt x="1724543" y="359190"/>
                </a:lnTo>
                <a:cubicBezTo>
                  <a:pt x="1724616" y="362614"/>
                  <a:pt x="1720902" y="358830"/>
                  <a:pt x="1721623" y="361749"/>
                </a:cubicBezTo>
                <a:cubicBezTo>
                  <a:pt x="1721515" y="362794"/>
                  <a:pt x="1719171" y="367191"/>
                  <a:pt x="1721623" y="365461"/>
                </a:cubicBezTo>
                <a:cubicBezTo>
                  <a:pt x="1723390" y="363479"/>
                  <a:pt x="1725409" y="364849"/>
                  <a:pt x="1723714" y="367083"/>
                </a:cubicBezTo>
                <a:cubicBezTo>
                  <a:pt x="1722596" y="369678"/>
                  <a:pt x="1721767" y="372777"/>
                  <a:pt x="1719676" y="374652"/>
                </a:cubicBezTo>
                <a:cubicBezTo>
                  <a:pt x="1717332" y="376634"/>
                  <a:pt x="1716863" y="372453"/>
                  <a:pt x="1719603" y="373174"/>
                </a:cubicBezTo>
                <a:cubicBezTo>
                  <a:pt x="1721154" y="371156"/>
                  <a:pt x="1716755" y="370759"/>
                  <a:pt x="1716611" y="372741"/>
                </a:cubicBezTo>
                <a:cubicBezTo>
                  <a:pt x="1716827" y="374868"/>
                  <a:pt x="1716899" y="377102"/>
                  <a:pt x="1714916" y="377859"/>
                </a:cubicBezTo>
                <a:cubicBezTo>
                  <a:pt x="1714375" y="381175"/>
                  <a:pt x="1717368" y="379265"/>
                  <a:pt x="1719063" y="379012"/>
                </a:cubicBezTo>
                <a:cubicBezTo>
                  <a:pt x="1721478" y="379157"/>
                  <a:pt x="1720974" y="381896"/>
                  <a:pt x="1721659" y="383481"/>
                </a:cubicBezTo>
                <a:cubicBezTo>
                  <a:pt x="1724940" y="385572"/>
                  <a:pt x="1728474" y="387302"/>
                  <a:pt x="1731322" y="389933"/>
                </a:cubicBezTo>
                <a:cubicBezTo>
                  <a:pt x="1731539" y="392203"/>
                  <a:pt x="1728690" y="393140"/>
                  <a:pt x="1729015" y="395303"/>
                </a:cubicBezTo>
                <a:cubicBezTo>
                  <a:pt x="1726671" y="396312"/>
                  <a:pt x="1727717" y="398799"/>
                  <a:pt x="1730096" y="398366"/>
                </a:cubicBezTo>
                <a:cubicBezTo>
                  <a:pt x="1733269" y="398438"/>
                  <a:pt x="1729916" y="400637"/>
                  <a:pt x="1729736" y="402006"/>
                </a:cubicBezTo>
                <a:cubicBezTo>
                  <a:pt x="1729736" y="404961"/>
                  <a:pt x="1732440" y="401718"/>
                  <a:pt x="1733882" y="401898"/>
                </a:cubicBezTo>
                <a:cubicBezTo>
                  <a:pt x="1736515" y="401898"/>
                  <a:pt x="1735361" y="405826"/>
                  <a:pt x="1737777" y="406367"/>
                </a:cubicBezTo>
                <a:cubicBezTo>
                  <a:pt x="1735902" y="406727"/>
                  <a:pt x="1732945" y="408746"/>
                  <a:pt x="1736443" y="409250"/>
                </a:cubicBezTo>
                <a:cubicBezTo>
                  <a:pt x="1738606" y="408890"/>
                  <a:pt x="1739760" y="410440"/>
                  <a:pt x="1740265" y="412422"/>
                </a:cubicBezTo>
                <a:cubicBezTo>
                  <a:pt x="1738606" y="412314"/>
                  <a:pt x="1736947" y="412530"/>
                  <a:pt x="1735289" y="412998"/>
                </a:cubicBezTo>
                <a:cubicBezTo>
                  <a:pt x="1732765" y="412530"/>
                  <a:pt x="1732837" y="416458"/>
                  <a:pt x="1735289" y="416134"/>
                </a:cubicBezTo>
                <a:cubicBezTo>
                  <a:pt x="1736983" y="415918"/>
                  <a:pt x="1737705" y="412818"/>
                  <a:pt x="1739868" y="414692"/>
                </a:cubicBezTo>
                <a:cubicBezTo>
                  <a:pt x="1741815" y="417612"/>
                  <a:pt x="1737524" y="415089"/>
                  <a:pt x="1736551" y="416458"/>
                </a:cubicBezTo>
                <a:cubicBezTo>
                  <a:pt x="1735830" y="418729"/>
                  <a:pt x="1739471" y="417972"/>
                  <a:pt x="1740950" y="418440"/>
                </a:cubicBezTo>
                <a:cubicBezTo>
                  <a:pt x="1742825" y="419053"/>
                  <a:pt x="1739976" y="423090"/>
                  <a:pt x="1739616" y="420134"/>
                </a:cubicBezTo>
                <a:cubicBezTo>
                  <a:pt x="1737200" y="419522"/>
                  <a:pt x="1737560" y="421792"/>
                  <a:pt x="1735830" y="422477"/>
                </a:cubicBezTo>
                <a:cubicBezTo>
                  <a:pt x="1735902" y="425649"/>
                  <a:pt x="1737849" y="421576"/>
                  <a:pt x="1738931" y="421216"/>
                </a:cubicBezTo>
                <a:cubicBezTo>
                  <a:pt x="1739255" y="423198"/>
                  <a:pt x="1739327" y="425288"/>
                  <a:pt x="1737164" y="426081"/>
                </a:cubicBezTo>
                <a:cubicBezTo>
                  <a:pt x="1736190" y="427018"/>
                  <a:pt x="1732981" y="429721"/>
                  <a:pt x="1736190" y="428748"/>
                </a:cubicBezTo>
                <a:cubicBezTo>
                  <a:pt x="1739580" y="426730"/>
                  <a:pt x="1735072" y="431055"/>
                  <a:pt x="1738498" y="430226"/>
                </a:cubicBezTo>
                <a:cubicBezTo>
                  <a:pt x="1741274" y="428604"/>
                  <a:pt x="1739868" y="432821"/>
                  <a:pt x="1737596" y="432857"/>
                </a:cubicBezTo>
                <a:cubicBezTo>
                  <a:pt x="1735000" y="434190"/>
                  <a:pt x="1740733" y="434334"/>
                  <a:pt x="1739616" y="436172"/>
                </a:cubicBezTo>
                <a:cubicBezTo>
                  <a:pt x="1738858" y="436389"/>
                  <a:pt x="1737705" y="436136"/>
                  <a:pt x="1737019" y="436244"/>
                </a:cubicBezTo>
                <a:lnTo>
                  <a:pt x="1736983" y="438046"/>
                </a:lnTo>
                <a:lnTo>
                  <a:pt x="1739039" y="436749"/>
                </a:lnTo>
                <a:cubicBezTo>
                  <a:pt x="1743834" y="431920"/>
                  <a:pt x="1744808" y="442227"/>
                  <a:pt x="1741346" y="444642"/>
                </a:cubicBezTo>
                <a:cubicBezTo>
                  <a:pt x="1738750" y="449327"/>
                  <a:pt x="1741022" y="458698"/>
                  <a:pt x="1746755" y="457508"/>
                </a:cubicBezTo>
                <a:cubicBezTo>
                  <a:pt x="1750649" y="454337"/>
                  <a:pt x="1753426" y="463743"/>
                  <a:pt x="1754183" y="465725"/>
                </a:cubicBezTo>
                <a:cubicBezTo>
                  <a:pt x="1750469" y="467383"/>
                  <a:pt x="1756058" y="474159"/>
                  <a:pt x="1756455" y="477907"/>
                </a:cubicBezTo>
                <a:cubicBezTo>
                  <a:pt x="1755049" y="480394"/>
                  <a:pt x="1761467" y="481907"/>
                  <a:pt x="1763558" y="483349"/>
                </a:cubicBezTo>
                <a:cubicBezTo>
                  <a:pt x="1768390" y="481727"/>
                  <a:pt x="1770698" y="485692"/>
                  <a:pt x="1774087" y="485295"/>
                </a:cubicBezTo>
                <a:cubicBezTo>
                  <a:pt x="1777116" y="486917"/>
                  <a:pt x="1777369" y="487710"/>
                  <a:pt x="1780542" y="486737"/>
                </a:cubicBezTo>
                <a:cubicBezTo>
                  <a:pt x="1784328" y="487422"/>
                  <a:pt x="1781227" y="482232"/>
                  <a:pt x="1786599" y="481835"/>
                </a:cubicBezTo>
                <a:cubicBezTo>
                  <a:pt x="1788979" y="484286"/>
                  <a:pt x="1790999" y="478556"/>
                  <a:pt x="1791251" y="483205"/>
                </a:cubicBezTo>
                <a:cubicBezTo>
                  <a:pt x="1792946" y="481980"/>
                  <a:pt x="1797994" y="484358"/>
                  <a:pt x="1798354" y="482989"/>
                </a:cubicBezTo>
                <a:cubicBezTo>
                  <a:pt x="1802537" y="481944"/>
                  <a:pt x="1802862" y="488251"/>
                  <a:pt x="1804268" y="491458"/>
                </a:cubicBezTo>
                <a:cubicBezTo>
                  <a:pt x="1809893" y="491963"/>
                  <a:pt x="1815338" y="489260"/>
                  <a:pt x="1819268" y="493476"/>
                </a:cubicBezTo>
                <a:cubicBezTo>
                  <a:pt x="1821936" y="492215"/>
                  <a:pt x="1828679" y="495387"/>
                  <a:pt x="1823559" y="498738"/>
                </a:cubicBezTo>
                <a:cubicBezTo>
                  <a:pt x="1822585" y="501946"/>
                  <a:pt x="1819629" y="507244"/>
                  <a:pt x="1821287" y="511533"/>
                </a:cubicBezTo>
                <a:cubicBezTo>
                  <a:pt x="1827453" y="512506"/>
                  <a:pt x="1824533" y="521300"/>
                  <a:pt x="1825578" y="524832"/>
                </a:cubicBezTo>
                <a:cubicBezTo>
                  <a:pt x="1822549" y="529877"/>
                  <a:pt x="1825831" y="534454"/>
                  <a:pt x="1825686" y="539680"/>
                </a:cubicBezTo>
                <a:cubicBezTo>
                  <a:pt x="1822766" y="544365"/>
                  <a:pt x="1828102" y="553339"/>
                  <a:pt x="1822441" y="556439"/>
                </a:cubicBezTo>
                <a:cubicBezTo>
                  <a:pt x="1815590" y="558313"/>
                  <a:pt x="1806684" y="553772"/>
                  <a:pt x="1802285" y="560872"/>
                </a:cubicBezTo>
                <a:cubicBezTo>
                  <a:pt x="1795325" y="568296"/>
                  <a:pt x="1788619" y="573666"/>
                  <a:pt x="1782020" y="581235"/>
                </a:cubicBezTo>
                <a:cubicBezTo>
                  <a:pt x="1780181" y="591362"/>
                  <a:pt x="1775205" y="584803"/>
                  <a:pt x="1774268" y="577919"/>
                </a:cubicBezTo>
                <a:cubicBezTo>
                  <a:pt x="1768390" y="573738"/>
                  <a:pt x="1771275" y="567035"/>
                  <a:pt x="1765686" y="562602"/>
                </a:cubicBezTo>
                <a:cubicBezTo>
                  <a:pt x="1762368" y="559683"/>
                  <a:pt x="1758654" y="553556"/>
                  <a:pt x="1755914" y="549663"/>
                </a:cubicBezTo>
                <a:cubicBezTo>
                  <a:pt x="1750181" y="548582"/>
                  <a:pt x="1753137" y="538995"/>
                  <a:pt x="1751010" y="537698"/>
                </a:cubicBezTo>
                <a:cubicBezTo>
                  <a:pt x="1746647" y="533697"/>
                  <a:pt x="1739940" y="535788"/>
                  <a:pt x="1734676" y="534454"/>
                </a:cubicBezTo>
                <a:cubicBezTo>
                  <a:pt x="1728618" y="535139"/>
                  <a:pt x="1721695" y="530454"/>
                  <a:pt x="1721515" y="527174"/>
                </a:cubicBezTo>
                <a:cubicBezTo>
                  <a:pt x="1715962" y="526345"/>
                  <a:pt x="1713365" y="532256"/>
                  <a:pt x="1710156" y="535896"/>
                </a:cubicBezTo>
                <a:cubicBezTo>
                  <a:pt x="1706731" y="539212"/>
                  <a:pt x="1698437" y="532436"/>
                  <a:pt x="1696526" y="538383"/>
                </a:cubicBezTo>
                <a:cubicBezTo>
                  <a:pt x="1695372" y="543320"/>
                  <a:pt x="1688521" y="533950"/>
                  <a:pt x="1684266" y="532760"/>
                </a:cubicBezTo>
                <a:cubicBezTo>
                  <a:pt x="1681021" y="531427"/>
                  <a:pt x="1674747" y="527462"/>
                  <a:pt x="1674639" y="523426"/>
                </a:cubicBezTo>
                <a:cubicBezTo>
                  <a:pt x="1674026" y="520218"/>
                  <a:pt x="1664507" y="519029"/>
                  <a:pt x="1669915" y="514704"/>
                </a:cubicBezTo>
                <a:cubicBezTo>
                  <a:pt x="1669519" y="505153"/>
                  <a:pt x="1662163" y="510415"/>
                  <a:pt x="1662235" y="517696"/>
                </a:cubicBezTo>
                <a:cubicBezTo>
                  <a:pt x="1657331" y="519425"/>
                  <a:pt x="1651490" y="518236"/>
                  <a:pt x="1645901" y="520651"/>
                </a:cubicBezTo>
                <a:cubicBezTo>
                  <a:pt x="1642583" y="524940"/>
                  <a:pt x="1640239" y="530382"/>
                  <a:pt x="1637824" y="533121"/>
                </a:cubicBezTo>
                <a:cubicBezTo>
                  <a:pt x="1633929" y="534202"/>
                  <a:pt x="1635263" y="541662"/>
                  <a:pt x="1633028" y="542455"/>
                </a:cubicBezTo>
                <a:cubicBezTo>
                  <a:pt x="1629891" y="542239"/>
                  <a:pt x="1629891" y="551357"/>
                  <a:pt x="1623472" y="550961"/>
                </a:cubicBezTo>
                <a:cubicBezTo>
                  <a:pt x="1619326" y="549952"/>
                  <a:pt x="1613953" y="549231"/>
                  <a:pt x="1610203" y="550312"/>
                </a:cubicBezTo>
                <a:cubicBezTo>
                  <a:pt x="1607391" y="553736"/>
                  <a:pt x="1598592" y="553736"/>
                  <a:pt x="1595419" y="550889"/>
                </a:cubicBezTo>
                <a:cubicBezTo>
                  <a:pt x="1590732" y="545375"/>
                  <a:pt x="1584494" y="549627"/>
                  <a:pt x="1582835" y="555862"/>
                </a:cubicBezTo>
                <a:cubicBezTo>
                  <a:pt x="1576056" y="562169"/>
                  <a:pt x="1578544" y="572225"/>
                  <a:pt x="1574614" y="579757"/>
                </a:cubicBezTo>
                <a:cubicBezTo>
                  <a:pt x="1580635" y="588587"/>
                  <a:pt x="1570323" y="584154"/>
                  <a:pt x="1565094" y="585127"/>
                </a:cubicBezTo>
                <a:cubicBezTo>
                  <a:pt x="1560515" y="582640"/>
                  <a:pt x="1550058" y="590353"/>
                  <a:pt x="1558676" y="592119"/>
                </a:cubicBezTo>
                <a:cubicBezTo>
                  <a:pt x="1567330" y="596588"/>
                  <a:pt x="1553051" y="593236"/>
                  <a:pt x="1552943" y="599435"/>
                </a:cubicBezTo>
                <a:cubicBezTo>
                  <a:pt x="1548652" y="603580"/>
                  <a:pt x="1558640" y="606247"/>
                  <a:pt x="1560695" y="608805"/>
                </a:cubicBezTo>
                <a:cubicBezTo>
                  <a:pt x="1566356" y="611617"/>
                  <a:pt x="1569025" y="616410"/>
                  <a:pt x="1561561" y="620086"/>
                </a:cubicBezTo>
                <a:cubicBezTo>
                  <a:pt x="1556332" y="620987"/>
                  <a:pt x="1555070" y="627294"/>
                  <a:pt x="1550058" y="627691"/>
                </a:cubicBezTo>
                <a:cubicBezTo>
                  <a:pt x="1549193" y="630430"/>
                  <a:pt x="1542234" y="633745"/>
                  <a:pt x="1546164" y="635223"/>
                </a:cubicBezTo>
                <a:cubicBezTo>
                  <a:pt x="1554349" y="638539"/>
                  <a:pt x="1548436" y="643260"/>
                  <a:pt x="1548832" y="648089"/>
                </a:cubicBezTo>
                <a:cubicBezTo>
                  <a:pt x="1549734" y="653568"/>
                  <a:pt x="1545443" y="654577"/>
                  <a:pt x="1542486" y="660704"/>
                </a:cubicBezTo>
                <a:cubicBezTo>
                  <a:pt x="1538844" y="665929"/>
                  <a:pt x="1543640" y="671624"/>
                  <a:pt x="1540142" y="677138"/>
                </a:cubicBezTo>
                <a:cubicBezTo>
                  <a:pt x="1541584" y="678399"/>
                  <a:pt x="1542486" y="679336"/>
                  <a:pt x="1542919" y="680057"/>
                </a:cubicBezTo>
                <a:lnTo>
                  <a:pt x="1542883" y="681174"/>
                </a:lnTo>
                <a:lnTo>
                  <a:pt x="1545190" y="679661"/>
                </a:lnTo>
                <a:cubicBezTo>
                  <a:pt x="1552438" y="671840"/>
                  <a:pt x="1548399" y="686617"/>
                  <a:pt x="1544289" y="687265"/>
                </a:cubicBezTo>
                <a:cubicBezTo>
                  <a:pt x="1548183" y="694221"/>
                  <a:pt x="1554890" y="695627"/>
                  <a:pt x="1560948" y="697320"/>
                </a:cubicBezTo>
                <a:cubicBezTo>
                  <a:pt x="1569638" y="697609"/>
                  <a:pt x="1571116" y="703555"/>
                  <a:pt x="1575732" y="700528"/>
                </a:cubicBezTo>
                <a:cubicBezTo>
                  <a:pt x="1578436" y="691914"/>
                  <a:pt x="1582294" y="695374"/>
                  <a:pt x="1588785" y="691158"/>
                </a:cubicBezTo>
                <a:cubicBezTo>
                  <a:pt x="1598304" y="689067"/>
                  <a:pt x="1585359" y="702907"/>
                  <a:pt x="1590840" y="708565"/>
                </a:cubicBezTo>
                <a:cubicBezTo>
                  <a:pt x="1597042" y="706295"/>
                  <a:pt x="1598268" y="724531"/>
                  <a:pt x="1602342" y="714007"/>
                </a:cubicBezTo>
                <a:cubicBezTo>
                  <a:pt x="1608617" y="720386"/>
                  <a:pt x="1606705" y="714332"/>
                  <a:pt x="1614602" y="714872"/>
                </a:cubicBezTo>
                <a:cubicBezTo>
                  <a:pt x="1616081" y="714548"/>
                  <a:pt x="1612619" y="723702"/>
                  <a:pt x="1619001" y="718548"/>
                </a:cubicBezTo>
                <a:cubicBezTo>
                  <a:pt x="1627836" y="714548"/>
                  <a:pt x="1623220" y="727126"/>
                  <a:pt x="1626285" y="722332"/>
                </a:cubicBezTo>
                <a:cubicBezTo>
                  <a:pt x="1632631" y="724279"/>
                  <a:pt x="1635119" y="718008"/>
                  <a:pt x="1639554" y="725576"/>
                </a:cubicBezTo>
                <a:cubicBezTo>
                  <a:pt x="1645035" y="733937"/>
                  <a:pt x="1629170" y="735415"/>
                  <a:pt x="1636417" y="739956"/>
                </a:cubicBezTo>
                <a:cubicBezTo>
                  <a:pt x="1641429" y="737758"/>
                  <a:pt x="1645973" y="745470"/>
                  <a:pt x="1653076" y="746912"/>
                </a:cubicBezTo>
                <a:cubicBezTo>
                  <a:pt x="1650588" y="751741"/>
                  <a:pt x="1646153" y="754444"/>
                  <a:pt x="1655817" y="757111"/>
                </a:cubicBezTo>
                <a:cubicBezTo>
                  <a:pt x="1662632" y="755814"/>
                  <a:pt x="1665841" y="753651"/>
                  <a:pt x="1668581" y="758517"/>
                </a:cubicBezTo>
                <a:cubicBezTo>
                  <a:pt x="1666778" y="764211"/>
                  <a:pt x="1672187" y="763995"/>
                  <a:pt x="1671899" y="770626"/>
                </a:cubicBezTo>
                <a:cubicBezTo>
                  <a:pt x="1675540" y="777979"/>
                  <a:pt x="1659206" y="780357"/>
                  <a:pt x="1661406" y="772645"/>
                </a:cubicBezTo>
                <a:cubicBezTo>
                  <a:pt x="1664759" y="764319"/>
                  <a:pt x="1659278" y="764788"/>
                  <a:pt x="1653725" y="768392"/>
                </a:cubicBezTo>
                <a:cubicBezTo>
                  <a:pt x="1647091" y="770699"/>
                  <a:pt x="1640131" y="770843"/>
                  <a:pt x="1635227" y="768644"/>
                </a:cubicBezTo>
                <a:cubicBezTo>
                  <a:pt x="1634831" y="760715"/>
                  <a:pt x="1627403" y="777510"/>
                  <a:pt x="1632667" y="780934"/>
                </a:cubicBezTo>
                <a:cubicBezTo>
                  <a:pt x="1632775" y="787962"/>
                  <a:pt x="1624987" y="789187"/>
                  <a:pt x="1625275" y="796071"/>
                </a:cubicBezTo>
                <a:cubicBezTo>
                  <a:pt x="1620227" y="801946"/>
                  <a:pt x="1614458" y="799819"/>
                  <a:pt x="1618857" y="810307"/>
                </a:cubicBezTo>
                <a:cubicBezTo>
                  <a:pt x="1616585" y="819137"/>
                  <a:pt x="1623292" y="818452"/>
                  <a:pt x="1616333" y="828687"/>
                </a:cubicBezTo>
                <a:cubicBezTo>
                  <a:pt x="1611537" y="835715"/>
                  <a:pt x="1619506" y="838454"/>
                  <a:pt x="1612222" y="843284"/>
                </a:cubicBezTo>
                <a:cubicBezTo>
                  <a:pt x="1613881" y="851105"/>
                  <a:pt x="1601657" y="846888"/>
                  <a:pt x="1596789" y="851068"/>
                </a:cubicBezTo>
                <a:cubicBezTo>
                  <a:pt x="1585792" y="855718"/>
                  <a:pt x="1601549" y="855393"/>
                  <a:pt x="1604470" y="861160"/>
                </a:cubicBezTo>
                <a:cubicBezTo>
                  <a:pt x="1607246" y="867142"/>
                  <a:pt x="1596213" y="866277"/>
                  <a:pt x="1594193" y="872404"/>
                </a:cubicBezTo>
                <a:cubicBezTo>
                  <a:pt x="1593725" y="880333"/>
                  <a:pt x="1584349" y="883973"/>
                  <a:pt x="1586333" y="891109"/>
                </a:cubicBezTo>
                <a:cubicBezTo>
                  <a:pt x="1591056" y="899975"/>
                  <a:pt x="1581501" y="897092"/>
                  <a:pt x="1579842" y="900804"/>
                </a:cubicBezTo>
                <a:cubicBezTo>
                  <a:pt x="1576020" y="904877"/>
                  <a:pt x="1572703" y="905814"/>
                  <a:pt x="1570106" y="910103"/>
                </a:cubicBezTo>
                <a:cubicBezTo>
                  <a:pt x="1568376" y="913382"/>
                  <a:pt x="1564554" y="907796"/>
                  <a:pt x="1562534" y="911040"/>
                </a:cubicBezTo>
                <a:cubicBezTo>
                  <a:pt x="1560407" y="912625"/>
                  <a:pt x="1551537" y="910427"/>
                  <a:pt x="1556873" y="913202"/>
                </a:cubicBezTo>
                <a:cubicBezTo>
                  <a:pt x="1554061" y="916662"/>
                  <a:pt x="1555900" y="928663"/>
                  <a:pt x="1562318" y="932520"/>
                </a:cubicBezTo>
                <a:cubicBezTo>
                  <a:pt x="1564626" y="941385"/>
                  <a:pt x="1572342" y="951621"/>
                  <a:pt x="1571008" y="959766"/>
                </a:cubicBezTo>
                <a:cubicBezTo>
                  <a:pt x="1567618" y="963154"/>
                  <a:pt x="1560263" y="962829"/>
                  <a:pt x="1555539" y="966289"/>
                </a:cubicBezTo>
                <a:cubicBezTo>
                  <a:pt x="1555178" y="975588"/>
                  <a:pt x="1562138" y="972164"/>
                  <a:pt x="1566645" y="972705"/>
                </a:cubicBezTo>
                <a:cubicBezTo>
                  <a:pt x="1571549" y="971912"/>
                  <a:pt x="1574289" y="970758"/>
                  <a:pt x="1579409" y="970002"/>
                </a:cubicBezTo>
                <a:cubicBezTo>
                  <a:pt x="1582943" y="966181"/>
                  <a:pt x="1590768" y="968055"/>
                  <a:pt x="1591633" y="961892"/>
                </a:cubicBezTo>
                <a:cubicBezTo>
                  <a:pt x="1590227" y="959550"/>
                  <a:pt x="1577787" y="952089"/>
                  <a:pt x="1588676" y="951297"/>
                </a:cubicBezTo>
                <a:cubicBezTo>
                  <a:pt x="1589542" y="947657"/>
                  <a:pt x="1601044" y="942503"/>
                  <a:pt x="1605371" y="944485"/>
                </a:cubicBezTo>
                <a:cubicBezTo>
                  <a:pt x="1609230" y="940376"/>
                  <a:pt x="1612763" y="938214"/>
                  <a:pt x="1615395" y="933889"/>
                </a:cubicBezTo>
                <a:cubicBezTo>
                  <a:pt x="1617739" y="926501"/>
                  <a:pt x="1629819" y="924591"/>
                  <a:pt x="1636886" y="924158"/>
                </a:cubicBezTo>
                <a:cubicBezTo>
                  <a:pt x="1643124" y="926176"/>
                  <a:pt x="1644350" y="932952"/>
                  <a:pt x="1645720" y="937457"/>
                </a:cubicBezTo>
                <a:cubicBezTo>
                  <a:pt x="1642439" y="943548"/>
                  <a:pt x="1648605" y="946431"/>
                  <a:pt x="1646874" y="951080"/>
                </a:cubicBezTo>
                <a:cubicBezTo>
                  <a:pt x="1644747" y="956919"/>
                  <a:pt x="1643016" y="963514"/>
                  <a:pt x="1641646" y="969281"/>
                </a:cubicBezTo>
                <a:cubicBezTo>
                  <a:pt x="1640564" y="970794"/>
                  <a:pt x="1645324" y="983120"/>
                  <a:pt x="1639771" y="981895"/>
                </a:cubicBezTo>
                <a:cubicBezTo>
                  <a:pt x="1636634" y="981643"/>
                  <a:pt x="1632523" y="978831"/>
                  <a:pt x="1628989" y="978940"/>
                </a:cubicBezTo>
                <a:cubicBezTo>
                  <a:pt x="1621309" y="975047"/>
                  <a:pt x="1625239" y="983012"/>
                  <a:pt x="1621021" y="987517"/>
                </a:cubicBezTo>
                <a:cubicBezTo>
                  <a:pt x="1619326" y="991986"/>
                  <a:pt x="1627186" y="1001645"/>
                  <a:pt x="1621417" y="1002149"/>
                </a:cubicBezTo>
                <a:cubicBezTo>
                  <a:pt x="1612475" y="1005033"/>
                  <a:pt x="1602162" y="1001753"/>
                  <a:pt x="1591705" y="1004060"/>
                </a:cubicBezTo>
                <a:cubicBezTo>
                  <a:pt x="1583809" y="1004816"/>
                  <a:pt x="1572234" y="998942"/>
                  <a:pt x="1567330" y="1007988"/>
                </a:cubicBezTo>
                <a:cubicBezTo>
                  <a:pt x="1560010" y="1011448"/>
                  <a:pt x="1551609" y="1009754"/>
                  <a:pt x="1545911" y="1016025"/>
                </a:cubicBezTo>
                <a:cubicBezTo>
                  <a:pt x="1536284" y="1016818"/>
                  <a:pt x="1531416" y="1032423"/>
                  <a:pt x="1521680" y="1027882"/>
                </a:cubicBezTo>
                <a:cubicBezTo>
                  <a:pt x="1514325" y="1024278"/>
                  <a:pt x="1510070" y="1034081"/>
                  <a:pt x="1503760" y="1037613"/>
                </a:cubicBezTo>
                <a:cubicBezTo>
                  <a:pt x="1502389" y="1043488"/>
                  <a:pt x="1497990" y="1047344"/>
                  <a:pt x="1493519" y="1050624"/>
                </a:cubicBezTo>
                <a:lnTo>
                  <a:pt x="1492726" y="1049903"/>
                </a:lnTo>
                <a:lnTo>
                  <a:pt x="1491428" y="1054300"/>
                </a:lnTo>
                <a:cubicBezTo>
                  <a:pt x="1488904" y="1060859"/>
                  <a:pt x="1492618" y="1064247"/>
                  <a:pt x="1493988" y="1067166"/>
                </a:cubicBezTo>
                <a:cubicBezTo>
                  <a:pt x="1490634" y="1074591"/>
                  <a:pt x="1499000" y="1076429"/>
                  <a:pt x="1500442" y="1083853"/>
                </a:cubicBezTo>
                <a:cubicBezTo>
                  <a:pt x="1505058" y="1088070"/>
                  <a:pt x="1516524" y="1089187"/>
                  <a:pt x="1520995" y="1095170"/>
                </a:cubicBezTo>
                <a:cubicBezTo>
                  <a:pt x="1529180" y="1096791"/>
                  <a:pt x="1530947" y="1105333"/>
                  <a:pt x="1538051" y="1107820"/>
                </a:cubicBezTo>
                <a:cubicBezTo>
                  <a:pt x="1536681" y="1114775"/>
                  <a:pt x="1538772" y="1120830"/>
                  <a:pt x="1546272" y="1121263"/>
                </a:cubicBezTo>
                <a:cubicBezTo>
                  <a:pt x="1555359" y="1120830"/>
                  <a:pt x="1559109" y="1127534"/>
                  <a:pt x="1564698" y="1131859"/>
                </a:cubicBezTo>
                <a:cubicBezTo>
                  <a:pt x="1574614" y="1131066"/>
                  <a:pt x="1574758" y="1141914"/>
                  <a:pt x="1579842" y="1144761"/>
                </a:cubicBezTo>
                <a:cubicBezTo>
                  <a:pt x="1584277" y="1152978"/>
                  <a:pt x="1598520" y="1151897"/>
                  <a:pt x="1599097" y="1161448"/>
                </a:cubicBezTo>
                <a:cubicBezTo>
                  <a:pt x="1606165" y="1163610"/>
                  <a:pt x="1613196" y="1169016"/>
                  <a:pt x="1620588" y="1166457"/>
                </a:cubicBezTo>
                <a:cubicBezTo>
                  <a:pt x="1630504" y="1166205"/>
                  <a:pt x="1638581" y="1159646"/>
                  <a:pt x="1646117" y="1161412"/>
                </a:cubicBezTo>
                <a:cubicBezTo>
                  <a:pt x="1650624" y="1161916"/>
                  <a:pt x="1655492" y="1155861"/>
                  <a:pt x="1659819" y="1159790"/>
                </a:cubicBezTo>
                <a:cubicBezTo>
                  <a:pt x="1667067" y="1161268"/>
                  <a:pt x="1674855" y="1164115"/>
                  <a:pt x="1666995" y="1173449"/>
                </a:cubicBezTo>
                <a:cubicBezTo>
                  <a:pt x="1665336" y="1183649"/>
                  <a:pt x="1658845" y="1183901"/>
                  <a:pt x="1651958" y="1188550"/>
                </a:cubicBezTo>
                <a:cubicBezTo>
                  <a:pt x="1643521" y="1188081"/>
                  <a:pt x="1637643" y="1192334"/>
                  <a:pt x="1638328" y="1203074"/>
                </a:cubicBezTo>
                <a:cubicBezTo>
                  <a:pt x="1641646" y="1210967"/>
                  <a:pt x="1639302" y="1221635"/>
                  <a:pt x="1633965" y="1226825"/>
                </a:cubicBezTo>
                <a:cubicBezTo>
                  <a:pt x="1635372" y="1229240"/>
                  <a:pt x="1629819" y="1238718"/>
                  <a:pt x="1635300" y="1239006"/>
                </a:cubicBezTo>
                <a:cubicBezTo>
                  <a:pt x="1635372" y="1241349"/>
                  <a:pt x="1642619" y="1240700"/>
                  <a:pt x="1643232" y="1241818"/>
                </a:cubicBezTo>
                <a:cubicBezTo>
                  <a:pt x="1645071" y="1245314"/>
                  <a:pt x="1650083" y="1241926"/>
                  <a:pt x="1654122" y="1243872"/>
                </a:cubicBezTo>
                <a:cubicBezTo>
                  <a:pt x="1656610" y="1243187"/>
                  <a:pt x="1663100" y="1241890"/>
                  <a:pt x="1666021" y="1244413"/>
                </a:cubicBezTo>
                <a:cubicBezTo>
                  <a:pt x="1672223" y="1246503"/>
                  <a:pt x="1673774" y="1246683"/>
                  <a:pt x="1666201" y="1247944"/>
                </a:cubicBezTo>
                <a:cubicBezTo>
                  <a:pt x="1660865" y="1249242"/>
                  <a:pt x="1665047" y="1257387"/>
                  <a:pt x="1658954" y="1256378"/>
                </a:cubicBezTo>
                <a:cubicBezTo>
                  <a:pt x="1653509" y="1257603"/>
                  <a:pt x="1650336" y="1254684"/>
                  <a:pt x="1643593" y="1255657"/>
                </a:cubicBezTo>
                <a:cubicBezTo>
                  <a:pt x="1638797" y="1248845"/>
                  <a:pt x="1628340" y="1256774"/>
                  <a:pt x="1621670" y="1259045"/>
                </a:cubicBezTo>
                <a:cubicBezTo>
                  <a:pt x="1616982" y="1261315"/>
                  <a:pt x="1605443" y="1263874"/>
                  <a:pt x="1610528" y="1270253"/>
                </a:cubicBezTo>
                <a:cubicBezTo>
                  <a:pt x="1606525" y="1269641"/>
                  <a:pt x="1616549" y="1280993"/>
                  <a:pt x="1607787" y="1279083"/>
                </a:cubicBezTo>
                <a:cubicBezTo>
                  <a:pt x="1601802" y="1282183"/>
                  <a:pt x="1598015" y="1281570"/>
                  <a:pt x="1592210" y="1282003"/>
                </a:cubicBezTo>
                <a:cubicBezTo>
                  <a:pt x="1592931" y="1288490"/>
                  <a:pt x="1594951" y="1294617"/>
                  <a:pt x="1589253" y="1299698"/>
                </a:cubicBezTo>
                <a:cubicBezTo>
                  <a:pt x="1596501" y="1307519"/>
                  <a:pt x="1587162" y="1305176"/>
                  <a:pt x="1581717" y="1312925"/>
                </a:cubicBezTo>
                <a:cubicBezTo>
                  <a:pt x="1567907" y="1315953"/>
                  <a:pt x="1577895" y="1322224"/>
                  <a:pt x="1576200" y="1332315"/>
                </a:cubicBezTo>
                <a:cubicBezTo>
                  <a:pt x="1580852" y="1341974"/>
                  <a:pt x="1566465" y="1342875"/>
                  <a:pt x="1565563" y="1350695"/>
                </a:cubicBezTo>
                <a:cubicBezTo>
                  <a:pt x="1554097" y="1353939"/>
                  <a:pt x="1561705" y="1363057"/>
                  <a:pt x="1569313" y="1363526"/>
                </a:cubicBezTo>
                <a:cubicBezTo>
                  <a:pt x="1572991" y="1368535"/>
                  <a:pt x="1578111" y="1367130"/>
                  <a:pt x="1580599" y="1363850"/>
                </a:cubicBezTo>
                <a:cubicBezTo>
                  <a:pt x="1583412" y="1352750"/>
                  <a:pt x="1598809" y="1366661"/>
                  <a:pt x="1586333" y="1371815"/>
                </a:cubicBezTo>
                <a:cubicBezTo>
                  <a:pt x="1579373" y="1379383"/>
                  <a:pt x="1568267" y="1381654"/>
                  <a:pt x="1558784" y="1384177"/>
                </a:cubicBezTo>
                <a:cubicBezTo>
                  <a:pt x="1549049" y="1382519"/>
                  <a:pt x="1548508" y="1391421"/>
                  <a:pt x="1547029" y="1396683"/>
                </a:cubicBezTo>
                <a:cubicBezTo>
                  <a:pt x="1550202" y="1402954"/>
                  <a:pt x="1558892" y="1398701"/>
                  <a:pt x="1564626" y="1403891"/>
                </a:cubicBezTo>
                <a:cubicBezTo>
                  <a:pt x="1571332" y="1405224"/>
                  <a:pt x="1568736" y="1416217"/>
                  <a:pt x="1567402" y="1420253"/>
                </a:cubicBezTo>
                <a:cubicBezTo>
                  <a:pt x="1551753" y="1416829"/>
                  <a:pt x="1561813" y="1432687"/>
                  <a:pt x="1558604" y="1440544"/>
                </a:cubicBezTo>
                <a:cubicBezTo>
                  <a:pt x="1552474" y="1448148"/>
                  <a:pt x="1560335" y="1452870"/>
                  <a:pt x="1561128" y="1460654"/>
                </a:cubicBezTo>
                <a:cubicBezTo>
                  <a:pt x="1565924" y="1463502"/>
                  <a:pt x="1569061" y="1469412"/>
                  <a:pt x="1573893" y="1473088"/>
                </a:cubicBezTo>
                <a:cubicBezTo>
                  <a:pt x="1576236" y="1478747"/>
                  <a:pt x="1583123" y="1486748"/>
                  <a:pt x="1577462" y="1493739"/>
                </a:cubicBezTo>
                <a:cubicBezTo>
                  <a:pt x="1571116" y="1504515"/>
                  <a:pt x="1573676" y="1510678"/>
                  <a:pt x="1580095" y="1520157"/>
                </a:cubicBezTo>
                <a:cubicBezTo>
                  <a:pt x="1579301" y="1532447"/>
                  <a:pt x="1598340" y="1542610"/>
                  <a:pt x="1588388" y="1553494"/>
                </a:cubicBezTo>
                <a:lnTo>
                  <a:pt x="1586910" y="1555801"/>
                </a:lnTo>
                <a:lnTo>
                  <a:pt x="1591417" y="1549746"/>
                </a:lnTo>
                <a:cubicBezTo>
                  <a:pt x="1595780" y="1550827"/>
                  <a:pt x="1598304" y="1557819"/>
                  <a:pt x="1602198" y="1560991"/>
                </a:cubicBezTo>
                <a:cubicBezTo>
                  <a:pt x="1607571" y="1563838"/>
                  <a:pt x="1611501" y="1568235"/>
                  <a:pt x="1612547" y="1574181"/>
                </a:cubicBezTo>
                <a:cubicBezTo>
                  <a:pt x="1620876" y="1574326"/>
                  <a:pt x="1619398" y="1583804"/>
                  <a:pt x="1624446" y="1587624"/>
                </a:cubicBezTo>
                <a:cubicBezTo>
                  <a:pt x="1628304" y="1591553"/>
                  <a:pt x="1631081" y="1597860"/>
                  <a:pt x="1628593" y="1603230"/>
                </a:cubicBezTo>
                <a:cubicBezTo>
                  <a:pt x="1627944" y="1609609"/>
                  <a:pt x="1635047" y="1615231"/>
                  <a:pt x="1640852" y="1611303"/>
                </a:cubicBezTo>
                <a:cubicBezTo>
                  <a:pt x="1645937" y="1611591"/>
                  <a:pt x="1649542" y="1605789"/>
                  <a:pt x="1651850" y="1611303"/>
                </a:cubicBezTo>
                <a:cubicBezTo>
                  <a:pt x="1651309" y="1615736"/>
                  <a:pt x="1651093" y="1618547"/>
                  <a:pt x="1653653" y="1623088"/>
                </a:cubicBezTo>
                <a:cubicBezTo>
                  <a:pt x="1651562" y="1627305"/>
                  <a:pt x="1651778" y="1626800"/>
                  <a:pt x="1653148" y="1632387"/>
                </a:cubicBezTo>
                <a:cubicBezTo>
                  <a:pt x="1657223" y="1634297"/>
                  <a:pt x="1661478" y="1629251"/>
                  <a:pt x="1666346" y="1631269"/>
                </a:cubicBezTo>
                <a:cubicBezTo>
                  <a:pt x="1667067" y="1626656"/>
                  <a:pt x="1673269" y="1629864"/>
                  <a:pt x="1676045" y="1625251"/>
                </a:cubicBezTo>
                <a:cubicBezTo>
                  <a:pt x="1679254" y="1621610"/>
                  <a:pt x="1684916" y="1622836"/>
                  <a:pt x="1689062" y="1619808"/>
                </a:cubicBezTo>
                <a:cubicBezTo>
                  <a:pt x="1693461" y="1617898"/>
                  <a:pt x="1695985" y="1614078"/>
                  <a:pt x="1700096" y="1611123"/>
                </a:cubicBezTo>
                <a:cubicBezTo>
                  <a:pt x="1704711" y="1613790"/>
                  <a:pt x="1711490" y="1609357"/>
                  <a:pt x="1707848" y="1604131"/>
                </a:cubicBezTo>
                <a:cubicBezTo>
                  <a:pt x="1711743" y="1599662"/>
                  <a:pt x="1719279" y="1604023"/>
                  <a:pt x="1719603" y="1609213"/>
                </a:cubicBezTo>
                <a:cubicBezTo>
                  <a:pt x="1722885" y="1612384"/>
                  <a:pt x="1729123" y="1606726"/>
                  <a:pt x="1730529" y="1613646"/>
                </a:cubicBezTo>
                <a:cubicBezTo>
                  <a:pt x="1739904" y="1612456"/>
                  <a:pt x="1735505" y="1620529"/>
                  <a:pt x="1728834" y="1619592"/>
                </a:cubicBezTo>
                <a:cubicBezTo>
                  <a:pt x="1727248" y="1620241"/>
                  <a:pt x="1722957" y="1619700"/>
                  <a:pt x="1724543" y="1622620"/>
                </a:cubicBezTo>
                <a:cubicBezTo>
                  <a:pt x="1729231" y="1625214"/>
                  <a:pt x="1730349" y="1623160"/>
                  <a:pt x="1735036" y="1620998"/>
                </a:cubicBezTo>
                <a:cubicBezTo>
                  <a:pt x="1736875" y="1621142"/>
                  <a:pt x="1741635" y="1620709"/>
                  <a:pt x="1741671" y="1627737"/>
                </a:cubicBezTo>
                <a:cubicBezTo>
                  <a:pt x="1740625" y="1633251"/>
                  <a:pt x="1746070" y="1634693"/>
                  <a:pt x="1751371" y="1633576"/>
                </a:cubicBezTo>
                <a:cubicBezTo>
                  <a:pt x="1755986" y="1634909"/>
                  <a:pt x="1754616" y="1643811"/>
                  <a:pt x="1762188" y="1643883"/>
                </a:cubicBezTo>
                <a:cubicBezTo>
                  <a:pt x="1764568" y="1648677"/>
                  <a:pt x="1766515" y="1650587"/>
                  <a:pt x="1771130" y="1653398"/>
                </a:cubicBezTo>
                <a:cubicBezTo>
                  <a:pt x="1775746" y="1656209"/>
                  <a:pt x="1779712" y="1656570"/>
                  <a:pt x="1783426" y="1659273"/>
                </a:cubicBezTo>
                <a:cubicBezTo>
                  <a:pt x="1789664" y="1659777"/>
                  <a:pt x="1781010" y="1665580"/>
                  <a:pt x="1780361" y="1668967"/>
                </a:cubicBezTo>
                <a:cubicBezTo>
                  <a:pt x="1779207" y="1672968"/>
                  <a:pt x="1778486" y="1678915"/>
                  <a:pt x="1785301" y="1679239"/>
                </a:cubicBezTo>
                <a:cubicBezTo>
                  <a:pt x="1788510" y="1683852"/>
                  <a:pt x="1789412" y="1688357"/>
                  <a:pt x="1792946" y="1692898"/>
                </a:cubicBezTo>
                <a:cubicBezTo>
                  <a:pt x="1792008" y="1699349"/>
                  <a:pt x="1801527" y="1695926"/>
                  <a:pt x="1803078" y="1701115"/>
                </a:cubicBezTo>
                <a:cubicBezTo>
                  <a:pt x="1803006" y="1704972"/>
                  <a:pt x="1806612" y="1706702"/>
                  <a:pt x="1809244" y="1702917"/>
                </a:cubicBezTo>
                <a:cubicBezTo>
                  <a:pt x="1813030" y="1705152"/>
                  <a:pt x="1814544" y="1694808"/>
                  <a:pt x="1818619" y="1694736"/>
                </a:cubicBezTo>
                <a:cubicBezTo>
                  <a:pt x="1816672" y="1698737"/>
                  <a:pt x="1823487" y="1708071"/>
                  <a:pt x="1826263" y="1702305"/>
                </a:cubicBezTo>
                <a:cubicBezTo>
                  <a:pt x="1825073" y="1694808"/>
                  <a:pt x="1835170" y="1698412"/>
                  <a:pt x="1834593" y="1704287"/>
                </a:cubicBezTo>
                <a:cubicBezTo>
                  <a:pt x="1834593" y="1712756"/>
                  <a:pt x="1839461" y="1710702"/>
                  <a:pt x="1841985" y="1705044"/>
                </a:cubicBezTo>
                <a:cubicBezTo>
                  <a:pt x="1845915" y="1708828"/>
                  <a:pt x="1855074" y="1706089"/>
                  <a:pt x="1858463" y="1712288"/>
                </a:cubicBezTo>
                <a:cubicBezTo>
                  <a:pt x="1855687" y="1719352"/>
                  <a:pt x="1870146" y="1719460"/>
                  <a:pt x="1857994" y="1721442"/>
                </a:cubicBezTo>
                <a:cubicBezTo>
                  <a:pt x="1854317" y="1723460"/>
                  <a:pt x="1859725" y="1731497"/>
                  <a:pt x="1855975" y="1734921"/>
                </a:cubicBezTo>
                <a:cubicBezTo>
                  <a:pt x="1850170" y="1735101"/>
                  <a:pt x="1845014" y="1738021"/>
                  <a:pt x="1844725" y="1744003"/>
                </a:cubicBezTo>
                <a:cubicBezTo>
                  <a:pt x="1846997" y="1750563"/>
                  <a:pt x="1851107" y="1750851"/>
                  <a:pt x="1847934" y="1757302"/>
                </a:cubicBezTo>
                <a:cubicBezTo>
                  <a:pt x="1845879" y="1760366"/>
                  <a:pt x="1847033" y="1767033"/>
                  <a:pt x="1845699" y="1772007"/>
                </a:cubicBezTo>
                <a:cubicBezTo>
                  <a:pt x="1840795" y="1776620"/>
                  <a:pt x="1844256" y="1781738"/>
                  <a:pt x="1846528" y="1786603"/>
                </a:cubicBezTo>
                <a:cubicBezTo>
                  <a:pt x="1849881" y="1790892"/>
                  <a:pt x="1857706" y="1793198"/>
                  <a:pt x="1852658" y="1799938"/>
                </a:cubicBezTo>
                <a:cubicBezTo>
                  <a:pt x="1850134" y="1804371"/>
                  <a:pt x="1848115" y="1808588"/>
                  <a:pt x="1847357" y="1813381"/>
                </a:cubicBezTo>
                <a:cubicBezTo>
                  <a:pt x="1842093" y="1815579"/>
                  <a:pt x="1833006" y="1819039"/>
                  <a:pt x="1841336" y="1824662"/>
                </a:cubicBezTo>
                <a:cubicBezTo>
                  <a:pt x="1842345" y="1829203"/>
                  <a:pt x="1840398" y="1837204"/>
                  <a:pt x="1846384" y="1840195"/>
                </a:cubicBezTo>
                <a:cubicBezTo>
                  <a:pt x="1852369" y="1842321"/>
                  <a:pt x="1849413" y="1855476"/>
                  <a:pt x="1843896" y="1849133"/>
                </a:cubicBezTo>
                <a:cubicBezTo>
                  <a:pt x="1837153" y="1845024"/>
                  <a:pt x="1840470" y="1855440"/>
                  <a:pt x="1846203" y="1854395"/>
                </a:cubicBezTo>
                <a:cubicBezTo>
                  <a:pt x="1851143" y="1858359"/>
                  <a:pt x="1849521" y="1865135"/>
                  <a:pt x="1846312" y="1869424"/>
                </a:cubicBezTo>
                <a:cubicBezTo>
                  <a:pt x="1845771" y="1876560"/>
                  <a:pt x="1859870" y="1873893"/>
                  <a:pt x="1855939" y="1880848"/>
                </a:cubicBezTo>
                <a:cubicBezTo>
                  <a:pt x="1851180" y="1883768"/>
                  <a:pt x="1847970" y="1883515"/>
                  <a:pt x="1842526" y="1882939"/>
                </a:cubicBezTo>
                <a:cubicBezTo>
                  <a:pt x="1836288" y="1883515"/>
                  <a:pt x="1835458" y="1895373"/>
                  <a:pt x="1843139" y="1894364"/>
                </a:cubicBezTo>
                <a:cubicBezTo>
                  <a:pt x="1847754" y="1893318"/>
                  <a:pt x="1851468" y="1884921"/>
                  <a:pt x="1850386" y="1891913"/>
                </a:cubicBezTo>
                <a:cubicBezTo>
                  <a:pt x="1849268" y="1898580"/>
                  <a:pt x="1839677" y="1902328"/>
                  <a:pt x="1841985" y="1909320"/>
                </a:cubicBezTo>
                <a:cubicBezTo>
                  <a:pt x="1845951" y="1910005"/>
                  <a:pt x="1852730" y="1907735"/>
                  <a:pt x="1850062" y="1916240"/>
                </a:cubicBezTo>
                <a:cubicBezTo>
                  <a:pt x="1845663" y="1922511"/>
                  <a:pt x="1853559" y="1928205"/>
                  <a:pt x="1856264" y="1933395"/>
                </a:cubicBezTo>
                <a:cubicBezTo>
                  <a:pt x="1852982" y="1937720"/>
                  <a:pt x="1851937" y="1941324"/>
                  <a:pt x="1849701" y="1946081"/>
                </a:cubicBezTo>
                <a:cubicBezTo>
                  <a:pt x="1847898" y="1948784"/>
                  <a:pt x="1843283" y="1948748"/>
                  <a:pt x="1839713" y="1951992"/>
                </a:cubicBezTo>
                <a:cubicBezTo>
                  <a:pt x="1834845" y="1957903"/>
                  <a:pt x="1831888" y="1953109"/>
                  <a:pt x="1832177" y="1954659"/>
                </a:cubicBezTo>
                <a:cubicBezTo>
                  <a:pt x="1833655" y="1959597"/>
                  <a:pt x="1826263" y="1963201"/>
                  <a:pt x="1825867" y="1968318"/>
                </a:cubicBezTo>
                <a:cubicBezTo>
                  <a:pt x="1820783" y="1970481"/>
                  <a:pt x="1821468" y="1978410"/>
                  <a:pt x="1814436" y="1975815"/>
                </a:cubicBezTo>
                <a:lnTo>
                  <a:pt x="1811480" y="1973941"/>
                </a:lnTo>
                <a:lnTo>
                  <a:pt x="1810109" y="1976175"/>
                </a:lnTo>
                <a:cubicBezTo>
                  <a:pt x="1808811" y="1976355"/>
                  <a:pt x="1807153" y="1976175"/>
                  <a:pt x="1806071" y="1976572"/>
                </a:cubicBezTo>
                <a:cubicBezTo>
                  <a:pt x="1802393" y="1976427"/>
                  <a:pt x="1804448" y="1976391"/>
                  <a:pt x="1800554" y="1977256"/>
                </a:cubicBezTo>
                <a:cubicBezTo>
                  <a:pt x="1795434" y="1977941"/>
                  <a:pt x="1789953" y="1978590"/>
                  <a:pt x="1785986" y="1982338"/>
                </a:cubicBezTo>
                <a:cubicBezTo>
                  <a:pt x="1784364" y="1984032"/>
                  <a:pt x="1781335" y="1984320"/>
                  <a:pt x="1779820" y="1984969"/>
                </a:cubicBezTo>
                <a:cubicBezTo>
                  <a:pt x="1775926" y="1987276"/>
                  <a:pt x="1771527" y="1988933"/>
                  <a:pt x="1768029" y="1991636"/>
                </a:cubicBezTo>
                <a:cubicBezTo>
                  <a:pt x="1767813" y="1991060"/>
                  <a:pt x="1764712" y="1994520"/>
                  <a:pt x="1762873" y="1995132"/>
                </a:cubicBezTo>
                <a:cubicBezTo>
                  <a:pt x="1760169" y="1997006"/>
                  <a:pt x="1757356" y="1998556"/>
                  <a:pt x="1754508" y="2000106"/>
                </a:cubicBezTo>
                <a:cubicBezTo>
                  <a:pt x="1755445" y="1997006"/>
                  <a:pt x="1752813" y="2002629"/>
                  <a:pt x="1750758" y="2002448"/>
                </a:cubicBezTo>
                <a:cubicBezTo>
                  <a:pt x="1748630" y="2004070"/>
                  <a:pt x="1746395" y="2004791"/>
                  <a:pt x="1744195" y="2006233"/>
                </a:cubicBezTo>
                <a:cubicBezTo>
                  <a:pt x="1742068" y="2007674"/>
                  <a:pt x="1740012" y="2009260"/>
                  <a:pt x="1737524" y="2009909"/>
                </a:cubicBezTo>
                <a:cubicBezTo>
                  <a:pt x="1734387" y="2011350"/>
                  <a:pt x="1732007" y="2013945"/>
                  <a:pt x="1728510" y="2014558"/>
                </a:cubicBezTo>
                <a:cubicBezTo>
                  <a:pt x="1725986" y="2015207"/>
                  <a:pt x="1723498" y="2015675"/>
                  <a:pt x="1720974" y="2016288"/>
                </a:cubicBezTo>
                <a:cubicBezTo>
                  <a:pt x="1718269" y="2016937"/>
                  <a:pt x="1715276" y="2015964"/>
                  <a:pt x="1712969" y="2017982"/>
                </a:cubicBezTo>
                <a:cubicBezTo>
                  <a:pt x="1710733" y="2019099"/>
                  <a:pt x="1708642" y="2020793"/>
                  <a:pt x="1705937" y="2020180"/>
                </a:cubicBezTo>
                <a:cubicBezTo>
                  <a:pt x="1704098" y="2021262"/>
                  <a:pt x="1702512" y="2023892"/>
                  <a:pt x="1700060" y="2022955"/>
                </a:cubicBezTo>
                <a:cubicBezTo>
                  <a:pt x="1697067" y="2023136"/>
                  <a:pt x="1694182" y="2023929"/>
                  <a:pt x="1692127" y="2026163"/>
                </a:cubicBezTo>
                <a:cubicBezTo>
                  <a:pt x="1691730" y="2028109"/>
                  <a:pt x="1687908" y="2024721"/>
                  <a:pt x="1686214" y="2024325"/>
                </a:cubicBezTo>
                <a:cubicBezTo>
                  <a:pt x="1683978" y="2021694"/>
                  <a:pt x="1684483" y="2024938"/>
                  <a:pt x="1681238" y="2023676"/>
                </a:cubicBezTo>
                <a:cubicBezTo>
                  <a:pt x="1678641" y="2022054"/>
                  <a:pt x="1682247" y="2019892"/>
                  <a:pt x="1683365" y="2020433"/>
                </a:cubicBezTo>
                <a:cubicBezTo>
                  <a:pt x="1684879" y="2019748"/>
                  <a:pt x="1686791" y="2018162"/>
                  <a:pt x="1688161" y="2016540"/>
                </a:cubicBezTo>
                <a:cubicBezTo>
                  <a:pt x="1685492" y="2015675"/>
                  <a:pt x="1687620" y="2018739"/>
                  <a:pt x="1684339" y="2019315"/>
                </a:cubicBezTo>
                <a:cubicBezTo>
                  <a:pt x="1682752" y="2021153"/>
                  <a:pt x="1681418" y="2019460"/>
                  <a:pt x="1680156" y="2021334"/>
                </a:cubicBezTo>
                <a:cubicBezTo>
                  <a:pt x="1678569" y="2024830"/>
                  <a:pt x="1673990" y="2022343"/>
                  <a:pt x="1671177" y="2023316"/>
                </a:cubicBezTo>
                <a:cubicBezTo>
                  <a:pt x="1666634" y="2023208"/>
                  <a:pt x="1661694" y="2024721"/>
                  <a:pt x="1657439" y="2022523"/>
                </a:cubicBezTo>
                <a:cubicBezTo>
                  <a:pt x="1655456" y="2022775"/>
                  <a:pt x="1654735" y="2020433"/>
                  <a:pt x="1652535" y="2019279"/>
                </a:cubicBezTo>
                <a:cubicBezTo>
                  <a:pt x="1650696" y="2018306"/>
                  <a:pt x="1648353" y="2018270"/>
                  <a:pt x="1647271" y="2016648"/>
                </a:cubicBezTo>
                <a:cubicBezTo>
                  <a:pt x="1645288" y="2015711"/>
                  <a:pt x="1642872" y="2015747"/>
                  <a:pt x="1641898" y="2012900"/>
                </a:cubicBezTo>
                <a:cubicBezTo>
                  <a:pt x="1641285" y="2010269"/>
                  <a:pt x="1644098" y="2008503"/>
                  <a:pt x="1646045" y="2007963"/>
                </a:cubicBezTo>
                <a:cubicBezTo>
                  <a:pt x="1648208" y="2006954"/>
                  <a:pt x="1650192" y="2005764"/>
                  <a:pt x="1651850" y="2004106"/>
                </a:cubicBezTo>
                <a:lnTo>
                  <a:pt x="1653545" y="2004935"/>
                </a:lnTo>
                <a:lnTo>
                  <a:pt x="1652607" y="2001331"/>
                </a:lnTo>
                <a:cubicBezTo>
                  <a:pt x="1652788" y="1999890"/>
                  <a:pt x="1652968" y="1998340"/>
                  <a:pt x="1651778" y="1997331"/>
                </a:cubicBezTo>
                <a:cubicBezTo>
                  <a:pt x="1651273" y="1995601"/>
                  <a:pt x="1648136" y="1994195"/>
                  <a:pt x="1649002" y="1993799"/>
                </a:cubicBezTo>
                <a:cubicBezTo>
                  <a:pt x="1646369" y="1993835"/>
                  <a:pt x="1643557" y="1991600"/>
                  <a:pt x="1641718" y="1989474"/>
                </a:cubicBezTo>
                <a:cubicBezTo>
                  <a:pt x="1639627" y="1987600"/>
                  <a:pt x="1640528" y="1984464"/>
                  <a:pt x="1643413" y="1984140"/>
                </a:cubicBezTo>
                <a:cubicBezTo>
                  <a:pt x="1646622" y="1983708"/>
                  <a:pt x="1649542" y="1979455"/>
                  <a:pt x="1646694" y="1976968"/>
                </a:cubicBezTo>
                <a:cubicBezTo>
                  <a:pt x="1647127" y="1974806"/>
                  <a:pt x="1649867" y="1979491"/>
                  <a:pt x="1649506" y="1979022"/>
                </a:cubicBezTo>
                <a:lnTo>
                  <a:pt x="1650480" y="1978049"/>
                </a:lnTo>
                <a:lnTo>
                  <a:pt x="1648353" y="1976788"/>
                </a:lnTo>
                <a:cubicBezTo>
                  <a:pt x="1647667" y="1975887"/>
                  <a:pt x="1646946" y="1975130"/>
                  <a:pt x="1645720" y="1976175"/>
                </a:cubicBezTo>
                <a:cubicBezTo>
                  <a:pt x="1642042" y="1975310"/>
                  <a:pt x="1641862" y="1970625"/>
                  <a:pt x="1638473" y="1969219"/>
                </a:cubicBezTo>
                <a:cubicBezTo>
                  <a:pt x="1636165" y="1967561"/>
                  <a:pt x="1633388" y="1964066"/>
                  <a:pt x="1636165" y="1961543"/>
                </a:cubicBezTo>
                <a:cubicBezTo>
                  <a:pt x="1639158" y="1958155"/>
                  <a:pt x="1637607" y="1953362"/>
                  <a:pt x="1637066" y="1949361"/>
                </a:cubicBezTo>
                <a:cubicBezTo>
                  <a:pt x="1635083" y="1946370"/>
                  <a:pt x="1637139" y="1944532"/>
                  <a:pt x="1640312" y="1945685"/>
                </a:cubicBezTo>
                <a:cubicBezTo>
                  <a:pt x="1642042" y="1946802"/>
                  <a:pt x="1642800" y="1950262"/>
                  <a:pt x="1644855" y="1949577"/>
                </a:cubicBezTo>
                <a:cubicBezTo>
                  <a:pt x="1647740" y="1950262"/>
                  <a:pt x="1645360" y="1946190"/>
                  <a:pt x="1647740" y="1945541"/>
                </a:cubicBezTo>
                <a:cubicBezTo>
                  <a:pt x="1650192" y="1946730"/>
                  <a:pt x="1650444" y="1950406"/>
                  <a:pt x="1653329" y="1951343"/>
                </a:cubicBezTo>
                <a:cubicBezTo>
                  <a:pt x="1655059" y="1951848"/>
                  <a:pt x="1655492" y="1952677"/>
                  <a:pt x="1655600" y="1953686"/>
                </a:cubicBezTo>
                <a:lnTo>
                  <a:pt x="1655997" y="1956677"/>
                </a:lnTo>
                <a:lnTo>
                  <a:pt x="1655997" y="1953073"/>
                </a:lnTo>
                <a:lnTo>
                  <a:pt x="1658773" y="1953578"/>
                </a:lnTo>
                <a:cubicBezTo>
                  <a:pt x="1659639" y="1953398"/>
                  <a:pt x="1660288" y="1952857"/>
                  <a:pt x="1660432" y="1951704"/>
                </a:cubicBezTo>
                <a:cubicBezTo>
                  <a:pt x="1660721" y="1949613"/>
                  <a:pt x="1661081" y="1947847"/>
                  <a:pt x="1663100" y="1946910"/>
                </a:cubicBezTo>
                <a:cubicBezTo>
                  <a:pt x="1664759" y="1948604"/>
                  <a:pt x="1667427" y="1949073"/>
                  <a:pt x="1668004" y="1946154"/>
                </a:cubicBezTo>
                <a:cubicBezTo>
                  <a:pt x="1667355" y="1943450"/>
                  <a:pt x="1669987" y="1942441"/>
                  <a:pt x="1671826" y="1941036"/>
                </a:cubicBezTo>
                <a:cubicBezTo>
                  <a:pt x="1674819" y="1939774"/>
                  <a:pt x="1673846" y="1937179"/>
                  <a:pt x="1670709" y="1937612"/>
                </a:cubicBezTo>
                <a:cubicBezTo>
                  <a:pt x="1668293" y="1935990"/>
                  <a:pt x="1673665" y="1935450"/>
                  <a:pt x="1675144" y="1935594"/>
                </a:cubicBezTo>
                <a:cubicBezTo>
                  <a:pt x="1677560" y="1934729"/>
                  <a:pt x="1678064" y="1931701"/>
                  <a:pt x="1679976" y="1930116"/>
                </a:cubicBezTo>
                <a:cubicBezTo>
                  <a:pt x="1680661" y="1930800"/>
                  <a:pt x="1681995" y="1926187"/>
                  <a:pt x="1684158" y="1927485"/>
                </a:cubicBezTo>
                <a:cubicBezTo>
                  <a:pt x="1685168" y="1929215"/>
                  <a:pt x="1687476" y="1930872"/>
                  <a:pt x="1689098" y="1931305"/>
                </a:cubicBezTo>
                <a:lnTo>
                  <a:pt x="1690613" y="1931017"/>
                </a:lnTo>
                <a:lnTo>
                  <a:pt x="1690613" y="1930981"/>
                </a:lnTo>
                <a:cubicBezTo>
                  <a:pt x="1692199" y="1930296"/>
                  <a:pt x="1691478" y="1929683"/>
                  <a:pt x="1690757" y="1928890"/>
                </a:cubicBezTo>
                <a:lnTo>
                  <a:pt x="1690216" y="1927953"/>
                </a:lnTo>
                <a:lnTo>
                  <a:pt x="1689711" y="1929395"/>
                </a:lnTo>
                <a:cubicBezTo>
                  <a:pt x="1689170" y="1931125"/>
                  <a:pt x="1688413" y="1931701"/>
                  <a:pt x="1684807" y="1927521"/>
                </a:cubicBezTo>
                <a:cubicBezTo>
                  <a:pt x="1680444" y="1924493"/>
                  <a:pt x="1678966" y="1931701"/>
                  <a:pt x="1676189" y="1934368"/>
                </a:cubicBezTo>
                <a:cubicBezTo>
                  <a:pt x="1672944" y="1935630"/>
                  <a:pt x="1670997" y="1936098"/>
                  <a:pt x="1669627" y="1935774"/>
                </a:cubicBezTo>
                <a:lnTo>
                  <a:pt x="1668040" y="1934080"/>
                </a:lnTo>
                <a:lnTo>
                  <a:pt x="1667499" y="1936278"/>
                </a:lnTo>
                <a:cubicBezTo>
                  <a:pt x="1668725" y="1936098"/>
                  <a:pt x="1669735" y="1938981"/>
                  <a:pt x="1672367" y="1938513"/>
                </a:cubicBezTo>
                <a:cubicBezTo>
                  <a:pt x="1673774" y="1940243"/>
                  <a:pt x="1669050" y="1941180"/>
                  <a:pt x="1668185" y="1942946"/>
                </a:cubicBezTo>
                <a:lnTo>
                  <a:pt x="1667427" y="1942658"/>
                </a:lnTo>
                <a:lnTo>
                  <a:pt x="1666850" y="1944460"/>
                </a:lnTo>
                <a:cubicBezTo>
                  <a:pt x="1667031" y="1945469"/>
                  <a:pt x="1667211" y="1946622"/>
                  <a:pt x="1666418" y="1947487"/>
                </a:cubicBezTo>
                <a:cubicBezTo>
                  <a:pt x="1664651" y="1947847"/>
                  <a:pt x="1662199" y="1944748"/>
                  <a:pt x="1660757" y="1947919"/>
                </a:cubicBezTo>
                <a:cubicBezTo>
                  <a:pt x="1658882" y="1949073"/>
                  <a:pt x="1660793" y="1953289"/>
                  <a:pt x="1657800" y="1952641"/>
                </a:cubicBezTo>
                <a:cubicBezTo>
                  <a:pt x="1655781" y="1952208"/>
                  <a:pt x="1654807" y="1951451"/>
                  <a:pt x="1653184" y="1950190"/>
                </a:cubicBezTo>
                <a:cubicBezTo>
                  <a:pt x="1651454" y="1948893"/>
                  <a:pt x="1649542" y="1946730"/>
                  <a:pt x="1649470" y="1944640"/>
                </a:cubicBezTo>
                <a:cubicBezTo>
                  <a:pt x="1650552" y="1943559"/>
                  <a:pt x="1647776" y="1945216"/>
                  <a:pt x="1646189" y="1944964"/>
                </a:cubicBezTo>
                <a:cubicBezTo>
                  <a:pt x="1645901" y="1947055"/>
                  <a:pt x="1644566" y="1950442"/>
                  <a:pt x="1642944" y="1946910"/>
                </a:cubicBezTo>
                <a:cubicBezTo>
                  <a:pt x="1642006" y="1944207"/>
                  <a:pt x="1639338" y="1944315"/>
                  <a:pt x="1636958" y="1944568"/>
                </a:cubicBezTo>
                <a:cubicBezTo>
                  <a:pt x="1634903" y="1946370"/>
                  <a:pt x="1634290" y="1941721"/>
                  <a:pt x="1633821" y="1943054"/>
                </a:cubicBezTo>
                <a:cubicBezTo>
                  <a:pt x="1635372" y="1945036"/>
                  <a:pt x="1635083" y="1947271"/>
                  <a:pt x="1635840" y="1949758"/>
                </a:cubicBezTo>
                <a:cubicBezTo>
                  <a:pt x="1636381" y="1950983"/>
                  <a:pt x="1636093" y="1951920"/>
                  <a:pt x="1635876" y="1952857"/>
                </a:cubicBezTo>
                <a:lnTo>
                  <a:pt x="1636093" y="1955704"/>
                </a:lnTo>
                <a:lnTo>
                  <a:pt x="1636309" y="1955416"/>
                </a:lnTo>
                <a:cubicBezTo>
                  <a:pt x="1635263" y="1951524"/>
                  <a:pt x="1637211" y="1954046"/>
                  <a:pt x="1636922" y="1956857"/>
                </a:cubicBezTo>
                <a:cubicBezTo>
                  <a:pt x="1637391" y="1960317"/>
                  <a:pt x="1632090" y="1962300"/>
                  <a:pt x="1634074" y="1965868"/>
                </a:cubicBezTo>
                <a:cubicBezTo>
                  <a:pt x="1635263" y="1969183"/>
                  <a:pt x="1639086" y="1970373"/>
                  <a:pt x="1640672" y="1973256"/>
                </a:cubicBezTo>
                <a:cubicBezTo>
                  <a:pt x="1639987" y="1973544"/>
                  <a:pt x="1642331" y="1976067"/>
                  <a:pt x="1643881" y="1977076"/>
                </a:cubicBezTo>
                <a:cubicBezTo>
                  <a:pt x="1646622" y="1977689"/>
                  <a:pt x="1646982" y="1981401"/>
                  <a:pt x="1643701" y="1981365"/>
                </a:cubicBezTo>
                <a:cubicBezTo>
                  <a:pt x="1641069" y="1982230"/>
                  <a:pt x="1640023" y="1981581"/>
                  <a:pt x="1639194" y="1984212"/>
                </a:cubicBezTo>
                <a:cubicBezTo>
                  <a:pt x="1637211" y="1987996"/>
                  <a:pt x="1640600" y="1992069"/>
                  <a:pt x="1643593" y="1994159"/>
                </a:cubicBezTo>
                <a:cubicBezTo>
                  <a:pt x="1645576" y="1995997"/>
                  <a:pt x="1649615" y="1997042"/>
                  <a:pt x="1649939" y="2000322"/>
                </a:cubicBezTo>
                <a:cubicBezTo>
                  <a:pt x="1649759" y="2002989"/>
                  <a:pt x="1646874" y="2003025"/>
                  <a:pt x="1646045" y="2003926"/>
                </a:cubicBezTo>
                <a:cubicBezTo>
                  <a:pt x="1644242" y="2003674"/>
                  <a:pt x="1644422" y="2004683"/>
                  <a:pt x="1642042" y="2005332"/>
                </a:cubicBezTo>
                <a:cubicBezTo>
                  <a:pt x="1640852" y="2006233"/>
                  <a:pt x="1638869" y="2007134"/>
                  <a:pt x="1637824" y="2007855"/>
                </a:cubicBezTo>
                <a:cubicBezTo>
                  <a:pt x="1635985" y="2008071"/>
                  <a:pt x="1634254" y="2005224"/>
                  <a:pt x="1633244" y="2003494"/>
                </a:cubicBezTo>
                <a:cubicBezTo>
                  <a:pt x="1632415" y="2001836"/>
                  <a:pt x="1630648" y="1999061"/>
                  <a:pt x="1632920" y="1998016"/>
                </a:cubicBezTo>
                <a:lnTo>
                  <a:pt x="1632667" y="1997042"/>
                </a:lnTo>
                <a:lnTo>
                  <a:pt x="1632018" y="1997871"/>
                </a:lnTo>
                <a:cubicBezTo>
                  <a:pt x="1631261" y="1998664"/>
                  <a:pt x="1630396" y="1999673"/>
                  <a:pt x="1631513" y="2000683"/>
                </a:cubicBezTo>
                <a:cubicBezTo>
                  <a:pt x="1631658" y="2002773"/>
                  <a:pt x="1633893" y="2005620"/>
                  <a:pt x="1633929" y="2006737"/>
                </a:cubicBezTo>
                <a:cubicBezTo>
                  <a:pt x="1631369" y="2008395"/>
                  <a:pt x="1634182" y="2007026"/>
                  <a:pt x="1635372" y="2007927"/>
                </a:cubicBezTo>
                <a:cubicBezTo>
                  <a:pt x="1637030" y="2009765"/>
                  <a:pt x="1636634" y="2013441"/>
                  <a:pt x="1634146" y="2014486"/>
                </a:cubicBezTo>
                <a:cubicBezTo>
                  <a:pt x="1634542" y="2017045"/>
                  <a:pt x="1632054" y="2019099"/>
                  <a:pt x="1632739" y="2021766"/>
                </a:cubicBezTo>
                <a:cubicBezTo>
                  <a:pt x="1630360" y="2024145"/>
                  <a:pt x="1627944" y="2026559"/>
                  <a:pt x="1625492" y="2028758"/>
                </a:cubicBezTo>
                <a:cubicBezTo>
                  <a:pt x="1622283" y="2030668"/>
                  <a:pt x="1619290" y="2033191"/>
                  <a:pt x="1615864" y="2034308"/>
                </a:cubicBezTo>
                <a:cubicBezTo>
                  <a:pt x="1614494" y="2036615"/>
                  <a:pt x="1612006" y="2036218"/>
                  <a:pt x="1610636" y="2038525"/>
                </a:cubicBezTo>
                <a:cubicBezTo>
                  <a:pt x="1608617" y="2040507"/>
                  <a:pt x="1606237" y="2039534"/>
                  <a:pt x="1603785" y="2039714"/>
                </a:cubicBezTo>
                <a:cubicBezTo>
                  <a:pt x="1601910" y="2040327"/>
                  <a:pt x="1601225" y="2036723"/>
                  <a:pt x="1600828" y="2040183"/>
                </a:cubicBezTo>
                <a:cubicBezTo>
                  <a:pt x="1601333" y="2042886"/>
                  <a:pt x="1597943" y="2043823"/>
                  <a:pt x="1598124" y="2045156"/>
                </a:cubicBezTo>
                <a:cubicBezTo>
                  <a:pt x="1597042" y="2046778"/>
                  <a:pt x="1594410" y="2046598"/>
                  <a:pt x="1593148" y="2047823"/>
                </a:cubicBezTo>
                <a:cubicBezTo>
                  <a:pt x="1591669" y="2048977"/>
                  <a:pt x="1591200" y="2050995"/>
                  <a:pt x="1589361" y="2051031"/>
                </a:cubicBezTo>
                <a:cubicBezTo>
                  <a:pt x="1588640" y="2052220"/>
                  <a:pt x="1586513" y="2052941"/>
                  <a:pt x="1585467" y="2053770"/>
                </a:cubicBezTo>
                <a:cubicBezTo>
                  <a:pt x="1583989" y="2054599"/>
                  <a:pt x="1582691" y="2054491"/>
                  <a:pt x="1581537" y="2055968"/>
                </a:cubicBezTo>
                <a:cubicBezTo>
                  <a:pt x="1579734" y="2053986"/>
                  <a:pt x="1579121" y="2054347"/>
                  <a:pt x="1576885" y="2055788"/>
                </a:cubicBezTo>
                <a:cubicBezTo>
                  <a:pt x="1575191" y="2057482"/>
                  <a:pt x="1574217" y="2057915"/>
                  <a:pt x="1573027" y="2055175"/>
                </a:cubicBezTo>
                <a:lnTo>
                  <a:pt x="1572522" y="2054238"/>
                </a:lnTo>
                <a:lnTo>
                  <a:pt x="1572919" y="2055031"/>
                </a:lnTo>
                <a:cubicBezTo>
                  <a:pt x="1574866" y="2057050"/>
                  <a:pt x="1574433" y="2057842"/>
                  <a:pt x="1572631" y="2059032"/>
                </a:cubicBezTo>
                <a:cubicBezTo>
                  <a:pt x="1571080" y="2059032"/>
                  <a:pt x="1570864" y="2060618"/>
                  <a:pt x="1569493" y="2061338"/>
                </a:cubicBezTo>
                <a:cubicBezTo>
                  <a:pt x="1568195" y="2062239"/>
                  <a:pt x="1566501" y="2064077"/>
                  <a:pt x="1564914" y="2064186"/>
                </a:cubicBezTo>
                <a:cubicBezTo>
                  <a:pt x="1563328" y="2065915"/>
                  <a:pt x="1560407" y="2065699"/>
                  <a:pt x="1558568" y="2067069"/>
                </a:cubicBezTo>
                <a:cubicBezTo>
                  <a:pt x="1558820" y="2067537"/>
                  <a:pt x="1555214" y="2068763"/>
                  <a:pt x="1553988" y="2067069"/>
                </a:cubicBezTo>
                <a:cubicBezTo>
                  <a:pt x="1552618" y="2064438"/>
                  <a:pt x="1550924" y="2068979"/>
                  <a:pt x="1548832" y="2067934"/>
                </a:cubicBezTo>
                <a:lnTo>
                  <a:pt x="1546236" y="2068763"/>
                </a:lnTo>
                <a:lnTo>
                  <a:pt x="1545659" y="2070781"/>
                </a:lnTo>
                <a:cubicBezTo>
                  <a:pt x="1547750" y="2070601"/>
                  <a:pt x="1549373" y="2067717"/>
                  <a:pt x="1547967" y="2071646"/>
                </a:cubicBezTo>
                <a:cubicBezTo>
                  <a:pt x="1547101" y="2073448"/>
                  <a:pt x="1546885" y="2075791"/>
                  <a:pt x="1544830" y="2077088"/>
                </a:cubicBezTo>
                <a:cubicBezTo>
                  <a:pt x="1546344" y="2079467"/>
                  <a:pt x="1544253" y="2081521"/>
                  <a:pt x="1542522" y="2083107"/>
                </a:cubicBezTo>
                <a:cubicBezTo>
                  <a:pt x="1542053" y="2085557"/>
                  <a:pt x="1540359" y="2088981"/>
                  <a:pt x="1537366" y="2087684"/>
                </a:cubicBezTo>
                <a:cubicBezTo>
                  <a:pt x="1534120" y="2086891"/>
                  <a:pt x="1537943" y="2090927"/>
                  <a:pt x="1538520" y="2092261"/>
                </a:cubicBezTo>
                <a:cubicBezTo>
                  <a:pt x="1539133" y="2094748"/>
                  <a:pt x="1536392" y="2096189"/>
                  <a:pt x="1535346" y="2098244"/>
                </a:cubicBezTo>
                <a:cubicBezTo>
                  <a:pt x="1532858" y="2100370"/>
                  <a:pt x="1530515" y="2103073"/>
                  <a:pt x="1528171" y="2105416"/>
                </a:cubicBezTo>
                <a:cubicBezTo>
                  <a:pt x="1526440" y="2106965"/>
                  <a:pt x="1525611" y="2110533"/>
                  <a:pt x="1523015" y="2110281"/>
                </a:cubicBezTo>
                <a:cubicBezTo>
                  <a:pt x="1523519" y="2107578"/>
                  <a:pt x="1520310" y="2109524"/>
                  <a:pt x="1520707" y="2106281"/>
                </a:cubicBezTo>
                <a:cubicBezTo>
                  <a:pt x="1520923" y="2103686"/>
                  <a:pt x="1521140" y="2102929"/>
                  <a:pt x="1522149" y="2100839"/>
                </a:cubicBezTo>
                <a:cubicBezTo>
                  <a:pt x="1521716" y="2099757"/>
                  <a:pt x="1520202" y="2095901"/>
                  <a:pt x="1518976" y="2098532"/>
                </a:cubicBezTo>
                <a:cubicBezTo>
                  <a:pt x="1516740" y="2099974"/>
                  <a:pt x="1519228" y="2101812"/>
                  <a:pt x="1517570" y="2102569"/>
                </a:cubicBezTo>
                <a:cubicBezTo>
                  <a:pt x="1515875" y="2101704"/>
                  <a:pt x="1515334" y="2103145"/>
                  <a:pt x="1514397" y="2102280"/>
                </a:cubicBezTo>
                <a:cubicBezTo>
                  <a:pt x="1514000" y="2103470"/>
                  <a:pt x="1511945" y="2102136"/>
                  <a:pt x="1512125" y="2101127"/>
                </a:cubicBezTo>
                <a:cubicBezTo>
                  <a:pt x="1511079" y="2101956"/>
                  <a:pt x="1510178" y="2100334"/>
                  <a:pt x="1512125" y="2099109"/>
                </a:cubicBezTo>
                <a:lnTo>
                  <a:pt x="1511837" y="2097126"/>
                </a:lnTo>
                <a:cubicBezTo>
                  <a:pt x="1509060" y="2097126"/>
                  <a:pt x="1509565" y="2100875"/>
                  <a:pt x="1509529" y="2102857"/>
                </a:cubicBezTo>
                <a:cubicBezTo>
                  <a:pt x="1509601" y="2105091"/>
                  <a:pt x="1510683" y="2106281"/>
                  <a:pt x="1509529" y="2108263"/>
                </a:cubicBezTo>
                <a:cubicBezTo>
                  <a:pt x="1509349" y="2110678"/>
                  <a:pt x="1511945" y="2111867"/>
                  <a:pt x="1512666" y="2113705"/>
                </a:cubicBezTo>
                <a:cubicBezTo>
                  <a:pt x="1510935" y="2114101"/>
                  <a:pt x="1508231" y="2112299"/>
                  <a:pt x="1506067" y="2113705"/>
                </a:cubicBezTo>
                <a:cubicBezTo>
                  <a:pt x="1506752" y="2113993"/>
                  <a:pt x="1507546" y="2114101"/>
                  <a:pt x="1508086" y="2114570"/>
                </a:cubicBezTo>
                <a:cubicBezTo>
                  <a:pt x="1510178" y="2114822"/>
                  <a:pt x="1512377" y="2116156"/>
                  <a:pt x="1514685" y="2115147"/>
                </a:cubicBezTo>
                <a:cubicBezTo>
                  <a:pt x="1518688" y="2114858"/>
                  <a:pt x="1514361" y="2115976"/>
                  <a:pt x="1514974" y="2116300"/>
                </a:cubicBezTo>
                <a:cubicBezTo>
                  <a:pt x="1516740" y="2115507"/>
                  <a:pt x="1518363" y="2116768"/>
                  <a:pt x="1518976" y="2119147"/>
                </a:cubicBezTo>
                <a:cubicBezTo>
                  <a:pt x="1520130" y="2121922"/>
                  <a:pt x="1517678" y="2124950"/>
                  <a:pt x="1517281" y="2127761"/>
                </a:cubicBezTo>
                <a:cubicBezTo>
                  <a:pt x="1515875" y="2131941"/>
                  <a:pt x="1514469" y="2136158"/>
                  <a:pt x="1514685" y="2140627"/>
                </a:cubicBezTo>
                <a:cubicBezTo>
                  <a:pt x="1515226" y="2141997"/>
                  <a:pt x="1514721" y="2142970"/>
                  <a:pt x="1513856" y="2143438"/>
                </a:cubicBezTo>
                <a:lnTo>
                  <a:pt x="1513784" y="2143402"/>
                </a:lnTo>
                <a:lnTo>
                  <a:pt x="1514397" y="2145060"/>
                </a:lnTo>
                <a:cubicBezTo>
                  <a:pt x="1514433" y="2146610"/>
                  <a:pt x="1513856" y="2148844"/>
                  <a:pt x="1514180" y="2150430"/>
                </a:cubicBezTo>
                <a:cubicBezTo>
                  <a:pt x="1513748" y="2153638"/>
                  <a:pt x="1517786" y="2158972"/>
                  <a:pt x="1512053" y="2158575"/>
                </a:cubicBezTo>
                <a:cubicBezTo>
                  <a:pt x="1509060" y="2160233"/>
                  <a:pt x="1506428" y="2161494"/>
                  <a:pt x="1503219" y="2162035"/>
                </a:cubicBezTo>
                <a:cubicBezTo>
                  <a:pt x="1504192" y="2165711"/>
                  <a:pt x="1499072" y="2163477"/>
                  <a:pt x="1496584" y="2164450"/>
                </a:cubicBezTo>
                <a:cubicBezTo>
                  <a:pt x="1492293" y="2163296"/>
                  <a:pt x="1487425" y="2163260"/>
                  <a:pt x="1483387" y="2160846"/>
                </a:cubicBezTo>
                <a:cubicBezTo>
                  <a:pt x="1479024" y="2158359"/>
                  <a:pt x="1473867" y="2161855"/>
                  <a:pt x="1471343" y="2165026"/>
                </a:cubicBezTo>
                <a:cubicBezTo>
                  <a:pt x="1469288" y="2167693"/>
                  <a:pt x="1465538" y="2166973"/>
                  <a:pt x="1462870" y="2167729"/>
                </a:cubicBezTo>
                <a:cubicBezTo>
                  <a:pt x="1461716" y="2164522"/>
                  <a:pt x="1460201" y="2168811"/>
                  <a:pt x="1457677" y="2171406"/>
                </a:cubicBezTo>
                <a:cubicBezTo>
                  <a:pt x="1459047" y="2172415"/>
                  <a:pt x="1454648" y="2166432"/>
                  <a:pt x="1454648" y="2169892"/>
                </a:cubicBezTo>
                <a:cubicBezTo>
                  <a:pt x="1453711" y="2169712"/>
                  <a:pt x="1453062" y="2172595"/>
                  <a:pt x="1455622" y="2172775"/>
                </a:cubicBezTo>
                <a:cubicBezTo>
                  <a:pt x="1451764" y="2170901"/>
                  <a:pt x="1450970" y="2171874"/>
                  <a:pt x="1451944" y="2176163"/>
                </a:cubicBezTo>
                <a:cubicBezTo>
                  <a:pt x="1448951" y="2177244"/>
                  <a:pt x="1447220" y="2171370"/>
                  <a:pt x="1443326" y="2174000"/>
                </a:cubicBezTo>
                <a:cubicBezTo>
                  <a:pt x="1440910" y="2177388"/>
                  <a:pt x="1443506" y="2179875"/>
                  <a:pt x="1439792" y="2174541"/>
                </a:cubicBezTo>
                <a:cubicBezTo>
                  <a:pt x="1434708" y="2173964"/>
                  <a:pt x="1446571" y="2172198"/>
                  <a:pt x="1440586" y="2170216"/>
                </a:cubicBezTo>
                <a:cubicBezTo>
                  <a:pt x="1436727" y="2168775"/>
                  <a:pt x="1436331" y="2173640"/>
                  <a:pt x="1435321" y="2175658"/>
                </a:cubicBezTo>
                <a:cubicBezTo>
                  <a:pt x="1436908" y="2180127"/>
                  <a:pt x="1432148" y="2174613"/>
                  <a:pt x="1430093" y="2173316"/>
                </a:cubicBezTo>
                <a:cubicBezTo>
                  <a:pt x="1426956" y="2171009"/>
                  <a:pt x="1421583" y="2168775"/>
                  <a:pt x="1419023" y="2173027"/>
                </a:cubicBezTo>
                <a:cubicBezTo>
                  <a:pt x="1416607" y="2176595"/>
                  <a:pt x="1411883" y="2175226"/>
                  <a:pt x="1409143" y="2178253"/>
                </a:cubicBezTo>
                <a:cubicBezTo>
                  <a:pt x="1405754" y="2180596"/>
                  <a:pt x="1401174" y="2183984"/>
                  <a:pt x="1397136" y="2181028"/>
                </a:cubicBezTo>
                <a:cubicBezTo>
                  <a:pt x="1393674" y="2180380"/>
                  <a:pt x="1390501" y="2179154"/>
                  <a:pt x="1387075" y="2179154"/>
                </a:cubicBezTo>
                <a:cubicBezTo>
                  <a:pt x="1383361" y="2179190"/>
                  <a:pt x="1379359" y="2178505"/>
                  <a:pt x="1375501" y="2179587"/>
                </a:cubicBezTo>
                <a:cubicBezTo>
                  <a:pt x="1373770" y="2177568"/>
                  <a:pt x="1374131" y="2178253"/>
                  <a:pt x="1372219" y="2178902"/>
                </a:cubicBezTo>
                <a:cubicBezTo>
                  <a:pt x="1369227" y="2179370"/>
                  <a:pt x="1363962" y="2182073"/>
                  <a:pt x="1364719" y="2176884"/>
                </a:cubicBezTo>
                <a:cubicBezTo>
                  <a:pt x="1364323" y="2173172"/>
                  <a:pt x="1363493" y="2167369"/>
                  <a:pt x="1364251" y="2174289"/>
                </a:cubicBezTo>
                <a:cubicBezTo>
                  <a:pt x="1365332" y="2178217"/>
                  <a:pt x="1364972" y="2181209"/>
                  <a:pt x="1360465" y="2181209"/>
                </a:cubicBezTo>
                <a:cubicBezTo>
                  <a:pt x="1356678" y="2181641"/>
                  <a:pt x="1357904" y="2174289"/>
                  <a:pt x="1353181" y="2174613"/>
                </a:cubicBezTo>
                <a:cubicBezTo>
                  <a:pt x="1349755" y="2173604"/>
                  <a:pt x="1346330" y="2174000"/>
                  <a:pt x="1343121" y="2174217"/>
                </a:cubicBezTo>
                <a:cubicBezTo>
                  <a:pt x="1340164" y="2172631"/>
                  <a:pt x="1337135" y="2173496"/>
                  <a:pt x="1334142" y="2174073"/>
                </a:cubicBezTo>
                <a:cubicBezTo>
                  <a:pt x="1327363" y="2173676"/>
                  <a:pt x="1320837" y="2171045"/>
                  <a:pt x="1314923" y="2167621"/>
                </a:cubicBezTo>
                <a:cubicBezTo>
                  <a:pt x="1311353" y="2168703"/>
                  <a:pt x="1309875" y="2168955"/>
                  <a:pt x="1306413" y="2166828"/>
                </a:cubicBezTo>
                <a:cubicBezTo>
                  <a:pt x="1302735" y="2164089"/>
                  <a:pt x="1298120" y="2166108"/>
                  <a:pt x="1294262" y="2163729"/>
                </a:cubicBezTo>
                <a:cubicBezTo>
                  <a:pt x="1291269" y="2162936"/>
                  <a:pt x="1287663" y="2161567"/>
                  <a:pt x="1285247" y="2161458"/>
                </a:cubicBezTo>
                <a:cubicBezTo>
                  <a:pt x="1282038" y="2158647"/>
                  <a:pt x="1277026" y="2159873"/>
                  <a:pt x="1273889" y="2161999"/>
                </a:cubicBezTo>
                <a:cubicBezTo>
                  <a:pt x="1268408" y="2163801"/>
                  <a:pt x="1264225" y="2159044"/>
                  <a:pt x="1258997" y="2158647"/>
                </a:cubicBezTo>
                <a:cubicBezTo>
                  <a:pt x="1255463" y="2157458"/>
                  <a:pt x="1255535" y="2153818"/>
                  <a:pt x="1254345" y="2150682"/>
                </a:cubicBezTo>
                <a:cubicBezTo>
                  <a:pt x="1252723" y="2146466"/>
                  <a:pt x="1249478" y="2142573"/>
                  <a:pt x="1246052" y="2140050"/>
                </a:cubicBezTo>
                <a:cubicBezTo>
                  <a:pt x="1245764" y="2138645"/>
                  <a:pt x="1244682" y="2136807"/>
                  <a:pt x="1244033" y="2135077"/>
                </a:cubicBezTo>
                <a:lnTo>
                  <a:pt x="1244754" y="2131257"/>
                </a:lnTo>
                <a:lnTo>
                  <a:pt x="1243167" y="2131941"/>
                </a:lnTo>
                <a:cubicBezTo>
                  <a:pt x="1243167" y="2128518"/>
                  <a:pt x="1239417" y="2128590"/>
                  <a:pt x="1239381" y="2125670"/>
                </a:cubicBezTo>
                <a:cubicBezTo>
                  <a:pt x="1238408" y="2122715"/>
                  <a:pt x="1236749" y="2119796"/>
                  <a:pt x="1234333" y="2117958"/>
                </a:cubicBezTo>
                <a:cubicBezTo>
                  <a:pt x="1233576" y="2115075"/>
                  <a:pt x="1231304" y="2113777"/>
                  <a:pt x="1228600" y="2115219"/>
                </a:cubicBezTo>
                <a:cubicBezTo>
                  <a:pt x="1224850" y="2115002"/>
                  <a:pt x="1230619" y="2112840"/>
                  <a:pt x="1227122" y="2110065"/>
                </a:cubicBezTo>
                <a:cubicBezTo>
                  <a:pt x="1224994" y="2108623"/>
                  <a:pt x="1222686" y="2106965"/>
                  <a:pt x="1221064" y="2105236"/>
                </a:cubicBezTo>
                <a:cubicBezTo>
                  <a:pt x="1218828" y="2104082"/>
                  <a:pt x="1217061" y="2102100"/>
                  <a:pt x="1214393" y="2101199"/>
                </a:cubicBezTo>
                <a:cubicBezTo>
                  <a:pt x="1211725" y="2099974"/>
                  <a:pt x="1210571" y="2099361"/>
                  <a:pt x="1209237" y="2097199"/>
                </a:cubicBezTo>
                <a:cubicBezTo>
                  <a:pt x="1207145" y="2095649"/>
                  <a:pt x="1206460" y="2093198"/>
                  <a:pt x="1204225" y="2091901"/>
                </a:cubicBezTo>
                <a:cubicBezTo>
                  <a:pt x="1204333" y="2089954"/>
                  <a:pt x="1203756" y="2087828"/>
                  <a:pt x="1204910" y="2086170"/>
                </a:cubicBezTo>
                <a:cubicBezTo>
                  <a:pt x="1207867" y="2084801"/>
                  <a:pt x="1208876" y="2080908"/>
                  <a:pt x="1212590" y="2081016"/>
                </a:cubicBezTo>
                <a:cubicBezTo>
                  <a:pt x="1214537" y="2081052"/>
                  <a:pt x="1219369" y="2078674"/>
                  <a:pt x="1218359" y="2077809"/>
                </a:cubicBezTo>
                <a:cubicBezTo>
                  <a:pt x="1215908" y="2079899"/>
                  <a:pt x="1212554" y="2079971"/>
                  <a:pt x="1209742" y="2081052"/>
                </a:cubicBezTo>
                <a:cubicBezTo>
                  <a:pt x="1207326" y="2082134"/>
                  <a:pt x="1206388" y="2085882"/>
                  <a:pt x="1204153" y="2082530"/>
                </a:cubicBezTo>
                <a:cubicBezTo>
                  <a:pt x="1201809" y="2080007"/>
                  <a:pt x="1200078" y="2076403"/>
                  <a:pt x="1196616" y="2075466"/>
                </a:cubicBezTo>
                <a:cubicBezTo>
                  <a:pt x="1193912" y="2073916"/>
                  <a:pt x="1191100" y="2073015"/>
                  <a:pt x="1187926" y="2072763"/>
                </a:cubicBezTo>
                <a:cubicBezTo>
                  <a:pt x="1185943" y="2073520"/>
                  <a:pt x="1181075" y="2073160"/>
                  <a:pt x="1181724" y="2076079"/>
                </a:cubicBezTo>
                <a:cubicBezTo>
                  <a:pt x="1180210" y="2076764"/>
                  <a:pt x="1179381" y="2082170"/>
                  <a:pt x="1178804" y="2079286"/>
                </a:cubicBezTo>
                <a:cubicBezTo>
                  <a:pt x="1177506" y="2077593"/>
                  <a:pt x="1175667" y="2075178"/>
                  <a:pt x="1173215" y="2076728"/>
                </a:cubicBezTo>
                <a:cubicBezTo>
                  <a:pt x="1172277" y="2080223"/>
                  <a:pt x="1172926" y="2073952"/>
                  <a:pt x="1169537" y="2074853"/>
                </a:cubicBezTo>
                <a:cubicBezTo>
                  <a:pt x="1166580" y="2073088"/>
                  <a:pt x="1165570" y="2078169"/>
                  <a:pt x="1165174" y="2078205"/>
                </a:cubicBezTo>
                <a:cubicBezTo>
                  <a:pt x="1163335" y="2077124"/>
                  <a:pt x="1167337" y="2081521"/>
                  <a:pt x="1164056" y="2079863"/>
                </a:cubicBezTo>
                <a:cubicBezTo>
                  <a:pt x="1163299" y="2076836"/>
                  <a:pt x="1161279" y="2077088"/>
                  <a:pt x="1158972" y="2077520"/>
                </a:cubicBezTo>
                <a:cubicBezTo>
                  <a:pt x="1157529" y="2076115"/>
                  <a:pt x="1156953" y="2072835"/>
                  <a:pt x="1154248" y="2073592"/>
                </a:cubicBezTo>
                <a:cubicBezTo>
                  <a:pt x="1151183" y="2073808"/>
                  <a:pt x="1152589" y="2071358"/>
                  <a:pt x="1151904" y="2069483"/>
                </a:cubicBezTo>
                <a:cubicBezTo>
                  <a:pt x="1150606" y="2068979"/>
                  <a:pt x="1149597" y="2065915"/>
                  <a:pt x="1149777" y="2064186"/>
                </a:cubicBezTo>
                <a:cubicBezTo>
                  <a:pt x="1149633" y="2062456"/>
                  <a:pt x="1147361" y="2059608"/>
                  <a:pt x="1146279" y="2057987"/>
                </a:cubicBezTo>
                <a:cubicBezTo>
                  <a:pt x="1144765" y="2055139"/>
                  <a:pt x="1142782" y="2056437"/>
                  <a:pt x="1143936" y="2053446"/>
                </a:cubicBezTo>
                <a:cubicBezTo>
                  <a:pt x="1143142" y="2052256"/>
                  <a:pt x="1140798" y="2050851"/>
                  <a:pt x="1139032" y="2051139"/>
                </a:cubicBezTo>
                <a:cubicBezTo>
                  <a:pt x="1136291" y="2050743"/>
                  <a:pt x="1138274" y="2046814"/>
                  <a:pt x="1134777" y="2046237"/>
                </a:cubicBezTo>
                <a:cubicBezTo>
                  <a:pt x="1131892" y="2048003"/>
                  <a:pt x="1138022" y="2043895"/>
                  <a:pt x="1135678" y="2042417"/>
                </a:cubicBezTo>
                <a:cubicBezTo>
                  <a:pt x="1130522" y="2033407"/>
                  <a:pt x="1128683" y="2023172"/>
                  <a:pt x="1125979" y="2013297"/>
                </a:cubicBezTo>
                <a:lnTo>
                  <a:pt x="1128178" y="2013909"/>
                </a:lnTo>
                <a:lnTo>
                  <a:pt x="1126195" y="2010954"/>
                </a:lnTo>
                <a:cubicBezTo>
                  <a:pt x="1122337" y="2003422"/>
                  <a:pt x="1118623" y="1995997"/>
                  <a:pt x="1115594" y="1988032"/>
                </a:cubicBezTo>
                <a:cubicBezTo>
                  <a:pt x="1112781" y="1984464"/>
                  <a:pt x="1110726" y="1978986"/>
                  <a:pt x="1107264" y="1975454"/>
                </a:cubicBezTo>
                <a:cubicBezTo>
                  <a:pt x="1106002" y="1976499"/>
                  <a:pt x="1104704" y="1976896"/>
                  <a:pt x="1103262" y="1977184"/>
                </a:cubicBezTo>
                <a:cubicBezTo>
                  <a:pt x="1104957" y="1974589"/>
                  <a:pt x="1104704" y="1971490"/>
                  <a:pt x="1103262" y="1968571"/>
                </a:cubicBezTo>
                <a:cubicBezTo>
                  <a:pt x="1102469" y="1964822"/>
                  <a:pt x="1099476" y="1962300"/>
                  <a:pt x="1095798" y="1964282"/>
                </a:cubicBezTo>
                <a:cubicBezTo>
                  <a:pt x="1092445" y="1964138"/>
                  <a:pt x="1089632" y="1967417"/>
                  <a:pt x="1093779" y="1963993"/>
                </a:cubicBezTo>
                <a:cubicBezTo>
                  <a:pt x="1097312" y="1964426"/>
                  <a:pt x="1098214" y="1962984"/>
                  <a:pt x="1102397" y="1962300"/>
                </a:cubicBezTo>
                <a:cubicBezTo>
                  <a:pt x="1103623" y="1961579"/>
                  <a:pt x="1103767" y="1960029"/>
                  <a:pt x="1103947" y="1958371"/>
                </a:cubicBezTo>
                <a:lnTo>
                  <a:pt x="1105498" y="1954154"/>
                </a:lnTo>
                <a:lnTo>
                  <a:pt x="1104127" y="1955128"/>
                </a:lnTo>
                <a:cubicBezTo>
                  <a:pt x="1103514" y="1958011"/>
                  <a:pt x="1103082" y="1962336"/>
                  <a:pt x="1098971" y="1961723"/>
                </a:cubicBezTo>
                <a:cubicBezTo>
                  <a:pt x="1098683" y="1957903"/>
                  <a:pt x="1096195" y="1959705"/>
                  <a:pt x="1095221" y="1960570"/>
                </a:cubicBezTo>
                <a:cubicBezTo>
                  <a:pt x="1098863" y="1957146"/>
                  <a:pt x="1093274" y="1954803"/>
                  <a:pt x="1091507" y="1951992"/>
                </a:cubicBezTo>
                <a:cubicBezTo>
                  <a:pt x="1084476" y="1943955"/>
                  <a:pt x="1074920" y="1938008"/>
                  <a:pt x="1069692" y="1928494"/>
                </a:cubicBezTo>
                <a:cubicBezTo>
                  <a:pt x="1072180" y="1926475"/>
                  <a:pt x="1084692" y="1917934"/>
                  <a:pt x="1074848" y="1920493"/>
                </a:cubicBezTo>
                <a:cubicBezTo>
                  <a:pt x="1073658" y="1922908"/>
                  <a:pt x="1072432" y="1920781"/>
                  <a:pt x="1068826" y="1919916"/>
                </a:cubicBezTo>
                <a:lnTo>
                  <a:pt x="1068538" y="1919916"/>
                </a:lnTo>
                <a:cubicBezTo>
                  <a:pt x="1067420" y="1920060"/>
                  <a:pt x="1073911" y="1921358"/>
                  <a:pt x="1071423" y="1922763"/>
                </a:cubicBezTo>
                <a:cubicBezTo>
                  <a:pt x="1071747" y="1922043"/>
                  <a:pt x="1069295" y="1926079"/>
                  <a:pt x="1065401" y="1923917"/>
                </a:cubicBezTo>
                <a:cubicBezTo>
                  <a:pt x="1062372" y="1922871"/>
                  <a:pt x="1058622" y="1922367"/>
                  <a:pt x="1056206" y="1924782"/>
                </a:cubicBezTo>
                <a:cubicBezTo>
                  <a:pt x="1053321" y="1925899"/>
                  <a:pt x="1048418" y="1926115"/>
                  <a:pt x="1046434" y="1924205"/>
                </a:cubicBezTo>
                <a:lnTo>
                  <a:pt x="1046218" y="1923664"/>
                </a:lnTo>
                <a:lnTo>
                  <a:pt x="1045641" y="1924385"/>
                </a:lnTo>
                <a:cubicBezTo>
                  <a:pt x="1044956" y="1924061"/>
                  <a:pt x="1044055" y="1923448"/>
                  <a:pt x="1043369" y="1923556"/>
                </a:cubicBezTo>
                <a:cubicBezTo>
                  <a:pt x="1041530" y="1922439"/>
                  <a:pt x="1040449" y="1924277"/>
                  <a:pt x="1039151" y="1925358"/>
                </a:cubicBezTo>
                <a:cubicBezTo>
                  <a:pt x="1037167" y="1927016"/>
                  <a:pt x="1035617" y="1929323"/>
                  <a:pt x="1032913" y="1929791"/>
                </a:cubicBezTo>
                <a:cubicBezTo>
                  <a:pt x="1029920" y="1930692"/>
                  <a:pt x="1027035" y="1932134"/>
                  <a:pt x="1024006" y="1932710"/>
                </a:cubicBezTo>
                <a:cubicBezTo>
                  <a:pt x="1022348" y="1932422"/>
                  <a:pt x="1020617" y="1932566"/>
                  <a:pt x="1020040" y="1934440"/>
                </a:cubicBezTo>
                <a:cubicBezTo>
                  <a:pt x="1018453" y="1937107"/>
                  <a:pt x="1020364" y="1933467"/>
                  <a:pt x="1021122" y="1932710"/>
                </a:cubicBezTo>
                <a:cubicBezTo>
                  <a:pt x="1023033" y="1931593"/>
                  <a:pt x="1020869" y="1929575"/>
                  <a:pt x="1019643" y="1930224"/>
                </a:cubicBezTo>
                <a:cubicBezTo>
                  <a:pt x="1019643" y="1928386"/>
                  <a:pt x="1019968" y="1926620"/>
                  <a:pt x="1020436" y="1924854"/>
                </a:cubicBezTo>
                <a:cubicBezTo>
                  <a:pt x="1018886" y="1925286"/>
                  <a:pt x="1019210" y="1926620"/>
                  <a:pt x="1017840" y="1924169"/>
                </a:cubicBezTo>
                <a:cubicBezTo>
                  <a:pt x="1015929" y="1921970"/>
                  <a:pt x="1014198" y="1919448"/>
                  <a:pt x="1014270" y="1916420"/>
                </a:cubicBezTo>
                <a:cubicBezTo>
                  <a:pt x="1013730" y="1914510"/>
                  <a:pt x="1014198" y="1912528"/>
                  <a:pt x="1015677" y="1911194"/>
                </a:cubicBezTo>
                <a:cubicBezTo>
                  <a:pt x="1015533" y="1908960"/>
                  <a:pt x="1016650" y="1906257"/>
                  <a:pt x="1014883" y="1904491"/>
                </a:cubicBezTo>
                <a:cubicBezTo>
                  <a:pt x="1014487" y="1902365"/>
                  <a:pt x="1017444" y="1902617"/>
                  <a:pt x="1017696" y="1900995"/>
                </a:cubicBezTo>
                <a:lnTo>
                  <a:pt x="1017660" y="1900166"/>
                </a:lnTo>
                <a:lnTo>
                  <a:pt x="1016362" y="1901932"/>
                </a:lnTo>
                <a:cubicBezTo>
                  <a:pt x="1015605" y="1902328"/>
                  <a:pt x="1014811" y="1902653"/>
                  <a:pt x="1014631" y="1903590"/>
                </a:cubicBezTo>
                <a:cubicBezTo>
                  <a:pt x="1014162" y="1905284"/>
                  <a:pt x="1016182" y="1906437"/>
                  <a:pt x="1015388" y="1908239"/>
                </a:cubicBezTo>
                <a:cubicBezTo>
                  <a:pt x="1015388" y="1909933"/>
                  <a:pt x="1015316" y="1911591"/>
                  <a:pt x="1013874" y="1912708"/>
                </a:cubicBezTo>
                <a:cubicBezTo>
                  <a:pt x="1013874" y="1913465"/>
                  <a:pt x="1013766" y="1914618"/>
                  <a:pt x="1013513" y="1915267"/>
                </a:cubicBezTo>
                <a:lnTo>
                  <a:pt x="1012936" y="1915015"/>
                </a:lnTo>
                <a:lnTo>
                  <a:pt x="1013513" y="1915916"/>
                </a:lnTo>
                <a:cubicBezTo>
                  <a:pt x="1013910" y="1917754"/>
                  <a:pt x="1013838" y="1919700"/>
                  <a:pt x="1014956" y="1921322"/>
                </a:cubicBezTo>
                <a:cubicBezTo>
                  <a:pt x="1013730" y="1922115"/>
                  <a:pt x="1015316" y="1923628"/>
                  <a:pt x="1016073" y="1924313"/>
                </a:cubicBezTo>
                <a:cubicBezTo>
                  <a:pt x="1016398" y="1925250"/>
                  <a:pt x="1017948" y="1925791"/>
                  <a:pt x="1018129" y="1927124"/>
                </a:cubicBezTo>
                <a:cubicBezTo>
                  <a:pt x="1018958" y="1928998"/>
                  <a:pt x="1016542" y="1927881"/>
                  <a:pt x="1015496" y="1928025"/>
                </a:cubicBezTo>
                <a:cubicBezTo>
                  <a:pt x="1013261" y="1927917"/>
                  <a:pt x="1010953" y="1927196"/>
                  <a:pt x="1008826" y="1928241"/>
                </a:cubicBezTo>
                <a:cubicBezTo>
                  <a:pt x="1005004" y="1928638"/>
                  <a:pt x="1001073" y="1928205"/>
                  <a:pt x="997359" y="1929395"/>
                </a:cubicBezTo>
                <a:cubicBezTo>
                  <a:pt x="993970" y="1930260"/>
                  <a:pt x="990833" y="1931954"/>
                  <a:pt x="987551" y="1933179"/>
                </a:cubicBezTo>
                <a:cubicBezTo>
                  <a:pt x="982972" y="1935738"/>
                  <a:pt x="979150" y="1939342"/>
                  <a:pt x="975472" y="1943054"/>
                </a:cubicBezTo>
                <a:cubicBezTo>
                  <a:pt x="974462" y="1945433"/>
                  <a:pt x="973453" y="1947811"/>
                  <a:pt x="972443" y="1950190"/>
                </a:cubicBezTo>
                <a:lnTo>
                  <a:pt x="970893" y="1950334"/>
                </a:lnTo>
                <a:lnTo>
                  <a:pt x="972082" y="1951307"/>
                </a:lnTo>
                <a:cubicBezTo>
                  <a:pt x="972299" y="1953542"/>
                  <a:pt x="969234" y="1958407"/>
                  <a:pt x="970135" y="1960894"/>
                </a:cubicBezTo>
                <a:cubicBezTo>
                  <a:pt x="970460" y="1965651"/>
                  <a:pt x="973308" y="1969580"/>
                  <a:pt x="978032" y="1971021"/>
                </a:cubicBezTo>
                <a:cubicBezTo>
                  <a:pt x="981854" y="1972499"/>
                  <a:pt x="985965" y="1974265"/>
                  <a:pt x="987335" y="1976499"/>
                </a:cubicBezTo>
                <a:cubicBezTo>
                  <a:pt x="983657" y="1973076"/>
                  <a:pt x="982287" y="1982050"/>
                  <a:pt x="980051" y="1977076"/>
                </a:cubicBezTo>
                <a:cubicBezTo>
                  <a:pt x="977924" y="1979779"/>
                  <a:pt x="973561" y="1980284"/>
                  <a:pt x="972263" y="1979058"/>
                </a:cubicBezTo>
                <a:cubicBezTo>
                  <a:pt x="969018" y="1977725"/>
                  <a:pt x="967936" y="1977797"/>
                  <a:pt x="966241" y="1975382"/>
                </a:cubicBezTo>
                <a:cubicBezTo>
                  <a:pt x="961157" y="1971706"/>
                  <a:pt x="960688" y="1978842"/>
                  <a:pt x="959931" y="1978590"/>
                </a:cubicBezTo>
                <a:cubicBezTo>
                  <a:pt x="957912" y="1977040"/>
                  <a:pt x="952431" y="1981833"/>
                  <a:pt x="952791" y="1976968"/>
                </a:cubicBezTo>
                <a:cubicBezTo>
                  <a:pt x="950231" y="1975238"/>
                  <a:pt x="949871" y="1970481"/>
                  <a:pt x="946085" y="1972535"/>
                </a:cubicBezTo>
                <a:cubicBezTo>
                  <a:pt x="943633" y="1974878"/>
                  <a:pt x="941866" y="1975238"/>
                  <a:pt x="938945" y="1976103"/>
                </a:cubicBezTo>
                <a:cubicBezTo>
                  <a:pt x="936746" y="1978301"/>
                  <a:pt x="930868" y="1975454"/>
                  <a:pt x="931193" y="1980031"/>
                </a:cubicBezTo>
                <a:cubicBezTo>
                  <a:pt x="933032" y="1983491"/>
                  <a:pt x="926505" y="1987059"/>
                  <a:pt x="924305" y="1983095"/>
                </a:cubicBezTo>
                <a:cubicBezTo>
                  <a:pt x="922971" y="1979094"/>
                  <a:pt x="918212" y="1980356"/>
                  <a:pt x="916517" y="1979743"/>
                </a:cubicBezTo>
                <a:cubicBezTo>
                  <a:pt x="913272" y="1981978"/>
                  <a:pt x="912190" y="1975743"/>
                  <a:pt x="909089" y="1976608"/>
                </a:cubicBezTo>
                <a:cubicBezTo>
                  <a:pt x="906745" y="1974697"/>
                  <a:pt x="904041" y="1977328"/>
                  <a:pt x="901697" y="1974770"/>
                </a:cubicBezTo>
                <a:cubicBezTo>
                  <a:pt x="901986" y="1971814"/>
                  <a:pt x="897262" y="1970589"/>
                  <a:pt x="897370" y="1970661"/>
                </a:cubicBezTo>
                <a:cubicBezTo>
                  <a:pt x="897803" y="1966877"/>
                  <a:pt x="898776" y="1963741"/>
                  <a:pt x="895315" y="1966552"/>
                </a:cubicBezTo>
                <a:cubicBezTo>
                  <a:pt x="899173" y="1967778"/>
                  <a:pt x="892899" y="1968967"/>
                  <a:pt x="891132" y="1971021"/>
                </a:cubicBezTo>
                <a:cubicBezTo>
                  <a:pt x="888428" y="1973112"/>
                  <a:pt x="886913" y="1969111"/>
                  <a:pt x="882045" y="1971165"/>
                </a:cubicBezTo>
                <a:cubicBezTo>
                  <a:pt x="877538" y="1971634"/>
                  <a:pt x="875555" y="1972535"/>
                  <a:pt x="871264" y="1974806"/>
                </a:cubicBezTo>
                <a:cubicBezTo>
                  <a:pt x="867550" y="1977040"/>
                  <a:pt x="863223" y="1981293"/>
                  <a:pt x="863908" y="1985690"/>
                </a:cubicBezTo>
                <a:cubicBezTo>
                  <a:pt x="867045" y="1989150"/>
                  <a:pt x="872093" y="1990699"/>
                  <a:pt x="872778" y="1995565"/>
                </a:cubicBezTo>
                <a:cubicBezTo>
                  <a:pt x="872887" y="1998556"/>
                  <a:pt x="867081" y="2002521"/>
                  <a:pt x="865459" y="1999169"/>
                </a:cubicBezTo>
                <a:cubicBezTo>
                  <a:pt x="864629" y="1996970"/>
                  <a:pt x="859437" y="1996322"/>
                  <a:pt x="855939" y="1994916"/>
                </a:cubicBezTo>
                <a:cubicBezTo>
                  <a:pt x="852225" y="1994339"/>
                  <a:pt x="849773" y="1991853"/>
                  <a:pt x="846420" y="1992646"/>
                </a:cubicBezTo>
                <a:cubicBezTo>
                  <a:pt x="843499" y="1994195"/>
                  <a:pt x="840110" y="1990591"/>
                  <a:pt x="836035" y="1993042"/>
                </a:cubicBezTo>
                <a:cubicBezTo>
                  <a:pt x="831925" y="1994015"/>
                  <a:pt x="829148" y="1999962"/>
                  <a:pt x="833547" y="2001692"/>
                </a:cubicBezTo>
                <a:cubicBezTo>
                  <a:pt x="834377" y="2004106"/>
                  <a:pt x="831636" y="2000791"/>
                  <a:pt x="828932" y="2003205"/>
                </a:cubicBezTo>
                <a:cubicBezTo>
                  <a:pt x="827706" y="1999529"/>
                  <a:pt x="825578" y="1998196"/>
                  <a:pt x="821504" y="1999926"/>
                </a:cubicBezTo>
                <a:cubicBezTo>
                  <a:pt x="818186" y="1999097"/>
                  <a:pt x="815879" y="1997763"/>
                  <a:pt x="813535" y="1998052"/>
                </a:cubicBezTo>
                <a:cubicBezTo>
                  <a:pt x="811948" y="1995997"/>
                  <a:pt x="810290" y="1995961"/>
                  <a:pt x="807946" y="1993474"/>
                </a:cubicBezTo>
                <a:cubicBezTo>
                  <a:pt x="805746" y="1991853"/>
                  <a:pt x="803367" y="1991853"/>
                  <a:pt x="802934" y="1989402"/>
                </a:cubicBezTo>
                <a:cubicBezTo>
                  <a:pt x="800662" y="1989258"/>
                  <a:pt x="799869" y="1989186"/>
                  <a:pt x="798174" y="1987023"/>
                </a:cubicBezTo>
                <a:cubicBezTo>
                  <a:pt x="799148" y="1984068"/>
                  <a:pt x="795253" y="1986411"/>
                  <a:pt x="794027" y="1984392"/>
                </a:cubicBezTo>
                <a:cubicBezTo>
                  <a:pt x="791287" y="1984104"/>
                  <a:pt x="791287" y="1979779"/>
                  <a:pt x="788258" y="1981077"/>
                </a:cubicBezTo>
                <a:cubicBezTo>
                  <a:pt x="785446" y="1978950"/>
                  <a:pt x="786636" y="1976932"/>
                  <a:pt x="783751" y="1976788"/>
                </a:cubicBezTo>
                <a:cubicBezTo>
                  <a:pt x="781876" y="1976860"/>
                  <a:pt x="779712" y="1974661"/>
                  <a:pt x="776431" y="1975202"/>
                </a:cubicBezTo>
                <a:cubicBezTo>
                  <a:pt x="774736" y="1980608"/>
                  <a:pt x="770445" y="1975094"/>
                  <a:pt x="766587" y="1974193"/>
                </a:cubicBezTo>
                <a:cubicBezTo>
                  <a:pt x="768246" y="1972968"/>
                  <a:pt x="770337" y="1970805"/>
                  <a:pt x="773114" y="1969075"/>
                </a:cubicBezTo>
                <a:cubicBezTo>
                  <a:pt x="776684" y="1968174"/>
                  <a:pt x="780398" y="1966588"/>
                  <a:pt x="779604" y="1961218"/>
                </a:cubicBezTo>
                <a:cubicBezTo>
                  <a:pt x="780001" y="1948568"/>
                  <a:pt x="774881" y="1936423"/>
                  <a:pt x="768967" y="1925502"/>
                </a:cubicBezTo>
                <a:cubicBezTo>
                  <a:pt x="765325" y="1926187"/>
                  <a:pt x="771058" y="1920565"/>
                  <a:pt x="772248" y="1921610"/>
                </a:cubicBezTo>
                <a:cubicBezTo>
                  <a:pt x="774809" y="1918943"/>
                  <a:pt x="778883" y="1919195"/>
                  <a:pt x="781551" y="1920565"/>
                </a:cubicBezTo>
                <a:cubicBezTo>
                  <a:pt x="787645" y="1919087"/>
                  <a:pt x="788150" y="1908527"/>
                  <a:pt x="795290" y="1909789"/>
                </a:cubicBezTo>
                <a:cubicBezTo>
                  <a:pt x="790674" y="1913897"/>
                  <a:pt x="800482" y="1909501"/>
                  <a:pt x="801131" y="1905896"/>
                </a:cubicBezTo>
                <a:cubicBezTo>
                  <a:pt x="805458" y="1900454"/>
                  <a:pt x="808883" y="1894328"/>
                  <a:pt x="809965" y="1887444"/>
                </a:cubicBezTo>
                <a:cubicBezTo>
                  <a:pt x="813066" y="1881461"/>
                  <a:pt x="812958" y="1892345"/>
                  <a:pt x="818691" y="1890291"/>
                </a:cubicBezTo>
                <a:cubicBezTo>
                  <a:pt x="823451" y="1893390"/>
                  <a:pt x="814833" y="1892994"/>
                  <a:pt x="816924" y="1897103"/>
                </a:cubicBezTo>
                <a:cubicBezTo>
                  <a:pt x="811876" y="1893967"/>
                  <a:pt x="816960" y="1897211"/>
                  <a:pt x="814220" y="1897787"/>
                </a:cubicBezTo>
                <a:cubicBezTo>
                  <a:pt x="817718" y="1896598"/>
                  <a:pt x="814292" y="1898724"/>
                  <a:pt x="815049" y="1898508"/>
                </a:cubicBezTo>
                <a:cubicBezTo>
                  <a:pt x="816420" y="1899049"/>
                  <a:pt x="812273" y="1899662"/>
                  <a:pt x="813174" y="1900418"/>
                </a:cubicBezTo>
                <a:cubicBezTo>
                  <a:pt x="817141" y="1898076"/>
                  <a:pt x="811155" y="1903698"/>
                  <a:pt x="811912" y="1904743"/>
                </a:cubicBezTo>
                <a:cubicBezTo>
                  <a:pt x="813427" y="1906041"/>
                  <a:pt x="806395" y="1907086"/>
                  <a:pt x="810398" y="1907482"/>
                </a:cubicBezTo>
                <a:lnTo>
                  <a:pt x="810218" y="1907554"/>
                </a:lnTo>
                <a:cubicBezTo>
                  <a:pt x="813355" y="1905248"/>
                  <a:pt x="809965" y="1909248"/>
                  <a:pt x="811083" y="1909681"/>
                </a:cubicBezTo>
                <a:cubicBezTo>
                  <a:pt x="812489" y="1911122"/>
                  <a:pt x="813571" y="1915880"/>
                  <a:pt x="812381" y="1913897"/>
                </a:cubicBezTo>
                <a:lnTo>
                  <a:pt x="811371" y="1915015"/>
                </a:lnTo>
                <a:lnTo>
                  <a:pt x="813210" y="1914943"/>
                </a:lnTo>
                <a:cubicBezTo>
                  <a:pt x="813607" y="1912095"/>
                  <a:pt x="811083" y="1911591"/>
                  <a:pt x="812237" y="1907987"/>
                </a:cubicBezTo>
                <a:cubicBezTo>
                  <a:pt x="815410" y="1911447"/>
                  <a:pt x="812020" y="1908527"/>
                  <a:pt x="814941" y="1910618"/>
                </a:cubicBezTo>
                <a:cubicBezTo>
                  <a:pt x="817069" y="1911771"/>
                  <a:pt x="812273" y="1907518"/>
                  <a:pt x="812165" y="1905824"/>
                </a:cubicBezTo>
                <a:cubicBezTo>
                  <a:pt x="812778" y="1904887"/>
                  <a:pt x="815482" y="1908708"/>
                  <a:pt x="812453" y="1905140"/>
                </a:cubicBezTo>
                <a:cubicBezTo>
                  <a:pt x="814797" y="1903446"/>
                  <a:pt x="814581" y="1904599"/>
                  <a:pt x="815734" y="1908059"/>
                </a:cubicBezTo>
                <a:cubicBezTo>
                  <a:pt x="816456" y="1910582"/>
                  <a:pt x="814869" y="1904203"/>
                  <a:pt x="815698" y="1904563"/>
                </a:cubicBezTo>
                <a:cubicBezTo>
                  <a:pt x="818295" y="1906725"/>
                  <a:pt x="816131" y="1905536"/>
                  <a:pt x="815951" y="1903914"/>
                </a:cubicBezTo>
                <a:cubicBezTo>
                  <a:pt x="820350" y="1906725"/>
                  <a:pt x="815482" y="1905428"/>
                  <a:pt x="819845" y="1903554"/>
                </a:cubicBezTo>
                <a:cubicBezTo>
                  <a:pt x="818475" y="1906545"/>
                  <a:pt x="818331" y="1906906"/>
                  <a:pt x="818475" y="1906942"/>
                </a:cubicBezTo>
                <a:lnTo>
                  <a:pt x="819016" y="1908455"/>
                </a:lnTo>
                <a:lnTo>
                  <a:pt x="819557" y="1907735"/>
                </a:lnTo>
                <a:cubicBezTo>
                  <a:pt x="819665" y="1906617"/>
                  <a:pt x="819593" y="1905356"/>
                  <a:pt x="820206" y="1904419"/>
                </a:cubicBezTo>
                <a:cubicBezTo>
                  <a:pt x="821323" y="1907230"/>
                  <a:pt x="820891" y="1910005"/>
                  <a:pt x="821287" y="1908275"/>
                </a:cubicBezTo>
                <a:cubicBezTo>
                  <a:pt x="819773" y="1901644"/>
                  <a:pt x="824316" y="1907698"/>
                  <a:pt x="821684" y="1910690"/>
                </a:cubicBezTo>
                <a:cubicBezTo>
                  <a:pt x="823631" y="1907122"/>
                  <a:pt x="821287" y="1912276"/>
                  <a:pt x="823415" y="1912131"/>
                </a:cubicBezTo>
                <a:cubicBezTo>
                  <a:pt x="824605" y="1915808"/>
                  <a:pt x="825254" y="1915411"/>
                  <a:pt x="823307" y="1911230"/>
                </a:cubicBezTo>
                <a:cubicBezTo>
                  <a:pt x="823271" y="1910438"/>
                  <a:pt x="824605" y="1908095"/>
                  <a:pt x="825182" y="1910546"/>
                </a:cubicBezTo>
                <a:cubicBezTo>
                  <a:pt x="825975" y="1911122"/>
                  <a:pt x="825542" y="1909717"/>
                  <a:pt x="827489" y="1912636"/>
                </a:cubicBezTo>
                <a:cubicBezTo>
                  <a:pt x="827129" y="1913393"/>
                  <a:pt x="828571" y="1913970"/>
                  <a:pt x="829076" y="1913105"/>
                </a:cubicBezTo>
                <a:cubicBezTo>
                  <a:pt x="830518" y="1914258"/>
                  <a:pt x="831203" y="1909825"/>
                  <a:pt x="831780" y="1914618"/>
                </a:cubicBezTo>
                <a:cubicBezTo>
                  <a:pt x="830338" y="1915627"/>
                  <a:pt x="833367" y="1913069"/>
                  <a:pt x="832538" y="1911915"/>
                </a:cubicBezTo>
                <a:cubicBezTo>
                  <a:pt x="831780" y="1911591"/>
                  <a:pt x="830590" y="1911987"/>
                  <a:pt x="829509" y="1911843"/>
                </a:cubicBezTo>
                <a:lnTo>
                  <a:pt x="827417" y="1908996"/>
                </a:lnTo>
                <a:lnTo>
                  <a:pt x="828175" y="1909212"/>
                </a:lnTo>
                <a:cubicBezTo>
                  <a:pt x="829833" y="1909609"/>
                  <a:pt x="831203" y="1909897"/>
                  <a:pt x="827706" y="1908780"/>
                </a:cubicBezTo>
                <a:cubicBezTo>
                  <a:pt x="823018" y="1907518"/>
                  <a:pt x="824641" y="1906942"/>
                  <a:pt x="825037" y="1906221"/>
                </a:cubicBezTo>
                <a:cubicBezTo>
                  <a:pt x="820025" y="1906185"/>
                  <a:pt x="829545" y="1905500"/>
                  <a:pt x="827562" y="1904383"/>
                </a:cubicBezTo>
                <a:cubicBezTo>
                  <a:pt x="829653" y="1904383"/>
                  <a:pt x="830013" y="1911086"/>
                  <a:pt x="831816" y="1907122"/>
                </a:cubicBezTo>
                <a:cubicBezTo>
                  <a:pt x="833908" y="1913105"/>
                  <a:pt x="833078" y="1908491"/>
                  <a:pt x="832934" y="1907230"/>
                </a:cubicBezTo>
                <a:cubicBezTo>
                  <a:pt x="828211" y="1902220"/>
                  <a:pt x="831636" y="1901752"/>
                  <a:pt x="830951" y="1902797"/>
                </a:cubicBezTo>
                <a:cubicBezTo>
                  <a:pt x="826985" y="1896094"/>
                  <a:pt x="833691" y="1902977"/>
                  <a:pt x="837117" y="1903193"/>
                </a:cubicBezTo>
                <a:cubicBezTo>
                  <a:pt x="840146" y="1904419"/>
                  <a:pt x="846853" y="1904887"/>
                  <a:pt x="846925" y="1909140"/>
                </a:cubicBezTo>
                <a:cubicBezTo>
                  <a:pt x="841300" y="1908023"/>
                  <a:pt x="841516" y="1910077"/>
                  <a:pt x="845843" y="1909753"/>
                </a:cubicBezTo>
                <a:cubicBezTo>
                  <a:pt x="852153" y="1908275"/>
                  <a:pt x="846095" y="1911987"/>
                  <a:pt x="844437" y="1912672"/>
                </a:cubicBezTo>
                <a:cubicBezTo>
                  <a:pt x="849773" y="1915699"/>
                  <a:pt x="841696" y="1915339"/>
                  <a:pt x="844906" y="1916745"/>
                </a:cubicBezTo>
                <a:cubicBezTo>
                  <a:pt x="848583" y="1910113"/>
                  <a:pt x="848223" y="1920529"/>
                  <a:pt x="848908" y="1914762"/>
                </a:cubicBezTo>
                <a:cubicBezTo>
                  <a:pt x="844906" y="1914006"/>
                  <a:pt x="844509" y="1912204"/>
                  <a:pt x="849377" y="1910798"/>
                </a:cubicBezTo>
                <a:cubicBezTo>
                  <a:pt x="853956" y="1907771"/>
                  <a:pt x="853812" y="1912059"/>
                  <a:pt x="859076" y="1912167"/>
                </a:cubicBezTo>
                <a:cubicBezTo>
                  <a:pt x="862358" y="1911303"/>
                  <a:pt x="861817" y="1904635"/>
                  <a:pt x="862899" y="1911663"/>
                </a:cubicBezTo>
                <a:lnTo>
                  <a:pt x="860663" y="1914438"/>
                </a:lnTo>
                <a:lnTo>
                  <a:pt x="862646" y="1914798"/>
                </a:lnTo>
                <a:cubicBezTo>
                  <a:pt x="862826" y="1911555"/>
                  <a:pt x="864413" y="1907194"/>
                  <a:pt x="864882" y="1905933"/>
                </a:cubicBezTo>
                <a:cubicBezTo>
                  <a:pt x="865206" y="1901896"/>
                  <a:pt x="874113" y="1897787"/>
                  <a:pt x="872526" y="1903482"/>
                </a:cubicBezTo>
                <a:cubicBezTo>
                  <a:pt x="872706" y="1899662"/>
                  <a:pt x="878764" y="1903482"/>
                  <a:pt x="880928" y="1901067"/>
                </a:cubicBezTo>
                <a:cubicBezTo>
                  <a:pt x="879053" y="1898760"/>
                  <a:pt x="881901" y="1895048"/>
                  <a:pt x="883956" y="1895517"/>
                </a:cubicBezTo>
                <a:cubicBezTo>
                  <a:pt x="878331" y="1891516"/>
                  <a:pt x="887094" y="1897823"/>
                  <a:pt x="889654" y="1894111"/>
                </a:cubicBezTo>
                <a:cubicBezTo>
                  <a:pt x="894089" y="1895193"/>
                  <a:pt x="897911" y="1892309"/>
                  <a:pt x="900579" y="1892273"/>
                </a:cubicBezTo>
                <a:cubicBezTo>
                  <a:pt x="900255" y="1896238"/>
                  <a:pt x="911072" y="1889390"/>
                  <a:pt x="905339" y="1891625"/>
                </a:cubicBezTo>
                <a:cubicBezTo>
                  <a:pt x="902815" y="1892742"/>
                  <a:pt x="896541" y="1891877"/>
                  <a:pt x="895351" y="1890615"/>
                </a:cubicBezTo>
                <a:cubicBezTo>
                  <a:pt x="896757" y="1885750"/>
                  <a:pt x="901553" y="1886471"/>
                  <a:pt x="904365" y="1883119"/>
                </a:cubicBezTo>
                <a:cubicBezTo>
                  <a:pt x="909377" y="1882831"/>
                  <a:pt x="905663" y="1884128"/>
                  <a:pt x="910459" y="1881209"/>
                </a:cubicBezTo>
                <a:cubicBezTo>
                  <a:pt x="913704" y="1880812"/>
                  <a:pt x="915652" y="1878037"/>
                  <a:pt x="919798" y="1879479"/>
                </a:cubicBezTo>
                <a:cubicBezTo>
                  <a:pt x="923837" y="1877353"/>
                  <a:pt x="923837" y="1882975"/>
                  <a:pt x="925135" y="1883948"/>
                </a:cubicBezTo>
                <a:lnTo>
                  <a:pt x="925279" y="1883876"/>
                </a:lnTo>
                <a:lnTo>
                  <a:pt x="924342" y="1880884"/>
                </a:lnTo>
                <a:lnTo>
                  <a:pt x="924991" y="1880272"/>
                </a:lnTo>
                <a:lnTo>
                  <a:pt x="924594" y="1879767"/>
                </a:lnTo>
                <a:cubicBezTo>
                  <a:pt x="922503" y="1878866"/>
                  <a:pt x="918284" y="1874758"/>
                  <a:pt x="920447" y="1873208"/>
                </a:cubicBezTo>
                <a:cubicBezTo>
                  <a:pt x="922899" y="1870685"/>
                  <a:pt x="928092" y="1869063"/>
                  <a:pt x="927983" y="1865207"/>
                </a:cubicBezTo>
                <a:cubicBezTo>
                  <a:pt x="927911" y="1860450"/>
                  <a:pt x="924125" y="1859765"/>
                  <a:pt x="923188" y="1855728"/>
                </a:cubicBezTo>
                <a:cubicBezTo>
                  <a:pt x="920375" y="1851079"/>
                  <a:pt x="928596" y="1848989"/>
                  <a:pt x="926613" y="1852052"/>
                </a:cubicBezTo>
                <a:cubicBezTo>
                  <a:pt x="923007" y="1850899"/>
                  <a:pt x="928200" y="1854899"/>
                  <a:pt x="928019" y="1854359"/>
                </a:cubicBezTo>
                <a:cubicBezTo>
                  <a:pt x="928272" y="1853061"/>
                  <a:pt x="930039" y="1853746"/>
                  <a:pt x="928921" y="1851764"/>
                </a:cubicBezTo>
                <a:cubicBezTo>
                  <a:pt x="932094" y="1852160"/>
                  <a:pt x="927406" y="1852016"/>
                  <a:pt x="929534" y="1848520"/>
                </a:cubicBezTo>
                <a:cubicBezTo>
                  <a:pt x="930075" y="1848160"/>
                  <a:pt x="931950" y="1839330"/>
                  <a:pt x="934330" y="1842502"/>
                </a:cubicBezTo>
                <a:cubicBezTo>
                  <a:pt x="935159" y="1841348"/>
                  <a:pt x="931950" y="1839943"/>
                  <a:pt x="935664" y="1835402"/>
                </a:cubicBezTo>
                <a:cubicBezTo>
                  <a:pt x="942407" y="1836987"/>
                  <a:pt x="939738" y="1830032"/>
                  <a:pt x="940063" y="1826896"/>
                </a:cubicBezTo>
                <a:cubicBezTo>
                  <a:pt x="937972" y="1822571"/>
                  <a:pt x="942298" y="1827437"/>
                  <a:pt x="944570" y="1827941"/>
                </a:cubicBezTo>
                <a:lnTo>
                  <a:pt x="944714" y="1827761"/>
                </a:lnTo>
                <a:lnTo>
                  <a:pt x="943200" y="1826644"/>
                </a:lnTo>
                <a:cubicBezTo>
                  <a:pt x="941289" y="1826211"/>
                  <a:pt x="936890" y="1819976"/>
                  <a:pt x="937863" y="1821490"/>
                </a:cubicBezTo>
                <a:cubicBezTo>
                  <a:pt x="940243" y="1824337"/>
                  <a:pt x="938512" y="1825815"/>
                  <a:pt x="939342" y="1829203"/>
                </a:cubicBezTo>
                <a:cubicBezTo>
                  <a:pt x="935880" y="1829239"/>
                  <a:pt x="940892" y="1831545"/>
                  <a:pt x="937899" y="1833023"/>
                </a:cubicBezTo>
                <a:cubicBezTo>
                  <a:pt x="934510" y="1832879"/>
                  <a:pt x="932563" y="1836303"/>
                  <a:pt x="930435" y="1838141"/>
                </a:cubicBezTo>
                <a:cubicBezTo>
                  <a:pt x="929462" y="1838501"/>
                  <a:pt x="929534" y="1837888"/>
                  <a:pt x="929462" y="1837348"/>
                </a:cubicBezTo>
                <a:lnTo>
                  <a:pt x="929173" y="1837276"/>
                </a:lnTo>
                <a:lnTo>
                  <a:pt x="929858" y="1837672"/>
                </a:lnTo>
                <a:cubicBezTo>
                  <a:pt x="929354" y="1837636"/>
                  <a:pt x="931517" y="1840736"/>
                  <a:pt x="930507" y="1842105"/>
                </a:cubicBezTo>
                <a:lnTo>
                  <a:pt x="928272" y="1842682"/>
                </a:lnTo>
                <a:lnTo>
                  <a:pt x="928524" y="1843186"/>
                </a:lnTo>
                <a:cubicBezTo>
                  <a:pt x="928669" y="1843871"/>
                  <a:pt x="928596" y="1844556"/>
                  <a:pt x="928019" y="1845024"/>
                </a:cubicBezTo>
                <a:cubicBezTo>
                  <a:pt x="927659" y="1845565"/>
                  <a:pt x="922575" y="1846935"/>
                  <a:pt x="922539" y="1845529"/>
                </a:cubicBezTo>
                <a:cubicBezTo>
                  <a:pt x="923981" y="1845024"/>
                  <a:pt x="923224" y="1844231"/>
                  <a:pt x="920483" y="1845925"/>
                </a:cubicBezTo>
                <a:cubicBezTo>
                  <a:pt x="919185" y="1845673"/>
                  <a:pt x="919185" y="1851404"/>
                  <a:pt x="919979" y="1853530"/>
                </a:cubicBezTo>
                <a:cubicBezTo>
                  <a:pt x="920303" y="1857026"/>
                  <a:pt x="919546" y="1860558"/>
                  <a:pt x="920303" y="1864054"/>
                </a:cubicBezTo>
                <a:cubicBezTo>
                  <a:pt x="920231" y="1867478"/>
                  <a:pt x="916878" y="1864522"/>
                  <a:pt x="919402" y="1868955"/>
                </a:cubicBezTo>
                <a:cubicBezTo>
                  <a:pt x="920880" y="1871298"/>
                  <a:pt x="916048" y="1875839"/>
                  <a:pt x="915002" y="1873100"/>
                </a:cubicBezTo>
                <a:cubicBezTo>
                  <a:pt x="912406" y="1871082"/>
                  <a:pt x="908584" y="1874974"/>
                  <a:pt x="905411" y="1874794"/>
                </a:cubicBezTo>
                <a:cubicBezTo>
                  <a:pt x="902094" y="1874073"/>
                  <a:pt x="899389" y="1878326"/>
                  <a:pt x="896396" y="1876091"/>
                </a:cubicBezTo>
                <a:cubicBezTo>
                  <a:pt x="892466" y="1876992"/>
                  <a:pt x="890627" y="1876560"/>
                  <a:pt x="891096" y="1875082"/>
                </a:cubicBezTo>
                <a:cubicBezTo>
                  <a:pt x="890267" y="1878470"/>
                  <a:pt x="889618" y="1872163"/>
                  <a:pt x="888788" y="1877064"/>
                </a:cubicBezTo>
                <a:cubicBezTo>
                  <a:pt x="885363" y="1878938"/>
                  <a:pt x="887490" y="1873352"/>
                  <a:pt x="884389" y="1875334"/>
                </a:cubicBezTo>
                <a:cubicBezTo>
                  <a:pt x="884137" y="1875226"/>
                  <a:pt x="882298" y="1871658"/>
                  <a:pt x="885218" y="1869568"/>
                </a:cubicBezTo>
                <a:cubicBezTo>
                  <a:pt x="881288" y="1870433"/>
                  <a:pt x="885471" y="1876668"/>
                  <a:pt x="882009" y="1875623"/>
                </a:cubicBezTo>
                <a:cubicBezTo>
                  <a:pt x="883127" y="1872739"/>
                  <a:pt x="880567" y="1875551"/>
                  <a:pt x="878476" y="1876488"/>
                </a:cubicBezTo>
                <a:cubicBezTo>
                  <a:pt x="877538" y="1878434"/>
                  <a:pt x="878259" y="1881029"/>
                  <a:pt x="873968" y="1880488"/>
                </a:cubicBezTo>
                <a:cubicBezTo>
                  <a:pt x="870110" y="1877821"/>
                  <a:pt x="866108" y="1874361"/>
                  <a:pt x="865062" y="1869568"/>
                </a:cubicBezTo>
                <a:cubicBezTo>
                  <a:pt x="861096" y="1866865"/>
                  <a:pt x="870723" y="1868126"/>
                  <a:pt x="869101" y="1866685"/>
                </a:cubicBezTo>
                <a:cubicBezTo>
                  <a:pt x="865134" y="1867838"/>
                  <a:pt x="862754" y="1867514"/>
                  <a:pt x="862862" y="1865531"/>
                </a:cubicBezTo>
                <a:cubicBezTo>
                  <a:pt x="861168" y="1863045"/>
                  <a:pt x="859040" y="1860342"/>
                  <a:pt x="860987" y="1856990"/>
                </a:cubicBezTo>
                <a:cubicBezTo>
                  <a:pt x="862358" y="1851151"/>
                  <a:pt x="861240" y="1853097"/>
                  <a:pt x="860735" y="1857855"/>
                </a:cubicBezTo>
                <a:cubicBezTo>
                  <a:pt x="859257" y="1860305"/>
                  <a:pt x="858608" y="1862540"/>
                  <a:pt x="859617" y="1866216"/>
                </a:cubicBezTo>
                <a:cubicBezTo>
                  <a:pt x="862718" y="1870289"/>
                  <a:pt x="857706" y="1865243"/>
                  <a:pt x="857886" y="1862360"/>
                </a:cubicBezTo>
                <a:cubicBezTo>
                  <a:pt x="856588" y="1858684"/>
                  <a:pt x="854785" y="1854719"/>
                  <a:pt x="852225" y="1851944"/>
                </a:cubicBezTo>
                <a:cubicBezTo>
                  <a:pt x="844833" y="1848845"/>
                  <a:pt x="836792" y="1847115"/>
                  <a:pt x="828788" y="1846971"/>
                </a:cubicBezTo>
                <a:cubicBezTo>
                  <a:pt x="830302" y="1848052"/>
                  <a:pt x="821648" y="1848376"/>
                  <a:pt x="825146" y="1851440"/>
                </a:cubicBezTo>
                <a:cubicBezTo>
                  <a:pt x="823703" y="1853890"/>
                  <a:pt x="819665" y="1852665"/>
                  <a:pt x="817105" y="1852665"/>
                </a:cubicBezTo>
                <a:cubicBezTo>
                  <a:pt x="814076" y="1853998"/>
                  <a:pt x="811227" y="1853169"/>
                  <a:pt x="808415" y="1853782"/>
                </a:cubicBezTo>
                <a:cubicBezTo>
                  <a:pt x="810903" y="1849457"/>
                  <a:pt x="808126" y="1850971"/>
                  <a:pt x="808487" y="1849349"/>
                </a:cubicBezTo>
                <a:cubicBezTo>
                  <a:pt x="804304" y="1847908"/>
                  <a:pt x="809713" y="1852232"/>
                  <a:pt x="808054" y="1855260"/>
                </a:cubicBezTo>
                <a:cubicBezTo>
                  <a:pt x="807982" y="1851115"/>
                  <a:pt x="802285" y="1854395"/>
                  <a:pt x="800806" y="1854683"/>
                </a:cubicBezTo>
                <a:cubicBezTo>
                  <a:pt x="801059" y="1853458"/>
                  <a:pt x="800013" y="1851043"/>
                  <a:pt x="800842" y="1855692"/>
                </a:cubicBezTo>
                <a:cubicBezTo>
                  <a:pt x="799653" y="1852593"/>
                  <a:pt x="798787" y="1854467"/>
                  <a:pt x="794604" y="1853133"/>
                </a:cubicBezTo>
                <a:cubicBezTo>
                  <a:pt x="791251" y="1853494"/>
                  <a:pt x="788438" y="1854539"/>
                  <a:pt x="788511" y="1853926"/>
                </a:cubicBezTo>
                <a:cubicBezTo>
                  <a:pt x="790602" y="1855512"/>
                  <a:pt x="786924" y="1853638"/>
                  <a:pt x="785878" y="1854251"/>
                </a:cubicBezTo>
                <a:cubicBezTo>
                  <a:pt x="785410" y="1853494"/>
                  <a:pt x="789088" y="1855512"/>
                  <a:pt x="784436" y="1854395"/>
                </a:cubicBezTo>
                <a:cubicBezTo>
                  <a:pt x="786780" y="1856665"/>
                  <a:pt x="783138" y="1854215"/>
                  <a:pt x="782777" y="1854863"/>
                </a:cubicBezTo>
                <a:cubicBezTo>
                  <a:pt x="782092" y="1854071"/>
                  <a:pt x="782020" y="1856701"/>
                  <a:pt x="784328" y="1855800"/>
                </a:cubicBezTo>
                <a:cubicBezTo>
                  <a:pt x="788294" y="1855116"/>
                  <a:pt x="788150" y="1856089"/>
                  <a:pt x="792080" y="1854107"/>
                </a:cubicBezTo>
                <a:cubicBezTo>
                  <a:pt x="795578" y="1853566"/>
                  <a:pt x="790999" y="1855440"/>
                  <a:pt x="795145" y="1854215"/>
                </a:cubicBezTo>
                <a:cubicBezTo>
                  <a:pt x="794568" y="1853998"/>
                  <a:pt x="797453" y="1855873"/>
                  <a:pt x="799256" y="1857566"/>
                </a:cubicBezTo>
                <a:cubicBezTo>
                  <a:pt x="805386" y="1857458"/>
                  <a:pt x="802032" y="1860017"/>
                  <a:pt x="797814" y="1860053"/>
                </a:cubicBezTo>
                <a:cubicBezTo>
                  <a:pt x="793775" y="1859693"/>
                  <a:pt x="791792" y="1862612"/>
                  <a:pt x="789015" y="1863946"/>
                </a:cubicBezTo>
                <a:cubicBezTo>
                  <a:pt x="776323" y="1865135"/>
                  <a:pt x="764316" y="1857927"/>
                  <a:pt x="756707" y="1848160"/>
                </a:cubicBezTo>
                <a:cubicBezTo>
                  <a:pt x="746467" y="1836231"/>
                  <a:pt x="736154" y="1824157"/>
                  <a:pt x="728185" y="1810570"/>
                </a:cubicBezTo>
                <a:cubicBezTo>
                  <a:pt x="726058" y="1805416"/>
                  <a:pt x="720974" y="1800082"/>
                  <a:pt x="724183" y="1794280"/>
                </a:cubicBezTo>
                <a:cubicBezTo>
                  <a:pt x="726382" y="1795865"/>
                  <a:pt x="730457" y="1795181"/>
                  <a:pt x="733161" y="1795901"/>
                </a:cubicBezTo>
                <a:cubicBezTo>
                  <a:pt x="733017" y="1798677"/>
                  <a:pt x="732693" y="1799109"/>
                  <a:pt x="734135" y="1798929"/>
                </a:cubicBezTo>
                <a:cubicBezTo>
                  <a:pt x="730349" y="1798749"/>
                  <a:pt x="739472" y="1794280"/>
                  <a:pt x="736695" y="1797776"/>
                </a:cubicBezTo>
                <a:cubicBezTo>
                  <a:pt x="735469" y="1798460"/>
                  <a:pt x="735505" y="1798640"/>
                  <a:pt x="735902" y="1798677"/>
                </a:cubicBezTo>
                <a:lnTo>
                  <a:pt x="736911" y="1798821"/>
                </a:lnTo>
                <a:lnTo>
                  <a:pt x="737020" y="1797812"/>
                </a:lnTo>
                <a:cubicBezTo>
                  <a:pt x="738426" y="1797055"/>
                  <a:pt x="738678" y="1799469"/>
                  <a:pt x="738895" y="1798424"/>
                </a:cubicBezTo>
                <a:cubicBezTo>
                  <a:pt x="739904" y="1794928"/>
                  <a:pt x="740265" y="1800767"/>
                  <a:pt x="738101" y="1800010"/>
                </a:cubicBezTo>
                <a:cubicBezTo>
                  <a:pt x="739472" y="1799758"/>
                  <a:pt x="739183" y="1800226"/>
                  <a:pt x="738678" y="1801127"/>
                </a:cubicBezTo>
                <a:lnTo>
                  <a:pt x="738534" y="1801956"/>
                </a:lnTo>
                <a:lnTo>
                  <a:pt x="739075" y="1801596"/>
                </a:lnTo>
                <a:lnTo>
                  <a:pt x="738534" y="1803758"/>
                </a:lnTo>
                <a:lnTo>
                  <a:pt x="738210" y="1803614"/>
                </a:lnTo>
                <a:lnTo>
                  <a:pt x="738029" y="1804515"/>
                </a:lnTo>
                <a:cubicBezTo>
                  <a:pt x="741058" y="1803866"/>
                  <a:pt x="744303" y="1804623"/>
                  <a:pt x="740661" y="1805416"/>
                </a:cubicBezTo>
                <a:cubicBezTo>
                  <a:pt x="740806" y="1805056"/>
                  <a:pt x="743366" y="1805632"/>
                  <a:pt x="742969" y="1804695"/>
                </a:cubicBezTo>
                <a:cubicBezTo>
                  <a:pt x="743546" y="1805272"/>
                  <a:pt x="742681" y="1801956"/>
                  <a:pt x="744375" y="1803650"/>
                </a:cubicBezTo>
                <a:cubicBezTo>
                  <a:pt x="744592" y="1801668"/>
                  <a:pt x="747909" y="1804011"/>
                  <a:pt x="747368" y="1802965"/>
                </a:cubicBezTo>
                <a:cubicBezTo>
                  <a:pt x="746250" y="1806173"/>
                  <a:pt x="748558" y="1804263"/>
                  <a:pt x="746863" y="1806245"/>
                </a:cubicBezTo>
                <a:lnTo>
                  <a:pt x="746395" y="1806245"/>
                </a:lnTo>
                <a:lnTo>
                  <a:pt x="747404" y="1807362"/>
                </a:lnTo>
                <a:cubicBezTo>
                  <a:pt x="747765" y="1804371"/>
                  <a:pt x="748702" y="1807578"/>
                  <a:pt x="748594" y="1806677"/>
                </a:cubicBezTo>
                <a:cubicBezTo>
                  <a:pt x="749243" y="1805668"/>
                  <a:pt x="746359" y="1801956"/>
                  <a:pt x="748919" y="1802821"/>
                </a:cubicBezTo>
                <a:cubicBezTo>
                  <a:pt x="748811" y="1803037"/>
                  <a:pt x="750577" y="1803830"/>
                  <a:pt x="751046" y="1804803"/>
                </a:cubicBezTo>
                <a:cubicBezTo>
                  <a:pt x="751515" y="1804119"/>
                  <a:pt x="753246" y="1805488"/>
                  <a:pt x="750650" y="1806894"/>
                </a:cubicBezTo>
                <a:cubicBezTo>
                  <a:pt x="750902" y="1806425"/>
                  <a:pt x="756022" y="1803218"/>
                  <a:pt x="752957" y="1805957"/>
                </a:cubicBezTo>
                <a:cubicBezTo>
                  <a:pt x="754003" y="1805849"/>
                  <a:pt x="750397" y="1808155"/>
                  <a:pt x="749784" y="1808083"/>
                </a:cubicBezTo>
                <a:cubicBezTo>
                  <a:pt x="751371" y="1810137"/>
                  <a:pt x="751443" y="1805957"/>
                  <a:pt x="753029" y="1807939"/>
                </a:cubicBezTo>
                <a:cubicBezTo>
                  <a:pt x="753210" y="1807398"/>
                  <a:pt x="751227" y="1808588"/>
                  <a:pt x="751839" y="1809525"/>
                </a:cubicBezTo>
                <a:cubicBezTo>
                  <a:pt x="752416" y="1808696"/>
                  <a:pt x="752669" y="1810282"/>
                  <a:pt x="753534" y="1809993"/>
                </a:cubicBezTo>
                <a:cubicBezTo>
                  <a:pt x="752200" y="1808047"/>
                  <a:pt x="754183" y="1809056"/>
                  <a:pt x="753210" y="1807146"/>
                </a:cubicBezTo>
                <a:cubicBezTo>
                  <a:pt x="754544" y="1804227"/>
                  <a:pt x="754400" y="1807146"/>
                  <a:pt x="755517" y="1807398"/>
                </a:cubicBezTo>
                <a:cubicBezTo>
                  <a:pt x="754724" y="1809200"/>
                  <a:pt x="753823" y="1810534"/>
                  <a:pt x="756347" y="1809993"/>
                </a:cubicBezTo>
                <a:cubicBezTo>
                  <a:pt x="758402" y="1810462"/>
                  <a:pt x="754183" y="1808876"/>
                  <a:pt x="755445" y="1808299"/>
                </a:cubicBezTo>
                <a:cubicBezTo>
                  <a:pt x="758907" y="1807831"/>
                  <a:pt x="755049" y="1808696"/>
                  <a:pt x="755698" y="1807578"/>
                </a:cubicBezTo>
                <a:lnTo>
                  <a:pt x="755626" y="1807651"/>
                </a:lnTo>
                <a:cubicBezTo>
                  <a:pt x="754580" y="1806641"/>
                  <a:pt x="753931" y="1801271"/>
                  <a:pt x="755590" y="1803326"/>
                </a:cubicBezTo>
                <a:cubicBezTo>
                  <a:pt x="757104" y="1804119"/>
                  <a:pt x="755878" y="1808335"/>
                  <a:pt x="756347" y="1805993"/>
                </a:cubicBezTo>
                <a:cubicBezTo>
                  <a:pt x="756743" y="1805560"/>
                  <a:pt x="758150" y="1805092"/>
                  <a:pt x="757537" y="1807146"/>
                </a:cubicBezTo>
                <a:cubicBezTo>
                  <a:pt x="755626" y="1806894"/>
                  <a:pt x="759412" y="1810570"/>
                  <a:pt x="758438" y="1808876"/>
                </a:cubicBezTo>
                <a:cubicBezTo>
                  <a:pt x="760638" y="1808371"/>
                  <a:pt x="757320" y="1807795"/>
                  <a:pt x="757933" y="1806966"/>
                </a:cubicBezTo>
                <a:cubicBezTo>
                  <a:pt x="757104" y="1806605"/>
                  <a:pt x="762945" y="1804371"/>
                  <a:pt x="758835" y="1805668"/>
                </a:cubicBezTo>
                <a:cubicBezTo>
                  <a:pt x="759051" y="1805813"/>
                  <a:pt x="755986" y="1803758"/>
                  <a:pt x="756779" y="1804083"/>
                </a:cubicBezTo>
                <a:cubicBezTo>
                  <a:pt x="759448" y="1803902"/>
                  <a:pt x="753426" y="1802425"/>
                  <a:pt x="756130" y="1801812"/>
                </a:cubicBezTo>
                <a:cubicBezTo>
                  <a:pt x="756960" y="1803542"/>
                  <a:pt x="756924" y="1801524"/>
                  <a:pt x="757573" y="1802425"/>
                </a:cubicBezTo>
                <a:cubicBezTo>
                  <a:pt x="758799" y="1802641"/>
                  <a:pt x="758330" y="1803506"/>
                  <a:pt x="759880" y="1803686"/>
                </a:cubicBezTo>
                <a:cubicBezTo>
                  <a:pt x="757284" y="1803506"/>
                  <a:pt x="760025" y="1805560"/>
                  <a:pt x="760421" y="1804587"/>
                </a:cubicBezTo>
                <a:cubicBezTo>
                  <a:pt x="759412" y="1804227"/>
                  <a:pt x="762549" y="1803001"/>
                  <a:pt x="761539" y="1804767"/>
                </a:cubicBezTo>
                <a:lnTo>
                  <a:pt x="761251" y="1805560"/>
                </a:lnTo>
                <a:lnTo>
                  <a:pt x="762116" y="1804948"/>
                </a:lnTo>
                <a:lnTo>
                  <a:pt x="763126" y="1804912"/>
                </a:lnTo>
                <a:lnTo>
                  <a:pt x="763234" y="1803758"/>
                </a:lnTo>
                <a:cubicBezTo>
                  <a:pt x="764027" y="1803758"/>
                  <a:pt x="764568" y="1804515"/>
                  <a:pt x="764856" y="1805416"/>
                </a:cubicBezTo>
                <a:lnTo>
                  <a:pt x="765145" y="1807290"/>
                </a:lnTo>
                <a:lnTo>
                  <a:pt x="766551" y="1807434"/>
                </a:lnTo>
                <a:cubicBezTo>
                  <a:pt x="766876" y="1807759"/>
                  <a:pt x="767020" y="1808011"/>
                  <a:pt x="767020" y="1807254"/>
                </a:cubicBezTo>
                <a:cubicBezTo>
                  <a:pt x="768715" y="1806353"/>
                  <a:pt x="769364" y="1807002"/>
                  <a:pt x="765650" y="1806425"/>
                </a:cubicBezTo>
                <a:cubicBezTo>
                  <a:pt x="765542" y="1803073"/>
                  <a:pt x="767236" y="1805128"/>
                  <a:pt x="768318" y="1804227"/>
                </a:cubicBezTo>
                <a:cubicBezTo>
                  <a:pt x="768823" y="1803398"/>
                  <a:pt x="761864" y="1805344"/>
                  <a:pt x="767200" y="1801956"/>
                </a:cubicBezTo>
                <a:cubicBezTo>
                  <a:pt x="769003" y="1804479"/>
                  <a:pt x="766479" y="1799650"/>
                  <a:pt x="769616" y="1802100"/>
                </a:cubicBezTo>
                <a:cubicBezTo>
                  <a:pt x="771203" y="1803614"/>
                  <a:pt x="770554" y="1803506"/>
                  <a:pt x="770734" y="1806677"/>
                </a:cubicBezTo>
                <a:cubicBezTo>
                  <a:pt x="769941" y="1801812"/>
                  <a:pt x="773691" y="1807110"/>
                  <a:pt x="771671" y="1804155"/>
                </a:cubicBezTo>
                <a:cubicBezTo>
                  <a:pt x="774015" y="1804731"/>
                  <a:pt x="771816" y="1802353"/>
                  <a:pt x="774268" y="1803182"/>
                </a:cubicBezTo>
                <a:cubicBezTo>
                  <a:pt x="774772" y="1804948"/>
                  <a:pt x="774664" y="1804191"/>
                  <a:pt x="774664" y="1803218"/>
                </a:cubicBezTo>
                <a:lnTo>
                  <a:pt x="774809" y="1802172"/>
                </a:lnTo>
                <a:lnTo>
                  <a:pt x="772573" y="1802389"/>
                </a:lnTo>
                <a:cubicBezTo>
                  <a:pt x="771239" y="1802641"/>
                  <a:pt x="770193" y="1802785"/>
                  <a:pt x="771203" y="1801920"/>
                </a:cubicBezTo>
                <a:cubicBezTo>
                  <a:pt x="772501" y="1799866"/>
                  <a:pt x="765614" y="1801452"/>
                  <a:pt x="765397" y="1799722"/>
                </a:cubicBezTo>
                <a:cubicBezTo>
                  <a:pt x="766876" y="1802136"/>
                  <a:pt x="762224" y="1801271"/>
                  <a:pt x="763667" y="1801019"/>
                </a:cubicBezTo>
                <a:cubicBezTo>
                  <a:pt x="760962" y="1799938"/>
                  <a:pt x="765902" y="1800839"/>
                  <a:pt x="761179" y="1799542"/>
                </a:cubicBezTo>
                <a:cubicBezTo>
                  <a:pt x="761719" y="1796226"/>
                  <a:pt x="761215" y="1799758"/>
                  <a:pt x="762909" y="1798424"/>
                </a:cubicBezTo>
                <a:cubicBezTo>
                  <a:pt x="764243" y="1799001"/>
                  <a:pt x="761792" y="1797235"/>
                  <a:pt x="762224" y="1795469"/>
                </a:cubicBezTo>
                <a:cubicBezTo>
                  <a:pt x="759592" y="1795829"/>
                  <a:pt x="763594" y="1793703"/>
                  <a:pt x="764135" y="1793090"/>
                </a:cubicBezTo>
                <a:cubicBezTo>
                  <a:pt x="764784" y="1789847"/>
                  <a:pt x="769400" y="1790784"/>
                  <a:pt x="772032" y="1789739"/>
                </a:cubicBezTo>
                <a:lnTo>
                  <a:pt x="773078" y="1789162"/>
                </a:lnTo>
                <a:lnTo>
                  <a:pt x="769580" y="1789739"/>
                </a:lnTo>
                <a:cubicBezTo>
                  <a:pt x="766119" y="1792261"/>
                  <a:pt x="762873" y="1786171"/>
                  <a:pt x="763630" y="1792333"/>
                </a:cubicBezTo>
                <a:lnTo>
                  <a:pt x="760710" y="1790243"/>
                </a:lnTo>
                <a:lnTo>
                  <a:pt x="760746" y="1791396"/>
                </a:lnTo>
                <a:cubicBezTo>
                  <a:pt x="754328" y="1789090"/>
                  <a:pt x="748017" y="1791432"/>
                  <a:pt x="741130" y="1788585"/>
                </a:cubicBezTo>
                <a:cubicBezTo>
                  <a:pt x="733486" y="1791432"/>
                  <a:pt x="729411" y="1781017"/>
                  <a:pt x="728979" y="1775791"/>
                </a:cubicBezTo>
                <a:cubicBezTo>
                  <a:pt x="726779" y="1768259"/>
                  <a:pt x="732044" y="1762096"/>
                  <a:pt x="732296" y="1755320"/>
                </a:cubicBezTo>
                <a:cubicBezTo>
                  <a:pt x="738390" y="1750491"/>
                  <a:pt x="739003" y="1742850"/>
                  <a:pt x="735649" y="1736867"/>
                </a:cubicBezTo>
                <a:cubicBezTo>
                  <a:pt x="736298" y="1736723"/>
                  <a:pt x="741238" y="1731353"/>
                  <a:pt x="740157" y="1736363"/>
                </a:cubicBezTo>
                <a:cubicBezTo>
                  <a:pt x="741671" y="1732543"/>
                  <a:pt x="741599" y="1735318"/>
                  <a:pt x="744051" y="1732002"/>
                </a:cubicBezTo>
                <a:cubicBezTo>
                  <a:pt x="747693" y="1730236"/>
                  <a:pt x="749496" y="1726488"/>
                  <a:pt x="752525" y="1726524"/>
                </a:cubicBezTo>
                <a:cubicBezTo>
                  <a:pt x="754868" y="1727533"/>
                  <a:pt x="761215" y="1726344"/>
                  <a:pt x="764316" y="1721226"/>
                </a:cubicBezTo>
                <a:cubicBezTo>
                  <a:pt x="764640" y="1714631"/>
                  <a:pt x="768066" y="1709477"/>
                  <a:pt x="768246" y="1702593"/>
                </a:cubicBezTo>
                <a:cubicBezTo>
                  <a:pt x="764243" y="1696646"/>
                  <a:pt x="761142" y="1693006"/>
                  <a:pt x="770554" y="1687672"/>
                </a:cubicBezTo>
                <a:lnTo>
                  <a:pt x="771599" y="1685474"/>
                </a:lnTo>
                <a:lnTo>
                  <a:pt x="769941" y="1686411"/>
                </a:lnTo>
                <a:cubicBezTo>
                  <a:pt x="767344" y="1686807"/>
                  <a:pt x="766443" y="1683888"/>
                  <a:pt x="772933" y="1682194"/>
                </a:cubicBezTo>
                <a:cubicBezTo>
                  <a:pt x="767164" y="1679707"/>
                  <a:pt x="773150" y="1677293"/>
                  <a:pt x="770734" y="1672175"/>
                </a:cubicBezTo>
                <a:cubicBezTo>
                  <a:pt x="770121" y="1666481"/>
                  <a:pt x="780506" y="1665399"/>
                  <a:pt x="784761" y="1666913"/>
                </a:cubicBezTo>
                <a:cubicBezTo>
                  <a:pt x="786816" y="1664282"/>
                  <a:pt x="785842" y="1662624"/>
                  <a:pt x="785482" y="1661831"/>
                </a:cubicBezTo>
                <a:lnTo>
                  <a:pt x="785734" y="1661507"/>
                </a:lnTo>
                <a:lnTo>
                  <a:pt x="785337" y="1661579"/>
                </a:lnTo>
                <a:cubicBezTo>
                  <a:pt x="784616" y="1662192"/>
                  <a:pt x="784544" y="1663345"/>
                  <a:pt x="785049" y="1666192"/>
                </a:cubicBezTo>
                <a:cubicBezTo>
                  <a:pt x="781011" y="1666228"/>
                  <a:pt x="770121" y="1664715"/>
                  <a:pt x="770121" y="1672427"/>
                </a:cubicBezTo>
                <a:cubicBezTo>
                  <a:pt x="771347" y="1679275"/>
                  <a:pt x="766876" y="1678842"/>
                  <a:pt x="772393" y="1682302"/>
                </a:cubicBezTo>
                <a:cubicBezTo>
                  <a:pt x="765650" y="1683311"/>
                  <a:pt x="768210" y="1686303"/>
                  <a:pt x="767597" y="1689546"/>
                </a:cubicBezTo>
                <a:cubicBezTo>
                  <a:pt x="765361" y="1692718"/>
                  <a:pt x="757861" y="1693114"/>
                  <a:pt x="764784" y="1698773"/>
                </a:cubicBezTo>
                <a:cubicBezTo>
                  <a:pt x="770373" y="1701908"/>
                  <a:pt x="764280" y="1710162"/>
                  <a:pt x="763811" y="1715784"/>
                </a:cubicBezTo>
                <a:cubicBezTo>
                  <a:pt x="764676" y="1722343"/>
                  <a:pt x="758366" y="1727100"/>
                  <a:pt x="752705" y="1722956"/>
                </a:cubicBezTo>
                <a:cubicBezTo>
                  <a:pt x="749856" y="1727533"/>
                  <a:pt x="737777" y="1727245"/>
                  <a:pt x="738282" y="1728470"/>
                </a:cubicBezTo>
                <a:cubicBezTo>
                  <a:pt x="735866" y="1730380"/>
                  <a:pt x="729087" y="1736399"/>
                  <a:pt x="730926" y="1742057"/>
                </a:cubicBezTo>
                <a:cubicBezTo>
                  <a:pt x="729952" y="1748617"/>
                  <a:pt x="724435" y="1751247"/>
                  <a:pt x="721442" y="1756365"/>
                </a:cubicBezTo>
                <a:cubicBezTo>
                  <a:pt x="718738" y="1760834"/>
                  <a:pt x="712933" y="1763393"/>
                  <a:pt x="708750" y="1767213"/>
                </a:cubicBezTo>
                <a:cubicBezTo>
                  <a:pt x="703017" y="1766925"/>
                  <a:pt x="699988" y="1760149"/>
                  <a:pt x="693966" y="1759645"/>
                </a:cubicBezTo>
                <a:cubicBezTo>
                  <a:pt x="687620" y="1760870"/>
                  <a:pt x="687981" y="1753987"/>
                  <a:pt x="686033" y="1755716"/>
                </a:cubicBezTo>
                <a:cubicBezTo>
                  <a:pt x="678389" y="1752833"/>
                  <a:pt x="683437" y="1750455"/>
                  <a:pt x="687692" y="1748184"/>
                </a:cubicBezTo>
                <a:cubicBezTo>
                  <a:pt x="687764" y="1749193"/>
                  <a:pt x="688053" y="1749085"/>
                  <a:pt x="688377" y="1748436"/>
                </a:cubicBezTo>
                <a:lnTo>
                  <a:pt x="689207" y="1746238"/>
                </a:lnTo>
                <a:lnTo>
                  <a:pt x="687512" y="1747463"/>
                </a:lnTo>
                <a:cubicBezTo>
                  <a:pt x="687187" y="1747463"/>
                  <a:pt x="687332" y="1746454"/>
                  <a:pt x="688413" y="1742850"/>
                </a:cubicBezTo>
                <a:cubicBezTo>
                  <a:pt x="689387" y="1737372"/>
                  <a:pt x="687512" y="1743210"/>
                  <a:pt x="687440" y="1741264"/>
                </a:cubicBezTo>
                <a:cubicBezTo>
                  <a:pt x="685817" y="1736723"/>
                  <a:pt x="681454" y="1734164"/>
                  <a:pt x="678389" y="1733660"/>
                </a:cubicBezTo>
                <a:cubicBezTo>
                  <a:pt x="680697" y="1724578"/>
                  <a:pt x="678281" y="1729840"/>
                  <a:pt x="678425" y="1726848"/>
                </a:cubicBezTo>
                <a:lnTo>
                  <a:pt x="677307" y="1724325"/>
                </a:lnTo>
                <a:lnTo>
                  <a:pt x="676766" y="1725587"/>
                </a:lnTo>
                <a:cubicBezTo>
                  <a:pt x="676766" y="1726596"/>
                  <a:pt x="680733" y="1731894"/>
                  <a:pt x="674387" y="1731137"/>
                </a:cubicBezTo>
                <a:cubicBezTo>
                  <a:pt x="671177" y="1732759"/>
                  <a:pt x="666706" y="1730524"/>
                  <a:pt x="662524" y="1726596"/>
                </a:cubicBezTo>
                <a:lnTo>
                  <a:pt x="661081" y="1723605"/>
                </a:lnTo>
                <a:lnTo>
                  <a:pt x="661334" y="1725875"/>
                </a:lnTo>
                <a:cubicBezTo>
                  <a:pt x="665264" y="1732687"/>
                  <a:pt x="673413" y="1731173"/>
                  <a:pt x="677704" y="1736651"/>
                </a:cubicBezTo>
                <a:cubicBezTo>
                  <a:pt x="676803" y="1739102"/>
                  <a:pt x="682716" y="1736615"/>
                  <a:pt x="680048" y="1744544"/>
                </a:cubicBezTo>
                <a:cubicBezTo>
                  <a:pt x="677416" y="1749626"/>
                  <a:pt x="673521" y="1753158"/>
                  <a:pt x="672440" y="1754599"/>
                </a:cubicBezTo>
                <a:cubicBezTo>
                  <a:pt x="671935" y="1754635"/>
                  <a:pt x="674783" y="1754671"/>
                  <a:pt x="676045" y="1759681"/>
                </a:cubicBezTo>
                <a:cubicBezTo>
                  <a:pt x="671863" y="1762492"/>
                  <a:pt x="680625" y="1762672"/>
                  <a:pt x="679002" y="1761086"/>
                </a:cubicBezTo>
                <a:cubicBezTo>
                  <a:pt x="683077" y="1765844"/>
                  <a:pt x="680156" y="1763249"/>
                  <a:pt x="682896" y="1765267"/>
                </a:cubicBezTo>
                <a:cubicBezTo>
                  <a:pt x="682716" y="1767790"/>
                  <a:pt x="686286" y="1763970"/>
                  <a:pt x="686394" y="1769304"/>
                </a:cubicBezTo>
                <a:cubicBezTo>
                  <a:pt x="688161" y="1768259"/>
                  <a:pt x="687692" y="1772655"/>
                  <a:pt x="690937" y="1771646"/>
                </a:cubicBezTo>
                <a:cubicBezTo>
                  <a:pt x="688233" y="1773629"/>
                  <a:pt x="697139" y="1774998"/>
                  <a:pt x="694543" y="1776259"/>
                </a:cubicBezTo>
                <a:cubicBezTo>
                  <a:pt x="690685" y="1776296"/>
                  <a:pt x="707993" y="1780728"/>
                  <a:pt x="694904" y="1784585"/>
                </a:cubicBezTo>
                <a:cubicBezTo>
                  <a:pt x="686682" y="1786135"/>
                  <a:pt x="681202" y="1793739"/>
                  <a:pt x="672187" y="1792514"/>
                </a:cubicBezTo>
                <a:cubicBezTo>
                  <a:pt x="650624" y="1789054"/>
                  <a:pt x="629062" y="1783864"/>
                  <a:pt x="607463" y="1779647"/>
                </a:cubicBezTo>
                <a:cubicBezTo>
                  <a:pt x="602595" y="1784080"/>
                  <a:pt x="598016" y="1784044"/>
                  <a:pt x="593003" y="1786567"/>
                </a:cubicBezTo>
                <a:cubicBezTo>
                  <a:pt x="585179" y="1784549"/>
                  <a:pt x="573208" y="1780368"/>
                  <a:pt x="564698" y="1784585"/>
                </a:cubicBezTo>
                <a:cubicBezTo>
                  <a:pt x="560804" y="1787468"/>
                  <a:pt x="554061" y="1784044"/>
                  <a:pt x="548219" y="1786495"/>
                </a:cubicBezTo>
                <a:cubicBezTo>
                  <a:pt x="538520" y="1787937"/>
                  <a:pt x="528135" y="1792117"/>
                  <a:pt x="522077" y="1799109"/>
                </a:cubicBezTo>
                <a:cubicBezTo>
                  <a:pt x="520274" y="1803290"/>
                  <a:pt x="512810" y="1809813"/>
                  <a:pt x="516019" y="1811110"/>
                </a:cubicBezTo>
                <a:cubicBezTo>
                  <a:pt x="515551" y="1812336"/>
                  <a:pt x="519120" y="1817670"/>
                  <a:pt x="520707" y="1820517"/>
                </a:cubicBezTo>
                <a:cubicBezTo>
                  <a:pt x="527017" y="1824121"/>
                  <a:pt x="524782" y="1823328"/>
                  <a:pt x="521536" y="1827869"/>
                </a:cubicBezTo>
                <a:cubicBezTo>
                  <a:pt x="519589" y="1830536"/>
                  <a:pt x="518039" y="1833744"/>
                  <a:pt x="514577" y="1835221"/>
                </a:cubicBezTo>
                <a:cubicBezTo>
                  <a:pt x="514829" y="1839042"/>
                  <a:pt x="513603" y="1840736"/>
                  <a:pt x="511188" y="1844808"/>
                </a:cubicBezTo>
                <a:cubicBezTo>
                  <a:pt x="509349" y="1852665"/>
                  <a:pt x="520274" y="1847367"/>
                  <a:pt x="513712" y="1851692"/>
                </a:cubicBezTo>
                <a:cubicBezTo>
                  <a:pt x="508447" y="1855548"/>
                  <a:pt x="501452" y="1861639"/>
                  <a:pt x="500875" y="1868523"/>
                </a:cubicBezTo>
                <a:cubicBezTo>
                  <a:pt x="508664" y="1871874"/>
                  <a:pt x="498748" y="1870865"/>
                  <a:pt x="496836" y="1870793"/>
                </a:cubicBezTo>
                <a:cubicBezTo>
                  <a:pt x="493122" y="1870829"/>
                  <a:pt x="491103" y="1869964"/>
                  <a:pt x="487281" y="1870289"/>
                </a:cubicBezTo>
                <a:cubicBezTo>
                  <a:pt x="484216" y="1866432"/>
                  <a:pt x="481115" y="1870289"/>
                  <a:pt x="475779" y="1868739"/>
                </a:cubicBezTo>
                <a:cubicBezTo>
                  <a:pt x="468531" y="1868198"/>
                  <a:pt x="471379" y="1877136"/>
                  <a:pt x="474048" y="1878542"/>
                </a:cubicBezTo>
                <a:cubicBezTo>
                  <a:pt x="469829" y="1878830"/>
                  <a:pt x="467052" y="1877317"/>
                  <a:pt x="464637" y="1878254"/>
                </a:cubicBezTo>
                <a:cubicBezTo>
                  <a:pt x="459841" y="1879263"/>
                  <a:pt x="461968" y="1880668"/>
                  <a:pt x="458038" y="1885390"/>
                </a:cubicBezTo>
                <a:cubicBezTo>
                  <a:pt x="455838" y="1890832"/>
                  <a:pt x="454108" y="1883768"/>
                  <a:pt x="451547" y="1883624"/>
                </a:cubicBezTo>
                <a:cubicBezTo>
                  <a:pt x="449600" y="1883155"/>
                  <a:pt x="448050" y="1885498"/>
                  <a:pt x="445995" y="1882542"/>
                </a:cubicBezTo>
                <a:cubicBezTo>
                  <a:pt x="443218" y="1884056"/>
                  <a:pt x="437521" y="1881317"/>
                  <a:pt x="441595" y="1879767"/>
                </a:cubicBezTo>
                <a:cubicBezTo>
                  <a:pt x="443543" y="1876992"/>
                  <a:pt x="434889" y="1874722"/>
                  <a:pt x="433843" y="1877064"/>
                </a:cubicBezTo>
                <a:cubicBezTo>
                  <a:pt x="432545" y="1878830"/>
                  <a:pt x="425153" y="1878722"/>
                  <a:pt x="428723" y="1874938"/>
                </a:cubicBezTo>
                <a:cubicBezTo>
                  <a:pt x="424504" y="1869388"/>
                  <a:pt x="421763" y="1875587"/>
                  <a:pt x="418158" y="1875190"/>
                </a:cubicBezTo>
                <a:cubicBezTo>
                  <a:pt x="414588" y="1876668"/>
                  <a:pt x="414480" y="1871118"/>
                  <a:pt x="410874" y="1873280"/>
                </a:cubicBezTo>
                <a:cubicBezTo>
                  <a:pt x="406907" y="1869424"/>
                  <a:pt x="395802" y="1877461"/>
                  <a:pt x="403230" y="1879947"/>
                </a:cubicBezTo>
                <a:cubicBezTo>
                  <a:pt x="405213" y="1883840"/>
                  <a:pt x="396992" y="1879947"/>
                  <a:pt x="395116" y="1882831"/>
                </a:cubicBezTo>
                <a:cubicBezTo>
                  <a:pt x="390573" y="1884669"/>
                  <a:pt x="393133" y="1888561"/>
                  <a:pt x="388770" y="1888417"/>
                </a:cubicBezTo>
                <a:cubicBezTo>
                  <a:pt x="386643" y="1888669"/>
                  <a:pt x="381414" y="1889390"/>
                  <a:pt x="379287" y="1892850"/>
                </a:cubicBezTo>
                <a:cubicBezTo>
                  <a:pt x="376006" y="1896166"/>
                  <a:pt x="381198" y="1896382"/>
                  <a:pt x="378133" y="1899770"/>
                </a:cubicBezTo>
                <a:cubicBezTo>
                  <a:pt x="371426" y="1902256"/>
                  <a:pt x="382100" y="1907122"/>
                  <a:pt x="379900" y="1910113"/>
                </a:cubicBezTo>
                <a:cubicBezTo>
                  <a:pt x="375465" y="1909825"/>
                  <a:pt x="374347" y="1905752"/>
                  <a:pt x="370272" y="1909645"/>
                </a:cubicBezTo>
                <a:cubicBezTo>
                  <a:pt x="368614" y="1914330"/>
                  <a:pt x="362412" y="1906329"/>
                  <a:pt x="363061" y="1911807"/>
                </a:cubicBezTo>
                <a:cubicBezTo>
                  <a:pt x="364467" y="1916961"/>
                  <a:pt x="358914" y="1918475"/>
                  <a:pt x="360609" y="1921358"/>
                </a:cubicBezTo>
                <a:cubicBezTo>
                  <a:pt x="363746" y="1927845"/>
                  <a:pt x="353578" y="1918150"/>
                  <a:pt x="351342" y="1923088"/>
                </a:cubicBezTo>
                <a:cubicBezTo>
                  <a:pt x="349683" y="1920637"/>
                  <a:pt x="347808" y="1923088"/>
                  <a:pt x="345428" y="1923088"/>
                </a:cubicBezTo>
                <a:cubicBezTo>
                  <a:pt x="343013" y="1917285"/>
                  <a:pt x="341318" y="1919123"/>
                  <a:pt x="338758" y="1914979"/>
                </a:cubicBezTo>
                <a:cubicBezTo>
                  <a:pt x="334647" y="1912240"/>
                  <a:pt x="332411" y="1915303"/>
                  <a:pt x="328301" y="1911194"/>
                </a:cubicBezTo>
                <a:cubicBezTo>
                  <a:pt x="331474" y="1906473"/>
                  <a:pt x="324046" y="1910329"/>
                  <a:pt x="323108" y="1908275"/>
                </a:cubicBezTo>
                <a:cubicBezTo>
                  <a:pt x="318781" y="1902473"/>
                  <a:pt x="318349" y="1910221"/>
                  <a:pt x="316546" y="1905500"/>
                </a:cubicBezTo>
                <a:cubicBezTo>
                  <a:pt x="315644" y="1907698"/>
                  <a:pt x="309190" y="1907014"/>
                  <a:pt x="307459" y="1909320"/>
                </a:cubicBezTo>
                <a:cubicBezTo>
                  <a:pt x="301005" y="1908527"/>
                  <a:pt x="299382" y="1900815"/>
                  <a:pt x="293937" y="1901860"/>
                </a:cubicBezTo>
                <a:cubicBezTo>
                  <a:pt x="291522" y="1899409"/>
                  <a:pt x="286690" y="1897139"/>
                  <a:pt x="282002" y="1897283"/>
                </a:cubicBezTo>
                <a:cubicBezTo>
                  <a:pt x="278829" y="1895517"/>
                  <a:pt x="277639" y="1895769"/>
                  <a:pt x="275728" y="1895697"/>
                </a:cubicBezTo>
                <a:cubicBezTo>
                  <a:pt x="272879" y="1895265"/>
                  <a:pt x="270860" y="1892381"/>
                  <a:pt x="271690" y="1889246"/>
                </a:cubicBezTo>
                <a:cubicBezTo>
                  <a:pt x="267976" y="1884200"/>
                  <a:pt x="280956" y="1882506"/>
                  <a:pt x="278865" y="1880236"/>
                </a:cubicBezTo>
                <a:cubicBezTo>
                  <a:pt x="282471" y="1875659"/>
                  <a:pt x="276990" y="1868306"/>
                  <a:pt x="276954" y="1863910"/>
                </a:cubicBezTo>
                <a:cubicBezTo>
                  <a:pt x="273709" y="1859585"/>
                  <a:pt x="275115" y="1850214"/>
                  <a:pt x="268048" y="1848016"/>
                </a:cubicBezTo>
                <a:cubicBezTo>
                  <a:pt x="264370" y="1848520"/>
                  <a:pt x="260872" y="1847403"/>
                  <a:pt x="258240" y="1846862"/>
                </a:cubicBezTo>
                <a:cubicBezTo>
                  <a:pt x="254959" y="1845853"/>
                  <a:pt x="252543" y="1843835"/>
                  <a:pt x="247458" y="1844376"/>
                </a:cubicBezTo>
                <a:cubicBezTo>
                  <a:pt x="245475" y="1841601"/>
                  <a:pt x="243600" y="1843547"/>
                  <a:pt x="241869" y="1840087"/>
                </a:cubicBezTo>
                <a:cubicBezTo>
                  <a:pt x="239706" y="1838537"/>
                  <a:pt x="239886" y="1835618"/>
                  <a:pt x="236605" y="1838861"/>
                </a:cubicBezTo>
                <a:cubicBezTo>
                  <a:pt x="229141" y="1842285"/>
                  <a:pt x="240031" y="1836879"/>
                  <a:pt x="236028" y="1835221"/>
                </a:cubicBezTo>
                <a:cubicBezTo>
                  <a:pt x="236930" y="1832735"/>
                  <a:pt x="234838" y="1832050"/>
                  <a:pt x="233829" y="1829815"/>
                </a:cubicBezTo>
                <a:cubicBezTo>
                  <a:pt x="230944" y="1829815"/>
                  <a:pt x="234009" y="1825851"/>
                  <a:pt x="238588" y="1826824"/>
                </a:cubicBezTo>
                <a:cubicBezTo>
                  <a:pt x="240067" y="1824409"/>
                  <a:pt x="247062" y="1825923"/>
                  <a:pt x="243204" y="1823076"/>
                </a:cubicBezTo>
                <a:cubicBezTo>
                  <a:pt x="242519" y="1822247"/>
                  <a:pt x="241761" y="1821274"/>
                  <a:pt x="240824" y="1819147"/>
                </a:cubicBezTo>
                <a:cubicBezTo>
                  <a:pt x="241256" y="1817129"/>
                  <a:pt x="249370" y="1818643"/>
                  <a:pt x="252615" y="1820661"/>
                </a:cubicBezTo>
                <a:cubicBezTo>
                  <a:pt x="255896" y="1819760"/>
                  <a:pt x="267867" y="1821418"/>
                  <a:pt x="264298" y="1824950"/>
                </a:cubicBezTo>
                <a:cubicBezTo>
                  <a:pt x="257338" y="1828482"/>
                  <a:pt x="259213" y="1826139"/>
                  <a:pt x="263180" y="1832194"/>
                </a:cubicBezTo>
                <a:cubicBezTo>
                  <a:pt x="267795" y="1836987"/>
                  <a:pt x="274502" y="1833888"/>
                  <a:pt x="279586" y="1836014"/>
                </a:cubicBezTo>
                <a:cubicBezTo>
                  <a:pt x="286906" y="1839907"/>
                  <a:pt x="289791" y="1827833"/>
                  <a:pt x="282651" y="1825418"/>
                </a:cubicBezTo>
                <a:cubicBezTo>
                  <a:pt x="274322" y="1826139"/>
                  <a:pt x="283084" y="1815579"/>
                  <a:pt x="287699" y="1817526"/>
                </a:cubicBezTo>
                <a:cubicBezTo>
                  <a:pt x="293973" y="1816012"/>
                  <a:pt x="299310" y="1819436"/>
                  <a:pt x="305873" y="1821778"/>
                </a:cubicBezTo>
                <a:cubicBezTo>
                  <a:pt x="311317" y="1826319"/>
                  <a:pt x="312219" y="1822788"/>
                  <a:pt x="319322" y="1824373"/>
                </a:cubicBezTo>
                <a:cubicBezTo>
                  <a:pt x="326354" y="1823256"/>
                  <a:pt x="330717" y="1826500"/>
                  <a:pt x="325056" y="1828842"/>
                </a:cubicBezTo>
                <a:cubicBezTo>
                  <a:pt x="324803" y="1830356"/>
                  <a:pt x="330284" y="1839907"/>
                  <a:pt x="328084" y="1840303"/>
                </a:cubicBezTo>
                <a:cubicBezTo>
                  <a:pt x="332628" y="1845385"/>
                  <a:pt x="334286" y="1836879"/>
                  <a:pt x="340849" y="1839726"/>
                </a:cubicBezTo>
                <a:cubicBezTo>
                  <a:pt x="344707" y="1840483"/>
                  <a:pt x="354299" y="1836195"/>
                  <a:pt x="354407" y="1840627"/>
                </a:cubicBezTo>
                <a:cubicBezTo>
                  <a:pt x="356354" y="1848556"/>
                  <a:pt x="357580" y="1836843"/>
                  <a:pt x="355921" y="1838249"/>
                </a:cubicBezTo>
                <a:cubicBezTo>
                  <a:pt x="358950" y="1837204"/>
                  <a:pt x="357905" y="1834897"/>
                  <a:pt x="363926" y="1835870"/>
                </a:cubicBezTo>
                <a:cubicBezTo>
                  <a:pt x="368361" y="1839402"/>
                  <a:pt x="363349" y="1833888"/>
                  <a:pt x="360825" y="1833816"/>
                </a:cubicBezTo>
                <a:cubicBezTo>
                  <a:pt x="360176" y="1833455"/>
                  <a:pt x="353433" y="1837384"/>
                  <a:pt x="351991" y="1833672"/>
                </a:cubicBezTo>
                <a:cubicBezTo>
                  <a:pt x="349755" y="1837240"/>
                  <a:pt x="341065" y="1830680"/>
                  <a:pt x="336125" y="1830104"/>
                </a:cubicBezTo>
                <a:cubicBezTo>
                  <a:pt x="325813" y="1826211"/>
                  <a:pt x="335368" y="1825707"/>
                  <a:pt x="339659" y="1822283"/>
                </a:cubicBezTo>
                <a:cubicBezTo>
                  <a:pt x="344707" y="1819111"/>
                  <a:pt x="341426" y="1812624"/>
                  <a:pt x="345609" y="1816733"/>
                </a:cubicBezTo>
                <a:cubicBezTo>
                  <a:pt x="346654" y="1817129"/>
                  <a:pt x="351883" y="1820517"/>
                  <a:pt x="353397" y="1817850"/>
                </a:cubicBezTo>
                <a:cubicBezTo>
                  <a:pt x="351630" y="1813561"/>
                  <a:pt x="360248" y="1813273"/>
                  <a:pt x="361979" y="1810209"/>
                </a:cubicBezTo>
                <a:cubicBezTo>
                  <a:pt x="370741" y="1810750"/>
                  <a:pt x="365008" y="1825130"/>
                  <a:pt x="371210" y="1821418"/>
                </a:cubicBezTo>
                <a:cubicBezTo>
                  <a:pt x="373337" y="1823364"/>
                  <a:pt x="378710" y="1821094"/>
                  <a:pt x="383398" y="1822643"/>
                </a:cubicBezTo>
                <a:cubicBezTo>
                  <a:pt x="392773" y="1822824"/>
                  <a:pt x="380910" y="1821490"/>
                  <a:pt x="376222" y="1819652"/>
                </a:cubicBezTo>
                <a:cubicBezTo>
                  <a:pt x="364143" y="1818174"/>
                  <a:pt x="374167" y="1813850"/>
                  <a:pt x="377448" y="1808732"/>
                </a:cubicBezTo>
                <a:cubicBezTo>
                  <a:pt x="384155" y="1803866"/>
                  <a:pt x="389239" y="1813345"/>
                  <a:pt x="390753" y="1801812"/>
                </a:cubicBezTo>
                <a:cubicBezTo>
                  <a:pt x="392088" y="1795433"/>
                  <a:pt x="401787" y="1798604"/>
                  <a:pt x="405465" y="1800623"/>
                </a:cubicBezTo>
                <a:cubicBezTo>
                  <a:pt x="410297" y="1804587"/>
                  <a:pt x="408963" y="1810786"/>
                  <a:pt x="409215" y="1810029"/>
                </a:cubicBezTo>
                <a:cubicBezTo>
                  <a:pt x="410585" y="1807795"/>
                  <a:pt x="413795" y="1813201"/>
                  <a:pt x="415309" y="1814931"/>
                </a:cubicBezTo>
                <a:cubicBezTo>
                  <a:pt x="408242" y="1827040"/>
                  <a:pt x="417581" y="1812876"/>
                  <a:pt x="416968" y="1819472"/>
                </a:cubicBezTo>
                <a:cubicBezTo>
                  <a:pt x="425369" y="1825815"/>
                  <a:pt x="418771" y="1822355"/>
                  <a:pt x="420105" y="1816877"/>
                </a:cubicBezTo>
                <a:cubicBezTo>
                  <a:pt x="424864" y="1819472"/>
                  <a:pt x="434600" y="1818463"/>
                  <a:pt x="423025" y="1816300"/>
                </a:cubicBezTo>
                <a:cubicBezTo>
                  <a:pt x="415165" y="1817454"/>
                  <a:pt x="413939" y="1808516"/>
                  <a:pt x="419780" y="1808696"/>
                </a:cubicBezTo>
                <a:cubicBezTo>
                  <a:pt x="420754" y="1807002"/>
                  <a:pt x="419780" y="1808840"/>
                  <a:pt x="416607" y="1808299"/>
                </a:cubicBezTo>
                <a:cubicBezTo>
                  <a:pt x="423350" y="1802245"/>
                  <a:pt x="413218" y="1811110"/>
                  <a:pt x="417617" y="1804659"/>
                </a:cubicBezTo>
                <a:cubicBezTo>
                  <a:pt x="417004" y="1807398"/>
                  <a:pt x="412641" y="1803578"/>
                  <a:pt x="413109" y="1803434"/>
                </a:cubicBezTo>
                <a:cubicBezTo>
                  <a:pt x="409323" y="1796478"/>
                  <a:pt x="407340" y="1796154"/>
                  <a:pt x="409323" y="1795685"/>
                </a:cubicBezTo>
                <a:cubicBezTo>
                  <a:pt x="410585" y="1800947"/>
                  <a:pt x="410333" y="1792369"/>
                  <a:pt x="410802" y="1796370"/>
                </a:cubicBezTo>
                <a:cubicBezTo>
                  <a:pt x="411379" y="1796622"/>
                  <a:pt x="413326" y="1801127"/>
                  <a:pt x="412677" y="1797127"/>
                </a:cubicBezTo>
                <a:cubicBezTo>
                  <a:pt x="412208" y="1795289"/>
                  <a:pt x="412533" y="1795721"/>
                  <a:pt x="415598" y="1796298"/>
                </a:cubicBezTo>
                <a:cubicBezTo>
                  <a:pt x="413686" y="1798821"/>
                  <a:pt x="417905" y="1796983"/>
                  <a:pt x="417797" y="1796730"/>
                </a:cubicBezTo>
                <a:cubicBezTo>
                  <a:pt x="416174" y="1797271"/>
                  <a:pt x="414047" y="1794208"/>
                  <a:pt x="418266" y="1793523"/>
                </a:cubicBezTo>
                <a:cubicBezTo>
                  <a:pt x="419636" y="1792478"/>
                  <a:pt x="422881" y="1794856"/>
                  <a:pt x="425550" y="1793595"/>
                </a:cubicBezTo>
                <a:lnTo>
                  <a:pt x="427929" y="1790856"/>
                </a:lnTo>
                <a:lnTo>
                  <a:pt x="424143" y="1790964"/>
                </a:lnTo>
                <a:cubicBezTo>
                  <a:pt x="422124" y="1790928"/>
                  <a:pt x="420141" y="1790640"/>
                  <a:pt x="417364" y="1789883"/>
                </a:cubicBezTo>
                <a:cubicBezTo>
                  <a:pt x="411920" y="1791000"/>
                  <a:pt x="412172" y="1792910"/>
                  <a:pt x="405645" y="1792550"/>
                </a:cubicBezTo>
                <a:cubicBezTo>
                  <a:pt x="401968" y="1787937"/>
                  <a:pt x="396270" y="1802569"/>
                  <a:pt x="393241" y="1794171"/>
                </a:cubicBezTo>
                <a:cubicBezTo>
                  <a:pt x="392809" y="1787900"/>
                  <a:pt x="392124" y="1778782"/>
                  <a:pt x="401066" y="1782134"/>
                </a:cubicBezTo>
                <a:cubicBezTo>
                  <a:pt x="405465" y="1780152"/>
                  <a:pt x="398362" y="1781125"/>
                  <a:pt x="398794" y="1779179"/>
                </a:cubicBezTo>
                <a:cubicBezTo>
                  <a:pt x="396162" y="1777341"/>
                  <a:pt x="399443" y="1777341"/>
                  <a:pt x="393854" y="1778278"/>
                </a:cubicBezTo>
                <a:cubicBezTo>
                  <a:pt x="388302" y="1774457"/>
                  <a:pt x="383650" y="1771250"/>
                  <a:pt x="387580" y="1768403"/>
                </a:cubicBezTo>
                <a:cubicBezTo>
                  <a:pt x="388157" y="1762744"/>
                  <a:pt x="388121" y="1754311"/>
                  <a:pt x="392015" y="1751968"/>
                </a:cubicBezTo>
                <a:lnTo>
                  <a:pt x="393638" y="1752112"/>
                </a:lnTo>
                <a:lnTo>
                  <a:pt x="393602" y="1751860"/>
                </a:lnTo>
                <a:lnTo>
                  <a:pt x="393674" y="1752112"/>
                </a:lnTo>
                <a:lnTo>
                  <a:pt x="395802" y="1752293"/>
                </a:lnTo>
                <a:cubicBezTo>
                  <a:pt x="395585" y="1751752"/>
                  <a:pt x="393963" y="1750527"/>
                  <a:pt x="391150" y="1748653"/>
                </a:cubicBezTo>
                <a:cubicBezTo>
                  <a:pt x="392268" y="1742021"/>
                  <a:pt x="396811" y="1742922"/>
                  <a:pt x="398073" y="1741300"/>
                </a:cubicBezTo>
                <a:cubicBezTo>
                  <a:pt x="398975" y="1742634"/>
                  <a:pt x="400814" y="1739390"/>
                  <a:pt x="403085" y="1740796"/>
                </a:cubicBezTo>
                <a:cubicBezTo>
                  <a:pt x="401751" y="1745589"/>
                  <a:pt x="406871" y="1733516"/>
                  <a:pt x="407160" y="1732867"/>
                </a:cubicBezTo>
                <a:cubicBezTo>
                  <a:pt x="410874" y="1725334"/>
                  <a:pt x="409792" y="1730849"/>
                  <a:pt x="415742" y="1724542"/>
                </a:cubicBezTo>
                <a:cubicBezTo>
                  <a:pt x="421223" y="1723605"/>
                  <a:pt x="426307" y="1722235"/>
                  <a:pt x="433050" y="1722595"/>
                </a:cubicBezTo>
                <a:cubicBezTo>
                  <a:pt x="437268" y="1719496"/>
                  <a:pt x="440982" y="1716396"/>
                  <a:pt x="443687" y="1715676"/>
                </a:cubicBezTo>
                <a:cubicBezTo>
                  <a:pt x="445454" y="1713982"/>
                  <a:pt x="434672" y="1720253"/>
                  <a:pt x="432617" y="1721947"/>
                </a:cubicBezTo>
                <a:cubicBezTo>
                  <a:pt x="431752" y="1722704"/>
                  <a:pt x="429588" y="1720145"/>
                  <a:pt x="423566" y="1721010"/>
                </a:cubicBezTo>
                <a:cubicBezTo>
                  <a:pt x="417869" y="1720649"/>
                  <a:pt x="416138" y="1722019"/>
                  <a:pt x="415489" y="1721478"/>
                </a:cubicBezTo>
                <a:cubicBezTo>
                  <a:pt x="411847" y="1726199"/>
                  <a:pt x="410838" y="1721947"/>
                  <a:pt x="410081" y="1725731"/>
                </a:cubicBezTo>
                <a:cubicBezTo>
                  <a:pt x="404600" y="1728290"/>
                  <a:pt x="404203" y="1738561"/>
                  <a:pt x="398290" y="1736976"/>
                </a:cubicBezTo>
                <a:cubicBezTo>
                  <a:pt x="393854" y="1736435"/>
                  <a:pt x="391727" y="1741120"/>
                  <a:pt x="387148" y="1743535"/>
                </a:cubicBezTo>
                <a:cubicBezTo>
                  <a:pt x="381487" y="1738561"/>
                  <a:pt x="379143" y="1735354"/>
                  <a:pt x="379467" y="1727749"/>
                </a:cubicBezTo>
                <a:cubicBezTo>
                  <a:pt x="380693" y="1722451"/>
                  <a:pt x="378854" y="1721658"/>
                  <a:pt x="382496" y="1718307"/>
                </a:cubicBezTo>
                <a:lnTo>
                  <a:pt x="381991" y="1716036"/>
                </a:lnTo>
                <a:lnTo>
                  <a:pt x="380044" y="1721983"/>
                </a:lnTo>
                <a:cubicBezTo>
                  <a:pt x="376943" y="1724361"/>
                  <a:pt x="381991" y="1737624"/>
                  <a:pt x="376366" y="1737949"/>
                </a:cubicBezTo>
                <a:cubicBezTo>
                  <a:pt x="369191" y="1732507"/>
                  <a:pt x="363566" y="1740255"/>
                  <a:pt x="358590" y="1743751"/>
                </a:cubicBezTo>
                <a:cubicBezTo>
                  <a:pt x="352424" y="1738705"/>
                  <a:pt x="358157" y="1731497"/>
                  <a:pt x="362953" y="1726884"/>
                </a:cubicBezTo>
                <a:cubicBezTo>
                  <a:pt x="361258" y="1721046"/>
                  <a:pt x="358626" y="1725407"/>
                  <a:pt x="358373" y="1721118"/>
                </a:cubicBezTo>
                <a:cubicBezTo>
                  <a:pt x="355741" y="1722595"/>
                  <a:pt x="354046" y="1720721"/>
                  <a:pt x="352424" y="1718235"/>
                </a:cubicBezTo>
                <a:lnTo>
                  <a:pt x="349287" y="1714703"/>
                </a:lnTo>
                <a:lnTo>
                  <a:pt x="351378" y="1720757"/>
                </a:lnTo>
                <a:cubicBezTo>
                  <a:pt x="354731" y="1720397"/>
                  <a:pt x="359888" y="1726416"/>
                  <a:pt x="360825" y="1726019"/>
                </a:cubicBezTo>
                <a:cubicBezTo>
                  <a:pt x="361943" y="1728686"/>
                  <a:pt x="352604" y="1731317"/>
                  <a:pt x="354443" y="1734381"/>
                </a:cubicBezTo>
                <a:cubicBezTo>
                  <a:pt x="352640" y="1740868"/>
                  <a:pt x="353938" y="1740904"/>
                  <a:pt x="355597" y="1743895"/>
                </a:cubicBezTo>
                <a:cubicBezTo>
                  <a:pt x="362159" y="1749085"/>
                  <a:pt x="370200" y="1735246"/>
                  <a:pt x="376835" y="1740976"/>
                </a:cubicBezTo>
                <a:cubicBezTo>
                  <a:pt x="386426" y="1743571"/>
                  <a:pt x="384263" y="1756581"/>
                  <a:pt x="376474" y="1747535"/>
                </a:cubicBezTo>
                <a:cubicBezTo>
                  <a:pt x="369407" y="1750599"/>
                  <a:pt x="378782" y="1747211"/>
                  <a:pt x="380585" y="1753266"/>
                </a:cubicBezTo>
                <a:cubicBezTo>
                  <a:pt x="381595" y="1753734"/>
                  <a:pt x="387580" y="1765808"/>
                  <a:pt x="381523" y="1766745"/>
                </a:cubicBezTo>
                <a:cubicBezTo>
                  <a:pt x="374203" y="1765267"/>
                  <a:pt x="377700" y="1766456"/>
                  <a:pt x="380729" y="1772115"/>
                </a:cubicBezTo>
                <a:cubicBezTo>
                  <a:pt x="384696" y="1778890"/>
                  <a:pt x="393818" y="1780909"/>
                  <a:pt x="390645" y="1789558"/>
                </a:cubicBezTo>
                <a:cubicBezTo>
                  <a:pt x="383758" y="1795469"/>
                  <a:pt x="389960" y="1798172"/>
                  <a:pt x="384119" y="1804227"/>
                </a:cubicBezTo>
                <a:cubicBezTo>
                  <a:pt x="379756" y="1799722"/>
                  <a:pt x="373842" y="1805344"/>
                  <a:pt x="369263" y="1809308"/>
                </a:cubicBezTo>
                <a:cubicBezTo>
                  <a:pt x="366090" y="1808443"/>
                  <a:pt x="359058" y="1802497"/>
                  <a:pt x="354876" y="1805092"/>
                </a:cubicBezTo>
                <a:lnTo>
                  <a:pt x="354407" y="1800262"/>
                </a:lnTo>
                <a:lnTo>
                  <a:pt x="354082" y="1806245"/>
                </a:lnTo>
                <a:cubicBezTo>
                  <a:pt x="352135" y="1810209"/>
                  <a:pt x="346114" y="1807542"/>
                  <a:pt x="342363" y="1806966"/>
                </a:cubicBezTo>
                <a:cubicBezTo>
                  <a:pt x="335368" y="1807002"/>
                  <a:pt x="332087" y="1813561"/>
                  <a:pt x="325056" y="1813922"/>
                </a:cubicBezTo>
                <a:cubicBezTo>
                  <a:pt x="316690" y="1811831"/>
                  <a:pt x="307531" y="1810209"/>
                  <a:pt x="302303" y="1803794"/>
                </a:cubicBezTo>
                <a:cubicBezTo>
                  <a:pt x="303601" y="1798893"/>
                  <a:pt x="311065" y="1791288"/>
                  <a:pt x="302880" y="1797127"/>
                </a:cubicBezTo>
                <a:cubicBezTo>
                  <a:pt x="304683" y="1808876"/>
                  <a:pt x="296606" y="1798532"/>
                  <a:pt x="291413" y="1801956"/>
                </a:cubicBezTo>
                <a:cubicBezTo>
                  <a:pt x="287519" y="1804839"/>
                  <a:pt x="279514" y="1803434"/>
                  <a:pt x="275620" y="1800839"/>
                </a:cubicBezTo>
                <a:lnTo>
                  <a:pt x="275007" y="1806209"/>
                </a:lnTo>
                <a:lnTo>
                  <a:pt x="274538" y="1804047"/>
                </a:lnTo>
                <a:cubicBezTo>
                  <a:pt x="273817" y="1803001"/>
                  <a:pt x="272555" y="1802353"/>
                  <a:pt x="270283" y="1802677"/>
                </a:cubicBezTo>
                <a:cubicBezTo>
                  <a:pt x="267543" y="1803650"/>
                  <a:pt x="258853" y="1804875"/>
                  <a:pt x="258709" y="1801560"/>
                </a:cubicBezTo>
                <a:cubicBezTo>
                  <a:pt x="260043" y="1798028"/>
                  <a:pt x="257879" y="1795685"/>
                  <a:pt x="254490" y="1792658"/>
                </a:cubicBezTo>
                <a:cubicBezTo>
                  <a:pt x="256473" y="1786351"/>
                  <a:pt x="249694" y="1787432"/>
                  <a:pt x="248324" y="1783576"/>
                </a:cubicBezTo>
                <a:cubicBezTo>
                  <a:pt x="247747" y="1777485"/>
                  <a:pt x="252939" y="1772079"/>
                  <a:pt x="257771" y="1770169"/>
                </a:cubicBezTo>
                <a:cubicBezTo>
                  <a:pt x="255499" y="1763105"/>
                  <a:pt x="253805" y="1777989"/>
                  <a:pt x="248360" y="1772079"/>
                </a:cubicBezTo>
                <a:cubicBezTo>
                  <a:pt x="249370" y="1777593"/>
                  <a:pt x="245872" y="1781017"/>
                  <a:pt x="246485" y="1785702"/>
                </a:cubicBezTo>
                <a:cubicBezTo>
                  <a:pt x="248144" y="1789234"/>
                  <a:pt x="246845" y="1794964"/>
                  <a:pt x="243997" y="1792550"/>
                </a:cubicBezTo>
                <a:cubicBezTo>
                  <a:pt x="241725" y="1792838"/>
                  <a:pt x="241148" y="1796550"/>
                  <a:pt x="240211" y="1798785"/>
                </a:cubicBezTo>
                <a:cubicBezTo>
                  <a:pt x="237723" y="1796478"/>
                  <a:pt x="236353" y="1788657"/>
                  <a:pt x="231809" y="1792225"/>
                </a:cubicBezTo>
                <a:cubicBezTo>
                  <a:pt x="227699" y="1791613"/>
                  <a:pt x="228348" y="1798460"/>
                  <a:pt x="221533" y="1794496"/>
                </a:cubicBezTo>
                <a:cubicBezTo>
                  <a:pt x="217963" y="1797379"/>
                  <a:pt x="212446" y="1793451"/>
                  <a:pt x="208588" y="1789522"/>
                </a:cubicBezTo>
                <a:cubicBezTo>
                  <a:pt x="207722" y="1788910"/>
                  <a:pt x="207578" y="1787900"/>
                  <a:pt x="207686" y="1786711"/>
                </a:cubicBezTo>
                <a:lnTo>
                  <a:pt x="208552" y="1782819"/>
                </a:lnTo>
                <a:lnTo>
                  <a:pt x="204333" y="1791000"/>
                </a:lnTo>
                <a:cubicBezTo>
                  <a:pt x="203648" y="1793847"/>
                  <a:pt x="203864" y="1796802"/>
                  <a:pt x="205270" y="1800443"/>
                </a:cubicBezTo>
                <a:cubicBezTo>
                  <a:pt x="206713" y="1804047"/>
                  <a:pt x="220812" y="1804875"/>
                  <a:pt x="215511" y="1805993"/>
                </a:cubicBezTo>
                <a:cubicBezTo>
                  <a:pt x="208263" y="1805921"/>
                  <a:pt x="216412" y="1812156"/>
                  <a:pt x="213384" y="1814714"/>
                </a:cubicBezTo>
                <a:cubicBezTo>
                  <a:pt x="205883" y="1815183"/>
                  <a:pt x="216557" y="1822283"/>
                  <a:pt x="208912" y="1821850"/>
                </a:cubicBezTo>
                <a:cubicBezTo>
                  <a:pt x="203395" y="1819220"/>
                  <a:pt x="201088" y="1823436"/>
                  <a:pt x="202927" y="1827220"/>
                </a:cubicBezTo>
                <a:cubicBezTo>
                  <a:pt x="198708" y="1830572"/>
                  <a:pt x="198852" y="1827401"/>
                  <a:pt x="198455" y="1825058"/>
                </a:cubicBezTo>
                <a:cubicBezTo>
                  <a:pt x="193083" y="1826175"/>
                  <a:pt x="197193" y="1818174"/>
                  <a:pt x="193155" y="1819147"/>
                </a:cubicBezTo>
                <a:cubicBezTo>
                  <a:pt x="191532" y="1816913"/>
                  <a:pt x="192578" y="1813165"/>
                  <a:pt x="192073" y="1810390"/>
                </a:cubicBezTo>
                <a:cubicBezTo>
                  <a:pt x="190018" y="1809056"/>
                  <a:pt x="191713" y="1806533"/>
                  <a:pt x="193840" y="1802425"/>
                </a:cubicBezTo>
                <a:cubicBezTo>
                  <a:pt x="192578" y="1799001"/>
                  <a:pt x="190523" y="1796550"/>
                  <a:pt x="184573" y="1795793"/>
                </a:cubicBezTo>
                <a:cubicBezTo>
                  <a:pt x="179056" y="1795217"/>
                  <a:pt x="188143" y="1789234"/>
                  <a:pt x="182085" y="1786855"/>
                </a:cubicBezTo>
                <a:cubicBezTo>
                  <a:pt x="178876" y="1782314"/>
                  <a:pt x="172277" y="1779863"/>
                  <a:pt x="167878" y="1782999"/>
                </a:cubicBezTo>
                <a:cubicBezTo>
                  <a:pt x="168708" y="1788117"/>
                  <a:pt x="159224" y="1789270"/>
                  <a:pt x="165570" y="1785378"/>
                </a:cubicBezTo>
                <a:cubicBezTo>
                  <a:pt x="168996" y="1781269"/>
                  <a:pt x="163371" y="1778386"/>
                  <a:pt x="159657" y="1779179"/>
                </a:cubicBezTo>
                <a:cubicBezTo>
                  <a:pt x="160342" y="1777341"/>
                  <a:pt x="155510" y="1773665"/>
                  <a:pt x="155510" y="1773160"/>
                </a:cubicBezTo>
                <a:cubicBezTo>
                  <a:pt x="157746" y="1769123"/>
                  <a:pt x="150462" y="1773989"/>
                  <a:pt x="150931" y="1769123"/>
                </a:cubicBezTo>
                <a:cubicBezTo>
                  <a:pt x="153996" y="1768475"/>
                  <a:pt x="148299" y="1764114"/>
                  <a:pt x="152698" y="1765664"/>
                </a:cubicBezTo>
                <a:cubicBezTo>
                  <a:pt x="156808" y="1768295"/>
                  <a:pt x="158070" y="1765880"/>
                  <a:pt x="160991" y="1767826"/>
                </a:cubicBezTo>
                <a:cubicBezTo>
                  <a:pt x="163155" y="1765916"/>
                  <a:pt x="166400" y="1766925"/>
                  <a:pt x="171556" y="1767934"/>
                </a:cubicBezTo>
                <a:cubicBezTo>
                  <a:pt x="172494" y="1769628"/>
                  <a:pt x="180138" y="1773737"/>
                  <a:pt x="180282" y="1768799"/>
                </a:cubicBezTo>
                <a:cubicBezTo>
                  <a:pt x="184681" y="1766853"/>
                  <a:pt x="182013" y="1762312"/>
                  <a:pt x="183708" y="1760942"/>
                </a:cubicBezTo>
                <a:cubicBezTo>
                  <a:pt x="184176" y="1757086"/>
                  <a:pt x="186376" y="1755500"/>
                  <a:pt x="183852" y="1751860"/>
                </a:cubicBezTo>
                <a:cubicBezTo>
                  <a:pt x="183780" y="1747247"/>
                  <a:pt x="187494" y="1751536"/>
                  <a:pt x="189549" y="1747607"/>
                </a:cubicBezTo>
                <a:cubicBezTo>
                  <a:pt x="191568" y="1746418"/>
                  <a:pt x="194958" y="1753013"/>
                  <a:pt x="196436" y="1749157"/>
                </a:cubicBezTo>
                <a:cubicBezTo>
                  <a:pt x="198780" y="1746995"/>
                  <a:pt x="198059" y="1744616"/>
                  <a:pt x="201773" y="1744256"/>
                </a:cubicBezTo>
                <a:cubicBezTo>
                  <a:pt x="200871" y="1741553"/>
                  <a:pt x="204045" y="1739715"/>
                  <a:pt x="204477" y="1739282"/>
                </a:cubicBezTo>
                <a:cubicBezTo>
                  <a:pt x="206929" y="1736831"/>
                  <a:pt x="209994" y="1737877"/>
                  <a:pt x="210174" y="1735137"/>
                </a:cubicBezTo>
                <a:cubicBezTo>
                  <a:pt x="213528" y="1734092"/>
                  <a:pt x="212951" y="1731750"/>
                  <a:pt x="218900" y="1733119"/>
                </a:cubicBezTo>
                <a:cubicBezTo>
                  <a:pt x="222650" y="1730668"/>
                  <a:pt x="227194" y="1738057"/>
                  <a:pt x="229429" y="1731714"/>
                </a:cubicBezTo>
                <a:cubicBezTo>
                  <a:pt x="231737" y="1735570"/>
                  <a:pt x="240283" y="1739534"/>
                  <a:pt x="241942" y="1735894"/>
                </a:cubicBezTo>
                <a:cubicBezTo>
                  <a:pt x="245656" y="1731209"/>
                  <a:pt x="250055" y="1732002"/>
                  <a:pt x="248576" y="1727569"/>
                </a:cubicBezTo>
                <a:cubicBezTo>
                  <a:pt x="254454" y="1727100"/>
                  <a:pt x="250812" y="1718523"/>
                  <a:pt x="251172" y="1717045"/>
                </a:cubicBezTo>
                <a:cubicBezTo>
                  <a:pt x="251641" y="1713189"/>
                  <a:pt x="249009" y="1708179"/>
                  <a:pt x="250812" y="1707422"/>
                </a:cubicBezTo>
                <a:cubicBezTo>
                  <a:pt x="249802" y="1703963"/>
                  <a:pt x="253444" y="1699241"/>
                  <a:pt x="252038" y="1694736"/>
                </a:cubicBezTo>
                <a:cubicBezTo>
                  <a:pt x="253372" y="1691024"/>
                  <a:pt x="250848" y="1685474"/>
                  <a:pt x="248324" y="1682807"/>
                </a:cubicBezTo>
                <a:cubicBezTo>
                  <a:pt x="252254" y="1677004"/>
                  <a:pt x="246990" y="1681473"/>
                  <a:pt x="245764" y="1675130"/>
                </a:cubicBezTo>
                <a:cubicBezTo>
                  <a:pt x="246737" y="1671923"/>
                  <a:pt x="248108" y="1663633"/>
                  <a:pt x="245511" y="1658876"/>
                </a:cubicBezTo>
                <a:cubicBezTo>
                  <a:pt x="244105" y="1651344"/>
                  <a:pt x="237687" y="1642226"/>
                  <a:pt x="235992" y="1638333"/>
                </a:cubicBezTo>
                <a:cubicBezTo>
                  <a:pt x="232422" y="1633864"/>
                  <a:pt x="228528" y="1639306"/>
                  <a:pt x="224706" y="1636603"/>
                </a:cubicBezTo>
                <a:cubicBezTo>
                  <a:pt x="220920" y="1640279"/>
                  <a:pt x="219477" y="1633396"/>
                  <a:pt x="218504" y="1640171"/>
                </a:cubicBezTo>
                <a:cubicBezTo>
                  <a:pt x="219081" y="1636567"/>
                  <a:pt x="215547" y="1633684"/>
                  <a:pt x="211761" y="1635306"/>
                </a:cubicBezTo>
                <a:cubicBezTo>
                  <a:pt x="207506" y="1635270"/>
                  <a:pt x="207578" y="1635162"/>
                  <a:pt x="203936" y="1637684"/>
                </a:cubicBezTo>
                <a:cubicBezTo>
                  <a:pt x="208588" y="1633504"/>
                  <a:pt x="204369" y="1629431"/>
                  <a:pt x="201484" y="1630548"/>
                </a:cubicBezTo>
                <a:cubicBezTo>
                  <a:pt x="198960" y="1630260"/>
                  <a:pt x="197806" y="1630476"/>
                  <a:pt x="197049" y="1630224"/>
                </a:cubicBezTo>
                <a:lnTo>
                  <a:pt x="195210" y="1627089"/>
                </a:lnTo>
                <a:lnTo>
                  <a:pt x="193948" y="1628170"/>
                </a:lnTo>
                <a:cubicBezTo>
                  <a:pt x="193011" y="1629071"/>
                  <a:pt x="192398" y="1629864"/>
                  <a:pt x="192542" y="1630260"/>
                </a:cubicBezTo>
                <a:cubicBezTo>
                  <a:pt x="191064" y="1631702"/>
                  <a:pt x="189585" y="1626764"/>
                  <a:pt x="187205" y="1630008"/>
                </a:cubicBezTo>
                <a:cubicBezTo>
                  <a:pt x="183455" y="1630657"/>
                  <a:pt x="185439" y="1628134"/>
                  <a:pt x="183996" y="1626764"/>
                </a:cubicBezTo>
                <a:cubicBezTo>
                  <a:pt x="179525" y="1624890"/>
                  <a:pt x="182013" y="1623773"/>
                  <a:pt x="175667" y="1624025"/>
                </a:cubicBezTo>
                <a:cubicBezTo>
                  <a:pt x="173864" y="1622367"/>
                  <a:pt x="168167" y="1625647"/>
                  <a:pt x="165138" y="1625251"/>
                </a:cubicBezTo>
                <a:cubicBezTo>
                  <a:pt x="164092" y="1622403"/>
                  <a:pt x="159945" y="1623304"/>
                  <a:pt x="159296" y="1627341"/>
                </a:cubicBezTo>
                <a:cubicBezTo>
                  <a:pt x="157421" y="1626620"/>
                  <a:pt x="157241" y="1620421"/>
                  <a:pt x="154176" y="1625395"/>
                </a:cubicBezTo>
                <a:cubicBezTo>
                  <a:pt x="151003" y="1629647"/>
                  <a:pt x="150029" y="1620782"/>
                  <a:pt x="147325" y="1625142"/>
                </a:cubicBezTo>
                <a:cubicBezTo>
                  <a:pt x="144729" y="1625323"/>
                  <a:pt x="143251" y="1628422"/>
                  <a:pt x="141880" y="1625971"/>
                </a:cubicBezTo>
                <a:cubicBezTo>
                  <a:pt x="137589" y="1628782"/>
                  <a:pt x="140222" y="1624386"/>
                  <a:pt x="137770" y="1629720"/>
                </a:cubicBezTo>
                <a:cubicBezTo>
                  <a:pt x="135823" y="1631053"/>
                  <a:pt x="131748" y="1629936"/>
                  <a:pt x="131387" y="1633324"/>
                </a:cubicBezTo>
                <a:cubicBezTo>
                  <a:pt x="125113" y="1637901"/>
                  <a:pt x="131423" y="1627161"/>
                  <a:pt x="126952" y="1630296"/>
                </a:cubicBezTo>
                <a:cubicBezTo>
                  <a:pt x="121760" y="1629756"/>
                  <a:pt x="121003" y="1636459"/>
                  <a:pt x="116784" y="1634333"/>
                </a:cubicBezTo>
                <a:cubicBezTo>
                  <a:pt x="112709" y="1636027"/>
                  <a:pt x="112313" y="1627593"/>
                  <a:pt x="116604" y="1627593"/>
                </a:cubicBezTo>
                <a:cubicBezTo>
                  <a:pt x="117938" y="1624746"/>
                  <a:pt x="121435" y="1623917"/>
                  <a:pt x="121255" y="1620061"/>
                </a:cubicBezTo>
                <a:cubicBezTo>
                  <a:pt x="123635" y="1617430"/>
                  <a:pt x="120281" y="1615123"/>
                  <a:pt x="119200" y="1613718"/>
                </a:cubicBezTo>
                <a:cubicBezTo>
                  <a:pt x="117144" y="1612096"/>
                  <a:pt x="115342" y="1607915"/>
                  <a:pt x="120281" y="1606762"/>
                </a:cubicBezTo>
                <a:cubicBezTo>
                  <a:pt x="123707" y="1608708"/>
                  <a:pt x="126592" y="1604635"/>
                  <a:pt x="129188" y="1602041"/>
                </a:cubicBezTo>
                <a:cubicBezTo>
                  <a:pt x="131676" y="1596310"/>
                  <a:pt x="129801" y="1594364"/>
                  <a:pt x="127782" y="1592310"/>
                </a:cubicBezTo>
                <a:cubicBezTo>
                  <a:pt x="124789" y="1590976"/>
                  <a:pt x="124969" y="1587949"/>
                  <a:pt x="118659" y="1590327"/>
                </a:cubicBezTo>
                <a:cubicBezTo>
                  <a:pt x="121580" y="1587805"/>
                  <a:pt x="122301" y="1585354"/>
                  <a:pt x="126952" y="1583588"/>
                </a:cubicBezTo>
                <a:cubicBezTo>
                  <a:pt x="128647" y="1584777"/>
                  <a:pt x="130450" y="1580164"/>
                  <a:pt x="132505" y="1581209"/>
                </a:cubicBezTo>
                <a:cubicBezTo>
                  <a:pt x="134020" y="1580561"/>
                  <a:pt x="134200" y="1578434"/>
                  <a:pt x="137770" y="1578506"/>
                </a:cubicBezTo>
                <a:cubicBezTo>
                  <a:pt x="137049" y="1583624"/>
                  <a:pt x="142782" y="1578939"/>
                  <a:pt x="145702" y="1581426"/>
                </a:cubicBezTo>
                <a:cubicBezTo>
                  <a:pt x="145847" y="1579551"/>
                  <a:pt x="150282" y="1579263"/>
                  <a:pt x="152193" y="1578722"/>
                </a:cubicBezTo>
                <a:cubicBezTo>
                  <a:pt x="156195" y="1578506"/>
                  <a:pt x="158539" y="1576668"/>
                  <a:pt x="161063" y="1573461"/>
                </a:cubicBezTo>
                <a:cubicBezTo>
                  <a:pt x="164308" y="1570613"/>
                  <a:pt x="167878" y="1571659"/>
                  <a:pt x="169861" y="1567910"/>
                </a:cubicBezTo>
                <a:cubicBezTo>
                  <a:pt x="170619" y="1565207"/>
                  <a:pt x="171159" y="1563117"/>
                  <a:pt x="176893" y="1562721"/>
                </a:cubicBezTo>
                <a:cubicBezTo>
                  <a:pt x="179741" y="1565856"/>
                  <a:pt x="181112" y="1560414"/>
                  <a:pt x="185294" y="1561892"/>
                </a:cubicBezTo>
                <a:cubicBezTo>
                  <a:pt x="190090" y="1562649"/>
                  <a:pt x="193191" y="1556558"/>
                  <a:pt x="188503" y="1555513"/>
                </a:cubicBezTo>
                <a:cubicBezTo>
                  <a:pt x="185655" y="1555008"/>
                  <a:pt x="194020" y="1553530"/>
                  <a:pt x="196544" y="1551945"/>
                </a:cubicBezTo>
                <a:cubicBezTo>
                  <a:pt x="194273" y="1547872"/>
                  <a:pt x="194814" y="1548232"/>
                  <a:pt x="196725" y="1546611"/>
                </a:cubicBezTo>
                <a:cubicBezTo>
                  <a:pt x="194886" y="1544917"/>
                  <a:pt x="203648" y="1545818"/>
                  <a:pt x="198419" y="1542646"/>
                </a:cubicBezTo>
                <a:cubicBezTo>
                  <a:pt x="200186" y="1543043"/>
                  <a:pt x="202350" y="1543583"/>
                  <a:pt x="205487" y="1543295"/>
                </a:cubicBezTo>
                <a:cubicBezTo>
                  <a:pt x="207470" y="1547007"/>
                  <a:pt x="206352" y="1542862"/>
                  <a:pt x="210463" y="1543187"/>
                </a:cubicBezTo>
                <a:cubicBezTo>
                  <a:pt x="212987" y="1542322"/>
                  <a:pt x="212987" y="1545854"/>
                  <a:pt x="216052" y="1545097"/>
                </a:cubicBezTo>
                <a:cubicBezTo>
                  <a:pt x="219658" y="1546178"/>
                  <a:pt x="223660" y="1547079"/>
                  <a:pt x="226653" y="1545349"/>
                </a:cubicBezTo>
                <a:cubicBezTo>
                  <a:pt x="221064" y="1539979"/>
                  <a:pt x="229826" y="1542358"/>
                  <a:pt x="230187" y="1540376"/>
                </a:cubicBezTo>
                <a:cubicBezTo>
                  <a:pt x="231413" y="1538718"/>
                  <a:pt x="234946" y="1537709"/>
                  <a:pt x="233612" y="1534465"/>
                </a:cubicBezTo>
                <a:cubicBezTo>
                  <a:pt x="230439" y="1533636"/>
                  <a:pt x="230691" y="1532915"/>
                  <a:pt x="235054" y="1531654"/>
                </a:cubicBezTo>
                <a:cubicBezTo>
                  <a:pt x="238083" y="1528158"/>
                  <a:pt x="243961" y="1536772"/>
                  <a:pt x="243564" y="1533564"/>
                </a:cubicBezTo>
                <a:cubicBezTo>
                  <a:pt x="246413" y="1531618"/>
                  <a:pt x="248504" y="1534717"/>
                  <a:pt x="251533" y="1533852"/>
                </a:cubicBezTo>
                <a:cubicBezTo>
                  <a:pt x="254959" y="1532303"/>
                  <a:pt x="257699" y="1535006"/>
                  <a:pt x="259141" y="1531149"/>
                </a:cubicBezTo>
                <a:cubicBezTo>
                  <a:pt x="263108" y="1530212"/>
                  <a:pt x="256473" y="1525094"/>
                  <a:pt x="261557" y="1526140"/>
                </a:cubicBezTo>
                <a:cubicBezTo>
                  <a:pt x="263072" y="1523004"/>
                  <a:pt x="264189" y="1527329"/>
                  <a:pt x="266750" y="1525779"/>
                </a:cubicBezTo>
                <a:cubicBezTo>
                  <a:pt x="269706" y="1530356"/>
                  <a:pt x="277279" y="1522644"/>
                  <a:pt x="272086" y="1520157"/>
                </a:cubicBezTo>
                <a:cubicBezTo>
                  <a:pt x="274033" y="1518787"/>
                  <a:pt x="271545" y="1518643"/>
                  <a:pt x="271581" y="1514931"/>
                </a:cubicBezTo>
                <a:cubicBezTo>
                  <a:pt x="270428" y="1512480"/>
                  <a:pt x="275800" y="1511399"/>
                  <a:pt x="274718" y="1509345"/>
                </a:cubicBezTo>
                <a:cubicBezTo>
                  <a:pt x="279947" y="1506606"/>
                  <a:pt x="264911" y="1508516"/>
                  <a:pt x="270896" y="1503578"/>
                </a:cubicBezTo>
                <a:cubicBezTo>
                  <a:pt x="270139" y="1501488"/>
                  <a:pt x="263937" y="1500046"/>
                  <a:pt x="269742" y="1498749"/>
                </a:cubicBezTo>
                <a:cubicBezTo>
                  <a:pt x="271473" y="1496010"/>
                  <a:pt x="282002" y="1492766"/>
                  <a:pt x="281786" y="1487757"/>
                </a:cubicBezTo>
                <a:cubicBezTo>
                  <a:pt x="276702" y="1489018"/>
                  <a:pt x="276341" y="1485306"/>
                  <a:pt x="278829" y="1481738"/>
                </a:cubicBezTo>
                <a:cubicBezTo>
                  <a:pt x="273745" y="1481197"/>
                  <a:pt x="272735" y="1479215"/>
                  <a:pt x="272014" y="1478170"/>
                </a:cubicBezTo>
                <a:cubicBezTo>
                  <a:pt x="269995" y="1476620"/>
                  <a:pt x="275692" y="1471358"/>
                  <a:pt x="276161" y="1469917"/>
                </a:cubicBezTo>
                <a:cubicBezTo>
                  <a:pt x="278541" y="1467718"/>
                  <a:pt x="280235" y="1469196"/>
                  <a:pt x="283372" y="1466241"/>
                </a:cubicBezTo>
                <a:cubicBezTo>
                  <a:pt x="285788" y="1464763"/>
                  <a:pt x="279262" y="1461736"/>
                  <a:pt x="282579" y="1461916"/>
                </a:cubicBezTo>
                <a:cubicBezTo>
                  <a:pt x="283877" y="1462276"/>
                  <a:pt x="287844" y="1461952"/>
                  <a:pt x="289070" y="1460402"/>
                </a:cubicBezTo>
                <a:cubicBezTo>
                  <a:pt x="292243" y="1463862"/>
                  <a:pt x="292784" y="1462348"/>
                  <a:pt x="293505" y="1465340"/>
                </a:cubicBezTo>
                <a:cubicBezTo>
                  <a:pt x="295091" y="1468872"/>
                  <a:pt x="296281" y="1464799"/>
                  <a:pt x="298986" y="1465340"/>
                </a:cubicBezTo>
                <a:cubicBezTo>
                  <a:pt x="301041" y="1468727"/>
                  <a:pt x="302195" y="1464835"/>
                  <a:pt x="305584" y="1466096"/>
                </a:cubicBezTo>
                <a:cubicBezTo>
                  <a:pt x="306522" y="1468655"/>
                  <a:pt x="308469" y="1466998"/>
                  <a:pt x="309911" y="1467610"/>
                </a:cubicBezTo>
                <a:cubicBezTo>
                  <a:pt x="311894" y="1469376"/>
                  <a:pt x="316149" y="1468475"/>
                  <a:pt x="315644" y="1472440"/>
                </a:cubicBezTo>
                <a:cubicBezTo>
                  <a:pt x="318349" y="1476764"/>
                  <a:pt x="317808" y="1468115"/>
                  <a:pt x="320584" y="1471250"/>
                </a:cubicBezTo>
                <a:cubicBezTo>
                  <a:pt x="321089" y="1469737"/>
                  <a:pt x="323938" y="1472800"/>
                  <a:pt x="325092" y="1470602"/>
                </a:cubicBezTo>
                <a:cubicBezTo>
                  <a:pt x="328445" y="1470313"/>
                  <a:pt x="326498" y="1468547"/>
                  <a:pt x="331366" y="1470602"/>
                </a:cubicBezTo>
                <a:cubicBezTo>
                  <a:pt x="332159" y="1469556"/>
                  <a:pt x="336774" y="1474242"/>
                  <a:pt x="335621" y="1468727"/>
                </a:cubicBezTo>
                <a:cubicBezTo>
                  <a:pt x="339118" y="1471539"/>
                  <a:pt x="339587" y="1473196"/>
                  <a:pt x="337460" y="1477774"/>
                </a:cubicBezTo>
                <a:cubicBezTo>
                  <a:pt x="344238" y="1483071"/>
                  <a:pt x="354876" y="1483288"/>
                  <a:pt x="340452" y="1481594"/>
                </a:cubicBezTo>
                <a:cubicBezTo>
                  <a:pt x="342039" y="1484045"/>
                  <a:pt x="327652" y="1495181"/>
                  <a:pt x="338613" y="1492947"/>
                </a:cubicBezTo>
                <a:cubicBezTo>
                  <a:pt x="343734" y="1488982"/>
                  <a:pt x="330789" y="1499218"/>
                  <a:pt x="342868" y="1496154"/>
                </a:cubicBezTo>
                <a:cubicBezTo>
                  <a:pt x="344707" y="1495541"/>
                  <a:pt x="351486" y="1506714"/>
                  <a:pt x="347412" y="1499001"/>
                </a:cubicBezTo>
                <a:cubicBezTo>
                  <a:pt x="347520" y="1494496"/>
                  <a:pt x="350621" y="1493992"/>
                  <a:pt x="353325" y="1496947"/>
                </a:cubicBezTo>
                <a:cubicBezTo>
                  <a:pt x="356390" y="1497452"/>
                  <a:pt x="357292" y="1492478"/>
                  <a:pt x="361150" y="1494208"/>
                </a:cubicBezTo>
                <a:cubicBezTo>
                  <a:pt x="365621" y="1491325"/>
                  <a:pt x="369948" y="1490099"/>
                  <a:pt x="371715" y="1488369"/>
                </a:cubicBezTo>
                <a:cubicBezTo>
                  <a:pt x="376907" y="1488622"/>
                  <a:pt x="375970" y="1487036"/>
                  <a:pt x="377268" y="1485090"/>
                </a:cubicBezTo>
                <a:cubicBezTo>
                  <a:pt x="378205" y="1486099"/>
                  <a:pt x="383289" y="1488838"/>
                  <a:pt x="381739" y="1485306"/>
                </a:cubicBezTo>
                <a:cubicBezTo>
                  <a:pt x="380657" y="1483972"/>
                  <a:pt x="382785" y="1481666"/>
                  <a:pt x="384299" y="1480477"/>
                </a:cubicBezTo>
                <a:cubicBezTo>
                  <a:pt x="385597" y="1478675"/>
                  <a:pt x="391186" y="1476260"/>
                  <a:pt x="387076" y="1474890"/>
                </a:cubicBezTo>
                <a:cubicBezTo>
                  <a:pt x="389383" y="1472872"/>
                  <a:pt x="381883" y="1470746"/>
                  <a:pt x="384948" y="1467790"/>
                </a:cubicBezTo>
                <a:cubicBezTo>
                  <a:pt x="385489" y="1466457"/>
                  <a:pt x="389491" y="1463069"/>
                  <a:pt x="389131" y="1462024"/>
                </a:cubicBezTo>
                <a:cubicBezTo>
                  <a:pt x="395549" y="1460871"/>
                  <a:pt x="395477" y="1465087"/>
                  <a:pt x="400561" y="1467178"/>
                </a:cubicBezTo>
                <a:cubicBezTo>
                  <a:pt x="399732" y="1470169"/>
                  <a:pt x="400922" y="1471611"/>
                  <a:pt x="398903" y="1473377"/>
                </a:cubicBezTo>
                <a:cubicBezTo>
                  <a:pt x="404311" y="1473196"/>
                  <a:pt x="401318" y="1475503"/>
                  <a:pt x="406439" y="1477665"/>
                </a:cubicBezTo>
                <a:cubicBezTo>
                  <a:pt x="410766" y="1479756"/>
                  <a:pt x="408494" y="1475972"/>
                  <a:pt x="412965" y="1477665"/>
                </a:cubicBezTo>
                <a:cubicBezTo>
                  <a:pt x="414660" y="1475179"/>
                  <a:pt x="415850" y="1480981"/>
                  <a:pt x="419384" y="1476440"/>
                </a:cubicBezTo>
                <a:cubicBezTo>
                  <a:pt x="421691" y="1475575"/>
                  <a:pt x="425261" y="1475611"/>
                  <a:pt x="428362" y="1476728"/>
                </a:cubicBezTo>
                <a:cubicBezTo>
                  <a:pt x="434203" y="1478458"/>
                  <a:pt x="435213" y="1476873"/>
                  <a:pt x="439793" y="1478206"/>
                </a:cubicBezTo>
                <a:cubicBezTo>
                  <a:pt x="444660" y="1480368"/>
                  <a:pt x="446752" y="1480621"/>
                  <a:pt x="451511" y="1480801"/>
                </a:cubicBezTo>
                <a:cubicBezTo>
                  <a:pt x="445958" y="1480693"/>
                  <a:pt x="442894" y="1477846"/>
                  <a:pt x="438062" y="1473953"/>
                </a:cubicBezTo>
                <a:cubicBezTo>
                  <a:pt x="429047" y="1476152"/>
                  <a:pt x="441379" y="1464835"/>
                  <a:pt x="433915" y="1462601"/>
                </a:cubicBezTo>
                <a:cubicBezTo>
                  <a:pt x="428506" y="1460690"/>
                  <a:pt x="430670" y="1457339"/>
                  <a:pt x="434672" y="1452545"/>
                </a:cubicBezTo>
                <a:cubicBezTo>
                  <a:pt x="437665" y="1447716"/>
                  <a:pt x="439180" y="1447572"/>
                  <a:pt x="442749" y="1444364"/>
                </a:cubicBezTo>
                <a:cubicBezTo>
                  <a:pt x="449528" y="1440760"/>
                  <a:pt x="456704" y="1441301"/>
                  <a:pt x="464853" y="1440760"/>
                </a:cubicBezTo>
                <a:cubicBezTo>
                  <a:pt x="473146" y="1440292"/>
                  <a:pt x="470730" y="1429660"/>
                  <a:pt x="477365" y="1431209"/>
                </a:cubicBezTo>
                <a:cubicBezTo>
                  <a:pt x="480466" y="1425119"/>
                  <a:pt x="480538" y="1428110"/>
                  <a:pt x="484288" y="1421262"/>
                </a:cubicBezTo>
                <a:cubicBezTo>
                  <a:pt x="488219" y="1419496"/>
                  <a:pt x="490851" y="1420686"/>
                  <a:pt x="489048" y="1416109"/>
                </a:cubicBezTo>
                <a:cubicBezTo>
                  <a:pt x="491356" y="1413225"/>
                  <a:pt x="492293" y="1410847"/>
                  <a:pt x="495142" y="1407675"/>
                </a:cubicBezTo>
                <a:cubicBezTo>
                  <a:pt x="493447" y="1403062"/>
                  <a:pt x="503327" y="1401116"/>
                  <a:pt x="501740" y="1396467"/>
                </a:cubicBezTo>
                <a:cubicBezTo>
                  <a:pt x="498098" y="1391817"/>
                  <a:pt x="494961" y="1392790"/>
                  <a:pt x="502462" y="1389403"/>
                </a:cubicBezTo>
                <a:cubicBezTo>
                  <a:pt x="501740" y="1389259"/>
                  <a:pt x="502389" y="1388970"/>
                  <a:pt x="503219" y="1388754"/>
                </a:cubicBezTo>
                <a:lnTo>
                  <a:pt x="504697" y="1388430"/>
                </a:lnTo>
                <a:lnTo>
                  <a:pt x="508123" y="1381618"/>
                </a:lnTo>
                <a:cubicBezTo>
                  <a:pt x="508411" y="1380429"/>
                  <a:pt x="508700" y="1379492"/>
                  <a:pt x="509240" y="1379095"/>
                </a:cubicBezTo>
                <a:cubicBezTo>
                  <a:pt x="509781" y="1378699"/>
                  <a:pt x="510575" y="1378879"/>
                  <a:pt x="511837" y="1379924"/>
                </a:cubicBezTo>
                <a:cubicBezTo>
                  <a:pt x="515406" y="1382411"/>
                  <a:pt x="516596" y="1386231"/>
                  <a:pt x="519878" y="1385943"/>
                </a:cubicBezTo>
                <a:cubicBezTo>
                  <a:pt x="522149" y="1389078"/>
                  <a:pt x="526693" y="1391565"/>
                  <a:pt x="532786" y="1392358"/>
                </a:cubicBezTo>
                <a:cubicBezTo>
                  <a:pt x="534445" y="1393403"/>
                  <a:pt x="534878" y="1394160"/>
                  <a:pt x="534517" y="1394737"/>
                </a:cubicBezTo>
                <a:lnTo>
                  <a:pt x="534085" y="1394989"/>
                </a:lnTo>
                <a:lnTo>
                  <a:pt x="534373" y="1395277"/>
                </a:lnTo>
                <a:lnTo>
                  <a:pt x="534337" y="1395674"/>
                </a:lnTo>
                <a:lnTo>
                  <a:pt x="534517" y="1395962"/>
                </a:lnTo>
                <a:lnTo>
                  <a:pt x="536356" y="1394953"/>
                </a:lnTo>
                <a:cubicBezTo>
                  <a:pt x="536897" y="1395133"/>
                  <a:pt x="536212" y="1396683"/>
                  <a:pt x="535491" y="1396899"/>
                </a:cubicBezTo>
                <a:lnTo>
                  <a:pt x="534517" y="1395998"/>
                </a:lnTo>
                <a:lnTo>
                  <a:pt x="540142" y="1404395"/>
                </a:lnTo>
                <a:cubicBezTo>
                  <a:pt x="540683" y="1405873"/>
                  <a:pt x="540791" y="1407351"/>
                  <a:pt x="540178" y="1408756"/>
                </a:cubicBezTo>
                <a:lnTo>
                  <a:pt x="537294" y="1411495"/>
                </a:lnTo>
                <a:lnTo>
                  <a:pt x="540323" y="1411027"/>
                </a:lnTo>
                <a:cubicBezTo>
                  <a:pt x="541116" y="1413910"/>
                  <a:pt x="541945" y="1416829"/>
                  <a:pt x="541585" y="1419460"/>
                </a:cubicBezTo>
                <a:lnTo>
                  <a:pt x="540359" y="1422271"/>
                </a:lnTo>
                <a:lnTo>
                  <a:pt x="543027" y="1417911"/>
                </a:lnTo>
                <a:lnTo>
                  <a:pt x="560551" y="1420217"/>
                </a:lnTo>
                <a:cubicBezTo>
                  <a:pt x="564121" y="1420469"/>
                  <a:pt x="564085" y="1421803"/>
                  <a:pt x="563003" y="1423064"/>
                </a:cubicBezTo>
                <a:lnTo>
                  <a:pt x="560731" y="1424650"/>
                </a:lnTo>
                <a:lnTo>
                  <a:pt x="563472" y="1425659"/>
                </a:lnTo>
                <a:cubicBezTo>
                  <a:pt x="562246" y="1422668"/>
                  <a:pt x="564518" y="1424218"/>
                  <a:pt x="566393" y="1426740"/>
                </a:cubicBezTo>
                <a:lnTo>
                  <a:pt x="568340" y="1430777"/>
                </a:lnTo>
                <a:lnTo>
                  <a:pt x="568556" y="1429912"/>
                </a:lnTo>
                <a:cubicBezTo>
                  <a:pt x="568448" y="1428615"/>
                  <a:pt x="567727" y="1427101"/>
                  <a:pt x="565707" y="1425335"/>
                </a:cubicBezTo>
                <a:lnTo>
                  <a:pt x="565527" y="1422848"/>
                </a:lnTo>
                <a:lnTo>
                  <a:pt x="565022" y="1424073"/>
                </a:lnTo>
                <a:cubicBezTo>
                  <a:pt x="562174" y="1423641"/>
                  <a:pt x="563003" y="1422812"/>
                  <a:pt x="564157" y="1422524"/>
                </a:cubicBezTo>
                <a:lnTo>
                  <a:pt x="565491" y="1422560"/>
                </a:lnTo>
                <a:lnTo>
                  <a:pt x="565347" y="1421082"/>
                </a:lnTo>
                <a:cubicBezTo>
                  <a:pt x="563652" y="1417766"/>
                  <a:pt x="558352" y="1417118"/>
                  <a:pt x="553772" y="1419172"/>
                </a:cubicBezTo>
                <a:cubicBezTo>
                  <a:pt x="548111" y="1415172"/>
                  <a:pt x="537474" y="1417586"/>
                  <a:pt x="542847" y="1408468"/>
                </a:cubicBezTo>
                <a:cubicBezTo>
                  <a:pt x="550455" y="1400503"/>
                  <a:pt x="541080" y="1392935"/>
                  <a:pt x="537113" y="1392322"/>
                </a:cubicBezTo>
                <a:cubicBezTo>
                  <a:pt x="540070" y="1387240"/>
                  <a:pt x="538484" y="1382014"/>
                  <a:pt x="536104" y="1378771"/>
                </a:cubicBezTo>
                <a:cubicBezTo>
                  <a:pt x="533760" y="1378014"/>
                  <a:pt x="538628" y="1374050"/>
                  <a:pt x="537762" y="1371347"/>
                </a:cubicBezTo>
                <a:cubicBezTo>
                  <a:pt x="538087" y="1366121"/>
                  <a:pt x="540719" y="1367454"/>
                  <a:pt x="544469" y="1368427"/>
                </a:cubicBezTo>
                <a:cubicBezTo>
                  <a:pt x="549157" y="1368355"/>
                  <a:pt x="549878" y="1364211"/>
                  <a:pt x="553448" y="1365075"/>
                </a:cubicBezTo>
                <a:cubicBezTo>
                  <a:pt x="556585" y="1362481"/>
                  <a:pt x="561813" y="1363418"/>
                  <a:pt x="566717" y="1363490"/>
                </a:cubicBezTo>
                <a:cubicBezTo>
                  <a:pt x="567258" y="1359669"/>
                  <a:pt x="568953" y="1357651"/>
                  <a:pt x="575371" y="1359345"/>
                </a:cubicBezTo>
                <a:cubicBezTo>
                  <a:pt x="578508" y="1358732"/>
                  <a:pt x="582835" y="1359705"/>
                  <a:pt x="585503" y="1359633"/>
                </a:cubicBezTo>
                <a:cubicBezTo>
                  <a:pt x="589434" y="1358696"/>
                  <a:pt x="592246" y="1356282"/>
                  <a:pt x="595708" y="1359850"/>
                </a:cubicBezTo>
                <a:cubicBezTo>
                  <a:pt x="598592" y="1358985"/>
                  <a:pt x="604470" y="1362517"/>
                  <a:pt x="606742" y="1360138"/>
                </a:cubicBezTo>
                <a:cubicBezTo>
                  <a:pt x="609807" y="1358516"/>
                  <a:pt x="613845" y="1352245"/>
                  <a:pt x="619650" y="1354984"/>
                </a:cubicBezTo>
                <a:cubicBezTo>
                  <a:pt x="625131" y="1353939"/>
                  <a:pt x="621922" y="1362228"/>
                  <a:pt x="628232" y="1361039"/>
                </a:cubicBezTo>
                <a:cubicBezTo>
                  <a:pt x="629530" y="1366157"/>
                  <a:pt x="631369" y="1365184"/>
                  <a:pt x="634146" y="1364247"/>
                </a:cubicBezTo>
                <a:cubicBezTo>
                  <a:pt x="635841" y="1365760"/>
                  <a:pt x="640456" y="1364931"/>
                  <a:pt x="644026" y="1365184"/>
                </a:cubicBezTo>
                <a:cubicBezTo>
                  <a:pt x="652247" y="1365184"/>
                  <a:pt x="661694" y="1358300"/>
                  <a:pt x="667103" y="1351380"/>
                </a:cubicBezTo>
                <a:cubicBezTo>
                  <a:pt x="667031" y="1345866"/>
                  <a:pt x="672692" y="1346407"/>
                  <a:pt x="674026" y="1342658"/>
                </a:cubicBezTo>
                <a:cubicBezTo>
                  <a:pt x="678065" y="1339955"/>
                  <a:pt x="681382" y="1339487"/>
                  <a:pt x="682319" y="1334946"/>
                </a:cubicBezTo>
                <a:cubicBezTo>
                  <a:pt x="683221" y="1331378"/>
                  <a:pt x="682139" y="1330225"/>
                  <a:pt x="683762" y="1326837"/>
                </a:cubicBezTo>
                <a:cubicBezTo>
                  <a:pt x="683509" y="1325359"/>
                  <a:pt x="687656" y="1337000"/>
                  <a:pt x="693317" y="1331053"/>
                </a:cubicBezTo>
                <a:cubicBezTo>
                  <a:pt x="697644" y="1330765"/>
                  <a:pt x="699050" y="1327702"/>
                  <a:pt x="701034" y="1325828"/>
                </a:cubicBezTo>
                <a:cubicBezTo>
                  <a:pt x="710914" y="1323341"/>
                  <a:pt x="713726" y="1311952"/>
                  <a:pt x="722019" y="1307303"/>
                </a:cubicBezTo>
                <a:cubicBezTo>
                  <a:pt x="725373" y="1306258"/>
                  <a:pt x="725842" y="1303158"/>
                  <a:pt x="729736" y="1300960"/>
                </a:cubicBezTo>
                <a:cubicBezTo>
                  <a:pt x="731539" y="1294292"/>
                  <a:pt x="739075" y="1293535"/>
                  <a:pt x="741347" y="1286616"/>
                </a:cubicBezTo>
                <a:cubicBezTo>
                  <a:pt x="742969" y="1282795"/>
                  <a:pt x="751227" y="1278290"/>
                  <a:pt x="754688" y="1282219"/>
                </a:cubicBezTo>
                <a:cubicBezTo>
                  <a:pt x="758943" y="1282687"/>
                  <a:pt x="753678" y="1291625"/>
                  <a:pt x="763991" y="1289643"/>
                </a:cubicBezTo>
                <a:cubicBezTo>
                  <a:pt x="770734" y="1282507"/>
                  <a:pt x="777260" y="1290364"/>
                  <a:pt x="785013" y="1281786"/>
                </a:cubicBezTo>
                <a:cubicBezTo>
                  <a:pt x="793703" y="1274218"/>
                  <a:pt x="803006" y="1269424"/>
                  <a:pt x="811840" y="1260559"/>
                </a:cubicBezTo>
                <a:cubicBezTo>
                  <a:pt x="814977" y="1255153"/>
                  <a:pt x="823307" y="1258612"/>
                  <a:pt x="818042" y="1256306"/>
                </a:cubicBezTo>
                <a:cubicBezTo>
                  <a:pt x="817898" y="1252522"/>
                  <a:pt x="828896" y="1250215"/>
                  <a:pt x="834629" y="1250143"/>
                </a:cubicBezTo>
                <a:cubicBezTo>
                  <a:pt x="842201" y="1244340"/>
                  <a:pt x="851324" y="1239439"/>
                  <a:pt x="858752" y="1231943"/>
                </a:cubicBezTo>
                <a:cubicBezTo>
                  <a:pt x="861817" y="1223257"/>
                  <a:pt x="870435" y="1218283"/>
                  <a:pt x="871516" y="1208516"/>
                </a:cubicBezTo>
                <a:cubicBezTo>
                  <a:pt x="879666" y="1205849"/>
                  <a:pt x="884425" y="1198749"/>
                  <a:pt x="887418" y="1190893"/>
                </a:cubicBezTo>
                <a:cubicBezTo>
                  <a:pt x="893692" y="1188154"/>
                  <a:pt x="893151" y="1180405"/>
                  <a:pt x="899029" y="1177810"/>
                </a:cubicBezTo>
                <a:cubicBezTo>
                  <a:pt x="904293" y="1170386"/>
                  <a:pt x="902779" y="1162169"/>
                  <a:pt x="910026" y="1157447"/>
                </a:cubicBezTo>
                <a:cubicBezTo>
                  <a:pt x="914858" y="1147788"/>
                  <a:pt x="915075" y="1134381"/>
                  <a:pt x="921241" y="1124470"/>
                </a:cubicBezTo>
                <a:cubicBezTo>
                  <a:pt x="923188" y="1115100"/>
                  <a:pt x="930255" y="1107207"/>
                  <a:pt x="933933" y="1098197"/>
                </a:cubicBezTo>
                <a:cubicBezTo>
                  <a:pt x="938260" y="1087925"/>
                  <a:pt x="935267" y="1086592"/>
                  <a:pt x="937467" y="1093980"/>
                </a:cubicBezTo>
                <a:cubicBezTo>
                  <a:pt x="935772" y="1089151"/>
                  <a:pt x="937106" y="1085331"/>
                  <a:pt x="939450" y="1083997"/>
                </a:cubicBezTo>
                <a:lnTo>
                  <a:pt x="942839" y="1083997"/>
                </a:lnTo>
                <a:lnTo>
                  <a:pt x="941902" y="1083168"/>
                </a:lnTo>
                <a:cubicBezTo>
                  <a:pt x="940279" y="1082087"/>
                  <a:pt x="938765" y="1081402"/>
                  <a:pt x="937863" y="1081835"/>
                </a:cubicBezTo>
                <a:cubicBezTo>
                  <a:pt x="933176" y="1091674"/>
                  <a:pt x="938693" y="1075456"/>
                  <a:pt x="939919" y="1070878"/>
                </a:cubicBezTo>
                <a:cubicBezTo>
                  <a:pt x="940063" y="1064391"/>
                  <a:pt x="944823" y="1057652"/>
                  <a:pt x="942948" y="1050552"/>
                </a:cubicBezTo>
                <a:cubicBezTo>
                  <a:pt x="947094" y="1037433"/>
                  <a:pt x="950556" y="1023449"/>
                  <a:pt x="957984" y="1012493"/>
                </a:cubicBezTo>
                <a:cubicBezTo>
                  <a:pt x="967900" y="1010006"/>
                  <a:pt x="961734" y="995698"/>
                  <a:pt x="962707" y="987986"/>
                </a:cubicBezTo>
                <a:cubicBezTo>
                  <a:pt x="962491" y="976597"/>
                  <a:pt x="956145" y="962974"/>
                  <a:pt x="963501" y="952882"/>
                </a:cubicBezTo>
                <a:lnTo>
                  <a:pt x="972119" y="962793"/>
                </a:lnTo>
                <a:cubicBezTo>
                  <a:pt x="978284" y="966073"/>
                  <a:pt x="969991" y="963046"/>
                  <a:pt x="974534" y="960631"/>
                </a:cubicBezTo>
                <a:cubicBezTo>
                  <a:pt x="982539" y="963478"/>
                  <a:pt x="990905" y="962793"/>
                  <a:pt x="996638" y="955441"/>
                </a:cubicBezTo>
                <a:cubicBezTo>
                  <a:pt x="998729" y="960487"/>
                  <a:pt x="992311" y="958649"/>
                  <a:pt x="999054" y="959802"/>
                </a:cubicBezTo>
                <a:cubicBezTo>
                  <a:pt x="1000713" y="956126"/>
                  <a:pt x="997143" y="953567"/>
                  <a:pt x="1002011" y="955081"/>
                </a:cubicBezTo>
                <a:cubicBezTo>
                  <a:pt x="1000821" y="951945"/>
                  <a:pt x="1002479" y="953675"/>
                  <a:pt x="1005220" y="953351"/>
                </a:cubicBezTo>
                <a:cubicBezTo>
                  <a:pt x="1003525" y="951729"/>
                  <a:pt x="1013658" y="950900"/>
                  <a:pt x="1017516" y="957207"/>
                </a:cubicBezTo>
                <a:cubicBezTo>
                  <a:pt x="1020797" y="956234"/>
                  <a:pt x="1001362" y="950215"/>
                  <a:pt x="1011386" y="950432"/>
                </a:cubicBezTo>
                <a:cubicBezTo>
                  <a:pt x="1013369" y="949567"/>
                  <a:pt x="1016398" y="947296"/>
                  <a:pt x="1018453" y="945746"/>
                </a:cubicBezTo>
                <a:lnTo>
                  <a:pt x="1019643" y="944881"/>
                </a:lnTo>
                <a:lnTo>
                  <a:pt x="1020292" y="941349"/>
                </a:lnTo>
                <a:cubicBezTo>
                  <a:pt x="1021446" y="938682"/>
                  <a:pt x="1023501" y="939800"/>
                  <a:pt x="1023573" y="939764"/>
                </a:cubicBezTo>
                <a:cubicBezTo>
                  <a:pt x="1021122" y="936015"/>
                  <a:pt x="1029487" y="937745"/>
                  <a:pt x="1024799" y="935871"/>
                </a:cubicBezTo>
                <a:cubicBezTo>
                  <a:pt x="1029920" y="934322"/>
                  <a:pt x="1025737" y="933168"/>
                  <a:pt x="1028694" y="931655"/>
                </a:cubicBezTo>
                <a:cubicBezTo>
                  <a:pt x="1030172" y="926537"/>
                  <a:pt x="1029126" y="936304"/>
                  <a:pt x="1027720" y="936484"/>
                </a:cubicBezTo>
                <a:lnTo>
                  <a:pt x="1027684" y="936592"/>
                </a:lnTo>
                <a:cubicBezTo>
                  <a:pt x="1031578" y="932484"/>
                  <a:pt x="1028658" y="935475"/>
                  <a:pt x="1031326" y="930790"/>
                </a:cubicBezTo>
                <a:cubicBezTo>
                  <a:pt x="1032624" y="938610"/>
                  <a:pt x="1030857" y="928952"/>
                  <a:pt x="1033670" y="930033"/>
                </a:cubicBezTo>
                <a:cubicBezTo>
                  <a:pt x="1037708" y="929276"/>
                  <a:pt x="1040268" y="933853"/>
                  <a:pt x="1039367" y="938178"/>
                </a:cubicBezTo>
                <a:lnTo>
                  <a:pt x="1043874" y="933385"/>
                </a:lnTo>
                <a:lnTo>
                  <a:pt x="1039908" y="932736"/>
                </a:lnTo>
                <a:cubicBezTo>
                  <a:pt x="1041386" y="927366"/>
                  <a:pt x="1031182" y="925600"/>
                  <a:pt x="1032768" y="927906"/>
                </a:cubicBezTo>
                <a:cubicBezTo>
                  <a:pt x="1025016" y="924555"/>
                  <a:pt x="1020472" y="932375"/>
                  <a:pt x="1013874" y="931619"/>
                </a:cubicBezTo>
                <a:cubicBezTo>
                  <a:pt x="1005761" y="932484"/>
                  <a:pt x="994186" y="938682"/>
                  <a:pt x="986902" y="940196"/>
                </a:cubicBezTo>
                <a:cubicBezTo>
                  <a:pt x="977419" y="939800"/>
                  <a:pt x="967756" y="945566"/>
                  <a:pt x="957154" y="945314"/>
                </a:cubicBezTo>
                <a:cubicBezTo>
                  <a:pt x="947022" y="939764"/>
                  <a:pt x="948032" y="924735"/>
                  <a:pt x="941974" y="915509"/>
                </a:cubicBezTo>
                <a:cubicBezTo>
                  <a:pt x="934294" y="901777"/>
                  <a:pt x="930580" y="885451"/>
                  <a:pt x="918789" y="874351"/>
                </a:cubicBezTo>
                <a:cubicBezTo>
                  <a:pt x="925171" y="874026"/>
                  <a:pt x="930688" y="886280"/>
                  <a:pt x="938296" y="882496"/>
                </a:cubicBezTo>
                <a:cubicBezTo>
                  <a:pt x="940135" y="877666"/>
                  <a:pt x="956794" y="885955"/>
                  <a:pt x="952683" y="875612"/>
                </a:cubicBezTo>
                <a:cubicBezTo>
                  <a:pt x="951349" y="873305"/>
                  <a:pt x="953693" y="881739"/>
                  <a:pt x="945472" y="881018"/>
                </a:cubicBezTo>
                <a:cubicBezTo>
                  <a:pt x="940135" y="878820"/>
                  <a:pt x="941974" y="874206"/>
                  <a:pt x="934871" y="875215"/>
                </a:cubicBezTo>
                <a:cubicBezTo>
                  <a:pt x="926361" y="879072"/>
                  <a:pt x="925207" y="877738"/>
                  <a:pt x="918140" y="871215"/>
                </a:cubicBezTo>
                <a:cubicBezTo>
                  <a:pt x="917743" y="859358"/>
                  <a:pt x="925243" y="848654"/>
                  <a:pt x="927010" y="837229"/>
                </a:cubicBezTo>
                <a:cubicBezTo>
                  <a:pt x="932383" y="828039"/>
                  <a:pt x="936493" y="818596"/>
                  <a:pt x="941722" y="809838"/>
                </a:cubicBezTo>
                <a:cubicBezTo>
                  <a:pt x="952070" y="806991"/>
                  <a:pt x="956325" y="795458"/>
                  <a:pt x="965844" y="791133"/>
                </a:cubicBezTo>
                <a:cubicBezTo>
                  <a:pt x="968044" y="781006"/>
                  <a:pt x="961229" y="767599"/>
                  <a:pt x="972443" y="761616"/>
                </a:cubicBezTo>
                <a:cubicBezTo>
                  <a:pt x="971758" y="764788"/>
                  <a:pt x="964294" y="771059"/>
                  <a:pt x="968657" y="772356"/>
                </a:cubicBezTo>
                <a:cubicBezTo>
                  <a:pt x="967900" y="773474"/>
                  <a:pt x="978429" y="773185"/>
                  <a:pt x="982575" y="769149"/>
                </a:cubicBezTo>
                <a:cubicBezTo>
                  <a:pt x="976229" y="762013"/>
                  <a:pt x="982143" y="763527"/>
                  <a:pt x="987768" y="762698"/>
                </a:cubicBezTo>
                <a:cubicBezTo>
                  <a:pt x="991121" y="756282"/>
                  <a:pt x="995953" y="755454"/>
                  <a:pt x="994727" y="763923"/>
                </a:cubicBezTo>
                <a:cubicBezTo>
                  <a:pt x="994907" y="765653"/>
                  <a:pt x="998585" y="754084"/>
                  <a:pt x="1004968" y="752462"/>
                </a:cubicBezTo>
                <a:cubicBezTo>
                  <a:pt x="1009042" y="745470"/>
                  <a:pt x="1011458" y="737217"/>
                  <a:pt x="1021590" y="738226"/>
                </a:cubicBezTo>
                <a:cubicBezTo>
                  <a:pt x="1028441" y="733649"/>
                  <a:pt x="1034319" y="722152"/>
                  <a:pt x="1043333" y="728135"/>
                </a:cubicBezTo>
                <a:cubicBezTo>
                  <a:pt x="1046146" y="731343"/>
                  <a:pt x="1055629" y="717215"/>
                  <a:pt x="1058117" y="722405"/>
                </a:cubicBezTo>
                <a:cubicBezTo>
                  <a:pt x="1064644" y="727991"/>
                  <a:pt x="1063706" y="725576"/>
                  <a:pt x="1068466" y="721504"/>
                </a:cubicBezTo>
                <a:cubicBezTo>
                  <a:pt x="1062697" y="725396"/>
                  <a:pt x="1060713" y="723810"/>
                  <a:pt x="1055954" y="720458"/>
                </a:cubicBezTo>
                <a:cubicBezTo>
                  <a:pt x="1047480" y="726009"/>
                  <a:pt x="1044343" y="728856"/>
                  <a:pt x="1034860" y="724459"/>
                </a:cubicBezTo>
                <a:cubicBezTo>
                  <a:pt x="1028153" y="727018"/>
                  <a:pt x="1022672" y="727018"/>
                  <a:pt x="1018237" y="733973"/>
                </a:cubicBezTo>
                <a:cubicBezTo>
                  <a:pt x="1012828" y="737866"/>
                  <a:pt x="1007636" y="737289"/>
                  <a:pt x="1005580" y="736713"/>
                </a:cubicBezTo>
                <a:cubicBezTo>
                  <a:pt x="1002119" y="739920"/>
                  <a:pt x="1004499" y="739271"/>
                  <a:pt x="997792" y="740785"/>
                </a:cubicBezTo>
                <a:cubicBezTo>
                  <a:pt x="991157" y="742083"/>
                  <a:pt x="988525" y="738370"/>
                  <a:pt x="985749" y="745939"/>
                </a:cubicBezTo>
                <a:cubicBezTo>
                  <a:pt x="984198" y="754408"/>
                  <a:pt x="978393" y="757832"/>
                  <a:pt x="970929" y="757147"/>
                </a:cubicBezTo>
                <a:cubicBezTo>
                  <a:pt x="966493" y="761725"/>
                  <a:pt x="969090" y="759058"/>
                  <a:pt x="964294" y="754480"/>
                </a:cubicBezTo>
                <a:cubicBezTo>
                  <a:pt x="955928" y="734874"/>
                  <a:pt x="947599" y="715809"/>
                  <a:pt x="933500" y="699663"/>
                </a:cubicBezTo>
                <a:cubicBezTo>
                  <a:pt x="926433" y="685211"/>
                  <a:pt x="909810" y="672417"/>
                  <a:pt x="908909" y="654793"/>
                </a:cubicBezTo>
                <a:cubicBezTo>
                  <a:pt x="909522" y="652018"/>
                  <a:pt x="913885" y="648882"/>
                  <a:pt x="917599" y="646540"/>
                </a:cubicBezTo>
                <a:lnTo>
                  <a:pt x="921204" y="644377"/>
                </a:lnTo>
                <a:lnTo>
                  <a:pt x="918428" y="647260"/>
                </a:lnTo>
                <a:cubicBezTo>
                  <a:pt x="916625" y="651081"/>
                  <a:pt x="919834" y="653712"/>
                  <a:pt x="921241" y="647116"/>
                </a:cubicBezTo>
                <a:cubicBezTo>
                  <a:pt x="923873" y="641638"/>
                  <a:pt x="929426" y="650180"/>
                  <a:pt x="930724" y="640088"/>
                </a:cubicBezTo>
                <a:cubicBezTo>
                  <a:pt x="934221" y="638395"/>
                  <a:pt x="941613" y="645603"/>
                  <a:pt x="932130" y="637530"/>
                </a:cubicBezTo>
                <a:cubicBezTo>
                  <a:pt x="924269" y="640449"/>
                  <a:pt x="923512" y="645314"/>
                  <a:pt x="925676" y="633709"/>
                </a:cubicBezTo>
                <a:cubicBezTo>
                  <a:pt x="929894" y="625600"/>
                  <a:pt x="933572" y="617203"/>
                  <a:pt x="927875" y="608445"/>
                </a:cubicBezTo>
                <a:cubicBezTo>
                  <a:pt x="922611" y="596119"/>
                  <a:pt x="912695" y="584262"/>
                  <a:pt x="912983" y="570531"/>
                </a:cubicBezTo>
                <a:cubicBezTo>
                  <a:pt x="917995" y="563503"/>
                  <a:pt x="926325" y="563647"/>
                  <a:pt x="923296" y="567828"/>
                </a:cubicBezTo>
                <a:cubicBezTo>
                  <a:pt x="929750" y="569702"/>
                  <a:pt x="934366" y="571071"/>
                  <a:pt x="939847" y="566855"/>
                </a:cubicBezTo>
                <a:cubicBezTo>
                  <a:pt x="946445" y="564836"/>
                  <a:pt x="954089" y="564764"/>
                  <a:pt x="958200" y="564115"/>
                </a:cubicBezTo>
                <a:cubicBezTo>
                  <a:pt x="962779" y="559683"/>
                  <a:pt x="960941" y="557808"/>
                  <a:pt x="957948" y="563683"/>
                </a:cubicBezTo>
                <a:cubicBezTo>
                  <a:pt x="951890" y="564656"/>
                  <a:pt x="958020" y="558097"/>
                  <a:pt x="956974" y="557016"/>
                </a:cubicBezTo>
                <a:cubicBezTo>
                  <a:pt x="960183" y="552330"/>
                  <a:pt x="961121" y="555430"/>
                  <a:pt x="959210" y="552186"/>
                </a:cubicBezTo>
                <a:cubicBezTo>
                  <a:pt x="965376" y="548654"/>
                  <a:pt x="965015" y="549880"/>
                  <a:pt x="966962" y="549699"/>
                </a:cubicBezTo>
                <a:cubicBezTo>
                  <a:pt x="970171" y="548546"/>
                  <a:pt x="973561" y="541230"/>
                  <a:pt x="978970" y="539392"/>
                </a:cubicBezTo>
                <a:cubicBezTo>
                  <a:pt x="983116" y="533373"/>
                  <a:pt x="986542" y="527210"/>
                  <a:pt x="995845" y="526778"/>
                </a:cubicBezTo>
                <a:cubicBezTo>
                  <a:pt x="1001145" y="518921"/>
                  <a:pt x="1009114" y="532436"/>
                  <a:pt x="1013045" y="522633"/>
                </a:cubicBezTo>
                <a:cubicBezTo>
                  <a:pt x="1007383" y="518380"/>
                  <a:pt x="1024691" y="517335"/>
                  <a:pt x="1011386" y="519173"/>
                </a:cubicBezTo>
                <a:cubicBezTo>
                  <a:pt x="1014198" y="526165"/>
                  <a:pt x="1006193" y="527967"/>
                  <a:pt x="1000821" y="523390"/>
                </a:cubicBezTo>
                <a:cubicBezTo>
                  <a:pt x="995052" y="529337"/>
                  <a:pt x="984847" y="523858"/>
                  <a:pt x="982359" y="532652"/>
                </a:cubicBezTo>
                <a:cubicBezTo>
                  <a:pt x="979943" y="537950"/>
                  <a:pt x="971686" y="540545"/>
                  <a:pt x="968441" y="543897"/>
                </a:cubicBezTo>
                <a:cubicBezTo>
                  <a:pt x="960760" y="541374"/>
                  <a:pt x="966854" y="539392"/>
                  <a:pt x="956469" y="544690"/>
                </a:cubicBezTo>
                <a:cubicBezTo>
                  <a:pt x="951998" y="548186"/>
                  <a:pt x="947707" y="553159"/>
                  <a:pt x="942695" y="556006"/>
                </a:cubicBezTo>
                <a:cubicBezTo>
                  <a:pt x="933717" y="554601"/>
                  <a:pt x="945183" y="543609"/>
                  <a:pt x="934005" y="542059"/>
                </a:cubicBezTo>
                <a:cubicBezTo>
                  <a:pt x="934149" y="542744"/>
                  <a:pt x="934871" y="542924"/>
                  <a:pt x="935916" y="542635"/>
                </a:cubicBezTo>
                <a:lnTo>
                  <a:pt x="936349" y="542455"/>
                </a:lnTo>
                <a:lnTo>
                  <a:pt x="933068" y="541518"/>
                </a:lnTo>
                <a:cubicBezTo>
                  <a:pt x="930399" y="540545"/>
                  <a:pt x="927839" y="539536"/>
                  <a:pt x="927154" y="541014"/>
                </a:cubicBezTo>
                <a:cubicBezTo>
                  <a:pt x="932779" y="534130"/>
                  <a:pt x="928092" y="533806"/>
                  <a:pt x="926433" y="540869"/>
                </a:cubicBezTo>
                <a:cubicBezTo>
                  <a:pt x="924630" y="547825"/>
                  <a:pt x="923584" y="550636"/>
                  <a:pt x="917274" y="552583"/>
                </a:cubicBezTo>
                <a:cubicBezTo>
                  <a:pt x="914426" y="552763"/>
                  <a:pt x="912262" y="556583"/>
                  <a:pt x="910820" y="557844"/>
                </a:cubicBezTo>
                <a:cubicBezTo>
                  <a:pt x="901012" y="560764"/>
                  <a:pt x="892070" y="554529"/>
                  <a:pt x="884497" y="548474"/>
                </a:cubicBezTo>
                <a:cubicBezTo>
                  <a:pt x="878836" y="552078"/>
                  <a:pt x="872346" y="541122"/>
                  <a:pt x="865675" y="543248"/>
                </a:cubicBezTo>
                <a:cubicBezTo>
                  <a:pt x="860987" y="545375"/>
                  <a:pt x="857598" y="548258"/>
                  <a:pt x="848836" y="548005"/>
                </a:cubicBezTo>
                <a:cubicBezTo>
                  <a:pt x="842417" y="551898"/>
                  <a:pt x="838631" y="548942"/>
                  <a:pt x="832033" y="549591"/>
                </a:cubicBezTo>
                <a:cubicBezTo>
                  <a:pt x="826336" y="543933"/>
                  <a:pt x="825290" y="544546"/>
                  <a:pt x="831816" y="549699"/>
                </a:cubicBezTo>
                <a:cubicBezTo>
                  <a:pt x="843175" y="549807"/>
                  <a:pt x="839533" y="552835"/>
                  <a:pt x="829725" y="550168"/>
                </a:cubicBezTo>
                <a:cubicBezTo>
                  <a:pt x="820025" y="551321"/>
                  <a:pt x="808343" y="548906"/>
                  <a:pt x="800987" y="556331"/>
                </a:cubicBezTo>
                <a:cubicBezTo>
                  <a:pt x="800121" y="562241"/>
                  <a:pt x="800013" y="565954"/>
                  <a:pt x="799112" y="569810"/>
                </a:cubicBezTo>
                <a:cubicBezTo>
                  <a:pt x="787898" y="566963"/>
                  <a:pt x="771996" y="562530"/>
                  <a:pt x="758727" y="564800"/>
                </a:cubicBezTo>
                <a:cubicBezTo>
                  <a:pt x="750974" y="562998"/>
                  <a:pt x="750469" y="581163"/>
                  <a:pt x="748738" y="573630"/>
                </a:cubicBezTo>
                <a:cubicBezTo>
                  <a:pt x="751335" y="562818"/>
                  <a:pt x="736082" y="574675"/>
                  <a:pt x="745277" y="577378"/>
                </a:cubicBezTo>
                <a:cubicBezTo>
                  <a:pt x="747873" y="578099"/>
                  <a:pt x="760313" y="573414"/>
                  <a:pt x="752849" y="579000"/>
                </a:cubicBezTo>
                <a:cubicBezTo>
                  <a:pt x="738390" y="579180"/>
                  <a:pt x="722957" y="584226"/>
                  <a:pt x="710264" y="592011"/>
                </a:cubicBezTo>
                <a:cubicBezTo>
                  <a:pt x="712284" y="598822"/>
                  <a:pt x="701538" y="599219"/>
                  <a:pt x="700529" y="606535"/>
                </a:cubicBezTo>
                <a:cubicBezTo>
                  <a:pt x="708858" y="610355"/>
                  <a:pt x="705108" y="616158"/>
                  <a:pt x="697284" y="617419"/>
                </a:cubicBezTo>
                <a:cubicBezTo>
                  <a:pt x="689531" y="620519"/>
                  <a:pt x="685817" y="629024"/>
                  <a:pt x="682968" y="635367"/>
                </a:cubicBezTo>
                <a:cubicBezTo>
                  <a:pt x="680444" y="635800"/>
                  <a:pt x="692596" y="634322"/>
                  <a:pt x="684916" y="643548"/>
                </a:cubicBezTo>
                <a:cubicBezTo>
                  <a:pt x="682175" y="651693"/>
                  <a:pt x="691226" y="654036"/>
                  <a:pt x="693497" y="652883"/>
                </a:cubicBezTo>
                <a:cubicBezTo>
                  <a:pt x="698293" y="658109"/>
                  <a:pt x="694183" y="662433"/>
                  <a:pt x="693642" y="668344"/>
                </a:cubicBezTo>
                <a:cubicBezTo>
                  <a:pt x="690433" y="675624"/>
                  <a:pt x="688377" y="667587"/>
                  <a:pt x="681274" y="668668"/>
                </a:cubicBezTo>
                <a:cubicBezTo>
                  <a:pt x="674928" y="668813"/>
                  <a:pt x="671827" y="674579"/>
                  <a:pt x="672223" y="680778"/>
                </a:cubicBezTo>
                <a:cubicBezTo>
                  <a:pt x="670564" y="684022"/>
                  <a:pt x="663641" y="688491"/>
                  <a:pt x="662379" y="681823"/>
                </a:cubicBezTo>
                <a:cubicBezTo>
                  <a:pt x="660468" y="678760"/>
                  <a:pt x="655889" y="678183"/>
                  <a:pt x="658557" y="674255"/>
                </a:cubicBezTo>
                <a:cubicBezTo>
                  <a:pt x="655240" y="669209"/>
                  <a:pt x="666418" y="662722"/>
                  <a:pt x="657944" y="658361"/>
                </a:cubicBezTo>
                <a:cubicBezTo>
                  <a:pt x="646297" y="647116"/>
                  <a:pt x="632127" y="633349"/>
                  <a:pt x="614710" y="634718"/>
                </a:cubicBezTo>
                <a:cubicBezTo>
                  <a:pt x="609266" y="640016"/>
                  <a:pt x="608220" y="649747"/>
                  <a:pt x="601044" y="653604"/>
                </a:cubicBezTo>
                <a:cubicBezTo>
                  <a:pt x="597871" y="654649"/>
                  <a:pt x="591850" y="663154"/>
                  <a:pt x="589001" y="659046"/>
                </a:cubicBezTo>
                <a:cubicBezTo>
                  <a:pt x="588604" y="654396"/>
                  <a:pt x="581862" y="651802"/>
                  <a:pt x="577715" y="654793"/>
                </a:cubicBezTo>
                <a:cubicBezTo>
                  <a:pt x="573712" y="658253"/>
                  <a:pt x="568484" y="657532"/>
                  <a:pt x="566825" y="663010"/>
                </a:cubicBezTo>
                <a:cubicBezTo>
                  <a:pt x="564878" y="663082"/>
                  <a:pt x="562823" y="668272"/>
                  <a:pt x="561381" y="662037"/>
                </a:cubicBezTo>
                <a:cubicBezTo>
                  <a:pt x="562138" y="656054"/>
                  <a:pt x="549878" y="653820"/>
                  <a:pt x="544145" y="654793"/>
                </a:cubicBezTo>
                <a:cubicBezTo>
                  <a:pt x="541476" y="659406"/>
                  <a:pt x="540899" y="662361"/>
                  <a:pt x="539601" y="666362"/>
                </a:cubicBezTo>
                <a:cubicBezTo>
                  <a:pt x="537186" y="669389"/>
                  <a:pt x="537186" y="676958"/>
                  <a:pt x="533327" y="676309"/>
                </a:cubicBezTo>
                <a:cubicBezTo>
                  <a:pt x="531272" y="671588"/>
                  <a:pt x="526584" y="675480"/>
                  <a:pt x="523772" y="670434"/>
                </a:cubicBezTo>
                <a:cubicBezTo>
                  <a:pt x="520923" y="667479"/>
                  <a:pt x="519120" y="669245"/>
                  <a:pt x="516091" y="665965"/>
                </a:cubicBezTo>
                <a:cubicBezTo>
                  <a:pt x="512161" y="661136"/>
                  <a:pt x="513135" y="658938"/>
                  <a:pt x="518652" y="654685"/>
                </a:cubicBezTo>
                <a:cubicBezTo>
                  <a:pt x="522906" y="653207"/>
                  <a:pt x="522906" y="652018"/>
                  <a:pt x="524529" y="649603"/>
                </a:cubicBezTo>
                <a:cubicBezTo>
                  <a:pt x="522293" y="646576"/>
                  <a:pt x="524926" y="643044"/>
                  <a:pt x="525755" y="639368"/>
                </a:cubicBezTo>
                <a:cubicBezTo>
                  <a:pt x="527955" y="636016"/>
                  <a:pt x="533508" y="635367"/>
                  <a:pt x="532065" y="632088"/>
                </a:cubicBezTo>
                <a:cubicBezTo>
                  <a:pt x="535310" y="629601"/>
                  <a:pt x="533976" y="625708"/>
                  <a:pt x="536609" y="623798"/>
                </a:cubicBezTo>
                <a:cubicBezTo>
                  <a:pt x="540070" y="621996"/>
                  <a:pt x="543063" y="621203"/>
                  <a:pt x="544253" y="617419"/>
                </a:cubicBezTo>
                <a:cubicBezTo>
                  <a:pt x="544541" y="613310"/>
                  <a:pt x="541404" y="611220"/>
                  <a:pt x="542234" y="609454"/>
                </a:cubicBezTo>
                <a:cubicBezTo>
                  <a:pt x="540972" y="607508"/>
                  <a:pt x="544577" y="604589"/>
                  <a:pt x="542883" y="603435"/>
                </a:cubicBezTo>
                <a:cubicBezTo>
                  <a:pt x="540683" y="601742"/>
                  <a:pt x="545299" y="597381"/>
                  <a:pt x="548219" y="599831"/>
                </a:cubicBezTo>
                <a:cubicBezTo>
                  <a:pt x="548652" y="602751"/>
                  <a:pt x="554457" y="592768"/>
                  <a:pt x="557594" y="596119"/>
                </a:cubicBezTo>
                <a:cubicBezTo>
                  <a:pt x="563039" y="597813"/>
                  <a:pt x="565527" y="589704"/>
                  <a:pt x="564193" y="586857"/>
                </a:cubicBezTo>
                <a:cubicBezTo>
                  <a:pt x="565131" y="584010"/>
                  <a:pt x="566212" y="576369"/>
                  <a:pt x="570359" y="579433"/>
                </a:cubicBezTo>
                <a:cubicBezTo>
                  <a:pt x="576885" y="581739"/>
                  <a:pt x="583628" y="573738"/>
                  <a:pt x="582438" y="567467"/>
                </a:cubicBezTo>
                <a:cubicBezTo>
                  <a:pt x="579842" y="563719"/>
                  <a:pt x="586297" y="562602"/>
                  <a:pt x="586910" y="559610"/>
                </a:cubicBezTo>
                <a:cubicBezTo>
                  <a:pt x="587847" y="555646"/>
                  <a:pt x="590912" y="555250"/>
                  <a:pt x="591922" y="552114"/>
                </a:cubicBezTo>
                <a:cubicBezTo>
                  <a:pt x="594842" y="548942"/>
                  <a:pt x="591705" y="548114"/>
                  <a:pt x="593941" y="547681"/>
                </a:cubicBezTo>
                <a:cubicBezTo>
                  <a:pt x="595816" y="547969"/>
                  <a:pt x="595816" y="548654"/>
                  <a:pt x="599638" y="549663"/>
                </a:cubicBezTo>
                <a:cubicBezTo>
                  <a:pt x="601982" y="547573"/>
                  <a:pt x="605768" y="548402"/>
                  <a:pt x="607319" y="544654"/>
                </a:cubicBezTo>
                <a:cubicBezTo>
                  <a:pt x="610780" y="541122"/>
                  <a:pt x="611790" y="534274"/>
                  <a:pt x="613196" y="533193"/>
                </a:cubicBezTo>
                <a:cubicBezTo>
                  <a:pt x="616838" y="528147"/>
                  <a:pt x="620336" y="528219"/>
                  <a:pt x="627331" y="527643"/>
                </a:cubicBezTo>
                <a:cubicBezTo>
                  <a:pt x="632631" y="526345"/>
                  <a:pt x="632559" y="521444"/>
                  <a:pt x="638184" y="520399"/>
                </a:cubicBezTo>
                <a:cubicBezTo>
                  <a:pt x="635264" y="516290"/>
                  <a:pt x="642980" y="514632"/>
                  <a:pt x="645360" y="514128"/>
                </a:cubicBezTo>
                <a:cubicBezTo>
                  <a:pt x="644531" y="509262"/>
                  <a:pt x="647415" y="509334"/>
                  <a:pt x="647163" y="504973"/>
                </a:cubicBezTo>
                <a:cubicBezTo>
                  <a:pt x="652860" y="504289"/>
                  <a:pt x="646081" y="509586"/>
                  <a:pt x="648317" y="512109"/>
                </a:cubicBezTo>
                <a:cubicBezTo>
                  <a:pt x="647415" y="517876"/>
                  <a:pt x="660360" y="518164"/>
                  <a:pt x="664795" y="515065"/>
                </a:cubicBezTo>
                <a:cubicBezTo>
                  <a:pt x="666742" y="511388"/>
                  <a:pt x="669447" y="522056"/>
                  <a:pt x="676514" y="515245"/>
                </a:cubicBezTo>
                <a:cubicBezTo>
                  <a:pt x="682536" y="513335"/>
                  <a:pt x="685384" y="503676"/>
                  <a:pt x="690144" y="504180"/>
                </a:cubicBezTo>
                <a:cubicBezTo>
                  <a:pt x="695985" y="500684"/>
                  <a:pt x="700024" y="493693"/>
                  <a:pt x="702800" y="488034"/>
                </a:cubicBezTo>
                <a:cubicBezTo>
                  <a:pt x="708930" y="489944"/>
                  <a:pt x="713365" y="483565"/>
                  <a:pt x="715601" y="476610"/>
                </a:cubicBezTo>
                <a:cubicBezTo>
                  <a:pt x="716034" y="467419"/>
                  <a:pt x="729159" y="467203"/>
                  <a:pt x="730782" y="457724"/>
                </a:cubicBezTo>
                <a:cubicBezTo>
                  <a:pt x="732116" y="453544"/>
                  <a:pt x="737633" y="453255"/>
                  <a:pt x="741671" y="454120"/>
                </a:cubicBezTo>
                <a:cubicBezTo>
                  <a:pt x="740914" y="454229"/>
                  <a:pt x="751046" y="459599"/>
                  <a:pt x="753751" y="451886"/>
                </a:cubicBezTo>
                <a:cubicBezTo>
                  <a:pt x="758041" y="445651"/>
                  <a:pt x="763594" y="440281"/>
                  <a:pt x="769183" y="435452"/>
                </a:cubicBezTo>
                <a:cubicBezTo>
                  <a:pt x="775710" y="431451"/>
                  <a:pt x="778090" y="423630"/>
                  <a:pt x="785121" y="421216"/>
                </a:cubicBezTo>
                <a:cubicBezTo>
                  <a:pt x="792297" y="418224"/>
                  <a:pt x="786816" y="406259"/>
                  <a:pt x="794893" y="405466"/>
                </a:cubicBezTo>
                <a:cubicBezTo>
                  <a:pt x="797309" y="397934"/>
                  <a:pt x="797561" y="393753"/>
                  <a:pt x="797958" y="388815"/>
                </a:cubicBezTo>
                <a:cubicBezTo>
                  <a:pt x="797850" y="377499"/>
                  <a:pt x="802537" y="365966"/>
                  <a:pt x="796804" y="355154"/>
                </a:cubicBezTo>
                <a:cubicBezTo>
                  <a:pt x="793883" y="346144"/>
                  <a:pt x="791143" y="335295"/>
                  <a:pt x="799004" y="328015"/>
                </a:cubicBezTo>
                <a:cubicBezTo>
                  <a:pt x="805782" y="320987"/>
                  <a:pt x="803943" y="327799"/>
                  <a:pt x="809064" y="328087"/>
                </a:cubicBezTo>
                <a:cubicBezTo>
                  <a:pt x="814545" y="326105"/>
                  <a:pt x="803583" y="331764"/>
                  <a:pt x="802681" y="334935"/>
                </a:cubicBezTo>
                <a:cubicBezTo>
                  <a:pt x="806287" y="339332"/>
                  <a:pt x="806612" y="337494"/>
                  <a:pt x="808126" y="343981"/>
                </a:cubicBezTo>
                <a:cubicBezTo>
                  <a:pt x="807874" y="351478"/>
                  <a:pt x="810506" y="347549"/>
                  <a:pt x="810903" y="353388"/>
                </a:cubicBezTo>
                <a:cubicBezTo>
                  <a:pt x="808451" y="361569"/>
                  <a:pt x="815482" y="344233"/>
                  <a:pt x="817682" y="343296"/>
                </a:cubicBezTo>
                <a:cubicBezTo>
                  <a:pt x="823595" y="339656"/>
                  <a:pt x="811371" y="346864"/>
                  <a:pt x="816636" y="340629"/>
                </a:cubicBezTo>
                <a:cubicBezTo>
                  <a:pt x="817537" y="334034"/>
                  <a:pt x="815626" y="327006"/>
                  <a:pt x="816564" y="322393"/>
                </a:cubicBezTo>
                <a:cubicBezTo>
                  <a:pt x="821612" y="316338"/>
                  <a:pt x="828571" y="312626"/>
                  <a:pt x="835711" y="309022"/>
                </a:cubicBezTo>
                <a:cubicBezTo>
                  <a:pt x="837441" y="309527"/>
                  <a:pt x="839461" y="310247"/>
                  <a:pt x="840795" y="311401"/>
                </a:cubicBezTo>
                <a:lnTo>
                  <a:pt x="841552" y="316014"/>
                </a:lnTo>
                <a:lnTo>
                  <a:pt x="842237" y="312806"/>
                </a:lnTo>
                <a:cubicBezTo>
                  <a:pt x="841047" y="309202"/>
                  <a:pt x="835639" y="305815"/>
                  <a:pt x="840506" y="305094"/>
                </a:cubicBezTo>
                <a:cubicBezTo>
                  <a:pt x="838884" y="303940"/>
                  <a:pt x="846276" y="301201"/>
                  <a:pt x="846961" y="296048"/>
                </a:cubicBezTo>
                <a:cubicBezTo>
                  <a:pt x="851108" y="289849"/>
                  <a:pt x="854605" y="283145"/>
                  <a:pt x="860987" y="278928"/>
                </a:cubicBezTo>
                <a:cubicBezTo>
                  <a:pt x="864197" y="273270"/>
                  <a:pt x="875735" y="272838"/>
                  <a:pt x="879089" y="266206"/>
                </a:cubicBezTo>
                <a:cubicBezTo>
                  <a:pt x="883956" y="262927"/>
                  <a:pt x="883668" y="261881"/>
                  <a:pt x="884461" y="258710"/>
                </a:cubicBezTo>
                <a:lnTo>
                  <a:pt x="889690" y="255863"/>
                </a:lnTo>
                <a:lnTo>
                  <a:pt x="887959" y="255899"/>
                </a:lnTo>
                <a:cubicBezTo>
                  <a:pt x="886625" y="255863"/>
                  <a:pt x="885399" y="256079"/>
                  <a:pt x="884065" y="257845"/>
                </a:cubicBezTo>
                <a:cubicBezTo>
                  <a:pt x="884966" y="253736"/>
                  <a:pt x="885363" y="247718"/>
                  <a:pt x="884642" y="244654"/>
                </a:cubicBezTo>
                <a:cubicBezTo>
                  <a:pt x="885651" y="241230"/>
                  <a:pt x="889906" y="238599"/>
                  <a:pt x="891529" y="236076"/>
                </a:cubicBezTo>
                <a:cubicBezTo>
                  <a:pt x="894449" y="232292"/>
                  <a:pt x="899317" y="232040"/>
                  <a:pt x="903284" y="229769"/>
                </a:cubicBezTo>
                <a:cubicBezTo>
                  <a:pt x="907142" y="225156"/>
                  <a:pt x="913777" y="230238"/>
                  <a:pt x="917346" y="225481"/>
                </a:cubicBezTo>
                <a:cubicBezTo>
                  <a:pt x="921457" y="221300"/>
                  <a:pt x="925423" y="215029"/>
                  <a:pt x="931986" y="215173"/>
                </a:cubicBezTo>
                <a:cubicBezTo>
                  <a:pt x="934943" y="213011"/>
                  <a:pt x="937863" y="208866"/>
                  <a:pt x="941433" y="209443"/>
                </a:cubicBezTo>
                <a:cubicBezTo>
                  <a:pt x="943308" y="212074"/>
                  <a:pt x="941902" y="210380"/>
                  <a:pt x="945183" y="214885"/>
                </a:cubicBezTo>
                <a:cubicBezTo>
                  <a:pt x="950880" y="215750"/>
                  <a:pt x="945255" y="208073"/>
                  <a:pt x="948609" y="212038"/>
                </a:cubicBezTo>
                <a:cubicBezTo>
                  <a:pt x="948320" y="211101"/>
                  <a:pt x="948464" y="210992"/>
                  <a:pt x="948320" y="210596"/>
                </a:cubicBezTo>
                <a:cubicBezTo>
                  <a:pt x="949150" y="211966"/>
                  <a:pt x="950556" y="214020"/>
                  <a:pt x="951782" y="214020"/>
                </a:cubicBezTo>
                <a:cubicBezTo>
                  <a:pt x="954486" y="211497"/>
                  <a:pt x="961554" y="209046"/>
                  <a:pt x="961229" y="211749"/>
                </a:cubicBezTo>
                <a:cubicBezTo>
                  <a:pt x="961734" y="214380"/>
                  <a:pt x="966385" y="217263"/>
                  <a:pt x="965268" y="220039"/>
                </a:cubicBezTo>
                <a:cubicBezTo>
                  <a:pt x="967251" y="217948"/>
                  <a:pt x="970352" y="216326"/>
                  <a:pt x="973561" y="215461"/>
                </a:cubicBezTo>
                <a:cubicBezTo>
                  <a:pt x="977996" y="211966"/>
                  <a:pt x="983946" y="215461"/>
                  <a:pt x="989066" y="213443"/>
                </a:cubicBezTo>
                <a:cubicBezTo>
                  <a:pt x="992527" y="210992"/>
                  <a:pt x="998946" y="212254"/>
                  <a:pt x="1000244" y="208289"/>
                </a:cubicBezTo>
                <a:cubicBezTo>
                  <a:pt x="1001758" y="205046"/>
                  <a:pt x="1003237" y="204974"/>
                  <a:pt x="1007708" y="204001"/>
                </a:cubicBezTo>
                <a:cubicBezTo>
                  <a:pt x="1013117" y="204649"/>
                  <a:pt x="1014234" y="199856"/>
                  <a:pt x="1019210" y="198559"/>
                </a:cubicBezTo>
                <a:cubicBezTo>
                  <a:pt x="1019247" y="195495"/>
                  <a:pt x="1019463" y="196000"/>
                  <a:pt x="1019210" y="195711"/>
                </a:cubicBezTo>
                <a:cubicBezTo>
                  <a:pt x="1018381" y="196288"/>
                  <a:pt x="1017408" y="196937"/>
                  <a:pt x="1017480" y="197441"/>
                </a:cubicBezTo>
                <a:lnTo>
                  <a:pt x="1019102" y="195531"/>
                </a:lnTo>
                <a:lnTo>
                  <a:pt x="1018922" y="195135"/>
                </a:lnTo>
                <a:lnTo>
                  <a:pt x="1019643" y="194954"/>
                </a:lnTo>
                <a:lnTo>
                  <a:pt x="1021085" y="193297"/>
                </a:lnTo>
                <a:cubicBezTo>
                  <a:pt x="1023141" y="192468"/>
                  <a:pt x="1025629" y="191927"/>
                  <a:pt x="1027215" y="191134"/>
                </a:cubicBezTo>
                <a:cubicBezTo>
                  <a:pt x="1029595" y="187278"/>
                  <a:pt x="1033562" y="187638"/>
                  <a:pt x="1037564" y="186269"/>
                </a:cubicBezTo>
                <a:cubicBezTo>
                  <a:pt x="1040917" y="183926"/>
                  <a:pt x="1044740" y="181872"/>
                  <a:pt x="1048742" y="181115"/>
                </a:cubicBezTo>
                <a:lnTo>
                  <a:pt x="1048742" y="181403"/>
                </a:lnTo>
                <a:cubicBezTo>
                  <a:pt x="1054115" y="179745"/>
                  <a:pt x="1060858" y="180214"/>
                  <a:pt x="1066230" y="177115"/>
                </a:cubicBezTo>
                <a:cubicBezTo>
                  <a:pt x="1076074" y="174339"/>
                  <a:pt x="1081843" y="164861"/>
                  <a:pt x="1090930" y="161077"/>
                </a:cubicBezTo>
                <a:cubicBezTo>
                  <a:pt x="1094500" y="156463"/>
                  <a:pt x="1098214" y="159275"/>
                  <a:pt x="1102397" y="160500"/>
                </a:cubicBezTo>
                <a:cubicBezTo>
                  <a:pt x="1110149" y="161833"/>
                  <a:pt x="1111664" y="149580"/>
                  <a:pt x="1119055" y="151057"/>
                </a:cubicBezTo>
                <a:lnTo>
                  <a:pt x="1122481" y="147057"/>
                </a:lnTo>
                <a:cubicBezTo>
                  <a:pt x="1123418" y="142480"/>
                  <a:pt x="1119849" y="138768"/>
                  <a:pt x="1120462" y="134154"/>
                </a:cubicBezTo>
                <a:cubicBezTo>
                  <a:pt x="1121219" y="129361"/>
                  <a:pt x="1119921" y="124388"/>
                  <a:pt x="1115017" y="122405"/>
                </a:cubicBezTo>
                <a:cubicBezTo>
                  <a:pt x="1113539" y="121648"/>
                  <a:pt x="1111808" y="121180"/>
                  <a:pt x="1110726" y="119846"/>
                </a:cubicBezTo>
                <a:cubicBezTo>
                  <a:pt x="1108130" y="115558"/>
                  <a:pt x="1101603" y="114945"/>
                  <a:pt x="1098971" y="110981"/>
                </a:cubicBezTo>
                <a:cubicBezTo>
                  <a:pt x="1097096" y="106439"/>
                  <a:pt x="1099332" y="104493"/>
                  <a:pt x="1102974" y="102944"/>
                </a:cubicBezTo>
                <a:cubicBezTo>
                  <a:pt x="1103586" y="102151"/>
                  <a:pt x="1104380" y="102007"/>
                  <a:pt x="1105281" y="102079"/>
                </a:cubicBezTo>
                <a:cubicBezTo>
                  <a:pt x="1107877" y="102331"/>
                  <a:pt x="1111483" y="105142"/>
                  <a:pt x="1113575" y="102944"/>
                </a:cubicBezTo>
                <a:cubicBezTo>
                  <a:pt x="1116784" y="104782"/>
                  <a:pt x="1120390" y="108097"/>
                  <a:pt x="1124500" y="108097"/>
                </a:cubicBezTo>
                <a:cubicBezTo>
                  <a:pt x="1130666" y="104962"/>
                  <a:pt x="1127024" y="112242"/>
                  <a:pt x="1129657" y="115269"/>
                </a:cubicBezTo>
                <a:cubicBezTo>
                  <a:pt x="1129476" y="118801"/>
                  <a:pt x="1130017" y="122477"/>
                  <a:pt x="1135390" y="123270"/>
                </a:cubicBezTo>
                <a:cubicBezTo>
                  <a:pt x="1142637" y="124892"/>
                  <a:pt x="1150570" y="123523"/>
                  <a:pt x="1157205" y="120711"/>
                </a:cubicBezTo>
                <a:cubicBezTo>
                  <a:pt x="1160090" y="117792"/>
                  <a:pt x="1164056" y="117864"/>
                  <a:pt x="1164957" y="120135"/>
                </a:cubicBezTo>
                <a:cubicBezTo>
                  <a:pt x="1166364" y="123342"/>
                  <a:pt x="1168275" y="128136"/>
                  <a:pt x="1172133" y="129577"/>
                </a:cubicBezTo>
                <a:lnTo>
                  <a:pt x="1175631" y="132605"/>
                </a:lnTo>
                <a:lnTo>
                  <a:pt x="1175919" y="131884"/>
                </a:lnTo>
                <a:cubicBezTo>
                  <a:pt x="1176424" y="131740"/>
                  <a:pt x="1187241" y="131415"/>
                  <a:pt x="1187710" y="137074"/>
                </a:cubicBezTo>
                <a:cubicBezTo>
                  <a:pt x="1183347" y="144967"/>
                  <a:pt x="1193371" y="152283"/>
                  <a:pt x="1200366" y="154445"/>
                </a:cubicBezTo>
                <a:cubicBezTo>
                  <a:pt x="1208011" y="157617"/>
                  <a:pt x="1216737" y="156860"/>
                  <a:pt x="1224489" y="156283"/>
                </a:cubicBezTo>
                <a:cubicBezTo>
                  <a:pt x="1233432" y="159419"/>
                  <a:pt x="1243312" y="158806"/>
                  <a:pt x="1252398" y="156499"/>
                </a:cubicBezTo>
                <a:cubicBezTo>
                  <a:pt x="1253949" y="156896"/>
                  <a:pt x="1255896" y="158374"/>
                  <a:pt x="1258096" y="159599"/>
                </a:cubicBezTo>
                <a:lnTo>
                  <a:pt x="1265163" y="161437"/>
                </a:lnTo>
                <a:lnTo>
                  <a:pt x="1290548" y="154229"/>
                </a:lnTo>
                <a:cubicBezTo>
                  <a:pt x="1298769" y="150913"/>
                  <a:pt x="1306702" y="146913"/>
                  <a:pt x="1314418" y="142696"/>
                </a:cubicBezTo>
                <a:cubicBezTo>
                  <a:pt x="1320837" y="141867"/>
                  <a:pt x="1326642" y="133470"/>
                  <a:pt x="1333637" y="135092"/>
                </a:cubicBezTo>
                <a:cubicBezTo>
                  <a:pt x="1329635" y="138515"/>
                  <a:pt x="1333169" y="143417"/>
                  <a:pt x="1337532" y="146444"/>
                </a:cubicBezTo>
                <a:cubicBezTo>
                  <a:pt x="1340669" y="150012"/>
                  <a:pt x="1340236" y="151490"/>
                  <a:pt x="1338758" y="152391"/>
                </a:cubicBezTo>
                <a:lnTo>
                  <a:pt x="1336666" y="153472"/>
                </a:lnTo>
                <a:lnTo>
                  <a:pt x="1338361" y="153688"/>
                </a:lnTo>
                <a:cubicBezTo>
                  <a:pt x="1340020" y="150913"/>
                  <a:pt x="1340777" y="149940"/>
                  <a:pt x="1343986" y="152787"/>
                </a:cubicBezTo>
                <a:cubicBezTo>
                  <a:pt x="1347808" y="152859"/>
                  <a:pt x="1347772" y="157328"/>
                  <a:pt x="1350837" y="158338"/>
                </a:cubicBezTo>
                <a:cubicBezTo>
                  <a:pt x="1353613" y="159599"/>
                  <a:pt x="1353794" y="162086"/>
                  <a:pt x="1357147" y="163527"/>
                </a:cubicBezTo>
                <a:cubicBezTo>
                  <a:pt x="1359130" y="165437"/>
                  <a:pt x="1361582" y="167420"/>
                  <a:pt x="1363566" y="168861"/>
                </a:cubicBezTo>
                <a:cubicBezTo>
                  <a:pt x="1364215" y="171312"/>
                  <a:pt x="1360573" y="175132"/>
                  <a:pt x="1364719" y="176105"/>
                </a:cubicBezTo>
                <a:cubicBezTo>
                  <a:pt x="1368830" y="176502"/>
                  <a:pt x="1366630" y="176394"/>
                  <a:pt x="1363169" y="174952"/>
                </a:cubicBezTo>
                <a:cubicBezTo>
                  <a:pt x="1362015" y="172573"/>
                  <a:pt x="1366126" y="168321"/>
                  <a:pt x="1361799" y="167312"/>
                </a:cubicBezTo>
                <a:cubicBezTo>
                  <a:pt x="1359779" y="165329"/>
                  <a:pt x="1357616" y="163275"/>
                  <a:pt x="1355236" y="161797"/>
                </a:cubicBezTo>
                <a:cubicBezTo>
                  <a:pt x="1353938" y="158229"/>
                  <a:pt x="1349034" y="158193"/>
                  <a:pt x="1348169" y="154553"/>
                </a:cubicBezTo>
                <a:cubicBezTo>
                  <a:pt x="1347772" y="154157"/>
                  <a:pt x="1347375" y="153796"/>
                  <a:pt x="1346979" y="153400"/>
                </a:cubicBezTo>
                <a:cubicBezTo>
                  <a:pt x="1344058" y="151922"/>
                  <a:pt x="1341498" y="149868"/>
                  <a:pt x="1339875" y="146985"/>
                </a:cubicBezTo>
                <a:lnTo>
                  <a:pt x="1340813" y="145940"/>
                </a:lnTo>
                <a:lnTo>
                  <a:pt x="1338072" y="144967"/>
                </a:lnTo>
                <a:cubicBezTo>
                  <a:pt x="1337171" y="143813"/>
                  <a:pt x="1336270" y="142336"/>
                  <a:pt x="1334971" y="141759"/>
                </a:cubicBezTo>
                <a:cubicBezTo>
                  <a:pt x="1331654" y="139488"/>
                  <a:pt x="1332772" y="137182"/>
                  <a:pt x="1335801" y="135092"/>
                </a:cubicBezTo>
                <a:cubicBezTo>
                  <a:pt x="1338325" y="133326"/>
                  <a:pt x="1339839" y="130514"/>
                  <a:pt x="1342327" y="128568"/>
                </a:cubicBezTo>
                <a:cubicBezTo>
                  <a:pt x="1346005" y="124388"/>
                  <a:pt x="1351666" y="122297"/>
                  <a:pt x="1357039" y="121288"/>
                </a:cubicBezTo>
                <a:cubicBezTo>
                  <a:pt x="1360356" y="122369"/>
                  <a:pt x="1363926" y="120387"/>
                  <a:pt x="1367243" y="119810"/>
                </a:cubicBezTo>
                <a:cubicBezTo>
                  <a:pt x="1370669" y="118261"/>
                  <a:pt x="1374419" y="117828"/>
                  <a:pt x="1377592" y="115666"/>
                </a:cubicBezTo>
                <a:cubicBezTo>
                  <a:pt x="1385669" y="112278"/>
                  <a:pt x="1393674" y="108638"/>
                  <a:pt x="1401931" y="105719"/>
                </a:cubicBezTo>
                <a:cubicBezTo>
                  <a:pt x="1404311" y="105935"/>
                  <a:pt x="1407701" y="103484"/>
                  <a:pt x="1410657" y="103484"/>
                </a:cubicBezTo>
                <a:cubicBezTo>
                  <a:pt x="1413614" y="102079"/>
                  <a:pt x="1416102" y="102403"/>
                  <a:pt x="1418698" y="101610"/>
                </a:cubicBezTo>
                <a:cubicBezTo>
                  <a:pt x="1419888" y="101718"/>
                  <a:pt x="1421619" y="100709"/>
                  <a:pt x="1423134" y="100060"/>
                </a:cubicBezTo>
                <a:cubicBezTo>
                  <a:pt x="1424648" y="99376"/>
                  <a:pt x="1425910" y="99123"/>
                  <a:pt x="1426235" y="100781"/>
                </a:cubicBezTo>
                <a:lnTo>
                  <a:pt x="1426631" y="104710"/>
                </a:lnTo>
                <a:lnTo>
                  <a:pt x="1427064" y="104529"/>
                </a:lnTo>
                <a:cubicBezTo>
                  <a:pt x="1427497" y="103989"/>
                  <a:pt x="1427461" y="103160"/>
                  <a:pt x="1426559" y="101754"/>
                </a:cubicBezTo>
                <a:cubicBezTo>
                  <a:pt x="1426307" y="100961"/>
                  <a:pt x="1426090" y="100132"/>
                  <a:pt x="1425838" y="99303"/>
                </a:cubicBezTo>
                <a:lnTo>
                  <a:pt x="1425802" y="99303"/>
                </a:lnTo>
                <a:cubicBezTo>
                  <a:pt x="1429912" y="98979"/>
                  <a:pt x="1435357" y="96925"/>
                  <a:pt x="1440261" y="96528"/>
                </a:cubicBezTo>
                <a:cubicBezTo>
                  <a:pt x="1445129" y="96420"/>
                  <a:pt x="1450105" y="92996"/>
                  <a:pt x="1454793" y="94654"/>
                </a:cubicBezTo>
                <a:close/>
                <a:moveTo>
                  <a:pt x="879125" y="78833"/>
                </a:moveTo>
                <a:cubicBezTo>
                  <a:pt x="878728" y="78797"/>
                  <a:pt x="878187" y="79265"/>
                  <a:pt x="878620" y="80274"/>
                </a:cubicBezTo>
                <a:cubicBezTo>
                  <a:pt x="879738" y="79337"/>
                  <a:pt x="879521" y="78833"/>
                  <a:pt x="879125" y="78833"/>
                </a:cubicBezTo>
                <a:close/>
                <a:moveTo>
                  <a:pt x="639591" y="2499"/>
                </a:moveTo>
                <a:cubicBezTo>
                  <a:pt x="639591" y="2139"/>
                  <a:pt x="639591" y="2751"/>
                  <a:pt x="639446" y="5310"/>
                </a:cubicBezTo>
                <a:cubicBezTo>
                  <a:pt x="639518" y="4085"/>
                  <a:pt x="639555" y="2824"/>
                  <a:pt x="639591" y="2499"/>
                </a:cubicBezTo>
                <a:close/>
                <a:moveTo>
                  <a:pt x="641682" y="1274"/>
                </a:moveTo>
                <a:cubicBezTo>
                  <a:pt x="642403" y="1706"/>
                  <a:pt x="642728" y="2896"/>
                  <a:pt x="640492" y="3436"/>
                </a:cubicBezTo>
                <a:cubicBezTo>
                  <a:pt x="639879" y="1094"/>
                  <a:pt x="640961" y="805"/>
                  <a:pt x="641682" y="1274"/>
                </a:cubicBezTo>
                <a:close/>
                <a:moveTo>
                  <a:pt x="643341" y="805"/>
                </a:moveTo>
                <a:cubicBezTo>
                  <a:pt x="642872" y="589"/>
                  <a:pt x="642259" y="697"/>
                  <a:pt x="642872" y="1706"/>
                </a:cubicBezTo>
                <a:lnTo>
                  <a:pt x="642836" y="1706"/>
                </a:lnTo>
                <a:cubicBezTo>
                  <a:pt x="644098" y="1526"/>
                  <a:pt x="643809" y="1022"/>
                  <a:pt x="643341" y="805"/>
                </a:cubicBezTo>
                <a:close/>
                <a:moveTo>
                  <a:pt x="755445" y="12"/>
                </a:moveTo>
                <a:cubicBezTo>
                  <a:pt x="756924" y="84"/>
                  <a:pt x="758402" y="949"/>
                  <a:pt x="760025" y="3112"/>
                </a:cubicBezTo>
                <a:cubicBezTo>
                  <a:pt x="762873" y="3616"/>
                  <a:pt x="770265" y="-168"/>
                  <a:pt x="767453" y="5094"/>
                </a:cubicBezTo>
                <a:cubicBezTo>
                  <a:pt x="766299" y="10644"/>
                  <a:pt x="773186" y="8266"/>
                  <a:pt x="773510" y="6139"/>
                </a:cubicBezTo>
                <a:cubicBezTo>
                  <a:pt x="772284" y="2499"/>
                  <a:pt x="777297" y="5923"/>
                  <a:pt x="779604" y="5094"/>
                </a:cubicBezTo>
                <a:cubicBezTo>
                  <a:pt x="783643" y="7581"/>
                  <a:pt x="784039" y="1382"/>
                  <a:pt x="787465" y="6536"/>
                </a:cubicBezTo>
                <a:cubicBezTo>
                  <a:pt x="793667" y="4553"/>
                  <a:pt x="789881" y="8698"/>
                  <a:pt x="791972" y="9815"/>
                </a:cubicBezTo>
                <a:cubicBezTo>
                  <a:pt x="792982" y="10284"/>
                  <a:pt x="791828" y="14104"/>
                  <a:pt x="795073" y="14032"/>
                </a:cubicBezTo>
                <a:cubicBezTo>
                  <a:pt x="794460" y="15834"/>
                  <a:pt x="800554" y="17672"/>
                  <a:pt x="800302" y="15978"/>
                </a:cubicBezTo>
                <a:cubicBezTo>
                  <a:pt x="801167" y="15149"/>
                  <a:pt x="804232" y="14176"/>
                  <a:pt x="806612" y="14537"/>
                </a:cubicBezTo>
                <a:cubicBezTo>
                  <a:pt x="809352" y="11726"/>
                  <a:pt x="810975" y="12014"/>
                  <a:pt x="813535" y="14429"/>
                </a:cubicBezTo>
                <a:cubicBezTo>
                  <a:pt x="812778" y="18970"/>
                  <a:pt x="812309" y="17204"/>
                  <a:pt x="815590" y="15005"/>
                </a:cubicBezTo>
                <a:cubicBezTo>
                  <a:pt x="819124" y="12446"/>
                  <a:pt x="819124" y="15762"/>
                  <a:pt x="823595" y="15330"/>
                </a:cubicBezTo>
                <a:cubicBezTo>
                  <a:pt x="826300" y="15402"/>
                  <a:pt x="831492" y="20591"/>
                  <a:pt x="832249" y="18285"/>
                </a:cubicBezTo>
                <a:cubicBezTo>
                  <a:pt x="836432" y="15978"/>
                  <a:pt x="840146" y="25673"/>
                  <a:pt x="840326" y="19258"/>
                </a:cubicBezTo>
                <a:cubicBezTo>
                  <a:pt x="839136" y="16663"/>
                  <a:pt x="841444" y="13239"/>
                  <a:pt x="841805" y="16591"/>
                </a:cubicBezTo>
                <a:cubicBezTo>
                  <a:pt x="843247" y="19438"/>
                  <a:pt x="845266" y="22466"/>
                  <a:pt x="844256" y="24448"/>
                </a:cubicBezTo>
                <a:cubicBezTo>
                  <a:pt x="843283" y="28232"/>
                  <a:pt x="850134" y="28088"/>
                  <a:pt x="850062" y="31692"/>
                </a:cubicBezTo>
                <a:cubicBezTo>
                  <a:pt x="846059" y="35152"/>
                  <a:pt x="854569" y="37927"/>
                  <a:pt x="851901" y="42252"/>
                </a:cubicBezTo>
                <a:cubicBezTo>
                  <a:pt x="855471" y="47982"/>
                  <a:pt x="847321" y="52199"/>
                  <a:pt x="847177" y="57172"/>
                </a:cubicBezTo>
                <a:cubicBezTo>
                  <a:pt x="841588" y="59731"/>
                  <a:pt x="841119" y="67047"/>
                  <a:pt x="835927" y="69462"/>
                </a:cubicBezTo>
                <a:cubicBezTo>
                  <a:pt x="839136" y="68849"/>
                  <a:pt x="841985" y="71661"/>
                  <a:pt x="846708" y="65281"/>
                </a:cubicBezTo>
                <a:cubicBezTo>
                  <a:pt x="849160" y="61317"/>
                  <a:pt x="841264" y="58506"/>
                  <a:pt x="849629" y="60128"/>
                </a:cubicBezTo>
                <a:cubicBezTo>
                  <a:pt x="849557" y="63479"/>
                  <a:pt x="855579" y="66723"/>
                  <a:pt x="854605" y="69462"/>
                </a:cubicBezTo>
                <a:cubicBezTo>
                  <a:pt x="852514" y="73931"/>
                  <a:pt x="858031" y="79842"/>
                  <a:pt x="862682" y="75805"/>
                </a:cubicBezTo>
                <a:cubicBezTo>
                  <a:pt x="864449" y="76238"/>
                  <a:pt x="869173" y="76490"/>
                  <a:pt x="871877" y="79914"/>
                </a:cubicBezTo>
                <a:cubicBezTo>
                  <a:pt x="876817" y="77968"/>
                  <a:pt x="878331" y="81247"/>
                  <a:pt x="874185" y="84131"/>
                </a:cubicBezTo>
                <a:cubicBezTo>
                  <a:pt x="869750" y="88023"/>
                  <a:pt x="876168" y="90221"/>
                  <a:pt x="877286" y="94150"/>
                </a:cubicBezTo>
                <a:cubicBezTo>
                  <a:pt x="874617" y="96456"/>
                  <a:pt x="872778" y="96673"/>
                  <a:pt x="875952" y="101646"/>
                </a:cubicBezTo>
                <a:cubicBezTo>
                  <a:pt x="881541" y="97213"/>
                  <a:pt x="878403" y="106403"/>
                  <a:pt x="881180" y="109287"/>
                </a:cubicBezTo>
                <a:cubicBezTo>
                  <a:pt x="882730" y="113539"/>
                  <a:pt x="879774" y="119198"/>
                  <a:pt x="884497" y="122117"/>
                </a:cubicBezTo>
                <a:cubicBezTo>
                  <a:pt x="890483" y="124099"/>
                  <a:pt x="893981" y="128028"/>
                  <a:pt x="889401" y="133974"/>
                </a:cubicBezTo>
                <a:cubicBezTo>
                  <a:pt x="890267" y="135884"/>
                  <a:pt x="882045" y="138696"/>
                  <a:pt x="886228" y="143705"/>
                </a:cubicBezTo>
                <a:cubicBezTo>
                  <a:pt x="888572" y="146588"/>
                  <a:pt x="895387" y="143705"/>
                  <a:pt x="891024" y="149111"/>
                </a:cubicBezTo>
                <a:cubicBezTo>
                  <a:pt x="893584" y="146660"/>
                  <a:pt x="894197" y="142480"/>
                  <a:pt x="898452" y="143237"/>
                </a:cubicBezTo>
                <a:cubicBezTo>
                  <a:pt x="903284" y="143741"/>
                  <a:pt x="907899" y="141038"/>
                  <a:pt x="911000" y="139344"/>
                </a:cubicBezTo>
                <a:cubicBezTo>
                  <a:pt x="915688" y="136857"/>
                  <a:pt x="922503" y="139128"/>
                  <a:pt x="927983" y="137182"/>
                </a:cubicBezTo>
                <a:cubicBezTo>
                  <a:pt x="931373" y="134731"/>
                  <a:pt x="932671" y="129866"/>
                  <a:pt x="935520" y="126730"/>
                </a:cubicBezTo>
                <a:cubicBezTo>
                  <a:pt x="940460" y="125397"/>
                  <a:pt x="945183" y="121216"/>
                  <a:pt x="950952" y="122622"/>
                </a:cubicBezTo>
                <a:cubicBezTo>
                  <a:pt x="955135" y="123739"/>
                  <a:pt x="960941" y="124171"/>
                  <a:pt x="962888" y="127379"/>
                </a:cubicBezTo>
                <a:cubicBezTo>
                  <a:pt x="966746" y="126406"/>
                  <a:pt x="971073" y="130262"/>
                  <a:pt x="975977" y="130586"/>
                </a:cubicBezTo>
                <a:cubicBezTo>
                  <a:pt x="981349" y="130154"/>
                  <a:pt x="982828" y="126226"/>
                  <a:pt x="988309" y="130082"/>
                </a:cubicBezTo>
                <a:cubicBezTo>
                  <a:pt x="990797" y="132388"/>
                  <a:pt x="996133" y="129974"/>
                  <a:pt x="994907" y="134154"/>
                </a:cubicBezTo>
                <a:cubicBezTo>
                  <a:pt x="993429" y="139777"/>
                  <a:pt x="985929" y="138479"/>
                  <a:pt x="984126" y="142372"/>
                </a:cubicBezTo>
                <a:cubicBezTo>
                  <a:pt x="986722" y="149760"/>
                  <a:pt x="979510" y="147958"/>
                  <a:pt x="976878" y="151778"/>
                </a:cubicBezTo>
                <a:cubicBezTo>
                  <a:pt x="973345" y="154625"/>
                  <a:pt x="974390" y="161906"/>
                  <a:pt x="969883" y="165365"/>
                </a:cubicBezTo>
                <a:cubicBezTo>
                  <a:pt x="963645" y="168177"/>
                  <a:pt x="965736" y="175276"/>
                  <a:pt x="964979" y="179854"/>
                </a:cubicBezTo>
                <a:cubicBezTo>
                  <a:pt x="963825" y="185620"/>
                  <a:pt x="956289" y="180935"/>
                  <a:pt x="954558" y="188107"/>
                </a:cubicBezTo>
                <a:cubicBezTo>
                  <a:pt x="956541" y="191855"/>
                  <a:pt x="948609" y="192756"/>
                  <a:pt x="944895" y="195495"/>
                </a:cubicBezTo>
                <a:cubicBezTo>
                  <a:pt x="939774" y="198306"/>
                  <a:pt x="936854" y="201766"/>
                  <a:pt x="931914" y="204505"/>
                </a:cubicBezTo>
                <a:cubicBezTo>
                  <a:pt x="929282" y="208361"/>
                  <a:pt x="923620" y="209875"/>
                  <a:pt x="921854" y="211533"/>
                </a:cubicBezTo>
                <a:cubicBezTo>
                  <a:pt x="916625" y="212002"/>
                  <a:pt x="918320" y="213515"/>
                  <a:pt x="917058" y="218381"/>
                </a:cubicBezTo>
                <a:cubicBezTo>
                  <a:pt x="920015" y="218849"/>
                  <a:pt x="915940" y="219282"/>
                  <a:pt x="915615" y="224075"/>
                </a:cubicBezTo>
                <a:cubicBezTo>
                  <a:pt x="910784" y="225336"/>
                  <a:pt x="908873" y="223570"/>
                  <a:pt x="909990" y="220759"/>
                </a:cubicBezTo>
                <a:cubicBezTo>
                  <a:pt x="908151" y="221768"/>
                  <a:pt x="903103" y="223030"/>
                  <a:pt x="900976" y="226814"/>
                </a:cubicBezTo>
                <a:cubicBezTo>
                  <a:pt x="900399" y="230166"/>
                  <a:pt x="895134" y="228688"/>
                  <a:pt x="890988" y="230274"/>
                </a:cubicBezTo>
                <a:cubicBezTo>
                  <a:pt x="889221" y="230634"/>
                  <a:pt x="883632" y="235572"/>
                  <a:pt x="882081" y="240149"/>
                </a:cubicBezTo>
                <a:cubicBezTo>
                  <a:pt x="879810" y="244942"/>
                  <a:pt x="881468" y="249231"/>
                  <a:pt x="881468" y="253808"/>
                </a:cubicBezTo>
                <a:cubicBezTo>
                  <a:pt x="878908" y="256043"/>
                  <a:pt x="879666" y="261953"/>
                  <a:pt x="875230" y="261953"/>
                </a:cubicBezTo>
                <a:cubicBezTo>
                  <a:pt x="871480" y="267251"/>
                  <a:pt x="864774" y="264224"/>
                  <a:pt x="860591" y="268729"/>
                </a:cubicBezTo>
                <a:cubicBezTo>
                  <a:pt x="856769" y="274063"/>
                  <a:pt x="853379" y="272513"/>
                  <a:pt x="850567" y="277090"/>
                </a:cubicBezTo>
                <a:cubicBezTo>
                  <a:pt x="847790" y="281667"/>
                  <a:pt x="841011" y="280334"/>
                  <a:pt x="839966" y="286461"/>
                </a:cubicBezTo>
                <a:cubicBezTo>
                  <a:pt x="836324" y="293453"/>
                  <a:pt x="828643" y="297922"/>
                  <a:pt x="821432" y="300769"/>
                </a:cubicBezTo>
                <a:cubicBezTo>
                  <a:pt x="819268" y="302210"/>
                  <a:pt x="806972" y="305346"/>
                  <a:pt x="810939" y="300444"/>
                </a:cubicBezTo>
                <a:cubicBezTo>
                  <a:pt x="816384" y="295399"/>
                  <a:pt x="809352" y="300336"/>
                  <a:pt x="806395" y="299976"/>
                </a:cubicBezTo>
                <a:cubicBezTo>
                  <a:pt x="801672" y="300012"/>
                  <a:pt x="800590" y="298210"/>
                  <a:pt x="801023" y="295975"/>
                </a:cubicBezTo>
                <a:lnTo>
                  <a:pt x="804556" y="289632"/>
                </a:lnTo>
                <a:lnTo>
                  <a:pt x="803871" y="290533"/>
                </a:lnTo>
                <a:cubicBezTo>
                  <a:pt x="802177" y="292444"/>
                  <a:pt x="800374" y="294318"/>
                  <a:pt x="800554" y="295471"/>
                </a:cubicBezTo>
                <a:cubicBezTo>
                  <a:pt x="799977" y="299868"/>
                  <a:pt x="802285" y="306716"/>
                  <a:pt x="794965" y="308950"/>
                </a:cubicBezTo>
                <a:cubicBezTo>
                  <a:pt x="787465" y="314392"/>
                  <a:pt x="797633" y="313419"/>
                  <a:pt x="800915" y="317636"/>
                </a:cubicBezTo>
                <a:cubicBezTo>
                  <a:pt x="805855" y="322069"/>
                  <a:pt x="805206" y="315005"/>
                  <a:pt x="806792" y="321384"/>
                </a:cubicBezTo>
                <a:cubicBezTo>
                  <a:pt x="801275" y="319330"/>
                  <a:pt x="795037" y="316338"/>
                  <a:pt x="788655" y="316302"/>
                </a:cubicBezTo>
                <a:cubicBezTo>
                  <a:pt x="780253" y="312734"/>
                  <a:pt x="775638" y="303075"/>
                  <a:pt x="765902" y="301886"/>
                </a:cubicBezTo>
                <a:cubicBezTo>
                  <a:pt x="758943" y="298570"/>
                  <a:pt x="756275" y="302931"/>
                  <a:pt x="756166" y="307653"/>
                </a:cubicBezTo>
                <a:cubicBezTo>
                  <a:pt x="752525" y="309166"/>
                  <a:pt x="752849" y="314572"/>
                  <a:pt x="751263" y="309959"/>
                </a:cubicBezTo>
                <a:cubicBezTo>
                  <a:pt x="752633" y="306211"/>
                  <a:pt x="756022" y="304589"/>
                  <a:pt x="756311" y="300372"/>
                </a:cubicBezTo>
                <a:cubicBezTo>
                  <a:pt x="753967" y="293813"/>
                  <a:pt x="750433" y="286821"/>
                  <a:pt x="749604" y="280334"/>
                </a:cubicBezTo>
                <a:cubicBezTo>
                  <a:pt x="751659" y="276514"/>
                  <a:pt x="757356" y="278784"/>
                  <a:pt x="758438" y="275252"/>
                </a:cubicBezTo>
                <a:cubicBezTo>
                  <a:pt x="763450" y="273486"/>
                  <a:pt x="770662" y="277739"/>
                  <a:pt x="772176" y="271865"/>
                </a:cubicBezTo>
                <a:cubicBezTo>
                  <a:pt x="773835" y="265990"/>
                  <a:pt x="776720" y="261016"/>
                  <a:pt x="773474" y="255214"/>
                </a:cubicBezTo>
                <a:cubicBezTo>
                  <a:pt x="771491" y="252763"/>
                  <a:pt x="773150" y="251213"/>
                  <a:pt x="775710" y="249808"/>
                </a:cubicBezTo>
                <a:lnTo>
                  <a:pt x="778198" y="248258"/>
                </a:lnTo>
                <a:lnTo>
                  <a:pt x="769688" y="252979"/>
                </a:lnTo>
                <a:cubicBezTo>
                  <a:pt x="766443" y="254709"/>
                  <a:pt x="763486" y="256800"/>
                  <a:pt x="761755" y="260512"/>
                </a:cubicBezTo>
                <a:cubicBezTo>
                  <a:pt x="760277" y="265305"/>
                  <a:pt x="752561" y="264693"/>
                  <a:pt x="754400" y="271504"/>
                </a:cubicBezTo>
                <a:cubicBezTo>
                  <a:pt x="751695" y="276694"/>
                  <a:pt x="746178" y="275433"/>
                  <a:pt x="744520" y="281523"/>
                </a:cubicBezTo>
                <a:cubicBezTo>
                  <a:pt x="743438" y="286533"/>
                  <a:pt x="740012" y="284371"/>
                  <a:pt x="737092" y="286749"/>
                </a:cubicBezTo>
                <a:cubicBezTo>
                  <a:pt x="731539" y="291903"/>
                  <a:pt x="736984" y="285380"/>
                  <a:pt x="734784" y="284551"/>
                </a:cubicBezTo>
                <a:cubicBezTo>
                  <a:pt x="733991" y="282316"/>
                  <a:pt x="732801" y="281812"/>
                  <a:pt x="731971" y="282064"/>
                </a:cubicBezTo>
                <a:cubicBezTo>
                  <a:pt x="728690" y="280442"/>
                  <a:pt x="730349" y="276622"/>
                  <a:pt x="728474" y="274892"/>
                </a:cubicBezTo>
                <a:cubicBezTo>
                  <a:pt x="729664" y="271937"/>
                  <a:pt x="723750" y="270531"/>
                  <a:pt x="725553" y="266170"/>
                </a:cubicBezTo>
                <a:cubicBezTo>
                  <a:pt x="727825" y="262134"/>
                  <a:pt x="716971" y="258854"/>
                  <a:pt x="722055" y="253304"/>
                </a:cubicBezTo>
                <a:cubicBezTo>
                  <a:pt x="725553" y="245879"/>
                  <a:pt x="724003" y="248691"/>
                  <a:pt x="721046" y="254529"/>
                </a:cubicBezTo>
                <a:cubicBezTo>
                  <a:pt x="721010" y="260728"/>
                  <a:pt x="719207" y="259142"/>
                  <a:pt x="715060" y="261881"/>
                </a:cubicBezTo>
                <a:cubicBezTo>
                  <a:pt x="713221" y="261989"/>
                  <a:pt x="710192" y="260151"/>
                  <a:pt x="708858" y="264044"/>
                </a:cubicBezTo>
                <a:cubicBezTo>
                  <a:pt x="706442" y="265954"/>
                  <a:pt x="705685" y="261052"/>
                  <a:pt x="705721" y="259106"/>
                </a:cubicBezTo>
                <a:cubicBezTo>
                  <a:pt x="712536" y="252979"/>
                  <a:pt x="699519" y="257917"/>
                  <a:pt x="705144" y="254962"/>
                </a:cubicBezTo>
                <a:cubicBezTo>
                  <a:pt x="702728" y="253916"/>
                  <a:pt x="700132" y="256692"/>
                  <a:pt x="696238" y="253160"/>
                </a:cubicBezTo>
                <a:cubicBezTo>
                  <a:pt x="696454" y="250493"/>
                  <a:pt x="695625" y="246456"/>
                  <a:pt x="695841" y="244510"/>
                </a:cubicBezTo>
                <a:cubicBezTo>
                  <a:pt x="697680" y="242492"/>
                  <a:pt x="698005" y="239284"/>
                  <a:pt x="700312" y="236185"/>
                </a:cubicBezTo>
                <a:cubicBezTo>
                  <a:pt x="703594" y="230382"/>
                  <a:pt x="697969" y="235572"/>
                  <a:pt x="696490" y="231788"/>
                </a:cubicBezTo>
                <a:cubicBezTo>
                  <a:pt x="700961" y="228544"/>
                  <a:pt x="698510" y="224147"/>
                  <a:pt x="694868" y="220795"/>
                </a:cubicBezTo>
                <a:cubicBezTo>
                  <a:pt x="693822" y="219498"/>
                  <a:pt x="688990" y="213263"/>
                  <a:pt x="686430" y="216759"/>
                </a:cubicBezTo>
                <a:cubicBezTo>
                  <a:pt x="687151" y="213515"/>
                  <a:pt x="683473" y="209226"/>
                  <a:pt x="688089" y="205622"/>
                </a:cubicBezTo>
                <a:lnTo>
                  <a:pt x="687043" y="202739"/>
                </a:lnTo>
                <a:lnTo>
                  <a:pt x="686394" y="205478"/>
                </a:lnTo>
                <a:cubicBezTo>
                  <a:pt x="683509" y="200252"/>
                  <a:pt x="676947" y="201045"/>
                  <a:pt x="674819" y="194594"/>
                </a:cubicBezTo>
                <a:cubicBezTo>
                  <a:pt x="671971" y="192540"/>
                  <a:pt x="665228" y="187458"/>
                  <a:pt x="668149" y="186377"/>
                </a:cubicBezTo>
                <a:cubicBezTo>
                  <a:pt x="671574" y="181007"/>
                  <a:pt x="669555" y="181403"/>
                  <a:pt x="664543" y="176934"/>
                </a:cubicBezTo>
                <a:cubicBezTo>
                  <a:pt x="664507" y="174772"/>
                  <a:pt x="668978" y="168501"/>
                  <a:pt x="669194" y="170591"/>
                </a:cubicBezTo>
                <a:cubicBezTo>
                  <a:pt x="668004" y="163635"/>
                  <a:pt x="663822" y="176646"/>
                  <a:pt x="662307" y="167636"/>
                </a:cubicBezTo>
                <a:cubicBezTo>
                  <a:pt x="658449" y="167672"/>
                  <a:pt x="662884" y="161257"/>
                  <a:pt x="659639" y="161545"/>
                </a:cubicBezTo>
                <a:cubicBezTo>
                  <a:pt x="655384" y="162122"/>
                  <a:pt x="656718" y="160500"/>
                  <a:pt x="654447" y="159527"/>
                </a:cubicBezTo>
                <a:cubicBezTo>
                  <a:pt x="649759" y="161581"/>
                  <a:pt x="649723" y="154589"/>
                  <a:pt x="650552" y="153724"/>
                </a:cubicBezTo>
                <a:cubicBezTo>
                  <a:pt x="648497" y="158338"/>
                  <a:pt x="644350" y="150481"/>
                  <a:pt x="650408" y="152823"/>
                </a:cubicBezTo>
                <a:cubicBezTo>
                  <a:pt x="652031" y="150553"/>
                  <a:pt x="653797" y="148643"/>
                  <a:pt x="653978" y="146913"/>
                </a:cubicBezTo>
                <a:lnTo>
                  <a:pt x="652824" y="144498"/>
                </a:lnTo>
                <a:lnTo>
                  <a:pt x="655240" y="144678"/>
                </a:lnTo>
                <a:cubicBezTo>
                  <a:pt x="657548" y="144102"/>
                  <a:pt x="659747" y="142011"/>
                  <a:pt x="662091" y="139452"/>
                </a:cubicBezTo>
                <a:cubicBezTo>
                  <a:pt x="667680" y="134154"/>
                  <a:pt x="664399" y="134299"/>
                  <a:pt x="670817" y="134118"/>
                </a:cubicBezTo>
                <a:cubicBezTo>
                  <a:pt x="675937" y="134803"/>
                  <a:pt x="673269" y="130406"/>
                  <a:pt x="676875" y="126694"/>
                </a:cubicBezTo>
                <a:lnTo>
                  <a:pt x="679074" y="125865"/>
                </a:lnTo>
                <a:lnTo>
                  <a:pt x="677452" y="125577"/>
                </a:lnTo>
                <a:cubicBezTo>
                  <a:pt x="675613" y="127523"/>
                  <a:pt x="664435" y="134046"/>
                  <a:pt x="668581" y="128712"/>
                </a:cubicBezTo>
                <a:cubicBezTo>
                  <a:pt x="664074" y="128748"/>
                  <a:pt x="666021" y="136569"/>
                  <a:pt x="661478" y="132352"/>
                </a:cubicBezTo>
                <a:cubicBezTo>
                  <a:pt x="664579" y="127631"/>
                  <a:pt x="665516" y="121072"/>
                  <a:pt x="664651" y="115594"/>
                </a:cubicBezTo>
                <a:cubicBezTo>
                  <a:pt x="658377" y="115269"/>
                  <a:pt x="661442" y="108962"/>
                  <a:pt x="657115" y="107377"/>
                </a:cubicBezTo>
                <a:cubicBezTo>
                  <a:pt x="651418" y="108241"/>
                  <a:pt x="652788" y="101898"/>
                  <a:pt x="652031" y="99123"/>
                </a:cubicBezTo>
                <a:cubicBezTo>
                  <a:pt x="653437" y="94258"/>
                  <a:pt x="657295" y="101214"/>
                  <a:pt x="660144" y="95483"/>
                </a:cubicBezTo>
                <a:cubicBezTo>
                  <a:pt x="659783" y="90762"/>
                  <a:pt x="661622" y="89428"/>
                  <a:pt x="662127" y="85500"/>
                </a:cubicBezTo>
                <a:cubicBezTo>
                  <a:pt x="660721" y="83770"/>
                  <a:pt x="664399" y="77391"/>
                  <a:pt x="663209" y="75265"/>
                </a:cubicBezTo>
                <a:cubicBezTo>
                  <a:pt x="662848" y="71985"/>
                  <a:pt x="668617" y="72093"/>
                  <a:pt x="668221" y="67011"/>
                </a:cubicBezTo>
                <a:cubicBezTo>
                  <a:pt x="670348" y="63047"/>
                  <a:pt x="668726" y="60740"/>
                  <a:pt x="671105" y="56704"/>
                </a:cubicBezTo>
                <a:cubicBezTo>
                  <a:pt x="673341" y="51334"/>
                  <a:pt x="664146" y="52848"/>
                  <a:pt x="667211" y="48667"/>
                </a:cubicBezTo>
                <a:cubicBezTo>
                  <a:pt x="667319" y="46937"/>
                  <a:pt x="663317" y="45063"/>
                  <a:pt x="664471" y="42396"/>
                </a:cubicBezTo>
                <a:cubicBezTo>
                  <a:pt x="667355" y="39693"/>
                  <a:pt x="666201" y="36882"/>
                  <a:pt x="661442" y="36269"/>
                </a:cubicBezTo>
                <a:cubicBezTo>
                  <a:pt x="664110" y="31800"/>
                  <a:pt x="660036" y="34791"/>
                  <a:pt x="662992" y="31007"/>
                </a:cubicBezTo>
                <a:cubicBezTo>
                  <a:pt x="662920" y="28773"/>
                  <a:pt x="659350" y="29313"/>
                  <a:pt x="660180" y="26142"/>
                </a:cubicBezTo>
                <a:cubicBezTo>
                  <a:pt x="659134" y="21925"/>
                  <a:pt x="666346" y="23547"/>
                  <a:pt x="663317" y="21853"/>
                </a:cubicBezTo>
                <a:cubicBezTo>
                  <a:pt x="666346" y="20916"/>
                  <a:pt x="666706" y="20303"/>
                  <a:pt x="668870" y="20411"/>
                </a:cubicBezTo>
                <a:cubicBezTo>
                  <a:pt x="668870" y="23583"/>
                  <a:pt x="673882" y="24340"/>
                  <a:pt x="675541" y="23258"/>
                </a:cubicBezTo>
                <a:cubicBezTo>
                  <a:pt x="676442" y="20411"/>
                  <a:pt x="681310" y="21853"/>
                  <a:pt x="684231" y="22105"/>
                </a:cubicBezTo>
                <a:cubicBezTo>
                  <a:pt x="687404" y="20447"/>
                  <a:pt x="690577" y="22790"/>
                  <a:pt x="689856" y="17852"/>
                </a:cubicBezTo>
                <a:cubicBezTo>
                  <a:pt x="690757" y="14176"/>
                  <a:pt x="695985" y="16843"/>
                  <a:pt x="698546" y="13419"/>
                </a:cubicBezTo>
                <a:cubicBezTo>
                  <a:pt x="703882" y="8410"/>
                  <a:pt x="699772" y="14537"/>
                  <a:pt x="698437" y="15942"/>
                </a:cubicBezTo>
                <a:cubicBezTo>
                  <a:pt x="698149" y="17420"/>
                  <a:pt x="706623" y="22574"/>
                  <a:pt x="706190" y="16158"/>
                </a:cubicBezTo>
                <a:cubicBezTo>
                  <a:pt x="710445" y="12374"/>
                  <a:pt x="711887" y="19258"/>
                  <a:pt x="714591" y="16158"/>
                </a:cubicBezTo>
                <a:cubicBezTo>
                  <a:pt x="716719" y="14933"/>
                  <a:pt x="714303" y="12086"/>
                  <a:pt x="716683" y="11726"/>
                </a:cubicBezTo>
                <a:cubicBezTo>
                  <a:pt x="716899" y="9059"/>
                  <a:pt x="718630" y="8986"/>
                  <a:pt x="720613" y="9131"/>
                </a:cubicBezTo>
                <a:cubicBezTo>
                  <a:pt x="718991" y="5707"/>
                  <a:pt x="729483" y="5310"/>
                  <a:pt x="724111" y="9095"/>
                </a:cubicBezTo>
                <a:cubicBezTo>
                  <a:pt x="726563" y="11401"/>
                  <a:pt x="728510" y="15546"/>
                  <a:pt x="732044" y="12843"/>
                </a:cubicBezTo>
                <a:cubicBezTo>
                  <a:pt x="733666" y="14681"/>
                  <a:pt x="737272" y="11113"/>
                  <a:pt x="737560" y="15366"/>
                </a:cubicBezTo>
                <a:cubicBezTo>
                  <a:pt x="740698" y="17744"/>
                  <a:pt x="742609" y="13203"/>
                  <a:pt x="738137" y="11401"/>
                </a:cubicBezTo>
                <a:cubicBezTo>
                  <a:pt x="738498" y="10212"/>
                  <a:pt x="746359" y="7257"/>
                  <a:pt x="739580" y="6608"/>
                </a:cubicBezTo>
                <a:cubicBezTo>
                  <a:pt x="739003" y="5418"/>
                  <a:pt x="741491" y="4950"/>
                  <a:pt x="742645" y="4986"/>
                </a:cubicBezTo>
                <a:lnTo>
                  <a:pt x="742428" y="4950"/>
                </a:lnTo>
                <a:cubicBezTo>
                  <a:pt x="746214" y="4914"/>
                  <a:pt x="745385" y="301"/>
                  <a:pt x="750686" y="1310"/>
                </a:cubicBezTo>
                <a:cubicBezTo>
                  <a:pt x="752416" y="517"/>
                  <a:pt x="753931" y="-96"/>
                  <a:pt x="755445" y="12"/>
                </a:cubicBezTo>
                <a:close/>
              </a:path>
            </a:pathLst>
          </a:custGeom>
          <a:solidFill>
            <a:srgbClr val="B3A4D2"/>
          </a:solidFill>
          <a:ln w="12700" cap="flat">
            <a:solidFill>
              <a:schemeClr val="accent1">
                <a:lumMod val="20000"/>
                <a:lumOff val="80000"/>
              </a:schemeClr>
            </a:solidFill>
            <a:prstDash val="solid"/>
            <a:miter/>
          </a:ln>
        </p:spPr>
        <p:txBody>
          <a:bodyPr rtlCol="0" anchor="ctr"/>
          <a:lstStyle/>
          <a:p>
            <a:endParaRPr lang="en-US">
              <a:latin typeface="Roboto Condensed Medium" panose="02000000000000000000" pitchFamily="2" charset="0"/>
            </a:endParaRPr>
          </a:p>
        </p:txBody>
      </p:sp>
      <p:sp>
        <p:nvSpPr>
          <p:cNvPr id="6" name="Freeform 5">
            <a:extLst>
              <a:ext uri="{FF2B5EF4-FFF2-40B4-BE49-F238E27FC236}">
                <a16:creationId xmlns:a16="http://schemas.microsoft.com/office/drawing/2014/main" id="{C65C4935-5650-BB81-7733-75820A23CCF9}"/>
              </a:ext>
            </a:extLst>
          </p:cNvPr>
          <p:cNvSpPr/>
          <p:nvPr/>
        </p:nvSpPr>
        <p:spPr>
          <a:xfrm rot="503749">
            <a:off x="4765186" y="701269"/>
            <a:ext cx="2089164" cy="3521200"/>
          </a:xfrm>
          <a:custGeom>
            <a:avLst/>
            <a:gdLst>
              <a:gd name="connsiteX0" fmla="*/ 651570 w 1299502"/>
              <a:gd name="connsiteY0" fmla="*/ 2147370 h 2190257"/>
              <a:gd name="connsiteX1" fmla="*/ 652255 w 1299502"/>
              <a:gd name="connsiteY1" fmla="*/ 2147370 h 2190257"/>
              <a:gd name="connsiteX2" fmla="*/ 652472 w 1299502"/>
              <a:gd name="connsiteY2" fmla="*/ 2147478 h 2190257"/>
              <a:gd name="connsiteX3" fmla="*/ 652472 w 1299502"/>
              <a:gd name="connsiteY3" fmla="*/ 2147766 h 2190257"/>
              <a:gd name="connsiteX4" fmla="*/ 652760 w 1299502"/>
              <a:gd name="connsiteY4" fmla="*/ 2148055 h 2190257"/>
              <a:gd name="connsiteX5" fmla="*/ 652760 w 1299502"/>
              <a:gd name="connsiteY5" fmla="*/ 2148667 h 2190257"/>
              <a:gd name="connsiteX6" fmla="*/ 652580 w 1299502"/>
              <a:gd name="connsiteY6" fmla="*/ 2148848 h 2190257"/>
              <a:gd name="connsiteX7" fmla="*/ 652255 w 1299502"/>
              <a:gd name="connsiteY7" fmla="*/ 2148848 h 2190257"/>
              <a:gd name="connsiteX8" fmla="*/ 651859 w 1299502"/>
              <a:gd name="connsiteY8" fmla="*/ 2149064 h 2190257"/>
              <a:gd name="connsiteX9" fmla="*/ 651282 w 1299502"/>
              <a:gd name="connsiteY9" fmla="*/ 2149064 h 2190257"/>
              <a:gd name="connsiteX10" fmla="*/ 651065 w 1299502"/>
              <a:gd name="connsiteY10" fmla="*/ 2148956 h 2190257"/>
              <a:gd name="connsiteX11" fmla="*/ 651065 w 1299502"/>
              <a:gd name="connsiteY11" fmla="*/ 2147766 h 2190257"/>
              <a:gd name="connsiteX12" fmla="*/ 626762 w 1299502"/>
              <a:gd name="connsiteY12" fmla="*/ 2131116 h 2190257"/>
              <a:gd name="connsiteX13" fmla="*/ 626943 w 1299502"/>
              <a:gd name="connsiteY13" fmla="*/ 2131296 h 2190257"/>
              <a:gd name="connsiteX14" fmla="*/ 626654 w 1299502"/>
              <a:gd name="connsiteY14" fmla="*/ 2131584 h 2190257"/>
              <a:gd name="connsiteX15" fmla="*/ 626546 w 1299502"/>
              <a:gd name="connsiteY15" fmla="*/ 2131909 h 2190257"/>
              <a:gd name="connsiteX16" fmla="*/ 626257 w 1299502"/>
              <a:gd name="connsiteY16" fmla="*/ 2132197 h 2190257"/>
              <a:gd name="connsiteX17" fmla="*/ 626546 w 1299502"/>
              <a:gd name="connsiteY17" fmla="*/ 2132521 h 2190257"/>
              <a:gd name="connsiteX18" fmla="*/ 626546 w 1299502"/>
              <a:gd name="connsiteY18" fmla="*/ 2133098 h 2190257"/>
              <a:gd name="connsiteX19" fmla="*/ 626077 w 1299502"/>
              <a:gd name="connsiteY19" fmla="*/ 2133494 h 2190257"/>
              <a:gd name="connsiteX20" fmla="*/ 625572 w 1299502"/>
              <a:gd name="connsiteY20" fmla="*/ 2133098 h 2190257"/>
              <a:gd name="connsiteX21" fmla="*/ 625572 w 1299502"/>
              <a:gd name="connsiteY21" fmla="*/ 2132701 h 2190257"/>
              <a:gd name="connsiteX22" fmla="*/ 625284 w 1299502"/>
              <a:gd name="connsiteY22" fmla="*/ 2132413 h 2190257"/>
              <a:gd name="connsiteX23" fmla="*/ 625284 w 1299502"/>
              <a:gd name="connsiteY23" fmla="*/ 2131800 h 2190257"/>
              <a:gd name="connsiteX24" fmla="*/ 626149 w 1299502"/>
              <a:gd name="connsiteY24" fmla="*/ 2131116 h 2190257"/>
              <a:gd name="connsiteX25" fmla="*/ 624166 w 1299502"/>
              <a:gd name="connsiteY25" fmla="*/ 2127512 h 2190257"/>
              <a:gd name="connsiteX26" fmla="*/ 624563 w 1299502"/>
              <a:gd name="connsiteY26" fmla="*/ 2127512 h 2190257"/>
              <a:gd name="connsiteX27" fmla="*/ 624671 w 1299502"/>
              <a:gd name="connsiteY27" fmla="*/ 2127728 h 2190257"/>
              <a:gd name="connsiteX28" fmla="*/ 624671 w 1299502"/>
              <a:gd name="connsiteY28" fmla="*/ 2129206 h 2190257"/>
              <a:gd name="connsiteX29" fmla="*/ 624274 w 1299502"/>
              <a:gd name="connsiteY29" fmla="*/ 2129422 h 2190257"/>
              <a:gd name="connsiteX30" fmla="*/ 624274 w 1299502"/>
              <a:gd name="connsiteY30" fmla="*/ 2129710 h 2190257"/>
              <a:gd name="connsiteX31" fmla="*/ 624058 w 1299502"/>
              <a:gd name="connsiteY31" fmla="*/ 2129926 h 2190257"/>
              <a:gd name="connsiteX32" fmla="*/ 623481 w 1299502"/>
              <a:gd name="connsiteY32" fmla="*/ 2129818 h 2190257"/>
              <a:gd name="connsiteX33" fmla="*/ 622976 w 1299502"/>
              <a:gd name="connsiteY33" fmla="*/ 2129422 h 2190257"/>
              <a:gd name="connsiteX34" fmla="*/ 622976 w 1299502"/>
              <a:gd name="connsiteY34" fmla="*/ 2128196 h 2190257"/>
              <a:gd name="connsiteX35" fmla="*/ 623156 w 1299502"/>
              <a:gd name="connsiteY35" fmla="*/ 2128124 h 2190257"/>
              <a:gd name="connsiteX36" fmla="*/ 623481 w 1299502"/>
              <a:gd name="connsiteY36" fmla="*/ 2128124 h 2190257"/>
              <a:gd name="connsiteX37" fmla="*/ 620380 w 1299502"/>
              <a:gd name="connsiteY37" fmla="*/ 2127404 h 2190257"/>
              <a:gd name="connsiteX38" fmla="*/ 621065 w 1299502"/>
              <a:gd name="connsiteY38" fmla="*/ 2127404 h 2190257"/>
              <a:gd name="connsiteX39" fmla="*/ 621281 w 1299502"/>
              <a:gd name="connsiteY39" fmla="*/ 2127620 h 2190257"/>
              <a:gd name="connsiteX40" fmla="*/ 621281 w 1299502"/>
              <a:gd name="connsiteY40" fmla="*/ 2127908 h 2190257"/>
              <a:gd name="connsiteX41" fmla="*/ 621065 w 1299502"/>
              <a:gd name="connsiteY41" fmla="*/ 2128016 h 2190257"/>
              <a:gd name="connsiteX42" fmla="*/ 620777 w 1299502"/>
              <a:gd name="connsiteY42" fmla="*/ 2128016 h 2190257"/>
              <a:gd name="connsiteX43" fmla="*/ 620272 w 1299502"/>
              <a:gd name="connsiteY43" fmla="*/ 2127512 h 2190257"/>
              <a:gd name="connsiteX44" fmla="*/ 620488 w 1299502"/>
              <a:gd name="connsiteY44" fmla="*/ 2125926 h 2190257"/>
              <a:gd name="connsiteX45" fmla="*/ 621173 w 1299502"/>
              <a:gd name="connsiteY45" fmla="*/ 2125926 h 2190257"/>
              <a:gd name="connsiteX46" fmla="*/ 621354 w 1299502"/>
              <a:gd name="connsiteY46" fmla="*/ 2126106 h 2190257"/>
              <a:gd name="connsiteX47" fmla="*/ 621281 w 1299502"/>
              <a:gd name="connsiteY47" fmla="*/ 2127007 h 2190257"/>
              <a:gd name="connsiteX48" fmla="*/ 621065 w 1299502"/>
              <a:gd name="connsiteY48" fmla="*/ 2127115 h 2190257"/>
              <a:gd name="connsiteX49" fmla="*/ 620488 w 1299502"/>
              <a:gd name="connsiteY49" fmla="*/ 2127115 h 2190257"/>
              <a:gd name="connsiteX50" fmla="*/ 620272 w 1299502"/>
              <a:gd name="connsiteY50" fmla="*/ 2126899 h 2190257"/>
              <a:gd name="connsiteX51" fmla="*/ 620272 w 1299502"/>
              <a:gd name="connsiteY51" fmla="*/ 2125998 h 2190257"/>
              <a:gd name="connsiteX52" fmla="*/ 708254 w 1299502"/>
              <a:gd name="connsiteY52" fmla="*/ 2125818 h 2190257"/>
              <a:gd name="connsiteX53" fmla="*/ 708975 w 1299502"/>
              <a:gd name="connsiteY53" fmla="*/ 2125818 h 2190257"/>
              <a:gd name="connsiteX54" fmla="*/ 709155 w 1299502"/>
              <a:gd name="connsiteY54" fmla="*/ 2125998 h 2190257"/>
              <a:gd name="connsiteX55" fmla="*/ 709047 w 1299502"/>
              <a:gd name="connsiteY55" fmla="*/ 2127404 h 2190257"/>
              <a:gd name="connsiteX56" fmla="*/ 708578 w 1299502"/>
              <a:gd name="connsiteY56" fmla="*/ 2127908 h 2190257"/>
              <a:gd name="connsiteX57" fmla="*/ 708254 w 1299502"/>
              <a:gd name="connsiteY57" fmla="*/ 2127908 h 2190257"/>
              <a:gd name="connsiteX58" fmla="*/ 707785 w 1299502"/>
              <a:gd name="connsiteY58" fmla="*/ 2127404 h 2190257"/>
              <a:gd name="connsiteX59" fmla="*/ 707785 w 1299502"/>
              <a:gd name="connsiteY59" fmla="*/ 2126503 h 2190257"/>
              <a:gd name="connsiteX60" fmla="*/ 708073 w 1299502"/>
              <a:gd name="connsiteY60" fmla="*/ 2126214 h 2190257"/>
              <a:gd name="connsiteX61" fmla="*/ 708182 w 1299502"/>
              <a:gd name="connsiteY61" fmla="*/ 2125926 h 2190257"/>
              <a:gd name="connsiteX62" fmla="*/ 709840 w 1299502"/>
              <a:gd name="connsiteY62" fmla="*/ 2116339 h 2190257"/>
              <a:gd name="connsiteX63" fmla="*/ 710561 w 1299502"/>
              <a:gd name="connsiteY63" fmla="*/ 2116447 h 2190257"/>
              <a:gd name="connsiteX64" fmla="*/ 710742 w 1299502"/>
              <a:gd name="connsiteY64" fmla="*/ 2116519 h 2190257"/>
              <a:gd name="connsiteX65" fmla="*/ 710742 w 1299502"/>
              <a:gd name="connsiteY65" fmla="*/ 2116844 h 2190257"/>
              <a:gd name="connsiteX66" fmla="*/ 711066 w 1299502"/>
              <a:gd name="connsiteY66" fmla="*/ 2117132 h 2190257"/>
              <a:gd name="connsiteX67" fmla="*/ 711066 w 1299502"/>
              <a:gd name="connsiteY67" fmla="*/ 2117420 h 2190257"/>
              <a:gd name="connsiteX68" fmla="*/ 710561 w 1299502"/>
              <a:gd name="connsiteY68" fmla="*/ 2117817 h 2190257"/>
              <a:gd name="connsiteX69" fmla="*/ 710165 w 1299502"/>
              <a:gd name="connsiteY69" fmla="*/ 2117817 h 2190257"/>
              <a:gd name="connsiteX70" fmla="*/ 710057 w 1299502"/>
              <a:gd name="connsiteY70" fmla="*/ 2117745 h 2190257"/>
              <a:gd name="connsiteX71" fmla="*/ 710057 w 1299502"/>
              <a:gd name="connsiteY71" fmla="*/ 2117420 h 2190257"/>
              <a:gd name="connsiteX72" fmla="*/ 709660 w 1299502"/>
              <a:gd name="connsiteY72" fmla="*/ 2117132 h 2190257"/>
              <a:gd name="connsiteX73" fmla="*/ 709768 w 1299502"/>
              <a:gd name="connsiteY73" fmla="*/ 2116555 h 2190257"/>
              <a:gd name="connsiteX74" fmla="*/ 446796 w 1299502"/>
              <a:gd name="connsiteY74" fmla="*/ 1966015 h 2190257"/>
              <a:gd name="connsiteX75" fmla="*/ 447806 w 1299502"/>
              <a:gd name="connsiteY75" fmla="*/ 1966087 h 2190257"/>
              <a:gd name="connsiteX76" fmla="*/ 448888 w 1299502"/>
              <a:gd name="connsiteY76" fmla="*/ 1967204 h 2190257"/>
              <a:gd name="connsiteX77" fmla="*/ 448888 w 1299502"/>
              <a:gd name="connsiteY77" fmla="*/ 1967493 h 2190257"/>
              <a:gd name="connsiteX78" fmla="*/ 449284 w 1299502"/>
              <a:gd name="connsiteY78" fmla="*/ 1967817 h 2190257"/>
              <a:gd name="connsiteX79" fmla="*/ 449176 w 1299502"/>
              <a:gd name="connsiteY79" fmla="*/ 1968682 h 2190257"/>
              <a:gd name="connsiteX80" fmla="*/ 449573 w 1299502"/>
              <a:gd name="connsiteY80" fmla="*/ 1969006 h 2190257"/>
              <a:gd name="connsiteX81" fmla="*/ 449176 w 1299502"/>
              <a:gd name="connsiteY81" fmla="*/ 1969295 h 2190257"/>
              <a:gd name="connsiteX82" fmla="*/ 449176 w 1299502"/>
              <a:gd name="connsiteY82" fmla="*/ 1969583 h 2190257"/>
              <a:gd name="connsiteX83" fmla="*/ 448311 w 1299502"/>
              <a:gd name="connsiteY83" fmla="*/ 1970304 h 2190257"/>
              <a:gd name="connsiteX84" fmla="*/ 447013 w 1299502"/>
              <a:gd name="connsiteY84" fmla="*/ 1970196 h 2190257"/>
              <a:gd name="connsiteX85" fmla="*/ 445823 w 1299502"/>
              <a:gd name="connsiteY85" fmla="*/ 1969114 h 2190257"/>
              <a:gd name="connsiteX86" fmla="*/ 445895 w 1299502"/>
              <a:gd name="connsiteY86" fmla="*/ 1967312 h 2190257"/>
              <a:gd name="connsiteX87" fmla="*/ 446219 w 1299502"/>
              <a:gd name="connsiteY87" fmla="*/ 1967132 h 2190257"/>
              <a:gd name="connsiteX88" fmla="*/ 446219 w 1299502"/>
              <a:gd name="connsiteY88" fmla="*/ 1966808 h 2190257"/>
              <a:gd name="connsiteX89" fmla="*/ 446616 w 1299502"/>
              <a:gd name="connsiteY89" fmla="*/ 1966519 h 2190257"/>
              <a:gd name="connsiteX90" fmla="*/ 446616 w 1299502"/>
              <a:gd name="connsiteY90" fmla="*/ 1966195 h 2190257"/>
              <a:gd name="connsiteX91" fmla="*/ 362204 w 1299502"/>
              <a:gd name="connsiteY91" fmla="*/ 1952248 h 2190257"/>
              <a:gd name="connsiteX92" fmla="*/ 362420 w 1299502"/>
              <a:gd name="connsiteY92" fmla="*/ 1952356 h 2190257"/>
              <a:gd name="connsiteX93" fmla="*/ 362420 w 1299502"/>
              <a:gd name="connsiteY93" fmla="*/ 1952644 h 2190257"/>
              <a:gd name="connsiteX94" fmla="*/ 362204 w 1299502"/>
              <a:gd name="connsiteY94" fmla="*/ 1952824 h 2190257"/>
              <a:gd name="connsiteX95" fmla="*/ 361915 w 1299502"/>
              <a:gd name="connsiteY95" fmla="*/ 1952752 h 2190257"/>
              <a:gd name="connsiteX96" fmla="*/ 361699 w 1299502"/>
              <a:gd name="connsiteY96" fmla="*/ 1952644 h 2190257"/>
              <a:gd name="connsiteX97" fmla="*/ 361699 w 1299502"/>
              <a:gd name="connsiteY97" fmla="*/ 1952356 h 2190257"/>
              <a:gd name="connsiteX98" fmla="*/ 361915 w 1299502"/>
              <a:gd name="connsiteY98" fmla="*/ 1952248 h 2190257"/>
              <a:gd name="connsiteX99" fmla="*/ 353442 w 1299502"/>
              <a:gd name="connsiteY99" fmla="*/ 1951455 h 2190257"/>
              <a:gd name="connsiteX100" fmla="*/ 354127 w 1299502"/>
              <a:gd name="connsiteY100" fmla="*/ 1952067 h 2190257"/>
              <a:gd name="connsiteX101" fmla="*/ 355136 w 1299502"/>
              <a:gd name="connsiteY101" fmla="*/ 1952139 h 2190257"/>
              <a:gd name="connsiteX102" fmla="*/ 355533 w 1299502"/>
              <a:gd name="connsiteY102" fmla="*/ 1951851 h 2190257"/>
              <a:gd name="connsiteX103" fmla="*/ 356507 w 1299502"/>
              <a:gd name="connsiteY103" fmla="*/ 1951959 h 2190257"/>
              <a:gd name="connsiteX104" fmla="*/ 356831 w 1299502"/>
              <a:gd name="connsiteY104" fmla="*/ 1952248 h 2190257"/>
              <a:gd name="connsiteX105" fmla="*/ 357120 w 1299502"/>
              <a:gd name="connsiteY105" fmla="*/ 1952248 h 2190257"/>
              <a:gd name="connsiteX106" fmla="*/ 357336 w 1299502"/>
              <a:gd name="connsiteY106" fmla="*/ 1952428 h 2190257"/>
              <a:gd name="connsiteX107" fmla="*/ 357228 w 1299502"/>
              <a:gd name="connsiteY107" fmla="*/ 1953545 h 2190257"/>
              <a:gd name="connsiteX108" fmla="*/ 356435 w 1299502"/>
              <a:gd name="connsiteY108" fmla="*/ 1954266 h 2190257"/>
              <a:gd name="connsiteX109" fmla="*/ 355028 w 1299502"/>
              <a:gd name="connsiteY109" fmla="*/ 1954266 h 2190257"/>
              <a:gd name="connsiteX110" fmla="*/ 354523 w 1299502"/>
              <a:gd name="connsiteY110" fmla="*/ 1954662 h 2190257"/>
              <a:gd name="connsiteX111" fmla="*/ 354523 w 1299502"/>
              <a:gd name="connsiteY111" fmla="*/ 1954951 h 2190257"/>
              <a:gd name="connsiteX112" fmla="*/ 354127 w 1299502"/>
              <a:gd name="connsiteY112" fmla="*/ 1955239 h 2190257"/>
              <a:gd name="connsiteX113" fmla="*/ 354127 w 1299502"/>
              <a:gd name="connsiteY113" fmla="*/ 1955563 h 2190257"/>
              <a:gd name="connsiteX114" fmla="*/ 353947 w 1299502"/>
              <a:gd name="connsiteY114" fmla="*/ 1955635 h 2190257"/>
              <a:gd name="connsiteX115" fmla="*/ 353225 w 1299502"/>
              <a:gd name="connsiteY115" fmla="*/ 1955635 h 2190257"/>
              <a:gd name="connsiteX116" fmla="*/ 352937 w 1299502"/>
              <a:gd name="connsiteY116" fmla="*/ 1955347 h 2190257"/>
              <a:gd name="connsiteX117" fmla="*/ 352648 w 1299502"/>
              <a:gd name="connsiteY117" fmla="*/ 1955347 h 2190257"/>
              <a:gd name="connsiteX118" fmla="*/ 352252 w 1299502"/>
              <a:gd name="connsiteY118" fmla="*/ 1954951 h 2190257"/>
              <a:gd name="connsiteX119" fmla="*/ 351242 w 1299502"/>
              <a:gd name="connsiteY119" fmla="*/ 1954951 h 2190257"/>
              <a:gd name="connsiteX120" fmla="*/ 350737 w 1299502"/>
              <a:gd name="connsiteY120" fmla="*/ 1954446 h 2190257"/>
              <a:gd name="connsiteX121" fmla="*/ 350846 w 1299502"/>
              <a:gd name="connsiteY121" fmla="*/ 1952968 h 2190257"/>
              <a:gd name="connsiteX122" fmla="*/ 351242 w 1299502"/>
              <a:gd name="connsiteY122" fmla="*/ 1952752 h 2190257"/>
              <a:gd name="connsiteX123" fmla="*/ 351242 w 1299502"/>
              <a:gd name="connsiteY123" fmla="*/ 1952356 h 2190257"/>
              <a:gd name="connsiteX124" fmla="*/ 352144 w 1299502"/>
              <a:gd name="connsiteY124" fmla="*/ 1951671 h 2190257"/>
              <a:gd name="connsiteX125" fmla="*/ 352829 w 1299502"/>
              <a:gd name="connsiteY125" fmla="*/ 1951743 h 2190257"/>
              <a:gd name="connsiteX126" fmla="*/ 353153 w 1299502"/>
              <a:gd name="connsiteY126" fmla="*/ 1951455 h 2190257"/>
              <a:gd name="connsiteX127" fmla="*/ 358923 w 1299502"/>
              <a:gd name="connsiteY127" fmla="*/ 1951166 h 2190257"/>
              <a:gd name="connsiteX128" fmla="*/ 359211 w 1299502"/>
              <a:gd name="connsiteY128" fmla="*/ 1951166 h 2190257"/>
              <a:gd name="connsiteX129" fmla="*/ 359427 w 1299502"/>
              <a:gd name="connsiteY129" fmla="*/ 1951347 h 2190257"/>
              <a:gd name="connsiteX130" fmla="*/ 359211 w 1299502"/>
              <a:gd name="connsiteY130" fmla="*/ 1951455 h 2190257"/>
              <a:gd name="connsiteX131" fmla="*/ 358923 w 1299502"/>
              <a:gd name="connsiteY131" fmla="*/ 1951455 h 2190257"/>
              <a:gd name="connsiteX132" fmla="*/ 358706 w 1299502"/>
              <a:gd name="connsiteY132" fmla="*/ 1951347 h 2190257"/>
              <a:gd name="connsiteX133" fmla="*/ 355930 w 1299502"/>
              <a:gd name="connsiteY133" fmla="*/ 1949545 h 2190257"/>
              <a:gd name="connsiteX134" fmla="*/ 356615 w 1299502"/>
              <a:gd name="connsiteY134" fmla="*/ 1949545 h 2190257"/>
              <a:gd name="connsiteX135" fmla="*/ 356831 w 1299502"/>
              <a:gd name="connsiteY135" fmla="*/ 1949761 h 2190257"/>
              <a:gd name="connsiteX136" fmla="*/ 356723 w 1299502"/>
              <a:gd name="connsiteY136" fmla="*/ 1950337 h 2190257"/>
              <a:gd name="connsiteX137" fmla="*/ 356651 w 1299502"/>
              <a:gd name="connsiteY137" fmla="*/ 1950446 h 2190257"/>
              <a:gd name="connsiteX138" fmla="*/ 355930 w 1299502"/>
              <a:gd name="connsiteY138" fmla="*/ 1950446 h 2190257"/>
              <a:gd name="connsiteX139" fmla="*/ 355749 w 1299502"/>
              <a:gd name="connsiteY139" fmla="*/ 1950265 h 2190257"/>
              <a:gd name="connsiteX140" fmla="*/ 355822 w 1299502"/>
              <a:gd name="connsiteY140" fmla="*/ 1949653 h 2190257"/>
              <a:gd name="connsiteX141" fmla="*/ 450186 w 1299502"/>
              <a:gd name="connsiteY141" fmla="*/ 1904855 h 2190257"/>
              <a:gd name="connsiteX142" fmla="*/ 450690 w 1299502"/>
              <a:gd name="connsiteY142" fmla="*/ 1905251 h 2190257"/>
              <a:gd name="connsiteX143" fmla="*/ 450690 w 1299502"/>
              <a:gd name="connsiteY143" fmla="*/ 1906440 h 2190257"/>
              <a:gd name="connsiteX144" fmla="*/ 450474 w 1299502"/>
              <a:gd name="connsiteY144" fmla="*/ 1906657 h 2190257"/>
              <a:gd name="connsiteX145" fmla="*/ 450077 w 1299502"/>
              <a:gd name="connsiteY145" fmla="*/ 1906657 h 2190257"/>
              <a:gd name="connsiteX146" fmla="*/ 449681 w 1299502"/>
              <a:gd name="connsiteY146" fmla="*/ 1906152 h 2190257"/>
              <a:gd name="connsiteX147" fmla="*/ 449681 w 1299502"/>
              <a:gd name="connsiteY147" fmla="*/ 1904963 h 2190257"/>
              <a:gd name="connsiteX148" fmla="*/ 449897 w 1299502"/>
              <a:gd name="connsiteY148" fmla="*/ 1904855 h 2190257"/>
              <a:gd name="connsiteX149" fmla="*/ 364512 w 1299502"/>
              <a:gd name="connsiteY149" fmla="*/ 1901070 h 2190257"/>
              <a:gd name="connsiteX150" fmla="*/ 365197 w 1299502"/>
              <a:gd name="connsiteY150" fmla="*/ 1901070 h 2190257"/>
              <a:gd name="connsiteX151" fmla="*/ 365377 w 1299502"/>
              <a:gd name="connsiteY151" fmla="*/ 1901178 h 2190257"/>
              <a:gd name="connsiteX152" fmla="*/ 365269 w 1299502"/>
              <a:gd name="connsiteY152" fmla="*/ 1901467 h 2190257"/>
              <a:gd name="connsiteX153" fmla="*/ 365665 w 1299502"/>
              <a:gd name="connsiteY153" fmla="*/ 1901863 h 2190257"/>
              <a:gd name="connsiteX154" fmla="*/ 365593 w 1299502"/>
              <a:gd name="connsiteY154" fmla="*/ 1902188 h 2190257"/>
              <a:gd name="connsiteX155" fmla="*/ 365882 w 1299502"/>
              <a:gd name="connsiteY155" fmla="*/ 1902476 h 2190257"/>
              <a:gd name="connsiteX156" fmla="*/ 365882 w 1299502"/>
              <a:gd name="connsiteY156" fmla="*/ 1903377 h 2190257"/>
              <a:gd name="connsiteX157" fmla="*/ 364980 w 1299502"/>
              <a:gd name="connsiteY157" fmla="*/ 1903990 h 2190257"/>
              <a:gd name="connsiteX158" fmla="*/ 364403 w 1299502"/>
              <a:gd name="connsiteY158" fmla="*/ 1903990 h 2190257"/>
              <a:gd name="connsiteX159" fmla="*/ 364007 w 1299502"/>
              <a:gd name="connsiteY159" fmla="*/ 1903665 h 2190257"/>
              <a:gd name="connsiteX160" fmla="*/ 362997 w 1299502"/>
              <a:gd name="connsiteY160" fmla="*/ 1903557 h 2190257"/>
              <a:gd name="connsiteX161" fmla="*/ 362492 w 1299502"/>
              <a:gd name="connsiteY161" fmla="*/ 1903161 h 2190257"/>
              <a:gd name="connsiteX162" fmla="*/ 362600 w 1299502"/>
              <a:gd name="connsiteY162" fmla="*/ 1902872 h 2190257"/>
              <a:gd name="connsiteX163" fmla="*/ 362204 w 1299502"/>
              <a:gd name="connsiteY163" fmla="*/ 1902584 h 2190257"/>
              <a:gd name="connsiteX164" fmla="*/ 362276 w 1299502"/>
              <a:gd name="connsiteY164" fmla="*/ 1902260 h 2190257"/>
              <a:gd name="connsiteX165" fmla="*/ 363502 w 1299502"/>
              <a:gd name="connsiteY165" fmla="*/ 1901287 h 2190257"/>
              <a:gd name="connsiteX166" fmla="*/ 364187 w 1299502"/>
              <a:gd name="connsiteY166" fmla="*/ 1901287 h 2190257"/>
              <a:gd name="connsiteX167" fmla="*/ 528504 w 1299502"/>
              <a:gd name="connsiteY167" fmla="*/ 1873463 h 2190257"/>
              <a:gd name="connsiteX168" fmla="*/ 529622 w 1299502"/>
              <a:gd name="connsiteY168" fmla="*/ 1873535 h 2190257"/>
              <a:gd name="connsiteX169" fmla="*/ 529694 w 1299502"/>
              <a:gd name="connsiteY169" fmla="*/ 1873644 h 2190257"/>
              <a:gd name="connsiteX170" fmla="*/ 529694 w 1299502"/>
              <a:gd name="connsiteY170" fmla="*/ 1874256 h 2190257"/>
              <a:gd name="connsiteX171" fmla="*/ 529514 w 1299502"/>
              <a:gd name="connsiteY171" fmla="*/ 1874436 h 2190257"/>
              <a:gd name="connsiteX172" fmla="*/ 528901 w 1299502"/>
              <a:gd name="connsiteY172" fmla="*/ 1874328 h 2190257"/>
              <a:gd name="connsiteX173" fmla="*/ 528432 w 1299502"/>
              <a:gd name="connsiteY173" fmla="*/ 1873932 h 2190257"/>
              <a:gd name="connsiteX174" fmla="*/ 528432 w 1299502"/>
              <a:gd name="connsiteY174" fmla="*/ 1873644 h 2190257"/>
              <a:gd name="connsiteX175" fmla="*/ 458659 w 1299502"/>
              <a:gd name="connsiteY175" fmla="*/ 1866976 h 2190257"/>
              <a:gd name="connsiteX176" fmla="*/ 459633 w 1299502"/>
              <a:gd name="connsiteY176" fmla="*/ 1867048 h 2190257"/>
              <a:gd name="connsiteX177" fmla="*/ 459957 w 1299502"/>
              <a:gd name="connsiteY177" fmla="*/ 1867373 h 2190257"/>
              <a:gd name="connsiteX178" fmla="*/ 460246 w 1299502"/>
              <a:gd name="connsiteY178" fmla="*/ 1867373 h 2190257"/>
              <a:gd name="connsiteX179" fmla="*/ 460462 w 1299502"/>
              <a:gd name="connsiteY179" fmla="*/ 1867553 h 2190257"/>
              <a:gd name="connsiteX180" fmla="*/ 460462 w 1299502"/>
              <a:gd name="connsiteY180" fmla="*/ 1867769 h 2190257"/>
              <a:gd name="connsiteX181" fmla="*/ 460751 w 1299502"/>
              <a:gd name="connsiteY181" fmla="*/ 1868057 h 2190257"/>
              <a:gd name="connsiteX182" fmla="*/ 460751 w 1299502"/>
              <a:gd name="connsiteY182" fmla="*/ 1868454 h 2190257"/>
              <a:gd name="connsiteX183" fmla="*/ 461039 w 1299502"/>
              <a:gd name="connsiteY183" fmla="*/ 1868742 h 2190257"/>
              <a:gd name="connsiteX184" fmla="*/ 461039 w 1299502"/>
              <a:gd name="connsiteY184" fmla="*/ 1869355 h 2190257"/>
              <a:gd name="connsiteX185" fmla="*/ 461760 w 1299502"/>
              <a:gd name="connsiteY185" fmla="*/ 1869967 h 2190257"/>
              <a:gd name="connsiteX186" fmla="*/ 461652 w 1299502"/>
              <a:gd name="connsiteY186" fmla="*/ 1870256 h 2190257"/>
              <a:gd name="connsiteX187" fmla="*/ 462337 w 1299502"/>
              <a:gd name="connsiteY187" fmla="*/ 1870868 h 2190257"/>
              <a:gd name="connsiteX188" fmla="*/ 462337 w 1299502"/>
              <a:gd name="connsiteY188" fmla="*/ 1871157 h 2190257"/>
              <a:gd name="connsiteX189" fmla="*/ 462662 w 1299502"/>
              <a:gd name="connsiteY189" fmla="*/ 1871445 h 2190257"/>
              <a:gd name="connsiteX190" fmla="*/ 462662 w 1299502"/>
              <a:gd name="connsiteY190" fmla="*/ 1872058 h 2190257"/>
              <a:gd name="connsiteX191" fmla="*/ 462950 w 1299502"/>
              <a:gd name="connsiteY191" fmla="*/ 1872346 h 2190257"/>
              <a:gd name="connsiteX192" fmla="*/ 462950 w 1299502"/>
              <a:gd name="connsiteY192" fmla="*/ 1872671 h 2190257"/>
              <a:gd name="connsiteX193" fmla="*/ 463239 w 1299502"/>
              <a:gd name="connsiteY193" fmla="*/ 1872959 h 2190257"/>
              <a:gd name="connsiteX194" fmla="*/ 463239 w 1299502"/>
              <a:gd name="connsiteY194" fmla="*/ 1873572 h 2190257"/>
              <a:gd name="connsiteX195" fmla="*/ 463563 w 1299502"/>
              <a:gd name="connsiteY195" fmla="*/ 1873860 h 2190257"/>
              <a:gd name="connsiteX196" fmla="*/ 463563 w 1299502"/>
              <a:gd name="connsiteY196" fmla="*/ 1874761 h 2190257"/>
              <a:gd name="connsiteX197" fmla="*/ 463167 w 1299502"/>
              <a:gd name="connsiteY197" fmla="*/ 1875049 h 2190257"/>
              <a:gd name="connsiteX198" fmla="*/ 463167 w 1299502"/>
              <a:gd name="connsiteY198" fmla="*/ 1875662 h 2190257"/>
              <a:gd name="connsiteX199" fmla="*/ 462265 w 1299502"/>
              <a:gd name="connsiteY199" fmla="*/ 1876383 h 2190257"/>
              <a:gd name="connsiteX200" fmla="*/ 461544 w 1299502"/>
              <a:gd name="connsiteY200" fmla="*/ 1876383 h 2190257"/>
              <a:gd name="connsiteX201" fmla="*/ 461472 w 1299502"/>
              <a:gd name="connsiteY201" fmla="*/ 1876166 h 2190257"/>
              <a:gd name="connsiteX202" fmla="*/ 461472 w 1299502"/>
              <a:gd name="connsiteY202" fmla="*/ 1875878 h 2190257"/>
              <a:gd name="connsiteX203" fmla="*/ 461147 w 1299502"/>
              <a:gd name="connsiteY203" fmla="*/ 1875554 h 2190257"/>
              <a:gd name="connsiteX204" fmla="*/ 461147 w 1299502"/>
              <a:gd name="connsiteY204" fmla="*/ 1875265 h 2190257"/>
              <a:gd name="connsiteX205" fmla="*/ 460751 w 1299502"/>
              <a:gd name="connsiteY205" fmla="*/ 1874977 h 2190257"/>
              <a:gd name="connsiteX206" fmla="*/ 460859 w 1299502"/>
              <a:gd name="connsiteY206" fmla="*/ 1874364 h 2190257"/>
              <a:gd name="connsiteX207" fmla="*/ 460570 w 1299502"/>
              <a:gd name="connsiteY207" fmla="*/ 1874076 h 2190257"/>
              <a:gd name="connsiteX208" fmla="*/ 460570 w 1299502"/>
              <a:gd name="connsiteY208" fmla="*/ 1873175 h 2190257"/>
              <a:gd name="connsiteX209" fmla="*/ 459453 w 1299502"/>
              <a:gd name="connsiteY209" fmla="*/ 1872058 h 2190257"/>
              <a:gd name="connsiteX210" fmla="*/ 459056 w 1299502"/>
              <a:gd name="connsiteY210" fmla="*/ 1872058 h 2190257"/>
              <a:gd name="connsiteX211" fmla="*/ 458263 w 1299502"/>
              <a:gd name="connsiteY211" fmla="*/ 1871265 h 2190257"/>
              <a:gd name="connsiteX212" fmla="*/ 458263 w 1299502"/>
              <a:gd name="connsiteY212" fmla="*/ 1870977 h 2190257"/>
              <a:gd name="connsiteX213" fmla="*/ 457974 w 1299502"/>
              <a:gd name="connsiteY213" fmla="*/ 1870652 h 2190257"/>
              <a:gd name="connsiteX214" fmla="*/ 457974 w 1299502"/>
              <a:gd name="connsiteY214" fmla="*/ 1870040 h 2190257"/>
              <a:gd name="connsiteX215" fmla="*/ 457650 w 1299502"/>
              <a:gd name="connsiteY215" fmla="*/ 1869751 h 2190257"/>
              <a:gd name="connsiteX216" fmla="*/ 457650 w 1299502"/>
              <a:gd name="connsiteY216" fmla="*/ 1869175 h 2190257"/>
              <a:gd name="connsiteX217" fmla="*/ 457361 w 1299502"/>
              <a:gd name="connsiteY217" fmla="*/ 1868850 h 2190257"/>
              <a:gd name="connsiteX218" fmla="*/ 457469 w 1299502"/>
              <a:gd name="connsiteY218" fmla="*/ 1867661 h 2190257"/>
              <a:gd name="connsiteX219" fmla="*/ 457938 w 1299502"/>
              <a:gd name="connsiteY219" fmla="*/ 1867264 h 2190257"/>
              <a:gd name="connsiteX220" fmla="*/ 458263 w 1299502"/>
              <a:gd name="connsiteY220" fmla="*/ 1867264 h 2190257"/>
              <a:gd name="connsiteX221" fmla="*/ 212346 w 1299502"/>
              <a:gd name="connsiteY221" fmla="*/ 1836955 h 2190257"/>
              <a:gd name="connsiteX222" fmla="*/ 212743 w 1299502"/>
              <a:gd name="connsiteY222" fmla="*/ 1836955 h 2190257"/>
              <a:gd name="connsiteX223" fmla="*/ 212851 w 1299502"/>
              <a:gd name="connsiteY223" fmla="*/ 1837135 h 2190257"/>
              <a:gd name="connsiteX224" fmla="*/ 212851 w 1299502"/>
              <a:gd name="connsiteY224" fmla="*/ 1837747 h 2190257"/>
              <a:gd name="connsiteX225" fmla="*/ 212635 w 1299502"/>
              <a:gd name="connsiteY225" fmla="*/ 1837820 h 2190257"/>
              <a:gd name="connsiteX226" fmla="*/ 212346 w 1299502"/>
              <a:gd name="connsiteY226" fmla="*/ 1837820 h 2190257"/>
              <a:gd name="connsiteX227" fmla="*/ 212130 w 1299502"/>
              <a:gd name="connsiteY227" fmla="*/ 1837639 h 2190257"/>
              <a:gd name="connsiteX228" fmla="*/ 212130 w 1299502"/>
              <a:gd name="connsiteY228" fmla="*/ 1837027 h 2190257"/>
              <a:gd name="connsiteX229" fmla="*/ 209858 w 1299502"/>
              <a:gd name="connsiteY229" fmla="*/ 1834936 h 2190257"/>
              <a:gd name="connsiteX230" fmla="*/ 210147 w 1299502"/>
              <a:gd name="connsiteY230" fmla="*/ 1835044 h 2190257"/>
              <a:gd name="connsiteX231" fmla="*/ 210363 w 1299502"/>
              <a:gd name="connsiteY231" fmla="*/ 1835153 h 2190257"/>
              <a:gd name="connsiteX232" fmla="*/ 210147 w 1299502"/>
              <a:gd name="connsiteY232" fmla="*/ 1835333 h 2190257"/>
              <a:gd name="connsiteX233" fmla="*/ 209750 w 1299502"/>
              <a:gd name="connsiteY233" fmla="*/ 1835225 h 2190257"/>
              <a:gd name="connsiteX234" fmla="*/ 209642 w 1299502"/>
              <a:gd name="connsiteY234" fmla="*/ 1835153 h 2190257"/>
              <a:gd name="connsiteX235" fmla="*/ 208164 w 1299502"/>
              <a:gd name="connsiteY235" fmla="*/ 1834252 h 2190257"/>
              <a:gd name="connsiteX236" fmla="*/ 208849 w 1299502"/>
              <a:gd name="connsiteY236" fmla="*/ 1834324 h 2190257"/>
              <a:gd name="connsiteX237" fmla="*/ 209065 w 1299502"/>
              <a:gd name="connsiteY237" fmla="*/ 1834432 h 2190257"/>
              <a:gd name="connsiteX238" fmla="*/ 208849 w 1299502"/>
              <a:gd name="connsiteY238" fmla="*/ 1834648 h 2190257"/>
              <a:gd name="connsiteX239" fmla="*/ 208164 w 1299502"/>
              <a:gd name="connsiteY239" fmla="*/ 1834540 h 2190257"/>
              <a:gd name="connsiteX240" fmla="*/ 207947 w 1299502"/>
              <a:gd name="connsiteY240" fmla="*/ 1834432 h 2190257"/>
              <a:gd name="connsiteX241" fmla="*/ 381747 w 1299502"/>
              <a:gd name="connsiteY241" fmla="*/ 1832846 h 2190257"/>
              <a:gd name="connsiteX242" fmla="*/ 382036 w 1299502"/>
              <a:gd name="connsiteY242" fmla="*/ 1832846 h 2190257"/>
              <a:gd name="connsiteX243" fmla="*/ 382216 w 1299502"/>
              <a:gd name="connsiteY243" fmla="*/ 1832954 h 2190257"/>
              <a:gd name="connsiteX244" fmla="*/ 381747 w 1299502"/>
              <a:gd name="connsiteY244" fmla="*/ 1833351 h 2190257"/>
              <a:gd name="connsiteX245" fmla="*/ 381351 w 1299502"/>
              <a:gd name="connsiteY245" fmla="*/ 1833351 h 2190257"/>
              <a:gd name="connsiteX246" fmla="*/ 381243 w 1299502"/>
              <a:gd name="connsiteY246" fmla="*/ 1833242 h 2190257"/>
              <a:gd name="connsiteX247" fmla="*/ 207947 w 1299502"/>
              <a:gd name="connsiteY247" fmla="*/ 1832450 h 2190257"/>
              <a:gd name="connsiteX248" fmla="*/ 208164 w 1299502"/>
              <a:gd name="connsiteY248" fmla="*/ 1832630 h 2190257"/>
              <a:gd name="connsiteX249" fmla="*/ 208055 w 1299502"/>
              <a:gd name="connsiteY249" fmla="*/ 1833242 h 2190257"/>
              <a:gd name="connsiteX250" fmla="*/ 207875 w 1299502"/>
              <a:gd name="connsiteY250" fmla="*/ 1833351 h 2190257"/>
              <a:gd name="connsiteX251" fmla="*/ 207551 w 1299502"/>
              <a:gd name="connsiteY251" fmla="*/ 1833351 h 2190257"/>
              <a:gd name="connsiteX252" fmla="*/ 207370 w 1299502"/>
              <a:gd name="connsiteY252" fmla="*/ 1833134 h 2190257"/>
              <a:gd name="connsiteX253" fmla="*/ 207478 w 1299502"/>
              <a:gd name="connsiteY253" fmla="*/ 1832630 h 2190257"/>
              <a:gd name="connsiteX254" fmla="*/ 207659 w 1299502"/>
              <a:gd name="connsiteY254" fmla="*/ 1832450 h 2190257"/>
              <a:gd name="connsiteX255" fmla="*/ 245916 w 1299502"/>
              <a:gd name="connsiteY255" fmla="*/ 1831549 h 2190257"/>
              <a:gd name="connsiteX256" fmla="*/ 246349 w 1299502"/>
              <a:gd name="connsiteY256" fmla="*/ 1831549 h 2190257"/>
              <a:gd name="connsiteX257" fmla="*/ 246421 w 1299502"/>
              <a:gd name="connsiteY257" fmla="*/ 1831765 h 2190257"/>
              <a:gd name="connsiteX258" fmla="*/ 246421 w 1299502"/>
              <a:gd name="connsiteY258" fmla="*/ 1832053 h 2190257"/>
              <a:gd name="connsiteX259" fmla="*/ 246241 w 1299502"/>
              <a:gd name="connsiteY259" fmla="*/ 1832161 h 2190257"/>
              <a:gd name="connsiteX260" fmla="*/ 245916 w 1299502"/>
              <a:gd name="connsiteY260" fmla="*/ 1832161 h 2190257"/>
              <a:gd name="connsiteX261" fmla="*/ 245736 w 1299502"/>
              <a:gd name="connsiteY261" fmla="*/ 1831945 h 2190257"/>
              <a:gd name="connsiteX262" fmla="*/ 245844 w 1299502"/>
              <a:gd name="connsiteY262" fmla="*/ 1831657 h 2190257"/>
              <a:gd name="connsiteX263" fmla="*/ 246313 w 1299502"/>
              <a:gd name="connsiteY263" fmla="*/ 1830359 h 2190257"/>
              <a:gd name="connsiteX264" fmla="*/ 247034 w 1299502"/>
              <a:gd name="connsiteY264" fmla="*/ 1830431 h 2190257"/>
              <a:gd name="connsiteX265" fmla="*/ 247106 w 1299502"/>
              <a:gd name="connsiteY265" fmla="*/ 1830539 h 2190257"/>
              <a:gd name="connsiteX266" fmla="*/ 247034 w 1299502"/>
              <a:gd name="connsiteY266" fmla="*/ 1830756 h 2190257"/>
              <a:gd name="connsiteX267" fmla="*/ 246313 w 1299502"/>
              <a:gd name="connsiteY267" fmla="*/ 1830648 h 2190257"/>
              <a:gd name="connsiteX268" fmla="*/ 246241 w 1299502"/>
              <a:gd name="connsiteY268" fmla="*/ 1830539 h 2190257"/>
              <a:gd name="connsiteX269" fmla="*/ 246421 w 1299502"/>
              <a:gd name="connsiteY269" fmla="*/ 1829458 h 2190257"/>
              <a:gd name="connsiteX270" fmla="*/ 247034 w 1299502"/>
              <a:gd name="connsiteY270" fmla="*/ 1829566 h 2190257"/>
              <a:gd name="connsiteX271" fmla="*/ 247214 w 1299502"/>
              <a:gd name="connsiteY271" fmla="*/ 1829746 h 2190257"/>
              <a:gd name="connsiteX272" fmla="*/ 247034 w 1299502"/>
              <a:gd name="connsiteY272" fmla="*/ 1829855 h 2190257"/>
              <a:gd name="connsiteX273" fmla="*/ 246421 w 1299502"/>
              <a:gd name="connsiteY273" fmla="*/ 1829855 h 2190257"/>
              <a:gd name="connsiteX274" fmla="*/ 246205 w 1299502"/>
              <a:gd name="connsiteY274" fmla="*/ 1829638 h 2190257"/>
              <a:gd name="connsiteX275" fmla="*/ 508167 w 1299502"/>
              <a:gd name="connsiteY275" fmla="*/ 1829350 h 2190257"/>
              <a:gd name="connsiteX276" fmla="*/ 508492 w 1299502"/>
              <a:gd name="connsiteY276" fmla="*/ 1829674 h 2190257"/>
              <a:gd name="connsiteX277" fmla="*/ 508888 w 1299502"/>
              <a:gd name="connsiteY277" fmla="*/ 1829746 h 2190257"/>
              <a:gd name="connsiteX278" fmla="*/ 509177 w 1299502"/>
              <a:gd name="connsiteY278" fmla="*/ 1830071 h 2190257"/>
              <a:gd name="connsiteX279" fmla="*/ 509465 w 1299502"/>
              <a:gd name="connsiteY279" fmla="*/ 1830071 h 2190257"/>
              <a:gd name="connsiteX280" fmla="*/ 509682 w 1299502"/>
              <a:gd name="connsiteY280" fmla="*/ 1830143 h 2190257"/>
              <a:gd name="connsiteX281" fmla="*/ 509573 w 1299502"/>
              <a:gd name="connsiteY281" fmla="*/ 1831368 h 2190257"/>
              <a:gd name="connsiteX282" fmla="*/ 509465 w 1299502"/>
              <a:gd name="connsiteY282" fmla="*/ 1831549 h 2190257"/>
              <a:gd name="connsiteX283" fmla="*/ 509069 w 1299502"/>
              <a:gd name="connsiteY283" fmla="*/ 1831440 h 2190257"/>
              <a:gd name="connsiteX284" fmla="*/ 508275 w 1299502"/>
              <a:gd name="connsiteY284" fmla="*/ 1830756 h 2190257"/>
              <a:gd name="connsiteX285" fmla="*/ 508275 w 1299502"/>
              <a:gd name="connsiteY285" fmla="*/ 1830467 h 2190257"/>
              <a:gd name="connsiteX286" fmla="*/ 507987 w 1299502"/>
              <a:gd name="connsiteY286" fmla="*/ 1830143 h 2190257"/>
              <a:gd name="connsiteX287" fmla="*/ 507987 w 1299502"/>
              <a:gd name="connsiteY287" fmla="*/ 1829566 h 2190257"/>
              <a:gd name="connsiteX288" fmla="*/ 246133 w 1299502"/>
              <a:gd name="connsiteY288" fmla="*/ 1828557 h 2190257"/>
              <a:gd name="connsiteX289" fmla="*/ 246421 w 1299502"/>
              <a:gd name="connsiteY289" fmla="*/ 1828665 h 2190257"/>
              <a:gd name="connsiteX290" fmla="*/ 246601 w 1299502"/>
              <a:gd name="connsiteY290" fmla="*/ 1828737 h 2190257"/>
              <a:gd name="connsiteX291" fmla="*/ 246421 w 1299502"/>
              <a:gd name="connsiteY291" fmla="*/ 1828954 h 2190257"/>
              <a:gd name="connsiteX292" fmla="*/ 246133 w 1299502"/>
              <a:gd name="connsiteY292" fmla="*/ 1828845 h 2190257"/>
              <a:gd name="connsiteX293" fmla="*/ 245916 w 1299502"/>
              <a:gd name="connsiteY293" fmla="*/ 1828773 h 2190257"/>
              <a:gd name="connsiteX294" fmla="*/ 247503 w 1299502"/>
              <a:gd name="connsiteY294" fmla="*/ 1828341 h 2190257"/>
              <a:gd name="connsiteX295" fmla="*/ 248116 w 1299502"/>
              <a:gd name="connsiteY295" fmla="*/ 1828449 h 2190257"/>
              <a:gd name="connsiteX296" fmla="*/ 248296 w 1299502"/>
              <a:gd name="connsiteY296" fmla="*/ 1828557 h 2190257"/>
              <a:gd name="connsiteX297" fmla="*/ 248116 w 1299502"/>
              <a:gd name="connsiteY297" fmla="*/ 1828737 h 2190257"/>
              <a:gd name="connsiteX298" fmla="*/ 247431 w 1299502"/>
              <a:gd name="connsiteY298" fmla="*/ 1828665 h 2190257"/>
              <a:gd name="connsiteX299" fmla="*/ 247323 w 1299502"/>
              <a:gd name="connsiteY299" fmla="*/ 1828557 h 2190257"/>
              <a:gd name="connsiteX300" fmla="*/ 208344 w 1299502"/>
              <a:gd name="connsiteY300" fmla="*/ 1825350 h 2190257"/>
              <a:gd name="connsiteX301" fmla="*/ 209065 w 1299502"/>
              <a:gd name="connsiteY301" fmla="*/ 1825458 h 2190257"/>
              <a:gd name="connsiteX302" fmla="*/ 209245 w 1299502"/>
              <a:gd name="connsiteY302" fmla="*/ 1825566 h 2190257"/>
              <a:gd name="connsiteX303" fmla="*/ 209065 w 1299502"/>
              <a:gd name="connsiteY303" fmla="*/ 1825746 h 2190257"/>
              <a:gd name="connsiteX304" fmla="*/ 208344 w 1299502"/>
              <a:gd name="connsiteY304" fmla="*/ 1825674 h 2190257"/>
              <a:gd name="connsiteX305" fmla="*/ 208272 w 1299502"/>
              <a:gd name="connsiteY305" fmla="*/ 1825566 h 2190257"/>
              <a:gd name="connsiteX306" fmla="*/ 248729 w 1299502"/>
              <a:gd name="connsiteY306" fmla="*/ 1825169 h 2190257"/>
              <a:gd name="connsiteX307" fmla="*/ 249017 w 1299502"/>
              <a:gd name="connsiteY307" fmla="*/ 1825169 h 2190257"/>
              <a:gd name="connsiteX308" fmla="*/ 249306 w 1299502"/>
              <a:gd name="connsiteY308" fmla="*/ 1825458 h 2190257"/>
              <a:gd name="connsiteX309" fmla="*/ 249702 w 1299502"/>
              <a:gd name="connsiteY309" fmla="*/ 1825566 h 2190257"/>
              <a:gd name="connsiteX310" fmla="*/ 250099 w 1299502"/>
              <a:gd name="connsiteY310" fmla="*/ 1826070 h 2190257"/>
              <a:gd name="connsiteX311" fmla="*/ 250099 w 1299502"/>
              <a:gd name="connsiteY311" fmla="*/ 1826683 h 2190257"/>
              <a:gd name="connsiteX312" fmla="*/ 249919 w 1299502"/>
              <a:gd name="connsiteY312" fmla="*/ 1826755 h 2190257"/>
              <a:gd name="connsiteX313" fmla="*/ 248909 w 1299502"/>
              <a:gd name="connsiteY313" fmla="*/ 1826683 h 2190257"/>
              <a:gd name="connsiteX314" fmla="*/ 248008 w 1299502"/>
              <a:gd name="connsiteY314" fmla="*/ 1827368 h 2190257"/>
              <a:gd name="connsiteX315" fmla="*/ 248008 w 1299502"/>
              <a:gd name="connsiteY315" fmla="*/ 1827656 h 2190257"/>
              <a:gd name="connsiteX316" fmla="*/ 247539 w 1299502"/>
              <a:gd name="connsiteY316" fmla="*/ 1828053 h 2190257"/>
              <a:gd name="connsiteX317" fmla="*/ 246818 w 1299502"/>
              <a:gd name="connsiteY317" fmla="*/ 1828053 h 2190257"/>
              <a:gd name="connsiteX318" fmla="*/ 246529 w 1299502"/>
              <a:gd name="connsiteY318" fmla="*/ 1827764 h 2190257"/>
              <a:gd name="connsiteX319" fmla="*/ 246133 w 1299502"/>
              <a:gd name="connsiteY319" fmla="*/ 1827981 h 2190257"/>
              <a:gd name="connsiteX320" fmla="*/ 245844 w 1299502"/>
              <a:gd name="connsiteY320" fmla="*/ 1827981 h 2190257"/>
              <a:gd name="connsiteX321" fmla="*/ 245339 w 1299502"/>
              <a:gd name="connsiteY321" fmla="*/ 1827548 h 2190257"/>
              <a:gd name="connsiteX322" fmla="*/ 245448 w 1299502"/>
              <a:gd name="connsiteY322" fmla="*/ 1826971 h 2190257"/>
              <a:gd name="connsiteX323" fmla="*/ 245520 w 1299502"/>
              <a:gd name="connsiteY323" fmla="*/ 1826755 h 2190257"/>
              <a:gd name="connsiteX324" fmla="*/ 245916 w 1299502"/>
              <a:gd name="connsiteY324" fmla="*/ 1826755 h 2190257"/>
              <a:gd name="connsiteX325" fmla="*/ 246133 w 1299502"/>
              <a:gd name="connsiteY325" fmla="*/ 1826683 h 2190257"/>
              <a:gd name="connsiteX326" fmla="*/ 246133 w 1299502"/>
              <a:gd name="connsiteY326" fmla="*/ 1826359 h 2190257"/>
              <a:gd name="connsiteX327" fmla="*/ 246601 w 1299502"/>
              <a:gd name="connsiteY327" fmla="*/ 1825962 h 2190257"/>
              <a:gd name="connsiteX328" fmla="*/ 247323 w 1299502"/>
              <a:gd name="connsiteY328" fmla="*/ 1825962 h 2190257"/>
              <a:gd name="connsiteX329" fmla="*/ 247611 w 1299502"/>
              <a:gd name="connsiteY329" fmla="*/ 1825674 h 2190257"/>
              <a:gd name="connsiteX330" fmla="*/ 247900 w 1299502"/>
              <a:gd name="connsiteY330" fmla="*/ 1825782 h 2190257"/>
              <a:gd name="connsiteX331" fmla="*/ 238236 w 1299502"/>
              <a:gd name="connsiteY331" fmla="*/ 1824881 h 2190257"/>
              <a:gd name="connsiteX332" fmla="*/ 238669 w 1299502"/>
              <a:gd name="connsiteY332" fmla="*/ 1824881 h 2190257"/>
              <a:gd name="connsiteX333" fmla="*/ 238741 w 1299502"/>
              <a:gd name="connsiteY333" fmla="*/ 1825061 h 2190257"/>
              <a:gd name="connsiteX334" fmla="*/ 238741 w 1299502"/>
              <a:gd name="connsiteY334" fmla="*/ 1825386 h 2190257"/>
              <a:gd name="connsiteX335" fmla="*/ 238561 w 1299502"/>
              <a:gd name="connsiteY335" fmla="*/ 1825458 h 2190257"/>
              <a:gd name="connsiteX336" fmla="*/ 237948 w 1299502"/>
              <a:gd name="connsiteY336" fmla="*/ 1825458 h 2190257"/>
              <a:gd name="connsiteX337" fmla="*/ 237767 w 1299502"/>
              <a:gd name="connsiteY337" fmla="*/ 1825277 h 2190257"/>
              <a:gd name="connsiteX338" fmla="*/ 239354 w 1299502"/>
              <a:gd name="connsiteY338" fmla="*/ 1824268 h 2190257"/>
              <a:gd name="connsiteX339" fmla="*/ 240039 w 1299502"/>
              <a:gd name="connsiteY339" fmla="*/ 1824376 h 2190257"/>
              <a:gd name="connsiteX340" fmla="*/ 240147 w 1299502"/>
              <a:gd name="connsiteY340" fmla="*/ 1824557 h 2190257"/>
              <a:gd name="connsiteX341" fmla="*/ 240147 w 1299502"/>
              <a:gd name="connsiteY341" fmla="*/ 1824881 h 2190257"/>
              <a:gd name="connsiteX342" fmla="*/ 239931 w 1299502"/>
              <a:gd name="connsiteY342" fmla="*/ 1824953 h 2190257"/>
              <a:gd name="connsiteX343" fmla="*/ 239246 w 1299502"/>
              <a:gd name="connsiteY343" fmla="*/ 1824953 h 2190257"/>
              <a:gd name="connsiteX344" fmla="*/ 239137 w 1299502"/>
              <a:gd name="connsiteY344" fmla="*/ 1824773 h 2190257"/>
              <a:gd name="connsiteX345" fmla="*/ 239137 w 1299502"/>
              <a:gd name="connsiteY345" fmla="*/ 1824449 h 2190257"/>
              <a:gd name="connsiteX346" fmla="*/ 326542 w 1299502"/>
              <a:gd name="connsiteY346" fmla="*/ 1823980 h 2190257"/>
              <a:gd name="connsiteX347" fmla="*/ 327516 w 1299502"/>
              <a:gd name="connsiteY347" fmla="*/ 1824088 h 2190257"/>
              <a:gd name="connsiteX348" fmla="*/ 327732 w 1299502"/>
              <a:gd name="connsiteY348" fmla="*/ 1824160 h 2190257"/>
              <a:gd name="connsiteX349" fmla="*/ 327624 w 1299502"/>
              <a:gd name="connsiteY349" fmla="*/ 1825386 h 2190257"/>
              <a:gd name="connsiteX350" fmla="*/ 327336 w 1299502"/>
              <a:gd name="connsiteY350" fmla="*/ 1825674 h 2190257"/>
              <a:gd name="connsiteX351" fmla="*/ 327227 w 1299502"/>
              <a:gd name="connsiteY351" fmla="*/ 1826575 h 2190257"/>
              <a:gd name="connsiteX352" fmla="*/ 326939 w 1299502"/>
              <a:gd name="connsiteY352" fmla="*/ 1826863 h 2190257"/>
              <a:gd name="connsiteX353" fmla="*/ 326831 w 1299502"/>
              <a:gd name="connsiteY353" fmla="*/ 1827476 h 2190257"/>
              <a:gd name="connsiteX354" fmla="*/ 327227 w 1299502"/>
              <a:gd name="connsiteY354" fmla="*/ 1827764 h 2190257"/>
              <a:gd name="connsiteX355" fmla="*/ 327155 w 1299502"/>
              <a:gd name="connsiteY355" fmla="*/ 1828053 h 2190257"/>
              <a:gd name="connsiteX356" fmla="*/ 326434 w 1299502"/>
              <a:gd name="connsiteY356" fmla="*/ 1828557 h 2190257"/>
              <a:gd name="connsiteX357" fmla="*/ 326434 w 1299502"/>
              <a:gd name="connsiteY357" fmla="*/ 1828845 h 2190257"/>
              <a:gd name="connsiteX358" fmla="*/ 326218 w 1299502"/>
              <a:gd name="connsiteY358" fmla="*/ 1829062 h 2190257"/>
              <a:gd name="connsiteX359" fmla="*/ 325641 w 1299502"/>
              <a:gd name="connsiteY359" fmla="*/ 1828954 h 2190257"/>
              <a:gd name="connsiteX360" fmla="*/ 325244 w 1299502"/>
              <a:gd name="connsiteY360" fmla="*/ 1828665 h 2190257"/>
              <a:gd name="connsiteX361" fmla="*/ 324920 w 1299502"/>
              <a:gd name="connsiteY361" fmla="*/ 1828665 h 2190257"/>
              <a:gd name="connsiteX362" fmla="*/ 324451 w 1299502"/>
              <a:gd name="connsiteY362" fmla="*/ 1828161 h 2190257"/>
              <a:gd name="connsiteX363" fmla="*/ 324523 w 1299502"/>
              <a:gd name="connsiteY363" fmla="*/ 1826971 h 2190257"/>
              <a:gd name="connsiteX364" fmla="*/ 324848 w 1299502"/>
              <a:gd name="connsiteY364" fmla="*/ 1826755 h 2190257"/>
              <a:gd name="connsiteX365" fmla="*/ 324920 w 1299502"/>
              <a:gd name="connsiteY365" fmla="*/ 1826467 h 2190257"/>
              <a:gd name="connsiteX366" fmla="*/ 325641 w 1299502"/>
              <a:gd name="connsiteY366" fmla="*/ 1825854 h 2190257"/>
              <a:gd name="connsiteX367" fmla="*/ 325641 w 1299502"/>
              <a:gd name="connsiteY367" fmla="*/ 1824665 h 2190257"/>
              <a:gd name="connsiteX368" fmla="*/ 237046 w 1299502"/>
              <a:gd name="connsiteY368" fmla="*/ 1823872 h 2190257"/>
              <a:gd name="connsiteX369" fmla="*/ 237659 w 1299502"/>
              <a:gd name="connsiteY369" fmla="*/ 1823980 h 2190257"/>
              <a:gd name="connsiteX370" fmla="*/ 237839 w 1299502"/>
              <a:gd name="connsiteY370" fmla="*/ 1824052 h 2190257"/>
              <a:gd name="connsiteX371" fmla="*/ 237839 w 1299502"/>
              <a:gd name="connsiteY371" fmla="*/ 1824376 h 2190257"/>
              <a:gd name="connsiteX372" fmla="*/ 237659 w 1299502"/>
              <a:gd name="connsiteY372" fmla="*/ 1824449 h 2190257"/>
              <a:gd name="connsiteX373" fmla="*/ 236974 w 1299502"/>
              <a:gd name="connsiteY373" fmla="*/ 1824449 h 2190257"/>
              <a:gd name="connsiteX374" fmla="*/ 236758 w 1299502"/>
              <a:gd name="connsiteY374" fmla="*/ 1824376 h 2190257"/>
              <a:gd name="connsiteX375" fmla="*/ 236866 w 1299502"/>
              <a:gd name="connsiteY375" fmla="*/ 1824052 h 2190257"/>
              <a:gd name="connsiteX376" fmla="*/ 328021 w 1299502"/>
              <a:gd name="connsiteY376" fmla="*/ 1821385 h 2190257"/>
              <a:gd name="connsiteX377" fmla="*/ 328345 w 1299502"/>
              <a:gd name="connsiteY377" fmla="*/ 1821457 h 2190257"/>
              <a:gd name="connsiteX378" fmla="*/ 328526 w 1299502"/>
              <a:gd name="connsiteY378" fmla="*/ 1821565 h 2190257"/>
              <a:gd name="connsiteX379" fmla="*/ 328526 w 1299502"/>
              <a:gd name="connsiteY379" fmla="*/ 1821854 h 2190257"/>
              <a:gd name="connsiteX380" fmla="*/ 328021 w 1299502"/>
              <a:gd name="connsiteY380" fmla="*/ 1822286 h 2190257"/>
              <a:gd name="connsiteX381" fmla="*/ 327840 w 1299502"/>
              <a:gd name="connsiteY381" fmla="*/ 1822178 h 2190257"/>
              <a:gd name="connsiteX382" fmla="*/ 327840 w 1299502"/>
              <a:gd name="connsiteY382" fmla="*/ 1821565 h 2190257"/>
              <a:gd name="connsiteX383" fmla="*/ 256986 w 1299502"/>
              <a:gd name="connsiteY383" fmla="*/ 1820664 h 2190257"/>
              <a:gd name="connsiteX384" fmla="*/ 257275 w 1299502"/>
              <a:gd name="connsiteY384" fmla="*/ 1820664 h 2190257"/>
              <a:gd name="connsiteX385" fmla="*/ 257491 w 1299502"/>
              <a:gd name="connsiteY385" fmla="*/ 1820772 h 2190257"/>
              <a:gd name="connsiteX386" fmla="*/ 257491 w 1299502"/>
              <a:gd name="connsiteY386" fmla="*/ 1821385 h 2190257"/>
              <a:gd name="connsiteX387" fmla="*/ 256878 w 1299502"/>
              <a:gd name="connsiteY387" fmla="*/ 1821782 h 2190257"/>
              <a:gd name="connsiteX388" fmla="*/ 256481 w 1299502"/>
              <a:gd name="connsiteY388" fmla="*/ 1821385 h 2190257"/>
              <a:gd name="connsiteX389" fmla="*/ 256481 w 1299502"/>
              <a:gd name="connsiteY389" fmla="*/ 1821061 h 2190257"/>
              <a:gd name="connsiteX390" fmla="*/ 328814 w 1299502"/>
              <a:gd name="connsiteY390" fmla="*/ 1819691 h 2190257"/>
              <a:gd name="connsiteX391" fmla="*/ 329139 w 1299502"/>
              <a:gd name="connsiteY391" fmla="*/ 1819691 h 2190257"/>
              <a:gd name="connsiteX392" fmla="*/ 329319 w 1299502"/>
              <a:gd name="connsiteY392" fmla="*/ 1819871 h 2190257"/>
              <a:gd name="connsiteX393" fmla="*/ 329211 w 1299502"/>
              <a:gd name="connsiteY393" fmla="*/ 1820196 h 2190257"/>
              <a:gd name="connsiteX394" fmla="*/ 328922 w 1299502"/>
              <a:gd name="connsiteY394" fmla="*/ 1820376 h 2190257"/>
              <a:gd name="connsiteX395" fmla="*/ 328922 w 1299502"/>
              <a:gd name="connsiteY395" fmla="*/ 1820664 h 2190257"/>
              <a:gd name="connsiteX396" fmla="*/ 328309 w 1299502"/>
              <a:gd name="connsiteY396" fmla="*/ 1821061 h 2190257"/>
              <a:gd name="connsiteX397" fmla="*/ 328021 w 1299502"/>
              <a:gd name="connsiteY397" fmla="*/ 1821061 h 2190257"/>
              <a:gd name="connsiteX398" fmla="*/ 327913 w 1299502"/>
              <a:gd name="connsiteY398" fmla="*/ 1820989 h 2190257"/>
              <a:gd name="connsiteX399" fmla="*/ 327913 w 1299502"/>
              <a:gd name="connsiteY399" fmla="*/ 1820664 h 2190257"/>
              <a:gd name="connsiteX400" fmla="*/ 328237 w 1299502"/>
              <a:gd name="connsiteY400" fmla="*/ 1820376 h 2190257"/>
              <a:gd name="connsiteX401" fmla="*/ 328237 w 1299502"/>
              <a:gd name="connsiteY401" fmla="*/ 1820088 h 2190257"/>
              <a:gd name="connsiteX402" fmla="*/ 260484 w 1299502"/>
              <a:gd name="connsiteY402" fmla="*/ 1819367 h 2190257"/>
              <a:gd name="connsiteX403" fmla="*/ 260772 w 1299502"/>
              <a:gd name="connsiteY403" fmla="*/ 1819367 h 2190257"/>
              <a:gd name="connsiteX404" fmla="*/ 260881 w 1299502"/>
              <a:gd name="connsiteY404" fmla="*/ 1819583 h 2190257"/>
              <a:gd name="connsiteX405" fmla="*/ 260881 w 1299502"/>
              <a:gd name="connsiteY405" fmla="*/ 1819871 h 2190257"/>
              <a:gd name="connsiteX406" fmla="*/ 260664 w 1299502"/>
              <a:gd name="connsiteY406" fmla="*/ 1819980 h 2190257"/>
              <a:gd name="connsiteX407" fmla="*/ 260376 w 1299502"/>
              <a:gd name="connsiteY407" fmla="*/ 1819980 h 2190257"/>
              <a:gd name="connsiteX408" fmla="*/ 260268 w 1299502"/>
              <a:gd name="connsiteY408" fmla="*/ 1819763 h 2190257"/>
              <a:gd name="connsiteX409" fmla="*/ 260268 w 1299502"/>
              <a:gd name="connsiteY409" fmla="*/ 1819475 h 2190257"/>
              <a:gd name="connsiteX410" fmla="*/ 328129 w 1299502"/>
              <a:gd name="connsiteY410" fmla="*/ 1818970 h 2190257"/>
              <a:gd name="connsiteX411" fmla="*/ 328526 w 1299502"/>
              <a:gd name="connsiteY411" fmla="*/ 1819079 h 2190257"/>
              <a:gd name="connsiteX412" fmla="*/ 328634 w 1299502"/>
              <a:gd name="connsiteY412" fmla="*/ 1819187 h 2190257"/>
              <a:gd name="connsiteX413" fmla="*/ 328129 w 1299502"/>
              <a:gd name="connsiteY413" fmla="*/ 1819691 h 2190257"/>
              <a:gd name="connsiteX414" fmla="*/ 327913 w 1299502"/>
              <a:gd name="connsiteY414" fmla="*/ 1819475 h 2190257"/>
              <a:gd name="connsiteX415" fmla="*/ 327913 w 1299502"/>
              <a:gd name="connsiteY415" fmla="*/ 1819187 h 2190257"/>
              <a:gd name="connsiteX416" fmla="*/ 259078 w 1299502"/>
              <a:gd name="connsiteY416" fmla="*/ 1818682 h 2190257"/>
              <a:gd name="connsiteX417" fmla="*/ 259763 w 1299502"/>
              <a:gd name="connsiteY417" fmla="*/ 1818754 h 2190257"/>
              <a:gd name="connsiteX418" fmla="*/ 259979 w 1299502"/>
              <a:gd name="connsiteY418" fmla="*/ 1818862 h 2190257"/>
              <a:gd name="connsiteX419" fmla="*/ 259871 w 1299502"/>
              <a:gd name="connsiteY419" fmla="*/ 1819475 h 2190257"/>
              <a:gd name="connsiteX420" fmla="*/ 259402 w 1299502"/>
              <a:gd name="connsiteY420" fmla="*/ 1819871 h 2190257"/>
              <a:gd name="connsiteX421" fmla="*/ 259078 w 1299502"/>
              <a:gd name="connsiteY421" fmla="*/ 1819871 h 2190257"/>
              <a:gd name="connsiteX422" fmla="*/ 258681 w 1299502"/>
              <a:gd name="connsiteY422" fmla="*/ 1820160 h 2190257"/>
              <a:gd name="connsiteX423" fmla="*/ 258392 w 1299502"/>
              <a:gd name="connsiteY423" fmla="*/ 1820160 h 2190257"/>
              <a:gd name="connsiteX424" fmla="*/ 258176 w 1299502"/>
              <a:gd name="connsiteY424" fmla="*/ 1819980 h 2190257"/>
              <a:gd name="connsiteX425" fmla="*/ 258284 w 1299502"/>
              <a:gd name="connsiteY425" fmla="*/ 1819079 h 2190257"/>
              <a:gd name="connsiteX426" fmla="*/ 258465 w 1299502"/>
              <a:gd name="connsiteY426" fmla="*/ 1818970 h 2190257"/>
              <a:gd name="connsiteX427" fmla="*/ 258789 w 1299502"/>
              <a:gd name="connsiteY427" fmla="*/ 1818970 h 2190257"/>
              <a:gd name="connsiteX428" fmla="*/ 258465 w 1299502"/>
              <a:gd name="connsiteY428" fmla="*/ 1817781 h 2190257"/>
              <a:gd name="connsiteX429" fmla="*/ 258861 w 1299502"/>
              <a:gd name="connsiteY429" fmla="*/ 1817781 h 2190257"/>
              <a:gd name="connsiteX430" fmla="*/ 258969 w 1299502"/>
              <a:gd name="connsiteY430" fmla="*/ 1817997 h 2190257"/>
              <a:gd name="connsiteX431" fmla="*/ 258969 w 1299502"/>
              <a:gd name="connsiteY431" fmla="*/ 1818286 h 2190257"/>
              <a:gd name="connsiteX432" fmla="*/ 258789 w 1299502"/>
              <a:gd name="connsiteY432" fmla="*/ 1818394 h 2190257"/>
              <a:gd name="connsiteX433" fmla="*/ 258465 w 1299502"/>
              <a:gd name="connsiteY433" fmla="*/ 1818394 h 2190257"/>
              <a:gd name="connsiteX434" fmla="*/ 258284 w 1299502"/>
              <a:gd name="connsiteY434" fmla="*/ 1818178 h 2190257"/>
              <a:gd name="connsiteX435" fmla="*/ 258284 w 1299502"/>
              <a:gd name="connsiteY435" fmla="*/ 1817889 h 2190257"/>
              <a:gd name="connsiteX436" fmla="*/ 321566 w 1299502"/>
              <a:gd name="connsiteY436" fmla="*/ 1816880 h 2190257"/>
              <a:gd name="connsiteX437" fmla="*/ 321963 w 1299502"/>
              <a:gd name="connsiteY437" fmla="*/ 1816880 h 2190257"/>
              <a:gd name="connsiteX438" fmla="*/ 322035 w 1299502"/>
              <a:gd name="connsiteY438" fmla="*/ 1817096 h 2190257"/>
              <a:gd name="connsiteX439" fmla="*/ 322035 w 1299502"/>
              <a:gd name="connsiteY439" fmla="*/ 1817385 h 2190257"/>
              <a:gd name="connsiteX440" fmla="*/ 321855 w 1299502"/>
              <a:gd name="connsiteY440" fmla="*/ 1817493 h 2190257"/>
              <a:gd name="connsiteX441" fmla="*/ 321566 w 1299502"/>
              <a:gd name="connsiteY441" fmla="*/ 1817493 h 2190257"/>
              <a:gd name="connsiteX442" fmla="*/ 321350 w 1299502"/>
              <a:gd name="connsiteY442" fmla="*/ 1817277 h 2190257"/>
              <a:gd name="connsiteX443" fmla="*/ 321350 w 1299502"/>
              <a:gd name="connsiteY443" fmla="*/ 1817096 h 2190257"/>
              <a:gd name="connsiteX444" fmla="*/ 267046 w 1299502"/>
              <a:gd name="connsiteY444" fmla="*/ 1815871 h 2190257"/>
              <a:gd name="connsiteX445" fmla="*/ 267335 w 1299502"/>
              <a:gd name="connsiteY445" fmla="*/ 1815871 h 2190257"/>
              <a:gd name="connsiteX446" fmla="*/ 267443 w 1299502"/>
              <a:gd name="connsiteY446" fmla="*/ 1816087 h 2190257"/>
              <a:gd name="connsiteX447" fmla="*/ 267335 w 1299502"/>
              <a:gd name="connsiteY447" fmla="*/ 1816195 h 2190257"/>
              <a:gd name="connsiteX448" fmla="*/ 266938 w 1299502"/>
              <a:gd name="connsiteY448" fmla="*/ 1816195 h 2190257"/>
              <a:gd name="connsiteX449" fmla="*/ 266866 w 1299502"/>
              <a:gd name="connsiteY449" fmla="*/ 1815979 h 2190257"/>
              <a:gd name="connsiteX450" fmla="*/ 331699 w 1299502"/>
              <a:gd name="connsiteY450" fmla="*/ 1815691 h 2190257"/>
              <a:gd name="connsiteX451" fmla="*/ 332023 w 1299502"/>
              <a:gd name="connsiteY451" fmla="*/ 1815691 h 2190257"/>
              <a:gd name="connsiteX452" fmla="*/ 332203 w 1299502"/>
              <a:gd name="connsiteY452" fmla="*/ 1815907 h 2190257"/>
              <a:gd name="connsiteX453" fmla="*/ 332203 w 1299502"/>
              <a:gd name="connsiteY453" fmla="*/ 1816087 h 2190257"/>
              <a:gd name="connsiteX454" fmla="*/ 331627 w 1299502"/>
              <a:gd name="connsiteY454" fmla="*/ 1816592 h 2190257"/>
              <a:gd name="connsiteX455" fmla="*/ 331518 w 1299502"/>
              <a:gd name="connsiteY455" fmla="*/ 1816376 h 2190257"/>
              <a:gd name="connsiteX456" fmla="*/ 331518 w 1299502"/>
              <a:gd name="connsiteY456" fmla="*/ 1815799 h 2190257"/>
              <a:gd name="connsiteX457" fmla="*/ 268345 w 1299502"/>
              <a:gd name="connsiteY457" fmla="*/ 1815691 h 2190257"/>
              <a:gd name="connsiteX458" fmla="*/ 268633 w 1299502"/>
              <a:gd name="connsiteY458" fmla="*/ 1815691 h 2190257"/>
              <a:gd name="connsiteX459" fmla="*/ 268849 w 1299502"/>
              <a:gd name="connsiteY459" fmla="*/ 1815871 h 2190257"/>
              <a:gd name="connsiteX460" fmla="*/ 268633 w 1299502"/>
              <a:gd name="connsiteY460" fmla="*/ 1815979 h 2190257"/>
              <a:gd name="connsiteX461" fmla="*/ 268345 w 1299502"/>
              <a:gd name="connsiteY461" fmla="*/ 1815979 h 2190257"/>
              <a:gd name="connsiteX462" fmla="*/ 268128 w 1299502"/>
              <a:gd name="connsiteY462" fmla="*/ 1815799 h 2190257"/>
              <a:gd name="connsiteX463" fmla="*/ 267335 w 1299502"/>
              <a:gd name="connsiteY463" fmla="*/ 1815294 h 2190257"/>
              <a:gd name="connsiteX464" fmla="*/ 267768 w 1299502"/>
              <a:gd name="connsiteY464" fmla="*/ 1815294 h 2190257"/>
              <a:gd name="connsiteX465" fmla="*/ 267840 w 1299502"/>
              <a:gd name="connsiteY465" fmla="*/ 1815475 h 2190257"/>
              <a:gd name="connsiteX466" fmla="*/ 267659 w 1299502"/>
              <a:gd name="connsiteY466" fmla="*/ 1815583 h 2190257"/>
              <a:gd name="connsiteX467" fmla="*/ 267335 w 1299502"/>
              <a:gd name="connsiteY467" fmla="*/ 1815583 h 2190257"/>
              <a:gd name="connsiteX468" fmla="*/ 267155 w 1299502"/>
              <a:gd name="connsiteY468" fmla="*/ 1815475 h 2190257"/>
              <a:gd name="connsiteX469" fmla="*/ 268345 w 1299502"/>
              <a:gd name="connsiteY469" fmla="*/ 1815078 h 2190257"/>
              <a:gd name="connsiteX470" fmla="*/ 268741 w 1299502"/>
              <a:gd name="connsiteY470" fmla="*/ 1815078 h 2190257"/>
              <a:gd name="connsiteX471" fmla="*/ 268849 w 1299502"/>
              <a:gd name="connsiteY471" fmla="*/ 1815294 h 2190257"/>
              <a:gd name="connsiteX472" fmla="*/ 268741 w 1299502"/>
              <a:gd name="connsiteY472" fmla="*/ 1815402 h 2190257"/>
              <a:gd name="connsiteX473" fmla="*/ 268345 w 1299502"/>
              <a:gd name="connsiteY473" fmla="*/ 1815402 h 2190257"/>
              <a:gd name="connsiteX474" fmla="*/ 268236 w 1299502"/>
              <a:gd name="connsiteY474" fmla="*/ 1815186 h 2190257"/>
              <a:gd name="connsiteX475" fmla="*/ 324739 w 1299502"/>
              <a:gd name="connsiteY475" fmla="*/ 1814393 h 2190257"/>
              <a:gd name="connsiteX476" fmla="*/ 325028 w 1299502"/>
              <a:gd name="connsiteY476" fmla="*/ 1814393 h 2190257"/>
              <a:gd name="connsiteX477" fmla="*/ 325244 w 1299502"/>
              <a:gd name="connsiteY477" fmla="*/ 1814574 h 2190257"/>
              <a:gd name="connsiteX478" fmla="*/ 325244 w 1299502"/>
              <a:gd name="connsiteY478" fmla="*/ 1814898 h 2190257"/>
              <a:gd name="connsiteX479" fmla="*/ 324631 w 1299502"/>
              <a:gd name="connsiteY479" fmla="*/ 1815294 h 2190257"/>
              <a:gd name="connsiteX480" fmla="*/ 324343 w 1299502"/>
              <a:gd name="connsiteY480" fmla="*/ 1815294 h 2190257"/>
              <a:gd name="connsiteX481" fmla="*/ 324126 w 1299502"/>
              <a:gd name="connsiteY481" fmla="*/ 1815078 h 2190257"/>
              <a:gd name="connsiteX482" fmla="*/ 324126 w 1299502"/>
              <a:gd name="connsiteY482" fmla="*/ 1814790 h 2190257"/>
              <a:gd name="connsiteX483" fmla="*/ 269426 w 1299502"/>
              <a:gd name="connsiteY483" fmla="*/ 1814285 h 2190257"/>
              <a:gd name="connsiteX484" fmla="*/ 269751 w 1299502"/>
              <a:gd name="connsiteY484" fmla="*/ 1814285 h 2190257"/>
              <a:gd name="connsiteX485" fmla="*/ 269931 w 1299502"/>
              <a:gd name="connsiteY485" fmla="*/ 1814393 h 2190257"/>
              <a:gd name="connsiteX486" fmla="*/ 269751 w 1299502"/>
              <a:gd name="connsiteY486" fmla="*/ 1814574 h 2190257"/>
              <a:gd name="connsiteX487" fmla="*/ 269426 w 1299502"/>
              <a:gd name="connsiteY487" fmla="*/ 1814574 h 2190257"/>
              <a:gd name="connsiteX488" fmla="*/ 269246 w 1299502"/>
              <a:gd name="connsiteY488" fmla="*/ 1814393 h 2190257"/>
              <a:gd name="connsiteX489" fmla="*/ 322035 w 1299502"/>
              <a:gd name="connsiteY489" fmla="*/ 1813997 h 2190257"/>
              <a:gd name="connsiteX490" fmla="*/ 322756 w 1299502"/>
              <a:gd name="connsiteY490" fmla="*/ 1813997 h 2190257"/>
              <a:gd name="connsiteX491" fmla="*/ 322828 w 1299502"/>
              <a:gd name="connsiteY491" fmla="*/ 1814177 h 2190257"/>
              <a:gd name="connsiteX492" fmla="*/ 322828 w 1299502"/>
              <a:gd name="connsiteY492" fmla="*/ 1814501 h 2190257"/>
              <a:gd name="connsiteX493" fmla="*/ 321963 w 1299502"/>
              <a:gd name="connsiteY493" fmla="*/ 1815078 h 2190257"/>
              <a:gd name="connsiteX494" fmla="*/ 321638 w 1299502"/>
              <a:gd name="connsiteY494" fmla="*/ 1815078 h 2190257"/>
              <a:gd name="connsiteX495" fmla="*/ 321566 w 1299502"/>
              <a:gd name="connsiteY495" fmla="*/ 1815006 h 2190257"/>
              <a:gd name="connsiteX496" fmla="*/ 321566 w 1299502"/>
              <a:gd name="connsiteY496" fmla="*/ 1814393 h 2190257"/>
              <a:gd name="connsiteX497" fmla="*/ 268453 w 1299502"/>
              <a:gd name="connsiteY497" fmla="*/ 1813889 h 2190257"/>
              <a:gd name="connsiteX498" fmla="*/ 268741 w 1299502"/>
              <a:gd name="connsiteY498" fmla="*/ 1813889 h 2190257"/>
              <a:gd name="connsiteX499" fmla="*/ 268921 w 1299502"/>
              <a:gd name="connsiteY499" fmla="*/ 1814105 h 2190257"/>
              <a:gd name="connsiteX500" fmla="*/ 268741 w 1299502"/>
              <a:gd name="connsiteY500" fmla="*/ 1814177 h 2190257"/>
              <a:gd name="connsiteX501" fmla="*/ 268453 w 1299502"/>
              <a:gd name="connsiteY501" fmla="*/ 1814177 h 2190257"/>
              <a:gd name="connsiteX502" fmla="*/ 268236 w 1299502"/>
              <a:gd name="connsiteY502" fmla="*/ 1813997 h 2190257"/>
              <a:gd name="connsiteX503" fmla="*/ 269534 w 1299502"/>
              <a:gd name="connsiteY503" fmla="*/ 1813384 h 2190257"/>
              <a:gd name="connsiteX504" fmla="*/ 270147 w 1299502"/>
              <a:gd name="connsiteY504" fmla="*/ 1813384 h 2190257"/>
              <a:gd name="connsiteX505" fmla="*/ 270328 w 1299502"/>
              <a:gd name="connsiteY505" fmla="*/ 1813600 h 2190257"/>
              <a:gd name="connsiteX506" fmla="*/ 270328 w 1299502"/>
              <a:gd name="connsiteY506" fmla="*/ 1813889 h 2190257"/>
              <a:gd name="connsiteX507" fmla="*/ 270147 w 1299502"/>
              <a:gd name="connsiteY507" fmla="*/ 1813997 h 2190257"/>
              <a:gd name="connsiteX508" fmla="*/ 269426 w 1299502"/>
              <a:gd name="connsiteY508" fmla="*/ 1813997 h 2190257"/>
              <a:gd name="connsiteX509" fmla="*/ 269354 w 1299502"/>
              <a:gd name="connsiteY509" fmla="*/ 1813781 h 2190257"/>
              <a:gd name="connsiteX510" fmla="*/ 269354 w 1299502"/>
              <a:gd name="connsiteY510" fmla="*/ 1813492 h 2190257"/>
              <a:gd name="connsiteX511" fmla="*/ 262467 w 1299502"/>
              <a:gd name="connsiteY511" fmla="*/ 1812988 h 2190257"/>
              <a:gd name="connsiteX512" fmla="*/ 262756 w 1299502"/>
              <a:gd name="connsiteY512" fmla="*/ 1812988 h 2190257"/>
              <a:gd name="connsiteX513" fmla="*/ 262972 w 1299502"/>
              <a:gd name="connsiteY513" fmla="*/ 1813096 h 2190257"/>
              <a:gd name="connsiteX514" fmla="*/ 262756 w 1299502"/>
              <a:gd name="connsiteY514" fmla="*/ 1813276 h 2190257"/>
              <a:gd name="connsiteX515" fmla="*/ 262467 w 1299502"/>
              <a:gd name="connsiteY515" fmla="*/ 1813276 h 2190257"/>
              <a:gd name="connsiteX516" fmla="*/ 262251 w 1299502"/>
              <a:gd name="connsiteY516" fmla="*/ 1813096 h 2190257"/>
              <a:gd name="connsiteX517" fmla="*/ 330833 w 1299502"/>
              <a:gd name="connsiteY517" fmla="*/ 1812591 h 2190257"/>
              <a:gd name="connsiteX518" fmla="*/ 331122 w 1299502"/>
              <a:gd name="connsiteY518" fmla="*/ 1812699 h 2190257"/>
              <a:gd name="connsiteX519" fmla="*/ 331338 w 1299502"/>
              <a:gd name="connsiteY519" fmla="*/ 1812808 h 2190257"/>
              <a:gd name="connsiteX520" fmla="*/ 331338 w 1299502"/>
              <a:gd name="connsiteY520" fmla="*/ 1813096 h 2190257"/>
              <a:gd name="connsiteX521" fmla="*/ 331122 w 1299502"/>
              <a:gd name="connsiteY521" fmla="*/ 1813312 h 2190257"/>
              <a:gd name="connsiteX522" fmla="*/ 330833 w 1299502"/>
              <a:gd name="connsiteY522" fmla="*/ 1813312 h 2190257"/>
              <a:gd name="connsiteX523" fmla="*/ 330617 w 1299502"/>
              <a:gd name="connsiteY523" fmla="*/ 1813096 h 2190257"/>
              <a:gd name="connsiteX524" fmla="*/ 330725 w 1299502"/>
              <a:gd name="connsiteY524" fmla="*/ 1812808 h 2190257"/>
              <a:gd name="connsiteX525" fmla="*/ 269534 w 1299502"/>
              <a:gd name="connsiteY525" fmla="*/ 1812483 h 2190257"/>
              <a:gd name="connsiteX526" fmla="*/ 269751 w 1299502"/>
              <a:gd name="connsiteY526" fmla="*/ 1812591 h 2190257"/>
              <a:gd name="connsiteX527" fmla="*/ 269751 w 1299502"/>
              <a:gd name="connsiteY527" fmla="*/ 1812880 h 2190257"/>
              <a:gd name="connsiteX528" fmla="*/ 269534 w 1299502"/>
              <a:gd name="connsiteY528" fmla="*/ 1813096 h 2190257"/>
              <a:gd name="connsiteX529" fmla="*/ 269138 w 1299502"/>
              <a:gd name="connsiteY529" fmla="*/ 1812988 h 2190257"/>
              <a:gd name="connsiteX530" fmla="*/ 269030 w 1299502"/>
              <a:gd name="connsiteY530" fmla="*/ 1812880 h 2190257"/>
              <a:gd name="connsiteX531" fmla="*/ 269030 w 1299502"/>
              <a:gd name="connsiteY531" fmla="*/ 1812591 h 2190257"/>
              <a:gd name="connsiteX532" fmla="*/ 269246 w 1299502"/>
              <a:gd name="connsiteY532" fmla="*/ 1812483 h 2190257"/>
              <a:gd name="connsiteX533" fmla="*/ 262864 w 1299502"/>
              <a:gd name="connsiteY533" fmla="*/ 1812411 h 2190257"/>
              <a:gd name="connsiteX534" fmla="*/ 263152 w 1299502"/>
              <a:gd name="connsiteY534" fmla="*/ 1812411 h 2190257"/>
              <a:gd name="connsiteX535" fmla="*/ 263369 w 1299502"/>
              <a:gd name="connsiteY535" fmla="*/ 1812591 h 2190257"/>
              <a:gd name="connsiteX536" fmla="*/ 263152 w 1299502"/>
              <a:gd name="connsiteY536" fmla="*/ 1812699 h 2190257"/>
              <a:gd name="connsiteX537" fmla="*/ 262864 w 1299502"/>
              <a:gd name="connsiteY537" fmla="*/ 1812699 h 2190257"/>
              <a:gd name="connsiteX538" fmla="*/ 262647 w 1299502"/>
              <a:gd name="connsiteY538" fmla="*/ 1812483 h 2190257"/>
              <a:gd name="connsiteX539" fmla="*/ 266542 w 1299502"/>
              <a:gd name="connsiteY539" fmla="*/ 1812303 h 2190257"/>
              <a:gd name="connsiteX540" fmla="*/ 266866 w 1299502"/>
              <a:gd name="connsiteY540" fmla="*/ 1812303 h 2190257"/>
              <a:gd name="connsiteX541" fmla="*/ 267046 w 1299502"/>
              <a:gd name="connsiteY541" fmla="*/ 1812483 h 2190257"/>
              <a:gd name="connsiteX542" fmla="*/ 267046 w 1299502"/>
              <a:gd name="connsiteY542" fmla="*/ 1812808 h 2190257"/>
              <a:gd name="connsiteX543" fmla="*/ 265748 w 1299502"/>
              <a:gd name="connsiteY543" fmla="*/ 1813673 h 2190257"/>
              <a:gd name="connsiteX544" fmla="*/ 265460 w 1299502"/>
              <a:gd name="connsiteY544" fmla="*/ 1813673 h 2190257"/>
              <a:gd name="connsiteX545" fmla="*/ 265244 w 1299502"/>
              <a:gd name="connsiteY545" fmla="*/ 1813600 h 2190257"/>
              <a:gd name="connsiteX546" fmla="*/ 265352 w 1299502"/>
              <a:gd name="connsiteY546" fmla="*/ 1813276 h 2190257"/>
              <a:gd name="connsiteX547" fmla="*/ 268236 w 1299502"/>
              <a:gd name="connsiteY547" fmla="*/ 1812087 h 2190257"/>
              <a:gd name="connsiteX548" fmla="*/ 268561 w 1299502"/>
              <a:gd name="connsiteY548" fmla="*/ 1812087 h 2190257"/>
              <a:gd name="connsiteX549" fmla="*/ 268741 w 1299502"/>
              <a:gd name="connsiteY549" fmla="*/ 1812303 h 2190257"/>
              <a:gd name="connsiteX550" fmla="*/ 268561 w 1299502"/>
              <a:gd name="connsiteY550" fmla="*/ 1812411 h 2190257"/>
              <a:gd name="connsiteX551" fmla="*/ 268236 w 1299502"/>
              <a:gd name="connsiteY551" fmla="*/ 1812411 h 2190257"/>
              <a:gd name="connsiteX552" fmla="*/ 268056 w 1299502"/>
              <a:gd name="connsiteY552" fmla="*/ 1812195 h 2190257"/>
              <a:gd name="connsiteX553" fmla="*/ 271229 w 1299502"/>
              <a:gd name="connsiteY553" fmla="*/ 1812015 h 2190257"/>
              <a:gd name="connsiteX554" fmla="*/ 271626 w 1299502"/>
              <a:gd name="connsiteY554" fmla="*/ 1812015 h 2190257"/>
              <a:gd name="connsiteX555" fmla="*/ 271734 w 1299502"/>
              <a:gd name="connsiteY555" fmla="*/ 1812195 h 2190257"/>
              <a:gd name="connsiteX556" fmla="*/ 271734 w 1299502"/>
              <a:gd name="connsiteY556" fmla="*/ 1812483 h 2190257"/>
              <a:gd name="connsiteX557" fmla="*/ 271518 w 1299502"/>
              <a:gd name="connsiteY557" fmla="*/ 1812591 h 2190257"/>
              <a:gd name="connsiteX558" fmla="*/ 271229 w 1299502"/>
              <a:gd name="connsiteY558" fmla="*/ 1812591 h 2190257"/>
              <a:gd name="connsiteX559" fmla="*/ 271049 w 1299502"/>
              <a:gd name="connsiteY559" fmla="*/ 1812411 h 2190257"/>
              <a:gd name="connsiteX560" fmla="*/ 271121 w 1299502"/>
              <a:gd name="connsiteY560" fmla="*/ 1812087 h 2190257"/>
              <a:gd name="connsiteX561" fmla="*/ 267948 w 1299502"/>
              <a:gd name="connsiteY561" fmla="*/ 1810897 h 2190257"/>
              <a:gd name="connsiteX562" fmla="*/ 268345 w 1299502"/>
              <a:gd name="connsiteY562" fmla="*/ 1810897 h 2190257"/>
              <a:gd name="connsiteX563" fmla="*/ 268453 w 1299502"/>
              <a:gd name="connsiteY563" fmla="*/ 1811114 h 2190257"/>
              <a:gd name="connsiteX564" fmla="*/ 268128 w 1299502"/>
              <a:gd name="connsiteY564" fmla="*/ 1811294 h 2190257"/>
              <a:gd name="connsiteX565" fmla="*/ 268056 w 1299502"/>
              <a:gd name="connsiteY565" fmla="*/ 1811582 h 2190257"/>
              <a:gd name="connsiteX566" fmla="*/ 267551 w 1299502"/>
              <a:gd name="connsiteY566" fmla="*/ 1812087 h 2190257"/>
              <a:gd name="connsiteX567" fmla="*/ 267227 w 1299502"/>
              <a:gd name="connsiteY567" fmla="*/ 1812015 h 2190257"/>
              <a:gd name="connsiteX568" fmla="*/ 267046 w 1299502"/>
              <a:gd name="connsiteY568" fmla="*/ 1811907 h 2190257"/>
              <a:gd name="connsiteX569" fmla="*/ 267443 w 1299502"/>
              <a:gd name="connsiteY569" fmla="*/ 1811582 h 2190257"/>
              <a:gd name="connsiteX570" fmla="*/ 267443 w 1299502"/>
              <a:gd name="connsiteY570" fmla="*/ 1811294 h 2190257"/>
              <a:gd name="connsiteX571" fmla="*/ 271337 w 1299502"/>
              <a:gd name="connsiteY571" fmla="*/ 1810501 h 2190257"/>
              <a:gd name="connsiteX572" fmla="*/ 271626 w 1299502"/>
              <a:gd name="connsiteY572" fmla="*/ 1810501 h 2190257"/>
              <a:gd name="connsiteX573" fmla="*/ 271842 w 1299502"/>
              <a:gd name="connsiteY573" fmla="*/ 1810717 h 2190257"/>
              <a:gd name="connsiteX574" fmla="*/ 271842 w 1299502"/>
              <a:gd name="connsiteY574" fmla="*/ 1811294 h 2190257"/>
              <a:gd name="connsiteX575" fmla="*/ 271626 w 1299502"/>
              <a:gd name="connsiteY575" fmla="*/ 1811402 h 2190257"/>
              <a:gd name="connsiteX576" fmla="*/ 271229 w 1299502"/>
              <a:gd name="connsiteY576" fmla="*/ 1811402 h 2190257"/>
              <a:gd name="connsiteX577" fmla="*/ 271121 w 1299502"/>
              <a:gd name="connsiteY577" fmla="*/ 1811186 h 2190257"/>
              <a:gd name="connsiteX578" fmla="*/ 271121 w 1299502"/>
              <a:gd name="connsiteY578" fmla="*/ 1810609 h 2190257"/>
              <a:gd name="connsiteX579" fmla="*/ 266650 w 1299502"/>
              <a:gd name="connsiteY579" fmla="*/ 1809888 h 2190257"/>
              <a:gd name="connsiteX580" fmla="*/ 267046 w 1299502"/>
              <a:gd name="connsiteY580" fmla="*/ 1809888 h 2190257"/>
              <a:gd name="connsiteX581" fmla="*/ 267155 w 1299502"/>
              <a:gd name="connsiteY581" fmla="*/ 1810105 h 2190257"/>
              <a:gd name="connsiteX582" fmla="*/ 267155 w 1299502"/>
              <a:gd name="connsiteY582" fmla="*/ 1810393 h 2190257"/>
              <a:gd name="connsiteX583" fmla="*/ 266974 w 1299502"/>
              <a:gd name="connsiteY583" fmla="*/ 1810501 h 2190257"/>
              <a:gd name="connsiteX584" fmla="*/ 266650 w 1299502"/>
              <a:gd name="connsiteY584" fmla="*/ 1810501 h 2190257"/>
              <a:gd name="connsiteX585" fmla="*/ 266470 w 1299502"/>
              <a:gd name="connsiteY585" fmla="*/ 1810393 h 2190257"/>
              <a:gd name="connsiteX586" fmla="*/ 266542 w 1299502"/>
              <a:gd name="connsiteY586" fmla="*/ 1810105 h 2190257"/>
              <a:gd name="connsiteX587" fmla="*/ 267732 w 1299502"/>
              <a:gd name="connsiteY587" fmla="*/ 1809708 h 2190257"/>
              <a:gd name="connsiteX588" fmla="*/ 268056 w 1299502"/>
              <a:gd name="connsiteY588" fmla="*/ 1809708 h 2190257"/>
              <a:gd name="connsiteX589" fmla="*/ 268236 w 1299502"/>
              <a:gd name="connsiteY589" fmla="*/ 1809888 h 2190257"/>
              <a:gd name="connsiteX590" fmla="*/ 268056 w 1299502"/>
              <a:gd name="connsiteY590" fmla="*/ 1809996 h 2190257"/>
              <a:gd name="connsiteX591" fmla="*/ 267659 w 1299502"/>
              <a:gd name="connsiteY591" fmla="*/ 1809996 h 2190257"/>
              <a:gd name="connsiteX592" fmla="*/ 267551 w 1299502"/>
              <a:gd name="connsiteY592" fmla="*/ 1809816 h 2190257"/>
              <a:gd name="connsiteX593" fmla="*/ 273032 w 1299502"/>
              <a:gd name="connsiteY593" fmla="*/ 1809420 h 2190257"/>
              <a:gd name="connsiteX594" fmla="*/ 274150 w 1299502"/>
              <a:gd name="connsiteY594" fmla="*/ 1809492 h 2190257"/>
              <a:gd name="connsiteX595" fmla="*/ 274222 w 1299502"/>
              <a:gd name="connsiteY595" fmla="*/ 1809600 h 2190257"/>
              <a:gd name="connsiteX596" fmla="*/ 274222 w 1299502"/>
              <a:gd name="connsiteY596" fmla="*/ 1810213 h 2190257"/>
              <a:gd name="connsiteX597" fmla="*/ 273537 w 1299502"/>
              <a:gd name="connsiteY597" fmla="*/ 1810789 h 2190257"/>
              <a:gd name="connsiteX598" fmla="*/ 273537 w 1299502"/>
              <a:gd name="connsiteY598" fmla="*/ 1811114 h 2190257"/>
              <a:gd name="connsiteX599" fmla="*/ 272924 w 1299502"/>
              <a:gd name="connsiteY599" fmla="*/ 1811510 h 2190257"/>
              <a:gd name="connsiteX600" fmla="*/ 272635 w 1299502"/>
              <a:gd name="connsiteY600" fmla="*/ 1811510 h 2190257"/>
              <a:gd name="connsiteX601" fmla="*/ 272419 w 1299502"/>
              <a:gd name="connsiteY601" fmla="*/ 1811294 h 2190257"/>
              <a:gd name="connsiteX602" fmla="*/ 272527 w 1299502"/>
              <a:gd name="connsiteY602" fmla="*/ 1809816 h 2190257"/>
              <a:gd name="connsiteX603" fmla="*/ 268056 w 1299502"/>
              <a:gd name="connsiteY603" fmla="*/ 1809095 h 2190257"/>
              <a:gd name="connsiteX604" fmla="*/ 268345 w 1299502"/>
              <a:gd name="connsiteY604" fmla="*/ 1809095 h 2190257"/>
              <a:gd name="connsiteX605" fmla="*/ 268525 w 1299502"/>
              <a:gd name="connsiteY605" fmla="*/ 1809312 h 2190257"/>
              <a:gd name="connsiteX606" fmla="*/ 268345 w 1299502"/>
              <a:gd name="connsiteY606" fmla="*/ 1809384 h 2190257"/>
              <a:gd name="connsiteX607" fmla="*/ 268056 w 1299502"/>
              <a:gd name="connsiteY607" fmla="*/ 1809384 h 2190257"/>
              <a:gd name="connsiteX608" fmla="*/ 267840 w 1299502"/>
              <a:gd name="connsiteY608" fmla="*/ 1809312 h 2190257"/>
              <a:gd name="connsiteX609" fmla="*/ 272131 w 1299502"/>
              <a:gd name="connsiteY609" fmla="*/ 1809023 h 2190257"/>
              <a:gd name="connsiteX610" fmla="*/ 272419 w 1299502"/>
              <a:gd name="connsiteY610" fmla="*/ 1809095 h 2190257"/>
              <a:gd name="connsiteX611" fmla="*/ 272527 w 1299502"/>
              <a:gd name="connsiteY611" fmla="*/ 1809204 h 2190257"/>
              <a:gd name="connsiteX612" fmla="*/ 271734 w 1299502"/>
              <a:gd name="connsiteY612" fmla="*/ 1809888 h 2190257"/>
              <a:gd name="connsiteX613" fmla="*/ 271337 w 1299502"/>
              <a:gd name="connsiteY613" fmla="*/ 1809888 h 2190257"/>
              <a:gd name="connsiteX614" fmla="*/ 271229 w 1299502"/>
              <a:gd name="connsiteY614" fmla="*/ 1809816 h 2190257"/>
              <a:gd name="connsiteX615" fmla="*/ 268741 w 1299502"/>
              <a:gd name="connsiteY615" fmla="*/ 1808591 h 2190257"/>
              <a:gd name="connsiteX616" fmla="*/ 268921 w 1299502"/>
              <a:gd name="connsiteY616" fmla="*/ 1808699 h 2190257"/>
              <a:gd name="connsiteX617" fmla="*/ 268741 w 1299502"/>
              <a:gd name="connsiteY617" fmla="*/ 1808879 h 2190257"/>
              <a:gd name="connsiteX618" fmla="*/ 268453 w 1299502"/>
              <a:gd name="connsiteY618" fmla="*/ 1808807 h 2190257"/>
              <a:gd name="connsiteX619" fmla="*/ 268236 w 1299502"/>
              <a:gd name="connsiteY619" fmla="*/ 1808699 h 2190257"/>
              <a:gd name="connsiteX620" fmla="*/ 268453 w 1299502"/>
              <a:gd name="connsiteY620" fmla="*/ 1808591 h 2190257"/>
              <a:gd name="connsiteX621" fmla="*/ 269823 w 1299502"/>
              <a:gd name="connsiteY621" fmla="*/ 1808303 h 2190257"/>
              <a:gd name="connsiteX622" fmla="*/ 270147 w 1299502"/>
              <a:gd name="connsiteY622" fmla="*/ 1808411 h 2190257"/>
              <a:gd name="connsiteX623" fmla="*/ 270328 w 1299502"/>
              <a:gd name="connsiteY623" fmla="*/ 1808519 h 2190257"/>
              <a:gd name="connsiteX624" fmla="*/ 270147 w 1299502"/>
              <a:gd name="connsiteY624" fmla="*/ 1808591 h 2190257"/>
              <a:gd name="connsiteX625" fmla="*/ 269751 w 1299502"/>
              <a:gd name="connsiteY625" fmla="*/ 1808591 h 2190257"/>
              <a:gd name="connsiteX626" fmla="*/ 269643 w 1299502"/>
              <a:gd name="connsiteY626" fmla="*/ 1808519 h 2190257"/>
              <a:gd name="connsiteX627" fmla="*/ 271446 w 1299502"/>
              <a:gd name="connsiteY627" fmla="*/ 1808122 h 2190257"/>
              <a:gd name="connsiteX628" fmla="*/ 272131 w 1299502"/>
              <a:gd name="connsiteY628" fmla="*/ 1808194 h 2190257"/>
              <a:gd name="connsiteX629" fmla="*/ 272347 w 1299502"/>
              <a:gd name="connsiteY629" fmla="*/ 1808303 h 2190257"/>
              <a:gd name="connsiteX630" fmla="*/ 271446 w 1299502"/>
              <a:gd name="connsiteY630" fmla="*/ 1808987 h 2190257"/>
              <a:gd name="connsiteX631" fmla="*/ 271121 w 1299502"/>
              <a:gd name="connsiteY631" fmla="*/ 1808987 h 2190257"/>
              <a:gd name="connsiteX632" fmla="*/ 270941 w 1299502"/>
              <a:gd name="connsiteY632" fmla="*/ 1808807 h 2190257"/>
              <a:gd name="connsiteX633" fmla="*/ 270941 w 1299502"/>
              <a:gd name="connsiteY633" fmla="*/ 1808519 h 2190257"/>
              <a:gd name="connsiteX634" fmla="*/ 272239 w 1299502"/>
              <a:gd name="connsiteY634" fmla="*/ 1807293 h 2190257"/>
              <a:gd name="connsiteX635" fmla="*/ 272527 w 1299502"/>
              <a:gd name="connsiteY635" fmla="*/ 1807293 h 2190257"/>
              <a:gd name="connsiteX636" fmla="*/ 272708 w 1299502"/>
              <a:gd name="connsiteY636" fmla="*/ 1807510 h 2190257"/>
              <a:gd name="connsiteX637" fmla="*/ 272635 w 1299502"/>
              <a:gd name="connsiteY637" fmla="*/ 1807798 h 2190257"/>
              <a:gd name="connsiteX638" fmla="*/ 272527 w 1299502"/>
              <a:gd name="connsiteY638" fmla="*/ 1807906 h 2190257"/>
              <a:gd name="connsiteX639" fmla="*/ 272131 w 1299502"/>
              <a:gd name="connsiteY639" fmla="*/ 1807906 h 2190257"/>
              <a:gd name="connsiteX640" fmla="*/ 272022 w 1299502"/>
              <a:gd name="connsiteY640" fmla="*/ 1807726 h 2190257"/>
              <a:gd name="connsiteX641" fmla="*/ 272022 w 1299502"/>
              <a:gd name="connsiteY641" fmla="*/ 1807401 h 2190257"/>
              <a:gd name="connsiteX642" fmla="*/ 333105 w 1299502"/>
              <a:gd name="connsiteY642" fmla="*/ 1807113 h 2190257"/>
              <a:gd name="connsiteX643" fmla="*/ 333826 w 1299502"/>
              <a:gd name="connsiteY643" fmla="*/ 1807221 h 2190257"/>
              <a:gd name="connsiteX644" fmla="*/ 334295 w 1299502"/>
              <a:gd name="connsiteY644" fmla="*/ 1807618 h 2190257"/>
              <a:gd name="connsiteX645" fmla="*/ 334223 w 1299502"/>
              <a:gd name="connsiteY645" fmla="*/ 1808483 h 2190257"/>
              <a:gd name="connsiteX646" fmla="*/ 333718 w 1299502"/>
              <a:gd name="connsiteY646" fmla="*/ 1808879 h 2190257"/>
              <a:gd name="connsiteX647" fmla="*/ 332708 w 1299502"/>
              <a:gd name="connsiteY647" fmla="*/ 1808879 h 2190257"/>
              <a:gd name="connsiteX648" fmla="*/ 332240 w 1299502"/>
              <a:gd name="connsiteY648" fmla="*/ 1808411 h 2190257"/>
              <a:gd name="connsiteX649" fmla="*/ 332312 w 1299502"/>
              <a:gd name="connsiteY649" fmla="*/ 1807798 h 2190257"/>
              <a:gd name="connsiteX650" fmla="*/ 332420 w 1299502"/>
              <a:gd name="connsiteY650" fmla="*/ 1807690 h 2190257"/>
              <a:gd name="connsiteX651" fmla="*/ 332816 w 1299502"/>
              <a:gd name="connsiteY651" fmla="*/ 1807690 h 2190257"/>
              <a:gd name="connsiteX652" fmla="*/ 332925 w 1299502"/>
              <a:gd name="connsiteY652" fmla="*/ 1807618 h 2190257"/>
              <a:gd name="connsiteX653" fmla="*/ 332997 w 1299502"/>
              <a:gd name="connsiteY653" fmla="*/ 1807293 h 2190257"/>
              <a:gd name="connsiteX654" fmla="*/ 269534 w 1299502"/>
              <a:gd name="connsiteY654" fmla="*/ 1807113 h 2190257"/>
              <a:gd name="connsiteX655" fmla="*/ 269643 w 1299502"/>
              <a:gd name="connsiteY655" fmla="*/ 1807293 h 2190257"/>
              <a:gd name="connsiteX656" fmla="*/ 269643 w 1299502"/>
              <a:gd name="connsiteY656" fmla="*/ 1807906 h 2190257"/>
              <a:gd name="connsiteX657" fmla="*/ 269138 w 1299502"/>
              <a:gd name="connsiteY657" fmla="*/ 1808303 h 2190257"/>
              <a:gd name="connsiteX658" fmla="*/ 268921 w 1299502"/>
              <a:gd name="connsiteY658" fmla="*/ 1808122 h 2190257"/>
              <a:gd name="connsiteX659" fmla="*/ 268921 w 1299502"/>
              <a:gd name="connsiteY659" fmla="*/ 1807510 h 2190257"/>
              <a:gd name="connsiteX660" fmla="*/ 273934 w 1299502"/>
              <a:gd name="connsiteY660" fmla="*/ 1805311 h 2190257"/>
              <a:gd name="connsiteX661" fmla="*/ 274330 w 1299502"/>
              <a:gd name="connsiteY661" fmla="*/ 1805311 h 2190257"/>
              <a:gd name="connsiteX662" fmla="*/ 274510 w 1299502"/>
              <a:gd name="connsiteY662" fmla="*/ 1805527 h 2190257"/>
              <a:gd name="connsiteX663" fmla="*/ 274330 w 1299502"/>
              <a:gd name="connsiteY663" fmla="*/ 1805599 h 2190257"/>
              <a:gd name="connsiteX664" fmla="*/ 273934 w 1299502"/>
              <a:gd name="connsiteY664" fmla="*/ 1805599 h 2190257"/>
              <a:gd name="connsiteX665" fmla="*/ 273825 w 1299502"/>
              <a:gd name="connsiteY665" fmla="*/ 1805419 h 2190257"/>
              <a:gd name="connsiteX666" fmla="*/ 490246 w 1299502"/>
              <a:gd name="connsiteY666" fmla="*/ 1803437 h 2190257"/>
              <a:gd name="connsiteX667" fmla="*/ 490535 w 1299502"/>
              <a:gd name="connsiteY667" fmla="*/ 1803437 h 2190257"/>
              <a:gd name="connsiteX668" fmla="*/ 490751 w 1299502"/>
              <a:gd name="connsiteY668" fmla="*/ 1803617 h 2190257"/>
              <a:gd name="connsiteX669" fmla="*/ 490643 w 1299502"/>
              <a:gd name="connsiteY669" fmla="*/ 1803906 h 2190257"/>
              <a:gd name="connsiteX670" fmla="*/ 490535 w 1299502"/>
              <a:gd name="connsiteY670" fmla="*/ 1804014 h 2190257"/>
              <a:gd name="connsiteX671" fmla="*/ 490138 w 1299502"/>
              <a:gd name="connsiteY671" fmla="*/ 1804014 h 2190257"/>
              <a:gd name="connsiteX672" fmla="*/ 490030 w 1299502"/>
              <a:gd name="connsiteY672" fmla="*/ 1803906 h 2190257"/>
              <a:gd name="connsiteX673" fmla="*/ 490030 w 1299502"/>
              <a:gd name="connsiteY673" fmla="*/ 1803617 h 2190257"/>
              <a:gd name="connsiteX674" fmla="*/ 175062 w 1299502"/>
              <a:gd name="connsiteY674" fmla="*/ 1801022 h 2190257"/>
              <a:gd name="connsiteX675" fmla="*/ 176468 w 1299502"/>
              <a:gd name="connsiteY675" fmla="*/ 1802428 h 2190257"/>
              <a:gd name="connsiteX676" fmla="*/ 176468 w 1299502"/>
              <a:gd name="connsiteY676" fmla="*/ 1803005 h 2190257"/>
              <a:gd name="connsiteX677" fmla="*/ 176288 w 1299502"/>
              <a:gd name="connsiteY677" fmla="*/ 1803113 h 2190257"/>
              <a:gd name="connsiteX678" fmla="*/ 174593 w 1299502"/>
              <a:gd name="connsiteY678" fmla="*/ 1803005 h 2190257"/>
              <a:gd name="connsiteX679" fmla="*/ 174089 w 1299502"/>
              <a:gd name="connsiteY679" fmla="*/ 1802536 h 2190257"/>
              <a:gd name="connsiteX680" fmla="*/ 174197 w 1299502"/>
              <a:gd name="connsiteY680" fmla="*/ 1801419 h 2190257"/>
              <a:gd name="connsiteX681" fmla="*/ 174666 w 1299502"/>
              <a:gd name="connsiteY681" fmla="*/ 1801022 h 2190257"/>
              <a:gd name="connsiteX682" fmla="*/ 425486 w 1299502"/>
              <a:gd name="connsiteY682" fmla="*/ 1799941 h 2190257"/>
              <a:gd name="connsiteX683" fmla="*/ 426748 w 1299502"/>
              <a:gd name="connsiteY683" fmla="*/ 1799941 h 2190257"/>
              <a:gd name="connsiteX684" fmla="*/ 427072 w 1299502"/>
              <a:gd name="connsiteY684" fmla="*/ 1800266 h 2190257"/>
              <a:gd name="connsiteX685" fmla="*/ 427361 w 1299502"/>
              <a:gd name="connsiteY685" fmla="*/ 1800266 h 2190257"/>
              <a:gd name="connsiteX686" fmla="*/ 428046 w 1299502"/>
              <a:gd name="connsiteY686" fmla="*/ 1800842 h 2190257"/>
              <a:gd name="connsiteX687" fmla="*/ 428659 w 1299502"/>
              <a:gd name="connsiteY687" fmla="*/ 1800950 h 2190257"/>
              <a:gd name="connsiteX688" fmla="*/ 430642 w 1299502"/>
              <a:gd name="connsiteY688" fmla="*/ 1802860 h 2190257"/>
              <a:gd name="connsiteX689" fmla="*/ 430967 w 1299502"/>
              <a:gd name="connsiteY689" fmla="*/ 1802860 h 2190257"/>
              <a:gd name="connsiteX690" fmla="*/ 431255 w 1299502"/>
              <a:gd name="connsiteY690" fmla="*/ 1803149 h 2190257"/>
              <a:gd name="connsiteX691" fmla="*/ 431652 w 1299502"/>
              <a:gd name="connsiteY691" fmla="*/ 1803149 h 2190257"/>
              <a:gd name="connsiteX692" fmla="*/ 431976 w 1299502"/>
              <a:gd name="connsiteY692" fmla="*/ 1803437 h 2190257"/>
              <a:gd name="connsiteX693" fmla="*/ 432265 w 1299502"/>
              <a:gd name="connsiteY693" fmla="*/ 1803437 h 2190257"/>
              <a:gd name="connsiteX694" fmla="*/ 433238 w 1299502"/>
              <a:gd name="connsiteY694" fmla="*/ 1804338 h 2190257"/>
              <a:gd name="connsiteX695" fmla="*/ 433563 w 1299502"/>
              <a:gd name="connsiteY695" fmla="*/ 1804446 h 2190257"/>
              <a:gd name="connsiteX696" fmla="*/ 433851 w 1299502"/>
              <a:gd name="connsiteY696" fmla="*/ 1804735 h 2190257"/>
              <a:gd name="connsiteX697" fmla="*/ 434248 w 1299502"/>
              <a:gd name="connsiteY697" fmla="*/ 1804735 h 2190257"/>
              <a:gd name="connsiteX698" fmla="*/ 434572 w 1299502"/>
              <a:gd name="connsiteY698" fmla="*/ 1805059 h 2190257"/>
              <a:gd name="connsiteX699" fmla="*/ 434861 w 1299502"/>
              <a:gd name="connsiteY699" fmla="*/ 1805059 h 2190257"/>
              <a:gd name="connsiteX700" fmla="*/ 435546 w 1299502"/>
              <a:gd name="connsiteY700" fmla="*/ 1805636 h 2190257"/>
              <a:gd name="connsiteX701" fmla="*/ 435871 w 1299502"/>
              <a:gd name="connsiteY701" fmla="*/ 1805744 h 2190257"/>
              <a:gd name="connsiteX702" fmla="*/ 438431 w 1299502"/>
              <a:gd name="connsiteY702" fmla="*/ 1808230 h 2190257"/>
              <a:gd name="connsiteX703" fmla="*/ 438755 w 1299502"/>
              <a:gd name="connsiteY703" fmla="*/ 1808230 h 2190257"/>
              <a:gd name="connsiteX704" fmla="*/ 438936 w 1299502"/>
              <a:gd name="connsiteY704" fmla="*/ 1808339 h 2190257"/>
              <a:gd name="connsiteX705" fmla="*/ 438936 w 1299502"/>
              <a:gd name="connsiteY705" fmla="*/ 1808627 h 2190257"/>
              <a:gd name="connsiteX706" fmla="*/ 439260 w 1299502"/>
              <a:gd name="connsiteY706" fmla="*/ 1808951 h 2190257"/>
              <a:gd name="connsiteX707" fmla="*/ 439260 w 1299502"/>
              <a:gd name="connsiteY707" fmla="*/ 1809240 h 2190257"/>
              <a:gd name="connsiteX708" fmla="*/ 439837 w 1299502"/>
              <a:gd name="connsiteY708" fmla="*/ 1809924 h 2190257"/>
              <a:gd name="connsiteX709" fmla="*/ 439837 w 1299502"/>
              <a:gd name="connsiteY709" fmla="*/ 1810249 h 2190257"/>
              <a:gd name="connsiteX710" fmla="*/ 440955 w 1299502"/>
              <a:gd name="connsiteY710" fmla="*/ 1811222 h 2190257"/>
              <a:gd name="connsiteX711" fmla="*/ 441351 w 1299502"/>
              <a:gd name="connsiteY711" fmla="*/ 1811330 h 2190257"/>
              <a:gd name="connsiteX712" fmla="*/ 444633 w 1299502"/>
              <a:gd name="connsiteY712" fmla="*/ 1814501 h 2190257"/>
              <a:gd name="connsiteX713" fmla="*/ 444633 w 1299502"/>
              <a:gd name="connsiteY713" fmla="*/ 1814826 h 2190257"/>
              <a:gd name="connsiteX714" fmla="*/ 445606 w 1299502"/>
              <a:gd name="connsiteY714" fmla="*/ 1815835 h 2190257"/>
              <a:gd name="connsiteX715" fmla="*/ 445606 w 1299502"/>
              <a:gd name="connsiteY715" fmla="*/ 1816123 h 2190257"/>
              <a:gd name="connsiteX716" fmla="*/ 445931 w 1299502"/>
              <a:gd name="connsiteY716" fmla="*/ 1816412 h 2190257"/>
              <a:gd name="connsiteX717" fmla="*/ 445931 w 1299502"/>
              <a:gd name="connsiteY717" fmla="*/ 1817024 h 2190257"/>
              <a:gd name="connsiteX718" fmla="*/ 446219 w 1299502"/>
              <a:gd name="connsiteY718" fmla="*/ 1817313 h 2190257"/>
              <a:gd name="connsiteX719" fmla="*/ 446219 w 1299502"/>
              <a:gd name="connsiteY719" fmla="*/ 1817925 h 2190257"/>
              <a:gd name="connsiteX720" fmla="*/ 446508 w 1299502"/>
              <a:gd name="connsiteY720" fmla="*/ 1818214 h 2190257"/>
              <a:gd name="connsiteX721" fmla="*/ 446436 w 1299502"/>
              <a:gd name="connsiteY721" fmla="*/ 1819115 h 2190257"/>
              <a:gd name="connsiteX722" fmla="*/ 447121 w 1299502"/>
              <a:gd name="connsiteY722" fmla="*/ 1819727 h 2190257"/>
              <a:gd name="connsiteX723" fmla="*/ 447013 w 1299502"/>
              <a:gd name="connsiteY723" fmla="*/ 1820917 h 2190257"/>
              <a:gd name="connsiteX724" fmla="*/ 447409 w 1299502"/>
              <a:gd name="connsiteY724" fmla="*/ 1821205 h 2190257"/>
              <a:gd name="connsiteX725" fmla="*/ 447337 w 1299502"/>
              <a:gd name="connsiteY725" fmla="*/ 1821818 h 2190257"/>
              <a:gd name="connsiteX726" fmla="*/ 447013 w 1299502"/>
              <a:gd name="connsiteY726" fmla="*/ 1822106 h 2190257"/>
              <a:gd name="connsiteX727" fmla="*/ 447337 w 1299502"/>
              <a:gd name="connsiteY727" fmla="*/ 1822430 h 2190257"/>
              <a:gd name="connsiteX728" fmla="*/ 447337 w 1299502"/>
              <a:gd name="connsiteY728" fmla="*/ 1823043 h 2190257"/>
              <a:gd name="connsiteX729" fmla="*/ 447626 w 1299502"/>
              <a:gd name="connsiteY729" fmla="*/ 1823331 h 2190257"/>
              <a:gd name="connsiteX730" fmla="*/ 447626 w 1299502"/>
              <a:gd name="connsiteY730" fmla="*/ 1823620 h 2190257"/>
              <a:gd name="connsiteX731" fmla="*/ 447950 w 1299502"/>
              <a:gd name="connsiteY731" fmla="*/ 1823944 h 2190257"/>
              <a:gd name="connsiteX732" fmla="*/ 447950 w 1299502"/>
              <a:gd name="connsiteY732" fmla="*/ 1824232 h 2190257"/>
              <a:gd name="connsiteX733" fmla="*/ 448239 w 1299502"/>
              <a:gd name="connsiteY733" fmla="*/ 1824521 h 2190257"/>
              <a:gd name="connsiteX734" fmla="*/ 448239 w 1299502"/>
              <a:gd name="connsiteY734" fmla="*/ 1824845 h 2190257"/>
              <a:gd name="connsiteX735" fmla="*/ 448527 w 1299502"/>
              <a:gd name="connsiteY735" fmla="*/ 1825133 h 2190257"/>
              <a:gd name="connsiteX736" fmla="*/ 448527 w 1299502"/>
              <a:gd name="connsiteY736" fmla="*/ 1825746 h 2190257"/>
              <a:gd name="connsiteX737" fmla="*/ 449140 w 1299502"/>
              <a:gd name="connsiteY737" fmla="*/ 1826323 h 2190257"/>
              <a:gd name="connsiteX738" fmla="*/ 449140 w 1299502"/>
              <a:gd name="connsiteY738" fmla="*/ 1826647 h 2190257"/>
              <a:gd name="connsiteX739" fmla="*/ 449428 w 1299502"/>
              <a:gd name="connsiteY739" fmla="*/ 1826935 h 2190257"/>
              <a:gd name="connsiteX740" fmla="*/ 449428 w 1299502"/>
              <a:gd name="connsiteY740" fmla="*/ 1827548 h 2190257"/>
              <a:gd name="connsiteX741" fmla="*/ 449753 w 1299502"/>
              <a:gd name="connsiteY741" fmla="*/ 1827836 h 2190257"/>
              <a:gd name="connsiteX742" fmla="*/ 449753 w 1299502"/>
              <a:gd name="connsiteY742" fmla="*/ 1828737 h 2190257"/>
              <a:gd name="connsiteX743" fmla="*/ 450041 w 1299502"/>
              <a:gd name="connsiteY743" fmla="*/ 1829134 h 2190257"/>
              <a:gd name="connsiteX744" fmla="*/ 449861 w 1299502"/>
              <a:gd name="connsiteY744" fmla="*/ 1834107 h 2190257"/>
              <a:gd name="connsiteX745" fmla="*/ 450150 w 1299502"/>
              <a:gd name="connsiteY745" fmla="*/ 1834432 h 2190257"/>
              <a:gd name="connsiteX746" fmla="*/ 450150 w 1299502"/>
              <a:gd name="connsiteY746" fmla="*/ 1835297 h 2190257"/>
              <a:gd name="connsiteX747" fmla="*/ 450438 w 1299502"/>
              <a:gd name="connsiteY747" fmla="*/ 1835621 h 2190257"/>
              <a:gd name="connsiteX748" fmla="*/ 450366 w 1299502"/>
              <a:gd name="connsiteY748" fmla="*/ 1836810 h 2190257"/>
              <a:gd name="connsiteX749" fmla="*/ 450763 w 1299502"/>
              <a:gd name="connsiteY749" fmla="*/ 1837135 h 2190257"/>
              <a:gd name="connsiteX750" fmla="*/ 450654 w 1299502"/>
              <a:gd name="connsiteY750" fmla="*/ 1837711 h 2190257"/>
              <a:gd name="connsiteX751" fmla="*/ 451051 w 1299502"/>
              <a:gd name="connsiteY751" fmla="*/ 1838036 h 2190257"/>
              <a:gd name="connsiteX752" fmla="*/ 450943 w 1299502"/>
              <a:gd name="connsiteY752" fmla="*/ 1839513 h 2190257"/>
              <a:gd name="connsiteX753" fmla="*/ 451267 w 1299502"/>
              <a:gd name="connsiteY753" fmla="*/ 1839838 h 2190257"/>
              <a:gd name="connsiteX754" fmla="*/ 451159 w 1299502"/>
              <a:gd name="connsiteY754" fmla="*/ 1842216 h 2190257"/>
              <a:gd name="connsiteX755" fmla="*/ 450763 w 1299502"/>
              <a:gd name="connsiteY755" fmla="*/ 1842505 h 2190257"/>
              <a:gd name="connsiteX756" fmla="*/ 450763 w 1299502"/>
              <a:gd name="connsiteY756" fmla="*/ 1843298 h 2190257"/>
              <a:gd name="connsiteX757" fmla="*/ 450474 w 1299502"/>
              <a:gd name="connsiteY757" fmla="*/ 1843622 h 2190257"/>
              <a:gd name="connsiteX758" fmla="*/ 450474 w 1299502"/>
              <a:gd name="connsiteY758" fmla="*/ 1843910 h 2190257"/>
              <a:gd name="connsiteX759" fmla="*/ 448852 w 1299502"/>
              <a:gd name="connsiteY759" fmla="*/ 1845208 h 2190257"/>
              <a:gd name="connsiteX760" fmla="*/ 448563 w 1299502"/>
              <a:gd name="connsiteY760" fmla="*/ 1845208 h 2190257"/>
              <a:gd name="connsiteX761" fmla="*/ 447950 w 1299502"/>
              <a:gd name="connsiteY761" fmla="*/ 1845604 h 2190257"/>
              <a:gd name="connsiteX762" fmla="*/ 447950 w 1299502"/>
              <a:gd name="connsiteY762" fmla="*/ 1846794 h 2190257"/>
              <a:gd name="connsiteX763" fmla="*/ 447770 w 1299502"/>
              <a:gd name="connsiteY763" fmla="*/ 1846902 h 2190257"/>
              <a:gd name="connsiteX764" fmla="*/ 447481 w 1299502"/>
              <a:gd name="connsiteY764" fmla="*/ 1846902 h 2190257"/>
              <a:gd name="connsiteX765" fmla="*/ 447049 w 1299502"/>
              <a:gd name="connsiteY765" fmla="*/ 1847190 h 2190257"/>
              <a:gd name="connsiteX766" fmla="*/ 446363 w 1299502"/>
              <a:gd name="connsiteY766" fmla="*/ 1847118 h 2190257"/>
              <a:gd name="connsiteX767" fmla="*/ 445859 w 1299502"/>
              <a:gd name="connsiteY767" fmla="*/ 1847586 h 2190257"/>
              <a:gd name="connsiteX768" fmla="*/ 445787 w 1299502"/>
              <a:gd name="connsiteY768" fmla="*/ 1849713 h 2190257"/>
              <a:gd name="connsiteX769" fmla="*/ 445570 w 1299502"/>
              <a:gd name="connsiteY769" fmla="*/ 1849785 h 2190257"/>
              <a:gd name="connsiteX770" fmla="*/ 445282 w 1299502"/>
              <a:gd name="connsiteY770" fmla="*/ 1849497 h 2190257"/>
              <a:gd name="connsiteX771" fmla="*/ 444993 w 1299502"/>
              <a:gd name="connsiteY771" fmla="*/ 1849497 h 2190257"/>
              <a:gd name="connsiteX772" fmla="*/ 444777 w 1299502"/>
              <a:gd name="connsiteY772" fmla="*/ 1849605 h 2190257"/>
              <a:gd name="connsiteX773" fmla="*/ 445101 w 1299502"/>
              <a:gd name="connsiteY773" fmla="*/ 1849893 h 2190257"/>
              <a:gd name="connsiteX774" fmla="*/ 445101 w 1299502"/>
              <a:gd name="connsiteY774" fmla="*/ 1850181 h 2190257"/>
              <a:gd name="connsiteX775" fmla="*/ 445282 w 1299502"/>
              <a:gd name="connsiteY775" fmla="*/ 1850398 h 2190257"/>
              <a:gd name="connsiteX776" fmla="*/ 445570 w 1299502"/>
              <a:gd name="connsiteY776" fmla="*/ 1850073 h 2190257"/>
              <a:gd name="connsiteX777" fmla="*/ 445967 w 1299502"/>
              <a:gd name="connsiteY777" fmla="*/ 1850073 h 2190257"/>
              <a:gd name="connsiteX778" fmla="*/ 446075 w 1299502"/>
              <a:gd name="connsiteY778" fmla="*/ 1850181 h 2190257"/>
              <a:gd name="connsiteX779" fmla="*/ 446075 w 1299502"/>
              <a:gd name="connsiteY779" fmla="*/ 1850902 h 2190257"/>
              <a:gd name="connsiteX780" fmla="*/ 446363 w 1299502"/>
              <a:gd name="connsiteY780" fmla="*/ 1851190 h 2190257"/>
              <a:gd name="connsiteX781" fmla="*/ 446363 w 1299502"/>
              <a:gd name="connsiteY781" fmla="*/ 1851479 h 2190257"/>
              <a:gd name="connsiteX782" fmla="*/ 446580 w 1299502"/>
              <a:gd name="connsiteY782" fmla="*/ 1851587 h 2190257"/>
              <a:gd name="connsiteX783" fmla="*/ 447878 w 1299502"/>
              <a:gd name="connsiteY783" fmla="*/ 1851695 h 2190257"/>
              <a:gd name="connsiteX784" fmla="*/ 448166 w 1299502"/>
              <a:gd name="connsiteY784" fmla="*/ 1851983 h 2190257"/>
              <a:gd name="connsiteX785" fmla="*/ 448563 w 1299502"/>
              <a:gd name="connsiteY785" fmla="*/ 1851983 h 2190257"/>
              <a:gd name="connsiteX786" fmla="*/ 448852 w 1299502"/>
              <a:gd name="connsiteY786" fmla="*/ 1852272 h 2190257"/>
              <a:gd name="connsiteX787" fmla="*/ 450546 w 1299502"/>
              <a:gd name="connsiteY787" fmla="*/ 1852380 h 2190257"/>
              <a:gd name="connsiteX788" fmla="*/ 450871 w 1299502"/>
              <a:gd name="connsiteY788" fmla="*/ 1852668 h 2190257"/>
              <a:gd name="connsiteX789" fmla="*/ 451556 w 1299502"/>
              <a:gd name="connsiteY789" fmla="*/ 1852776 h 2190257"/>
              <a:gd name="connsiteX790" fmla="*/ 451880 w 1299502"/>
              <a:gd name="connsiteY790" fmla="*/ 1853101 h 2190257"/>
              <a:gd name="connsiteX791" fmla="*/ 452565 w 1299502"/>
              <a:gd name="connsiteY791" fmla="*/ 1853101 h 2190257"/>
              <a:gd name="connsiteX792" fmla="*/ 452854 w 1299502"/>
              <a:gd name="connsiteY792" fmla="*/ 1853389 h 2190257"/>
              <a:gd name="connsiteX793" fmla="*/ 453575 w 1299502"/>
              <a:gd name="connsiteY793" fmla="*/ 1853389 h 2190257"/>
              <a:gd name="connsiteX794" fmla="*/ 453972 w 1299502"/>
              <a:gd name="connsiteY794" fmla="*/ 1853894 h 2190257"/>
              <a:gd name="connsiteX795" fmla="*/ 453972 w 1299502"/>
              <a:gd name="connsiteY795" fmla="*/ 1854182 h 2190257"/>
              <a:gd name="connsiteX796" fmla="*/ 454657 w 1299502"/>
              <a:gd name="connsiteY796" fmla="*/ 1854795 h 2190257"/>
              <a:gd name="connsiteX797" fmla="*/ 454657 w 1299502"/>
              <a:gd name="connsiteY797" fmla="*/ 1855083 h 2190257"/>
              <a:gd name="connsiteX798" fmla="*/ 454981 w 1299502"/>
              <a:gd name="connsiteY798" fmla="*/ 1855371 h 2190257"/>
              <a:gd name="connsiteX799" fmla="*/ 454981 w 1299502"/>
              <a:gd name="connsiteY799" fmla="*/ 1855984 h 2190257"/>
              <a:gd name="connsiteX800" fmla="*/ 455270 w 1299502"/>
              <a:gd name="connsiteY800" fmla="*/ 1856272 h 2190257"/>
              <a:gd name="connsiteX801" fmla="*/ 455270 w 1299502"/>
              <a:gd name="connsiteY801" fmla="*/ 1856597 h 2190257"/>
              <a:gd name="connsiteX802" fmla="*/ 456856 w 1299502"/>
              <a:gd name="connsiteY802" fmla="*/ 1858182 h 2190257"/>
              <a:gd name="connsiteX803" fmla="*/ 456856 w 1299502"/>
              <a:gd name="connsiteY803" fmla="*/ 1858471 h 2190257"/>
              <a:gd name="connsiteX804" fmla="*/ 457145 w 1299502"/>
              <a:gd name="connsiteY804" fmla="*/ 1858795 h 2190257"/>
              <a:gd name="connsiteX805" fmla="*/ 457145 w 1299502"/>
              <a:gd name="connsiteY805" fmla="*/ 1859083 h 2190257"/>
              <a:gd name="connsiteX806" fmla="*/ 459344 w 1299502"/>
              <a:gd name="connsiteY806" fmla="*/ 1861282 h 2190257"/>
              <a:gd name="connsiteX807" fmla="*/ 459344 w 1299502"/>
              <a:gd name="connsiteY807" fmla="*/ 1862471 h 2190257"/>
              <a:gd name="connsiteX808" fmla="*/ 459164 w 1299502"/>
              <a:gd name="connsiteY808" fmla="*/ 1862579 h 2190257"/>
              <a:gd name="connsiteX809" fmla="*/ 457866 w 1299502"/>
              <a:gd name="connsiteY809" fmla="*/ 1862471 h 2190257"/>
              <a:gd name="connsiteX810" fmla="*/ 457469 w 1299502"/>
              <a:gd name="connsiteY810" fmla="*/ 1862795 h 2190257"/>
              <a:gd name="connsiteX811" fmla="*/ 457181 w 1299502"/>
              <a:gd name="connsiteY811" fmla="*/ 1862795 h 2190257"/>
              <a:gd name="connsiteX812" fmla="*/ 456965 w 1299502"/>
              <a:gd name="connsiteY812" fmla="*/ 1862868 h 2190257"/>
              <a:gd name="connsiteX813" fmla="*/ 456965 w 1299502"/>
              <a:gd name="connsiteY813" fmla="*/ 1863192 h 2190257"/>
              <a:gd name="connsiteX814" fmla="*/ 456568 w 1299502"/>
              <a:gd name="connsiteY814" fmla="*/ 1863480 h 2190257"/>
              <a:gd name="connsiteX815" fmla="*/ 456568 w 1299502"/>
              <a:gd name="connsiteY815" fmla="*/ 1863769 h 2190257"/>
              <a:gd name="connsiteX816" fmla="*/ 455378 w 1299502"/>
              <a:gd name="connsiteY816" fmla="*/ 1864778 h 2190257"/>
              <a:gd name="connsiteX817" fmla="*/ 454657 w 1299502"/>
              <a:gd name="connsiteY817" fmla="*/ 1864778 h 2190257"/>
              <a:gd name="connsiteX818" fmla="*/ 454368 w 1299502"/>
              <a:gd name="connsiteY818" fmla="*/ 1864958 h 2190257"/>
              <a:gd name="connsiteX819" fmla="*/ 454080 w 1299502"/>
              <a:gd name="connsiteY819" fmla="*/ 1864958 h 2190257"/>
              <a:gd name="connsiteX820" fmla="*/ 453683 w 1299502"/>
              <a:gd name="connsiteY820" fmla="*/ 1865282 h 2190257"/>
              <a:gd name="connsiteX821" fmla="*/ 453359 w 1299502"/>
              <a:gd name="connsiteY821" fmla="*/ 1865282 h 2190257"/>
              <a:gd name="connsiteX822" fmla="*/ 451376 w 1299502"/>
              <a:gd name="connsiteY822" fmla="*/ 1866868 h 2190257"/>
              <a:gd name="connsiteX823" fmla="*/ 451376 w 1299502"/>
              <a:gd name="connsiteY823" fmla="*/ 1867048 h 2190257"/>
              <a:gd name="connsiteX824" fmla="*/ 450690 w 1299502"/>
              <a:gd name="connsiteY824" fmla="*/ 1867661 h 2190257"/>
              <a:gd name="connsiteX825" fmla="*/ 450690 w 1299502"/>
              <a:gd name="connsiteY825" fmla="*/ 1867985 h 2190257"/>
              <a:gd name="connsiteX826" fmla="*/ 450366 w 1299502"/>
              <a:gd name="connsiteY826" fmla="*/ 1868274 h 2190257"/>
              <a:gd name="connsiteX827" fmla="*/ 450294 w 1299502"/>
              <a:gd name="connsiteY827" fmla="*/ 1868850 h 2190257"/>
              <a:gd name="connsiteX828" fmla="*/ 449969 w 1299502"/>
              <a:gd name="connsiteY828" fmla="*/ 1869066 h 2190257"/>
              <a:gd name="connsiteX829" fmla="*/ 449897 w 1299502"/>
              <a:gd name="connsiteY829" fmla="*/ 1870256 h 2190257"/>
              <a:gd name="connsiteX830" fmla="*/ 450582 w 1299502"/>
              <a:gd name="connsiteY830" fmla="*/ 1870977 h 2190257"/>
              <a:gd name="connsiteX831" fmla="*/ 450582 w 1299502"/>
              <a:gd name="connsiteY831" fmla="*/ 1871265 h 2190257"/>
              <a:gd name="connsiteX832" fmla="*/ 450690 w 1299502"/>
              <a:gd name="connsiteY832" fmla="*/ 1871373 h 2190257"/>
              <a:gd name="connsiteX833" fmla="*/ 451087 w 1299502"/>
              <a:gd name="connsiteY833" fmla="*/ 1871373 h 2190257"/>
              <a:gd name="connsiteX834" fmla="*/ 451376 w 1299502"/>
              <a:gd name="connsiteY834" fmla="*/ 1871661 h 2190257"/>
              <a:gd name="connsiteX835" fmla="*/ 451664 w 1299502"/>
              <a:gd name="connsiteY835" fmla="*/ 1871770 h 2190257"/>
              <a:gd name="connsiteX836" fmla="*/ 451989 w 1299502"/>
              <a:gd name="connsiteY836" fmla="*/ 1872058 h 2190257"/>
              <a:gd name="connsiteX837" fmla="*/ 452385 w 1299502"/>
              <a:gd name="connsiteY837" fmla="*/ 1872058 h 2190257"/>
              <a:gd name="connsiteX838" fmla="*/ 453359 w 1299502"/>
              <a:gd name="connsiteY838" fmla="*/ 1872959 h 2190257"/>
              <a:gd name="connsiteX839" fmla="*/ 453683 w 1299502"/>
              <a:gd name="connsiteY839" fmla="*/ 1872959 h 2190257"/>
              <a:gd name="connsiteX840" fmla="*/ 455847 w 1299502"/>
              <a:gd name="connsiteY840" fmla="*/ 1875157 h 2190257"/>
              <a:gd name="connsiteX841" fmla="*/ 456243 w 1299502"/>
              <a:gd name="connsiteY841" fmla="*/ 1875157 h 2190257"/>
              <a:gd name="connsiteX842" fmla="*/ 456856 w 1299502"/>
              <a:gd name="connsiteY842" fmla="*/ 1875842 h 2190257"/>
              <a:gd name="connsiteX843" fmla="*/ 457253 w 1299502"/>
              <a:gd name="connsiteY843" fmla="*/ 1875842 h 2190257"/>
              <a:gd name="connsiteX844" fmla="*/ 457542 w 1299502"/>
              <a:gd name="connsiteY844" fmla="*/ 1876166 h 2190257"/>
              <a:gd name="connsiteX845" fmla="*/ 458263 w 1299502"/>
              <a:gd name="connsiteY845" fmla="*/ 1876166 h 2190257"/>
              <a:gd name="connsiteX846" fmla="*/ 458551 w 1299502"/>
              <a:gd name="connsiteY846" fmla="*/ 1876455 h 2190257"/>
              <a:gd name="connsiteX847" fmla="*/ 458876 w 1299502"/>
              <a:gd name="connsiteY847" fmla="*/ 1876455 h 2190257"/>
              <a:gd name="connsiteX848" fmla="*/ 459344 w 1299502"/>
              <a:gd name="connsiteY848" fmla="*/ 1876959 h 2190257"/>
              <a:gd name="connsiteX849" fmla="*/ 459344 w 1299502"/>
              <a:gd name="connsiteY849" fmla="*/ 1877860 h 2190257"/>
              <a:gd name="connsiteX850" fmla="*/ 458948 w 1299502"/>
              <a:gd name="connsiteY850" fmla="*/ 1878149 h 2190257"/>
              <a:gd name="connsiteX851" fmla="*/ 458948 w 1299502"/>
              <a:gd name="connsiteY851" fmla="*/ 1878473 h 2190257"/>
              <a:gd name="connsiteX852" fmla="*/ 457758 w 1299502"/>
              <a:gd name="connsiteY852" fmla="*/ 1879446 h 2190257"/>
              <a:gd name="connsiteX853" fmla="*/ 457469 w 1299502"/>
              <a:gd name="connsiteY853" fmla="*/ 1879374 h 2190257"/>
              <a:gd name="connsiteX854" fmla="*/ 456568 w 1299502"/>
              <a:gd name="connsiteY854" fmla="*/ 1880167 h 2190257"/>
              <a:gd name="connsiteX855" fmla="*/ 456388 w 1299502"/>
              <a:gd name="connsiteY855" fmla="*/ 1884239 h 2190257"/>
              <a:gd name="connsiteX856" fmla="*/ 456676 w 1299502"/>
              <a:gd name="connsiteY856" fmla="*/ 1884528 h 2190257"/>
              <a:gd name="connsiteX857" fmla="*/ 456676 w 1299502"/>
              <a:gd name="connsiteY857" fmla="*/ 1885140 h 2190257"/>
              <a:gd name="connsiteX858" fmla="*/ 456965 w 1299502"/>
              <a:gd name="connsiteY858" fmla="*/ 1885429 h 2190257"/>
              <a:gd name="connsiteX859" fmla="*/ 456965 w 1299502"/>
              <a:gd name="connsiteY859" fmla="*/ 1886330 h 2190257"/>
              <a:gd name="connsiteX860" fmla="*/ 457289 w 1299502"/>
              <a:gd name="connsiteY860" fmla="*/ 1886654 h 2190257"/>
              <a:gd name="connsiteX861" fmla="*/ 457289 w 1299502"/>
              <a:gd name="connsiteY861" fmla="*/ 1887231 h 2190257"/>
              <a:gd name="connsiteX862" fmla="*/ 457578 w 1299502"/>
              <a:gd name="connsiteY862" fmla="*/ 1887555 h 2190257"/>
              <a:gd name="connsiteX863" fmla="*/ 457578 w 1299502"/>
              <a:gd name="connsiteY863" fmla="*/ 1887843 h 2190257"/>
              <a:gd name="connsiteX864" fmla="*/ 457902 w 1299502"/>
              <a:gd name="connsiteY864" fmla="*/ 1888132 h 2190257"/>
              <a:gd name="connsiteX865" fmla="*/ 457794 w 1299502"/>
              <a:gd name="connsiteY865" fmla="*/ 1890547 h 2190257"/>
              <a:gd name="connsiteX866" fmla="*/ 458082 w 1299502"/>
              <a:gd name="connsiteY866" fmla="*/ 1890835 h 2190257"/>
              <a:gd name="connsiteX867" fmla="*/ 458082 w 1299502"/>
              <a:gd name="connsiteY867" fmla="*/ 1891159 h 2190257"/>
              <a:gd name="connsiteX868" fmla="*/ 458371 w 1299502"/>
              <a:gd name="connsiteY868" fmla="*/ 1891448 h 2190257"/>
              <a:gd name="connsiteX869" fmla="*/ 458371 w 1299502"/>
              <a:gd name="connsiteY869" fmla="*/ 1892349 h 2190257"/>
              <a:gd name="connsiteX870" fmla="*/ 458695 w 1299502"/>
              <a:gd name="connsiteY870" fmla="*/ 1892637 h 2190257"/>
              <a:gd name="connsiteX871" fmla="*/ 458695 w 1299502"/>
              <a:gd name="connsiteY871" fmla="*/ 1893250 h 2190257"/>
              <a:gd name="connsiteX872" fmla="*/ 458299 w 1299502"/>
              <a:gd name="connsiteY872" fmla="*/ 1893538 h 2190257"/>
              <a:gd name="connsiteX873" fmla="*/ 458299 w 1299502"/>
              <a:gd name="connsiteY873" fmla="*/ 1895052 h 2190257"/>
              <a:gd name="connsiteX874" fmla="*/ 457902 w 1299502"/>
              <a:gd name="connsiteY874" fmla="*/ 1895340 h 2190257"/>
              <a:gd name="connsiteX875" fmla="*/ 457902 w 1299502"/>
              <a:gd name="connsiteY875" fmla="*/ 1896854 h 2190257"/>
              <a:gd name="connsiteX876" fmla="*/ 457289 w 1299502"/>
              <a:gd name="connsiteY876" fmla="*/ 1897250 h 2190257"/>
              <a:gd name="connsiteX877" fmla="*/ 457001 w 1299502"/>
              <a:gd name="connsiteY877" fmla="*/ 1897250 h 2190257"/>
              <a:gd name="connsiteX878" fmla="*/ 456604 w 1299502"/>
              <a:gd name="connsiteY878" fmla="*/ 1897430 h 2190257"/>
              <a:gd name="connsiteX879" fmla="*/ 456279 w 1299502"/>
              <a:gd name="connsiteY879" fmla="*/ 1897430 h 2190257"/>
              <a:gd name="connsiteX880" fmla="*/ 455414 w 1299502"/>
              <a:gd name="connsiteY880" fmla="*/ 1898151 h 2190257"/>
              <a:gd name="connsiteX881" fmla="*/ 455414 w 1299502"/>
              <a:gd name="connsiteY881" fmla="*/ 1898439 h 2190257"/>
              <a:gd name="connsiteX882" fmla="*/ 455090 w 1299502"/>
              <a:gd name="connsiteY882" fmla="*/ 1898728 h 2190257"/>
              <a:gd name="connsiteX883" fmla="*/ 455090 w 1299502"/>
              <a:gd name="connsiteY883" fmla="*/ 1899052 h 2190257"/>
              <a:gd name="connsiteX884" fmla="*/ 454693 w 1299502"/>
              <a:gd name="connsiteY884" fmla="*/ 1899340 h 2190257"/>
              <a:gd name="connsiteX885" fmla="*/ 454693 w 1299502"/>
              <a:gd name="connsiteY885" fmla="*/ 1899665 h 2190257"/>
              <a:gd name="connsiteX886" fmla="*/ 454008 w 1299502"/>
              <a:gd name="connsiteY886" fmla="*/ 1900133 h 2190257"/>
              <a:gd name="connsiteX887" fmla="*/ 454008 w 1299502"/>
              <a:gd name="connsiteY887" fmla="*/ 1900494 h 2190257"/>
              <a:gd name="connsiteX888" fmla="*/ 453395 w 1299502"/>
              <a:gd name="connsiteY888" fmla="*/ 1900998 h 2190257"/>
              <a:gd name="connsiteX889" fmla="*/ 453106 w 1299502"/>
              <a:gd name="connsiteY889" fmla="*/ 1900890 h 2190257"/>
              <a:gd name="connsiteX890" fmla="*/ 452385 w 1299502"/>
              <a:gd name="connsiteY890" fmla="*/ 1901503 h 2190257"/>
              <a:gd name="connsiteX891" fmla="*/ 450402 w 1299502"/>
              <a:gd name="connsiteY891" fmla="*/ 1901431 h 2190257"/>
              <a:gd name="connsiteX892" fmla="*/ 450114 w 1299502"/>
              <a:gd name="connsiteY892" fmla="*/ 1901106 h 2190257"/>
              <a:gd name="connsiteX893" fmla="*/ 448419 w 1299502"/>
              <a:gd name="connsiteY893" fmla="*/ 1900998 h 2190257"/>
              <a:gd name="connsiteX894" fmla="*/ 448094 w 1299502"/>
              <a:gd name="connsiteY894" fmla="*/ 1900710 h 2190257"/>
              <a:gd name="connsiteX895" fmla="*/ 447409 w 1299502"/>
              <a:gd name="connsiteY895" fmla="*/ 1900710 h 2190257"/>
              <a:gd name="connsiteX896" fmla="*/ 447013 w 1299502"/>
              <a:gd name="connsiteY896" fmla="*/ 1900422 h 2190257"/>
              <a:gd name="connsiteX897" fmla="*/ 444705 w 1299502"/>
              <a:gd name="connsiteY897" fmla="*/ 1900313 h 2190257"/>
              <a:gd name="connsiteX898" fmla="*/ 444308 w 1299502"/>
              <a:gd name="connsiteY898" fmla="*/ 1900602 h 2190257"/>
              <a:gd name="connsiteX899" fmla="*/ 443046 w 1299502"/>
              <a:gd name="connsiteY899" fmla="*/ 1900530 h 2190257"/>
              <a:gd name="connsiteX900" fmla="*/ 442722 w 1299502"/>
              <a:gd name="connsiteY900" fmla="*/ 1900818 h 2190257"/>
              <a:gd name="connsiteX901" fmla="*/ 442325 w 1299502"/>
              <a:gd name="connsiteY901" fmla="*/ 1900818 h 2190257"/>
              <a:gd name="connsiteX902" fmla="*/ 441640 w 1299502"/>
              <a:gd name="connsiteY902" fmla="*/ 1901323 h 2190257"/>
              <a:gd name="connsiteX903" fmla="*/ 441315 w 1299502"/>
              <a:gd name="connsiteY903" fmla="*/ 1901323 h 2190257"/>
              <a:gd name="connsiteX904" fmla="*/ 441135 w 1299502"/>
              <a:gd name="connsiteY904" fmla="*/ 1901431 h 2190257"/>
              <a:gd name="connsiteX905" fmla="*/ 441135 w 1299502"/>
              <a:gd name="connsiteY905" fmla="*/ 1901719 h 2190257"/>
              <a:gd name="connsiteX906" fmla="*/ 439549 w 1299502"/>
              <a:gd name="connsiteY906" fmla="*/ 1903016 h 2190257"/>
              <a:gd name="connsiteX907" fmla="*/ 439332 w 1299502"/>
              <a:gd name="connsiteY907" fmla="*/ 1903016 h 2190257"/>
              <a:gd name="connsiteX908" fmla="*/ 438936 w 1299502"/>
              <a:gd name="connsiteY908" fmla="*/ 1903305 h 2190257"/>
              <a:gd name="connsiteX909" fmla="*/ 433238 w 1299502"/>
              <a:gd name="connsiteY909" fmla="*/ 1903016 h 2190257"/>
              <a:gd name="connsiteX910" fmla="*/ 432950 w 1299502"/>
              <a:gd name="connsiteY910" fmla="*/ 1902692 h 2190257"/>
              <a:gd name="connsiteX911" fmla="*/ 430858 w 1299502"/>
              <a:gd name="connsiteY911" fmla="*/ 1902620 h 2190257"/>
              <a:gd name="connsiteX912" fmla="*/ 430534 w 1299502"/>
              <a:gd name="connsiteY912" fmla="*/ 1902296 h 2190257"/>
              <a:gd name="connsiteX913" fmla="*/ 430246 w 1299502"/>
              <a:gd name="connsiteY913" fmla="*/ 1902296 h 2190257"/>
              <a:gd name="connsiteX914" fmla="*/ 429849 w 1299502"/>
              <a:gd name="connsiteY914" fmla="*/ 1902007 h 2190257"/>
              <a:gd name="connsiteX915" fmla="*/ 428839 w 1299502"/>
              <a:gd name="connsiteY915" fmla="*/ 1901899 h 2190257"/>
              <a:gd name="connsiteX916" fmla="*/ 428551 w 1299502"/>
              <a:gd name="connsiteY916" fmla="*/ 1901611 h 2190257"/>
              <a:gd name="connsiteX917" fmla="*/ 427541 w 1299502"/>
              <a:gd name="connsiteY917" fmla="*/ 1901611 h 2190257"/>
              <a:gd name="connsiteX918" fmla="*/ 427253 w 1299502"/>
              <a:gd name="connsiteY918" fmla="*/ 1901287 h 2190257"/>
              <a:gd name="connsiteX919" fmla="*/ 425846 w 1299502"/>
              <a:gd name="connsiteY919" fmla="*/ 1901214 h 2190257"/>
              <a:gd name="connsiteX920" fmla="*/ 425558 w 1299502"/>
              <a:gd name="connsiteY920" fmla="*/ 1900890 h 2190257"/>
              <a:gd name="connsiteX921" fmla="*/ 424260 w 1299502"/>
              <a:gd name="connsiteY921" fmla="*/ 1900818 h 2190257"/>
              <a:gd name="connsiteX922" fmla="*/ 423863 w 1299502"/>
              <a:gd name="connsiteY922" fmla="*/ 1900494 h 2190257"/>
              <a:gd name="connsiteX923" fmla="*/ 423575 w 1299502"/>
              <a:gd name="connsiteY923" fmla="*/ 1900494 h 2190257"/>
              <a:gd name="connsiteX924" fmla="*/ 423070 w 1299502"/>
              <a:gd name="connsiteY924" fmla="*/ 1900025 h 2190257"/>
              <a:gd name="connsiteX925" fmla="*/ 423070 w 1299502"/>
              <a:gd name="connsiteY925" fmla="*/ 1899701 h 2190257"/>
              <a:gd name="connsiteX926" fmla="*/ 421267 w 1299502"/>
              <a:gd name="connsiteY926" fmla="*/ 1898007 h 2190257"/>
              <a:gd name="connsiteX927" fmla="*/ 420979 w 1299502"/>
              <a:gd name="connsiteY927" fmla="*/ 1898007 h 2190257"/>
              <a:gd name="connsiteX928" fmla="*/ 419969 w 1299502"/>
              <a:gd name="connsiteY928" fmla="*/ 1897106 h 2190257"/>
              <a:gd name="connsiteX929" fmla="*/ 419392 w 1299502"/>
              <a:gd name="connsiteY929" fmla="*/ 1897034 h 2190257"/>
              <a:gd name="connsiteX930" fmla="*/ 418671 w 1299502"/>
              <a:gd name="connsiteY930" fmla="*/ 1896421 h 2190257"/>
              <a:gd name="connsiteX931" fmla="*/ 418382 w 1299502"/>
              <a:gd name="connsiteY931" fmla="*/ 1896421 h 2190257"/>
              <a:gd name="connsiteX932" fmla="*/ 418094 w 1299502"/>
              <a:gd name="connsiteY932" fmla="*/ 1896133 h 2190257"/>
              <a:gd name="connsiteX933" fmla="*/ 417697 w 1299502"/>
              <a:gd name="connsiteY933" fmla="*/ 1896025 h 2190257"/>
              <a:gd name="connsiteX934" fmla="*/ 417084 w 1299502"/>
              <a:gd name="connsiteY934" fmla="*/ 1895412 h 2190257"/>
              <a:gd name="connsiteX935" fmla="*/ 416688 w 1299502"/>
              <a:gd name="connsiteY935" fmla="*/ 1895412 h 2190257"/>
              <a:gd name="connsiteX936" fmla="*/ 416075 w 1299502"/>
              <a:gd name="connsiteY936" fmla="*/ 1894835 h 2190257"/>
              <a:gd name="connsiteX937" fmla="*/ 415786 w 1299502"/>
              <a:gd name="connsiteY937" fmla="*/ 1894727 h 2190257"/>
              <a:gd name="connsiteX938" fmla="*/ 415570 w 1299502"/>
              <a:gd name="connsiteY938" fmla="*/ 1894619 h 2190257"/>
              <a:gd name="connsiteX939" fmla="*/ 415570 w 1299502"/>
              <a:gd name="connsiteY939" fmla="*/ 1894331 h 2190257"/>
              <a:gd name="connsiteX940" fmla="*/ 414993 w 1299502"/>
              <a:gd name="connsiteY940" fmla="*/ 1893718 h 2190257"/>
              <a:gd name="connsiteX941" fmla="*/ 414993 w 1299502"/>
              <a:gd name="connsiteY941" fmla="*/ 1893430 h 2190257"/>
              <a:gd name="connsiteX942" fmla="*/ 414777 w 1299502"/>
              <a:gd name="connsiteY942" fmla="*/ 1893213 h 2190257"/>
              <a:gd name="connsiteX943" fmla="*/ 414488 w 1299502"/>
              <a:gd name="connsiteY943" fmla="*/ 1893213 h 2190257"/>
              <a:gd name="connsiteX944" fmla="*/ 413478 w 1299502"/>
              <a:gd name="connsiteY944" fmla="*/ 1892312 h 2190257"/>
              <a:gd name="connsiteX945" fmla="*/ 413190 w 1299502"/>
              <a:gd name="connsiteY945" fmla="*/ 1892312 h 2190257"/>
              <a:gd name="connsiteX946" fmla="*/ 412180 w 1299502"/>
              <a:gd name="connsiteY946" fmla="*/ 1891339 h 2190257"/>
              <a:gd name="connsiteX947" fmla="*/ 411892 w 1299502"/>
              <a:gd name="connsiteY947" fmla="*/ 1891339 h 2190257"/>
              <a:gd name="connsiteX948" fmla="*/ 410414 w 1299502"/>
              <a:gd name="connsiteY948" fmla="*/ 1889934 h 2190257"/>
              <a:gd name="connsiteX949" fmla="*/ 410414 w 1299502"/>
              <a:gd name="connsiteY949" fmla="*/ 1889646 h 2190257"/>
              <a:gd name="connsiteX950" fmla="*/ 410089 w 1299502"/>
              <a:gd name="connsiteY950" fmla="*/ 1889321 h 2190257"/>
              <a:gd name="connsiteX951" fmla="*/ 410089 w 1299502"/>
              <a:gd name="connsiteY951" fmla="*/ 1889033 h 2190257"/>
              <a:gd name="connsiteX952" fmla="*/ 409801 w 1299502"/>
              <a:gd name="connsiteY952" fmla="*/ 1888744 h 2190257"/>
              <a:gd name="connsiteX953" fmla="*/ 409801 w 1299502"/>
              <a:gd name="connsiteY953" fmla="*/ 1888420 h 2190257"/>
              <a:gd name="connsiteX954" fmla="*/ 409476 w 1299502"/>
              <a:gd name="connsiteY954" fmla="*/ 1888132 h 2190257"/>
              <a:gd name="connsiteX955" fmla="*/ 409476 w 1299502"/>
              <a:gd name="connsiteY955" fmla="*/ 1887807 h 2190257"/>
              <a:gd name="connsiteX956" fmla="*/ 409188 w 1299502"/>
              <a:gd name="connsiteY956" fmla="*/ 1887519 h 2190257"/>
              <a:gd name="connsiteX957" fmla="*/ 409188 w 1299502"/>
              <a:gd name="connsiteY957" fmla="*/ 1886906 h 2190257"/>
              <a:gd name="connsiteX958" fmla="*/ 408899 w 1299502"/>
              <a:gd name="connsiteY958" fmla="*/ 1886618 h 2190257"/>
              <a:gd name="connsiteX959" fmla="*/ 408899 w 1299502"/>
              <a:gd name="connsiteY959" fmla="*/ 1886005 h 2190257"/>
              <a:gd name="connsiteX960" fmla="*/ 408575 w 1299502"/>
              <a:gd name="connsiteY960" fmla="*/ 1885717 h 2190257"/>
              <a:gd name="connsiteX961" fmla="*/ 408791 w 1299502"/>
              <a:gd name="connsiteY961" fmla="*/ 1881825 h 2190257"/>
              <a:gd name="connsiteX962" fmla="*/ 408502 w 1299502"/>
              <a:gd name="connsiteY962" fmla="*/ 1881536 h 2190257"/>
              <a:gd name="connsiteX963" fmla="*/ 408791 w 1299502"/>
              <a:gd name="connsiteY963" fmla="*/ 1881212 h 2190257"/>
              <a:gd name="connsiteX964" fmla="*/ 408899 w 1299502"/>
              <a:gd name="connsiteY964" fmla="*/ 1880347 h 2190257"/>
              <a:gd name="connsiteX965" fmla="*/ 409188 w 1299502"/>
              <a:gd name="connsiteY965" fmla="*/ 1880023 h 2190257"/>
              <a:gd name="connsiteX966" fmla="*/ 409188 w 1299502"/>
              <a:gd name="connsiteY966" fmla="*/ 1879122 h 2190257"/>
              <a:gd name="connsiteX967" fmla="*/ 406772 w 1299502"/>
              <a:gd name="connsiteY967" fmla="*/ 1876851 h 2190257"/>
              <a:gd name="connsiteX968" fmla="*/ 406483 w 1299502"/>
              <a:gd name="connsiteY968" fmla="*/ 1876851 h 2190257"/>
              <a:gd name="connsiteX969" fmla="*/ 405510 w 1299502"/>
              <a:gd name="connsiteY969" fmla="*/ 1875842 h 2190257"/>
              <a:gd name="connsiteX970" fmla="*/ 403815 w 1299502"/>
              <a:gd name="connsiteY970" fmla="*/ 1875842 h 2190257"/>
              <a:gd name="connsiteX971" fmla="*/ 403707 w 1299502"/>
              <a:gd name="connsiteY971" fmla="*/ 1875626 h 2190257"/>
              <a:gd name="connsiteX972" fmla="*/ 403707 w 1299502"/>
              <a:gd name="connsiteY972" fmla="*/ 1874436 h 2190257"/>
              <a:gd name="connsiteX973" fmla="*/ 404392 w 1299502"/>
              <a:gd name="connsiteY973" fmla="*/ 1873968 h 2190257"/>
              <a:gd name="connsiteX974" fmla="*/ 404500 w 1299502"/>
              <a:gd name="connsiteY974" fmla="*/ 1872743 h 2190257"/>
              <a:gd name="connsiteX975" fmla="*/ 404788 w 1299502"/>
              <a:gd name="connsiteY975" fmla="*/ 1872454 h 2190257"/>
              <a:gd name="connsiteX976" fmla="*/ 404500 w 1299502"/>
              <a:gd name="connsiteY976" fmla="*/ 1872166 h 2190257"/>
              <a:gd name="connsiteX977" fmla="*/ 404608 w 1299502"/>
              <a:gd name="connsiteY977" fmla="*/ 1870040 h 2190257"/>
              <a:gd name="connsiteX978" fmla="*/ 404284 w 1299502"/>
              <a:gd name="connsiteY978" fmla="*/ 1869751 h 2190257"/>
              <a:gd name="connsiteX979" fmla="*/ 404284 w 1299502"/>
              <a:gd name="connsiteY979" fmla="*/ 1869139 h 2190257"/>
              <a:gd name="connsiteX980" fmla="*/ 403995 w 1299502"/>
              <a:gd name="connsiteY980" fmla="*/ 1868850 h 2190257"/>
              <a:gd name="connsiteX981" fmla="*/ 404103 w 1299502"/>
              <a:gd name="connsiteY981" fmla="*/ 1867048 h 2190257"/>
              <a:gd name="connsiteX982" fmla="*/ 404788 w 1299502"/>
              <a:gd name="connsiteY982" fmla="*/ 1866472 h 2190257"/>
              <a:gd name="connsiteX983" fmla="*/ 404897 w 1299502"/>
              <a:gd name="connsiteY983" fmla="*/ 1865354 h 2190257"/>
              <a:gd name="connsiteX984" fmla="*/ 405185 w 1299502"/>
              <a:gd name="connsiteY984" fmla="*/ 1865066 h 2190257"/>
              <a:gd name="connsiteX985" fmla="*/ 405185 w 1299502"/>
              <a:gd name="connsiteY985" fmla="*/ 1864742 h 2190257"/>
              <a:gd name="connsiteX986" fmla="*/ 405582 w 1299502"/>
              <a:gd name="connsiteY986" fmla="*/ 1864453 h 2190257"/>
              <a:gd name="connsiteX987" fmla="*/ 405582 w 1299502"/>
              <a:gd name="connsiteY987" fmla="*/ 1864165 h 2190257"/>
              <a:gd name="connsiteX988" fmla="*/ 405906 w 1299502"/>
              <a:gd name="connsiteY988" fmla="*/ 1863841 h 2190257"/>
              <a:gd name="connsiteX989" fmla="*/ 405906 w 1299502"/>
              <a:gd name="connsiteY989" fmla="*/ 1863552 h 2190257"/>
              <a:gd name="connsiteX990" fmla="*/ 406303 w 1299502"/>
              <a:gd name="connsiteY990" fmla="*/ 1863336 h 2190257"/>
              <a:gd name="connsiteX991" fmla="*/ 406303 w 1299502"/>
              <a:gd name="connsiteY991" fmla="*/ 1862940 h 2190257"/>
              <a:gd name="connsiteX992" fmla="*/ 406700 w 1299502"/>
              <a:gd name="connsiteY992" fmla="*/ 1862759 h 2190257"/>
              <a:gd name="connsiteX993" fmla="*/ 406700 w 1299502"/>
              <a:gd name="connsiteY993" fmla="*/ 1862471 h 2190257"/>
              <a:gd name="connsiteX994" fmla="*/ 406988 w 1299502"/>
              <a:gd name="connsiteY994" fmla="*/ 1862147 h 2190257"/>
              <a:gd name="connsiteX995" fmla="*/ 407096 w 1299502"/>
              <a:gd name="connsiteY995" fmla="*/ 1860056 h 2190257"/>
              <a:gd name="connsiteX996" fmla="*/ 406772 w 1299502"/>
              <a:gd name="connsiteY996" fmla="*/ 1859768 h 2190257"/>
              <a:gd name="connsiteX997" fmla="*/ 406880 w 1299502"/>
              <a:gd name="connsiteY997" fmla="*/ 1857461 h 2190257"/>
              <a:gd name="connsiteX998" fmla="*/ 406591 w 1299502"/>
              <a:gd name="connsiteY998" fmla="*/ 1857065 h 2190257"/>
              <a:gd name="connsiteX999" fmla="*/ 406591 w 1299502"/>
              <a:gd name="connsiteY999" fmla="*/ 1856164 h 2190257"/>
              <a:gd name="connsiteX1000" fmla="*/ 406267 w 1299502"/>
              <a:gd name="connsiteY1000" fmla="*/ 1855876 h 2190257"/>
              <a:gd name="connsiteX1001" fmla="*/ 406375 w 1299502"/>
              <a:gd name="connsiteY1001" fmla="*/ 1855263 h 2190257"/>
              <a:gd name="connsiteX1002" fmla="*/ 405978 w 1299502"/>
              <a:gd name="connsiteY1002" fmla="*/ 1854975 h 2190257"/>
              <a:gd name="connsiteX1003" fmla="*/ 406087 w 1299502"/>
              <a:gd name="connsiteY1003" fmla="*/ 1854362 h 2190257"/>
              <a:gd name="connsiteX1004" fmla="*/ 405690 w 1299502"/>
              <a:gd name="connsiteY1004" fmla="*/ 1854074 h 2190257"/>
              <a:gd name="connsiteX1005" fmla="*/ 405762 w 1299502"/>
              <a:gd name="connsiteY1005" fmla="*/ 1853173 h 2190257"/>
              <a:gd name="connsiteX1006" fmla="*/ 405474 w 1299502"/>
              <a:gd name="connsiteY1006" fmla="*/ 1852884 h 2190257"/>
              <a:gd name="connsiteX1007" fmla="*/ 405474 w 1299502"/>
              <a:gd name="connsiteY1007" fmla="*/ 1852560 h 2190257"/>
              <a:gd name="connsiteX1008" fmla="*/ 405077 w 1299502"/>
              <a:gd name="connsiteY1008" fmla="*/ 1852272 h 2190257"/>
              <a:gd name="connsiteX1009" fmla="*/ 405185 w 1299502"/>
              <a:gd name="connsiteY1009" fmla="*/ 1851983 h 2190257"/>
              <a:gd name="connsiteX1010" fmla="*/ 404788 w 1299502"/>
              <a:gd name="connsiteY1010" fmla="*/ 1851659 h 2190257"/>
              <a:gd name="connsiteX1011" fmla="*/ 404861 w 1299502"/>
              <a:gd name="connsiteY1011" fmla="*/ 1851046 h 2190257"/>
              <a:gd name="connsiteX1012" fmla="*/ 404175 w 1299502"/>
              <a:gd name="connsiteY1012" fmla="*/ 1850470 h 2190257"/>
              <a:gd name="connsiteX1013" fmla="*/ 404284 w 1299502"/>
              <a:gd name="connsiteY1013" fmla="*/ 1850145 h 2190257"/>
              <a:gd name="connsiteX1014" fmla="*/ 404067 w 1299502"/>
              <a:gd name="connsiteY1014" fmla="*/ 1849965 h 2190257"/>
              <a:gd name="connsiteX1015" fmla="*/ 403671 w 1299502"/>
              <a:gd name="connsiteY1015" fmla="*/ 1849965 h 2190257"/>
              <a:gd name="connsiteX1016" fmla="*/ 403563 w 1299502"/>
              <a:gd name="connsiteY1016" fmla="*/ 1849749 h 2190257"/>
              <a:gd name="connsiteX1017" fmla="*/ 403563 w 1299502"/>
              <a:gd name="connsiteY1017" fmla="*/ 1849461 h 2190257"/>
              <a:gd name="connsiteX1018" fmla="*/ 403382 w 1299502"/>
              <a:gd name="connsiteY1018" fmla="*/ 1849352 h 2190257"/>
              <a:gd name="connsiteX1019" fmla="*/ 403094 w 1299502"/>
              <a:gd name="connsiteY1019" fmla="*/ 1849352 h 2190257"/>
              <a:gd name="connsiteX1020" fmla="*/ 402877 w 1299502"/>
              <a:gd name="connsiteY1020" fmla="*/ 1849172 h 2190257"/>
              <a:gd name="connsiteX1021" fmla="*/ 402986 w 1299502"/>
              <a:gd name="connsiteY1021" fmla="*/ 1848848 h 2190257"/>
              <a:gd name="connsiteX1022" fmla="*/ 402264 w 1299502"/>
              <a:gd name="connsiteY1022" fmla="*/ 1848271 h 2190257"/>
              <a:gd name="connsiteX1023" fmla="*/ 402264 w 1299502"/>
              <a:gd name="connsiteY1023" fmla="*/ 1847947 h 2190257"/>
              <a:gd name="connsiteX1024" fmla="*/ 401976 w 1299502"/>
              <a:gd name="connsiteY1024" fmla="*/ 1847659 h 2190257"/>
              <a:gd name="connsiteX1025" fmla="*/ 401976 w 1299502"/>
              <a:gd name="connsiteY1025" fmla="*/ 1847370 h 2190257"/>
              <a:gd name="connsiteX1026" fmla="*/ 401363 w 1299502"/>
              <a:gd name="connsiteY1026" fmla="*/ 1846758 h 2190257"/>
              <a:gd name="connsiteX1027" fmla="*/ 401363 w 1299502"/>
              <a:gd name="connsiteY1027" fmla="*/ 1846469 h 2190257"/>
              <a:gd name="connsiteX1028" fmla="*/ 401074 w 1299502"/>
              <a:gd name="connsiteY1028" fmla="*/ 1846037 h 2190257"/>
              <a:gd name="connsiteX1029" fmla="*/ 401074 w 1299502"/>
              <a:gd name="connsiteY1029" fmla="*/ 1845857 h 2190257"/>
              <a:gd name="connsiteX1030" fmla="*/ 400786 w 1299502"/>
              <a:gd name="connsiteY1030" fmla="*/ 1845460 h 2190257"/>
              <a:gd name="connsiteX1031" fmla="*/ 400786 w 1299502"/>
              <a:gd name="connsiteY1031" fmla="*/ 1845172 h 2190257"/>
              <a:gd name="connsiteX1032" fmla="*/ 400462 w 1299502"/>
              <a:gd name="connsiteY1032" fmla="*/ 1844847 h 2190257"/>
              <a:gd name="connsiteX1033" fmla="*/ 400462 w 1299502"/>
              <a:gd name="connsiteY1033" fmla="*/ 1844271 h 2190257"/>
              <a:gd name="connsiteX1034" fmla="*/ 400173 w 1299502"/>
              <a:gd name="connsiteY1034" fmla="*/ 1843946 h 2190257"/>
              <a:gd name="connsiteX1035" fmla="*/ 400173 w 1299502"/>
              <a:gd name="connsiteY1035" fmla="*/ 1843370 h 2190257"/>
              <a:gd name="connsiteX1036" fmla="*/ 399885 w 1299502"/>
              <a:gd name="connsiteY1036" fmla="*/ 1843045 h 2190257"/>
              <a:gd name="connsiteX1037" fmla="*/ 399885 w 1299502"/>
              <a:gd name="connsiteY1037" fmla="*/ 1842757 h 2190257"/>
              <a:gd name="connsiteX1038" fmla="*/ 399560 w 1299502"/>
              <a:gd name="connsiteY1038" fmla="*/ 1842469 h 2190257"/>
              <a:gd name="connsiteX1039" fmla="*/ 399560 w 1299502"/>
              <a:gd name="connsiteY1039" fmla="*/ 1841856 h 2190257"/>
              <a:gd name="connsiteX1040" fmla="*/ 399272 w 1299502"/>
              <a:gd name="connsiteY1040" fmla="*/ 1841568 h 2190257"/>
              <a:gd name="connsiteX1041" fmla="*/ 399272 w 1299502"/>
              <a:gd name="connsiteY1041" fmla="*/ 1841243 h 2190257"/>
              <a:gd name="connsiteX1042" fmla="*/ 398983 w 1299502"/>
              <a:gd name="connsiteY1042" fmla="*/ 1840955 h 2190257"/>
              <a:gd name="connsiteX1043" fmla="*/ 398983 w 1299502"/>
              <a:gd name="connsiteY1043" fmla="*/ 1840631 h 2190257"/>
              <a:gd name="connsiteX1044" fmla="*/ 397973 w 1299502"/>
              <a:gd name="connsiteY1044" fmla="*/ 1839766 h 2190257"/>
              <a:gd name="connsiteX1045" fmla="*/ 397973 w 1299502"/>
              <a:gd name="connsiteY1045" fmla="*/ 1839153 h 2190257"/>
              <a:gd name="connsiteX1046" fmla="*/ 397685 w 1299502"/>
              <a:gd name="connsiteY1046" fmla="*/ 1838865 h 2190257"/>
              <a:gd name="connsiteX1047" fmla="*/ 397685 w 1299502"/>
              <a:gd name="connsiteY1047" fmla="*/ 1838540 h 2190257"/>
              <a:gd name="connsiteX1048" fmla="*/ 397361 w 1299502"/>
              <a:gd name="connsiteY1048" fmla="*/ 1838144 h 2190257"/>
              <a:gd name="connsiteX1049" fmla="*/ 397433 w 1299502"/>
              <a:gd name="connsiteY1049" fmla="*/ 1837099 h 2190257"/>
              <a:gd name="connsiteX1050" fmla="*/ 397036 w 1299502"/>
              <a:gd name="connsiteY1050" fmla="*/ 1836810 h 2190257"/>
              <a:gd name="connsiteX1051" fmla="*/ 397324 w 1299502"/>
              <a:gd name="connsiteY1051" fmla="*/ 1832630 h 2190257"/>
              <a:gd name="connsiteX1052" fmla="*/ 397649 w 1299502"/>
              <a:gd name="connsiteY1052" fmla="*/ 1832305 h 2190257"/>
              <a:gd name="connsiteX1053" fmla="*/ 397721 w 1299502"/>
              <a:gd name="connsiteY1053" fmla="*/ 1831440 h 2190257"/>
              <a:gd name="connsiteX1054" fmla="*/ 398046 w 1299502"/>
              <a:gd name="connsiteY1054" fmla="*/ 1831116 h 2190257"/>
              <a:gd name="connsiteX1055" fmla="*/ 398046 w 1299502"/>
              <a:gd name="connsiteY1055" fmla="*/ 1830936 h 2190257"/>
              <a:gd name="connsiteX1056" fmla="*/ 398442 w 1299502"/>
              <a:gd name="connsiteY1056" fmla="*/ 1830611 h 2190257"/>
              <a:gd name="connsiteX1057" fmla="*/ 398442 w 1299502"/>
              <a:gd name="connsiteY1057" fmla="*/ 1830323 h 2190257"/>
              <a:gd name="connsiteX1058" fmla="*/ 398731 w 1299502"/>
              <a:gd name="connsiteY1058" fmla="*/ 1830035 h 2190257"/>
              <a:gd name="connsiteX1059" fmla="*/ 398839 w 1299502"/>
              <a:gd name="connsiteY1059" fmla="*/ 1829710 h 2190257"/>
              <a:gd name="connsiteX1060" fmla="*/ 399127 w 1299502"/>
              <a:gd name="connsiteY1060" fmla="*/ 1829422 h 2190257"/>
              <a:gd name="connsiteX1061" fmla="*/ 399127 w 1299502"/>
              <a:gd name="connsiteY1061" fmla="*/ 1828521 h 2190257"/>
              <a:gd name="connsiteX1062" fmla="*/ 399524 w 1299502"/>
              <a:gd name="connsiteY1062" fmla="*/ 1828233 h 2190257"/>
              <a:gd name="connsiteX1063" fmla="*/ 399524 w 1299502"/>
              <a:gd name="connsiteY1063" fmla="*/ 1826719 h 2190257"/>
              <a:gd name="connsiteX1064" fmla="*/ 399921 w 1299502"/>
              <a:gd name="connsiteY1064" fmla="*/ 1826539 h 2190257"/>
              <a:gd name="connsiteX1065" fmla="*/ 400137 w 1299502"/>
              <a:gd name="connsiteY1065" fmla="*/ 1823512 h 2190257"/>
              <a:gd name="connsiteX1066" fmla="*/ 400425 w 1299502"/>
              <a:gd name="connsiteY1066" fmla="*/ 1823223 h 2190257"/>
              <a:gd name="connsiteX1067" fmla="*/ 400425 w 1299502"/>
              <a:gd name="connsiteY1067" fmla="*/ 1822430 h 2190257"/>
              <a:gd name="connsiteX1068" fmla="*/ 400858 w 1299502"/>
              <a:gd name="connsiteY1068" fmla="*/ 1822142 h 2190257"/>
              <a:gd name="connsiteX1069" fmla="*/ 400930 w 1299502"/>
              <a:gd name="connsiteY1069" fmla="*/ 1821241 h 2190257"/>
              <a:gd name="connsiteX1070" fmla="*/ 401255 w 1299502"/>
              <a:gd name="connsiteY1070" fmla="*/ 1820917 h 2190257"/>
              <a:gd name="connsiteX1071" fmla="*/ 401255 w 1299502"/>
              <a:gd name="connsiteY1071" fmla="*/ 1820340 h 2190257"/>
              <a:gd name="connsiteX1072" fmla="*/ 401651 w 1299502"/>
              <a:gd name="connsiteY1072" fmla="*/ 1820016 h 2190257"/>
              <a:gd name="connsiteX1073" fmla="*/ 401651 w 1299502"/>
              <a:gd name="connsiteY1073" fmla="*/ 1819439 h 2190257"/>
              <a:gd name="connsiteX1074" fmla="*/ 402048 w 1299502"/>
              <a:gd name="connsiteY1074" fmla="*/ 1819115 h 2190257"/>
              <a:gd name="connsiteX1075" fmla="*/ 402048 w 1299502"/>
              <a:gd name="connsiteY1075" fmla="*/ 1818934 h 2190257"/>
              <a:gd name="connsiteX1076" fmla="*/ 402337 w 1299502"/>
              <a:gd name="connsiteY1076" fmla="*/ 1818646 h 2190257"/>
              <a:gd name="connsiteX1077" fmla="*/ 402445 w 1299502"/>
              <a:gd name="connsiteY1077" fmla="*/ 1817421 h 2190257"/>
              <a:gd name="connsiteX1078" fmla="*/ 402733 w 1299502"/>
              <a:gd name="connsiteY1078" fmla="*/ 1817132 h 2190257"/>
              <a:gd name="connsiteX1079" fmla="*/ 402733 w 1299502"/>
              <a:gd name="connsiteY1079" fmla="*/ 1816844 h 2190257"/>
              <a:gd name="connsiteX1080" fmla="*/ 403130 w 1299502"/>
              <a:gd name="connsiteY1080" fmla="*/ 1816520 h 2190257"/>
              <a:gd name="connsiteX1081" fmla="*/ 403130 w 1299502"/>
              <a:gd name="connsiteY1081" fmla="*/ 1815619 h 2190257"/>
              <a:gd name="connsiteX1082" fmla="*/ 404212 w 1299502"/>
              <a:gd name="connsiteY1082" fmla="*/ 1814826 h 2190257"/>
              <a:gd name="connsiteX1083" fmla="*/ 404212 w 1299502"/>
              <a:gd name="connsiteY1083" fmla="*/ 1814537 h 2190257"/>
              <a:gd name="connsiteX1084" fmla="*/ 404536 w 1299502"/>
              <a:gd name="connsiteY1084" fmla="*/ 1814249 h 2190257"/>
              <a:gd name="connsiteX1085" fmla="*/ 404644 w 1299502"/>
              <a:gd name="connsiteY1085" fmla="*/ 1813925 h 2190257"/>
              <a:gd name="connsiteX1086" fmla="*/ 404716 w 1299502"/>
              <a:gd name="connsiteY1086" fmla="*/ 1813817 h 2190257"/>
              <a:gd name="connsiteX1087" fmla="*/ 405113 w 1299502"/>
              <a:gd name="connsiteY1087" fmla="*/ 1813817 h 2190257"/>
              <a:gd name="connsiteX1088" fmla="*/ 405438 w 1299502"/>
              <a:gd name="connsiteY1088" fmla="*/ 1813528 h 2190257"/>
              <a:gd name="connsiteX1089" fmla="*/ 405834 w 1299502"/>
              <a:gd name="connsiteY1089" fmla="*/ 1813528 h 2190257"/>
              <a:gd name="connsiteX1090" fmla="*/ 407132 w 1299502"/>
              <a:gd name="connsiteY1090" fmla="*/ 1812447 h 2190257"/>
              <a:gd name="connsiteX1091" fmla="*/ 407529 w 1299502"/>
              <a:gd name="connsiteY1091" fmla="*/ 1812447 h 2190257"/>
              <a:gd name="connsiteX1092" fmla="*/ 407817 w 1299502"/>
              <a:gd name="connsiteY1092" fmla="*/ 1812231 h 2190257"/>
              <a:gd name="connsiteX1093" fmla="*/ 408214 w 1299502"/>
              <a:gd name="connsiteY1093" fmla="*/ 1812231 h 2190257"/>
              <a:gd name="connsiteX1094" fmla="*/ 408502 w 1299502"/>
              <a:gd name="connsiteY1094" fmla="*/ 1811943 h 2190257"/>
              <a:gd name="connsiteX1095" fmla="*/ 408899 w 1299502"/>
              <a:gd name="connsiteY1095" fmla="*/ 1811943 h 2190257"/>
              <a:gd name="connsiteX1096" fmla="*/ 409224 w 1299502"/>
              <a:gd name="connsiteY1096" fmla="*/ 1811618 h 2190257"/>
              <a:gd name="connsiteX1097" fmla="*/ 409512 w 1299502"/>
              <a:gd name="connsiteY1097" fmla="*/ 1811618 h 2190257"/>
              <a:gd name="connsiteX1098" fmla="*/ 409909 w 1299502"/>
              <a:gd name="connsiteY1098" fmla="*/ 1811330 h 2190257"/>
              <a:gd name="connsiteX1099" fmla="*/ 410233 w 1299502"/>
              <a:gd name="connsiteY1099" fmla="*/ 1811438 h 2190257"/>
              <a:gd name="connsiteX1100" fmla="*/ 410630 w 1299502"/>
              <a:gd name="connsiteY1100" fmla="*/ 1811114 h 2190257"/>
              <a:gd name="connsiteX1101" fmla="*/ 410918 w 1299502"/>
              <a:gd name="connsiteY1101" fmla="*/ 1811114 h 2190257"/>
              <a:gd name="connsiteX1102" fmla="*/ 411207 w 1299502"/>
              <a:gd name="connsiteY1102" fmla="*/ 1810825 h 2190257"/>
              <a:gd name="connsiteX1103" fmla="*/ 411928 w 1299502"/>
              <a:gd name="connsiteY1103" fmla="*/ 1810933 h 2190257"/>
              <a:gd name="connsiteX1104" fmla="*/ 412108 w 1299502"/>
              <a:gd name="connsiteY1104" fmla="*/ 1810717 h 2190257"/>
              <a:gd name="connsiteX1105" fmla="*/ 412108 w 1299502"/>
              <a:gd name="connsiteY1105" fmla="*/ 1810429 h 2190257"/>
              <a:gd name="connsiteX1106" fmla="*/ 412505 w 1299502"/>
              <a:gd name="connsiteY1106" fmla="*/ 1810213 h 2190257"/>
              <a:gd name="connsiteX1107" fmla="*/ 412613 w 1299502"/>
              <a:gd name="connsiteY1107" fmla="*/ 1808122 h 2190257"/>
              <a:gd name="connsiteX1108" fmla="*/ 412902 w 1299502"/>
              <a:gd name="connsiteY1108" fmla="*/ 1807834 h 2190257"/>
              <a:gd name="connsiteX1109" fmla="*/ 413010 w 1299502"/>
              <a:gd name="connsiteY1109" fmla="*/ 1806320 h 2190257"/>
              <a:gd name="connsiteX1110" fmla="*/ 413298 w 1299502"/>
              <a:gd name="connsiteY1110" fmla="*/ 1806032 h 2190257"/>
              <a:gd name="connsiteX1111" fmla="*/ 413406 w 1299502"/>
              <a:gd name="connsiteY1111" fmla="*/ 1805744 h 2190257"/>
              <a:gd name="connsiteX1112" fmla="*/ 414200 w 1299502"/>
              <a:gd name="connsiteY1112" fmla="*/ 1805023 h 2190257"/>
              <a:gd name="connsiteX1113" fmla="*/ 414596 w 1299502"/>
              <a:gd name="connsiteY1113" fmla="*/ 1805131 h 2190257"/>
              <a:gd name="connsiteX1114" fmla="*/ 414921 w 1299502"/>
              <a:gd name="connsiteY1114" fmla="*/ 1804807 h 2190257"/>
              <a:gd name="connsiteX1115" fmla="*/ 415209 w 1299502"/>
              <a:gd name="connsiteY1115" fmla="*/ 1804807 h 2190257"/>
              <a:gd name="connsiteX1116" fmla="*/ 415606 w 1299502"/>
              <a:gd name="connsiteY1116" fmla="*/ 1804518 h 2190257"/>
              <a:gd name="connsiteX1117" fmla="*/ 416327 w 1299502"/>
              <a:gd name="connsiteY1117" fmla="*/ 1804518 h 2190257"/>
              <a:gd name="connsiteX1118" fmla="*/ 416616 w 1299502"/>
              <a:gd name="connsiteY1118" fmla="*/ 1804302 h 2190257"/>
              <a:gd name="connsiteX1119" fmla="*/ 418599 w 1299502"/>
              <a:gd name="connsiteY1119" fmla="*/ 1804302 h 2190257"/>
              <a:gd name="connsiteX1120" fmla="*/ 419320 w 1299502"/>
              <a:gd name="connsiteY1120" fmla="*/ 1805023 h 2190257"/>
              <a:gd name="connsiteX1121" fmla="*/ 419897 w 1299502"/>
              <a:gd name="connsiteY1121" fmla="*/ 1805023 h 2190257"/>
              <a:gd name="connsiteX1122" fmla="*/ 420402 w 1299502"/>
              <a:gd name="connsiteY1122" fmla="*/ 1805527 h 2190257"/>
              <a:gd name="connsiteX1123" fmla="*/ 420402 w 1299502"/>
              <a:gd name="connsiteY1123" fmla="*/ 1805816 h 2190257"/>
              <a:gd name="connsiteX1124" fmla="*/ 420582 w 1299502"/>
              <a:gd name="connsiteY1124" fmla="*/ 1805924 h 2190257"/>
              <a:gd name="connsiteX1125" fmla="*/ 420906 w 1299502"/>
              <a:gd name="connsiteY1125" fmla="*/ 1805924 h 2190257"/>
              <a:gd name="connsiteX1126" fmla="*/ 421087 w 1299502"/>
              <a:gd name="connsiteY1126" fmla="*/ 1805816 h 2190257"/>
              <a:gd name="connsiteX1127" fmla="*/ 421087 w 1299502"/>
              <a:gd name="connsiteY1127" fmla="*/ 1805527 h 2190257"/>
              <a:gd name="connsiteX1128" fmla="*/ 420402 w 1299502"/>
              <a:gd name="connsiteY1128" fmla="*/ 1804915 h 2190257"/>
              <a:gd name="connsiteX1129" fmla="*/ 420474 w 1299502"/>
              <a:gd name="connsiteY1129" fmla="*/ 1804626 h 2190257"/>
              <a:gd name="connsiteX1130" fmla="*/ 419500 w 1299502"/>
              <a:gd name="connsiteY1130" fmla="*/ 1803617 h 2190257"/>
              <a:gd name="connsiteX1131" fmla="*/ 419500 w 1299502"/>
              <a:gd name="connsiteY1131" fmla="*/ 1803113 h 2190257"/>
              <a:gd name="connsiteX1132" fmla="*/ 419176 w 1299502"/>
              <a:gd name="connsiteY1132" fmla="*/ 1802716 h 2190257"/>
              <a:gd name="connsiteX1133" fmla="*/ 419176 w 1299502"/>
              <a:gd name="connsiteY1133" fmla="*/ 1802248 h 2190257"/>
              <a:gd name="connsiteX1134" fmla="*/ 421483 w 1299502"/>
              <a:gd name="connsiteY1134" fmla="*/ 1800338 h 2190257"/>
              <a:gd name="connsiteX1135" fmla="*/ 421772 w 1299502"/>
              <a:gd name="connsiteY1135" fmla="*/ 1800338 h 2190257"/>
              <a:gd name="connsiteX1136" fmla="*/ 422168 w 1299502"/>
              <a:gd name="connsiteY1136" fmla="*/ 1800121 h 2190257"/>
              <a:gd name="connsiteX1137" fmla="*/ 425161 w 1299502"/>
              <a:gd name="connsiteY1137" fmla="*/ 1800229 h 2190257"/>
              <a:gd name="connsiteX1138" fmla="*/ 271337 w 1299502"/>
              <a:gd name="connsiteY1138" fmla="*/ 1799833 h 2190257"/>
              <a:gd name="connsiteX1139" fmla="*/ 271626 w 1299502"/>
              <a:gd name="connsiteY1139" fmla="*/ 1799833 h 2190257"/>
              <a:gd name="connsiteX1140" fmla="*/ 271734 w 1299502"/>
              <a:gd name="connsiteY1140" fmla="*/ 1800013 h 2190257"/>
              <a:gd name="connsiteX1141" fmla="*/ 271626 w 1299502"/>
              <a:gd name="connsiteY1141" fmla="*/ 1800121 h 2190257"/>
              <a:gd name="connsiteX1142" fmla="*/ 271229 w 1299502"/>
              <a:gd name="connsiteY1142" fmla="*/ 1800121 h 2190257"/>
              <a:gd name="connsiteX1143" fmla="*/ 271121 w 1299502"/>
              <a:gd name="connsiteY1143" fmla="*/ 1799941 h 2190257"/>
              <a:gd name="connsiteX1144" fmla="*/ 272022 w 1299502"/>
              <a:gd name="connsiteY1144" fmla="*/ 1799220 h 2190257"/>
              <a:gd name="connsiteX1145" fmla="*/ 272311 w 1299502"/>
              <a:gd name="connsiteY1145" fmla="*/ 1799220 h 2190257"/>
              <a:gd name="connsiteX1146" fmla="*/ 272527 w 1299502"/>
              <a:gd name="connsiteY1146" fmla="*/ 1799437 h 2190257"/>
              <a:gd name="connsiteX1147" fmla="*/ 272311 w 1299502"/>
              <a:gd name="connsiteY1147" fmla="*/ 1799509 h 2190257"/>
              <a:gd name="connsiteX1148" fmla="*/ 271914 w 1299502"/>
              <a:gd name="connsiteY1148" fmla="*/ 1799509 h 2190257"/>
              <a:gd name="connsiteX1149" fmla="*/ 271842 w 1299502"/>
              <a:gd name="connsiteY1149" fmla="*/ 1799437 h 2190257"/>
              <a:gd name="connsiteX1150" fmla="*/ 173872 w 1299502"/>
              <a:gd name="connsiteY1150" fmla="*/ 1798824 h 2190257"/>
              <a:gd name="connsiteX1151" fmla="*/ 174161 w 1299502"/>
              <a:gd name="connsiteY1151" fmla="*/ 1798824 h 2190257"/>
              <a:gd name="connsiteX1152" fmla="*/ 174666 w 1299502"/>
              <a:gd name="connsiteY1152" fmla="*/ 1799328 h 2190257"/>
              <a:gd name="connsiteX1153" fmla="*/ 174557 w 1299502"/>
              <a:gd name="connsiteY1153" fmla="*/ 1800518 h 2190257"/>
              <a:gd name="connsiteX1154" fmla="*/ 174377 w 1299502"/>
              <a:gd name="connsiteY1154" fmla="*/ 1800626 h 2190257"/>
              <a:gd name="connsiteX1155" fmla="*/ 174089 w 1299502"/>
              <a:gd name="connsiteY1155" fmla="*/ 1800626 h 2190257"/>
              <a:gd name="connsiteX1156" fmla="*/ 173295 w 1299502"/>
              <a:gd name="connsiteY1156" fmla="*/ 1799833 h 2190257"/>
              <a:gd name="connsiteX1157" fmla="*/ 173295 w 1299502"/>
              <a:gd name="connsiteY1157" fmla="*/ 1799220 h 2190257"/>
              <a:gd name="connsiteX1158" fmla="*/ 172899 w 1299502"/>
              <a:gd name="connsiteY1158" fmla="*/ 1797851 h 2190257"/>
              <a:gd name="connsiteX1159" fmla="*/ 173295 w 1299502"/>
              <a:gd name="connsiteY1159" fmla="*/ 1797923 h 2190257"/>
              <a:gd name="connsiteX1160" fmla="*/ 173367 w 1299502"/>
              <a:gd name="connsiteY1160" fmla="*/ 1798031 h 2190257"/>
              <a:gd name="connsiteX1161" fmla="*/ 173367 w 1299502"/>
              <a:gd name="connsiteY1161" fmla="*/ 1798319 h 2190257"/>
              <a:gd name="connsiteX1162" fmla="*/ 172899 w 1299502"/>
              <a:gd name="connsiteY1162" fmla="*/ 1798716 h 2190257"/>
              <a:gd name="connsiteX1163" fmla="*/ 172502 w 1299502"/>
              <a:gd name="connsiteY1163" fmla="*/ 1798716 h 2190257"/>
              <a:gd name="connsiteX1164" fmla="*/ 172394 w 1299502"/>
              <a:gd name="connsiteY1164" fmla="*/ 1798644 h 2190257"/>
              <a:gd name="connsiteX1165" fmla="*/ 172394 w 1299502"/>
              <a:gd name="connsiteY1165" fmla="*/ 1798319 h 2190257"/>
              <a:gd name="connsiteX1166" fmla="*/ 490427 w 1299502"/>
              <a:gd name="connsiteY1166" fmla="*/ 1797851 h 2190257"/>
              <a:gd name="connsiteX1167" fmla="*/ 490751 w 1299502"/>
              <a:gd name="connsiteY1167" fmla="*/ 1797851 h 2190257"/>
              <a:gd name="connsiteX1168" fmla="*/ 491220 w 1299502"/>
              <a:gd name="connsiteY1168" fmla="*/ 1798319 h 2190257"/>
              <a:gd name="connsiteX1169" fmla="*/ 491148 w 1299502"/>
              <a:gd name="connsiteY1169" fmla="*/ 1800626 h 2190257"/>
              <a:gd name="connsiteX1170" fmla="*/ 490643 w 1299502"/>
              <a:gd name="connsiteY1170" fmla="*/ 1801130 h 2190257"/>
              <a:gd name="connsiteX1171" fmla="*/ 490354 w 1299502"/>
              <a:gd name="connsiteY1171" fmla="*/ 1801130 h 2190257"/>
              <a:gd name="connsiteX1172" fmla="*/ 490138 w 1299502"/>
              <a:gd name="connsiteY1172" fmla="*/ 1801239 h 2190257"/>
              <a:gd name="connsiteX1173" fmla="*/ 490030 w 1299502"/>
              <a:gd name="connsiteY1173" fmla="*/ 1803005 h 2190257"/>
              <a:gd name="connsiteX1174" fmla="*/ 489741 w 1299502"/>
              <a:gd name="connsiteY1174" fmla="*/ 1803221 h 2190257"/>
              <a:gd name="connsiteX1175" fmla="*/ 489633 w 1299502"/>
              <a:gd name="connsiteY1175" fmla="*/ 1804410 h 2190257"/>
              <a:gd name="connsiteX1176" fmla="*/ 489345 w 1299502"/>
              <a:gd name="connsiteY1176" fmla="*/ 1804698 h 2190257"/>
              <a:gd name="connsiteX1177" fmla="*/ 489237 w 1299502"/>
              <a:gd name="connsiteY1177" fmla="*/ 1805311 h 2190257"/>
              <a:gd name="connsiteX1178" fmla="*/ 488948 w 1299502"/>
              <a:gd name="connsiteY1178" fmla="*/ 1805636 h 2190257"/>
              <a:gd name="connsiteX1179" fmla="*/ 488948 w 1299502"/>
              <a:gd name="connsiteY1179" fmla="*/ 1805924 h 2190257"/>
              <a:gd name="connsiteX1180" fmla="*/ 488551 w 1299502"/>
              <a:gd name="connsiteY1180" fmla="*/ 1806212 h 2190257"/>
              <a:gd name="connsiteX1181" fmla="*/ 488551 w 1299502"/>
              <a:gd name="connsiteY1181" fmla="*/ 1806500 h 2190257"/>
              <a:gd name="connsiteX1182" fmla="*/ 488443 w 1299502"/>
              <a:gd name="connsiteY1182" fmla="*/ 1806609 h 2190257"/>
              <a:gd name="connsiteX1183" fmla="*/ 487037 w 1299502"/>
              <a:gd name="connsiteY1183" fmla="*/ 1806609 h 2190257"/>
              <a:gd name="connsiteX1184" fmla="*/ 486244 w 1299502"/>
              <a:gd name="connsiteY1184" fmla="*/ 1805816 h 2190257"/>
              <a:gd name="connsiteX1185" fmla="*/ 486244 w 1299502"/>
              <a:gd name="connsiteY1185" fmla="*/ 1805527 h 2190257"/>
              <a:gd name="connsiteX1186" fmla="*/ 484982 w 1299502"/>
              <a:gd name="connsiteY1186" fmla="*/ 1804230 h 2190257"/>
              <a:gd name="connsiteX1187" fmla="*/ 484982 w 1299502"/>
              <a:gd name="connsiteY1187" fmla="*/ 1803906 h 2190257"/>
              <a:gd name="connsiteX1188" fmla="*/ 484657 w 1299502"/>
              <a:gd name="connsiteY1188" fmla="*/ 1803617 h 2190257"/>
              <a:gd name="connsiteX1189" fmla="*/ 484657 w 1299502"/>
              <a:gd name="connsiteY1189" fmla="*/ 1802716 h 2190257"/>
              <a:gd name="connsiteX1190" fmla="*/ 485054 w 1299502"/>
              <a:gd name="connsiteY1190" fmla="*/ 1802536 h 2190257"/>
              <a:gd name="connsiteX1191" fmla="*/ 485054 w 1299502"/>
              <a:gd name="connsiteY1191" fmla="*/ 1801923 h 2190257"/>
              <a:gd name="connsiteX1192" fmla="*/ 488732 w 1299502"/>
              <a:gd name="connsiteY1192" fmla="*/ 1798932 h 2190257"/>
              <a:gd name="connsiteX1193" fmla="*/ 489056 w 1299502"/>
              <a:gd name="connsiteY1193" fmla="*/ 1798932 h 2190257"/>
              <a:gd name="connsiteX1194" fmla="*/ 171204 w 1299502"/>
              <a:gd name="connsiteY1194" fmla="*/ 1794535 h 2190257"/>
              <a:gd name="connsiteX1195" fmla="*/ 171492 w 1299502"/>
              <a:gd name="connsiteY1195" fmla="*/ 1794535 h 2190257"/>
              <a:gd name="connsiteX1196" fmla="*/ 171601 w 1299502"/>
              <a:gd name="connsiteY1196" fmla="*/ 1794643 h 2190257"/>
              <a:gd name="connsiteX1197" fmla="*/ 171601 w 1299502"/>
              <a:gd name="connsiteY1197" fmla="*/ 1795040 h 2190257"/>
              <a:gd name="connsiteX1198" fmla="*/ 171384 w 1299502"/>
              <a:gd name="connsiteY1198" fmla="*/ 1795148 h 2190257"/>
              <a:gd name="connsiteX1199" fmla="*/ 171096 w 1299502"/>
              <a:gd name="connsiteY1199" fmla="*/ 1795040 h 2190257"/>
              <a:gd name="connsiteX1200" fmla="*/ 170915 w 1299502"/>
              <a:gd name="connsiteY1200" fmla="*/ 1794932 h 2190257"/>
              <a:gd name="connsiteX1201" fmla="*/ 170988 w 1299502"/>
              <a:gd name="connsiteY1201" fmla="*/ 1794643 h 2190257"/>
              <a:gd name="connsiteX1202" fmla="*/ 341182 w 1299502"/>
              <a:gd name="connsiteY1202" fmla="*/ 1793634 h 2190257"/>
              <a:gd name="connsiteX1203" fmla="*/ 341867 w 1299502"/>
              <a:gd name="connsiteY1203" fmla="*/ 1793634 h 2190257"/>
              <a:gd name="connsiteX1204" fmla="*/ 342083 w 1299502"/>
              <a:gd name="connsiteY1204" fmla="*/ 1793850 h 2190257"/>
              <a:gd name="connsiteX1205" fmla="*/ 341867 w 1299502"/>
              <a:gd name="connsiteY1205" fmla="*/ 1793922 h 2190257"/>
              <a:gd name="connsiteX1206" fmla="*/ 341182 w 1299502"/>
              <a:gd name="connsiteY1206" fmla="*/ 1793922 h 2190257"/>
              <a:gd name="connsiteX1207" fmla="*/ 341074 w 1299502"/>
              <a:gd name="connsiteY1207" fmla="*/ 1793742 h 2190257"/>
              <a:gd name="connsiteX1208" fmla="*/ 171492 w 1299502"/>
              <a:gd name="connsiteY1208" fmla="*/ 1793634 h 2190257"/>
              <a:gd name="connsiteX1209" fmla="*/ 171889 w 1299502"/>
              <a:gd name="connsiteY1209" fmla="*/ 1793634 h 2190257"/>
              <a:gd name="connsiteX1210" fmla="*/ 171997 w 1299502"/>
              <a:gd name="connsiteY1210" fmla="*/ 1793850 h 2190257"/>
              <a:gd name="connsiteX1211" fmla="*/ 171997 w 1299502"/>
              <a:gd name="connsiteY1211" fmla="*/ 1794139 h 2190257"/>
              <a:gd name="connsiteX1212" fmla="*/ 171781 w 1299502"/>
              <a:gd name="connsiteY1212" fmla="*/ 1794247 h 2190257"/>
              <a:gd name="connsiteX1213" fmla="*/ 171492 w 1299502"/>
              <a:gd name="connsiteY1213" fmla="*/ 1794247 h 2190257"/>
              <a:gd name="connsiteX1214" fmla="*/ 171312 w 1299502"/>
              <a:gd name="connsiteY1214" fmla="*/ 1794031 h 2190257"/>
              <a:gd name="connsiteX1215" fmla="*/ 171384 w 1299502"/>
              <a:gd name="connsiteY1215" fmla="*/ 1793742 h 2190257"/>
              <a:gd name="connsiteX1216" fmla="*/ 493636 w 1299502"/>
              <a:gd name="connsiteY1216" fmla="*/ 1793526 h 2190257"/>
              <a:gd name="connsiteX1217" fmla="*/ 493636 w 1299502"/>
              <a:gd name="connsiteY1217" fmla="*/ 1793562 h 2190257"/>
              <a:gd name="connsiteX1218" fmla="*/ 493924 w 1299502"/>
              <a:gd name="connsiteY1218" fmla="*/ 1793562 h 2190257"/>
              <a:gd name="connsiteX1219" fmla="*/ 494140 w 1299502"/>
              <a:gd name="connsiteY1219" fmla="*/ 1793742 h 2190257"/>
              <a:gd name="connsiteX1220" fmla="*/ 494140 w 1299502"/>
              <a:gd name="connsiteY1220" fmla="*/ 1793922 h 2190257"/>
              <a:gd name="connsiteX1221" fmla="*/ 493924 w 1299502"/>
              <a:gd name="connsiteY1221" fmla="*/ 1794139 h 2190257"/>
              <a:gd name="connsiteX1222" fmla="*/ 493636 w 1299502"/>
              <a:gd name="connsiteY1222" fmla="*/ 1794139 h 2190257"/>
              <a:gd name="connsiteX1223" fmla="*/ 493419 w 1299502"/>
              <a:gd name="connsiteY1223" fmla="*/ 1793922 h 2190257"/>
              <a:gd name="connsiteX1224" fmla="*/ 493419 w 1299502"/>
              <a:gd name="connsiteY1224" fmla="*/ 1793634 h 2190257"/>
              <a:gd name="connsiteX1225" fmla="*/ 493636 w 1299502"/>
              <a:gd name="connsiteY1225" fmla="*/ 1792661 h 2190257"/>
              <a:gd name="connsiteX1226" fmla="*/ 494032 w 1299502"/>
              <a:gd name="connsiteY1226" fmla="*/ 1792661 h 2190257"/>
              <a:gd name="connsiteX1227" fmla="*/ 494140 w 1299502"/>
              <a:gd name="connsiteY1227" fmla="*/ 1792733 h 2190257"/>
              <a:gd name="connsiteX1228" fmla="*/ 494140 w 1299502"/>
              <a:gd name="connsiteY1228" fmla="*/ 1793057 h 2190257"/>
              <a:gd name="connsiteX1229" fmla="*/ 494032 w 1299502"/>
              <a:gd name="connsiteY1229" fmla="*/ 1793238 h 2190257"/>
              <a:gd name="connsiteX1230" fmla="*/ 493636 w 1299502"/>
              <a:gd name="connsiteY1230" fmla="*/ 1793238 h 2190257"/>
              <a:gd name="connsiteX1231" fmla="*/ 493419 w 1299502"/>
              <a:gd name="connsiteY1231" fmla="*/ 1793057 h 2190257"/>
              <a:gd name="connsiteX1232" fmla="*/ 493528 w 1299502"/>
              <a:gd name="connsiteY1232" fmla="*/ 1792733 h 2190257"/>
              <a:gd name="connsiteX1233" fmla="*/ 341290 w 1299502"/>
              <a:gd name="connsiteY1233" fmla="*/ 1792445 h 2190257"/>
              <a:gd name="connsiteX1234" fmla="*/ 341687 w 1299502"/>
              <a:gd name="connsiteY1234" fmla="*/ 1792445 h 2190257"/>
              <a:gd name="connsiteX1235" fmla="*/ 341759 w 1299502"/>
              <a:gd name="connsiteY1235" fmla="*/ 1792661 h 2190257"/>
              <a:gd name="connsiteX1236" fmla="*/ 341759 w 1299502"/>
              <a:gd name="connsiteY1236" fmla="*/ 1792949 h 2190257"/>
              <a:gd name="connsiteX1237" fmla="*/ 341579 w 1299502"/>
              <a:gd name="connsiteY1237" fmla="*/ 1793057 h 2190257"/>
              <a:gd name="connsiteX1238" fmla="*/ 341290 w 1299502"/>
              <a:gd name="connsiteY1238" fmla="*/ 1793057 h 2190257"/>
              <a:gd name="connsiteX1239" fmla="*/ 341074 w 1299502"/>
              <a:gd name="connsiteY1239" fmla="*/ 1792841 h 2190257"/>
              <a:gd name="connsiteX1240" fmla="*/ 341074 w 1299502"/>
              <a:gd name="connsiteY1240" fmla="*/ 1792553 h 2190257"/>
              <a:gd name="connsiteX1241" fmla="*/ 333610 w 1299502"/>
              <a:gd name="connsiteY1241" fmla="*/ 1792337 h 2190257"/>
              <a:gd name="connsiteX1242" fmla="*/ 333898 w 1299502"/>
              <a:gd name="connsiteY1242" fmla="*/ 1792337 h 2190257"/>
              <a:gd name="connsiteX1243" fmla="*/ 334187 w 1299502"/>
              <a:gd name="connsiteY1243" fmla="*/ 1792661 h 2190257"/>
              <a:gd name="connsiteX1244" fmla="*/ 334872 w 1299502"/>
              <a:gd name="connsiteY1244" fmla="*/ 1792733 h 2190257"/>
              <a:gd name="connsiteX1245" fmla="*/ 335088 w 1299502"/>
              <a:gd name="connsiteY1245" fmla="*/ 1792841 h 2190257"/>
              <a:gd name="connsiteX1246" fmla="*/ 335088 w 1299502"/>
              <a:gd name="connsiteY1246" fmla="*/ 1793454 h 2190257"/>
              <a:gd name="connsiteX1247" fmla="*/ 334691 w 1299502"/>
              <a:gd name="connsiteY1247" fmla="*/ 1793742 h 2190257"/>
              <a:gd name="connsiteX1248" fmla="*/ 335196 w 1299502"/>
              <a:gd name="connsiteY1248" fmla="*/ 1794247 h 2190257"/>
              <a:gd name="connsiteX1249" fmla="*/ 335485 w 1299502"/>
              <a:gd name="connsiteY1249" fmla="*/ 1793922 h 2190257"/>
              <a:gd name="connsiteX1250" fmla="*/ 335881 w 1299502"/>
              <a:gd name="connsiteY1250" fmla="*/ 1793922 h 2190257"/>
              <a:gd name="connsiteX1251" fmla="*/ 335990 w 1299502"/>
              <a:gd name="connsiteY1251" fmla="*/ 1794139 h 2190257"/>
              <a:gd name="connsiteX1252" fmla="*/ 335990 w 1299502"/>
              <a:gd name="connsiteY1252" fmla="*/ 1794751 h 2190257"/>
              <a:gd name="connsiteX1253" fmla="*/ 336278 w 1299502"/>
              <a:gd name="connsiteY1253" fmla="*/ 1795040 h 2190257"/>
              <a:gd name="connsiteX1254" fmla="*/ 336278 w 1299502"/>
              <a:gd name="connsiteY1254" fmla="*/ 1795652 h 2190257"/>
              <a:gd name="connsiteX1255" fmla="*/ 335881 w 1299502"/>
              <a:gd name="connsiteY1255" fmla="*/ 1795833 h 2190257"/>
              <a:gd name="connsiteX1256" fmla="*/ 335881 w 1299502"/>
              <a:gd name="connsiteY1256" fmla="*/ 1796157 h 2190257"/>
              <a:gd name="connsiteX1257" fmla="*/ 335593 w 1299502"/>
              <a:gd name="connsiteY1257" fmla="*/ 1796445 h 2190257"/>
              <a:gd name="connsiteX1258" fmla="*/ 335485 w 1299502"/>
              <a:gd name="connsiteY1258" fmla="*/ 1796734 h 2190257"/>
              <a:gd name="connsiteX1259" fmla="*/ 335377 w 1299502"/>
              <a:gd name="connsiteY1259" fmla="*/ 1796842 h 2190257"/>
              <a:gd name="connsiteX1260" fmla="*/ 334980 w 1299502"/>
              <a:gd name="connsiteY1260" fmla="*/ 1796842 h 2190257"/>
              <a:gd name="connsiteX1261" fmla="*/ 332420 w 1299502"/>
              <a:gd name="connsiteY1261" fmla="*/ 1798932 h 2190257"/>
              <a:gd name="connsiteX1262" fmla="*/ 332420 w 1299502"/>
              <a:gd name="connsiteY1262" fmla="*/ 1799220 h 2190257"/>
              <a:gd name="connsiteX1263" fmla="*/ 332095 w 1299502"/>
              <a:gd name="connsiteY1263" fmla="*/ 1799545 h 2190257"/>
              <a:gd name="connsiteX1264" fmla="*/ 332023 w 1299502"/>
              <a:gd name="connsiteY1264" fmla="*/ 1800446 h 2190257"/>
              <a:gd name="connsiteX1265" fmla="*/ 332203 w 1299502"/>
              <a:gd name="connsiteY1265" fmla="*/ 1800518 h 2190257"/>
              <a:gd name="connsiteX1266" fmla="*/ 332492 w 1299502"/>
              <a:gd name="connsiteY1266" fmla="*/ 1800518 h 2190257"/>
              <a:gd name="connsiteX1267" fmla="*/ 332600 w 1299502"/>
              <a:gd name="connsiteY1267" fmla="*/ 1800734 h 2190257"/>
              <a:gd name="connsiteX1268" fmla="*/ 332600 w 1299502"/>
              <a:gd name="connsiteY1268" fmla="*/ 1801022 h 2190257"/>
              <a:gd name="connsiteX1269" fmla="*/ 332997 w 1299502"/>
              <a:gd name="connsiteY1269" fmla="*/ 1801347 h 2190257"/>
              <a:gd name="connsiteX1270" fmla="*/ 332889 w 1299502"/>
              <a:gd name="connsiteY1270" fmla="*/ 1802212 h 2190257"/>
              <a:gd name="connsiteX1271" fmla="*/ 333393 w 1299502"/>
              <a:gd name="connsiteY1271" fmla="*/ 1802716 h 2190257"/>
              <a:gd name="connsiteX1272" fmla="*/ 333718 w 1299502"/>
              <a:gd name="connsiteY1272" fmla="*/ 1802716 h 2190257"/>
              <a:gd name="connsiteX1273" fmla="*/ 333898 w 1299502"/>
              <a:gd name="connsiteY1273" fmla="*/ 1802824 h 2190257"/>
              <a:gd name="connsiteX1274" fmla="*/ 333790 w 1299502"/>
              <a:gd name="connsiteY1274" fmla="*/ 1803509 h 2190257"/>
              <a:gd name="connsiteX1275" fmla="*/ 333321 w 1299502"/>
              <a:gd name="connsiteY1275" fmla="*/ 1803906 h 2190257"/>
              <a:gd name="connsiteX1276" fmla="*/ 332997 w 1299502"/>
              <a:gd name="connsiteY1276" fmla="*/ 1803906 h 2190257"/>
              <a:gd name="connsiteX1277" fmla="*/ 332600 w 1299502"/>
              <a:gd name="connsiteY1277" fmla="*/ 1804122 h 2190257"/>
              <a:gd name="connsiteX1278" fmla="*/ 332312 w 1299502"/>
              <a:gd name="connsiteY1278" fmla="*/ 1804122 h 2190257"/>
              <a:gd name="connsiteX1279" fmla="*/ 332095 w 1299502"/>
              <a:gd name="connsiteY1279" fmla="*/ 1804230 h 2190257"/>
              <a:gd name="connsiteX1280" fmla="*/ 332023 w 1299502"/>
              <a:gd name="connsiteY1280" fmla="*/ 1805419 h 2190257"/>
              <a:gd name="connsiteX1281" fmla="*/ 332203 w 1299502"/>
              <a:gd name="connsiteY1281" fmla="*/ 1805599 h 2190257"/>
              <a:gd name="connsiteX1282" fmla="*/ 332492 w 1299502"/>
              <a:gd name="connsiteY1282" fmla="*/ 1805599 h 2190257"/>
              <a:gd name="connsiteX1283" fmla="*/ 332708 w 1299502"/>
              <a:gd name="connsiteY1283" fmla="*/ 1805816 h 2190257"/>
              <a:gd name="connsiteX1284" fmla="*/ 332708 w 1299502"/>
              <a:gd name="connsiteY1284" fmla="*/ 1806392 h 2190257"/>
              <a:gd name="connsiteX1285" fmla="*/ 331987 w 1299502"/>
              <a:gd name="connsiteY1285" fmla="*/ 1806897 h 2190257"/>
              <a:gd name="connsiteX1286" fmla="*/ 331987 w 1299502"/>
              <a:gd name="connsiteY1286" fmla="*/ 1807221 h 2190257"/>
              <a:gd name="connsiteX1287" fmla="*/ 331590 w 1299502"/>
              <a:gd name="connsiteY1287" fmla="*/ 1807510 h 2190257"/>
              <a:gd name="connsiteX1288" fmla="*/ 331590 w 1299502"/>
              <a:gd name="connsiteY1288" fmla="*/ 1808411 h 2190257"/>
              <a:gd name="connsiteX1289" fmla="*/ 331194 w 1299502"/>
              <a:gd name="connsiteY1289" fmla="*/ 1808699 h 2190257"/>
              <a:gd name="connsiteX1290" fmla="*/ 331410 w 1299502"/>
              <a:gd name="connsiteY1290" fmla="*/ 1808807 h 2190257"/>
              <a:gd name="connsiteX1291" fmla="*/ 331987 w 1299502"/>
              <a:gd name="connsiteY1291" fmla="*/ 1808915 h 2190257"/>
              <a:gd name="connsiteX1292" fmla="*/ 332708 w 1299502"/>
              <a:gd name="connsiteY1292" fmla="*/ 1809492 h 2190257"/>
              <a:gd name="connsiteX1293" fmla="*/ 332997 w 1299502"/>
              <a:gd name="connsiteY1293" fmla="*/ 1809492 h 2190257"/>
              <a:gd name="connsiteX1294" fmla="*/ 333213 w 1299502"/>
              <a:gd name="connsiteY1294" fmla="*/ 1809708 h 2190257"/>
              <a:gd name="connsiteX1295" fmla="*/ 332600 w 1299502"/>
              <a:gd name="connsiteY1295" fmla="*/ 1810105 h 2190257"/>
              <a:gd name="connsiteX1296" fmla="*/ 331302 w 1299502"/>
              <a:gd name="connsiteY1296" fmla="*/ 1809996 h 2190257"/>
              <a:gd name="connsiteX1297" fmla="*/ 331122 w 1299502"/>
              <a:gd name="connsiteY1297" fmla="*/ 1810213 h 2190257"/>
              <a:gd name="connsiteX1298" fmla="*/ 331122 w 1299502"/>
              <a:gd name="connsiteY1298" fmla="*/ 1810393 h 2190257"/>
              <a:gd name="connsiteX1299" fmla="*/ 330725 w 1299502"/>
              <a:gd name="connsiteY1299" fmla="*/ 1810717 h 2190257"/>
              <a:gd name="connsiteX1300" fmla="*/ 330725 w 1299502"/>
              <a:gd name="connsiteY1300" fmla="*/ 1811042 h 2190257"/>
              <a:gd name="connsiteX1301" fmla="*/ 330401 w 1299502"/>
              <a:gd name="connsiteY1301" fmla="*/ 1811366 h 2190257"/>
              <a:gd name="connsiteX1302" fmla="*/ 330328 w 1299502"/>
              <a:gd name="connsiteY1302" fmla="*/ 1813456 h 2190257"/>
              <a:gd name="connsiteX1303" fmla="*/ 329932 w 1299502"/>
              <a:gd name="connsiteY1303" fmla="*/ 1813636 h 2190257"/>
              <a:gd name="connsiteX1304" fmla="*/ 329932 w 1299502"/>
              <a:gd name="connsiteY1304" fmla="*/ 1814033 h 2190257"/>
              <a:gd name="connsiteX1305" fmla="*/ 330112 w 1299502"/>
              <a:gd name="connsiteY1305" fmla="*/ 1814141 h 2190257"/>
              <a:gd name="connsiteX1306" fmla="*/ 330401 w 1299502"/>
              <a:gd name="connsiteY1306" fmla="*/ 1813853 h 2190257"/>
              <a:gd name="connsiteX1307" fmla="*/ 331122 w 1299502"/>
              <a:gd name="connsiteY1307" fmla="*/ 1813925 h 2190257"/>
              <a:gd name="connsiteX1308" fmla="*/ 331915 w 1299502"/>
              <a:gd name="connsiteY1308" fmla="*/ 1814718 h 2190257"/>
              <a:gd name="connsiteX1309" fmla="*/ 331915 w 1299502"/>
              <a:gd name="connsiteY1309" fmla="*/ 1815222 h 2190257"/>
              <a:gd name="connsiteX1310" fmla="*/ 331699 w 1299502"/>
              <a:gd name="connsiteY1310" fmla="*/ 1815438 h 2190257"/>
              <a:gd name="connsiteX1311" fmla="*/ 331410 w 1299502"/>
              <a:gd name="connsiteY1311" fmla="*/ 1815438 h 2190257"/>
              <a:gd name="connsiteX1312" fmla="*/ 331230 w 1299502"/>
              <a:gd name="connsiteY1312" fmla="*/ 1815511 h 2190257"/>
              <a:gd name="connsiteX1313" fmla="*/ 331122 w 1299502"/>
              <a:gd name="connsiteY1313" fmla="*/ 1816412 h 2190257"/>
              <a:gd name="connsiteX1314" fmla="*/ 330401 w 1299502"/>
              <a:gd name="connsiteY1314" fmla="*/ 1816916 h 2190257"/>
              <a:gd name="connsiteX1315" fmla="*/ 330401 w 1299502"/>
              <a:gd name="connsiteY1315" fmla="*/ 1817204 h 2190257"/>
              <a:gd name="connsiteX1316" fmla="*/ 330220 w 1299502"/>
              <a:gd name="connsiteY1316" fmla="*/ 1817421 h 2190257"/>
              <a:gd name="connsiteX1317" fmla="*/ 329932 w 1299502"/>
              <a:gd name="connsiteY1317" fmla="*/ 1817421 h 2190257"/>
              <a:gd name="connsiteX1318" fmla="*/ 329607 w 1299502"/>
              <a:gd name="connsiteY1318" fmla="*/ 1817601 h 2190257"/>
              <a:gd name="connsiteX1319" fmla="*/ 329211 w 1299502"/>
              <a:gd name="connsiteY1319" fmla="*/ 1817313 h 2190257"/>
              <a:gd name="connsiteX1320" fmla="*/ 328922 w 1299502"/>
              <a:gd name="connsiteY1320" fmla="*/ 1817313 h 2190257"/>
              <a:gd name="connsiteX1321" fmla="*/ 328417 w 1299502"/>
              <a:gd name="connsiteY1321" fmla="*/ 1817709 h 2190257"/>
              <a:gd name="connsiteX1322" fmla="*/ 328345 w 1299502"/>
              <a:gd name="connsiteY1322" fmla="*/ 1818033 h 2190257"/>
              <a:gd name="connsiteX1323" fmla="*/ 328021 w 1299502"/>
              <a:gd name="connsiteY1323" fmla="*/ 1818322 h 2190257"/>
              <a:gd name="connsiteX1324" fmla="*/ 328021 w 1299502"/>
              <a:gd name="connsiteY1324" fmla="*/ 1818610 h 2190257"/>
              <a:gd name="connsiteX1325" fmla="*/ 327516 w 1299502"/>
              <a:gd name="connsiteY1325" fmla="*/ 1819006 h 2190257"/>
              <a:gd name="connsiteX1326" fmla="*/ 327119 w 1299502"/>
              <a:gd name="connsiteY1326" fmla="*/ 1819006 h 2190257"/>
              <a:gd name="connsiteX1327" fmla="*/ 326651 w 1299502"/>
              <a:gd name="connsiteY1327" fmla="*/ 1819403 h 2190257"/>
              <a:gd name="connsiteX1328" fmla="*/ 326651 w 1299502"/>
              <a:gd name="connsiteY1328" fmla="*/ 1819727 h 2190257"/>
              <a:gd name="connsiteX1329" fmla="*/ 326218 w 1299502"/>
              <a:gd name="connsiteY1329" fmla="*/ 1820016 h 2190257"/>
              <a:gd name="connsiteX1330" fmla="*/ 326218 w 1299502"/>
              <a:gd name="connsiteY1330" fmla="*/ 1820304 h 2190257"/>
              <a:gd name="connsiteX1331" fmla="*/ 325821 w 1299502"/>
              <a:gd name="connsiteY1331" fmla="*/ 1820628 h 2190257"/>
              <a:gd name="connsiteX1332" fmla="*/ 325821 w 1299502"/>
              <a:gd name="connsiteY1332" fmla="*/ 1820917 h 2190257"/>
              <a:gd name="connsiteX1333" fmla="*/ 325533 w 1299502"/>
              <a:gd name="connsiteY1333" fmla="*/ 1821133 h 2190257"/>
              <a:gd name="connsiteX1334" fmla="*/ 325533 w 1299502"/>
              <a:gd name="connsiteY1334" fmla="*/ 1821529 h 2190257"/>
              <a:gd name="connsiteX1335" fmla="*/ 325352 w 1299502"/>
              <a:gd name="connsiteY1335" fmla="*/ 1821601 h 2190257"/>
              <a:gd name="connsiteX1336" fmla="*/ 325028 w 1299502"/>
              <a:gd name="connsiteY1336" fmla="*/ 1821601 h 2190257"/>
              <a:gd name="connsiteX1337" fmla="*/ 324631 w 1299502"/>
              <a:gd name="connsiteY1337" fmla="*/ 1821818 h 2190257"/>
              <a:gd name="connsiteX1338" fmla="*/ 323946 w 1299502"/>
              <a:gd name="connsiteY1338" fmla="*/ 1821818 h 2190257"/>
              <a:gd name="connsiteX1339" fmla="*/ 323838 w 1299502"/>
              <a:gd name="connsiteY1339" fmla="*/ 1821601 h 2190257"/>
              <a:gd name="connsiteX1340" fmla="*/ 323838 w 1299502"/>
              <a:gd name="connsiteY1340" fmla="*/ 1820520 h 2190257"/>
              <a:gd name="connsiteX1341" fmla="*/ 324235 w 1299502"/>
              <a:gd name="connsiteY1341" fmla="*/ 1820232 h 2190257"/>
              <a:gd name="connsiteX1342" fmla="*/ 324235 w 1299502"/>
              <a:gd name="connsiteY1342" fmla="*/ 1819907 h 2190257"/>
              <a:gd name="connsiteX1343" fmla="*/ 324631 w 1299502"/>
              <a:gd name="connsiteY1343" fmla="*/ 1819619 h 2190257"/>
              <a:gd name="connsiteX1344" fmla="*/ 324631 w 1299502"/>
              <a:gd name="connsiteY1344" fmla="*/ 1819295 h 2190257"/>
              <a:gd name="connsiteX1345" fmla="*/ 324451 w 1299502"/>
              <a:gd name="connsiteY1345" fmla="*/ 1819115 h 2190257"/>
              <a:gd name="connsiteX1346" fmla="*/ 323441 w 1299502"/>
              <a:gd name="connsiteY1346" fmla="*/ 1819115 h 2190257"/>
              <a:gd name="connsiteX1347" fmla="*/ 323333 w 1299502"/>
              <a:gd name="connsiteY1347" fmla="*/ 1818898 h 2190257"/>
              <a:gd name="connsiteX1348" fmla="*/ 323441 w 1299502"/>
              <a:gd name="connsiteY1348" fmla="*/ 1817204 h 2190257"/>
              <a:gd name="connsiteX1349" fmla="*/ 323766 w 1299502"/>
              <a:gd name="connsiteY1349" fmla="*/ 1816916 h 2190257"/>
              <a:gd name="connsiteX1350" fmla="*/ 323766 w 1299502"/>
              <a:gd name="connsiteY1350" fmla="*/ 1816628 h 2190257"/>
              <a:gd name="connsiteX1351" fmla="*/ 325533 w 1299502"/>
              <a:gd name="connsiteY1351" fmla="*/ 1815222 h 2190257"/>
              <a:gd name="connsiteX1352" fmla="*/ 325533 w 1299502"/>
              <a:gd name="connsiteY1352" fmla="*/ 1814033 h 2190257"/>
              <a:gd name="connsiteX1353" fmla="*/ 325425 w 1299502"/>
              <a:gd name="connsiteY1353" fmla="*/ 1813817 h 2190257"/>
              <a:gd name="connsiteX1354" fmla="*/ 325028 w 1299502"/>
              <a:gd name="connsiteY1354" fmla="*/ 1814105 h 2190257"/>
              <a:gd name="connsiteX1355" fmla="*/ 324739 w 1299502"/>
              <a:gd name="connsiteY1355" fmla="*/ 1814105 h 2190257"/>
              <a:gd name="connsiteX1356" fmla="*/ 324559 w 1299502"/>
              <a:gd name="connsiteY1356" fmla="*/ 1814033 h 2190257"/>
              <a:gd name="connsiteX1357" fmla="*/ 324559 w 1299502"/>
              <a:gd name="connsiteY1357" fmla="*/ 1813709 h 2190257"/>
              <a:gd name="connsiteX1358" fmla="*/ 324451 w 1299502"/>
              <a:gd name="connsiteY1358" fmla="*/ 1813528 h 2190257"/>
              <a:gd name="connsiteX1359" fmla="*/ 324235 w 1299502"/>
              <a:gd name="connsiteY1359" fmla="*/ 1813636 h 2190257"/>
              <a:gd name="connsiteX1360" fmla="*/ 324235 w 1299502"/>
              <a:gd name="connsiteY1360" fmla="*/ 1813925 h 2190257"/>
              <a:gd name="connsiteX1361" fmla="*/ 324054 w 1299502"/>
              <a:gd name="connsiteY1361" fmla="*/ 1814105 h 2190257"/>
              <a:gd name="connsiteX1362" fmla="*/ 323441 w 1299502"/>
              <a:gd name="connsiteY1362" fmla="*/ 1814033 h 2190257"/>
              <a:gd name="connsiteX1363" fmla="*/ 323261 w 1299502"/>
              <a:gd name="connsiteY1363" fmla="*/ 1813925 h 2190257"/>
              <a:gd name="connsiteX1364" fmla="*/ 323369 w 1299502"/>
              <a:gd name="connsiteY1364" fmla="*/ 1813024 h 2190257"/>
              <a:gd name="connsiteX1365" fmla="*/ 323153 w 1299502"/>
              <a:gd name="connsiteY1365" fmla="*/ 1812844 h 2190257"/>
              <a:gd name="connsiteX1366" fmla="*/ 322468 w 1299502"/>
              <a:gd name="connsiteY1366" fmla="*/ 1812844 h 2190257"/>
              <a:gd name="connsiteX1367" fmla="*/ 322251 w 1299502"/>
              <a:gd name="connsiteY1367" fmla="*/ 1812627 h 2190257"/>
              <a:gd name="connsiteX1368" fmla="*/ 322468 w 1299502"/>
              <a:gd name="connsiteY1368" fmla="*/ 1810321 h 2190257"/>
              <a:gd name="connsiteX1369" fmla="*/ 323838 w 1299502"/>
              <a:gd name="connsiteY1369" fmla="*/ 1809240 h 2190257"/>
              <a:gd name="connsiteX1370" fmla="*/ 323838 w 1299502"/>
              <a:gd name="connsiteY1370" fmla="*/ 1808915 h 2190257"/>
              <a:gd name="connsiteX1371" fmla="*/ 324235 w 1299502"/>
              <a:gd name="connsiteY1371" fmla="*/ 1808627 h 2190257"/>
              <a:gd name="connsiteX1372" fmla="*/ 324235 w 1299502"/>
              <a:gd name="connsiteY1372" fmla="*/ 1808014 h 2190257"/>
              <a:gd name="connsiteX1373" fmla="*/ 324631 w 1299502"/>
              <a:gd name="connsiteY1373" fmla="*/ 1807726 h 2190257"/>
              <a:gd name="connsiteX1374" fmla="*/ 324631 w 1299502"/>
              <a:gd name="connsiteY1374" fmla="*/ 1806825 h 2190257"/>
              <a:gd name="connsiteX1375" fmla="*/ 324956 w 1299502"/>
              <a:gd name="connsiteY1375" fmla="*/ 1806537 h 2190257"/>
              <a:gd name="connsiteX1376" fmla="*/ 325028 w 1299502"/>
              <a:gd name="connsiteY1376" fmla="*/ 1806212 h 2190257"/>
              <a:gd name="connsiteX1377" fmla="*/ 325352 w 1299502"/>
              <a:gd name="connsiteY1377" fmla="*/ 1806032 h 2190257"/>
              <a:gd name="connsiteX1378" fmla="*/ 325352 w 1299502"/>
              <a:gd name="connsiteY1378" fmla="*/ 1805744 h 2190257"/>
              <a:gd name="connsiteX1379" fmla="*/ 325857 w 1299502"/>
              <a:gd name="connsiteY1379" fmla="*/ 1805347 h 2190257"/>
              <a:gd name="connsiteX1380" fmla="*/ 326254 w 1299502"/>
              <a:gd name="connsiteY1380" fmla="*/ 1805347 h 2190257"/>
              <a:gd name="connsiteX1381" fmla="*/ 326723 w 1299502"/>
              <a:gd name="connsiteY1381" fmla="*/ 1804843 h 2190257"/>
              <a:gd name="connsiteX1382" fmla="*/ 326723 w 1299502"/>
              <a:gd name="connsiteY1382" fmla="*/ 1804626 h 2190257"/>
              <a:gd name="connsiteX1383" fmla="*/ 327119 w 1299502"/>
              <a:gd name="connsiteY1383" fmla="*/ 1804338 h 2190257"/>
              <a:gd name="connsiteX1384" fmla="*/ 327119 w 1299502"/>
              <a:gd name="connsiteY1384" fmla="*/ 1804050 h 2190257"/>
              <a:gd name="connsiteX1385" fmla="*/ 327444 w 1299502"/>
              <a:gd name="connsiteY1385" fmla="*/ 1803725 h 2190257"/>
              <a:gd name="connsiteX1386" fmla="*/ 327516 w 1299502"/>
              <a:gd name="connsiteY1386" fmla="*/ 1803437 h 2190257"/>
              <a:gd name="connsiteX1387" fmla="*/ 328237 w 1299502"/>
              <a:gd name="connsiteY1387" fmla="*/ 1802932 h 2190257"/>
              <a:gd name="connsiteX1388" fmla="*/ 328237 w 1299502"/>
              <a:gd name="connsiteY1388" fmla="*/ 1802320 h 2190257"/>
              <a:gd name="connsiteX1389" fmla="*/ 327949 w 1299502"/>
              <a:gd name="connsiteY1389" fmla="*/ 1801923 h 2190257"/>
              <a:gd name="connsiteX1390" fmla="*/ 328634 w 1299502"/>
              <a:gd name="connsiteY1390" fmla="*/ 1801455 h 2190257"/>
              <a:gd name="connsiteX1391" fmla="*/ 328345 w 1299502"/>
              <a:gd name="connsiteY1391" fmla="*/ 1801130 h 2190257"/>
              <a:gd name="connsiteX1392" fmla="*/ 328345 w 1299502"/>
              <a:gd name="connsiteY1392" fmla="*/ 1800554 h 2190257"/>
              <a:gd name="connsiteX1393" fmla="*/ 328021 w 1299502"/>
              <a:gd name="connsiteY1393" fmla="*/ 1800229 h 2190257"/>
              <a:gd name="connsiteX1394" fmla="*/ 328742 w 1299502"/>
              <a:gd name="connsiteY1394" fmla="*/ 1799653 h 2190257"/>
              <a:gd name="connsiteX1395" fmla="*/ 328742 w 1299502"/>
              <a:gd name="connsiteY1395" fmla="*/ 1799328 h 2190257"/>
              <a:gd name="connsiteX1396" fmla="*/ 328922 w 1299502"/>
              <a:gd name="connsiteY1396" fmla="*/ 1799256 h 2190257"/>
              <a:gd name="connsiteX1397" fmla="*/ 329211 w 1299502"/>
              <a:gd name="connsiteY1397" fmla="*/ 1799256 h 2190257"/>
              <a:gd name="connsiteX1398" fmla="*/ 329427 w 1299502"/>
              <a:gd name="connsiteY1398" fmla="*/ 1799437 h 2190257"/>
              <a:gd name="connsiteX1399" fmla="*/ 329319 w 1299502"/>
              <a:gd name="connsiteY1399" fmla="*/ 1799653 h 2190257"/>
              <a:gd name="connsiteX1400" fmla="*/ 329824 w 1299502"/>
              <a:gd name="connsiteY1400" fmla="*/ 1800121 h 2190257"/>
              <a:gd name="connsiteX1401" fmla="*/ 330220 w 1299502"/>
              <a:gd name="connsiteY1401" fmla="*/ 1800121 h 2190257"/>
              <a:gd name="connsiteX1402" fmla="*/ 330328 w 1299502"/>
              <a:gd name="connsiteY1402" fmla="*/ 1800049 h 2190257"/>
              <a:gd name="connsiteX1403" fmla="*/ 330509 w 1299502"/>
              <a:gd name="connsiteY1403" fmla="*/ 1797635 h 2190257"/>
              <a:gd name="connsiteX1404" fmla="*/ 330833 w 1299502"/>
              <a:gd name="connsiteY1404" fmla="*/ 1797346 h 2190257"/>
              <a:gd name="connsiteX1405" fmla="*/ 330905 w 1299502"/>
              <a:gd name="connsiteY1405" fmla="*/ 1796229 h 2190257"/>
              <a:gd name="connsiteX1406" fmla="*/ 331230 w 1299502"/>
              <a:gd name="connsiteY1406" fmla="*/ 1795941 h 2190257"/>
              <a:gd name="connsiteX1407" fmla="*/ 331302 w 1299502"/>
              <a:gd name="connsiteY1407" fmla="*/ 1795652 h 2190257"/>
              <a:gd name="connsiteX1408" fmla="*/ 331122 w 1299502"/>
              <a:gd name="connsiteY1408" fmla="*/ 1795436 h 2190257"/>
              <a:gd name="connsiteX1409" fmla="*/ 330617 w 1299502"/>
              <a:gd name="connsiteY1409" fmla="*/ 1795833 h 2190257"/>
              <a:gd name="connsiteX1410" fmla="*/ 330509 w 1299502"/>
              <a:gd name="connsiteY1410" fmla="*/ 1796121 h 2190257"/>
              <a:gd name="connsiteX1411" fmla="*/ 330437 w 1299502"/>
              <a:gd name="connsiteY1411" fmla="*/ 1796337 h 2190257"/>
              <a:gd name="connsiteX1412" fmla="*/ 329715 w 1299502"/>
              <a:gd name="connsiteY1412" fmla="*/ 1796229 h 2190257"/>
              <a:gd name="connsiteX1413" fmla="*/ 329535 w 1299502"/>
              <a:gd name="connsiteY1413" fmla="*/ 1796157 h 2190257"/>
              <a:gd name="connsiteX1414" fmla="*/ 329607 w 1299502"/>
              <a:gd name="connsiteY1414" fmla="*/ 1795256 h 2190257"/>
              <a:gd name="connsiteX1415" fmla="*/ 329932 w 1299502"/>
              <a:gd name="connsiteY1415" fmla="*/ 1794932 h 2190257"/>
              <a:gd name="connsiteX1416" fmla="*/ 330004 w 1299502"/>
              <a:gd name="connsiteY1416" fmla="*/ 1794355 h 2190257"/>
              <a:gd name="connsiteX1417" fmla="*/ 330328 w 1299502"/>
              <a:gd name="connsiteY1417" fmla="*/ 1794031 h 2190257"/>
              <a:gd name="connsiteX1418" fmla="*/ 330328 w 1299502"/>
              <a:gd name="connsiteY1418" fmla="*/ 1793742 h 2190257"/>
              <a:gd name="connsiteX1419" fmla="*/ 330905 w 1299502"/>
              <a:gd name="connsiteY1419" fmla="*/ 1793346 h 2190257"/>
              <a:gd name="connsiteX1420" fmla="*/ 331518 w 1299502"/>
              <a:gd name="connsiteY1420" fmla="*/ 1794031 h 2190257"/>
              <a:gd name="connsiteX1421" fmla="*/ 332203 w 1299502"/>
              <a:gd name="connsiteY1421" fmla="*/ 1794031 h 2190257"/>
              <a:gd name="connsiteX1422" fmla="*/ 333105 w 1299502"/>
              <a:gd name="connsiteY1422" fmla="*/ 1793346 h 2190257"/>
              <a:gd name="connsiteX1423" fmla="*/ 333105 w 1299502"/>
              <a:gd name="connsiteY1423" fmla="*/ 1792733 h 2190257"/>
              <a:gd name="connsiteX1424" fmla="*/ 272744 w 1299502"/>
              <a:gd name="connsiteY1424" fmla="*/ 1792156 h 2190257"/>
              <a:gd name="connsiteX1425" fmla="*/ 272924 w 1299502"/>
              <a:gd name="connsiteY1425" fmla="*/ 1792337 h 2190257"/>
              <a:gd name="connsiteX1426" fmla="*/ 272816 w 1299502"/>
              <a:gd name="connsiteY1426" fmla="*/ 1792661 h 2190257"/>
              <a:gd name="connsiteX1427" fmla="*/ 272744 w 1299502"/>
              <a:gd name="connsiteY1427" fmla="*/ 1792733 h 2190257"/>
              <a:gd name="connsiteX1428" fmla="*/ 272311 w 1299502"/>
              <a:gd name="connsiteY1428" fmla="*/ 1792733 h 2190257"/>
              <a:gd name="connsiteX1429" fmla="*/ 272239 w 1299502"/>
              <a:gd name="connsiteY1429" fmla="*/ 1792553 h 2190257"/>
              <a:gd name="connsiteX1430" fmla="*/ 272239 w 1299502"/>
              <a:gd name="connsiteY1430" fmla="*/ 1792337 h 2190257"/>
              <a:gd name="connsiteX1431" fmla="*/ 272419 w 1299502"/>
              <a:gd name="connsiteY1431" fmla="*/ 1792156 h 2190257"/>
              <a:gd name="connsiteX1432" fmla="*/ 334115 w 1299502"/>
              <a:gd name="connsiteY1432" fmla="*/ 1789057 h 2190257"/>
              <a:gd name="connsiteX1433" fmla="*/ 334800 w 1299502"/>
              <a:gd name="connsiteY1433" fmla="*/ 1789165 h 2190257"/>
              <a:gd name="connsiteX1434" fmla="*/ 334908 w 1299502"/>
              <a:gd name="connsiteY1434" fmla="*/ 1789237 h 2190257"/>
              <a:gd name="connsiteX1435" fmla="*/ 334908 w 1299502"/>
              <a:gd name="connsiteY1435" fmla="*/ 1789562 h 2190257"/>
              <a:gd name="connsiteX1436" fmla="*/ 334691 w 1299502"/>
              <a:gd name="connsiteY1436" fmla="*/ 1789742 h 2190257"/>
              <a:gd name="connsiteX1437" fmla="*/ 334115 w 1299502"/>
              <a:gd name="connsiteY1437" fmla="*/ 1789670 h 2190257"/>
              <a:gd name="connsiteX1438" fmla="*/ 333898 w 1299502"/>
              <a:gd name="connsiteY1438" fmla="*/ 1789562 h 2190257"/>
              <a:gd name="connsiteX1439" fmla="*/ 333898 w 1299502"/>
              <a:gd name="connsiteY1439" fmla="*/ 1789273 h 2190257"/>
              <a:gd name="connsiteX1440" fmla="*/ 360221 w 1299502"/>
              <a:gd name="connsiteY1440" fmla="*/ 1781885 h 2190257"/>
              <a:gd name="connsiteX1441" fmla="*/ 360401 w 1299502"/>
              <a:gd name="connsiteY1441" fmla="*/ 1782065 h 2190257"/>
              <a:gd name="connsiteX1442" fmla="*/ 360401 w 1299502"/>
              <a:gd name="connsiteY1442" fmla="*/ 1782353 h 2190257"/>
              <a:gd name="connsiteX1443" fmla="*/ 360725 w 1299502"/>
              <a:gd name="connsiteY1443" fmla="*/ 1782678 h 2190257"/>
              <a:gd name="connsiteX1444" fmla="*/ 360725 w 1299502"/>
              <a:gd name="connsiteY1444" fmla="*/ 1782966 h 2190257"/>
              <a:gd name="connsiteX1445" fmla="*/ 360112 w 1299502"/>
              <a:gd name="connsiteY1445" fmla="*/ 1783363 h 2190257"/>
              <a:gd name="connsiteX1446" fmla="*/ 359499 w 1299502"/>
              <a:gd name="connsiteY1446" fmla="*/ 1783254 h 2190257"/>
              <a:gd name="connsiteX1447" fmla="*/ 359319 w 1299502"/>
              <a:gd name="connsiteY1447" fmla="*/ 1783182 h 2190257"/>
              <a:gd name="connsiteX1448" fmla="*/ 359319 w 1299502"/>
              <a:gd name="connsiteY1448" fmla="*/ 1782570 h 2190257"/>
              <a:gd name="connsiteX1449" fmla="*/ 359716 w 1299502"/>
              <a:gd name="connsiteY1449" fmla="*/ 1782281 h 2190257"/>
              <a:gd name="connsiteX1450" fmla="*/ 359716 w 1299502"/>
              <a:gd name="connsiteY1450" fmla="*/ 1781957 h 2190257"/>
              <a:gd name="connsiteX1451" fmla="*/ 359896 w 1299502"/>
              <a:gd name="connsiteY1451" fmla="*/ 1781885 h 2190257"/>
              <a:gd name="connsiteX1452" fmla="*/ 498900 w 1299502"/>
              <a:gd name="connsiteY1452" fmla="*/ 1777668 h 2190257"/>
              <a:gd name="connsiteX1453" fmla="*/ 499585 w 1299502"/>
              <a:gd name="connsiteY1453" fmla="*/ 1777740 h 2190257"/>
              <a:gd name="connsiteX1454" fmla="*/ 500090 w 1299502"/>
              <a:gd name="connsiteY1454" fmla="*/ 1778137 h 2190257"/>
              <a:gd name="connsiteX1455" fmla="*/ 499982 w 1299502"/>
              <a:gd name="connsiteY1455" fmla="*/ 1781741 h 2190257"/>
              <a:gd name="connsiteX1456" fmla="*/ 499585 w 1299502"/>
              <a:gd name="connsiteY1456" fmla="*/ 1782065 h 2190257"/>
              <a:gd name="connsiteX1457" fmla="*/ 499585 w 1299502"/>
              <a:gd name="connsiteY1457" fmla="*/ 1782353 h 2190257"/>
              <a:gd name="connsiteX1458" fmla="*/ 499910 w 1299502"/>
              <a:gd name="connsiteY1458" fmla="*/ 1782642 h 2190257"/>
              <a:gd name="connsiteX1459" fmla="*/ 499910 w 1299502"/>
              <a:gd name="connsiteY1459" fmla="*/ 1782966 h 2190257"/>
              <a:gd name="connsiteX1460" fmla="*/ 499585 w 1299502"/>
              <a:gd name="connsiteY1460" fmla="*/ 1783254 h 2190257"/>
              <a:gd name="connsiteX1461" fmla="*/ 499910 w 1299502"/>
              <a:gd name="connsiteY1461" fmla="*/ 1783543 h 2190257"/>
              <a:gd name="connsiteX1462" fmla="*/ 499802 w 1299502"/>
              <a:gd name="connsiteY1462" fmla="*/ 1786246 h 2190257"/>
              <a:gd name="connsiteX1463" fmla="*/ 500090 w 1299502"/>
              <a:gd name="connsiteY1463" fmla="*/ 1786570 h 2190257"/>
              <a:gd name="connsiteX1464" fmla="*/ 500090 w 1299502"/>
              <a:gd name="connsiteY1464" fmla="*/ 1786750 h 2190257"/>
              <a:gd name="connsiteX1465" fmla="*/ 500415 w 1299502"/>
              <a:gd name="connsiteY1465" fmla="*/ 1787147 h 2190257"/>
              <a:gd name="connsiteX1466" fmla="*/ 500306 w 1299502"/>
              <a:gd name="connsiteY1466" fmla="*/ 1789165 h 2190257"/>
              <a:gd name="connsiteX1467" fmla="*/ 500018 w 1299502"/>
              <a:gd name="connsiteY1467" fmla="*/ 1789453 h 2190257"/>
              <a:gd name="connsiteX1468" fmla="*/ 499910 w 1299502"/>
              <a:gd name="connsiteY1468" fmla="*/ 1790354 h 2190257"/>
              <a:gd name="connsiteX1469" fmla="*/ 499621 w 1299502"/>
              <a:gd name="connsiteY1469" fmla="*/ 1790643 h 2190257"/>
              <a:gd name="connsiteX1470" fmla="*/ 499621 w 1299502"/>
              <a:gd name="connsiteY1470" fmla="*/ 1791255 h 2190257"/>
              <a:gd name="connsiteX1471" fmla="*/ 499225 w 1299502"/>
              <a:gd name="connsiteY1471" fmla="*/ 1791544 h 2190257"/>
              <a:gd name="connsiteX1472" fmla="*/ 499225 w 1299502"/>
              <a:gd name="connsiteY1472" fmla="*/ 1791868 h 2190257"/>
              <a:gd name="connsiteX1473" fmla="*/ 498215 w 1299502"/>
              <a:gd name="connsiteY1473" fmla="*/ 1792661 h 2190257"/>
              <a:gd name="connsiteX1474" fmla="*/ 498107 w 1299502"/>
              <a:gd name="connsiteY1474" fmla="*/ 1792985 h 2190257"/>
              <a:gd name="connsiteX1475" fmla="*/ 497818 w 1299502"/>
              <a:gd name="connsiteY1475" fmla="*/ 1793274 h 2190257"/>
              <a:gd name="connsiteX1476" fmla="*/ 497818 w 1299502"/>
              <a:gd name="connsiteY1476" fmla="*/ 1793562 h 2190257"/>
              <a:gd name="connsiteX1477" fmla="*/ 497638 w 1299502"/>
              <a:gd name="connsiteY1477" fmla="*/ 1793670 h 2190257"/>
              <a:gd name="connsiteX1478" fmla="*/ 497314 w 1299502"/>
              <a:gd name="connsiteY1478" fmla="*/ 1793670 h 2190257"/>
              <a:gd name="connsiteX1479" fmla="*/ 496809 w 1299502"/>
              <a:gd name="connsiteY1479" fmla="*/ 1794175 h 2190257"/>
              <a:gd name="connsiteX1480" fmla="*/ 496809 w 1299502"/>
              <a:gd name="connsiteY1480" fmla="*/ 1794355 h 2190257"/>
              <a:gd name="connsiteX1481" fmla="*/ 496232 w 1299502"/>
              <a:gd name="connsiteY1481" fmla="*/ 1794859 h 2190257"/>
              <a:gd name="connsiteX1482" fmla="*/ 495907 w 1299502"/>
              <a:gd name="connsiteY1482" fmla="*/ 1794859 h 2190257"/>
              <a:gd name="connsiteX1483" fmla="*/ 495727 w 1299502"/>
              <a:gd name="connsiteY1483" fmla="*/ 1794679 h 2190257"/>
              <a:gd name="connsiteX1484" fmla="*/ 495835 w 1299502"/>
              <a:gd name="connsiteY1484" fmla="*/ 1794067 h 2190257"/>
              <a:gd name="connsiteX1485" fmla="*/ 495403 w 1299502"/>
              <a:gd name="connsiteY1485" fmla="*/ 1793778 h 2190257"/>
              <a:gd name="connsiteX1486" fmla="*/ 495511 w 1299502"/>
              <a:gd name="connsiteY1486" fmla="*/ 1791976 h 2190257"/>
              <a:gd name="connsiteX1487" fmla="*/ 495403 w 1299502"/>
              <a:gd name="connsiteY1487" fmla="*/ 1791868 h 2190257"/>
              <a:gd name="connsiteX1488" fmla="*/ 495006 w 1299502"/>
              <a:gd name="connsiteY1488" fmla="*/ 1792084 h 2190257"/>
              <a:gd name="connsiteX1489" fmla="*/ 494321 w 1299502"/>
              <a:gd name="connsiteY1489" fmla="*/ 1792084 h 2190257"/>
              <a:gd name="connsiteX1490" fmla="*/ 494032 w 1299502"/>
              <a:gd name="connsiteY1490" fmla="*/ 1792373 h 2190257"/>
              <a:gd name="connsiteX1491" fmla="*/ 493311 w 1299502"/>
              <a:gd name="connsiteY1491" fmla="*/ 1792373 h 2190257"/>
              <a:gd name="connsiteX1492" fmla="*/ 493023 w 1299502"/>
              <a:gd name="connsiteY1492" fmla="*/ 1792661 h 2190257"/>
              <a:gd name="connsiteX1493" fmla="*/ 492626 w 1299502"/>
              <a:gd name="connsiteY1493" fmla="*/ 1792589 h 2190257"/>
              <a:gd name="connsiteX1494" fmla="*/ 491436 w 1299502"/>
              <a:gd name="connsiteY1494" fmla="*/ 1793562 h 2190257"/>
              <a:gd name="connsiteX1495" fmla="*/ 491436 w 1299502"/>
              <a:gd name="connsiteY1495" fmla="*/ 1794175 h 2190257"/>
              <a:gd name="connsiteX1496" fmla="*/ 491040 w 1299502"/>
              <a:gd name="connsiteY1496" fmla="*/ 1794463 h 2190257"/>
              <a:gd name="connsiteX1497" fmla="*/ 491040 w 1299502"/>
              <a:gd name="connsiteY1497" fmla="*/ 1795076 h 2190257"/>
              <a:gd name="connsiteX1498" fmla="*/ 490535 w 1299502"/>
              <a:gd name="connsiteY1498" fmla="*/ 1795472 h 2190257"/>
              <a:gd name="connsiteX1499" fmla="*/ 489814 w 1299502"/>
              <a:gd name="connsiteY1499" fmla="*/ 1795472 h 2190257"/>
              <a:gd name="connsiteX1500" fmla="*/ 489525 w 1299502"/>
              <a:gd name="connsiteY1500" fmla="*/ 1795184 h 2190257"/>
              <a:gd name="connsiteX1501" fmla="*/ 489237 w 1299502"/>
              <a:gd name="connsiteY1501" fmla="*/ 1795184 h 2190257"/>
              <a:gd name="connsiteX1502" fmla="*/ 489020 w 1299502"/>
              <a:gd name="connsiteY1502" fmla="*/ 1794968 h 2190257"/>
              <a:gd name="connsiteX1503" fmla="*/ 489020 w 1299502"/>
              <a:gd name="connsiteY1503" fmla="*/ 1794679 h 2190257"/>
              <a:gd name="connsiteX1504" fmla="*/ 488732 w 1299502"/>
              <a:gd name="connsiteY1504" fmla="*/ 1794355 h 2190257"/>
              <a:gd name="connsiteX1505" fmla="*/ 488732 w 1299502"/>
              <a:gd name="connsiteY1505" fmla="*/ 1793778 h 2190257"/>
              <a:gd name="connsiteX1506" fmla="*/ 488443 w 1299502"/>
              <a:gd name="connsiteY1506" fmla="*/ 1793454 h 2190257"/>
              <a:gd name="connsiteX1507" fmla="*/ 488515 w 1299502"/>
              <a:gd name="connsiteY1507" fmla="*/ 1791364 h 2190257"/>
              <a:gd name="connsiteX1508" fmla="*/ 488840 w 1299502"/>
              <a:gd name="connsiteY1508" fmla="*/ 1791075 h 2190257"/>
              <a:gd name="connsiteX1509" fmla="*/ 488912 w 1299502"/>
              <a:gd name="connsiteY1509" fmla="*/ 1790174 h 2190257"/>
              <a:gd name="connsiteX1510" fmla="*/ 489237 w 1299502"/>
              <a:gd name="connsiteY1510" fmla="*/ 1789994 h 2190257"/>
              <a:gd name="connsiteX1511" fmla="*/ 489237 w 1299502"/>
              <a:gd name="connsiteY1511" fmla="*/ 1789670 h 2190257"/>
              <a:gd name="connsiteX1512" fmla="*/ 489633 w 1299502"/>
              <a:gd name="connsiteY1512" fmla="*/ 1789381 h 2190257"/>
              <a:gd name="connsiteX1513" fmla="*/ 489741 w 1299502"/>
              <a:gd name="connsiteY1513" fmla="*/ 1788192 h 2190257"/>
              <a:gd name="connsiteX1514" fmla="*/ 490030 w 1299502"/>
              <a:gd name="connsiteY1514" fmla="*/ 1787868 h 2190257"/>
              <a:gd name="connsiteX1515" fmla="*/ 490030 w 1299502"/>
              <a:gd name="connsiteY1515" fmla="*/ 1787003 h 2190257"/>
              <a:gd name="connsiteX1516" fmla="*/ 491112 w 1299502"/>
              <a:gd name="connsiteY1516" fmla="*/ 1786174 h 2190257"/>
              <a:gd name="connsiteX1517" fmla="*/ 491112 w 1299502"/>
              <a:gd name="connsiteY1517" fmla="*/ 1785885 h 2190257"/>
              <a:gd name="connsiteX1518" fmla="*/ 491436 w 1299502"/>
              <a:gd name="connsiteY1518" fmla="*/ 1785597 h 2190257"/>
              <a:gd name="connsiteX1519" fmla="*/ 491436 w 1299502"/>
              <a:gd name="connsiteY1519" fmla="*/ 1785273 h 2190257"/>
              <a:gd name="connsiteX1520" fmla="*/ 491833 w 1299502"/>
              <a:gd name="connsiteY1520" fmla="*/ 1784984 h 2190257"/>
              <a:gd name="connsiteX1521" fmla="*/ 491833 w 1299502"/>
              <a:gd name="connsiteY1521" fmla="*/ 1784083 h 2190257"/>
              <a:gd name="connsiteX1522" fmla="*/ 492229 w 1299502"/>
              <a:gd name="connsiteY1522" fmla="*/ 1783795 h 2190257"/>
              <a:gd name="connsiteX1523" fmla="*/ 492229 w 1299502"/>
              <a:gd name="connsiteY1523" fmla="*/ 1783579 h 2190257"/>
              <a:gd name="connsiteX1524" fmla="*/ 492518 w 1299502"/>
              <a:gd name="connsiteY1524" fmla="*/ 1783291 h 2190257"/>
              <a:gd name="connsiteX1525" fmla="*/ 492626 w 1299502"/>
              <a:gd name="connsiteY1525" fmla="*/ 1782390 h 2190257"/>
              <a:gd name="connsiteX1526" fmla="*/ 492915 w 1299502"/>
              <a:gd name="connsiteY1526" fmla="*/ 1782101 h 2190257"/>
              <a:gd name="connsiteX1527" fmla="*/ 492915 w 1299502"/>
              <a:gd name="connsiteY1527" fmla="*/ 1781489 h 2190257"/>
              <a:gd name="connsiteX1528" fmla="*/ 493311 w 1299502"/>
              <a:gd name="connsiteY1528" fmla="*/ 1781200 h 2190257"/>
              <a:gd name="connsiteX1529" fmla="*/ 493311 w 1299502"/>
              <a:gd name="connsiteY1529" fmla="*/ 1780588 h 2190257"/>
              <a:gd name="connsiteX1530" fmla="*/ 493708 w 1299502"/>
              <a:gd name="connsiteY1530" fmla="*/ 1780371 h 2190257"/>
              <a:gd name="connsiteX1531" fmla="*/ 493708 w 1299502"/>
              <a:gd name="connsiteY1531" fmla="*/ 1779686 h 2190257"/>
              <a:gd name="connsiteX1532" fmla="*/ 494032 w 1299502"/>
              <a:gd name="connsiteY1532" fmla="*/ 1779470 h 2190257"/>
              <a:gd name="connsiteX1533" fmla="*/ 494104 w 1299502"/>
              <a:gd name="connsiteY1533" fmla="*/ 1779182 h 2190257"/>
              <a:gd name="connsiteX1534" fmla="*/ 495222 w 1299502"/>
              <a:gd name="connsiteY1534" fmla="*/ 1778173 h 2190257"/>
              <a:gd name="connsiteX1535" fmla="*/ 495619 w 1299502"/>
              <a:gd name="connsiteY1535" fmla="*/ 1778173 h 2190257"/>
              <a:gd name="connsiteX1536" fmla="*/ 495907 w 1299502"/>
              <a:gd name="connsiteY1536" fmla="*/ 1777884 h 2190257"/>
              <a:gd name="connsiteX1537" fmla="*/ 498612 w 1299502"/>
              <a:gd name="connsiteY1537" fmla="*/ 1777993 h 2190257"/>
              <a:gd name="connsiteX1538" fmla="*/ 446904 w 1299502"/>
              <a:gd name="connsiteY1538" fmla="*/ 1770965 h 2190257"/>
              <a:gd name="connsiteX1539" fmla="*/ 447589 w 1299502"/>
              <a:gd name="connsiteY1539" fmla="*/ 1770965 h 2190257"/>
              <a:gd name="connsiteX1540" fmla="*/ 447986 w 1299502"/>
              <a:gd name="connsiteY1540" fmla="*/ 1771469 h 2190257"/>
              <a:gd name="connsiteX1541" fmla="*/ 447986 w 1299502"/>
              <a:gd name="connsiteY1541" fmla="*/ 1771794 h 2190257"/>
              <a:gd name="connsiteX1542" fmla="*/ 448383 w 1299502"/>
              <a:gd name="connsiteY1542" fmla="*/ 1772082 h 2190257"/>
              <a:gd name="connsiteX1543" fmla="*/ 448311 w 1299502"/>
              <a:gd name="connsiteY1543" fmla="*/ 1772983 h 2190257"/>
              <a:gd name="connsiteX1544" fmla="*/ 448599 w 1299502"/>
              <a:gd name="connsiteY1544" fmla="*/ 1773271 h 2190257"/>
              <a:gd name="connsiteX1545" fmla="*/ 448599 w 1299502"/>
              <a:gd name="connsiteY1545" fmla="*/ 1773884 h 2190257"/>
              <a:gd name="connsiteX1546" fmla="*/ 448888 w 1299502"/>
              <a:gd name="connsiteY1546" fmla="*/ 1774172 h 2190257"/>
              <a:gd name="connsiteX1547" fmla="*/ 448888 w 1299502"/>
              <a:gd name="connsiteY1547" fmla="*/ 1774785 h 2190257"/>
              <a:gd name="connsiteX1548" fmla="*/ 449212 w 1299502"/>
              <a:gd name="connsiteY1548" fmla="*/ 1775073 h 2190257"/>
              <a:gd name="connsiteX1549" fmla="*/ 449212 w 1299502"/>
              <a:gd name="connsiteY1549" fmla="*/ 1775974 h 2190257"/>
              <a:gd name="connsiteX1550" fmla="*/ 449501 w 1299502"/>
              <a:gd name="connsiteY1550" fmla="*/ 1776299 h 2190257"/>
              <a:gd name="connsiteX1551" fmla="*/ 449501 w 1299502"/>
              <a:gd name="connsiteY1551" fmla="*/ 1776875 h 2190257"/>
              <a:gd name="connsiteX1552" fmla="*/ 449789 w 1299502"/>
              <a:gd name="connsiteY1552" fmla="*/ 1777200 h 2190257"/>
              <a:gd name="connsiteX1553" fmla="*/ 449789 w 1299502"/>
              <a:gd name="connsiteY1553" fmla="*/ 1777488 h 2190257"/>
              <a:gd name="connsiteX1554" fmla="*/ 450114 w 1299502"/>
              <a:gd name="connsiteY1554" fmla="*/ 1777776 h 2190257"/>
              <a:gd name="connsiteX1555" fmla="*/ 450005 w 1299502"/>
              <a:gd name="connsiteY1555" fmla="*/ 1779290 h 2190257"/>
              <a:gd name="connsiteX1556" fmla="*/ 450402 w 1299502"/>
              <a:gd name="connsiteY1556" fmla="*/ 1779578 h 2190257"/>
              <a:gd name="connsiteX1557" fmla="*/ 449320 w 1299502"/>
              <a:gd name="connsiteY1557" fmla="*/ 1780479 h 2190257"/>
              <a:gd name="connsiteX1558" fmla="*/ 449320 w 1299502"/>
              <a:gd name="connsiteY1558" fmla="*/ 1781272 h 2190257"/>
              <a:gd name="connsiteX1559" fmla="*/ 449104 w 1299502"/>
              <a:gd name="connsiteY1559" fmla="*/ 1781489 h 2190257"/>
              <a:gd name="connsiteX1560" fmla="*/ 447806 w 1299502"/>
              <a:gd name="connsiteY1560" fmla="*/ 1781380 h 2190257"/>
              <a:gd name="connsiteX1561" fmla="*/ 447301 w 1299502"/>
              <a:gd name="connsiteY1561" fmla="*/ 1780984 h 2190257"/>
              <a:gd name="connsiteX1562" fmla="*/ 447301 w 1299502"/>
              <a:gd name="connsiteY1562" fmla="*/ 1780696 h 2190257"/>
              <a:gd name="connsiteX1563" fmla="*/ 447013 w 1299502"/>
              <a:gd name="connsiteY1563" fmla="*/ 1780371 h 2190257"/>
              <a:gd name="connsiteX1564" fmla="*/ 447013 w 1299502"/>
              <a:gd name="connsiteY1564" fmla="*/ 1780083 h 2190257"/>
              <a:gd name="connsiteX1565" fmla="*/ 446724 w 1299502"/>
              <a:gd name="connsiteY1565" fmla="*/ 1779795 h 2190257"/>
              <a:gd name="connsiteX1566" fmla="*/ 446724 w 1299502"/>
              <a:gd name="connsiteY1566" fmla="*/ 1779182 h 2190257"/>
              <a:gd name="connsiteX1567" fmla="*/ 446400 w 1299502"/>
              <a:gd name="connsiteY1567" fmla="*/ 1778785 h 2190257"/>
              <a:gd name="connsiteX1568" fmla="*/ 446400 w 1299502"/>
              <a:gd name="connsiteY1568" fmla="*/ 1778281 h 2190257"/>
              <a:gd name="connsiteX1569" fmla="*/ 446111 w 1299502"/>
              <a:gd name="connsiteY1569" fmla="*/ 1777884 h 2190257"/>
              <a:gd name="connsiteX1570" fmla="*/ 446219 w 1299502"/>
              <a:gd name="connsiteY1570" fmla="*/ 1775578 h 2190257"/>
              <a:gd name="connsiteX1571" fmla="*/ 445895 w 1299502"/>
              <a:gd name="connsiteY1571" fmla="*/ 1775290 h 2190257"/>
              <a:gd name="connsiteX1572" fmla="*/ 446003 w 1299502"/>
              <a:gd name="connsiteY1572" fmla="*/ 1773488 h 2190257"/>
              <a:gd name="connsiteX1573" fmla="*/ 446327 w 1299502"/>
              <a:gd name="connsiteY1573" fmla="*/ 1773199 h 2190257"/>
              <a:gd name="connsiteX1574" fmla="*/ 446400 w 1299502"/>
              <a:gd name="connsiteY1574" fmla="*/ 1771397 h 2190257"/>
              <a:gd name="connsiteX1575" fmla="*/ 446904 w 1299502"/>
              <a:gd name="connsiteY1575" fmla="*/ 1771001 h 2190257"/>
              <a:gd name="connsiteX1576" fmla="*/ 452277 w 1299502"/>
              <a:gd name="connsiteY1576" fmla="*/ 1770604 h 2190257"/>
              <a:gd name="connsiteX1577" fmla="*/ 452565 w 1299502"/>
              <a:gd name="connsiteY1577" fmla="*/ 1770712 h 2190257"/>
              <a:gd name="connsiteX1578" fmla="*/ 453070 w 1299502"/>
              <a:gd name="connsiteY1578" fmla="*/ 1771109 h 2190257"/>
              <a:gd name="connsiteX1579" fmla="*/ 452998 w 1299502"/>
              <a:gd name="connsiteY1579" fmla="*/ 1771974 h 2190257"/>
              <a:gd name="connsiteX1580" fmla="*/ 452890 w 1299502"/>
              <a:gd name="connsiteY1580" fmla="*/ 1772190 h 2190257"/>
              <a:gd name="connsiteX1581" fmla="*/ 452493 w 1299502"/>
              <a:gd name="connsiteY1581" fmla="*/ 1772082 h 2190257"/>
              <a:gd name="connsiteX1582" fmla="*/ 452097 w 1299502"/>
              <a:gd name="connsiteY1582" fmla="*/ 1771686 h 2190257"/>
              <a:gd name="connsiteX1583" fmla="*/ 452097 w 1299502"/>
              <a:gd name="connsiteY1583" fmla="*/ 1770785 h 2190257"/>
              <a:gd name="connsiteX1584" fmla="*/ 281181 w 1299502"/>
              <a:gd name="connsiteY1584" fmla="*/ 1767397 h 2190257"/>
              <a:gd name="connsiteX1585" fmla="*/ 282191 w 1299502"/>
              <a:gd name="connsiteY1585" fmla="*/ 1767505 h 2190257"/>
              <a:gd name="connsiteX1586" fmla="*/ 282407 w 1299502"/>
              <a:gd name="connsiteY1586" fmla="*/ 1767613 h 2190257"/>
              <a:gd name="connsiteX1587" fmla="*/ 282299 w 1299502"/>
              <a:gd name="connsiteY1587" fmla="*/ 1768009 h 2190257"/>
              <a:gd name="connsiteX1588" fmla="*/ 281975 w 1299502"/>
              <a:gd name="connsiteY1588" fmla="*/ 1768226 h 2190257"/>
              <a:gd name="connsiteX1589" fmla="*/ 281902 w 1299502"/>
              <a:gd name="connsiteY1589" fmla="*/ 1769091 h 2190257"/>
              <a:gd name="connsiteX1590" fmla="*/ 281794 w 1299502"/>
              <a:gd name="connsiteY1590" fmla="*/ 1769307 h 2190257"/>
              <a:gd name="connsiteX1591" fmla="*/ 281398 w 1299502"/>
              <a:gd name="connsiteY1591" fmla="*/ 1769199 h 2190257"/>
              <a:gd name="connsiteX1592" fmla="*/ 280604 w 1299502"/>
              <a:gd name="connsiteY1592" fmla="*/ 1768514 h 2190257"/>
              <a:gd name="connsiteX1593" fmla="*/ 280712 w 1299502"/>
              <a:gd name="connsiteY1593" fmla="*/ 1767901 h 2190257"/>
              <a:gd name="connsiteX1594" fmla="*/ 219414 w 1299502"/>
              <a:gd name="connsiteY1594" fmla="*/ 1767000 h 2190257"/>
              <a:gd name="connsiteX1595" fmla="*/ 220099 w 1299502"/>
              <a:gd name="connsiteY1595" fmla="*/ 1767000 h 2190257"/>
              <a:gd name="connsiteX1596" fmla="*/ 220207 w 1299502"/>
              <a:gd name="connsiteY1596" fmla="*/ 1767217 h 2190257"/>
              <a:gd name="connsiteX1597" fmla="*/ 220207 w 1299502"/>
              <a:gd name="connsiteY1597" fmla="*/ 1767505 h 2190257"/>
              <a:gd name="connsiteX1598" fmla="*/ 220027 w 1299502"/>
              <a:gd name="connsiteY1598" fmla="*/ 1767613 h 2190257"/>
              <a:gd name="connsiteX1599" fmla="*/ 219414 w 1299502"/>
              <a:gd name="connsiteY1599" fmla="*/ 1767613 h 2190257"/>
              <a:gd name="connsiteX1600" fmla="*/ 219233 w 1299502"/>
              <a:gd name="connsiteY1600" fmla="*/ 1767397 h 2190257"/>
              <a:gd name="connsiteX1601" fmla="*/ 219233 w 1299502"/>
              <a:gd name="connsiteY1601" fmla="*/ 1767108 h 2190257"/>
              <a:gd name="connsiteX1602" fmla="*/ 383442 w 1299502"/>
              <a:gd name="connsiteY1602" fmla="*/ 1766712 h 2190257"/>
              <a:gd name="connsiteX1603" fmla="*/ 383731 w 1299502"/>
              <a:gd name="connsiteY1603" fmla="*/ 1766820 h 2190257"/>
              <a:gd name="connsiteX1604" fmla="*/ 383839 w 1299502"/>
              <a:gd name="connsiteY1604" fmla="*/ 1766892 h 2190257"/>
              <a:gd name="connsiteX1605" fmla="*/ 383839 w 1299502"/>
              <a:gd name="connsiteY1605" fmla="*/ 1767505 h 2190257"/>
              <a:gd name="connsiteX1606" fmla="*/ 383622 w 1299502"/>
              <a:gd name="connsiteY1606" fmla="*/ 1767721 h 2190257"/>
              <a:gd name="connsiteX1607" fmla="*/ 383334 w 1299502"/>
              <a:gd name="connsiteY1607" fmla="*/ 1767613 h 2190257"/>
              <a:gd name="connsiteX1608" fmla="*/ 383226 w 1299502"/>
              <a:gd name="connsiteY1608" fmla="*/ 1767505 h 2190257"/>
              <a:gd name="connsiteX1609" fmla="*/ 383226 w 1299502"/>
              <a:gd name="connsiteY1609" fmla="*/ 1766892 h 2190257"/>
              <a:gd name="connsiteX1610" fmla="*/ 226806 w 1299502"/>
              <a:gd name="connsiteY1610" fmla="*/ 1766604 h 2190257"/>
              <a:gd name="connsiteX1611" fmla="*/ 227491 w 1299502"/>
              <a:gd name="connsiteY1611" fmla="*/ 1766604 h 2190257"/>
              <a:gd name="connsiteX1612" fmla="*/ 227599 w 1299502"/>
              <a:gd name="connsiteY1612" fmla="*/ 1766820 h 2190257"/>
              <a:gd name="connsiteX1613" fmla="*/ 227383 w 1299502"/>
              <a:gd name="connsiteY1613" fmla="*/ 1766892 h 2190257"/>
              <a:gd name="connsiteX1614" fmla="*/ 226806 w 1299502"/>
              <a:gd name="connsiteY1614" fmla="*/ 1766892 h 2190257"/>
              <a:gd name="connsiteX1615" fmla="*/ 226589 w 1299502"/>
              <a:gd name="connsiteY1615" fmla="*/ 1766712 h 2190257"/>
              <a:gd name="connsiteX1616" fmla="*/ 271914 w 1299502"/>
              <a:gd name="connsiteY1616" fmla="*/ 1765703 h 2190257"/>
              <a:gd name="connsiteX1617" fmla="*/ 272239 w 1299502"/>
              <a:gd name="connsiteY1617" fmla="*/ 1765703 h 2190257"/>
              <a:gd name="connsiteX1618" fmla="*/ 272527 w 1299502"/>
              <a:gd name="connsiteY1618" fmla="*/ 1766027 h 2190257"/>
              <a:gd name="connsiteX1619" fmla="*/ 272924 w 1299502"/>
              <a:gd name="connsiteY1619" fmla="*/ 1766099 h 2190257"/>
              <a:gd name="connsiteX1620" fmla="*/ 273429 w 1299502"/>
              <a:gd name="connsiteY1620" fmla="*/ 1766496 h 2190257"/>
              <a:gd name="connsiteX1621" fmla="*/ 273032 w 1299502"/>
              <a:gd name="connsiteY1621" fmla="*/ 1766820 h 2190257"/>
              <a:gd name="connsiteX1622" fmla="*/ 273032 w 1299502"/>
              <a:gd name="connsiteY1622" fmla="*/ 1767108 h 2190257"/>
              <a:gd name="connsiteX1623" fmla="*/ 272816 w 1299502"/>
              <a:gd name="connsiteY1623" fmla="*/ 1767217 h 2190257"/>
              <a:gd name="connsiteX1624" fmla="*/ 272527 w 1299502"/>
              <a:gd name="connsiteY1624" fmla="*/ 1767217 h 2190257"/>
              <a:gd name="connsiteX1625" fmla="*/ 271734 w 1299502"/>
              <a:gd name="connsiteY1625" fmla="*/ 1766496 h 2190257"/>
              <a:gd name="connsiteX1626" fmla="*/ 271734 w 1299502"/>
              <a:gd name="connsiteY1626" fmla="*/ 1765811 h 2190257"/>
              <a:gd name="connsiteX1627" fmla="*/ 272924 w 1299502"/>
              <a:gd name="connsiteY1627" fmla="*/ 1765198 h 2190257"/>
              <a:gd name="connsiteX1628" fmla="*/ 273321 w 1299502"/>
              <a:gd name="connsiteY1628" fmla="*/ 1765198 h 2190257"/>
              <a:gd name="connsiteX1629" fmla="*/ 273429 w 1299502"/>
              <a:gd name="connsiteY1629" fmla="*/ 1765415 h 2190257"/>
              <a:gd name="connsiteX1630" fmla="*/ 273429 w 1299502"/>
              <a:gd name="connsiteY1630" fmla="*/ 1765595 h 2190257"/>
              <a:gd name="connsiteX1631" fmla="*/ 273212 w 1299502"/>
              <a:gd name="connsiteY1631" fmla="*/ 1765811 h 2190257"/>
              <a:gd name="connsiteX1632" fmla="*/ 272924 w 1299502"/>
              <a:gd name="connsiteY1632" fmla="*/ 1765811 h 2190257"/>
              <a:gd name="connsiteX1633" fmla="*/ 272744 w 1299502"/>
              <a:gd name="connsiteY1633" fmla="*/ 1765595 h 2190257"/>
              <a:gd name="connsiteX1634" fmla="*/ 272816 w 1299502"/>
              <a:gd name="connsiteY1634" fmla="*/ 1765306 h 2190257"/>
              <a:gd name="connsiteX1635" fmla="*/ 384812 w 1299502"/>
              <a:gd name="connsiteY1635" fmla="*/ 1763504 h 2190257"/>
              <a:gd name="connsiteX1636" fmla="*/ 385209 w 1299502"/>
              <a:gd name="connsiteY1636" fmla="*/ 1763613 h 2190257"/>
              <a:gd name="connsiteX1637" fmla="*/ 385317 w 1299502"/>
              <a:gd name="connsiteY1637" fmla="*/ 1763721 h 2190257"/>
              <a:gd name="connsiteX1638" fmla="*/ 385317 w 1299502"/>
              <a:gd name="connsiteY1638" fmla="*/ 1764009 h 2190257"/>
              <a:gd name="connsiteX1639" fmla="*/ 385137 w 1299502"/>
              <a:gd name="connsiteY1639" fmla="*/ 1764225 h 2190257"/>
              <a:gd name="connsiteX1640" fmla="*/ 384812 w 1299502"/>
              <a:gd name="connsiteY1640" fmla="*/ 1764117 h 2190257"/>
              <a:gd name="connsiteX1641" fmla="*/ 384740 w 1299502"/>
              <a:gd name="connsiteY1641" fmla="*/ 1764009 h 2190257"/>
              <a:gd name="connsiteX1642" fmla="*/ 384740 w 1299502"/>
              <a:gd name="connsiteY1642" fmla="*/ 1763721 h 2190257"/>
              <a:gd name="connsiteX1643" fmla="*/ 265063 w 1299502"/>
              <a:gd name="connsiteY1643" fmla="*/ 1758531 h 2190257"/>
              <a:gd name="connsiteX1644" fmla="*/ 265352 w 1299502"/>
              <a:gd name="connsiteY1644" fmla="*/ 1758531 h 2190257"/>
              <a:gd name="connsiteX1645" fmla="*/ 265460 w 1299502"/>
              <a:gd name="connsiteY1645" fmla="*/ 1758639 h 2190257"/>
              <a:gd name="connsiteX1646" fmla="*/ 265460 w 1299502"/>
              <a:gd name="connsiteY1646" fmla="*/ 1759216 h 2190257"/>
              <a:gd name="connsiteX1647" fmla="*/ 265244 w 1299502"/>
              <a:gd name="connsiteY1647" fmla="*/ 1759432 h 2190257"/>
              <a:gd name="connsiteX1648" fmla="*/ 264955 w 1299502"/>
              <a:gd name="connsiteY1648" fmla="*/ 1759324 h 2190257"/>
              <a:gd name="connsiteX1649" fmla="*/ 264847 w 1299502"/>
              <a:gd name="connsiteY1649" fmla="*/ 1759216 h 2190257"/>
              <a:gd name="connsiteX1650" fmla="*/ 264847 w 1299502"/>
              <a:gd name="connsiteY1650" fmla="*/ 1758639 h 2190257"/>
              <a:gd name="connsiteX1651" fmla="*/ 388202 w 1299502"/>
              <a:gd name="connsiteY1651" fmla="*/ 1756945 h 2190257"/>
              <a:gd name="connsiteX1652" fmla="*/ 388526 w 1299502"/>
              <a:gd name="connsiteY1652" fmla="*/ 1756945 h 2190257"/>
              <a:gd name="connsiteX1653" fmla="*/ 388995 w 1299502"/>
              <a:gd name="connsiteY1653" fmla="*/ 1757450 h 2190257"/>
              <a:gd name="connsiteX1654" fmla="*/ 388526 w 1299502"/>
              <a:gd name="connsiteY1654" fmla="*/ 1757846 h 2190257"/>
              <a:gd name="connsiteX1655" fmla="*/ 388094 w 1299502"/>
              <a:gd name="connsiteY1655" fmla="*/ 1757846 h 2190257"/>
              <a:gd name="connsiteX1656" fmla="*/ 388021 w 1299502"/>
              <a:gd name="connsiteY1656" fmla="*/ 1757630 h 2190257"/>
              <a:gd name="connsiteX1657" fmla="*/ 388021 w 1299502"/>
              <a:gd name="connsiteY1657" fmla="*/ 1757017 h 2190257"/>
              <a:gd name="connsiteX1658" fmla="*/ 422673 w 1299502"/>
              <a:gd name="connsiteY1658" fmla="*/ 1754422 h 2190257"/>
              <a:gd name="connsiteX1659" fmla="*/ 422998 w 1299502"/>
              <a:gd name="connsiteY1659" fmla="*/ 1754422 h 2190257"/>
              <a:gd name="connsiteX1660" fmla="*/ 423178 w 1299502"/>
              <a:gd name="connsiteY1660" fmla="*/ 1754638 h 2190257"/>
              <a:gd name="connsiteX1661" fmla="*/ 423070 w 1299502"/>
              <a:gd name="connsiteY1661" fmla="*/ 1755251 h 2190257"/>
              <a:gd name="connsiteX1662" fmla="*/ 422998 w 1299502"/>
              <a:gd name="connsiteY1662" fmla="*/ 1755323 h 2190257"/>
              <a:gd name="connsiteX1663" fmla="*/ 422601 w 1299502"/>
              <a:gd name="connsiteY1663" fmla="*/ 1755323 h 2190257"/>
              <a:gd name="connsiteX1664" fmla="*/ 422493 w 1299502"/>
              <a:gd name="connsiteY1664" fmla="*/ 1755143 h 2190257"/>
              <a:gd name="connsiteX1665" fmla="*/ 422493 w 1299502"/>
              <a:gd name="connsiteY1665" fmla="*/ 1754530 h 2190257"/>
              <a:gd name="connsiteX1666" fmla="*/ 418995 w 1299502"/>
              <a:gd name="connsiteY1666" fmla="*/ 1754242 h 2190257"/>
              <a:gd name="connsiteX1667" fmla="*/ 419284 w 1299502"/>
              <a:gd name="connsiteY1667" fmla="*/ 1754350 h 2190257"/>
              <a:gd name="connsiteX1668" fmla="*/ 419500 w 1299502"/>
              <a:gd name="connsiteY1668" fmla="*/ 1754422 h 2190257"/>
              <a:gd name="connsiteX1669" fmla="*/ 419500 w 1299502"/>
              <a:gd name="connsiteY1669" fmla="*/ 1755035 h 2190257"/>
              <a:gd name="connsiteX1670" fmla="*/ 419284 w 1299502"/>
              <a:gd name="connsiteY1670" fmla="*/ 1755143 h 2190257"/>
              <a:gd name="connsiteX1671" fmla="*/ 418995 w 1299502"/>
              <a:gd name="connsiteY1671" fmla="*/ 1755143 h 2190257"/>
              <a:gd name="connsiteX1672" fmla="*/ 418491 w 1299502"/>
              <a:gd name="connsiteY1672" fmla="*/ 1754747 h 2190257"/>
              <a:gd name="connsiteX1673" fmla="*/ 294559 w 1299502"/>
              <a:gd name="connsiteY1673" fmla="*/ 1750133 h 2190257"/>
              <a:gd name="connsiteX1674" fmla="*/ 295172 w 1299502"/>
              <a:gd name="connsiteY1674" fmla="*/ 1750133 h 2190257"/>
              <a:gd name="connsiteX1675" fmla="*/ 295352 w 1299502"/>
              <a:gd name="connsiteY1675" fmla="*/ 1750350 h 2190257"/>
              <a:gd name="connsiteX1676" fmla="*/ 295352 w 1299502"/>
              <a:gd name="connsiteY1676" fmla="*/ 1750926 h 2190257"/>
              <a:gd name="connsiteX1677" fmla="*/ 294667 w 1299502"/>
              <a:gd name="connsiteY1677" fmla="*/ 1751431 h 2190257"/>
              <a:gd name="connsiteX1678" fmla="*/ 294559 w 1299502"/>
              <a:gd name="connsiteY1678" fmla="*/ 1752044 h 2190257"/>
              <a:gd name="connsiteX1679" fmla="*/ 294270 w 1299502"/>
              <a:gd name="connsiteY1679" fmla="*/ 1752332 h 2190257"/>
              <a:gd name="connsiteX1680" fmla="*/ 294270 w 1299502"/>
              <a:gd name="connsiteY1680" fmla="*/ 1752945 h 2190257"/>
              <a:gd name="connsiteX1681" fmla="*/ 293657 w 1299502"/>
              <a:gd name="connsiteY1681" fmla="*/ 1753341 h 2190257"/>
              <a:gd name="connsiteX1682" fmla="*/ 293369 w 1299502"/>
              <a:gd name="connsiteY1682" fmla="*/ 1753341 h 2190257"/>
              <a:gd name="connsiteX1683" fmla="*/ 293153 w 1299502"/>
              <a:gd name="connsiteY1683" fmla="*/ 1753161 h 2190257"/>
              <a:gd name="connsiteX1684" fmla="*/ 293261 w 1299502"/>
              <a:gd name="connsiteY1684" fmla="*/ 1751359 h 2190257"/>
              <a:gd name="connsiteX1685" fmla="*/ 293657 w 1299502"/>
              <a:gd name="connsiteY1685" fmla="*/ 1751034 h 2190257"/>
              <a:gd name="connsiteX1686" fmla="*/ 293657 w 1299502"/>
              <a:gd name="connsiteY1686" fmla="*/ 1750854 h 2190257"/>
              <a:gd name="connsiteX1687" fmla="*/ 294559 w 1299502"/>
              <a:gd name="connsiteY1687" fmla="*/ 1750169 h 2190257"/>
              <a:gd name="connsiteX1688" fmla="*/ 296326 w 1299502"/>
              <a:gd name="connsiteY1688" fmla="*/ 1747539 h 2190257"/>
              <a:gd name="connsiteX1689" fmla="*/ 296650 w 1299502"/>
              <a:gd name="connsiteY1689" fmla="*/ 1747539 h 2190257"/>
              <a:gd name="connsiteX1690" fmla="*/ 297119 w 1299502"/>
              <a:gd name="connsiteY1690" fmla="*/ 1748043 h 2190257"/>
              <a:gd name="connsiteX1691" fmla="*/ 296722 w 1299502"/>
              <a:gd name="connsiteY1691" fmla="*/ 1748331 h 2190257"/>
              <a:gd name="connsiteX1692" fmla="*/ 296722 w 1299502"/>
              <a:gd name="connsiteY1692" fmla="*/ 1748656 h 2190257"/>
              <a:gd name="connsiteX1693" fmla="*/ 296434 w 1299502"/>
              <a:gd name="connsiteY1693" fmla="*/ 1748836 h 2190257"/>
              <a:gd name="connsiteX1694" fmla="*/ 296434 w 1299502"/>
              <a:gd name="connsiteY1694" fmla="*/ 1749160 h 2190257"/>
              <a:gd name="connsiteX1695" fmla="*/ 296254 w 1299502"/>
              <a:gd name="connsiteY1695" fmla="*/ 1749341 h 2190257"/>
              <a:gd name="connsiteX1696" fmla="*/ 295929 w 1299502"/>
              <a:gd name="connsiteY1696" fmla="*/ 1749268 h 2190257"/>
              <a:gd name="connsiteX1697" fmla="*/ 295749 w 1299502"/>
              <a:gd name="connsiteY1697" fmla="*/ 1749160 h 2190257"/>
              <a:gd name="connsiteX1698" fmla="*/ 295857 w 1299502"/>
              <a:gd name="connsiteY1698" fmla="*/ 1747971 h 2190257"/>
              <a:gd name="connsiteX1699" fmla="*/ 296326 w 1299502"/>
              <a:gd name="connsiteY1699" fmla="*/ 1747575 h 2190257"/>
              <a:gd name="connsiteX1700" fmla="*/ 295028 w 1299502"/>
              <a:gd name="connsiteY1700" fmla="*/ 1746565 h 2190257"/>
              <a:gd name="connsiteX1701" fmla="*/ 295424 w 1299502"/>
              <a:gd name="connsiteY1701" fmla="*/ 1746674 h 2190257"/>
              <a:gd name="connsiteX1702" fmla="*/ 295532 w 1299502"/>
              <a:gd name="connsiteY1702" fmla="*/ 1746746 h 2190257"/>
              <a:gd name="connsiteX1703" fmla="*/ 295532 w 1299502"/>
              <a:gd name="connsiteY1703" fmla="*/ 1747647 h 2190257"/>
              <a:gd name="connsiteX1704" fmla="*/ 295352 w 1299502"/>
              <a:gd name="connsiteY1704" fmla="*/ 1747755 h 2190257"/>
              <a:gd name="connsiteX1705" fmla="*/ 294955 w 1299502"/>
              <a:gd name="connsiteY1705" fmla="*/ 1747755 h 2190257"/>
              <a:gd name="connsiteX1706" fmla="*/ 294559 w 1299502"/>
              <a:gd name="connsiteY1706" fmla="*/ 1747250 h 2190257"/>
              <a:gd name="connsiteX1707" fmla="*/ 294847 w 1299502"/>
              <a:gd name="connsiteY1707" fmla="*/ 1747070 h 2190257"/>
              <a:gd name="connsiteX1708" fmla="*/ 294847 w 1299502"/>
              <a:gd name="connsiteY1708" fmla="*/ 1746746 h 2190257"/>
              <a:gd name="connsiteX1709" fmla="*/ 299931 w 1299502"/>
              <a:gd name="connsiteY1709" fmla="*/ 1743574 h 2190257"/>
              <a:gd name="connsiteX1710" fmla="*/ 300040 w 1299502"/>
              <a:gd name="connsiteY1710" fmla="*/ 1743754 h 2190257"/>
              <a:gd name="connsiteX1711" fmla="*/ 300040 w 1299502"/>
              <a:gd name="connsiteY1711" fmla="*/ 1744367 h 2190257"/>
              <a:gd name="connsiteX1712" fmla="*/ 299643 w 1299502"/>
              <a:gd name="connsiteY1712" fmla="*/ 1744655 h 2190257"/>
              <a:gd name="connsiteX1713" fmla="*/ 299643 w 1299502"/>
              <a:gd name="connsiteY1713" fmla="*/ 1744872 h 2190257"/>
              <a:gd name="connsiteX1714" fmla="*/ 299535 w 1299502"/>
              <a:gd name="connsiteY1714" fmla="*/ 1745052 h 2190257"/>
              <a:gd name="connsiteX1715" fmla="*/ 299138 w 1299502"/>
              <a:gd name="connsiteY1715" fmla="*/ 1745052 h 2190257"/>
              <a:gd name="connsiteX1716" fmla="*/ 299030 w 1299502"/>
              <a:gd name="connsiteY1716" fmla="*/ 1744872 h 2190257"/>
              <a:gd name="connsiteX1717" fmla="*/ 299030 w 1299502"/>
              <a:gd name="connsiteY1717" fmla="*/ 1743971 h 2190257"/>
              <a:gd name="connsiteX1718" fmla="*/ 299535 w 1299502"/>
              <a:gd name="connsiteY1718" fmla="*/ 1743574 h 2190257"/>
              <a:gd name="connsiteX1719" fmla="*/ 415894 w 1299502"/>
              <a:gd name="connsiteY1719" fmla="*/ 1742853 h 2190257"/>
              <a:gd name="connsiteX1720" fmla="*/ 416724 w 1299502"/>
              <a:gd name="connsiteY1720" fmla="*/ 1743646 h 2190257"/>
              <a:gd name="connsiteX1721" fmla="*/ 416616 w 1299502"/>
              <a:gd name="connsiteY1721" fmla="*/ 1744259 h 2190257"/>
              <a:gd name="connsiteX1722" fmla="*/ 416507 w 1299502"/>
              <a:gd name="connsiteY1722" fmla="*/ 1744367 h 2190257"/>
              <a:gd name="connsiteX1723" fmla="*/ 416111 w 1299502"/>
              <a:gd name="connsiteY1723" fmla="*/ 1744367 h 2190257"/>
              <a:gd name="connsiteX1724" fmla="*/ 415714 w 1299502"/>
              <a:gd name="connsiteY1724" fmla="*/ 1743862 h 2190257"/>
              <a:gd name="connsiteX1725" fmla="*/ 415714 w 1299502"/>
              <a:gd name="connsiteY1725" fmla="*/ 1742961 h 2190257"/>
              <a:gd name="connsiteX1726" fmla="*/ 189521 w 1299502"/>
              <a:gd name="connsiteY1726" fmla="*/ 1742853 h 2190257"/>
              <a:gd name="connsiteX1727" fmla="*/ 189918 w 1299502"/>
              <a:gd name="connsiteY1727" fmla="*/ 1742853 h 2190257"/>
              <a:gd name="connsiteX1728" fmla="*/ 190026 w 1299502"/>
              <a:gd name="connsiteY1728" fmla="*/ 1742961 h 2190257"/>
              <a:gd name="connsiteX1729" fmla="*/ 190026 w 1299502"/>
              <a:gd name="connsiteY1729" fmla="*/ 1743574 h 2190257"/>
              <a:gd name="connsiteX1730" fmla="*/ 189810 w 1299502"/>
              <a:gd name="connsiteY1730" fmla="*/ 1743754 h 2190257"/>
              <a:gd name="connsiteX1731" fmla="*/ 189521 w 1299502"/>
              <a:gd name="connsiteY1731" fmla="*/ 1743754 h 2190257"/>
              <a:gd name="connsiteX1732" fmla="*/ 189341 w 1299502"/>
              <a:gd name="connsiteY1732" fmla="*/ 1743574 h 2190257"/>
              <a:gd name="connsiteX1733" fmla="*/ 189341 w 1299502"/>
              <a:gd name="connsiteY1733" fmla="*/ 1742961 h 2190257"/>
              <a:gd name="connsiteX1734" fmla="*/ 302311 w 1299502"/>
              <a:gd name="connsiteY1734" fmla="*/ 1741664 h 2190257"/>
              <a:gd name="connsiteX1735" fmla="*/ 302708 w 1299502"/>
              <a:gd name="connsiteY1735" fmla="*/ 1741664 h 2190257"/>
              <a:gd name="connsiteX1736" fmla="*/ 302816 w 1299502"/>
              <a:gd name="connsiteY1736" fmla="*/ 1741880 h 2190257"/>
              <a:gd name="connsiteX1737" fmla="*/ 302636 w 1299502"/>
              <a:gd name="connsiteY1737" fmla="*/ 1741952 h 2190257"/>
              <a:gd name="connsiteX1738" fmla="*/ 302311 w 1299502"/>
              <a:gd name="connsiteY1738" fmla="*/ 1741952 h 2190257"/>
              <a:gd name="connsiteX1739" fmla="*/ 302131 w 1299502"/>
              <a:gd name="connsiteY1739" fmla="*/ 1741772 h 2190257"/>
              <a:gd name="connsiteX1740" fmla="*/ 303718 w 1299502"/>
              <a:gd name="connsiteY1740" fmla="*/ 1741159 h 2190257"/>
              <a:gd name="connsiteX1741" fmla="*/ 303826 w 1299502"/>
              <a:gd name="connsiteY1741" fmla="*/ 1741268 h 2190257"/>
              <a:gd name="connsiteX1742" fmla="*/ 303718 w 1299502"/>
              <a:gd name="connsiteY1742" fmla="*/ 1741448 h 2190257"/>
              <a:gd name="connsiteX1743" fmla="*/ 303429 w 1299502"/>
              <a:gd name="connsiteY1743" fmla="*/ 1741376 h 2190257"/>
              <a:gd name="connsiteX1744" fmla="*/ 303213 w 1299502"/>
              <a:gd name="connsiteY1744" fmla="*/ 1741268 h 2190257"/>
              <a:gd name="connsiteX1745" fmla="*/ 303429 w 1299502"/>
              <a:gd name="connsiteY1745" fmla="*/ 1741159 h 2190257"/>
              <a:gd name="connsiteX1746" fmla="*/ 302816 w 1299502"/>
              <a:gd name="connsiteY1746" fmla="*/ 1739574 h 2190257"/>
              <a:gd name="connsiteX1747" fmla="*/ 303105 w 1299502"/>
              <a:gd name="connsiteY1747" fmla="*/ 1739682 h 2190257"/>
              <a:gd name="connsiteX1748" fmla="*/ 303321 w 1299502"/>
              <a:gd name="connsiteY1748" fmla="*/ 1739790 h 2190257"/>
              <a:gd name="connsiteX1749" fmla="*/ 303105 w 1299502"/>
              <a:gd name="connsiteY1749" fmla="*/ 1739862 h 2190257"/>
              <a:gd name="connsiteX1750" fmla="*/ 302816 w 1299502"/>
              <a:gd name="connsiteY1750" fmla="*/ 1739862 h 2190257"/>
              <a:gd name="connsiteX1751" fmla="*/ 302636 w 1299502"/>
              <a:gd name="connsiteY1751" fmla="*/ 1739790 h 2190257"/>
              <a:gd name="connsiteX1752" fmla="*/ 189810 w 1299502"/>
              <a:gd name="connsiteY1752" fmla="*/ 1738997 h 2190257"/>
              <a:gd name="connsiteX1753" fmla="*/ 190134 w 1299502"/>
              <a:gd name="connsiteY1753" fmla="*/ 1738997 h 2190257"/>
              <a:gd name="connsiteX1754" fmla="*/ 190207 w 1299502"/>
              <a:gd name="connsiteY1754" fmla="*/ 1739177 h 2190257"/>
              <a:gd name="connsiteX1755" fmla="*/ 190207 w 1299502"/>
              <a:gd name="connsiteY1755" fmla="*/ 1739466 h 2190257"/>
              <a:gd name="connsiteX1756" fmla="*/ 190134 w 1299502"/>
              <a:gd name="connsiteY1756" fmla="*/ 1739574 h 2190257"/>
              <a:gd name="connsiteX1757" fmla="*/ 189702 w 1299502"/>
              <a:gd name="connsiteY1757" fmla="*/ 1739574 h 2190257"/>
              <a:gd name="connsiteX1758" fmla="*/ 189630 w 1299502"/>
              <a:gd name="connsiteY1758" fmla="*/ 1739466 h 2190257"/>
              <a:gd name="connsiteX1759" fmla="*/ 189630 w 1299502"/>
              <a:gd name="connsiteY1759" fmla="*/ 1739177 h 2190257"/>
              <a:gd name="connsiteX1760" fmla="*/ 410846 w 1299502"/>
              <a:gd name="connsiteY1760" fmla="*/ 1737591 h 2190257"/>
              <a:gd name="connsiteX1761" fmla="*/ 411135 w 1299502"/>
              <a:gd name="connsiteY1761" fmla="*/ 1737591 h 2190257"/>
              <a:gd name="connsiteX1762" fmla="*/ 411315 w 1299502"/>
              <a:gd name="connsiteY1762" fmla="*/ 1737772 h 2190257"/>
              <a:gd name="connsiteX1763" fmla="*/ 411315 w 1299502"/>
              <a:gd name="connsiteY1763" fmla="*/ 1737988 h 2190257"/>
              <a:gd name="connsiteX1764" fmla="*/ 411135 w 1299502"/>
              <a:gd name="connsiteY1764" fmla="*/ 1738168 h 2190257"/>
              <a:gd name="connsiteX1765" fmla="*/ 410846 w 1299502"/>
              <a:gd name="connsiteY1765" fmla="*/ 1738168 h 2190257"/>
              <a:gd name="connsiteX1766" fmla="*/ 410630 w 1299502"/>
              <a:gd name="connsiteY1766" fmla="*/ 1737988 h 2190257"/>
              <a:gd name="connsiteX1767" fmla="*/ 410630 w 1299502"/>
              <a:gd name="connsiteY1767" fmla="*/ 1737663 h 2190257"/>
              <a:gd name="connsiteX1768" fmla="*/ 355641 w 1299502"/>
              <a:gd name="connsiteY1768" fmla="*/ 1736582 h 2190257"/>
              <a:gd name="connsiteX1769" fmla="*/ 355930 w 1299502"/>
              <a:gd name="connsiteY1769" fmla="*/ 1736582 h 2190257"/>
              <a:gd name="connsiteX1770" fmla="*/ 356002 w 1299502"/>
              <a:gd name="connsiteY1770" fmla="*/ 1736690 h 2190257"/>
              <a:gd name="connsiteX1771" fmla="*/ 356002 w 1299502"/>
              <a:gd name="connsiteY1771" fmla="*/ 1736979 h 2190257"/>
              <a:gd name="connsiteX1772" fmla="*/ 355930 w 1299502"/>
              <a:gd name="connsiteY1772" fmla="*/ 1737195 h 2190257"/>
              <a:gd name="connsiteX1773" fmla="*/ 355533 w 1299502"/>
              <a:gd name="connsiteY1773" fmla="*/ 1737195 h 2190257"/>
              <a:gd name="connsiteX1774" fmla="*/ 355425 w 1299502"/>
              <a:gd name="connsiteY1774" fmla="*/ 1736979 h 2190257"/>
              <a:gd name="connsiteX1775" fmla="*/ 355425 w 1299502"/>
              <a:gd name="connsiteY1775" fmla="*/ 1736690 h 2190257"/>
              <a:gd name="connsiteX1776" fmla="*/ 410846 w 1299502"/>
              <a:gd name="connsiteY1776" fmla="*/ 1736402 h 2190257"/>
              <a:gd name="connsiteX1777" fmla="*/ 411243 w 1299502"/>
              <a:gd name="connsiteY1777" fmla="*/ 1736402 h 2190257"/>
              <a:gd name="connsiteX1778" fmla="*/ 411315 w 1299502"/>
              <a:gd name="connsiteY1778" fmla="*/ 1736582 h 2190257"/>
              <a:gd name="connsiteX1779" fmla="*/ 411243 w 1299502"/>
              <a:gd name="connsiteY1779" fmla="*/ 1736690 h 2190257"/>
              <a:gd name="connsiteX1780" fmla="*/ 410846 w 1299502"/>
              <a:gd name="connsiteY1780" fmla="*/ 1736690 h 2190257"/>
              <a:gd name="connsiteX1781" fmla="*/ 410738 w 1299502"/>
              <a:gd name="connsiteY1781" fmla="*/ 1736474 h 2190257"/>
              <a:gd name="connsiteX1782" fmla="*/ 343670 w 1299502"/>
              <a:gd name="connsiteY1782" fmla="*/ 1736186 h 2190257"/>
              <a:gd name="connsiteX1783" fmla="*/ 343958 w 1299502"/>
              <a:gd name="connsiteY1783" fmla="*/ 1736186 h 2190257"/>
              <a:gd name="connsiteX1784" fmla="*/ 344067 w 1299502"/>
              <a:gd name="connsiteY1784" fmla="*/ 1736366 h 2190257"/>
              <a:gd name="connsiteX1785" fmla="*/ 343958 w 1299502"/>
              <a:gd name="connsiteY1785" fmla="*/ 1736474 h 2190257"/>
              <a:gd name="connsiteX1786" fmla="*/ 343562 w 1299502"/>
              <a:gd name="connsiteY1786" fmla="*/ 1736474 h 2190257"/>
              <a:gd name="connsiteX1787" fmla="*/ 343490 w 1299502"/>
              <a:gd name="connsiteY1787" fmla="*/ 1736366 h 2190257"/>
              <a:gd name="connsiteX1788" fmla="*/ 349944 w 1299502"/>
              <a:gd name="connsiteY1788" fmla="*/ 1735681 h 2190257"/>
              <a:gd name="connsiteX1789" fmla="*/ 350341 w 1299502"/>
              <a:gd name="connsiteY1789" fmla="*/ 1735681 h 2190257"/>
              <a:gd name="connsiteX1790" fmla="*/ 350449 w 1299502"/>
              <a:gd name="connsiteY1790" fmla="*/ 1735789 h 2190257"/>
              <a:gd name="connsiteX1791" fmla="*/ 350341 w 1299502"/>
              <a:gd name="connsiteY1791" fmla="*/ 1735970 h 2190257"/>
              <a:gd name="connsiteX1792" fmla="*/ 349944 w 1299502"/>
              <a:gd name="connsiteY1792" fmla="*/ 1735970 h 2190257"/>
              <a:gd name="connsiteX1793" fmla="*/ 349872 w 1299502"/>
              <a:gd name="connsiteY1793" fmla="*/ 1735789 h 2190257"/>
              <a:gd name="connsiteX1794" fmla="*/ 343958 w 1299502"/>
              <a:gd name="connsiteY1794" fmla="*/ 1735573 h 2190257"/>
              <a:gd name="connsiteX1795" fmla="*/ 344175 w 1299502"/>
              <a:gd name="connsiteY1795" fmla="*/ 1735789 h 2190257"/>
              <a:gd name="connsiteX1796" fmla="*/ 343958 w 1299502"/>
              <a:gd name="connsiteY1796" fmla="*/ 1735970 h 2190257"/>
              <a:gd name="connsiteX1797" fmla="*/ 343670 w 1299502"/>
              <a:gd name="connsiteY1797" fmla="*/ 1735898 h 2190257"/>
              <a:gd name="connsiteX1798" fmla="*/ 343490 w 1299502"/>
              <a:gd name="connsiteY1798" fmla="*/ 1735789 h 2190257"/>
              <a:gd name="connsiteX1799" fmla="*/ 343670 w 1299502"/>
              <a:gd name="connsiteY1799" fmla="*/ 1735573 h 2190257"/>
              <a:gd name="connsiteX1800" fmla="*/ 343958 w 1299502"/>
              <a:gd name="connsiteY1800" fmla="*/ 1735105 h 2190257"/>
              <a:gd name="connsiteX1801" fmla="*/ 344355 w 1299502"/>
              <a:gd name="connsiteY1801" fmla="*/ 1735105 h 2190257"/>
              <a:gd name="connsiteX1802" fmla="*/ 344463 w 1299502"/>
              <a:gd name="connsiteY1802" fmla="*/ 1735177 h 2190257"/>
              <a:gd name="connsiteX1803" fmla="*/ 344355 w 1299502"/>
              <a:gd name="connsiteY1803" fmla="*/ 1735393 h 2190257"/>
              <a:gd name="connsiteX1804" fmla="*/ 343958 w 1299502"/>
              <a:gd name="connsiteY1804" fmla="*/ 1735393 h 2190257"/>
              <a:gd name="connsiteX1805" fmla="*/ 343886 w 1299502"/>
              <a:gd name="connsiteY1805" fmla="*/ 1735177 h 2190257"/>
              <a:gd name="connsiteX1806" fmla="*/ 349764 w 1299502"/>
              <a:gd name="connsiteY1806" fmla="*/ 1734492 h 2190257"/>
              <a:gd name="connsiteX1807" fmla="*/ 349836 w 1299502"/>
              <a:gd name="connsiteY1807" fmla="*/ 1734600 h 2190257"/>
              <a:gd name="connsiteX1808" fmla="*/ 349836 w 1299502"/>
              <a:gd name="connsiteY1808" fmla="*/ 1735177 h 2190257"/>
              <a:gd name="connsiteX1809" fmla="*/ 349439 w 1299502"/>
              <a:gd name="connsiteY1809" fmla="*/ 1735501 h 2190257"/>
              <a:gd name="connsiteX1810" fmla="*/ 349439 w 1299502"/>
              <a:gd name="connsiteY1810" fmla="*/ 1735789 h 2190257"/>
              <a:gd name="connsiteX1811" fmla="*/ 349367 w 1299502"/>
              <a:gd name="connsiteY1811" fmla="*/ 1735898 h 2190257"/>
              <a:gd name="connsiteX1812" fmla="*/ 348934 w 1299502"/>
              <a:gd name="connsiteY1812" fmla="*/ 1735898 h 2190257"/>
              <a:gd name="connsiteX1813" fmla="*/ 348754 w 1299502"/>
              <a:gd name="connsiteY1813" fmla="*/ 1735789 h 2190257"/>
              <a:gd name="connsiteX1814" fmla="*/ 348862 w 1299502"/>
              <a:gd name="connsiteY1814" fmla="*/ 1735177 h 2190257"/>
              <a:gd name="connsiteX1815" fmla="*/ 349764 w 1299502"/>
              <a:gd name="connsiteY1815" fmla="*/ 1733879 h 2190257"/>
              <a:gd name="connsiteX1816" fmla="*/ 350052 w 1299502"/>
              <a:gd name="connsiteY1816" fmla="*/ 1733879 h 2190257"/>
              <a:gd name="connsiteX1817" fmla="*/ 350233 w 1299502"/>
              <a:gd name="connsiteY1817" fmla="*/ 1734095 h 2190257"/>
              <a:gd name="connsiteX1818" fmla="*/ 350052 w 1299502"/>
              <a:gd name="connsiteY1818" fmla="*/ 1734204 h 2190257"/>
              <a:gd name="connsiteX1819" fmla="*/ 349764 w 1299502"/>
              <a:gd name="connsiteY1819" fmla="*/ 1734204 h 2190257"/>
              <a:gd name="connsiteX1820" fmla="*/ 349547 w 1299502"/>
              <a:gd name="connsiteY1820" fmla="*/ 1733987 h 2190257"/>
              <a:gd name="connsiteX1821" fmla="*/ 209966 w 1299502"/>
              <a:gd name="connsiteY1821" fmla="*/ 1731104 h 2190257"/>
              <a:gd name="connsiteX1822" fmla="*/ 210363 w 1299502"/>
              <a:gd name="connsiteY1822" fmla="*/ 1731104 h 2190257"/>
              <a:gd name="connsiteX1823" fmla="*/ 210435 w 1299502"/>
              <a:gd name="connsiteY1823" fmla="*/ 1731284 h 2190257"/>
              <a:gd name="connsiteX1824" fmla="*/ 210255 w 1299502"/>
              <a:gd name="connsiteY1824" fmla="*/ 1731392 h 2190257"/>
              <a:gd name="connsiteX1825" fmla="*/ 209966 w 1299502"/>
              <a:gd name="connsiteY1825" fmla="*/ 1731392 h 2190257"/>
              <a:gd name="connsiteX1826" fmla="*/ 209750 w 1299502"/>
              <a:gd name="connsiteY1826" fmla="*/ 1731212 h 2190257"/>
              <a:gd name="connsiteX1827" fmla="*/ 210940 w 1299502"/>
              <a:gd name="connsiteY1827" fmla="*/ 1730600 h 2190257"/>
              <a:gd name="connsiteX1828" fmla="*/ 211337 w 1299502"/>
              <a:gd name="connsiteY1828" fmla="*/ 1730600 h 2190257"/>
              <a:gd name="connsiteX1829" fmla="*/ 211445 w 1299502"/>
              <a:gd name="connsiteY1829" fmla="*/ 1730708 h 2190257"/>
              <a:gd name="connsiteX1830" fmla="*/ 211445 w 1299502"/>
              <a:gd name="connsiteY1830" fmla="*/ 1730996 h 2190257"/>
              <a:gd name="connsiteX1831" fmla="*/ 211337 w 1299502"/>
              <a:gd name="connsiteY1831" fmla="*/ 1731212 h 2190257"/>
              <a:gd name="connsiteX1832" fmla="*/ 210940 w 1299502"/>
              <a:gd name="connsiteY1832" fmla="*/ 1731104 h 2190257"/>
              <a:gd name="connsiteX1833" fmla="*/ 210832 w 1299502"/>
              <a:gd name="connsiteY1833" fmla="*/ 1730996 h 2190257"/>
              <a:gd name="connsiteX1834" fmla="*/ 210832 w 1299502"/>
              <a:gd name="connsiteY1834" fmla="*/ 1730708 h 2190257"/>
              <a:gd name="connsiteX1835" fmla="*/ 354343 w 1299502"/>
              <a:gd name="connsiteY1835" fmla="*/ 1729410 h 2190257"/>
              <a:gd name="connsiteX1836" fmla="*/ 354632 w 1299502"/>
              <a:gd name="connsiteY1836" fmla="*/ 1729410 h 2190257"/>
              <a:gd name="connsiteX1837" fmla="*/ 354812 w 1299502"/>
              <a:gd name="connsiteY1837" fmla="*/ 1729518 h 2190257"/>
              <a:gd name="connsiteX1838" fmla="*/ 354740 w 1299502"/>
              <a:gd name="connsiteY1838" fmla="*/ 1730095 h 2190257"/>
              <a:gd name="connsiteX1839" fmla="*/ 354632 w 1299502"/>
              <a:gd name="connsiteY1839" fmla="*/ 1730311 h 2190257"/>
              <a:gd name="connsiteX1840" fmla="*/ 354235 w 1299502"/>
              <a:gd name="connsiteY1840" fmla="*/ 1730203 h 2190257"/>
              <a:gd name="connsiteX1841" fmla="*/ 354127 w 1299502"/>
              <a:gd name="connsiteY1841" fmla="*/ 1730095 h 2190257"/>
              <a:gd name="connsiteX1842" fmla="*/ 354127 w 1299502"/>
              <a:gd name="connsiteY1842" fmla="*/ 1729518 h 2190257"/>
              <a:gd name="connsiteX1843" fmla="*/ 343381 w 1299502"/>
              <a:gd name="connsiteY1843" fmla="*/ 1728509 h 2190257"/>
              <a:gd name="connsiteX1844" fmla="*/ 343670 w 1299502"/>
              <a:gd name="connsiteY1844" fmla="*/ 1728509 h 2190257"/>
              <a:gd name="connsiteX1845" fmla="*/ 343850 w 1299502"/>
              <a:gd name="connsiteY1845" fmla="*/ 1728689 h 2190257"/>
              <a:gd name="connsiteX1846" fmla="*/ 343850 w 1299502"/>
              <a:gd name="connsiteY1846" fmla="*/ 1728906 h 2190257"/>
              <a:gd name="connsiteX1847" fmla="*/ 343670 w 1299502"/>
              <a:gd name="connsiteY1847" fmla="*/ 1729086 h 2190257"/>
              <a:gd name="connsiteX1848" fmla="*/ 343381 w 1299502"/>
              <a:gd name="connsiteY1848" fmla="*/ 1729086 h 2190257"/>
              <a:gd name="connsiteX1849" fmla="*/ 343165 w 1299502"/>
              <a:gd name="connsiteY1849" fmla="*/ 1728906 h 2190257"/>
              <a:gd name="connsiteX1850" fmla="*/ 343165 w 1299502"/>
              <a:gd name="connsiteY1850" fmla="*/ 1728617 h 2190257"/>
              <a:gd name="connsiteX1851" fmla="*/ 333393 w 1299502"/>
              <a:gd name="connsiteY1851" fmla="*/ 1728509 h 2190257"/>
              <a:gd name="connsiteX1852" fmla="*/ 333718 w 1299502"/>
              <a:gd name="connsiteY1852" fmla="*/ 1728617 h 2190257"/>
              <a:gd name="connsiteX1853" fmla="*/ 333898 w 1299502"/>
              <a:gd name="connsiteY1853" fmla="*/ 1728689 h 2190257"/>
              <a:gd name="connsiteX1854" fmla="*/ 333790 w 1299502"/>
              <a:gd name="connsiteY1854" fmla="*/ 1729014 h 2190257"/>
              <a:gd name="connsiteX1855" fmla="*/ 333718 w 1299502"/>
              <a:gd name="connsiteY1855" fmla="*/ 1729086 h 2190257"/>
              <a:gd name="connsiteX1856" fmla="*/ 333321 w 1299502"/>
              <a:gd name="connsiteY1856" fmla="*/ 1729086 h 2190257"/>
              <a:gd name="connsiteX1857" fmla="*/ 333213 w 1299502"/>
              <a:gd name="connsiteY1857" fmla="*/ 1729014 h 2190257"/>
              <a:gd name="connsiteX1858" fmla="*/ 333213 w 1299502"/>
              <a:gd name="connsiteY1858" fmla="*/ 1728689 h 2190257"/>
              <a:gd name="connsiteX1859" fmla="*/ 334115 w 1299502"/>
              <a:gd name="connsiteY1859" fmla="*/ 1728005 h 2190257"/>
              <a:gd name="connsiteX1860" fmla="*/ 334223 w 1299502"/>
              <a:gd name="connsiteY1860" fmla="*/ 1728113 h 2190257"/>
              <a:gd name="connsiteX1861" fmla="*/ 334115 w 1299502"/>
              <a:gd name="connsiteY1861" fmla="*/ 1728293 h 2190257"/>
              <a:gd name="connsiteX1862" fmla="*/ 333718 w 1299502"/>
              <a:gd name="connsiteY1862" fmla="*/ 1728185 h 2190257"/>
              <a:gd name="connsiteX1863" fmla="*/ 333610 w 1299502"/>
              <a:gd name="connsiteY1863" fmla="*/ 1728113 h 2190257"/>
              <a:gd name="connsiteX1864" fmla="*/ 333718 w 1299502"/>
              <a:gd name="connsiteY1864" fmla="*/ 1728005 h 2190257"/>
              <a:gd name="connsiteX1865" fmla="*/ 210832 w 1299502"/>
              <a:gd name="connsiteY1865" fmla="*/ 1727897 h 2190257"/>
              <a:gd name="connsiteX1866" fmla="*/ 210940 w 1299502"/>
              <a:gd name="connsiteY1866" fmla="*/ 1728005 h 2190257"/>
              <a:gd name="connsiteX1867" fmla="*/ 210940 w 1299502"/>
              <a:gd name="connsiteY1867" fmla="*/ 1728293 h 2190257"/>
              <a:gd name="connsiteX1868" fmla="*/ 210832 w 1299502"/>
              <a:gd name="connsiteY1868" fmla="*/ 1728509 h 2190257"/>
              <a:gd name="connsiteX1869" fmla="*/ 210435 w 1299502"/>
              <a:gd name="connsiteY1869" fmla="*/ 1728401 h 2190257"/>
              <a:gd name="connsiteX1870" fmla="*/ 210363 w 1299502"/>
              <a:gd name="connsiteY1870" fmla="*/ 1728293 h 2190257"/>
              <a:gd name="connsiteX1871" fmla="*/ 210363 w 1299502"/>
              <a:gd name="connsiteY1871" fmla="*/ 1728005 h 2190257"/>
              <a:gd name="connsiteX1872" fmla="*/ 210543 w 1299502"/>
              <a:gd name="connsiteY1872" fmla="*/ 1727897 h 2190257"/>
              <a:gd name="connsiteX1873" fmla="*/ 444488 w 1299502"/>
              <a:gd name="connsiteY1873" fmla="*/ 1727861 h 2190257"/>
              <a:gd name="connsiteX1874" fmla="*/ 445174 w 1299502"/>
              <a:gd name="connsiteY1874" fmla="*/ 1727861 h 2190257"/>
              <a:gd name="connsiteX1875" fmla="*/ 445462 w 1299502"/>
              <a:gd name="connsiteY1875" fmla="*/ 1728185 h 2190257"/>
              <a:gd name="connsiteX1876" fmla="*/ 445787 w 1299502"/>
              <a:gd name="connsiteY1876" fmla="*/ 1728185 h 2190257"/>
              <a:gd name="connsiteX1877" fmla="*/ 446183 w 1299502"/>
              <a:gd name="connsiteY1877" fmla="*/ 1728581 h 2190257"/>
              <a:gd name="connsiteX1878" fmla="*/ 446472 w 1299502"/>
              <a:gd name="connsiteY1878" fmla="*/ 1728581 h 2190257"/>
              <a:gd name="connsiteX1879" fmla="*/ 447481 w 1299502"/>
              <a:gd name="connsiteY1879" fmla="*/ 1729446 h 2190257"/>
              <a:gd name="connsiteX1880" fmla="*/ 449464 w 1299502"/>
              <a:gd name="connsiteY1880" fmla="*/ 1729554 h 2190257"/>
              <a:gd name="connsiteX1881" fmla="*/ 449753 w 1299502"/>
              <a:gd name="connsiteY1881" fmla="*/ 1729843 h 2190257"/>
              <a:gd name="connsiteX1882" fmla="*/ 450077 w 1299502"/>
              <a:gd name="connsiteY1882" fmla="*/ 1729843 h 2190257"/>
              <a:gd name="connsiteX1883" fmla="*/ 450582 w 1299502"/>
              <a:gd name="connsiteY1883" fmla="*/ 1730347 h 2190257"/>
              <a:gd name="connsiteX1884" fmla="*/ 450582 w 1299502"/>
              <a:gd name="connsiteY1884" fmla="*/ 1730672 h 2190257"/>
              <a:gd name="connsiteX1885" fmla="*/ 451844 w 1299502"/>
              <a:gd name="connsiteY1885" fmla="*/ 1731861 h 2190257"/>
              <a:gd name="connsiteX1886" fmla="*/ 451844 w 1299502"/>
              <a:gd name="connsiteY1886" fmla="*/ 1732149 h 2190257"/>
              <a:gd name="connsiteX1887" fmla="*/ 453034 w 1299502"/>
              <a:gd name="connsiteY1887" fmla="*/ 1733447 h 2190257"/>
              <a:gd name="connsiteX1888" fmla="*/ 453034 w 1299502"/>
              <a:gd name="connsiteY1888" fmla="*/ 1733735 h 2190257"/>
              <a:gd name="connsiteX1889" fmla="*/ 453755 w 1299502"/>
              <a:gd name="connsiteY1889" fmla="*/ 1734348 h 2190257"/>
              <a:gd name="connsiteX1890" fmla="*/ 453647 w 1299502"/>
              <a:gd name="connsiteY1890" fmla="*/ 1734636 h 2190257"/>
              <a:gd name="connsiteX1891" fmla="*/ 454044 w 1299502"/>
              <a:gd name="connsiteY1891" fmla="*/ 1734924 h 2190257"/>
              <a:gd name="connsiteX1892" fmla="*/ 453972 w 1299502"/>
              <a:gd name="connsiteY1892" fmla="*/ 1735249 h 2190257"/>
              <a:gd name="connsiteX1893" fmla="*/ 456243 w 1299502"/>
              <a:gd name="connsiteY1893" fmla="*/ 1737447 h 2190257"/>
              <a:gd name="connsiteX1894" fmla="*/ 456243 w 1299502"/>
              <a:gd name="connsiteY1894" fmla="*/ 1737736 h 2190257"/>
              <a:gd name="connsiteX1895" fmla="*/ 456352 w 1299502"/>
              <a:gd name="connsiteY1895" fmla="*/ 1737844 h 2190257"/>
              <a:gd name="connsiteX1896" fmla="*/ 456748 w 1299502"/>
              <a:gd name="connsiteY1896" fmla="*/ 1737916 h 2190257"/>
              <a:gd name="connsiteX1897" fmla="*/ 457542 w 1299502"/>
              <a:gd name="connsiteY1897" fmla="*/ 1738637 h 2190257"/>
              <a:gd name="connsiteX1898" fmla="*/ 457433 w 1299502"/>
              <a:gd name="connsiteY1898" fmla="*/ 1739033 h 2190257"/>
              <a:gd name="connsiteX1899" fmla="*/ 457938 w 1299502"/>
              <a:gd name="connsiteY1899" fmla="*/ 1739429 h 2190257"/>
              <a:gd name="connsiteX1900" fmla="*/ 458335 w 1299502"/>
              <a:gd name="connsiteY1900" fmla="*/ 1739429 h 2190257"/>
              <a:gd name="connsiteX1901" fmla="*/ 458443 w 1299502"/>
              <a:gd name="connsiteY1901" fmla="*/ 1739610 h 2190257"/>
              <a:gd name="connsiteX1902" fmla="*/ 458443 w 1299502"/>
              <a:gd name="connsiteY1902" fmla="*/ 1739934 h 2190257"/>
              <a:gd name="connsiteX1903" fmla="*/ 459236 w 1299502"/>
              <a:gd name="connsiteY1903" fmla="*/ 1740619 h 2190257"/>
              <a:gd name="connsiteX1904" fmla="*/ 459525 w 1299502"/>
              <a:gd name="connsiteY1904" fmla="*/ 1740727 h 2190257"/>
              <a:gd name="connsiteX1905" fmla="*/ 459921 w 1299502"/>
              <a:gd name="connsiteY1905" fmla="*/ 1741015 h 2190257"/>
              <a:gd name="connsiteX1906" fmla="*/ 460246 w 1299502"/>
              <a:gd name="connsiteY1906" fmla="*/ 1741015 h 2190257"/>
              <a:gd name="connsiteX1907" fmla="*/ 460823 w 1299502"/>
              <a:gd name="connsiteY1907" fmla="*/ 1741628 h 2190257"/>
              <a:gd name="connsiteX1908" fmla="*/ 461219 w 1299502"/>
              <a:gd name="connsiteY1908" fmla="*/ 1741628 h 2190257"/>
              <a:gd name="connsiteX1909" fmla="*/ 461544 w 1299502"/>
              <a:gd name="connsiteY1909" fmla="*/ 1741916 h 2190257"/>
              <a:gd name="connsiteX1910" fmla="*/ 462229 w 1299502"/>
              <a:gd name="connsiteY1910" fmla="*/ 1742024 h 2190257"/>
              <a:gd name="connsiteX1911" fmla="*/ 462842 w 1299502"/>
              <a:gd name="connsiteY1911" fmla="*/ 1742637 h 2190257"/>
              <a:gd name="connsiteX1912" fmla="*/ 463131 w 1299502"/>
              <a:gd name="connsiteY1912" fmla="*/ 1742637 h 2190257"/>
              <a:gd name="connsiteX1913" fmla="*/ 463347 w 1299502"/>
              <a:gd name="connsiteY1913" fmla="*/ 1742817 h 2190257"/>
              <a:gd name="connsiteX1914" fmla="*/ 463347 w 1299502"/>
              <a:gd name="connsiteY1914" fmla="*/ 1743142 h 2190257"/>
              <a:gd name="connsiteX1915" fmla="*/ 463924 w 1299502"/>
              <a:gd name="connsiteY1915" fmla="*/ 1743718 h 2190257"/>
              <a:gd name="connsiteX1916" fmla="*/ 463924 w 1299502"/>
              <a:gd name="connsiteY1916" fmla="*/ 1744043 h 2190257"/>
              <a:gd name="connsiteX1917" fmla="*/ 464429 w 1299502"/>
              <a:gd name="connsiteY1917" fmla="*/ 1744511 h 2190257"/>
              <a:gd name="connsiteX1918" fmla="*/ 465438 w 1299502"/>
              <a:gd name="connsiteY1918" fmla="*/ 1744511 h 2190257"/>
              <a:gd name="connsiteX1919" fmla="*/ 465907 w 1299502"/>
              <a:gd name="connsiteY1919" fmla="*/ 1745016 h 2190257"/>
              <a:gd name="connsiteX1920" fmla="*/ 465907 w 1299502"/>
              <a:gd name="connsiteY1920" fmla="*/ 1745340 h 2190257"/>
              <a:gd name="connsiteX1921" fmla="*/ 466232 w 1299502"/>
              <a:gd name="connsiteY1921" fmla="*/ 1745628 h 2190257"/>
              <a:gd name="connsiteX1922" fmla="*/ 466123 w 1299502"/>
              <a:gd name="connsiteY1922" fmla="*/ 1747322 h 2190257"/>
              <a:gd name="connsiteX1923" fmla="*/ 466412 w 1299502"/>
              <a:gd name="connsiteY1923" fmla="*/ 1747719 h 2190257"/>
              <a:gd name="connsiteX1924" fmla="*/ 466123 w 1299502"/>
              <a:gd name="connsiteY1924" fmla="*/ 1747899 h 2190257"/>
              <a:gd name="connsiteX1925" fmla="*/ 466123 w 1299502"/>
              <a:gd name="connsiteY1925" fmla="*/ 1748223 h 2190257"/>
              <a:gd name="connsiteX1926" fmla="*/ 465943 w 1299502"/>
              <a:gd name="connsiteY1926" fmla="*/ 1748404 h 2190257"/>
              <a:gd name="connsiteX1927" fmla="*/ 465546 w 1299502"/>
              <a:gd name="connsiteY1927" fmla="*/ 1748331 h 2190257"/>
              <a:gd name="connsiteX1928" fmla="*/ 464032 w 1299502"/>
              <a:gd name="connsiteY1928" fmla="*/ 1749593 h 2190257"/>
              <a:gd name="connsiteX1929" fmla="*/ 464032 w 1299502"/>
              <a:gd name="connsiteY1929" fmla="*/ 1749917 h 2190257"/>
              <a:gd name="connsiteX1930" fmla="*/ 463852 w 1299502"/>
              <a:gd name="connsiteY1930" fmla="*/ 1750097 h 2190257"/>
              <a:gd name="connsiteX1931" fmla="*/ 463131 w 1299502"/>
              <a:gd name="connsiteY1931" fmla="*/ 1750025 h 2190257"/>
              <a:gd name="connsiteX1932" fmla="*/ 462626 w 1299502"/>
              <a:gd name="connsiteY1932" fmla="*/ 1750494 h 2190257"/>
              <a:gd name="connsiteX1933" fmla="*/ 462626 w 1299502"/>
              <a:gd name="connsiteY1933" fmla="*/ 1751395 h 2190257"/>
              <a:gd name="connsiteX1934" fmla="*/ 462734 w 1299502"/>
              <a:gd name="connsiteY1934" fmla="*/ 1751503 h 2190257"/>
              <a:gd name="connsiteX1935" fmla="*/ 464429 w 1299502"/>
              <a:gd name="connsiteY1935" fmla="*/ 1751611 h 2190257"/>
              <a:gd name="connsiteX1936" fmla="*/ 464717 w 1299502"/>
              <a:gd name="connsiteY1936" fmla="*/ 1751899 h 2190257"/>
              <a:gd name="connsiteX1937" fmla="*/ 465042 w 1299502"/>
              <a:gd name="connsiteY1937" fmla="*/ 1751899 h 2190257"/>
              <a:gd name="connsiteX1938" fmla="*/ 465438 w 1299502"/>
              <a:gd name="connsiteY1938" fmla="*/ 1751611 h 2190257"/>
              <a:gd name="connsiteX1939" fmla="*/ 466736 w 1299502"/>
              <a:gd name="connsiteY1939" fmla="*/ 1751683 h 2190257"/>
              <a:gd name="connsiteX1940" fmla="*/ 467133 w 1299502"/>
              <a:gd name="connsiteY1940" fmla="*/ 1752008 h 2190257"/>
              <a:gd name="connsiteX1941" fmla="*/ 467457 w 1299502"/>
              <a:gd name="connsiteY1941" fmla="*/ 1752008 h 2190257"/>
              <a:gd name="connsiteX1942" fmla="*/ 468034 w 1299502"/>
              <a:gd name="connsiteY1942" fmla="*/ 1752584 h 2190257"/>
              <a:gd name="connsiteX1943" fmla="*/ 468359 w 1299502"/>
              <a:gd name="connsiteY1943" fmla="*/ 1752584 h 2190257"/>
              <a:gd name="connsiteX1944" fmla="*/ 468539 w 1299502"/>
              <a:gd name="connsiteY1944" fmla="*/ 1752800 h 2190257"/>
              <a:gd name="connsiteX1945" fmla="*/ 468359 w 1299502"/>
              <a:gd name="connsiteY1945" fmla="*/ 1757486 h 2190257"/>
              <a:gd name="connsiteX1946" fmla="*/ 468647 w 1299502"/>
              <a:gd name="connsiteY1946" fmla="*/ 1757882 h 2190257"/>
              <a:gd name="connsiteX1947" fmla="*/ 468647 w 1299502"/>
              <a:gd name="connsiteY1947" fmla="*/ 1758675 h 2190257"/>
              <a:gd name="connsiteX1948" fmla="*/ 468936 w 1299502"/>
              <a:gd name="connsiteY1948" fmla="*/ 1759071 h 2190257"/>
              <a:gd name="connsiteX1949" fmla="*/ 468936 w 1299502"/>
              <a:gd name="connsiteY1949" fmla="*/ 1759396 h 2190257"/>
              <a:gd name="connsiteX1950" fmla="*/ 469765 w 1299502"/>
              <a:gd name="connsiteY1950" fmla="*/ 1760081 h 2190257"/>
              <a:gd name="connsiteX1951" fmla="*/ 469946 w 1299502"/>
              <a:gd name="connsiteY1951" fmla="*/ 1759972 h 2190257"/>
              <a:gd name="connsiteX1952" fmla="*/ 469946 w 1299502"/>
              <a:gd name="connsiteY1952" fmla="*/ 1759684 h 2190257"/>
              <a:gd name="connsiteX1953" fmla="*/ 470162 w 1299502"/>
              <a:gd name="connsiteY1953" fmla="*/ 1759576 h 2190257"/>
              <a:gd name="connsiteX1954" fmla="*/ 470450 w 1299502"/>
              <a:gd name="connsiteY1954" fmla="*/ 1759576 h 2190257"/>
              <a:gd name="connsiteX1955" fmla="*/ 471857 w 1299502"/>
              <a:gd name="connsiteY1955" fmla="*/ 1758387 h 2190257"/>
              <a:gd name="connsiteX1956" fmla="*/ 472145 w 1299502"/>
              <a:gd name="connsiteY1956" fmla="*/ 1758387 h 2190257"/>
              <a:gd name="connsiteX1957" fmla="*/ 472542 w 1299502"/>
              <a:gd name="connsiteY1957" fmla="*/ 1758206 h 2190257"/>
              <a:gd name="connsiteX1958" fmla="*/ 473155 w 1299502"/>
              <a:gd name="connsiteY1958" fmla="*/ 1758206 h 2190257"/>
              <a:gd name="connsiteX1959" fmla="*/ 473551 w 1299502"/>
              <a:gd name="connsiteY1959" fmla="*/ 1757882 h 2190257"/>
              <a:gd name="connsiteX1960" fmla="*/ 474849 w 1299502"/>
              <a:gd name="connsiteY1960" fmla="*/ 1757990 h 2190257"/>
              <a:gd name="connsiteX1961" fmla="*/ 475138 w 1299502"/>
              <a:gd name="connsiteY1961" fmla="*/ 1758279 h 2190257"/>
              <a:gd name="connsiteX1962" fmla="*/ 475535 w 1299502"/>
              <a:gd name="connsiteY1962" fmla="*/ 1758279 h 2190257"/>
              <a:gd name="connsiteX1963" fmla="*/ 475643 w 1299502"/>
              <a:gd name="connsiteY1963" fmla="*/ 1758495 h 2190257"/>
              <a:gd name="connsiteX1964" fmla="*/ 475643 w 1299502"/>
              <a:gd name="connsiteY1964" fmla="*/ 1758999 h 2190257"/>
              <a:gd name="connsiteX1965" fmla="*/ 475931 w 1299502"/>
              <a:gd name="connsiteY1965" fmla="*/ 1759396 h 2190257"/>
              <a:gd name="connsiteX1966" fmla="*/ 475751 w 1299502"/>
              <a:gd name="connsiteY1966" fmla="*/ 1764369 h 2190257"/>
              <a:gd name="connsiteX1967" fmla="*/ 476039 w 1299502"/>
              <a:gd name="connsiteY1967" fmla="*/ 1764658 h 2190257"/>
              <a:gd name="connsiteX1968" fmla="*/ 475931 w 1299502"/>
              <a:gd name="connsiteY1968" fmla="*/ 1766748 h 2190257"/>
              <a:gd name="connsiteX1969" fmla="*/ 476256 w 1299502"/>
              <a:gd name="connsiteY1969" fmla="*/ 1767072 h 2190257"/>
              <a:gd name="connsiteX1970" fmla="*/ 476256 w 1299502"/>
              <a:gd name="connsiteY1970" fmla="*/ 1767361 h 2190257"/>
              <a:gd name="connsiteX1971" fmla="*/ 475931 w 1299502"/>
              <a:gd name="connsiteY1971" fmla="*/ 1767685 h 2190257"/>
              <a:gd name="connsiteX1972" fmla="*/ 475751 w 1299502"/>
              <a:gd name="connsiteY1972" fmla="*/ 1771577 h 2190257"/>
              <a:gd name="connsiteX1973" fmla="*/ 476436 w 1299502"/>
              <a:gd name="connsiteY1973" fmla="*/ 1772154 h 2190257"/>
              <a:gd name="connsiteX1974" fmla="*/ 476328 w 1299502"/>
              <a:gd name="connsiteY1974" fmla="*/ 1772767 h 2190257"/>
              <a:gd name="connsiteX1975" fmla="*/ 476724 w 1299502"/>
              <a:gd name="connsiteY1975" fmla="*/ 1773055 h 2190257"/>
              <a:gd name="connsiteX1976" fmla="*/ 476652 w 1299502"/>
              <a:gd name="connsiteY1976" fmla="*/ 1773668 h 2190257"/>
              <a:gd name="connsiteX1977" fmla="*/ 477049 w 1299502"/>
              <a:gd name="connsiteY1977" fmla="*/ 1773956 h 2190257"/>
              <a:gd name="connsiteX1978" fmla="*/ 476941 w 1299502"/>
              <a:gd name="connsiteY1978" fmla="*/ 1774857 h 2190257"/>
              <a:gd name="connsiteX1979" fmla="*/ 477229 w 1299502"/>
              <a:gd name="connsiteY1979" fmla="*/ 1775145 h 2190257"/>
              <a:gd name="connsiteX1980" fmla="*/ 477157 w 1299502"/>
              <a:gd name="connsiteY1980" fmla="*/ 1777848 h 2190257"/>
              <a:gd name="connsiteX1981" fmla="*/ 477554 w 1299502"/>
              <a:gd name="connsiteY1981" fmla="*/ 1778173 h 2190257"/>
              <a:gd name="connsiteX1982" fmla="*/ 477446 w 1299502"/>
              <a:gd name="connsiteY1982" fmla="*/ 1779362 h 2190257"/>
              <a:gd name="connsiteX1983" fmla="*/ 477734 w 1299502"/>
              <a:gd name="connsiteY1983" fmla="*/ 1779650 h 2190257"/>
              <a:gd name="connsiteX1984" fmla="*/ 477734 w 1299502"/>
              <a:gd name="connsiteY1984" fmla="*/ 1780155 h 2190257"/>
              <a:gd name="connsiteX1985" fmla="*/ 478059 w 1299502"/>
              <a:gd name="connsiteY1985" fmla="*/ 1780551 h 2190257"/>
              <a:gd name="connsiteX1986" fmla="*/ 477950 w 1299502"/>
              <a:gd name="connsiteY1986" fmla="*/ 1781957 h 2190257"/>
              <a:gd name="connsiteX1987" fmla="*/ 479248 w 1299502"/>
              <a:gd name="connsiteY1987" fmla="*/ 1783254 h 2190257"/>
              <a:gd name="connsiteX1988" fmla="*/ 479140 w 1299502"/>
              <a:gd name="connsiteY1988" fmla="*/ 1785633 h 2190257"/>
              <a:gd name="connsiteX1989" fmla="*/ 479537 w 1299502"/>
              <a:gd name="connsiteY1989" fmla="*/ 1785958 h 2190257"/>
              <a:gd name="connsiteX1990" fmla="*/ 479140 w 1299502"/>
              <a:gd name="connsiteY1990" fmla="*/ 1786246 h 2190257"/>
              <a:gd name="connsiteX1991" fmla="*/ 479140 w 1299502"/>
              <a:gd name="connsiteY1991" fmla="*/ 1786534 h 2190257"/>
              <a:gd name="connsiteX1992" fmla="*/ 478636 w 1299502"/>
              <a:gd name="connsiteY1992" fmla="*/ 1786931 h 2190257"/>
              <a:gd name="connsiteX1993" fmla="*/ 478239 w 1299502"/>
              <a:gd name="connsiteY1993" fmla="*/ 1786931 h 2190257"/>
              <a:gd name="connsiteX1994" fmla="*/ 477950 w 1299502"/>
              <a:gd name="connsiteY1994" fmla="*/ 1787147 h 2190257"/>
              <a:gd name="connsiteX1995" fmla="*/ 476941 w 1299502"/>
              <a:gd name="connsiteY1995" fmla="*/ 1787147 h 2190257"/>
              <a:gd name="connsiteX1996" fmla="*/ 476544 w 1299502"/>
              <a:gd name="connsiteY1996" fmla="*/ 1787435 h 2190257"/>
              <a:gd name="connsiteX1997" fmla="*/ 475246 w 1299502"/>
              <a:gd name="connsiteY1997" fmla="*/ 1787363 h 2190257"/>
              <a:gd name="connsiteX1998" fmla="*/ 474381 w 1299502"/>
              <a:gd name="connsiteY1998" fmla="*/ 1788048 h 2190257"/>
              <a:gd name="connsiteX1999" fmla="*/ 474381 w 1299502"/>
              <a:gd name="connsiteY1999" fmla="*/ 1788336 h 2190257"/>
              <a:gd name="connsiteX2000" fmla="*/ 474056 w 1299502"/>
              <a:gd name="connsiteY2000" fmla="*/ 1788661 h 2190257"/>
              <a:gd name="connsiteX2001" fmla="*/ 474056 w 1299502"/>
              <a:gd name="connsiteY2001" fmla="*/ 1788949 h 2190257"/>
              <a:gd name="connsiteX2002" fmla="*/ 473371 w 1299502"/>
              <a:gd name="connsiteY2002" fmla="*/ 1789562 h 2190257"/>
              <a:gd name="connsiteX2003" fmla="*/ 473263 w 1299502"/>
              <a:gd name="connsiteY2003" fmla="*/ 1790751 h 2190257"/>
              <a:gd name="connsiteX2004" fmla="*/ 473768 w 1299502"/>
              <a:gd name="connsiteY2004" fmla="*/ 1791147 h 2190257"/>
              <a:gd name="connsiteX2005" fmla="*/ 474453 w 1299502"/>
              <a:gd name="connsiteY2005" fmla="*/ 1791147 h 2190257"/>
              <a:gd name="connsiteX2006" fmla="*/ 474561 w 1299502"/>
              <a:gd name="connsiteY2006" fmla="*/ 1791364 h 2190257"/>
              <a:gd name="connsiteX2007" fmla="*/ 474561 w 1299502"/>
              <a:gd name="connsiteY2007" fmla="*/ 1791652 h 2190257"/>
              <a:gd name="connsiteX2008" fmla="*/ 476147 w 1299502"/>
              <a:gd name="connsiteY2008" fmla="*/ 1793238 h 2190257"/>
              <a:gd name="connsiteX2009" fmla="*/ 476147 w 1299502"/>
              <a:gd name="connsiteY2009" fmla="*/ 1793454 h 2190257"/>
              <a:gd name="connsiteX2010" fmla="*/ 476364 w 1299502"/>
              <a:gd name="connsiteY2010" fmla="*/ 1793634 h 2190257"/>
              <a:gd name="connsiteX2011" fmla="*/ 476652 w 1299502"/>
              <a:gd name="connsiteY2011" fmla="*/ 1793634 h 2190257"/>
              <a:gd name="connsiteX2012" fmla="*/ 476869 w 1299502"/>
              <a:gd name="connsiteY2012" fmla="*/ 1793850 h 2190257"/>
              <a:gd name="connsiteX2013" fmla="*/ 476869 w 1299502"/>
              <a:gd name="connsiteY2013" fmla="*/ 1794139 h 2190257"/>
              <a:gd name="connsiteX2014" fmla="*/ 477446 w 1299502"/>
              <a:gd name="connsiteY2014" fmla="*/ 1794751 h 2190257"/>
              <a:gd name="connsiteX2015" fmla="*/ 477446 w 1299502"/>
              <a:gd name="connsiteY2015" fmla="*/ 1795076 h 2190257"/>
              <a:gd name="connsiteX2016" fmla="*/ 477770 w 1299502"/>
              <a:gd name="connsiteY2016" fmla="*/ 1795364 h 2190257"/>
              <a:gd name="connsiteX2017" fmla="*/ 477770 w 1299502"/>
              <a:gd name="connsiteY2017" fmla="*/ 1796625 h 2190257"/>
              <a:gd name="connsiteX2018" fmla="*/ 478059 w 1299502"/>
              <a:gd name="connsiteY2018" fmla="*/ 1796950 h 2190257"/>
              <a:gd name="connsiteX2019" fmla="*/ 477950 w 1299502"/>
              <a:gd name="connsiteY2019" fmla="*/ 1798139 h 2190257"/>
              <a:gd name="connsiteX2020" fmla="*/ 478672 w 1299502"/>
              <a:gd name="connsiteY2020" fmla="*/ 1798752 h 2190257"/>
              <a:gd name="connsiteX2021" fmla="*/ 478563 w 1299502"/>
              <a:gd name="connsiteY2021" fmla="*/ 1799328 h 2190257"/>
              <a:gd name="connsiteX2022" fmla="*/ 478455 w 1299502"/>
              <a:gd name="connsiteY2022" fmla="*/ 1799545 h 2190257"/>
              <a:gd name="connsiteX2023" fmla="*/ 477770 w 1299502"/>
              <a:gd name="connsiteY2023" fmla="*/ 1799437 h 2190257"/>
              <a:gd name="connsiteX2024" fmla="*/ 477157 w 1299502"/>
              <a:gd name="connsiteY2024" fmla="*/ 1798824 h 2190257"/>
              <a:gd name="connsiteX2025" fmla="*/ 476977 w 1299502"/>
              <a:gd name="connsiteY2025" fmla="*/ 1798932 h 2190257"/>
              <a:gd name="connsiteX2026" fmla="*/ 476977 w 1299502"/>
              <a:gd name="connsiteY2026" fmla="*/ 1799220 h 2190257"/>
              <a:gd name="connsiteX2027" fmla="*/ 477265 w 1299502"/>
              <a:gd name="connsiteY2027" fmla="*/ 1799545 h 2190257"/>
              <a:gd name="connsiteX2028" fmla="*/ 477265 w 1299502"/>
              <a:gd name="connsiteY2028" fmla="*/ 1800229 h 2190257"/>
              <a:gd name="connsiteX2029" fmla="*/ 477590 w 1299502"/>
              <a:gd name="connsiteY2029" fmla="*/ 1800554 h 2190257"/>
              <a:gd name="connsiteX2030" fmla="*/ 477373 w 1299502"/>
              <a:gd name="connsiteY2030" fmla="*/ 1800626 h 2190257"/>
              <a:gd name="connsiteX2031" fmla="*/ 476364 w 1299502"/>
              <a:gd name="connsiteY2031" fmla="*/ 1800554 h 2190257"/>
              <a:gd name="connsiteX2032" fmla="*/ 476075 w 1299502"/>
              <a:gd name="connsiteY2032" fmla="*/ 1800229 h 2190257"/>
              <a:gd name="connsiteX2033" fmla="*/ 475679 w 1299502"/>
              <a:gd name="connsiteY2033" fmla="*/ 1800229 h 2190257"/>
              <a:gd name="connsiteX2034" fmla="*/ 474994 w 1299502"/>
              <a:gd name="connsiteY2034" fmla="*/ 1800842 h 2190257"/>
              <a:gd name="connsiteX2035" fmla="*/ 474669 w 1299502"/>
              <a:gd name="connsiteY2035" fmla="*/ 1800842 h 2190257"/>
              <a:gd name="connsiteX2036" fmla="*/ 474489 w 1299502"/>
              <a:gd name="connsiteY2036" fmla="*/ 1800950 h 2190257"/>
              <a:gd name="connsiteX2037" fmla="*/ 474489 w 1299502"/>
              <a:gd name="connsiteY2037" fmla="*/ 1801239 h 2190257"/>
              <a:gd name="connsiteX2038" fmla="*/ 473984 w 1299502"/>
              <a:gd name="connsiteY2038" fmla="*/ 1801635 h 2190257"/>
              <a:gd name="connsiteX2039" fmla="*/ 473696 w 1299502"/>
              <a:gd name="connsiteY2039" fmla="*/ 1801635 h 2190257"/>
              <a:gd name="connsiteX2040" fmla="*/ 473299 w 1299502"/>
              <a:gd name="connsiteY2040" fmla="*/ 1801923 h 2190257"/>
              <a:gd name="connsiteX2041" fmla="*/ 472974 w 1299502"/>
              <a:gd name="connsiteY2041" fmla="*/ 1801923 h 2190257"/>
              <a:gd name="connsiteX2042" fmla="*/ 472686 w 1299502"/>
              <a:gd name="connsiteY2042" fmla="*/ 1802248 h 2190257"/>
              <a:gd name="connsiteX2043" fmla="*/ 472289 w 1299502"/>
              <a:gd name="connsiteY2043" fmla="*/ 1802140 h 2190257"/>
              <a:gd name="connsiteX2044" fmla="*/ 471676 w 1299502"/>
              <a:gd name="connsiteY2044" fmla="*/ 1801527 h 2190257"/>
              <a:gd name="connsiteX2045" fmla="*/ 471280 w 1299502"/>
              <a:gd name="connsiteY2045" fmla="*/ 1801527 h 2190257"/>
              <a:gd name="connsiteX2046" fmla="*/ 470811 w 1299502"/>
              <a:gd name="connsiteY2046" fmla="*/ 1801130 h 2190257"/>
              <a:gd name="connsiteX2047" fmla="*/ 470883 w 1299502"/>
              <a:gd name="connsiteY2047" fmla="*/ 1800734 h 2190257"/>
              <a:gd name="connsiteX2048" fmla="*/ 470486 w 1299502"/>
              <a:gd name="connsiteY2048" fmla="*/ 1800446 h 2190257"/>
              <a:gd name="connsiteX2049" fmla="*/ 470486 w 1299502"/>
              <a:gd name="connsiteY2049" fmla="*/ 1800157 h 2190257"/>
              <a:gd name="connsiteX2050" fmla="*/ 468503 w 1299502"/>
              <a:gd name="connsiteY2050" fmla="*/ 1798139 h 2190257"/>
              <a:gd name="connsiteX2051" fmla="*/ 468107 w 1299502"/>
              <a:gd name="connsiteY2051" fmla="*/ 1798139 h 2190257"/>
              <a:gd name="connsiteX2052" fmla="*/ 467998 w 1299502"/>
              <a:gd name="connsiteY2052" fmla="*/ 1797959 h 2190257"/>
              <a:gd name="connsiteX2053" fmla="*/ 467998 w 1299502"/>
              <a:gd name="connsiteY2053" fmla="*/ 1797346 h 2190257"/>
              <a:gd name="connsiteX2054" fmla="*/ 468215 w 1299502"/>
              <a:gd name="connsiteY2054" fmla="*/ 1797238 h 2190257"/>
              <a:gd name="connsiteX2055" fmla="*/ 468503 w 1299502"/>
              <a:gd name="connsiteY2055" fmla="*/ 1797238 h 2190257"/>
              <a:gd name="connsiteX2056" fmla="*/ 468720 w 1299502"/>
              <a:gd name="connsiteY2056" fmla="*/ 1797166 h 2190257"/>
              <a:gd name="connsiteX2057" fmla="*/ 468720 w 1299502"/>
              <a:gd name="connsiteY2057" fmla="*/ 1796842 h 2190257"/>
              <a:gd name="connsiteX2058" fmla="*/ 468395 w 1299502"/>
              <a:gd name="connsiteY2058" fmla="*/ 1796553 h 2190257"/>
              <a:gd name="connsiteX2059" fmla="*/ 468395 w 1299502"/>
              <a:gd name="connsiteY2059" fmla="*/ 1796265 h 2190257"/>
              <a:gd name="connsiteX2060" fmla="*/ 468215 w 1299502"/>
              <a:gd name="connsiteY2060" fmla="*/ 1796049 h 2190257"/>
              <a:gd name="connsiteX2061" fmla="*/ 467890 w 1299502"/>
              <a:gd name="connsiteY2061" fmla="*/ 1796049 h 2190257"/>
              <a:gd name="connsiteX2062" fmla="*/ 467710 w 1299502"/>
              <a:gd name="connsiteY2062" fmla="*/ 1795941 h 2190257"/>
              <a:gd name="connsiteX2063" fmla="*/ 467710 w 1299502"/>
              <a:gd name="connsiteY2063" fmla="*/ 1795652 h 2190257"/>
              <a:gd name="connsiteX2064" fmla="*/ 467421 w 1299502"/>
              <a:gd name="connsiteY2064" fmla="*/ 1795364 h 2190257"/>
              <a:gd name="connsiteX2065" fmla="*/ 467421 w 1299502"/>
              <a:gd name="connsiteY2065" fmla="*/ 1794968 h 2190257"/>
              <a:gd name="connsiteX2066" fmla="*/ 467818 w 1299502"/>
              <a:gd name="connsiteY2066" fmla="*/ 1794751 h 2190257"/>
              <a:gd name="connsiteX2067" fmla="*/ 467818 w 1299502"/>
              <a:gd name="connsiteY2067" fmla="*/ 1794139 h 2190257"/>
              <a:gd name="connsiteX2068" fmla="*/ 466808 w 1299502"/>
              <a:gd name="connsiteY2068" fmla="*/ 1793166 h 2190257"/>
              <a:gd name="connsiteX2069" fmla="*/ 466917 w 1299502"/>
              <a:gd name="connsiteY2069" fmla="*/ 1790859 h 2190257"/>
              <a:gd name="connsiteX2070" fmla="*/ 466592 w 1299502"/>
              <a:gd name="connsiteY2070" fmla="*/ 1790571 h 2190257"/>
              <a:gd name="connsiteX2071" fmla="*/ 466700 w 1299502"/>
              <a:gd name="connsiteY2071" fmla="*/ 1788480 h 2190257"/>
              <a:gd name="connsiteX2072" fmla="*/ 465907 w 1299502"/>
              <a:gd name="connsiteY2072" fmla="*/ 1787687 h 2190257"/>
              <a:gd name="connsiteX2073" fmla="*/ 465222 w 1299502"/>
              <a:gd name="connsiteY2073" fmla="*/ 1787687 h 2190257"/>
              <a:gd name="connsiteX2074" fmla="*/ 464897 w 1299502"/>
              <a:gd name="connsiteY2074" fmla="*/ 1787363 h 2190257"/>
              <a:gd name="connsiteX2075" fmla="*/ 464609 w 1299502"/>
              <a:gd name="connsiteY2075" fmla="*/ 1787255 h 2190257"/>
              <a:gd name="connsiteX2076" fmla="*/ 464104 w 1299502"/>
              <a:gd name="connsiteY2076" fmla="*/ 1786859 h 2190257"/>
              <a:gd name="connsiteX2077" fmla="*/ 464104 w 1299502"/>
              <a:gd name="connsiteY2077" fmla="*/ 1786282 h 2190257"/>
              <a:gd name="connsiteX2078" fmla="*/ 463311 w 1299502"/>
              <a:gd name="connsiteY2078" fmla="*/ 1785489 h 2190257"/>
              <a:gd name="connsiteX2079" fmla="*/ 463022 w 1299502"/>
              <a:gd name="connsiteY2079" fmla="*/ 1785777 h 2190257"/>
              <a:gd name="connsiteX2080" fmla="*/ 462698 w 1299502"/>
              <a:gd name="connsiteY2080" fmla="*/ 1785489 h 2190257"/>
              <a:gd name="connsiteX2081" fmla="*/ 462301 w 1299502"/>
              <a:gd name="connsiteY2081" fmla="*/ 1785489 h 2190257"/>
              <a:gd name="connsiteX2082" fmla="*/ 462013 w 1299502"/>
              <a:gd name="connsiteY2082" fmla="*/ 1785093 h 2190257"/>
              <a:gd name="connsiteX2083" fmla="*/ 461724 w 1299502"/>
              <a:gd name="connsiteY2083" fmla="*/ 1785093 h 2190257"/>
              <a:gd name="connsiteX2084" fmla="*/ 461219 w 1299502"/>
              <a:gd name="connsiteY2084" fmla="*/ 1784660 h 2190257"/>
              <a:gd name="connsiteX2085" fmla="*/ 461219 w 1299502"/>
              <a:gd name="connsiteY2085" fmla="*/ 1784372 h 2190257"/>
              <a:gd name="connsiteX2086" fmla="*/ 460606 w 1299502"/>
              <a:gd name="connsiteY2086" fmla="*/ 1783687 h 2190257"/>
              <a:gd name="connsiteX2087" fmla="*/ 460606 w 1299502"/>
              <a:gd name="connsiteY2087" fmla="*/ 1781993 h 2190257"/>
              <a:gd name="connsiteX2088" fmla="*/ 460498 w 1299502"/>
              <a:gd name="connsiteY2088" fmla="*/ 1781777 h 2190257"/>
              <a:gd name="connsiteX2089" fmla="*/ 460102 w 1299502"/>
              <a:gd name="connsiteY2089" fmla="*/ 1781777 h 2190257"/>
              <a:gd name="connsiteX2090" fmla="*/ 459813 w 1299502"/>
              <a:gd name="connsiteY2090" fmla="*/ 1781489 h 2190257"/>
              <a:gd name="connsiteX2091" fmla="*/ 458804 w 1299502"/>
              <a:gd name="connsiteY2091" fmla="*/ 1781380 h 2190257"/>
              <a:gd name="connsiteX2092" fmla="*/ 458623 w 1299502"/>
              <a:gd name="connsiteY2092" fmla="*/ 1781597 h 2190257"/>
              <a:gd name="connsiteX2093" fmla="*/ 458623 w 1299502"/>
              <a:gd name="connsiteY2093" fmla="*/ 1781885 h 2190257"/>
              <a:gd name="connsiteX2094" fmla="*/ 458118 w 1299502"/>
              <a:gd name="connsiteY2094" fmla="*/ 1782281 h 2190257"/>
              <a:gd name="connsiteX2095" fmla="*/ 457830 w 1299502"/>
              <a:gd name="connsiteY2095" fmla="*/ 1782281 h 2190257"/>
              <a:gd name="connsiteX2096" fmla="*/ 456929 w 1299502"/>
              <a:gd name="connsiteY2096" fmla="*/ 1782966 h 2190257"/>
              <a:gd name="connsiteX2097" fmla="*/ 456929 w 1299502"/>
              <a:gd name="connsiteY2097" fmla="*/ 1783291 h 2190257"/>
              <a:gd name="connsiteX2098" fmla="*/ 456748 w 1299502"/>
              <a:gd name="connsiteY2098" fmla="*/ 1783399 h 2190257"/>
              <a:gd name="connsiteX2099" fmla="*/ 456424 w 1299502"/>
              <a:gd name="connsiteY2099" fmla="*/ 1783399 h 2190257"/>
              <a:gd name="connsiteX2100" fmla="*/ 456027 w 1299502"/>
              <a:gd name="connsiteY2100" fmla="*/ 1783687 h 2190257"/>
              <a:gd name="connsiteX2101" fmla="*/ 455450 w 1299502"/>
              <a:gd name="connsiteY2101" fmla="*/ 1783687 h 2190257"/>
              <a:gd name="connsiteX2102" fmla="*/ 455234 w 1299502"/>
              <a:gd name="connsiteY2102" fmla="*/ 1783471 h 2190257"/>
              <a:gd name="connsiteX2103" fmla="*/ 455342 w 1299502"/>
              <a:gd name="connsiteY2103" fmla="*/ 1782606 h 2190257"/>
              <a:gd name="connsiteX2104" fmla="*/ 454945 w 1299502"/>
              <a:gd name="connsiteY2104" fmla="*/ 1782281 h 2190257"/>
              <a:gd name="connsiteX2105" fmla="*/ 455017 w 1299502"/>
              <a:gd name="connsiteY2105" fmla="*/ 1780479 h 2190257"/>
              <a:gd name="connsiteX2106" fmla="*/ 454549 w 1299502"/>
              <a:gd name="connsiteY2106" fmla="*/ 1780083 h 2190257"/>
              <a:gd name="connsiteX2107" fmla="*/ 454224 w 1299502"/>
              <a:gd name="connsiteY2107" fmla="*/ 1780011 h 2190257"/>
              <a:gd name="connsiteX2108" fmla="*/ 454044 w 1299502"/>
              <a:gd name="connsiteY2108" fmla="*/ 1779903 h 2190257"/>
              <a:gd name="connsiteX2109" fmla="*/ 454116 w 1299502"/>
              <a:gd name="connsiteY2109" fmla="*/ 1779290 h 2190257"/>
              <a:gd name="connsiteX2110" fmla="*/ 454441 w 1299502"/>
              <a:gd name="connsiteY2110" fmla="*/ 1779002 h 2190257"/>
              <a:gd name="connsiteX2111" fmla="*/ 454441 w 1299502"/>
              <a:gd name="connsiteY2111" fmla="*/ 1778389 h 2190257"/>
              <a:gd name="connsiteX2112" fmla="*/ 453828 w 1299502"/>
              <a:gd name="connsiteY2112" fmla="*/ 1777812 h 2190257"/>
              <a:gd name="connsiteX2113" fmla="*/ 453828 w 1299502"/>
              <a:gd name="connsiteY2113" fmla="*/ 1776623 h 2190257"/>
              <a:gd name="connsiteX2114" fmla="*/ 454224 w 1299502"/>
              <a:gd name="connsiteY2114" fmla="*/ 1776299 h 2190257"/>
              <a:gd name="connsiteX2115" fmla="*/ 454224 w 1299502"/>
              <a:gd name="connsiteY2115" fmla="*/ 1776010 h 2190257"/>
              <a:gd name="connsiteX2116" fmla="*/ 454621 w 1299502"/>
              <a:gd name="connsiteY2116" fmla="*/ 1775686 h 2190257"/>
              <a:gd name="connsiteX2117" fmla="*/ 454621 w 1299502"/>
              <a:gd name="connsiteY2117" fmla="*/ 1775217 h 2190257"/>
              <a:gd name="connsiteX2118" fmla="*/ 454945 w 1299502"/>
              <a:gd name="connsiteY2118" fmla="*/ 1774893 h 2190257"/>
              <a:gd name="connsiteX2119" fmla="*/ 455017 w 1299502"/>
              <a:gd name="connsiteY2119" fmla="*/ 1772190 h 2190257"/>
              <a:gd name="connsiteX2120" fmla="*/ 454729 w 1299502"/>
              <a:gd name="connsiteY2120" fmla="*/ 1771902 h 2190257"/>
              <a:gd name="connsiteX2121" fmla="*/ 454837 w 1299502"/>
              <a:gd name="connsiteY2121" fmla="*/ 1771001 h 2190257"/>
              <a:gd name="connsiteX2122" fmla="*/ 454513 w 1299502"/>
              <a:gd name="connsiteY2122" fmla="*/ 1770712 h 2190257"/>
              <a:gd name="connsiteX2123" fmla="*/ 454513 w 1299502"/>
              <a:gd name="connsiteY2123" fmla="*/ 1770388 h 2190257"/>
              <a:gd name="connsiteX2124" fmla="*/ 454044 w 1299502"/>
              <a:gd name="connsiteY2124" fmla="*/ 1769920 h 2190257"/>
              <a:gd name="connsiteX2125" fmla="*/ 453323 w 1299502"/>
              <a:gd name="connsiteY2125" fmla="*/ 1770496 h 2190257"/>
              <a:gd name="connsiteX2126" fmla="*/ 452926 w 1299502"/>
              <a:gd name="connsiteY2126" fmla="*/ 1770496 h 2190257"/>
              <a:gd name="connsiteX2127" fmla="*/ 452818 w 1299502"/>
              <a:gd name="connsiteY2127" fmla="*/ 1770316 h 2190257"/>
              <a:gd name="connsiteX2128" fmla="*/ 452818 w 1299502"/>
              <a:gd name="connsiteY2128" fmla="*/ 1769415 h 2190257"/>
              <a:gd name="connsiteX2129" fmla="*/ 452746 w 1299502"/>
              <a:gd name="connsiteY2129" fmla="*/ 1769307 h 2190257"/>
              <a:gd name="connsiteX2130" fmla="*/ 452349 w 1299502"/>
              <a:gd name="connsiteY2130" fmla="*/ 1769307 h 2190257"/>
              <a:gd name="connsiteX2131" fmla="*/ 451628 w 1299502"/>
              <a:gd name="connsiteY2131" fmla="*/ 1769811 h 2190257"/>
              <a:gd name="connsiteX2132" fmla="*/ 451340 w 1299502"/>
              <a:gd name="connsiteY2132" fmla="*/ 1769811 h 2190257"/>
              <a:gd name="connsiteX2133" fmla="*/ 451123 w 1299502"/>
              <a:gd name="connsiteY2133" fmla="*/ 1769595 h 2190257"/>
              <a:gd name="connsiteX2134" fmla="*/ 451231 w 1299502"/>
              <a:gd name="connsiteY2134" fmla="*/ 1768802 h 2190257"/>
              <a:gd name="connsiteX2135" fmla="*/ 451520 w 1299502"/>
              <a:gd name="connsiteY2135" fmla="*/ 1768514 h 2190257"/>
              <a:gd name="connsiteX2136" fmla="*/ 451628 w 1299502"/>
              <a:gd name="connsiteY2136" fmla="*/ 1767901 h 2190257"/>
              <a:gd name="connsiteX2137" fmla="*/ 451916 w 1299502"/>
              <a:gd name="connsiteY2137" fmla="*/ 1767613 h 2190257"/>
              <a:gd name="connsiteX2138" fmla="*/ 451916 w 1299502"/>
              <a:gd name="connsiteY2138" fmla="*/ 1767289 h 2190257"/>
              <a:gd name="connsiteX2139" fmla="*/ 451628 w 1299502"/>
              <a:gd name="connsiteY2139" fmla="*/ 1767000 h 2190257"/>
              <a:gd name="connsiteX2140" fmla="*/ 451736 w 1299502"/>
              <a:gd name="connsiteY2140" fmla="*/ 1764297 h 2190257"/>
              <a:gd name="connsiteX2141" fmla="*/ 452133 w 1299502"/>
              <a:gd name="connsiteY2141" fmla="*/ 1764009 h 2190257"/>
              <a:gd name="connsiteX2142" fmla="*/ 452241 w 1299502"/>
              <a:gd name="connsiteY2142" fmla="*/ 1762027 h 2190257"/>
              <a:gd name="connsiteX2143" fmla="*/ 452529 w 1299502"/>
              <a:gd name="connsiteY2143" fmla="*/ 1761702 h 2190257"/>
              <a:gd name="connsiteX2144" fmla="*/ 452638 w 1299502"/>
              <a:gd name="connsiteY2144" fmla="*/ 1760513 h 2190257"/>
              <a:gd name="connsiteX2145" fmla="*/ 452926 w 1299502"/>
              <a:gd name="connsiteY2145" fmla="*/ 1760225 h 2190257"/>
              <a:gd name="connsiteX2146" fmla="*/ 452926 w 1299502"/>
              <a:gd name="connsiteY2146" fmla="*/ 1759900 h 2190257"/>
              <a:gd name="connsiteX2147" fmla="*/ 453539 w 1299502"/>
              <a:gd name="connsiteY2147" fmla="*/ 1759504 h 2190257"/>
              <a:gd name="connsiteX2148" fmla="*/ 453828 w 1299502"/>
              <a:gd name="connsiteY2148" fmla="*/ 1759504 h 2190257"/>
              <a:gd name="connsiteX2149" fmla="*/ 454116 w 1299502"/>
              <a:gd name="connsiteY2149" fmla="*/ 1759216 h 2190257"/>
              <a:gd name="connsiteX2150" fmla="*/ 454513 w 1299502"/>
              <a:gd name="connsiteY2150" fmla="*/ 1759216 h 2190257"/>
              <a:gd name="connsiteX2151" fmla="*/ 454621 w 1299502"/>
              <a:gd name="connsiteY2151" fmla="*/ 1759107 h 2190257"/>
              <a:gd name="connsiteX2152" fmla="*/ 454729 w 1299502"/>
              <a:gd name="connsiteY2152" fmla="*/ 1758531 h 2190257"/>
              <a:gd name="connsiteX2153" fmla="*/ 455017 w 1299502"/>
              <a:gd name="connsiteY2153" fmla="*/ 1758206 h 2190257"/>
              <a:gd name="connsiteX2154" fmla="*/ 454729 w 1299502"/>
              <a:gd name="connsiteY2154" fmla="*/ 1757918 h 2190257"/>
              <a:gd name="connsiteX2155" fmla="*/ 454729 w 1299502"/>
              <a:gd name="connsiteY2155" fmla="*/ 1757594 h 2190257"/>
              <a:gd name="connsiteX2156" fmla="*/ 454404 w 1299502"/>
              <a:gd name="connsiteY2156" fmla="*/ 1757305 h 2190257"/>
              <a:gd name="connsiteX2157" fmla="*/ 454404 w 1299502"/>
              <a:gd name="connsiteY2157" fmla="*/ 1757017 h 2190257"/>
              <a:gd name="connsiteX2158" fmla="*/ 453611 w 1299502"/>
              <a:gd name="connsiteY2158" fmla="*/ 1756224 h 2190257"/>
              <a:gd name="connsiteX2159" fmla="*/ 453323 w 1299502"/>
              <a:gd name="connsiteY2159" fmla="*/ 1756224 h 2190257"/>
              <a:gd name="connsiteX2160" fmla="*/ 452602 w 1299502"/>
              <a:gd name="connsiteY2160" fmla="*/ 1755612 h 2190257"/>
              <a:gd name="connsiteX2161" fmla="*/ 451303 w 1299502"/>
              <a:gd name="connsiteY2161" fmla="*/ 1755503 h 2190257"/>
              <a:gd name="connsiteX2162" fmla="*/ 450222 w 1299502"/>
              <a:gd name="connsiteY2162" fmla="*/ 1756404 h 2190257"/>
              <a:gd name="connsiteX2163" fmla="*/ 449212 w 1299502"/>
              <a:gd name="connsiteY2163" fmla="*/ 1756296 h 2190257"/>
              <a:gd name="connsiteX2164" fmla="*/ 448924 w 1299502"/>
              <a:gd name="connsiteY2164" fmla="*/ 1756008 h 2190257"/>
              <a:gd name="connsiteX2165" fmla="*/ 448635 w 1299502"/>
              <a:gd name="connsiteY2165" fmla="*/ 1756008 h 2190257"/>
              <a:gd name="connsiteX2166" fmla="*/ 447950 w 1299502"/>
              <a:gd name="connsiteY2166" fmla="*/ 1755395 h 2190257"/>
              <a:gd name="connsiteX2167" fmla="*/ 447626 w 1299502"/>
              <a:gd name="connsiteY2167" fmla="*/ 1755395 h 2190257"/>
              <a:gd name="connsiteX2168" fmla="*/ 447337 w 1299502"/>
              <a:gd name="connsiteY2168" fmla="*/ 1755107 h 2190257"/>
              <a:gd name="connsiteX2169" fmla="*/ 447013 w 1299502"/>
              <a:gd name="connsiteY2169" fmla="*/ 1755107 h 2190257"/>
              <a:gd name="connsiteX2170" fmla="*/ 445931 w 1299502"/>
              <a:gd name="connsiteY2170" fmla="*/ 1753990 h 2190257"/>
              <a:gd name="connsiteX2171" fmla="*/ 445931 w 1299502"/>
              <a:gd name="connsiteY2171" fmla="*/ 1753701 h 2190257"/>
              <a:gd name="connsiteX2172" fmla="*/ 445210 w 1299502"/>
              <a:gd name="connsiteY2172" fmla="*/ 1753017 h 2190257"/>
              <a:gd name="connsiteX2173" fmla="*/ 445210 w 1299502"/>
              <a:gd name="connsiteY2173" fmla="*/ 1752404 h 2190257"/>
              <a:gd name="connsiteX2174" fmla="*/ 444921 w 1299502"/>
              <a:gd name="connsiteY2174" fmla="*/ 1752116 h 2190257"/>
              <a:gd name="connsiteX2175" fmla="*/ 444921 w 1299502"/>
              <a:gd name="connsiteY2175" fmla="*/ 1751791 h 2190257"/>
              <a:gd name="connsiteX2176" fmla="*/ 444633 w 1299502"/>
              <a:gd name="connsiteY2176" fmla="*/ 1751503 h 2190257"/>
              <a:gd name="connsiteX2177" fmla="*/ 444633 w 1299502"/>
              <a:gd name="connsiteY2177" fmla="*/ 1750890 h 2190257"/>
              <a:gd name="connsiteX2178" fmla="*/ 444236 w 1299502"/>
              <a:gd name="connsiteY2178" fmla="*/ 1750494 h 2190257"/>
              <a:gd name="connsiteX2179" fmla="*/ 443839 w 1299502"/>
              <a:gd name="connsiteY2179" fmla="*/ 1750494 h 2190257"/>
              <a:gd name="connsiteX2180" fmla="*/ 443515 w 1299502"/>
              <a:gd name="connsiteY2180" fmla="*/ 1750097 h 2190257"/>
              <a:gd name="connsiteX2181" fmla="*/ 443226 w 1299502"/>
              <a:gd name="connsiteY2181" fmla="*/ 1750097 h 2190257"/>
              <a:gd name="connsiteX2182" fmla="*/ 442433 w 1299502"/>
              <a:gd name="connsiteY2182" fmla="*/ 1749305 h 2190257"/>
              <a:gd name="connsiteX2183" fmla="*/ 442433 w 1299502"/>
              <a:gd name="connsiteY2183" fmla="*/ 1748692 h 2190257"/>
              <a:gd name="connsiteX2184" fmla="*/ 442109 w 1299502"/>
              <a:gd name="connsiteY2184" fmla="*/ 1748404 h 2190257"/>
              <a:gd name="connsiteX2185" fmla="*/ 442109 w 1299502"/>
              <a:gd name="connsiteY2185" fmla="*/ 1748187 h 2190257"/>
              <a:gd name="connsiteX2186" fmla="*/ 441820 w 1299502"/>
              <a:gd name="connsiteY2186" fmla="*/ 1747791 h 2190257"/>
              <a:gd name="connsiteX2187" fmla="*/ 441820 w 1299502"/>
              <a:gd name="connsiteY2187" fmla="*/ 1747502 h 2190257"/>
              <a:gd name="connsiteX2188" fmla="*/ 441532 w 1299502"/>
              <a:gd name="connsiteY2188" fmla="*/ 1747214 h 2190257"/>
              <a:gd name="connsiteX2189" fmla="*/ 441532 w 1299502"/>
              <a:gd name="connsiteY2189" fmla="*/ 1746890 h 2190257"/>
              <a:gd name="connsiteX2190" fmla="*/ 440811 w 1299502"/>
              <a:gd name="connsiteY2190" fmla="*/ 1746277 h 2190257"/>
              <a:gd name="connsiteX2191" fmla="*/ 440919 w 1299502"/>
              <a:gd name="connsiteY2191" fmla="*/ 1745989 h 2190257"/>
              <a:gd name="connsiteX2192" fmla="*/ 440522 w 1299502"/>
              <a:gd name="connsiteY2192" fmla="*/ 1745700 h 2190257"/>
              <a:gd name="connsiteX2193" fmla="*/ 440522 w 1299502"/>
              <a:gd name="connsiteY2193" fmla="*/ 1745376 h 2190257"/>
              <a:gd name="connsiteX2194" fmla="*/ 440234 w 1299502"/>
              <a:gd name="connsiteY2194" fmla="*/ 1745088 h 2190257"/>
              <a:gd name="connsiteX2195" fmla="*/ 440306 w 1299502"/>
              <a:gd name="connsiteY2195" fmla="*/ 1744475 h 2190257"/>
              <a:gd name="connsiteX2196" fmla="*/ 440017 w 1299502"/>
              <a:gd name="connsiteY2196" fmla="*/ 1744187 h 2190257"/>
              <a:gd name="connsiteX2197" fmla="*/ 440017 w 1299502"/>
              <a:gd name="connsiteY2197" fmla="*/ 1743898 h 2190257"/>
              <a:gd name="connsiteX2198" fmla="*/ 439224 w 1299502"/>
              <a:gd name="connsiteY2198" fmla="*/ 1743070 h 2190257"/>
              <a:gd name="connsiteX2199" fmla="*/ 438503 w 1299502"/>
              <a:gd name="connsiteY2199" fmla="*/ 1743070 h 2190257"/>
              <a:gd name="connsiteX2200" fmla="*/ 438323 w 1299502"/>
              <a:gd name="connsiteY2200" fmla="*/ 1742889 h 2190257"/>
              <a:gd name="connsiteX2201" fmla="*/ 438503 w 1299502"/>
              <a:gd name="connsiteY2201" fmla="*/ 1738204 h 2190257"/>
              <a:gd name="connsiteX2202" fmla="*/ 438214 w 1299502"/>
              <a:gd name="connsiteY2202" fmla="*/ 1737880 h 2190257"/>
              <a:gd name="connsiteX2203" fmla="*/ 438214 w 1299502"/>
              <a:gd name="connsiteY2203" fmla="*/ 1737591 h 2190257"/>
              <a:gd name="connsiteX2204" fmla="*/ 437818 w 1299502"/>
              <a:gd name="connsiteY2204" fmla="*/ 1737087 h 2190257"/>
              <a:gd name="connsiteX2205" fmla="*/ 437421 w 1299502"/>
              <a:gd name="connsiteY2205" fmla="*/ 1737087 h 2190257"/>
              <a:gd name="connsiteX2206" fmla="*/ 437024 w 1299502"/>
              <a:gd name="connsiteY2206" fmla="*/ 1736618 h 2190257"/>
              <a:gd name="connsiteX2207" fmla="*/ 437024 w 1299502"/>
              <a:gd name="connsiteY2207" fmla="*/ 1736294 h 2190257"/>
              <a:gd name="connsiteX2208" fmla="*/ 438431 w 1299502"/>
              <a:gd name="connsiteY2208" fmla="*/ 1735213 h 2190257"/>
              <a:gd name="connsiteX2209" fmla="*/ 438431 w 1299502"/>
              <a:gd name="connsiteY2209" fmla="*/ 1734888 h 2190257"/>
              <a:gd name="connsiteX2210" fmla="*/ 439116 w 1299502"/>
              <a:gd name="connsiteY2210" fmla="*/ 1734312 h 2190257"/>
              <a:gd name="connsiteX2211" fmla="*/ 439116 w 1299502"/>
              <a:gd name="connsiteY2211" fmla="*/ 1733699 h 2190257"/>
              <a:gd name="connsiteX2212" fmla="*/ 440306 w 1299502"/>
              <a:gd name="connsiteY2212" fmla="*/ 1732798 h 2190257"/>
              <a:gd name="connsiteX2213" fmla="*/ 440630 w 1299502"/>
              <a:gd name="connsiteY2213" fmla="*/ 1732798 h 2190257"/>
              <a:gd name="connsiteX2214" fmla="*/ 442217 w 1299502"/>
              <a:gd name="connsiteY2214" fmla="*/ 1731501 h 2190257"/>
              <a:gd name="connsiteX2215" fmla="*/ 442217 w 1299502"/>
              <a:gd name="connsiteY2215" fmla="*/ 1731212 h 2190257"/>
              <a:gd name="connsiteX2216" fmla="*/ 443299 w 1299502"/>
              <a:gd name="connsiteY2216" fmla="*/ 1730419 h 2190257"/>
              <a:gd name="connsiteX2217" fmla="*/ 443299 w 1299502"/>
              <a:gd name="connsiteY2217" fmla="*/ 1729807 h 2190257"/>
              <a:gd name="connsiteX2218" fmla="*/ 443623 w 1299502"/>
              <a:gd name="connsiteY2218" fmla="*/ 1729518 h 2190257"/>
              <a:gd name="connsiteX2219" fmla="*/ 443623 w 1299502"/>
              <a:gd name="connsiteY2219" fmla="*/ 1728906 h 2190257"/>
              <a:gd name="connsiteX2220" fmla="*/ 444020 w 1299502"/>
              <a:gd name="connsiteY2220" fmla="*/ 1728617 h 2190257"/>
              <a:gd name="connsiteX2221" fmla="*/ 444020 w 1299502"/>
              <a:gd name="connsiteY2221" fmla="*/ 1728293 h 2190257"/>
              <a:gd name="connsiteX2222" fmla="*/ 444525 w 1299502"/>
              <a:gd name="connsiteY2222" fmla="*/ 1727897 h 2190257"/>
              <a:gd name="connsiteX2223" fmla="*/ 444488 w 1299502"/>
              <a:gd name="connsiteY2223" fmla="*/ 1727897 h 2190257"/>
              <a:gd name="connsiteX2224" fmla="*/ 211553 w 1299502"/>
              <a:gd name="connsiteY2224" fmla="*/ 1727608 h 2190257"/>
              <a:gd name="connsiteX2225" fmla="*/ 211841 w 1299502"/>
              <a:gd name="connsiteY2225" fmla="*/ 1727608 h 2190257"/>
              <a:gd name="connsiteX2226" fmla="*/ 212022 w 1299502"/>
              <a:gd name="connsiteY2226" fmla="*/ 1727824 h 2190257"/>
              <a:gd name="connsiteX2227" fmla="*/ 211950 w 1299502"/>
              <a:gd name="connsiteY2227" fmla="*/ 1728113 h 2190257"/>
              <a:gd name="connsiteX2228" fmla="*/ 211841 w 1299502"/>
              <a:gd name="connsiteY2228" fmla="*/ 1728221 h 2190257"/>
              <a:gd name="connsiteX2229" fmla="*/ 211445 w 1299502"/>
              <a:gd name="connsiteY2229" fmla="*/ 1728221 h 2190257"/>
              <a:gd name="connsiteX2230" fmla="*/ 211337 w 1299502"/>
              <a:gd name="connsiteY2230" fmla="*/ 1728005 h 2190257"/>
              <a:gd name="connsiteX2231" fmla="*/ 211337 w 1299502"/>
              <a:gd name="connsiteY2231" fmla="*/ 1727716 h 2190257"/>
              <a:gd name="connsiteX2232" fmla="*/ 446904 w 1299502"/>
              <a:gd name="connsiteY2232" fmla="*/ 1727104 h 2190257"/>
              <a:gd name="connsiteX2233" fmla="*/ 447193 w 1299502"/>
              <a:gd name="connsiteY2233" fmla="*/ 1727104 h 2190257"/>
              <a:gd name="connsiteX2234" fmla="*/ 447409 w 1299502"/>
              <a:gd name="connsiteY2234" fmla="*/ 1727320 h 2190257"/>
              <a:gd name="connsiteX2235" fmla="*/ 447409 w 1299502"/>
              <a:gd name="connsiteY2235" fmla="*/ 1728185 h 2190257"/>
              <a:gd name="connsiteX2236" fmla="*/ 447193 w 1299502"/>
              <a:gd name="connsiteY2236" fmla="*/ 1728293 h 2190257"/>
              <a:gd name="connsiteX2237" fmla="*/ 446904 w 1299502"/>
              <a:gd name="connsiteY2237" fmla="*/ 1728293 h 2190257"/>
              <a:gd name="connsiteX2238" fmla="*/ 446688 w 1299502"/>
              <a:gd name="connsiteY2238" fmla="*/ 1728113 h 2190257"/>
              <a:gd name="connsiteX2239" fmla="*/ 446688 w 1299502"/>
              <a:gd name="connsiteY2239" fmla="*/ 1727212 h 2190257"/>
              <a:gd name="connsiteX2240" fmla="*/ 343490 w 1299502"/>
              <a:gd name="connsiteY2240" fmla="*/ 1726095 h 2190257"/>
              <a:gd name="connsiteX2241" fmla="*/ 343886 w 1299502"/>
              <a:gd name="connsiteY2241" fmla="*/ 1726095 h 2190257"/>
              <a:gd name="connsiteX2242" fmla="*/ 343958 w 1299502"/>
              <a:gd name="connsiteY2242" fmla="*/ 1726311 h 2190257"/>
              <a:gd name="connsiteX2243" fmla="*/ 343778 w 1299502"/>
              <a:gd name="connsiteY2243" fmla="*/ 1726419 h 2190257"/>
              <a:gd name="connsiteX2244" fmla="*/ 343490 w 1299502"/>
              <a:gd name="connsiteY2244" fmla="*/ 1726419 h 2190257"/>
              <a:gd name="connsiteX2245" fmla="*/ 343381 w 1299502"/>
              <a:gd name="connsiteY2245" fmla="*/ 1726311 h 2190257"/>
              <a:gd name="connsiteX2246" fmla="*/ 334908 w 1299502"/>
              <a:gd name="connsiteY2246" fmla="*/ 1725302 h 2190257"/>
              <a:gd name="connsiteX2247" fmla="*/ 335016 w 1299502"/>
              <a:gd name="connsiteY2247" fmla="*/ 1725518 h 2190257"/>
              <a:gd name="connsiteX2248" fmla="*/ 335016 w 1299502"/>
              <a:gd name="connsiteY2248" fmla="*/ 1725806 h 2190257"/>
              <a:gd name="connsiteX2249" fmla="*/ 335196 w 1299502"/>
              <a:gd name="connsiteY2249" fmla="*/ 1726022 h 2190257"/>
              <a:gd name="connsiteX2250" fmla="*/ 335521 w 1299502"/>
              <a:gd name="connsiteY2250" fmla="*/ 1725698 h 2190257"/>
              <a:gd name="connsiteX2251" fmla="*/ 335917 w 1299502"/>
              <a:gd name="connsiteY2251" fmla="*/ 1725698 h 2190257"/>
              <a:gd name="connsiteX2252" fmla="*/ 335990 w 1299502"/>
              <a:gd name="connsiteY2252" fmla="*/ 1725806 h 2190257"/>
              <a:gd name="connsiteX2253" fmla="*/ 335990 w 1299502"/>
              <a:gd name="connsiteY2253" fmla="*/ 1726707 h 2190257"/>
              <a:gd name="connsiteX2254" fmla="*/ 335593 w 1299502"/>
              <a:gd name="connsiteY2254" fmla="*/ 1726996 h 2190257"/>
              <a:gd name="connsiteX2255" fmla="*/ 335593 w 1299502"/>
              <a:gd name="connsiteY2255" fmla="*/ 1727897 h 2190257"/>
              <a:gd name="connsiteX2256" fmla="*/ 335413 w 1299502"/>
              <a:gd name="connsiteY2256" fmla="*/ 1728005 h 2190257"/>
              <a:gd name="connsiteX2257" fmla="*/ 334691 w 1299502"/>
              <a:gd name="connsiteY2257" fmla="*/ 1728005 h 2190257"/>
              <a:gd name="connsiteX2258" fmla="*/ 334583 w 1299502"/>
              <a:gd name="connsiteY2258" fmla="*/ 1727897 h 2190257"/>
              <a:gd name="connsiteX2259" fmla="*/ 334583 w 1299502"/>
              <a:gd name="connsiteY2259" fmla="*/ 1727608 h 2190257"/>
              <a:gd name="connsiteX2260" fmla="*/ 334403 w 1299502"/>
              <a:gd name="connsiteY2260" fmla="*/ 1727392 h 2190257"/>
              <a:gd name="connsiteX2261" fmla="*/ 334115 w 1299502"/>
              <a:gd name="connsiteY2261" fmla="*/ 1727392 h 2190257"/>
              <a:gd name="connsiteX2262" fmla="*/ 334006 w 1299502"/>
              <a:gd name="connsiteY2262" fmla="*/ 1727212 h 2190257"/>
              <a:gd name="connsiteX2263" fmla="*/ 334006 w 1299502"/>
              <a:gd name="connsiteY2263" fmla="*/ 1726599 h 2190257"/>
              <a:gd name="connsiteX2264" fmla="*/ 334295 w 1299502"/>
              <a:gd name="connsiteY2264" fmla="*/ 1726419 h 2190257"/>
              <a:gd name="connsiteX2265" fmla="*/ 334403 w 1299502"/>
              <a:gd name="connsiteY2265" fmla="*/ 1725806 h 2190257"/>
              <a:gd name="connsiteX2266" fmla="*/ 342588 w 1299502"/>
              <a:gd name="connsiteY2266" fmla="*/ 1725230 h 2190257"/>
              <a:gd name="connsiteX2267" fmla="*/ 342877 w 1299502"/>
              <a:gd name="connsiteY2267" fmla="*/ 1725230 h 2190257"/>
              <a:gd name="connsiteX2268" fmla="*/ 343057 w 1299502"/>
              <a:gd name="connsiteY2268" fmla="*/ 1725302 h 2190257"/>
              <a:gd name="connsiteX2269" fmla="*/ 342985 w 1299502"/>
              <a:gd name="connsiteY2269" fmla="*/ 1725914 h 2190257"/>
              <a:gd name="connsiteX2270" fmla="*/ 342660 w 1299502"/>
              <a:gd name="connsiteY2270" fmla="*/ 1726203 h 2190257"/>
              <a:gd name="connsiteX2271" fmla="*/ 342660 w 1299502"/>
              <a:gd name="connsiteY2271" fmla="*/ 1726815 h 2190257"/>
              <a:gd name="connsiteX2272" fmla="*/ 342480 w 1299502"/>
              <a:gd name="connsiteY2272" fmla="*/ 1727032 h 2190257"/>
              <a:gd name="connsiteX2273" fmla="*/ 341759 w 1299502"/>
              <a:gd name="connsiteY2273" fmla="*/ 1726923 h 2190257"/>
              <a:gd name="connsiteX2274" fmla="*/ 341687 w 1299502"/>
              <a:gd name="connsiteY2274" fmla="*/ 1726815 h 2190257"/>
              <a:gd name="connsiteX2275" fmla="*/ 341687 w 1299502"/>
              <a:gd name="connsiteY2275" fmla="*/ 1726203 h 2190257"/>
              <a:gd name="connsiteX2276" fmla="*/ 341975 w 1299502"/>
              <a:gd name="connsiteY2276" fmla="*/ 1725914 h 2190257"/>
              <a:gd name="connsiteX2277" fmla="*/ 341975 w 1299502"/>
              <a:gd name="connsiteY2277" fmla="*/ 1725626 h 2190257"/>
              <a:gd name="connsiteX2278" fmla="*/ 443695 w 1299502"/>
              <a:gd name="connsiteY2278" fmla="*/ 1725230 h 2190257"/>
              <a:gd name="connsiteX2279" fmla="*/ 443803 w 1299502"/>
              <a:gd name="connsiteY2279" fmla="*/ 1725302 h 2190257"/>
              <a:gd name="connsiteX2280" fmla="*/ 443803 w 1299502"/>
              <a:gd name="connsiteY2280" fmla="*/ 1725626 h 2190257"/>
              <a:gd name="connsiteX2281" fmla="*/ 443623 w 1299502"/>
              <a:gd name="connsiteY2281" fmla="*/ 1725806 h 2190257"/>
              <a:gd name="connsiteX2282" fmla="*/ 443299 w 1299502"/>
              <a:gd name="connsiteY2282" fmla="*/ 1725698 h 2190257"/>
              <a:gd name="connsiteX2283" fmla="*/ 443226 w 1299502"/>
              <a:gd name="connsiteY2283" fmla="*/ 1725626 h 2190257"/>
              <a:gd name="connsiteX2284" fmla="*/ 443226 w 1299502"/>
              <a:gd name="connsiteY2284" fmla="*/ 1725302 h 2190257"/>
              <a:gd name="connsiteX2285" fmla="*/ 443299 w 1299502"/>
              <a:gd name="connsiteY2285" fmla="*/ 1725230 h 2190257"/>
              <a:gd name="connsiteX2286" fmla="*/ 344175 w 1299502"/>
              <a:gd name="connsiteY2286" fmla="*/ 1725013 h 2190257"/>
              <a:gd name="connsiteX2287" fmla="*/ 344571 w 1299502"/>
              <a:gd name="connsiteY2287" fmla="*/ 1725013 h 2190257"/>
              <a:gd name="connsiteX2288" fmla="*/ 344680 w 1299502"/>
              <a:gd name="connsiteY2288" fmla="*/ 1725121 h 2190257"/>
              <a:gd name="connsiteX2289" fmla="*/ 344175 w 1299502"/>
              <a:gd name="connsiteY2289" fmla="*/ 1725518 h 2190257"/>
              <a:gd name="connsiteX2290" fmla="*/ 344067 w 1299502"/>
              <a:gd name="connsiteY2290" fmla="*/ 1725410 h 2190257"/>
              <a:gd name="connsiteX2291" fmla="*/ 344067 w 1299502"/>
              <a:gd name="connsiteY2291" fmla="*/ 1725121 h 2190257"/>
              <a:gd name="connsiteX2292" fmla="*/ 339884 w 1299502"/>
              <a:gd name="connsiteY2292" fmla="*/ 1724725 h 2190257"/>
              <a:gd name="connsiteX2293" fmla="*/ 340100 w 1299502"/>
              <a:gd name="connsiteY2293" fmla="*/ 1724905 h 2190257"/>
              <a:gd name="connsiteX2294" fmla="*/ 339704 w 1299502"/>
              <a:gd name="connsiteY2294" fmla="*/ 1725230 h 2190257"/>
              <a:gd name="connsiteX2295" fmla="*/ 339704 w 1299502"/>
              <a:gd name="connsiteY2295" fmla="*/ 1725518 h 2190257"/>
              <a:gd name="connsiteX2296" fmla="*/ 339199 w 1299502"/>
              <a:gd name="connsiteY2296" fmla="*/ 1725914 h 2190257"/>
              <a:gd name="connsiteX2297" fmla="*/ 338910 w 1299502"/>
              <a:gd name="connsiteY2297" fmla="*/ 1725914 h 2190257"/>
              <a:gd name="connsiteX2298" fmla="*/ 338694 w 1299502"/>
              <a:gd name="connsiteY2298" fmla="*/ 1725698 h 2190257"/>
              <a:gd name="connsiteX2299" fmla="*/ 338694 w 1299502"/>
              <a:gd name="connsiteY2299" fmla="*/ 1725410 h 2190257"/>
              <a:gd name="connsiteX2300" fmla="*/ 339595 w 1299502"/>
              <a:gd name="connsiteY2300" fmla="*/ 1724725 h 2190257"/>
              <a:gd name="connsiteX2301" fmla="*/ 362204 w 1299502"/>
              <a:gd name="connsiteY2301" fmla="*/ 1724401 h 2190257"/>
              <a:gd name="connsiteX2302" fmla="*/ 362492 w 1299502"/>
              <a:gd name="connsiteY2302" fmla="*/ 1724401 h 2190257"/>
              <a:gd name="connsiteX2303" fmla="*/ 362709 w 1299502"/>
              <a:gd name="connsiteY2303" fmla="*/ 1724617 h 2190257"/>
              <a:gd name="connsiteX2304" fmla="*/ 362709 w 1299502"/>
              <a:gd name="connsiteY2304" fmla="*/ 1724905 h 2190257"/>
              <a:gd name="connsiteX2305" fmla="*/ 362492 w 1299502"/>
              <a:gd name="connsiteY2305" fmla="*/ 1725013 h 2190257"/>
              <a:gd name="connsiteX2306" fmla="*/ 361915 w 1299502"/>
              <a:gd name="connsiteY2306" fmla="*/ 1725013 h 2190257"/>
              <a:gd name="connsiteX2307" fmla="*/ 361699 w 1299502"/>
              <a:gd name="connsiteY2307" fmla="*/ 1724833 h 2190257"/>
              <a:gd name="connsiteX2308" fmla="*/ 359211 w 1299502"/>
              <a:gd name="connsiteY2308" fmla="*/ 1724293 h 2190257"/>
              <a:gd name="connsiteX2309" fmla="*/ 359427 w 1299502"/>
              <a:gd name="connsiteY2309" fmla="*/ 1724401 h 2190257"/>
              <a:gd name="connsiteX2310" fmla="*/ 359427 w 1299502"/>
              <a:gd name="connsiteY2310" fmla="*/ 1724725 h 2190257"/>
              <a:gd name="connsiteX2311" fmla="*/ 359211 w 1299502"/>
              <a:gd name="connsiteY2311" fmla="*/ 1724905 h 2190257"/>
              <a:gd name="connsiteX2312" fmla="*/ 358814 w 1299502"/>
              <a:gd name="connsiteY2312" fmla="*/ 1724797 h 2190257"/>
              <a:gd name="connsiteX2313" fmla="*/ 358706 w 1299502"/>
              <a:gd name="connsiteY2313" fmla="*/ 1724725 h 2190257"/>
              <a:gd name="connsiteX2314" fmla="*/ 358706 w 1299502"/>
              <a:gd name="connsiteY2314" fmla="*/ 1724401 h 2190257"/>
              <a:gd name="connsiteX2315" fmla="*/ 358923 w 1299502"/>
              <a:gd name="connsiteY2315" fmla="*/ 1724329 h 2190257"/>
              <a:gd name="connsiteX2316" fmla="*/ 338586 w 1299502"/>
              <a:gd name="connsiteY2316" fmla="*/ 1723824 h 2190257"/>
              <a:gd name="connsiteX2317" fmla="*/ 338982 w 1299502"/>
              <a:gd name="connsiteY2317" fmla="*/ 1723824 h 2190257"/>
              <a:gd name="connsiteX2318" fmla="*/ 339091 w 1299502"/>
              <a:gd name="connsiteY2318" fmla="*/ 1723932 h 2190257"/>
              <a:gd name="connsiteX2319" fmla="*/ 339091 w 1299502"/>
              <a:gd name="connsiteY2319" fmla="*/ 1724509 h 2190257"/>
              <a:gd name="connsiteX2320" fmla="*/ 338405 w 1299502"/>
              <a:gd name="connsiteY2320" fmla="*/ 1725121 h 2190257"/>
              <a:gd name="connsiteX2321" fmla="*/ 338405 w 1299502"/>
              <a:gd name="connsiteY2321" fmla="*/ 1726022 h 2190257"/>
              <a:gd name="connsiteX2322" fmla="*/ 337792 w 1299502"/>
              <a:gd name="connsiteY2322" fmla="*/ 1726419 h 2190257"/>
              <a:gd name="connsiteX2323" fmla="*/ 337288 w 1299502"/>
              <a:gd name="connsiteY2323" fmla="*/ 1725914 h 2190257"/>
              <a:gd name="connsiteX2324" fmla="*/ 337396 w 1299502"/>
              <a:gd name="connsiteY2324" fmla="*/ 1725626 h 2190257"/>
              <a:gd name="connsiteX2325" fmla="*/ 337684 w 1299502"/>
              <a:gd name="connsiteY2325" fmla="*/ 1725410 h 2190257"/>
              <a:gd name="connsiteX2326" fmla="*/ 337684 w 1299502"/>
              <a:gd name="connsiteY2326" fmla="*/ 1725121 h 2190257"/>
              <a:gd name="connsiteX2327" fmla="*/ 338081 w 1299502"/>
              <a:gd name="connsiteY2327" fmla="*/ 1724833 h 2190257"/>
              <a:gd name="connsiteX2328" fmla="*/ 338081 w 1299502"/>
              <a:gd name="connsiteY2328" fmla="*/ 1724509 h 2190257"/>
              <a:gd name="connsiteX2329" fmla="*/ 338405 w 1299502"/>
              <a:gd name="connsiteY2329" fmla="*/ 1724220 h 2190257"/>
              <a:gd name="connsiteX2330" fmla="*/ 338478 w 1299502"/>
              <a:gd name="connsiteY2330" fmla="*/ 1723932 h 2190257"/>
              <a:gd name="connsiteX2331" fmla="*/ 214149 w 1299502"/>
              <a:gd name="connsiteY2331" fmla="*/ 1723608 h 2190257"/>
              <a:gd name="connsiteX2332" fmla="*/ 214726 w 1299502"/>
              <a:gd name="connsiteY2332" fmla="*/ 1723644 h 2190257"/>
              <a:gd name="connsiteX2333" fmla="*/ 215231 w 1299502"/>
              <a:gd name="connsiteY2333" fmla="*/ 1724112 h 2190257"/>
              <a:gd name="connsiteX2334" fmla="*/ 215231 w 1299502"/>
              <a:gd name="connsiteY2334" fmla="*/ 1725013 h 2190257"/>
              <a:gd name="connsiteX2335" fmla="*/ 214618 w 1299502"/>
              <a:gd name="connsiteY2335" fmla="*/ 1725410 h 2190257"/>
              <a:gd name="connsiteX2336" fmla="*/ 213320 w 1299502"/>
              <a:gd name="connsiteY2336" fmla="*/ 1725338 h 2190257"/>
              <a:gd name="connsiteX2337" fmla="*/ 213140 w 1299502"/>
              <a:gd name="connsiteY2337" fmla="*/ 1725230 h 2190257"/>
              <a:gd name="connsiteX2338" fmla="*/ 213248 w 1299502"/>
              <a:gd name="connsiteY2338" fmla="*/ 1724617 h 2190257"/>
              <a:gd name="connsiteX2339" fmla="*/ 213536 w 1299502"/>
              <a:gd name="connsiteY2339" fmla="*/ 1724329 h 2190257"/>
              <a:gd name="connsiteX2340" fmla="*/ 213536 w 1299502"/>
              <a:gd name="connsiteY2340" fmla="*/ 1724004 h 2190257"/>
              <a:gd name="connsiteX2341" fmla="*/ 361591 w 1299502"/>
              <a:gd name="connsiteY2341" fmla="*/ 1722923 h 2190257"/>
              <a:gd name="connsiteX2342" fmla="*/ 362024 w 1299502"/>
              <a:gd name="connsiteY2342" fmla="*/ 1722923 h 2190257"/>
              <a:gd name="connsiteX2343" fmla="*/ 362096 w 1299502"/>
              <a:gd name="connsiteY2343" fmla="*/ 1723103 h 2190257"/>
              <a:gd name="connsiteX2344" fmla="*/ 362096 w 1299502"/>
              <a:gd name="connsiteY2344" fmla="*/ 1723428 h 2190257"/>
              <a:gd name="connsiteX2345" fmla="*/ 361915 w 1299502"/>
              <a:gd name="connsiteY2345" fmla="*/ 1723500 h 2190257"/>
              <a:gd name="connsiteX2346" fmla="*/ 361627 w 1299502"/>
              <a:gd name="connsiteY2346" fmla="*/ 1723500 h 2190257"/>
              <a:gd name="connsiteX2347" fmla="*/ 361411 w 1299502"/>
              <a:gd name="connsiteY2347" fmla="*/ 1723319 h 2190257"/>
              <a:gd name="connsiteX2348" fmla="*/ 361519 w 1299502"/>
              <a:gd name="connsiteY2348" fmla="*/ 1723031 h 2190257"/>
              <a:gd name="connsiteX2349" fmla="*/ 215844 w 1299502"/>
              <a:gd name="connsiteY2349" fmla="*/ 1722815 h 2190257"/>
              <a:gd name="connsiteX2350" fmla="*/ 216421 w 1299502"/>
              <a:gd name="connsiteY2350" fmla="*/ 1722923 h 2190257"/>
              <a:gd name="connsiteX2351" fmla="*/ 216637 w 1299502"/>
              <a:gd name="connsiteY2351" fmla="*/ 1723031 h 2190257"/>
              <a:gd name="connsiteX2352" fmla="*/ 216529 w 1299502"/>
              <a:gd name="connsiteY2352" fmla="*/ 1724220 h 2190257"/>
              <a:gd name="connsiteX2353" fmla="*/ 216421 w 1299502"/>
              <a:gd name="connsiteY2353" fmla="*/ 1724401 h 2190257"/>
              <a:gd name="connsiteX2354" fmla="*/ 215736 w 1299502"/>
              <a:gd name="connsiteY2354" fmla="*/ 1724329 h 2190257"/>
              <a:gd name="connsiteX2355" fmla="*/ 215555 w 1299502"/>
              <a:gd name="connsiteY2355" fmla="*/ 1724220 h 2190257"/>
              <a:gd name="connsiteX2356" fmla="*/ 215628 w 1299502"/>
              <a:gd name="connsiteY2356" fmla="*/ 1723824 h 2190257"/>
              <a:gd name="connsiteX2357" fmla="*/ 215231 w 1299502"/>
              <a:gd name="connsiteY2357" fmla="*/ 1723536 h 2190257"/>
              <a:gd name="connsiteX2358" fmla="*/ 215339 w 1299502"/>
              <a:gd name="connsiteY2358" fmla="*/ 1723211 h 2190257"/>
              <a:gd name="connsiteX2359" fmla="*/ 341362 w 1299502"/>
              <a:gd name="connsiteY2359" fmla="*/ 1721229 h 2190257"/>
              <a:gd name="connsiteX2360" fmla="*/ 341759 w 1299502"/>
              <a:gd name="connsiteY2360" fmla="*/ 1721337 h 2190257"/>
              <a:gd name="connsiteX2361" fmla="*/ 341867 w 1299502"/>
              <a:gd name="connsiteY2361" fmla="*/ 1721409 h 2190257"/>
              <a:gd name="connsiteX2362" fmla="*/ 341867 w 1299502"/>
              <a:gd name="connsiteY2362" fmla="*/ 1721734 h 2190257"/>
              <a:gd name="connsiteX2363" fmla="*/ 341759 w 1299502"/>
              <a:gd name="connsiteY2363" fmla="*/ 1721806 h 2190257"/>
              <a:gd name="connsiteX2364" fmla="*/ 341362 w 1299502"/>
              <a:gd name="connsiteY2364" fmla="*/ 1721806 h 2190257"/>
              <a:gd name="connsiteX2365" fmla="*/ 341182 w 1299502"/>
              <a:gd name="connsiteY2365" fmla="*/ 1721734 h 2190257"/>
              <a:gd name="connsiteX2366" fmla="*/ 341290 w 1299502"/>
              <a:gd name="connsiteY2366" fmla="*/ 1721409 h 2190257"/>
              <a:gd name="connsiteX2367" fmla="*/ 341470 w 1299502"/>
              <a:gd name="connsiteY2367" fmla="*/ 1720040 h 2190257"/>
              <a:gd name="connsiteX2368" fmla="*/ 341867 w 1299502"/>
              <a:gd name="connsiteY2368" fmla="*/ 1720112 h 2190257"/>
              <a:gd name="connsiteX2369" fmla="*/ 341975 w 1299502"/>
              <a:gd name="connsiteY2369" fmla="*/ 1720220 h 2190257"/>
              <a:gd name="connsiteX2370" fmla="*/ 341975 w 1299502"/>
              <a:gd name="connsiteY2370" fmla="*/ 1720508 h 2190257"/>
              <a:gd name="connsiteX2371" fmla="*/ 341795 w 1299502"/>
              <a:gd name="connsiteY2371" fmla="*/ 1720725 h 2190257"/>
              <a:gd name="connsiteX2372" fmla="*/ 341470 w 1299502"/>
              <a:gd name="connsiteY2372" fmla="*/ 1720725 h 2190257"/>
              <a:gd name="connsiteX2373" fmla="*/ 341290 w 1299502"/>
              <a:gd name="connsiteY2373" fmla="*/ 1720508 h 2190257"/>
              <a:gd name="connsiteX2374" fmla="*/ 341290 w 1299502"/>
              <a:gd name="connsiteY2374" fmla="*/ 1720220 h 2190257"/>
              <a:gd name="connsiteX2375" fmla="*/ 340569 w 1299502"/>
              <a:gd name="connsiteY2375" fmla="*/ 1718526 h 2190257"/>
              <a:gd name="connsiteX2376" fmla="*/ 340893 w 1299502"/>
              <a:gd name="connsiteY2376" fmla="*/ 1718526 h 2190257"/>
              <a:gd name="connsiteX2377" fmla="*/ 341074 w 1299502"/>
              <a:gd name="connsiteY2377" fmla="*/ 1718742 h 2190257"/>
              <a:gd name="connsiteX2378" fmla="*/ 341074 w 1299502"/>
              <a:gd name="connsiteY2378" fmla="*/ 1719031 h 2190257"/>
              <a:gd name="connsiteX2379" fmla="*/ 340893 w 1299502"/>
              <a:gd name="connsiteY2379" fmla="*/ 1719139 h 2190257"/>
              <a:gd name="connsiteX2380" fmla="*/ 340497 w 1299502"/>
              <a:gd name="connsiteY2380" fmla="*/ 1719139 h 2190257"/>
              <a:gd name="connsiteX2381" fmla="*/ 340389 w 1299502"/>
              <a:gd name="connsiteY2381" fmla="*/ 1718923 h 2190257"/>
              <a:gd name="connsiteX2382" fmla="*/ 340389 w 1299502"/>
              <a:gd name="connsiteY2382" fmla="*/ 1718634 h 2190257"/>
              <a:gd name="connsiteX2383" fmla="*/ 340966 w 1299502"/>
              <a:gd name="connsiteY2383" fmla="*/ 1716544 h 2190257"/>
              <a:gd name="connsiteX2384" fmla="*/ 341182 w 1299502"/>
              <a:gd name="connsiteY2384" fmla="*/ 1716616 h 2190257"/>
              <a:gd name="connsiteX2385" fmla="*/ 341182 w 1299502"/>
              <a:gd name="connsiteY2385" fmla="*/ 1716940 h 2190257"/>
              <a:gd name="connsiteX2386" fmla="*/ 340785 w 1299502"/>
              <a:gd name="connsiteY2386" fmla="*/ 1717229 h 2190257"/>
              <a:gd name="connsiteX2387" fmla="*/ 340785 w 1299502"/>
              <a:gd name="connsiteY2387" fmla="*/ 1717841 h 2190257"/>
              <a:gd name="connsiteX2388" fmla="*/ 340569 w 1299502"/>
              <a:gd name="connsiteY2388" fmla="*/ 1717913 h 2190257"/>
              <a:gd name="connsiteX2389" fmla="*/ 340280 w 1299502"/>
              <a:gd name="connsiteY2389" fmla="*/ 1717913 h 2190257"/>
              <a:gd name="connsiteX2390" fmla="*/ 340100 w 1299502"/>
              <a:gd name="connsiteY2390" fmla="*/ 1717733 h 2190257"/>
              <a:gd name="connsiteX2391" fmla="*/ 340172 w 1299502"/>
              <a:gd name="connsiteY2391" fmla="*/ 1717229 h 2190257"/>
              <a:gd name="connsiteX2392" fmla="*/ 822053 w 1299502"/>
              <a:gd name="connsiteY2392" fmla="*/ 1715246 h 2190257"/>
              <a:gd name="connsiteX2393" fmla="*/ 822738 w 1299502"/>
              <a:gd name="connsiteY2393" fmla="*/ 1715318 h 2190257"/>
              <a:gd name="connsiteX2394" fmla="*/ 822955 w 1299502"/>
              <a:gd name="connsiteY2394" fmla="*/ 1715427 h 2190257"/>
              <a:gd name="connsiteX2395" fmla="*/ 822955 w 1299502"/>
              <a:gd name="connsiteY2395" fmla="*/ 1716039 h 2190257"/>
              <a:gd name="connsiteX2396" fmla="*/ 822450 w 1299502"/>
              <a:gd name="connsiteY2396" fmla="*/ 1716436 h 2190257"/>
              <a:gd name="connsiteX2397" fmla="*/ 822053 w 1299502"/>
              <a:gd name="connsiteY2397" fmla="*/ 1716436 h 2190257"/>
              <a:gd name="connsiteX2398" fmla="*/ 821945 w 1299502"/>
              <a:gd name="connsiteY2398" fmla="*/ 1716328 h 2190257"/>
              <a:gd name="connsiteX2399" fmla="*/ 821945 w 1299502"/>
              <a:gd name="connsiteY2399" fmla="*/ 1715427 h 2190257"/>
              <a:gd name="connsiteX2400" fmla="*/ 333790 w 1299502"/>
              <a:gd name="connsiteY2400" fmla="*/ 1714922 h 2190257"/>
              <a:gd name="connsiteX2401" fmla="*/ 334115 w 1299502"/>
              <a:gd name="connsiteY2401" fmla="*/ 1714922 h 2190257"/>
              <a:gd name="connsiteX2402" fmla="*/ 334295 w 1299502"/>
              <a:gd name="connsiteY2402" fmla="*/ 1715138 h 2190257"/>
              <a:gd name="connsiteX2403" fmla="*/ 334223 w 1299502"/>
              <a:gd name="connsiteY2403" fmla="*/ 1715751 h 2190257"/>
              <a:gd name="connsiteX2404" fmla="*/ 334115 w 1299502"/>
              <a:gd name="connsiteY2404" fmla="*/ 1715823 h 2190257"/>
              <a:gd name="connsiteX2405" fmla="*/ 333718 w 1299502"/>
              <a:gd name="connsiteY2405" fmla="*/ 1715823 h 2190257"/>
              <a:gd name="connsiteX2406" fmla="*/ 333610 w 1299502"/>
              <a:gd name="connsiteY2406" fmla="*/ 1715643 h 2190257"/>
              <a:gd name="connsiteX2407" fmla="*/ 333610 w 1299502"/>
              <a:gd name="connsiteY2407" fmla="*/ 1715030 h 2190257"/>
              <a:gd name="connsiteX2408" fmla="*/ 333105 w 1299502"/>
              <a:gd name="connsiteY2408" fmla="*/ 1714850 h 2190257"/>
              <a:gd name="connsiteX2409" fmla="*/ 333321 w 1299502"/>
              <a:gd name="connsiteY2409" fmla="*/ 1715030 h 2190257"/>
              <a:gd name="connsiteX2410" fmla="*/ 333321 w 1299502"/>
              <a:gd name="connsiteY2410" fmla="*/ 1715355 h 2190257"/>
              <a:gd name="connsiteX2411" fmla="*/ 333105 w 1299502"/>
              <a:gd name="connsiteY2411" fmla="*/ 1715427 h 2190257"/>
              <a:gd name="connsiteX2412" fmla="*/ 332925 w 1299502"/>
              <a:gd name="connsiteY2412" fmla="*/ 1715355 h 2190257"/>
              <a:gd name="connsiteX2413" fmla="*/ 332925 w 1299502"/>
              <a:gd name="connsiteY2413" fmla="*/ 1715030 h 2190257"/>
              <a:gd name="connsiteX2414" fmla="*/ 257058 w 1299502"/>
              <a:gd name="connsiteY2414" fmla="*/ 1713192 h 2190257"/>
              <a:gd name="connsiteX2415" fmla="*/ 258104 w 1299502"/>
              <a:gd name="connsiteY2415" fmla="*/ 1713192 h 2190257"/>
              <a:gd name="connsiteX2416" fmla="*/ 258501 w 1299502"/>
              <a:gd name="connsiteY2416" fmla="*/ 1713697 h 2190257"/>
              <a:gd name="connsiteX2417" fmla="*/ 258501 w 1299502"/>
              <a:gd name="connsiteY2417" fmla="*/ 1713985 h 2190257"/>
              <a:gd name="connsiteX2418" fmla="*/ 258825 w 1299502"/>
              <a:gd name="connsiteY2418" fmla="*/ 1714309 h 2190257"/>
              <a:gd name="connsiteX2419" fmla="*/ 258717 w 1299502"/>
              <a:gd name="connsiteY2419" fmla="*/ 1716400 h 2190257"/>
              <a:gd name="connsiteX2420" fmla="*/ 258320 w 1299502"/>
              <a:gd name="connsiteY2420" fmla="*/ 1716688 h 2190257"/>
              <a:gd name="connsiteX2421" fmla="*/ 258320 w 1299502"/>
              <a:gd name="connsiteY2421" fmla="*/ 1717589 h 2190257"/>
              <a:gd name="connsiteX2422" fmla="*/ 258609 w 1299502"/>
              <a:gd name="connsiteY2422" fmla="*/ 1717877 h 2190257"/>
              <a:gd name="connsiteX2423" fmla="*/ 258537 w 1299502"/>
              <a:gd name="connsiteY2423" fmla="*/ 1720472 h 2190257"/>
              <a:gd name="connsiteX2424" fmla="*/ 258104 w 1299502"/>
              <a:gd name="connsiteY2424" fmla="*/ 1720761 h 2190257"/>
              <a:gd name="connsiteX2425" fmla="*/ 258032 w 1299502"/>
              <a:gd name="connsiteY2425" fmla="*/ 1722274 h 2190257"/>
              <a:gd name="connsiteX2426" fmla="*/ 257707 w 1299502"/>
              <a:gd name="connsiteY2426" fmla="*/ 1722563 h 2190257"/>
              <a:gd name="connsiteX2427" fmla="*/ 257527 w 1299502"/>
              <a:gd name="connsiteY2427" fmla="*/ 1724869 h 2190257"/>
              <a:gd name="connsiteX2428" fmla="*/ 257239 w 1299502"/>
              <a:gd name="connsiteY2428" fmla="*/ 1725194 h 2190257"/>
              <a:gd name="connsiteX2429" fmla="*/ 257130 w 1299502"/>
              <a:gd name="connsiteY2429" fmla="*/ 1726383 h 2190257"/>
              <a:gd name="connsiteX2430" fmla="*/ 256806 w 1299502"/>
              <a:gd name="connsiteY2430" fmla="*/ 1726671 h 2190257"/>
              <a:gd name="connsiteX2431" fmla="*/ 256734 w 1299502"/>
              <a:gd name="connsiteY2431" fmla="*/ 1727572 h 2190257"/>
              <a:gd name="connsiteX2432" fmla="*/ 256337 w 1299502"/>
              <a:gd name="connsiteY2432" fmla="*/ 1727752 h 2190257"/>
              <a:gd name="connsiteX2433" fmla="*/ 256337 w 1299502"/>
              <a:gd name="connsiteY2433" fmla="*/ 1728473 h 2190257"/>
              <a:gd name="connsiteX2434" fmla="*/ 255941 w 1299502"/>
              <a:gd name="connsiteY2434" fmla="*/ 1728653 h 2190257"/>
              <a:gd name="connsiteX2435" fmla="*/ 255832 w 1299502"/>
              <a:gd name="connsiteY2435" fmla="*/ 1730744 h 2190257"/>
              <a:gd name="connsiteX2436" fmla="*/ 256121 w 1299502"/>
              <a:gd name="connsiteY2436" fmla="*/ 1731068 h 2190257"/>
              <a:gd name="connsiteX2437" fmla="*/ 256121 w 1299502"/>
              <a:gd name="connsiteY2437" fmla="*/ 1731356 h 2190257"/>
              <a:gd name="connsiteX2438" fmla="*/ 256445 w 1299502"/>
              <a:gd name="connsiteY2438" fmla="*/ 1731681 h 2190257"/>
              <a:gd name="connsiteX2439" fmla="*/ 256445 w 1299502"/>
              <a:gd name="connsiteY2439" fmla="*/ 1732257 h 2190257"/>
              <a:gd name="connsiteX2440" fmla="*/ 256914 w 1299502"/>
              <a:gd name="connsiteY2440" fmla="*/ 1732762 h 2190257"/>
              <a:gd name="connsiteX2441" fmla="*/ 257888 w 1299502"/>
              <a:gd name="connsiteY2441" fmla="*/ 1732762 h 2190257"/>
              <a:gd name="connsiteX2442" fmla="*/ 257996 w 1299502"/>
              <a:gd name="connsiteY2442" fmla="*/ 1732978 h 2190257"/>
              <a:gd name="connsiteX2443" fmla="*/ 257996 w 1299502"/>
              <a:gd name="connsiteY2443" fmla="*/ 1734168 h 2190257"/>
              <a:gd name="connsiteX2444" fmla="*/ 258284 w 1299502"/>
              <a:gd name="connsiteY2444" fmla="*/ 1734456 h 2190257"/>
              <a:gd name="connsiteX2445" fmla="*/ 258212 w 1299502"/>
              <a:gd name="connsiteY2445" fmla="*/ 1735069 h 2190257"/>
              <a:gd name="connsiteX2446" fmla="*/ 258609 w 1299502"/>
              <a:gd name="connsiteY2446" fmla="*/ 1735357 h 2190257"/>
              <a:gd name="connsiteX2447" fmla="*/ 258501 w 1299502"/>
              <a:gd name="connsiteY2447" fmla="*/ 1736546 h 2190257"/>
              <a:gd name="connsiteX2448" fmla="*/ 258789 w 1299502"/>
              <a:gd name="connsiteY2448" fmla="*/ 1736871 h 2190257"/>
              <a:gd name="connsiteX2449" fmla="*/ 258789 w 1299502"/>
              <a:gd name="connsiteY2449" fmla="*/ 1737447 h 2190257"/>
              <a:gd name="connsiteX2450" fmla="*/ 259114 w 1299502"/>
              <a:gd name="connsiteY2450" fmla="*/ 1737772 h 2190257"/>
              <a:gd name="connsiteX2451" fmla="*/ 259005 w 1299502"/>
              <a:gd name="connsiteY2451" fmla="*/ 1738637 h 2190257"/>
              <a:gd name="connsiteX2452" fmla="*/ 259402 w 1299502"/>
              <a:gd name="connsiteY2452" fmla="*/ 1738961 h 2190257"/>
              <a:gd name="connsiteX2453" fmla="*/ 259186 w 1299502"/>
              <a:gd name="connsiteY2453" fmla="*/ 1741340 h 2190257"/>
              <a:gd name="connsiteX2454" fmla="*/ 259510 w 1299502"/>
              <a:gd name="connsiteY2454" fmla="*/ 1741664 h 2190257"/>
              <a:gd name="connsiteX2455" fmla="*/ 259510 w 1299502"/>
              <a:gd name="connsiteY2455" fmla="*/ 1742565 h 2190257"/>
              <a:gd name="connsiteX2456" fmla="*/ 259799 w 1299502"/>
              <a:gd name="connsiteY2456" fmla="*/ 1742853 h 2190257"/>
              <a:gd name="connsiteX2457" fmla="*/ 259799 w 1299502"/>
              <a:gd name="connsiteY2457" fmla="*/ 1743142 h 2190257"/>
              <a:gd name="connsiteX2458" fmla="*/ 260087 w 1299502"/>
              <a:gd name="connsiteY2458" fmla="*/ 1743466 h 2190257"/>
              <a:gd name="connsiteX2459" fmla="*/ 260087 w 1299502"/>
              <a:gd name="connsiteY2459" fmla="*/ 1743754 h 2190257"/>
              <a:gd name="connsiteX2460" fmla="*/ 260412 w 1299502"/>
              <a:gd name="connsiteY2460" fmla="*/ 1744151 h 2190257"/>
              <a:gd name="connsiteX2461" fmla="*/ 260304 w 1299502"/>
              <a:gd name="connsiteY2461" fmla="*/ 1744944 h 2190257"/>
              <a:gd name="connsiteX2462" fmla="*/ 260700 w 1299502"/>
              <a:gd name="connsiteY2462" fmla="*/ 1745340 h 2190257"/>
              <a:gd name="connsiteX2463" fmla="*/ 260592 w 1299502"/>
              <a:gd name="connsiteY2463" fmla="*/ 1746241 h 2190257"/>
              <a:gd name="connsiteX2464" fmla="*/ 260917 w 1299502"/>
              <a:gd name="connsiteY2464" fmla="*/ 1746529 h 2190257"/>
              <a:gd name="connsiteX2465" fmla="*/ 260808 w 1299502"/>
              <a:gd name="connsiteY2465" fmla="*/ 1748259 h 2190257"/>
              <a:gd name="connsiteX2466" fmla="*/ 260412 w 1299502"/>
              <a:gd name="connsiteY2466" fmla="*/ 1748548 h 2190257"/>
              <a:gd name="connsiteX2467" fmla="*/ 260412 w 1299502"/>
              <a:gd name="connsiteY2467" fmla="*/ 1748836 h 2190257"/>
              <a:gd name="connsiteX2468" fmla="*/ 260123 w 1299502"/>
              <a:gd name="connsiteY2468" fmla="*/ 1749160 h 2190257"/>
              <a:gd name="connsiteX2469" fmla="*/ 260015 w 1299502"/>
              <a:gd name="connsiteY2469" fmla="*/ 1750926 h 2190257"/>
              <a:gd name="connsiteX2470" fmla="*/ 260304 w 1299502"/>
              <a:gd name="connsiteY2470" fmla="*/ 1751251 h 2190257"/>
              <a:gd name="connsiteX2471" fmla="*/ 260123 w 1299502"/>
              <a:gd name="connsiteY2471" fmla="*/ 1754134 h 2190257"/>
              <a:gd name="connsiteX2472" fmla="*/ 259835 w 1299502"/>
              <a:gd name="connsiteY2472" fmla="*/ 1754422 h 2190257"/>
              <a:gd name="connsiteX2473" fmla="*/ 259618 w 1299502"/>
              <a:gd name="connsiteY2473" fmla="*/ 1756837 h 2190257"/>
              <a:gd name="connsiteX2474" fmla="*/ 259907 w 1299502"/>
              <a:gd name="connsiteY2474" fmla="*/ 1757125 h 2190257"/>
              <a:gd name="connsiteX2475" fmla="*/ 259907 w 1299502"/>
              <a:gd name="connsiteY2475" fmla="*/ 1757738 h 2190257"/>
              <a:gd name="connsiteX2476" fmla="*/ 260231 w 1299502"/>
              <a:gd name="connsiteY2476" fmla="*/ 1758026 h 2190257"/>
              <a:gd name="connsiteX2477" fmla="*/ 260231 w 1299502"/>
              <a:gd name="connsiteY2477" fmla="*/ 1758603 h 2190257"/>
              <a:gd name="connsiteX2478" fmla="*/ 260520 w 1299502"/>
              <a:gd name="connsiteY2478" fmla="*/ 1758927 h 2190257"/>
              <a:gd name="connsiteX2479" fmla="*/ 260520 w 1299502"/>
              <a:gd name="connsiteY2479" fmla="*/ 1759504 h 2190257"/>
              <a:gd name="connsiteX2480" fmla="*/ 260844 w 1299502"/>
              <a:gd name="connsiteY2480" fmla="*/ 1759828 h 2190257"/>
              <a:gd name="connsiteX2481" fmla="*/ 260736 w 1299502"/>
              <a:gd name="connsiteY2481" fmla="*/ 1760729 h 2190257"/>
              <a:gd name="connsiteX2482" fmla="*/ 261133 w 1299502"/>
              <a:gd name="connsiteY2482" fmla="*/ 1761018 h 2190257"/>
              <a:gd name="connsiteX2483" fmla="*/ 261025 w 1299502"/>
              <a:gd name="connsiteY2483" fmla="*/ 1761630 h 2190257"/>
              <a:gd name="connsiteX2484" fmla="*/ 261638 w 1299502"/>
              <a:gd name="connsiteY2484" fmla="*/ 1762315 h 2190257"/>
              <a:gd name="connsiteX2485" fmla="*/ 261638 w 1299502"/>
              <a:gd name="connsiteY2485" fmla="*/ 1763432 h 2190257"/>
              <a:gd name="connsiteX2486" fmla="*/ 261926 w 1299502"/>
              <a:gd name="connsiteY2486" fmla="*/ 1763829 h 2190257"/>
              <a:gd name="connsiteX2487" fmla="*/ 261818 w 1299502"/>
              <a:gd name="connsiteY2487" fmla="*/ 1765595 h 2190257"/>
              <a:gd name="connsiteX2488" fmla="*/ 262143 w 1299502"/>
              <a:gd name="connsiteY2488" fmla="*/ 1765919 h 2190257"/>
              <a:gd name="connsiteX2489" fmla="*/ 262143 w 1299502"/>
              <a:gd name="connsiteY2489" fmla="*/ 1766207 h 2190257"/>
              <a:gd name="connsiteX2490" fmla="*/ 262611 w 1299502"/>
              <a:gd name="connsiteY2490" fmla="*/ 1766604 h 2190257"/>
              <a:gd name="connsiteX2491" fmla="*/ 262936 w 1299502"/>
              <a:gd name="connsiteY2491" fmla="*/ 1766712 h 2190257"/>
              <a:gd name="connsiteX2492" fmla="*/ 263116 w 1299502"/>
              <a:gd name="connsiteY2492" fmla="*/ 1766820 h 2190257"/>
              <a:gd name="connsiteX2493" fmla="*/ 263044 w 1299502"/>
              <a:gd name="connsiteY2493" fmla="*/ 1767721 h 2190257"/>
              <a:gd name="connsiteX2494" fmla="*/ 263332 w 1299502"/>
              <a:gd name="connsiteY2494" fmla="*/ 1768009 h 2190257"/>
              <a:gd name="connsiteX2495" fmla="*/ 263332 w 1299502"/>
              <a:gd name="connsiteY2495" fmla="*/ 1768586 h 2190257"/>
              <a:gd name="connsiteX2496" fmla="*/ 264739 w 1299502"/>
              <a:gd name="connsiteY2496" fmla="*/ 1769992 h 2190257"/>
              <a:gd name="connsiteX2497" fmla="*/ 265027 w 1299502"/>
              <a:gd name="connsiteY2497" fmla="*/ 1770100 h 2190257"/>
              <a:gd name="connsiteX2498" fmla="*/ 265244 w 1299502"/>
              <a:gd name="connsiteY2498" fmla="*/ 1770208 h 2190257"/>
              <a:gd name="connsiteX2499" fmla="*/ 265244 w 1299502"/>
              <a:gd name="connsiteY2499" fmla="*/ 1770496 h 2190257"/>
              <a:gd name="connsiteX2500" fmla="*/ 265316 w 1299502"/>
              <a:gd name="connsiteY2500" fmla="*/ 1770712 h 2190257"/>
              <a:gd name="connsiteX2501" fmla="*/ 265748 w 1299502"/>
              <a:gd name="connsiteY2501" fmla="*/ 1770712 h 2190257"/>
              <a:gd name="connsiteX2502" fmla="*/ 266037 w 1299502"/>
              <a:gd name="connsiteY2502" fmla="*/ 1771001 h 2190257"/>
              <a:gd name="connsiteX2503" fmla="*/ 266722 w 1299502"/>
              <a:gd name="connsiteY2503" fmla="*/ 1771109 h 2190257"/>
              <a:gd name="connsiteX2504" fmla="*/ 267119 w 1299502"/>
              <a:gd name="connsiteY2504" fmla="*/ 1771505 h 2190257"/>
              <a:gd name="connsiteX2505" fmla="*/ 267119 w 1299502"/>
              <a:gd name="connsiteY2505" fmla="*/ 1771794 h 2190257"/>
              <a:gd name="connsiteX2506" fmla="*/ 267335 w 1299502"/>
              <a:gd name="connsiteY2506" fmla="*/ 1771974 h 2190257"/>
              <a:gd name="connsiteX2507" fmla="*/ 267623 w 1299502"/>
              <a:gd name="connsiteY2507" fmla="*/ 1771974 h 2190257"/>
              <a:gd name="connsiteX2508" fmla="*/ 267840 w 1299502"/>
              <a:gd name="connsiteY2508" fmla="*/ 1772190 h 2190257"/>
              <a:gd name="connsiteX2509" fmla="*/ 267840 w 1299502"/>
              <a:gd name="connsiteY2509" fmla="*/ 1772478 h 2190257"/>
              <a:gd name="connsiteX2510" fmla="*/ 268417 w 1299502"/>
              <a:gd name="connsiteY2510" fmla="*/ 1773091 h 2190257"/>
              <a:gd name="connsiteX2511" fmla="*/ 268417 w 1299502"/>
              <a:gd name="connsiteY2511" fmla="*/ 1773379 h 2190257"/>
              <a:gd name="connsiteX2512" fmla="*/ 269030 w 1299502"/>
              <a:gd name="connsiteY2512" fmla="*/ 1773992 h 2190257"/>
              <a:gd name="connsiteX2513" fmla="*/ 269030 w 1299502"/>
              <a:gd name="connsiteY2513" fmla="*/ 1774244 h 2190257"/>
              <a:gd name="connsiteX2514" fmla="*/ 269318 w 1299502"/>
              <a:gd name="connsiteY2514" fmla="*/ 1774533 h 2190257"/>
              <a:gd name="connsiteX2515" fmla="*/ 269318 w 1299502"/>
              <a:gd name="connsiteY2515" fmla="*/ 1774821 h 2190257"/>
              <a:gd name="connsiteX2516" fmla="*/ 269607 w 1299502"/>
              <a:gd name="connsiteY2516" fmla="*/ 1775145 h 2190257"/>
              <a:gd name="connsiteX2517" fmla="*/ 269607 w 1299502"/>
              <a:gd name="connsiteY2517" fmla="*/ 1775434 h 2190257"/>
              <a:gd name="connsiteX2518" fmla="*/ 269931 w 1299502"/>
              <a:gd name="connsiteY2518" fmla="*/ 1775830 h 2190257"/>
              <a:gd name="connsiteX2519" fmla="*/ 269931 w 1299502"/>
              <a:gd name="connsiteY2519" fmla="*/ 1776046 h 2190257"/>
              <a:gd name="connsiteX2520" fmla="*/ 270220 w 1299502"/>
              <a:gd name="connsiteY2520" fmla="*/ 1776443 h 2190257"/>
              <a:gd name="connsiteX2521" fmla="*/ 270147 w 1299502"/>
              <a:gd name="connsiteY2521" fmla="*/ 1777632 h 2190257"/>
              <a:gd name="connsiteX2522" fmla="*/ 269823 w 1299502"/>
              <a:gd name="connsiteY2522" fmla="*/ 1777812 h 2190257"/>
              <a:gd name="connsiteX2523" fmla="*/ 269643 w 1299502"/>
              <a:gd name="connsiteY2523" fmla="*/ 1780515 h 2190257"/>
              <a:gd name="connsiteX2524" fmla="*/ 269318 w 1299502"/>
              <a:gd name="connsiteY2524" fmla="*/ 1780840 h 2190257"/>
              <a:gd name="connsiteX2525" fmla="*/ 269246 w 1299502"/>
              <a:gd name="connsiteY2525" fmla="*/ 1781416 h 2190257"/>
              <a:gd name="connsiteX2526" fmla="*/ 268921 w 1299502"/>
              <a:gd name="connsiteY2526" fmla="*/ 1781633 h 2190257"/>
              <a:gd name="connsiteX2527" fmla="*/ 268813 w 1299502"/>
              <a:gd name="connsiteY2527" fmla="*/ 1782209 h 2190257"/>
              <a:gd name="connsiteX2528" fmla="*/ 268525 w 1299502"/>
              <a:gd name="connsiteY2528" fmla="*/ 1782534 h 2190257"/>
              <a:gd name="connsiteX2529" fmla="*/ 268525 w 1299502"/>
              <a:gd name="connsiteY2529" fmla="*/ 1782822 h 2190257"/>
              <a:gd name="connsiteX2530" fmla="*/ 268813 w 1299502"/>
              <a:gd name="connsiteY2530" fmla="*/ 1783110 h 2190257"/>
              <a:gd name="connsiteX2531" fmla="*/ 268813 w 1299502"/>
              <a:gd name="connsiteY2531" fmla="*/ 1783435 h 2190257"/>
              <a:gd name="connsiteX2532" fmla="*/ 269138 w 1299502"/>
              <a:gd name="connsiteY2532" fmla="*/ 1783723 h 2190257"/>
              <a:gd name="connsiteX2533" fmla="*/ 269138 w 1299502"/>
              <a:gd name="connsiteY2533" fmla="*/ 1784624 h 2190257"/>
              <a:gd name="connsiteX2534" fmla="*/ 269426 w 1299502"/>
              <a:gd name="connsiteY2534" fmla="*/ 1784912 h 2190257"/>
              <a:gd name="connsiteX2535" fmla="*/ 269354 w 1299502"/>
              <a:gd name="connsiteY2535" fmla="*/ 1785237 h 2190257"/>
              <a:gd name="connsiteX2536" fmla="*/ 269751 w 1299502"/>
              <a:gd name="connsiteY2536" fmla="*/ 1785633 h 2190257"/>
              <a:gd name="connsiteX2537" fmla="*/ 269643 w 1299502"/>
              <a:gd name="connsiteY2537" fmla="*/ 1785813 h 2190257"/>
              <a:gd name="connsiteX2538" fmla="*/ 270039 w 1299502"/>
              <a:gd name="connsiteY2538" fmla="*/ 1786210 h 2190257"/>
              <a:gd name="connsiteX2539" fmla="*/ 269931 w 1299502"/>
              <a:gd name="connsiteY2539" fmla="*/ 1786534 h 2190257"/>
              <a:gd name="connsiteX2540" fmla="*/ 270328 w 1299502"/>
              <a:gd name="connsiteY2540" fmla="*/ 1786822 h 2190257"/>
              <a:gd name="connsiteX2541" fmla="*/ 270328 w 1299502"/>
              <a:gd name="connsiteY2541" fmla="*/ 1787147 h 2190257"/>
              <a:gd name="connsiteX2542" fmla="*/ 270724 w 1299502"/>
              <a:gd name="connsiteY2542" fmla="*/ 1787543 h 2190257"/>
              <a:gd name="connsiteX2543" fmla="*/ 271446 w 1299502"/>
              <a:gd name="connsiteY2543" fmla="*/ 1787615 h 2190257"/>
              <a:gd name="connsiteX2544" fmla="*/ 271734 w 1299502"/>
              <a:gd name="connsiteY2544" fmla="*/ 1787327 h 2190257"/>
              <a:gd name="connsiteX2545" fmla="*/ 272131 w 1299502"/>
              <a:gd name="connsiteY2545" fmla="*/ 1787327 h 2190257"/>
              <a:gd name="connsiteX2546" fmla="*/ 272239 w 1299502"/>
              <a:gd name="connsiteY2546" fmla="*/ 1787507 h 2190257"/>
              <a:gd name="connsiteX2547" fmla="*/ 272239 w 1299502"/>
              <a:gd name="connsiteY2547" fmla="*/ 1788120 h 2190257"/>
              <a:gd name="connsiteX2548" fmla="*/ 272527 w 1299502"/>
              <a:gd name="connsiteY2548" fmla="*/ 1788408 h 2190257"/>
              <a:gd name="connsiteX2549" fmla="*/ 272527 w 1299502"/>
              <a:gd name="connsiteY2549" fmla="*/ 1789021 h 2190257"/>
              <a:gd name="connsiteX2550" fmla="*/ 272852 w 1299502"/>
              <a:gd name="connsiteY2550" fmla="*/ 1789309 h 2190257"/>
              <a:gd name="connsiteX2551" fmla="*/ 272852 w 1299502"/>
              <a:gd name="connsiteY2551" fmla="*/ 1790210 h 2190257"/>
              <a:gd name="connsiteX2552" fmla="*/ 272455 w 1299502"/>
              <a:gd name="connsiteY2552" fmla="*/ 1790535 h 2190257"/>
              <a:gd name="connsiteX2553" fmla="*/ 272347 w 1299502"/>
              <a:gd name="connsiteY2553" fmla="*/ 1791724 h 2190257"/>
              <a:gd name="connsiteX2554" fmla="*/ 272022 w 1299502"/>
              <a:gd name="connsiteY2554" fmla="*/ 1791904 h 2190257"/>
              <a:gd name="connsiteX2555" fmla="*/ 272022 w 1299502"/>
              <a:gd name="connsiteY2555" fmla="*/ 1792229 h 2190257"/>
              <a:gd name="connsiteX2556" fmla="*/ 271626 w 1299502"/>
              <a:gd name="connsiteY2556" fmla="*/ 1792517 h 2190257"/>
              <a:gd name="connsiteX2557" fmla="*/ 271554 w 1299502"/>
              <a:gd name="connsiteY2557" fmla="*/ 1794031 h 2190257"/>
              <a:gd name="connsiteX2558" fmla="*/ 270833 w 1299502"/>
              <a:gd name="connsiteY2558" fmla="*/ 1794499 h 2190257"/>
              <a:gd name="connsiteX2559" fmla="*/ 270760 w 1299502"/>
              <a:gd name="connsiteY2559" fmla="*/ 1796301 h 2190257"/>
              <a:gd name="connsiteX2560" fmla="*/ 271049 w 1299502"/>
              <a:gd name="connsiteY2560" fmla="*/ 1796698 h 2190257"/>
              <a:gd name="connsiteX2561" fmla="*/ 271049 w 1299502"/>
              <a:gd name="connsiteY2561" fmla="*/ 1797490 h 2190257"/>
              <a:gd name="connsiteX2562" fmla="*/ 271554 w 1299502"/>
              <a:gd name="connsiteY2562" fmla="*/ 1797995 h 2190257"/>
              <a:gd name="connsiteX2563" fmla="*/ 271842 w 1299502"/>
              <a:gd name="connsiteY2563" fmla="*/ 1797995 h 2190257"/>
              <a:gd name="connsiteX2564" fmla="*/ 271950 w 1299502"/>
              <a:gd name="connsiteY2564" fmla="*/ 1798211 h 2190257"/>
              <a:gd name="connsiteX2565" fmla="*/ 271950 w 1299502"/>
              <a:gd name="connsiteY2565" fmla="*/ 1798788 h 2190257"/>
              <a:gd name="connsiteX2566" fmla="*/ 270941 w 1299502"/>
              <a:gd name="connsiteY2566" fmla="*/ 1799581 h 2190257"/>
              <a:gd name="connsiteX2567" fmla="*/ 270833 w 1299502"/>
              <a:gd name="connsiteY2567" fmla="*/ 1800482 h 2190257"/>
              <a:gd name="connsiteX2568" fmla="*/ 271049 w 1299502"/>
              <a:gd name="connsiteY2568" fmla="*/ 1800698 h 2190257"/>
              <a:gd name="connsiteX2569" fmla="*/ 272022 w 1299502"/>
              <a:gd name="connsiteY2569" fmla="*/ 1800698 h 2190257"/>
              <a:gd name="connsiteX2570" fmla="*/ 272744 w 1299502"/>
              <a:gd name="connsiteY2570" fmla="*/ 1800085 h 2190257"/>
              <a:gd name="connsiteX2571" fmla="*/ 273321 w 1299502"/>
              <a:gd name="connsiteY2571" fmla="*/ 1800193 h 2190257"/>
              <a:gd name="connsiteX2572" fmla="*/ 273537 w 1299502"/>
              <a:gd name="connsiteY2572" fmla="*/ 1800374 h 2190257"/>
              <a:gd name="connsiteX2573" fmla="*/ 273537 w 1299502"/>
              <a:gd name="connsiteY2573" fmla="*/ 1801275 h 2190257"/>
              <a:gd name="connsiteX2574" fmla="*/ 273140 w 1299502"/>
              <a:gd name="connsiteY2574" fmla="*/ 1801491 h 2190257"/>
              <a:gd name="connsiteX2575" fmla="*/ 273140 w 1299502"/>
              <a:gd name="connsiteY2575" fmla="*/ 1802068 h 2190257"/>
              <a:gd name="connsiteX2576" fmla="*/ 273429 w 1299502"/>
              <a:gd name="connsiteY2576" fmla="*/ 1802392 h 2190257"/>
              <a:gd name="connsiteX2577" fmla="*/ 273429 w 1299502"/>
              <a:gd name="connsiteY2577" fmla="*/ 1802680 h 2190257"/>
              <a:gd name="connsiteX2578" fmla="*/ 273032 w 1299502"/>
              <a:gd name="connsiteY2578" fmla="*/ 1802969 h 2190257"/>
              <a:gd name="connsiteX2579" fmla="*/ 273032 w 1299502"/>
              <a:gd name="connsiteY2579" fmla="*/ 1803293 h 2190257"/>
              <a:gd name="connsiteX2580" fmla="*/ 271950 w 1299502"/>
              <a:gd name="connsiteY2580" fmla="*/ 1804086 h 2190257"/>
              <a:gd name="connsiteX2581" fmla="*/ 271950 w 1299502"/>
              <a:gd name="connsiteY2581" fmla="*/ 1804374 h 2190257"/>
              <a:gd name="connsiteX2582" fmla="*/ 272131 w 1299502"/>
              <a:gd name="connsiteY2582" fmla="*/ 1804590 h 2190257"/>
              <a:gd name="connsiteX2583" fmla="*/ 273140 w 1299502"/>
              <a:gd name="connsiteY2583" fmla="*/ 1803797 h 2190257"/>
              <a:gd name="connsiteX2584" fmla="*/ 273825 w 1299502"/>
              <a:gd name="connsiteY2584" fmla="*/ 1803797 h 2190257"/>
              <a:gd name="connsiteX2585" fmla="*/ 274042 w 1299502"/>
              <a:gd name="connsiteY2585" fmla="*/ 1803978 h 2190257"/>
              <a:gd name="connsiteX2586" fmla="*/ 273645 w 1299502"/>
              <a:gd name="connsiteY2586" fmla="*/ 1804194 h 2190257"/>
              <a:gd name="connsiteX2587" fmla="*/ 273645 w 1299502"/>
              <a:gd name="connsiteY2587" fmla="*/ 1805095 h 2190257"/>
              <a:gd name="connsiteX2588" fmla="*/ 273248 w 1299502"/>
              <a:gd name="connsiteY2588" fmla="*/ 1805383 h 2190257"/>
              <a:gd name="connsiteX2589" fmla="*/ 273248 w 1299502"/>
              <a:gd name="connsiteY2589" fmla="*/ 1805672 h 2190257"/>
              <a:gd name="connsiteX2590" fmla="*/ 272527 w 1299502"/>
              <a:gd name="connsiteY2590" fmla="*/ 1806176 h 2190257"/>
              <a:gd name="connsiteX2591" fmla="*/ 272527 w 1299502"/>
              <a:gd name="connsiteY2591" fmla="*/ 1806464 h 2190257"/>
              <a:gd name="connsiteX2592" fmla="*/ 270941 w 1299502"/>
              <a:gd name="connsiteY2592" fmla="*/ 1807762 h 2190257"/>
              <a:gd name="connsiteX2593" fmla="*/ 270256 w 1299502"/>
              <a:gd name="connsiteY2593" fmla="*/ 1807690 h 2190257"/>
              <a:gd name="connsiteX2594" fmla="*/ 270147 w 1299502"/>
              <a:gd name="connsiteY2594" fmla="*/ 1807582 h 2190257"/>
              <a:gd name="connsiteX2595" fmla="*/ 270147 w 1299502"/>
              <a:gd name="connsiteY2595" fmla="*/ 1806681 h 2190257"/>
              <a:gd name="connsiteX2596" fmla="*/ 270039 w 1299502"/>
              <a:gd name="connsiteY2596" fmla="*/ 1806573 h 2190257"/>
              <a:gd name="connsiteX2597" fmla="*/ 269643 w 1299502"/>
              <a:gd name="connsiteY2597" fmla="*/ 1806500 h 2190257"/>
              <a:gd name="connsiteX2598" fmla="*/ 268741 w 1299502"/>
              <a:gd name="connsiteY2598" fmla="*/ 1807185 h 2190257"/>
              <a:gd name="connsiteX2599" fmla="*/ 268741 w 1299502"/>
              <a:gd name="connsiteY2599" fmla="*/ 1807762 h 2190257"/>
              <a:gd name="connsiteX2600" fmla="*/ 268056 w 1299502"/>
              <a:gd name="connsiteY2600" fmla="*/ 1808375 h 2190257"/>
              <a:gd name="connsiteX2601" fmla="*/ 268056 w 1299502"/>
              <a:gd name="connsiteY2601" fmla="*/ 1808663 h 2190257"/>
              <a:gd name="connsiteX2602" fmla="*/ 267551 w 1299502"/>
              <a:gd name="connsiteY2602" fmla="*/ 1809059 h 2190257"/>
              <a:gd name="connsiteX2603" fmla="*/ 267155 w 1299502"/>
              <a:gd name="connsiteY2603" fmla="*/ 1809059 h 2190257"/>
              <a:gd name="connsiteX2604" fmla="*/ 266253 w 1299502"/>
              <a:gd name="connsiteY2604" fmla="*/ 1809780 h 2190257"/>
              <a:gd name="connsiteX2605" fmla="*/ 266253 w 1299502"/>
              <a:gd name="connsiteY2605" fmla="*/ 1809996 h 2190257"/>
              <a:gd name="connsiteX2606" fmla="*/ 265568 w 1299502"/>
              <a:gd name="connsiteY2606" fmla="*/ 1810573 h 2190257"/>
              <a:gd name="connsiteX2607" fmla="*/ 265748 w 1299502"/>
              <a:gd name="connsiteY2607" fmla="*/ 1810789 h 2190257"/>
              <a:gd name="connsiteX2608" fmla="*/ 266758 w 1299502"/>
              <a:gd name="connsiteY2608" fmla="*/ 1810789 h 2190257"/>
              <a:gd name="connsiteX2609" fmla="*/ 266866 w 1299502"/>
              <a:gd name="connsiteY2609" fmla="*/ 1810969 h 2190257"/>
              <a:gd name="connsiteX2610" fmla="*/ 266866 w 1299502"/>
              <a:gd name="connsiteY2610" fmla="*/ 1811582 h 2190257"/>
              <a:gd name="connsiteX2611" fmla="*/ 265676 w 1299502"/>
              <a:gd name="connsiteY2611" fmla="*/ 1812483 h 2190257"/>
              <a:gd name="connsiteX2612" fmla="*/ 265280 w 1299502"/>
              <a:gd name="connsiteY2612" fmla="*/ 1812483 h 2190257"/>
              <a:gd name="connsiteX2613" fmla="*/ 264955 w 1299502"/>
              <a:gd name="connsiteY2613" fmla="*/ 1812772 h 2190257"/>
              <a:gd name="connsiteX2614" fmla="*/ 264558 w 1299502"/>
              <a:gd name="connsiteY2614" fmla="*/ 1812772 h 2190257"/>
              <a:gd name="connsiteX2615" fmla="*/ 264270 w 1299502"/>
              <a:gd name="connsiteY2615" fmla="*/ 1813060 h 2190257"/>
              <a:gd name="connsiteX2616" fmla="*/ 263945 w 1299502"/>
              <a:gd name="connsiteY2616" fmla="*/ 1812988 h 2190257"/>
              <a:gd name="connsiteX2617" fmla="*/ 263765 w 1299502"/>
              <a:gd name="connsiteY2617" fmla="*/ 1812880 h 2190257"/>
              <a:gd name="connsiteX2618" fmla="*/ 263765 w 1299502"/>
              <a:gd name="connsiteY2618" fmla="*/ 1812267 h 2190257"/>
              <a:gd name="connsiteX2619" fmla="*/ 263441 w 1299502"/>
              <a:gd name="connsiteY2619" fmla="*/ 1811979 h 2190257"/>
              <a:gd name="connsiteX2620" fmla="*/ 263441 w 1299502"/>
              <a:gd name="connsiteY2620" fmla="*/ 1811690 h 2190257"/>
              <a:gd name="connsiteX2621" fmla="*/ 263369 w 1299502"/>
              <a:gd name="connsiteY2621" fmla="*/ 1811474 h 2190257"/>
              <a:gd name="connsiteX2622" fmla="*/ 262647 w 1299502"/>
              <a:gd name="connsiteY2622" fmla="*/ 1811474 h 2190257"/>
              <a:gd name="connsiteX2623" fmla="*/ 262467 w 1299502"/>
              <a:gd name="connsiteY2623" fmla="*/ 1811582 h 2190257"/>
              <a:gd name="connsiteX2624" fmla="*/ 262467 w 1299502"/>
              <a:gd name="connsiteY2624" fmla="*/ 1811870 h 2190257"/>
              <a:gd name="connsiteX2625" fmla="*/ 262070 w 1299502"/>
              <a:gd name="connsiteY2625" fmla="*/ 1812195 h 2190257"/>
              <a:gd name="connsiteX2626" fmla="*/ 262070 w 1299502"/>
              <a:gd name="connsiteY2626" fmla="*/ 1812483 h 2190257"/>
              <a:gd name="connsiteX2627" fmla="*/ 261782 w 1299502"/>
              <a:gd name="connsiteY2627" fmla="*/ 1812772 h 2190257"/>
              <a:gd name="connsiteX2628" fmla="*/ 261674 w 1299502"/>
              <a:gd name="connsiteY2628" fmla="*/ 1813384 h 2190257"/>
              <a:gd name="connsiteX2629" fmla="*/ 262070 w 1299502"/>
              <a:gd name="connsiteY2629" fmla="*/ 1813673 h 2190257"/>
              <a:gd name="connsiteX2630" fmla="*/ 262070 w 1299502"/>
              <a:gd name="connsiteY2630" fmla="*/ 1813997 h 2190257"/>
              <a:gd name="connsiteX2631" fmla="*/ 262359 w 1299502"/>
              <a:gd name="connsiteY2631" fmla="*/ 1814285 h 2190257"/>
              <a:gd name="connsiteX2632" fmla="*/ 261962 w 1299502"/>
              <a:gd name="connsiteY2632" fmla="*/ 1814610 h 2190257"/>
              <a:gd name="connsiteX2633" fmla="*/ 262972 w 1299502"/>
              <a:gd name="connsiteY2633" fmla="*/ 1815475 h 2190257"/>
              <a:gd name="connsiteX2634" fmla="*/ 262972 w 1299502"/>
              <a:gd name="connsiteY2634" fmla="*/ 1815799 h 2190257"/>
              <a:gd name="connsiteX2635" fmla="*/ 262575 w 1299502"/>
              <a:gd name="connsiteY2635" fmla="*/ 1816087 h 2190257"/>
              <a:gd name="connsiteX2636" fmla="*/ 262575 w 1299502"/>
              <a:gd name="connsiteY2636" fmla="*/ 1816412 h 2190257"/>
              <a:gd name="connsiteX2637" fmla="*/ 262179 w 1299502"/>
              <a:gd name="connsiteY2637" fmla="*/ 1816700 h 2190257"/>
              <a:gd name="connsiteX2638" fmla="*/ 262179 w 1299502"/>
              <a:gd name="connsiteY2638" fmla="*/ 1817493 h 2190257"/>
              <a:gd name="connsiteX2639" fmla="*/ 262467 w 1299502"/>
              <a:gd name="connsiteY2639" fmla="*/ 1817889 h 2190257"/>
              <a:gd name="connsiteX2640" fmla="*/ 262467 w 1299502"/>
              <a:gd name="connsiteY2640" fmla="*/ 1818502 h 2190257"/>
              <a:gd name="connsiteX2641" fmla="*/ 261854 w 1299502"/>
              <a:gd name="connsiteY2641" fmla="*/ 1818790 h 2190257"/>
              <a:gd name="connsiteX2642" fmla="*/ 260592 w 1299502"/>
              <a:gd name="connsiteY2642" fmla="*/ 1818790 h 2190257"/>
              <a:gd name="connsiteX2643" fmla="*/ 259474 w 1299502"/>
              <a:gd name="connsiteY2643" fmla="*/ 1817709 h 2190257"/>
              <a:gd name="connsiteX2644" fmla="*/ 260159 w 1299502"/>
              <a:gd name="connsiteY2644" fmla="*/ 1817096 h 2190257"/>
              <a:gd name="connsiteX2645" fmla="*/ 259691 w 1299502"/>
              <a:gd name="connsiteY2645" fmla="*/ 1816592 h 2190257"/>
              <a:gd name="connsiteX2646" fmla="*/ 258573 w 1299502"/>
              <a:gd name="connsiteY2646" fmla="*/ 1817493 h 2190257"/>
              <a:gd name="connsiteX2647" fmla="*/ 258284 w 1299502"/>
              <a:gd name="connsiteY2647" fmla="*/ 1817493 h 2190257"/>
              <a:gd name="connsiteX2648" fmla="*/ 257563 w 1299502"/>
              <a:gd name="connsiteY2648" fmla="*/ 1817997 h 2190257"/>
              <a:gd name="connsiteX2649" fmla="*/ 257275 w 1299502"/>
              <a:gd name="connsiteY2649" fmla="*/ 1817997 h 2190257"/>
              <a:gd name="connsiteX2650" fmla="*/ 256662 w 1299502"/>
              <a:gd name="connsiteY2650" fmla="*/ 1818394 h 2190257"/>
              <a:gd name="connsiteX2651" fmla="*/ 256662 w 1299502"/>
              <a:gd name="connsiteY2651" fmla="*/ 1818682 h 2190257"/>
              <a:gd name="connsiteX2652" fmla="*/ 256193 w 1299502"/>
              <a:gd name="connsiteY2652" fmla="*/ 1819079 h 2190257"/>
              <a:gd name="connsiteX2653" fmla="*/ 255868 w 1299502"/>
              <a:gd name="connsiteY2653" fmla="*/ 1819079 h 2190257"/>
              <a:gd name="connsiteX2654" fmla="*/ 255003 w 1299502"/>
              <a:gd name="connsiteY2654" fmla="*/ 1819799 h 2190257"/>
              <a:gd name="connsiteX2655" fmla="*/ 255003 w 1299502"/>
              <a:gd name="connsiteY2655" fmla="*/ 1820088 h 2190257"/>
              <a:gd name="connsiteX2656" fmla="*/ 254787 w 1299502"/>
              <a:gd name="connsiteY2656" fmla="*/ 1820196 h 2190257"/>
              <a:gd name="connsiteX2657" fmla="*/ 254390 w 1299502"/>
              <a:gd name="connsiteY2657" fmla="*/ 1820196 h 2190257"/>
              <a:gd name="connsiteX2658" fmla="*/ 253380 w 1299502"/>
              <a:gd name="connsiteY2658" fmla="*/ 1820989 h 2190257"/>
              <a:gd name="connsiteX2659" fmla="*/ 252695 w 1299502"/>
              <a:gd name="connsiteY2659" fmla="*/ 1820989 h 2190257"/>
              <a:gd name="connsiteX2660" fmla="*/ 252407 w 1299502"/>
              <a:gd name="connsiteY2660" fmla="*/ 1821277 h 2190257"/>
              <a:gd name="connsiteX2661" fmla="*/ 251397 w 1299502"/>
              <a:gd name="connsiteY2661" fmla="*/ 1821205 h 2190257"/>
              <a:gd name="connsiteX2662" fmla="*/ 251217 w 1299502"/>
              <a:gd name="connsiteY2662" fmla="*/ 1821385 h 2190257"/>
              <a:gd name="connsiteX2663" fmla="*/ 251217 w 1299502"/>
              <a:gd name="connsiteY2663" fmla="*/ 1821710 h 2190257"/>
              <a:gd name="connsiteX2664" fmla="*/ 250604 w 1299502"/>
              <a:gd name="connsiteY2664" fmla="*/ 1822106 h 2190257"/>
              <a:gd name="connsiteX2665" fmla="*/ 249991 w 1299502"/>
              <a:gd name="connsiteY2665" fmla="*/ 1821998 h 2190257"/>
              <a:gd name="connsiteX2666" fmla="*/ 248909 w 1299502"/>
              <a:gd name="connsiteY2666" fmla="*/ 1822791 h 2190257"/>
              <a:gd name="connsiteX2667" fmla="*/ 248188 w 1299502"/>
              <a:gd name="connsiteY2667" fmla="*/ 1822791 h 2190257"/>
              <a:gd name="connsiteX2668" fmla="*/ 248116 w 1299502"/>
              <a:gd name="connsiteY2668" fmla="*/ 1822899 h 2190257"/>
              <a:gd name="connsiteX2669" fmla="*/ 248008 w 1299502"/>
              <a:gd name="connsiteY2669" fmla="*/ 1823187 h 2190257"/>
              <a:gd name="connsiteX2670" fmla="*/ 247900 w 1299502"/>
              <a:gd name="connsiteY2670" fmla="*/ 1823403 h 2190257"/>
              <a:gd name="connsiteX2671" fmla="*/ 247503 w 1299502"/>
              <a:gd name="connsiteY2671" fmla="*/ 1823403 h 2190257"/>
              <a:gd name="connsiteX2672" fmla="*/ 246529 w 1299502"/>
              <a:gd name="connsiteY2672" fmla="*/ 1824196 h 2190257"/>
              <a:gd name="connsiteX2673" fmla="*/ 246133 w 1299502"/>
              <a:gd name="connsiteY2673" fmla="*/ 1824196 h 2190257"/>
              <a:gd name="connsiteX2674" fmla="*/ 246025 w 1299502"/>
              <a:gd name="connsiteY2674" fmla="*/ 1823980 h 2190257"/>
              <a:gd name="connsiteX2675" fmla="*/ 246025 w 1299502"/>
              <a:gd name="connsiteY2675" fmla="*/ 1822502 h 2190257"/>
              <a:gd name="connsiteX2676" fmla="*/ 245916 w 1299502"/>
              <a:gd name="connsiteY2676" fmla="*/ 1822394 h 2190257"/>
              <a:gd name="connsiteX2677" fmla="*/ 245520 w 1299502"/>
              <a:gd name="connsiteY2677" fmla="*/ 1822611 h 2190257"/>
              <a:gd name="connsiteX2678" fmla="*/ 244546 w 1299502"/>
              <a:gd name="connsiteY2678" fmla="*/ 1822611 h 2190257"/>
              <a:gd name="connsiteX2679" fmla="*/ 244222 w 1299502"/>
              <a:gd name="connsiteY2679" fmla="*/ 1822286 h 2190257"/>
              <a:gd name="connsiteX2680" fmla="*/ 243248 w 1299502"/>
              <a:gd name="connsiteY2680" fmla="*/ 1822214 h 2190257"/>
              <a:gd name="connsiteX2681" fmla="*/ 242527 w 1299502"/>
              <a:gd name="connsiteY2681" fmla="*/ 1822791 h 2190257"/>
              <a:gd name="connsiteX2682" fmla="*/ 242238 w 1299502"/>
              <a:gd name="connsiteY2682" fmla="*/ 1822683 h 2190257"/>
              <a:gd name="connsiteX2683" fmla="*/ 240832 w 1299502"/>
              <a:gd name="connsiteY2683" fmla="*/ 1823908 h 2190257"/>
              <a:gd name="connsiteX2684" fmla="*/ 238452 w 1299502"/>
              <a:gd name="connsiteY2684" fmla="*/ 1823692 h 2190257"/>
              <a:gd name="connsiteX2685" fmla="*/ 238344 w 1299502"/>
              <a:gd name="connsiteY2685" fmla="*/ 1823512 h 2190257"/>
              <a:gd name="connsiteX2686" fmla="*/ 238344 w 1299502"/>
              <a:gd name="connsiteY2686" fmla="*/ 1823295 h 2190257"/>
              <a:gd name="connsiteX2687" fmla="*/ 238561 w 1299502"/>
              <a:gd name="connsiteY2687" fmla="*/ 1823115 h 2190257"/>
              <a:gd name="connsiteX2688" fmla="*/ 238849 w 1299502"/>
              <a:gd name="connsiteY2688" fmla="*/ 1823115 h 2190257"/>
              <a:gd name="connsiteX2689" fmla="*/ 239354 w 1299502"/>
              <a:gd name="connsiteY2689" fmla="*/ 1822719 h 2190257"/>
              <a:gd name="connsiteX2690" fmla="*/ 239246 w 1299502"/>
              <a:gd name="connsiteY2690" fmla="*/ 1822611 h 2190257"/>
              <a:gd name="connsiteX2691" fmla="*/ 238164 w 1299502"/>
              <a:gd name="connsiteY2691" fmla="*/ 1822502 h 2190257"/>
              <a:gd name="connsiteX2692" fmla="*/ 238056 w 1299502"/>
              <a:gd name="connsiteY2692" fmla="*/ 1822430 h 2190257"/>
              <a:gd name="connsiteX2693" fmla="*/ 238056 w 1299502"/>
              <a:gd name="connsiteY2693" fmla="*/ 1821529 h 2190257"/>
              <a:gd name="connsiteX2694" fmla="*/ 237659 w 1299502"/>
              <a:gd name="connsiteY2694" fmla="*/ 1821025 h 2190257"/>
              <a:gd name="connsiteX2695" fmla="*/ 235676 w 1299502"/>
              <a:gd name="connsiteY2695" fmla="*/ 1820917 h 2190257"/>
              <a:gd name="connsiteX2696" fmla="*/ 235279 w 1299502"/>
              <a:gd name="connsiteY2696" fmla="*/ 1821133 h 2190257"/>
              <a:gd name="connsiteX2697" fmla="*/ 234558 w 1299502"/>
              <a:gd name="connsiteY2697" fmla="*/ 1821133 h 2190257"/>
              <a:gd name="connsiteX2698" fmla="*/ 234270 w 1299502"/>
              <a:gd name="connsiteY2698" fmla="*/ 1821421 h 2190257"/>
              <a:gd name="connsiteX2699" fmla="*/ 233873 w 1299502"/>
              <a:gd name="connsiteY2699" fmla="*/ 1821313 h 2190257"/>
              <a:gd name="connsiteX2700" fmla="*/ 232683 w 1299502"/>
              <a:gd name="connsiteY2700" fmla="*/ 1822322 h 2190257"/>
              <a:gd name="connsiteX2701" fmla="*/ 232683 w 1299502"/>
              <a:gd name="connsiteY2701" fmla="*/ 1822935 h 2190257"/>
              <a:gd name="connsiteX2702" fmla="*/ 233873 w 1299502"/>
              <a:gd name="connsiteY2702" fmla="*/ 1824232 h 2190257"/>
              <a:gd name="connsiteX2703" fmla="*/ 233873 w 1299502"/>
              <a:gd name="connsiteY2703" fmla="*/ 1824809 h 2190257"/>
              <a:gd name="connsiteX2704" fmla="*/ 233585 w 1299502"/>
              <a:gd name="connsiteY2704" fmla="*/ 1825025 h 2190257"/>
              <a:gd name="connsiteX2705" fmla="*/ 233476 w 1299502"/>
              <a:gd name="connsiteY2705" fmla="*/ 1825314 h 2190257"/>
              <a:gd name="connsiteX2706" fmla="*/ 232467 w 1299502"/>
              <a:gd name="connsiteY2706" fmla="*/ 1826215 h 2190257"/>
              <a:gd name="connsiteX2707" fmla="*/ 232395 w 1299502"/>
              <a:gd name="connsiteY2707" fmla="*/ 1826827 h 2190257"/>
              <a:gd name="connsiteX2708" fmla="*/ 232070 w 1299502"/>
              <a:gd name="connsiteY2708" fmla="*/ 1827007 h 2190257"/>
              <a:gd name="connsiteX2709" fmla="*/ 232070 w 1299502"/>
              <a:gd name="connsiteY2709" fmla="*/ 1827296 h 2190257"/>
              <a:gd name="connsiteX2710" fmla="*/ 231673 w 1299502"/>
              <a:gd name="connsiteY2710" fmla="*/ 1827620 h 2190257"/>
              <a:gd name="connsiteX2711" fmla="*/ 231673 w 1299502"/>
              <a:gd name="connsiteY2711" fmla="*/ 1828197 h 2190257"/>
              <a:gd name="connsiteX2712" fmla="*/ 231277 w 1299502"/>
              <a:gd name="connsiteY2712" fmla="*/ 1828521 h 2190257"/>
              <a:gd name="connsiteX2713" fmla="*/ 231277 w 1299502"/>
              <a:gd name="connsiteY2713" fmla="*/ 1828809 h 2190257"/>
              <a:gd name="connsiteX2714" fmla="*/ 230880 w 1299502"/>
              <a:gd name="connsiteY2714" fmla="*/ 1829026 h 2190257"/>
              <a:gd name="connsiteX2715" fmla="*/ 230880 w 1299502"/>
              <a:gd name="connsiteY2715" fmla="*/ 1829891 h 2190257"/>
              <a:gd name="connsiteX2716" fmla="*/ 230411 w 1299502"/>
              <a:gd name="connsiteY2716" fmla="*/ 1830395 h 2190257"/>
              <a:gd name="connsiteX2717" fmla="*/ 229979 w 1299502"/>
              <a:gd name="connsiteY2717" fmla="*/ 1829999 h 2190257"/>
              <a:gd name="connsiteX2718" fmla="*/ 229185 w 1299502"/>
              <a:gd name="connsiteY2718" fmla="*/ 1830720 h 2190257"/>
              <a:gd name="connsiteX2719" fmla="*/ 229113 w 1299502"/>
              <a:gd name="connsiteY2719" fmla="*/ 1832197 h 2190257"/>
              <a:gd name="connsiteX2720" fmla="*/ 229402 w 1299502"/>
              <a:gd name="connsiteY2720" fmla="*/ 1832486 h 2190257"/>
              <a:gd name="connsiteX2721" fmla="*/ 229402 w 1299502"/>
              <a:gd name="connsiteY2721" fmla="*/ 1833098 h 2190257"/>
              <a:gd name="connsiteX2722" fmla="*/ 229005 w 1299502"/>
              <a:gd name="connsiteY2722" fmla="*/ 1833423 h 2190257"/>
              <a:gd name="connsiteX2723" fmla="*/ 229005 w 1299502"/>
              <a:gd name="connsiteY2723" fmla="*/ 1833711 h 2190257"/>
              <a:gd name="connsiteX2724" fmla="*/ 227707 w 1299502"/>
              <a:gd name="connsiteY2724" fmla="*/ 1834720 h 2190257"/>
              <a:gd name="connsiteX2725" fmla="*/ 227419 w 1299502"/>
              <a:gd name="connsiteY2725" fmla="*/ 1834612 h 2190257"/>
              <a:gd name="connsiteX2726" fmla="*/ 227094 w 1299502"/>
              <a:gd name="connsiteY2726" fmla="*/ 1834900 h 2190257"/>
              <a:gd name="connsiteX2727" fmla="*/ 225724 w 1299502"/>
              <a:gd name="connsiteY2727" fmla="*/ 1834828 h 2190257"/>
              <a:gd name="connsiteX2728" fmla="*/ 225399 w 1299502"/>
              <a:gd name="connsiteY2728" fmla="*/ 1835117 h 2190257"/>
              <a:gd name="connsiteX2729" fmla="*/ 225003 w 1299502"/>
              <a:gd name="connsiteY2729" fmla="*/ 1835117 h 2190257"/>
              <a:gd name="connsiteX2730" fmla="*/ 224318 w 1299502"/>
              <a:gd name="connsiteY2730" fmla="*/ 1835621 h 2190257"/>
              <a:gd name="connsiteX2731" fmla="*/ 224029 w 1299502"/>
              <a:gd name="connsiteY2731" fmla="*/ 1835621 h 2190257"/>
              <a:gd name="connsiteX2732" fmla="*/ 223813 w 1299502"/>
              <a:gd name="connsiteY2732" fmla="*/ 1835801 h 2190257"/>
              <a:gd name="connsiteX2733" fmla="*/ 223813 w 1299502"/>
              <a:gd name="connsiteY2733" fmla="*/ 1836306 h 2190257"/>
              <a:gd name="connsiteX2734" fmla="*/ 223416 w 1299502"/>
              <a:gd name="connsiteY2734" fmla="*/ 1836594 h 2190257"/>
              <a:gd name="connsiteX2735" fmla="*/ 223416 w 1299502"/>
              <a:gd name="connsiteY2735" fmla="*/ 1837207 h 2190257"/>
              <a:gd name="connsiteX2736" fmla="*/ 223019 w 1299502"/>
              <a:gd name="connsiteY2736" fmla="*/ 1837495 h 2190257"/>
              <a:gd name="connsiteX2737" fmla="*/ 223019 w 1299502"/>
              <a:gd name="connsiteY2737" fmla="*/ 1837820 h 2190257"/>
              <a:gd name="connsiteX2738" fmla="*/ 222731 w 1299502"/>
              <a:gd name="connsiteY2738" fmla="*/ 1838108 h 2190257"/>
              <a:gd name="connsiteX2739" fmla="*/ 222623 w 1299502"/>
              <a:gd name="connsiteY2739" fmla="*/ 1838901 h 2190257"/>
              <a:gd name="connsiteX2740" fmla="*/ 222118 w 1299502"/>
              <a:gd name="connsiteY2740" fmla="*/ 1839405 h 2190257"/>
              <a:gd name="connsiteX2741" fmla="*/ 221433 w 1299502"/>
              <a:gd name="connsiteY2741" fmla="*/ 1839297 h 2190257"/>
              <a:gd name="connsiteX2742" fmla="*/ 221108 w 1299502"/>
              <a:gd name="connsiteY2742" fmla="*/ 1839009 h 2190257"/>
              <a:gd name="connsiteX2743" fmla="*/ 220423 w 1299502"/>
              <a:gd name="connsiteY2743" fmla="*/ 1839009 h 2190257"/>
              <a:gd name="connsiteX2744" fmla="*/ 220135 w 1299502"/>
              <a:gd name="connsiteY2744" fmla="*/ 1838612 h 2190257"/>
              <a:gd name="connsiteX2745" fmla="*/ 218729 w 1299502"/>
              <a:gd name="connsiteY2745" fmla="*/ 1838612 h 2190257"/>
              <a:gd name="connsiteX2746" fmla="*/ 218440 w 1299502"/>
              <a:gd name="connsiteY2746" fmla="*/ 1838793 h 2190257"/>
              <a:gd name="connsiteX2747" fmla="*/ 216024 w 1299502"/>
              <a:gd name="connsiteY2747" fmla="*/ 1838721 h 2190257"/>
              <a:gd name="connsiteX2748" fmla="*/ 215736 w 1299502"/>
              <a:gd name="connsiteY2748" fmla="*/ 1838396 h 2190257"/>
              <a:gd name="connsiteX2749" fmla="*/ 215447 w 1299502"/>
              <a:gd name="connsiteY2749" fmla="*/ 1838396 h 2190257"/>
              <a:gd name="connsiteX2750" fmla="*/ 215231 w 1299502"/>
              <a:gd name="connsiteY2750" fmla="*/ 1838216 h 2190257"/>
              <a:gd name="connsiteX2751" fmla="*/ 215231 w 1299502"/>
              <a:gd name="connsiteY2751" fmla="*/ 1837892 h 2190257"/>
              <a:gd name="connsiteX2752" fmla="*/ 214546 w 1299502"/>
              <a:gd name="connsiteY2752" fmla="*/ 1837099 h 2190257"/>
              <a:gd name="connsiteX2753" fmla="*/ 214149 w 1299502"/>
              <a:gd name="connsiteY2753" fmla="*/ 1837099 h 2190257"/>
              <a:gd name="connsiteX2754" fmla="*/ 213825 w 1299502"/>
              <a:gd name="connsiteY2754" fmla="*/ 1837423 h 2190257"/>
              <a:gd name="connsiteX2755" fmla="*/ 213428 w 1299502"/>
              <a:gd name="connsiteY2755" fmla="*/ 1837315 h 2190257"/>
              <a:gd name="connsiteX2756" fmla="*/ 213356 w 1299502"/>
              <a:gd name="connsiteY2756" fmla="*/ 1837207 h 2190257"/>
              <a:gd name="connsiteX2757" fmla="*/ 213356 w 1299502"/>
              <a:gd name="connsiteY2757" fmla="*/ 1836919 h 2190257"/>
              <a:gd name="connsiteX2758" fmla="*/ 213031 w 1299502"/>
              <a:gd name="connsiteY2758" fmla="*/ 1836594 h 2190257"/>
              <a:gd name="connsiteX2759" fmla="*/ 213031 w 1299502"/>
              <a:gd name="connsiteY2759" fmla="*/ 1836306 h 2190257"/>
              <a:gd name="connsiteX2760" fmla="*/ 212743 w 1299502"/>
              <a:gd name="connsiteY2760" fmla="*/ 1836018 h 2190257"/>
              <a:gd name="connsiteX2761" fmla="*/ 212743 w 1299502"/>
              <a:gd name="connsiteY2761" fmla="*/ 1835405 h 2190257"/>
              <a:gd name="connsiteX2762" fmla="*/ 213140 w 1299502"/>
              <a:gd name="connsiteY2762" fmla="*/ 1835117 h 2190257"/>
              <a:gd name="connsiteX2763" fmla="*/ 212959 w 1299502"/>
              <a:gd name="connsiteY2763" fmla="*/ 1834900 h 2190257"/>
              <a:gd name="connsiteX2764" fmla="*/ 212635 w 1299502"/>
              <a:gd name="connsiteY2764" fmla="*/ 1834900 h 2190257"/>
              <a:gd name="connsiteX2765" fmla="*/ 212238 w 1299502"/>
              <a:gd name="connsiteY2765" fmla="*/ 1835225 h 2190257"/>
              <a:gd name="connsiteX2766" fmla="*/ 210940 w 1299502"/>
              <a:gd name="connsiteY2766" fmla="*/ 1835117 h 2190257"/>
              <a:gd name="connsiteX2767" fmla="*/ 210652 w 1299502"/>
              <a:gd name="connsiteY2767" fmla="*/ 1834792 h 2190257"/>
              <a:gd name="connsiteX2768" fmla="*/ 210255 w 1299502"/>
              <a:gd name="connsiteY2768" fmla="*/ 1834792 h 2190257"/>
              <a:gd name="connsiteX2769" fmla="*/ 209966 w 1299502"/>
              <a:gd name="connsiteY2769" fmla="*/ 1834504 h 2190257"/>
              <a:gd name="connsiteX2770" fmla="*/ 209642 w 1299502"/>
              <a:gd name="connsiteY2770" fmla="*/ 1834396 h 2190257"/>
              <a:gd name="connsiteX2771" fmla="*/ 208957 w 1299502"/>
              <a:gd name="connsiteY2771" fmla="*/ 1833819 h 2190257"/>
              <a:gd name="connsiteX2772" fmla="*/ 208632 w 1299502"/>
              <a:gd name="connsiteY2772" fmla="*/ 1833819 h 2190257"/>
              <a:gd name="connsiteX2773" fmla="*/ 208452 w 1299502"/>
              <a:gd name="connsiteY2773" fmla="*/ 1833603 h 2190257"/>
              <a:gd name="connsiteX2774" fmla="*/ 208560 w 1299502"/>
              <a:gd name="connsiteY2774" fmla="*/ 1832413 h 2190257"/>
              <a:gd name="connsiteX2775" fmla="*/ 208957 w 1299502"/>
              <a:gd name="connsiteY2775" fmla="*/ 1832125 h 2190257"/>
              <a:gd name="connsiteX2776" fmla="*/ 208957 w 1299502"/>
              <a:gd name="connsiteY2776" fmla="*/ 1831224 h 2190257"/>
              <a:gd name="connsiteX2777" fmla="*/ 209353 w 1299502"/>
              <a:gd name="connsiteY2777" fmla="*/ 1831008 h 2190257"/>
              <a:gd name="connsiteX2778" fmla="*/ 209426 w 1299502"/>
              <a:gd name="connsiteY2778" fmla="*/ 1828629 h 2190257"/>
              <a:gd name="connsiteX2779" fmla="*/ 209822 w 1299502"/>
              <a:gd name="connsiteY2779" fmla="*/ 1828341 h 2190257"/>
              <a:gd name="connsiteX2780" fmla="*/ 209822 w 1299502"/>
              <a:gd name="connsiteY2780" fmla="*/ 1828017 h 2190257"/>
              <a:gd name="connsiteX2781" fmla="*/ 210147 w 1299502"/>
              <a:gd name="connsiteY2781" fmla="*/ 1827836 h 2190257"/>
              <a:gd name="connsiteX2782" fmla="*/ 210255 w 1299502"/>
              <a:gd name="connsiteY2782" fmla="*/ 1827512 h 2190257"/>
              <a:gd name="connsiteX2783" fmla="*/ 209534 w 1299502"/>
              <a:gd name="connsiteY2783" fmla="*/ 1826827 h 2190257"/>
              <a:gd name="connsiteX2784" fmla="*/ 209642 w 1299502"/>
              <a:gd name="connsiteY2784" fmla="*/ 1825710 h 2190257"/>
              <a:gd name="connsiteX2785" fmla="*/ 210039 w 1299502"/>
              <a:gd name="connsiteY2785" fmla="*/ 1825422 h 2190257"/>
              <a:gd name="connsiteX2786" fmla="*/ 210039 w 1299502"/>
              <a:gd name="connsiteY2786" fmla="*/ 1824809 h 2190257"/>
              <a:gd name="connsiteX2787" fmla="*/ 209750 w 1299502"/>
              <a:gd name="connsiteY2787" fmla="*/ 1824521 h 2190257"/>
              <a:gd name="connsiteX2788" fmla="*/ 209750 w 1299502"/>
              <a:gd name="connsiteY2788" fmla="*/ 1823620 h 2190257"/>
              <a:gd name="connsiteX2789" fmla="*/ 209930 w 1299502"/>
              <a:gd name="connsiteY2789" fmla="*/ 1823439 h 2190257"/>
              <a:gd name="connsiteX2790" fmla="*/ 210615 w 1299502"/>
              <a:gd name="connsiteY2790" fmla="*/ 1823512 h 2190257"/>
              <a:gd name="connsiteX2791" fmla="*/ 210832 w 1299502"/>
              <a:gd name="connsiteY2791" fmla="*/ 1823331 h 2190257"/>
              <a:gd name="connsiteX2792" fmla="*/ 210940 w 1299502"/>
              <a:gd name="connsiteY2792" fmla="*/ 1821637 h 2190257"/>
              <a:gd name="connsiteX2793" fmla="*/ 211625 w 1299502"/>
              <a:gd name="connsiteY2793" fmla="*/ 1821025 h 2190257"/>
              <a:gd name="connsiteX2794" fmla="*/ 211625 w 1299502"/>
              <a:gd name="connsiteY2794" fmla="*/ 1820736 h 2190257"/>
              <a:gd name="connsiteX2795" fmla="*/ 212022 w 1299502"/>
              <a:gd name="connsiteY2795" fmla="*/ 1820412 h 2190257"/>
              <a:gd name="connsiteX2796" fmla="*/ 212022 w 1299502"/>
              <a:gd name="connsiteY2796" fmla="*/ 1820124 h 2190257"/>
              <a:gd name="connsiteX2797" fmla="*/ 212743 w 1299502"/>
              <a:gd name="connsiteY2797" fmla="*/ 1819619 h 2190257"/>
              <a:gd name="connsiteX2798" fmla="*/ 212743 w 1299502"/>
              <a:gd name="connsiteY2798" fmla="*/ 1819043 h 2190257"/>
              <a:gd name="connsiteX2799" fmla="*/ 213140 w 1299502"/>
              <a:gd name="connsiteY2799" fmla="*/ 1818718 h 2190257"/>
              <a:gd name="connsiteX2800" fmla="*/ 213140 w 1299502"/>
              <a:gd name="connsiteY2800" fmla="*/ 1818430 h 2190257"/>
              <a:gd name="connsiteX2801" fmla="*/ 213825 w 1299502"/>
              <a:gd name="connsiteY2801" fmla="*/ 1817925 h 2190257"/>
              <a:gd name="connsiteX2802" fmla="*/ 213825 w 1299502"/>
              <a:gd name="connsiteY2802" fmla="*/ 1817637 h 2190257"/>
              <a:gd name="connsiteX2803" fmla="*/ 214510 w 1299502"/>
              <a:gd name="connsiteY2803" fmla="*/ 1817024 h 2190257"/>
              <a:gd name="connsiteX2804" fmla="*/ 214618 w 1299502"/>
              <a:gd name="connsiteY2804" fmla="*/ 1815330 h 2190257"/>
              <a:gd name="connsiteX2805" fmla="*/ 215231 w 1299502"/>
              <a:gd name="connsiteY2805" fmla="*/ 1814826 h 2190257"/>
              <a:gd name="connsiteX2806" fmla="*/ 215519 w 1299502"/>
              <a:gd name="connsiteY2806" fmla="*/ 1814934 h 2190257"/>
              <a:gd name="connsiteX2807" fmla="*/ 216024 w 1299502"/>
              <a:gd name="connsiteY2807" fmla="*/ 1814429 h 2190257"/>
              <a:gd name="connsiteX2808" fmla="*/ 216024 w 1299502"/>
              <a:gd name="connsiteY2808" fmla="*/ 1813853 h 2190257"/>
              <a:gd name="connsiteX2809" fmla="*/ 216204 w 1299502"/>
              <a:gd name="connsiteY2809" fmla="*/ 1813745 h 2190257"/>
              <a:gd name="connsiteX2810" fmla="*/ 216673 w 1299502"/>
              <a:gd name="connsiteY2810" fmla="*/ 1813745 h 2190257"/>
              <a:gd name="connsiteX2811" fmla="*/ 216854 w 1299502"/>
              <a:gd name="connsiteY2811" fmla="*/ 1813636 h 2190257"/>
              <a:gd name="connsiteX2812" fmla="*/ 216854 w 1299502"/>
              <a:gd name="connsiteY2812" fmla="*/ 1813348 h 2190257"/>
              <a:gd name="connsiteX2813" fmla="*/ 217358 w 1299502"/>
              <a:gd name="connsiteY2813" fmla="*/ 1812952 h 2190257"/>
              <a:gd name="connsiteX2814" fmla="*/ 217647 w 1299502"/>
              <a:gd name="connsiteY2814" fmla="*/ 1812952 h 2190257"/>
              <a:gd name="connsiteX2815" fmla="*/ 218043 w 1299502"/>
              <a:gd name="connsiteY2815" fmla="*/ 1813240 h 2190257"/>
              <a:gd name="connsiteX2816" fmla="*/ 219342 w 1299502"/>
              <a:gd name="connsiteY2816" fmla="*/ 1813348 h 2190257"/>
              <a:gd name="connsiteX2817" fmla="*/ 220027 w 1299502"/>
              <a:gd name="connsiteY2817" fmla="*/ 1812844 h 2190257"/>
              <a:gd name="connsiteX2818" fmla="*/ 220351 w 1299502"/>
              <a:gd name="connsiteY2818" fmla="*/ 1812844 h 2190257"/>
              <a:gd name="connsiteX2819" fmla="*/ 220748 w 1299502"/>
              <a:gd name="connsiteY2819" fmla="*/ 1813132 h 2190257"/>
              <a:gd name="connsiteX2820" fmla="*/ 221721 w 1299502"/>
              <a:gd name="connsiteY2820" fmla="*/ 1813132 h 2190257"/>
              <a:gd name="connsiteX2821" fmla="*/ 222334 w 1299502"/>
              <a:gd name="connsiteY2821" fmla="*/ 1813853 h 2190257"/>
              <a:gd name="connsiteX2822" fmla="*/ 222623 w 1299502"/>
              <a:gd name="connsiteY2822" fmla="*/ 1813853 h 2190257"/>
              <a:gd name="connsiteX2823" fmla="*/ 223128 w 1299502"/>
              <a:gd name="connsiteY2823" fmla="*/ 1813456 h 2190257"/>
              <a:gd name="connsiteX2824" fmla="*/ 223236 w 1299502"/>
              <a:gd name="connsiteY2824" fmla="*/ 1812844 h 2190257"/>
              <a:gd name="connsiteX2825" fmla="*/ 223524 w 1299502"/>
              <a:gd name="connsiteY2825" fmla="*/ 1812555 h 2190257"/>
              <a:gd name="connsiteX2826" fmla="*/ 223632 w 1299502"/>
              <a:gd name="connsiteY2826" fmla="*/ 1811654 h 2190257"/>
              <a:gd name="connsiteX2827" fmla="*/ 223813 w 1299502"/>
              <a:gd name="connsiteY2827" fmla="*/ 1811546 h 2190257"/>
              <a:gd name="connsiteX2828" fmla="*/ 224822 w 1299502"/>
              <a:gd name="connsiteY2828" fmla="*/ 1811654 h 2190257"/>
              <a:gd name="connsiteX2829" fmla="*/ 225039 w 1299502"/>
              <a:gd name="connsiteY2829" fmla="*/ 1811438 h 2190257"/>
              <a:gd name="connsiteX2830" fmla="*/ 225039 w 1299502"/>
              <a:gd name="connsiteY2830" fmla="*/ 1811150 h 2190257"/>
              <a:gd name="connsiteX2831" fmla="*/ 225327 w 1299502"/>
              <a:gd name="connsiteY2831" fmla="*/ 1810861 h 2190257"/>
              <a:gd name="connsiteX2832" fmla="*/ 225435 w 1299502"/>
              <a:gd name="connsiteY2832" fmla="*/ 1810645 h 2190257"/>
              <a:gd name="connsiteX2833" fmla="*/ 225039 w 1299502"/>
              <a:gd name="connsiteY2833" fmla="*/ 1810249 h 2190257"/>
              <a:gd name="connsiteX2834" fmla="*/ 225111 w 1299502"/>
              <a:gd name="connsiteY2834" fmla="*/ 1808555 h 2190257"/>
              <a:gd name="connsiteX2835" fmla="*/ 224822 w 1299502"/>
              <a:gd name="connsiteY2835" fmla="*/ 1808158 h 2190257"/>
              <a:gd name="connsiteX2836" fmla="*/ 224931 w 1299502"/>
              <a:gd name="connsiteY2836" fmla="*/ 1806464 h 2190257"/>
              <a:gd name="connsiteX2837" fmla="*/ 224606 w 1299502"/>
              <a:gd name="connsiteY2837" fmla="*/ 1806176 h 2190257"/>
              <a:gd name="connsiteX2838" fmla="*/ 224606 w 1299502"/>
              <a:gd name="connsiteY2838" fmla="*/ 1805455 h 2190257"/>
              <a:gd name="connsiteX2839" fmla="*/ 224318 w 1299502"/>
              <a:gd name="connsiteY2839" fmla="*/ 1805167 h 2190257"/>
              <a:gd name="connsiteX2840" fmla="*/ 224390 w 1299502"/>
              <a:gd name="connsiteY2840" fmla="*/ 1803978 h 2190257"/>
              <a:gd name="connsiteX2841" fmla="*/ 224101 w 1299502"/>
              <a:gd name="connsiteY2841" fmla="*/ 1803761 h 2190257"/>
              <a:gd name="connsiteX2842" fmla="*/ 224101 w 1299502"/>
              <a:gd name="connsiteY2842" fmla="*/ 1802860 h 2190257"/>
              <a:gd name="connsiteX2843" fmla="*/ 223813 w 1299502"/>
              <a:gd name="connsiteY2843" fmla="*/ 1802464 h 2190257"/>
              <a:gd name="connsiteX2844" fmla="*/ 223921 w 1299502"/>
              <a:gd name="connsiteY2844" fmla="*/ 1801058 h 2190257"/>
              <a:gd name="connsiteX2845" fmla="*/ 223596 w 1299502"/>
              <a:gd name="connsiteY2845" fmla="*/ 1800662 h 2190257"/>
              <a:gd name="connsiteX2846" fmla="*/ 223596 w 1299502"/>
              <a:gd name="connsiteY2846" fmla="*/ 1800085 h 2190257"/>
              <a:gd name="connsiteX2847" fmla="*/ 222695 w 1299502"/>
              <a:gd name="connsiteY2847" fmla="*/ 1799184 h 2190257"/>
              <a:gd name="connsiteX2848" fmla="*/ 222695 w 1299502"/>
              <a:gd name="connsiteY2848" fmla="*/ 1798860 h 2190257"/>
              <a:gd name="connsiteX2849" fmla="*/ 222406 w 1299502"/>
              <a:gd name="connsiteY2849" fmla="*/ 1798572 h 2190257"/>
              <a:gd name="connsiteX2850" fmla="*/ 222406 w 1299502"/>
              <a:gd name="connsiteY2850" fmla="*/ 1797959 h 2190257"/>
              <a:gd name="connsiteX2851" fmla="*/ 222118 w 1299502"/>
              <a:gd name="connsiteY2851" fmla="*/ 1797671 h 2190257"/>
              <a:gd name="connsiteX2852" fmla="*/ 222118 w 1299502"/>
              <a:gd name="connsiteY2852" fmla="*/ 1797382 h 2190257"/>
              <a:gd name="connsiteX2853" fmla="*/ 221794 w 1299502"/>
              <a:gd name="connsiteY2853" fmla="*/ 1796986 h 2190257"/>
              <a:gd name="connsiteX2854" fmla="*/ 221794 w 1299502"/>
              <a:gd name="connsiteY2854" fmla="*/ 1796770 h 2190257"/>
              <a:gd name="connsiteX2855" fmla="*/ 221217 w 1299502"/>
              <a:gd name="connsiteY2855" fmla="*/ 1796085 h 2190257"/>
              <a:gd name="connsiteX2856" fmla="*/ 221217 w 1299502"/>
              <a:gd name="connsiteY2856" fmla="*/ 1795760 h 2190257"/>
              <a:gd name="connsiteX2857" fmla="*/ 220892 w 1299502"/>
              <a:gd name="connsiteY2857" fmla="*/ 1795472 h 2190257"/>
              <a:gd name="connsiteX2858" fmla="*/ 220892 w 1299502"/>
              <a:gd name="connsiteY2858" fmla="*/ 1795184 h 2190257"/>
              <a:gd name="connsiteX2859" fmla="*/ 220315 w 1299502"/>
              <a:gd name="connsiteY2859" fmla="*/ 1794571 h 2190257"/>
              <a:gd name="connsiteX2860" fmla="*/ 220315 w 1299502"/>
              <a:gd name="connsiteY2860" fmla="*/ 1794283 h 2190257"/>
              <a:gd name="connsiteX2861" fmla="*/ 219702 w 1299502"/>
              <a:gd name="connsiteY2861" fmla="*/ 1793562 h 2190257"/>
              <a:gd name="connsiteX2862" fmla="*/ 219702 w 1299502"/>
              <a:gd name="connsiteY2862" fmla="*/ 1793382 h 2190257"/>
              <a:gd name="connsiteX2863" fmla="*/ 219089 w 1299502"/>
              <a:gd name="connsiteY2863" fmla="*/ 1792661 h 2190257"/>
              <a:gd name="connsiteX2864" fmla="*/ 219089 w 1299502"/>
              <a:gd name="connsiteY2864" fmla="*/ 1792373 h 2190257"/>
              <a:gd name="connsiteX2865" fmla="*/ 217214 w 1299502"/>
              <a:gd name="connsiteY2865" fmla="*/ 1790463 h 2190257"/>
              <a:gd name="connsiteX2866" fmla="*/ 217214 w 1299502"/>
              <a:gd name="connsiteY2866" fmla="*/ 1790174 h 2190257"/>
              <a:gd name="connsiteX2867" fmla="*/ 216998 w 1299502"/>
              <a:gd name="connsiteY2867" fmla="*/ 1790066 h 2190257"/>
              <a:gd name="connsiteX2868" fmla="*/ 216709 w 1299502"/>
              <a:gd name="connsiteY2868" fmla="*/ 1789958 h 2190257"/>
              <a:gd name="connsiteX2869" fmla="*/ 216421 w 1299502"/>
              <a:gd name="connsiteY2869" fmla="*/ 1789670 h 2190257"/>
              <a:gd name="connsiteX2870" fmla="*/ 215411 w 1299502"/>
              <a:gd name="connsiteY2870" fmla="*/ 1789562 h 2190257"/>
              <a:gd name="connsiteX2871" fmla="*/ 215015 w 1299502"/>
              <a:gd name="connsiteY2871" fmla="*/ 1789886 h 2190257"/>
              <a:gd name="connsiteX2872" fmla="*/ 214402 w 1299502"/>
              <a:gd name="connsiteY2872" fmla="*/ 1789886 h 2190257"/>
              <a:gd name="connsiteX2873" fmla="*/ 214005 w 1299502"/>
              <a:gd name="connsiteY2873" fmla="*/ 1790174 h 2190257"/>
              <a:gd name="connsiteX2874" fmla="*/ 213716 w 1299502"/>
              <a:gd name="connsiteY2874" fmla="*/ 1790066 h 2190257"/>
              <a:gd name="connsiteX2875" fmla="*/ 213320 w 1299502"/>
              <a:gd name="connsiteY2875" fmla="*/ 1790390 h 2190257"/>
              <a:gd name="connsiteX2876" fmla="*/ 212310 w 1299502"/>
              <a:gd name="connsiteY2876" fmla="*/ 1790390 h 2190257"/>
              <a:gd name="connsiteX2877" fmla="*/ 211733 w 1299502"/>
              <a:gd name="connsiteY2877" fmla="*/ 1789670 h 2190257"/>
              <a:gd name="connsiteX2878" fmla="*/ 211012 w 1299502"/>
              <a:gd name="connsiteY2878" fmla="*/ 1789670 h 2190257"/>
              <a:gd name="connsiteX2879" fmla="*/ 210507 w 1299502"/>
              <a:gd name="connsiteY2879" fmla="*/ 1789165 h 2190257"/>
              <a:gd name="connsiteX2880" fmla="*/ 210615 w 1299502"/>
              <a:gd name="connsiteY2880" fmla="*/ 1788588 h 2190257"/>
              <a:gd name="connsiteX2881" fmla="*/ 210904 w 1299502"/>
              <a:gd name="connsiteY2881" fmla="*/ 1788264 h 2190257"/>
              <a:gd name="connsiteX2882" fmla="*/ 211012 w 1299502"/>
              <a:gd name="connsiteY2882" fmla="*/ 1787687 h 2190257"/>
              <a:gd name="connsiteX2883" fmla="*/ 211337 w 1299502"/>
              <a:gd name="connsiteY2883" fmla="*/ 1787471 h 2190257"/>
              <a:gd name="connsiteX2884" fmla="*/ 211409 w 1299502"/>
              <a:gd name="connsiteY2884" fmla="*/ 1785994 h 2190257"/>
              <a:gd name="connsiteX2885" fmla="*/ 211120 w 1299502"/>
              <a:gd name="connsiteY2885" fmla="*/ 1785669 h 2190257"/>
              <a:gd name="connsiteX2886" fmla="*/ 211228 w 1299502"/>
              <a:gd name="connsiteY2886" fmla="*/ 1784192 h 2190257"/>
              <a:gd name="connsiteX2887" fmla="*/ 212202 w 1299502"/>
              <a:gd name="connsiteY2887" fmla="*/ 1783399 h 2190257"/>
              <a:gd name="connsiteX2888" fmla="*/ 212310 w 1299502"/>
              <a:gd name="connsiteY2888" fmla="*/ 1783074 h 2190257"/>
              <a:gd name="connsiteX2889" fmla="*/ 212599 w 1299502"/>
              <a:gd name="connsiteY2889" fmla="*/ 1782786 h 2190257"/>
              <a:gd name="connsiteX2890" fmla="*/ 212707 w 1299502"/>
              <a:gd name="connsiteY2890" fmla="*/ 1781885 h 2190257"/>
              <a:gd name="connsiteX2891" fmla="*/ 212382 w 1299502"/>
              <a:gd name="connsiteY2891" fmla="*/ 1781597 h 2190257"/>
              <a:gd name="connsiteX2892" fmla="*/ 212382 w 1299502"/>
              <a:gd name="connsiteY2892" fmla="*/ 1780696 h 2190257"/>
              <a:gd name="connsiteX2893" fmla="*/ 213680 w 1299502"/>
              <a:gd name="connsiteY2893" fmla="*/ 1779686 h 2190257"/>
              <a:gd name="connsiteX2894" fmla="*/ 214293 w 1299502"/>
              <a:gd name="connsiteY2894" fmla="*/ 1779795 h 2190257"/>
              <a:gd name="connsiteX2895" fmla="*/ 214690 w 1299502"/>
              <a:gd name="connsiteY2895" fmla="*/ 1779470 h 2190257"/>
              <a:gd name="connsiteX2896" fmla="*/ 215303 w 1299502"/>
              <a:gd name="connsiteY2896" fmla="*/ 1779470 h 2190257"/>
              <a:gd name="connsiteX2897" fmla="*/ 215880 w 1299502"/>
              <a:gd name="connsiteY2897" fmla="*/ 1779074 h 2190257"/>
              <a:gd name="connsiteX2898" fmla="*/ 215880 w 1299502"/>
              <a:gd name="connsiteY2898" fmla="*/ 1778497 h 2190257"/>
              <a:gd name="connsiteX2899" fmla="*/ 216277 w 1299502"/>
              <a:gd name="connsiteY2899" fmla="*/ 1778173 h 2190257"/>
              <a:gd name="connsiteX2900" fmla="*/ 216277 w 1299502"/>
              <a:gd name="connsiteY2900" fmla="*/ 1777993 h 2190257"/>
              <a:gd name="connsiteX2901" fmla="*/ 216493 w 1299502"/>
              <a:gd name="connsiteY2901" fmla="*/ 1777776 h 2190257"/>
              <a:gd name="connsiteX2902" fmla="*/ 216781 w 1299502"/>
              <a:gd name="connsiteY2902" fmla="*/ 1777776 h 2190257"/>
              <a:gd name="connsiteX2903" fmla="*/ 217070 w 1299502"/>
              <a:gd name="connsiteY2903" fmla="*/ 1778173 h 2190257"/>
              <a:gd name="connsiteX2904" fmla="*/ 217394 w 1299502"/>
              <a:gd name="connsiteY2904" fmla="*/ 1778173 h 2190257"/>
              <a:gd name="connsiteX2905" fmla="*/ 217791 w 1299502"/>
              <a:gd name="connsiteY2905" fmla="*/ 1778497 h 2190257"/>
              <a:gd name="connsiteX2906" fmla="*/ 218476 w 1299502"/>
              <a:gd name="connsiteY2906" fmla="*/ 1777884 h 2190257"/>
              <a:gd name="connsiteX2907" fmla="*/ 218801 w 1299502"/>
              <a:gd name="connsiteY2907" fmla="*/ 1777993 h 2190257"/>
              <a:gd name="connsiteX2908" fmla="*/ 218981 w 1299502"/>
              <a:gd name="connsiteY2908" fmla="*/ 1777776 h 2190257"/>
              <a:gd name="connsiteX2909" fmla="*/ 218981 w 1299502"/>
              <a:gd name="connsiteY2909" fmla="*/ 1777488 h 2190257"/>
              <a:gd name="connsiteX2910" fmla="*/ 219269 w 1299502"/>
              <a:gd name="connsiteY2910" fmla="*/ 1777200 h 2190257"/>
              <a:gd name="connsiteX2911" fmla="*/ 219378 w 1299502"/>
              <a:gd name="connsiteY2911" fmla="*/ 1776695 h 2190257"/>
              <a:gd name="connsiteX2912" fmla="*/ 219666 w 1299502"/>
              <a:gd name="connsiteY2912" fmla="*/ 1776371 h 2190257"/>
              <a:gd name="connsiteX2913" fmla="*/ 219774 w 1299502"/>
              <a:gd name="connsiteY2913" fmla="*/ 1776082 h 2190257"/>
              <a:gd name="connsiteX2914" fmla="*/ 220099 w 1299502"/>
              <a:gd name="connsiteY2914" fmla="*/ 1775794 h 2190257"/>
              <a:gd name="connsiteX2915" fmla="*/ 220099 w 1299502"/>
              <a:gd name="connsiteY2915" fmla="*/ 1775470 h 2190257"/>
              <a:gd name="connsiteX2916" fmla="*/ 220495 w 1299502"/>
              <a:gd name="connsiteY2916" fmla="*/ 1775181 h 2190257"/>
              <a:gd name="connsiteX2917" fmla="*/ 220495 w 1299502"/>
              <a:gd name="connsiteY2917" fmla="*/ 1774893 h 2190257"/>
              <a:gd name="connsiteX2918" fmla="*/ 220784 w 1299502"/>
              <a:gd name="connsiteY2918" fmla="*/ 1774677 h 2190257"/>
              <a:gd name="connsiteX2919" fmla="*/ 220892 w 1299502"/>
              <a:gd name="connsiteY2919" fmla="*/ 1774389 h 2190257"/>
              <a:gd name="connsiteX2920" fmla="*/ 221072 w 1299502"/>
              <a:gd name="connsiteY2920" fmla="*/ 1774172 h 2190257"/>
              <a:gd name="connsiteX2921" fmla="*/ 221397 w 1299502"/>
              <a:gd name="connsiteY2921" fmla="*/ 1774280 h 2190257"/>
              <a:gd name="connsiteX2922" fmla="*/ 221685 w 1299502"/>
              <a:gd name="connsiteY2922" fmla="*/ 1773992 h 2190257"/>
              <a:gd name="connsiteX2923" fmla="*/ 222082 w 1299502"/>
              <a:gd name="connsiteY2923" fmla="*/ 1773992 h 2190257"/>
              <a:gd name="connsiteX2924" fmla="*/ 222370 w 1299502"/>
              <a:gd name="connsiteY2924" fmla="*/ 1773668 h 2190257"/>
              <a:gd name="connsiteX2925" fmla="*/ 224065 w 1299502"/>
              <a:gd name="connsiteY2925" fmla="*/ 1773776 h 2190257"/>
              <a:gd name="connsiteX2926" fmla="*/ 224462 w 1299502"/>
              <a:gd name="connsiteY2926" fmla="*/ 1773560 h 2190257"/>
              <a:gd name="connsiteX2927" fmla="*/ 225796 w 1299502"/>
              <a:gd name="connsiteY2927" fmla="*/ 1773560 h 2190257"/>
              <a:gd name="connsiteX2928" fmla="*/ 226661 w 1299502"/>
              <a:gd name="connsiteY2928" fmla="*/ 1772983 h 2190257"/>
              <a:gd name="connsiteX2929" fmla="*/ 226661 w 1299502"/>
              <a:gd name="connsiteY2929" fmla="*/ 1772587 h 2190257"/>
              <a:gd name="connsiteX2930" fmla="*/ 226986 w 1299502"/>
              <a:gd name="connsiteY2930" fmla="*/ 1772370 h 2190257"/>
              <a:gd name="connsiteX2931" fmla="*/ 227058 w 1299502"/>
              <a:gd name="connsiteY2931" fmla="*/ 1771758 h 2190257"/>
              <a:gd name="connsiteX2932" fmla="*/ 227383 w 1299502"/>
              <a:gd name="connsiteY2932" fmla="*/ 1771469 h 2190257"/>
              <a:gd name="connsiteX2933" fmla="*/ 227455 w 1299502"/>
              <a:gd name="connsiteY2933" fmla="*/ 1770568 h 2190257"/>
              <a:gd name="connsiteX2934" fmla="*/ 227671 w 1299502"/>
              <a:gd name="connsiteY2934" fmla="*/ 1770496 h 2190257"/>
              <a:gd name="connsiteX2935" fmla="*/ 228248 w 1299502"/>
              <a:gd name="connsiteY2935" fmla="*/ 1770496 h 2190257"/>
              <a:gd name="connsiteX2936" fmla="*/ 228572 w 1299502"/>
              <a:gd name="connsiteY2936" fmla="*/ 1770785 h 2190257"/>
              <a:gd name="connsiteX2937" fmla="*/ 228969 w 1299502"/>
              <a:gd name="connsiteY2937" fmla="*/ 1770893 h 2190257"/>
              <a:gd name="connsiteX2938" fmla="*/ 229149 w 1299502"/>
              <a:gd name="connsiteY2938" fmla="*/ 1770676 h 2190257"/>
              <a:gd name="connsiteX2939" fmla="*/ 229149 w 1299502"/>
              <a:gd name="connsiteY2939" fmla="*/ 1770388 h 2190257"/>
              <a:gd name="connsiteX2940" fmla="*/ 228861 w 1299502"/>
              <a:gd name="connsiteY2940" fmla="*/ 1770064 h 2190257"/>
              <a:gd name="connsiteX2941" fmla="*/ 228861 w 1299502"/>
              <a:gd name="connsiteY2941" fmla="*/ 1769487 h 2190257"/>
              <a:gd name="connsiteX2942" fmla="*/ 228572 w 1299502"/>
              <a:gd name="connsiteY2942" fmla="*/ 1769163 h 2190257"/>
              <a:gd name="connsiteX2943" fmla="*/ 228572 w 1299502"/>
              <a:gd name="connsiteY2943" fmla="*/ 1768298 h 2190257"/>
              <a:gd name="connsiteX2944" fmla="*/ 228464 w 1299502"/>
              <a:gd name="connsiteY2944" fmla="*/ 1768082 h 2190257"/>
              <a:gd name="connsiteX2945" fmla="*/ 228068 w 1299502"/>
              <a:gd name="connsiteY2945" fmla="*/ 1768082 h 2190257"/>
              <a:gd name="connsiteX2946" fmla="*/ 227671 w 1299502"/>
              <a:gd name="connsiteY2946" fmla="*/ 1767685 h 2190257"/>
              <a:gd name="connsiteX2947" fmla="*/ 227959 w 1299502"/>
              <a:gd name="connsiteY2947" fmla="*/ 1767361 h 2190257"/>
              <a:gd name="connsiteX2948" fmla="*/ 228068 w 1299502"/>
              <a:gd name="connsiteY2948" fmla="*/ 1766496 h 2190257"/>
              <a:gd name="connsiteX2949" fmla="*/ 227563 w 1299502"/>
              <a:gd name="connsiteY2949" fmla="*/ 1765991 h 2190257"/>
              <a:gd name="connsiteX2950" fmla="*/ 226878 w 1299502"/>
              <a:gd name="connsiteY2950" fmla="*/ 1765991 h 2190257"/>
              <a:gd name="connsiteX2951" fmla="*/ 226157 w 1299502"/>
              <a:gd name="connsiteY2951" fmla="*/ 1766496 h 2190257"/>
              <a:gd name="connsiteX2952" fmla="*/ 225183 w 1299502"/>
              <a:gd name="connsiteY2952" fmla="*/ 1766496 h 2190257"/>
              <a:gd name="connsiteX2953" fmla="*/ 224895 w 1299502"/>
              <a:gd name="connsiteY2953" fmla="*/ 1766676 h 2190257"/>
              <a:gd name="connsiteX2954" fmla="*/ 224498 w 1299502"/>
              <a:gd name="connsiteY2954" fmla="*/ 1766676 h 2190257"/>
              <a:gd name="connsiteX2955" fmla="*/ 224173 w 1299502"/>
              <a:gd name="connsiteY2955" fmla="*/ 1767000 h 2190257"/>
              <a:gd name="connsiteX2956" fmla="*/ 222479 w 1299502"/>
              <a:gd name="connsiteY2956" fmla="*/ 1766892 h 2190257"/>
              <a:gd name="connsiteX2957" fmla="*/ 221577 w 1299502"/>
              <a:gd name="connsiteY2957" fmla="*/ 1765883 h 2190257"/>
              <a:gd name="connsiteX2958" fmla="*/ 220892 w 1299502"/>
              <a:gd name="connsiteY2958" fmla="*/ 1765883 h 2190257"/>
              <a:gd name="connsiteX2959" fmla="*/ 220495 w 1299502"/>
              <a:gd name="connsiteY2959" fmla="*/ 1766207 h 2190257"/>
              <a:gd name="connsiteX2960" fmla="*/ 219882 w 1299502"/>
              <a:gd name="connsiteY2960" fmla="*/ 1766099 h 2190257"/>
              <a:gd name="connsiteX2961" fmla="*/ 219486 w 1299502"/>
              <a:gd name="connsiteY2961" fmla="*/ 1766388 h 2190257"/>
              <a:gd name="connsiteX2962" fmla="*/ 219197 w 1299502"/>
              <a:gd name="connsiteY2962" fmla="*/ 1766388 h 2190257"/>
              <a:gd name="connsiteX2963" fmla="*/ 218801 w 1299502"/>
              <a:gd name="connsiteY2963" fmla="*/ 1766712 h 2190257"/>
              <a:gd name="connsiteX2964" fmla="*/ 218512 w 1299502"/>
              <a:gd name="connsiteY2964" fmla="*/ 1766604 h 2190257"/>
              <a:gd name="connsiteX2965" fmla="*/ 216890 w 1299502"/>
              <a:gd name="connsiteY2965" fmla="*/ 1765090 h 2190257"/>
              <a:gd name="connsiteX2966" fmla="*/ 216601 w 1299502"/>
              <a:gd name="connsiteY2966" fmla="*/ 1765018 h 2190257"/>
              <a:gd name="connsiteX2967" fmla="*/ 216313 w 1299502"/>
              <a:gd name="connsiteY2967" fmla="*/ 1764694 h 2190257"/>
              <a:gd name="connsiteX2968" fmla="*/ 213897 w 1299502"/>
              <a:gd name="connsiteY2968" fmla="*/ 1764622 h 2190257"/>
              <a:gd name="connsiteX2969" fmla="*/ 213608 w 1299502"/>
              <a:gd name="connsiteY2969" fmla="*/ 1764802 h 2190257"/>
              <a:gd name="connsiteX2970" fmla="*/ 211625 w 1299502"/>
              <a:gd name="connsiteY2970" fmla="*/ 1764694 h 2190257"/>
              <a:gd name="connsiteX2971" fmla="*/ 210724 w 1299502"/>
              <a:gd name="connsiteY2971" fmla="*/ 1765415 h 2190257"/>
              <a:gd name="connsiteX2972" fmla="*/ 210724 w 1299502"/>
              <a:gd name="connsiteY2972" fmla="*/ 1765703 h 2190257"/>
              <a:gd name="connsiteX2973" fmla="*/ 210327 w 1299502"/>
              <a:gd name="connsiteY2973" fmla="*/ 1766027 h 2190257"/>
              <a:gd name="connsiteX2974" fmla="*/ 210327 w 1299502"/>
              <a:gd name="connsiteY2974" fmla="*/ 1766279 h 2190257"/>
              <a:gd name="connsiteX2975" fmla="*/ 209606 w 1299502"/>
              <a:gd name="connsiteY2975" fmla="*/ 1766748 h 2190257"/>
              <a:gd name="connsiteX2976" fmla="*/ 209606 w 1299502"/>
              <a:gd name="connsiteY2976" fmla="*/ 1767361 h 2190257"/>
              <a:gd name="connsiteX2977" fmla="*/ 209209 w 1299502"/>
              <a:gd name="connsiteY2977" fmla="*/ 1767649 h 2190257"/>
              <a:gd name="connsiteX2978" fmla="*/ 209209 w 1299502"/>
              <a:gd name="connsiteY2978" fmla="*/ 1768262 h 2190257"/>
              <a:gd name="connsiteX2979" fmla="*/ 208813 w 1299502"/>
              <a:gd name="connsiteY2979" fmla="*/ 1768550 h 2190257"/>
              <a:gd name="connsiteX2980" fmla="*/ 208813 w 1299502"/>
              <a:gd name="connsiteY2980" fmla="*/ 1769163 h 2190257"/>
              <a:gd name="connsiteX2981" fmla="*/ 208416 w 1299502"/>
              <a:gd name="connsiteY2981" fmla="*/ 1769343 h 2190257"/>
              <a:gd name="connsiteX2982" fmla="*/ 208344 w 1299502"/>
              <a:gd name="connsiteY2982" fmla="*/ 1770857 h 2190257"/>
              <a:gd name="connsiteX2983" fmla="*/ 208019 w 1299502"/>
              <a:gd name="connsiteY2983" fmla="*/ 1771145 h 2190257"/>
              <a:gd name="connsiteX2984" fmla="*/ 208019 w 1299502"/>
              <a:gd name="connsiteY2984" fmla="*/ 1771469 h 2190257"/>
              <a:gd name="connsiteX2985" fmla="*/ 207623 w 1299502"/>
              <a:gd name="connsiteY2985" fmla="*/ 1771758 h 2190257"/>
              <a:gd name="connsiteX2986" fmla="*/ 207623 w 1299502"/>
              <a:gd name="connsiteY2986" fmla="*/ 1772262 h 2190257"/>
              <a:gd name="connsiteX2987" fmla="*/ 207226 w 1299502"/>
              <a:gd name="connsiteY2987" fmla="*/ 1772551 h 2190257"/>
              <a:gd name="connsiteX2988" fmla="*/ 207226 w 1299502"/>
              <a:gd name="connsiteY2988" fmla="*/ 1773163 h 2190257"/>
              <a:gd name="connsiteX2989" fmla="*/ 206829 w 1299502"/>
              <a:gd name="connsiteY2989" fmla="*/ 1773452 h 2190257"/>
              <a:gd name="connsiteX2990" fmla="*/ 206829 w 1299502"/>
              <a:gd name="connsiteY2990" fmla="*/ 1773776 h 2190257"/>
              <a:gd name="connsiteX2991" fmla="*/ 206541 w 1299502"/>
              <a:gd name="connsiteY2991" fmla="*/ 1774064 h 2190257"/>
              <a:gd name="connsiteX2992" fmla="*/ 206541 w 1299502"/>
              <a:gd name="connsiteY2992" fmla="*/ 1774353 h 2190257"/>
              <a:gd name="connsiteX2993" fmla="*/ 206144 w 1299502"/>
              <a:gd name="connsiteY2993" fmla="*/ 1774569 h 2190257"/>
              <a:gd name="connsiteX2994" fmla="*/ 206036 w 1299502"/>
              <a:gd name="connsiteY2994" fmla="*/ 1775470 h 2190257"/>
              <a:gd name="connsiteX2995" fmla="*/ 205748 w 1299502"/>
              <a:gd name="connsiteY2995" fmla="*/ 1775758 h 2190257"/>
              <a:gd name="connsiteX2996" fmla="*/ 205531 w 1299502"/>
              <a:gd name="connsiteY2996" fmla="*/ 1777848 h 2190257"/>
              <a:gd name="connsiteX2997" fmla="*/ 205243 w 1299502"/>
              <a:gd name="connsiteY2997" fmla="*/ 1778065 h 2190257"/>
              <a:gd name="connsiteX2998" fmla="*/ 205243 w 1299502"/>
              <a:gd name="connsiteY2998" fmla="*/ 1778641 h 2190257"/>
              <a:gd name="connsiteX2999" fmla="*/ 204846 w 1299502"/>
              <a:gd name="connsiteY2999" fmla="*/ 1778966 h 2190257"/>
              <a:gd name="connsiteX3000" fmla="*/ 204846 w 1299502"/>
              <a:gd name="connsiteY3000" fmla="*/ 1779254 h 2190257"/>
              <a:gd name="connsiteX3001" fmla="*/ 204450 w 1299502"/>
              <a:gd name="connsiteY3001" fmla="*/ 1779578 h 2190257"/>
              <a:gd name="connsiteX3002" fmla="*/ 204450 w 1299502"/>
              <a:gd name="connsiteY3002" fmla="*/ 1780155 h 2190257"/>
              <a:gd name="connsiteX3003" fmla="*/ 204053 w 1299502"/>
              <a:gd name="connsiteY3003" fmla="*/ 1780443 h 2190257"/>
              <a:gd name="connsiteX3004" fmla="*/ 204053 w 1299502"/>
              <a:gd name="connsiteY3004" fmla="*/ 1780948 h 2190257"/>
              <a:gd name="connsiteX3005" fmla="*/ 203728 w 1299502"/>
              <a:gd name="connsiteY3005" fmla="*/ 1781272 h 2190257"/>
              <a:gd name="connsiteX3006" fmla="*/ 203656 w 1299502"/>
              <a:gd name="connsiteY3006" fmla="*/ 1781849 h 2190257"/>
              <a:gd name="connsiteX3007" fmla="*/ 202935 w 1299502"/>
              <a:gd name="connsiteY3007" fmla="*/ 1782462 h 2190257"/>
              <a:gd name="connsiteX3008" fmla="*/ 202935 w 1299502"/>
              <a:gd name="connsiteY3008" fmla="*/ 1782750 h 2190257"/>
              <a:gd name="connsiteX3009" fmla="*/ 202250 w 1299502"/>
              <a:gd name="connsiteY3009" fmla="*/ 1783254 h 2190257"/>
              <a:gd name="connsiteX3010" fmla="*/ 202250 w 1299502"/>
              <a:gd name="connsiteY3010" fmla="*/ 1783543 h 2190257"/>
              <a:gd name="connsiteX3011" fmla="*/ 201853 w 1299502"/>
              <a:gd name="connsiteY3011" fmla="*/ 1783867 h 2190257"/>
              <a:gd name="connsiteX3012" fmla="*/ 201853 w 1299502"/>
              <a:gd name="connsiteY3012" fmla="*/ 1784155 h 2190257"/>
              <a:gd name="connsiteX3013" fmla="*/ 201132 w 1299502"/>
              <a:gd name="connsiteY3013" fmla="*/ 1784660 h 2190257"/>
              <a:gd name="connsiteX3014" fmla="*/ 201132 w 1299502"/>
              <a:gd name="connsiteY3014" fmla="*/ 1784948 h 2190257"/>
              <a:gd name="connsiteX3015" fmla="*/ 200736 w 1299502"/>
              <a:gd name="connsiteY3015" fmla="*/ 1785273 h 2190257"/>
              <a:gd name="connsiteX3016" fmla="*/ 200736 w 1299502"/>
              <a:gd name="connsiteY3016" fmla="*/ 1785849 h 2190257"/>
              <a:gd name="connsiteX3017" fmla="*/ 200050 w 1299502"/>
              <a:gd name="connsiteY3017" fmla="*/ 1786354 h 2190257"/>
              <a:gd name="connsiteX3018" fmla="*/ 199942 w 1299502"/>
              <a:gd name="connsiteY3018" fmla="*/ 1786750 h 2190257"/>
              <a:gd name="connsiteX3019" fmla="*/ 198969 w 1299502"/>
              <a:gd name="connsiteY3019" fmla="*/ 1787543 h 2190257"/>
              <a:gd name="connsiteX3020" fmla="*/ 198969 w 1299502"/>
              <a:gd name="connsiteY3020" fmla="*/ 1787868 h 2190257"/>
              <a:gd name="connsiteX3021" fmla="*/ 198572 w 1299502"/>
              <a:gd name="connsiteY3021" fmla="*/ 1788156 h 2190257"/>
              <a:gd name="connsiteX3022" fmla="*/ 198572 w 1299502"/>
              <a:gd name="connsiteY3022" fmla="*/ 1788336 h 2190257"/>
              <a:gd name="connsiteX3023" fmla="*/ 197851 w 1299502"/>
              <a:gd name="connsiteY3023" fmla="*/ 1788949 h 2190257"/>
              <a:gd name="connsiteX3024" fmla="*/ 197851 w 1299502"/>
              <a:gd name="connsiteY3024" fmla="*/ 1789273 h 2190257"/>
              <a:gd name="connsiteX3025" fmla="*/ 197454 w 1299502"/>
              <a:gd name="connsiteY3025" fmla="*/ 1789562 h 2190257"/>
              <a:gd name="connsiteX3026" fmla="*/ 197454 w 1299502"/>
              <a:gd name="connsiteY3026" fmla="*/ 1789850 h 2190257"/>
              <a:gd name="connsiteX3027" fmla="*/ 196048 w 1299502"/>
              <a:gd name="connsiteY3027" fmla="*/ 1790967 h 2190257"/>
              <a:gd name="connsiteX3028" fmla="*/ 196048 w 1299502"/>
              <a:gd name="connsiteY3028" fmla="*/ 1791255 h 2190257"/>
              <a:gd name="connsiteX3029" fmla="*/ 195651 w 1299502"/>
              <a:gd name="connsiteY3029" fmla="*/ 1791472 h 2190257"/>
              <a:gd name="connsiteX3030" fmla="*/ 195651 w 1299502"/>
              <a:gd name="connsiteY3030" fmla="*/ 1791760 h 2190257"/>
              <a:gd name="connsiteX3031" fmla="*/ 194966 w 1299502"/>
              <a:gd name="connsiteY3031" fmla="*/ 1792373 h 2190257"/>
              <a:gd name="connsiteX3032" fmla="*/ 194858 w 1299502"/>
              <a:gd name="connsiteY3032" fmla="*/ 1792949 h 2190257"/>
              <a:gd name="connsiteX3033" fmla="*/ 192767 w 1299502"/>
              <a:gd name="connsiteY3033" fmla="*/ 1794571 h 2190257"/>
              <a:gd name="connsiteX3034" fmla="*/ 192767 w 1299502"/>
              <a:gd name="connsiteY3034" fmla="*/ 1794859 h 2190257"/>
              <a:gd name="connsiteX3035" fmla="*/ 192586 w 1299502"/>
              <a:gd name="connsiteY3035" fmla="*/ 1795076 h 2190257"/>
              <a:gd name="connsiteX3036" fmla="*/ 192262 w 1299502"/>
              <a:gd name="connsiteY3036" fmla="*/ 1794968 h 2190257"/>
              <a:gd name="connsiteX3037" fmla="*/ 190171 w 1299502"/>
              <a:gd name="connsiteY3037" fmla="*/ 1796661 h 2190257"/>
              <a:gd name="connsiteX3038" fmla="*/ 189485 w 1299502"/>
              <a:gd name="connsiteY3038" fmla="*/ 1796553 h 2190257"/>
              <a:gd name="connsiteX3039" fmla="*/ 189305 w 1299502"/>
              <a:gd name="connsiteY3039" fmla="*/ 1796770 h 2190257"/>
              <a:gd name="connsiteX3040" fmla="*/ 189305 w 1299502"/>
              <a:gd name="connsiteY3040" fmla="*/ 1797058 h 2190257"/>
              <a:gd name="connsiteX3041" fmla="*/ 189089 w 1299502"/>
              <a:gd name="connsiteY3041" fmla="*/ 1797166 h 2190257"/>
              <a:gd name="connsiteX3042" fmla="*/ 188800 w 1299502"/>
              <a:gd name="connsiteY3042" fmla="*/ 1797166 h 2190257"/>
              <a:gd name="connsiteX3043" fmla="*/ 188404 w 1299502"/>
              <a:gd name="connsiteY3043" fmla="*/ 1797454 h 2190257"/>
              <a:gd name="connsiteX3044" fmla="*/ 188079 w 1299502"/>
              <a:gd name="connsiteY3044" fmla="*/ 1797454 h 2190257"/>
              <a:gd name="connsiteX3045" fmla="*/ 186997 w 1299502"/>
              <a:gd name="connsiteY3045" fmla="*/ 1798247 h 2190257"/>
              <a:gd name="connsiteX3046" fmla="*/ 186673 w 1299502"/>
              <a:gd name="connsiteY3046" fmla="*/ 1798247 h 2190257"/>
              <a:gd name="connsiteX3047" fmla="*/ 186493 w 1299502"/>
              <a:gd name="connsiteY3047" fmla="*/ 1798355 h 2190257"/>
              <a:gd name="connsiteX3048" fmla="*/ 186493 w 1299502"/>
              <a:gd name="connsiteY3048" fmla="*/ 1798644 h 2190257"/>
              <a:gd name="connsiteX3049" fmla="*/ 186312 w 1299502"/>
              <a:gd name="connsiteY3049" fmla="*/ 1798752 h 2190257"/>
              <a:gd name="connsiteX3050" fmla="*/ 185988 w 1299502"/>
              <a:gd name="connsiteY3050" fmla="*/ 1798752 h 2190257"/>
              <a:gd name="connsiteX3051" fmla="*/ 184185 w 1299502"/>
              <a:gd name="connsiteY3051" fmla="*/ 1800157 h 2190257"/>
              <a:gd name="connsiteX3052" fmla="*/ 183896 w 1299502"/>
              <a:gd name="connsiteY3052" fmla="*/ 1800157 h 2190257"/>
              <a:gd name="connsiteX3053" fmla="*/ 183500 w 1299502"/>
              <a:gd name="connsiteY3053" fmla="*/ 1800338 h 2190257"/>
              <a:gd name="connsiteX3054" fmla="*/ 183211 w 1299502"/>
              <a:gd name="connsiteY3054" fmla="*/ 1800338 h 2190257"/>
              <a:gd name="connsiteX3055" fmla="*/ 182995 w 1299502"/>
              <a:gd name="connsiteY3055" fmla="*/ 1800446 h 2190257"/>
              <a:gd name="connsiteX3056" fmla="*/ 182995 w 1299502"/>
              <a:gd name="connsiteY3056" fmla="*/ 1801058 h 2190257"/>
              <a:gd name="connsiteX3057" fmla="*/ 182598 w 1299502"/>
              <a:gd name="connsiteY3057" fmla="*/ 1801347 h 2190257"/>
              <a:gd name="connsiteX3058" fmla="*/ 182598 w 1299502"/>
              <a:gd name="connsiteY3058" fmla="*/ 1801959 h 2190257"/>
              <a:gd name="connsiteX3059" fmla="*/ 180327 w 1299502"/>
              <a:gd name="connsiteY3059" fmla="*/ 1803761 h 2190257"/>
              <a:gd name="connsiteX3060" fmla="*/ 179606 w 1299502"/>
              <a:gd name="connsiteY3060" fmla="*/ 1803653 h 2190257"/>
              <a:gd name="connsiteX3061" fmla="*/ 179317 w 1299502"/>
              <a:gd name="connsiteY3061" fmla="*/ 1803365 h 2190257"/>
              <a:gd name="connsiteX3062" fmla="*/ 179029 w 1299502"/>
              <a:gd name="connsiteY3062" fmla="*/ 1803365 h 2190257"/>
              <a:gd name="connsiteX3063" fmla="*/ 178416 w 1299502"/>
              <a:gd name="connsiteY3063" fmla="*/ 1802752 h 2190257"/>
              <a:gd name="connsiteX3064" fmla="*/ 178019 w 1299502"/>
              <a:gd name="connsiteY3064" fmla="*/ 1802644 h 2190257"/>
              <a:gd name="connsiteX3065" fmla="*/ 177730 w 1299502"/>
              <a:gd name="connsiteY3065" fmla="*/ 1802356 h 2190257"/>
              <a:gd name="connsiteX3066" fmla="*/ 177009 w 1299502"/>
              <a:gd name="connsiteY3066" fmla="*/ 1802356 h 2190257"/>
              <a:gd name="connsiteX3067" fmla="*/ 175315 w 1299502"/>
              <a:gd name="connsiteY3067" fmla="*/ 1800554 h 2190257"/>
              <a:gd name="connsiteX3068" fmla="*/ 175315 w 1299502"/>
              <a:gd name="connsiteY3068" fmla="*/ 1799941 h 2190257"/>
              <a:gd name="connsiteX3069" fmla="*/ 175026 w 1299502"/>
              <a:gd name="connsiteY3069" fmla="*/ 1799653 h 2190257"/>
              <a:gd name="connsiteX3070" fmla="*/ 175134 w 1299502"/>
              <a:gd name="connsiteY3070" fmla="*/ 1798752 h 2190257"/>
              <a:gd name="connsiteX3071" fmla="*/ 174810 w 1299502"/>
              <a:gd name="connsiteY3071" fmla="*/ 1798464 h 2190257"/>
              <a:gd name="connsiteX3072" fmla="*/ 174810 w 1299502"/>
              <a:gd name="connsiteY3072" fmla="*/ 1797562 h 2190257"/>
              <a:gd name="connsiteX3073" fmla="*/ 174341 w 1299502"/>
              <a:gd name="connsiteY3073" fmla="*/ 1797058 h 2190257"/>
              <a:gd name="connsiteX3074" fmla="*/ 174016 w 1299502"/>
              <a:gd name="connsiteY3074" fmla="*/ 1797058 h 2190257"/>
              <a:gd name="connsiteX3075" fmla="*/ 173728 w 1299502"/>
              <a:gd name="connsiteY3075" fmla="*/ 1796770 h 2190257"/>
              <a:gd name="connsiteX3076" fmla="*/ 173331 w 1299502"/>
              <a:gd name="connsiteY3076" fmla="*/ 1796770 h 2190257"/>
              <a:gd name="connsiteX3077" fmla="*/ 173223 w 1299502"/>
              <a:gd name="connsiteY3077" fmla="*/ 1796553 h 2190257"/>
              <a:gd name="connsiteX3078" fmla="*/ 173223 w 1299502"/>
              <a:gd name="connsiteY3078" fmla="*/ 1796265 h 2190257"/>
              <a:gd name="connsiteX3079" fmla="*/ 172935 w 1299502"/>
              <a:gd name="connsiteY3079" fmla="*/ 1795977 h 2190257"/>
              <a:gd name="connsiteX3080" fmla="*/ 173043 w 1299502"/>
              <a:gd name="connsiteY3080" fmla="*/ 1794175 h 2190257"/>
              <a:gd name="connsiteX3081" fmla="*/ 173223 w 1299502"/>
              <a:gd name="connsiteY3081" fmla="*/ 1794067 h 2190257"/>
              <a:gd name="connsiteX3082" fmla="*/ 173512 w 1299502"/>
              <a:gd name="connsiteY3082" fmla="*/ 1794067 h 2190257"/>
              <a:gd name="connsiteX3083" fmla="*/ 174233 w 1299502"/>
              <a:gd name="connsiteY3083" fmla="*/ 1794787 h 2190257"/>
              <a:gd name="connsiteX3084" fmla="*/ 174738 w 1299502"/>
              <a:gd name="connsiteY3084" fmla="*/ 1794283 h 2190257"/>
              <a:gd name="connsiteX3085" fmla="*/ 174738 w 1299502"/>
              <a:gd name="connsiteY3085" fmla="*/ 1793490 h 2190257"/>
              <a:gd name="connsiteX3086" fmla="*/ 175134 w 1299502"/>
              <a:gd name="connsiteY3086" fmla="*/ 1793166 h 2190257"/>
              <a:gd name="connsiteX3087" fmla="*/ 175134 w 1299502"/>
              <a:gd name="connsiteY3087" fmla="*/ 1792877 h 2190257"/>
              <a:gd name="connsiteX3088" fmla="*/ 175711 w 1299502"/>
              <a:gd name="connsiteY3088" fmla="*/ 1792481 h 2190257"/>
              <a:gd name="connsiteX3089" fmla="*/ 176036 w 1299502"/>
              <a:gd name="connsiteY3089" fmla="*/ 1792481 h 2190257"/>
              <a:gd name="connsiteX3090" fmla="*/ 176505 w 1299502"/>
              <a:gd name="connsiteY3090" fmla="*/ 1792084 h 2190257"/>
              <a:gd name="connsiteX3091" fmla="*/ 176505 w 1299502"/>
              <a:gd name="connsiteY3091" fmla="*/ 1791760 h 2190257"/>
              <a:gd name="connsiteX3092" fmla="*/ 177406 w 1299502"/>
              <a:gd name="connsiteY3092" fmla="*/ 1791075 h 2190257"/>
              <a:gd name="connsiteX3093" fmla="*/ 177803 w 1299502"/>
              <a:gd name="connsiteY3093" fmla="*/ 1791075 h 2190257"/>
              <a:gd name="connsiteX3094" fmla="*/ 177911 w 1299502"/>
              <a:gd name="connsiteY3094" fmla="*/ 1790967 h 2190257"/>
              <a:gd name="connsiteX3095" fmla="*/ 178019 w 1299502"/>
              <a:gd name="connsiteY3095" fmla="*/ 1790066 h 2190257"/>
              <a:gd name="connsiteX3096" fmla="*/ 178307 w 1299502"/>
              <a:gd name="connsiteY3096" fmla="*/ 1789778 h 2190257"/>
              <a:gd name="connsiteX3097" fmla="*/ 178416 w 1299502"/>
              <a:gd name="connsiteY3097" fmla="*/ 1789165 h 2190257"/>
              <a:gd name="connsiteX3098" fmla="*/ 178704 w 1299502"/>
              <a:gd name="connsiteY3098" fmla="*/ 1788985 h 2190257"/>
              <a:gd name="connsiteX3099" fmla="*/ 178812 w 1299502"/>
              <a:gd name="connsiteY3099" fmla="*/ 1788697 h 2190257"/>
              <a:gd name="connsiteX3100" fmla="*/ 179497 w 1299502"/>
              <a:gd name="connsiteY3100" fmla="*/ 1788084 h 2190257"/>
              <a:gd name="connsiteX3101" fmla="*/ 179497 w 1299502"/>
              <a:gd name="connsiteY3101" fmla="*/ 1787760 h 2190257"/>
              <a:gd name="connsiteX3102" fmla="*/ 179317 w 1299502"/>
              <a:gd name="connsiteY3102" fmla="*/ 1787687 h 2190257"/>
              <a:gd name="connsiteX3103" fmla="*/ 178019 w 1299502"/>
              <a:gd name="connsiteY3103" fmla="*/ 1787579 h 2190257"/>
              <a:gd name="connsiteX3104" fmla="*/ 177730 w 1299502"/>
              <a:gd name="connsiteY3104" fmla="*/ 1787183 h 2190257"/>
              <a:gd name="connsiteX3105" fmla="*/ 177298 w 1299502"/>
              <a:gd name="connsiteY3105" fmla="*/ 1787183 h 2190257"/>
              <a:gd name="connsiteX3106" fmla="*/ 177226 w 1299502"/>
              <a:gd name="connsiteY3106" fmla="*/ 1787075 h 2190257"/>
              <a:gd name="connsiteX3107" fmla="*/ 177226 w 1299502"/>
              <a:gd name="connsiteY3107" fmla="*/ 1786786 h 2190257"/>
              <a:gd name="connsiteX3108" fmla="*/ 176901 w 1299502"/>
              <a:gd name="connsiteY3108" fmla="*/ 1786390 h 2190257"/>
              <a:gd name="connsiteX3109" fmla="*/ 176901 w 1299502"/>
              <a:gd name="connsiteY3109" fmla="*/ 1785885 h 2190257"/>
              <a:gd name="connsiteX3110" fmla="*/ 177298 w 1299502"/>
              <a:gd name="connsiteY3110" fmla="*/ 1785597 h 2190257"/>
              <a:gd name="connsiteX3111" fmla="*/ 177298 w 1299502"/>
              <a:gd name="connsiteY3111" fmla="*/ 1785273 h 2190257"/>
              <a:gd name="connsiteX3112" fmla="*/ 177622 w 1299502"/>
              <a:gd name="connsiteY3112" fmla="*/ 1784984 h 2190257"/>
              <a:gd name="connsiteX3113" fmla="*/ 177730 w 1299502"/>
              <a:gd name="connsiteY3113" fmla="*/ 1784372 h 2190257"/>
              <a:gd name="connsiteX3114" fmla="*/ 177911 w 1299502"/>
              <a:gd name="connsiteY3114" fmla="*/ 1784300 h 2190257"/>
              <a:gd name="connsiteX3115" fmla="*/ 178199 w 1299502"/>
              <a:gd name="connsiteY3115" fmla="*/ 1784300 h 2190257"/>
              <a:gd name="connsiteX3116" fmla="*/ 178416 w 1299502"/>
              <a:gd name="connsiteY3116" fmla="*/ 1784192 h 2190257"/>
              <a:gd name="connsiteX3117" fmla="*/ 178199 w 1299502"/>
              <a:gd name="connsiteY3117" fmla="*/ 1784011 h 2190257"/>
              <a:gd name="connsiteX3118" fmla="*/ 177911 w 1299502"/>
              <a:gd name="connsiteY3118" fmla="*/ 1784011 h 2190257"/>
              <a:gd name="connsiteX3119" fmla="*/ 177730 w 1299502"/>
              <a:gd name="connsiteY3119" fmla="*/ 1783795 h 2190257"/>
              <a:gd name="connsiteX3120" fmla="*/ 177803 w 1299502"/>
              <a:gd name="connsiteY3120" fmla="*/ 1783182 h 2190257"/>
              <a:gd name="connsiteX3121" fmla="*/ 178524 w 1299502"/>
              <a:gd name="connsiteY3121" fmla="*/ 1782714 h 2190257"/>
              <a:gd name="connsiteX3122" fmla="*/ 178524 w 1299502"/>
              <a:gd name="connsiteY3122" fmla="*/ 1782390 h 2190257"/>
              <a:gd name="connsiteX3123" fmla="*/ 178920 w 1299502"/>
              <a:gd name="connsiteY3123" fmla="*/ 1782101 h 2190257"/>
              <a:gd name="connsiteX3124" fmla="*/ 178920 w 1299502"/>
              <a:gd name="connsiteY3124" fmla="*/ 1781813 h 2190257"/>
              <a:gd name="connsiteX3125" fmla="*/ 179209 w 1299502"/>
              <a:gd name="connsiteY3125" fmla="*/ 1781489 h 2190257"/>
              <a:gd name="connsiteX3126" fmla="*/ 179317 w 1299502"/>
              <a:gd name="connsiteY3126" fmla="*/ 1780407 h 2190257"/>
              <a:gd name="connsiteX3127" fmla="*/ 180507 w 1299502"/>
              <a:gd name="connsiteY3127" fmla="*/ 1779398 h 2190257"/>
              <a:gd name="connsiteX3128" fmla="*/ 180904 w 1299502"/>
              <a:gd name="connsiteY3128" fmla="*/ 1779398 h 2190257"/>
              <a:gd name="connsiteX3129" fmla="*/ 181408 w 1299502"/>
              <a:gd name="connsiteY3129" fmla="*/ 1779002 h 2190257"/>
              <a:gd name="connsiteX3130" fmla="*/ 181517 w 1299502"/>
              <a:gd name="connsiteY3130" fmla="*/ 1778101 h 2190257"/>
              <a:gd name="connsiteX3131" fmla="*/ 181805 w 1299502"/>
              <a:gd name="connsiteY3131" fmla="*/ 1777812 h 2190257"/>
              <a:gd name="connsiteX3132" fmla="*/ 181805 w 1299502"/>
              <a:gd name="connsiteY3132" fmla="*/ 1777488 h 2190257"/>
              <a:gd name="connsiteX3133" fmla="*/ 182526 w 1299502"/>
              <a:gd name="connsiteY3133" fmla="*/ 1777020 h 2190257"/>
              <a:gd name="connsiteX3134" fmla="*/ 182598 w 1299502"/>
              <a:gd name="connsiteY3134" fmla="*/ 1776731 h 2190257"/>
              <a:gd name="connsiteX3135" fmla="*/ 183428 w 1299502"/>
              <a:gd name="connsiteY3135" fmla="*/ 1776010 h 2190257"/>
              <a:gd name="connsiteX3136" fmla="*/ 183824 w 1299502"/>
              <a:gd name="connsiteY3136" fmla="*/ 1776010 h 2190257"/>
              <a:gd name="connsiteX3137" fmla="*/ 184509 w 1299502"/>
              <a:gd name="connsiteY3137" fmla="*/ 1775542 h 2190257"/>
              <a:gd name="connsiteX3138" fmla="*/ 186204 w 1299502"/>
              <a:gd name="connsiteY3138" fmla="*/ 1775614 h 2190257"/>
              <a:gd name="connsiteX3139" fmla="*/ 186312 w 1299502"/>
              <a:gd name="connsiteY3139" fmla="*/ 1775434 h 2190257"/>
              <a:gd name="connsiteX3140" fmla="*/ 186384 w 1299502"/>
              <a:gd name="connsiteY3140" fmla="*/ 1774929 h 2190257"/>
              <a:gd name="connsiteX3141" fmla="*/ 186204 w 1299502"/>
              <a:gd name="connsiteY3141" fmla="*/ 1774749 h 2190257"/>
              <a:gd name="connsiteX3142" fmla="*/ 185880 w 1299502"/>
              <a:gd name="connsiteY3142" fmla="*/ 1775037 h 2190257"/>
              <a:gd name="connsiteX3143" fmla="*/ 185483 w 1299502"/>
              <a:gd name="connsiteY3143" fmla="*/ 1775037 h 2190257"/>
              <a:gd name="connsiteX3144" fmla="*/ 184690 w 1299502"/>
              <a:gd name="connsiteY3144" fmla="*/ 1774244 h 2190257"/>
              <a:gd name="connsiteX3145" fmla="*/ 184798 w 1299502"/>
              <a:gd name="connsiteY3145" fmla="*/ 1773055 h 2190257"/>
              <a:gd name="connsiteX3146" fmla="*/ 185483 w 1299502"/>
              <a:gd name="connsiteY3146" fmla="*/ 1772442 h 2190257"/>
              <a:gd name="connsiteX3147" fmla="*/ 185591 w 1299502"/>
              <a:gd name="connsiteY3147" fmla="*/ 1771253 h 2190257"/>
              <a:gd name="connsiteX3148" fmla="*/ 186673 w 1299502"/>
              <a:gd name="connsiteY3148" fmla="*/ 1770460 h 2190257"/>
              <a:gd name="connsiteX3149" fmla="*/ 186673 w 1299502"/>
              <a:gd name="connsiteY3149" fmla="*/ 1770136 h 2190257"/>
              <a:gd name="connsiteX3150" fmla="*/ 186997 w 1299502"/>
              <a:gd name="connsiteY3150" fmla="*/ 1769847 h 2190257"/>
              <a:gd name="connsiteX3151" fmla="*/ 187106 w 1299502"/>
              <a:gd name="connsiteY3151" fmla="*/ 1769235 h 2190257"/>
              <a:gd name="connsiteX3152" fmla="*/ 187791 w 1299502"/>
              <a:gd name="connsiteY3152" fmla="*/ 1768766 h 2190257"/>
              <a:gd name="connsiteX3153" fmla="*/ 187791 w 1299502"/>
              <a:gd name="connsiteY3153" fmla="*/ 1768154 h 2190257"/>
              <a:gd name="connsiteX3154" fmla="*/ 188187 w 1299502"/>
              <a:gd name="connsiteY3154" fmla="*/ 1767829 h 2190257"/>
              <a:gd name="connsiteX3155" fmla="*/ 188296 w 1299502"/>
              <a:gd name="connsiteY3155" fmla="*/ 1765559 h 2190257"/>
              <a:gd name="connsiteX3156" fmla="*/ 188692 w 1299502"/>
              <a:gd name="connsiteY3156" fmla="*/ 1765234 h 2190257"/>
              <a:gd name="connsiteX3157" fmla="*/ 188368 w 1299502"/>
              <a:gd name="connsiteY3157" fmla="*/ 1764946 h 2190257"/>
              <a:gd name="connsiteX3158" fmla="*/ 188368 w 1299502"/>
              <a:gd name="connsiteY3158" fmla="*/ 1764333 h 2190257"/>
              <a:gd name="connsiteX3159" fmla="*/ 188079 w 1299502"/>
              <a:gd name="connsiteY3159" fmla="*/ 1764045 h 2190257"/>
              <a:gd name="connsiteX3160" fmla="*/ 188079 w 1299502"/>
              <a:gd name="connsiteY3160" fmla="*/ 1763432 h 2190257"/>
              <a:gd name="connsiteX3161" fmla="*/ 187574 w 1299502"/>
              <a:gd name="connsiteY3161" fmla="*/ 1762964 h 2190257"/>
              <a:gd name="connsiteX3162" fmla="*/ 187286 w 1299502"/>
              <a:gd name="connsiteY3162" fmla="*/ 1762964 h 2190257"/>
              <a:gd name="connsiteX3163" fmla="*/ 186997 w 1299502"/>
              <a:gd name="connsiteY3163" fmla="*/ 1763144 h 2190257"/>
              <a:gd name="connsiteX3164" fmla="*/ 185303 w 1299502"/>
              <a:gd name="connsiteY3164" fmla="*/ 1763036 h 2190257"/>
              <a:gd name="connsiteX3165" fmla="*/ 184978 w 1299502"/>
              <a:gd name="connsiteY3165" fmla="*/ 1762748 h 2190257"/>
              <a:gd name="connsiteX3166" fmla="*/ 184582 w 1299502"/>
              <a:gd name="connsiteY3166" fmla="*/ 1762748 h 2190257"/>
              <a:gd name="connsiteX3167" fmla="*/ 184293 w 1299502"/>
              <a:gd name="connsiteY3167" fmla="*/ 1762459 h 2190257"/>
              <a:gd name="connsiteX3168" fmla="*/ 182995 w 1299502"/>
              <a:gd name="connsiteY3168" fmla="*/ 1762351 h 2190257"/>
              <a:gd name="connsiteX3169" fmla="*/ 182815 w 1299502"/>
              <a:gd name="connsiteY3169" fmla="*/ 1762135 h 2190257"/>
              <a:gd name="connsiteX3170" fmla="*/ 183211 w 1299502"/>
              <a:gd name="connsiteY3170" fmla="*/ 1761955 h 2190257"/>
              <a:gd name="connsiteX3171" fmla="*/ 183211 w 1299502"/>
              <a:gd name="connsiteY3171" fmla="*/ 1761666 h 2190257"/>
              <a:gd name="connsiteX3172" fmla="*/ 182598 w 1299502"/>
              <a:gd name="connsiteY3172" fmla="*/ 1760946 h 2190257"/>
              <a:gd name="connsiteX3173" fmla="*/ 182598 w 1299502"/>
              <a:gd name="connsiteY3173" fmla="*/ 1760657 h 2190257"/>
              <a:gd name="connsiteX3174" fmla="*/ 182779 w 1299502"/>
              <a:gd name="connsiteY3174" fmla="*/ 1760549 h 2190257"/>
              <a:gd name="connsiteX3175" fmla="*/ 183103 w 1299502"/>
              <a:gd name="connsiteY3175" fmla="*/ 1760549 h 2190257"/>
              <a:gd name="connsiteX3176" fmla="*/ 183283 w 1299502"/>
              <a:gd name="connsiteY3176" fmla="*/ 1760441 h 2190257"/>
              <a:gd name="connsiteX3177" fmla="*/ 183283 w 1299502"/>
              <a:gd name="connsiteY3177" fmla="*/ 1760153 h 2190257"/>
              <a:gd name="connsiteX3178" fmla="*/ 182995 w 1299502"/>
              <a:gd name="connsiteY3178" fmla="*/ 1759864 h 2190257"/>
              <a:gd name="connsiteX3179" fmla="*/ 182995 w 1299502"/>
              <a:gd name="connsiteY3179" fmla="*/ 1759540 h 2190257"/>
              <a:gd name="connsiteX3180" fmla="*/ 183680 w 1299502"/>
              <a:gd name="connsiteY3180" fmla="*/ 1758963 h 2190257"/>
              <a:gd name="connsiteX3181" fmla="*/ 183680 w 1299502"/>
              <a:gd name="connsiteY3181" fmla="*/ 1758639 h 2190257"/>
              <a:gd name="connsiteX3182" fmla="*/ 184113 w 1299502"/>
              <a:gd name="connsiteY3182" fmla="*/ 1758351 h 2190257"/>
              <a:gd name="connsiteX3183" fmla="*/ 184113 w 1299502"/>
              <a:gd name="connsiteY3183" fmla="*/ 1757846 h 2190257"/>
              <a:gd name="connsiteX3184" fmla="*/ 184293 w 1299502"/>
              <a:gd name="connsiteY3184" fmla="*/ 1757666 h 2190257"/>
              <a:gd name="connsiteX3185" fmla="*/ 184582 w 1299502"/>
              <a:gd name="connsiteY3185" fmla="*/ 1757666 h 2190257"/>
              <a:gd name="connsiteX3186" fmla="*/ 184978 w 1299502"/>
              <a:gd name="connsiteY3186" fmla="*/ 1757450 h 2190257"/>
              <a:gd name="connsiteX3187" fmla="*/ 185303 w 1299502"/>
              <a:gd name="connsiteY3187" fmla="*/ 1757450 h 2190257"/>
              <a:gd name="connsiteX3188" fmla="*/ 185808 w 1299502"/>
              <a:gd name="connsiteY3188" fmla="*/ 1757053 h 2190257"/>
              <a:gd name="connsiteX3189" fmla="*/ 185880 w 1299502"/>
              <a:gd name="connsiteY3189" fmla="*/ 1756765 h 2190257"/>
              <a:gd name="connsiteX3190" fmla="*/ 185988 w 1299502"/>
              <a:gd name="connsiteY3190" fmla="*/ 1756549 h 2190257"/>
              <a:gd name="connsiteX3191" fmla="*/ 186384 w 1299502"/>
              <a:gd name="connsiteY3191" fmla="*/ 1756945 h 2190257"/>
              <a:gd name="connsiteX3192" fmla="*/ 186493 w 1299502"/>
              <a:gd name="connsiteY3192" fmla="*/ 1756765 h 2190257"/>
              <a:gd name="connsiteX3193" fmla="*/ 186168 w 1299502"/>
              <a:gd name="connsiteY3193" fmla="*/ 1756440 h 2190257"/>
              <a:gd name="connsiteX3194" fmla="*/ 186168 w 1299502"/>
              <a:gd name="connsiteY3194" fmla="*/ 1756152 h 2190257"/>
              <a:gd name="connsiteX3195" fmla="*/ 186781 w 1299502"/>
              <a:gd name="connsiteY3195" fmla="*/ 1755756 h 2190257"/>
              <a:gd name="connsiteX3196" fmla="*/ 187394 w 1299502"/>
              <a:gd name="connsiteY3196" fmla="*/ 1755756 h 2190257"/>
              <a:gd name="connsiteX3197" fmla="*/ 188079 w 1299502"/>
              <a:gd name="connsiteY3197" fmla="*/ 1755251 h 2190257"/>
              <a:gd name="connsiteX3198" fmla="*/ 188764 w 1299502"/>
              <a:gd name="connsiteY3198" fmla="*/ 1755251 h 2190257"/>
              <a:gd name="connsiteX3199" fmla="*/ 188981 w 1299502"/>
              <a:gd name="connsiteY3199" fmla="*/ 1755143 h 2190257"/>
              <a:gd name="connsiteX3200" fmla="*/ 188981 w 1299502"/>
              <a:gd name="connsiteY3200" fmla="*/ 1754855 h 2190257"/>
              <a:gd name="connsiteX3201" fmla="*/ 188656 w 1299502"/>
              <a:gd name="connsiteY3201" fmla="*/ 1754566 h 2190257"/>
              <a:gd name="connsiteX3202" fmla="*/ 188656 w 1299502"/>
              <a:gd name="connsiteY3202" fmla="*/ 1754242 h 2190257"/>
              <a:gd name="connsiteX3203" fmla="*/ 189053 w 1299502"/>
              <a:gd name="connsiteY3203" fmla="*/ 1753954 h 2190257"/>
              <a:gd name="connsiteX3204" fmla="*/ 188764 w 1299502"/>
              <a:gd name="connsiteY3204" fmla="*/ 1753629 h 2190257"/>
              <a:gd name="connsiteX3205" fmla="*/ 188764 w 1299502"/>
              <a:gd name="connsiteY3205" fmla="*/ 1752440 h 2190257"/>
              <a:gd name="connsiteX3206" fmla="*/ 188945 w 1299502"/>
              <a:gd name="connsiteY3206" fmla="*/ 1752368 h 2190257"/>
              <a:gd name="connsiteX3207" fmla="*/ 189269 w 1299502"/>
              <a:gd name="connsiteY3207" fmla="*/ 1752368 h 2190257"/>
              <a:gd name="connsiteX3208" fmla="*/ 189449 w 1299502"/>
              <a:gd name="connsiteY3208" fmla="*/ 1752152 h 2190257"/>
              <a:gd name="connsiteX3209" fmla="*/ 189161 w 1299502"/>
              <a:gd name="connsiteY3209" fmla="*/ 1751863 h 2190257"/>
              <a:gd name="connsiteX3210" fmla="*/ 189161 w 1299502"/>
              <a:gd name="connsiteY3210" fmla="*/ 1751539 h 2190257"/>
              <a:gd name="connsiteX3211" fmla="*/ 188548 w 1299502"/>
              <a:gd name="connsiteY3211" fmla="*/ 1750962 h 2190257"/>
              <a:gd name="connsiteX3212" fmla="*/ 188548 w 1299502"/>
              <a:gd name="connsiteY3212" fmla="*/ 1750350 h 2190257"/>
              <a:gd name="connsiteX3213" fmla="*/ 188764 w 1299502"/>
              <a:gd name="connsiteY3213" fmla="*/ 1750242 h 2190257"/>
              <a:gd name="connsiteX3214" fmla="*/ 189053 w 1299502"/>
              <a:gd name="connsiteY3214" fmla="*/ 1750242 h 2190257"/>
              <a:gd name="connsiteX3215" fmla="*/ 189269 w 1299502"/>
              <a:gd name="connsiteY3215" fmla="*/ 1750061 h 2190257"/>
              <a:gd name="connsiteX3216" fmla="*/ 189269 w 1299502"/>
              <a:gd name="connsiteY3216" fmla="*/ 1749845 h 2190257"/>
              <a:gd name="connsiteX3217" fmla="*/ 189666 w 1299502"/>
              <a:gd name="connsiteY3217" fmla="*/ 1749557 h 2190257"/>
              <a:gd name="connsiteX3218" fmla="*/ 189449 w 1299502"/>
              <a:gd name="connsiteY3218" fmla="*/ 1749377 h 2190257"/>
              <a:gd name="connsiteX3219" fmla="*/ 188872 w 1299502"/>
              <a:gd name="connsiteY3219" fmla="*/ 1749377 h 2190257"/>
              <a:gd name="connsiteX3220" fmla="*/ 188656 w 1299502"/>
              <a:gd name="connsiteY3220" fmla="*/ 1749160 h 2190257"/>
              <a:gd name="connsiteX3221" fmla="*/ 188656 w 1299502"/>
              <a:gd name="connsiteY3221" fmla="*/ 1748836 h 2190257"/>
              <a:gd name="connsiteX3222" fmla="*/ 188548 w 1299502"/>
              <a:gd name="connsiteY3222" fmla="*/ 1748764 h 2190257"/>
              <a:gd name="connsiteX3223" fmla="*/ 187863 w 1299502"/>
              <a:gd name="connsiteY3223" fmla="*/ 1748656 h 2190257"/>
              <a:gd name="connsiteX3224" fmla="*/ 187683 w 1299502"/>
              <a:gd name="connsiteY3224" fmla="*/ 1748548 h 2190257"/>
              <a:gd name="connsiteX3225" fmla="*/ 188079 w 1299502"/>
              <a:gd name="connsiteY3225" fmla="*/ 1748259 h 2190257"/>
              <a:gd name="connsiteX3226" fmla="*/ 188079 w 1299502"/>
              <a:gd name="connsiteY3226" fmla="*/ 1747971 h 2190257"/>
              <a:gd name="connsiteX3227" fmla="*/ 188259 w 1299502"/>
              <a:gd name="connsiteY3227" fmla="*/ 1747863 h 2190257"/>
              <a:gd name="connsiteX3228" fmla="*/ 188548 w 1299502"/>
              <a:gd name="connsiteY3228" fmla="*/ 1747863 h 2190257"/>
              <a:gd name="connsiteX3229" fmla="*/ 188981 w 1299502"/>
              <a:gd name="connsiteY3229" fmla="*/ 1747575 h 2190257"/>
              <a:gd name="connsiteX3230" fmla="*/ 189269 w 1299502"/>
              <a:gd name="connsiteY3230" fmla="*/ 1747575 h 2190257"/>
              <a:gd name="connsiteX3231" fmla="*/ 189449 w 1299502"/>
              <a:gd name="connsiteY3231" fmla="*/ 1747466 h 2190257"/>
              <a:gd name="connsiteX3232" fmla="*/ 189449 w 1299502"/>
              <a:gd name="connsiteY3232" fmla="*/ 1747178 h 2190257"/>
              <a:gd name="connsiteX3233" fmla="*/ 189377 w 1299502"/>
              <a:gd name="connsiteY3233" fmla="*/ 1746962 h 2190257"/>
              <a:gd name="connsiteX3234" fmla="*/ 188981 w 1299502"/>
              <a:gd name="connsiteY3234" fmla="*/ 1746962 h 2190257"/>
              <a:gd name="connsiteX3235" fmla="*/ 188872 w 1299502"/>
              <a:gd name="connsiteY3235" fmla="*/ 1746782 h 2190257"/>
              <a:gd name="connsiteX3236" fmla="*/ 188872 w 1299502"/>
              <a:gd name="connsiteY3236" fmla="*/ 1746457 h 2190257"/>
              <a:gd name="connsiteX3237" fmla="*/ 189377 w 1299502"/>
              <a:gd name="connsiteY3237" fmla="*/ 1746061 h 2190257"/>
              <a:gd name="connsiteX3238" fmla="*/ 189666 w 1299502"/>
              <a:gd name="connsiteY3238" fmla="*/ 1746169 h 2190257"/>
              <a:gd name="connsiteX3239" fmla="*/ 189882 w 1299502"/>
              <a:gd name="connsiteY3239" fmla="*/ 1745953 h 2190257"/>
              <a:gd name="connsiteX3240" fmla="*/ 189954 w 1299502"/>
              <a:gd name="connsiteY3240" fmla="*/ 1744187 h 2190257"/>
              <a:gd name="connsiteX3241" fmla="*/ 190675 w 1299502"/>
              <a:gd name="connsiteY3241" fmla="*/ 1743682 h 2190257"/>
              <a:gd name="connsiteX3242" fmla="*/ 190747 w 1299502"/>
              <a:gd name="connsiteY3242" fmla="*/ 1743358 h 2190257"/>
              <a:gd name="connsiteX3243" fmla="*/ 190351 w 1299502"/>
              <a:gd name="connsiteY3243" fmla="*/ 1743070 h 2190257"/>
              <a:gd name="connsiteX3244" fmla="*/ 190459 w 1299502"/>
              <a:gd name="connsiteY3244" fmla="*/ 1742781 h 2190257"/>
              <a:gd name="connsiteX3245" fmla="*/ 190062 w 1299502"/>
              <a:gd name="connsiteY3245" fmla="*/ 1742457 h 2190257"/>
              <a:gd name="connsiteX3246" fmla="*/ 190171 w 1299502"/>
              <a:gd name="connsiteY3246" fmla="*/ 1742169 h 2190257"/>
              <a:gd name="connsiteX3247" fmla="*/ 189774 w 1299502"/>
              <a:gd name="connsiteY3247" fmla="*/ 1741772 h 2190257"/>
              <a:gd name="connsiteX3248" fmla="*/ 189846 w 1299502"/>
              <a:gd name="connsiteY3248" fmla="*/ 1741159 h 2190257"/>
              <a:gd name="connsiteX3249" fmla="*/ 190171 w 1299502"/>
              <a:gd name="connsiteY3249" fmla="*/ 1740979 h 2190257"/>
              <a:gd name="connsiteX3250" fmla="*/ 190243 w 1299502"/>
              <a:gd name="connsiteY3250" fmla="*/ 1740078 h 2190257"/>
              <a:gd name="connsiteX3251" fmla="*/ 190639 w 1299502"/>
              <a:gd name="connsiteY3251" fmla="*/ 1739790 h 2190257"/>
              <a:gd name="connsiteX3252" fmla="*/ 190639 w 1299502"/>
              <a:gd name="connsiteY3252" fmla="*/ 1739466 h 2190257"/>
              <a:gd name="connsiteX3253" fmla="*/ 190747 w 1299502"/>
              <a:gd name="connsiteY3253" fmla="*/ 1739393 h 2190257"/>
              <a:gd name="connsiteX3254" fmla="*/ 191144 w 1299502"/>
              <a:gd name="connsiteY3254" fmla="*/ 1739393 h 2190257"/>
              <a:gd name="connsiteX3255" fmla="*/ 191865 w 1299502"/>
              <a:gd name="connsiteY3255" fmla="*/ 1738889 h 2190257"/>
              <a:gd name="connsiteX3256" fmla="*/ 192442 w 1299502"/>
              <a:gd name="connsiteY3256" fmla="*/ 1738889 h 2190257"/>
              <a:gd name="connsiteX3257" fmla="*/ 192839 w 1299502"/>
              <a:gd name="connsiteY3257" fmla="*/ 1738564 h 2190257"/>
              <a:gd name="connsiteX3258" fmla="*/ 193848 w 1299502"/>
              <a:gd name="connsiteY3258" fmla="*/ 1738673 h 2190257"/>
              <a:gd name="connsiteX3259" fmla="*/ 194353 w 1299502"/>
              <a:gd name="connsiteY3259" fmla="*/ 1738276 h 2190257"/>
              <a:gd name="connsiteX3260" fmla="*/ 194425 w 1299502"/>
              <a:gd name="connsiteY3260" fmla="*/ 1737663 h 2190257"/>
              <a:gd name="connsiteX3261" fmla="*/ 194534 w 1299502"/>
              <a:gd name="connsiteY3261" fmla="*/ 1737483 h 2190257"/>
              <a:gd name="connsiteX3262" fmla="*/ 194930 w 1299502"/>
              <a:gd name="connsiteY3262" fmla="*/ 1737591 h 2190257"/>
              <a:gd name="connsiteX3263" fmla="*/ 195255 w 1299502"/>
              <a:gd name="connsiteY3263" fmla="*/ 1737880 h 2190257"/>
              <a:gd name="connsiteX3264" fmla="*/ 195435 w 1299502"/>
              <a:gd name="connsiteY3264" fmla="*/ 1737663 h 2190257"/>
              <a:gd name="connsiteX3265" fmla="*/ 195435 w 1299502"/>
              <a:gd name="connsiteY3265" fmla="*/ 1737375 h 2190257"/>
              <a:gd name="connsiteX3266" fmla="*/ 195615 w 1299502"/>
              <a:gd name="connsiteY3266" fmla="*/ 1737267 h 2190257"/>
              <a:gd name="connsiteX3267" fmla="*/ 196625 w 1299502"/>
              <a:gd name="connsiteY3267" fmla="*/ 1737375 h 2190257"/>
              <a:gd name="connsiteX3268" fmla="*/ 196733 w 1299502"/>
              <a:gd name="connsiteY3268" fmla="*/ 1737483 h 2190257"/>
              <a:gd name="connsiteX3269" fmla="*/ 196733 w 1299502"/>
              <a:gd name="connsiteY3269" fmla="*/ 1738384 h 2190257"/>
              <a:gd name="connsiteX3270" fmla="*/ 196336 w 1299502"/>
              <a:gd name="connsiteY3270" fmla="*/ 1738673 h 2190257"/>
              <a:gd name="connsiteX3271" fmla="*/ 196517 w 1299502"/>
              <a:gd name="connsiteY3271" fmla="*/ 1738781 h 2190257"/>
              <a:gd name="connsiteX3272" fmla="*/ 196841 w 1299502"/>
              <a:gd name="connsiteY3272" fmla="*/ 1738853 h 2190257"/>
              <a:gd name="connsiteX3273" fmla="*/ 197130 w 1299502"/>
              <a:gd name="connsiteY3273" fmla="*/ 1739177 h 2190257"/>
              <a:gd name="connsiteX3274" fmla="*/ 197526 w 1299502"/>
              <a:gd name="connsiteY3274" fmla="*/ 1739177 h 2190257"/>
              <a:gd name="connsiteX3275" fmla="*/ 198428 w 1299502"/>
              <a:gd name="connsiteY3275" fmla="*/ 1740150 h 2190257"/>
              <a:gd name="connsiteX3276" fmla="*/ 198716 w 1299502"/>
              <a:gd name="connsiteY3276" fmla="*/ 1740150 h 2190257"/>
              <a:gd name="connsiteX3277" fmla="*/ 198933 w 1299502"/>
              <a:gd name="connsiteY3277" fmla="*/ 1740078 h 2190257"/>
              <a:gd name="connsiteX3278" fmla="*/ 198608 w 1299502"/>
              <a:gd name="connsiteY3278" fmla="*/ 1739682 h 2190257"/>
              <a:gd name="connsiteX3279" fmla="*/ 198608 w 1299502"/>
              <a:gd name="connsiteY3279" fmla="*/ 1739069 h 2190257"/>
              <a:gd name="connsiteX3280" fmla="*/ 198824 w 1299502"/>
              <a:gd name="connsiteY3280" fmla="*/ 1738961 h 2190257"/>
              <a:gd name="connsiteX3281" fmla="*/ 199113 w 1299502"/>
              <a:gd name="connsiteY3281" fmla="*/ 1738961 h 2190257"/>
              <a:gd name="connsiteX3282" fmla="*/ 199510 w 1299502"/>
              <a:gd name="connsiteY3282" fmla="*/ 1738781 h 2190257"/>
              <a:gd name="connsiteX3283" fmla="*/ 200231 w 1299502"/>
              <a:gd name="connsiteY3283" fmla="*/ 1738781 h 2190257"/>
              <a:gd name="connsiteX3284" fmla="*/ 200519 w 1299502"/>
              <a:gd name="connsiteY3284" fmla="*/ 1739069 h 2190257"/>
              <a:gd name="connsiteX3285" fmla="*/ 200808 w 1299502"/>
              <a:gd name="connsiteY3285" fmla="*/ 1738781 h 2190257"/>
              <a:gd name="connsiteX3286" fmla="*/ 201204 w 1299502"/>
              <a:gd name="connsiteY3286" fmla="*/ 1738853 h 2190257"/>
              <a:gd name="connsiteX3287" fmla="*/ 201529 w 1299502"/>
              <a:gd name="connsiteY3287" fmla="*/ 1738564 h 2190257"/>
              <a:gd name="connsiteX3288" fmla="*/ 202502 w 1299502"/>
              <a:gd name="connsiteY3288" fmla="*/ 1738564 h 2190257"/>
              <a:gd name="connsiteX3289" fmla="*/ 202719 w 1299502"/>
              <a:gd name="connsiteY3289" fmla="*/ 1738456 h 2190257"/>
              <a:gd name="connsiteX3290" fmla="*/ 202719 w 1299502"/>
              <a:gd name="connsiteY3290" fmla="*/ 1737880 h 2190257"/>
              <a:gd name="connsiteX3291" fmla="*/ 203404 w 1299502"/>
              <a:gd name="connsiteY3291" fmla="*/ 1737375 h 2190257"/>
              <a:gd name="connsiteX3292" fmla="*/ 203404 w 1299502"/>
              <a:gd name="connsiteY3292" fmla="*/ 1737087 h 2190257"/>
              <a:gd name="connsiteX3293" fmla="*/ 203801 w 1299502"/>
              <a:gd name="connsiteY3293" fmla="*/ 1736762 h 2190257"/>
              <a:gd name="connsiteX3294" fmla="*/ 203801 w 1299502"/>
              <a:gd name="connsiteY3294" fmla="*/ 1736474 h 2190257"/>
              <a:gd name="connsiteX3295" fmla="*/ 204197 w 1299502"/>
              <a:gd name="connsiteY3295" fmla="*/ 1736186 h 2190257"/>
              <a:gd name="connsiteX3296" fmla="*/ 204197 w 1299502"/>
              <a:gd name="connsiteY3296" fmla="*/ 1735861 h 2190257"/>
              <a:gd name="connsiteX3297" fmla="*/ 204522 w 1299502"/>
              <a:gd name="connsiteY3297" fmla="*/ 1735681 h 2190257"/>
              <a:gd name="connsiteX3298" fmla="*/ 204594 w 1299502"/>
              <a:gd name="connsiteY3298" fmla="*/ 1735357 h 2190257"/>
              <a:gd name="connsiteX3299" fmla="*/ 205387 w 1299502"/>
              <a:gd name="connsiteY3299" fmla="*/ 1734672 h 2190257"/>
              <a:gd name="connsiteX3300" fmla="*/ 205820 w 1299502"/>
              <a:gd name="connsiteY3300" fmla="*/ 1734672 h 2190257"/>
              <a:gd name="connsiteX3301" fmla="*/ 206108 w 1299502"/>
              <a:gd name="connsiteY3301" fmla="*/ 1734384 h 2190257"/>
              <a:gd name="connsiteX3302" fmla="*/ 206505 w 1299502"/>
              <a:gd name="connsiteY3302" fmla="*/ 1734384 h 2190257"/>
              <a:gd name="connsiteX3303" fmla="*/ 206613 w 1299502"/>
              <a:gd name="connsiteY3303" fmla="*/ 1734276 h 2190257"/>
              <a:gd name="connsiteX3304" fmla="*/ 206685 w 1299502"/>
              <a:gd name="connsiteY3304" fmla="*/ 1733987 h 2190257"/>
              <a:gd name="connsiteX3305" fmla="*/ 206793 w 1299502"/>
              <a:gd name="connsiteY3305" fmla="*/ 1733879 h 2190257"/>
              <a:gd name="connsiteX3306" fmla="*/ 207190 w 1299502"/>
              <a:gd name="connsiteY3306" fmla="*/ 1733879 h 2190257"/>
              <a:gd name="connsiteX3307" fmla="*/ 207298 w 1299502"/>
              <a:gd name="connsiteY3307" fmla="*/ 1733663 h 2190257"/>
              <a:gd name="connsiteX3308" fmla="*/ 207370 w 1299502"/>
              <a:gd name="connsiteY3308" fmla="*/ 1733086 h 2190257"/>
              <a:gd name="connsiteX3309" fmla="*/ 207875 w 1299502"/>
              <a:gd name="connsiteY3309" fmla="*/ 1732762 h 2190257"/>
              <a:gd name="connsiteX3310" fmla="*/ 209173 w 1299502"/>
              <a:gd name="connsiteY3310" fmla="*/ 1732762 h 2190257"/>
              <a:gd name="connsiteX3311" fmla="*/ 209570 w 1299502"/>
              <a:gd name="connsiteY3311" fmla="*/ 1732582 h 2190257"/>
              <a:gd name="connsiteX3312" fmla="*/ 210291 w 1299502"/>
              <a:gd name="connsiteY3312" fmla="*/ 1732582 h 2190257"/>
              <a:gd name="connsiteX3313" fmla="*/ 210363 w 1299502"/>
              <a:gd name="connsiteY3313" fmla="*/ 1732474 h 2190257"/>
              <a:gd name="connsiteX3314" fmla="*/ 210471 w 1299502"/>
              <a:gd name="connsiteY3314" fmla="*/ 1732185 h 2190257"/>
              <a:gd name="connsiteX3315" fmla="*/ 210976 w 1299502"/>
              <a:gd name="connsiteY3315" fmla="*/ 1731681 h 2190257"/>
              <a:gd name="connsiteX3316" fmla="*/ 211265 w 1299502"/>
              <a:gd name="connsiteY3316" fmla="*/ 1731789 h 2190257"/>
              <a:gd name="connsiteX3317" fmla="*/ 211769 w 1299502"/>
              <a:gd name="connsiteY3317" fmla="*/ 1731392 h 2190257"/>
              <a:gd name="connsiteX3318" fmla="*/ 211878 w 1299502"/>
              <a:gd name="connsiteY3318" fmla="*/ 1731068 h 2190257"/>
              <a:gd name="connsiteX3319" fmla="*/ 212563 w 1299502"/>
              <a:gd name="connsiteY3319" fmla="*/ 1730455 h 2190257"/>
              <a:gd name="connsiteX3320" fmla="*/ 212563 w 1299502"/>
              <a:gd name="connsiteY3320" fmla="*/ 1730167 h 2190257"/>
              <a:gd name="connsiteX3321" fmla="*/ 212851 w 1299502"/>
              <a:gd name="connsiteY3321" fmla="*/ 1729879 h 2190257"/>
              <a:gd name="connsiteX3322" fmla="*/ 212959 w 1299502"/>
              <a:gd name="connsiteY3322" fmla="*/ 1728978 h 2190257"/>
              <a:gd name="connsiteX3323" fmla="*/ 213464 w 1299502"/>
              <a:gd name="connsiteY3323" fmla="*/ 1728581 h 2190257"/>
              <a:gd name="connsiteX3324" fmla="*/ 214149 w 1299502"/>
              <a:gd name="connsiteY3324" fmla="*/ 1728689 h 2190257"/>
              <a:gd name="connsiteX3325" fmla="*/ 214366 w 1299502"/>
              <a:gd name="connsiteY3325" fmla="*/ 1728473 h 2190257"/>
              <a:gd name="connsiteX3326" fmla="*/ 214366 w 1299502"/>
              <a:gd name="connsiteY3326" fmla="*/ 1728185 h 2190257"/>
              <a:gd name="connsiteX3327" fmla="*/ 214654 w 1299502"/>
              <a:gd name="connsiteY3327" fmla="*/ 1727861 h 2190257"/>
              <a:gd name="connsiteX3328" fmla="*/ 214762 w 1299502"/>
              <a:gd name="connsiteY3328" fmla="*/ 1727680 h 2190257"/>
              <a:gd name="connsiteX3329" fmla="*/ 214834 w 1299502"/>
              <a:gd name="connsiteY3329" fmla="*/ 1727464 h 2190257"/>
              <a:gd name="connsiteX3330" fmla="*/ 215231 w 1299502"/>
              <a:gd name="connsiteY3330" fmla="*/ 1727572 h 2190257"/>
              <a:gd name="connsiteX3331" fmla="*/ 215555 w 1299502"/>
              <a:gd name="connsiteY3331" fmla="*/ 1727284 h 2190257"/>
              <a:gd name="connsiteX3332" fmla="*/ 216817 w 1299502"/>
              <a:gd name="connsiteY3332" fmla="*/ 1727356 h 2190257"/>
              <a:gd name="connsiteX3333" fmla="*/ 217647 w 1299502"/>
              <a:gd name="connsiteY3333" fmla="*/ 1728077 h 2190257"/>
              <a:gd name="connsiteX3334" fmla="*/ 217539 w 1299502"/>
              <a:gd name="connsiteY3334" fmla="*/ 1730455 h 2190257"/>
              <a:gd name="connsiteX3335" fmla="*/ 217142 w 1299502"/>
              <a:gd name="connsiteY3335" fmla="*/ 1730780 h 2190257"/>
              <a:gd name="connsiteX3336" fmla="*/ 217142 w 1299502"/>
              <a:gd name="connsiteY3336" fmla="*/ 1731356 h 2190257"/>
              <a:gd name="connsiteX3337" fmla="*/ 216745 w 1299502"/>
              <a:gd name="connsiteY3337" fmla="*/ 1731681 h 2190257"/>
              <a:gd name="connsiteX3338" fmla="*/ 216745 w 1299502"/>
              <a:gd name="connsiteY3338" fmla="*/ 1732474 h 2190257"/>
              <a:gd name="connsiteX3339" fmla="*/ 216024 w 1299502"/>
              <a:gd name="connsiteY3339" fmla="*/ 1733050 h 2190257"/>
              <a:gd name="connsiteX3340" fmla="*/ 216024 w 1299502"/>
              <a:gd name="connsiteY3340" fmla="*/ 1733375 h 2190257"/>
              <a:gd name="connsiteX3341" fmla="*/ 215628 w 1299502"/>
              <a:gd name="connsiteY3341" fmla="*/ 1733663 h 2190257"/>
              <a:gd name="connsiteX3342" fmla="*/ 215628 w 1299502"/>
              <a:gd name="connsiteY3342" fmla="*/ 1733987 h 2190257"/>
              <a:gd name="connsiteX3343" fmla="*/ 214942 w 1299502"/>
              <a:gd name="connsiteY3343" fmla="*/ 1734456 h 2190257"/>
              <a:gd name="connsiteX3344" fmla="*/ 214942 w 1299502"/>
              <a:gd name="connsiteY3344" fmla="*/ 1734780 h 2190257"/>
              <a:gd name="connsiteX3345" fmla="*/ 214257 w 1299502"/>
              <a:gd name="connsiteY3345" fmla="*/ 1735357 h 2190257"/>
              <a:gd name="connsiteX3346" fmla="*/ 214149 w 1299502"/>
              <a:gd name="connsiteY3346" fmla="*/ 1737051 h 2190257"/>
              <a:gd name="connsiteX3347" fmla="*/ 214438 w 1299502"/>
              <a:gd name="connsiteY3347" fmla="*/ 1737447 h 2190257"/>
              <a:gd name="connsiteX3348" fmla="*/ 214257 w 1299502"/>
              <a:gd name="connsiteY3348" fmla="*/ 1740367 h 2190257"/>
              <a:gd name="connsiteX3349" fmla="*/ 213861 w 1299502"/>
              <a:gd name="connsiteY3349" fmla="*/ 1740655 h 2190257"/>
              <a:gd name="connsiteX3350" fmla="*/ 213861 w 1299502"/>
              <a:gd name="connsiteY3350" fmla="*/ 1741844 h 2190257"/>
              <a:gd name="connsiteX3351" fmla="*/ 213464 w 1299502"/>
              <a:gd name="connsiteY3351" fmla="*/ 1742169 h 2190257"/>
              <a:gd name="connsiteX3352" fmla="*/ 213464 w 1299502"/>
              <a:gd name="connsiteY3352" fmla="*/ 1742457 h 2190257"/>
              <a:gd name="connsiteX3353" fmla="*/ 213067 w 1299502"/>
              <a:gd name="connsiteY3353" fmla="*/ 1742637 h 2190257"/>
              <a:gd name="connsiteX3354" fmla="*/ 213067 w 1299502"/>
              <a:gd name="connsiteY3354" fmla="*/ 1743862 h 2190257"/>
              <a:gd name="connsiteX3355" fmla="*/ 212635 w 1299502"/>
              <a:gd name="connsiteY3355" fmla="*/ 1744151 h 2190257"/>
              <a:gd name="connsiteX3356" fmla="*/ 212563 w 1299502"/>
              <a:gd name="connsiteY3356" fmla="*/ 1745340 h 2190257"/>
              <a:gd name="connsiteX3357" fmla="*/ 212238 w 1299502"/>
              <a:gd name="connsiteY3357" fmla="*/ 1745664 h 2190257"/>
              <a:gd name="connsiteX3358" fmla="*/ 212166 w 1299502"/>
              <a:gd name="connsiteY3358" fmla="*/ 1747034 h 2190257"/>
              <a:gd name="connsiteX3359" fmla="*/ 211769 w 1299502"/>
              <a:gd name="connsiteY3359" fmla="*/ 1747358 h 2190257"/>
              <a:gd name="connsiteX3360" fmla="*/ 211769 w 1299502"/>
              <a:gd name="connsiteY3360" fmla="*/ 1747647 h 2190257"/>
              <a:gd name="connsiteX3361" fmla="*/ 213356 w 1299502"/>
              <a:gd name="connsiteY3361" fmla="*/ 1749268 h 2190257"/>
              <a:gd name="connsiteX3362" fmla="*/ 213248 w 1299502"/>
              <a:gd name="connsiteY3362" fmla="*/ 1751359 h 2190257"/>
              <a:gd name="connsiteX3363" fmla="*/ 212851 w 1299502"/>
              <a:gd name="connsiteY3363" fmla="*/ 1751647 h 2190257"/>
              <a:gd name="connsiteX3364" fmla="*/ 212851 w 1299502"/>
              <a:gd name="connsiteY3364" fmla="*/ 1751971 h 2190257"/>
              <a:gd name="connsiteX3365" fmla="*/ 212959 w 1299502"/>
              <a:gd name="connsiteY3365" fmla="*/ 1752080 h 2190257"/>
              <a:gd name="connsiteX3366" fmla="*/ 213933 w 1299502"/>
              <a:gd name="connsiteY3366" fmla="*/ 1752188 h 2190257"/>
              <a:gd name="connsiteX3367" fmla="*/ 214329 w 1299502"/>
              <a:gd name="connsiteY3367" fmla="*/ 1751863 h 2190257"/>
              <a:gd name="connsiteX3368" fmla="*/ 214654 w 1299502"/>
              <a:gd name="connsiteY3368" fmla="*/ 1751863 h 2190257"/>
              <a:gd name="connsiteX3369" fmla="*/ 215051 w 1299502"/>
              <a:gd name="connsiteY3369" fmla="*/ 1751575 h 2190257"/>
              <a:gd name="connsiteX3370" fmla="*/ 215736 w 1299502"/>
              <a:gd name="connsiteY3370" fmla="*/ 1751647 h 2190257"/>
              <a:gd name="connsiteX3371" fmla="*/ 216060 w 1299502"/>
              <a:gd name="connsiteY3371" fmla="*/ 1751971 h 2190257"/>
              <a:gd name="connsiteX3372" fmla="*/ 216637 w 1299502"/>
              <a:gd name="connsiteY3372" fmla="*/ 1751971 h 2190257"/>
              <a:gd name="connsiteX3373" fmla="*/ 216854 w 1299502"/>
              <a:gd name="connsiteY3373" fmla="*/ 1751863 h 2190257"/>
              <a:gd name="connsiteX3374" fmla="*/ 216241 w 1299502"/>
              <a:gd name="connsiteY3374" fmla="*/ 1751251 h 2190257"/>
              <a:gd name="connsiteX3375" fmla="*/ 216241 w 1299502"/>
              <a:gd name="connsiteY3375" fmla="*/ 1750386 h 2190257"/>
              <a:gd name="connsiteX3376" fmla="*/ 215952 w 1299502"/>
              <a:gd name="connsiteY3376" fmla="*/ 1750061 h 2190257"/>
              <a:gd name="connsiteX3377" fmla="*/ 216024 w 1299502"/>
              <a:gd name="connsiteY3377" fmla="*/ 1749485 h 2190257"/>
              <a:gd name="connsiteX3378" fmla="*/ 215339 w 1299502"/>
              <a:gd name="connsiteY3378" fmla="*/ 1748764 h 2190257"/>
              <a:gd name="connsiteX3379" fmla="*/ 215447 w 1299502"/>
              <a:gd name="connsiteY3379" fmla="*/ 1748548 h 2190257"/>
              <a:gd name="connsiteX3380" fmla="*/ 215051 w 1299502"/>
              <a:gd name="connsiteY3380" fmla="*/ 1748259 h 2190257"/>
              <a:gd name="connsiteX3381" fmla="*/ 215159 w 1299502"/>
              <a:gd name="connsiteY3381" fmla="*/ 1747647 h 2190257"/>
              <a:gd name="connsiteX3382" fmla="*/ 215447 w 1299502"/>
              <a:gd name="connsiteY3382" fmla="*/ 1747430 h 2190257"/>
              <a:gd name="connsiteX3383" fmla="*/ 215447 w 1299502"/>
              <a:gd name="connsiteY3383" fmla="*/ 1747142 h 2190257"/>
              <a:gd name="connsiteX3384" fmla="*/ 215844 w 1299502"/>
              <a:gd name="connsiteY3384" fmla="*/ 1746854 h 2190257"/>
              <a:gd name="connsiteX3385" fmla="*/ 215844 w 1299502"/>
              <a:gd name="connsiteY3385" fmla="*/ 1746529 h 2190257"/>
              <a:gd name="connsiteX3386" fmla="*/ 216241 w 1299502"/>
              <a:gd name="connsiteY3386" fmla="*/ 1746241 h 2190257"/>
              <a:gd name="connsiteX3387" fmla="*/ 216241 w 1299502"/>
              <a:gd name="connsiteY3387" fmla="*/ 1745917 h 2190257"/>
              <a:gd name="connsiteX3388" fmla="*/ 216565 w 1299502"/>
              <a:gd name="connsiteY3388" fmla="*/ 1745737 h 2190257"/>
              <a:gd name="connsiteX3389" fmla="*/ 216637 w 1299502"/>
              <a:gd name="connsiteY3389" fmla="*/ 1745340 h 2190257"/>
              <a:gd name="connsiteX3390" fmla="*/ 217358 w 1299502"/>
              <a:gd name="connsiteY3390" fmla="*/ 1744836 h 2190257"/>
              <a:gd name="connsiteX3391" fmla="*/ 216926 w 1299502"/>
              <a:gd name="connsiteY3391" fmla="*/ 1744547 h 2190257"/>
              <a:gd name="connsiteX3392" fmla="*/ 217142 w 1299502"/>
              <a:gd name="connsiteY3392" fmla="*/ 1742132 h 2190257"/>
              <a:gd name="connsiteX3393" fmla="*/ 217430 w 1299502"/>
              <a:gd name="connsiteY3393" fmla="*/ 1741844 h 2190257"/>
              <a:gd name="connsiteX3394" fmla="*/ 217539 w 1299502"/>
              <a:gd name="connsiteY3394" fmla="*/ 1741231 h 2190257"/>
              <a:gd name="connsiteX3395" fmla="*/ 217827 w 1299502"/>
              <a:gd name="connsiteY3395" fmla="*/ 1741051 h 2190257"/>
              <a:gd name="connsiteX3396" fmla="*/ 217935 w 1299502"/>
              <a:gd name="connsiteY3396" fmla="*/ 1740727 h 2190257"/>
              <a:gd name="connsiteX3397" fmla="*/ 218729 w 1299502"/>
              <a:gd name="connsiteY3397" fmla="*/ 1740042 h 2190257"/>
              <a:gd name="connsiteX3398" fmla="*/ 219125 w 1299502"/>
              <a:gd name="connsiteY3398" fmla="*/ 1740042 h 2190257"/>
              <a:gd name="connsiteX3399" fmla="*/ 219630 w 1299502"/>
              <a:gd name="connsiteY3399" fmla="*/ 1739646 h 2190257"/>
              <a:gd name="connsiteX3400" fmla="*/ 219630 w 1299502"/>
              <a:gd name="connsiteY3400" fmla="*/ 1739357 h 2190257"/>
              <a:gd name="connsiteX3401" fmla="*/ 220027 w 1299502"/>
              <a:gd name="connsiteY3401" fmla="*/ 1739033 h 2190257"/>
              <a:gd name="connsiteX3402" fmla="*/ 220135 w 1299502"/>
              <a:gd name="connsiteY3402" fmla="*/ 1737231 h 2190257"/>
              <a:gd name="connsiteX3403" fmla="*/ 219738 w 1299502"/>
              <a:gd name="connsiteY3403" fmla="*/ 1736943 h 2190257"/>
              <a:gd name="connsiteX3404" fmla="*/ 219810 w 1299502"/>
              <a:gd name="connsiteY3404" fmla="*/ 1736042 h 2190257"/>
              <a:gd name="connsiteX3405" fmla="*/ 219522 w 1299502"/>
              <a:gd name="connsiteY3405" fmla="*/ 1735753 h 2190257"/>
              <a:gd name="connsiteX3406" fmla="*/ 219522 w 1299502"/>
              <a:gd name="connsiteY3406" fmla="*/ 1735429 h 2190257"/>
              <a:gd name="connsiteX3407" fmla="*/ 218909 w 1299502"/>
              <a:gd name="connsiteY3407" fmla="*/ 1734852 h 2190257"/>
              <a:gd name="connsiteX3408" fmla="*/ 218909 w 1299502"/>
              <a:gd name="connsiteY3408" fmla="*/ 1734240 h 2190257"/>
              <a:gd name="connsiteX3409" fmla="*/ 219125 w 1299502"/>
              <a:gd name="connsiteY3409" fmla="*/ 1734059 h 2190257"/>
              <a:gd name="connsiteX3410" fmla="*/ 220135 w 1299502"/>
              <a:gd name="connsiteY3410" fmla="*/ 1734132 h 2190257"/>
              <a:gd name="connsiteX3411" fmla="*/ 220423 w 1299502"/>
              <a:gd name="connsiteY3411" fmla="*/ 1733843 h 2190257"/>
              <a:gd name="connsiteX3412" fmla="*/ 221830 w 1299502"/>
              <a:gd name="connsiteY3412" fmla="*/ 1733951 h 2190257"/>
              <a:gd name="connsiteX3413" fmla="*/ 222118 w 1299502"/>
              <a:gd name="connsiteY3413" fmla="*/ 1733735 h 2190257"/>
              <a:gd name="connsiteX3414" fmla="*/ 223092 w 1299502"/>
              <a:gd name="connsiteY3414" fmla="*/ 1733735 h 2190257"/>
              <a:gd name="connsiteX3415" fmla="*/ 223524 w 1299502"/>
              <a:gd name="connsiteY3415" fmla="*/ 1733447 h 2190257"/>
              <a:gd name="connsiteX3416" fmla="*/ 224101 w 1299502"/>
              <a:gd name="connsiteY3416" fmla="*/ 1733519 h 2190257"/>
              <a:gd name="connsiteX3417" fmla="*/ 224498 w 1299502"/>
              <a:gd name="connsiteY3417" fmla="*/ 1733231 h 2190257"/>
              <a:gd name="connsiteX3418" fmla="*/ 225796 w 1299502"/>
              <a:gd name="connsiteY3418" fmla="*/ 1733339 h 2190257"/>
              <a:gd name="connsiteX3419" fmla="*/ 226012 w 1299502"/>
              <a:gd name="connsiteY3419" fmla="*/ 1733122 h 2190257"/>
              <a:gd name="connsiteX3420" fmla="*/ 226012 w 1299502"/>
              <a:gd name="connsiteY3420" fmla="*/ 1732834 h 2190257"/>
              <a:gd name="connsiteX3421" fmla="*/ 227383 w 1299502"/>
              <a:gd name="connsiteY3421" fmla="*/ 1731717 h 2190257"/>
              <a:gd name="connsiteX3422" fmla="*/ 227491 w 1299502"/>
              <a:gd name="connsiteY3422" fmla="*/ 1731429 h 2190257"/>
              <a:gd name="connsiteX3423" fmla="*/ 228500 w 1299502"/>
              <a:gd name="connsiteY3423" fmla="*/ 1730636 h 2190257"/>
              <a:gd name="connsiteX3424" fmla="*/ 228500 w 1299502"/>
              <a:gd name="connsiteY3424" fmla="*/ 1730347 h 2190257"/>
              <a:gd name="connsiteX3425" fmla="*/ 227887 w 1299502"/>
              <a:gd name="connsiteY3425" fmla="*/ 1729735 h 2190257"/>
              <a:gd name="connsiteX3426" fmla="*/ 227887 w 1299502"/>
              <a:gd name="connsiteY3426" fmla="*/ 1729446 h 2190257"/>
              <a:gd name="connsiteX3427" fmla="*/ 228789 w 1299502"/>
              <a:gd name="connsiteY3427" fmla="*/ 1728725 h 2190257"/>
              <a:gd name="connsiteX3428" fmla="*/ 229077 w 1299502"/>
              <a:gd name="connsiteY3428" fmla="*/ 1728725 h 2190257"/>
              <a:gd name="connsiteX3429" fmla="*/ 229474 w 1299502"/>
              <a:gd name="connsiteY3429" fmla="*/ 1728437 h 2190257"/>
              <a:gd name="connsiteX3430" fmla="*/ 229762 w 1299502"/>
              <a:gd name="connsiteY3430" fmla="*/ 1728437 h 2190257"/>
              <a:gd name="connsiteX3431" fmla="*/ 230195 w 1299502"/>
              <a:gd name="connsiteY3431" fmla="*/ 1728221 h 2190257"/>
              <a:gd name="connsiteX3432" fmla="*/ 230484 w 1299502"/>
              <a:gd name="connsiteY3432" fmla="*/ 1728221 h 2190257"/>
              <a:gd name="connsiteX3433" fmla="*/ 234378 w 1299502"/>
              <a:gd name="connsiteY3433" fmla="*/ 1725230 h 2190257"/>
              <a:gd name="connsiteX3434" fmla="*/ 234666 w 1299502"/>
              <a:gd name="connsiteY3434" fmla="*/ 1725230 h 2190257"/>
              <a:gd name="connsiteX3435" fmla="*/ 235856 w 1299502"/>
              <a:gd name="connsiteY3435" fmla="*/ 1724256 h 2190257"/>
              <a:gd name="connsiteX3436" fmla="*/ 235856 w 1299502"/>
              <a:gd name="connsiteY3436" fmla="*/ 1723932 h 2190257"/>
              <a:gd name="connsiteX3437" fmla="*/ 238344 w 1299502"/>
              <a:gd name="connsiteY3437" fmla="*/ 1722022 h 2190257"/>
              <a:gd name="connsiteX3438" fmla="*/ 238344 w 1299502"/>
              <a:gd name="connsiteY3438" fmla="*/ 1721734 h 2190257"/>
              <a:gd name="connsiteX3439" fmla="*/ 238561 w 1299502"/>
              <a:gd name="connsiteY3439" fmla="*/ 1721626 h 2190257"/>
              <a:gd name="connsiteX3440" fmla="*/ 239859 w 1299502"/>
              <a:gd name="connsiteY3440" fmla="*/ 1721626 h 2190257"/>
              <a:gd name="connsiteX3441" fmla="*/ 240039 w 1299502"/>
              <a:gd name="connsiteY3441" fmla="*/ 1721553 h 2190257"/>
              <a:gd name="connsiteX3442" fmla="*/ 240039 w 1299502"/>
              <a:gd name="connsiteY3442" fmla="*/ 1720941 h 2190257"/>
              <a:gd name="connsiteX3443" fmla="*/ 240652 w 1299502"/>
              <a:gd name="connsiteY3443" fmla="*/ 1720544 h 2190257"/>
              <a:gd name="connsiteX3444" fmla="*/ 240940 w 1299502"/>
              <a:gd name="connsiteY3444" fmla="*/ 1720544 h 2190257"/>
              <a:gd name="connsiteX3445" fmla="*/ 241121 w 1299502"/>
              <a:gd name="connsiteY3445" fmla="*/ 1720436 h 2190257"/>
              <a:gd name="connsiteX3446" fmla="*/ 241229 w 1299502"/>
              <a:gd name="connsiteY3446" fmla="*/ 1718959 h 2190257"/>
              <a:gd name="connsiteX3447" fmla="*/ 241517 w 1299502"/>
              <a:gd name="connsiteY3447" fmla="*/ 1718634 h 2190257"/>
              <a:gd name="connsiteX3448" fmla="*/ 241517 w 1299502"/>
              <a:gd name="connsiteY3448" fmla="*/ 1718346 h 2190257"/>
              <a:gd name="connsiteX3449" fmla="*/ 242635 w 1299502"/>
              <a:gd name="connsiteY3449" fmla="*/ 1717553 h 2190257"/>
              <a:gd name="connsiteX3450" fmla="*/ 242635 w 1299502"/>
              <a:gd name="connsiteY3450" fmla="*/ 1717229 h 2190257"/>
              <a:gd name="connsiteX3451" fmla="*/ 243500 w 1299502"/>
              <a:gd name="connsiteY3451" fmla="*/ 1716544 h 2190257"/>
              <a:gd name="connsiteX3452" fmla="*/ 244113 w 1299502"/>
              <a:gd name="connsiteY3452" fmla="*/ 1716652 h 2190257"/>
              <a:gd name="connsiteX3453" fmla="*/ 244510 w 1299502"/>
              <a:gd name="connsiteY3453" fmla="*/ 1716940 h 2190257"/>
              <a:gd name="connsiteX3454" fmla="*/ 247503 w 1299502"/>
              <a:gd name="connsiteY3454" fmla="*/ 1717121 h 2190257"/>
              <a:gd name="connsiteX3455" fmla="*/ 248224 w 1299502"/>
              <a:gd name="connsiteY3455" fmla="*/ 1716544 h 2190257"/>
              <a:gd name="connsiteX3456" fmla="*/ 248513 w 1299502"/>
              <a:gd name="connsiteY3456" fmla="*/ 1716544 h 2190257"/>
              <a:gd name="connsiteX3457" fmla="*/ 249198 w 1299502"/>
              <a:gd name="connsiteY3457" fmla="*/ 1716039 h 2190257"/>
              <a:gd name="connsiteX3458" fmla="*/ 249522 w 1299502"/>
              <a:gd name="connsiteY3458" fmla="*/ 1716039 h 2190257"/>
              <a:gd name="connsiteX3459" fmla="*/ 249702 w 1299502"/>
              <a:gd name="connsiteY3459" fmla="*/ 1715931 h 2190257"/>
              <a:gd name="connsiteX3460" fmla="*/ 249811 w 1299502"/>
              <a:gd name="connsiteY3460" fmla="*/ 1714742 h 2190257"/>
              <a:gd name="connsiteX3461" fmla="*/ 249991 w 1299502"/>
              <a:gd name="connsiteY3461" fmla="*/ 1714562 h 2190257"/>
              <a:gd name="connsiteX3462" fmla="*/ 250315 w 1299502"/>
              <a:gd name="connsiteY3462" fmla="*/ 1714562 h 2190257"/>
              <a:gd name="connsiteX3463" fmla="*/ 250604 w 1299502"/>
              <a:gd name="connsiteY3463" fmla="*/ 1714345 h 2190257"/>
              <a:gd name="connsiteX3464" fmla="*/ 252587 w 1299502"/>
              <a:gd name="connsiteY3464" fmla="*/ 1714454 h 2190257"/>
              <a:gd name="connsiteX3465" fmla="*/ 252984 w 1299502"/>
              <a:gd name="connsiteY3465" fmla="*/ 1714742 h 2190257"/>
              <a:gd name="connsiteX3466" fmla="*/ 254606 w 1299502"/>
              <a:gd name="connsiteY3466" fmla="*/ 1714850 h 2190257"/>
              <a:gd name="connsiteX3467" fmla="*/ 254787 w 1299502"/>
              <a:gd name="connsiteY3467" fmla="*/ 1714742 h 2190257"/>
              <a:gd name="connsiteX3468" fmla="*/ 254787 w 1299502"/>
              <a:gd name="connsiteY3468" fmla="*/ 1714454 h 2190257"/>
              <a:gd name="connsiteX3469" fmla="*/ 255688 w 1299502"/>
              <a:gd name="connsiteY3469" fmla="*/ 1713733 h 2190257"/>
              <a:gd name="connsiteX3470" fmla="*/ 255977 w 1299502"/>
              <a:gd name="connsiteY3470" fmla="*/ 1713733 h 2190257"/>
              <a:gd name="connsiteX3471" fmla="*/ 256373 w 1299502"/>
              <a:gd name="connsiteY3471" fmla="*/ 1713444 h 2190257"/>
              <a:gd name="connsiteX3472" fmla="*/ 256698 w 1299502"/>
              <a:gd name="connsiteY3472" fmla="*/ 1713444 h 2190257"/>
              <a:gd name="connsiteX3473" fmla="*/ 257094 w 1299502"/>
              <a:gd name="connsiteY3473" fmla="*/ 1713264 h 2190257"/>
              <a:gd name="connsiteX3474" fmla="*/ 257094 w 1299502"/>
              <a:gd name="connsiteY3474" fmla="*/ 1713228 h 2190257"/>
              <a:gd name="connsiteX3475" fmla="*/ 257058 w 1299502"/>
              <a:gd name="connsiteY3475" fmla="*/ 1713228 h 2190257"/>
              <a:gd name="connsiteX3476" fmla="*/ 832402 w 1299502"/>
              <a:gd name="connsiteY3476" fmla="*/ 1710741 h 2190257"/>
              <a:gd name="connsiteX3477" fmla="*/ 832798 w 1299502"/>
              <a:gd name="connsiteY3477" fmla="*/ 1710741 h 2190257"/>
              <a:gd name="connsiteX3478" fmla="*/ 832907 w 1299502"/>
              <a:gd name="connsiteY3478" fmla="*/ 1710849 h 2190257"/>
              <a:gd name="connsiteX3479" fmla="*/ 832907 w 1299502"/>
              <a:gd name="connsiteY3479" fmla="*/ 1711462 h 2190257"/>
              <a:gd name="connsiteX3480" fmla="*/ 832798 w 1299502"/>
              <a:gd name="connsiteY3480" fmla="*/ 1711642 h 2190257"/>
              <a:gd name="connsiteX3481" fmla="*/ 832330 w 1299502"/>
              <a:gd name="connsiteY3481" fmla="*/ 1711138 h 2190257"/>
              <a:gd name="connsiteX3482" fmla="*/ 832330 w 1299502"/>
              <a:gd name="connsiteY3482" fmla="*/ 1710849 h 2190257"/>
              <a:gd name="connsiteX3483" fmla="*/ 825551 w 1299502"/>
              <a:gd name="connsiteY3483" fmla="*/ 1710057 h 2190257"/>
              <a:gd name="connsiteX3484" fmla="*/ 825839 w 1299502"/>
              <a:gd name="connsiteY3484" fmla="*/ 1710057 h 2190257"/>
              <a:gd name="connsiteX3485" fmla="*/ 826019 w 1299502"/>
              <a:gd name="connsiteY3485" fmla="*/ 1710165 h 2190257"/>
              <a:gd name="connsiteX3486" fmla="*/ 825947 w 1299502"/>
              <a:gd name="connsiteY3486" fmla="*/ 1710741 h 2190257"/>
              <a:gd name="connsiteX3487" fmla="*/ 825839 w 1299502"/>
              <a:gd name="connsiteY3487" fmla="*/ 1710849 h 2190257"/>
              <a:gd name="connsiteX3488" fmla="*/ 825551 w 1299502"/>
              <a:gd name="connsiteY3488" fmla="*/ 1710849 h 2190257"/>
              <a:gd name="connsiteX3489" fmla="*/ 825334 w 1299502"/>
              <a:gd name="connsiteY3489" fmla="*/ 1710741 h 2190257"/>
              <a:gd name="connsiteX3490" fmla="*/ 825334 w 1299502"/>
              <a:gd name="connsiteY3490" fmla="*/ 1710165 h 2190257"/>
              <a:gd name="connsiteX3491" fmla="*/ 287167 w 1299502"/>
              <a:gd name="connsiteY3491" fmla="*/ 1709660 h 2190257"/>
              <a:gd name="connsiteX3492" fmla="*/ 287455 w 1299502"/>
              <a:gd name="connsiteY3492" fmla="*/ 1709660 h 2190257"/>
              <a:gd name="connsiteX3493" fmla="*/ 287672 w 1299502"/>
              <a:gd name="connsiteY3493" fmla="*/ 1709840 h 2190257"/>
              <a:gd name="connsiteX3494" fmla="*/ 287672 w 1299502"/>
              <a:gd name="connsiteY3494" fmla="*/ 1710165 h 2190257"/>
              <a:gd name="connsiteX3495" fmla="*/ 287455 w 1299502"/>
              <a:gd name="connsiteY3495" fmla="*/ 1710237 h 2190257"/>
              <a:gd name="connsiteX3496" fmla="*/ 287167 w 1299502"/>
              <a:gd name="connsiteY3496" fmla="*/ 1710237 h 2190257"/>
              <a:gd name="connsiteX3497" fmla="*/ 286987 w 1299502"/>
              <a:gd name="connsiteY3497" fmla="*/ 1710057 h 2190257"/>
              <a:gd name="connsiteX3498" fmla="*/ 286987 w 1299502"/>
              <a:gd name="connsiteY3498" fmla="*/ 1709732 h 2190257"/>
              <a:gd name="connsiteX3499" fmla="*/ 287564 w 1299502"/>
              <a:gd name="connsiteY3499" fmla="*/ 1708759 h 2190257"/>
              <a:gd name="connsiteX3500" fmla="*/ 288285 w 1299502"/>
              <a:gd name="connsiteY3500" fmla="*/ 1708759 h 2190257"/>
              <a:gd name="connsiteX3501" fmla="*/ 288357 w 1299502"/>
              <a:gd name="connsiteY3501" fmla="*/ 1708939 h 2190257"/>
              <a:gd name="connsiteX3502" fmla="*/ 288357 w 1299502"/>
              <a:gd name="connsiteY3502" fmla="*/ 1709228 h 2190257"/>
              <a:gd name="connsiteX3503" fmla="*/ 288177 w 1299502"/>
              <a:gd name="connsiteY3503" fmla="*/ 1709444 h 2190257"/>
              <a:gd name="connsiteX3504" fmla="*/ 287888 w 1299502"/>
              <a:gd name="connsiteY3504" fmla="*/ 1709336 h 2190257"/>
              <a:gd name="connsiteX3505" fmla="*/ 287383 w 1299502"/>
              <a:gd name="connsiteY3505" fmla="*/ 1708867 h 2190257"/>
              <a:gd name="connsiteX3506" fmla="*/ 296254 w 1299502"/>
              <a:gd name="connsiteY3506" fmla="*/ 1707462 h 2190257"/>
              <a:gd name="connsiteX3507" fmla="*/ 296650 w 1299502"/>
              <a:gd name="connsiteY3507" fmla="*/ 1707462 h 2190257"/>
              <a:gd name="connsiteX3508" fmla="*/ 296722 w 1299502"/>
              <a:gd name="connsiteY3508" fmla="*/ 1707642 h 2190257"/>
              <a:gd name="connsiteX3509" fmla="*/ 296254 w 1299502"/>
              <a:gd name="connsiteY3509" fmla="*/ 1708038 h 2190257"/>
              <a:gd name="connsiteX3510" fmla="*/ 296145 w 1299502"/>
              <a:gd name="connsiteY3510" fmla="*/ 1707966 h 2190257"/>
              <a:gd name="connsiteX3511" fmla="*/ 296145 w 1299502"/>
              <a:gd name="connsiteY3511" fmla="*/ 1707642 h 2190257"/>
              <a:gd name="connsiteX3512" fmla="*/ 292936 w 1299502"/>
              <a:gd name="connsiteY3512" fmla="*/ 1706957 h 2190257"/>
              <a:gd name="connsiteX3513" fmla="*/ 293369 w 1299502"/>
              <a:gd name="connsiteY3513" fmla="*/ 1707065 h 2190257"/>
              <a:gd name="connsiteX3514" fmla="*/ 293441 w 1299502"/>
              <a:gd name="connsiteY3514" fmla="*/ 1707137 h 2190257"/>
              <a:gd name="connsiteX3515" fmla="*/ 293369 w 1299502"/>
              <a:gd name="connsiteY3515" fmla="*/ 1707354 h 2190257"/>
              <a:gd name="connsiteX3516" fmla="*/ 292936 w 1299502"/>
              <a:gd name="connsiteY3516" fmla="*/ 1707245 h 2190257"/>
              <a:gd name="connsiteX3517" fmla="*/ 292864 w 1299502"/>
              <a:gd name="connsiteY3517" fmla="*/ 1707137 h 2190257"/>
              <a:gd name="connsiteX3518" fmla="*/ 299318 w 1299502"/>
              <a:gd name="connsiteY3518" fmla="*/ 1706453 h 2190257"/>
              <a:gd name="connsiteX3519" fmla="*/ 299715 w 1299502"/>
              <a:gd name="connsiteY3519" fmla="*/ 1706453 h 2190257"/>
              <a:gd name="connsiteX3520" fmla="*/ 300112 w 1299502"/>
              <a:gd name="connsiteY3520" fmla="*/ 1706957 h 2190257"/>
              <a:gd name="connsiteX3521" fmla="*/ 299643 w 1299502"/>
              <a:gd name="connsiteY3521" fmla="*/ 1707354 h 2190257"/>
              <a:gd name="connsiteX3522" fmla="*/ 299318 w 1299502"/>
              <a:gd name="connsiteY3522" fmla="*/ 1707354 h 2190257"/>
              <a:gd name="connsiteX3523" fmla="*/ 299138 w 1299502"/>
              <a:gd name="connsiteY3523" fmla="*/ 1707245 h 2190257"/>
              <a:gd name="connsiteX3524" fmla="*/ 299138 w 1299502"/>
              <a:gd name="connsiteY3524" fmla="*/ 1706669 h 2190257"/>
              <a:gd name="connsiteX3525" fmla="*/ 299715 w 1299502"/>
              <a:gd name="connsiteY3525" fmla="*/ 1705552 h 2190257"/>
              <a:gd name="connsiteX3526" fmla="*/ 300436 w 1299502"/>
              <a:gd name="connsiteY3526" fmla="*/ 1705660 h 2190257"/>
              <a:gd name="connsiteX3527" fmla="*/ 300544 w 1299502"/>
              <a:gd name="connsiteY3527" fmla="*/ 1705768 h 2190257"/>
              <a:gd name="connsiteX3528" fmla="*/ 300544 w 1299502"/>
              <a:gd name="connsiteY3528" fmla="*/ 1706056 h 2190257"/>
              <a:gd name="connsiteX3529" fmla="*/ 300328 w 1299502"/>
              <a:gd name="connsiteY3529" fmla="*/ 1706272 h 2190257"/>
              <a:gd name="connsiteX3530" fmla="*/ 299715 w 1299502"/>
              <a:gd name="connsiteY3530" fmla="*/ 1706164 h 2190257"/>
              <a:gd name="connsiteX3531" fmla="*/ 299535 w 1299502"/>
              <a:gd name="connsiteY3531" fmla="*/ 1706056 h 2190257"/>
              <a:gd name="connsiteX3532" fmla="*/ 299535 w 1299502"/>
              <a:gd name="connsiteY3532" fmla="*/ 1705768 h 2190257"/>
              <a:gd name="connsiteX3533" fmla="*/ 305701 w 1299502"/>
              <a:gd name="connsiteY3533" fmla="*/ 1705371 h 2190257"/>
              <a:gd name="connsiteX3534" fmla="*/ 306206 w 1299502"/>
              <a:gd name="connsiteY3534" fmla="*/ 1705840 h 2190257"/>
              <a:gd name="connsiteX3535" fmla="*/ 306025 w 1299502"/>
              <a:gd name="connsiteY3535" fmla="*/ 1705948 h 2190257"/>
              <a:gd name="connsiteX3536" fmla="*/ 305701 w 1299502"/>
              <a:gd name="connsiteY3536" fmla="*/ 1705948 h 2190257"/>
              <a:gd name="connsiteX3537" fmla="*/ 305304 w 1299502"/>
              <a:gd name="connsiteY3537" fmla="*/ 1706236 h 2190257"/>
              <a:gd name="connsiteX3538" fmla="*/ 305016 w 1299502"/>
              <a:gd name="connsiteY3538" fmla="*/ 1706164 h 2190257"/>
              <a:gd name="connsiteX3539" fmla="*/ 304727 w 1299502"/>
              <a:gd name="connsiteY3539" fmla="*/ 1706453 h 2190257"/>
              <a:gd name="connsiteX3540" fmla="*/ 304511 w 1299502"/>
              <a:gd name="connsiteY3540" fmla="*/ 1706344 h 2190257"/>
              <a:gd name="connsiteX3541" fmla="*/ 304511 w 1299502"/>
              <a:gd name="connsiteY3541" fmla="*/ 1706056 h 2190257"/>
              <a:gd name="connsiteX3542" fmla="*/ 304727 w 1299502"/>
              <a:gd name="connsiteY3542" fmla="*/ 1705876 h 2190257"/>
              <a:gd name="connsiteX3543" fmla="*/ 305016 w 1299502"/>
              <a:gd name="connsiteY3543" fmla="*/ 1705948 h 2190257"/>
              <a:gd name="connsiteX3544" fmla="*/ 286085 w 1299502"/>
              <a:gd name="connsiteY3544" fmla="*/ 1705155 h 2190257"/>
              <a:gd name="connsiteX3545" fmla="*/ 286770 w 1299502"/>
              <a:gd name="connsiteY3545" fmla="*/ 1705155 h 2190257"/>
              <a:gd name="connsiteX3546" fmla="*/ 286987 w 1299502"/>
              <a:gd name="connsiteY3546" fmla="*/ 1705371 h 2190257"/>
              <a:gd name="connsiteX3547" fmla="*/ 286878 w 1299502"/>
              <a:gd name="connsiteY3547" fmla="*/ 1705552 h 2190257"/>
              <a:gd name="connsiteX3548" fmla="*/ 286770 w 1299502"/>
              <a:gd name="connsiteY3548" fmla="*/ 1705768 h 2190257"/>
              <a:gd name="connsiteX3549" fmla="*/ 286085 w 1299502"/>
              <a:gd name="connsiteY3549" fmla="*/ 1705768 h 2190257"/>
              <a:gd name="connsiteX3550" fmla="*/ 285869 w 1299502"/>
              <a:gd name="connsiteY3550" fmla="*/ 1705552 h 2190257"/>
              <a:gd name="connsiteX3551" fmla="*/ 285977 w 1299502"/>
              <a:gd name="connsiteY3551" fmla="*/ 1705263 h 2190257"/>
              <a:gd name="connsiteX3552" fmla="*/ 301410 w 1299502"/>
              <a:gd name="connsiteY3552" fmla="*/ 1704759 h 2190257"/>
              <a:gd name="connsiteX3553" fmla="*/ 301626 w 1299502"/>
              <a:gd name="connsiteY3553" fmla="*/ 1704975 h 2190257"/>
              <a:gd name="connsiteX3554" fmla="*/ 301518 w 1299502"/>
              <a:gd name="connsiteY3554" fmla="*/ 1705552 h 2190257"/>
              <a:gd name="connsiteX3555" fmla="*/ 301049 w 1299502"/>
              <a:gd name="connsiteY3555" fmla="*/ 1705948 h 2190257"/>
              <a:gd name="connsiteX3556" fmla="*/ 300833 w 1299502"/>
              <a:gd name="connsiteY3556" fmla="*/ 1705876 h 2190257"/>
              <a:gd name="connsiteX3557" fmla="*/ 300941 w 1299502"/>
              <a:gd name="connsiteY3557" fmla="*/ 1705263 h 2190257"/>
              <a:gd name="connsiteX3558" fmla="*/ 286193 w 1299502"/>
              <a:gd name="connsiteY3558" fmla="*/ 1704578 h 2190257"/>
              <a:gd name="connsiteX3559" fmla="*/ 286482 w 1299502"/>
              <a:gd name="connsiteY3559" fmla="*/ 1704578 h 2190257"/>
              <a:gd name="connsiteX3560" fmla="*/ 286698 w 1299502"/>
              <a:gd name="connsiteY3560" fmla="*/ 1704651 h 2190257"/>
              <a:gd name="connsiteX3561" fmla="*/ 286482 w 1299502"/>
              <a:gd name="connsiteY3561" fmla="*/ 1704867 h 2190257"/>
              <a:gd name="connsiteX3562" fmla="*/ 286193 w 1299502"/>
              <a:gd name="connsiteY3562" fmla="*/ 1704867 h 2190257"/>
              <a:gd name="connsiteX3563" fmla="*/ 285977 w 1299502"/>
              <a:gd name="connsiteY3563" fmla="*/ 1704651 h 2190257"/>
              <a:gd name="connsiteX3564" fmla="*/ 300436 w 1299502"/>
              <a:gd name="connsiteY3564" fmla="*/ 1704470 h 2190257"/>
              <a:gd name="connsiteX3565" fmla="*/ 300833 w 1299502"/>
              <a:gd name="connsiteY3565" fmla="*/ 1704470 h 2190257"/>
              <a:gd name="connsiteX3566" fmla="*/ 300905 w 1299502"/>
              <a:gd name="connsiteY3566" fmla="*/ 1704651 h 2190257"/>
              <a:gd name="connsiteX3567" fmla="*/ 300436 w 1299502"/>
              <a:gd name="connsiteY3567" fmla="*/ 1705083 h 2190257"/>
              <a:gd name="connsiteX3568" fmla="*/ 300220 w 1299502"/>
              <a:gd name="connsiteY3568" fmla="*/ 1704867 h 2190257"/>
              <a:gd name="connsiteX3569" fmla="*/ 300220 w 1299502"/>
              <a:gd name="connsiteY3569" fmla="*/ 1704578 h 2190257"/>
              <a:gd name="connsiteX3570" fmla="*/ 351062 w 1299502"/>
              <a:gd name="connsiteY3570" fmla="*/ 1703966 h 2190257"/>
              <a:gd name="connsiteX3571" fmla="*/ 351639 w 1299502"/>
              <a:gd name="connsiteY3571" fmla="*/ 1704074 h 2190257"/>
              <a:gd name="connsiteX3572" fmla="*/ 351855 w 1299502"/>
              <a:gd name="connsiteY3572" fmla="*/ 1704146 h 2190257"/>
              <a:gd name="connsiteX3573" fmla="*/ 351747 w 1299502"/>
              <a:gd name="connsiteY3573" fmla="*/ 1704759 h 2190257"/>
              <a:gd name="connsiteX3574" fmla="*/ 351639 w 1299502"/>
              <a:gd name="connsiteY3574" fmla="*/ 1704867 h 2190257"/>
              <a:gd name="connsiteX3575" fmla="*/ 350954 w 1299502"/>
              <a:gd name="connsiteY3575" fmla="*/ 1704867 h 2190257"/>
              <a:gd name="connsiteX3576" fmla="*/ 350737 w 1299502"/>
              <a:gd name="connsiteY3576" fmla="*/ 1704651 h 2190257"/>
              <a:gd name="connsiteX3577" fmla="*/ 350846 w 1299502"/>
              <a:gd name="connsiteY3577" fmla="*/ 1704074 h 2190257"/>
              <a:gd name="connsiteX3578" fmla="*/ 307792 w 1299502"/>
              <a:gd name="connsiteY3578" fmla="*/ 1703966 h 2190257"/>
              <a:gd name="connsiteX3579" fmla="*/ 308117 w 1299502"/>
              <a:gd name="connsiteY3579" fmla="*/ 1704074 h 2190257"/>
              <a:gd name="connsiteX3580" fmla="*/ 308297 w 1299502"/>
              <a:gd name="connsiteY3580" fmla="*/ 1704146 h 2190257"/>
              <a:gd name="connsiteX3581" fmla="*/ 308117 w 1299502"/>
              <a:gd name="connsiteY3581" fmla="*/ 1704254 h 2190257"/>
              <a:gd name="connsiteX3582" fmla="*/ 307792 w 1299502"/>
              <a:gd name="connsiteY3582" fmla="*/ 1704254 h 2190257"/>
              <a:gd name="connsiteX3583" fmla="*/ 307612 w 1299502"/>
              <a:gd name="connsiteY3583" fmla="*/ 1704146 h 2190257"/>
              <a:gd name="connsiteX3584" fmla="*/ 854145 w 1299502"/>
              <a:gd name="connsiteY3584" fmla="*/ 1703677 h 2190257"/>
              <a:gd name="connsiteX3585" fmla="*/ 854433 w 1299502"/>
              <a:gd name="connsiteY3585" fmla="*/ 1703677 h 2190257"/>
              <a:gd name="connsiteX3586" fmla="*/ 854650 w 1299502"/>
              <a:gd name="connsiteY3586" fmla="*/ 1703858 h 2190257"/>
              <a:gd name="connsiteX3587" fmla="*/ 854650 w 1299502"/>
              <a:gd name="connsiteY3587" fmla="*/ 1704182 h 2190257"/>
              <a:gd name="connsiteX3588" fmla="*/ 854433 w 1299502"/>
              <a:gd name="connsiteY3588" fmla="*/ 1704254 h 2190257"/>
              <a:gd name="connsiteX3589" fmla="*/ 854145 w 1299502"/>
              <a:gd name="connsiteY3589" fmla="*/ 1704254 h 2190257"/>
              <a:gd name="connsiteX3590" fmla="*/ 853928 w 1299502"/>
              <a:gd name="connsiteY3590" fmla="*/ 1704182 h 2190257"/>
              <a:gd name="connsiteX3591" fmla="*/ 853928 w 1299502"/>
              <a:gd name="connsiteY3591" fmla="*/ 1703858 h 2190257"/>
              <a:gd name="connsiteX3592" fmla="*/ 352324 w 1299502"/>
              <a:gd name="connsiteY3592" fmla="*/ 1703461 h 2190257"/>
              <a:gd name="connsiteX3593" fmla="*/ 352829 w 1299502"/>
              <a:gd name="connsiteY3593" fmla="*/ 1703966 h 2190257"/>
              <a:gd name="connsiteX3594" fmla="*/ 352721 w 1299502"/>
              <a:gd name="connsiteY3594" fmla="*/ 1704759 h 2190257"/>
              <a:gd name="connsiteX3595" fmla="*/ 352648 w 1299502"/>
              <a:gd name="connsiteY3595" fmla="*/ 1704975 h 2190257"/>
              <a:gd name="connsiteX3596" fmla="*/ 352252 w 1299502"/>
              <a:gd name="connsiteY3596" fmla="*/ 1704975 h 2190257"/>
              <a:gd name="connsiteX3597" fmla="*/ 352144 w 1299502"/>
              <a:gd name="connsiteY3597" fmla="*/ 1704759 h 2190257"/>
              <a:gd name="connsiteX3598" fmla="*/ 352144 w 1299502"/>
              <a:gd name="connsiteY3598" fmla="*/ 1703569 h 2190257"/>
              <a:gd name="connsiteX3599" fmla="*/ 820647 w 1299502"/>
              <a:gd name="connsiteY3599" fmla="*/ 1702776 h 2190257"/>
              <a:gd name="connsiteX3600" fmla="*/ 820863 w 1299502"/>
              <a:gd name="connsiteY3600" fmla="*/ 1702957 h 2190257"/>
              <a:gd name="connsiteX3601" fmla="*/ 820863 w 1299502"/>
              <a:gd name="connsiteY3601" fmla="*/ 1703281 h 2190257"/>
              <a:gd name="connsiteX3602" fmla="*/ 820647 w 1299502"/>
              <a:gd name="connsiteY3602" fmla="*/ 1703353 h 2190257"/>
              <a:gd name="connsiteX3603" fmla="*/ 820358 w 1299502"/>
              <a:gd name="connsiteY3603" fmla="*/ 1703353 h 2190257"/>
              <a:gd name="connsiteX3604" fmla="*/ 819673 w 1299502"/>
              <a:gd name="connsiteY3604" fmla="*/ 1703966 h 2190257"/>
              <a:gd name="connsiteX3605" fmla="*/ 819349 w 1299502"/>
              <a:gd name="connsiteY3605" fmla="*/ 1703966 h 2190257"/>
              <a:gd name="connsiteX3606" fmla="*/ 819168 w 1299502"/>
              <a:gd name="connsiteY3606" fmla="*/ 1703750 h 2190257"/>
              <a:gd name="connsiteX3607" fmla="*/ 819168 w 1299502"/>
              <a:gd name="connsiteY3607" fmla="*/ 1703569 h 2190257"/>
              <a:gd name="connsiteX3608" fmla="*/ 819673 w 1299502"/>
              <a:gd name="connsiteY3608" fmla="*/ 1703065 h 2190257"/>
              <a:gd name="connsiteX3609" fmla="*/ 820070 w 1299502"/>
              <a:gd name="connsiteY3609" fmla="*/ 1703065 h 2190257"/>
              <a:gd name="connsiteX3610" fmla="*/ 820358 w 1299502"/>
              <a:gd name="connsiteY3610" fmla="*/ 1702776 h 2190257"/>
              <a:gd name="connsiteX3611" fmla="*/ 354740 w 1299502"/>
              <a:gd name="connsiteY3611" fmla="*/ 1702380 h 2190257"/>
              <a:gd name="connsiteX3612" fmla="*/ 354920 w 1299502"/>
              <a:gd name="connsiteY3612" fmla="*/ 1702560 h 2190257"/>
              <a:gd name="connsiteX3613" fmla="*/ 354848 w 1299502"/>
              <a:gd name="connsiteY3613" fmla="*/ 1703173 h 2190257"/>
              <a:gd name="connsiteX3614" fmla="*/ 354523 w 1299502"/>
              <a:gd name="connsiteY3614" fmla="*/ 1703461 h 2190257"/>
              <a:gd name="connsiteX3615" fmla="*/ 354523 w 1299502"/>
              <a:gd name="connsiteY3615" fmla="*/ 1703677 h 2190257"/>
              <a:gd name="connsiteX3616" fmla="*/ 353658 w 1299502"/>
              <a:gd name="connsiteY3616" fmla="*/ 1704362 h 2190257"/>
              <a:gd name="connsiteX3617" fmla="*/ 353442 w 1299502"/>
              <a:gd name="connsiteY3617" fmla="*/ 1704254 h 2190257"/>
              <a:gd name="connsiteX3618" fmla="*/ 353550 w 1299502"/>
              <a:gd name="connsiteY3618" fmla="*/ 1703677 h 2190257"/>
              <a:gd name="connsiteX3619" fmla="*/ 353838 w 1299502"/>
              <a:gd name="connsiteY3619" fmla="*/ 1703353 h 2190257"/>
              <a:gd name="connsiteX3620" fmla="*/ 353838 w 1299502"/>
              <a:gd name="connsiteY3620" fmla="*/ 1703065 h 2190257"/>
              <a:gd name="connsiteX3621" fmla="*/ 852558 w 1299502"/>
              <a:gd name="connsiteY3621" fmla="*/ 1701263 h 2190257"/>
              <a:gd name="connsiteX3622" fmla="*/ 853532 w 1299502"/>
              <a:gd name="connsiteY3622" fmla="*/ 1701371 h 2190257"/>
              <a:gd name="connsiteX3623" fmla="*/ 853928 w 1299502"/>
              <a:gd name="connsiteY3623" fmla="*/ 1701767 h 2190257"/>
              <a:gd name="connsiteX3624" fmla="*/ 853928 w 1299502"/>
              <a:gd name="connsiteY3624" fmla="*/ 1703281 h 2190257"/>
              <a:gd name="connsiteX3625" fmla="*/ 853748 w 1299502"/>
              <a:gd name="connsiteY3625" fmla="*/ 1703389 h 2190257"/>
              <a:gd name="connsiteX3626" fmla="*/ 853460 w 1299502"/>
              <a:gd name="connsiteY3626" fmla="*/ 1703389 h 2190257"/>
              <a:gd name="connsiteX3627" fmla="*/ 852630 w 1299502"/>
              <a:gd name="connsiteY3627" fmla="*/ 1702668 h 2190257"/>
              <a:gd name="connsiteX3628" fmla="*/ 852630 w 1299502"/>
              <a:gd name="connsiteY3628" fmla="*/ 1702380 h 2190257"/>
              <a:gd name="connsiteX3629" fmla="*/ 852342 w 1299502"/>
              <a:gd name="connsiteY3629" fmla="*/ 1702056 h 2190257"/>
              <a:gd name="connsiteX3630" fmla="*/ 852342 w 1299502"/>
              <a:gd name="connsiteY3630" fmla="*/ 1701479 h 2190257"/>
              <a:gd name="connsiteX3631" fmla="*/ 406051 w 1299502"/>
              <a:gd name="connsiteY3631" fmla="*/ 1699064 h 2190257"/>
              <a:gd name="connsiteX3632" fmla="*/ 406051 w 1299502"/>
              <a:gd name="connsiteY3632" fmla="*/ 1699100 h 2190257"/>
              <a:gd name="connsiteX3633" fmla="*/ 406339 w 1299502"/>
              <a:gd name="connsiteY3633" fmla="*/ 1699100 h 2190257"/>
              <a:gd name="connsiteX3634" fmla="*/ 406555 w 1299502"/>
              <a:gd name="connsiteY3634" fmla="*/ 1699281 h 2190257"/>
              <a:gd name="connsiteX3635" fmla="*/ 406555 w 1299502"/>
              <a:gd name="connsiteY3635" fmla="*/ 1699569 h 2190257"/>
              <a:gd name="connsiteX3636" fmla="*/ 406159 w 1299502"/>
              <a:gd name="connsiteY3636" fmla="*/ 1699785 h 2190257"/>
              <a:gd name="connsiteX3637" fmla="*/ 406159 w 1299502"/>
              <a:gd name="connsiteY3637" fmla="*/ 1700686 h 2190257"/>
              <a:gd name="connsiteX3638" fmla="*/ 405942 w 1299502"/>
              <a:gd name="connsiteY3638" fmla="*/ 1700866 h 2190257"/>
              <a:gd name="connsiteX3639" fmla="*/ 405654 w 1299502"/>
              <a:gd name="connsiteY3639" fmla="*/ 1700794 h 2190257"/>
              <a:gd name="connsiteX3640" fmla="*/ 405149 w 1299502"/>
              <a:gd name="connsiteY3640" fmla="*/ 1700362 h 2190257"/>
              <a:gd name="connsiteX3641" fmla="*/ 405149 w 1299502"/>
              <a:gd name="connsiteY3641" fmla="*/ 1699785 h 2190257"/>
              <a:gd name="connsiteX3642" fmla="*/ 405546 w 1299502"/>
              <a:gd name="connsiteY3642" fmla="*/ 1699461 h 2190257"/>
              <a:gd name="connsiteX3643" fmla="*/ 404464 w 1299502"/>
              <a:gd name="connsiteY3643" fmla="*/ 1698380 h 2190257"/>
              <a:gd name="connsiteX3644" fmla="*/ 404752 w 1299502"/>
              <a:gd name="connsiteY3644" fmla="*/ 1698380 h 2190257"/>
              <a:gd name="connsiteX3645" fmla="*/ 404933 w 1299502"/>
              <a:gd name="connsiteY3645" fmla="*/ 1698560 h 2190257"/>
              <a:gd name="connsiteX3646" fmla="*/ 404861 w 1299502"/>
              <a:gd name="connsiteY3646" fmla="*/ 1699172 h 2190257"/>
              <a:gd name="connsiteX3647" fmla="*/ 404536 w 1299502"/>
              <a:gd name="connsiteY3647" fmla="*/ 1699461 h 2190257"/>
              <a:gd name="connsiteX3648" fmla="*/ 404536 w 1299502"/>
              <a:gd name="connsiteY3648" fmla="*/ 1699785 h 2190257"/>
              <a:gd name="connsiteX3649" fmla="*/ 404139 w 1299502"/>
              <a:gd name="connsiteY3649" fmla="*/ 1699965 h 2190257"/>
              <a:gd name="connsiteX3650" fmla="*/ 404139 w 1299502"/>
              <a:gd name="connsiteY3650" fmla="*/ 1700290 h 2190257"/>
              <a:gd name="connsiteX3651" fmla="*/ 403671 w 1299502"/>
              <a:gd name="connsiteY3651" fmla="*/ 1700758 h 2190257"/>
              <a:gd name="connsiteX3652" fmla="*/ 403274 w 1299502"/>
              <a:gd name="connsiteY3652" fmla="*/ 1700758 h 2190257"/>
              <a:gd name="connsiteX3653" fmla="*/ 403166 w 1299502"/>
              <a:gd name="connsiteY3653" fmla="*/ 1700578 h 2190257"/>
              <a:gd name="connsiteX3654" fmla="*/ 403274 w 1299502"/>
              <a:gd name="connsiteY3654" fmla="*/ 1699389 h 2190257"/>
              <a:gd name="connsiteX3655" fmla="*/ 282191 w 1299502"/>
              <a:gd name="connsiteY3655" fmla="*/ 1698091 h 2190257"/>
              <a:gd name="connsiteX3656" fmla="*/ 282479 w 1299502"/>
              <a:gd name="connsiteY3656" fmla="*/ 1698091 h 2190257"/>
              <a:gd name="connsiteX3657" fmla="*/ 282696 w 1299502"/>
              <a:gd name="connsiteY3657" fmla="*/ 1698271 h 2190257"/>
              <a:gd name="connsiteX3658" fmla="*/ 282696 w 1299502"/>
              <a:gd name="connsiteY3658" fmla="*/ 1698596 h 2190257"/>
              <a:gd name="connsiteX3659" fmla="*/ 282479 w 1299502"/>
              <a:gd name="connsiteY3659" fmla="*/ 1698668 h 2190257"/>
              <a:gd name="connsiteX3660" fmla="*/ 282191 w 1299502"/>
              <a:gd name="connsiteY3660" fmla="*/ 1698668 h 2190257"/>
              <a:gd name="connsiteX3661" fmla="*/ 282011 w 1299502"/>
              <a:gd name="connsiteY3661" fmla="*/ 1698488 h 2190257"/>
              <a:gd name="connsiteX3662" fmla="*/ 282011 w 1299502"/>
              <a:gd name="connsiteY3662" fmla="*/ 1698163 h 2190257"/>
              <a:gd name="connsiteX3663" fmla="*/ 363105 w 1299502"/>
              <a:gd name="connsiteY3663" fmla="*/ 1693586 h 2190257"/>
              <a:gd name="connsiteX3664" fmla="*/ 363790 w 1299502"/>
              <a:gd name="connsiteY3664" fmla="*/ 1693694 h 2190257"/>
              <a:gd name="connsiteX3665" fmla="*/ 364007 w 1299502"/>
              <a:gd name="connsiteY3665" fmla="*/ 1693766 h 2190257"/>
              <a:gd name="connsiteX3666" fmla="*/ 364007 w 1299502"/>
              <a:gd name="connsiteY3666" fmla="*/ 1694091 h 2190257"/>
              <a:gd name="connsiteX3667" fmla="*/ 363610 w 1299502"/>
              <a:gd name="connsiteY3667" fmla="*/ 1694379 h 2190257"/>
              <a:gd name="connsiteX3668" fmla="*/ 363610 w 1299502"/>
              <a:gd name="connsiteY3668" fmla="*/ 1694703 h 2190257"/>
              <a:gd name="connsiteX3669" fmla="*/ 363322 w 1299502"/>
              <a:gd name="connsiteY3669" fmla="*/ 1694992 h 2190257"/>
              <a:gd name="connsiteX3670" fmla="*/ 363322 w 1299502"/>
              <a:gd name="connsiteY3670" fmla="*/ 1695280 h 2190257"/>
              <a:gd name="connsiteX3671" fmla="*/ 363105 w 1299502"/>
              <a:gd name="connsiteY3671" fmla="*/ 1695388 h 2190257"/>
              <a:gd name="connsiteX3672" fmla="*/ 362420 w 1299502"/>
              <a:gd name="connsiteY3672" fmla="*/ 1695388 h 2190257"/>
              <a:gd name="connsiteX3673" fmla="*/ 362204 w 1299502"/>
              <a:gd name="connsiteY3673" fmla="*/ 1695172 h 2190257"/>
              <a:gd name="connsiteX3674" fmla="*/ 362312 w 1299502"/>
              <a:gd name="connsiteY3674" fmla="*/ 1694307 h 2190257"/>
              <a:gd name="connsiteX3675" fmla="*/ 348249 w 1299502"/>
              <a:gd name="connsiteY3675" fmla="*/ 1693406 h 2190257"/>
              <a:gd name="connsiteX3676" fmla="*/ 348538 w 1299502"/>
              <a:gd name="connsiteY3676" fmla="*/ 1693478 h 2190257"/>
              <a:gd name="connsiteX3677" fmla="*/ 348754 w 1299502"/>
              <a:gd name="connsiteY3677" fmla="*/ 1693586 h 2190257"/>
              <a:gd name="connsiteX3678" fmla="*/ 348754 w 1299502"/>
              <a:gd name="connsiteY3678" fmla="*/ 1693875 h 2190257"/>
              <a:gd name="connsiteX3679" fmla="*/ 348538 w 1299502"/>
              <a:gd name="connsiteY3679" fmla="*/ 1694091 h 2190257"/>
              <a:gd name="connsiteX3680" fmla="*/ 348141 w 1299502"/>
              <a:gd name="connsiteY3680" fmla="*/ 1693983 h 2190257"/>
              <a:gd name="connsiteX3681" fmla="*/ 348069 w 1299502"/>
              <a:gd name="connsiteY3681" fmla="*/ 1693875 h 2190257"/>
              <a:gd name="connsiteX3682" fmla="*/ 348069 w 1299502"/>
              <a:gd name="connsiteY3682" fmla="*/ 1693586 h 2190257"/>
              <a:gd name="connsiteX3683" fmla="*/ 362204 w 1299502"/>
              <a:gd name="connsiteY3683" fmla="*/ 1693010 h 2190257"/>
              <a:gd name="connsiteX3684" fmla="*/ 362492 w 1299502"/>
              <a:gd name="connsiteY3684" fmla="*/ 1693010 h 2190257"/>
              <a:gd name="connsiteX3685" fmla="*/ 362709 w 1299502"/>
              <a:gd name="connsiteY3685" fmla="*/ 1693190 h 2190257"/>
              <a:gd name="connsiteX3686" fmla="*/ 362709 w 1299502"/>
              <a:gd name="connsiteY3686" fmla="*/ 1693478 h 2190257"/>
              <a:gd name="connsiteX3687" fmla="*/ 362492 w 1299502"/>
              <a:gd name="connsiteY3687" fmla="*/ 1693586 h 2190257"/>
              <a:gd name="connsiteX3688" fmla="*/ 362204 w 1299502"/>
              <a:gd name="connsiteY3688" fmla="*/ 1693586 h 2190257"/>
              <a:gd name="connsiteX3689" fmla="*/ 362024 w 1299502"/>
              <a:gd name="connsiteY3689" fmla="*/ 1693406 h 2190257"/>
              <a:gd name="connsiteX3690" fmla="*/ 362024 w 1299502"/>
              <a:gd name="connsiteY3690" fmla="*/ 1693082 h 2190257"/>
              <a:gd name="connsiteX3691" fmla="*/ 941333 w 1299502"/>
              <a:gd name="connsiteY3691" fmla="*/ 1692397 h 2190257"/>
              <a:gd name="connsiteX3692" fmla="*/ 941622 w 1299502"/>
              <a:gd name="connsiteY3692" fmla="*/ 1692397 h 2190257"/>
              <a:gd name="connsiteX3693" fmla="*/ 942127 w 1299502"/>
              <a:gd name="connsiteY3693" fmla="*/ 1692901 h 2190257"/>
              <a:gd name="connsiteX3694" fmla="*/ 942127 w 1299502"/>
              <a:gd name="connsiteY3694" fmla="*/ 1693190 h 2190257"/>
              <a:gd name="connsiteX3695" fmla="*/ 942018 w 1299502"/>
              <a:gd name="connsiteY3695" fmla="*/ 1693298 h 2190257"/>
              <a:gd name="connsiteX3696" fmla="*/ 941045 w 1299502"/>
              <a:gd name="connsiteY3696" fmla="*/ 1693298 h 2190257"/>
              <a:gd name="connsiteX3697" fmla="*/ 940829 w 1299502"/>
              <a:gd name="connsiteY3697" fmla="*/ 1693190 h 2190257"/>
              <a:gd name="connsiteX3698" fmla="*/ 940829 w 1299502"/>
              <a:gd name="connsiteY3698" fmla="*/ 1692901 h 2190257"/>
              <a:gd name="connsiteX3699" fmla="*/ 236073 w 1299502"/>
              <a:gd name="connsiteY3699" fmla="*/ 1692289 h 2190257"/>
              <a:gd name="connsiteX3700" fmla="*/ 236649 w 1299502"/>
              <a:gd name="connsiteY3700" fmla="*/ 1692397 h 2190257"/>
              <a:gd name="connsiteX3701" fmla="*/ 236866 w 1299502"/>
              <a:gd name="connsiteY3701" fmla="*/ 1692505 h 2190257"/>
              <a:gd name="connsiteX3702" fmla="*/ 236866 w 1299502"/>
              <a:gd name="connsiteY3702" fmla="*/ 1692793 h 2190257"/>
              <a:gd name="connsiteX3703" fmla="*/ 236649 w 1299502"/>
              <a:gd name="connsiteY3703" fmla="*/ 1692973 h 2190257"/>
              <a:gd name="connsiteX3704" fmla="*/ 235964 w 1299502"/>
              <a:gd name="connsiteY3704" fmla="*/ 1692901 h 2190257"/>
              <a:gd name="connsiteX3705" fmla="*/ 235856 w 1299502"/>
              <a:gd name="connsiteY3705" fmla="*/ 1692793 h 2190257"/>
              <a:gd name="connsiteX3706" fmla="*/ 235856 w 1299502"/>
              <a:gd name="connsiteY3706" fmla="*/ 1692505 h 2190257"/>
              <a:gd name="connsiteX3707" fmla="*/ 349944 w 1299502"/>
              <a:gd name="connsiteY3707" fmla="*/ 1692109 h 2190257"/>
              <a:gd name="connsiteX3708" fmla="*/ 350269 w 1299502"/>
              <a:gd name="connsiteY3708" fmla="*/ 1692109 h 2190257"/>
              <a:gd name="connsiteX3709" fmla="*/ 350449 w 1299502"/>
              <a:gd name="connsiteY3709" fmla="*/ 1692181 h 2190257"/>
              <a:gd name="connsiteX3710" fmla="*/ 350449 w 1299502"/>
              <a:gd name="connsiteY3710" fmla="*/ 1692505 h 2190257"/>
              <a:gd name="connsiteX3711" fmla="*/ 350269 w 1299502"/>
              <a:gd name="connsiteY3711" fmla="*/ 1692685 h 2190257"/>
              <a:gd name="connsiteX3712" fmla="*/ 349944 w 1299502"/>
              <a:gd name="connsiteY3712" fmla="*/ 1692685 h 2190257"/>
              <a:gd name="connsiteX3713" fmla="*/ 349764 w 1299502"/>
              <a:gd name="connsiteY3713" fmla="*/ 1692505 h 2190257"/>
              <a:gd name="connsiteX3714" fmla="*/ 349764 w 1299502"/>
              <a:gd name="connsiteY3714" fmla="*/ 1692181 h 2190257"/>
              <a:gd name="connsiteX3715" fmla="*/ 325425 w 1299502"/>
              <a:gd name="connsiteY3715" fmla="*/ 1691892 h 2190257"/>
              <a:gd name="connsiteX3716" fmla="*/ 325749 w 1299502"/>
              <a:gd name="connsiteY3716" fmla="*/ 1691892 h 2190257"/>
              <a:gd name="connsiteX3717" fmla="*/ 325929 w 1299502"/>
              <a:gd name="connsiteY3717" fmla="*/ 1692109 h 2190257"/>
              <a:gd name="connsiteX3718" fmla="*/ 325821 w 1299502"/>
              <a:gd name="connsiteY3718" fmla="*/ 1692397 h 2190257"/>
              <a:gd name="connsiteX3719" fmla="*/ 325749 w 1299502"/>
              <a:gd name="connsiteY3719" fmla="*/ 1692505 h 2190257"/>
              <a:gd name="connsiteX3720" fmla="*/ 325352 w 1299502"/>
              <a:gd name="connsiteY3720" fmla="*/ 1692505 h 2190257"/>
              <a:gd name="connsiteX3721" fmla="*/ 325244 w 1299502"/>
              <a:gd name="connsiteY3721" fmla="*/ 1692289 h 2190257"/>
              <a:gd name="connsiteX3722" fmla="*/ 325244 w 1299502"/>
              <a:gd name="connsiteY3722" fmla="*/ 1692109 h 2190257"/>
              <a:gd name="connsiteX3723" fmla="*/ 237046 w 1299502"/>
              <a:gd name="connsiteY3723" fmla="*/ 1691496 h 2190257"/>
              <a:gd name="connsiteX3724" fmla="*/ 237371 w 1299502"/>
              <a:gd name="connsiteY3724" fmla="*/ 1691496 h 2190257"/>
              <a:gd name="connsiteX3725" fmla="*/ 237551 w 1299502"/>
              <a:gd name="connsiteY3725" fmla="*/ 1691712 h 2190257"/>
              <a:gd name="connsiteX3726" fmla="*/ 237371 w 1299502"/>
              <a:gd name="connsiteY3726" fmla="*/ 1691784 h 2190257"/>
              <a:gd name="connsiteX3727" fmla="*/ 237046 w 1299502"/>
              <a:gd name="connsiteY3727" fmla="*/ 1691784 h 2190257"/>
              <a:gd name="connsiteX3728" fmla="*/ 236866 w 1299502"/>
              <a:gd name="connsiteY3728" fmla="*/ 1691712 h 2190257"/>
              <a:gd name="connsiteX3729" fmla="*/ 917787 w 1299502"/>
              <a:gd name="connsiteY3729" fmla="*/ 1691316 h 2190257"/>
              <a:gd name="connsiteX3730" fmla="*/ 918509 w 1299502"/>
              <a:gd name="connsiteY3730" fmla="*/ 1691316 h 2190257"/>
              <a:gd name="connsiteX3731" fmla="*/ 918689 w 1299502"/>
              <a:gd name="connsiteY3731" fmla="*/ 1691388 h 2190257"/>
              <a:gd name="connsiteX3732" fmla="*/ 918509 w 1299502"/>
              <a:gd name="connsiteY3732" fmla="*/ 1691604 h 2190257"/>
              <a:gd name="connsiteX3733" fmla="*/ 917787 w 1299502"/>
              <a:gd name="connsiteY3733" fmla="*/ 1691604 h 2190257"/>
              <a:gd name="connsiteX3734" fmla="*/ 917715 w 1299502"/>
              <a:gd name="connsiteY3734" fmla="*/ 1691388 h 2190257"/>
              <a:gd name="connsiteX3735" fmla="*/ 349367 w 1299502"/>
              <a:gd name="connsiteY3735" fmla="*/ 1691099 h 2190257"/>
              <a:gd name="connsiteX3736" fmla="*/ 349656 w 1299502"/>
              <a:gd name="connsiteY3736" fmla="*/ 1691208 h 2190257"/>
              <a:gd name="connsiteX3737" fmla="*/ 349836 w 1299502"/>
              <a:gd name="connsiteY3737" fmla="*/ 1691280 h 2190257"/>
              <a:gd name="connsiteX3738" fmla="*/ 349836 w 1299502"/>
              <a:gd name="connsiteY3738" fmla="*/ 1691604 h 2190257"/>
              <a:gd name="connsiteX3739" fmla="*/ 349439 w 1299502"/>
              <a:gd name="connsiteY3739" fmla="*/ 1691892 h 2190257"/>
              <a:gd name="connsiteX3740" fmla="*/ 349439 w 1299502"/>
              <a:gd name="connsiteY3740" fmla="*/ 1693082 h 2190257"/>
              <a:gd name="connsiteX3741" fmla="*/ 349259 w 1299502"/>
              <a:gd name="connsiteY3741" fmla="*/ 1693190 h 2190257"/>
              <a:gd name="connsiteX3742" fmla="*/ 348934 w 1299502"/>
              <a:gd name="connsiteY3742" fmla="*/ 1693190 h 2190257"/>
              <a:gd name="connsiteX3743" fmla="*/ 348754 w 1299502"/>
              <a:gd name="connsiteY3743" fmla="*/ 1693082 h 2190257"/>
              <a:gd name="connsiteX3744" fmla="*/ 348862 w 1299502"/>
              <a:gd name="connsiteY3744" fmla="*/ 1691496 h 2190257"/>
              <a:gd name="connsiteX3745" fmla="*/ 325425 w 1299502"/>
              <a:gd name="connsiteY3745" fmla="*/ 1690991 h 2190257"/>
              <a:gd name="connsiteX3746" fmla="*/ 326146 w 1299502"/>
              <a:gd name="connsiteY3746" fmla="*/ 1691099 h 2190257"/>
              <a:gd name="connsiteX3747" fmla="*/ 326326 w 1299502"/>
              <a:gd name="connsiteY3747" fmla="*/ 1691208 h 2190257"/>
              <a:gd name="connsiteX3748" fmla="*/ 326218 w 1299502"/>
              <a:gd name="connsiteY3748" fmla="*/ 1691496 h 2190257"/>
              <a:gd name="connsiteX3749" fmla="*/ 326038 w 1299502"/>
              <a:gd name="connsiteY3749" fmla="*/ 1691604 h 2190257"/>
              <a:gd name="connsiteX3750" fmla="*/ 325425 w 1299502"/>
              <a:gd name="connsiteY3750" fmla="*/ 1691604 h 2190257"/>
              <a:gd name="connsiteX3751" fmla="*/ 325244 w 1299502"/>
              <a:gd name="connsiteY3751" fmla="*/ 1691388 h 2190257"/>
              <a:gd name="connsiteX3752" fmla="*/ 325244 w 1299502"/>
              <a:gd name="connsiteY3752" fmla="*/ 1691208 h 2190257"/>
              <a:gd name="connsiteX3753" fmla="*/ 327119 w 1299502"/>
              <a:gd name="connsiteY3753" fmla="*/ 1690811 h 2190257"/>
              <a:gd name="connsiteX3754" fmla="*/ 327444 w 1299502"/>
              <a:gd name="connsiteY3754" fmla="*/ 1690883 h 2190257"/>
              <a:gd name="connsiteX3755" fmla="*/ 327913 w 1299502"/>
              <a:gd name="connsiteY3755" fmla="*/ 1691280 h 2190257"/>
              <a:gd name="connsiteX3756" fmla="*/ 327732 w 1299502"/>
              <a:gd name="connsiteY3756" fmla="*/ 1691496 h 2190257"/>
              <a:gd name="connsiteX3757" fmla="*/ 327119 w 1299502"/>
              <a:gd name="connsiteY3757" fmla="*/ 1691388 h 2190257"/>
              <a:gd name="connsiteX3758" fmla="*/ 326939 w 1299502"/>
              <a:gd name="connsiteY3758" fmla="*/ 1691316 h 2190257"/>
              <a:gd name="connsiteX3759" fmla="*/ 326939 w 1299502"/>
              <a:gd name="connsiteY3759" fmla="*/ 1690991 h 2190257"/>
              <a:gd name="connsiteX3760" fmla="*/ 238741 w 1299502"/>
              <a:gd name="connsiteY3760" fmla="*/ 1690703 h 2190257"/>
              <a:gd name="connsiteX3761" fmla="*/ 239174 w 1299502"/>
              <a:gd name="connsiteY3761" fmla="*/ 1690811 h 2190257"/>
              <a:gd name="connsiteX3762" fmla="*/ 239246 w 1299502"/>
              <a:gd name="connsiteY3762" fmla="*/ 1690883 h 2190257"/>
              <a:gd name="connsiteX3763" fmla="*/ 239246 w 1299502"/>
              <a:gd name="connsiteY3763" fmla="*/ 1691208 h 2190257"/>
              <a:gd name="connsiteX3764" fmla="*/ 239065 w 1299502"/>
              <a:gd name="connsiteY3764" fmla="*/ 1691280 h 2190257"/>
              <a:gd name="connsiteX3765" fmla="*/ 238741 w 1299502"/>
              <a:gd name="connsiteY3765" fmla="*/ 1691280 h 2190257"/>
              <a:gd name="connsiteX3766" fmla="*/ 238561 w 1299502"/>
              <a:gd name="connsiteY3766" fmla="*/ 1691208 h 2190257"/>
              <a:gd name="connsiteX3767" fmla="*/ 238669 w 1299502"/>
              <a:gd name="connsiteY3767" fmla="*/ 1690883 h 2190257"/>
              <a:gd name="connsiteX3768" fmla="*/ 237731 w 1299502"/>
              <a:gd name="connsiteY3768" fmla="*/ 1690703 h 2190257"/>
              <a:gd name="connsiteX3769" fmla="*/ 238164 w 1299502"/>
              <a:gd name="connsiteY3769" fmla="*/ 1690703 h 2190257"/>
              <a:gd name="connsiteX3770" fmla="*/ 238236 w 1299502"/>
              <a:gd name="connsiteY3770" fmla="*/ 1690811 h 2190257"/>
              <a:gd name="connsiteX3771" fmla="*/ 238236 w 1299502"/>
              <a:gd name="connsiteY3771" fmla="*/ 1691099 h 2190257"/>
              <a:gd name="connsiteX3772" fmla="*/ 238056 w 1299502"/>
              <a:gd name="connsiteY3772" fmla="*/ 1691280 h 2190257"/>
              <a:gd name="connsiteX3773" fmla="*/ 237731 w 1299502"/>
              <a:gd name="connsiteY3773" fmla="*/ 1691280 h 2190257"/>
              <a:gd name="connsiteX3774" fmla="*/ 237551 w 1299502"/>
              <a:gd name="connsiteY3774" fmla="*/ 1691099 h 2190257"/>
              <a:gd name="connsiteX3775" fmla="*/ 237659 w 1299502"/>
              <a:gd name="connsiteY3775" fmla="*/ 1690811 h 2190257"/>
              <a:gd name="connsiteX3776" fmla="*/ 368694 w 1299502"/>
              <a:gd name="connsiteY3776" fmla="*/ 1690415 h 2190257"/>
              <a:gd name="connsiteX3777" fmla="*/ 368983 w 1299502"/>
              <a:gd name="connsiteY3777" fmla="*/ 1690415 h 2190257"/>
              <a:gd name="connsiteX3778" fmla="*/ 369163 w 1299502"/>
              <a:gd name="connsiteY3778" fmla="*/ 1690487 h 2190257"/>
              <a:gd name="connsiteX3779" fmla="*/ 369091 w 1299502"/>
              <a:gd name="connsiteY3779" fmla="*/ 1690811 h 2190257"/>
              <a:gd name="connsiteX3780" fmla="*/ 368983 w 1299502"/>
              <a:gd name="connsiteY3780" fmla="*/ 1690991 h 2190257"/>
              <a:gd name="connsiteX3781" fmla="*/ 368586 w 1299502"/>
              <a:gd name="connsiteY3781" fmla="*/ 1690991 h 2190257"/>
              <a:gd name="connsiteX3782" fmla="*/ 368478 w 1299502"/>
              <a:gd name="connsiteY3782" fmla="*/ 1690811 h 2190257"/>
              <a:gd name="connsiteX3783" fmla="*/ 368478 w 1299502"/>
              <a:gd name="connsiteY3783" fmla="*/ 1690487 h 2190257"/>
              <a:gd name="connsiteX3784" fmla="*/ 930768 w 1299502"/>
              <a:gd name="connsiteY3784" fmla="*/ 1690198 h 2190257"/>
              <a:gd name="connsiteX3785" fmla="*/ 931057 w 1299502"/>
              <a:gd name="connsiteY3785" fmla="*/ 1690198 h 2190257"/>
              <a:gd name="connsiteX3786" fmla="*/ 931273 w 1299502"/>
              <a:gd name="connsiteY3786" fmla="*/ 1690379 h 2190257"/>
              <a:gd name="connsiteX3787" fmla="*/ 931273 w 1299502"/>
              <a:gd name="connsiteY3787" fmla="*/ 1690703 h 2190257"/>
              <a:gd name="connsiteX3788" fmla="*/ 931057 w 1299502"/>
              <a:gd name="connsiteY3788" fmla="*/ 1690811 h 2190257"/>
              <a:gd name="connsiteX3789" fmla="*/ 930768 w 1299502"/>
              <a:gd name="connsiteY3789" fmla="*/ 1690811 h 2190257"/>
              <a:gd name="connsiteX3790" fmla="*/ 930552 w 1299502"/>
              <a:gd name="connsiteY3790" fmla="*/ 1690703 h 2190257"/>
              <a:gd name="connsiteX3791" fmla="*/ 930552 w 1299502"/>
              <a:gd name="connsiteY3791" fmla="*/ 1690379 h 2190257"/>
              <a:gd name="connsiteX3792" fmla="*/ 923773 w 1299502"/>
              <a:gd name="connsiteY3792" fmla="*/ 1690198 h 2190257"/>
              <a:gd name="connsiteX3793" fmla="*/ 924494 w 1299502"/>
              <a:gd name="connsiteY3793" fmla="*/ 1690198 h 2190257"/>
              <a:gd name="connsiteX3794" fmla="*/ 924711 w 1299502"/>
              <a:gd name="connsiteY3794" fmla="*/ 1690307 h 2190257"/>
              <a:gd name="connsiteX3795" fmla="*/ 924494 w 1299502"/>
              <a:gd name="connsiteY3795" fmla="*/ 1690487 h 2190257"/>
              <a:gd name="connsiteX3796" fmla="*/ 923773 w 1299502"/>
              <a:gd name="connsiteY3796" fmla="*/ 1690487 h 2190257"/>
              <a:gd name="connsiteX3797" fmla="*/ 923701 w 1299502"/>
              <a:gd name="connsiteY3797" fmla="*/ 1690307 h 2190257"/>
              <a:gd name="connsiteX3798" fmla="*/ 228176 w 1299502"/>
              <a:gd name="connsiteY3798" fmla="*/ 1690090 h 2190257"/>
              <a:gd name="connsiteX3799" fmla="*/ 228500 w 1299502"/>
              <a:gd name="connsiteY3799" fmla="*/ 1690090 h 2190257"/>
              <a:gd name="connsiteX3800" fmla="*/ 228681 w 1299502"/>
              <a:gd name="connsiteY3800" fmla="*/ 1690198 h 2190257"/>
              <a:gd name="connsiteX3801" fmla="*/ 228572 w 1299502"/>
              <a:gd name="connsiteY3801" fmla="*/ 1690811 h 2190257"/>
              <a:gd name="connsiteX3802" fmla="*/ 228500 w 1299502"/>
              <a:gd name="connsiteY3802" fmla="*/ 1690991 h 2190257"/>
              <a:gd name="connsiteX3803" fmla="*/ 228104 w 1299502"/>
              <a:gd name="connsiteY3803" fmla="*/ 1690991 h 2190257"/>
              <a:gd name="connsiteX3804" fmla="*/ 227996 w 1299502"/>
              <a:gd name="connsiteY3804" fmla="*/ 1690811 h 2190257"/>
              <a:gd name="connsiteX3805" fmla="*/ 227996 w 1299502"/>
              <a:gd name="connsiteY3805" fmla="*/ 1690198 h 2190257"/>
              <a:gd name="connsiteX3806" fmla="*/ 229474 w 1299502"/>
              <a:gd name="connsiteY3806" fmla="*/ 1690090 h 2190257"/>
              <a:gd name="connsiteX3807" fmla="*/ 229690 w 1299502"/>
              <a:gd name="connsiteY3807" fmla="*/ 1690307 h 2190257"/>
              <a:gd name="connsiteX3808" fmla="*/ 229582 w 1299502"/>
              <a:gd name="connsiteY3808" fmla="*/ 1690595 h 2190257"/>
              <a:gd name="connsiteX3809" fmla="*/ 229474 w 1299502"/>
              <a:gd name="connsiteY3809" fmla="*/ 1690811 h 2190257"/>
              <a:gd name="connsiteX3810" fmla="*/ 229077 w 1299502"/>
              <a:gd name="connsiteY3810" fmla="*/ 1690703 h 2190257"/>
              <a:gd name="connsiteX3811" fmla="*/ 228969 w 1299502"/>
              <a:gd name="connsiteY3811" fmla="*/ 1690595 h 2190257"/>
              <a:gd name="connsiteX3812" fmla="*/ 228969 w 1299502"/>
              <a:gd name="connsiteY3812" fmla="*/ 1690307 h 2190257"/>
              <a:gd name="connsiteX3813" fmla="*/ 229185 w 1299502"/>
              <a:gd name="connsiteY3813" fmla="*/ 1690090 h 2190257"/>
              <a:gd name="connsiteX3814" fmla="*/ 230195 w 1299502"/>
              <a:gd name="connsiteY3814" fmla="*/ 1689910 h 2190257"/>
              <a:gd name="connsiteX3815" fmla="*/ 230484 w 1299502"/>
              <a:gd name="connsiteY3815" fmla="*/ 1689910 h 2190257"/>
              <a:gd name="connsiteX3816" fmla="*/ 230664 w 1299502"/>
              <a:gd name="connsiteY3816" fmla="*/ 1690090 h 2190257"/>
              <a:gd name="connsiteX3817" fmla="*/ 230592 w 1299502"/>
              <a:gd name="connsiteY3817" fmla="*/ 1690703 h 2190257"/>
              <a:gd name="connsiteX3818" fmla="*/ 230484 w 1299502"/>
              <a:gd name="connsiteY3818" fmla="*/ 1690811 h 2190257"/>
              <a:gd name="connsiteX3819" fmla="*/ 230087 w 1299502"/>
              <a:gd name="connsiteY3819" fmla="*/ 1690811 h 2190257"/>
              <a:gd name="connsiteX3820" fmla="*/ 229979 w 1299502"/>
              <a:gd name="connsiteY3820" fmla="*/ 1690595 h 2190257"/>
              <a:gd name="connsiteX3821" fmla="*/ 229979 w 1299502"/>
              <a:gd name="connsiteY3821" fmla="*/ 1690018 h 2190257"/>
              <a:gd name="connsiteX3822" fmla="*/ 351459 w 1299502"/>
              <a:gd name="connsiteY3822" fmla="*/ 1689514 h 2190257"/>
              <a:gd name="connsiteX3823" fmla="*/ 351747 w 1299502"/>
              <a:gd name="connsiteY3823" fmla="*/ 1689514 h 2190257"/>
              <a:gd name="connsiteX3824" fmla="*/ 351927 w 1299502"/>
              <a:gd name="connsiteY3824" fmla="*/ 1689586 h 2190257"/>
              <a:gd name="connsiteX3825" fmla="*/ 351927 w 1299502"/>
              <a:gd name="connsiteY3825" fmla="*/ 1689910 h 2190257"/>
              <a:gd name="connsiteX3826" fmla="*/ 351747 w 1299502"/>
              <a:gd name="connsiteY3826" fmla="*/ 1690090 h 2190257"/>
              <a:gd name="connsiteX3827" fmla="*/ 351459 w 1299502"/>
              <a:gd name="connsiteY3827" fmla="*/ 1690090 h 2190257"/>
              <a:gd name="connsiteX3828" fmla="*/ 351242 w 1299502"/>
              <a:gd name="connsiteY3828" fmla="*/ 1689910 h 2190257"/>
              <a:gd name="connsiteX3829" fmla="*/ 351242 w 1299502"/>
              <a:gd name="connsiteY3829" fmla="*/ 1689586 h 2190257"/>
              <a:gd name="connsiteX3830" fmla="*/ 923809 w 1299502"/>
              <a:gd name="connsiteY3830" fmla="*/ 1689009 h 2190257"/>
              <a:gd name="connsiteX3831" fmla="*/ 924170 w 1299502"/>
              <a:gd name="connsiteY3831" fmla="*/ 1689009 h 2190257"/>
              <a:gd name="connsiteX3832" fmla="*/ 924278 w 1299502"/>
              <a:gd name="connsiteY3832" fmla="*/ 1689081 h 2190257"/>
              <a:gd name="connsiteX3833" fmla="*/ 924278 w 1299502"/>
              <a:gd name="connsiteY3833" fmla="*/ 1689406 h 2190257"/>
              <a:gd name="connsiteX3834" fmla="*/ 924170 w 1299502"/>
              <a:gd name="connsiteY3834" fmla="*/ 1689586 h 2190257"/>
              <a:gd name="connsiteX3835" fmla="*/ 923485 w 1299502"/>
              <a:gd name="connsiteY3835" fmla="*/ 1689514 h 2190257"/>
              <a:gd name="connsiteX3836" fmla="*/ 923304 w 1299502"/>
              <a:gd name="connsiteY3836" fmla="*/ 1689406 h 2190257"/>
              <a:gd name="connsiteX3837" fmla="*/ 923773 w 1299502"/>
              <a:gd name="connsiteY3837" fmla="*/ 1689009 h 2190257"/>
              <a:gd name="connsiteX3838" fmla="*/ 936718 w 1299502"/>
              <a:gd name="connsiteY3838" fmla="*/ 1688793 h 2190257"/>
              <a:gd name="connsiteX3839" fmla="*/ 936934 w 1299502"/>
              <a:gd name="connsiteY3839" fmla="*/ 1689009 h 2190257"/>
              <a:gd name="connsiteX3840" fmla="*/ 936934 w 1299502"/>
              <a:gd name="connsiteY3840" fmla="*/ 1689586 h 2190257"/>
              <a:gd name="connsiteX3841" fmla="*/ 936718 w 1299502"/>
              <a:gd name="connsiteY3841" fmla="*/ 1689694 h 2190257"/>
              <a:gd name="connsiteX3842" fmla="*/ 936033 w 1299502"/>
              <a:gd name="connsiteY3842" fmla="*/ 1689694 h 2190257"/>
              <a:gd name="connsiteX3843" fmla="*/ 935925 w 1299502"/>
              <a:gd name="connsiteY3843" fmla="*/ 1689514 h 2190257"/>
              <a:gd name="connsiteX3844" fmla="*/ 935925 w 1299502"/>
              <a:gd name="connsiteY3844" fmla="*/ 1689009 h 2190257"/>
              <a:gd name="connsiteX3845" fmla="*/ 936033 w 1299502"/>
              <a:gd name="connsiteY3845" fmla="*/ 1688793 h 2190257"/>
              <a:gd name="connsiteX3846" fmla="*/ 351134 w 1299502"/>
              <a:gd name="connsiteY3846" fmla="*/ 1687712 h 2190257"/>
              <a:gd name="connsiteX3847" fmla="*/ 351855 w 1299502"/>
              <a:gd name="connsiteY3847" fmla="*/ 1687712 h 2190257"/>
              <a:gd name="connsiteX3848" fmla="*/ 352035 w 1299502"/>
              <a:gd name="connsiteY3848" fmla="*/ 1687892 h 2190257"/>
              <a:gd name="connsiteX3849" fmla="*/ 351963 w 1299502"/>
              <a:gd name="connsiteY3849" fmla="*/ 1689009 h 2190257"/>
              <a:gd name="connsiteX3850" fmla="*/ 351747 w 1299502"/>
              <a:gd name="connsiteY3850" fmla="*/ 1689189 h 2190257"/>
              <a:gd name="connsiteX3851" fmla="*/ 351134 w 1299502"/>
              <a:gd name="connsiteY3851" fmla="*/ 1689081 h 2190257"/>
              <a:gd name="connsiteX3852" fmla="*/ 350954 w 1299502"/>
              <a:gd name="connsiteY3852" fmla="*/ 1689009 h 2190257"/>
              <a:gd name="connsiteX3853" fmla="*/ 351062 w 1299502"/>
              <a:gd name="connsiteY3853" fmla="*/ 1687820 h 2190257"/>
              <a:gd name="connsiteX3854" fmla="*/ 240327 w 1299502"/>
              <a:gd name="connsiteY3854" fmla="*/ 1687603 h 2190257"/>
              <a:gd name="connsiteX3855" fmla="*/ 240940 w 1299502"/>
              <a:gd name="connsiteY3855" fmla="*/ 1687603 h 2190257"/>
              <a:gd name="connsiteX3856" fmla="*/ 241445 w 1299502"/>
              <a:gd name="connsiteY3856" fmla="*/ 1688000 h 2190257"/>
              <a:gd name="connsiteX3857" fmla="*/ 241337 w 1299502"/>
              <a:gd name="connsiteY3857" fmla="*/ 1688721 h 2190257"/>
              <a:gd name="connsiteX3858" fmla="*/ 241049 w 1299502"/>
              <a:gd name="connsiteY3858" fmla="*/ 1688901 h 2190257"/>
              <a:gd name="connsiteX3859" fmla="*/ 241049 w 1299502"/>
              <a:gd name="connsiteY3859" fmla="*/ 1689225 h 2190257"/>
              <a:gd name="connsiteX3860" fmla="*/ 240832 w 1299502"/>
              <a:gd name="connsiteY3860" fmla="*/ 1689406 h 2190257"/>
              <a:gd name="connsiteX3861" fmla="*/ 240544 w 1299502"/>
              <a:gd name="connsiteY3861" fmla="*/ 1689406 h 2190257"/>
              <a:gd name="connsiteX3862" fmla="*/ 240147 w 1299502"/>
              <a:gd name="connsiteY3862" fmla="*/ 1689586 h 2190257"/>
              <a:gd name="connsiteX3863" fmla="*/ 239642 w 1299502"/>
              <a:gd name="connsiteY3863" fmla="*/ 1689117 h 2190257"/>
              <a:gd name="connsiteX3864" fmla="*/ 239750 w 1299502"/>
              <a:gd name="connsiteY3864" fmla="*/ 1688000 h 2190257"/>
              <a:gd name="connsiteX3865" fmla="*/ 952295 w 1299502"/>
              <a:gd name="connsiteY3865" fmla="*/ 1687495 h 2190257"/>
              <a:gd name="connsiteX3866" fmla="*/ 952980 w 1299502"/>
              <a:gd name="connsiteY3866" fmla="*/ 1687495 h 2190257"/>
              <a:gd name="connsiteX3867" fmla="*/ 953088 w 1299502"/>
              <a:gd name="connsiteY3867" fmla="*/ 1687603 h 2190257"/>
              <a:gd name="connsiteX3868" fmla="*/ 953088 w 1299502"/>
              <a:gd name="connsiteY3868" fmla="*/ 1687892 h 2190257"/>
              <a:gd name="connsiteX3869" fmla="*/ 952800 w 1299502"/>
              <a:gd name="connsiteY3869" fmla="*/ 1688216 h 2190257"/>
              <a:gd name="connsiteX3870" fmla="*/ 952800 w 1299502"/>
              <a:gd name="connsiteY3870" fmla="*/ 1688504 h 2190257"/>
              <a:gd name="connsiteX3871" fmla="*/ 952583 w 1299502"/>
              <a:gd name="connsiteY3871" fmla="*/ 1688721 h 2190257"/>
              <a:gd name="connsiteX3872" fmla="*/ 952007 w 1299502"/>
              <a:gd name="connsiteY3872" fmla="*/ 1688721 h 2190257"/>
              <a:gd name="connsiteX3873" fmla="*/ 951790 w 1299502"/>
              <a:gd name="connsiteY3873" fmla="*/ 1688504 h 2190257"/>
              <a:gd name="connsiteX3874" fmla="*/ 951790 w 1299502"/>
              <a:gd name="connsiteY3874" fmla="*/ 1687892 h 2190257"/>
              <a:gd name="connsiteX3875" fmla="*/ 365882 w 1299502"/>
              <a:gd name="connsiteY3875" fmla="*/ 1686414 h 2190257"/>
              <a:gd name="connsiteX3876" fmla="*/ 366170 w 1299502"/>
              <a:gd name="connsiteY3876" fmla="*/ 1686414 h 2190257"/>
              <a:gd name="connsiteX3877" fmla="*/ 366387 w 1299502"/>
              <a:gd name="connsiteY3877" fmla="*/ 1686522 h 2190257"/>
              <a:gd name="connsiteX3878" fmla="*/ 366278 w 1299502"/>
              <a:gd name="connsiteY3878" fmla="*/ 1687099 h 2190257"/>
              <a:gd name="connsiteX3879" fmla="*/ 366206 w 1299502"/>
              <a:gd name="connsiteY3879" fmla="*/ 1687315 h 2190257"/>
              <a:gd name="connsiteX3880" fmla="*/ 365810 w 1299502"/>
              <a:gd name="connsiteY3880" fmla="*/ 1687207 h 2190257"/>
              <a:gd name="connsiteX3881" fmla="*/ 365701 w 1299502"/>
              <a:gd name="connsiteY3881" fmla="*/ 1687099 h 2190257"/>
              <a:gd name="connsiteX3882" fmla="*/ 365701 w 1299502"/>
              <a:gd name="connsiteY3882" fmla="*/ 1686522 h 2190257"/>
              <a:gd name="connsiteX3883" fmla="*/ 353622 w 1299502"/>
              <a:gd name="connsiteY3883" fmla="*/ 1686018 h 2190257"/>
              <a:gd name="connsiteX3884" fmla="*/ 353910 w 1299502"/>
              <a:gd name="connsiteY3884" fmla="*/ 1686018 h 2190257"/>
              <a:gd name="connsiteX3885" fmla="*/ 354415 w 1299502"/>
              <a:gd name="connsiteY3885" fmla="*/ 1686522 h 2190257"/>
              <a:gd name="connsiteX3886" fmla="*/ 354343 w 1299502"/>
              <a:gd name="connsiteY3886" fmla="*/ 1686811 h 2190257"/>
              <a:gd name="connsiteX3887" fmla="*/ 353730 w 1299502"/>
              <a:gd name="connsiteY3887" fmla="*/ 1687315 h 2190257"/>
              <a:gd name="connsiteX3888" fmla="*/ 353622 w 1299502"/>
              <a:gd name="connsiteY3888" fmla="*/ 1687712 h 2190257"/>
              <a:gd name="connsiteX3889" fmla="*/ 353045 w 1299502"/>
              <a:gd name="connsiteY3889" fmla="*/ 1688180 h 2190257"/>
              <a:gd name="connsiteX3890" fmla="*/ 352937 w 1299502"/>
              <a:gd name="connsiteY3890" fmla="*/ 1688504 h 2190257"/>
              <a:gd name="connsiteX3891" fmla="*/ 352829 w 1299502"/>
              <a:gd name="connsiteY3891" fmla="*/ 1688613 h 2190257"/>
              <a:gd name="connsiteX3892" fmla="*/ 352432 w 1299502"/>
              <a:gd name="connsiteY3892" fmla="*/ 1688613 h 2190257"/>
              <a:gd name="connsiteX3893" fmla="*/ 352324 w 1299502"/>
              <a:gd name="connsiteY3893" fmla="*/ 1688504 h 2190257"/>
              <a:gd name="connsiteX3894" fmla="*/ 352324 w 1299502"/>
              <a:gd name="connsiteY3894" fmla="*/ 1687603 h 2190257"/>
              <a:gd name="connsiteX3895" fmla="*/ 353442 w 1299502"/>
              <a:gd name="connsiteY3895" fmla="*/ 1686702 h 2190257"/>
              <a:gd name="connsiteX3896" fmla="*/ 353442 w 1299502"/>
              <a:gd name="connsiteY3896" fmla="*/ 1686126 h 2190257"/>
              <a:gd name="connsiteX3897" fmla="*/ 331014 w 1299502"/>
              <a:gd name="connsiteY3897" fmla="*/ 1686018 h 2190257"/>
              <a:gd name="connsiteX3898" fmla="*/ 331410 w 1299502"/>
              <a:gd name="connsiteY3898" fmla="*/ 1686018 h 2190257"/>
              <a:gd name="connsiteX3899" fmla="*/ 331518 w 1299502"/>
              <a:gd name="connsiteY3899" fmla="*/ 1686198 h 2190257"/>
              <a:gd name="connsiteX3900" fmla="*/ 331518 w 1299502"/>
              <a:gd name="connsiteY3900" fmla="*/ 1686522 h 2190257"/>
              <a:gd name="connsiteX3901" fmla="*/ 331302 w 1299502"/>
              <a:gd name="connsiteY3901" fmla="*/ 1686594 h 2190257"/>
              <a:gd name="connsiteX3902" fmla="*/ 331014 w 1299502"/>
              <a:gd name="connsiteY3902" fmla="*/ 1686594 h 2190257"/>
              <a:gd name="connsiteX3903" fmla="*/ 330833 w 1299502"/>
              <a:gd name="connsiteY3903" fmla="*/ 1686414 h 2190257"/>
              <a:gd name="connsiteX3904" fmla="*/ 330905 w 1299502"/>
              <a:gd name="connsiteY3904" fmla="*/ 1686126 h 2190257"/>
              <a:gd name="connsiteX3905" fmla="*/ 366278 w 1299502"/>
              <a:gd name="connsiteY3905" fmla="*/ 1685513 h 2190257"/>
              <a:gd name="connsiteX3906" fmla="*/ 366603 w 1299502"/>
              <a:gd name="connsiteY3906" fmla="*/ 1685513 h 2190257"/>
              <a:gd name="connsiteX3907" fmla="*/ 366675 w 1299502"/>
              <a:gd name="connsiteY3907" fmla="*/ 1685621 h 2190257"/>
              <a:gd name="connsiteX3908" fmla="*/ 366675 w 1299502"/>
              <a:gd name="connsiteY3908" fmla="*/ 1686018 h 2190257"/>
              <a:gd name="connsiteX3909" fmla="*/ 366603 w 1299502"/>
              <a:gd name="connsiteY3909" fmla="*/ 1686126 h 2190257"/>
              <a:gd name="connsiteX3910" fmla="*/ 366206 w 1299502"/>
              <a:gd name="connsiteY3910" fmla="*/ 1686126 h 2190257"/>
              <a:gd name="connsiteX3911" fmla="*/ 366098 w 1299502"/>
              <a:gd name="connsiteY3911" fmla="*/ 1685910 h 2190257"/>
              <a:gd name="connsiteX3912" fmla="*/ 366098 w 1299502"/>
              <a:gd name="connsiteY3912" fmla="*/ 1685621 h 2190257"/>
              <a:gd name="connsiteX3913" fmla="*/ 290556 w 1299502"/>
              <a:gd name="connsiteY3913" fmla="*/ 1685513 h 2190257"/>
              <a:gd name="connsiteX3914" fmla="*/ 290881 w 1299502"/>
              <a:gd name="connsiteY3914" fmla="*/ 1685513 h 2190257"/>
              <a:gd name="connsiteX3915" fmla="*/ 291061 w 1299502"/>
              <a:gd name="connsiteY3915" fmla="*/ 1685693 h 2190257"/>
              <a:gd name="connsiteX3916" fmla="*/ 291061 w 1299502"/>
              <a:gd name="connsiteY3916" fmla="*/ 1686018 h 2190257"/>
              <a:gd name="connsiteX3917" fmla="*/ 290881 w 1299502"/>
              <a:gd name="connsiteY3917" fmla="*/ 1686126 h 2190257"/>
              <a:gd name="connsiteX3918" fmla="*/ 290556 w 1299502"/>
              <a:gd name="connsiteY3918" fmla="*/ 1686126 h 2190257"/>
              <a:gd name="connsiteX3919" fmla="*/ 290376 w 1299502"/>
              <a:gd name="connsiteY3919" fmla="*/ 1685910 h 2190257"/>
              <a:gd name="connsiteX3920" fmla="*/ 290376 w 1299502"/>
              <a:gd name="connsiteY3920" fmla="*/ 1685621 h 2190257"/>
              <a:gd name="connsiteX3921" fmla="*/ 231457 w 1299502"/>
              <a:gd name="connsiteY3921" fmla="*/ 1684612 h 2190257"/>
              <a:gd name="connsiteX3922" fmla="*/ 232178 w 1299502"/>
              <a:gd name="connsiteY3922" fmla="*/ 1684720 h 2190257"/>
              <a:gd name="connsiteX3923" fmla="*/ 232250 w 1299502"/>
              <a:gd name="connsiteY3923" fmla="*/ 1684828 h 2190257"/>
              <a:gd name="connsiteX3924" fmla="*/ 231782 w 1299502"/>
              <a:gd name="connsiteY3924" fmla="*/ 1685225 h 2190257"/>
              <a:gd name="connsiteX3925" fmla="*/ 231457 w 1299502"/>
              <a:gd name="connsiteY3925" fmla="*/ 1685225 h 2190257"/>
              <a:gd name="connsiteX3926" fmla="*/ 231060 w 1299502"/>
              <a:gd name="connsiteY3926" fmla="*/ 1685513 h 2190257"/>
              <a:gd name="connsiteX3927" fmla="*/ 230484 w 1299502"/>
              <a:gd name="connsiteY3927" fmla="*/ 1685513 h 2190257"/>
              <a:gd name="connsiteX3928" fmla="*/ 230267 w 1299502"/>
              <a:gd name="connsiteY3928" fmla="*/ 1685297 h 2190257"/>
              <a:gd name="connsiteX3929" fmla="*/ 230267 w 1299502"/>
              <a:gd name="connsiteY3929" fmla="*/ 1685009 h 2190257"/>
              <a:gd name="connsiteX3930" fmla="*/ 230484 w 1299502"/>
              <a:gd name="connsiteY3930" fmla="*/ 1684900 h 2190257"/>
              <a:gd name="connsiteX3931" fmla="*/ 231169 w 1299502"/>
              <a:gd name="connsiteY3931" fmla="*/ 1684900 h 2190257"/>
              <a:gd name="connsiteX3932" fmla="*/ 367288 w 1299502"/>
              <a:gd name="connsiteY3932" fmla="*/ 1684432 h 2190257"/>
              <a:gd name="connsiteX3933" fmla="*/ 367468 w 1299502"/>
              <a:gd name="connsiteY3933" fmla="*/ 1684504 h 2190257"/>
              <a:gd name="connsiteX3934" fmla="*/ 367396 w 1299502"/>
              <a:gd name="connsiteY3934" fmla="*/ 1684828 h 2190257"/>
              <a:gd name="connsiteX3935" fmla="*/ 367288 w 1299502"/>
              <a:gd name="connsiteY3935" fmla="*/ 1684900 h 2190257"/>
              <a:gd name="connsiteX3936" fmla="*/ 367072 w 1299502"/>
              <a:gd name="connsiteY3936" fmla="*/ 1684828 h 2190257"/>
              <a:gd name="connsiteX3937" fmla="*/ 367072 w 1299502"/>
              <a:gd name="connsiteY3937" fmla="*/ 1684504 h 2190257"/>
              <a:gd name="connsiteX3938" fmla="*/ 366603 w 1299502"/>
              <a:gd name="connsiteY3938" fmla="*/ 1684324 h 2190257"/>
              <a:gd name="connsiteX3939" fmla="*/ 366783 w 1299502"/>
              <a:gd name="connsiteY3939" fmla="*/ 1684504 h 2190257"/>
              <a:gd name="connsiteX3940" fmla="*/ 366783 w 1299502"/>
              <a:gd name="connsiteY3940" fmla="*/ 1684828 h 2190257"/>
              <a:gd name="connsiteX3941" fmla="*/ 366603 w 1299502"/>
              <a:gd name="connsiteY3941" fmla="*/ 1684900 h 2190257"/>
              <a:gd name="connsiteX3942" fmla="*/ 366387 w 1299502"/>
              <a:gd name="connsiteY3942" fmla="*/ 1684720 h 2190257"/>
              <a:gd name="connsiteX3943" fmla="*/ 366495 w 1299502"/>
              <a:gd name="connsiteY3943" fmla="*/ 1684504 h 2190257"/>
              <a:gd name="connsiteX3944" fmla="*/ 230267 w 1299502"/>
              <a:gd name="connsiteY3944" fmla="*/ 1683098 h 2190257"/>
              <a:gd name="connsiteX3945" fmla="*/ 230556 w 1299502"/>
              <a:gd name="connsiteY3945" fmla="*/ 1683098 h 2190257"/>
              <a:gd name="connsiteX3946" fmla="*/ 230880 w 1299502"/>
              <a:gd name="connsiteY3946" fmla="*/ 1683387 h 2190257"/>
              <a:gd name="connsiteX3947" fmla="*/ 231565 w 1299502"/>
              <a:gd name="connsiteY3947" fmla="*/ 1683387 h 2190257"/>
              <a:gd name="connsiteX3948" fmla="*/ 231782 w 1299502"/>
              <a:gd name="connsiteY3948" fmla="*/ 1683603 h 2190257"/>
              <a:gd name="connsiteX3949" fmla="*/ 231673 w 1299502"/>
              <a:gd name="connsiteY3949" fmla="*/ 1683891 h 2190257"/>
              <a:gd name="connsiteX3950" fmla="*/ 231565 w 1299502"/>
              <a:gd name="connsiteY3950" fmla="*/ 1683999 h 2190257"/>
              <a:gd name="connsiteX3951" fmla="*/ 230880 w 1299502"/>
              <a:gd name="connsiteY3951" fmla="*/ 1683999 h 2190257"/>
              <a:gd name="connsiteX3952" fmla="*/ 230556 w 1299502"/>
              <a:gd name="connsiteY3952" fmla="*/ 1684288 h 2190257"/>
              <a:gd name="connsiteX3953" fmla="*/ 229582 w 1299502"/>
              <a:gd name="connsiteY3953" fmla="*/ 1684216 h 2190257"/>
              <a:gd name="connsiteX3954" fmla="*/ 229366 w 1299502"/>
              <a:gd name="connsiteY3954" fmla="*/ 1683999 h 2190257"/>
              <a:gd name="connsiteX3955" fmla="*/ 229366 w 1299502"/>
              <a:gd name="connsiteY3955" fmla="*/ 1683531 h 2190257"/>
              <a:gd name="connsiteX3956" fmla="*/ 229582 w 1299502"/>
              <a:gd name="connsiteY3956" fmla="*/ 1683315 h 2190257"/>
              <a:gd name="connsiteX3957" fmla="*/ 229979 w 1299502"/>
              <a:gd name="connsiteY3957" fmla="*/ 1683315 h 2190257"/>
              <a:gd name="connsiteX3958" fmla="*/ 230267 w 1299502"/>
              <a:gd name="connsiteY3958" fmla="*/ 1683134 h 2190257"/>
              <a:gd name="connsiteX3959" fmla="*/ 355822 w 1299502"/>
              <a:gd name="connsiteY3959" fmla="*/ 1681729 h 2190257"/>
              <a:gd name="connsiteX3960" fmla="*/ 356146 w 1299502"/>
              <a:gd name="connsiteY3960" fmla="*/ 1681729 h 2190257"/>
              <a:gd name="connsiteX3961" fmla="*/ 356326 w 1299502"/>
              <a:gd name="connsiteY3961" fmla="*/ 1681837 h 2190257"/>
              <a:gd name="connsiteX3962" fmla="*/ 356218 w 1299502"/>
              <a:gd name="connsiteY3962" fmla="*/ 1683026 h 2190257"/>
              <a:gd name="connsiteX3963" fmla="*/ 355930 w 1299502"/>
              <a:gd name="connsiteY3963" fmla="*/ 1683315 h 2190257"/>
              <a:gd name="connsiteX3964" fmla="*/ 355930 w 1299502"/>
              <a:gd name="connsiteY3964" fmla="*/ 1683927 h 2190257"/>
              <a:gd name="connsiteX3965" fmla="*/ 355317 w 1299502"/>
              <a:gd name="connsiteY3965" fmla="*/ 1684324 h 2190257"/>
              <a:gd name="connsiteX3966" fmla="*/ 354920 w 1299502"/>
              <a:gd name="connsiteY3966" fmla="*/ 1683927 h 2190257"/>
              <a:gd name="connsiteX3967" fmla="*/ 354920 w 1299502"/>
              <a:gd name="connsiteY3967" fmla="*/ 1682738 h 2190257"/>
              <a:gd name="connsiteX3968" fmla="*/ 355317 w 1299502"/>
              <a:gd name="connsiteY3968" fmla="*/ 1682414 h 2190257"/>
              <a:gd name="connsiteX3969" fmla="*/ 355317 w 1299502"/>
              <a:gd name="connsiteY3969" fmla="*/ 1682125 h 2190257"/>
              <a:gd name="connsiteX3970" fmla="*/ 356507 w 1299502"/>
              <a:gd name="connsiteY3970" fmla="*/ 1680828 h 2190257"/>
              <a:gd name="connsiteX3971" fmla="*/ 356939 w 1299502"/>
              <a:gd name="connsiteY3971" fmla="*/ 1680828 h 2190257"/>
              <a:gd name="connsiteX3972" fmla="*/ 357011 w 1299502"/>
              <a:gd name="connsiteY3972" fmla="*/ 1681008 h 2190257"/>
              <a:gd name="connsiteX3973" fmla="*/ 357011 w 1299502"/>
              <a:gd name="connsiteY3973" fmla="*/ 1681332 h 2190257"/>
              <a:gd name="connsiteX3974" fmla="*/ 356831 w 1299502"/>
              <a:gd name="connsiteY3974" fmla="*/ 1681405 h 2190257"/>
              <a:gd name="connsiteX3975" fmla="*/ 356507 w 1299502"/>
              <a:gd name="connsiteY3975" fmla="*/ 1681405 h 2190257"/>
              <a:gd name="connsiteX3976" fmla="*/ 356326 w 1299502"/>
              <a:gd name="connsiteY3976" fmla="*/ 1681332 h 2190257"/>
              <a:gd name="connsiteX3977" fmla="*/ 356326 w 1299502"/>
              <a:gd name="connsiteY3977" fmla="*/ 1681008 h 2190257"/>
              <a:gd name="connsiteX3978" fmla="*/ 239750 w 1299502"/>
              <a:gd name="connsiteY3978" fmla="*/ 1680431 h 2190257"/>
              <a:gd name="connsiteX3979" fmla="*/ 241409 w 1299502"/>
              <a:gd name="connsiteY3979" fmla="*/ 1680504 h 2190257"/>
              <a:gd name="connsiteX3980" fmla="*/ 241734 w 1299502"/>
              <a:gd name="connsiteY3980" fmla="*/ 1680828 h 2190257"/>
              <a:gd name="connsiteX3981" fmla="*/ 243320 w 1299502"/>
              <a:gd name="connsiteY3981" fmla="*/ 1680936 h 2190257"/>
              <a:gd name="connsiteX3982" fmla="*/ 243500 w 1299502"/>
              <a:gd name="connsiteY3982" fmla="*/ 1681116 h 2190257"/>
              <a:gd name="connsiteX3983" fmla="*/ 243104 w 1299502"/>
              <a:gd name="connsiteY3983" fmla="*/ 1681296 h 2190257"/>
              <a:gd name="connsiteX3984" fmla="*/ 243104 w 1299502"/>
              <a:gd name="connsiteY3984" fmla="*/ 1681909 h 2190257"/>
              <a:gd name="connsiteX3985" fmla="*/ 243717 w 1299502"/>
              <a:gd name="connsiteY3985" fmla="*/ 1682522 h 2190257"/>
              <a:gd name="connsiteX3986" fmla="*/ 243717 w 1299502"/>
              <a:gd name="connsiteY3986" fmla="*/ 1683098 h 2190257"/>
              <a:gd name="connsiteX3987" fmla="*/ 244005 w 1299502"/>
              <a:gd name="connsiteY3987" fmla="*/ 1683531 h 2190257"/>
              <a:gd name="connsiteX3988" fmla="*/ 244005 w 1299502"/>
              <a:gd name="connsiteY3988" fmla="*/ 1683819 h 2190257"/>
              <a:gd name="connsiteX3989" fmla="*/ 243104 w 1299502"/>
              <a:gd name="connsiteY3989" fmla="*/ 1684432 h 2190257"/>
              <a:gd name="connsiteX3990" fmla="*/ 242635 w 1299502"/>
              <a:gd name="connsiteY3990" fmla="*/ 1683999 h 2190257"/>
              <a:gd name="connsiteX3991" fmla="*/ 242707 w 1299502"/>
              <a:gd name="connsiteY3991" fmla="*/ 1683423 h 2190257"/>
              <a:gd name="connsiteX3992" fmla="*/ 242527 w 1299502"/>
              <a:gd name="connsiteY3992" fmla="*/ 1683207 h 2190257"/>
              <a:gd name="connsiteX3993" fmla="*/ 241517 w 1299502"/>
              <a:gd name="connsiteY3993" fmla="*/ 1683207 h 2190257"/>
              <a:gd name="connsiteX3994" fmla="*/ 241337 w 1299502"/>
              <a:gd name="connsiteY3994" fmla="*/ 1683315 h 2190257"/>
              <a:gd name="connsiteX3995" fmla="*/ 241337 w 1299502"/>
              <a:gd name="connsiteY3995" fmla="*/ 1683603 h 2190257"/>
              <a:gd name="connsiteX3996" fmla="*/ 241229 w 1299502"/>
              <a:gd name="connsiteY3996" fmla="*/ 1683711 h 2190257"/>
              <a:gd name="connsiteX3997" fmla="*/ 240832 w 1299502"/>
              <a:gd name="connsiteY3997" fmla="*/ 1683711 h 2190257"/>
              <a:gd name="connsiteX3998" fmla="*/ 240544 w 1299502"/>
              <a:gd name="connsiteY3998" fmla="*/ 1683999 h 2190257"/>
              <a:gd name="connsiteX3999" fmla="*/ 239137 w 1299502"/>
              <a:gd name="connsiteY3999" fmla="*/ 1683927 h 2190257"/>
              <a:gd name="connsiteX4000" fmla="*/ 239065 w 1299502"/>
              <a:gd name="connsiteY4000" fmla="*/ 1684108 h 2190257"/>
              <a:gd name="connsiteX4001" fmla="*/ 239065 w 1299502"/>
              <a:gd name="connsiteY4001" fmla="*/ 1684324 h 2190257"/>
              <a:gd name="connsiteX4002" fmla="*/ 238633 w 1299502"/>
              <a:gd name="connsiteY4002" fmla="*/ 1684612 h 2190257"/>
              <a:gd name="connsiteX4003" fmla="*/ 238633 w 1299502"/>
              <a:gd name="connsiteY4003" fmla="*/ 1684900 h 2190257"/>
              <a:gd name="connsiteX4004" fmla="*/ 238236 w 1299502"/>
              <a:gd name="connsiteY4004" fmla="*/ 1685225 h 2190257"/>
              <a:gd name="connsiteX4005" fmla="*/ 238164 w 1299502"/>
              <a:gd name="connsiteY4005" fmla="*/ 1687315 h 2190257"/>
              <a:gd name="connsiteX4006" fmla="*/ 236541 w 1299502"/>
              <a:gd name="connsiteY4006" fmla="*/ 1688504 h 2190257"/>
              <a:gd name="connsiteX4007" fmla="*/ 235964 w 1299502"/>
              <a:gd name="connsiteY4007" fmla="*/ 1688504 h 2190257"/>
              <a:gd name="connsiteX4008" fmla="*/ 235748 w 1299502"/>
              <a:gd name="connsiteY4008" fmla="*/ 1688613 h 2190257"/>
              <a:gd name="connsiteX4009" fmla="*/ 235748 w 1299502"/>
              <a:gd name="connsiteY4009" fmla="*/ 1688901 h 2190257"/>
              <a:gd name="connsiteX4010" fmla="*/ 234883 w 1299502"/>
              <a:gd name="connsiteY4010" fmla="*/ 1689586 h 2190257"/>
              <a:gd name="connsiteX4011" fmla="*/ 234558 w 1299502"/>
              <a:gd name="connsiteY4011" fmla="*/ 1689586 h 2190257"/>
              <a:gd name="connsiteX4012" fmla="*/ 234161 w 1299502"/>
              <a:gd name="connsiteY4012" fmla="*/ 1689802 h 2190257"/>
              <a:gd name="connsiteX4013" fmla="*/ 233152 w 1299502"/>
              <a:gd name="connsiteY4013" fmla="*/ 1689802 h 2190257"/>
              <a:gd name="connsiteX4014" fmla="*/ 233080 w 1299502"/>
              <a:gd name="connsiteY4014" fmla="*/ 1689586 h 2190257"/>
              <a:gd name="connsiteX4015" fmla="*/ 233080 w 1299502"/>
              <a:gd name="connsiteY4015" fmla="*/ 1689297 h 2190257"/>
              <a:gd name="connsiteX4016" fmla="*/ 233152 w 1299502"/>
              <a:gd name="connsiteY4016" fmla="*/ 1689189 h 2190257"/>
              <a:gd name="connsiteX4017" fmla="*/ 233585 w 1299502"/>
              <a:gd name="connsiteY4017" fmla="*/ 1689189 h 2190257"/>
              <a:gd name="connsiteX4018" fmla="*/ 234053 w 1299502"/>
              <a:gd name="connsiteY4018" fmla="*/ 1688793 h 2190257"/>
              <a:gd name="connsiteX4019" fmla="*/ 233981 w 1299502"/>
              <a:gd name="connsiteY4019" fmla="*/ 1688613 h 2190257"/>
              <a:gd name="connsiteX4020" fmla="*/ 233260 w 1299502"/>
              <a:gd name="connsiteY4020" fmla="*/ 1688613 h 2190257"/>
              <a:gd name="connsiteX4021" fmla="*/ 233080 w 1299502"/>
              <a:gd name="connsiteY4021" fmla="*/ 1688396 h 2190257"/>
              <a:gd name="connsiteX4022" fmla="*/ 233080 w 1299502"/>
              <a:gd name="connsiteY4022" fmla="*/ 1688108 h 2190257"/>
              <a:gd name="connsiteX4023" fmla="*/ 233765 w 1299502"/>
              <a:gd name="connsiteY4023" fmla="*/ 1687603 h 2190257"/>
              <a:gd name="connsiteX4024" fmla="*/ 233873 w 1299502"/>
              <a:gd name="connsiteY4024" fmla="*/ 1686414 h 2190257"/>
              <a:gd name="connsiteX4025" fmla="*/ 234270 w 1299502"/>
              <a:gd name="connsiteY4025" fmla="*/ 1686126 h 2190257"/>
              <a:gd name="connsiteX4026" fmla="*/ 234270 w 1299502"/>
              <a:gd name="connsiteY4026" fmla="*/ 1685225 h 2190257"/>
              <a:gd name="connsiteX4027" fmla="*/ 233873 w 1299502"/>
              <a:gd name="connsiteY4027" fmla="*/ 1684828 h 2190257"/>
              <a:gd name="connsiteX4028" fmla="*/ 233476 w 1299502"/>
              <a:gd name="connsiteY4028" fmla="*/ 1684828 h 2190257"/>
              <a:gd name="connsiteX4029" fmla="*/ 232683 w 1299502"/>
              <a:gd name="connsiteY4029" fmla="*/ 1683999 h 2190257"/>
              <a:gd name="connsiteX4030" fmla="*/ 233080 w 1299502"/>
              <a:gd name="connsiteY4030" fmla="*/ 1683711 h 2190257"/>
              <a:gd name="connsiteX4031" fmla="*/ 233080 w 1299502"/>
              <a:gd name="connsiteY4031" fmla="*/ 1683423 h 2190257"/>
              <a:gd name="connsiteX4032" fmla="*/ 232972 w 1299502"/>
              <a:gd name="connsiteY4032" fmla="*/ 1683207 h 2190257"/>
              <a:gd name="connsiteX4033" fmla="*/ 232286 w 1299502"/>
              <a:gd name="connsiteY4033" fmla="*/ 1683207 h 2190257"/>
              <a:gd name="connsiteX4034" fmla="*/ 231962 w 1299502"/>
              <a:gd name="connsiteY4034" fmla="*/ 1682918 h 2190257"/>
              <a:gd name="connsiteX4035" fmla="*/ 231565 w 1299502"/>
              <a:gd name="connsiteY4035" fmla="*/ 1683098 h 2190257"/>
              <a:gd name="connsiteX4036" fmla="*/ 231277 w 1299502"/>
              <a:gd name="connsiteY4036" fmla="*/ 1682810 h 2190257"/>
              <a:gd name="connsiteX4037" fmla="*/ 229582 w 1299502"/>
              <a:gd name="connsiteY4037" fmla="*/ 1682702 h 2190257"/>
              <a:gd name="connsiteX4038" fmla="*/ 229474 w 1299502"/>
              <a:gd name="connsiteY4038" fmla="*/ 1682630 h 2190257"/>
              <a:gd name="connsiteX4039" fmla="*/ 229474 w 1299502"/>
              <a:gd name="connsiteY4039" fmla="*/ 1682306 h 2190257"/>
              <a:gd name="connsiteX4040" fmla="*/ 229690 w 1299502"/>
              <a:gd name="connsiteY4040" fmla="*/ 1682125 h 2190257"/>
              <a:gd name="connsiteX4041" fmla="*/ 230664 w 1299502"/>
              <a:gd name="connsiteY4041" fmla="*/ 1682233 h 2190257"/>
              <a:gd name="connsiteX4042" fmla="*/ 230880 w 1299502"/>
              <a:gd name="connsiteY4042" fmla="*/ 1682017 h 2190257"/>
              <a:gd name="connsiteX4043" fmla="*/ 230880 w 1299502"/>
              <a:gd name="connsiteY4043" fmla="*/ 1681513 h 2190257"/>
              <a:gd name="connsiteX4044" fmla="*/ 231060 w 1299502"/>
              <a:gd name="connsiteY4044" fmla="*/ 1681332 h 2190257"/>
              <a:gd name="connsiteX4045" fmla="*/ 232683 w 1299502"/>
              <a:gd name="connsiteY4045" fmla="*/ 1681405 h 2190257"/>
              <a:gd name="connsiteX4046" fmla="*/ 233080 w 1299502"/>
              <a:gd name="connsiteY4046" fmla="*/ 1681224 h 2190257"/>
              <a:gd name="connsiteX4047" fmla="*/ 233368 w 1299502"/>
              <a:gd name="connsiteY4047" fmla="*/ 1681224 h 2190257"/>
              <a:gd name="connsiteX4048" fmla="*/ 234053 w 1299502"/>
              <a:gd name="connsiteY4048" fmla="*/ 1680612 h 2190257"/>
              <a:gd name="connsiteX4049" fmla="*/ 234378 w 1299502"/>
              <a:gd name="connsiteY4049" fmla="*/ 1680612 h 2190257"/>
              <a:gd name="connsiteX4050" fmla="*/ 234774 w 1299502"/>
              <a:gd name="connsiteY4050" fmla="*/ 1680431 h 2190257"/>
              <a:gd name="connsiteX4051" fmla="*/ 236433 w 1299502"/>
              <a:gd name="connsiteY4051" fmla="*/ 1680431 h 2190257"/>
              <a:gd name="connsiteX4052" fmla="*/ 236541 w 1299502"/>
              <a:gd name="connsiteY4052" fmla="*/ 1680648 h 2190257"/>
              <a:gd name="connsiteX4053" fmla="*/ 236541 w 1299502"/>
              <a:gd name="connsiteY4053" fmla="*/ 1680936 h 2190257"/>
              <a:gd name="connsiteX4054" fmla="*/ 236649 w 1299502"/>
              <a:gd name="connsiteY4054" fmla="*/ 1681116 h 2190257"/>
              <a:gd name="connsiteX4055" fmla="*/ 237046 w 1299502"/>
              <a:gd name="connsiteY4055" fmla="*/ 1680828 h 2190257"/>
              <a:gd name="connsiteX4056" fmla="*/ 238020 w 1299502"/>
              <a:gd name="connsiteY4056" fmla="*/ 1680936 h 2190257"/>
              <a:gd name="connsiteX4057" fmla="*/ 238344 w 1299502"/>
              <a:gd name="connsiteY4057" fmla="*/ 1681224 h 2190257"/>
              <a:gd name="connsiteX4058" fmla="*/ 239029 w 1299502"/>
              <a:gd name="connsiteY4058" fmla="*/ 1680612 h 2190257"/>
              <a:gd name="connsiteX4059" fmla="*/ 239318 w 1299502"/>
              <a:gd name="connsiteY4059" fmla="*/ 1680720 h 2190257"/>
              <a:gd name="connsiteX4060" fmla="*/ 238452 w 1299502"/>
              <a:gd name="connsiteY4060" fmla="*/ 1679747 h 2190257"/>
              <a:gd name="connsiteX4061" fmla="*/ 238741 w 1299502"/>
              <a:gd name="connsiteY4061" fmla="*/ 1679747 h 2190257"/>
              <a:gd name="connsiteX4062" fmla="*/ 238957 w 1299502"/>
              <a:gd name="connsiteY4062" fmla="*/ 1679927 h 2190257"/>
              <a:gd name="connsiteX4063" fmla="*/ 238957 w 1299502"/>
              <a:gd name="connsiteY4063" fmla="*/ 1680215 h 2190257"/>
              <a:gd name="connsiteX4064" fmla="*/ 238344 w 1299502"/>
              <a:gd name="connsiteY4064" fmla="*/ 1680612 h 2190257"/>
              <a:gd name="connsiteX4065" fmla="*/ 238056 w 1299502"/>
              <a:gd name="connsiteY4065" fmla="*/ 1680612 h 2190257"/>
              <a:gd name="connsiteX4066" fmla="*/ 237948 w 1299502"/>
              <a:gd name="connsiteY4066" fmla="*/ 1680431 h 2190257"/>
              <a:gd name="connsiteX4067" fmla="*/ 237948 w 1299502"/>
              <a:gd name="connsiteY4067" fmla="*/ 1680143 h 2190257"/>
              <a:gd name="connsiteX4068" fmla="*/ 235856 w 1299502"/>
              <a:gd name="connsiteY4068" fmla="*/ 1679242 h 2190257"/>
              <a:gd name="connsiteX4069" fmla="*/ 236469 w 1299502"/>
              <a:gd name="connsiteY4069" fmla="*/ 1679314 h 2190257"/>
              <a:gd name="connsiteX4070" fmla="*/ 236974 w 1299502"/>
              <a:gd name="connsiteY4070" fmla="*/ 1679747 h 2190257"/>
              <a:gd name="connsiteX4071" fmla="*/ 236974 w 1299502"/>
              <a:gd name="connsiteY4071" fmla="*/ 1680143 h 2190257"/>
              <a:gd name="connsiteX4072" fmla="*/ 236758 w 1299502"/>
              <a:gd name="connsiteY4072" fmla="*/ 1680215 h 2190257"/>
              <a:gd name="connsiteX4073" fmla="*/ 236073 w 1299502"/>
              <a:gd name="connsiteY4073" fmla="*/ 1680215 h 2190257"/>
              <a:gd name="connsiteX4074" fmla="*/ 235676 w 1299502"/>
              <a:gd name="connsiteY4074" fmla="*/ 1679747 h 2190257"/>
              <a:gd name="connsiteX4075" fmla="*/ 235676 w 1299502"/>
              <a:gd name="connsiteY4075" fmla="*/ 1679422 h 2190257"/>
              <a:gd name="connsiteX4076" fmla="*/ 237443 w 1299502"/>
              <a:gd name="connsiteY4076" fmla="*/ 1679026 h 2190257"/>
              <a:gd name="connsiteX4077" fmla="*/ 238164 w 1299502"/>
              <a:gd name="connsiteY4077" fmla="*/ 1679134 h 2190257"/>
              <a:gd name="connsiteX4078" fmla="*/ 238344 w 1299502"/>
              <a:gd name="connsiteY4078" fmla="*/ 1679242 h 2190257"/>
              <a:gd name="connsiteX4079" fmla="*/ 237767 w 1299502"/>
              <a:gd name="connsiteY4079" fmla="*/ 1679711 h 2190257"/>
              <a:gd name="connsiteX4080" fmla="*/ 237443 w 1299502"/>
              <a:gd name="connsiteY4080" fmla="*/ 1679639 h 2190257"/>
              <a:gd name="connsiteX4081" fmla="*/ 237371 w 1299502"/>
              <a:gd name="connsiteY4081" fmla="*/ 1679530 h 2190257"/>
              <a:gd name="connsiteX4082" fmla="*/ 237371 w 1299502"/>
              <a:gd name="connsiteY4082" fmla="*/ 1679242 h 2190257"/>
              <a:gd name="connsiteX4083" fmla="*/ 234847 w 1299502"/>
              <a:gd name="connsiteY4083" fmla="*/ 1678629 h 2190257"/>
              <a:gd name="connsiteX4084" fmla="*/ 235568 w 1299502"/>
              <a:gd name="connsiteY4084" fmla="*/ 1678629 h 2190257"/>
              <a:gd name="connsiteX4085" fmla="*/ 235640 w 1299502"/>
              <a:gd name="connsiteY4085" fmla="*/ 1678810 h 2190257"/>
              <a:gd name="connsiteX4086" fmla="*/ 235568 w 1299502"/>
              <a:gd name="connsiteY4086" fmla="*/ 1678918 h 2190257"/>
              <a:gd name="connsiteX4087" fmla="*/ 234847 w 1299502"/>
              <a:gd name="connsiteY4087" fmla="*/ 1678918 h 2190257"/>
              <a:gd name="connsiteX4088" fmla="*/ 234666 w 1299502"/>
              <a:gd name="connsiteY4088" fmla="*/ 1678738 h 2190257"/>
              <a:gd name="connsiteX4089" fmla="*/ 229294 w 1299502"/>
              <a:gd name="connsiteY4089" fmla="*/ 1677620 h 2190257"/>
              <a:gd name="connsiteX4090" fmla="*/ 229582 w 1299502"/>
              <a:gd name="connsiteY4090" fmla="*/ 1677728 h 2190257"/>
              <a:gd name="connsiteX4091" fmla="*/ 230087 w 1299502"/>
              <a:gd name="connsiteY4091" fmla="*/ 1678125 h 2190257"/>
              <a:gd name="connsiteX4092" fmla="*/ 229871 w 1299502"/>
              <a:gd name="connsiteY4092" fmla="*/ 1678341 h 2190257"/>
              <a:gd name="connsiteX4093" fmla="*/ 229294 w 1299502"/>
              <a:gd name="connsiteY4093" fmla="*/ 1678233 h 2190257"/>
              <a:gd name="connsiteX4094" fmla="*/ 229077 w 1299502"/>
              <a:gd name="connsiteY4094" fmla="*/ 1678125 h 2190257"/>
              <a:gd name="connsiteX4095" fmla="*/ 229077 w 1299502"/>
              <a:gd name="connsiteY4095" fmla="*/ 1677837 h 2190257"/>
              <a:gd name="connsiteX4096" fmla="*/ 226986 w 1299502"/>
              <a:gd name="connsiteY4096" fmla="*/ 1677548 h 2190257"/>
              <a:gd name="connsiteX4097" fmla="*/ 227310 w 1299502"/>
              <a:gd name="connsiteY4097" fmla="*/ 1677548 h 2190257"/>
              <a:gd name="connsiteX4098" fmla="*/ 227491 w 1299502"/>
              <a:gd name="connsiteY4098" fmla="*/ 1677728 h 2190257"/>
              <a:gd name="connsiteX4099" fmla="*/ 227383 w 1299502"/>
              <a:gd name="connsiteY4099" fmla="*/ 1678629 h 2190257"/>
              <a:gd name="connsiteX4100" fmla="*/ 227202 w 1299502"/>
              <a:gd name="connsiteY4100" fmla="*/ 1678738 h 2190257"/>
              <a:gd name="connsiteX4101" fmla="*/ 226878 w 1299502"/>
              <a:gd name="connsiteY4101" fmla="*/ 1678738 h 2190257"/>
              <a:gd name="connsiteX4102" fmla="*/ 226697 w 1299502"/>
              <a:gd name="connsiteY4102" fmla="*/ 1678521 h 2190257"/>
              <a:gd name="connsiteX4103" fmla="*/ 226806 w 1299502"/>
              <a:gd name="connsiteY4103" fmla="*/ 1677620 h 2190257"/>
              <a:gd name="connsiteX4104" fmla="*/ 359427 w 1299502"/>
              <a:gd name="connsiteY4104" fmla="*/ 1676539 h 2190257"/>
              <a:gd name="connsiteX4105" fmla="*/ 359716 w 1299502"/>
              <a:gd name="connsiteY4105" fmla="*/ 1676539 h 2190257"/>
              <a:gd name="connsiteX4106" fmla="*/ 359896 w 1299502"/>
              <a:gd name="connsiteY4106" fmla="*/ 1676719 h 2190257"/>
              <a:gd name="connsiteX4107" fmla="*/ 359896 w 1299502"/>
              <a:gd name="connsiteY4107" fmla="*/ 1677044 h 2190257"/>
              <a:gd name="connsiteX4108" fmla="*/ 359716 w 1299502"/>
              <a:gd name="connsiteY4108" fmla="*/ 1677152 h 2190257"/>
              <a:gd name="connsiteX4109" fmla="*/ 359427 w 1299502"/>
              <a:gd name="connsiteY4109" fmla="*/ 1677152 h 2190257"/>
              <a:gd name="connsiteX4110" fmla="*/ 359211 w 1299502"/>
              <a:gd name="connsiteY4110" fmla="*/ 1676936 h 2190257"/>
              <a:gd name="connsiteX4111" fmla="*/ 359211 w 1299502"/>
              <a:gd name="connsiteY4111" fmla="*/ 1676647 h 2190257"/>
              <a:gd name="connsiteX4112" fmla="*/ 229077 w 1299502"/>
              <a:gd name="connsiteY4112" fmla="*/ 1674737 h 2190257"/>
              <a:gd name="connsiteX4113" fmla="*/ 229798 w 1299502"/>
              <a:gd name="connsiteY4113" fmla="*/ 1674737 h 2190257"/>
              <a:gd name="connsiteX4114" fmla="*/ 229979 w 1299502"/>
              <a:gd name="connsiteY4114" fmla="*/ 1674953 h 2190257"/>
              <a:gd name="connsiteX4115" fmla="*/ 229979 w 1299502"/>
              <a:gd name="connsiteY4115" fmla="*/ 1675134 h 2190257"/>
              <a:gd name="connsiteX4116" fmla="*/ 229366 w 1299502"/>
              <a:gd name="connsiteY4116" fmla="*/ 1675638 h 2190257"/>
              <a:gd name="connsiteX4117" fmla="*/ 229077 w 1299502"/>
              <a:gd name="connsiteY4117" fmla="*/ 1675530 h 2190257"/>
              <a:gd name="connsiteX4118" fmla="*/ 228897 w 1299502"/>
              <a:gd name="connsiteY4118" fmla="*/ 1675422 h 2190257"/>
              <a:gd name="connsiteX4119" fmla="*/ 228969 w 1299502"/>
              <a:gd name="connsiteY4119" fmla="*/ 1674845 h 2190257"/>
              <a:gd name="connsiteX4120" fmla="*/ 719107 w 1299502"/>
              <a:gd name="connsiteY4120" fmla="*/ 1672935 h 2190257"/>
              <a:gd name="connsiteX4121" fmla="*/ 720117 w 1299502"/>
              <a:gd name="connsiteY4121" fmla="*/ 1673007 h 2190257"/>
              <a:gd name="connsiteX4122" fmla="*/ 720189 w 1299502"/>
              <a:gd name="connsiteY4122" fmla="*/ 1673115 h 2190257"/>
              <a:gd name="connsiteX4123" fmla="*/ 720189 w 1299502"/>
              <a:gd name="connsiteY4123" fmla="*/ 1674629 h 2190257"/>
              <a:gd name="connsiteX4124" fmla="*/ 719792 w 1299502"/>
              <a:gd name="connsiteY4124" fmla="*/ 1674917 h 2190257"/>
              <a:gd name="connsiteX4125" fmla="*/ 719792 w 1299502"/>
              <a:gd name="connsiteY4125" fmla="*/ 1675242 h 2190257"/>
              <a:gd name="connsiteX4126" fmla="*/ 719323 w 1299502"/>
              <a:gd name="connsiteY4126" fmla="*/ 1675638 h 2190257"/>
              <a:gd name="connsiteX4127" fmla="*/ 718314 w 1299502"/>
              <a:gd name="connsiteY4127" fmla="*/ 1675638 h 2190257"/>
              <a:gd name="connsiteX4128" fmla="*/ 718206 w 1299502"/>
              <a:gd name="connsiteY4128" fmla="*/ 1675422 h 2190257"/>
              <a:gd name="connsiteX4129" fmla="*/ 718206 w 1299502"/>
              <a:gd name="connsiteY4129" fmla="*/ 1674521 h 2190257"/>
              <a:gd name="connsiteX4130" fmla="*/ 718530 w 1299502"/>
              <a:gd name="connsiteY4130" fmla="*/ 1674341 h 2190257"/>
              <a:gd name="connsiteX4131" fmla="*/ 718530 w 1299502"/>
              <a:gd name="connsiteY4131" fmla="*/ 1673440 h 2190257"/>
              <a:gd name="connsiteX4132" fmla="*/ 229582 w 1299502"/>
              <a:gd name="connsiteY4132" fmla="*/ 1672935 h 2190257"/>
              <a:gd name="connsiteX4133" fmla="*/ 230303 w 1299502"/>
              <a:gd name="connsiteY4133" fmla="*/ 1672935 h 2190257"/>
              <a:gd name="connsiteX4134" fmla="*/ 230375 w 1299502"/>
              <a:gd name="connsiteY4134" fmla="*/ 1673151 h 2190257"/>
              <a:gd name="connsiteX4135" fmla="*/ 230195 w 1299502"/>
              <a:gd name="connsiteY4135" fmla="*/ 1673223 h 2190257"/>
              <a:gd name="connsiteX4136" fmla="*/ 229582 w 1299502"/>
              <a:gd name="connsiteY4136" fmla="*/ 1673223 h 2190257"/>
              <a:gd name="connsiteX4137" fmla="*/ 229366 w 1299502"/>
              <a:gd name="connsiteY4137" fmla="*/ 1673043 h 2190257"/>
              <a:gd name="connsiteX4138" fmla="*/ 229979 w 1299502"/>
              <a:gd name="connsiteY4138" fmla="*/ 1672034 h 2190257"/>
              <a:gd name="connsiteX4139" fmla="*/ 230303 w 1299502"/>
              <a:gd name="connsiteY4139" fmla="*/ 1672034 h 2190257"/>
              <a:gd name="connsiteX4140" fmla="*/ 230484 w 1299502"/>
              <a:gd name="connsiteY4140" fmla="*/ 1672250 h 2190257"/>
              <a:gd name="connsiteX4141" fmla="*/ 230303 w 1299502"/>
              <a:gd name="connsiteY4141" fmla="*/ 1672358 h 2190257"/>
              <a:gd name="connsiteX4142" fmla="*/ 229979 w 1299502"/>
              <a:gd name="connsiteY4142" fmla="*/ 1672358 h 2190257"/>
              <a:gd name="connsiteX4143" fmla="*/ 229798 w 1299502"/>
              <a:gd name="connsiteY4143" fmla="*/ 1672250 h 2190257"/>
              <a:gd name="connsiteX4144" fmla="*/ 716150 w 1299502"/>
              <a:gd name="connsiteY4144" fmla="*/ 1671133 h 2190257"/>
              <a:gd name="connsiteX4145" fmla="*/ 716150 w 1299502"/>
              <a:gd name="connsiteY4145" fmla="*/ 1671169 h 2190257"/>
              <a:gd name="connsiteX4146" fmla="*/ 716547 w 1299502"/>
              <a:gd name="connsiteY4146" fmla="*/ 1671169 h 2190257"/>
              <a:gd name="connsiteX4147" fmla="*/ 716944 w 1299502"/>
              <a:gd name="connsiteY4147" fmla="*/ 1671638 h 2190257"/>
              <a:gd name="connsiteX4148" fmla="*/ 716944 w 1299502"/>
              <a:gd name="connsiteY4148" fmla="*/ 1672142 h 2190257"/>
              <a:gd name="connsiteX4149" fmla="*/ 716439 w 1299502"/>
              <a:gd name="connsiteY4149" fmla="*/ 1672647 h 2190257"/>
              <a:gd name="connsiteX4150" fmla="*/ 716150 w 1299502"/>
              <a:gd name="connsiteY4150" fmla="*/ 1672647 h 2190257"/>
              <a:gd name="connsiteX4151" fmla="*/ 715934 w 1299502"/>
              <a:gd name="connsiteY4151" fmla="*/ 1672431 h 2190257"/>
              <a:gd name="connsiteX4152" fmla="*/ 716042 w 1299502"/>
              <a:gd name="connsiteY4152" fmla="*/ 1671241 h 2190257"/>
              <a:gd name="connsiteX4153" fmla="*/ 353153 w 1299502"/>
              <a:gd name="connsiteY4153" fmla="*/ 1670556 h 2190257"/>
              <a:gd name="connsiteX4154" fmla="*/ 353442 w 1299502"/>
              <a:gd name="connsiteY4154" fmla="*/ 1670556 h 2190257"/>
              <a:gd name="connsiteX4155" fmla="*/ 353514 w 1299502"/>
              <a:gd name="connsiteY4155" fmla="*/ 1670737 h 2190257"/>
              <a:gd name="connsiteX4156" fmla="*/ 353514 w 1299502"/>
              <a:gd name="connsiteY4156" fmla="*/ 1671061 h 2190257"/>
              <a:gd name="connsiteX4157" fmla="*/ 353045 w 1299502"/>
              <a:gd name="connsiteY4157" fmla="*/ 1671457 h 2190257"/>
              <a:gd name="connsiteX4158" fmla="*/ 352432 w 1299502"/>
              <a:gd name="connsiteY4158" fmla="*/ 1671457 h 2190257"/>
              <a:gd name="connsiteX4159" fmla="*/ 352252 w 1299502"/>
              <a:gd name="connsiteY4159" fmla="*/ 1671241 h 2190257"/>
              <a:gd name="connsiteX4160" fmla="*/ 352252 w 1299502"/>
              <a:gd name="connsiteY4160" fmla="*/ 1670953 h 2190257"/>
              <a:gd name="connsiteX4161" fmla="*/ 352432 w 1299502"/>
              <a:gd name="connsiteY4161" fmla="*/ 1670845 h 2190257"/>
              <a:gd name="connsiteX4162" fmla="*/ 352757 w 1299502"/>
              <a:gd name="connsiteY4162" fmla="*/ 1670845 h 2190257"/>
              <a:gd name="connsiteX4163" fmla="*/ 309487 w 1299502"/>
              <a:gd name="connsiteY4163" fmla="*/ 1668142 h 2190257"/>
              <a:gd name="connsiteX4164" fmla="*/ 309775 w 1299502"/>
              <a:gd name="connsiteY4164" fmla="*/ 1668250 h 2190257"/>
              <a:gd name="connsiteX4165" fmla="*/ 309992 w 1299502"/>
              <a:gd name="connsiteY4165" fmla="*/ 1668358 h 2190257"/>
              <a:gd name="connsiteX4166" fmla="*/ 309775 w 1299502"/>
              <a:gd name="connsiteY4166" fmla="*/ 1668466 h 2190257"/>
              <a:gd name="connsiteX4167" fmla="*/ 309379 w 1299502"/>
              <a:gd name="connsiteY4167" fmla="*/ 1668466 h 2190257"/>
              <a:gd name="connsiteX4168" fmla="*/ 309307 w 1299502"/>
              <a:gd name="connsiteY4168" fmla="*/ 1668358 h 2190257"/>
              <a:gd name="connsiteX4169" fmla="*/ 234558 w 1299502"/>
              <a:gd name="connsiteY4169" fmla="*/ 1667565 h 2190257"/>
              <a:gd name="connsiteX4170" fmla="*/ 235243 w 1299502"/>
              <a:gd name="connsiteY4170" fmla="*/ 1667673 h 2190257"/>
              <a:gd name="connsiteX4171" fmla="*/ 235640 w 1299502"/>
              <a:gd name="connsiteY4171" fmla="*/ 1668142 h 2190257"/>
              <a:gd name="connsiteX4172" fmla="*/ 235460 w 1299502"/>
              <a:gd name="connsiteY4172" fmla="*/ 1668250 h 2190257"/>
              <a:gd name="connsiteX4173" fmla="*/ 234450 w 1299502"/>
              <a:gd name="connsiteY4173" fmla="*/ 1668142 h 2190257"/>
              <a:gd name="connsiteX4174" fmla="*/ 234378 w 1299502"/>
              <a:gd name="connsiteY4174" fmla="*/ 1668070 h 2190257"/>
              <a:gd name="connsiteX4175" fmla="*/ 234378 w 1299502"/>
              <a:gd name="connsiteY4175" fmla="*/ 1667745 h 2190257"/>
              <a:gd name="connsiteX4176" fmla="*/ 312191 w 1299502"/>
              <a:gd name="connsiteY4176" fmla="*/ 1666268 h 2190257"/>
              <a:gd name="connsiteX4177" fmla="*/ 312588 w 1299502"/>
              <a:gd name="connsiteY4177" fmla="*/ 1666268 h 2190257"/>
              <a:gd name="connsiteX4178" fmla="*/ 312696 w 1299502"/>
              <a:gd name="connsiteY4178" fmla="*/ 1666448 h 2190257"/>
              <a:gd name="connsiteX4179" fmla="*/ 312588 w 1299502"/>
              <a:gd name="connsiteY4179" fmla="*/ 1666556 h 2190257"/>
              <a:gd name="connsiteX4180" fmla="*/ 312191 w 1299502"/>
              <a:gd name="connsiteY4180" fmla="*/ 1666556 h 2190257"/>
              <a:gd name="connsiteX4181" fmla="*/ 312083 w 1299502"/>
              <a:gd name="connsiteY4181" fmla="*/ 1666376 h 2190257"/>
              <a:gd name="connsiteX4182" fmla="*/ 436123 w 1299502"/>
              <a:gd name="connsiteY4182" fmla="*/ 1665258 h 2190257"/>
              <a:gd name="connsiteX4183" fmla="*/ 436520 w 1299502"/>
              <a:gd name="connsiteY4183" fmla="*/ 1665258 h 2190257"/>
              <a:gd name="connsiteX4184" fmla="*/ 436628 w 1299502"/>
              <a:gd name="connsiteY4184" fmla="*/ 1665475 h 2190257"/>
              <a:gd name="connsiteX4185" fmla="*/ 436520 w 1299502"/>
              <a:gd name="connsiteY4185" fmla="*/ 1665547 h 2190257"/>
              <a:gd name="connsiteX4186" fmla="*/ 436123 w 1299502"/>
              <a:gd name="connsiteY4186" fmla="*/ 1665547 h 2190257"/>
              <a:gd name="connsiteX4187" fmla="*/ 436051 w 1299502"/>
              <a:gd name="connsiteY4187" fmla="*/ 1665367 h 2190257"/>
              <a:gd name="connsiteX4188" fmla="*/ 377240 w 1299502"/>
              <a:gd name="connsiteY4188" fmla="*/ 1664177 h 2190257"/>
              <a:gd name="connsiteX4189" fmla="*/ 377637 w 1299502"/>
              <a:gd name="connsiteY4189" fmla="*/ 1664177 h 2190257"/>
              <a:gd name="connsiteX4190" fmla="*/ 377745 w 1299502"/>
              <a:gd name="connsiteY4190" fmla="*/ 1664249 h 2190257"/>
              <a:gd name="connsiteX4191" fmla="*/ 377745 w 1299502"/>
              <a:gd name="connsiteY4191" fmla="*/ 1664862 h 2190257"/>
              <a:gd name="connsiteX4192" fmla="*/ 377565 w 1299502"/>
              <a:gd name="connsiteY4192" fmla="*/ 1665042 h 2190257"/>
              <a:gd name="connsiteX4193" fmla="*/ 376952 w 1299502"/>
              <a:gd name="connsiteY4193" fmla="*/ 1664970 h 2190257"/>
              <a:gd name="connsiteX4194" fmla="*/ 376735 w 1299502"/>
              <a:gd name="connsiteY4194" fmla="*/ 1664862 h 2190257"/>
              <a:gd name="connsiteX4195" fmla="*/ 376735 w 1299502"/>
              <a:gd name="connsiteY4195" fmla="*/ 1664574 h 2190257"/>
              <a:gd name="connsiteX4196" fmla="*/ 436952 w 1299502"/>
              <a:gd name="connsiteY4196" fmla="*/ 1664069 h 2190257"/>
              <a:gd name="connsiteX4197" fmla="*/ 437241 w 1299502"/>
              <a:gd name="connsiteY4197" fmla="*/ 1664069 h 2190257"/>
              <a:gd name="connsiteX4198" fmla="*/ 437313 w 1299502"/>
              <a:gd name="connsiteY4198" fmla="*/ 1664249 h 2190257"/>
              <a:gd name="connsiteX4199" fmla="*/ 437313 w 1299502"/>
              <a:gd name="connsiteY4199" fmla="*/ 1664574 h 2190257"/>
              <a:gd name="connsiteX4200" fmla="*/ 437241 w 1299502"/>
              <a:gd name="connsiteY4200" fmla="*/ 1664646 h 2190257"/>
              <a:gd name="connsiteX4201" fmla="*/ 436844 w 1299502"/>
              <a:gd name="connsiteY4201" fmla="*/ 1664646 h 2190257"/>
              <a:gd name="connsiteX4202" fmla="*/ 436736 w 1299502"/>
              <a:gd name="connsiteY4202" fmla="*/ 1664574 h 2190257"/>
              <a:gd name="connsiteX4203" fmla="*/ 436736 w 1299502"/>
              <a:gd name="connsiteY4203" fmla="*/ 1664249 h 2190257"/>
              <a:gd name="connsiteX4204" fmla="*/ 435546 w 1299502"/>
              <a:gd name="connsiteY4204" fmla="*/ 1663781 h 2190257"/>
              <a:gd name="connsiteX4205" fmla="*/ 435943 w 1299502"/>
              <a:gd name="connsiteY4205" fmla="*/ 1663781 h 2190257"/>
              <a:gd name="connsiteX4206" fmla="*/ 436051 w 1299502"/>
              <a:gd name="connsiteY4206" fmla="*/ 1663853 h 2190257"/>
              <a:gd name="connsiteX4207" fmla="*/ 436051 w 1299502"/>
              <a:gd name="connsiteY4207" fmla="*/ 1664466 h 2190257"/>
              <a:gd name="connsiteX4208" fmla="*/ 435835 w 1299502"/>
              <a:gd name="connsiteY4208" fmla="*/ 1664646 h 2190257"/>
              <a:gd name="connsiteX4209" fmla="*/ 435546 w 1299502"/>
              <a:gd name="connsiteY4209" fmla="*/ 1664646 h 2190257"/>
              <a:gd name="connsiteX4210" fmla="*/ 435438 w 1299502"/>
              <a:gd name="connsiteY4210" fmla="*/ 1664466 h 2190257"/>
              <a:gd name="connsiteX4211" fmla="*/ 435438 w 1299502"/>
              <a:gd name="connsiteY4211" fmla="*/ 1663853 h 2190257"/>
              <a:gd name="connsiteX4212" fmla="*/ 376663 w 1299502"/>
              <a:gd name="connsiteY4212" fmla="*/ 1663456 h 2190257"/>
              <a:gd name="connsiteX4213" fmla="*/ 376952 w 1299502"/>
              <a:gd name="connsiteY4213" fmla="*/ 1663456 h 2190257"/>
              <a:gd name="connsiteX4214" fmla="*/ 377132 w 1299502"/>
              <a:gd name="connsiteY4214" fmla="*/ 1663673 h 2190257"/>
              <a:gd name="connsiteX4215" fmla="*/ 376267 w 1299502"/>
              <a:gd name="connsiteY4215" fmla="*/ 1664357 h 2190257"/>
              <a:gd name="connsiteX4216" fmla="*/ 376158 w 1299502"/>
              <a:gd name="connsiteY4216" fmla="*/ 1664177 h 2190257"/>
              <a:gd name="connsiteX4217" fmla="*/ 376158 w 1299502"/>
              <a:gd name="connsiteY4217" fmla="*/ 1663853 h 2190257"/>
              <a:gd name="connsiteX4218" fmla="*/ 234774 w 1299502"/>
              <a:gd name="connsiteY4218" fmla="*/ 1663456 h 2190257"/>
              <a:gd name="connsiteX4219" fmla="*/ 235171 w 1299502"/>
              <a:gd name="connsiteY4219" fmla="*/ 1663456 h 2190257"/>
              <a:gd name="connsiteX4220" fmla="*/ 235243 w 1299502"/>
              <a:gd name="connsiteY4220" fmla="*/ 1663673 h 2190257"/>
              <a:gd name="connsiteX4221" fmla="*/ 235171 w 1299502"/>
              <a:gd name="connsiteY4221" fmla="*/ 1663745 h 2190257"/>
              <a:gd name="connsiteX4222" fmla="*/ 234774 w 1299502"/>
              <a:gd name="connsiteY4222" fmla="*/ 1663745 h 2190257"/>
              <a:gd name="connsiteX4223" fmla="*/ 234666 w 1299502"/>
              <a:gd name="connsiteY4223" fmla="*/ 1663565 h 2190257"/>
              <a:gd name="connsiteX4224" fmla="*/ 360906 w 1299502"/>
              <a:gd name="connsiteY4224" fmla="*/ 1659672 h 2190257"/>
              <a:gd name="connsiteX4225" fmla="*/ 361302 w 1299502"/>
              <a:gd name="connsiteY4225" fmla="*/ 1659780 h 2190257"/>
              <a:gd name="connsiteX4226" fmla="*/ 361411 w 1299502"/>
              <a:gd name="connsiteY4226" fmla="*/ 1659852 h 2190257"/>
              <a:gd name="connsiteX4227" fmla="*/ 361302 w 1299502"/>
              <a:gd name="connsiteY4227" fmla="*/ 1660069 h 2190257"/>
              <a:gd name="connsiteX4228" fmla="*/ 360906 w 1299502"/>
              <a:gd name="connsiteY4228" fmla="*/ 1659961 h 2190257"/>
              <a:gd name="connsiteX4229" fmla="*/ 360798 w 1299502"/>
              <a:gd name="connsiteY4229" fmla="*/ 1659888 h 2190257"/>
              <a:gd name="connsiteX4230" fmla="*/ 361302 w 1299502"/>
              <a:gd name="connsiteY4230" fmla="*/ 1659168 h 2190257"/>
              <a:gd name="connsiteX4231" fmla="*/ 361591 w 1299502"/>
              <a:gd name="connsiteY4231" fmla="*/ 1659168 h 2190257"/>
              <a:gd name="connsiteX4232" fmla="*/ 361807 w 1299502"/>
              <a:gd name="connsiteY4232" fmla="*/ 1659276 h 2190257"/>
              <a:gd name="connsiteX4233" fmla="*/ 361591 w 1299502"/>
              <a:gd name="connsiteY4233" fmla="*/ 1659492 h 2190257"/>
              <a:gd name="connsiteX4234" fmla="*/ 361302 w 1299502"/>
              <a:gd name="connsiteY4234" fmla="*/ 1659492 h 2190257"/>
              <a:gd name="connsiteX4235" fmla="*/ 361122 w 1299502"/>
              <a:gd name="connsiteY4235" fmla="*/ 1659276 h 2190257"/>
              <a:gd name="connsiteX4236" fmla="*/ 360293 w 1299502"/>
              <a:gd name="connsiteY4236" fmla="*/ 1658483 h 2190257"/>
              <a:gd name="connsiteX4237" fmla="*/ 360725 w 1299502"/>
              <a:gd name="connsiteY4237" fmla="*/ 1658483 h 2190257"/>
              <a:gd name="connsiteX4238" fmla="*/ 360798 w 1299502"/>
              <a:gd name="connsiteY4238" fmla="*/ 1658663 h 2190257"/>
              <a:gd name="connsiteX4239" fmla="*/ 360725 w 1299502"/>
              <a:gd name="connsiteY4239" fmla="*/ 1658771 h 2190257"/>
              <a:gd name="connsiteX4240" fmla="*/ 360293 w 1299502"/>
              <a:gd name="connsiteY4240" fmla="*/ 1658771 h 2190257"/>
              <a:gd name="connsiteX4241" fmla="*/ 360221 w 1299502"/>
              <a:gd name="connsiteY4241" fmla="*/ 1658591 h 2190257"/>
              <a:gd name="connsiteX4242" fmla="*/ 370389 w 1299502"/>
              <a:gd name="connsiteY4242" fmla="*/ 1657870 h 2190257"/>
              <a:gd name="connsiteX4243" fmla="*/ 370786 w 1299502"/>
              <a:gd name="connsiteY4243" fmla="*/ 1658267 h 2190257"/>
              <a:gd name="connsiteX4244" fmla="*/ 370786 w 1299502"/>
              <a:gd name="connsiteY4244" fmla="*/ 1658555 h 2190257"/>
              <a:gd name="connsiteX4245" fmla="*/ 370569 w 1299502"/>
              <a:gd name="connsiteY4245" fmla="*/ 1658771 h 2190257"/>
              <a:gd name="connsiteX4246" fmla="*/ 370281 w 1299502"/>
              <a:gd name="connsiteY4246" fmla="*/ 1658663 h 2190257"/>
              <a:gd name="connsiteX4247" fmla="*/ 370065 w 1299502"/>
              <a:gd name="connsiteY4247" fmla="*/ 1658591 h 2190257"/>
              <a:gd name="connsiteX4248" fmla="*/ 370173 w 1299502"/>
              <a:gd name="connsiteY4248" fmla="*/ 1657978 h 2190257"/>
              <a:gd name="connsiteX4249" fmla="*/ 360401 w 1299502"/>
              <a:gd name="connsiteY4249" fmla="*/ 1657870 h 2190257"/>
              <a:gd name="connsiteX4250" fmla="*/ 360725 w 1299502"/>
              <a:gd name="connsiteY4250" fmla="*/ 1657870 h 2190257"/>
              <a:gd name="connsiteX4251" fmla="*/ 360906 w 1299502"/>
              <a:gd name="connsiteY4251" fmla="*/ 1658086 h 2190257"/>
              <a:gd name="connsiteX4252" fmla="*/ 360725 w 1299502"/>
              <a:gd name="connsiteY4252" fmla="*/ 1658195 h 2190257"/>
              <a:gd name="connsiteX4253" fmla="*/ 360401 w 1299502"/>
              <a:gd name="connsiteY4253" fmla="*/ 1658195 h 2190257"/>
              <a:gd name="connsiteX4254" fmla="*/ 360221 w 1299502"/>
              <a:gd name="connsiteY4254" fmla="*/ 1658086 h 2190257"/>
              <a:gd name="connsiteX4255" fmla="*/ 362420 w 1299502"/>
              <a:gd name="connsiteY4255" fmla="*/ 1657690 h 2190257"/>
              <a:gd name="connsiteX4256" fmla="*/ 362709 w 1299502"/>
              <a:gd name="connsiteY4256" fmla="*/ 1657690 h 2190257"/>
              <a:gd name="connsiteX4257" fmla="*/ 362889 w 1299502"/>
              <a:gd name="connsiteY4257" fmla="*/ 1657870 h 2190257"/>
              <a:gd name="connsiteX4258" fmla="*/ 362709 w 1299502"/>
              <a:gd name="connsiteY4258" fmla="*/ 1657978 h 2190257"/>
              <a:gd name="connsiteX4259" fmla="*/ 362420 w 1299502"/>
              <a:gd name="connsiteY4259" fmla="*/ 1657978 h 2190257"/>
              <a:gd name="connsiteX4260" fmla="*/ 362204 w 1299502"/>
              <a:gd name="connsiteY4260" fmla="*/ 1657870 h 2190257"/>
              <a:gd name="connsiteX4261" fmla="*/ 361411 w 1299502"/>
              <a:gd name="connsiteY4261" fmla="*/ 1657690 h 2190257"/>
              <a:gd name="connsiteX4262" fmla="*/ 361699 w 1299502"/>
              <a:gd name="connsiteY4262" fmla="*/ 1657690 h 2190257"/>
              <a:gd name="connsiteX4263" fmla="*/ 361915 w 1299502"/>
              <a:gd name="connsiteY4263" fmla="*/ 1657870 h 2190257"/>
              <a:gd name="connsiteX4264" fmla="*/ 361699 w 1299502"/>
              <a:gd name="connsiteY4264" fmla="*/ 1657978 h 2190257"/>
              <a:gd name="connsiteX4265" fmla="*/ 361411 w 1299502"/>
              <a:gd name="connsiteY4265" fmla="*/ 1657978 h 2190257"/>
              <a:gd name="connsiteX4266" fmla="*/ 361194 w 1299502"/>
              <a:gd name="connsiteY4266" fmla="*/ 1657798 h 2190257"/>
              <a:gd name="connsiteX4267" fmla="*/ 362709 w 1299502"/>
              <a:gd name="connsiteY4267" fmla="*/ 1657185 h 2190257"/>
              <a:gd name="connsiteX4268" fmla="*/ 363105 w 1299502"/>
              <a:gd name="connsiteY4268" fmla="*/ 1657185 h 2190257"/>
              <a:gd name="connsiteX4269" fmla="*/ 363213 w 1299502"/>
              <a:gd name="connsiteY4269" fmla="*/ 1657294 h 2190257"/>
              <a:gd name="connsiteX4270" fmla="*/ 363105 w 1299502"/>
              <a:gd name="connsiteY4270" fmla="*/ 1657474 h 2190257"/>
              <a:gd name="connsiteX4271" fmla="*/ 362709 w 1299502"/>
              <a:gd name="connsiteY4271" fmla="*/ 1657474 h 2190257"/>
              <a:gd name="connsiteX4272" fmla="*/ 362600 w 1299502"/>
              <a:gd name="connsiteY4272" fmla="*/ 1657294 h 2190257"/>
              <a:gd name="connsiteX4273" fmla="*/ 362817 w 1299502"/>
              <a:gd name="connsiteY4273" fmla="*/ 1656573 h 2190257"/>
              <a:gd name="connsiteX4274" fmla="*/ 363105 w 1299502"/>
              <a:gd name="connsiteY4274" fmla="*/ 1656573 h 2190257"/>
              <a:gd name="connsiteX4275" fmla="*/ 363286 w 1299502"/>
              <a:gd name="connsiteY4275" fmla="*/ 1656681 h 2190257"/>
              <a:gd name="connsiteX4276" fmla="*/ 363105 w 1299502"/>
              <a:gd name="connsiteY4276" fmla="*/ 1656897 h 2190257"/>
              <a:gd name="connsiteX4277" fmla="*/ 362817 w 1299502"/>
              <a:gd name="connsiteY4277" fmla="*/ 1656897 h 2190257"/>
              <a:gd name="connsiteX4278" fmla="*/ 362600 w 1299502"/>
              <a:gd name="connsiteY4278" fmla="*/ 1656681 h 2190257"/>
              <a:gd name="connsiteX4279" fmla="*/ 361807 w 1299502"/>
              <a:gd name="connsiteY4279" fmla="*/ 1656176 h 2190257"/>
              <a:gd name="connsiteX4280" fmla="*/ 362096 w 1299502"/>
              <a:gd name="connsiteY4280" fmla="*/ 1656176 h 2190257"/>
              <a:gd name="connsiteX4281" fmla="*/ 362312 w 1299502"/>
              <a:gd name="connsiteY4281" fmla="*/ 1656393 h 2190257"/>
              <a:gd name="connsiteX4282" fmla="*/ 362312 w 1299502"/>
              <a:gd name="connsiteY4282" fmla="*/ 1656969 h 2190257"/>
              <a:gd name="connsiteX4283" fmla="*/ 362096 w 1299502"/>
              <a:gd name="connsiteY4283" fmla="*/ 1657077 h 2190257"/>
              <a:gd name="connsiteX4284" fmla="*/ 361807 w 1299502"/>
              <a:gd name="connsiteY4284" fmla="*/ 1657077 h 2190257"/>
              <a:gd name="connsiteX4285" fmla="*/ 361627 w 1299502"/>
              <a:gd name="connsiteY4285" fmla="*/ 1656897 h 2190257"/>
              <a:gd name="connsiteX4286" fmla="*/ 361627 w 1299502"/>
              <a:gd name="connsiteY4286" fmla="*/ 1656284 h 2190257"/>
              <a:gd name="connsiteX4287" fmla="*/ 360112 w 1299502"/>
              <a:gd name="connsiteY4287" fmla="*/ 1656068 h 2190257"/>
              <a:gd name="connsiteX4288" fmla="*/ 360509 w 1299502"/>
              <a:gd name="connsiteY4288" fmla="*/ 1656068 h 2190257"/>
              <a:gd name="connsiteX4289" fmla="*/ 360617 w 1299502"/>
              <a:gd name="connsiteY4289" fmla="*/ 1656284 h 2190257"/>
              <a:gd name="connsiteX4290" fmla="*/ 360617 w 1299502"/>
              <a:gd name="connsiteY4290" fmla="*/ 1656573 h 2190257"/>
              <a:gd name="connsiteX4291" fmla="*/ 360401 w 1299502"/>
              <a:gd name="connsiteY4291" fmla="*/ 1656681 h 2190257"/>
              <a:gd name="connsiteX4292" fmla="*/ 360112 w 1299502"/>
              <a:gd name="connsiteY4292" fmla="*/ 1656681 h 2190257"/>
              <a:gd name="connsiteX4293" fmla="*/ 359896 w 1299502"/>
              <a:gd name="connsiteY4293" fmla="*/ 1656573 h 2190257"/>
              <a:gd name="connsiteX4294" fmla="*/ 360004 w 1299502"/>
              <a:gd name="connsiteY4294" fmla="*/ 1656284 h 2190257"/>
              <a:gd name="connsiteX4295" fmla="*/ 328742 w 1299502"/>
              <a:gd name="connsiteY4295" fmla="*/ 1655888 h 2190257"/>
              <a:gd name="connsiteX4296" fmla="*/ 329030 w 1299502"/>
              <a:gd name="connsiteY4296" fmla="*/ 1655888 h 2190257"/>
              <a:gd name="connsiteX4297" fmla="*/ 329211 w 1299502"/>
              <a:gd name="connsiteY4297" fmla="*/ 1656068 h 2190257"/>
              <a:gd name="connsiteX4298" fmla="*/ 329211 w 1299502"/>
              <a:gd name="connsiteY4298" fmla="*/ 1656393 h 2190257"/>
              <a:gd name="connsiteX4299" fmla="*/ 329030 w 1299502"/>
              <a:gd name="connsiteY4299" fmla="*/ 1656465 h 2190257"/>
              <a:gd name="connsiteX4300" fmla="*/ 328634 w 1299502"/>
              <a:gd name="connsiteY4300" fmla="*/ 1656465 h 2190257"/>
              <a:gd name="connsiteX4301" fmla="*/ 328526 w 1299502"/>
              <a:gd name="connsiteY4301" fmla="*/ 1656393 h 2190257"/>
              <a:gd name="connsiteX4302" fmla="*/ 328526 w 1299502"/>
              <a:gd name="connsiteY4302" fmla="*/ 1655996 h 2190257"/>
              <a:gd name="connsiteX4303" fmla="*/ 362817 w 1299502"/>
              <a:gd name="connsiteY4303" fmla="*/ 1655383 h 2190257"/>
              <a:gd name="connsiteX4304" fmla="*/ 363213 w 1299502"/>
              <a:gd name="connsiteY4304" fmla="*/ 1655383 h 2190257"/>
              <a:gd name="connsiteX4305" fmla="*/ 363322 w 1299502"/>
              <a:gd name="connsiteY4305" fmla="*/ 1655600 h 2190257"/>
              <a:gd name="connsiteX4306" fmla="*/ 363322 w 1299502"/>
              <a:gd name="connsiteY4306" fmla="*/ 1655780 h 2190257"/>
              <a:gd name="connsiteX4307" fmla="*/ 363213 w 1299502"/>
              <a:gd name="connsiteY4307" fmla="*/ 1655996 h 2190257"/>
              <a:gd name="connsiteX4308" fmla="*/ 362817 w 1299502"/>
              <a:gd name="connsiteY4308" fmla="*/ 1655996 h 2190257"/>
              <a:gd name="connsiteX4309" fmla="*/ 362600 w 1299502"/>
              <a:gd name="connsiteY4309" fmla="*/ 1655780 h 2190257"/>
              <a:gd name="connsiteX4310" fmla="*/ 362709 w 1299502"/>
              <a:gd name="connsiteY4310" fmla="*/ 1655492 h 2190257"/>
              <a:gd name="connsiteX4311" fmla="*/ 360509 w 1299502"/>
              <a:gd name="connsiteY4311" fmla="*/ 1655203 h 2190257"/>
              <a:gd name="connsiteX4312" fmla="*/ 360798 w 1299502"/>
              <a:gd name="connsiteY4312" fmla="*/ 1655275 h 2190257"/>
              <a:gd name="connsiteX4313" fmla="*/ 361014 w 1299502"/>
              <a:gd name="connsiteY4313" fmla="*/ 1655383 h 2190257"/>
              <a:gd name="connsiteX4314" fmla="*/ 361014 w 1299502"/>
              <a:gd name="connsiteY4314" fmla="*/ 1655672 h 2190257"/>
              <a:gd name="connsiteX4315" fmla="*/ 360798 w 1299502"/>
              <a:gd name="connsiteY4315" fmla="*/ 1655888 h 2190257"/>
              <a:gd name="connsiteX4316" fmla="*/ 360509 w 1299502"/>
              <a:gd name="connsiteY4316" fmla="*/ 1655780 h 2190257"/>
              <a:gd name="connsiteX4317" fmla="*/ 360293 w 1299502"/>
              <a:gd name="connsiteY4317" fmla="*/ 1655672 h 2190257"/>
              <a:gd name="connsiteX4318" fmla="*/ 360401 w 1299502"/>
              <a:gd name="connsiteY4318" fmla="*/ 1655383 h 2190257"/>
              <a:gd name="connsiteX4319" fmla="*/ 370173 w 1299502"/>
              <a:gd name="connsiteY4319" fmla="*/ 1653978 h 2190257"/>
              <a:gd name="connsiteX4320" fmla="*/ 370677 w 1299502"/>
              <a:gd name="connsiteY4320" fmla="*/ 1654374 h 2190257"/>
              <a:gd name="connsiteX4321" fmla="*/ 370677 w 1299502"/>
              <a:gd name="connsiteY4321" fmla="*/ 1654699 h 2190257"/>
              <a:gd name="connsiteX4322" fmla="*/ 370065 w 1299502"/>
              <a:gd name="connsiteY4322" fmla="*/ 1655167 h 2190257"/>
              <a:gd name="connsiteX4323" fmla="*/ 369776 w 1299502"/>
              <a:gd name="connsiteY4323" fmla="*/ 1655095 h 2190257"/>
              <a:gd name="connsiteX4324" fmla="*/ 369668 w 1299502"/>
              <a:gd name="connsiteY4324" fmla="*/ 1654987 h 2190257"/>
              <a:gd name="connsiteX4325" fmla="*/ 369668 w 1299502"/>
              <a:gd name="connsiteY4325" fmla="*/ 1654374 h 2190257"/>
              <a:gd name="connsiteX4326" fmla="*/ 363610 w 1299502"/>
              <a:gd name="connsiteY4326" fmla="*/ 1653293 h 2190257"/>
              <a:gd name="connsiteX4327" fmla="*/ 364584 w 1299502"/>
              <a:gd name="connsiteY4327" fmla="*/ 1653401 h 2190257"/>
              <a:gd name="connsiteX4328" fmla="*/ 364800 w 1299502"/>
              <a:gd name="connsiteY4328" fmla="*/ 1653509 h 2190257"/>
              <a:gd name="connsiteX4329" fmla="*/ 364692 w 1299502"/>
              <a:gd name="connsiteY4329" fmla="*/ 1653798 h 2190257"/>
              <a:gd name="connsiteX4330" fmla="*/ 363213 w 1299502"/>
              <a:gd name="connsiteY4330" fmla="*/ 1655095 h 2190257"/>
              <a:gd name="connsiteX4331" fmla="*/ 362889 w 1299502"/>
              <a:gd name="connsiteY4331" fmla="*/ 1655095 h 2190257"/>
              <a:gd name="connsiteX4332" fmla="*/ 362709 w 1299502"/>
              <a:gd name="connsiteY4332" fmla="*/ 1654879 h 2190257"/>
              <a:gd name="connsiteX4333" fmla="*/ 362709 w 1299502"/>
              <a:gd name="connsiteY4333" fmla="*/ 1654591 h 2190257"/>
              <a:gd name="connsiteX4334" fmla="*/ 362997 w 1299502"/>
              <a:gd name="connsiteY4334" fmla="*/ 1654302 h 2190257"/>
              <a:gd name="connsiteX4335" fmla="*/ 363105 w 1299502"/>
              <a:gd name="connsiteY4335" fmla="*/ 1653690 h 2190257"/>
              <a:gd name="connsiteX4336" fmla="*/ 330833 w 1299502"/>
              <a:gd name="connsiteY4336" fmla="*/ 1653077 h 2190257"/>
              <a:gd name="connsiteX4337" fmla="*/ 331014 w 1299502"/>
              <a:gd name="connsiteY4337" fmla="*/ 1653185 h 2190257"/>
              <a:gd name="connsiteX4338" fmla="*/ 331014 w 1299502"/>
              <a:gd name="connsiteY4338" fmla="*/ 1653473 h 2190257"/>
              <a:gd name="connsiteX4339" fmla="*/ 330833 w 1299502"/>
              <a:gd name="connsiteY4339" fmla="*/ 1653581 h 2190257"/>
              <a:gd name="connsiteX4340" fmla="*/ 330509 w 1299502"/>
              <a:gd name="connsiteY4340" fmla="*/ 1653581 h 2190257"/>
              <a:gd name="connsiteX4341" fmla="*/ 330328 w 1299502"/>
              <a:gd name="connsiteY4341" fmla="*/ 1653473 h 2190257"/>
              <a:gd name="connsiteX4342" fmla="*/ 370569 w 1299502"/>
              <a:gd name="connsiteY4342" fmla="*/ 1652789 h 2190257"/>
              <a:gd name="connsiteX4343" fmla="*/ 370858 w 1299502"/>
              <a:gd name="connsiteY4343" fmla="*/ 1652789 h 2190257"/>
              <a:gd name="connsiteX4344" fmla="*/ 371074 w 1299502"/>
              <a:gd name="connsiteY4344" fmla="*/ 1653005 h 2190257"/>
              <a:gd name="connsiteX4345" fmla="*/ 371074 w 1299502"/>
              <a:gd name="connsiteY4345" fmla="*/ 1653581 h 2190257"/>
              <a:gd name="connsiteX4346" fmla="*/ 370858 w 1299502"/>
              <a:gd name="connsiteY4346" fmla="*/ 1653690 h 2190257"/>
              <a:gd name="connsiteX4347" fmla="*/ 370173 w 1299502"/>
              <a:gd name="connsiteY4347" fmla="*/ 1653690 h 2190257"/>
              <a:gd name="connsiteX4348" fmla="*/ 370065 w 1299502"/>
              <a:gd name="connsiteY4348" fmla="*/ 1653509 h 2190257"/>
              <a:gd name="connsiteX4349" fmla="*/ 370065 w 1299502"/>
              <a:gd name="connsiteY4349" fmla="*/ 1653185 h 2190257"/>
              <a:gd name="connsiteX4350" fmla="*/ 250388 w 1299502"/>
              <a:gd name="connsiteY4350" fmla="*/ 1652608 h 2190257"/>
              <a:gd name="connsiteX4351" fmla="*/ 250712 w 1299502"/>
              <a:gd name="connsiteY4351" fmla="*/ 1652608 h 2190257"/>
              <a:gd name="connsiteX4352" fmla="*/ 250892 w 1299502"/>
              <a:gd name="connsiteY4352" fmla="*/ 1652680 h 2190257"/>
              <a:gd name="connsiteX4353" fmla="*/ 250712 w 1299502"/>
              <a:gd name="connsiteY4353" fmla="*/ 1652897 h 2190257"/>
              <a:gd name="connsiteX4354" fmla="*/ 250388 w 1299502"/>
              <a:gd name="connsiteY4354" fmla="*/ 1652897 h 2190257"/>
              <a:gd name="connsiteX4355" fmla="*/ 250207 w 1299502"/>
              <a:gd name="connsiteY4355" fmla="*/ 1652680 h 2190257"/>
              <a:gd name="connsiteX4356" fmla="*/ 348249 w 1299502"/>
              <a:gd name="connsiteY4356" fmla="*/ 1650086 h 2190257"/>
              <a:gd name="connsiteX4357" fmla="*/ 348538 w 1299502"/>
              <a:gd name="connsiteY4357" fmla="*/ 1650194 h 2190257"/>
              <a:gd name="connsiteX4358" fmla="*/ 348754 w 1299502"/>
              <a:gd name="connsiteY4358" fmla="*/ 1650302 h 2190257"/>
              <a:gd name="connsiteX4359" fmla="*/ 348538 w 1299502"/>
              <a:gd name="connsiteY4359" fmla="*/ 1650482 h 2190257"/>
              <a:gd name="connsiteX4360" fmla="*/ 348141 w 1299502"/>
              <a:gd name="connsiteY4360" fmla="*/ 1650410 h 2190257"/>
              <a:gd name="connsiteX4361" fmla="*/ 348069 w 1299502"/>
              <a:gd name="connsiteY4361" fmla="*/ 1650302 h 2190257"/>
              <a:gd name="connsiteX4362" fmla="*/ 348249 w 1299502"/>
              <a:gd name="connsiteY4362" fmla="*/ 1649509 h 2190257"/>
              <a:gd name="connsiteX4363" fmla="*/ 348538 w 1299502"/>
              <a:gd name="connsiteY4363" fmla="*/ 1649617 h 2190257"/>
              <a:gd name="connsiteX4364" fmla="*/ 348754 w 1299502"/>
              <a:gd name="connsiteY4364" fmla="*/ 1649689 h 2190257"/>
              <a:gd name="connsiteX4365" fmla="*/ 348538 w 1299502"/>
              <a:gd name="connsiteY4365" fmla="*/ 1649905 h 2190257"/>
              <a:gd name="connsiteX4366" fmla="*/ 348249 w 1299502"/>
              <a:gd name="connsiteY4366" fmla="*/ 1649905 h 2190257"/>
              <a:gd name="connsiteX4367" fmla="*/ 348069 w 1299502"/>
              <a:gd name="connsiteY4367" fmla="*/ 1649689 h 2190257"/>
              <a:gd name="connsiteX4368" fmla="*/ 357516 w 1299502"/>
              <a:gd name="connsiteY4368" fmla="*/ 1648788 h 2190257"/>
              <a:gd name="connsiteX4369" fmla="*/ 357913 w 1299502"/>
              <a:gd name="connsiteY4369" fmla="*/ 1648896 h 2190257"/>
              <a:gd name="connsiteX4370" fmla="*/ 358021 w 1299502"/>
              <a:gd name="connsiteY4370" fmla="*/ 1649004 h 2190257"/>
              <a:gd name="connsiteX4371" fmla="*/ 358021 w 1299502"/>
              <a:gd name="connsiteY4371" fmla="*/ 1650194 h 2190257"/>
              <a:gd name="connsiteX4372" fmla="*/ 357624 w 1299502"/>
              <a:gd name="connsiteY4372" fmla="*/ 1650518 h 2190257"/>
              <a:gd name="connsiteX4373" fmla="*/ 357624 w 1299502"/>
              <a:gd name="connsiteY4373" fmla="*/ 1650806 h 2190257"/>
              <a:gd name="connsiteX4374" fmla="*/ 356723 w 1299502"/>
              <a:gd name="connsiteY4374" fmla="*/ 1651491 h 2190257"/>
              <a:gd name="connsiteX4375" fmla="*/ 356615 w 1299502"/>
              <a:gd name="connsiteY4375" fmla="*/ 1651311 h 2190257"/>
              <a:gd name="connsiteX4376" fmla="*/ 356615 w 1299502"/>
              <a:gd name="connsiteY4376" fmla="*/ 1650987 h 2190257"/>
              <a:gd name="connsiteX4377" fmla="*/ 356326 w 1299502"/>
              <a:gd name="connsiteY4377" fmla="*/ 1650698 h 2190257"/>
              <a:gd name="connsiteX4378" fmla="*/ 356326 w 1299502"/>
              <a:gd name="connsiteY4378" fmla="*/ 1650410 h 2190257"/>
              <a:gd name="connsiteX4379" fmla="*/ 357048 w 1299502"/>
              <a:gd name="connsiteY4379" fmla="*/ 1649905 h 2190257"/>
              <a:gd name="connsiteX4380" fmla="*/ 357048 w 1299502"/>
              <a:gd name="connsiteY4380" fmla="*/ 1649293 h 2190257"/>
              <a:gd name="connsiteX4381" fmla="*/ 968521 w 1299502"/>
              <a:gd name="connsiteY4381" fmla="*/ 1647707 h 2190257"/>
              <a:gd name="connsiteX4382" fmla="*/ 968810 w 1299502"/>
              <a:gd name="connsiteY4382" fmla="*/ 1647707 h 2190257"/>
              <a:gd name="connsiteX4383" fmla="*/ 970324 w 1299502"/>
              <a:gd name="connsiteY4383" fmla="*/ 1649004 h 2190257"/>
              <a:gd name="connsiteX4384" fmla="*/ 970324 w 1299502"/>
              <a:gd name="connsiteY4384" fmla="*/ 1649617 h 2190257"/>
              <a:gd name="connsiteX4385" fmla="*/ 970432 w 1299502"/>
              <a:gd name="connsiteY4385" fmla="*/ 1649797 h 2190257"/>
              <a:gd name="connsiteX4386" fmla="*/ 970829 w 1299502"/>
              <a:gd name="connsiteY4386" fmla="*/ 1649797 h 2190257"/>
              <a:gd name="connsiteX4387" fmla="*/ 970937 w 1299502"/>
              <a:gd name="connsiteY4387" fmla="*/ 1649905 h 2190257"/>
              <a:gd name="connsiteX4388" fmla="*/ 970937 w 1299502"/>
              <a:gd name="connsiteY4388" fmla="*/ 1650482 h 2190257"/>
              <a:gd name="connsiteX4389" fmla="*/ 971622 w 1299502"/>
              <a:gd name="connsiteY4389" fmla="*/ 1651095 h 2190257"/>
              <a:gd name="connsiteX4390" fmla="*/ 971622 w 1299502"/>
              <a:gd name="connsiteY4390" fmla="*/ 1651419 h 2190257"/>
              <a:gd name="connsiteX4391" fmla="*/ 971406 w 1299502"/>
              <a:gd name="connsiteY4391" fmla="*/ 1651599 h 2190257"/>
              <a:gd name="connsiteX4392" fmla="*/ 970432 w 1299502"/>
              <a:gd name="connsiteY4392" fmla="*/ 1651491 h 2190257"/>
              <a:gd name="connsiteX4393" fmla="*/ 969819 w 1299502"/>
              <a:gd name="connsiteY4393" fmla="*/ 1650914 h 2190257"/>
              <a:gd name="connsiteX4394" fmla="*/ 969134 w 1299502"/>
              <a:gd name="connsiteY4394" fmla="*/ 1650914 h 2190257"/>
              <a:gd name="connsiteX4395" fmla="*/ 968629 w 1299502"/>
              <a:gd name="connsiteY4395" fmla="*/ 1650518 h 2190257"/>
              <a:gd name="connsiteX4396" fmla="*/ 968629 w 1299502"/>
              <a:gd name="connsiteY4396" fmla="*/ 1650194 h 2190257"/>
              <a:gd name="connsiteX4397" fmla="*/ 968016 w 1299502"/>
              <a:gd name="connsiteY4397" fmla="*/ 1649617 h 2190257"/>
              <a:gd name="connsiteX4398" fmla="*/ 968016 w 1299502"/>
              <a:gd name="connsiteY4398" fmla="*/ 1648103 h 2190257"/>
              <a:gd name="connsiteX4399" fmla="*/ 374175 w 1299502"/>
              <a:gd name="connsiteY4399" fmla="*/ 1647599 h 2190257"/>
              <a:gd name="connsiteX4400" fmla="*/ 374464 w 1299502"/>
              <a:gd name="connsiteY4400" fmla="*/ 1647995 h 2190257"/>
              <a:gd name="connsiteX4401" fmla="*/ 374860 w 1299502"/>
              <a:gd name="connsiteY4401" fmla="*/ 1647995 h 2190257"/>
              <a:gd name="connsiteX4402" fmla="*/ 374968 w 1299502"/>
              <a:gd name="connsiteY4402" fmla="*/ 1648103 h 2190257"/>
              <a:gd name="connsiteX4403" fmla="*/ 374968 w 1299502"/>
              <a:gd name="connsiteY4403" fmla="*/ 1649293 h 2190257"/>
              <a:gd name="connsiteX4404" fmla="*/ 374572 w 1299502"/>
              <a:gd name="connsiteY4404" fmla="*/ 1649581 h 2190257"/>
              <a:gd name="connsiteX4405" fmla="*/ 374572 w 1299502"/>
              <a:gd name="connsiteY4405" fmla="*/ 1649905 h 2190257"/>
              <a:gd name="connsiteX4406" fmla="*/ 374067 w 1299502"/>
              <a:gd name="connsiteY4406" fmla="*/ 1650302 h 2190257"/>
              <a:gd name="connsiteX4407" fmla="*/ 373670 w 1299502"/>
              <a:gd name="connsiteY4407" fmla="*/ 1650302 h 2190257"/>
              <a:gd name="connsiteX4408" fmla="*/ 373562 w 1299502"/>
              <a:gd name="connsiteY4408" fmla="*/ 1650374 h 2190257"/>
              <a:gd name="connsiteX4409" fmla="*/ 373454 w 1299502"/>
              <a:gd name="connsiteY4409" fmla="*/ 1650698 h 2190257"/>
              <a:gd name="connsiteX4410" fmla="*/ 373166 w 1299502"/>
              <a:gd name="connsiteY4410" fmla="*/ 1650987 h 2190257"/>
              <a:gd name="connsiteX4411" fmla="*/ 373166 w 1299502"/>
              <a:gd name="connsiteY4411" fmla="*/ 1651311 h 2190257"/>
              <a:gd name="connsiteX4412" fmla="*/ 372985 w 1299502"/>
              <a:gd name="connsiteY4412" fmla="*/ 1651383 h 2190257"/>
              <a:gd name="connsiteX4413" fmla="*/ 372661 w 1299502"/>
              <a:gd name="connsiteY4413" fmla="*/ 1651383 h 2190257"/>
              <a:gd name="connsiteX4414" fmla="*/ 371579 w 1299502"/>
              <a:gd name="connsiteY4414" fmla="*/ 1652284 h 2190257"/>
              <a:gd name="connsiteX4415" fmla="*/ 370966 w 1299502"/>
              <a:gd name="connsiteY4415" fmla="*/ 1652176 h 2190257"/>
              <a:gd name="connsiteX4416" fmla="*/ 370786 w 1299502"/>
              <a:gd name="connsiteY4416" fmla="*/ 1652104 h 2190257"/>
              <a:gd name="connsiteX4417" fmla="*/ 370786 w 1299502"/>
              <a:gd name="connsiteY4417" fmla="*/ 1651779 h 2190257"/>
              <a:gd name="connsiteX4418" fmla="*/ 371471 w 1299502"/>
              <a:gd name="connsiteY4418" fmla="*/ 1651203 h 2190257"/>
              <a:gd name="connsiteX4419" fmla="*/ 371579 w 1299502"/>
              <a:gd name="connsiteY4419" fmla="*/ 1650302 h 2190257"/>
              <a:gd name="connsiteX4420" fmla="*/ 371867 w 1299502"/>
              <a:gd name="connsiteY4420" fmla="*/ 1650086 h 2190257"/>
              <a:gd name="connsiteX4421" fmla="*/ 371976 w 1299502"/>
              <a:gd name="connsiteY4421" fmla="*/ 1649185 h 2190257"/>
              <a:gd name="connsiteX4422" fmla="*/ 373851 w 1299502"/>
              <a:gd name="connsiteY4422" fmla="*/ 1647599 h 2190257"/>
              <a:gd name="connsiteX4423" fmla="*/ 967836 w 1299502"/>
              <a:gd name="connsiteY4423" fmla="*/ 1647022 h 2190257"/>
              <a:gd name="connsiteX4424" fmla="*/ 968016 w 1299502"/>
              <a:gd name="connsiteY4424" fmla="*/ 1647202 h 2190257"/>
              <a:gd name="connsiteX4425" fmla="*/ 968016 w 1299502"/>
              <a:gd name="connsiteY4425" fmla="*/ 1647491 h 2190257"/>
              <a:gd name="connsiteX4426" fmla="*/ 967836 w 1299502"/>
              <a:gd name="connsiteY4426" fmla="*/ 1647707 h 2190257"/>
              <a:gd name="connsiteX4427" fmla="*/ 967548 w 1299502"/>
              <a:gd name="connsiteY4427" fmla="*/ 1647707 h 2190257"/>
              <a:gd name="connsiteX4428" fmla="*/ 967331 w 1299502"/>
              <a:gd name="connsiteY4428" fmla="*/ 1647491 h 2190257"/>
              <a:gd name="connsiteX4429" fmla="*/ 967331 w 1299502"/>
              <a:gd name="connsiteY4429" fmla="*/ 1647202 h 2190257"/>
              <a:gd name="connsiteX4430" fmla="*/ 967548 w 1299502"/>
              <a:gd name="connsiteY4430" fmla="*/ 1647094 h 2190257"/>
              <a:gd name="connsiteX4431" fmla="*/ 375545 w 1299502"/>
              <a:gd name="connsiteY4431" fmla="*/ 1646806 h 2190257"/>
              <a:gd name="connsiteX4432" fmla="*/ 375654 w 1299502"/>
              <a:gd name="connsiteY4432" fmla="*/ 1647022 h 2190257"/>
              <a:gd name="connsiteX4433" fmla="*/ 375654 w 1299502"/>
              <a:gd name="connsiteY4433" fmla="*/ 1647310 h 2190257"/>
              <a:gd name="connsiteX4434" fmla="*/ 375437 w 1299502"/>
              <a:gd name="connsiteY4434" fmla="*/ 1647419 h 2190257"/>
              <a:gd name="connsiteX4435" fmla="*/ 375149 w 1299502"/>
              <a:gd name="connsiteY4435" fmla="*/ 1647419 h 2190257"/>
              <a:gd name="connsiteX4436" fmla="*/ 374968 w 1299502"/>
              <a:gd name="connsiteY4436" fmla="*/ 1647310 h 2190257"/>
              <a:gd name="connsiteX4437" fmla="*/ 374860 w 1299502"/>
              <a:gd name="connsiteY4437" fmla="*/ 1646193 h 2190257"/>
              <a:gd name="connsiteX4438" fmla="*/ 375041 w 1299502"/>
              <a:gd name="connsiteY4438" fmla="*/ 1646409 h 2190257"/>
              <a:gd name="connsiteX4439" fmla="*/ 375041 w 1299502"/>
              <a:gd name="connsiteY4439" fmla="*/ 1646590 h 2190257"/>
              <a:gd name="connsiteX4440" fmla="*/ 374644 w 1299502"/>
              <a:gd name="connsiteY4440" fmla="*/ 1646914 h 2190257"/>
              <a:gd name="connsiteX4441" fmla="*/ 374644 w 1299502"/>
              <a:gd name="connsiteY4441" fmla="*/ 1647202 h 2190257"/>
              <a:gd name="connsiteX4442" fmla="*/ 374572 w 1299502"/>
              <a:gd name="connsiteY4442" fmla="*/ 1647419 h 2190257"/>
              <a:gd name="connsiteX4443" fmla="*/ 374175 w 1299502"/>
              <a:gd name="connsiteY4443" fmla="*/ 1647310 h 2190257"/>
              <a:gd name="connsiteX4444" fmla="*/ 374067 w 1299502"/>
              <a:gd name="connsiteY4444" fmla="*/ 1647202 h 2190257"/>
              <a:gd name="connsiteX4445" fmla="*/ 374067 w 1299502"/>
              <a:gd name="connsiteY4445" fmla="*/ 1646626 h 2190257"/>
              <a:gd name="connsiteX4446" fmla="*/ 374572 w 1299502"/>
              <a:gd name="connsiteY4446" fmla="*/ 1646229 h 2190257"/>
              <a:gd name="connsiteX4447" fmla="*/ 360293 w 1299502"/>
              <a:gd name="connsiteY4447" fmla="*/ 1646013 h 2190257"/>
              <a:gd name="connsiteX4448" fmla="*/ 360725 w 1299502"/>
              <a:gd name="connsiteY4448" fmla="*/ 1646013 h 2190257"/>
              <a:gd name="connsiteX4449" fmla="*/ 361230 w 1299502"/>
              <a:gd name="connsiteY4449" fmla="*/ 1646518 h 2190257"/>
              <a:gd name="connsiteX4450" fmla="*/ 360617 w 1299502"/>
              <a:gd name="connsiteY4450" fmla="*/ 1646914 h 2190257"/>
              <a:gd name="connsiteX4451" fmla="*/ 360004 w 1299502"/>
              <a:gd name="connsiteY4451" fmla="*/ 1646914 h 2190257"/>
              <a:gd name="connsiteX4452" fmla="*/ 359824 w 1299502"/>
              <a:gd name="connsiteY4452" fmla="*/ 1646698 h 2190257"/>
              <a:gd name="connsiteX4453" fmla="*/ 359824 w 1299502"/>
              <a:gd name="connsiteY4453" fmla="*/ 1646409 h 2190257"/>
              <a:gd name="connsiteX4454" fmla="*/ 337576 w 1299502"/>
              <a:gd name="connsiteY4454" fmla="*/ 1644211 h 2190257"/>
              <a:gd name="connsiteX4455" fmla="*/ 338009 w 1299502"/>
              <a:gd name="connsiteY4455" fmla="*/ 1644211 h 2190257"/>
              <a:gd name="connsiteX4456" fmla="*/ 338081 w 1299502"/>
              <a:gd name="connsiteY4456" fmla="*/ 1644427 h 2190257"/>
              <a:gd name="connsiteX4457" fmla="*/ 338081 w 1299502"/>
              <a:gd name="connsiteY4457" fmla="*/ 1644716 h 2190257"/>
              <a:gd name="connsiteX4458" fmla="*/ 337901 w 1299502"/>
              <a:gd name="connsiteY4458" fmla="*/ 1644824 h 2190257"/>
              <a:gd name="connsiteX4459" fmla="*/ 337576 w 1299502"/>
              <a:gd name="connsiteY4459" fmla="*/ 1644824 h 2190257"/>
              <a:gd name="connsiteX4460" fmla="*/ 337396 w 1299502"/>
              <a:gd name="connsiteY4460" fmla="*/ 1644607 h 2190257"/>
              <a:gd name="connsiteX4461" fmla="*/ 337396 w 1299502"/>
              <a:gd name="connsiteY4461" fmla="*/ 1644319 h 2190257"/>
              <a:gd name="connsiteX4462" fmla="*/ 340569 w 1299502"/>
              <a:gd name="connsiteY4462" fmla="*/ 1644103 h 2190257"/>
              <a:gd name="connsiteX4463" fmla="*/ 340966 w 1299502"/>
              <a:gd name="connsiteY4463" fmla="*/ 1644103 h 2190257"/>
              <a:gd name="connsiteX4464" fmla="*/ 341074 w 1299502"/>
              <a:gd name="connsiteY4464" fmla="*/ 1644319 h 2190257"/>
              <a:gd name="connsiteX4465" fmla="*/ 341074 w 1299502"/>
              <a:gd name="connsiteY4465" fmla="*/ 1644499 h 2190257"/>
              <a:gd name="connsiteX4466" fmla="*/ 340893 w 1299502"/>
              <a:gd name="connsiteY4466" fmla="*/ 1644716 h 2190257"/>
              <a:gd name="connsiteX4467" fmla="*/ 340569 w 1299502"/>
              <a:gd name="connsiteY4467" fmla="*/ 1644716 h 2190257"/>
              <a:gd name="connsiteX4468" fmla="*/ 340389 w 1299502"/>
              <a:gd name="connsiteY4468" fmla="*/ 1644499 h 2190257"/>
              <a:gd name="connsiteX4469" fmla="*/ 340497 w 1299502"/>
              <a:gd name="connsiteY4469" fmla="*/ 1644211 h 2190257"/>
              <a:gd name="connsiteX4470" fmla="*/ 256481 w 1299502"/>
              <a:gd name="connsiteY4470" fmla="*/ 1644031 h 2190257"/>
              <a:gd name="connsiteX4471" fmla="*/ 257888 w 1299502"/>
              <a:gd name="connsiteY4471" fmla="*/ 1644103 h 2190257"/>
              <a:gd name="connsiteX4472" fmla="*/ 257996 w 1299502"/>
              <a:gd name="connsiteY4472" fmla="*/ 1644211 h 2190257"/>
              <a:gd name="connsiteX4473" fmla="*/ 257996 w 1299502"/>
              <a:gd name="connsiteY4473" fmla="*/ 1644535 h 2190257"/>
              <a:gd name="connsiteX4474" fmla="*/ 258501 w 1299502"/>
              <a:gd name="connsiteY4474" fmla="*/ 1645004 h 2190257"/>
              <a:gd name="connsiteX4475" fmla="*/ 258789 w 1299502"/>
              <a:gd name="connsiteY4475" fmla="*/ 1645004 h 2190257"/>
              <a:gd name="connsiteX4476" fmla="*/ 258969 w 1299502"/>
              <a:gd name="connsiteY4476" fmla="*/ 1645220 h 2190257"/>
              <a:gd name="connsiteX4477" fmla="*/ 258897 w 1299502"/>
              <a:gd name="connsiteY4477" fmla="*/ 1645833 h 2190257"/>
              <a:gd name="connsiteX4478" fmla="*/ 259078 w 1299502"/>
              <a:gd name="connsiteY4478" fmla="*/ 1645905 h 2190257"/>
              <a:gd name="connsiteX4479" fmla="*/ 259402 w 1299502"/>
              <a:gd name="connsiteY4479" fmla="*/ 1646013 h 2190257"/>
              <a:gd name="connsiteX4480" fmla="*/ 259582 w 1299502"/>
              <a:gd name="connsiteY4480" fmla="*/ 1646121 h 2190257"/>
              <a:gd name="connsiteX4481" fmla="*/ 259474 w 1299502"/>
              <a:gd name="connsiteY4481" fmla="*/ 1647022 h 2190257"/>
              <a:gd name="connsiteX4482" fmla="*/ 259186 w 1299502"/>
              <a:gd name="connsiteY4482" fmla="*/ 1647310 h 2190257"/>
              <a:gd name="connsiteX4483" fmla="*/ 259186 w 1299502"/>
              <a:gd name="connsiteY4483" fmla="*/ 1647599 h 2190257"/>
              <a:gd name="connsiteX4484" fmla="*/ 259294 w 1299502"/>
              <a:gd name="connsiteY4484" fmla="*/ 1647707 h 2190257"/>
              <a:gd name="connsiteX4485" fmla="*/ 260268 w 1299502"/>
              <a:gd name="connsiteY4485" fmla="*/ 1647815 h 2190257"/>
              <a:gd name="connsiteX4486" fmla="*/ 260484 w 1299502"/>
              <a:gd name="connsiteY4486" fmla="*/ 1647995 h 2190257"/>
              <a:gd name="connsiteX4487" fmla="*/ 260376 w 1299502"/>
              <a:gd name="connsiteY4487" fmla="*/ 1648896 h 2190257"/>
              <a:gd name="connsiteX4488" fmla="*/ 259366 w 1299502"/>
              <a:gd name="connsiteY4488" fmla="*/ 1649689 h 2190257"/>
              <a:gd name="connsiteX4489" fmla="*/ 259366 w 1299502"/>
              <a:gd name="connsiteY4489" fmla="*/ 1650013 h 2190257"/>
              <a:gd name="connsiteX4490" fmla="*/ 258969 w 1299502"/>
              <a:gd name="connsiteY4490" fmla="*/ 1650194 h 2190257"/>
              <a:gd name="connsiteX4491" fmla="*/ 258969 w 1299502"/>
              <a:gd name="connsiteY4491" fmla="*/ 1650806 h 2190257"/>
              <a:gd name="connsiteX4492" fmla="*/ 258573 w 1299502"/>
              <a:gd name="connsiteY4492" fmla="*/ 1651095 h 2190257"/>
              <a:gd name="connsiteX4493" fmla="*/ 258573 w 1299502"/>
              <a:gd name="connsiteY4493" fmla="*/ 1651635 h 2190257"/>
              <a:gd name="connsiteX4494" fmla="*/ 258176 w 1299502"/>
              <a:gd name="connsiteY4494" fmla="*/ 1651960 h 2190257"/>
              <a:gd name="connsiteX4495" fmla="*/ 258176 w 1299502"/>
              <a:gd name="connsiteY4495" fmla="*/ 1652536 h 2190257"/>
              <a:gd name="connsiteX4496" fmla="*/ 257888 w 1299502"/>
              <a:gd name="connsiteY4496" fmla="*/ 1652861 h 2190257"/>
              <a:gd name="connsiteX4497" fmla="*/ 257780 w 1299502"/>
              <a:gd name="connsiteY4497" fmla="*/ 1653437 h 2190257"/>
              <a:gd name="connsiteX4498" fmla="*/ 257599 w 1299502"/>
              <a:gd name="connsiteY4498" fmla="*/ 1653545 h 2190257"/>
              <a:gd name="connsiteX4499" fmla="*/ 257275 w 1299502"/>
              <a:gd name="connsiteY4499" fmla="*/ 1653545 h 2190257"/>
              <a:gd name="connsiteX4500" fmla="*/ 256806 w 1299502"/>
              <a:gd name="connsiteY4500" fmla="*/ 1653942 h 2190257"/>
              <a:gd name="connsiteX4501" fmla="*/ 256806 w 1299502"/>
              <a:gd name="connsiteY4501" fmla="*/ 1654555 h 2190257"/>
              <a:gd name="connsiteX4502" fmla="*/ 256409 w 1299502"/>
              <a:gd name="connsiteY4502" fmla="*/ 1654843 h 2190257"/>
              <a:gd name="connsiteX4503" fmla="*/ 256301 w 1299502"/>
              <a:gd name="connsiteY4503" fmla="*/ 1655636 h 2190257"/>
              <a:gd name="connsiteX4504" fmla="*/ 255292 w 1299502"/>
              <a:gd name="connsiteY4504" fmla="*/ 1656537 h 2190257"/>
              <a:gd name="connsiteX4505" fmla="*/ 255292 w 1299502"/>
              <a:gd name="connsiteY4505" fmla="*/ 1656825 h 2190257"/>
              <a:gd name="connsiteX4506" fmla="*/ 254606 w 1299502"/>
              <a:gd name="connsiteY4506" fmla="*/ 1657330 h 2190257"/>
              <a:gd name="connsiteX4507" fmla="*/ 254606 w 1299502"/>
              <a:gd name="connsiteY4507" fmla="*/ 1657654 h 2190257"/>
              <a:gd name="connsiteX4508" fmla="*/ 254895 w 1299502"/>
              <a:gd name="connsiteY4508" fmla="*/ 1657942 h 2190257"/>
              <a:gd name="connsiteX4509" fmla="*/ 254895 w 1299502"/>
              <a:gd name="connsiteY4509" fmla="*/ 1658231 h 2190257"/>
              <a:gd name="connsiteX4510" fmla="*/ 254210 w 1299502"/>
              <a:gd name="connsiteY4510" fmla="*/ 1658843 h 2190257"/>
              <a:gd name="connsiteX4511" fmla="*/ 254102 w 1299502"/>
              <a:gd name="connsiteY4511" fmla="*/ 1659456 h 2190257"/>
              <a:gd name="connsiteX4512" fmla="*/ 253813 w 1299502"/>
              <a:gd name="connsiteY4512" fmla="*/ 1659744 h 2190257"/>
              <a:gd name="connsiteX4513" fmla="*/ 253705 w 1299502"/>
              <a:gd name="connsiteY4513" fmla="*/ 1660357 h 2190257"/>
              <a:gd name="connsiteX4514" fmla="*/ 253416 w 1299502"/>
              <a:gd name="connsiteY4514" fmla="*/ 1660537 h 2190257"/>
              <a:gd name="connsiteX4515" fmla="*/ 253308 w 1299502"/>
              <a:gd name="connsiteY4515" fmla="*/ 1661438 h 2190257"/>
              <a:gd name="connsiteX4516" fmla="*/ 253020 w 1299502"/>
              <a:gd name="connsiteY4516" fmla="*/ 1661727 h 2190257"/>
              <a:gd name="connsiteX4517" fmla="*/ 252912 w 1299502"/>
              <a:gd name="connsiteY4517" fmla="*/ 1663240 h 2190257"/>
              <a:gd name="connsiteX4518" fmla="*/ 252515 w 1299502"/>
              <a:gd name="connsiteY4518" fmla="*/ 1663456 h 2190257"/>
              <a:gd name="connsiteX4519" fmla="*/ 252515 w 1299502"/>
              <a:gd name="connsiteY4519" fmla="*/ 1663853 h 2190257"/>
              <a:gd name="connsiteX4520" fmla="*/ 251722 w 1299502"/>
              <a:gd name="connsiteY4520" fmla="*/ 1664430 h 2190257"/>
              <a:gd name="connsiteX4521" fmla="*/ 251325 w 1299502"/>
              <a:gd name="connsiteY4521" fmla="*/ 1664430 h 2190257"/>
              <a:gd name="connsiteX4522" fmla="*/ 251001 w 1299502"/>
              <a:gd name="connsiteY4522" fmla="*/ 1664754 h 2190257"/>
              <a:gd name="connsiteX4523" fmla="*/ 250604 w 1299502"/>
              <a:gd name="connsiteY4523" fmla="*/ 1664754 h 2190257"/>
              <a:gd name="connsiteX4524" fmla="*/ 249414 w 1299502"/>
              <a:gd name="connsiteY4524" fmla="*/ 1665655 h 2190257"/>
              <a:gd name="connsiteX4525" fmla="*/ 249414 w 1299502"/>
              <a:gd name="connsiteY4525" fmla="*/ 1665943 h 2190257"/>
              <a:gd name="connsiteX4526" fmla="*/ 249017 w 1299502"/>
              <a:gd name="connsiteY4526" fmla="*/ 1666232 h 2190257"/>
              <a:gd name="connsiteX4527" fmla="*/ 249017 w 1299502"/>
              <a:gd name="connsiteY4527" fmla="*/ 1666556 h 2190257"/>
              <a:gd name="connsiteX4528" fmla="*/ 249234 w 1299502"/>
              <a:gd name="connsiteY4528" fmla="*/ 1666736 h 2190257"/>
              <a:gd name="connsiteX4529" fmla="*/ 249522 w 1299502"/>
              <a:gd name="connsiteY4529" fmla="*/ 1666736 h 2190257"/>
              <a:gd name="connsiteX4530" fmla="*/ 249739 w 1299502"/>
              <a:gd name="connsiteY4530" fmla="*/ 1666952 h 2190257"/>
              <a:gd name="connsiteX4531" fmla="*/ 249630 w 1299502"/>
              <a:gd name="connsiteY4531" fmla="*/ 1667421 h 2190257"/>
              <a:gd name="connsiteX4532" fmla="*/ 248837 w 1299502"/>
              <a:gd name="connsiteY4532" fmla="*/ 1668142 h 2190257"/>
              <a:gd name="connsiteX4533" fmla="*/ 248440 w 1299502"/>
              <a:gd name="connsiteY4533" fmla="*/ 1668142 h 2190257"/>
              <a:gd name="connsiteX4534" fmla="*/ 248116 w 1299502"/>
              <a:gd name="connsiteY4534" fmla="*/ 1668430 h 2190257"/>
              <a:gd name="connsiteX4535" fmla="*/ 247719 w 1299502"/>
              <a:gd name="connsiteY4535" fmla="*/ 1668430 h 2190257"/>
              <a:gd name="connsiteX4536" fmla="*/ 247431 w 1299502"/>
              <a:gd name="connsiteY4536" fmla="*/ 1668646 h 2190257"/>
              <a:gd name="connsiteX4537" fmla="*/ 247106 w 1299502"/>
              <a:gd name="connsiteY4537" fmla="*/ 1668646 h 2190257"/>
              <a:gd name="connsiteX4538" fmla="*/ 246638 w 1299502"/>
              <a:gd name="connsiteY4538" fmla="*/ 1669043 h 2190257"/>
              <a:gd name="connsiteX4539" fmla="*/ 247503 w 1299502"/>
              <a:gd name="connsiteY4539" fmla="*/ 1670016 h 2190257"/>
              <a:gd name="connsiteX4540" fmla="*/ 247503 w 1299502"/>
              <a:gd name="connsiteY4540" fmla="*/ 1670628 h 2190257"/>
              <a:gd name="connsiteX4541" fmla="*/ 249017 w 1299502"/>
              <a:gd name="connsiteY4541" fmla="*/ 1672214 h 2190257"/>
              <a:gd name="connsiteX4542" fmla="*/ 249017 w 1299502"/>
              <a:gd name="connsiteY4542" fmla="*/ 1672827 h 2190257"/>
              <a:gd name="connsiteX4543" fmla="*/ 248621 w 1299502"/>
              <a:gd name="connsiteY4543" fmla="*/ 1673007 h 2190257"/>
              <a:gd name="connsiteX4544" fmla="*/ 248621 w 1299502"/>
              <a:gd name="connsiteY4544" fmla="*/ 1673332 h 2190257"/>
              <a:gd name="connsiteX4545" fmla="*/ 248332 w 1299502"/>
              <a:gd name="connsiteY4545" fmla="*/ 1673620 h 2190257"/>
              <a:gd name="connsiteX4546" fmla="*/ 248224 w 1299502"/>
              <a:gd name="connsiteY4546" fmla="*/ 1674233 h 2190257"/>
              <a:gd name="connsiteX4547" fmla="*/ 248621 w 1299502"/>
              <a:gd name="connsiteY4547" fmla="*/ 1674521 h 2190257"/>
              <a:gd name="connsiteX4548" fmla="*/ 248513 w 1299502"/>
              <a:gd name="connsiteY4548" fmla="*/ 1676035 h 2190257"/>
              <a:gd name="connsiteX4549" fmla="*/ 247214 w 1299502"/>
              <a:gd name="connsiteY4549" fmla="*/ 1677008 h 2190257"/>
              <a:gd name="connsiteX4550" fmla="*/ 246638 w 1299502"/>
              <a:gd name="connsiteY4550" fmla="*/ 1676936 h 2190257"/>
              <a:gd name="connsiteX4551" fmla="*/ 246421 w 1299502"/>
              <a:gd name="connsiteY4551" fmla="*/ 1677116 h 2190257"/>
              <a:gd name="connsiteX4552" fmla="*/ 246746 w 1299502"/>
              <a:gd name="connsiteY4552" fmla="*/ 1677440 h 2190257"/>
              <a:gd name="connsiteX4553" fmla="*/ 246746 w 1299502"/>
              <a:gd name="connsiteY4553" fmla="*/ 1677728 h 2190257"/>
              <a:gd name="connsiteX4554" fmla="*/ 246529 w 1299502"/>
              <a:gd name="connsiteY4554" fmla="*/ 1677837 h 2190257"/>
              <a:gd name="connsiteX4555" fmla="*/ 246241 w 1299502"/>
              <a:gd name="connsiteY4555" fmla="*/ 1677837 h 2190257"/>
              <a:gd name="connsiteX4556" fmla="*/ 245844 w 1299502"/>
              <a:gd name="connsiteY4556" fmla="*/ 1678125 h 2190257"/>
              <a:gd name="connsiteX4557" fmla="*/ 245520 w 1299502"/>
              <a:gd name="connsiteY4557" fmla="*/ 1678125 h 2190257"/>
              <a:gd name="connsiteX4558" fmla="*/ 245339 w 1299502"/>
              <a:gd name="connsiteY4558" fmla="*/ 1678233 h 2190257"/>
              <a:gd name="connsiteX4559" fmla="*/ 245339 w 1299502"/>
              <a:gd name="connsiteY4559" fmla="*/ 1678521 h 2190257"/>
              <a:gd name="connsiteX4560" fmla="*/ 245015 w 1299502"/>
              <a:gd name="connsiteY4560" fmla="*/ 1678846 h 2190257"/>
              <a:gd name="connsiteX4561" fmla="*/ 244943 w 1299502"/>
              <a:gd name="connsiteY4561" fmla="*/ 1679134 h 2190257"/>
              <a:gd name="connsiteX4562" fmla="*/ 244618 w 1299502"/>
              <a:gd name="connsiteY4562" fmla="*/ 1679350 h 2190257"/>
              <a:gd name="connsiteX4563" fmla="*/ 244618 w 1299502"/>
              <a:gd name="connsiteY4563" fmla="*/ 1679639 h 2190257"/>
              <a:gd name="connsiteX4564" fmla="*/ 244041 w 1299502"/>
              <a:gd name="connsiteY4564" fmla="*/ 1680035 h 2190257"/>
              <a:gd name="connsiteX4565" fmla="*/ 243140 w 1299502"/>
              <a:gd name="connsiteY4565" fmla="*/ 1680035 h 2190257"/>
              <a:gd name="connsiteX4566" fmla="*/ 242743 w 1299502"/>
              <a:gd name="connsiteY4566" fmla="*/ 1680323 h 2190257"/>
              <a:gd name="connsiteX4567" fmla="*/ 241734 w 1299502"/>
              <a:gd name="connsiteY4567" fmla="*/ 1680251 h 2190257"/>
              <a:gd name="connsiteX4568" fmla="*/ 241265 w 1299502"/>
              <a:gd name="connsiteY4568" fmla="*/ 1679747 h 2190257"/>
              <a:gd name="connsiteX4569" fmla="*/ 241337 w 1299502"/>
              <a:gd name="connsiteY4569" fmla="*/ 1679134 h 2190257"/>
              <a:gd name="connsiteX4570" fmla="*/ 240940 w 1299502"/>
              <a:gd name="connsiteY4570" fmla="*/ 1678846 h 2190257"/>
              <a:gd name="connsiteX4571" fmla="*/ 241049 w 1299502"/>
              <a:gd name="connsiteY4571" fmla="*/ 1678557 h 2190257"/>
              <a:gd name="connsiteX4572" fmla="*/ 241337 w 1299502"/>
              <a:gd name="connsiteY4572" fmla="*/ 1678233 h 2190257"/>
              <a:gd name="connsiteX4573" fmla="*/ 241337 w 1299502"/>
              <a:gd name="connsiteY4573" fmla="*/ 1677945 h 2190257"/>
              <a:gd name="connsiteX4574" fmla="*/ 241734 w 1299502"/>
              <a:gd name="connsiteY4574" fmla="*/ 1677728 h 2190257"/>
              <a:gd name="connsiteX4575" fmla="*/ 241445 w 1299502"/>
              <a:gd name="connsiteY4575" fmla="*/ 1677332 h 2190257"/>
              <a:gd name="connsiteX4576" fmla="*/ 241445 w 1299502"/>
              <a:gd name="connsiteY4576" fmla="*/ 1677044 h 2190257"/>
              <a:gd name="connsiteX4577" fmla="*/ 240940 w 1299502"/>
              <a:gd name="connsiteY4577" fmla="*/ 1676647 h 2190257"/>
              <a:gd name="connsiteX4578" fmla="*/ 240652 w 1299502"/>
              <a:gd name="connsiteY4578" fmla="*/ 1676647 h 2190257"/>
              <a:gd name="connsiteX4579" fmla="*/ 240436 w 1299502"/>
              <a:gd name="connsiteY4579" fmla="*/ 1676755 h 2190257"/>
              <a:gd name="connsiteX4580" fmla="*/ 240436 w 1299502"/>
              <a:gd name="connsiteY4580" fmla="*/ 1677044 h 2190257"/>
              <a:gd name="connsiteX4581" fmla="*/ 240147 w 1299502"/>
              <a:gd name="connsiteY4581" fmla="*/ 1677332 h 2190257"/>
              <a:gd name="connsiteX4582" fmla="*/ 240039 w 1299502"/>
              <a:gd name="connsiteY4582" fmla="*/ 1677945 h 2190257"/>
              <a:gd name="connsiteX4583" fmla="*/ 239174 w 1299502"/>
              <a:gd name="connsiteY4583" fmla="*/ 1678557 h 2190257"/>
              <a:gd name="connsiteX4584" fmla="*/ 237875 w 1299502"/>
              <a:gd name="connsiteY4584" fmla="*/ 1678557 h 2190257"/>
              <a:gd name="connsiteX4585" fmla="*/ 237551 w 1299502"/>
              <a:gd name="connsiteY4585" fmla="*/ 1678738 h 2190257"/>
              <a:gd name="connsiteX4586" fmla="*/ 237154 w 1299502"/>
              <a:gd name="connsiteY4586" fmla="*/ 1678738 h 2190257"/>
              <a:gd name="connsiteX4587" fmla="*/ 236577 w 1299502"/>
              <a:gd name="connsiteY4587" fmla="*/ 1678161 h 2190257"/>
              <a:gd name="connsiteX4588" fmla="*/ 235568 w 1299502"/>
              <a:gd name="connsiteY4588" fmla="*/ 1678053 h 2190257"/>
              <a:gd name="connsiteX4589" fmla="*/ 235279 w 1299502"/>
              <a:gd name="connsiteY4589" fmla="*/ 1677728 h 2190257"/>
              <a:gd name="connsiteX4590" fmla="*/ 234270 w 1299502"/>
              <a:gd name="connsiteY4590" fmla="*/ 1677728 h 2190257"/>
              <a:gd name="connsiteX4591" fmla="*/ 234089 w 1299502"/>
              <a:gd name="connsiteY4591" fmla="*/ 1677548 h 2190257"/>
              <a:gd name="connsiteX4592" fmla="*/ 234991 w 1299502"/>
              <a:gd name="connsiteY4592" fmla="*/ 1676863 h 2190257"/>
              <a:gd name="connsiteX4593" fmla="*/ 235279 w 1299502"/>
              <a:gd name="connsiteY4593" fmla="*/ 1676863 h 2190257"/>
              <a:gd name="connsiteX4594" fmla="*/ 236866 w 1299502"/>
              <a:gd name="connsiteY4594" fmla="*/ 1675638 h 2190257"/>
              <a:gd name="connsiteX4595" fmla="*/ 236974 w 1299502"/>
              <a:gd name="connsiteY4595" fmla="*/ 1675061 h 2190257"/>
              <a:gd name="connsiteX4596" fmla="*/ 236469 w 1299502"/>
              <a:gd name="connsiteY4596" fmla="*/ 1674557 h 2190257"/>
              <a:gd name="connsiteX4597" fmla="*/ 236073 w 1299502"/>
              <a:gd name="connsiteY4597" fmla="*/ 1674557 h 2190257"/>
              <a:gd name="connsiteX4598" fmla="*/ 235784 w 1299502"/>
              <a:gd name="connsiteY4598" fmla="*/ 1674845 h 2190257"/>
              <a:gd name="connsiteX4599" fmla="*/ 235460 w 1299502"/>
              <a:gd name="connsiteY4599" fmla="*/ 1674845 h 2190257"/>
              <a:gd name="connsiteX4600" fmla="*/ 234774 w 1299502"/>
              <a:gd name="connsiteY4600" fmla="*/ 1675350 h 2190257"/>
              <a:gd name="connsiteX4601" fmla="*/ 234450 w 1299502"/>
              <a:gd name="connsiteY4601" fmla="*/ 1675350 h 2190257"/>
              <a:gd name="connsiteX4602" fmla="*/ 233152 w 1299502"/>
              <a:gd name="connsiteY4602" fmla="*/ 1676251 h 2190257"/>
              <a:gd name="connsiteX4603" fmla="*/ 233152 w 1299502"/>
              <a:gd name="connsiteY4603" fmla="*/ 1676539 h 2190257"/>
              <a:gd name="connsiteX4604" fmla="*/ 232286 w 1299502"/>
              <a:gd name="connsiteY4604" fmla="*/ 1677260 h 2190257"/>
              <a:gd name="connsiteX4605" fmla="*/ 231962 w 1299502"/>
              <a:gd name="connsiteY4605" fmla="*/ 1677260 h 2190257"/>
              <a:gd name="connsiteX4606" fmla="*/ 231277 w 1299502"/>
              <a:gd name="connsiteY4606" fmla="*/ 1677837 h 2190257"/>
              <a:gd name="connsiteX4607" fmla="*/ 230267 w 1299502"/>
              <a:gd name="connsiteY4607" fmla="*/ 1677764 h 2190257"/>
              <a:gd name="connsiteX4608" fmla="*/ 229474 w 1299502"/>
              <a:gd name="connsiteY4608" fmla="*/ 1676972 h 2190257"/>
              <a:gd name="connsiteX4609" fmla="*/ 229474 w 1299502"/>
              <a:gd name="connsiteY4609" fmla="*/ 1676359 h 2190257"/>
              <a:gd name="connsiteX4610" fmla="*/ 230375 w 1299502"/>
              <a:gd name="connsiteY4610" fmla="*/ 1675638 h 2190257"/>
              <a:gd name="connsiteX4611" fmla="*/ 231060 w 1299502"/>
              <a:gd name="connsiteY4611" fmla="*/ 1675746 h 2190257"/>
              <a:gd name="connsiteX4612" fmla="*/ 231565 w 1299502"/>
              <a:gd name="connsiteY4612" fmla="*/ 1675350 h 2190257"/>
              <a:gd name="connsiteX4613" fmla="*/ 231673 w 1299502"/>
              <a:gd name="connsiteY4613" fmla="*/ 1674160 h 2190257"/>
              <a:gd name="connsiteX4614" fmla="*/ 231854 w 1299502"/>
              <a:gd name="connsiteY4614" fmla="*/ 1673944 h 2190257"/>
              <a:gd name="connsiteX4615" fmla="*/ 232178 w 1299502"/>
              <a:gd name="connsiteY4615" fmla="*/ 1673944 h 2190257"/>
              <a:gd name="connsiteX4616" fmla="*/ 232467 w 1299502"/>
              <a:gd name="connsiteY4616" fmla="*/ 1673764 h 2190257"/>
              <a:gd name="connsiteX4617" fmla="*/ 233152 w 1299502"/>
              <a:gd name="connsiteY4617" fmla="*/ 1673764 h 2190257"/>
              <a:gd name="connsiteX4618" fmla="*/ 234378 w 1299502"/>
              <a:gd name="connsiteY4618" fmla="*/ 1672755 h 2190257"/>
              <a:gd name="connsiteX4619" fmla="*/ 234450 w 1299502"/>
              <a:gd name="connsiteY4619" fmla="*/ 1672250 h 2190257"/>
              <a:gd name="connsiteX4620" fmla="*/ 234053 w 1299502"/>
              <a:gd name="connsiteY4620" fmla="*/ 1671854 h 2190257"/>
              <a:gd name="connsiteX4621" fmla="*/ 234161 w 1299502"/>
              <a:gd name="connsiteY4621" fmla="*/ 1671385 h 2190257"/>
              <a:gd name="connsiteX4622" fmla="*/ 234342 w 1299502"/>
              <a:gd name="connsiteY4622" fmla="*/ 1671169 h 2190257"/>
              <a:gd name="connsiteX4623" fmla="*/ 234666 w 1299502"/>
              <a:gd name="connsiteY4623" fmla="*/ 1671169 h 2190257"/>
              <a:gd name="connsiteX4624" fmla="*/ 235351 w 1299502"/>
              <a:gd name="connsiteY4624" fmla="*/ 1670665 h 2190257"/>
              <a:gd name="connsiteX4625" fmla="*/ 236073 w 1299502"/>
              <a:gd name="connsiteY4625" fmla="*/ 1670665 h 2190257"/>
              <a:gd name="connsiteX4626" fmla="*/ 236145 w 1299502"/>
              <a:gd name="connsiteY4626" fmla="*/ 1670592 h 2190257"/>
              <a:gd name="connsiteX4627" fmla="*/ 236073 w 1299502"/>
              <a:gd name="connsiteY4627" fmla="*/ 1670376 h 2190257"/>
              <a:gd name="connsiteX4628" fmla="*/ 235063 w 1299502"/>
              <a:gd name="connsiteY4628" fmla="*/ 1670376 h 2190257"/>
              <a:gd name="connsiteX4629" fmla="*/ 234666 w 1299502"/>
              <a:gd name="connsiteY4629" fmla="*/ 1670592 h 2190257"/>
              <a:gd name="connsiteX4630" fmla="*/ 234378 w 1299502"/>
              <a:gd name="connsiteY4630" fmla="*/ 1670592 h 2190257"/>
              <a:gd name="connsiteX4631" fmla="*/ 234161 w 1299502"/>
              <a:gd name="connsiteY4631" fmla="*/ 1670484 h 2190257"/>
              <a:gd name="connsiteX4632" fmla="*/ 234270 w 1299502"/>
              <a:gd name="connsiteY4632" fmla="*/ 1670196 h 2190257"/>
              <a:gd name="connsiteX4633" fmla="*/ 234053 w 1299502"/>
              <a:gd name="connsiteY4633" fmla="*/ 1669980 h 2190257"/>
              <a:gd name="connsiteX4634" fmla="*/ 233765 w 1299502"/>
              <a:gd name="connsiteY4634" fmla="*/ 1669980 h 2190257"/>
              <a:gd name="connsiteX4635" fmla="*/ 233548 w 1299502"/>
              <a:gd name="connsiteY4635" fmla="*/ 1669800 h 2190257"/>
              <a:gd name="connsiteX4636" fmla="*/ 233657 w 1299502"/>
              <a:gd name="connsiteY4636" fmla="*/ 1669187 h 2190257"/>
              <a:gd name="connsiteX4637" fmla="*/ 233765 w 1299502"/>
              <a:gd name="connsiteY4637" fmla="*/ 1669079 h 2190257"/>
              <a:gd name="connsiteX4638" fmla="*/ 234161 w 1299502"/>
              <a:gd name="connsiteY4638" fmla="*/ 1669079 h 2190257"/>
              <a:gd name="connsiteX4639" fmla="*/ 234450 w 1299502"/>
              <a:gd name="connsiteY4639" fmla="*/ 1668790 h 2190257"/>
              <a:gd name="connsiteX4640" fmla="*/ 235460 w 1299502"/>
              <a:gd name="connsiteY4640" fmla="*/ 1668899 h 2190257"/>
              <a:gd name="connsiteX4641" fmla="*/ 235856 w 1299502"/>
              <a:gd name="connsiteY4641" fmla="*/ 1668574 h 2190257"/>
              <a:gd name="connsiteX4642" fmla="*/ 236145 w 1299502"/>
              <a:gd name="connsiteY4642" fmla="*/ 1668574 h 2190257"/>
              <a:gd name="connsiteX4643" fmla="*/ 236361 w 1299502"/>
              <a:gd name="connsiteY4643" fmla="*/ 1668502 h 2190257"/>
              <a:gd name="connsiteX4644" fmla="*/ 236361 w 1299502"/>
              <a:gd name="connsiteY4644" fmla="*/ 1667889 h 2190257"/>
              <a:gd name="connsiteX4645" fmla="*/ 236145 w 1299502"/>
              <a:gd name="connsiteY4645" fmla="*/ 1667781 h 2190257"/>
              <a:gd name="connsiteX4646" fmla="*/ 235856 w 1299502"/>
              <a:gd name="connsiteY4646" fmla="*/ 1667673 h 2190257"/>
              <a:gd name="connsiteX4647" fmla="*/ 235748 w 1299502"/>
              <a:gd name="connsiteY4647" fmla="*/ 1667601 h 2190257"/>
              <a:gd name="connsiteX4648" fmla="*/ 235748 w 1299502"/>
              <a:gd name="connsiteY4648" fmla="*/ 1667277 h 2190257"/>
              <a:gd name="connsiteX4649" fmla="*/ 235568 w 1299502"/>
              <a:gd name="connsiteY4649" fmla="*/ 1667097 h 2190257"/>
              <a:gd name="connsiteX4650" fmla="*/ 234558 w 1299502"/>
              <a:gd name="connsiteY4650" fmla="*/ 1667097 h 2190257"/>
              <a:gd name="connsiteX4651" fmla="*/ 234486 w 1299502"/>
              <a:gd name="connsiteY4651" fmla="*/ 1666880 h 2190257"/>
              <a:gd name="connsiteX4652" fmla="*/ 234486 w 1299502"/>
              <a:gd name="connsiteY4652" fmla="*/ 1666592 h 2190257"/>
              <a:gd name="connsiteX4653" fmla="*/ 234558 w 1299502"/>
              <a:gd name="connsiteY4653" fmla="*/ 1666484 h 2190257"/>
              <a:gd name="connsiteX4654" fmla="*/ 235964 w 1299502"/>
              <a:gd name="connsiteY4654" fmla="*/ 1666484 h 2190257"/>
              <a:gd name="connsiteX4655" fmla="*/ 236181 w 1299502"/>
              <a:gd name="connsiteY4655" fmla="*/ 1666412 h 2190257"/>
              <a:gd name="connsiteX4656" fmla="*/ 236181 w 1299502"/>
              <a:gd name="connsiteY4656" fmla="*/ 1665186 h 2190257"/>
              <a:gd name="connsiteX4657" fmla="*/ 236758 w 1299502"/>
              <a:gd name="connsiteY4657" fmla="*/ 1664790 h 2190257"/>
              <a:gd name="connsiteX4658" fmla="*/ 237082 w 1299502"/>
              <a:gd name="connsiteY4658" fmla="*/ 1664790 h 2190257"/>
              <a:gd name="connsiteX4659" fmla="*/ 237551 w 1299502"/>
              <a:gd name="connsiteY4659" fmla="*/ 1664394 h 2190257"/>
              <a:gd name="connsiteX4660" fmla="*/ 237154 w 1299502"/>
              <a:gd name="connsiteY4660" fmla="*/ 1663925 h 2190257"/>
              <a:gd name="connsiteX4661" fmla="*/ 236181 w 1299502"/>
              <a:gd name="connsiteY4661" fmla="*/ 1663925 h 2190257"/>
              <a:gd name="connsiteX4662" fmla="*/ 235676 w 1299502"/>
              <a:gd name="connsiteY4662" fmla="*/ 1663420 h 2190257"/>
              <a:gd name="connsiteX4663" fmla="*/ 235676 w 1299502"/>
              <a:gd name="connsiteY4663" fmla="*/ 1663132 h 2190257"/>
              <a:gd name="connsiteX4664" fmla="*/ 235856 w 1299502"/>
              <a:gd name="connsiteY4664" fmla="*/ 1663024 h 2190257"/>
              <a:gd name="connsiteX4665" fmla="*/ 236181 w 1299502"/>
              <a:gd name="connsiteY4665" fmla="*/ 1663024 h 2190257"/>
              <a:gd name="connsiteX4666" fmla="*/ 236649 w 1299502"/>
              <a:gd name="connsiteY4666" fmla="*/ 1662628 h 2190257"/>
              <a:gd name="connsiteX4667" fmla="*/ 236649 w 1299502"/>
              <a:gd name="connsiteY4667" fmla="*/ 1662303 h 2190257"/>
              <a:gd name="connsiteX4668" fmla="*/ 236361 w 1299502"/>
              <a:gd name="connsiteY4668" fmla="*/ 1662015 h 2190257"/>
              <a:gd name="connsiteX4669" fmla="*/ 236469 w 1299502"/>
              <a:gd name="connsiteY4669" fmla="*/ 1660826 h 2190257"/>
              <a:gd name="connsiteX4670" fmla="*/ 236758 w 1299502"/>
              <a:gd name="connsiteY4670" fmla="*/ 1660501 h 2190257"/>
              <a:gd name="connsiteX4671" fmla="*/ 236866 w 1299502"/>
              <a:gd name="connsiteY4671" fmla="*/ 1660213 h 2190257"/>
              <a:gd name="connsiteX4672" fmla="*/ 237154 w 1299502"/>
              <a:gd name="connsiteY4672" fmla="*/ 1659925 h 2190257"/>
              <a:gd name="connsiteX4673" fmla="*/ 237154 w 1299502"/>
              <a:gd name="connsiteY4673" fmla="*/ 1659600 h 2190257"/>
              <a:gd name="connsiteX4674" fmla="*/ 237767 w 1299502"/>
              <a:gd name="connsiteY4674" fmla="*/ 1659204 h 2190257"/>
              <a:gd name="connsiteX4675" fmla="*/ 238056 w 1299502"/>
              <a:gd name="connsiteY4675" fmla="*/ 1659204 h 2190257"/>
              <a:gd name="connsiteX4676" fmla="*/ 238452 w 1299502"/>
              <a:gd name="connsiteY4676" fmla="*/ 1659024 h 2190257"/>
              <a:gd name="connsiteX4677" fmla="*/ 238741 w 1299502"/>
              <a:gd name="connsiteY4677" fmla="*/ 1659024 h 2190257"/>
              <a:gd name="connsiteX4678" fmla="*/ 239570 w 1299502"/>
              <a:gd name="connsiteY4678" fmla="*/ 1658303 h 2190257"/>
              <a:gd name="connsiteX4679" fmla="*/ 239642 w 1299502"/>
              <a:gd name="connsiteY4679" fmla="*/ 1658014 h 2190257"/>
              <a:gd name="connsiteX4680" fmla="*/ 239967 w 1299502"/>
              <a:gd name="connsiteY4680" fmla="*/ 1657726 h 2190257"/>
              <a:gd name="connsiteX4681" fmla="*/ 239642 w 1299502"/>
              <a:gd name="connsiteY4681" fmla="*/ 1657402 h 2190257"/>
              <a:gd name="connsiteX4682" fmla="*/ 239642 w 1299502"/>
              <a:gd name="connsiteY4682" fmla="*/ 1657113 h 2190257"/>
              <a:gd name="connsiteX4683" fmla="*/ 239859 w 1299502"/>
              <a:gd name="connsiteY4683" fmla="*/ 1657005 h 2190257"/>
              <a:gd name="connsiteX4684" fmla="*/ 240544 w 1299502"/>
              <a:gd name="connsiteY4684" fmla="*/ 1657005 h 2190257"/>
              <a:gd name="connsiteX4685" fmla="*/ 241049 w 1299502"/>
              <a:gd name="connsiteY4685" fmla="*/ 1656609 h 2190257"/>
              <a:gd name="connsiteX4686" fmla="*/ 241049 w 1299502"/>
              <a:gd name="connsiteY4686" fmla="*/ 1656320 h 2190257"/>
              <a:gd name="connsiteX4687" fmla="*/ 241950 w 1299502"/>
              <a:gd name="connsiteY4687" fmla="*/ 1655600 h 2190257"/>
              <a:gd name="connsiteX4688" fmla="*/ 242924 w 1299502"/>
              <a:gd name="connsiteY4688" fmla="*/ 1655708 h 2190257"/>
              <a:gd name="connsiteX4689" fmla="*/ 243212 w 1299502"/>
              <a:gd name="connsiteY4689" fmla="*/ 1655419 h 2190257"/>
              <a:gd name="connsiteX4690" fmla="*/ 243609 w 1299502"/>
              <a:gd name="connsiteY4690" fmla="*/ 1655419 h 2190257"/>
              <a:gd name="connsiteX4691" fmla="*/ 244113 w 1299502"/>
              <a:gd name="connsiteY4691" fmla="*/ 1654987 h 2190257"/>
              <a:gd name="connsiteX4692" fmla="*/ 244113 w 1299502"/>
              <a:gd name="connsiteY4692" fmla="*/ 1654699 h 2190257"/>
              <a:gd name="connsiteX4693" fmla="*/ 244510 w 1299502"/>
              <a:gd name="connsiteY4693" fmla="*/ 1654410 h 2190257"/>
              <a:gd name="connsiteX4694" fmla="*/ 244510 w 1299502"/>
              <a:gd name="connsiteY4694" fmla="*/ 1654086 h 2190257"/>
              <a:gd name="connsiteX4695" fmla="*/ 244222 w 1299502"/>
              <a:gd name="connsiteY4695" fmla="*/ 1653798 h 2190257"/>
              <a:gd name="connsiteX4696" fmla="*/ 244222 w 1299502"/>
              <a:gd name="connsiteY4696" fmla="*/ 1653185 h 2190257"/>
              <a:gd name="connsiteX4697" fmla="*/ 244438 w 1299502"/>
              <a:gd name="connsiteY4697" fmla="*/ 1653113 h 2190257"/>
              <a:gd name="connsiteX4698" fmla="*/ 245015 w 1299502"/>
              <a:gd name="connsiteY4698" fmla="*/ 1653113 h 2190257"/>
              <a:gd name="connsiteX4699" fmla="*/ 245520 w 1299502"/>
              <a:gd name="connsiteY4699" fmla="*/ 1652716 h 2190257"/>
              <a:gd name="connsiteX4700" fmla="*/ 245592 w 1299502"/>
              <a:gd name="connsiteY4700" fmla="*/ 1652392 h 2190257"/>
              <a:gd name="connsiteX4701" fmla="*/ 245700 w 1299502"/>
              <a:gd name="connsiteY4701" fmla="*/ 1652284 h 2190257"/>
              <a:gd name="connsiteX4702" fmla="*/ 246421 w 1299502"/>
              <a:gd name="connsiteY4702" fmla="*/ 1652284 h 2190257"/>
              <a:gd name="connsiteX4703" fmla="*/ 246710 w 1299502"/>
              <a:gd name="connsiteY4703" fmla="*/ 1652608 h 2190257"/>
              <a:gd name="connsiteX4704" fmla="*/ 246998 w 1299502"/>
              <a:gd name="connsiteY4704" fmla="*/ 1652608 h 2190257"/>
              <a:gd name="connsiteX4705" fmla="*/ 247395 w 1299502"/>
              <a:gd name="connsiteY4705" fmla="*/ 1653005 h 2190257"/>
              <a:gd name="connsiteX4706" fmla="*/ 248008 w 1299502"/>
              <a:gd name="connsiteY4706" fmla="*/ 1653005 h 2190257"/>
              <a:gd name="connsiteX4707" fmla="*/ 249594 w 1299502"/>
              <a:gd name="connsiteY4707" fmla="*/ 1654591 h 2190257"/>
              <a:gd name="connsiteX4708" fmla="*/ 250315 w 1299502"/>
              <a:gd name="connsiteY4708" fmla="*/ 1654014 h 2190257"/>
              <a:gd name="connsiteX4709" fmla="*/ 250604 w 1299502"/>
              <a:gd name="connsiteY4709" fmla="*/ 1654086 h 2190257"/>
              <a:gd name="connsiteX4710" fmla="*/ 250820 w 1299502"/>
              <a:gd name="connsiteY4710" fmla="*/ 1653906 h 2190257"/>
              <a:gd name="connsiteX4711" fmla="*/ 250820 w 1299502"/>
              <a:gd name="connsiteY4711" fmla="*/ 1653581 h 2190257"/>
              <a:gd name="connsiteX4712" fmla="*/ 251217 w 1299502"/>
              <a:gd name="connsiteY4712" fmla="*/ 1653401 h 2190257"/>
              <a:gd name="connsiteX4713" fmla="*/ 251217 w 1299502"/>
              <a:gd name="connsiteY4713" fmla="*/ 1652212 h 2190257"/>
              <a:gd name="connsiteX4714" fmla="*/ 250604 w 1299502"/>
              <a:gd name="connsiteY4714" fmla="*/ 1651491 h 2190257"/>
              <a:gd name="connsiteX4715" fmla="*/ 250604 w 1299502"/>
              <a:gd name="connsiteY4715" fmla="*/ 1651203 h 2190257"/>
              <a:gd name="connsiteX4716" fmla="*/ 251001 w 1299502"/>
              <a:gd name="connsiteY4716" fmla="*/ 1650987 h 2190257"/>
              <a:gd name="connsiteX4717" fmla="*/ 251001 w 1299502"/>
              <a:gd name="connsiteY4717" fmla="*/ 1650698 h 2190257"/>
              <a:gd name="connsiteX4718" fmla="*/ 251722 w 1299502"/>
              <a:gd name="connsiteY4718" fmla="*/ 1650086 h 2190257"/>
              <a:gd name="connsiteX4719" fmla="*/ 251505 w 1299502"/>
              <a:gd name="connsiteY4719" fmla="*/ 1650013 h 2190257"/>
              <a:gd name="connsiteX4720" fmla="*/ 250604 w 1299502"/>
              <a:gd name="connsiteY4720" fmla="*/ 1649905 h 2190257"/>
              <a:gd name="connsiteX4721" fmla="*/ 250424 w 1299502"/>
              <a:gd name="connsiteY4721" fmla="*/ 1649689 h 2190257"/>
              <a:gd name="connsiteX4722" fmla="*/ 250424 w 1299502"/>
              <a:gd name="connsiteY4722" fmla="*/ 1649401 h 2190257"/>
              <a:gd name="connsiteX4723" fmla="*/ 251109 w 1299502"/>
              <a:gd name="connsiteY4723" fmla="*/ 1648896 h 2190257"/>
              <a:gd name="connsiteX4724" fmla="*/ 251109 w 1299502"/>
              <a:gd name="connsiteY4724" fmla="*/ 1648608 h 2190257"/>
              <a:gd name="connsiteX4725" fmla="*/ 251505 w 1299502"/>
              <a:gd name="connsiteY4725" fmla="*/ 1648320 h 2190257"/>
              <a:gd name="connsiteX4726" fmla="*/ 251505 w 1299502"/>
              <a:gd name="connsiteY4726" fmla="*/ 1647995 h 2190257"/>
              <a:gd name="connsiteX4727" fmla="*/ 251722 w 1299502"/>
              <a:gd name="connsiteY4727" fmla="*/ 1647887 h 2190257"/>
              <a:gd name="connsiteX4728" fmla="*/ 252010 w 1299502"/>
              <a:gd name="connsiteY4728" fmla="*/ 1647887 h 2190257"/>
              <a:gd name="connsiteX4729" fmla="*/ 252623 w 1299502"/>
              <a:gd name="connsiteY4729" fmla="*/ 1648500 h 2190257"/>
              <a:gd name="connsiteX4730" fmla="*/ 253092 w 1299502"/>
              <a:gd name="connsiteY4730" fmla="*/ 1648103 h 2190257"/>
              <a:gd name="connsiteX4731" fmla="*/ 253200 w 1299502"/>
              <a:gd name="connsiteY4731" fmla="*/ 1647202 h 2190257"/>
              <a:gd name="connsiteX4732" fmla="*/ 253416 w 1299502"/>
              <a:gd name="connsiteY4732" fmla="*/ 1647094 h 2190257"/>
              <a:gd name="connsiteX4733" fmla="*/ 253705 w 1299502"/>
              <a:gd name="connsiteY4733" fmla="*/ 1647094 h 2190257"/>
              <a:gd name="connsiteX4734" fmla="*/ 254102 w 1299502"/>
              <a:gd name="connsiteY4734" fmla="*/ 1646806 h 2190257"/>
              <a:gd name="connsiteX4735" fmla="*/ 255075 w 1299502"/>
              <a:gd name="connsiteY4735" fmla="*/ 1646914 h 2190257"/>
              <a:gd name="connsiteX4736" fmla="*/ 255183 w 1299502"/>
              <a:gd name="connsiteY4736" fmla="*/ 1646806 h 2190257"/>
              <a:gd name="connsiteX4737" fmla="*/ 255183 w 1299502"/>
              <a:gd name="connsiteY4737" fmla="*/ 1646409 h 2190257"/>
              <a:gd name="connsiteX4738" fmla="*/ 256481 w 1299502"/>
              <a:gd name="connsiteY4738" fmla="*/ 1645508 h 2190257"/>
              <a:gd name="connsiteX4739" fmla="*/ 256770 w 1299502"/>
              <a:gd name="connsiteY4739" fmla="*/ 1645508 h 2190257"/>
              <a:gd name="connsiteX4740" fmla="*/ 256986 w 1299502"/>
              <a:gd name="connsiteY4740" fmla="*/ 1645400 h 2190257"/>
              <a:gd name="connsiteX4741" fmla="*/ 256986 w 1299502"/>
              <a:gd name="connsiteY4741" fmla="*/ 1645112 h 2190257"/>
              <a:gd name="connsiteX4742" fmla="*/ 256373 w 1299502"/>
              <a:gd name="connsiteY4742" fmla="*/ 1644427 h 2190257"/>
              <a:gd name="connsiteX4743" fmla="*/ 256373 w 1299502"/>
              <a:gd name="connsiteY4743" fmla="*/ 1644103 h 2190257"/>
              <a:gd name="connsiteX4744" fmla="*/ 361519 w 1299502"/>
              <a:gd name="connsiteY4744" fmla="*/ 1643418 h 2190257"/>
              <a:gd name="connsiteX4745" fmla="*/ 362492 w 1299502"/>
              <a:gd name="connsiteY4745" fmla="*/ 1643526 h 2190257"/>
              <a:gd name="connsiteX4746" fmla="*/ 362600 w 1299502"/>
              <a:gd name="connsiteY4746" fmla="*/ 1643598 h 2190257"/>
              <a:gd name="connsiteX4747" fmla="*/ 362600 w 1299502"/>
              <a:gd name="connsiteY4747" fmla="*/ 1643923 h 2190257"/>
              <a:gd name="connsiteX4748" fmla="*/ 362312 w 1299502"/>
              <a:gd name="connsiteY4748" fmla="*/ 1644211 h 2190257"/>
              <a:gd name="connsiteX4749" fmla="*/ 362204 w 1299502"/>
              <a:gd name="connsiteY4749" fmla="*/ 1645400 h 2190257"/>
              <a:gd name="connsiteX4750" fmla="*/ 361699 w 1299502"/>
              <a:gd name="connsiteY4750" fmla="*/ 1645797 h 2190257"/>
              <a:gd name="connsiteX4751" fmla="*/ 361302 w 1299502"/>
              <a:gd name="connsiteY4751" fmla="*/ 1645797 h 2190257"/>
              <a:gd name="connsiteX4752" fmla="*/ 361194 w 1299502"/>
              <a:gd name="connsiteY4752" fmla="*/ 1645617 h 2190257"/>
              <a:gd name="connsiteX4753" fmla="*/ 361194 w 1299502"/>
              <a:gd name="connsiteY4753" fmla="*/ 1645004 h 2190257"/>
              <a:gd name="connsiteX4754" fmla="*/ 361627 w 1299502"/>
              <a:gd name="connsiteY4754" fmla="*/ 1644824 h 2190257"/>
              <a:gd name="connsiteX4755" fmla="*/ 361627 w 1299502"/>
              <a:gd name="connsiteY4755" fmla="*/ 1644427 h 2190257"/>
              <a:gd name="connsiteX4756" fmla="*/ 361302 w 1299502"/>
              <a:gd name="connsiteY4756" fmla="*/ 1644103 h 2190257"/>
              <a:gd name="connsiteX4757" fmla="*/ 361302 w 1299502"/>
              <a:gd name="connsiteY4757" fmla="*/ 1643634 h 2190257"/>
              <a:gd name="connsiteX4758" fmla="*/ 344680 w 1299502"/>
              <a:gd name="connsiteY4758" fmla="*/ 1642805 h 2190257"/>
              <a:gd name="connsiteX4759" fmla="*/ 345257 w 1299502"/>
              <a:gd name="connsiteY4759" fmla="*/ 1642877 h 2190257"/>
              <a:gd name="connsiteX4760" fmla="*/ 346735 w 1299502"/>
              <a:gd name="connsiteY4760" fmla="*/ 1644283 h 2190257"/>
              <a:gd name="connsiteX4761" fmla="*/ 346663 w 1299502"/>
              <a:gd name="connsiteY4761" fmla="*/ 1644463 h 2190257"/>
              <a:gd name="connsiteX4762" fmla="*/ 347059 w 1299502"/>
              <a:gd name="connsiteY4762" fmla="*/ 1644860 h 2190257"/>
              <a:gd name="connsiteX4763" fmla="*/ 346951 w 1299502"/>
              <a:gd name="connsiteY4763" fmla="*/ 1645184 h 2190257"/>
              <a:gd name="connsiteX4764" fmla="*/ 347348 w 1299502"/>
              <a:gd name="connsiteY4764" fmla="*/ 1645472 h 2190257"/>
              <a:gd name="connsiteX4765" fmla="*/ 347240 w 1299502"/>
              <a:gd name="connsiteY4765" fmla="*/ 1645797 h 2190257"/>
              <a:gd name="connsiteX4766" fmla="*/ 347636 w 1299502"/>
              <a:gd name="connsiteY4766" fmla="*/ 1646085 h 2190257"/>
              <a:gd name="connsiteX4767" fmla="*/ 347564 w 1299502"/>
              <a:gd name="connsiteY4767" fmla="*/ 1646373 h 2190257"/>
              <a:gd name="connsiteX4768" fmla="*/ 347961 w 1299502"/>
              <a:gd name="connsiteY4768" fmla="*/ 1646698 h 2190257"/>
              <a:gd name="connsiteX4769" fmla="*/ 347853 w 1299502"/>
              <a:gd name="connsiteY4769" fmla="*/ 1647274 h 2190257"/>
              <a:gd name="connsiteX4770" fmla="*/ 348141 w 1299502"/>
              <a:gd name="connsiteY4770" fmla="*/ 1647599 h 2190257"/>
              <a:gd name="connsiteX4771" fmla="*/ 348141 w 1299502"/>
              <a:gd name="connsiteY4771" fmla="*/ 1648788 h 2190257"/>
              <a:gd name="connsiteX4772" fmla="*/ 347745 w 1299502"/>
              <a:gd name="connsiteY4772" fmla="*/ 1649076 h 2190257"/>
              <a:gd name="connsiteX4773" fmla="*/ 347745 w 1299502"/>
              <a:gd name="connsiteY4773" fmla="*/ 1650482 h 2190257"/>
              <a:gd name="connsiteX4774" fmla="*/ 347853 w 1299502"/>
              <a:gd name="connsiteY4774" fmla="*/ 1650662 h 2190257"/>
              <a:gd name="connsiteX4775" fmla="*/ 348538 w 1299502"/>
              <a:gd name="connsiteY4775" fmla="*/ 1650770 h 2190257"/>
              <a:gd name="connsiteX4776" fmla="*/ 349043 w 1299502"/>
              <a:gd name="connsiteY4776" fmla="*/ 1651167 h 2190257"/>
              <a:gd name="connsiteX4777" fmla="*/ 348934 w 1299502"/>
              <a:gd name="connsiteY4777" fmla="*/ 1652356 h 2190257"/>
              <a:gd name="connsiteX4778" fmla="*/ 348754 w 1299502"/>
              <a:gd name="connsiteY4778" fmla="*/ 1652464 h 2190257"/>
              <a:gd name="connsiteX4779" fmla="*/ 347745 w 1299502"/>
              <a:gd name="connsiteY4779" fmla="*/ 1652464 h 2190257"/>
              <a:gd name="connsiteX4780" fmla="*/ 347564 w 1299502"/>
              <a:gd name="connsiteY4780" fmla="*/ 1652572 h 2190257"/>
              <a:gd name="connsiteX4781" fmla="*/ 347564 w 1299502"/>
              <a:gd name="connsiteY4781" fmla="*/ 1653149 h 2190257"/>
              <a:gd name="connsiteX4782" fmla="*/ 347853 w 1299502"/>
              <a:gd name="connsiteY4782" fmla="*/ 1653473 h 2190257"/>
              <a:gd name="connsiteX4783" fmla="*/ 347853 w 1299502"/>
              <a:gd name="connsiteY4783" fmla="*/ 1653762 h 2190257"/>
              <a:gd name="connsiteX4784" fmla="*/ 348177 w 1299502"/>
              <a:gd name="connsiteY4784" fmla="*/ 1654086 h 2190257"/>
              <a:gd name="connsiteX4785" fmla="*/ 348177 w 1299502"/>
              <a:gd name="connsiteY4785" fmla="*/ 1654663 h 2190257"/>
              <a:gd name="connsiteX4786" fmla="*/ 348466 w 1299502"/>
              <a:gd name="connsiteY4786" fmla="*/ 1655059 h 2190257"/>
              <a:gd name="connsiteX4787" fmla="*/ 348466 w 1299502"/>
              <a:gd name="connsiteY4787" fmla="*/ 1655383 h 2190257"/>
              <a:gd name="connsiteX4788" fmla="*/ 348754 w 1299502"/>
              <a:gd name="connsiteY4788" fmla="*/ 1655672 h 2190257"/>
              <a:gd name="connsiteX4789" fmla="*/ 348682 w 1299502"/>
              <a:gd name="connsiteY4789" fmla="*/ 1657654 h 2190257"/>
              <a:gd name="connsiteX4790" fmla="*/ 347456 w 1299502"/>
              <a:gd name="connsiteY4790" fmla="*/ 1658663 h 2190257"/>
              <a:gd name="connsiteX4791" fmla="*/ 346771 w 1299502"/>
              <a:gd name="connsiteY4791" fmla="*/ 1658663 h 2190257"/>
              <a:gd name="connsiteX4792" fmla="*/ 346591 w 1299502"/>
              <a:gd name="connsiteY4792" fmla="*/ 1658771 h 2190257"/>
              <a:gd name="connsiteX4793" fmla="*/ 346482 w 1299502"/>
              <a:gd name="connsiteY4793" fmla="*/ 1660537 h 2190257"/>
              <a:gd name="connsiteX4794" fmla="*/ 346158 w 1299502"/>
              <a:gd name="connsiteY4794" fmla="*/ 1660862 h 2190257"/>
              <a:gd name="connsiteX4795" fmla="*/ 346158 w 1299502"/>
              <a:gd name="connsiteY4795" fmla="*/ 1661150 h 2190257"/>
              <a:gd name="connsiteX4796" fmla="*/ 345797 w 1299502"/>
              <a:gd name="connsiteY4796" fmla="*/ 1661438 h 2190257"/>
              <a:gd name="connsiteX4797" fmla="*/ 345797 w 1299502"/>
              <a:gd name="connsiteY4797" fmla="*/ 1661763 h 2190257"/>
              <a:gd name="connsiteX4798" fmla="*/ 345581 w 1299502"/>
              <a:gd name="connsiteY4798" fmla="*/ 1661871 h 2190257"/>
              <a:gd name="connsiteX4799" fmla="*/ 344968 w 1299502"/>
              <a:gd name="connsiteY4799" fmla="*/ 1661871 h 2190257"/>
              <a:gd name="connsiteX4800" fmla="*/ 344788 w 1299502"/>
              <a:gd name="connsiteY4800" fmla="*/ 1661943 h 2190257"/>
              <a:gd name="connsiteX4801" fmla="*/ 344788 w 1299502"/>
              <a:gd name="connsiteY4801" fmla="*/ 1662555 h 2190257"/>
              <a:gd name="connsiteX4802" fmla="*/ 344571 w 1299502"/>
              <a:gd name="connsiteY4802" fmla="*/ 1662628 h 2190257"/>
              <a:gd name="connsiteX4803" fmla="*/ 344283 w 1299502"/>
              <a:gd name="connsiteY4803" fmla="*/ 1662628 h 2190257"/>
              <a:gd name="connsiteX4804" fmla="*/ 343778 w 1299502"/>
              <a:gd name="connsiteY4804" fmla="*/ 1663024 h 2190257"/>
              <a:gd name="connsiteX4805" fmla="*/ 343706 w 1299502"/>
              <a:gd name="connsiteY4805" fmla="*/ 1664249 h 2190257"/>
              <a:gd name="connsiteX4806" fmla="*/ 342985 w 1299502"/>
              <a:gd name="connsiteY4806" fmla="*/ 1664826 h 2190257"/>
              <a:gd name="connsiteX4807" fmla="*/ 342985 w 1299502"/>
              <a:gd name="connsiteY4807" fmla="*/ 1665150 h 2190257"/>
              <a:gd name="connsiteX4808" fmla="*/ 342588 w 1299502"/>
              <a:gd name="connsiteY4808" fmla="*/ 1665331 h 2190257"/>
              <a:gd name="connsiteX4809" fmla="*/ 342588 w 1299502"/>
              <a:gd name="connsiteY4809" fmla="*/ 1666232 h 2190257"/>
              <a:gd name="connsiteX4810" fmla="*/ 342192 w 1299502"/>
              <a:gd name="connsiteY4810" fmla="*/ 1666520 h 2190257"/>
              <a:gd name="connsiteX4811" fmla="*/ 342192 w 1299502"/>
              <a:gd name="connsiteY4811" fmla="*/ 1667133 h 2190257"/>
              <a:gd name="connsiteX4812" fmla="*/ 341290 w 1299502"/>
              <a:gd name="connsiteY4812" fmla="*/ 1667817 h 2190257"/>
              <a:gd name="connsiteX4813" fmla="*/ 341002 w 1299502"/>
              <a:gd name="connsiteY4813" fmla="*/ 1667817 h 2190257"/>
              <a:gd name="connsiteX4814" fmla="*/ 340785 w 1299502"/>
              <a:gd name="connsiteY4814" fmla="*/ 1667925 h 2190257"/>
              <a:gd name="connsiteX4815" fmla="*/ 340785 w 1299502"/>
              <a:gd name="connsiteY4815" fmla="*/ 1668250 h 2190257"/>
              <a:gd name="connsiteX4816" fmla="*/ 340497 w 1299502"/>
              <a:gd name="connsiteY4816" fmla="*/ 1668538 h 2190257"/>
              <a:gd name="connsiteX4817" fmla="*/ 340389 w 1299502"/>
              <a:gd name="connsiteY4817" fmla="*/ 1669439 h 2190257"/>
              <a:gd name="connsiteX4818" fmla="*/ 339920 w 1299502"/>
              <a:gd name="connsiteY4818" fmla="*/ 1669836 h 2190257"/>
              <a:gd name="connsiteX4819" fmla="*/ 339523 w 1299502"/>
              <a:gd name="connsiteY4819" fmla="*/ 1669836 h 2190257"/>
              <a:gd name="connsiteX4820" fmla="*/ 339415 w 1299502"/>
              <a:gd name="connsiteY4820" fmla="*/ 1669944 h 2190257"/>
              <a:gd name="connsiteX4821" fmla="*/ 339415 w 1299502"/>
              <a:gd name="connsiteY4821" fmla="*/ 1670520 h 2190257"/>
              <a:gd name="connsiteX4822" fmla="*/ 339018 w 1299502"/>
              <a:gd name="connsiteY4822" fmla="*/ 1670845 h 2190257"/>
              <a:gd name="connsiteX4823" fmla="*/ 339018 w 1299502"/>
              <a:gd name="connsiteY4823" fmla="*/ 1671421 h 2190257"/>
              <a:gd name="connsiteX4824" fmla="*/ 338622 w 1299502"/>
              <a:gd name="connsiteY4824" fmla="*/ 1671746 h 2190257"/>
              <a:gd name="connsiteX4825" fmla="*/ 338622 w 1299502"/>
              <a:gd name="connsiteY4825" fmla="*/ 1672034 h 2190257"/>
              <a:gd name="connsiteX4826" fmla="*/ 338297 w 1299502"/>
              <a:gd name="connsiteY4826" fmla="*/ 1672322 h 2190257"/>
              <a:gd name="connsiteX4827" fmla="*/ 338297 w 1299502"/>
              <a:gd name="connsiteY4827" fmla="*/ 1672539 h 2190257"/>
              <a:gd name="connsiteX4828" fmla="*/ 337901 w 1299502"/>
              <a:gd name="connsiteY4828" fmla="*/ 1672827 h 2190257"/>
              <a:gd name="connsiteX4829" fmla="*/ 337901 w 1299502"/>
              <a:gd name="connsiteY4829" fmla="*/ 1673151 h 2190257"/>
              <a:gd name="connsiteX4830" fmla="*/ 337504 w 1299502"/>
              <a:gd name="connsiteY4830" fmla="*/ 1673440 h 2190257"/>
              <a:gd name="connsiteX4831" fmla="*/ 337504 w 1299502"/>
              <a:gd name="connsiteY4831" fmla="*/ 1673728 h 2190257"/>
              <a:gd name="connsiteX4832" fmla="*/ 337216 w 1299502"/>
              <a:gd name="connsiteY4832" fmla="*/ 1674016 h 2190257"/>
              <a:gd name="connsiteX4833" fmla="*/ 337107 w 1299502"/>
              <a:gd name="connsiteY4833" fmla="*/ 1674341 h 2190257"/>
              <a:gd name="connsiteX4834" fmla="*/ 336819 w 1299502"/>
              <a:gd name="connsiteY4834" fmla="*/ 1674521 h 2190257"/>
              <a:gd name="connsiteX4835" fmla="*/ 336819 w 1299502"/>
              <a:gd name="connsiteY4835" fmla="*/ 1674809 h 2190257"/>
              <a:gd name="connsiteX4836" fmla="*/ 336422 w 1299502"/>
              <a:gd name="connsiteY4836" fmla="*/ 1675134 h 2190257"/>
              <a:gd name="connsiteX4837" fmla="*/ 336422 w 1299502"/>
              <a:gd name="connsiteY4837" fmla="*/ 1675710 h 2190257"/>
              <a:gd name="connsiteX4838" fmla="*/ 336098 w 1299502"/>
              <a:gd name="connsiteY4838" fmla="*/ 1676035 h 2190257"/>
              <a:gd name="connsiteX4839" fmla="*/ 336026 w 1299502"/>
              <a:gd name="connsiteY4839" fmla="*/ 1676323 h 2190257"/>
              <a:gd name="connsiteX4840" fmla="*/ 335701 w 1299502"/>
              <a:gd name="connsiteY4840" fmla="*/ 1676647 h 2190257"/>
              <a:gd name="connsiteX4841" fmla="*/ 335701 w 1299502"/>
              <a:gd name="connsiteY4841" fmla="*/ 1676900 h 2190257"/>
              <a:gd name="connsiteX4842" fmla="*/ 335304 w 1299502"/>
              <a:gd name="connsiteY4842" fmla="*/ 1677080 h 2190257"/>
              <a:gd name="connsiteX4843" fmla="*/ 335304 w 1299502"/>
              <a:gd name="connsiteY4843" fmla="*/ 1677404 h 2190257"/>
              <a:gd name="connsiteX4844" fmla="*/ 335016 w 1299502"/>
              <a:gd name="connsiteY4844" fmla="*/ 1677692 h 2190257"/>
              <a:gd name="connsiteX4845" fmla="*/ 334908 w 1299502"/>
              <a:gd name="connsiteY4845" fmla="*/ 1677981 h 2190257"/>
              <a:gd name="connsiteX4846" fmla="*/ 334619 w 1299502"/>
              <a:gd name="connsiteY4846" fmla="*/ 1678305 h 2190257"/>
              <a:gd name="connsiteX4847" fmla="*/ 334619 w 1299502"/>
              <a:gd name="connsiteY4847" fmla="*/ 1678593 h 2190257"/>
              <a:gd name="connsiteX4848" fmla="*/ 334223 w 1299502"/>
              <a:gd name="connsiteY4848" fmla="*/ 1678918 h 2190257"/>
              <a:gd name="connsiteX4849" fmla="*/ 334223 w 1299502"/>
              <a:gd name="connsiteY4849" fmla="*/ 1679494 h 2190257"/>
              <a:gd name="connsiteX4850" fmla="*/ 333934 w 1299502"/>
              <a:gd name="connsiteY4850" fmla="*/ 1679711 h 2190257"/>
              <a:gd name="connsiteX4851" fmla="*/ 333826 w 1299502"/>
              <a:gd name="connsiteY4851" fmla="*/ 1680287 h 2190257"/>
              <a:gd name="connsiteX4852" fmla="*/ 333502 w 1299502"/>
              <a:gd name="connsiteY4852" fmla="*/ 1680612 h 2190257"/>
              <a:gd name="connsiteX4853" fmla="*/ 333429 w 1299502"/>
              <a:gd name="connsiteY4853" fmla="*/ 1681188 h 2190257"/>
              <a:gd name="connsiteX4854" fmla="*/ 333610 w 1299502"/>
              <a:gd name="connsiteY4854" fmla="*/ 1681405 h 2190257"/>
              <a:gd name="connsiteX4855" fmla="*/ 334006 w 1299502"/>
              <a:gd name="connsiteY4855" fmla="*/ 1681116 h 2190257"/>
              <a:gd name="connsiteX4856" fmla="*/ 334331 w 1299502"/>
              <a:gd name="connsiteY4856" fmla="*/ 1681116 h 2190257"/>
              <a:gd name="connsiteX4857" fmla="*/ 334403 w 1299502"/>
              <a:gd name="connsiteY4857" fmla="*/ 1681296 h 2190257"/>
              <a:gd name="connsiteX4858" fmla="*/ 334403 w 1299502"/>
              <a:gd name="connsiteY4858" fmla="*/ 1681585 h 2190257"/>
              <a:gd name="connsiteX4859" fmla="*/ 333033 w 1299502"/>
              <a:gd name="connsiteY4859" fmla="*/ 1682702 h 2190257"/>
              <a:gd name="connsiteX4860" fmla="*/ 333033 w 1299502"/>
              <a:gd name="connsiteY4860" fmla="*/ 1682990 h 2190257"/>
              <a:gd name="connsiteX4861" fmla="*/ 332708 w 1299502"/>
              <a:gd name="connsiteY4861" fmla="*/ 1683171 h 2190257"/>
              <a:gd name="connsiteX4862" fmla="*/ 332708 w 1299502"/>
              <a:gd name="connsiteY4862" fmla="*/ 1683495 h 2190257"/>
              <a:gd name="connsiteX4863" fmla="*/ 332023 w 1299502"/>
              <a:gd name="connsiteY4863" fmla="*/ 1684072 h 2190257"/>
              <a:gd name="connsiteX4864" fmla="*/ 331915 w 1299502"/>
              <a:gd name="connsiteY4864" fmla="*/ 1684396 h 2190257"/>
              <a:gd name="connsiteX4865" fmla="*/ 331627 w 1299502"/>
              <a:gd name="connsiteY4865" fmla="*/ 1684684 h 2190257"/>
              <a:gd name="connsiteX4866" fmla="*/ 331627 w 1299502"/>
              <a:gd name="connsiteY4866" fmla="*/ 1685297 h 2190257"/>
              <a:gd name="connsiteX4867" fmla="*/ 331410 w 1299502"/>
              <a:gd name="connsiteY4867" fmla="*/ 1685405 h 2190257"/>
              <a:gd name="connsiteX4868" fmla="*/ 331122 w 1299502"/>
              <a:gd name="connsiteY4868" fmla="*/ 1685405 h 2190257"/>
              <a:gd name="connsiteX4869" fmla="*/ 330509 w 1299502"/>
              <a:gd name="connsiteY4869" fmla="*/ 1685801 h 2190257"/>
              <a:gd name="connsiteX4870" fmla="*/ 330437 w 1299502"/>
              <a:gd name="connsiteY4870" fmla="*/ 1687567 h 2190257"/>
              <a:gd name="connsiteX4871" fmla="*/ 330112 w 1299502"/>
              <a:gd name="connsiteY4871" fmla="*/ 1687892 h 2190257"/>
              <a:gd name="connsiteX4872" fmla="*/ 330112 w 1299502"/>
              <a:gd name="connsiteY4872" fmla="*/ 1688180 h 2190257"/>
              <a:gd name="connsiteX4873" fmla="*/ 329715 w 1299502"/>
              <a:gd name="connsiteY4873" fmla="*/ 1688396 h 2190257"/>
              <a:gd name="connsiteX4874" fmla="*/ 329715 w 1299502"/>
              <a:gd name="connsiteY4874" fmla="*/ 1688685 h 2190257"/>
              <a:gd name="connsiteX4875" fmla="*/ 329030 w 1299502"/>
              <a:gd name="connsiteY4875" fmla="*/ 1689297 h 2190257"/>
              <a:gd name="connsiteX4876" fmla="*/ 329030 w 1299502"/>
              <a:gd name="connsiteY4876" fmla="*/ 1689874 h 2190257"/>
              <a:gd name="connsiteX4877" fmla="*/ 328129 w 1299502"/>
              <a:gd name="connsiteY4877" fmla="*/ 1690595 h 2190257"/>
              <a:gd name="connsiteX4878" fmla="*/ 327840 w 1299502"/>
              <a:gd name="connsiteY4878" fmla="*/ 1690595 h 2190257"/>
              <a:gd name="connsiteX4879" fmla="*/ 327444 w 1299502"/>
              <a:gd name="connsiteY4879" fmla="*/ 1690198 h 2190257"/>
              <a:gd name="connsiteX4880" fmla="*/ 327119 w 1299502"/>
              <a:gd name="connsiteY4880" fmla="*/ 1690198 h 2190257"/>
              <a:gd name="connsiteX4881" fmla="*/ 326831 w 1299502"/>
              <a:gd name="connsiteY4881" fmla="*/ 1690487 h 2190257"/>
              <a:gd name="connsiteX4882" fmla="*/ 325425 w 1299502"/>
              <a:gd name="connsiteY4882" fmla="*/ 1690379 h 2190257"/>
              <a:gd name="connsiteX4883" fmla="*/ 324920 w 1299502"/>
              <a:gd name="connsiteY4883" fmla="*/ 1690883 h 2190257"/>
              <a:gd name="connsiteX4884" fmla="*/ 324739 w 1299502"/>
              <a:gd name="connsiteY4884" fmla="*/ 1694091 h 2190257"/>
              <a:gd name="connsiteX4885" fmla="*/ 324451 w 1299502"/>
              <a:gd name="connsiteY4885" fmla="*/ 1694379 h 2190257"/>
              <a:gd name="connsiteX4886" fmla="*/ 324451 w 1299502"/>
              <a:gd name="connsiteY4886" fmla="*/ 1694667 h 2190257"/>
              <a:gd name="connsiteX4887" fmla="*/ 323730 w 1299502"/>
              <a:gd name="connsiteY4887" fmla="*/ 1695172 h 2190257"/>
              <a:gd name="connsiteX4888" fmla="*/ 323730 w 1299502"/>
              <a:gd name="connsiteY4888" fmla="*/ 1695496 h 2190257"/>
              <a:gd name="connsiteX4889" fmla="*/ 323333 w 1299502"/>
              <a:gd name="connsiteY4889" fmla="*/ 1695785 h 2190257"/>
              <a:gd name="connsiteX4890" fmla="*/ 323333 w 1299502"/>
              <a:gd name="connsiteY4890" fmla="*/ 1696037 h 2190257"/>
              <a:gd name="connsiteX4891" fmla="*/ 323045 w 1299502"/>
              <a:gd name="connsiteY4891" fmla="*/ 1696325 h 2190257"/>
              <a:gd name="connsiteX4892" fmla="*/ 322937 w 1299502"/>
              <a:gd name="connsiteY4892" fmla="*/ 1696650 h 2190257"/>
              <a:gd name="connsiteX4893" fmla="*/ 322648 w 1299502"/>
              <a:gd name="connsiteY4893" fmla="*/ 1696938 h 2190257"/>
              <a:gd name="connsiteX4894" fmla="*/ 322648 w 1299502"/>
              <a:gd name="connsiteY4894" fmla="*/ 1697551 h 2190257"/>
              <a:gd name="connsiteX4895" fmla="*/ 322251 w 1299502"/>
              <a:gd name="connsiteY4895" fmla="*/ 1697731 h 2190257"/>
              <a:gd name="connsiteX4896" fmla="*/ 322143 w 1299502"/>
              <a:gd name="connsiteY4896" fmla="*/ 1699821 h 2190257"/>
              <a:gd name="connsiteX4897" fmla="*/ 321747 w 1299502"/>
              <a:gd name="connsiteY4897" fmla="*/ 1700146 h 2190257"/>
              <a:gd name="connsiteX4898" fmla="*/ 321747 w 1299502"/>
              <a:gd name="connsiteY4898" fmla="*/ 1700434 h 2190257"/>
              <a:gd name="connsiteX4899" fmla="*/ 321458 w 1299502"/>
              <a:gd name="connsiteY4899" fmla="*/ 1700722 h 2190257"/>
              <a:gd name="connsiteX4900" fmla="*/ 321350 w 1299502"/>
              <a:gd name="connsiteY4900" fmla="*/ 1701335 h 2190257"/>
              <a:gd name="connsiteX4901" fmla="*/ 320737 w 1299502"/>
              <a:gd name="connsiteY4901" fmla="*/ 1701839 h 2190257"/>
              <a:gd name="connsiteX4902" fmla="*/ 320629 w 1299502"/>
              <a:gd name="connsiteY4902" fmla="*/ 1702740 h 2190257"/>
              <a:gd name="connsiteX4903" fmla="*/ 320340 w 1299502"/>
              <a:gd name="connsiteY4903" fmla="*/ 1703029 h 2190257"/>
              <a:gd name="connsiteX4904" fmla="*/ 320232 w 1299502"/>
              <a:gd name="connsiteY4904" fmla="*/ 1703641 h 2190257"/>
              <a:gd name="connsiteX4905" fmla="*/ 319944 w 1299502"/>
              <a:gd name="connsiteY4905" fmla="*/ 1703930 h 2190257"/>
              <a:gd name="connsiteX4906" fmla="*/ 319836 w 1299502"/>
              <a:gd name="connsiteY4906" fmla="*/ 1704434 h 2190257"/>
              <a:gd name="connsiteX4907" fmla="*/ 318141 w 1299502"/>
              <a:gd name="connsiteY4907" fmla="*/ 1705840 h 2190257"/>
              <a:gd name="connsiteX4908" fmla="*/ 318141 w 1299502"/>
              <a:gd name="connsiteY4908" fmla="*/ 1706128 h 2190257"/>
              <a:gd name="connsiteX4909" fmla="*/ 317672 w 1299502"/>
              <a:gd name="connsiteY4909" fmla="*/ 1706525 h 2190257"/>
              <a:gd name="connsiteX4910" fmla="*/ 317275 w 1299502"/>
              <a:gd name="connsiteY4910" fmla="*/ 1706525 h 2190257"/>
              <a:gd name="connsiteX4911" fmla="*/ 316879 w 1299502"/>
              <a:gd name="connsiteY4911" fmla="*/ 1706020 h 2190257"/>
              <a:gd name="connsiteX4912" fmla="*/ 316879 w 1299502"/>
              <a:gd name="connsiteY4912" fmla="*/ 1705552 h 2190257"/>
              <a:gd name="connsiteX4913" fmla="*/ 316374 w 1299502"/>
              <a:gd name="connsiteY4913" fmla="*/ 1705047 h 2190257"/>
              <a:gd name="connsiteX4914" fmla="*/ 316158 w 1299502"/>
              <a:gd name="connsiteY4914" fmla="*/ 1705119 h 2190257"/>
              <a:gd name="connsiteX4915" fmla="*/ 316158 w 1299502"/>
              <a:gd name="connsiteY4915" fmla="*/ 1706020 h 2190257"/>
              <a:gd name="connsiteX4916" fmla="*/ 316482 w 1299502"/>
              <a:gd name="connsiteY4916" fmla="*/ 1706344 h 2190257"/>
              <a:gd name="connsiteX4917" fmla="*/ 316374 w 1299502"/>
              <a:gd name="connsiteY4917" fmla="*/ 1708146 h 2190257"/>
              <a:gd name="connsiteX4918" fmla="*/ 315977 w 1299502"/>
              <a:gd name="connsiteY4918" fmla="*/ 1708435 h 2190257"/>
              <a:gd name="connsiteX4919" fmla="*/ 315977 w 1299502"/>
              <a:gd name="connsiteY4919" fmla="*/ 1708723 h 2190257"/>
              <a:gd name="connsiteX4920" fmla="*/ 315689 w 1299502"/>
              <a:gd name="connsiteY4920" fmla="*/ 1709047 h 2190257"/>
              <a:gd name="connsiteX4921" fmla="*/ 315581 w 1299502"/>
              <a:gd name="connsiteY4921" fmla="*/ 1711138 h 2190257"/>
              <a:gd name="connsiteX4922" fmla="*/ 315184 w 1299502"/>
              <a:gd name="connsiteY4922" fmla="*/ 1711318 h 2190257"/>
              <a:gd name="connsiteX4923" fmla="*/ 315184 w 1299502"/>
              <a:gd name="connsiteY4923" fmla="*/ 1711931 h 2190257"/>
              <a:gd name="connsiteX4924" fmla="*/ 314787 w 1299502"/>
              <a:gd name="connsiteY4924" fmla="*/ 1712219 h 2190257"/>
              <a:gd name="connsiteX4925" fmla="*/ 314787 w 1299502"/>
              <a:gd name="connsiteY4925" fmla="*/ 1712543 h 2190257"/>
              <a:gd name="connsiteX4926" fmla="*/ 314499 w 1299502"/>
              <a:gd name="connsiteY4926" fmla="*/ 1712832 h 2190257"/>
              <a:gd name="connsiteX4927" fmla="*/ 314499 w 1299502"/>
              <a:gd name="connsiteY4927" fmla="*/ 1713120 h 2190257"/>
              <a:gd name="connsiteX4928" fmla="*/ 313778 w 1299502"/>
              <a:gd name="connsiteY4928" fmla="*/ 1713625 h 2190257"/>
              <a:gd name="connsiteX4929" fmla="*/ 313706 w 1299502"/>
              <a:gd name="connsiteY4929" fmla="*/ 1713913 h 2190257"/>
              <a:gd name="connsiteX4930" fmla="*/ 312985 w 1299502"/>
              <a:gd name="connsiteY4930" fmla="*/ 1714526 h 2190257"/>
              <a:gd name="connsiteX4931" fmla="*/ 312985 w 1299502"/>
              <a:gd name="connsiteY4931" fmla="*/ 1714814 h 2190257"/>
              <a:gd name="connsiteX4932" fmla="*/ 312696 w 1299502"/>
              <a:gd name="connsiteY4932" fmla="*/ 1715138 h 2190257"/>
              <a:gd name="connsiteX4933" fmla="*/ 312588 w 1299502"/>
              <a:gd name="connsiteY4933" fmla="*/ 1715931 h 2190257"/>
              <a:gd name="connsiteX4934" fmla="*/ 312768 w 1299502"/>
              <a:gd name="connsiteY4934" fmla="*/ 1716111 h 2190257"/>
              <a:gd name="connsiteX4935" fmla="*/ 313381 w 1299502"/>
              <a:gd name="connsiteY4935" fmla="*/ 1716111 h 2190257"/>
              <a:gd name="connsiteX4936" fmla="*/ 313561 w 1299502"/>
              <a:gd name="connsiteY4936" fmla="*/ 1716328 h 2190257"/>
              <a:gd name="connsiteX4937" fmla="*/ 313489 w 1299502"/>
              <a:gd name="connsiteY4937" fmla="*/ 1717517 h 2190257"/>
              <a:gd name="connsiteX4938" fmla="*/ 312768 w 1299502"/>
              <a:gd name="connsiteY4938" fmla="*/ 1718022 h 2190257"/>
              <a:gd name="connsiteX4939" fmla="*/ 312768 w 1299502"/>
              <a:gd name="connsiteY4939" fmla="*/ 1718634 h 2190257"/>
              <a:gd name="connsiteX4940" fmla="*/ 312480 w 1299502"/>
              <a:gd name="connsiteY4940" fmla="*/ 1718923 h 2190257"/>
              <a:gd name="connsiteX4941" fmla="*/ 312372 w 1299502"/>
              <a:gd name="connsiteY4941" fmla="*/ 1720400 h 2190257"/>
              <a:gd name="connsiteX4942" fmla="*/ 311975 w 1299502"/>
              <a:gd name="connsiteY4942" fmla="*/ 1720725 h 2190257"/>
              <a:gd name="connsiteX4943" fmla="*/ 311975 w 1299502"/>
              <a:gd name="connsiteY4943" fmla="*/ 1721013 h 2190257"/>
              <a:gd name="connsiteX4944" fmla="*/ 311290 w 1299502"/>
              <a:gd name="connsiteY4944" fmla="*/ 1721517 h 2190257"/>
              <a:gd name="connsiteX4945" fmla="*/ 311290 w 1299502"/>
              <a:gd name="connsiteY4945" fmla="*/ 1721806 h 2190257"/>
              <a:gd name="connsiteX4946" fmla="*/ 310893 w 1299502"/>
              <a:gd name="connsiteY4946" fmla="*/ 1722130 h 2190257"/>
              <a:gd name="connsiteX4947" fmla="*/ 310893 w 1299502"/>
              <a:gd name="connsiteY4947" fmla="*/ 1722418 h 2190257"/>
              <a:gd name="connsiteX4948" fmla="*/ 310172 w 1299502"/>
              <a:gd name="connsiteY4948" fmla="*/ 1722923 h 2190257"/>
              <a:gd name="connsiteX4949" fmla="*/ 310172 w 1299502"/>
              <a:gd name="connsiteY4949" fmla="*/ 1723211 h 2190257"/>
              <a:gd name="connsiteX4950" fmla="*/ 309884 w 1299502"/>
              <a:gd name="connsiteY4950" fmla="*/ 1723500 h 2190257"/>
              <a:gd name="connsiteX4951" fmla="*/ 309884 w 1299502"/>
              <a:gd name="connsiteY4951" fmla="*/ 1723824 h 2190257"/>
              <a:gd name="connsiteX4952" fmla="*/ 309271 w 1299502"/>
              <a:gd name="connsiteY4952" fmla="*/ 1724220 h 2190257"/>
              <a:gd name="connsiteX4953" fmla="*/ 308982 w 1299502"/>
              <a:gd name="connsiteY4953" fmla="*/ 1724220 h 2190257"/>
              <a:gd name="connsiteX4954" fmla="*/ 308477 w 1299502"/>
              <a:gd name="connsiteY4954" fmla="*/ 1724617 h 2190257"/>
              <a:gd name="connsiteX4955" fmla="*/ 308405 w 1299502"/>
              <a:gd name="connsiteY4955" fmla="*/ 1725518 h 2190257"/>
              <a:gd name="connsiteX4956" fmla="*/ 308694 w 1299502"/>
              <a:gd name="connsiteY4956" fmla="*/ 1725806 h 2190257"/>
              <a:gd name="connsiteX4957" fmla="*/ 308405 w 1299502"/>
              <a:gd name="connsiteY4957" fmla="*/ 1726095 h 2190257"/>
              <a:gd name="connsiteX4958" fmla="*/ 308405 w 1299502"/>
              <a:gd name="connsiteY4958" fmla="*/ 1726419 h 2190257"/>
              <a:gd name="connsiteX4959" fmla="*/ 308008 w 1299502"/>
              <a:gd name="connsiteY4959" fmla="*/ 1726707 h 2190257"/>
              <a:gd name="connsiteX4960" fmla="*/ 308008 w 1299502"/>
              <a:gd name="connsiteY4960" fmla="*/ 1726996 h 2190257"/>
              <a:gd name="connsiteX4961" fmla="*/ 307612 w 1299502"/>
              <a:gd name="connsiteY4961" fmla="*/ 1727320 h 2190257"/>
              <a:gd name="connsiteX4962" fmla="*/ 307612 w 1299502"/>
              <a:gd name="connsiteY4962" fmla="*/ 1727788 h 2190257"/>
              <a:gd name="connsiteX4963" fmla="*/ 307287 w 1299502"/>
              <a:gd name="connsiteY4963" fmla="*/ 1728113 h 2190257"/>
              <a:gd name="connsiteX4964" fmla="*/ 307107 w 1299502"/>
              <a:gd name="connsiteY4964" fmla="*/ 1730816 h 2190257"/>
              <a:gd name="connsiteX4965" fmla="*/ 306783 w 1299502"/>
              <a:gd name="connsiteY4965" fmla="*/ 1731104 h 2190257"/>
              <a:gd name="connsiteX4966" fmla="*/ 306710 w 1299502"/>
              <a:gd name="connsiteY4966" fmla="*/ 1732293 h 2190257"/>
              <a:gd name="connsiteX4967" fmla="*/ 306314 w 1299502"/>
              <a:gd name="connsiteY4967" fmla="*/ 1732510 h 2190257"/>
              <a:gd name="connsiteX4968" fmla="*/ 307576 w 1299502"/>
              <a:gd name="connsiteY4968" fmla="*/ 1733807 h 2190257"/>
              <a:gd name="connsiteX4969" fmla="*/ 307576 w 1299502"/>
              <a:gd name="connsiteY4969" fmla="*/ 1734095 h 2190257"/>
              <a:gd name="connsiteX4970" fmla="*/ 306206 w 1299502"/>
              <a:gd name="connsiteY4970" fmla="*/ 1735177 h 2190257"/>
              <a:gd name="connsiteX4971" fmla="*/ 306206 w 1299502"/>
              <a:gd name="connsiteY4971" fmla="*/ 1735501 h 2190257"/>
              <a:gd name="connsiteX4972" fmla="*/ 305484 w 1299502"/>
              <a:gd name="connsiteY4972" fmla="*/ 1736078 h 2190257"/>
              <a:gd name="connsiteX4973" fmla="*/ 305412 w 1299502"/>
              <a:gd name="connsiteY4973" fmla="*/ 1736690 h 2190257"/>
              <a:gd name="connsiteX4974" fmla="*/ 305088 w 1299502"/>
              <a:gd name="connsiteY4974" fmla="*/ 1736907 h 2190257"/>
              <a:gd name="connsiteX4975" fmla="*/ 305088 w 1299502"/>
              <a:gd name="connsiteY4975" fmla="*/ 1737195 h 2190257"/>
              <a:gd name="connsiteX4976" fmla="*/ 304583 w 1299502"/>
              <a:gd name="connsiteY4976" fmla="*/ 1737591 h 2190257"/>
              <a:gd name="connsiteX4977" fmla="*/ 304186 w 1299502"/>
              <a:gd name="connsiteY4977" fmla="*/ 1737591 h 2190257"/>
              <a:gd name="connsiteX4978" fmla="*/ 304114 w 1299502"/>
              <a:gd name="connsiteY4978" fmla="*/ 1737483 h 2190257"/>
              <a:gd name="connsiteX4979" fmla="*/ 304114 w 1299502"/>
              <a:gd name="connsiteY4979" fmla="*/ 1736582 h 2190257"/>
              <a:gd name="connsiteX4980" fmla="*/ 304511 w 1299502"/>
              <a:gd name="connsiteY4980" fmla="*/ 1736294 h 2190257"/>
              <a:gd name="connsiteX4981" fmla="*/ 304511 w 1299502"/>
              <a:gd name="connsiteY4981" fmla="*/ 1736006 h 2190257"/>
              <a:gd name="connsiteX4982" fmla="*/ 304799 w 1299502"/>
              <a:gd name="connsiteY4982" fmla="*/ 1735681 h 2190257"/>
              <a:gd name="connsiteX4983" fmla="*/ 304799 w 1299502"/>
              <a:gd name="connsiteY4983" fmla="*/ 1735393 h 2190257"/>
              <a:gd name="connsiteX4984" fmla="*/ 305196 w 1299502"/>
              <a:gd name="connsiteY4984" fmla="*/ 1735213 h 2190257"/>
              <a:gd name="connsiteX4985" fmla="*/ 305304 w 1299502"/>
              <a:gd name="connsiteY4985" fmla="*/ 1733987 h 2190257"/>
              <a:gd name="connsiteX4986" fmla="*/ 305593 w 1299502"/>
              <a:gd name="connsiteY4986" fmla="*/ 1733699 h 2190257"/>
              <a:gd name="connsiteX4987" fmla="*/ 305593 w 1299502"/>
              <a:gd name="connsiteY4987" fmla="*/ 1733375 h 2190257"/>
              <a:gd name="connsiteX4988" fmla="*/ 305520 w 1299502"/>
              <a:gd name="connsiteY4988" fmla="*/ 1733194 h 2190257"/>
              <a:gd name="connsiteX4989" fmla="*/ 305124 w 1299502"/>
              <a:gd name="connsiteY4989" fmla="*/ 1733194 h 2190257"/>
              <a:gd name="connsiteX4990" fmla="*/ 304799 w 1299502"/>
              <a:gd name="connsiteY4990" fmla="*/ 1732906 h 2190257"/>
              <a:gd name="connsiteX4991" fmla="*/ 304114 w 1299502"/>
              <a:gd name="connsiteY4991" fmla="*/ 1732906 h 2190257"/>
              <a:gd name="connsiteX4992" fmla="*/ 302600 w 1299502"/>
              <a:gd name="connsiteY4992" fmla="*/ 1734095 h 2190257"/>
              <a:gd name="connsiteX4993" fmla="*/ 302600 w 1299502"/>
              <a:gd name="connsiteY4993" fmla="*/ 1734384 h 2190257"/>
              <a:gd name="connsiteX4994" fmla="*/ 302203 w 1299502"/>
              <a:gd name="connsiteY4994" fmla="*/ 1734708 h 2190257"/>
              <a:gd name="connsiteX4995" fmla="*/ 302131 w 1299502"/>
              <a:gd name="connsiteY4995" fmla="*/ 1737087 h 2190257"/>
              <a:gd name="connsiteX4996" fmla="*/ 302419 w 1299502"/>
              <a:gd name="connsiteY4996" fmla="*/ 1737375 h 2190257"/>
              <a:gd name="connsiteX4997" fmla="*/ 302419 w 1299502"/>
              <a:gd name="connsiteY4997" fmla="*/ 1737700 h 2190257"/>
              <a:gd name="connsiteX4998" fmla="*/ 302708 w 1299502"/>
              <a:gd name="connsiteY4998" fmla="*/ 1737988 h 2190257"/>
              <a:gd name="connsiteX4999" fmla="*/ 302636 w 1299502"/>
              <a:gd name="connsiteY4999" fmla="*/ 1739177 h 2190257"/>
              <a:gd name="connsiteX5000" fmla="*/ 302311 w 1299502"/>
              <a:gd name="connsiteY5000" fmla="*/ 1739502 h 2190257"/>
              <a:gd name="connsiteX5001" fmla="*/ 302203 w 1299502"/>
              <a:gd name="connsiteY5001" fmla="*/ 1740294 h 2190257"/>
              <a:gd name="connsiteX5002" fmla="*/ 302924 w 1299502"/>
              <a:gd name="connsiteY5002" fmla="*/ 1740979 h 2190257"/>
              <a:gd name="connsiteX5003" fmla="*/ 302744 w 1299502"/>
              <a:gd name="connsiteY5003" fmla="*/ 1741087 h 2190257"/>
              <a:gd name="connsiteX5004" fmla="*/ 302311 w 1299502"/>
              <a:gd name="connsiteY5004" fmla="*/ 1741087 h 2190257"/>
              <a:gd name="connsiteX5005" fmla="*/ 301734 w 1299502"/>
              <a:gd name="connsiteY5005" fmla="*/ 1741592 h 2190257"/>
              <a:gd name="connsiteX5006" fmla="*/ 301338 w 1299502"/>
              <a:gd name="connsiteY5006" fmla="*/ 1741592 h 2190257"/>
              <a:gd name="connsiteX5007" fmla="*/ 301230 w 1299502"/>
              <a:gd name="connsiteY5007" fmla="*/ 1741484 h 2190257"/>
              <a:gd name="connsiteX5008" fmla="*/ 301230 w 1299502"/>
              <a:gd name="connsiteY5008" fmla="*/ 1740871 h 2190257"/>
              <a:gd name="connsiteX5009" fmla="*/ 301049 w 1299502"/>
              <a:gd name="connsiteY5009" fmla="*/ 1740691 h 2190257"/>
              <a:gd name="connsiteX5010" fmla="*/ 300941 w 1299502"/>
              <a:gd name="connsiteY5010" fmla="*/ 1740871 h 2190257"/>
              <a:gd name="connsiteX5011" fmla="*/ 300941 w 1299502"/>
              <a:gd name="connsiteY5011" fmla="*/ 1741195 h 2190257"/>
              <a:gd name="connsiteX5012" fmla="*/ 300328 w 1299502"/>
              <a:gd name="connsiteY5012" fmla="*/ 1741592 h 2190257"/>
              <a:gd name="connsiteX5013" fmla="*/ 299859 w 1299502"/>
              <a:gd name="connsiteY5013" fmla="*/ 1741087 h 2190257"/>
              <a:gd name="connsiteX5014" fmla="*/ 299931 w 1299502"/>
              <a:gd name="connsiteY5014" fmla="*/ 1740511 h 2190257"/>
              <a:gd name="connsiteX5015" fmla="*/ 299138 w 1299502"/>
              <a:gd name="connsiteY5015" fmla="*/ 1739682 h 2190257"/>
              <a:gd name="connsiteX5016" fmla="*/ 297155 w 1299502"/>
              <a:gd name="connsiteY5016" fmla="*/ 1739610 h 2190257"/>
              <a:gd name="connsiteX5017" fmla="*/ 296758 w 1299502"/>
              <a:gd name="connsiteY5017" fmla="*/ 1739898 h 2190257"/>
              <a:gd name="connsiteX5018" fmla="*/ 296145 w 1299502"/>
              <a:gd name="connsiteY5018" fmla="*/ 1739790 h 2190257"/>
              <a:gd name="connsiteX5019" fmla="*/ 295749 w 1299502"/>
              <a:gd name="connsiteY5019" fmla="*/ 1740114 h 2190257"/>
              <a:gd name="connsiteX5020" fmla="*/ 295460 w 1299502"/>
              <a:gd name="connsiteY5020" fmla="*/ 1740114 h 2190257"/>
              <a:gd name="connsiteX5021" fmla="*/ 294559 w 1299502"/>
              <a:gd name="connsiteY5021" fmla="*/ 1740799 h 2190257"/>
              <a:gd name="connsiteX5022" fmla="*/ 294559 w 1299502"/>
              <a:gd name="connsiteY5022" fmla="*/ 1741412 h 2190257"/>
              <a:gd name="connsiteX5023" fmla="*/ 294162 w 1299502"/>
              <a:gd name="connsiteY5023" fmla="*/ 1741700 h 2190257"/>
              <a:gd name="connsiteX5024" fmla="*/ 294162 w 1299502"/>
              <a:gd name="connsiteY5024" fmla="*/ 1742024 h 2190257"/>
              <a:gd name="connsiteX5025" fmla="*/ 293874 w 1299502"/>
              <a:gd name="connsiteY5025" fmla="*/ 1742205 h 2190257"/>
              <a:gd name="connsiteX5026" fmla="*/ 293766 w 1299502"/>
              <a:gd name="connsiteY5026" fmla="*/ 1743106 h 2190257"/>
              <a:gd name="connsiteX5027" fmla="*/ 293441 w 1299502"/>
              <a:gd name="connsiteY5027" fmla="*/ 1743394 h 2190257"/>
              <a:gd name="connsiteX5028" fmla="*/ 293369 w 1299502"/>
              <a:gd name="connsiteY5028" fmla="*/ 1744619 h 2190257"/>
              <a:gd name="connsiteX5029" fmla="*/ 292972 w 1299502"/>
              <a:gd name="connsiteY5029" fmla="*/ 1744908 h 2190257"/>
              <a:gd name="connsiteX5030" fmla="*/ 292972 w 1299502"/>
              <a:gd name="connsiteY5030" fmla="*/ 1746097 h 2190257"/>
              <a:gd name="connsiteX5031" fmla="*/ 292576 w 1299502"/>
              <a:gd name="connsiteY5031" fmla="*/ 1746313 h 2190257"/>
              <a:gd name="connsiteX5032" fmla="*/ 292576 w 1299502"/>
              <a:gd name="connsiteY5032" fmla="*/ 1747178 h 2190257"/>
              <a:gd name="connsiteX5033" fmla="*/ 292179 w 1299502"/>
              <a:gd name="connsiteY5033" fmla="*/ 1747502 h 2190257"/>
              <a:gd name="connsiteX5034" fmla="*/ 292071 w 1299502"/>
              <a:gd name="connsiteY5034" fmla="*/ 1749305 h 2190257"/>
              <a:gd name="connsiteX5035" fmla="*/ 291782 w 1299502"/>
              <a:gd name="connsiteY5035" fmla="*/ 1749593 h 2190257"/>
              <a:gd name="connsiteX5036" fmla="*/ 291674 w 1299502"/>
              <a:gd name="connsiteY5036" fmla="*/ 1750097 h 2190257"/>
              <a:gd name="connsiteX5037" fmla="*/ 291386 w 1299502"/>
              <a:gd name="connsiteY5037" fmla="*/ 1750386 h 2190257"/>
              <a:gd name="connsiteX5038" fmla="*/ 291386 w 1299502"/>
              <a:gd name="connsiteY5038" fmla="*/ 1750674 h 2190257"/>
              <a:gd name="connsiteX5039" fmla="*/ 290989 w 1299502"/>
              <a:gd name="connsiteY5039" fmla="*/ 1750998 h 2190257"/>
              <a:gd name="connsiteX5040" fmla="*/ 290881 w 1299502"/>
              <a:gd name="connsiteY5040" fmla="*/ 1752800 h 2190257"/>
              <a:gd name="connsiteX5041" fmla="*/ 291169 w 1299502"/>
              <a:gd name="connsiteY5041" fmla="*/ 1753089 h 2190257"/>
              <a:gd name="connsiteX5042" fmla="*/ 291169 w 1299502"/>
              <a:gd name="connsiteY5042" fmla="*/ 1753413 h 2190257"/>
              <a:gd name="connsiteX5043" fmla="*/ 291386 w 1299502"/>
              <a:gd name="connsiteY5043" fmla="*/ 1753485 h 2190257"/>
              <a:gd name="connsiteX5044" fmla="*/ 291674 w 1299502"/>
              <a:gd name="connsiteY5044" fmla="*/ 1753593 h 2190257"/>
              <a:gd name="connsiteX5045" fmla="*/ 292179 w 1299502"/>
              <a:gd name="connsiteY5045" fmla="*/ 1754098 h 2190257"/>
              <a:gd name="connsiteX5046" fmla="*/ 292179 w 1299502"/>
              <a:gd name="connsiteY5046" fmla="*/ 1754278 h 2190257"/>
              <a:gd name="connsiteX5047" fmla="*/ 292467 w 1299502"/>
              <a:gd name="connsiteY5047" fmla="*/ 1754675 h 2190257"/>
              <a:gd name="connsiteX5048" fmla="*/ 292467 w 1299502"/>
              <a:gd name="connsiteY5048" fmla="*/ 1755287 h 2190257"/>
              <a:gd name="connsiteX5049" fmla="*/ 292756 w 1299502"/>
              <a:gd name="connsiteY5049" fmla="*/ 1755576 h 2190257"/>
              <a:gd name="connsiteX5050" fmla="*/ 292684 w 1299502"/>
              <a:gd name="connsiteY5050" fmla="*/ 1756188 h 2190257"/>
              <a:gd name="connsiteX5051" fmla="*/ 292179 w 1299502"/>
              <a:gd name="connsiteY5051" fmla="*/ 1756585 h 2190257"/>
              <a:gd name="connsiteX5052" fmla="*/ 291891 w 1299502"/>
              <a:gd name="connsiteY5052" fmla="*/ 1756477 h 2190257"/>
              <a:gd name="connsiteX5053" fmla="*/ 291674 w 1299502"/>
              <a:gd name="connsiteY5053" fmla="*/ 1756693 h 2190257"/>
              <a:gd name="connsiteX5054" fmla="*/ 291674 w 1299502"/>
              <a:gd name="connsiteY5054" fmla="*/ 1756981 h 2190257"/>
              <a:gd name="connsiteX5055" fmla="*/ 290592 w 1299502"/>
              <a:gd name="connsiteY5055" fmla="*/ 1757774 h 2190257"/>
              <a:gd name="connsiteX5056" fmla="*/ 290592 w 1299502"/>
              <a:gd name="connsiteY5056" fmla="*/ 1758098 h 2190257"/>
              <a:gd name="connsiteX5057" fmla="*/ 290268 w 1299502"/>
              <a:gd name="connsiteY5057" fmla="*/ 1758387 h 2190257"/>
              <a:gd name="connsiteX5058" fmla="*/ 290196 w 1299502"/>
              <a:gd name="connsiteY5058" fmla="*/ 1758675 h 2190257"/>
              <a:gd name="connsiteX5059" fmla="*/ 289871 w 1299502"/>
              <a:gd name="connsiteY5059" fmla="*/ 1758999 h 2190257"/>
              <a:gd name="connsiteX5060" fmla="*/ 289871 w 1299502"/>
              <a:gd name="connsiteY5060" fmla="*/ 1759360 h 2190257"/>
              <a:gd name="connsiteX5061" fmla="*/ 290196 w 1299502"/>
              <a:gd name="connsiteY5061" fmla="*/ 1759648 h 2190257"/>
              <a:gd name="connsiteX5062" fmla="*/ 290088 w 1299502"/>
              <a:gd name="connsiteY5062" fmla="*/ 1760837 h 2190257"/>
              <a:gd name="connsiteX5063" fmla="*/ 289799 w 1299502"/>
              <a:gd name="connsiteY5063" fmla="*/ 1761054 h 2190257"/>
              <a:gd name="connsiteX5064" fmla="*/ 289799 w 1299502"/>
              <a:gd name="connsiteY5064" fmla="*/ 1761342 h 2190257"/>
              <a:gd name="connsiteX5065" fmla="*/ 289366 w 1299502"/>
              <a:gd name="connsiteY5065" fmla="*/ 1761630 h 2190257"/>
              <a:gd name="connsiteX5066" fmla="*/ 289366 w 1299502"/>
              <a:gd name="connsiteY5066" fmla="*/ 1761955 h 2190257"/>
              <a:gd name="connsiteX5067" fmla="*/ 288970 w 1299502"/>
              <a:gd name="connsiteY5067" fmla="*/ 1762243 h 2190257"/>
              <a:gd name="connsiteX5068" fmla="*/ 288970 w 1299502"/>
              <a:gd name="connsiteY5068" fmla="*/ 1762531 h 2190257"/>
              <a:gd name="connsiteX5069" fmla="*/ 288681 w 1299502"/>
              <a:gd name="connsiteY5069" fmla="*/ 1762856 h 2190257"/>
              <a:gd name="connsiteX5070" fmla="*/ 288573 w 1299502"/>
              <a:gd name="connsiteY5070" fmla="*/ 1764838 h 2190257"/>
              <a:gd name="connsiteX5071" fmla="*/ 288177 w 1299502"/>
              <a:gd name="connsiteY5071" fmla="*/ 1765162 h 2190257"/>
              <a:gd name="connsiteX5072" fmla="*/ 288177 w 1299502"/>
              <a:gd name="connsiteY5072" fmla="*/ 1765451 h 2190257"/>
              <a:gd name="connsiteX5073" fmla="*/ 287780 w 1299502"/>
              <a:gd name="connsiteY5073" fmla="*/ 1765739 h 2190257"/>
              <a:gd name="connsiteX5074" fmla="*/ 287780 w 1299502"/>
              <a:gd name="connsiteY5074" fmla="*/ 1766964 h 2190257"/>
              <a:gd name="connsiteX5075" fmla="*/ 287383 w 1299502"/>
              <a:gd name="connsiteY5075" fmla="*/ 1767253 h 2190257"/>
              <a:gd name="connsiteX5076" fmla="*/ 287383 w 1299502"/>
              <a:gd name="connsiteY5076" fmla="*/ 1767541 h 2190257"/>
              <a:gd name="connsiteX5077" fmla="*/ 287203 w 1299502"/>
              <a:gd name="connsiteY5077" fmla="*/ 1767649 h 2190257"/>
              <a:gd name="connsiteX5078" fmla="*/ 286878 w 1299502"/>
              <a:gd name="connsiteY5078" fmla="*/ 1767649 h 2190257"/>
              <a:gd name="connsiteX5079" fmla="*/ 286590 w 1299502"/>
              <a:gd name="connsiteY5079" fmla="*/ 1767361 h 2190257"/>
              <a:gd name="connsiteX5080" fmla="*/ 286193 w 1299502"/>
              <a:gd name="connsiteY5080" fmla="*/ 1767541 h 2190257"/>
              <a:gd name="connsiteX5081" fmla="*/ 285905 w 1299502"/>
              <a:gd name="connsiteY5081" fmla="*/ 1767541 h 2190257"/>
              <a:gd name="connsiteX5082" fmla="*/ 285580 w 1299502"/>
              <a:gd name="connsiteY5082" fmla="*/ 1767253 h 2190257"/>
              <a:gd name="connsiteX5083" fmla="*/ 284174 w 1299502"/>
              <a:gd name="connsiteY5083" fmla="*/ 1767144 h 2190257"/>
              <a:gd name="connsiteX5084" fmla="*/ 284102 w 1299502"/>
              <a:gd name="connsiteY5084" fmla="*/ 1767036 h 2190257"/>
              <a:gd name="connsiteX5085" fmla="*/ 284102 w 1299502"/>
              <a:gd name="connsiteY5085" fmla="*/ 1766460 h 2190257"/>
              <a:gd name="connsiteX5086" fmla="*/ 283886 w 1299502"/>
              <a:gd name="connsiteY5086" fmla="*/ 1766243 h 2190257"/>
              <a:gd name="connsiteX5087" fmla="*/ 283597 w 1299502"/>
              <a:gd name="connsiteY5087" fmla="*/ 1766243 h 2190257"/>
              <a:gd name="connsiteX5088" fmla="*/ 283309 w 1299502"/>
              <a:gd name="connsiteY5088" fmla="*/ 1765955 h 2190257"/>
              <a:gd name="connsiteX5089" fmla="*/ 282912 w 1299502"/>
              <a:gd name="connsiteY5089" fmla="*/ 1766243 h 2190257"/>
              <a:gd name="connsiteX5090" fmla="*/ 282588 w 1299502"/>
              <a:gd name="connsiteY5090" fmla="*/ 1766171 h 2190257"/>
              <a:gd name="connsiteX5091" fmla="*/ 282407 w 1299502"/>
              <a:gd name="connsiteY5091" fmla="*/ 1766352 h 2190257"/>
              <a:gd name="connsiteX5092" fmla="*/ 282407 w 1299502"/>
              <a:gd name="connsiteY5092" fmla="*/ 1766640 h 2190257"/>
              <a:gd name="connsiteX5093" fmla="*/ 281902 w 1299502"/>
              <a:gd name="connsiteY5093" fmla="*/ 1767036 h 2190257"/>
              <a:gd name="connsiteX5094" fmla="*/ 281614 w 1299502"/>
              <a:gd name="connsiteY5094" fmla="*/ 1767036 h 2190257"/>
              <a:gd name="connsiteX5095" fmla="*/ 280316 w 1299502"/>
              <a:gd name="connsiteY5095" fmla="*/ 1765775 h 2190257"/>
              <a:gd name="connsiteX5096" fmla="*/ 279595 w 1299502"/>
              <a:gd name="connsiteY5096" fmla="*/ 1765775 h 2190257"/>
              <a:gd name="connsiteX5097" fmla="*/ 278729 w 1299502"/>
              <a:gd name="connsiteY5097" fmla="*/ 1764766 h 2190257"/>
              <a:gd name="connsiteX5098" fmla="*/ 278297 w 1299502"/>
              <a:gd name="connsiteY5098" fmla="*/ 1764766 h 2190257"/>
              <a:gd name="connsiteX5099" fmla="*/ 278008 w 1299502"/>
              <a:gd name="connsiteY5099" fmla="*/ 1764477 h 2190257"/>
              <a:gd name="connsiteX5100" fmla="*/ 277720 w 1299502"/>
              <a:gd name="connsiteY5100" fmla="*/ 1764477 h 2190257"/>
              <a:gd name="connsiteX5101" fmla="*/ 277323 w 1299502"/>
              <a:gd name="connsiteY5101" fmla="*/ 1764766 h 2190257"/>
              <a:gd name="connsiteX5102" fmla="*/ 276710 w 1299502"/>
              <a:gd name="connsiteY5102" fmla="*/ 1764658 h 2190257"/>
              <a:gd name="connsiteX5103" fmla="*/ 276313 w 1299502"/>
              <a:gd name="connsiteY5103" fmla="*/ 1764982 h 2190257"/>
              <a:gd name="connsiteX5104" fmla="*/ 276025 w 1299502"/>
              <a:gd name="connsiteY5104" fmla="*/ 1764982 h 2190257"/>
              <a:gd name="connsiteX5105" fmla="*/ 275628 w 1299502"/>
              <a:gd name="connsiteY5105" fmla="*/ 1765162 h 2190257"/>
              <a:gd name="connsiteX5106" fmla="*/ 275015 w 1299502"/>
              <a:gd name="connsiteY5106" fmla="*/ 1765162 h 2190257"/>
              <a:gd name="connsiteX5107" fmla="*/ 274619 w 1299502"/>
              <a:gd name="connsiteY5107" fmla="*/ 1765487 h 2190257"/>
              <a:gd name="connsiteX5108" fmla="*/ 273934 w 1299502"/>
              <a:gd name="connsiteY5108" fmla="*/ 1765487 h 2190257"/>
              <a:gd name="connsiteX5109" fmla="*/ 273609 w 1299502"/>
              <a:gd name="connsiteY5109" fmla="*/ 1765054 h 2190257"/>
              <a:gd name="connsiteX5110" fmla="*/ 272635 w 1299502"/>
              <a:gd name="connsiteY5110" fmla="*/ 1765054 h 2190257"/>
              <a:gd name="connsiteX5111" fmla="*/ 272527 w 1299502"/>
              <a:gd name="connsiteY5111" fmla="*/ 1764874 h 2190257"/>
              <a:gd name="connsiteX5112" fmla="*/ 272527 w 1299502"/>
              <a:gd name="connsiteY5112" fmla="*/ 1763685 h 2190257"/>
              <a:gd name="connsiteX5113" fmla="*/ 271842 w 1299502"/>
              <a:gd name="connsiteY5113" fmla="*/ 1762892 h 2190257"/>
              <a:gd name="connsiteX5114" fmla="*/ 270436 w 1299502"/>
              <a:gd name="connsiteY5114" fmla="*/ 1762784 h 2190257"/>
              <a:gd name="connsiteX5115" fmla="*/ 269823 w 1299502"/>
              <a:gd name="connsiteY5115" fmla="*/ 1762171 h 2190257"/>
              <a:gd name="connsiteX5116" fmla="*/ 268453 w 1299502"/>
              <a:gd name="connsiteY5116" fmla="*/ 1762099 h 2190257"/>
              <a:gd name="connsiteX5117" fmla="*/ 268128 w 1299502"/>
              <a:gd name="connsiteY5117" fmla="*/ 1761774 h 2190257"/>
              <a:gd name="connsiteX5118" fmla="*/ 267840 w 1299502"/>
              <a:gd name="connsiteY5118" fmla="*/ 1761774 h 2190257"/>
              <a:gd name="connsiteX5119" fmla="*/ 267335 w 1299502"/>
              <a:gd name="connsiteY5119" fmla="*/ 1761306 h 2190257"/>
              <a:gd name="connsiteX5120" fmla="*/ 267335 w 1299502"/>
              <a:gd name="connsiteY5120" fmla="*/ 1760982 h 2190257"/>
              <a:gd name="connsiteX5121" fmla="*/ 266433 w 1299502"/>
              <a:gd name="connsiteY5121" fmla="*/ 1760081 h 2190257"/>
              <a:gd name="connsiteX5122" fmla="*/ 266433 w 1299502"/>
              <a:gd name="connsiteY5122" fmla="*/ 1759792 h 2190257"/>
              <a:gd name="connsiteX5123" fmla="*/ 265857 w 1299502"/>
              <a:gd name="connsiteY5123" fmla="*/ 1759180 h 2190257"/>
              <a:gd name="connsiteX5124" fmla="*/ 265857 w 1299502"/>
              <a:gd name="connsiteY5124" fmla="*/ 1758603 h 2190257"/>
              <a:gd name="connsiteX5125" fmla="*/ 265244 w 1299502"/>
              <a:gd name="connsiteY5125" fmla="*/ 1757882 h 2190257"/>
              <a:gd name="connsiteX5126" fmla="*/ 265244 w 1299502"/>
              <a:gd name="connsiteY5126" fmla="*/ 1757594 h 2190257"/>
              <a:gd name="connsiteX5127" fmla="*/ 264955 w 1299502"/>
              <a:gd name="connsiteY5127" fmla="*/ 1757269 h 2190257"/>
              <a:gd name="connsiteX5128" fmla="*/ 264955 w 1299502"/>
              <a:gd name="connsiteY5128" fmla="*/ 1756981 h 2190257"/>
              <a:gd name="connsiteX5129" fmla="*/ 264631 w 1299502"/>
              <a:gd name="connsiteY5129" fmla="*/ 1756693 h 2190257"/>
              <a:gd name="connsiteX5130" fmla="*/ 264631 w 1299502"/>
              <a:gd name="connsiteY5130" fmla="*/ 1756080 h 2190257"/>
              <a:gd name="connsiteX5131" fmla="*/ 264342 w 1299502"/>
              <a:gd name="connsiteY5131" fmla="*/ 1755792 h 2190257"/>
              <a:gd name="connsiteX5132" fmla="*/ 264450 w 1299502"/>
              <a:gd name="connsiteY5132" fmla="*/ 1754891 h 2190257"/>
              <a:gd name="connsiteX5133" fmla="*/ 264054 w 1299502"/>
              <a:gd name="connsiteY5133" fmla="*/ 1754566 h 2190257"/>
              <a:gd name="connsiteX5134" fmla="*/ 264126 w 1299502"/>
              <a:gd name="connsiteY5134" fmla="*/ 1753990 h 2190257"/>
              <a:gd name="connsiteX5135" fmla="*/ 263729 w 1299502"/>
              <a:gd name="connsiteY5135" fmla="*/ 1753665 h 2190257"/>
              <a:gd name="connsiteX5136" fmla="*/ 263837 w 1299502"/>
              <a:gd name="connsiteY5136" fmla="*/ 1753377 h 2190257"/>
              <a:gd name="connsiteX5137" fmla="*/ 263441 w 1299502"/>
              <a:gd name="connsiteY5137" fmla="*/ 1753089 h 2190257"/>
              <a:gd name="connsiteX5138" fmla="*/ 263549 w 1299502"/>
              <a:gd name="connsiteY5138" fmla="*/ 1752764 h 2190257"/>
              <a:gd name="connsiteX5139" fmla="*/ 262828 w 1299502"/>
              <a:gd name="connsiteY5139" fmla="*/ 1752080 h 2190257"/>
              <a:gd name="connsiteX5140" fmla="*/ 263044 w 1299502"/>
              <a:gd name="connsiteY5140" fmla="*/ 1749485 h 2190257"/>
              <a:gd name="connsiteX5141" fmla="*/ 263332 w 1299502"/>
              <a:gd name="connsiteY5141" fmla="*/ 1749160 h 2190257"/>
              <a:gd name="connsiteX5142" fmla="*/ 263044 w 1299502"/>
              <a:gd name="connsiteY5142" fmla="*/ 1748872 h 2190257"/>
              <a:gd name="connsiteX5143" fmla="*/ 263116 w 1299502"/>
              <a:gd name="connsiteY5143" fmla="*/ 1748259 h 2190257"/>
              <a:gd name="connsiteX5144" fmla="*/ 262719 w 1299502"/>
              <a:gd name="connsiteY5144" fmla="*/ 1747971 h 2190257"/>
              <a:gd name="connsiteX5145" fmla="*/ 262828 w 1299502"/>
              <a:gd name="connsiteY5145" fmla="*/ 1747683 h 2190257"/>
              <a:gd name="connsiteX5146" fmla="*/ 262431 w 1299502"/>
              <a:gd name="connsiteY5146" fmla="*/ 1747358 h 2190257"/>
              <a:gd name="connsiteX5147" fmla="*/ 262647 w 1299502"/>
              <a:gd name="connsiteY5147" fmla="*/ 1744691 h 2190257"/>
              <a:gd name="connsiteX5148" fmla="*/ 263332 w 1299502"/>
              <a:gd name="connsiteY5148" fmla="*/ 1744079 h 2190257"/>
              <a:gd name="connsiteX5149" fmla="*/ 263332 w 1299502"/>
              <a:gd name="connsiteY5149" fmla="*/ 1743466 h 2190257"/>
              <a:gd name="connsiteX5150" fmla="*/ 263729 w 1299502"/>
              <a:gd name="connsiteY5150" fmla="*/ 1743286 h 2190257"/>
              <a:gd name="connsiteX5151" fmla="*/ 263837 w 1299502"/>
              <a:gd name="connsiteY5151" fmla="*/ 1740583 h 2190257"/>
              <a:gd name="connsiteX5152" fmla="*/ 263513 w 1299502"/>
              <a:gd name="connsiteY5152" fmla="*/ 1740294 h 2190257"/>
              <a:gd name="connsiteX5153" fmla="*/ 263621 w 1299502"/>
              <a:gd name="connsiteY5153" fmla="*/ 1739682 h 2190257"/>
              <a:gd name="connsiteX5154" fmla="*/ 262034 w 1299502"/>
              <a:gd name="connsiteY5154" fmla="*/ 1738096 h 2190257"/>
              <a:gd name="connsiteX5155" fmla="*/ 262143 w 1299502"/>
              <a:gd name="connsiteY5155" fmla="*/ 1736907 h 2190257"/>
              <a:gd name="connsiteX5156" fmla="*/ 262431 w 1299502"/>
              <a:gd name="connsiteY5156" fmla="*/ 1736582 h 2190257"/>
              <a:gd name="connsiteX5157" fmla="*/ 262431 w 1299502"/>
              <a:gd name="connsiteY5157" fmla="*/ 1736366 h 2190257"/>
              <a:gd name="connsiteX5158" fmla="*/ 262828 w 1299502"/>
              <a:gd name="connsiteY5158" fmla="*/ 1736078 h 2190257"/>
              <a:gd name="connsiteX5159" fmla="*/ 262936 w 1299502"/>
              <a:gd name="connsiteY5159" fmla="*/ 1734888 h 2190257"/>
              <a:gd name="connsiteX5160" fmla="*/ 263224 w 1299502"/>
              <a:gd name="connsiteY5160" fmla="*/ 1734600 h 2190257"/>
              <a:gd name="connsiteX5161" fmla="*/ 263224 w 1299502"/>
              <a:gd name="connsiteY5161" fmla="*/ 1733987 h 2190257"/>
              <a:gd name="connsiteX5162" fmla="*/ 262936 w 1299502"/>
              <a:gd name="connsiteY5162" fmla="*/ 1733699 h 2190257"/>
              <a:gd name="connsiteX5163" fmla="*/ 263116 w 1299502"/>
              <a:gd name="connsiteY5163" fmla="*/ 1730383 h 2190257"/>
              <a:gd name="connsiteX5164" fmla="*/ 263513 w 1299502"/>
              <a:gd name="connsiteY5164" fmla="*/ 1730203 h 2190257"/>
              <a:gd name="connsiteX5165" fmla="*/ 263513 w 1299502"/>
              <a:gd name="connsiteY5165" fmla="*/ 1729879 h 2190257"/>
              <a:gd name="connsiteX5166" fmla="*/ 263801 w 1299502"/>
              <a:gd name="connsiteY5166" fmla="*/ 1729590 h 2190257"/>
              <a:gd name="connsiteX5167" fmla="*/ 263909 w 1299502"/>
              <a:gd name="connsiteY5167" fmla="*/ 1728978 h 2190257"/>
              <a:gd name="connsiteX5168" fmla="*/ 264234 w 1299502"/>
              <a:gd name="connsiteY5168" fmla="*/ 1728689 h 2190257"/>
              <a:gd name="connsiteX5169" fmla="*/ 264306 w 1299502"/>
              <a:gd name="connsiteY5169" fmla="*/ 1727500 h 2190257"/>
              <a:gd name="connsiteX5170" fmla="*/ 264703 w 1299502"/>
              <a:gd name="connsiteY5170" fmla="*/ 1727284 h 2190257"/>
              <a:gd name="connsiteX5171" fmla="*/ 264703 w 1299502"/>
              <a:gd name="connsiteY5171" fmla="*/ 1726996 h 2190257"/>
              <a:gd name="connsiteX5172" fmla="*/ 264811 w 1299502"/>
              <a:gd name="connsiteY5172" fmla="*/ 1726779 h 2190257"/>
              <a:gd name="connsiteX5173" fmla="*/ 265207 w 1299502"/>
              <a:gd name="connsiteY5173" fmla="*/ 1726779 h 2190257"/>
              <a:gd name="connsiteX5174" fmla="*/ 265496 w 1299502"/>
              <a:gd name="connsiteY5174" fmla="*/ 1726599 h 2190257"/>
              <a:gd name="connsiteX5175" fmla="*/ 265820 w 1299502"/>
              <a:gd name="connsiteY5175" fmla="*/ 1726599 h 2190257"/>
              <a:gd name="connsiteX5176" fmla="*/ 266217 w 1299502"/>
              <a:gd name="connsiteY5176" fmla="*/ 1726311 h 2190257"/>
              <a:gd name="connsiteX5177" fmla="*/ 266506 w 1299502"/>
              <a:gd name="connsiteY5177" fmla="*/ 1726311 h 2190257"/>
              <a:gd name="connsiteX5178" fmla="*/ 266722 w 1299502"/>
              <a:gd name="connsiteY5178" fmla="*/ 1726203 h 2190257"/>
              <a:gd name="connsiteX5179" fmla="*/ 266722 w 1299502"/>
              <a:gd name="connsiteY5179" fmla="*/ 1725914 h 2190257"/>
              <a:gd name="connsiteX5180" fmla="*/ 267119 w 1299502"/>
              <a:gd name="connsiteY5180" fmla="*/ 1725590 h 2190257"/>
              <a:gd name="connsiteX5181" fmla="*/ 267119 w 1299502"/>
              <a:gd name="connsiteY5181" fmla="*/ 1725302 h 2190257"/>
              <a:gd name="connsiteX5182" fmla="*/ 267515 w 1299502"/>
              <a:gd name="connsiteY5182" fmla="*/ 1724977 h 2190257"/>
              <a:gd name="connsiteX5183" fmla="*/ 267515 w 1299502"/>
              <a:gd name="connsiteY5183" fmla="*/ 1724797 h 2190257"/>
              <a:gd name="connsiteX5184" fmla="*/ 267804 w 1299502"/>
              <a:gd name="connsiteY5184" fmla="*/ 1724509 h 2190257"/>
              <a:gd name="connsiteX5185" fmla="*/ 267804 w 1299502"/>
              <a:gd name="connsiteY5185" fmla="*/ 1723896 h 2190257"/>
              <a:gd name="connsiteX5186" fmla="*/ 268200 w 1299502"/>
              <a:gd name="connsiteY5186" fmla="*/ 1723608 h 2190257"/>
              <a:gd name="connsiteX5187" fmla="*/ 268308 w 1299502"/>
              <a:gd name="connsiteY5187" fmla="*/ 1722382 h 2190257"/>
              <a:gd name="connsiteX5188" fmla="*/ 268597 w 1299502"/>
              <a:gd name="connsiteY5188" fmla="*/ 1722094 h 2190257"/>
              <a:gd name="connsiteX5189" fmla="*/ 268597 w 1299502"/>
              <a:gd name="connsiteY5189" fmla="*/ 1721806 h 2190257"/>
              <a:gd name="connsiteX5190" fmla="*/ 268994 w 1299502"/>
              <a:gd name="connsiteY5190" fmla="*/ 1721481 h 2190257"/>
              <a:gd name="connsiteX5191" fmla="*/ 268994 w 1299502"/>
              <a:gd name="connsiteY5191" fmla="*/ 1721301 h 2190257"/>
              <a:gd name="connsiteX5192" fmla="*/ 269390 w 1299502"/>
              <a:gd name="connsiteY5192" fmla="*/ 1720977 h 2190257"/>
              <a:gd name="connsiteX5193" fmla="*/ 269390 w 1299502"/>
              <a:gd name="connsiteY5193" fmla="*/ 1720400 h 2190257"/>
              <a:gd name="connsiteX5194" fmla="*/ 269715 w 1299502"/>
              <a:gd name="connsiteY5194" fmla="*/ 1720076 h 2190257"/>
              <a:gd name="connsiteX5195" fmla="*/ 269787 w 1299502"/>
              <a:gd name="connsiteY5195" fmla="*/ 1719787 h 2190257"/>
              <a:gd name="connsiteX5196" fmla="*/ 270797 w 1299502"/>
              <a:gd name="connsiteY5196" fmla="*/ 1718995 h 2190257"/>
              <a:gd name="connsiteX5197" fmla="*/ 270797 w 1299502"/>
              <a:gd name="connsiteY5197" fmla="*/ 1718706 h 2190257"/>
              <a:gd name="connsiteX5198" fmla="*/ 271193 w 1299502"/>
              <a:gd name="connsiteY5198" fmla="*/ 1718382 h 2190257"/>
              <a:gd name="connsiteX5199" fmla="*/ 271193 w 1299502"/>
              <a:gd name="connsiteY5199" fmla="*/ 1717805 h 2190257"/>
              <a:gd name="connsiteX5200" fmla="*/ 271590 w 1299502"/>
              <a:gd name="connsiteY5200" fmla="*/ 1717481 h 2190257"/>
              <a:gd name="connsiteX5201" fmla="*/ 271590 w 1299502"/>
              <a:gd name="connsiteY5201" fmla="*/ 1717193 h 2190257"/>
              <a:gd name="connsiteX5202" fmla="*/ 271878 w 1299502"/>
              <a:gd name="connsiteY5202" fmla="*/ 1716976 h 2190257"/>
              <a:gd name="connsiteX5203" fmla="*/ 271878 w 1299502"/>
              <a:gd name="connsiteY5203" fmla="*/ 1716688 h 2190257"/>
              <a:gd name="connsiteX5204" fmla="*/ 272599 w 1299502"/>
              <a:gd name="connsiteY5204" fmla="*/ 1716075 h 2190257"/>
              <a:gd name="connsiteX5205" fmla="*/ 272708 w 1299502"/>
              <a:gd name="connsiteY5205" fmla="*/ 1715787 h 2190257"/>
              <a:gd name="connsiteX5206" fmla="*/ 273393 w 1299502"/>
              <a:gd name="connsiteY5206" fmla="*/ 1715282 h 2190257"/>
              <a:gd name="connsiteX5207" fmla="*/ 273393 w 1299502"/>
              <a:gd name="connsiteY5207" fmla="*/ 1714994 h 2190257"/>
              <a:gd name="connsiteX5208" fmla="*/ 273681 w 1299502"/>
              <a:gd name="connsiteY5208" fmla="*/ 1714670 h 2190257"/>
              <a:gd name="connsiteX5209" fmla="*/ 273789 w 1299502"/>
              <a:gd name="connsiteY5209" fmla="*/ 1714093 h 2190257"/>
              <a:gd name="connsiteX5210" fmla="*/ 274078 w 1299502"/>
              <a:gd name="connsiteY5210" fmla="*/ 1713769 h 2190257"/>
              <a:gd name="connsiteX5211" fmla="*/ 274078 w 1299502"/>
              <a:gd name="connsiteY5211" fmla="*/ 1713480 h 2190257"/>
              <a:gd name="connsiteX5212" fmla="*/ 274691 w 1299502"/>
              <a:gd name="connsiteY5212" fmla="*/ 1713084 h 2190257"/>
              <a:gd name="connsiteX5213" fmla="*/ 274979 w 1299502"/>
              <a:gd name="connsiteY5213" fmla="*/ 1713084 h 2190257"/>
              <a:gd name="connsiteX5214" fmla="*/ 275304 w 1299502"/>
              <a:gd name="connsiteY5214" fmla="*/ 1712868 h 2190257"/>
              <a:gd name="connsiteX5215" fmla="*/ 275700 w 1299502"/>
              <a:gd name="connsiteY5215" fmla="*/ 1712868 h 2190257"/>
              <a:gd name="connsiteX5216" fmla="*/ 277575 w 1299502"/>
              <a:gd name="connsiteY5216" fmla="*/ 1711390 h 2190257"/>
              <a:gd name="connsiteX5217" fmla="*/ 277575 w 1299502"/>
              <a:gd name="connsiteY5217" fmla="*/ 1710994 h 2190257"/>
              <a:gd name="connsiteX5218" fmla="*/ 277792 w 1299502"/>
              <a:gd name="connsiteY5218" fmla="*/ 1710886 h 2190257"/>
              <a:gd name="connsiteX5219" fmla="*/ 278080 w 1299502"/>
              <a:gd name="connsiteY5219" fmla="*/ 1710886 h 2190257"/>
              <a:gd name="connsiteX5220" fmla="*/ 278405 w 1299502"/>
              <a:gd name="connsiteY5220" fmla="*/ 1711282 h 2190257"/>
              <a:gd name="connsiteX5221" fmla="*/ 278801 w 1299502"/>
              <a:gd name="connsiteY5221" fmla="*/ 1711282 h 2190257"/>
              <a:gd name="connsiteX5222" fmla="*/ 279090 w 1299502"/>
              <a:gd name="connsiteY5222" fmla="*/ 1711606 h 2190257"/>
              <a:gd name="connsiteX5223" fmla="*/ 279378 w 1299502"/>
              <a:gd name="connsiteY5223" fmla="*/ 1711282 h 2190257"/>
              <a:gd name="connsiteX5224" fmla="*/ 279775 w 1299502"/>
              <a:gd name="connsiteY5224" fmla="*/ 1711282 h 2190257"/>
              <a:gd name="connsiteX5225" fmla="*/ 280099 w 1299502"/>
              <a:gd name="connsiteY5225" fmla="*/ 1711102 h 2190257"/>
              <a:gd name="connsiteX5226" fmla="*/ 280388 w 1299502"/>
              <a:gd name="connsiteY5226" fmla="*/ 1711102 h 2190257"/>
              <a:gd name="connsiteX5227" fmla="*/ 280785 w 1299502"/>
              <a:gd name="connsiteY5227" fmla="*/ 1710777 h 2190257"/>
              <a:gd name="connsiteX5228" fmla="*/ 281109 w 1299502"/>
              <a:gd name="connsiteY5228" fmla="*/ 1710777 h 2190257"/>
              <a:gd name="connsiteX5229" fmla="*/ 281506 w 1299502"/>
              <a:gd name="connsiteY5229" fmla="*/ 1710489 h 2190257"/>
              <a:gd name="connsiteX5230" fmla="*/ 281794 w 1299502"/>
              <a:gd name="connsiteY5230" fmla="*/ 1710597 h 2190257"/>
              <a:gd name="connsiteX5231" fmla="*/ 281975 w 1299502"/>
              <a:gd name="connsiteY5231" fmla="*/ 1710381 h 2190257"/>
              <a:gd name="connsiteX5232" fmla="*/ 281975 w 1299502"/>
              <a:gd name="connsiteY5232" fmla="*/ 1710093 h 2190257"/>
              <a:gd name="connsiteX5233" fmla="*/ 282479 w 1299502"/>
              <a:gd name="connsiteY5233" fmla="*/ 1709696 h 2190257"/>
              <a:gd name="connsiteX5234" fmla="*/ 282876 w 1299502"/>
              <a:gd name="connsiteY5234" fmla="*/ 1709696 h 2190257"/>
              <a:gd name="connsiteX5235" fmla="*/ 283200 w 1299502"/>
              <a:gd name="connsiteY5235" fmla="*/ 1709985 h 2190257"/>
              <a:gd name="connsiteX5236" fmla="*/ 283489 w 1299502"/>
              <a:gd name="connsiteY5236" fmla="*/ 1710093 h 2190257"/>
              <a:gd name="connsiteX5237" fmla="*/ 284102 w 1299502"/>
              <a:gd name="connsiteY5237" fmla="*/ 1710669 h 2190257"/>
              <a:gd name="connsiteX5238" fmla="*/ 284499 w 1299502"/>
              <a:gd name="connsiteY5238" fmla="*/ 1710669 h 2190257"/>
              <a:gd name="connsiteX5239" fmla="*/ 284787 w 1299502"/>
              <a:gd name="connsiteY5239" fmla="*/ 1710381 h 2190257"/>
              <a:gd name="connsiteX5240" fmla="*/ 285184 w 1299502"/>
              <a:gd name="connsiteY5240" fmla="*/ 1710489 h 2190257"/>
              <a:gd name="connsiteX5241" fmla="*/ 285472 w 1299502"/>
              <a:gd name="connsiteY5241" fmla="*/ 1710165 h 2190257"/>
              <a:gd name="connsiteX5242" fmla="*/ 286482 w 1299502"/>
              <a:gd name="connsiteY5242" fmla="*/ 1710165 h 2190257"/>
              <a:gd name="connsiteX5243" fmla="*/ 286662 w 1299502"/>
              <a:gd name="connsiteY5243" fmla="*/ 1710381 h 2190257"/>
              <a:gd name="connsiteX5244" fmla="*/ 286590 w 1299502"/>
              <a:gd name="connsiteY5244" fmla="*/ 1710669 h 2190257"/>
              <a:gd name="connsiteX5245" fmla="*/ 286770 w 1299502"/>
              <a:gd name="connsiteY5245" fmla="*/ 1710886 h 2190257"/>
              <a:gd name="connsiteX5246" fmla="*/ 288068 w 1299502"/>
              <a:gd name="connsiteY5246" fmla="*/ 1710886 h 2190257"/>
              <a:gd name="connsiteX5247" fmla="*/ 288465 w 1299502"/>
              <a:gd name="connsiteY5247" fmla="*/ 1710669 h 2190257"/>
              <a:gd name="connsiteX5248" fmla="*/ 288753 w 1299502"/>
              <a:gd name="connsiteY5248" fmla="*/ 1710669 h 2190257"/>
              <a:gd name="connsiteX5249" fmla="*/ 289475 w 1299502"/>
              <a:gd name="connsiteY5249" fmla="*/ 1710093 h 2190257"/>
              <a:gd name="connsiteX5250" fmla="*/ 290160 w 1299502"/>
              <a:gd name="connsiteY5250" fmla="*/ 1710093 h 2190257"/>
              <a:gd name="connsiteX5251" fmla="*/ 291061 w 1299502"/>
              <a:gd name="connsiteY5251" fmla="*/ 1709480 h 2190257"/>
              <a:gd name="connsiteX5252" fmla="*/ 291061 w 1299502"/>
              <a:gd name="connsiteY5252" fmla="*/ 1709192 h 2190257"/>
              <a:gd name="connsiteX5253" fmla="*/ 291241 w 1299502"/>
              <a:gd name="connsiteY5253" fmla="*/ 1708975 h 2190257"/>
              <a:gd name="connsiteX5254" fmla="*/ 293261 w 1299502"/>
              <a:gd name="connsiteY5254" fmla="*/ 1709084 h 2190257"/>
              <a:gd name="connsiteX5255" fmla="*/ 293549 w 1299502"/>
              <a:gd name="connsiteY5255" fmla="*/ 1709480 h 2190257"/>
              <a:gd name="connsiteX5256" fmla="*/ 295532 w 1299502"/>
              <a:gd name="connsiteY5256" fmla="*/ 1709588 h 2190257"/>
              <a:gd name="connsiteX5257" fmla="*/ 295641 w 1299502"/>
              <a:gd name="connsiteY5257" fmla="*/ 1709372 h 2190257"/>
              <a:gd name="connsiteX5258" fmla="*/ 295749 w 1299502"/>
              <a:gd name="connsiteY5258" fmla="*/ 1709084 h 2190257"/>
              <a:gd name="connsiteX5259" fmla="*/ 296542 w 1299502"/>
              <a:gd name="connsiteY5259" fmla="*/ 1708399 h 2190257"/>
              <a:gd name="connsiteX5260" fmla="*/ 296939 w 1299502"/>
              <a:gd name="connsiteY5260" fmla="*/ 1708471 h 2190257"/>
              <a:gd name="connsiteX5261" fmla="*/ 297227 w 1299502"/>
              <a:gd name="connsiteY5261" fmla="*/ 1708183 h 2190257"/>
              <a:gd name="connsiteX5262" fmla="*/ 297948 w 1299502"/>
              <a:gd name="connsiteY5262" fmla="*/ 1708183 h 2190257"/>
              <a:gd name="connsiteX5263" fmla="*/ 298525 w 1299502"/>
              <a:gd name="connsiteY5263" fmla="*/ 1708759 h 2190257"/>
              <a:gd name="connsiteX5264" fmla="*/ 298850 w 1299502"/>
              <a:gd name="connsiteY5264" fmla="*/ 1708867 h 2190257"/>
              <a:gd name="connsiteX5265" fmla="*/ 299138 w 1299502"/>
              <a:gd name="connsiteY5265" fmla="*/ 1709192 h 2190257"/>
              <a:gd name="connsiteX5266" fmla="*/ 299535 w 1299502"/>
              <a:gd name="connsiteY5266" fmla="*/ 1709192 h 2190257"/>
              <a:gd name="connsiteX5267" fmla="*/ 299823 w 1299502"/>
              <a:gd name="connsiteY5267" fmla="*/ 1709480 h 2190257"/>
              <a:gd name="connsiteX5268" fmla="*/ 300148 w 1299502"/>
              <a:gd name="connsiteY5268" fmla="*/ 1709480 h 2190257"/>
              <a:gd name="connsiteX5269" fmla="*/ 301518 w 1299502"/>
              <a:gd name="connsiteY5269" fmla="*/ 1708363 h 2190257"/>
              <a:gd name="connsiteX5270" fmla="*/ 301951 w 1299502"/>
              <a:gd name="connsiteY5270" fmla="*/ 1708471 h 2190257"/>
              <a:gd name="connsiteX5271" fmla="*/ 303609 w 1299502"/>
              <a:gd name="connsiteY5271" fmla="*/ 1707065 h 2190257"/>
              <a:gd name="connsiteX5272" fmla="*/ 304331 w 1299502"/>
              <a:gd name="connsiteY5272" fmla="*/ 1707065 h 2190257"/>
              <a:gd name="connsiteX5273" fmla="*/ 304619 w 1299502"/>
              <a:gd name="connsiteY5273" fmla="*/ 1706777 h 2190257"/>
              <a:gd name="connsiteX5274" fmla="*/ 305629 w 1299502"/>
              <a:gd name="connsiteY5274" fmla="*/ 1706885 h 2190257"/>
              <a:gd name="connsiteX5275" fmla="*/ 306494 w 1299502"/>
              <a:gd name="connsiteY5275" fmla="*/ 1706164 h 2190257"/>
              <a:gd name="connsiteX5276" fmla="*/ 306494 w 1299502"/>
              <a:gd name="connsiteY5276" fmla="*/ 1705876 h 2190257"/>
              <a:gd name="connsiteX5277" fmla="*/ 307684 w 1299502"/>
              <a:gd name="connsiteY5277" fmla="*/ 1704867 h 2190257"/>
              <a:gd name="connsiteX5278" fmla="*/ 308081 w 1299502"/>
              <a:gd name="connsiteY5278" fmla="*/ 1704867 h 2190257"/>
              <a:gd name="connsiteX5279" fmla="*/ 309775 w 1299502"/>
              <a:gd name="connsiteY5279" fmla="*/ 1703497 h 2190257"/>
              <a:gd name="connsiteX5280" fmla="*/ 310496 w 1299502"/>
              <a:gd name="connsiteY5280" fmla="*/ 1703569 h 2190257"/>
              <a:gd name="connsiteX5281" fmla="*/ 310785 w 1299502"/>
              <a:gd name="connsiteY5281" fmla="*/ 1703894 h 2190257"/>
              <a:gd name="connsiteX5282" fmla="*/ 310965 w 1299502"/>
              <a:gd name="connsiteY5282" fmla="*/ 1703677 h 2190257"/>
              <a:gd name="connsiteX5283" fmla="*/ 310965 w 1299502"/>
              <a:gd name="connsiteY5283" fmla="*/ 1703497 h 2190257"/>
              <a:gd name="connsiteX5284" fmla="*/ 311470 w 1299502"/>
              <a:gd name="connsiteY5284" fmla="*/ 1702993 h 2190257"/>
              <a:gd name="connsiteX5285" fmla="*/ 311795 w 1299502"/>
              <a:gd name="connsiteY5285" fmla="*/ 1703101 h 2190257"/>
              <a:gd name="connsiteX5286" fmla="*/ 312191 w 1299502"/>
              <a:gd name="connsiteY5286" fmla="*/ 1702776 h 2190257"/>
              <a:gd name="connsiteX5287" fmla="*/ 312480 w 1299502"/>
              <a:gd name="connsiteY5287" fmla="*/ 1702776 h 2190257"/>
              <a:gd name="connsiteX5288" fmla="*/ 312876 w 1299502"/>
              <a:gd name="connsiteY5288" fmla="*/ 1702488 h 2190257"/>
              <a:gd name="connsiteX5289" fmla="*/ 313165 w 1299502"/>
              <a:gd name="connsiteY5289" fmla="*/ 1702488 h 2190257"/>
              <a:gd name="connsiteX5290" fmla="*/ 313381 w 1299502"/>
              <a:gd name="connsiteY5290" fmla="*/ 1702380 h 2190257"/>
              <a:gd name="connsiteX5291" fmla="*/ 313093 w 1299502"/>
              <a:gd name="connsiteY5291" fmla="*/ 1702092 h 2190257"/>
              <a:gd name="connsiteX5292" fmla="*/ 313093 w 1299502"/>
              <a:gd name="connsiteY5292" fmla="*/ 1701479 h 2190257"/>
              <a:gd name="connsiteX5293" fmla="*/ 312480 w 1299502"/>
              <a:gd name="connsiteY5293" fmla="*/ 1700902 h 2190257"/>
              <a:gd name="connsiteX5294" fmla="*/ 312804 w 1299502"/>
              <a:gd name="connsiteY5294" fmla="*/ 1700578 h 2190257"/>
              <a:gd name="connsiteX5295" fmla="*/ 312876 w 1299502"/>
              <a:gd name="connsiteY5295" fmla="*/ 1699965 h 2190257"/>
              <a:gd name="connsiteX5296" fmla="*/ 313201 w 1299502"/>
              <a:gd name="connsiteY5296" fmla="*/ 1699677 h 2190257"/>
              <a:gd name="connsiteX5297" fmla="*/ 313201 w 1299502"/>
              <a:gd name="connsiteY5297" fmla="*/ 1698776 h 2190257"/>
              <a:gd name="connsiteX5298" fmla="*/ 313093 w 1299502"/>
              <a:gd name="connsiteY5298" fmla="*/ 1698704 h 2190257"/>
              <a:gd name="connsiteX5299" fmla="*/ 312876 w 1299502"/>
              <a:gd name="connsiteY5299" fmla="*/ 1698776 h 2190257"/>
              <a:gd name="connsiteX5300" fmla="*/ 312876 w 1299502"/>
              <a:gd name="connsiteY5300" fmla="*/ 1699389 h 2190257"/>
              <a:gd name="connsiteX5301" fmla="*/ 312480 w 1299502"/>
              <a:gd name="connsiteY5301" fmla="*/ 1699677 h 2190257"/>
              <a:gd name="connsiteX5302" fmla="*/ 312480 w 1299502"/>
              <a:gd name="connsiteY5302" fmla="*/ 1700001 h 2190257"/>
              <a:gd name="connsiteX5303" fmla="*/ 312191 w 1299502"/>
              <a:gd name="connsiteY5303" fmla="*/ 1700182 h 2190257"/>
              <a:gd name="connsiteX5304" fmla="*/ 312191 w 1299502"/>
              <a:gd name="connsiteY5304" fmla="*/ 1700578 h 2190257"/>
              <a:gd name="connsiteX5305" fmla="*/ 311073 w 1299502"/>
              <a:gd name="connsiteY5305" fmla="*/ 1701371 h 2190257"/>
              <a:gd name="connsiteX5306" fmla="*/ 311073 w 1299502"/>
              <a:gd name="connsiteY5306" fmla="*/ 1701984 h 2190257"/>
              <a:gd name="connsiteX5307" fmla="*/ 310677 w 1299502"/>
              <a:gd name="connsiteY5307" fmla="*/ 1702272 h 2190257"/>
              <a:gd name="connsiteX5308" fmla="*/ 310677 w 1299502"/>
              <a:gd name="connsiteY5308" fmla="*/ 1702488 h 2190257"/>
              <a:gd name="connsiteX5309" fmla="*/ 309811 w 1299502"/>
              <a:gd name="connsiteY5309" fmla="*/ 1703173 h 2190257"/>
              <a:gd name="connsiteX5310" fmla="*/ 309487 w 1299502"/>
              <a:gd name="connsiteY5310" fmla="*/ 1703173 h 2190257"/>
              <a:gd name="connsiteX5311" fmla="*/ 309090 w 1299502"/>
              <a:gd name="connsiteY5311" fmla="*/ 1703497 h 2190257"/>
              <a:gd name="connsiteX5312" fmla="*/ 307792 w 1299502"/>
              <a:gd name="connsiteY5312" fmla="*/ 1703389 h 2190257"/>
              <a:gd name="connsiteX5313" fmla="*/ 307323 w 1299502"/>
              <a:gd name="connsiteY5313" fmla="*/ 1703894 h 2190257"/>
              <a:gd name="connsiteX5314" fmla="*/ 307215 w 1299502"/>
              <a:gd name="connsiteY5314" fmla="*/ 1704687 h 2190257"/>
              <a:gd name="connsiteX5315" fmla="*/ 306710 w 1299502"/>
              <a:gd name="connsiteY5315" fmla="*/ 1705083 h 2190257"/>
              <a:gd name="connsiteX5316" fmla="*/ 306097 w 1299502"/>
              <a:gd name="connsiteY5316" fmla="*/ 1705083 h 2190257"/>
              <a:gd name="connsiteX5317" fmla="*/ 305629 w 1299502"/>
              <a:gd name="connsiteY5317" fmla="*/ 1704578 h 2190257"/>
              <a:gd name="connsiteX5318" fmla="*/ 305629 w 1299502"/>
              <a:gd name="connsiteY5318" fmla="*/ 1704290 h 2190257"/>
              <a:gd name="connsiteX5319" fmla="*/ 306025 w 1299502"/>
              <a:gd name="connsiteY5319" fmla="*/ 1704074 h 2190257"/>
              <a:gd name="connsiteX5320" fmla="*/ 306025 w 1299502"/>
              <a:gd name="connsiteY5320" fmla="*/ 1703786 h 2190257"/>
              <a:gd name="connsiteX5321" fmla="*/ 305737 w 1299502"/>
              <a:gd name="connsiteY5321" fmla="*/ 1703461 h 2190257"/>
              <a:gd name="connsiteX5322" fmla="*/ 306025 w 1299502"/>
              <a:gd name="connsiteY5322" fmla="*/ 1703173 h 2190257"/>
              <a:gd name="connsiteX5323" fmla="*/ 306025 w 1299502"/>
              <a:gd name="connsiteY5323" fmla="*/ 1702885 h 2190257"/>
              <a:gd name="connsiteX5324" fmla="*/ 306422 w 1299502"/>
              <a:gd name="connsiteY5324" fmla="*/ 1702560 h 2190257"/>
              <a:gd name="connsiteX5325" fmla="*/ 306206 w 1299502"/>
              <a:gd name="connsiteY5325" fmla="*/ 1702380 h 2190257"/>
              <a:gd name="connsiteX5326" fmla="*/ 305917 w 1299502"/>
              <a:gd name="connsiteY5326" fmla="*/ 1702380 h 2190257"/>
              <a:gd name="connsiteX5327" fmla="*/ 305520 w 1299502"/>
              <a:gd name="connsiteY5327" fmla="*/ 1702668 h 2190257"/>
              <a:gd name="connsiteX5328" fmla="*/ 305232 w 1299502"/>
              <a:gd name="connsiteY5328" fmla="*/ 1702668 h 2190257"/>
              <a:gd name="connsiteX5329" fmla="*/ 305016 w 1299502"/>
              <a:gd name="connsiteY5329" fmla="*/ 1702488 h 2190257"/>
              <a:gd name="connsiteX5330" fmla="*/ 305124 w 1299502"/>
              <a:gd name="connsiteY5330" fmla="*/ 1701875 h 2190257"/>
              <a:gd name="connsiteX5331" fmla="*/ 305412 w 1299502"/>
              <a:gd name="connsiteY5331" fmla="*/ 1701659 h 2190257"/>
              <a:gd name="connsiteX5332" fmla="*/ 305412 w 1299502"/>
              <a:gd name="connsiteY5332" fmla="*/ 1701263 h 2190257"/>
              <a:gd name="connsiteX5333" fmla="*/ 305340 w 1299502"/>
              <a:gd name="connsiteY5333" fmla="*/ 1701191 h 2190257"/>
              <a:gd name="connsiteX5334" fmla="*/ 304727 w 1299502"/>
              <a:gd name="connsiteY5334" fmla="*/ 1701587 h 2190257"/>
              <a:gd name="connsiteX5335" fmla="*/ 304727 w 1299502"/>
              <a:gd name="connsiteY5335" fmla="*/ 1702488 h 2190257"/>
              <a:gd name="connsiteX5336" fmla="*/ 305016 w 1299502"/>
              <a:gd name="connsiteY5336" fmla="*/ 1702776 h 2190257"/>
              <a:gd name="connsiteX5337" fmla="*/ 305016 w 1299502"/>
              <a:gd name="connsiteY5337" fmla="*/ 1703389 h 2190257"/>
              <a:gd name="connsiteX5338" fmla="*/ 304835 w 1299502"/>
              <a:gd name="connsiteY5338" fmla="*/ 1703569 h 2190257"/>
              <a:gd name="connsiteX5339" fmla="*/ 304114 w 1299502"/>
              <a:gd name="connsiteY5339" fmla="*/ 1703497 h 2190257"/>
              <a:gd name="connsiteX5340" fmla="*/ 303826 w 1299502"/>
              <a:gd name="connsiteY5340" fmla="*/ 1703173 h 2190257"/>
              <a:gd name="connsiteX5341" fmla="*/ 303249 w 1299502"/>
              <a:gd name="connsiteY5341" fmla="*/ 1703173 h 2190257"/>
              <a:gd name="connsiteX5342" fmla="*/ 303032 w 1299502"/>
              <a:gd name="connsiteY5342" fmla="*/ 1703281 h 2190257"/>
              <a:gd name="connsiteX5343" fmla="*/ 303032 w 1299502"/>
              <a:gd name="connsiteY5343" fmla="*/ 1703569 h 2190257"/>
              <a:gd name="connsiteX5344" fmla="*/ 302852 w 1299502"/>
              <a:gd name="connsiteY5344" fmla="*/ 1703677 h 2190257"/>
              <a:gd name="connsiteX5345" fmla="*/ 302528 w 1299502"/>
              <a:gd name="connsiteY5345" fmla="*/ 1703677 h 2190257"/>
              <a:gd name="connsiteX5346" fmla="*/ 302347 w 1299502"/>
              <a:gd name="connsiteY5346" fmla="*/ 1703569 h 2190257"/>
              <a:gd name="connsiteX5347" fmla="*/ 302347 w 1299502"/>
              <a:gd name="connsiteY5347" fmla="*/ 1703281 h 2190257"/>
              <a:gd name="connsiteX5348" fmla="*/ 302239 w 1299502"/>
              <a:gd name="connsiteY5348" fmla="*/ 1703065 h 2190257"/>
              <a:gd name="connsiteX5349" fmla="*/ 302023 w 1299502"/>
              <a:gd name="connsiteY5349" fmla="*/ 1703281 h 2190257"/>
              <a:gd name="connsiteX5350" fmla="*/ 302023 w 1299502"/>
              <a:gd name="connsiteY5350" fmla="*/ 1703786 h 2190257"/>
              <a:gd name="connsiteX5351" fmla="*/ 301843 w 1299502"/>
              <a:gd name="connsiteY5351" fmla="*/ 1703966 h 2190257"/>
              <a:gd name="connsiteX5352" fmla="*/ 301157 w 1299502"/>
              <a:gd name="connsiteY5352" fmla="*/ 1703858 h 2190257"/>
              <a:gd name="connsiteX5353" fmla="*/ 300833 w 1299502"/>
              <a:gd name="connsiteY5353" fmla="*/ 1703569 h 2190257"/>
              <a:gd name="connsiteX5354" fmla="*/ 299931 w 1299502"/>
              <a:gd name="connsiteY5354" fmla="*/ 1704254 h 2190257"/>
              <a:gd name="connsiteX5355" fmla="*/ 299931 w 1299502"/>
              <a:gd name="connsiteY5355" fmla="*/ 1704867 h 2190257"/>
              <a:gd name="connsiteX5356" fmla="*/ 299246 w 1299502"/>
              <a:gd name="connsiteY5356" fmla="*/ 1705479 h 2190257"/>
              <a:gd name="connsiteX5357" fmla="*/ 299246 w 1299502"/>
              <a:gd name="connsiteY5357" fmla="*/ 1706056 h 2190257"/>
              <a:gd name="connsiteX5358" fmla="*/ 298850 w 1299502"/>
              <a:gd name="connsiteY5358" fmla="*/ 1706272 h 2190257"/>
              <a:gd name="connsiteX5359" fmla="*/ 298850 w 1299502"/>
              <a:gd name="connsiteY5359" fmla="*/ 1707173 h 2190257"/>
              <a:gd name="connsiteX5360" fmla="*/ 298669 w 1299502"/>
              <a:gd name="connsiteY5360" fmla="*/ 1707354 h 2190257"/>
              <a:gd name="connsiteX5361" fmla="*/ 297948 w 1299502"/>
              <a:gd name="connsiteY5361" fmla="*/ 1707281 h 2190257"/>
              <a:gd name="connsiteX5362" fmla="*/ 297660 w 1299502"/>
              <a:gd name="connsiteY5362" fmla="*/ 1706957 h 2190257"/>
              <a:gd name="connsiteX5363" fmla="*/ 297335 w 1299502"/>
              <a:gd name="connsiteY5363" fmla="*/ 1706957 h 2190257"/>
              <a:gd name="connsiteX5364" fmla="*/ 296939 w 1299502"/>
              <a:gd name="connsiteY5364" fmla="*/ 1707281 h 2190257"/>
              <a:gd name="connsiteX5365" fmla="*/ 295965 w 1299502"/>
              <a:gd name="connsiteY5365" fmla="*/ 1707173 h 2190257"/>
              <a:gd name="connsiteX5366" fmla="*/ 295857 w 1299502"/>
              <a:gd name="connsiteY5366" fmla="*/ 1707281 h 2190257"/>
              <a:gd name="connsiteX5367" fmla="*/ 295749 w 1299502"/>
              <a:gd name="connsiteY5367" fmla="*/ 1707678 h 2190257"/>
              <a:gd name="connsiteX5368" fmla="*/ 295677 w 1299502"/>
              <a:gd name="connsiteY5368" fmla="*/ 1707750 h 2190257"/>
              <a:gd name="connsiteX5369" fmla="*/ 295280 w 1299502"/>
              <a:gd name="connsiteY5369" fmla="*/ 1707750 h 2190257"/>
              <a:gd name="connsiteX5370" fmla="*/ 294379 w 1299502"/>
              <a:gd name="connsiteY5370" fmla="*/ 1706777 h 2190257"/>
              <a:gd name="connsiteX5371" fmla="*/ 293657 w 1299502"/>
              <a:gd name="connsiteY5371" fmla="*/ 1706777 h 2190257"/>
              <a:gd name="connsiteX5372" fmla="*/ 292864 w 1299502"/>
              <a:gd name="connsiteY5372" fmla="*/ 1705984 h 2190257"/>
              <a:gd name="connsiteX5373" fmla="*/ 292972 w 1299502"/>
              <a:gd name="connsiteY5373" fmla="*/ 1705660 h 2190257"/>
              <a:gd name="connsiteX5374" fmla="*/ 292467 w 1299502"/>
              <a:gd name="connsiteY5374" fmla="*/ 1705155 h 2190257"/>
              <a:gd name="connsiteX5375" fmla="*/ 292179 w 1299502"/>
              <a:gd name="connsiteY5375" fmla="*/ 1705155 h 2190257"/>
              <a:gd name="connsiteX5376" fmla="*/ 291782 w 1299502"/>
              <a:gd name="connsiteY5376" fmla="*/ 1704867 h 2190257"/>
              <a:gd name="connsiteX5377" fmla="*/ 291458 w 1299502"/>
              <a:gd name="connsiteY5377" fmla="*/ 1704867 h 2190257"/>
              <a:gd name="connsiteX5378" fmla="*/ 290989 w 1299502"/>
              <a:gd name="connsiteY5378" fmla="*/ 1705263 h 2190257"/>
              <a:gd name="connsiteX5379" fmla="*/ 290881 w 1299502"/>
              <a:gd name="connsiteY5379" fmla="*/ 1705552 h 2190257"/>
              <a:gd name="connsiteX5380" fmla="*/ 290376 w 1299502"/>
              <a:gd name="connsiteY5380" fmla="*/ 1705984 h 2190257"/>
              <a:gd name="connsiteX5381" fmla="*/ 290088 w 1299502"/>
              <a:gd name="connsiteY5381" fmla="*/ 1705984 h 2190257"/>
              <a:gd name="connsiteX5382" fmla="*/ 289294 w 1299502"/>
              <a:gd name="connsiteY5382" fmla="*/ 1705155 h 2190257"/>
              <a:gd name="connsiteX5383" fmla="*/ 289402 w 1299502"/>
              <a:gd name="connsiteY5383" fmla="*/ 1704290 h 2190257"/>
              <a:gd name="connsiteX5384" fmla="*/ 288898 w 1299502"/>
              <a:gd name="connsiteY5384" fmla="*/ 1703786 h 2190257"/>
              <a:gd name="connsiteX5385" fmla="*/ 287600 w 1299502"/>
              <a:gd name="connsiteY5385" fmla="*/ 1703677 h 2190257"/>
              <a:gd name="connsiteX5386" fmla="*/ 287203 w 1299502"/>
              <a:gd name="connsiteY5386" fmla="*/ 1704002 h 2190257"/>
              <a:gd name="connsiteX5387" fmla="*/ 286914 w 1299502"/>
              <a:gd name="connsiteY5387" fmla="*/ 1703677 h 2190257"/>
              <a:gd name="connsiteX5388" fmla="*/ 286590 w 1299502"/>
              <a:gd name="connsiteY5388" fmla="*/ 1703677 h 2190257"/>
              <a:gd name="connsiteX5389" fmla="*/ 285400 w 1299502"/>
              <a:gd name="connsiteY5389" fmla="*/ 1702596 h 2190257"/>
              <a:gd name="connsiteX5390" fmla="*/ 285508 w 1299502"/>
              <a:gd name="connsiteY5390" fmla="*/ 1702272 h 2190257"/>
              <a:gd name="connsiteX5391" fmla="*/ 285003 w 1299502"/>
              <a:gd name="connsiteY5391" fmla="*/ 1701767 h 2190257"/>
              <a:gd name="connsiteX5392" fmla="*/ 283994 w 1299502"/>
              <a:gd name="connsiteY5392" fmla="*/ 1702668 h 2190257"/>
              <a:gd name="connsiteX5393" fmla="*/ 283597 w 1299502"/>
              <a:gd name="connsiteY5393" fmla="*/ 1702596 h 2190257"/>
              <a:gd name="connsiteX5394" fmla="*/ 283309 w 1299502"/>
              <a:gd name="connsiteY5394" fmla="*/ 1702885 h 2190257"/>
              <a:gd name="connsiteX5395" fmla="*/ 282335 w 1299502"/>
              <a:gd name="connsiteY5395" fmla="*/ 1702885 h 2190257"/>
              <a:gd name="connsiteX5396" fmla="*/ 282119 w 1299502"/>
              <a:gd name="connsiteY5396" fmla="*/ 1702704 h 2190257"/>
              <a:gd name="connsiteX5397" fmla="*/ 282227 w 1299502"/>
              <a:gd name="connsiteY5397" fmla="*/ 1701479 h 2190257"/>
              <a:gd name="connsiteX5398" fmla="*/ 282515 w 1299502"/>
              <a:gd name="connsiteY5398" fmla="*/ 1701191 h 2190257"/>
              <a:gd name="connsiteX5399" fmla="*/ 282515 w 1299502"/>
              <a:gd name="connsiteY5399" fmla="*/ 1700902 h 2190257"/>
              <a:gd name="connsiteX5400" fmla="*/ 283092 w 1299502"/>
              <a:gd name="connsiteY5400" fmla="*/ 1700506 h 2190257"/>
              <a:gd name="connsiteX5401" fmla="*/ 283417 w 1299502"/>
              <a:gd name="connsiteY5401" fmla="*/ 1700506 h 2190257"/>
              <a:gd name="connsiteX5402" fmla="*/ 283597 w 1299502"/>
              <a:gd name="connsiteY5402" fmla="*/ 1700398 h 2190257"/>
              <a:gd name="connsiteX5403" fmla="*/ 283705 w 1299502"/>
              <a:gd name="connsiteY5403" fmla="*/ 1698307 h 2190257"/>
              <a:gd name="connsiteX5404" fmla="*/ 283092 w 1299502"/>
              <a:gd name="connsiteY5404" fmla="*/ 1697695 h 2190257"/>
              <a:gd name="connsiteX5405" fmla="*/ 283092 w 1299502"/>
              <a:gd name="connsiteY5405" fmla="*/ 1697154 h 2190257"/>
              <a:gd name="connsiteX5406" fmla="*/ 283597 w 1299502"/>
              <a:gd name="connsiteY5406" fmla="*/ 1696758 h 2190257"/>
              <a:gd name="connsiteX5407" fmla="*/ 284318 w 1299502"/>
              <a:gd name="connsiteY5407" fmla="*/ 1696758 h 2190257"/>
              <a:gd name="connsiteX5408" fmla="*/ 284499 w 1299502"/>
              <a:gd name="connsiteY5408" fmla="*/ 1696650 h 2190257"/>
              <a:gd name="connsiteX5409" fmla="*/ 284499 w 1299502"/>
              <a:gd name="connsiteY5409" fmla="*/ 1696361 h 2190257"/>
              <a:gd name="connsiteX5410" fmla="*/ 284787 w 1299502"/>
              <a:gd name="connsiteY5410" fmla="*/ 1696037 h 2190257"/>
              <a:gd name="connsiteX5411" fmla="*/ 284787 w 1299502"/>
              <a:gd name="connsiteY5411" fmla="*/ 1695749 h 2190257"/>
              <a:gd name="connsiteX5412" fmla="*/ 285184 w 1299502"/>
              <a:gd name="connsiteY5412" fmla="*/ 1695460 h 2190257"/>
              <a:gd name="connsiteX5413" fmla="*/ 285184 w 1299502"/>
              <a:gd name="connsiteY5413" fmla="*/ 1695136 h 2190257"/>
              <a:gd name="connsiteX5414" fmla="*/ 285580 w 1299502"/>
              <a:gd name="connsiteY5414" fmla="*/ 1694956 h 2190257"/>
              <a:gd name="connsiteX5415" fmla="*/ 285580 w 1299502"/>
              <a:gd name="connsiteY5415" fmla="*/ 1694055 h 2190257"/>
              <a:gd name="connsiteX5416" fmla="*/ 286013 w 1299502"/>
              <a:gd name="connsiteY5416" fmla="*/ 1693766 h 2190257"/>
              <a:gd name="connsiteX5417" fmla="*/ 286013 w 1299502"/>
              <a:gd name="connsiteY5417" fmla="*/ 1693154 h 2190257"/>
              <a:gd name="connsiteX5418" fmla="*/ 286410 w 1299502"/>
              <a:gd name="connsiteY5418" fmla="*/ 1692865 h 2190257"/>
              <a:gd name="connsiteX5419" fmla="*/ 286410 w 1299502"/>
              <a:gd name="connsiteY5419" fmla="*/ 1692253 h 2190257"/>
              <a:gd name="connsiteX5420" fmla="*/ 286590 w 1299502"/>
              <a:gd name="connsiteY5420" fmla="*/ 1692145 h 2190257"/>
              <a:gd name="connsiteX5421" fmla="*/ 286878 w 1299502"/>
              <a:gd name="connsiteY5421" fmla="*/ 1692145 h 2190257"/>
              <a:gd name="connsiteX5422" fmla="*/ 288501 w 1299502"/>
              <a:gd name="connsiteY5422" fmla="*/ 1690955 h 2190257"/>
              <a:gd name="connsiteX5423" fmla="*/ 288501 w 1299502"/>
              <a:gd name="connsiteY5423" fmla="*/ 1690667 h 2190257"/>
              <a:gd name="connsiteX5424" fmla="*/ 288790 w 1299502"/>
              <a:gd name="connsiteY5424" fmla="*/ 1690343 h 2190257"/>
              <a:gd name="connsiteX5425" fmla="*/ 288790 w 1299502"/>
              <a:gd name="connsiteY5425" fmla="*/ 1690054 h 2190257"/>
              <a:gd name="connsiteX5426" fmla="*/ 289186 w 1299502"/>
              <a:gd name="connsiteY5426" fmla="*/ 1689766 h 2190257"/>
              <a:gd name="connsiteX5427" fmla="*/ 289186 w 1299502"/>
              <a:gd name="connsiteY5427" fmla="*/ 1689442 h 2190257"/>
              <a:gd name="connsiteX5428" fmla="*/ 288898 w 1299502"/>
              <a:gd name="connsiteY5428" fmla="*/ 1689153 h 2190257"/>
              <a:gd name="connsiteX5429" fmla="*/ 289186 w 1299502"/>
              <a:gd name="connsiteY5429" fmla="*/ 1688865 h 2190257"/>
              <a:gd name="connsiteX5430" fmla="*/ 289294 w 1299502"/>
              <a:gd name="connsiteY5430" fmla="*/ 1688541 h 2190257"/>
              <a:gd name="connsiteX5431" fmla="*/ 289799 w 1299502"/>
              <a:gd name="connsiteY5431" fmla="*/ 1688144 h 2190257"/>
              <a:gd name="connsiteX5432" fmla="*/ 290088 w 1299502"/>
              <a:gd name="connsiteY5432" fmla="*/ 1688144 h 2190257"/>
              <a:gd name="connsiteX5433" fmla="*/ 290484 w 1299502"/>
              <a:gd name="connsiteY5433" fmla="*/ 1687964 h 2190257"/>
              <a:gd name="connsiteX5434" fmla="*/ 291458 w 1299502"/>
              <a:gd name="connsiteY5434" fmla="*/ 1687964 h 2190257"/>
              <a:gd name="connsiteX5435" fmla="*/ 291566 w 1299502"/>
              <a:gd name="connsiteY5435" fmla="*/ 1687856 h 2190257"/>
              <a:gd name="connsiteX5436" fmla="*/ 291674 w 1299502"/>
              <a:gd name="connsiteY5436" fmla="*/ 1687243 h 2190257"/>
              <a:gd name="connsiteX5437" fmla="*/ 291061 w 1299502"/>
              <a:gd name="connsiteY5437" fmla="*/ 1686666 h 2190257"/>
              <a:gd name="connsiteX5438" fmla="*/ 291674 w 1299502"/>
              <a:gd name="connsiteY5438" fmla="*/ 1686054 h 2190257"/>
              <a:gd name="connsiteX5439" fmla="*/ 291854 w 1299502"/>
              <a:gd name="connsiteY5439" fmla="*/ 1683675 h 2190257"/>
              <a:gd name="connsiteX5440" fmla="*/ 292179 w 1299502"/>
              <a:gd name="connsiteY5440" fmla="*/ 1683351 h 2190257"/>
              <a:gd name="connsiteX5441" fmla="*/ 292179 w 1299502"/>
              <a:gd name="connsiteY5441" fmla="*/ 1683062 h 2190257"/>
              <a:gd name="connsiteX5442" fmla="*/ 293657 w 1299502"/>
              <a:gd name="connsiteY5442" fmla="*/ 1681945 h 2190257"/>
              <a:gd name="connsiteX5443" fmla="*/ 293657 w 1299502"/>
              <a:gd name="connsiteY5443" fmla="*/ 1681657 h 2190257"/>
              <a:gd name="connsiteX5444" fmla="*/ 295064 w 1299502"/>
              <a:gd name="connsiteY5444" fmla="*/ 1680576 h 2190257"/>
              <a:gd name="connsiteX5445" fmla="*/ 295064 w 1299502"/>
              <a:gd name="connsiteY5445" fmla="*/ 1680251 h 2190257"/>
              <a:gd name="connsiteX5446" fmla="*/ 295172 w 1299502"/>
              <a:gd name="connsiteY5446" fmla="*/ 1680143 h 2190257"/>
              <a:gd name="connsiteX5447" fmla="*/ 295857 w 1299502"/>
              <a:gd name="connsiteY5447" fmla="*/ 1680143 h 2190257"/>
              <a:gd name="connsiteX5448" fmla="*/ 296362 w 1299502"/>
              <a:gd name="connsiteY5448" fmla="*/ 1679747 h 2190257"/>
              <a:gd name="connsiteX5449" fmla="*/ 296470 w 1299502"/>
              <a:gd name="connsiteY5449" fmla="*/ 1679458 h 2190257"/>
              <a:gd name="connsiteX5450" fmla="*/ 297263 w 1299502"/>
              <a:gd name="connsiteY5450" fmla="*/ 1678738 h 2190257"/>
              <a:gd name="connsiteX5451" fmla="*/ 297660 w 1299502"/>
              <a:gd name="connsiteY5451" fmla="*/ 1678738 h 2190257"/>
              <a:gd name="connsiteX5452" fmla="*/ 298165 w 1299502"/>
              <a:gd name="connsiteY5452" fmla="*/ 1678341 h 2190257"/>
              <a:gd name="connsiteX5453" fmla="*/ 298165 w 1299502"/>
              <a:gd name="connsiteY5453" fmla="*/ 1678053 h 2190257"/>
              <a:gd name="connsiteX5454" fmla="*/ 299030 w 1299502"/>
              <a:gd name="connsiteY5454" fmla="*/ 1677368 h 2190257"/>
              <a:gd name="connsiteX5455" fmla="*/ 299355 w 1299502"/>
              <a:gd name="connsiteY5455" fmla="*/ 1677368 h 2190257"/>
              <a:gd name="connsiteX5456" fmla="*/ 299643 w 1299502"/>
              <a:gd name="connsiteY5456" fmla="*/ 1677152 h 2190257"/>
              <a:gd name="connsiteX5457" fmla="*/ 300040 w 1299502"/>
              <a:gd name="connsiteY5457" fmla="*/ 1677152 h 2190257"/>
              <a:gd name="connsiteX5458" fmla="*/ 300761 w 1299502"/>
              <a:gd name="connsiteY5458" fmla="*/ 1676647 h 2190257"/>
              <a:gd name="connsiteX5459" fmla="*/ 301049 w 1299502"/>
              <a:gd name="connsiteY5459" fmla="*/ 1676647 h 2190257"/>
              <a:gd name="connsiteX5460" fmla="*/ 301446 w 1299502"/>
              <a:gd name="connsiteY5460" fmla="*/ 1676359 h 2190257"/>
              <a:gd name="connsiteX5461" fmla="*/ 301734 w 1299502"/>
              <a:gd name="connsiteY5461" fmla="*/ 1676359 h 2190257"/>
              <a:gd name="connsiteX5462" fmla="*/ 302636 w 1299502"/>
              <a:gd name="connsiteY5462" fmla="*/ 1675638 h 2190257"/>
              <a:gd name="connsiteX5463" fmla="*/ 302636 w 1299502"/>
              <a:gd name="connsiteY5463" fmla="*/ 1675350 h 2190257"/>
              <a:gd name="connsiteX5464" fmla="*/ 304042 w 1299502"/>
              <a:gd name="connsiteY5464" fmla="*/ 1674269 h 2190257"/>
              <a:gd name="connsiteX5465" fmla="*/ 304150 w 1299502"/>
              <a:gd name="connsiteY5465" fmla="*/ 1672755 h 2190257"/>
              <a:gd name="connsiteX5466" fmla="*/ 304439 w 1299502"/>
              <a:gd name="connsiteY5466" fmla="*/ 1672467 h 2190257"/>
              <a:gd name="connsiteX5467" fmla="*/ 304439 w 1299502"/>
              <a:gd name="connsiteY5467" fmla="*/ 1672250 h 2190257"/>
              <a:gd name="connsiteX5468" fmla="*/ 305629 w 1299502"/>
              <a:gd name="connsiteY5468" fmla="*/ 1671277 h 2190257"/>
              <a:gd name="connsiteX5469" fmla="*/ 306025 w 1299502"/>
              <a:gd name="connsiteY5469" fmla="*/ 1671277 h 2190257"/>
              <a:gd name="connsiteX5470" fmla="*/ 307432 w 1299502"/>
              <a:gd name="connsiteY5470" fmla="*/ 1670160 h 2190257"/>
              <a:gd name="connsiteX5471" fmla="*/ 308405 w 1299502"/>
              <a:gd name="connsiteY5471" fmla="*/ 1670160 h 2190257"/>
              <a:gd name="connsiteX5472" fmla="*/ 311795 w 1299502"/>
              <a:gd name="connsiteY5472" fmla="*/ 1667457 h 2190257"/>
              <a:gd name="connsiteX5473" fmla="*/ 312191 w 1299502"/>
              <a:gd name="connsiteY5473" fmla="*/ 1667457 h 2190257"/>
              <a:gd name="connsiteX5474" fmla="*/ 313201 w 1299502"/>
              <a:gd name="connsiteY5474" fmla="*/ 1666664 h 2190257"/>
              <a:gd name="connsiteX5475" fmla="*/ 313597 w 1299502"/>
              <a:gd name="connsiteY5475" fmla="*/ 1666664 h 2190257"/>
              <a:gd name="connsiteX5476" fmla="*/ 314102 w 1299502"/>
              <a:gd name="connsiteY5476" fmla="*/ 1666159 h 2190257"/>
              <a:gd name="connsiteX5477" fmla="*/ 314102 w 1299502"/>
              <a:gd name="connsiteY5477" fmla="*/ 1665979 h 2190257"/>
              <a:gd name="connsiteX5478" fmla="*/ 314283 w 1299502"/>
              <a:gd name="connsiteY5478" fmla="*/ 1665763 h 2190257"/>
              <a:gd name="connsiteX5479" fmla="*/ 314607 w 1299502"/>
              <a:gd name="connsiteY5479" fmla="*/ 1665763 h 2190257"/>
              <a:gd name="connsiteX5480" fmla="*/ 315004 w 1299502"/>
              <a:gd name="connsiteY5480" fmla="*/ 1665475 h 2190257"/>
              <a:gd name="connsiteX5481" fmla="*/ 315292 w 1299502"/>
              <a:gd name="connsiteY5481" fmla="*/ 1665871 h 2190257"/>
              <a:gd name="connsiteX5482" fmla="*/ 315797 w 1299502"/>
              <a:gd name="connsiteY5482" fmla="*/ 1665475 h 2190257"/>
              <a:gd name="connsiteX5483" fmla="*/ 315797 w 1299502"/>
              <a:gd name="connsiteY5483" fmla="*/ 1665186 h 2190257"/>
              <a:gd name="connsiteX5484" fmla="*/ 315977 w 1299502"/>
              <a:gd name="connsiteY5484" fmla="*/ 1664970 h 2190257"/>
              <a:gd name="connsiteX5485" fmla="*/ 316302 w 1299502"/>
              <a:gd name="connsiteY5485" fmla="*/ 1664970 h 2190257"/>
              <a:gd name="connsiteX5486" fmla="*/ 316590 w 1299502"/>
              <a:gd name="connsiteY5486" fmla="*/ 1665367 h 2190257"/>
              <a:gd name="connsiteX5487" fmla="*/ 316771 w 1299502"/>
              <a:gd name="connsiteY5487" fmla="*/ 1665186 h 2190257"/>
              <a:gd name="connsiteX5488" fmla="*/ 316771 w 1299502"/>
              <a:gd name="connsiteY5488" fmla="*/ 1664574 h 2190257"/>
              <a:gd name="connsiteX5489" fmla="*/ 316987 w 1299502"/>
              <a:gd name="connsiteY5489" fmla="*/ 1664466 h 2190257"/>
              <a:gd name="connsiteX5490" fmla="*/ 317672 w 1299502"/>
              <a:gd name="connsiteY5490" fmla="*/ 1664466 h 2190257"/>
              <a:gd name="connsiteX5491" fmla="*/ 317780 w 1299502"/>
              <a:gd name="connsiteY5491" fmla="*/ 1664394 h 2190257"/>
              <a:gd name="connsiteX5492" fmla="*/ 317888 w 1299502"/>
              <a:gd name="connsiteY5492" fmla="*/ 1664069 h 2190257"/>
              <a:gd name="connsiteX5493" fmla="*/ 318177 w 1299502"/>
              <a:gd name="connsiteY5493" fmla="*/ 1663781 h 2190257"/>
              <a:gd name="connsiteX5494" fmla="*/ 318177 w 1299502"/>
              <a:gd name="connsiteY5494" fmla="*/ 1663456 h 2190257"/>
              <a:gd name="connsiteX5495" fmla="*/ 318357 w 1299502"/>
              <a:gd name="connsiteY5495" fmla="*/ 1663384 h 2190257"/>
              <a:gd name="connsiteX5496" fmla="*/ 319367 w 1299502"/>
              <a:gd name="connsiteY5496" fmla="*/ 1663384 h 2190257"/>
              <a:gd name="connsiteX5497" fmla="*/ 319691 w 1299502"/>
              <a:gd name="connsiteY5497" fmla="*/ 1663168 h 2190257"/>
              <a:gd name="connsiteX5498" fmla="*/ 320376 w 1299502"/>
              <a:gd name="connsiteY5498" fmla="*/ 1663168 h 2190257"/>
              <a:gd name="connsiteX5499" fmla="*/ 320665 w 1299502"/>
              <a:gd name="connsiteY5499" fmla="*/ 1663493 h 2190257"/>
              <a:gd name="connsiteX5500" fmla="*/ 320989 w 1299502"/>
              <a:gd name="connsiteY5500" fmla="*/ 1663493 h 2190257"/>
              <a:gd name="connsiteX5501" fmla="*/ 321170 w 1299502"/>
              <a:gd name="connsiteY5501" fmla="*/ 1663384 h 2190257"/>
              <a:gd name="connsiteX5502" fmla="*/ 321278 w 1299502"/>
              <a:gd name="connsiteY5502" fmla="*/ 1662483 h 2190257"/>
              <a:gd name="connsiteX5503" fmla="*/ 320953 w 1299502"/>
              <a:gd name="connsiteY5503" fmla="*/ 1662195 h 2190257"/>
              <a:gd name="connsiteX5504" fmla="*/ 320953 w 1299502"/>
              <a:gd name="connsiteY5504" fmla="*/ 1661006 h 2190257"/>
              <a:gd name="connsiteX5505" fmla="*/ 321675 w 1299502"/>
              <a:gd name="connsiteY5505" fmla="*/ 1660393 h 2190257"/>
              <a:gd name="connsiteX5506" fmla="*/ 321675 w 1299502"/>
              <a:gd name="connsiteY5506" fmla="*/ 1659780 h 2190257"/>
              <a:gd name="connsiteX5507" fmla="*/ 322973 w 1299502"/>
              <a:gd name="connsiteY5507" fmla="*/ 1658879 h 2190257"/>
              <a:gd name="connsiteX5508" fmla="*/ 323261 w 1299502"/>
              <a:gd name="connsiteY5508" fmla="*/ 1658879 h 2190257"/>
              <a:gd name="connsiteX5509" fmla="*/ 323658 w 1299502"/>
              <a:gd name="connsiteY5509" fmla="*/ 1658591 h 2190257"/>
              <a:gd name="connsiteX5510" fmla="*/ 323982 w 1299502"/>
              <a:gd name="connsiteY5510" fmla="*/ 1658591 h 2190257"/>
              <a:gd name="connsiteX5511" fmla="*/ 324271 w 1299502"/>
              <a:gd name="connsiteY5511" fmla="*/ 1658303 h 2190257"/>
              <a:gd name="connsiteX5512" fmla="*/ 324667 w 1299502"/>
              <a:gd name="connsiteY5512" fmla="*/ 1658375 h 2190257"/>
              <a:gd name="connsiteX5513" fmla="*/ 324956 w 1299502"/>
              <a:gd name="connsiteY5513" fmla="*/ 1658699 h 2190257"/>
              <a:gd name="connsiteX5514" fmla="*/ 325064 w 1299502"/>
              <a:gd name="connsiteY5514" fmla="*/ 1658483 h 2190257"/>
              <a:gd name="connsiteX5515" fmla="*/ 325172 w 1299502"/>
              <a:gd name="connsiteY5515" fmla="*/ 1657402 h 2190257"/>
              <a:gd name="connsiteX5516" fmla="*/ 324848 w 1299502"/>
              <a:gd name="connsiteY5516" fmla="*/ 1657005 h 2190257"/>
              <a:gd name="connsiteX5517" fmla="*/ 324848 w 1299502"/>
              <a:gd name="connsiteY5517" fmla="*/ 1656501 h 2190257"/>
              <a:gd name="connsiteX5518" fmla="*/ 325064 w 1299502"/>
              <a:gd name="connsiteY5518" fmla="*/ 1656284 h 2190257"/>
              <a:gd name="connsiteX5519" fmla="*/ 325352 w 1299502"/>
              <a:gd name="connsiteY5519" fmla="*/ 1656284 h 2190257"/>
              <a:gd name="connsiteX5520" fmla="*/ 325569 w 1299502"/>
              <a:gd name="connsiteY5520" fmla="*/ 1656212 h 2190257"/>
              <a:gd name="connsiteX5521" fmla="*/ 325569 w 1299502"/>
              <a:gd name="connsiteY5521" fmla="*/ 1655888 h 2190257"/>
              <a:gd name="connsiteX5522" fmla="*/ 326038 w 1299502"/>
              <a:gd name="connsiteY5522" fmla="*/ 1655492 h 2190257"/>
              <a:gd name="connsiteX5523" fmla="*/ 326434 w 1299502"/>
              <a:gd name="connsiteY5523" fmla="*/ 1655492 h 2190257"/>
              <a:gd name="connsiteX5524" fmla="*/ 326759 w 1299502"/>
              <a:gd name="connsiteY5524" fmla="*/ 1655203 h 2190257"/>
              <a:gd name="connsiteX5525" fmla="*/ 327444 w 1299502"/>
              <a:gd name="connsiteY5525" fmla="*/ 1655203 h 2190257"/>
              <a:gd name="connsiteX5526" fmla="*/ 328237 w 1299502"/>
              <a:gd name="connsiteY5526" fmla="*/ 1655996 h 2190257"/>
              <a:gd name="connsiteX5527" fmla="*/ 328165 w 1299502"/>
              <a:gd name="connsiteY5527" fmla="*/ 1656897 h 2190257"/>
              <a:gd name="connsiteX5528" fmla="*/ 328345 w 1299502"/>
              <a:gd name="connsiteY5528" fmla="*/ 1657077 h 2190257"/>
              <a:gd name="connsiteX5529" fmla="*/ 328634 w 1299502"/>
              <a:gd name="connsiteY5529" fmla="*/ 1657077 h 2190257"/>
              <a:gd name="connsiteX5530" fmla="*/ 329030 w 1299502"/>
              <a:gd name="connsiteY5530" fmla="*/ 1656789 h 2190257"/>
              <a:gd name="connsiteX5531" fmla="*/ 329355 w 1299502"/>
              <a:gd name="connsiteY5531" fmla="*/ 1656897 h 2190257"/>
              <a:gd name="connsiteX5532" fmla="*/ 329535 w 1299502"/>
              <a:gd name="connsiteY5532" fmla="*/ 1656681 h 2190257"/>
              <a:gd name="connsiteX5533" fmla="*/ 329643 w 1299502"/>
              <a:gd name="connsiteY5533" fmla="*/ 1654879 h 2190257"/>
              <a:gd name="connsiteX5534" fmla="*/ 330833 w 1299502"/>
              <a:gd name="connsiteY5534" fmla="*/ 1653906 h 2190257"/>
              <a:gd name="connsiteX5535" fmla="*/ 331122 w 1299502"/>
              <a:gd name="connsiteY5535" fmla="*/ 1653978 h 2190257"/>
              <a:gd name="connsiteX5536" fmla="*/ 332023 w 1299502"/>
              <a:gd name="connsiteY5536" fmla="*/ 1653293 h 2190257"/>
              <a:gd name="connsiteX5537" fmla="*/ 332023 w 1299502"/>
              <a:gd name="connsiteY5537" fmla="*/ 1652392 h 2190257"/>
              <a:gd name="connsiteX5538" fmla="*/ 332240 w 1299502"/>
              <a:gd name="connsiteY5538" fmla="*/ 1652212 h 2190257"/>
              <a:gd name="connsiteX5539" fmla="*/ 332636 w 1299502"/>
              <a:gd name="connsiteY5539" fmla="*/ 1652284 h 2190257"/>
              <a:gd name="connsiteX5540" fmla="*/ 333610 w 1299502"/>
              <a:gd name="connsiteY5540" fmla="*/ 1651419 h 2190257"/>
              <a:gd name="connsiteX5541" fmla="*/ 334223 w 1299502"/>
              <a:gd name="connsiteY5541" fmla="*/ 1651491 h 2190257"/>
              <a:gd name="connsiteX5542" fmla="*/ 334403 w 1299502"/>
              <a:gd name="connsiteY5542" fmla="*/ 1651599 h 2190257"/>
              <a:gd name="connsiteX5543" fmla="*/ 334403 w 1299502"/>
              <a:gd name="connsiteY5543" fmla="*/ 1651888 h 2190257"/>
              <a:gd name="connsiteX5544" fmla="*/ 334511 w 1299502"/>
              <a:gd name="connsiteY5544" fmla="*/ 1652104 h 2190257"/>
              <a:gd name="connsiteX5545" fmla="*/ 335124 w 1299502"/>
              <a:gd name="connsiteY5545" fmla="*/ 1651599 h 2190257"/>
              <a:gd name="connsiteX5546" fmla="*/ 335124 w 1299502"/>
              <a:gd name="connsiteY5546" fmla="*/ 1650806 h 2190257"/>
              <a:gd name="connsiteX5547" fmla="*/ 335593 w 1299502"/>
              <a:gd name="connsiteY5547" fmla="*/ 1650302 h 2190257"/>
              <a:gd name="connsiteX5548" fmla="*/ 336314 w 1299502"/>
              <a:gd name="connsiteY5548" fmla="*/ 1650410 h 2190257"/>
              <a:gd name="connsiteX5549" fmla="*/ 337216 w 1299502"/>
              <a:gd name="connsiteY5549" fmla="*/ 1649689 h 2190257"/>
              <a:gd name="connsiteX5550" fmla="*/ 336494 w 1299502"/>
              <a:gd name="connsiteY5550" fmla="*/ 1649112 h 2190257"/>
              <a:gd name="connsiteX5551" fmla="*/ 336603 w 1299502"/>
              <a:gd name="connsiteY5551" fmla="*/ 1647599 h 2190257"/>
              <a:gd name="connsiteX5552" fmla="*/ 336783 w 1299502"/>
              <a:gd name="connsiteY5552" fmla="*/ 1647419 h 2190257"/>
              <a:gd name="connsiteX5553" fmla="*/ 337107 w 1299502"/>
              <a:gd name="connsiteY5553" fmla="*/ 1647419 h 2190257"/>
              <a:gd name="connsiteX5554" fmla="*/ 337288 w 1299502"/>
              <a:gd name="connsiteY5554" fmla="*/ 1647310 h 2190257"/>
              <a:gd name="connsiteX5555" fmla="*/ 337288 w 1299502"/>
              <a:gd name="connsiteY5555" fmla="*/ 1647022 h 2190257"/>
              <a:gd name="connsiteX5556" fmla="*/ 337504 w 1299502"/>
              <a:gd name="connsiteY5556" fmla="*/ 1646914 h 2190257"/>
              <a:gd name="connsiteX5557" fmla="*/ 338117 w 1299502"/>
              <a:gd name="connsiteY5557" fmla="*/ 1646914 h 2190257"/>
              <a:gd name="connsiteX5558" fmla="*/ 338514 w 1299502"/>
              <a:gd name="connsiteY5558" fmla="*/ 1647202 h 2190257"/>
              <a:gd name="connsiteX5559" fmla="*/ 338802 w 1299502"/>
              <a:gd name="connsiteY5559" fmla="*/ 1647310 h 2190257"/>
              <a:gd name="connsiteX5560" fmla="*/ 338982 w 1299502"/>
              <a:gd name="connsiteY5560" fmla="*/ 1647094 h 2190257"/>
              <a:gd name="connsiteX5561" fmla="*/ 338586 w 1299502"/>
              <a:gd name="connsiteY5561" fmla="*/ 1646806 h 2190257"/>
              <a:gd name="connsiteX5562" fmla="*/ 338694 w 1299502"/>
              <a:gd name="connsiteY5562" fmla="*/ 1645905 h 2190257"/>
              <a:gd name="connsiteX5563" fmla="*/ 339199 w 1299502"/>
              <a:gd name="connsiteY5563" fmla="*/ 1645508 h 2190257"/>
              <a:gd name="connsiteX5564" fmla="*/ 340497 w 1299502"/>
              <a:gd name="connsiteY5564" fmla="*/ 1645617 h 2190257"/>
              <a:gd name="connsiteX5565" fmla="*/ 340893 w 1299502"/>
              <a:gd name="connsiteY5565" fmla="*/ 1645905 h 2190257"/>
              <a:gd name="connsiteX5566" fmla="*/ 341470 w 1299502"/>
              <a:gd name="connsiteY5566" fmla="*/ 1645905 h 2190257"/>
              <a:gd name="connsiteX5567" fmla="*/ 341975 w 1299502"/>
              <a:gd name="connsiteY5567" fmla="*/ 1645508 h 2190257"/>
              <a:gd name="connsiteX5568" fmla="*/ 341687 w 1299502"/>
              <a:gd name="connsiteY5568" fmla="*/ 1645220 h 2190257"/>
              <a:gd name="connsiteX5569" fmla="*/ 341759 w 1299502"/>
              <a:gd name="connsiteY5569" fmla="*/ 1644319 h 2190257"/>
              <a:gd name="connsiteX5570" fmla="*/ 342083 w 1299502"/>
              <a:gd name="connsiteY5570" fmla="*/ 1644031 h 2190257"/>
              <a:gd name="connsiteX5571" fmla="*/ 342083 w 1299502"/>
              <a:gd name="connsiteY5571" fmla="*/ 1643706 h 2190257"/>
              <a:gd name="connsiteX5572" fmla="*/ 342660 w 1299502"/>
              <a:gd name="connsiteY5572" fmla="*/ 1643310 h 2190257"/>
              <a:gd name="connsiteX5573" fmla="*/ 343670 w 1299502"/>
              <a:gd name="connsiteY5573" fmla="*/ 1643310 h 2190257"/>
              <a:gd name="connsiteX5574" fmla="*/ 343958 w 1299502"/>
              <a:gd name="connsiteY5574" fmla="*/ 1643130 h 2190257"/>
              <a:gd name="connsiteX5575" fmla="*/ 344283 w 1299502"/>
              <a:gd name="connsiteY5575" fmla="*/ 1643130 h 2190257"/>
              <a:gd name="connsiteX5576" fmla="*/ 365485 w 1299502"/>
              <a:gd name="connsiteY5576" fmla="*/ 1642733 h 2190257"/>
              <a:gd name="connsiteX5577" fmla="*/ 365810 w 1299502"/>
              <a:gd name="connsiteY5577" fmla="*/ 1642733 h 2190257"/>
              <a:gd name="connsiteX5578" fmla="*/ 365990 w 1299502"/>
              <a:gd name="connsiteY5578" fmla="*/ 1642913 h 2190257"/>
              <a:gd name="connsiteX5579" fmla="*/ 365990 w 1299502"/>
              <a:gd name="connsiteY5579" fmla="*/ 1643202 h 2190257"/>
              <a:gd name="connsiteX5580" fmla="*/ 365810 w 1299502"/>
              <a:gd name="connsiteY5580" fmla="*/ 1643310 h 2190257"/>
              <a:gd name="connsiteX5581" fmla="*/ 365485 w 1299502"/>
              <a:gd name="connsiteY5581" fmla="*/ 1643310 h 2190257"/>
              <a:gd name="connsiteX5582" fmla="*/ 365305 w 1299502"/>
              <a:gd name="connsiteY5582" fmla="*/ 1643202 h 2190257"/>
              <a:gd name="connsiteX5583" fmla="*/ 365305 w 1299502"/>
              <a:gd name="connsiteY5583" fmla="*/ 1642913 h 2190257"/>
              <a:gd name="connsiteX5584" fmla="*/ 373166 w 1299502"/>
              <a:gd name="connsiteY5584" fmla="*/ 1641328 h 2190257"/>
              <a:gd name="connsiteX5585" fmla="*/ 373454 w 1299502"/>
              <a:gd name="connsiteY5585" fmla="*/ 1641436 h 2190257"/>
              <a:gd name="connsiteX5586" fmla="*/ 373959 w 1299502"/>
              <a:gd name="connsiteY5586" fmla="*/ 1641832 h 2190257"/>
              <a:gd name="connsiteX5587" fmla="*/ 373959 w 1299502"/>
              <a:gd name="connsiteY5587" fmla="*/ 1642409 h 2190257"/>
              <a:gd name="connsiteX5588" fmla="*/ 373778 w 1299502"/>
              <a:gd name="connsiteY5588" fmla="*/ 1642625 h 2190257"/>
              <a:gd name="connsiteX5589" fmla="*/ 373454 w 1299502"/>
              <a:gd name="connsiteY5589" fmla="*/ 1642625 h 2190257"/>
              <a:gd name="connsiteX5590" fmla="*/ 372949 w 1299502"/>
              <a:gd name="connsiteY5590" fmla="*/ 1642121 h 2190257"/>
              <a:gd name="connsiteX5591" fmla="*/ 372949 w 1299502"/>
              <a:gd name="connsiteY5591" fmla="*/ 1641508 h 2190257"/>
              <a:gd name="connsiteX5592" fmla="*/ 365305 w 1299502"/>
              <a:gd name="connsiteY5592" fmla="*/ 1640643 h 2190257"/>
              <a:gd name="connsiteX5593" fmla="*/ 365882 w 1299502"/>
              <a:gd name="connsiteY5593" fmla="*/ 1640715 h 2190257"/>
              <a:gd name="connsiteX5594" fmla="*/ 366098 w 1299502"/>
              <a:gd name="connsiteY5594" fmla="*/ 1640823 h 2190257"/>
              <a:gd name="connsiteX5595" fmla="*/ 365990 w 1299502"/>
              <a:gd name="connsiteY5595" fmla="*/ 1641724 h 2190257"/>
              <a:gd name="connsiteX5596" fmla="*/ 365882 w 1299502"/>
              <a:gd name="connsiteY5596" fmla="*/ 1641832 h 2190257"/>
              <a:gd name="connsiteX5597" fmla="*/ 365197 w 1299502"/>
              <a:gd name="connsiteY5597" fmla="*/ 1641832 h 2190257"/>
              <a:gd name="connsiteX5598" fmla="*/ 365016 w 1299502"/>
              <a:gd name="connsiteY5598" fmla="*/ 1641724 h 2190257"/>
              <a:gd name="connsiteX5599" fmla="*/ 365088 w 1299502"/>
              <a:gd name="connsiteY5599" fmla="*/ 1640823 h 2190257"/>
              <a:gd name="connsiteX5600" fmla="*/ 365990 w 1299502"/>
              <a:gd name="connsiteY5600" fmla="*/ 1640138 h 2190257"/>
              <a:gd name="connsiteX5601" fmla="*/ 366278 w 1299502"/>
              <a:gd name="connsiteY5601" fmla="*/ 1640138 h 2190257"/>
              <a:gd name="connsiteX5602" fmla="*/ 366495 w 1299502"/>
              <a:gd name="connsiteY5602" fmla="*/ 1640319 h 2190257"/>
              <a:gd name="connsiteX5603" fmla="*/ 366278 w 1299502"/>
              <a:gd name="connsiteY5603" fmla="*/ 1640427 h 2190257"/>
              <a:gd name="connsiteX5604" fmla="*/ 365882 w 1299502"/>
              <a:gd name="connsiteY5604" fmla="*/ 1640427 h 2190257"/>
              <a:gd name="connsiteX5605" fmla="*/ 365810 w 1299502"/>
              <a:gd name="connsiteY5605" fmla="*/ 1640210 h 2190257"/>
              <a:gd name="connsiteX5606" fmla="*/ 375257 w 1299502"/>
              <a:gd name="connsiteY5606" fmla="*/ 1639742 h 2190257"/>
              <a:gd name="connsiteX5607" fmla="*/ 376267 w 1299502"/>
              <a:gd name="connsiteY5607" fmla="*/ 1639742 h 2190257"/>
              <a:gd name="connsiteX5608" fmla="*/ 376339 w 1299502"/>
              <a:gd name="connsiteY5608" fmla="*/ 1639922 h 2190257"/>
              <a:gd name="connsiteX5609" fmla="*/ 376339 w 1299502"/>
              <a:gd name="connsiteY5609" fmla="*/ 1640499 h 2190257"/>
              <a:gd name="connsiteX5610" fmla="*/ 375365 w 1299502"/>
              <a:gd name="connsiteY5610" fmla="*/ 1641328 h 2190257"/>
              <a:gd name="connsiteX5611" fmla="*/ 375365 w 1299502"/>
              <a:gd name="connsiteY5611" fmla="*/ 1641616 h 2190257"/>
              <a:gd name="connsiteX5612" fmla="*/ 374752 w 1299502"/>
              <a:gd name="connsiteY5612" fmla="*/ 1642012 h 2190257"/>
              <a:gd name="connsiteX5613" fmla="*/ 374464 w 1299502"/>
              <a:gd name="connsiteY5613" fmla="*/ 1642012 h 2190257"/>
              <a:gd name="connsiteX5614" fmla="*/ 374247 w 1299502"/>
              <a:gd name="connsiteY5614" fmla="*/ 1641904 h 2190257"/>
              <a:gd name="connsiteX5615" fmla="*/ 374355 w 1299502"/>
              <a:gd name="connsiteY5615" fmla="*/ 1640138 h 2190257"/>
              <a:gd name="connsiteX5616" fmla="*/ 374572 w 1299502"/>
              <a:gd name="connsiteY5616" fmla="*/ 1639922 h 2190257"/>
              <a:gd name="connsiteX5617" fmla="*/ 374860 w 1299502"/>
              <a:gd name="connsiteY5617" fmla="*/ 1640030 h 2190257"/>
              <a:gd name="connsiteX5618" fmla="*/ 365990 w 1299502"/>
              <a:gd name="connsiteY5618" fmla="*/ 1639526 h 2190257"/>
              <a:gd name="connsiteX5619" fmla="*/ 366278 w 1299502"/>
              <a:gd name="connsiteY5619" fmla="*/ 1639526 h 2190257"/>
              <a:gd name="connsiteX5620" fmla="*/ 366495 w 1299502"/>
              <a:gd name="connsiteY5620" fmla="*/ 1639706 h 2190257"/>
              <a:gd name="connsiteX5621" fmla="*/ 366278 w 1299502"/>
              <a:gd name="connsiteY5621" fmla="*/ 1639814 h 2190257"/>
              <a:gd name="connsiteX5622" fmla="*/ 365990 w 1299502"/>
              <a:gd name="connsiteY5622" fmla="*/ 1639814 h 2190257"/>
              <a:gd name="connsiteX5623" fmla="*/ 365810 w 1299502"/>
              <a:gd name="connsiteY5623" fmla="*/ 1639634 h 2190257"/>
              <a:gd name="connsiteX5624" fmla="*/ 380630 w 1299502"/>
              <a:gd name="connsiteY5624" fmla="*/ 1638228 h 2190257"/>
              <a:gd name="connsiteX5625" fmla="*/ 381243 w 1299502"/>
              <a:gd name="connsiteY5625" fmla="*/ 1638228 h 2190257"/>
              <a:gd name="connsiteX5626" fmla="*/ 381423 w 1299502"/>
              <a:gd name="connsiteY5626" fmla="*/ 1638336 h 2190257"/>
              <a:gd name="connsiteX5627" fmla="*/ 381423 w 1299502"/>
              <a:gd name="connsiteY5627" fmla="*/ 1638661 h 2190257"/>
              <a:gd name="connsiteX5628" fmla="*/ 381026 w 1299502"/>
              <a:gd name="connsiteY5628" fmla="*/ 1638949 h 2190257"/>
              <a:gd name="connsiteX5629" fmla="*/ 381026 w 1299502"/>
              <a:gd name="connsiteY5629" fmla="*/ 1639850 h 2190257"/>
              <a:gd name="connsiteX5630" fmla="*/ 379944 w 1299502"/>
              <a:gd name="connsiteY5630" fmla="*/ 1640751 h 2190257"/>
              <a:gd name="connsiteX5631" fmla="*/ 379944 w 1299502"/>
              <a:gd name="connsiteY5631" fmla="*/ 1640931 h 2190257"/>
              <a:gd name="connsiteX5632" fmla="*/ 379620 w 1299502"/>
              <a:gd name="connsiteY5632" fmla="*/ 1641220 h 2190257"/>
              <a:gd name="connsiteX5633" fmla="*/ 379620 w 1299502"/>
              <a:gd name="connsiteY5633" fmla="*/ 1641544 h 2190257"/>
              <a:gd name="connsiteX5634" fmla="*/ 378538 w 1299502"/>
              <a:gd name="connsiteY5634" fmla="*/ 1642445 h 2190257"/>
              <a:gd name="connsiteX5635" fmla="*/ 378430 w 1299502"/>
              <a:gd name="connsiteY5635" fmla="*/ 1643526 h 2190257"/>
              <a:gd name="connsiteX5636" fmla="*/ 377853 w 1299502"/>
              <a:gd name="connsiteY5636" fmla="*/ 1644139 h 2190257"/>
              <a:gd name="connsiteX5637" fmla="*/ 377745 w 1299502"/>
              <a:gd name="connsiteY5637" fmla="*/ 1644716 h 2190257"/>
              <a:gd name="connsiteX5638" fmla="*/ 377456 w 1299502"/>
              <a:gd name="connsiteY5638" fmla="*/ 1645040 h 2190257"/>
              <a:gd name="connsiteX5639" fmla="*/ 377456 w 1299502"/>
              <a:gd name="connsiteY5639" fmla="*/ 1645328 h 2190257"/>
              <a:gd name="connsiteX5640" fmla="*/ 377024 w 1299502"/>
              <a:gd name="connsiteY5640" fmla="*/ 1645653 h 2190257"/>
              <a:gd name="connsiteX5641" fmla="*/ 377024 w 1299502"/>
              <a:gd name="connsiteY5641" fmla="*/ 1645941 h 2190257"/>
              <a:gd name="connsiteX5642" fmla="*/ 376555 w 1299502"/>
              <a:gd name="connsiteY5642" fmla="*/ 1646337 h 2190257"/>
              <a:gd name="connsiteX5643" fmla="*/ 375545 w 1299502"/>
              <a:gd name="connsiteY5643" fmla="*/ 1646229 h 2190257"/>
              <a:gd name="connsiteX5644" fmla="*/ 375041 w 1299502"/>
              <a:gd name="connsiteY5644" fmla="*/ 1645833 h 2190257"/>
              <a:gd name="connsiteX5645" fmla="*/ 375149 w 1299502"/>
              <a:gd name="connsiteY5645" fmla="*/ 1645220 h 2190257"/>
              <a:gd name="connsiteX5646" fmla="*/ 375870 w 1299502"/>
              <a:gd name="connsiteY5646" fmla="*/ 1644643 h 2190257"/>
              <a:gd name="connsiteX5647" fmla="*/ 375870 w 1299502"/>
              <a:gd name="connsiteY5647" fmla="*/ 1644319 h 2190257"/>
              <a:gd name="connsiteX5648" fmla="*/ 376555 w 1299502"/>
              <a:gd name="connsiteY5648" fmla="*/ 1643851 h 2190257"/>
              <a:gd name="connsiteX5649" fmla="*/ 376555 w 1299502"/>
              <a:gd name="connsiteY5649" fmla="*/ 1643526 h 2190257"/>
              <a:gd name="connsiteX5650" fmla="*/ 376843 w 1299502"/>
              <a:gd name="connsiteY5650" fmla="*/ 1643238 h 2190257"/>
              <a:gd name="connsiteX5651" fmla="*/ 376952 w 1299502"/>
              <a:gd name="connsiteY5651" fmla="*/ 1641724 h 2190257"/>
              <a:gd name="connsiteX5652" fmla="*/ 377673 w 1299502"/>
              <a:gd name="connsiteY5652" fmla="*/ 1641148 h 2190257"/>
              <a:gd name="connsiteX5653" fmla="*/ 377673 w 1299502"/>
              <a:gd name="connsiteY5653" fmla="*/ 1640823 h 2190257"/>
              <a:gd name="connsiteX5654" fmla="*/ 378358 w 1299502"/>
              <a:gd name="connsiteY5654" fmla="*/ 1640319 h 2190257"/>
              <a:gd name="connsiteX5655" fmla="*/ 378358 w 1299502"/>
              <a:gd name="connsiteY5655" fmla="*/ 1639742 h 2190257"/>
              <a:gd name="connsiteX5656" fmla="*/ 378538 w 1299502"/>
              <a:gd name="connsiteY5656" fmla="*/ 1639526 h 2190257"/>
              <a:gd name="connsiteX5657" fmla="*/ 378863 w 1299502"/>
              <a:gd name="connsiteY5657" fmla="*/ 1639634 h 2190257"/>
              <a:gd name="connsiteX5658" fmla="*/ 379259 w 1299502"/>
              <a:gd name="connsiteY5658" fmla="*/ 1639346 h 2190257"/>
              <a:gd name="connsiteX5659" fmla="*/ 379548 w 1299502"/>
              <a:gd name="connsiteY5659" fmla="*/ 1639346 h 2190257"/>
              <a:gd name="connsiteX5660" fmla="*/ 380053 w 1299502"/>
              <a:gd name="connsiteY5660" fmla="*/ 1638913 h 2190257"/>
              <a:gd name="connsiteX5661" fmla="*/ 380161 w 1299502"/>
              <a:gd name="connsiteY5661" fmla="*/ 1638625 h 2190257"/>
              <a:gd name="connsiteX5662" fmla="*/ 380449 w 1299502"/>
              <a:gd name="connsiteY5662" fmla="*/ 1634048 h 2190257"/>
              <a:gd name="connsiteX5663" fmla="*/ 381134 w 1299502"/>
              <a:gd name="connsiteY5663" fmla="*/ 1634048 h 2190257"/>
              <a:gd name="connsiteX5664" fmla="*/ 381315 w 1299502"/>
              <a:gd name="connsiteY5664" fmla="*/ 1634228 h 2190257"/>
              <a:gd name="connsiteX5665" fmla="*/ 381243 w 1299502"/>
              <a:gd name="connsiteY5665" fmla="*/ 1634840 h 2190257"/>
              <a:gd name="connsiteX5666" fmla="*/ 380521 w 1299502"/>
              <a:gd name="connsiteY5666" fmla="*/ 1635345 h 2190257"/>
              <a:gd name="connsiteX5667" fmla="*/ 380521 w 1299502"/>
              <a:gd name="connsiteY5667" fmla="*/ 1635633 h 2190257"/>
              <a:gd name="connsiteX5668" fmla="*/ 380233 w 1299502"/>
              <a:gd name="connsiteY5668" fmla="*/ 1635922 h 2190257"/>
              <a:gd name="connsiteX5669" fmla="*/ 380233 w 1299502"/>
              <a:gd name="connsiteY5669" fmla="*/ 1636246 h 2190257"/>
              <a:gd name="connsiteX5670" fmla="*/ 378430 w 1299502"/>
              <a:gd name="connsiteY5670" fmla="*/ 1637616 h 2190257"/>
              <a:gd name="connsiteX5671" fmla="*/ 378430 w 1299502"/>
              <a:gd name="connsiteY5671" fmla="*/ 1638228 h 2190257"/>
              <a:gd name="connsiteX5672" fmla="*/ 378142 w 1299502"/>
              <a:gd name="connsiteY5672" fmla="*/ 1638517 h 2190257"/>
              <a:gd name="connsiteX5673" fmla="*/ 378033 w 1299502"/>
              <a:gd name="connsiteY5673" fmla="*/ 1638841 h 2190257"/>
              <a:gd name="connsiteX5674" fmla="*/ 377240 w 1299502"/>
              <a:gd name="connsiteY5674" fmla="*/ 1639526 h 2190257"/>
              <a:gd name="connsiteX5675" fmla="*/ 376843 w 1299502"/>
              <a:gd name="connsiteY5675" fmla="*/ 1639526 h 2190257"/>
              <a:gd name="connsiteX5676" fmla="*/ 376735 w 1299502"/>
              <a:gd name="connsiteY5676" fmla="*/ 1639346 h 2190257"/>
              <a:gd name="connsiteX5677" fmla="*/ 376843 w 1299502"/>
              <a:gd name="connsiteY5677" fmla="*/ 1638120 h 2190257"/>
              <a:gd name="connsiteX5678" fmla="*/ 377456 w 1299502"/>
              <a:gd name="connsiteY5678" fmla="*/ 1637543 h 2190257"/>
              <a:gd name="connsiteX5679" fmla="*/ 377529 w 1299502"/>
              <a:gd name="connsiteY5679" fmla="*/ 1637219 h 2190257"/>
              <a:gd name="connsiteX5680" fmla="*/ 377853 w 1299502"/>
              <a:gd name="connsiteY5680" fmla="*/ 1637039 h 2190257"/>
              <a:gd name="connsiteX5681" fmla="*/ 377853 w 1299502"/>
              <a:gd name="connsiteY5681" fmla="*/ 1636751 h 2190257"/>
              <a:gd name="connsiteX5682" fmla="*/ 378250 w 1299502"/>
              <a:gd name="connsiteY5682" fmla="*/ 1636426 h 2190257"/>
              <a:gd name="connsiteX5683" fmla="*/ 378250 w 1299502"/>
              <a:gd name="connsiteY5683" fmla="*/ 1636138 h 2190257"/>
              <a:gd name="connsiteX5684" fmla="*/ 378935 w 1299502"/>
              <a:gd name="connsiteY5684" fmla="*/ 1635525 h 2190257"/>
              <a:gd name="connsiteX5685" fmla="*/ 378935 w 1299502"/>
              <a:gd name="connsiteY5685" fmla="*/ 1635345 h 2190257"/>
              <a:gd name="connsiteX5686" fmla="*/ 336891 w 1299502"/>
              <a:gd name="connsiteY5686" fmla="*/ 1633543 h 2190257"/>
              <a:gd name="connsiteX5687" fmla="*/ 337180 w 1299502"/>
              <a:gd name="connsiteY5687" fmla="*/ 1633543 h 2190257"/>
              <a:gd name="connsiteX5688" fmla="*/ 337396 w 1299502"/>
              <a:gd name="connsiteY5688" fmla="*/ 1633615 h 2190257"/>
              <a:gd name="connsiteX5689" fmla="*/ 337288 w 1299502"/>
              <a:gd name="connsiteY5689" fmla="*/ 1633939 h 2190257"/>
              <a:gd name="connsiteX5690" fmla="*/ 337180 w 1299502"/>
              <a:gd name="connsiteY5690" fmla="*/ 1634120 h 2190257"/>
              <a:gd name="connsiteX5691" fmla="*/ 336891 w 1299502"/>
              <a:gd name="connsiteY5691" fmla="*/ 1634048 h 2190257"/>
              <a:gd name="connsiteX5692" fmla="*/ 336711 w 1299502"/>
              <a:gd name="connsiteY5692" fmla="*/ 1633939 h 2190257"/>
              <a:gd name="connsiteX5693" fmla="*/ 336711 w 1299502"/>
              <a:gd name="connsiteY5693" fmla="*/ 1633651 h 2190257"/>
              <a:gd name="connsiteX5694" fmla="*/ 381243 w 1299502"/>
              <a:gd name="connsiteY5694" fmla="*/ 1632858 h 2190257"/>
              <a:gd name="connsiteX5695" fmla="*/ 381819 w 1299502"/>
              <a:gd name="connsiteY5695" fmla="*/ 1632930 h 2190257"/>
              <a:gd name="connsiteX5696" fmla="*/ 382036 w 1299502"/>
              <a:gd name="connsiteY5696" fmla="*/ 1633038 h 2190257"/>
              <a:gd name="connsiteX5697" fmla="*/ 381134 w 1299502"/>
              <a:gd name="connsiteY5697" fmla="*/ 1633723 h 2190257"/>
              <a:gd name="connsiteX5698" fmla="*/ 380738 w 1299502"/>
              <a:gd name="connsiteY5698" fmla="*/ 1633327 h 2190257"/>
              <a:gd name="connsiteX5699" fmla="*/ 382937 w 1299502"/>
              <a:gd name="connsiteY5699" fmla="*/ 1631453 h 2190257"/>
              <a:gd name="connsiteX5700" fmla="*/ 383622 w 1299502"/>
              <a:gd name="connsiteY5700" fmla="*/ 1631561 h 2190257"/>
              <a:gd name="connsiteX5701" fmla="*/ 383731 w 1299502"/>
              <a:gd name="connsiteY5701" fmla="*/ 1631633 h 2190257"/>
              <a:gd name="connsiteX5702" fmla="*/ 383514 w 1299502"/>
              <a:gd name="connsiteY5702" fmla="*/ 1631849 h 2190257"/>
              <a:gd name="connsiteX5703" fmla="*/ 382937 w 1299502"/>
              <a:gd name="connsiteY5703" fmla="*/ 1631741 h 2190257"/>
              <a:gd name="connsiteX5704" fmla="*/ 382721 w 1299502"/>
              <a:gd name="connsiteY5704" fmla="*/ 1631633 h 2190257"/>
              <a:gd name="connsiteX5705" fmla="*/ 359932 w 1299502"/>
              <a:gd name="connsiteY5705" fmla="*/ 1629651 h 2190257"/>
              <a:gd name="connsiteX5706" fmla="*/ 360004 w 1299502"/>
              <a:gd name="connsiteY5706" fmla="*/ 1629831 h 2190257"/>
              <a:gd name="connsiteX5707" fmla="*/ 360004 w 1299502"/>
              <a:gd name="connsiteY5707" fmla="*/ 1630119 h 2190257"/>
              <a:gd name="connsiteX5708" fmla="*/ 360329 w 1299502"/>
              <a:gd name="connsiteY5708" fmla="*/ 1630444 h 2190257"/>
              <a:gd name="connsiteX5709" fmla="*/ 360329 w 1299502"/>
              <a:gd name="connsiteY5709" fmla="*/ 1630732 h 2190257"/>
              <a:gd name="connsiteX5710" fmla="*/ 360112 w 1299502"/>
              <a:gd name="connsiteY5710" fmla="*/ 1630948 h 2190257"/>
              <a:gd name="connsiteX5711" fmla="*/ 359211 w 1299502"/>
              <a:gd name="connsiteY5711" fmla="*/ 1630840 h 2190257"/>
              <a:gd name="connsiteX5712" fmla="*/ 359031 w 1299502"/>
              <a:gd name="connsiteY5712" fmla="*/ 1630660 h 2190257"/>
              <a:gd name="connsiteX5713" fmla="*/ 359103 w 1299502"/>
              <a:gd name="connsiteY5713" fmla="*/ 1629867 h 2190257"/>
              <a:gd name="connsiteX5714" fmla="*/ 359211 w 1299502"/>
              <a:gd name="connsiteY5714" fmla="*/ 1629651 h 2190257"/>
              <a:gd name="connsiteX5715" fmla="*/ 373670 w 1299502"/>
              <a:gd name="connsiteY5715" fmla="*/ 1625362 h 2190257"/>
              <a:gd name="connsiteX5716" fmla="*/ 373959 w 1299502"/>
              <a:gd name="connsiteY5716" fmla="*/ 1625362 h 2190257"/>
              <a:gd name="connsiteX5717" fmla="*/ 374175 w 1299502"/>
              <a:gd name="connsiteY5717" fmla="*/ 1625542 h 2190257"/>
              <a:gd name="connsiteX5718" fmla="*/ 374175 w 1299502"/>
              <a:gd name="connsiteY5718" fmla="*/ 1625866 h 2190257"/>
              <a:gd name="connsiteX5719" fmla="*/ 373562 w 1299502"/>
              <a:gd name="connsiteY5719" fmla="*/ 1626263 h 2190257"/>
              <a:gd name="connsiteX5720" fmla="*/ 373274 w 1299502"/>
              <a:gd name="connsiteY5720" fmla="*/ 1626263 h 2190257"/>
              <a:gd name="connsiteX5721" fmla="*/ 373166 w 1299502"/>
              <a:gd name="connsiteY5721" fmla="*/ 1626047 h 2190257"/>
              <a:gd name="connsiteX5722" fmla="*/ 373166 w 1299502"/>
              <a:gd name="connsiteY5722" fmla="*/ 1625758 h 2190257"/>
              <a:gd name="connsiteX5723" fmla="*/ 349547 w 1299502"/>
              <a:gd name="connsiteY5723" fmla="*/ 1625254 h 2190257"/>
              <a:gd name="connsiteX5724" fmla="*/ 350269 w 1299502"/>
              <a:gd name="connsiteY5724" fmla="*/ 1625362 h 2190257"/>
              <a:gd name="connsiteX5725" fmla="*/ 350665 w 1299502"/>
              <a:gd name="connsiteY5725" fmla="*/ 1625722 h 2190257"/>
              <a:gd name="connsiteX5726" fmla="*/ 350665 w 1299502"/>
              <a:gd name="connsiteY5726" fmla="*/ 1626335 h 2190257"/>
              <a:gd name="connsiteX5727" fmla="*/ 350954 w 1299502"/>
              <a:gd name="connsiteY5727" fmla="*/ 1626623 h 2190257"/>
              <a:gd name="connsiteX5728" fmla="*/ 350954 w 1299502"/>
              <a:gd name="connsiteY5728" fmla="*/ 1626948 h 2190257"/>
              <a:gd name="connsiteX5729" fmla="*/ 351567 w 1299502"/>
              <a:gd name="connsiteY5729" fmla="*/ 1627632 h 2190257"/>
              <a:gd name="connsiteX5730" fmla="*/ 351567 w 1299502"/>
              <a:gd name="connsiteY5730" fmla="*/ 1627921 h 2190257"/>
              <a:gd name="connsiteX5731" fmla="*/ 352035 w 1299502"/>
              <a:gd name="connsiteY5731" fmla="*/ 1628353 h 2190257"/>
              <a:gd name="connsiteX5732" fmla="*/ 352360 w 1299502"/>
              <a:gd name="connsiteY5732" fmla="*/ 1628353 h 2190257"/>
              <a:gd name="connsiteX5733" fmla="*/ 352540 w 1299502"/>
              <a:gd name="connsiteY5733" fmla="*/ 1628533 h 2190257"/>
              <a:gd name="connsiteX5734" fmla="*/ 352432 w 1299502"/>
              <a:gd name="connsiteY5734" fmla="*/ 1629146 h 2190257"/>
              <a:gd name="connsiteX5735" fmla="*/ 352144 w 1299502"/>
              <a:gd name="connsiteY5735" fmla="*/ 1629434 h 2190257"/>
              <a:gd name="connsiteX5736" fmla="*/ 352144 w 1299502"/>
              <a:gd name="connsiteY5736" fmla="*/ 1629759 h 2190257"/>
              <a:gd name="connsiteX5737" fmla="*/ 351747 w 1299502"/>
              <a:gd name="connsiteY5737" fmla="*/ 1630047 h 2190257"/>
              <a:gd name="connsiteX5738" fmla="*/ 351747 w 1299502"/>
              <a:gd name="connsiteY5738" fmla="*/ 1630335 h 2190257"/>
              <a:gd name="connsiteX5739" fmla="*/ 351459 w 1299502"/>
              <a:gd name="connsiteY5739" fmla="*/ 1630552 h 2190257"/>
              <a:gd name="connsiteX5740" fmla="*/ 351459 w 1299502"/>
              <a:gd name="connsiteY5740" fmla="*/ 1631128 h 2190257"/>
              <a:gd name="connsiteX5741" fmla="*/ 351747 w 1299502"/>
              <a:gd name="connsiteY5741" fmla="*/ 1631453 h 2190257"/>
              <a:gd name="connsiteX5742" fmla="*/ 351747 w 1299502"/>
              <a:gd name="connsiteY5742" fmla="*/ 1631741 h 2190257"/>
              <a:gd name="connsiteX5743" fmla="*/ 352035 w 1299502"/>
              <a:gd name="connsiteY5743" fmla="*/ 1632137 h 2190257"/>
              <a:gd name="connsiteX5744" fmla="*/ 351963 w 1299502"/>
              <a:gd name="connsiteY5744" fmla="*/ 1633038 h 2190257"/>
              <a:gd name="connsiteX5745" fmla="*/ 352144 w 1299502"/>
              <a:gd name="connsiteY5745" fmla="*/ 1633147 h 2190257"/>
              <a:gd name="connsiteX5746" fmla="*/ 352468 w 1299502"/>
              <a:gd name="connsiteY5746" fmla="*/ 1633147 h 2190257"/>
              <a:gd name="connsiteX5747" fmla="*/ 352648 w 1299502"/>
              <a:gd name="connsiteY5747" fmla="*/ 1633327 h 2190257"/>
              <a:gd name="connsiteX5748" fmla="*/ 352540 w 1299502"/>
              <a:gd name="connsiteY5748" fmla="*/ 1633615 h 2190257"/>
              <a:gd name="connsiteX5749" fmla="*/ 352937 w 1299502"/>
              <a:gd name="connsiteY5749" fmla="*/ 1633939 h 2190257"/>
              <a:gd name="connsiteX5750" fmla="*/ 352865 w 1299502"/>
              <a:gd name="connsiteY5750" fmla="*/ 1634840 h 2190257"/>
              <a:gd name="connsiteX5751" fmla="*/ 353153 w 1299502"/>
              <a:gd name="connsiteY5751" fmla="*/ 1635129 h 2190257"/>
              <a:gd name="connsiteX5752" fmla="*/ 353045 w 1299502"/>
              <a:gd name="connsiteY5752" fmla="*/ 1636931 h 2190257"/>
              <a:gd name="connsiteX5753" fmla="*/ 352576 w 1299502"/>
              <a:gd name="connsiteY5753" fmla="*/ 1637327 h 2190257"/>
              <a:gd name="connsiteX5754" fmla="*/ 351855 w 1299502"/>
              <a:gd name="connsiteY5754" fmla="*/ 1637219 h 2190257"/>
              <a:gd name="connsiteX5755" fmla="*/ 351567 w 1299502"/>
              <a:gd name="connsiteY5755" fmla="*/ 1637507 h 2190257"/>
              <a:gd name="connsiteX5756" fmla="*/ 350846 w 1299502"/>
              <a:gd name="connsiteY5756" fmla="*/ 1637507 h 2190257"/>
              <a:gd name="connsiteX5757" fmla="*/ 350773 w 1299502"/>
              <a:gd name="connsiteY5757" fmla="*/ 1637327 h 2190257"/>
              <a:gd name="connsiteX5758" fmla="*/ 350773 w 1299502"/>
              <a:gd name="connsiteY5758" fmla="*/ 1637039 h 2190257"/>
              <a:gd name="connsiteX5759" fmla="*/ 350557 w 1299502"/>
              <a:gd name="connsiteY5759" fmla="*/ 1636931 h 2190257"/>
              <a:gd name="connsiteX5760" fmla="*/ 350269 w 1299502"/>
              <a:gd name="connsiteY5760" fmla="*/ 1636931 h 2190257"/>
              <a:gd name="connsiteX5761" fmla="*/ 350088 w 1299502"/>
              <a:gd name="connsiteY5761" fmla="*/ 1637039 h 2190257"/>
              <a:gd name="connsiteX5762" fmla="*/ 350088 w 1299502"/>
              <a:gd name="connsiteY5762" fmla="*/ 1637327 h 2190257"/>
              <a:gd name="connsiteX5763" fmla="*/ 349764 w 1299502"/>
              <a:gd name="connsiteY5763" fmla="*/ 1637616 h 2190257"/>
              <a:gd name="connsiteX5764" fmla="*/ 349692 w 1299502"/>
              <a:gd name="connsiteY5764" fmla="*/ 1637940 h 2190257"/>
              <a:gd name="connsiteX5765" fmla="*/ 348862 w 1299502"/>
              <a:gd name="connsiteY5765" fmla="*/ 1638625 h 2190257"/>
              <a:gd name="connsiteX5766" fmla="*/ 348574 w 1299502"/>
              <a:gd name="connsiteY5766" fmla="*/ 1638517 h 2190257"/>
              <a:gd name="connsiteX5767" fmla="*/ 348394 w 1299502"/>
              <a:gd name="connsiteY5767" fmla="*/ 1638733 h 2190257"/>
              <a:gd name="connsiteX5768" fmla="*/ 348394 w 1299502"/>
              <a:gd name="connsiteY5768" fmla="*/ 1639021 h 2190257"/>
              <a:gd name="connsiteX5769" fmla="*/ 347095 w 1299502"/>
              <a:gd name="connsiteY5769" fmla="*/ 1640030 h 2190257"/>
              <a:gd name="connsiteX5770" fmla="*/ 345797 w 1299502"/>
              <a:gd name="connsiteY5770" fmla="*/ 1639922 h 2190257"/>
              <a:gd name="connsiteX5771" fmla="*/ 345509 w 1299502"/>
              <a:gd name="connsiteY5771" fmla="*/ 1639634 h 2190257"/>
              <a:gd name="connsiteX5772" fmla="*/ 345184 w 1299502"/>
              <a:gd name="connsiteY5772" fmla="*/ 1639634 h 2190257"/>
              <a:gd name="connsiteX5773" fmla="*/ 344788 w 1299502"/>
              <a:gd name="connsiteY5773" fmla="*/ 1639814 h 2190257"/>
              <a:gd name="connsiteX5774" fmla="*/ 344175 w 1299502"/>
              <a:gd name="connsiteY5774" fmla="*/ 1639814 h 2190257"/>
              <a:gd name="connsiteX5775" fmla="*/ 343886 w 1299502"/>
              <a:gd name="connsiteY5775" fmla="*/ 1639526 h 2190257"/>
              <a:gd name="connsiteX5776" fmla="*/ 343490 w 1299502"/>
              <a:gd name="connsiteY5776" fmla="*/ 1639814 h 2190257"/>
              <a:gd name="connsiteX5777" fmla="*/ 343201 w 1299502"/>
              <a:gd name="connsiteY5777" fmla="*/ 1639814 h 2190257"/>
              <a:gd name="connsiteX5778" fmla="*/ 342805 w 1299502"/>
              <a:gd name="connsiteY5778" fmla="*/ 1640030 h 2190257"/>
              <a:gd name="connsiteX5779" fmla="*/ 342480 w 1299502"/>
              <a:gd name="connsiteY5779" fmla="*/ 1640030 h 2190257"/>
              <a:gd name="connsiteX5780" fmla="*/ 341903 w 1299502"/>
              <a:gd name="connsiteY5780" fmla="*/ 1639418 h 2190257"/>
              <a:gd name="connsiteX5781" fmla="*/ 341506 w 1299502"/>
              <a:gd name="connsiteY5781" fmla="*/ 1639742 h 2190257"/>
              <a:gd name="connsiteX5782" fmla="*/ 340208 w 1299502"/>
              <a:gd name="connsiteY5782" fmla="*/ 1639634 h 2190257"/>
              <a:gd name="connsiteX5783" fmla="*/ 339884 w 1299502"/>
              <a:gd name="connsiteY5783" fmla="*/ 1639346 h 2190257"/>
              <a:gd name="connsiteX5784" fmla="*/ 339487 w 1299502"/>
              <a:gd name="connsiteY5784" fmla="*/ 1639634 h 2190257"/>
              <a:gd name="connsiteX5785" fmla="*/ 338910 w 1299502"/>
              <a:gd name="connsiteY5785" fmla="*/ 1639526 h 2190257"/>
              <a:gd name="connsiteX5786" fmla="*/ 338586 w 1299502"/>
              <a:gd name="connsiteY5786" fmla="*/ 1639237 h 2190257"/>
              <a:gd name="connsiteX5787" fmla="*/ 338189 w 1299502"/>
              <a:gd name="connsiteY5787" fmla="*/ 1639237 h 2190257"/>
              <a:gd name="connsiteX5788" fmla="*/ 337107 w 1299502"/>
              <a:gd name="connsiteY5788" fmla="*/ 1638120 h 2190257"/>
              <a:gd name="connsiteX5789" fmla="*/ 337180 w 1299502"/>
              <a:gd name="connsiteY5789" fmla="*/ 1637219 h 2190257"/>
              <a:gd name="connsiteX5790" fmla="*/ 336603 w 1299502"/>
              <a:gd name="connsiteY5790" fmla="*/ 1636642 h 2190257"/>
              <a:gd name="connsiteX5791" fmla="*/ 336603 w 1299502"/>
              <a:gd name="connsiteY5791" fmla="*/ 1634840 h 2190257"/>
              <a:gd name="connsiteX5792" fmla="*/ 337180 w 1299502"/>
              <a:gd name="connsiteY5792" fmla="*/ 1634444 h 2190257"/>
              <a:gd name="connsiteX5793" fmla="*/ 337504 w 1299502"/>
              <a:gd name="connsiteY5793" fmla="*/ 1634444 h 2190257"/>
              <a:gd name="connsiteX5794" fmla="*/ 337684 w 1299502"/>
              <a:gd name="connsiteY5794" fmla="*/ 1634264 h 2190257"/>
              <a:gd name="connsiteX5795" fmla="*/ 337684 w 1299502"/>
              <a:gd name="connsiteY5795" fmla="*/ 1633435 h 2190257"/>
              <a:gd name="connsiteX5796" fmla="*/ 337396 w 1299502"/>
              <a:gd name="connsiteY5796" fmla="*/ 1633038 h 2190257"/>
              <a:gd name="connsiteX5797" fmla="*/ 337612 w 1299502"/>
              <a:gd name="connsiteY5797" fmla="*/ 1632966 h 2190257"/>
              <a:gd name="connsiteX5798" fmla="*/ 338189 w 1299502"/>
              <a:gd name="connsiteY5798" fmla="*/ 1632966 h 2190257"/>
              <a:gd name="connsiteX5799" fmla="*/ 338405 w 1299502"/>
              <a:gd name="connsiteY5799" fmla="*/ 1632858 h 2190257"/>
              <a:gd name="connsiteX5800" fmla="*/ 338405 w 1299502"/>
              <a:gd name="connsiteY5800" fmla="*/ 1632570 h 2190257"/>
              <a:gd name="connsiteX5801" fmla="*/ 338586 w 1299502"/>
              <a:gd name="connsiteY5801" fmla="*/ 1632462 h 2190257"/>
              <a:gd name="connsiteX5802" fmla="*/ 339307 w 1299502"/>
              <a:gd name="connsiteY5802" fmla="*/ 1632462 h 2190257"/>
              <a:gd name="connsiteX5803" fmla="*/ 339595 w 1299502"/>
              <a:gd name="connsiteY5803" fmla="*/ 1632750 h 2190257"/>
              <a:gd name="connsiteX5804" fmla="*/ 339704 w 1299502"/>
              <a:gd name="connsiteY5804" fmla="*/ 1632678 h 2190257"/>
              <a:gd name="connsiteX5805" fmla="*/ 339776 w 1299502"/>
              <a:gd name="connsiteY5805" fmla="*/ 1632354 h 2190257"/>
              <a:gd name="connsiteX5806" fmla="*/ 340100 w 1299502"/>
              <a:gd name="connsiteY5806" fmla="*/ 1632065 h 2190257"/>
              <a:gd name="connsiteX5807" fmla="*/ 340172 w 1299502"/>
              <a:gd name="connsiteY5807" fmla="*/ 1631453 h 2190257"/>
              <a:gd name="connsiteX5808" fmla="*/ 340497 w 1299502"/>
              <a:gd name="connsiteY5808" fmla="*/ 1631164 h 2190257"/>
              <a:gd name="connsiteX5809" fmla="*/ 340497 w 1299502"/>
              <a:gd name="connsiteY5809" fmla="*/ 1630840 h 2190257"/>
              <a:gd name="connsiteX5810" fmla="*/ 340893 w 1299502"/>
              <a:gd name="connsiteY5810" fmla="*/ 1630552 h 2190257"/>
              <a:gd name="connsiteX5811" fmla="*/ 340893 w 1299502"/>
              <a:gd name="connsiteY5811" fmla="*/ 1630047 h 2190257"/>
              <a:gd name="connsiteX5812" fmla="*/ 340605 w 1299502"/>
              <a:gd name="connsiteY5812" fmla="*/ 1629759 h 2190257"/>
              <a:gd name="connsiteX5813" fmla="*/ 341290 w 1299502"/>
              <a:gd name="connsiteY5813" fmla="*/ 1629146 h 2190257"/>
              <a:gd name="connsiteX5814" fmla="*/ 341290 w 1299502"/>
              <a:gd name="connsiteY5814" fmla="*/ 1628858 h 2190257"/>
              <a:gd name="connsiteX5815" fmla="*/ 342083 w 1299502"/>
              <a:gd name="connsiteY5815" fmla="*/ 1628137 h 2190257"/>
              <a:gd name="connsiteX5816" fmla="*/ 343093 w 1299502"/>
              <a:gd name="connsiteY5816" fmla="*/ 1628137 h 2190257"/>
              <a:gd name="connsiteX5817" fmla="*/ 343490 w 1299502"/>
              <a:gd name="connsiteY5817" fmla="*/ 1627957 h 2190257"/>
              <a:gd name="connsiteX5818" fmla="*/ 343778 w 1299502"/>
              <a:gd name="connsiteY5818" fmla="*/ 1627957 h 2190257"/>
              <a:gd name="connsiteX5819" fmla="*/ 344175 w 1299502"/>
              <a:gd name="connsiteY5819" fmla="*/ 1627668 h 2190257"/>
              <a:gd name="connsiteX5820" fmla="*/ 345184 w 1299502"/>
              <a:gd name="connsiteY5820" fmla="*/ 1627741 h 2190257"/>
              <a:gd name="connsiteX5821" fmla="*/ 345257 w 1299502"/>
              <a:gd name="connsiteY5821" fmla="*/ 1627560 h 2190257"/>
              <a:gd name="connsiteX5822" fmla="*/ 345365 w 1299502"/>
              <a:gd name="connsiteY5822" fmla="*/ 1627272 h 2190257"/>
              <a:gd name="connsiteX5823" fmla="*/ 345473 w 1299502"/>
              <a:gd name="connsiteY5823" fmla="*/ 1627164 h 2190257"/>
              <a:gd name="connsiteX5824" fmla="*/ 346158 w 1299502"/>
              <a:gd name="connsiteY5824" fmla="*/ 1627164 h 2190257"/>
              <a:gd name="connsiteX5825" fmla="*/ 346879 w 1299502"/>
              <a:gd name="connsiteY5825" fmla="*/ 1626659 h 2190257"/>
              <a:gd name="connsiteX5826" fmla="*/ 347853 w 1299502"/>
              <a:gd name="connsiteY5826" fmla="*/ 1626659 h 2190257"/>
              <a:gd name="connsiteX5827" fmla="*/ 348141 w 1299502"/>
              <a:gd name="connsiteY5827" fmla="*/ 1626371 h 2190257"/>
              <a:gd name="connsiteX5828" fmla="*/ 348862 w 1299502"/>
              <a:gd name="connsiteY5828" fmla="*/ 1626443 h 2190257"/>
              <a:gd name="connsiteX5829" fmla="*/ 348971 w 1299502"/>
              <a:gd name="connsiteY5829" fmla="*/ 1626263 h 2190257"/>
              <a:gd name="connsiteX5830" fmla="*/ 349043 w 1299502"/>
              <a:gd name="connsiteY5830" fmla="*/ 1626047 h 2190257"/>
              <a:gd name="connsiteX5831" fmla="*/ 349367 w 1299502"/>
              <a:gd name="connsiteY5831" fmla="*/ 1625758 h 2190257"/>
              <a:gd name="connsiteX5832" fmla="*/ 349367 w 1299502"/>
              <a:gd name="connsiteY5832" fmla="*/ 1625470 h 2190257"/>
              <a:gd name="connsiteX5833" fmla="*/ 373778 w 1299502"/>
              <a:gd name="connsiteY5833" fmla="*/ 1623560 h 2190257"/>
              <a:gd name="connsiteX5834" fmla="*/ 373851 w 1299502"/>
              <a:gd name="connsiteY5834" fmla="*/ 1623740 h 2190257"/>
              <a:gd name="connsiteX5835" fmla="*/ 373851 w 1299502"/>
              <a:gd name="connsiteY5835" fmla="*/ 1624353 h 2190257"/>
              <a:gd name="connsiteX5836" fmla="*/ 373562 w 1299502"/>
              <a:gd name="connsiteY5836" fmla="*/ 1624677 h 2190257"/>
              <a:gd name="connsiteX5837" fmla="*/ 373562 w 1299502"/>
              <a:gd name="connsiteY5837" fmla="*/ 1624965 h 2190257"/>
              <a:gd name="connsiteX5838" fmla="*/ 373382 w 1299502"/>
              <a:gd name="connsiteY5838" fmla="*/ 1625074 h 2190257"/>
              <a:gd name="connsiteX5839" fmla="*/ 372661 w 1299502"/>
              <a:gd name="connsiteY5839" fmla="*/ 1625074 h 2190257"/>
              <a:gd name="connsiteX5840" fmla="*/ 372553 w 1299502"/>
              <a:gd name="connsiteY5840" fmla="*/ 1624857 h 2190257"/>
              <a:gd name="connsiteX5841" fmla="*/ 372553 w 1299502"/>
              <a:gd name="connsiteY5841" fmla="*/ 1623668 h 2190257"/>
              <a:gd name="connsiteX5842" fmla="*/ 372769 w 1299502"/>
              <a:gd name="connsiteY5842" fmla="*/ 1623560 h 2190257"/>
              <a:gd name="connsiteX5843" fmla="*/ 374464 w 1299502"/>
              <a:gd name="connsiteY5843" fmla="*/ 1623380 h 2190257"/>
              <a:gd name="connsiteX5844" fmla="*/ 374752 w 1299502"/>
              <a:gd name="connsiteY5844" fmla="*/ 1623380 h 2190257"/>
              <a:gd name="connsiteX5845" fmla="*/ 374968 w 1299502"/>
              <a:gd name="connsiteY5845" fmla="*/ 1623560 h 2190257"/>
              <a:gd name="connsiteX5846" fmla="*/ 374860 w 1299502"/>
              <a:gd name="connsiteY5846" fmla="*/ 1623776 h 2190257"/>
              <a:gd name="connsiteX5847" fmla="*/ 374752 w 1299502"/>
              <a:gd name="connsiteY5847" fmla="*/ 1623956 h 2190257"/>
              <a:gd name="connsiteX5848" fmla="*/ 374355 w 1299502"/>
              <a:gd name="connsiteY5848" fmla="*/ 1623956 h 2190257"/>
              <a:gd name="connsiteX5849" fmla="*/ 374247 w 1299502"/>
              <a:gd name="connsiteY5849" fmla="*/ 1623776 h 2190257"/>
              <a:gd name="connsiteX5850" fmla="*/ 374247 w 1299502"/>
              <a:gd name="connsiteY5850" fmla="*/ 1623452 h 2190257"/>
              <a:gd name="connsiteX5851" fmla="*/ 373778 w 1299502"/>
              <a:gd name="connsiteY5851" fmla="*/ 1622659 h 2190257"/>
              <a:gd name="connsiteX5852" fmla="*/ 374175 w 1299502"/>
              <a:gd name="connsiteY5852" fmla="*/ 1622767 h 2190257"/>
              <a:gd name="connsiteX5853" fmla="*/ 374247 w 1299502"/>
              <a:gd name="connsiteY5853" fmla="*/ 1622875 h 2190257"/>
              <a:gd name="connsiteX5854" fmla="*/ 373778 w 1299502"/>
              <a:gd name="connsiteY5854" fmla="*/ 1623272 h 2190257"/>
              <a:gd name="connsiteX5855" fmla="*/ 373670 w 1299502"/>
              <a:gd name="connsiteY5855" fmla="*/ 1623163 h 2190257"/>
              <a:gd name="connsiteX5856" fmla="*/ 373670 w 1299502"/>
              <a:gd name="connsiteY5856" fmla="*/ 1622875 h 2190257"/>
              <a:gd name="connsiteX5857" fmla="*/ 374860 w 1299502"/>
              <a:gd name="connsiteY5857" fmla="*/ 1622154 h 2190257"/>
              <a:gd name="connsiteX5858" fmla="*/ 375473 w 1299502"/>
              <a:gd name="connsiteY5858" fmla="*/ 1622154 h 2190257"/>
              <a:gd name="connsiteX5859" fmla="*/ 375654 w 1299502"/>
              <a:gd name="connsiteY5859" fmla="*/ 1622371 h 2190257"/>
              <a:gd name="connsiteX5860" fmla="*/ 375654 w 1299502"/>
              <a:gd name="connsiteY5860" fmla="*/ 1622659 h 2190257"/>
              <a:gd name="connsiteX5861" fmla="*/ 375149 w 1299502"/>
              <a:gd name="connsiteY5861" fmla="*/ 1623055 h 2190257"/>
              <a:gd name="connsiteX5862" fmla="*/ 374644 w 1299502"/>
              <a:gd name="connsiteY5862" fmla="*/ 1622659 h 2190257"/>
              <a:gd name="connsiteX5863" fmla="*/ 374644 w 1299502"/>
              <a:gd name="connsiteY5863" fmla="*/ 1622262 h 2190257"/>
              <a:gd name="connsiteX5864" fmla="*/ 343778 w 1299502"/>
              <a:gd name="connsiteY5864" fmla="*/ 1621974 h 2190257"/>
              <a:gd name="connsiteX5865" fmla="*/ 344067 w 1299502"/>
              <a:gd name="connsiteY5865" fmla="*/ 1622082 h 2190257"/>
              <a:gd name="connsiteX5866" fmla="*/ 344283 w 1299502"/>
              <a:gd name="connsiteY5866" fmla="*/ 1622190 h 2190257"/>
              <a:gd name="connsiteX5867" fmla="*/ 344283 w 1299502"/>
              <a:gd name="connsiteY5867" fmla="*/ 1623055 h 2190257"/>
              <a:gd name="connsiteX5868" fmla="*/ 343670 w 1299502"/>
              <a:gd name="connsiteY5868" fmla="*/ 1623452 h 2190257"/>
              <a:gd name="connsiteX5869" fmla="*/ 343057 w 1299502"/>
              <a:gd name="connsiteY5869" fmla="*/ 1623452 h 2190257"/>
              <a:gd name="connsiteX5870" fmla="*/ 342588 w 1299502"/>
              <a:gd name="connsiteY5870" fmla="*/ 1622983 h 2190257"/>
              <a:gd name="connsiteX5871" fmla="*/ 342588 w 1299502"/>
              <a:gd name="connsiteY5871" fmla="*/ 1622659 h 2190257"/>
              <a:gd name="connsiteX5872" fmla="*/ 343057 w 1299502"/>
              <a:gd name="connsiteY5872" fmla="*/ 1622262 h 2190257"/>
              <a:gd name="connsiteX5873" fmla="*/ 343454 w 1299502"/>
              <a:gd name="connsiteY5873" fmla="*/ 1622262 h 2190257"/>
              <a:gd name="connsiteX5874" fmla="*/ 342877 w 1299502"/>
              <a:gd name="connsiteY5874" fmla="*/ 1621361 h 2190257"/>
              <a:gd name="connsiteX5875" fmla="*/ 343454 w 1299502"/>
              <a:gd name="connsiteY5875" fmla="*/ 1621361 h 2190257"/>
              <a:gd name="connsiteX5876" fmla="*/ 343670 w 1299502"/>
              <a:gd name="connsiteY5876" fmla="*/ 1621578 h 2190257"/>
              <a:gd name="connsiteX5877" fmla="*/ 343165 w 1299502"/>
              <a:gd name="connsiteY5877" fmla="*/ 1621974 h 2190257"/>
              <a:gd name="connsiteX5878" fmla="*/ 342769 w 1299502"/>
              <a:gd name="connsiteY5878" fmla="*/ 1621974 h 2190257"/>
              <a:gd name="connsiteX5879" fmla="*/ 342660 w 1299502"/>
              <a:gd name="connsiteY5879" fmla="*/ 1621758 h 2190257"/>
              <a:gd name="connsiteX5880" fmla="*/ 342660 w 1299502"/>
              <a:gd name="connsiteY5880" fmla="*/ 1621470 h 2190257"/>
              <a:gd name="connsiteX5881" fmla="*/ 376555 w 1299502"/>
              <a:gd name="connsiteY5881" fmla="*/ 1621361 h 2190257"/>
              <a:gd name="connsiteX5882" fmla="*/ 376952 w 1299502"/>
              <a:gd name="connsiteY5882" fmla="*/ 1621866 h 2190257"/>
              <a:gd name="connsiteX5883" fmla="*/ 376952 w 1299502"/>
              <a:gd name="connsiteY5883" fmla="*/ 1622479 h 2190257"/>
              <a:gd name="connsiteX5884" fmla="*/ 376735 w 1299502"/>
              <a:gd name="connsiteY5884" fmla="*/ 1622551 h 2190257"/>
              <a:gd name="connsiteX5885" fmla="*/ 376158 w 1299502"/>
              <a:gd name="connsiteY5885" fmla="*/ 1622551 h 2190257"/>
              <a:gd name="connsiteX5886" fmla="*/ 375942 w 1299502"/>
              <a:gd name="connsiteY5886" fmla="*/ 1622371 h 2190257"/>
              <a:gd name="connsiteX5887" fmla="*/ 375942 w 1299502"/>
              <a:gd name="connsiteY5887" fmla="*/ 1621758 h 2190257"/>
              <a:gd name="connsiteX5888" fmla="*/ 324739 w 1299502"/>
              <a:gd name="connsiteY5888" fmla="*/ 1619487 h 2190257"/>
              <a:gd name="connsiteX5889" fmla="*/ 325136 w 1299502"/>
              <a:gd name="connsiteY5889" fmla="*/ 1619487 h 2190257"/>
              <a:gd name="connsiteX5890" fmla="*/ 325244 w 1299502"/>
              <a:gd name="connsiteY5890" fmla="*/ 1619667 h 2190257"/>
              <a:gd name="connsiteX5891" fmla="*/ 325244 w 1299502"/>
              <a:gd name="connsiteY5891" fmla="*/ 1619992 h 2190257"/>
              <a:gd name="connsiteX5892" fmla="*/ 325028 w 1299502"/>
              <a:gd name="connsiteY5892" fmla="*/ 1620064 h 2190257"/>
              <a:gd name="connsiteX5893" fmla="*/ 324739 w 1299502"/>
              <a:gd name="connsiteY5893" fmla="*/ 1620064 h 2190257"/>
              <a:gd name="connsiteX5894" fmla="*/ 324559 w 1299502"/>
              <a:gd name="connsiteY5894" fmla="*/ 1619884 h 2190257"/>
              <a:gd name="connsiteX5895" fmla="*/ 324631 w 1299502"/>
              <a:gd name="connsiteY5895" fmla="*/ 1619559 h 2190257"/>
              <a:gd name="connsiteX5896" fmla="*/ 343958 w 1299502"/>
              <a:gd name="connsiteY5896" fmla="*/ 1619379 h 2190257"/>
              <a:gd name="connsiteX5897" fmla="*/ 344247 w 1299502"/>
              <a:gd name="connsiteY5897" fmla="*/ 1619379 h 2190257"/>
              <a:gd name="connsiteX5898" fmla="*/ 344463 w 1299502"/>
              <a:gd name="connsiteY5898" fmla="*/ 1619487 h 2190257"/>
              <a:gd name="connsiteX5899" fmla="*/ 344355 w 1299502"/>
              <a:gd name="connsiteY5899" fmla="*/ 1619776 h 2190257"/>
              <a:gd name="connsiteX5900" fmla="*/ 344283 w 1299502"/>
              <a:gd name="connsiteY5900" fmla="*/ 1619956 h 2190257"/>
              <a:gd name="connsiteX5901" fmla="*/ 343886 w 1299502"/>
              <a:gd name="connsiteY5901" fmla="*/ 1619956 h 2190257"/>
              <a:gd name="connsiteX5902" fmla="*/ 343778 w 1299502"/>
              <a:gd name="connsiteY5902" fmla="*/ 1619776 h 2190257"/>
              <a:gd name="connsiteX5903" fmla="*/ 343778 w 1299502"/>
              <a:gd name="connsiteY5903" fmla="*/ 1619487 h 2190257"/>
              <a:gd name="connsiteX5904" fmla="*/ 325425 w 1299502"/>
              <a:gd name="connsiteY5904" fmla="*/ 1618875 h 2190257"/>
              <a:gd name="connsiteX5905" fmla="*/ 325749 w 1299502"/>
              <a:gd name="connsiteY5905" fmla="*/ 1618983 h 2190257"/>
              <a:gd name="connsiteX5906" fmla="*/ 325929 w 1299502"/>
              <a:gd name="connsiteY5906" fmla="*/ 1619091 h 2190257"/>
              <a:gd name="connsiteX5907" fmla="*/ 325749 w 1299502"/>
              <a:gd name="connsiteY5907" fmla="*/ 1619271 h 2190257"/>
              <a:gd name="connsiteX5908" fmla="*/ 325425 w 1299502"/>
              <a:gd name="connsiteY5908" fmla="*/ 1619271 h 2190257"/>
              <a:gd name="connsiteX5909" fmla="*/ 325244 w 1299502"/>
              <a:gd name="connsiteY5909" fmla="*/ 1619091 h 2190257"/>
              <a:gd name="connsiteX5910" fmla="*/ 372372 w 1299502"/>
              <a:gd name="connsiteY5910" fmla="*/ 1618478 h 2190257"/>
              <a:gd name="connsiteX5911" fmla="*/ 373057 w 1299502"/>
              <a:gd name="connsiteY5911" fmla="*/ 1618478 h 2190257"/>
              <a:gd name="connsiteX5912" fmla="*/ 373166 w 1299502"/>
              <a:gd name="connsiteY5912" fmla="*/ 1618658 h 2190257"/>
              <a:gd name="connsiteX5913" fmla="*/ 373166 w 1299502"/>
              <a:gd name="connsiteY5913" fmla="*/ 1619271 h 2190257"/>
              <a:gd name="connsiteX5914" fmla="*/ 372661 w 1299502"/>
              <a:gd name="connsiteY5914" fmla="*/ 1619667 h 2190257"/>
              <a:gd name="connsiteX5915" fmla="*/ 372264 w 1299502"/>
              <a:gd name="connsiteY5915" fmla="*/ 1619667 h 2190257"/>
              <a:gd name="connsiteX5916" fmla="*/ 372156 w 1299502"/>
              <a:gd name="connsiteY5916" fmla="*/ 1619487 h 2190257"/>
              <a:gd name="connsiteX5917" fmla="*/ 372156 w 1299502"/>
              <a:gd name="connsiteY5917" fmla="*/ 1618694 h 2190257"/>
              <a:gd name="connsiteX5918" fmla="*/ 326146 w 1299502"/>
              <a:gd name="connsiteY5918" fmla="*/ 1618370 h 2190257"/>
              <a:gd name="connsiteX5919" fmla="*/ 326434 w 1299502"/>
              <a:gd name="connsiteY5919" fmla="*/ 1618370 h 2190257"/>
              <a:gd name="connsiteX5920" fmla="*/ 326614 w 1299502"/>
              <a:gd name="connsiteY5920" fmla="*/ 1618586 h 2190257"/>
              <a:gd name="connsiteX5921" fmla="*/ 326434 w 1299502"/>
              <a:gd name="connsiteY5921" fmla="*/ 1618658 h 2190257"/>
              <a:gd name="connsiteX5922" fmla="*/ 326146 w 1299502"/>
              <a:gd name="connsiteY5922" fmla="*/ 1618658 h 2190257"/>
              <a:gd name="connsiteX5923" fmla="*/ 325929 w 1299502"/>
              <a:gd name="connsiteY5923" fmla="*/ 1618478 h 2190257"/>
              <a:gd name="connsiteX5924" fmla="*/ 347672 w 1299502"/>
              <a:gd name="connsiteY5924" fmla="*/ 1617793 h 2190257"/>
              <a:gd name="connsiteX5925" fmla="*/ 349656 w 1299502"/>
              <a:gd name="connsiteY5925" fmla="*/ 1617865 h 2190257"/>
              <a:gd name="connsiteX5926" fmla="*/ 349728 w 1299502"/>
              <a:gd name="connsiteY5926" fmla="*/ 1618082 h 2190257"/>
              <a:gd name="connsiteX5927" fmla="*/ 349656 w 1299502"/>
              <a:gd name="connsiteY5927" fmla="*/ 1620352 h 2190257"/>
              <a:gd name="connsiteX5928" fmla="*/ 349331 w 1299502"/>
              <a:gd name="connsiteY5928" fmla="*/ 1620677 h 2190257"/>
              <a:gd name="connsiteX5929" fmla="*/ 349259 w 1299502"/>
              <a:gd name="connsiteY5929" fmla="*/ 1621866 h 2190257"/>
              <a:gd name="connsiteX5930" fmla="*/ 350160 w 1299502"/>
              <a:gd name="connsiteY5930" fmla="*/ 1622767 h 2190257"/>
              <a:gd name="connsiteX5931" fmla="*/ 350160 w 1299502"/>
              <a:gd name="connsiteY5931" fmla="*/ 1623055 h 2190257"/>
              <a:gd name="connsiteX5932" fmla="*/ 350449 w 1299502"/>
              <a:gd name="connsiteY5932" fmla="*/ 1623452 h 2190257"/>
              <a:gd name="connsiteX5933" fmla="*/ 350449 w 1299502"/>
              <a:gd name="connsiteY5933" fmla="*/ 1623668 h 2190257"/>
              <a:gd name="connsiteX5934" fmla="*/ 350737 w 1299502"/>
              <a:gd name="connsiteY5934" fmla="*/ 1623956 h 2190257"/>
              <a:gd name="connsiteX5935" fmla="*/ 350737 w 1299502"/>
              <a:gd name="connsiteY5935" fmla="*/ 1624569 h 2190257"/>
              <a:gd name="connsiteX5936" fmla="*/ 350269 w 1299502"/>
              <a:gd name="connsiteY5936" fmla="*/ 1625074 h 2190257"/>
              <a:gd name="connsiteX5937" fmla="*/ 349547 w 1299502"/>
              <a:gd name="connsiteY5937" fmla="*/ 1624965 h 2190257"/>
              <a:gd name="connsiteX5938" fmla="*/ 349259 w 1299502"/>
              <a:gd name="connsiteY5938" fmla="*/ 1624677 h 2190257"/>
              <a:gd name="connsiteX5939" fmla="*/ 348538 w 1299502"/>
              <a:gd name="connsiteY5939" fmla="*/ 1624677 h 2190257"/>
              <a:gd name="connsiteX5940" fmla="*/ 348249 w 1299502"/>
              <a:gd name="connsiteY5940" fmla="*/ 1624965 h 2190257"/>
              <a:gd name="connsiteX5941" fmla="*/ 347961 w 1299502"/>
              <a:gd name="connsiteY5941" fmla="*/ 1624857 h 2190257"/>
              <a:gd name="connsiteX5942" fmla="*/ 347456 w 1299502"/>
              <a:gd name="connsiteY5942" fmla="*/ 1624461 h 2190257"/>
              <a:gd name="connsiteX5943" fmla="*/ 347528 w 1299502"/>
              <a:gd name="connsiteY5943" fmla="*/ 1622659 h 2190257"/>
              <a:gd name="connsiteX5944" fmla="*/ 347240 w 1299502"/>
              <a:gd name="connsiteY5944" fmla="*/ 1622371 h 2190257"/>
              <a:gd name="connsiteX5945" fmla="*/ 347528 w 1299502"/>
              <a:gd name="connsiteY5945" fmla="*/ 1622082 h 2190257"/>
              <a:gd name="connsiteX5946" fmla="*/ 347636 w 1299502"/>
              <a:gd name="connsiteY5946" fmla="*/ 1621181 h 2190257"/>
              <a:gd name="connsiteX5947" fmla="*/ 347132 w 1299502"/>
              <a:gd name="connsiteY5947" fmla="*/ 1620677 h 2190257"/>
              <a:gd name="connsiteX5948" fmla="*/ 346951 w 1299502"/>
              <a:gd name="connsiteY5948" fmla="*/ 1620857 h 2190257"/>
              <a:gd name="connsiteX5949" fmla="*/ 346951 w 1299502"/>
              <a:gd name="connsiteY5949" fmla="*/ 1621181 h 2190257"/>
              <a:gd name="connsiteX5950" fmla="*/ 346663 w 1299502"/>
              <a:gd name="connsiteY5950" fmla="*/ 1621361 h 2190257"/>
              <a:gd name="connsiteX5951" fmla="*/ 346555 w 1299502"/>
              <a:gd name="connsiteY5951" fmla="*/ 1622262 h 2190257"/>
              <a:gd name="connsiteX5952" fmla="*/ 346338 w 1299502"/>
              <a:gd name="connsiteY5952" fmla="*/ 1622479 h 2190257"/>
              <a:gd name="connsiteX5953" fmla="*/ 345365 w 1299502"/>
              <a:gd name="connsiteY5953" fmla="*/ 1622371 h 2190257"/>
              <a:gd name="connsiteX5954" fmla="*/ 344644 w 1299502"/>
              <a:gd name="connsiteY5954" fmla="*/ 1621578 h 2190257"/>
              <a:gd name="connsiteX5955" fmla="*/ 344644 w 1299502"/>
              <a:gd name="connsiteY5955" fmla="*/ 1620460 h 2190257"/>
              <a:gd name="connsiteX5956" fmla="*/ 345040 w 1299502"/>
              <a:gd name="connsiteY5956" fmla="*/ 1620172 h 2190257"/>
              <a:gd name="connsiteX5957" fmla="*/ 345040 w 1299502"/>
              <a:gd name="connsiteY5957" fmla="*/ 1619559 h 2190257"/>
              <a:gd name="connsiteX5958" fmla="*/ 345365 w 1299502"/>
              <a:gd name="connsiteY5958" fmla="*/ 1619271 h 2190257"/>
              <a:gd name="connsiteX5959" fmla="*/ 345473 w 1299502"/>
              <a:gd name="connsiteY5959" fmla="*/ 1618370 h 2190257"/>
              <a:gd name="connsiteX5960" fmla="*/ 345653 w 1299502"/>
              <a:gd name="connsiteY5960" fmla="*/ 1618262 h 2190257"/>
              <a:gd name="connsiteX5961" fmla="*/ 345942 w 1299502"/>
              <a:gd name="connsiteY5961" fmla="*/ 1618586 h 2190257"/>
              <a:gd name="connsiteX5962" fmla="*/ 346266 w 1299502"/>
              <a:gd name="connsiteY5962" fmla="*/ 1618586 h 2190257"/>
              <a:gd name="connsiteX5963" fmla="*/ 346951 w 1299502"/>
              <a:gd name="connsiteY5963" fmla="*/ 1618082 h 2190257"/>
              <a:gd name="connsiteX5964" fmla="*/ 347240 w 1299502"/>
              <a:gd name="connsiteY5964" fmla="*/ 1618082 h 2190257"/>
              <a:gd name="connsiteX5965" fmla="*/ 373057 w 1299502"/>
              <a:gd name="connsiteY5965" fmla="*/ 1617577 h 2190257"/>
              <a:gd name="connsiteX5966" fmla="*/ 373382 w 1299502"/>
              <a:gd name="connsiteY5966" fmla="*/ 1617685 h 2190257"/>
              <a:gd name="connsiteX5967" fmla="*/ 373562 w 1299502"/>
              <a:gd name="connsiteY5967" fmla="*/ 1617757 h 2190257"/>
              <a:gd name="connsiteX5968" fmla="*/ 373562 w 1299502"/>
              <a:gd name="connsiteY5968" fmla="*/ 1618082 h 2190257"/>
              <a:gd name="connsiteX5969" fmla="*/ 373382 w 1299502"/>
              <a:gd name="connsiteY5969" fmla="*/ 1618262 h 2190257"/>
              <a:gd name="connsiteX5970" fmla="*/ 373057 w 1299502"/>
              <a:gd name="connsiteY5970" fmla="*/ 1618190 h 2190257"/>
              <a:gd name="connsiteX5971" fmla="*/ 372877 w 1299502"/>
              <a:gd name="connsiteY5971" fmla="*/ 1618082 h 2190257"/>
              <a:gd name="connsiteX5972" fmla="*/ 372877 w 1299502"/>
              <a:gd name="connsiteY5972" fmla="*/ 1617793 h 2190257"/>
              <a:gd name="connsiteX5973" fmla="*/ 350341 w 1299502"/>
              <a:gd name="connsiteY5973" fmla="*/ 1617289 h 2190257"/>
              <a:gd name="connsiteX5974" fmla="*/ 350954 w 1299502"/>
              <a:gd name="connsiteY5974" fmla="*/ 1617361 h 2190257"/>
              <a:gd name="connsiteX5975" fmla="*/ 351134 w 1299502"/>
              <a:gd name="connsiteY5975" fmla="*/ 1617469 h 2190257"/>
              <a:gd name="connsiteX5976" fmla="*/ 351134 w 1299502"/>
              <a:gd name="connsiteY5976" fmla="*/ 1617757 h 2190257"/>
              <a:gd name="connsiteX5977" fmla="*/ 350954 w 1299502"/>
              <a:gd name="connsiteY5977" fmla="*/ 1617974 h 2190257"/>
              <a:gd name="connsiteX5978" fmla="*/ 350233 w 1299502"/>
              <a:gd name="connsiteY5978" fmla="*/ 1617865 h 2190257"/>
              <a:gd name="connsiteX5979" fmla="*/ 350160 w 1299502"/>
              <a:gd name="connsiteY5979" fmla="*/ 1617793 h 2190257"/>
              <a:gd name="connsiteX5980" fmla="*/ 350160 w 1299502"/>
              <a:gd name="connsiteY5980" fmla="*/ 1617469 h 2190257"/>
              <a:gd name="connsiteX5981" fmla="*/ 347672 w 1299502"/>
              <a:gd name="connsiteY5981" fmla="*/ 1617181 h 2190257"/>
              <a:gd name="connsiteX5982" fmla="*/ 348358 w 1299502"/>
              <a:gd name="connsiteY5982" fmla="*/ 1617181 h 2190257"/>
              <a:gd name="connsiteX5983" fmla="*/ 348466 w 1299502"/>
              <a:gd name="connsiteY5983" fmla="*/ 1617361 h 2190257"/>
              <a:gd name="connsiteX5984" fmla="*/ 348358 w 1299502"/>
              <a:gd name="connsiteY5984" fmla="*/ 1617469 h 2190257"/>
              <a:gd name="connsiteX5985" fmla="*/ 347672 w 1299502"/>
              <a:gd name="connsiteY5985" fmla="*/ 1617469 h 2190257"/>
              <a:gd name="connsiteX5986" fmla="*/ 347564 w 1299502"/>
              <a:gd name="connsiteY5986" fmla="*/ 1617289 h 2190257"/>
              <a:gd name="connsiteX5987" fmla="*/ 347348 w 1299502"/>
              <a:gd name="connsiteY5987" fmla="*/ 1615991 h 2190257"/>
              <a:gd name="connsiteX5988" fmla="*/ 347745 w 1299502"/>
              <a:gd name="connsiteY5988" fmla="*/ 1615991 h 2190257"/>
              <a:gd name="connsiteX5989" fmla="*/ 347961 w 1299502"/>
              <a:gd name="connsiteY5989" fmla="*/ 1616172 h 2190257"/>
              <a:gd name="connsiteX5990" fmla="*/ 347853 w 1299502"/>
              <a:gd name="connsiteY5990" fmla="*/ 1616496 h 2190257"/>
              <a:gd name="connsiteX5991" fmla="*/ 347745 w 1299502"/>
              <a:gd name="connsiteY5991" fmla="*/ 1616568 h 2190257"/>
              <a:gd name="connsiteX5992" fmla="*/ 347348 w 1299502"/>
              <a:gd name="connsiteY5992" fmla="*/ 1616568 h 2190257"/>
              <a:gd name="connsiteX5993" fmla="*/ 347240 w 1299502"/>
              <a:gd name="connsiteY5993" fmla="*/ 1616388 h 2190257"/>
              <a:gd name="connsiteX5994" fmla="*/ 347240 w 1299502"/>
              <a:gd name="connsiteY5994" fmla="*/ 1616099 h 2190257"/>
              <a:gd name="connsiteX5995" fmla="*/ 366891 w 1299502"/>
              <a:gd name="connsiteY5995" fmla="*/ 1615775 h 2190257"/>
              <a:gd name="connsiteX5996" fmla="*/ 367576 w 1299502"/>
              <a:gd name="connsiteY5996" fmla="*/ 1615883 h 2190257"/>
              <a:gd name="connsiteX5997" fmla="*/ 367685 w 1299502"/>
              <a:gd name="connsiteY5997" fmla="*/ 1615991 h 2190257"/>
              <a:gd name="connsiteX5998" fmla="*/ 367685 w 1299502"/>
              <a:gd name="connsiteY5998" fmla="*/ 1616280 h 2190257"/>
              <a:gd name="connsiteX5999" fmla="*/ 368189 w 1299502"/>
              <a:gd name="connsiteY5999" fmla="*/ 1616784 h 2190257"/>
              <a:gd name="connsiteX6000" fmla="*/ 368766 w 1299502"/>
              <a:gd name="connsiteY6000" fmla="*/ 1616784 h 2190257"/>
              <a:gd name="connsiteX6001" fmla="*/ 368983 w 1299502"/>
              <a:gd name="connsiteY6001" fmla="*/ 1616964 h 2190257"/>
              <a:gd name="connsiteX6002" fmla="*/ 368983 w 1299502"/>
              <a:gd name="connsiteY6002" fmla="*/ 1617289 h 2190257"/>
              <a:gd name="connsiteX6003" fmla="*/ 369271 w 1299502"/>
              <a:gd name="connsiteY6003" fmla="*/ 1617577 h 2190257"/>
              <a:gd name="connsiteX6004" fmla="*/ 369271 w 1299502"/>
              <a:gd name="connsiteY6004" fmla="*/ 1618190 h 2190257"/>
              <a:gd name="connsiteX6005" fmla="*/ 369560 w 1299502"/>
              <a:gd name="connsiteY6005" fmla="*/ 1618478 h 2190257"/>
              <a:gd name="connsiteX6006" fmla="*/ 369560 w 1299502"/>
              <a:gd name="connsiteY6006" fmla="*/ 1618766 h 2190257"/>
              <a:gd name="connsiteX6007" fmla="*/ 369884 w 1299502"/>
              <a:gd name="connsiteY6007" fmla="*/ 1619091 h 2190257"/>
              <a:gd name="connsiteX6008" fmla="*/ 369776 w 1299502"/>
              <a:gd name="connsiteY6008" fmla="*/ 1621181 h 2190257"/>
              <a:gd name="connsiteX6009" fmla="*/ 369379 w 1299502"/>
              <a:gd name="connsiteY6009" fmla="*/ 1621470 h 2190257"/>
              <a:gd name="connsiteX6010" fmla="*/ 369379 w 1299502"/>
              <a:gd name="connsiteY6010" fmla="*/ 1622659 h 2190257"/>
              <a:gd name="connsiteX6011" fmla="*/ 369992 w 1299502"/>
              <a:gd name="connsiteY6011" fmla="*/ 1623272 h 2190257"/>
              <a:gd name="connsiteX6012" fmla="*/ 369884 w 1299502"/>
              <a:gd name="connsiteY6012" fmla="*/ 1624785 h 2190257"/>
              <a:gd name="connsiteX6013" fmla="*/ 369163 w 1299502"/>
              <a:gd name="connsiteY6013" fmla="*/ 1625254 h 2190257"/>
              <a:gd name="connsiteX6014" fmla="*/ 369163 w 1299502"/>
              <a:gd name="connsiteY6014" fmla="*/ 1625578 h 2190257"/>
              <a:gd name="connsiteX6015" fmla="*/ 368694 w 1299502"/>
              <a:gd name="connsiteY6015" fmla="*/ 1625975 h 2190257"/>
              <a:gd name="connsiteX6016" fmla="*/ 368370 w 1299502"/>
              <a:gd name="connsiteY6016" fmla="*/ 1625975 h 2190257"/>
              <a:gd name="connsiteX6017" fmla="*/ 367973 w 1299502"/>
              <a:gd name="connsiteY6017" fmla="*/ 1626263 h 2190257"/>
              <a:gd name="connsiteX6018" fmla="*/ 367685 w 1299502"/>
              <a:gd name="connsiteY6018" fmla="*/ 1626263 h 2190257"/>
              <a:gd name="connsiteX6019" fmla="*/ 367288 w 1299502"/>
              <a:gd name="connsiteY6019" fmla="*/ 1626587 h 2190257"/>
              <a:gd name="connsiteX6020" fmla="*/ 367000 w 1299502"/>
              <a:gd name="connsiteY6020" fmla="*/ 1626587 h 2190257"/>
              <a:gd name="connsiteX6021" fmla="*/ 366783 w 1299502"/>
              <a:gd name="connsiteY6021" fmla="*/ 1626659 h 2190257"/>
              <a:gd name="connsiteX6022" fmla="*/ 366783 w 1299502"/>
              <a:gd name="connsiteY6022" fmla="*/ 1626984 h 2190257"/>
              <a:gd name="connsiteX6023" fmla="*/ 365990 w 1299502"/>
              <a:gd name="connsiteY6023" fmla="*/ 1627668 h 2190257"/>
              <a:gd name="connsiteX6024" fmla="*/ 365593 w 1299502"/>
              <a:gd name="connsiteY6024" fmla="*/ 1627668 h 2190257"/>
              <a:gd name="connsiteX6025" fmla="*/ 365305 w 1299502"/>
              <a:gd name="connsiteY6025" fmla="*/ 1627885 h 2190257"/>
              <a:gd name="connsiteX6026" fmla="*/ 364584 w 1299502"/>
              <a:gd name="connsiteY6026" fmla="*/ 1627885 h 2190257"/>
              <a:gd name="connsiteX6027" fmla="*/ 364512 w 1299502"/>
              <a:gd name="connsiteY6027" fmla="*/ 1627777 h 2190257"/>
              <a:gd name="connsiteX6028" fmla="*/ 364512 w 1299502"/>
              <a:gd name="connsiteY6028" fmla="*/ 1627488 h 2190257"/>
              <a:gd name="connsiteX6029" fmla="*/ 364800 w 1299502"/>
              <a:gd name="connsiteY6029" fmla="*/ 1627164 h 2190257"/>
              <a:gd name="connsiteX6030" fmla="*/ 364512 w 1299502"/>
              <a:gd name="connsiteY6030" fmla="*/ 1626876 h 2190257"/>
              <a:gd name="connsiteX6031" fmla="*/ 364584 w 1299502"/>
              <a:gd name="connsiteY6031" fmla="*/ 1625686 h 2190257"/>
              <a:gd name="connsiteX6032" fmla="*/ 364908 w 1299502"/>
              <a:gd name="connsiteY6032" fmla="*/ 1625362 h 2190257"/>
              <a:gd name="connsiteX6033" fmla="*/ 364980 w 1299502"/>
              <a:gd name="connsiteY6033" fmla="*/ 1624497 h 2190257"/>
              <a:gd name="connsiteX6034" fmla="*/ 364512 w 1299502"/>
              <a:gd name="connsiteY6034" fmla="*/ 1623992 h 2190257"/>
              <a:gd name="connsiteX6035" fmla="*/ 364187 w 1299502"/>
              <a:gd name="connsiteY6035" fmla="*/ 1623992 h 2190257"/>
              <a:gd name="connsiteX6036" fmla="*/ 363718 w 1299502"/>
              <a:gd name="connsiteY6036" fmla="*/ 1623488 h 2190257"/>
              <a:gd name="connsiteX6037" fmla="*/ 363790 w 1299502"/>
              <a:gd name="connsiteY6037" fmla="*/ 1622082 h 2190257"/>
              <a:gd name="connsiteX6038" fmla="*/ 364115 w 1299502"/>
              <a:gd name="connsiteY6038" fmla="*/ 1621794 h 2190257"/>
              <a:gd name="connsiteX6039" fmla="*/ 364187 w 1299502"/>
              <a:gd name="connsiteY6039" fmla="*/ 1620568 h 2190257"/>
              <a:gd name="connsiteX6040" fmla="*/ 364512 w 1299502"/>
              <a:gd name="connsiteY6040" fmla="*/ 1620280 h 2190257"/>
              <a:gd name="connsiteX6041" fmla="*/ 364584 w 1299502"/>
              <a:gd name="connsiteY6041" fmla="*/ 1619199 h 2190257"/>
              <a:gd name="connsiteX6042" fmla="*/ 364908 w 1299502"/>
              <a:gd name="connsiteY6042" fmla="*/ 1618875 h 2190257"/>
              <a:gd name="connsiteX6043" fmla="*/ 364980 w 1299502"/>
              <a:gd name="connsiteY6043" fmla="*/ 1618298 h 2190257"/>
              <a:gd name="connsiteX6044" fmla="*/ 365305 w 1299502"/>
              <a:gd name="connsiteY6044" fmla="*/ 1617974 h 2190257"/>
              <a:gd name="connsiteX6045" fmla="*/ 365305 w 1299502"/>
              <a:gd name="connsiteY6045" fmla="*/ 1617685 h 2190257"/>
              <a:gd name="connsiteX6046" fmla="*/ 365701 w 1299502"/>
              <a:gd name="connsiteY6046" fmla="*/ 1617397 h 2190257"/>
              <a:gd name="connsiteX6047" fmla="*/ 365485 w 1299502"/>
              <a:gd name="connsiteY6047" fmla="*/ 1617181 h 2190257"/>
              <a:gd name="connsiteX6048" fmla="*/ 365197 w 1299502"/>
              <a:gd name="connsiteY6048" fmla="*/ 1617181 h 2190257"/>
              <a:gd name="connsiteX6049" fmla="*/ 364980 w 1299502"/>
              <a:gd name="connsiteY6049" fmla="*/ 1617073 h 2190257"/>
              <a:gd name="connsiteX6050" fmla="*/ 364980 w 1299502"/>
              <a:gd name="connsiteY6050" fmla="*/ 1616784 h 2190257"/>
              <a:gd name="connsiteX6051" fmla="*/ 365413 w 1299502"/>
              <a:gd name="connsiteY6051" fmla="*/ 1616496 h 2190257"/>
              <a:gd name="connsiteX6052" fmla="*/ 365413 w 1299502"/>
              <a:gd name="connsiteY6052" fmla="*/ 1616172 h 2190257"/>
              <a:gd name="connsiteX6053" fmla="*/ 365593 w 1299502"/>
              <a:gd name="connsiteY6053" fmla="*/ 1616099 h 2190257"/>
              <a:gd name="connsiteX6054" fmla="*/ 366206 w 1299502"/>
              <a:gd name="connsiteY6054" fmla="*/ 1616099 h 2190257"/>
              <a:gd name="connsiteX6055" fmla="*/ 366387 w 1299502"/>
              <a:gd name="connsiteY6055" fmla="*/ 1616280 h 2190257"/>
              <a:gd name="connsiteX6056" fmla="*/ 366387 w 1299502"/>
              <a:gd name="connsiteY6056" fmla="*/ 1616568 h 2190257"/>
              <a:gd name="connsiteX6057" fmla="*/ 366495 w 1299502"/>
              <a:gd name="connsiteY6057" fmla="*/ 1616676 h 2190257"/>
              <a:gd name="connsiteX6058" fmla="*/ 366675 w 1299502"/>
              <a:gd name="connsiteY6058" fmla="*/ 1616568 h 2190257"/>
              <a:gd name="connsiteX6059" fmla="*/ 366675 w 1299502"/>
              <a:gd name="connsiteY6059" fmla="*/ 1615991 h 2190257"/>
              <a:gd name="connsiteX6060" fmla="*/ 344067 w 1299502"/>
              <a:gd name="connsiteY6060" fmla="*/ 1615775 h 2190257"/>
              <a:gd name="connsiteX6061" fmla="*/ 344752 w 1299502"/>
              <a:gd name="connsiteY6061" fmla="*/ 1615883 h 2190257"/>
              <a:gd name="connsiteX6062" fmla="*/ 344968 w 1299502"/>
              <a:gd name="connsiteY6062" fmla="*/ 1615991 h 2190257"/>
              <a:gd name="connsiteX6063" fmla="*/ 344968 w 1299502"/>
              <a:gd name="connsiteY6063" fmla="*/ 1616280 h 2190257"/>
              <a:gd name="connsiteX6064" fmla="*/ 344752 w 1299502"/>
              <a:gd name="connsiteY6064" fmla="*/ 1616388 h 2190257"/>
              <a:gd name="connsiteX6065" fmla="*/ 344067 w 1299502"/>
              <a:gd name="connsiteY6065" fmla="*/ 1616388 h 2190257"/>
              <a:gd name="connsiteX6066" fmla="*/ 343958 w 1299502"/>
              <a:gd name="connsiteY6066" fmla="*/ 1616172 h 2190257"/>
              <a:gd name="connsiteX6067" fmla="*/ 343958 w 1299502"/>
              <a:gd name="connsiteY6067" fmla="*/ 1615883 h 2190257"/>
              <a:gd name="connsiteX6068" fmla="*/ 348754 w 1299502"/>
              <a:gd name="connsiteY6068" fmla="*/ 1615487 h 2190257"/>
              <a:gd name="connsiteX6069" fmla="*/ 349764 w 1299502"/>
              <a:gd name="connsiteY6069" fmla="*/ 1615487 h 2190257"/>
              <a:gd name="connsiteX6070" fmla="*/ 349944 w 1299502"/>
              <a:gd name="connsiteY6070" fmla="*/ 1615703 h 2190257"/>
              <a:gd name="connsiteX6071" fmla="*/ 349872 w 1299502"/>
              <a:gd name="connsiteY6071" fmla="*/ 1617181 h 2190257"/>
              <a:gd name="connsiteX6072" fmla="*/ 349656 w 1299502"/>
              <a:gd name="connsiteY6072" fmla="*/ 1617289 h 2190257"/>
              <a:gd name="connsiteX6073" fmla="*/ 348971 w 1299502"/>
              <a:gd name="connsiteY6073" fmla="*/ 1617289 h 2190257"/>
              <a:gd name="connsiteX6074" fmla="*/ 348249 w 1299502"/>
              <a:gd name="connsiteY6074" fmla="*/ 1616496 h 2190257"/>
              <a:gd name="connsiteX6075" fmla="*/ 348249 w 1299502"/>
              <a:gd name="connsiteY6075" fmla="*/ 1615883 h 2190257"/>
              <a:gd name="connsiteX6076" fmla="*/ 353838 w 1299502"/>
              <a:gd name="connsiteY6076" fmla="*/ 1613685 h 2190257"/>
              <a:gd name="connsiteX6077" fmla="*/ 354127 w 1299502"/>
              <a:gd name="connsiteY6077" fmla="*/ 1613685 h 2190257"/>
              <a:gd name="connsiteX6078" fmla="*/ 354235 w 1299502"/>
              <a:gd name="connsiteY6078" fmla="*/ 1613793 h 2190257"/>
              <a:gd name="connsiteX6079" fmla="*/ 354235 w 1299502"/>
              <a:gd name="connsiteY6079" fmla="*/ 1614081 h 2190257"/>
              <a:gd name="connsiteX6080" fmla="*/ 354127 w 1299502"/>
              <a:gd name="connsiteY6080" fmla="*/ 1614297 h 2190257"/>
              <a:gd name="connsiteX6081" fmla="*/ 353730 w 1299502"/>
              <a:gd name="connsiteY6081" fmla="*/ 1614297 h 2190257"/>
              <a:gd name="connsiteX6082" fmla="*/ 353622 w 1299502"/>
              <a:gd name="connsiteY6082" fmla="*/ 1614081 h 2190257"/>
              <a:gd name="connsiteX6083" fmla="*/ 353622 w 1299502"/>
              <a:gd name="connsiteY6083" fmla="*/ 1613793 h 2190257"/>
              <a:gd name="connsiteX6084" fmla="*/ 329427 w 1299502"/>
              <a:gd name="connsiteY6084" fmla="*/ 1613505 h 2190257"/>
              <a:gd name="connsiteX6085" fmla="*/ 329715 w 1299502"/>
              <a:gd name="connsiteY6085" fmla="*/ 1613505 h 2190257"/>
              <a:gd name="connsiteX6086" fmla="*/ 329824 w 1299502"/>
              <a:gd name="connsiteY6086" fmla="*/ 1613685 h 2190257"/>
              <a:gd name="connsiteX6087" fmla="*/ 329824 w 1299502"/>
              <a:gd name="connsiteY6087" fmla="*/ 1614009 h 2190257"/>
              <a:gd name="connsiteX6088" fmla="*/ 329715 w 1299502"/>
              <a:gd name="connsiteY6088" fmla="*/ 1614081 h 2190257"/>
              <a:gd name="connsiteX6089" fmla="*/ 329319 w 1299502"/>
              <a:gd name="connsiteY6089" fmla="*/ 1614081 h 2190257"/>
              <a:gd name="connsiteX6090" fmla="*/ 329211 w 1299502"/>
              <a:gd name="connsiteY6090" fmla="*/ 1614009 h 2190257"/>
              <a:gd name="connsiteX6091" fmla="*/ 329211 w 1299502"/>
              <a:gd name="connsiteY6091" fmla="*/ 1613685 h 2190257"/>
              <a:gd name="connsiteX6092" fmla="*/ 328417 w 1299502"/>
              <a:gd name="connsiteY6092" fmla="*/ 1613505 h 2190257"/>
              <a:gd name="connsiteX6093" fmla="*/ 328814 w 1299502"/>
              <a:gd name="connsiteY6093" fmla="*/ 1613901 h 2190257"/>
              <a:gd name="connsiteX6094" fmla="*/ 328814 w 1299502"/>
              <a:gd name="connsiteY6094" fmla="*/ 1615667 h 2190257"/>
              <a:gd name="connsiteX6095" fmla="*/ 328417 w 1299502"/>
              <a:gd name="connsiteY6095" fmla="*/ 1615991 h 2190257"/>
              <a:gd name="connsiteX6096" fmla="*/ 328417 w 1299502"/>
              <a:gd name="connsiteY6096" fmla="*/ 1616280 h 2190257"/>
              <a:gd name="connsiteX6097" fmla="*/ 327949 w 1299502"/>
              <a:gd name="connsiteY6097" fmla="*/ 1616676 h 2190257"/>
              <a:gd name="connsiteX6098" fmla="*/ 327552 w 1299502"/>
              <a:gd name="connsiteY6098" fmla="*/ 1616676 h 2190257"/>
              <a:gd name="connsiteX6099" fmla="*/ 327047 w 1299502"/>
              <a:gd name="connsiteY6099" fmla="*/ 1617109 h 2190257"/>
              <a:gd name="connsiteX6100" fmla="*/ 327047 w 1299502"/>
              <a:gd name="connsiteY6100" fmla="*/ 1617397 h 2190257"/>
              <a:gd name="connsiteX6101" fmla="*/ 326542 w 1299502"/>
              <a:gd name="connsiteY6101" fmla="*/ 1617793 h 2190257"/>
              <a:gd name="connsiteX6102" fmla="*/ 325857 w 1299502"/>
              <a:gd name="connsiteY6102" fmla="*/ 1617793 h 2190257"/>
              <a:gd name="connsiteX6103" fmla="*/ 325136 w 1299502"/>
              <a:gd name="connsiteY6103" fmla="*/ 1618406 h 2190257"/>
              <a:gd name="connsiteX6104" fmla="*/ 324848 w 1299502"/>
              <a:gd name="connsiteY6104" fmla="*/ 1618298 h 2190257"/>
              <a:gd name="connsiteX6105" fmla="*/ 324631 w 1299502"/>
              <a:gd name="connsiteY6105" fmla="*/ 1618190 h 2190257"/>
              <a:gd name="connsiteX6106" fmla="*/ 324739 w 1299502"/>
              <a:gd name="connsiteY6106" fmla="*/ 1617613 h 2190257"/>
              <a:gd name="connsiteX6107" fmla="*/ 325028 w 1299502"/>
              <a:gd name="connsiteY6107" fmla="*/ 1617289 h 2190257"/>
              <a:gd name="connsiteX6108" fmla="*/ 325028 w 1299502"/>
              <a:gd name="connsiteY6108" fmla="*/ 1617001 h 2190257"/>
              <a:gd name="connsiteX6109" fmla="*/ 325749 w 1299502"/>
              <a:gd name="connsiteY6109" fmla="*/ 1616388 h 2190257"/>
              <a:gd name="connsiteX6110" fmla="*/ 325749 w 1299502"/>
              <a:gd name="connsiteY6110" fmla="*/ 1616099 h 2190257"/>
              <a:gd name="connsiteX6111" fmla="*/ 327155 w 1299502"/>
              <a:gd name="connsiteY6111" fmla="*/ 1614982 h 2190257"/>
              <a:gd name="connsiteX6112" fmla="*/ 327155 w 1299502"/>
              <a:gd name="connsiteY6112" fmla="*/ 1614694 h 2190257"/>
              <a:gd name="connsiteX6113" fmla="*/ 327840 w 1299502"/>
              <a:gd name="connsiteY6113" fmla="*/ 1614189 h 2190257"/>
              <a:gd name="connsiteX6114" fmla="*/ 327949 w 1299502"/>
              <a:gd name="connsiteY6114" fmla="*/ 1613901 h 2190257"/>
              <a:gd name="connsiteX6115" fmla="*/ 355822 w 1299502"/>
              <a:gd name="connsiteY6115" fmla="*/ 1612892 h 2190257"/>
              <a:gd name="connsiteX6116" fmla="*/ 356110 w 1299502"/>
              <a:gd name="connsiteY6116" fmla="*/ 1612892 h 2190257"/>
              <a:gd name="connsiteX6117" fmla="*/ 356326 w 1299502"/>
              <a:gd name="connsiteY6117" fmla="*/ 1613072 h 2190257"/>
              <a:gd name="connsiteX6118" fmla="*/ 356326 w 1299502"/>
              <a:gd name="connsiteY6118" fmla="*/ 1613396 h 2190257"/>
              <a:gd name="connsiteX6119" fmla="*/ 356110 w 1299502"/>
              <a:gd name="connsiteY6119" fmla="*/ 1613505 h 2190257"/>
              <a:gd name="connsiteX6120" fmla="*/ 355822 w 1299502"/>
              <a:gd name="connsiteY6120" fmla="*/ 1613505 h 2190257"/>
              <a:gd name="connsiteX6121" fmla="*/ 355641 w 1299502"/>
              <a:gd name="connsiteY6121" fmla="*/ 1613288 h 2190257"/>
              <a:gd name="connsiteX6122" fmla="*/ 355641 w 1299502"/>
              <a:gd name="connsiteY6122" fmla="*/ 1613000 h 2190257"/>
              <a:gd name="connsiteX6123" fmla="*/ 353550 w 1299502"/>
              <a:gd name="connsiteY6123" fmla="*/ 1612712 h 2190257"/>
              <a:gd name="connsiteX6124" fmla="*/ 353838 w 1299502"/>
              <a:gd name="connsiteY6124" fmla="*/ 1612784 h 2190257"/>
              <a:gd name="connsiteX6125" fmla="*/ 354055 w 1299502"/>
              <a:gd name="connsiteY6125" fmla="*/ 1612892 h 2190257"/>
              <a:gd name="connsiteX6126" fmla="*/ 354055 w 1299502"/>
              <a:gd name="connsiteY6126" fmla="*/ 1613180 h 2190257"/>
              <a:gd name="connsiteX6127" fmla="*/ 353838 w 1299502"/>
              <a:gd name="connsiteY6127" fmla="*/ 1613396 h 2190257"/>
              <a:gd name="connsiteX6128" fmla="*/ 353550 w 1299502"/>
              <a:gd name="connsiteY6128" fmla="*/ 1613288 h 2190257"/>
              <a:gd name="connsiteX6129" fmla="*/ 353334 w 1299502"/>
              <a:gd name="connsiteY6129" fmla="*/ 1613180 h 2190257"/>
              <a:gd name="connsiteX6130" fmla="*/ 353334 w 1299502"/>
              <a:gd name="connsiteY6130" fmla="*/ 1612892 h 2190257"/>
              <a:gd name="connsiteX6131" fmla="*/ 346266 w 1299502"/>
              <a:gd name="connsiteY6131" fmla="*/ 1612712 h 2190257"/>
              <a:gd name="connsiteX6132" fmla="*/ 346446 w 1299502"/>
              <a:gd name="connsiteY6132" fmla="*/ 1612784 h 2190257"/>
              <a:gd name="connsiteX6133" fmla="*/ 346338 w 1299502"/>
              <a:gd name="connsiteY6133" fmla="*/ 1613685 h 2190257"/>
              <a:gd name="connsiteX6134" fmla="*/ 345870 w 1299502"/>
              <a:gd name="connsiteY6134" fmla="*/ 1614081 h 2190257"/>
              <a:gd name="connsiteX6135" fmla="*/ 345545 w 1299502"/>
              <a:gd name="connsiteY6135" fmla="*/ 1614081 h 2190257"/>
              <a:gd name="connsiteX6136" fmla="*/ 345076 w 1299502"/>
              <a:gd name="connsiteY6136" fmla="*/ 1614478 h 2190257"/>
              <a:gd name="connsiteX6137" fmla="*/ 344968 w 1299502"/>
              <a:gd name="connsiteY6137" fmla="*/ 1615090 h 2190257"/>
              <a:gd name="connsiteX6138" fmla="*/ 344752 w 1299502"/>
              <a:gd name="connsiteY6138" fmla="*/ 1615307 h 2190257"/>
              <a:gd name="connsiteX6139" fmla="*/ 344463 w 1299502"/>
              <a:gd name="connsiteY6139" fmla="*/ 1615198 h 2190257"/>
              <a:gd name="connsiteX6140" fmla="*/ 344175 w 1299502"/>
              <a:gd name="connsiteY6140" fmla="*/ 1615487 h 2190257"/>
              <a:gd name="connsiteX6141" fmla="*/ 343778 w 1299502"/>
              <a:gd name="connsiteY6141" fmla="*/ 1615487 h 2190257"/>
              <a:gd name="connsiteX6142" fmla="*/ 343454 w 1299502"/>
              <a:gd name="connsiteY6142" fmla="*/ 1615811 h 2190257"/>
              <a:gd name="connsiteX6143" fmla="*/ 342877 w 1299502"/>
              <a:gd name="connsiteY6143" fmla="*/ 1615198 h 2190257"/>
              <a:gd name="connsiteX6144" fmla="*/ 342480 w 1299502"/>
              <a:gd name="connsiteY6144" fmla="*/ 1615090 h 2190257"/>
              <a:gd name="connsiteX6145" fmla="*/ 342372 w 1299502"/>
              <a:gd name="connsiteY6145" fmla="*/ 1614982 h 2190257"/>
              <a:gd name="connsiteX6146" fmla="*/ 342660 w 1299502"/>
              <a:gd name="connsiteY6146" fmla="*/ 1614694 h 2190257"/>
              <a:gd name="connsiteX6147" fmla="*/ 342660 w 1299502"/>
              <a:gd name="connsiteY6147" fmla="*/ 1614406 h 2190257"/>
              <a:gd name="connsiteX6148" fmla="*/ 343093 w 1299502"/>
              <a:gd name="connsiteY6148" fmla="*/ 1614081 h 2190257"/>
              <a:gd name="connsiteX6149" fmla="*/ 343093 w 1299502"/>
              <a:gd name="connsiteY6149" fmla="*/ 1613793 h 2190257"/>
              <a:gd name="connsiteX6150" fmla="*/ 343562 w 1299502"/>
              <a:gd name="connsiteY6150" fmla="*/ 1613396 h 2190257"/>
              <a:gd name="connsiteX6151" fmla="*/ 343886 w 1299502"/>
              <a:gd name="connsiteY6151" fmla="*/ 1613396 h 2190257"/>
              <a:gd name="connsiteX6152" fmla="*/ 344283 w 1299502"/>
              <a:gd name="connsiteY6152" fmla="*/ 1613108 h 2190257"/>
              <a:gd name="connsiteX6153" fmla="*/ 345545 w 1299502"/>
              <a:gd name="connsiteY6153" fmla="*/ 1613180 h 2190257"/>
              <a:gd name="connsiteX6154" fmla="*/ 349944 w 1299502"/>
              <a:gd name="connsiteY6154" fmla="*/ 1612604 h 2190257"/>
              <a:gd name="connsiteX6155" fmla="*/ 350233 w 1299502"/>
              <a:gd name="connsiteY6155" fmla="*/ 1612604 h 2190257"/>
              <a:gd name="connsiteX6156" fmla="*/ 350341 w 1299502"/>
              <a:gd name="connsiteY6156" fmla="*/ 1612712 h 2190257"/>
              <a:gd name="connsiteX6157" fmla="*/ 350341 w 1299502"/>
              <a:gd name="connsiteY6157" fmla="*/ 1613901 h 2190257"/>
              <a:gd name="connsiteX6158" fmla="*/ 349944 w 1299502"/>
              <a:gd name="connsiteY6158" fmla="*/ 1614189 h 2190257"/>
              <a:gd name="connsiteX6159" fmla="*/ 349944 w 1299502"/>
              <a:gd name="connsiteY6159" fmla="*/ 1615090 h 2190257"/>
              <a:gd name="connsiteX6160" fmla="*/ 349728 w 1299502"/>
              <a:gd name="connsiteY6160" fmla="*/ 1615198 h 2190257"/>
              <a:gd name="connsiteX6161" fmla="*/ 348754 w 1299502"/>
              <a:gd name="connsiteY6161" fmla="*/ 1615198 h 2190257"/>
              <a:gd name="connsiteX6162" fmla="*/ 348646 w 1299502"/>
              <a:gd name="connsiteY6162" fmla="*/ 1614982 h 2190257"/>
              <a:gd name="connsiteX6163" fmla="*/ 348646 w 1299502"/>
              <a:gd name="connsiteY6163" fmla="*/ 1614694 h 2190257"/>
              <a:gd name="connsiteX6164" fmla="*/ 348934 w 1299502"/>
              <a:gd name="connsiteY6164" fmla="*/ 1614406 h 2190257"/>
              <a:gd name="connsiteX6165" fmla="*/ 349043 w 1299502"/>
              <a:gd name="connsiteY6165" fmla="*/ 1613577 h 2190257"/>
              <a:gd name="connsiteX6166" fmla="*/ 349367 w 1299502"/>
              <a:gd name="connsiteY6166" fmla="*/ 1613288 h 2190257"/>
              <a:gd name="connsiteX6167" fmla="*/ 349367 w 1299502"/>
              <a:gd name="connsiteY6167" fmla="*/ 1613000 h 2190257"/>
              <a:gd name="connsiteX6168" fmla="*/ 372084 w 1299502"/>
              <a:gd name="connsiteY6168" fmla="*/ 1612495 h 2190257"/>
              <a:gd name="connsiteX6169" fmla="*/ 372661 w 1299502"/>
              <a:gd name="connsiteY6169" fmla="*/ 1612604 h 2190257"/>
              <a:gd name="connsiteX6170" fmla="*/ 372877 w 1299502"/>
              <a:gd name="connsiteY6170" fmla="*/ 1612676 h 2190257"/>
              <a:gd name="connsiteX6171" fmla="*/ 372877 w 1299502"/>
              <a:gd name="connsiteY6171" fmla="*/ 1613000 h 2190257"/>
              <a:gd name="connsiteX6172" fmla="*/ 372661 w 1299502"/>
              <a:gd name="connsiteY6172" fmla="*/ 1613180 h 2190257"/>
              <a:gd name="connsiteX6173" fmla="*/ 371976 w 1299502"/>
              <a:gd name="connsiteY6173" fmla="*/ 1613072 h 2190257"/>
              <a:gd name="connsiteX6174" fmla="*/ 371867 w 1299502"/>
              <a:gd name="connsiteY6174" fmla="*/ 1613000 h 2190257"/>
              <a:gd name="connsiteX6175" fmla="*/ 371867 w 1299502"/>
              <a:gd name="connsiteY6175" fmla="*/ 1612676 h 2190257"/>
              <a:gd name="connsiteX6176" fmla="*/ 342985 w 1299502"/>
              <a:gd name="connsiteY6176" fmla="*/ 1612207 h 2190257"/>
              <a:gd name="connsiteX6177" fmla="*/ 343381 w 1299502"/>
              <a:gd name="connsiteY6177" fmla="*/ 1612207 h 2190257"/>
              <a:gd name="connsiteX6178" fmla="*/ 343454 w 1299502"/>
              <a:gd name="connsiteY6178" fmla="*/ 1612387 h 2190257"/>
              <a:gd name="connsiteX6179" fmla="*/ 343454 w 1299502"/>
              <a:gd name="connsiteY6179" fmla="*/ 1612712 h 2190257"/>
              <a:gd name="connsiteX6180" fmla="*/ 343273 w 1299502"/>
              <a:gd name="connsiteY6180" fmla="*/ 1612784 h 2190257"/>
              <a:gd name="connsiteX6181" fmla="*/ 342985 w 1299502"/>
              <a:gd name="connsiteY6181" fmla="*/ 1612784 h 2190257"/>
              <a:gd name="connsiteX6182" fmla="*/ 342769 w 1299502"/>
              <a:gd name="connsiteY6182" fmla="*/ 1612604 h 2190257"/>
              <a:gd name="connsiteX6183" fmla="*/ 342769 w 1299502"/>
              <a:gd name="connsiteY6183" fmla="*/ 1612279 h 2190257"/>
              <a:gd name="connsiteX6184" fmla="*/ 367793 w 1299502"/>
              <a:gd name="connsiteY6184" fmla="*/ 1611991 h 2190257"/>
              <a:gd name="connsiteX6185" fmla="*/ 368081 w 1299502"/>
              <a:gd name="connsiteY6185" fmla="*/ 1611991 h 2190257"/>
              <a:gd name="connsiteX6186" fmla="*/ 368262 w 1299502"/>
              <a:gd name="connsiteY6186" fmla="*/ 1612207 h 2190257"/>
              <a:gd name="connsiteX6187" fmla="*/ 368189 w 1299502"/>
              <a:gd name="connsiteY6187" fmla="*/ 1612495 h 2190257"/>
              <a:gd name="connsiteX6188" fmla="*/ 368081 w 1299502"/>
              <a:gd name="connsiteY6188" fmla="*/ 1612604 h 2190257"/>
              <a:gd name="connsiteX6189" fmla="*/ 367685 w 1299502"/>
              <a:gd name="connsiteY6189" fmla="*/ 1612604 h 2190257"/>
              <a:gd name="connsiteX6190" fmla="*/ 367576 w 1299502"/>
              <a:gd name="connsiteY6190" fmla="*/ 1612495 h 2190257"/>
              <a:gd name="connsiteX6191" fmla="*/ 367576 w 1299502"/>
              <a:gd name="connsiteY6191" fmla="*/ 1612207 h 2190257"/>
              <a:gd name="connsiteX6192" fmla="*/ 355245 w 1299502"/>
              <a:gd name="connsiteY6192" fmla="*/ 1611703 h 2190257"/>
              <a:gd name="connsiteX6193" fmla="*/ 355533 w 1299502"/>
              <a:gd name="connsiteY6193" fmla="*/ 1611703 h 2190257"/>
              <a:gd name="connsiteX6194" fmla="*/ 356002 w 1299502"/>
              <a:gd name="connsiteY6194" fmla="*/ 1612099 h 2190257"/>
              <a:gd name="connsiteX6195" fmla="*/ 355317 w 1299502"/>
              <a:gd name="connsiteY6195" fmla="*/ 1612712 h 2190257"/>
              <a:gd name="connsiteX6196" fmla="*/ 355317 w 1299502"/>
              <a:gd name="connsiteY6196" fmla="*/ 1613901 h 2190257"/>
              <a:gd name="connsiteX6197" fmla="*/ 355136 w 1299502"/>
              <a:gd name="connsiteY6197" fmla="*/ 1613973 h 2190257"/>
              <a:gd name="connsiteX6198" fmla="*/ 354740 w 1299502"/>
              <a:gd name="connsiteY6198" fmla="*/ 1613973 h 2190257"/>
              <a:gd name="connsiteX6199" fmla="*/ 354632 w 1299502"/>
              <a:gd name="connsiteY6199" fmla="*/ 1613793 h 2190257"/>
              <a:gd name="connsiteX6200" fmla="*/ 354632 w 1299502"/>
              <a:gd name="connsiteY6200" fmla="*/ 1613288 h 2190257"/>
              <a:gd name="connsiteX6201" fmla="*/ 354343 w 1299502"/>
              <a:gd name="connsiteY6201" fmla="*/ 1612892 h 2190257"/>
              <a:gd name="connsiteX6202" fmla="*/ 354343 w 1299502"/>
              <a:gd name="connsiteY6202" fmla="*/ 1612712 h 2190257"/>
              <a:gd name="connsiteX6203" fmla="*/ 355028 w 1299502"/>
              <a:gd name="connsiteY6203" fmla="*/ 1612099 h 2190257"/>
              <a:gd name="connsiteX6204" fmla="*/ 355028 w 1299502"/>
              <a:gd name="connsiteY6204" fmla="*/ 1611811 h 2190257"/>
              <a:gd name="connsiteX6205" fmla="*/ 213536 w 1299502"/>
              <a:gd name="connsiteY6205" fmla="*/ 1611414 h 2190257"/>
              <a:gd name="connsiteX6206" fmla="*/ 214041 w 1299502"/>
              <a:gd name="connsiteY6206" fmla="*/ 1611883 h 2190257"/>
              <a:gd name="connsiteX6207" fmla="*/ 214041 w 1299502"/>
              <a:gd name="connsiteY6207" fmla="*/ 1612099 h 2190257"/>
              <a:gd name="connsiteX6208" fmla="*/ 213825 w 1299502"/>
              <a:gd name="connsiteY6208" fmla="*/ 1612279 h 2190257"/>
              <a:gd name="connsiteX6209" fmla="*/ 213536 w 1299502"/>
              <a:gd name="connsiteY6209" fmla="*/ 1612279 h 2190257"/>
              <a:gd name="connsiteX6210" fmla="*/ 213356 w 1299502"/>
              <a:gd name="connsiteY6210" fmla="*/ 1612099 h 2190257"/>
              <a:gd name="connsiteX6211" fmla="*/ 213356 w 1299502"/>
              <a:gd name="connsiteY6211" fmla="*/ 1611486 h 2190257"/>
              <a:gd name="connsiteX6212" fmla="*/ 354632 w 1299502"/>
              <a:gd name="connsiteY6212" fmla="*/ 1611306 h 2190257"/>
              <a:gd name="connsiteX6213" fmla="*/ 354740 w 1299502"/>
              <a:gd name="connsiteY6213" fmla="*/ 1611486 h 2190257"/>
              <a:gd name="connsiteX6214" fmla="*/ 354740 w 1299502"/>
              <a:gd name="connsiteY6214" fmla="*/ 1611811 h 2190257"/>
              <a:gd name="connsiteX6215" fmla="*/ 354523 w 1299502"/>
              <a:gd name="connsiteY6215" fmla="*/ 1611883 h 2190257"/>
              <a:gd name="connsiteX6216" fmla="*/ 354235 w 1299502"/>
              <a:gd name="connsiteY6216" fmla="*/ 1611883 h 2190257"/>
              <a:gd name="connsiteX6217" fmla="*/ 354019 w 1299502"/>
              <a:gd name="connsiteY6217" fmla="*/ 1611703 h 2190257"/>
              <a:gd name="connsiteX6218" fmla="*/ 344752 w 1299502"/>
              <a:gd name="connsiteY6218" fmla="*/ 1610766 h 2190257"/>
              <a:gd name="connsiteX6219" fmla="*/ 345473 w 1299502"/>
              <a:gd name="connsiteY6219" fmla="*/ 1611594 h 2190257"/>
              <a:gd name="connsiteX6220" fmla="*/ 345473 w 1299502"/>
              <a:gd name="connsiteY6220" fmla="*/ 1612171 h 2190257"/>
              <a:gd name="connsiteX6221" fmla="*/ 344571 w 1299502"/>
              <a:gd name="connsiteY6221" fmla="*/ 1612892 h 2190257"/>
              <a:gd name="connsiteX6222" fmla="*/ 343958 w 1299502"/>
              <a:gd name="connsiteY6222" fmla="*/ 1612784 h 2190257"/>
              <a:gd name="connsiteX6223" fmla="*/ 343778 w 1299502"/>
              <a:gd name="connsiteY6223" fmla="*/ 1612676 h 2190257"/>
              <a:gd name="connsiteX6224" fmla="*/ 343886 w 1299502"/>
              <a:gd name="connsiteY6224" fmla="*/ 1611811 h 2190257"/>
              <a:gd name="connsiteX6225" fmla="*/ 344175 w 1299502"/>
              <a:gd name="connsiteY6225" fmla="*/ 1611486 h 2190257"/>
              <a:gd name="connsiteX6226" fmla="*/ 344175 w 1299502"/>
              <a:gd name="connsiteY6226" fmla="*/ 1610910 h 2190257"/>
              <a:gd name="connsiteX6227" fmla="*/ 344355 w 1299502"/>
              <a:gd name="connsiteY6227" fmla="*/ 1610802 h 2190257"/>
              <a:gd name="connsiteX6228" fmla="*/ 332492 w 1299502"/>
              <a:gd name="connsiteY6228" fmla="*/ 1610693 h 2190257"/>
              <a:gd name="connsiteX6229" fmla="*/ 332997 w 1299502"/>
              <a:gd name="connsiteY6229" fmla="*/ 1611198 h 2190257"/>
              <a:gd name="connsiteX6230" fmla="*/ 332889 w 1299502"/>
              <a:gd name="connsiteY6230" fmla="*/ 1611811 h 2190257"/>
              <a:gd name="connsiteX6231" fmla="*/ 332780 w 1299502"/>
              <a:gd name="connsiteY6231" fmla="*/ 1611883 h 2190257"/>
              <a:gd name="connsiteX6232" fmla="*/ 332384 w 1299502"/>
              <a:gd name="connsiteY6232" fmla="*/ 1611883 h 2190257"/>
              <a:gd name="connsiteX6233" fmla="*/ 331410 w 1299502"/>
              <a:gd name="connsiteY6233" fmla="*/ 1612784 h 2190257"/>
              <a:gd name="connsiteX6234" fmla="*/ 330401 w 1299502"/>
              <a:gd name="connsiteY6234" fmla="*/ 1612676 h 2190257"/>
              <a:gd name="connsiteX6235" fmla="*/ 330220 w 1299502"/>
              <a:gd name="connsiteY6235" fmla="*/ 1612495 h 2190257"/>
              <a:gd name="connsiteX6236" fmla="*/ 330617 w 1299502"/>
              <a:gd name="connsiteY6236" fmla="*/ 1612279 h 2190257"/>
              <a:gd name="connsiteX6237" fmla="*/ 330617 w 1299502"/>
              <a:gd name="connsiteY6237" fmla="*/ 1611883 h 2190257"/>
              <a:gd name="connsiteX6238" fmla="*/ 331014 w 1299502"/>
              <a:gd name="connsiteY6238" fmla="*/ 1611703 h 2190257"/>
              <a:gd name="connsiteX6239" fmla="*/ 331014 w 1299502"/>
              <a:gd name="connsiteY6239" fmla="*/ 1611090 h 2190257"/>
              <a:gd name="connsiteX6240" fmla="*/ 331194 w 1299502"/>
              <a:gd name="connsiteY6240" fmla="*/ 1610910 h 2190257"/>
              <a:gd name="connsiteX6241" fmla="*/ 331518 w 1299502"/>
              <a:gd name="connsiteY6241" fmla="*/ 1610982 h 2190257"/>
              <a:gd name="connsiteX6242" fmla="*/ 331807 w 1299502"/>
              <a:gd name="connsiteY6242" fmla="*/ 1611306 h 2190257"/>
              <a:gd name="connsiteX6243" fmla="*/ 355317 w 1299502"/>
              <a:gd name="connsiteY6243" fmla="*/ 1610189 h 2190257"/>
              <a:gd name="connsiteX6244" fmla="*/ 355641 w 1299502"/>
              <a:gd name="connsiteY6244" fmla="*/ 1610189 h 2190257"/>
              <a:gd name="connsiteX6245" fmla="*/ 355822 w 1299502"/>
              <a:gd name="connsiteY6245" fmla="*/ 1610297 h 2190257"/>
              <a:gd name="connsiteX6246" fmla="*/ 355713 w 1299502"/>
              <a:gd name="connsiteY6246" fmla="*/ 1610910 h 2190257"/>
              <a:gd name="connsiteX6247" fmla="*/ 355641 w 1299502"/>
              <a:gd name="connsiteY6247" fmla="*/ 1611090 h 2190257"/>
              <a:gd name="connsiteX6248" fmla="*/ 355245 w 1299502"/>
              <a:gd name="connsiteY6248" fmla="*/ 1611090 h 2190257"/>
              <a:gd name="connsiteX6249" fmla="*/ 355136 w 1299502"/>
              <a:gd name="connsiteY6249" fmla="*/ 1610910 h 2190257"/>
              <a:gd name="connsiteX6250" fmla="*/ 355136 w 1299502"/>
              <a:gd name="connsiteY6250" fmla="*/ 1610297 h 2190257"/>
              <a:gd name="connsiteX6251" fmla="*/ 349439 w 1299502"/>
              <a:gd name="connsiteY6251" fmla="*/ 1609901 h 2190257"/>
              <a:gd name="connsiteX6252" fmla="*/ 349764 w 1299502"/>
              <a:gd name="connsiteY6252" fmla="*/ 1609901 h 2190257"/>
              <a:gd name="connsiteX6253" fmla="*/ 349836 w 1299502"/>
              <a:gd name="connsiteY6253" fmla="*/ 1610009 h 2190257"/>
              <a:gd name="connsiteX6254" fmla="*/ 349836 w 1299502"/>
              <a:gd name="connsiteY6254" fmla="*/ 1610297 h 2190257"/>
              <a:gd name="connsiteX6255" fmla="*/ 349656 w 1299502"/>
              <a:gd name="connsiteY6255" fmla="*/ 1610513 h 2190257"/>
              <a:gd name="connsiteX6256" fmla="*/ 349367 w 1299502"/>
              <a:gd name="connsiteY6256" fmla="*/ 1610513 h 2190257"/>
              <a:gd name="connsiteX6257" fmla="*/ 349259 w 1299502"/>
              <a:gd name="connsiteY6257" fmla="*/ 1610297 h 2190257"/>
              <a:gd name="connsiteX6258" fmla="*/ 349259 w 1299502"/>
              <a:gd name="connsiteY6258" fmla="*/ 1610009 h 2190257"/>
              <a:gd name="connsiteX6259" fmla="*/ 357336 w 1299502"/>
              <a:gd name="connsiteY6259" fmla="*/ 1609684 h 2190257"/>
              <a:gd name="connsiteX6260" fmla="*/ 357624 w 1299502"/>
              <a:gd name="connsiteY6260" fmla="*/ 1609684 h 2190257"/>
              <a:gd name="connsiteX6261" fmla="*/ 357805 w 1299502"/>
              <a:gd name="connsiteY6261" fmla="*/ 1609901 h 2190257"/>
              <a:gd name="connsiteX6262" fmla="*/ 357733 w 1299502"/>
              <a:gd name="connsiteY6262" fmla="*/ 1610982 h 2190257"/>
              <a:gd name="connsiteX6263" fmla="*/ 357624 w 1299502"/>
              <a:gd name="connsiteY6263" fmla="*/ 1611198 h 2190257"/>
              <a:gd name="connsiteX6264" fmla="*/ 357228 w 1299502"/>
              <a:gd name="connsiteY6264" fmla="*/ 1611198 h 2190257"/>
              <a:gd name="connsiteX6265" fmla="*/ 357120 w 1299502"/>
              <a:gd name="connsiteY6265" fmla="*/ 1610982 h 2190257"/>
              <a:gd name="connsiteX6266" fmla="*/ 357120 w 1299502"/>
              <a:gd name="connsiteY6266" fmla="*/ 1609792 h 2190257"/>
              <a:gd name="connsiteX6267" fmla="*/ 356326 w 1299502"/>
              <a:gd name="connsiteY6267" fmla="*/ 1609612 h 2190257"/>
              <a:gd name="connsiteX6268" fmla="*/ 356615 w 1299502"/>
              <a:gd name="connsiteY6268" fmla="*/ 1609612 h 2190257"/>
              <a:gd name="connsiteX6269" fmla="*/ 356831 w 1299502"/>
              <a:gd name="connsiteY6269" fmla="*/ 1609792 h 2190257"/>
              <a:gd name="connsiteX6270" fmla="*/ 356723 w 1299502"/>
              <a:gd name="connsiteY6270" fmla="*/ 1611594 h 2190257"/>
              <a:gd name="connsiteX6271" fmla="*/ 356543 w 1299502"/>
              <a:gd name="connsiteY6271" fmla="*/ 1611703 h 2190257"/>
              <a:gd name="connsiteX6272" fmla="*/ 356218 w 1299502"/>
              <a:gd name="connsiteY6272" fmla="*/ 1611703 h 2190257"/>
              <a:gd name="connsiteX6273" fmla="*/ 356038 w 1299502"/>
              <a:gd name="connsiteY6273" fmla="*/ 1611486 h 2190257"/>
              <a:gd name="connsiteX6274" fmla="*/ 356110 w 1299502"/>
              <a:gd name="connsiteY6274" fmla="*/ 1609792 h 2190257"/>
              <a:gd name="connsiteX6275" fmla="*/ 357011 w 1299502"/>
              <a:gd name="connsiteY6275" fmla="*/ 1608819 h 2190257"/>
              <a:gd name="connsiteX6276" fmla="*/ 357444 w 1299502"/>
              <a:gd name="connsiteY6276" fmla="*/ 1608819 h 2190257"/>
              <a:gd name="connsiteX6277" fmla="*/ 357516 w 1299502"/>
              <a:gd name="connsiteY6277" fmla="*/ 1608891 h 2190257"/>
              <a:gd name="connsiteX6278" fmla="*/ 357516 w 1299502"/>
              <a:gd name="connsiteY6278" fmla="*/ 1609288 h 2190257"/>
              <a:gd name="connsiteX6279" fmla="*/ 357336 w 1299502"/>
              <a:gd name="connsiteY6279" fmla="*/ 1609396 h 2190257"/>
              <a:gd name="connsiteX6280" fmla="*/ 357011 w 1299502"/>
              <a:gd name="connsiteY6280" fmla="*/ 1609396 h 2190257"/>
              <a:gd name="connsiteX6281" fmla="*/ 356831 w 1299502"/>
              <a:gd name="connsiteY6281" fmla="*/ 1609216 h 2190257"/>
              <a:gd name="connsiteX6282" fmla="*/ 356831 w 1299502"/>
              <a:gd name="connsiteY6282" fmla="*/ 1608891 h 2190257"/>
              <a:gd name="connsiteX6283" fmla="*/ 213428 w 1299502"/>
              <a:gd name="connsiteY6283" fmla="*/ 1608387 h 2190257"/>
              <a:gd name="connsiteX6284" fmla="*/ 213753 w 1299502"/>
              <a:gd name="connsiteY6284" fmla="*/ 1608387 h 2190257"/>
              <a:gd name="connsiteX6285" fmla="*/ 213933 w 1299502"/>
              <a:gd name="connsiteY6285" fmla="*/ 1608603 h 2190257"/>
              <a:gd name="connsiteX6286" fmla="*/ 213825 w 1299502"/>
              <a:gd name="connsiteY6286" fmla="*/ 1609216 h 2190257"/>
              <a:gd name="connsiteX6287" fmla="*/ 213753 w 1299502"/>
              <a:gd name="connsiteY6287" fmla="*/ 1609288 h 2190257"/>
              <a:gd name="connsiteX6288" fmla="*/ 213248 w 1299502"/>
              <a:gd name="connsiteY6288" fmla="*/ 1608819 h 2190257"/>
              <a:gd name="connsiteX6289" fmla="*/ 213248 w 1299502"/>
              <a:gd name="connsiteY6289" fmla="*/ 1608495 h 2190257"/>
              <a:gd name="connsiteX6290" fmla="*/ 502218 w 1299502"/>
              <a:gd name="connsiteY6290" fmla="*/ 1607702 h 2190257"/>
              <a:gd name="connsiteX6291" fmla="*/ 502290 w 1299502"/>
              <a:gd name="connsiteY6291" fmla="*/ 1607918 h 2190257"/>
              <a:gd name="connsiteX6292" fmla="*/ 502290 w 1299502"/>
              <a:gd name="connsiteY6292" fmla="*/ 1608207 h 2190257"/>
              <a:gd name="connsiteX6293" fmla="*/ 502109 w 1299502"/>
              <a:gd name="connsiteY6293" fmla="*/ 1608315 h 2190257"/>
              <a:gd name="connsiteX6294" fmla="*/ 501821 w 1299502"/>
              <a:gd name="connsiteY6294" fmla="*/ 1608315 h 2190257"/>
              <a:gd name="connsiteX6295" fmla="*/ 501713 w 1299502"/>
              <a:gd name="connsiteY6295" fmla="*/ 1608099 h 2190257"/>
              <a:gd name="connsiteX6296" fmla="*/ 380233 w 1299502"/>
              <a:gd name="connsiteY6296" fmla="*/ 1607594 h 2190257"/>
              <a:gd name="connsiteX6297" fmla="*/ 380557 w 1299502"/>
              <a:gd name="connsiteY6297" fmla="*/ 1607594 h 2190257"/>
              <a:gd name="connsiteX6298" fmla="*/ 380630 w 1299502"/>
              <a:gd name="connsiteY6298" fmla="*/ 1607810 h 2190257"/>
              <a:gd name="connsiteX6299" fmla="*/ 380630 w 1299502"/>
              <a:gd name="connsiteY6299" fmla="*/ 1608099 h 2190257"/>
              <a:gd name="connsiteX6300" fmla="*/ 380557 w 1299502"/>
              <a:gd name="connsiteY6300" fmla="*/ 1608207 h 2190257"/>
              <a:gd name="connsiteX6301" fmla="*/ 380125 w 1299502"/>
              <a:gd name="connsiteY6301" fmla="*/ 1608207 h 2190257"/>
              <a:gd name="connsiteX6302" fmla="*/ 380053 w 1299502"/>
              <a:gd name="connsiteY6302" fmla="*/ 1608099 h 2190257"/>
              <a:gd name="connsiteX6303" fmla="*/ 380053 w 1299502"/>
              <a:gd name="connsiteY6303" fmla="*/ 1607702 h 2190257"/>
              <a:gd name="connsiteX6304" fmla="*/ 209173 w 1299502"/>
              <a:gd name="connsiteY6304" fmla="*/ 1607522 h 2190257"/>
              <a:gd name="connsiteX6305" fmla="*/ 209570 w 1299502"/>
              <a:gd name="connsiteY6305" fmla="*/ 1607522 h 2190257"/>
              <a:gd name="connsiteX6306" fmla="*/ 209966 w 1299502"/>
              <a:gd name="connsiteY6306" fmla="*/ 1607990 h 2190257"/>
              <a:gd name="connsiteX6307" fmla="*/ 209966 w 1299502"/>
              <a:gd name="connsiteY6307" fmla="*/ 1608315 h 2190257"/>
              <a:gd name="connsiteX6308" fmla="*/ 209750 w 1299502"/>
              <a:gd name="connsiteY6308" fmla="*/ 1608495 h 2190257"/>
              <a:gd name="connsiteX6309" fmla="*/ 209462 w 1299502"/>
              <a:gd name="connsiteY6309" fmla="*/ 1608387 h 2190257"/>
              <a:gd name="connsiteX6310" fmla="*/ 208957 w 1299502"/>
              <a:gd name="connsiteY6310" fmla="*/ 1607990 h 2190257"/>
              <a:gd name="connsiteX6311" fmla="*/ 209065 w 1299502"/>
              <a:gd name="connsiteY6311" fmla="*/ 1607702 h 2190257"/>
              <a:gd name="connsiteX6312" fmla="*/ 337288 w 1299502"/>
              <a:gd name="connsiteY6312" fmla="*/ 1607125 h 2190257"/>
              <a:gd name="connsiteX6313" fmla="*/ 338261 w 1299502"/>
              <a:gd name="connsiteY6313" fmla="*/ 1607198 h 2190257"/>
              <a:gd name="connsiteX6314" fmla="*/ 338766 w 1299502"/>
              <a:gd name="connsiteY6314" fmla="*/ 1607630 h 2190257"/>
              <a:gd name="connsiteX6315" fmla="*/ 338766 w 1299502"/>
              <a:gd name="connsiteY6315" fmla="*/ 1608495 h 2190257"/>
              <a:gd name="connsiteX6316" fmla="*/ 338369 w 1299502"/>
              <a:gd name="connsiteY6316" fmla="*/ 1608819 h 2190257"/>
              <a:gd name="connsiteX6317" fmla="*/ 338369 w 1299502"/>
              <a:gd name="connsiteY6317" fmla="*/ 1609396 h 2190257"/>
              <a:gd name="connsiteX6318" fmla="*/ 337071 w 1299502"/>
              <a:gd name="connsiteY6318" fmla="*/ 1610405 h 2190257"/>
              <a:gd name="connsiteX6319" fmla="*/ 335773 w 1299502"/>
              <a:gd name="connsiteY6319" fmla="*/ 1610297 h 2190257"/>
              <a:gd name="connsiteX6320" fmla="*/ 335701 w 1299502"/>
              <a:gd name="connsiteY6320" fmla="*/ 1610405 h 2190257"/>
              <a:gd name="connsiteX6321" fmla="*/ 335701 w 1299502"/>
              <a:gd name="connsiteY6321" fmla="*/ 1610693 h 2190257"/>
              <a:gd name="connsiteX6322" fmla="*/ 335485 w 1299502"/>
              <a:gd name="connsiteY6322" fmla="*/ 1610910 h 2190257"/>
              <a:gd name="connsiteX6323" fmla="*/ 335088 w 1299502"/>
              <a:gd name="connsiteY6323" fmla="*/ 1610910 h 2190257"/>
              <a:gd name="connsiteX6324" fmla="*/ 334367 w 1299502"/>
              <a:gd name="connsiteY6324" fmla="*/ 1611414 h 2190257"/>
              <a:gd name="connsiteX6325" fmla="*/ 333502 w 1299502"/>
              <a:gd name="connsiteY6325" fmla="*/ 1611414 h 2190257"/>
              <a:gd name="connsiteX6326" fmla="*/ 333285 w 1299502"/>
              <a:gd name="connsiteY6326" fmla="*/ 1611198 h 2190257"/>
              <a:gd name="connsiteX6327" fmla="*/ 333285 w 1299502"/>
              <a:gd name="connsiteY6327" fmla="*/ 1610910 h 2190257"/>
              <a:gd name="connsiteX6328" fmla="*/ 332997 w 1299502"/>
              <a:gd name="connsiteY6328" fmla="*/ 1610621 h 2190257"/>
              <a:gd name="connsiteX6329" fmla="*/ 332997 w 1299502"/>
              <a:gd name="connsiteY6329" fmla="*/ 1609720 h 2190257"/>
              <a:gd name="connsiteX6330" fmla="*/ 333393 w 1299502"/>
              <a:gd name="connsiteY6330" fmla="*/ 1609396 h 2190257"/>
              <a:gd name="connsiteX6331" fmla="*/ 333393 w 1299502"/>
              <a:gd name="connsiteY6331" fmla="*/ 1609108 h 2190257"/>
              <a:gd name="connsiteX6332" fmla="*/ 333790 w 1299502"/>
              <a:gd name="connsiteY6332" fmla="*/ 1608819 h 2190257"/>
              <a:gd name="connsiteX6333" fmla="*/ 333790 w 1299502"/>
              <a:gd name="connsiteY6333" fmla="*/ 1608603 h 2190257"/>
              <a:gd name="connsiteX6334" fmla="*/ 334295 w 1299502"/>
              <a:gd name="connsiteY6334" fmla="*/ 1608099 h 2190257"/>
              <a:gd name="connsiteX6335" fmla="*/ 334980 w 1299502"/>
              <a:gd name="connsiteY6335" fmla="*/ 1608207 h 2190257"/>
              <a:gd name="connsiteX6336" fmla="*/ 335701 w 1299502"/>
              <a:gd name="connsiteY6336" fmla="*/ 1607594 h 2190257"/>
              <a:gd name="connsiteX6337" fmla="*/ 335990 w 1299502"/>
              <a:gd name="connsiteY6337" fmla="*/ 1607594 h 2190257"/>
              <a:gd name="connsiteX6338" fmla="*/ 336314 w 1299502"/>
              <a:gd name="connsiteY6338" fmla="*/ 1607414 h 2190257"/>
              <a:gd name="connsiteX6339" fmla="*/ 336999 w 1299502"/>
              <a:gd name="connsiteY6339" fmla="*/ 1607414 h 2190257"/>
              <a:gd name="connsiteX6340" fmla="*/ 211553 w 1299502"/>
              <a:gd name="connsiteY6340" fmla="*/ 1607089 h 2190257"/>
              <a:gd name="connsiteX6341" fmla="*/ 211625 w 1299502"/>
              <a:gd name="connsiteY6341" fmla="*/ 1607198 h 2190257"/>
              <a:gd name="connsiteX6342" fmla="*/ 211553 w 1299502"/>
              <a:gd name="connsiteY6342" fmla="*/ 1607378 h 2190257"/>
              <a:gd name="connsiteX6343" fmla="*/ 211156 w 1299502"/>
              <a:gd name="connsiteY6343" fmla="*/ 1607306 h 2190257"/>
              <a:gd name="connsiteX6344" fmla="*/ 211048 w 1299502"/>
              <a:gd name="connsiteY6344" fmla="*/ 1607198 h 2190257"/>
              <a:gd name="connsiteX6345" fmla="*/ 211265 w 1299502"/>
              <a:gd name="connsiteY6345" fmla="*/ 1607125 h 2190257"/>
              <a:gd name="connsiteX6346" fmla="*/ 339668 w 1299502"/>
              <a:gd name="connsiteY6346" fmla="*/ 1606693 h 2190257"/>
              <a:gd name="connsiteX6347" fmla="*/ 339992 w 1299502"/>
              <a:gd name="connsiteY6347" fmla="*/ 1606729 h 2190257"/>
              <a:gd name="connsiteX6348" fmla="*/ 340172 w 1299502"/>
              <a:gd name="connsiteY6348" fmla="*/ 1606801 h 2190257"/>
              <a:gd name="connsiteX6349" fmla="*/ 340100 w 1299502"/>
              <a:gd name="connsiteY6349" fmla="*/ 1607702 h 2190257"/>
              <a:gd name="connsiteX6350" fmla="*/ 339595 w 1299502"/>
              <a:gd name="connsiteY6350" fmla="*/ 1608099 h 2190257"/>
              <a:gd name="connsiteX6351" fmla="*/ 339307 w 1299502"/>
              <a:gd name="connsiteY6351" fmla="*/ 1608099 h 2190257"/>
              <a:gd name="connsiteX6352" fmla="*/ 339091 w 1299502"/>
              <a:gd name="connsiteY6352" fmla="*/ 1607918 h 2190257"/>
              <a:gd name="connsiteX6353" fmla="*/ 339199 w 1299502"/>
              <a:gd name="connsiteY6353" fmla="*/ 1607125 h 2190257"/>
              <a:gd name="connsiteX6354" fmla="*/ 377961 w 1299502"/>
              <a:gd name="connsiteY6354" fmla="*/ 1606621 h 2190257"/>
              <a:gd name="connsiteX6355" fmla="*/ 378250 w 1299502"/>
              <a:gd name="connsiteY6355" fmla="*/ 1606621 h 2190257"/>
              <a:gd name="connsiteX6356" fmla="*/ 378466 w 1299502"/>
              <a:gd name="connsiteY6356" fmla="*/ 1606801 h 2190257"/>
              <a:gd name="connsiteX6357" fmla="*/ 378358 w 1299502"/>
              <a:gd name="connsiteY6357" fmla="*/ 1607702 h 2190257"/>
              <a:gd name="connsiteX6358" fmla="*/ 378142 w 1299502"/>
              <a:gd name="connsiteY6358" fmla="*/ 1607810 h 2190257"/>
              <a:gd name="connsiteX6359" fmla="*/ 377565 w 1299502"/>
              <a:gd name="connsiteY6359" fmla="*/ 1607810 h 2190257"/>
              <a:gd name="connsiteX6360" fmla="*/ 377348 w 1299502"/>
              <a:gd name="connsiteY6360" fmla="*/ 1607594 h 2190257"/>
              <a:gd name="connsiteX6361" fmla="*/ 377456 w 1299502"/>
              <a:gd name="connsiteY6361" fmla="*/ 1607017 h 2190257"/>
              <a:gd name="connsiteX6362" fmla="*/ 349836 w 1299502"/>
              <a:gd name="connsiteY6362" fmla="*/ 1606297 h 2190257"/>
              <a:gd name="connsiteX6363" fmla="*/ 350557 w 1299502"/>
              <a:gd name="connsiteY6363" fmla="*/ 1606297 h 2190257"/>
              <a:gd name="connsiteX6364" fmla="*/ 351062 w 1299502"/>
              <a:gd name="connsiteY6364" fmla="*/ 1606801 h 2190257"/>
              <a:gd name="connsiteX6365" fmla="*/ 350954 w 1299502"/>
              <a:gd name="connsiteY6365" fmla="*/ 1607702 h 2190257"/>
              <a:gd name="connsiteX6366" fmla="*/ 350846 w 1299502"/>
              <a:gd name="connsiteY6366" fmla="*/ 1607882 h 2190257"/>
              <a:gd name="connsiteX6367" fmla="*/ 350449 w 1299502"/>
              <a:gd name="connsiteY6367" fmla="*/ 1607810 h 2190257"/>
              <a:gd name="connsiteX6368" fmla="*/ 350160 w 1299502"/>
              <a:gd name="connsiteY6368" fmla="*/ 1608099 h 2190257"/>
              <a:gd name="connsiteX6369" fmla="*/ 349367 w 1299502"/>
              <a:gd name="connsiteY6369" fmla="*/ 1607306 h 2190257"/>
              <a:gd name="connsiteX6370" fmla="*/ 349764 w 1299502"/>
              <a:gd name="connsiteY6370" fmla="*/ 1607017 h 2190257"/>
              <a:gd name="connsiteX6371" fmla="*/ 349764 w 1299502"/>
              <a:gd name="connsiteY6371" fmla="*/ 1606513 h 2190257"/>
              <a:gd name="connsiteX6372" fmla="*/ 211553 w 1299502"/>
              <a:gd name="connsiteY6372" fmla="*/ 1606224 h 2190257"/>
              <a:gd name="connsiteX6373" fmla="*/ 211950 w 1299502"/>
              <a:gd name="connsiteY6373" fmla="*/ 1606224 h 2190257"/>
              <a:gd name="connsiteX6374" fmla="*/ 212058 w 1299502"/>
              <a:gd name="connsiteY6374" fmla="*/ 1606405 h 2190257"/>
              <a:gd name="connsiteX6375" fmla="*/ 212058 w 1299502"/>
              <a:gd name="connsiteY6375" fmla="*/ 1606693 h 2190257"/>
              <a:gd name="connsiteX6376" fmla="*/ 211841 w 1299502"/>
              <a:gd name="connsiteY6376" fmla="*/ 1606801 h 2190257"/>
              <a:gd name="connsiteX6377" fmla="*/ 211553 w 1299502"/>
              <a:gd name="connsiteY6377" fmla="*/ 1606801 h 2190257"/>
              <a:gd name="connsiteX6378" fmla="*/ 211337 w 1299502"/>
              <a:gd name="connsiteY6378" fmla="*/ 1606621 h 2190257"/>
              <a:gd name="connsiteX6379" fmla="*/ 211445 w 1299502"/>
              <a:gd name="connsiteY6379" fmla="*/ 1606297 h 2190257"/>
              <a:gd name="connsiteX6380" fmla="*/ 362817 w 1299502"/>
              <a:gd name="connsiteY6380" fmla="*/ 1605215 h 2190257"/>
              <a:gd name="connsiteX6381" fmla="*/ 363213 w 1299502"/>
              <a:gd name="connsiteY6381" fmla="*/ 1605215 h 2190257"/>
              <a:gd name="connsiteX6382" fmla="*/ 363286 w 1299502"/>
              <a:gd name="connsiteY6382" fmla="*/ 1605396 h 2190257"/>
              <a:gd name="connsiteX6383" fmla="*/ 363286 w 1299502"/>
              <a:gd name="connsiteY6383" fmla="*/ 1605720 h 2190257"/>
              <a:gd name="connsiteX6384" fmla="*/ 362817 w 1299502"/>
              <a:gd name="connsiteY6384" fmla="*/ 1606116 h 2190257"/>
              <a:gd name="connsiteX6385" fmla="*/ 362492 w 1299502"/>
              <a:gd name="connsiteY6385" fmla="*/ 1606116 h 2190257"/>
              <a:gd name="connsiteX6386" fmla="*/ 362312 w 1299502"/>
              <a:gd name="connsiteY6386" fmla="*/ 1605900 h 2190257"/>
              <a:gd name="connsiteX6387" fmla="*/ 362312 w 1299502"/>
              <a:gd name="connsiteY6387" fmla="*/ 1605612 h 2190257"/>
              <a:gd name="connsiteX6388" fmla="*/ 364187 w 1299502"/>
              <a:gd name="connsiteY6388" fmla="*/ 1604422 h 2190257"/>
              <a:gd name="connsiteX6389" fmla="*/ 364512 w 1299502"/>
              <a:gd name="connsiteY6389" fmla="*/ 1604422 h 2190257"/>
              <a:gd name="connsiteX6390" fmla="*/ 364692 w 1299502"/>
              <a:gd name="connsiteY6390" fmla="*/ 1604603 h 2190257"/>
              <a:gd name="connsiteX6391" fmla="*/ 364692 w 1299502"/>
              <a:gd name="connsiteY6391" fmla="*/ 1604927 h 2190257"/>
              <a:gd name="connsiteX6392" fmla="*/ 364512 w 1299502"/>
              <a:gd name="connsiteY6392" fmla="*/ 1604999 h 2190257"/>
              <a:gd name="connsiteX6393" fmla="*/ 364187 w 1299502"/>
              <a:gd name="connsiteY6393" fmla="*/ 1604999 h 2190257"/>
              <a:gd name="connsiteX6394" fmla="*/ 364007 w 1299502"/>
              <a:gd name="connsiteY6394" fmla="*/ 1604819 h 2190257"/>
              <a:gd name="connsiteX6395" fmla="*/ 364007 w 1299502"/>
              <a:gd name="connsiteY6395" fmla="*/ 1604495 h 2190257"/>
              <a:gd name="connsiteX6396" fmla="*/ 208164 w 1299502"/>
              <a:gd name="connsiteY6396" fmla="*/ 1603305 h 2190257"/>
              <a:gd name="connsiteX6397" fmla="*/ 208452 w 1299502"/>
              <a:gd name="connsiteY6397" fmla="*/ 1603305 h 2190257"/>
              <a:gd name="connsiteX6398" fmla="*/ 208668 w 1299502"/>
              <a:gd name="connsiteY6398" fmla="*/ 1603521 h 2190257"/>
              <a:gd name="connsiteX6399" fmla="*/ 208452 w 1299502"/>
              <a:gd name="connsiteY6399" fmla="*/ 1603630 h 2190257"/>
              <a:gd name="connsiteX6400" fmla="*/ 208164 w 1299502"/>
              <a:gd name="connsiteY6400" fmla="*/ 1603630 h 2190257"/>
              <a:gd name="connsiteX6401" fmla="*/ 207947 w 1299502"/>
              <a:gd name="connsiteY6401" fmla="*/ 1603413 h 2190257"/>
              <a:gd name="connsiteX6402" fmla="*/ 366891 w 1299502"/>
              <a:gd name="connsiteY6402" fmla="*/ 1603017 h 2190257"/>
              <a:gd name="connsiteX6403" fmla="*/ 367108 w 1299502"/>
              <a:gd name="connsiteY6403" fmla="*/ 1603197 h 2190257"/>
              <a:gd name="connsiteX6404" fmla="*/ 367000 w 1299502"/>
              <a:gd name="connsiteY6404" fmla="*/ 1604422 h 2190257"/>
              <a:gd name="connsiteX6405" fmla="*/ 367288 w 1299502"/>
              <a:gd name="connsiteY6405" fmla="*/ 1604711 h 2190257"/>
              <a:gd name="connsiteX6406" fmla="*/ 367216 w 1299502"/>
              <a:gd name="connsiteY6406" fmla="*/ 1606224 h 2190257"/>
              <a:gd name="connsiteX6407" fmla="*/ 366495 w 1299502"/>
              <a:gd name="connsiteY6407" fmla="*/ 1606801 h 2190257"/>
              <a:gd name="connsiteX6408" fmla="*/ 366495 w 1299502"/>
              <a:gd name="connsiteY6408" fmla="*/ 1607017 h 2190257"/>
              <a:gd name="connsiteX6409" fmla="*/ 366206 w 1299502"/>
              <a:gd name="connsiteY6409" fmla="*/ 1607306 h 2190257"/>
              <a:gd name="connsiteX6410" fmla="*/ 366206 w 1299502"/>
              <a:gd name="connsiteY6410" fmla="*/ 1607918 h 2190257"/>
              <a:gd name="connsiteX6411" fmla="*/ 366026 w 1299502"/>
              <a:gd name="connsiteY6411" fmla="*/ 1608099 h 2190257"/>
              <a:gd name="connsiteX6412" fmla="*/ 365701 w 1299502"/>
              <a:gd name="connsiteY6412" fmla="*/ 1607990 h 2190257"/>
              <a:gd name="connsiteX6413" fmla="*/ 365016 w 1299502"/>
              <a:gd name="connsiteY6413" fmla="*/ 1608603 h 2190257"/>
              <a:gd name="connsiteX6414" fmla="*/ 364295 w 1299502"/>
              <a:gd name="connsiteY6414" fmla="*/ 1608603 h 2190257"/>
              <a:gd name="connsiteX6415" fmla="*/ 364115 w 1299502"/>
              <a:gd name="connsiteY6415" fmla="*/ 1608423 h 2190257"/>
              <a:gd name="connsiteX6416" fmla="*/ 364223 w 1299502"/>
              <a:gd name="connsiteY6416" fmla="*/ 1607810 h 2190257"/>
              <a:gd name="connsiteX6417" fmla="*/ 363610 w 1299502"/>
              <a:gd name="connsiteY6417" fmla="*/ 1607198 h 2190257"/>
              <a:gd name="connsiteX6418" fmla="*/ 363610 w 1299502"/>
              <a:gd name="connsiteY6418" fmla="*/ 1606909 h 2190257"/>
              <a:gd name="connsiteX6419" fmla="*/ 363322 w 1299502"/>
              <a:gd name="connsiteY6419" fmla="*/ 1606621 h 2190257"/>
              <a:gd name="connsiteX6420" fmla="*/ 363322 w 1299502"/>
              <a:gd name="connsiteY6420" fmla="*/ 1606297 h 2190257"/>
              <a:gd name="connsiteX6421" fmla="*/ 365016 w 1299502"/>
              <a:gd name="connsiteY6421" fmla="*/ 1604891 h 2190257"/>
              <a:gd name="connsiteX6422" fmla="*/ 365016 w 1299502"/>
              <a:gd name="connsiteY6422" fmla="*/ 1604026 h 2190257"/>
              <a:gd name="connsiteX6423" fmla="*/ 366278 w 1299502"/>
              <a:gd name="connsiteY6423" fmla="*/ 1603017 h 2190257"/>
              <a:gd name="connsiteX6424" fmla="*/ 210832 w 1299502"/>
              <a:gd name="connsiteY6424" fmla="*/ 1602620 h 2190257"/>
              <a:gd name="connsiteX6425" fmla="*/ 211156 w 1299502"/>
              <a:gd name="connsiteY6425" fmla="*/ 1602620 h 2190257"/>
              <a:gd name="connsiteX6426" fmla="*/ 211661 w 1299502"/>
              <a:gd name="connsiteY6426" fmla="*/ 1603125 h 2190257"/>
              <a:gd name="connsiteX6427" fmla="*/ 211445 w 1299502"/>
              <a:gd name="connsiteY6427" fmla="*/ 1603233 h 2190257"/>
              <a:gd name="connsiteX6428" fmla="*/ 210760 w 1299502"/>
              <a:gd name="connsiteY6428" fmla="*/ 1603233 h 2190257"/>
              <a:gd name="connsiteX6429" fmla="*/ 210652 w 1299502"/>
              <a:gd name="connsiteY6429" fmla="*/ 1603017 h 2190257"/>
              <a:gd name="connsiteX6430" fmla="*/ 210652 w 1299502"/>
              <a:gd name="connsiteY6430" fmla="*/ 1602729 h 2190257"/>
              <a:gd name="connsiteX6431" fmla="*/ 207551 w 1299502"/>
              <a:gd name="connsiteY6431" fmla="*/ 1602620 h 2190257"/>
              <a:gd name="connsiteX6432" fmla="*/ 207875 w 1299502"/>
              <a:gd name="connsiteY6432" fmla="*/ 1602729 h 2190257"/>
              <a:gd name="connsiteX6433" fmla="*/ 208055 w 1299502"/>
              <a:gd name="connsiteY6433" fmla="*/ 1602801 h 2190257"/>
              <a:gd name="connsiteX6434" fmla="*/ 207478 w 1299502"/>
              <a:gd name="connsiteY6434" fmla="*/ 1603233 h 2190257"/>
              <a:gd name="connsiteX6435" fmla="*/ 207262 w 1299502"/>
              <a:gd name="connsiteY6435" fmla="*/ 1603125 h 2190257"/>
              <a:gd name="connsiteX6436" fmla="*/ 207370 w 1299502"/>
              <a:gd name="connsiteY6436" fmla="*/ 1602801 h 2190257"/>
              <a:gd name="connsiteX6437" fmla="*/ 207551 w 1299502"/>
              <a:gd name="connsiteY6437" fmla="*/ 1602116 h 2190257"/>
              <a:gd name="connsiteX6438" fmla="*/ 208164 w 1299502"/>
              <a:gd name="connsiteY6438" fmla="*/ 1602116 h 2190257"/>
              <a:gd name="connsiteX6439" fmla="*/ 208344 w 1299502"/>
              <a:gd name="connsiteY6439" fmla="*/ 1602332 h 2190257"/>
              <a:gd name="connsiteX6440" fmla="*/ 208164 w 1299502"/>
              <a:gd name="connsiteY6440" fmla="*/ 1602404 h 2190257"/>
              <a:gd name="connsiteX6441" fmla="*/ 207551 w 1299502"/>
              <a:gd name="connsiteY6441" fmla="*/ 1602404 h 2190257"/>
              <a:gd name="connsiteX6442" fmla="*/ 207370 w 1299502"/>
              <a:gd name="connsiteY6442" fmla="*/ 1602224 h 2190257"/>
              <a:gd name="connsiteX6443" fmla="*/ 360725 w 1299502"/>
              <a:gd name="connsiteY6443" fmla="*/ 1600927 h 2190257"/>
              <a:gd name="connsiteX6444" fmla="*/ 361411 w 1299502"/>
              <a:gd name="connsiteY6444" fmla="*/ 1600999 h 2190257"/>
              <a:gd name="connsiteX6445" fmla="*/ 361915 w 1299502"/>
              <a:gd name="connsiteY6445" fmla="*/ 1601395 h 2190257"/>
              <a:gd name="connsiteX6446" fmla="*/ 361915 w 1299502"/>
              <a:gd name="connsiteY6446" fmla="*/ 1601791 h 2190257"/>
              <a:gd name="connsiteX6447" fmla="*/ 362492 w 1299502"/>
              <a:gd name="connsiteY6447" fmla="*/ 1602404 h 2190257"/>
              <a:gd name="connsiteX6448" fmla="*/ 362312 w 1299502"/>
              <a:gd name="connsiteY6448" fmla="*/ 1604999 h 2190257"/>
              <a:gd name="connsiteX6449" fmla="*/ 362024 w 1299502"/>
              <a:gd name="connsiteY6449" fmla="*/ 1605287 h 2190257"/>
              <a:gd name="connsiteX6450" fmla="*/ 361915 w 1299502"/>
              <a:gd name="connsiteY6450" fmla="*/ 1606513 h 2190257"/>
              <a:gd name="connsiteX6451" fmla="*/ 362096 w 1299502"/>
              <a:gd name="connsiteY6451" fmla="*/ 1606693 h 2190257"/>
              <a:gd name="connsiteX6452" fmla="*/ 362420 w 1299502"/>
              <a:gd name="connsiteY6452" fmla="*/ 1606693 h 2190257"/>
              <a:gd name="connsiteX6453" fmla="*/ 363213 w 1299502"/>
              <a:gd name="connsiteY6453" fmla="*/ 1607486 h 2190257"/>
              <a:gd name="connsiteX6454" fmla="*/ 363213 w 1299502"/>
              <a:gd name="connsiteY6454" fmla="*/ 1607774 h 2190257"/>
              <a:gd name="connsiteX6455" fmla="*/ 363790 w 1299502"/>
              <a:gd name="connsiteY6455" fmla="*/ 1608387 h 2190257"/>
              <a:gd name="connsiteX6456" fmla="*/ 363790 w 1299502"/>
              <a:gd name="connsiteY6456" fmla="*/ 1609000 h 2190257"/>
              <a:gd name="connsiteX6457" fmla="*/ 364007 w 1299502"/>
              <a:gd name="connsiteY6457" fmla="*/ 1609108 h 2190257"/>
              <a:gd name="connsiteX6458" fmla="*/ 364295 w 1299502"/>
              <a:gd name="connsiteY6458" fmla="*/ 1608891 h 2190257"/>
              <a:gd name="connsiteX6459" fmla="*/ 364620 w 1299502"/>
              <a:gd name="connsiteY6459" fmla="*/ 1608891 h 2190257"/>
              <a:gd name="connsiteX6460" fmla="*/ 364800 w 1299502"/>
              <a:gd name="connsiteY6460" fmla="*/ 1609108 h 2190257"/>
              <a:gd name="connsiteX6461" fmla="*/ 364620 w 1299502"/>
              <a:gd name="connsiteY6461" fmla="*/ 1612279 h 2190257"/>
              <a:gd name="connsiteX6462" fmla="*/ 363899 w 1299502"/>
              <a:gd name="connsiteY6462" fmla="*/ 1612892 h 2190257"/>
              <a:gd name="connsiteX6463" fmla="*/ 363899 w 1299502"/>
              <a:gd name="connsiteY6463" fmla="*/ 1613973 h 2190257"/>
              <a:gd name="connsiteX6464" fmla="*/ 363502 w 1299502"/>
              <a:gd name="connsiteY6464" fmla="*/ 1614297 h 2190257"/>
              <a:gd name="connsiteX6465" fmla="*/ 363502 w 1299502"/>
              <a:gd name="connsiteY6465" fmla="*/ 1614586 h 2190257"/>
              <a:gd name="connsiteX6466" fmla="*/ 363105 w 1299502"/>
              <a:gd name="connsiteY6466" fmla="*/ 1614874 h 2190257"/>
              <a:gd name="connsiteX6467" fmla="*/ 363105 w 1299502"/>
              <a:gd name="connsiteY6467" fmla="*/ 1615487 h 2190257"/>
              <a:gd name="connsiteX6468" fmla="*/ 362817 w 1299502"/>
              <a:gd name="connsiteY6468" fmla="*/ 1615775 h 2190257"/>
              <a:gd name="connsiteX6469" fmla="*/ 362709 w 1299502"/>
              <a:gd name="connsiteY6469" fmla="*/ 1617793 h 2190257"/>
              <a:gd name="connsiteX6470" fmla="*/ 362492 w 1299502"/>
              <a:gd name="connsiteY6470" fmla="*/ 1617974 h 2190257"/>
              <a:gd name="connsiteX6471" fmla="*/ 362204 w 1299502"/>
              <a:gd name="connsiteY6471" fmla="*/ 1617974 h 2190257"/>
              <a:gd name="connsiteX6472" fmla="*/ 362024 w 1299502"/>
              <a:gd name="connsiteY6472" fmla="*/ 1618082 h 2190257"/>
              <a:gd name="connsiteX6473" fmla="*/ 362024 w 1299502"/>
              <a:gd name="connsiteY6473" fmla="*/ 1618694 h 2190257"/>
              <a:gd name="connsiteX6474" fmla="*/ 361302 w 1299502"/>
              <a:gd name="connsiteY6474" fmla="*/ 1619271 h 2190257"/>
              <a:gd name="connsiteX6475" fmla="*/ 361915 w 1299502"/>
              <a:gd name="connsiteY6475" fmla="*/ 1619884 h 2190257"/>
              <a:gd name="connsiteX6476" fmla="*/ 361915 w 1299502"/>
              <a:gd name="connsiteY6476" fmla="*/ 1620172 h 2190257"/>
              <a:gd name="connsiteX6477" fmla="*/ 362204 w 1299502"/>
              <a:gd name="connsiteY6477" fmla="*/ 1620496 h 2190257"/>
              <a:gd name="connsiteX6478" fmla="*/ 362204 w 1299502"/>
              <a:gd name="connsiteY6478" fmla="*/ 1620785 h 2190257"/>
              <a:gd name="connsiteX6479" fmla="*/ 361807 w 1299502"/>
              <a:gd name="connsiteY6479" fmla="*/ 1621073 h 2190257"/>
              <a:gd name="connsiteX6480" fmla="*/ 361807 w 1299502"/>
              <a:gd name="connsiteY6480" fmla="*/ 1621397 h 2190257"/>
              <a:gd name="connsiteX6481" fmla="*/ 361519 w 1299502"/>
              <a:gd name="connsiteY6481" fmla="*/ 1621686 h 2190257"/>
              <a:gd name="connsiteX6482" fmla="*/ 361411 w 1299502"/>
              <a:gd name="connsiteY6482" fmla="*/ 1622803 h 2190257"/>
              <a:gd name="connsiteX6483" fmla="*/ 361735 w 1299502"/>
              <a:gd name="connsiteY6483" fmla="*/ 1623199 h 2190257"/>
              <a:gd name="connsiteX6484" fmla="*/ 361735 w 1299502"/>
              <a:gd name="connsiteY6484" fmla="*/ 1624389 h 2190257"/>
              <a:gd name="connsiteX6485" fmla="*/ 361519 w 1299502"/>
              <a:gd name="connsiteY6485" fmla="*/ 1624497 h 2190257"/>
              <a:gd name="connsiteX6486" fmla="*/ 361122 w 1299502"/>
              <a:gd name="connsiteY6486" fmla="*/ 1624497 h 2190257"/>
              <a:gd name="connsiteX6487" fmla="*/ 361014 w 1299502"/>
              <a:gd name="connsiteY6487" fmla="*/ 1624569 h 2190257"/>
              <a:gd name="connsiteX6488" fmla="*/ 361014 w 1299502"/>
              <a:gd name="connsiteY6488" fmla="*/ 1624893 h 2190257"/>
              <a:gd name="connsiteX6489" fmla="*/ 361627 w 1299502"/>
              <a:gd name="connsiteY6489" fmla="*/ 1625470 h 2190257"/>
              <a:gd name="connsiteX6490" fmla="*/ 361447 w 1299502"/>
              <a:gd name="connsiteY6490" fmla="*/ 1628461 h 2190257"/>
              <a:gd name="connsiteX6491" fmla="*/ 360725 w 1299502"/>
              <a:gd name="connsiteY6491" fmla="*/ 1629074 h 2190257"/>
              <a:gd name="connsiteX6492" fmla="*/ 361122 w 1299502"/>
              <a:gd name="connsiteY6492" fmla="*/ 1629362 h 2190257"/>
              <a:gd name="connsiteX6493" fmla="*/ 361050 w 1299502"/>
              <a:gd name="connsiteY6493" fmla="*/ 1629867 h 2190257"/>
              <a:gd name="connsiteX6494" fmla="*/ 360834 w 1299502"/>
              <a:gd name="connsiteY6494" fmla="*/ 1630083 h 2190257"/>
              <a:gd name="connsiteX6495" fmla="*/ 360545 w 1299502"/>
              <a:gd name="connsiteY6495" fmla="*/ 1630083 h 2190257"/>
              <a:gd name="connsiteX6496" fmla="*/ 360437 w 1299502"/>
              <a:gd name="connsiteY6496" fmla="*/ 1629867 h 2190257"/>
              <a:gd name="connsiteX6497" fmla="*/ 360437 w 1299502"/>
              <a:gd name="connsiteY6497" fmla="*/ 1629579 h 2190257"/>
              <a:gd name="connsiteX6498" fmla="*/ 360257 w 1299502"/>
              <a:gd name="connsiteY6498" fmla="*/ 1629470 h 2190257"/>
              <a:gd name="connsiteX6499" fmla="*/ 358634 w 1299502"/>
              <a:gd name="connsiteY6499" fmla="*/ 1629362 h 2190257"/>
              <a:gd name="connsiteX6500" fmla="*/ 358165 w 1299502"/>
              <a:gd name="connsiteY6500" fmla="*/ 1628894 h 2190257"/>
              <a:gd name="connsiteX6501" fmla="*/ 358165 w 1299502"/>
              <a:gd name="connsiteY6501" fmla="*/ 1628569 h 2190257"/>
              <a:gd name="connsiteX6502" fmla="*/ 357841 w 1299502"/>
              <a:gd name="connsiteY6502" fmla="*/ 1628281 h 2190257"/>
              <a:gd name="connsiteX6503" fmla="*/ 357841 w 1299502"/>
              <a:gd name="connsiteY6503" fmla="*/ 1627993 h 2190257"/>
              <a:gd name="connsiteX6504" fmla="*/ 357552 w 1299502"/>
              <a:gd name="connsiteY6504" fmla="*/ 1627668 h 2190257"/>
              <a:gd name="connsiteX6505" fmla="*/ 357552 w 1299502"/>
              <a:gd name="connsiteY6505" fmla="*/ 1627380 h 2190257"/>
              <a:gd name="connsiteX6506" fmla="*/ 357228 w 1299502"/>
              <a:gd name="connsiteY6506" fmla="*/ 1627092 h 2190257"/>
              <a:gd name="connsiteX6507" fmla="*/ 357336 w 1299502"/>
              <a:gd name="connsiteY6507" fmla="*/ 1625290 h 2190257"/>
              <a:gd name="connsiteX6508" fmla="*/ 357624 w 1299502"/>
              <a:gd name="connsiteY6508" fmla="*/ 1624965 h 2190257"/>
              <a:gd name="connsiteX6509" fmla="*/ 357733 w 1299502"/>
              <a:gd name="connsiteY6509" fmla="*/ 1624677 h 2190257"/>
              <a:gd name="connsiteX6510" fmla="*/ 357336 w 1299502"/>
              <a:gd name="connsiteY6510" fmla="*/ 1624389 h 2190257"/>
              <a:gd name="connsiteX6511" fmla="*/ 357444 w 1299502"/>
              <a:gd name="connsiteY6511" fmla="*/ 1623163 h 2190257"/>
              <a:gd name="connsiteX6512" fmla="*/ 356651 w 1299502"/>
              <a:gd name="connsiteY6512" fmla="*/ 1622479 h 2190257"/>
              <a:gd name="connsiteX6513" fmla="*/ 356326 w 1299502"/>
              <a:gd name="connsiteY6513" fmla="*/ 1622371 h 2190257"/>
              <a:gd name="connsiteX6514" fmla="*/ 355858 w 1299502"/>
              <a:gd name="connsiteY6514" fmla="*/ 1621974 h 2190257"/>
              <a:gd name="connsiteX6515" fmla="*/ 355930 w 1299502"/>
              <a:gd name="connsiteY6515" fmla="*/ 1621073 h 2190257"/>
              <a:gd name="connsiteX6516" fmla="*/ 356651 w 1299502"/>
              <a:gd name="connsiteY6516" fmla="*/ 1620496 h 2190257"/>
              <a:gd name="connsiteX6517" fmla="*/ 356651 w 1299502"/>
              <a:gd name="connsiteY6517" fmla="*/ 1620172 h 2190257"/>
              <a:gd name="connsiteX6518" fmla="*/ 356146 w 1299502"/>
              <a:gd name="connsiteY6518" fmla="*/ 1619704 h 2190257"/>
              <a:gd name="connsiteX6519" fmla="*/ 355749 w 1299502"/>
              <a:gd name="connsiteY6519" fmla="*/ 1619992 h 2190257"/>
              <a:gd name="connsiteX6520" fmla="*/ 355173 w 1299502"/>
              <a:gd name="connsiteY6520" fmla="*/ 1619992 h 2190257"/>
              <a:gd name="connsiteX6521" fmla="*/ 354668 w 1299502"/>
              <a:gd name="connsiteY6521" fmla="*/ 1619487 h 2190257"/>
              <a:gd name="connsiteX6522" fmla="*/ 354776 w 1299502"/>
              <a:gd name="connsiteY6522" fmla="*/ 1618298 h 2190257"/>
              <a:gd name="connsiteX6523" fmla="*/ 355064 w 1299502"/>
              <a:gd name="connsiteY6523" fmla="*/ 1618010 h 2190257"/>
              <a:gd name="connsiteX6524" fmla="*/ 355064 w 1299502"/>
              <a:gd name="connsiteY6524" fmla="*/ 1617685 h 2190257"/>
              <a:gd name="connsiteX6525" fmla="*/ 355461 w 1299502"/>
              <a:gd name="connsiteY6525" fmla="*/ 1617397 h 2190257"/>
              <a:gd name="connsiteX6526" fmla="*/ 355641 w 1299502"/>
              <a:gd name="connsiteY6526" fmla="*/ 1614189 h 2190257"/>
              <a:gd name="connsiteX6527" fmla="*/ 356146 w 1299502"/>
              <a:gd name="connsiteY6527" fmla="*/ 1613793 h 2190257"/>
              <a:gd name="connsiteX6528" fmla="*/ 356471 w 1299502"/>
              <a:gd name="connsiteY6528" fmla="*/ 1613793 h 2190257"/>
              <a:gd name="connsiteX6529" fmla="*/ 356651 w 1299502"/>
              <a:gd name="connsiteY6529" fmla="*/ 1613721 h 2190257"/>
              <a:gd name="connsiteX6530" fmla="*/ 356651 w 1299502"/>
              <a:gd name="connsiteY6530" fmla="*/ 1612820 h 2190257"/>
              <a:gd name="connsiteX6531" fmla="*/ 357336 w 1299502"/>
              <a:gd name="connsiteY6531" fmla="*/ 1612207 h 2190257"/>
              <a:gd name="connsiteX6532" fmla="*/ 357444 w 1299502"/>
              <a:gd name="connsiteY6532" fmla="*/ 1611631 h 2190257"/>
              <a:gd name="connsiteX6533" fmla="*/ 357552 w 1299502"/>
              <a:gd name="connsiteY6533" fmla="*/ 1611522 h 2190257"/>
              <a:gd name="connsiteX6534" fmla="*/ 357949 w 1299502"/>
              <a:gd name="connsiteY6534" fmla="*/ 1611522 h 2190257"/>
              <a:gd name="connsiteX6535" fmla="*/ 358057 w 1299502"/>
              <a:gd name="connsiteY6535" fmla="*/ 1611414 h 2190257"/>
              <a:gd name="connsiteX6536" fmla="*/ 358129 w 1299502"/>
              <a:gd name="connsiteY6536" fmla="*/ 1609324 h 2190257"/>
              <a:gd name="connsiteX6537" fmla="*/ 357841 w 1299502"/>
              <a:gd name="connsiteY6537" fmla="*/ 1609036 h 2190257"/>
              <a:gd name="connsiteX6538" fmla="*/ 357841 w 1299502"/>
              <a:gd name="connsiteY6538" fmla="*/ 1608711 h 2190257"/>
              <a:gd name="connsiteX6539" fmla="*/ 357552 w 1299502"/>
              <a:gd name="connsiteY6539" fmla="*/ 1608423 h 2190257"/>
              <a:gd name="connsiteX6540" fmla="*/ 357552 w 1299502"/>
              <a:gd name="connsiteY6540" fmla="*/ 1608135 h 2190257"/>
              <a:gd name="connsiteX6541" fmla="*/ 357228 w 1299502"/>
              <a:gd name="connsiteY6541" fmla="*/ 1607810 h 2190257"/>
              <a:gd name="connsiteX6542" fmla="*/ 357336 w 1299502"/>
              <a:gd name="connsiteY6542" fmla="*/ 1606333 h 2190257"/>
              <a:gd name="connsiteX6543" fmla="*/ 357733 w 1299502"/>
              <a:gd name="connsiteY6543" fmla="*/ 1606008 h 2190257"/>
              <a:gd name="connsiteX6544" fmla="*/ 357733 w 1299502"/>
              <a:gd name="connsiteY6544" fmla="*/ 1605720 h 2190257"/>
              <a:gd name="connsiteX6545" fmla="*/ 358021 w 1299502"/>
              <a:gd name="connsiteY6545" fmla="*/ 1605432 h 2190257"/>
              <a:gd name="connsiteX6546" fmla="*/ 358021 w 1299502"/>
              <a:gd name="connsiteY6546" fmla="*/ 1605107 h 2190257"/>
              <a:gd name="connsiteX6547" fmla="*/ 358418 w 1299502"/>
              <a:gd name="connsiteY6547" fmla="*/ 1604819 h 2190257"/>
              <a:gd name="connsiteX6548" fmla="*/ 358418 w 1299502"/>
              <a:gd name="connsiteY6548" fmla="*/ 1604206 h 2190257"/>
              <a:gd name="connsiteX6549" fmla="*/ 358814 w 1299502"/>
              <a:gd name="connsiteY6549" fmla="*/ 1604026 h 2190257"/>
              <a:gd name="connsiteX6550" fmla="*/ 358814 w 1299502"/>
              <a:gd name="connsiteY6550" fmla="*/ 1603702 h 2190257"/>
              <a:gd name="connsiteX6551" fmla="*/ 358526 w 1299502"/>
              <a:gd name="connsiteY6551" fmla="*/ 1603305 h 2190257"/>
              <a:gd name="connsiteX6552" fmla="*/ 358526 w 1299502"/>
              <a:gd name="connsiteY6552" fmla="*/ 1602801 h 2190257"/>
              <a:gd name="connsiteX6553" fmla="*/ 358742 w 1299502"/>
              <a:gd name="connsiteY6553" fmla="*/ 1602620 h 2190257"/>
              <a:gd name="connsiteX6554" fmla="*/ 359716 w 1299502"/>
              <a:gd name="connsiteY6554" fmla="*/ 1602729 h 2190257"/>
              <a:gd name="connsiteX6555" fmla="*/ 360221 w 1299502"/>
              <a:gd name="connsiteY6555" fmla="*/ 1602332 h 2190257"/>
              <a:gd name="connsiteX6556" fmla="*/ 360221 w 1299502"/>
              <a:gd name="connsiteY6556" fmla="*/ 1601719 h 2190257"/>
              <a:gd name="connsiteX6557" fmla="*/ 360617 w 1299502"/>
              <a:gd name="connsiteY6557" fmla="*/ 1601431 h 2190257"/>
              <a:gd name="connsiteX6558" fmla="*/ 360617 w 1299502"/>
              <a:gd name="connsiteY6558" fmla="*/ 1601107 h 2190257"/>
              <a:gd name="connsiteX6559" fmla="*/ 220928 w 1299502"/>
              <a:gd name="connsiteY6559" fmla="*/ 1599917 h 2190257"/>
              <a:gd name="connsiteX6560" fmla="*/ 221397 w 1299502"/>
              <a:gd name="connsiteY6560" fmla="*/ 1600422 h 2190257"/>
              <a:gd name="connsiteX6561" fmla="*/ 221217 w 1299502"/>
              <a:gd name="connsiteY6561" fmla="*/ 1600530 h 2190257"/>
              <a:gd name="connsiteX6562" fmla="*/ 220495 w 1299502"/>
              <a:gd name="connsiteY6562" fmla="*/ 1600530 h 2190257"/>
              <a:gd name="connsiteX6563" fmla="*/ 220423 w 1299502"/>
              <a:gd name="connsiteY6563" fmla="*/ 1600314 h 2190257"/>
              <a:gd name="connsiteX6564" fmla="*/ 220423 w 1299502"/>
              <a:gd name="connsiteY6564" fmla="*/ 1600134 h 2190257"/>
              <a:gd name="connsiteX6565" fmla="*/ 220604 w 1299502"/>
              <a:gd name="connsiteY6565" fmla="*/ 1599917 h 2190257"/>
              <a:gd name="connsiteX6566" fmla="*/ 361122 w 1299502"/>
              <a:gd name="connsiteY6566" fmla="*/ 1599521 h 2190257"/>
              <a:gd name="connsiteX6567" fmla="*/ 361519 w 1299502"/>
              <a:gd name="connsiteY6567" fmla="*/ 1599521 h 2190257"/>
              <a:gd name="connsiteX6568" fmla="*/ 361591 w 1299502"/>
              <a:gd name="connsiteY6568" fmla="*/ 1599629 h 2190257"/>
              <a:gd name="connsiteX6569" fmla="*/ 361519 w 1299502"/>
              <a:gd name="connsiteY6569" fmla="*/ 1599809 h 2190257"/>
              <a:gd name="connsiteX6570" fmla="*/ 361122 w 1299502"/>
              <a:gd name="connsiteY6570" fmla="*/ 1599809 h 2190257"/>
              <a:gd name="connsiteX6571" fmla="*/ 361014 w 1299502"/>
              <a:gd name="connsiteY6571" fmla="*/ 1599629 h 2190257"/>
              <a:gd name="connsiteX6572" fmla="*/ 346663 w 1299502"/>
              <a:gd name="connsiteY6572" fmla="*/ 1599341 h 2190257"/>
              <a:gd name="connsiteX6573" fmla="*/ 346951 w 1299502"/>
              <a:gd name="connsiteY6573" fmla="*/ 1599341 h 2190257"/>
              <a:gd name="connsiteX6574" fmla="*/ 347168 w 1299502"/>
              <a:gd name="connsiteY6574" fmla="*/ 1599521 h 2190257"/>
              <a:gd name="connsiteX6575" fmla="*/ 346951 w 1299502"/>
              <a:gd name="connsiteY6575" fmla="*/ 1599629 h 2190257"/>
              <a:gd name="connsiteX6576" fmla="*/ 346663 w 1299502"/>
              <a:gd name="connsiteY6576" fmla="*/ 1599629 h 2190257"/>
              <a:gd name="connsiteX6577" fmla="*/ 346446 w 1299502"/>
              <a:gd name="connsiteY6577" fmla="*/ 1599413 h 2190257"/>
              <a:gd name="connsiteX6578" fmla="*/ 347059 w 1299502"/>
              <a:gd name="connsiteY6578" fmla="*/ 1598728 h 2190257"/>
              <a:gd name="connsiteX6579" fmla="*/ 347348 w 1299502"/>
              <a:gd name="connsiteY6579" fmla="*/ 1598728 h 2190257"/>
              <a:gd name="connsiteX6580" fmla="*/ 347564 w 1299502"/>
              <a:gd name="connsiteY6580" fmla="*/ 1598944 h 2190257"/>
              <a:gd name="connsiteX6581" fmla="*/ 347348 w 1299502"/>
              <a:gd name="connsiteY6581" fmla="*/ 1599016 h 2190257"/>
              <a:gd name="connsiteX6582" fmla="*/ 346951 w 1299502"/>
              <a:gd name="connsiteY6582" fmla="*/ 1599016 h 2190257"/>
              <a:gd name="connsiteX6583" fmla="*/ 346879 w 1299502"/>
              <a:gd name="connsiteY6583" fmla="*/ 1598836 h 2190257"/>
              <a:gd name="connsiteX6584" fmla="*/ 216421 w 1299502"/>
              <a:gd name="connsiteY6584" fmla="*/ 1597935 h 2190257"/>
              <a:gd name="connsiteX6585" fmla="*/ 216745 w 1299502"/>
              <a:gd name="connsiteY6585" fmla="*/ 1597935 h 2190257"/>
              <a:gd name="connsiteX6586" fmla="*/ 216926 w 1299502"/>
              <a:gd name="connsiteY6586" fmla="*/ 1598043 h 2190257"/>
              <a:gd name="connsiteX6587" fmla="*/ 216745 w 1299502"/>
              <a:gd name="connsiteY6587" fmla="*/ 1598224 h 2190257"/>
              <a:gd name="connsiteX6588" fmla="*/ 216421 w 1299502"/>
              <a:gd name="connsiteY6588" fmla="*/ 1598224 h 2190257"/>
              <a:gd name="connsiteX6589" fmla="*/ 216241 w 1299502"/>
              <a:gd name="connsiteY6589" fmla="*/ 1598043 h 2190257"/>
              <a:gd name="connsiteX6590" fmla="*/ 371867 w 1299502"/>
              <a:gd name="connsiteY6590" fmla="*/ 1597142 h 2190257"/>
              <a:gd name="connsiteX6591" fmla="*/ 371976 w 1299502"/>
              <a:gd name="connsiteY6591" fmla="*/ 1597214 h 2190257"/>
              <a:gd name="connsiteX6592" fmla="*/ 371976 w 1299502"/>
              <a:gd name="connsiteY6592" fmla="*/ 1597539 h 2190257"/>
              <a:gd name="connsiteX6593" fmla="*/ 371651 w 1299502"/>
              <a:gd name="connsiteY6593" fmla="*/ 1597827 h 2190257"/>
              <a:gd name="connsiteX6594" fmla="*/ 371651 w 1299502"/>
              <a:gd name="connsiteY6594" fmla="*/ 1598151 h 2190257"/>
              <a:gd name="connsiteX6595" fmla="*/ 371471 w 1299502"/>
              <a:gd name="connsiteY6595" fmla="*/ 1598224 h 2190257"/>
              <a:gd name="connsiteX6596" fmla="*/ 371074 w 1299502"/>
              <a:gd name="connsiteY6596" fmla="*/ 1598224 h 2190257"/>
              <a:gd name="connsiteX6597" fmla="*/ 370966 w 1299502"/>
              <a:gd name="connsiteY6597" fmla="*/ 1598151 h 2190257"/>
              <a:gd name="connsiteX6598" fmla="*/ 370966 w 1299502"/>
              <a:gd name="connsiteY6598" fmla="*/ 1597827 h 2190257"/>
              <a:gd name="connsiteX6599" fmla="*/ 228789 w 1299502"/>
              <a:gd name="connsiteY6599" fmla="*/ 1595124 h 2190257"/>
              <a:gd name="connsiteX6600" fmla="*/ 229185 w 1299502"/>
              <a:gd name="connsiteY6600" fmla="*/ 1595124 h 2190257"/>
              <a:gd name="connsiteX6601" fmla="*/ 229294 w 1299502"/>
              <a:gd name="connsiteY6601" fmla="*/ 1595232 h 2190257"/>
              <a:gd name="connsiteX6602" fmla="*/ 229077 w 1299502"/>
              <a:gd name="connsiteY6602" fmla="*/ 1595448 h 2190257"/>
              <a:gd name="connsiteX6603" fmla="*/ 228789 w 1299502"/>
              <a:gd name="connsiteY6603" fmla="*/ 1595448 h 2190257"/>
              <a:gd name="connsiteX6604" fmla="*/ 228572 w 1299502"/>
              <a:gd name="connsiteY6604" fmla="*/ 1595232 h 2190257"/>
              <a:gd name="connsiteX6605" fmla="*/ 229474 w 1299502"/>
              <a:gd name="connsiteY6605" fmla="*/ 1594547 h 2190257"/>
              <a:gd name="connsiteX6606" fmla="*/ 229798 w 1299502"/>
              <a:gd name="connsiteY6606" fmla="*/ 1594547 h 2190257"/>
              <a:gd name="connsiteX6607" fmla="*/ 229979 w 1299502"/>
              <a:gd name="connsiteY6607" fmla="*/ 1594728 h 2190257"/>
              <a:gd name="connsiteX6608" fmla="*/ 229798 w 1299502"/>
              <a:gd name="connsiteY6608" fmla="*/ 1594836 h 2190257"/>
              <a:gd name="connsiteX6609" fmla="*/ 229474 w 1299502"/>
              <a:gd name="connsiteY6609" fmla="*/ 1594836 h 2190257"/>
              <a:gd name="connsiteX6610" fmla="*/ 229294 w 1299502"/>
              <a:gd name="connsiteY6610" fmla="*/ 1594728 h 2190257"/>
              <a:gd name="connsiteX6611" fmla="*/ 233476 w 1299502"/>
              <a:gd name="connsiteY6611" fmla="*/ 1594223 h 2190257"/>
              <a:gd name="connsiteX6612" fmla="*/ 233657 w 1299502"/>
              <a:gd name="connsiteY6612" fmla="*/ 1594331 h 2190257"/>
              <a:gd name="connsiteX6613" fmla="*/ 233476 w 1299502"/>
              <a:gd name="connsiteY6613" fmla="*/ 1594511 h 2190257"/>
              <a:gd name="connsiteX6614" fmla="*/ 233152 w 1299502"/>
              <a:gd name="connsiteY6614" fmla="*/ 1594439 h 2190257"/>
              <a:gd name="connsiteX6615" fmla="*/ 232972 w 1299502"/>
              <a:gd name="connsiteY6615" fmla="*/ 1594331 h 2190257"/>
              <a:gd name="connsiteX6616" fmla="*/ 233152 w 1299502"/>
              <a:gd name="connsiteY6616" fmla="*/ 1594223 h 2190257"/>
              <a:gd name="connsiteX6617" fmla="*/ 228897 w 1299502"/>
              <a:gd name="connsiteY6617" fmla="*/ 1594223 h 2190257"/>
              <a:gd name="connsiteX6618" fmla="*/ 228969 w 1299502"/>
              <a:gd name="connsiteY6618" fmla="*/ 1594331 h 2190257"/>
              <a:gd name="connsiteX6619" fmla="*/ 228897 w 1299502"/>
              <a:gd name="connsiteY6619" fmla="*/ 1594511 h 2190257"/>
              <a:gd name="connsiteX6620" fmla="*/ 228500 w 1299502"/>
              <a:gd name="connsiteY6620" fmla="*/ 1594439 h 2190257"/>
              <a:gd name="connsiteX6621" fmla="*/ 228392 w 1299502"/>
              <a:gd name="connsiteY6621" fmla="*/ 1594331 h 2190257"/>
              <a:gd name="connsiteX6622" fmla="*/ 228500 w 1299502"/>
              <a:gd name="connsiteY6622" fmla="*/ 1594223 h 2190257"/>
              <a:gd name="connsiteX6623" fmla="*/ 231457 w 1299502"/>
              <a:gd name="connsiteY6623" fmla="*/ 1593827 h 2190257"/>
              <a:gd name="connsiteX6624" fmla="*/ 231890 w 1299502"/>
              <a:gd name="connsiteY6624" fmla="*/ 1593827 h 2190257"/>
              <a:gd name="connsiteX6625" fmla="*/ 231962 w 1299502"/>
              <a:gd name="connsiteY6625" fmla="*/ 1593935 h 2190257"/>
              <a:gd name="connsiteX6626" fmla="*/ 231962 w 1299502"/>
              <a:gd name="connsiteY6626" fmla="*/ 1594547 h 2190257"/>
              <a:gd name="connsiteX6627" fmla="*/ 231782 w 1299502"/>
              <a:gd name="connsiteY6627" fmla="*/ 1594728 h 2190257"/>
              <a:gd name="connsiteX6628" fmla="*/ 231457 w 1299502"/>
              <a:gd name="connsiteY6628" fmla="*/ 1594728 h 2190257"/>
              <a:gd name="connsiteX6629" fmla="*/ 231277 w 1299502"/>
              <a:gd name="connsiteY6629" fmla="*/ 1594547 h 2190257"/>
              <a:gd name="connsiteX6630" fmla="*/ 231385 w 1299502"/>
              <a:gd name="connsiteY6630" fmla="*/ 1593935 h 2190257"/>
              <a:gd name="connsiteX6631" fmla="*/ 235171 w 1299502"/>
              <a:gd name="connsiteY6631" fmla="*/ 1593755 h 2190257"/>
              <a:gd name="connsiteX6632" fmla="*/ 235460 w 1299502"/>
              <a:gd name="connsiteY6632" fmla="*/ 1593755 h 2190257"/>
              <a:gd name="connsiteX6633" fmla="*/ 235676 w 1299502"/>
              <a:gd name="connsiteY6633" fmla="*/ 1593935 h 2190257"/>
              <a:gd name="connsiteX6634" fmla="*/ 235460 w 1299502"/>
              <a:gd name="connsiteY6634" fmla="*/ 1594043 h 2190257"/>
              <a:gd name="connsiteX6635" fmla="*/ 235171 w 1299502"/>
              <a:gd name="connsiteY6635" fmla="*/ 1594043 h 2190257"/>
              <a:gd name="connsiteX6636" fmla="*/ 234955 w 1299502"/>
              <a:gd name="connsiteY6636" fmla="*/ 1593827 h 2190257"/>
              <a:gd name="connsiteX6637" fmla="*/ 236469 w 1299502"/>
              <a:gd name="connsiteY6637" fmla="*/ 1593538 h 2190257"/>
              <a:gd name="connsiteX6638" fmla="*/ 236649 w 1299502"/>
              <a:gd name="connsiteY6638" fmla="*/ 1593646 h 2190257"/>
              <a:gd name="connsiteX6639" fmla="*/ 236469 w 1299502"/>
              <a:gd name="connsiteY6639" fmla="*/ 1593827 h 2190257"/>
              <a:gd name="connsiteX6640" fmla="*/ 236145 w 1299502"/>
              <a:gd name="connsiteY6640" fmla="*/ 1593755 h 2190257"/>
              <a:gd name="connsiteX6641" fmla="*/ 235964 w 1299502"/>
              <a:gd name="connsiteY6641" fmla="*/ 1593646 h 2190257"/>
              <a:gd name="connsiteX6642" fmla="*/ 236145 w 1299502"/>
              <a:gd name="connsiteY6642" fmla="*/ 1593538 h 2190257"/>
              <a:gd name="connsiteX6643" fmla="*/ 230880 w 1299502"/>
              <a:gd name="connsiteY6643" fmla="*/ 1593142 h 2190257"/>
              <a:gd name="connsiteX6644" fmla="*/ 231060 w 1299502"/>
              <a:gd name="connsiteY6644" fmla="*/ 1593358 h 2190257"/>
              <a:gd name="connsiteX6645" fmla="*/ 230988 w 1299502"/>
              <a:gd name="connsiteY6645" fmla="*/ 1593646 h 2190257"/>
              <a:gd name="connsiteX6646" fmla="*/ 230880 w 1299502"/>
              <a:gd name="connsiteY6646" fmla="*/ 1593755 h 2190257"/>
              <a:gd name="connsiteX6647" fmla="*/ 230700 w 1299502"/>
              <a:gd name="connsiteY6647" fmla="*/ 1593646 h 2190257"/>
              <a:gd name="connsiteX6648" fmla="*/ 230772 w 1299502"/>
              <a:gd name="connsiteY6648" fmla="*/ 1593358 h 2190257"/>
              <a:gd name="connsiteX6649" fmla="*/ 369091 w 1299502"/>
              <a:gd name="connsiteY6649" fmla="*/ 1592853 h 2190257"/>
              <a:gd name="connsiteX6650" fmla="*/ 370065 w 1299502"/>
              <a:gd name="connsiteY6650" fmla="*/ 1592853 h 2190257"/>
              <a:gd name="connsiteX6651" fmla="*/ 370281 w 1299502"/>
              <a:gd name="connsiteY6651" fmla="*/ 1593034 h 2190257"/>
              <a:gd name="connsiteX6652" fmla="*/ 370173 w 1299502"/>
              <a:gd name="connsiteY6652" fmla="*/ 1593935 h 2190257"/>
              <a:gd name="connsiteX6653" fmla="*/ 369992 w 1299502"/>
              <a:gd name="connsiteY6653" fmla="*/ 1594043 h 2190257"/>
              <a:gd name="connsiteX6654" fmla="*/ 369668 w 1299502"/>
              <a:gd name="connsiteY6654" fmla="*/ 1594043 h 2190257"/>
              <a:gd name="connsiteX6655" fmla="*/ 368875 w 1299502"/>
              <a:gd name="connsiteY6655" fmla="*/ 1593250 h 2190257"/>
              <a:gd name="connsiteX6656" fmla="*/ 368875 w 1299502"/>
              <a:gd name="connsiteY6656" fmla="*/ 1592926 h 2190257"/>
              <a:gd name="connsiteX6657" fmla="*/ 222010 w 1299502"/>
              <a:gd name="connsiteY6657" fmla="*/ 1592349 h 2190257"/>
              <a:gd name="connsiteX6658" fmla="*/ 222406 w 1299502"/>
              <a:gd name="connsiteY6658" fmla="*/ 1592349 h 2190257"/>
              <a:gd name="connsiteX6659" fmla="*/ 222515 w 1299502"/>
              <a:gd name="connsiteY6659" fmla="*/ 1592529 h 2190257"/>
              <a:gd name="connsiteX6660" fmla="*/ 222515 w 1299502"/>
              <a:gd name="connsiteY6660" fmla="*/ 1592745 h 2190257"/>
              <a:gd name="connsiteX6661" fmla="*/ 222298 w 1299502"/>
              <a:gd name="connsiteY6661" fmla="*/ 1592926 h 2190257"/>
              <a:gd name="connsiteX6662" fmla="*/ 221721 w 1299502"/>
              <a:gd name="connsiteY6662" fmla="*/ 1592853 h 2190257"/>
              <a:gd name="connsiteX6663" fmla="*/ 221505 w 1299502"/>
              <a:gd name="connsiteY6663" fmla="*/ 1592745 h 2190257"/>
              <a:gd name="connsiteX6664" fmla="*/ 220423 w 1299502"/>
              <a:gd name="connsiteY6664" fmla="*/ 1592241 h 2190257"/>
              <a:gd name="connsiteX6665" fmla="*/ 220712 w 1299502"/>
              <a:gd name="connsiteY6665" fmla="*/ 1592241 h 2190257"/>
              <a:gd name="connsiteX6666" fmla="*/ 220928 w 1299502"/>
              <a:gd name="connsiteY6666" fmla="*/ 1592349 h 2190257"/>
              <a:gd name="connsiteX6667" fmla="*/ 220712 w 1299502"/>
              <a:gd name="connsiteY6667" fmla="*/ 1592529 h 2190257"/>
              <a:gd name="connsiteX6668" fmla="*/ 220423 w 1299502"/>
              <a:gd name="connsiteY6668" fmla="*/ 1592529 h 2190257"/>
              <a:gd name="connsiteX6669" fmla="*/ 220207 w 1299502"/>
              <a:gd name="connsiteY6669" fmla="*/ 1592349 h 2190257"/>
              <a:gd name="connsiteX6670" fmla="*/ 357624 w 1299502"/>
              <a:gd name="connsiteY6670" fmla="*/ 1591952 h 2190257"/>
              <a:gd name="connsiteX6671" fmla="*/ 357913 w 1299502"/>
              <a:gd name="connsiteY6671" fmla="*/ 1591952 h 2190257"/>
              <a:gd name="connsiteX6672" fmla="*/ 358418 w 1299502"/>
              <a:gd name="connsiteY6672" fmla="*/ 1592349 h 2190257"/>
              <a:gd name="connsiteX6673" fmla="*/ 358418 w 1299502"/>
              <a:gd name="connsiteY6673" fmla="*/ 1592926 h 2190257"/>
              <a:gd name="connsiteX6674" fmla="*/ 358526 w 1299502"/>
              <a:gd name="connsiteY6674" fmla="*/ 1593142 h 2190257"/>
              <a:gd name="connsiteX6675" fmla="*/ 358814 w 1299502"/>
              <a:gd name="connsiteY6675" fmla="*/ 1593142 h 2190257"/>
              <a:gd name="connsiteX6676" fmla="*/ 359031 w 1299502"/>
              <a:gd name="connsiteY6676" fmla="*/ 1593322 h 2190257"/>
              <a:gd name="connsiteX6677" fmla="*/ 359031 w 1299502"/>
              <a:gd name="connsiteY6677" fmla="*/ 1593935 h 2190257"/>
              <a:gd name="connsiteX6678" fmla="*/ 358814 w 1299502"/>
              <a:gd name="connsiteY6678" fmla="*/ 1594043 h 2190257"/>
              <a:gd name="connsiteX6679" fmla="*/ 357120 w 1299502"/>
              <a:gd name="connsiteY6679" fmla="*/ 1593935 h 2190257"/>
              <a:gd name="connsiteX6680" fmla="*/ 356831 w 1299502"/>
              <a:gd name="connsiteY6680" fmla="*/ 1594223 h 2190257"/>
              <a:gd name="connsiteX6681" fmla="*/ 356507 w 1299502"/>
              <a:gd name="connsiteY6681" fmla="*/ 1594223 h 2190257"/>
              <a:gd name="connsiteX6682" fmla="*/ 356326 w 1299502"/>
              <a:gd name="connsiteY6682" fmla="*/ 1594043 h 2190257"/>
              <a:gd name="connsiteX6683" fmla="*/ 356435 w 1299502"/>
              <a:gd name="connsiteY6683" fmla="*/ 1593142 h 2190257"/>
              <a:gd name="connsiteX6684" fmla="*/ 356723 w 1299502"/>
              <a:gd name="connsiteY6684" fmla="*/ 1592962 h 2190257"/>
              <a:gd name="connsiteX6685" fmla="*/ 356723 w 1299502"/>
              <a:gd name="connsiteY6685" fmla="*/ 1592565 h 2190257"/>
              <a:gd name="connsiteX6686" fmla="*/ 219125 w 1299502"/>
              <a:gd name="connsiteY6686" fmla="*/ 1591844 h 2190257"/>
              <a:gd name="connsiteX6687" fmla="*/ 219414 w 1299502"/>
              <a:gd name="connsiteY6687" fmla="*/ 1591844 h 2190257"/>
              <a:gd name="connsiteX6688" fmla="*/ 219630 w 1299502"/>
              <a:gd name="connsiteY6688" fmla="*/ 1592025 h 2190257"/>
              <a:gd name="connsiteX6689" fmla="*/ 219630 w 1299502"/>
              <a:gd name="connsiteY6689" fmla="*/ 1592241 h 2190257"/>
              <a:gd name="connsiteX6690" fmla="*/ 219414 w 1299502"/>
              <a:gd name="connsiteY6690" fmla="*/ 1592457 h 2190257"/>
              <a:gd name="connsiteX6691" fmla="*/ 219017 w 1299502"/>
              <a:gd name="connsiteY6691" fmla="*/ 1592457 h 2190257"/>
              <a:gd name="connsiteX6692" fmla="*/ 218909 w 1299502"/>
              <a:gd name="connsiteY6692" fmla="*/ 1592241 h 2190257"/>
              <a:gd name="connsiteX6693" fmla="*/ 218909 w 1299502"/>
              <a:gd name="connsiteY6693" fmla="*/ 1591952 h 2190257"/>
              <a:gd name="connsiteX6694" fmla="*/ 220820 w 1299502"/>
              <a:gd name="connsiteY6694" fmla="*/ 1591051 h 2190257"/>
              <a:gd name="connsiteX6695" fmla="*/ 221108 w 1299502"/>
              <a:gd name="connsiteY6695" fmla="*/ 1591340 h 2190257"/>
              <a:gd name="connsiteX6696" fmla="*/ 221721 w 1299502"/>
              <a:gd name="connsiteY6696" fmla="*/ 1591448 h 2190257"/>
              <a:gd name="connsiteX6697" fmla="*/ 221902 w 1299502"/>
              <a:gd name="connsiteY6697" fmla="*/ 1591520 h 2190257"/>
              <a:gd name="connsiteX6698" fmla="*/ 221902 w 1299502"/>
              <a:gd name="connsiteY6698" fmla="*/ 1591844 h 2190257"/>
              <a:gd name="connsiteX6699" fmla="*/ 221721 w 1299502"/>
              <a:gd name="connsiteY6699" fmla="*/ 1592025 h 2190257"/>
              <a:gd name="connsiteX6700" fmla="*/ 220712 w 1299502"/>
              <a:gd name="connsiteY6700" fmla="*/ 1591952 h 2190257"/>
              <a:gd name="connsiteX6701" fmla="*/ 220423 w 1299502"/>
              <a:gd name="connsiteY6701" fmla="*/ 1591628 h 2190257"/>
              <a:gd name="connsiteX6702" fmla="*/ 220135 w 1299502"/>
              <a:gd name="connsiteY6702" fmla="*/ 1591556 h 2190257"/>
              <a:gd name="connsiteX6703" fmla="*/ 219918 w 1299502"/>
              <a:gd name="connsiteY6703" fmla="*/ 1591448 h 2190257"/>
              <a:gd name="connsiteX6704" fmla="*/ 220027 w 1299502"/>
              <a:gd name="connsiteY6704" fmla="*/ 1591160 h 2190257"/>
              <a:gd name="connsiteX6705" fmla="*/ 220099 w 1299502"/>
              <a:gd name="connsiteY6705" fmla="*/ 1591051 h 2190257"/>
              <a:gd name="connsiteX6706" fmla="*/ 224101 w 1299502"/>
              <a:gd name="connsiteY6706" fmla="*/ 1590655 h 2190257"/>
              <a:gd name="connsiteX6707" fmla="*/ 224282 w 1299502"/>
              <a:gd name="connsiteY6707" fmla="*/ 1590835 h 2190257"/>
              <a:gd name="connsiteX6708" fmla="*/ 224282 w 1299502"/>
              <a:gd name="connsiteY6708" fmla="*/ 1591160 h 2190257"/>
              <a:gd name="connsiteX6709" fmla="*/ 224101 w 1299502"/>
              <a:gd name="connsiteY6709" fmla="*/ 1591232 h 2190257"/>
              <a:gd name="connsiteX6710" fmla="*/ 223596 w 1299502"/>
              <a:gd name="connsiteY6710" fmla="*/ 1590763 h 2190257"/>
              <a:gd name="connsiteX6711" fmla="*/ 223813 w 1299502"/>
              <a:gd name="connsiteY6711" fmla="*/ 1590655 h 2190257"/>
              <a:gd name="connsiteX6712" fmla="*/ 243933 w 1299502"/>
              <a:gd name="connsiteY6712" fmla="*/ 1590439 h 2190257"/>
              <a:gd name="connsiteX6713" fmla="*/ 244222 w 1299502"/>
              <a:gd name="connsiteY6713" fmla="*/ 1590439 h 2190257"/>
              <a:gd name="connsiteX6714" fmla="*/ 244438 w 1299502"/>
              <a:gd name="connsiteY6714" fmla="*/ 1590547 h 2190257"/>
              <a:gd name="connsiteX6715" fmla="*/ 244438 w 1299502"/>
              <a:gd name="connsiteY6715" fmla="*/ 1590835 h 2190257"/>
              <a:gd name="connsiteX6716" fmla="*/ 244222 w 1299502"/>
              <a:gd name="connsiteY6716" fmla="*/ 1591051 h 2190257"/>
              <a:gd name="connsiteX6717" fmla="*/ 243933 w 1299502"/>
              <a:gd name="connsiteY6717" fmla="*/ 1591051 h 2190257"/>
              <a:gd name="connsiteX6718" fmla="*/ 243717 w 1299502"/>
              <a:gd name="connsiteY6718" fmla="*/ 1590835 h 2190257"/>
              <a:gd name="connsiteX6719" fmla="*/ 243717 w 1299502"/>
              <a:gd name="connsiteY6719" fmla="*/ 1590547 h 2190257"/>
              <a:gd name="connsiteX6720" fmla="*/ 244907 w 1299502"/>
              <a:gd name="connsiteY6720" fmla="*/ 1590150 h 2190257"/>
              <a:gd name="connsiteX6721" fmla="*/ 245339 w 1299502"/>
              <a:gd name="connsiteY6721" fmla="*/ 1590259 h 2190257"/>
              <a:gd name="connsiteX6722" fmla="*/ 245412 w 1299502"/>
              <a:gd name="connsiteY6722" fmla="*/ 1590331 h 2190257"/>
              <a:gd name="connsiteX6723" fmla="*/ 245231 w 1299502"/>
              <a:gd name="connsiteY6723" fmla="*/ 1590439 h 2190257"/>
              <a:gd name="connsiteX6724" fmla="*/ 244907 w 1299502"/>
              <a:gd name="connsiteY6724" fmla="*/ 1590439 h 2190257"/>
              <a:gd name="connsiteX6725" fmla="*/ 244726 w 1299502"/>
              <a:gd name="connsiteY6725" fmla="*/ 1590331 h 2190257"/>
              <a:gd name="connsiteX6726" fmla="*/ 216241 w 1299502"/>
              <a:gd name="connsiteY6726" fmla="*/ 1590150 h 2190257"/>
              <a:gd name="connsiteX6727" fmla="*/ 216421 w 1299502"/>
              <a:gd name="connsiteY6727" fmla="*/ 1590331 h 2190257"/>
              <a:gd name="connsiteX6728" fmla="*/ 216313 w 1299502"/>
              <a:gd name="connsiteY6728" fmla="*/ 1590943 h 2190257"/>
              <a:gd name="connsiteX6729" fmla="*/ 216132 w 1299502"/>
              <a:gd name="connsiteY6729" fmla="*/ 1591051 h 2190257"/>
              <a:gd name="connsiteX6730" fmla="*/ 215844 w 1299502"/>
              <a:gd name="connsiteY6730" fmla="*/ 1591051 h 2190257"/>
              <a:gd name="connsiteX6731" fmla="*/ 215736 w 1299502"/>
              <a:gd name="connsiteY6731" fmla="*/ 1590835 h 2190257"/>
              <a:gd name="connsiteX6732" fmla="*/ 215736 w 1299502"/>
              <a:gd name="connsiteY6732" fmla="*/ 1590547 h 2190257"/>
              <a:gd name="connsiteX6733" fmla="*/ 243933 w 1299502"/>
              <a:gd name="connsiteY6733" fmla="*/ 1589862 h 2190257"/>
              <a:gd name="connsiteX6734" fmla="*/ 244330 w 1299502"/>
              <a:gd name="connsiteY6734" fmla="*/ 1589862 h 2190257"/>
              <a:gd name="connsiteX6735" fmla="*/ 244438 w 1299502"/>
              <a:gd name="connsiteY6735" fmla="*/ 1590042 h 2190257"/>
              <a:gd name="connsiteX6736" fmla="*/ 244330 w 1299502"/>
              <a:gd name="connsiteY6736" fmla="*/ 1590150 h 2190257"/>
              <a:gd name="connsiteX6737" fmla="*/ 243933 w 1299502"/>
              <a:gd name="connsiteY6737" fmla="*/ 1590150 h 2190257"/>
              <a:gd name="connsiteX6738" fmla="*/ 243825 w 1299502"/>
              <a:gd name="connsiteY6738" fmla="*/ 1589934 h 2190257"/>
              <a:gd name="connsiteX6739" fmla="*/ 246638 w 1299502"/>
              <a:gd name="connsiteY6739" fmla="*/ 1589646 h 2190257"/>
              <a:gd name="connsiteX6740" fmla="*/ 246926 w 1299502"/>
              <a:gd name="connsiteY6740" fmla="*/ 1589754 h 2190257"/>
              <a:gd name="connsiteX6741" fmla="*/ 247106 w 1299502"/>
              <a:gd name="connsiteY6741" fmla="*/ 1589826 h 2190257"/>
              <a:gd name="connsiteX6742" fmla="*/ 246926 w 1299502"/>
              <a:gd name="connsiteY6742" fmla="*/ 1590042 h 2190257"/>
              <a:gd name="connsiteX6743" fmla="*/ 246638 w 1299502"/>
              <a:gd name="connsiteY6743" fmla="*/ 1589934 h 2190257"/>
              <a:gd name="connsiteX6744" fmla="*/ 246421 w 1299502"/>
              <a:gd name="connsiteY6744" fmla="*/ 1589862 h 2190257"/>
              <a:gd name="connsiteX6745" fmla="*/ 243032 w 1299502"/>
              <a:gd name="connsiteY6745" fmla="*/ 1589466 h 2190257"/>
              <a:gd name="connsiteX6746" fmla="*/ 243320 w 1299502"/>
              <a:gd name="connsiteY6746" fmla="*/ 1589466 h 2190257"/>
              <a:gd name="connsiteX6747" fmla="*/ 243537 w 1299502"/>
              <a:gd name="connsiteY6747" fmla="*/ 1589646 h 2190257"/>
              <a:gd name="connsiteX6748" fmla="*/ 243428 w 1299502"/>
              <a:gd name="connsiteY6748" fmla="*/ 1589970 h 2190257"/>
              <a:gd name="connsiteX6749" fmla="*/ 243320 w 1299502"/>
              <a:gd name="connsiteY6749" fmla="*/ 1590042 h 2190257"/>
              <a:gd name="connsiteX6750" fmla="*/ 242924 w 1299502"/>
              <a:gd name="connsiteY6750" fmla="*/ 1590042 h 2190257"/>
              <a:gd name="connsiteX6751" fmla="*/ 242851 w 1299502"/>
              <a:gd name="connsiteY6751" fmla="*/ 1589862 h 2190257"/>
              <a:gd name="connsiteX6752" fmla="*/ 242851 w 1299502"/>
              <a:gd name="connsiteY6752" fmla="*/ 1589538 h 2190257"/>
              <a:gd name="connsiteX6753" fmla="*/ 256590 w 1299502"/>
              <a:gd name="connsiteY6753" fmla="*/ 1589033 h 2190257"/>
              <a:gd name="connsiteX6754" fmla="*/ 256698 w 1299502"/>
              <a:gd name="connsiteY6754" fmla="*/ 1589249 h 2190257"/>
              <a:gd name="connsiteX6755" fmla="*/ 256698 w 1299502"/>
              <a:gd name="connsiteY6755" fmla="*/ 1589538 h 2190257"/>
              <a:gd name="connsiteX6756" fmla="*/ 256481 w 1299502"/>
              <a:gd name="connsiteY6756" fmla="*/ 1589754 h 2190257"/>
              <a:gd name="connsiteX6757" fmla="*/ 256193 w 1299502"/>
              <a:gd name="connsiteY6757" fmla="*/ 1589646 h 2190257"/>
              <a:gd name="connsiteX6758" fmla="*/ 256085 w 1299502"/>
              <a:gd name="connsiteY6758" fmla="*/ 1589538 h 2190257"/>
              <a:gd name="connsiteX6759" fmla="*/ 256085 w 1299502"/>
              <a:gd name="connsiteY6759" fmla="*/ 1589249 h 2190257"/>
              <a:gd name="connsiteX6760" fmla="*/ 256193 w 1299502"/>
              <a:gd name="connsiteY6760" fmla="*/ 1589033 h 2190257"/>
              <a:gd name="connsiteX6761" fmla="*/ 218620 w 1299502"/>
              <a:gd name="connsiteY6761" fmla="*/ 1588853 h 2190257"/>
              <a:gd name="connsiteX6762" fmla="*/ 218909 w 1299502"/>
              <a:gd name="connsiteY6762" fmla="*/ 1588853 h 2190257"/>
              <a:gd name="connsiteX6763" fmla="*/ 219125 w 1299502"/>
              <a:gd name="connsiteY6763" fmla="*/ 1589033 h 2190257"/>
              <a:gd name="connsiteX6764" fmla="*/ 218909 w 1299502"/>
              <a:gd name="connsiteY6764" fmla="*/ 1589141 h 2190257"/>
              <a:gd name="connsiteX6765" fmla="*/ 218620 w 1299502"/>
              <a:gd name="connsiteY6765" fmla="*/ 1589141 h 2190257"/>
              <a:gd name="connsiteX6766" fmla="*/ 218404 w 1299502"/>
              <a:gd name="connsiteY6766" fmla="*/ 1588961 h 2190257"/>
              <a:gd name="connsiteX6767" fmla="*/ 220027 w 1299502"/>
              <a:gd name="connsiteY6767" fmla="*/ 1588637 h 2190257"/>
              <a:gd name="connsiteX6768" fmla="*/ 220604 w 1299502"/>
              <a:gd name="connsiteY6768" fmla="*/ 1588637 h 2190257"/>
              <a:gd name="connsiteX6769" fmla="*/ 220820 w 1299502"/>
              <a:gd name="connsiteY6769" fmla="*/ 1588745 h 2190257"/>
              <a:gd name="connsiteX6770" fmla="*/ 220712 w 1299502"/>
              <a:gd name="connsiteY6770" fmla="*/ 1589466 h 2190257"/>
              <a:gd name="connsiteX6771" fmla="*/ 220207 w 1299502"/>
              <a:gd name="connsiteY6771" fmla="*/ 1589862 h 2190257"/>
              <a:gd name="connsiteX6772" fmla="*/ 219522 w 1299502"/>
              <a:gd name="connsiteY6772" fmla="*/ 1589754 h 2190257"/>
              <a:gd name="connsiteX6773" fmla="*/ 219414 w 1299502"/>
              <a:gd name="connsiteY6773" fmla="*/ 1589646 h 2190257"/>
              <a:gd name="connsiteX6774" fmla="*/ 219414 w 1299502"/>
              <a:gd name="connsiteY6774" fmla="*/ 1589033 h 2190257"/>
              <a:gd name="connsiteX6775" fmla="*/ 252587 w 1299502"/>
              <a:gd name="connsiteY6775" fmla="*/ 1588565 h 2190257"/>
              <a:gd name="connsiteX6776" fmla="*/ 252984 w 1299502"/>
              <a:gd name="connsiteY6776" fmla="*/ 1588565 h 2190257"/>
              <a:gd name="connsiteX6777" fmla="*/ 253380 w 1299502"/>
              <a:gd name="connsiteY6777" fmla="*/ 1589033 h 2190257"/>
              <a:gd name="connsiteX6778" fmla="*/ 253380 w 1299502"/>
              <a:gd name="connsiteY6778" fmla="*/ 1589358 h 2190257"/>
              <a:gd name="connsiteX6779" fmla="*/ 253200 w 1299502"/>
              <a:gd name="connsiteY6779" fmla="*/ 1589430 h 2190257"/>
              <a:gd name="connsiteX6780" fmla="*/ 252912 w 1299502"/>
              <a:gd name="connsiteY6780" fmla="*/ 1589430 h 2190257"/>
              <a:gd name="connsiteX6781" fmla="*/ 252407 w 1299502"/>
              <a:gd name="connsiteY6781" fmla="*/ 1588961 h 2190257"/>
              <a:gd name="connsiteX6782" fmla="*/ 252515 w 1299502"/>
              <a:gd name="connsiteY6782" fmla="*/ 1588745 h 2190257"/>
              <a:gd name="connsiteX6783" fmla="*/ 251289 w 1299502"/>
              <a:gd name="connsiteY6783" fmla="*/ 1588457 h 2190257"/>
              <a:gd name="connsiteX6784" fmla="*/ 252010 w 1299502"/>
              <a:gd name="connsiteY6784" fmla="*/ 1588565 h 2190257"/>
              <a:gd name="connsiteX6785" fmla="*/ 252082 w 1299502"/>
              <a:gd name="connsiteY6785" fmla="*/ 1588637 h 2190257"/>
              <a:gd name="connsiteX6786" fmla="*/ 252010 w 1299502"/>
              <a:gd name="connsiteY6786" fmla="*/ 1588853 h 2190257"/>
              <a:gd name="connsiteX6787" fmla="*/ 251289 w 1299502"/>
              <a:gd name="connsiteY6787" fmla="*/ 1588745 h 2190257"/>
              <a:gd name="connsiteX6788" fmla="*/ 251109 w 1299502"/>
              <a:gd name="connsiteY6788" fmla="*/ 1588637 h 2190257"/>
              <a:gd name="connsiteX6789" fmla="*/ 248729 w 1299502"/>
              <a:gd name="connsiteY6789" fmla="*/ 1588348 h 2190257"/>
              <a:gd name="connsiteX6790" fmla="*/ 248801 w 1299502"/>
              <a:gd name="connsiteY6790" fmla="*/ 1588457 h 2190257"/>
              <a:gd name="connsiteX6791" fmla="*/ 248729 w 1299502"/>
              <a:gd name="connsiteY6791" fmla="*/ 1588637 h 2190257"/>
              <a:gd name="connsiteX6792" fmla="*/ 248296 w 1299502"/>
              <a:gd name="connsiteY6792" fmla="*/ 1588565 h 2190257"/>
              <a:gd name="connsiteX6793" fmla="*/ 248224 w 1299502"/>
              <a:gd name="connsiteY6793" fmla="*/ 1588457 h 2190257"/>
              <a:gd name="connsiteX6794" fmla="*/ 248296 w 1299502"/>
              <a:gd name="connsiteY6794" fmla="*/ 1588348 h 2190257"/>
              <a:gd name="connsiteX6795" fmla="*/ 219702 w 1299502"/>
              <a:gd name="connsiteY6795" fmla="*/ 1587952 h 2190257"/>
              <a:gd name="connsiteX6796" fmla="*/ 220027 w 1299502"/>
              <a:gd name="connsiteY6796" fmla="*/ 1588060 h 2190257"/>
              <a:gd name="connsiteX6797" fmla="*/ 220099 w 1299502"/>
              <a:gd name="connsiteY6797" fmla="*/ 1588168 h 2190257"/>
              <a:gd name="connsiteX6798" fmla="*/ 220027 w 1299502"/>
              <a:gd name="connsiteY6798" fmla="*/ 1588348 h 2190257"/>
              <a:gd name="connsiteX6799" fmla="*/ 219594 w 1299502"/>
              <a:gd name="connsiteY6799" fmla="*/ 1588348 h 2190257"/>
              <a:gd name="connsiteX6800" fmla="*/ 219522 w 1299502"/>
              <a:gd name="connsiteY6800" fmla="*/ 1588168 h 2190257"/>
              <a:gd name="connsiteX6801" fmla="*/ 217430 w 1299502"/>
              <a:gd name="connsiteY6801" fmla="*/ 1587556 h 2190257"/>
              <a:gd name="connsiteX6802" fmla="*/ 217719 w 1299502"/>
              <a:gd name="connsiteY6802" fmla="*/ 1587556 h 2190257"/>
              <a:gd name="connsiteX6803" fmla="*/ 217935 w 1299502"/>
              <a:gd name="connsiteY6803" fmla="*/ 1587772 h 2190257"/>
              <a:gd name="connsiteX6804" fmla="*/ 217827 w 1299502"/>
              <a:gd name="connsiteY6804" fmla="*/ 1588060 h 2190257"/>
              <a:gd name="connsiteX6805" fmla="*/ 217719 w 1299502"/>
              <a:gd name="connsiteY6805" fmla="*/ 1588168 h 2190257"/>
              <a:gd name="connsiteX6806" fmla="*/ 217322 w 1299502"/>
              <a:gd name="connsiteY6806" fmla="*/ 1588168 h 2190257"/>
              <a:gd name="connsiteX6807" fmla="*/ 217214 w 1299502"/>
              <a:gd name="connsiteY6807" fmla="*/ 1587952 h 2190257"/>
              <a:gd name="connsiteX6808" fmla="*/ 217214 w 1299502"/>
              <a:gd name="connsiteY6808" fmla="*/ 1587664 h 2190257"/>
              <a:gd name="connsiteX6809" fmla="*/ 211445 w 1299502"/>
              <a:gd name="connsiteY6809" fmla="*/ 1587447 h 2190257"/>
              <a:gd name="connsiteX6810" fmla="*/ 212130 w 1299502"/>
              <a:gd name="connsiteY6810" fmla="*/ 1587556 h 2190257"/>
              <a:gd name="connsiteX6811" fmla="*/ 212238 w 1299502"/>
              <a:gd name="connsiteY6811" fmla="*/ 1587664 h 2190257"/>
              <a:gd name="connsiteX6812" fmla="*/ 211733 w 1299502"/>
              <a:gd name="connsiteY6812" fmla="*/ 1588060 h 2190257"/>
              <a:gd name="connsiteX6813" fmla="*/ 211445 w 1299502"/>
              <a:gd name="connsiteY6813" fmla="*/ 1588060 h 2190257"/>
              <a:gd name="connsiteX6814" fmla="*/ 211265 w 1299502"/>
              <a:gd name="connsiteY6814" fmla="*/ 1587952 h 2190257"/>
              <a:gd name="connsiteX6815" fmla="*/ 211265 w 1299502"/>
              <a:gd name="connsiteY6815" fmla="*/ 1587664 h 2190257"/>
              <a:gd name="connsiteX6816" fmla="*/ 216421 w 1299502"/>
              <a:gd name="connsiteY6816" fmla="*/ 1587447 h 2190257"/>
              <a:gd name="connsiteX6817" fmla="*/ 216709 w 1299502"/>
              <a:gd name="connsiteY6817" fmla="*/ 1587556 h 2190257"/>
              <a:gd name="connsiteX6818" fmla="*/ 216926 w 1299502"/>
              <a:gd name="connsiteY6818" fmla="*/ 1587664 h 2190257"/>
              <a:gd name="connsiteX6819" fmla="*/ 216926 w 1299502"/>
              <a:gd name="connsiteY6819" fmla="*/ 1587952 h 2190257"/>
              <a:gd name="connsiteX6820" fmla="*/ 216709 w 1299502"/>
              <a:gd name="connsiteY6820" fmla="*/ 1588168 h 2190257"/>
              <a:gd name="connsiteX6821" fmla="*/ 216313 w 1299502"/>
              <a:gd name="connsiteY6821" fmla="*/ 1588060 h 2190257"/>
              <a:gd name="connsiteX6822" fmla="*/ 216241 w 1299502"/>
              <a:gd name="connsiteY6822" fmla="*/ 1587952 h 2190257"/>
              <a:gd name="connsiteX6823" fmla="*/ 216241 w 1299502"/>
              <a:gd name="connsiteY6823" fmla="*/ 1587664 h 2190257"/>
              <a:gd name="connsiteX6824" fmla="*/ 220027 w 1299502"/>
              <a:gd name="connsiteY6824" fmla="*/ 1587159 h 2190257"/>
              <a:gd name="connsiteX6825" fmla="*/ 220423 w 1299502"/>
              <a:gd name="connsiteY6825" fmla="*/ 1587159 h 2190257"/>
              <a:gd name="connsiteX6826" fmla="*/ 220495 w 1299502"/>
              <a:gd name="connsiteY6826" fmla="*/ 1587339 h 2190257"/>
              <a:gd name="connsiteX6827" fmla="*/ 220423 w 1299502"/>
              <a:gd name="connsiteY6827" fmla="*/ 1587447 h 2190257"/>
              <a:gd name="connsiteX6828" fmla="*/ 220027 w 1299502"/>
              <a:gd name="connsiteY6828" fmla="*/ 1587447 h 2190257"/>
              <a:gd name="connsiteX6829" fmla="*/ 219918 w 1299502"/>
              <a:gd name="connsiteY6829" fmla="*/ 1587267 h 2190257"/>
              <a:gd name="connsiteX6830" fmla="*/ 834421 w 1299502"/>
              <a:gd name="connsiteY6830" fmla="*/ 1586366 h 2190257"/>
              <a:gd name="connsiteX6831" fmla="*/ 834529 w 1299502"/>
              <a:gd name="connsiteY6831" fmla="*/ 1586546 h 2190257"/>
              <a:gd name="connsiteX6832" fmla="*/ 834529 w 1299502"/>
              <a:gd name="connsiteY6832" fmla="*/ 1586835 h 2190257"/>
              <a:gd name="connsiteX6833" fmla="*/ 833700 w 1299502"/>
              <a:gd name="connsiteY6833" fmla="*/ 1587556 h 2190257"/>
              <a:gd name="connsiteX6834" fmla="*/ 833015 w 1299502"/>
              <a:gd name="connsiteY6834" fmla="*/ 1587556 h 2190257"/>
              <a:gd name="connsiteX6835" fmla="*/ 832726 w 1299502"/>
              <a:gd name="connsiteY6835" fmla="*/ 1587844 h 2190257"/>
              <a:gd name="connsiteX6836" fmla="*/ 831717 w 1299502"/>
              <a:gd name="connsiteY6836" fmla="*/ 1587844 h 2190257"/>
              <a:gd name="connsiteX6837" fmla="*/ 831428 w 1299502"/>
              <a:gd name="connsiteY6837" fmla="*/ 1588168 h 2190257"/>
              <a:gd name="connsiteX6838" fmla="*/ 829409 w 1299502"/>
              <a:gd name="connsiteY6838" fmla="*/ 1588060 h 2190257"/>
              <a:gd name="connsiteX6839" fmla="*/ 829229 w 1299502"/>
              <a:gd name="connsiteY6839" fmla="*/ 1587952 h 2190257"/>
              <a:gd name="connsiteX6840" fmla="*/ 829229 w 1299502"/>
              <a:gd name="connsiteY6840" fmla="*/ 1587664 h 2190257"/>
              <a:gd name="connsiteX6841" fmla="*/ 829409 w 1299502"/>
              <a:gd name="connsiteY6841" fmla="*/ 1587447 h 2190257"/>
              <a:gd name="connsiteX6842" fmla="*/ 830419 w 1299502"/>
              <a:gd name="connsiteY6842" fmla="*/ 1587556 h 2190257"/>
              <a:gd name="connsiteX6843" fmla="*/ 830707 w 1299502"/>
              <a:gd name="connsiteY6843" fmla="*/ 1587267 h 2190257"/>
              <a:gd name="connsiteX6844" fmla="*/ 831428 w 1299502"/>
              <a:gd name="connsiteY6844" fmla="*/ 1587267 h 2190257"/>
              <a:gd name="connsiteX6845" fmla="*/ 831717 w 1299502"/>
              <a:gd name="connsiteY6845" fmla="*/ 1586943 h 2190257"/>
              <a:gd name="connsiteX6846" fmla="*/ 832402 w 1299502"/>
              <a:gd name="connsiteY6846" fmla="*/ 1586943 h 2190257"/>
              <a:gd name="connsiteX6847" fmla="*/ 833015 w 1299502"/>
              <a:gd name="connsiteY6847" fmla="*/ 1586366 h 2190257"/>
              <a:gd name="connsiteX6848" fmla="*/ 219810 w 1299502"/>
              <a:gd name="connsiteY6848" fmla="*/ 1586258 h 2190257"/>
              <a:gd name="connsiteX6849" fmla="*/ 220099 w 1299502"/>
              <a:gd name="connsiteY6849" fmla="*/ 1586258 h 2190257"/>
              <a:gd name="connsiteX6850" fmla="*/ 220315 w 1299502"/>
              <a:gd name="connsiteY6850" fmla="*/ 1586438 h 2190257"/>
              <a:gd name="connsiteX6851" fmla="*/ 220099 w 1299502"/>
              <a:gd name="connsiteY6851" fmla="*/ 1586546 h 2190257"/>
              <a:gd name="connsiteX6852" fmla="*/ 219810 w 1299502"/>
              <a:gd name="connsiteY6852" fmla="*/ 1586546 h 2190257"/>
              <a:gd name="connsiteX6853" fmla="*/ 219630 w 1299502"/>
              <a:gd name="connsiteY6853" fmla="*/ 1586366 h 2190257"/>
              <a:gd name="connsiteX6854" fmla="*/ 200375 w 1299502"/>
              <a:gd name="connsiteY6854" fmla="*/ 1585573 h 2190257"/>
              <a:gd name="connsiteX6855" fmla="*/ 200988 w 1299502"/>
              <a:gd name="connsiteY6855" fmla="*/ 1585645 h 2190257"/>
              <a:gd name="connsiteX6856" fmla="*/ 201168 w 1299502"/>
              <a:gd name="connsiteY6856" fmla="*/ 1585754 h 2190257"/>
              <a:gd name="connsiteX6857" fmla="*/ 201168 w 1299502"/>
              <a:gd name="connsiteY6857" fmla="*/ 1586366 h 2190257"/>
              <a:gd name="connsiteX6858" fmla="*/ 200772 w 1299502"/>
              <a:gd name="connsiteY6858" fmla="*/ 1586655 h 2190257"/>
              <a:gd name="connsiteX6859" fmla="*/ 200772 w 1299502"/>
              <a:gd name="connsiteY6859" fmla="*/ 1587267 h 2190257"/>
              <a:gd name="connsiteX6860" fmla="*/ 200591 w 1299502"/>
              <a:gd name="connsiteY6860" fmla="*/ 1587339 h 2190257"/>
              <a:gd name="connsiteX6861" fmla="*/ 200303 w 1299502"/>
              <a:gd name="connsiteY6861" fmla="*/ 1587339 h 2190257"/>
              <a:gd name="connsiteX6862" fmla="*/ 200087 w 1299502"/>
              <a:gd name="connsiteY6862" fmla="*/ 1587159 h 2190257"/>
              <a:gd name="connsiteX6863" fmla="*/ 200087 w 1299502"/>
              <a:gd name="connsiteY6863" fmla="*/ 1586835 h 2190257"/>
              <a:gd name="connsiteX6864" fmla="*/ 200014 w 1299502"/>
              <a:gd name="connsiteY6864" fmla="*/ 1586763 h 2190257"/>
              <a:gd name="connsiteX6865" fmla="*/ 199582 w 1299502"/>
              <a:gd name="connsiteY6865" fmla="*/ 1586655 h 2190257"/>
              <a:gd name="connsiteX6866" fmla="*/ 199293 w 1299502"/>
              <a:gd name="connsiteY6866" fmla="*/ 1586438 h 2190257"/>
              <a:gd name="connsiteX6867" fmla="*/ 199005 w 1299502"/>
              <a:gd name="connsiteY6867" fmla="*/ 1586366 h 2190257"/>
              <a:gd name="connsiteX6868" fmla="*/ 198500 w 1299502"/>
              <a:gd name="connsiteY6868" fmla="*/ 1585862 h 2190257"/>
              <a:gd name="connsiteX6869" fmla="*/ 198680 w 1299502"/>
              <a:gd name="connsiteY6869" fmla="*/ 1585754 h 2190257"/>
              <a:gd name="connsiteX6870" fmla="*/ 199978 w 1299502"/>
              <a:gd name="connsiteY6870" fmla="*/ 1585862 h 2190257"/>
              <a:gd name="connsiteX6871" fmla="*/ 212527 w 1299502"/>
              <a:gd name="connsiteY6871" fmla="*/ 1585465 h 2190257"/>
              <a:gd name="connsiteX6872" fmla="*/ 212923 w 1299502"/>
              <a:gd name="connsiteY6872" fmla="*/ 1585465 h 2190257"/>
              <a:gd name="connsiteX6873" fmla="*/ 213356 w 1299502"/>
              <a:gd name="connsiteY6873" fmla="*/ 1585934 h 2190257"/>
              <a:gd name="connsiteX6874" fmla="*/ 213356 w 1299502"/>
              <a:gd name="connsiteY6874" fmla="*/ 1586258 h 2190257"/>
              <a:gd name="connsiteX6875" fmla="*/ 213644 w 1299502"/>
              <a:gd name="connsiteY6875" fmla="*/ 1586546 h 2190257"/>
              <a:gd name="connsiteX6876" fmla="*/ 213644 w 1299502"/>
              <a:gd name="connsiteY6876" fmla="*/ 1586871 h 2190257"/>
              <a:gd name="connsiteX6877" fmla="*/ 213140 w 1299502"/>
              <a:gd name="connsiteY6877" fmla="*/ 1587267 h 2190257"/>
              <a:gd name="connsiteX6878" fmla="*/ 212454 w 1299502"/>
              <a:gd name="connsiteY6878" fmla="*/ 1587267 h 2190257"/>
              <a:gd name="connsiteX6879" fmla="*/ 212346 w 1299502"/>
              <a:gd name="connsiteY6879" fmla="*/ 1587051 h 2190257"/>
              <a:gd name="connsiteX6880" fmla="*/ 212454 w 1299502"/>
              <a:gd name="connsiteY6880" fmla="*/ 1585573 h 2190257"/>
              <a:gd name="connsiteX6881" fmla="*/ 199401 w 1299502"/>
              <a:gd name="connsiteY6881" fmla="*/ 1585249 h 2190257"/>
              <a:gd name="connsiteX6882" fmla="*/ 199690 w 1299502"/>
              <a:gd name="connsiteY6882" fmla="*/ 1585249 h 2190257"/>
              <a:gd name="connsiteX6883" fmla="*/ 199870 w 1299502"/>
              <a:gd name="connsiteY6883" fmla="*/ 1585357 h 2190257"/>
              <a:gd name="connsiteX6884" fmla="*/ 199690 w 1299502"/>
              <a:gd name="connsiteY6884" fmla="*/ 1585573 h 2190257"/>
              <a:gd name="connsiteX6885" fmla="*/ 199401 w 1299502"/>
              <a:gd name="connsiteY6885" fmla="*/ 1585573 h 2190257"/>
              <a:gd name="connsiteX6886" fmla="*/ 199185 w 1299502"/>
              <a:gd name="connsiteY6886" fmla="*/ 1585357 h 2190257"/>
              <a:gd name="connsiteX6887" fmla="*/ 220495 w 1299502"/>
              <a:gd name="connsiteY6887" fmla="*/ 1585069 h 2190257"/>
              <a:gd name="connsiteX6888" fmla="*/ 220820 w 1299502"/>
              <a:gd name="connsiteY6888" fmla="*/ 1585069 h 2190257"/>
              <a:gd name="connsiteX6889" fmla="*/ 221000 w 1299502"/>
              <a:gd name="connsiteY6889" fmla="*/ 1585249 h 2190257"/>
              <a:gd name="connsiteX6890" fmla="*/ 220820 w 1299502"/>
              <a:gd name="connsiteY6890" fmla="*/ 1585357 h 2190257"/>
              <a:gd name="connsiteX6891" fmla="*/ 220495 w 1299502"/>
              <a:gd name="connsiteY6891" fmla="*/ 1585357 h 2190257"/>
              <a:gd name="connsiteX6892" fmla="*/ 220315 w 1299502"/>
              <a:gd name="connsiteY6892" fmla="*/ 1585177 h 2190257"/>
              <a:gd name="connsiteX6893" fmla="*/ 323045 w 1299502"/>
              <a:gd name="connsiteY6893" fmla="*/ 1584961 h 2190257"/>
              <a:gd name="connsiteX6894" fmla="*/ 323333 w 1299502"/>
              <a:gd name="connsiteY6894" fmla="*/ 1584961 h 2190257"/>
              <a:gd name="connsiteX6895" fmla="*/ 323550 w 1299502"/>
              <a:gd name="connsiteY6895" fmla="*/ 1585177 h 2190257"/>
              <a:gd name="connsiteX6896" fmla="*/ 323550 w 1299502"/>
              <a:gd name="connsiteY6896" fmla="*/ 1585465 h 2190257"/>
              <a:gd name="connsiteX6897" fmla="*/ 323333 w 1299502"/>
              <a:gd name="connsiteY6897" fmla="*/ 1585573 h 2190257"/>
              <a:gd name="connsiteX6898" fmla="*/ 322648 w 1299502"/>
              <a:gd name="connsiteY6898" fmla="*/ 1585573 h 2190257"/>
              <a:gd name="connsiteX6899" fmla="*/ 322540 w 1299502"/>
              <a:gd name="connsiteY6899" fmla="*/ 1585357 h 2190257"/>
              <a:gd name="connsiteX6900" fmla="*/ 369163 w 1299502"/>
              <a:gd name="connsiteY6900" fmla="*/ 1584456 h 2190257"/>
              <a:gd name="connsiteX6901" fmla="*/ 369488 w 1299502"/>
              <a:gd name="connsiteY6901" fmla="*/ 1584564 h 2190257"/>
              <a:gd name="connsiteX6902" fmla="*/ 369668 w 1299502"/>
              <a:gd name="connsiteY6902" fmla="*/ 1584636 h 2190257"/>
              <a:gd name="connsiteX6903" fmla="*/ 369668 w 1299502"/>
              <a:gd name="connsiteY6903" fmla="*/ 1584961 h 2190257"/>
              <a:gd name="connsiteX6904" fmla="*/ 369488 w 1299502"/>
              <a:gd name="connsiteY6904" fmla="*/ 1585141 h 2190257"/>
              <a:gd name="connsiteX6905" fmla="*/ 369163 w 1299502"/>
              <a:gd name="connsiteY6905" fmla="*/ 1585069 h 2190257"/>
              <a:gd name="connsiteX6906" fmla="*/ 368983 w 1299502"/>
              <a:gd name="connsiteY6906" fmla="*/ 1584961 h 2190257"/>
              <a:gd name="connsiteX6907" fmla="*/ 368983 w 1299502"/>
              <a:gd name="connsiteY6907" fmla="*/ 1584672 h 2190257"/>
              <a:gd name="connsiteX6908" fmla="*/ 213644 w 1299502"/>
              <a:gd name="connsiteY6908" fmla="*/ 1584348 h 2190257"/>
              <a:gd name="connsiteX6909" fmla="*/ 214149 w 1299502"/>
              <a:gd name="connsiteY6909" fmla="*/ 1584853 h 2190257"/>
              <a:gd name="connsiteX6910" fmla="*/ 214149 w 1299502"/>
              <a:gd name="connsiteY6910" fmla="*/ 1585177 h 2190257"/>
              <a:gd name="connsiteX6911" fmla="*/ 213536 w 1299502"/>
              <a:gd name="connsiteY6911" fmla="*/ 1585573 h 2190257"/>
              <a:gd name="connsiteX6912" fmla="*/ 213140 w 1299502"/>
              <a:gd name="connsiteY6912" fmla="*/ 1585069 h 2190257"/>
              <a:gd name="connsiteX6913" fmla="*/ 213140 w 1299502"/>
              <a:gd name="connsiteY6913" fmla="*/ 1584780 h 2190257"/>
              <a:gd name="connsiteX6914" fmla="*/ 367576 w 1299502"/>
              <a:gd name="connsiteY6914" fmla="*/ 1584168 h 2190257"/>
              <a:gd name="connsiteX6915" fmla="*/ 367901 w 1299502"/>
              <a:gd name="connsiteY6915" fmla="*/ 1584168 h 2190257"/>
              <a:gd name="connsiteX6916" fmla="*/ 368081 w 1299502"/>
              <a:gd name="connsiteY6916" fmla="*/ 1584240 h 2190257"/>
              <a:gd name="connsiteX6917" fmla="*/ 367901 w 1299502"/>
              <a:gd name="connsiteY6917" fmla="*/ 1584456 h 2190257"/>
              <a:gd name="connsiteX6918" fmla="*/ 367576 w 1299502"/>
              <a:gd name="connsiteY6918" fmla="*/ 1584348 h 2190257"/>
              <a:gd name="connsiteX6919" fmla="*/ 367396 w 1299502"/>
              <a:gd name="connsiteY6919" fmla="*/ 1584276 h 2190257"/>
              <a:gd name="connsiteX6920" fmla="*/ 214329 w 1299502"/>
              <a:gd name="connsiteY6920" fmla="*/ 1584060 h 2190257"/>
              <a:gd name="connsiteX6921" fmla="*/ 214618 w 1299502"/>
              <a:gd name="connsiteY6921" fmla="*/ 1584168 h 2190257"/>
              <a:gd name="connsiteX6922" fmla="*/ 214834 w 1299502"/>
              <a:gd name="connsiteY6922" fmla="*/ 1584240 h 2190257"/>
              <a:gd name="connsiteX6923" fmla="*/ 214618 w 1299502"/>
              <a:gd name="connsiteY6923" fmla="*/ 1584456 h 2190257"/>
              <a:gd name="connsiteX6924" fmla="*/ 214329 w 1299502"/>
              <a:gd name="connsiteY6924" fmla="*/ 1584348 h 2190257"/>
              <a:gd name="connsiteX6925" fmla="*/ 214149 w 1299502"/>
              <a:gd name="connsiteY6925" fmla="*/ 1584276 h 2190257"/>
              <a:gd name="connsiteX6926" fmla="*/ 357011 w 1299502"/>
              <a:gd name="connsiteY6926" fmla="*/ 1583879 h 2190257"/>
              <a:gd name="connsiteX6927" fmla="*/ 357697 w 1299502"/>
              <a:gd name="connsiteY6927" fmla="*/ 1583879 h 2190257"/>
              <a:gd name="connsiteX6928" fmla="*/ 357805 w 1299502"/>
              <a:gd name="connsiteY6928" fmla="*/ 1584060 h 2190257"/>
              <a:gd name="connsiteX6929" fmla="*/ 357805 w 1299502"/>
              <a:gd name="connsiteY6929" fmla="*/ 1584961 h 2190257"/>
              <a:gd name="connsiteX6930" fmla="*/ 357300 w 1299502"/>
              <a:gd name="connsiteY6930" fmla="*/ 1585357 h 2190257"/>
              <a:gd name="connsiteX6931" fmla="*/ 356903 w 1299502"/>
              <a:gd name="connsiteY6931" fmla="*/ 1585357 h 2190257"/>
              <a:gd name="connsiteX6932" fmla="*/ 356435 w 1299502"/>
              <a:gd name="connsiteY6932" fmla="*/ 1585754 h 2190257"/>
              <a:gd name="connsiteX6933" fmla="*/ 356435 w 1299502"/>
              <a:gd name="connsiteY6933" fmla="*/ 1586042 h 2190257"/>
              <a:gd name="connsiteX6934" fmla="*/ 356110 w 1299502"/>
              <a:gd name="connsiteY6934" fmla="*/ 1586366 h 2190257"/>
              <a:gd name="connsiteX6935" fmla="*/ 356110 w 1299502"/>
              <a:gd name="connsiteY6935" fmla="*/ 1586655 h 2190257"/>
              <a:gd name="connsiteX6936" fmla="*/ 355713 w 1299502"/>
              <a:gd name="connsiteY6936" fmla="*/ 1586871 h 2190257"/>
              <a:gd name="connsiteX6937" fmla="*/ 355713 w 1299502"/>
              <a:gd name="connsiteY6937" fmla="*/ 1587159 h 2190257"/>
              <a:gd name="connsiteX6938" fmla="*/ 355533 w 1299502"/>
              <a:gd name="connsiteY6938" fmla="*/ 1587339 h 2190257"/>
              <a:gd name="connsiteX6939" fmla="*/ 354920 w 1299502"/>
              <a:gd name="connsiteY6939" fmla="*/ 1587339 h 2190257"/>
              <a:gd name="connsiteX6940" fmla="*/ 354740 w 1299502"/>
              <a:gd name="connsiteY6940" fmla="*/ 1587159 h 2190257"/>
              <a:gd name="connsiteX6941" fmla="*/ 354740 w 1299502"/>
              <a:gd name="connsiteY6941" fmla="*/ 1586871 h 2190257"/>
              <a:gd name="connsiteX6942" fmla="*/ 354415 w 1299502"/>
              <a:gd name="connsiteY6942" fmla="*/ 1586546 h 2190257"/>
              <a:gd name="connsiteX6943" fmla="*/ 354812 w 1299502"/>
              <a:gd name="connsiteY6943" fmla="*/ 1586258 h 2190257"/>
              <a:gd name="connsiteX6944" fmla="*/ 354812 w 1299502"/>
              <a:gd name="connsiteY6944" fmla="*/ 1585934 h 2190257"/>
              <a:gd name="connsiteX6945" fmla="*/ 355533 w 1299502"/>
              <a:gd name="connsiteY6945" fmla="*/ 1585465 h 2190257"/>
              <a:gd name="connsiteX6946" fmla="*/ 355533 w 1299502"/>
              <a:gd name="connsiteY6946" fmla="*/ 1584853 h 2190257"/>
              <a:gd name="connsiteX6947" fmla="*/ 356002 w 1299502"/>
              <a:gd name="connsiteY6947" fmla="*/ 1584456 h 2190257"/>
              <a:gd name="connsiteX6948" fmla="*/ 356326 w 1299502"/>
              <a:gd name="connsiteY6948" fmla="*/ 1584348 h 2190257"/>
              <a:gd name="connsiteX6949" fmla="*/ 368586 w 1299502"/>
              <a:gd name="connsiteY6949" fmla="*/ 1583555 h 2190257"/>
              <a:gd name="connsiteX6950" fmla="*/ 368875 w 1299502"/>
              <a:gd name="connsiteY6950" fmla="*/ 1583555 h 2190257"/>
              <a:gd name="connsiteX6951" fmla="*/ 369091 w 1299502"/>
              <a:gd name="connsiteY6951" fmla="*/ 1583771 h 2190257"/>
              <a:gd name="connsiteX6952" fmla="*/ 368875 w 1299502"/>
              <a:gd name="connsiteY6952" fmla="*/ 1583843 h 2190257"/>
              <a:gd name="connsiteX6953" fmla="*/ 368586 w 1299502"/>
              <a:gd name="connsiteY6953" fmla="*/ 1583843 h 2190257"/>
              <a:gd name="connsiteX6954" fmla="*/ 368370 w 1299502"/>
              <a:gd name="connsiteY6954" fmla="*/ 1583771 h 2190257"/>
              <a:gd name="connsiteX6955" fmla="*/ 199474 w 1299502"/>
              <a:gd name="connsiteY6955" fmla="*/ 1583447 h 2190257"/>
              <a:gd name="connsiteX6956" fmla="*/ 199870 w 1299502"/>
              <a:gd name="connsiteY6956" fmla="*/ 1583483 h 2190257"/>
              <a:gd name="connsiteX6957" fmla="*/ 199978 w 1299502"/>
              <a:gd name="connsiteY6957" fmla="*/ 1583663 h 2190257"/>
              <a:gd name="connsiteX6958" fmla="*/ 199978 w 1299502"/>
              <a:gd name="connsiteY6958" fmla="*/ 1583879 h 2190257"/>
              <a:gd name="connsiteX6959" fmla="*/ 199798 w 1299502"/>
              <a:gd name="connsiteY6959" fmla="*/ 1584060 h 2190257"/>
              <a:gd name="connsiteX6960" fmla="*/ 199474 w 1299502"/>
              <a:gd name="connsiteY6960" fmla="*/ 1584060 h 2190257"/>
              <a:gd name="connsiteX6961" fmla="*/ 199293 w 1299502"/>
              <a:gd name="connsiteY6961" fmla="*/ 1583879 h 2190257"/>
              <a:gd name="connsiteX6962" fmla="*/ 199401 w 1299502"/>
              <a:gd name="connsiteY6962" fmla="*/ 1583555 h 2190257"/>
              <a:gd name="connsiteX6963" fmla="*/ 215015 w 1299502"/>
              <a:gd name="connsiteY6963" fmla="*/ 1583267 h 2190257"/>
              <a:gd name="connsiteX6964" fmla="*/ 215339 w 1299502"/>
              <a:gd name="connsiteY6964" fmla="*/ 1583267 h 2190257"/>
              <a:gd name="connsiteX6965" fmla="*/ 215519 w 1299502"/>
              <a:gd name="connsiteY6965" fmla="*/ 1583447 h 2190257"/>
              <a:gd name="connsiteX6966" fmla="*/ 215339 w 1299502"/>
              <a:gd name="connsiteY6966" fmla="*/ 1583555 h 2190257"/>
              <a:gd name="connsiteX6967" fmla="*/ 215015 w 1299502"/>
              <a:gd name="connsiteY6967" fmla="*/ 1583555 h 2190257"/>
              <a:gd name="connsiteX6968" fmla="*/ 214834 w 1299502"/>
              <a:gd name="connsiteY6968" fmla="*/ 1583375 h 2190257"/>
              <a:gd name="connsiteX6969" fmla="*/ 367288 w 1299502"/>
              <a:gd name="connsiteY6969" fmla="*/ 1583159 h 2190257"/>
              <a:gd name="connsiteX6970" fmla="*/ 367576 w 1299502"/>
              <a:gd name="connsiteY6970" fmla="*/ 1583267 h 2190257"/>
              <a:gd name="connsiteX6971" fmla="*/ 367793 w 1299502"/>
              <a:gd name="connsiteY6971" fmla="*/ 1583375 h 2190257"/>
              <a:gd name="connsiteX6972" fmla="*/ 367576 w 1299502"/>
              <a:gd name="connsiteY6972" fmla="*/ 1583555 h 2190257"/>
              <a:gd name="connsiteX6973" fmla="*/ 367288 w 1299502"/>
              <a:gd name="connsiteY6973" fmla="*/ 1583555 h 2190257"/>
              <a:gd name="connsiteX6974" fmla="*/ 367072 w 1299502"/>
              <a:gd name="connsiteY6974" fmla="*/ 1583375 h 2190257"/>
              <a:gd name="connsiteX6975" fmla="*/ 370569 w 1299502"/>
              <a:gd name="connsiteY6975" fmla="*/ 1583051 h 2190257"/>
              <a:gd name="connsiteX6976" fmla="*/ 371290 w 1299502"/>
              <a:gd name="connsiteY6976" fmla="*/ 1583159 h 2190257"/>
              <a:gd name="connsiteX6977" fmla="*/ 371363 w 1299502"/>
              <a:gd name="connsiteY6977" fmla="*/ 1583267 h 2190257"/>
              <a:gd name="connsiteX6978" fmla="*/ 371363 w 1299502"/>
              <a:gd name="connsiteY6978" fmla="*/ 1583555 h 2190257"/>
              <a:gd name="connsiteX6979" fmla="*/ 371182 w 1299502"/>
              <a:gd name="connsiteY6979" fmla="*/ 1583663 h 2190257"/>
              <a:gd name="connsiteX6980" fmla="*/ 370858 w 1299502"/>
              <a:gd name="connsiteY6980" fmla="*/ 1583663 h 2190257"/>
              <a:gd name="connsiteX6981" fmla="*/ 370389 w 1299502"/>
              <a:gd name="connsiteY6981" fmla="*/ 1583267 h 2190257"/>
              <a:gd name="connsiteX6982" fmla="*/ 372985 w 1299502"/>
              <a:gd name="connsiteY6982" fmla="*/ 1582366 h 2190257"/>
              <a:gd name="connsiteX6983" fmla="*/ 373310 w 1299502"/>
              <a:gd name="connsiteY6983" fmla="*/ 1582366 h 2190257"/>
              <a:gd name="connsiteX6984" fmla="*/ 373382 w 1299502"/>
              <a:gd name="connsiteY6984" fmla="*/ 1582474 h 2190257"/>
              <a:gd name="connsiteX6985" fmla="*/ 373382 w 1299502"/>
              <a:gd name="connsiteY6985" fmla="*/ 1583339 h 2190257"/>
              <a:gd name="connsiteX6986" fmla="*/ 373093 w 1299502"/>
              <a:gd name="connsiteY6986" fmla="*/ 1583663 h 2190257"/>
              <a:gd name="connsiteX6987" fmla="*/ 372985 w 1299502"/>
              <a:gd name="connsiteY6987" fmla="*/ 1585754 h 2190257"/>
              <a:gd name="connsiteX6988" fmla="*/ 372589 w 1299502"/>
              <a:gd name="connsiteY6988" fmla="*/ 1586042 h 2190257"/>
              <a:gd name="connsiteX6989" fmla="*/ 372589 w 1299502"/>
              <a:gd name="connsiteY6989" fmla="*/ 1586330 h 2190257"/>
              <a:gd name="connsiteX6990" fmla="*/ 372192 w 1299502"/>
              <a:gd name="connsiteY6990" fmla="*/ 1586546 h 2190257"/>
              <a:gd name="connsiteX6991" fmla="*/ 372192 w 1299502"/>
              <a:gd name="connsiteY6991" fmla="*/ 1587123 h 2190257"/>
              <a:gd name="connsiteX6992" fmla="*/ 371903 w 1299502"/>
              <a:gd name="connsiteY6992" fmla="*/ 1587447 h 2190257"/>
              <a:gd name="connsiteX6993" fmla="*/ 371795 w 1299502"/>
              <a:gd name="connsiteY6993" fmla="*/ 1588348 h 2190257"/>
              <a:gd name="connsiteX6994" fmla="*/ 371507 w 1299502"/>
              <a:gd name="connsiteY6994" fmla="*/ 1588637 h 2190257"/>
              <a:gd name="connsiteX6995" fmla="*/ 371399 w 1299502"/>
              <a:gd name="connsiteY6995" fmla="*/ 1590150 h 2190257"/>
              <a:gd name="connsiteX6996" fmla="*/ 371110 w 1299502"/>
              <a:gd name="connsiteY6996" fmla="*/ 1590331 h 2190257"/>
              <a:gd name="connsiteX6997" fmla="*/ 371002 w 1299502"/>
              <a:gd name="connsiteY6997" fmla="*/ 1590655 h 2190257"/>
              <a:gd name="connsiteX6998" fmla="*/ 370714 w 1299502"/>
              <a:gd name="connsiteY6998" fmla="*/ 1590943 h 2190257"/>
              <a:gd name="connsiteX6999" fmla="*/ 370714 w 1299502"/>
              <a:gd name="connsiteY6999" fmla="*/ 1591232 h 2190257"/>
              <a:gd name="connsiteX7000" fmla="*/ 370497 w 1299502"/>
              <a:gd name="connsiteY7000" fmla="*/ 1591340 h 2190257"/>
              <a:gd name="connsiteX7001" fmla="*/ 370209 w 1299502"/>
              <a:gd name="connsiteY7001" fmla="*/ 1591340 h 2190257"/>
              <a:gd name="connsiteX7002" fmla="*/ 369812 w 1299502"/>
              <a:gd name="connsiteY7002" fmla="*/ 1591628 h 2190257"/>
              <a:gd name="connsiteX7003" fmla="*/ 369199 w 1299502"/>
              <a:gd name="connsiteY7003" fmla="*/ 1591628 h 2190257"/>
              <a:gd name="connsiteX7004" fmla="*/ 368802 w 1299502"/>
              <a:gd name="connsiteY7004" fmla="*/ 1591340 h 2190257"/>
              <a:gd name="connsiteX7005" fmla="*/ 368009 w 1299502"/>
              <a:gd name="connsiteY7005" fmla="*/ 1592025 h 2190257"/>
              <a:gd name="connsiteX7006" fmla="*/ 368009 w 1299502"/>
              <a:gd name="connsiteY7006" fmla="*/ 1592349 h 2190257"/>
              <a:gd name="connsiteX7007" fmla="*/ 367613 w 1299502"/>
              <a:gd name="connsiteY7007" fmla="*/ 1592637 h 2190257"/>
              <a:gd name="connsiteX7008" fmla="*/ 367613 w 1299502"/>
              <a:gd name="connsiteY7008" fmla="*/ 1592853 h 2190257"/>
              <a:gd name="connsiteX7009" fmla="*/ 367288 w 1299502"/>
              <a:gd name="connsiteY7009" fmla="*/ 1593142 h 2190257"/>
              <a:gd name="connsiteX7010" fmla="*/ 367216 w 1299502"/>
              <a:gd name="connsiteY7010" fmla="*/ 1593755 h 2190257"/>
              <a:gd name="connsiteX7011" fmla="*/ 367396 w 1299502"/>
              <a:gd name="connsiteY7011" fmla="*/ 1593935 h 2190257"/>
              <a:gd name="connsiteX7012" fmla="*/ 368117 w 1299502"/>
              <a:gd name="connsiteY7012" fmla="*/ 1593935 h 2190257"/>
              <a:gd name="connsiteX7013" fmla="*/ 368406 w 1299502"/>
              <a:gd name="connsiteY7013" fmla="*/ 1594259 h 2190257"/>
              <a:gd name="connsiteX7014" fmla="*/ 369019 w 1299502"/>
              <a:gd name="connsiteY7014" fmla="*/ 1594259 h 2190257"/>
              <a:gd name="connsiteX7015" fmla="*/ 369488 w 1299502"/>
              <a:gd name="connsiteY7015" fmla="*/ 1594728 h 2190257"/>
              <a:gd name="connsiteX7016" fmla="*/ 369488 w 1299502"/>
              <a:gd name="connsiteY7016" fmla="*/ 1595340 h 2190257"/>
              <a:gd name="connsiteX7017" fmla="*/ 369307 w 1299502"/>
              <a:gd name="connsiteY7017" fmla="*/ 1595557 h 2190257"/>
              <a:gd name="connsiteX7018" fmla="*/ 368983 w 1299502"/>
              <a:gd name="connsiteY7018" fmla="*/ 1595448 h 2190257"/>
              <a:gd name="connsiteX7019" fmla="*/ 368802 w 1299502"/>
              <a:gd name="connsiteY7019" fmla="*/ 1595629 h 2190257"/>
              <a:gd name="connsiteX7020" fmla="*/ 368802 w 1299502"/>
              <a:gd name="connsiteY7020" fmla="*/ 1596530 h 2190257"/>
              <a:gd name="connsiteX7021" fmla="*/ 369091 w 1299502"/>
              <a:gd name="connsiteY7021" fmla="*/ 1596854 h 2190257"/>
              <a:gd name="connsiteX7022" fmla="*/ 369019 w 1299502"/>
              <a:gd name="connsiteY7022" fmla="*/ 1598620 h 2190257"/>
              <a:gd name="connsiteX7023" fmla="*/ 368802 w 1299502"/>
              <a:gd name="connsiteY7023" fmla="*/ 1598728 h 2190257"/>
              <a:gd name="connsiteX7024" fmla="*/ 368117 w 1299502"/>
              <a:gd name="connsiteY7024" fmla="*/ 1598728 h 2190257"/>
              <a:gd name="connsiteX7025" fmla="*/ 367793 w 1299502"/>
              <a:gd name="connsiteY7025" fmla="*/ 1599016 h 2190257"/>
              <a:gd name="connsiteX7026" fmla="*/ 366819 w 1299502"/>
              <a:gd name="connsiteY7026" fmla="*/ 1598944 h 2190257"/>
              <a:gd name="connsiteX7027" fmla="*/ 366603 w 1299502"/>
              <a:gd name="connsiteY7027" fmla="*/ 1599016 h 2190257"/>
              <a:gd name="connsiteX7028" fmla="*/ 366603 w 1299502"/>
              <a:gd name="connsiteY7028" fmla="*/ 1600530 h 2190257"/>
              <a:gd name="connsiteX7029" fmla="*/ 365521 w 1299502"/>
              <a:gd name="connsiteY7029" fmla="*/ 1601431 h 2190257"/>
              <a:gd name="connsiteX7030" fmla="*/ 365521 w 1299502"/>
              <a:gd name="connsiteY7030" fmla="*/ 1601611 h 2190257"/>
              <a:gd name="connsiteX7031" fmla="*/ 365197 w 1299502"/>
              <a:gd name="connsiteY7031" fmla="*/ 1601936 h 2190257"/>
              <a:gd name="connsiteX7032" fmla="*/ 365125 w 1299502"/>
              <a:gd name="connsiteY7032" fmla="*/ 1602224 h 2190257"/>
              <a:gd name="connsiteX7033" fmla="*/ 364836 w 1299502"/>
              <a:gd name="connsiteY7033" fmla="*/ 1602512 h 2190257"/>
              <a:gd name="connsiteX7034" fmla="*/ 364836 w 1299502"/>
              <a:gd name="connsiteY7034" fmla="*/ 1602837 h 2190257"/>
              <a:gd name="connsiteX7035" fmla="*/ 364331 w 1299502"/>
              <a:gd name="connsiteY7035" fmla="*/ 1603233 h 2190257"/>
              <a:gd name="connsiteX7036" fmla="*/ 363610 w 1299502"/>
              <a:gd name="connsiteY7036" fmla="*/ 1603233 h 2190257"/>
              <a:gd name="connsiteX7037" fmla="*/ 363322 w 1299502"/>
              <a:gd name="connsiteY7037" fmla="*/ 1602945 h 2190257"/>
              <a:gd name="connsiteX7038" fmla="*/ 362925 w 1299502"/>
              <a:gd name="connsiteY7038" fmla="*/ 1602837 h 2190257"/>
              <a:gd name="connsiteX7039" fmla="*/ 362817 w 1299502"/>
              <a:gd name="connsiteY7039" fmla="*/ 1602729 h 2190257"/>
              <a:gd name="connsiteX7040" fmla="*/ 362817 w 1299502"/>
              <a:gd name="connsiteY7040" fmla="*/ 1601828 h 2190257"/>
              <a:gd name="connsiteX7041" fmla="*/ 362745 w 1299502"/>
              <a:gd name="connsiteY7041" fmla="*/ 1601647 h 2190257"/>
              <a:gd name="connsiteX7042" fmla="*/ 362420 w 1299502"/>
              <a:gd name="connsiteY7042" fmla="*/ 1601647 h 2190257"/>
              <a:gd name="connsiteX7043" fmla="*/ 362240 w 1299502"/>
              <a:gd name="connsiteY7043" fmla="*/ 1601539 h 2190257"/>
              <a:gd name="connsiteX7044" fmla="*/ 362240 w 1299502"/>
              <a:gd name="connsiteY7044" fmla="*/ 1601251 h 2190257"/>
              <a:gd name="connsiteX7045" fmla="*/ 361915 w 1299502"/>
              <a:gd name="connsiteY7045" fmla="*/ 1600927 h 2190257"/>
              <a:gd name="connsiteX7046" fmla="*/ 362024 w 1299502"/>
              <a:gd name="connsiteY7046" fmla="*/ 1598836 h 2190257"/>
              <a:gd name="connsiteX7047" fmla="*/ 361735 w 1299502"/>
              <a:gd name="connsiteY7047" fmla="*/ 1598548 h 2190257"/>
              <a:gd name="connsiteX7048" fmla="*/ 361735 w 1299502"/>
              <a:gd name="connsiteY7048" fmla="*/ 1598260 h 2190257"/>
              <a:gd name="connsiteX7049" fmla="*/ 361411 w 1299502"/>
              <a:gd name="connsiteY7049" fmla="*/ 1597935 h 2190257"/>
              <a:gd name="connsiteX7050" fmla="*/ 361519 w 1299502"/>
              <a:gd name="connsiteY7050" fmla="*/ 1595845 h 2190257"/>
              <a:gd name="connsiteX7051" fmla="*/ 361915 w 1299502"/>
              <a:gd name="connsiteY7051" fmla="*/ 1595557 h 2190257"/>
              <a:gd name="connsiteX7052" fmla="*/ 361915 w 1299502"/>
              <a:gd name="connsiteY7052" fmla="*/ 1595268 h 2190257"/>
              <a:gd name="connsiteX7053" fmla="*/ 362204 w 1299502"/>
              <a:gd name="connsiteY7053" fmla="*/ 1594944 h 2190257"/>
              <a:gd name="connsiteX7054" fmla="*/ 362312 w 1299502"/>
              <a:gd name="connsiteY7054" fmla="*/ 1594043 h 2190257"/>
              <a:gd name="connsiteX7055" fmla="*/ 361807 w 1299502"/>
              <a:gd name="connsiteY7055" fmla="*/ 1593646 h 2190257"/>
              <a:gd name="connsiteX7056" fmla="*/ 361519 w 1299502"/>
              <a:gd name="connsiteY7056" fmla="*/ 1593646 h 2190257"/>
              <a:gd name="connsiteX7057" fmla="*/ 360509 w 1299502"/>
              <a:gd name="connsiteY7057" fmla="*/ 1592673 h 2190257"/>
              <a:gd name="connsiteX7058" fmla="*/ 359211 w 1299502"/>
              <a:gd name="connsiteY7058" fmla="*/ 1592565 h 2190257"/>
              <a:gd name="connsiteX7059" fmla="*/ 358418 w 1299502"/>
              <a:gd name="connsiteY7059" fmla="*/ 1591880 h 2190257"/>
              <a:gd name="connsiteX7060" fmla="*/ 358526 w 1299502"/>
              <a:gd name="connsiteY7060" fmla="*/ 1590979 h 2190257"/>
              <a:gd name="connsiteX7061" fmla="*/ 358634 w 1299502"/>
              <a:gd name="connsiteY7061" fmla="*/ 1590763 h 2190257"/>
              <a:gd name="connsiteX7062" fmla="*/ 359608 w 1299502"/>
              <a:gd name="connsiteY7062" fmla="*/ 1590871 h 2190257"/>
              <a:gd name="connsiteX7063" fmla="*/ 359824 w 1299502"/>
              <a:gd name="connsiteY7063" fmla="*/ 1590691 h 2190257"/>
              <a:gd name="connsiteX7064" fmla="*/ 359896 w 1299502"/>
              <a:gd name="connsiteY7064" fmla="*/ 1588673 h 2190257"/>
              <a:gd name="connsiteX7065" fmla="*/ 360293 w 1299502"/>
              <a:gd name="connsiteY7065" fmla="*/ 1588384 h 2190257"/>
              <a:gd name="connsiteX7066" fmla="*/ 360293 w 1299502"/>
              <a:gd name="connsiteY7066" fmla="*/ 1588096 h 2190257"/>
              <a:gd name="connsiteX7067" fmla="*/ 361014 w 1299502"/>
              <a:gd name="connsiteY7067" fmla="*/ 1587483 h 2190257"/>
              <a:gd name="connsiteX7068" fmla="*/ 361014 w 1299502"/>
              <a:gd name="connsiteY7068" fmla="*/ 1587159 h 2190257"/>
              <a:gd name="connsiteX7069" fmla="*/ 361302 w 1299502"/>
              <a:gd name="connsiteY7069" fmla="*/ 1586871 h 2190257"/>
              <a:gd name="connsiteX7070" fmla="*/ 361302 w 1299502"/>
              <a:gd name="connsiteY7070" fmla="*/ 1586691 h 2190257"/>
              <a:gd name="connsiteX7071" fmla="*/ 361699 w 1299502"/>
              <a:gd name="connsiteY7071" fmla="*/ 1586366 h 2190257"/>
              <a:gd name="connsiteX7072" fmla="*/ 361699 w 1299502"/>
              <a:gd name="connsiteY7072" fmla="*/ 1586078 h 2190257"/>
              <a:gd name="connsiteX7073" fmla="*/ 362600 w 1299502"/>
              <a:gd name="connsiteY7073" fmla="*/ 1585357 h 2190257"/>
              <a:gd name="connsiteX7074" fmla="*/ 362889 w 1299502"/>
              <a:gd name="connsiteY7074" fmla="*/ 1585357 h 2190257"/>
              <a:gd name="connsiteX7075" fmla="*/ 363105 w 1299502"/>
              <a:gd name="connsiteY7075" fmla="*/ 1585285 h 2190257"/>
              <a:gd name="connsiteX7076" fmla="*/ 363105 w 1299502"/>
              <a:gd name="connsiteY7076" fmla="*/ 1584961 h 2190257"/>
              <a:gd name="connsiteX7077" fmla="*/ 363286 w 1299502"/>
              <a:gd name="connsiteY7077" fmla="*/ 1584780 h 2190257"/>
              <a:gd name="connsiteX7078" fmla="*/ 363610 w 1299502"/>
              <a:gd name="connsiteY7078" fmla="*/ 1584780 h 2190257"/>
              <a:gd name="connsiteX7079" fmla="*/ 363899 w 1299502"/>
              <a:gd name="connsiteY7079" fmla="*/ 1584564 h 2190257"/>
              <a:gd name="connsiteX7080" fmla="*/ 364620 w 1299502"/>
              <a:gd name="connsiteY7080" fmla="*/ 1584564 h 2190257"/>
              <a:gd name="connsiteX7081" fmla="*/ 365305 w 1299502"/>
              <a:gd name="connsiteY7081" fmla="*/ 1583988 h 2190257"/>
              <a:gd name="connsiteX7082" fmla="*/ 365918 w 1299502"/>
              <a:gd name="connsiteY7082" fmla="*/ 1584060 h 2190257"/>
              <a:gd name="connsiteX7083" fmla="*/ 366314 w 1299502"/>
              <a:gd name="connsiteY7083" fmla="*/ 1583771 h 2190257"/>
              <a:gd name="connsiteX7084" fmla="*/ 366891 w 1299502"/>
              <a:gd name="connsiteY7084" fmla="*/ 1583771 h 2190257"/>
              <a:gd name="connsiteX7085" fmla="*/ 367108 w 1299502"/>
              <a:gd name="connsiteY7085" fmla="*/ 1583952 h 2190257"/>
              <a:gd name="connsiteX7086" fmla="*/ 367108 w 1299502"/>
              <a:gd name="connsiteY7086" fmla="*/ 1584564 h 2190257"/>
              <a:gd name="connsiteX7087" fmla="*/ 367396 w 1299502"/>
              <a:gd name="connsiteY7087" fmla="*/ 1584889 h 2190257"/>
              <a:gd name="connsiteX7088" fmla="*/ 367396 w 1299502"/>
              <a:gd name="connsiteY7088" fmla="*/ 1585177 h 2190257"/>
              <a:gd name="connsiteX7089" fmla="*/ 367504 w 1299502"/>
              <a:gd name="connsiteY7089" fmla="*/ 1585285 h 2190257"/>
              <a:gd name="connsiteX7090" fmla="*/ 368189 w 1299502"/>
              <a:gd name="connsiteY7090" fmla="*/ 1584780 h 2190257"/>
              <a:gd name="connsiteX7091" fmla="*/ 368694 w 1299502"/>
              <a:gd name="connsiteY7091" fmla="*/ 1585285 h 2190257"/>
              <a:gd name="connsiteX7092" fmla="*/ 367613 w 1299502"/>
              <a:gd name="connsiteY7092" fmla="*/ 1586078 h 2190257"/>
              <a:gd name="connsiteX7093" fmla="*/ 367613 w 1299502"/>
              <a:gd name="connsiteY7093" fmla="*/ 1586655 h 2190257"/>
              <a:gd name="connsiteX7094" fmla="*/ 367793 w 1299502"/>
              <a:gd name="connsiteY7094" fmla="*/ 1586871 h 2190257"/>
              <a:gd name="connsiteX7095" fmla="*/ 368298 w 1299502"/>
              <a:gd name="connsiteY7095" fmla="*/ 1586366 h 2190257"/>
              <a:gd name="connsiteX7096" fmla="*/ 368298 w 1299502"/>
              <a:gd name="connsiteY7096" fmla="*/ 1586078 h 2190257"/>
              <a:gd name="connsiteX7097" fmla="*/ 368766 w 1299502"/>
              <a:gd name="connsiteY7097" fmla="*/ 1585681 h 2190257"/>
              <a:gd name="connsiteX7098" fmla="*/ 369091 w 1299502"/>
              <a:gd name="connsiteY7098" fmla="*/ 1585970 h 2190257"/>
              <a:gd name="connsiteX7099" fmla="*/ 369992 w 1299502"/>
              <a:gd name="connsiteY7099" fmla="*/ 1585285 h 2190257"/>
              <a:gd name="connsiteX7100" fmla="*/ 369992 w 1299502"/>
              <a:gd name="connsiteY7100" fmla="*/ 1584961 h 2190257"/>
              <a:gd name="connsiteX7101" fmla="*/ 370389 w 1299502"/>
              <a:gd name="connsiteY7101" fmla="*/ 1584780 h 2190257"/>
              <a:gd name="connsiteX7102" fmla="*/ 370389 w 1299502"/>
              <a:gd name="connsiteY7102" fmla="*/ 1584168 h 2190257"/>
              <a:gd name="connsiteX7103" fmla="*/ 370569 w 1299502"/>
              <a:gd name="connsiteY7103" fmla="*/ 1583988 h 2190257"/>
              <a:gd name="connsiteX7104" fmla="*/ 371579 w 1299502"/>
              <a:gd name="connsiteY7104" fmla="*/ 1584060 h 2190257"/>
              <a:gd name="connsiteX7105" fmla="*/ 371651 w 1299502"/>
              <a:gd name="connsiteY7105" fmla="*/ 1583879 h 2190257"/>
              <a:gd name="connsiteX7106" fmla="*/ 371651 w 1299502"/>
              <a:gd name="connsiteY7106" fmla="*/ 1583555 h 2190257"/>
              <a:gd name="connsiteX7107" fmla="*/ 372372 w 1299502"/>
              <a:gd name="connsiteY7107" fmla="*/ 1583087 h 2190257"/>
              <a:gd name="connsiteX7108" fmla="*/ 372372 w 1299502"/>
              <a:gd name="connsiteY7108" fmla="*/ 1582762 h 2190257"/>
              <a:gd name="connsiteX7109" fmla="*/ 372949 w 1299502"/>
              <a:gd name="connsiteY7109" fmla="*/ 1582366 h 2190257"/>
              <a:gd name="connsiteX7110" fmla="*/ 214149 w 1299502"/>
              <a:gd name="connsiteY7110" fmla="*/ 1582258 h 2190257"/>
              <a:gd name="connsiteX7111" fmla="*/ 214438 w 1299502"/>
              <a:gd name="connsiteY7111" fmla="*/ 1582366 h 2190257"/>
              <a:gd name="connsiteX7112" fmla="*/ 214510 w 1299502"/>
              <a:gd name="connsiteY7112" fmla="*/ 1582474 h 2190257"/>
              <a:gd name="connsiteX7113" fmla="*/ 214510 w 1299502"/>
              <a:gd name="connsiteY7113" fmla="*/ 1582762 h 2190257"/>
              <a:gd name="connsiteX7114" fmla="*/ 214438 w 1299502"/>
              <a:gd name="connsiteY7114" fmla="*/ 1582870 h 2190257"/>
              <a:gd name="connsiteX7115" fmla="*/ 214041 w 1299502"/>
              <a:gd name="connsiteY7115" fmla="*/ 1582870 h 2190257"/>
              <a:gd name="connsiteX7116" fmla="*/ 213933 w 1299502"/>
              <a:gd name="connsiteY7116" fmla="*/ 1582762 h 2190257"/>
              <a:gd name="connsiteX7117" fmla="*/ 213933 w 1299502"/>
              <a:gd name="connsiteY7117" fmla="*/ 1582474 h 2190257"/>
              <a:gd name="connsiteX7118" fmla="*/ 370677 w 1299502"/>
              <a:gd name="connsiteY7118" fmla="*/ 1582186 h 2190257"/>
              <a:gd name="connsiteX7119" fmla="*/ 371074 w 1299502"/>
              <a:gd name="connsiteY7119" fmla="*/ 1582654 h 2190257"/>
              <a:gd name="connsiteX7120" fmla="*/ 370966 w 1299502"/>
              <a:gd name="connsiteY7120" fmla="*/ 1582762 h 2190257"/>
              <a:gd name="connsiteX7121" fmla="*/ 370569 w 1299502"/>
              <a:gd name="connsiteY7121" fmla="*/ 1582762 h 2190257"/>
              <a:gd name="connsiteX7122" fmla="*/ 370461 w 1299502"/>
              <a:gd name="connsiteY7122" fmla="*/ 1582654 h 2190257"/>
              <a:gd name="connsiteX7123" fmla="*/ 370461 w 1299502"/>
              <a:gd name="connsiteY7123" fmla="*/ 1582366 h 2190257"/>
              <a:gd name="connsiteX7124" fmla="*/ 358418 w 1299502"/>
              <a:gd name="connsiteY7124" fmla="*/ 1582186 h 2190257"/>
              <a:gd name="connsiteX7125" fmla="*/ 359139 w 1299502"/>
              <a:gd name="connsiteY7125" fmla="*/ 1582186 h 2190257"/>
              <a:gd name="connsiteX7126" fmla="*/ 359319 w 1299502"/>
              <a:gd name="connsiteY7126" fmla="*/ 1582366 h 2190257"/>
              <a:gd name="connsiteX7127" fmla="*/ 359211 w 1299502"/>
              <a:gd name="connsiteY7127" fmla="*/ 1582654 h 2190257"/>
              <a:gd name="connsiteX7128" fmla="*/ 359139 w 1299502"/>
              <a:gd name="connsiteY7128" fmla="*/ 1582762 h 2190257"/>
              <a:gd name="connsiteX7129" fmla="*/ 358418 w 1299502"/>
              <a:gd name="connsiteY7129" fmla="*/ 1582762 h 2190257"/>
              <a:gd name="connsiteX7130" fmla="*/ 358237 w 1299502"/>
              <a:gd name="connsiteY7130" fmla="*/ 1582582 h 2190257"/>
              <a:gd name="connsiteX7131" fmla="*/ 358310 w 1299502"/>
              <a:gd name="connsiteY7131" fmla="*/ 1582258 h 2190257"/>
              <a:gd name="connsiteX7132" fmla="*/ 215123 w 1299502"/>
              <a:gd name="connsiteY7132" fmla="*/ 1582077 h 2190257"/>
              <a:gd name="connsiteX7133" fmla="*/ 215411 w 1299502"/>
              <a:gd name="connsiteY7133" fmla="*/ 1582077 h 2190257"/>
              <a:gd name="connsiteX7134" fmla="*/ 215628 w 1299502"/>
              <a:gd name="connsiteY7134" fmla="*/ 1582258 h 2190257"/>
              <a:gd name="connsiteX7135" fmla="*/ 215519 w 1299502"/>
              <a:gd name="connsiteY7135" fmla="*/ 1582870 h 2190257"/>
              <a:gd name="connsiteX7136" fmla="*/ 215339 w 1299502"/>
              <a:gd name="connsiteY7136" fmla="*/ 1582978 h 2190257"/>
              <a:gd name="connsiteX7137" fmla="*/ 215051 w 1299502"/>
              <a:gd name="connsiteY7137" fmla="*/ 1582978 h 2190257"/>
              <a:gd name="connsiteX7138" fmla="*/ 214942 w 1299502"/>
              <a:gd name="connsiteY7138" fmla="*/ 1582762 h 2190257"/>
              <a:gd name="connsiteX7139" fmla="*/ 214942 w 1299502"/>
              <a:gd name="connsiteY7139" fmla="*/ 1582150 h 2190257"/>
              <a:gd name="connsiteX7140" fmla="*/ 371651 w 1299502"/>
              <a:gd name="connsiteY7140" fmla="*/ 1581969 h 2190257"/>
              <a:gd name="connsiteX7141" fmla="*/ 371976 w 1299502"/>
              <a:gd name="connsiteY7141" fmla="*/ 1581969 h 2190257"/>
              <a:gd name="connsiteX7142" fmla="*/ 372156 w 1299502"/>
              <a:gd name="connsiteY7142" fmla="*/ 1582186 h 2190257"/>
              <a:gd name="connsiteX7143" fmla="*/ 372084 w 1299502"/>
              <a:gd name="connsiteY7143" fmla="*/ 1582762 h 2190257"/>
              <a:gd name="connsiteX7144" fmla="*/ 371867 w 1299502"/>
              <a:gd name="connsiteY7144" fmla="*/ 1582870 h 2190257"/>
              <a:gd name="connsiteX7145" fmla="*/ 371579 w 1299502"/>
              <a:gd name="connsiteY7145" fmla="*/ 1582870 h 2190257"/>
              <a:gd name="connsiteX7146" fmla="*/ 371471 w 1299502"/>
              <a:gd name="connsiteY7146" fmla="*/ 1582654 h 2190257"/>
              <a:gd name="connsiteX7147" fmla="*/ 371471 w 1299502"/>
              <a:gd name="connsiteY7147" fmla="*/ 1582077 h 2190257"/>
              <a:gd name="connsiteX7148" fmla="*/ 219414 w 1299502"/>
              <a:gd name="connsiteY7148" fmla="*/ 1581789 h 2190257"/>
              <a:gd name="connsiteX7149" fmla="*/ 219702 w 1299502"/>
              <a:gd name="connsiteY7149" fmla="*/ 1581789 h 2190257"/>
              <a:gd name="connsiteX7150" fmla="*/ 219918 w 1299502"/>
              <a:gd name="connsiteY7150" fmla="*/ 1581969 h 2190257"/>
              <a:gd name="connsiteX7151" fmla="*/ 219702 w 1299502"/>
              <a:gd name="connsiteY7151" fmla="*/ 1582077 h 2190257"/>
              <a:gd name="connsiteX7152" fmla="*/ 219414 w 1299502"/>
              <a:gd name="connsiteY7152" fmla="*/ 1582077 h 2190257"/>
              <a:gd name="connsiteX7153" fmla="*/ 219233 w 1299502"/>
              <a:gd name="connsiteY7153" fmla="*/ 1581861 h 2190257"/>
              <a:gd name="connsiteX7154" fmla="*/ 296254 w 1299502"/>
              <a:gd name="connsiteY7154" fmla="*/ 1581681 h 2190257"/>
              <a:gd name="connsiteX7155" fmla="*/ 297840 w 1299502"/>
              <a:gd name="connsiteY7155" fmla="*/ 1581753 h 2190257"/>
              <a:gd name="connsiteX7156" fmla="*/ 298020 w 1299502"/>
              <a:gd name="connsiteY7156" fmla="*/ 1581969 h 2190257"/>
              <a:gd name="connsiteX7157" fmla="*/ 298020 w 1299502"/>
              <a:gd name="connsiteY7157" fmla="*/ 1582150 h 2190257"/>
              <a:gd name="connsiteX7158" fmla="*/ 297840 w 1299502"/>
              <a:gd name="connsiteY7158" fmla="*/ 1582366 h 2190257"/>
              <a:gd name="connsiteX7159" fmla="*/ 296145 w 1299502"/>
              <a:gd name="connsiteY7159" fmla="*/ 1582258 h 2190257"/>
              <a:gd name="connsiteX7160" fmla="*/ 296037 w 1299502"/>
              <a:gd name="connsiteY7160" fmla="*/ 1582077 h 2190257"/>
              <a:gd name="connsiteX7161" fmla="*/ 296037 w 1299502"/>
              <a:gd name="connsiteY7161" fmla="*/ 1581753 h 2190257"/>
              <a:gd name="connsiteX7162" fmla="*/ 372949 w 1299502"/>
              <a:gd name="connsiteY7162" fmla="*/ 1581465 h 2190257"/>
              <a:gd name="connsiteX7163" fmla="*/ 373166 w 1299502"/>
              <a:gd name="connsiteY7163" fmla="*/ 1581573 h 2190257"/>
              <a:gd name="connsiteX7164" fmla="*/ 373166 w 1299502"/>
              <a:gd name="connsiteY7164" fmla="*/ 1581861 h 2190257"/>
              <a:gd name="connsiteX7165" fmla="*/ 372949 w 1299502"/>
              <a:gd name="connsiteY7165" fmla="*/ 1582041 h 2190257"/>
              <a:gd name="connsiteX7166" fmla="*/ 372553 w 1299502"/>
              <a:gd name="connsiteY7166" fmla="*/ 1581969 h 2190257"/>
              <a:gd name="connsiteX7167" fmla="*/ 372480 w 1299502"/>
              <a:gd name="connsiteY7167" fmla="*/ 1581861 h 2190257"/>
              <a:gd name="connsiteX7168" fmla="*/ 214546 w 1299502"/>
              <a:gd name="connsiteY7168" fmla="*/ 1581465 h 2190257"/>
              <a:gd name="connsiteX7169" fmla="*/ 214654 w 1299502"/>
              <a:gd name="connsiteY7169" fmla="*/ 1581573 h 2190257"/>
              <a:gd name="connsiteX7170" fmla="*/ 214654 w 1299502"/>
              <a:gd name="connsiteY7170" fmla="*/ 1581861 h 2190257"/>
              <a:gd name="connsiteX7171" fmla="*/ 214438 w 1299502"/>
              <a:gd name="connsiteY7171" fmla="*/ 1582077 h 2190257"/>
              <a:gd name="connsiteX7172" fmla="*/ 214149 w 1299502"/>
              <a:gd name="connsiteY7172" fmla="*/ 1581969 h 2190257"/>
              <a:gd name="connsiteX7173" fmla="*/ 213933 w 1299502"/>
              <a:gd name="connsiteY7173" fmla="*/ 1581861 h 2190257"/>
              <a:gd name="connsiteX7174" fmla="*/ 214041 w 1299502"/>
              <a:gd name="connsiteY7174" fmla="*/ 1581573 h 2190257"/>
              <a:gd name="connsiteX7175" fmla="*/ 214149 w 1299502"/>
              <a:gd name="connsiteY7175" fmla="*/ 1581465 h 2190257"/>
              <a:gd name="connsiteX7176" fmla="*/ 217827 w 1299502"/>
              <a:gd name="connsiteY7176" fmla="*/ 1581357 h 2190257"/>
              <a:gd name="connsiteX7177" fmla="*/ 218404 w 1299502"/>
              <a:gd name="connsiteY7177" fmla="*/ 1581357 h 2190257"/>
              <a:gd name="connsiteX7178" fmla="*/ 218909 w 1299502"/>
              <a:gd name="connsiteY7178" fmla="*/ 1581861 h 2190257"/>
              <a:gd name="connsiteX7179" fmla="*/ 218909 w 1299502"/>
              <a:gd name="connsiteY7179" fmla="*/ 1582186 h 2190257"/>
              <a:gd name="connsiteX7180" fmla="*/ 219305 w 1299502"/>
              <a:gd name="connsiteY7180" fmla="*/ 1582654 h 2190257"/>
              <a:gd name="connsiteX7181" fmla="*/ 220315 w 1299502"/>
              <a:gd name="connsiteY7181" fmla="*/ 1582654 h 2190257"/>
              <a:gd name="connsiteX7182" fmla="*/ 220495 w 1299502"/>
              <a:gd name="connsiteY7182" fmla="*/ 1582870 h 2190257"/>
              <a:gd name="connsiteX7183" fmla="*/ 220387 w 1299502"/>
              <a:gd name="connsiteY7183" fmla="*/ 1584348 h 2190257"/>
              <a:gd name="connsiteX7184" fmla="*/ 219991 w 1299502"/>
              <a:gd name="connsiteY7184" fmla="*/ 1584672 h 2190257"/>
              <a:gd name="connsiteX7185" fmla="*/ 219991 w 1299502"/>
              <a:gd name="connsiteY7185" fmla="*/ 1585141 h 2190257"/>
              <a:gd name="connsiteX7186" fmla="*/ 219702 w 1299502"/>
              <a:gd name="connsiteY7186" fmla="*/ 1585465 h 2190257"/>
              <a:gd name="connsiteX7187" fmla="*/ 219594 w 1299502"/>
              <a:gd name="connsiteY7187" fmla="*/ 1585754 h 2190257"/>
              <a:gd name="connsiteX7188" fmla="*/ 219305 w 1299502"/>
              <a:gd name="connsiteY7188" fmla="*/ 1586078 h 2190257"/>
              <a:gd name="connsiteX7189" fmla="*/ 219305 w 1299502"/>
              <a:gd name="connsiteY7189" fmla="*/ 1586366 h 2190257"/>
              <a:gd name="connsiteX7190" fmla="*/ 218620 w 1299502"/>
              <a:gd name="connsiteY7190" fmla="*/ 1586871 h 2190257"/>
              <a:gd name="connsiteX7191" fmla="*/ 218512 w 1299502"/>
              <a:gd name="connsiteY7191" fmla="*/ 1587159 h 2190257"/>
              <a:gd name="connsiteX7192" fmla="*/ 218404 w 1299502"/>
              <a:gd name="connsiteY7192" fmla="*/ 1587375 h 2190257"/>
              <a:gd name="connsiteX7193" fmla="*/ 216709 w 1299502"/>
              <a:gd name="connsiteY7193" fmla="*/ 1587267 h 2190257"/>
              <a:gd name="connsiteX7194" fmla="*/ 216313 w 1299502"/>
              <a:gd name="connsiteY7194" fmla="*/ 1586763 h 2190257"/>
              <a:gd name="connsiteX7195" fmla="*/ 216313 w 1299502"/>
              <a:gd name="connsiteY7195" fmla="*/ 1585862 h 2190257"/>
              <a:gd name="connsiteX7196" fmla="*/ 216204 w 1299502"/>
              <a:gd name="connsiteY7196" fmla="*/ 1585681 h 2190257"/>
              <a:gd name="connsiteX7197" fmla="*/ 216024 w 1299502"/>
              <a:gd name="connsiteY7197" fmla="*/ 1585862 h 2190257"/>
              <a:gd name="connsiteX7198" fmla="*/ 215916 w 1299502"/>
              <a:gd name="connsiteY7198" fmla="*/ 1586474 h 2190257"/>
              <a:gd name="connsiteX7199" fmla="*/ 215628 w 1299502"/>
              <a:gd name="connsiteY7199" fmla="*/ 1586763 h 2190257"/>
              <a:gd name="connsiteX7200" fmla="*/ 215628 w 1299502"/>
              <a:gd name="connsiteY7200" fmla="*/ 1586979 h 2190257"/>
              <a:gd name="connsiteX7201" fmla="*/ 215411 w 1299502"/>
              <a:gd name="connsiteY7201" fmla="*/ 1587159 h 2190257"/>
              <a:gd name="connsiteX7202" fmla="*/ 214834 w 1299502"/>
              <a:gd name="connsiteY7202" fmla="*/ 1587087 h 2190257"/>
              <a:gd name="connsiteX7203" fmla="*/ 214438 w 1299502"/>
              <a:gd name="connsiteY7203" fmla="*/ 1586763 h 2190257"/>
              <a:gd name="connsiteX7204" fmla="*/ 214113 w 1299502"/>
              <a:gd name="connsiteY7204" fmla="*/ 1586763 h 2190257"/>
              <a:gd name="connsiteX7205" fmla="*/ 214041 w 1299502"/>
              <a:gd name="connsiteY7205" fmla="*/ 1586691 h 2190257"/>
              <a:gd name="connsiteX7206" fmla="*/ 214041 w 1299502"/>
              <a:gd name="connsiteY7206" fmla="*/ 1585790 h 2190257"/>
              <a:gd name="connsiteX7207" fmla="*/ 214726 w 1299502"/>
              <a:gd name="connsiteY7207" fmla="*/ 1585177 h 2190257"/>
              <a:gd name="connsiteX7208" fmla="*/ 214726 w 1299502"/>
              <a:gd name="connsiteY7208" fmla="*/ 1584889 h 2190257"/>
              <a:gd name="connsiteX7209" fmla="*/ 215123 w 1299502"/>
              <a:gd name="connsiteY7209" fmla="*/ 1584564 h 2190257"/>
              <a:gd name="connsiteX7210" fmla="*/ 215123 w 1299502"/>
              <a:gd name="connsiteY7210" fmla="*/ 1583988 h 2190257"/>
              <a:gd name="connsiteX7211" fmla="*/ 215339 w 1299502"/>
              <a:gd name="connsiteY7211" fmla="*/ 1583879 h 2190257"/>
              <a:gd name="connsiteX7212" fmla="*/ 216024 w 1299502"/>
              <a:gd name="connsiteY7212" fmla="*/ 1583988 h 2190257"/>
              <a:gd name="connsiteX7213" fmla="*/ 216132 w 1299502"/>
              <a:gd name="connsiteY7213" fmla="*/ 1583771 h 2190257"/>
              <a:gd name="connsiteX7214" fmla="*/ 215808 w 1299502"/>
              <a:gd name="connsiteY7214" fmla="*/ 1583483 h 2190257"/>
              <a:gd name="connsiteX7215" fmla="*/ 215808 w 1299502"/>
              <a:gd name="connsiteY7215" fmla="*/ 1583159 h 2190257"/>
              <a:gd name="connsiteX7216" fmla="*/ 216204 w 1299502"/>
              <a:gd name="connsiteY7216" fmla="*/ 1582870 h 2190257"/>
              <a:gd name="connsiteX7217" fmla="*/ 216204 w 1299502"/>
              <a:gd name="connsiteY7217" fmla="*/ 1582582 h 2190257"/>
              <a:gd name="connsiteX7218" fmla="*/ 215916 w 1299502"/>
              <a:gd name="connsiteY7218" fmla="*/ 1582258 h 2190257"/>
              <a:gd name="connsiteX7219" fmla="*/ 215916 w 1299502"/>
              <a:gd name="connsiteY7219" fmla="*/ 1581969 h 2190257"/>
              <a:gd name="connsiteX7220" fmla="*/ 216132 w 1299502"/>
              <a:gd name="connsiteY7220" fmla="*/ 1581861 h 2190257"/>
              <a:gd name="connsiteX7221" fmla="*/ 216421 w 1299502"/>
              <a:gd name="connsiteY7221" fmla="*/ 1581861 h 2190257"/>
              <a:gd name="connsiteX7222" fmla="*/ 216709 w 1299502"/>
              <a:gd name="connsiteY7222" fmla="*/ 1581573 h 2190257"/>
              <a:gd name="connsiteX7223" fmla="*/ 217430 w 1299502"/>
              <a:gd name="connsiteY7223" fmla="*/ 1581573 h 2190257"/>
              <a:gd name="connsiteX7224" fmla="*/ 205567 w 1299502"/>
              <a:gd name="connsiteY7224" fmla="*/ 1580852 h 2190257"/>
              <a:gd name="connsiteX7225" fmla="*/ 205964 w 1299502"/>
              <a:gd name="connsiteY7225" fmla="*/ 1580852 h 2190257"/>
              <a:gd name="connsiteX7226" fmla="*/ 206072 w 1299502"/>
              <a:gd name="connsiteY7226" fmla="*/ 1581068 h 2190257"/>
              <a:gd name="connsiteX7227" fmla="*/ 206072 w 1299502"/>
              <a:gd name="connsiteY7227" fmla="*/ 1581681 h 2190257"/>
              <a:gd name="connsiteX7228" fmla="*/ 205856 w 1299502"/>
              <a:gd name="connsiteY7228" fmla="*/ 1581753 h 2190257"/>
              <a:gd name="connsiteX7229" fmla="*/ 205387 w 1299502"/>
              <a:gd name="connsiteY7229" fmla="*/ 1581285 h 2190257"/>
              <a:gd name="connsiteX7230" fmla="*/ 205459 w 1299502"/>
              <a:gd name="connsiteY7230" fmla="*/ 1580960 h 2190257"/>
              <a:gd name="connsiteX7231" fmla="*/ 204954 w 1299502"/>
              <a:gd name="connsiteY7231" fmla="*/ 1580852 h 2190257"/>
              <a:gd name="connsiteX7232" fmla="*/ 205063 w 1299502"/>
              <a:gd name="connsiteY7232" fmla="*/ 1580960 h 2190257"/>
              <a:gd name="connsiteX7233" fmla="*/ 205063 w 1299502"/>
              <a:gd name="connsiteY7233" fmla="*/ 1581573 h 2190257"/>
              <a:gd name="connsiteX7234" fmla="*/ 204846 w 1299502"/>
              <a:gd name="connsiteY7234" fmla="*/ 1581645 h 2190257"/>
              <a:gd name="connsiteX7235" fmla="*/ 204774 w 1299502"/>
              <a:gd name="connsiteY7235" fmla="*/ 1581573 h 2190257"/>
              <a:gd name="connsiteX7236" fmla="*/ 204774 w 1299502"/>
              <a:gd name="connsiteY7236" fmla="*/ 1580960 h 2190257"/>
              <a:gd name="connsiteX7237" fmla="*/ 370677 w 1299502"/>
              <a:gd name="connsiteY7237" fmla="*/ 1580780 h 2190257"/>
              <a:gd name="connsiteX7238" fmla="*/ 371074 w 1299502"/>
              <a:gd name="connsiteY7238" fmla="*/ 1580780 h 2190257"/>
              <a:gd name="connsiteX7239" fmla="*/ 371471 w 1299502"/>
              <a:gd name="connsiteY7239" fmla="*/ 1581176 h 2190257"/>
              <a:gd name="connsiteX7240" fmla="*/ 371363 w 1299502"/>
              <a:gd name="connsiteY7240" fmla="*/ 1581357 h 2190257"/>
              <a:gd name="connsiteX7241" fmla="*/ 370677 w 1299502"/>
              <a:gd name="connsiteY7241" fmla="*/ 1581357 h 2190257"/>
              <a:gd name="connsiteX7242" fmla="*/ 370569 w 1299502"/>
              <a:gd name="connsiteY7242" fmla="*/ 1581176 h 2190257"/>
              <a:gd name="connsiteX7243" fmla="*/ 370569 w 1299502"/>
              <a:gd name="connsiteY7243" fmla="*/ 1580852 h 2190257"/>
              <a:gd name="connsiteX7244" fmla="*/ 372769 w 1299502"/>
              <a:gd name="connsiteY7244" fmla="*/ 1580275 h 2190257"/>
              <a:gd name="connsiteX7245" fmla="*/ 373057 w 1299502"/>
              <a:gd name="connsiteY7245" fmla="*/ 1580275 h 2190257"/>
              <a:gd name="connsiteX7246" fmla="*/ 373166 w 1299502"/>
              <a:gd name="connsiteY7246" fmla="*/ 1580384 h 2190257"/>
              <a:gd name="connsiteX7247" fmla="*/ 373166 w 1299502"/>
              <a:gd name="connsiteY7247" fmla="*/ 1580672 h 2190257"/>
              <a:gd name="connsiteX7248" fmla="*/ 372264 w 1299502"/>
              <a:gd name="connsiteY7248" fmla="*/ 1581357 h 2190257"/>
              <a:gd name="connsiteX7249" fmla="*/ 371976 w 1299502"/>
              <a:gd name="connsiteY7249" fmla="*/ 1581357 h 2190257"/>
              <a:gd name="connsiteX7250" fmla="*/ 371867 w 1299502"/>
              <a:gd name="connsiteY7250" fmla="*/ 1581285 h 2190257"/>
              <a:gd name="connsiteX7251" fmla="*/ 371867 w 1299502"/>
              <a:gd name="connsiteY7251" fmla="*/ 1580960 h 2190257"/>
              <a:gd name="connsiteX7252" fmla="*/ 217539 w 1299502"/>
              <a:gd name="connsiteY7252" fmla="*/ 1580167 h 2190257"/>
              <a:gd name="connsiteX7253" fmla="*/ 217827 w 1299502"/>
              <a:gd name="connsiteY7253" fmla="*/ 1580167 h 2190257"/>
              <a:gd name="connsiteX7254" fmla="*/ 218007 w 1299502"/>
              <a:gd name="connsiteY7254" fmla="*/ 1580384 h 2190257"/>
              <a:gd name="connsiteX7255" fmla="*/ 218007 w 1299502"/>
              <a:gd name="connsiteY7255" fmla="*/ 1580672 h 2190257"/>
              <a:gd name="connsiteX7256" fmla="*/ 217827 w 1299502"/>
              <a:gd name="connsiteY7256" fmla="*/ 1580780 h 2190257"/>
              <a:gd name="connsiteX7257" fmla="*/ 217539 w 1299502"/>
              <a:gd name="connsiteY7257" fmla="*/ 1580780 h 2190257"/>
              <a:gd name="connsiteX7258" fmla="*/ 217322 w 1299502"/>
              <a:gd name="connsiteY7258" fmla="*/ 1580564 h 2190257"/>
              <a:gd name="connsiteX7259" fmla="*/ 217322 w 1299502"/>
              <a:gd name="connsiteY7259" fmla="*/ 1580275 h 2190257"/>
              <a:gd name="connsiteX7260" fmla="*/ 371471 w 1299502"/>
              <a:gd name="connsiteY7260" fmla="*/ 1578978 h 2190257"/>
              <a:gd name="connsiteX7261" fmla="*/ 371759 w 1299502"/>
              <a:gd name="connsiteY7261" fmla="*/ 1578978 h 2190257"/>
              <a:gd name="connsiteX7262" fmla="*/ 372264 w 1299502"/>
              <a:gd name="connsiteY7262" fmla="*/ 1579483 h 2190257"/>
              <a:gd name="connsiteX7263" fmla="*/ 372264 w 1299502"/>
              <a:gd name="connsiteY7263" fmla="*/ 1580059 h 2190257"/>
              <a:gd name="connsiteX7264" fmla="*/ 371759 w 1299502"/>
              <a:gd name="connsiteY7264" fmla="*/ 1580456 h 2190257"/>
              <a:gd name="connsiteX7265" fmla="*/ 371074 w 1299502"/>
              <a:gd name="connsiteY7265" fmla="*/ 1580456 h 2190257"/>
              <a:gd name="connsiteX7266" fmla="*/ 370858 w 1299502"/>
              <a:gd name="connsiteY7266" fmla="*/ 1580275 h 2190257"/>
              <a:gd name="connsiteX7267" fmla="*/ 370858 w 1299502"/>
              <a:gd name="connsiteY7267" fmla="*/ 1579663 h 2190257"/>
              <a:gd name="connsiteX7268" fmla="*/ 371290 w 1299502"/>
              <a:gd name="connsiteY7268" fmla="*/ 1579483 h 2190257"/>
              <a:gd name="connsiteX7269" fmla="*/ 371290 w 1299502"/>
              <a:gd name="connsiteY7269" fmla="*/ 1579158 h 2190257"/>
              <a:gd name="connsiteX7270" fmla="*/ 204774 w 1299502"/>
              <a:gd name="connsiteY7270" fmla="*/ 1578762 h 2190257"/>
              <a:gd name="connsiteX7271" fmla="*/ 205063 w 1299502"/>
              <a:gd name="connsiteY7271" fmla="*/ 1578762 h 2190257"/>
              <a:gd name="connsiteX7272" fmla="*/ 205279 w 1299502"/>
              <a:gd name="connsiteY7272" fmla="*/ 1578870 h 2190257"/>
              <a:gd name="connsiteX7273" fmla="*/ 205063 w 1299502"/>
              <a:gd name="connsiteY7273" fmla="*/ 1579086 h 2190257"/>
              <a:gd name="connsiteX7274" fmla="*/ 204774 w 1299502"/>
              <a:gd name="connsiteY7274" fmla="*/ 1579086 h 2190257"/>
              <a:gd name="connsiteX7275" fmla="*/ 204558 w 1299502"/>
              <a:gd name="connsiteY7275" fmla="*/ 1578870 h 2190257"/>
              <a:gd name="connsiteX7276" fmla="*/ 202575 w 1299502"/>
              <a:gd name="connsiteY7276" fmla="*/ 1577392 h 2190257"/>
              <a:gd name="connsiteX7277" fmla="*/ 203188 w 1299502"/>
              <a:gd name="connsiteY7277" fmla="*/ 1577464 h 2190257"/>
              <a:gd name="connsiteX7278" fmla="*/ 203368 w 1299502"/>
              <a:gd name="connsiteY7278" fmla="*/ 1577572 h 2190257"/>
              <a:gd name="connsiteX7279" fmla="*/ 203188 w 1299502"/>
              <a:gd name="connsiteY7279" fmla="*/ 1577789 h 2190257"/>
              <a:gd name="connsiteX7280" fmla="*/ 202575 w 1299502"/>
              <a:gd name="connsiteY7280" fmla="*/ 1577681 h 2190257"/>
              <a:gd name="connsiteX7281" fmla="*/ 202394 w 1299502"/>
              <a:gd name="connsiteY7281" fmla="*/ 1577572 h 2190257"/>
              <a:gd name="connsiteX7282" fmla="*/ 243537 w 1299502"/>
              <a:gd name="connsiteY7282" fmla="*/ 1576383 h 2190257"/>
              <a:gd name="connsiteX7283" fmla="*/ 243645 w 1299502"/>
              <a:gd name="connsiteY7283" fmla="*/ 1576563 h 2190257"/>
              <a:gd name="connsiteX7284" fmla="*/ 243428 w 1299502"/>
              <a:gd name="connsiteY7284" fmla="*/ 1576780 h 2190257"/>
              <a:gd name="connsiteX7285" fmla="*/ 243140 w 1299502"/>
              <a:gd name="connsiteY7285" fmla="*/ 1576671 h 2190257"/>
              <a:gd name="connsiteX7286" fmla="*/ 243032 w 1299502"/>
              <a:gd name="connsiteY7286" fmla="*/ 1576599 h 2190257"/>
              <a:gd name="connsiteX7287" fmla="*/ 243140 w 1299502"/>
              <a:gd name="connsiteY7287" fmla="*/ 1576383 h 2190257"/>
              <a:gd name="connsiteX7288" fmla="*/ 201673 w 1299502"/>
              <a:gd name="connsiteY7288" fmla="*/ 1575302 h 2190257"/>
              <a:gd name="connsiteX7289" fmla="*/ 201998 w 1299502"/>
              <a:gd name="connsiteY7289" fmla="*/ 1575302 h 2190257"/>
              <a:gd name="connsiteX7290" fmla="*/ 202178 w 1299502"/>
              <a:gd name="connsiteY7290" fmla="*/ 1575482 h 2190257"/>
              <a:gd name="connsiteX7291" fmla="*/ 201998 w 1299502"/>
              <a:gd name="connsiteY7291" fmla="*/ 1575590 h 2190257"/>
              <a:gd name="connsiteX7292" fmla="*/ 201673 w 1299502"/>
              <a:gd name="connsiteY7292" fmla="*/ 1575590 h 2190257"/>
              <a:gd name="connsiteX7293" fmla="*/ 201493 w 1299502"/>
              <a:gd name="connsiteY7293" fmla="*/ 1575374 h 2190257"/>
              <a:gd name="connsiteX7294" fmla="*/ 202971 w 1299502"/>
              <a:gd name="connsiteY7294" fmla="*/ 1575086 h 2190257"/>
              <a:gd name="connsiteX7295" fmla="*/ 203368 w 1299502"/>
              <a:gd name="connsiteY7295" fmla="*/ 1575086 h 2190257"/>
              <a:gd name="connsiteX7296" fmla="*/ 203476 w 1299502"/>
              <a:gd name="connsiteY7296" fmla="*/ 1575194 h 2190257"/>
              <a:gd name="connsiteX7297" fmla="*/ 203368 w 1299502"/>
              <a:gd name="connsiteY7297" fmla="*/ 1575374 h 2190257"/>
              <a:gd name="connsiteX7298" fmla="*/ 202971 w 1299502"/>
              <a:gd name="connsiteY7298" fmla="*/ 1575374 h 2190257"/>
              <a:gd name="connsiteX7299" fmla="*/ 202863 w 1299502"/>
              <a:gd name="connsiteY7299" fmla="*/ 1575194 h 2190257"/>
              <a:gd name="connsiteX7300" fmla="*/ 204377 w 1299502"/>
              <a:gd name="connsiteY7300" fmla="*/ 1574797 h 2190257"/>
              <a:gd name="connsiteX7301" fmla="*/ 204666 w 1299502"/>
              <a:gd name="connsiteY7301" fmla="*/ 1574905 h 2190257"/>
              <a:gd name="connsiteX7302" fmla="*/ 204882 w 1299502"/>
              <a:gd name="connsiteY7302" fmla="*/ 1574977 h 2190257"/>
              <a:gd name="connsiteX7303" fmla="*/ 204666 w 1299502"/>
              <a:gd name="connsiteY7303" fmla="*/ 1575194 h 2190257"/>
              <a:gd name="connsiteX7304" fmla="*/ 204377 w 1299502"/>
              <a:gd name="connsiteY7304" fmla="*/ 1575194 h 2190257"/>
              <a:gd name="connsiteX7305" fmla="*/ 204161 w 1299502"/>
              <a:gd name="connsiteY7305" fmla="*/ 1574977 h 2190257"/>
              <a:gd name="connsiteX7306" fmla="*/ 241337 w 1299502"/>
              <a:gd name="connsiteY7306" fmla="*/ 1574185 h 2190257"/>
              <a:gd name="connsiteX7307" fmla="*/ 241445 w 1299502"/>
              <a:gd name="connsiteY7307" fmla="*/ 1574365 h 2190257"/>
              <a:gd name="connsiteX7308" fmla="*/ 241445 w 1299502"/>
              <a:gd name="connsiteY7308" fmla="*/ 1574653 h 2190257"/>
              <a:gd name="connsiteX7309" fmla="*/ 241734 w 1299502"/>
              <a:gd name="connsiteY7309" fmla="*/ 1574977 h 2190257"/>
              <a:gd name="connsiteX7310" fmla="*/ 241734 w 1299502"/>
              <a:gd name="connsiteY7310" fmla="*/ 1575266 h 2190257"/>
              <a:gd name="connsiteX7311" fmla="*/ 241553 w 1299502"/>
              <a:gd name="connsiteY7311" fmla="*/ 1575482 h 2190257"/>
              <a:gd name="connsiteX7312" fmla="*/ 241229 w 1299502"/>
              <a:gd name="connsiteY7312" fmla="*/ 1575374 h 2190257"/>
              <a:gd name="connsiteX7313" fmla="*/ 240724 w 1299502"/>
              <a:gd name="connsiteY7313" fmla="*/ 1574869 h 2190257"/>
              <a:gd name="connsiteX7314" fmla="*/ 240832 w 1299502"/>
              <a:gd name="connsiteY7314" fmla="*/ 1574401 h 2190257"/>
              <a:gd name="connsiteX7315" fmla="*/ 240940 w 1299502"/>
              <a:gd name="connsiteY7315" fmla="*/ 1574185 h 2190257"/>
              <a:gd name="connsiteX7316" fmla="*/ 318069 w 1299502"/>
              <a:gd name="connsiteY7316" fmla="*/ 1573680 h 2190257"/>
              <a:gd name="connsiteX7317" fmla="*/ 318357 w 1299502"/>
              <a:gd name="connsiteY7317" fmla="*/ 1573788 h 2190257"/>
              <a:gd name="connsiteX7318" fmla="*/ 318574 w 1299502"/>
              <a:gd name="connsiteY7318" fmla="*/ 1573896 h 2190257"/>
              <a:gd name="connsiteX7319" fmla="*/ 318574 w 1299502"/>
              <a:gd name="connsiteY7319" fmla="*/ 1574185 h 2190257"/>
              <a:gd name="connsiteX7320" fmla="*/ 318357 w 1299502"/>
              <a:gd name="connsiteY7320" fmla="*/ 1574293 h 2190257"/>
              <a:gd name="connsiteX7321" fmla="*/ 318069 w 1299502"/>
              <a:gd name="connsiteY7321" fmla="*/ 1574293 h 2190257"/>
              <a:gd name="connsiteX7322" fmla="*/ 317888 w 1299502"/>
              <a:gd name="connsiteY7322" fmla="*/ 1574185 h 2190257"/>
              <a:gd name="connsiteX7323" fmla="*/ 317961 w 1299502"/>
              <a:gd name="connsiteY7323" fmla="*/ 1573896 h 2190257"/>
              <a:gd name="connsiteX7324" fmla="*/ 240327 w 1299502"/>
              <a:gd name="connsiteY7324" fmla="*/ 1573608 h 2190257"/>
              <a:gd name="connsiteX7325" fmla="*/ 240652 w 1299502"/>
              <a:gd name="connsiteY7325" fmla="*/ 1573608 h 2190257"/>
              <a:gd name="connsiteX7326" fmla="*/ 240832 w 1299502"/>
              <a:gd name="connsiteY7326" fmla="*/ 1573680 h 2190257"/>
              <a:gd name="connsiteX7327" fmla="*/ 240652 w 1299502"/>
              <a:gd name="connsiteY7327" fmla="*/ 1573896 h 2190257"/>
              <a:gd name="connsiteX7328" fmla="*/ 240327 w 1299502"/>
              <a:gd name="connsiteY7328" fmla="*/ 1573896 h 2190257"/>
              <a:gd name="connsiteX7329" fmla="*/ 240147 w 1299502"/>
              <a:gd name="connsiteY7329" fmla="*/ 1573680 h 2190257"/>
              <a:gd name="connsiteX7330" fmla="*/ 241445 w 1299502"/>
              <a:gd name="connsiteY7330" fmla="*/ 1572995 h 2190257"/>
              <a:gd name="connsiteX7331" fmla="*/ 241734 w 1299502"/>
              <a:gd name="connsiteY7331" fmla="*/ 1573067 h 2190257"/>
              <a:gd name="connsiteX7332" fmla="*/ 241842 w 1299502"/>
              <a:gd name="connsiteY7332" fmla="*/ 1573175 h 2190257"/>
              <a:gd name="connsiteX7333" fmla="*/ 241734 w 1299502"/>
              <a:gd name="connsiteY7333" fmla="*/ 1573392 h 2190257"/>
              <a:gd name="connsiteX7334" fmla="*/ 241337 w 1299502"/>
              <a:gd name="connsiteY7334" fmla="*/ 1573284 h 2190257"/>
              <a:gd name="connsiteX7335" fmla="*/ 241229 w 1299502"/>
              <a:gd name="connsiteY7335" fmla="*/ 1573175 h 2190257"/>
              <a:gd name="connsiteX7336" fmla="*/ 205171 w 1299502"/>
              <a:gd name="connsiteY7336" fmla="*/ 1572491 h 2190257"/>
              <a:gd name="connsiteX7337" fmla="*/ 205676 w 1299502"/>
              <a:gd name="connsiteY7337" fmla="*/ 1572995 h 2190257"/>
              <a:gd name="connsiteX7338" fmla="*/ 205459 w 1299502"/>
              <a:gd name="connsiteY7338" fmla="*/ 1573103 h 2190257"/>
              <a:gd name="connsiteX7339" fmla="*/ 205171 w 1299502"/>
              <a:gd name="connsiteY7339" fmla="*/ 1573103 h 2190257"/>
              <a:gd name="connsiteX7340" fmla="*/ 204990 w 1299502"/>
              <a:gd name="connsiteY7340" fmla="*/ 1572995 h 2190257"/>
              <a:gd name="connsiteX7341" fmla="*/ 204990 w 1299502"/>
              <a:gd name="connsiteY7341" fmla="*/ 1572671 h 2190257"/>
              <a:gd name="connsiteX7342" fmla="*/ 205856 w 1299502"/>
              <a:gd name="connsiteY7342" fmla="*/ 1571986 h 2190257"/>
              <a:gd name="connsiteX7343" fmla="*/ 206180 w 1299502"/>
              <a:gd name="connsiteY7343" fmla="*/ 1571986 h 2190257"/>
              <a:gd name="connsiteX7344" fmla="*/ 206361 w 1299502"/>
              <a:gd name="connsiteY7344" fmla="*/ 1572202 h 2190257"/>
              <a:gd name="connsiteX7345" fmla="*/ 206180 w 1299502"/>
              <a:gd name="connsiteY7345" fmla="*/ 1572274 h 2190257"/>
              <a:gd name="connsiteX7346" fmla="*/ 205856 w 1299502"/>
              <a:gd name="connsiteY7346" fmla="*/ 1572274 h 2190257"/>
              <a:gd name="connsiteX7347" fmla="*/ 205676 w 1299502"/>
              <a:gd name="connsiteY7347" fmla="*/ 1572094 h 2190257"/>
              <a:gd name="connsiteX7348" fmla="*/ 249126 w 1299502"/>
              <a:gd name="connsiteY7348" fmla="*/ 1570797 h 2190257"/>
              <a:gd name="connsiteX7349" fmla="*/ 249414 w 1299502"/>
              <a:gd name="connsiteY7349" fmla="*/ 1570905 h 2190257"/>
              <a:gd name="connsiteX7350" fmla="*/ 249630 w 1299502"/>
              <a:gd name="connsiteY7350" fmla="*/ 1570977 h 2190257"/>
              <a:gd name="connsiteX7351" fmla="*/ 249414 w 1299502"/>
              <a:gd name="connsiteY7351" fmla="*/ 1571193 h 2190257"/>
              <a:gd name="connsiteX7352" fmla="*/ 249126 w 1299502"/>
              <a:gd name="connsiteY7352" fmla="*/ 1571085 h 2190257"/>
              <a:gd name="connsiteX7353" fmla="*/ 248909 w 1299502"/>
              <a:gd name="connsiteY7353" fmla="*/ 1571013 h 2190257"/>
              <a:gd name="connsiteX7354" fmla="*/ 206577 w 1299502"/>
              <a:gd name="connsiteY7354" fmla="*/ 1570797 h 2190257"/>
              <a:gd name="connsiteX7355" fmla="*/ 206757 w 1299502"/>
              <a:gd name="connsiteY7355" fmla="*/ 1570977 h 2190257"/>
              <a:gd name="connsiteX7356" fmla="*/ 206757 w 1299502"/>
              <a:gd name="connsiteY7356" fmla="*/ 1571301 h 2190257"/>
              <a:gd name="connsiteX7357" fmla="*/ 206577 w 1299502"/>
              <a:gd name="connsiteY7357" fmla="*/ 1571410 h 2190257"/>
              <a:gd name="connsiteX7358" fmla="*/ 206252 w 1299502"/>
              <a:gd name="connsiteY7358" fmla="*/ 1571410 h 2190257"/>
              <a:gd name="connsiteX7359" fmla="*/ 206072 w 1299502"/>
              <a:gd name="connsiteY7359" fmla="*/ 1571193 h 2190257"/>
              <a:gd name="connsiteX7360" fmla="*/ 206072 w 1299502"/>
              <a:gd name="connsiteY7360" fmla="*/ 1571013 h 2190257"/>
              <a:gd name="connsiteX7361" fmla="*/ 206252 w 1299502"/>
              <a:gd name="connsiteY7361" fmla="*/ 1570797 h 2190257"/>
              <a:gd name="connsiteX7362" fmla="*/ 251794 w 1299502"/>
              <a:gd name="connsiteY7362" fmla="*/ 1570400 h 2190257"/>
              <a:gd name="connsiteX7363" fmla="*/ 252082 w 1299502"/>
              <a:gd name="connsiteY7363" fmla="*/ 1570400 h 2190257"/>
              <a:gd name="connsiteX7364" fmla="*/ 252191 w 1299502"/>
              <a:gd name="connsiteY7364" fmla="*/ 1570581 h 2190257"/>
              <a:gd name="connsiteX7365" fmla="*/ 252082 w 1299502"/>
              <a:gd name="connsiteY7365" fmla="*/ 1570689 h 2190257"/>
              <a:gd name="connsiteX7366" fmla="*/ 251722 w 1299502"/>
              <a:gd name="connsiteY7366" fmla="*/ 1570689 h 2190257"/>
              <a:gd name="connsiteX7367" fmla="*/ 251614 w 1299502"/>
              <a:gd name="connsiteY7367" fmla="*/ 1570581 h 2190257"/>
              <a:gd name="connsiteX7368" fmla="*/ 205676 w 1299502"/>
              <a:gd name="connsiteY7368" fmla="*/ 1570184 h 2190257"/>
              <a:gd name="connsiteX7369" fmla="*/ 206649 w 1299502"/>
              <a:gd name="connsiteY7369" fmla="*/ 1570184 h 2190257"/>
              <a:gd name="connsiteX7370" fmla="*/ 206757 w 1299502"/>
              <a:gd name="connsiteY7370" fmla="*/ 1570400 h 2190257"/>
              <a:gd name="connsiteX7371" fmla="*/ 206649 w 1299502"/>
              <a:gd name="connsiteY7371" fmla="*/ 1570508 h 2190257"/>
              <a:gd name="connsiteX7372" fmla="*/ 205676 w 1299502"/>
              <a:gd name="connsiteY7372" fmla="*/ 1570508 h 2190257"/>
              <a:gd name="connsiteX7373" fmla="*/ 205459 w 1299502"/>
              <a:gd name="connsiteY7373" fmla="*/ 1570292 h 2190257"/>
              <a:gd name="connsiteX7374" fmla="*/ 317275 w 1299502"/>
              <a:gd name="connsiteY7374" fmla="*/ 1569788 h 2190257"/>
              <a:gd name="connsiteX7375" fmla="*/ 317672 w 1299502"/>
              <a:gd name="connsiteY7375" fmla="*/ 1569788 h 2190257"/>
              <a:gd name="connsiteX7376" fmla="*/ 317780 w 1299502"/>
              <a:gd name="connsiteY7376" fmla="*/ 1570004 h 2190257"/>
              <a:gd name="connsiteX7377" fmla="*/ 317780 w 1299502"/>
              <a:gd name="connsiteY7377" fmla="*/ 1570292 h 2190257"/>
              <a:gd name="connsiteX7378" fmla="*/ 317564 w 1299502"/>
              <a:gd name="connsiteY7378" fmla="*/ 1570400 h 2190257"/>
              <a:gd name="connsiteX7379" fmla="*/ 316987 w 1299502"/>
              <a:gd name="connsiteY7379" fmla="*/ 1570400 h 2190257"/>
              <a:gd name="connsiteX7380" fmla="*/ 316771 w 1299502"/>
              <a:gd name="connsiteY7380" fmla="*/ 1570184 h 2190257"/>
              <a:gd name="connsiteX7381" fmla="*/ 205351 w 1299502"/>
              <a:gd name="connsiteY7381" fmla="*/ 1569283 h 2190257"/>
              <a:gd name="connsiteX7382" fmla="*/ 205676 w 1299502"/>
              <a:gd name="connsiteY7382" fmla="*/ 1569283 h 2190257"/>
              <a:gd name="connsiteX7383" fmla="*/ 205856 w 1299502"/>
              <a:gd name="connsiteY7383" fmla="*/ 1569499 h 2190257"/>
              <a:gd name="connsiteX7384" fmla="*/ 205676 w 1299502"/>
              <a:gd name="connsiteY7384" fmla="*/ 1569607 h 2190257"/>
              <a:gd name="connsiteX7385" fmla="*/ 205351 w 1299502"/>
              <a:gd name="connsiteY7385" fmla="*/ 1569607 h 2190257"/>
              <a:gd name="connsiteX7386" fmla="*/ 205171 w 1299502"/>
              <a:gd name="connsiteY7386" fmla="*/ 1569391 h 2190257"/>
              <a:gd name="connsiteX7387" fmla="*/ 237731 w 1299502"/>
              <a:gd name="connsiteY7387" fmla="*/ 1568094 h 2190257"/>
              <a:gd name="connsiteX7388" fmla="*/ 238056 w 1299502"/>
              <a:gd name="connsiteY7388" fmla="*/ 1568094 h 2190257"/>
              <a:gd name="connsiteX7389" fmla="*/ 238236 w 1299502"/>
              <a:gd name="connsiteY7389" fmla="*/ 1568202 h 2190257"/>
              <a:gd name="connsiteX7390" fmla="*/ 238236 w 1299502"/>
              <a:gd name="connsiteY7390" fmla="*/ 1568490 h 2190257"/>
              <a:gd name="connsiteX7391" fmla="*/ 238056 w 1299502"/>
              <a:gd name="connsiteY7391" fmla="*/ 1568706 h 2190257"/>
              <a:gd name="connsiteX7392" fmla="*/ 237659 w 1299502"/>
              <a:gd name="connsiteY7392" fmla="*/ 1568598 h 2190257"/>
              <a:gd name="connsiteX7393" fmla="*/ 237551 w 1299502"/>
              <a:gd name="connsiteY7393" fmla="*/ 1568490 h 2190257"/>
              <a:gd name="connsiteX7394" fmla="*/ 237551 w 1299502"/>
              <a:gd name="connsiteY7394" fmla="*/ 1568202 h 2190257"/>
              <a:gd name="connsiteX7395" fmla="*/ 218620 w 1299502"/>
              <a:gd name="connsiteY7395" fmla="*/ 1568022 h 2190257"/>
              <a:gd name="connsiteX7396" fmla="*/ 218945 w 1299502"/>
              <a:gd name="connsiteY7396" fmla="*/ 1568094 h 2190257"/>
              <a:gd name="connsiteX7397" fmla="*/ 219125 w 1299502"/>
              <a:gd name="connsiteY7397" fmla="*/ 1568202 h 2190257"/>
              <a:gd name="connsiteX7398" fmla="*/ 219125 w 1299502"/>
              <a:gd name="connsiteY7398" fmla="*/ 1568779 h 2190257"/>
              <a:gd name="connsiteX7399" fmla="*/ 218729 w 1299502"/>
              <a:gd name="connsiteY7399" fmla="*/ 1569103 h 2190257"/>
              <a:gd name="connsiteX7400" fmla="*/ 218620 w 1299502"/>
              <a:gd name="connsiteY7400" fmla="*/ 1570292 h 2190257"/>
              <a:gd name="connsiteX7401" fmla="*/ 218152 w 1299502"/>
              <a:gd name="connsiteY7401" fmla="*/ 1570689 h 2190257"/>
              <a:gd name="connsiteX7402" fmla="*/ 217827 w 1299502"/>
              <a:gd name="connsiteY7402" fmla="*/ 1570689 h 2190257"/>
              <a:gd name="connsiteX7403" fmla="*/ 217647 w 1299502"/>
              <a:gd name="connsiteY7403" fmla="*/ 1570472 h 2190257"/>
              <a:gd name="connsiteX7404" fmla="*/ 217719 w 1299502"/>
              <a:gd name="connsiteY7404" fmla="*/ 1569607 h 2190257"/>
              <a:gd name="connsiteX7405" fmla="*/ 217539 w 1299502"/>
              <a:gd name="connsiteY7405" fmla="*/ 1569499 h 2190257"/>
              <a:gd name="connsiteX7406" fmla="*/ 217214 w 1299502"/>
              <a:gd name="connsiteY7406" fmla="*/ 1569391 h 2190257"/>
              <a:gd name="connsiteX7407" fmla="*/ 217034 w 1299502"/>
              <a:gd name="connsiteY7407" fmla="*/ 1569319 h 2190257"/>
              <a:gd name="connsiteX7408" fmla="*/ 217142 w 1299502"/>
              <a:gd name="connsiteY7408" fmla="*/ 1568995 h 2190257"/>
              <a:gd name="connsiteX7409" fmla="*/ 217214 w 1299502"/>
              <a:gd name="connsiteY7409" fmla="*/ 1568887 h 2190257"/>
              <a:gd name="connsiteX7410" fmla="*/ 217935 w 1299502"/>
              <a:gd name="connsiteY7410" fmla="*/ 1568887 h 2190257"/>
              <a:gd name="connsiteX7411" fmla="*/ 218404 w 1299502"/>
              <a:gd name="connsiteY7411" fmla="*/ 1568490 h 2190257"/>
              <a:gd name="connsiteX7412" fmla="*/ 218404 w 1299502"/>
              <a:gd name="connsiteY7412" fmla="*/ 1568202 h 2190257"/>
              <a:gd name="connsiteX7413" fmla="*/ 219017 w 1299502"/>
              <a:gd name="connsiteY7413" fmla="*/ 1567517 h 2190257"/>
              <a:gd name="connsiteX7414" fmla="*/ 219305 w 1299502"/>
              <a:gd name="connsiteY7414" fmla="*/ 1567517 h 2190257"/>
              <a:gd name="connsiteX7415" fmla="*/ 219522 w 1299502"/>
              <a:gd name="connsiteY7415" fmla="*/ 1567697 h 2190257"/>
              <a:gd name="connsiteX7416" fmla="*/ 219305 w 1299502"/>
              <a:gd name="connsiteY7416" fmla="*/ 1567805 h 2190257"/>
              <a:gd name="connsiteX7417" fmla="*/ 219017 w 1299502"/>
              <a:gd name="connsiteY7417" fmla="*/ 1567805 h 2190257"/>
              <a:gd name="connsiteX7418" fmla="*/ 218837 w 1299502"/>
              <a:gd name="connsiteY7418" fmla="*/ 1567589 h 2190257"/>
              <a:gd name="connsiteX7419" fmla="*/ 236758 w 1299502"/>
              <a:gd name="connsiteY7419" fmla="*/ 1567409 h 2190257"/>
              <a:gd name="connsiteX7420" fmla="*/ 237154 w 1299502"/>
              <a:gd name="connsiteY7420" fmla="*/ 1567409 h 2190257"/>
              <a:gd name="connsiteX7421" fmla="*/ 237262 w 1299502"/>
              <a:gd name="connsiteY7421" fmla="*/ 1567589 h 2190257"/>
              <a:gd name="connsiteX7422" fmla="*/ 237154 w 1299502"/>
              <a:gd name="connsiteY7422" fmla="*/ 1567697 h 2190257"/>
              <a:gd name="connsiteX7423" fmla="*/ 236758 w 1299502"/>
              <a:gd name="connsiteY7423" fmla="*/ 1567697 h 2190257"/>
              <a:gd name="connsiteX7424" fmla="*/ 236649 w 1299502"/>
              <a:gd name="connsiteY7424" fmla="*/ 1567517 h 2190257"/>
              <a:gd name="connsiteX7425" fmla="*/ 217034 w 1299502"/>
              <a:gd name="connsiteY7425" fmla="*/ 1567121 h 2190257"/>
              <a:gd name="connsiteX7426" fmla="*/ 218007 w 1299502"/>
              <a:gd name="connsiteY7426" fmla="*/ 1567121 h 2190257"/>
              <a:gd name="connsiteX7427" fmla="*/ 218224 w 1299502"/>
              <a:gd name="connsiteY7427" fmla="*/ 1567301 h 2190257"/>
              <a:gd name="connsiteX7428" fmla="*/ 218116 w 1299502"/>
              <a:gd name="connsiteY7428" fmla="*/ 1568202 h 2190257"/>
              <a:gd name="connsiteX7429" fmla="*/ 217935 w 1299502"/>
              <a:gd name="connsiteY7429" fmla="*/ 1568310 h 2190257"/>
              <a:gd name="connsiteX7430" fmla="*/ 217611 w 1299502"/>
              <a:gd name="connsiteY7430" fmla="*/ 1568310 h 2190257"/>
              <a:gd name="connsiteX7431" fmla="*/ 217539 w 1299502"/>
              <a:gd name="connsiteY7431" fmla="*/ 1568094 h 2190257"/>
              <a:gd name="connsiteX7432" fmla="*/ 217539 w 1299502"/>
              <a:gd name="connsiteY7432" fmla="*/ 1567805 h 2190257"/>
              <a:gd name="connsiteX7433" fmla="*/ 217322 w 1299502"/>
              <a:gd name="connsiteY7433" fmla="*/ 1567697 h 2190257"/>
              <a:gd name="connsiteX7434" fmla="*/ 217034 w 1299502"/>
              <a:gd name="connsiteY7434" fmla="*/ 1567589 h 2190257"/>
              <a:gd name="connsiteX7435" fmla="*/ 216817 w 1299502"/>
              <a:gd name="connsiteY7435" fmla="*/ 1567517 h 2190257"/>
              <a:gd name="connsiteX7436" fmla="*/ 216817 w 1299502"/>
              <a:gd name="connsiteY7436" fmla="*/ 1567193 h 2190257"/>
              <a:gd name="connsiteX7437" fmla="*/ 366495 w 1299502"/>
              <a:gd name="connsiteY7437" fmla="*/ 1566616 h 2190257"/>
              <a:gd name="connsiteX7438" fmla="*/ 366891 w 1299502"/>
              <a:gd name="connsiteY7438" fmla="*/ 1566616 h 2190257"/>
              <a:gd name="connsiteX7439" fmla="*/ 367000 w 1299502"/>
              <a:gd name="connsiteY7439" fmla="*/ 1566724 h 2190257"/>
              <a:gd name="connsiteX7440" fmla="*/ 367000 w 1299502"/>
              <a:gd name="connsiteY7440" fmla="*/ 1567301 h 2190257"/>
              <a:gd name="connsiteX7441" fmla="*/ 366783 w 1299502"/>
              <a:gd name="connsiteY7441" fmla="*/ 1567517 h 2190257"/>
              <a:gd name="connsiteX7442" fmla="*/ 366495 w 1299502"/>
              <a:gd name="connsiteY7442" fmla="*/ 1567409 h 2190257"/>
              <a:gd name="connsiteX7443" fmla="*/ 366278 w 1299502"/>
              <a:gd name="connsiteY7443" fmla="*/ 1567301 h 2190257"/>
              <a:gd name="connsiteX7444" fmla="*/ 366387 w 1299502"/>
              <a:gd name="connsiteY7444" fmla="*/ 1566724 h 2190257"/>
              <a:gd name="connsiteX7445" fmla="*/ 219414 w 1299502"/>
              <a:gd name="connsiteY7445" fmla="*/ 1566616 h 2190257"/>
              <a:gd name="connsiteX7446" fmla="*/ 219702 w 1299502"/>
              <a:gd name="connsiteY7446" fmla="*/ 1566616 h 2190257"/>
              <a:gd name="connsiteX7447" fmla="*/ 219918 w 1299502"/>
              <a:gd name="connsiteY7447" fmla="*/ 1566796 h 2190257"/>
              <a:gd name="connsiteX7448" fmla="*/ 219702 w 1299502"/>
              <a:gd name="connsiteY7448" fmla="*/ 1566904 h 2190257"/>
              <a:gd name="connsiteX7449" fmla="*/ 219414 w 1299502"/>
              <a:gd name="connsiteY7449" fmla="*/ 1566904 h 2190257"/>
              <a:gd name="connsiteX7450" fmla="*/ 219233 w 1299502"/>
              <a:gd name="connsiteY7450" fmla="*/ 1566724 h 2190257"/>
              <a:gd name="connsiteX7451" fmla="*/ 220423 w 1299502"/>
              <a:gd name="connsiteY7451" fmla="*/ 1566112 h 2190257"/>
              <a:gd name="connsiteX7452" fmla="*/ 220712 w 1299502"/>
              <a:gd name="connsiteY7452" fmla="*/ 1566112 h 2190257"/>
              <a:gd name="connsiteX7453" fmla="*/ 220928 w 1299502"/>
              <a:gd name="connsiteY7453" fmla="*/ 1566220 h 2190257"/>
              <a:gd name="connsiteX7454" fmla="*/ 220928 w 1299502"/>
              <a:gd name="connsiteY7454" fmla="*/ 1566616 h 2190257"/>
              <a:gd name="connsiteX7455" fmla="*/ 220712 w 1299502"/>
              <a:gd name="connsiteY7455" fmla="*/ 1566688 h 2190257"/>
              <a:gd name="connsiteX7456" fmla="*/ 220423 w 1299502"/>
              <a:gd name="connsiteY7456" fmla="*/ 1566688 h 2190257"/>
              <a:gd name="connsiteX7457" fmla="*/ 220207 w 1299502"/>
              <a:gd name="connsiteY7457" fmla="*/ 1566508 h 2190257"/>
              <a:gd name="connsiteX7458" fmla="*/ 220207 w 1299502"/>
              <a:gd name="connsiteY7458" fmla="*/ 1566220 h 2190257"/>
              <a:gd name="connsiteX7459" fmla="*/ 214546 w 1299502"/>
              <a:gd name="connsiteY7459" fmla="*/ 1564526 h 2190257"/>
              <a:gd name="connsiteX7460" fmla="*/ 215952 w 1299502"/>
              <a:gd name="connsiteY7460" fmla="*/ 1564598 h 2190257"/>
              <a:gd name="connsiteX7461" fmla="*/ 216349 w 1299502"/>
              <a:gd name="connsiteY7461" fmla="*/ 1565102 h 2190257"/>
              <a:gd name="connsiteX7462" fmla="*/ 215664 w 1299502"/>
              <a:gd name="connsiteY7462" fmla="*/ 1565607 h 2190257"/>
              <a:gd name="connsiteX7463" fmla="*/ 215447 w 1299502"/>
              <a:gd name="connsiteY7463" fmla="*/ 1569499 h 2190257"/>
              <a:gd name="connsiteX7464" fmla="*/ 215051 w 1299502"/>
              <a:gd name="connsiteY7464" fmla="*/ 1569788 h 2190257"/>
              <a:gd name="connsiteX7465" fmla="*/ 215051 w 1299502"/>
              <a:gd name="connsiteY7465" fmla="*/ 1570004 h 2190257"/>
              <a:gd name="connsiteX7466" fmla="*/ 214762 w 1299502"/>
              <a:gd name="connsiteY7466" fmla="*/ 1570292 h 2190257"/>
              <a:gd name="connsiteX7467" fmla="*/ 214654 w 1299502"/>
              <a:gd name="connsiteY7467" fmla="*/ 1570581 h 2190257"/>
              <a:gd name="connsiteX7468" fmla="*/ 213969 w 1299502"/>
              <a:gd name="connsiteY7468" fmla="*/ 1571193 h 2190257"/>
              <a:gd name="connsiteX7469" fmla="*/ 213969 w 1299502"/>
              <a:gd name="connsiteY7469" fmla="*/ 1571806 h 2190257"/>
              <a:gd name="connsiteX7470" fmla="*/ 213644 w 1299502"/>
              <a:gd name="connsiteY7470" fmla="*/ 1571986 h 2190257"/>
              <a:gd name="connsiteX7471" fmla="*/ 213572 w 1299502"/>
              <a:gd name="connsiteY7471" fmla="*/ 1572599 h 2190257"/>
              <a:gd name="connsiteX7472" fmla="*/ 212851 w 1299502"/>
              <a:gd name="connsiteY7472" fmla="*/ 1573212 h 2190257"/>
              <a:gd name="connsiteX7473" fmla="*/ 212851 w 1299502"/>
              <a:gd name="connsiteY7473" fmla="*/ 1573788 h 2190257"/>
              <a:gd name="connsiteX7474" fmla="*/ 212454 w 1299502"/>
              <a:gd name="connsiteY7474" fmla="*/ 1574113 h 2190257"/>
              <a:gd name="connsiteX7475" fmla="*/ 212454 w 1299502"/>
              <a:gd name="connsiteY7475" fmla="*/ 1574293 h 2190257"/>
              <a:gd name="connsiteX7476" fmla="*/ 212274 w 1299502"/>
              <a:gd name="connsiteY7476" fmla="*/ 1574509 h 2190257"/>
              <a:gd name="connsiteX7477" fmla="*/ 211986 w 1299502"/>
              <a:gd name="connsiteY7477" fmla="*/ 1574509 h 2190257"/>
              <a:gd name="connsiteX7478" fmla="*/ 211769 w 1299502"/>
              <a:gd name="connsiteY7478" fmla="*/ 1574581 h 2190257"/>
              <a:gd name="connsiteX7479" fmla="*/ 211769 w 1299502"/>
              <a:gd name="connsiteY7479" fmla="*/ 1574905 h 2190257"/>
              <a:gd name="connsiteX7480" fmla="*/ 211481 w 1299502"/>
              <a:gd name="connsiteY7480" fmla="*/ 1575194 h 2190257"/>
              <a:gd name="connsiteX7481" fmla="*/ 211481 w 1299502"/>
              <a:gd name="connsiteY7481" fmla="*/ 1575482 h 2190257"/>
              <a:gd name="connsiteX7482" fmla="*/ 211084 w 1299502"/>
              <a:gd name="connsiteY7482" fmla="*/ 1575698 h 2190257"/>
              <a:gd name="connsiteX7483" fmla="*/ 211084 w 1299502"/>
              <a:gd name="connsiteY7483" fmla="*/ 1576311 h 2190257"/>
              <a:gd name="connsiteX7484" fmla="*/ 210183 w 1299502"/>
              <a:gd name="connsiteY7484" fmla="*/ 1576996 h 2190257"/>
              <a:gd name="connsiteX7485" fmla="*/ 209858 w 1299502"/>
              <a:gd name="connsiteY7485" fmla="*/ 1576996 h 2190257"/>
              <a:gd name="connsiteX7486" fmla="*/ 209678 w 1299502"/>
              <a:gd name="connsiteY7486" fmla="*/ 1577176 h 2190257"/>
              <a:gd name="connsiteX7487" fmla="*/ 209678 w 1299502"/>
              <a:gd name="connsiteY7487" fmla="*/ 1577392 h 2190257"/>
              <a:gd name="connsiteX7488" fmla="*/ 209173 w 1299502"/>
              <a:gd name="connsiteY7488" fmla="*/ 1577897 h 2190257"/>
              <a:gd name="connsiteX7489" fmla="*/ 208777 w 1299502"/>
              <a:gd name="connsiteY7489" fmla="*/ 1577789 h 2190257"/>
              <a:gd name="connsiteX7490" fmla="*/ 208668 w 1299502"/>
              <a:gd name="connsiteY7490" fmla="*/ 1578005 h 2190257"/>
              <a:gd name="connsiteX7491" fmla="*/ 208596 w 1299502"/>
              <a:gd name="connsiteY7491" fmla="*/ 1578293 h 2190257"/>
              <a:gd name="connsiteX7492" fmla="*/ 207875 w 1299502"/>
              <a:gd name="connsiteY7492" fmla="*/ 1578798 h 2190257"/>
              <a:gd name="connsiteX7493" fmla="*/ 207875 w 1299502"/>
              <a:gd name="connsiteY7493" fmla="*/ 1579374 h 2190257"/>
              <a:gd name="connsiteX7494" fmla="*/ 207695 w 1299502"/>
              <a:gd name="connsiteY7494" fmla="*/ 1579483 h 2190257"/>
              <a:gd name="connsiteX7495" fmla="*/ 207370 w 1299502"/>
              <a:gd name="connsiteY7495" fmla="*/ 1579483 h 2190257"/>
              <a:gd name="connsiteX7496" fmla="*/ 207190 w 1299502"/>
              <a:gd name="connsiteY7496" fmla="*/ 1579374 h 2190257"/>
              <a:gd name="connsiteX7497" fmla="*/ 207298 w 1299502"/>
              <a:gd name="connsiteY7497" fmla="*/ 1579086 h 2190257"/>
              <a:gd name="connsiteX7498" fmla="*/ 207082 w 1299502"/>
              <a:gd name="connsiteY7498" fmla="*/ 1578870 h 2190257"/>
              <a:gd name="connsiteX7499" fmla="*/ 206397 w 1299502"/>
              <a:gd name="connsiteY7499" fmla="*/ 1578870 h 2190257"/>
              <a:gd name="connsiteX7500" fmla="*/ 206072 w 1299502"/>
              <a:gd name="connsiteY7500" fmla="*/ 1578473 h 2190257"/>
              <a:gd name="connsiteX7501" fmla="*/ 205495 w 1299502"/>
              <a:gd name="connsiteY7501" fmla="*/ 1578473 h 2190257"/>
              <a:gd name="connsiteX7502" fmla="*/ 205171 w 1299502"/>
              <a:gd name="connsiteY7502" fmla="*/ 1578185 h 2190257"/>
              <a:gd name="connsiteX7503" fmla="*/ 204197 w 1299502"/>
              <a:gd name="connsiteY7503" fmla="*/ 1578077 h 2190257"/>
              <a:gd name="connsiteX7504" fmla="*/ 203692 w 1299502"/>
              <a:gd name="connsiteY7504" fmla="*/ 1577608 h 2190257"/>
              <a:gd name="connsiteX7505" fmla="*/ 203692 w 1299502"/>
              <a:gd name="connsiteY7505" fmla="*/ 1576996 h 2190257"/>
              <a:gd name="connsiteX7506" fmla="*/ 203620 w 1299502"/>
              <a:gd name="connsiteY7506" fmla="*/ 1576888 h 2190257"/>
              <a:gd name="connsiteX7507" fmla="*/ 203296 w 1299502"/>
              <a:gd name="connsiteY7507" fmla="*/ 1576888 h 2190257"/>
              <a:gd name="connsiteX7508" fmla="*/ 203007 w 1299502"/>
              <a:gd name="connsiteY7508" fmla="*/ 1576491 h 2190257"/>
              <a:gd name="connsiteX7509" fmla="*/ 202611 w 1299502"/>
              <a:gd name="connsiteY7509" fmla="*/ 1576491 h 2190257"/>
              <a:gd name="connsiteX7510" fmla="*/ 202214 w 1299502"/>
              <a:gd name="connsiteY7510" fmla="*/ 1576095 h 2190257"/>
              <a:gd name="connsiteX7511" fmla="*/ 202683 w 1299502"/>
              <a:gd name="connsiteY7511" fmla="*/ 1575590 h 2190257"/>
              <a:gd name="connsiteX7512" fmla="*/ 203692 w 1299502"/>
              <a:gd name="connsiteY7512" fmla="*/ 1575698 h 2190257"/>
              <a:gd name="connsiteX7513" fmla="*/ 203981 w 1299502"/>
              <a:gd name="connsiteY7513" fmla="*/ 1575410 h 2190257"/>
              <a:gd name="connsiteX7514" fmla="*/ 204990 w 1299502"/>
              <a:gd name="connsiteY7514" fmla="*/ 1575482 h 2190257"/>
              <a:gd name="connsiteX7515" fmla="*/ 205171 w 1299502"/>
              <a:gd name="connsiteY7515" fmla="*/ 1575410 h 2190257"/>
              <a:gd name="connsiteX7516" fmla="*/ 205171 w 1299502"/>
              <a:gd name="connsiteY7516" fmla="*/ 1574797 h 2190257"/>
              <a:gd name="connsiteX7517" fmla="*/ 206072 w 1299502"/>
              <a:gd name="connsiteY7517" fmla="*/ 1574113 h 2190257"/>
              <a:gd name="connsiteX7518" fmla="*/ 206361 w 1299502"/>
              <a:gd name="connsiteY7518" fmla="*/ 1574113 h 2190257"/>
              <a:gd name="connsiteX7519" fmla="*/ 206757 w 1299502"/>
              <a:gd name="connsiteY7519" fmla="*/ 1573788 h 2190257"/>
              <a:gd name="connsiteX7520" fmla="*/ 207082 w 1299502"/>
              <a:gd name="connsiteY7520" fmla="*/ 1573788 h 2190257"/>
              <a:gd name="connsiteX7521" fmla="*/ 207262 w 1299502"/>
              <a:gd name="connsiteY7521" fmla="*/ 1573680 h 2190257"/>
              <a:gd name="connsiteX7522" fmla="*/ 207370 w 1299502"/>
              <a:gd name="connsiteY7522" fmla="*/ 1572491 h 2190257"/>
              <a:gd name="connsiteX7523" fmla="*/ 207659 w 1299502"/>
              <a:gd name="connsiteY7523" fmla="*/ 1572202 h 2190257"/>
              <a:gd name="connsiteX7524" fmla="*/ 207659 w 1299502"/>
              <a:gd name="connsiteY7524" fmla="*/ 1571410 h 2190257"/>
              <a:gd name="connsiteX7525" fmla="*/ 207082 w 1299502"/>
              <a:gd name="connsiteY7525" fmla="*/ 1570689 h 2190257"/>
              <a:gd name="connsiteX7526" fmla="*/ 207154 w 1299502"/>
              <a:gd name="connsiteY7526" fmla="*/ 1570112 h 2190257"/>
              <a:gd name="connsiteX7527" fmla="*/ 205856 w 1299502"/>
              <a:gd name="connsiteY7527" fmla="*/ 1568887 h 2190257"/>
              <a:gd name="connsiteX7528" fmla="*/ 205856 w 1299502"/>
              <a:gd name="connsiteY7528" fmla="*/ 1568598 h 2190257"/>
              <a:gd name="connsiteX7529" fmla="*/ 206072 w 1299502"/>
              <a:gd name="connsiteY7529" fmla="*/ 1568418 h 2190257"/>
              <a:gd name="connsiteX7530" fmla="*/ 207082 w 1299502"/>
              <a:gd name="connsiteY7530" fmla="*/ 1568490 h 2190257"/>
              <a:gd name="connsiteX7531" fmla="*/ 207262 w 1299502"/>
              <a:gd name="connsiteY7531" fmla="*/ 1568310 h 2190257"/>
              <a:gd name="connsiteX7532" fmla="*/ 207262 w 1299502"/>
              <a:gd name="connsiteY7532" fmla="*/ 1568094 h 2190257"/>
              <a:gd name="connsiteX7533" fmla="*/ 207478 w 1299502"/>
              <a:gd name="connsiteY7533" fmla="*/ 1567914 h 2190257"/>
              <a:gd name="connsiteX7534" fmla="*/ 207767 w 1299502"/>
              <a:gd name="connsiteY7534" fmla="*/ 1567914 h 2190257"/>
              <a:gd name="connsiteX7535" fmla="*/ 208164 w 1299502"/>
              <a:gd name="connsiteY7535" fmla="*/ 1567697 h 2190257"/>
              <a:gd name="connsiteX7536" fmla="*/ 208452 w 1299502"/>
              <a:gd name="connsiteY7536" fmla="*/ 1567697 h 2190257"/>
              <a:gd name="connsiteX7537" fmla="*/ 208957 w 1299502"/>
              <a:gd name="connsiteY7537" fmla="*/ 1567301 h 2190257"/>
              <a:gd name="connsiteX7538" fmla="*/ 208957 w 1299502"/>
              <a:gd name="connsiteY7538" fmla="*/ 1567013 h 2190257"/>
              <a:gd name="connsiteX7539" fmla="*/ 209353 w 1299502"/>
              <a:gd name="connsiteY7539" fmla="*/ 1566688 h 2190257"/>
              <a:gd name="connsiteX7540" fmla="*/ 209353 w 1299502"/>
              <a:gd name="connsiteY7540" fmla="*/ 1566400 h 2190257"/>
              <a:gd name="connsiteX7541" fmla="*/ 209570 w 1299502"/>
              <a:gd name="connsiteY7541" fmla="*/ 1566292 h 2190257"/>
              <a:gd name="connsiteX7542" fmla="*/ 209858 w 1299502"/>
              <a:gd name="connsiteY7542" fmla="*/ 1566292 h 2190257"/>
              <a:gd name="connsiteX7543" fmla="*/ 210940 w 1299502"/>
              <a:gd name="connsiteY7543" fmla="*/ 1565499 h 2190257"/>
              <a:gd name="connsiteX7544" fmla="*/ 212238 w 1299502"/>
              <a:gd name="connsiteY7544" fmla="*/ 1565499 h 2190257"/>
              <a:gd name="connsiteX7545" fmla="*/ 212527 w 1299502"/>
              <a:gd name="connsiteY7545" fmla="*/ 1565319 h 2190257"/>
              <a:gd name="connsiteX7546" fmla="*/ 213536 w 1299502"/>
              <a:gd name="connsiteY7546" fmla="*/ 1565319 h 2190257"/>
              <a:gd name="connsiteX7547" fmla="*/ 199077 w 1299502"/>
              <a:gd name="connsiteY7547" fmla="*/ 1564418 h 2190257"/>
              <a:gd name="connsiteX7548" fmla="*/ 199401 w 1299502"/>
              <a:gd name="connsiteY7548" fmla="*/ 1564418 h 2190257"/>
              <a:gd name="connsiteX7549" fmla="*/ 199582 w 1299502"/>
              <a:gd name="connsiteY7549" fmla="*/ 1564598 h 2190257"/>
              <a:gd name="connsiteX7550" fmla="*/ 199582 w 1299502"/>
              <a:gd name="connsiteY7550" fmla="*/ 1564922 h 2190257"/>
              <a:gd name="connsiteX7551" fmla="*/ 199401 w 1299502"/>
              <a:gd name="connsiteY7551" fmla="*/ 1564994 h 2190257"/>
              <a:gd name="connsiteX7552" fmla="*/ 199077 w 1299502"/>
              <a:gd name="connsiteY7552" fmla="*/ 1564994 h 2190257"/>
              <a:gd name="connsiteX7553" fmla="*/ 198897 w 1299502"/>
              <a:gd name="connsiteY7553" fmla="*/ 1564814 h 2190257"/>
              <a:gd name="connsiteX7554" fmla="*/ 198897 w 1299502"/>
              <a:gd name="connsiteY7554" fmla="*/ 1564526 h 2190257"/>
              <a:gd name="connsiteX7555" fmla="*/ 211661 w 1299502"/>
              <a:gd name="connsiteY7555" fmla="*/ 1564021 h 2190257"/>
              <a:gd name="connsiteX7556" fmla="*/ 212238 w 1299502"/>
              <a:gd name="connsiteY7556" fmla="*/ 1564129 h 2190257"/>
              <a:gd name="connsiteX7557" fmla="*/ 212418 w 1299502"/>
              <a:gd name="connsiteY7557" fmla="*/ 1564201 h 2190257"/>
              <a:gd name="connsiteX7558" fmla="*/ 212418 w 1299502"/>
              <a:gd name="connsiteY7558" fmla="*/ 1564526 h 2190257"/>
              <a:gd name="connsiteX7559" fmla="*/ 211950 w 1299502"/>
              <a:gd name="connsiteY7559" fmla="*/ 1564922 h 2190257"/>
              <a:gd name="connsiteX7560" fmla="*/ 211553 w 1299502"/>
              <a:gd name="connsiteY7560" fmla="*/ 1564922 h 2190257"/>
              <a:gd name="connsiteX7561" fmla="*/ 211445 w 1299502"/>
              <a:gd name="connsiteY7561" fmla="*/ 1564814 h 2190257"/>
              <a:gd name="connsiteX7562" fmla="*/ 211445 w 1299502"/>
              <a:gd name="connsiteY7562" fmla="*/ 1564201 h 2190257"/>
              <a:gd name="connsiteX7563" fmla="*/ 200087 w 1299502"/>
              <a:gd name="connsiteY7563" fmla="*/ 1563913 h 2190257"/>
              <a:gd name="connsiteX7564" fmla="*/ 200483 w 1299502"/>
              <a:gd name="connsiteY7564" fmla="*/ 1563913 h 2190257"/>
              <a:gd name="connsiteX7565" fmla="*/ 200880 w 1299502"/>
              <a:gd name="connsiteY7565" fmla="*/ 1564418 h 2190257"/>
              <a:gd name="connsiteX7566" fmla="*/ 200411 w 1299502"/>
              <a:gd name="connsiteY7566" fmla="*/ 1564814 h 2190257"/>
              <a:gd name="connsiteX7567" fmla="*/ 200087 w 1299502"/>
              <a:gd name="connsiteY7567" fmla="*/ 1564814 h 2190257"/>
              <a:gd name="connsiteX7568" fmla="*/ 199906 w 1299502"/>
              <a:gd name="connsiteY7568" fmla="*/ 1564598 h 2190257"/>
              <a:gd name="connsiteX7569" fmla="*/ 199978 w 1299502"/>
              <a:gd name="connsiteY7569" fmla="*/ 1564021 h 2190257"/>
              <a:gd name="connsiteX7570" fmla="*/ 214942 w 1299502"/>
              <a:gd name="connsiteY7570" fmla="*/ 1563625 h 2190257"/>
              <a:gd name="connsiteX7571" fmla="*/ 215628 w 1299502"/>
              <a:gd name="connsiteY7571" fmla="*/ 1563697 h 2190257"/>
              <a:gd name="connsiteX7572" fmla="*/ 215736 w 1299502"/>
              <a:gd name="connsiteY7572" fmla="*/ 1563805 h 2190257"/>
              <a:gd name="connsiteX7573" fmla="*/ 215628 w 1299502"/>
              <a:gd name="connsiteY7573" fmla="*/ 1564021 h 2190257"/>
              <a:gd name="connsiteX7574" fmla="*/ 214942 w 1299502"/>
              <a:gd name="connsiteY7574" fmla="*/ 1563913 h 2190257"/>
              <a:gd name="connsiteX7575" fmla="*/ 214726 w 1299502"/>
              <a:gd name="connsiteY7575" fmla="*/ 1563805 h 2190257"/>
              <a:gd name="connsiteX7576" fmla="*/ 217322 w 1299502"/>
              <a:gd name="connsiteY7576" fmla="*/ 1562904 h 2190257"/>
              <a:gd name="connsiteX7577" fmla="*/ 217827 w 1299502"/>
              <a:gd name="connsiteY7577" fmla="*/ 1563409 h 2190257"/>
              <a:gd name="connsiteX7578" fmla="*/ 217719 w 1299502"/>
              <a:gd name="connsiteY7578" fmla="*/ 1563697 h 2190257"/>
              <a:gd name="connsiteX7579" fmla="*/ 217214 w 1299502"/>
              <a:gd name="connsiteY7579" fmla="*/ 1564129 h 2190257"/>
              <a:gd name="connsiteX7580" fmla="*/ 216926 w 1299502"/>
              <a:gd name="connsiteY7580" fmla="*/ 1564129 h 2190257"/>
              <a:gd name="connsiteX7581" fmla="*/ 216745 w 1299502"/>
              <a:gd name="connsiteY7581" fmla="*/ 1563913 h 2190257"/>
              <a:gd name="connsiteX7582" fmla="*/ 216817 w 1299502"/>
              <a:gd name="connsiteY7582" fmla="*/ 1563300 h 2190257"/>
              <a:gd name="connsiteX7583" fmla="*/ 375257 w 1299502"/>
              <a:gd name="connsiteY7583" fmla="*/ 1562904 h 2190257"/>
              <a:gd name="connsiteX7584" fmla="*/ 376267 w 1299502"/>
              <a:gd name="connsiteY7584" fmla="*/ 1562904 h 2190257"/>
              <a:gd name="connsiteX7585" fmla="*/ 376447 w 1299502"/>
              <a:gd name="connsiteY7585" fmla="*/ 1563120 h 2190257"/>
              <a:gd name="connsiteX7586" fmla="*/ 375870 w 1299502"/>
              <a:gd name="connsiteY7586" fmla="*/ 1563517 h 2190257"/>
              <a:gd name="connsiteX7587" fmla="*/ 375257 w 1299502"/>
              <a:gd name="connsiteY7587" fmla="*/ 1563409 h 2190257"/>
              <a:gd name="connsiteX7588" fmla="*/ 375041 w 1299502"/>
              <a:gd name="connsiteY7588" fmla="*/ 1563300 h 2190257"/>
              <a:gd name="connsiteX7589" fmla="*/ 375041 w 1299502"/>
              <a:gd name="connsiteY7589" fmla="*/ 1563012 h 2190257"/>
              <a:gd name="connsiteX7590" fmla="*/ 370389 w 1299502"/>
              <a:gd name="connsiteY7590" fmla="*/ 1561426 h 2190257"/>
              <a:gd name="connsiteX7591" fmla="*/ 371074 w 1299502"/>
              <a:gd name="connsiteY7591" fmla="*/ 1561426 h 2190257"/>
              <a:gd name="connsiteX7592" fmla="*/ 371182 w 1299502"/>
              <a:gd name="connsiteY7592" fmla="*/ 1561607 h 2190257"/>
              <a:gd name="connsiteX7593" fmla="*/ 371182 w 1299502"/>
              <a:gd name="connsiteY7593" fmla="*/ 1562219 h 2190257"/>
              <a:gd name="connsiteX7594" fmla="*/ 370966 w 1299502"/>
              <a:gd name="connsiteY7594" fmla="*/ 1562327 h 2190257"/>
              <a:gd name="connsiteX7595" fmla="*/ 370389 w 1299502"/>
              <a:gd name="connsiteY7595" fmla="*/ 1562327 h 2190257"/>
              <a:gd name="connsiteX7596" fmla="*/ 370173 w 1299502"/>
              <a:gd name="connsiteY7596" fmla="*/ 1562219 h 2190257"/>
              <a:gd name="connsiteX7597" fmla="*/ 370281 w 1299502"/>
              <a:gd name="connsiteY7597" fmla="*/ 1561534 h 2190257"/>
              <a:gd name="connsiteX7598" fmla="*/ 383118 w 1299502"/>
              <a:gd name="connsiteY7598" fmla="*/ 1550542 h 2190257"/>
              <a:gd name="connsiteX7599" fmla="*/ 383442 w 1299502"/>
              <a:gd name="connsiteY7599" fmla="*/ 1550542 h 2190257"/>
              <a:gd name="connsiteX7600" fmla="*/ 383622 w 1299502"/>
              <a:gd name="connsiteY7600" fmla="*/ 1550650 h 2190257"/>
              <a:gd name="connsiteX7601" fmla="*/ 383622 w 1299502"/>
              <a:gd name="connsiteY7601" fmla="*/ 1551263 h 2190257"/>
              <a:gd name="connsiteX7602" fmla="*/ 383442 w 1299502"/>
              <a:gd name="connsiteY7602" fmla="*/ 1551443 h 2190257"/>
              <a:gd name="connsiteX7603" fmla="*/ 382721 w 1299502"/>
              <a:gd name="connsiteY7603" fmla="*/ 1551335 h 2190257"/>
              <a:gd name="connsiteX7604" fmla="*/ 382649 w 1299502"/>
              <a:gd name="connsiteY7604" fmla="*/ 1551263 h 2190257"/>
              <a:gd name="connsiteX7605" fmla="*/ 382649 w 1299502"/>
              <a:gd name="connsiteY7605" fmla="*/ 1550939 h 2190257"/>
              <a:gd name="connsiteX7606" fmla="*/ 385750 w 1299502"/>
              <a:gd name="connsiteY7606" fmla="*/ 1550038 h 2190257"/>
              <a:gd name="connsiteX7607" fmla="*/ 385930 w 1299502"/>
              <a:gd name="connsiteY7607" fmla="*/ 1550254 h 2190257"/>
              <a:gd name="connsiteX7608" fmla="*/ 385930 w 1299502"/>
              <a:gd name="connsiteY7608" fmla="*/ 1550542 h 2190257"/>
              <a:gd name="connsiteX7609" fmla="*/ 385750 w 1299502"/>
              <a:gd name="connsiteY7609" fmla="*/ 1550650 h 2190257"/>
              <a:gd name="connsiteX7610" fmla="*/ 385425 w 1299502"/>
              <a:gd name="connsiteY7610" fmla="*/ 1550650 h 2190257"/>
              <a:gd name="connsiteX7611" fmla="*/ 385245 w 1299502"/>
              <a:gd name="connsiteY7611" fmla="*/ 1550434 h 2190257"/>
              <a:gd name="connsiteX7612" fmla="*/ 385317 w 1299502"/>
              <a:gd name="connsiteY7612" fmla="*/ 1550254 h 2190257"/>
              <a:gd name="connsiteX7613" fmla="*/ 385425 w 1299502"/>
              <a:gd name="connsiteY7613" fmla="*/ 1550038 h 2190257"/>
              <a:gd name="connsiteX7614" fmla="*/ 384127 w 1299502"/>
              <a:gd name="connsiteY7614" fmla="*/ 1549966 h 2190257"/>
              <a:gd name="connsiteX7615" fmla="*/ 384524 w 1299502"/>
              <a:gd name="connsiteY7615" fmla="*/ 1550038 h 2190257"/>
              <a:gd name="connsiteX7616" fmla="*/ 384632 w 1299502"/>
              <a:gd name="connsiteY7616" fmla="*/ 1550146 h 2190257"/>
              <a:gd name="connsiteX7617" fmla="*/ 384632 w 1299502"/>
              <a:gd name="connsiteY7617" fmla="*/ 1550434 h 2190257"/>
              <a:gd name="connsiteX7618" fmla="*/ 384416 w 1299502"/>
              <a:gd name="connsiteY7618" fmla="*/ 1550542 h 2190257"/>
              <a:gd name="connsiteX7619" fmla="*/ 384127 w 1299502"/>
              <a:gd name="connsiteY7619" fmla="*/ 1550542 h 2190257"/>
              <a:gd name="connsiteX7620" fmla="*/ 383911 w 1299502"/>
              <a:gd name="connsiteY7620" fmla="*/ 1550434 h 2190257"/>
              <a:gd name="connsiteX7621" fmla="*/ 383911 w 1299502"/>
              <a:gd name="connsiteY7621" fmla="*/ 1550146 h 2190257"/>
              <a:gd name="connsiteX7622" fmla="*/ 383226 w 1299502"/>
              <a:gd name="connsiteY7622" fmla="*/ 1549065 h 2190257"/>
              <a:gd name="connsiteX7623" fmla="*/ 383514 w 1299502"/>
              <a:gd name="connsiteY7623" fmla="*/ 1549065 h 2190257"/>
              <a:gd name="connsiteX7624" fmla="*/ 383731 w 1299502"/>
              <a:gd name="connsiteY7624" fmla="*/ 1549245 h 2190257"/>
              <a:gd name="connsiteX7625" fmla="*/ 383622 w 1299502"/>
              <a:gd name="connsiteY7625" fmla="*/ 1549857 h 2190257"/>
              <a:gd name="connsiteX7626" fmla="*/ 383514 w 1299502"/>
              <a:gd name="connsiteY7626" fmla="*/ 1549966 h 2190257"/>
              <a:gd name="connsiteX7627" fmla="*/ 383118 w 1299502"/>
              <a:gd name="connsiteY7627" fmla="*/ 1549966 h 2190257"/>
              <a:gd name="connsiteX7628" fmla="*/ 383045 w 1299502"/>
              <a:gd name="connsiteY7628" fmla="*/ 1549749 h 2190257"/>
              <a:gd name="connsiteX7629" fmla="*/ 383045 w 1299502"/>
              <a:gd name="connsiteY7629" fmla="*/ 1549137 h 2190257"/>
              <a:gd name="connsiteX7630" fmla="*/ 255688 w 1299502"/>
              <a:gd name="connsiteY7630" fmla="*/ 1548668 h 2190257"/>
              <a:gd name="connsiteX7631" fmla="*/ 256085 w 1299502"/>
              <a:gd name="connsiteY7631" fmla="*/ 1548740 h 2190257"/>
              <a:gd name="connsiteX7632" fmla="*/ 256193 w 1299502"/>
              <a:gd name="connsiteY7632" fmla="*/ 1548848 h 2190257"/>
              <a:gd name="connsiteX7633" fmla="*/ 255977 w 1299502"/>
              <a:gd name="connsiteY7633" fmla="*/ 1548956 h 2190257"/>
              <a:gd name="connsiteX7634" fmla="*/ 255688 w 1299502"/>
              <a:gd name="connsiteY7634" fmla="*/ 1548956 h 2190257"/>
              <a:gd name="connsiteX7635" fmla="*/ 255580 w 1299502"/>
              <a:gd name="connsiteY7635" fmla="*/ 1548848 h 2190257"/>
              <a:gd name="connsiteX7636" fmla="*/ 393106 w 1299502"/>
              <a:gd name="connsiteY7636" fmla="*/ 1548668 h 2190257"/>
              <a:gd name="connsiteX7637" fmla="*/ 393394 w 1299502"/>
              <a:gd name="connsiteY7637" fmla="*/ 1548668 h 2190257"/>
              <a:gd name="connsiteX7638" fmla="*/ 393574 w 1299502"/>
              <a:gd name="connsiteY7638" fmla="*/ 1548848 h 2190257"/>
              <a:gd name="connsiteX7639" fmla="*/ 393502 w 1299502"/>
              <a:gd name="connsiteY7639" fmla="*/ 1549461 h 2190257"/>
              <a:gd name="connsiteX7640" fmla="*/ 393394 w 1299502"/>
              <a:gd name="connsiteY7640" fmla="*/ 1549533 h 2190257"/>
              <a:gd name="connsiteX7641" fmla="*/ 392997 w 1299502"/>
              <a:gd name="connsiteY7641" fmla="*/ 1549533 h 2190257"/>
              <a:gd name="connsiteX7642" fmla="*/ 392889 w 1299502"/>
              <a:gd name="connsiteY7642" fmla="*/ 1549461 h 2190257"/>
              <a:gd name="connsiteX7643" fmla="*/ 392889 w 1299502"/>
              <a:gd name="connsiteY7643" fmla="*/ 1548740 h 2190257"/>
              <a:gd name="connsiteX7644" fmla="*/ 390906 w 1299502"/>
              <a:gd name="connsiteY7644" fmla="*/ 1547335 h 2190257"/>
              <a:gd name="connsiteX7645" fmla="*/ 391231 w 1299502"/>
              <a:gd name="connsiteY7645" fmla="*/ 1547335 h 2190257"/>
              <a:gd name="connsiteX7646" fmla="*/ 391519 w 1299502"/>
              <a:gd name="connsiteY7646" fmla="*/ 1547731 h 2190257"/>
              <a:gd name="connsiteX7647" fmla="*/ 391844 w 1299502"/>
              <a:gd name="connsiteY7647" fmla="*/ 1547443 h 2190257"/>
              <a:gd name="connsiteX7648" fmla="*/ 392240 w 1299502"/>
              <a:gd name="connsiteY7648" fmla="*/ 1547443 h 2190257"/>
              <a:gd name="connsiteX7649" fmla="*/ 392348 w 1299502"/>
              <a:gd name="connsiteY7649" fmla="*/ 1547551 h 2190257"/>
              <a:gd name="connsiteX7650" fmla="*/ 392348 w 1299502"/>
              <a:gd name="connsiteY7650" fmla="*/ 1547839 h 2190257"/>
              <a:gd name="connsiteX7651" fmla="*/ 392637 w 1299502"/>
              <a:gd name="connsiteY7651" fmla="*/ 1548164 h 2190257"/>
              <a:gd name="connsiteX7652" fmla="*/ 392529 w 1299502"/>
              <a:gd name="connsiteY7652" fmla="*/ 1549353 h 2190257"/>
              <a:gd name="connsiteX7653" fmla="*/ 392457 w 1299502"/>
              <a:gd name="connsiteY7653" fmla="*/ 1549533 h 2190257"/>
              <a:gd name="connsiteX7654" fmla="*/ 392024 w 1299502"/>
              <a:gd name="connsiteY7654" fmla="*/ 1549533 h 2190257"/>
              <a:gd name="connsiteX7655" fmla="*/ 391555 w 1299502"/>
              <a:gd name="connsiteY7655" fmla="*/ 1549929 h 2190257"/>
              <a:gd name="connsiteX7656" fmla="*/ 391555 w 1299502"/>
              <a:gd name="connsiteY7656" fmla="*/ 1550542 h 2190257"/>
              <a:gd name="connsiteX7657" fmla="*/ 391735 w 1299502"/>
              <a:gd name="connsiteY7657" fmla="*/ 1550650 h 2190257"/>
              <a:gd name="connsiteX7658" fmla="*/ 392024 w 1299502"/>
              <a:gd name="connsiteY7658" fmla="*/ 1550650 h 2190257"/>
              <a:gd name="connsiteX7659" fmla="*/ 392132 w 1299502"/>
              <a:gd name="connsiteY7659" fmla="*/ 1550830 h 2190257"/>
              <a:gd name="connsiteX7660" fmla="*/ 392132 w 1299502"/>
              <a:gd name="connsiteY7660" fmla="*/ 1551731 h 2190257"/>
              <a:gd name="connsiteX7661" fmla="*/ 391231 w 1299502"/>
              <a:gd name="connsiteY7661" fmla="*/ 1552452 h 2190257"/>
              <a:gd name="connsiteX7662" fmla="*/ 390942 w 1299502"/>
              <a:gd name="connsiteY7662" fmla="*/ 1552452 h 2190257"/>
              <a:gd name="connsiteX7663" fmla="*/ 390654 w 1299502"/>
              <a:gd name="connsiteY7663" fmla="*/ 1552128 h 2190257"/>
              <a:gd name="connsiteX7664" fmla="*/ 390437 w 1299502"/>
              <a:gd name="connsiteY7664" fmla="*/ 1552236 h 2190257"/>
              <a:gd name="connsiteX7665" fmla="*/ 390437 w 1299502"/>
              <a:gd name="connsiteY7665" fmla="*/ 1552813 h 2190257"/>
              <a:gd name="connsiteX7666" fmla="*/ 389536 w 1299502"/>
              <a:gd name="connsiteY7666" fmla="*/ 1553534 h 2190257"/>
              <a:gd name="connsiteX7667" fmla="*/ 389247 w 1299502"/>
              <a:gd name="connsiteY7667" fmla="*/ 1553534 h 2190257"/>
              <a:gd name="connsiteX7668" fmla="*/ 388454 w 1299502"/>
              <a:gd name="connsiteY7668" fmla="*/ 1554218 h 2190257"/>
              <a:gd name="connsiteX7669" fmla="*/ 388346 w 1299502"/>
              <a:gd name="connsiteY7669" fmla="*/ 1554831 h 2190257"/>
              <a:gd name="connsiteX7670" fmla="*/ 388058 w 1299502"/>
              <a:gd name="connsiteY7670" fmla="*/ 1555011 h 2190257"/>
              <a:gd name="connsiteX7671" fmla="*/ 387949 w 1299502"/>
              <a:gd name="connsiteY7671" fmla="*/ 1555912 h 2190257"/>
              <a:gd name="connsiteX7672" fmla="*/ 387661 w 1299502"/>
              <a:gd name="connsiteY7672" fmla="*/ 1556237 h 2190257"/>
              <a:gd name="connsiteX7673" fmla="*/ 387661 w 1299502"/>
              <a:gd name="connsiteY7673" fmla="*/ 1556525 h 2190257"/>
              <a:gd name="connsiteX7674" fmla="*/ 387445 w 1299502"/>
              <a:gd name="connsiteY7674" fmla="*/ 1556633 h 2190257"/>
              <a:gd name="connsiteX7675" fmla="*/ 387156 w 1299502"/>
              <a:gd name="connsiteY7675" fmla="*/ 1556633 h 2190257"/>
              <a:gd name="connsiteX7676" fmla="*/ 386759 w 1299502"/>
              <a:gd name="connsiteY7676" fmla="*/ 1556921 h 2190257"/>
              <a:gd name="connsiteX7677" fmla="*/ 386471 w 1299502"/>
              <a:gd name="connsiteY7677" fmla="*/ 1556921 h 2190257"/>
              <a:gd name="connsiteX7678" fmla="*/ 386255 w 1299502"/>
              <a:gd name="connsiteY7678" fmla="*/ 1557029 h 2190257"/>
              <a:gd name="connsiteX7679" fmla="*/ 386255 w 1299502"/>
              <a:gd name="connsiteY7679" fmla="*/ 1557318 h 2190257"/>
              <a:gd name="connsiteX7680" fmla="*/ 385966 w 1299502"/>
              <a:gd name="connsiteY7680" fmla="*/ 1557642 h 2190257"/>
              <a:gd name="connsiteX7681" fmla="*/ 385858 w 1299502"/>
              <a:gd name="connsiteY7681" fmla="*/ 1558219 h 2190257"/>
              <a:gd name="connsiteX7682" fmla="*/ 385569 w 1299502"/>
              <a:gd name="connsiteY7682" fmla="*/ 1558543 h 2190257"/>
              <a:gd name="connsiteX7683" fmla="*/ 385569 w 1299502"/>
              <a:gd name="connsiteY7683" fmla="*/ 1559084 h 2190257"/>
              <a:gd name="connsiteX7684" fmla="*/ 385137 w 1299502"/>
              <a:gd name="connsiteY7684" fmla="*/ 1559372 h 2190257"/>
              <a:gd name="connsiteX7685" fmla="*/ 385137 w 1299502"/>
              <a:gd name="connsiteY7685" fmla="*/ 1559588 h 2190257"/>
              <a:gd name="connsiteX7686" fmla="*/ 384668 w 1299502"/>
              <a:gd name="connsiteY7686" fmla="*/ 1560093 h 2190257"/>
              <a:gd name="connsiteX7687" fmla="*/ 384344 w 1299502"/>
              <a:gd name="connsiteY7687" fmla="*/ 1559985 h 2190257"/>
              <a:gd name="connsiteX7688" fmla="*/ 383947 w 1299502"/>
              <a:gd name="connsiteY7688" fmla="*/ 1560273 h 2190257"/>
              <a:gd name="connsiteX7689" fmla="*/ 383658 w 1299502"/>
              <a:gd name="connsiteY7689" fmla="*/ 1560273 h 2190257"/>
              <a:gd name="connsiteX7690" fmla="*/ 383442 w 1299502"/>
              <a:gd name="connsiteY7690" fmla="*/ 1560489 h 2190257"/>
              <a:gd name="connsiteX7691" fmla="*/ 383767 w 1299502"/>
              <a:gd name="connsiteY7691" fmla="*/ 1560778 h 2190257"/>
              <a:gd name="connsiteX7692" fmla="*/ 383767 w 1299502"/>
              <a:gd name="connsiteY7692" fmla="*/ 1561390 h 2190257"/>
              <a:gd name="connsiteX7693" fmla="*/ 383045 w 1299502"/>
              <a:gd name="connsiteY7693" fmla="*/ 1561895 h 2190257"/>
              <a:gd name="connsiteX7694" fmla="*/ 383045 w 1299502"/>
              <a:gd name="connsiteY7694" fmla="*/ 1562183 h 2190257"/>
              <a:gd name="connsiteX7695" fmla="*/ 382649 w 1299502"/>
              <a:gd name="connsiteY7695" fmla="*/ 1562472 h 2190257"/>
              <a:gd name="connsiteX7696" fmla="*/ 382649 w 1299502"/>
              <a:gd name="connsiteY7696" fmla="*/ 1562796 h 2190257"/>
              <a:gd name="connsiteX7697" fmla="*/ 382360 w 1299502"/>
              <a:gd name="connsiteY7697" fmla="*/ 1563084 h 2190257"/>
              <a:gd name="connsiteX7698" fmla="*/ 382360 w 1299502"/>
              <a:gd name="connsiteY7698" fmla="*/ 1563697 h 2190257"/>
              <a:gd name="connsiteX7699" fmla="*/ 381675 w 1299502"/>
              <a:gd name="connsiteY7699" fmla="*/ 1564201 h 2190257"/>
              <a:gd name="connsiteX7700" fmla="*/ 381675 w 1299502"/>
              <a:gd name="connsiteY7700" fmla="*/ 1564490 h 2190257"/>
              <a:gd name="connsiteX7701" fmla="*/ 379764 w 1299502"/>
              <a:gd name="connsiteY7701" fmla="*/ 1566076 h 2190257"/>
              <a:gd name="connsiteX7702" fmla="*/ 379368 w 1299502"/>
              <a:gd name="connsiteY7702" fmla="*/ 1565967 h 2190257"/>
              <a:gd name="connsiteX7703" fmla="*/ 379079 w 1299502"/>
              <a:gd name="connsiteY7703" fmla="*/ 1566292 h 2190257"/>
              <a:gd name="connsiteX7704" fmla="*/ 378755 w 1299502"/>
              <a:gd name="connsiteY7704" fmla="*/ 1566292 h 2190257"/>
              <a:gd name="connsiteX7705" fmla="*/ 378574 w 1299502"/>
              <a:gd name="connsiteY7705" fmla="*/ 1566184 h 2190257"/>
              <a:gd name="connsiteX7706" fmla="*/ 378646 w 1299502"/>
              <a:gd name="connsiteY7706" fmla="*/ 1564598 h 2190257"/>
              <a:gd name="connsiteX7707" fmla="*/ 378863 w 1299502"/>
              <a:gd name="connsiteY7707" fmla="*/ 1564490 h 2190257"/>
              <a:gd name="connsiteX7708" fmla="*/ 379151 w 1299502"/>
              <a:gd name="connsiteY7708" fmla="*/ 1564490 h 2190257"/>
              <a:gd name="connsiteX7709" fmla="*/ 379259 w 1299502"/>
              <a:gd name="connsiteY7709" fmla="*/ 1564418 h 2190257"/>
              <a:gd name="connsiteX7710" fmla="*/ 379368 w 1299502"/>
              <a:gd name="connsiteY7710" fmla="*/ 1563517 h 2190257"/>
              <a:gd name="connsiteX7711" fmla="*/ 379151 w 1299502"/>
              <a:gd name="connsiteY7711" fmla="*/ 1563409 h 2190257"/>
              <a:gd name="connsiteX7712" fmla="*/ 378863 w 1299502"/>
              <a:gd name="connsiteY7712" fmla="*/ 1563300 h 2190257"/>
              <a:gd name="connsiteX7713" fmla="*/ 378574 w 1299502"/>
              <a:gd name="connsiteY7713" fmla="*/ 1563625 h 2190257"/>
              <a:gd name="connsiteX7714" fmla="*/ 378250 w 1299502"/>
              <a:gd name="connsiteY7714" fmla="*/ 1563300 h 2190257"/>
              <a:gd name="connsiteX7715" fmla="*/ 377853 w 1299502"/>
              <a:gd name="connsiteY7715" fmla="*/ 1563300 h 2190257"/>
              <a:gd name="connsiteX7716" fmla="*/ 377745 w 1299502"/>
              <a:gd name="connsiteY7716" fmla="*/ 1563120 h 2190257"/>
              <a:gd name="connsiteX7717" fmla="*/ 377745 w 1299502"/>
              <a:gd name="connsiteY7717" fmla="*/ 1562796 h 2190257"/>
              <a:gd name="connsiteX7718" fmla="*/ 377276 w 1299502"/>
              <a:gd name="connsiteY7718" fmla="*/ 1562399 h 2190257"/>
              <a:gd name="connsiteX7719" fmla="*/ 374968 w 1299502"/>
              <a:gd name="connsiteY7719" fmla="*/ 1562219 h 2190257"/>
              <a:gd name="connsiteX7720" fmla="*/ 374680 w 1299502"/>
              <a:gd name="connsiteY7720" fmla="*/ 1562508 h 2190257"/>
              <a:gd name="connsiteX7721" fmla="*/ 373959 w 1299502"/>
              <a:gd name="connsiteY7721" fmla="*/ 1562508 h 2190257"/>
              <a:gd name="connsiteX7722" fmla="*/ 373670 w 1299502"/>
              <a:gd name="connsiteY7722" fmla="*/ 1562832 h 2190257"/>
              <a:gd name="connsiteX7723" fmla="*/ 372985 w 1299502"/>
              <a:gd name="connsiteY7723" fmla="*/ 1562724 h 2190257"/>
              <a:gd name="connsiteX7724" fmla="*/ 372480 w 1299502"/>
              <a:gd name="connsiteY7724" fmla="*/ 1562327 h 2190257"/>
              <a:gd name="connsiteX7725" fmla="*/ 372589 w 1299502"/>
              <a:gd name="connsiteY7725" fmla="*/ 1562003 h 2190257"/>
              <a:gd name="connsiteX7726" fmla="*/ 372661 w 1299502"/>
              <a:gd name="connsiteY7726" fmla="*/ 1561823 h 2190257"/>
              <a:gd name="connsiteX7727" fmla="*/ 372985 w 1299502"/>
              <a:gd name="connsiteY7727" fmla="*/ 1561823 h 2190257"/>
              <a:gd name="connsiteX7728" fmla="*/ 373166 w 1299502"/>
              <a:gd name="connsiteY7728" fmla="*/ 1561715 h 2190257"/>
              <a:gd name="connsiteX7729" fmla="*/ 373274 w 1299502"/>
              <a:gd name="connsiteY7729" fmla="*/ 1560814 h 2190257"/>
              <a:gd name="connsiteX7730" fmla="*/ 373562 w 1299502"/>
              <a:gd name="connsiteY7730" fmla="*/ 1560525 h 2190257"/>
              <a:gd name="connsiteX7731" fmla="*/ 373562 w 1299502"/>
              <a:gd name="connsiteY7731" fmla="*/ 1559913 h 2190257"/>
              <a:gd name="connsiteX7732" fmla="*/ 373959 w 1299502"/>
              <a:gd name="connsiteY7732" fmla="*/ 1559732 h 2190257"/>
              <a:gd name="connsiteX7733" fmla="*/ 373959 w 1299502"/>
              <a:gd name="connsiteY7733" fmla="*/ 1558831 h 2190257"/>
              <a:gd name="connsiteX7734" fmla="*/ 374860 w 1299502"/>
              <a:gd name="connsiteY7734" fmla="*/ 1558111 h 2190257"/>
              <a:gd name="connsiteX7735" fmla="*/ 375545 w 1299502"/>
              <a:gd name="connsiteY7735" fmla="*/ 1558111 h 2190257"/>
              <a:gd name="connsiteX7736" fmla="*/ 375870 w 1299502"/>
              <a:gd name="connsiteY7736" fmla="*/ 1558435 h 2190257"/>
              <a:gd name="connsiteX7737" fmla="*/ 375942 w 1299502"/>
              <a:gd name="connsiteY7737" fmla="*/ 1558327 h 2190257"/>
              <a:gd name="connsiteX7738" fmla="*/ 375942 w 1299502"/>
              <a:gd name="connsiteY7738" fmla="*/ 1558039 h 2190257"/>
              <a:gd name="connsiteX7739" fmla="*/ 376375 w 1299502"/>
              <a:gd name="connsiteY7739" fmla="*/ 1557714 h 2190257"/>
              <a:gd name="connsiteX7740" fmla="*/ 375762 w 1299502"/>
              <a:gd name="connsiteY7740" fmla="*/ 1557138 h 2190257"/>
              <a:gd name="connsiteX7741" fmla="*/ 375762 w 1299502"/>
              <a:gd name="connsiteY7741" fmla="*/ 1556237 h 2190257"/>
              <a:gd name="connsiteX7742" fmla="*/ 375942 w 1299502"/>
              <a:gd name="connsiteY7742" fmla="*/ 1556128 h 2190257"/>
              <a:gd name="connsiteX7743" fmla="*/ 376663 w 1299502"/>
              <a:gd name="connsiteY7743" fmla="*/ 1556128 h 2190257"/>
              <a:gd name="connsiteX7744" fmla="*/ 376952 w 1299502"/>
              <a:gd name="connsiteY7744" fmla="*/ 1556453 h 2190257"/>
              <a:gd name="connsiteX7745" fmla="*/ 377276 w 1299502"/>
              <a:gd name="connsiteY7745" fmla="*/ 1556453 h 2190257"/>
              <a:gd name="connsiteX7746" fmla="*/ 377456 w 1299502"/>
              <a:gd name="connsiteY7746" fmla="*/ 1556345 h 2190257"/>
              <a:gd name="connsiteX7747" fmla="*/ 377565 w 1299502"/>
              <a:gd name="connsiteY7747" fmla="*/ 1553930 h 2190257"/>
              <a:gd name="connsiteX7748" fmla="*/ 377853 w 1299502"/>
              <a:gd name="connsiteY7748" fmla="*/ 1553642 h 2190257"/>
              <a:gd name="connsiteX7749" fmla="*/ 377853 w 1299502"/>
              <a:gd name="connsiteY7749" fmla="*/ 1553353 h 2190257"/>
              <a:gd name="connsiteX7750" fmla="*/ 378250 w 1299502"/>
              <a:gd name="connsiteY7750" fmla="*/ 1553029 h 2190257"/>
              <a:gd name="connsiteX7751" fmla="*/ 378250 w 1299502"/>
              <a:gd name="connsiteY7751" fmla="*/ 1552849 h 2190257"/>
              <a:gd name="connsiteX7752" fmla="*/ 378466 w 1299502"/>
              <a:gd name="connsiteY7752" fmla="*/ 1552633 h 2190257"/>
              <a:gd name="connsiteX7753" fmla="*/ 379440 w 1299502"/>
              <a:gd name="connsiteY7753" fmla="*/ 1552741 h 2190257"/>
              <a:gd name="connsiteX7754" fmla="*/ 379764 w 1299502"/>
              <a:gd name="connsiteY7754" fmla="*/ 1552452 h 2190257"/>
              <a:gd name="connsiteX7755" fmla="*/ 381026 w 1299502"/>
              <a:gd name="connsiteY7755" fmla="*/ 1552524 h 2190257"/>
              <a:gd name="connsiteX7756" fmla="*/ 381351 w 1299502"/>
              <a:gd name="connsiteY7756" fmla="*/ 1552849 h 2190257"/>
              <a:gd name="connsiteX7757" fmla="*/ 382649 w 1299502"/>
              <a:gd name="connsiteY7757" fmla="*/ 1552849 h 2190257"/>
              <a:gd name="connsiteX7758" fmla="*/ 382829 w 1299502"/>
              <a:gd name="connsiteY7758" fmla="*/ 1552741 h 2190257"/>
              <a:gd name="connsiteX7759" fmla="*/ 382829 w 1299502"/>
              <a:gd name="connsiteY7759" fmla="*/ 1552452 h 2190257"/>
              <a:gd name="connsiteX7760" fmla="*/ 384740 w 1299502"/>
              <a:gd name="connsiteY7760" fmla="*/ 1550939 h 2190257"/>
              <a:gd name="connsiteX7761" fmla="*/ 385029 w 1299502"/>
              <a:gd name="connsiteY7761" fmla="*/ 1550939 h 2190257"/>
              <a:gd name="connsiteX7762" fmla="*/ 385209 w 1299502"/>
              <a:gd name="connsiteY7762" fmla="*/ 1551047 h 2190257"/>
              <a:gd name="connsiteX7763" fmla="*/ 385209 w 1299502"/>
              <a:gd name="connsiteY7763" fmla="*/ 1551659 h 2190257"/>
              <a:gd name="connsiteX7764" fmla="*/ 385714 w 1299502"/>
              <a:gd name="connsiteY7764" fmla="*/ 1552128 h 2190257"/>
              <a:gd name="connsiteX7765" fmla="*/ 386002 w 1299502"/>
              <a:gd name="connsiteY7765" fmla="*/ 1551840 h 2190257"/>
              <a:gd name="connsiteX7766" fmla="*/ 386723 w 1299502"/>
              <a:gd name="connsiteY7766" fmla="*/ 1551840 h 2190257"/>
              <a:gd name="connsiteX7767" fmla="*/ 387012 w 1299502"/>
              <a:gd name="connsiteY7767" fmla="*/ 1551623 h 2190257"/>
              <a:gd name="connsiteX7768" fmla="*/ 387336 w 1299502"/>
              <a:gd name="connsiteY7768" fmla="*/ 1551623 h 2190257"/>
              <a:gd name="connsiteX7769" fmla="*/ 388526 w 1299502"/>
              <a:gd name="connsiteY7769" fmla="*/ 1550650 h 2190257"/>
              <a:gd name="connsiteX7770" fmla="*/ 388598 w 1299502"/>
              <a:gd name="connsiteY7770" fmla="*/ 1549749 h 2190257"/>
              <a:gd name="connsiteX7771" fmla="*/ 388707 w 1299502"/>
              <a:gd name="connsiteY7771" fmla="*/ 1549641 h 2190257"/>
              <a:gd name="connsiteX7772" fmla="*/ 389103 w 1299502"/>
              <a:gd name="connsiteY7772" fmla="*/ 1549641 h 2190257"/>
              <a:gd name="connsiteX7773" fmla="*/ 389428 w 1299502"/>
              <a:gd name="connsiteY7773" fmla="*/ 1549966 h 2190257"/>
              <a:gd name="connsiteX7774" fmla="*/ 390293 w 1299502"/>
              <a:gd name="connsiteY7774" fmla="*/ 1549245 h 2190257"/>
              <a:gd name="connsiteX7775" fmla="*/ 390293 w 1299502"/>
              <a:gd name="connsiteY7775" fmla="*/ 1548956 h 2190257"/>
              <a:gd name="connsiteX7776" fmla="*/ 390618 w 1299502"/>
              <a:gd name="connsiteY7776" fmla="*/ 1548632 h 2190257"/>
              <a:gd name="connsiteX7777" fmla="*/ 390690 w 1299502"/>
              <a:gd name="connsiteY7777" fmla="*/ 1547443 h 2190257"/>
              <a:gd name="connsiteX7778" fmla="*/ 361699 w 1299502"/>
              <a:gd name="connsiteY7778" fmla="*/ 1546470 h 2190257"/>
              <a:gd name="connsiteX7779" fmla="*/ 361807 w 1299502"/>
              <a:gd name="connsiteY7779" fmla="*/ 1546542 h 2190257"/>
              <a:gd name="connsiteX7780" fmla="*/ 361807 w 1299502"/>
              <a:gd name="connsiteY7780" fmla="*/ 1546866 h 2190257"/>
              <a:gd name="connsiteX7781" fmla="*/ 361591 w 1299502"/>
              <a:gd name="connsiteY7781" fmla="*/ 1547046 h 2190257"/>
              <a:gd name="connsiteX7782" fmla="*/ 361302 w 1299502"/>
              <a:gd name="connsiteY7782" fmla="*/ 1546938 h 2190257"/>
              <a:gd name="connsiteX7783" fmla="*/ 361122 w 1299502"/>
              <a:gd name="connsiteY7783" fmla="*/ 1546866 h 2190257"/>
              <a:gd name="connsiteX7784" fmla="*/ 361122 w 1299502"/>
              <a:gd name="connsiteY7784" fmla="*/ 1546542 h 2190257"/>
              <a:gd name="connsiteX7785" fmla="*/ 361302 w 1299502"/>
              <a:gd name="connsiteY7785" fmla="*/ 1546470 h 2190257"/>
              <a:gd name="connsiteX7786" fmla="*/ 362420 w 1299502"/>
              <a:gd name="connsiteY7786" fmla="*/ 1545857 h 2190257"/>
              <a:gd name="connsiteX7787" fmla="*/ 362709 w 1299502"/>
              <a:gd name="connsiteY7787" fmla="*/ 1545857 h 2190257"/>
              <a:gd name="connsiteX7788" fmla="*/ 362781 w 1299502"/>
              <a:gd name="connsiteY7788" fmla="*/ 1546037 h 2190257"/>
              <a:gd name="connsiteX7789" fmla="*/ 362781 w 1299502"/>
              <a:gd name="connsiteY7789" fmla="*/ 1546361 h 2190257"/>
              <a:gd name="connsiteX7790" fmla="*/ 362709 w 1299502"/>
              <a:gd name="connsiteY7790" fmla="*/ 1546470 h 2190257"/>
              <a:gd name="connsiteX7791" fmla="*/ 362312 w 1299502"/>
              <a:gd name="connsiteY7791" fmla="*/ 1546470 h 2190257"/>
              <a:gd name="connsiteX7792" fmla="*/ 362204 w 1299502"/>
              <a:gd name="connsiteY7792" fmla="*/ 1546253 h 2190257"/>
              <a:gd name="connsiteX7793" fmla="*/ 362204 w 1299502"/>
              <a:gd name="connsiteY7793" fmla="*/ 1546073 h 2190257"/>
              <a:gd name="connsiteX7794" fmla="*/ 392601 w 1299502"/>
              <a:gd name="connsiteY7794" fmla="*/ 1545352 h 2190257"/>
              <a:gd name="connsiteX7795" fmla="*/ 393286 w 1299502"/>
              <a:gd name="connsiteY7795" fmla="*/ 1545460 h 2190257"/>
              <a:gd name="connsiteX7796" fmla="*/ 393394 w 1299502"/>
              <a:gd name="connsiteY7796" fmla="*/ 1545569 h 2190257"/>
              <a:gd name="connsiteX7797" fmla="*/ 393394 w 1299502"/>
              <a:gd name="connsiteY7797" fmla="*/ 1546145 h 2190257"/>
              <a:gd name="connsiteX7798" fmla="*/ 393178 w 1299502"/>
              <a:gd name="connsiteY7798" fmla="*/ 1546361 h 2190257"/>
              <a:gd name="connsiteX7799" fmla="*/ 392601 w 1299502"/>
              <a:gd name="connsiteY7799" fmla="*/ 1546253 h 2190257"/>
              <a:gd name="connsiteX7800" fmla="*/ 392384 w 1299502"/>
              <a:gd name="connsiteY7800" fmla="*/ 1546145 h 2190257"/>
              <a:gd name="connsiteX7801" fmla="*/ 392384 w 1299502"/>
              <a:gd name="connsiteY7801" fmla="*/ 1545460 h 2190257"/>
              <a:gd name="connsiteX7802" fmla="*/ 243825 w 1299502"/>
              <a:gd name="connsiteY7802" fmla="*/ 1544055 h 2190257"/>
              <a:gd name="connsiteX7803" fmla="*/ 244113 w 1299502"/>
              <a:gd name="connsiteY7803" fmla="*/ 1544055 h 2190257"/>
              <a:gd name="connsiteX7804" fmla="*/ 244330 w 1299502"/>
              <a:gd name="connsiteY7804" fmla="*/ 1544271 h 2190257"/>
              <a:gd name="connsiteX7805" fmla="*/ 244330 w 1299502"/>
              <a:gd name="connsiteY7805" fmla="*/ 1544559 h 2190257"/>
              <a:gd name="connsiteX7806" fmla="*/ 244113 w 1299502"/>
              <a:gd name="connsiteY7806" fmla="*/ 1544668 h 2190257"/>
              <a:gd name="connsiteX7807" fmla="*/ 243825 w 1299502"/>
              <a:gd name="connsiteY7807" fmla="*/ 1544668 h 2190257"/>
              <a:gd name="connsiteX7808" fmla="*/ 243645 w 1299502"/>
              <a:gd name="connsiteY7808" fmla="*/ 1544559 h 2190257"/>
              <a:gd name="connsiteX7809" fmla="*/ 243645 w 1299502"/>
              <a:gd name="connsiteY7809" fmla="*/ 1544271 h 2190257"/>
              <a:gd name="connsiteX7810" fmla="*/ 255977 w 1299502"/>
              <a:gd name="connsiteY7810" fmla="*/ 1543947 h 2190257"/>
              <a:gd name="connsiteX7811" fmla="*/ 256373 w 1299502"/>
              <a:gd name="connsiteY7811" fmla="*/ 1543947 h 2190257"/>
              <a:gd name="connsiteX7812" fmla="*/ 256481 w 1299502"/>
              <a:gd name="connsiteY7812" fmla="*/ 1544163 h 2190257"/>
              <a:gd name="connsiteX7813" fmla="*/ 256301 w 1299502"/>
              <a:gd name="connsiteY7813" fmla="*/ 1544271 h 2190257"/>
              <a:gd name="connsiteX7814" fmla="*/ 255977 w 1299502"/>
              <a:gd name="connsiteY7814" fmla="*/ 1544271 h 2190257"/>
              <a:gd name="connsiteX7815" fmla="*/ 255904 w 1299502"/>
              <a:gd name="connsiteY7815" fmla="*/ 1544055 h 2190257"/>
              <a:gd name="connsiteX7816" fmla="*/ 263044 w 1299502"/>
              <a:gd name="connsiteY7816" fmla="*/ 1541352 h 2190257"/>
              <a:gd name="connsiteX7817" fmla="*/ 263369 w 1299502"/>
              <a:gd name="connsiteY7817" fmla="*/ 1541460 h 2190257"/>
              <a:gd name="connsiteX7818" fmla="*/ 263549 w 1299502"/>
              <a:gd name="connsiteY7818" fmla="*/ 1541568 h 2190257"/>
              <a:gd name="connsiteX7819" fmla="*/ 263369 w 1299502"/>
              <a:gd name="connsiteY7819" fmla="*/ 1541748 h 2190257"/>
              <a:gd name="connsiteX7820" fmla="*/ 263044 w 1299502"/>
              <a:gd name="connsiteY7820" fmla="*/ 1541676 h 2190257"/>
              <a:gd name="connsiteX7821" fmla="*/ 262864 w 1299502"/>
              <a:gd name="connsiteY7821" fmla="*/ 1541568 h 2190257"/>
              <a:gd name="connsiteX7822" fmla="*/ 426063 w 1299502"/>
              <a:gd name="connsiteY7822" fmla="*/ 1538180 h 2190257"/>
              <a:gd name="connsiteX7823" fmla="*/ 426387 w 1299502"/>
              <a:gd name="connsiteY7823" fmla="*/ 1538180 h 2190257"/>
              <a:gd name="connsiteX7824" fmla="*/ 426568 w 1299502"/>
              <a:gd name="connsiteY7824" fmla="*/ 1538288 h 2190257"/>
              <a:gd name="connsiteX7825" fmla="*/ 426568 w 1299502"/>
              <a:gd name="connsiteY7825" fmla="*/ 1538577 h 2190257"/>
              <a:gd name="connsiteX7826" fmla="*/ 426387 w 1299502"/>
              <a:gd name="connsiteY7826" fmla="*/ 1538757 h 2190257"/>
              <a:gd name="connsiteX7827" fmla="*/ 426063 w 1299502"/>
              <a:gd name="connsiteY7827" fmla="*/ 1538757 h 2190257"/>
              <a:gd name="connsiteX7828" fmla="*/ 425882 w 1299502"/>
              <a:gd name="connsiteY7828" fmla="*/ 1538577 h 2190257"/>
              <a:gd name="connsiteX7829" fmla="*/ 425882 w 1299502"/>
              <a:gd name="connsiteY7829" fmla="*/ 1538288 h 2190257"/>
              <a:gd name="connsiteX7830" fmla="*/ 419284 w 1299502"/>
              <a:gd name="connsiteY7830" fmla="*/ 1536883 h 2190257"/>
              <a:gd name="connsiteX7831" fmla="*/ 419897 w 1299502"/>
              <a:gd name="connsiteY7831" fmla="*/ 1536991 h 2190257"/>
              <a:gd name="connsiteX7832" fmla="*/ 420113 w 1299502"/>
              <a:gd name="connsiteY7832" fmla="*/ 1537063 h 2190257"/>
              <a:gd name="connsiteX7833" fmla="*/ 420113 w 1299502"/>
              <a:gd name="connsiteY7833" fmla="*/ 1537387 h 2190257"/>
              <a:gd name="connsiteX7834" fmla="*/ 419897 w 1299502"/>
              <a:gd name="connsiteY7834" fmla="*/ 1537496 h 2190257"/>
              <a:gd name="connsiteX7835" fmla="*/ 419212 w 1299502"/>
              <a:gd name="connsiteY7835" fmla="*/ 1537496 h 2190257"/>
              <a:gd name="connsiteX7836" fmla="*/ 419104 w 1299502"/>
              <a:gd name="connsiteY7836" fmla="*/ 1537387 h 2190257"/>
              <a:gd name="connsiteX7837" fmla="*/ 419104 w 1299502"/>
              <a:gd name="connsiteY7837" fmla="*/ 1537063 h 2190257"/>
              <a:gd name="connsiteX7838" fmla="*/ 420293 w 1299502"/>
              <a:gd name="connsiteY7838" fmla="*/ 1536378 h 2190257"/>
              <a:gd name="connsiteX7839" fmla="*/ 420906 w 1299502"/>
              <a:gd name="connsiteY7839" fmla="*/ 1536378 h 2190257"/>
              <a:gd name="connsiteX7840" fmla="*/ 421087 w 1299502"/>
              <a:gd name="connsiteY7840" fmla="*/ 1536595 h 2190257"/>
              <a:gd name="connsiteX7841" fmla="*/ 420906 w 1299502"/>
              <a:gd name="connsiteY7841" fmla="*/ 1536667 h 2190257"/>
              <a:gd name="connsiteX7842" fmla="*/ 420293 w 1299502"/>
              <a:gd name="connsiteY7842" fmla="*/ 1536667 h 2190257"/>
              <a:gd name="connsiteX7843" fmla="*/ 420113 w 1299502"/>
              <a:gd name="connsiteY7843" fmla="*/ 1536486 h 2190257"/>
              <a:gd name="connsiteX7844" fmla="*/ 405149 w 1299502"/>
              <a:gd name="connsiteY7844" fmla="*/ 1536162 h 2190257"/>
              <a:gd name="connsiteX7845" fmla="*/ 405546 w 1299502"/>
              <a:gd name="connsiteY7845" fmla="*/ 1536162 h 2190257"/>
              <a:gd name="connsiteX7846" fmla="*/ 405942 w 1299502"/>
              <a:gd name="connsiteY7846" fmla="*/ 1536667 h 2190257"/>
              <a:gd name="connsiteX7847" fmla="*/ 405942 w 1299502"/>
              <a:gd name="connsiteY7847" fmla="*/ 1536955 h 2190257"/>
              <a:gd name="connsiteX7848" fmla="*/ 405834 w 1299502"/>
              <a:gd name="connsiteY7848" fmla="*/ 1537171 h 2190257"/>
              <a:gd name="connsiteX7849" fmla="*/ 404861 w 1299502"/>
              <a:gd name="connsiteY7849" fmla="*/ 1537063 h 2190257"/>
              <a:gd name="connsiteX7850" fmla="*/ 404644 w 1299502"/>
              <a:gd name="connsiteY7850" fmla="*/ 1536991 h 2190257"/>
              <a:gd name="connsiteX7851" fmla="*/ 404644 w 1299502"/>
              <a:gd name="connsiteY7851" fmla="*/ 1536667 h 2190257"/>
              <a:gd name="connsiteX7852" fmla="*/ 405149 w 1299502"/>
              <a:gd name="connsiteY7852" fmla="*/ 1536198 h 2190257"/>
              <a:gd name="connsiteX7853" fmla="*/ 371471 w 1299502"/>
              <a:gd name="connsiteY7853" fmla="*/ 1534180 h 2190257"/>
              <a:gd name="connsiteX7854" fmla="*/ 371867 w 1299502"/>
              <a:gd name="connsiteY7854" fmla="*/ 1534180 h 2190257"/>
              <a:gd name="connsiteX7855" fmla="*/ 371976 w 1299502"/>
              <a:gd name="connsiteY7855" fmla="*/ 1534396 h 2190257"/>
              <a:gd name="connsiteX7856" fmla="*/ 371976 w 1299502"/>
              <a:gd name="connsiteY7856" fmla="*/ 1535297 h 2190257"/>
              <a:gd name="connsiteX7857" fmla="*/ 371759 w 1299502"/>
              <a:gd name="connsiteY7857" fmla="*/ 1535369 h 2190257"/>
              <a:gd name="connsiteX7858" fmla="*/ 371074 w 1299502"/>
              <a:gd name="connsiteY7858" fmla="*/ 1535369 h 2190257"/>
              <a:gd name="connsiteX7859" fmla="*/ 370966 w 1299502"/>
              <a:gd name="connsiteY7859" fmla="*/ 1535189 h 2190257"/>
              <a:gd name="connsiteX7860" fmla="*/ 370966 w 1299502"/>
              <a:gd name="connsiteY7860" fmla="*/ 1534576 h 2190257"/>
              <a:gd name="connsiteX7861" fmla="*/ 226373 w 1299502"/>
              <a:gd name="connsiteY7861" fmla="*/ 1532882 h 2190257"/>
              <a:gd name="connsiteX7862" fmla="*/ 226589 w 1299502"/>
              <a:gd name="connsiteY7862" fmla="*/ 1533099 h 2190257"/>
              <a:gd name="connsiteX7863" fmla="*/ 226589 w 1299502"/>
              <a:gd name="connsiteY7863" fmla="*/ 1533387 h 2190257"/>
              <a:gd name="connsiteX7864" fmla="*/ 226878 w 1299502"/>
              <a:gd name="connsiteY7864" fmla="*/ 1533675 h 2190257"/>
              <a:gd name="connsiteX7865" fmla="*/ 226770 w 1299502"/>
              <a:gd name="connsiteY7865" fmla="*/ 1535477 h 2190257"/>
              <a:gd name="connsiteX7866" fmla="*/ 226373 w 1299502"/>
              <a:gd name="connsiteY7866" fmla="*/ 1535802 h 2190257"/>
              <a:gd name="connsiteX7867" fmla="*/ 226373 w 1299502"/>
              <a:gd name="connsiteY7867" fmla="*/ 1536090 h 2190257"/>
              <a:gd name="connsiteX7868" fmla="*/ 226301 w 1299502"/>
              <a:gd name="connsiteY7868" fmla="*/ 1536198 h 2190257"/>
              <a:gd name="connsiteX7869" fmla="*/ 225580 w 1299502"/>
              <a:gd name="connsiteY7869" fmla="*/ 1536198 h 2190257"/>
              <a:gd name="connsiteX7870" fmla="*/ 225399 w 1299502"/>
              <a:gd name="connsiteY7870" fmla="*/ 1535982 h 2190257"/>
              <a:gd name="connsiteX7871" fmla="*/ 225507 w 1299502"/>
              <a:gd name="connsiteY7871" fmla="*/ 1535081 h 2190257"/>
              <a:gd name="connsiteX7872" fmla="*/ 224895 w 1299502"/>
              <a:gd name="connsiteY7872" fmla="*/ 1534396 h 2190257"/>
              <a:gd name="connsiteX7873" fmla="*/ 225580 w 1299502"/>
              <a:gd name="connsiteY7873" fmla="*/ 1533892 h 2190257"/>
              <a:gd name="connsiteX7874" fmla="*/ 225580 w 1299502"/>
              <a:gd name="connsiteY7874" fmla="*/ 1533603 h 2190257"/>
              <a:gd name="connsiteX7875" fmla="*/ 225904 w 1299502"/>
              <a:gd name="connsiteY7875" fmla="*/ 1533279 h 2190257"/>
              <a:gd name="connsiteX7876" fmla="*/ 225904 w 1299502"/>
              <a:gd name="connsiteY7876" fmla="*/ 1532991 h 2190257"/>
              <a:gd name="connsiteX7877" fmla="*/ 226084 w 1299502"/>
              <a:gd name="connsiteY7877" fmla="*/ 1532882 h 2190257"/>
              <a:gd name="connsiteX7878" fmla="*/ 262575 w 1299502"/>
              <a:gd name="connsiteY7878" fmla="*/ 1532810 h 2190257"/>
              <a:gd name="connsiteX7879" fmla="*/ 263549 w 1299502"/>
              <a:gd name="connsiteY7879" fmla="*/ 1532810 h 2190257"/>
              <a:gd name="connsiteX7880" fmla="*/ 263765 w 1299502"/>
              <a:gd name="connsiteY7880" fmla="*/ 1532991 h 2190257"/>
              <a:gd name="connsiteX7881" fmla="*/ 263657 w 1299502"/>
              <a:gd name="connsiteY7881" fmla="*/ 1534216 h 2190257"/>
              <a:gd name="connsiteX7882" fmla="*/ 263441 w 1299502"/>
              <a:gd name="connsiteY7882" fmla="*/ 1534288 h 2190257"/>
              <a:gd name="connsiteX7883" fmla="*/ 262864 w 1299502"/>
              <a:gd name="connsiteY7883" fmla="*/ 1534288 h 2190257"/>
              <a:gd name="connsiteX7884" fmla="*/ 262647 w 1299502"/>
              <a:gd name="connsiteY7884" fmla="*/ 1534396 h 2190257"/>
              <a:gd name="connsiteX7885" fmla="*/ 262647 w 1299502"/>
              <a:gd name="connsiteY7885" fmla="*/ 1535009 h 2190257"/>
              <a:gd name="connsiteX7886" fmla="*/ 262467 w 1299502"/>
              <a:gd name="connsiteY7886" fmla="*/ 1535189 h 2190257"/>
              <a:gd name="connsiteX7887" fmla="*/ 262179 w 1299502"/>
              <a:gd name="connsiteY7887" fmla="*/ 1535117 h 2190257"/>
              <a:gd name="connsiteX7888" fmla="*/ 261566 w 1299502"/>
              <a:gd name="connsiteY7888" fmla="*/ 1535585 h 2190257"/>
              <a:gd name="connsiteX7889" fmla="*/ 261457 w 1299502"/>
              <a:gd name="connsiteY7889" fmla="*/ 1537279 h 2190257"/>
              <a:gd name="connsiteX7890" fmla="*/ 261385 w 1299502"/>
              <a:gd name="connsiteY7890" fmla="*/ 1537496 h 2190257"/>
              <a:gd name="connsiteX7891" fmla="*/ 260989 w 1299502"/>
              <a:gd name="connsiteY7891" fmla="*/ 1537496 h 2190257"/>
              <a:gd name="connsiteX7892" fmla="*/ 260881 w 1299502"/>
              <a:gd name="connsiteY7892" fmla="*/ 1537279 h 2190257"/>
              <a:gd name="connsiteX7893" fmla="*/ 260881 w 1299502"/>
              <a:gd name="connsiteY7893" fmla="*/ 1536991 h 2190257"/>
              <a:gd name="connsiteX7894" fmla="*/ 260592 w 1299502"/>
              <a:gd name="connsiteY7894" fmla="*/ 1536703 h 2190257"/>
              <a:gd name="connsiteX7895" fmla="*/ 260772 w 1299502"/>
              <a:gd name="connsiteY7895" fmla="*/ 1533675 h 2190257"/>
              <a:gd name="connsiteX7896" fmla="*/ 260881 w 1299502"/>
              <a:gd name="connsiteY7896" fmla="*/ 1533603 h 2190257"/>
              <a:gd name="connsiteX7897" fmla="*/ 261566 w 1299502"/>
              <a:gd name="connsiteY7897" fmla="*/ 1533603 h 2190257"/>
              <a:gd name="connsiteX7898" fmla="*/ 261854 w 1299502"/>
              <a:gd name="connsiteY7898" fmla="*/ 1533279 h 2190257"/>
              <a:gd name="connsiteX7899" fmla="*/ 262251 w 1299502"/>
              <a:gd name="connsiteY7899" fmla="*/ 1533387 h 2190257"/>
              <a:gd name="connsiteX7900" fmla="*/ 262359 w 1299502"/>
              <a:gd name="connsiteY7900" fmla="*/ 1533207 h 2190257"/>
              <a:gd name="connsiteX7901" fmla="*/ 262467 w 1299502"/>
              <a:gd name="connsiteY7901" fmla="*/ 1532882 h 2190257"/>
              <a:gd name="connsiteX7902" fmla="*/ 266650 w 1299502"/>
              <a:gd name="connsiteY7902" fmla="*/ 1531297 h 2190257"/>
              <a:gd name="connsiteX7903" fmla="*/ 266938 w 1299502"/>
              <a:gd name="connsiteY7903" fmla="*/ 1531297 h 2190257"/>
              <a:gd name="connsiteX7904" fmla="*/ 267155 w 1299502"/>
              <a:gd name="connsiteY7904" fmla="*/ 1531405 h 2190257"/>
              <a:gd name="connsiteX7905" fmla="*/ 267046 w 1299502"/>
              <a:gd name="connsiteY7905" fmla="*/ 1531981 h 2190257"/>
              <a:gd name="connsiteX7906" fmla="*/ 266938 w 1299502"/>
              <a:gd name="connsiteY7906" fmla="*/ 1532198 h 2190257"/>
              <a:gd name="connsiteX7907" fmla="*/ 266433 w 1299502"/>
              <a:gd name="connsiteY7907" fmla="*/ 1531693 h 2190257"/>
              <a:gd name="connsiteX7908" fmla="*/ 266433 w 1299502"/>
              <a:gd name="connsiteY7908" fmla="*/ 1531405 h 2190257"/>
              <a:gd name="connsiteX7909" fmla="*/ 461544 w 1299502"/>
              <a:gd name="connsiteY7909" fmla="*/ 1530576 h 2190257"/>
              <a:gd name="connsiteX7910" fmla="*/ 461868 w 1299502"/>
              <a:gd name="connsiteY7910" fmla="*/ 1530576 h 2190257"/>
              <a:gd name="connsiteX7911" fmla="*/ 462049 w 1299502"/>
              <a:gd name="connsiteY7911" fmla="*/ 1530792 h 2190257"/>
              <a:gd name="connsiteX7912" fmla="*/ 461868 w 1299502"/>
              <a:gd name="connsiteY7912" fmla="*/ 1530972 h 2190257"/>
              <a:gd name="connsiteX7913" fmla="*/ 461544 w 1299502"/>
              <a:gd name="connsiteY7913" fmla="*/ 1530900 h 2190257"/>
              <a:gd name="connsiteX7914" fmla="*/ 461364 w 1299502"/>
              <a:gd name="connsiteY7914" fmla="*/ 1530792 h 2190257"/>
              <a:gd name="connsiteX7915" fmla="*/ 461544 w 1299502"/>
              <a:gd name="connsiteY7915" fmla="*/ 1530612 h 2190257"/>
              <a:gd name="connsiteX7916" fmla="*/ 388526 w 1299502"/>
              <a:gd name="connsiteY7916" fmla="*/ 1528810 h 2190257"/>
              <a:gd name="connsiteX7917" fmla="*/ 389211 w 1299502"/>
              <a:gd name="connsiteY7917" fmla="*/ 1528882 h 2190257"/>
              <a:gd name="connsiteX7918" fmla="*/ 389320 w 1299502"/>
              <a:gd name="connsiteY7918" fmla="*/ 1528990 h 2190257"/>
              <a:gd name="connsiteX7919" fmla="*/ 389320 w 1299502"/>
              <a:gd name="connsiteY7919" fmla="*/ 1529314 h 2190257"/>
              <a:gd name="connsiteX7920" fmla="*/ 389103 w 1299502"/>
              <a:gd name="connsiteY7920" fmla="*/ 1529495 h 2190257"/>
              <a:gd name="connsiteX7921" fmla="*/ 388526 w 1299502"/>
              <a:gd name="connsiteY7921" fmla="*/ 1529386 h 2190257"/>
              <a:gd name="connsiteX7922" fmla="*/ 388310 w 1299502"/>
              <a:gd name="connsiteY7922" fmla="*/ 1529314 h 2190257"/>
              <a:gd name="connsiteX7923" fmla="*/ 388310 w 1299502"/>
              <a:gd name="connsiteY7923" fmla="*/ 1528990 h 2190257"/>
              <a:gd name="connsiteX7924" fmla="*/ 260159 w 1299502"/>
              <a:gd name="connsiteY7924" fmla="*/ 1528810 h 2190257"/>
              <a:gd name="connsiteX7925" fmla="*/ 260592 w 1299502"/>
              <a:gd name="connsiteY7925" fmla="*/ 1528810 h 2190257"/>
              <a:gd name="connsiteX7926" fmla="*/ 260664 w 1299502"/>
              <a:gd name="connsiteY7926" fmla="*/ 1528990 h 2190257"/>
              <a:gd name="connsiteX7927" fmla="*/ 260664 w 1299502"/>
              <a:gd name="connsiteY7927" fmla="*/ 1529495 h 2190257"/>
              <a:gd name="connsiteX7928" fmla="*/ 260484 w 1299502"/>
              <a:gd name="connsiteY7928" fmla="*/ 1529711 h 2190257"/>
              <a:gd name="connsiteX7929" fmla="*/ 259871 w 1299502"/>
              <a:gd name="connsiteY7929" fmla="*/ 1529603 h 2190257"/>
              <a:gd name="connsiteX7930" fmla="*/ 259691 w 1299502"/>
              <a:gd name="connsiteY7930" fmla="*/ 1529495 h 2190257"/>
              <a:gd name="connsiteX7931" fmla="*/ 259691 w 1299502"/>
              <a:gd name="connsiteY7931" fmla="*/ 1529206 h 2190257"/>
              <a:gd name="connsiteX7932" fmla="*/ 389788 w 1299502"/>
              <a:gd name="connsiteY7932" fmla="*/ 1528594 h 2190257"/>
              <a:gd name="connsiteX7933" fmla="*/ 390221 w 1299502"/>
              <a:gd name="connsiteY7933" fmla="*/ 1528594 h 2190257"/>
              <a:gd name="connsiteX7934" fmla="*/ 390329 w 1299502"/>
              <a:gd name="connsiteY7934" fmla="*/ 1528810 h 2190257"/>
              <a:gd name="connsiteX7935" fmla="*/ 390329 w 1299502"/>
              <a:gd name="connsiteY7935" fmla="*/ 1529098 h 2190257"/>
              <a:gd name="connsiteX7936" fmla="*/ 390113 w 1299502"/>
              <a:gd name="connsiteY7936" fmla="*/ 1529206 h 2190257"/>
              <a:gd name="connsiteX7937" fmla="*/ 389824 w 1299502"/>
              <a:gd name="connsiteY7937" fmla="*/ 1529206 h 2190257"/>
              <a:gd name="connsiteX7938" fmla="*/ 389608 w 1299502"/>
              <a:gd name="connsiteY7938" fmla="*/ 1529098 h 2190257"/>
              <a:gd name="connsiteX7939" fmla="*/ 389716 w 1299502"/>
              <a:gd name="connsiteY7939" fmla="*/ 1528810 h 2190257"/>
              <a:gd name="connsiteX7940" fmla="*/ 241553 w 1299502"/>
              <a:gd name="connsiteY7940" fmla="*/ 1528485 h 2190257"/>
              <a:gd name="connsiteX7941" fmla="*/ 241842 w 1299502"/>
              <a:gd name="connsiteY7941" fmla="*/ 1528810 h 2190257"/>
              <a:gd name="connsiteX7942" fmla="*/ 242130 w 1299502"/>
              <a:gd name="connsiteY7942" fmla="*/ 1528594 h 2190257"/>
              <a:gd name="connsiteX7943" fmla="*/ 243140 w 1299502"/>
              <a:gd name="connsiteY7943" fmla="*/ 1528594 h 2190257"/>
              <a:gd name="connsiteX7944" fmla="*/ 243320 w 1299502"/>
              <a:gd name="connsiteY7944" fmla="*/ 1528810 h 2190257"/>
              <a:gd name="connsiteX7945" fmla="*/ 243320 w 1299502"/>
              <a:gd name="connsiteY7945" fmla="*/ 1529098 h 2190257"/>
              <a:gd name="connsiteX7946" fmla="*/ 243428 w 1299502"/>
              <a:gd name="connsiteY7946" fmla="*/ 1529206 h 2190257"/>
              <a:gd name="connsiteX7947" fmla="*/ 243753 w 1299502"/>
              <a:gd name="connsiteY7947" fmla="*/ 1529314 h 2190257"/>
              <a:gd name="connsiteX7948" fmla="*/ 243933 w 1299502"/>
              <a:gd name="connsiteY7948" fmla="*/ 1529386 h 2190257"/>
              <a:gd name="connsiteX7949" fmla="*/ 243825 w 1299502"/>
              <a:gd name="connsiteY7949" fmla="*/ 1530288 h 2190257"/>
              <a:gd name="connsiteX7950" fmla="*/ 244150 w 1299502"/>
              <a:gd name="connsiteY7950" fmla="*/ 1530612 h 2190257"/>
              <a:gd name="connsiteX7951" fmla="*/ 243825 w 1299502"/>
              <a:gd name="connsiteY7951" fmla="*/ 1530900 h 2190257"/>
              <a:gd name="connsiteX7952" fmla="*/ 243825 w 1299502"/>
              <a:gd name="connsiteY7952" fmla="*/ 1531477 h 2190257"/>
              <a:gd name="connsiteX7953" fmla="*/ 243645 w 1299502"/>
              <a:gd name="connsiteY7953" fmla="*/ 1531585 h 2190257"/>
              <a:gd name="connsiteX7954" fmla="*/ 243356 w 1299502"/>
              <a:gd name="connsiteY7954" fmla="*/ 1531585 h 2190257"/>
              <a:gd name="connsiteX7955" fmla="*/ 242635 w 1299502"/>
              <a:gd name="connsiteY7955" fmla="*/ 1532198 h 2190257"/>
              <a:gd name="connsiteX7956" fmla="*/ 242347 w 1299502"/>
              <a:gd name="connsiteY7956" fmla="*/ 1531801 h 2190257"/>
              <a:gd name="connsiteX7957" fmla="*/ 241950 w 1299502"/>
              <a:gd name="connsiteY7957" fmla="*/ 1531801 h 2190257"/>
              <a:gd name="connsiteX7958" fmla="*/ 240544 w 1299502"/>
              <a:gd name="connsiteY7958" fmla="*/ 1530396 h 2190257"/>
              <a:gd name="connsiteX7959" fmla="*/ 240652 w 1299502"/>
              <a:gd name="connsiteY7959" fmla="*/ 1528594 h 2190257"/>
              <a:gd name="connsiteX7960" fmla="*/ 240832 w 1299502"/>
              <a:gd name="connsiteY7960" fmla="*/ 1528522 h 2190257"/>
              <a:gd name="connsiteX7961" fmla="*/ 246133 w 1299502"/>
              <a:gd name="connsiteY7961" fmla="*/ 1527909 h 2190257"/>
              <a:gd name="connsiteX7962" fmla="*/ 246421 w 1299502"/>
              <a:gd name="connsiteY7962" fmla="*/ 1527909 h 2190257"/>
              <a:gd name="connsiteX7963" fmla="*/ 246601 w 1299502"/>
              <a:gd name="connsiteY7963" fmla="*/ 1528089 h 2190257"/>
              <a:gd name="connsiteX7964" fmla="*/ 246601 w 1299502"/>
              <a:gd name="connsiteY7964" fmla="*/ 1528702 h 2190257"/>
              <a:gd name="connsiteX7965" fmla="*/ 246421 w 1299502"/>
              <a:gd name="connsiteY7965" fmla="*/ 1528810 h 2190257"/>
              <a:gd name="connsiteX7966" fmla="*/ 246133 w 1299502"/>
              <a:gd name="connsiteY7966" fmla="*/ 1528810 h 2190257"/>
              <a:gd name="connsiteX7967" fmla="*/ 245916 w 1299502"/>
              <a:gd name="connsiteY7967" fmla="*/ 1528594 h 2190257"/>
              <a:gd name="connsiteX7968" fmla="*/ 246025 w 1299502"/>
              <a:gd name="connsiteY7968" fmla="*/ 1528017 h 2190257"/>
              <a:gd name="connsiteX7969" fmla="*/ 246818 w 1299502"/>
              <a:gd name="connsiteY7969" fmla="*/ 1527404 h 2190257"/>
              <a:gd name="connsiteX7970" fmla="*/ 247106 w 1299502"/>
              <a:gd name="connsiteY7970" fmla="*/ 1527404 h 2190257"/>
              <a:gd name="connsiteX7971" fmla="*/ 247611 w 1299502"/>
              <a:gd name="connsiteY7971" fmla="*/ 1527801 h 2190257"/>
              <a:gd name="connsiteX7972" fmla="*/ 247431 w 1299502"/>
              <a:gd name="connsiteY7972" fmla="*/ 1527981 h 2190257"/>
              <a:gd name="connsiteX7973" fmla="*/ 247106 w 1299502"/>
              <a:gd name="connsiteY7973" fmla="*/ 1527981 h 2190257"/>
              <a:gd name="connsiteX7974" fmla="*/ 246638 w 1299502"/>
              <a:gd name="connsiteY7974" fmla="*/ 1527512 h 2190257"/>
              <a:gd name="connsiteX7975" fmla="*/ 245231 w 1299502"/>
              <a:gd name="connsiteY7975" fmla="*/ 1527224 h 2190257"/>
              <a:gd name="connsiteX7976" fmla="*/ 245520 w 1299502"/>
              <a:gd name="connsiteY7976" fmla="*/ 1527296 h 2190257"/>
              <a:gd name="connsiteX7977" fmla="*/ 245736 w 1299502"/>
              <a:gd name="connsiteY7977" fmla="*/ 1527404 h 2190257"/>
              <a:gd name="connsiteX7978" fmla="*/ 245520 w 1299502"/>
              <a:gd name="connsiteY7978" fmla="*/ 1527584 h 2190257"/>
              <a:gd name="connsiteX7979" fmla="*/ 245231 w 1299502"/>
              <a:gd name="connsiteY7979" fmla="*/ 1527584 h 2190257"/>
              <a:gd name="connsiteX7980" fmla="*/ 245015 w 1299502"/>
              <a:gd name="connsiteY7980" fmla="*/ 1527404 h 2190257"/>
              <a:gd name="connsiteX7981" fmla="*/ 250496 w 1299502"/>
              <a:gd name="connsiteY7981" fmla="*/ 1527008 h 2190257"/>
              <a:gd name="connsiteX7982" fmla="*/ 250820 w 1299502"/>
              <a:gd name="connsiteY7982" fmla="*/ 1527008 h 2190257"/>
              <a:gd name="connsiteX7983" fmla="*/ 250892 w 1299502"/>
              <a:gd name="connsiteY7983" fmla="*/ 1527188 h 2190257"/>
              <a:gd name="connsiteX7984" fmla="*/ 250892 w 1299502"/>
              <a:gd name="connsiteY7984" fmla="*/ 1527512 h 2190257"/>
              <a:gd name="connsiteX7985" fmla="*/ 250820 w 1299502"/>
              <a:gd name="connsiteY7985" fmla="*/ 1527584 h 2190257"/>
              <a:gd name="connsiteX7986" fmla="*/ 250388 w 1299502"/>
              <a:gd name="connsiteY7986" fmla="*/ 1527584 h 2190257"/>
              <a:gd name="connsiteX7987" fmla="*/ 250315 w 1299502"/>
              <a:gd name="connsiteY7987" fmla="*/ 1527404 h 2190257"/>
              <a:gd name="connsiteX7988" fmla="*/ 250315 w 1299502"/>
              <a:gd name="connsiteY7988" fmla="*/ 1527116 h 2190257"/>
              <a:gd name="connsiteX7989" fmla="*/ 198608 w 1299502"/>
              <a:gd name="connsiteY7989" fmla="*/ 1526395 h 2190257"/>
              <a:gd name="connsiteX7990" fmla="*/ 199005 w 1299502"/>
              <a:gd name="connsiteY7990" fmla="*/ 1526395 h 2190257"/>
              <a:gd name="connsiteX7991" fmla="*/ 199077 w 1299502"/>
              <a:gd name="connsiteY7991" fmla="*/ 1526503 h 2190257"/>
              <a:gd name="connsiteX7992" fmla="*/ 199077 w 1299502"/>
              <a:gd name="connsiteY7992" fmla="*/ 1527116 h 2190257"/>
              <a:gd name="connsiteX7993" fmla="*/ 198680 w 1299502"/>
              <a:gd name="connsiteY7993" fmla="*/ 1527404 h 2190257"/>
              <a:gd name="connsiteX7994" fmla="*/ 198680 w 1299502"/>
              <a:gd name="connsiteY7994" fmla="*/ 1528305 h 2190257"/>
              <a:gd name="connsiteX7995" fmla="*/ 198500 w 1299502"/>
              <a:gd name="connsiteY7995" fmla="*/ 1528413 h 2190257"/>
              <a:gd name="connsiteX7996" fmla="*/ 197995 w 1299502"/>
              <a:gd name="connsiteY7996" fmla="*/ 1527909 h 2190257"/>
              <a:gd name="connsiteX7997" fmla="*/ 198103 w 1299502"/>
              <a:gd name="connsiteY7997" fmla="*/ 1527116 h 2190257"/>
              <a:gd name="connsiteX7998" fmla="*/ 198392 w 1299502"/>
              <a:gd name="connsiteY7998" fmla="*/ 1526792 h 2190257"/>
              <a:gd name="connsiteX7999" fmla="*/ 198500 w 1299502"/>
              <a:gd name="connsiteY7999" fmla="*/ 1526503 h 2190257"/>
              <a:gd name="connsiteX8000" fmla="*/ 249198 w 1299502"/>
              <a:gd name="connsiteY8000" fmla="*/ 1525999 h 2190257"/>
              <a:gd name="connsiteX8001" fmla="*/ 249919 w 1299502"/>
              <a:gd name="connsiteY8001" fmla="*/ 1526107 h 2190257"/>
              <a:gd name="connsiteX8002" fmla="*/ 249991 w 1299502"/>
              <a:gd name="connsiteY8002" fmla="*/ 1526215 h 2190257"/>
              <a:gd name="connsiteX8003" fmla="*/ 249702 w 1299502"/>
              <a:gd name="connsiteY8003" fmla="*/ 1526503 h 2190257"/>
              <a:gd name="connsiteX8004" fmla="*/ 249702 w 1299502"/>
              <a:gd name="connsiteY8004" fmla="*/ 1526792 h 2190257"/>
              <a:gd name="connsiteX8005" fmla="*/ 249522 w 1299502"/>
              <a:gd name="connsiteY8005" fmla="*/ 1526900 h 2190257"/>
              <a:gd name="connsiteX8006" fmla="*/ 249198 w 1299502"/>
              <a:gd name="connsiteY8006" fmla="*/ 1526900 h 2190257"/>
              <a:gd name="connsiteX8007" fmla="*/ 249017 w 1299502"/>
              <a:gd name="connsiteY8007" fmla="*/ 1526720 h 2190257"/>
              <a:gd name="connsiteX8008" fmla="*/ 249017 w 1299502"/>
              <a:gd name="connsiteY8008" fmla="*/ 1526215 h 2190257"/>
              <a:gd name="connsiteX8009" fmla="*/ 246638 w 1299502"/>
              <a:gd name="connsiteY8009" fmla="*/ 1525891 h 2190257"/>
              <a:gd name="connsiteX8010" fmla="*/ 246926 w 1299502"/>
              <a:gd name="connsiteY8010" fmla="*/ 1525891 h 2190257"/>
              <a:gd name="connsiteX8011" fmla="*/ 247106 w 1299502"/>
              <a:gd name="connsiteY8011" fmla="*/ 1525999 h 2190257"/>
              <a:gd name="connsiteX8012" fmla="*/ 247034 w 1299502"/>
              <a:gd name="connsiteY8012" fmla="*/ 1526611 h 2190257"/>
              <a:gd name="connsiteX8013" fmla="*/ 246529 w 1299502"/>
              <a:gd name="connsiteY8013" fmla="*/ 1527008 h 2190257"/>
              <a:gd name="connsiteX8014" fmla="*/ 245916 w 1299502"/>
              <a:gd name="connsiteY8014" fmla="*/ 1527008 h 2190257"/>
              <a:gd name="connsiteX8015" fmla="*/ 245736 w 1299502"/>
              <a:gd name="connsiteY8015" fmla="*/ 1526792 h 2190257"/>
              <a:gd name="connsiteX8016" fmla="*/ 245736 w 1299502"/>
              <a:gd name="connsiteY8016" fmla="*/ 1526503 h 2190257"/>
              <a:gd name="connsiteX8017" fmla="*/ 386327 w 1299502"/>
              <a:gd name="connsiteY8017" fmla="*/ 1525819 h 2190257"/>
              <a:gd name="connsiteX8018" fmla="*/ 386723 w 1299502"/>
              <a:gd name="connsiteY8018" fmla="*/ 1525819 h 2190257"/>
              <a:gd name="connsiteX8019" fmla="*/ 386832 w 1299502"/>
              <a:gd name="connsiteY8019" fmla="*/ 1525891 h 2190257"/>
              <a:gd name="connsiteX8020" fmla="*/ 386832 w 1299502"/>
              <a:gd name="connsiteY8020" fmla="*/ 1526792 h 2190257"/>
              <a:gd name="connsiteX8021" fmla="*/ 386615 w 1299502"/>
              <a:gd name="connsiteY8021" fmla="*/ 1527008 h 2190257"/>
              <a:gd name="connsiteX8022" fmla="*/ 386327 w 1299502"/>
              <a:gd name="connsiteY8022" fmla="*/ 1527008 h 2190257"/>
              <a:gd name="connsiteX8023" fmla="*/ 386110 w 1299502"/>
              <a:gd name="connsiteY8023" fmla="*/ 1526792 h 2190257"/>
              <a:gd name="connsiteX8024" fmla="*/ 386219 w 1299502"/>
              <a:gd name="connsiteY8024" fmla="*/ 1525891 h 2190257"/>
              <a:gd name="connsiteX8025" fmla="*/ 388021 w 1299502"/>
              <a:gd name="connsiteY8025" fmla="*/ 1525314 h 2190257"/>
              <a:gd name="connsiteX8026" fmla="*/ 388202 w 1299502"/>
              <a:gd name="connsiteY8026" fmla="*/ 1525422 h 2190257"/>
              <a:gd name="connsiteX8027" fmla="*/ 388094 w 1299502"/>
              <a:gd name="connsiteY8027" fmla="*/ 1526287 h 2190257"/>
              <a:gd name="connsiteX8028" fmla="*/ 388021 w 1299502"/>
              <a:gd name="connsiteY8028" fmla="*/ 1526503 h 2190257"/>
              <a:gd name="connsiteX8029" fmla="*/ 387300 w 1299502"/>
              <a:gd name="connsiteY8029" fmla="*/ 1526395 h 2190257"/>
              <a:gd name="connsiteX8030" fmla="*/ 387228 w 1299502"/>
              <a:gd name="connsiteY8030" fmla="*/ 1526323 h 2190257"/>
              <a:gd name="connsiteX8031" fmla="*/ 387228 w 1299502"/>
              <a:gd name="connsiteY8031" fmla="*/ 1525710 h 2190257"/>
              <a:gd name="connsiteX8032" fmla="*/ 387300 w 1299502"/>
              <a:gd name="connsiteY8032" fmla="*/ 1525494 h 2190257"/>
              <a:gd name="connsiteX8033" fmla="*/ 387697 w 1299502"/>
              <a:gd name="connsiteY8033" fmla="*/ 1525494 h 2190257"/>
              <a:gd name="connsiteX8034" fmla="*/ 275809 w 1299502"/>
              <a:gd name="connsiteY8034" fmla="*/ 1525314 h 2190257"/>
              <a:gd name="connsiteX8035" fmla="*/ 276494 w 1299502"/>
              <a:gd name="connsiteY8035" fmla="*/ 1525314 h 2190257"/>
              <a:gd name="connsiteX8036" fmla="*/ 276818 w 1299502"/>
              <a:gd name="connsiteY8036" fmla="*/ 1525602 h 2190257"/>
              <a:gd name="connsiteX8037" fmla="*/ 277792 w 1299502"/>
              <a:gd name="connsiteY8037" fmla="*/ 1525710 h 2190257"/>
              <a:gd name="connsiteX8038" fmla="*/ 278188 w 1299502"/>
              <a:gd name="connsiteY8038" fmla="*/ 1526107 h 2190257"/>
              <a:gd name="connsiteX8039" fmla="*/ 278188 w 1299502"/>
              <a:gd name="connsiteY8039" fmla="*/ 1526395 h 2190257"/>
              <a:gd name="connsiteX8040" fmla="*/ 278585 w 1299502"/>
              <a:gd name="connsiteY8040" fmla="*/ 1526792 h 2190257"/>
              <a:gd name="connsiteX8041" fmla="*/ 278513 w 1299502"/>
              <a:gd name="connsiteY8041" fmla="*/ 1527116 h 2190257"/>
              <a:gd name="connsiteX8042" fmla="*/ 278188 w 1299502"/>
              <a:gd name="connsiteY8042" fmla="*/ 1527296 h 2190257"/>
              <a:gd name="connsiteX8043" fmla="*/ 278188 w 1299502"/>
              <a:gd name="connsiteY8043" fmla="*/ 1527621 h 2190257"/>
              <a:gd name="connsiteX8044" fmla="*/ 277287 w 1299502"/>
              <a:gd name="connsiteY8044" fmla="*/ 1528305 h 2190257"/>
              <a:gd name="connsiteX8045" fmla="*/ 276313 w 1299502"/>
              <a:gd name="connsiteY8045" fmla="*/ 1528305 h 2190257"/>
              <a:gd name="connsiteX8046" fmla="*/ 276025 w 1299502"/>
              <a:gd name="connsiteY8046" fmla="*/ 1528522 h 2190257"/>
              <a:gd name="connsiteX8047" fmla="*/ 275015 w 1299502"/>
              <a:gd name="connsiteY8047" fmla="*/ 1528522 h 2190257"/>
              <a:gd name="connsiteX8048" fmla="*/ 274727 w 1299502"/>
              <a:gd name="connsiteY8048" fmla="*/ 1528197 h 2190257"/>
              <a:gd name="connsiteX8049" fmla="*/ 273717 w 1299502"/>
              <a:gd name="connsiteY8049" fmla="*/ 1528089 h 2190257"/>
              <a:gd name="connsiteX8050" fmla="*/ 273537 w 1299502"/>
              <a:gd name="connsiteY8050" fmla="*/ 1528017 h 2190257"/>
              <a:gd name="connsiteX8051" fmla="*/ 273609 w 1299502"/>
              <a:gd name="connsiteY8051" fmla="*/ 1526792 h 2190257"/>
              <a:gd name="connsiteX8052" fmla="*/ 273934 w 1299502"/>
              <a:gd name="connsiteY8052" fmla="*/ 1526503 h 2190257"/>
              <a:gd name="connsiteX8053" fmla="*/ 274006 w 1299502"/>
              <a:gd name="connsiteY8053" fmla="*/ 1526215 h 2190257"/>
              <a:gd name="connsiteX8054" fmla="*/ 274510 w 1299502"/>
              <a:gd name="connsiteY8054" fmla="*/ 1525819 h 2190257"/>
              <a:gd name="connsiteX8055" fmla="*/ 274835 w 1299502"/>
              <a:gd name="connsiteY8055" fmla="*/ 1526107 h 2190257"/>
              <a:gd name="connsiteX8056" fmla="*/ 251902 w 1299502"/>
              <a:gd name="connsiteY8056" fmla="*/ 1525026 h 2190257"/>
              <a:gd name="connsiteX8057" fmla="*/ 252191 w 1299502"/>
              <a:gd name="connsiteY8057" fmla="*/ 1525026 h 2190257"/>
              <a:gd name="connsiteX8058" fmla="*/ 252695 w 1299502"/>
              <a:gd name="connsiteY8058" fmla="*/ 1525494 h 2190257"/>
              <a:gd name="connsiteX8059" fmla="*/ 252515 w 1299502"/>
              <a:gd name="connsiteY8059" fmla="*/ 1525602 h 2190257"/>
              <a:gd name="connsiteX8060" fmla="*/ 251902 w 1299502"/>
              <a:gd name="connsiteY8060" fmla="*/ 1525602 h 2190257"/>
              <a:gd name="connsiteX8061" fmla="*/ 251722 w 1299502"/>
              <a:gd name="connsiteY8061" fmla="*/ 1525422 h 2190257"/>
              <a:gd name="connsiteX8062" fmla="*/ 251722 w 1299502"/>
              <a:gd name="connsiteY8062" fmla="*/ 1525098 h 2190257"/>
              <a:gd name="connsiteX8063" fmla="*/ 390005 w 1299502"/>
              <a:gd name="connsiteY8063" fmla="*/ 1524809 h 2190257"/>
              <a:gd name="connsiteX8064" fmla="*/ 390293 w 1299502"/>
              <a:gd name="connsiteY8064" fmla="*/ 1524809 h 2190257"/>
              <a:gd name="connsiteX8065" fmla="*/ 391411 w 1299502"/>
              <a:gd name="connsiteY8065" fmla="*/ 1525891 h 2190257"/>
              <a:gd name="connsiteX8066" fmla="*/ 390185 w 1299502"/>
              <a:gd name="connsiteY8066" fmla="*/ 1526900 h 2190257"/>
              <a:gd name="connsiteX8067" fmla="*/ 389608 w 1299502"/>
              <a:gd name="connsiteY8067" fmla="*/ 1526792 h 2190257"/>
              <a:gd name="connsiteX8068" fmla="*/ 389392 w 1299502"/>
              <a:gd name="connsiteY8068" fmla="*/ 1526683 h 2190257"/>
              <a:gd name="connsiteX8069" fmla="*/ 390509 w 1299502"/>
              <a:gd name="connsiteY8069" fmla="*/ 1525819 h 2190257"/>
              <a:gd name="connsiteX8070" fmla="*/ 390293 w 1299502"/>
              <a:gd name="connsiteY8070" fmla="*/ 1525710 h 2190257"/>
              <a:gd name="connsiteX8071" fmla="*/ 390005 w 1299502"/>
              <a:gd name="connsiteY8071" fmla="*/ 1525710 h 2190257"/>
              <a:gd name="connsiteX8072" fmla="*/ 389320 w 1299502"/>
              <a:gd name="connsiteY8072" fmla="*/ 1526215 h 2190257"/>
              <a:gd name="connsiteX8073" fmla="*/ 388995 w 1299502"/>
              <a:gd name="connsiteY8073" fmla="*/ 1526215 h 2190257"/>
              <a:gd name="connsiteX8074" fmla="*/ 388815 w 1299502"/>
              <a:gd name="connsiteY8074" fmla="*/ 1525999 h 2190257"/>
              <a:gd name="connsiteX8075" fmla="*/ 388815 w 1299502"/>
              <a:gd name="connsiteY8075" fmla="*/ 1525819 h 2190257"/>
              <a:gd name="connsiteX8076" fmla="*/ 249919 w 1299502"/>
              <a:gd name="connsiteY8076" fmla="*/ 1524593 h 2190257"/>
              <a:gd name="connsiteX8077" fmla="*/ 249919 w 1299502"/>
              <a:gd name="connsiteY8077" fmla="*/ 1524629 h 2190257"/>
              <a:gd name="connsiteX8078" fmla="*/ 250315 w 1299502"/>
              <a:gd name="connsiteY8078" fmla="*/ 1524629 h 2190257"/>
              <a:gd name="connsiteX8079" fmla="*/ 250388 w 1299502"/>
              <a:gd name="connsiteY8079" fmla="*/ 1524701 h 2190257"/>
              <a:gd name="connsiteX8080" fmla="*/ 250388 w 1299502"/>
              <a:gd name="connsiteY8080" fmla="*/ 1525098 h 2190257"/>
              <a:gd name="connsiteX8081" fmla="*/ 250315 w 1299502"/>
              <a:gd name="connsiteY8081" fmla="*/ 1525206 h 2190257"/>
              <a:gd name="connsiteX8082" fmla="*/ 249919 w 1299502"/>
              <a:gd name="connsiteY8082" fmla="*/ 1525206 h 2190257"/>
              <a:gd name="connsiteX8083" fmla="*/ 249811 w 1299502"/>
              <a:gd name="connsiteY8083" fmla="*/ 1525026 h 2190257"/>
              <a:gd name="connsiteX8084" fmla="*/ 249811 w 1299502"/>
              <a:gd name="connsiteY8084" fmla="*/ 1524701 h 2190257"/>
              <a:gd name="connsiteX8085" fmla="*/ 267443 w 1299502"/>
              <a:gd name="connsiteY8085" fmla="*/ 1523007 h 2190257"/>
              <a:gd name="connsiteX8086" fmla="*/ 268164 w 1299502"/>
              <a:gd name="connsiteY8086" fmla="*/ 1523007 h 2190257"/>
              <a:gd name="connsiteX8087" fmla="*/ 268561 w 1299502"/>
              <a:gd name="connsiteY8087" fmla="*/ 1523512 h 2190257"/>
              <a:gd name="connsiteX8088" fmla="*/ 268561 w 1299502"/>
              <a:gd name="connsiteY8088" fmla="*/ 1523800 h 2190257"/>
              <a:gd name="connsiteX8089" fmla="*/ 268345 w 1299502"/>
              <a:gd name="connsiteY8089" fmla="*/ 1523908 h 2190257"/>
              <a:gd name="connsiteX8090" fmla="*/ 268056 w 1299502"/>
              <a:gd name="connsiteY8090" fmla="*/ 1523908 h 2190257"/>
              <a:gd name="connsiteX8091" fmla="*/ 267768 w 1299502"/>
              <a:gd name="connsiteY8091" fmla="*/ 1523620 h 2190257"/>
              <a:gd name="connsiteX8092" fmla="*/ 267443 w 1299502"/>
              <a:gd name="connsiteY8092" fmla="*/ 1523512 h 2190257"/>
              <a:gd name="connsiteX8093" fmla="*/ 267263 w 1299502"/>
              <a:gd name="connsiteY8093" fmla="*/ 1523404 h 2190257"/>
              <a:gd name="connsiteX8094" fmla="*/ 267263 w 1299502"/>
              <a:gd name="connsiteY8094" fmla="*/ 1523115 h 2190257"/>
              <a:gd name="connsiteX8095" fmla="*/ 233981 w 1299502"/>
              <a:gd name="connsiteY8095" fmla="*/ 1522719 h 2190257"/>
              <a:gd name="connsiteX8096" fmla="*/ 234486 w 1299502"/>
              <a:gd name="connsiteY8096" fmla="*/ 1523224 h 2190257"/>
              <a:gd name="connsiteX8097" fmla="*/ 234270 w 1299502"/>
              <a:gd name="connsiteY8097" fmla="*/ 1523296 h 2190257"/>
              <a:gd name="connsiteX8098" fmla="*/ 233981 w 1299502"/>
              <a:gd name="connsiteY8098" fmla="*/ 1523296 h 2190257"/>
              <a:gd name="connsiteX8099" fmla="*/ 233765 w 1299502"/>
              <a:gd name="connsiteY8099" fmla="*/ 1523115 h 2190257"/>
              <a:gd name="connsiteX8100" fmla="*/ 233873 w 1299502"/>
              <a:gd name="connsiteY8100" fmla="*/ 1522827 h 2190257"/>
              <a:gd name="connsiteX8101" fmla="*/ 200880 w 1299502"/>
              <a:gd name="connsiteY8101" fmla="*/ 1522611 h 2190257"/>
              <a:gd name="connsiteX8102" fmla="*/ 201204 w 1299502"/>
              <a:gd name="connsiteY8102" fmla="*/ 1522719 h 2190257"/>
              <a:gd name="connsiteX8103" fmla="*/ 201312 w 1299502"/>
              <a:gd name="connsiteY8103" fmla="*/ 1522827 h 2190257"/>
              <a:gd name="connsiteX8104" fmla="*/ 201204 w 1299502"/>
              <a:gd name="connsiteY8104" fmla="*/ 1524016 h 2190257"/>
              <a:gd name="connsiteX8105" fmla="*/ 200880 w 1299502"/>
              <a:gd name="connsiteY8105" fmla="*/ 1524305 h 2190257"/>
              <a:gd name="connsiteX8106" fmla="*/ 200880 w 1299502"/>
              <a:gd name="connsiteY8106" fmla="*/ 1524593 h 2190257"/>
              <a:gd name="connsiteX8107" fmla="*/ 200195 w 1299502"/>
              <a:gd name="connsiteY8107" fmla="*/ 1525098 h 2190257"/>
              <a:gd name="connsiteX8108" fmla="*/ 200195 w 1299502"/>
              <a:gd name="connsiteY8108" fmla="*/ 1525422 h 2190257"/>
              <a:gd name="connsiteX8109" fmla="*/ 200014 w 1299502"/>
              <a:gd name="connsiteY8109" fmla="*/ 1525602 h 2190257"/>
              <a:gd name="connsiteX8110" fmla="*/ 199690 w 1299502"/>
              <a:gd name="connsiteY8110" fmla="*/ 1525494 h 2190257"/>
              <a:gd name="connsiteX8111" fmla="*/ 199293 w 1299502"/>
              <a:gd name="connsiteY8111" fmla="*/ 1525819 h 2190257"/>
              <a:gd name="connsiteX8112" fmla="*/ 199005 w 1299502"/>
              <a:gd name="connsiteY8112" fmla="*/ 1525819 h 2190257"/>
              <a:gd name="connsiteX8113" fmla="*/ 198788 w 1299502"/>
              <a:gd name="connsiteY8113" fmla="*/ 1525602 h 2190257"/>
              <a:gd name="connsiteX8114" fmla="*/ 198897 w 1299502"/>
              <a:gd name="connsiteY8114" fmla="*/ 1525314 h 2190257"/>
              <a:gd name="connsiteX8115" fmla="*/ 199185 w 1299502"/>
              <a:gd name="connsiteY8115" fmla="*/ 1525098 h 2190257"/>
              <a:gd name="connsiteX8116" fmla="*/ 199293 w 1299502"/>
              <a:gd name="connsiteY8116" fmla="*/ 1523908 h 2190257"/>
              <a:gd name="connsiteX8117" fmla="*/ 400281 w 1299502"/>
              <a:gd name="connsiteY8117" fmla="*/ 1522323 h 2190257"/>
              <a:gd name="connsiteX8118" fmla="*/ 400678 w 1299502"/>
              <a:gd name="connsiteY8118" fmla="*/ 1522323 h 2190257"/>
              <a:gd name="connsiteX8119" fmla="*/ 400750 w 1299502"/>
              <a:gd name="connsiteY8119" fmla="*/ 1522503 h 2190257"/>
              <a:gd name="connsiteX8120" fmla="*/ 400750 w 1299502"/>
              <a:gd name="connsiteY8120" fmla="*/ 1522827 h 2190257"/>
              <a:gd name="connsiteX8121" fmla="*/ 400570 w 1299502"/>
              <a:gd name="connsiteY8121" fmla="*/ 1522899 h 2190257"/>
              <a:gd name="connsiteX8122" fmla="*/ 400281 w 1299502"/>
              <a:gd name="connsiteY8122" fmla="*/ 1522899 h 2190257"/>
              <a:gd name="connsiteX8123" fmla="*/ 400173 w 1299502"/>
              <a:gd name="connsiteY8123" fmla="*/ 1522719 h 2190257"/>
              <a:gd name="connsiteX8124" fmla="*/ 400173 w 1299502"/>
              <a:gd name="connsiteY8124" fmla="*/ 1522431 h 2190257"/>
              <a:gd name="connsiteX8125" fmla="*/ 348538 w 1299502"/>
              <a:gd name="connsiteY8125" fmla="*/ 1522323 h 2190257"/>
              <a:gd name="connsiteX8126" fmla="*/ 349151 w 1299502"/>
              <a:gd name="connsiteY8126" fmla="*/ 1522323 h 2190257"/>
              <a:gd name="connsiteX8127" fmla="*/ 349367 w 1299502"/>
              <a:gd name="connsiteY8127" fmla="*/ 1522503 h 2190257"/>
              <a:gd name="connsiteX8128" fmla="*/ 348862 w 1299502"/>
              <a:gd name="connsiteY8128" fmla="*/ 1522899 h 2190257"/>
              <a:gd name="connsiteX8129" fmla="*/ 348466 w 1299502"/>
              <a:gd name="connsiteY8129" fmla="*/ 1522899 h 2190257"/>
              <a:gd name="connsiteX8130" fmla="*/ 348358 w 1299502"/>
              <a:gd name="connsiteY8130" fmla="*/ 1522719 h 2190257"/>
              <a:gd name="connsiteX8131" fmla="*/ 348358 w 1299502"/>
              <a:gd name="connsiteY8131" fmla="*/ 1522431 h 2190257"/>
              <a:gd name="connsiteX8132" fmla="*/ 233080 w 1299502"/>
              <a:gd name="connsiteY8132" fmla="*/ 1521422 h 2190257"/>
              <a:gd name="connsiteX8133" fmla="*/ 233765 w 1299502"/>
              <a:gd name="connsiteY8133" fmla="*/ 1521530 h 2190257"/>
              <a:gd name="connsiteX8134" fmla="*/ 233873 w 1299502"/>
              <a:gd name="connsiteY8134" fmla="*/ 1521602 h 2190257"/>
              <a:gd name="connsiteX8135" fmla="*/ 233873 w 1299502"/>
              <a:gd name="connsiteY8135" fmla="*/ 1522214 h 2190257"/>
              <a:gd name="connsiteX8136" fmla="*/ 233368 w 1299502"/>
              <a:gd name="connsiteY8136" fmla="*/ 1522611 h 2190257"/>
              <a:gd name="connsiteX8137" fmla="*/ 232972 w 1299502"/>
              <a:gd name="connsiteY8137" fmla="*/ 1522611 h 2190257"/>
              <a:gd name="connsiteX8138" fmla="*/ 232863 w 1299502"/>
              <a:gd name="connsiteY8138" fmla="*/ 1522431 h 2190257"/>
              <a:gd name="connsiteX8139" fmla="*/ 232863 w 1299502"/>
              <a:gd name="connsiteY8139" fmla="*/ 1522214 h 2190257"/>
              <a:gd name="connsiteX8140" fmla="*/ 232575 w 1299502"/>
              <a:gd name="connsiteY8140" fmla="*/ 1521818 h 2190257"/>
              <a:gd name="connsiteX8141" fmla="*/ 347961 w 1299502"/>
              <a:gd name="connsiteY8141" fmla="*/ 1521422 h 2190257"/>
              <a:gd name="connsiteX8142" fmla="*/ 348538 w 1299502"/>
              <a:gd name="connsiteY8142" fmla="*/ 1521422 h 2190257"/>
              <a:gd name="connsiteX8143" fmla="*/ 348754 w 1299502"/>
              <a:gd name="connsiteY8143" fmla="*/ 1521602 h 2190257"/>
              <a:gd name="connsiteX8144" fmla="*/ 348754 w 1299502"/>
              <a:gd name="connsiteY8144" fmla="*/ 1521818 h 2190257"/>
              <a:gd name="connsiteX8145" fmla="*/ 348538 w 1299502"/>
              <a:gd name="connsiteY8145" fmla="*/ 1521998 h 2190257"/>
              <a:gd name="connsiteX8146" fmla="*/ 347853 w 1299502"/>
              <a:gd name="connsiteY8146" fmla="*/ 1521926 h 2190257"/>
              <a:gd name="connsiteX8147" fmla="*/ 347745 w 1299502"/>
              <a:gd name="connsiteY8147" fmla="*/ 1521818 h 2190257"/>
              <a:gd name="connsiteX8148" fmla="*/ 347745 w 1299502"/>
              <a:gd name="connsiteY8148" fmla="*/ 1521530 h 2190257"/>
              <a:gd name="connsiteX8149" fmla="*/ 376735 w 1299502"/>
              <a:gd name="connsiteY8149" fmla="*/ 1520809 h 2190257"/>
              <a:gd name="connsiteX8150" fmla="*/ 377168 w 1299502"/>
              <a:gd name="connsiteY8150" fmla="*/ 1520809 h 2190257"/>
              <a:gd name="connsiteX8151" fmla="*/ 377961 w 1299502"/>
              <a:gd name="connsiteY8151" fmla="*/ 1521602 h 2190257"/>
              <a:gd name="connsiteX8152" fmla="*/ 377853 w 1299502"/>
              <a:gd name="connsiteY8152" fmla="*/ 1521926 h 2190257"/>
              <a:gd name="connsiteX8153" fmla="*/ 375654 w 1299502"/>
              <a:gd name="connsiteY8153" fmla="*/ 1523728 h 2190257"/>
              <a:gd name="connsiteX8154" fmla="*/ 375365 w 1299502"/>
              <a:gd name="connsiteY8154" fmla="*/ 1523728 h 2190257"/>
              <a:gd name="connsiteX8155" fmla="*/ 375077 w 1299502"/>
              <a:gd name="connsiteY8155" fmla="*/ 1523404 h 2190257"/>
              <a:gd name="connsiteX8156" fmla="*/ 374680 w 1299502"/>
              <a:gd name="connsiteY8156" fmla="*/ 1523728 h 2190257"/>
              <a:gd name="connsiteX8157" fmla="*/ 374355 w 1299502"/>
              <a:gd name="connsiteY8157" fmla="*/ 1523620 h 2190257"/>
              <a:gd name="connsiteX8158" fmla="*/ 373959 w 1299502"/>
              <a:gd name="connsiteY8158" fmla="*/ 1523908 h 2190257"/>
              <a:gd name="connsiteX8159" fmla="*/ 373670 w 1299502"/>
              <a:gd name="connsiteY8159" fmla="*/ 1523908 h 2190257"/>
              <a:gd name="connsiteX8160" fmla="*/ 373562 w 1299502"/>
              <a:gd name="connsiteY8160" fmla="*/ 1523800 h 2190257"/>
              <a:gd name="connsiteX8161" fmla="*/ 373562 w 1299502"/>
              <a:gd name="connsiteY8161" fmla="*/ 1522935 h 2190257"/>
              <a:gd name="connsiteX8162" fmla="*/ 373778 w 1299502"/>
              <a:gd name="connsiteY8162" fmla="*/ 1522719 h 2190257"/>
              <a:gd name="connsiteX8163" fmla="*/ 374067 w 1299502"/>
              <a:gd name="connsiteY8163" fmla="*/ 1522719 h 2190257"/>
              <a:gd name="connsiteX8164" fmla="*/ 374968 w 1299502"/>
              <a:gd name="connsiteY8164" fmla="*/ 1522106 h 2190257"/>
              <a:gd name="connsiteX8165" fmla="*/ 374968 w 1299502"/>
              <a:gd name="connsiteY8165" fmla="*/ 1521710 h 2190257"/>
              <a:gd name="connsiteX8166" fmla="*/ 375437 w 1299502"/>
              <a:gd name="connsiteY8166" fmla="*/ 1521313 h 2190257"/>
              <a:gd name="connsiteX8167" fmla="*/ 376050 w 1299502"/>
              <a:gd name="connsiteY8167" fmla="*/ 1521422 h 2190257"/>
              <a:gd name="connsiteX8168" fmla="*/ 353622 w 1299502"/>
              <a:gd name="connsiteY8168" fmla="*/ 1518719 h 2190257"/>
              <a:gd name="connsiteX8169" fmla="*/ 353947 w 1299502"/>
              <a:gd name="connsiteY8169" fmla="*/ 1518719 h 2190257"/>
              <a:gd name="connsiteX8170" fmla="*/ 354415 w 1299502"/>
              <a:gd name="connsiteY8170" fmla="*/ 1519223 h 2190257"/>
              <a:gd name="connsiteX8171" fmla="*/ 354235 w 1299502"/>
              <a:gd name="connsiteY8171" fmla="*/ 1519331 h 2190257"/>
              <a:gd name="connsiteX8172" fmla="*/ 353910 w 1299502"/>
              <a:gd name="connsiteY8172" fmla="*/ 1519331 h 2190257"/>
              <a:gd name="connsiteX8173" fmla="*/ 353442 w 1299502"/>
              <a:gd name="connsiteY8173" fmla="*/ 1518827 h 2190257"/>
              <a:gd name="connsiteX8174" fmla="*/ 263441 w 1299502"/>
              <a:gd name="connsiteY8174" fmla="*/ 1518610 h 2190257"/>
              <a:gd name="connsiteX8175" fmla="*/ 264270 w 1299502"/>
              <a:gd name="connsiteY8175" fmla="*/ 1519439 h 2190257"/>
              <a:gd name="connsiteX8176" fmla="*/ 264162 w 1299502"/>
              <a:gd name="connsiteY8176" fmla="*/ 1519620 h 2190257"/>
              <a:gd name="connsiteX8177" fmla="*/ 264054 w 1299502"/>
              <a:gd name="connsiteY8177" fmla="*/ 1519836 h 2190257"/>
              <a:gd name="connsiteX8178" fmla="*/ 263369 w 1299502"/>
              <a:gd name="connsiteY8178" fmla="*/ 1519728 h 2190257"/>
              <a:gd name="connsiteX8179" fmla="*/ 263260 w 1299502"/>
              <a:gd name="connsiteY8179" fmla="*/ 1519620 h 2190257"/>
              <a:gd name="connsiteX8180" fmla="*/ 263260 w 1299502"/>
              <a:gd name="connsiteY8180" fmla="*/ 1519331 h 2190257"/>
              <a:gd name="connsiteX8181" fmla="*/ 262972 w 1299502"/>
              <a:gd name="connsiteY8181" fmla="*/ 1519007 h 2190257"/>
              <a:gd name="connsiteX8182" fmla="*/ 354343 w 1299502"/>
              <a:gd name="connsiteY8182" fmla="*/ 1518142 h 2190257"/>
              <a:gd name="connsiteX8183" fmla="*/ 354632 w 1299502"/>
              <a:gd name="connsiteY8183" fmla="*/ 1518142 h 2190257"/>
              <a:gd name="connsiteX8184" fmla="*/ 354848 w 1299502"/>
              <a:gd name="connsiteY8184" fmla="*/ 1518322 h 2190257"/>
              <a:gd name="connsiteX8185" fmla="*/ 354848 w 1299502"/>
              <a:gd name="connsiteY8185" fmla="*/ 1518610 h 2190257"/>
              <a:gd name="connsiteX8186" fmla="*/ 354632 w 1299502"/>
              <a:gd name="connsiteY8186" fmla="*/ 1518719 h 2190257"/>
              <a:gd name="connsiteX8187" fmla="*/ 354127 w 1299502"/>
              <a:gd name="connsiteY8187" fmla="*/ 1518322 h 2190257"/>
              <a:gd name="connsiteX8188" fmla="*/ 261457 w 1299502"/>
              <a:gd name="connsiteY8188" fmla="*/ 1518142 h 2190257"/>
              <a:gd name="connsiteX8189" fmla="*/ 261854 w 1299502"/>
              <a:gd name="connsiteY8189" fmla="*/ 1518214 h 2190257"/>
              <a:gd name="connsiteX8190" fmla="*/ 262251 w 1299502"/>
              <a:gd name="connsiteY8190" fmla="*/ 1518610 h 2190257"/>
              <a:gd name="connsiteX8191" fmla="*/ 262179 w 1299502"/>
              <a:gd name="connsiteY8191" fmla="*/ 1518827 h 2190257"/>
              <a:gd name="connsiteX8192" fmla="*/ 261782 w 1299502"/>
              <a:gd name="connsiteY8192" fmla="*/ 1518719 h 2190257"/>
              <a:gd name="connsiteX8193" fmla="*/ 261385 w 1299502"/>
              <a:gd name="connsiteY8193" fmla="*/ 1518322 h 2190257"/>
              <a:gd name="connsiteX8194" fmla="*/ 262864 w 1299502"/>
              <a:gd name="connsiteY8194" fmla="*/ 1517637 h 2190257"/>
              <a:gd name="connsiteX8195" fmla="*/ 262972 w 1299502"/>
              <a:gd name="connsiteY8195" fmla="*/ 1517818 h 2190257"/>
              <a:gd name="connsiteX8196" fmla="*/ 262972 w 1299502"/>
              <a:gd name="connsiteY8196" fmla="*/ 1518142 h 2190257"/>
              <a:gd name="connsiteX8197" fmla="*/ 262864 w 1299502"/>
              <a:gd name="connsiteY8197" fmla="*/ 1518214 h 2190257"/>
              <a:gd name="connsiteX8198" fmla="*/ 262467 w 1299502"/>
              <a:gd name="connsiteY8198" fmla="*/ 1518214 h 2190257"/>
              <a:gd name="connsiteX8199" fmla="*/ 262070 w 1299502"/>
              <a:gd name="connsiteY8199" fmla="*/ 1517745 h 2190257"/>
              <a:gd name="connsiteX8200" fmla="*/ 262179 w 1299502"/>
              <a:gd name="connsiteY8200" fmla="*/ 1517637 h 2190257"/>
              <a:gd name="connsiteX8201" fmla="*/ 353730 w 1299502"/>
              <a:gd name="connsiteY8201" fmla="*/ 1517529 h 2190257"/>
              <a:gd name="connsiteX8202" fmla="*/ 354019 w 1299502"/>
              <a:gd name="connsiteY8202" fmla="*/ 1517529 h 2190257"/>
              <a:gd name="connsiteX8203" fmla="*/ 354127 w 1299502"/>
              <a:gd name="connsiteY8203" fmla="*/ 1517745 h 2190257"/>
              <a:gd name="connsiteX8204" fmla="*/ 353334 w 1299502"/>
              <a:gd name="connsiteY8204" fmla="*/ 1518430 h 2190257"/>
              <a:gd name="connsiteX8205" fmla="*/ 353153 w 1299502"/>
              <a:gd name="connsiteY8205" fmla="*/ 1518214 h 2190257"/>
              <a:gd name="connsiteX8206" fmla="*/ 353225 w 1299502"/>
              <a:gd name="connsiteY8206" fmla="*/ 1517926 h 2190257"/>
              <a:gd name="connsiteX8207" fmla="*/ 261277 w 1299502"/>
              <a:gd name="connsiteY8207" fmla="*/ 1516917 h 2190257"/>
              <a:gd name="connsiteX8208" fmla="*/ 261854 w 1299502"/>
              <a:gd name="connsiteY8208" fmla="*/ 1517025 h 2190257"/>
              <a:gd name="connsiteX8209" fmla="*/ 262070 w 1299502"/>
              <a:gd name="connsiteY8209" fmla="*/ 1517133 h 2190257"/>
              <a:gd name="connsiteX8210" fmla="*/ 261566 w 1299502"/>
              <a:gd name="connsiteY8210" fmla="*/ 1517637 h 2190257"/>
              <a:gd name="connsiteX8211" fmla="*/ 261277 w 1299502"/>
              <a:gd name="connsiteY8211" fmla="*/ 1517529 h 2190257"/>
              <a:gd name="connsiteX8212" fmla="*/ 261061 w 1299502"/>
              <a:gd name="connsiteY8212" fmla="*/ 1517421 h 2190257"/>
              <a:gd name="connsiteX8213" fmla="*/ 261061 w 1299502"/>
              <a:gd name="connsiteY8213" fmla="*/ 1517133 h 2190257"/>
              <a:gd name="connsiteX8214" fmla="*/ 236541 w 1299502"/>
              <a:gd name="connsiteY8214" fmla="*/ 1513024 h 2190257"/>
              <a:gd name="connsiteX8215" fmla="*/ 239570 w 1299502"/>
              <a:gd name="connsiteY8215" fmla="*/ 1513240 h 2190257"/>
              <a:gd name="connsiteX8216" fmla="*/ 239967 w 1299502"/>
              <a:gd name="connsiteY8216" fmla="*/ 1513709 h 2190257"/>
              <a:gd name="connsiteX8217" fmla="*/ 239967 w 1299502"/>
              <a:gd name="connsiteY8217" fmla="*/ 1514033 h 2190257"/>
              <a:gd name="connsiteX8218" fmla="*/ 240291 w 1299502"/>
              <a:gd name="connsiteY8218" fmla="*/ 1514322 h 2190257"/>
              <a:gd name="connsiteX8219" fmla="*/ 240291 w 1299502"/>
              <a:gd name="connsiteY8219" fmla="*/ 1514646 h 2190257"/>
              <a:gd name="connsiteX8220" fmla="*/ 240580 w 1299502"/>
              <a:gd name="connsiteY8220" fmla="*/ 1514934 h 2190257"/>
              <a:gd name="connsiteX8221" fmla="*/ 240580 w 1299502"/>
              <a:gd name="connsiteY8221" fmla="*/ 1515547 h 2190257"/>
              <a:gd name="connsiteX8222" fmla="*/ 240976 w 1299502"/>
              <a:gd name="connsiteY8222" fmla="*/ 1516016 h 2190257"/>
              <a:gd name="connsiteX8223" fmla="*/ 241193 w 1299502"/>
              <a:gd name="connsiteY8223" fmla="*/ 1515835 h 2190257"/>
              <a:gd name="connsiteX8224" fmla="*/ 241265 w 1299502"/>
              <a:gd name="connsiteY8224" fmla="*/ 1515331 h 2190257"/>
              <a:gd name="connsiteX8225" fmla="*/ 241589 w 1299502"/>
              <a:gd name="connsiteY8225" fmla="*/ 1515042 h 2190257"/>
              <a:gd name="connsiteX8226" fmla="*/ 241589 w 1299502"/>
              <a:gd name="connsiteY8226" fmla="*/ 1514754 h 2190257"/>
              <a:gd name="connsiteX8227" fmla="*/ 242058 w 1299502"/>
              <a:gd name="connsiteY8227" fmla="*/ 1514322 h 2190257"/>
              <a:gd name="connsiteX8228" fmla="*/ 242779 w 1299502"/>
              <a:gd name="connsiteY8228" fmla="*/ 1514322 h 2190257"/>
              <a:gd name="connsiteX8229" fmla="*/ 242960 w 1299502"/>
              <a:gd name="connsiteY8229" fmla="*/ 1514538 h 2190257"/>
              <a:gd name="connsiteX8230" fmla="*/ 242888 w 1299502"/>
              <a:gd name="connsiteY8230" fmla="*/ 1514826 h 2190257"/>
              <a:gd name="connsiteX8231" fmla="*/ 243068 w 1299502"/>
              <a:gd name="connsiteY8231" fmla="*/ 1514934 h 2190257"/>
              <a:gd name="connsiteX8232" fmla="*/ 243753 w 1299502"/>
              <a:gd name="connsiteY8232" fmla="*/ 1514430 h 2190257"/>
              <a:gd name="connsiteX8233" fmla="*/ 244077 w 1299502"/>
              <a:gd name="connsiteY8233" fmla="*/ 1514430 h 2190257"/>
              <a:gd name="connsiteX8234" fmla="*/ 244582 w 1299502"/>
              <a:gd name="connsiteY8234" fmla="*/ 1514934 h 2190257"/>
              <a:gd name="connsiteX8235" fmla="*/ 244474 w 1299502"/>
              <a:gd name="connsiteY8235" fmla="*/ 1515223 h 2190257"/>
              <a:gd name="connsiteX8236" fmla="*/ 244150 w 1299502"/>
              <a:gd name="connsiteY8236" fmla="*/ 1515439 h 2190257"/>
              <a:gd name="connsiteX8237" fmla="*/ 244150 w 1299502"/>
              <a:gd name="connsiteY8237" fmla="*/ 1515727 h 2190257"/>
              <a:gd name="connsiteX8238" fmla="*/ 243068 w 1299502"/>
              <a:gd name="connsiteY8238" fmla="*/ 1516628 h 2190257"/>
              <a:gd name="connsiteX8239" fmla="*/ 243068 w 1299502"/>
              <a:gd name="connsiteY8239" fmla="*/ 1517205 h 2190257"/>
              <a:gd name="connsiteX8240" fmla="*/ 242383 w 1299502"/>
              <a:gd name="connsiteY8240" fmla="*/ 1517709 h 2190257"/>
              <a:gd name="connsiteX8241" fmla="*/ 242383 w 1299502"/>
              <a:gd name="connsiteY8241" fmla="*/ 1518034 h 2190257"/>
              <a:gd name="connsiteX8242" fmla="*/ 240976 w 1299502"/>
              <a:gd name="connsiteY8242" fmla="*/ 1519115 h 2190257"/>
              <a:gd name="connsiteX8243" fmla="*/ 240976 w 1299502"/>
              <a:gd name="connsiteY8243" fmla="*/ 1519403 h 2190257"/>
              <a:gd name="connsiteX8244" fmla="*/ 240580 w 1299502"/>
              <a:gd name="connsiteY8244" fmla="*/ 1519728 h 2190257"/>
              <a:gd name="connsiteX8245" fmla="*/ 240580 w 1299502"/>
              <a:gd name="connsiteY8245" fmla="*/ 1520917 h 2190257"/>
              <a:gd name="connsiteX8246" fmla="*/ 240363 w 1299502"/>
              <a:gd name="connsiteY8246" fmla="*/ 1521025 h 2190257"/>
              <a:gd name="connsiteX8247" fmla="*/ 240075 w 1299502"/>
              <a:gd name="connsiteY8247" fmla="*/ 1521025 h 2190257"/>
              <a:gd name="connsiteX8248" fmla="*/ 239859 w 1299502"/>
              <a:gd name="connsiteY8248" fmla="*/ 1521097 h 2190257"/>
              <a:gd name="connsiteX8249" fmla="*/ 239859 w 1299502"/>
              <a:gd name="connsiteY8249" fmla="*/ 1521710 h 2190257"/>
              <a:gd name="connsiteX8250" fmla="*/ 239282 w 1299502"/>
              <a:gd name="connsiteY8250" fmla="*/ 1522106 h 2190257"/>
              <a:gd name="connsiteX8251" fmla="*/ 238957 w 1299502"/>
              <a:gd name="connsiteY8251" fmla="*/ 1522106 h 2190257"/>
              <a:gd name="connsiteX8252" fmla="*/ 238488 w 1299502"/>
              <a:gd name="connsiteY8252" fmla="*/ 1521602 h 2190257"/>
              <a:gd name="connsiteX8253" fmla="*/ 238561 w 1299502"/>
              <a:gd name="connsiteY8253" fmla="*/ 1521025 h 2190257"/>
              <a:gd name="connsiteX8254" fmla="*/ 238272 w 1299502"/>
              <a:gd name="connsiteY8254" fmla="*/ 1520701 h 2190257"/>
              <a:gd name="connsiteX8255" fmla="*/ 238272 w 1299502"/>
              <a:gd name="connsiteY8255" fmla="*/ 1519800 h 2190257"/>
              <a:gd name="connsiteX8256" fmla="*/ 238669 w 1299502"/>
              <a:gd name="connsiteY8256" fmla="*/ 1519511 h 2190257"/>
              <a:gd name="connsiteX8257" fmla="*/ 238669 w 1299502"/>
              <a:gd name="connsiteY8257" fmla="*/ 1519223 h 2190257"/>
              <a:gd name="connsiteX8258" fmla="*/ 238488 w 1299502"/>
              <a:gd name="connsiteY8258" fmla="*/ 1519115 h 2190257"/>
              <a:gd name="connsiteX8259" fmla="*/ 237875 w 1299502"/>
              <a:gd name="connsiteY8259" fmla="*/ 1519115 h 2190257"/>
              <a:gd name="connsiteX8260" fmla="*/ 237587 w 1299502"/>
              <a:gd name="connsiteY8260" fmla="*/ 1518719 h 2190257"/>
              <a:gd name="connsiteX8261" fmla="*/ 237371 w 1299502"/>
              <a:gd name="connsiteY8261" fmla="*/ 1518899 h 2190257"/>
              <a:gd name="connsiteX8262" fmla="*/ 237262 w 1299502"/>
              <a:gd name="connsiteY8262" fmla="*/ 1519511 h 2190257"/>
              <a:gd name="connsiteX8263" fmla="*/ 236974 w 1299502"/>
              <a:gd name="connsiteY8263" fmla="*/ 1519728 h 2190257"/>
              <a:gd name="connsiteX8264" fmla="*/ 236974 w 1299502"/>
              <a:gd name="connsiteY8264" fmla="*/ 1520016 h 2190257"/>
              <a:gd name="connsiteX8265" fmla="*/ 236794 w 1299502"/>
              <a:gd name="connsiteY8265" fmla="*/ 1520196 h 2190257"/>
              <a:gd name="connsiteX8266" fmla="*/ 236469 w 1299502"/>
              <a:gd name="connsiteY8266" fmla="*/ 1520196 h 2190257"/>
              <a:gd name="connsiteX8267" fmla="*/ 235856 w 1299502"/>
              <a:gd name="connsiteY8267" fmla="*/ 1519511 h 2190257"/>
              <a:gd name="connsiteX8268" fmla="*/ 235171 w 1299502"/>
              <a:gd name="connsiteY8268" fmla="*/ 1519511 h 2190257"/>
              <a:gd name="connsiteX8269" fmla="*/ 234883 w 1299502"/>
              <a:gd name="connsiteY8269" fmla="*/ 1519800 h 2190257"/>
              <a:gd name="connsiteX8270" fmla="*/ 234486 w 1299502"/>
              <a:gd name="connsiteY8270" fmla="*/ 1519728 h 2190257"/>
              <a:gd name="connsiteX8271" fmla="*/ 234161 w 1299502"/>
              <a:gd name="connsiteY8271" fmla="*/ 1519403 h 2190257"/>
              <a:gd name="connsiteX8272" fmla="*/ 233873 w 1299502"/>
              <a:gd name="connsiteY8272" fmla="*/ 1519403 h 2190257"/>
              <a:gd name="connsiteX8273" fmla="*/ 233765 w 1299502"/>
              <a:gd name="connsiteY8273" fmla="*/ 1519223 h 2190257"/>
              <a:gd name="connsiteX8274" fmla="*/ 233765 w 1299502"/>
              <a:gd name="connsiteY8274" fmla="*/ 1518430 h 2190257"/>
              <a:gd name="connsiteX8275" fmla="*/ 233476 w 1299502"/>
              <a:gd name="connsiteY8275" fmla="*/ 1518034 h 2190257"/>
              <a:gd name="connsiteX8276" fmla="*/ 233657 w 1299502"/>
              <a:gd name="connsiteY8276" fmla="*/ 1515439 h 2190257"/>
              <a:gd name="connsiteX8277" fmla="*/ 234161 w 1299502"/>
              <a:gd name="connsiteY8277" fmla="*/ 1515042 h 2190257"/>
              <a:gd name="connsiteX8278" fmla="*/ 235171 w 1299502"/>
              <a:gd name="connsiteY8278" fmla="*/ 1515042 h 2190257"/>
              <a:gd name="connsiteX8279" fmla="*/ 235243 w 1299502"/>
              <a:gd name="connsiteY8279" fmla="*/ 1514934 h 2190257"/>
              <a:gd name="connsiteX8280" fmla="*/ 235351 w 1299502"/>
              <a:gd name="connsiteY8280" fmla="*/ 1514033 h 2190257"/>
              <a:gd name="connsiteX8281" fmla="*/ 235568 w 1299502"/>
              <a:gd name="connsiteY8281" fmla="*/ 1513925 h 2190257"/>
              <a:gd name="connsiteX8282" fmla="*/ 235856 w 1299502"/>
              <a:gd name="connsiteY8282" fmla="*/ 1513925 h 2190257"/>
              <a:gd name="connsiteX8283" fmla="*/ 236361 w 1299502"/>
              <a:gd name="connsiteY8283" fmla="*/ 1513529 h 2190257"/>
              <a:gd name="connsiteX8284" fmla="*/ 236361 w 1299502"/>
              <a:gd name="connsiteY8284" fmla="*/ 1513240 h 2190257"/>
              <a:gd name="connsiteX8285" fmla="*/ 249017 w 1299502"/>
              <a:gd name="connsiteY8285" fmla="*/ 1512628 h 2190257"/>
              <a:gd name="connsiteX8286" fmla="*/ 249702 w 1299502"/>
              <a:gd name="connsiteY8286" fmla="*/ 1512736 h 2190257"/>
              <a:gd name="connsiteX8287" fmla="*/ 249991 w 1299502"/>
              <a:gd name="connsiteY8287" fmla="*/ 1513024 h 2190257"/>
              <a:gd name="connsiteX8288" fmla="*/ 250279 w 1299502"/>
              <a:gd name="connsiteY8288" fmla="*/ 1513024 h 2190257"/>
              <a:gd name="connsiteX8289" fmla="*/ 250676 w 1299502"/>
              <a:gd name="connsiteY8289" fmla="*/ 1512736 h 2190257"/>
              <a:gd name="connsiteX8290" fmla="*/ 251001 w 1299502"/>
              <a:gd name="connsiteY8290" fmla="*/ 1512736 h 2190257"/>
              <a:gd name="connsiteX8291" fmla="*/ 252299 w 1299502"/>
              <a:gd name="connsiteY8291" fmla="*/ 1514033 h 2190257"/>
              <a:gd name="connsiteX8292" fmla="*/ 252587 w 1299502"/>
              <a:gd name="connsiteY8292" fmla="*/ 1514033 h 2190257"/>
              <a:gd name="connsiteX8293" fmla="*/ 252876 w 1299502"/>
              <a:gd name="connsiteY8293" fmla="*/ 1514322 h 2190257"/>
              <a:gd name="connsiteX8294" fmla="*/ 253200 w 1299502"/>
              <a:gd name="connsiteY8294" fmla="*/ 1514430 h 2190257"/>
              <a:gd name="connsiteX8295" fmla="*/ 253993 w 1299502"/>
              <a:gd name="connsiteY8295" fmla="*/ 1515223 h 2190257"/>
              <a:gd name="connsiteX8296" fmla="*/ 253993 w 1299502"/>
              <a:gd name="connsiteY8296" fmla="*/ 1515439 h 2190257"/>
              <a:gd name="connsiteX8297" fmla="*/ 254390 w 1299502"/>
              <a:gd name="connsiteY8297" fmla="*/ 1515907 h 2190257"/>
              <a:gd name="connsiteX8298" fmla="*/ 254787 w 1299502"/>
              <a:gd name="connsiteY8298" fmla="*/ 1515619 h 2190257"/>
              <a:gd name="connsiteX8299" fmla="*/ 256193 w 1299502"/>
              <a:gd name="connsiteY8299" fmla="*/ 1517133 h 2190257"/>
              <a:gd name="connsiteX8300" fmla="*/ 256193 w 1299502"/>
              <a:gd name="connsiteY8300" fmla="*/ 1517421 h 2190257"/>
              <a:gd name="connsiteX8301" fmla="*/ 256481 w 1299502"/>
              <a:gd name="connsiteY8301" fmla="*/ 1517709 h 2190257"/>
              <a:gd name="connsiteX8302" fmla="*/ 256373 w 1299502"/>
              <a:gd name="connsiteY8302" fmla="*/ 1518322 h 2190257"/>
              <a:gd name="connsiteX8303" fmla="*/ 256590 w 1299502"/>
              <a:gd name="connsiteY8303" fmla="*/ 1518430 h 2190257"/>
              <a:gd name="connsiteX8304" fmla="*/ 256878 w 1299502"/>
              <a:gd name="connsiteY8304" fmla="*/ 1518502 h 2190257"/>
              <a:gd name="connsiteX8305" fmla="*/ 257167 w 1299502"/>
              <a:gd name="connsiteY8305" fmla="*/ 1518827 h 2190257"/>
              <a:gd name="connsiteX8306" fmla="*/ 257563 w 1299502"/>
              <a:gd name="connsiteY8306" fmla="*/ 1518502 h 2190257"/>
              <a:gd name="connsiteX8307" fmla="*/ 257888 w 1299502"/>
              <a:gd name="connsiteY8307" fmla="*/ 1518502 h 2190257"/>
              <a:gd name="connsiteX8308" fmla="*/ 258465 w 1299502"/>
              <a:gd name="connsiteY8308" fmla="*/ 1519115 h 2190257"/>
              <a:gd name="connsiteX8309" fmla="*/ 258861 w 1299502"/>
              <a:gd name="connsiteY8309" fmla="*/ 1519223 h 2190257"/>
              <a:gd name="connsiteX8310" fmla="*/ 258969 w 1299502"/>
              <a:gd name="connsiteY8310" fmla="*/ 1519295 h 2190257"/>
              <a:gd name="connsiteX8311" fmla="*/ 258969 w 1299502"/>
              <a:gd name="connsiteY8311" fmla="*/ 1519908 h 2190257"/>
              <a:gd name="connsiteX8312" fmla="*/ 259078 w 1299502"/>
              <a:gd name="connsiteY8312" fmla="*/ 1520124 h 2190257"/>
              <a:gd name="connsiteX8313" fmla="*/ 259258 w 1299502"/>
              <a:gd name="connsiteY8313" fmla="*/ 1519908 h 2190257"/>
              <a:gd name="connsiteX8314" fmla="*/ 259366 w 1299502"/>
              <a:gd name="connsiteY8314" fmla="*/ 1518214 h 2190257"/>
              <a:gd name="connsiteX8315" fmla="*/ 259871 w 1299502"/>
              <a:gd name="connsiteY8315" fmla="*/ 1517709 h 2190257"/>
              <a:gd name="connsiteX8316" fmla="*/ 260556 w 1299502"/>
              <a:gd name="connsiteY8316" fmla="*/ 1517818 h 2190257"/>
              <a:gd name="connsiteX8317" fmla="*/ 260953 w 1299502"/>
              <a:gd name="connsiteY8317" fmla="*/ 1518322 h 2190257"/>
              <a:gd name="connsiteX8318" fmla="*/ 260953 w 1299502"/>
              <a:gd name="connsiteY8318" fmla="*/ 1518610 h 2190257"/>
              <a:gd name="connsiteX8319" fmla="*/ 261674 w 1299502"/>
              <a:gd name="connsiteY8319" fmla="*/ 1519223 h 2190257"/>
              <a:gd name="connsiteX8320" fmla="*/ 261566 w 1299502"/>
              <a:gd name="connsiteY8320" fmla="*/ 1519511 h 2190257"/>
              <a:gd name="connsiteX8321" fmla="*/ 261854 w 1299502"/>
              <a:gd name="connsiteY8321" fmla="*/ 1519836 h 2190257"/>
              <a:gd name="connsiteX8322" fmla="*/ 261854 w 1299502"/>
              <a:gd name="connsiteY8322" fmla="*/ 1520412 h 2190257"/>
              <a:gd name="connsiteX8323" fmla="*/ 262647 w 1299502"/>
              <a:gd name="connsiteY8323" fmla="*/ 1521205 h 2190257"/>
              <a:gd name="connsiteX8324" fmla="*/ 262864 w 1299502"/>
              <a:gd name="connsiteY8324" fmla="*/ 1521133 h 2190257"/>
              <a:gd name="connsiteX8325" fmla="*/ 262467 w 1299502"/>
              <a:gd name="connsiteY8325" fmla="*/ 1520737 h 2190257"/>
              <a:gd name="connsiteX8326" fmla="*/ 262539 w 1299502"/>
              <a:gd name="connsiteY8326" fmla="*/ 1520124 h 2190257"/>
              <a:gd name="connsiteX8327" fmla="*/ 262756 w 1299502"/>
              <a:gd name="connsiteY8327" fmla="*/ 1520016 h 2190257"/>
              <a:gd name="connsiteX8328" fmla="*/ 263332 w 1299502"/>
              <a:gd name="connsiteY8328" fmla="*/ 1520016 h 2190257"/>
              <a:gd name="connsiteX8329" fmla="*/ 264162 w 1299502"/>
              <a:gd name="connsiteY8329" fmla="*/ 1520809 h 2190257"/>
              <a:gd name="connsiteX8330" fmla="*/ 264054 w 1299502"/>
              <a:gd name="connsiteY8330" fmla="*/ 1522034 h 2190257"/>
              <a:gd name="connsiteX8331" fmla="*/ 264558 w 1299502"/>
              <a:gd name="connsiteY8331" fmla="*/ 1522503 h 2190257"/>
              <a:gd name="connsiteX8332" fmla="*/ 264847 w 1299502"/>
              <a:gd name="connsiteY8332" fmla="*/ 1522214 h 2190257"/>
              <a:gd name="connsiteX8333" fmla="*/ 265532 w 1299502"/>
              <a:gd name="connsiteY8333" fmla="*/ 1522214 h 2190257"/>
              <a:gd name="connsiteX8334" fmla="*/ 265929 w 1299502"/>
              <a:gd name="connsiteY8334" fmla="*/ 1522719 h 2190257"/>
              <a:gd name="connsiteX8335" fmla="*/ 265857 w 1299502"/>
              <a:gd name="connsiteY8335" fmla="*/ 1524197 h 2190257"/>
              <a:gd name="connsiteX8336" fmla="*/ 265352 w 1299502"/>
              <a:gd name="connsiteY8336" fmla="*/ 1524593 h 2190257"/>
              <a:gd name="connsiteX8337" fmla="*/ 265063 w 1299502"/>
              <a:gd name="connsiteY8337" fmla="*/ 1524593 h 2190257"/>
              <a:gd name="connsiteX8338" fmla="*/ 264739 w 1299502"/>
              <a:gd name="connsiteY8338" fmla="*/ 1524917 h 2190257"/>
              <a:gd name="connsiteX8339" fmla="*/ 264054 w 1299502"/>
              <a:gd name="connsiteY8339" fmla="*/ 1524809 h 2190257"/>
              <a:gd name="connsiteX8340" fmla="*/ 263837 w 1299502"/>
              <a:gd name="connsiteY8340" fmla="*/ 1525026 h 2190257"/>
              <a:gd name="connsiteX8341" fmla="*/ 263837 w 1299502"/>
              <a:gd name="connsiteY8341" fmla="*/ 1525891 h 2190257"/>
              <a:gd name="connsiteX8342" fmla="*/ 263657 w 1299502"/>
              <a:gd name="connsiteY8342" fmla="*/ 1525999 h 2190257"/>
              <a:gd name="connsiteX8343" fmla="*/ 263369 w 1299502"/>
              <a:gd name="connsiteY8343" fmla="*/ 1525999 h 2190257"/>
              <a:gd name="connsiteX8344" fmla="*/ 262864 w 1299502"/>
              <a:gd name="connsiteY8344" fmla="*/ 1526395 h 2190257"/>
              <a:gd name="connsiteX8345" fmla="*/ 262864 w 1299502"/>
              <a:gd name="connsiteY8345" fmla="*/ 1526683 h 2190257"/>
              <a:gd name="connsiteX8346" fmla="*/ 262647 w 1299502"/>
              <a:gd name="connsiteY8346" fmla="*/ 1526792 h 2190257"/>
              <a:gd name="connsiteX8347" fmla="*/ 262251 w 1299502"/>
              <a:gd name="connsiteY8347" fmla="*/ 1526792 h 2190257"/>
              <a:gd name="connsiteX8348" fmla="*/ 261962 w 1299502"/>
              <a:gd name="connsiteY8348" fmla="*/ 1527080 h 2190257"/>
              <a:gd name="connsiteX8349" fmla="*/ 261277 w 1299502"/>
              <a:gd name="connsiteY8349" fmla="*/ 1527080 h 2190257"/>
              <a:gd name="connsiteX8350" fmla="*/ 260953 w 1299502"/>
              <a:gd name="connsiteY8350" fmla="*/ 1526683 h 2190257"/>
              <a:gd name="connsiteX8351" fmla="*/ 260664 w 1299502"/>
              <a:gd name="connsiteY8351" fmla="*/ 1526683 h 2190257"/>
              <a:gd name="connsiteX8352" fmla="*/ 260268 w 1299502"/>
              <a:gd name="connsiteY8352" fmla="*/ 1526972 h 2190257"/>
              <a:gd name="connsiteX8353" fmla="*/ 259943 w 1299502"/>
              <a:gd name="connsiteY8353" fmla="*/ 1526972 h 2190257"/>
              <a:gd name="connsiteX8354" fmla="*/ 259366 w 1299502"/>
              <a:gd name="connsiteY8354" fmla="*/ 1526287 h 2190257"/>
              <a:gd name="connsiteX8355" fmla="*/ 257383 w 1299502"/>
              <a:gd name="connsiteY8355" fmla="*/ 1526179 h 2190257"/>
              <a:gd name="connsiteX8356" fmla="*/ 257058 w 1299502"/>
              <a:gd name="connsiteY8356" fmla="*/ 1525891 h 2190257"/>
              <a:gd name="connsiteX8357" fmla="*/ 256049 w 1299502"/>
              <a:gd name="connsiteY8357" fmla="*/ 1525782 h 2190257"/>
              <a:gd name="connsiteX8358" fmla="*/ 255760 w 1299502"/>
              <a:gd name="connsiteY8358" fmla="*/ 1526107 h 2190257"/>
              <a:gd name="connsiteX8359" fmla="*/ 255472 w 1299502"/>
              <a:gd name="connsiteY8359" fmla="*/ 1526107 h 2190257"/>
              <a:gd name="connsiteX8360" fmla="*/ 254859 w 1299502"/>
              <a:gd name="connsiteY8360" fmla="*/ 1526503 h 2190257"/>
              <a:gd name="connsiteX8361" fmla="*/ 254859 w 1299502"/>
              <a:gd name="connsiteY8361" fmla="*/ 1526792 h 2190257"/>
              <a:gd name="connsiteX8362" fmla="*/ 255472 w 1299502"/>
              <a:gd name="connsiteY8362" fmla="*/ 1527512 h 2190257"/>
              <a:gd name="connsiteX8363" fmla="*/ 255472 w 1299502"/>
              <a:gd name="connsiteY8363" fmla="*/ 1527693 h 2190257"/>
              <a:gd name="connsiteX8364" fmla="*/ 255364 w 1299502"/>
              <a:gd name="connsiteY8364" fmla="*/ 1527909 h 2190257"/>
              <a:gd name="connsiteX8365" fmla="*/ 253056 w 1299502"/>
              <a:gd name="connsiteY8365" fmla="*/ 1527801 h 2190257"/>
              <a:gd name="connsiteX8366" fmla="*/ 252876 w 1299502"/>
              <a:gd name="connsiteY8366" fmla="*/ 1527584 h 2190257"/>
              <a:gd name="connsiteX8367" fmla="*/ 252876 w 1299502"/>
              <a:gd name="connsiteY8367" fmla="*/ 1527296 h 2190257"/>
              <a:gd name="connsiteX8368" fmla="*/ 253056 w 1299502"/>
              <a:gd name="connsiteY8368" fmla="*/ 1527080 h 2190257"/>
              <a:gd name="connsiteX8369" fmla="*/ 253380 w 1299502"/>
              <a:gd name="connsiteY8369" fmla="*/ 1527188 h 2190257"/>
              <a:gd name="connsiteX8370" fmla="*/ 253849 w 1299502"/>
              <a:gd name="connsiteY8370" fmla="*/ 1526792 h 2190257"/>
              <a:gd name="connsiteX8371" fmla="*/ 253777 w 1299502"/>
              <a:gd name="connsiteY8371" fmla="*/ 1526575 h 2190257"/>
              <a:gd name="connsiteX8372" fmla="*/ 252479 w 1299502"/>
              <a:gd name="connsiteY8372" fmla="*/ 1526503 h 2190257"/>
              <a:gd name="connsiteX8373" fmla="*/ 252263 w 1299502"/>
              <a:gd name="connsiteY8373" fmla="*/ 1526395 h 2190257"/>
              <a:gd name="connsiteX8374" fmla="*/ 253272 w 1299502"/>
              <a:gd name="connsiteY8374" fmla="*/ 1525494 h 2190257"/>
              <a:gd name="connsiteX8375" fmla="*/ 252659 w 1299502"/>
              <a:gd name="connsiteY8375" fmla="*/ 1524917 h 2190257"/>
              <a:gd name="connsiteX8376" fmla="*/ 252767 w 1299502"/>
              <a:gd name="connsiteY8376" fmla="*/ 1523692 h 2190257"/>
              <a:gd name="connsiteX8377" fmla="*/ 252587 w 1299502"/>
              <a:gd name="connsiteY8377" fmla="*/ 1523512 h 2190257"/>
              <a:gd name="connsiteX8378" fmla="*/ 252263 w 1299502"/>
              <a:gd name="connsiteY8378" fmla="*/ 1523800 h 2190257"/>
              <a:gd name="connsiteX8379" fmla="*/ 251578 w 1299502"/>
              <a:gd name="connsiteY8379" fmla="*/ 1523800 h 2190257"/>
              <a:gd name="connsiteX8380" fmla="*/ 251469 w 1299502"/>
              <a:gd name="connsiteY8380" fmla="*/ 1523908 h 2190257"/>
              <a:gd name="connsiteX8381" fmla="*/ 251469 w 1299502"/>
              <a:gd name="connsiteY8381" fmla="*/ 1524197 h 2190257"/>
              <a:gd name="connsiteX8382" fmla="*/ 251289 w 1299502"/>
              <a:gd name="connsiteY8382" fmla="*/ 1524413 h 2190257"/>
              <a:gd name="connsiteX8383" fmla="*/ 250965 w 1299502"/>
              <a:gd name="connsiteY8383" fmla="*/ 1524413 h 2190257"/>
              <a:gd name="connsiteX8384" fmla="*/ 250279 w 1299502"/>
              <a:gd name="connsiteY8384" fmla="*/ 1523692 h 2190257"/>
              <a:gd name="connsiteX8385" fmla="*/ 249955 w 1299502"/>
              <a:gd name="connsiteY8385" fmla="*/ 1523692 h 2190257"/>
              <a:gd name="connsiteX8386" fmla="*/ 249486 w 1299502"/>
              <a:gd name="connsiteY8386" fmla="*/ 1524089 h 2190257"/>
              <a:gd name="connsiteX8387" fmla="*/ 249378 w 1299502"/>
              <a:gd name="connsiteY8387" fmla="*/ 1524701 h 2190257"/>
              <a:gd name="connsiteX8388" fmla="*/ 249270 w 1299502"/>
              <a:gd name="connsiteY8388" fmla="*/ 1524809 h 2190257"/>
              <a:gd name="connsiteX8389" fmla="*/ 248585 w 1299502"/>
              <a:gd name="connsiteY8389" fmla="*/ 1524809 h 2190257"/>
              <a:gd name="connsiteX8390" fmla="*/ 248296 w 1299502"/>
              <a:gd name="connsiteY8390" fmla="*/ 1524485 h 2190257"/>
              <a:gd name="connsiteX8391" fmla="*/ 247972 w 1299502"/>
              <a:gd name="connsiteY8391" fmla="*/ 1524485 h 2190257"/>
              <a:gd name="connsiteX8392" fmla="*/ 247575 w 1299502"/>
              <a:gd name="connsiteY8392" fmla="*/ 1524701 h 2190257"/>
              <a:gd name="connsiteX8393" fmla="*/ 247287 w 1299502"/>
              <a:gd name="connsiteY8393" fmla="*/ 1524701 h 2190257"/>
              <a:gd name="connsiteX8394" fmla="*/ 246277 w 1299502"/>
              <a:gd name="connsiteY8394" fmla="*/ 1525494 h 2190257"/>
              <a:gd name="connsiteX8395" fmla="*/ 245592 w 1299502"/>
              <a:gd name="connsiteY8395" fmla="*/ 1525494 h 2190257"/>
              <a:gd name="connsiteX8396" fmla="*/ 245484 w 1299502"/>
              <a:gd name="connsiteY8396" fmla="*/ 1525314 h 2190257"/>
              <a:gd name="connsiteX8397" fmla="*/ 245484 w 1299502"/>
              <a:gd name="connsiteY8397" fmla="*/ 1524701 h 2190257"/>
              <a:gd name="connsiteX8398" fmla="*/ 245880 w 1299502"/>
              <a:gd name="connsiteY8398" fmla="*/ 1524485 h 2190257"/>
              <a:gd name="connsiteX8399" fmla="*/ 245376 w 1299502"/>
              <a:gd name="connsiteY8399" fmla="*/ 1524016 h 2190257"/>
              <a:gd name="connsiteX8400" fmla="*/ 244979 w 1299502"/>
              <a:gd name="connsiteY8400" fmla="*/ 1524016 h 2190257"/>
              <a:gd name="connsiteX8401" fmla="*/ 244907 w 1299502"/>
              <a:gd name="connsiteY8401" fmla="*/ 1523800 h 2190257"/>
              <a:gd name="connsiteX8402" fmla="*/ 244907 w 1299502"/>
              <a:gd name="connsiteY8402" fmla="*/ 1523224 h 2190257"/>
              <a:gd name="connsiteX8403" fmla="*/ 245303 w 1299502"/>
              <a:gd name="connsiteY8403" fmla="*/ 1522899 h 2190257"/>
              <a:gd name="connsiteX8404" fmla="*/ 245087 w 1299502"/>
              <a:gd name="connsiteY8404" fmla="*/ 1522827 h 2190257"/>
              <a:gd name="connsiteX8405" fmla="*/ 244799 w 1299502"/>
              <a:gd name="connsiteY8405" fmla="*/ 1522827 h 2190257"/>
              <a:gd name="connsiteX8406" fmla="*/ 244510 w 1299502"/>
              <a:gd name="connsiteY8406" fmla="*/ 1522503 h 2190257"/>
              <a:gd name="connsiteX8407" fmla="*/ 244186 w 1299502"/>
              <a:gd name="connsiteY8407" fmla="*/ 1522395 h 2190257"/>
              <a:gd name="connsiteX8408" fmla="*/ 243789 w 1299502"/>
              <a:gd name="connsiteY8408" fmla="*/ 1522106 h 2190257"/>
              <a:gd name="connsiteX8409" fmla="*/ 242888 w 1299502"/>
              <a:gd name="connsiteY8409" fmla="*/ 1521998 h 2190257"/>
              <a:gd name="connsiteX8410" fmla="*/ 242599 w 1299502"/>
              <a:gd name="connsiteY8410" fmla="*/ 1521710 h 2190257"/>
              <a:gd name="connsiteX8411" fmla="*/ 242202 w 1299502"/>
              <a:gd name="connsiteY8411" fmla="*/ 1521710 h 2190257"/>
              <a:gd name="connsiteX8412" fmla="*/ 242094 w 1299502"/>
              <a:gd name="connsiteY8412" fmla="*/ 1521602 h 2190257"/>
              <a:gd name="connsiteX8413" fmla="*/ 242094 w 1299502"/>
              <a:gd name="connsiteY8413" fmla="*/ 1521313 h 2190257"/>
              <a:gd name="connsiteX8414" fmla="*/ 241914 w 1299502"/>
              <a:gd name="connsiteY8414" fmla="*/ 1521097 h 2190257"/>
              <a:gd name="connsiteX8415" fmla="*/ 241301 w 1299502"/>
              <a:gd name="connsiteY8415" fmla="*/ 1521097 h 2190257"/>
              <a:gd name="connsiteX8416" fmla="*/ 241121 w 1299502"/>
              <a:gd name="connsiteY8416" fmla="*/ 1520917 h 2190257"/>
              <a:gd name="connsiteX8417" fmla="*/ 241229 w 1299502"/>
              <a:gd name="connsiteY8417" fmla="*/ 1520016 h 2190257"/>
              <a:gd name="connsiteX8418" fmla="*/ 241517 w 1299502"/>
              <a:gd name="connsiteY8418" fmla="*/ 1519728 h 2190257"/>
              <a:gd name="connsiteX8419" fmla="*/ 241517 w 1299502"/>
              <a:gd name="connsiteY8419" fmla="*/ 1519403 h 2190257"/>
              <a:gd name="connsiteX8420" fmla="*/ 241914 w 1299502"/>
              <a:gd name="connsiteY8420" fmla="*/ 1519115 h 2190257"/>
              <a:gd name="connsiteX8421" fmla="*/ 241914 w 1299502"/>
              <a:gd name="connsiteY8421" fmla="*/ 1518935 h 2190257"/>
              <a:gd name="connsiteX8422" fmla="*/ 242599 w 1299502"/>
              <a:gd name="connsiteY8422" fmla="*/ 1518322 h 2190257"/>
              <a:gd name="connsiteX8423" fmla="*/ 242599 w 1299502"/>
              <a:gd name="connsiteY8423" fmla="*/ 1518034 h 2190257"/>
              <a:gd name="connsiteX8424" fmla="*/ 243320 w 1299502"/>
              <a:gd name="connsiteY8424" fmla="*/ 1517529 h 2190257"/>
              <a:gd name="connsiteX8425" fmla="*/ 243320 w 1299502"/>
              <a:gd name="connsiteY8425" fmla="*/ 1517205 h 2190257"/>
              <a:gd name="connsiteX8426" fmla="*/ 244402 w 1299502"/>
              <a:gd name="connsiteY8426" fmla="*/ 1516304 h 2190257"/>
              <a:gd name="connsiteX8427" fmla="*/ 244402 w 1299502"/>
              <a:gd name="connsiteY8427" fmla="*/ 1516016 h 2190257"/>
              <a:gd name="connsiteX8428" fmla="*/ 244726 w 1299502"/>
              <a:gd name="connsiteY8428" fmla="*/ 1515835 h 2190257"/>
              <a:gd name="connsiteX8429" fmla="*/ 244726 w 1299502"/>
              <a:gd name="connsiteY8429" fmla="*/ 1515511 h 2190257"/>
              <a:gd name="connsiteX8430" fmla="*/ 245123 w 1299502"/>
              <a:gd name="connsiteY8430" fmla="*/ 1515223 h 2190257"/>
              <a:gd name="connsiteX8431" fmla="*/ 245195 w 1299502"/>
              <a:gd name="connsiteY8431" fmla="*/ 1514033 h 2190257"/>
              <a:gd name="connsiteX8432" fmla="*/ 245700 w 1299502"/>
              <a:gd name="connsiteY8432" fmla="*/ 1513637 h 2190257"/>
              <a:gd name="connsiteX8433" fmla="*/ 246313 w 1299502"/>
              <a:gd name="connsiteY8433" fmla="*/ 1513637 h 2190257"/>
              <a:gd name="connsiteX8434" fmla="*/ 246710 w 1299502"/>
              <a:gd name="connsiteY8434" fmla="*/ 1514033 h 2190257"/>
              <a:gd name="connsiteX8435" fmla="*/ 246998 w 1299502"/>
              <a:gd name="connsiteY8435" fmla="*/ 1514033 h 2190257"/>
              <a:gd name="connsiteX8436" fmla="*/ 247611 w 1299502"/>
              <a:gd name="connsiteY8436" fmla="*/ 1514646 h 2190257"/>
              <a:gd name="connsiteX8437" fmla="*/ 247900 w 1299502"/>
              <a:gd name="connsiteY8437" fmla="*/ 1514646 h 2190257"/>
              <a:gd name="connsiteX8438" fmla="*/ 248224 w 1299502"/>
              <a:gd name="connsiteY8438" fmla="*/ 1514934 h 2190257"/>
              <a:gd name="connsiteX8439" fmla="*/ 248801 w 1299502"/>
              <a:gd name="connsiteY8439" fmla="*/ 1514538 h 2190257"/>
              <a:gd name="connsiteX8440" fmla="*/ 248909 w 1299502"/>
              <a:gd name="connsiteY8440" fmla="*/ 1512844 h 2190257"/>
              <a:gd name="connsiteX8441" fmla="*/ 233657 w 1299502"/>
              <a:gd name="connsiteY8441" fmla="*/ 1512556 h 2190257"/>
              <a:gd name="connsiteX8442" fmla="*/ 234270 w 1299502"/>
              <a:gd name="connsiteY8442" fmla="*/ 1512628 h 2190257"/>
              <a:gd name="connsiteX8443" fmla="*/ 235063 w 1299502"/>
              <a:gd name="connsiteY8443" fmla="*/ 1513421 h 2190257"/>
              <a:gd name="connsiteX8444" fmla="*/ 235063 w 1299502"/>
              <a:gd name="connsiteY8444" fmla="*/ 1514033 h 2190257"/>
              <a:gd name="connsiteX8445" fmla="*/ 234486 w 1299502"/>
              <a:gd name="connsiteY8445" fmla="*/ 1514430 h 2190257"/>
              <a:gd name="connsiteX8446" fmla="*/ 234161 w 1299502"/>
              <a:gd name="connsiteY8446" fmla="*/ 1514430 h 2190257"/>
              <a:gd name="connsiteX8447" fmla="*/ 234053 w 1299502"/>
              <a:gd name="connsiteY8447" fmla="*/ 1514250 h 2190257"/>
              <a:gd name="connsiteX8448" fmla="*/ 234053 w 1299502"/>
              <a:gd name="connsiteY8448" fmla="*/ 1513925 h 2190257"/>
              <a:gd name="connsiteX8449" fmla="*/ 233873 w 1299502"/>
              <a:gd name="connsiteY8449" fmla="*/ 1513853 h 2190257"/>
              <a:gd name="connsiteX8450" fmla="*/ 233548 w 1299502"/>
              <a:gd name="connsiteY8450" fmla="*/ 1513745 h 2190257"/>
              <a:gd name="connsiteX8451" fmla="*/ 233476 w 1299502"/>
              <a:gd name="connsiteY8451" fmla="*/ 1513637 h 2190257"/>
              <a:gd name="connsiteX8452" fmla="*/ 233476 w 1299502"/>
              <a:gd name="connsiteY8452" fmla="*/ 1513349 h 2190257"/>
              <a:gd name="connsiteX8453" fmla="*/ 233152 w 1299502"/>
              <a:gd name="connsiteY8453" fmla="*/ 1513024 h 2190257"/>
              <a:gd name="connsiteX8454" fmla="*/ 401471 w 1299502"/>
              <a:gd name="connsiteY8454" fmla="*/ 1512339 h 2190257"/>
              <a:gd name="connsiteX8455" fmla="*/ 402156 w 1299502"/>
              <a:gd name="connsiteY8455" fmla="*/ 1512339 h 2190257"/>
              <a:gd name="connsiteX8456" fmla="*/ 402264 w 1299502"/>
              <a:gd name="connsiteY8456" fmla="*/ 1512448 h 2190257"/>
              <a:gd name="connsiteX8457" fmla="*/ 402264 w 1299502"/>
              <a:gd name="connsiteY8457" fmla="*/ 1513024 h 2190257"/>
              <a:gd name="connsiteX8458" fmla="*/ 401976 w 1299502"/>
              <a:gd name="connsiteY8458" fmla="*/ 1513349 h 2190257"/>
              <a:gd name="connsiteX8459" fmla="*/ 401868 w 1299502"/>
              <a:gd name="connsiteY8459" fmla="*/ 1513637 h 2190257"/>
              <a:gd name="connsiteX8460" fmla="*/ 401074 w 1299502"/>
              <a:gd name="connsiteY8460" fmla="*/ 1514322 h 2190257"/>
              <a:gd name="connsiteX8461" fmla="*/ 400678 w 1299502"/>
              <a:gd name="connsiteY8461" fmla="*/ 1514322 h 2190257"/>
              <a:gd name="connsiteX8462" fmla="*/ 400570 w 1299502"/>
              <a:gd name="connsiteY8462" fmla="*/ 1514250 h 2190257"/>
              <a:gd name="connsiteX8463" fmla="*/ 400570 w 1299502"/>
              <a:gd name="connsiteY8463" fmla="*/ 1513349 h 2190257"/>
              <a:gd name="connsiteX8464" fmla="*/ 400966 w 1299502"/>
              <a:gd name="connsiteY8464" fmla="*/ 1513024 h 2190257"/>
              <a:gd name="connsiteX8465" fmla="*/ 400966 w 1299502"/>
              <a:gd name="connsiteY8465" fmla="*/ 1512736 h 2190257"/>
              <a:gd name="connsiteX8466" fmla="*/ 211337 w 1299502"/>
              <a:gd name="connsiteY8466" fmla="*/ 1512051 h 2190257"/>
              <a:gd name="connsiteX8467" fmla="*/ 212058 w 1299502"/>
              <a:gd name="connsiteY8467" fmla="*/ 1512159 h 2190257"/>
              <a:gd name="connsiteX8468" fmla="*/ 212166 w 1299502"/>
              <a:gd name="connsiteY8468" fmla="*/ 1512231 h 2190257"/>
              <a:gd name="connsiteX8469" fmla="*/ 212166 w 1299502"/>
              <a:gd name="connsiteY8469" fmla="*/ 1512520 h 2190257"/>
              <a:gd name="connsiteX8470" fmla="*/ 212454 w 1299502"/>
              <a:gd name="connsiteY8470" fmla="*/ 1512808 h 2190257"/>
              <a:gd name="connsiteX8471" fmla="*/ 212166 w 1299502"/>
              <a:gd name="connsiteY8471" fmla="*/ 1513096 h 2190257"/>
              <a:gd name="connsiteX8472" fmla="*/ 212166 w 1299502"/>
              <a:gd name="connsiteY8472" fmla="*/ 1513421 h 2190257"/>
              <a:gd name="connsiteX8473" fmla="*/ 212454 w 1299502"/>
              <a:gd name="connsiteY8473" fmla="*/ 1513709 h 2190257"/>
              <a:gd name="connsiteX8474" fmla="*/ 212346 w 1299502"/>
              <a:gd name="connsiteY8474" fmla="*/ 1514033 h 2190257"/>
              <a:gd name="connsiteX8475" fmla="*/ 212058 w 1299502"/>
              <a:gd name="connsiteY8475" fmla="*/ 1514322 h 2190257"/>
              <a:gd name="connsiteX8476" fmla="*/ 212058 w 1299502"/>
              <a:gd name="connsiteY8476" fmla="*/ 1514610 h 2190257"/>
              <a:gd name="connsiteX8477" fmla="*/ 211373 w 1299502"/>
              <a:gd name="connsiteY8477" fmla="*/ 1515115 h 2190257"/>
              <a:gd name="connsiteX8478" fmla="*/ 211373 w 1299502"/>
              <a:gd name="connsiteY8478" fmla="*/ 1515403 h 2190257"/>
              <a:gd name="connsiteX8479" fmla="*/ 210940 w 1299502"/>
              <a:gd name="connsiteY8479" fmla="*/ 1515727 h 2190257"/>
              <a:gd name="connsiteX8480" fmla="*/ 210940 w 1299502"/>
              <a:gd name="connsiteY8480" fmla="*/ 1516304 h 2190257"/>
              <a:gd name="connsiteX8481" fmla="*/ 211265 w 1299502"/>
              <a:gd name="connsiteY8481" fmla="*/ 1516628 h 2190257"/>
              <a:gd name="connsiteX8482" fmla="*/ 211265 w 1299502"/>
              <a:gd name="connsiteY8482" fmla="*/ 1516917 h 2190257"/>
              <a:gd name="connsiteX8483" fmla="*/ 211048 w 1299502"/>
              <a:gd name="connsiteY8483" fmla="*/ 1517133 h 2190257"/>
              <a:gd name="connsiteX8484" fmla="*/ 210363 w 1299502"/>
              <a:gd name="connsiteY8484" fmla="*/ 1517025 h 2190257"/>
              <a:gd name="connsiteX8485" fmla="*/ 209642 w 1299502"/>
              <a:gd name="connsiteY8485" fmla="*/ 1517637 h 2190257"/>
              <a:gd name="connsiteX8486" fmla="*/ 209065 w 1299502"/>
              <a:gd name="connsiteY8486" fmla="*/ 1517529 h 2190257"/>
              <a:gd name="connsiteX8487" fmla="*/ 208849 w 1299502"/>
              <a:gd name="connsiteY8487" fmla="*/ 1517421 h 2190257"/>
              <a:gd name="connsiteX8488" fmla="*/ 208957 w 1299502"/>
              <a:gd name="connsiteY8488" fmla="*/ 1516844 h 2190257"/>
              <a:gd name="connsiteX8489" fmla="*/ 209245 w 1299502"/>
              <a:gd name="connsiteY8489" fmla="*/ 1516520 h 2190257"/>
              <a:gd name="connsiteX8490" fmla="*/ 209245 w 1299502"/>
              <a:gd name="connsiteY8490" fmla="*/ 1515943 h 2190257"/>
              <a:gd name="connsiteX8491" fmla="*/ 209642 w 1299502"/>
              <a:gd name="connsiteY8491" fmla="*/ 1515619 h 2190257"/>
              <a:gd name="connsiteX8492" fmla="*/ 209642 w 1299502"/>
              <a:gd name="connsiteY8492" fmla="*/ 1515042 h 2190257"/>
              <a:gd name="connsiteX8493" fmla="*/ 210363 w 1299502"/>
              <a:gd name="connsiteY8493" fmla="*/ 1514538 h 2190257"/>
              <a:gd name="connsiteX8494" fmla="*/ 210435 w 1299502"/>
              <a:gd name="connsiteY8494" fmla="*/ 1513637 h 2190257"/>
              <a:gd name="connsiteX8495" fmla="*/ 210760 w 1299502"/>
              <a:gd name="connsiteY8495" fmla="*/ 1513349 h 2190257"/>
              <a:gd name="connsiteX8496" fmla="*/ 210868 w 1299502"/>
              <a:gd name="connsiteY8496" fmla="*/ 1513024 h 2190257"/>
              <a:gd name="connsiteX8497" fmla="*/ 210940 w 1299502"/>
              <a:gd name="connsiteY8497" fmla="*/ 1512952 h 2190257"/>
              <a:gd name="connsiteX8498" fmla="*/ 211337 w 1299502"/>
              <a:gd name="connsiteY8498" fmla="*/ 1512952 h 2190257"/>
              <a:gd name="connsiteX8499" fmla="*/ 211445 w 1299502"/>
              <a:gd name="connsiteY8499" fmla="*/ 1512844 h 2190257"/>
              <a:gd name="connsiteX8500" fmla="*/ 211553 w 1299502"/>
              <a:gd name="connsiteY8500" fmla="*/ 1512556 h 2190257"/>
              <a:gd name="connsiteX8501" fmla="*/ 211156 w 1299502"/>
              <a:gd name="connsiteY8501" fmla="*/ 1512159 h 2190257"/>
              <a:gd name="connsiteX8502" fmla="*/ 211553 w 1299502"/>
              <a:gd name="connsiteY8502" fmla="*/ 1509961 h 2190257"/>
              <a:gd name="connsiteX8503" fmla="*/ 211841 w 1299502"/>
              <a:gd name="connsiteY8503" fmla="*/ 1510033 h 2190257"/>
              <a:gd name="connsiteX8504" fmla="*/ 211950 w 1299502"/>
              <a:gd name="connsiteY8504" fmla="*/ 1510141 h 2190257"/>
              <a:gd name="connsiteX8505" fmla="*/ 211950 w 1299502"/>
              <a:gd name="connsiteY8505" fmla="*/ 1511042 h 2190257"/>
              <a:gd name="connsiteX8506" fmla="*/ 211445 w 1299502"/>
              <a:gd name="connsiteY8506" fmla="*/ 1511438 h 2190257"/>
              <a:gd name="connsiteX8507" fmla="*/ 211048 w 1299502"/>
              <a:gd name="connsiteY8507" fmla="*/ 1511438 h 2190257"/>
              <a:gd name="connsiteX8508" fmla="*/ 210652 w 1299502"/>
              <a:gd name="connsiteY8508" fmla="*/ 1510934 h 2190257"/>
              <a:gd name="connsiteX8509" fmla="*/ 211337 w 1299502"/>
              <a:gd name="connsiteY8509" fmla="*/ 1510429 h 2190257"/>
              <a:gd name="connsiteX8510" fmla="*/ 211337 w 1299502"/>
              <a:gd name="connsiteY8510" fmla="*/ 1510141 h 2190257"/>
              <a:gd name="connsiteX8511" fmla="*/ 214149 w 1299502"/>
              <a:gd name="connsiteY8511" fmla="*/ 1509853 h 2190257"/>
              <a:gd name="connsiteX8512" fmla="*/ 214438 w 1299502"/>
              <a:gd name="connsiteY8512" fmla="*/ 1509853 h 2190257"/>
              <a:gd name="connsiteX8513" fmla="*/ 214618 w 1299502"/>
              <a:gd name="connsiteY8513" fmla="*/ 1510033 h 2190257"/>
              <a:gd name="connsiteX8514" fmla="*/ 214438 w 1299502"/>
              <a:gd name="connsiteY8514" fmla="*/ 1510141 h 2190257"/>
              <a:gd name="connsiteX8515" fmla="*/ 214149 w 1299502"/>
              <a:gd name="connsiteY8515" fmla="*/ 1510141 h 2190257"/>
              <a:gd name="connsiteX8516" fmla="*/ 213933 w 1299502"/>
              <a:gd name="connsiteY8516" fmla="*/ 1509961 h 2190257"/>
              <a:gd name="connsiteX8517" fmla="*/ 134713 w 1299502"/>
              <a:gd name="connsiteY8517" fmla="*/ 1509853 h 2190257"/>
              <a:gd name="connsiteX8518" fmla="*/ 135038 w 1299502"/>
              <a:gd name="connsiteY8518" fmla="*/ 1509853 h 2190257"/>
              <a:gd name="connsiteX8519" fmla="*/ 135218 w 1299502"/>
              <a:gd name="connsiteY8519" fmla="*/ 1510033 h 2190257"/>
              <a:gd name="connsiteX8520" fmla="*/ 135038 w 1299502"/>
              <a:gd name="connsiteY8520" fmla="*/ 1510141 h 2190257"/>
              <a:gd name="connsiteX8521" fmla="*/ 134713 w 1299502"/>
              <a:gd name="connsiteY8521" fmla="*/ 1510141 h 2190257"/>
              <a:gd name="connsiteX8522" fmla="*/ 134533 w 1299502"/>
              <a:gd name="connsiteY8522" fmla="*/ 1509961 h 2190257"/>
              <a:gd name="connsiteX8523" fmla="*/ 213248 w 1299502"/>
              <a:gd name="connsiteY8523" fmla="*/ 1508952 h 2190257"/>
              <a:gd name="connsiteX8524" fmla="*/ 213536 w 1299502"/>
              <a:gd name="connsiteY8524" fmla="*/ 1508952 h 2190257"/>
              <a:gd name="connsiteX8525" fmla="*/ 213644 w 1299502"/>
              <a:gd name="connsiteY8525" fmla="*/ 1509060 h 2190257"/>
              <a:gd name="connsiteX8526" fmla="*/ 213644 w 1299502"/>
              <a:gd name="connsiteY8526" fmla="*/ 1510249 h 2190257"/>
              <a:gd name="connsiteX8527" fmla="*/ 213428 w 1299502"/>
              <a:gd name="connsiteY8527" fmla="*/ 1510429 h 2190257"/>
              <a:gd name="connsiteX8528" fmla="*/ 213140 w 1299502"/>
              <a:gd name="connsiteY8528" fmla="*/ 1510429 h 2190257"/>
              <a:gd name="connsiteX8529" fmla="*/ 212959 w 1299502"/>
              <a:gd name="connsiteY8529" fmla="*/ 1510249 h 2190257"/>
              <a:gd name="connsiteX8530" fmla="*/ 213031 w 1299502"/>
              <a:gd name="connsiteY8530" fmla="*/ 1509060 h 2190257"/>
              <a:gd name="connsiteX8531" fmla="*/ 309595 w 1299502"/>
              <a:gd name="connsiteY8531" fmla="*/ 1508844 h 2190257"/>
              <a:gd name="connsiteX8532" fmla="*/ 309775 w 1299502"/>
              <a:gd name="connsiteY8532" fmla="*/ 1509060 h 2190257"/>
              <a:gd name="connsiteX8533" fmla="*/ 309775 w 1299502"/>
              <a:gd name="connsiteY8533" fmla="*/ 1509240 h 2190257"/>
              <a:gd name="connsiteX8534" fmla="*/ 309595 w 1299502"/>
              <a:gd name="connsiteY8534" fmla="*/ 1509456 h 2190257"/>
              <a:gd name="connsiteX8535" fmla="*/ 309198 w 1299502"/>
              <a:gd name="connsiteY8535" fmla="*/ 1509456 h 2190257"/>
              <a:gd name="connsiteX8536" fmla="*/ 309090 w 1299502"/>
              <a:gd name="connsiteY8536" fmla="*/ 1509240 h 2190257"/>
              <a:gd name="connsiteX8537" fmla="*/ 308694 w 1299502"/>
              <a:gd name="connsiteY8537" fmla="*/ 1508159 h 2190257"/>
              <a:gd name="connsiteX8538" fmla="*/ 308982 w 1299502"/>
              <a:gd name="connsiteY8538" fmla="*/ 1508267 h 2190257"/>
              <a:gd name="connsiteX8539" fmla="*/ 309198 w 1299502"/>
              <a:gd name="connsiteY8539" fmla="*/ 1508339 h 2190257"/>
              <a:gd name="connsiteX8540" fmla="*/ 309090 w 1299502"/>
              <a:gd name="connsiteY8540" fmla="*/ 1508663 h 2190257"/>
              <a:gd name="connsiteX8541" fmla="*/ 308982 w 1299502"/>
              <a:gd name="connsiteY8541" fmla="*/ 1508735 h 2190257"/>
              <a:gd name="connsiteX8542" fmla="*/ 308585 w 1299502"/>
              <a:gd name="connsiteY8542" fmla="*/ 1508735 h 2190257"/>
              <a:gd name="connsiteX8543" fmla="*/ 308513 w 1299502"/>
              <a:gd name="connsiteY8543" fmla="*/ 1508663 h 2190257"/>
              <a:gd name="connsiteX8544" fmla="*/ 308513 w 1299502"/>
              <a:gd name="connsiteY8544" fmla="*/ 1508339 h 2190257"/>
              <a:gd name="connsiteX8545" fmla="*/ 214618 w 1299502"/>
              <a:gd name="connsiteY8545" fmla="*/ 1507834 h 2190257"/>
              <a:gd name="connsiteX8546" fmla="*/ 214942 w 1299502"/>
              <a:gd name="connsiteY8546" fmla="*/ 1507834 h 2190257"/>
              <a:gd name="connsiteX8547" fmla="*/ 215123 w 1299502"/>
              <a:gd name="connsiteY8547" fmla="*/ 1507943 h 2190257"/>
              <a:gd name="connsiteX8548" fmla="*/ 214942 w 1299502"/>
              <a:gd name="connsiteY8548" fmla="*/ 1508159 h 2190257"/>
              <a:gd name="connsiteX8549" fmla="*/ 214546 w 1299502"/>
              <a:gd name="connsiteY8549" fmla="*/ 1508051 h 2190257"/>
              <a:gd name="connsiteX8550" fmla="*/ 214438 w 1299502"/>
              <a:gd name="connsiteY8550" fmla="*/ 1507943 h 2190257"/>
              <a:gd name="connsiteX8551" fmla="*/ 100458 w 1299502"/>
              <a:gd name="connsiteY8551" fmla="*/ 1506861 h 2190257"/>
              <a:gd name="connsiteX8552" fmla="*/ 100746 w 1299502"/>
              <a:gd name="connsiteY8552" fmla="*/ 1506861 h 2190257"/>
              <a:gd name="connsiteX8553" fmla="*/ 100963 w 1299502"/>
              <a:gd name="connsiteY8553" fmla="*/ 1506969 h 2190257"/>
              <a:gd name="connsiteX8554" fmla="*/ 100746 w 1299502"/>
              <a:gd name="connsiteY8554" fmla="*/ 1507150 h 2190257"/>
              <a:gd name="connsiteX8555" fmla="*/ 100458 w 1299502"/>
              <a:gd name="connsiteY8555" fmla="*/ 1507150 h 2190257"/>
              <a:gd name="connsiteX8556" fmla="*/ 100242 w 1299502"/>
              <a:gd name="connsiteY8556" fmla="*/ 1506969 h 2190257"/>
              <a:gd name="connsiteX8557" fmla="*/ 217322 w 1299502"/>
              <a:gd name="connsiteY8557" fmla="*/ 1506465 h 2190257"/>
              <a:gd name="connsiteX8558" fmla="*/ 217611 w 1299502"/>
              <a:gd name="connsiteY8558" fmla="*/ 1506537 h 2190257"/>
              <a:gd name="connsiteX8559" fmla="*/ 218404 w 1299502"/>
              <a:gd name="connsiteY8559" fmla="*/ 1507330 h 2190257"/>
              <a:gd name="connsiteX8560" fmla="*/ 218332 w 1299502"/>
              <a:gd name="connsiteY8560" fmla="*/ 1508735 h 2190257"/>
              <a:gd name="connsiteX8561" fmla="*/ 218116 w 1299502"/>
              <a:gd name="connsiteY8561" fmla="*/ 1508952 h 2190257"/>
              <a:gd name="connsiteX8562" fmla="*/ 217142 w 1299502"/>
              <a:gd name="connsiteY8562" fmla="*/ 1508844 h 2190257"/>
              <a:gd name="connsiteX8563" fmla="*/ 216817 w 1299502"/>
              <a:gd name="connsiteY8563" fmla="*/ 1509132 h 2190257"/>
              <a:gd name="connsiteX8564" fmla="*/ 216421 w 1299502"/>
              <a:gd name="connsiteY8564" fmla="*/ 1509132 h 2190257"/>
              <a:gd name="connsiteX8565" fmla="*/ 216349 w 1299502"/>
              <a:gd name="connsiteY8565" fmla="*/ 1508952 h 2190257"/>
              <a:gd name="connsiteX8566" fmla="*/ 216421 w 1299502"/>
              <a:gd name="connsiteY8566" fmla="*/ 1507438 h 2190257"/>
              <a:gd name="connsiteX8567" fmla="*/ 216637 w 1299502"/>
              <a:gd name="connsiteY8567" fmla="*/ 1507330 h 2190257"/>
              <a:gd name="connsiteX8568" fmla="*/ 216926 w 1299502"/>
              <a:gd name="connsiteY8568" fmla="*/ 1507654 h 2190257"/>
              <a:gd name="connsiteX8569" fmla="*/ 217034 w 1299502"/>
              <a:gd name="connsiteY8569" fmla="*/ 1507546 h 2190257"/>
              <a:gd name="connsiteX8570" fmla="*/ 217142 w 1299502"/>
              <a:gd name="connsiteY8570" fmla="*/ 1506645 h 2190257"/>
              <a:gd name="connsiteX8571" fmla="*/ 100530 w 1299502"/>
              <a:gd name="connsiteY8571" fmla="*/ 1505960 h 2190257"/>
              <a:gd name="connsiteX8572" fmla="*/ 100855 w 1299502"/>
              <a:gd name="connsiteY8572" fmla="*/ 1505960 h 2190257"/>
              <a:gd name="connsiteX8573" fmla="*/ 100927 w 1299502"/>
              <a:gd name="connsiteY8573" fmla="*/ 1506032 h 2190257"/>
              <a:gd name="connsiteX8574" fmla="*/ 100855 w 1299502"/>
              <a:gd name="connsiteY8574" fmla="*/ 1506249 h 2190257"/>
              <a:gd name="connsiteX8575" fmla="*/ 100422 w 1299502"/>
              <a:gd name="connsiteY8575" fmla="*/ 1506140 h 2190257"/>
              <a:gd name="connsiteX8576" fmla="*/ 100350 w 1299502"/>
              <a:gd name="connsiteY8576" fmla="*/ 1506068 h 2190257"/>
              <a:gd name="connsiteX8577" fmla="*/ 219702 w 1299502"/>
              <a:gd name="connsiteY8577" fmla="*/ 1504555 h 2190257"/>
              <a:gd name="connsiteX8578" fmla="*/ 220027 w 1299502"/>
              <a:gd name="connsiteY8578" fmla="*/ 1504555 h 2190257"/>
              <a:gd name="connsiteX8579" fmla="*/ 220207 w 1299502"/>
              <a:gd name="connsiteY8579" fmla="*/ 1504771 h 2190257"/>
              <a:gd name="connsiteX8580" fmla="*/ 220099 w 1299502"/>
              <a:gd name="connsiteY8580" fmla="*/ 1505348 h 2190257"/>
              <a:gd name="connsiteX8581" fmla="*/ 220027 w 1299502"/>
              <a:gd name="connsiteY8581" fmla="*/ 1505456 h 2190257"/>
              <a:gd name="connsiteX8582" fmla="*/ 219594 w 1299502"/>
              <a:gd name="connsiteY8582" fmla="*/ 1505456 h 2190257"/>
              <a:gd name="connsiteX8583" fmla="*/ 219522 w 1299502"/>
              <a:gd name="connsiteY8583" fmla="*/ 1505239 h 2190257"/>
              <a:gd name="connsiteX8584" fmla="*/ 219522 w 1299502"/>
              <a:gd name="connsiteY8584" fmla="*/ 1504771 h 2190257"/>
              <a:gd name="connsiteX8585" fmla="*/ 220712 w 1299502"/>
              <a:gd name="connsiteY8585" fmla="*/ 1504375 h 2190257"/>
              <a:gd name="connsiteX8586" fmla="*/ 221000 w 1299502"/>
              <a:gd name="connsiteY8586" fmla="*/ 1504375 h 2190257"/>
              <a:gd name="connsiteX8587" fmla="*/ 221217 w 1299502"/>
              <a:gd name="connsiteY8587" fmla="*/ 1504555 h 2190257"/>
              <a:gd name="connsiteX8588" fmla="*/ 221217 w 1299502"/>
              <a:gd name="connsiteY8588" fmla="*/ 1504843 h 2190257"/>
              <a:gd name="connsiteX8589" fmla="*/ 221000 w 1299502"/>
              <a:gd name="connsiteY8589" fmla="*/ 1504951 h 2190257"/>
              <a:gd name="connsiteX8590" fmla="*/ 220712 w 1299502"/>
              <a:gd name="connsiteY8590" fmla="*/ 1504951 h 2190257"/>
              <a:gd name="connsiteX8591" fmla="*/ 220531 w 1299502"/>
              <a:gd name="connsiteY8591" fmla="*/ 1504771 h 2190257"/>
              <a:gd name="connsiteX8592" fmla="*/ 220531 w 1299502"/>
              <a:gd name="connsiteY8592" fmla="*/ 1504447 h 2190257"/>
              <a:gd name="connsiteX8593" fmla="*/ 396675 w 1299502"/>
              <a:gd name="connsiteY8593" fmla="*/ 1503149 h 2190257"/>
              <a:gd name="connsiteX8594" fmla="*/ 397180 w 1299502"/>
              <a:gd name="connsiteY8594" fmla="*/ 1503654 h 2190257"/>
              <a:gd name="connsiteX8595" fmla="*/ 396784 w 1299502"/>
              <a:gd name="connsiteY8595" fmla="*/ 1503978 h 2190257"/>
              <a:gd name="connsiteX8596" fmla="*/ 396784 w 1299502"/>
              <a:gd name="connsiteY8596" fmla="*/ 1504158 h 2190257"/>
              <a:gd name="connsiteX8597" fmla="*/ 396675 w 1299502"/>
              <a:gd name="connsiteY8597" fmla="*/ 1504375 h 2190257"/>
              <a:gd name="connsiteX8598" fmla="*/ 395990 w 1299502"/>
              <a:gd name="connsiteY8598" fmla="*/ 1504375 h 2190257"/>
              <a:gd name="connsiteX8599" fmla="*/ 395882 w 1299502"/>
              <a:gd name="connsiteY8599" fmla="*/ 1504158 h 2190257"/>
              <a:gd name="connsiteX8600" fmla="*/ 395882 w 1299502"/>
              <a:gd name="connsiteY8600" fmla="*/ 1503870 h 2190257"/>
              <a:gd name="connsiteX8601" fmla="*/ 398082 w 1299502"/>
              <a:gd name="connsiteY8601" fmla="*/ 1501780 h 2190257"/>
              <a:gd name="connsiteX8602" fmla="*/ 398586 w 1299502"/>
              <a:gd name="connsiteY8602" fmla="*/ 1502284 h 2190257"/>
              <a:gd name="connsiteX8603" fmla="*/ 398190 w 1299502"/>
              <a:gd name="connsiteY8603" fmla="*/ 1502464 h 2190257"/>
              <a:gd name="connsiteX8604" fmla="*/ 398190 w 1299502"/>
              <a:gd name="connsiteY8604" fmla="*/ 1502753 h 2190257"/>
              <a:gd name="connsiteX8605" fmla="*/ 397685 w 1299502"/>
              <a:gd name="connsiteY8605" fmla="*/ 1503257 h 2190257"/>
              <a:gd name="connsiteX8606" fmla="*/ 397361 w 1299502"/>
              <a:gd name="connsiteY8606" fmla="*/ 1503185 h 2190257"/>
              <a:gd name="connsiteX8607" fmla="*/ 397180 w 1299502"/>
              <a:gd name="connsiteY8607" fmla="*/ 1503077 h 2190257"/>
              <a:gd name="connsiteX8608" fmla="*/ 397180 w 1299502"/>
              <a:gd name="connsiteY8608" fmla="*/ 1502464 h 2190257"/>
              <a:gd name="connsiteX8609" fmla="*/ 401760 w 1299502"/>
              <a:gd name="connsiteY8609" fmla="*/ 1501059 h 2190257"/>
              <a:gd name="connsiteX8610" fmla="*/ 402084 w 1299502"/>
              <a:gd name="connsiteY8610" fmla="*/ 1501059 h 2190257"/>
              <a:gd name="connsiteX8611" fmla="*/ 402156 w 1299502"/>
              <a:gd name="connsiteY8611" fmla="*/ 1501275 h 2190257"/>
              <a:gd name="connsiteX8612" fmla="*/ 402156 w 1299502"/>
              <a:gd name="connsiteY8612" fmla="*/ 1502068 h 2190257"/>
              <a:gd name="connsiteX8613" fmla="*/ 401976 w 1299502"/>
              <a:gd name="connsiteY8613" fmla="*/ 1502248 h 2190257"/>
              <a:gd name="connsiteX8614" fmla="*/ 401363 w 1299502"/>
              <a:gd name="connsiteY8614" fmla="*/ 1502248 h 2190257"/>
              <a:gd name="connsiteX8615" fmla="*/ 401147 w 1299502"/>
              <a:gd name="connsiteY8615" fmla="*/ 1502068 h 2190257"/>
              <a:gd name="connsiteX8616" fmla="*/ 401147 w 1299502"/>
              <a:gd name="connsiteY8616" fmla="*/ 1501455 h 2190257"/>
              <a:gd name="connsiteX8617" fmla="*/ 320268 w 1299502"/>
              <a:gd name="connsiteY8617" fmla="*/ 1500554 h 2190257"/>
              <a:gd name="connsiteX8618" fmla="*/ 320845 w 1299502"/>
              <a:gd name="connsiteY8618" fmla="*/ 1500554 h 2190257"/>
              <a:gd name="connsiteX8619" fmla="*/ 321062 w 1299502"/>
              <a:gd name="connsiteY8619" fmla="*/ 1500770 h 2190257"/>
              <a:gd name="connsiteX8620" fmla="*/ 321062 w 1299502"/>
              <a:gd name="connsiteY8620" fmla="*/ 1501059 h 2190257"/>
              <a:gd name="connsiteX8621" fmla="*/ 320845 w 1299502"/>
              <a:gd name="connsiteY8621" fmla="*/ 1501167 h 2190257"/>
              <a:gd name="connsiteX8622" fmla="*/ 320160 w 1299502"/>
              <a:gd name="connsiteY8622" fmla="*/ 1501167 h 2190257"/>
              <a:gd name="connsiteX8623" fmla="*/ 320052 w 1299502"/>
              <a:gd name="connsiteY8623" fmla="*/ 1500987 h 2190257"/>
              <a:gd name="connsiteX8624" fmla="*/ 320052 w 1299502"/>
              <a:gd name="connsiteY8624" fmla="*/ 1500662 h 2190257"/>
              <a:gd name="connsiteX8625" fmla="*/ 403743 w 1299502"/>
              <a:gd name="connsiteY8625" fmla="*/ 1500554 h 2190257"/>
              <a:gd name="connsiteX8626" fmla="*/ 404067 w 1299502"/>
              <a:gd name="connsiteY8626" fmla="*/ 1500554 h 2190257"/>
              <a:gd name="connsiteX8627" fmla="*/ 404139 w 1299502"/>
              <a:gd name="connsiteY8627" fmla="*/ 1500770 h 2190257"/>
              <a:gd name="connsiteX8628" fmla="*/ 404139 w 1299502"/>
              <a:gd name="connsiteY8628" fmla="*/ 1501383 h 2190257"/>
              <a:gd name="connsiteX8629" fmla="*/ 403671 w 1299502"/>
              <a:gd name="connsiteY8629" fmla="*/ 1501780 h 2190257"/>
              <a:gd name="connsiteX8630" fmla="*/ 403238 w 1299502"/>
              <a:gd name="connsiteY8630" fmla="*/ 1501780 h 2190257"/>
              <a:gd name="connsiteX8631" fmla="*/ 403166 w 1299502"/>
              <a:gd name="connsiteY8631" fmla="*/ 1501563 h 2190257"/>
              <a:gd name="connsiteX8632" fmla="*/ 403166 w 1299502"/>
              <a:gd name="connsiteY8632" fmla="*/ 1500987 h 2190257"/>
              <a:gd name="connsiteX8633" fmla="*/ 407060 w 1299502"/>
              <a:gd name="connsiteY8633" fmla="*/ 1499869 h 2190257"/>
              <a:gd name="connsiteX8634" fmla="*/ 407673 w 1299502"/>
              <a:gd name="connsiteY8634" fmla="*/ 1499869 h 2190257"/>
              <a:gd name="connsiteX8635" fmla="*/ 407889 w 1299502"/>
              <a:gd name="connsiteY8635" fmla="*/ 1500050 h 2190257"/>
              <a:gd name="connsiteX8636" fmla="*/ 407781 w 1299502"/>
              <a:gd name="connsiteY8636" fmla="*/ 1501455 h 2190257"/>
              <a:gd name="connsiteX8637" fmla="*/ 407493 w 1299502"/>
              <a:gd name="connsiteY8637" fmla="*/ 1501744 h 2190257"/>
              <a:gd name="connsiteX8638" fmla="*/ 407385 w 1299502"/>
              <a:gd name="connsiteY8638" fmla="*/ 1502068 h 2190257"/>
              <a:gd name="connsiteX8639" fmla="*/ 407096 w 1299502"/>
              <a:gd name="connsiteY8639" fmla="*/ 1502356 h 2190257"/>
              <a:gd name="connsiteX8640" fmla="*/ 407096 w 1299502"/>
              <a:gd name="connsiteY8640" fmla="*/ 1502969 h 2190257"/>
              <a:gd name="connsiteX8641" fmla="*/ 406700 w 1299502"/>
              <a:gd name="connsiteY8641" fmla="*/ 1503149 h 2190257"/>
              <a:gd name="connsiteX8642" fmla="*/ 406700 w 1299502"/>
              <a:gd name="connsiteY8642" fmla="*/ 1504158 h 2190257"/>
              <a:gd name="connsiteX8643" fmla="*/ 406303 w 1299502"/>
              <a:gd name="connsiteY8643" fmla="*/ 1504338 h 2190257"/>
              <a:gd name="connsiteX8644" fmla="*/ 406303 w 1299502"/>
              <a:gd name="connsiteY8644" fmla="*/ 1504663 h 2190257"/>
              <a:gd name="connsiteX8645" fmla="*/ 406195 w 1299502"/>
              <a:gd name="connsiteY8645" fmla="*/ 1504843 h 2190257"/>
              <a:gd name="connsiteX8646" fmla="*/ 405798 w 1299502"/>
              <a:gd name="connsiteY8646" fmla="*/ 1504843 h 2190257"/>
              <a:gd name="connsiteX8647" fmla="*/ 403094 w 1299502"/>
              <a:gd name="connsiteY8647" fmla="*/ 1507042 h 2190257"/>
              <a:gd name="connsiteX8648" fmla="*/ 402805 w 1299502"/>
              <a:gd name="connsiteY8648" fmla="*/ 1507042 h 2190257"/>
              <a:gd name="connsiteX8649" fmla="*/ 402589 w 1299502"/>
              <a:gd name="connsiteY8649" fmla="*/ 1507150 h 2190257"/>
              <a:gd name="connsiteX8650" fmla="*/ 402589 w 1299502"/>
              <a:gd name="connsiteY8650" fmla="*/ 1507438 h 2190257"/>
              <a:gd name="connsiteX8651" fmla="*/ 402192 w 1299502"/>
              <a:gd name="connsiteY8651" fmla="*/ 1507762 h 2190257"/>
              <a:gd name="connsiteX8652" fmla="*/ 402192 w 1299502"/>
              <a:gd name="connsiteY8652" fmla="*/ 1508051 h 2190257"/>
              <a:gd name="connsiteX8653" fmla="*/ 401507 w 1299502"/>
              <a:gd name="connsiteY8653" fmla="*/ 1508555 h 2190257"/>
              <a:gd name="connsiteX8654" fmla="*/ 401507 w 1299502"/>
              <a:gd name="connsiteY8654" fmla="*/ 1508844 h 2190257"/>
              <a:gd name="connsiteX8655" fmla="*/ 400786 w 1299502"/>
              <a:gd name="connsiteY8655" fmla="*/ 1509456 h 2190257"/>
              <a:gd name="connsiteX8656" fmla="*/ 400786 w 1299502"/>
              <a:gd name="connsiteY8656" fmla="*/ 1509745 h 2190257"/>
              <a:gd name="connsiteX8657" fmla="*/ 400101 w 1299502"/>
              <a:gd name="connsiteY8657" fmla="*/ 1510357 h 2190257"/>
              <a:gd name="connsiteX8658" fmla="*/ 400101 w 1299502"/>
              <a:gd name="connsiteY8658" fmla="*/ 1510646 h 2190257"/>
              <a:gd name="connsiteX8659" fmla="*/ 399812 w 1299502"/>
              <a:gd name="connsiteY8659" fmla="*/ 1510862 h 2190257"/>
              <a:gd name="connsiteX8660" fmla="*/ 399812 w 1299502"/>
              <a:gd name="connsiteY8660" fmla="*/ 1511150 h 2190257"/>
              <a:gd name="connsiteX8661" fmla="*/ 399416 w 1299502"/>
              <a:gd name="connsiteY8661" fmla="*/ 1511438 h 2190257"/>
              <a:gd name="connsiteX8662" fmla="*/ 399416 w 1299502"/>
              <a:gd name="connsiteY8662" fmla="*/ 1511763 h 2190257"/>
              <a:gd name="connsiteX8663" fmla="*/ 396026 w 1299502"/>
              <a:gd name="connsiteY8663" fmla="*/ 1514538 h 2190257"/>
              <a:gd name="connsiteX8664" fmla="*/ 395918 w 1299502"/>
              <a:gd name="connsiteY8664" fmla="*/ 1515151 h 2190257"/>
              <a:gd name="connsiteX8665" fmla="*/ 395630 w 1299502"/>
              <a:gd name="connsiteY8665" fmla="*/ 1515439 h 2190257"/>
              <a:gd name="connsiteX8666" fmla="*/ 395630 w 1299502"/>
              <a:gd name="connsiteY8666" fmla="*/ 1516052 h 2190257"/>
              <a:gd name="connsiteX8667" fmla="*/ 394512 w 1299502"/>
              <a:gd name="connsiteY8667" fmla="*/ 1516844 h 2190257"/>
              <a:gd name="connsiteX8668" fmla="*/ 394512 w 1299502"/>
              <a:gd name="connsiteY8668" fmla="*/ 1517745 h 2190257"/>
              <a:gd name="connsiteX8669" fmla="*/ 394115 w 1299502"/>
              <a:gd name="connsiteY8669" fmla="*/ 1518034 h 2190257"/>
              <a:gd name="connsiteX8670" fmla="*/ 394115 w 1299502"/>
              <a:gd name="connsiteY8670" fmla="*/ 1518935 h 2190257"/>
              <a:gd name="connsiteX8671" fmla="*/ 392421 w 1299502"/>
              <a:gd name="connsiteY8671" fmla="*/ 1520340 h 2190257"/>
              <a:gd name="connsiteX8672" fmla="*/ 392421 w 1299502"/>
              <a:gd name="connsiteY8672" fmla="*/ 1520953 h 2190257"/>
              <a:gd name="connsiteX8673" fmla="*/ 392024 w 1299502"/>
              <a:gd name="connsiteY8673" fmla="*/ 1521133 h 2190257"/>
              <a:gd name="connsiteX8674" fmla="*/ 392024 w 1299502"/>
              <a:gd name="connsiteY8674" fmla="*/ 1521530 h 2190257"/>
              <a:gd name="connsiteX8675" fmla="*/ 391122 w 1299502"/>
              <a:gd name="connsiteY8675" fmla="*/ 1522251 h 2190257"/>
              <a:gd name="connsiteX8676" fmla="*/ 390834 w 1299502"/>
              <a:gd name="connsiteY8676" fmla="*/ 1522142 h 2190257"/>
              <a:gd name="connsiteX8677" fmla="*/ 390546 w 1299502"/>
              <a:gd name="connsiteY8677" fmla="*/ 1522431 h 2190257"/>
              <a:gd name="connsiteX8678" fmla="*/ 390221 w 1299502"/>
              <a:gd name="connsiteY8678" fmla="*/ 1522431 h 2190257"/>
              <a:gd name="connsiteX8679" fmla="*/ 389824 w 1299502"/>
              <a:gd name="connsiteY8679" fmla="*/ 1522755 h 2190257"/>
              <a:gd name="connsiteX8680" fmla="*/ 389536 w 1299502"/>
              <a:gd name="connsiteY8680" fmla="*/ 1522755 h 2190257"/>
              <a:gd name="connsiteX8681" fmla="*/ 387841 w 1299502"/>
              <a:gd name="connsiteY8681" fmla="*/ 1524016 h 2190257"/>
              <a:gd name="connsiteX8682" fmla="*/ 387156 w 1299502"/>
              <a:gd name="connsiteY8682" fmla="*/ 1524016 h 2190257"/>
              <a:gd name="connsiteX8683" fmla="*/ 385750 w 1299502"/>
              <a:gd name="connsiteY8683" fmla="*/ 1525134 h 2190257"/>
              <a:gd name="connsiteX8684" fmla="*/ 385461 w 1299502"/>
              <a:gd name="connsiteY8684" fmla="*/ 1525134 h 2190257"/>
              <a:gd name="connsiteX8685" fmla="*/ 385245 w 1299502"/>
              <a:gd name="connsiteY8685" fmla="*/ 1525350 h 2190257"/>
              <a:gd name="connsiteX8686" fmla="*/ 385245 w 1299502"/>
              <a:gd name="connsiteY8686" fmla="*/ 1525638 h 2190257"/>
              <a:gd name="connsiteX8687" fmla="*/ 384235 w 1299502"/>
              <a:gd name="connsiteY8687" fmla="*/ 1526431 h 2190257"/>
              <a:gd name="connsiteX8688" fmla="*/ 384235 w 1299502"/>
              <a:gd name="connsiteY8688" fmla="*/ 1527044 h 2190257"/>
              <a:gd name="connsiteX8689" fmla="*/ 383839 w 1299502"/>
              <a:gd name="connsiteY8689" fmla="*/ 1527332 h 2190257"/>
              <a:gd name="connsiteX8690" fmla="*/ 383839 w 1299502"/>
              <a:gd name="connsiteY8690" fmla="*/ 1527945 h 2190257"/>
              <a:gd name="connsiteX8691" fmla="*/ 382252 w 1299502"/>
              <a:gd name="connsiteY8691" fmla="*/ 1529134 h 2190257"/>
              <a:gd name="connsiteX8692" fmla="*/ 381675 w 1299502"/>
              <a:gd name="connsiteY8692" fmla="*/ 1529134 h 2190257"/>
              <a:gd name="connsiteX8693" fmla="*/ 381062 w 1299502"/>
              <a:gd name="connsiteY8693" fmla="*/ 1529531 h 2190257"/>
              <a:gd name="connsiteX8694" fmla="*/ 381062 w 1299502"/>
              <a:gd name="connsiteY8694" fmla="*/ 1529819 h 2190257"/>
              <a:gd name="connsiteX8695" fmla="*/ 380954 w 1299502"/>
              <a:gd name="connsiteY8695" fmla="*/ 1529927 h 2190257"/>
              <a:gd name="connsiteX8696" fmla="*/ 380557 w 1299502"/>
              <a:gd name="connsiteY8696" fmla="*/ 1529927 h 2190257"/>
              <a:gd name="connsiteX8697" fmla="*/ 380269 w 1299502"/>
              <a:gd name="connsiteY8697" fmla="*/ 1530251 h 2190257"/>
              <a:gd name="connsiteX8698" fmla="*/ 379944 w 1299502"/>
              <a:gd name="connsiteY8698" fmla="*/ 1530251 h 2190257"/>
              <a:gd name="connsiteX8699" fmla="*/ 377565 w 1299502"/>
              <a:gd name="connsiteY8699" fmla="*/ 1532126 h 2190257"/>
              <a:gd name="connsiteX8700" fmla="*/ 377168 w 1299502"/>
              <a:gd name="connsiteY8700" fmla="*/ 1532126 h 2190257"/>
              <a:gd name="connsiteX8701" fmla="*/ 376879 w 1299502"/>
              <a:gd name="connsiteY8701" fmla="*/ 1532414 h 2190257"/>
              <a:gd name="connsiteX8702" fmla="*/ 376555 w 1299502"/>
              <a:gd name="connsiteY8702" fmla="*/ 1532414 h 2190257"/>
              <a:gd name="connsiteX8703" fmla="*/ 376375 w 1299502"/>
              <a:gd name="connsiteY8703" fmla="*/ 1532522 h 2190257"/>
              <a:gd name="connsiteX8704" fmla="*/ 376375 w 1299502"/>
              <a:gd name="connsiteY8704" fmla="*/ 1532846 h 2190257"/>
              <a:gd name="connsiteX8705" fmla="*/ 376158 w 1299502"/>
              <a:gd name="connsiteY8705" fmla="*/ 1533027 h 2190257"/>
              <a:gd name="connsiteX8706" fmla="*/ 375870 w 1299502"/>
              <a:gd name="connsiteY8706" fmla="*/ 1532918 h 2190257"/>
              <a:gd name="connsiteX8707" fmla="*/ 375365 w 1299502"/>
              <a:gd name="connsiteY8707" fmla="*/ 1533423 h 2190257"/>
              <a:gd name="connsiteX8708" fmla="*/ 375293 w 1299502"/>
              <a:gd name="connsiteY8708" fmla="*/ 1533711 h 2190257"/>
              <a:gd name="connsiteX8709" fmla="*/ 375185 w 1299502"/>
              <a:gd name="connsiteY8709" fmla="*/ 1533819 h 2190257"/>
              <a:gd name="connsiteX8710" fmla="*/ 374175 w 1299502"/>
              <a:gd name="connsiteY8710" fmla="*/ 1533711 h 2190257"/>
              <a:gd name="connsiteX8711" fmla="*/ 373887 w 1299502"/>
              <a:gd name="connsiteY8711" fmla="*/ 1534036 h 2190257"/>
              <a:gd name="connsiteX8712" fmla="*/ 372877 w 1299502"/>
              <a:gd name="connsiteY8712" fmla="*/ 1534036 h 2190257"/>
              <a:gd name="connsiteX8713" fmla="*/ 372372 w 1299502"/>
              <a:gd name="connsiteY8713" fmla="*/ 1533531 h 2190257"/>
              <a:gd name="connsiteX8714" fmla="*/ 372372 w 1299502"/>
              <a:gd name="connsiteY8714" fmla="*/ 1532918 h 2190257"/>
              <a:gd name="connsiteX8715" fmla="*/ 374464 w 1299502"/>
              <a:gd name="connsiteY8715" fmla="*/ 1531225 h 2190257"/>
              <a:gd name="connsiteX8716" fmla="*/ 374464 w 1299502"/>
              <a:gd name="connsiteY8716" fmla="*/ 1530936 h 2190257"/>
              <a:gd name="connsiteX8717" fmla="*/ 375473 w 1299502"/>
              <a:gd name="connsiteY8717" fmla="*/ 1530143 h 2190257"/>
              <a:gd name="connsiteX8718" fmla="*/ 375473 w 1299502"/>
              <a:gd name="connsiteY8718" fmla="*/ 1529855 h 2190257"/>
              <a:gd name="connsiteX8719" fmla="*/ 375690 w 1299502"/>
              <a:gd name="connsiteY8719" fmla="*/ 1529747 h 2190257"/>
              <a:gd name="connsiteX8720" fmla="*/ 375978 w 1299502"/>
              <a:gd name="connsiteY8720" fmla="*/ 1529747 h 2190257"/>
              <a:gd name="connsiteX8721" fmla="*/ 376555 w 1299502"/>
              <a:gd name="connsiteY8721" fmla="*/ 1529350 h 2190257"/>
              <a:gd name="connsiteX8722" fmla="*/ 376555 w 1299502"/>
              <a:gd name="connsiteY8722" fmla="*/ 1529026 h 2190257"/>
              <a:gd name="connsiteX8723" fmla="*/ 377276 w 1299502"/>
              <a:gd name="connsiteY8723" fmla="*/ 1528449 h 2190257"/>
              <a:gd name="connsiteX8724" fmla="*/ 377384 w 1299502"/>
              <a:gd name="connsiteY8724" fmla="*/ 1526936 h 2190257"/>
              <a:gd name="connsiteX8725" fmla="*/ 376988 w 1299502"/>
              <a:gd name="connsiteY8725" fmla="*/ 1526647 h 2190257"/>
              <a:gd name="connsiteX8726" fmla="*/ 377060 w 1299502"/>
              <a:gd name="connsiteY8726" fmla="*/ 1524845 h 2190257"/>
              <a:gd name="connsiteX8727" fmla="*/ 377456 w 1299502"/>
              <a:gd name="connsiteY8727" fmla="*/ 1524665 h 2190257"/>
              <a:gd name="connsiteX8728" fmla="*/ 377456 w 1299502"/>
              <a:gd name="connsiteY8728" fmla="*/ 1524269 h 2190257"/>
              <a:gd name="connsiteX8729" fmla="*/ 377781 w 1299502"/>
              <a:gd name="connsiteY8729" fmla="*/ 1524053 h 2190257"/>
              <a:gd name="connsiteX8730" fmla="*/ 377853 w 1299502"/>
              <a:gd name="connsiteY8730" fmla="*/ 1522863 h 2190257"/>
              <a:gd name="connsiteX8731" fmla="*/ 378178 w 1299502"/>
              <a:gd name="connsiteY8731" fmla="*/ 1522575 h 2190257"/>
              <a:gd name="connsiteX8732" fmla="*/ 378250 w 1299502"/>
              <a:gd name="connsiteY8732" fmla="*/ 1520773 h 2190257"/>
              <a:gd name="connsiteX8733" fmla="*/ 378466 w 1299502"/>
              <a:gd name="connsiteY8733" fmla="*/ 1520665 h 2190257"/>
              <a:gd name="connsiteX8734" fmla="*/ 378755 w 1299502"/>
              <a:gd name="connsiteY8734" fmla="*/ 1520665 h 2190257"/>
              <a:gd name="connsiteX8735" fmla="*/ 378971 w 1299502"/>
              <a:gd name="connsiteY8735" fmla="*/ 1520881 h 2190257"/>
              <a:gd name="connsiteX8736" fmla="*/ 378971 w 1299502"/>
              <a:gd name="connsiteY8736" fmla="*/ 1521458 h 2190257"/>
              <a:gd name="connsiteX8737" fmla="*/ 379043 w 1299502"/>
              <a:gd name="connsiteY8737" fmla="*/ 1521566 h 2190257"/>
              <a:gd name="connsiteX8738" fmla="*/ 379764 w 1299502"/>
              <a:gd name="connsiteY8738" fmla="*/ 1521061 h 2190257"/>
              <a:gd name="connsiteX8739" fmla="*/ 380053 w 1299502"/>
              <a:gd name="connsiteY8739" fmla="*/ 1521061 h 2190257"/>
              <a:gd name="connsiteX8740" fmla="*/ 381459 w 1299502"/>
              <a:gd name="connsiteY8740" fmla="*/ 1519980 h 2190257"/>
              <a:gd name="connsiteX8741" fmla="*/ 382036 w 1299502"/>
              <a:gd name="connsiteY8741" fmla="*/ 1519980 h 2190257"/>
              <a:gd name="connsiteX8742" fmla="*/ 383154 w 1299502"/>
              <a:gd name="connsiteY8742" fmla="*/ 1519151 h 2190257"/>
              <a:gd name="connsiteX8743" fmla="*/ 384163 w 1299502"/>
              <a:gd name="connsiteY8743" fmla="*/ 1519151 h 2190257"/>
              <a:gd name="connsiteX8744" fmla="*/ 384235 w 1299502"/>
              <a:gd name="connsiteY8744" fmla="*/ 1519079 h 2190257"/>
              <a:gd name="connsiteX8745" fmla="*/ 384344 w 1299502"/>
              <a:gd name="connsiteY8745" fmla="*/ 1518755 h 2190257"/>
              <a:gd name="connsiteX8746" fmla="*/ 385137 w 1299502"/>
              <a:gd name="connsiteY8746" fmla="*/ 1518070 h 2190257"/>
              <a:gd name="connsiteX8747" fmla="*/ 385822 w 1299502"/>
              <a:gd name="connsiteY8747" fmla="*/ 1518070 h 2190257"/>
              <a:gd name="connsiteX8748" fmla="*/ 386327 w 1299502"/>
              <a:gd name="connsiteY8748" fmla="*/ 1517673 h 2190257"/>
              <a:gd name="connsiteX8749" fmla="*/ 386327 w 1299502"/>
              <a:gd name="connsiteY8749" fmla="*/ 1517385 h 2190257"/>
              <a:gd name="connsiteX8750" fmla="*/ 386651 w 1299502"/>
              <a:gd name="connsiteY8750" fmla="*/ 1517061 h 2190257"/>
              <a:gd name="connsiteX8751" fmla="*/ 386723 w 1299502"/>
              <a:gd name="connsiteY8751" fmla="*/ 1516160 h 2190257"/>
              <a:gd name="connsiteX8752" fmla="*/ 387048 w 1299502"/>
              <a:gd name="connsiteY8752" fmla="*/ 1515980 h 2190257"/>
              <a:gd name="connsiteX8753" fmla="*/ 387120 w 1299502"/>
              <a:gd name="connsiteY8753" fmla="*/ 1515583 h 2190257"/>
              <a:gd name="connsiteX8754" fmla="*/ 387228 w 1299502"/>
              <a:gd name="connsiteY8754" fmla="*/ 1515475 h 2190257"/>
              <a:gd name="connsiteX8755" fmla="*/ 387517 w 1299502"/>
              <a:gd name="connsiteY8755" fmla="*/ 1515475 h 2190257"/>
              <a:gd name="connsiteX8756" fmla="*/ 387913 w 1299502"/>
              <a:gd name="connsiteY8756" fmla="*/ 1515187 h 2190257"/>
              <a:gd name="connsiteX8757" fmla="*/ 388238 w 1299502"/>
              <a:gd name="connsiteY8757" fmla="*/ 1515259 h 2190257"/>
              <a:gd name="connsiteX8758" fmla="*/ 388418 w 1299502"/>
              <a:gd name="connsiteY8758" fmla="*/ 1515367 h 2190257"/>
              <a:gd name="connsiteX8759" fmla="*/ 388310 w 1299502"/>
              <a:gd name="connsiteY8759" fmla="*/ 1515980 h 2190257"/>
              <a:gd name="connsiteX8760" fmla="*/ 388526 w 1299502"/>
              <a:gd name="connsiteY8760" fmla="*/ 1516160 h 2190257"/>
              <a:gd name="connsiteX8761" fmla="*/ 388707 w 1299502"/>
              <a:gd name="connsiteY8761" fmla="*/ 1515980 h 2190257"/>
              <a:gd name="connsiteX8762" fmla="*/ 388707 w 1299502"/>
              <a:gd name="connsiteY8762" fmla="*/ 1515078 h 2190257"/>
              <a:gd name="connsiteX8763" fmla="*/ 389139 w 1299502"/>
              <a:gd name="connsiteY8763" fmla="*/ 1514862 h 2190257"/>
              <a:gd name="connsiteX8764" fmla="*/ 389139 w 1299502"/>
              <a:gd name="connsiteY8764" fmla="*/ 1514286 h 2190257"/>
              <a:gd name="connsiteX8765" fmla="*/ 389933 w 1299502"/>
              <a:gd name="connsiteY8765" fmla="*/ 1513565 h 2190257"/>
              <a:gd name="connsiteX8766" fmla="*/ 390329 w 1299502"/>
              <a:gd name="connsiteY8766" fmla="*/ 1513565 h 2190257"/>
              <a:gd name="connsiteX8767" fmla="*/ 391122 w 1299502"/>
              <a:gd name="connsiteY8767" fmla="*/ 1512880 h 2190257"/>
              <a:gd name="connsiteX8768" fmla="*/ 391231 w 1299502"/>
              <a:gd name="connsiteY8768" fmla="*/ 1512556 h 2190257"/>
              <a:gd name="connsiteX8769" fmla="*/ 391519 w 1299502"/>
              <a:gd name="connsiteY8769" fmla="*/ 1512267 h 2190257"/>
              <a:gd name="connsiteX8770" fmla="*/ 391519 w 1299502"/>
              <a:gd name="connsiteY8770" fmla="*/ 1511979 h 2190257"/>
              <a:gd name="connsiteX8771" fmla="*/ 391699 w 1299502"/>
              <a:gd name="connsiteY8771" fmla="*/ 1511871 h 2190257"/>
              <a:gd name="connsiteX8772" fmla="*/ 392024 w 1299502"/>
              <a:gd name="connsiteY8772" fmla="*/ 1511871 h 2190257"/>
              <a:gd name="connsiteX8773" fmla="*/ 392204 w 1299502"/>
              <a:gd name="connsiteY8773" fmla="*/ 1511655 h 2190257"/>
              <a:gd name="connsiteX8774" fmla="*/ 392204 w 1299502"/>
              <a:gd name="connsiteY8774" fmla="*/ 1511474 h 2190257"/>
              <a:gd name="connsiteX8775" fmla="*/ 393214 w 1299502"/>
              <a:gd name="connsiteY8775" fmla="*/ 1510573 h 2190257"/>
              <a:gd name="connsiteX8776" fmla="*/ 393286 w 1299502"/>
              <a:gd name="connsiteY8776" fmla="*/ 1509961 h 2190257"/>
              <a:gd name="connsiteX8777" fmla="*/ 393610 w 1299502"/>
              <a:gd name="connsiteY8777" fmla="*/ 1509672 h 2190257"/>
              <a:gd name="connsiteX8778" fmla="*/ 393610 w 1299502"/>
              <a:gd name="connsiteY8778" fmla="*/ 1509384 h 2190257"/>
              <a:gd name="connsiteX8779" fmla="*/ 394584 w 1299502"/>
              <a:gd name="connsiteY8779" fmla="*/ 1508591 h 2190257"/>
              <a:gd name="connsiteX8780" fmla="*/ 394692 w 1299502"/>
              <a:gd name="connsiteY8780" fmla="*/ 1507690 h 2190257"/>
              <a:gd name="connsiteX8781" fmla="*/ 397072 w 1299502"/>
              <a:gd name="connsiteY8781" fmla="*/ 1505780 h 2190257"/>
              <a:gd name="connsiteX8782" fmla="*/ 397072 w 1299502"/>
              <a:gd name="connsiteY8782" fmla="*/ 1505167 h 2190257"/>
              <a:gd name="connsiteX8783" fmla="*/ 397397 w 1299502"/>
              <a:gd name="connsiteY8783" fmla="*/ 1504879 h 2190257"/>
              <a:gd name="connsiteX8784" fmla="*/ 397469 w 1299502"/>
              <a:gd name="connsiteY8784" fmla="*/ 1504591 h 2190257"/>
              <a:gd name="connsiteX8785" fmla="*/ 397973 w 1299502"/>
              <a:gd name="connsiteY8785" fmla="*/ 1504194 h 2190257"/>
              <a:gd name="connsiteX8786" fmla="*/ 398262 w 1299502"/>
              <a:gd name="connsiteY8786" fmla="*/ 1504194 h 2190257"/>
              <a:gd name="connsiteX8787" fmla="*/ 398586 w 1299502"/>
              <a:gd name="connsiteY8787" fmla="*/ 1504483 h 2190257"/>
              <a:gd name="connsiteX8788" fmla="*/ 399488 w 1299502"/>
              <a:gd name="connsiteY8788" fmla="*/ 1503798 h 2190257"/>
              <a:gd name="connsiteX8789" fmla="*/ 399488 w 1299502"/>
              <a:gd name="connsiteY8789" fmla="*/ 1502897 h 2190257"/>
              <a:gd name="connsiteX8790" fmla="*/ 398875 w 1299502"/>
              <a:gd name="connsiteY8790" fmla="*/ 1502284 h 2190257"/>
              <a:gd name="connsiteX8791" fmla="*/ 398875 w 1299502"/>
              <a:gd name="connsiteY8791" fmla="*/ 1501671 h 2190257"/>
              <a:gd name="connsiteX8792" fmla="*/ 399055 w 1299502"/>
              <a:gd name="connsiteY8792" fmla="*/ 1501491 h 2190257"/>
              <a:gd name="connsiteX8793" fmla="*/ 399380 w 1299502"/>
              <a:gd name="connsiteY8793" fmla="*/ 1501599 h 2190257"/>
              <a:gd name="connsiteX8794" fmla="*/ 399560 w 1299502"/>
              <a:gd name="connsiteY8794" fmla="*/ 1501383 h 2190257"/>
              <a:gd name="connsiteX8795" fmla="*/ 399560 w 1299502"/>
              <a:gd name="connsiteY8795" fmla="*/ 1501095 h 2190257"/>
              <a:gd name="connsiteX8796" fmla="*/ 399272 w 1299502"/>
              <a:gd name="connsiteY8796" fmla="*/ 1500770 h 2190257"/>
              <a:gd name="connsiteX8797" fmla="*/ 399452 w 1299502"/>
              <a:gd name="connsiteY8797" fmla="*/ 1500698 h 2190257"/>
              <a:gd name="connsiteX8798" fmla="*/ 400750 w 1299502"/>
              <a:gd name="connsiteY8798" fmla="*/ 1500698 h 2190257"/>
              <a:gd name="connsiteX8799" fmla="*/ 400858 w 1299502"/>
              <a:gd name="connsiteY8799" fmla="*/ 1500879 h 2190257"/>
              <a:gd name="connsiteX8800" fmla="*/ 400750 w 1299502"/>
              <a:gd name="connsiteY8800" fmla="*/ 1502969 h 2190257"/>
              <a:gd name="connsiteX8801" fmla="*/ 400966 w 1299502"/>
              <a:gd name="connsiteY8801" fmla="*/ 1503077 h 2190257"/>
              <a:gd name="connsiteX8802" fmla="*/ 401255 w 1299502"/>
              <a:gd name="connsiteY8802" fmla="*/ 1503185 h 2190257"/>
              <a:gd name="connsiteX8803" fmla="*/ 401651 w 1299502"/>
              <a:gd name="connsiteY8803" fmla="*/ 1502861 h 2190257"/>
              <a:gd name="connsiteX8804" fmla="*/ 401976 w 1299502"/>
              <a:gd name="connsiteY8804" fmla="*/ 1502861 h 2190257"/>
              <a:gd name="connsiteX8805" fmla="*/ 402264 w 1299502"/>
              <a:gd name="connsiteY8805" fmla="*/ 1502573 h 2190257"/>
              <a:gd name="connsiteX8806" fmla="*/ 402661 w 1299502"/>
              <a:gd name="connsiteY8806" fmla="*/ 1502573 h 2190257"/>
              <a:gd name="connsiteX8807" fmla="*/ 402769 w 1299502"/>
              <a:gd name="connsiteY8807" fmla="*/ 1502753 h 2190257"/>
              <a:gd name="connsiteX8808" fmla="*/ 402769 w 1299502"/>
              <a:gd name="connsiteY8808" fmla="*/ 1503077 h 2190257"/>
              <a:gd name="connsiteX8809" fmla="*/ 402950 w 1299502"/>
              <a:gd name="connsiteY8809" fmla="*/ 1503185 h 2190257"/>
              <a:gd name="connsiteX8810" fmla="*/ 403743 w 1299502"/>
              <a:gd name="connsiteY8810" fmla="*/ 1502464 h 2190257"/>
              <a:gd name="connsiteX8811" fmla="*/ 403743 w 1299502"/>
              <a:gd name="connsiteY8811" fmla="*/ 1502176 h 2190257"/>
              <a:gd name="connsiteX8812" fmla="*/ 404644 w 1299502"/>
              <a:gd name="connsiteY8812" fmla="*/ 1501455 h 2190257"/>
              <a:gd name="connsiteX8813" fmla="*/ 404933 w 1299502"/>
              <a:gd name="connsiteY8813" fmla="*/ 1501455 h 2190257"/>
              <a:gd name="connsiteX8814" fmla="*/ 406159 w 1299502"/>
              <a:gd name="connsiteY8814" fmla="*/ 1500554 h 2190257"/>
              <a:gd name="connsiteX8815" fmla="*/ 406159 w 1299502"/>
              <a:gd name="connsiteY8815" fmla="*/ 1500266 h 2190257"/>
              <a:gd name="connsiteX8816" fmla="*/ 406339 w 1299502"/>
              <a:gd name="connsiteY8816" fmla="*/ 1500086 h 2190257"/>
              <a:gd name="connsiteX8817" fmla="*/ 406663 w 1299502"/>
              <a:gd name="connsiteY8817" fmla="*/ 1500086 h 2190257"/>
              <a:gd name="connsiteX8818" fmla="*/ 407024 w 1299502"/>
              <a:gd name="connsiteY8818" fmla="*/ 1499869 h 2190257"/>
              <a:gd name="connsiteX8819" fmla="*/ 405365 w 1299502"/>
              <a:gd name="connsiteY8819" fmla="*/ 1499761 h 2190257"/>
              <a:gd name="connsiteX8820" fmla="*/ 405762 w 1299502"/>
              <a:gd name="connsiteY8820" fmla="*/ 1499761 h 2190257"/>
              <a:gd name="connsiteX8821" fmla="*/ 405834 w 1299502"/>
              <a:gd name="connsiteY8821" fmla="*/ 1499869 h 2190257"/>
              <a:gd name="connsiteX8822" fmla="*/ 405834 w 1299502"/>
              <a:gd name="connsiteY8822" fmla="*/ 1500266 h 2190257"/>
              <a:gd name="connsiteX8823" fmla="*/ 404933 w 1299502"/>
              <a:gd name="connsiteY8823" fmla="*/ 1500987 h 2190257"/>
              <a:gd name="connsiteX8824" fmla="*/ 404644 w 1299502"/>
              <a:gd name="connsiteY8824" fmla="*/ 1500879 h 2190257"/>
              <a:gd name="connsiteX8825" fmla="*/ 404536 w 1299502"/>
              <a:gd name="connsiteY8825" fmla="*/ 1500770 h 2190257"/>
              <a:gd name="connsiteX8826" fmla="*/ 404536 w 1299502"/>
              <a:gd name="connsiteY8826" fmla="*/ 1500482 h 2190257"/>
              <a:gd name="connsiteX8827" fmla="*/ 409332 w 1299502"/>
              <a:gd name="connsiteY8827" fmla="*/ 1499689 h 2190257"/>
              <a:gd name="connsiteX8828" fmla="*/ 409656 w 1299502"/>
              <a:gd name="connsiteY8828" fmla="*/ 1499689 h 2190257"/>
              <a:gd name="connsiteX8829" fmla="*/ 409837 w 1299502"/>
              <a:gd name="connsiteY8829" fmla="*/ 1499869 h 2190257"/>
              <a:gd name="connsiteX8830" fmla="*/ 409728 w 1299502"/>
              <a:gd name="connsiteY8830" fmla="*/ 1500662 h 2190257"/>
              <a:gd name="connsiteX8831" fmla="*/ 409548 w 1299502"/>
              <a:gd name="connsiteY8831" fmla="*/ 1500879 h 2190257"/>
              <a:gd name="connsiteX8832" fmla="*/ 409224 w 1299502"/>
              <a:gd name="connsiteY8832" fmla="*/ 1500879 h 2190257"/>
              <a:gd name="connsiteX8833" fmla="*/ 408755 w 1299502"/>
              <a:gd name="connsiteY8833" fmla="*/ 1500374 h 2190257"/>
              <a:gd name="connsiteX8834" fmla="*/ 408863 w 1299502"/>
              <a:gd name="connsiteY8834" fmla="*/ 1500086 h 2190257"/>
              <a:gd name="connsiteX8835" fmla="*/ 144990 w 1299502"/>
              <a:gd name="connsiteY8835" fmla="*/ 1499257 h 2190257"/>
              <a:gd name="connsiteX8836" fmla="*/ 145278 w 1299502"/>
              <a:gd name="connsiteY8836" fmla="*/ 1499257 h 2190257"/>
              <a:gd name="connsiteX8837" fmla="*/ 145567 w 1299502"/>
              <a:gd name="connsiteY8837" fmla="*/ 1499653 h 2190257"/>
              <a:gd name="connsiteX8838" fmla="*/ 145855 w 1299502"/>
              <a:gd name="connsiteY8838" fmla="*/ 1499653 h 2190257"/>
              <a:gd name="connsiteX8839" fmla="*/ 146973 w 1299502"/>
              <a:gd name="connsiteY8839" fmla="*/ 1500770 h 2190257"/>
              <a:gd name="connsiteX8840" fmla="*/ 146793 w 1299502"/>
              <a:gd name="connsiteY8840" fmla="*/ 1500879 h 2190257"/>
              <a:gd name="connsiteX8841" fmla="*/ 145170 w 1299502"/>
              <a:gd name="connsiteY8841" fmla="*/ 1500770 h 2190257"/>
              <a:gd name="connsiteX8842" fmla="*/ 144990 w 1299502"/>
              <a:gd name="connsiteY8842" fmla="*/ 1500879 h 2190257"/>
              <a:gd name="connsiteX8843" fmla="*/ 144990 w 1299502"/>
              <a:gd name="connsiteY8843" fmla="*/ 1501167 h 2190257"/>
              <a:gd name="connsiteX8844" fmla="*/ 145278 w 1299502"/>
              <a:gd name="connsiteY8844" fmla="*/ 1501563 h 2190257"/>
              <a:gd name="connsiteX8845" fmla="*/ 145278 w 1299502"/>
              <a:gd name="connsiteY8845" fmla="*/ 1501780 h 2190257"/>
              <a:gd name="connsiteX8846" fmla="*/ 145098 w 1299502"/>
              <a:gd name="connsiteY8846" fmla="*/ 1501960 h 2190257"/>
              <a:gd name="connsiteX8847" fmla="*/ 144485 w 1299502"/>
              <a:gd name="connsiteY8847" fmla="*/ 1501852 h 2190257"/>
              <a:gd name="connsiteX8848" fmla="*/ 143692 w 1299502"/>
              <a:gd name="connsiteY8848" fmla="*/ 1501167 h 2190257"/>
              <a:gd name="connsiteX8849" fmla="*/ 143800 w 1299502"/>
              <a:gd name="connsiteY8849" fmla="*/ 1499978 h 2190257"/>
              <a:gd name="connsiteX8850" fmla="*/ 144269 w 1299502"/>
              <a:gd name="connsiteY8850" fmla="*/ 1499581 h 2190257"/>
              <a:gd name="connsiteX8851" fmla="*/ 144593 w 1299502"/>
              <a:gd name="connsiteY8851" fmla="*/ 1499581 h 2190257"/>
              <a:gd name="connsiteX8852" fmla="*/ 144088 w 1299502"/>
              <a:gd name="connsiteY8852" fmla="*/ 1497959 h 2190257"/>
              <a:gd name="connsiteX8853" fmla="*/ 144773 w 1299502"/>
              <a:gd name="connsiteY8853" fmla="*/ 1498788 h 2190257"/>
              <a:gd name="connsiteX8854" fmla="*/ 144701 w 1299502"/>
              <a:gd name="connsiteY8854" fmla="*/ 1498968 h 2190257"/>
              <a:gd name="connsiteX8855" fmla="*/ 144269 w 1299502"/>
              <a:gd name="connsiteY8855" fmla="*/ 1498968 h 2190257"/>
              <a:gd name="connsiteX8856" fmla="*/ 143908 w 1299502"/>
              <a:gd name="connsiteY8856" fmla="*/ 1498464 h 2190257"/>
              <a:gd name="connsiteX8857" fmla="*/ 143908 w 1299502"/>
              <a:gd name="connsiteY8857" fmla="*/ 1498176 h 2190257"/>
              <a:gd name="connsiteX8858" fmla="*/ 410017 w 1299502"/>
              <a:gd name="connsiteY8858" fmla="*/ 1497563 h 2190257"/>
              <a:gd name="connsiteX8859" fmla="*/ 410738 w 1299502"/>
              <a:gd name="connsiteY8859" fmla="*/ 1497671 h 2190257"/>
              <a:gd name="connsiteX8860" fmla="*/ 410846 w 1299502"/>
              <a:gd name="connsiteY8860" fmla="*/ 1497779 h 2190257"/>
              <a:gd name="connsiteX8861" fmla="*/ 410846 w 1299502"/>
              <a:gd name="connsiteY8861" fmla="*/ 1498067 h 2190257"/>
              <a:gd name="connsiteX8862" fmla="*/ 410341 w 1299502"/>
              <a:gd name="connsiteY8862" fmla="*/ 1498464 h 2190257"/>
              <a:gd name="connsiteX8863" fmla="*/ 410053 w 1299502"/>
              <a:gd name="connsiteY8863" fmla="*/ 1498464 h 2190257"/>
              <a:gd name="connsiteX8864" fmla="*/ 409837 w 1299502"/>
              <a:gd name="connsiteY8864" fmla="*/ 1498680 h 2190257"/>
              <a:gd name="connsiteX8865" fmla="*/ 409837 w 1299502"/>
              <a:gd name="connsiteY8865" fmla="*/ 1498968 h 2190257"/>
              <a:gd name="connsiteX8866" fmla="*/ 409656 w 1299502"/>
              <a:gd name="connsiteY8866" fmla="*/ 1499077 h 2190257"/>
              <a:gd name="connsiteX8867" fmla="*/ 409332 w 1299502"/>
              <a:gd name="connsiteY8867" fmla="*/ 1499077 h 2190257"/>
              <a:gd name="connsiteX8868" fmla="*/ 409152 w 1299502"/>
              <a:gd name="connsiteY8868" fmla="*/ 1498860 h 2190257"/>
              <a:gd name="connsiteX8869" fmla="*/ 409224 w 1299502"/>
              <a:gd name="connsiteY8869" fmla="*/ 1498572 h 2190257"/>
              <a:gd name="connsiteX8870" fmla="*/ 409548 w 1299502"/>
              <a:gd name="connsiteY8870" fmla="*/ 1498392 h 2190257"/>
              <a:gd name="connsiteX8871" fmla="*/ 409548 w 1299502"/>
              <a:gd name="connsiteY8871" fmla="*/ 1497959 h 2190257"/>
              <a:gd name="connsiteX8872" fmla="*/ 415714 w 1299502"/>
              <a:gd name="connsiteY8872" fmla="*/ 1496374 h 2190257"/>
              <a:gd name="connsiteX8873" fmla="*/ 416003 w 1299502"/>
              <a:gd name="connsiteY8873" fmla="*/ 1496698 h 2190257"/>
              <a:gd name="connsiteX8874" fmla="*/ 416291 w 1299502"/>
              <a:gd name="connsiteY8874" fmla="*/ 1496698 h 2190257"/>
              <a:gd name="connsiteX8875" fmla="*/ 416507 w 1299502"/>
              <a:gd name="connsiteY8875" fmla="*/ 1496878 h 2190257"/>
              <a:gd name="connsiteX8876" fmla="*/ 416507 w 1299502"/>
              <a:gd name="connsiteY8876" fmla="*/ 1497166 h 2190257"/>
              <a:gd name="connsiteX8877" fmla="*/ 416291 w 1299502"/>
              <a:gd name="connsiteY8877" fmla="*/ 1497383 h 2190257"/>
              <a:gd name="connsiteX8878" fmla="*/ 415606 w 1299502"/>
              <a:gd name="connsiteY8878" fmla="*/ 1497275 h 2190257"/>
              <a:gd name="connsiteX8879" fmla="*/ 415101 w 1299502"/>
              <a:gd name="connsiteY8879" fmla="*/ 1496878 h 2190257"/>
              <a:gd name="connsiteX8880" fmla="*/ 406555 w 1299502"/>
              <a:gd name="connsiteY8880" fmla="*/ 1496265 h 2190257"/>
              <a:gd name="connsiteX8881" fmla="*/ 407060 w 1299502"/>
              <a:gd name="connsiteY8881" fmla="*/ 1496662 h 2190257"/>
              <a:gd name="connsiteX8882" fmla="*/ 407060 w 1299502"/>
              <a:gd name="connsiteY8882" fmla="*/ 1496986 h 2190257"/>
              <a:gd name="connsiteX8883" fmla="*/ 406844 w 1299502"/>
              <a:gd name="connsiteY8883" fmla="*/ 1497166 h 2190257"/>
              <a:gd name="connsiteX8884" fmla="*/ 406159 w 1299502"/>
              <a:gd name="connsiteY8884" fmla="*/ 1497094 h 2190257"/>
              <a:gd name="connsiteX8885" fmla="*/ 406051 w 1299502"/>
              <a:gd name="connsiteY8885" fmla="*/ 1496986 h 2190257"/>
              <a:gd name="connsiteX8886" fmla="*/ 406051 w 1299502"/>
              <a:gd name="connsiteY8886" fmla="*/ 1496662 h 2190257"/>
              <a:gd name="connsiteX8887" fmla="*/ 409548 w 1299502"/>
              <a:gd name="connsiteY8887" fmla="*/ 1495797 h 2190257"/>
              <a:gd name="connsiteX8888" fmla="*/ 409837 w 1299502"/>
              <a:gd name="connsiteY8888" fmla="*/ 1495797 h 2190257"/>
              <a:gd name="connsiteX8889" fmla="*/ 410017 w 1299502"/>
              <a:gd name="connsiteY8889" fmla="*/ 1495977 h 2190257"/>
              <a:gd name="connsiteX8890" fmla="*/ 409945 w 1299502"/>
              <a:gd name="connsiteY8890" fmla="*/ 1496301 h 2190257"/>
              <a:gd name="connsiteX8891" fmla="*/ 409837 w 1299502"/>
              <a:gd name="connsiteY8891" fmla="*/ 1496374 h 2190257"/>
              <a:gd name="connsiteX8892" fmla="*/ 409440 w 1299502"/>
              <a:gd name="connsiteY8892" fmla="*/ 1496374 h 2190257"/>
              <a:gd name="connsiteX8893" fmla="*/ 409332 w 1299502"/>
              <a:gd name="connsiteY8893" fmla="*/ 1496301 h 2190257"/>
              <a:gd name="connsiteX8894" fmla="*/ 409332 w 1299502"/>
              <a:gd name="connsiteY8894" fmla="*/ 1495977 h 2190257"/>
              <a:gd name="connsiteX8895" fmla="*/ 405654 w 1299502"/>
              <a:gd name="connsiteY8895" fmla="*/ 1495292 h 2190257"/>
              <a:gd name="connsiteX8896" fmla="*/ 405762 w 1299502"/>
              <a:gd name="connsiteY8896" fmla="*/ 1495473 h 2190257"/>
              <a:gd name="connsiteX8897" fmla="*/ 405762 w 1299502"/>
              <a:gd name="connsiteY8897" fmla="*/ 1495797 h 2190257"/>
              <a:gd name="connsiteX8898" fmla="*/ 405546 w 1299502"/>
              <a:gd name="connsiteY8898" fmla="*/ 1495869 h 2190257"/>
              <a:gd name="connsiteX8899" fmla="*/ 405257 w 1299502"/>
              <a:gd name="connsiteY8899" fmla="*/ 1495869 h 2190257"/>
              <a:gd name="connsiteX8900" fmla="*/ 405041 w 1299502"/>
              <a:gd name="connsiteY8900" fmla="*/ 1495689 h 2190257"/>
              <a:gd name="connsiteX8901" fmla="*/ 405041 w 1299502"/>
              <a:gd name="connsiteY8901" fmla="*/ 1495473 h 2190257"/>
              <a:gd name="connsiteX8902" fmla="*/ 405257 w 1299502"/>
              <a:gd name="connsiteY8902" fmla="*/ 1495292 h 2190257"/>
              <a:gd name="connsiteX8903" fmla="*/ 155843 w 1299502"/>
              <a:gd name="connsiteY8903" fmla="*/ 1494103 h 2190257"/>
              <a:gd name="connsiteX8904" fmla="*/ 156132 w 1299502"/>
              <a:gd name="connsiteY8904" fmla="*/ 1494103 h 2190257"/>
              <a:gd name="connsiteX8905" fmla="*/ 156240 w 1299502"/>
              <a:gd name="connsiteY8905" fmla="*/ 1494283 h 2190257"/>
              <a:gd name="connsiteX8906" fmla="*/ 156132 w 1299502"/>
              <a:gd name="connsiteY8906" fmla="*/ 1494391 h 2190257"/>
              <a:gd name="connsiteX8907" fmla="*/ 155735 w 1299502"/>
              <a:gd name="connsiteY8907" fmla="*/ 1494391 h 2190257"/>
              <a:gd name="connsiteX8908" fmla="*/ 155663 w 1299502"/>
              <a:gd name="connsiteY8908" fmla="*/ 1494175 h 2190257"/>
              <a:gd name="connsiteX8909" fmla="*/ 144377 w 1299502"/>
              <a:gd name="connsiteY8909" fmla="*/ 1488805 h 2190257"/>
              <a:gd name="connsiteX8910" fmla="*/ 144701 w 1299502"/>
              <a:gd name="connsiteY8910" fmla="*/ 1488805 h 2190257"/>
              <a:gd name="connsiteX8911" fmla="*/ 144882 w 1299502"/>
              <a:gd name="connsiteY8911" fmla="*/ 1488985 h 2190257"/>
              <a:gd name="connsiteX8912" fmla="*/ 144882 w 1299502"/>
              <a:gd name="connsiteY8912" fmla="*/ 1489310 h 2190257"/>
              <a:gd name="connsiteX8913" fmla="*/ 144305 w 1299502"/>
              <a:gd name="connsiteY8913" fmla="*/ 1489706 h 2190257"/>
              <a:gd name="connsiteX8914" fmla="*/ 143980 w 1299502"/>
              <a:gd name="connsiteY8914" fmla="*/ 1489706 h 2190257"/>
              <a:gd name="connsiteX8915" fmla="*/ 143800 w 1299502"/>
              <a:gd name="connsiteY8915" fmla="*/ 1489490 h 2190257"/>
              <a:gd name="connsiteX8916" fmla="*/ 143908 w 1299502"/>
              <a:gd name="connsiteY8916" fmla="*/ 1489310 h 2190257"/>
              <a:gd name="connsiteX8917" fmla="*/ 417120 w 1299502"/>
              <a:gd name="connsiteY8917" fmla="*/ 1488192 h 2190257"/>
              <a:gd name="connsiteX8918" fmla="*/ 417409 w 1299502"/>
              <a:gd name="connsiteY8918" fmla="*/ 1488192 h 2190257"/>
              <a:gd name="connsiteX8919" fmla="*/ 417517 w 1299502"/>
              <a:gd name="connsiteY8919" fmla="*/ 1488301 h 2190257"/>
              <a:gd name="connsiteX8920" fmla="*/ 417517 w 1299502"/>
              <a:gd name="connsiteY8920" fmla="*/ 1489202 h 2190257"/>
              <a:gd name="connsiteX8921" fmla="*/ 417229 w 1299502"/>
              <a:gd name="connsiteY8921" fmla="*/ 1489490 h 2190257"/>
              <a:gd name="connsiteX8922" fmla="*/ 417120 w 1299502"/>
              <a:gd name="connsiteY8922" fmla="*/ 1490103 h 2190257"/>
              <a:gd name="connsiteX8923" fmla="*/ 416832 w 1299502"/>
              <a:gd name="connsiteY8923" fmla="*/ 1490391 h 2190257"/>
              <a:gd name="connsiteX8924" fmla="*/ 416832 w 1299502"/>
              <a:gd name="connsiteY8924" fmla="*/ 1491292 h 2190257"/>
              <a:gd name="connsiteX8925" fmla="*/ 416399 w 1299502"/>
              <a:gd name="connsiteY8925" fmla="*/ 1491580 h 2190257"/>
              <a:gd name="connsiteX8926" fmla="*/ 416399 w 1299502"/>
              <a:gd name="connsiteY8926" fmla="*/ 1492481 h 2190257"/>
              <a:gd name="connsiteX8927" fmla="*/ 416003 w 1299502"/>
              <a:gd name="connsiteY8927" fmla="*/ 1492697 h 2190257"/>
              <a:gd name="connsiteX8928" fmla="*/ 416003 w 1299502"/>
              <a:gd name="connsiteY8928" fmla="*/ 1492986 h 2190257"/>
              <a:gd name="connsiteX8929" fmla="*/ 415714 w 1299502"/>
              <a:gd name="connsiteY8929" fmla="*/ 1493310 h 2190257"/>
              <a:gd name="connsiteX8930" fmla="*/ 415606 w 1299502"/>
              <a:gd name="connsiteY8930" fmla="*/ 1493887 h 2190257"/>
              <a:gd name="connsiteX8931" fmla="*/ 414813 w 1299502"/>
              <a:gd name="connsiteY8931" fmla="*/ 1494608 h 2190257"/>
              <a:gd name="connsiteX8932" fmla="*/ 414128 w 1299502"/>
              <a:gd name="connsiteY8932" fmla="*/ 1494608 h 2190257"/>
              <a:gd name="connsiteX8933" fmla="*/ 413731 w 1299502"/>
              <a:gd name="connsiteY8933" fmla="*/ 1494103 h 2190257"/>
              <a:gd name="connsiteX8934" fmla="*/ 413731 w 1299502"/>
              <a:gd name="connsiteY8934" fmla="*/ 1493202 h 2190257"/>
              <a:gd name="connsiteX8935" fmla="*/ 413406 w 1299502"/>
              <a:gd name="connsiteY8935" fmla="*/ 1492914 h 2190257"/>
              <a:gd name="connsiteX8936" fmla="*/ 413406 w 1299502"/>
              <a:gd name="connsiteY8936" fmla="*/ 1492589 h 2190257"/>
              <a:gd name="connsiteX8937" fmla="*/ 413118 w 1299502"/>
              <a:gd name="connsiteY8937" fmla="*/ 1492301 h 2190257"/>
              <a:gd name="connsiteX8938" fmla="*/ 413118 w 1299502"/>
              <a:gd name="connsiteY8938" fmla="*/ 1491400 h 2190257"/>
              <a:gd name="connsiteX8939" fmla="*/ 412829 w 1299502"/>
              <a:gd name="connsiteY8939" fmla="*/ 1491112 h 2190257"/>
              <a:gd name="connsiteX8940" fmla="*/ 412902 w 1299502"/>
              <a:gd name="connsiteY8940" fmla="*/ 1490211 h 2190257"/>
              <a:gd name="connsiteX8941" fmla="*/ 414416 w 1299502"/>
              <a:gd name="connsiteY8941" fmla="*/ 1488913 h 2190257"/>
              <a:gd name="connsiteX8942" fmla="*/ 415101 w 1299502"/>
              <a:gd name="connsiteY8942" fmla="*/ 1489021 h 2190257"/>
              <a:gd name="connsiteX8943" fmla="*/ 415714 w 1299502"/>
              <a:gd name="connsiteY8943" fmla="*/ 1488409 h 2190257"/>
              <a:gd name="connsiteX8944" fmla="*/ 416724 w 1299502"/>
              <a:gd name="connsiteY8944" fmla="*/ 1488517 h 2190257"/>
              <a:gd name="connsiteX8945" fmla="*/ 146180 w 1299502"/>
              <a:gd name="connsiteY8945" fmla="*/ 1487219 h 2190257"/>
              <a:gd name="connsiteX8946" fmla="*/ 146468 w 1299502"/>
              <a:gd name="connsiteY8946" fmla="*/ 1487219 h 2190257"/>
              <a:gd name="connsiteX8947" fmla="*/ 146576 w 1299502"/>
              <a:gd name="connsiteY8947" fmla="*/ 1487400 h 2190257"/>
              <a:gd name="connsiteX8948" fmla="*/ 146576 w 1299502"/>
              <a:gd name="connsiteY8948" fmla="*/ 1487688 h 2190257"/>
              <a:gd name="connsiteX8949" fmla="*/ 146396 w 1299502"/>
              <a:gd name="connsiteY8949" fmla="*/ 1487796 h 2190257"/>
              <a:gd name="connsiteX8950" fmla="*/ 146071 w 1299502"/>
              <a:gd name="connsiteY8950" fmla="*/ 1487796 h 2190257"/>
              <a:gd name="connsiteX8951" fmla="*/ 145891 w 1299502"/>
              <a:gd name="connsiteY8951" fmla="*/ 1487616 h 2190257"/>
              <a:gd name="connsiteX8952" fmla="*/ 145999 w 1299502"/>
              <a:gd name="connsiteY8952" fmla="*/ 1487291 h 2190257"/>
              <a:gd name="connsiteX8953" fmla="*/ 147874 w 1299502"/>
              <a:gd name="connsiteY8953" fmla="*/ 1486066 h 2190257"/>
              <a:gd name="connsiteX8954" fmla="*/ 148163 w 1299502"/>
              <a:gd name="connsiteY8954" fmla="*/ 1486066 h 2190257"/>
              <a:gd name="connsiteX8955" fmla="*/ 148271 w 1299502"/>
              <a:gd name="connsiteY8955" fmla="*/ 1486246 h 2190257"/>
              <a:gd name="connsiteX8956" fmla="*/ 148271 w 1299502"/>
              <a:gd name="connsiteY8956" fmla="*/ 1487436 h 2190257"/>
              <a:gd name="connsiteX8957" fmla="*/ 148559 w 1299502"/>
              <a:gd name="connsiteY8957" fmla="*/ 1487760 h 2190257"/>
              <a:gd name="connsiteX8958" fmla="*/ 148559 w 1299502"/>
              <a:gd name="connsiteY8958" fmla="*/ 1488048 h 2190257"/>
              <a:gd name="connsiteX8959" fmla="*/ 149172 w 1299502"/>
              <a:gd name="connsiteY8959" fmla="*/ 1488661 h 2190257"/>
              <a:gd name="connsiteX8960" fmla="*/ 149064 w 1299502"/>
              <a:gd name="connsiteY8960" fmla="*/ 1488949 h 2190257"/>
              <a:gd name="connsiteX8961" fmla="*/ 149353 w 1299502"/>
              <a:gd name="connsiteY8961" fmla="*/ 1489274 h 2190257"/>
              <a:gd name="connsiteX8962" fmla="*/ 149353 w 1299502"/>
              <a:gd name="connsiteY8962" fmla="*/ 1489562 h 2190257"/>
              <a:gd name="connsiteX8963" fmla="*/ 149966 w 1299502"/>
              <a:gd name="connsiteY8963" fmla="*/ 1490247 h 2190257"/>
              <a:gd name="connsiteX8964" fmla="*/ 149966 w 1299502"/>
              <a:gd name="connsiteY8964" fmla="*/ 1490571 h 2190257"/>
              <a:gd name="connsiteX8965" fmla="*/ 150471 w 1299502"/>
              <a:gd name="connsiteY8965" fmla="*/ 1491076 h 2190257"/>
              <a:gd name="connsiteX8966" fmla="*/ 152742 w 1299502"/>
              <a:gd name="connsiteY8966" fmla="*/ 1491148 h 2190257"/>
              <a:gd name="connsiteX8967" fmla="*/ 152850 w 1299502"/>
              <a:gd name="connsiteY8967" fmla="*/ 1491364 h 2190257"/>
              <a:gd name="connsiteX8968" fmla="*/ 152850 w 1299502"/>
              <a:gd name="connsiteY8968" fmla="*/ 1491652 h 2190257"/>
              <a:gd name="connsiteX8969" fmla="*/ 153175 w 1299502"/>
              <a:gd name="connsiteY8969" fmla="*/ 1491941 h 2190257"/>
              <a:gd name="connsiteX8970" fmla="*/ 153175 w 1299502"/>
              <a:gd name="connsiteY8970" fmla="*/ 1492553 h 2190257"/>
              <a:gd name="connsiteX8971" fmla="*/ 153463 w 1299502"/>
              <a:gd name="connsiteY8971" fmla="*/ 1492842 h 2190257"/>
              <a:gd name="connsiteX8972" fmla="*/ 153247 w 1299502"/>
              <a:gd name="connsiteY8972" fmla="*/ 1496157 h 2190257"/>
              <a:gd name="connsiteX8973" fmla="*/ 153572 w 1299502"/>
              <a:gd name="connsiteY8973" fmla="*/ 1496446 h 2190257"/>
              <a:gd name="connsiteX8974" fmla="*/ 153355 w 1299502"/>
              <a:gd name="connsiteY8974" fmla="*/ 1496554 h 2190257"/>
              <a:gd name="connsiteX8975" fmla="*/ 153067 w 1299502"/>
              <a:gd name="connsiteY8975" fmla="*/ 1496554 h 2190257"/>
              <a:gd name="connsiteX8976" fmla="*/ 152850 w 1299502"/>
              <a:gd name="connsiteY8976" fmla="*/ 1496662 h 2190257"/>
              <a:gd name="connsiteX8977" fmla="*/ 152850 w 1299502"/>
              <a:gd name="connsiteY8977" fmla="*/ 1496950 h 2190257"/>
              <a:gd name="connsiteX8978" fmla="*/ 152670 w 1299502"/>
              <a:gd name="connsiteY8978" fmla="*/ 1497058 h 2190257"/>
              <a:gd name="connsiteX8979" fmla="*/ 152346 w 1299502"/>
              <a:gd name="connsiteY8979" fmla="*/ 1497058 h 2190257"/>
              <a:gd name="connsiteX8980" fmla="*/ 151769 w 1299502"/>
              <a:gd name="connsiteY8980" fmla="*/ 1497527 h 2190257"/>
              <a:gd name="connsiteX8981" fmla="*/ 151769 w 1299502"/>
              <a:gd name="connsiteY8981" fmla="*/ 1497743 h 2190257"/>
              <a:gd name="connsiteX8982" fmla="*/ 151660 w 1299502"/>
              <a:gd name="connsiteY8982" fmla="*/ 1497923 h 2190257"/>
              <a:gd name="connsiteX8983" fmla="*/ 150975 w 1299502"/>
              <a:gd name="connsiteY8983" fmla="*/ 1497851 h 2190257"/>
              <a:gd name="connsiteX8984" fmla="*/ 150759 w 1299502"/>
              <a:gd name="connsiteY8984" fmla="*/ 1497743 h 2190257"/>
              <a:gd name="connsiteX8985" fmla="*/ 150867 w 1299502"/>
              <a:gd name="connsiteY8985" fmla="*/ 1497455 h 2190257"/>
              <a:gd name="connsiteX8986" fmla="*/ 150362 w 1299502"/>
              <a:gd name="connsiteY8986" fmla="*/ 1496950 h 2190257"/>
              <a:gd name="connsiteX8987" fmla="*/ 150074 w 1299502"/>
              <a:gd name="connsiteY8987" fmla="*/ 1496950 h 2190257"/>
              <a:gd name="connsiteX8988" fmla="*/ 149858 w 1299502"/>
              <a:gd name="connsiteY8988" fmla="*/ 1496734 h 2190257"/>
              <a:gd name="connsiteX8989" fmla="*/ 149858 w 1299502"/>
              <a:gd name="connsiteY8989" fmla="*/ 1496446 h 2190257"/>
              <a:gd name="connsiteX8990" fmla="*/ 149785 w 1299502"/>
              <a:gd name="connsiteY8990" fmla="*/ 1496338 h 2190257"/>
              <a:gd name="connsiteX8991" fmla="*/ 149569 w 1299502"/>
              <a:gd name="connsiteY8991" fmla="*/ 1496446 h 2190257"/>
              <a:gd name="connsiteX8992" fmla="*/ 149569 w 1299502"/>
              <a:gd name="connsiteY8992" fmla="*/ 1496734 h 2190257"/>
              <a:gd name="connsiteX8993" fmla="*/ 149389 w 1299502"/>
              <a:gd name="connsiteY8993" fmla="*/ 1496842 h 2190257"/>
              <a:gd name="connsiteX8994" fmla="*/ 149064 w 1299502"/>
              <a:gd name="connsiteY8994" fmla="*/ 1496842 h 2190257"/>
              <a:gd name="connsiteX8995" fmla="*/ 148596 w 1299502"/>
              <a:gd name="connsiteY8995" fmla="*/ 1497239 h 2190257"/>
              <a:gd name="connsiteX8996" fmla="*/ 148487 w 1299502"/>
              <a:gd name="connsiteY8996" fmla="*/ 1497851 h 2190257"/>
              <a:gd name="connsiteX8997" fmla="*/ 148776 w 1299502"/>
              <a:gd name="connsiteY8997" fmla="*/ 1498140 h 2190257"/>
              <a:gd name="connsiteX8998" fmla="*/ 148704 w 1299502"/>
              <a:gd name="connsiteY8998" fmla="*/ 1498356 h 2190257"/>
              <a:gd name="connsiteX8999" fmla="*/ 148307 w 1299502"/>
              <a:gd name="connsiteY8999" fmla="*/ 1498356 h 2190257"/>
              <a:gd name="connsiteX9000" fmla="*/ 147910 w 1299502"/>
              <a:gd name="connsiteY9000" fmla="*/ 1497851 h 2190257"/>
              <a:gd name="connsiteX9001" fmla="*/ 147910 w 1299502"/>
              <a:gd name="connsiteY9001" fmla="*/ 1497239 h 2190257"/>
              <a:gd name="connsiteX9002" fmla="*/ 147081 w 1299502"/>
              <a:gd name="connsiteY9002" fmla="*/ 1496446 h 2190257"/>
              <a:gd name="connsiteX9003" fmla="*/ 147009 w 1299502"/>
              <a:gd name="connsiteY9003" fmla="*/ 1496554 h 2190257"/>
              <a:gd name="connsiteX9004" fmla="*/ 146901 w 1299502"/>
              <a:gd name="connsiteY9004" fmla="*/ 1497743 h 2190257"/>
              <a:gd name="connsiteX9005" fmla="*/ 146721 w 1299502"/>
              <a:gd name="connsiteY9005" fmla="*/ 1497851 h 2190257"/>
              <a:gd name="connsiteX9006" fmla="*/ 146108 w 1299502"/>
              <a:gd name="connsiteY9006" fmla="*/ 1497851 h 2190257"/>
              <a:gd name="connsiteX9007" fmla="*/ 145819 w 1299502"/>
              <a:gd name="connsiteY9007" fmla="*/ 1497527 h 2190257"/>
              <a:gd name="connsiteX9008" fmla="*/ 145098 w 1299502"/>
              <a:gd name="connsiteY9008" fmla="*/ 1498031 h 2190257"/>
              <a:gd name="connsiteX9009" fmla="*/ 144701 w 1299502"/>
              <a:gd name="connsiteY9009" fmla="*/ 1498031 h 2190257"/>
              <a:gd name="connsiteX9010" fmla="*/ 143223 w 1299502"/>
              <a:gd name="connsiteY9010" fmla="*/ 1496446 h 2190257"/>
              <a:gd name="connsiteX9011" fmla="*/ 141600 w 1299502"/>
              <a:gd name="connsiteY9011" fmla="*/ 1496338 h 2190257"/>
              <a:gd name="connsiteX9012" fmla="*/ 141204 w 1299502"/>
              <a:gd name="connsiteY9012" fmla="*/ 1496554 h 2190257"/>
              <a:gd name="connsiteX9013" fmla="*/ 139617 w 1299502"/>
              <a:gd name="connsiteY9013" fmla="*/ 1496446 h 2190257"/>
              <a:gd name="connsiteX9014" fmla="*/ 139220 w 1299502"/>
              <a:gd name="connsiteY9014" fmla="*/ 1496734 h 2190257"/>
              <a:gd name="connsiteX9015" fmla="*/ 138607 w 1299502"/>
              <a:gd name="connsiteY9015" fmla="*/ 1496734 h 2190257"/>
              <a:gd name="connsiteX9016" fmla="*/ 138211 w 1299502"/>
              <a:gd name="connsiteY9016" fmla="*/ 1497058 h 2190257"/>
              <a:gd name="connsiteX9017" fmla="*/ 137922 w 1299502"/>
              <a:gd name="connsiteY9017" fmla="*/ 1496950 h 2190257"/>
              <a:gd name="connsiteX9018" fmla="*/ 136732 w 1299502"/>
              <a:gd name="connsiteY9018" fmla="*/ 1497959 h 2190257"/>
              <a:gd name="connsiteX9019" fmla="*/ 136624 w 1299502"/>
              <a:gd name="connsiteY9019" fmla="*/ 1498248 h 2190257"/>
              <a:gd name="connsiteX9020" fmla="*/ 135939 w 1299502"/>
              <a:gd name="connsiteY9020" fmla="*/ 1498752 h 2190257"/>
              <a:gd name="connsiteX9021" fmla="*/ 135939 w 1299502"/>
              <a:gd name="connsiteY9021" fmla="*/ 1499041 h 2190257"/>
              <a:gd name="connsiteX9022" fmla="*/ 135615 w 1299502"/>
              <a:gd name="connsiteY9022" fmla="*/ 1499329 h 2190257"/>
              <a:gd name="connsiteX9023" fmla="*/ 135542 w 1299502"/>
              <a:gd name="connsiteY9023" fmla="*/ 1500230 h 2190257"/>
              <a:gd name="connsiteX9024" fmla="*/ 135218 w 1299502"/>
              <a:gd name="connsiteY9024" fmla="*/ 1500554 h 2190257"/>
              <a:gd name="connsiteX9025" fmla="*/ 135326 w 1299502"/>
              <a:gd name="connsiteY9025" fmla="*/ 1500626 h 2190257"/>
              <a:gd name="connsiteX9026" fmla="*/ 136336 w 1299502"/>
              <a:gd name="connsiteY9026" fmla="*/ 1500734 h 2190257"/>
              <a:gd name="connsiteX9027" fmla="*/ 136516 w 1299502"/>
              <a:gd name="connsiteY9027" fmla="*/ 1500915 h 2190257"/>
              <a:gd name="connsiteX9028" fmla="*/ 136408 w 1299502"/>
              <a:gd name="connsiteY9028" fmla="*/ 1501131 h 2190257"/>
              <a:gd name="connsiteX9029" fmla="*/ 137201 w 1299502"/>
              <a:gd name="connsiteY9029" fmla="*/ 1501924 h 2190257"/>
              <a:gd name="connsiteX9030" fmla="*/ 137526 w 1299502"/>
              <a:gd name="connsiteY9030" fmla="*/ 1502032 h 2190257"/>
              <a:gd name="connsiteX9031" fmla="*/ 137814 w 1299502"/>
              <a:gd name="connsiteY9031" fmla="*/ 1502320 h 2190257"/>
              <a:gd name="connsiteX9032" fmla="*/ 138211 w 1299502"/>
              <a:gd name="connsiteY9032" fmla="*/ 1502320 h 2190257"/>
              <a:gd name="connsiteX9033" fmla="*/ 138319 w 1299502"/>
              <a:gd name="connsiteY9033" fmla="*/ 1502536 h 2190257"/>
              <a:gd name="connsiteX9034" fmla="*/ 138319 w 1299502"/>
              <a:gd name="connsiteY9034" fmla="*/ 1502825 h 2190257"/>
              <a:gd name="connsiteX9035" fmla="*/ 138607 w 1299502"/>
              <a:gd name="connsiteY9035" fmla="*/ 1503113 h 2190257"/>
              <a:gd name="connsiteX9036" fmla="*/ 138607 w 1299502"/>
              <a:gd name="connsiteY9036" fmla="*/ 1503726 h 2190257"/>
              <a:gd name="connsiteX9037" fmla="*/ 137237 w 1299502"/>
              <a:gd name="connsiteY9037" fmla="*/ 1504807 h 2190257"/>
              <a:gd name="connsiteX9038" fmla="*/ 137237 w 1299502"/>
              <a:gd name="connsiteY9038" fmla="*/ 1505131 h 2190257"/>
              <a:gd name="connsiteX9039" fmla="*/ 136805 w 1299502"/>
              <a:gd name="connsiteY9039" fmla="*/ 1505312 h 2190257"/>
              <a:gd name="connsiteX9040" fmla="*/ 136805 w 1299502"/>
              <a:gd name="connsiteY9040" fmla="*/ 1505636 h 2190257"/>
              <a:gd name="connsiteX9041" fmla="*/ 136624 w 1299502"/>
              <a:gd name="connsiteY9041" fmla="*/ 1505816 h 2190257"/>
              <a:gd name="connsiteX9042" fmla="*/ 136336 w 1299502"/>
              <a:gd name="connsiteY9042" fmla="*/ 1505708 h 2190257"/>
              <a:gd name="connsiteX9043" fmla="*/ 135831 w 1299502"/>
              <a:gd name="connsiteY9043" fmla="*/ 1506213 h 2190257"/>
              <a:gd name="connsiteX9044" fmla="*/ 135723 w 1299502"/>
              <a:gd name="connsiteY9044" fmla="*/ 1506537 h 2190257"/>
              <a:gd name="connsiteX9045" fmla="*/ 136047 w 1299502"/>
              <a:gd name="connsiteY9045" fmla="*/ 1506825 h 2190257"/>
              <a:gd name="connsiteX9046" fmla="*/ 136047 w 1299502"/>
              <a:gd name="connsiteY9046" fmla="*/ 1507438 h 2190257"/>
              <a:gd name="connsiteX9047" fmla="*/ 135615 w 1299502"/>
              <a:gd name="connsiteY9047" fmla="*/ 1507618 h 2190257"/>
              <a:gd name="connsiteX9048" fmla="*/ 135615 w 1299502"/>
              <a:gd name="connsiteY9048" fmla="*/ 1508231 h 2190257"/>
              <a:gd name="connsiteX9049" fmla="*/ 134929 w 1299502"/>
              <a:gd name="connsiteY9049" fmla="*/ 1508807 h 2190257"/>
              <a:gd name="connsiteX9050" fmla="*/ 134929 w 1299502"/>
              <a:gd name="connsiteY9050" fmla="*/ 1509132 h 2190257"/>
              <a:gd name="connsiteX9051" fmla="*/ 134028 w 1299502"/>
              <a:gd name="connsiteY9051" fmla="*/ 1509817 h 2190257"/>
              <a:gd name="connsiteX9052" fmla="*/ 133740 w 1299502"/>
              <a:gd name="connsiteY9052" fmla="*/ 1509708 h 2190257"/>
              <a:gd name="connsiteX9053" fmla="*/ 133235 w 1299502"/>
              <a:gd name="connsiteY9053" fmla="*/ 1509312 h 2190257"/>
              <a:gd name="connsiteX9054" fmla="*/ 133343 w 1299502"/>
              <a:gd name="connsiteY9054" fmla="*/ 1509024 h 2190257"/>
              <a:gd name="connsiteX9055" fmla="*/ 133127 w 1299502"/>
              <a:gd name="connsiteY9055" fmla="*/ 1508807 h 2190257"/>
              <a:gd name="connsiteX9056" fmla="*/ 132153 w 1299502"/>
              <a:gd name="connsiteY9056" fmla="*/ 1508735 h 2190257"/>
              <a:gd name="connsiteX9057" fmla="*/ 131865 w 1299502"/>
              <a:gd name="connsiteY9057" fmla="*/ 1509024 h 2190257"/>
              <a:gd name="connsiteX9058" fmla="*/ 131468 w 1299502"/>
              <a:gd name="connsiteY9058" fmla="*/ 1509024 h 2190257"/>
              <a:gd name="connsiteX9059" fmla="*/ 131179 w 1299502"/>
              <a:gd name="connsiteY9059" fmla="*/ 1508735 h 2190257"/>
              <a:gd name="connsiteX9060" fmla="*/ 130855 w 1299502"/>
              <a:gd name="connsiteY9060" fmla="*/ 1508735 h 2190257"/>
              <a:gd name="connsiteX9061" fmla="*/ 130675 w 1299502"/>
              <a:gd name="connsiteY9061" fmla="*/ 1508807 h 2190257"/>
              <a:gd name="connsiteX9062" fmla="*/ 130675 w 1299502"/>
              <a:gd name="connsiteY9062" fmla="*/ 1509132 h 2190257"/>
              <a:gd name="connsiteX9063" fmla="*/ 130458 w 1299502"/>
              <a:gd name="connsiteY9063" fmla="*/ 1509240 h 2190257"/>
              <a:gd name="connsiteX9064" fmla="*/ 129881 w 1299502"/>
              <a:gd name="connsiteY9064" fmla="*/ 1509240 h 2190257"/>
              <a:gd name="connsiteX9065" fmla="*/ 129665 w 1299502"/>
              <a:gd name="connsiteY9065" fmla="*/ 1509024 h 2190257"/>
              <a:gd name="connsiteX9066" fmla="*/ 129773 w 1299502"/>
              <a:gd name="connsiteY9066" fmla="*/ 1508411 h 2190257"/>
              <a:gd name="connsiteX9067" fmla="*/ 129593 w 1299502"/>
              <a:gd name="connsiteY9067" fmla="*/ 1508339 h 2190257"/>
              <a:gd name="connsiteX9068" fmla="*/ 129268 w 1299502"/>
              <a:gd name="connsiteY9068" fmla="*/ 1508519 h 2190257"/>
              <a:gd name="connsiteX9069" fmla="*/ 128872 w 1299502"/>
              <a:gd name="connsiteY9069" fmla="*/ 1508519 h 2190257"/>
              <a:gd name="connsiteX9070" fmla="*/ 128764 w 1299502"/>
              <a:gd name="connsiteY9070" fmla="*/ 1508627 h 2190257"/>
              <a:gd name="connsiteX9071" fmla="*/ 128691 w 1299502"/>
              <a:gd name="connsiteY9071" fmla="*/ 1509240 h 2190257"/>
              <a:gd name="connsiteX9072" fmla="*/ 128187 w 1299502"/>
              <a:gd name="connsiteY9072" fmla="*/ 1509636 h 2190257"/>
              <a:gd name="connsiteX9073" fmla="*/ 127682 w 1299502"/>
              <a:gd name="connsiteY9073" fmla="*/ 1509240 h 2190257"/>
              <a:gd name="connsiteX9074" fmla="*/ 127790 w 1299502"/>
              <a:gd name="connsiteY9074" fmla="*/ 1508916 h 2190257"/>
              <a:gd name="connsiteX9075" fmla="*/ 127465 w 1299502"/>
              <a:gd name="connsiteY9075" fmla="*/ 1508519 h 2190257"/>
              <a:gd name="connsiteX9076" fmla="*/ 127790 w 1299502"/>
              <a:gd name="connsiteY9076" fmla="*/ 1508339 h 2190257"/>
              <a:gd name="connsiteX9077" fmla="*/ 127898 w 1299502"/>
              <a:gd name="connsiteY9077" fmla="*/ 1507726 h 2190257"/>
              <a:gd name="connsiteX9078" fmla="*/ 127682 w 1299502"/>
              <a:gd name="connsiteY9078" fmla="*/ 1507546 h 2190257"/>
              <a:gd name="connsiteX9079" fmla="*/ 125987 w 1299502"/>
              <a:gd name="connsiteY9079" fmla="*/ 1507438 h 2190257"/>
              <a:gd name="connsiteX9080" fmla="*/ 125699 w 1299502"/>
              <a:gd name="connsiteY9080" fmla="*/ 1507726 h 2190257"/>
              <a:gd name="connsiteX9081" fmla="*/ 124689 w 1299502"/>
              <a:gd name="connsiteY9081" fmla="*/ 1507654 h 2190257"/>
              <a:gd name="connsiteX9082" fmla="*/ 124401 w 1299502"/>
              <a:gd name="connsiteY9082" fmla="*/ 1507943 h 2190257"/>
              <a:gd name="connsiteX9083" fmla="*/ 123679 w 1299502"/>
              <a:gd name="connsiteY9083" fmla="*/ 1507834 h 2190257"/>
              <a:gd name="connsiteX9084" fmla="*/ 122093 w 1299502"/>
              <a:gd name="connsiteY9084" fmla="*/ 1509132 h 2190257"/>
              <a:gd name="connsiteX9085" fmla="*/ 122093 w 1299502"/>
              <a:gd name="connsiteY9085" fmla="*/ 1509636 h 2190257"/>
              <a:gd name="connsiteX9086" fmla="*/ 121804 w 1299502"/>
              <a:gd name="connsiteY9086" fmla="*/ 1509925 h 2190257"/>
              <a:gd name="connsiteX9087" fmla="*/ 121696 w 1299502"/>
              <a:gd name="connsiteY9087" fmla="*/ 1510826 h 2190257"/>
              <a:gd name="connsiteX9088" fmla="*/ 121408 w 1299502"/>
              <a:gd name="connsiteY9088" fmla="*/ 1511114 h 2190257"/>
              <a:gd name="connsiteX9089" fmla="*/ 121300 w 1299502"/>
              <a:gd name="connsiteY9089" fmla="*/ 1511438 h 2190257"/>
              <a:gd name="connsiteX9090" fmla="*/ 121119 w 1299502"/>
              <a:gd name="connsiteY9090" fmla="*/ 1511547 h 2190257"/>
              <a:gd name="connsiteX9091" fmla="*/ 120795 w 1299502"/>
              <a:gd name="connsiteY9091" fmla="*/ 1511547 h 2190257"/>
              <a:gd name="connsiteX9092" fmla="*/ 120506 w 1299502"/>
              <a:gd name="connsiteY9092" fmla="*/ 1511835 h 2190257"/>
              <a:gd name="connsiteX9093" fmla="*/ 119785 w 1299502"/>
              <a:gd name="connsiteY9093" fmla="*/ 1511727 h 2190257"/>
              <a:gd name="connsiteX9094" fmla="*/ 119316 w 1299502"/>
              <a:gd name="connsiteY9094" fmla="*/ 1512123 h 2190257"/>
              <a:gd name="connsiteX9095" fmla="*/ 119316 w 1299502"/>
              <a:gd name="connsiteY9095" fmla="*/ 1512448 h 2190257"/>
              <a:gd name="connsiteX9096" fmla="*/ 118199 w 1299502"/>
              <a:gd name="connsiteY9096" fmla="*/ 1513240 h 2190257"/>
              <a:gd name="connsiteX9097" fmla="*/ 118199 w 1299502"/>
              <a:gd name="connsiteY9097" fmla="*/ 1513529 h 2190257"/>
              <a:gd name="connsiteX9098" fmla="*/ 117802 w 1299502"/>
              <a:gd name="connsiteY9098" fmla="*/ 1513817 h 2190257"/>
              <a:gd name="connsiteX9099" fmla="*/ 117802 w 1299502"/>
              <a:gd name="connsiteY9099" fmla="*/ 1514538 h 2190257"/>
              <a:gd name="connsiteX9100" fmla="*/ 117910 w 1299502"/>
              <a:gd name="connsiteY9100" fmla="*/ 1514718 h 2190257"/>
              <a:gd name="connsiteX9101" fmla="*/ 118307 w 1299502"/>
              <a:gd name="connsiteY9101" fmla="*/ 1514718 h 2190257"/>
              <a:gd name="connsiteX9102" fmla="*/ 118415 w 1299502"/>
              <a:gd name="connsiteY9102" fmla="*/ 1514934 h 2190257"/>
              <a:gd name="connsiteX9103" fmla="*/ 118415 w 1299502"/>
              <a:gd name="connsiteY9103" fmla="*/ 1516124 h 2190257"/>
              <a:gd name="connsiteX9104" fmla="*/ 118703 w 1299502"/>
              <a:gd name="connsiteY9104" fmla="*/ 1516412 h 2190257"/>
              <a:gd name="connsiteX9105" fmla="*/ 118595 w 1299502"/>
              <a:gd name="connsiteY9105" fmla="*/ 1517205 h 2190257"/>
              <a:gd name="connsiteX9106" fmla="*/ 118920 w 1299502"/>
              <a:gd name="connsiteY9106" fmla="*/ 1517601 h 2190257"/>
              <a:gd name="connsiteX9107" fmla="*/ 118812 w 1299502"/>
              <a:gd name="connsiteY9107" fmla="*/ 1519620 h 2190257"/>
              <a:gd name="connsiteX9108" fmla="*/ 118415 w 1299502"/>
              <a:gd name="connsiteY9108" fmla="*/ 1519908 h 2190257"/>
              <a:gd name="connsiteX9109" fmla="*/ 118415 w 1299502"/>
              <a:gd name="connsiteY9109" fmla="*/ 1520521 h 2190257"/>
              <a:gd name="connsiteX9110" fmla="*/ 118018 w 1299502"/>
              <a:gd name="connsiteY9110" fmla="*/ 1520809 h 2190257"/>
              <a:gd name="connsiteX9111" fmla="*/ 117910 w 1299502"/>
              <a:gd name="connsiteY9111" fmla="*/ 1521998 h 2190257"/>
              <a:gd name="connsiteX9112" fmla="*/ 118415 w 1299502"/>
              <a:gd name="connsiteY9112" fmla="*/ 1522395 h 2190257"/>
              <a:gd name="connsiteX9113" fmla="*/ 118703 w 1299502"/>
              <a:gd name="connsiteY9113" fmla="*/ 1522503 h 2190257"/>
              <a:gd name="connsiteX9114" fmla="*/ 118920 w 1299502"/>
              <a:gd name="connsiteY9114" fmla="*/ 1522611 h 2190257"/>
              <a:gd name="connsiteX9115" fmla="*/ 118812 w 1299502"/>
              <a:gd name="connsiteY9115" fmla="*/ 1523188 h 2190257"/>
              <a:gd name="connsiteX9116" fmla="*/ 118018 w 1299502"/>
              <a:gd name="connsiteY9116" fmla="*/ 1523908 h 2190257"/>
              <a:gd name="connsiteX9117" fmla="*/ 117009 w 1299502"/>
              <a:gd name="connsiteY9117" fmla="*/ 1523800 h 2190257"/>
              <a:gd name="connsiteX9118" fmla="*/ 116612 w 1299502"/>
              <a:gd name="connsiteY9118" fmla="*/ 1524089 h 2190257"/>
              <a:gd name="connsiteX9119" fmla="*/ 116324 w 1299502"/>
              <a:gd name="connsiteY9119" fmla="*/ 1524089 h 2190257"/>
              <a:gd name="connsiteX9120" fmla="*/ 115350 w 1299502"/>
              <a:gd name="connsiteY9120" fmla="*/ 1524917 h 2190257"/>
              <a:gd name="connsiteX9121" fmla="*/ 114917 w 1299502"/>
              <a:gd name="connsiteY9121" fmla="*/ 1524917 h 2190257"/>
              <a:gd name="connsiteX9122" fmla="*/ 114232 w 1299502"/>
              <a:gd name="connsiteY9122" fmla="*/ 1525386 h 2190257"/>
              <a:gd name="connsiteX9123" fmla="*/ 113944 w 1299502"/>
              <a:gd name="connsiteY9123" fmla="*/ 1525098 h 2190257"/>
              <a:gd name="connsiteX9124" fmla="*/ 112934 w 1299502"/>
              <a:gd name="connsiteY9124" fmla="*/ 1524990 h 2190257"/>
              <a:gd name="connsiteX9125" fmla="*/ 112862 w 1299502"/>
              <a:gd name="connsiteY9125" fmla="*/ 1524917 h 2190257"/>
              <a:gd name="connsiteX9126" fmla="*/ 112862 w 1299502"/>
              <a:gd name="connsiteY9126" fmla="*/ 1524593 h 2190257"/>
              <a:gd name="connsiteX9127" fmla="*/ 112646 w 1299502"/>
              <a:gd name="connsiteY9127" fmla="*/ 1524413 h 2190257"/>
              <a:gd name="connsiteX9128" fmla="*/ 110771 w 1299502"/>
              <a:gd name="connsiteY9128" fmla="*/ 1524305 h 2190257"/>
              <a:gd name="connsiteX9129" fmla="*/ 110446 w 1299502"/>
              <a:gd name="connsiteY9129" fmla="*/ 1524016 h 2190257"/>
              <a:gd name="connsiteX9130" fmla="*/ 110049 w 1299502"/>
              <a:gd name="connsiteY9130" fmla="*/ 1523908 h 2190257"/>
              <a:gd name="connsiteX9131" fmla="*/ 109653 w 1299502"/>
              <a:gd name="connsiteY9131" fmla="*/ 1523512 h 2190257"/>
              <a:gd name="connsiteX9132" fmla="*/ 109653 w 1299502"/>
              <a:gd name="connsiteY9132" fmla="*/ 1523224 h 2190257"/>
              <a:gd name="connsiteX9133" fmla="*/ 110049 w 1299502"/>
              <a:gd name="connsiteY9133" fmla="*/ 1522899 h 2190257"/>
              <a:gd name="connsiteX9134" fmla="*/ 109076 w 1299502"/>
              <a:gd name="connsiteY9134" fmla="*/ 1521890 h 2190257"/>
              <a:gd name="connsiteX9135" fmla="*/ 109148 w 1299502"/>
              <a:gd name="connsiteY9135" fmla="*/ 1521602 h 2190257"/>
              <a:gd name="connsiteX9136" fmla="*/ 108751 w 1299502"/>
              <a:gd name="connsiteY9136" fmla="*/ 1521313 h 2190257"/>
              <a:gd name="connsiteX9137" fmla="*/ 108859 w 1299502"/>
              <a:gd name="connsiteY9137" fmla="*/ 1520701 h 2190257"/>
              <a:gd name="connsiteX9138" fmla="*/ 108571 w 1299502"/>
              <a:gd name="connsiteY9138" fmla="*/ 1520412 h 2190257"/>
              <a:gd name="connsiteX9139" fmla="*/ 108571 w 1299502"/>
              <a:gd name="connsiteY9139" fmla="*/ 1520088 h 2190257"/>
              <a:gd name="connsiteX9140" fmla="*/ 108246 w 1299502"/>
              <a:gd name="connsiteY9140" fmla="*/ 1519800 h 2190257"/>
              <a:gd name="connsiteX9141" fmla="*/ 108246 w 1299502"/>
              <a:gd name="connsiteY9141" fmla="*/ 1519511 h 2190257"/>
              <a:gd name="connsiteX9142" fmla="*/ 107958 w 1299502"/>
              <a:gd name="connsiteY9142" fmla="*/ 1519187 h 2190257"/>
              <a:gd name="connsiteX9143" fmla="*/ 108066 w 1299502"/>
              <a:gd name="connsiteY9143" fmla="*/ 1518610 h 2190257"/>
              <a:gd name="connsiteX9144" fmla="*/ 107561 w 1299502"/>
              <a:gd name="connsiteY9144" fmla="*/ 1518106 h 2190257"/>
              <a:gd name="connsiteX9145" fmla="*/ 106876 w 1299502"/>
              <a:gd name="connsiteY9145" fmla="*/ 1517998 h 2190257"/>
              <a:gd name="connsiteX9146" fmla="*/ 106552 w 1299502"/>
              <a:gd name="connsiteY9146" fmla="*/ 1517709 h 2190257"/>
              <a:gd name="connsiteX9147" fmla="*/ 104965 w 1299502"/>
              <a:gd name="connsiteY9147" fmla="*/ 1517601 h 2190257"/>
              <a:gd name="connsiteX9148" fmla="*/ 104244 w 1299502"/>
              <a:gd name="connsiteY9148" fmla="*/ 1518214 h 2190257"/>
              <a:gd name="connsiteX9149" fmla="*/ 103956 w 1299502"/>
              <a:gd name="connsiteY9149" fmla="*/ 1518106 h 2190257"/>
              <a:gd name="connsiteX9150" fmla="*/ 103775 w 1299502"/>
              <a:gd name="connsiteY9150" fmla="*/ 1518322 h 2190257"/>
              <a:gd name="connsiteX9151" fmla="*/ 103775 w 1299502"/>
              <a:gd name="connsiteY9151" fmla="*/ 1518610 h 2190257"/>
              <a:gd name="connsiteX9152" fmla="*/ 103379 w 1299502"/>
              <a:gd name="connsiteY9152" fmla="*/ 1518791 h 2190257"/>
              <a:gd name="connsiteX9153" fmla="*/ 103379 w 1299502"/>
              <a:gd name="connsiteY9153" fmla="*/ 1519115 h 2190257"/>
              <a:gd name="connsiteX9154" fmla="*/ 102982 w 1299502"/>
              <a:gd name="connsiteY9154" fmla="*/ 1519403 h 2190257"/>
              <a:gd name="connsiteX9155" fmla="*/ 102982 w 1299502"/>
              <a:gd name="connsiteY9155" fmla="*/ 1519692 h 2190257"/>
              <a:gd name="connsiteX9156" fmla="*/ 102477 w 1299502"/>
              <a:gd name="connsiteY9156" fmla="*/ 1520088 h 2190257"/>
              <a:gd name="connsiteX9157" fmla="*/ 102153 w 1299502"/>
              <a:gd name="connsiteY9157" fmla="*/ 1520088 h 2190257"/>
              <a:gd name="connsiteX9158" fmla="*/ 101756 w 1299502"/>
              <a:gd name="connsiteY9158" fmla="*/ 1520412 h 2190257"/>
              <a:gd name="connsiteX9159" fmla="*/ 100782 w 1299502"/>
              <a:gd name="connsiteY9159" fmla="*/ 1520304 h 2190257"/>
              <a:gd name="connsiteX9160" fmla="*/ 100674 w 1299502"/>
              <a:gd name="connsiteY9160" fmla="*/ 1520124 h 2190257"/>
              <a:gd name="connsiteX9161" fmla="*/ 100782 w 1299502"/>
              <a:gd name="connsiteY9161" fmla="*/ 1517709 h 2190257"/>
              <a:gd name="connsiteX9162" fmla="*/ 100494 w 1299502"/>
              <a:gd name="connsiteY9162" fmla="*/ 1517421 h 2190257"/>
              <a:gd name="connsiteX9163" fmla="*/ 100566 w 1299502"/>
              <a:gd name="connsiteY9163" fmla="*/ 1517133 h 2190257"/>
              <a:gd name="connsiteX9164" fmla="*/ 101576 w 1299502"/>
              <a:gd name="connsiteY9164" fmla="*/ 1516304 h 2190257"/>
              <a:gd name="connsiteX9165" fmla="*/ 101576 w 1299502"/>
              <a:gd name="connsiteY9165" fmla="*/ 1516016 h 2190257"/>
              <a:gd name="connsiteX9166" fmla="*/ 102657 w 1299502"/>
              <a:gd name="connsiteY9166" fmla="*/ 1515223 h 2190257"/>
              <a:gd name="connsiteX9167" fmla="*/ 102657 w 1299502"/>
              <a:gd name="connsiteY9167" fmla="*/ 1514322 h 2190257"/>
              <a:gd name="connsiteX9168" fmla="*/ 102369 w 1299502"/>
              <a:gd name="connsiteY9168" fmla="*/ 1514033 h 2190257"/>
              <a:gd name="connsiteX9169" fmla="*/ 102477 w 1299502"/>
              <a:gd name="connsiteY9169" fmla="*/ 1513709 h 2190257"/>
              <a:gd name="connsiteX9170" fmla="*/ 102153 w 1299502"/>
              <a:gd name="connsiteY9170" fmla="*/ 1513421 h 2190257"/>
              <a:gd name="connsiteX9171" fmla="*/ 102153 w 1299502"/>
              <a:gd name="connsiteY9171" fmla="*/ 1513132 h 2190257"/>
              <a:gd name="connsiteX9172" fmla="*/ 101864 w 1299502"/>
              <a:gd name="connsiteY9172" fmla="*/ 1512808 h 2190257"/>
              <a:gd name="connsiteX9173" fmla="*/ 101936 w 1299502"/>
              <a:gd name="connsiteY9173" fmla="*/ 1511619 h 2190257"/>
              <a:gd name="connsiteX9174" fmla="*/ 101648 w 1299502"/>
              <a:gd name="connsiteY9174" fmla="*/ 1511330 h 2190257"/>
              <a:gd name="connsiteX9175" fmla="*/ 101648 w 1299502"/>
              <a:gd name="connsiteY9175" fmla="*/ 1510429 h 2190257"/>
              <a:gd name="connsiteX9176" fmla="*/ 102044 w 1299502"/>
              <a:gd name="connsiteY9176" fmla="*/ 1510105 h 2190257"/>
              <a:gd name="connsiteX9177" fmla="*/ 102044 w 1299502"/>
              <a:gd name="connsiteY9177" fmla="*/ 1509817 h 2190257"/>
              <a:gd name="connsiteX9178" fmla="*/ 102333 w 1299502"/>
              <a:gd name="connsiteY9178" fmla="*/ 1509528 h 2190257"/>
              <a:gd name="connsiteX9179" fmla="*/ 101756 w 1299502"/>
              <a:gd name="connsiteY9179" fmla="*/ 1508916 h 2190257"/>
              <a:gd name="connsiteX9180" fmla="*/ 101864 w 1299502"/>
              <a:gd name="connsiteY9180" fmla="*/ 1508015 h 2190257"/>
              <a:gd name="connsiteX9181" fmla="*/ 102153 w 1299502"/>
              <a:gd name="connsiteY9181" fmla="*/ 1507726 h 2190257"/>
              <a:gd name="connsiteX9182" fmla="*/ 102261 w 1299502"/>
              <a:gd name="connsiteY9182" fmla="*/ 1507114 h 2190257"/>
              <a:gd name="connsiteX9183" fmla="*/ 101756 w 1299502"/>
              <a:gd name="connsiteY9183" fmla="*/ 1506609 h 2190257"/>
              <a:gd name="connsiteX9184" fmla="*/ 101468 w 1299502"/>
              <a:gd name="connsiteY9184" fmla="*/ 1506609 h 2190257"/>
              <a:gd name="connsiteX9185" fmla="*/ 101251 w 1299502"/>
              <a:gd name="connsiteY9185" fmla="*/ 1506537 h 2190257"/>
              <a:gd name="connsiteX9186" fmla="*/ 101359 w 1299502"/>
              <a:gd name="connsiteY9186" fmla="*/ 1505924 h 2190257"/>
              <a:gd name="connsiteX9187" fmla="*/ 102044 w 1299502"/>
              <a:gd name="connsiteY9187" fmla="*/ 1505312 h 2190257"/>
              <a:gd name="connsiteX9188" fmla="*/ 102153 w 1299502"/>
              <a:gd name="connsiteY9188" fmla="*/ 1504122 h 2190257"/>
              <a:gd name="connsiteX9189" fmla="*/ 101864 w 1299502"/>
              <a:gd name="connsiteY9189" fmla="*/ 1503834 h 2190257"/>
              <a:gd name="connsiteX9190" fmla="*/ 101864 w 1299502"/>
              <a:gd name="connsiteY9190" fmla="*/ 1503510 h 2190257"/>
              <a:gd name="connsiteX9191" fmla="*/ 101540 w 1299502"/>
              <a:gd name="connsiteY9191" fmla="*/ 1503221 h 2190257"/>
              <a:gd name="connsiteX9192" fmla="*/ 101540 w 1299502"/>
              <a:gd name="connsiteY9192" fmla="*/ 1502897 h 2190257"/>
              <a:gd name="connsiteX9193" fmla="*/ 101468 w 1299502"/>
              <a:gd name="connsiteY9193" fmla="*/ 1502717 h 2190257"/>
              <a:gd name="connsiteX9194" fmla="*/ 100746 w 1299502"/>
              <a:gd name="connsiteY9194" fmla="*/ 1502717 h 2190257"/>
              <a:gd name="connsiteX9195" fmla="*/ 100566 w 1299502"/>
              <a:gd name="connsiteY9195" fmla="*/ 1502500 h 2190257"/>
              <a:gd name="connsiteX9196" fmla="*/ 100638 w 1299502"/>
              <a:gd name="connsiteY9196" fmla="*/ 1501419 h 2190257"/>
              <a:gd name="connsiteX9197" fmla="*/ 100242 w 1299502"/>
              <a:gd name="connsiteY9197" fmla="*/ 1500915 h 2190257"/>
              <a:gd name="connsiteX9198" fmla="*/ 99845 w 1299502"/>
              <a:gd name="connsiteY9198" fmla="*/ 1500807 h 2190257"/>
              <a:gd name="connsiteX9199" fmla="*/ 99773 w 1299502"/>
              <a:gd name="connsiteY9199" fmla="*/ 1501023 h 2190257"/>
              <a:gd name="connsiteX9200" fmla="*/ 99665 w 1299502"/>
              <a:gd name="connsiteY9200" fmla="*/ 1501311 h 2190257"/>
              <a:gd name="connsiteX9201" fmla="*/ 99556 w 1299502"/>
              <a:gd name="connsiteY9201" fmla="*/ 1501419 h 2190257"/>
              <a:gd name="connsiteX9202" fmla="*/ 99160 w 1299502"/>
              <a:gd name="connsiteY9202" fmla="*/ 1501419 h 2190257"/>
              <a:gd name="connsiteX9203" fmla="*/ 99088 w 1299502"/>
              <a:gd name="connsiteY9203" fmla="*/ 1501203 h 2190257"/>
              <a:gd name="connsiteX9204" fmla="*/ 99088 w 1299502"/>
              <a:gd name="connsiteY9204" fmla="*/ 1500626 h 2190257"/>
              <a:gd name="connsiteX9205" fmla="*/ 99665 w 1299502"/>
              <a:gd name="connsiteY9205" fmla="*/ 1500230 h 2190257"/>
              <a:gd name="connsiteX9206" fmla="*/ 100566 w 1299502"/>
              <a:gd name="connsiteY9206" fmla="*/ 1500302 h 2190257"/>
              <a:gd name="connsiteX9207" fmla="*/ 100855 w 1299502"/>
              <a:gd name="connsiteY9207" fmla="*/ 1500626 h 2190257"/>
              <a:gd name="connsiteX9208" fmla="*/ 101756 w 1299502"/>
              <a:gd name="connsiteY9208" fmla="*/ 1499906 h 2190257"/>
              <a:gd name="connsiteX9209" fmla="*/ 101756 w 1299502"/>
              <a:gd name="connsiteY9209" fmla="*/ 1499725 h 2190257"/>
              <a:gd name="connsiteX9210" fmla="*/ 102153 w 1299502"/>
              <a:gd name="connsiteY9210" fmla="*/ 1499401 h 2190257"/>
              <a:gd name="connsiteX9211" fmla="*/ 102261 w 1299502"/>
              <a:gd name="connsiteY9211" fmla="*/ 1498536 h 2190257"/>
              <a:gd name="connsiteX9212" fmla="*/ 102549 w 1299502"/>
              <a:gd name="connsiteY9212" fmla="*/ 1498212 h 2190257"/>
              <a:gd name="connsiteX9213" fmla="*/ 102657 w 1299502"/>
              <a:gd name="connsiteY9213" fmla="*/ 1497022 h 2190257"/>
              <a:gd name="connsiteX9214" fmla="*/ 102838 w 1299502"/>
              <a:gd name="connsiteY9214" fmla="*/ 1496914 h 2190257"/>
              <a:gd name="connsiteX9215" fmla="*/ 103162 w 1299502"/>
              <a:gd name="connsiteY9215" fmla="*/ 1496914 h 2190257"/>
              <a:gd name="connsiteX9216" fmla="*/ 103451 w 1299502"/>
              <a:gd name="connsiteY9216" fmla="*/ 1496626 h 2190257"/>
              <a:gd name="connsiteX9217" fmla="*/ 103847 w 1299502"/>
              <a:gd name="connsiteY9217" fmla="*/ 1496734 h 2190257"/>
              <a:gd name="connsiteX9218" fmla="*/ 104352 w 1299502"/>
              <a:gd name="connsiteY9218" fmla="*/ 1496338 h 2190257"/>
              <a:gd name="connsiteX9219" fmla="*/ 104352 w 1299502"/>
              <a:gd name="connsiteY9219" fmla="*/ 1496013 h 2190257"/>
              <a:gd name="connsiteX9220" fmla="*/ 104857 w 1299502"/>
              <a:gd name="connsiteY9220" fmla="*/ 1495617 h 2190257"/>
              <a:gd name="connsiteX9221" fmla="*/ 106516 w 1299502"/>
              <a:gd name="connsiteY9221" fmla="*/ 1495725 h 2190257"/>
              <a:gd name="connsiteX9222" fmla="*/ 106840 w 1299502"/>
              <a:gd name="connsiteY9222" fmla="*/ 1495400 h 2190257"/>
              <a:gd name="connsiteX9223" fmla="*/ 107525 w 1299502"/>
              <a:gd name="connsiteY9223" fmla="*/ 1495509 h 2190257"/>
              <a:gd name="connsiteX9224" fmla="*/ 107633 w 1299502"/>
              <a:gd name="connsiteY9224" fmla="*/ 1495328 h 2190257"/>
              <a:gd name="connsiteX9225" fmla="*/ 107742 w 1299502"/>
              <a:gd name="connsiteY9225" fmla="*/ 1495004 h 2190257"/>
              <a:gd name="connsiteX9226" fmla="*/ 108030 w 1299502"/>
              <a:gd name="connsiteY9226" fmla="*/ 1494824 h 2190257"/>
              <a:gd name="connsiteX9227" fmla="*/ 107742 w 1299502"/>
              <a:gd name="connsiteY9227" fmla="*/ 1494427 h 2190257"/>
              <a:gd name="connsiteX9228" fmla="*/ 107814 w 1299502"/>
              <a:gd name="connsiteY9228" fmla="*/ 1493815 h 2190257"/>
              <a:gd name="connsiteX9229" fmla="*/ 108138 w 1299502"/>
              <a:gd name="connsiteY9229" fmla="*/ 1493635 h 2190257"/>
              <a:gd name="connsiteX9230" fmla="*/ 108138 w 1299502"/>
              <a:gd name="connsiteY9230" fmla="*/ 1493310 h 2190257"/>
              <a:gd name="connsiteX9231" fmla="*/ 108319 w 1299502"/>
              <a:gd name="connsiteY9231" fmla="*/ 1493130 h 2190257"/>
              <a:gd name="connsiteX9232" fmla="*/ 109328 w 1299502"/>
              <a:gd name="connsiteY9232" fmla="*/ 1493202 h 2190257"/>
              <a:gd name="connsiteX9233" fmla="*/ 109617 w 1299502"/>
              <a:gd name="connsiteY9233" fmla="*/ 1492914 h 2190257"/>
              <a:gd name="connsiteX9234" fmla="*/ 111311 w 1299502"/>
              <a:gd name="connsiteY9234" fmla="*/ 1493022 h 2190257"/>
              <a:gd name="connsiteX9235" fmla="*/ 111997 w 1299502"/>
              <a:gd name="connsiteY9235" fmla="*/ 1492517 h 2190257"/>
              <a:gd name="connsiteX9236" fmla="*/ 112321 w 1299502"/>
              <a:gd name="connsiteY9236" fmla="*/ 1492517 h 2190257"/>
              <a:gd name="connsiteX9237" fmla="*/ 112393 w 1299502"/>
              <a:gd name="connsiteY9237" fmla="*/ 1492697 h 2190257"/>
              <a:gd name="connsiteX9238" fmla="*/ 112393 w 1299502"/>
              <a:gd name="connsiteY9238" fmla="*/ 1493598 h 2190257"/>
              <a:gd name="connsiteX9239" fmla="*/ 113186 w 1299502"/>
              <a:gd name="connsiteY9239" fmla="*/ 1494391 h 2190257"/>
              <a:gd name="connsiteX9240" fmla="*/ 114088 w 1299502"/>
              <a:gd name="connsiteY9240" fmla="*/ 1494391 h 2190257"/>
              <a:gd name="connsiteX9241" fmla="*/ 114989 w 1299502"/>
              <a:gd name="connsiteY9241" fmla="*/ 1493815 h 2190257"/>
              <a:gd name="connsiteX9242" fmla="*/ 114989 w 1299502"/>
              <a:gd name="connsiteY9242" fmla="*/ 1493418 h 2190257"/>
              <a:gd name="connsiteX9243" fmla="*/ 115170 w 1299502"/>
              <a:gd name="connsiteY9243" fmla="*/ 1493310 h 2190257"/>
              <a:gd name="connsiteX9244" fmla="*/ 115494 w 1299502"/>
              <a:gd name="connsiteY9244" fmla="*/ 1493310 h 2190257"/>
              <a:gd name="connsiteX9245" fmla="*/ 115891 w 1299502"/>
              <a:gd name="connsiteY9245" fmla="*/ 1493094 h 2190257"/>
              <a:gd name="connsiteX9246" fmla="*/ 116900 w 1299502"/>
              <a:gd name="connsiteY9246" fmla="*/ 1493094 h 2190257"/>
              <a:gd name="connsiteX9247" fmla="*/ 117189 w 1299502"/>
              <a:gd name="connsiteY9247" fmla="*/ 1493490 h 2190257"/>
              <a:gd name="connsiteX9248" fmla="*/ 117477 w 1299502"/>
              <a:gd name="connsiteY9248" fmla="*/ 1493490 h 2190257"/>
              <a:gd name="connsiteX9249" fmla="*/ 117982 w 1299502"/>
              <a:gd name="connsiteY9249" fmla="*/ 1493995 h 2190257"/>
              <a:gd name="connsiteX9250" fmla="*/ 117874 w 1299502"/>
              <a:gd name="connsiteY9250" fmla="*/ 1495112 h 2190257"/>
              <a:gd name="connsiteX9251" fmla="*/ 117982 w 1299502"/>
              <a:gd name="connsiteY9251" fmla="*/ 1495292 h 2190257"/>
              <a:gd name="connsiteX9252" fmla="*/ 118992 w 1299502"/>
              <a:gd name="connsiteY9252" fmla="*/ 1495400 h 2190257"/>
              <a:gd name="connsiteX9253" fmla="*/ 119677 w 1299502"/>
              <a:gd name="connsiteY9253" fmla="*/ 1494896 h 2190257"/>
              <a:gd name="connsiteX9254" fmla="*/ 120362 w 1299502"/>
              <a:gd name="connsiteY9254" fmla="*/ 1494896 h 2190257"/>
              <a:gd name="connsiteX9255" fmla="*/ 121083 w 1299502"/>
              <a:gd name="connsiteY9255" fmla="*/ 1495689 h 2190257"/>
              <a:gd name="connsiteX9256" fmla="*/ 120975 w 1299502"/>
              <a:gd name="connsiteY9256" fmla="*/ 1497202 h 2190257"/>
              <a:gd name="connsiteX9257" fmla="*/ 121480 w 1299502"/>
              <a:gd name="connsiteY9257" fmla="*/ 1497599 h 2190257"/>
              <a:gd name="connsiteX9258" fmla="*/ 122778 w 1299502"/>
              <a:gd name="connsiteY9258" fmla="*/ 1497707 h 2190257"/>
              <a:gd name="connsiteX9259" fmla="*/ 123066 w 1299502"/>
              <a:gd name="connsiteY9259" fmla="*/ 1497491 h 2190257"/>
              <a:gd name="connsiteX9260" fmla="*/ 123751 w 1299502"/>
              <a:gd name="connsiteY9260" fmla="*/ 1497491 h 2190257"/>
              <a:gd name="connsiteX9261" fmla="*/ 124076 w 1299502"/>
              <a:gd name="connsiteY9261" fmla="*/ 1497202 h 2190257"/>
              <a:gd name="connsiteX9262" fmla="*/ 124473 w 1299502"/>
              <a:gd name="connsiteY9262" fmla="*/ 1497311 h 2190257"/>
              <a:gd name="connsiteX9263" fmla="*/ 124761 w 1299502"/>
              <a:gd name="connsiteY9263" fmla="*/ 1496986 h 2190257"/>
              <a:gd name="connsiteX9264" fmla="*/ 125050 w 1299502"/>
              <a:gd name="connsiteY9264" fmla="*/ 1496986 h 2190257"/>
              <a:gd name="connsiteX9265" fmla="*/ 125266 w 1299502"/>
              <a:gd name="connsiteY9265" fmla="*/ 1496878 h 2190257"/>
              <a:gd name="connsiteX9266" fmla="*/ 125374 w 1299502"/>
              <a:gd name="connsiteY9266" fmla="*/ 1496013 h 2190257"/>
              <a:gd name="connsiteX9267" fmla="*/ 125843 w 1299502"/>
              <a:gd name="connsiteY9267" fmla="*/ 1495581 h 2190257"/>
              <a:gd name="connsiteX9268" fmla="*/ 126167 w 1299502"/>
              <a:gd name="connsiteY9268" fmla="*/ 1495581 h 2190257"/>
              <a:gd name="connsiteX9269" fmla="*/ 126348 w 1299502"/>
              <a:gd name="connsiteY9269" fmla="*/ 1495509 h 2190257"/>
              <a:gd name="connsiteX9270" fmla="*/ 126348 w 1299502"/>
              <a:gd name="connsiteY9270" fmla="*/ 1495184 h 2190257"/>
              <a:gd name="connsiteX9271" fmla="*/ 126059 w 1299502"/>
              <a:gd name="connsiteY9271" fmla="*/ 1494896 h 2190257"/>
              <a:gd name="connsiteX9272" fmla="*/ 126059 w 1299502"/>
              <a:gd name="connsiteY9272" fmla="*/ 1494499 h 2190257"/>
              <a:gd name="connsiteX9273" fmla="*/ 126456 w 1299502"/>
              <a:gd name="connsiteY9273" fmla="*/ 1494319 h 2190257"/>
              <a:gd name="connsiteX9274" fmla="*/ 126456 w 1299502"/>
              <a:gd name="connsiteY9274" fmla="*/ 1493707 h 2190257"/>
              <a:gd name="connsiteX9275" fmla="*/ 127069 w 1299502"/>
              <a:gd name="connsiteY9275" fmla="*/ 1493310 h 2190257"/>
              <a:gd name="connsiteX9276" fmla="*/ 128331 w 1299502"/>
              <a:gd name="connsiteY9276" fmla="*/ 1493418 h 2190257"/>
              <a:gd name="connsiteX9277" fmla="*/ 128655 w 1299502"/>
              <a:gd name="connsiteY9277" fmla="*/ 1493094 h 2190257"/>
              <a:gd name="connsiteX9278" fmla="*/ 128944 w 1299502"/>
              <a:gd name="connsiteY9278" fmla="*/ 1493094 h 2190257"/>
              <a:gd name="connsiteX9279" fmla="*/ 129737 w 1299502"/>
              <a:gd name="connsiteY9279" fmla="*/ 1492589 h 2190257"/>
              <a:gd name="connsiteX9280" fmla="*/ 130026 w 1299502"/>
              <a:gd name="connsiteY9280" fmla="*/ 1492589 h 2190257"/>
              <a:gd name="connsiteX9281" fmla="*/ 130350 w 1299502"/>
              <a:gd name="connsiteY9281" fmla="*/ 1492301 h 2190257"/>
              <a:gd name="connsiteX9282" fmla="*/ 130747 w 1299502"/>
              <a:gd name="connsiteY9282" fmla="*/ 1492409 h 2190257"/>
              <a:gd name="connsiteX9283" fmla="*/ 131432 w 1299502"/>
              <a:gd name="connsiteY9283" fmla="*/ 1491796 h 2190257"/>
              <a:gd name="connsiteX9284" fmla="*/ 131720 w 1299502"/>
              <a:gd name="connsiteY9284" fmla="*/ 1491796 h 2190257"/>
              <a:gd name="connsiteX9285" fmla="*/ 131937 w 1299502"/>
              <a:gd name="connsiteY9285" fmla="*/ 1491688 h 2190257"/>
              <a:gd name="connsiteX9286" fmla="*/ 131937 w 1299502"/>
              <a:gd name="connsiteY9286" fmla="*/ 1491400 h 2190257"/>
              <a:gd name="connsiteX9287" fmla="*/ 132730 w 1299502"/>
              <a:gd name="connsiteY9287" fmla="*/ 1490715 h 2190257"/>
              <a:gd name="connsiteX9288" fmla="*/ 134425 w 1299502"/>
              <a:gd name="connsiteY9288" fmla="*/ 1490787 h 2190257"/>
              <a:gd name="connsiteX9289" fmla="*/ 135434 w 1299502"/>
              <a:gd name="connsiteY9289" fmla="*/ 1489994 h 2190257"/>
              <a:gd name="connsiteX9290" fmla="*/ 137093 w 1299502"/>
              <a:gd name="connsiteY9290" fmla="*/ 1490103 h 2190257"/>
              <a:gd name="connsiteX9291" fmla="*/ 137814 w 1299502"/>
              <a:gd name="connsiteY9291" fmla="*/ 1490895 h 2190257"/>
              <a:gd name="connsiteX9292" fmla="*/ 137814 w 1299502"/>
              <a:gd name="connsiteY9292" fmla="*/ 1491184 h 2190257"/>
              <a:gd name="connsiteX9293" fmla="*/ 138427 w 1299502"/>
              <a:gd name="connsiteY9293" fmla="*/ 1491796 h 2190257"/>
              <a:gd name="connsiteX9294" fmla="*/ 138427 w 1299502"/>
              <a:gd name="connsiteY9294" fmla="*/ 1492193 h 2190257"/>
              <a:gd name="connsiteX9295" fmla="*/ 138896 w 1299502"/>
              <a:gd name="connsiteY9295" fmla="*/ 1492589 h 2190257"/>
              <a:gd name="connsiteX9296" fmla="*/ 139797 w 1299502"/>
              <a:gd name="connsiteY9296" fmla="*/ 1492697 h 2190257"/>
              <a:gd name="connsiteX9297" fmla="*/ 140014 w 1299502"/>
              <a:gd name="connsiteY9297" fmla="*/ 1492589 h 2190257"/>
              <a:gd name="connsiteX9298" fmla="*/ 140014 w 1299502"/>
              <a:gd name="connsiteY9298" fmla="*/ 1492301 h 2190257"/>
              <a:gd name="connsiteX9299" fmla="*/ 140410 w 1299502"/>
              <a:gd name="connsiteY9299" fmla="*/ 1492013 h 2190257"/>
              <a:gd name="connsiteX9300" fmla="*/ 140410 w 1299502"/>
              <a:gd name="connsiteY9300" fmla="*/ 1491400 h 2190257"/>
              <a:gd name="connsiteX9301" fmla="*/ 140591 w 1299502"/>
              <a:gd name="connsiteY9301" fmla="*/ 1491292 h 2190257"/>
              <a:gd name="connsiteX9302" fmla="*/ 140915 w 1299502"/>
              <a:gd name="connsiteY9302" fmla="*/ 1491292 h 2190257"/>
              <a:gd name="connsiteX9303" fmla="*/ 141095 w 1299502"/>
              <a:gd name="connsiteY9303" fmla="*/ 1491400 h 2190257"/>
              <a:gd name="connsiteX9304" fmla="*/ 140987 w 1299502"/>
              <a:gd name="connsiteY9304" fmla="*/ 1491688 h 2190257"/>
              <a:gd name="connsiteX9305" fmla="*/ 141817 w 1299502"/>
              <a:gd name="connsiteY9305" fmla="*/ 1492481 h 2190257"/>
              <a:gd name="connsiteX9306" fmla="*/ 142502 w 1299502"/>
              <a:gd name="connsiteY9306" fmla="*/ 1492589 h 2190257"/>
              <a:gd name="connsiteX9307" fmla="*/ 143007 w 1299502"/>
              <a:gd name="connsiteY9307" fmla="*/ 1492193 h 2190257"/>
              <a:gd name="connsiteX9308" fmla="*/ 143007 w 1299502"/>
              <a:gd name="connsiteY9308" fmla="*/ 1491905 h 2190257"/>
              <a:gd name="connsiteX9309" fmla="*/ 143403 w 1299502"/>
              <a:gd name="connsiteY9309" fmla="*/ 1491580 h 2190257"/>
              <a:gd name="connsiteX9310" fmla="*/ 143403 w 1299502"/>
              <a:gd name="connsiteY9310" fmla="*/ 1490679 h 2190257"/>
              <a:gd name="connsiteX9311" fmla="*/ 143872 w 1299502"/>
              <a:gd name="connsiteY9311" fmla="*/ 1490283 h 2190257"/>
              <a:gd name="connsiteX9312" fmla="*/ 144269 w 1299502"/>
              <a:gd name="connsiteY9312" fmla="*/ 1490283 h 2190257"/>
              <a:gd name="connsiteX9313" fmla="*/ 144593 w 1299502"/>
              <a:gd name="connsiteY9313" fmla="*/ 1489994 h 2190257"/>
              <a:gd name="connsiteX9314" fmla="*/ 145278 w 1299502"/>
              <a:gd name="connsiteY9314" fmla="*/ 1490103 h 2190257"/>
              <a:gd name="connsiteX9315" fmla="*/ 145495 w 1299502"/>
              <a:gd name="connsiteY9315" fmla="*/ 1489994 h 2190257"/>
              <a:gd name="connsiteX9316" fmla="*/ 145170 w 1299502"/>
              <a:gd name="connsiteY9316" fmla="*/ 1489598 h 2190257"/>
              <a:gd name="connsiteX9317" fmla="*/ 145170 w 1299502"/>
              <a:gd name="connsiteY9317" fmla="*/ 1488985 h 2190257"/>
              <a:gd name="connsiteX9318" fmla="*/ 145386 w 1299502"/>
              <a:gd name="connsiteY9318" fmla="*/ 1488913 h 2190257"/>
              <a:gd name="connsiteX9319" fmla="*/ 145675 w 1299502"/>
              <a:gd name="connsiteY9319" fmla="*/ 1488913 h 2190257"/>
              <a:gd name="connsiteX9320" fmla="*/ 145999 w 1299502"/>
              <a:gd name="connsiteY9320" fmla="*/ 1489202 h 2190257"/>
              <a:gd name="connsiteX9321" fmla="*/ 146468 w 1299502"/>
              <a:gd name="connsiteY9321" fmla="*/ 1488805 h 2190257"/>
              <a:gd name="connsiteX9322" fmla="*/ 146468 w 1299502"/>
              <a:gd name="connsiteY9322" fmla="*/ 1488589 h 2190257"/>
              <a:gd name="connsiteX9323" fmla="*/ 146865 w 1299502"/>
              <a:gd name="connsiteY9323" fmla="*/ 1488301 h 2190257"/>
              <a:gd name="connsiteX9324" fmla="*/ 146973 w 1299502"/>
              <a:gd name="connsiteY9324" fmla="*/ 1486499 h 2190257"/>
              <a:gd name="connsiteX9325" fmla="*/ 147189 w 1299502"/>
              <a:gd name="connsiteY9325" fmla="*/ 1486318 h 2190257"/>
              <a:gd name="connsiteX9326" fmla="*/ 147478 w 1299502"/>
              <a:gd name="connsiteY9326" fmla="*/ 1486390 h 2190257"/>
              <a:gd name="connsiteX9327" fmla="*/ 147874 w 1299502"/>
              <a:gd name="connsiteY9327" fmla="*/ 1486102 h 2190257"/>
              <a:gd name="connsiteX9328" fmla="*/ 159016 w 1299502"/>
              <a:gd name="connsiteY9328" fmla="*/ 1485706 h 2190257"/>
              <a:gd name="connsiteX9329" fmla="*/ 159341 w 1299502"/>
              <a:gd name="connsiteY9329" fmla="*/ 1485706 h 2190257"/>
              <a:gd name="connsiteX9330" fmla="*/ 159521 w 1299502"/>
              <a:gd name="connsiteY9330" fmla="*/ 1485922 h 2190257"/>
              <a:gd name="connsiteX9331" fmla="*/ 159413 w 1299502"/>
              <a:gd name="connsiteY9331" fmla="*/ 1486210 h 2190257"/>
              <a:gd name="connsiteX9332" fmla="*/ 159341 w 1299502"/>
              <a:gd name="connsiteY9332" fmla="*/ 1486318 h 2190257"/>
              <a:gd name="connsiteX9333" fmla="*/ 158944 w 1299502"/>
              <a:gd name="connsiteY9333" fmla="*/ 1486318 h 2190257"/>
              <a:gd name="connsiteX9334" fmla="*/ 158836 w 1299502"/>
              <a:gd name="connsiteY9334" fmla="*/ 1486102 h 2190257"/>
              <a:gd name="connsiteX9335" fmla="*/ 158836 w 1299502"/>
              <a:gd name="connsiteY9335" fmla="*/ 1485814 h 2190257"/>
              <a:gd name="connsiteX9336" fmla="*/ 171889 w 1299502"/>
              <a:gd name="connsiteY9336" fmla="*/ 1484805 h 2190257"/>
              <a:gd name="connsiteX9337" fmla="*/ 172466 w 1299502"/>
              <a:gd name="connsiteY9337" fmla="*/ 1484805 h 2190257"/>
              <a:gd name="connsiteX9338" fmla="*/ 172682 w 1299502"/>
              <a:gd name="connsiteY9338" fmla="*/ 1485021 h 2190257"/>
              <a:gd name="connsiteX9339" fmla="*/ 172574 w 1299502"/>
              <a:gd name="connsiteY9339" fmla="*/ 1485598 h 2190257"/>
              <a:gd name="connsiteX9340" fmla="*/ 172502 w 1299502"/>
              <a:gd name="connsiteY9340" fmla="*/ 1485706 h 2190257"/>
              <a:gd name="connsiteX9341" fmla="*/ 172105 w 1299502"/>
              <a:gd name="connsiteY9341" fmla="*/ 1485706 h 2190257"/>
              <a:gd name="connsiteX9342" fmla="*/ 171997 w 1299502"/>
              <a:gd name="connsiteY9342" fmla="*/ 1485525 h 2190257"/>
              <a:gd name="connsiteX9343" fmla="*/ 171997 w 1299502"/>
              <a:gd name="connsiteY9343" fmla="*/ 1485201 h 2190257"/>
              <a:gd name="connsiteX9344" fmla="*/ 171673 w 1299502"/>
              <a:gd name="connsiteY9344" fmla="*/ 1484913 h 2190257"/>
              <a:gd name="connsiteX9345" fmla="*/ 159449 w 1299502"/>
              <a:gd name="connsiteY9345" fmla="*/ 1484805 h 2190257"/>
              <a:gd name="connsiteX9346" fmla="*/ 159737 w 1299502"/>
              <a:gd name="connsiteY9346" fmla="*/ 1484913 h 2190257"/>
              <a:gd name="connsiteX9347" fmla="*/ 159810 w 1299502"/>
              <a:gd name="connsiteY9347" fmla="*/ 1485021 h 2190257"/>
              <a:gd name="connsiteX9348" fmla="*/ 159737 w 1299502"/>
              <a:gd name="connsiteY9348" fmla="*/ 1485093 h 2190257"/>
              <a:gd name="connsiteX9349" fmla="*/ 159341 w 1299502"/>
              <a:gd name="connsiteY9349" fmla="*/ 1485093 h 2190257"/>
              <a:gd name="connsiteX9350" fmla="*/ 159233 w 1299502"/>
              <a:gd name="connsiteY9350" fmla="*/ 1484913 h 2190257"/>
              <a:gd name="connsiteX9351" fmla="*/ 171601 w 1299502"/>
              <a:gd name="connsiteY9351" fmla="*/ 1483327 h 2190257"/>
              <a:gd name="connsiteX9352" fmla="*/ 172574 w 1299502"/>
              <a:gd name="connsiteY9352" fmla="*/ 1483327 h 2190257"/>
              <a:gd name="connsiteX9353" fmla="*/ 172791 w 1299502"/>
              <a:gd name="connsiteY9353" fmla="*/ 1483507 h 2190257"/>
              <a:gd name="connsiteX9354" fmla="*/ 172791 w 1299502"/>
              <a:gd name="connsiteY9354" fmla="*/ 1483795 h 2190257"/>
              <a:gd name="connsiteX9355" fmla="*/ 172178 w 1299502"/>
              <a:gd name="connsiteY9355" fmla="*/ 1484228 h 2190257"/>
              <a:gd name="connsiteX9356" fmla="*/ 171601 w 1299502"/>
              <a:gd name="connsiteY9356" fmla="*/ 1484228 h 2190257"/>
              <a:gd name="connsiteX9357" fmla="*/ 171384 w 1299502"/>
              <a:gd name="connsiteY9357" fmla="*/ 1484012 h 2190257"/>
              <a:gd name="connsiteX9358" fmla="*/ 171492 w 1299502"/>
              <a:gd name="connsiteY9358" fmla="*/ 1483399 h 2190257"/>
              <a:gd name="connsiteX9359" fmla="*/ 154365 w 1299502"/>
              <a:gd name="connsiteY9359" fmla="*/ 1482714 h 2190257"/>
              <a:gd name="connsiteX9360" fmla="*/ 154653 w 1299502"/>
              <a:gd name="connsiteY9360" fmla="*/ 1482714 h 2190257"/>
              <a:gd name="connsiteX9361" fmla="*/ 154725 w 1299502"/>
              <a:gd name="connsiteY9361" fmla="*/ 1482931 h 2190257"/>
              <a:gd name="connsiteX9362" fmla="*/ 154653 w 1299502"/>
              <a:gd name="connsiteY9362" fmla="*/ 1483003 h 2190257"/>
              <a:gd name="connsiteX9363" fmla="*/ 154257 w 1299502"/>
              <a:gd name="connsiteY9363" fmla="*/ 1483003 h 2190257"/>
              <a:gd name="connsiteX9364" fmla="*/ 154148 w 1299502"/>
              <a:gd name="connsiteY9364" fmla="*/ 1482822 h 2190257"/>
              <a:gd name="connsiteX9365" fmla="*/ 156240 w 1299502"/>
              <a:gd name="connsiteY9365" fmla="*/ 1482498 h 2190257"/>
              <a:gd name="connsiteX9366" fmla="*/ 157213 w 1299502"/>
              <a:gd name="connsiteY9366" fmla="*/ 1482606 h 2190257"/>
              <a:gd name="connsiteX9367" fmla="*/ 157430 w 1299502"/>
              <a:gd name="connsiteY9367" fmla="*/ 1482714 h 2190257"/>
              <a:gd name="connsiteX9368" fmla="*/ 157322 w 1299502"/>
              <a:gd name="connsiteY9368" fmla="*/ 1483327 h 2190257"/>
              <a:gd name="connsiteX9369" fmla="*/ 156817 w 1299502"/>
              <a:gd name="connsiteY9369" fmla="*/ 1483795 h 2190257"/>
              <a:gd name="connsiteX9370" fmla="*/ 156528 w 1299502"/>
              <a:gd name="connsiteY9370" fmla="*/ 1483723 h 2190257"/>
              <a:gd name="connsiteX9371" fmla="*/ 155122 w 1299502"/>
              <a:gd name="connsiteY9371" fmla="*/ 1484805 h 2190257"/>
              <a:gd name="connsiteX9372" fmla="*/ 154437 w 1299502"/>
              <a:gd name="connsiteY9372" fmla="*/ 1484805 h 2190257"/>
              <a:gd name="connsiteX9373" fmla="*/ 154148 w 1299502"/>
              <a:gd name="connsiteY9373" fmla="*/ 1485021 h 2190257"/>
              <a:gd name="connsiteX9374" fmla="*/ 153139 w 1299502"/>
              <a:gd name="connsiteY9374" fmla="*/ 1485021 h 2190257"/>
              <a:gd name="connsiteX9375" fmla="*/ 152850 w 1299502"/>
              <a:gd name="connsiteY9375" fmla="*/ 1484697 h 2190257"/>
              <a:gd name="connsiteX9376" fmla="*/ 152562 w 1299502"/>
              <a:gd name="connsiteY9376" fmla="*/ 1484624 h 2190257"/>
              <a:gd name="connsiteX9377" fmla="*/ 152057 w 1299502"/>
              <a:gd name="connsiteY9377" fmla="*/ 1484228 h 2190257"/>
              <a:gd name="connsiteX9378" fmla="*/ 152057 w 1299502"/>
              <a:gd name="connsiteY9378" fmla="*/ 1483904 h 2190257"/>
              <a:gd name="connsiteX9379" fmla="*/ 152634 w 1299502"/>
              <a:gd name="connsiteY9379" fmla="*/ 1483507 h 2190257"/>
              <a:gd name="connsiteX9380" fmla="*/ 154257 w 1299502"/>
              <a:gd name="connsiteY9380" fmla="*/ 1483615 h 2190257"/>
              <a:gd name="connsiteX9381" fmla="*/ 154545 w 1299502"/>
              <a:gd name="connsiteY9381" fmla="*/ 1483327 h 2190257"/>
              <a:gd name="connsiteX9382" fmla="*/ 154942 w 1299502"/>
              <a:gd name="connsiteY9382" fmla="*/ 1483327 h 2190257"/>
              <a:gd name="connsiteX9383" fmla="*/ 155627 w 1299502"/>
              <a:gd name="connsiteY9383" fmla="*/ 1482822 h 2190257"/>
              <a:gd name="connsiteX9384" fmla="*/ 155951 w 1299502"/>
              <a:gd name="connsiteY9384" fmla="*/ 1482822 h 2190257"/>
              <a:gd name="connsiteX9385" fmla="*/ 172394 w 1299502"/>
              <a:gd name="connsiteY9385" fmla="*/ 1482426 h 2190257"/>
              <a:gd name="connsiteX9386" fmla="*/ 172682 w 1299502"/>
              <a:gd name="connsiteY9386" fmla="*/ 1482426 h 2190257"/>
              <a:gd name="connsiteX9387" fmla="*/ 172791 w 1299502"/>
              <a:gd name="connsiteY9387" fmla="*/ 1482606 h 2190257"/>
              <a:gd name="connsiteX9388" fmla="*/ 172791 w 1299502"/>
              <a:gd name="connsiteY9388" fmla="*/ 1482931 h 2190257"/>
              <a:gd name="connsiteX9389" fmla="*/ 172574 w 1299502"/>
              <a:gd name="connsiteY9389" fmla="*/ 1483003 h 2190257"/>
              <a:gd name="connsiteX9390" fmla="*/ 172286 w 1299502"/>
              <a:gd name="connsiteY9390" fmla="*/ 1483003 h 2190257"/>
              <a:gd name="connsiteX9391" fmla="*/ 172105 w 1299502"/>
              <a:gd name="connsiteY9391" fmla="*/ 1482931 h 2190257"/>
              <a:gd name="connsiteX9392" fmla="*/ 172178 w 1299502"/>
              <a:gd name="connsiteY9392" fmla="*/ 1482606 h 2190257"/>
              <a:gd name="connsiteX9393" fmla="*/ 171781 w 1299502"/>
              <a:gd name="connsiteY9393" fmla="*/ 1481525 h 2190257"/>
              <a:gd name="connsiteX9394" fmla="*/ 172105 w 1299502"/>
              <a:gd name="connsiteY9394" fmla="*/ 1481525 h 2190257"/>
              <a:gd name="connsiteX9395" fmla="*/ 172178 w 1299502"/>
              <a:gd name="connsiteY9395" fmla="*/ 1481705 h 2190257"/>
              <a:gd name="connsiteX9396" fmla="*/ 172178 w 1299502"/>
              <a:gd name="connsiteY9396" fmla="*/ 1482030 h 2190257"/>
              <a:gd name="connsiteX9397" fmla="*/ 171997 w 1299502"/>
              <a:gd name="connsiteY9397" fmla="*/ 1482102 h 2190257"/>
              <a:gd name="connsiteX9398" fmla="*/ 171384 w 1299502"/>
              <a:gd name="connsiteY9398" fmla="*/ 1482102 h 2190257"/>
              <a:gd name="connsiteX9399" fmla="*/ 171204 w 1299502"/>
              <a:gd name="connsiteY9399" fmla="*/ 1481921 h 2190257"/>
              <a:gd name="connsiteX9400" fmla="*/ 156636 w 1299502"/>
              <a:gd name="connsiteY9400" fmla="*/ 1481417 h 2190257"/>
              <a:gd name="connsiteX9401" fmla="*/ 157033 w 1299502"/>
              <a:gd name="connsiteY9401" fmla="*/ 1481417 h 2190257"/>
              <a:gd name="connsiteX9402" fmla="*/ 157141 w 1299502"/>
              <a:gd name="connsiteY9402" fmla="*/ 1481525 h 2190257"/>
              <a:gd name="connsiteX9403" fmla="*/ 157141 w 1299502"/>
              <a:gd name="connsiteY9403" fmla="*/ 1481813 h 2190257"/>
              <a:gd name="connsiteX9404" fmla="*/ 156961 w 1299502"/>
              <a:gd name="connsiteY9404" fmla="*/ 1482030 h 2190257"/>
              <a:gd name="connsiteX9405" fmla="*/ 156636 w 1299502"/>
              <a:gd name="connsiteY9405" fmla="*/ 1482030 h 2190257"/>
              <a:gd name="connsiteX9406" fmla="*/ 156564 w 1299502"/>
              <a:gd name="connsiteY9406" fmla="*/ 1481813 h 2190257"/>
              <a:gd name="connsiteX9407" fmla="*/ 156564 w 1299502"/>
              <a:gd name="connsiteY9407" fmla="*/ 1481525 h 2190257"/>
              <a:gd name="connsiteX9408" fmla="*/ 175062 w 1299502"/>
              <a:gd name="connsiteY9408" fmla="*/ 1480228 h 2190257"/>
              <a:gd name="connsiteX9409" fmla="*/ 175783 w 1299502"/>
              <a:gd name="connsiteY9409" fmla="*/ 1480336 h 2190257"/>
              <a:gd name="connsiteX9410" fmla="*/ 175892 w 1299502"/>
              <a:gd name="connsiteY9410" fmla="*/ 1480408 h 2190257"/>
              <a:gd name="connsiteX9411" fmla="*/ 175892 w 1299502"/>
              <a:gd name="connsiteY9411" fmla="*/ 1480732 h 2190257"/>
              <a:gd name="connsiteX9412" fmla="*/ 175675 w 1299502"/>
              <a:gd name="connsiteY9412" fmla="*/ 1480912 h 2190257"/>
              <a:gd name="connsiteX9413" fmla="*/ 175098 w 1299502"/>
              <a:gd name="connsiteY9413" fmla="*/ 1480804 h 2190257"/>
              <a:gd name="connsiteX9414" fmla="*/ 174882 w 1299502"/>
              <a:gd name="connsiteY9414" fmla="*/ 1480732 h 2190257"/>
              <a:gd name="connsiteX9415" fmla="*/ 174990 w 1299502"/>
              <a:gd name="connsiteY9415" fmla="*/ 1480408 h 2190257"/>
              <a:gd name="connsiteX9416" fmla="*/ 182454 w 1299502"/>
              <a:gd name="connsiteY9416" fmla="*/ 1478137 h 2190257"/>
              <a:gd name="connsiteX9417" fmla="*/ 183139 w 1299502"/>
              <a:gd name="connsiteY9417" fmla="*/ 1478137 h 2190257"/>
              <a:gd name="connsiteX9418" fmla="*/ 183247 w 1299502"/>
              <a:gd name="connsiteY9418" fmla="*/ 1478317 h 2190257"/>
              <a:gd name="connsiteX9419" fmla="*/ 183139 w 1299502"/>
              <a:gd name="connsiteY9419" fmla="*/ 1478425 h 2190257"/>
              <a:gd name="connsiteX9420" fmla="*/ 182454 w 1299502"/>
              <a:gd name="connsiteY9420" fmla="*/ 1478425 h 2190257"/>
              <a:gd name="connsiteX9421" fmla="*/ 182238 w 1299502"/>
              <a:gd name="connsiteY9421" fmla="*/ 1478209 h 2190257"/>
              <a:gd name="connsiteX9422" fmla="*/ 252695 w 1299502"/>
              <a:gd name="connsiteY9422" fmla="*/ 1475434 h 2190257"/>
              <a:gd name="connsiteX9423" fmla="*/ 252803 w 1299502"/>
              <a:gd name="connsiteY9423" fmla="*/ 1475650 h 2190257"/>
              <a:gd name="connsiteX9424" fmla="*/ 252803 w 1299502"/>
              <a:gd name="connsiteY9424" fmla="*/ 1475939 h 2190257"/>
              <a:gd name="connsiteX9425" fmla="*/ 252587 w 1299502"/>
              <a:gd name="connsiteY9425" fmla="*/ 1476047 h 2190257"/>
              <a:gd name="connsiteX9426" fmla="*/ 252515 w 1299502"/>
              <a:gd name="connsiteY9426" fmla="*/ 1475939 h 2190257"/>
              <a:gd name="connsiteX9427" fmla="*/ 252515 w 1299502"/>
              <a:gd name="connsiteY9427" fmla="*/ 1475650 h 2190257"/>
              <a:gd name="connsiteX9428" fmla="*/ 186529 w 1299502"/>
              <a:gd name="connsiteY9428" fmla="*/ 1475434 h 2190257"/>
              <a:gd name="connsiteX9429" fmla="*/ 186925 w 1299502"/>
              <a:gd name="connsiteY9429" fmla="*/ 1475434 h 2190257"/>
              <a:gd name="connsiteX9430" fmla="*/ 187033 w 1299502"/>
              <a:gd name="connsiteY9430" fmla="*/ 1475542 h 2190257"/>
              <a:gd name="connsiteX9431" fmla="*/ 187033 w 1299502"/>
              <a:gd name="connsiteY9431" fmla="*/ 1475831 h 2190257"/>
              <a:gd name="connsiteX9432" fmla="*/ 186817 w 1299502"/>
              <a:gd name="connsiteY9432" fmla="*/ 1475939 h 2190257"/>
              <a:gd name="connsiteX9433" fmla="*/ 185844 w 1299502"/>
              <a:gd name="connsiteY9433" fmla="*/ 1475939 h 2190257"/>
              <a:gd name="connsiteX9434" fmla="*/ 185735 w 1299502"/>
              <a:gd name="connsiteY9434" fmla="*/ 1475831 h 2190257"/>
              <a:gd name="connsiteX9435" fmla="*/ 185952 w 1299502"/>
              <a:gd name="connsiteY9435" fmla="*/ 1475650 h 2190257"/>
              <a:gd name="connsiteX9436" fmla="*/ 186240 w 1299502"/>
              <a:gd name="connsiteY9436" fmla="*/ 1475650 h 2190257"/>
              <a:gd name="connsiteX9437" fmla="*/ 243537 w 1299502"/>
              <a:gd name="connsiteY9437" fmla="*/ 1474930 h 2190257"/>
              <a:gd name="connsiteX9438" fmla="*/ 243609 w 1299502"/>
              <a:gd name="connsiteY9438" fmla="*/ 1475038 h 2190257"/>
              <a:gd name="connsiteX9439" fmla="*/ 243609 w 1299502"/>
              <a:gd name="connsiteY9439" fmla="*/ 1475326 h 2190257"/>
              <a:gd name="connsiteX9440" fmla="*/ 243537 w 1299502"/>
              <a:gd name="connsiteY9440" fmla="*/ 1475542 h 2190257"/>
              <a:gd name="connsiteX9441" fmla="*/ 243140 w 1299502"/>
              <a:gd name="connsiteY9441" fmla="*/ 1475434 h 2190257"/>
              <a:gd name="connsiteX9442" fmla="*/ 243032 w 1299502"/>
              <a:gd name="connsiteY9442" fmla="*/ 1475326 h 2190257"/>
              <a:gd name="connsiteX9443" fmla="*/ 243032 w 1299502"/>
              <a:gd name="connsiteY9443" fmla="*/ 1475038 h 2190257"/>
              <a:gd name="connsiteX9444" fmla="*/ 243248 w 1299502"/>
              <a:gd name="connsiteY9444" fmla="*/ 1474930 h 2190257"/>
              <a:gd name="connsiteX9445" fmla="*/ 250388 w 1299502"/>
              <a:gd name="connsiteY9445" fmla="*/ 1474137 h 2190257"/>
              <a:gd name="connsiteX9446" fmla="*/ 251109 w 1299502"/>
              <a:gd name="connsiteY9446" fmla="*/ 1474245 h 2190257"/>
              <a:gd name="connsiteX9447" fmla="*/ 251289 w 1299502"/>
              <a:gd name="connsiteY9447" fmla="*/ 1474317 h 2190257"/>
              <a:gd name="connsiteX9448" fmla="*/ 251109 w 1299502"/>
              <a:gd name="connsiteY9448" fmla="*/ 1474425 h 2190257"/>
              <a:gd name="connsiteX9449" fmla="*/ 250388 w 1299502"/>
              <a:gd name="connsiteY9449" fmla="*/ 1474425 h 2190257"/>
              <a:gd name="connsiteX9450" fmla="*/ 250315 w 1299502"/>
              <a:gd name="connsiteY9450" fmla="*/ 1474317 h 2190257"/>
              <a:gd name="connsiteX9451" fmla="*/ 427253 w 1299502"/>
              <a:gd name="connsiteY9451" fmla="*/ 1473848 h 2190257"/>
              <a:gd name="connsiteX9452" fmla="*/ 427361 w 1299502"/>
              <a:gd name="connsiteY9452" fmla="*/ 1474029 h 2190257"/>
              <a:gd name="connsiteX9453" fmla="*/ 427253 w 1299502"/>
              <a:gd name="connsiteY9453" fmla="*/ 1476047 h 2190257"/>
              <a:gd name="connsiteX9454" fmla="*/ 426964 w 1299502"/>
              <a:gd name="connsiteY9454" fmla="*/ 1476335 h 2190257"/>
              <a:gd name="connsiteX9455" fmla="*/ 426964 w 1299502"/>
              <a:gd name="connsiteY9455" fmla="*/ 1476623 h 2190257"/>
              <a:gd name="connsiteX9456" fmla="*/ 426784 w 1299502"/>
              <a:gd name="connsiteY9456" fmla="*/ 1476840 h 2190257"/>
              <a:gd name="connsiteX9457" fmla="*/ 425486 w 1299502"/>
              <a:gd name="connsiteY9457" fmla="*/ 1476732 h 2190257"/>
              <a:gd name="connsiteX9458" fmla="*/ 425269 w 1299502"/>
              <a:gd name="connsiteY9458" fmla="*/ 1476623 h 2190257"/>
              <a:gd name="connsiteX9459" fmla="*/ 425666 w 1299502"/>
              <a:gd name="connsiteY9459" fmla="*/ 1476335 h 2190257"/>
              <a:gd name="connsiteX9460" fmla="*/ 425666 w 1299502"/>
              <a:gd name="connsiteY9460" fmla="*/ 1476047 h 2190257"/>
              <a:gd name="connsiteX9461" fmla="*/ 426063 w 1299502"/>
              <a:gd name="connsiteY9461" fmla="*/ 1475722 h 2190257"/>
              <a:gd name="connsiteX9462" fmla="*/ 426063 w 1299502"/>
              <a:gd name="connsiteY9462" fmla="*/ 1474821 h 2190257"/>
              <a:gd name="connsiteX9463" fmla="*/ 192622 w 1299502"/>
              <a:gd name="connsiteY9463" fmla="*/ 1473452 h 2190257"/>
              <a:gd name="connsiteX9464" fmla="*/ 192911 w 1299502"/>
              <a:gd name="connsiteY9464" fmla="*/ 1473452 h 2190257"/>
              <a:gd name="connsiteX9465" fmla="*/ 193091 w 1299502"/>
              <a:gd name="connsiteY9465" fmla="*/ 1473524 h 2190257"/>
              <a:gd name="connsiteX9466" fmla="*/ 193019 w 1299502"/>
              <a:gd name="connsiteY9466" fmla="*/ 1473920 h 2190257"/>
              <a:gd name="connsiteX9467" fmla="*/ 192911 w 1299502"/>
              <a:gd name="connsiteY9467" fmla="*/ 1474029 h 2190257"/>
              <a:gd name="connsiteX9468" fmla="*/ 192514 w 1299502"/>
              <a:gd name="connsiteY9468" fmla="*/ 1474029 h 2190257"/>
              <a:gd name="connsiteX9469" fmla="*/ 192406 w 1299502"/>
              <a:gd name="connsiteY9469" fmla="*/ 1473848 h 2190257"/>
              <a:gd name="connsiteX9470" fmla="*/ 192406 w 1299502"/>
              <a:gd name="connsiteY9470" fmla="*/ 1473524 h 2190257"/>
              <a:gd name="connsiteX9471" fmla="*/ 163524 w 1299502"/>
              <a:gd name="connsiteY9471" fmla="*/ 1472335 h 2190257"/>
              <a:gd name="connsiteX9472" fmla="*/ 164209 w 1299502"/>
              <a:gd name="connsiteY9472" fmla="*/ 1472335 h 2190257"/>
              <a:gd name="connsiteX9473" fmla="*/ 164317 w 1299502"/>
              <a:gd name="connsiteY9473" fmla="*/ 1472515 h 2190257"/>
              <a:gd name="connsiteX9474" fmla="*/ 164317 w 1299502"/>
              <a:gd name="connsiteY9474" fmla="*/ 1472839 h 2190257"/>
              <a:gd name="connsiteX9475" fmla="*/ 164101 w 1299502"/>
              <a:gd name="connsiteY9475" fmla="*/ 1472947 h 2190257"/>
              <a:gd name="connsiteX9476" fmla="*/ 163812 w 1299502"/>
              <a:gd name="connsiteY9476" fmla="*/ 1472947 h 2190257"/>
              <a:gd name="connsiteX9477" fmla="*/ 163307 w 1299502"/>
              <a:gd name="connsiteY9477" fmla="*/ 1472443 h 2190257"/>
              <a:gd name="connsiteX9478" fmla="*/ 287167 w 1299502"/>
              <a:gd name="connsiteY9478" fmla="*/ 1471938 h 2190257"/>
              <a:gd name="connsiteX9479" fmla="*/ 287564 w 1299502"/>
              <a:gd name="connsiteY9479" fmla="*/ 1471938 h 2190257"/>
              <a:gd name="connsiteX9480" fmla="*/ 287960 w 1299502"/>
              <a:gd name="connsiteY9480" fmla="*/ 1472443 h 2190257"/>
              <a:gd name="connsiteX9481" fmla="*/ 287455 w 1299502"/>
              <a:gd name="connsiteY9481" fmla="*/ 1472839 h 2190257"/>
              <a:gd name="connsiteX9482" fmla="*/ 286987 w 1299502"/>
              <a:gd name="connsiteY9482" fmla="*/ 1472335 h 2190257"/>
              <a:gd name="connsiteX9483" fmla="*/ 287059 w 1299502"/>
              <a:gd name="connsiteY9483" fmla="*/ 1472046 h 2190257"/>
              <a:gd name="connsiteX9484" fmla="*/ 163632 w 1299502"/>
              <a:gd name="connsiteY9484" fmla="*/ 1471145 h 2190257"/>
              <a:gd name="connsiteX9485" fmla="*/ 163920 w 1299502"/>
              <a:gd name="connsiteY9485" fmla="*/ 1471145 h 2190257"/>
              <a:gd name="connsiteX9486" fmla="*/ 164101 w 1299502"/>
              <a:gd name="connsiteY9486" fmla="*/ 1471326 h 2190257"/>
              <a:gd name="connsiteX9487" fmla="*/ 164028 w 1299502"/>
              <a:gd name="connsiteY9487" fmla="*/ 1471650 h 2190257"/>
              <a:gd name="connsiteX9488" fmla="*/ 163920 w 1299502"/>
              <a:gd name="connsiteY9488" fmla="*/ 1471722 h 2190257"/>
              <a:gd name="connsiteX9489" fmla="*/ 163524 w 1299502"/>
              <a:gd name="connsiteY9489" fmla="*/ 1471722 h 2190257"/>
              <a:gd name="connsiteX9490" fmla="*/ 163415 w 1299502"/>
              <a:gd name="connsiteY9490" fmla="*/ 1471650 h 2190257"/>
              <a:gd name="connsiteX9491" fmla="*/ 163415 w 1299502"/>
              <a:gd name="connsiteY9491" fmla="*/ 1471326 h 2190257"/>
              <a:gd name="connsiteX9492" fmla="*/ 287960 w 1299502"/>
              <a:gd name="connsiteY9492" fmla="*/ 1470461 h 2190257"/>
              <a:gd name="connsiteX9493" fmla="*/ 288249 w 1299502"/>
              <a:gd name="connsiteY9493" fmla="*/ 1470533 h 2190257"/>
              <a:gd name="connsiteX9494" fmla="*/ 288862 w 1299502"/>
              <a:gd name="connsiteY9494" fmla="*/ 1471145 h 2190257"/>
              <a:gd name="connsiteX9495" fmla="*/ 289150 w 1299502"/>
              <a:gd name="connsiteY9495" fmla="*/ 1471145 h 2190257"/>
              <a:gd name="connsiteX9496" fmla="*/ 289943 w 1299502"/>
              <a:gd name="connsiteY9496" fmla="*/ 1471938 h 2190257"/>
              <a:gd name="connsiteX9497" fmla="*/ 289943 w 1299502"/>
              <a:gd name="connsiteY9497" fmla="*/ 1472263 h 2190257"/>
              <a:gd name="connsiteX9498" fmla="*/ 290845 w 1299502"/>
              <a:gd name="connsiteY9498" fmla="*/ 1473128 h 2190257"/>
              <a:gd name="connsiteX9499" fmla="*/ 290773 w 1299502"/>
              <a:gd name="connsiteY9499" fmla="*/ 1474641 h 2190257"/>
              <a:gd name="connsiteX9500" fmla="*/ 291169 w 1299502"/>
              <a:gd name="connsiteY9500" fmla="*/ 1474930 h 2190257"/>
              <a:gd name="connsiteX9501" fmla="*/ 291061 w 1299502"/>
              <a:gd name="connsiteY9501" fmla="*/ 1475254 h 2190257"/>
              <a:gd name="connsiteX9502" fmla="*/ 290953 w 1299502"/>
              <a:gd name="connsiteY9502" fmla="*/ 1475434 h 2190257"/>
              <a:gd name="connsiteX9503" fmla="*/ 289979 w 1299502"/>
              <a:gd name="connsiteY9503" fmla="*/ 1475362 h 2190257"/>
              <a:gd name="connsiteX9504" fmla="*/ 289655 w 1299502"/>
              <a:gd name="connsiteY9504" fmla="*/ 1475038 h 2190257"/>
              <a:gd name="connsiteX9505" fmla="*/ 289258 w 1299502"/>
              <a:gd name="connsiteY9505" fmla="*/ 1475038 h 2190257"/>
              <a:gd name="connsiteX9506" fmla="*/ 287960 w 1299502"/>
              <a:gd name="connsiteY9506" fmla="*/ 1473632 h 2190257"/>
              <a:gd name="connsiteX9507" fmla="*/ 287960 w 1299502"/>
              <a:gd name="connsiteY9507" fmla="*/ 1473055 h 2190257"/>
              <a:gd name="connsiteX9508" fmla="*/ 288681 w 1299502"/>
              <a:gd name="connsiteY9508" fmla="*/ 1472443 h 2190257"/>
              <a:gd name="connsiteX9509" fmla="*/ 288681 w 1299502"/>
              <a:gd name="connsiteY9509" fmla="*/ 1472154 h 2190257"/>
              <a:gd name="connsiteX9510" fmla="*/ 288357 w 1299502"/>
              <a:gd name="connsiteY9510" fmla="*/ 1471830 h 2190257"/>
              <a:gd name="connsiteX9511" fmla="*/ 288357 w 1299502"/>
              <a:gd name="connsiteY9511" fmla="*/ 1471542 h 2190257"/>
              <a:gd name="connsiteX9512" fmla="*/ 288177 w 1299502"/>
              <a:gd name="connsiteY9512" fmla="*/ 1471326 h 2190257"/>
              <a:gd name="connsiteX9513" fmla="*/ 287888 w 1299502"/>
              <a:gd name="connsiteY9513" fmla="*/ 1471326 h 2190257"/>
              <a:gd name="connsiteX9514" fmla="*/ 287780 w 1299502"/>
              <a:gd name="connsiteY9514" fmla="*/ 1471253 h 2190257"/>
              <a:gd name="connsiteX9515" fmla="*/ 287780 w 1299502"/>
              <a:gd name="connsiteY9515" fmla="*/ 1470641 h 2190257"/>
              <a:gd name="connsiteX9516" fmla="*/ 194101 w 1299502"/>
              <a:gd name="connsiteY9516" fmla="*/ 1469956 h 2190257"/>
              <a:gd name="connsiteX9517" fmla="*/ 194425 w 1299502"/>
              <a:gd name="connsiteY9517" fmla="*/ 1469956 h 2190257"/>
              <a:gd name="connsiteX9518" fmla="*/ 194606 w 1299502"/>
              <a:gd name="connsiteY9518" fmla="*/ 1470136 h 2190257"/>
              <a:gd name="connsiteX9519" fmla="*/ 194606 w 1299502"/>
              <a:gd name="connsiteY9519" fmla="*/ 1470461 h 2190257"/>
              <a:gd name="connsiteX9520" fmla="*/ 194894 w 1299502"/>
              <a:gd name="connsiteY9520" fmla="*/ 1470749 h 2190257"/>
              <a:gd name="connsiteX9521" fmla="*/ 194498 w 1299502"/>
              <a:gd name="connsiteY9521" fmla="*/ 1471037 h 2190257"/>
              <a:gd name="connsiteX9522" fmla="*/ 194498 w 1299502"/>
              <a:gd name="connsiteY9522" fmla="*/ 1471938 h 2190257"/>
              <a:gd name="connsiteX9523" fmla="*/ 194029 w 1299502"/>
              <a:gd name="connsiteY9523" fmla="*/ 1472335 h 2190257"/>
              <a:gd name="connsiteX9524" fmla="*/ 193199 w 1299502"/>
              <a:gd name="connsiteY9524" fmla="*/ 1471542 h 2190257"/>
              <a:gd name="connsiteX9525" fmla="*/ 193199 w 1299502"/>
              <a:gd name="connsiteY9525" fmla="*/ 1471253 h 2190257"/>
              <a:gd name="connsiteX9526" fmla="*/ 193632 w 1299502"/>
              <a:gd name="connsiteY9526" fmla="*/ 1470929 h 2190257"/>
              <a:gd name="connsiteX9527" fmla="*/ 193632 w 1299502"/>
              <a:gd name="connsiteY9527" fmla="*/ 1470352 h 2190257"/>
              <a:gd name="connsiteX9528" fmla="*/ 322432 w 1299502"/>
              <a:gd name="connsiteY9528" fmla="*/ 1467145 h 2190257"/>
              <a:gd name="connsiteX9529" fmla="*/ 322756 w 1299502"/>
              <a:gd name="connsiteY9529" fmla="*/ 1467145 h 2190257"/>
              <a:gd name="connsiteX9530" fmla="*/ 322937 w 1299502"/>
              <a:gd name="connsiteY9530" fmla="*/ 1467361 h 2190257"/>
              <a:gd name="connsiteX9531" fmla="*/ 322937 w 1299502"/>
              <a:gd name="connsiteY9531" fmla="*/ 1467649 h 2190257"/>
              <a:gd name="connsiteX9532" fmla="*/ 322756 w 1299502"/>
              <a:gd name="connsiteY9532" fmla="*/ 1467758 h 2190257"/>
              <a:gd name="connsiteX9533" fmla="*/ 322432 w 1299502"/>
              <a:gd name="connsiteY9533" fmla="*/ 1467758 h 2190257"/>
              <a:gd name="connsiteX9534" fmla="*/ 322251 w 1299502"/>
              <a:gd name="connsiteY9534" fmla="*/ 1467541 h 2190257"/>
              <a:gd name="connsiteX9535" fmla="*/ 322251 w 1299502"/>
              <a:gd name="connsiteY9535" fmla="*/ 1467253 h 2190257"/>
              <a:gd name="connsiteX9536" fmla="*/ 195687 w 1299502"/>
              <a:gd name="connsiteY9536" fmla="*/ 1466748 h 2190257"/>
              <a:gd name="connsiteX9537" fmla="*/ 196012 w 1299502"/>
              <a:gd name="connsiteY9537" fmla="*/ 1466748 h 2190257"/>
              <a:gd name="connsiteX9538" fmla="*/ 196697 w 1299502"/>
              <a:gd name="connsiteY9538" fmla="*/ 1467541 h 2190257"/>
              <a:gd name="connsiteX9539" fmla="*/ 196697 w 1299502"/>
              <a:gd name="connsiteY9539" fmla="*/ 1467830 h 2190257"/>
              <a:gd name="connsiteX9540" fmla="*/ 196517 w 1299502"/>
              <a:gd name="connsiteY9540" fmla="*/ 1468046 h 2190257"/>
              <a:gd name="connsiteX9541" fmla="*/ 195904 w 1299502"/>
              <a:gd name="connsiteY9541" fmla="*/ 1467938 h 2190257"/>
              <a:gd name="connsiteX9542" fmla="*/ 195399 w 1299502"/>
              <a:gd name="connsiteY9542" fmla="*/ 1467433 h 2190257"/>
              <a:gd name="connsiteX9543" fmla="*/ 195507 w 1299502"/>
              <a:gd name="connsiteY9543" fmla="*/ 1466965 h 2190257"/>
              <a:gd name="connsiteX9544" fmla="*/ 985541 w 1299502"/>
              <a:gd name="connsiteY9544" fmla="*/ 1465739 h 2190257"/>
              <a:gd name="connsiteX9545" fmla="*/ 986875 w 1299502"/>
              <a:gd name="connsiteY9545" fmla="*/ 1465739 h 2190257"/>
              <a:gd name="connsiteX9546" fmla="*/ 987055 w 1299502"/>
              <a:gd name="connsiteY9546" fmla="*/ 1465847 h 2190257"/>
              <a:gd name="connsiteX9547" fmla="*/ 987055 w 1299502"/>
              <a:gd name="connsiteY9547" fmla="*/ 1466172 h 2190257"/>
              <a:gd name="connsiteX9548" fmla="*/ 986550 w 1299502"/>
              <a:gd name="connsiteY9548" fmla="*/ 1466640 h 2190257"/>
              <a:gd name="connsiteX9549" fmla="*/ 985541 w 1299502"/>
              <a:gd name="connsiteY9549" fmla="*/ 1466640 h 2190257"/>
              <a:gd name="connsiteX9550" fmla="*/ 985072 w 1299502"/>
              <a:gd name="connsiteY9550" fmla="*/ 1466172 h 2190257"/>
              <a:gd name="connsiteX9551" fmla="*/ 255292 w 1299502"/>
              <a:gd name="connsiteY9551" fmla="*/ 1463757 h 2190257"/>
              <a:gd name="connsiteX9552" fmla="*/ 255688 w 1299502"/>
              <a:gd name="connsiteY9552" fmla="*/ 1463757 h 2190257"/>
              <a:gd name="connsiteX9553" fmla="*/ 256085 w 1299502"/>
              <a:gd name="connsiteY9553" fmla="*/ 1464262 h 2190257"/>
              <a:gd name="connsiteX9554" fmla="*/ 255977 w 1299502"/>
              <a:gd name="connsiteY9554" fmla="*/ 1464370 h 2190257"/>
              <a:gd name="connsiteX9555" fmla="*/ 255292 w 1299502"/>
              <a:gd name="connsiteY9555" fmla="*/ 1464370 h 2190257"/>
              <a:gd name="connsiteX9556" fmla="*/ 255183 w 1299502"/>
              <a:gd name="connsiteY9556" fmla="*/ 1464154 h 2190257"/>
              <a:gd name="connsiteX9557" fmla="*/ 255183 w 1299502"/>
              <a:gd name="connsiteY9557" fmla="*/ 1463865 h 2190257"/>
              <a:gd name="connsiteX9558" fmla="*/ 319042 w 1299502"/>
              <a:gd name="connsiteY9558" fmla="*/ 1463649 h 2190257"/>
              <a:gd name="connsiteX9559" fmla="*/ 319367 w 1299502"/>
              <a:gd name="connsiteY9559" fmla="*/ 1463649 h 2190257"/>
              <a:gd name="connsiteX9560" fmla="*/ 319547 w 1299502"/>
              <a:gd name="connsiteY9560" fmla="*/ 1463865 h 2190257"/>
              <a:gd name="connsiteX9561" fmla="*/ 319547 w 1299502"/>
              <a:gd name="connsiteY9561" fmla="*/ 1464154 h 2190257"/>
              <a:gd name="connsiteX9562" fmla="*/ 319367 w 1299502"/>
              <a:gd name="connsiteY9562" fmla="*/ 1464262 h 2190257"/>
              <a:gd name="connsiteX9563" fmla="*/ 319042 w 1299502"/>
              <a:gd name="connsiteY9563" fmla="*/ 1464262 h 2190257"/>
              <a:gd name="connsiteX9564" fmla="*/ 318862 w 1299502"/>
              <a:gd name="connsiteY9564" fmla="*/ 1464154 h 2190257"/>
              <a:gd name="connsiteX9565" fmla="*/ 318862 w 1299502"/>
              <a:gd name="connsiteY9565" fmla="*/ 1463865 h 2190257"/>
              <a:gd name="connsiteX9566" fmla="*/ 317275 w 1299502"/>
              <a:gd name="connsiteY9566" fmla="*/ 1461162 h 2190257"/>
              <a:gd name="connsiteX9567" fmla="*/ 317672 w 1299502"/>
              <a:gd name="connsiteY9567" fmla="*/ 1461667 h 2190257"/>
              <a:gd name="connsiteX9568" fmla="*/ 317672 w 1299502"/>
              <a:gd name="connsiteY9568" fmla="*/ 1461955 h 2190257"/>
              <a:gd name="connsiteX9569" fmla="*/ 317456 w 1299502"/>
              <a:gd name="connsiteY9569" fmla="*/ 1462063 h 2190257"/>
              <a:gd name="connsiteX9570" fmla="*/ 317167 w 1299502"/>
              <a:gd name="connsiteY9570" fmla="*/ 1462063 h 2190257"/>
              <a:gd name="connsiteX9571" fmla="*/ 316771 w 1299502"/>
              <a:gd name="connsiteY9571" fmla="*/ 1461559 h 2190257"/>
              <a:gd name="connsiteX9572" fmla="*/ 316771 w 1299502"/>
              <a:gd name="connsiteY9572" fmla="*/ 1461378 h 2190257"/>
              <a:gd name="connsiteX9573" fmla="*/ 316879 w 1299502"/>
              <a:gd name="connsiteY9573" fmla="*/ 1461162 h 2190257"/>
              <a:gd name="connsiteX9574" fmla="*/ 464140 w 1299502"/>
              <a:gd name="connsiteY9574" fmla="*/ 1458675 h 2190257"/>
              <a:gd name="connsiteX9575" fmla="*/ 464320 w 1299502"/>
              <a:gd name="connsiteY9575" fmla="*/ 1458856 h 2190257"/>
              <a:gd name="connsiteX9576" fmla="*/ 464320 w 1299502"/>
              <a:gd name="connsiteY9576" fmla="*/ 1459180 h 2190257"/>
              <a:gd name="connsiteX9577" fmla="*/ 464140 w 1299502"/>
              <a:gd name="connsiteY9577" fmla="*/ 1459288 h 2190257"/>
              <a:gd name="connsiteX9578" fmla="*/ 463852 w 1299502"/>
              <a:gd name="connsiteY9578" fmla="*/ 1459288 h 2190257"/>
              <a:gd name="connsiteX9579" fmla="*/ 463635 w 1299502"/>
              <a:gd name="connsiteY9579" fmla="*/ 1459072 h 2190257"/>
              <a:gd name="connsiteX9580" fmla="*/ 463744 w 1299502"/>
              <a:gd name="connsiteY9580" fmla="*/ 1458892 h 2190257"/>
              <a:gd name="connsiteX9581" fmla="*/ 463852 w 1299502"/>
              <a:gd name="connsiteY9581" fmla="*/ 1458675 h 2190257"/>
              <a:gd name="connsiteX9582" fmla="*/ 272599 w 1299502"/>
              <a:gd name="connsiteY9582" fmla="*/ 1458531 h 2190257"/>
              <a:gd name="connsiteX9583" fmla="*/ 273321 w 1299502"/>
              <a:gd name="connsiteY9583" fmla="*/ 1458531 h 2190257"/>
              <a:gd name="connsiteX9584" fmla="*/ 273645 w 1299502"/>
              <a:gd name="connsiteY9584" fmla="*/ 1458964 h 2190257"/>
              <a:gd name="connsiteX9585" fmla="*/ 273934 w 1299502"/>
              <a:gd name="connsiteY9585" fmla="*/ 1458964 h 2190257"/>
              <a:gd name="connsiteX9586" fmla="*/ 274222 w 1299502"/>
              <a:gd name="connsiteY9586" fmla="*/ 1459252 h 2190257"/>
              <a:gd name="connsiteX9587" fmla="*/ 274547 w 1299502"/>
              <a:gd name="connsiteY9587" fmla="*/ 1459252 h 2190257"/>
              <a:gd name="connsiteX9588" fmla="*/ 275051 w 1299502"/>
              <a:gd name="connsiteY9588" fmla="*/ 1459757 h 2190257"/>
              <a:gd name="connsiteX9589" fmla="*/ 274835 w 1299502"/>
              <a:gd name="connsiteY9589" fmla="*/ 1462135 h 2190257"/>
              <a:gd name="connsiteX9590" fmla="*/ 275232 w 1299502"/>
              <a:gd name="connsiteY9590" fmla="*/ 1462424 h 2190257"/>
              <a:gd name="connsiteX9591" fmla="*/ 275232 w 1299502"/>
              <a:gd name="connsiteY9591" fmla="*/ 1462748 h 2190257"/>
              <a:gd name="connsiteX9592" fmla="*/ 275340 w 1299502"/>
              <a:gd name="connsiteY9592" fmla="*/ 1462856 h 2190257"/>
              <a:gd name="connsiteX9593" fmla="*/ 275628 w 1299502"/>
              <a:gd name="connsiteY9593" fmla="*/ 1462928 h 2190257"/>
              <a:gd name="connsiteX9594" fmla="*/ 275953 w 1299502"/>
              <a:gd name="connsiteY9594" fmla="*/ 1463253 h 2190257"/>
              <a:gd name="connsiteX9595" fmla="*/ 276349 w 1299502"/>
              <a:gd name="connsiteY9595" fmla="*/ 1463253 h 2190257"/>
              <a:gd name="connsiteX9596" fmla="*/ 276638 w 1299502"/>
              <a:gd name="connsiteY9596" fmla="*/ 1463541 h 2190257"/>
              <a:gd name="connsiteX9597" fmla="*/ 278224 w 1299502"/>
              <a:gd name="connsiteY9597" fmla="*/ 1463649 h 2190257"/>
              <a:gd name="connsiteX9598" fmla="*/ 278549 w 1299502"/>
              <a:gd name="connsiteY9598" fmla="*/ 1463937 h 2190257"/>
              <a:gd name="connsiteX9599" fmla="*/ 278837 w 1299502"/>
              <a:gd name="connsiteY9599" fmla="*/ 1463937 h 2190257"/>
              <a:gd name="connsiteX9600" fmla="*/ 279234 w 1299502"/>
              <a:gd name="connsiteY9600" fmla="*/ 1464334 h 2190257"/>
              <a:gd name="connsiteX9601" fmla="*/ 279523 w 1299502"/>
              <a:gd name="connsiteY9601" fmla="*/ 1464334 h 2190257"/>
              <a:gd name="connsiteX9602" fmla="*/ 279847 w 1299502"/>
              <a:gd name="connsiteY9602" fmla="*/ 1464622 h 2190257"/>
              <a:gd name="connsiteX9603" fmla="*/ 280136 w 1299502"/>
              <a:gd name="connsiteY9603" fmla="*/ 1464622 h 2190257"/>
              <a:gd name="connsiteX9604" fmla="*/ 280424 w 1299502"/>
              <a:gd name="connsiteY9604" fmla="*/ 1464946 h 2190257"/>
              <a:gd name="connsiteX9605" fmla="*/ 281434 w 1299502"/>
              <a:gd name="connsiteY9605" fmla="*/ 1465055 h 2190257"/>
              <a:gd name="connsiteX9606" fmla="*/ 281722 w 1299502"/>
              <a:gd name="connsiteY9606" fmla="*/ 1464730 h 2190257"/>
              <a:gd name="connsiteX9607" fmla="*/ 282119 w 1299502"/>
              <a:gd name="connsiteY9607" fmla="*/ 1465055 h 2190257"/>
              <a:gd name="connsiteX9608" fmla="*/ 282732 w 1299502"/>
              <a:gd name="connsiteY9608" fmla="*/ 1465127 h 2190257"/>
              <a:gd name="connsiteX9609" fmla="*/ 283020 w 1299502"/>
              <a:gd name="connsiteY9609" fmla="*/ 1465451 h 2190257"/>
              <a:gd name="connsiteX9610" fmla="*/ 284030 w 1299502"/>
              <a:gd name="connsiteY9610" fmla="*/ 1465451 h 2190257"/>
              <a:gd name="connsiteX9611" fmla="*/ 284318 w 1299502"/>
              <a:gd name="connsiteY9611" fmla="*/ 1465235 h 2190257"/>
              <a:gd name="connsiteX9612" fmla="*/ 284823 w 1299502"/>
              <a:gd name="connsiteY9612" fmla="*/ 1465631 h 2190257"/>
              <a:gd name="connsiteX9613" fmla="*/ 284823 w 1299502"/>
              <a:gd name="connsiteY9613" fmla="*/ 1465883 h 2190257"/>
              <a:gd name="connsiteX9614" fmla="*/ 285400 w 1299502"/>
              <a:gd name="connsiteY9614" fmla="*/ 1466604 h 2190257"/>
              <a:gd name="connsiteX9615" fmla="*/ 285400 w 1299502"/>
              <a:gd name="connsiteY9615" fmla="*/ 1466893 h 2190257"/>
              <a:gd name="connsiteX9616" fmla="*/ 285725 w 1299502"/>
              <a:gd name="connsiteY9616" fmla="*/ 1467217 h 2190257"/>
              <a:gd name="connsiteX9617" fmla="*/ 285725 w 1299502"/>
              <a:gd name="connsiteY9617" fmla="*/ 1467505 h 2190257"/>
              <a:gd name="connsiteX9618" fmla="*/ 286013 w 1299502"/>
              <a:gd name="connsiteY9618" fmla="*/ 1467794 h 2190257"/>
              <a:gd name="connsiteX9619" fmla="*/ 285941 w 1299502"/>
              <a:gd name="connsiteY9619" fmla="*/ 1469596 h 2190257"/>
              <a:gd name="connsiteX9620" fmla="*/ 285616 w 1299502"/>
              <a:gd name="connsiteY9620" fmla="*/ 1469884 h 2190257"/>
              <a:gd name="connsiteX9621" fmla="*/ 285544 w 1299502"/>
              <a:gd name="connsiteY9621" fmla="*/ 1470389 h 2190257"/>
              <a:gd name="connsiteX9622" fmla="*/ 285220 w 1299502"/>
              <a:gd name="connsiteY9622" fmla="*/ 1470713 h 2190257"/>
              <a:gd name="connsiteX9623" fmla="*/ 285112 w 1299502"/>
              <a:gd name="connsiteY9623" fmla="*/ 1471290 h 2190257"/>
              <a:gd name="connsiteX9624" fmla="*/ 285039 w 1299502"/>
              <a:gd name="connsiteY9624" fmla="*/ 1471398 h 2190257"/>
              <a:gd name="connsiteX9625" fmla="*/ 284643 w 1299502"/>
              <a:gd name="connsiteY9625" fmla="*/ 1471398 h 2190257"/>
              <a:gd name="connsiteX9626" fmla="*/ 284318 w 1299502"/>
              <a:gd name="connsiteY9626" fmla="*/ 1471686 h 2190257"/>
              <a:gd name="connsiteX9627" fmla="*/ 284030 w 1299502"/>
              <a:gd name="connsiteY9627" fmla="*/ 1471686 h 2190257"/>
              <a:gd name="connsiteX9628" fmla="*/ 283813 w 1299502"/>
              <a:gd name="connsiteY9628" fmla="*/ 1471794 h 2190257"/>
              <a:gd name="connsiteX9629" fmla="*/ 283813 w 1299502"/>
              <a:gd name="connsiteY9629" fmla="*/ 1472082 h 2190257"/>
              <a:gd name="connsiteX9630" fmla="*/ 284246 w 1299502"/>
              <a:gd name="connsiteY9630" fmla="*/ 1472587 h 2190257"/>
              <a:gd name="connsiteX9631" fmla="*/ 284931 w 1299502"/>
              <a:gd name="connsiteY9631" fmla="*/ 1472587 h 2190257"/>
              <a:gd name="connsiteX9632" fmla="*/ 285436 w 1299502"/>
              <a:gd name="connsiteY9632" fmla="*/ 1473092 h 2190257"/>
              <a:gd name="connsiteX9633" fmla="*/ 285328 w 1299502"/>
              <a:gd name="connsiteY9633" fmla="*/ 1473993 h 2190257"/>
              <a:gd name="connsiteX9634" fmla="*/ 285833 w 1299502"/>
              <a:gd name="connsiteY9634" fmla="*/ 1474497 h 2190257"/>
              <a:gd name="connsiteX9635" fmla="*/ 286121 w 1299502"/>
              <a:gd name="connsiteY9635" fmla="*/ 1474497 h 2190257"/>
              <a:gd name="connsiteX9636" fmla="*/ 286410 w 1299502"/>
              <a:gd name="connsiteY9636" fmla="*/ 1474785 h 2190257"/>
              <a:gd name="connsiteX9637" fmla="*/ 286734 w 1299502"/>
              <a:gd name="connsiteY9637" fmla="*/ 1474785 h 2190257"/>
              <a:gd name="connsiteX9638" fmla="*/ 286914 w 1299502"/>
              <a:gd name="connsiteY9638" fmla="*/ 1474677 h 2190257"/>
              <a:gd name="connsiteX9639" fmla="*/ 286914 w 1299502"/>
              <a:gd name="connsiteY9639" fmla="*/ 1474101 h 2190257"/>
              <a:gd name="connsiteX9640" fmla="*/ 287131 w 1299502"/>
              <a:gd name="connsiteY9640" fmla="*/ 1473993 h 2190257"/>
              <a:gd name="connsiteX9641" fmla="*/ 287816 w 1299502"/>
              <a:gd name="connsiteY9641" fmla="*/ 1473993 h 2190257"/>
              <a:gd name="connsiteX9642" fmla="*/ 287924 w 1299502"/>
              <a:gd name="connsiteY9642" fmla="*/ 1474101 h 2190257"/>
              <a:gd name="connsiteX9643" fmla="*/ 287924 w 1299502"/>
              <a:gd name="connsiteY9643" fmla="*/ 1474389 h 2190257"/>
              <a:gd name="connsiteX9644" fmla="*/ 288032 w 1299502"/>
              <a:gd name="connsiteY9644" fmla="*/ 1474569 h 2190257"/>
              <a:gd name="connsiteX9645" fmla="*/ 288429 w 1299502"/>
              <a:gd name="connsiteY9645" fmla="*/ 1474569 h 2190257"/>
              <a:gd name="connsiteX9646" fmla="*/ 289006 w 1299502"/>
              <a:gd name="connsiteY9646" fmla="*/ 1475290 h 2190257"/>
              <a:gd name="connsiteX9647" fmla="*/ 289330 w 1299502"/>
              <a:gd name="connsiteY9647" fmla="*/ 1475290 h 2190257"/>
              <a:gd name="connsiteX9648" fmla="*/ 289619 w 1299502"/>
              <a:gd name="connsiteY9648" fmla="*/ 1475578 h 2190257"/>
              <a:gd name="connsiteX9649" fmla="*/ 289907 w 1299502"/>
              <a:gd name="connsiteY9649" fmla="*/ 1475578 h 2190257"/>
              <a:gd name="connsiteX9650" fmla="*/ 290628 w 1299502"/>
              <a:gd name="connsiteY9650" fmla="*/ 1476191 h 2190257"/>
              <a:gd name="connsiteX9651" fmla="*/ 290917 w 1299502"/>
              <a:gd name="connsiteY9651" fmla="*/ 1476299 h 2190257"/>
              <a:gd name="connsiteX9652" fmla="*/ 291133 w 1299502"/>
              <a:gd name="connsiteY9652" fmla="*/ 1476371 h 2190257"/>
              <a:gd name="connsiteX9653" fmla="*/ 291025 w 1299502"/>
              <a:gd name="connsiteY9653" fmla="*/ 1476696 h 2190257"/>
              <a:gd name="connsiteX9654" fmla="*/ 291422 w 1299502"/>
              <a:gd name="connsiteY9654" fmla="*/ 1476984 h 2190257"/>
              <a:gd name="connsiteX9655" fmla="*/ 291314 w 1299502"/>
              <a:gd name="connsiteY9655" fmla="*/ 1477272 h 2190257"/>
              <a:gd name="connsiteX9656" fmla="*/ 292035 w 1299502"/>
              <a:gd name="connsiteY9656" fmla="*/ 1477993 h 2190257"/>
              <a:gd name="connsiteX9657" fmla="*/ 291927 w 1299502"/>
              <a:gd name="connsiteY9657" fmla="*/ 1478281 h 2190257"/>
              <a:gd name="connsiteX9658" fmla="*/ 292323 w 1299502"/>
              <a:gd name="connsiteY9658" fmla="*/ 1478606 h 2190257"/>
              <a:gd name="connsiteX9659" fmla="*/ 292215 w 1299502"/>
              <a:gd name="connsiteY9659" fmla="*/ 1478894 h 2190257"/>
              <a:gd name="connsiteX9660" fmla="*/ 292540 w 1299502"/>
              <a:gd name="connsiteY9660" fmla="*/ 1479182 h 2190257"/>
              <a:gd name="connsiteX9661" fmla="*/ 292540 w 1299502"/>
              <a:gd name="connsiteY9661" fmla="*/ 1479507 h 2190257"/>
              <a:gd name="connsiteX9662" fmla="*/ 293116 w 1299502"/>
              <a:gd name="connsiteY9662" fmla="*/ 1480083 h 2190257"/>
              <a:gd name="connsiteX9663" fmla="*/ 293116 w 1299502"/>
              <a:gd name="connsiteY9663" fmla="*/ 1480408 h 2190257"/>
              <a:gd name="connsiteX9664" fmla="*/ 293405 w 1299502"/>
              <a:gd name="connsiteY9664" fmla="*/ 1480696 h 2190257"/>
              <a:gd name="connsiteX9665" fmla="*/ 293405 w 1299502"/>
              <a:gd name="connsiteY9665" fmla="*/ 1481885 h 2190257"/>
              <a:gd name="connsiteX9666" fmla="*/ 293729 w 1299502"/>
              <a:gd name="connsiteY9666" fmla="*/ 1482210 h 2190257"/>
              <a:gd name="connsiteX9667" fmla="*/ 293621 w 1299502"/>
              <a:gd name="connsiteY9667" fmla="*/ 1482786 h 2190257"/>
              <a:gd name="connsiteX9668" fmla="*/ 294018 w 1299502"/>
              <a:gd name="connsiteY9668" fmla="*/ 1483111 h 2190257"/>
              <a:gd name="connsiteX9669" fmla="*/ 293946 w 1299502"/>
              <a:gd name="connsiteY9669" fmla="*/ 1483687 h 2190257"/>
              <a:gd name="connsiteX9670" fmla="*/ 294234 w 1299502"/>
              <a:gd name="connsiteY9670" fmla="*/ 1484012 h 2190257"/>
              <a:gd name="connsiteX9671" fmla="*/ 294234 w 1299502"/>
              <a:gd name="connsiteY9671" fmla="*/ 1484300 h 2190257"/>
              <a:gd name="connsiteX9672" fmla="*/ 294739 w 1299502"/>
              <a:gd name="connsiteY9672" fmla="*/ 1484805 h 2190257"/>
              <a:gd name="connsiteX9673" fmla="*/ 295028 w 1299502"/>
              <a:gd name="connsiteY9673" fmla="*/ 1484805 h 2190257"/>
              <a:gd name="connsiteX9674" fmla="*/ 296217 w 1299502"/>
              <a:gd name="connsiteY9674" fmla="*/ 1486102 h 2190257"/>
              <a:gd name="connsiteX9675" fmla="*/ 296614 w 1299502"/>
              <a:gd name="connsiteY9675" fmla="*/ 1486102 h 2190257"/>
              <a:gd name="connsiteX9676" fmla="*/ 297804 w 1299502"/>
              <a:gd name="connsiteY9676" fmla="*/ 1487400 h 2190257"/>
              <a:gd name="connsiteX9677" fmla="*/ 298201 w 1299502"/>
              <a:gd name="connsiteY9677" fmla="*/ 1487075 h 2190257"/>
              <a:gd name="connsiteX9678" fmla="*/ 298814 w 1299502"/>
              <a:gd name="connsiteY9678" fmla="*/ 1487075 h 2190257"/>
              <a:gd name="connsiteX9679" fmla="*/ 299030 w 1299502"/>
              <a:gd name="connsiteY9679" fmla="*/ 1487291 h 2190257"/>
              <a:gd name="connsiteX9680" fmla="*/ 298922 w 1299502"/>
              <a:gd name="connsiteY9680" fmla="*/ 1487580 h 2190257"/>
              <a:gd name="connsiteX9681" fmla="*/ 299210 w 1299502"/>
              <a:gd name="connsiteY9681" fmla="*/ 1487904 h 2190257"/>
              <a:gd name="connsiteX9682" fmla="*/ 299138 w 1299502"/>
              <a:gd name="connsiteY9682" fmla="*/ 1491472 h 2190257"/>
              <a:gd name="connsiteX9683" fmla="*/ 298705 w 1299502"/>
              <a:gd name="connsiteY9683" fmla="*/ 1491688 h 2190257"/>
              <a:gd name="connsiteX9684" fmla="*/ 298705 w 1299502"/>
              <a:gd name="connsiteY9684" fmla="*/ 1492265 h 2190257"/>
              <a:gd name="connsiteX9685" fmla="*/ 298814 w 1299502"/>
              <a:gd name="connsiteY9685" fmla="*/ 1492481 h 2190257"/>
              <a:gd name="connsiteX9686" fmla="*/ 299210 w 1299502"/>
              <a:gd name="connsiteY9686" fmla="*/ 1492481 h 2190257"/>
              <a:gd name="connsiteX9687" fmla="*/ 299318 w 1299502"/>
              <a:gd name="connsiteY9687" fmla="*/ 1492661 h 2190257"/>
              <a:gd name="connsiteX9688" fmla="*/ 299318 w 1299502"/>
              <a:gd name="connsiteY9688" fmla="*/ 1493274 h 2190257"/>
              <a:gd name="connsiteX9689" fmla="*/ 300112 w 1299502"/>
              <a:gd name="connsiteY9689" fmla="*/ 1493995 h 2190257"/>
              <a:gd name="connsiteX9690" fmla="*/ 300400 w 1299502"/>
              <a:gd name="connsiteY9690" fmla="*/ 1494067 h 2190257"/>
              <a:gd name="connsiteX9691" fmla="*/ 300797 w 1299502"/>
              <a:gd name="connsiteY9691" fmla="*/ 1494463 h 2190257"/>
              <a:gd name="connsiteX9692" fmla="*/ 300797 w 1299502"/>
              <a:gd name="connsiteY9692" fmla="*/ 1494788 h 2190257"/>
              <a:gd name="connsiteX9693" fmla="*/ 301121 w 1299502"/>
              <a:gd name="connsiteY9693" fmla="*/ 1495184 h 2190257"/>
              <a:gd name="connsiteX9694" fmla="*/ 301121 w 1299502"/>
              <a:gd name="connsiteY9694" fmla="*/ 1495689 h 2190257"/>
              <a:gd name="connsiteX9695" fmla="*/ 301410 w 1299502"/>
              <a:gd name="connsiteY9695" fmla="*/ 1496085 h 2190257"/>
              <a:gd name="connsiteX9696" fmla="*/ 301410 w 1299502"/>
              <a:gd name="connsiteY9696" fmla="*/ 1496878 h 2190257"/>
              <a:gd name="connsiteX9697" fmla="*/ 301698 w 1299502"/>
              <a:gd name="connsiteY9697" fmla="*/ 1497275 h 2190257"/>
              <a:gd name="connsiteX9698" fmla="*/ 301626 w 1299502"/>
              <a:gd name="connsiteY9698" fmla="*/ 1497851 h 2190257"/>
              <a:gd name="connsiteX9699" fmla="*/ 301302 w 1299502"/>
              <a:gd name="connsiteY9699" fmla="*/ 1498067 h 2190257"/>
              <a:gd name="connsiteX9700" fmla="*/ 301230 w 1299502"/>
              <a:gd name="connsiteY9700" fmla="*/ 1499581 h 2190257"/>
              <a:gd name="connsiteX9701" fmla="*/ 301410 w 1299502"/>
              <a:gd name="connsiteY9701" fmla="*/ 1499761 h 2190257"/>
              <a:gd name="connsiteX9702" fmla="*/ 301734 w 1299502"/>
              <a:gd name="connsiteY9702" fmla="*/ 1499761 h 2190257"/>
              <a:gd name="connsiteX9703" fmla="*/ 302203 w 1299502"/>
              <a:gd name="connsiteY9703" fmla="*/ 1500266 h 2190257"/>
              <a:gd name="connsiteX9704" fmla="*/ 302131 w 1299502"/>
              <a:gd name="connsiteY9704" fmla="*/ 1501167 h 2190257"/>
              <a:gd name="connsiteX9705" fmla="*/ 302419 w 1299502"/>
              <a:gd name="connsiteY9705" fmla="*/ 1501455 h 2190257"/>
              <a:gd name="connsiteX9706" fmla="*/ 302419 w 1299502"/>
              <a:gd name="connsiteY9706" fmla="*/ 1501744 h 2190257"/>
              <a:gd name="connsiteX9707" fmla="*/ 302924 w 1299502"/>
              <a:gd name="connsiteY9707" fmla="*/ 1502248 h 2190257"/>
              <a:gd name="connsiteX9708" fmla="*/ 303213 w 1299502"/>
              <a:gd name="connsiteY9708" fmla="*/ 1502248 h 2190257"/>
              <a:gd name="connsiteX9709" fmla="*/ 303321 w 1299502"/>
              <a:gd name="connsiteY9709" fmla="*/ 1502356 h 2190257"/>
              <a:gd name="connsiteX9710" fmla="*/ 303321 w 1299502"/>
              <a:gd name="connsiteY9710" fmla="*/ 1502645 h 2190257"/>
              <a:gd name="connsiteX9711" fmla="*/ 302996 w 1299502"/>
              <a:gd name="connsiteY9711" fmla="*/ 1502969 h 2190257"/>
              <a:gd name="connsiteX9712" fmla="*/ 302996 w 1299502"/>
              <a:gd name="connsiteY9712" fmla="*/ 1503257 h 2190257"/>
              <a:gd name="connsiteX9713" fmla="*/ 302600 w 1299502"/>
              <a:gd name="connsiteY9713" fmla="*/ 1503546 h 2190257"/>
              <a:gd name="connsiteX9714" fmla="*/ 302600 w 1299502"/>
              <a:gd name="connsiteY9714" fmla="*/ 1504447 h 2190257"/>
              <a:gd name="connsiteX9715" fmla="*/ 301915 w 1299502"/>
              <a:gd name="connsiteY9715" fmla="*/ 1504951 h 2190257"/>
              <a:gd name="connsiteX9716" fmla="*/ 302023 w 1299502"/>
              <a:gd name="connsiteY9716" fmla="*/ 1505167 h 2190257"/>
              <a:gd name="connsiteX9717" fmla="*/ 302419 w 1299502"/>
              <a:gd name="connsiteY9717" fmla="*/ 1505167 h 2190257"/>
              <a:gd name="connsiteX9718" fmla="*/ 302708 w 1299502"/>
              <a:gd name="connsiteY9718" fmla="*/ 1505456 h 2190257"/>
              <a:gd name="connsiteX9719" fmla="*/ 302996 w 1299502"/>
              <a:gd name="connsiteY9719" fmla="*/ 1505456 h 2190257"/>
              <a:gd name="connsiteX9720" fmla="*/ 303213 w 1299502"/>
              <a:gd name="connsiteY9720" fmla="*/ 1505636 h 2190257"/>
              <a:gd name="connsiteX9721" fmla="*/ 303105 w 1299502"/>
              <a:gd name="connsiteY9721" fmla="*/ 1506537 h 2190257"/>
              <a:gd name="connsiteX9722" fmla="*/ 303429 w 1299502"/>
              <a:gd name="connsiteY9722" fmla="*/ 1506861 h 2190257"/>
              <a:gd name="connsiteX9723" fmla="*/ 303321 w 1299502"/>
              <a:gd name="connsiteY9723" fmla="*/ 1507726 h 2190257"/>
              <a:gd name="connsiteX9724" fmla="*/ 303826 w 1299502"/>
              <a:gd name="connsiteY9724" fmla="*/ 1508159 h 2190257"/>
              <a:gd name="connsiteX9725" fmla="*/ 304222 w 1299502"/>
              <a:gd name="connsiteY9725" fmla="*/ 1508231 h 2190257"/>
              <a:gd name="connsiteX9726" fmla="*/ 304619 w 1299502"/>
              <a:gd name="connsiteY9726" fmla="*/ 1508735 h 2190257"/>
              <a:gd name="connsiteX9727" fmla="*/ 304619 w 1299502"/>
              <a:gd name="connsiteY9727" fmla="*/ 1508952 h 2190257"/>
              <a:gd name="connsiteX9728" fmla="*/ 304799 w 1299502"/>
              <a:gd name="connsiteY9728" fmla="*/ 1509132 h 2190257"/>
              <a:gd name="connsiteX9729" fmla="*/ 305088 w 1299502"/>
              <a:gd name="connsiteY9729" fmla="*/ 1508844 h 2190257"/>
              <a:gd name="connsiteX9730" fmla="*/ 306097 w 1299502"/>
              <a:gd name="connsiteY9730" fmla="*/ 1508916 h 2190257"/>
              <a:gd name="connsiteX9731" fmla="*/ 306314 w 1299502"/>
              <a:gd name="connsiteY9731" fmla="*/ 1508735 h 2190257"/>
              <a:gd name="connsiteX9732" fmla="*/ 306314 w 1299502"/>
              <a:gd name="connsiteY9732" fmla="*/ 1507834 h 2190257"/>
              <a:gd name="connsiteX9733" fmla="*/ 306783 w 1299502"/>
              <a:gd name="connsiteY9733" fmla="*/ 1507438 h 2190257"/>
              <a:gd name="connsiteX9734" fmla="*/ 307792 w 1299502"/>
              <a:gd name="connsiteY9734" fmla="*/ 1507546 h 2190257"/>
              <a:gd name="connsiteX9735" fmla="*/ 308297 w 1299502"/>
              <a:gd name="connsiteY9735" fmla="*/ 1508015 h 2190257"/>
              <a:gd name="connsiteX9736" fmla="*/ 308189 w 1299502"/>
              <a:gd name="connsiteY9736" fmla="*/ 1508807 h 2190257"/>
              <a:gd name="connsiteX9737" fmla="*/ 308982 w 1299502"/>
              <a:gd name="connsiteY9737" fmla="*/ 1509636 h 2190257"/>
              <a:gd name="connsiteX9738" fmla="*/ 309271 w 1299502"/>
              <a:gd name="connsiteY9738" fmla="*/ 1509708 h 2190257"/>
              <a:gd name="connsiteX9739" fmla="*/ 309595 w 1299502"/>
              <a:gd name="connsiteY9739" fmla="*/ 1510033 h 2190257"/>
              <a:gd name="connsiteX9740" fmla="*/ 309992 w 1299502"/>
              <a:gd name="connsiteY9740" fmla="*/ 1510033 h 2190257"/>
              <a:gd name="connsiteX9741" fmla="*/ 310605 w 1299502"/>
              <a:gd name="connsiteY9741" fmla="*/ 1510609 h 2190257"/>
              <a:gd name="connsiteX9742" fmla="*/ 310893 w 1299502"/>
              <a:gd name="connsiteY9742" fmla="*/ 1510609 h 2190257"/>
              <a:gd name="connsiteX9743" fmla="*/ 311290 w 1299502"/>
              <a:gd name="connsiteY9743" fmla="*/ 1510429 h 2190257"/>
              <a:gd name="connsiteX9744" fmla="*/ 311578 w 1299502"/>
              <a:gd name="connsiteY9744" fmla="*/ 1510429 h 2190257"/>
              <a:gd name="connsiteX9745" fmla="*/ 311795 w 1299502"/>
              <a:gd name="connsiteY9745" fmla="*/ 1510213 h 2190257"/>
              <a:gd name="connsiteX9746" fmla="*/ 311795 w 1299502"/>
              <a:gd name="connsiteY9746" fmla="*/ 1510033 h 2190257"/>
              <a:gd name="connsiteX9747" fmla="*/ 311975 w 1299502"/>
              <a:gd name="connsiteY9747" fmla="*/ 1509817 h 2190257"/>
              <a:gd name="connsiteX9748" fmla="*/ 312299 w 1299502"/>
              <a:gd name="connsiteY9748" fmla="*/ 1509817 h 2190257"/>
              <a:gd name="connsiteX9749" fmla="*/ 312588 w 1299502"/>
              <a:gd name="connsiteY9749" fmla="*/ 1509636 h 2190257"/>
              <a:gd name="connsiteX9750" fmla="*/ 313273 w 1299502"/>
              <a:gd name="connsiteY9750" fmla="*/ 1509636 h 2190257"/>
              <a:gd name="connsiteX9751" fmla="*/ 313597 w 1299502"/>
              <a:gd name="connsiteY9751" fmla="*/ 1509348 h 2190257"/>
              <a:gd name="connsiteX9752" fmla="*/ 313994 w 1299502"/>
              <a:gd name="connsiteY9752" fmla="*/ 1509348 h 2190257"/>
              <a:gd name="connsiteX9753" fmla="*/ 314283 w 1299502"/>
              <a:gd name="connsiteY9753" fmla="*/ 1509132 h 2190257"/>
              <a:gd name="connsiteX9754" fmla="*/ 315581 w 1299502"/>
              <a:gd name="connsiteY9754" fmla="*/ 1509132 h 2190257"/>
              <a:gd name="connsiteX9755" fmla="*/ 315869 w 1299502"/>
              <a:gd name="connsiteY9755" fmla="*/ 1509420 h 2190257"/>
              <a:gd name="connsiteX9756" fmla="*/ 318862 w 1299502"/>
              <a:gd name="connsiteY9756" fmla="*/ 1509636 h 2190257"/>
              <a:gd name="connsiteX9757" fmla="*/ 319186 w 1299502"/>
              <a:gd name="connsiteY9757" fmla="*/ 1509925 h 2190257"/>
              <a:gd name="connsiteX9758" fmla="*/ 319475 w 1299502"/>
              <a:gd name="connsiteY9758" fmla="*/ 1509745 h 2190257"/>
              <a:gd name="connsiteX9759" fmla="*/ 320196 w 1299502"/>
              <a:gd name="connsiteY9759" fmla="*/ 1509745 h 2190257"/>
              <a:gd name="connsiteX9760" fmla="*/ 320485 w 1299502"/>
              <a:gd name="connsiteY9760" fmla="*/ 1510033 h 2190257"/>
              <a:gd name="connsiteX9761" fmla="*/ 320773 w 1299502"/>
              <a:gd name="connsiteY9761" fmla="*/ 1509745 h 2190257"/>
              <a:gd name="connsiteX9762" fmla="*/ 321170 w 1299502"/>
              <a:gd name="connsiteY9762" fmla="*/ 1509745 h 2190257"/>
              <a:gd name="connsiteX9763" fmla="*/ 321494 w 1299502"/>
              <a:gd name="connsiteY9763" fmla="*/ 1509528 h 2190257"/>
              <a:gd name="connsiteX9764" fmla="*/ 322468 w 1299502"/>
              <a:gd name="connsiteY9764" fmla="*/ 1509528 h 2190257"/>
              <a:gd name="connsiteX9765" fmla="*/ 322792 w 1299502"/>
              <a:gd name="connsiteY9765" fmla="*/ 1509853 h 2190257"/>
              <a:gd name="connsiteX9766" fmla="*/ 324090 w 1299502"/>
              <a:gd name="connsiteY9766" fmla="*/ 1509925 h 2190257"/>
              <a:gd name="connsiteX9767" fmla="*/ 324379 w 1299502"/>
              <a:gd name="connsiteY9767" fmla="*/ 1510249 h 2190257"/>
              <a:gd name="connsiteX9768" fmla="*/ 324776 w 1299502"/>
              <a:gd name="connsiteY9768" fmla="*/ 1510249 h 2190257"/>
              <a:gd name="connsiteX9769" fmla="*/ 324884 w 1299502"/>
              <a:gd name="connsiteY9769" fmla="*/ 1510429 h 2190257"/>
              <a:gd name="connsiteX9770" fmla="*/ 324884 w 1299502"/>
              <a:gd name="connsiteY9770" fmla="*/ 1510754 h 2190257"/>
              <a:gd name="connsiteX9771" fmla="*/ 326759 w 1299502"/>
              <a:gd name="connsiteY9771" fmla="*/ 1512628 h 2190257"/>
              <a:gd name="connsiteX9772" fmla="*/ 326687 w 1299502"/>
              <a:gd name="connsiteY9772" fmla="*/ 1513529 h 2190257"/>
              <a:gd name="connsiteX9773" fmla="*/ 326975 w 1299502"/>
              <a:gd name="connsiteY9773" fmla="*/ 1513817 h 2190257"/>
              <a:gd name="connsiteX9774" fmla="*/ 326975 w 1299502"/>
              <a:gd name="connsiteY9774" fmla="*/ 1514105 h 2190257"/>
              <a:gd name="connsiteX9775" fmla="*/ 327480 w 1299502"/>
              <a:gd name="connsiteY9775" fmla="*/ 1514502 h 2190257"/>
              <a:gd name="connsiteX9776" fmla="*/ 328453 w 1299502"/>
              <a:gd name="connsiteY9776" fmla="*/ 1514610 h 2190257"/>
              <a:gd name="connsiteX9777" fmla="*/ 328778 w 1299502"/>
              <a:gd name="connsiteY9777" fmla="*/ 1514898 h 2190257"/>
              <a:gd name="connsiteX9778" fmla="*/ 328850 w 1299502"/>
              <a:gd name="connsiteY9778" fmla="*/ 1514790 h 2190257"/>
              <a:gd name="connsiteX9779" fmla="*/ 329066 w 1299502"/>
              <a:gd name="connsiteY9779" fmla="*/ 1511799 h 2190257"/>
              <a:gd name="connsiteX9780" fmla="*/ 329247 w 1299502"/>
              <a:gd name="connsiteY9780" fmla="*/ 1511727 h 2190257"/>
              <a:gd name="connsiteX9781" fmla="*/ 329571 w 1299502"/>
              <a:gd name="connsiteY9781" fmla="*/ 1511727 h 2190257"/>
              <a:gd name="connsiteX9782" fmla="*/ 329860 w 1299502"/>
              <a:gd name="connsiteY9782" fmla="*/ 1511402 h 2190257"/>
              <a:gd name="connsiteX9783" fmla="*/ 330256 w 1299502"/>
              <a:gd name="connsiteY9783" fmla="*/ 1511727 h 2190257"/>
              <a:gd name="connsiteX9784" fmla="*/ 330545 w 1299502"/>
              <a:gd name="connsiteY9784" fmla="*/ 1511727 h 2190257"/>
              <a:gd name="connsiteX9785" fmla="*/ 331158 w 1299502"/>
              <a:gd name="connsiteY9785" fmla="*/ 1512412 h 2190257"/>
              <a:gd name="connsiteX9786" fmla="*/ 332456 w 1299502"/>
              <a:gd name="connsiteY9786" fmla="*/ 1512520 h 2190257"/>
              <a:gd name="connsiteX9787" fmla="*/ 332744 w 1299502"/>
              <a:gd name="connsiteY9787" fmla="*/ 1512808 h 2190257"/>
              <a:gd name="connsiteX9788" fmla="*/ 333141 w 1299502"/>
              <a:gd name="connsiteY9788" fmla="*/ 1512808 h 2190257"/>
              <a:gd name="connsiteX9789" fmla="*/ 333862 w 1299502"/>
              <a:gd name="connsiteY9789" fmla="*/ 1512195 h 2190257"/>
              <a:gd name="connsiteX9790" fmla="*/ 334836 w 1299502"/>
              <a:gd name="connsiteY9790" fmla="*/ 1512303 h 2190257"/>
              <a:gd name="connsiteX9791" fmla="*/ 335232 w 1299502"/>
              <a:gd name="connsiteY9791" fmla="*/ 1512808 h 2190257"/>
              <a:gd name="connsiteX9792" fmla="*/ 335232 w 1299502"/>
              <a:gd name="connsiteY9792" fmla="*/ 1513096 h 2190257"/>
              <a:gd name="connsiteX9793" fmla="*/ 335557 w 1299502"/>
              <a:gd name="connsiteY9793" fmla="*/ 1513421 h 2190257"/>
              <a:gd name="connsiteX9794" fmla="*/ 335557 w 1299502"/>
              <a:gd name="connsiteY9794" fmla="*/ 1513709 h 2190257"/>
              <a:gd name="connsiteX9795" fmla="*/ 335845 w 1299502"/>
              <a:gd name="connsiteY9795" fmla="*/ 1513997 h 2190257"/>
              <a:gd name="connsiteX9796" fmla="*/ 335845 w 1299502"/>
              <a:gd name="connsiteY9796" fmla="*/ 1514610 h 2190257"/>
              <a:gd name="connsiteX9797" fmla="*/ 336458 w 1299502"/>
              <a:gd name="connsiteY9797" fmla="*/ 1515223 h 2190257"/>
              <a:gd name="connsiteX9798" fmla="*/ 336458 w 1299502"/>
              <a:gd name="connsiteY9798" fmla="*/ 1515511 h 2190257"/>
              <a:gd name="connsiteX9799" fmla="*/ 336855 w 1299502"/>
              <a:gd name="connsiteY9799" fmla="*/ 1516016 h 2190257"/>
              <a:gd name="connsiteX9800" fmla="*/ 337540 w 1299502"/>
              <a:gd name="connsiteY9800" fmla="*/ 1516016 h 2190257"/>
              <a:gd name="connsiteX9801" fmla="*/ 338045 w 1299502"/>
              <a:gd name="connsiteY9801" fmla="*/ 1516520 h 2190257"/>
              <a:gd name="connsiteX9802" fmla="*/ 337937 w 1299502"/>
              <a:gd name="connsiteY9802" fmla="*/ 1517097 h 2190257"/>
              <a:gd name="connsiteX9803" fmla="*/ 339235 w 1299502"/>
              <a:gd name="connsiteY9803" fmla="*/ 1518286 h 2190257"/>
              <a:gd name="connsiteX9804" fmla="*/ 339127 w 1299502"/>
              <a:gd name="connsiteY9804" fmla="*/ 1519800 h 2190257"/>
              <a:gd name="connsiteX9805" fmla="*/ 340028 w 1299502"/>
              <a:gd name="connsiteY9805" fmla="*/ 1520809 h 2190257"/>
              <a:gd name="connsiteX9806" fmla="*/ 340028 w 1299502"/>
              <a:gd name="connsiteY9806" fmla="*/ 1521386 h 2190257"/>
              <a:gd name="connsiteX9807" fmla="*/ 340317 w 1299502"/>
              <a:gd name="connsiteY9807" fmla="*/ 1521710 h 2190257"/>
              <a:gd name="connsiteX9808" fmla="*/ 340317 w 1299502"/>
              <a:gd name="connsiteY9808" fmla="*/ 1521998 h 2190257"/>
              <a:gd name="connsiteX9809" fmla="*/ 340821 w 1299502"/>
              <a:gd name="connsiteY9809" fmla="*/ 1522395 h 2190257"/>
              <a:gd name="connsiteX9810" fmla="*/ 341723 w 1299502"/>
              <a:gd name="connsiteY9810" fmla="*/ 1522503 h 2190257"/>
              <a:gd name="connsiteX9811" fmla="*/ 342408 w 1299502"/>
              <a:gd name="connsiteY9811" fmla="*/ 1523079 h 2190257"/>
              <a:gd name="connsiteX9812" fmla="*/ 343418 w 1299502"/>
              <a:gd name="connsiteY9812" fmla="*/ 1523188 h 2190257"/>
              <a:gd name="connsiteX9813" fmla="*/ 343814 w 1299502"/>
              <a:gd name="connsiteY9813" fmla="*/ 1523584 h 2190257"/>
              <a:gd name="connsiteX9814" fmla="*/ 343814 w 1299502"/>
              <a:gd name="connsiteY9814" fmla="*/ 1523908 h 2190257"/>
              <a:gd name="connsiteX9815" fmla="*/ 344607 w 1299502"/>
              <a:gd name="connsiteY9815" fmla="*/ 1524701 h 2190257"/>
              <a:gd name="connsiteX9816" fmla="*/ 346519 w 1299502"/>
              <a:gd name="connsiteY9816" fmla="*/ 1524773 h 2190257"/>
              <a:gd name="connsiteX9817" fmla="*/ 346915 w 1299502"/>
              <a:gd name="connsiteY9817" fmla="*/ 1524485 h 2190257"/>
              <a:gd name="connsiteX9818" fmla="*/ 347204 w 1299502"/>
              <a:gd name="connsiteY9818" fmla="*/ 1524593 h 2190257"/>
              <a:gd name="connsiteX9819" fmla="*/ 347420 w 1299502"/>
              <a:gd name="connsiteY9819" fmla="*/ 1524377 h 2190257"/>
              <a:gd name="connsiteX9820" fmla="*/ 347420 w 1299502"/>
              <a:gd name="connsiteY9820" fmla="*/ 1524197 h 2190257"/>
              <a:gd name="connsiteX9821" fmla="*/ 347600 w 1299502"/>
              <a:gd name="connsiteY9821" fmla="*/ 1523980 h 2190257"/>
              <a:gd name="connsiteX9822" fmla="*/ 348213 w 1299502"/>
              <a:gd name="connsiteY9822" fmla="*/ 1523980 h 2190257"/>
              <a:gd name="connsiteX9823" fmla="*/ 348610 w 1299502"/>
              <a:gd name="connsiteY9823" fmla="*/ 1523800 h 2190257"/>
              <a:gd name="connsiteX9824" fmla="*/ 349187 w 1299502"/>
              <a:gd name="connsiteY9824" fmla="*/ 1523800 h 2190257"/>
              <a:gd name="connsiteX9825" fmla="*/ 350305 w 1299502"/>
              <a:gd name="connsiteY9825" fmla="*/ 1524881 h 2190257"/>
              <a:gd name="connsiteX9826" fmla="*/ 350305 w 1299502"/>
              <a:gd name="connsiteY9826" fmla="*/ 1525206 h 2190257"/>
              <a:gd name="connsiteX9827" fmla="*/ 350593 w 1299502"/>
              <a:gd name="connsiteY9827" fmla="*/ 1525494 h 2190257"/>
              <a:gd name="connsiteX9828" fmla="*/ 350593 w 1299502"/>
              <a:gd name="connsiteY9828" fmla="*/ 1525782 h 2190257"/>
              <a:gd name="connsiteX9829" fmla="*/ 351314 w 1299502"/>
              <a:gd name="connsiteY9829" fmla="*/ 1526395 h 2190257"/>
              <a:gd name="connsiteX9830" fmla="*/ 351206 w 1299502"/>
              <a:gd name="connsiteY9830" fmla="*/ 1527008 h 2190257"/>
              <a:gd name="connsiteX9831" fmla="*/ 350485 w 1299502"/>
              <a:gd name="connsiteY9831" fmla="*/ 1527584 h 2190257"/>
              <a:gd name="connsiteX9832" fmla="*/ 350485 w 1299502"/>
              <a:gd name="connsiteY9832" fmla="*/ 1527909 h 2190257"/>
              <a:gd name="connsiteX9833" fmla="*/ 350809 w 1299502"/>
              <a:gd name="connsiteY9833" fmla="*/ 1528197 h 2190257"/>
              <a:gd name="connsiteX9834" fmla="*/ 350809 w 1299502"/>
              <a:gd name="connsiteY9834" fmla="*/ 1528485 h 2190257"/>
              <a:gd name="connsiteX9835" fmla="*/ 351603 w 1299502"/>
              <a:gd name="connsiteY9835" fmla="*/ 1529278 h 2190257"/>
              <a:gd name="connsiteX9836" fmla="*/ 351891 w 1299502"/>
              <a:gd name="connsiteY9836" fmla="*/ 1529278 h 2190257"/>
              <a:gd name="connsiteX9837" fmla="*/ 352504 w 1299502"/>
              <a:gd name="connsiteY9837" fmla="*/ 1529891 h 2190257"/>
              <a:gd name="connsiteX9838" fmla="*/ 353189 w 1299502"/>
              <a:gd name="connsiteY9838" fmla="*/ 1529386 h 2190257"/>
              <a:gd name="connsiteX9839" fmla="*/ 353622 w 1299502"/>
              <a:gd name="connsiteY9839" fmla="*/ 1529386 h 2190257"/>
              <a:gd name="connsiteX9840" fmla="*/ 354307 w 1299502"/>
              <a:gd name="connsiteY9840" fmla="*/ 1530179 h 2190257"/>
              <a:gd name="connsiteX9841" fmla="*/ 354307 w 1299502"/>
              <a:gd name="connsiteY9841" fmla="*/ 1530504 h 2190257"/>
              <a:gd name="connsiteX9842" fmla="*/ 355605 w 1299502"/>
              <a:gd name="connsiteY9842" fmla="*/ 1531693 h 2190257"/>
              <a:gd name="connsiteX9843" fmla="*/ 355605 w 1299502"/>
              <a:gd name="connsiteY9843" fmla="*/ 1531981 h 2190257"/>
              <a:gd name="connsiteX9844" fmla="*/ 356290 w 1299502"/>
              <a:gd name="connsiteY9844" fmla="*/ 1532810 h 2190257"/>
              <a:gd name="connsiteX9845" fmla="*/ 356615 w 1299502"/>
              <a:gd name="connsiteY9845" fmla="*/ 1532810 h 2190257"/>
              <a:gd name="connsiteX9846" fmla="*/ 357084 w 1299502"/>
              <a:gd name="connsiteY9846" fmla="*/ 1533279 h 2190257"/>
              <a:gd name="connsiteX9847" fmla="*/ 357084 w 1299502"/>
              <a:gd name="connsiteY9847" fmla="*/ 1534504 h 2190257"/>
              <a:gd name="connsiteX9848" fmla="*/ 356002 w 1299502"/>
              <a:gd name="connsiteY9848" fmla="*/ 1535297 h 2190257"/>
              <a:gd name="connsiteX9849" fmla="*/ 356002 w 1299502"/>
              <a:gd name="connsiteY9849" fmla="*/ 1536198 h 2190257"/>
              <a:gd name="connsiteX9850" fmla="*/ 356074 w 1299502"/>
              <a:gd name="connsiteY9850" fmla="*/ 1536270 h 2190257"/>
              <a:gd name="connsiteX9851" fmla="*/ 356471 w 1299502"/>
              <a:gd name="connsiteY9851" fmla="*/ 1536090 h 2190257"/>
              <a:gd name="connsiteX9852" fmla="*/ 356795 w 1299502"/>
              <a:gd name="connsiteY9852" fmla="*/ 1536090 h 2190257"/>
              <a:gd name="connsiteX9853" fmla="*/ 356975 w 1299502"/>
              <a:gd name="connsiteY9853" fmla="*/ 1535982 h 2190257"/>
              <a:gd name="connsiteX9854" fmla="*/ 356975 w 1299502"/>
              <a:gd name="connsiteY9854" fmla="*/ 1535694 h 2190257"/>
              <a:gd name="connsiteX9855" fmla="*/ 357192 w 1299502"/>
              <a:gd name="connsiteY9855" fmla="*/ 1535477 h 2190257"/>
              <a:gd name="connsiteX9856" fmla="*/ 357805 w 1299502"/>
              <a:gd name="connsiteY9856" fmla="*/ 1535477 h 2190257"/>
              <a:gd name="connsiteX9857" fmla="*/ 357985 w 1299502"/>
              <a:gd name="connsiteY9857" fmla="*/ 1535694 h 2190257"/>
              <a:gd name="connsiteX9858" fmla="*/ 357985 w 1299502"/>
              <a:gd name="connsiteY9858" fmla="*/ 1536270 h 2190257"/>
              <a:gd name="connsiteX9859" fmla="*/ 358382 w 1299502"/>
              <a:gd name="connsiteY9859" fmla="*/ 1536775 h 2190257"/>
              <a:gd name="connsiteX9860" fmla="*/ 358670 w 1299502"/>
              <a:gd name="connsiteY9860" fmla="*/ 1536775 h 2190257"/>
              <a:gd name="connsiteX9861" fmla="*/ 359067 w 1299502"/>
              <a:gd name="connsiteY9861" fmla="*/ 1537063 h 2190257"/>
              <a:gd name="connsiteX9862" fmla="*/ 359391 w 1299502"/>
              <a:gd name="connsiteY9862" fmla="*/ 1537063 h 2190257"/>
              <a:gd name="connsiteX9863" fmla="*/ 359680 w 1299502"/>
              <a:gd name="connsiteY9863" fmla="*/ 1537387 h 2190257"/>
              <a:gd name="connsiteX9864" fmla="*/ 360401 w 1299502"/>
              <a:gd name="connsiteY9864" fmla="*/ 1537496 h 2190257"/>
              <a:gd name="connsiteX9865" fmla="*/ 360473 w 1299502"/>
              <a:gd name="connsiteY9865" fmla="*/ 1537279 h 2190257"/>
              <a:gd name="connsiteX9866" fmla="*/ 360689 w 1299502"/>
              <a:gd name="connsiteY9866" fmla="*/ 1534684 h 2190257"/>
              <a:gd name="connsiteX9867" fmla="*/ 360870 w 1299502"/>
              <a:gd name="connsiteY9867" fmla="*/ 1534504 h 2190257"/>
              <a:gd name="connsiteX9868" fmla="*/ 361771 w 1299502"/>
              <a:gd name="connsiteY9868" fmla="*/ 1534576 h 2190257"/>
              <a:gd name="connsiteX9869" fmla="*/ 362276 w 1299502"/>
              <a:gd name="connsiteY9869" fmla="*/ 1534973 h 2190257"/>
              <a:gd name="connsiteX9870" fmla="*/ 362276 w 1299502"/>
              <a:gd name="connsiteY9870" fmla="*/ 1535585 h 2190257"/>
              <a:gd name="connsiteX9871" fmla="*/ 362853 w 1299502"/>
              <a:gd name="connsiteY9871" fmla="*/ 1536306 h 2190257"/>
              <a:gd name="connsiteX9872" fmla="*/ 362781 w 1299502"/>
              <a:gd name="connsiteY9872" fmla="*/ 1538072 h 2190257"/>
              <a:gd name="connsiteX9873" fmla="*/ 363069 w 1299502"/>
              <a:gd name="connsiteY9873" fmla="*/ 1538397 h 2190257"/>
              <a:gd name="connsiteX9874" fmla="*/ 362781 w 1299502"/>
              <a:gd name="connsiteY9874" fmla="*/ 1544559 h 2190257"/>
              <a:gd name="connsiteX9875" fmla="*/ 362564 w 1299502"/>
              <a:gd name="connsiteY9875" fmla="*/ 1544668 h 2190257"/>
              <a:gd name="connsiteX9876" fmla="*/ 362276 w 1299502"/>
              <a:gd name="connsiteY9876" fmla="*/ 1544668 h 2190257"/>
              <a:gd name="connsiteX9877" fmla="*/ 361771 w 1299502"/>
              <a:gd name="connsiteY9877" fmla="*/ 1545064 h 2190257"/>
              <a:gd name="connsiteX9878" fmla="*/ 361663 w 1299502"/>
              <a:gd name="connsiteY9878" fmla="*/ 1545677 h 2190257"/>
              <a:gd name="connsiteX9879" fmla="*/ 361194 w 1299502"/>
              <a:gd name="connsiteY9879" fmla="*/ 1546073 h 2190257"/>
              <a:gd name="connsiteX9880" fmla="*/ 360185 w 1299502"/>
              <a:gd name="connsiteY9880" fmla="*/ 1546073 h 2190257"/>
              <a:gd name="connsiteX9881" fmla="*/ 359608 w 1299502"/>
              <a:gd name="connsiteY9881" fmla="*/ 1545460 h 2190257"/>
              <a:gd name="connsiteX9882" fmla="*/ 359391 w 1299502"/>
              <a:gd name="connsiteY9882" fmla="*/ 1545569 h 2190257"/>
              <a:gd name="connsiteX9883" fmla="*/ 359391 w 1299502"/>
              <a:gd name="connsiteY9883" fmla="*/ 1545857 h 2190257"/>
              <a:gd name="connsiteX9884" fmla="*/ 359211 w 1299502"/>
              <a:gd name="connsiteY9884" fmla="*/ 1545965 h 2190257"/>
              <a:gd name="connsiteX9885" fmla="*/ 358886 w 1299502"/>
              <a:gd name="connsiteY9885" fmla="*/ 1545965 h 2190257"/>
              <a:gd name="connsiteX9886" fmla="*/ 357805 w 1299502"/>
              <a:gd name="connsiteY9886" fmla="*/ 1544848 h 2190257"/>
              <a:gd name="connsiteX9887" fmla="*/ 357805 w 1299502"/>
              <a:gd name="connsiteY9887" fmla="*/ 1544271 h 2190257"/>
              <a:gd name="connsiteX9888" fmla="*/ 357985 w 1299502"/>
              <a:gd name="connsiteY9888" fmla="*/ 1544163 h 2190257"/>
              <a:gd name="connsiteX9889" fmla="*/ 358706 w 1299502"/>
              <a:gd name="connsiteY9889" fmla="*/ 1544163 h 2190257"/>
              <a:gd name="connsiteX9890" fmla="*/ 359175 w 1299502"/>
              <a:gd name="connsiteY9890" fmla="*/ 1543767 h 2190257"/>
              <a:gd name="connsiteX9891" fmla="*/ 359175 w 1299502"/>
              <a:gd name="connsiteY9891" fmla="*/ 1543478 h 2190257"/>
              <a:gd name="connsiteX9892" fmla="*/ 358886 w 1299502"/>
              <a:gd name="connsiteY9892" fmla="*/ 1543154 h 2190257"/>
              <a:gd name="connsiteX9893" fmla="*/ 358886 w 1299502"/>
              <a:gd name="connsiteY9893" fmla="*/ 1542577 h 2190257"/>
              <a:gd name="connsiteX9894" fmla="*/ 358778 w 1299502"/>
              <a:gd name="connsiteY9894" fmla="*/ 1542361 h 2190257"/>
              <a:gd name="connsiteX9895" fmla="*/ 358598 w 1299502"/>
              <a:gd name="connsiteY9895" fmla="*/ 1542577 h 2190257"/>
              <a:gd name="connsiteX9896" fmla="*/ 358598 w 1299502"/>
              <a:gd name="connsiteY9896" fmla="*/ 1542721 h 2190257"/>
              <a:gd name="connsiteX9897" fmla="*/ 358382 w 1299502"/>
              <a:gd name="connsiteY9897" fmla="*/ 1542830 h 2190257"/>
              <a:gd name="connsiteX9898" fmla="*/ 358093 w 1299502"/>
              <a:gd name="connsiteY9898" fmla="*/ 1542830 h 2190257"/>
              <a:gd name="connsiteX9899" fmla="*/ 356975 w 1299502"/>
              <a:gd name="connsiteY9899" fmla="*/ 1541712 h 2190257"/>
              <a:gd name="connsiteX9900" fmla="*/ 356975 w 1299502"/>
              <a:gd name="connsiteY9900" fmla="*/ 1541424 h 2190257"/>
              <a:gd name="connsiteX9901" fmla="*/ 356687 w 1299502"/>
              <a:gd name="connsiteY9901" fmla="*/ 1541136 h 2190257"/>
              <a:gd name="connsiteX9902" fmla="*/ 356687 w 1299502"/>
              <a:gd name="connsiteY9902" fmla="*/ 1540523 h 2190257"/>
              <a:gd name="connsiteX9903" fmla="*/ 356579 w 1299502"/>
              <a:gd name="connsiteY9903" fmla="*/ 1540343 h 2190257"/>
              <a:gd name="connsiteX9904" fmla="*/ 356398 w 1299502"/>
              <a:gd name="connsiteY9904" fmla="*/ 1540523 h 2190257"/>
              <a:gd name="connsiteX9905" fmla="*/ 356398 w 1299502"/>
              <a:gd name="connsiteY9905" fmla="*/ 1540811 h 2190257"/>
              <a:gd name="connsiteX9906" fmla="*/ 356182 w 1299502"/>
              <a:gd name="connsiteY9906" fmla="*/ 1540919 h 2190257"/>
              <a:gd name="connsiteX9907" fmla="*/ 355894 w 1299502"/>
              <a:gd name="connsiteY9907" fmla="*/ 1540919 h 2190257"/>
              <a:gd name="connsiteX9908" fmla="*/ 355389 w 1299502"/>
              <a:gd name="connsiteY9908" fmla="*/ 1541316 h 2190257"/>
              <a:gd name="connsiteX9909" fmla="*/ 355389 w 1299502"/>
              <a:gd name="connsiteY9909" fmla="*/ 1541604 h 2190257"/>
              <a:gd name="connsiteX9910" fmla="*/ 354704 w 1299502"/>
              <a:gd name="connsiteY9910" fmla="*/ 1542217 h 2190257"/>
              <a:gd name="connsiteX9911" fmla="*/ 354596 w 1299502"/>
              <a:gd name="connsiteY9911" fmla="*/ 1543334 h 2190257"/>
              <a:gd name="connsiteX9912" fmla="*/ 354307 w 1299502"/>
              <a:gd name="connsiteY9912" fmla="*/ 1543622 h 2190257"/>
              <a:gd name="connsiteX9913" fmla="*/ 354199 w 1299502"/>
              <a:gd name="connsiteY9913" fmla="*/ 1544523 h 2190257"/>
              <a:gd name="connsiteX9914" fmla="*/ 353910 w 1299502"/>
              <a:gd name="connsiteY9914" fmla="*/ 1544812 h 2190257"/>
              <a:gd name="connsiteX9915" fmla="*/ 353802 w 1299502"/>
              <a:gd name="connsiteY9915" fmla="*/ 1545136 h 2190257"/>
              <a:gd name="connsiteX9916" fmla="*/ 354019 w 1299502"/>
              <a:gd name="connsiteY9916" fmla="*/ 1545316 h 2190257"/>
              <a:gd name="connsiteX9917" fmla="*/ 354884 w 1299502"/>
              <a:gd name="connsiteY9917" fmla="*/ 1544632 h 2190257"/>
              <a:gd name="connsiteX9918" fmla="*/ 354884 w 1299502"/>
              <a:gd name="connsiteY9918" fmla="*/ 1543118 h 2190257"/>
              <a:gd name="connsiteX9919" fmla="*/ 355605 w 1299502"/>
              <a:gd name="connsiteY9919" fmla="*/ 1542505 h 2190257"/>
              <a:gd name="connsiteX9920" fmla="*/ 355677 w 1299502"/>
              <a:gd name="connsiteY9920" fmla="*/ 1542217 h 2190257"/>
              <a:gd name="connsiteX9921" fmla="*/ 355785 w 1299502"/>
              <a:gd name="connsiteY9921" fmla="*/ 1542109 h 2190257"/>
              <a:gd name="connsiteX9922" fmla="*/ 356795 w 1299502"/>
              <a:gd name="connsiteY9922" fmla="*/ 1542109 h 2190257"/>
              <a:gd name="connsiteX9923" fmla="*/ 357264 w 1299502"/>
              <a:gd name="connsiteY9923" fmla="*/ 1542613 h 2190257"/>
              <a:gd name="connsiteX9924" fmla="*/ 357192 w 1299502"/>
              <a:gd name="connsiteY9924" fmla="*/ 1542938 h 2190257"/>
              <a:gd name="connsiteX9925" fmla="*/ 356867 w 1299502"/>
              <a:gd name="connsiteY9925" fmla="*/ 1543226 h 2190257"/>
              <a:gd name="connsiteX9926" fmla="*/ 356867 w 1299502"/>
              <a:gd name="connsiteY9926" fmla="*/ 1544127 h 2190257"/>
              <a:gd name="connsiteX9927" fmla="*/ 357192 w 1299502"/>
              <a:gd name="connsiteY9927" fmla="*/ 1544415 h 2190257"/>
              <a:gd name="connsiteX9928" fmla="*/ 357084 w 1299502"/>
              <a:gd name="connsiteY9928" fmla="*/ 1546506 h 2190257"/>
              <a:gd name="connsiteX9929" fmla="*/ 357192 w 1299502"/>
              <a:gd name="connsiteY9929" fmla="*/ 1546614 h 2190257"/>
              <a:gd name="connsiteX9930" fmla="*/ 357588 w 1299502"/>
              <a:gd name="connsiteY9930" fmla="*/ 1546398 h 2190257"/>
              <a:gd name="connsiteX9931" fmla="*/ 358562 w 1299502"/>
              <a:gd name="connsiteY9931" fmla="*/ 1546398 h 2190257"/>
              <a:gd name="connsiteX9932" fmla="*/ 358670 w 1299502"/>
              <a:gd name="connsiteY9932" fmla="*/ 1546614 h 2190257"/>
              <a:gd name="connsiteX9933" fmla="*/ 358562 w 1299502"/>
              <a:gd name="connsiteY9933" fmla="*/ 1548308 h 2190257"/>
              <a:gd name="connsiteX9934" fmla="*/ 359067 w 1299502"/>
              <a:gd name="connsiteY9934" fmla="*/ 1548812 h 2190257"/>
              <a:gd name="connsiteX9935" fmla="*/ 359283 w 1299502"/>
              <a:gd name="connsiteY9935" fmla="*/ 1548704 h 2190257"/>
              <a:gd name="connsiteX9936" fmla="*/ 359283 w 1299502"/>
              <a:gd name="connsiteY9936" fmla="*/ 1548416 h 2190257"/>
              <a:gd name="connsiteX9937" fmla="*/ 359355 w 1299502"/>
              <a:gd name="connsiteY9937" fmla="*/ 1548200 h 2190257"/>
              <a:gd name="connsiteX9938" fmla="*/ 359752 w 1299502"/>
              <a:gd name="connsiteY9938" fmla="*/ 1548200 h 2190257"/>
              <a:gd name="connsiteX9939" fmla="*/ 359968 w 1299502"/>
              <a:gd name="connsiteY9939" fmla="*/ 1548091 h 2190257"/>
              <a:gd name="connsiteX9940" fmla="*/ 359968 w 1299502"/>
              <a:gd name="connsiteY9940" fmla="*/ 1547803 h 2190257"/>
              <a:gd name="connsiteX9941" fmla="*/ 360040 w 1299502"/>
              <a:gd name="connsiteY9941" fmla="*/ 1547695 h 2190257"/>
              <a:gd name="connsiteX9942" fmla="*/ 360473 w 1299502"/>
              <a:gd name="connsiteY9942" fmla="*/ 1547695 h 2190257"/>
              <a:gd name="connsiteX9943" fmla="*/ 360545 w 1299502"/>
              <a:gd name="connsiteY9943" fmla="*/ 1547803 h 2190257"/>
              <a:gd name="connsiteX9944" fmla="*/ 360545 w 1299502"/>
              <a:gd name="connsiteY9944" fmla="*/ 1548416 h 2190257"/>
              <a:gd name="connsiteX9945" fmla="*/ 360653 w 1299502"/>
              <a:gd name="connsiteY9945" fmla="*/ 1548596 h 2190257"/>
              <a:gd name="connsiteX9946" fmla="*/ 361050 w 1299502"/>
              <a:gd name="connsiteY9946" fmla="*/ 1548596 h 2190257"/>
              <a:gd name="connsiteX9947" fmla="*/ 361447 w 1299502"/>
              <a:gd name="connsiteY9947" fmla="*/ 1549101 h 2190257"/>
              <a:gd name="connsiteX9948" fmla="*/ 361447 w 1299502"/>
              <a:gd name="connsiteY9948" fmla="*/ 1549713 h 2190257"/>
              <a:gd name="connsiteX9949" fmla="*/ 360762 w 1299502"/>
              <a:gd name="connsiteY9949" fmla="*/ 1550182 h 2190257"/>
              <a:gd name="connsiteX9950" fmla="*/ 360762 w 1299502"/>
              <a:gd name="connsiteY9950" fmla="*/ 1550794 h 2190257"/>
              <a:gd name="connsiteX9951" fmla="*/ 360365 w 1299502"/>
              <a:gd name="connsiteY9951" fmla="*/ 1551083 h 2190257"/>
              <a:gd name="connsiteX9952" fmla="*/ 360365 w 1299502"/>
              <a:gd name="connsiteY9952" fmla="*/ 1551695 h 2190257"/>
              <a:gd name="connsiteX9953" fmla="*/ 360040 w 1299502"/>
              <a:gd name="connsiteY9953" fmla="*/ 1551984 h 2190257"/>
              <a:gd name="connsiteX9954" fmla="*/ 359968 w 1299502"/>
              <a:gd name="connsiteY9954" fmla="*/ 1552596 h 2190257"/>
              <a:gd name="connsiteX9955" fmla="*/ 359355 w 1299502"/>
              <a:gd name="connsiteY9955" fmla="*/ 1553101 h 2190257"/>
              <a:gd name="connsiteX9956" fmla="*/ 359247 w 1299502"/>
              <a:gd name="connsiteY9956" fmla="*/ 1554579 h 2190257"/>
              <a:gd name="connsiteX9957" fmla="*/ 359067 w 1299502"/>
              <a:gd name="connsiteY9957" fmla="*/ 1554795 h 2190257"/>
              <a:gd name="connsiteX9958" fmla="*/ 358346 w 1299502"/>
              <a:gd name="connsiteY9958" fmla="*/ 1554687 h 2190257"/>
              <a:gd name="connsiteX9959" fmla="*/ 358274 w 1299502"/>
              <a:gd name="connsiteY9959" fmla="*/ 1554903 h 2190257"/>
              <a:gd name="connsiteX9960" fmla="*/ 358562 w 1299502"/>
              <a:gd name="connsiteY9960" fmla="*/ 1555191 h 2190257"/>
              <a:gd name="connsiteX9961" fmla="*/ 358454 w 1299502"/>
              <a:gd name="connsiteY9961" fmla="*/ 1555804 h 2190257"/>
              <a:gd name="connsiteX9962" fmla="*/ 358850 w 1299502"/>
              <a:gd name="connsiteY9962" fmla="*/ 1556092 h 2190257"/>
              <a:gd name="connsiteX9963" fmla="*/ 358778 w 1299502"/>
              <a:gd name="connsiteY9963" fmla="*/ 1557282 h 2190257"/>
              <a:gd name="connsiteX9964" fmla="*/ 358454 w 1299502"/>
              <a:gd name="connsiteY9964" fmla="*/ 1557498 h 2190257"/>
              <a:gd name="connsiteX9965" fmla="*/ 358382 w 1299502"/>
              <a:gd name="connsiteY9965" fmla="*/ 1558075 h 2190257"/>
              <a:gd name="connsiteX9966" fmla="*/ 357588 w 1299502"/>
              <a:gd name="connsiteY9966" fmla="*/ 1558795 h 2190257"/>
              <a:gd name="connsiteX9967" fmla="*/ 356867 w 1299502"/>
              <a:gd name="connsiteY9967" fmla="*/ 1558795 h 2190257"/>
              <a:gd name="connsiteX9968" fmla="*/ 356687 w 1299502"/>
              <a:gd name="connsiteY9968" fmla="*/ 1558904 h 2190257"/>
              <a:gd name="connsiteX9969" fmla="*/ 356687 w 1299502"/>
              <a:gd name="connsiteY9969" fmla="*/ 1559192 h 2190257"/>
              <a:gd name="connsiteX9970" fmla="*/ 355966 w 1299502"/>
              <a:gd name="connsiteY9970" fmla="*/ 1559805 h 2190257"/>
              <a:gd name="connsiteX9971" fmla="*/ 355966 w 1299502"/>
              <a:gd name="connsiteY9971" fmla="*/ 1560093 h 2190257"/>
              <a:gd name="connsiteX9972" fmla="*/ 355785 w 1299502"/>
              <a:gd name="connsiteY9972" fmla="*/ 1560201 h 2190257"/>
              <a:gd name="connsiteX9973" fmla="*/ 355173 w 1299502"/>
              <a:gd name="connsiteY9973" fmla="*/ 1560201 h 2190257"/>
              <a:gd name="connsiteX9974" fmla="*/ 354199 w 1299502"/>
              <a:gd name="connsiteY9974" fmla="*/ 1559300 h 2190257"/>
              <a:gd name="connsiteX9975" fmla="*/ 353586 w 1299502"/>
              <a:gd name="connsiteY9975" fmla="*/ 1559192 h 2190257"/>
              <a:gd name="connsiteX9976" fmla="*/ 353189 w 1299502"/>
              <a:gd name="connsiteY9976" fmla="*/ 1559516 h 2190257"/>
              <a:gd name="connsiteX9977" fmla="*/ 352576 w 1299502"/>
              <a:gd name="connsiteY9977" fmla="*/ 1558904 h 2190257"/>
              <a:gd name="connsiteX9978" fmla="*/ 350990 w 1299502"/>
              <a:gd name="connsiteY9978" fmla="*/ 1558795 h 2190257"/>
              <a:gd name="connsiteX9979" fmla="*/ 350593 w 1299502"/>
              <a:gd name="connsiteY9979" fmla="*/ 1559120 h 2190257"/>
              <a:gd name="connsiteX9980" fmla="*/ 349980 w 1299502"/>
              <a:gd name="connsiteY9980" fmla="*/ 1559012 h 2190257"/>
              <a:gd name="connsiteX9981" fmla="*/ 349295 w 1299502"/>
              <a:gd name="connsiteY9981" fmla="*/ 1558399 h 2190257"/>
              <a:gd name="connsiteX9982" fmla="*/ 349007 w 1299502"/>
              <a:gd name="connsiteY9982" fmla="*/ 1558399 h 2190257"/>
              <a:gd name="connsiteX9983" fmla="*/ 348502 w 1299502"/>
              <a:gd name="connsiteY9983" fmla="*/ 1557930 h 2190257"/>
              <a:gd name="connsiteX9984" fmla="*/ 348610 w 1299502"/>
              <a:gd name="connsiteY9984" fmla="*/ 1557606 h 2190257"/>
              <a:gd name="connsiteX9985" fmla="*/ 348394 w 1299502"/>
              <a:gd name="connsiteY9985" fmla="*/ 1557426 h 2190257"/>
              <a:gd name="connsiteX9986" fmla="*/ 347781 w 1299502"/>
              <a:gd name="connsiteY9986" fmla="*/ 1557426 h 2190257"/>
              <a:gd name="connsiteX9987" fmla="*/ 347600 w 1299502"/>
              <a:gd name="connsiteY9987" fmla="*/ 1557318 h 2190257"/>
              <a:gd name="connsiteX9988" fmla="*/ 347708 w 1299502"/>
              <a:gd name="connsiteY9988" fmla="*/ 1555227 h 2190257"/>
              <a:gd name="connsiteX9989" fmla="*/ 348105 w 1299502"/>
              <a:gd name="connsiteY9989" fmla="*/ 1554939 h 2190257"/>
              <a:gd name="connsiteX9990" fmla="*/ 347708 w 1299502"/>
              <a:gd name="connsiteY9990" fmla="*/ 1554615 h 2190257"/>
              <a:gd name="connsiteX9991" fmla="*/ 348105 w 1299502"/>
              <a:gd name="connsiteY9991" fmla="*/ 1554326 h 2190257"/>
              <a:gd name="connsiteX9992" fmla="*/ 348105 w 1299502"/>
              <a:gd name="connsiteY9992" fmla="*/ 1554002 h 2190257"/>
              <a:gd name="connsiteX9993" fmla="*/ 348394 w 1299502"/>
              <a:gd name="connsiteY9993" fmla="*/ 1553714 h 2190257"/>
              <a:gd name="connsiteX9994" fmla="*/ 348105 w 1299502"/>
              <a:gd name="connsiteY9994" fmla="*/ 1553425 h 2190257"/>
              <a:gd name="connsiteX9995" fmla="*/ 348105 w 1299502"/>
              <a:gd name="connsiteY9995" fmla="*/ 1553101 h 2190257"/>
              <a:gd name="connsiteX9996" fmla="*/ 347781 w 1299502"/>
              <a:gd name="connsiteY9996" fmla="*/ 1552813 h 2190257"/>
              <a:gd name="connsiteX9997" fmla="*/ 348285 w 1299502"/>
              <a:gd name="connsiteY9997" fmla="*/ 1552416 h 2190257"/>
              <a:gd name="connsiteX9998" fmla="*/ 348682 w 1299502"/>
              <a:gd name="connsiteY9998" fmla="*/ 1552416 h 2190257"/>
              <a:gd name="connsiteX9999" fmla="*/ 349187 w 1299502"/>
              <a:gd name="connsiteY9999" fmla="*/ 1552020 h 2190257"/>
              <a:gd name="connsiteX10000" fmla="*/ 349187 w 1299502"/>
              <a:gd name="connsiteY10000" fmla="*/ 1550794 h 2190257"/>
              <a:gd name="connsiteX10001" fmla="*/ 349872 w 1299502"/>
              <a:gd name="connsiteY10001" fmla="*/ 1550326 h 2190257"/>
              <a:gd name="connsiteX10002" fmla="*/ 349980 w 1299502"/>
              <a:gd name="connsiteY10002" fmla="*/ 1549929 h 2190257"/>
              <a:gd name="connsiteX10003" fmla="*/ 349764 w 1299502"/>
              <a:gd name="connsiteY10003" fmla="*/ 1549821 h 2190257"/>
              <a:gd name="connsiteX10004" fmla="*/ 349475 w 1299502"/>
              <a:gd name="connsiteY10004" fmla="*/ 1549821 h 2190257"/>
              <a:gd name="connsiteX10005" fmla="*/ 348790 w 1299502"/>
              <a:gd name="connsiteY10005" fmla="*/ 1549209 h 2190257"/>
              <a:gd name="connsiteX10006" fmla="*/ 348466 w 1299502"/>
              <a:gd name="connsiteY10006" fmla="*/ 1549137 h 2190257"/>
              <a:gd name="connsiteX10007" fmla="*/ 348177 w 1299502"/>
              <a:gd name="connsiteY10007" fmla="*/ 1548812 h 2190257"/>
              <a:gd name="connsiteX10008" fmla="*/ 347997 w 1299502"/>
              <a:gd name="connsiteY10008" fmla="*/ 1549028 h 2190257"/>
              <a:gd name="connsiteX10009" fmla="*/ 347997 w 1299502"/>
              <a:gd name="connsiteY10009" fmla="*/ 1549209 h 2190257"/>
              <a:gd name="connsiteX10010" fmla="*/ 347672 w 1299502"/>
              <a:gd name="connsiteY10010" fmla="*/ 1549533 h 2190257"/>
              <a:gd name="connsiteX10011" fmla="*/ 347564 w 1299502"/>
              <a:gd name="connsiteY10011" fmla="*/ 1550722 h 2190257"/>
              <a:gd name="connsiteX10012" fmla="*/ 347384 w 1299502"/>
              <a:gd name="connsiteY10012" fmla="*/ 1550903 h 2190257"/>
              <a:gd name="connsiteX10013" fmla="*/ 346771 w 1299502"/>
              <a:gd name="connsiteY10013" fmla="*/ 1550794 h 2190257"/>
              <a:gd name="connsiteX10014" fmla="*/ 345978 w 1299502"/>
              <a:gd name="connsiteY10014" fmla="*/ 1550002 h 2190257"/>
              <a:gd name="connsiteX10015" fmla="*/ 345978 w 1299502"/>
              <a:gd name="connsiteY10015" fmla="*/ 1549425 h 2190257"/>
              <a:gd name="connsiteX10016" fmla="*/ 345906 w 1299502"/>
              <a:gd name="connsiteY10016" fmla="*/ 1549317 h 2190257"/>
              <a:gd name="connsiteX10017" fmla="*/ 345509 w 1299502"/>
              <a:gd name="connsiteY10017" fmla="*/ 1549317 h 2190257"/>
              <a:gd name="connsiteX10018" fmla="*/ 344896 w 1299502"/>
              <a:gd name="connsiteY10018" fmla="*/ 1549821 h 2190257"/>
              <a:gd name="connsiteX10019" fmla="*/ 342913 w 1299502"/>
              <a:gd name="connsiteY10019" fmla="*/ 1549713 h 2190257"/>
              <a:gd name="connsiteX10020" fmla="*/ 342696 w 1299502"/>
              <a:gd name="connsiteY10020" fmla="*/ 1549929 h 2190257"/>
              <a:gd name="connsiteX10021" fmla="*/ 342696 w 1299502"/>
              <a:gd name="connsiteY10021" fmla="*/ 1550110 h 2190257"/>
              <a:gd name="connsiteX10022" fmla="*/ 342985 w 1299502"/>
              <a:gd name="connsiteY10022" fmla="*/ 1550506 h 2190257"/>
              <a:gd name="connsiteX10023" fmla="*/ 342985 w 1299502"/>
              <a:gd name="connsiteY10023" fmla="*/ 1550794 h 2190257"/>
              <a:gd name="connsiteX10024" fmla="*/ 343201 w 1299502"/>
              <a:gd name="connsiteY10024" fmla="*/ 1550903 h 2190257"/>
              <a:gd name="connsiteX10025" fmla="*/ 344499 w 1299502"/>
              <a:gd name="connsiteY10025" fmla="*/ 1551011 h 2190257"/>
              <a:gd name="connsiteX10026" fmla="*/ 344896 w 1299502"/>
              <a:gd name="connsiteY10026" fmla="*/ 1551515 h 2190257"/>
              <a:gd name="connsiteX10027" fmla="*/ 344896 w 1299502"/>
              <a:gd name="connsiteY10027" fmla="*/ 1551804 h 2190257"/>
              <a:gd name="connsiteX10028" fmla="*/ 345184 w 1299502"/>
              <a:gd name="connsiteY10028" fmla="*/ 1552092 h 2190257"/>
              <a:gd name="connsiteX10029" fmla="*/ 345184 w 1299502"/>
              <a:gd name="connsiteY10029" fmla="*/ 1552416 h 2190257"/>
              <a:gd name="connsiteX10030" fmla="*/ 345509 w 1299502"/>
              <a:gd name="connsiteY10030" fmla="*/ 1552705 h 2190257"/>
              <a:gd name="connsiteX10031" fmla="*/ 345509 w 1299502"/>
              <a:gd name="connsiteY10031" fmla="*/ 1553894 h 2190257"/>
              <a:gd name="connsiteX10032" fmla="*/ 345797 w 1299502"/>
              <a:gd name="connsiteY10032" fmla="*/ 1554218 h 2190257"/>
              <a:gd name="connsiteX10033" fmla="*/ 345689 w 1299502"/>
              <a:gd name="connsiteY10033" fmla="*/ 1555119 h 2190257"/>
              <a:gd name="connsiteX10034" fmla="*/ 344499 w 1299502"/>
              <a:gd name="connsiteY10034" fmla="*/ 1555984 h 2190257"/>
              <a:gd name="connsiteX10035" fmla="*/ 344211 w 1299502"/>
              <a:gd name="connsiteY10035" fmla="*/ 1555984 h 2190257"/>
              <a:gd name="connsiteX10036" fmla="*/ 343309 w 1299502"/>
              <a:gd name="connsiteY10036" fmla="*/ 1556705 h 2190257"/>
              <a:gd name="connsiteX10037" fmla="*/ 343309 w 1299502"/>
              <a:gd name="connsiteY10037" fmla="*/ 1556993 h 2190257"/>
              <a:gd name="connsiteX10038" fmla="*/ 343093 w 1299502"/>
              <a:gd name="connsiteY10038" fmla="*/ 1557210 h 2190257"/>
              <a:gd name="connsiteX10039" fmla="*/ 342805 w 1299502"/>
              <a:gd name="connsiteY10039" fmla="*/ 1557102 h 2190257"/>
              <a:gd name="connsiteX10040" fmla="*/ 342516 w 1299502"/>
              <a:gd name="connsiteY10040" fmla="*/ 1556813 h 2190257"/>
              <a:gd name="connsiteX10041" fmla="*/ 342192 w 1299502"/>
              <a:gd name="connsiteY10041" fmla="*/ 1556813 h 2190257"/>
              <a:gd name="connsiteX10042" fmla="*/ 341795 w 1299502"/>
              <a:gd name="connsiteY10042" fmla="*/ 1556489 h 2190257"/>
              <a:gd name="connsiteX10043" fmla="*/ 341506 w 1299502"/>
              <a:gd name="connsiteY10043" fmla="*/ 1556489 h 2190257"/>
              <a:gd name="connsiteX10044" fmla="*/ 341218 w 1299502"/>
              <a:gd name="connsiteY10044" fmla="*/ 1556200 h 2190257"/>
              <a:gd name="connsiteX10045" fmla="*/ 340893 w 1299502"/>
              <a:gd name="connsiteY10045" fmla="*/ 1556092 h 2190257"/>
              <a:gd name="connsiteX10046" fmla="*/ 340713 w 1299502"/>
              <a:gd name="connsiteY10046" fmla="*/ 1556309 h 2190257"/>
              <a:gd name="connsiteX10047" fmla="*/ 341002 w 1299502"/>
              <a:gd name="connsiteY10047" fmla="*/ 1556597 h 2190257"/>
              <a:gd name="connsiteX10048" fmla="*/ 341002 w 1299502"/>
              <a:gd name="connsiteY10048" fmla="*/ 1556885 h 2190257"/>
              <a:gd name="connsiteX10049" fmla="*/ 340317 w 1299502"/>
              <a:gd name="connsiteY10049" fmla="*/ 1557390 h 2190257"/>
              <a:gd name="connsiteX10050" fmla="*/ 340208 w 1299502"/>
              <a:gd name="connsiteY10050" fmla="*/ 1558904 h 2190257"/>
              <a:gd name="connsiteX10051" fmla="*/ 339884 w 1299502"/>
              <a:gd name="connsiteY10051" fmla="*/ 1559192 h 2190257"/>
              <a:gd name="connsiteX10052" fmla="*/ 339812 w 1299502"/>
              <a:gd name="connsiteY10052" fmla="*/ 1560093 h 2190257"/>
              <a:gd name="connsiteX10053" fmla="*/ 339487 w 1299502"/>
              <a:gd name="connsiteY10053" fmla="*/ 1560381 h 2190257"/>
              <a:gd name="connsiteX10054" fmla="*/ 339487 w 1299502"/>
              <a:gd name="connsiteY10054" fmla="*/ 1560994 h 2190257"/>
              <a:gd name="connsiteX10055" fmla="*/ 338117 w 1299502"/>
              <a:gd name="connsiteY10055" fmla="*/ 1562111 h 2190257"/>
              <a:gd name="connsiteX10056" fmla="*/ 338117 w 1299502"/>
              <a:gd name="connsiteY10056" fmla="*/ 1562399 h 2190257"/>
              <a:gd name="connsiteX10057" fmla="*/ 337504 w 1299502"/>
              <a:gd name="connsiteY10057" fmla="*/ 1562796 h 2190257"/>
              <a:gd name="connsiteX10058" fmla="*/ 337216 w 1299502"/>
              <a:gd name="connsiteY10058" fmla="*/ 1562796 h 2190257"/>
              <a:gd name="connsiteX10059" fmla="*/ 336927 w 1299502"/>
              <a:gd name="connsiteY10059" fmla="*/ 1563084 h 2190257"/>
              <a:gd name="connsiteX10060" fmla="*/ 336530 w 1299502"/>
              <a:gd name="connsiteY10060" fmla="*/ 1563012 h 2190257"/>
              <a:gd name="connsiteX10061" fmla="*/ 335124 w 1299502"/>
              <a:gd name="connsiteY10061" fmla="*/ 1564201 h 2190257"/>
              <a:gd name="connsiteX10062" fmla="*/ 334836 w 1299502"/>
              <a:gd name="connsiteY10062" fmla="*/ 1564093 h 2190257"/>
              <a:gd name="connsiteX10063" fmla="*/ 334511 w 1299502"/>
              <a:gd name="connsiteY10063" fmla="*/ 1564418 h 2190257"/>
              <a:gd name="connsiteX10064" fmla="*/ 334223 w 1299502"/>
              <a:gd name="connsiteY10064" fmla="*/ 1564418 h 2190257"/>
              <a:gd name="connsiteX10065" fmla="*/ 333826 w 1299502"/>
              <a:gd name="connsiteY10065" fmla="*/ 1564706 h 2190257"/>
              <a:gd name="connsiteX10066" fmla="*/ 333538 w 1299502"/>
              <a:gd name="connsiteY10066" fmla="*/ 1564706 h 2190257"/>
              <a:gd name="connsiteX10067" fmla="*/ 333033 w 1299502"/>
              <a:gd name="connsiteY10067" fmla="*/ 1565102 h 2190257"/>
              <a:gd name="connsiteX10068" fmla="*/ 332925 w 1299502"/>
              <a:gd name="connsiteY10068" fmla="*/ 1565391 h 2190257"/>
              <a:gd name="connsiteX10069" fmla="*/ 333105 w 1299502"/>
              <a:gd name="connsiteY10069" fmla="*/ 1565499 h 2190257"/>
              <a:gd name="connsiteX10070" fmla="*/ 333429 w 1299502"/>
              <a:gd name="connsiteY10070" fmla="*/ 1565607 h 2190257"/>
              <a:gd name="connsiteX10071" fmla="*/ 333718 w 1299502"/>
              <a:gd name="connsiteY10071" fmla="*/ 1565895 h 2190257"/>
              <a:gd name="connsiteX10072" fmla="*/ 334115 w 1299502"/>
              <a:gd name="connsiteY10072" fmla="*/ 1565895 h 2190257"/>
              <a:gd name="connsiteX10073" fmla="*/ 334403 w 1299502"/>
              <a:gd name="connsiteY10073" fmla="*/ 1565607 h 2190257"/>
              <a:gd name="connsiteX10074" fmla="*/ 334836 w 1299502"/>
              <a:gd name="connsiteY10074" fmla="*/ 1565607 h 2190257"/>
              <a:gd name="connsiteX10075" fmla="*/ 335124 w 1299502"/>
              <a:gd name="connsiteY10075" fmla="*/ 1565391 h 2190257"/>
              <a:gd name="connsiteX10076" fmla="*/ 336134 w 1299502"/>
              <a:gd name="connsiteY10076" fmla="*/ 1565391 h 2190257"/>
              <a:gd name="connsiteX10077" fmla="*/ 336422 w 1299502"/>
              <a:gd name="connsiteY10077" fmla="*/ 1565102 h 2190257"/>
              <a:gd name="connsiteX10078" fmla="*/ 336819 w 1299502"/>
              <a:gd name="connsiteY10078" fmla="*/ 1565102 h 2190257"/>
              <a:gd name="connsiteX10079" fmla="*/ 337540 w 1299502"/>
              <a:gd name="connsiteY10079" fmla="*/ 1564598 h 2190257"/>
              <a:gd name="connsiteX10080" fmla="*/ 338117 w 1299502"/>
              <a:gd name="connsiteY10080" fmla="*/ 1564598 h 2190257"/>
              <a:gd name="connsiteX10081" fmla="*/ 338514 w 1299502"/>
              <a:gd name="connsiteY10081" fmla="*/ 1564310 h 2190257"/>
              <a:gd name="connsiteX10082" fmla="*/ 339127 w 1299502"/>
              <a:gd name="connsiteY10082" fmla="*/ 1564418 h 2190257"/>
              <a:gd name="connsiteX10083" fmla="*/ 339523 w 1299502"/>
              <a:gd name="connsiteY10083" fmla="*/ 1564093 h 2190257"/>
              <a:gd name="connsiteX10084" fmla="*/ 339812 w 1299502"/>
              <a:gd name="connsiteY10084" fmla="*/ 1564093 h 2190257"/>
              <a:gd name="connsiteX10085" fmla="*/ 340533 w 1299502"/>
              <a:gd name="connsiteY10085" fmla="*/ 1563589 h 2190257"/>
              <a:gd name="connsiteX10086" fmla="*/ 340821 w 1299502"/>
              <a:gd name="connsiteY10086" fmla="*/ 1563589 h 2190257"/>
              <a:gd name="connsiteX10087" fmla="*/ 343706 w 1299502"/>
              <a:gd name="connsiteY10087" fmla="*/ 1561210 h 2190257"/>
              <a:gd name="connsiteX10088" fmla="*/ 343814 w 1299502"/>
              <a:gd name="connsiteY10088" fmla="*/ 1560922 h 2190257"/>
              <a:gd name="connsiteX10089" fmla="*/ 344319 w 1299502"/>
              <a:gd name="connsiteY10089" fmla="*/ 1560525 h 2190257"/>
              <a:gd name="connsiteX10090" fmla="*/ 344896 w 1299502"/>
              <a:gd name="connsiteY10090" fmla="*/ 1560525 h 2190257"/>
              <a:gd name="connsiteX10091" fmla="*/ 345617 w 1299502"/>
              <a:gd name="connsiteY10091" fmla="*/ 1560021 h 2190257"/>
              <a:gd name="connsiteX10092" fmla="*/ 346591 w 1299502"/>
              <a:gd name="connsiteY10092" fmla="*/ 1560021 h 2190257"/>
              <a:gd name="connsiteX10093" fmla="*/ 346879 w 1299502"/>
              <a:gd name="connsiteY10093" fmla="*/ 1559805 h 2190257"/>
              <a:gd name="connsiteX10094" fmla="*/ 349872 w 1299502"/>
              <a:gd name="connsiteY10094" fmla="*/ 1559913 h 2190257"/>
              <a:gd name="connsiteX10095" fmla="*/ 350305 w 1299502"/>
              <a:gd name="connsiteY10095" fmla="*/ 1559624 h 2190257"/>
              <a:gd name="connsiteX10096" fmla="*/ 351891 w 1299502"/>
              <a:gd name="connsiteY10096" fmla="*/ 1559696 h 2190257"/>
              <a:gd name="connsiteX10097" fmla="*/ 352180 w 1299502"/>
              <a:gd name="connsiteY10097" fmla="*/ 1560021 h 2190257"/>
              <a:gd name="connsiteX10098" fmla="*/ 352468 w 1299502"/>
              <a:gd name="connsiteY10098" fmla="*/ 1560129 h 2190257"/>
              <a:gd name="connsiteX10099" fmla="*/ 353261 w 1299502"/>
              <a:gd name="connsiteY10099" fmla="*/ 1560814 h 2190257"/>
              <a:gd name="connsiteX10100" fmla="*/ 353189 w 1299502"/>
              <a:gd name="connsiteY10100" fmla="*/ 1562291 h 2190257"/>
              <a:gd name="connsiteX10101" fmla="*/ 352180 w 1299502"/>
              <a:gd name="connsiteY10101" fmla="*/ 1563192 h 2190257"/>
              <a:gd name="connsiteX10102" fmla="*/ 352504 w 1299502"/>
              <a:gd name="connsiteY10102" fmla="*/ 1563517 h 2190257"/>
              <a:gd name="connsiteX10103" fmla="*/ 352504 w 1299502"/>
              <a:gd name="connsiteY10103" fmla="*/ 1564093 h 2190257"/>
              <a:gd name="connsiteX10104" fmla="*/ 352180 w 1299502"/>
              <a:gd name="connsiteY10104" fmla="*/ 1564310 h 2190257"/>
              <a:gd name="connsiteX10105" fmla="*/ 352072 w 1299502"/>
              <a:gd name="connsiteY10105" fmla="*/ 1564598 h 2190257"/>
              <a:gd name="connsiteX10106" fmla="*/ 351783 w 1299502"/>
              <a:gd name="connsiteY10106" fmla="*/ 1564922 h 2190257"/>
              <a:gd name="connsiteX10107" fmla="*/ 351783 w 1299502"/>
              <a:gd name="connsiteY10107" fmla="*/ 1565463 h 2190257"/>
              <a:gd name="connsiteX10108" fmla="*/ 351098 w 1299502"/>
              <a:gd name="connsiteY10108" fmla="*/ 1566076 h 2190257"/>
              <a:gd name="connsiteX10109" fmla="*/ 351098 w 1299502"/>
              <a:gd name="connsiteY10109" fmla="*/ 1566364 h 2190257"/>
              <a:gd name="connsiteX10110" fmla="*/ 350377 w 1299502"/>
              <a:gd name="connsiteY10110" fmla="*/ 1566868 h 2190257"/>
              <a:gd name="connsiteX10111" fmla="*/ 350377 w 1299502"/>
              <a:gd name="connsiteY10111" fmla="*/ 1567157 h 2190257"/>
              <a:gd name="connsiteX10112" fmla="*/ 349980 w 1299502"/>
              <a:gd name="connsiteY10112" fmla="*/ 1567481 h 2190257"/>
              <a:gd name="connsiteX10113" fmla="*/ 349980 w 1299502"/>
              <a:gd name="connsiteY10113" fmla="*/ 1567769 h 2190257"/>
              <a:gd name="connsiteX10114" fmla="*/ 349511 w 1299502"/>
              <a:gd name="connsiteY10114" fmla="*/ 1568166 h 2190257"/>
              <a:gd name="connsiteX10115" fmla="*/ 348790 w 1299502"/>
              <a:gd name="connsiteY10115" fmla="*/ 1568166 h 2190257"/>
              <a:gd name="connsiteX10116" fmla="*/ 348285 w 1299502"/>
              <a:gd name="connsiteY10116" fmla="*/ 1568562 h 2190257"/>
              <a:gd name="connsiteX10117" fmla="*/ 348285 w 1299502"/>
              <a:gd name="connsiteY10117" fmla="*/ 1568851 h 2190257"/>
              <a:gd name="connsiteX10118" fmla="*/ 347600 w 1299502"/>
              <a:gd name="connsiteY10118" fmla="*/ 1569355 h 2190257"/>
              <a:gd name="connsiteX10119" fmla="*/ 347600 w 1299502"/>
              <a:gd name="connsiteY10119" fmla="*/ 1569752 h 2190257"/>
              <a:gd name="connsiteX10120" fmla="*/ 346987 w 1299502"/>
              <a:gd name="connsiteY10120" fmla="*/ 1570148 h 2190257"/>
              <a:gd name="connsiteX10121" fmla="*/ 346410 w 1299502"/>
              <a:gd name="connsiteY10121" fmla="*/ 1570076 h 2190257"/>
              <a:gd name="connsiteX10122" fmla="*/ 346014 w 1299502"/>
              <a:gd name="connsiteY10122" fmla="*/ 1570364 h 2190257"/>
              <a:gd name="connsiteX10123" fmla="*/ 345401 w 1299502"/>
              <a:gd name="connsiteY10123" fmla="*/ 1570364 h 2190257"/>
              <a:gd name="connsiteX10124" fmla="*/ 345220 w 1299502"/>
              <a:gd name="connsiteY10124" fmla="*/ 1570472 h 2190257"/>
              <a:gd name="connsiteX10125" fmla="*/ 345220 w 1299502"/>
              <a:gd name="connsiteY10125" fmla="*/ 1570761 h 2190257"/>
              <a:gd name="connsiteX10126" fmla="*/ 344788 w 1299502"/>
              <a:gd name="connsiteY10126" fmla="*/ 1571049 h 2190257"/>
              <a:gd name="connsiteX10127" fmla="*/ 344788 w 1299502"/>
              <a:gd name="connsiteY10127" fmla="*/ 1571662 h 2190257"/>
              <a:gd name="connsiteX10128" fmla="*/ 343994 w 1299502"/>
              <a:gd name="connsiteY10128" fmla="*/ 1572383 h 2190257"/>
              <a:gd name="connsiteX10129" fmla="*/ 343598 w 1299502"/>
              <a:gd name="connsiteY10129" fmla="*/ 1572383 h 2190257"/>
              <a:gd name="connsiteX10130" fmla="*/ 342805 w 1299502"/>
              <a:gd name="connsiteY10130" fmla="*/ 1572959 h 2190257"/>
              <a:gd name="connsiteX10131" fmla="*/ 342732 w 1299502"/>
              <a:gd name="connsiteY10131" fmla="*/ 1573572 h 2190257"/>
              <a:gd name="connsiteX10132" fmla="*/ 342408 w 1299502"/>
              <a:gd name="connsiteY10132" fmla="*/ 1573860 h 2190257"/>
              <a:gd name="connsiteX10133" fmla="*/ 342408 w 1299502"/>
              <a:gd name="connsiteY10133" fmla="*/ 1574185 h 2190257"/>
              <a:gd name="connsiteX10134" fmla="*/ 342228 w 1299502"/>
              <a:gd name="connsiteY10134" fmla="*/ 1574365 h 2190257"/>
              <a:gd name="connsiteX10135" fmla="*/ 341903 w 1299502"/>
              <a:gd name="connsiteY10135" fmla="*/ 1574257 h 2190257"/>
              <a:gd name="connsiteX10136" fmla="*/ 341506 w 1299502"/>
              <a:gd name="connsiteY10136" fmla="*/ 1574581 h 2190257"/>
              <a:gd name="connsiteX10137" fmla="*/ 341218 w 1299502"/>
              <a:gd name="connsiteY10137" fmla="*/ 1574581 h 2190257"/>
              <a:gd name="connsiteX10138" fmla="*/ 340821 w 1299502"/>
              <a:gd name="connsiteY10138" fmla="*/ 1574869 h 2190257"/>
              <a:gd name="connsiteX10139" fmla="*/ 340497 w 1299502"/>
              <a:gd name="connsiteY10139" fmla="*/ 1574869 h 2190257"/>
              <a:gd name="connsiteX10140" fmla="*/ 339523 w 1299502"/>
              <a:gd name="connsiteY10140" fmla="*/ 1575662 h 2190257"/>
              <a:gd name="connsiteX10141" fmla="*/ 338802 w 1299502"/>
              <a:gd name="connsiteY10141" fmla="*/ 1575662 h 2190257"/>
              <a:gd name="connsiteX10142" fmla="*/ 337143 w 1299502"/>
              <a:gd name="connsiteY10142" fmla="*/ 1577068 h 2190257"/>
              <a:gd name="connsiteX10143" fmla="*/ 336819 w 1299502"/>
              <a:gd name="connsiteY10143" fmla="*/ 1576960 h 2190257"/>
              <a:gd name="connsiteX10144" fmla="*/ 336422 w 1299502"/>
              <a:gd name="connsiteY10144" fmla="*/ 1577284 h 2190257"/>
              <a:gd name="connsiteX10145" fmla="*/ 335809 w 1299502"/>
              <a:gd name="connsiteY10145" fmla="*/ 1577284 h 2190257"/>
              <a:gd name="connsiteX10146" fmla="*/ 335629 w 1299502"/>
              <a:gd name="connsiteY10146" fmla="*/ 1577392 h 2190257"/>
              <a:gd name="connsiteX10147" fmla="*/ 335629 w 1299502"/>
              <a:gd name="connsiteY10147" fmla="*/ 1577681 h 2190257"/>
              <a:gd name="connsiteX10148" fmla="*/ 334728 w 1299502"/>
              <a:gd name="connsiteY10148" fmla="*/ 1578365 h 2190257"/>
              <a:gd name="connsiteX10149" fmla="*/ 334439 w 1299502"/>
              <a:gd name="connsiteY10149" fmla="*/ 1578365 h 2190257"/>
              <a:gd name="connsiteX10150" fmla="*/ 334042 w 1299502"/>
              <a:gd name="connsiteY10150" fmla="*/ 1578690 h 2190257"/>
              <a:gd name="connsiteX10151" fmla="*/ 333718 w 1299502"/>
              <a:gd name="connsiteY10151" fmla="*/ 1578690 h 2190257"/>
              <a:gd name="connsiteX10152" fmla="*/ 333249 w 1299502"/>
              <a:gd name="connsiteY10152" fmla="*/ 1579086 h 2190257"/>
              <a:gd name="connsiteX10153" fmla="*/ 333249 w 1299502"/>
              <a:gd name="connsiteY10153" fmla="*/ 1579663 h 2190257"/>
              <a:gd name="connsiteX10154" fmla="*/ 333033 w 1299502"/>
              <a:gd name="connsiteY10154" fmla="*/ 1579771 h 2190257"/>
              <a:gd name="connsiteX10155" fmla="*/ 332636 w 1299502"/>
              <a:gd name="connsiteY10155" fmla="*/ 1579771 h 2190257"/>
              <a:gd name="connsiteX10156" fmla="*/ 332348 w 1299502"/>
              <a:gd name="connsiteY10156" fmla="*/ 1579483 h 2190257"/>
              <a:gd name="connsiteX10157" fmla="*/ 332023 w 1299502"/>
              <a:gd name="connsiteY10157" fmla="*/ 1579663 h 2190257"/>
              <a:gd name="connsiteX10158" fmla="*/ 331735 w 1299502"/>
              <a:gd name="connsiteY10158" fmla="*/ 1579663 h 2190257"/>
              <a:gd name="connsiteX10159" fmla="*/ 331338 w 1299502"/>
              <a:gd name="connsiteY10159" fmla="*/ 1579987 h 2190257"/>
              <a:gd name="connsiteX10160" fmla="*/ 330653 w 1299502"/>
              <a:gd name="connsiteY10160" fmla="*/ 1579987 h 2190257"/>
              <a:gd name="connsiteX10161" fmla="*/ 329139 w 1299502"/>
              <a:gd name="connsiteY10161" fmla="*/ 1581176 h 2190257"/>
              <a:gd name="connsiteX10162" fmla="*/ 329139 w 1299502"/>
              <a:gd name="connsiteY10162" fmla="*/ 1581465 h 2190257"/>
              <a:gd name="connsiteX10163" fmla="*/ 328634 w 1299502"/>
              <a:gd name="connsiteY10163" fmla="*/ 1581861 h 2190257"/>
              <a:gd name="connsiteX10164" fmla="*/ 326651 w 1299502"/>
              <a:gd name="connsiteY10164" fmla="*/ 1581789 h 2190257"/>
              <a:gd name="connsiteX10165" fmla="*/ 325965 w 1299502"/>
              <a:gd name="connsiteY10165" fmla="*/ 1582366 h 2190257"/>
              <a:gd name="connsiteX10166" fmla="*/ 325244 w 1299502"/>
              <a:gd name="connsiteY10166" fmla="*/ 1582366 h 2190257"/>
              <a:gd name="connsiteX10167" fmla="*/ 324739 w 1299502"/>
              <a:gd name="connsiteY10167" fmla="*/ 1582762 h 2190257"/>
              <a:gd name="connsiteX10168" fmla="*/ 324739 w 1299502"/>
              <a:gd name="connsiteY10168" fmla="*/ 1583087 h 2190257"/>
              <a:gd name="connsiteX10169" fmla="*/ 325064 w 1299502"/>
              <a:gd name="connsiteY10169" fmla="*/ 1583375 h 2190257"/>
              <a:gd name="connsiteX10170" fmla="*/ 325064 w 1299502"/>
              <a:gd name="connsiteY10170" fmla="*/ 1583988 h 2190257"/>
              <a:gd name="connsiteX10171" fmla="*/ 324163 w 1299502"/>
              <a:gd name="connsiteY10171" fmla="*/ 1584672 h 2190257"/>
              <a:gd name="connsiteX10172" fmla="*/ 322864 w 1299502"/>
              <a:gd name="connsiteY10172" fmla="*/ 1584564 h 2190257"/>
              <a:gd name="connsiteX10173" fmla="*/ 322468 w 1299502"/>
              <a:gd name="connsiteY10173" fmla="*/ 1584889 h 2190257"/>
              <a:gd name="connsiteX10174" fmla="*/ 321566 w 1299502"/>
              <a:gd name="connsiteY10174" fmla="*/ 1584780 h 2190257"/>
              <a:gd name="connsiteX10175" fmla="*/ 321386 w 1299502"/>
              <a:gd name="connsiteY10175" fmla="*/ 1584672 h 2190257"/>
              <a:gd name="connsiteX10176" fmla="*/ 321386 w 1299502"/>
              <a:gd name="connsiteY10176" fmla="*/ 1584384 h 2190257"/>
              <a:gd name="connsiteX10177" fmla="*/ 320989 w 1299502"/>
              <a:gd name="connsiteY10177" fmla="*/ 1583879 h 2190257"/>
              <a:gd name="connsiteX10178" fmla="*/ 319295 w 1299502"/>
              <a:gd name="connsiteY10178" fmla="*/ 1583807 h 2190257"/>
              <a:gd name="connsiteX10179" fmla="*/ 318970 w 1299502"/>
              <a:gd name="connsiteY10179" fmla="*/ 1583483 h 2190257"/>
              <a:gd name="connsiteX10180" fmla="*/ 317708 w 1299502"/>
              <a:gd name="connsiteY10180" fmla="*/ 1583375 h 2190257"/>
              <a:gd name="connsiteX10181" fmla="*/ 317384 w 1299502"/>
              <a:gd name="connsiteY10181" fmla="*/ 1583087 h 2190257"/>
              <a:gd name="connsiteX10182" fmla="*/ 316410 w 1299502"/>
              <a:gd name="connsiteY10182" fmla="*/ 1582978 h 2190257"/>
              <a:gd name="connsiteX10183" fmla="*/ 316086 w 1299502"/>
              <a:gd name="connsiteY10183" fmla="*/ 1582690 h 2190257"/>
              <a:gd name="connsiteX10184" fmla="*/ 315689 w 1299502"/>
              <a:gd name="connsiteY10184" fmla="*/ 1582690 h 2190257"/>
              <a:gd name="connsiteX10185" fmla="*/ 315400 w 1299502"/>
              <a:gd name="connsiteY10185" fmla="*/ 1582402 h 2190257"/>
              <a:gd name="connsiteX10186" fmla="*/ 315112 w 1299502"/>
              <a:gd name="connsiteY10186" fmla="*/ 1582402 h 2190257"/>
              <a:gd name="connsiteX10187" fmla="*/ 314787 w 1299502"/>
              <a:gd name="connsiteY10187" fmla="*/ 1582077 h 2190257"/>
              <a:gd name="connsiteX10188" fmla="*/ 313814 w 1299502"/>
              <a:gd name="connsiteY10188" fmla="*/ 1582005 h 2190257"/>
              <a:gd name="connsiteX10189" fmla="*/ 313309 w 1299502"/>
              <a:gd name="connsiteY10189" fmla="*/ 1581501 h 2190257"/>
              <a:gd name="connsiteX10190" fmla="*/ 313417 w 1299502"/>
              <a:gd name="connsiteY10190" fmla="*/ 1580311 h 2190257"/>
              <a:gd name="connsiteX10191" fmla="*/ 313093 w 1299502"/>
              <a:gd name="connsiteY10191" fmla="*/ 1579987 h 2190257"/>
              <a:gd name="connsiteX10192" fmla="*/ 313093 w 1299502"/>
              <a:gd name="connsiteY10192" fmla="*/ 1579410 h 2190257"/>
              <a:gd name="connsiteX10193" fmla="*/ 313597 w 1299502"/>
              <a:gd name="connsiteY10193" fmla="*/ 1579014 h 2190257"/>
              <a:gd name="connsiteX10194" fmla="*/ 313994 w 1299502"/>
              <a:gd name="connsiteY10194" fmla="*/ 1579014 h 2190257"/>
              <a:gd name="connsiteX10195" fmla="*/ 314283 w 1299502"/>
              <a:gd name="connsiteY10195" fmla="*/ 1578798 h 2190257"/>
              <a:gd name="connsiteX10196" fmla="*/ 315004 w 1299502"/>
              <a:gd name="connsiteY10196" fmla="*/ 1578798 h 2190257"/>
              <a:gd name="connsiteX10197" fmla="*/ 316194 w 1299502"/>
              <a:gd name="connsiteY10197" fmla="*/ 1577789 h 2190257"/>
              <a:gd name="connsiteX10198" fmla="*/ 316194 w 1299502"/>
              <a:gd name="connsiteY10198" fmla="*/ 1577500 h 2190257"/>
              <a:gd name="connsiteX10199" fmla="*/ 316374 w 1299502"/>
              <a:gd name="connsiteY10199" fmla="*/ 1577392 h 2190257"/>
              <a:gd name="connsiteX10200" fmla="*/ 316698 w 1299502"/>
              <a:gd name="connsiteY10200" fmla="*/ 1577392 h 2190257"/>
              <a:gd name="connsiteX10201" fmla="*/ 317888 w 1299502"/>
              <a:gd name="connsiteY10201" fmla="*/ 1576419 h 2190257"/>
              <a:gd name="connsiteX10202" fmla="*/ 317888 w 1299502"/>
              <a:gd name="connsiteY10202" fmla="*/ 1575518 h 2190257"/>
              <a:gd name="connsiteX10203" fmla="*/ 318285 w 1299502"/>
              <a:gd name="connsiteY10203" fmla="*/ 1575338 h 2190257"/>
              <a:gd name="connsiteX10204" fmla="*/ 318285 w 1299502"/>
              <a:gd name="connsiteY10204" fmla="*/ 1575014 h 2190257"/>
              <a:gd name="connsiteX10205" fmla="*/ 318970 w 1299502"/>
              <a:gd name="connsiteY10205" fmla="*/ 1574437 h 2190257"/>
              <a:gd name="connsiteX10206" fmla="*/ 319078 w 1299502"/>
              <a:gd name="connsiteY10206" fmla="*/ 1573536 h 2190257"/>
              <a:gd name="connsiteX10207" fmla="*/ 319186 w 1299502"/>
              <a:gd name="connsiteY10207" fmla="*/ 1573428 h 2190257"/>
              <a:gd name="connsiteX10208" fmla="*/ 319583 w 1299502"/>
              <a:gd name="connsiteY10208" fmla="*/ 1573428 h 2190257"/>
              <a:gd name="connsiteX10209" fmla="*/ 319872 w 1299502"/>
              <a:gd name="connsiteY10209" fmla="*/ 1573139 h 2190257"/>
              <a:gd name="connsiteX10210" fmla="*/ 320160 w 1299502"/>
              <a:gd name="connsiteY10210" fmla="*/ 1573139 h 2190257"/>
              <a:gd name="connsiteX10211" fmla="*/ 320593 w 1299502"/>
              <a:gd name="connsiteY10211" fmla="*/ 1572815 h 2190257"/>
              <a:gd name="connsiteX10212" fmla="*/ 320881 w 1299502"/>
              <a:gd name="connsiteY10212" fmla="*/ 1572923 h 2190257"/>
              <a:gd name="connsiteX10213" fmla="*/ 321783 w 1299502"/>
              <a:gd name="connsiteY10213" fmla="*/ 1572202 h 2190257"/>
              <a:gd name="connsiteX10214" fmla="*/ 321458 w 1299502"/>
              <a:gd name="connsiteY10214" fmla="*/ 1571914 h 2190257"/>
              <a:gd name="connsiteX10215" fmla="*/ 321458 w 1299502"/>
              <a:gd name="connsiteY10215" fmla="*/ 1571013 h 2190257"/>
              <a:gd name="connsiteX10216" fmla="*/ 321855 w 1299502"/>
              <a:gd name="connsiteY10216" fmla="*/ 1570725 h 2190257"/>
              <a:gd name="connsiteX10217" fmla="*/ 321675 w 1299502"/>
              <a:gd name="connsiteY10217" fmla="*/ 1570617 h 2190257"/>
              <a:gd name="connsiteX10218" fmla="*/ 321386 w 1299502"/>
              <a:gd name="connsiteY10218" fmla="*/ 1570545 h 2190257"/>
              <a:gd name="connsiteX10219" fmla="*/ 320881 w 1299502"/>
              <a:gd name="connsiteY10219" fmla="*/ 1570112 h 2190257"/>
              <a:gd name="connsiteX10220" fmla="*/ 320881 w 1299502"/>
              <a:gd name="connsiteY10220" fmla="*/ 1569716 h 2190257"/>
              <a:gd name="connsiteX10221" fmla="*/ 320376 w 1299502"/>
              <a:gd name="connsiteY10221" fmla="*/ 1569319 h 2190257"/>
              <a:gd name="connsiteX10222" fmla="*/ 317492 w 1299502"/>
              <a:gd name="connsiteY10222" fmla="*/ 1569139 h 2190257"/>
              <a:gd name="connsiteX10223" fmla="*/ 317203 w 1299502"/>
              <a:gd name="connsiteY10223" fmla="*/ 1568815 h 2190257"/>
              <a:gd name="connsiteX10224" fmla="*/ 316879 w 1299502"/>
              <a:gd name="connsiteY10224" fmla="*/ 1568815 h 2190257"/>
              <a:gd name="connsiteX10225" fmla="*/ 316482 w 1299502"/>
              <a:gd name="connsiteY10225" fmla="*/ 1568526 h 2190257"/>
              <a:gd name="connsiteX10226" fmla="*/ 316194 w 1299502"/>
              <a:gd name="connsiteY10226" fmla="*/ 1568526 h 2190257"/>
              <a:gd name="connsiteX10227" fmla="*/ 315509 w 1299502"/>
              <a:gd name="connsiteY10227" fmla="*/ 1569031 h 2190257"/>
              <a:gd name="connsiteX10228" fmla="*/ 315184 w 1299502"/>
              <a:gd name="connsiteY10228" fmla="*/ 1569031 h 2190257"/>
              <a:gd name="connsiteX10229" fmla="*/ 314787 w 1299502"/>
              <a:gd name="connsiteY10229" fmla="*/ 1569319 h 2190257"/>
              <a:gd name="connsiteX10230" fmla="*/ 314499 w 1299502"/>
              <a:gd name="connsiteY10230" fmla="*/ 1569031 h 2190257"/>
              <a:gd name="connsiteX10231" fmla="*/ 313886 w 1299502"/>
              <a:gd name="connsiteY10231" fmla="*/ 1568923 h 2190257"/>
              <a:gd name="connsiteX10232" fmla="*/ 313489 w 1299502"/>
              <a:gd name="connsiteY10232" fmla="*/ 1568634 h 2190257"/>
              <a:gd name="connsiteX10233" fmla="*/ 312985 w 1299502"/>
              <a:gd name="connsiteY10233" fmla="*/ 1569031 h 2190257"/>
              <a:gd name="connsiteX10234" fmla="*/ 312985 w 1299502"/>
              <a:gd name="connsiteY10234" fmla="*/ 1569932 h 2190257"/>
              <a:gd name="connsiteX10235" fmla="*/ 312083 w 1299502"/>
              <a:gd name="connsiteY10235" fmla="*/ 1570617 h 2190257"/>
              <a:gd name="connsiteX10236" fmla="*/ 311795 w 1299502"/>
              <a:gd name="connsiteY10236" fmla="*/ 1570617 h 2190257"/>
              <a:gd name="connsiteX10237" fmla="*/ 311290 w 1299502"/>
              <a:gd name="connsiteY10237" fmla="*/ 1571013 h 2190257"/>
              <a:gd name="connsiteX10238" fmla="*/ 311218 w 1299502"/>
              <a:gd name="connsiteY10238" fmla="*/ 1571301 h 2190257"/>
              <a:gd name="connsiteX10239" fmla="*/ 309920 w 1299502"/>
              <a:gd name="connsiteY10239" fmla="*/ 1572419 h 2190257"/>
              <a:gd name="connsiteX10240" fmla="*/ 309811 w 1299502"/>
              <a:gd name="connsiteY10240" fmla="*/ 1572707 h 2190257"/>
              <a:gd name="connsiteX10241" fmla="*/ 309703 w 1299502"/>
              <a:gd name="connsiteY10241" fmla="*/ 1572923 h 2190257"/>
              <a:gd name="connsiteX10242" fmla="*/ 309307 w 1299502"/>
              <a:gd name="connsiteY10242" fmla="*/ 1572815 h 2190257"/>
              <a:gd name="connsiteX10243" fmla="*/ 309234 w 1299502"/>
              <a:gd name="connsiteY10243" fmla="*/ 1573031 h 2190257"/>
              <a:gd name="connsiteX10244" fmla="*/ 309234 w 1299502"/>
              <a:gd name="connsiteY10244" fmla="*/ 1573320 h 2190257"/>
              <a:gd name="connsiteX10245" fmla="*/ 308838 w 1299502"/>
              <a:gd name="connsiteY10245" fmla="*/ 1573536 h 2190257"/>
              <a:gd name="connsiteX10246" fmla="*/ 308838 w 1299502"/>
              <a:gd name="connsiteY10246" fmla="*/ 1573824 h 2190257"/>
              <a:gd name="connsiteX10247" fmla="*/ 308513 w 1299502"/>
              <a:gd name="connsiteY10247" fmla="*/ 1574113 h 2190257"/>
              <a:gd name="connsiteX10248" fmla="*/ 308441 w 1299502"/>
              <a:gd name="connsiteY10248" fmla="*/ 1574437 h 2190257"/>
              <a:gd name="connsiteX10249" fmla="*/ 308117 w 1299502"/>
              <a:gd name="connsiteY10249" fmla="*/ 1574725 h 2190257"/>
              <a:gd name="connsiteX10250" fmla="*/ 308117 w 1299502"/>
              <a:gd name="connsiteY10250" fmla="*/ 1575050 h 2190257"/>
              <a:gd name="connsiteX10251" fmla="*/ 307720 w 1299502"/>
              <a:gd name="connsiteY10251" fmla="*/ 1575338 h 2190257"/>
              <a:gd name="connsiteX10252" fmla="*/ 307720 w 1299502"/>
              <a:gd name="connsiteY10252" fmla="*/ 1575626 h 2190257"/>
              <a:gd name="connsiteX10253" fmla="*/ 307432 w 1299502"/>
              <a:gd name="connsiteY10253" fmla="*/ 1575842 h 2190257"/>
              <a:gd name="connsiteX10254" fmla="*/ 307323 w 1299502"/>
              <a:gd name="connsiteY10254" fmla="*/ 1576131 h 2190257"/>
              <a:gd name="connsiteX10255" fmla="*/ 307035 w 1299502"/>
              <a:gd name="connsiteY10255" fmla="*/ 1576455 h 2190257"/>
              <a:gd name="connsiteX10256" fmla="*/ 307035 w 1299502"/>
              <a:gd name="connsiteY10256" fmla="*/ 1576743 h 2190257"/>
              <a:gd name="connsiteX10257" fmla="*/ 306638 w 1299502"/>
              <a:gd name="connsiteY10257" fmla="*/ 1577032 h 2190257"/>
              <a:gd name="connsiteX10258" fmla="*/ 306638 w 1299502"/>
              <a:gd name="connsiteY10258" fmla="*/ 1577356 h 2190257"/>
              <a:gd name="connsiteX10259" fmla="*/ 305232 w 1299502"/>
              <a:gd name="connsiteY10259" fmla="*/ 1578437 h 2190257"/>
              <a:gd name="connsiteX10260" fmla="*/ 305232 w 1299502"/>
              <a:gd name="connsiteY10260" fmla="*/ 1578762 h 2190257"/>
              <a:gd name="connsiteX10261" fmla="*/ 304907 w 1299502"/>
              <a:gd name="connsiteY10261" fmla="*/ 1579050 h 2190257"/>
              <a:gd name="connsiteX10262" fmla="*/ 304835 w 1299502"/>
              <a:gd name="connsiteY10262" fmla="*/ 1579338 h 2190257"/>
              <a:gd name="connsiteX10263" fmla="*/ 304511 w 1299502"/>
              <a:gd name="connsiteY10263" fmla="*/ 1579663 h 2190257"/>
              <a:gd name="connsiteX10264" fmla="*/ 304511 w 1299502"/>
              <a:gd name="connsiteY10264" fmla="*/ 1579843 h 2190257"/>
              <a:gd name="connsiteX10265" fmla="*/ 304331 w 1299502"/>
              <a:gd name="connsiteY10265" fmla="*/ 1580059 h 2190257"/>
              <a:gd name="connsiteX10266" fmla="*/ 304042 w 1299502"/>
              <a:gd name="connsiteY10266" fmla="*/ 1580059 h 2190257"/>
              <a:gd name="connsiteX10267" fmla="*/ 303609 w 1299502"/>
              <a:gd name="connsiteY10267" fmla="*/ 1580239 h 2190257"/>
              <a:gd name="connsiteX10268" fmla="*/ 303032 w 1299502"/>
              <a:gd name="connsiteY10268" fmla="*/ 1580239 h 2190257"/>
              <a:gd name="connsiteX10269" fmla="*/ 302636 w 1299502"/>
              <a:gd name="connsiteY10269" fmla="*/ 1580564 h 2190257"/>
              <a:gd name="connsiteX10270" fmla="*/ 302347 w 1299502"/>
              <a:gd name="connsiteY10270" fmla="*/ 1580456 h 2190257"/>
              <a:gd name="connsiteX10271" fmla="*/ 302023 w 1299502"/>
              <a:gd name="connsiteY10271" fmla="*/ 1580744 h 2190257"/>
              <a:gd name="connsiteX10272" fmla="*/ 298056 w 1299502"/>
              <a:gd name="connsiteY10272" fmla="*/ 1580564 h 2190257"/>
              <a:gd name="connsiteX10273" fmla="*/ 297732 w 1299502"/>
              <a:gd name="connsiteY10273" fmla="*/ 1580239 h 2190257"/>
              <a:gd name="connsiteX10274" fmla="*/ 297047 w 1299502"/>
              <a:gd name="connsiteY10274" fmla="*/ 1580239 h 2190257"/>
              <a:gd name="connsiteX10275" fmla="*/ 296722 w 1299502"/>
              <a:gd name="connsiteY10275" fmla="*/ 1579843 h 2190257"/>
              <a:gd name="connsiteX10276" fmla="*/ 296434 w 1299502"/>
              <a:gd name="connsiteY10276" fmla="*/ 1579843 h 2190257"/>
              <a:gd name="connsiteX10277" fmla="*/ 295857 w 1299502"/>
              <a:gd name="connsiteY10277" fmla="*/ 1579266 h 2190257"/>
              <a:gd name="connsiteX10278" fmla="*/ 295460 w 1299502"/>
              <a:gd name="connsiteY10278" fmla="*/ 1579266 h 2190257"/>
              <a:gd name="connsiteX10279" fmla="*/ 295136 w 1299502"/>
              <a:gd name="connsiteY10279" fmla="*/ 1578942 h 2190257"/>
              <a:gd name="connsiteX10280" fmla="*/ 294847 w 1299502"/>
              <a:gd name="connsiteY10280" fmla="*/ 1578870 h 2190257"/>
              <a:gd name="connsiteX10281" fmla="*/ 294523 w 1299502"/>
              <a:gd name="connsiteY10281" fmla="*/ 1578545 h 2190257"/>
              <a:gd name="connsiteX10282" fmla="*/ 294126 w 1299502"/>
              <a:gd name="connsiteY10282" fmla="*/ 1578545 h 2190257"/>
              <a:gd name="connsiteX10283" fmla="*/ 293657 w 1299502"/>
              <a:gd name="connsiteY10283" fmla="*/ 1578942 h 2190257"/>
              <a:gd name="connsiteX10284" fmla="*/ 293657 w 1299502"/>
              <a:gd name="connsiteY10284" fmla="*/ 1579555 h 2190257"/>
              <a:gd name="connsiteX10285" fmla="*/ 293333 w 1299502"/>
              <a:gd name="connsiteY10285" fmla="*/ 1579843 h 2190257"/>
              <a:gd name="connsiteX10286" fmla="*/ 293261 w 1299502"/>
              <a:gd name="connsiteY10286" fmla="*/ 1580167 h 2190257"/>
              <a:gd name="connsiteX10287" fmla="*/ 292936 w 1299502"/>
              <a:gd name="connsiteY10287" fmla="*/ 1580456 h 2190257"/>
              <a:gd name="connsiteX10288" fmla="*/ 292936 w 1299502"/>
              <a:gd name="connsiteY10288" fmla="*/ 1580744 h 2190257"/>
              <a:gd name="connsiteX10289" fmla="*/ 292540 w 1299502"/>
              <a:gd name="connsiteY10289" fmla="*/ 1580960 h 2190257"/>
              <a:gd name="connsiteX10290" fmla="*/ 292540 w 1299502"/>
              <a:gd name="connsiteY10290" fmla="*/ 1581249 h 2190257"/>
              <a:gd name="connsiteX10291" fmla="*/ 291350 w 1299502"/>
              <a:gd name="connsiteY10291" fmla="*/ 1582258 h 2190257"/>
              <a:gd name="connsiteX10292" fmla="*/ 291061 w 1299502"/>
              <a:gd name="connsiteY10292" fmla="*/ 1582258 h 2190257"/>
              <a:gd name="connsiteX10293" fmla="*/ 290340 w 1299502"/>
              <a:gd name="connsiteY10293" fmla="*/ 1582150 h 2190257"/>
              <a:gd name="connsiteX10294" fmla="*/ 289835 w 1299502"/>
              <a:gd name="connsiteY10294" fmla="*/ 1582654 h 2190257"/>
              <a:gd name="connsiteX10295" fmla="*/ 289763 w 1299502"/>
              <a:gd name="connsiteY10295" fmla="*/ 1582942 h 2190257"/>
              <a:gd name="connsiteX10296" fmla="*/ 289655 w 1299502"/>
              <a:gd name="connsiteY10296" fmla="*/ 1583051 h 2190257"/>
              <a:gd name="connsiteX10297" fmla="*/ 289258 w 1299502"/>
              <a:gd name="connsiteY10297" fmla="*/ 1583051 h 2190257"/>
              <a:gd name="connsiteX10298" fmla="*/ 288753 w 1299502"/>
              <a:gd name="connsiteY10298" fmla="*/ 1583447 h 2190257"/>
              <a:gd name="connsiteX10299" fmla="*/ 288753 w 1299502"/>
              <a:gd name="connsiteY10299" fmla="*/ 1583735 h 2190257"/>
              <a:gd name="connsiteX10300" fmla="*/ 288068 w 1299502"/>
              <a:gd name="connsiteY10300" fmla="*/ 1584240 h 2190257"/>
              <a:gd name="connsiteX10301" fmla="*/ 288068 w 1299502"/>
              <a:gd name="connsiteY10301" fmla="*/ 1584564 h 2190257"/>
              <a:gd name="connsiteX10302" fmla="*/ 287167 w 1299502"/>
              <a:gd name="connsiteY10302" fmla="*/ 1585249 h 2190257"/>
              <a:gd name="connsiteX10303" fmla="*/ 286878 w 1299502"/>
              <a:gd name="connsiteY10303" fmla="*/ 1585249 h 2190257"/>
              <a:gd name="connsiteX10304" fmla="*/ 286554 w 1299502"/>
              <a:gd name="connsiteY10304" fmla="*/ 1585537 h 2190257"/>
              <a:gd name="connsiteX10305" fmla="*/ 286157 w 1299502"/>
              <a:gd name="connsiteY10305" fmla="*/ 1585537 h 2190257"/>
              <a:gd name="connsiteX10306" fmla="*/ 285689 w 1299502"/>
              <a:gd name="connsiteY10306" fmla="*/ 1585934 h 2190257"/>
              <a:gd name="connsiteX10307" fmla="*/ 285689 w 1299502"/>
              <a:gd name="connsiteY10307" fmla="*/ 1586258 h 2190257"/>
              <a:gd name="connsiteX10308" fmla="*/ 285472 w 1299502"/>
              <a:gd name="connsiteY10308" fmla="*/ 1586330 h 2190257"/>
              <a:gd name="connsiteX10309" fmla="*/ 285184 w 1299502"/>
              <a:gd name="connsiteY10309" fmla="*/ 1586330 h 2190257"/>
              <a:gd name="connsiteX10310" fmla="*/ 283777 w 1299502"/>
              <a:gd name="connsiteY10310" fmla="*/ 1587447 h 2190257"/>
              <a:gd name="connsiteX10311" fmla="*/ 283489 w 1299502"/>
              <a:gd name="connsiteY10311" fmla="*/ 1587447 h 2190257"/>
              <a:gd name="connsiteX10312" fmla="*/ 282768 w 1299502"/>
              <a:gd name="connsiteY10312" fmla="*/ 1587952 h 2190257"/>
              <a:gd name="connsiteX10313" fmla="*/ 282371 w 1299502"/>
              <a:gd name="connsiteY10313" fmla="*/ 1587952 h 2190257"/>
              <a:gd name="connsiteX10314" fmla="*/ 282299 w 1299502"/>
              <a:gd name="connsiteY10314" fmla="*/ 1588060 h 2190257"/>
              <a:gd name="connsiteX10315" fmla="*/ 282299 w 1299502"/>
              <a:gd name="connsiteY10315" fmla="*/ 1588457 h 2190257"/>
              <a:gd name="connsiteX10316" fmla="*/ 282083 w 1299502"/>
              <a:gd name="connsiteY10316" fmla="*/ 1588529 h 2190257"/>
              <a:gd name="connsiteX10317" fmla="*/ 281398 w 1299502"/>
              <a:gd name="connsiteY10317" fmla="*/ 1588529 h 2190257"/>
              <a:gd name="connsiteX10318" fmla="*/ 281073 w 1299502"/>
              <a:gd name="connsiteY10318" fmla="*/ 1588745 h 2190257"/>
              <a:gd name="connsiteX10319" fmla="*/ 280785 w 1299502"/>
              <a:gd name="connsiteY10319" fmla="*/ 1588421 h 2190257"/>
              <a:gd name="connsiteX10320" fmla="*/ 279090 w 1299502"/>
              <a:gd name="connsiteY10320" fmla="*/ 1588348 h 2190257"/>
              <a:gd name="connsiteX10321" fmla="*/ 278801 w 1299502"/>
              <a:gd name="connsiteY10321" fmla="*/ 1588024 h 2190257"/>
              <a:gd name="connsiteX10322" fmla="*/ 277503 w 1299502"/>
              <a:gd name="connsiteY10322" fmla="*/ 1587952 h 2190257"/>
              <a:gd name="connsiteX10323" fmla="*/ 277287 w 1299502"/>
              <a:gd name="connsiteY10323" fmla="*/ 1587844 h 2190257"/>
              <a:gd name="connsiteX10324" fmla="*/ 277287 w 1299502"/>
              <a:gd name="connsiteY10324" fmla="*/ 1587556 h 2190257"/>
              <a:gd name="connsiteX10325" fmla="*/ 276710 w 1299502"/>
              <a:gd name="connsiteY10325" fmla="*/ 1586943 h 2190257"/>
              <a:gd name="connsiteX10326" fmla="*/ 276710 w 1299502"/>
              <a:gd name="connsiteY10326" fmla="*/ 1586655 h 2190257"/>
              <a:gd name="connsiteX10327" fmla="*/ 275304 w 1299502"/>
              <a:gd name="connsiteY10327" fmla="*/ 1585141 h 2190257"/>
              <a:gd name="connsiteX10328" fmla="*/ 274691 w 1299502"/>
              <a:gd name="connsiteY10328" fmla="*/ 1585141 h 2190257"/>
              <a:gd name="connsiteX10329" fmla="*/ 273825 w 1299502"/>
              <a:gd name="connsiteY10329" fmla="*/ 1585826 h 2190257"/>
              <a:gd name="connsiteX10330" fmla="*/ 273825 w 1299502"/>
              <a:gd name="connsiteY10330" fmla="*/ 1586150 h 2190257"/>
              <a:gd name="connsiteX10331" fmla="*/ 273321 w 1299502"/>
              <a:gd name="connsiteY10331" fmla="*/ 1586546 h 2190257"/>
              <a:gd name="connsiteX10332" fmla="*/ 272599 w 1299502"/>
              <a:gd name="connsiteY10332" fmla="*/ 1586546 h 2190257"/>
              <a:gd name="connsiteX10333" fmla="*/ 272311 w 1299502"/>
              <a:gd name="connsiteY10333" fmla="*/ 1586727 h 2190257"/>
              <a:gd name="connsiteX10334" fmla="*/ 268020 w 1299502"/>
              <a:gd name="connsiteY10334" fmla="*/ 1586546 h 2190257"/>
              <a:gd name="connsiteX10335" fmla="*/ 267732 w 1299502"/>
              <a:gd name="connsiteY10335" fmla="*/ 1586150 h 2190257"/>
              <a:gd name="connsiteX10336" fmla="*/ 266722 w 1299502"/>
              <a:gd name="connsiteY10336" fmla="*/ 1586150 h 2190257"/>
              <a:gd name="connsiteX10337" fmla="*/ 266325 w 1299502"/>
              <a:gd name="connsiteY10337" fmla="*/ 1586438 h 2190257"/>
              <a:gd name="connsiteX10338" fmla="*/ 265748 w 1299502"/>
              <a:gd name="connsiteY10338" fmla="*/ 1586366 h 2190257"/>
              <a:gd name="connsiteX10339" fmla="*/ 265244 w 1299502"/>
              <a:gd name="connsiteY10339" fmla="*/ 1586763 h 2190257"/>
              <a:gd name="connsiteX10340" fmla="*/ 265135 w 1299502"/>
              <a:gd name="connsiteY10340" fmla="*/ 1587339 h 2190257"/>
              <a:gd name="connsiteX10341" fmla="*/ 264234 w 1299502"/>
              <a:gd name="connsiteY10341" fmla="*/ 1588060 h 2190257"/>
              <a:gd name="connsiteX10342" fmla="*/ 263945 w 1299502"/>
              <a:gd name="connsiteY10342" fmla="*/ 1588060 h 2190257"/>
              <a:gd name="connsiteX10343" fmla="*/ 263441 w 1299502"/>
              <a:gd name="connsiteY10343" fmla="*/ 1588457 h 2190257"/>
              <a:gd name="connsiteX10344" fmla="*/ 263369 w 1299502"/>
              <a:gd name="connsiteY10344" fmla="*/ 1589646 h 2190257"/>
              <a:gd name="connsiteX10345" fmla="*/ 263260 w 1299502"/>
              <a:gd name="connsiteY10345" fmla="*/ 1589826 h 2190257"/>
              <a:gd name="connsiteX10346" fmla="*/ 262864 w 1299502"/>
              <a:gd name="connsiteY10346" fmla="*/ 1589754 h 2190257"/>
              <a:gd name="connsiteX10347" fmla="*/ 262647 w 1299502"/>
              <a:gd name="connsiteY10347" fmla="*/ 1589934 h 2190257"/>
              <a:gd name="connsiteX10348" fmla="*/ 262647 w 1299502"/>
              <a:gd name="connsiteY10348" fmla="*/ 1590259 h 2190257"/>
              <a:gd name="connsiteX10349" fmla="*/ 262179 w 1299502"/>
              <a:gd name="connsiteY10349" fmla="*/ 1590655 h 2190257"/>
              <a:gd name="connsiteX10350" fmla="*/ 261854 w 1299502"/>
              <a:gd name="connsiteY10350" fmla="*/ 1590655 h 2190257"/>
              <a:gd name="connsiteX10351" fmla="*/ 261674 w 1299502"/>
              <a:gd name="connsiteY10351" fmla="*/ 1590439 h 2190257"/>
              <a:gd name="connsiteX10352" fmla="*/ 261746 w 1299502"/>
              <a:gd name="connsiteY10352" fmla="*/ 1589249 h 2190257"/>
              <a:gd name="connsiteX10353" fmla="*/ 261566 w 1299502"/>
              <a:gd name="connsiteY10353" fmla="*/ 1589141 h 2190257"/>
              <a:gd name="connsiteX10354" fmla="*/ 261061 w 1299502"/>
              <a:gd name="connsiteY10354" fmla="*/ 1589538 h 2190257"/>
              <a:gd name="connsiteX10355" fmla="*/ 261061 w 1299502"/>
              <a:gd name="connsiteY10355" fmla="*/ 1589862 h 2190257"/>
              <a:gd name="connsiteX10356" fmla="*/ 260881 w 1299502"/>
              <a:gd name="connsiteY10356" fmla="*/ 1589934 h 2190257"/>
              <a:gd name="connsiteX10357" fmla="*/ 260556 w 1299502"/>
              <a:gd name="connsiteY10357" fmla="*/ 1589934 h 2190257"/>
              <a:gd name="connsiteX10358" fmla="*/ 259871 w 1299502"/>
              <a:gd name="connsiteY10358" fmla="*/ 1590439 h 2190257"/>
              <a:gd name="connsiteX10359" fmla="*/ 259582 w 1299502"/>
              <a:gd name="connsiteY10359" fmla="*/ 1590439 h 2190257"/>
              <a:gd name="connsiteX10360" fmla="*/ 259258 w 1299502"/>
              <a:gd name="connsiteY10360" fmla="*/ 1590150 h 2190257"/>
              <a:gd name="connsiteX10361" fmla="*/ 258573 w 1299502"/>
              <a:gd name="connsiteY10361" fmla="*/ 1590150 h 2190257"/>
              <a:gd name="connsiteX10362" fmla="*/ 258356 w 1299502"/>
              <a:gd name="connsiteY10362" fmla="*/ 1589934 h 2190257"/>
              <a:gd name="connsiteX10363" fmla="*/ 258465 w 1299502"/>
              <a:gd name="connsiteY10363" fmla="*/ 1589646 h 2190257"/>
              <a:gd name="connsiteX10364" fmla="*/ 258753 w 1299502"/>
              <a:gd name="connsiteY10364" fmla="*/ 1589358 h 2190257"/>
              <a:gd name="connsiteX10365" fmla="*/ 258681 w 1299502"/>
              <a:gd name="connsiteY10365" fmla="*/ 1589249 h 2190257"/>
              <a:gd name="connsiteX10366" fmla="*/ 257960 w 1299502"/>
              <a:gd name="connsiteY10366" fmla="*/ 1589141 h 2190257"/>
              <a:gd name="connsiteX10367" fmla="*/ 257780 w 1299502"/>
              <a:gd name="connsiteY10367" fmla="*/ 1589033 h 2190257"/>
              <a:gd name="connsiteX10368" fmla="*/ 257780 w 1299502"/>
              <a:gd name="connsiteY10368" fmla="*/ 1588745 h 2190257"/>
              <a:gd name="connsiteX10369" fmla="*/ 257671 w 1299502"/>
              <a:gd name="connsiteY10369" fmla="*/ 1588565 h 2190257"/>
              <a:gd name="connsiteX10370" fmla="*/ 257383 w 1299502"/>
              <a:gd name="connsiteY10370" fmla="*/ 1588565 h 2190257"/>
              <a:gd name="connsiteX10371" fmla="*/ 257058 w 1299502"/>
              <a:gd name="connsiteY10371" fmla="*/ 1588240 h 2190257"/>
              <a:gd name="connsiteX10372" fmla="*/ 256662 w 1299502"/>
              <a:gd name="connsiteY10372" fmla="*/ 1588565 h 2190257"/>
              <a:gd name="connsiteX10373" fmla="*/ 256373 w 1299502"/>
              <a:gd name="connsiteY10373" fmla="*/ 1588457 h 2190257"/>
              <a:gd name="connsiteX10374" fmla="*/ 255977 w 1299502"/>
              <a:gd name="connsiteY10374" fmla="*/ 1588745 h 2190257"/>
              <a:gd name="connsiteX10375" fmla="*/ 255688 w 1299502"/>
              <a:gd name="connsiteY10375" fmla="*/ 1588745 h 2190257"/>
              <a:gd name="connsiteX10376" fmla="*/ 255472 w 1299502"/>
              <a:gd name="connsiteY10376" fmla="*/ 1588853 h 2190257"/>
              <a:gd name="connsiteX10377" fmla="*/ 255472 w 1299502"/>
              <a:gd name="connsiteY10377" fmla="*/ 1589141 h 2190257"/>
              <a:gd name="connsiteX10378" fmla="*/ 255183 w 1299502"/>
              <a:gd name="connsiteY10378" fmla="*/ 1589430 h 2190257"/>
              <a:gd name="connsiteX10379" fmla="*/ 255075 w 1299502"/>
              <a:gd name="connsiteY10379" fmla="*/ 1589754 h 2190257"/>
              <a:gd name="connsiteX10380" fmla="*/ 254967 w 1299502"/>
              <a:gd name="connsiteY10380" fmla="*/ 1589826 h 2190257"/>
              <a:gd name="connsiteX10381" fmla="*/ 254282 w 1299502"/>
              <a:gd name="connsiteY10381" fmla="*/ 1589826 h 2190257"/>
              <a:gd name="connsiteX10382" fmla="*/ 254066 w 1299502"/>
              <a:gd name="connsiteY10382" fmla="*/ 1589754 h 2190257"/>
              <a:gd name="connsiteX10383" fmla="*/ 254174 w 1299502"/>
              <a:gd name="connsiteY10383" fmla="*/ 1589141 h 2190257"/>
              <a:gd name="connsiteX10384" fmla="*/ 253885 w 1299502"/>
              <a:gd name="connsiteY10384" fmla="*/ 1588745 h 2190257"/>
              <a:gd name="connsiteX10385" fmla="*/ 253885 w 1299502"/>
              <a:gd name="connsiteY10385" fmla="*/ 1588132 h 2190257"/>
              <a:gd name="connsiteX10386" fmla="*/ 253489 w 1299502"/>
              <a:gd name="connsiteY10386" fmla="*/ 1587736 h 2190257"/>
              <a:gd name="connsiteX10387" fmla="*/ 253092 w 1299502"/>
              <a:gd name="connsiteY10387" fmla="*/ 1587952 h 2190257"/>
              <a:gd name="connsiteX10388" fmla="*/ 252082 w 1299502"/>
              <a:gd name="connsiteY10388" fmla="*/ 1587952 h 2190257"/>
              <a:gd name="connsiteX10389" fmla="*/ 251794 w 1299502"/>
              <a:gd name="connsiteY10389" fmla="*/ 1587628 h 2190257"/>
              <a:gd name="connsiteX10390" fmla="*/ 251397 w 1299502"/>
              <a:gd name="connsiteY10390" fmla="*/ 1587844 h 2190257"/>
              <a:gd name="connsiteX10391" fmla="*/ 251073 w 1299502"/>
              <a:gd name="connsiteY10391" fmla="*/ 1587844 h 2190257"/>
              <a:gd name="connsiteX10392" fmla="*/ 250784 w 1299502"/>
              <a:gd name="connsiteY10392" fmla="*/ 1587556 h 2190257"/>
              <a:gd name="connsiteX10393" fmla="*/ 250496 w 1299502"/>
              <a:gd name="connsiteY10393" fmla="*/ 1587844 h 2190257"/>
              <a:gd name="connsiteX10394" fmla="*/ 250063 w 1299502"/>
              <a:gd name="connsiteY10394" fmla="*/ 1587844 h 2190257"/>
              <a:gd name="connsiteX10395" fmla="*/ 249991 w 1299502"/>
              <a:gd name="connsiteY10395" fmla="*/ 1587952 h 2190257"/>
              <a:gd name="connsiteX10396" fmla="*/ 249883 w 1299502"/>
              <a:gd name="connsiteY10396" fmla="*/ 1588240 h 2190257"/>
              <a:gd name="connsiteX10397" fmla="*/ 249775 w 1299502"/>
              <a:gd name="connsiteY10397" fmla="*/ 1588348 h 2190257"/>
              <a:gd name="connsiteX10398" fmla="*/ 249378 w 1299502"/>
              <a:gd name="connsiteY10398" fmla="*/ 1588348 h 2190257"/>
              <a:gd name="connsiteX10399" fmla="*/ 249306 w 1299502"/>
              <a:gd name="connsiteY10399" fmla="*/ 1588240 h 2190257"/>
              <a:gd name="connsiteX10400" fmla="*/ 249306 w 1299502"/>
              <a:gd name="connsiteY10400" fmla="*/ 1587952 h 2190257"/>
              <a:gd name="connsiteX10401" fmla="*/ 249090 w 1299502"/>
              <a:gd name="connsiteY10401" fmla="*/ 1587736 h 2190257"/>
              <a:gd name="connsiteX10402" fmla="*/ 247791 w 1299502"/>
              <a:gd name="connsiteY10402" fmla="*/ 1587628 h 2190257"/>
              <a:gd name="connsiteX10403" fmla="*/ 247323 w 1299502"/>
              <a:gd name="connsiteY10403" fmla="*/ 1588060 h 2190257"/>
              <a:gd name="connsiteX10404" fmla="*/ 247323 w 1299502"/>
              <a:gd name="connsiteY10404" fmla="*/ 1588637 h 2190257"/>
              <a:gd name="connsiteX10405" fmla="*/ 247106 w 1299502"/>
              <a:gd name="connsiteY10405" fmla="*/ 1588853 h 2190257"/>
              <a:gd name="connsiteX10406" fmla="*/ 246710 w 1299502"/>
              <a:gd name="connsiteY10406" fmla="*/ 1588853 h 2190257"/>
              <a:gd name="connsiteX10407" fmla="*/ 246205 w 1299502"/>
              <a:gd name="connsiteY10407" fmla="*/ 1589249 h 2190257"/>
              <a:gd name="connsiteX10408" fmla="*/ 246205 w 1299502"/>
              <a:gd name="connsiteY10408" fmla="*/ 1589538 h 2190257"/>
              <a:gd name="connsiteX10409" fmla="*/ 245736 w 1299502"/>
              <a:gd name="connsiteY10409" fmla="*/ 1589934 h 2190257"/>
              <a:gd name="connsiteX10410" fmla="*/ 245412 w 1299502"/>
              <a:gd name="connsiteY10410" fmla="*/ 1589934 h 2190257"/>
              <a:gd name="connsiteX10411" fmla="*/ 244726 w 1299502"/>
              <a:gd name="connsiteY10411" fmla="*/ 1589249 h 2190257"/>
              <a:gd name="connsiteX10412" fmla="*/ 244113 w 1299502"/>
              <a:gd name="connsiteY10412" fmla="*/ 1589249 h 2190257"/>
              <a:gd name="connsiteX10413" fmla="*/ 243933 w 1299502"/>
              <a:gd name="connsiteY10413" fmla="*/ 1589033 h 2190257"/>
              <a:gd name="connsiteX10414" fmla="*/ 243933 w 1299502"/>
              <a:gd name="connsiteY10414" fmla="*/ 1588745 h 2190257"/>
              <a:gd name="connsiteX10415" fmla="*/ 243212 w 1299502"/>
              <a:gd name="connsiteY10415" fmla="*/ 1587952 h 2190257"/>
              <a:gd name="connsiteX10416" fmla="*/ 241842 w 1299502"/>
              <a:gd name="connsiteY10416" fmla="*/ 1587844 h 2190257"/>
              <a:gd name="connsiteX10417" fmla="*/ 241517 w 1299502"/>
              <a:gd name="connsiteY10417" fmla="*/ 1588168 h 2190257"/>
              <a:gd name="connsiteX10418" fmla="*/ 241229 w 1299502"/>
              <a:gd name="connsiteY10418" fmla="*/ 1588168 h 2190257"/>
              <a:gd name="connsiteX10419" fmla="*/ 241012 w 1299502"/>
              <a:gd name="connsiteY10419" fmla="*/ 1588240 h 2190257"/>
              <a:gd name="connsiteX10420" fmla="*/ 241012 w 1299502"/>
              <a:gd name="connsiteY10420" fmla="*/ 1588565 h 2190257"/>
              <a:gd name="connsiteX10421" fmla="*/ 240616 w 1299502"/>
              <a:gd name="connsiteY10421" fmla="*/ 1588853 h 2190257"/>
              <a:gd name="connsiteX10422" fmla="*/ 240616 w 1299502"/>
              <a:gd name="connsiteY10422" fmla="*/ 1589141 h 2190257"/>
              <a:gd name="connsiteX10423" fmla="*/ 240327 w 1299502"/>
              <a:gd name="connsiteY10423" fmla="*/ 1589430 h 2190257"/>
              <a:gd name="connsiteX10424" fmla="*/ 240219 w 1299502"/>
              <a:gd name="connsiteY10424" fmla="*/ 1590042 h 2190257"/>
              <a:gd name="connsiteX10425" fmla="*/ 239931 w 1299502"/>
              <a:gd name="connsiteY10425" fmla="*/ 1590331 h 2190257"/>
              <a:gd name="connsiteX10426" fmla="*/ 239931 w 1299502"/>
              <a:gd name="connsiteY10426" fmla="*/ 1590619 h 2190257"/>
              <a:gd name="connsiteX10427" fmla="*/ 240219 w 1299502"/>
              <a:gd name="connsiteY10427" fmla="*/ 1590943 h 2190257"/>
              <a:gd name="connsiteX10428" fmla="*/ 240111 w 1299502"/>
              <a:gd name="connsiteY10428" fmla="*/ 1591520 h 2190257"/>
              <a:gd name="connsiteX10429" fmla="*/ 239823 w 1299502"/>
              <a:gd name="connsiteY10429" fmla="*/ 1591736 h 2190257"/>
              <a:gd name="connsiteX10430" fmla="*/ 239823 w 1299502"/>
              <a:gd name="connsiteY10430" fmla="*/ 1592349 h 2190257"/>
              <a:gd name="connsiteX10431" fmla="*/ 239029 w 1299502"/>
              <a:gd name="connsiteY10431" fmla="*/ 1592926 h 2190257"/>
              <a:gd name="connsiteX10432" fmla="*/ 239029 w 1299502"/>
              <a:gd name="connsiteY10432" fmla="*/ 1593827 h 2190257"/>
              <a:gd name="connsiteX10433" fmla="*/ 238849 w 1299502"/>
              <a:gd name="connsiteY10433" fmla="*/ 1593935 h 2190257"/>
              <a:gd name="connsiteX10434" fmla="*/ 238524 w 1299502"/>
              <a:gd name="connsiteY10434" fmla="*/ 1593935 h 2190257"/>
              <a:gd name="connsiteX10435" fmla="*/ 238344 w 1299502"/>
              <a:gd name="connsiteY10435" fmla="*/ 1594007 h 2190257"/>
              <a:gd name="connsiteX10436" fmla="*/ 238633 w 1299502"/>
              <a:gd name="connsiteY10436" fmla="*/ 1594439 h 2190257"/>
              <a:gd name="connsiteX10437" fmla="*/ 237948 w 1299502"/>
              <a:gd name="connsiteY10437" fmla="*/ 1594908 h 2190257"/>
              <a:gd name="connsiteX10438" fmla="*/ 237948 w 1299502"/>
              <a:gd name="connsiteY10438" fmla="*/ 1595232 h 2190257"/>
              <a:gd name="connsiteX10439" fmla="*/ 237623 w 1299502"/>
              <a:gd name="connsiteY10439" fmla="*/ 1595520 h 2190257"/>
              <a:gd name="connsiteX10440" fmla="*/ 237551 w 1299502"/>
              <a:gd name="connsiteY10440" fmla="*/ 1595809 h 2190257"/>
              <a:gd name="connsiteX10441" fmla="*/ 237046 w 1299502"/>
              <a:gd name="connsiteY10441" fmla="*/ 1596241 h 2190257"/>
              <a:gd name="connsiteX10442" fmla="*/ 236036 w 1299502"/>
              <a:gd name="connsiteY10442" fmla="*/ 1596133 h 2190257"/>
              <a:gd name="connsiteX10443" fmla="*/ 235964 w 1299502"/>
              <a:gd name="connsiteY10443" fmla="*/ 1596025 h 2190257"/>
              <a:gd name="connsiteX10444" fmla="*/ 235964 w 1299502"/>
              <a:gd name="connsiteY10444" fmla="*/ 1595737 h 2190257"/>
              <a:gd name="connsiteX10445" fmla="*/ 236253 w 1299502"/>
              <a:gd name="connsiteY10445" fmla="*/ 1595412 h 2190257"/>
              <a:gd name="connsiteX10446" fmla="*/ 236361 w 1299502"/>
              <a:gd name="connsiteY10446" fmla="*/ 1594836 h 2190257"/>
              <a:gd name="connsiteX10447" fmla="*/ 236036 w 1299502"/>
              <a:gd name="connsiteY10447" fmla="*/ 1594511 h 2190257"/>
              <a:gd name="connsiteX10448" fmla="*/ 236541 w 1299502"/>
              <a:gd name="connsiteY10448" fmla="*/ 1594115 h 2190257"/>
              <a:gd name="connsiteX10449" fmla="*/ 236866 w 1299502"/>
              <a:gd name="connsiteY10449" fmla="*/ 1594115 h 2190257"/>
              <a:gd name="connsiteX10450" fmla="*/ 237046 w 1299502"/>
              <a:gd name="connsiteY10450" fmla="*/ 1593935 h 2190257"/>
              <a:gd name="connsiteX10451" fmla="*/ 237046 w 1299502"/>
              <a:gd name="connsiteY10451" fmla="*/ 1593430 h 2190257"/>
              <a:gd name="connsiteX10452" fmla="*/ 236649 w 1299502"/>
              <a:gd name="connsiteY10452" fmla="*/ 1592926 h 2190257"/>
              <a:gd name="connsiteX10453" fmla="*/ 235928 w 1299502"/>
              <a:gd name="connsiteY10453" fmla="*/ 1592926 h 2190257"/>
              <a:gd name="connsiteX10454" fmla="*/ 235243 w 1299502"/>
              <a:gd name="connsiteY10454" fmla="*/ 1593430 h 2190257"/>
              <a:gd name="connsiteX10455" fmla="*/ 234270 w 1299502"/>
              <a:gd name="connsiteY10455" fmla="*/ 1593322 h 2190257"/>
              <a:gd name="connsiteX10456" fmla="*/ 233945 w 1299502"/>
              <a:gd name="connsiteY10456" fmla="*/ 1593646 h 2190257"/>
              <a:gd name="connsiteX10457" fmla="*/ 232250 w 1299502"/>
              <a:gd name="connsiteY10457" fmla="*/ 1593538 h 2190257"/>
              <a:gd name="connsiteX10458" fmla="*/ 231962 w 1299502"/>
              <a:gd name="connsiteY10458" fmla="*/ 1593250 h 2190257"/>
              <a:gd name="connsiteX10459" fmla="*/ 231637 w 1299502"/>
              <a:gd name="connsiteY10459" fmla="*/ 1593250 h 2190257"/>
              <a:gd name="connsiteX10460" fmla="*/ 230952 w 1299502"/>
              <a:gd name="connsiteY10460" fmla="*/ 1592529 h 2190257"/>
              <a:gd name="connsiteX10461" fmla="*/ 230664 w 1299502"/>
              <a:gd name="connsiteY10461" fmla="*/ 1592529 h 2190257"/>
              <a:gd name="connsiteX10462" fmla="*/ 230447 w 1299502"/>
              <a:gd name="connsiteY10462" fmla="*/ 1592637 h 2190257"/>
              <a:gd name="connsiteX10463" fmla="*/ 230447 w 1299502"/>
              <a:gd name="connsiteY10463" fmla="*/ 1593538 h 2190257"/>
              <a:gd name="connsiteX10464" fmla="*/ 230267 w 1299502"/>
              <a:gd name="connsiteY10464" fmla="*/ 1593718 h 2190257"/>
              <a:gd name="connsiteX10465" fmla="*/ 229943 w 1299502"/>
              <a:gd name="connsiteY10465" fmla="*/ 1593646 h 2190257"/>
              <a:gd name="connsiteX10466" fmla="*/ 229546 w 1299502"/>
              <a:gd name="connsiteY10466" fmla="*/ 1593935 h 2190257"/>
              <a:gd name="connsiteX10467" fmla="*/ 228681 w 1299502"/>
              <a:gd name="connsiteY10467" fmla="*/ 1593935 h 2190257"/>
              <a:gd name="connsiteX10468" fmla="*/ 228464 w 1299502"/>
              <a:gd name="connsiteY10468" fmla="*/ 1593718 h 2190257"/>
              <a:gd name="connsiteX10469" fmla="*/ 228464 w 1299502"/>
              <a:gd name="connsiteY10469" fmla="*/ 1593430 h 2190257"/>
              <a:gd name="connsiteX10470" fmla="*/ 228356 w 1299502"/>
              <a:gd name="connsiteY10470" fmla="*/ 1593322 h 2190257"/>
              <a:gd name="connsiteX10471" fmla="*/ 227671 w 1299502"/>
              <a:gd name="connsiteY10471" fmla="*/ 1593827 h 2190257"/>
              <a:gd name="connsiteX10472" fmla="*/ 225976 w 1299502"/>
              <a:gd name="connsiteY10472" fmla="*/ 1593718 h 2190257"/>
              <a:gd name="connsiteX10473" fmla="*/ 225075 w 1299502"/>
              <a:gd name="connsiteY10473" fmla="*/ 1592745 h 2190257"/>
              <a:gd name="connsiteX10474" fmla="*/ 224786 w 1299502"/>
              <a:gd name="connsiteY10474" fmla="*/ 1592745 h 2190257"/>
              <a:gd name="connsiteX10475" fmla="*/ 224570 w 1299502"/>
              <a:gd name="connsiteY10475" fmla="*/ 1592637 h 2190257"/>
              <a:gd name="connsiteX10476" fmla="*/ 224678 w 1299502"/>
              <a:gd name="connsiteY10476" fmla="*/ 1590547 h 2190257"/>
              <a:gd name="connsiteX10477" fmla="*/ 225075 w 1299502"/>
              <a:gd name="connsiteY10477" fmla="*/ 1590259 h 2190257"/>
              <a:gd name="connsiteX10478" fmla="*/ 225075 w 1299502"/>
              <a:gd name="connsiteY10478" fmla="*/ 1589934 h 2190257"/>
              <a:gd name="connsiteX10479" fmla="*/ 225471 w 1299502"/>
              <a:gd name="connsiteY10479" fmla="*/ 1589754 h 2190257"/>
              <a:gd name="connsiteX10480" fmla="*/ 225471 w 1299502"/>
              <a:gd name="connsiteY10480" fmla="*/ 1589358 h 2190257"/>
              <a:gd name="connsiteX10481" fmla="*/ 225796 w 1299502"/>
              <a:gd name="connsiteY10481" fmla="*/ 1589141 h 2190257"/>
              <a:gd name="connsiteX10482" fmla="*/ 224678 w 1299502"/>
              <a:gd name="connsiteY10482" fmla="*/ 1588060 h 2190257"/>
              <a:gd name="connsiteX10483" fmla="*/ 223705 w 1299502"/>
              <a:gd name="connsiteY10483" fmla="*/ 1588853 h 2190257"/>
              <a:gd name="connsiteX10484" fmla="*/ 223308 w 1299502"/>
              <a:gd name="connsiteY10484" fmla="*/ 1588853 h 2190257"/>
              <a:gd name="connsiteX10485" fmla="*/ 223200 w 1299502"/>
              <a:gd name="connsiteY10485" fmla="*/ 1588961 h 2190257"/>
              <a:gd name="connsiteX10486" fmla="*/ 223200 w 1299502"/>
              <a:gd name="connsiteY10486" fmla="*/ 1589249 h 2190257"/>
              <a:gd name="connsiteX10487" fmla="*/ 222983 w 1299502"/>
              <a:gd name="connsiteY10487" fmla="*/ 1589358 h 2190257"/>
              <a:gd name="connsiteX10488" fmla="*/ 222695 w 1299502"/>
              <a:gd name="connsiteY10488" fmla="*/ 1589033 h 2190257"/>
              <a:gd name="connsiteX10489" fmla="*/ 221685 w 1299502"/>
              <a:gd name="connsiteY10489" fmla="*/ 1589033 h 2190257"/>
              <a:gd name="connsiteX10490" fmla="*/ 221217 w 1299502"/>
              <a:gd name="connsiteY10490" fmla="*/ 1588565 h 2190257"/>
              <a:gd name="connsiteX10491" fmla="*/ 221289 w 1299502"/>
              <a:gd name="connsiteY10491" fmla="*/ 1587664 h 2190257"/>
              <a:gd name="connsiteX10492" fmla="*/ 221000 w 1299502"/>
              <a:gd name="connsiteY10492" fmla="*/ 1587339 h 2190257"/>
              <a:gd name="connsiteX10493" fmla="*/ 221000 w 1299502"/>
              <a:gd name="connsiteY10493" fmla="*/ 1586438 h 2190257"/>
              <a:gd name="connsiteX10494" fmla="*/ 221397 w 1299502"/>
              <a:gd name="connsiteY10494" fmla="*/ 1586150 h 2190257"/>
              <a:gd name="connsiteX10495" fmla="*/ 221397 w 1299502"/>
              <a:gd name="connsiteY10495" fmla="*/ 1584961 h 2190257"/>
              <a:gd name="connsiteX10496" fmla="*/ 221289 w 1299502"/>
              <a:gd name="connsiteY10496" fmla="*/ 1584853 h 2190257"/>
              <a:gd name="connsiteX10497" fmla="*/ 220892 w 1299502"/>
              <a:gd name="connsiteY10497" fmla="*/ 1584853 h 2190257"/>
              <a:gd name="connsiteX10498" fmla="*/ 220820 w 1299502"/>
              <a:gd name="connsiteY10498" fmla="*/ 1584672 h 2190257"/>
              <a:gd name="connsiteX10499" fmla="*/ 221000 w 1299502"/>
              <a:gd name="connsiteY10499" fmla="*/ 1581357 h 2190257"/>
              <a:gd name="connsiteX10500" fmla="*/ 222118 w 1299502"/>
              <a:gd name="connsiteY10500" fmla="*/ 1580564 h 2190257"/>
              <a:gd name="connsiteX10501" fmla="*/ 221902 w 1299502"/>
              <a:gd name="connsiteY10501" fmla="*/ 1580384 h 2190257"/>
              <a:gd name="connsiteX10502" fmla="*/ 221613 w 1299502"/>
              <a:gd name="connsiteY10502" fmla="*/ 1580384 h 2190257"/>
              <a:gd name="connsiteX10503" fmla="*/ 220495 w 1299502"/>
              <a:gd name="connsiteY10503" fmla="*/ 1581285 h 2190257"/>
              <a:gd name="connsiteX10504" fmla="*/ 218620 w 1299502"/>
              <a:gd name="connsiteY10504" fmla="*/ 1581068 h 2190257"/>
              <a:gd name="connsiteX10505" fmla="*/ 218404 w 1299502"/>
              <a:gd name="connsiteY10505" fmla="*/ 1580960 h 2190257"/>
              <a:gd name="connsiteX10506" fmla="*/ 218512 w 1299502"/>
              <a:gd name="connsiteY10506" fmla="*/ 1579483 h 2190257"/>
              <a:gd name="connsiteX10507" fmla="*/ 218224 w 1299502"/>
              <a:gd name="connsiteY10507" fmla="*/ 1579158 h 2190257"/>
              <a:gd name="connsiteX10508" fmla="*/ 218224 w 1299502"/>
              <a:gd name="connsiteY10508" fmla="*/ 1578870 h 2190257"/>
              <a:gd name="connsiteX10509" fmla="*/ 218007 w 1299502"/>
              <a:gd name="connsiteY10509" fmla="*/ 1578654 h 2190257"/>
              <a:gd name="connsiteX10510" fmla="*/ 217719 w 1299502"/>
              <a:gd name="connsiteY10510" fmla="*/ 1578978 h 2190257"/>
              <a:gd name="connsiteX10511" fmla="*/ 217394 w 1299502"/>
              <a:gd name="connsiteY10511" fmla="*/ 1578978 h 2190257"/>
              <a:gd name="connsiteX10512" fmla="*/ 216998 w 1299502"/>
              <a:gd name="connsiteY10512" fmla="*/ 1579158 h 2190257"/>
              <a:gd name="connsiteX10513" fmla="*/ 216709 w 1299502"/>
              <a:gd name="connsiteY10513" fmla="*/ 1579158 h 2190257"/>
              <a:gd name="connsiteX10514" fmla="*/ 216529 w 1299502"/>
              <a:gd name="connsiteY10514" fmla="*/ 1579086 h 2190257"/>
              <a:gd name="connsiteX10515" fmla="*/ 216529 w 1299502"/>
              <a:gd name="connsiteY10515" fmla="*/ 1578762 h 2190257"/>
              <a:gd name="connsiteX10516" fmla="*/ 217214 w 1299502"/>
              <a:gd name="connsiteY10516" fmla="*/ 1578185 h 2190257"/>
              <a:gd name="connsiteX10517" fmla="*/ 217322 w 1299502"/>
              <a:gd name="connsiteY10517" fmla="*/ 1577572 h 2190257"/>
              <a:gd name="connsiteX10518" fmla="*/ 217394 w 1299502"/>
              <a:gd name="connsiteY10518" fmla="*/ 1577464 h 2190257"/>
              <a:gd name="connsiteX10519" fmla="*/ 217791 w 1299502"/>
              <a:gd name="connsiteY10519" fmla="*/ 1577464 h 2190257"/>
              <a:gd name="connsiteX10520" fmla="*/ 218007 w 1299502"/>
              <a:gd name="connsiteY10520" fmla="*/ 1577392 h 2190257"/>
              <a:gd name="connsiteX10521" fmla="*/ 217611 w 1299502"/>
              <a:gd name="connsiteY10521" fmla="*/ 1577068 h 2190257"/>
              <a:gd name="connsiteX10522" fmla="*/ 217683 w 1299502"/>
              <a:gd name="connsiteY10522" fmla="*/ 1576491 h 2190257"/>
              <a:gd name="connsiteX10523" fmla="*/ 217394 w 1299502"/>
              <a:gd name="connsiteY10523" fmla="*/ 1576167 h 2190257"/>
              <a:gd name="connsiteX10524" fmla="*/ 217394 w 1299502"/>
              <a:gd name="connsiteY10524" fmla="*/ 1574977 h 2190257"/>
              <a:gd name="connsiteX10525" fmla="*/ 217791 w 1299502"/>
              <a:gd name="connsiteY10525" fmla="*/ 1574689 h 2190257"/>
              <a:gd name="connsiteX10526" fmla="*/ 217899 w 1299502"/>
              <a:gd name="connsiteY10526" fmla="*/ 1573175 h 2190257"/>
              <a:gd name="connsiteX10527" fmla="*/ 218080 w 1299502"/>
              <a:gd name="connsiteY10527" fmla="*/ 1573067 h 2190257"/>
              <a:gd name="connsiteX10528" fmla="*/ 218404 w 1299502"/>
              <a:gd name="connsiteY10528" fmla="*/ 1573067 h 2190257"/>
              <a:gd name="connsiteX10529" fmla="*/ 218584 w 1299502"/>
              <a:gd name="connsiteY10529" fmla="*/ 1572887 h 2190257"/>
              <a:gd name="connsiteX10530" fmla="*/ 218693 w 1299502"/>
              <a:gd name="connsiteY10530" fmla="*/ 1570869 h 2190257"/>
              <a:gd name="connsiteX10531" fmla="*/ 218981 w 1299502"/>
              <a:gd name="connsiteY10531" fmla="*/ 1570581 h 2190257"/>
              <a:gd name="connsiteX10532" fmla="*/ 219089 w 1299502"/>
              <a:gd name="connsiteY10532" fmla="*/ 1569680 h 2190257"/>
              <a:gd name="connsiteX10533" fmla="*/ 219486 w 1299502"/>
              <a:gd name="connsiteY10533" fmla="*/ 1569391 h 2190257"/>
              <a:gd name="connsiteX10534" fmla="*/ 219486 w 1299502"/>
              <a:gd name="connsiteY10534" fmla="*/ 1568490 h 2190257"/>
              <a:gd name="connsiteX10535" fmla="*/ 219666 w 1299502"/>
              <a:gd name="connsiteY10535" fmla="*/ 1568382 h 2190257"/>
              <a:gd name="connsiteX10536" fmla="*/ 219991 w 1299502"/>
              <a:gd name="connsiteY10536" fmla="*/ 1568382 h 2190257"/>
              <a:gd name="connsiteX10537" fmla="*/ 220387 w 1299502"/>
              <a:gd name="connsiteY10537" fmla="*/ 1568094 h 2190257"/>
              <a:gd name="connsiteX10538" fmla="*/ 220676 w 1299502"/>
              <a:gd name="connsiteY10538" fmla="*/ 1568202 h 2190257"/>
              <a:gd name="connsiteX10539" fmla="*/ 220892 w 1299502"/>
              <a:gd name="connsiteY10539" fmla="*/ 1567986 h 2190257"/>
              <a:gd name="connsiteX10540" fmla="*/ 220604 w 1299502"/>
              <a:gd name="connsiteY10540" fmla="*/ 1567697 h 2190257"/>
              <a:gd name="connsiteX10541" fmla="*/ 220604 w 1299502"/>
              <a:gd name="connsiteY10541" fmla="*/ 1567085 h 2190257"/>
              <a:gd name="connsiteX10542" fmla="*/ 220784 w 1299502"/>
              <a:gd name="connsiteY10542" fmla="*/ 1567013 h 2190257"/>
              <a:gd name="connsiteX10543" fmla="*/ 221108 w 1299502"/>
              <a:gd name="connsiteY10543" fmla="*/ 1567013 h 2190257"/>
              <a:gd name="connsiteX10544" fmla="*/ 221794 w 1299502"/>
              <a:gd name="connsiteY10544" fmla="*/ 1566400 h 2190257"/>
              <a:gd name="connsiteX10545" fmla="*/ 222082 w 1299502"/>
              <a:gd name="connsiteY10545" fmla="*/ 1566796 h 2190257"/>
              <a:gd name="connsiteX10546" fmla="*/ 222298 w 1299502"/>
              <a:gd name="connsiteY10546" fmla="*/ 1566616 h 2190257"/>
              <a:gd name="connsiteX10547" fmla="*/ 222298 w 1299502"/>
              <a:gd name="connsiteY10547" fmla="*/ 1566292 h 2190257"/>
              <a:gd name="connsiteX10548" fmla="*/ 221974 w 1299502"/>
              <a:gd name="connsiteY10548" fmla="*/ 1566003 h 2190257"/>
              <a:gd name="connsiteX10549" fmla="*/ 222479 w 1299502"/>
              <a:gd name="connsiteY10549" fmla="*/ 1565607 h 2190257"/>
              <a:gd name="connsiteX10550" fmla="*/ 222767 w 1299502"/>
              <a:gd name="connsiteY10550" fmla="*/ 1565607 h 2190257"/>
              <a:gd name="connsiteX10551" fmla="*/ 223777 w 1299502"/>
              <a:gd name="connsiteY10551" fmla="*/ 1566580 h 2190257"/>
              <a:gd name="connsiteX10552" fmla="*/ 224282 w 1299502"/>
              <a:gd name="connsiteY10552" fmla="*/ 1566076 h 2190257"/>
              <a:gd name="connsiteX10553" fmla="*/ 224282 w 1299502"/>
              <a:gd name="connsiteY10553" fmla="*/ 1565895 h 2190257"/>
              <a:gd name="connsiteX10554" fmla="*/ 224462 w 1299502"/>
              <a:gd name="connsiteY10554" fmla="*/ 1565715 h 2190257"/>
              <a:gd name="connsiteX10555" fmla="*/ 225471 w 1299502"/>
              <a:gd name="connsiteY10555" fmla="*/ 1565787 h 2190257"/>
              <a:gd name="connsiteX10556" fmla="*/ 225760 w 1299502"/>
              <a:gd name="connsiteY10556" fmla="*/ 1566112 h 2190257"/>
              <a:gd name="connsiteX10557" fmla="*/ 226048 w 1299502"/>
              <a:gd name="connsiteY10557" fmla="*/ 1566112 h 2190257"/>
              <a:gd name="connsiteX10558" fmla="*/ 226373 w 1299502"/>
              <a:gd name="connsiteY10558" fmla="*/ 1566400 h 2190257"/>
              <a:gd name="connsiteX10559" fmla="*/ 226770 w 1299502"/>
              <a:gd name="connsiteY10559" fmla="*/ 1566508 h 2190257"/>
              <a:gd name="connsiteX10560" fmla="*/ 227058 w 1299502"/>
              <a:gd name="connsiteY10560" fmla="*/ 1566796 h 2190257"/>
              <a:gd name="connsiteX10561" fmla="*/ 227383 w 1299502"/>
              <a:gd name="connsiteY10561" fmla="*/ 1566796 h 2190257"/>
              <a:gd name="connsiteX10562" fmla="*/ 227671 w 1299502"/>
              <a:gd name="connsiteY10562" fmla="*/ 1567085 h 2190257"/>
              <a:gd name="connsiteX10563" fmla="*/ 227959 w 1299502"/>
              <a:gd name="connsiteY10563" fmla="*/ 1567085 h 2190257"/>
              <a:gd name="connsiteX10564" fmla="*/ 228753 w 1299502"/>
              <a:gd name="connsiteY10564" fmla="*/ 1567878 h 2190257"/>
              <a:gd name="connsiteX10565" fmla="*/ 228753 w 1299502"/>
              <a:gd name="connsiteY10565" fmla="*/ 1568202 h 2190257"/>
              <a:gd name="connsiteX10566" fmla="*/ 228861 w 1299502"/>
              <a:gd name="connsiteY10566" fmla="*/ 1568382 h 2190257"/>
              <a:gd name="connsiteX10567" fmla="*/ 229041 w 1299502"/>
              <a:gd name="connsiteY10567" fmla="*/ 1568202 h 2190257"/>
              <a:gd name="connsiteX10568" fmla="*/ 229041 w 1299502"/>
              <a:gd name="connsiteY10568" fmla="*/ 1567697 h 2190257"/>
              <a:gd name="connsiteX10569" fmla="*/ 229654 w 1299502"/>
              <a:gd name="connsiteY10569" fmla="*/ 1567301 h 2190257"/>
              <a:gd name="connsiteX10570" fmla="*/ 229943 w 1299502"/>
              <a:gd name="connsiteY10570" fmla="*/ 1567301 h 2190257"/>
              <a:gd name="connsiteX10571" fmla="*/ 230267 w 1299502"/>
              <a:gd name="connsiteY10571" fmla="*/ 1567589 h 2190257"/>
              <a:gd name="connsiteX10572" fmla="*/ 230556 w 1299502"/>
              <a:gd name="connsiteY10572" fmla="*/ 1567589 h 2190257"/>
              <a:gd name="connsiteX10573" fmla="*/ 231060 w 1299502"/>
              <a:gd name="connsiteY10573" fmla="*/ 1568094 h 2190257"/>
              <a:gd name="connsiteX10574" fmla="*/ 231060 w 1299502"/>
              <a:gd name="connsiteY10574" fmla="*/ 1568418 h 2190257"/>
              <a:gd name="connsiteX10575" fmla="*/ 231169 w 1299502"/>
              <a:gd name="connsiteY10575" fmla="*/ 1568490 h 2190257"/>
              <a:gd name="connsiteX10576" fmla="*/ 231349 w 1299502"/>
              <a:gd name="connsiteY10576" fmla="*/ 1568418 h 2190257"/>
              <a:gd name="connsiteX10577" fmla="*/ 231349 w 1299502"/>
              <a:gd name="connsiteY10577" fmla="*/ 1568094 h 2190257"/>
              <a:gd name="connsiteX10578" fmla="*/ 231746 w 1299502"/>
              <a:gd name="connsiteY10578" fmla="*/ 1567805 h 2190257"/>
              <a:gd name="connsiteX10579" fmla="*/ 231746 w 1299502"/>
              <a:gd name="connsiteY10579" fmla="*/ 1567517 h 2190257"/>
              <a:gd name="connsiteX10580" fmla="*/ 231962 w 1299502"/>
              <a:gd name="connsiteY10580" fmla="*/ 1567409 h 2190257"/>
              <a:gd name="connsiteX10581" fmla="*/ 232250 w 1299502"/>
              <a:gd name="connsiteY10581" fmla="*/ 1567697 h 2190257"/>
              <a:gd name="connsiteX10582" fmla="*/ 232539 w 1299502"/>
              <a:gd name="connsiteY10582" fmla="*/ 1567697 h 2190257"/>
              <a:gd name="connsiteX10583" fmla="*/ 232935 w 1299502"/>
              <a:gd name="connsiteY10583" fmla="*/ 1567409 h 2190257"/>
              <a:gd name="connsiteX10584" fmla="*/ 233260 w 1299502"/>
              <a:gd name="connsiteY10584" fmla="*/ 1567517 h 2190257"/>
              <a:gd name="connsiteX10585" fmla="*/ 233657 w 1299502"/>
              <a:gd name="connsiteY10585" fmla="*/ 1567986 h 2190257"/>
              <a:gd name="connsiteX10586" fmla="*/ 233657 w 1299502"/>
              <a:gd name="connsiteY10586" fmla="*/ 1568202 h 2190257"/>
              <a:gd name="connsiteX10587" fmla="*/ 234234 w 1299502"/>
              <a:gd name="connsiteY10587" fmla="*/ 1568887 h 2190257"/>
              <a:gd name="connsiteX10588" fmla="*/ 234234 w 1299502"/>
              <a:gd name="connsiteY10588" fmla="*/ 1570689 h 2190257"/>
              <a:gd name="connsiteX10589" fmla="*/ 234630 w 1299502"/>
              <a:gd name="connsiteY10589" fmla="*/ 1571085 h 2190257"/>
              <a:gd name="connsiteX10590" fmla="*/ 234847 w 1299502"/>
              <a:gd name="connsiteY10590" fmla="*/ 1571013 h 2190257"/>
              <a:gd name="connsiteX10591" fmla="*/ 234522 w 1299502"/>
              <a:gd name="connsiteY10591" fmla="*/ 1570689 h 2190257"/>
              <a:gd name="connsiteX10592" fmla="*/ 234522 w 1299502"/>
              <a:gd name="connsiteY10592" fmla="*/ 1569788 h 2190257"/>
              <a:gd name="connsiteX10593" fmla="*/ 234955 w 1299502"/>
              <a:gd name="connsiteY10593" fmla="*/ 1569499 h 2190257"/>
              <a:gd name="connsiteX10594" fmla="*/ 234955 w 1299502"/>
              <a:gd name="connsiteY10594" fmla="*/ 1569211 h 2190257"/>
              <a:gd name="connsiteX10595" fmla="*/ 235135 w 1299502"/>
              <a:gd name="connsiteY10595" fmla="*/ 1569103 h 2190257"/>
              <a:gd name="connsiteX10596" fmla="*/ 235748 w 1299502"/>
              <a:gd name="connsiteY10596" fmla="*/ 1569103 h 2190257"/>
              <a:gd name="connsiteX10597" fmla="*/ 236325 w 1299502"/>
              <a:gd name="connsiteY10597" fmla="*/ 1569788 h 2190257"/>
              <a:gd name="connsiteX10598" fmla="*/ 236722 w 1299502"/>
              <a:gd name="connsiteY10598" fmla="*/ 1569788 h 2190257"/>
              <a:gd name="connsiteX10599" fmla="*/ 237046 w 1299502"/>
              <a:gd name="connsiteY10599" fmla="*/ 1570112 h 2190257"/>
              <a:gd name="connsiteX10600" fmla="*/ 237335 w 1299502"/>
              <a:gd name="connsiteY10600" fmla="*/ 1570112 h 2190257"/>
              <a:gd name="connsiteX10601" fmla="*/ 237515 w 1299502"/>
              <a:gd name="connsiteY10601" fmla="*/ 1570292 h 2190257"/>
              <a:gd name="connsiteX10602" fmla="*/ 237443 w 1299502"/>
              <a:gd name="connsiteY10602" fmla="*/ 1571698 h 2190257"/>
              <a:gd name="connsiteX10603" fmla="*/ 237731 w 1299502"/>
              <a:gd name="connsiteY10603" fmla="*/ 1572094 h 2190257"/>
              <a:gd name="connsiteX10604" fmla="*/ 237731 w 1299502"/>
              <a:gd name="connsiteY10604" fmla="*/ 1572707 h 2190257"/>
              <a:gd name="connsiteX10605" fmla="*/ 238020 w 1299502"/>
              <a:gd name="connsiteY10605" fmla="*/ 1572995 h 2190257"/>
              <a:gd name="connsiteX10606" fmla="*/ 237948 w 1299502"/>
              <a:gd name="connsiteY10606" fmla="*/ 1573896 h 2190257"/>
              <a:gd name="connsiteX10607" fmla="*/ 238236 w 1299502"/>
              <a:gd name="connsiteY10607" fmla="*/ 1574185 h 2190257"/>
              <a:gd name="connsiteX10608" fmla="*/ 238236 w 1299502"/>
              <a:gd name="connsiteY10608" fmla="*/ 1575086 h 2190257"/>
              <a:gd name="connsiteX10609" fmla="*/ 238056 w 1299502"/>
              <a:gd name="connsiteY10609" fmla="*/ 1575194 h 2190257"/>
              <a:gd name="connsiteX10610" fmla="*/ 237731 w 1299502"/>
              <a:gd name="connsiteY10610" fmla="*/ 1575194 h 2190257"/>
              <a:gd name="connsiteX10611" fmla="*/ 237443 w 1299502"/>
              <a:gd name="connsiteY10611" fmla="*/ 1574869 h 2190257"/>
              <a:gd name="connsiteX10612" fmla="*/ 236722 w 1299502"/>
              <a:gd name="connsiteY10612" fmla="*/ 1574797 h 2190257"/>
              <a:gd name="connsiteX10613" fmla="*/ 236433 w 1299502"/>
              <a:gd name="connsiteY10613" fmla="*/ 1574473 h 2190257"/>
              <a:gd name="connsiteX10614" fmla="*/ 236036 w 1299502"/>
              <a:gd name="connsiteY10614" fmla="*/ 1574797 h 2190257"/>
              <a:gd name="connsiteX10615" fmla="*/ 235423 w 1299502"/>
              <a:gd name="connsiteY10615" fmla="*/ 1574797 h 2190257"/>
              <a:gd name="connsiteX10616" fmla="*/ 234847 w 1299502"/>
              <a:gd name="connsiteY10616" fmla="*/ 1574076 h 2190257"/>
              <a:gd name="connsiteX10617" fmla="*/ 234125 w 1299502"/>
              <a:gd name="connsiteY10617" fmla="*/ 1574076 h 2190257"/>
              <a:gd name="connsiteX10618" fmla="*/ 233657 w 1299502"/>
              <a:gd name="connsiteY10618" fmla="*/ 1574473 h 2190257"/>
              <a:gd name="connsiteX10619" fmla="*/ 233657 w 1299502"/>
              <a:gd name="connsiteY10619" fmla="*/ 1574797 h 2190257"/>
              <a:gd name="connsiteX10620" fmla="*/ 233729 w 1299502"/>
              <a:gd name="connsiteY10620" fmla="*/ 1574977 h 2190257"/>
              <a:gd name="connsiteX10621" fmla="*/ 234053 w 1299502"/>
              <a:gd name="connsiteY10621" fmla="*/ 1574977 h 2190257"/>
              <a:gd name="connsiteX10622" fmla="*/ 234450 w 1299502"/>
              <a:gd name="connsiteY10622" fmla="*/ 1575302 h 2190257"/>
              <a:gd name="connsiteX10623" fmla="*/ 234738 w 1299502"/>
              <a:gd name="connsiteY10623" fmla="*/ 1574977 h 2190257"/>
              <a:gd name="connsiteX10624" fmla="*/ 236433 w 1299502"/>
              <a:gd name="connsiteY10624" fmla="*/ 1575086 h 2190257"/>
              <a:gd name="connsiteX10625" fmla="*/ 236722 w 1299502"/>
              <a:gd name="connsiteY10625" fmla="*/ 1575410 h 2190257"/>
              <a:gd name="connsiteX10626" fmla="*/ 237046 w 1299502"/>
              <a:gd name="connsiteY10626" fmla="*/ 1575482 h 2190257"/>
              <a:gd name="connsiteX10627" fmla="*/ 237515 w 1299502"/>
              <a:gd name="connsiteY10627" fmla="*/ 1575879 h 2190257"/>
              <a:gd name="connsiteX10628" fmla="*/ 237443 w 1299502"/>
              <a:gd name="connsiteY10628" fmla="*/ 1576203 h 2190257"/>
              <a:gd name="connsiteX10629" fmla="*/ 237911 w 1299502"/>
              <a:gd name="connsiteY10629" fmla="*/ 1576671 h 2190257"/>
              <a:gd name="connsiteX10630" fmla="*/ 239210 w 1299502"/>
              <a:gd name="connsiteY10630" fmla="*/ 1576780 h 2190257"/>
              <a:gd name="connsiteX10631" fmla="*/ 239426 w 1299502"/>
              <a:gd name="connsiteY10631" fmla="*/ 1576599 h 2190257"/>
              <a:gd name="connsiteX10632" fmla="*/ 239426 w 1299502"/>
              <a:gd name="connsiteY10632" fmla="*/ 1576275 h 2190257"/>
              <a:gd name="connsiteX10633" fmla="*/ 239606 w 1299502"/>
              <a:gd name="connsiteY10633" fmla="*/ 1576203 h 2190257"/>
              <a:gd name="connsiteX10634" fmla="*/ 239931 w 1299502"/>
              <a:gd name="connsiteY10634" fmla="*/ 1576203 h 2190257"/>
              <a:gd name="connsiteX10635" fmla="*/ 240219 w 1299502"/>
              <a:gd name="connsiteY10635" fmla="*/ 1576491 h 2190257"/>
              <a:gd name="connsiteX10636" fmla="*/ 240616 w 1299502"/>
              <a:gd name="connsiteY10636" fmla="*/ 1576275 h 2190257"/>
              <a:gd name="connsiteX10637" fmla="*/ 240904 w 1299502"/>
              <a:gd name="connsiteY10637" fmla="*/ 1576599 h 2190257"/>
              <a:gd name="connsiteX10638" fmla="*/ 242202 w 1299502"/>
              <a:gd name="connsiteY10638" fmla="*/ 1576671 h 2190257"/>
              <a:gd name="connsiteX10639" fmla="*/ 242527 w 1299502"/>
              <a:gd name="connsiteY10639" fmla="*/ 1576996 h 2190257"/>
              <a:gd name="connsiteX10640" fmla="*/ 242815 w 1299502"/>
              <a:gd name="connsiteY10640" fmla="*/ 1576996 h 2190257"/>
              <a:gd name="connsiteX10641" fmla="*/ 243212 w 1299502"/>
              <a:gd name="connsiteY10641" fmla="*/ 1577284 h 2190257"/>
              <a:gd name="connsiteX10642" fmla="*/ 243500 w 1299502"/>
              <a:gd name="connsiteY10642" fmla="*/ 1577284 h 2190257"/>
              <a:gd name="connsiteX10643" fmla="*/ 243825 w 1299502"/>
              <a:gd name="connsiteY10643" fmla="*/ 1577681 h 2190257"/>
              <a:gd name="connsiteX10644" fmla="*/ 244113 w 1299502"/>
              <a:gd name="connsiteY10644" fmla="*/ 1577681 h 2190257"/>
              <a:gd name="connsiteX10645" fmla="*/ 244330 w 1299502"/>
              <a:gd name="connsiteY10645" fmla="*/ 1577500 h 2190257"/>
              <a:gd name="connsiteX10646" fmla="*/ 244330 w 1299502"/>
              <a:gd name="connsiteY10646" fmla="*/ 1577176 h 2190257"/>
              <a:gd name="connsiteX10647" fmla="*/ 244005 w 1299502"/>
              <a:gd name="connsiteY10647" fmla="*/ 1576888 h 2190257"/>
              <a:gd name="connsiteX10648" fmla="*/ 244113 w 1299502"/>
              <a:gd name="connsiteY10648" fmla="*/ 1575987 h 2190257"/>
              <a:gd name="connsiteX10649" fmla="*/ 243933 w 1299502"/>
              <a:gd name="connsiteY10649" fmla="*/ 1575879 h 2190257"/>
              <a:gd name="connsiteX10650" fmla="*/ 243320 w 1299502"/>
              <a:gd name="connsiteY10650" fmla="*/ 1575806 h 2190257"/>
              <a:gd name="connsiteX10651" fmla="*/ 242815 w 1299502"/>
              <a:gd name="connsiteY10651" fmla="*/ 1575302 h 2190257"/>
              <a:gd name="connsiteX10652" fmla="*/ 242815 w 1299502"/>
              <a:gd name="connsiteY10652" fmla="*/ 1575086 h 2190257"/>
              <a:gd name="connsiteX10653" fmla="*/ 244222 w 1299502"/>
              <a:gd name="connsiteY10653" fmla="*/ 1574004 h 2190257"/>
              <a:gd name="connsiteX10654" fmla="*/ 244222 w 1299502"/>
              <a:gd name="connsiteY10654" fmla="*/ 1573716 h 2190257"/>
              <a:gd name="connsiteX10655" fmla="*/ 243897 w 1299502"/>
              <a:gd name="connsiteY10655" fmla="*/ 1573392 h 2190257"/>
              <a:gd name="connsiteX10656" fmla="*/ 244005 w 1299502"/>
              <a:gd name="connsiteY10656" fmla="*/ 1572707 h 2190257"/>
              <a:gd name="connsiteX10657" fmla="*/ 243825 w 1299502"/>
              <a:gd name="connsiteY10657" fmla="*/ 1572599 h 2190257"/>
              <a:gd name="connsiteX10658" fmla="*/ 243500 w 1299502"/>
              <a:gd name="connsiteY10658" fmla="*/ 1572599 h 2190257"/>
              <a:gd name="connsiteX10659" fmla="*/ 243320 w 1299502"/>
              <a:gd name="connsiteY10659" fmla="*/ 1572707 h 2190257"/>
              <a:gd name="connsiteX10660" fmla="*/ 243212 w 1299502"/>
              <a:gd name="connsiteY10660" fmla="*/ 1573284 h 2190257"/>
              <a:gd name="connsiteX10661" fmla="*/ 242707 w 1299502"/>
              <a:gd name="connsiteY10661" fmla="*/ 1573680 h 2190257"/>
              <a:gd name="connsiteX10662" fmla="*/ 242419 w 1299502"/>
              <a:gd name="connsiteY10662" fmla="*/ 1573680 h 2190257"/>
              <a:gd name="connsiteX10663" fmla="*/ 242202 w 1299502"/>
              <a:gd name="connsiteY10663" fmla="*/ 1573608 h 2190257"/>
              <a:gd name="connsiteX10664" fmla="*/ 242311 w 1299502"/>
              <a:gd name="connsiteY10664" fmla="*/ 1572887 h 2190257"/>
              <a:gd name="connsiteX10665" fmla="*/ 242599 w 1299502"/>
              <a:gd name="connsiteY10665" fmla="*/ 1572707 h 2190257"/>
              <a:gd name="connsiteX10666" fmla="*/ 242311 w 1299502"/>
              <a:gd name="connsiteY10666" fmla="*/ 1572383 h 2190257"/>
              <a:gd name="connsiteX10667" fmla="*/ 242311 w 1299502"/>
              <a:gd name="connsiteY10667" fmla="*/ 1572094 h 2190257"/>
              <a:gd name="connsiteX10668" fmla="*/ 241698 w 1299502"/>
              <a:gd name="connsiteY10668" fmla="*/ 1571410 h 2190257"/>
              <a:gd name="connsiteX10669" fmla="*/ 241806 w 1299502"/>
              <a:gd name="connsiteY10669" fmla="*/ 1570797 h 2190257"/>
              <a:gd name="connsiteX10670" fmla="*/ 241409 w 1299502"/>
              <a:gd name="connsiteY10670" fmla="*/ 1570508 h 2190257"/>
              <a:gd name="connsiteX10671" fmla="*/ 241517 w 1299502"/>
              <a:gd name="connsiteY10671" fmla="*/ 1568706 h 2190257"/>
              <a:gd name="connsiteX10672" fmla="*/ 241698 w 1299502"/>
              <a:gd name="connsiteY10672" fmla="*/ 1568598 h 2190257"/>
              <a:gd name="connsiteX10673" fmla="*/ 241986 w 1299502"/>
              <a:gd name="connsiteY10673" fmla="*/ 1568598 h 2190257"/>
              <a:gd name="connsiteX10674" fmla="*/ 242383 w 1299502"/>
              <a:gd name="connsiteY10674" fmla="*/ 1568310 h 2190257"/>
              <a:gd name="connsiteX10675" fmla="*/ 242996 w 1299502"/>
              <a:gd name="connsiteY10675" fmla="*/ 1568382 h 2190257"/>
              <a:gd name="connsiteX10676" fmla="*/ 243392 w 1299502"/>
              <a:gd name="connsiteY10676" fmla="*/ 1568094 h 2190257"/>
              <a:gd name="connsiteX10677" fmla="*/ 245376 w 1299502"/>
              <a:gd name="connsiteY10677" fmla="*/ 1568202 h 2190257"/>
              <a:gd name="connsiteX10678" fmla="*/ 245700 w 1299502"/>
              <a:gd name="connsiteY10678" fmla="*/ 1568598 h 2190257"/>
              <a:gd name="connsiteX10679" fmla="*/ 245989 w 1299502"/>
              <a:gd name="connsiteY10679" fmla="*/ 1568598 h 2190257"/>
              <a:gd name="connsiteX10680" fmla="*/ 246277 w 1299502"/>
              <a:gd name="connsiteY10680" fmla="*/ 1568887 h 2190257"/>
              <a:gd name="connsiteX10681" fmla="*/ 246674 w 1299502"/>
              <a:gd name="connsiteY10681" fmla="*/ 1568887 h 2190257"/>
              <a:gd name="connsiteX10682" fmla="*/ 246998 w 1299502"/>
              <a:gd name="connsiteY10682" fmla="*/ 1569211 h 2190257"/>
              <a:gd name="connsiteX10683" fmla="*/ 247287 w 1299502"/>
              <a:gd name="connsiteY10683" fmla="*/ 1569211 h 2190257"/>
              <a:gd name="connsiteX10684" fmla="*/ 247791 w 1299502"/>
              <a:gd name="connsiteY10684" fmla="*/ 1569680 h 2190257"/>
              <a:gd name="connsiteX10685" fmla="*/ 247683 w 1299502"/>
              <a:gd name="connsiteY10685" fmla="*/ 1570004 h 2190257"/>
              <a:gd name="connsiteX10686" fmla="*/ 248404 w 1299502"/>
              <a:gd name="connsiteY10686" fmla="*/ 1570581 h 2190257"/>
              <a:gd name="connsiteX10687" fmla="*/ 248404 w 1299502"/>
              <a:gd name="connsiteY10687" fmla="*/ 1570905 h 2190257"/>
              <a:gd name="connsiteX10688" fmla="*/ 248693 w 1299502"/>
              <a:gd name="connsiteY10688" fmla="*/ 1571301 h 2190257"/>
              <a:gd name="connsiteX10689" fmla="*/ 248693 w 1299502"/>
              <a:gd name="connsiteY10689" fmla="*/ 1571590 h 2190257"/>
              <a:gd name="connsiteX10690" fmla="*/ 249090 w 1299502"/>
              <a:gd name="connsiteY10690" fmla="*/ 1571986 h 2190257"/>
              <a:gd name="connsiteX10691" fmla="*/ 249306 w 1299502"/>
              <a:gd name="connsiteY10691" fmla="*/ 1571914 h 2190257"/>
              <a:gd name="connsiteX10692" fmla="*/ 249306 w 1299502"/>
              <a:gd name="connsiteY10692" fmla="*/ 1571590 h 2190257"/>
              <a:gd name="connsiteX10693" fmla="*/ 249486 w 1299502"/>
              <a:gd name="connsiteY10693" fmla="*/ 1571518 h 2190257"/>
              <a:gd name="connsiteX10694" fmla="*/ 249775 w 1299502"/>
              <a:gd name="connsiteY10694" fmla="*/ 1571518 h 2190257"/>
              <a:gd name="connsiteX10695" fmla="*/ 250099 w 1299502"/>
              <a:gd name="connsiteY10695" fmla="*/ 1571806 h 2190257"/>
              <a:gd name="connsiteX10696" fmla="*/ 250388 w 1299502"/>
              <a:gd name="connsiteY10696" fmla="*/ 1571806 h 2190257"/>
              <a:gd name="connsiteX10697" fmla="*/ 250604 w 1299502"/>
              <a:gd name="connsiteY10697" fmla="*/ 1571698 h 2190257"/>
              <a:gd name="connsiteX10698" fmla="*/ 250279 w 1299502"/>
              <a:gd name="connsiteY10698" fmla="*/ 1571410 h 2190257"/>
              <a:gd name="connsiteX10699" fmla="*/ 250279 w 1299502"/>
              <a:gd name="connsiteY10699" fmla="*/ 1571121 h 2190257"/>
              <a:gd name="connsiteX10700" fmla="*/ 250496 w 1299502"/>
              <a:gd name="connsiteY10700" fmla="*/ 1570905 h 2190257"/>
              <a:gd name="connsiteX10701" fmla="*/ 251469 w 1299502"/>
              <a:gd name="connsiteY10701" fmla="*/ 1571013 h 2190257"/>
              <a:gd name="connsiteX10702" fmla="*/ 251686 w 1299502"/>
              <a:gd name="connsiteY10702" fmla="*/ 1571121 h 2190257"/>
              <a:gd name="connsiteX10703" fmla="*/ 251578 w 1299502"/>
              <a:gd name="connsiteY10703" fmla="*/ 1571410 h 2190257"/>
              <a:gd name="connsiteX10704" fmla="*/ 252371 w 1299502"/>
              <a:gd name="connsiteY10704" fmla="*/ 1572202 h 2190257"/>
              <a:gd name="connsiteX10705" fmla="*/ 252659 w 1299502"/>
              <a:gd name="connsiteY10705" fmla="*/ 1572311 h 2190257"/>
              <a:gd name="connsiteX10706" fmla="*/ 252984 w 1299502"/>
              <a:gd name="connsiteY10706" fmla="*/ 1572599 h 2190257"/>
              <a:gd name="connsiteX10707" fmla="*/ 253957 w 1299502"/>
              <a:gd name="connsiteY10707" fmla="*/ 1572599 h 2190257"/>
              <a:gd name="connsiteX10708" fmla="*/ 254354 w 1299502"/>
              <a:gd name="connsiteY10708" fmla="*/ 1572419 h 2190257"/>
              <a:gd name="connsiteX10709" fmla="*/ 255941 w 1299502"/>
              <a:gd name="connsiteY10709" fmla="*/ 1572419 h 2190257"/>
              <a:gd name="connsiteX10710" fmla="*/ 256157 w 1299502"/>
              <a:gd name="connsiteY10710" fmla="*/ 1572311 h 2190257"/>
              <a:gd name="connsiteX10711" fmla="*/ 256157 w 1299502"/>
              <a:gd name="connsiteY10711" fmla="*/ 1572022 h 2190257"/>
              <a:gd name="connsiteX10712" fmla="*/ 256049 w 1299502"/>
              <a:gd name="connsiteY10712" fmla="*/ 1571914 h 2190257"/>
              <a:gd name="connsiteX10713" fmla="*/ 255075 w 1299502"/>
              <a:gd name="connsiteY10713" fmla="*/ 1571806 h 2190257"/>
              <a:gd name="connsiteX10714" fmla="*/ 254570 w 1299502"/>
              <a:gd name="connsiteY10714" fmla="*/ 1571301 h 2190257"/>
              <a:gd name="connsiteX10715" fmla="*/ 254570 w 1299502"/>
              <a:gd name="connsiteY10715" fmla="*/ 1571013 h 2190257"/>
              <a:gd name="connsiteX10716" fmla="*/ 254787 w 1299502"/>
              <a:gd name="connsiteY10716" fmla="*/ 1570905 h 2190257"/>
              <a:gd name="connsiteX10717" fmla="*/ 255472 w 1299502"/>
              <a:gd name="connsiteY10717" fmla="*/ 1570905 h 2190257"/>
              <a:gd name="connsiteX10718" fmla="*/ 255977 w 1299502"/>
              <a:gd name="connsiteY10718" fmla="*/ 1570508 h 2190257"/>
              <a:gd name="connsiteX10719" fmla="*/ 255977 w 1299502"/>
              <a:gd name="connsiteY10719" fmla="*/ 1570220 h 2190257"/>
              <a:gd name="connsiteX10720" fmla="*/ 256157 w 1299502"/>
              <a:gd name="connsiteY10720" fmla="*/ 1570112 h 2190257"/>
              <a:gd name="connsiteX10721" fmla="*/ 257167 w 1299502"/>
              <a:gd name="connsiteY10721" fmla="*/ 1570112 h 2190257"/>
              <a:gd name="connsiteX10722" fmla="*/ 257455 w 1299502"/>
              <a:gd name="connsiteY10722" fmla="*/ 1570508 h 2190257"/>
              <a:gd name="connsiteX10723" fmla="*/ 258068 w 1299502"/>
              <a:gd name="connsiteY10723" fmla="*/ 1570508 h 2190257"/>
              <a:gd name="connsiteX10724" fmla="*/ 258356 w 1299502"/>
              <a:gd name="connsiteY10724" fmla="*/ 1570833 h 2190257"/>
              <a:gd name="connsiteX10725" fmla="*/ 259042 w 1299502"/>
              <a:gd name="connsiteY10725" fmla="*/ 1570905 h 2190257"/>
              <a:gd name="connsiteX10726" fmla="*/ 259366 w 1299502"/>
              <a:gd name="connsiteY10726" fmla="*/ 1571229 h 2190257"/>
              <a:gd name="connsiteX10727" fmla="*/ 259655 w 1299502"/>
              <a:gd name="connsiteY10727" fmla="*/ 1571229 h 2190257"/>
              <a:gd name="connsiteX10728" fmla="*/ 260051 w 1299502"/>
              <a:gd name="connsiteY10728" fmla="*/ 1571518 h 2190257"/>
              <a:gd name="connsiteX10729" fmla="*/ 261061 w 1299502"/>
              <a:gd name="connsiteY10729" fmla="*/ 1571626 h 2190257"/>
              <a:gd name="connsiteX10730" fmla="*/ 261349 w 1299502"/>
              <a:gd name="connsiteY10730" fmla="*/ 1571301 h 2190257"/>
              <a:gd name="connsiteX10731" fmla="*/ 261638 w 1299502"/>
              <a:gd name="connsiteY10731" fmla="*/ 1571301 h 2190257"/>
              <a:gd name="connsiteX10732" fmla="*/ 261962 w 1299502"/>
              <a:gd name="connsiteY10732" fmla="*/ 1571626 h 2190257"/>
              <a:gd name="connsiteX10733" fmla="*/ 263260 w 1299502"/>
              <a:gd name="connsiteY10733" fmla="*/ 1571698 h 2190257"/>
              <a:gd name="connsiteX10734" fmla="*/ 263441 w 1299502"/>
              <a:gd name="connsiteY10734" fmla="*/ 1571626 h 2190257"/>
              <a:gd name="connsiteX10735" fmla="*/ 263549 w 1299502"/>
              <a:gd name="connsiteY10735" fmla="*/ 1571013 h 2190257"/>
              <a:gd name="connsiteX10736" fmla="*/ 264054 w 1299502"/>
              <a:gd name="connsiteY10736" fmla="*/ 1570617 h 2190257"/>
              <a:gd name="connsiteX10737" fmla="*/ 265027 w 1299502"/>
              <a:gd name="connsiteY10737" fmla="*/ 1570617 h 2190257"/>
              <a:gd name="connsiteX10738" fmla="*/ 265352 w 1299502"/>
              <a:gd name="connsiteY10738" fmla="*/ 1570328 h 2190257"/>
              <a:gd name="connsiteX10739" fmla="*/ 265640 w 1299502"/>
              <a:gd name="connsiteY10739" fmla="*/ 1570400 h 2190257"/>
              <a:gd name="connsiteX10740" fmla="*/ 265820 w 1299502"/>
              <a:gd name="connsiteY10740" fmla="*/ 1570220 h 2190257"/>
              <a:gd name="connsiteX10741" fmla="*/ 265929 w 1299502"/>
              <a:gd name="connsiteY10741" fmla="*/ 1569607 h 2190257"/>
              <a:gd name="connsiteX10742" fmla="*/ 265532 w 1299502"/>
              <a:gd name="connsiteY10742" fmla="*/ 1569319 h 2190257"/>
              <a:gd name="connsiteX10743" fmla="*/ 265640 w 1299502"/>
              <a:gd name="connsiteY10743" fmla="*/ 1568706 h 2190257"/>
              <a:gd name="connsiteX10744" fmla="*/ 265820 w 1299502"/>
              <a:gd name="connsiteY10744" fmla="*/ 1568634 h 2190257"/>
              <a:gd name="connsiteX10745" fmla="*/ 266145 w 1299502"/>
              <a:gd name="connsiteY10745" fmla="*/ 1568634 h 2190257"/>
              <a:gd name="connsiteX10746" fmla="*/ 266722 w 1299502"/>
              <a:gd name="connsiteY10746" fmla="*/ 1569211 h 2190257"/>
              <a:gd name="connsiteX10747" fmla="*/ 268417 w 1299502"/>
              <a:gd name="connsiteY10747" fmla="*/ 1569319 h 2190257"/>
              <a:gd name="connsiteX10748" fmla="*/ 268633 w 1299502"/>
              <a:gd name="connsiteY10748" fmla="*/ 1569607 h 2190257"/>
              <a:gd name="connsiteX10749" fmla="*/ 270039 w 1299502"/>
              <a:gd name="connsiteY10749" fmla="*/ 1569716 h 2190257"/>
              <a:gd name="connsiteX10750" fmla="*/ 270328 w 1299502"/>
              <a:gd name="connsiteY10750" fmla="*/ 1570004 h 2190257"/>
              <a:gd name="connsiteX10751" fmla="*/ 271337 w 1299502"/>
              <a:gd name="connsiteY10751" fmla="*/ 1570112 h 2190257"/>
              <a:gd name="connsiteX10752" fmla="*/ 271518 w 1299502"/>
              <a:gd name="connsiteY10752" fmla="*/ 1570004 h 2190257"/>
              <a:gd name="connsiteX10753" fmla="*/ 271518 w 1299502"/>
              <a:gd name="connsiteY10753" fmla="*/ 1569716 h 2190257"/>
              <a:gd name="connsiteX10754" fmla="*/ 272022 w 1299502"/>
              <a:gd name="connsiteY10754" fmla="*/ 1569211 h 2190257"/>
              <a:gd name="connsiteX10755" fmla="*/ 272996 w 1299502"/>
              <a:gd name="connsiteY10755" fmla="*/ 1569319 h 2190257"/>
              <a:gd name="connsiteX10756" fmla="*/ 273501 w 1299502"/>
              <a:gd name="connsiteY10756" fmla="*/ 1568923 h 2190257"/>
              <a:gd name="connsiteX10757" fmla="*/ 273501 w 1299502"/>
              <a:gd name="connsiteY10757" fmla="*/ 1568310 h 2190257"/>
              <a:gd name="connsiteX10758" fmla="*/ 273897 w 1299502"/>
              <a:gd name="connsiteY10758" fmla="*/ 1568022 h 2190257"/>
              <a:gd name="connsiteX10759" fmla="*/ 273897 w 1299502"/>
              <a:gd name="connsiteY10759" fmla="*/ 1567409 h 2190257"/>
              <a:gd name="connsiteX10760" fmla="*/ 274402 w 1299502"/>
              <a:gd name="connsiteY10760" fmla="*/ 1567013 h 2190257"/>
              <a:gd name="connsiteX10761" fmla="*/ 274799 w 1299502"/>
              <a:gd name="connsiteY10761" fmla="*/ 1567013 h 2190257"/>
              <a:gd name="connsiteX10762" fmla="*/ 275087 w 1299502"/>
              <a:gd name="connsiteY10762" fmla="*/ 1566832 h 2190257"/>
              <a:gd name="connsiteX10763" fmla="*/ 276097 w 1299502"/>
              <a:gd name="connsiteY10763" fmla="*/ 1566832 h 2190257"/>
              <a:gd name="connsiteX10764" fmla="*/ 277107 w 1299502"/>
              <a:gd name="connsiteY10764" fmla="*/ 1566039 h 2190257"/>
              <a:gd name="connsiteX10765" fmla="*/ 278080 w 1299502"/>
              <a:gd name="connsiteY10765" fmla="*/ 1566112 h 2190257"/>
              <a:gd name="connsiteX10766" fmla="*/ 278477 w 1299502"/>
              <a:gd name="connsiteY10766" fmla="*/ 1565823 h 2190257"/>
              <a:gd name="connsiteX10767" fmla="*/ 278801 w 1299502"/>
              <a:gd name="connsiteY10767" fmla="*/ 1565823 h 2190257"/>
              <a:gd name="connsiteX10768" fmla="*/ 279198 w 1299502"/>
              <a:gd name="connsiteY10768" fmla="*/ 1565535 h 2190257"/>
              <a:gd name="connsiteX10769" fmla="*/ 279775 w 1299502"/>
              <a:gd name="connsiteY10769" fmla="*/ 1565535 h 2190257"/>
              <a:gd name="connsiteX10770" fmla="*/ 280172 w 1299502"/>
              <a:gd name="connsiteY10770" fmla="*/ 1565319 h 2190257"/>
              <a:gd name="connsiteX10771" fmla="*/ 281470 w 1299502"/>
              <a:gd name="connsiteY10771" fmla="*/ 1565319 h 2190257"/>
              <a:gd name="connsiteX10772" fmla="*/ 281794 w 1299502"/>
              <a:gd name="connsiteY10772" fmla="*/ 1565138 h 2190257"/>
              <a:gd name="connsiteX10773" fmla="*/ 282083 w 1299502"/>
              <a:gd name="connsiteY10773" fmla="*/ 1565138 h 2190257"/>
              <a:gd name="connsiteX10774" fmla="*/ 283886 w 1299502"/>
              <a:gd name="connsiteY10774" fmla="*/ 1563733 h 2190257"/>
              <a:gd name="connsiteX10775" fmla="*/ 284463 w 1299502"/>
              <a:gd name="connsiteY10775" fmla="*/ 1563733 h 2190257"/>
              <a:gd name="connsiteX10776" fmla="*/ 284895 w 1299502"/>
              <a:gd name="connsiteY10776" fmla="*/ 1563517 h 2190257"/>
              <a:gd name="connsiteX10777" fmla="*/ 287167 w 1299502"/>
              <a:gd name="connsiteY10777" fmla="*/ 1563625 h 2190257"/>
              <a:gd name="connsiteX10778" fmla="*/ 287455 w 1299502"/>
              <a:gd name="connsiteY10778" fmla="*/ 1563336 h 2190257"/>
              <a:gd name="connsiteX10779" fmla="*/ 287852 w 1299502"/>
              <a:gd name="connsiteY10779" fmla="*/ 1563336 h 2190257"/>
              <a:gd name="connsiteX10780" fmla="*/ 288357 w 1299502"/>
              <a:gd name="connsiteY10780" fmla="*/ 1562940 h 2190257"/>
              <a:gd name="connsiteX10781" fmla="*/ 288357 w 1299502"/>
              <a:gd name="connsiteY10781" fmla="*/ 1562616 h 2190257"/>
              <a:gd name="connsiteX10782" fmla="*/ 288681 w 1299502"/>
              <a:gd name="connsiteY10782" fmla="*/ 1562435 h 2190257"/>
              <a:gd name="connsiteX10783" fmla="*/ 288753 w 1299502"/>
              <a:gd name="connsiteY10783" fmla="*/ 1562111 h 2190257"/>
              <a:gd name="connsiteX10784" fmla="*/ 289475 w 1299502"/>
              <a:gd name="connsiteY10784" fmla="*/ 1561534 h 2190257"/>
              <a:gd name="connsiteX10785" fmla="*/ 289475 w 1299502"/>
              <a:gd name="connsiteY10785" fmla="*/ 1561210 h 2190257"/>
              <a:gd name="connsiteX10786" fmla="*/ 289763 w 1299502"/>
              <a:gd name="connsiteY10786" fmla="*/ 1560922 h 2190257"/>
              <a:gd name="connsiteX10787" fmla="*/ 289763 w 1299502"/>
              <a:gd name="connsiteY10787" fmla="*/ 1560633 h 2190257"/>
              <a:gd name="connsiteX10788" fmla="*/ 290160 w 1299502"/>
              <a:gd name="connsiteY10788" fmla="*/ 1560417 h 2190257"/>
              <a:gd name="connsiteX10789" fmla="*/ 290160 w 1299502"/>
              <a:gd name="connsiteY10789" fmla="*/ 1559516 h 2190257"/>
              <a:gd name="connsiteX10790" fmla="*/ 291278 w 1299502"/>
              <a:gd name="connsiteY10790" fmla="*/ 1558615 h 2190257"/>
              <a:gd name="connsiteX10791" fmla="*/ 291061 w 1299502"/>
              <a:gd name="connsiteY10791" fmla="*/ 1558543 h 2190257"/>
              <a:gd name="connsiteX10792" fmla="*/ 290773 w 1299502"/>
              <a:gd name="connsiteY10792" fmla="*/ 1558543 h 2190257"/>
              <a:gd name="connsiteX10793" fmla="*/ 290376 w 1299502"/>
              <a:gd name="connsiteY10793" fmla="*/ 1558723 h 2190257"/>
              <a:gd name="connsiteX10794" fmla="*/ 290052 w 1299502"/>
              <a:gd name="connsiteY10794" fmla="*/ 1558723 h 2190257"/>
              <a:gd name="connsiteX10795" fmla="*/ 289763 w 1299502"/>
              <a:gd name="connsiteY10795" fmla="*/ 1559048 h 2190257"/>
              <a:gd name="connsiteX10796" fmla="*/ 289547 w 1299502"/>
              <a:gd name="connsiteY10796" fmla="*/ 1558831 h 2190257"/>
              <a:gd name="connsiteX10797" fmla="*/ 289655 w 1299502"/>
              <a:gd name="connsiteY10797" fmla="*/ 1557642 h 2190257"/>
              <a:gd name="connsiteX10798" fmla="*/ 289366 w 1299502"/>
              <a:gd name="connsiteY10798" fmla="*/ 1557426 h 2190257"/>
              <a:gd name="connsiteX10799" fmla="*/ 289366 w 1299502"/>
              <a:gd name="connsiteY10799" fmla="*/ 1557029 h 2190257"/>
              <a:gd name="connsiteX10800" fmla="*/ 288753 w 1299502"/>
              <a:gd name="connsiteY10800" fmla="*/ 1556453 h 2190257"/>
              <a:gd name="connsiteX10801" fmla="*/ 288753 w 1299502"/>
              <a:gd name="connsiteY10801" fmla="*/ 1555552 h 2190257"/>
              <a:gd name="connsiteX10802" fmla="*/ 289150 w 1299502"/>
              <a:gd name="connsiteY10802" fmla="*/ 1555263 h 2190257"/>
              <a:gd name="connsiteX10803" fmla="*/ 289150 w 1299502"/>
              <a:gd name="connsiteY10803" fmla="*/ 1554939 h 2190257"/>
              <a:gd name="connsiteX10804" fmla="*/ 289258 w 1299502"/>
              <a:gd name="connsiteY10804" fmla="*/ 1554831 h 2190257"/>
              <a:gd name="connsiteX10805" fmla="*/ 289943 w 1299502"/>
              <a:gd name="connsiteY10805" fmla="*/ 1554831 h 2190257"/>
              <a:gd name="connsiteX10806" fmla="*/ 290556 w 1299502"/>
              <a:gd name="connsiteY10806" fmla="*/ 1555552 h 2190257"/>
              <a:gd name="connsiteX10807" fmla="*/ 290953 w 1299502"/>
              <a:gd name="connsiteY10807" fmla="*/ 1555552 h 2190257"/>
              <a:gd name="connsiteX10808" fmla="*/ 291566 w 1299502"/>
              <a:gd name="connsiteY10808" fmla="*/ 1556128 h 2190257"/>
              <a:gd name="connsiteX10809" fmla="*/ 292540 w 1299502"/>
              <a:gd name="connsiteY10809" fmla="*/ 1556237 h 2190257"/>
              <a:gd name="connsiteX10810" fmla="*/ 292864 w 1299502"/>
              <a:gd name="connsiteY10810" fmla="*/ 1555948 h 2190257"/>
              <a:gd name="connsiteX10811" fmla="*/ 293261 w 1299502"/>
              <a:gd name="connsiteY10811" fmla="*/ 1555948 h 2190257"/>
              <a:gd name="connsiteX10812" fmla="*/ 293946 w 1299502"/>
              <a:gd name="connsiteY10812" fmla="*/ 1555444 h 2190257"/>
              <a:gd name="connsiteX10813" fmla="*/ 294234 w 1299502"/>
              <a:gd name="connsiteY10813" fmla="*/ 1555444 h 2190257"/>
              <a:gd name="connsiteX10814" fmla="*/ 294559 w 1299502"/>
              <a:gd name="connsiteY10814" fmla="*/ 1555155 h 2190257"/>
              <a:gd name="connsiteX10815" fmla="*/ 294955 w 1299502"/>
              <a:gd name="connsiteY10815" fmla="*/ 1555155 h 2190257"/>
              <a:gd name="connsiteX10816" fmla="*/ 295028 w 1299502"/>
              <a:gd name="connsiteY10816" fmla="*/ 1555047 h 2190257"/>
              <a:gd name="connsiteX10817" fmla="*/ 295028 w 1299502"/>
              <a:gd name="connsiteY10817" fmla="*/ 1554435 h 2190257"/>
              <a:gd name="connsiteX10818" fmla="*/ 295460 w 1299502"/>
              <a:gd name="connsiteY10818" fmla="*/ 1554146 h 2190257"/>
              <a:gd name="connsiteX10819" fmla="*/ 295460 w 1299502"/>
              <a:gd name="connsiteY10819" fmla="*/ 1553534 h 2190257"/>
              <a:gd name="connsiteX10820" fmla="*/ 295352 w 1299502"/>
              <a:gd name="connsiteY10820" fmla="*/ 1553461 h 2190257"/>
              <a:gd name="connsiteX10821" fmla="*/ 293657 w 1299502"/>
              <a:gd name="connsiteY10821" fmla="*/ 1554759 h 2190257"/>
              <a:gd name="connsiteX10822" fmla="*/ 292936 w 1299502"/>
              <a:gd name="connsiteY10822" fmla="*/ 1554759 h 2190257"/>
              <a:gd name="connsiteX10823" fmla="*/ 292648 w 1299502"/>
              <a:gd name="connsiteY10823" fmla="*/ 1554435 h 2190257"/>
              <a:gd name="connsiteX10824" fmla="*/ 291963 w 1299502"/>
              <a:gd name="connsiteY10824" fmla="*/ 1554435 h 2190257"/>
              <a:gd name="connsiteX10825" fmla="*/ 291350 w 1299502"/>
              <a:gd name="connsiteY10825" fmla="*/ 1553750 h 2190257"/>
              <a:gd name="connsiteX10826" fmla="*/ 291061 w 1299502"/>
              <a:gd name="connsiteY10826" fmla="*/ 1553750 h 2190257"/>
              <a:gd name="connsiteX10827" fmla="*/ 290340 w 1299502"/>
              <a:gd name="connsiteY10827" fmla="*/ 1554326 h 2190257"/>
              <a:gd name="connsiteX10828" fmla="*/ 289078 w 1299502"/>
              <a:gd name="connsiteY10828" fmla="*/ 1554254 h 2190257"/>
              <a:gd name="connsiteX10829" fmla="*/ 288681 w 1299502"/>
              <a:gd name="connsiteY10829" fmla="*/ 1553930 h 2190257"/>
              <a:gd name="connsiteX10830" fmla="*/ 288357 w 1299502"/>
              <a:gd name="connsiteY10830" fmla="*/ 1553930 h 2190257"/>
              <a:gd name="connsiteX10831" fmla="*/ 287780 w 1299502"/>
              <a:gd name="connsiteY10831" fmla="*/ 1553245 h 2190257"/>
              <a:gd name="connsiteX10832" fmla="*/ 287059 w 1299502"/>
              <a:gd name="connsiteY10832" fmla="*/ 1553245 h 2190257"/>
              <a:gd name="connsiteX10833" fmla="*/ 286770 w 1299502"/>
              <a:gd name="connsiteY10833" fmla="*/ 1553534 h 2190257"/>
              <a:gd name="connsiteX10834" fmla="*/ 286482 w 1299502"/>
              <a:gd name="connsiteY10834" fmla="*/ 1553534 h 2190257"/>
              <a:gd name="connsiteX10835" fmla="*/ 286085 w 1299502"/>
              <a:gd name="connsiteY10835" fmla="*/ 1553750 h 2190257"/>
              <a:gd name="connsiteX10836" fmla="*/ 285761 w 1299502"/>
              <a:gd name="connsiteY10836" fmla="*/ 1553750 h 2190257"/>
              <a:gd name="connsiteX10837" fmla="*/ 282479 w 1299502"/>
              <a:gd name="connsiteY10837" fmla="*/ 1556345 h 2190257"/>
              <a:gd name="connsiteX10838" fmla="*/ 282479 w 1299502"/>
              <a:gd name="connsiteY10838" fmla="*/ 1556741 h 2190257"/>
              <a:gd name="connsiteX10839" fmla="*/ 282083 w 1299502"/>
              <a:gd name="connsiteY10839" fmla="*/ 1556921 h 2190257"/>
              <a:gd name="connsiteX10840" fmla="*/ 282083 w 1299502"/>
              <a:gd name="connsiteY10840" fmla="*/ 1557246 h 2190257"/>
              <a:gd name="connsiteX10841" fmla="*/ 281073 w 1299502"/>
              <a:gd name="connsiteY10841" fmla="*/ 1558039 h 2190257"/>
              <a:gd name="connsiteX10842" fmla="*/ 281073 w 1299502"/>
              <a:gd name="connsiteY10842" fmla="*/ 1558327 h 2190257"/>
              <a:gd name="connsiteX10843" fmla="*/ 280676 w 1299502"/>
              <a:gd name="connsiteY10843" fmla="*/ 1558615 h 2190257"/>
              <a:gd name="connsiteX10844" fmla="*/ 280676 w 1299502"/>
              <a:gd name="connsiteY10844" fmla="*/ 1558940 h 2190257"/>
              <a:gd name="connsiteX10845" fmla="*/ 280208 w 1299502"/>
              <a:gd name="connsiteY10845" fmla="*/ 1559336 h 2190257"/>
              <a:gd name="connsiteX10846" fmla="*/ 279883 w 1299502"/>
              <a:gd name="connsiteY10846" fmla="*/ 1559336 h 2190257"/>
              <a:gd name="connsiteX10847" fmla="*/ 279487 w 1299502"/>
              <a:gd name="connsiteY10847" fmla="*/ 1559624 h 2190257"/>
              <a:gd name="connsiteX10848" fmla="*/ 279198 w 1299502"/>
              <a:gd name="connsiteY10848" fmla="*/ 1559624 h 2190257"/>
              <a:gd name="connsiteX10849" fmla="*/ 278982 w 1299502"/>
              <a:gd name="connsiteY10849" fmla="*/ 1559444 h 2190257"/>
              <a:gd name="connsiteX10850" fmla="*/ 279090 w 1299502"/>
              <a:gd name="connsiteY10850" fmla="*/ 1558543 h 2190257"/>
              <a:gd name="connsiteX10851" fmla="*/ 279378 w 1299502"/>
              <a:gd name="connsiteY10851" fmla="*/ 1558255 h 2190257"/>
              <a:gd name="connsiteX10852" fmla="*/ 279378 w 1299502"/>
              <a:gd name="connsiteY10852" fmla="*/ 1557930 h 2190257"/>
              <a:gd name="connsiteX10853" fmla="*/ 279811 w 1299502"/>
              <a:gd name="connsiteY10853" fmla="*/ 1557750 h 2190257"/>
              <a:gd name="connsiteX10854" fmla="*/ 279811 w 1299502"/>
              <a:gd name="connsiteY10854" fmla="*/ 1557138 h 2190257"/>
              <a:gd name="connsiteX10855" fmla="*/ 279703 w 1299502"/>
              <a:gd name="connsiteY10855" fmla="*/ 1556957 h 2190257"/>
              <a:gd name="connsiteX10856" fmla="*/ 278693 w 1299502"/>
              <a:gd name="connsiteY10856" fmla="*/ 1556957 h 2190257"/>
              <a:gd name="connsiteX10857" fmla="*/ 278405 w 1299502"/>
              <a:gd name="connsiteY10857" fmla="*/ 1556561 h 2190257"/>
              <a:gd name="connsiteX10858" fmla="*/ 278008 w 1299502"/>
              <a:gd name="connsiteY10858" fmla="*/ 1556561 h 2190257"/>
              <a:gd name="connsiteX10859" fmla="*/ 277900 w 1299502"/>
              <a:gd name="connsiteY10859" fmla="*/ 1556741 h 2190257"/>
              <a:gd name="connsiteX10860" fmla="*/ 277792 w 1299502"/>
              <a:gd name="connsiteY10860" fmla="*/ 1557858 h 2190257"/>
              <a:gd name="connsiteX10861" fmla="*/ 277395 w 1299502"/>
              <a:gd name="connsiteY10861" fmla="*/ 1558147 h 2190257"/>
              <a:gd name="connsiteX10862" fmla="*/ 277395 w 1299502"/>
              <a:gd name="connsiteY10862" fmla="*/ 1558759 h 2190257"/>
              <a:gd name="connsiteX10863" fmla="*/ 276422 w 1299502"/>
              <a:gd name="connsiteY10863" fmla="*/ 1559552 h 2190257"/>
              <a:gd name="connsiteX10864" fmla="*/ 276313 w 1299502"/>
              <a:gd name="connsiteY10864" fmla="*/ 1559841 h 2190257"/>
              <a:gd name="connsiteX10865" fmla="*/ 275520 w 1299502"/>
              <a:gd name="connsiteY10865" fmla="*/ 1560561 h 2190257"/>
              <a:gd name="connsiteX10866" fmla="*/ 274835 w 1299502"/>
              <a:gd name="connsiteY10866" fmla="*/ 1560561 h 2190257"/>
              <a:gd name="connsiteX10867" fmla="*/ 274510 w 1299502"/>
              <a:gd name="connsiteY10867" fmla="*/ 1560850 h 2190257"/>
              <a:gd name="connsiteX10868" fmla="*/ 273825 w 1299502"/>
              <a:gd name="connsiteY10868" fmla="*/ 1560742 h 2190257"/>
              <a:gd name="connsiteX10869" fmla="*/ 273501 w 1299502"/>
              <a:gd name="connsiteY10869" fmla="*/ 1561066 h 2190257"/>
              <a:gd name="connsiteX10870" fmla="*/ 272816 w 1299502"/>
              <a:gd name="connsiteY10870" fmla="*/ 1561066 h 2190257"/>
              <a:gd name="connsiteX10871" fmla="*/ 271409 w 1299502"/>
              <a:gd name="connsiteY10871" fmla="*/ 1562147 h 2190257"/>
              <a:gd name="connsiteX10872" fmla="*/ 270436 w 1299502"/>
              <a:gd name="connsiteY10872" fmla="*/ 1562039 h 2190257"/>
              <a:gd name="connsiteX10873" fmla="*/ 270147 w 1299502"/>
              <a:gd name="connsiteY10873" fmla="*/ 1562363 h 2190257"/>
              <a:gd name="connsiteX10874" fmla="*/ 268128 w 1299502"/>
              <a:gd name="connsiteY10874" fmla="*/ 1562255 h 2190257"/>
              <a:gd name="connsiteX10875" fmla="*/ 267840 w 1299502"/>
              <a:gd name="connsiteY10875" fmla="*/ 1561859 h 2190257"/>
              <a:gd name="connsiteX10876" fmla="*/ 267227 w 1299502"/>
              <a:gd name="connsiteY10876" fmla="*/ 1561859 h 2190257"/>
              <a:gd name="connsiteX10877" fmla="*/ 266830 w 1299502"/>
              <a:gd name="connsiteY10877" fmla="*/ 1562147 h 2190257"/>
              <a:gd name="connsiteX10878" fmla="*/ 265532 w 1299502"/>
              <a:gd name="connsiteY10878" fmla="*/ 1562075 h 2190257"/>
              <a:gd name="connsiteX10879" fmla="*/ 265244 w 1299502"/>
              <a:gd name="connsiteY10879" fmla="*/ 1561751 h 2190257"/>
              <a:gd name="connsiteX10880" fmla="*/ 264847 w 1299502"/>
              <a:gd name="connsiteY10880" fmla="*/ 1562075 h 2190257"/>
              <a:gd name="connsiteX10881" fmla="*/ 264234 w 1299502"/>
              <a:gd name="connsiteY10881" fmla="*/ 1561967 h 2190257"/>
              <a:gd name="connsiteX10882" fmla="*/ 263945 w 1299502"/>
              <a:gd name="connsiteY10882" fmla="*/ 1561679 h 2190257"/>
              <a:gd name="connsiteX10883" fmla="*/ 263260 w 1299502"/>
              <a:gd name="connsiteY10883" fmla="*/ 1561679 h 2190257"/>
              <a:gd name="connsiteX10884" fmla="*/ 262936 w 1299502"/>
              <a:gd name="connsiteY10884" fmla="*/ 1561967 h 2190257"/>
              <a:gd name="connsiteX10885" fmla="*/ 262539 w 1299502"/>
              <a:gd name="connsiteY10885" fmla="*/ 1561859 h 2190257"/>
              <a:gd name="connsiteX10886" fmla="*/ 262251 w 1299502"/>
              <a:gd name="connsiteY10886" fmla="*/ 1562183 h 2190257"/>
              <a:gd name="connsiteX10887" fmla="*/ 261926 w 1299502"/>
              <a:gd name="connsiteY10887" fmla="*/ 1562183 h 2190257"/>
              <a:gd name="connsiteX10888" fmla="*/ 261530 w 1299502"/>
              <a:gd name="connsiteY10888" fmla="*/ 1562472 h 2190257"/>
              <a:gd name="connsiteX10889" fmla="*/ 261241 w 1299502"/>
              <a:gd name="connsiteY10889" fmla="*/ 1562472 h 2190257"/>
              <a:gd name="connsiteX10890" fmla="*/ 259438 w 1299502"/>
              <a:gd name="connsiteY10890" fmla="*/ 1563769 h 2190257"/>
              <a:gd name="connsiteX10891" fmla="*/ 259150 w 1299502"/>
              <a:gd name="connsiteY10891" fmla="*/ 1563769 h 2190257"/>
              <a:gd name="connsiteX10892" fmla="*/ 258753 w 1299502"/>
              <a:gd name="connsiteY10892" fmla="*/ 1564057 h 2190257"/>
              <a:gd name="connsiteX10893" fmla="*/ 258465 w 1299502"/>
              <a:gd name="connsiteY10893" fmla="*/ 1564057 h 2190257"/>
              <a:gd name="connsiteX10894" fmla="*/ 258140 w 1299502"/>
              <a:gd name="connsiteY10894" fmla="*/ 1564274 h 2190257"/>
              <a:gd name="connsiteX10895" fmla="*/ 257743 w 1299502"/>
              <a:gd name="connsiteY10895" fmla="*/ 1564274 h 2190257"/>
              <a:gd name="connsiteX10896" fmla="*/ 257058 w 1299502"/>
              <a:gd name="connsiteY10896" fmla="*/ 1564886 h 2190257"/>
              <a:gd name="connsiteX10897" fmla="*/ 256770 w 1299502"/>
              <a:gd name="connsiteY10897" fmla="*/ 1564886 h 2190257"/>
              <a:gd name="connsiteX10898" fmla="*/ 256445 w 1299502"/>
              <a:gd name="connsiteY10898" fmla="*/ 1564454 h 2190257"/>
              <a:gd name="connsiteX10899" fmla="*/ 255868 w 1299502"/>
              <a:gd name="connsiteY10899" fmla="*/ 1564454 h 2190257"/>
              <a:gd name="connsiteX10900" fmla="*/ 255472 w 1299502"/>
              <a:gd name="connsiteY10900" fmla="*/ 1564165 h 2190257"/>
              <a:gd name="connsiteX10901" fmla="*/ 255147 w 1299502"/>
              <a:gd name="connsiteY10901" fmla="*/ 1564165 h 2190257"/>
              <a:gd name="connsiteX10902" fmla="*/ 254859 w 1299502"/>
              <a:gd name="connsiteY10902" fmla="*/ 1564454 h 2190257"/>
              <a:gd name="connsiteX10903" fmla="*/ 254462 w 1299502"/>
              <a:gd name="connsiteY10903" fmla="*/ 1564382 h 2190257"/>
              <a:gd name="connsiteX10904" fmla="*/ 254174 w 1299502"/>
              <a:gd name="connsiteY10904" fmla="*/ 1564057 h 2190257"/>
              <a:gd name="connsiteX10905" fmla="*/ 253561 w 1299502"/>
              <a:gd name="connsiteY10905" fmla="*/ 1564057 h 2190257"/>
              <a:gd name="connsiteX10906" fmla="*/ 253272 w 1299502"/>
              <a:gd name="connsiteY10906" fmla="*/ 1563661 h 2190257"/>
              <a:gd name="connsiteX10907" fmla="*/ 252876 w 1299502"/>
              <a:gd name="connsiteY10907" fmla="*/ 1563661 h 2190257"/>
              <a:gd name="connsiteX10908" fmla="*/ 252479 w 1299502"/>
              <a:gd name="connsiteY10908" fmla="*/ 1563264 h 2190257"/>
              <a:gd name="connsiteX10909" fmla="*/ 252479 w 1299502"/>
              <a:gd name="connsiteY10909" fmla="*/ 1562868 h 2190257"/>
              <a:gd name="connsiteX10910" fmla="*/ 251181 w 1299502"/>
              <a:gd name="connsiteY10910" fmla="*/ 1561679 h 2190257"/>
              <a:gd name="connsiteX10911" fmla="*/ 251253 w 1299502"/>
              <a:gd name="connsiteY10911" fmla="*/ 1560778 h 2190257"/>
              <a:gd name="connsiteX10912" fmla="*/ 250965 w 1299502"/>
              <a:gd name="connsiteY10912" fmla="*/ 1560489 h 2190257"/>
              <a:gd name="connsiteX10913" fmla="*/ 250965 w 1299502"/>
              <a:gd name="connsiteY10913" fmla="*/ 1560165 h 2190257"/>
              <a:gd name="connsiteX10914" fmla="*/ 250352 w 1299502"/>
              <a:gd name="connsiteY10914" fmla="*/ 1559480 h 2190257"/>
              <a:gd name="connsiteX10915" fmla="*/ 250460 w 1299502"/>
              <a:gd name="connsiteY10915" fmla="*/ 1558075 h 2190257"/>
              <a:gd name="connsiteX10916" fmla="*/ 251145 w 1299502"/>
              <a:gd name="connsiteY10916" fmla="*/ 1557462 h 2190257"/>
              <a:gd name="connsiteX10917" fmla="*/ 251145 w 1299502"/>
              <a:gd name="connsiteY10917" fmla="*/ 1557174 h 2190257"/>
              <a:gd name="connsiteX10918" fmla="*/ 250568 w 1299502"/>
              <a:gd name="connsiteY10918" fmla="*/ 1556561 h 2190257"/>
              <a:gd name="connsiteX10919" fmla="*/ 250568 w 1299502"/>
              <a:gd name="connsiteY10919" fmla="*/ 1555984 h 2190257"/>
              <a:gd name="connsiteX10920" fmla="*/ 250856 w 1299502"/>
              <a:gd name="connsiteY10920" fmla="*/ 1555660 h 2190257"/>
              <a:gd name="connsiteX10921" fmla="*/ 250965 w 1299502"/>
              <a:gd name="connsiteY10921" fmla="*/ 1555372 h 2190257"/>
              <a:gd name="connsiteX10922" fmla="*/ 251253 w 1299502"/>
              <a:gd name="connsiteY10922" fmla="*/ 1555047 h 2190257"/>
              <a:gd name="connsiteX10923" fmla="*/ 251253 w 1299502"/>
              <a:gd name="connsiteY10923" fmla="*/ 1554867 h 2190257"/>
              <a:gd name="connsiteX10924" fmla="*/ 251650 w 1299502"/>
              <a:gd name="connsiteY10924" fmla="*/ 1554579 h 2190257"/>
              <a:gd name="connsiteX10925" fmla="*/ 251650 w 1299502"/>
              <a:gd name="connsiteY10925" fmla="*/ 1553678 h 2190257"/>
              <a:gd name="connsiteX10926" fmla="*/ 252767 w 1299502"/>
              <a:gd name="connsiteY10926" fmla="*/ 1552885 h 2190257"/>
              <a:gd name="connsiteX10927" fmla="*/ 252767 w 1299502"/>
              <a:gd name="connsiteY10927" fmla="*/ 1552560 h 2190257"/>
              <a:gd name="connsiteX10928" fmla="*/ 254859 w 1299502"/>
              <a:gd name="connsiteY10928" fmla="*/ 1550867 h 2190257"/>
              <a:gd name="connsiteX10929" fmla="*/ 254859 w 1299502"/>
              <a:gd name="connsiteY10929" fmla="*/ 1550290 h 2190257"/>
              <a:gd name="connsiteX10930" fmla="*/ 255724 w 1299502"/>
              <a:gd name="connsiteY10930" fmla="*/ 1549569 h 2190257"/>
              <a:gd name="connsiteX10931" fmla="*/ 256049 w 1299502"/>
              <a:gd name="connsiteY10931" fmla="*/ 1549569 h 2190257"/>
              <a:gd name="connsiteX10932" fmla="*/ 256734 w 1299502"/>
              <a:gd name="connsiteY10932" fmla="*/ 1549065 h 2190257"/>
              <a:gd name="connsiteX10933" fmla="*/ 257058 w 1299502"/>
              <a:gd name="connsiteY10933" fmla="*/ 1549065 h 2190257"/>
              <a:gd name="connsiteX10934" fmla="*/ 257455 w 1299502"/>
              <a:gd name="connsiteY10934" fmla="*/ 1548776 h 2190257"/>
              <a:gd name="connsiteX10935" fmla="*/ 258032 w 1299502"/>
              <a:gd name="connsiteY10935" fmla="*/ 1548884 h 2190257"/>
              <a:gd name="connsiteX10936" fmla="*/ 258537 w 1299502"/>
              <a:gd name="connsiteY10936" fmla="*/ 1548488 h 2190257"/>
              <a:gd name="connsiteX10937" fmla="*/ 258645 w 1299502"/>
              <a:gd name="connsiteY10937" fmla="*/ 1548164 h 2190257"/>
              <a:gd name="connsiteX10938" fmla="*/ 258717 w 1299502"/>
              <a:gd name="connsiteY10938" fmla="*/ 1547983 h 2190257"/>
              <a:gd name="connsiteX10939" fmla="*/ 259114 w 1299502"/>
              <a:gd name="connsiteY10939" fmla="*/ 1547983 h 2190257"/>
              <a:gd name="connsiteX10940" fmla="*/ 259222 w 1299502"/>
              <a:gd name="connsiteY10940" fmla="*/ 1547875 h 2190257"/>
              <a:gd name="connsiteX10941" fmla="*/ 259330 w 1299502"/>
              <a:gd name="connsiteY10941" fmla="*/ 1547587 h 2190257"/>
              <a:gd name="connsiteX10942" fmla="*/ 259402 w 1299502"/>
              <a:gd name="connsiteY10942" fmla="*/ 1547479 h 2190257"/>
              <a:gd name="connsiteX10943" fmla="*/ 259835 w 1299502"/>
              <a:gd name="connsiteY10943" fmla="*/ 1547479 h 2190257"/>
              <a:gd name="connsiteX10944" fmla="*/ 260808 w 1299502"/>
              <a:gd name="connsiteY10944" fmla="*/ 1546686 h 2190257"/>
              <a:gd name="connsiteX10945" fmla="*/ 261133 w 1299502"/>
              <a:gd name="connsiteY10945" fmla="*/ 1546686 h 2190257"/>
              <a:gd name="connsiteX10946" fmla="*/ 261313 w 1299502"/>
              <a:gd name="connsiteY10946" fmla="*/ 1546578 h 2190257"/>
              <a:gd name="connsiteX10947" fmla="*/ 261313 w 1299502"/>
              <a:gd name="connsiteY10947" fmla="*/ 1546289 h 2190257"/>
              <a:gd name="connsiteX10948" fmla="*/ 261710 w 1299502"/>
              <a:gd name="connsiteY10948" fmla="*/ 1545965 h 2190257"/>
              <a:gd name="connsiteX10949" fmla="*/ 261710 w 1299502"/>
              <a:gd name="connsiteY10949" fmla="*/ 1545677 h 2190257"/>
              <a:gd name="connsiteX10950" fmla="*/ 261926 w 1299502"/>
              <a:gd name="connsiteY10950" fmla="*/ 1545497 h 2190257"/>
              <a:gd name="connsiteX10951" fmla="*/ 262215 w 1299502"/>
              <a:gd name="connsiteY10951" fmla="*/ 1545569 h 2190257"/>
              <a:gd name="connsiteX10952" fmla="*/ 262719 w 1299502"/>
              <a:gd name="connsiteY10952" fmla="*/ 1545100 h 2190257"/>
              <a:gd name="connsiteX10953" fmla="*/ 262719 w 1299502"/>
              <a:gd name="connsiteY10953" fmla="*/ 1544596 h 2190257"/>
              <a:gd name="connsiteX10954" fmla="*/ 263116 w 1299502"/>
              <a:gd name="connsiteY10954" fmla="*/ 1544271 h 2190257"/>
              <a:gd name="connsiteX10955" fmla="*/ 263224 w 1299502"/>
              <a:gd name="connsiteY10955" fmla="*/ 1542793 h 2190257"/>
              <a:gd name="connsiteX10956" fmla="*/ 263513 w 1299502"/>
              <a:gd name="connsiteY10956" fmla="*/ 1542469 h 2190257"/>
              <a:gd name="connsiteX10957" fmla="*/ 263621 w 1299502"/>
              <a:gd name="connsiteY10957" fmla="*/ 1542181 h 2190257"/>
              <a:gd name="connsiteX10958" fmla="*/ 263909 w 1299502"/>
              <a:gd name="connsiteY10958" fmla="*/ 1541892 h 2190257"/>
              <a:gd name="connsiteX10959" fmla="*/ 263909 w 1299502"/>
              <a:gd name="connsiteY10959" fmla="*/ 1541388 h 2190257"/>
              <a:gd name="connsiteX10960" fmla="*/ 264306 w 1299502"/>
              <a:gd name="connsiteY10960" fmla="*/ 1541100 h 2190257"/>
              <a:gd name="connsiteX10961" fmla="*/ 264306 w 1299502"/>
              <a:gd name="connsiteY10961" fmla="*/ 1539874 h 2190257"/>
              <a:gd name="connsiteX10962" fmla="*/ 264919 w 1299502"/>
              <a:gd name="connsiteY10962" fmla="*/ 1539478 h 2190257"/>
              <a:gd name="connsiteX10963" fmla="*/ 265207 w 1299502"/>
              <a:gd name="connsiteY10963" fmla="*/ 1539478 h 2190257"/>
              <a:gd name="connsiteX10964" fmla="*/ 265712 w 1299502"/>
              <a:gd name="connsiteY10964" fmla="*/ 1539081 h 2190257"/>
              <a:gd name="connsiteX10965" fmla="*/ 265784 w 1299502"/>
              <a:gd name="connsiteY10965" fmla="*/ 1536991 h 2190257"/>
              <a:gd name="connsiteX10966" fmla="*/ 265496 w 1299502"/>
              <a:gd name="connsiteY10966" fmla="*/ 1536703 h 2190257"/>
              <a:gd name="connsiteX10967" fmla="*/ 265893 w 1299502"/>
              <a:gd name="connsiteY10967" fmla="*/ 1536378 h 2190257"/>
              <a:gd name="connsiteX10968" fmla="*/ 265893 w 1299502"/>
              <a:gd name="connsiteY10968" fmla="*/ 1536090 h 2190257"/>
              <a:gd name="connsiteX10969" fmla="*/ 266109 w 1299502"/>
              <a:gd name="connsiteY10969" fmla="*/ 1535982 h 2190257"/>
              <a:gd name="connsiteX10970" fmla="*/ 266397 w 1299502"/>
              <a:gd name="connsiteY10970" fmla="*/ 1535982 h 2190257"/>
              <a:gd name="connsiteX10971" fmla="*/ 267587 w 1299502"/>
              <a:gd name="connsiteY10971" fmla="*/ 1535009 h 2190257"/>
              <a:gd name="connsiteX10972" fmla="*/ 267696 w 1299502"/>
              <a:gd name="connsiteY10972" fmla="*/ 1534108 h 2190257"/>
              <a:gd name="connsiteX10973" fmla="*/ 267984 w 1299502"/>
              <a:gd name="connsiteY10973" fmla="*/ 1533892 h 2190257"/>
              <a:gd name="connsiteX10974" fmla="*/ 268092 w 1299502"/>
              <a:gd name="connsiteY10974" fmla="*/ 1533027 h 2190257"/>
              <a:gd name="connsiteX10975" fmla="*/ 268381 w 1299502"/>
              <a:gd name="connsiteY10975" fmla="*/ 1532702 h 2190257"/>
              <a:gd name="connsiteX10976" fmla="*/ 268381 w 1299502"/>
              <a:gd name="connsiteY10976" fmla="*/ 1532414 h 2190257"/>
              <a:gd name="connsiteX10977" fmla="*/ 268994 w 1299502"/>
              <a:gd name="connsiteY10977" fmla="*/ 1532017 h 2190257"/>
              <a:gd name="connsiteX10978" fmla="*/ 269282 w 1299502"/>
              <a:gd name="connsiteY10978" fmla="*/ 1532017 h 2190257"/>
              <a:gd name="connsiteX10979" fmla="*/ 269607 w 1299502"/>
              <a:gd name="connsiteY10979" fmla="*/ 1531693 h 2190257"/>
              <a:gd name="connsiteX10980" fmla="*/ 271590 w 1299502"/>
              <a:gd name="connsiteY10980" fmla="*/ 1531909 h 2190257"/>
              <a:gd name="connsiteX10981" fmla="*/ 271878 w 1299502"/>
              <a:gd name="connsiteY10981" fmla="*/ 1532198 h 2190257"/>
              <a:gd name="connsiteX10982" fmla="*/ 273176 w 1299502"/>
              <a:gd name="connsiteY10982" fmla="*/ 1532198 h 2190257"/>
              <a:gd name="connsiteX10983" fmla="*/ 273501 w 1299502"/>
              <a:gd name="connsiteY10983" fmla="*/ 1532017 h 2190257"/>
              <a:gd name="connsiteX10984" fmla="*/ 273897 w 1299502"/>
              <a:gd name="connsiteY10984" fmla="*/ 1532306 h 2190257"/>
              <a:gd name="connsiteX10985" fmla="*/ 274474 w 1299502"/>
              <a:gd name="connsiteY10985" fmla="*/ 1532306 h 2190257"/>
              <a:gd name="connsiteX10986" fmla="*/ 274799 w 1299502"/>
              <a:gd name="connsiteY10986" fmla="*/ 1532594 h 2190257"/>
              <a:gd name="connsiteX10987" fmla="*/ 275196 w 1299502"/>
              <a:gd name="connsiteY10987" fmla="*/ 1532594 h 2190257"/>
              <a:gd name="connsiteX10988" fmla="*/ 275484 w 1299502"/>
              <a:gd name="connsiteY10988" fmla="*/ 1533027 h 2190257"/>
              <a:gd name="connsiteX10989" fmla="*/ 276097 w 1299502"/>
              <a:gd name="connsiteY10989" fmla="*/ 1533027 h 2190257"/>
              <a:gd name="connsiteX10990" fmla="*/ 276494 w 1299502"/>
              <a:gd name="connsiteY10990" fmla="*/ 1533315 h 2190257"/>
              <a:gd name="connsiteX10991" fmla="*/ 277792 w 1299502"/>
              <a:gd name="connsiteY10991" fmla="*/ 1533423 h 2190257"/>
              <a:gd name="connsiteX10992" fmla="*/ 278080 w 1299502"/>
              <a:gd name="connsiteY10992" fmla="*/ 1533099 h 2190257"/>
              <a:gd name="connsiteX10993" fmla="*/ 279090 w 1299502"/>
              <a:gd name="connsiteY10993" fmla="*/ 1533207 h 2190257"/>
              <a:gd name="connsiteX10994" fmla="*/ 279378 w 1299502"/>
              <a:gd name="connsiteY10994" fmla="*/ 1532882 h 2190257"/>
              <a:gd name="connsiteX10995" fmla="*/ 280388 w 1299502"/>
              <a:gd name="connsiteY10995" fmla="*/ 1532991 h 2190257"/>
              <a:gd name="connsiteX10996" fmla="*/ 280785 w 1299502"/>
              <a:gd name="connsiteY10996" fmla="*/ 1532702 h 2190257"/>
              <a:gd name="connsiteX10997" fmla="*/ 281073 w 1299502"/>
              <a:gd name="connsiteY10997" fmla="*/ 1532702 h 2190257"/>
              <a:gd name="connsiteX10998" fmla="*/ 281362 w 1299502"/>
              <a:gd name="connsiteY10998" fmla="*/ 1532414 h 2190257"/>
              <a:gd name="connsiteX10999" fmla="*/ 281758 w 1299502"/>
              <a:gd name="connsiteY10999" fmla="*/ 1532414 h 2190257"/>
              <a:gd name="connsiteX11000" fmla="*/ 282083 w 1299502"/>
              <a:gd name="connsiteY11000" fmla="*/ 1532198 h 2190257"/>
              <a:gd name="connsiteX11001" fmla="*/ 282479 w 1299502"/>
              <a:gd name="connsiteY11001" fmla="*/ 1532198 h 2190257"/>
              <a:gd name="connsiteX11002" fmla="*/ 282588 w 1299502"/>
              <a:gd name="connsiteY11002" fmla="*/ 1532090 h 2190257"/>
              <a:gd name="connsiteX11003" fmla="*/ 282588 w 1299502"/>
              <a:gd name="connsiteY11003" fmla="*/ 1531801 h 2190257"/>
              <a:gd name="connsiteX11004" fmla="*/ 283273 w 1299502"/>
              <a:gd name="connsiteY11004" fmla="*/ 1531189 h 2190257"/>
              <a:gd name="connsiteX11005" fmla="*/ 283273 w 1299502"/>
              <a:gd name="connsiteY11005" fmla="*/ 1530900 h 2190257"/>
              <a:gd name="connsiteX11006" fmla="*/ 283958 w 1299502"/>
              <a:gd name="connsiteY11006" fmla="*/ 1530288 h 2190257"/>
              <a:gd name="connsiteX11007" fmla="*/ 283958 w 1299502"/>
              <a:gd name="connsiteY11007" fmla="*/ 1530107 h 2190257"/>
              <a:gd name="connsiteX11008" fmla="*/ 284354 w 1299502"/>
              <a:gd name="connsiteY11008" fmla="*/ 1529783 h 2190257"/>
              <a:gd name="connsiteX11009" fmla="*/ 284354 w 1299502"/>
              <a:gd name="connsiteY11009" fmla="*/ 1528918 h 2190257"/>
              <a:gd name="connsiteX11010" fmla="*/ 285977 w 1299502"/>
              <a:gd name="connsiteY11010" fmla="*/ 1527621 h 2190257"/>
              <a:gd name="connsiteX11011" fmla="*/ 286662 w 1299502"/>
              <a:gd name="connsiteY11011" fmla="*/ 1527693 h 2190257"/>
              <a:gd name="connsiteX11012" fmla="*/ 287672 w 1299502"/>
              <a:gd name="connsiteY11012" fmla="*/ 1526828 h 2190257"/>
              <a:gd name="connsiteX11013" fmla="*/ 288645 w 1299502"/>
              <a:gd name="connsiteY11013" fmla="*/ 1526900 h 2190257"/>
              <a:gd name="connsiteX11014" fmla="*/ 288970 w 1299502"/>
              <a:gd name="connsiteY11014" fmla="*/ 1527224 h 2190257"/>
              <a:gd name="connsiteX11015" fmla="*/ 290845 w 1299502"/>
              <a:gd name="connsiteY11015" fmla="*/ 1525710 h 2190257"/>
              <a:gd name="connsiteX11016" fmla="*/ 290845 w 1299502"/>
              <a:gd name="connsiteY11016" fmla="*/ 1525422 h 2190257"/>
              <a:gd name="connsiteX11017" fmla="*/ 291241 w 1299502"/>
              <a:gd name="connsiteY11017" fmla="*/ 1525098 h 2190257"/>
              <a:gd name="connsiteX11018" fmla="*/ 291241 w 1299502"/>
              <a:gd name="connsiteY11018" fmla="*/ 1523908 h 2190257"/>
              <a:gd name="connsiteX11019" fmla="*/ 291638 w 1299502"/>
              <a:gd name="connsiteY11019" fmla="*/ 1523728 h 2190257"/>
              <a:gd name="connsiteX11020" fmla="*/ 291638 w 1299502"/>
              <a:gd name="connsiteY11020" fmla="*/ 1523404 h 2190257"/>
              <a:gd name="connsiteX11021" fmla="*/ 291854 w 1299502"/>
              <a:gd name="connsiteY11021" fmla="*/ 1523224 h 2190257"/>
              <a:gd name="connsiteX11022" fmla="*/ 292143 w 1299502"/>
              <a:gd name="connsiteY11022" fmla="*/ 1523224 h 2190257"/>
              <a:gd name="connsiteX11023" fmla="*/ 292431 w 1299502"/>
              <a:gd name="connsiteY11023" fmla="*/ 1523007 h 2190257"/>
              <a:gd name="connsiteX11024" fmla="*/ 293153 w 1299502"/>
              <a:gd name="connsiteY11024" fmla="*/ 1523007 h 2190257"/>
              <a:gd name="connsiteX11025" fmla="*/ 293441 w 1299502"/>
              <a:gd name="connsiteY11025" fmla="*/ 1523296 h 2190257"/>
              <a:gd name="connsiteX11026" fmla="*/ 293729 w 1299502"/>
              <a:gd name="connsiteY11026" fmla="*/ 1523007 h 2190257"/>
              <a:gd name="connsiteX11027" fmla="*/ 294451 w 1299502"/>
              <a:gd name="connsiteY11027" fmla="*/ 1523115 h 2190257"/>
              <a:gd name="connsiteX11028" fmla="*/ 294631 w 1299502"/>
              <a:gd name="connsiteY11028" fmla="*/ 1523007 h 2190257"/>
              <a:gd name="connsiteX11029" fmla="*/ 294631 w 1299502"/>
              <a:gd name="connsiteY11029" fmla="*/ 1522611 h 2190257"/>
              <a:gd name="connsiteX11030" fmla="*/ 294955 w 1299502"/>
              <a:gd name="connsiteY11030" fmla="*/ 1522431 h 2190257"/>
              <a:gd name="connsiteX11031" fmla="*/ 295028 w 1299502"/>
              <a:gd name="connsiteY11031" fmla="*/ 1521818 h 2190257"/>
              <a:gd name="connsiteX11032" fmla="*/ 295352 w 1299502"/>
              <a:gd name="connsiteY11032" fmla="*/ 1521530 h 2190257"/>
              <a:gd name="connsiteX11033" fmla="*/ 295532 w 1299502"/>
              <a:gd name="connsiteY11033" fmla="*/ 1519115 h 2190257"/>
              <a:gd name="connsiteX11034" fmla="*/ 295136 w 1299502"/>
              <a:gd name="connsiteY11034" fmla="*/ 1518827 h 2190257"/>
              <a:gd name="connsiteX11035" fmla="*/ 295244 w 1299502"/>
              <a:gd name="connsiteY11035" fmla="*/ 1518502 h 2190257"/>
              <a:gd name="connsiteX11036" fmla="*/ 294739 w 1299502"/>
              <a:gd name="connsiteY11036" fmla="*/ 1518034 h 2190257"/>
              <a:gd name="connsiteX11037" fmla="*/ 294451 w 1299502"/>
              <a:gd name="connsiteY11037" fmla="*/ 1518034 h 2190257"/>
              <a:gd name="connsiteX11038" fmla="*/ 294126 w 1299502"/>
              <a:gd name="connsiteY11038" fmla="*/ 1517709 h 2190257"/>
              <a:gd name="connsiteX11039" fmla="*/ 293729 w 1299502"/>
              <a:gd name="connsiteY11039" fmla="*/ 1517709 h 2190257"/>
              <a:gd name="connsiteX11040" fmla="*/ 293657 w 1299502"/>
              <a:gd name="connsiteY11040" fmla="*/ 1517529 h 2190257"/>
              <a:gd name="connsiteX11041" fmla="*/ 293657 w 1299502"/>
              <a:gd name="connsiteY11041" fmla="*/ 1517205 h 2190257"/>
              <a:gd name="connsiteX11042" fmla="*/ 293333 w 1299502"/>
              <a:gd name="connsiteY11042" fmla="*/ 1516917 h 2190257"/>
              <a:gd name="connsiteX11043" fmla="*/ 293333 w 1299502"/>
              <a:gd name="connsiteY11043" fmla="*/ 1516628 h 2190257"/>
              <a:gd name="connsiteX11044" fmla="*/ 292756 w 1299502"/>
              <a:gd name="connsiteY11044" fmla="*/ 1516016 h 2190257"/>
              <a:gd name="connsiteX11045" fmla="*/ 292756 w 1299502"/>
              <a:gd name="connsiteY11045" fmla="*/ 1515727 h 2190257"/>
              <a:gd name="connsiteX11046" fmla="*/ 292540 w 1299502"/>
              <a:gd name="connsiteY11046" fmla="*/ 1515511 h 2190257"/>
              <a:gd name="connsiteX11047" fmla="*/ 292251 w 1299502"/>
              <a:gd name="connsiteY11047" fmla="*/ 1515511 h 2190257"/>
              <a:gd name="connsiteX11048" fmla="*/ 290737 w 1299502"/>
              <a:gd name="connsiteY11048" fmla="*/ 1516808 h 2190257"/>
              <a:gd name="connsiteX11049" fmla="*/ 290665 w 1299502"/>
              <a:gd name="connsiteY11049" fmla="*/ 1517133 h 2190257"/>
              <a:gd name="connsiteX11050" fmla="*/ 290160 w 1299502"/>
              <a:gd name="connsiteY11050" fmla="*/ 1517529 h 2190257"/>
              <a:gd name="connsiteX11051" fmla="*/ 289835 w 1299502"/>
              <a:gd name="connsiteY11051" fmla="*/ 1517421 h 2190257"/>
              <a:gd name="connsiteX11052" fmla="*/ 288465 w 1299502"/>
              <a:gd name="connsiteY11052" fmla="*/ 1518610 h 2190257"/>
              <a:gd name="connsiteX11053" fmla="*/ 288140 w 1299502"/>
              <a:gd name="connsiteY11053" fmla="*/ 1518502 h 2190257"/>
              <a:gd name="connsiteX11054" fmla="*/ 287275 w 1299502"/>
              <a:gd name="connsiteY11054" fmla="*/ 1519223 h 2190257"/>
              <a:gd name="connsiteX11055" fmla="*/ 287275 w 1299502"/>
              <a:gd name="connsiteY11055" fmla="*/ 1519511 h 2190257"/>
              <a:gd name="connsiteX11056" fmla="*/ 286770 w 1299502"/>
              <a:gd name="connsiteY11056" fmla="*/ 1519908 h 2190257"/>
              <a:gd name="connsiteX11057" fmla="*/ 285076 w 1299502"/>
              <a:gd name="connsiteY11057" fmla="*/ 1519908 h 2190257"/>
              <a:gd name="connsiteX11058" fmla="*/ 284787 w 1299502"/>
              <a:gd name="connsiteY11058" fmla="*/ 1520124 h 2190257"/>
              <a:gd name="connsiteX11059" fmla="*/ 284066 w 1299502"/>
              <a:gd name="connsiteY11059" fmla="*/ 1520124 h 2190257"/>
              <a:gd name="connsiteX11060" fmla="*/ 283777 w 1299502"/>
              <a:gd name="connsiteY11060" fmla="*/ 1519800 h 2190257"/>
              <a:gd name="connsiteX11061" fmla="*/ 282768 w 1299502"/>
              <a:gd name="connsiteY11061" fmla="*/ 1519728 h 2190257"/>
              <a:gd name="connsiteX11062" fmla="*/ 282263 w 1299502"/>
              <a:gd name="connsiteY11062" fmla="*/ 1520124 h 2190257"/>
              <a:gd name="connsiteX11063" fmla="*/ 282263 w 1299502"/>
              <a:gd name="connsiteY11063" fmla="*/ 1520412 h 2190257"/>
              <a:gd name="connsiteX11064" fmla="*/ 281975 w 1299502"/>
              <a:gd name="connsiteY11064" fmla="*/ 1520701 h 2190257"/>
              <a:gd name="connsiteX11065" fmla="*/ 281975 w 1299502"/>
              <a:gd name="connsiteY11065" fmla="*/ 1521025 h 2190257"/>
              <a:gd name="connsiteX11066" fmla="*/ 281362 w 1299502"/>
              <a:gd name="connsiteY11066" fmla="*/ 1521422 h 2190257"/>
              <a:gd name="connsiteX11067" fmla="*/ 281073 w 1299502"/>
              <a:gd name="connsiteY11067" fmla="*/ 1521133 h 2190257"/>
              <a:gd name="connsiteX11068" fmla="*/ 280785 w 1299502"/>
              <a:gd name="connsiteY11068" fmla="*/ 1521133 h 2190257"/>
              <a:gd name="connsiteX11069" fmla="*/ 280460 w 1299502"/>
              <a:gd name="connsiteY11069" fmla="*/ 1521422 h 2190257"/>
              <a:gd name="connsiteX11070" fmla="*/ 280063 w 1299502"/>
              <a:gd name="connsiteY11070" fmla="*/ 1521313 h 2190257"/>
              <a:gd name="connsiteX11071" fmla="*/ 279775 w 1299502"/>
              <a:gd name="connsiteY11071" fmla="*/ 1521602 h 2190257"/>
              <a:gd name="connsiteX11072" fmla="*/ 279378 w 1299502"/>
              <a:gd name="connsiteY11072" fmla="*/ 1521602 h 2190257"/>
              <a:gd name="connsiteX11073" fmla="*/ 278765 w 1299502"/>
              <a:gd name="connsiteY11073" fmla="*/ 1522214 h 2190257"/>
              <a:gd name="connsiteX11074" fmla="*/ 278369 w 1299502"/>
              <a:gd name="connsiteY11074" fmla="*/ 1522106 h 2190257"/>
              <a:gd name="connsiteX11075" fmla="*/ 278080 w 1299502"/>
              <a:gd name="connsiteY11075" fmla="*/ 1522431 h 2190257"/>
              <a:gd name="connsiteX11076" fmla="*/ 276061 w 1299502"/>
              <a:gd name="connsiteY11076" fmla="*/ 1522323 h 2190257"/>
              <a:gd name="connsiteX11077" fmla="*/ 275773 w 1299502"/>
              <a:gd name="connsiteY11077" fmla="*/ 1522611 h 2190257"/>
              <a:gd name="connsiteX11078" fmla="*/ 273501 w 1299502"/>
              <a:gd name="connsiteY11078" fmla="*/ 1522431 h 2190257"/>
              <a:gd name="connsiteX11079" fmla="*/ 272888 w 1299502"/>
              <a:gd name="connsiteY11079" fmla="*/ 1522935 h 2190257"/>
              <a:gd name="connsiteX11080" fmla="*/ 272888 w 1299502"/>
              <a:gd name="connsiteY11080" fmla="*/ 1523115 h 2190257"/>
              <a:gd name="connsiteX11081" fmla="*/ 272383 w 1299502"/>
              <a:gd name="connsiteY11081" fmla="*/ 1523620 h 2190257"/>
              <a:gd name="connsiteX11082" fmla="*/ 272095 w 1299502"/>
              <a:gd name="connsiteY11082" fmla="*/ 1523512 h 2190257"/>
              <a:gd name="connsiteX11083" fmla="*/ 271698 w 1299502"/>
              <a:gd name="connsiteY11083" fmla="*/ 1523836 h 2190257"/>
              <a:gd name="connsiteX11084" fmla="*/ 271409 w 1299502"/>
              <a:gd name="connsiteY11084" fmla="*/ 1523836 h 2190257"/>
              <a:gd name="connsiteX11085" fmla="*/ 271085 w 1299502"/>
              <a:gd name="connsiteY11085" fmla="*/ 1524125 h 2190257"/>
              <a:gd name="connsiteX11086" fmla="*/ 270400 w 1299502"/>
              <a:gd name="connsiteY11086" fmla="*/ 1524016 h 2190257"/>
              <a:gd name="connsiteX11087" fmla="*/ 270075 w 1299502"/>
              <a:gd name="connsiteY11087" fmla="*/ 1524341 h 2190257"/>
              <a:gd name="connsiteX11088" fmla="*/ 269679 w 1299502"/>
              <a:gd name="connsiteY11088" fmla="*/ 1524341 h 2190257"/>
              <a:gd name="connsiteX11089" fmla="*/ 269282 w 1299502"/>
              <a:gd name="connsiteY11089" fmla="*/ 1523836 h 2190257"/>
              <a:gd name="connsiteX11090" fmla="*/ 269282 w 1299502"/>
              <a:gd name="connsiteY11090" fmla="*/ 1523548 h 2190257"/>
              <a:gd name="connsiteX11091" fmla="*/ 268994 w 1299502"/>
              <a:gd name="connsiteY11091" fmla="*/ 1523224 h 2190257"/>
              <a:gd name="connsiteX11092" fmla="*/ 268994 w 1299502"/>
              <a:gd name="connsiteY11092" fmla="*/ 1522935 h 2190257"/>
              <a:gd name="connsiteX11093" fmla="*/ 268885 w 1299502"/>
              <a:gd name="connsiteY11093" fmla="*/ 1522719 h 2190257"/>
              <a:gd name="connsiteX11094" fmla="*/ 268489 w 1299502"/>
              <a:gd name="connsiteY11094" fmla="*/ 1522719 h 2190257"/>
              <a:gd name="connsiteX11095" fmla="*/ 268200 w 1299502"/>
              <a:gd name="connsiteY11095" fmla="*/ 1522431 h 2190257"/>
              <a:gd name="connsiteX11096" fmla="*/ 267479 w 1299502"/>
              <a:gd name="connsiteY11096" fmla="*/ 1522431 h 2190257"/>
              <a:gd name="connsiteX11097" fmla="*/ 267083 w 1299502"/>
              <a:gd name="connsiteY11097" fmla="*/ 1521926 h 2190257"/>
              <a:gd name="connsiteX11098" fmla="*/ 267083 w 1299502"/>
              <a:gd name="connsiteY11098" fmla="*/ 1521638 h 2190257"/>
              <a:gd name="connsiteX11099" fmla="*/ 266902 w 1299502"/>
              <a:gd name="connsiteY11099" fmla="*/ 1521422 h 2190257"/>
              <a:gd name="connsiteX11100" fmla="*/ 266614 w 1299502"/>
              <a:gd name="connsiteY11100" fmla="*/ 1521422 h 2190257"/>
              <a:gd name="connsiteX11101" fmla="*/ 266289 w 1299502"/>
              <a:gd name="connsiteY11101" fmla="*/ 1521133 h 2190257"/>
              <a:gd name="connsiteX11102" fmla="*/ 266109 w 1299502"/>
              <a:gd name="connsiteY11102" fmla="*/ 1521205 h 2190257"/>
              <a:gd name="connsiteX11103" fmla="*/ 266109 w 1299502"/>
              <a:gd name="connsiteY11103" fmla="*/ 1521530 h 2190257"/>
              <a:gd name="connsiteX11104" fmla="*/ 265893 w 1299502"/>
              <a:gd name="connsiteY11104" fmla="*/ 1521710 h 2190257"/>
              <a:gd name="connsiteX11105" fmla="*/ 265604 w 1299502"/>
              <a:gd name="connsiteY11105" fmla="*/ 1521710 h 2190257"/>
              <a:gd name="connsiteX11106" fmla="*/ 265316 w 1299502"/>
              <a:gd name="connsiteY11106" fmla="*/ 1521313 h 2190257"/>
              <a:gd name="connsiteX11107" fmla="*/ 264991 w 1299502"/>
              <a:gd name="connsiteY11107" fmla="*/ 1521313 h 2190257"/>
              <a:gd name="connsiteX11108" fmla="*/ 264811 w 1299502"/>
              <a:gd name="connsiteY11108" fmla="*/ 1521241 h 2190257"/>
              <a:gd name="connsiteX11109" fmla="*/ 264811 w 1299502"/>
              <a:gd name="connsiteY11109" fmla="*/ 1520917 h 2190257"/>
              <a:gd name="connsiteX11110" fmla="*/ 264486 w 1299502"/>
              <a:gd name="connsiteY11110" fmla="*/ 1520521 h 2190257"/>
              <a:gd name="connsiteX11111" fmla="*/ 264595 w 1299502"/>
              <a:gd name="connsiteY11111" fmla="*/ 1519115 h 2190257"/>
              <a:gd name="connsiteX11112" fmla="*/ 264811 w 1299502"/>
              <a:gd name="connsiteY11112" fmla="*/ 1518935 h 2190257"/>
              <a:gd name="connsiteX11113" fmla="*/ 265388 w 1299502"/>
              <a:gd name="connsiteY11113" fmla="*/ 1519043 h 2190257"/>
              <a:gd name="connsiteX11114" fmla="*/ 265604 w 1299502"/>
              <a:gd name="connsiteY11114" fmla="*/ 1518827 h 2190257"/>
              <a:gd name="connsiteX11115" fmla="*/ 265604 w 1299502"/>
              <a:gd name="connsiteY11115" fmla="*/ 1518538 h 2190257"/>
              <a:gd name="connsiteX11116" fmla="*/ 266974 w 1299502"/>
              <a:gd name="connsiteY11116" fmla="*/ 1517421 h 2190257"/>
              <a:gd name="connsiteX11117" fmla="*/ 266974 w 1299502"/>
              <a:gd name="connsiteY11117" fmla="*/ 1517133 h 2190257"/>
              <a:gd name="connsiteX11118" fmla="*/ 266578 w 1299502"/>
              <a:gd name="connsiteY11118" fmla="*/ 1516628 h 2190257"/>
              <a:gd name="connsiteX11119" fmla="*/ 266181 w 1299502"/>
              <a:gd name="connsiteY11119" fmla="*/ 1516628 h 2190257"/>
              <a:gd name="connsiteX11120" fmla="*/ 265316 w 1299502"/>
              <a:gd name="connsiteY11120" fmla="*/ 1515727 h 2190257"/>
              <a:gd name="connsiteX11121" fmla="*/ 264991 w 1299502"/>
              <a:gd name="connsiteY11121" fmla="*/ 1515727 h 2190257"/>
              <a:gd name="connsiteX11122" fmla="*/ 264811 w 1299502"/>
              <a:gd name="connsiteY11122" fmla="*/ 1515547 h 2190257"/>
              <a:gd name="connsiteX11123" fmla="*/ 264883 w 1299502"/>
              <a:gd name="connsiteY11123" fmla="*/ 1514934 h 2190257"/>
              <a:gd name="connsiteX11124" fmla="*/ 265207 w 1299502"/>
              <a:gd name="connsiteY11124" fmla="*/ 1514646 h 2190257"/>
              <a:gd name="connsiteX11125" fmla="*/ 265207 w 1299502"/>
              <a:gd name="connsiteY11125" fmla="*/ 1514033 h 2190257"/>
              <a:gd name="connsiteX11126" fmla="*/ 265099 w 1299502"/>
              <a:gd name="connsiteY11126" fmla="*/ 1513961 h 2190257"/>
              <a:gd name="connsiteX11127" fmla="*/ 264811 w 1299502"/>
              <a:gd name="connsiteY11127" fmla="*/ 1513961 h 2190257"/>
              <a:gd name="connsiteX11128" fmla="*/ 264486 w 1299502"/>
              <a:gd name="connsiteY11128" fmla="*/ 1513637 h 2190257"/>
              <a:gd name="connsiteX11129" fmla="*/ 264090 w 1299502"/>
              <a:gd name="connsiteY11129" fmla="*/ 1513529 h 2190257"/>
              <a:gd name="connsiteX11130" fmla="*/ 263801 w 1299502"/>
              <a:gd name="connsiteY11130" fmla="*/ 1513240 h 2190257"/>
              <a:gd name="connsiteX11131" fmla="*/ 262792 w 1299502"/>
              <a:gd name="connsiteY11131" fmla="*/ 1513240 h 2190257"/>
              <a:gd name="connsiteX11132" fmla="*/ 262215 w 1299502"/>
              <a:gd name="connsiteY11132" fmla="*/ 1512556 h 2190257"/>
              <a:gd name="connsiteX11133" fmla="*/ 261205 w 1299502"/>
              <a:gd name="connsiteY11133" fmla="*/ 1512556 h 2190257"/>
              <a:gd name="connsiteX11134" fmla="*/ 260917 w 1299502"/>
              <a:gd name="connsiteY11134" fmla="*/ 1512159 h 2190257"/>
              <a:gd name="connsiteX11135" fmla="*/ 260628 w 1299502"/>
              <a:gd name="connsiteY11135" fmla="*/ 1512159 h 2190257"/>
              <a:gd name="connsiteX11136" fmla="*/ 260123 w 1299502"/>
              <a:gd name="connsiteY11136" fmla="*/ 1511763 h 2190257"/>
              <a:gd name="connsiteX11137" fmla="*/ 260231 w 1299502"/>
              <a:gd name="connsiteY11137" fmla="*/ 1510249 h 2190257"/>
              <a:gd name="connsiteX11138" fmla="*/ 260123 w 1299502"/>
              <a:gd name="connsiteY11138" fmla="*/ 1510033 h 2190257"/>
              <a:gd name="connsiteX11139" fmla="*/ 259727 w 1299502"/>
              <a:gd name="connsiteY11139" fmla="*/ 1510033 h 2190257"/>
              <a:gd name="connsiteX11140" fmla="*/ 259402 w 1299502"/>
              <a:gd name="connsiteY11140" fmla="*/ 1509745 h 2190257"/>
              <a:gd name="connsiteX11141" fmla="*/ 259114 w 1299502"/>
              <a:gd name="connsiteY11141" fmla="*/ 1509745 h 2190257"/>
              <a:gd name="connsiteX11142" fmla="*/ 258933 w 1299502"/>
              <a:gd name="connsiteY11142" fmla="*/ 1509853 h 2190257"/>
              <a:gd name="connsiteX11143" fmla="*/ 258933 w 1299502"/>
              <a:gd name="connsiteY11143" fmla="*/ 1510141 h 2190257"/>
              <a:gd name="connsiteX11144" fmla="*/ 258429 w 1299502"/>
              <a:gd name="connsiteY11144" fmla="*/ 1510537 h 2190257"/>
              <a:gd name="connsiteX11145" fmla="*/ 257311 w 1299502"/>
              <a:gd name="connsiteY11145" fmla="*/ 1509456 h 2190257"/>
              <a:gd name="connsiteX11146" fmla="*/ 257311 w 1299502"/>
              <a:gd name="connsiteY11146" fmla="*/ 1509132 h 2190257"/>
              <a:gd name="connsiteX11147" fmla="*/ 257022 w 1299502"/>
              <a:gd name="connsiteY11147" fmla="*/ 1508844 h 2190257"/>
              <a:gd name="connsiteX11148" fmla="*/ 257022 w 1299502"/>
              <a:gd name="connsiteY11148" fmla="*/ 1508519 h 2190257"/>
              <a:gd name="connsiteX11149" fmla="*/ 256914 w 1299502"/>
              <a:gd name="connsiteY11149" fmla="*/ 1508339 h 2190257"/>
              <a:gd name="connsiteX11150" fmla="*/ 256517 w 1299502"/>
              <a:gd name="connsiteY11150" fmla="*/ 1508339 h 2190257"/>
              <a:gd name="connsiteX11151" fmla="*/ 256229 w 1299502"/>
              <a:gd name="connsiteY11151" fmla="*/ 1508627 h 2190257"/>
              <a:gd name="connsiteX11152" fmla="*/ 255724 w 1299502"/>
              <a:gd name="connsiteY11152" fmla="*/ 1508159 h 2190257"/>
              <a:gd name="connsiteX11153" fmla="*/ 255832 w 1299502"/>
              <a:gd name="connsiteY11153" fmla="*/ 1507834 h 2190257"/>
              <a:gd name="connsiteX11154" fmla="*/ 253741 w 1299502"/>
              <a:gd name="connsiteY11154" fmla="*/ 1505852 h 2190257"/>
              <a:gd name="connsiteX11155" fmla="*/ 253128 w 1299502"/>
              <a:gd name="connsiteY11155" fmla="*/ 1505744 h 2190257"/>
              <a:gd name="connsiteX11156" fmla="*/ 252840 w 1299502"/>
              <a:gd name="connsiteY11156" fmla="*/ 1505456 h 2190257"/>
              <a:gd name="connsiteX11157" fmla="*/ 251830 w 1299502"/>
              <a:gd name="connsiteY11157" fmla="*/ 1505348 h 2190257"/>
              <a:gd name="connsiteX11158" fmla="*/ 251541 w 1299502"/>
              <a:gd name="connsiteY11158" fmla="*/ 1505059 h 2190257"/>
              <a:gd name="connsiteX11159" fmla="*/ 251253 w 1299502"/>
              <a:gd name="connsiteY11159" fmla="*/ 1505059 h 2190257"/>
              <a:gd name="connsiteX11160" fmla="*/ 250748 w 1299502"/>
              <a:gd name="connsiteY11160" fmla="*/ 1504555 h 2190257"/>
              <a:gd name="connsiteX11161" fmla="*/ 250748 w 1299502"/>
              <a:gd name="connsiteY11161" fmla="*/ 1504266 h 2190257"/>
              <a:gd name="connsiteX11162" fmla="*/ 250424 w 1299502"/>
              <a:gd name="connsiteY11162" fmla="*/ 1503942 h 2190257"/>
              <a:gd name="connsiteX11163" fmla="*/ 250532 w 1299502"/>
              <a:gd name="connsiteY11163" fmla="*/ 1503041 h 2190257"/>
              <a:gd name="connsiteX11164" fmla="*/ 250352 w 1299502"/>
              <a:gd name="connsiteY11164" fmla="*/ 1502969 h 2190257"/>
              <a:gd name="connsiteX11165" fmla="*/ 249739 w 1299502"/>
              <a:gd name="connsiteY11165" fmla="*/ 1502861 h 2190257"/>
              <a:gd name="connsiteX11166" fmla="*/ 249342 w 1299502"/>
              <a:gd name="connsiteY11166" fmla="*/ 1503149 h 2190257"/>
              <a:gd name="connsiteX11167" fmla="*/ 248729 w 1299502"/>
              <a:gd name="connsiteY11167" fmla="*/ 1503149 h 2190257"/>
              <a:gd name="connsiteX11168" fmla="*/ 248332 w 1299502"/>
              <a:gd name="connsiteY11168" fmla="*/ 1503365 h 2190257"/>
              <a:gd name="connsiteX11169" fmla="*/ 248044 w 1299502"/>
              <a:gd name="connsiteY11169" fmla="*/ 1503365 h 2190257"/>
              <a:gd name="connsiteX11170" fmla="*/ 247647 w 1299502"/>
              <a:gd name="connsiteY11170" fmla="*/ 1503654 h 2190257"/>
              <a:gd name="connsiteX11171" fmla="*/ 247323 w 1299502"/>
              <a:gd name="connsiteY11171" fmla="*/ 1503365 h 2190257"/>
              <a:gd name="connsiteX11172" fmla="*/ 247034 w 1299502"/>
              <a:gd name="connsiteY11172" fmla="*/ 1503654 h 2190257"/>
              <a:gd name="connsiteX11173" fmla="*/ 246638 w 1299502"/>
              <a:gd name="connsiteY11173" fmla="*/ 1503546 h 2190257"/>
              <a:gd name="connsiteX11174" fmla="*/ 246349 w 1299502"/>
              <a:gd name="connsiteY11174" fmla="*/ 1503870 h 2190257"/>
              <a:gd name="connsiteX11175" fmla="*/ 246025 w 1299502"/>
              <a:gd name="connsiteY11175" fmla="*/ 1503546 h 2190257"/>
              <a:gd name="connsiteX11176" fmla="*/ 245051 w 1299502"/>
              <a:gd name="connsiteY11176" fmla="*/ 1503474 h 2190257"/>
              <a:gd name="connsiteX11177" fmla="*/ 244726 w 1299502"/>
              <a:gd name="connsiteY11177" fmla="*/ 1503762 h 2190257"/>
              <a:gd name="connsiteX11178" fmla="*/ 243753 w 1299502"/>
              <a:gd name="connsiteY11178" fmla="*/ 1503654 h 2190257"/>
              <a:gd name="connsiteX11179" fmla="*/ 243248 w 1299502"/>
              <a:gd name="connsiteY11179" fmla="*/ 1504158 h 2190257"/>
              <a:gd name="connsiteX11180" fmla="*/ 243140 w 1299502"/>
              <a:gd name="connsiteY11180" fmla="*/ 1504483 h 2190257"/>
              <a:gd name="connsiteX11181" fmla="*/ 243068 w 1299502"/>
              <a:gd name="connsiteY11181" fmla="*/ 1504555 h 2190257"/>
              <a:gd name="connsiteX11182" fmla="*/ 240363 w 1299502"/>
              <a:gd name="connsiteY11182" fmla="*/ 1504375 h 2190257"/>
              <a:gd name="connsiteX11183" fmla="*/ 240255 w 1299502"/>
              <a:gd name="connsiteY11183" fmla="*/ 1504266 h 2190257"/>
              <a:gd name="connsiteX11184" fmla="*/ 240255 w 1299502"/>
              <a:gd name="connsiteY11184" fmla="*/ 1503978 h 2190257"/>
              <a:gd name="connsiteX11185" fmla="*/ 240183 w 1299502"/>
              <a:gd name="connsiteY11185" fmla="*/ 1503762 h 2190257"/>
              <a:gd name="connsiteX11186" fmla="*/ 239065 w 1299502"/>
              <a:gd name="connsiteY11186" fmla="*/ 1504663 h 2190257"/>
              <a:gd name="connsiteX11187" fmla="*/ 238777 w 1299502"/>
              <a:gd name="connsiteY11187" fmla="*/ 1504555 h 2190257"/>
              <a:gd name="connsiteX11188" fmla="*/ 238452 w 1299502"/>
              <a:gd name="connsiteY11188" fmla="*/ 1504266 h 2190257"/>
              <a:gd name="connsiteX11189" fmla="*/ 238164 w 1299502"/>
              <a:gd name="connsiteY11189" fmla="*/ 1504266 h 2190257"/>
              <a:gd name="connsiteX11190" fmla="*/ 237659 w 1299502"/>
              <a:gd name="connsiteY11190" fmla="*/ 1503762 h 2190257"/>
              <a:gd name="connsiteX11191" fmla="*/ 237984 w 1299502"/>
              <a:gd name="connsiteY11191" fmla="*/ 1503474 h 2190257"/>
              <a:gd name="connsiteX11192" fmla="*/ 238056 w 1299502"/>
              <a:gd name="connsiteY11192" fmla="*/ 1502969 h 2190257"/>
              <a:gd name="connsiteX11193" fmla="*/ 237587 w 1299502"/>
              <a:gd name="connsiteY11193" fmla="*/ 1502464 h 2190257"/>
              <a:gd name="connsiteX11194" fmla="*/ 236974 w 1299502"/>
              <a:gd name="connsiteY11194" fmla="*/ 1502392 h 2190257"/>
              <a:gd name="connsiteX11195" fmla="*/ 236577 w 1299502"/>
              <a:gd name="connsiteY11195" fmla="*/ 1502068 h 2190257"/>
              <a:gd name="connsiteX11196" fmla="*/ 233981 w 1299502"/>
              <a:gd name="connsiteY11196" fmla="*/ 1501888 h 2190257"/>
              <a:gd name="connsiteX11197" fmla="*/ 233873 w 1299502"/>
              <a:gd name="connsiteY11197" fmla="*/ 1501780 h 2190257"/>
              <a:gd name="connsiteX11198" fmla="*/ 233873 w 1299502"/>
              <a:gd name="connsiteY11198" fmla="*/ 1501491 h 2190257"/>
              <a:gd name="connsiteX11199" fmla="*/ 233404 w 1299502"/>
              <a:gd name="connsiteY11199" fmla="*/ 1500987 h 2190257"/>
              <a:gd name="connsiteX11200" fmla="*/ 233080 w 1299502"/>
              <a:gd name="connsiteY11200" fmla="*/ 1500987 h 2190257"/>
              <a:gd name="connsiteX11201" fmla="*/ 232791 w 1299502"/>
              <a:gd name="connsiteY11201" fmla="*/ 1500662 h 2190257"/>
              <a:gd name="connsiteX11202" fmla="*/ 231097 w 1299502"/>
              <a:gd name="connsiteY11202" fmla="*/ 1500590 h 2190257"/>
              <a:gd name="connsiteX11203" fmla="*/ 230808 w 1299502"/>
              <a:gd name="connsiteY11203" fmla="*/ 1500266 h 2190257"/>
              <a:gd name="connsiteX11204" fmla="*/ 230195 w 1299502"/>
              <a:gd name="connsiteY11204" fmla="*/ 1500194 h 2190257"/>
              <a:gd name="connsiteX11205" fmla="*/ 229907 w 1299502"/>
              <a:gd name="connsiteY11205" fmla="*/ 1499869 h 2190257"/>
              <a:gd name="connsiteX11206" fmla="*/ 229582 w 1299502"/>
              <a:gd name="connsiteY11206" fmla="*/ 1499869 h 2190257"/>
              <a:gd name="connsiteX11207" fmla="*/ 228212 w 1299502"/>
              <a:gd name="connsiteY11207" fmla="*/ 1498392 h 2190257"/>
              <a:gd name="connsiteX11208" fmla="*/ 228500 w 1299502"/>
              <a:gd name="connsiteY11208" fmla="*/ 1498176 h 2190257"/>
              <a:gd name="connsiteX11209" fmla="*/ 228608 w 1299502"/>
              <a:gd name="connsiteY11209" fmla="*/ 1496410 h 2190257"/>
              <a:gd name="connsiteX11210" fmla="*/ 229005 w 1299502"/>
              <a:gd name="connsiteY11210" fmla="*/ 1496085 h 2190257"/>
              <a:gd name="connsiteX11211" fmla="*/ 229113 w 1299502"/>
              <a:gd name="connsiteY11211" fmla="*/ 1494283 h 2190257"/>
              <a:gd name="connsiteX11212" fmla="*/ 228789 w 1299502"/>
              <a:gd name="connsiteY11212" fmla="*/ 1493995 h 2190257"/>
              <a:gd name="connsiteX11213" fmla="*/ 228789 w 1299502"/>
              <a:gd name="connsiteY11213" fmla="*/ 1493707 h 2190257"/>
              <a:gd name="connsiteX11214" fmla="*/ 229510 w 1299502"/>
              <a:gd name="connsiteY11214" fmla="*/ 1493202 h 2190257"/>
              <a:gd name="connsiteX11215" fmla="*/ 229510 w 1299502"/>
              <a:gd name="connsiteY11215" fmla="*/ 1492878 h 2190257"/>
              <a:gd name="connsiteX11216" fmla="*/ 231097 w 1299502"/>
              <a:gd name="connsiteY11216" fmla="*/ 1491616 h 2190257"/>
              <a:gd name="connsiteX11217" fmla="*/ 231673 w 1299502"/>
              <a:gd name="connsiteY11217" fmla="*/ 1491688 h 2190257"/>
              <a:gd name="connsiteX11218" fmla="*/ 231998 w 1299502"/>
              <a:gd name="connsiteY11218" fmla="*/ 1492013 h 2190257"/>
              <a:gd name="connsiteX11219" fmla="*/ 232286 w 1299502"/>
              <a:gd name="connsiteY11219" fmla="*/ 1492013 h 2190257"/>
              <a:gd name="connsiteX11220" fmla="*/ 232719 w 1299502"/>
              <a:gd name="connsiteY11220" fmla="*/ 1491796 h 2190257"/>
              <a:gd name="connsiteX11221" fmla="*/ 233008 w 1299502"/>
              <a:gd name="connsiteY11221" fmla="*/ 1491796 h 2190257"/>
              <a:gd name="connsiteX11222" fmla="*/ 233404 w 1299502"/>
              <a:gd name="connsiteY11222" fmla="*/ 1491508 h 2190257"/>
              <a:gd name="connsiteX11223" fmla="*/ 234017 w 1299502"/>
              <a:gd name="connsiteY11223" fmla="*/ 1491508 h 2190257"/>
              <a:gd name="connsiteX11224" fmla="*/ 234414 w 1299502"/>
              <a:gd name="connsiteY11224" fmla="*/ 1491292 h 2190257"/>
              <a:gd name="connsiteX11225" fmla="*/ 235027 w 1299502"/>
              <a:gd name="connsiteY11225" fmla="*/ 1491292 h 2190257"/>
              <a:gd name="connsiteX11226" fmla="*/ 235496 w 1299502"/>
              <a:gd name="connsiteY11226" fmla="*/ 1490895 h 2190257"/>
              <a:gd name="connsiteX11227" fmla="*/ 235604 w 1299502"/>
              <a:gd name="connsiteY11227" fmla="*/ 1490283 h 2190257"/>
              <a:gd name="connsiteX11228" fmla="*/ 235892 w 1299502"/>
              <a:gd name="connsiteY11228" fmla="*/ 1489994 h 2190257"/>
              <a:gd name="connsiteX11229" fmla="*/ 235892 w 1299502"/>
              <a:gd name="connsiteY11229" fmla="*/ 1489706 h 2190257"/>
              <a:gd name="connsiteX11230" fmla="*/ 236794 w 1299502"/>
              <a:gd name="connsiteY11230" fmla="*/ 1488985 h 2190257"/>
              <a:gd name="connsiteX11231" fmla="*/ 237082 w 1299502"/>
              <a:gd name="connsiteY11231" fmla="*/ 1489093 h 2190257"/>
              <a:gd name="connsiteX11232" fmla="*/ 237695 w 1299502"/>
              <a:gd name="connsiteY11232" fmla="*/ 1488589 h 2190257"/>
              <a:gd name="connsiteX11233" fmla="*/ 237695 w 1299502"/>
              <a:gd name="connsiteY11233" fmla="*/ 1488301 h 2190257"/>
              <a:gd name="connsiteX11234" fmla="*/ 238020 w 1299502"/>
              <a:gd name="connsiteY11234" fmla="*/ 1488084 h 2190257"/>
              <a:gd name="connsiteX11235" fmla="*/ 238092 w 1299502"/>
              <a:gd name="connsiteY11235" fmla="*/ 1486895 h 2190257"/>
              <a:gd name="connsiteX11236" fmla="*/ 239101 w 1299502"/>
              <a:gd name="connsiteY11236" fmla="*/ 1485994 h 2190257"/>
              <a:gd name="connsiteX11237" fmla="*/ 239174 w 1299502"/>
              <a:gd name="connsiteY11237" fmla="*/ 1485814 h 2190257"/>
              <a:gd name="connsiteX11238" fmla="*/ 240003 w 1299502"/>
              <a:gd name="connsiteY11238" fmla="*/ 1485093 h 2190257"/>
              <a:gd name="connsiteX11239" fmla="*/ 240976 w 1299502"/>
              <a:gd name="connsiteY11239" fmla="*/ 1485093 h 2190257"/>
              <a:gd name="connsiteX11240" fmla="*/ 241193 w 1299502"/>
              <a:gd name="connsiteY11240" fmla="*/ 1485021 h 2190257"/>
              <a:gd name="connsiteX11241" fmla="*/ 241193 w 1299502"/>
              <a:gd name="connsiteY11241" fmla="*/ 1484408 h 2190257"/>
              <a:gd name="connsiteX11242" fmla="*/ 240399 w 1299502"/>
              <a:gd name="connsiteY11242" fmla="*/ 1483615 h 2190257"/>
              <a:gd name="connsiteX11243" fmla="*/ 240075 w 1299502"/>
              <a:gd name="connsiteY11243" fmla="*/ 1483904 h 2190257"/>
              <a:gd name="connsiteX11244" fmla="*/ 239065 w 1299502"/>
              <a:gd name="connsiteY11244" fmla="*/ 1483832 h 2190257"/>
              <a:gd name="connsiteX11245" fmla="*/ 238777 w 1299502"/>
              <a:gd name="connsiteY11245" fmla="*/ 1484120 h 2190257"/>
              <a:gd name="connsiteX11246" fmla="*/ 238092 w 1299502"/>
              <a:gd name="connsiteY11246" fmla="*/ 1484120 h 2190257"/>
              <a:gd name="connsiteX11247" fmla="*/ 236686 w 1299502"/>
              <a:gd name="connsiteY11247" fmla="*/ 1485201 h 2190257"/>
              <a:gd name="connsiteX11248" fmla="*/ 235099 w 1299502"/>
              <a:gd name="connsiteY11248" fmla="*/ 1485129 h 2190257"/>
              <a:gd name="connsiteX11249" fmla="*/ 233981 w 1299502"/>
              <a:gd name="connsiteY11249" fmla="*/ 1483904 h 2190257"/>
              <a:gd name="connsiteX11250" fmla="*/ 234306 w 1299502"/>
              <a:gd name="connsiteY11250" fmla="*/ 1479218 h 2190257"/>
              <a:gd name="connsiteX11251" fmla="*/ 234089 w 1299502"/>
              <a:gd name="connsiteY11251" fmla="*/ 1479038 h 2190257"/>
              <a:gd name="connsiteX11252" fmla="*/ 233801 w 1299502"/>
              <a:gd name="connsiteY11252" fmla="*/ 1479038 h 2190257"/>
              <a:gd name="connsiteX11253" fmla="*/ 233404 w 1299502"/>
              <a:gd name="connsiteY11253" fmla="*/ 1478534 h 2190257"/>
              <a:gd name="connsiteX11254" fmla="*/ 233476 w 1299502"/>
              <a:gd name="connsiteY11254" fmla="*/ 1476551 h 2190257"/>
              <a:gd name="connsiteX11255" fmla="*/ 233188 w 1299502"/>
              <a:gd name="connsiteY11255" fmla="*/ 1476227 h 2190257"/>
              <a:gd name="connsiteX11256" fmla="*/ 233296 w 1299502"/>
              <a:gd name="connsiteY11256" fmla="*/ 1474461 h 2190257"/>
              <a:gd name="connsiteX11257" fmla="*/ 233585 w 1299502"/>
              <a:gd name="connsiteY11257" fmla="*/ 1474137 h 2190257"/>
              <a:gd name="connsiteX11258" fmla="*/ 233693 w 1299502"/>
              <a:gd name="connsiteY11258" fmla="*/ 1473848 h 2190257"/>
              <a:gd name="connsiteX11259" fmla="*/ 233765 w 1299502"/>
              <a:gd name="connsiteY11259" fmla="*/ 1473740 h 2190257"/>
              <a:gd name="connsiteX11260" fmla="*/ 234270 w 1299502"/>
              <a:gd name="connsiteY11260" fmla="*/ 1474137 h 2190257"/>
              <a:gd name="connsiteX11261" fmla="*/ 234270 w 1299502"/>
              <a:gd name="connsiteY11261" fmla="*/ 1474461 h 2190257"/>
              <a:gd name="connsiteX11262" fmla="*/ 234594 w 1299502"/>
              <a:gd name="connsiteY11262" fmla="*/ 1474857 h 2190257"/>
              <a:gd name="connsiteX11263" fmla="*/ 234594 w 1299502"/>
              <a:gd name="connsiteY11263" fmla="*/ 1475326 h 2190257"/>
              <a:gd name="connsiteX11264" fmla="*/ 234666 w 1299502"/>
              <a:gd name="connsiteY11264" fmla="*/ 1475542 h 2190257"/>
              <a:gd name="connsiteX11265" fmla="*/ 234991 w 1299502"/>
              <a:gd name="connsiteY11265" fmla="*/ 1475542 h 2190257"/>
              <a:gd name="connsiteX11266" fmla="*/ 235387 w 1299502"/>
              <a:gd name="connsiteY11266" fmla="*/ 1475326 h 2190257"/>
              <a:gd name="connsiteX11267" fmla="*/ 235676 w 1299502"/>
              <a:gd name="connsiteY11267" fmla="*/ 1475326 h 2190257"/>
              <a:gd name="connsiteX11268" fmla="*/ 235964 w 1299502"/>
              <a:gd name="connsiteY11268" fmla="*/ 1475650 h 2190257"/>
              <a:gd name="connsiteX11269" fmla="*/ 236181 w 1299502"/>
              <a:gd name="connsiteY11269" fmla="*/ 1475434 h 2190257"/>
              <a:gd name="connsiteX11270" fmla="*/ 236181 w 1299502"/>
              <a:gd name="connsiteY11270" fmla="*/ 1475254 h 2190257"/>
              <a:gd name="connsiteX11271" fmla="*/ 236361 w 1299502"/>
              <a:gd name="connsiteY11271" fmla="*/ 1475038 h 2190257"/>
              <a:gd name="connsiteX11272" fmla="*/ 236974 w 1299502"/>
              <a:gd name="connsiteY11272" fmla="*/ 1475038 h 2190257"/>
              <a:gd name="connsiteX11273" fmla="*/ 237262 w 1299502"/>
              <a:gd name="connsiteY11273" fmla="*/ 1475434 h 2190257"/>
              <a:gd name="connsiteX11274" fmla="*/ 237659 w 1299502"/>
              <a:gd name="connsiteY11274" fmla="*/ 1475146 h 2190257"/>
              <a:gd name="connsiteX11275" fmla="*/ 237984 w 1299502"/>
              <a:gd name="connsiteY11275" fmla="*/ 1475146 h 2190257"/>
              <a:gd name="connsiteX11276" fmla="*/ 238452 w 1299502"/>
              <a:gd name="connsiteY11276" fmla="*/ 1474749 h 2190257"/>
              <a:gd name="connsiteX11277" fmla="*/ 238452 w 1299502"/>
              <a:gd name="connsiteY11277" fmla="*/ 1474461 h 2190257"/>
              <a:gd name="connsiteX11278" fmla="*/ 239065 w 1299502"/>
              <a:gd name="connsiteY11278" fmla="*/ 1474029 h 2190257"/>
              <a:gd name="connsiteX11279" fmla="*/ 239678 w 1299502"/>
              <a:gd name="connsiteY11279" fmla="*/ 1474029 h 2190257"/>
              <a:gd name="connsiteX11280" fmla="*/ 239967 w 1299502"/>
              <a:gd name="connsiteY11280" fmla="*/ 1474353 h 2190257"/>
              <a:gd name="connsiteX11281" fmla="*/ 241265 w 1299502"/>
              <a:gd name="connsiteY11281" fmla="*/ 1474461 h 2190257"/>
              <a:gd name="connsiteX11282" fmla="*/ 241553 w 1299502"/>
              <a:gd name="connsiteY11282" fmla="*/ 1474857 h 2190257"/>
              <a:gd name="connsiteX11283" fmla="*/ 241986 w 1299502"/>
              <a:gd name="connsiteY11283" fmla="*/ 1474857 h 2190257"/>
              <a:gd name="connsiteX11284" fmla="*/ 243176 w 1299502"/>
              <a:gd name="connsiteY11284" fmla="*/ 1476047 h 2190257"/>
              <a:gd name="connsiteX11285" fmla="*/ 243861 w 1299502"/>
              <a:gd name="connsiteY11285" fmla="*/ 1476155 h 2190257"/>
              <a:gd name="connsiteX11286" fmla="*/ 243969 w 1299502"/>
              <a:gd name="connsiteY11286" fmla="*/ 1475939 h 2190257"/>
              <a:gd name="connsiteX11287" fmla="*/ 244041 w 1299502"/>
              <a:gd name="connsiteY11287" fmla="*/ 1475146 h 2190257"/>
              <a:gd name="connsiteX11288" fmla="*/ 244763 w 1299502"/>
              <a:gd name="connsiteY11288" fmla="*/ 1474533 h 2190257"/>
              <a:gd name="connsiteX11289" fmla="*/ 244763 w 1299502"/>
              <a:gd name="connsiteY11289" fmla="*/ 1473632 h 2190257"/>
              <a:gd name="connsiteX11290" fmla="*/ 245159 w 1299502"/>
              <a:gd name="connsiteY11290" fmla="*/ 1473344 h 2190257"/>
              <a:gd name="connsiteX11291" fmla="*/ 245159 w 1299502"/>
              <a:gd name="connsiteY11291" fmla="*/ 1472154 h 2190257"/>
              <a:gd name="connsiteX11292" fmla="*/ 245339 w 1299502"/>
              <a:gd name="connsiteY11292" fmla="*/ 1472046 h 2190257"/>
              <a:gd name="connsiteX11293" fmla="*/ 246349 w 1299502"/>
              <a:gd name="connsiteY11293" fmla="*/ 1472154 h 2190257"/>
              <a:gd name="connsiteX11294" fmla="*/ 246457 w 1299502"/>
              <a:gd name="connsiteY11294" fmla="*/ 1472263 h 2190257"/>
              <a:gd name="connsiteX11295" fmla="*/ 246457 w 1299502"/>
              <a:gd name="connsiteY11295" fmla="*/ 1472551 h 2190257"/>
              <a:gd name="connsiteX11296" fmla="*/ 246638 w 1299502"/>
              <a:gd name="connsiteY11296" fmla="*/ 1472731 h 2190257"/>
              <a:gd name="connsiteX11297" fmla="*/ 247323 w 1299502"/>
              <a:gd name="connsiteY11297" fmla="*/ 1472731 h 2190257"/>
              <a:gd name="connsiteX11298" fmla="*/ 247647 w 1299502"/>
              <a:gd name="connsiteY11298" fmla="*/ 1473055 h 2190257"/>
              <a:gd name="connsiteX11299" fmla="*/ 247936 w 1299502"/>
              <a:gd name="connsiteY11299" fmla="*/ 1473164 h 2190257"/>
              <a:gd name="connsiteX11300" fmla="*/ 248044 w 1299502"/>
              <a:gd name="connsiteY11300" fmla="*/ 1473236 h 2190257"/>
              <a:gd name="connsiteX11301" fmla="*/ 248044 w 1299502"/>
              <a:gd name="connsiteY11301" fmla="*/ 1473560 h 2190257"/>
              <a:gd name="connsiteX11302" fmla="*/ 248549 w 1299502"/>
              <a:gd name="connsiteY11302" fmla="*/ 1474029 h 2190257"/>
              <a:gd name="connsiteX11303" fmla="*/ 249847 w 1299502"/>
              <a:gd name="connsiteY11303" fmla="*/ 1474137 h 2190257"/>
              <a:gd name="connsiteX11304" fmla="*/ 249919 w 1299502"/>
              <a:gd name="connsiteY11304" fmla="*/ 1474245 h 2190257"/>
              <a:gd name="connsiteX11305" fmla="*/ 249919 w 1299502"/>
              <a:gd name="connsiteY11305" fmla="*/ 1474533 h 2190257"/>
              <a:gd name="connsiteX11306" fmla="*/ 250243 w 1299502"/>
              <a:gd name="connsiteY11306" fmla="*/ 1474857 h 2190257"/>
              <a:gd name="connsiteX11307" fmla="*/ 250243 w 1299502"/>
              <a:gd name="connsiteY11307" fmla="*/ 1475722 h 2190257"/>
              <a:gd name="connsiteX11308" fmla="*/ 251037 w 1299502"/>
              <a:gd name="connsiteY11308" fmla="*/ 1476515 h 2190257"/>
              <a:gd name="connsiteX11309" fmla="*/ 251109 w 1299502"/>
              <a:gd name="connsiteY11309" fmla="*/ 1476443 h 2190257"/>
              <a:gd name="connsiteX11310" fmla="*/ 251109 w 1299502"/>
              <a:gd name="connsiteY11310" fmla="*/ 1476119 h 2190257"/>
              <a:gd name="connsiteX11311" fmla="*/ 250532 w 1299502"/>
              <a:gd name="connsiteY11311" fmla="*/ 1475434 h 2190257"/>
              <a:gd name="connsiteX11312" fmla="*/ 250532 w 1299502"/>
              <a:gd name="connsiteY11312" fmla="*/ 1475218 h 2190257"/>
              <a:gd name="connsiteX11313" fmla="*/ 250712 w 1299502"/>
              <a:gd name="connsiteY11313" fmla="*/ 1475038 h 2190257"/>
              <a:gd name="connsiteX11314" fmla="*/ 251433 w 1299502"/>
              <a:gd name="connsiteY11314" fmla="*/ 1475146 h 2190257"/>
              <a:gd name="connsiteX11315" fmla="*/ 251830 w 1299502"/>
              <a:gd name="connsiteY11315" fmla="*/ 1475542 h 2190257"/>
              <a:gd name="connsiteX11316" fmla="*/ 251830 w 1299502"/>
              <a:gd name="connsiteY11316" fmla="*/ 1475867 h 2190257"/>
              <a:gd name="connsiteX11317" fmla="*/ 252623 w 1299502"/>
              <a:gd name="connsiteY11317" fmla="*/ 1476660 h 2190257"/>
              <a:gd name="connsiteX11318" fmla="*/ 252912 w 1299502"/>
              <a:gd name="connsiteY11318" fmla="*/ 1476660 h 2190257"/>
              <a:gd name="connsiteX11319" fmla="*/ 253128 w 1299502"/>
              <a:gd name="connsiteY11319" fmla="*/ 1476551 h 2190257"/>
              <a:gd name="connsiteX11320" fmla="*/ 253200 w 1299502"/>
              <a:gd name="connsiteY11320" fmla="*/ 1475362 h 2190257"/>
              <a:gd name="connsiteX11321" fmla="*/ 253020 w 1299502"/>
              <a:gd name="connsiteY11321" fmla="*/ 1475146 h 2190257"/>
              <a:gd name="connsiteX11322" fmla="*/ 252695 w 1299502"/>
              <a:gd name="connsiteY11322" fmla="*/ 1475254 h 2190257"/>
              <a:gd name="connsiteX11323" fmla="*/ 252515 w 1299502"/>
              <a:gd name="connsiteY11323" fmla="*/ 1475038 h 2190257"/>
              <a:gd name="connsiteX11324" fmla="*/ 252515 w 1299502"/>
              <a:gd name="connsiteY11324" fmla="*/ 1474749 h 2190257"/>
              <a:gd name="connsiteX11325" fmla="*/ 252695 w 1299502"/>
              <a:gd name="connsiteY11325" fmla="*/ 1474533 h 2190257"/>
              <a:gd name="connsiteX11326" fmla="*/ 253993 w 1299502"/>
              <a:gd name="connsiteY11326" fmla="*/ 1474641 h 2190257"/>
              <a:gd name="connsiteX11327" fmla="*/ 254318 w 1299502"/>
              <a:gd name="connsiteY11327" fmla="*/ 1475038 h 2190257"/>
              <a:gd name="connsiteX11328" fmla="*/ 254498 w 1299502"/>
              <a:gd name="connsiteY11328" fmla="*/ 1474857 h 2190257"/>
              <a:gd name="connsiteX11329" fmla="*/ 254498 w 1299502"/>
              <a:gd name="connsiteY11329" fmla="*/ 1474533 h 2190257"/>
              <a:gd name="connsiteX11330" fmla="*/ 253993 w 1299502"/>
              <a:gd name="connsiteY11330" fmla="*/ 1474065 h 2190257"/>
              <a:gd name="connsiteX11331" fmla="*/ 252731 w 1299502"/>
              <a:gd name="connsiteY11331" fmla="*/ 1474065 h 2190257"/>
              <a:gd name="connsiteX11332" fmla="*/ 252623 w 1299502"/>
              <a:gd name="connsiteY11332" fmla="*/ 1473848 h 2190257"/>
              <a:gd name="connsiteX11333" fmla="*/ 252623 w 1299502"/>
              <a:gd name="connsiteY11333" fmla="*/ 1473272 h 2190257"/>
              <a:gd name="connsiteX11334" fmla="*/ 252335 w 1299502"/>
              <a:gd name="connsiteY11334" fmla="*/ 1472947 h 2190257"/>
              <a:gd name="connsiteX11335" fmla="*/ 252515 w 1299502"/>
              <a:gd name="connsiteY11335" fmla="*/ 1470857 h 2190257"/>
              <a:gd name="connsiteX11336" fmla="*/ 251830 w 1299502"/>
              <a:gd name="connsiteY11336" fmla="*/ 1470244 h 2190257"/>
              <a:gd name="connsiteX11337" fmla="*/ 251902 w 1299502"/>
              <a:gd name="connsiteY11337" fmla="*/ 1469956 h 2190257"/>
              <a:gd name="connsiteX11338" fmla="*/ 252227 w 1299502"/>
              <a:gd name="connsiteY11338" fmla="*/ 1469668 h 2190257"/>
              <a:gd name="connsiteX11339" fmla="*/ 252227 w 1299502"/>
              <a:gd name="connsiteY11339" fmla="*/ 1469055 h 2190257"/>
              <a:gd name="connsiteX11340" fmla="*/ 252623 w 1299502"/>
              <a:gd name="connsiteY11340" fmla="*/ 1468767 h 2190257"/>
              <a:gd name="connsiteX11341" fmla="*/ 252623 w 1299502"/>
              <a:gd name="connsiteY11341" fmla="*/ 1467974 h 2190257"/>
              <a:gd name="connsiteX11342" fmla="*/ 252299 w 1299502"/>
              <a:gd name="connsiteY11342" fmla="*/ 1467541 h 2190257"/>
              <a:gd name="connsiteX11343" fmla="*/ 252407 w 1299502"/>
              <a:gd name="connsiteY11343" fmla="*/ 1466676 h 2190257"/>
              <a:gd name="connsiteX11344" fmla="*/ 252695 w 1299502"/>
              <a:gd name="connsiteY11344" fmla="*/ 1466460 h 2190257"/>
              <a:gd name="connsiteX11345" fmla="*/ 252803 w 1299502"/>
              <a:gd name="connsiteY11345" fmla="*/ 1465559 h 2190257"/>
              <a:gd name="connsiteX11346" fmla="*/ 253020 w 1299502"/>
              <a:gd name="connsiteY11346" fmla="*/ 1465379 h 2190257"/>
              <a:gd name="connsiteX11347" fmla="*/ 253308 w 1299502"/>
              <a:gd name="connsiteY11347" fmla="*/ 1465451 h 2190257"/>
              <a:gd name="connsiteX11348" fmla="*/ 253416 w 1299502"/>
              <a:gd name="connsiteY11348" fmla="*/ 1465559 h 2190257"/>
              <a:gd name="connsiteX11349" fmla="*/ 253416 w 1299502"/>
              <a:gd name="connsiteY11349" fmla="*/ 1465883 h 2190257"/>
              <a:gd name="connsiteX11350" fmla="*/ 253597 w 1299502"/>
              <a:gd name="connsiteY11350" fmla="*/ 1466064 h 2190257"/>
              <a:gd name="connsiteX11351" fmla="*/ 254318 w 1299502"/>
              <a:gd name="connsiteY11351" fmla="*/ 1465451 h 2190257"/>
              <a:gd name="connsiteX11352" fmla="*/ 254895 w 1299502"/>
              <a:gd name="connsiteY11352" fmla="*/ 1465559 h 2190257"/>
              <a:gd name="connsiteX11353" fmla="*/ 255183 w 1299502"/>
              <a:gd name="connsiteY11353" fmla="*/ 1465847 h 2190257"/>
              <a:gd name="connsiteX11354" fmla="*/ 255508 w 1299502"/>
              <a:gd name="connsiteY11354" fmla="*/ 1465847 h 2190257"/>
              <a:gd name="connsiteX11355" fmla="*/ 258609 w 1299502"/>
              <a:gd name="connsiteY11355" fmla="*/ 1469055 h 2190257"/>
              <a:gd name="connsiteX11356" fmla="*/ 258789 w 1299502"/>
              <a:gd name="connsiteY11356" fmla="*/ 1468839 h 2190257"/>
              <a:gd name="connsiteX11357" fmla="*/ 258789 w 1299502"/>
              <a:gd name="connsiteY11357" fmla="*/ 1468550 h 2190257"/>
              <a:gd name="connsiteX11358" fmla="*/ 256698 w 1299502"/>
              <a:gd name="connsiteY11358" fmla="*/ 1466352 h 2190257"/>
              <a:gd name="connsiteX11359" fmla="*/ 256698 w 1299502"/>
              <a:gd name="connsiteY11359" fmla="*/ 1465739 h 2190257"/>
              <a:gd name="connsiteX11360" fmla="*/ 256409 w 1299502"/>
              <a:gd name="connsiteY11360" fmla="*/ 1465451 h 2190257"/>
              <a:gd name="connsiteX11361" fmla="*/ 256878 w 1299502"/>
              <a:gd name="connsiteY11361" fmla="*/ 1465055 h 2190257"/>
              <a:gd name="connsiteX11362" fmla="*/ 257203 w 1299502"/>
              <a:gd name="connsiteY11362" fmla="*/ 1465055 h 2190257"/>
              <a:gd name="connsiteX11363" fmla="*/ 257383 w 1299502"/>
              <a:gd name="connsiteY11363" fmla="*/ 1465271 h 2190257"/>
              <a:gd name="connsiteX11364" fmla="*/ 257383 w 1299502"/>
              <a:gd name="connsiteY11364" fmla="*/ 1465559 h 2190257"/>
              <a:gd name="connsiteX11365" fmla="*/ 257780 w 1299502"/>
              <a:gd name="connsiteY11365" fmla="*/ 1465956 h 2190257"/>
              <a:gd name="connsiteX11366" fmla="*/ 257996 w 1299502"/>
              <a:gd name="connsiteY11366" fmla="*/ 1465847 h 2190257"/>
              <a:gd name="connsiteX11367" fmla="*/ 257996 w 1299502"/>
              <a:gd name="connsiteY11367" fmla="*/ 1465559 h 2190257"/>
              <a:gd name="connsiteX11368" fmla="*/ 257671 w 1299502"/>
              <a:gd name="connsiteY11368" fmla="*/ 1465271 h 2190257"/>
              <a:gd name="connsiteX11369" fmla="*/ 257780 w 1299502"/>
              <a:gd name="connsiteY11369" fmla="*/ 1464370 h 2190257"/>
              <a:gd name="connsiteX11370" fmla="*/ 258104 w 1299502"/>
              <a:gd name="connsiteY11370" fmla="*/ 1464045 h 2190257"/>
              <a:gd name="connsiteX11371" fmla="*/ 258176 w 1299502"/>
              <a:gd name="connsiteY11371" fmla="*/ 1462568 h 2190257"/>
              <a:gd name="connsiteX11372" fmla="*/ 258392 w 1299502"/>
              <a:gd name="connsiteY11372" fmla="*/ 1462460 h 2190257"/>
              <a:gd name="connsiteX11373" fmla="*/ 258681 w 1299502"/>
              <a:gd name="connsiteY11373" fmla="*/ 1462460 h 2190257"/>
              <a:gd name="connsiteX11374" fmla="*/ 258969 w 1299502"/>
              <a:gd name="connsiteY11374" fmla="*/ 1462784 h 2190257"/>
              <a:gd name="connsiteX11375" fmla="*/ 259402 w 1299502"/>
              <a:gd name="connsiteY11375" fmla="*/ 1462568 h 2190257"/>
              <a:gd name="connsiteX11376" fmla="*/ 259691 w 1299502"/>
              <a:gd name="connsiteY11376" fmla="*/ 1462568 h 2190257"/>
              <a:gd name="connsiteX11377" fmla="*/ 259979 w 1299502"/>
              <a:gd name="connsiteY11377" fmla="*/ 1462279 h 2190257"/>
              <a:gd name="connsiteX11378" fmla="*/ 260700 w 1299502"/>
              <a:gd name="connsiteY11378" fmla="*/ 1462279 h 2190257"/>
              <a:gd name="connsiteX11379" fmla="*/ 261277 w 1299502"/>
              <a:gd name="connsiteY11379" fmla="*/ 1462964 h 2190257"/>
              <a:gd name="connsiteX11380" fmla="*/ 262900 w 1299502"/>
              <a:gd name="connsiteY11380" fmla="*/ 1463072 h 2190257"/>
              <a:gd name="connsiteX11381" fmla="*/ 263188 w 1299502"/>
              <a:gd name="connsiteY11381" fmla="*/ 1463361 h 2190257"/>
              <a:gd name="connsiteX11382" fmla="*/ 264162 w 1299502"/>
              <a:gd name="connsiteY11382" fmla="*/ 1463361 h 2190257"/>
              <a:gd name="connsiteX11383" fmla="*/ 264667 w 1299502"/>
              <a:gd name="connsiteY11383" fmla="*/ 1462964 h 2190257"/>
              <a:gd name="connsiteX11384" fmla="*/ 264775 w 1299502"/>
              <a:gd name="connsiteY11384" fmla="*/ 1462460 h 2190257"/>
              <a:gd name="connsiteX11385" fmla="*/ 265063 w 1299502"/>
              <a:gd name="connsiteY11385" fmla="*/ 1462171 h 2190257"/>
              <a:gd name="connsiteX11386" fmla="*/ 265063 w 1299502"/>
              <a:gd name="connsiteY11386" fmla="*/ 1461883 h 2190257"/>
              <a:gd name="connsiteX11387" fmla="*/ 265280 w 1299502"/>
              <a:gd name="connsiteY11387" fmla="*/ 1461667 h 2190257"/>
              <a:gd name="connsiteX11388" fmla="*/ 266253 w 1299502"/>
              <a:gd name="connsiteY11388" fmla="*/ 1461775 h 2190257"/>
              <a:gd name="connsiteX11389" fmla="*/ 266470 w 1299502"/>
              <a:gd name="connsiteY11389" fmla="*/ 1461559 h 2190257"/>
              <a:gd name="connsiteX11390" fmla="*/ 266470 w 1299502"/>
              <a:gd name="connsiteY11390" fmla="*/ 1461378 h 2190257"/>
              <a:gd name="connsiteX11391" fmla="*/ 266758 w 1299502"/>
              <a:gd name="connsiteY11391" fmla="*/ 1461090 h 2190257"/>
              <a:gd name="connsiteX11392" fmla="*/ 266866 w 1299502"/>
              <a:gd name="connsiteY11392" fmla="*/ 1460766 h 2190257"/>
              <a:gd name="connsiteX11393" fmla="*/ 266974 w 1299502"/>
              <a:gd name="connsiteY11393" fmla="*/ 1460586 h 2190257"/>
              <a:gd name="connsiteX11394" fmla="*/ 267371 w 1299502"/>
              <a:gd name="connsiteY11394" fmla="*/ 1460658 h 2190257"/>
              <a:gd name="connsiteX11395" fmla="*/ 269030 w 1299502"/>
              <a:gd name="connsiteY11395" fmla="*/ 1459288 h 2190257"/>
              <a:gd name="connsiteX11396" fmla="*/ 269354 w 1299502"/>
              <a:gd name="connsiteY11396" fmla="*/ 1459288 h 2190257"/>
              <a:gd name="connsiteX11397" fmla="*/ 270220 w 1299502"/>
              <a:gd name="connsiteY11397" fmla="*/ 1460189 h 2190257"/>
              <a:gd name="connsiteX11398" fmla="*/ 271842 w 1299502"/>
              <a:gd name="connsiteY11398" fmla="*/ 1460369 h 2190257"/>
              <a:gd name="connsiteX11399" fmla="*/ 272022 w 1299502"/>
              <a:gd name="connsiteY11399" fmla="*/ 1460189 h 2190257"/>
              <a:gd name="connsiteX11400" fmla="*/ 272131 w 1299502"/>
              <a:gd name="connsiteY11400" fmla="*/ 1459288 h 2190257"/>
              <a:gd name="connsiteX11401" fmla="*/ 272419 w 1299502"/>
              <a:gd name="connsiteY11401" fmla="*/ 1458964 h 2190257"/>
              <a:gd name="connsiteX11402" fmla="*/ 272419 w 1299502"/>
              <a:gd name="connsiteY11402" fmla="*/ 1458675 h 2190257"/>
              <a:gd name="connsiteX11403" fmla="*/ 272635 w 1299502"/>
              <a:gd name="connsiteY11403" fmla="*/ 1458567 h 2190257"/>
              <a:gd name="connsiteX11404" fmla="*/ 272599 w 1299502"/>
              <a:gd name="connsiteY11404" fmla="*/ 1458567 h 2190257"/>
              <a:gd name="connsiteX11405" fmla="*/ 468431 w 1299502"/>
              <a:gd name="connsiteY11405" fmla="*/ 1458279 h 2190257"/>
              <a:gd name="connsiteX11406" fmla="*/ 468720 w 1299502"/>
              <a:gd name="connsiteY11406" fmla="*/ 1458279 h 2190257"/>
              <a:gd name="connsiteX11407" fmla="*/ 468936 w 1299502"/>
              <a:gd name="connsiteY11407" fmla="*/ 1458459 h 2190257"/>
              <a:gd name="connsiteX11408" fmla="*/ 468936 w 1299502"/>
              <a:gd name="connsiteY11408" fmla="*/ 1458784 h 2190257"/>
              <a:gd name="connsiteX11409" fmla="*/ 468431 w 1299502"/>
              <a:gd name="connsiteY11409" fmla="*/ 1459180 h 2190257"/>
              <a:gd name="connsiteX11410" fmla="*/ 468034 w 1299502"/>
              <a:gd name="connsiteY11410" fmla="*/ 1459180 h 2190257"/>
              <a:gd name="connsiteX11411" fmla="*/ 467926 w 1299502"/>
              <a:gd name="connsiteY11411" fmla="*/ 1458964 h 2190257"/>
              <a:gd name="connsiteX11412" fmla="*/ 467926 w 1299502"/>
              <a:gd name="connsiteY11412" fmla="*/ 1458675 h 2190257"/>
              <a:gd name="connsiteX11413" fmla="*/ 469837 w 1299502"/>
              <a:gd name="connsiteY11413" fmla="*/ 1457774 h 2190257"/>
              <a:gd name="connsiteX11414" fmla="*/ 469909 w 1299502"/>
              <a:gd name="connsiteY11414" fmla="*/ 1457883 h 2190257"/>
              <a:gd name="connsiteX11415" fmla="*/ 469909 w 1299502"/>
              <a:gd name="connsiteY11415" fmla="*/ 1458171 h 2190257"/>
              <a:gd name="connsiteX11416" fmla="*/ 469729 w 1299502"/>
              <a:gd name="connsiteY11416" fmla="*/ 1458351 h 2190257"/>
              <a:gd name="connsiteX11417" fmla="*/ 469405 w 1299502"/>
              <a:gd name="connsiteY11417" fmla="*/ 1458279 h 2190257"/>
              <a:gd name="connsiteX11418" fmla="*/ 469224 w 1299502"/>
              <a:gd name="connsiteY11418" fmla="*/ 1458171 h 2190257"/>
              <a:gd name="connsiteX11419" fmla="*/ 469224 w 1299502"/>
              <a:gd name="connsiteY11419" fmla="*/ 1457883 h 2190257"/>
              <a:gd name="connsiteX11420" fmla="*/ 469405 w 1299502"/>
              <a:gd name="connsiteY11420" fmla="*/ 1457774 h 2190257"/>
              <a:gd name="connsiteX11421" fmla="*/ 320449 w 1299502"/>
              <a:gd name="connsiteY11421" fmla="*/ 1456369 h 2190257"/>
              <a:gd name="connsiteX11422" fmla="*/ 321458 w 1299502"/>
              <a:gd name="connsiteY11422" fmla="*/ 1456369 h 2190257"/>
              <a:gd name="connsiteX11423" fmla="*/ 321566 w 1299502"/>
              <a:gd name="connsiteY11423" fmla="*/ 1456585 h 2190257"/>
              <a:gd name="connsiteX11424" fmla="*/ 321566 w 1299502"/>
              <a:gd name="connsiteY11424" fmla="*/ 1456873 h 2190257"/>
              <a:gd name="connsiteX11425" fmla="*/ 321855 w 1299502"/>
              <a:gd name="connsiteY11425" fmla="*/ 1457162 h 2190257"/>
              <a:gd name="connsiteX11426" fmla="*/ 321855 w 1299502"/>
              <a:gd name="connsiteY11426" fmla="*/ 1457486 h 2190257"/>
              <a:gd name="connsiteX11427" fmla="*/ 322071 w 1299502"/>
              <a:gd name="connsiteY11427" fmla="*/ 1457558 h 2190257"/>
              <a:gd name="connsiteX11428" fmla="*/ 322937 w 1299502"/>
              <a:gd name="connsiteY11428" fmla="*/ 1457666 h 2190257"/>
              <a:gd name="connsiteX11429" fmla="*/ 323153 w 1299502"/>
              <a:gd name="connsiteY11429" fmla="*/ 1457883 h 2190257"/>
              <a:gd name="connsiteX11430" fmla="*/ 323153 w 1299502"/>
              <a:gd name="connsiteY11430" fmla="*/ 1458351 h 2190257"/>
              <a:gd name="connsiteX11431" fmla="*/ 322756 w 1299502"/>
              <a:gd name="connsiteY11431" fmla="*/ 1458675 h 2190257"/>
              <a:gd name="connsiteX11432" fmla="*/ 323045 w 1299502"/>
              <a:gd name="connsiteY11432" fmla="*/ 1458964 h 2190257"/>
              <a:gd name="connsiteX11433" fmla="*/ 322756 w 1299502"/>
              <a:gd name="connsiteY11433" fmla="*/ 1459288 h 2190257"/>
              <a:gd name="connsiteX11434" fmla="*/ 323045 w 1299502"/>
              <a:gd name="connsiteY11434" fmla="*/ 1459576 h 2190257"/>
              <a:gd name="connsiteX11435" fmla="*/ 323045 w 1299502"/>
              <a:gd name="connsiteY11435" fmla="*/ 1459865 h 2190257"/>
              <a:gd name="connsiteX11436" fmla="*/ 322864 w 1299502"/>
              <a:gd name="connsiteY11436" fmla="*/ 1460081 h 2190257"/>
              <a:gd name="connsiteX11437" fmla="*/ 322143 w 1299502"/>
              <a:gd name="connsiteY11437" fmla="*/ 1459973 h 2190257"/>
              <a:gd name="connsiteX11438" fmla="*/ 322071 w 1299502"/>
              <a:gd name="connsiteY11438" fmla="*/ 1460189 h 2190257"/>
              <a:gd name="connsiteX11439" fmla="*/ 321963 w 1299502"/>
              <a:gd name="connsiteY11439" fmla="*/ 1460766 h 2190257"/>
              <a:gd name="connsiteX11440" fmla="*/ 321350 w 1299502"/>
              <a:gd name="connsiteY11440" fmla="*/ 1461270 h 2190257"/>
              <a:gd name="connsiteX11441" fmla="*/ 321278 w 1299502"/>
              <a:gd name="connsiteY11441" fmla="*/ 1461883 h 2190257"/>
              <a:gd name="connsiteX11442" fmla="*/ 319763 w 1299502"/>
              <a:gd name="connsiteY11442" fmla="*/ 1463144 h 2190257"/>
              <a:gd name="connsiteX11443" fmla="*/ 319078 w 1299502"/>
              <a:gd name="connsiteY11443" fmla="*/ 1463072 h 2190257"/>
              <a:gd name="connsiteX11444" fmla="*/ 318754 w 1299502"/>
              <a:gd name="connsiteY11444" fmla="*/ 1462748 h 2190257"/>
              <a:gd name="connsiteX11445" fmla="*/ 318465 w 1299502"/>
              <a:gd name="connsiteY11445" fmla="*/ 1462748 h 2190257"/>
              <a:gd name="connsiteX11446" fmla="*/ 317961 w 1299502"/>
              <a:gd name="connsiteY11446" fmla="*/ 1462279 h 2190257"/>
              <a:gd name="connsiteX11447" fmla="*/ 318069 w 1299502"/>
              <a:gd name="connsiteY11447" fmla="*/ 1461378 h 2190257"/>
              <a:gd name="connsiteX11448" fmla="*/ 318357 w 1299502"/>
              <a:gd name="connsiteY11448" fmla="*/ 1461054 h 2190257"/>
              <a:gd name="connsiteX11449" fmla="*/ 318357 w 1299502"/>
              <a:gd name="connsiteY11449" fmla="*/ 1460874 h 2190257"/>
              <a:gd name="connsiteX11450" fmla="*/ 318069 w 1299502"/>
              <a:gd name="connsiteY11450" fmla="*/ 1460477 h 2190257"/>
              <a:gd name="connsiteX11451" fmla="*/ 318177 w 1299502"/>
              <a:gd name="connsiteY11451" fmla="*/ 1459973 h 2190257"/>
              <a:gd name="connsiteX11452" fmla="*/ 317852 w 1299502"/>
              <a:gd name="connsiteY11452" fmla="*/ 1459576 h 2190257"/>
              <a:gd name="connsiteX11453" fmla="*/ 317852 w 1299502"/>
              <a:gd name="connsiteY11453" fmla="*/ 1459288 h 2190257"/>
              <a:gd name="connsiteX11454" fmla="*/ 318177 w 1299502"/>
              <a:gd name="connsiteY11454" fmla="*/ 1459072 h 2190257"/>
              <a:gd name="connsiteX11455" fmla="*/ 318177 w 1299502"/>
              <a:gd name="connsiteY11455" fmla="*/ 1458784 h 2190257"/>
              <a:gd name="connsiteX11456" fmla="*/ 318357 w 1299502"/>
              <a:gd name="connsiteY11456" fmla="*/ 1458567 h 2190257"/>
              <a:gd name="connsiteX11457" fmla="*/ 318646 w 1299502"/>
              <a:gd name="connsiteY11457" fmla="*/ 1458567 h 2190257"/>
              <a:gd name="connsiteX11458" fmla="*/ 318862 w 1299502"/>
              <a:gd name="connsiteY11458" fmla="*/ 1458495 h 2190257"/>
              <a:gd name="connsiteX11459" fmla="*/ 318862 w 1299502"/>
              <a:gd name="connsiteY11459" fmla="*/ 1457883 h 2190257"/>
              <a:gd name="connsiteX11460" fmla="*/ 319980 w 1299502"/>
              <a:gd name="connsiteY11460" fmla="*/ 1457090 h 2190257"/>
              <a:gd name="connsiteX11461" fmla="*/ 319980 w 1299502"/>
              <a:gd name="connsiteY11461" fmla="*/ 1456765 h 2190257"/>
              <a:gd name="connsiteX11462" fmla="*/ 311975 w 1299502"/>
              <a:gd name="connsiteY11462" fmla="*/ 1456189 h 2190257"/>
              <a:gd name="connsiteX11463" fmla="*/ 312588 w 1299502"/>
              <a:gd name="connsiteY11463" fmla="*/ 1456189 h 2190257"/>
              <a:gd name="connsiteX11464" fmla="*/ 313093 w 1299502"/>
              <a:gd name="connsiteY11464" fmla="*/ 1456693 h 2190257"/>
              <a:gd name="connsiteX11465" fmla="*/ 313093 w 1299502"/>
              <a:gd name="connsiteY11465" fmla="*/ 1457270 h 2190257"/>
              <a:gd name="connsiteX11466" fmla="*/ 313381 w 1299502"/>
              <a:gd name="connsiteY11466" fmla="*/ 1457594 h 2190257"/>
              <a:gd name="connsiteX11467" fmla="*/ 313273 w 1299502"/>
              <a:gd name="connsiteY11467" fmla="*/ 1458784 h 2190257"/>
              <a:gd name="connsiteX11468" fmla="*/ 313489 w 1299502"/>
              <a:gd name="connsiteY11468" fmla="*/ 1458892 h 2190257"/>
              <a:gd name="connsiteX11469" fmla="*/ 313778 w 1299502"/>
              <a:gd name="connsiteY11469" fmla="*/ 1458964 h 2190257"/>
              <a:gd name="connsiteX11470" fmla="*/ 314066 w 1299502"/>
              <a:gd name="connsiteY11470" fmla="*/ 1458675 h 2190257"/>
              <a:gd name="connsiteX11471" fmla="*/ 314463 w 1299502"/>
              <a:gd name="connsiteY11471" fmla="*/ 1458675 h 2190257"/>
              <a:gd name="connsiteX11472" fmla="*/ 315364 w 1299502"/>
              <a:gd name="connsiteY11472" fmla="*/ 1459576 h 2190257"/>
              <a:gd name="connsiteX11473" fmla="*/ 315977 w 1299502"/>
              <a:gd name="connsiteY11473" fmla="*/ 1459685 h 2190257"/>
              <a:gd name="connsiteX11474" fmla="*/ 316158 w 1299502"/>
              <a:gd name="connsiteY11474" fmla="*/ 1459757 h 2190257"/>
              <a:gd name="connsiteX11475" fmla="*/ 316158 w 1299502"/>
              <a:gd name="connsiteY11475" fmla="*/ 1460081 h 2190257"/>
              <a:gd name="connsiteX11476" fmla="*/ 315292 w 1299502"/>
              <a:gd name="connsiteY11476" fmla="*/ 1460766 h 2190257"/>
              <a:gd name="connsiteX11477" fmla="*/ 314679 w 1299502"/>
              <a:gd name="connsiteY11477" fmla="*/ 1460766 h 2190257"/>
              <a:gd name="connsiteX11478" fmla="*/ 314463 w 1299502"/>
              <a:gd name="connsiteY11478" fmla="*/ 1460586 h 2190257"/>
              <a:gd name="connsiteX11479" fmla="*/ 314463 w 1299502"/>
              <a:gd name="connsiteY11479" fmla="*/ 1460081 h 2190257"/>
              <a:gd name="connsiteX11480" fmla="*/ 314391 w 1299502"/>
              <a:gd name="connsiteY11480" fmla="*/ 1459865 h 2190257"/>
              <a:gd name="connsiteX11481" fmla="*/ 314066 w 1299502"/>
              <a:gd name="connsiteY11481" fmla="*/ 1459865 h 2190257"/>
              <a:gd name="connsiteX11482" fmla="*/ 313886 w 1299502"/>
              <a:gd name="connsiteY11482" fmla="*/ 1459973 h 2190257"/>
              <a:gd name="connsiteX11483" fmla="*/ 314174 w 1299502"/>
              <a:gd name="connsiteY11483" fmla="*/ 1460261 h 2190257"/>
              <a:gd name="connsiteX11484" fmla="*/ 314174 w 1299502"/>
              <a:gd name="connsiteY11484" fmla="*/ 1460586 h 2190257"/>
              <a:gd name="connsiteX11485" fmla="*/ 313994 w 1299502"/>
              <a:gd name="connsiteY11485" fmla="*/ 1460658 h 2190257"/>
              <a:gd name="connsiteX11486" fmla="*/ 312372 w 1299502"/>
              <a:gd name="connsiteY11486" fmla="*/ 1460658 h 2190257"/>
              <a:gd name="connsiteX11487" fmla="*/ 311903 w 1299502"/>
              <a:gd name="connsiteY11487" fmla="*/ 1460189 h 2190257"/>
              <a:gd name="connsiteX11488" fmla="*/ 311903 w 1299502"/>
              <a:gd name="connsiteY11488" fmla="*/ 1459865 h 2190257"/>
              <a:gd name="connsiteX11489" fmla="*/ 311795 w 1299502"/>
              <a:gd name="connsiteY11489" fmla="*/ 1459685 h 2190257"/>
              <a:gd name="connsiteX11490" fmla="*/ 311614 w 1299502"/>
              <a:gd name="connsiteY11490" fmla="*/ 1459865 h 2190257"/>
              <a:gd name="connsiteX11491" fmla="*/ 311614 w 1299502"/>
              <a:gd name="connsiteY11491" fmla="*/ 1460189 h 2190257"/>
              <a:gd name="connsiteX11492" fmla="*/ 311398 w 1299502"/>
              <a:gd name="connsiteY11492" fmla="*/ 1460261 h 2190257"/>
              <a:gd name="connsiteX11493" fmla="*/ 310785 w 1299502"/>
              <a:gd name="connsiteY11493" fmla="*/ 1460261 h 2190257"/>
              <a:gd name="connsiteX11494" fmla="*/ 310100 w 1299502"/>
              <a:gd name="connsiteY11494" fmla="*/ 1460766 h 2190257"/>
              <a:gd name="connsiteX11495" fmla="*/ 309090 w 1299502"/>
              <a:gd name="connsiteY11495" fmla="*/ 1460766 h 2190257"/>
              <a:gd name="connsiteX11496" fmla="*/ 308802 w 1299502"/>
              <a:gd name="connsiteY11496" fmla="*/ 1460369 h 2190257"/>
              <a:gd name="connsiteX11497" fmla="*/ 307792 w 1299502"/>
              <a:gd name="connsiteY11497" fmla="*/ 1460369 h 2190257"/>
              <a:gd name="connsiteX11498" fmla="*/ 307720 w 1299502"/>
              <a:gd name="connsiteY11498" fmla="*/ 1460189 h 2190257"/>
              <a:gd name="connsiteX11499" fmla="*/ 307720 w 1299502"/>
              <a:gd name="connsiteY11499" fmla="*/ 1459865 h 2190257"/>
              <a:gd name="connsiteX11500" fmla="*/ 308008 w 1299502"/>
              <a:gd name="connsiteY11500" fmla="*/ 1459685 h 2190257"/>
              <a:gd name="connsiteX11501" fmla="*/ 308117 w 1299502"/>
              <a:gd name="connsiteY11501" fmla="*/ 1459072 h 2190257"/>
              <a:gd name="connsiteX11502" fmla="*/ 308405 w 1299502"/>
              <a:gd name="connsiteY11502" fmla="*/ 1458784 h 2190257"/>
              <a:gd name="connsiteX11503" fmla="*/ 308405 w 1299502"/>
              <a:gd name="connsiteY11503" fmla="*/ 1458459 h 2190257"/>
              <a:gd name="connsiteX11504" fmla="*/ 308802 w 1299502"/>
              <a:gd name="connsiteY11504" fmla="*/ 1458171 h 2190257"/>
              <a:gd name="connsiteX11505" fmla="*/ 308802 w 1299502"/>
              <a:gd name="connsiteY11505" fmla="*/ 1457883 h 2190257"/>
              <a:gd name="connsiteX11506" fmla="*/ 309126 w 1299502"/>
              <a:gd name="connsiteY11506" fmla="*/ 1457558 h 2190257"/>
              <a:gd name="connsiteX11507" fmla="*/ 309198 w 1299502"/>
              <a:gd name="connsiteY11507" fmla="*/ 1456765 h 2190257"/>
              <a:gd name="connsiteX11508" fmla="*/ 309307 w 1299502"/>
              <a:gd name="connsiteY11508" fmla="*/ 1456585 h 2190257"/>
              <a:gd name="connsiteX11509" fmla="*/ 310280 w 1299502"/>
              <a:gd name="connsiteY11509" fmla="*/ 1456657 h 2190257"/>
              <a:gd name="connsiteX11510" fmla="*/ 310496 w 1299502"/>
              <a:gd name="connsiteY11510" fmla="*/ 1456765 h 2190257"/>
              <a:gd name="connsiteX11511" fmla="*/ 310388 w 1299502"/>
              <a:gd name="connsiteY11511" fmla="*/ 1457378 h 2190257"/>
              <a:gd name="connsiteX11512" fmla="*/ 310100 w 1299502"/>
              <a:gd name="connsiteY11512" fmla="*/ 1457666 h 2190257"/>
              <a:gd name="connsiteX11513" fmla="*/ 309992 w 1299502"/>
              <a:gd name="connsiteY11513" fmla="*/ 1458856 h 2190257"/>
              <a:gd name="connsiteX11514" fmla="*/ 309307 w 1299502"/>
              <a:gd name="connsiteY11514" fmla="*/ 1459360 h 2190257"/>
              <a:gd name="connsiteX11515" fmla="*/ 309307 w 1299502"/>
              <a:gd name="connsiteY11515" fmla="*/ 1459648 h 2190257"/>
              <a:gd name="connsiteX11516" fmla="*/ 309487 w 1299502"/>
              <a:gd name="connsiteY11516" fmla="*/ 1459865 h 2190257"/>
              <a:gd name="connsiteX11517" fmla="*/ 310677 w 1299502"/>
              <a:gd name="connsiteY11517" fmla="*/ 1458856 h 2190257"/>
              <a:gd name="connsiteX11518" fmla="*/ 310785 w 1299502"/>
              <a:gd name="connsiteY11518" fmla="*/ 1457054 h 2190257"/>
              <a:gd name="connsiteX11519" fmla="*/ 310893 w 1299502"/>
              <a:gd name="connsiteY11519" fmla="*/ 1456982 h 2190257"/>
              <a:gd name="connsiteX11520" fmla="*/ 311290 w 1299502"/>
              <a:gd name="connsiteY11520" fmla="*/ 1456982 h 2190257"/>
              <a:gd name="connsiteX11521" fmla="*/ 311578 w 1299502"/>
              <a:gd name="connsiteY11521" fmla="*/ 1457270 h 2190257"/>
              <a:gd name="connsiteX11522" fmla="*/ 311795 w 1299502"/>
              <a:gd name="connsiteY11522" fmla="*/ 1457162 h 2190257"/>
              <a:gd name="connsiteX11523" fmla="*/ 311795 w 1299502"/>
              <a:gd name="connsiteY11523" fmla="*/ 1456261 h 2190257"/>
              <a:gd name="connsiteX11524" fmla="*/ 329319 w 1299502"/>
              <a:gd name="connsiteY11524" fmla="*/ 1455972 h 2190257"/>
              <a:gd name="connsiteX11525" fmla="*/ 329607 w 1299502"/>
              <a:gd name="connsiteY11525" fmla="*/ 1455972 h 2190257"/>
              <a:gd name="connsiteX11526" fmla="*/ 329715 w 1299502"/>
              <a:gd name="connsiteY11526" fmla="*/ 1456080 h 2190257"/>
              <a:gd name="connsiteX11527" fmla="*/ 329715 w 1299502"/>
              <a:gd name="connsiteY11527" fmla="*/ 1456369 h 2190257"/>
              <a:gd name="connsiteX11528" fmla="*/ 329607 w 1299502"/>
              <a:gd name="connsiteY11528" fmla="*/ 1456585 h 2190257"/>
              <a:gd name="connsiteX11529" fmla="*/ 329211 w 1299502"/>
              <a:gd name="connsiteY11529" fmla="*/ 1456585 h 2190257"/>
              <a:gd name="connsiteX11530" fmla="*/ 329139 w 1299502"/>
              <a:gd name="connsiteY11530" fmla="*/ 1456369 h 2190257"/>
              <a:gd name="connsiteX11531" fmla="*/ 329139 w 1299502"/>
              <a:gd name="connsiteY11531" fmla="*/ 1456080 h 2190257"/>
              <a:gd name="connsiteX11532" fmla="*/ 316554 w 1299502"/>
              <a:gd name="connsiteY11532" fmla="*/ 1455792 h 2190257"/>
              <a:gd name="connsiteX11533" fmla="*/ 317852 w 1299502"/>
              <a:gd name="connsiteY11533" fmla="*/ 1455900 h 2190257"/>
              <a:gd name="connsiteX11534" fmla="*/ 318033 w 1299502"/>
              <a:gd name="connsiteY11534" fmla="*/ 1456080 h 2190257"/>
              <a:gd name="connsiteX11535" fmla="*/ 317961 w 1299502"/>
              <a:gd name="connsiteY11535" fmla="*/ 1456693 h 2190257"/>
              <a:gd name="connsiteX11536" fmla="*/ 317744 w 1299502"/>
              <a:gd name="connsiteY11536" fmla="*/ 1456765 h 2190257"/>
              <a:gd name="connsiteX11537" fmla="*/ 316843 w 1299502"/>
              <a:gd name="connsiteY11537" fmla="*/ 1456693 h 2190257"/>
              <a:gd name="connsiteX11538" fmla="*/ 316374 w 1299502"/>
              <a:gd name="connsiteY11538" fmla="*/ 1456297 h 2190257"/>
              <a:gd name="connsiteX11539" fmla="*/ 316374 w 1299502"/>
              <a:gd name="connsiteY11539" fmla="*/ 1455972 h 2190257"/>
              <a:gd name="connsiteX11540" fmla="*/ 316951 w 1299502"/>
              <a:gd name="connsiteY11540" fmla="*/ 1454675 h 2190257"/>
              <a:gd name="connsiteX11541" fmla="*/ 317275 w 1299502"/>
              <a:gd name="connsiteY11541" fmla="*/ 1454675 h 2190257"/>
              <a:gd name="connsiteX11542" fmla="*/ 317456 w 1299502"/>
              <a:gd name="connsiteY11542" fmla="*/ 1454783 h 2190257"/>
              <a:gd name="connsiteX11543" fmla="*/ 317348 w 1299502"/>
              <a:gd name="connsiteY11543" fmla="*/ 1455071 h 2190257"/>
              <a:gd name="connsiteX11544" fmla="*/ 317275 w 1299502"/>
              <a:gd name="connsiteY11544" fmla="*/ 1455288 h 2190257"/>
              <a:gd name="connsiteX11545" fmla="*/ 316843 w 1299502"/>
              <a:gd name="connsiteY11545" fmla="*/ 1455288 h 2190257"/>
              <a:gd name="connsiteX11546" fmla="*/ 316771 w 1299502"/>
              <a:gd name="connsiteY11546" fmla="*/ 1455071 h 2190257"/>
              <a:gd name="connsiteX11547" fmla="*/ 316771 w 1299502"/>
              <a:gd name="connsiteY11547" fmla="*/ 1454783 h 2190257"/>
              <a:gd name="connsiteX11548" fmla="*/ 363286 w 1299502"/>
              <a:gd name="connsiteY11548" fmla="*/ 1453990 h 2190257"/>
              <a:gd name="connsiteX11549" fmla="*/ 363682 w 1299502"/>
              <a:gd name="connsiteY11549" fmla="*/ 1453990 h 2190257"/>
              <a:gd name="connsiteX11550" fmla="*/ 364403 w 1299502"/>
              <a:gd name="connsiteY11550" fmla="*/ 1454783 h 2190257"/>
              <a:gd name="connsiteX11551" fmla="*/ 364403 w 1299502"/>
              <a:gd name="connsiteY11551" fmla="*/ 1455071 h 2190257"/>
              <a:gd name="connsiteX11552" fmla="*/ 364187 w 1299502"/>
              <a:gd name="connsiteY11552" fmla="*/ 1455179 h 2190257"/>
              <a:gd name="connsiteX11553" fmla="*/ 363610 w 1299502"/>
              <a:gd name="connsiteY11553" fmla="*/ 1455179 h 2190257"/>
              <a:gd name="connsiteX11554" fmla="*/ 363105 w 1299502"/>
              <a:gd name="connsiteY11554" fmla="*/ 1454675 h 2190257"/>
              <a:gd name="connsiteX11555" fmla="*/ 363105 w 1299502"/>
              <a:gd name="connsiteY11555" fmla="*/ 1454098 h 2190257"/>
              <a:gd name="connsiteX11556" fmla="*/ 309703 w 1299502"/>
              <a:gd name="connsiteY11556" fmla="*/ 1450386 h 2190257"/>
              <a:gd name="connsiteX11557" fmla="*/ 310388 w 1299502"/>
              <a:gd name="connsiteY11557" fmla="*/ 1450386 h 2190257"/>
              <a:gd name="connsiteX11558" fmla="*/ 310496 w 1299502"/>
              <a:gd name="connsiteY11558" fmla="*/ 1450602 h 2190257"/>
              <a:gd name="connsiteX11559" fmla="*/ 310388 w 1299502"/>
              <a:gd name="connsiteY11559" fmla="*/ 1451792 h 2190257"/>
              <a:gd name="connsiteX11560" fmla="*/ 311109 w 1299502"/>
              <a:gd name="connsiteY11560" fmla="*/ 1452404 h 2190257"/>
              <a:gd name="connsiteX11561" fmla="*/ 310208 w 1299502"/>
              <a:gd name="connsiteY11561" fmla="*/ 1453089 h 2190257"/>
              <a:gd name="connsiteX11562" fmla="*/ 309198 w 1299502"/>
              <a:gd name="connsiteY11562" fmla="*/ 1452981 h 2190257"/>
              <a:gd name="connsiteX11563" fmla="*/ 308802 w 1299502"/>
              <a:gd name="connsiteY11563" fmla="*/ 1452585 h 2190257"/>
              <a:gd name="connsiteX11564" fmla="*/ 308802 w 1299502"/>
              <a:gd name="connsiteY11564" fmla="*/ 1452296 h 2190257"/>
              <a:gd name="connsiteX11565" fmla="*/ 309090 w 1299502"/>
              <a:gd name="connsiteY11565" fmla="*/ 1452008 h 2190257"/>
              <a:gd name="connsiteX11566" fmla="*/ 309198 w 1299502"/>
              <a:gd name="connsiteY11566" fmla="*/ 1450783 h 2190257"/>
              <a:gd name="connsiteX11567" fmla="*/ 358310 w 1299502"/>
              <a:gd name="connsiteY11567" fmla="*/ 1449809 h 2190257"/>
              <a:gd name="connsiteX11568" fmla="*/ 358634 w 1299502"/>
              <a:gd name="connsiteY11568" fmla="*/ 1449882 h 2190257"/>
              <a:gd name="connsiteX11569" fmla="*/ 359103 w 1299502"/>
              <a:gd name="connsiteY11569" fmla="*/ 1450278 h 2190257"/>
              <a:gd name="connsiteX11570" fmla="*/ 359103 w 1299502"/>
              <a:gd name="connsiteY11570" fmla="*/ 1450602 h 2190257"/>
              <a:gd name="connsiteX11571" fmla="*/ 358923 w 1299502"/>
              <a:gd name="connsiteY11571" fmla="*/ 1450783 h 2190257"/>
              <a:gd name="connsiteX11572" fmla="*/ 358310 w 1299502"/>
              <a:gd name="connsiteY11572" fmla="*/ 1450710 h 2190257"/>
              <a:gd name="connsiteX11573" fmla="*/ 358129 w 1299502"/>
              <a:gd name="connsiteY11573" fmla="*/ 1450602 h 2190257"/>
              <a:gd name="connsiteX11574" fmla="*/ 358129 w 1299502"/>
              <a:gd name="connsiteY11574" fmla="*/ 1449990 h 2190257"/>
              <a:gd name="connsiteX11575" fmla="*/ 357733 w 1299502"/>
              <a:gd name="connsiteY11575" fmla="*/ 1448908 h 2190257"/>
              <a:gd name="connsiteX11576" fmla="*/ 358021 w 1299502"/>
              <a:gd name="connsiteY11576" fmla="*/ 1448908 h 2190257"/>
              <a:gd name="connsiteX11577" fmla="*/ 358201 w 1299502"/>
              <a:gd name="connsiteY11577" fmla="*/ 1449089 h 2190257"/>
              <a:gd name="connsiteX11578" fmla="*/ 358201 w 1299502"/>
              <a:gd name="connsiteY11578" fmla="*/ 1449413 h 2190257"/>
              <a:gd name="connsiteX11579" fmla="*/ 358021 w 1299502"/>
              <a:gd name="connsiteY11579" fmla="*/ 1449485 h 2190257"/>
              <a:gd name="connsiteX11580" fmla="*/ 357733 w 1299502"/>
              <a:gd name="connsiteY11580" fmla="*/ 1449485 h 2190257"/>
              <a:gd name="connsiteX11581" fmla="*/ 357516 w 1299502"/>
              <a:gd name="connsiteY11581" fmla="*/ 1449413 h 2190257"/>
              <a:gd name="connsiteX11582" fmla="*/ 357516 w 1299502"/>
              <a:gd name="connsiteY11582" fmla="*/ 1449017 h 2190257"/>
              <a:gd name="connsiteX11583" fmla="*/ 192009 w 1299502"/>
              <a:gd name="connsiteY11583" fmla="*/ 1447503 h 2190257"/>
              <a:gd name="connsiteX11584" fmla="*/ 192298 w 1299502"/>
              <a:gd name="connsiteY11584" fmla="*/ 1447611 h 2190257"/>
              <a:gd name="connsiteX11585" fmla="*/ 192514 w 1299502"/>
              <a:gd name="connsiteY11585" fmla="*/ 1447719 h 2190257"/>
              <a:gd name="connsiteX11586" fmla="*/ 192406 w 1299502"/>
              <a:gd name="connsiteY11586" fmla="*/ 1448296 h 2190257"/>
              <a:gd name="connsiteX11587" fmla="*/ 192334 w 1299502"/>
              <a:gd name="connsiteY11587" fmla="*/ 1448404 h 2190257"/>
              <a:gd name="connsiteX11588" fmla="*/ 191901 w 1299502"/>
              <a:gd name="connsiteY11588" fmla="*/ 1448404 h 2190257"/>
              <a:gd name="connsiteX11589" fmla="*/ 191829 w 1299502"/>
              <a:gd name="connsiteY11589" fmla="*/ 1448296 h 2190257"/>
              <a:gd name="connsiteX11590" fmla="*/ 191829 w 1299502"/>
              <a:gd name="connsiteY11590" fmla="*/ 1447719 h 2190257"/>
              <a:gd name="connsiteX11591" fmla="*/ 276602 w 1299502"/>
              <a:gd name="connsiteY11591" fmla="*/ 1447215 h 2190257"/>
              <a:gd name="connsiteX11592" fmla="*/ 276890 w 1299502"/>
              <a:gd name="connsiteY11592" fmla="*/ 1447287 h 2190257"/>
              <a:gd name="connsiteX11593" fmla="*/ 277107 w 1299502"/>
              <a:gd name="connsiteY11593" fmla="*/ 1447395 h 2190257"/>
              <a:gd name="connsiteX11594" fmla="*/ 276998 w 1299502"/>
              <a:gd name="connsiteY11594" fmla="*/ 1447719 h 2190257"/>
              <a:gd name="connsiteX11595" fmla="*/ 276926 w 1299502"/>
              <a:gd name="connsiteY11595" fmla="*/ 1447791 h 2190257"/>
              <a:gd name="connsiteX11596" fmla="*/ 276530 w 1299502"/>
              <a:gd name="connsiteY11596" fmla="*/ 1447791 h 2190257"/>
              <a:gd name="connsiteX11597" fmla="*/ 276422 w 1299502"/>
              <a:gd name="connsiteY11597" fmla="*/ 1447719 h 2190257"/>
              <a:gd name="connsiteX11598" fmla="*/ 276422 w 1299502"/>
              <a:gd name="connsiteY11598" fmla="*/ 1447395 h 2190257"/>
              <a:gd name="connsiteX11599" fmla="*/ 283777 w 1299502"/>
              <a:gd name="connsiteY11599" fmla="*/ 1446818 h 2190257"/>
              <a:gd name="connsiteX11600" fmla="*/ 284102 w 1299502"/>
              <a:gd name="connsiteY11600" fmla="*/ 1446818 h 2190257"/>
              <a:gd name="connsiteX11601" fmla="*/ 284282 w 1299502"/>
              <a:gd name="connsiteY11601" fmla="*/ 1446998 h 2190257"/>
              <a:gd name="connsiteX11602" fmla="*/ 284282 w 1299502"/>
              <a:gd name="connsiteY11602" fmla="*/ 1447287 h 2190257"/>
              <a:gd name="connsiteX11603" fmla="*/ 284102 w 1299502"/>
              <a:gd name="connsiteY11603" fmla="*/ 1447395 h 2190257"/>
              <a:gd name="connsiteX11604" fmla="*/ 283777 w 1299502"/>
              <a:gd name="connsiteY11604" fmla="*/ 1447395 h 2190257"/>
              <a:gd name="connsiteX11605" fmla="*/ 283597 w 1299502"/>
              <a:gd name="connsiteY11605" fmla="*/ 1447215 h 2190257"/>
              <a:gd name="connsiteX11606" fmla="*/ 283597 w 1299502"/>
              <a:gd name="connsiteY11606" fmla="*/ 1446890 h 2190257"/>
              <a:gd name="connsiteX11607" fmla="*/ 196409 w 1299502"/>
              <a:gd name="connsiteY11607" fmla="*/ 1445413 h 2190257"/>
              <a:gd name="connsiteX11608" fmla="*/ 196697 w 1299502"/>
              <a:gd name="connsiteY11608" fmla="*/ 1445521 h 2190257"/>
              <a:gd name="connsiteX11609" fmla="*/ 196913 w 1299502"/>
              <a:gd name="connsiteY11609" fmla="*/ 1445593 h 2190257"/>
              <a:gd name="connsiteX11610" fmla="*/ 196697 w 1299502"/>
              <a:gd name="connsiteY11610" fmla="*/ 1445809 h 2190257"/>
              <a:gd name="connsiteX11611" fmla="*/ 196409 w 1299502"/>
              <a:gd name="connsiteY11611" fmla="*/ 1445701 h 2190257"/>
              <a:gd name="connsiteX11612" fmla="*/ 196192 w 1299502"/>
              <a:gd name="connsiteY11612" fmla="*/ 1445593 h 2190257"/>
              <a:gd name="connsiteX11613" fmla="*/ 198788 w 1299502"/>
              <a:gd name="connsiteY11613" fmla="*/ 1444115 h 2190257"/>
              <a:gd name="connsiteX11614" fmla="*/ 199077 w 1299502"/>
              <a:gd name="connsiteY11614" fmla="*/ 1444115 h 2190257"/>
              <a:gd name="connsiteX11615" fmla="*/ 199185 w 1299502"/>
              <a:gd name="connsiteY11615" fmla="*/ 1444295 h 2190257"/>
              <a:gd name="connsiteX11616" fmla="*/ 198680 w 1299502"/>
              <a:gd name="connsiteY11616" fmla="*/ 1444692 h 2190257"/>
              <a:gd name="connsiteX11617" fmla="*/ 198608 w 1299502"/>
              <a:gd name="connsiteY11617" fmla="*/ 1444512 h 2190257"/>
              <a:gd name="connsiteX11618" fmla="*/ 198608 w 1299502"/>
              <a:gd name="connsiteY11618" fmla="*/ 1444223 h 2190257"/>
              <a:gd name="connsiteX11619" fmla="*/ 206072 w 1299502"/>
              <a:gd name="connsiteY11619" fmla="*/ 1441628 h 2190257"/>
              <a:gd name="connsiteX11620" fmla="*/ 207010 w 1299502"/>
              <a:gd name="connsiteY11620" fmla="*/ 1441664 h 2190257"/>
              <a:gd name="connsiteX11621" fmla="*/ 207334 w 1299502"/>
              <a:gd name="connsiteY11621" fmla="*/ 1441953 h 2190257"/>
              <a:gd name="connsiteX11622" fmla="*/ 207695 w 1299502"/>
              <a:gd name="connsiteY11622" fmla="*/ 1441953 h 2190257"/>
              <a:gd name="connsiteX11623" fmla="*/ 207983 w 1299502"/>
              <a:gd name="connsiteY11623" fmla="*/ 1442277 h 2190257"/>
              <a:gd name="connsiteX11624" fmla="*/ 208308 w 1299502"/>
              <a:gd name="connsiteY11624" fmla="*/ 1442349 h 2190257"/>
              <a:gd name="connsiteX11625" fmla="*/ 208885 w 1299502"/>
              <a:gd name="connsiteY11625" fmla="*/ 1442962 h 2190257"/>
              <a:gd name="connsiteX11626" fmla="*/ 209606 w 1299502"/>
              <a:gd name="connsiteY11626" fmla="*/ 1442962 h 2190257"/>
              <a:gd name="connsiteX11627" fmla="*/ 210003 w 1299502"/>
              <a:gd name="connsiteY11627" fmla="*/ 1443466 h 2190257"/>
              <a:gd name="connsiteX11628" fmla="*/ 210003 w 1299502"/>
              <a:gd name="connsiteY11628" fmla="*/ 1444367 h 2190257"/>
              <a:gd name="connsiteX11629" fmla="*/ 210291 w 1299502"/>
              <a:gd name="connsiteY11629" fmla="*/ 1444656 h 2190257"/>
              <a:gd name="connsiteX11630" fmla="*/ 210183 w 1299502"/>
              <a:gd name="connsiteY11630" fmla="*/ 1445845 h 2190257"/>
              <a:gd name="connsiteX11631" fmla="*/ 210003 w 1299502"/>
              <a:gd name="connsiteY11631" fmla="*/ 1445953 h 2190257"/>
              <a:gd name="connsiteX11632" fmla="*/ 209714 w 1299502"/>
              <a:gd name="connsiteY11632" fmla="*/ 1445953 h 2190257"/>
              <a:gd name="connsiteX11633" fmla="*/ 209390 w 1299502"/>
              <a:gd name="connsiteY11633" fmla="*/ 1445629 h 2190257"/>
              <a:gd name="connsiteX11634" fmla="*/ 209209 w 1299502"/>
              <a:gd name="connsiteY11634" fmla="*/ 1445737 h 2190257"/>
              <a:gd name="connsiteX11635" fmla="*/ 209209 w 1299502"/>
              <a:gd name="connsiteY11635" fmla="*/ 1446350 h 2190257"/>
              <a:gd name="connsiteX11636" fmla="*/ 209498 w 1299502"/>
              <a:gd name="connsiteY11636" fmla="*/ 1446638 h 2190257"/>
              <a:gd name="connsiteX11637" fmla="*/ 209390 w 1299502"/>
              <a:gd name="connsiteY11637" fmla="*/ 1447251 h 2190257"/>
              <a:gd name="connsiteX11638" fmla="*/ 209786 w 1299502"/>
              <a:gd name="connsiteY11638" fmla="*/ 1447647 h 2190257"/>
              <a:gd name="connsiteX11639" fmla="*/ 209714 w 1299502"/>
              <a:gd name="connsiteY11639" fmla="*/ 1447935 h 2190257"/>
              <a:gd name="connsiteX11640" fmla="*/ 209498 w 1299502"/>
              <a:gd name="connsiteY11640" fmla="*/ 1448044 h 2190257"/>
              <a:gd name="connsiteX11641" fmla="*/ 209209 w 1299502"/>
              <a:gd name="connsiteY11641" fmla="*/ 1448044 h 2190257"/>
              <a:gd name="connsiteX11642" fmla="*/ 208921 w 1299502"/>
              <a:gd name="connsiteY11642" fmla="*/ 1447755 h 2190257"/>
              <a:gd name="connsiteX11643" fmla="*/ 208704 w 1299502"/>
              <a:gd name="connsiteY11643" fmla="*/ 1447827 h 2190257"/>
              <a:gd name="connsiteX11644" fmla="*/ 208704 w 1299502"/>
              <a:gd name="connsiteY11644" fmla="*/ 1448152 h 2190257"/>
              <a:gd name="connsiteX11645" fmla="*/ 209101 w 1299502"/>
              <a:gd name="connsiteY11645" fmla="*/ 1448440 h 2190257"/>
              <a:gd name="connsiteX11646" fmla="*/ 208921 w 1299502"/>
              <a:gd name="connsiteY11646" fmla="*/ 1449954 h 2190257"/>
              <a:gd name="connsiteX11647" fmla="*/ 208813 w 1299502"/>
              <a:gd name="connsiteY11647" fmla="*/ 1450026 h 2190257"/>
              <a:gd name="connsiteX11648" fmla="*/ 208416 w 1299502"/>
              <a:gd name="connsiteY11648" fmla="*/ 1450026 h 2190257"/>
              <a:gd name="connsiteX11649" fmla="*/ 208308 w 1299502"/>
              <a:gd name="connsiteY11649" fmla="*/ 1450134 h 2190257"/>
              <a:gd name="connsiteX11650" fmla="*/ 208236 w 1299502"/>
              <a:gd name="connsiteY11650" fmla="*/ 1450747 h 2190257"/>
              <a:gd name="connsiteX11651" fmla="*/ 207911 w 1299502"/>
              <a:gd name="connsiteY11651" fmla="*/ 1451035 h 2190257"/>
              <a:gd name="connsiteX11652" fmla="*/ 207911 w 1299502"/>
              <a:gd name="connsiteY11652" fmla="*/ 1451359 h 2190257"/>
              <a:gd name="connsiteX11653" fmla="*/ 207514 w 1299502"/>
              <a:gd name="connsiteY11653" fmla="*/ 1451648 h 2190257"/>
              <a:gd name="connsiteX11654" fmla="*/ 207514 w 1299502"/>
              <a:gd name="connsiteY11654" fmla="*/ 1452549 h 2190257"/>
              <a:gd name="connsiteX11655" fmla="*/ 206829 w 1299502"/>
              <a:gd name="connsiteY11655" fmla="*/ 1453053 h 2190257"/>
              <a:gd name="connsiteX11656" fmla="*/ 206721 w 1299502"/>
              <a:gd name="connsiteY11656" fmla="*/ 1453918 h 2190257"/>
              <a:gd name="connsiteX11657" fmla="*/ 206433 w 1299502"/>
              <a:gd name="connsiteY11657" fmla="*/ 1454242 h 2190257"/>
              <a:gd name="connsiteX11658" fmla="*/ 206325 w 1299502"/>
              <a:gd name="connsiteY11658" fmla="*/ 1455143 h 2190257"/>
              <a:gd name="connsiteX11659" fmla="*/ 206036 w 1299502"/>
              <a:gd name="connsiteY11659" fmla="*/ 1455432 h 2190257"/>
              <a:gd name="connsiteX11660" fmla="*/ 205928 w 1299502"/>
              <a:gd name="connsiteY11660" fmla="*/ 1455648 h 2190257"/>
              <a:gd name="connsiteX11661" fmla="*/ 204630 w 1299502"/>
              <a:gd name="connsiteY11661" fmla="*/ 1456837 h 2190257"/>
              <a:gd name="connsiteX11662" fmla="*/ 204522 w 1299502"/>
              <a:gd name="connsiteY11662" fmla="*/ 1457018 h 2190257"/>
              <a:gd name="connsiteX11663" fmla="*/ 204233 w 1299502"/>
              <a:gd name="connsiteY11663" fmla="*/ 1457342 h 2190257"/>
              <a:gd name="connsiteX11664" fmla="*/ 204233 w 1299502"/>
              <a:gd name="connsiteY11664" fmla="*/ 1457919 h 2190257"/>
              <a:gd name="connsiteX11665" fmla="*/ 203837 w 1299502"/>
              <a:gd name="connsiteY11665" fmla="*/ 1458243 h 2190257"/>
              <a:gd name="connsiteX11666" fmla="*/ 203837 w 1299502"/>
              <a:gd name="connsiteY11666" fmla="*/ 1458820 h 2190257"/>
              <a:gd name="connsiteX11667" fmla="*/ 203440 w 1299502"/>
              <a:gd name="connsiteY11667" fmla="*/ 1459144 h 2190257"/>
              <a:gd name="connsiteX11668" fmla="*/ 203440 w 1299502"/>
              <a:gd name="connsiteY11668" fmla="*/ 1459324 h 2190257"/>
              <a:gd name="connsiteX11669" fmla="*/ 202250 w 1299502"/>
              <a:gd name="connsiteY11669" fmla="*/ 1460333 h 2190257"/>
              <a:gd name="connsiteX11670" fmla="*/ 201925 w 1299502"/>
              <a:gd name="connsiteY11670" fmla="*/ 1460333 h 2190257"/>
              <a:gd name="connsiteX11671" fmla="*/ 201745 w 1299502"/>
              <a:gd name="connsiteY11671" fmla="*/ 1460441 h 2190257"/>
              <a:gd name="connsiteX11672" fmla="*/ 201745 w 1299502"/>
              <a:gd name="connsiteY11672" fmla="*/ 1460730 h 2190257"/>
              <a:gd name="connsiteX11673" fmla="*/ 202034 w 1299502"/>
              <a:gd name="connsiteY11673" fmla="*/ 1461018 h 2190257"/>
              <a:gd name="connsiteX11674" fmla="*/ 202034 w 1299502"/>
              <a:gd name="connsiteY11674" fmla="*/ 1461631 h 2190257"/>
              <a:gd name="connsiteX11675" fmla="*/ 201637 w 1299502"/>
              <a:gd name="connsiteY11675" fmla="*/ 1461919 h 2190257"/>
              <a:gd name="connsiteX11676" fmla="*/ 201637 w 1299502"/>
              <a:gd name="connsiteY11676" fmla="*/ 1462243 h 2190257"/>
              <a:gd name="connsiteX11677" fmla="*/ 201240 w 1299502"/>
              <a:gd name="connsiteY11677" fmla="*/ 1462532 h 2190257"/>
              <a:gd name="connsiteX11678" fmla="*/ 201240 w 1299502"/>
              <a:gd name="connsiteY11678" fmla="*/ 1463144 h 2190257"/>
              <a:gd name="connsiteX11679" fmla="*/ 200844 w 1299502"/>
              <a:gd name="connsiteY11679" fmla="*/ 1463433 h 2190257"/>
              <a:gd name="connsiteX11680" fmla="*/ 200844 w 1299502"/>
              <a:gd name="connsiteY11680" fmla="*/ 1464226 h 2190257"/>
              <a:gd name="connsiteX11681" fmla="*/ 200627 w 1299502"/>
              <a:gd name="connsiteY11681" fmla="*/ 1464442 h 2190257"/>
              <a:gd name="connsiteX11682" fmla="*/ 200339 w 1299502"/>
              <a:gd name="connsiteY11682" fmla="*/ 1464442 h 2190257"/>
              <a:gd name="connsiteX11683" fmla="*/ 199942 w 1299502"/>
              <a:gd name="connsiteY11683" fmla="*/ 1464622 h 2190257"/>
              <a:gd name="connsiteX11684" fmla="*/ 199329 w 1299502"/>
              <a:gd name="connsiteY11684" fmla="*/ 1464622 h 2190257"/>
              <a:gd name="connsiteX11685" fmla="*/ 199149 w 1299502"/>
              <a:gd name="connsiteY11685" fmla="*/ 1464730 h 2190257"/>
              <a:gd name="connsiteX11686" fmla="*/ 199149 w 1299502"/>
              <a:gd name="connsiteY11686" fmla="*/ 1465018 h 2190257"/>
              <a:gd name="connsiteX11687" fmla="*/ 199437 w 1299502"/>
              <a:gd name="connsiteY11687" fmla="*/ 1465343 h 2190257"/>
              <a:gd name="connsiteX11688" fmla="*/ 199437 w 1299502"/>
              <a:gd name="connsiteY11688" fmla="*/ 1465920 h 2190257"/>
              <a:gd name="connsiteX11689" fmla="*/ 199041 w 1299502"/>
              <a:gd name="connsiteY11689" fmla="*/ 1466244 h 2190257"/>
              <a:gd name="connsiteX11690" fmla="*/ 199041 w 1299502"/>
              <a:gd name="connsiteY11690" fmla="*/ 1466532 h 2190257"/>
              <a:gd name="connsiteX11691" fmla="*/ 198356 w 1299502"/>
              <a:gd name="connsiteY11691" fmla="*/ 1467145 h 2190257"/>
              <a:gd name="connsiteX11692" fmla="*/ 198356 w 1299502"/>
              <a:gd name="connsiteY11692" fmla="*/ 1467325 h 2190257"/>
              <a:gd name="connsiteX11693" fmla="*/ 197851 w 1299502"/>
              <a:gd name="connsiteY11693" fmla="*/ 1467830 h 2190257"/>
              <a:gd name="connsiteX11694" fmla="*/ 197454 w 1299502"/>
              <a:gd name="connsiteY11694" fmla="*/ 1467722 h 2190257"/>
              <a:gd name="connsiteX11695" fmla="*/ 195760 w 1299502"/>
              <a:gd name="connsiteY11695" fmla="*/ 1466028 h 2190257"/>
              <a:gd name="connsiteX11696" fmla="*/ 195868 w 1299502"/>
              <a:gd name="connsiteY11696" fmla="*/ 1465739 h 2190257"/>
              <a:gd name="connsiteX11697" fmla="*/ 195543 w 1299502"/>
              <a:gd name="connsiteY11697" fmla="*/ 1465451 h 2190257"/>
              <a:gd name="connsiteX11698" fmla="*/ 195543 w 1299502"/>
              <a:gd name="connsiteY11698" fmla="*/ 1465127 h 2190257"/>
              <a:gd name="connsiteX11699" fmla="*/ 195255 w 1299502"/>
              <a:gd name="connsiteY11699" fmla="*/ 1464838 h 2190257"/>
              <a:gd name="connsiteX11700" fmla="*/ 195255 w 1299502"/>
              <a:gd name="connsiteY11700" fmla="*/ 1464550 h 2190257"/>
              <a:gd name="connsiteX11701" fmla="*/ 194966 w 1299502"/>
              <a:gd name="connsiteY11701" fmla="*/ 1464226 h 2190257"/>
              <a:gd name="connsiteX11702" fmla="*/ 194966 w 1299502"/>
              <a:gd name="connsiteY11702" fmla="*/ 1463613 h 2190257"/>
              <a:gd name="connsiteX11703" fmla="*/ 194642 w 1299502"/>
              <a:gd name="connsiteY11703" fmla="*/ 1463325 h 2190257"/>
              <a:gd name="connsiteX11704" fmla="*/ 194642 w 1299502"/>
              <a:gd name="connsiteY11704" fmla="*/ 1462928 h 2190257"/>
              <a:gd name="connsiteX11705" fmla="*/ 194570 w 1299502"/>
              <a:gd name="connsiteY11705" fmla="*/ 1462820 h 2190257"/>
              <a:gd name="connsiteX11706" fmla="*/ 194353 w 1299502"/>
              <a:gd name="connsiteY11706" fmla="*/ 1462928 h 2190257"/>
              <a:gd name="connsiteX11707" fmla="*/ 194353 w 1299502"/>
              <a:gd name="connsiteY11707" fmla="*/ 1463541 h 2190257"/>
              <a:gd name="connsiteX11708" fmla="*/ 194678 w 1299502"/>
              <a:gd name="connsiteY11708" fmla="*/ 1463829 h 2190257"/>
              <a:gd name="connsiteX11709" fmla="*/ 194570 w 1299502"/>
              <a:gd name="connsiteY11709" fmla="*/ 1465018 h 2190257"/>
              <a:gd name="connsiteX11710" fmla="*/ 194281 w 1299502"/>
              <a:gd name="connsiteY11710" fmla="*/ 1465343 h 2190257"/>
              <a:gd name="connsiteX11711" fmla="*/ 194173 w 1299502"/>
              <a:gd name="connsiteY11711" fmla="*/ 1465631 h 2190257"/>
              <a:gd name="connsiteX11712" fmla="*/ 194461 w 1299502"/>
              <a:gd name="connsiteY11712" fmla="*/ 1465920 h 2190257"/>
              <a:gd name="connsiteX11713" fmla="*/ 194281 w 1299502"/>
              <a:gd name="connsiteY11713" fmla="*/ 1469235 h 2190257"/>
              <a:gd name="connsiteX11714" fmla="*/ 194173 w 1299502"/>
              <a:gd name="connsiteY11714" fmla="*/ 1469307 h 2190257"/>
              <a:gd name="connsiteX11715" fmla="*/ 193776 w 1299502"/>
              <a:gd name="connsiteY11715" fmla="*/ 1469307 h 2190257"/>
              <a:gd name="connsiteX11716" fmla="*/ 192586 w 1299502"/>
              <a:gd name="connsiteY11716" fmla="*/ 1470316 h 2190257"/>
              <a:gd name="connsiteX11717" fmla="*/ 192478 w 1299502"/>
              <a:gd name="connsiteY11717" fmla="*/ 1471434 h 2190257"/>
              <a:gd name="connsiteX11718" fmla="*/ 192370 w 1299502"/>
              <a:gd name="connsiteY11718" fmla="*/ 1471614 h 2190257"/>
              <a:gd name="connsiteX11719" fmla="*/ 191685 w 1299502"/>
              <a:gd name="connsiteY11719" fmla="*/ 1471506 h 2190257"/>
              <a:gd name="connsiteX11720" fmla="*/ 191000 w 1299502"/>
              <a:gd name="connsiteY11720" fmla="*/ 1472118 h 2190257"/>
              <a:gd name="connsiteX11721" fmla="*/ 190675 w 1299502"/>
              <a:gd name="connsiteY11721" fmla="*/ 1472118 h 2190257"/>
              <a:gd name="connsiteX11722" fmla="*/ 189485 w 1299502"/>
              <a:gd name="connsiteY11722" fmla="*/ 1473019 h 2190257"/>
              <a:gd name="connsiteX11723" fmla="*/ 189377 w 1299502"/>
              <a:gd name="connsiteY11723" fmla="*/ 1474209 h 2190257"/>
              <a:gd name="connsiteX11724" fmla="*/ 189089 w 1299502"/>
              <a:gd name="connsiteY11724" fmla="*/ 1474497 h 2190257"/>
              <a:gd name="connsiteX11725" fmla="*/ 188981 w 1299502"/>
              <a:gd name="connsiteY11725" fmla="*/ 1474821 h 2190257"/>
              <a:gd name="connsiteX11726" fmla="*/ 188476 w 1299502"/>
              <a:gd name="connsiteY11726" fmla="*/ 1475218 h 2190257"/>
              <a:gd name="connsiteX11727" fmla="*/ 188187 w 1299502"/>
              <a:gd name="connsiteY11727" fmla="*/ 1475110 h 2190257"/>
              <a:gd name="connsiteX11728" fmla="*/ 187791 w 1299502"/>
              <a:gd name="connsiteY11728" fmla="*/ 1475434 h 2190257"/>
              <a:gd name="connsiteX11729" fmla="*/ 187502 w 1299502"/>
              <a:gd name="connsiteY11729" fmla="*/ 1475434 h 2190257"/>
              <a:gd name="connsiteX11730" fmla="*/ 187106 w 1299502"/>
              <a:gd name="connsiteY11730" fmla="*/ 1474930 h 2190257"/>
              <a:gd name="connsiteX11731" fmla="*/ 187106 w 1299502"/>
              <a:gd name="connsiteY11731" fmla="*/ 1474641 h 2190257"/>
              <a:gd name="connsiteX11732" fmla="*/ 186889 w 1299502"/>
              <a:gd name="connsiteY11732" fmla="*/ 1474533 h 2190257"/>
              <a:gd name="connsiteX11733" fmla="*/ 186204 w 1299502"/>
              <a:gd name="connsiteY11733" fmla="*/ 1475038 h 2190257"/>
              <a:gd name="connsiteX11734" fmla="*/ 185916 w 1299502"/>
              <a:gd name="connsiteY11734" fmla="*/ 1475038 h 2190257"/>
              <a:gd name="connsiteX11735" fmla="*/ 185411 w 1299502"/>
              <a:gd name="connsiteY11735" fmla="*/ 1475434 h 2190257"/>
              <a:gd name="connsiteX11736" fmla="*/ 185303 w 1299502"/>
              <a:gd name="connsiteY11736" fmla="*/ 1477200 h 2190257"/>
              <a:gd name="connsiteX11737" fmla="*/ 185591 w 1299502"/>
              <a:gd name="connsiteY11737" fmla="*/ 1477524 h 2190257"/>
              <a:gd name="connsiteX11738" fmla="*/ 185519 w 1299502"/>
              <a:gd name="connsiteY11738" fmla="*/ 1477813 h 2190257"/>
              <a:gd name="connsiteX11739" fmla="*/ 185411 w 1299502"/>
              <a:gd name="connsiteY11739" fmla="*/ 1477921 h 2190257"/>
              <a:gd name="connsiteX11740" fmla="*/ 185014 w 1299502"/>
              <a:gd name="connsiteY11740" fmla="*/ 1477921 h 2190257"/>
              <a:gd name="connsiteX11741" fmla="*/ 184401 w 1299502"/>
              <a:gd name="connsiteY11741" fmla="*/ 1477308 h 2190257"/>
              <a:gd name="connsiteX11742" fmla="*/ 183788 w 1299502"/>
              <a:gd name="connsiteY11742" fmla="*/ 1477308 h 2190257"/>
              <a:gd name="connsiteX11743" fmla="*/ 183608 w 1299502"/>
              <a:gd name="connsiteY11743" fmla="*/ 1477416 h 2190257"/>
              <a:gd name="connsiteX11744" fmla="*/ 183608 w 1299502"/>
              <a:gd name="connsiteY11744" fmla="*/ 1477705 h 2190257"/>
              <a:gd name="connsiteX11745" fmla="*/ 183428 w 1299502"/>
              <a:gd name="connsiteY11745" fmla="*/ 1477813 h 2190257"/>
              <a:gd name="connsiteX11746" fmla="*/ 182707 w 1299502"/>
              <a:gd name="connsiteY11746" fmla="*/ 1477813 h 2190257"/>
              <a:gd name="connsiteX11747" fmla="*/ 182598 w 1299502"/>
              <a:gd name="connsiteY11747" fmla="*/ 1477633 h 2190257"/>
              <a:gd name="connsiteX11748" fmla="*/ 182598 w 1299502"/>
              <a:gd name="connsiteY11748" fmla="*/ 1477308 h 2190257"/>
              <a:gd name="connsiteX11749" fmla="*/ 183319 w 1299502"/>
              <a:gd name="connsiteY11749" fmla="*/ 1476804 h 2190257"/>
              <a:gd name="connsiteX11750" fmla="*/ 183319 w 1299502"/>
              <a:gd name="connsiteY11750" fmla="*/ 1476515 h 2190257"/>
              <a:gd name="connsiteX11751" fmla="*/ 183211 w 1299502"/>
              <a:gd name="connsiteY11751" fmla="*/ 1476299 h 2190257"/>
              <a:gd name="connsiteX11752" fmla="*/ 182526 w 1299502"/>
              <a:gd name="connsiteY11752" fmla="*/ 1476912 h 2190257"/>
              <a:gd name="connsiteX11753" fmla="*/ 182202 w 1299502"/>
              <a:gd name="connsiteY11753" fmla="*/ 1476804 h 2190257"/>
              <a:gd name="connsiteX11754" fmla="*/ 181913 w 1299502"/>
              <a:gd name="connsiteY11754" fmla="*/ 1476515 h 2190257"/>
              <a:gd name="connsiteX11755" fmla="*/ 181733 w 1299502"/>
              <a:gd name="connsiteY11755" fmla="*/ 1476623 h 2190257"/>
              <a:gd name="connsiteX11756" fmla="*/ 181625 w 1299502"/>
              <a:gd name="connsiteY11756" fmla="*/ 1477308 h 2190257"/>
              <a:gd name="connsiteX11757" fmla="*/ 181120 w 1299502"/>
              <a:gd name="connsiteY11757" fmla="*/ 1477705 h 2190257"/>
              <a:gd name="connsiteX11758" fmla="*/ 180146 w 1299502"/>
              <a:gd name="connsiteY11758" fmla="*/ 1477633 h 2190257"/>
              <a:gd name="connsiteX11759" fmla="*/ 180038 w 1299502"/>
              <a:gd name="connsiteY11759" fmla="*/ 1477705 h 2190257"/>
              <a:gd name="connsiteX11760" fmla="*/ 179930 w 1299502"/>
              <a:gd name="connsiteY11760" fmla="*/ 1478317 h 2190257"/>
              <a:gd name="connsiteX11761" fmla="*/ 179858 w 1299502"/>
              <a:gd name="connsiteY11761" fmla="*/ 1478498 h 2190257"/>
              <a:gd name="connsiteX11762" fmla="*/ 178848 w 1299502"/>
              <a:gd name="connsiteY11762" fmla="*/ 1478425 h 2190257"/>
              <a:gd name="connsiteX11763" fmla="*/ 178452 w 1299502"/>
              <a:gd name="connsiteY11763" fmla="*/ 1478714 h 2190257"/>
              <a:gd name="connsiteX11764" fmla="*/ 178343 w 1299502"/>
              <a:gd name="connsiteY11764" fmla="*/ 1478534 h 2190257"/>
              <a:gd name="connsiteX11765" fmla="*/ 178343 w 1299502"/>
              <a:gd name="connsiteY11765" fmla="*/ 1477633 h 2190257"/>
              <a:gd name="connsiteX11766" fmla="*/ 178235 w 1299502"/>
              <a:gd name="connsiteY11766" fmla="*/ 1477524 h 2190257"/>
              <a:gd name="connsiteX11767" fmla="*/ 178055 w 1299502"/>
              <a:gd name="connsiteY11767" fmla="*/ 1477633 h 2190257"/>
              <a:gd name="connsiteX11768" fmla="*/ 177947 w 1299502"/>
              <a:gd name="connsiteY11768" fmla="*/ 1478822 h 2190257"/>
              <a:gd name="connsiteX11769" fmla="*/ 176973 w 1299502"/>
              <a:gd name="connsiteY11769" fmla="*/ 1479615 h 2190257"/>
              <a:gd name="connsiteX11770" fmla="*/ 176865 w 1299502"/>
              <a:gd name="connsiteY11770" fmla="*/ 1481129 h 2190257"/>
              <a:gd name="connsiteX11771" fmla="*/ 176360 w 1299502"/>
              <a:gd name="connsiteY11771" fmla="*/ 1481525 h 2190257"/>
              <a:gd name="connsiteX11772" fmla="*/ 176180 w 1299502"/>
              <a:gd name="connsiteY11772" fmla="*/ 1481417 h 2190257"/>
              <a:gd name="connsiteX11773" fmla="*/ 176288 w 1299502"/>
              <a:gd name="connsiteY11773" fmla="*/ 1480228 h 2190257"/>
              <a:gd name="connsiteX11774" fmla="*/ 175459 w 1299502"/>
              <a:gd name="connsiteY11774" fmla="*/ 1479435 h 2190257"/>
              <a:gd name="connsiteX11775" fmla="*/ 175170 w 1299502"/>
              <a:gd name="connsiteY11775" fmla="*/ 1479435 h 2190257"/>
              <a:gd name="connsiteX11776" fmla="*/ 174990 w 1299502"/>
              <a:gd name="connsiteY11776" fmla="*/ 1479507 h 2190257"/>
              <a:gd name="connsiteX11777" fmla="*/ 174990 w 1299502"/>
              <a:gd name="connsiteY11777" fmla="*/ 1479831 h 2190257"/>
              <a:gd name="connsiteX11778" fmla="*/ 174485 w 1299502"/>
              <a:gd name="connsiteY11778" fmla="*/ 1480228 h 2190257"/>
              <a:gd name="connsiteX11779" fmla="*/ 174089 w 1299502"/>
              <a:gd name="connsiteY11779" fmla="*/ 1480228 h 2190257"/>
              <a:gd name="connsiteX11780" fmla="*/ 173980 w 1299502"/>
              <a:gd name="connsiteY11780" fmla="*/ 1480011 h 2190257"/>
              <a:gd name="connsiteX11781" fmla="*/ 174089 w 1299502"/>
              <a:gd name="connsiteY11781" fmla="*/ 1479146 h 2190257"/>
              <a:gd name="connsiteX11782" fmla="*/ 174377 w 1299502"/>
              <a:gd name="connsiteY11782" fmla="*/ 1478822 h 2190257"/>
              <a:gd name="connsiteX11783" fmla="*/ 174485 w 1299502"/>
              <a:gd name="connsiteY11783" fmla="*/ 1477416 h 2190257"/>
              <a:gd name="connsiteX11784" fmla="*/ 174882 w 1299502"/>
              <a:gd name="connsiteY11784" fmla="*/ 1477128 h 2190257"/>
              <a:gd name="connsiteX11785" fmla="*/ 173908 w 1299502"/>
              <a:gd name="connsiteY11785" fmla="*/ 1476119 h 2190257"/>
              <a:gd name="connsiteX11786" fmla="*/ 173980 w 1299502"/>
              <a:gd name="connsiteY11786" fmla="*/ 1475542 h 2190257"/>
              <a:gd name="connsiteX11787" fmla="*/ 173800 w 1299502"/>
              <a:gd name="connsiteY11787" fmla="*/ 1475434 h 2190257"/>
              <a:gd name="connsiteX11788" fmla="*/ 173584 w 1299502"/>
              <a:gd name="connsiteY11788" fmla="*/ 1475542 h 2190257"/>
              <a:gd name="connsiteX11789" fmla="*/ 173584 w 1299502"/>
              <a:gd name="connsiteY11789" fmla="*/ 1475831 h 2190257"/>
              <a:gd name="connsiteX11790" fmla="*/ 172899 w 1299502"/>
              <a:gd name="connsiteY11790" fmla="*/ 1476407 h 2190257"/>
              <a:gd name="connsiteX11791" fmla="*/ 172899 w 1299502"/>
              <a:gd name="connsiteY11791" fmla="*/ 1477020 h 2190257"/>
              <a:gd name="connsiteX11792" fmla="*/ 173187 w 1299502"/>
              <a:gd name="connsiteY11792" fmla="*/ 1477308 h 2190257"/>
              <a:gd name="connsiteX11793" fmla="*/ 172791 w 1299502"/>
              <a:gd name="connsiteY11793" fmla="*/ 1477633 h 2190257"/>
              <a:gd name="connsiteX11794" fmla="*/ 172791 w 1299502"/>
              <a:gd name="connsiteY11794" fmla="*/ 1478137 h 2190257"/>
              <a:gd name="connsiteX11795" fmla="*/ 172502 w 1299502"/>
              <a:gd name="connsiteY11795" fmla="*/ 1478425 h 2190257"/>
              <a:gd name="connsiteX11796" fmla="*/ 172394 w 1299502"/>
              <a:gd name="connsiteY11796" fmla="*/ 1478714 h 2190257"/>
              <a:gd name="connsiteX11797" fmla="*/ 172682 w 1299502"/>
              <a:gd name="connsiteY11797" fmla="*/ 1479038 h 2190257"/>
              <a:gd name="connsiteX11798" fmla="*/ 172682 w 1299502"/>
              <a:gd name="connsiteY11798" fmla="*/ 1479939 h 2190257"/>
              <a:gd name="connsiteX11799" fmla="*/ 172502 w 1299502"/>
              <a:gd name="connsiteY11799" fmla="*/ 1480119 h 2190257"/>
              <a:gd name="connsiteX11800" fmla="*/ 172178 w 1299502"/>
              <a:gd name="connsiteY11800" fmla="*/ 1480011 h 2190257"/>
              <a:gd name="connsiteX11801" fmla="*/ 171709 w 1299502"/>
              <a:gd name="connsiteY11801" fmla="*/ 1480444 h 2190257"/>
              <a:gd name="connsiteX11802" fmla="*/ 171601 w 1299502"/>
              <a:gd name="connsiteY11802" fmla="*/ 1481020 h 2190257"/>
              <a:gd name="connsiteX11803" fmla="*/ 171096 w 1299502"/>
              <a:gd name="connsiteY11803" fmla="*/ 1481417 h 2190257"/>
              <a:gd name="connsiteX11804" fmla="*/ 170807 w 1299502"/>
              <a:gd name="connsiteY11804" fmla="*/ 1481417 h 2190257"/>
              <a:gd name="connsiteX11805" fmla="*/ 170122 w 1299502"/>
              <a:gd name="connsiteY11805" fmla="*/ 1482030 h 2190257"/>
              <a:gd name="connsiteX11806" fmla="*/ 169401 w 1299502"/>
              <a:gd name="connsiteY11806" fmla="*/ 1481921 h 2190257"/>
              <a:gd name="connsiteX11807" fmla="*/ 169004 w 1299502"/>
              <a:gd name="connsiteY11807" fmla="*/ 1481525 h 2190257"/>
              <a:gd name="connsiteX11808" fmla="*/ 169004 w 1299502"/>
              <a:gd name="connsiteY11808" fmla="*/ 1480624 h 2190257"/>
              <a:gd name="connsiteX11809" fmla="*/ 169726 w 1299502"/>
              <a:gd name="connsiteY11809" fmla="*/ 1480011 h 2190257"/>
              <a:gd name="connsiteX11810" fmla="*/ 169798 w 1299502"/>
              <a:gd name="connsiteY11810" fmla="*/ 1479435 h 2190257"/>
              <a:gd name="connsiteX11811" fmla="*/ 169401 w 1299502"/>
              <a:gd name="connsiteY11811" fmla="*/ 1479110 h 2190257"/>
              <a:gd name="connsiteX11812" fmla="*/ 169798 w 1299502"/>
              <a:gd name="connsiteY11812" fmla="*/ 1478822 h 2190257"/>
              <a:gd name="connsiteX11813" fmla="*/ 169329 w 1299502"/>
              <a:gd name="connsiteY11813" fmla="*/ 1478425 h 2190257"/>
              <a:gd name="connsiteX11814" fmla="*/ 169004 w 1299502"/>
              <a:gd name="connsiteY11814" fmla="*/ 1478317 h 2190257"/>
              <a:gd name="connsiteX11815" fmla="*/ 168716 w 1299502"/>
              <a:gd name="connsiteY11815" fmla="*/ 1478029 h 2190257"/>
              <a:gd name="connsiteX11816" fmla="*/ 167706 w 1299502"/>
              <a:gd name="connsiteY11816" fmla="*/ 1478029 h 2190257"/>
              <a:gd name="connsiteX11817" fmla="*/ 167418 w 1299502"/>
              <a:gd name="connsiteY11817" fmla="*/ 1477633 h 2190257"/>
              <a:gd name="connsiteX11818" fmla="*/ 165795 w 1299502"/>
              <a:gd name="connsiteY11818" fmla="*/ 1477524 h 2190257"/>
              <a:gd name="connsiteX11819" fmla="*/ 165399 w 1299502"/>
              <a:gd name="connsiteY11819" fmla="*/ 1477849 h 2190257"/>
              <a:gd name="connsiteX11820" fmla="*/ 165110 w 1299502"/>
              <a:gd name="connsiteY11820" fmla="*/ 1477849 h 2190257"/>
              <a:gd name="connsiteX11821" fmla="*/ 164209 w 1299502"/>
              <a:gd name="connsiteY11821" fmla="*/ 1478425 h 2190257"/>
              <a:gd name="connsiteX11822" fmla="*/ 164209 w 1299502"/>
              <a:gd name="connsiteY11822" fmla="*/ 1478822 h 2190257"/>
              <a:gd name="connsiteX11823" fmla="*/ 164137 w 1299502"/>
              <a:gd name="connsiteY11823" fmla="*/ 1478930 h 2190257"/>
              <a:gd name="connsiteX11824" fmla="*/ 163740 w 1299502"/>
              <a:gd name="connsiteY11824" fmla="*/ 1478930 h 2190257"/>
              <a:gd name="connsiteX11825" fmla="*/ 163415 w 1299502"/>
              <a:gd name="connsiteY11825" fmla="*/ 1478642 h 2190257"/>
              <a:gd name="connsiteX11826" fmla="*/ 163235 w 1299502"/>
              <a:gd name="connsiteY11826" fmla="*/ 1478714 h 2190257"/>
              <a:gd name="connsiteX11827" fmla="*/ 163235 w 1299502"/>
              <a:gd name="connsiteY11827" fmla="*/ 1479326 h 2190257"/>
              <a:gd name="connsiteX11828" fmla="*/ 162911 w 1299502"/>
              <a:gd name="connsiteY11828" fmla="*/ 1479615 h 2190257"/>
              <a:gd name="connsiteX11829" fmla="*/ 162730 w 1299502"/>
              <a:gd name="connsiteY11829" fmla="*/ 1481921 h 2190257"/>
              <a:gd name="connsiteX11830" fmla="*/ 162334 w 1299502"/>
              <a:gd name="connsiteY11830" fmla="*/ 1482246 h 2190257"/>
              <a:gd name="connsiteX11831" fmla="*/ 162334 w 1299502"/>
              <a:gd name="connsiteY11831" fmla="*/ 1482534 h 2190257"/>
              <a:gd name="connsiteX11832" fmla="*/ 162009 w 1299502"/>
              <a:gd name="connsiteY11832" fmla="*/ 1482822 h 2190257"/>
              <a:gd name="connsiteX11833" fmla="*/ 162334 w 1299502"/>
              <a:gd name="connsiteY11833" fmla="*/ 1483147 h 2190257"/>
              <a:gd name="connsiteX11834" fmla="*/ 162225 w 1299502"/>
              <a:gd name="connsiteY11834" fmla="*/ 1484048 h 2190257"/>
              <a:gd name="connsiteX11835" fmla="*/ 162045 w 1299502"/>
              <a:gd name="connsiteY11835" fmla="*/ 1484120 h 2190257"/>
              <a:gd name="connsiteX11836" fmla="*/ 161721 w 1299502"/>
              <a:gd name="connsiteY11836" fmla="*/ 1483832 h 2190257"/>
              <a:gd name="connsiteX11837" fmla="*/ 161540 w 1299502"/>
              <a:gd name="connsiteY11837" fmla="*/ 1483940 h 2190257"/>
              <a:gd name="connsiteX11838" fmla="*/ 161540 w 1299502"/>
              <a:gd name="connsiteY11838" fmla="*/ 1484516 h 2190257"/>
              <a:gd name="connsiteX11839" fmla="*/ 161036 w 1299502"/>
              <a:gd name="connsiteY11839" fmla="*/ 1484913 h 2190257"/>
              <a:gd name="connsiteX11840" fmla="*/ 160350 w 1299502"/>
              <a:gd name="connsiteY11840" fmla="*/ 1484913 h 2190257"/>
              <a:gd name="connsiteX11841" fmla="*/ 160242 w 1299502"/>
              <a:gd name="connsiteY11841" fmla="*/ 1484733 h 2190257"/>
              <a:gd name="connsiteX11842" fmla="*/ 160242 w 1299502"/>
              <a:gd name="connsiteY11842" fmla="*/ 1484444 h 2190257"/>
              <a:gd name="connsiteX11843" fmla="*/ 159737 w 1299502"/>
              <a:gd name="connsiteY11843" fmla="*/ 1484012 h 2190257"/>
              <a:gd name="connsiteX11844" fmla="*/ 159449 w 1299502"/>
              <a:gd name="connsiteY11844" fmla="*/ 1483940 h 2190257"/>
              <a:gd name="connsiteX11845" fmla="*/ 159341 w 1299502"/>
              <a:gd name="connsiteY11845" fmla="*/ 1483832 h 2190257"/>
              <a:gd name="connsiteX11846" fmla="*/ 159449 w 1299502"/>
              <a:gd name="connsiteY11846" fmla="*/ 1482318 h 2190257"/>
              <a:gd name="connsiteX11847" fmla="*/ 158836 w 1299502"/>
              <a:gd name="connsiteY11847" fmla="*/ 1481633 h 2190257"/>
              <a:gd name="connsiteX11848" fmla="*/ 158836 w 1299502"/>
              <a:gd name="connsiteY11848" fmla="*/ 1480840 h 2190257"/>
              <a:gd name="connsiteX11849" fmla="*/ 158764 w 1299502"/>
              <a:gd name="connsiteY11849" fmla="*/ 1480624 h 2190257"/>
              <a:gd name="connsiteX11850" fmla="*/ 157466 w 1299502"/>
              <a:gd name="connsiteY11850" fmla="*/ 1480552 h 2190257"/>
              <a:gd name="connsiteX11851" fmla="*/ 157249 w 1299502"/>
              <a:gd name="connsiteY11851" fmla="*/ 1480336 h 2190257"/>
              <a:gd name="connsiteX11852" fmla="*/ 157249 w 1299502"/>
              <a:gd name="connsiteY11852" fmla="*/ 1480155 h 2190257"/>
              <a:gd name="connsiteX11853" fmla="*/ 156961 w 1299502"/>
              <a:gd name="connsiteY11853" fmla="*/ 1479759 h 2190257"/>
              <a:gd name="connsiteX11854" fmla="*/ 157033 w 1299502"/>
              <a:gd name="connsiteY11854" fmla="*/ 1478353 h 2190257"/>
              <a:gd name="connsiteX11855" fmla="*/ 157249 w 1299502"/>
              <a:gd name="connsiteY11855" fmla="*/ 1478173 h 2190257"/>
              <a:gd name="connsiteX11856" fmla="*/ 157538 w 1299502"/>
              <a:gd name="connsiteY11856" fmla="*/ 1478173 h 2190257"/>
              <a:gd name="connsiteX11857" fmla="*/ 157754 w 1299502"/>
              <a:gd name="connsiteY11857" fmla="*/ 1478065 h 2190257"/>
              <a:gd name="connsiteX11858" fmla="*/ 157754 w 1299502"/>
              <a:gd name="connsiteY11858" fmla="*/ 1477777 h 2190257"/>
              <a:gd name="connsiteX11859" fmla="*/ 158223 w 1299502"/>
              <a:gd name="connsiteY11859" fmla="*/ 1477344 h 2190257"/>
              <a:gd name="connsiteX11860" fmla="*/ 158944 w 1299502"/>
              <a:gd name="connsiteY11860" fmla="*/ 1477452 h 2190257"/>
              <a:gd name="connsiteX11861" fmla="*/ 159233 w 1299502"/>
              <a:gd name="connsiteY11861" fmla="*/ 1477669 h 2190257"/>
              <a:gd name="connsiteX11862" fmla="*/ 159521 w 1299502"/>
              <a:gd name="connsiteY11862" fmla="*/ 1477741 h 2190257"/>
              <a:gd name="connsiteX11863" fmla="*/ 160747 w 1299502"/>
              <a:gd name="connsiteY11863" fmla="*/ 1476768 h 2190257"/>
              <a:gd name="connsiteX11864" fmla="*/ 160819 w 1299502"/>
              <a:gd name="connsiteY11864" fmla="*/ 1476443 h 2190257"/>
              <a:gd name="connsiteX11865" fmla="*/ 161144 w 1299502"/>
              <a:gd name="connsiteY11865" fmla="*/ 1476263 h 2190257"/>
              <a:gd name="connsiteX11866" fmla="*/ 161144 w 1299502"/>
              <a:gd name="connsiteY11866" fmla="*/ 1475939 h 2190257"/>
              <a:gd name="connsiteX11867" fmla="*/ 161829 w 1299502"/>
              <a:gd name="connsiteY11867" fmla="*/ 1475362 h 2190257"/>
              <a:gd name="connsiteX11868" fmla="*/ 161937 w 1299502"/>
              <a:gd name="connsiteY11868" fmla="*/ 1475038 h 2190257"/>
              <a:gd name="connsiteX11869" fmla="*/ 162225 w 1299502"/>
              <a:gd name="connsiteY11869" fmla="*/ 1474749 h 2190257"/>
              <a:gd name="connsiteX11870" fmla="*/ 162225 w 1299502"/>
              <a:gd name="connsiteY11870" fmla="*/ 1474461 h 2190257"/>
              <a:gd name="connsiteX11871" fmla="*/ 162550 w 1299502"/>
              <a:gd name="connsiteY11871" fmla="*/ 1474245 h 2190257"/>
              <a:gd name="connsiteX11872" fmla="*/ 162622 w 1299502"/>
              <a:gd name="connsiteY11872" fmla="*/ 1473956 h 2190257"/>
              <a:gd name="connsiteX11873" fmla="*/ 162838 w 1299502"/>
              <a:gd name="connsiteY11873" fmla="*/ 1473776 h 2190257"/>
              <a:gd name="connsiteX11874" fmla="*/ 163127 w 1299502"/>
              <a:gd name="connsiteY11874" fmla="*/ 1473848 h 2190257"/>
              <a:gd name="connsiteX11875" fmla="*/ 163451 w 1299502"/>
              <a:gd name="connsiteY11875" fmla="*/ 1473560 h 2190257"/>
              <a:gd name="connsiteX11876" fmla="*/ 163848 w 1299502"/>
              <a:gd name="connsiteY11876" fmla="*/ 1473560 h 2190257"/>
              <a:gd name="connsiteX11877" fmla="*/ 164245 w 1299502"/>
              <a:gd name="connsiteY11877" fmla="*/ 1474065 h 2190257"/>
              <a:gd name="connsiteX11878" fmla="*/ 164245 w 1299502"/>
              <a:gd name="connsiteY11878" fmla="*/ 1474353 h 2190257"/>
              <a:gd name="connsiteX11879" fmla="*/ 164317 w 1299502"/>
              <a:gd name="connsiteY11879" fmla="*/ 1474461 h 2190257"/>
              <a:gd name="connsiteX11880" fmla="*/ 165326 w 1299502"/>
              <a:gd name="connsiteY11880" fmla="*/ 1474533 h 2190257"/>
              <a:gd name="connsiteX11881" fmla="*/ 165615 w 1299502"/>
              <a:gd name="connsiteY11881" fmla="*/ 1474857 h 2190257"/>
              <a:gd name="connsiteX11882" fmla="*/ 166012 w 1299502"/>
              <a:gd name="connsiteY11882" fmla="*/ 1474857 h 2190257"/>
              <a:gd name="connsiteX11883" fmla="*/ 166336 w 1299502"/>
              <a:gd name="connsiteY11883" fmla="*/ 1474641 h 2190257"/>
              <a:gd name="connsiteX11884" fmla="*/ 167310 w 1299502"/>
              <a:gd name="connsiteY11884" fmla="*/ 1474749 h 2190257"/>
              <a:gd name="connsiteX11885" fmla="*/ 167815 w 1299502"/>
              <a:gd name="connsiteY11885" fmla="*/ 1474245 h 2190257"/>
              <a:gd name="connsiteX11886" fmla="*/ 167923 w 1299502"/>
              <a:gd name="connsiteY11886" fmla="*/ 1473704 h 2190257"/>
              <a:gd name="connsiteX11887" fmla="*/ 167526 w 1299502"/>
              <a:gd name="connsiteY11887" fmla="*/ 1473380 h 2190257"/>
              <a:gd name="connsiteX11888" fmla="*/ 167706 w 1299502"/>
              <a:gd name="connsiteY11888" fmla="*/ 1471902 h 2190257"/>
              <a:gd name="connsiteX11889" fmla="*/ 168211 w 1299502"/>
              <a:gd name="connsiteY11889" fmla="*/ 1471506 h 2190257"/>
              <a:gd name="connsiteX11890" fmla="*/ 168824 w 1299502"/>
              <a:gd name="connsiteY11890" fmla="*/ 1471578 h 2190257"/>
              <a:gd name="connsiteX11891" fmla="*/ 169221 w 1299502"/>
              <a:gd name="connsiteY11891" fmla="*/ 1471290 h 2190257"/>
              <a:gd name="connsiteX11892" fmla="*/ 169798 w 1299502"/>
              <a:gd name="connsiteY11892" fmla="*/ 1471290 h 2190257"/>
              <a:gd name="connsiteX11893" fmla="*/ 170014 w 1299502"/>
              <a:gd name="connsiteY11893" fmla="*/ 1471181 h 2190257"/>
              <a:gd name="connsiteX11894" fmla="*/ 170014 w 1299502"/>
              <a:gd name="connsiteY11894" fmla="*/ 1470605 h 2190257"/>
              <a:gd name="connsiteX11895" fmla="*/ 170411 w 1299502"/>
              <a:gd name="connsiteY11895" fmla="*/ 1470280 h 2190257"/>
              <a:gd name="connsiteX11896" fmla="*/ 170483 w 1299502"/>
              <a:gd name="connsiteY11896" fmla="*/ 1468875 h 2190257"/>
              <a:gd name="connsiteX11897" fmla="*/ 170807 w 1299502"/>
              <a:gd name="connsiteY11897" fmla="*/ 1468586 h 2190257"/>
              <a:gd name="connsiteX11898" fmla="*/ 170807 w 1299502"/>
              <a:gd name="connsiteY11898" fmla="*/ 1468298 h 2190257"/>
              <a:gd name="connsiteX11899" fmla="*/ 171204 w 1299502"/>
              <a:gd name="connsiteY11899" fmla="*/ 1467974 h 2190257"/>
              <a:gd name="connsiteX11900" fmla="*/ 171312 w 1299502"/>
              <a:gd name="connsiteY11900" fmla="*/ 1466784 h 2190257"/>
              <a:gd name="connsiteX11901" fmla="*/ 171492 w 1299502"/>
              <a:gd name="connsiteY11901" fmla="*/ 1466676 h 2190257"/>
              <a:gd name="connsiteX11902" fmla="*/ 171781 w 1299502"/>
              <a:gd name="connsiteY11902" fmla="*/ 1466676 h 2190257"/>
              <a:gd name="connsiteX11903" fmla="*/ 171997 w 1299502"/>
              <a:gd name="connsiteY11903" fmla="*/ 1466604 h 2190257"/>
              <a:gd name="connsiteX11904" fmla="*/ 171997 w 1299502"/>
              <a:gd name="connsiteY11904" fmla="*/ 1466280 h 2190257"/>
              <a:gd name="connsiteX11905" fmla="*/ 173476 w 1299502"/>
              <a:gd name="connsiteY11905" fmla="*/ 1464982 h 2190257"/>
              <a:gd name="connsiteX11906" fmla="*/ 175170 w 1299502"/>
              <a:gd name="connsiteY11906" fmla="*/ 1465199 h 2190257"/>
              <a:gd name="connsiteX11907" fmla="*/ 175964 w 1299502"/>
              <a:gd name="connsiteY11907" fmla="*/ 1464478 h 2190257"/>
              <a:gd name="connsiteX11908" fmla="*/ 176072 w 1299502"/>
              <a:gd name="connsiteY11908" fmla="*/ 1464190 h 2190257"/>
              <a:gd name="connsiteX11909" fmla="*/ 176360 w 1299502"/>
              <a:gd name="connsiteY11909" fmla="*/ 1463901 h 2190257"/>
              <a:gd name="connsiteX11910" fmla="*/ 176360 w 1299502"/>
              <a:gd name="connsiteY11910" fmla="*/ 1463577 h 2190257"/>
              <a:gd name="connsiteX11911" fmla="*/ 176757 w 1299502"/>
              <a:gd name="connsiteY11911" fmla="*/ 1463289 h 2190257"/>
              <a:gd name="connsiteX11912" fmla="*/ 176757 w 1299502"/>
              <a:gd name="connsiteY11912" fmla="*/ 1462388 h 2190257"/>
              <a:gd name="connsiteX11913" fmla="*/ 176468 w 1299502"/>
              <a:gd name="connsiteY11913" fmla="*/ 1462099 h 2190257"/>
              <a:gd name="connsiteX11914" fmla="*/ 176577 w 1299502"/>
              <a:gd name="connsiteY11914" fmla="*/ 1460297 h 2190257"/>
              <a:gd name="connsiteX11915" fmla="*/ 176973 w 1299502"/>
              <a:gd name="connsiteY11915" fmla="*/ 1460081 h 2190257"/>
              <a:gd name="connsiteX11916" fmla="*/ 176973 w 1299502"/>
              <a:gd name="connsiteY11916" fmla="*/ 1459504 h 2190257"/>
              <a:gd name="connsiteX11917" fmla="*/ 177875 w 1299502"/>
              <a:gd name="connsiteY11917" fmla="*/ 1458784 h 2190257"/>
              <a:gd name="connsiteX11918" fmla="*/ 178848 w 1299502"/>
              <a:gd name="connsiteY11918" fmla="*/ 1458892 h 2190257"/>
              <a:gd name="connsiteX11919" fmla="*/ 179173 w 1299502"/>
              <a:gd name="connsiteY11919" fmla="*/ 1458603 h 2190257"/>
              <a:gd name="connsiteX11920" fmla="*/ 179461 w 1299502"/>
              <a:gd name="connsiteY11920" fmla="*/ 1458892 h 2190257"/>
              <a:gd name="connsiteX11921" fmla="*/ 179858 w 1299502"/>
              <a:gd name="connsiteY11921" fmla="*/ 1458892 h 2190257"/>
              <a:gd name="connsiteX11922" fmla="*/ 179966 w 1299502"/>
              <a:gd name="connsiteY11922" fmla="*/ 1458784 h 2190257"/>
              <a:gd name="connsiteX11923" fmla="*/ 180038 w 1299502"/>
              <a:gd name="connsiteY11923" fmla="*/ 1458207 h 2190257"/>
              <a:gd name="connsiteX11924" fmla="*/ 180363 w 1299502"/>
              <a:gd name="connsiteY11924" fmla="*/ 1457883 h 2190257"/>
              <a:gd name="connsiteX11925" fmla="*/ 180363 w 1299502"/>
              <a:gd name="connsiteY11925" fmla="*/ 1457594 h 2190257"/>
              <a:gd name="connsiteX11926" fmla="*/ 180759 w 1299502"/>
              <a:gd name="connsiteY11926" fmla="*/ 1457306 h 2190257"/>
              <a:gd name="connsiteX11927" fmla="*/ 180759 w 1299502"/>
              <a:gd name="connsiteY11927" fmla="*/ 1457090 h 2190257"/>
              <a:gd name="connsiteX11928" fmla="*/ 180940 w 1299502"/>
              <a:gd name="connsiteY11928" fmla="*/ 1456909 h 2190257"/>
              <a:gd name="connsiteX11929" fmla="*/ 181264 w 1299502"/>
              <a:gd name="connsiteY11929" fmla="*/ 1456909 h 2190257"/>
              <a:gd name="connsiteX11930" fmla="*/ 181553 w 1299502"/>
              <a:gd name="connsiteY11930" fmla="*/ 1456693 h 2190257"/>
              <a:gd name="connsiteX11931" fmla="*/ 182562 w 1299502"/>
              <a:gd name="connsiteY11931" fmla="*/ 1456693 h 2190257"/>
              <a:gd name="connsiteX11932" fmla="*/ 183139 w 1299502"/>
              <a:gd name="connsiteY11932" fmla="*/ 1456297 h 2190257"/>
              <a:gd name="connsiteX11933" fmla="*/ 183139 w 1299502"/>
              <a:gd name="connsiteY11933" fmla="*/ 1455107 h 2190257"/>
              <a:gd name="connsiteX11934" fmla="*/ 183644 w 1299502"/>
              <a:gd name="connsiteY11934" fmla="*/ 1454711 h 2190257"/>
              <a:gd name="connsiteX11935" fmla="*/ 185050 w 1299502"/>
              <a:gd name="connsiteY11935" fmla="*/ 1454819 h 2190257"/>
              <a:gd name="connsiteX11936" fmla="*/ 185339 w 1299502"/>
              <a:gd name="connsiteY11936" fmla="*/ 1455107 h 2190257"/>
              <a:gd name="connsiteX11937" fmla="*/ 185663 w 1299502"/>
              <a:gd name="connsiteY11937" fmla="*/ 1455107 h 2190257"/>
              <a:gd name="connsiteX11938" fmla="*/ 185844 w 1299502"/>
              <a:gd name="connsiteY11938" fmla="*/ 1454999 h 2190257"/>
              <a:gd name="connsiteX11939" fmla="*/ 185844 w 1299502"/>
              <a:gd name="connsiteY11939" fmla="*/ 1454711 h 2190257"/>
              <a:gd name="connsiteX11940" fmla="*/ 186132 w 1299502"/>
              <a:gd name="connsiteY11940" fmla="*/ 1454423 h 2190257"/>
              <a:gd name="connsiteX11941" fmla="*/ 186240 w 1299502"/>
              <a:gd name="connsiteY11941" fmla="*/ 1453810 h 2190257"/>
              <a:gd name="connsiteX11942" fmla="*/ 186529 w 1299502"/>
              <a:gd name="connsiteY11942" fmla="*/ 1453630 h 2190257"/>
              <a:gd name="connsiteX11943" fmla="*/ 186637 w 1299502"/>
              <a:gd name="connsiteY11943" fmla="*/ 1452404 h 2190257"/>
              <a:gd name="connsiteX11944" fmla="*/ 186853 w 1299502"/>
              <a:gd name="connsiteY11944" fmla="*/ 1452224 h 2190257"/>
              <a:gd name="connsiteX11945" fmla="*/ 187430 w 1299502"/>
              <a:gd name="connsiteY11945" fmla="*/ 1452332 h 2190257"/>
              <a:gd name="connsiteX11946" fmla="*/ 187827 w 1299502"/>
              <a:gd name="connsiteY11946" fmla="*/ 1452008 h 2190257"/>
              <a:gd name="connsiteX11947" fmla="*/ 188440 w 1299502"/>
              <a:gd name="connsiteY11947" fmla="*/ 1452116 h 2190257"/>
              <a:gd name="connsiteX11948" fmla="*/ 189125 w 1299502"/>
              <a:gd name="connsiteY11948" fmla="*/ 1451539 h 2190257"/>
              <a:gd name="connsiteX11949" fmla="*/ 189449 w 1299502"/>
              <a:gd name="connsiteY11949" fmla="*/ 1451539 h 2190257"/>
              <a:gd name="connsiteX11950" fmla="*/ 189738 w 1299502"/>
              <a:gd name="connsiteY11950" fmla="*/ 1451828 h 2190257"/>
              <a:gd name="connsiteX11951" fmla="*/ 190134 w 1299502"/>
              <a:gd name="connsiteY11951" fmla="*/ 1451936 h 2190257"/>
              <a:gd name="connsiteX11952" fmla="*/ 190639 w 1299502"/>
              <a:gd name="connsiteY11952" fmla="*/ 1451539 h 2190257"/>
              <a:gd name="connsiteX11953" fmla="*/ 190639 w 1299502"/>
              <a:gd name="connsiteY11953" fmla="*/ 1450927 h 2190257"/>
              <a:gd name="connsiteX11954" fmla="*/ 191036 w 1299502"/>
              <a:gd name="connsiteY11954" fmla="*/ 1450602 h 2190257"/>
              <a:gd name="connsiteX11955" fmla="*/ 191036 w 1299502"/>
              <a:gd name="connsiteY11955" fmla="*/ 1449737 h 2190257"/>
              <a:gd name="connsiteX11956" fmla="*/ 191613 w 1299502"/>
              <a:gd name="connsiteY11956" fmla="*/ 1449341 h 2190257"/>
              <a:gd name="connsiteX11957" fmla="*/ 191937 w 1299502"/>
              <a:gd name="connsiteY11957" fmla="*/ 1449341 h 2190257"/>
              <a:gd name="connsiteX11958" fmla="*/ 192731 w 1299502"/>
              <a:gd name="connsiteY11958" fmla="*/ 1448620 h 2190257"/>
              <a:gd name="connsiteX11959" fmla="*/ 192839 w 1299502"/>
              <a:gd name="connsiteY11959" fmla="*/ 1448332 h 2190257"/>
              <a:gd name="connsiteX11960" fmla="*/ 193308 w 1299502"/>
              <a:gd name="connsiteY11960" fmla="*/ 1447935 h 2190257"/>
              <a:gd name="connsiteX11961" fmla="*/ 193632 w 1299502"/>
              <a:gd name="connsiteY11961" fmla="*/ 1447935 h 2190257"/>
              <a:gd name="connsiteX11962" fmla="*/ 194101 w 1299502"/>
              <a:gd name="connsiteY11962" fmla="*/ 1447539 h 2190257"/>
              <a:gd name="connsiteX11963" fmla="*/ 193812 w 1299502"/>
              <a:gd name="connsiteY11963" fmla="*/ 1447215 h 2190257"/>
              <a:gd name="connsiteX11964" fmla="*/ 193921 w 1299502"/>
              <a:gd name="connsiteY11964" fmla="*/ 1446638 h 2190257"/>
              <a:gd name="connsiteX11965" fmla="*/ 194425 w 1299502"/>
              <a:gd name="connsiteY11965" fmla="*/ 1446205 h 2190257"/>
              <a:gd name="connsiteX11966" fmla="*/ 195002 w 1299502"/>
              <a:gd name="connsiteY11966" fmla="*/ 1446205 h 2190257"/>
              <a:gd name="connsiteX11967" fmla="*/ 195399 w 1299502"/>
              <a:gd name="connsiteY11967" fmla="*/ 1446025 h 2190257"/>
              <a:gd name="connsiteX11968" fmla="*/ 195723 w 1299502"/>
              <a:gd name="connsiteY11968" fmla="*/ 1446025 h 2190257"/>
              <a:gd name="connsiteX11969" fmla="*/ 196012 w 1299502"/>
              <a:gd name="connsiteY11969" fmla="*/ 1446314 h 2190257"/>
              <a:gd name="connsiteX11970" fmla="*/ 196697 w 1299502"/>
              <a:gd name="connsiteY11970" fmla="*/ 1446314 h 2190257"/>
              <a:gd name="connsiteX11971" fmla="*/ 197202 w 1299502"/>
              <a:gd name="connsiteY11971" fmla="*/ 1445917 h 2190257"/>
              <a:gd name="connsiteX11972" fmla="*/ 197202 w 1299502"/>
              <a:gd name="connsiteY11972" fmla="*/ 1445629 h 2190257"/>
              <a:gd name="connsiteX11973" fmla="*/ 197707 w 1299502"/>
              <a:gd name="connsiteY11973" fmla="*/ 1445232 h 2190257"/>
              <a:gd name="connsiteX11974" fmla="*/ 198680 w 1299502"/>
              <a:gd name="connsiteY11974" fmla="*/ 1445340 h 2190257"/>
              <a:gd name="connsiteX11975" fmla="*/ 199906 w 1299502"/>
              <a:gd name="connsiteY11975" fmla="*/ 1444331 h 2190257"/>
              <a:gd name="connsiteX11976" fmla="*/ 199906 w 1299502"/>
              <a:gd name="connsiteY11976" fmla="*/ 1444043 h 2190257"/>
              <a:gd name="connsiteX11977" fmla="*/ 199582 w 1299502"/>
              <a:gd name="connsiteY11977" fmla="*/ 1443719 h 2190257"/>
              <a:gd name="connsiteX11978" fmla="*/ 199582 w 1299502"/>
              <a:gd name="connsiteY11978" fmla="*/ 1443430 h 2190257"/>
              <a:gd name="connsiteX11979" fmla="*/ 199798 w 1299502"/>
              <a:gd name="connsiteY11979" fmla="*/ 1443322 h 2190257"/>
              <a:gd name="connsiteX11980" fmla="*/ 200483 w 1299502"/>
              <a:gd name="connsiteY11980" fmla="*/ 1443322 h 2190257"/>
              <a:gd name="connsiteX11981" fmla="*/ 201385 w 1299502"/>
              <a:gd name="connsiteY11981" fmla="*/ 1444331 h 2190257"/>
              <a:gd name="connsiteX11982" fmla="*/ 201565 w 1299502"/>
              <a:gd name="connsiteY11982" fmla="*/ 1444115 h 2190257"/>
              <a:gd name="connsiteX11983" fmla="*/ 201565 w 1299502"/>
              <a:gd name="connsiteY11983" fmla="*/ 1443827 h 2190257"/>
              <a:gd name="connsiteX11984" fmla="*/ 201276 w 1299502"/>
              <a:gd name="connsiteY11984" fmla="*/ 1443538 h 2190257"/>
              <a:gd name="connsiteX11985" fmla="*/ 201276 w 1299502"/>
              <a:gd name="connsiteY11985" fmla="*/ 1443214 h 2190257"/>
              <a:gd name="connsiteX11986" fmla="*/ 201998 w 1299502"/>
              <a:gd name="connsiteY11986" fmla="*/ 1442710 h 2190257"/>
              <a:gd name="connsiteX11987" fmla="*/ 201998 w 1299502"/>
              <a:gd name="connsiteY11987" fmla="*/ 1442133 h 2190257"/>
              <a:gd name="connsiteX11988" fmla="*/ 202178 w 1299502"/>
              <a:gd name="connsiteY11988" fmla="*/ 1441917 h 2190257"/>
              <a:gd name="connsiteX11989" fmla="*/ 202863 w 1299502"/>
              <a:gd name="connsiteY11989" fmla="*/ 1442025 h 2190257"/>
              <a:gd name="connsiteX11990" fmla="*/ 203260 w 1299502"/>
              <a:gd name="connsiteY11990" fmla="*/ 1442529 h 2190257"/>
              <a:gd name="connsiteX11991" fmla="*/ 203260 w 1299502"/>
              <a:gd name="connsiteY11991" fmla="*/ 1442818 h 2190257"/>
              <a:gd name="connsiteX11992" fmla="*/ 203368 w 1299502"/>
              <a:gd name="connsiteY11992" fmla="*/ 1442926 h 2190257"/>
              <a:gd name="connsiteX11993" fmla="*/ 204089 w 1299502"/>
              <a:gd name="connsiteY11993" fmla="*/ 1442998 h 2190257"/>
              <a:gd name="connsiteX11994" fmla="*/ 204774 w 1299502"/>
              <a:gd name="connsiteY11994" fmla="*/ 1442421 h 2190257"/>
              <a:gd name="connsiteX11995" fmla="*/ 205063 w 1299502"/>
              <a:gd name="connsiteY11995" fmla="*/ 1442421 h 2190257"/>
              <a:gd name="connsiteX11996" fmla="*/ 205387 w 1299502"/>
              <a:gd name="connsiteY11996" fmla="*/ 1442818 h 2190257"/>
              <a:gd name="connsiteX11997" fmla="*/ 205567 w 1299502"/>
              <a:gd name="connsiteY11997" fmla="*/ 1442601 h 2190257"/>
              <a:gd name="connsiteX11998" fmla="*/ 205567 w 1299502"/>
              <a:gd name="connsiteY11998" fmla="*/ 1442313 h 2190257"/>
              <a:gd name="connsiteX11999" fmla="*/ 205964 w 1299502"/>
              <a:gd name="connsiteY11999" fmla="*/ 1442025 h 2190257"/>
              <a:gd name="connsiteX12000" fmla="*/ 205964 w 1299502"/>
              <a:gd name="connsiteY12000" fmla="*/ 1441809 h 2190257"/>
              <a:gd name="connsiteX12001" fmla="*/ 210147 w 1299502"/>
              <a:gd name="connsiteY12001" fmla="*/ 1439826 h 2190257"/>
              <a:gd name="connsiteX12002" fmla="*/ 210435 w 1299502"/>
              <a:gd name="connsiteY12002" fmla="*/ 1439826 h 2190257"/>
              <a:gd name="connsiteX12003" fmla="*/ 210652 w 1299502"/>
              <a:gd name="connsiteY12003" fmla="*/ 1440007 h 2190257"/>
              <a:gd name="connsiteX12004" fmla="*/ 210543 w 1299502"/>
              <a:gd name="connsiteY12004" fmla="*/ 1440619 h 2190257"/>
              <a:gd name="connsiteX12005" fmla="*/ 210435 w 1299502"/>
              <a:gd name="connsiteY12005" fmla="*/ 1440727 h 2190257"/>
              <a:gd name="connsiteX12006" fmla="*/ 210039 w 1299502"/>
              <a:gd name="connsiteY12006" fmla="*/ 1440727 h 2190257"/>
              <a:gd name="connsiteX12007" fmla="*/ 209966 w 1299502"/>
              <a:gd name="connsiteY12007" fmla="*/ 1440511 h 2190257"/>
              <a:gd name="connsiteX12008" fmla="*/ 209966 w 1299502"/>
              <a:gd name="connsiteY12008" fmla="*/ 1439934 h 2190257"/>
              <a:gd name="connsiteX12009" fmla="*/ 211733 w 1299502"/>
              <a:gd name="connsiteY12009" fmla="*/ 1439610 h 2190257"/>
              <a:gd name="connsiteX12010" fmla="*/ 212238 w 1299502"/>
              <a:gd name="connsiteY12010" fmla="*/ 1440115 h 2190257"/>
              <a:gd name="connsiteX12011" fmla="*/ 212238 w 1299502"/>
              <a:gd name="connsiteY12011" fmla="*/ 1440727 h 2190257"/>
              <a:gd name="connsiteX12012" fmla="*/ 212058 w 1299502"/>
              <a:gd name="connsiteY12012" fmla="*/ 1440799 h 2190257"/>
              <a:gd name="connsiteX12013" fmla="*/ 211733 w 1299502"/>
              <a:gd name="connsiteY12013" fmla="*/ 1440799 h 2190257"/>
              <a:gd name="connsiteX12014" fmla="*/ 211337 w 1299502"/>
              <a:gd name="connsiteY12014" fmla="*/ 1441124 h 2190257"/>
              <a:gd name="connsiteX12015" fmla="*/ 211048 w 1299502"/>
              <a:gd name="connsiteY12015" fmla="*/ 1441016 h 2190257"/>
              <a:gd name="connsiteX12016" fmla="*/ 210832 w 1299502"/>
              <a:gd name="connsiteY12016" fmla="*/ 1440908 h 2190257"/>
              <a:gd name="connsiteX12017" fmla="*/ 210940 w 1299502"/>
              <a:gd name="connsiteY12017" fmla="*/ 1440007 h 2190257"/>
              <a:gd name="connsiteX12018" fmla="*/ 211445 w 1299502"/>
              <a:gd name="connsiteY12018" fmla="*/ 1439610 h 2190257"/>
              <a:gd name="connsiteX12019" fmla="*/ 210255 w 1299502"/>
              <a:gd name="connsiteY12019" fmla="*/ 1437736 h 2190257"/>
              <a:gd name="connsiteX12020" fmla="*/ 210652 w 1299502"/>
              <a:gd name="connsiteY12020" fmla="*/ 1437736 h 2190257"/>
              <a:gd name="connsiteX12021" fmla="*/ 210760 w 1299502"/>
              <a:gd name="connsiteY12021" fmla="*/ 1437916 h 2190257"/>
              <a:gd name="connsiteX12022" fmla="*/ 210760 w 1299502"/>
              <a:gd name="connsiteY12022" fmla="*/ 1438241 h 2190257"/>
              <a:gd name="connsiteX12023" fmla="*/ 210543 w 1299502"/>
              <a:gd name="connsiteY12023" fmla="*/ 1438313 h 2190257"/>
              <a:gd name="connsiteX12024" fmla="*/ 210255 w 1299502"/>
              <a:gd name="connsiteY12024" fmla="*/ 1438313 h 2190257"/>
              <a:gd name="connsiteX12025" fmla="*/ 210147 w 1299502"/>
              <a:gd name="connsiteY12025" fmla="*/ 1438241 h 2190257"/>
              <a:gd name="connsiteX12026" fmla="*/ 210147 w 1299502"/>
              <a:gd name="connsiteY12026" fmla="*/ 1437916 h 2190257"/>
              <a:gd name="connsiteX12027" fmla="*/ 214329 w 1299502"/>
              <a:gd name="connsiteY12027" fmla="*/ 1435033 h 2190257"/>
              <a:gd name="connsiteX12028" fmla="*/ 214834 w 1299502"/>
              <a:gd name="connsiteY12028" fmla="*/ 1435538 h 2190257"/>
              <a:gd name="connsiteX12029" fmla="*/ 214834 w 1299502"/>
              <a:gd name="connsiteY12029" fmla="*/ 1435826 h 2190257"/>
              <a:gd name="connsiteX12030" fmla="*/ 214618 w 1299502"/>
              <a:gd name="connsiteY12030" fmla="*/ 1435934 h 2190257"/>
              <a:gd name="connsiteX12031" fmla="*/ 214329 w 1299502"/>
              <a:gd name="connsiteY12031" fmla="*/ 1435934 h 2190257"/>
              <a:gd name="connsiteX12032" fmla="*/ 213825 w 1299502"/>
              <a:gd name="connsiteY12032" fmla="*/ 1435429 h 2190257"/>
              <a:gd name="connsiteX12033" fmla="*/ 326542 w 1299502"/>
              <a:gd name="connsiteY12033" fmla="*/ 1429951 h 2190257"/>
              <a:gd name="connsiteX12034" fmla="*/ 326651 w 1299502"/>
              <a:gd name="connsiteY12034" fmla="*/ 1430131 h 2190257"/>
              <a:gd name="connsiteX12035" fmla="*/ 326651 w 1299502"/>
              <a:gd name="connsiteY12035" fmla="*/ 1430456 h 2190257"/>
              <a:gd name="connsiteX12036" fmla="*/ 326434 w 1299502"/>
              <a:gd name="connsiteY12036" fmla="*/ 1430528 h 2190257"/>
              <a:gd name="connsiteX12037" fmla="*/ 326146 w 1299502"/>
              <a:gd name="connsiteY12037" fmla="*/ 1430528 h 2190257"/>
              <a:gd name="connsiteX12038" fmla="*/ 325929 w 1299502"/>
              <a:gd name="connsiteY12038" fmla="*/ 1430456 h 2190257"/>
              <a:gd name="connsiteX12039" fmla="*/ 326038 w 1299502"/>
              <a:gd name="connsiteY12039" fmla="*/ 1430059 h 2190257"/>
              <a:gd name="connsiteX12040" fmla="*/ 326146 w 1299502"/>
              <a:gd name="connsiteY12040" fmla="*/ 1429951 h 2190257"/>
              <a:gd name="connsiteX12041" fmla="*/ 327516 w 1299502"/>
              <a:gd name="connsiteY12041" fmla="*/ 1429447 h 2190257"/>
              <a:gd name="connsiteX12042" fmla="*/ 327840 w 1299502"/>
              <a:gd name="connsiteY12042" fmla="*/ 1429447 h 2190257"/>
              <a:gd name="connsiteX12043" fmla="*/ 328345 w 1299502"/>
              <a:gd name="connsiteY12043" fmla="*/ 1429951 h 2190257"/>
              <a:gd name="connsiteX12044" fmla="*/ 328237 w 1299502"/>
              <a:gd name="connsiteY12044" fmla="*/ 1430564 h 2190257"/>
              <a:gd name="connsiteX12045" fmla="*/ 328129 w 1299502"/>
              <a:gd name="connsiteY12045" fmla="*/ 1430636 h 2190257"/>
              <a:gd name="connsiteX12046" fmla="*/ 327444 w 1299502"/>
              <a:gd name="connsiteY12046" fmla="*/ 1430636 h 2190257"/>
              <a:gd name="connsiteX12047" fmla="*/ 327227 w 1299502"/>
              <a:gd name="connsiteY12047" fmla="*/ 1430456 h 2190257"/>
              <a:gd name="connsiteX12048" fmla="*/ 327336 w 1299502"/>
              <a:gd name="connsiteY12048" fmla="*/ 1430131 h 2190257"/>
              <a:gd name="connsiteX12049" fmla="*/ 327047 w 1299502"/>
              <a:gd name="connsiteY12049" fmla="*/ 1429843 h 2190257"/>
              <a:gd name="connsiteX12050" fmla="*/ 327336 w 1299502"/>
              <a:gd name="connsiteY12050" fmla="*/ 1427068 h 2190257"/>
              <a:gd name="connsiteX12051" fmla="*/ 327624 w 1299502"/>
              <a:gd name="connsiteY12051" fmla="*/ 1427068 h 2190257"/>
              <a:gd name="connsiteX12052" fmla="*/ 327804 w 1299502"/>
              <a:gd name="connsiteY12052" fmla="*/ 1427248 h 2190257"/>
              <a:gd name="connsiteX12053" fmla="*/ 327732 w 1299502"/>
              <a:gd name="connsiteY12053" fmla="*/ 1427573 h 2190257"/>
              <a:gd name="connsiteX12054" fmla="*/ 327624 w 1299502"/>
              <a:gd name="connsiteY12054" fmla="*/ 1427645 h 2190257"/>
              <a:gd name="connsiteX12055" fmla="*/ 327227 w 1299502"/>
              <a:gd name="connsiteY12055" fmla="*/ 1427645 h 2190257"/>
              <a:gd name="connsiteX12056" fmla="*/ 327119 w 1299502"/>
              <a:gd name="connsiteY12056" fmla="*/ 1427464 h 2190257"/>
              <a:gd name="connsiteX12057" fmla="*/ 327119 w 1299502"/>
              <a:gd name="connsiteY12057" fmla="*/ 1427140 h 2190257"/>
              <a:gd name="connsiteX12058" fmla="*/ 327011 w 1299502"/>
              <a:gd name="connsiteY12058" fmla="*/ 1426167 h 2190257"/>
              <a:gd name="connsiteX12059" fmla="*/ 327336 w 1299502"/>
              <a:gd name="connsiteY12059" fmla="*/ 1426167 h 2190257"/>
              <a:gd name="connsiteX12060" fmla="*/ 327516 w 1299502"/>
              <a:gd name="connsiteY12060" fmla="*/ 1426347 h 2190257"/>
              <a:gd name="connsiteX12061" fmla="*/ 327516 w 1299502"/>
              <a:gd name="connsiteY12061" fmla="*/ 1426672 h 2190257"/>
              <a:gd name="connsiteX12062" fmla="*/ 327336 w 1299502"/>
              <a:gd name="connsiteY12062" fmla="*/ 1426744 h 2190257"/>
              <a:gd name="connsiteX12063" fmla="*/ 327011 w 1299502"/>
              <a:gd name="connsiteY12063" fmla="*/ 1426744 h 2190257"/>
              <a:gd name="connsiteX12064" fmla="*/ 326831 w 1299502"/>
              <a:gd name="connsiteY12064" fmla="*/ 1426563 h 2190257"/>
              <a:gd name="connsiteX12065" fmla="*/ 326831 w 1299502"/>
              <a:gd name="connsiteY12065" fmla="*/ 1426239 h 2190257"/>
              <a:gd name="connsiteX12066" fmla="*/ 262864 w 1299502"/>
              <a:gd name="connsiteY12066" fmla="*/ 1425951 h 2190257"/>
              <a:gd name="connsiteX12067" fmla="*/ 263260 w 1299502"/>
              <a:gd name="connsiteY12067" fmla="*/ 1425951 h 2190257"/>
              <a:gd name="connsiteX12068" fmla="*/ 263369 w 1299502"/>
              <a:gd name="connsiteY12068" fmla="*/ 1426059 h 2190257"/>
              <a:gd name="connsiteX12069" fmla="*/ 263369 w 1299502"/>
              <a:gd name="connsiteY12069" fmla="*/ 1426455 h 2190257"/>
              <a:gd name="connsiteX12070" fmla="*/ 263152 w 1299502"/>
              <a:gd name="connsiteY12070" fmla="*/ 1426563 h 2190257"/>
              <a:gd name="connsiteX12071" fmla="*/ 262864 w 1299502"/>
              <a:gd name="connsiteY12071" fmla="*/ 1426563 h 2190257"/>
              <a:gd name="connsiteX12072" fmla="*/ 262647 w 1299502"/>
              <a:gd name="connsiteY12072" fmla="*/ 1426347 h 2190257"/>
              <a:gd name="connsiteX12073" fmla="*/ 262756 w 1299502"/>
              <a:gd name="connsiteY12073" fmla="*/ 1426059 h 2190257"/>
              <a:gd name="connsiteX12074" fmla="*/ 261962 w 1299502"/>
              <a:gd name="connsiteY12074" fmla="*/ 1424653 h 2190257"/>
              <a:gd name="connsiteX12075" fmla="*/ 262179 w 1299502"/>
              <a:gd name="connsiteY12075" fmla="*/ 1424870 h 2190257"/>
              <a:gd name="connsiteX12076" fmla="*/ 262070 w 1299502"/>
              <a:gd name="connsiteY12076" fmla="*/ 1425446 h 2190257"/>
              <a:gd name="connsiteX12077" fmla="*/ 261962 w 1299502"/>
              <a:gd name="connsiteY12077" fmla="*/ 1425554 h 2190257"/>
              <a:gd name="connsiteX12078" fmla="*/ 261566 w 1299502"/>
              <a:gd name="connsiteY12078" fmla="*/ 1425554 h 2190257"/>
              <a:gd name="connsiteX12079" fmla="*/ 261457 w 1299502"/>
              <a:gd name="connsiteY12079" fmla="*/ 1425374 h 2190257"/>
              <a:gd name="connsiteX12080" fmla="*/ 261457 w 1299502"/>
              <a:gd name="connsiteY12080" fmla="*/ 1424870 h 2190257"/>
              <a:gd name="connsiteX12081" fmla="*/ 261674 w 1299502"/>
              <a:gd name="connsiteY12081" fmla="*/ 1424653 h 2190257"/>
              <a:gd name="connsiteX12082" fmla="*/ 324848 w 1299502"/>
              <a:gd name="connsiteY12082" fmla="*/ 1424545 h 2190257"/>
              <a:gd name="connsiteX12083" fmla="*/ 325136 w 1299502"/>
              <a:gd name="connsiteY12083" fmla="*/ 1424545 h 2190257"/>
              <a:gd name="connsiteX12084" fmla="*/ 325641 w 1299502"/>
              <a:gd name="connsiteY12084" fmla="*/ 1425050 h 2190257"/>
              <a:gd name="connsiteX12085" fmla="*/ 325641 w 1299502"/>
              <a:gd name="connsiteY12085" fmla="*/ 1425374 h 2190257"/>
              <a:gd name="connsiteX12086" fmla="*/ 325461 w 1299502"/>
              <a:gd name="connsiteY12086" fmla="*/ 1425446 h 2190257"/>
              <a:gd name="connsiteX12087" fmla="*/ 325136 w 1299502"/>
              <a:gd name="connsiteY12087" fmla="*/ 1425446 h 2190257"/>
              <a:gd name="connsiteX12088" fmla="*/ 324631 w 1299502"/>
              <a:gd name="connsiteY12088" fmla="*/ 1424978 h 2190257"/>
              <a:gd name="connsiteX12089" fmla="*/ 324739 w 1299502"/>
              <a:gd name="connsiteY12089" fmla="*/ 1424653 h 2190257"/>
              <a:gd name="connsiteX12090" fmla="*/ 319944 w 1299502"/>
              <a:gd name="connsiteY12090" fmla="*/ 1424545 h 2190257"/>
              <a:gd name="connsiteX12091" fmla="*/ 320449 w 1299502"/>
              <a:gd name="connsiteY12091" fmla="*/ 1425050 h 2190257"/>
              <a:gd name="connsiteX12092" fmla="*/ 319944 w 1299502"/>
              <a:gd name="connsiteY12092" fmla="*/ 1425446 h 2190257"/>
              <a:gd name="connsiteX12093" fmla="*/ 319547 w 1299502"/>
              <a:gd name="connsiteY12093" fmla="*/ 1425446 h 2190257"/>
              <a:gd name="connsiteX12094" fmla="*/ 319475 w 1299502"/>
              <a:gd name="connsiteY12094" fmla="*/ 1425266 h 2190257"/>
              <a:gd name="connsiteX12095" fmla="*/ 319475 w 1299502"/>
              <a:gd name="connsiteY12095" fmla="*/ 1424978 h 2190257"/>
              <a:gd name="connsiteX12096" fmla="*/ 332708 w 1299502"/>
              <a:gd name="connsiteY12096" fmla="*/ 1418490 h 2190257"/>
              <a:gd name="connsiteX12097" fmla="*/ 332997 w 1299502"/>
              <a:gd name="connsiteY12097" fmla="*/ 1418490 h 2190257"/>
              <a:gd name="connsiteX12098" fmla="*/ 333105 w 1299502"/>
              <a:gd name="connsiteY12098" fmla="*/ 1418671 h 2190257"/>
              <a:gd name="connsiteX12099" fmla="*/ 333105 w 1299502"/>
              <a:gd name="connsiteY12099" fmla="*/ 1419283 h 2190257"/>
              <a:gd name="connsiteX12100" fmla="*/ 332997 w 1299502"/>
              <a:gd name="connsiteY12100" fmla="*/ 1419355 h 2190257"/>
              <a:gd name="connsiteX12101" fmla="*/ 332600 w 1299502"/>
              <a:gd name="connsiteY12101" fmla="*/ 1419355 h 2190257"/>
              <a:gd name="connsiteX12102" fmla="*/ 332528 w 1299502"/>
              <a:gd name="connsiteY12102" fmla="*/ 1419175 h 2190257"/>
              <a:gd name="connsiteX12103" fmla="*/ 332528 w 1299502"/>
              <a:gd name="connsiteY12103" fmla="*/ 1418563 h 2190257"/>
              <a:gd name="connsiteX12104" fmla="*/ 347636 w 1299502"/>
              <a:gd name="connsiteY12104" fmla="*/ 1417481 h 2190257"/>
              <a:gd name="connsiteX12105" fmla="*/ 348141 w 1299502"/>
              <a:gd name="connsiteY12105" fmla="*/ 1417986 h 2190257"/>
              <a:gd name="connsiteX12106" fmla="*/ 347961 w 1299502"/>
              <a:gd name="connsiteY12106" fmla="*/ 1418058 h 2190257"/>
              <a:gd name="connsiteX12107" fmla="*/ 347636 w 1299502"/>
              <a:gd name="connsiteY12107" fmla="*/ 1418058 h 2190257"/>
              <a:gd name="connsiteX12108" fmla="*/ 347564 w 1299502"/>
              <a:gd name="connsiteY12108" fmla="*/ 1417986 h 2190257"/>
              <a:gd name="connsiteX12109" fmla="*/ 347564 w 1299502"/>
              <a:gd name="connsiteY12109" fmla="*/ 1417662 h 2190257"/>
              <a:gd name="connsiteX12110" fmla="*/ 326542 w 1299502"/>
              <a:gd name="connsiteY12110" fmla="*/ 1417481 h 2190257"/>
              <a:gd name="connsiteX12111" fmla="*/ 327227 w 1299502"/>
              <a:gd name="connsiteY12111" fmla="*/ 1417589 h 2190257"/>
              <a:gd name="connsiteX12112" fmla="*/ 327336 w 1299502"/>
              <a:gd name="connsiteY12112" fmla="*/ 1417662 h 2190257"/>
              <a:gd name="connsiteX12113" fmla="*/ 327227 w 1299502"/>
              <a:gd name="connsiteY12113" fmla="*/ 1417878 h 2190257"/>
              <a:gd name="connsiteX12114" fmla="*/ 326542 w 1299502"/>
              <a:gd name="connsiteY12114" fmla="*/ 1417770 h 2190257"/>
              <a:gd name="connsiteX12115" fmla="*/ 326326 w 1299502"/>
              <a:gd name="connsiteY12115" fmla="*/ 1417662 h 2190257"/>
              <a:gd name="connsiteX12116" fmla="*/ 325929 w 1299502"/>
              <a:gd name="connsiteY12116" fmla="*/ 1417193 h 2190257"/>
              <a:gd name="connsiteX12117" fmla="*/ 326038 w 1299502"/>
              <a:gd name="connsiteY12117" fmla="*/ 1417373 h 2190257"/>
              <a:gd name="connsiteX12118" fmla="*/ 326038 w 1299502"/>
              <a:gd name="connsiteY12118" fmla="*/ 1417662 h 2190257"/>
              <a:gd name="connsiteX12119" fmla="*/ 325821 w 1299502"/>
              <a:gd name="connsiteY12119" fmla="*/ 1417770 h 2190257"/>
              <a:gd name="connsiteX12120" fmla="*/ 325425 w 1299502"/>
              <a:gd name="connsiteY12120" fmla="*/ 1417265 h 2190257"/>
              <a:gd name="connsiteX12121" fmla="*/ 325641 w 1299502"/>
              <a:gd name="connsiteY12121" fmla="*/ 1417193 h 2190257"/>
              <a:gd name="connsiteX12122" fmla="*/ 329824 w 1299502"/>
              <a:gd name="connsiteY12122" fmla="*/ 1417085 h 2190257"/>
              <a:gd name="connsiteX12123" fmla="*/ 330509 w 1299502"/>
              <a:gd name="connsiteY12123" fmla="*/ 1417193 h 2190257"/>
              <a:gd name="connsiteX12124" fmla="*/ 330617 w 1299502"/>
              <a:gd name="connsiteY12124" fmla="*/ 1417265 h 2190257"/>
              <a:gd name="connsiteX12125" fmla="*/ 330617 w 1299502"/>
              <a:gd name="connsiteY12125" fmla="*/ 1417589 h 2190257"/>
              <a:gd name="connsiteX12126" fmla="*/ 330401 w 1299502"/>
              <a:gd name="connsiteY12126" fmla="*/ 1417770 h 2190257"/>
              <a:gd name="connsiteX12127" fmla="*/ 329824 w 1299502"/>
              <a:gd name="connsiteY12127" fmla="*/ 1417662 h 2190257"/>
              <a:gd name="connsiteX12128" fmla="*/ 329607 w 1299502"/>
              <a:gd name="connsiteY12128" fmla="*/ 1417589 h 2190257"/>
              <a:gd name="connsiteX12129" fmla="*/ 329607 w 1299502"/>
              <a:gd name="connsiteY12129" fmla="*/ 1417265 h 2190257"/>
              <a:gd name="connsiteX12130" fmla="*/ 343273 w 1299502"/>
              <a:gd name="connsiteY12130" fmla="*/ 1416076 h 2190257"/>
              <a:gd name="connsiteX12131" fmla="*/ 343562 w 1299502"/>
              <a:gd name="connsiteY12131" fmla="*/ 1416076 h 2190257"/>
              <a:gd name="connsiteX12132" fmla="*/ 343670 w 1299502"/>
              <a:gd name="connsiteY12132" fmla="*/ 1416292 h 2190257"/>
              <a:gd name="connsiteX12133" fmla="*/ 343670 w 1299502"/>
              <a:gd name="connsiteY12133" fmla="*/ 1416580 h 2190257"/>
              <a:gd name="connsiteX12134" fmla="*/ 343165 w 1299502"/>
              <a:gd name="connsiteY12134" fmla="*/ 1416977 h 2190257"/>
              <a:gd name="connsiteX12135" fmla="*/ 342877 w 1299502"/>
              <a:gd name="connsiteY12135" fmla="*/ 1416977 h 2190257"/>
              <a:gd name="connsiteX12136" fmla="*/ 342660 w 1299502"/>
              <a:gd name="connsiteY12136" fmla="*/ 1416797 h 2190257"/>
              <a:gd name="connsiteX12137" fmla="*/ 342660 w 1299502"/>
              <a:gd name="connsiteY12137" fmla="*/ 1416472 h 2190257"/>
              <a:gd name="connsiteX12138" fmla="*/ 333105 w 1299502"/>
              <a:gd name="connsiteY12138" fmla="*/ 1416076 h 2190257"/>
              <a:gd name="connsiteX12139" fmla="*/ 334115 w 1299502"/>
              <a:gd name="connsiteY12139" fmla="*/ 1416184 h 2190257"/>
              <a:gd name="connsiteX12140" fmla="*/ 334295 w 1299502"/>
              <a:gd name="connsiteY12140" fmla="*/ 1416292 h 2190257"/>
              <a:gd name="connsiteX12141" fmla="*/ 334223 w 1299502"/>
              <a:gd name="connsiteY12141" fmla="*/ 1416580 h 2190257"/>
              <a:gd name="connsiteX12142" fmla="*/ 333718 w 1299502"/>
              <a:gd name="connsiteY12142" fmla="*/ 1416977 h 2190257"/>
              <a:gd name="connsiteX12143" fmla="*/ 333393 w 1299502"/>
              <a:gd name="connsiteY12143" fmla="*/ 1416977 h 2190257"/>
              <a:gd name="connsiteX12144" fmla="*/ 332925 w 1299502"/>
              <a:gd name="connsiteY12144" fmla="*/ 1416580 h 2190257"/>
              <a:gd name="connsiteX12145" fmla="*/ 332997 w 1299502"/>
              <a:gd name="connsiteY12145" fmla="*/ 1416292 h 2190257"/>
              <a:gd name="connsiteX12146" fmla="*/ 336783 w 1299502"/>
              <a:gd name="connsiteY12146" fmla="*/ 1415067 h 2190257"/>
              <a:gd name="connsiteX12147" fmla="*/ 337180 w 1299502"/>
              <a:gd name="connsiteY12147" fmla="*/ 1415571 h 2190257"/>
              <a:gd name="connsiteX12148" fmla="*/ 337180 w 1299502"/>
              <a:gd name="connsiteY12148" fmla="*/ 1415860 h 2190257"/>
              <a:gd name="connsiteX12149" fmla="*/ 337107 w 1299502"/>
              <a:gd name="connsiteY12149" fmla="*/ 1416076 h 2190257"/>
              <a:gd name="connsiteX12150" fmla="*/ 336386 w 1299502"/>
              <a:gd name="connsiteY12150" fmla="*/ 1415968 h 2190257"/>
              <a:gd name="connsiteX12151" fmla="*/ 335881 w 1299502"/>
              <a:gd name="connsiteY12151" fmla="*/ 1415499 h 2190257"/>
              <a:gd name="connsiteX12152" fmla="*/ 336494 w 1299502"/>
              <a:gd name="connsiteY12152" fmla="*/ 1415067 h 2190257"/>
              <a:gd name="connsiteX12153" fmla="*/ 333502 w 1299502"/>
              <a:gd name="connsiteY12153" fmla="*/ 1414670 h 2190257"/>
              <a:gd name="connsiteX12154" fmla="*/ 334295 w 1299502"/>
              <a:gd name="connsiteY12154" fmla="*/ 1415499 h 2190257"/>
              <a:gd name="connsiteX12155" fmla="*/ 334295 w 1299502"/>
              <a:gd name="connsiteY12155" fmla="*/ 1415679 h 2190257"/>
              <a:gd name="connsiteX12156" fmla="*/ 334115 w 1299502"/>
              <a:gd name="connsiteY12156" fmla="*/ 1415896 h 2190257"/>
              <a:gd name="connsiteX12157" fmla="*/ 333502 w 1299502"/>
              <a:gd name="connsiteY12157" fmla="*/ 1415896 h 2190257"/>
              <a:gd name="connsiteX12158" fmla="*/ 332997 w 1299502"/>
              <a:gd name="connsiteY12158" fmla="*/ 1415391 h 2190257"/>
              <a:gd name="connsiteX12159" fmla="*/ 332997 w 1299502"/>
              <a:gd name="connsiteY12159" fmla="*/ 1415067 h 2190257"/>
              <a:gd name="connsiteX12160" fmla="*/ 335196 w 1299502"/>
              <a:gd name="connsiteY12160" fmla="*/ 1414490 h 2190257"/>
              <a:gd name="connsiteX12161" fmla="*/ 335485 w 1299502"/>
              <a:gd name="connsiteY12161" fmla="*/ 1414490 h 2190257"/>
              <a:gd name="connsiteX12162" fmla="*/ 335701 w 1299502"/>
              <a:gd name="connsiteY12162" fmla="*/ 1414598 h 2190257"/>
              <a:gd name="connsiteX12163" fmla="*/ 335593 w 1299502"/>
              <a:gd name="connsiteY12163" fmla="*/ 1414886 h 2190257"/>
              <a:gd name="connsiteX12164" fmla="*/ 335521 w 1299502"/>
              <a:gd name="connsiteY12164" fmla="*/ 1415067 h 2190257"/>
              <a:gd name="connsiteX12165" fmla="*/ 335196 w 1299502"/>
              <a:gd name="connsiteY12165" fmla="*/ 1415067 h 2190257"/>
              <a:gd name="connsiteX12166" fmla="*/ 335016 w 1299502"/>
              <a:gd name="connsiteY12166" fmla="*/ 1414886 h 2190257"/>
              <a:gd name="connsiteX12167" fmla="*/ 335016 w 1299502"/>
              <a:gd name="connsiteY12167" fmla="*/ 1414598 h 2190257"/>
              <a:gd name="connsiteX12168" fmla="*/ 336494 w 1299502"/>
              <a:gd name="connsiteY12168" fmla="*/ 1414490 h 2190257"/>
              <a:gd name="connsiteX12169" fmla="*/ 336783 w 1299502"/>
              <a:gd name="connsiteY12169" fmla="*/ 1414598 h 2190257"/>
              <a:gd name="connsiteX12170" fmla="*/ 336999 w 1299502"/>
              <a:gd name="connsiteY12170" fmla="*/ 1414670 h 2190257"/>
              <a:gd name="connsiteX12171" fmla="*/ 336783 w 1299502"/>
              <a:gd name="connsiteY12171" fmla="*/ 1414778 h 2190257"/>
              <a:gd name="connsiteX12172" fmla="*/ 336494 w 1299502"/>
              <a:gd name="connsiteY12172" fmla="*/ 1414778 h 2190257"/>
              <a:gd name="connsiteX12173" fmla="*/ 336314 w 1299502"/>
              <a:gd name="connsiteY12173" fmla="*/ 1414670 h 2190257"/>
              <a:gd name="connsiteX12174" fmla="*/ 334187 w 1299502"/>
              <a:gd name="connsiteY12174" fmla="*/ 1414382 h 2190257"/>
              <a:gd name="connsiteX12175" fmla="*/ 334511 w 1299502"/>
              <a:gd name="connsiteY12175" fmla="*/ 1414382 h 2190257"/>
              <a:gd name="connsiteX12176" fmla="*/ 334691 w 1299502"/>
              <a:gd name="connsiteY12176" fmla="*/ 1414598 h 2190257"/>
              <a:gd name="connsiteX12177" fmla="*/ 334691 w 1299502"/>
              <a:gd name="connsiteY12177" fmla="*/ 1414886 h 2190257"/>
              <a:gd name="connsiteX12178" fmla="*/ 334511 w 1299502"/>
              <a:gd name="connsiteY12178" fmla="*/ 1414995 h 2190257"/>
              <a:gd name="connsiteX12179" fmla="*/ 334006 w 1299502"/>
              <a:gd name="connsiteY12179" fmla="*/ 1414598 h 2190257"/>
              <a:gd name="connsiteX12180" fmla="*/ 325533 w 1299502"/>
              <a:gd name="connsiteY12180" fmla="*/ 1407390 h 2190257"/>
              <a:gd name="connsiteX12181" fmla="*/ 326542 w 1299502"/>
              <a:gd name="connsiteY12181" fmla="*/ 1407390 h 2190257"/>
              <a:gd name="connsiteX12182" fmla="*/ 327444 w 1299502"/>
              <a:gd name="connsiteY12182" fmla="*/ 1408399 h 2190257"/>
              <a:gd name="connsiteX12183" fmla="*/ 327732 w 1299502"/>
              <a:gd name="connsiteY12183" fmla="*/ 1408399 h 2190257"/>
              <a:gd name="connsiteX12184" fmla="*/ 328057 w 1299502"/>
              <a:gd name="connsiteY12184" fmla="*/ 1408111 h 2190257"/>
              <a:gd name="connsiteX12185" fmla="*/ 329030 w 1299502"/>
              <a:gd name="connsiteY12185" fmla="*/ 1408183 h 2190257"/>
              <a:gd name="connsiteX12186" fmla="*/ 329355 w 1299502"/>
              <a:gd name="connsiteY12186" fmla="*/ 1408507 h 2190257"/>
              <a:gd name="connsiteX12187" fmla="*/ 329643 w 1299502"/>
              <a:gd name="connsiteY12187" fmla="*/ 1408507 h 2190257"/>
              <a:gd name="connsiteX12188" fmla="*/ 330148 w 1299502"/>
              <a:gd name="connsiteY12188" fmla="*/ 1408976 h 2190257"/>
              <a:gd name="connsiteX12189" fmla="*/ 330148 w 1299502"/>
              <a:gd name="connsiteY12189" fmla="*/ 1409300 h 2190257"/>
              <a:gd name="connsiteX12190" fmla="*/ 330220 w 1299502"/>
              <a:gd name="connsiteY12190" fmla="*/ 1409408 h 2190257"/>
              <a:gd name="connsiteX12191" fmla="*/ 331230 w 1299502"/>
              <a:gd name="connsiteY12191" fmla="*/ 1409480 h 2190257"/>
              <a:gd name="connsiteX12192" fmla="*/ 331735 w 1299502"/>
              <a:gd name="connsiteY12192" fmla="*/ 1409877 h 2190257"/>
              <a:gd name="connsiteX12193" fmla="*/ 331735 w 1299502"/>
              <a:gd name="connsiteY12193" fmla="*/ 1410201 h 2190257"/>
              <a:gd name="connsiteX12194" fmla="*/ 332708 w 1299502"/>
              <a:gd name="connsiteY12194" fmla="*/ 1411282 h 2190257"/>
              <a:gd name="connsiteX12195" fmla="*/ 333105 w 1299502"/>
              <a:gd name="connsiteY12195" fmla="*/ 1411391 h 2190257"/>
              <a:gd name="connsiteX12196" fmla="*/ 333213 w 1299502"/>
              <a:gd name="connsiteY12196" fmla="*/ 1411174 h 2190257"/>
              <a:gd name="connsiteX12197" fmla="*/ 333321 w 1299502"/>
              <a:gd name="connsiteY12197" fmla="*/ 1410886 h 2190257"/>
              <a:gd name="connsiteX12198" fmla="*/ 333393 w 1299502"/>
              <a:gd name="connsiteY12198" fmla="*/ 1410778 h 2190257"/>
              <a:gd name="connsiteX12199" fmla="*/ 334115 w 1299502"/>
              <a:gd name="connsiteY12199" fmla="*/ 1410778 h 2190257"/>
              <a:gd name="connsiteX12200" fmla="*/ 334403 w 1299502"/>
              <a:gd name="connsiteY12200" fmla="*/ 1411102 h 2190257"/>
              <a:gd name="connsiteX12201" fmla="*/ 334728 w 1299502"/>
              <a:gd name="connsiteY12201" fmla="*/ 1411174 h 2190257"/>
              <a:gd name="connsiteX12202" fmla="*/ 335304 w 1299502"/>
              <a:gd name="connsiteY12202" fmla="*/ 1411787 h 2190257"/>
              <a:gd name="connsiteX12203" fmla="*/ 336026 w 1299502"/>
              <a:gd name="connsiteY12203" fmla="*/ 1411787 h 2190257"/>
              <a:gd name="connsiteX12204" fmla="*/ 336603 w 1299502"/>
              <a:gd name="connsiteY12204" fmla="*/ 1412472 h 2190257"/>
              <a:gd name="connsiteX12205" fmla="*/ 336927 w 1299502"/>
              <a:gd name="connsiteY12205" fmla="*/ 1412472 h 2190257"/>
              <a:gd name="connsiteX12206" fmla="*/ 337720 w 1299502"/>
              <a:gd name="connsiteY12206" fmla="*/ 1413301 h 2190257"/>
              <a:gd name="connsiteX12207" fmla="*/ 337720 w 1299502"/>
              <a:gd name="connsiteY12207" fmla="*/ 1414094 h 2190257"/>
              <a:gd name="connsiteX12208" fmla="*/ 337504 w 1299502"/>
              <a:gd name="connsiteY12208" fmla="*/ 1414274 h 2190257"/>
              <a:gd name="connsiteX12209" fmla="*/ 333934 w 1299502"/>
              <a:gd name="connsiteY12209" fmla="*/ 1414094 h 2190257"/>
              <a:gd name="connsiteX12210" fmla="*/ 333429 w 1299502"/>
              <a:gd name="connsiteY12210" fmla="*/ 1413589 h 2190257"/>
              <a:gd name="connsiteX12211" fmla="*/ 333538 w 1299502"/>
              <a:gd name="connsiteY12211" fmla="*/ 1413301 h 2190257"/>
              <a:gd name="connsiteX12212" fmla="*/ 333321 w 1299502"/>
              <a:gd name="connsiteY12212" fmla="*/ 1413193 h 2190257"/>
              <a:gd name="connsiteX12213" fmla="*/ 333141 w 1299502"/>
              <a:gd name="connsiteY12213" fmla="*/ 1413301 h 2190257"/>
              <a:gd name="connsiteX12214" fmla="*/ 333141 w 1299502"/>
              <a:gd name="connsiteY12214" fmla="*/ 1413625 h 2190257"/>
              <a:gd name="connsiteX12215" fmla="*/ 332420 w 1299502"/>
              <a:gd name="connsiteY12215" fmla="*/ 1414202 h 2190257"/>
              <a:gd name="connsiteX12216" fmla="*/ 332420 w 1299502"/>
              <a:gd name="connsiteY12216" fmla="*/ 1414526 h 2190257"/>
              <a:gd name="connsiteX12217" fmla="*/ 332131 w 1299502"/>
              <a:gd name="connsiteY12217" fmla="*/ 1414706 h 2190257"/>
              <a:gd name="connsiteX12218" fmla="*/ 332023 w 1299502"/>
              <a:gd name="connsiteY12218" fmla="*/ 1415607 h 2190257"/>
              <a:gd name="connsiteX12219" fmla="*/ 331951 w 1299502"/>
              <a:gd name="connsiteY12219" fmla="*/ 1415787 h 2190257"/>
              <a:gd name="connsiteX12220" fmla="*/ 329932 w 1299502"/>
              <a:gd name="connsiteY12220" fmla="*/ 1415715 h 2190257"/>
              <a:gd name="connsiteX12221" fmla="*/ 329643 w 1299502"/>
              <a:gd name="connsiteY12221" fmla="*/ 1415896 h 2190257"/>
              <a:gd name="connsiteX12222" fmla="*/ 328634 w 1299502"/>
              <a:gd name="connsiteY12222" fmla="*/ 1415896 h 2190257"/>
              <a:gd name="connsiteX12223" fmla="*/ 328345 w 1299502"/>
              <a:gd name="connsiteY12223" fmla="*/ 1415607 h 2190257"/>
              <a:gd name="connsiteX12224" fmla="*/ 327336 w 1299502"/>
              <a:gd name="connsiteY12224" fmla="*/ 1415499 h 2190257"/>
              <a:gd name="connsiteX12225" fmla="*/ 325749 w 1299502"/>
              <a:gd name="connsiteY12225" fmla="*/ 1413913 h 2190257"/>
              <a:gd name="connsiteX12226" fmla="*/ 325172 w 1299502"/>
              <a:gd name="connsiteY12226" fmla="*/ 1413913 h 2190257"/>
              <a:gd name="connsiteX12227" fmla="*/ 324848 w 1299502"/>
              <a:gd name="connsiteY12227" fmla="*/ 1413625 h 2190257"/>
              <a:gd name="connsiteX12228" fmla="*/ 324163 w 1299502"/>
              <a:gd name="connsiteY12228" fmla="*/ 1413517 h 2190257"/>
              <a:gd name="connsiteX12229" fmla="*/ 323838 w 1299502"/>
              <a:gd name="connsiteY12229" fmla="*/ 1413193 h 2190257"/>
              <a:gd name="connsiteX12230" fmla="*/ 323153 w 1299502"/>
              <a:gd name="connsiteY12230" fmla="*/ 1413805 h 2190257"/>
              <a:gd name="connsiteX12231" fmla="*/ 322864 w 1299502"/>
              <a:gd name="connsiteY12231" fmla="*/ 1413805 h 2190257"/>
              <a:gd name="connsiteX12232" fmla="*/ 322432 w 1299502"/>
              <a:gd name="connsiteY12232" fmla="*/ 1413301 h 2190257"/>
              <a:gd name="connsiteX12233" fmla="*/ 322432 w 1299502"/>
              <a:gd name="connsiteY12233" fmla="*/ 1413012 h 2190257"/>
              <a:gd name="connsiteX12234" fmla="*/ 322143 w 1299502"/>
              <a:gd name="connsiteY12234" fmla="*/ 1412724 h 2190257"/>
              <a:gd name="connsiteX12235" fmla="*/ 322143 w 1299502"/>
              <a:gd name="connsiteY12235" fmla="*/ 1412400 h 2190257"/>
              <a:gd name="connsiteX12236" fmla="*/ 322432 w 1299502"/>
              <a:gd name="connsiteY12236" fmla="*/ 1412111 h 2190257"/>
              <a:gd name="connsiteX12237" fmla="*/ 322432 w 1299502"/>
              <a:gd name="connsiteY12237" fmla="*/ 1411823 h 2190257"/>
              <a:gd name="connsiteX12238" fmla="*/ 322864 w 1299502"/>
              <a:gd name="connsiteY12238" fmla="*/ 1411499 h 2190257"/>
              <a:gd name="connsiteX12239" fmla="*/ 322864 w 1299502"/>
              <a:gd name="connsiteY12239" fmla="*/ 1410886 h 2190257"/>
              <a:gd name="connsiteX12240" fmla="*/ 323261 w 1299502"/>
              <a:gd name="connsiteY12240" fmla="*/ 1410706 h 2190257"/>
              <a:gd name="connsiteX12241" fmla="*/ 323261 w 1299502"/>
              <a:gd name="connsiteY12241" fmla="*/ 1410417 h 2190257"/>
              <a:gd name="connsiteX12242" fmla="*/ 323550 w 1299502"/>
              <a:gd name="connsiteY12242" fmla="*/ 1410093 h 2190257"/>
              <a:gd name="connsiteX12243" fmla="*/ 323658 w 1299502"/>
              <a:gd name="connsiteY12243" fmla="*/ 1409516 h 2190257"/>
              <a:gd name="connsiteX12244" fmla="*/ 323730 w 1299502"/>
              <a:gd name="connsiteY12244" fmla="*/ 1409300 h 2190257"/>
              <a:gd name="connsiteX12245" fmla="*/ 324054 w 1299502"/>
              <a:gd name="connsiteY12245" fmla="*/ 1409408 h 2190257"/>
              <a:gd name="connsiteX12246" fmla="*/ 324235 w 1299502"/>
              <a:gd name="connsiteY12246" fmla="*/ 1409192 h 2190257"/>
              <a:gd name="connsiteX12247" fmla="*/ 324235 w 1299502"/>
              <a:gd name="connsiteY12247" fmla="*/ 1408904 h 2190257"/>
              <a:gd name="connsiteX12248" fmla="*/ 324631 w 1299502"/>
              <a:gd name="connsiteY12248" fmla="*/ 1408615 h 2190257"/>
              <a:gd name="connsiteX12249" fmla="*/ 324631 w 1299502"/>
              <a:gd name="connsiteY12249" fmla="*/ 1408111 h 2190257"/>
              <a:gd name="connsiteX12250" fmla="*/ 324235 w 1299502"/>
              <a:gd name="connsiteY12250" fmla="*/ 1406417 h 2190257"/>
              <a:gd name="connsiteX12251" fmla="*/ 324920 w 1299502"/>
              <a:gd name="connsiteY12251" fmla="*/ 1406417 h 2190257"/>
              <a:gd name="connsiteX12252" fmla="*/ 325028 w 1299502"/>
              <a:gd name="connsiteY12252" fmla="*/ 1406597 h 2190257"/>
              <a:gd name="connsiteX12253" fmla="*/ 325028 w 1299502"/>
              <a:gd name="connsiteY12253" fmla="*/ 1407210 h 2190257"/>
              <a:gd name="connsiteX12254" fmla="*/ 324848 w 1299502"/>
              <a:gd name="connsiteY12254" fmla="*/ 1407318 h 2190257"/>
              <a:gd name="connsiteX12255" fmla="*/ 324235 w 1299502"/>
              <a:gd name="connsiteY12255" fmla="*/ 1407318 h 2190257"/>
              <a:gd name="connsiteX12256" fmla="*/ 324054 w 1299502"/>
              <a:gd name="connsiteY12256" fmla="*/ 1407102 h 2190257"/>
              <a:gd name="connsiteX12257" fmla="*/ 324054 w 1299502"/>
              <a:gd name="connsiteY12257" fmla="*/ 1406489 h 2190257"/>
              <a:gd name="connsiteX12258" fmla="*/ 325749 w 1299502"/>
              <a:gd name="connsiteY12258" fmla="*/ 1403822 h 2190257"/>
              <a:gd name="connsiteX12259" fmla="*/ 326326 w 1299502"/>
              <a:gd name="connsiteY12259" fmla="*/ 1403822 h 2190257"/>
              <a:gd name="connsiteX12260" fmla="*/ 326506 w 1299502"/>
              <a:gd name="connsiteY12260" fmla="*/ 1404002 h 2190257"/>
              <a:gd name="connsiteX12261" fmla="*/ 326434 w 1299502"/>
              <a:gd name="connsiteY12261" fmla="*/ 1404615 h 2190257"/>
              <a:gd name="connsiteX12262" fmla="*/ 326326 w 1299502"/>
              <a:gd name="connsiteY12262" fmla="*/ 1404723 h 2190257"/>
              <a:gd name="connsiteX12263" fmla="*/ 325641 w 1299502"/>
              <a:gd name="connsiteY12263" fmla="*/ 1404723 h 2190257"/>
              <a:gd name="connsiteX12264" fmla="*/ 325533 w 1299502"/>
              <a:gd name="connsiteY12264" fmla="*/ 1404615 h 2190257"/>
              <a:gd name="connsiteX12265" fmla="*/ 325533 w 1299502"/>
              <a:gd name="connsiteY12265" fmla="*/ 1403894 h 2190257"/>
              <a:gd name="connsiteX12266" fmla="*/ 324739 w 1299502"/>
              <a:gd name="connsiteY12266" fmla="*/ 1403498 h 2190257"/>
              <a:gd name="connsiteX12267" fmla="*/ 325028 w 1299502"/>
              <a:gd name="connsiteY12267" fmla="*/ 1403498 h 2190257"/>
              <a:gd name="connsiteX12268" fmla="*/ 325244 w 1299502"/>
              <a:gd name="connsiteY12268" fmla="*/ 1403606 h 2190257"/>
              <a:gd name="connsiteX12269" fmla="*/ 325244 w 1299502"/>
              <a:gd name="connsiteY12269" fmla="*/ 1403894 h 2190257"/>
              <a:gd name="connsiteX12270" fmla="*/ 325028 w 1299502"/>
              <a:gd name="connsiteY12270" fmla="*/ 1404110 h 2190257"/>
              <a:gd name="connsiteX12271" fmla="*/ 324739 w 1299502"/>
              <a:gd name="connsiteY12271" fmla="*/ 1404110 h 2190257"/>
              <a:gd name="connsiteX12272" fmla="*/ 324523 w 1299502"/>
              <a:gd name="connsiteY12272" fmla="*/ 1403894 h 2190257"/>
              <a:gd name="connsiteX12273" fmla="*/ 324523 w 1299502"/>
              <a:gd name="connsiteY12273" fmla="*/ 1403606 h 2190257"/>
              <a:gd name="connsiteX12274" fmla="*/ 254498 w 1299502"/>
              <a:gd name="connsiteY12274" fmla="*/ 1397839 h 2190257"/>
              <a:gd name="connsiteX12275" fmla="*/ 254895 w 1299502"/>
              <a:gd name="connsiteY12275" fmla="*/ 1397839 h 2190257"/>
              <a:gd name="connsiteX12276" fmla="*/ 255003 w 1299502"/>
              <a:gd name="connsiteY12276" fmla="*/ 1398020 h 2190257"/>
              <a:gd name="connsiteX12277" fmla="*/ 255003 w 1299502"/>
              <a:gd name="connsiteY12277" fmla="*/ 1398236 h 2190257"/>
              <a:gd name="connsiteX12278" fmla="*/ 254787 w 1299502"/>
              <a:gd name="connsiteY12278" fmla="*/ 1398416 h 2190257"/>
              <a:gd name="connsiteX12279" fmla="*/ 254498 w 1299502"/>
              <a:gd name="connsiteY12279" fmla="*/ 1398416 h 2190257"/>
              <a:gd name="connsiteX12280" fmla="*/ 254282 w 1299502"/>
              <a:gd name="connsiteY12280" fmla="*/ 1398236 h 2190257"/>
              <a:gd name="connsiteX12281" fmla="*/ 254390 w 1299502"/>
              <a:gd name="connsiteY12281" fmla="*/ 1397911 h 2190257"/>
              <a:gd name="connsiteX12282" fmla="*/ 333213 w 1299502"/>
              <a:gd name="connsiteY12282" fmla="*/ 1397731 h 2190257"/>
              <a:gd name="connsiteX12283" fmla="*/ 333898 w 1299502"/>
              <a:gd name="connsiteY12283" fmla="*/ 1397731 h 2190257"/>
              <a:gd name="connsiteX12284" fmla="*/ 334006 w 1299502"/>
              <a:gd name="connsiteY12284" fmla="*/ 1397911 h 2190257"/>
              <a:gd name="connsiteX12285" fmla="*/ 334006 w 1299502"/>
              <a:gd name="connsiteY12285" fmla="*/ 1398524 h 2190257"/>
              <a:gd name="connsiteX12286" fmla="*/ 333790 w 1299502"/>
              <a:gd name="connsiteY12286" fmla="*/ 1398632 h 2190257"/>
              <a:gd name="connsiteX12287" fmla="*/ 332816 w 1299502"/>
              <a:gd name="connsiteY12287" fmla="*/ 1398632 h 2190257"/>
              <a:gd name="connsiteX12288" fmla="*/ 332708 w 1299502"/>
              <a:gd name="connsiteY12288" fmla="*/ 1398416 h 2190257"/>
              <a:gd name="connsiteX12289" fmla="*/ 332708 w 1299502"/>
              <a:gd name="connsiteY12289" fmla="*/ 1398128 h 2190257"/>
              <a:gd name="connsiteX12290" fmla="*/ 257888 w 1299502"/>
              <a:gd name="connsiteY12290" fmla="*/ 1396830 h 2190257"/>
              <a:gd name="connsiteX12291" fmla="*/ 258465 w 1299502"/>
              <a:gd name="connsiteY12291" fmla="*/ 1396830 h 2190257"/>
              <a:gd name="connsiteX12292" fmla="*/ 258681 w 1299502"/>
              <a:gd name="connsiteY12292" fmla="*/ 1397046 h 2190257"/>
              <a:gd name="connsiteX12293" fmla="*/ 258068 w 1299502"/>
              <a:gd name="connsiteY12293" fmla="*/ 1397443 h 2190257"/>
              <a:gd name="connsiteX12294" fmla="*/ 257780 w 1299502"/>
              <a:gd name="connsiteY12294" fmla="*/ 1397443 h 2190257"/>
              <a:gd name="connsiteX12295" fmla="*/ 257671 w 1299502"/>
              <a:gd name="connsiteY12295" fmla="*/ 1397227 h 2190257"/>
              <a:gd name="connsiteX12296" fmla="*/ 257671 w 1299502"/>
              <a:gd name="connsiteY12296" fmla="*/ 1396938 h 2190257"/>
              <a:gd name="connsiteX12297" fmla="*/ 352432 w 1299502"/>
              <a:gd name="connsiteY12297" fmla="*/ 1395533 h 2190257"/>
              <a:gd name="connsiteX12298" fmla="*/ 353153 w 1299502"/>
              <a:gd name="connsiteY12298" fmla="*/ 1395533 h 2190257"/>
              <a:gd name="connsiteX12299" fmla="*/ 353334 w 1299502"/>
              <a:gd name="connsiteY12299" fmla="*/ 1395713 h 2190257"/>
              <a:gd name="connsiteX12300" fmla="*/ 353225 w 1299502"/>
              <a:gd name="connsiteY12300" fmla="*/ 1396037 h 2190257"/>
              <a:gd name="connsiteX12301" fmla="*/ 353153 w 1299502"/>
              <a:gd name="connsiteY12301" fmla="*/ 1396145 h 2190257"/>
              <a:gd name="connsiteX12302" fmla="*/ 352432 w 1299502"/>
              <a:gd name="connsiteY12302" fmla="*/ 1396145 h 2190257"/>
              <a:gd name="connsiteX12303" fmla="*/ 352252 w 1299502"/>
              <a:gd name="connsiteY12303" fmla="*/ 1395929 h 2190257"/>
              <a:gd name="connsiteX12304" fmla="*/ 352324 w 1299502"/>
              <a:gd name="connsiteY12304" fmla="*/ 1395641 h 2190257"/>
              <a:gd name="connsiteX12305" fmla="*/ 355713 w 1299502"/>
              <a:gd name="connsiteY12305" fmla="*/ 1394524 h 2190257"/>
              <a:gd name="connsiteX12306" fmla="*/ 356723 w 1299502"/>
              <a:gd name="connsiteY12306" fmla="*/ 1394524 h 2190257"/>
              <a:gd name="connsiteX12307" fmla="*/ 356903 w 1299502"/>
              <a:gd name="connsiteY12307" fmla="*/ 1394740 h 2190257"/>
              <a:gd name="connsiteX12308" fmla="*/ 356903 w 1299502"/>
              <a:gd name="connsiteY12308" fmla="*/ 1395028 h 2190257"/>
              <a:gd name="connsiteX12309" fmla="*/ 356723 w 1299502"/>
              <a:gd name="connsiteY12309" fmla="*/ 1395136 h 2190257"/>
              <a:gd name="connsiteX12310" fmla="*/ 355713 w 1299502"/>
              <a:gd name="connsiteY12310" fmla="*/ 1395136 h 2190257"/>
              <a:gd name="connsiteX12311" fmla="*/ 355641 w 1299502"/>
              <a:gd name="connsiteY12311" fmla="*/ 1394920 h 2190257"/>
              <a:gd name="connsiteX12312" fmla="*/ 355641 w 1299502"/>
              <a:gd name="connsiteY12312" fmla="*/ 1394632 h 2190257"/>
              <a:gd name="connsiteX12313" fmla="*/ 352252 w 1299502"/>
              <a:gd name="connsiteY12313" fmla="*/ 1394343 h 2190257"/>
              <a:gd name="connsiteX12314" fmla="*/ 353225 w 1299502"/>
              <a:gd name="connsiteY12314" fmla="*/ 1394452 h 2190257"/>
              <a:gd name="connsiteX12315" fmla="*/ 353334 w 1299502"/>
              <a:gd name="connsiteY12315" fmla="*/ 1394524 h 2190257"/>
              <a:gd name="connsiteX12316" fmla="*/ 353334 w 1299502"/>
              <a:gd name="connsiteY12316" fmla="*/ 1394848 h 2190257"/>
              <a:gd name="connsiteX12317" fmla="*/ 353153 w 1299502"/>
              <a:gd name="connsiteY12317" fmla="*/ 1394920 h 2190257"/>
              <a:gd name="connsiteX12318" fmla="*/ 352144 w 1299502"/>
              <a:gd name="connsiteY12318" fmla="*/ 1394920 h 2190257"/>
              <a:gd name="connsiteX12319" fmla="*/ 352035 w 1299502"/>
              <a:gd name="connsiteY12319" fmla="*/ 1394740 h 2190257"/>
              <a:gd name="connsiteX12320" fmla="*/ 352035 w 1299502"/>
              <a:gd name="connsiteY12320" fmla="*/ 1394452 h 2190257"/>
              <a:gd name="connsiteX12321" fmla="*/ 344463 w 1299502"/>
              <a:gd name="connsiteY12321" fmla="*/ 1393334 h 2190257"/>
              <a:gd name="connsiteX12322" fmla="*/ 344968 w 1299502"/>
              <a:gd name="connsiteY12322" fmla="*/ 1393731 h 2190257"/>
              <a:gd name="connsiteX12323" fmla="*/ 344571 w 1299502"/>
              <a:gd name="connsiteY12323" fmla="*/ 1394019 h 2190257"/>
              <a:gd name="connsiteX12324" fmla="*/ 344571 w 1299502"/>
              <a:gd name="connsiteY12324" fmla="*/ 1394632 h 2190257"/>
              <a:gd name="connsiteX12325" fmla="*/ 344355 w 1299502"/>
              <a:gd name="connsiteY12325" fmla="*/ 1394740 h 2190257"/>
              <a:gd name="connsiteX12326" fmla="*/ 343778 w 1299502"/>
              <a:gd name="connsiteY12326" fmla="*/ 1394740 h 2190257"/>
              <a:gd name="connsiteX12327" fmla="*/ 343273 w 1299502"/>
              <a:gd name="connsiteY12327" fmla="*/ 1394235 h 2190257"/>
              <a:gd name="connsiteX12328" fmla="*/ 352324 w 1299502"/>
              <a:gd name="connsiteY12328" fmla="*/ 1392830 h 2190257"/>
              <a:gd name="connsiteX12329" fmla="*/ 352937 w 1299502"/>
              <a:gd name="connsiteY12329" fmla="*/ 1392830 h 2190257"/>
              <a:gd name="connsiteX12330" fmla="*/ 353442 w 1299502"/>
              <a:gd name="connsiteY12330" fmla="*/ 1393334 h 2190257"/>
              <a:gd name="connsiteX12331" fmla="*/ 353442 w 1299502"/>
              <a:gd name="connsiteY12331" fmla="*/ 1393947 h 2190257"/>
              <a:gd name="connsiteX12332" fmla="*/ 353225 w 1299502"/>
              <a:gd name="connsiteY12332" fmla="*/ 1394055 h 2190257"/>
              <a:gd name="connsiteX12333" fmla="*/ 352252 w 1299502"/>
              <a:gd name="connsiteY12333" fmla="*/ 1394055 h 2190257"/>
              <a:gd name="connsiteX12334" fmla="*/ 351747 w 1299502"/>
              <a:gd name="connsiteY12334" fmla="*/ 1393551 h 2190257"/>
              <a:gd name="connsiteX12335" fmla="*/ 351855 w 1299502"/>
              <a:gd name="connsiteY12335" fmla="*/ 1393226 h 2190257"/>
              <a:gd name="connsiteX12336" fmla="*/ 343273 w 1299502"/>
              <a:gd name="connsiteY12336" fmla="*/ 1391460 h 2190257"/>
              <a:gd name="connsiteX12337" fmla="*/ 343958 w 1299502"/>
              <a:gd name="connsiteY12337" fmla="*/ 1391532 h 2190257"/>
              <a:gd name="connsiteX12338" fmla="*/ 344067 w 1299502"/>
              <a:gd name="connsiteY12338" fmla="*/ 1391640 h 2190257"/>
              <a:gd name="connsiteX12339" fmla="*/ 344067 w 1299502"/>
              <a:gd name="connsiteY12339" fmla="*/ 1392253 h 2190257"/>
              <a:gd name="connsiteX12340" fmla="*/ 343562 w 1299502"/>
              <a:gd name="connsiteY12340" fmla="*/ 1392650 h 2190257"/>
              <a:gd name="connsiteX12341" fmla="*/ 343057 w 1299502"/>
              <a:gd name="connsiteY12341" fmla="*/ 1392145 h 2190257"/>
              <a:gd name="connsiteX12342" fmla="*/ 343057 w 1299502"/>
              <a:gd name="connsiteY12342" fmla="*/ 1391532 h 2190257"/>
              <a:gd name="connsiteX12343" fmla="*/ 250099 w 1299502"/>
              <a:gd name="connsiteY12343" fmla="*/ 1389838 h 2190257"/>
              <a:gd name="connsiteX12344" fmla="*/ 250496 w 1299502"/>
              <a:gd name="connsiteY12344" fmla="*/ 1389838 h 2190257"/>
              <a:gd name="connsiteX12345" fmla="*/ 250784 w 1299502"/>
              <a:gd name="connsiteY12345" fmla="*/ 1390127 h 2190257"/>
              <a:gd name="connsiteX12346" fmla="*/ 251109 w 1299502"/>
              <a:gd name="connsiteY12346" fmla="*/ 1390127 h 2190257"/>
              <a:gd name="connsiteX12347" fmla="*/ 251289 w 1299502"/>
              <a:gd name="connsiteY12347" fmla="*/ 1390343 h 2190257"/>
              <a:gd name="connsiteX12348" fmla="*/ 251181 w 1299502"/>
              <a:gd name="connsiteY12348" fmla="*/ 1390631 h 2190257"/>
              <a:gd name="connsiteX12349" fmla="*/ 251974 w 1299502"/>
              <a:gd name="connsiteY12349" fmla="*/ 1391460 h 2190257"/>
              <a:gd name="connsiteX12350" fmla="*/ 252299 w 1299502"/>
              <a:gd name="connsiteY12350" fmla="*/ 1391460 h 2190257"/>
              <a:gd name="connsiteX12351" fmla="*/ 253200 w 1299502"/>
              <a:gd name="connsiteY12351" fmla="*/ 1390739 h 2190257"/>
              <a:gd name="connsiteX12352" fmla="*/ 253200 w 1299502"/>
              <a:gd name="connsiteY12352" fmla="*/ 1390451 h 2190257"/>
              <a:gd name="connsiteX12353" fmla="*/ 253380 w 1299502"/>
              <a:gd name="connsiteY12353" fmla="*/ 1390343 h 2190257"/>
              <a:gd name="connsiteX12354" fmla="*/ 253669 w 1299502"/>
              <a:gd name="connsiteY12354" fmla="*/ 1390343 h 2190257"/>
              <a:gd name="connsiteX12355" fmla="*/ 254282 w 1299502"/>
              <a:gd name="connsiteY12355" fmla="*/ 1390956 h 2190257"/>
              <a:gd name="connsiteX12356" fmla="*/ 255003 w 1299502"/>
              <a:gd name="connsiteY12356" fmla="*/ 1390956 h 2190257"/>
              <a:gd name="connsiteX12357" fmla="*/ 255292 w 1299502"/>
              <a:gd name="connsiteY12357" fmla="*/ 1390739 h 2190257"/>
              <a:gd name="connsiteX12358" fmla="*/ 255616 w 1299502"/>
              <a:gd name="connsiteY12358" fmla="*/ 1390739 h 2190257"/>
              <a:gd name="connsiteX12359" fmla="*/ 256013 w 1299502"/>
              <a:gd name="connsiteY12359" fmla="*/ 1390415 h 2190257"/>
              <a:gd name="connsiteX12360" fmla="*/ 256301 w 1299502"/>
              <a:gd name="connsiteY12360" fmla="*/ 1390523 h 2190257"/>
              <a:gd name="connsiteX12361" fmla="*/ 256590 w 1299502"/>
              <a:gd name="connsiteY12361" fmla="*/ 1390235 h 2190257"/>
              <a:gd name="connsiteX12362" fmla="*/ 256914 w 1299502"/>
              <a:gd name="connsiteY12362" fmla="*/ 1390523 h 2190257"/>
              <a:gd name="connsiteX12363" fmla="*/ 257599 w 1299502"/>
              <a:gd name="connsiteY12363" fmla="*/ 1390523 h 2190257"/>
              <a:gd name="connsiteX12364" fmla="*/ 257888 w 1299502"/>
              <a:gd name="connsiteY12364" fmla="*/ 1390343 h 2190257"/>
              <a:gd name="connsiteX12365" fmla="*/ 258609 w 1299502"/>
              <a:gd name="connsiteY12365" fmla="*/ 1390343 h 2190257"/>
              <a:gd name="connsiteX12366" fmla="*/ 258717 w 1299502"/>
              <a:gd name="connsiteY12366" fmla="*/ 1390523 h 2190257"/>
              <a:gd name="connsiteX12367" fmla="*/ 258717 w 1299502"/>
              <a:gd name="connsiteY12367" fmla="*/ 1390739 h 2190257"/>
              <a:gd name="connsiteX12368" fmla="*/ 259005 w 1299502"/>
              <a:gd name="connsiteY12368" fmla="*/ 1391136 h 2190257"/>
              <a:gd name="connsiteX12369" fmla="*/ 259005 w 1299502"/>
              <a:gd name="connsiteY12369" fmla="*/ 1391712 h 2190257"/>
              <a:gd name="connsiteX12370" fmla="*/ 259294 w 1299502"/>
              <a:gd name="connsiteY12370" fmla="*/ 1392037 h 2190257"/>
              <a:gd name="connsiteX12371" fmla="*/ 259294 w 1299502"/>
              <a:gd name="connsiteY12371" fmla="*/ 1392325 h 2190257"/>
              <a:gd name="connsiteX12372" fmla="*/ 259907 w 1299502"/>
              <a:gd name="connsiteY12372" fmla="*/ 1392938 h 2190257"/>
              <a:gd name="connsiteX12373" fmla="*/ 259907 w 1299502"/>
              <a:gd name="connsiteY12373" fmla="*/ 1393226 h 2190257"/>
              <a:gd name="connsiteX12374" fmla="*/ 259510 w 1299502"/>
              <a:gd name="connsiteY12374" fmla="*/ 1393515 h 2190257"/>
              <a:gd name="connsiteX12375" fmla="*/ 259510 w 1299502"/>
              <a:gd name="connsiteY12375" fmla="*/ 1393839 h 2190257"/>
              <a:gd name="connsiteX12376" fmla="*/ 259222 w 1299502"/>
              <a:gd name="connsiteY12376" fmla="*/ 1394127 h 2190257"/>
              <a:gd name="connsiteX12377" fmla="*/ 259114 w 1299502"/>
              <a:gd name="connsiteY12377" fmla="*/ 1394632 h 2190257"/>
              <a:gd name="connsiteX12378" fmla="*/ 258789 w 1299502"/>
              <a:gd name="connsiteY12378" fmla="*/ 1394920 h 2190257"/>
              <a:gd name="connsiteX12379" fmla="*/ 258789 w 1299502"/>
              <a:gd name="connsiteY12379" fmla="*/ 1395244 h 2190257"/>
              <a:gd name="connsiteX12380" fmla="*/ 258609 w 1299502"/>
              <a:gd name="connsiteY12380" fmla="*/ 1395317 h 2190257"/>
              <a:gd name="connsiteX12381" fmla="*/ 258320 w 1299502"/>
              <a:gd name="connsiteY12381" fmla="*/ 1395317 h 2190257"/>
              <a:gd name="connsiteX12382" fmla="*/ 257707 w 1299502"/>
              <a:gd name="connsiteY12382" fmla="*/ 1394740 h 2190257"/>
              <a:gd name="connsiteX12383" fmla="*/ 257311 w 1299502"/>
              <a:gd name="connsiteY12383" fmla="*/ 1394740 h 2190257"/>
              <a:gd name="connsiteX12384" fmla="*/ 257203 w 1299502"/>
              <a:gd name="connsiteY12384" fmla="*/ 1394848 h 2190257"/>
              <a:gd name="connsiteX12385" fmla="*/ 257022 w 1299502"/>
              <a:gd name="connsiteY12385" fmla="*/ 1396614 h 2190257"/>
              <a:gd name="connsiteX12386" fmla="*/ 256914 w 1299502"/>
              <a:gd name="connsiteY12386" fmla="*/ 1396722 h 2190257"/>
              <a:gd name="connsiteX12387" fmla="*/ 256626 w 1299502"/>
              <a:gd name="connsiteY12387" fmla="*/ 1396722 h 2190257"/>
              <a:gd name="connsiteX12388" fmla="*/ 256013 w 1299502"/>
              <a:gd name="connsiteY12388" fmla="*/ 1397119 h 2190257"/>
              <a:gd name="connsiteX12389" fmla="*/ 256013 w 1299502"/>
              <a:gd name="connsiteY12389" fmla="*/ 1397407 h 2190257"/>
              <a:gd name="connsiteX12390" fmla="*/ 255796 w 1299502"/>
              <a:gd name="connsiteY12390" fmla="*/ 1397623 h 2190257"/>
              <a:gd name="connsiteX12391" fmla="*/ 255219 w 1299502"/>
              <a:gd name="connsiteY12391" fmla="*/ 1397515 h 2190257"/>
              <a:gd name="connsiteX12392" fmla="*/ 255003 w 1299502"/>
              <a:gd name="connsiteY12392" fmla="*/ 1397443 h 2190257"/>
              <a:gd name="connsiteX12393" fmla="*/ 255111 w 1299502"/>
              <a:gd name="connsiteY12393" fmla="*/ 1397119 h 2190257"/>
              <a:gd name="connsiteX12394" fmla="*/ 254931 w 1299502"/>
              <a:gd name="connsiteY12394" fmla="*/ 1396938 h 2190257"/>
              <a:gd name="connsiteX12395" fmla="*/ 254606 w 1299502"/>
              <a:gd name="connsiteY12395" fmla="*/ 1396938 h 2190257"/>
              <a:gd name="connsiteX12396" fmla="*/ 254426 w 1299502"/>
              <a:gd name="connsiteY12396" fmla="*/ 1396722 h 2190257"/>
              <a:gd name="connsiteX12397" fmla="*/ 254534 w 1299502"/>
              <a:gd name="connsiteY12397" fmla="*/ 1396434 h 2190257"/>
              <a:gd name="connsiteX12398" fmla="*/ 254102 w 1299502"/>
              <a:gd name="connsiteY12398" fmla="*/ 1396145 h 2190257"/>
              <a:gd name="connsiteX12399" fmla="*/ 254210 w 1299502"/>
              <a:gd name="connsiteY12399" fmla="*/ 1395821 h 2190257"/>
              <a:gd name="connsiteX12400" fmla="*/ 253525 w 1299502"/>
              <a:gd name="connsiteY12400" fmla="*/ 1395244 h 2190257"/>
              <a:gd name="connsiteX12401" fmla="*/ 253597 w 1299502"/>
              <a:gd name="connsiteY12401" fmla="*/ 1394920 h 2190257"/>
              <a:gd name="connsiteX12402" fmla="*/ 253128 w 1299502"/>
              <a:gd name="connsiteY12402" fmla="*/ 1394416 h 2190257"/>
              <a:gd name="connsiteX12403" fmla="*/ 252803 w 1299502"/>
              <a:gd name="connsiteY12403" fmla="*/ 1394416 h 2190257"/>
              <a:gd name="connsiteX12404" fmla="*/ 252335 w 1299502"/>
              <a:gd name="connsiteY12404" fmla="*/ 1394812 h 2190257"/>
              <a:gd name="connsiteX12405" fmla="*/ 252335 w 1299502"/>
              <a:gd name="connsiteY12405" fmla="*/ 1395136 h 2190257"/>
              <a:gd name="connsiteX12406" fmla="*/ 252118 w 1299502"/>
              <a:gd name="connsiteY12406" fmla="*/ 1395244 h 2190257"/>
              <a:gd name="connsiteX12407" fmla="*/ 251830 w 1299502"/>
              <a:gd name="connsiteY12407" fmla="*/ 1395244 h 2190257"/>
              <a:gd name="connsiteX12408" fmla="*/ 251217 w 1299502"/>
              <a:gd name="connsiteY12408" fmla="*/ 1395641 h 2190257"/>
              <a:gd name="connsiteX12409" fmla="*/ 251217 w 1299502"/>
              <a:gd name="connsiteY12409" fmla="*/ 1395929 h 2190257"/>
              <a:gd name="connsiteX12410" fmla="*/ 251037 w 1299502"/>
              <a:gd name="connsiteY12410" fmla="*/ 1396109 h 2190257"/>
              <a:gd name="connsiteX12411" fmla="*/ 250712 w 1299502"/>
              <a:gd name="connsiteY12411" fmla="*/ 1396037 h 2190257"/>
              <a:gd name="connsiteX12412" fmla="*/ 250424 w 1299502"/>
              <a:gd name="connsiteY12412" fmla="*/ 1396326 h 2190257"/>
              <a:gd name="connsiteX12413" fmla="*/ 249702 w 1299502"/>
              <a:gd name="connsiteY12413" fmla="*/ 1396326 h 2190257"/>
              <a:gd name="connsiteX12414" fmla="*/ 249414 w 1299502"/>
              <a:gd name="connsiteY12414" fmla="*/ 1396037 h 2190257"/>
              <a:gd name="connsiteX12415" fmla="*/ 249126 w 1299502"/>
              <a:gd name="connsiteY12415" fmla="*/ 1396037 h 2190257"/>
              <a:gd name="connsiteX12416" fmla="*/ 248008 w 1299502"/>
              <a:gd name="connsiteY12416" fmla="*/ 1394848 h 2190257"/>
              <a:gd name="connsiteX12417" fmla="*/ 248008 w 1299502"/>
              <a:gd name="connsiteY12417" fmla="*/ 1394632 h 2190257"/>
              <a:gd name="connsiteX12418" fmla="*/ 247106 w 1299502"/>
              <a:gd name="connsiteY12418" fmla="*/ 1393659 h 2190257"/>
              <a:gd name="connsiteX12419" fmla="*/ 247503 w 1299502"/>
              <a:gd name="connsiteY12419" fmla="*/ 1393334 h 2190257"/>
              <a:gd name="connsiteX12420" fmla="*/ 247503 w 1299502"/>
              <a:gd name="connsiteY12420" fmla="*/ 1393046 h 2190257"/>
              <a:gd name="connsiteX12421" fmla="*/ 247719 w 1299502"/>
              <a:gd name="connsiteY12421" fmla="*/ 1392938 h 2190257"/>
              <a:gd name="connsiteX12422" fmla="*/ 248008 w 1299502"/>
              <a:gd name="connsiteY12422" fmla="*/ 1392938 h 2190257"/>
              <a:gd name="connsiteX12423" fmla="*/ 249234 w 1299502"/>
              <a:gd name="connsiteY12423" fmla="*/ 1392037 h 2190257"/>
              <a:gd name="connsiteX12424" fmla="*/ 249234 w 1299502"/>
              <a:gd name="connsiteY12424" fmla="*/ 1391352 h 2190257"/>
              <a:gd name="connsiteX12425" fmla="*/ 249414 w 1299502"/>
              <a:gd name="connsiteY12425" fmla="*/ 1391244 h 2190257"/>
              <a:gd name="connsiteX12426" fmla="*/ 250099 w 1299502"/>
              <a:gd name="connsiteY12426" fmla="*/ 1391244 h 2190257"/>
              <a:gd name="connsiteX12427" fmla="*/ 250207 w 1299502"/>
              <a:gd name="connsiteY12427" fmla="*/ 1391136 h 2190257"/>
              <a:gd name="connsiteX12428" fmla="*/ 250207 w 1299502"/>
              <a:gd name="connsiteY12428" fmla="*/ 1390848 h 2190257"/>
              <a:gd name="connsiteX12429" fmla="*/ 249919 w 1299502"/>
              <a:gd name="connsiteY12429" fmla="*/ 1390559 h 2190257"/>
              <a:gd name="connsiteX12430" fmla="*/ 249991 w 1299502"/>
              <a:gd name="connsiteY12430" fmla="*/ 1389947 h 2190257"/>
              <a:gd name="connsiteX12431" fmla="*/ 249919 w 1299502"/>
              <a:gd name="connsiteY12431" fmla="*/ 1388649 h 2190257"/>
              <a:gd name="connsiteX12432" fmla="*/ 250207 w 1299502"/>
              <a:gd name="connsiteY12432" fmla="*/ 1388649 h 2190257"/>
              <a:gd name="connsiteX12433" fmla="*/ 250388 w 1299502"/>
              <a:gd name="connsiteY12433" fmla="*/ 1388757 h 2190257"/>
              <a:gd name="connsiteX12434" fmla="*/ 250315 w 1299502"/>
              <a:gd name="connsiteY12434" fmla="*/ 1389334 h 2190257"/>
              <a:gd name="connsiteX12435" fmla="*/ 250207 w 1299502"/>
              <a:gd name="connsiteY12435" fmla="*/ 1389550 h 2190257"/>
              <a:gd name="connsiteX12436" fmla="*/ 249811 w 1299502"/>
              <a:gd name="connsiteY12436" fmla="*/ 1389442 h 2190257"/>
              <a:gd name="connsiteX12437" fmla="*/ 249702 w 1299502"/>
              <a:gd name="connsiteY12437" fmla="*/ 1389334 h 2190257"/>
              <a:gd name="connsiteX12438" fmla="*/ 249702 w 1299502"/>
              <a:gd name="connsiteY12438" fmla="*/ 1388757 h 2190257"/>
              <a:gd name="connsiteX12439" fmla="*/ 324054 w 1299502"/>
              <a:gd name="connsiteY12439" fmla="*/ 1387640 h 2190257"/>
              <a:gd name="connsiteX12440" fmla="*/ 324343 w 1299502"/>
              <a:gd name="connsiteY12440" fmla="*/ 1387748 h 2190257"/>
              <a:gd name="connsiteX12441" fmla="*/ 324523 w 1299502"/>
              <a:gd name="connsiteY12441" fmla="*/ 1387856 h 2190257"/>
              <a:gd name="connsiteX12442" fmla="*/ 324415 w 1299502"/>
              <a:gd name="connsiteY12442" fmla="*/ 1388144 h 2190257"/>
              <a:gd name="connsiteX12443" fmla="*/ 324343 w 1299502"/>
              <a:gd name="connsiteY12443" fmla="*/ 1388361 h 2190257"/>
              <a:gd name="connsiteX12444" fmla="*/ 323946 w 1299502"/>
              <a:gd name="connsiteY12444" fmla="*/ 1388253 h 2190257"/>
              <a:gd name="connsiteX12445" fmla="*/ 323838 w 1299502"/>
              <a:gd name="connsiteY12445" fmla="*/ 1388144 h 2190257"/>
              <a:gd name="connsiteX12446" fmla="*/ 323838 w 1299502"/>
              <a:gd name="connsiteY12446" fmla="*/ 1387856 h 2190257"/>
              <a:gd name="connsiteX12447" fmla="*/ 246710 w 1299502"/>
              <a:gd name="connsiteY12447" fmla="*/ 1387532 h 2190257"/>
              <a:gd name="connsiteX12448" fmla="*/ 246998 w 1299502"/>
              <a:gd name="connsiteY12448" fmla="*/ 1387532 h 2190257"/>
              <a:gd name="connsiteX12449" fmla="*/ 247214 w 1299502"/>
              <a:gd name="connsiteY12449" fmla="*/ 1387640 h 2190257"/>
              <a:gd name="connsiteX12450" fmla="*/ 247106 w 1299502"/>
              <a:gd name="connsiteY12450" fmla="*/ 1388253 h 2190257"/>
              <a:gd name="connsiteX12451" fmla="*/ 247034 w 1299502"/>
              <a:gd name="connsiteY12451" fmla="*/ 1388433 h 2190257"/>
              <a:gd name="connsiteX12452" fmla="*/ 246601 w 1299502"/>
              <a:gd name="connsiteY12452" fmla="*/ 1388433 h 2190257"/>
              <a:gd name="connsiteX12453" fmla="*/ 246529 w 1299502"/>
              <a:gd name="connsiteY12453" fmla="*/ 1388253 h 2190257"/>
              <a:gd name="connsiteX12454" fmla="*/ 246529 w 1299502"/>
              <a:gd name="connsiteY12454" fmla="*/ 1387640 h 2190257"/>
              <a:gd name="connsiteX12455" fmla="*/ 323045 w 1299502"/>
              <a:gd name="connsiteY12455" fmla="*/ 1387352 h 2190257"/>
              <a:gd name="connsiteX12456" fmla="*/ 323333 w 1299502"/>
              <a:gd name="connsiteY12456" fmla="*/ 1387352 h 2190257"/>
              <a:gd name="connsiteX12457" fmla="*/ 323550 w 1299502"/>
              <a:gd name="connsiteY12457" fmla="*/ 1387532 h 2190257"/>
              <a:gd name="connsiteX12458" fmla="*/ 323550 w 1299502"/>
              <a:gd name="connsiteY12458" fmla="*/ 1387856 h 2190257"/>
              <a:gd name="connsiteX12459" fmla="*/ 323333 w 1299502"/>
              <a:gd name="connsiteY12459" fmla="*/ 1387928 h 2190257"/>
              <a:gd name="connsiteX12460" fmla="*/ 323045 w 1299502"/>
              <a:gd name="connsiteY12460" fmla="*/ 1387928 h 2190257"/>
              <a:gd name="connsiteX12461" fmla="*/ 322828 w 1299502"/>
              <a:gd name="connsiteY12461" fmla="*/ 1387748 h 2190257"/>
              <a:gd name="connsiteX12462" fmla="*/ 322828 w 1299502"/>
              <a:gd name="connsiteY12462" fmla="*/ 1387460 h 2190257"/>
              <a:gd name="connsiteX12463" fmla="*/ 322035 w 1299502"/>
              <a:gd name="connsiteY12463" fmla="*/ 1387243 h 2190257"/>
              <a:gd name="connsiteX12464" fmla="*/ 322468 w 1299502"/>
              <a:gd name="connsiteY12464" fmla="*/ 1387352 h 2190257"/>
              <a:gd name="connsiteX12465" fmla="*/ 322540 w 1299502"/>
              <a:gd name="connsiteY12465" fmla="*/ 1387460 h 2190257"/>
              <a:gd name="connsiteX12466" fmla="*/ 322540 w 1299502"/>
              <a:gd name="connsiteY12466" fmla="*/ 1387748 h 2190257"/>
              <a:gd name="connsiteX12467" fmla="*/ 322360 w 1299502"/>
              <a:gd name="connsiteY12467" fmla="*/ 1387928 h 2190257"/>
              <a:gd name="connsiteX12468" fmla="*/ 322035 w 1299502"/>
              <a:gd name="connsiteY12468" fmla="*/ 1387856 h 2190257"/>
              <a:gd name="connsiteX12469" fmla="*/ 321963 w 1299502"/>
              <a:gd name="connsiteY12469" fmla="*/ 1387748 h 2190257"/>
              <a:gd name="connsiteX12470" fmla="*/ 321963 w 1299502"/>
              <a:gd name="connsiteY12470" fmla="*/ 1387460 h 2190257"/>
              <a:gd name="connsiteX12471" fmla="*/ 255868 w 1299502"/>
              <a:gd name="connsiteY12471" fmla="*/ 1386955 h 2190257"/>
              <a:gd name="connsiteX12472" fmla="*/ 256193 w 1299502"/>
              <a:gd name="connsiteY12472" fmla="*/ 1386955 h 2190257"/>
              <a:gd name="connsiteX12473" fmla="*/ 256265 w 1299502"/>
              <a:gd name="connsiteY12473" fmla="*/ 1387063 h 2190257"/>
              <a:gd name="connsiteX12474" fmla="*/ 256193 w 1299502"/>
              <a:gd name="connsiteY12474" fmla="*/ 1387243 h 2190257"/>
              <a:gd name="connsiteX12475" fmla="*/ 255796 w 1299502"/>
              <a:gd name="connsiteY12475" fmla="*/ 1387243 h 2190257"/>
              <a:gd name="connsiteX12476" fmla="*/ 255688 w 1299502"/>
              <a:gd name="connsiteY12476" fmla="*/ 1387063 h 2190257"/>
              <a:gd name="connsiteX12477" fmla="*/ 248008 w 1299502"/>
              <a:gd name="connsiteY12477" fmla="*/ 1386739 h 2190257"/>
              <a:gd name="connsiteX12478" fmla="*/ 248404 w 1299502"/>
              <a:gd name="connsiteY12478" fmla="*/ 1386739 h 2190257"/>
              <a:gd name="connsiteX12479" fmla="*/ 249126 w 1299502"/>
              <a:gd name="connsiteY12479" fmla="*/ 1387532 h 2190257"/>
              <a:gd name="connsiteX12480" fmla="*/ 249126 w 1299502"/>
              <a:gd name="connsiteY12480" fmla="*/ 1388433 h 2190257"/>
              <a:gd name="connsiteX12481" fmla="*/ 248909 w 1299502"/>
              <a:gd name="connsiteY12481" fmla="*/ 1388541 h 2190257"/>
              <a:gd name="connsiteX12482" fmla="*/ 248621 w 1299502"/>
              <a:gd name="connsiteY12482" fmla="*/ 1388541 h 2190257"/>
              <a:gd name="connsiteX12483" fmla="*/ 248224 w 1299502"/>
              <a:gd name="connsiteY12483" fmla="*/ 1388829 h 2190257"/>
              <a:gd name="connsiteX12484" fmla="*/ 247900 w 1299502"/>
              <a:gd name="connsiteY12484" fmla="*/ 1388757 h 2190257"/>
              <a:gd name="connsiteX12485" fmla="*/ 247503 w 1299502"/>
              <a:gd name="connsiteY12485" fmla="*/ 1388361 h 2190257"/>
              <a:gd name="connsiteX12486" fmla="*/ 247503 w 1299502"/>
              <a:gd name="connsiteY12486" fmla="*/ 1387135 h 2190257"/>
              <a:gd name="connsiteX12487" fmla="*/ 334908 w 1299502"/>
              <a:gd name="connsiteY12487" fmla="*/ 1384144 h 2190257"/>
              <a:gd name="connsiteX12488" fmla="*/ 335593 w 1299502"/>
              <a:gd name="connsiteY12488" fmla="*/ 1384252 h 2190257"/>
              <a:gd name="connsiteX12489" fmla="*/ 335701 w 1299502"/>
              <a:gd name="connsiteY12489" fmla="*/ 1384360 h 2190257"/>
              <a:gd name="connsiteX12490" fmla="*/ 335701 w 1299502"/>
              <a:gd name="connsiteY12490" fmla="*/ 1384649 h 2190257"/>
              <a:gd name="connsiteX12491" fmla="*/ 335196 w 1299502"/>
              <a:gd name="connsiteY12491" fmla="*/ 1385045 h 2190257"/>
              <a:gd name="connsiteX12492" fmla="*/ 334908 w 1299502"/>
              <a:gd name="connsiteY12492" fmla="*/ 1385045 h 2190257"/>
              <a:gd name="connsiteX12493" fmla="*/ 334728 w 1299502"/>
              <a:gd name="connsiteY12493" fmla="*/ 1384865 h 2190257"/>
              <a:gd name="connsiteX12494" fmla="*/ 334800 w 1299502"/>
              <a:gd name="connsiteY12494" fmla="*/ 1384252 h 2190257"/>
              <a:gd name="connsiteX12495" fmla="*/ 322251 w 1299502"/>
              <a:gd name="connsiteY12495" fmla="*/ 1383748 h 2190257"/>
              <a:gd name="connsiteX12496" fmla="*/ 322937 w 1299502"/>
              <a:gd name="connsiteY12496" fmla="*/ 1383748 h 2190257"/>
              <a:gd name="connsiteX12497" fmla="*/ 323333 w 1299502"/>
              <a:gd name="connsiteY12497" fmla="*/ 1384252 h 2190257"/>
              <a:gd name="connsiteX12498" fmla="*/ 323333 w 1299502"/>
              <a:gd name="connsiteY12498" fmla="*/ 1384577 h 2190257"/>
              <a:gd name="connsiteX12499" fmla="*/ 323225 w 1299502"/>
              <a:gd name="connsiteY12499" fmla="*/ 1384649 h 2190257"/>
              <a:gd name="connsiteX12500" fmla="*/ 321927 w 1299502"/>
              <a:gd name="connsiteY12500" fmla="*/ 1384649 h 2190257"/>
              <a:gd name="connsiteX12501" fmla="*/ 321747 w 1299502"/>
              <a:gd name="connsiteY12501" fmla="*/ 1384468 h 2190257"/>
              <a:gd name="connsiteX12502" fmla="*/ 321747 w 1299502"/>
              <a:gd name="connsiteY12502" fmla="*/ 1384144 h 2190257"/>
              <a:gd name="connsiteX12503" fmla="*/ 336314 w 1299502"/>
              <a:gd name="connsiteY12503" fmla="*/ 1383675 h 2190257"/>
              <a:gd name="connsiteX12504" fmla="*/ 336603 w 1299502"/>
              <a:gd name="connsiteY12504" fmla="*/ 1383675 h 2190257"/>
              <a:gd name="connsiteX12505" fmla="*/ 336711 w 1299502"/>
              <a:gd name="connsiteY12505" fmla="*/ 1383856 h 2190257"/>
              <a:gd name="connsiteX12506" fmla="*/ 336711 w 1299502"/>
              <a:gd name="connsiteY12506" fmla="*/ 1384144 h 2190257"/>
              <a:gd name="connsiteX12507" fmla="*/ 336494 w 1299502"/>
              <a:gd name="connsiteY12507" fmla="*/ 1384252 h 2190257"/>
              <a:gd name="connsiteX12508" fmla="*/ 336206 w 1299502"/>
              <a:gd name="connsiteY12508" fmla="*/ 1384252 h 2190257"/>
              <a:gd name="connsiteX12509" fmla="*/ 336098 w 1299502"/>
              <a:gd name="connsiteY12509" fmla="*/ 1384072 h 2190257"/>
              <a:gd name="connsiteX12510" fmla="*/ 336098 w 1299502"/>
              <a:gd name="connsiteY12510" fmla="*/ 1383748 h 2190257"/>
              <a:gd name="connsiteX12511" fmla="*/ 320052 w 1299502"/>
              <a:gd name="connsiteY12511" fmla="*/ 1383063 h 2190257"/>
              <a:gd name="connsiteX12512" fmla="*/ 320376 w 1299502"/>
              <a:gd name="connsiteY12512" fmla="*/ 1383063 h 2190257"/>
              <a:gd name="connsiteX12513" fmla="*/ 320557 w 1299502"/>
              <a:gd name="connsiteY12513" fmla="*/ 1383171 h 2190257"/>
              <a:gd name="connsiteX12514" fmla="*/ 320557 w 1299502"/>
              <a:gd name="connsiteY12514" fmla="*/ 1383459 h 2190257"/>
              <a:gd name="connsiteX12515" fmla="*/ 320376 w 1299502"/>
              <a:gd name="connsiteY12515" fmla="*/ 1383675 h 2190257"/>
              <a:gd name="connsiteX12516" fmla="*/ 320052 w 1299502"/>
              <a:gd name="connsiteY12516" fmla="*/ 1383675 h 2190257"/>
              <a:gd name="connsiteX12517" fmla="*/ 319872 w 1299502"/>
              <a:gd name="connsiteY12517" fmla="*/ 1383459 h 2190257"/>
              <a:gd name="connsiteX12518" fmla="*/ 319872 w 1299502"/>
              <a:gd name="connsiteY12518" fmla="*/ 1383171 h 2190257"/>
              <a:gd name="connsiteX12519" fmla="*/ 338297 w 1299502"/>
              <a:gd name="connsiteY12519" fmla="*/ 1382847 h 2190257"/>
              <a:gd name="connsiteX12520" fmla="*/ 338405 w 1299502"/>
              <a:gd name="connsiteY12520" fmla="*/ 1383063 h 2190257"/>
              <a:gd name="connsiteX12521" fmla="*/ 338405 w 1299502"/>
              <a:gd name="connsiteY12521" fmla="*/ 1383351 h 2190257"/>
              <a:gd name="connsiteX12522" fmla="*/ 337901 w 1299502"/>
              <a:gd name="connsiteY12522" fmla="*/ 1383748 h 2190257"/>
              <a:gd name="connsiteX12523" fmla="*/ 337180 w 1299502"/>
              <a:gd name="connsiteY12523" fmla="*/ 1383675 h 2190257"/>
              <a:gd name="connsiteX12524" fmla="*/ 337107 w 1299502"/>
              <a:gd name="connsiteY12524" fmla="*/ 1383567 h 2190257"/>
              <a:gd name="connsiteX12525" fmla="*/ 337107 w 1299502"/>
              <a:gd name="connsiteY12525" fmla="*/ 1383279 h 2190257"/>
              <a:gd name="connsiteX12526" fmla="*/ 337576 w 1299502"/>
              <a:gd name="connsiteY12526" fmla="*/ 1382847 h 2190257"/>
              <a:gd name="connsiteX12527" fmla="*/ 336314 w 1299502"/>
              <a:gd name="connsiteY12527" fmla="*/ 1382162 h 2190257"/>
              <a:gd name="connsiteX12528" fmla="*/ 336999 w 1299502"/>
              <a:gd name="connsiteY12528" fmla="*/ 1382162 h 2190257"/>
              <a:gd name="connsiteX12529" fmla="*/ 337107 w 1299502"/>
              <a:gd name="connsiteY12529" fmla="*/ 1382342 h 2190257"/>
              <a:gd name="connsiteX12530" fmla="*/ 337107 w 1299502"/>
              <a:gd name="connsiteY12530" fmla="*/ 1382666 h 2190257"/>
              <a:gd name="connsiteX12531" fmla="*/ 336603 w 1299502"/>
              <a:gd name="connsiteY12531" fmla="*/ 1383063 h 2190257"/>
              <a:gd name="connsiteX12532" fmla="*/ 336314 w 1299502"/>
              <a:gd name="connsiteY12532" fmla="*/ 1383063 h 2190257"/>
              <a:gd name="connsiteX12533" fmla="*/ 336098 w 1299502"/>
              <a:gd name="connsiteY12533" fmla="*/ 1382847 h 2190257"/>
              <a:gd name="connsiteX12534" fmla="*/ 336206 w 1299502"/>
              <a:gd name="connsiteY12534" fmla="*/ 1382270 h 2190257"/>
              <a:gd name="connsiteX12535" fmla="*/ 337107 w 1299502"/>
              <a:gd name="connsiteY12535" fmla="*/ 1381261 h 2190257"/>
              <a:gd name="connsiteX12536" fmla="*/ 337684 w 1299502"/>
              <a:gd name="connsiteY12536" fmla="*/ 1381369 h 2190257"/>
              <a:gd name="connsiteX12537" fmla="*/ 337792 w 1299502"/>
              <a:gd name="connsiteY12537" fmla="*/ 1381477 h 2190257"/>
              <a:gd name="connsiteX12538" fmla="*/ 337792 w 1299502"/>
              <a:gd name="connsiteY12538" fmla="*/ 1381765 h 2190257"/>
              <a:gd name="connsiteX12539" fmla="*/ 337684 w 1299502"/>
              <a:gd name="connsiteY12539" fmla="*/ 1381946 h 2190257"/>
              <a:gd name="connsiteX12540" fmla="*/ 336999 w 1299502"/>
              <a:gd name="connsiteY12540" fmla="*/ 1381873 h 2190257"/>
              <a:gd name="connsiteX12541" fmla="*/ 336891 w 1299502"/>
              <a:gd name="connsiteY12541" fmla="*/ 1381765 h 2190257"/>
              <a:gd name="connsiteX12542" fmla="*/ 336891 w 1299502"/>
              <a:gd name="connsiteY12542" fmla="*/ 1381477 h 2190257"/>
              <a:gd name="connsiteX12543" fmla="*/ 340966 w 1299502"/>
              <a:gd name="connsiteY12543" fmla="*/ 1380648 h 2190257"/>
              <a:gd name="connsiteX12544" fmla="*/ 341074 w 1299502"/>
              <a:gd name="connsiteY12544" fmla="*/ 1380756 h 2190257"/>
              <a:gd name="connsiteX12545" fmla="*/ 341074 w 1299502"/>
              <a:gd name="connsiteY12545" fmla="*/ 1381369 h 2190257"/>
              <a:gd name="connsiteX12546" fmla="*/ 340569 w 1299502"/>
              <a:gd name="connsiteY12546" fmla="*/ 1381765 h 2190257"/>
              <a:gd name="connsiteX12547" fmla="*/ 340280 w 1299502"/>
              <a:gd name="connsiteY12547" fmla="*/ 1381765 h 2190257"/>
              <a:gd name="connsiteX12548" fmla="*/ 340100 w 1299502"/>
              <a:gd name="connsiteY12548" fmla="*/ 1381549 h 2190257"/>
              <a:gd name="connsiteX12549" fmla="*/ 340172 w 1299502"/>
              <a:gd name="connsiteY12549" fmla="*/ 1381081 h 2190257"/>
              <a:gd name="connsiteX12550" fmla="*/ 340677 w 1299502"/>
              <a:gd name="connsiteY12550" fmla="*/ 1380684 h 2190257"/>
              <a:gd name="connsiteX12551" fmla="*/ 278008 w 1299502"/>
              <a:gd name="connsiteY12551" fmla="*/ 1379963 h 2190257"/>
              <a:gd name="connsiteX12552" fmla="*/ 278513 w 1299502"/>
              <a:gd name="connsiteY12552" fmla="*/ 1380468 h 2190257"/>
              <a:gd name="connsiteX12553" fmla="*/ 278405 w 1299502"/>
              <a:gd name="connsiteY12553" fmla="*/ 1381261 h 2190257"/>
              <a:gd name="connsiteX12554" fmla="*/ 278801 w 1299502"/>
              <a:gd name="connsiteY12554" fmla="*/ 1381657 h 2190257"/>
              <a:gd name="connsiteX12555" fmla="*/ 278693 w 1299502"/>
              <a:gd name="connsiteY12555" fmla="*/ 1382847 h 2190257"/>
              <a:gd name="connsiteX12556" fmla="*/ 277792 w 1299502"/>
              <a:gd name="connsiteY12556" fmla="*/ 1383459 h 2190257"/>
              <a:gd name="connsiteX12557" fmla="*/ 277215 w 1299502"/>
              <a:gd name="connsiteY12557" fmla="*/ 1383459 h 2190257"/>
              <a:gd name="connsiteX12558" fmla="*/ 276998 w 1299502"/>
              <a:gd name="connsiteY12558" fmla="*/ 1383279 h 2190257"/>
              <a:gd name="connsiteX12559" fmla="*/ 277107 w 1299502"/>
              <a:gd name="connsiteY12559" fmla="*/ 1381873 h 2190257"/>
              <a:gd name="connsiteX12560" fmla="*/ 277395 w 1299502"/>
              <a:gd name="connsiteY12560" fmla="*/ 1381549 h 2190257"/>
              <a:gd name="connsiteX12561" fmla="*/ 277503 w 1299502"/>
              <a:gd name="connsiteY12561" fmla="*/ 1380360 h 2190257"/>
              <a:gd name="connsiteX12562" fmla="*/ 264739 w 1299502"/>
              <a:gd name="connsiteY12562" fmla="*/ 1378882 h 2190257"/>
              <a:gd name="connsiteX12563" fmla="*/ 265135 w 1299502"/>
              <a:gd name="connsiteY12563" fmla="*/ 1378882 h 2190257"/>
              <a:gd name="connsiteX12564" fmla="*/ 265244 w 1299502"/>
              <a:gd name="connsiteY12564" fmla="*/ 1379062 h 2190257"/>
              <a:gd name="connsiteX12565" fmla="*/ 265063 w 1299502"/>
              <a:gd name="connsiteY12565" fmla="*/ 1379170 h 2190257"/>
              <a:gd name="connsiteX12566" fmla="*/ 264739 w 1299502"/>
              <a:gd name="connsiteY12566" fmla="*/ 1379170 h 2190257"/>
              <a:gd name="connsiteX12567" fmla="*/ 264667 w 1299502"/>
              <a:gd name="connsiteY12567" fmla="*/ 1378954 h 2190257"/>
              <a:gd name="connsiteX12568" fmla="*/ 264162 w 1299502"/>
              <a:gd name="connsiteY12568" fmla="*/ 1378161 h 2190257"/>
              <a:gd name="connsiteX12569" fmla="*/ 264558 w 1299502"/>
              <a:gd name="connsiteY12569" fmla="*/ 1378269 h 2190257"/>
              <a:gd name="connsiteX12570" fmla="*/ 264667 w 1299502"/>
              <a:gd name="connsiteY12570" fmla="*/ 1378378 h 2190257"/>
              <a:gd name="connsiteX12571" fmla="*/ 264450 w 1299502"/>
              <a:gd name="connsiteY12571" fmla="*/ 1378486 h 2190257"/>
              <a:gd name="connsiteX12572" fmla="*/ 264162 w 1299502"/>
              <a:gd name="connsiteY12572" fmla="*/ 1378486 h 2190257"/>
              <a:gd name="connsiteX12573" fmla="*/ 264054 w 1299502"/>
              <a:gd name="connsiteY12573" fmla="*/ 1378378 h 2190257"/>
              <a:gd name="connsiteX12574" fmla="*/ 318574 w 1299502"/>
              <a:gd name="connsiteY12574" fmla="*/ 1374593 h 2190257"/>
              <a:gd name="connsiteX12575" fmla="*/ 318970 w 1299502"/>
              <a:gd name="connsiteY12575" fmla="*/ 1374665 h 2190257"/>
              <a:gd name="connsiteX12576" fmla="*/ 319367 w 1299502"/>
              <a:gd name="connsiteY12576" fmla="*/ 1375062 h 2190257"/>
              <a:gd name="connsiteX12577" fmla="*/ 318862 w 1299502"/>
              <a:gd name="connsiteY12577" fmla="*/ 1375494 h 2190257"/>
              <a:gd name="connsiteX12578" fmla="*/ 318574 w 1299502"/>
              <a:gd name="connsiteY12578" fmla="*/ 1375494 h 2190257"/>
              <a:gd name="connsiteX12579" fmla="*/ 318357 w 1299502"/>
              <a:gd name="connsiteY12579" fmla="*/ 1375386 h 2190257"/>
              <a:gd name="connsiteX12580" fmla="*/ 318465 w 1299502"/>
              <a:gd name="connsiteY12580" fmla="*/ 1374774 h 2190257"/>
              <a:gd name="connsiteX12581" fmla="*/ 317059 w 1299502"/>
              <a:gd name="connsiteY12581" fmla="*/ 1372467 h 2190257"/>
              <a:gd name="connsiteX12582" fmla="*/ 317744 w 1299502"/>
              <a:gd name="connsiteY12582" fmla="*/ 1372467 h 2190257"/>
              <a:gd name="connsiteX12583" fmla="*/ 318069 w 1299502"/>
              <a:gd name="connsiteY12583" fmla="*/ 1372791 h 2190257"/>
              <a:gd name="connsiteX12584" fmla="*/ 318357 w 1299502"/>
              <a:gd name="connsiteY12584" fmla="*/ 1372791 h 2190257"/>
              <a:gd name="connsiteX12585" fmla="*/ 318574 w 1299502"/>
              <a:gd name="connsiteY12585" fmla="*/ 1372972 h 2190257"/>
              <a:gd name="connsiteX12586" fmla="*/ 318574 w 1299502"/>
              <a:gd name="connsiteY12586" fmla="*/ 1373296 h 2190257"/>
              <a:gd name="connsiteX12587" fmla="*/ 317672 w 1299502"/>
              <a:gd name="connsiteY12587" fmla="*/ 1373981 h 2190257"/>
              <a:gd name="connsiteX12588" fmla="*/ 316951 w 1299502"/>
              <a:gd name="connsiteY12588" fmla="*/ 1373981 h 2190257"/>
              <a:gd name="connsiteX12589" fmla="*/ 316662 w 1299502"/>
              <a:gd name="connsiteY12589" fmla="*/ 1374197 h 2190257"/>
              <a:gd name="connsiteX12590" fmla="*/ 316374 w 1299502"/>
              <a:gd name="connsiteY12590" fmla="*/ 1374197 h 2190257"/>
              <a:gd name="connsiteX12591" fmla="*/ 315869 w 1299502"/>
              <a:gd name="connsiteY12591" fmla="*/ 1373692 h 2190257"/>
              <a:gd name="connsiteX12592" fmla="*/ 315977 w 1299502"/>
              <a:gd name="connsiteY12592" fmla="*/ 1372899 h 2190257"/>
              <a:gd name="connsiteX12593" fmla="*/ 316049 w 1299502"/>
              <a:gd name="connsiteY12593" fmla="*/ 1372683 h 2190257"/>
              <a:gd name="connsiteX12594" fmla="*/ 316771 w 1299502"/>
              <a:gd name="connsiteY12594" fmla="*/ 1372791 h 2190257"/>
              <a:gd name="connsiteX12595" fmla="*/ 317059 w 1299502"/>
              <a:gd name="connsiteY12595" fmla="*/ 1372503 h 2190257"/>
              <a:gd name="connsiteX12596" fmla="*/ 322432 w 1299502"/>
              <a:gd name="connsiteY12596" fmla="*/ 1369512 h 2190257"/>
              <a:gd name="connsiteX12597" fmla="*/ 322756 w 1299502"/>
              <a:gd name="connsiteY12597" fmla="*/ 1369512 h 2190257"/>
              <a:gd name="connsiteX12598" fmla="*/ 322937 w 1299502"/>
              <a:gd name="connsiteY12598" fmla="*/ 1369692 h 2190257"/>
              <a:gd name="connsiteX12599" fmla="*/ 322756 w 1299502"/>
              <a:gd name="connsiteY12599" fmla="*/ 1369800 h 2190257"/>
              <a:gd name="connsiteX12600" fmla="*/ 322432 w 1299502"/>
              <a:gd name="connsiteY12600" fmla="*/ 1369800 h 2190257"/>
              <a:gd name="connsiteX12601" fmla="*/ 322251 w 1299502"/>
              <a:gd name="connsiteY12601" fmla="*/ 1369692 h 2190257"/>
              <a:gd name="connsiteX12602" fmla="*/ 321566 w 1299502"/>
              <a:gd name="connsiteY12602" fmla="*/ 1369187 h 2190257"/>
              <a:gd name="connsiteX12603" fmla="*/ 321855 w 1299502"/>
              <a:gd name="connsiteY12603" fmla="*/ 1369187 h 2190257"/>
              <a:gd name="connsiteX12604" fmla="*/ 321963 w 1299502"/>
              <a:gd name="connsiteY12604" fmla="*/ 1369295 h 2190257"/>
              <a:gd name="connsiteX12605" fmla="*/ 321855 w 1299502"/>
              <a:gd name="connsiteY12605" fmla="*/ 1369476 h 2190257"/>
              <a:gd name="connsiteX12606" fmla="*/ 321458 w 1299502"/>
              <a:gd name="connsiteY12606" fmla="*/ 1369476 h 2190257"/>
              <a:gd name="connsiteX12607" fmla="*/ 321350 w 1299502"/>
              <a:gd name="connsiteY12607" fmla="*/ 1369295 h 2190257"/>
              <a:gd name="connsiteX12608" fmla="*/ 319944 w 1299502"/>
              <a:gd name="connsiteY12608" fmla="*/ 1368791 h 2190257"/>
              <a:gd name="connsiteX12609" fmla="*/ 320845 w 1299502"/>
              <a:gd name="connsiteY12609" fmla="*/ 1368791 h 2190257"/>
              <a:gd name="connsiteX12610" fmla="*/ 321062 w 1299502"/>
              <a:gd name="connsiteY12610" fmla="*/ 1369007 h 2190257"/>
              <a:gd name="connsiteX12611" fmla="*/ 320953 w 1299502"/>
              <a:gd name="connsiteY12611" fmla="*/ 1369584 h 2190257"/>
              <a:gd name="connsiteX12612" fmla="*/ 320845 w 1299502"/>
              <a:gd name="connsiteY12612" fmla="*/ 1369692 h 2190257"/>
              <a:gd name="connsiteX12613" fmla="*/ 320557 w 1299502"/>
              <a:gd name="connsiteY12613" fmla="*/ 1369692 h 2190257"/>
              <a:gd name="connsiteX12614" fmla="*/ 320160 w 1299502"/>
              <a:gd name="connsiteY12614" fmla="*/ 1369404 h 2190257"/>
              <a:gd name="connsiteX12615" fmla="*/ 319547 w 1299502"/>
              <a:gd name="connsiteY12615" fmla="*/ 1369295 h 2190257"/>
              <a:gd name="connsiteX12616" fmla="*/ 319367 w 1299502"/>
              <a:gd name="connsiteY12616" fmla="*/ 1369187 h 2190257"/>
              <a:gd name="connsiteX12617" fmla="*/ 216 w 1299502"/>
              <a:gd name="connsiteY12617" fmla="*/ 1368791 h 2190257"/>
              <a:gd name="connsiteX12618" fmla="*/ 613 w 1299502"/>
              <a:gd name="connsiteY12618" fmla="*/ 1369295 h 2190257"/>
              <a:gd name="connsiteX12619" fmla="*/ 613 w 1299502"/>
              <a:gd name="connsiteY12619" fmla="*/ 1369584 h 2190257"/>
              <a:gd name="connsiteX12620" fmla="*/ 901 w 1299502"/>
              <a:gd name="connsiteY12620" fmla="*/ 1369908 h 2190257"/>
              <a:gd name="connsiteX12621" fmla="*/ 793 w 1299502"/>
              <a:gd name="connsiteY12621" fmla="*/ 1370773 h 2190257"/>
              <a:gd name="connsiteX12622" fmla="*/ 721 w 1299502"/>
              <a:gd name="connsiteY12622" fmla="*/ 1370989 h 2190257"/>
              <a:gd name="connsiteX12623" fmla="*/ 397 w 1299502"/>
              <a:gd name="connsiteY12623" fmla="*/ 1370593 h 2190257"/>
              <a:gd name="connsiteX12624" fmla="*/ 0 w 1299502"/>
              <a:gd name="connsiteY12624" fmla="*/ 1370593 h 2190257"/>
              <a:gd name="connsiteX12625" fmla="*/ 324848 w 1299502"/>
              <a:gd name="connsiteY12625" fmla="*/ 1367890 h 2190257"/>
              <a:gd name="connsiteX12626" fmla="*/ 324956 w 1299502"/>
              <a:gd name="connsiteY12626" fmla="*/ 1367998 h 2190257"/>
              <a:gd name="connsiteX12627" fmla="*/ 324956 w 1299502"/>
              <a:gd name="connsiteY12627" fmla="*/ 1368286 h 2190257"/>
              <a:gd name="connsiteX12628" fmla="*/ 324739 w 1299502"/>
              <a:gd name="connsiteY12628" fmla="*/ 1368503 h 2190257"/>
              <a:gd name="connsiteX12629" fmla="*/ 324451 w 1299502"/>
              <a:gd name="connsiteY12629" fmla="*/ 1368394 h 2190257"/>
              <a:gd name="connsiteX12630" fmla="*/ 324343 w 1299502"/>
              <a:gd name="connsiteY12630" fmla="*/ 1368286 h 2190257"/>
              <a:gd name="connsiteX12631" fmla="*/ 325929 w 1299502"/>
              <a:gd name="connsiteY12631" fmla="*/ 1365511 h 2190257"/>
              <a:gd name="connsiteX12632" fmla="*/ 326218 w 1299502"/>
              <a:gd name="connsiteY12632" fmla="*/ 1365619 h 2190257"/>
              <a:gd name="connsiteX12633" fmla="*/ 326434 w 1299502"/>
              <a:gd name="connsiteY12633" fmla="*/ 1365691 h 2190257"/>
              <a:gd name="connsiteX12634" fmla="*/ 326434 w 1299502"/>
              <a:gd name="connsiteY12634" fmla="*/ 1366016 h 2190257"/>
              <a:gd name="connsiteX12635" fmla="*/ 326218 w 1299502"/>
              <a:gd name="connsiteY12635" fmla="*/ 1366088 h 2190257"/>
              <a:gd name="connsiteX12636" fmla="*/ 325929 w 1299502"/>
              <a:gd name="connsiteY12636" fmla="*/ 1366088 h 2190257"/>
              <a:gd name="connsiteX12637" fmla="*/ 325749 w 1299502"/>
              <a:gd name="connsiteY12637" fmla="*/ 1366016 h 2190257"/>
              <a:gd name="connsiteX12638" fmla="*/ 325749 w 1299502"/>
              <a:gd name="connsiteY12638" fmla="*/ 1365691 h 2190257"/>
              <a:gd name="connsiteX12639" fmla="*/ 324343 w 1299502"/>
              <a:gd name="connsiteY12639" fmla="*/ 1365403 h 2190257"/>
              <a:gd name="connsiteX12640" fmla="*/ 325244 w 1299502"/>
              <a:gd name="connsiteY12640" fmla="*/ 1365511 h 2190257"/>
              <a:gd name="connsiteX12641" fmla="*/ 325461 w 1299502"/>
              <a:gd name="connsiteY12641" fmla="*/ 1365691 h 2190257"/>
              <a:gd name="connsiteX12642" fmla="*/ 325352 w 1299502"/>
              <a:gd name="connsiteY12642" fmla="*/ 1367205 h 2190257"/>
              <a:gd name="connsiteX12643" fmla="*/ 325136 w 1299502"/>
              <a:gd name="connsiteY12643" fmla="*/ 1367313 h 2190257"/>
              <a:gd name="connsiteX12644" fmla="*/ 324848 w 1299502"/>
              <a:gd name="connsiteY12644" fmla="*/ 1367313 h 2190257"/>
              <a:gd name="connsiteX12645" fmla="*/ 323838 w 1299502"/>
              <a:gd name="connsiteY12645" fmla="*/ 1368106 h 2190257"/>
              <a:gd name="connsiteX12646" fmla="*/ 323153 w 1299502"/>
              <a:gd name="connsiteY12646" fmla="*/ 1367998 h 2190257"/>
              <a:gd name="connsiteX12647" fmla="*/ 322828 w 1299502"/>
              <a:gd name="connsiteY12647" fmla="*/ 1367710 h 2190257"/>
              <a:gd name="connsiteX12648" fmla="*/ 322540 w 1299502"/>
              <a:gd name="connsiteY12648" fmla="*/ 1367710 h 2190257"/>
              <a:gd name="connsiteX12649" fmla="*/ 322432 w 1299502"/>
              <a:gd name="connsiteY12649" fmla="*/ 1367602 h 2190257"/>
              <a:gd name="connsiteX12650" fmla="*/ 322432 w 1299502"/>
              <a:gd name="connsiteY12650" fmla="*/ 1366989 h 2190257"/>
              <a:gd name="connsiteX12651" fmla="*/ 322937 w 1299502"/>
              <a:gd name="connsiteY12651" fmla="*/ 1366592 h 2190257"/>
              <a:gd name="connsiteX12652" fmla="*/ 323225 w 1299502"/>
              <a:gd name="connsiteY12652" fmla="*/ 1366592 h 2190257"/>
              <a:gd name="connsiteX12653" fmla="*/ 323658 w 1299502"/>
              <a:gd name="connsiteY12653" fmla="*/ 1366304 h 2190257"/>
              <a:gd name="connsiteX12654" fmla="*/ 323946 w 1299502"/>
              <a:gd name="connsiteY12654" fmla="*/ 1366304 h 2190257"/>
              <a:gd name="connsiteX12655" fmla="*/ 324126 w 1299502"/>
              <a:gd name="connsiteY12655" fmla="*/ 1366196 h 2190257"/>
              <a:gd name="connsiteX12656" fmla="*/ 324126 w 1299502"/>
              <a:gd name="connsiteY12656" fmla="*/ 1365619 h 2190257"/>
              <a:gd name="connsiteX12657" fmla="*/ 1190 w 1299502"/>
              <a:gd name="connsiteY12657" fmla="*/ 1360934 h 2190257"/>
              <a:gd name="connsiteX12658" fmla="*/ 1514 w 1299502"/>
              <a:gd name="connsiteY12658" fmla="*/ 1360934 h 2190257"/>
              <a:gd name="connsiteX12659" fmla="*/ 1587 w 1299502"/>
              <a:gd name="connsiteY12659" fmla="*/ 1361114 h 2190257"/>
              <a:gd name="connsiteX12660" fmla="*/ 1587 w 1299502"/>
              <a:gd name="connsiteY12660" fmla="*/ 1361403 h 2190257"/>
              <a:gd name="connsiteX12661" fmla="*/ 1514 w 1299502"/>
              <a:gd name="connsiteY12661" fmla="*/ 1361511 h 2190257"/>
              <a:gd name="connsiteX12662" fmla="*/ 1118 w 1299502"/>
              <a:gd name="connsiteY12662" fmla="*/ 1361403 h 2190257"/>
              <a:gd name="connsiteX12663" fmla="*/ 1010 w 1299502"/>
              <a:gd name="connsiteY12663" fmla="*/ 1361331 h 2190257"/>
              <a:gd name="connsiteX12664" fmla="*/ 1010 w 1299502"/>
              <a:gd name="connsiteY12664" fmla="*/ 1361006 h 2190257"/>
              <a:gd name="connsiteX12665" fmla="*/ 330833 w 1299502"/>
              <a:gd name="connsiteY12665" fmla="*/ 1359312 h 2190257"/>
              <a:gd name="connsiteX12666" fmla="*/ 331410 w 1299502"/>
              <a:gd name="connsiteY12666" fmla="*/ 1359312 h 2190257"/>
              <a:gd name="connsiteX12667" fmla="*/ 331627 w 1299502"/>
              <a:gd name="connsiteY12667" fmla="*/ 1359528 h 2190257"/>
              <a:gd name="connsiteX12668" fmla="*/ 331627 w 1299502"/>
              <a:gd name="connsiteY12668" fmla="*/ 1360105 h 2190257"/>
              <a:gd name="connsiteX12669" fmla="*/ 331410 w 1299502"/>
              <a:gd name="connsiteY12669" fmla="*/ 1360213 h 2190257"/>
              <a:gd name="connsiteX12670" fmla="*/ 330725 w 1299502"/>
              <a:gd name="connsiteY12670" fmla="*/ 1360213 h 2190257"/>
              <a:gd name="connsiteX12671" fmla="*/ 330617 w 1299502"/>
              <a:gd name="connsiteY12671" fmla="*/ 1360033 h 2190257"/>
              <a:gd name="connsiteX12672" fmla="*/ 330617 w 1299502"/>
              <a:gd name="connsiteY12672" fmla="*/ 1359420 h 2190257"/>
              <a:gd name="connsiteX12673" fmla="*/ 276926 w 1299502"/>
              <a:gd name="connsiteY12673" fmla="*/ 1356429 h 2190257"/>
              <a:gd name="connsiteX12674" fmla="*/ 277503 w 1299502"/>
              <a:gd name="connsiteY12674" fmla="*/ 1356537 h 2190257"/>
              <a:gd name="connsiteX12675" fmla="*/ 278621 w 1299502"/>
              <a:gd name="connsiteY12675" fmla="*/ 1357510 h 2190257"/>
              <a:gd name="connsiteX12676" fmla="*/ 278513 w 1299502"/>
              <a:gd name="connsiteY12676" fmla="*/ 1358231 h 2190257"/>
              <a:gd name="connsiteX12677" fmla="*/ 278693 w 1299502"/>
              <a:gd name="connsiteY12677" fmla="*/ 1358339 h 2190257"/>
              <a:gd name="connsiteX12678" fmla="*/ 279018 w 1299502"/>
              <a:gd name="connsiteY12678" fmla="*/ 1358339 h 2190257"/>
              <a:gd name="connsiteX12679" fmla="*/ 280712 w 1299502"/>
              <a:gd name="connsiteY12679" fmla="*/ 1360033 h 2190257"/>
              <a:gd name="connsiteX12680" fmla="*/ 280712 w 1299502"/>
              <a:gd name="connsiteY12680" fmla="*/ 1360429 h 2190257"/>
              <a:gd name="connsiteX12681" fmla="*/ 281001 w 1299502"/>
              <a:gd name="connsiteY12681" fmla="*/ 1360718 h 2190257"/>
              <a:gd name="connsiteX12682" fmla="*/ 281001 w 1299502"/>
              <a:gd name="connsiteY12682" fmla="*/ 1361331 h 2190257"/>
              <a:gd name="connsiteX12683" fmla="*/ 281289 w 1299502"/>
              <a:gd name="connsiteY12683" fmla="*/ 1361619 h 2190257"/>
              <a:gd name="connsiteX12684" fmla="*/ 281217 w 1299502"/>
              <a:gd name="connsiteY12684" fmla="*/ 1362232 h 2190257"/>
              <a:gd name="connsiteX12685" fmla="*/ 281506 w 1299502"/>
              <a:gd name="connsiteY12685" fmla="*/ 1362520 h 2190257"/>
              <a:gd name="connsiteX12686" fmla="*/ 281109 w 1299502"/>
              <a:gd name="connsiteY12686" fmla="*/ 1368719 h 2190257"/>
              <a:gd name="connsiteX12687" fmla="*/ 280821 w 1299502"/>
              <a:gd name="connsiteY12687" fmla="*/ 1369007 h 2190257"/>
              <a:gd name="connsiteX12688" fmla="*/ 280821 w 1299502"/>
              <a:gd name="connsiteY12688" fmla="*/ 1369908 h 2190257"/>
              <a:gd name="connsiteX12689" fmla="*/ 280424 w 1299502"/>
              <a:gd name="connsiteY12689" fmla="*/ 1370196 h 2190257"/>
              <a:gd name="connsiteX12690" fmla="*/ 280208 w 1299502"/>
              <a:gd name="connsiteY12690" fmla="*/ 1373116 h 2190257"/>
              <a:gd name="connsiteX12691" fmla="*/ 279919 w 1299502"/>
              <a:gd name="connsiteY12691" fmla="*/ 1373404 h 2190257"/>
              <a:gd name="connsiteX12692" fmla="*/ 279811 w 1299502"/>
              <a:gd name="connsiteY12692" fmla="*/ 1374593 h 2190257"/>
              <a:gd name="connsiteX12693" fmla="*/ 280424 w 1299502"/>
              <a:gd name="connsiteY12693" fmla="*/ 1375206 h 2190257"/>
              <a:gd name="connsiteX12694" fmla="*/ 280424 w 1299502"/>
              <a:gd name="connsiteY12694" fmla="*/ 1376107 h 2190257"/>
              <a:gd name="connsiteX12695" fmla="*/ 280027 w 1299502"/>
              <a:gd name="connsiteY12695" fmla="*/ 1376395 h 2190257"/>
              <a:gd name="connsiteX12696" fmla="*/ 280027 w 1299502"/>
              <a:gd name="connsiteY12696" fmla="*/ 1376684 h 2190257"/>
              <a:gd name="connsiteX12697" fmla="*/ 279703 w 1299502"/>
              <a:gd name="connsiteY12697" fmla="*/ 1377008 h 2190257"/>
              <a:gd name="connsiteX12698" fmla="*/ 279703 w 1299502"/>
              <a:gd name="connsiteY12698" fmla="*/ 1377477 h 2190257"/>
              <a:gd name="connsiteX12699" fmla="*/ 279523 w 1299502"/>
              <a:gd name="connsiteY12699" fmla="*/ 1377693 h 2190257"/>
              <a:gd name="connsiteX12700" fmla="*/ 278801 w 1299502"/>
              <a:gd name="connsiteY12700" fmla="*/ 1377693 h 2190257"/>
              <a:gd name="connsiteX12701" fmla="*/ 278405 w 1299502"/>
              <a:gd name="connsiteY12701" fmla="*/ 1377188 h 2190257"/>
              <a:gd name="connsiteX12702" fmla="*/ 278405 w 1299502"/>
              <a:gd name="connsiteY12702" fmla="*/ 1376576 h 2190257"/>
              <a:gd name="connsiteX12703" fmla="*/ 278333 w 1299502"/>
              <a:gd name="connsiteY12703" fmla="*/ 1376395 h 2190257"/>
              <a:gd name="connsiteX12704" fmla="*/ 278116 w 1299502"/>
              <a:gd name="connsiteY12704" fmla="*/ 1376576 h 2190257"/>
              <a:gd name="connsiteX12705" fmla="*/ 278044 w 1299502"/>
              <a:gd name="connsiteY12705" fmla="*/ 1377404 h 2190257"/>
              <a:gd name="connsiteX12706" fmla="*/ 278333 w 1299502"/>
              <a:gd name="connsiteY12706" fmla="*/ 1377801 h 2190257"/>
              <a:gd name="connsiteX12707" fmla="*/ 278333 w 1299502"/>
              <a:gd name="connsiteY12707" fmla="*/ 1378089 h 2190257"/>
              <a:gd name="connsiteX12708" fmla="*/ 278044 w 1299502"/>
              <a:gd name="connsiteY12708" fmla="*/ 1378305 h 2190257"/>
              <a:gd name="connsiteX12709" fmla="*/ 278044 w 1299502"/>
              <a:gd name="connsiteY12709" fmla="*/ 1378594 h 2190257"/>
              <a:gd name="connsiteX12710" fmla="*/ 277828 w 1299502"/>
              <a:gd name="connsiteY12710" fmla="*/ 1378774 h 2190257"/>
              <a:gd name="connsiteX12711" fmla="*/ 277539 w 1299502"/>
              <a:gd name="connsiteY12711" fmla="*/ 1378774 h 2190257"/>
              <a:gd name="connsiteX12712" fmla="*/ 276638 w 1299502"/>
              <a:gd name="connsiteY12712" fmla="*/ 1379387 h 2190257"/>
              <a:gd name="connsiteX12713" fmla="*/ 277215 w 1299502"/>
              <a:gd name="connsiteY12713" fmla="*/ 1380108 h 2190257"/>
              <a:gd name="connsiteX12714" fmla="*/ 277215 w 1299502"/>
              <a:gd name="connsiteY12714" fmla="*/ 1380396 h 2190257"/>
              <a:gd name="connsiteX12715" fmla="*/ 275845 w 1299502"/>
              <a:gd name="connsiteY12715" fmla="*/ 1381477 h 2190257"/>
              <a:gd name="connsiteX12716" fmla="*/ 275845 w 1299502"/>
              <a:gd name="connsiteY12716" fmla="*/ 1381801 h 2190257"/>
              <a:gd name="connsiteX12717" fmla="*/ 275340 w 1299502"/>
              <a:gd name="connsiteY12717" fmla="*/ 1382198 h 2190257"/>
              <a:gd name="connsiteX12718" fmla="*/ 275051 w 1299502"/>
              <a:gd name="connsiteY12718" fmla="*/ 1381873 h 2190257"/>
              <a:gd name="connsiteX12719" fmla="*/ 274330 w 1299502"/>
              <a:gd name="connsiteY12719" fmla="*/ 1381801 h 2190257"/>
              <a:gd name="connsiteX12720" fmla="*/ 274042 w 1299502"/>
              <a:gd name="connsiteY12720" fmla="*/ 1381477 h 2190257"/>
              <a:gd name="connsiteX12721" fmla="*/ 272455 w 1299502"/>
              <a:gd name="connsiteY12721" fmla="*/ 1381405 h 2190257"/>
              <a:gd name="connsiteX12722" fmla="*/ 272131 w 1299502"/>
              <a:gd name="connsiteY12722" fmla="*/ 1381693 h 2190257"/>
              <a:gd name="connsiteX12723" fmla="*/ 271446 w 1299502"/>
              <a:gd name="connsiteY12723" fmla="*/ 1381693 h 2190257"/>
              <a:gd name="connsiteX12724" fmla="*/ 271157 w 1299502"/>
              <a:gd name="connsiteY12724" fmla="*/ 1381910 h 2190257"/>
              <a:gd name="connsiteX12725" fmla="*/ 270833 w 1299502"/>
              <a:gd name="connsiteY12725" fmla="*/ 1381585 h 2190257"/>
              <a:gd name="connsiteX12726" fmla="*/ 270147 w 1299502"/>
              <a:gd name="connsiteY12726" fmla="*/ 1381585 h 2190257"/>
              <a:gd name="connsiteX12727" fmla="*/ 269823 w 1299502"/>
              <a:gd name="connsiteY12727" fmla="*/ 1381297 h 2190257"/>
              <a:gd name="connsiteX12728" fmla="*/ 269534 w 1299502"/>
              <a:gd name="connsiteY12728" fmla="*/ 1381297 h 2190257"/>
              <a:gd name="connsiteX12729" fmla="*/ 269246 w 1299502"/>
              <a:gd name="connsiteY12729" fmla="*/ 1380900 h 2190257"/>
              <a:gd name="connsiteX12730" fmla="*/ 268849 w 1299502"/>
              <a:gd name="connsiteY12730" fmla="*/ 1380900 h 2190257"/>
              <a:gd name="connsiteX12731" fmla="*/ 268525 w 1299502"/>
              <a:gd name="connsiteY12731" fmla="*/ 1380576 h 2190257"/>
              <a:gd name="connsiteX12732" fmla="*/ 268236 w 1299502"/>
              <a:gd name="connsiteY12732" fmla="*/ 1380576 h 2190257"/>
              <a:gd name="connsiteX12733" fmla="*/ 266722 w 1299502"/>
              <a:gd name="connsiteY12733" fmla="*/ 1378990 h 2190257"/>
              <a:gd name="connsiteX12734" fmla="*/ 265748 w 1299502"/>
              <a:gd name="connsiteY12734" fmla="*/ 1378882 h 2190257"/>
              <a:gd name="connsiteX12735" fmla="*/ 264342 w 1299502"/>
              <a:gd name="connsiteY12735" fmla="*/ 1377513 h 2190257"/>
              <a:gd name="connsiteX12736" fmla="*/ 264342 w 1299502"/>
              <a:gd name="connsiteY12736" fmla="*/ 1377188 h 2190257"/>
              <a:gd name="connsiteX12737" fmla="*/ 263044 w 1299502"/>
              <a:gd name="connsiteY12737" fmla="*/ 1375783 h 2190257"/>
              <a:gd name="connsiteX12738" fmla="*/ 262647 w 1299502"/>
              <a:gd name="connsiteY12738" fmla="*/ 1375783 h 2190257"/>
              <a:gd name="connsiteX12739" fmla="*/ 262251 w 1299502"/>
              <a:gd name="connsiteY12739" fmla="*/ 1375278 h 2190257"/>
              <a:gd name="connsiteX12740" fmla="*/ 262251 w 1299502"/>
              <a:gd name="connsiteY12740" fmla="*/ 1374413 h 2190257"/>
              <a:gd name="connsiteX12741" fmla="*/ 262647 w 1299502"/>
              <a:gd name="connsiteY12741" fmla="*/ 1374089 h 2190257"/>
              <a:gd name="connsiteX12742" fmla="*/ 262864 w 1299502"/>
              <a:gd name="connsiteY12742" fmla="*/ 1370593 h 2190257"/>
              <a:gd name="connsiteX12743" fmla="*/ 262539 w 1299502"/>
              <a:gd name="connsiteY12743" fmla="*/ 1370305 h 2190257"/>
              <a:gd name="connsiteX12744" fmla="*/ 262647 w 1299502"/>
              <a:gd name="connsiteY12744" fmla="*/ 1368791 h 2190257"/>
              <a:gd name="connsiteX12745" fmla="*/ 264558 w 1299502"/>
              <a:gd name="connsiteY12745" fmla="*/ 1367313 h 2190257"/>
              <a:gd name="connsiteX12746" fmla="*/ 264847 w 1299502"/>
              <a:gd name="connsiteY12746" fmla="*/ 1367313 h 2190257"/>
              <a:gd name="connsiteX12747" fmla="*/ 265532 w 1299502"/>
              <a:gd name="connsiteY12747" fmla="*/ 1366701 h 2190257"/>
              <a:gd name="connsiteX12748" fmla="*/ 265857 w 1299502"/>
              <a:gd name="connsiteY12748" fmla="*/ 1366701 h 2190257"/>
              <a:gd name="connsiteX12749" fmla="*/ 266037 w 1299502"/>
              <a:gd name="connsiteY12749" fmla="*/ 1366628 h 2190257"/>
              <a:gd name="connsiteX12750" fmla="*/ 266037 w 1299502"/>
              <a:gd name="connsiteY12750" fmla="*/ 1366304 h 2190257"/>
              <a:gd name="connsiteX12751" fmla="*/ 266253 w 1299502"/>
              <a:gd name="connsiteY12751" fmla="*/ 1366196 h 2190257"/>
              <a:gd name="connsiteX12752" fmla="*/ 266542 w 1299502"/>
              <a:gd name="connsiteY12752" fmla="*/ 1366196 h 2190257"/>
              <a:gd name="connsiteX12753" fmla="*/ 266830 w 1299502"/>
              <a:gd name="connsiteY12753" fmla="*/ 1365908 h 2190257"/>
              <a:gd name="connsiteX12754" fmla="*/ 267227 w 1299502"/>
              <a:gd name="connsiteY12754" fmla="*/ 1365908 h 2190257"/>
              <a:gd name="connsiteX12755" fmla="*/ 267551 w 1299502"/>
              <a:gd name="connsiteY12755" fmla="*/ 1365727 h 2190257"/>
              <a:gd name="connsiteX12756" fmla="*/ 269138 w 1299502"/>
              <a:gd name="connsiteY12756" fmla="*/ 1365727 h 2190257"/>
              <a:gd name="connsiteX12757" fmla="*/ 269426 w 1299502"/>
              <a:gd name="connsiteY12757" fmla="*/ 1366124 h 2190257"/>
              <a:gd name="connsiteX12758" fmla="*/ 270147 w 1299502"/>
              <a:gd name="connsiteY12758" fmla="*/ 1366124 h 2190257"/>
              <a:gd name="connsiteX12759" fmla="*/ 270724 w 1299502"/>
              <a:gd name="connsiteY12759" fmla="*/ 1366701 h 2190257"/>
              <a:gd name="connsiteX12760" fmla="*/ 271337 w 1299502"/>
              <a:gd name="connsiteY12760" fmla="*/ 1366809 h 2190257"/>
              <a:gd name="connsiteX12761" fmla="*/ 271734 w 1299502"/>
              <a:gd name="connsiteY12761" fmla="*/ 1366520 h 2190257"/>
              <a:gd name="connsiteX12762" fmla="*/ 272022 w 1299502"/>
              <a:gd name="connsiteY12762" fmla="*/ 1366520 h 2190257"/>
              <a:gd name="connsiteX12763" fmla="*/ 272924 w 1299502"/>
              <a:gd name="connsiteY12763" fmla="*/ 1365800 h 2190257"/>
              <a:gd name="connsiteX12764" fmla="*/ 273032 w 1299502"/>
              <a:gd name="connsiteY12764" fmla="*/ 1364322 h 2190257"/>
              <a:gd name="connsiteX12765" fmla="*/ 272311 w 1299502"/>
              <a:gd name="connsiteY12765" fmla="*/ 1363709 h 2190257"/>
              <a:gd name="connsiteX12766" fmla="*/ 272419 w 1299502"/>
              <a:gd name="connsiteY12766" fmla="*/ 1363421 h 2190257"/>
              <a:gd name="connsiteX12767" fmla="*/ 272022 w 1299502"/>
              <a:gd name="connsiteY12767" fmla="*/ 1363096 h 2190257"/>
              <a:gd name="connsiteX12768" fmla="*/ 272131 w 1299502"/>
              <a:gd name="connsiteY12768" fmla="*/ 1361907 h 2190257"/>
              <a:gd name="connsiteX12769" fmla="*/ 272816 w 1299502"/>
              <a:gd name="connsiteY12769" fmla="*/ 1361403 h 2190257"/>
              <a:gd name="connsiteX12770" fmla="*/ 272924 w 1299502"/>
              <a:gd name="connsiteY12770" fmla="*/ 1360502 h 2190257"/>
              <a:gd name="connsiteX12771" fmla="*/ 272708 w 1299502"/>
              <a:gd name="connsiteY12771" fmla="*/ 1360321 h 2190257"/>
              <a:gd name="connsiteX12772" fmla="*/ 272419 w 1299502"/>
              <a:gd name="connsiteY12772" fmla="*/ 1360321 h 2190257"/>
              <a:gd name="connsiteX12773" fmla="*/ 272131 w 1299502"/>
              <a:gd name="connsiteY12773" fmla="*/ 1360033 h 2190257"/>
              <a:gd name="connsiteX12774" fmla="*/ 271734 w 1299502"/>
              <a:gd name="connsiteY12774" fmla="*/ 1360033 h 2190257"/>
              <a:gd name="connsiteX12775" fmla="*/ 271626 w 1299502"/>
              <a:gd name="connsiteY12775" fmla="*/ 1359817 h 2190257"/>
              <a:gd name="connsiteX12776" fmla="*/ 272022 w 1299502"/>
              <a:gd name="connsiteY12776" fmla="*/ 1359528 h 2190257"/>
              <a:gd name="connsiteX12777" fmla="*/ 272022 w 1299502"/>
              <a:gd name="connsiteY12777" fmla="*/ 1358916 h 2190257"/>
              <a:gd name="connsiteX12778" fmla="*/ 272311 w 1299502"/>
              <a:gd name="connsiteY12778" fmla="*/ 1358736 h 2190257"/>
              <a:gd name="connsiteX12779" fmla="*/ 272311 w 1299502"/>
              <a:gd name="connsiteY12779" fmla="*/ 1358411 h 2190257"/>
              <a:gd name="connsiteX12780" fmla="*/ 272527 w 1299502"/>
              <a:gd name="connsiteY12780" fmla="*/ 1358231 h 2190257"/>
              <a:gd name="connsiteX12781" fmla="*/ 273212 w 1299502"/>
              <a:gd name="connsiteY12781" fmla="*/ 1358339 h 2190257"/>
              <a:gd name="connsiteX12782" fmla="*/ 273537 w 1299502"/>
              <a:gd name="connsiteY12782" fmla="*/ 1358015 h 2190257"/>
              <a:gd name="connsiteX12783" fmla="*/ 273825 w 1299502"/>
              <a:gd name="connsiteY12783" fmla="*/ 1358015 h 2190257"/>
              <a:gd name="connsiteX12784" fmla="*/ 274006 w 1299502"/>
              <a:gd name="connsiteY12784" fmla="*/ 1357907 h 2190257"/>
              <a:gd name="connsiteX12785" fmla="*/ 274006 w 1299502"/>
              <a:gd name="connsiteY12785" fmla="*/ 1357618 h 2190257"/>
              <a:gd name="connsiteX12786" fmla="*/ 274907 w 1299502"/>
              <a:gd name="connsiteY12786" fmla="*/ 1356934 h 2190257"/>
              <a:gd name="connsiteX12787" fmla="*/ 275520 w 1299502"/>
              <a:gd name="connsiteY12787" fmla="*/ 1356934 h 2190257"/>
              <a:gd name="connsiteX12788" fmla="*/ 275917 w 1299502"/>
              <a:gd name="connsiteY12788" fmla="*/ 1356717 h 2190257"/>
              <a:gd name="connsiteX12789" fmla="*/ 276530 w 1299502"/>
              <a:gd name="connsiteY12789" fmla="*/ 1356717 h 2190257"/>
              <a:gd name="connsiteX12790" fmla="*/ 3606 w 1299502"/>
              <a:gd name="connsiteY12790" fmla="*/ 1355132 h 2190257"/>
              <a:gd name="connsiteX12791" fmla="*/ 3894 w 1299502"/>
              <a:gd name="connsiteY12791" fmla="*/ 1355132 h 2190257"/>
              <a:gd name="connsiteX12792" fmla="*/ 4075 w 1299502"/>
              <a:gd name="connsiteY12792" fmla="*/ 1355312 h 2190257"/>
              <a:gd name="connsiteX12793" fmla="*/ 4002 w 1299502"/>
              <a:gd name="connsiteY12793" fmla="*/ 1355636 h 2190257"/>
              <a:gd name="connsiteX12794" fmla="*/ 3894 w 1299502"/>
              <a:gd name="connsiteY12794" fmla="*/ 1355744 h 2190257"/>
              <a:gd name="connsiteX12795" fmla="*/ 3606 w 1299502"/>
              <a:gd name="connsiteY12795" fmla="*/ 1355744 h 2190257"/>
              <a:gd name="connsiteX12796" fmla="*/ 3389 w 1299502"/>
              <a:gd name="connsiteY12796" fmla="*/ 1355528 h 2190257"/>
              <a:gd name="connsiteX12797" fmla="*/ 3389 w 1299502"/>
              <a:gd name="connsiteY12797" fmla="*/ 1355240 h 2190257"/>
              <a:gd name="connsiteX12798" fmla="*/ 331410 w 1299502"/>
              <a:gd name="connsiteY12798" fmla="*/ 1354627 h 2190257"/>
              <a:gd name="connsiteX12799" fmla="*/ 332023 w 1299502"/>
              <a:gd name="connsiteY12799" fmla="*/ 1354627 h 2190257"/>
              <a:gd name="connsiteX12800" fmla="*/ 332203 w 1299502"/>
              <a:gd name="connsiteY12800" fmla="*/ 1354735 h 2190257"/>
              <a:gd name="connsiteX12801" fmla="*/ 332203 w 1299502"/>
              <a:gd name="connsiteY12801" fmla="*/ 1355132 h 2190257"/>
              <a:gd name="connsiteX12802" fmla="*/ 332023 w 1299502"/>
              <a:gd name="connsiteY12802" fmla="*/ 1355240 h 2190257"/>
              <a:gd name="connsiteX12803" fmla="*/ 331410 w 1299502"/>
              <a:gd name="connsiteY12803" fmla="*/ 1355132 h 2190257"/>
              <a:gd name="connsiteX12804" fmla="*/ 331230 w 1299502"/>
              <a:gd name="connsiteY12804" fmla="*/ 1355023 h 2190257"/>
              <a:gd name="connsiteX12805" fmla="*/ 331230 w 1299502"/>
              <a:gd name="connsiteY12805" fmla="*/ 1354735 h 2190257"/>
              <a:gd name="connsiteX12806" fmla="*/ 5769 w 1299502"/>
              <a:gd name="connsiteY12806" fmla="*/ 1352032 h 2190257"/>
              <a:gd name="connsiteX12807" fmla="*/ 9952 w 1299502"/>
              <a:gd name="connsiteY12807" fmla="*/ 1352356 h 2190257"/>
              <a:gd name="connsiteX12808" fmla="*/ 10745 w 1299502"/>
              <a:gd name="connsiteY12808" fmla="*/ 1353257 h 2190257"/>
              <a:gd name="connsiteX12809" fmla="*/ 10637 w 1299502"/>
              <a:gd name="connsiteY12809" fmla="*/ 1353438 h 2190257"/>
              <a:gd name="connsiteX12810" fmla="*/ 10853 w 1299502"/>
              <a:gd name="connsiteY12810" fmla="*/ 1353618 h 2190257"/>
              <a:gd name="connsiteX12811" fmla="*/ 11863 w 1299502"/>
              <a:gd name="connsiteY12811" fmla="*/ 1353726 h 2190257"/>
              <a:gd name="connsiteX12812" fmla="*/ 12152 w 1299502"/>
              <a:gd name="connsiteY12812" fmla="*/ 1354050 h 2190257"/>
              <a:gd name="connsiteX12813" fmla="*/ 12440 w 1299502"/>
              <a:gd name="connsiteY12813" fmla="*/ 1354050 h 2190257"/>
              <a:gd name="connsiteX12814" fmla="*/ 12548 w 1299502"/>
              <a:gd name="connsiteY12814" fmla="*/ 1354231 h 2190257"/>
              <a:gd name="connsiteX12815" fmla="*/ 12548 w 1299502"/>
              <a:gd name="connsiteY12815" fmla="*/ 1354555 h 2190257"/>
              <a:gd name="connsiteX12816" fmla="*/ 12260 w 1299502"/>
              <a:gd name="connsiteY12816" fmla="*/ 1354843 h 2190257"/>
              <a:gd name="connsiteX12817" fmla="*/ 12152 w 1299502"/>
              <a:gd name="connsiteY12817" fmla="*/ 1355924 h 2190257"/>
              <a:gd name="connsiteX12818" fmla="*/ 13053 w 1299502"/>
              <a:gd name="connsiteY12818" fmla="*/ 1356934 h 2190257"/>
              <a:gd name="connsiteX12819" fmla="*/ 13053 w 1299502"/>
              <a:gd name="connsiteY12819" fmla="*/ 1357222 h 2190257"/>
              <a:gd name="connsiteX12820" fmla="*/ 13342 w 1299502"/>
              <a:gd name="connsiteY12820" fmla="*/ 1357546 h 2190257"/>
              <a:gd name="connsiteX12821" fmla="*/ 13233 w 1299502"/>
              <a:gd name="connsiteY12821" fmla="*/ 1357835 h 2190257"/>
              <a:gd name="connsiteX12822" fmla="*/ 13125 w 1299502"/>
              <a:gd name="connsiteY12822" fmla="*/ 1358015 h 2190257"/>
              <a:gd name="connsiteX12823" fmla="*/ 12440 w 1299502"/>
              <a:gd name="connsiteY12823" fmla="*/ 1357943 h 2190257"/>
              <a:gd name="connsiteX12824" fmla="*/ 12152 w 1299502"/>
              <a:gd name="connsiteY12824" fmla="*/ 1357618 h 2190257"/>
              <a:gd name="connsiteX12825" fmla="*/ 11863 w 1299502"/>
              <a:gd name="connsiteY12825" fmla="*/ 1357618 h 2190257"/>
              <a:gd name="connsiteX12826" fmla="*/ 11647 w 1299502"/>
              <a:gd name="connsiteY12826" fmla="*/ 1357726 h 2190257"/>
              <a:gd name="connsiteX12827" fmla="*/ 11647 w 1299502"/>
              <a:gd name="connsiteY12827" fmla="*/ 1358015 h 2190257"/>
              <a:gd name="connsiteX12828" fmla="*/ 11250 w 1299502"/>
              <a:gd name="connsiteY12828" fmla="*/ 1358339 h 2190257"/>
              <a:gd name="connsiteX12829" fmla="*/ 11250 w 1299502"/>
              <a:gd name="connsiteY12829" fmla="*/ 1358627 h 2190257"/>
              <a:gd name="connsiteX12830" fmla="*/ 11539 w 1299502"/>
              <a:gd name="connsiteY12830" fmla="*/ 1358916 h 2190257"/>
              <a:gd name="connsiteX12831" fmla="*/ 11466 w 1299502"/>
              <a:gd name="connsiteY12831" fmla="*/ 1359817 h 2190257"/>
              <a:gd name="connsiteX12832" fmla="*/ 11755 w 1299502"/>
              <a:gd name="connsiteY12832" fmla="*/ 1360141 h 2190257"/>
              <a:gd name="connsiteX12833" fmla="*/ 11647 w 1299502"/>
              <a:gd name="connsiteY12833" fmla="*/ 1360213 h 2190257"/>
              <a:gd name="connsiteX12834" fmla="*/ 10962 w 1299502"/>
              <a:gd name="connsiteY12834" fmla="*/ 1360213 h 2190257"/>
              <a:gd name="connsiteX12835" fmla="*/ 10673 w 1299502"/>
              <a:gd name="connsiteY12835" fmla="*/ 1359925 h 2190257"/>
              <a:gd name="connsiteX12836" fmla="*/ 10060 w 1299502"/>
              <a:gd name="connsiteY12836" fmla="*/ 1359817 h 2190257"/>
              <a:gd name="connsiteX12837" fmla="*/ 9772 w 1299502"/>
              <a:gd name="connsiteY12837" fmla="*/ 1359528 h 2190257"/>
              <a:gd name="connsiteX12838" fmla="*/ 9375 w 1299502"/>
              <a:gd name="connsiteY12838" fmla="*/ 1359528 h 2190257"/>
              <a:gd name="connsiteX12839" fmla="*/ 8762 w 1299502"/>
              <a:gd name="connsiteY12839" fmla="*/ 1358808 h 2190257"/>
              <a:gd name="connsiteX12840" fmla="*/ 8474 w 1299502"/>
              <a:gd name="connsiteY12840" fmla="*/ 1358808 h 2190257"/>
              <a:gd name="connsiteX12841" fmla="*/ 8365 w 1299502"/>
              <a:gd name="connsiteY12841" fmla="*/ 1358916 h 2190257"/>
              <a:gd name="connsiteX12842" fmla="*/ 8654 w 1299502"/>
              <a:gd name="connsiteY12842" fmla="*/ 1359240 h 2190257"/>
              <a:gd name="connsiteX12843" fmla="*/ 8582 w 1299502"/>
              <a:gd name="connsiteY12843" fmla="*/ 1360105 h 2190257"/>
              <a:gd name="connsiteX12844" fmla="*/ 8365 w 1299502"/>
              <a:gd name="connsiteY12844" fmla="*/ 1360321 h 2190257"/>
              <a:gd name="connsiteX12845" fmla="*/ 8077 w 1299502"/>
              <a:gd name="connsiteY12845" fmla="*/ 1360213 h 2190257"/>
              <a:gd name="connsiteX12846" fmla="*/ 7572 w 1299502"/>
              <a:gd name="connsiteY12846" fmla="*/ 1359817 h 2190257"/>
              <a:gd name="connsiteX12847" fmla="*/ 7680 w 1299502"/>
              <a:gd name="connsiteY12847" fmla="*/ 1359528 h 2190257"/>
              <a:gd name="connsiteX12848" fmla="*/ 7392 w 1299502"/>
              <a:gd name="connsiteY12848" fmla="*/ 1359240 h 2190257"/>
              <a:gd name="connsiteX12849" fmla="*/ 7392 w 1299502"/>
              <a:gd name="connsiteY12849" fmla="*/ 1358808 h 2190257"/>
              <a:gd name="connsiteX12850" fmla="*/ 5986 w 1299502"/>
              <a:gd name="connsiteY12850" fmla="*/ 1357438 h 2190257"/>
              <a:gd name="connsiteX12851" fmla="*/ 5084 w 1299502"/>
              <a:gd name="connsiteY12851" fmla="*/ 1357330 h 2190257"/>
              <a:gd name="connsiteX12852" fmla="*/ 4579 w 1299502"/>
              <a:gd name="connsiteY12852" fmla="*/ 1356825 h 2190257"/>
              <a:gd name="connsiteX12853" fmla="*/ 4579 w 1299502"/>
              <a:gd name="connsiteY12853" fmla="*/ 1356537 h 2190257"/>
              <a:gd name="connsiteX12854" fmla="*/ 4976 w 1299502"/>
              <a:gd name="connsiteY12854" fmla="*/ 1356321 h 2190257"/>
              <a:gd name="connsiteX12855" fmla="*/ 4976 w 1299502"/>
              <a:gd name="connsiteY12855" fmla="*/ 1355744 h 2190257"/>
              <a:gd name="connsiteX12856" fmla="*/ 4399 w 1299502"/>
              <a:gd name="connsiteY12856" fmla="*/ 1355023 h 2190257"/>
              <a:gd name="connsiteX12857" fmla="*/ 4796 w 1299502"/>
              <a:gd name="connsiteY12857" fmla="*/ 1354735 h 2190257"/>
              <a:gd name="connsiteX12858" fmla="*/ 4471 w 1299502"/>
              <a:gd name="connsiteY12858" fmla="*/ 1354447 h 2190257"/>
              <a:gd name="connsiteX12859" fmla="*/ 4471 w 1299502"/>
              <a:gd name="connsiteY12859" fmla="*/ 1353834 h 2190257"/>
              <a:gd name="connsiteX12860" fmla="*/ 4183 w 1299502"/>
              <a:gd name="connsiteY12860" fmla="*/ 1353546 h 2190257"/>
              <a:gd name="connsiteX12861" fmla="*/ 4399 w 1299502"/>
              <a:gd name="connsiteY12861" fmla="*/ 1353438 h 2190257"/>
              <a:gd name="connsiteX12862" fmla="*/ 4976 w 1299502"/>
              <a:gd name="connsiteY12862" fmla="*/ 1353438 h 2190257"/>
              <a:gd name="connsiteX12863" fmla="*/ 5192 w 1299502"/>
              <a:gd name="connsiteY12863" fmla="*/ 1353330 h 2190257"/>
              <a:gd name="connsiteX12864" fmla="*/ 5301 w 1299502"/>
              <a:gd name="connsiteY12864" fmla="*/ 1352429 h 2190257"/>
              <a:gd name="connsiteX12865" fmla="*/ 254390 w 1299502"/>
              <a:gd name="connsiteY12865" fmla="*/ 1347960 h 2190257"/>
              <a:gd name="connsiteX12866" fmla="*/ 254679 w 1299502"/>
              <a:gd name="connsiteY12866" fmla="*/ 1347960 h 2190257"/>
              <a:gd name="connsiteX12867" fmla="*/ 254895 w 1299502"/>
              <a:gd name="connsiteY12867" fmla="*/ 1348032 h 2190257"/>
              <a:gd name="connsiteX12868" fmla="*/ 254787 w 1299502"/>
              <a:gd name="connsiteY12868" fmla="*/ 1348752 h 2190257"/>
              <a:gd name="connsiteX12869" fmla="*/ 254679 w 1299502"/>
              <a:gd name="connsiteY12869" fmla="*/ 1348861 h 2190257"/>
              <a:gd name="connsiteX12870" fmla="*/ 254282 w 1299502"/>
              <a:gd name="connsiteY12870" fmla="*/ 1348752 h 2190257"/>
              <a:gd name="connsiteX12871" fmla="*/ 254174 w 1299502"/>
              <a:gd name="connsiteY12871" fmla="*/ 1348644 h 2190257"/>
              <a:gd name="connsiteX12872" fmla="*/ 254174 w 1299502"/>
              <a:gd name="connsiteY12872" fmla="*/ 1348032 h 2190257"/>
              <a:gd name="connsiteX12873" fmla="*/ 374860 w 1299502"/>
              <a:gd name="connsiteY12873" fmla="*/ 1346842 h 2190257"/>
              <a:gd name="connsiteX12874" fmla="*/ 375545 w 1299502"/>
              <a:gd name="connsiteY12874" fmla="*/ 1346950 h 2190257"/>
              <a:gd name="connsiteX12875" fmla="*/ 375654 w 1299502"/>
              <a:gd name="connsiteY12875" fmla="*/ 1347059 h 2190257"/>
              <a:gd name="connsiteX12876" fmla="*/ 375654 w 1299502"/>
              <a:gd name="connsiteY12876" fmla="*/ 1347347 h 2190257"/>
              <a:gd name="connsiteX12877" fmla="*/ 375473 w 1299502"/>
              <a:gd name="connsiteY12877" fmla="*/ 1347563 h 2190257"/>
              <a:gd name="connsiteX12878" fmla="*/ 374860 w 1299502"/>
              <a:gd name="connsiteY12878" fmla="*/ 1347455 h 2190257"/>
              <a:gd name="connsiteX12879" fmla="*/ 374644 w 1299502"/>
              <a:gd name="connsiteY12879" fmla="*/ 1347347 h 2190257"/>
              <a:gd name="connsiteX12880" fmla="*/ 374752 w 1299502"/>
              <a:gd name="connsiteY12880" fmla="*/ 1347059 h 2190257"/>
              <a:gd name="connsiteX12881" fmla="*/ 23546 w 1299502"/>
              <a:gd name="connsiteY12881" fmla="*/ 1346338 h 2190257"/>
              <a:gd name="connsiteX12882" fmla="*/ 24123 w 1299502"/>
              <a:gd name="connsiteY12882" fmla="*/ 1346338 h 2190257"/>
              <a:gd name="connsiteX12883" fmla="*/ 24447 w 1299502"/>
              <a:gd name="connsiteY12883" fmla="*/ 1346734 h 2190257"/>
              <a:gd name="connsiteX12884" fmla="*/ 24736 w 1299502"/>
              <a:gd name="connsiteY12884" fmla="*/ 1346734 h 2190257"/>
              <a:gd name="connsiteX12885" fmla="*/ 24952 w 1299502"/>
              <a:gd name="connsiteY12885" fmla="*/ 1346842 h 2190257"/>
              <a:gd name="connsiteX12886" fmla="*/ 24844 w 1299502"/>
              <a:gd name="connsiteY12886" fmla="*/ 1348356 h 2190257"/>
              <a:gd name="connsiteX12887" fmla="*/ 24447 w 1299502"/>
              <a:gd name="connsiteY12887" fmla="*/ 1348644 h 2190257"/>
              <a:gd name="connsiteX12888" fmla="*/ 24447 w 1299502"/>
              <a:gd name="connsiteY12888" fmla="*/ 1348933 h 2190257"/>
              <a:gd name="connsiteX12889" fmla="*/ 23041 w 1299502"/>
              <a:gd name="connsiteY12889" fmla="*/ 1350050 h 2190257"/>
              <a:gd name="connsiteX12890" fmla="*/ 23041 w 1299502"/>
              <a:gd name="connsiteY12890" fmla="*/ 1350338 h 2190257"/>
              <a:gd name="connsiteX12891" fmla="*/ 22428 w 1299502"/>
              <a:gd name="connsiteY12891" fmla="*/ 1350735 h 2190257"/>
              <a:gd name="connsiteX12892" fmla="*/ 22140 w 1299502"/>
              <a:gd name="connsiteY12892" fmla="*/ 1350735 h 2190257"/>
              <a:gd name="connsiteX12893" fmla="*/ 21743 w 1299502"/>
              <a:gd name="connsiteY12893" fmla="*/ 1350230 h 2190257"/>
              <a:gd name="connsiteX12894" fmla="*/ 21851 w 1299502"/>
              <a:gd name="connsiteY12894" fmla="*/ 1348752 h 2190257"/>
              <a:gd name="connsiteX12895" fmla="*/ 21527 w 1299502"/>
              <a:gd name="connsiteY12895" fmla="*/ 1348428 h 2190257"/>
              <a:gd name="connsiteX12896" fmla="*/ 21635 w 1299502"/>
              <a:gd name="connsiteY12896" fmla="*/ 1346662 h 2190257"/>
              <a:gd name="connsiteX12897" fmla="*/ 21815 w 1299502"/>
              <a:gd name="connsiteY12897" fmla="*/ 1346446 h 2190257"/>
              <a:gd name="connsiteX12898" fmla="*/ 23113 w 1299502"/>
              <a:gd name="connsiteY12898" fmla="*/ 1346554 h 2190257"/>
              <a:gd name="connsiteX12899" fmla="*/ 23510 w 1299502"/>
              <a:gd name="connsiteY12899" fmla="*/ 1346338 h 2190257"/>
              <a:gd name="connsiteX12900" fmla="*/ 19327 w 1299502"/>
              <a:gd name="connsiteY12900" fmla="*/ 1345653 h 2190257"/>
              <a:gd name="connsiteX12901" fmla="*/ 19616 w 1299502"/>
              <a:gd name="connsiteY12901" fmla="*/ 1345761 h 2190257"/>
              <a:gd name="connsiteX12902" fmla="*/ 19832 w 1299502"/>
              <a:gd name="connsiteY12902" fmla="*/ 1345833 h 2190257"/>
              <a:gd name="connsiteX12903" fmla="*/ 19724 w 1299502"/>
              <a:gd name="connsiteY12903" fmla="*/ 1346158 h 2190257"/>
              <a:gd name="connsiteX12904" fmla="*/ 19544 w 1299502"/>
              <a:gd name="connsiteY12904" fmla="*/ 1346338 h 2190257"/>
              <a:gd name="connsiteX12905" fmla="*/ 19219 w 1299502"/>
              <a:gd name="connsiteY12905" fmla="*/ 1346338 h 2190257"/>
              <a:gd name="connsiteX12906" fmla="*/ 19147 w 1299502"/>
              <a:gd name="connsiteY12906" fmla="*/ 1346158 h 2190257"/>
              <a:gd name="connsiteX12907" fmla="*/ 19147 w 1299502"/>
              <a:gd name="connsiteY12907" fmla="*/ 1345833 h 2190257"/>
              <a:gd name="connsiteX12908" fmla="*/ 395089 w 1299502"/>
              <a:gd name="connsiteY12908" fmla="*/ 1343743 h 2190257"/>
              <a:gd name="connsiteX12909" fmla="*/ 395377 w 1299502"/>
              <a:gd name="connsiteY12909" fmla="*/ 1343743 h 2190257"/>
              <a:gd name="connsiteX12910" fmla="*/ 395594 w 1299502"/>
              <a:gd name="connsiteY12910" fmla="*/ 1343959 h 2190257"/>
              <a:gd name="connsiteX12911" fmla="*/ 395594 w 1299502"/>
              <a:gd name="connsiteY12911" fmla="*/ 1344247 h 2190257"/>
              <a:gd name="connsiteX12912" fmla="*/ 395377 w 1299502"/>
              <a:gd name="connsiteY12912" fmla="*/ 1344464 h 2190257"/>
              <a:gd name="connsiteX12913" fmla="*/ 395089 w 1299502"/>
              <a:gd name="connsiteY12913" fmla="*/ 1344356 h 2190257"/>
              <a:gd name="connsiteX12914" fmla="*/ 394909 w 1299502"/>
              <a:gd name="connsiteY12914" fmla="*/ 1344247 h 2190257"/>
              <a:gd name="connsiteX12915" fmla="*/ 394981 w 1299502"/>
              <a:gd name="connsiteY12915" fmla="*/ 1343959 h 2190257"/>
              <a:gd name="connsiteX12916" fmla="*/ 16947 w 1299502"/>
              <a:gd name="connsiteY12916" fmla="*/ 1343166 h 2190257"/>
              <a:gd name="connsiteX12917" fmla="*/ 17236 w 1299502"/>
              <a:gd name="connsiteY12917" fmla="*/ 1343166 h 2190257"/>
              <a:gd name="connsiteX12918" fmla="*/ 17344 w 1299502"/>
              <a:gd name="connsiteY12918" fmla="*/ 1343274 h 2190257"/>
              <a:gd name="connsiteX12919" fmla="*/ 17344 w 1299502"/>
              <a:gd name="connsiteY12919" fmla="*/ 1343671 h 2190257"/>
              <a:gd name="connsiteX12920" fmla="*/ 17236 w 1299502"/>
              <a:gd name="connsiteY12920" fmla="*/ 1343743 h 2190257"/>
              <a:gd name="connsiteX12921" fmla="*/ 16839 w 1299502"/>
              <a:gd name="connsiteY12921" fmla="*/ 1343743 h 2190257"/>
              <a:gd name="connsiteX12922" fmla="*/ 16731 w 1299502"/>
              <a:gd name="connsiteY12922" fmla="*/ 1343563 h 2190257"/>
              <a:gd name="connsiteX12923" fmla="*/ 16731 w 1299502"/>
              <a:gd name="connsiteY12923" fmla="*/ 1343274 h 2190257"/>
              <a:gd name="connsiteX12924" fmla="*/ 397072 w 1299502"/>
              <a:gd name="connsiteY12924" fmla="*/ 1342662 h 2190257"/>
              <a:gd name="connsiteX12925" fmla="*/ 397361 w 1299502"/>
              <a:gd name="connsiteY12925" fmla="*/ 1342770 h 2190257"/>
              <a:gd name="connsiteX12926" fmla="*/ 397577 w 1299502"/>
              <a:gd name="connsiteY12926" fmla="*/ 1342842 h 2190257"/>
              <a:gd name="connsiteX12927" fmla="*/ 397361 w 1299502"/>
              <a:gd name="connsiteY12927" fmla="*/ 1343058 h 2190257"/>
              <a:gd name="connsiteX12928" fmla="*/ 397072 w 1299502"/>
              <a:gd name="connsiteY12928" fmla="*/ 1343058 h 2190257"/>
              <a:gd name="connsiteX12929" fmla="*/ 396892 w 1299502"/>
              <a:gd name="connsiteY12929" fmla="*/ 1342842 h 2190257"/>
              <a:gd name="connsiteX12930" fmla="*/ 15649 w 1299502"/>
              <a:gd name="connsiteY12930" fmla="*/ 1342445 h 2190257"/>
              <a:gd name="connsiteX12931" fmla="*/ 16334 w 1299502"/>
              <a:gd name="connsiteY12931" fmla="*/ 1342445 h 2190257"/>
              <a:gd name="connsiteX12932" fmla="*/ 16443 w 1299502"/>
              <a:gd name="connsiteY12932" fmla="*/ 1342662 h 2190257"/>
              <a:gd name="connsiteX12933" fmla="*/ 16443 w 1299502"/>
              <a:gd name="connsiteY12933" fmla="*/ 1342950 h 2190257"/>
              <a:gd name="connsiteX12934" fmla="*/ 16262 w 1299502"/>
              <a:gd name="connsiteY12934" fmla="*/ 1343058 h 2190257"/>
              <a:gd name="connsiteX12935" fmla="*/ 15649 w 1299502"/>
              <a:gd name="connsiteY12935" fmla="*/ 1343058 h 2190257"/>
              <a:gd name="connsiteX12936" fmla="*/ 15469 w 1299502"/>
              <a:gd name="connsiteY12936" fmla="*/ 1342842 h 2190257"/>
              <a:gd name="connsiteX12937" fmla="*/ 15541 w 1299502"/>
              <a:gd name="connsiteY12937" fmla="*/ 1342553 h 2190257"/>
              <a:gd name="connsiteX12938" fmla="*/ 170879 w 1299502"/>
              <a:gd name="connsiteY12938" fmla="*/ 1340679 h 2190257"/>
              <a:gd name="connsiteX12939" fmla="*/ 171601 w 1299502"/>
              <a:gd name="connsiteY12939" fmla="*/ 1340679 h 2190257"/>
              <a:gd name="connsiteX12940" fmla="*/ 171889 w 1299502"/>
              <a:gd name="connsiteY12940" fmla="*/ 1341076 h 2190257"/>
              <a:gd name="connsiteX12941" fmla="*/ 172178 w 1299502"/>
              <a:gd name="connsiteY12941" fmla="*/ 1341076 h 2190257"/>
              <a:gd name="connsiteX12942" fmla="*/ 172394 w 1299502"/>
              <a:gd name="connsiteY12942" fmla="*/ 1341148 h 2190257"/>
              <a:gd name="connsiteX12943" fmla="*/ 172286 w 1299502"/>
              <a:gd name="connsiteY12943" fmla="*/ 1341472 h 2190257"/>
              <a:gd name="connsiteX12944" fmla="*/ 172178 w 1299502"/>
              <a:gd name="connsiteY12944" fmla="*/ 1341652 h 2190257"/>
              <a:gd name="connsiteX12945" fmla="*/ 171492 w 1299502"/>
              <a:gd name="connsiteY12945" fmla="*/ 1341580 h 2190257"/>
              <a:gd name="connsiteX12946" fmla="*/ 170807 w 1299502"/>
              <a:gd name="connsiteY12946" fmla="*/ 1340751 h 2190257"/>
              <a:gd name="connsiteX12947" fmla="*/ 172574 w 1299502"/>
              <a:gd name="connsiteY12947" fmla="*/ 1340175 h 2190257"/>
              <a:gd name="connsiteX12948" fmla="*/ 172971 w 1299502"/>
              <a:gd name="connsiteY12948" fmla="*/ 1340679 h 2190257"/>
              <a:gd name="connsiteX12949" fmla="*/ 172971 w 1299502"/>
              <a:gd name="connsiteY12949" fmla="*/ 1340968 h 2190257"/>
              <a:gd name="connsiteX12950" fmla="*/ 172899 w 1299502"/>
              <a:gd name="connsiteY12950" fmla="*/ 1341076 h 2190257"/>
              <a:gd name="connsiteX12951" fmla="*/ 172394 w 1299502"/>
              <a:gd name="connsiteY12951" fmla="*/ 1340571 h 2190257"/>
              <a:gd name="connsiteX12952" fmla="*/ 172394 w 1299502"/>
              <a:gd name="connsiteY12952" fmla="*/ 1340283 h 2190257"/>
              <a:gd name="connsiteX12953" fmla="*/ 173295 w 1299502"/>
              <a:gd name="connsiteY12953" fmla="*/ 1338986 h 2190257"/>
              <a:gd name="connsiteX12954" fmla="*/ 173584 w 1299502"/>
              <a:gd name="connsiteY12954" fmla="*/ 1339058 h 2190257"/>
              <a:gd name="connsiteX12955" fmla="*/ 173764 w 1299502"/>
              <a:gd name="connsiteY12955" fmla="*/ 1339166 h 2190257"/>
              <a:gd name="connsiteX12956" fmla="*/ 173764 w 1299502"/>
              <a:gd name="connsiteY12956" fmla="*/ 1339454 h 2190257"/>
              <a:gd name="connsiteX12957" fmla="*/ 174377 w 1299502"/>
              <a:gd name="connsiteY12957" fmla="*/ 1340175 h 2190257"/>
              <a:gd name="connsiteX12958" fmla="*/ 174269 w 1299502"/>
              <a:gd name="connsiteY12958" fmla="*/ 1340463 h 2190257"/>
              <a:gd name="connsiteX12959" fmla="*/ 173764 w 1299502"/>
              <a:gd name="connsiteY12959" fmla="*/ 1340860 h 2190257"/>
              <a:gd name="connsiteX12960" fmla="*/ 173079 w 1299502"/>
              <a:gd name="connsiteY12960" fmla="*/ 1340067 h 2190257"/>
              <a:gd name="connsiteX12961" fmla="*/ 173079 w 1299502"/>
              <a:gd name="connsiteY12961" fmla="*/ 1339166 h 2190257"/>
              <a:gd name="connsiteX12962" fmla="*/ 1060001 w 1299502"/>
              <a:gd name="connsiteY12962" fmla="*/ 1338661 h 2190257"/>
              <a:gd name="connsiteX12963" fmla="*/ 1060289 w 1299502"/>
              <a:gd name="connsiteY12963" fmla="*/ 1338661 h 2190257"/>
              <a:gd name="connsiteX12964" fmla="*/ 1060397 w 1299502"/>
              <a:gd name="connsiteY12964" fmla="*/ 1338877 h 2190257"/>
              <a:gd name="connsiteX12965" fmla="*/ 1060397 w 1299502"/>
              <a:gd name="connsiteY12965" fmla="*/ 1339166 h 2190257"/>
              <a:gd name="connsiteX12966" fmla="*/ 1060289 w 1299502"/>
              <a:gd name="connsiteY12966" fmla="*/ 1339274 h 2190257"/>
              <a:gd name="connsiteX12967" fmla="*/ 1060001 w 1299502"/>
              <a:gd name="connsiteY12967" fmla="*/ 1339274 h 2190257"/>
              <a:gd name="connsiteX12968" fmla="*/ 1059784 w 1299502"/>
              <a:gd name="connsiteY12968" fmla="*/ 1339166 h 2190257"/>
              <a:gd name="connsiteX12969" fmla="*/ 1059784 w 1299502"/>
              <a:gd name="connsiteY12969" fmla="*/ 1338877 h 2190257"/>
              <a:gd name="connsiteX12970" fmla="*/ 173079 w 1299502"/>
              <a:gd name="connsiteY12970" fmla="*/ 1338157 h 2190257"/>
              <a:gd name="connsiteX12971" fmla="*/ 173367 w 1299502"/>
              <a:gd name="connsiteY12971" fmla="*/ 1338157 h 2190257"/>
              <a:gd name="connsiteX12972" fmla="*/ 173476 w 1299502"/>
              <a:gd name="connsiteY12972" fmla="*/ 1338265 h 2190257"/>
              <a:gd name="connsiteX12973" fmla="*/ 172971 w 1299502"/>
              <a:gd name="connsiteY12973" fmla="*/ 1338661 h 2190257"/>
              <a:gd name="connsiteX12974" fmla="*/ 172682 w 1299502"/>
              <a:gd name="connsiteY12974" fmla="*/ 1338661 h 2190257"/>
              <a:gd name="connsiteX12975" fmla="*/ 172466 w 1299502"/>
              <a:gd name="connsiteY12975" fmla="*/ 1338553 h 2190257"/>
              <a:gd name="connsiteX12976" fmla="*/ 16046 w 1299502"/>
              <a:gd name="connsiteY12976" fmla="*/ 1337688 h 2190257"/>
              <a:gd name="connsiteX12977" fmla="*/ 16659 w 1299502"/>
              <a:gd name="connsiteY12977" fmla="*/ 1337760 h 2190257"/>
              <a:gd name="connsiteX12978" fmla="*/ 16839 w 1299502"/>
              <a:gd name="connsiteY12978" fmla="*/ 1337868 h 2190257"/>
              <a:gd name="connsiteX12979" fmla="*/ 16839 w 1299502"/>
              <a:gd name="connsiteY12979" fmla="*/ 1338157 h 2190257"/>
              <a:gd name="connsiteX12980" fmla="*/ 16659 w 1299502"/>
              <a:gd name="connsiteY12980" fmla="*/ 1338373 h 2190257"/>
              <a:gd name="connsiteX12981" fmla="*/ 16046 w 1299502"/>
              <a:gd name="connsiteY12981" fmla="*/ 1338265 h 2190257"/>
              <a:gd name="connsiteX12982" fmla="*/ 15830 w 1299502"/>
              <a:gd name="connsiteY12982" fmla="*/ 1338157 h 2190257"/>
              <a:gd name="connsiteX12983" fmla="*/ 15830 w 1299502"/>
              <a:gd name="connsiteY12983" fmla="*/ 1337868 h 2190257"/>
              <a:gd name="connsiteX12984" fmla="*/ 8293 w 1299502"/>
              <a:gd name="connsiteY12984" fmla="*/ 1337075 h 2190257"/>
              <a:gd name="connsiteX12985" fmla="*/ 8762 w 1299502"/>
              <a:gd name="connsiteY12985" fmla="*/ 1337580 h 2190257"/>
              <a:gd name="connsiteX12986" fmla="*/ 8762 w 1299502"/>
              <a:gd name="connsiteY12986" fmla="*/ 1337868 h 2190257"/>
              <a:gd name="connsiteX12987" fmla="*/ 8582 w 1299502"/>
              <a:gd name="connsiteY12987" fmla="*/ 1337976 h 2190257"/>
              <a:gd name="connsiteX12988" fmla="*/ 7861 w 1299502"/>
              <a:gd name="connsiteY12988" fmla="*/ 1337976 h 2190257"/>
              <a:gd name="connsiteX12989" fmla="*/ 7789 w 1299502"/>
              <a:gd name="connsiteY12989" fmla="*/ 1337760 h 2190257"/>
              <a:gd name="connsiteX12990" fmla="*/ 7789 w 1299502"/>
              <a:gd name="connsiteY12990" fmla="*/ 1337472 h 2190257"/>
              <a:gd name="connsiteX12991" fmla="*/ 2885 w 1299502"/>
              <a:gd name="connsiteY12991" fmla="*/ 1336066 h 2190257"/>
              <a:gd name="connsiteX12992" fmla="*/ 2921 w 1299502"/>
              <a:gd name="connsiteY12992" fmla="*/ 1336066 h 2190257"/>
              <a:gd name="connsiteX12993" fmla="*/ 2921 w 1299502"/>
              <a:gd name="connsiteY12993" fmla="*/ 1336102 h 2190257"/>
              <a:gd name="connsiteX12994" fmla="*/ 3209 w 1299502"/>
              <a:gd name="connsiteY12994" fmla="*/ 1336102 h 2190257"/>
              <a:gd name="connsiteX12995" fmla="*/ 3822 w 1299502"/>
              <a:gd name="connsiteY12995" fmla="*/ 1336715 h 2190257"/>
              <a:gd name="connsiteX12996" fmla="*/ 4111 w 1299502"/>
              <a:gd name="connsiteY12996" fmla="*/ 1336787 h 2190257"/>
              <a:gd name="connsiteX12997" fmla="*/ 4507 w 1299502"/>
              <a:gd name="connsiteY12997" fmla="*/ 1336499 h 2190257"/>
              <a:gd name="connsiteX12998" fmla="*/ 7103 w 1299502"/>
              <a:gd name="connsiteY12998" fmla="*/ 1336679 h 2190257"/>
              <a:gd name="connsiteX12999" fmla="*/ 7212 w 1299502"/>
              <a:gd name="connsiteY12999" fmla="*/ 1336895 h 2190257"/>
              <a:gd name="connsiteX13000" fmla="*/ 7212 w 1299502"/>
              <a:gd name="connsiteY13000" fmla="*/ 1337075 h 2190257"/>
              <a:gd name="connsiteX13001" fmla="*/ 7500 w 1299502"/>
              <a:gd name="connsiteY13001" fmla="*/ 1337508 h 2190257"/>
              <a:gd name="connsiteX13002" fmla="*/ 7392 w 1299502"/>
              <a:gd name="connsiteY13002" fmla="*/ 1338373 h 2190257"/>
              <a:gd name="connsiteX13003" fmla="*/ 7212 w 1299502"/>
              <a:gd name="connsiteY13003" fmla="*/ 1338481 h 2190257"/>
              <a:gd name="connsiteX13004" fmla="*/ 6887 w 1299502"/>
              <a:gd name="connsiteY13004" fmla="*/ 1338481 h 2190257"/>
              <a:gd name="connsiteX13005" fmla="*/ 6599 w 1299502"/>
              <a:gd name="connsiteY13005" fmla="*/ 1338697 h 2190257"/>
              <a:gd name="connsiteX13006" fmla="*/ 5914 w 1299502"/>
              <a:gd name="connsiteY13006" fmla="*/ 1338697 h 2190257"/>
              <a:gd name="connsiteX13007" fmla="*/ 5697 w 1299502"/>
              <a:gd name="connsiteY13007" fmla="*/ 1338769 h 2190257"/>
              <a:gd name="connsiteX13008" fmla="*/ 5697 w 1299502"/>
              <a:gd name="connsiteY13008" fmla="*/ 1339094 h 2190257"/>
              <a:gd name="connsiteX13009" fmla="*/ 5914 w 1299502"/>
              <a:gd name="connsiteY13009" fmla="*/ 1339274 h 2190257"/>
              <a:gd name="connsiteX13010" fmla="*/ 6815 w 1299502"/>
              <a:gd name="connsiteY13010" fmla="*/ 1339382 h 2190257"/>
              <a:gd name="connsiteX13011" fmla="*/ 7103 w 1299502"/>
              <a:gd name="connsiteY13011" fmla="*/ 1339670 h 2190257"/>
              <a:gd name="connsiteX13012" fmla="*/ 9700 w 1299502"/>
              <a:gd name="connsiteY13012" fmla="*/ 1339887 h 2190257"/>
              <a:gd name="connsiteX13013" fmla="*/ 9988 w 1299502"/>
              <a:gd name="connsiteY13013" fmla="*/ 1340175 h 2190257"/>
              <a:gd name="connsiteX13014" fmla="*/ 10998 w 1299502"/>
              <a:gd name="connsiteY13014" fmla="*/ 1340283 h 2190257"/>
              <a:gd name="connsiteX13015" fmla="*/ 11286 w 1299502"/>
              <a:gd name="connsiteY13015" fmla="*/ 1340571 h 2190257"/>
              <a:gd name="connsiteX13016" fmla="*/ 13882 w 1299502"/>
              <a:gd name="connsiteY13016" fmla="*/ 1340788 h 2190257"/>
              <a:gd name="connsiteX13017" fmla="*/ 14171 w 1299502"/>
              <a:gd name="connsiteY13017" fmla="*/ 1341184 h 2190257"/>
              <a:gd name="connsiteX13018" fmla="*/ 14892 w 1299502"/>
              <a:gd name="connsiteY13018" fmla="*/ 1341184 h 2190257"/>
              <a:gd name="connsiteX13019" fmla="*/ 14964 w 1299502"/>
              <a:gd name="connsiteY13019" fmla="*/ 1341364 h 2190257"/>
              <a:gd name="connsiteX13020" fmla="*/ 14964 w 1299502"/>
              <a:gd name="connsiteY13020" fmla="*/ 1341689 h 2190257"/>
              <a:gd name="connsiteX13021" fmla="*/ 15289 w 1299502"/>
              <a:gd name="connsiteY13021" fmla="*/ 1341977 h 2190257"/>
              <a:gd name="connsiteX13022" fmla="*/ 15180 w 1299502"/>
              <a:gd name="connsiteY13022" fmla="*/ 1343166 h 2190257"/>
              <a:gd name="connsiteX13023" fmla="*/ 14964 w 1299502"/>
              <a:gd name="connsiteY13023" fmla="*/ 1343274 h 2190257"/>
              <a:gd name="connsiteX13024" fmla="*/ 14387 w 1299502"/>
              <a:gd name="connsiteY13024" fmla="*/ 1343274 h 2190257"/>
              <a:gd name="connsiteX13025" fmla="*/ 14063 w 1299502"/>
              <a:gd name="connsiteY13025" fmla="*/ 1342878 h 2190257"/>
              <a:gd name="connsiteX13026" fmla="*/ 13666 w 1299502"/>
              <a:gd name="connsiteY13026" fmla="*/ 1342878 h 2190257"/>
              <a:gd name="connsiteX13027" fmla="*/ 13594 w 1299502"/>
              <a:gd name="connsiteY13027" fmla="*/ 1342662 h 2190257"/>
              <a:gd name="connsiteX13028" fmla="*/ 13594 w 1299502"/>
              <a:gd name="connsiteY13028" fmla="*/ 1342373 h 2190257"/>
              <a:gd name="connsiteX13029" fmla="*/ 13486 w 1299502"/>
              <a:gd name="connsiteY13029" fmla="*/ 1342265 h 2190257"/>
              <a:gd name="connsiteX13030" fmla="*/ 12692 w 1299502"/>
              <a:gd name="connsiteY13030" fmla="*/ 1342770 h 2190257"/>
              <a:gd name="connsiteX13031" fmla="*/ 11791 w 1299502"/>
              <a:gd name="connsiteY13031" fmla="*/ 1342770 h 2190257"/>
              <a:gd name="connsiteX13032" fmla="*/ 11503 w 1299502"/>
              <a:gd name="connsiteY13032" fmla="*/ 1342373 h 2190257"/>
              <a:gd name="connsiteX13033" fmla="*/ 11178 w 1299502"/>
              <a:gd name="connsiteY13033" fmla="*/ 1342373 h 2190257"/>
              <a:gd name="connsiteX13034" fmla="*/ 10890 w 1299502"/>
              <a:gd name="connsiteY13034" fmla="*/ 1342085 h 2190257"/>
              <a:gd name="connsiteX13035" fmla="*/ 10493 w 1299502"/>
              <a:gd name="connsiteY13035" fmla="*/ 1341977 h 2190257"/>
              <a:gd name="connsiteX13036" fmla="*/ 10204 w 1299502"/>
              <a:gd name="connsiteY13036" fmla="*/ 1341689 h 2190257"/>
              <a:gd name="connsiteX13037" fmla="*/ 9591 w 1299502"/>
              <a:gd name="connsiteY13037" fmla="*/ 1341689 h 2190257"/>
              <a:gd name="connsiteX13038" fmla="*/ 8906 w 1299502"/>
              <a:gd name="connsiteY13038" fmla="*/ 1342157 h 2190257"/>
              <a:gd name="connsiteX13039" fmla="*/ 8582 w 1299502"/>
              <a:gd name="connsiteY13039" fmla="*/ 1342157 h 2190257"/>
              <a:gd name="connsiteX13040" fmla="*/ 6815 w 1299502"/>
              <a:gd name="connsiteY13040" fmla="*/ 1343455 h 2190257"/>
              <a:gd name="connsiteX13041" fmla="*/ 6490 w 1299502"/>
              <a:gd name="connsiteY13041" fmla="*/ 1343455 h 2190257"/>
              <a:gd name="connsiteX13042" fmla="*/ 6310 w 1299502"/>
              <a:gd name="connsiteY13042" fmla="*/ 1343671 h 2190257"/>
              <a:gd name="connsiteX13043" fmla="*/ 6310 w 1299502"/>
              <a:gd name="connsiteY13043" fmla="*/ 1343851 h 2190257"/>
              <a:gd name="connsiteX13044" fmla="*/ 5986 w 1299502"/>
              <a:gd name="connsiteY13044" fmla="*/ 1344175 h 2190257"/>
              <a:gd name="connsiteX13045" fmla="*/ 5914 w 1299502"/>
              <a:gd name="connsiteY13045" fmla="*/ 1344464 h 2190257"/>
              <a:gd name="connsiteX13046" fmla="*/ 6202 w 1299502"/>
              <a:gd name="connsiteY13046" fmla="*/ 1344752 h 2190257"/>
              <a:gd name="connsiteX13047" fmla="*/ 6202 w 1299502"/>
              <a:gd name="connsiteY13047" fmla="*/ 1345365 h 2190257"/>
              <a:gd name="connsiteX13048" fmla="*/ 6310 w 1299502"/>
              <a:gd name="connsiteY13048" fmla="*/ 1345545 h 2190257"/>
              <a:gd name="connsiteX13049" fmla="*/ 7572 w 1299502"/>
              <a:gd name="connsiteY13049" fmla="*/ 1345653 h 2190257"/>
              <a:gd name="connsiteX13050" fmla="*/ 7969 w 1299502"/>
              <a:gd name="connsiteY13050" fmla="*/ 1345365 h 2190257"/>
              <a:gd name="connsiteX13051" fmla="*/ 10277 w 1299502"/>
              <a:gd name="connsiteY13051" fmla="*/ 1345545 h 2190257"/>
              <a:gd name="connsiteX13052" fmla="*/ 10601 w 1299502"/>
              <a:gd name="connsiteY13052" fmla="*/ 1345257 h 2190257"/>
              <a:gd name="connsiteX13053" fmla="*/ 11863 w 1299502"/>
              <a:gd name="connsiteY13053" fmla="*/ 1345365 h 2190257"/>
              <a:gd name="connsiteX13054" fmla="*/ 12260 w 1299502"/>
              <a:gd name="connsiteY13054" fmla="*/ 1345869 h 2190257"/>
              <a:gd name="connsiteX13055" fmla="*/ 12260 w 1299502"/>
              <a:gd name="connsiteY13055" fmla="*/ 1346734 h 2190257"/>
              <a:gd name="connsiteX13056" fmla="*/ 11863 w 1299502"/>
              <a:gd name="connsiteY13056" fmla="*/ 1347059 h 2190257"/>
              <a:gd name="connsiteX13057" fmla="*/ 11863 w 1299502"/>
              <a:gd name="connsiteY13057" fmla="*/ 1347347 h 2190257"/>
              <a:gd name="connsiteX13058" fmla="*/ 11394 w 1299502"/>
              <a:gd name="connsiteY13058" fmla="*/ 1347743 h 2190257"/>
              <a:gd name="connsiteX13059" fmla="*/ 10673 w 1299502"/>
              <a:gd name="connsiteY13059" fmla="*/ 1347635 h 2190257"/>
              <a:gd name="connsiteX13060" fmla="*/ 9483 w 1299502"/>
              <a:gd name="connsiteY13060" fmla="*/ 1348644 h 2190257"/>
              <a:gd name="connsiteX13061" fmla="*/ 9483 w 1299502"/>
              <a:gd name="connsiteY13061" fmla="*/ 1348933 h 2190257"/>
              <a:gd name="connsiteX13062" fmla="*/ 8978 w 1299502"/>
              <a:gd name="connsiteY13062" fmla="*/ 1349329 h 2190257"/>
              <a:gd name="connsiteX13063" fmla="*/ 8293 w 1299502"/>
              <a:gd name="connsiteY13063" fmla="*/ 1349257 h 2190257"/>
              <a:gd name="connsiteX13064" fmla="*/ 7680 w 1299502"/>
              <a:gd name="connsiteY13064" fmla="*/ 1348644 h 2190257"/>
              <a:gd name="connsiteX13065" fmla="*/ 7103 w 1299502"/>
              <a:gd name="connsiteY13065" fmla="*/ 1348536 h 2190257"/>
              <a:gd name="connsiteX13066" fmla="*/ 6779 w 1299502"/>
              <a:gd name="connsiteY13066" fmla="*/ 1348248 h 2190257"/>
              <a:gd name="connsiteX13067" fmla="*/ 6310 w 1299502"/>
              <a:gd name="connsiteY13067" fmla="*/ 1348644 h 2190257"/>
              <a:gd name="connsiteX13068" fmla="*/ 6202 w 1299502"/>
              <a:gd name="connsiteY13068" fmla="*/ 1348933 h 2190257"/>
              <a:gd name="connsiteX13069" fmla="*/ 5914 w 1299502"/>
              <a:gd name="connsiteY13069" fmla="*/ 1349257 h 2190257"/>
              <a:gd name="connsiteX13070" fmla="*/ 5914 w 1299502"/>
              <a:gd name="connsiteY13070" fmla="*/ 1349545 h 2190257"/>
              <a:gd name="connsiteX13071" fmla="*/ 5697 w 1299502"/>
              <a:gd name="connsiteY13071" fmla="*/ 1349653 h 2190257"/>
              <a:gd name="connsiteX13072" fmla="*/ 5012 w 1299502"/>
              <a:gd name="connsiteY13072" fmla="*/ 1349653 h 2190257"/>
              <a:gd name="connsiteX13073" fmla="*/ 4688 w 1299502"/>
              <a:gd name="connsiteY13073" fmla="*/ 1349257 h 2190257"/>
              <a:gd name="connsiteX13074" fmla="*/ 3822 w 1299502"/>
              <a:gd name="connsiteY13074" fmla="*/ 1349149 h 2190257"/>
              <a:gd name="connsiteX13075" fmla="*/ 2704 w 1299502"/>
              <a:gd name="connsiteY13075" fmla="*/ 1350050 h 2190257"/>
              <a:gd name="connsiteX13076" fmla="*/ 2416 w 1299502"/>
              <a:gd name="connsiteY13076" fmla="*/ 1349653 h 2190257"/>
              <a:gd name="connsiteX13077" fmla="*/ 2127 w 1299502"/>
              <a:gd name="connsiteY13077" fmla="*/ 1349653 h 2190257"/>
              <a:gd name="connsiteX13078" fmla="*/ 1911 w 1299502"/>
              <a:gd name="connsiteY13078" fmla="*/ 1349437 h 2190257"/>
              <a:gd name="connsiteX13079" fmla="*/ 2019 w 1299502"/>
              <a:gd name="connsiteY13079" fmla="*/ 1349149 h 2190257"/>
              <a:gd name="connsiteX13080" fmla="*/ 1695 w 1299502"/>
              <a:gd name="connsiteY13080" fmla="*/ 1348861 h 2190257"/>
              <a:gd name="connsiteX13081" fmla="*/ 1803 w 1299502"/>
              <a:gd name="connsiteY13081" fmla="*/ 1347347 h 2190257"/>
              <a:gd name="connsiteX13082" fmla="*/ 3786 w 1299502"/>
              <a:gd name="connsiteY13082" fmla="*/ 1345040 h 2190257"/>
              <a:gd name="connsiteX13083" fmla="*/ 4291 w 1299502"/>
              <a:gd name="connsiteY13083" fmla="*/ 1344644 h 2190257"/>
              <a:gd name="connsiteX13084" fmla="*/ 4399 w 1299502"/>
              <a:gd name="connsiteY13084" fmla="*/ 1343166 h 2190257"/>
              <a:gd name="connsiteX13085" fmla="*/ 4002 w 1299502"/>
              <a:gd name="connsiteY13085" fmla="*/ 1342662 h 2190257"/>
              <a:gd name="connsiteX13086" fmla="*/ 3281 w 1299502"/>
              <a:gd name="connsiteY13086" fmla="*/ 1342662 h 2190257"/>
              <a:gd name="connsiteX13087" fmla="*/ 2993 w 1299502"/>
              <a:gd name="connsiteY13087" fmla="*/ 1342265 h 2190257"/>
              <a:gd name="connsiteX13088" fmla="*/ 29207 w 1299502"/>
              <a:gd name="connsiteY13088" fmla="*/ 1330985 h 2190257"/>
              <a:gd name="connsiteX13089" fmla="*/ 29387 w 1299502"/>
              <a:gd name="connsiteY13089" fmla="*/ 1331201 h 2190257"/>
              <a:gd name="connsiteX13090" fmla="*/ 29315 w 1299502"/>
              <a:gd name="connsiteY13090" fmla="*/ 1331777 h 2190257"/>
              <a:gd name="connsiteX13091" fmla="*/ 29207 w 1299502"/>
              <a:gd name="connsiteY13091" fmla="*/ 1331886 h 2190257"/>
              <a:gd name="connsiteX13092" fmla="*/ 28810 w 1299502"/>
              <a:gd name="connsiteY13092" fmla="*/ 1331886 h 2190257"/>
              <a:gd name="connsiteX13093" fmla="*/ 28702 w 1299502"/>
              <a:gd name="connsiteY13093" fmla="*/ 1331705 h 2190257"/>
              <a:gd name="connsiteX13094" fmla="*/ 28810 w 1299502"/>
              <a:gd name="connsiteY13094" fmla="*/ 1331201 h 2190257"/>
              <a:gd name="connsiteX13095" fmla="*/ 28883 w 1299502"/>
              <a:gd name="connsiteY13095" fmla="*/ 1330985 h 2190257"/>
              <a:gd name="connsiteX13096" fmla="*/ 41647 w 1299502"/>
              <a:gd name="connsiteY13096" fmla="*/ 1330192 h 2190257"/>
              <a:gd name="connsiteX13097" fmla="*/ 41936 w 1299502"/>
              <a:gd name="connsiteY13097" fmla="*/ 1330300 h 2190257"/>
              <a:gd name="connsiteX13098" fmla="*/ 42044 w 1299502"/>
              <a:gd name="connsiteY13098" fmla="*/ 1330408 h 2190257"/>
              <a:gd name="connsiteX13099" fmla="*/ 42044 w 1299502"/>
              <a:gd name="connsiteY13099" fmla="*/ 1330696 h 2190257"/>
              <a:gd name="connsiteX13100" fmla="*/ 41936 w 1299502"/>
              <a:gd name="connsiteY13100" fmla="*/ 1330876 h 2190257"/>
              <a:gd name="connsiteX13101" fmla="*/ 41539 w 1299502"/>
              <a:gd name="connsiteY13101" fmla="*/ 1330804 h 2190257"/>
              <a:gd name="connsiteX13102" fmla="*/ 41467 w 1299502"/>
              <a:gd name="connsiteY13102" fmla="*/ 1330696 h 2190257"/>
              <a:gd name="connsiteX13103" fmla="*/ 41467 w 1299502"/>
              <a:gd name="connsiteY13103" fmla="*/ 1330408 h 2190257"/>
              <a:gd name="connsiteX13104" fmla="*/ 301121 w 1299502"/>
              <a:gd name="connsiteY13104" fmla="*/ 1329975 h 2190257"/>
              <a:gd name="connsiteX13105" fmla="*/ 301734 w 1299502"/>
              <a:gd name="connsiteY13105" fmla="*/ 1329975 h 2190257"/>
              <a:gd name="connsiteX13106" fmla="*/ 301915 w 1299502"/>
              <a:gd name="connsiteY13106" fmla="*/ 1330192 h 2190257"/>
              <a:gd name="connsiteX13107" fmla="*/ 301915 w 1299502"/>
              <a:gd name="connsiteY13107" fmla="*/ 1330480 h 2190257"/>
              <a:gd name="connsiteX13108" fmla="*/ 301734 w 1299502"/>
              <a:gd name="connsiteY13108" fmla="*/ 1330588 h 2190257"/>
              <a:gd name="connsiteX13109" fmla="*/ 301121 w 1299502"/>
              <a:gd name="connsiteY13109" fmla="*/ 1330588 h 2190257"/>
              <a:gd name="connsiteX13110" fmla="*/ 300905 w 1299502"/>
              <a:gd name="connsiteY13110" fmla="*/ 1330408 h 2190257"/>
              <a:gd name="connsiteX13111" fmla="*/ 300905 w 1299502"/>
              <a:gd name="connsiteY13111" fmla="*/ 1330084 h 2190257"/>
              <a:gd name="connsiteX13112" fmla="*/ 348141 w 1299502"/>
              <a:gd name="connsiteY13112" fmla="*/ 1326984 h 2190257"/>
              <a:gd name="connsiteX13113" fmla="*/ 348754 w 1299502"/>
              <a:gd name="connsiteY13113" fmla="*/ 1327092 h 2190257"/>
              <a:gd name="connsiteX13114" fmla="*/ 349259 w 1299502"/>
              <a:gd name="connsiteY13114" fmla="*/ 1327597 h 2190257"/>
              <a:gd name="connsiteX13115" fmla="*/ 348934 w 1299502"/>
              <a:gd name="connsiteY13115" fmla="*/ 1327777 h 2190257"/>
              <a:gd name="connsiteX13116" fmla="*/ 348862 w 1299502"/>
              <a:gd name="connsiteY13116" fmla="*/ 1328101 h 2190257"/>
              <a:gd name="connsiteX13117" fmla="*/ 348754 w 1299502"/>
              <a:gd name="connsiteY13117" fmla="*/ 1328282 h 2190257"/>
              <a:gd name="connsiteX13118" fmla="*/ 348069 w 1299502"/>
              <a:gd name="connsiteY13118" fmla="*/ 1328209 h 2190257"/>
              <a:gd name="connsiteX13119" fmla="*/ 347961 w 1299502"/>
              <a:gd name="connsiteY13119" fmla="*/ 1328101 h 2190257"/>
              <a:gd name="connsiteX13120" fmla="*/ 347961 w 1299502"/>
              <a:gd name="connsiteY13120" fmla="*/ 1327200 h 2190257"/>
              <a:gd name="connsiteX13121" fmla="*/ 186420 w 1299502"/>
              <a:gd name="connsiteY13121" fmla="*/ 1326588 h 2190257"/>
              <a:gd name="connsiteX13122" fmla="*/ 186853 w 1299502"/>
              <a:gd name="connsiteY13122" fmla="*/ 1326588 h 2190257"/>
              <a:gd name="connsiteX13123" fmla="*/ 186925 w 1299502"/>
              <a:gd name="connsiteY13123" fmla="*/ 1326804 h 2190257"/>
              <a:gd name="connsiteX13124" fmla="*/ 186925 w 1299502"/>
              <a:gd name="connsiteY13124" fmla="*/ 1327308 h 2190257"/>
              <a:gd name="connsiteX13125" fmla="*/ 186745 w 1299502"/>
              <a:gd name="connsiteY13125" fmla="*/ 1327489 h 2190257"/>
              <a:gd name="connsiteX13126" fmla="*/ 186420 w 1299502"/>
              <a:gd name="connsiteY13126" fmla="*/ 1327489 h 2190257"/>
              <a:gd name="connsiteX13127" fmla="*/ 186240 w 1299502"/>
              <a:gd name="connsiteY13127" fmla="*/ 1327308 h 2190257"/>
              <a:gd name="connsiteX13128" fmla="*/ 186240 w 1299502"/>
              <a:gd name="connsiteY13128" fmla="*/ 1326696 h 2190257"/>
              <a:gd name="connsiteX13129" fmla="*/ 38366 w 1299502"/>
              <a:gd name="connsiteY13129" fmla="*/ 1326119 h 2190257"/>
              <a:gd name="connsiteX13130" fmla="*/ 38762 w 1299502"/>
              <a:gd name="connsiteY13130" fmla="*/ 1326119 h 2190257"/>
              <a:gd name="connsiteX13131" fmla="*/ 38871 w 1299502"/>
              <a:gd name="connsiteY13131" fmla="*/ 1326299 h 2190257"/>
              <a:gd name="connsiteX13132" fmla="*/ 38871 w 1299502"/>
              <a:gd name="connsiteY13132" fmla="*/ 1326588 h 2190257"/>
              <a:gd name="connsiteX13133" fmla="*/ 38654 w 1299502"/>
              <a:gd name="connsiteY13133" fmla="*/ 1326696 h 2190257"/>
              <a:gd name="connsiteX13134" fmla="*/ 38366 w 1299502"/>
              <a:gd name="connsiteY13134" fmla="*/ 1326696 h 2190257"/>
              <a:gd name="connsiteX13135" fmla="*/ 38186 w 1299502"/>
              <a:gd name="connsiteY13135" fmla="*/ 1326516 h 2190257"/>
              <a:gd name="connsiteX13136" fmla="*/ 38258 w 1299502"/>
              <a:gd name="connsiteY13136" fmla="*/ 1326191 h 2190257"/>
              <a:gd name="connsiteX13137" fmla="*/ 4976 w 1299502"/>
              <a:gd name="connsiteY13137" fmla="*/ 1326119 h 2190257"/>
              <a:gd name="connsiteX13138" fmla="*/ 5301 w 1299502"/>
              <a:gd name="connsiteY13138" fmla="*/ 1326119 h 2190257"/>
              <a:gd name="connsiteX13139" fmla="*/ 5481 w 1299502"/>
              <a:gd name="connsiteY13139" fmla="*/ 1326299 h 2190257"/>
              <a:gd name="connsiteX13140" fmla="*/ 5373 w 1299502"/>
              <a:gd name="connsiteY13140" fmla="*/ 1326588 h 2190257"/>
              <a:gd name="connsiteX13141" fmla="*/ 5301 w 1299502"/>
              <a:gd name="connsiteY13141" fmla="*/ 1326696 h 2190257"/>
              <a:gd name="connsiteX13142" fmla="*/ 4868 w 1299502"/>
              <a:gd name="connsiteY13142" fmla="*/ 1326696 h 2190257"/>
              <a:gd name="connsiteX13143" fmla="*/ 4796 w 1299502"/>
              <a:gd name="connsiteY13143" fmla="*/ 1326516 h 2190257"/>
              <a:gd name="connsiteX13144" fmla="*/ 4796 w 1299502"/>
              <a:gd name="connsiteY13144" fmla="*/ 1326191 h 2190257"/>
              <a:gd name="connsiteX13145" fmla="*/ 347961 w 1299502"/>
              <a:gd name="connsiteY13145" fmla="*/ 1324894 h 2190257"/>
              <a:gd name="connsiteX13146" fmla="*/ 348249 w 1299502"/>
              <a:gd name="connsiteY13146" fmla="*/ 1325002 h 2190257"/>
              <a:gd name="connsiteX13147" fmla="*/ 348754 w 1299502"/>
              <a:gd name="connsiteY13147" fmla="*/ 1325398 h 2190257"/>
              <a:gd name="connsiteX13148" fmla="*/ 348249 w 1299502"/>
              <a:gd name="connsiteY13148" fmla="*/ 1325903 h 2190257"/>
              <a:gd name="connsiteX13149" fmla="*/ 347853 w 1299502"/>
              <a:gd name="connsiteY13149" fmla="*/ 1325795 h 2190257"/>
              <a:gd name="connsiteX13150" fmla="*/ 347745 w 1299502"/>
              <a:gd name="connsiteY13150" fmla="*/ 1325687 h 2190257"/>
              <a:gd name="connsiteX13151" fmla="*/ 347745 w 1299502"/>
              <a:gd name="connsiteY13151" fmla="*/ 1325110 h 2190257"/>
              <a:gd name="connsiteX13152" fmla="*/ 43053 w 1299502"/>
              <a:gd name="connsiteY13152" fmla="*/ 1320533 h 2190257"/>
              <a:gd name="connsiteX13153" fmla="*/ 44351 w 1299502"/>
              <a:gd name="connsiteY13153" fmla="*/ 1320605 h 2190257"/>
              <a:gd name="connsiteX13154" fmla="*/ 44640 w 1299502"/>
              <a:gd name="connsiteY13154" fmla="*/ 1320929 h 2190257"/>
              <a:gd name="connsiteX13155" fmla="*/ 44928 w 1299502"/>
              <a:gd name="connsiteY13155" fmla="*/ 1321001 h 2190257"/>
              <a:gd name="connsiteX13156" fmla="*/ 45145 w 1299502"/>
              <a:gd name="connsiteY13156" fmla="*/ 1321110 h 2190257"/>
              <a:gd name="connsiteX13157" fmla="*/ 45037 w 1299502"/>
              <a:gd name="connsiteY13157" fmla="*/ 1321398 h 2190257"/>
              <a:gd name="connsiteX13158" fmla="*/ 45361 w 1299502"/>
              <a:gd name="connsiteY13158" fmla="*/ 1321722 h 2190257"/>
              <a:gd name="connsiteX13159" fmla="*/ 45037 w 1299502"/>
              <a:gd name="connsiteY13159" fmla="*/ 1322011 h 2190257"/>
              <a:gd name="connsiteX13160" fmla="*/ 45037 w 1299502"/>
              <a:gd name="connsiteY13160" fmla="*/ 1322299 h 2190257"/>
              <a:gd name="connsiteX13161" fmla="*/ 44856 w 1299502"/>
              <a:gd name="connsiteY13161" fmla="*/ 1322407 h 2190257"/>
              <a:gd name="connsiteX13162" fmla="*/ 44243 w 1299502"/>
              <a:gd name="connsiteY13162" fmla="*/ 1322407 h 2190257"/>
              <a:gd name="connsiteX13163" fmla="*/ 43955 w 1299502"/>
              <a:gd name="connsiteY13163" fmla="*/ 1322119 h 2190257"/>
              <a:gd name="connsiteX13164" fmla="*/ 43558 w 1299502"/>
              <a:gd name="connsiteY13164" fmla="*/ 1322119 h 2190257"/>
              <a:gd name="connsiteX13165" fmla="*/ 42837 w 1299502"/>
              <a:gd name="connsiteY13165" fmla="*/ 1322623 h 2190257"/>
              <a:gd name="connsiteX13166" fmla="*/ 42260 w 1299502"/>
              <a:gd name="connsiteY13166" fmla="*/ 1322515 h 2190257"/>
              <a:gd name="connsiteX13167" fmla="*/ 42044 w 1299502"/>
              <a:gd name="connsiteY13167" fmla="*/ 1322407 h 2190257"/>
              <a:gd name="connsiteX13168" fmla="*/ 42152 w 1299502"/>
              <a:gd name="connsiteY13168" fmla="*/ 1321506 h 2190257"/>
              <a:gd name="connsiteX13169" fmla="*/ 42837 w 1299502"/>
              <a:gd name="connsiteY13169" fmla="*/ 1320929 h 2190257"/>
              <a:gd name="connsiteX13170" fmla="*/ 42837 w 1299502"/>
              <a:gd name="connsiteY13170" fmla="*/ 1320605 h 2190257"/>
              <a:gd name="connsiteX13171" fmla="*/ 38871 w 1299502"/>
              <a:gd name="connsiteY13171" fmla="*/ 1319920 h 2190257"/>
              <a:gd name="connsiteX13172" fmla="*/ 39556 w 1299502"/>
              <a:gd name="connsiteY13172" fmla="*/ 1319920 h 2190257"/>
              <a:gd name="connsiteX13173" fmla="*/ 39844 w 1299502"/>
              <a:gd name="connsiteY13173" fmla="*/ 1320209 h 2190257"/>
              <a:gd name="connsiteX13174" fmla="*/ 40746 w 1299502"/>
              <a:gd name="connsiteY13174" fmla="*/ 1320317 h 2190257"/>
              <a:gd name="connsiteX13175" fmla="*/ 41070 w 1299502"/>
              <a:gd name="connsiteY13175" fmla="*/ 1320605 h 2190257"/>
              <a:gd name="connsiteX13176" fmla="*/ 41467 w 1299502"/>
              <a:gd name="connsiteY13176" fmla="*/ 1320713 h 2190257"/>
              <a:gd name="connsiteX13177" fmla="*/ 41539 w 1299502"/>
              <a:gd name="connsiteY13177" fmla="*/ 1320821 h 2190257"/>
              <a:gd name="connsiteX13178" fmla="*/ 41359 w 1299502"/>
              <a:gd name="connsiteY13178" fmla="*/ 1322912 h 2190257"/>
              <a:gd name="connsiteX13179" fmla="*/ 40854 w 1299502"/>
              <a:gd name="connsiteY13179" fmla="*/ 1323308 h 2190257"/>
              <a:gd name="connsiteX13180" fmla="*/ 39556 w 1299502"/>
              <a:gd name="connsiteY13180" fmla="*/ 1323200 h 2190257"/>
              <a:gd name="connsiteX13181" fmla="*/ 38582 w 1299502"/>
              <a:gd name="connsiteY13181" fmla="*/ 1322119 h 2190257"/>
              <a:gd name="connsiteX13182" fmla="*/ 38582 w 1299502"/>
              <a:gd name="connsiteY13182" fmla="*/ 1321794 h 2190257"/>
              <a:gd name="connsiteX13183" fmla="*/ 38258 w 1299502"/>
              <a:gd name="connsiteY13183" fmla="*/ 1321506 h 2190257"/>
              <a:gd name="connsiteX13184" fmla="*/ 38258 w 1299502"/>
              <a:gd name="connsiteY13184" fmla="*/ 1320929 h 2190257"/>
              <a:gd name="connsiteX13185" fmla="*/ 37969 w 1299502"/>
              <a:gd name="connsiteY13185" fmla="*/ 1320497 h 2190257"/>
              <a:gd name="connsiteX13186" fmla="*/ 38077 w 1299502"/>
              <a:gd name="connsiteY13186" fmla="*/ 1320317 h 2190257"/>
              <a:gd name="connsiteX13187" fmla="*/ 38258 w 1299502"/>
              <a:gd name="connsiteY13187" fmla="*/ 1320100 h 2190257"/>
              <a:gd name="connsiteX13188" fmla="*/ 38546 w 1299502"/>
              <a:gd name="connsiteY13188" fmla="*/ 1320100 h 2190257"/>
              <a:gd name="connsiteX13189" fmla="*/ 43558 w 1299502"/>
              <a:gd name="connsiteY13189" fmla="*/ 1318803 h 2190257"/>
              <a:gd name="connsiteX13190" fmla="*/ 44135 w 1299502"/>
              <a:gd name="connsiteY13190" fmla="*/ 1318803 h 2190257"/>
              <a:gd name="connsiteX13191" fmla="*/ 44640 w 1299502"/>
              <a:gd name="connsiteY13191" fmla="*/ 1319307 h 2190257"/>
              <a:gd name="connsiteX13192" fmla="*/ 44027 w 1299502"/>
              <a:gd name="connsiteY13192" fmla="*/ 1319704 h 2190257"/>
              <a:gd name="connsiteX13193" fmla="*/ 43450 w 1299502"/>
              <a:gd name="connsiteY13193" fmla="*/ 1319632 h 2190257"/>
              <a:gd name="connsiteX13194" fmla="*/ 43342 w 1299502"/>
              <a:gd name="connsiteY13194" fmla="*/ 1319524 h 2190257"/>
              <a:gd name="connsiteX13195" fmla="*/ 43342 w 1299502"/>
              <a:gd name="connsiteY13195" fmla="*/ 1318911 h 2190257"/>
              <a:gd name="connsiteX13196" fmla="*/ 35770 w 1299502"/>
              <a:gd name="connsiteY13196" fmla="*/ 1318731 h 2190257"/>
              <a:gd name="connsiteX13197" fmla="*/ 36383 w 1299502"/>
              <a:gd name="connsiteY13197" fmla="*/ 1318803 h 2190257"/>
              <a:gd name="connsiteX13198" fmla="*/ 36887 w 1299502"/>
              <a:gd name="connsiteY13198" fmla="*/ 1319307 h 2190257"/>
              <a:gd name="connsiteX13199" fmla="*/ 36779 w 1299502"/>
              <a:gd name="connsiteY13199" fmla="*/ 1319632 h 2190257"/>
              <a:gd name="connsiteX13200" fmla="*/ 36274 w 1299502"/>
              <a:gd name="connsiteY13200" fmla="*/ 1320028 h 2190257"/>
              <a:gd name="connsiteX13201" fmla="*/ 35986 w 1299502"/>
              <a:gd name="connsiteY13201" fmla="*/ 1319920 h 2190257"/>
              <a:gd name="connsiteX13202" fmla="*/ 35698 w 1299502"/>
              <a:gd name="connsiteY13202" fmla="*/ 1320209 h 2190257"/>
              <a:gd name="connsiteX13203" fmla="*/ 34976 w 1299502"/>
              <a:gd name="connsiteY13203" fmla="*/ 1320209 h 2190257"/>
              <a:gd name="connsiteX13204" fmla="*/ 34904 w 1299502"/>
              <a:gd name="connsiteY13204" fmla="*/ 1320028 h 2190257"/>
              <a:gd name="connsiteX13205" fmla="*/ 34904 w 1299502"/>
              <a:gd name="connsiteY13205" fmla="*/ 1319704 h 2190257"/>
              <a:gd name="connsiteX13206" fmla="*/ 34976 w 1299502"/>
              <a:gd name="connsiteY13206" fmla="*/ 1319632 h 2190257"/>
              <a:gd name="connsiteX13207" fmla="*/ 35373 w 1299502"/>
              <a:gd name="connsiteY13207" fmla="*/ 1319632 h 2190257"/>
              <a:gd name="connsiteX13208" fmla="*/ 35481 w 1299502"/>
              <a:gd name="connsiteY13208" fmla="*/ 1319524 h 2190257"/>
              <a:gd name="connsiteX13209" fmla="*/ 35589 w 1299502"/>
              <a:gd name="connsiteY13209" fmla="*/ 1318911 h 2190257"/>
              <a:gd name="connsiteX13210" fmla="*/ 39952 w 1299502"/>
              <a:gd name="connsiteY13210" fmla="*/ 1318515 h 2190257"/>
              <a:gd name="connsiteX13211" fmla="*/ 40277 w 1299502"/>
              <a:gd name="connsiteY13211" fmla="*/ 1318515 h 2190257"/>
              <a:gd name="connsiteX13212" fmla="*/ 40746 w 1299502"/>
              <a:gd name="connsiteY13212" fmla="*/ 1319019 h 2190257"/>
              <a:gd name="connsiteX13213" fmla="*/ 40169 w 1299502"/>
              <a:gd name="connsiteY13213" fmla="*/ 1319416 h 2190257"/>
              <a:gd name="connsiteX13214" fmla="*/ 39772 w 1299502"/>
              <a:gd name="connsiteY13214" fmla="*/ 1318911 h 2190257"/>
              <a:gd name="connsiteX13215" fmla="*/ 39772 w 1299502"/>
              <a:gd name="connsiteY13215" fmla="*/ 1318623 h 2190257"/>
              <a:gd name="connsiteX13216" fmla="*/ 31190 w 1299502"/>
              <a:gd name="connsiteY13216" fmla="*/ 1318406 h 2190257"/>
              <a:gd name="connsiteX13217" fmla="*/ 31587 w 1299502"/>
              <a:gd name="connsiteY13217" fmla="*/ 1318443 h 2190257"/>
              <a:gd name="connsiteX13218" fmla="*/ 31695 w 1299502"/>
              <a:gd name="connsiteY13218" fmla="*/ 1318623 h 2190257"/>
              <a:gd name="connsiteX13219" fmla="*/ 31695 w 1299502"/>
              <a:gd name="connsiteY13219" fmla="*/ 1318803 h 2190257"/>
              <a:gd name="connsiteX13220" fmla="*/ 31515 w 1299502"/>
              <a:gd name="connsiteY13220" fmla="*/ 1319019 h 2190257"/>
              <a:gd name="connsiteX13221" fmla="*/ 31190 w 1299502"/>
              <a:gd name="connsiteY13221" fmla="*/ 1319019 h 2190257"/>
              <a:gd name="connsiteX13222" fmla="*/ 31010 w 1299502"/>
              <a:gd name="connsiteY13222" fmla="*/ 1318803 h 2190257"/>
              <a:gd name="connsiteX13223" fmla="*/ 31082 w 1299502"/>
              <a:gd name="connsiteY13223" fmla="*/ 1318515 h 2190257"/>
              <a:gd name="connsiteX13224" fmla="*/ 38366 w 1299502"/>
              <a:gd name="connsiteY13224" fmla="*/ 1318010 h 2190257"/>
              <a:gd name="connsiteX13225" fmla="*/ 38654 w 1299502"/>
              <a:gd name="connsiteY13225" fmla="*/ 1318118 h 2190257"/>
              <a:gd name="connsiteX13226" fmla="*/ 39159 w 1299502"/>
              <a:gd name="connsiteY13226" fmla="*/ 1318623 h 2190257"/>
              <a:gd name="connsiteX13227" fmla="*/ 39159 w 1299502"/>
              <a:gd name="connsiteY13227" fmla="*/ 1318911 h 2190257"/>
              <a:gd name="connsiteX13228" fmla="*/ 38979 w 1299502"/>
              <a:gd name="connsiteY13228" fmla="*/ 1319019 h 2190257"/>
              <a:gd name="connsiteX13229" fmla="*/ 38258 w 1299502"/>
              <a:gd name="connsiteY13229" fmla="*/ 1318911 h 2190257"/>
              <a:gd name="connsiteX13230" fmla="*/ 38149 w 1299502"/>
              <a:gd name="connsiteY13230" fmla="*/ 1318803 h 2190257"/>
              <a:gd name="connsiteX13231" fmla="*/ 38149 w 1299502"/>
              <a:gd name="connsiteY13231" fmla="*/ 1318226 h 2190257"/>
              <a:gd name="connsiteX13232" fmla="*/ 35770 w 1299502"/>
              <a:gd name="connsiteY13232" fmla="*/ 1317830 h 2190257"/>
              <a:gd name="connsiteX13233" fmla="*/ 36274 w 1299502"/>
              <a:gd name="connsiteY13233" fmla="*/ 1318334 h 2190257"/>
              <a:gd name="connsiteX13234" fmla="*/ 36058 w 1299502"/>
              <a:gd name="connsiteY13234" fmla="*/ 1318515 h 2190257"/>
              <a:gd name="connsiteX13235" fmla="*/ 35770 w 1299502"/>
              <a:gd name="connsiteY13235" fmla="*/ 1318406 h 2190257"/>
              <a:gd name="connsiteX13236" fmla="*/ 35589 w 1299502"/>
              <a:gd name="connsiteY13236" fmla="*/ 1318334 h 2190257"/>
              <a:gd name="connsiteX13237" fmla="*/ 35589 w 1299502"/>
              <a:gd name="connsiteY13237" fmla="*/ 1318010 h 2190257"/>
              <a:gd name="connsiteX13238" fmla="*/ 39772 w 1299502"/>
              <a:gd name="connsiteY13238" fmla="*/ 1317037 h 2190257"/>
              <a:gd name="connsiteX13239" fmla="*/ 40457 w 1299502"/>
              <a:gd name="connsiteY13239" fmla="*/ 1317037 h 2190257"/>
              <a:gd name="connsiteX13240" fmla="*/ 40638 w 1299502"/>
              <a:gd name="connsiteY13240" fmla="*/ 1317325 h 2190257"/>
              <a:gd name="connsiteX13241" fmla="*/ 41034 w 1299502"/>
              <a:gd name="connsiteY13241" fmla="*/ 1317433 h 2190257"/>
              <a:gd name="connsiteX13242" fmla="*/ 41467 w 1299502"/>
              <a:gd name="connsiteY13242" fmla="*/ 1317830 h 2190257"/>
              <a:gd name="connsiteX13243" fmla="*/ 41142 w 1299502"/>
              <a:gd name="connsiteY13243" fmla="*/ 1318118 h 2190257"/>
              <a:gd name="connsiteX13244" fmla="*/ 41034 w 1299502"/>
              <a:gd name="connsiteY13244" fmla="*/ 1318443 h 2190257"/>
              <a:gd name="connsiteX13245" fmla="*/ 40962 w 1299502"/>
              <a:gd name="connsiteY13245" fmla="*/ 1318623 h 2190257"/>
              <a:gd name="connsiteX13246" fmla="*/ 40565 w 1299502"/>
              <a:gd name="connsiteY13246" fmla="*/ 1318515 h 2190257"/>
              <a:gd name="connsiteX13247" fmla="*/ 40061 w 1299502"/>
              <a:gd name="connsiteY13247" fmla="*/ 1317938 h 2190257"/>
              <a:gd name="connsiteX13248" fmla="*/ 39664 w 1299502"/>
              <a:gd name="connsiteY13248" fmla="*/ 1317830 h 2190257"/>
              <a:gd name="connsiteX13249" fmla="*/ 39556 w 1299502"/>
              <a:gd name="connsiteY13249" fmla="*/ 1317722 h 2190257"/>
              <a:gd name="connsiteX13250" fmla="*/ 39556 w 1299502"/>
              <a:gd name="connsiteY13250" fmla="*/ 1317109 h 2190257"/>
              <a:gd name="connsiteX13251" fmla="*/ 191613 w 1299502"/>
              <a:gd name="connsiteY13251" fmla="*/ 1316821 h 2190257"/>
              <a:gd name="connsiteX13252" fmla="*/ 192298 w 1299502"/>
              <a:gd name="connsiteY13252" fmla="*/ 1316821 h 2190257"/>
              <a:gd name="connsiteX13253" fmla="*/ 192406 w 1299502"/>
              <a:gd name="connsiteY13253" fmla="*/ 1317037 h 2190257"/>
              <a:gd name="connsiteX13254" fmla="*/ 192406 w 1299502"/>
              <a:gd name="connsiteY13254" fmla="*/ 1317325 h 2190257"/>
              <a:gd name="connsiteX13255" fmla="*/ 191901 w 1299502"/>
              <a:gd name="connsiteY13255" fmla="*/ 1317722 h 2190257"/>
              <a:gd name="connsiteX13256" fmla="*/ 191613 w 1299502"/>
              <a:gd name="connsiteY13256" fmla="*/ 1317722 h 2190257"/>
              <a:gd name="connsiteX13257" fmla="*/ 191433 w 1299502"/>
              <a:gd name="connsiteY13257" fmla="*/ 1317542 h 2190257"/>
              <a:gd name="connsiteX13258" fmla="*/ 191505 w 1299502"/>
              <a:gd name="connsiteY13258" fmla="*/ 1316929 h 2190257"/>
              <a:gd name="connsiteX13259" fmla="*/ 35878 w 1299502"/>
              <a:gd name="connsiteY13259" fmla="*/ 1316713 h 2190257"/>
              <a:gd name="connsiteX13260" fmla="*/ 36166 w 1299502"/>
              <a:gd name="connsiteY13260" fmla="*/ 1316713 h 2190257"/>
              <a:gd name="connsiteX13261" fmla="*/ 36960 w 1299502"/>
              <a:gd name="connsiteY13261" fmla="*/ 1317542 h 2190257"/>
              <a:gd name="connsiteX13262" fmla="*/ 36960 w 1299502"/>
              <a:gd name="connsiteY13262" fmla="*/ 1317830 h 2190257"/>
              <a:gd name="connsiteX13263" fmla="*/ 37284 w 1299502"/>
              <a:gd name="connsiteY13263" fmla="*/ 1318118 h 2190257"/>
              <a:gd name="connsiteX13264" fmla="*/ 37176 w 1299502"/>
              <a:gd name="connsiteY13264" fmla="*/ 1318731 h 2190257"/>
              <a:gd name="connsiteX13265" fmla="*/ 37068 w 1299502"/>
              <a:gd name="connsiteY13265" fmla="*/ 1318803 h 2190257"/>
              <a:gd name="connsiteX13266" fmla="*/ 36671 w 1299502"/>
              <a:gd name="connsiteY13266" fmla="*/ 1318803 h 2190257"/>
              <a:gd name="connsiteX13267" fmla="*/ 36563 w 1299502"/>
              <a:gd name="connsiteY13267" fmla="*/ 1318731 h 2190257"/>
              <a:gd name="connsiteX13268" fmla="*/ 36563 w 1299502"/>
              <a:gd name="connsiteY13268" fmla="*/ 1318334 h 2190257"/>
              <a:gd name="connsiteX13269" fmla="*/ 35698 w 1299502"/>
              <a:gd name="connsiteY13269" fmla="*/ 1317433 h 2190257"/>
              <a:gd name="connsiteX13270" fmla="*/ 35770 w 1299502"/>
              <a:gd name="connsiteY13270" fmla="*/ 1316821 h 2190257"/>
              <a:gd name="connsiteX13271" fmla="*/ 345545 w 1299502"/>
              <a:gd name="connsiteY13271" fmla="*/ 1316244 h 2190257"/>
              <a:gd name="connsiteX13272" fmla="*/ 345870 w 1299502"/>
              <a:gd name="connsiteY13272" fmla="*/ 1316244 h 2190257"/>
              <a:gd name="connsiteX13273" fmla="*/ 345978 w 1299502"/>
              <a:gd name="connsiteY13273" fmla="*/ 1316316 h 2190257"/>
              <a:gd name="connsiteX13274" fmla="*/ 345978 w 1299502"/>
              <a:gd name="connsiteY13274" fmla="*/ 1317037 h 2190257"/>
              <a:gd name="connsiteX13275" fmla="*/ 345761 w 1299502"/>
              <a:gd name="connsiteY13275" fmla="*/ 1317109 h 2190257"/>
              <a:gd name="connsiteX13276" fmla="*/ 345148 w 1299502"/>
              <a:gd name="connsiteY13276" fmla="*/ 1317109 h 2190257"/>
              <a:gd name="connsiteX13277" fmla="*/ 344968 w 1299502"/>
              <a:gd name="connsiteY13277" fmla="*/ 1316929 h 2190257"/>
              <a:gd name="connsiteX13278" fmla="*/ 345365 w 1299502"/>
              <a:gd name="connsiteY13278" fmla="*/ 1316641 h 2190257"/>
              <a:gd name="connsiteX13279" fmla="*/ 345365 w 1299502"/>
              <a:gd name="connsiteY13279" fmla="*/ 1316316 h 2190257"/>
              <a:gd name="connsiteX13280" fmla="*/ 36671 w 1299502"/>
              <a:gd name="connsiteY13280" fmla="*/ 1315523 h 2190257"/>
              <a:gd name="connsiteX13281" fmla="*/ 36960 w 1299502"/>
              <a:gd name="connsiteY13281" fmla="*/ 1315920 h 2190257"/>
              <a:gd name="connsiteX13282" fmla="*/ 37284 w 1299502"/>
              <a:gd name="connsiteY13282" fmla="*/ 1315920 h 2190257"/>
              <a:gd name="connsiteX13283" fmla="*/ 37573 w 1299502"/>
              <a:gd name="connsiteY13283" fmla="*/ 1316244 h 2190257"/>
              <a:gd name="connsiteX13284" fmla="*/ 38186 w 1299502"/>
              <a:gd name="connsiteY13284" fmla="*/ 1316316 h 2190257"/>
              <a:gd name="connsiteX13285" fmla="*/ 38979 w 1299502"/>
              <a:gd name="connsiteY13285" fmla="*/ 1317109 h 2190257"/>
              <a:gd name="connsiteX13286" fmla="*/ 38871 w 1299502"/>
              <a:gd name="connsiteY13286" fmla="*/ 1317325 h 2190257"/>
              <a:gd name="connsiteX13287" fmla="*/ 38762 w 1299502"/>
              <a:gd name="connsiteY13287" fmla="*/ 1317505 h 2190257"/>
              <a:gd name="connsiteX13288" fmla="*/ 37789 w 1299502"/>
              <a:gd name="connsiteY13288" fmla="*/ 1317433 h 2190257"/>
              <a:gd name="connsiteX13289" fmla="*/ 37464 w 1299502"/>
              <a:gd name="connsiteY13289" fmla="*/ 1317109 h 2190257"/>
              <a:gd name="connsiteX13290" fmla="*/ 37176 w 1299502"/>
              <a:gd name="connsiteY13290" fmla="*/ 1317109 h 2190257"/>
              <a:gd name="connsiteX13291" fmla="*/ 36887 w 1299502"/>
              <a:gd name="connsiteY13291" fmla="*/ 1316713 h 2190257"/>
              <a:gd name="connsiteX13292" fmla="*/ 36563 w 1299502"/>
              <a:gd name="connsiteY13292" fmla="*/ 1316713 h 2190257"/>
              <a:gd name="connsiteX13293" fmla="*/ 36383 w 1299502"/>
              <a:gd name="connsiteY13293" fmla="*/ 1316641 h 2190257"/>
              <a:gd name="connsiteX13294" fmla="*/ 36491 w 1299502"/>
              <a:gd name="connsiteY13294" fmla="*/ 1315740 h 2190257"/>
              <a:gd name="connsiteX13295" fmla="*/ 48029 w 1299502"/>
              <a:gd name="connsiteY13295" fmla="*/ 1314911 h 2190257"/>
              <a:gd name="connsiteX13296" fmla="*/ 48715 w 1299502"/>
              <a:gd name="connsiteY13296" fmla="*/ 1315740 h 2190257"/>
              <a:gd name="connsiteX13297" fmla="*/ 48246 w 1299502"/>
              <a:gd name="connsiteY13297" fmla="*/ 1316136 h 2190257"/>
              <a:gd name="connsiteX13298" fmla="*/ 47633 w 1299502"/>
              <a:gd name="connsiteY13298" fmla="*/ 1316136 h 2190257"/>
              <a:gd name="connsiteX13299" fmla="*/ 47452 w 1299502"/>
              <a:gd name="connsiteY13299" fmla="*/ 1315920 h 2190257"/>
              <a:gd name="connsiteX13300" fmla="*/ 47525 w 1299502"/>
              <a:gd name="connsiteY13300" fmla="*/ 1315019 h 2190257"/>
              <a:gd name="connsiteX13301" fmla="*/ 47741 w 1299502"/>
              <a:gd name="connsiteY13301" fmla="*/ 1314911 h 2190257"/>
              <a:gd name="connsiteX13302" fmla="*/ 202863 w 1299502"/>
              <a:gd name="connsiteY13302" fmla="*/ 1313145 h 2190257"/>
              <a:gd name="connsiteX13303" fmla="*/ 203368 w 1299502"/>
              <a:gd name="connsiteY13303" fmla="*/ 1313649 h 2190257"/>
              <a:gd name="connsiteX13304" fmla="*/ 203260 w 1299502"/>
              <a:gd name="connsiteY13304" fmla="*/ 1313937 h 2190257"/>
              <a:gd name="connsiteX13305" fmla="*/ 202791 w 1299502"/>
              <a:gd name="connsiteY13305" fmla="*/ 1314334 h 2190257"/>
              <a:gd name="connsiteX13306" fmla="*/ 202466 w 1299502"/>
              <a:gd name="connsiteY13306" fmla="*/ 1314226 h 2190257"/>
              <a:gd name="connsiteX13307" fmla="*/ 202394 w 1299502"/>
              <a:gd name="connsiteY13307" fmla="*/ 1314118 h 2190257"/>
              <a:gd name="connsiteX13308" fmla="*/ 202394 w 1299502"/>
              <a:gd name="connsiteY13308" fmla="*/ 1313541 h 2190257"/>
              <a:gd name="connsiteX13309" fmla="*/ 43955 w 1299502"/>
              <a:gd name="connsiteY13309" fmla="*/ 1313145 h 2190257"/>
              <a:gd name="connsiteX13310" fmla="*/ 45541 w 1299502"/>
              <a:gd name="connsiteY13310" fmla="*/ 1313325 h 2190257"/>
              <a:gd name="connsiteX13311" fmla="*/ 46046 w 1299502"/>
              <a:gd name="connsiteY13311" fmla="*/ 1313721 h 2190257"/>
              <a:gd name="connsiteX13312" fmla="*/ 45974 w 1299502"/>
              <a:gd name="connsiteY13312" fmla="*/ 1314046 h 2190257"/>
              <a:gd name="connsiteX13313" fmla="*/ 46154 w 1299502"/>
              <a:gd name="connsiteY13313" fmla="*/ 1314226 h 2190257"/>
              <a:gd name="connsiteX13314" fmla="*/ 46443 w 1299502"/>
              <a:gd name="connsiteY13314" fmla="*/ 1314226 h 2190257"/>
              <a:gd name="connsiteX13315" fmla="*/ 47236 w 1299502"/>
              <a:gd name="connsiteY13315" fmla="*/ 1315019 h 2190257"/>
              <a:gd name="connsiteX13316" fmla="*/ 47164 w 1299502"/>
              <a:gd name="connsiteY13316" fmla="*/ 1315631 h 2190257"/>
              <a:gd name="connsiteX13317" fmla="*/ 46840 w 1299502"/>
              <a:gd name="connsiteY13317" fmla="*/ 1315920 h 2190257"/>
              <a:gd name="connsiteX13318" fmla="*/ 47236 w 1299502"/>
              <a:gd name="connsiteY13318" fmla="*/ 1316424 h 2190257"/>
              <a:gd name="connsiteX13319" fmla="*/ 48246 w 1299502"/>
              <a:gd name="connsiteY13319" fmla="*/ 1316424 h 2190257"/>
              <a:gd name="connsiteX13320" fmla="*/ 48462 w 1299502"/>
              <a:gd name="connsiteY13320" fmla="*/ 1316641 h 2190257"/>
              <a:gd name="connsiteX13321" fmla="*/ 48354 w 1299502"/>
              <a:gd name="connsiteY13321" fmla="*/ 1317830 h 2190257"/>
              <a:gd name="connsiteX13322" fmla="*/ 47741 w 1299502"/>
              <a:gd name="connsiteY13322" fmla="*/ 1318226 h 2190257"/>
              <a:gd name="connsiteX13323" fmla="*/ 47164 w 1299502"/>
              <a:gd name="connsiteY13323" fmla="*/ 1318118 h 2190257"/>
              <a:gd name="connsiteX13324" fmla="*/ 46659 w 1299502"/>
              <a:gd name="connsiteY13324" fmla="*/ 1317722 h 2190257"/>
              <a:gd name="connsiteX13325" fmla="*/ 46767 w 1299502"/>
              <a:gd name="connsiteY13325" fmla="*/ 1317433 h 2190257"/>
              <a:gd name="connsiteX13326" fmla="*/ 45974 w 1299502"/>
              <a:gd name="connsiteY13326" fmla="*/ 1316641 h 2190257"/>
              <a:gd name="connsiteX13327" fmla="*/ 45361 w 1299502"/>
              <a:gd name="connsiteY13327" fmla="*/ 1316532 h 2190257"/>
              <a:gd name="connsiteX13328" fmla="*/ 45037 w 1299502"/>
              <a:gd name="connsiteY13328" fmla="*/ 1316208 h 2190257"/>
              <a:gd name="connsiteX13329" fmla="*/ 44640 w 1299502"/>
              <a:gd name="connsiteY13329" fmla="*/ 1316532 h 2190257"/>
              <a:gd name="connsiteX13330" fmla="*/ 43053 w 1299502"/>
              <a:gd name="connsiteY13330" fmla="*/ 1316316 h 2190257"/>
              <a:gd name="connsiteX13331" fmla="*/ 42765 w 1299502"/>
              <a:gd name="connsiteY13331" fmla="*/ 1316028 h 2190257"/>
              <a:gd name="connsiteX13332" fmla="*/ 42476 w 1299502"/>
              <a:gd name="connsiteY13332" fmla="*/ 1316028 h 2190257"/>
              <a:gd name="connsiteX13333" fmla="*/ 41647 w 1299502"/>
              <a:gd name="connsiteY13333" fmla="*/ 1315235 h 2190257"/>
              <a:gd name="connsiteX13334" fmla="*/ 41755 w 1299502"/>
              <a:gd name="connsiteY13334" fmla="*/ 1314334 h 2190257"/>
              <a:gd name="connsiteX13335" fmla="*/ 42260 w 1299502"/>
              <a:gd name="connsiteY13335" fmla="*/ 1313937 h 2190257"/>
              <a:gd name="connsiteX13336" fmla="*/ 42657 w 1299502"/>
              <a:gd name="connsiteY13336" fmla="*/ 1313937 h 2190257"/>
              <a:gd name="connsiteX13337" fmla="*/ 42765 w 1299502"/>
              <a:gd name="connsiteY13337" fmla="*/ 1313829 h 2190257"/>
              <a:gd name="connsiteX13338" fmla="*/ 42765 w 1299502"/>
              <a:gd name="connsiteY13338" fmla="*/ 1313541 h 2190257"/>
              <a:gd name="connsiteX13339" fmla="*/ 42945 w 1299502"/>
              <a:gd name="connsiteY13339" fmla="*/ 1313325 h 2190257"/>
              <a:gd name="connsiteX13340" fmla="*/ 43630 w 1299502"/>
              <a:gd name="connsiteY13340" fmla="*/ 1313433 h 2190257"/>
              <a:gd name="connsiteX13341" fmla="*/ 242022 w 1299502"/>
              <a:gd name="connsiteY13341" fmla="*/ 1313036 h 2190257"/>
              <a:gd name="connsiteX13342" fmla="*/ 243356 w 1299502"/>
              <a:gd name="connsiteY13342" fmla="*/ 1313036 h 2190257"/>
              <a:gd name="connsiteX13343" fmla="*/ 243428 w 1299502"/>
              <a:gd name="connsiteY13343" fmla="*/ 1313253 h 2190257"/>
              <a:gd name="connsiteX13344" fmla="*/ 243428 w 1299502"/>
              <a:gd name="connsiteY13344" fmla="*/ 1313541 h 2190257"/>
              <a:gd name="connsiteX13345" fmla="*/ 243753 w 1299502"/>
              <a:gd name="connsiteY13345" fmla="*/ 1313829 h 2190257"/>
              <a:gd name="connsiteX13346" fmla="*/ 243753 w 1299502"/>
              <a:gd name="connsiteY13346" fmla="*/ 1314154 h 2190257"/>
              <a:gd name="connsiteX13347" fmla="*/ 243825 w 1299502"/>
              <a:gd name="connsiteY13347" fmla="*/ 1314334 h 2190257"/>
              <a:gd name="connsiteX13348" fmla="*/ 244835 w 1299502"/>
              <a:gd name="connsiteY13348" fmla="*/ 1314334 h 2190257"/>
              <a:gd name="connsiteX13349" fmla="*/ 245123 w 1299502"/>
              <a:gd name="connsiteY13349" fmla="*/ 1314622 h 2190257"/>
              <a:gd name="connsiteX13350" fmla="*/ 246133 w 1299502"/>
              <a:gd name="connsiteY13350" fmla="*/ 1314730 h 2190257"/>
              <a:gd name="connsiteX13351" fmla="*/ 246421 w 1299502"/>
              <a:gd name="connsiteY13351" fmla="*/ 1315019 h 2190257"/>
              <a:gd name="connsiteX13352" fmla="*/ 246710 w 1299502"/>
              <a:gd name="connsiteY13352" fmla="*/ 1315019 h 2190257"/>
              <a:gd name="connsiteX13353" fmla="*/ 246926 w 1299502"/>
              <a:gd name="connsiteY13353" fmla="*/ 1315235 h 2190257"/>
              <a:gd name="connsiteX13354" fmla="*/ 246926 w 1299502"/>
              <a:gd name="connsiteY13354" fmla="*/ 1315523 h 2190257"/>
              <a:gd name="connsiteX13355" fmla="*/ 247214 w 1299502"/>
              <a:gd name="connsiteY13355" fmla="*/ 1315848 h 2190257"/>
              <a:gd name="connsiteX13356" fmla="*/ 247142 w 1299502"/>
              <a:gd name="connsiteY13356" fmla="*/ 1316136 h 2190257"/>
              <a:gd name="connsiteX13357" fmla="*/ 247611 w 1299502"/>
              <a:gd name="connsiteY13357" fmla="*/ 1316641 h 2190257"/>
              <a:gd name="connsiteX13358" fmla="*/ 247936 w 1299502"/>
              <a:gd name="connsiteY13358" fmla="*/ 1316641 h 2190257"/>
              <a:gd name="connsiteX13359" fmla="*/ 248116 w 1299502"/>
              <a:gd name="connsiteY13359" fmla="*/ 1316821 h 2190257"/>
              <a:gd name="connsiteX13360" fmla="*/ 248008 w 1299502"/>
              <a:gd name="connsiteY13360" fmla="*/ 1317145 h 2190257"/>
              <a:gd name="connsiteX13361" fmla="*/ 248224 w 1299502"/>
              <a:gd name="connsiteY13361" fmla="*/ 1317217 h 2190257"/>
              <a:gd name="connsiteX13362" fmla="*/ 249811 w 1299502"/>
              <a:gd name="connsiteY13362" fmla="*/ 1317325 h 2190257"/>
              <a:gd name="connsiteX13363" fmla="*/ 250027 w 1299502"/>
              <a:gd name="connsiteY13363" fmla="*/ 1317542 h 2190257"/>
              <a:gd name="connsiteX13364" fmla="*/ 250027 w 1299502"/>
              <a:gd name="connsiteY13364" fmla="*/ 1317794 h 2190257"/>
              <a:gd name="connsiteX13365" fmla="*/ 250207 w 1299502"/>
              <a:gd name="connsiteY13365" fmla="*/ 1318118 h 2190257"/>
              <a:gd name="connsiteX13366" fmla="*/ 250207 w 1299502"/>
              <a:gd name="connsiteY13366" fmla="*/ 1318695 h 2190257"/>
              <a:gd name="connsiteX13367" fmla="*/ 250424 w 1299502"/>
              <a:gd name="connsiteY13367" fmla="*/ 1318803 h 2190257"/>
              <a:gd name="connsiteX13368" fmla="*/ 250712 w 1299502"/>
              <a:gd name="connsiteY13368" fmla="*/ 1318911 h 2190257"/>
              <a:gd name="connsiteX13369" fmla="*/ 250820 w 1299502"/>
              <a:gd name="connsiteY13369" fmla="*/ 1319019 h 2190257"/>
              <a:gd name="connsiteX13370" fmla="*/ 250820 w 1299502"/>
              <a:gd name="connsiteY13370" fmla="*/ 1319307 h 2190257"/>
              <a:gd name="connsiteX13371" fmla="*/ 251109 w 1299502"/>
              <a:gd name="connsiteY13371" fmla="*/ 1319596 h 2190257"/>
              <a:gd name="connsiteX13372" fmla="*/ 251109 w 1299502"/>
              <a:gd name="connsiteY13372" fmla="*/ 1319920 h 2190257"/>
              <a:gd name="connsiteX13373" fmla="*/ 251614 w 1299502"/>
              <a:gd name="connsiteY13373" fmla="*/ 1320389 h 2190257"/>
              <a:gd name="connsiteX13374" fmla="*/ 254498 w 1299502"/>
              <a:gd name="connsiteY13374" fmla="*/ 1320605 h 2190257"/>
              <a:gd name="connsiteX13375" fmla="*/ 255688 w 1299502"/>
              <a:gd name="connsiteY13375" fmla="*/ 1321902 h 2190257"/>
              <a:gd name="connsiteX13376" fmla="*/ 255977 w 1299502"/>
              <a:gd name="connsiteY13376" fmla="*/ 1321902 h 2190257"/>
              <a:gd name="connsiteX13377" fmla="*/ 256481 w 1299502"/>
              <a:gd name="connsiteY13377" fmla="*/ 1322299 h 2190257"/>
              <a:gd name="connsiteX13378" fmla="*/ 256373 w 1299502"/>
              <a:gd name="connsiteY13378" fmla="*/ 1322695 h 2190257"/>
              <a:gd name="connsiteX13379" fmla="*/ 256770 w 1299502"/>
              <a:gd name="connsiteY13379" fmla="*/ 1322984 h 2190257"/>
              <a:gd name="connsiteX13380" fmla="*/ 256662 w 1299502"/>
              <a:gd name="connsiteY13380" fmla="*/ 1323308 h 2190257"/>
              <a:gd name="connsiteX13381" fmla="*/ 257383 w 1299502"/>
              <a:gd name="connsiteY13381" fmla="*/ 1323885 h 2190257"/>
              <a:gd name="connsiteX13382" fmla="*/ 257275 w 1299502"/>
              <a:gd name="connsiteY13382" fmla="*/ 1324209 h 2190257"/>
              <a:gd name="connsiteX13383" fmla="*/ 257563 w 1299502"/>
              <a:gd name="connsiteY13383" fmla="*/ 1324497 h 2190257"/>
              <a:gd name="connsiteX13384" fmla="*/ 257563 w 1299502"/>
              <a:gd name="connsiteY13384" fmla="*/ 1325398 h 2190257"/>
              <a:gd name="connsiteX13385" fmla="*/ 257888 w 1299502"/>
              <a:gd name="connsiteY13385" fmla="*/ 1325687 h 2190257"/>
              <a:gd name="connsiteX13386" fmla="*/ 257888 w 1299502"/>
              <a:gd name="connsiteY13386" fmla="*/ 1326011 h 2190257"/>
              <a:gd name="connsiteX13387" fmla="*/ 258176 w 1299502"/>
              <a:gd name="connsiteY13387" fmla="*/ 1326299 h 2190257"/>
              <a:gd name="connsiteX13388" fmla="*/ 258068 w 1299502"/>
              <a:gd name="connsiteY13388" fmla="*/ 1327200 h 2190257"/>
              <a:gd name="connsiteX13389" fmla="*/ 258392 w 1299502"/>
              <a:gd name="connsiteY13389" fmla="*/ 1327489 h 2190257"/>
              <a:gd name="connsiteX13390" fmla="*/ 258392 w 1299502"/>
              <a:gd name="connsiteY13390" fmla="*/ 1327777 h 2190257"/>
              <a:gd name="connsiteX13391" fmla="*/ 257599 w 1299502"/>
              <a:gd name="connsiteY13391" fmla="*/ 1328498 h 2190257"/>
              <a:gd name="connsiteX13392" fmla="*/ 257167 w 1299502"/>
              <a:gd name="connsiteY13392" fmla="*/ 1328498 h 2190257"/>
              <a:gd name="connsiteX13393" fmla="*/ 256878 w 1299502"/>
              <a:gd name="connsiteY13393" fmla="*/ 1328786 h 2190257"/>
              <a:gd name="connsiteX13394" fmla="*/ 256590 w 1299502"/>
              <a:gd name="connsiteY13394" fmla="*/ 1328786 h 2190257"/>
              <a:gd name="connsiteX13395" fmla="*/ 255868 w 1299502"/>
              <a:gd name="connsiteY13395" fmla="*/ 1329291 h 2190257"/>
              <a:gd name="connsiteX13396" fmla="*/ 253272 w 1299502"/>
              <a:gd name="connsiteY13396" fmla="*/ 1329183 h 2190257"/>
              <a:gd name="connsiteX13397" fmla="*/ 252876 w 1299502"/>
              <a:gd name="connsiteY13397" fmla="*/ 1329399 h 2190257"/>
              <a:gd name="connsiteX13398" fmla="*/ 252299 w 1299502"/>
              <a:gd name="connsiteY13398" fmla="*/ 1329399 h 2190257"/>
              <a:gd name="connsiteX13399" fmla="*/ 252082 w 1299502"/>
              <a:gd name="connsiteY13399" fmla="*/ 1329471 h 2190257"/>
              <a:gd name="connsiteX13400" fmla="*/ 252082 w 1299502"/>
              <a:gd name="connsiteY13400" fmla="*/ 1330372 h 2190257"/>
              <a:gd name="connsiteX13401" fmla="*/ 252803 w 1299502"/>
              <a:gd name="connsiteY13401" fmla="*/ 1331165 h 2190257"/>
              <a:gd name="connsiteX13402" fmla="*/ 255075 w 1299502"/>
              <a:gd name="connsiteY13402" fmla="*/ 1331273 h 2190257"/>
              <a:gd name="connsiteX13403" fmla="*/ 255400 w 1299502"/>
              <a:gd name="connsiteY13403" fmla="*/ 1331669 h 2190257"/>
              <a:gd name="connsiteX13404" fmla="*/ 256986 w 1299502"/>
              <a:gd name="connsiteY13404" fmla="*/ 1331777 h 2190257"/>
              <a:gd name="connsiteX13405" fmla="*/ 257275 w 1299502"/>
              <a:gd name="connsiteY13405" fmla="*/ 1332066 h 2190257"/>
              <a:gd name="connsiteX13406" fmla="*/ 258573 w 1299502"/>
              <a:gd name="connsiteY13406" fmla="*/ 1332174 h 2190257"/>
              <a:gd name="connsiteX13407" fmla="*/ 258861 w 1299502"/>
              <a:gd name="connsiteY13407" fmla="*/ 1332462 h 2190257"/>
              <a:gd name="connsiteX13408" fmla="*/ 259294 w 1299502"/>
              <a:gd name="connsiteY13408" fmla="*/ 1332462 h 2190257"/>
              <a:gd name="connsiteX13409" fmla="*/ 259366 w 1299502"/>
              <a:gd name="connsiteY13409" fmla="*/ 1332678 h 2190257"/>
              <a:gd name="connsiteX13410" fmla="*/ 259366 w 1299502"/>
              <a:gd name="connsiteY13410" fmla="*/ 1332859 h 2190257"/>
              <a:gd name="connsiteX13411" fmla="*/ 259691 w 1299502"/>
              <a:gd name="connsiteY13411" fmla="*/ 1333255 h 2190257"/>
              <a:gd name="connsiteX13412" fmla="*/ 259582 w 1299502"/>
              <a:gd name="connsiteY13412" fmla="*/ 1334661 h 2190257"/>
              <a:gd name="connsiteX13413" fmla="*/ 259294 w 1299502"/>
              <a:gd name="connsiteY13413" fmla="*/ 1334985 h 2190257"/>
              <a:gd name="connsiteX13414" fmla="*/ 259186 w 1299502"/>
              <a:gd name="connsiteY13414" fmla="*/ 1335273 h 2190257"/>
              <a:gd name="connsiteX13415" fmla="*/ 259186 w 1299502"/>
              <a:gd name="connsiteY13415" fmla="*/ 1335562 h 2190257"/>
              <a:gd name="connsiteX13416" fmla="*/ 258465 w 1299502"/>
              <a:gd name="connsiteY13416" fmla="*/ 1336174 h 2190257"/>
              <a:gd name="connsiteX13417" fmla="*/ 258465 w 1299502"/>
              <a:gd name="connsiteY13417" fmla="*/ 1336463 h 2190257"/>
              <a:gd name="connsiteX13418" fmla="*/ 256770 w 1299502"/>
              <a:gd name="connsiteY13418" fmla="*/ 1337868 h 2190257"/>
              <a:gd name="connsiteX13419" fmla="*/ 256770 w 1299502"/>
              <a:gd name="connsiteY13419" fmla="*/ 1338048 h 2190257"/>
              <a:gd name="connsiteX13420" fmla="*/ 256481 w 1299502"/>
              <a:gd name="connsiteY13420" fmla="*/ 1338373 h 2190257"/>
              <a:gd name="connsiteX13421" fmla="*/ 255977 w 1299502"/>
              <a:gd name="connsiteY13421" fmla="*/ 1345761 h 2190257"/>
              <a:gd name="connsiteX13422" fmla="*/ 255580 w 1299502"/>
              <a:gd name="connsiteY13422" fmla="*/ 1346049 h 2190257"/>
              <a:gd name="connsiteX13423" fmla="*/ 255580 w 1299502"/>
              <a:gd name="connsiteY13423" fmla="*/ 1346338 h 2190257"/>
              <a:gd name="connsiteX13424" fmla="*/ 255508 w 1299502"/>
              <a:gd name="connsiteY13424" fmla="*/ 1346554 h 2190257"/>
              <a:gd name="connsiteX13425" fmla="*/ 255111 w 1299502"/>
              <a:gd name="connsiteY13425" fmla="*/ 1346446 h 2190257"/>
              <a:gd name="connsiteX13426" fmla="*/ 254606 w 1299502"/>
              <a:gd name="connsiteY13426" fmla="*/ 1346950 h 2190257"/>
              <a:gd name="connsiteX13427" fmla="*/ 254606 w 1299502"/>
              <a:gd name="connsiteY13427" fmla="*/ 1347131 h 2190257"/>
              <a:gd name="connsiteX13428" fmla="*/ 253597 w 1299502"/>
              <a:gd name="connsiteY13428" fmla="*/ 1348032 h 2190257"/>
              <a:gd name="connsiteX13429" fmla="*/ 253525 w 1299502"/>
              <a:gd name="connsiteY13429" fmla="*/ 1348644 h 2190257"/>
              <a:gd name="connsiteX13430" fmla="*/ 253813 w 1299502"/>
              <a:gd name="connsiteY13430" fmla="*/ 1348933 h 2190257"/>
              <a:gd name="connsiteX13431" fmla="*/ 253813 w 1299502"/>
              <a:gd name="connsiteY13431" fmla="*/ 1349545 h 2190257"/>
              <a:gd name="connsiteX13432" fmla="*/ 252840 w 1299502"/>
              <a:gd name="connsiteY13432" fmla="*/ 1350338 h 2190257"/>
              <a:gd name="connsiteX13433" fmla="*/ 252731 w 1299502"/>
              <a:gd name="connsiteY13433" fmla="*/ 1350627 h 2190257"/>
              <a:gd name="connsiteX13434" fmla="*/ 252227 w 1299502"/>
              <a:gd name="connsiteY13434" fmla="*/ 1351023 h 2190257"/>
              <a:gd name="connsiteX13435" fmla="*/ 251938 w 1299502"/>
              <a:gd name="connsiteY13435" fmla="*/ 1351023 h 2190257"/>
              <a:gd name="connsiteX13436" fmla="*/ 251614 w 1299502"/>
              <a:gd name="connsiteY13436" fmla="*/ 1351347 h 2190257"/>
              <a:gd name="connsiteX13437" fmla="*/ 251325 w 1299502"/>
              <a:gd name="connsiteY13437" fmla="*/ 1351239 h 2190257"/>
              <a:gd name="connsiteX13438" fmla="*/ 250928 w 1299502"/>
              <a:gd name="connsiteY13438" fmla="*/ 1351528 h 2190257"/>
              <a:gd name="connsiteX13439" fmla="*/ 250640 w 1299502"/>
              <a:gd name="connsiteY13439" fmla="*/ 1351528 h 2190257"/>
              <a:gd name="connsiteX13440" fmla="*/ 250243 w 1299502"/>
              <a:gd name="connsiteY13440" fmla="*/ 1351852 h 2190257"/>
              <a:gd name="connsiteX13441" fmla="*/ 249630 w 1299502"/>
              <a:gd name="connsiteY13441" fmla="*/ 1351744 h 2190257"/>
              <a:gd name="connsiteX13442" fmla="*/ 249342 w 1299502"/>
              <a:gd name="connsiteY13442" fmla="*/ 1352032 h 2190257"/>
              <a:gd name="connsiteX13443" fmla="*/ 248621 w 1299502"/>
              <a:gd name="connsiteY13443" fmla="*/ 1352032 h 2190257"/>
              <a:gd name="connsiteX13444" fmla="*/ 248440 w 1299502"/>
              <a:gd name="connsiteY13444" fmla="*/ 1352140 h 2190257"/>
              <a:gd name="connsiteX13445" fmla="*/ 248440 w 1299502"/>
              <a:gd name="connsiteY13445" fmla="*/ 1352429 h 2190257"/>
              <a:gd name="connsiteX13446" fmla="*/ 248152 w 1299502"/>
              <a:gd name="connsiteY13446" fmla="*/ 1352753 h 2190257"/>
              <a:gd name="connsiteX13447" fmla="*/ 248044 w 1299502"/>
              <a:gd name="connsiteY13447" fmla="*/ 1353942 h 2190257"/>
              <a:gd name="connsiteX13448" fmla="*/ 247755 w 1299502"/>
              <a:gd name="connsiteY13448" fmla="*/ 1354122 h 2190257"/>
              <a:gd name="connsiteX13449" fmla="*/ 247647 w 1299502"/>
              <a:gd name="connsiteY13449" fmla="*/ 1354735 h 2190257"/>
              <a:gd name="connsiteX13450" fmla="*/ 246241 w 1299502"/>
              <a:gd name="connsiteY13450" fmla="*/ 1355816 h 2190257"/>
              <a:gd name="connsiteX13451" fmla="*/ 246241 w 1299502"/>
              <a:gd name="connsiteY13451" fmla="*/ 1356141 h 2190257"/>
              <a:gd name="connsiteX13452" fmla="*/ 246061 w 1299502"/>
              <a:gd name="connsiteY13452" fmla="*/ 1356357 h 2190257"/>
              <a:gd name="connsiteX13453" fmla="*/ 245736 w 1299502"/>
              <a:gd name="connsiteY13453" fmla="*/ 1356357 h 2190257"/>
              <a:gd name="connsiteX13454" fmla="*/ 245448 w 1299502"/>
              <a:gd name="connsiteY13454" fmla="*/ 1356537 h 2190257"/>
              <a:gd name="connsiteX13455" fmla="*/ 245159 w 1299502"/>
              <a:gd name="connsiteY13455" fmla="*/ 1356537 h 2190257"/>
              <a:gd name="connsiteX13456" fmla="*/ 243753 w 1299502"/>
              <a:gd name="connsiteY13456" fmla="*/ 1357654 h 2190257"/>
              <a:gd name="connsiteX13457" fmla="*/ 239859 w 1299502"/>
              <a:gd name="connsiteY13457" fmla="*/ 1357438 h 2190257"/>
              <a:gd name="connsiteX13458" fmla="*/ 239354 w 1299502"/>
              <a:gd name="connsiteY13458" fmla="*/ 1356934 h 2190257"/>
              <a:gd name="connsiteX13459" fmla="*/ 239462 w 1299502"/>
              <a:gd name="connsiteY13459" fmla="*/ 1356645 h 2190257"/>
              <a:gd name="connsiteX13460" fmla="*/ 239174 w 1299502"/>
              <a:gd name="connsiteY13460" fmla="*/ 1356357 h 2190257"/>
              <a:gd name="connsiteX13461" fmla="*/ 239174 w 1299502"/>
              <a:gd name="connsiteY13461" fmla="*/ 1355456 h 2190257"/>
              <a:gd name="connsiteX13462" fmla="*/ 238777 w 1299502"/>
              <a:gd name="connsiteY13462" fmla="*/ 1354951 h 2190257"/>
              <a:gd name="connsiteX13463" fmla="*/ 238056 w 1299502"/>
              <a:gd name="connsiteY13463" fmla="*/ 1354951 h 2190257"/>
              <a:gd name="connsiteX13464" fmla="*/ 237551 w 1299502"/>
              <a:gd name="connsiteY13464" fmla="*/ 1354447 h 2190257"/>
              <a:gd name="connsiteX13465" fmla="*/ 237659 w 1299502"/>
              <a:gd name="connsiteY13465" fmla="*/ 1354158 h 2190257"/>
              <a:gd name="connsiteX13466" fmla="*/ 237371 w 1299502"/>
              <a:gd name="connsiteY13466" fmla="*/ 1353834 h 2190257"/>
              <a:gd name="connsiteX13467" fmla="*/ 237371 w 1299502"/>
              <a:gd name="connsiteY13467" fmla="*/ 1353546 h 2190257"/>
              <a:gd name="connsiteX13468" fmla="*/ 237082 w 1299502"/>
              <a:gd name="connsiteY13468" fmla="*/ 1353257 h 2190257"/>
              <a:gd name="connsiteX13469" fmla="*/ 237082 w 1299502"/>
              <a:gd name="connsiteY13469" fmla="*/ 1352933 h 2190257"/>
              <a:gd name="connsiteX13470" fmla="*/ 236866 w 1299502"/>
              <a:gd name="connsiteY13470" fmla="*/ 1352753 h 2190257"/>
              <a:gd name="connsiteX13471" fmla="*/ 236577 w 1299502"/>
              <a:gd name="connsiteY13471" fmla="*/ 1352753 h 2190257"/>
              <a:gd name="connsiteX13472" fmla="*/ 236253 w 1299502"/>
              <a:gd name="connsiteY13472" fmla="*/ 1353041 h 2190257"/>
              <a:gd name="connsiteX13473" fmla="*/ 235964 w 1299502"/>
              <a:gd name="connsiteY13473" fmla="*/ 1352645 h 2190257"/>
              <a:gd name="connsiteX13474" fmla="*/ 235279 w 1299502"/>
              <a:gd name="connsiteY13474" fmla="*/ 1352645 h 2190257"/>
              <a:gd name="connsiteX13475" fmla="*/ 234955 w 1299502"/>
              <a:gd name="connsiteY13475" fmla="*/ 1352356 h 2190257"/>
              <a:gd name="connsiteX13476" fmla="*/ 234666 w 1299502"/>
              <a:gd name="connsiteY13476" fmla="*/ 1352356 h 2190257"/>
              <a:gd name="connsiteX13477" fmla="*/ 234053 w 1299502"/>
              <a:gd name="connsiteY13477" fmla="*/ 1351672 h 2190257"/>
              <a:gd name="connsiteX13478" fmla="*/ 233080 w 1299502"/>
              <a:gd name="connsiteY13478" fmla="*/ 1351672 h 2190257"/>
              <a:gd name="connsiteX13479" fmla="*/ 232755 w 1299502"/>
              <a:gd name="connsiteY13479" fmla="*/ 1351347 h 2190257"/>
              <a:gd name="connsiteX13480" fmla="*/ 232467 w 1299502"/>
              <a:gd name="connsiteY13480" fmla="*/ 1351347 h 2190257"/>
              <a:gd name="connsiteX13481" fmla="*/ 231673 w 1299502"/>
              <a:gd name="connsiteY13481" fmla="*/ 1350446 h 2190257"/>
              <a:gd name="connsiteX13482" fmla="*/ 232070 w 1299502"/>
              <a:gd name="connsiteY13482" fmla="*/ 1350266 h 2190257"/>
              <a:gd name="connsiteX13483" fmla="*/ 232070 w 1299502"/>
              <a:gd name="connsiteY13483" fmla="*/ 1349365 h 2190257"/>
              <a:gd name="connsiteX13484" fmla="*/ 232467 w 1299502"/>
              <a:gd name="connsiteY13484" fmla="*/ 1349077 h 2190257"/>
              <a:gd name="connsiteX13485" fmla="*/ 232467 w 1299502"/>
              <a:gd name="connsiteY13485" fmla="*/ 1348464 h 2190257"/>
              <a:gd name="connsiteX13486" fmla="*/ 232178 w 1299502"/>
              <a:gd name="connsiteY13486" fmla="*/ 1348176 h 2190257"/>
              <a:gd name="connsiteX13487" fmla="*/ 232178 w 1299502"/>
              <a:gd name="connsiteY13487" fmla="*/ 1347275 h 2190257"/>
              <a:gd name="connsiteX13488" fmla="*/ 231962 w 1299502"/>
              <a:gd name="connsiteY13488" fmla="*/ 1346950 h 2190257"/>
              <a:gd name="connsiteX13489" fmla="*/ 231962 w 1299502"/>
              <a:gd name="connsiteY13489" fmla="*/ 1346049 h 2190257"/>
              <a:gd name="connsiteX13490" fmla="*/ 231060 w 1299502"/>
              <a:gd name="connsiteY13490" fmla="*/ 1345076 h 2190257"/>
              <a:gd name="connsiteX13491" fmla="*/ 231169 w 1299502"/>
              <a:gd name="connsiteY13491" fmla="*/ 1343671 h 2190257"/>
              <a:gd name="connsiteX13492" fmla="*/ 230375 w 1299502"/>
              <a:gd name="connsiteY13492" fmla="*/ 1342878 h 2190257"/>
              <a:gd name="connsiteX13493" fmla="*/ 230087 w 1299502"/>
              <a:gd name="connsiteY13493" fmla="*/ 1343166 h 2190257"/>
              <a:gd name="connsiteX13494" fmla="*/ 228068 w 1299502"/>
              <a:gd name="connsiteY13494" fmla="*/ 1342986 h 2190257"/>
              <a:gd name="connsiteX13495" fmla="*/ 226481 w 1299502"/>
              <a:gd name="connsiteY13495" fmla="*/ 1341292 h 2190257"/>
              <a:gd name="connsiteX13496" fmla="*/ 226481 w 1299502"/>
              <a:gd name="connsiteY13496" fmla="*/ 1340968 h 2190257"/>
              <a:gd name="connsiteX13497" fmla="*/ 225904 w 1299502"/>
              <a:gd name="connsiteY13497" fmla="*/ 1340391 h 2190257"/>
              <a:gd name="connsiteX13498" fmla="*/ 225904 w 1299502"/>
              <a:gd name="connsiteY13498" fmla="*/ 1339778 h 2190257"/>
              <a:gd name="connsiteX13499" fmla="*/ 225580 w 1299502"/>
              <a:gd name="connsiteY13499" fmla="*/ 1339382 h 2190257"/>
              <a:gd name="connsiteX13500" fmla="*/ 225580 w 1299502"/>
              <a:gd name="connsiteY13500" fmla="*/ 1339094 h 2190257"/>
              <a:gd name="connsiteX13501" fmla="*/ 225183 w 1299502"/>
              <a:gd name="connsiteY13501" fmla="*/ 1338697 h 2190257"/>
              <a:gd name="connsiteX13502" fmla="*/ 224786 w 1299502"/>
              <a:gd name="connsiteY13502" fmla="*/ 1338589 h 2190257"/>
              <a:gd name="connsiteX13503" fmla="*/ 224101 w 1299502"/>
              <a:gd name="connsiteY13503" fmla="*/ 1337868 h 2190257"/>
              <a:gd name="connsiteX13504" fmla="*/ 224101 w 1299502"/>
              <a:gd name="connsiteY13504" fmla="*/ 1337472 h 2190257"/>
              <a:gd name="connsiteX13505" fmla="*/ 222695 w 1299502"/>
              <a:gd name="connsiteY13505" fmla="*/ 1336102 h 2190257"/>
              <a:gd name="connsiteX13506" fmla="*/ 222370 w 1299502"/>
              <a:gd name="connsiteY13506" fmla="*/ 1336102 h 2190257"/>
              <a:gd name="connsiteX13507" fmla="*/ 220892 w 1299502"/>
              <a:gd name="connsiteY13507" fmla="*/ 1334480 h 2190257"/>
              <a:gd name="connsiteX13508" fmla="*/ 220495 w 1299502"/>
              <a:gd name="connsiteY13508" fmla="*/ 1334805 h 2190257"/>
              <a:gd name="connsiteX13509" fmla="*/ 220207 w 1299502"/>
              <a:gd name="connsiteY13509" fmla="*/ 1334805 h 2190257"/>
              <a:gd name="connsiteX13510" fmla="*/ 219774 w 1299502"/>
              <a:gd name="connsiteY13510" fmla="*/ 1334300 h 2190257"/>
              <a:gd name="connsiteX13511" fmla="*/ 219774 w 1299502"/>
              <a:gd name="connsiteY13511" fmla="*/ 1334012 h 2190257"/>
              <a:gd name="connsiteX13512" fmla="*/ 219594 w 1299502"/>
              <a:gd name="connsiteY13512" fmla="*/ 1333796 h 2190257"/>
              <a:gd name="connsiteX13513" fmla="*/ 219305 w 1299502"/>
              <a:gd name="connsiteY13513" fmla="*/ 1333796 h 2190257"/>
              <a:gd name="connsiteX13514" fmla="*/ 218801 w 1299502"/>
              <a:gd name="connsiteY13514" fmla="*/ 1333291 h 2190257"/>
              <a:gd name="connsiteX13515" fmla="*/ 218909 w 1299502"/>
              <a:gd name="connsiteY13515" fmla="*/ 1333111 h 2190257"/>
              <a:gd name="connsiteX13516" fmla="*/ 219197 w 1299502"/>
              <a:gd name="connsiteY13516" fmla="*/ 1332787 h 2190257"/>
              <a:gd name="connsiteX13517" fmla="*/ 217106 w 1299502"/>
              <a:gd name="connsiteY13517" fmla="*/ 1330588 h 2190257"/>
              <a:gd name="connsiteX13518" fmla="*/ 217106 w 1299502"/>
              <a:gd name="connsiteY13518" fmla="*/ 1329723 h 2190257"/>
              <a:gd name="connsiteX13519" fmla="*/ 217322 w 1299502"/>
              <a:gd name="connsiteY13519" fmla="*/ 1329507 h 2190257"/>
              <a:gd name="connsiteX13520" fmla="*/ 217611 w 1299502"/>
              <a:gd name="connsiteY13520" fmla="*/ 1329507 h 2190257"/>
              <a:gd name="connsiteX13521" fmla="*/ 218007 w 1299502"/>
              <a:gd name="connsiteY13521" fmla="*/ 1329327 h 2190257"/>
              <a:gd name="connsiteX13522" fmla="*/ 219594 w 1299502"/>
              <a:gd name="connsiteY13522" fmla="*/ 1329399 h 2190257"/>
              <a:gd name="connsiteX13523" fmla="*/ 219810 w 1299502"/>
              <a:gd name="connsiteY13523" fmla="*/ 1329219 h 2190257"/>
              <a:gd name="connsiteX13524" fmla="*/ 219810 w 1299502"/>
              <a:gd name="connsiteY13524" fmla="*/ 1328930 h 2190257"/>
              <a:gd name="connsiteX13525" fmla="*/ 220099 w 1299502"/>
              <a:gd name="connsiteY13525" fmla="*/ 1328714 h 2190257"/>
              <a:gd name="connsiteX13526" fmla="*/ 220099 w 1299502"/>
              <a:gd name="connsiteY13526" fmla="*/ 1328426 h 2190257"/>
              <a:gd name="connsiteX13527" fmla="*/ 220784 w 1299502"/>
              <a:gd name="connsiteY13527" fmla="*/ 1327813 h 2190257"/>
              <a:gd name="connsiteX13528" fmla="*/ 220892 w 1299502"/>
              <a:gd name="connsiteY13528" fmla="*/ 1327200 h 2190257"/>
              <a:gd name="connsiteX13529" fmla="*/ 221181 w 1299502"/>
              <a:gd name="connsiteY13529" fmla="*/ 1327020 h 2190257"/>
              <a:gd name="connsiteX13530" fmla="*/ 221181 w 1299502"/>
              <a:gd name="connsiteY13530" fmla="*/ 1326624 h 2190257"/>
              <a:gd name="connsiteX13531" fmla="*/ 221577 w 1299502"/>
              <a:gd name="connsiteY13531" fmla="*/ 1326407 h 2190257"/>
              <a:gd name="connsiteX13532" fmla="*/ 221577 w 1299502"/>
              <a:gd name="connsiteY13532" fmla="*/ 1326119 h 2190257"/>
              <a:gd name="connsiteX13533" fmla="*/ 222298 w 1299502"/>
              <a:gd name="connsiteY13533" fmla="*/ 1325506 h 2190257"/>
              <a:gd name="connsiteX13534" fmla="*/ 222298 w 1299502"/>
              <a:gd name="connsiteY13534" fmla="*/ 1325218 h 2190257"/>
              <a:gd name="connsiteX13535" fmla="*/ 222479 w 1299502"/>
              <a:gd name="connsiteY13535" fmla="*/ 1325110 h 2190257"/>
              <a:gd name="connsiteX13536" fmla="*/ 222803 w 1299502"/>
              <a:gd name="connsiteY13536" fmla="*/ 1325110 h 2190257"/>
              <a:gd name="connsiteX13537" fmla="*/ 223777 w 1299502"/>
              <a:gd name="connsiteY13537" fmla="*/ 1324317 h 2190257"/>
              <a:gd name="connsiteX13538" fmla="*/ 224173 w 1299502"/>
              <a:gd name="connsiteY13538" fmla="*/ 1324317 h 2190257"/>
              <a:gd name="connsiteX13539" fmla="*/ 224498 w 1299502"/>
              <a:gd name="connsiteY13539" fmla="*/ 1324029 h 2190257"/>
              <a:gd name="connsiteX13540" fmla="*/ 225075 w 1299502"/>
              <a:gd name="connsiteY13540" fmla="*/ 1324137 h 2190257"/>
              <a:gd name="connsiteX13541" fmla="*/ 225291 w 1299502"/>
              <a:gd name="connsiteY13541" fmla="*/ 1323921 h 2190257"/>
              <a:gd name="connsiteX13542" fmla="*/ 225291 w 1299502"/>
              <a:gd name="connsiteY13542" fmla="*/ 1323632 h 2190257"/>
              <a:gd name="connsiteX13543" fmla="*/ 226157 w 1299502"/>
              <a:gd name="connsiteY13543" fmla="*/ 1323020 h 2190257"/>
              <a:gd name="connsiteX13544" fmla="*/ 226481 w 1299502"/>
              <a:gd name="connsiteY13544" fmla="*/ 1323020 h 2190257"/>
              <a:gd name="connsiteX13545" fmla="*/ 227383 w 1299502"/>
              <a:gd name="connsiteY13545" fmla="*/ 1322335 h 2190257"/>
              <a:gd name="connsiteX13546" fmla="*/ 227383 w 1299502"/>
              <a:gd name="connsiteY13546" fmla="*/ 1322011 h 2190257"/>
              <a:gd name="connsiteX13547" fmla="*/ 227671 w 1299502"/>
              <a:gd name="connsiteY13547" fmla="*/ 1321722 h 2190257"/>
              <a:gd name="connsiteX13548" fmla="*/ 227779 w 1299502"/>
              <a:gd name="connsiteY13548" fmla="*/ 1321434 h 2190257"/>
              <a:gd name="connsiteX13549" fmla="*/ 228068 w 1299502"/>
              <a:gd name="connsiteY13549" fmla="*/ 1321110 h 2190257"/>
              <a:gd name="connsiteX13550" fmla="*/ 228176 w 1299502"/>
              <a:gd name="connsiteY13550" fmla="*/ 1319740 h 2190257"/>
              <a:gd name="connsiteX13551" fmla="*/ 228861 w 1299502"/>
              <a:gd name="connsiteY13551" fmla="*/ 1319127 h 2190257"/>
              <a:gd name="connsiteX13552" fmla="*/ 228861 w 1299502"/>
              <a:gd name="connsiteY13552" fmla="*/ 1318839 h 2190257"/>
              <a:gd name="connsiteX13553" fmla="*/ 230375 w 1299502"/>
              <a:gd name="connsiteY13553" fmla="*/ 1317614 h 2190257"/>
              <a:gd name="connsiteX13554" fmla="*/ 230772 w 1299502"/>
              <a:gd name="connsiteY13554" fmla="*/ 1317614 h 2190257"/>
              <a:gd name="connsiteX13555" fmla="*/ 231746 w 1299502"/>
              <a:gd name="connsiteY13555" fmla="*/ 1316749 h 2190257"/>
              <a:gd name="connsiteX13556" fmla="*/ 232070 w 1299502"/>
              <a:gd name="connsiteY13556" fmla="*/ 1316821 h 2190257"/>
              <a:gd name="connsiteX13557" fmla="*/ 232359 w 1299502"/>
              <a:gd name="connsiteY13557" fmla="*/ 1316532 h 2190257"/>
              <a:gd name="connsiteX13558" fmla="*/ 232755 w 1299502"/>
              <a:gd name="connsiteY13558" fmla="*/ 1316532 h 2190257"/>
              <a:gd name="connsiteX13559" fmla="*/ 235135 w 1299502"/>
              <a:gd name="connsiteY13559" fmla="*/ 1314622 h 2190257"/>
              <a:gd name="connsiteX13560" fmla="*/ 236036 w 1299502"/>
              <a:gd name="connsiteY13560" fmla="*/ 1314730 h 2190257"/>
              <a:gd name="connsiteX13561" fmla="*/ 236433 w 1299502"/>
              <a:gd name="connsiteY13561" fmla="*/ 1314442 h 2190257"/>
              <a:gd name="connsiteX13562" fmla="*/ 236722 w 1299502"/>
              <a:gd name="connsiteY13562" fmla="*/ 1314730 h 2190257"/>
              <a:gd name="connsiteX13563" fmla="*/ 237046 w 1299502"/>
              <a:gd name="connsiteY13563" fmla="*/ 1314730 h 2190257"/>
              <a:gd name="connsiteX13564" fmla="*/ 237335 w 1299502"/>
              <a:gd name="connsiteY13564" fmla="*/ 1315019 h 2190257"/>
              <a:gd name="connsiteX13565" fmla="*/ 237659 w 1299502"/>
              <a:gd name="connsiteY13565" fmla="*/ 1315127 h 2190257"/>
              <a:gd name="connsiteX13566" fmla="*/ 238524 w 1299502"/>
              <a:gd name="connsiteY13566" fmla="*/ 1316028 h 2190257"/>
              <a:gd name="connsiteX13567" fmla="*/ 239137 w 1299502"/>
              <a:gd name="connsiteY13567" fmla="*/ 1315631 h 2190257"/>
              <a:gd name="connsiteX13568" fmla="*/ 239137 w 1299502"/>
              <a:gd name="connsiteY13568" fmla="*/ 1315343 h 2190257"/>
              <a:gd name="connsiteX13569" fmla="*/ 239426 w 1299502"/>
              <a:gd name="connsiteY13569" fmla="*/ 1315019 h 2190257"/>
              <a:gd name="connsiteX13570" fmla="*/ 239426 w 1299502"/>
              <a:gd name="connsiteY13570" fmla="*/ 1314442 h 2190257"/>
              <a:gd name="connsiteX13571" fmla="*/ 239642 w 1299502"/>
              <a:gd name="connsiteY13571" fmla="*/ 1314334 h 2190257"/>
              <a:gd name="connsiteX13572" fmla="*/ 239931 w 1299502"/>
              <a:gd name="connsiteY13572" fmla="*/ 1314334 h 2190257"/>
              <a:gd name="connsiteX13573" fmla="*/ 240327 w 1299502"/>
              <a:gd name="connsiteY13573" fmla="*/ 1314046 h 2190257"/>
              <a:gd name="connsiteX13574" fmla="*/ 240940 w 1299502"/>
              <a:gd name="connsiteY13574" fmla="*/ 1314118 h 2190257"/>
              <a:gd name="connsiteX13575" fmla="*/ 241157 w 1299502"/>
              <a:gd name="connsiteY13575" fmla="*/ 1313937 h 2190257"/>
              <a:gd name="connsiteX13576" fmla="*/ 241157 w 1299502"/>
              <a:gd name="connsiteY13576" fmla="*/ 1313721 h 2190257"/>
              <a:gd name="connsiteX13577" fmla="*/ 210363 w 1299502"/>
              <a:gd name="connsiteY13577" fmla="*/ 1312748 h 2190257"/>
              <a:gd name="connsiteX13578" fmla="*/ 210652 w 1299502"/>
              <a:gd name="connsiteY13578" fmla="*/ 1312748 h 2190257"/>
              <a:gd name="connsiteX13579" fmla="*/ 210940 w 1299502"/>
              <a:gd name="connsiteY13579" fmla="*/ 1313036 h 2190257"/>
              <a:gd name="connsiteX13580" fmla="*/ 211265 w 1299502"/>
              <a:gd name="connsiteY13580" fmla="*/ 1313036 h 2190257"/>
              <a:gd name="connsiteX13581" fmla="*/ 211661 w 1299502"/>
              <a:gd name="connsiteY13581" fmla="*/ 1313433 h 2190257"/>
              <a:gd name="connsiteX13582" fmla="*/ 211950 w 1299502"/>
              <a:gd name="connsiteY13582" fmla="*/ 1313433 h 2190257"/>
              <a:gd name="connsiteX13583" fmla="*/ 212851 w 1299502"/>
              <a:gd name="connsiteY13583" fmla="*/ 1314406 h 2190257"/>
              <a:gd name="connsiteX13584" fmla="*/ 214149 w 1299502"/>
              <a:gd name="connsiteY13584" fmla="*/ 1314406 h 2190257"/>
              <a:gd name="connsiteX13585" fmla="*/ 214438 w 1299502"/>
              <a:gd name="connsiteY13585" fmla="*/ 1314730 h 2190257"/>
              <a:gd name="connsiteX13586" fmla="*/ 214726 w 1299502"/>
              <a:gd name="connsiteY13586" fmla="*/ 1314514 h 2190257"/>
              <a:gd name="connsiteX13587" fmla="*/ 215159 w 1299502"/>
              <a:gd name="connsiteY13587" fmla="*/ 1314514 h 2190257"/>
              <a:gd name="connsiteX13588" fmla="*/ 215447 w 1299502"/>
              <a:gd name="connsiteY13588" fmla="*/ 1314838 h 2190257"/>
              <a:gd name="connsiteX13589" fmla="*/ 215736 w 1299502"/>
              <a:gd name="connsiteY13589" fmla="*/ 1314838 h 2190257"/>
              <a:gd name="connsiteX13590" fmla="*/ 216132 w 1299502"/>
              <a:gd name="connsiteY13590" fmla="*/ 1315343 h 2190257"/>
              <a:gd name="connsiteX13591" fmla="*/ 216024 w 1299502"/>
              <a:gd name="connsiteY13591" fmla="*/ 1316821 h 2190257"/>
              <a:gd name="connsiteX13592" fmla="*/ 215952 w 1299502"/>
              <a:gd name="connsiteY13592" fmla="*/ 1316929 h 2190257"/>
              <a:gd name="connsiteX13593" fmla="*/ 214942 w 1299502"/>
              <a:gd name="connsiteY13593" fmla="*/ 1316929 h 2190257"/>
              <a:gd name="connsiteX13594" fmla="*/ 214654 w 1299502"/>
              <a:gd name="connsiteY13594" fmla="*/ 1316532 h 2190257"/>
              <a:gd name="connsiteX13595" fmla="*/ 212743 w 1299502"/>
              <a:gd name="connsiteY13595" fmla="*/ 1316424 h 2190257"/>
              <a:gd name="connsiteX13596" fmla="*/ 212563 w 1299502"/>
              <a:gd name="connsiteY13596" fmla="*/ 1316208 h 2190257"/>
              <a:gd name="connsiteX13597" fmla="*/ 212563 w 1299502"/>
              <a:gd name="connsiteY13597" fmla="*/ 1315740 h 2190257"/>
              <a:gd name="connsiteX13598" fmla="*/ 212166 w 1299502"/>
              <a:gd name="connsiteY13598" fmla="*/ 1315235 h 2190257"/>
              <a:gd name="connsiteX13599" fmla="*/ 211878 w 1299502"/>
              <a:gd name="connsiteY13599" fmla="*/ 1315235 h 2190257"/>
              <a:gd name="connsiteX13600" fmla="*/ 210760 w 1299502"/>
              <a:gd name="connsiteY13600" fmla="*/ 1316028 h 2190257"/>
              <a:gd name="connsiteX13601" fmla="*/ 210471 w 1299502"/>
              <a:gd name="connsiteY13601" fmla="*/ 1316028 h 2190257"/>
              <a:gd name="connsiteX13602" fmla="*/ 210147 w 1299502"/>
              <a:gd name="connsiteY13602" fmla="*/ 1315631 h 2190257"/>
              <a:gd name="connsiteX13603" fmla="*/ 209858 w 1299502"/>
              <a:gd name="connsiteY13603" fmla="*/ 1315631 h 2190257"/>
              <a:gd name="connsiteX13604" fmla="*/ 209570 w 1299502"/>
              <a:gd name="connsiteY13604" fmla="*/ 1315343 h 2190257"/>
              <a:gd name="connsiteX13605" fmla="*/ 208849 w 1299502"/>
              <a:gd name="connsiteY13605" fmla="*/ 1315920 h 2190257"/>
              <a:gd name="connsiteX13606" fmla="*/ 207587 w 1299502"/>
              <a:gd name="connsiteY13606" fmla="*/ 1315812 h 2190257"/>
              <a:gd name="connsiteX13607" fmla="*/ 207082 w 1299502"/>
              <a:gd name="connsiteY13607" fmla="*/ 1315343 h 2190257"/>
              <a:gd name="connsiteX13608" fmla="*/ 207154 w 1299502"/>
              <a:gd name="connsiteY13608" fmla="*/ 1315019 h 2190257"/>
              <a:gd name="connsiteX13609" fmla="*/ 206865 w 1299502"/>
              <a:gd name="connsiteY13609" fmla="*/ 1314730 h 2190257"/>
              <a:gd name="connsiteX13610" fmla="*/ 206865 w 1299502"/>
              <a:gd name="connsiteY13610" fmla="*/ 1313541 h 2190257"/>
              <a:gd name="connsiteX13611" fmla="*/ 207046 w 1299502"/>
              <a:gd name="connsiteY13611" fmla="*/ 1313433 h 2190257"/>
              <a:gd name="connsiteX13612" fmla="*/ 207370 w 1299502"/>
              <a:gd name="connsiteY13612" fmla="*/ 1313433 h 2190257"/>
              <a:gd name="connsiteX13613" fmla="*/ 207767 w 1299502"/>
              <a:gd name="connsiteY13613" fmla="*/ 1313145 h 2190257"/>
              <a:gd name="connsiteX13614" fmla="*/ 209065 w 1299502"/>
              <a:gd name="connsiteY13614" fmla="*/ 1313217 h 2190257"/>
              <a:gd name="connsiteX13615" fmla="*/ 209353 w 1299502"/>
              <a:gd name="connsiteY13615" fmla="*/ 1313541 h 2190257"/>
              <a:gd name="connsiteX13616" fmla="*/ 209642 w 1299502"/>
              <a:gd name="connsiteY13616" fmla="*/ 1313541 h 2190257"/>
              <a:gd name="connsiteX13617" fmla="*/ 209858 w 1299502"/>
              <a:gd name="connsiteY13617" fmla="*/ 1313433 h 2190257"/>
              <a:gd name="connsiteX13618" fmla="*/ 209858 w 1299502"/>
              <a:gd name="connsiteY13618" fmla="*/ 1313145 h 2190257"/>
              <a:gd name="connsiteX13619" fmla="*/ 208452 w 1299502"/>
              <a:gd name="connsiteY13619" fmla="*/ 1312640 h 2190257"/>
              <a:gd name="connsiteX13620" fmla="*/ 208777 w 1299502"/>
              <a:gd name="connsiteY13620" fmla="*/ 1312640 h 2190257"/>
              <a:gd name="connsiteX13621" fmla="*/ 208849 w 1299502"/>
              <a:gd name="connsiteY13621" fmla="*/ 1312748 h 2190257"/>
              <a:gd name="connsiteX13622" fmla="*/ 208777 w 1299502"/>
              <a:gd name="connsiteY13622" fmla="*/ 1312928 h 2190257"/>
              <a:gd name="connsiteX13623" fmla="*/ 208452 w 1299502"/>
              <a:gd name="connsiteY13623" fmla="*/ 1312820 h 2190257"/>
              <a:gd name="connsiteX13624" fmla="*/ 208272 w 1299502"/>
              <a:gd name="connsiteY13624" fmla="*/ 1312748 h 2190257"/>
              <a:gd name="connsiteX13625" fmla="*/ 45325 w 1299502"/>
              <a:gd name="connsiteY13625" fmla="*/ 1312352 h 2190257"/>
              <a:gd name="connsiteX13626" fmla="*/ 45650 w 1299502"/>
              <a:gd name="connsiteY13626" fmla="*/ 1312424 h 2190257"/>
              <a:gd name="connsiteX13627" fmla="*/ 45758 w 1299502"/>
              <a:gd name="connsiteY13627" fmla="*/ 1312532 h 2190257"/>
              <a:gd name="connsiteX13628" fmla="*/ 45758 w 1299502"/>
              <a:gd name="connsiteY13628" fmla="*/ 1312820 h 2190257"/>
              <a:gd name="connsiteX13629" fmla="*/ 45541 w 1299502"/>
              <a:gd name="connsiteY13629" fmla="*/ 1313036 h 2190257"/>
              <a:gd name="connsiteX13630" fmla="*/ 45253 w 1299502"/>
              <a:gd name="connsiteY13630" fmla="*/ 1312928 h 2190257"/>
              <a:gd name="connsiteX13631" fmla="*/ 45145 w 1299502"/>
              <a:gd name="connsiteY13631" fmla="*/ 1312820 h 2190257"/>
              <a:gd name="connsiteX13632" fmla="*/ 45145 w 1299502"/>
              <a:gd name="connsiteY13632" fmla="*/ 1312532 h 2190257"/>
              <a:gd name="connsiteX13633" fmla="*/ 209462 w 1299502"/>
              <a:gd name="connsiteY13633" fmla="*/ 1312027 h 2190257"/>
              <a:gd name="connsiteX13634" fmla="*/ 209858 w 1299502"/>
              <a:gd name="connsiteY13634" fmla="*/ 1312532 h 2190257"/>
              <a:gd name="connsiteX13635" fmla="*/ 209750 w 1299502"/>
              <a:gd name="connsiteY13635" fmla="*/ 1312640 h 2190257"/>
              <a:gd name="connsiteX13636" fmla="*/ 209353 w 1299502"/>
              <a:gd name="connsiteY13636" fmla="*/ 1312640 h 2190257"/>
              <a:gd name="connsiteX13637" fmla="*/ 209245 w 1299502"/>
              <a:gd name="connsiteY13637" fmla="*/ 1312532 h 2190257"/>
              <a:gd name="connsiteX13638" fmla="*/ 209245 w 1299502"/>
              <a:gd name="connsiteY13638" fmla="*/ 1312244 h 2190257"/>
              <a:gd name="connsiteX13639" fmla="*/ 49039 w 1299502"/>
              <a:gd name="connsiteY13639" fmla="*/ 1310838 h 2190257"/>
              <a:gd name="connsiteX13640" fmla="*/ 49940 w 1299502"/>
              <a:gd name="connsiteY13640" fmla="*/ 1310946 h 2190257"/>
              <a:gd name="connsiteX13641" fmla="*/ 50121 w 1299502"/>
              <a:gd name="connsiteY13641" fmla="*/ 1311126 h 2190257"/>
              <a:gd name="connsiteX13642" fmla="*/ 50121 w 1299502"/>
              <a:gd name="connsiteY13642" fmla="*/ 1311451 h 2190257"/>
              <a:gd name="connsiteX13643" fmla="*/ 49436 w 1299502"/>
              <a:gd name="connsiteY13643" fmla="*/ 1311955 h 2190257"/>
              <a:gd name="connsiteX13644" fmla="*/ 49436 w 1299502"/>
              <a:gd name="connsiteY13644" fmla="*/ 1312244 h 2190257"/>
              <a:gd name="connsiteX13645" fmla="*/ 49940 w 1299502"/>
              <a:gd name="connsiteY13645" fmla="*/ 1312928 h 2190257"/>
              <a:gd name="connsiteX13646" fmla="*/ 49940 w 1299502"/>
              <a:gd name="connsiteY13646" fmla="*/ 1313145 h 2190257"/>
              <a:gd name="connsiteX13647" fmla="*/ 50229 w 1299502"/>
              <a:gd name="connsiteY13647" fmla="*/ 1313541 h 2190257"/>
              <a:gd name="connsiteX13648" fmla="*/ 50121 w 1299502"/>
              <a:gd name="connsiteY13648" fmla="*/ 1315019 h 2190257"/>
              <a:gd name="connsiteX13649" fmla="*/ 49652 w 1299502"/>
              <a:gd name="connsiteY13649" fmla="*/ 1315451 h 2190257"/>
              <a:gd name="connsiteX13650" fmla="*/ 48931 w 1299502"/>
              <a:gd name="connsiteY13650" fmla="*/ 1315343 h 2190257"/>
              <a:gd name="connsiteX13651" fmla="*/ 48354 w 1299502"/>
              <a:gd name="connsiteY13651" fmla="*/ 1314730 h 2190257"/>
              <a:gd name="connsiteX13652" fmla="*/ 48029 w 1299502"/>
              <a:gd name="connsiteY13652" fmla="*/ 1314622 h 2190257"/>
              <a:gd name="connsiteX13653" fmla="*/ 47741 w 1299502"/>
              <a:gd name="connsiteY13653" fmla="*/ 1314334 h 2190257"/>
              <a:gd name="connsiteX13654" fmla="*/ 47452 w 1299502"/>
              <a:gd name="connsiteY13654" fmla="*/ 1314334 h 2190257"/>
              <a:gd name="connsiteX13655" fmla="*/ 46840 w 1299502"/>
              <a:gd name="connsiteY13655" fmla="*/ 1313649 h 2190257"/>
              <a:gd name="connsiteX13656" fmla="*/ 46551 w 1299502"/>
              <a:gd name="connsiteY13656" fmla="*/ 1313649 h 2190257"/>
              <a:gd name="connsiteX13657" fmla="*/ 46046 w 1299502"/>
              <a:gd name="connsiteY13657" fmla="*/ 1313145 h 2190257"/>
              <a:gd name="connsiteX13658" fmla="*/ 46154 w 1299502"/>
              <a:gd name="connsiteY13658" fmla="*/ 1312244 h 2190257"/>
              <a:gd name="connsiteX13659" fmla="*/ 47020 w 1299502"/>
              <a:gd name="connsiteY13659" fmla="*/ 1311631 h 2190257"/>
              <a:gd name="connsiteX13660" fmla="*/ 47344 w 1299502"/>
              <a:gd name="connsiteY13660" fmla="*/ 1311631 h 2190257"/>
              <a:gd name="connsiteX13661" fmla="*/ 47633 w 1299502"/>
              <a:gd name="connsiteY13661" fmla="*/ 1311343 h 2190257"/>
              <a:gd name="connsiteX13662" fmla="*/ 48318 w 1299502"/>
              <a:gd name="connsiteY13662" fmla="*/ 1311451 h 2190257"/>
              <a:gd name="connsiteX13663" fmla="*/ 38366 w 1299502"/>
              <a:gd name="connsiteY13663" fmla="*/ 1310045 h 2190257"/>
              <a:gd name="connsiteX13664" fmla="*/ 38654 w 1299502"/>
              <a:gd name="connsiteY13664" fmla="*/ 1310045 h 2190257"/>
              <a:gd name="connsiteX13665" fmla="*/ 39159 w 1299502"/>
              <a:gd name="connsiteY13665" fmla="*/ 1310550 h 2190257"/>
              <a:gd name="connsiteX13666" fmla="*/ 39051 w 1299502"/>
              <a:gd name="connsiteY13666" fmla="*/ 1311126 h 2190257"/>
              <a:gd name="connsiteX13667" fmla="*/ 38871 w 1299502"/>
              <a:gd name="connsiteY13667" fmla="*/ 1311234 h 2190257"/>
              <a:gd name="connsiteX13668" fmla="*/ 38582 w 1299502"/>
              <a:gd name="connsiteY13668" fmla="*/ 1310946 h 2190257"/>
              <a:gd name="connsiteX13669" fmla="*/ 38258 w 1299502"/>
              <a:gd name="connsiteY13669" fmla="*/ 1310946 h 2190257"/>
              <a:gd name="connsiteX13670" fmla="*/ 38149 w 1299502"/>
              <a:gd name="connsiteY13670" fmla="*/ 1310730 h 2190257"/>
              <a:gd name="connsiteX13671" fmla="*/ 38149 w 1299502"/>
              <a:gd name="connsiteY13671" fmla="*/ 1310153 h 2190257"/>
              <a:gd name="connsiteX13672" fmla="*/ 351350 w 1299502"/>
              <a:gd name="connsiteY13672" fmla="*/ 1309757 h 2190257"/>
              <a:gd name="connsiteX13673" fmla="*/ 351747 w 1299502"/>
              <a:gd name="connsiteY13673" fmla="*/ 1309757 h 2190257"/>
              <a:gd name="connsiteX13674" fmla="*/ 351819 w 1299502"/>
              <a:gd name="connsiteY13674" fmla="*/ 1309829 h 2190257"/>
              <a:gd name="connsiteX13675" fmla="*/ 351819 w 1299502"/>
              <a:gd name="connsiteY13675" fmla="*/ 1310442 h 2190257"/>
              <a:gd name="connsiteX13676" fmla="*/ 351639 w 1299502"/>
              <a:gd name="connsiteY13676" fmla="*/ 1310622 h 2190257"/>
              <a:gd name="connsiteX13677" fmla="*/ 351026 w 1299502"/>
              <a:gd name="connsiteY13677" fmla="*/ 1310550 h 2190257"/>
              <a:gd name="connsiteX13678" fmla="*/ 350846 w 1299502"/>
              <a:gd name="connsiteY13678" fmla="*/ 1310442 h 2190257"/>
              <a:gd name="connsiteX13679" fmla="*/ 350846 w 1299502"/>
              <a:gd name="connsiteY13679" fmla="*/ 1310153 h 2190257"/>
              <a:gd name="connsiteX13680" fmla="*/ 32092 w 1299502"/>
              <a:gd name="connsiteY13680" fmla="*/ 1307739 h 2190257"/>
              <a:gd name="connsiteX13681" fmla="*/ 32380 w 1299502"/>
              <a:gd name="connsiteY13681" fmla="*/ 1307739 h 2190257"/>
              <a:gd name="connsiteX13682" fmla="*/ 32669 w 1299502"/>
              <a:gd name="connsiteY13682" fmla="*/ 1308135 h 2190257"/>
              <a:gd name="connsiteX13683" fmla="*/ 32993 w 1299502"/>
              <a:gd name="connsiteY13683" fmla="*/ 1308135 h 2190257"/>
              <a:gd name="connsiteX13684" fmla="*/ 33173 w 1299502"/>
              <a:gd name="connsiteY13684" fmla="*/ 1308243 h 2190257"/>
              <a:gd name="connsiteX13685" fmla="*/ 33065 w 1299502"/>
              <a:gd name="connsiteY13685" fmla="*/ 1309144 h 2190257"/>
              <a:gd name="connsiteX13686" fmla="*/ 32777 w 1299502"/>
              <a:gd name="connsiteY13686" fmla="*/ 1309432 h 2190257"/>
              <a:gd name="connsiteX13687" fmla="*/ 32669 w 1299502"/>
              <a:gd name="connsiteY13687" fmla="*/ 1309757 h 2190257"/>
              <a:gd name="connsiteX13688" fmla="*/ 32597 w 1299502"/>
              <a:gd name="connsiteY13688" fmla="*/ 1309829 h 2190257"/>
              <a:gd name="connsiteX13689" fmla="*/ 30289 w 1299502"/>
              <a:gd name="connsiteY13689" fmla="*/ 1309757 h 2190257"/>
              <a:gd name="connsiteX13690" fmla="*/ 30109 w 1299502"/>
              <a:gd name="connsiteY13690" fmla="*/ 1309541 h 2190257"/>
              <a:gd name="connsiteX13691" fmla="*/ 30181 w 1299502"/>
              <a:gd name="connsiteY13691" fmla="*/ 1308351 h 2190257"/>
              <a:gd name="connsiteX13692" fmla="*/ 30397 w 1299502"/>
              <a:gd name="connsiteY13692" fmla="*/ 1308243 h 2190257"/>
              <a:gd name="connsiteX13693" fmla="*/ 30794 w 1299502"/>
              <a:gd name="connsiteY13693" fmla="*/ 1308243 h 2190257"/>
              <a:gd name="connsiteX13694" fmla="*/ 31082 w 1299502"/>
              <a:gd name="connsiteY13694" fmla="*/ 1307955 h 2190257"/>
              <a:gd name="connsiteX13695" fmla="*/ 31695 w 1299502"/>
              <a:gd name="connsiteY13695" fmla="*/ 1308063 h 2190257"/>
              <a:gd name="connsiteX13696" fmla="*/ 402156 w 1299502"/>
              <a:gd name="connsiteY13696" fmla="*/ 1307054 h 2190257"/>
              <a:gd name="connsiteX13697" fmla="*/ 402445 w 1299502"/>
              <a:gd name="connsiteY13697" fmla="*/ 1307162 h 2190257"/>
              <a:gd name="connsiteX13698" fmla="*/ 402661 w 1299502"/>
              <a:gd name="connsiteY13698" fmla="*/ 1307234 h 2190257"/>
              <a:gd name="connsiteX13699" fmla="*/ 402553 w 1299502"/>
              <a:gd name="connsiteY13699" fmla="*/ 1307847 h 2190257"/>
              <a:gd name="connsiteX13700" fmla="*/ 402481 w 1299502"/>
              <a:gd name="connsiteY13700" fmla="*/ 1307955 h 2190257"/>
              <a:gd name="connsiteX13701" fmla="*/ 401760 w 1299502"/>
              <a:gd name="connsiteY13701" fmla="*/ 1307955 h 2190257"/>
              <a:gd name="connsiteX13702" fmla="*/ 401651 w 1299502"/>
              <a:gd name="connsiteY13702" fmla="*/ 1307847 h 2190257"/>
              <a:gd name="connsiteX13703" fmla="*/ 401651 w 1299502"/>
              <a:gd name="connsiteY13703" fmla="*/ 1307450 h 2190257"/>
              <a:gd name="connsiteX13704" fmla="*/ 355713 w 1299502"/>
              <a:gd name="connsiteY13704" fmla="*/ 1306946 h 2190257"/>
              <a:gd name="connsiteX13705" fmla="*/ 356326 w 1299502"/>
              <a:gd name="connsiteY13705" fmla="*/ 1307054 h 2190257"/>
              <a:gd name="connsiteX13706" fmla="*/ 356507 w 1299502"/>
              <a:gd name="connsiteY13706" fmla="*/ 1307162 h 2190257"/>
              <a:gd name="connsiteX13707" fmla="*/ 356507 w 1299502"/>
              <a:gd name="connsiteY13707" fmla="*/ 1307450 h 2190257"/>
              <a:gd name="connsiteX13708" fmla="*/ 356038 w 1299502"/>
              <a:gd name="connsiteY13708" fmla="*/ 1307847 h 2190257"/>
              <a:gd name="connsiteX13709" fmla="*/ 355533 w 1299502"/>
              <a:gd name="connsiteY13709" fmla="*/ 1307450 h 2190257"/>
              <a:gd name="connsiteX13710" fmla="*/ 355533 w 1299502"/>
              <a:gd name="connsiteY13710" fmla="*/ 1307162 h 2190257"/>
              <a:gd name="connsiteX13711" fmla="*/ 400281 w 1299502"/>
              <a:gd name="connsiteY13711" fmla="*/ 1306946 h 2190257"/>
              <a:gd name="connsiteX13712" fmla="*/ 400678 w 1299502"/>
              <a:gd name="connsiteY13712" fmla="*/ 1307450 h 2190257"/>
              <a:gd name="connsiteX13713" fmla="*/ 400173 w 1299502"/>
              <a:gd name="connsiteY13713" fmla="*/ 1307847 h 2190257"/>
              <a:gd name="connsiteX13714" fmla="*/ 399776 w 1299502"/>
              <a:gd name="connsiteY13714" fmla="*/ 1307342 h 2190257"/>
              <a:gd name="connsiteX13715" fmla="*/ 399776 w 1299502"/>
              <a:gd name="connsiteY13715" fmla="*/ 1307162 h 2190257"/>
              <a:gd name="connsiteX13716" fmla="*/ 399885 w 1299502"/>
              <a:gd name="connsiteY13716" fmla="*/ 1306946 h 2190257"/>
              <a:gd name="connsiteX13717" fmla="*/ 202971 w 1299502"/>
              <a:gd name="connsiteY13717" fmla="*/ 1306838 h 2190257"/>
              <a:gd name="connsiteX13718" fmla="*/ 203296 w 1299502"/>
              <a:gd name="connsiteY13718" fmla="*/ 1306946 h 2190257"/>
              <a:gd name="connsiteX13719" fmla="*/ 203584 w 1299502"/>
              <a:gd name="connsiteY13719" fmla="*/ 1307270 h 2190257"/>
              <a:gd name="connsiteX13720" fmla="*/ 203909 w 1299502"/>
              <a:gd name="connsiteY13720" fmla="*/ 1307270 h 2190257"/>
              <a:gd name="connsiteX13721" fmla="*/ 204197 w 1299502"/>
              <a:gd name="connsiteY13721" fmla="*/ 1307558 h 2190257"/>
              <a:gd name="connsiteX13722" fmla="*/ 205495 w 1299502"/>
              <a:gd name="connsiteY13722" fmla="*/ 1307666 h 2190257"/>
              <a:gd name="connsiteX13723" fmla="*/ 206180 w 1299502"/>
              <a:gd name="connsiteY13723" fmla="*/ 1307054 h 2190257"/>
              <a:gd name="connsiteX13724" fmla="*/ 207190 w 1299502"/>
              <a:gd name="connsiteY13724" fmla="*/ 1307162 h 2190257"/>
              <a:gd name="connsiteX13725" fmla="*/ 207478 w 1299502"/>
              <a:gd name="connsiteY13725" fmla="*/ 1306838 h 2190257"/>
              <a:gd name="connsiteX13726" fmla="*/ 209462 w 1299502"/>
              <a:gd name="connsiteY13726" fmla="*/ 1307054 h 2190257"/>
              <a:gd name="connsiteX13727" fmla="*/ 210363 w 1299502"/>
              <a:gd name="connsiteY13727" fmla="*/ 1307955 h 2190257"/>
              <a:gd name="connsiteX13728" fmla="*/ 211950 w 1299502"/>
              <a:gd name="connsiteY13728" fmla="*/ 1308063 h 2190257"/>
              <a:gd name="connsiteX13729" fmla="*/ 212454 w 1299502"/>
              <a:gd name="connsiteY13729" fmla="*/ 1308531 h 2190257"/>
              <a:gd name="connsiteX13730" fmla="*/ 212382 w 1299502"/>
              <a:gd name="connsiteY13730" fmla="*/ 1308856 h 2190257"/>
              <a:gd name="connsiteX13731" fmla="*/ 212671 w 1299502"/>
              <a:gd name="connsiteY13731" fmla="*/ 1309144 h 2190257"/>
              <a:gd name="connsiteX13732" fmla="*/ 212671 w 1299502"/>
              <a:gd name="connsiteY13732" fmla="*/ 1310658 h 2190257"/>
              <a:gd name="connsiteX13733" fmla="*/ 212274 w 1299502"/>
              <a:gd name="connsiteY13733" fmla="*/ 1310946 h 2190257"/>
              <a:gd name="connsiteX13734" fmla="*/ 212274 w 1299502"/>
              <a:gd name="connsiteY13734" fmla="*/ 1311234 h 2190257"/>
              <a:gd name="connsiteX13735" fmla="*/ 211878 w 1299502"/>
              <a:gd name="connsiteY13735" fmla="*/ 1311559 h 2190257"/>
              <a:gd name="connsiteX13736" fmla="*/ 212166 w 1299502"/>
              <a:gd name="connsiteY13736" fmla="*/ 1311847 h 2190257"/>
              <a:gd name="connsiteX13737" fmla="*/ 212166 w 1299502"/>
              <a:gd name="connsiteY13737" fmla="*/ 1312424 h 2190257"/>
              <a:gd name="connsiteX13738" fmla="*/ 211986 w 1299502"/>
              <a:gd name="connsiteY13738" fmla="*/ 1312532 h 2190257"/>
              <a:gd name="connsiteX13739" fmla="*/ 211373 w 1299502"/>
              <a:gd name="connsiteY13739" fmla="*/ 1312532 h 2190257"/>
              <a:gd name="connsiteX13740" fmla="*/ 211084 w 1299502"/>
              <a:gd name="connsiteY13740" fmla="*/ 1312135 h 2190257"/>
              <a:gd name="connsiteX13741" fmla="*/ 210363 w 1299502"/>
              <a:gd name="connsiteY13741" fmla="*/ 1312135 h 2190257"/>
              <a:gd name="connsiteX13742" fmla="*/ 210075 w 1299502"/>
              <a:gd name="connsiteY13742" fmla="*/ 1311847 h 2190257"/>
              <a:gd name="connsiteX13743" fmla="*/ 208777 w 1299502"/>
              <a:gd name="connsiteY13743" fmla="*/ 1311739 h 2190257"/>
              <a:gd name="connsiteX13744" fmla="*/ 208668 w 1299502"/>
              <a:gd name="connsiteY13744" fmla="*/ 1311847 h 2190257"/>
              <a:gd name="connsiteX13745" fmla="*/ 208668 w 1299502"/>
              <a:gd name="connsiteY13745" fmla="*/ 1312135 h 2190257"/>
              <a:gd name="connsiteX13746" fmla="*/ 207767 w 1299502"/>
              <a:gd name="connsiteY13746" fmla="*/ 1312856 h 2190257"/>
              <a:gd name="connsiteX13747" fmla="*/ 207478 w 1299502"/>
              <a:gd name="connsiteY13747" fmla="*/ 1312856 h 2190257"/>
              <a:gd name="connsiteX13748" fmla="*/ 207190 w 1299502"/>
              <a:gd name="connsiteY13748" fmla="*/ 1312532 h 2190257"/>
              <a:gd name="connsiteX13749" fmla="*/ 204305 w 1299502"/>
              <a:gd name="connsiteY13749" fmla="*/ 1312352 h 2190257"/>
              <a:gd name="connsiteX13750" fmla="*/ 203909 w 1299502"/>
              <a:gd name="connsiteY13750" fmla="*/ 1312027 h 2190257"/>
              <a:gd name="connsiteX13751" fmla="*/ 201998 w 1299502"/>
              <a:gd name="connsiteY13751" fmla="*/ 1311847 h 2190257"/>
              <a:gd name="connsiteX13752" fmla="*/ 201709 w 1299502"/>
              <a:gd name="connsiteY13752" fmla="*/ 1311559 h 2190257"/>
              <a:gd name="connsiteX13753" fmla="*/ 201385 w 1299502"/>
              <a:gd name="connsiteY13753" fmla="*/ 1311559 h 2190257"/>
              <a:gd name="connsiteX13754" fmla="*/ 201096 w 1299502"/>
              <a:gd name="connsiteY13754" fmla="*/ 1311234 h 2190257"/>
              <a:gd name="connsiteX13755" fmla="*/ 200411 w 1299502"/>
              <a:gd name="connsiteY13755" fmla="*/ 1311162 h 2190257"/>
              <a:gd name="connsiteX13756" fmla="*/ 199906 w 1299502"/>
              <a:gd name="connsiteY13756" fmla="*/ 1311559 h 2190257"/>
              <a:gd name="connsiteX13757" fmla="*/ 199906 w 1299502"/>
              <a:gd name="connsiteY13757" fmla="*/ 1311847 h 2190257"/>
              <a:gd name="connsiteX13758" fmla="*/ 199582 w 1299502"/>
              <a:gd name="connsiteY13758" fmla="*/ 1312135 h 2190257"/>
              <a:gd name="connsiteX13759" fmla="*/ 199510 w 1299502"/>
              <a:gd name="connsiteY13759" fmla="*/ 1313036 h 2190257"/>
              <a:gd name="connsiteX13760" fmla="*/ 198608 w 1299502"/>
              <a:gd name="connsiteY13760" fmla="*/ 1313757 h 2190257"/>
              <a:gd name="connsiteX13761" fmla="*/ 198320 w 1299502"/>
              <a:gd name="connsiteY13761" fmla="*/ 1313757 h 2190257"/>
              <a:gd name="connsiteX13762" fmla="*/ 197995 w 1299502"/>
              <a:gd name="connsiteY13762" fmla="*/ 1313937 h 2190257"/>
              <a:gd name="connsiteX13763" fmla="*/ 197707 w 1299502"/>
              <a:gd name="connsiteY13763" fmla="*/ 1313937 h 2190257"/>
              <a:gd name="connsiteX13764" fmla="*/ 196805 w 1299502"/>
              <a:gd name="connsiteY13764" fmla="*/ 1314622 h 2190257"/>
              <a:gd name="connsiteX13765" fmla="*/ 196805 w 1299502"/>
              <a:gd name="connsiteY13765" fmla="*/ 1314947 h 2190257"/>
              <a:gd name="connsiteX13766" fmla="*/ 196625 w 1299502"/>
              <a:gd name="connsiteY13766" fmla="*/ 1315019 h 2190257"/>
              <a:gd name="connsiteX13767" fmla="*/ 194714 w 1299502"/>
              <a:gd name="connsiteY13767" fmla="*/ 1314947 h 2190257"/>
              <a:gd name="connsiteX13768" fmla="*/ 194317 w 1299502"/>
              <a:gd name="connsiteY13768" fmla="*/ 1315235 h 2190257"/>
              <a:gd name="connsiteX13769" fmla="*/ 194029 w 1299502"/>
              <a:gd name="connsiteY13769" fmla="*/ 1315235 h 2190257"/>
              <a:gd name="connsiteX13770" fmla="*/ 193740 w 1299502"/>
              <a:gd name="connsiteY13770" fmla="*/ 1315451 h 2190257"/>
              <a:gd name="connsiteX13771" fmla="*/ 193019 w 1299502"/>
              <a:gd name="connsiteY13771" fmla="*/ 1315451 h 2190257"/>
              <a:gd name="connsiteX13772" fmla="*/ 192731 w 1299502"/>
              <a:gd name="connsiteY13772" fmla="*/ 1315740 h 2190257"/>
              <a:gd name="connsiteX13773" fmla="*/ 191721 w 1299502"/>
              <a:gd name="connsiteY13773" fmla="*/ 1315631 h 2190257"/>
              <a:gd name="connsiteX13774" fmla="*/ 191433 w 1299502"/>
              <a:gd name="connsiteY13774" fmla="*/ 1315343 h 2190257"/>
              <a:gd name="connsiteX13775" fmla="*/ 190820 w 1299502"/>
              <a:gd name="connsiteY13775" fmla="*/ 1315235 h 2190257"/>
              <a:gd name="connsiteX13776" fmla="*/ 190134 w 1299502"/>
              <a:gd name="connsiteY13776" fmla="*/ 1314622 h 2190257"/>
              <a:gd name="connsiteX13777" fmla="*/ 189810 w 1299502"/>
              <a:gd name="connsiteY13777" fmla="*/ 1314622 h 2190257"/>
              <a:gd name="connsiteX13778" fmla="*/ 188836 w 1299502"/>
              <a:gd name="connsiteY13778" fmla="*/ 1313541 h 2190257"/>
              <a:gd name="connsiteX13779" fmla="*/ 188836 w 1299502"/>
              <a:gd name="connsiteY13779" fmla="*/ 1313253 h 2190257"/>
              <a:gd name="connsiteX13780" fmla="*/ 188512 w 1299502"/>
              <a:gd name="connsiteY13780" fmla="*/ 1312928 h 2190257"/>
              <a:gd name="connsiteX13781" fmla="*/ 188620 w 1299502"/>
              <a:gd name="connsiteY13781" fmla="*/ 1312027 h 2190257"/>
              <a:gd name="connsiteX13782" fmla="*/ 189630 w 1299502"/>
              <a:gd name="connsiteY13782" fmla="*/ 1311234 h 2190257"/>
              <a:gd name="connsiteX13783" fmla="*/ 189630 w 1299502"/>
              <a:gd name="connsiteY13783" fmla="*/ 1310550 h 2190257"/>
              <a:gd name="connsiteX13784" fmla="*/ 190098 w 1299502"/>
              <a:gd name="connsiteY13784" fmla="*/ 1310153 h 2190257"/>
              <a:gd name="connsiteX13785" fmla="*/ 190820 w 1299502"/>
              <a:gd name="connsiteY13785" fmla="*/ 1310261 h 2190257"/>
              <a:gd name="connsiteX13786" fmla="*/ 191829 w 1299502"/>
              <a:gd name="connsiteY13786" fmla="*/ 1309432 h 2190257"/>
              <a:gd name="connsiteX13787" fmla="*/ 192118 w 1299502"/>
              <a:gd name="connsiteY13787" fmla="*/ 1309432 h 2190257"/>
              <a:gd name="connsiteX13788" fmla="*/ 192514 w 1299502"/>
              <a:gd name="connsiteY13788" fmla="*/ 1309144 h 2190257"/>
              <a:gd name="connsiteX13789" fmla="*/ 193091 w 1299502"/>
              <a:gd name="connsiteY13789" fmla="*/ 1309144 h 2190257"/>
              <a:gd name="connsiteX13790" fmla="*/ 193524 w 1299502"/>
              <a:gd name="connsiteY13790" fmla="*/ 1308964 h 2190257"/>
              <a:gd name="connsiteX13791" fmla="*/ 194389 w 1299502"/>
              <a:gd name="connsiteY13791" fmla="*/ 1309036 h 2190257"/>
              <a:gd name="connsiteX13792" fmla="*/ 194786 w 1299502"/>
              <a:gd name="connsiteY13792" fmla="*/ 1308748 h 2190257"/>
              <a:gd name="connsiteX13793" fmla="*/ 197995 w 1299502"/>
              <a:gd name="connsiteY13793" fmla="*/ 1308964 h 2190257"/>
              <a:gd name="connsiteX13794" fmla="*/ 198392 w 1299502"/>
              <a:gd name="connsiteY13794" fmla="*/ 1308640 h 2190257"/>
              <a:gd name="connsiteX13795" fmla="*/ 198680 w 1299502"/>
              <a:gd name="connsiteY13795" fmla="*/ 1308640 h 2190257"/>
              <a:gd name="connsiteX13796" fmla="*/ 198861 w 1299502"/>
              <a:gd name="connsiteY13796" fmla="*/ 1308531 h 2190257"/>
              <a:gd name="connsiteX13797" fmla="*/ 198861 w 1299502"/>
              <a:gd name="connsiteY13797" fmla="*/ 1308243 h 2190257"/>
              <a:gd name="connsiteX13798" fmla="*/ 199185 w 1299502"/>
              <a:gd name="connsiteY13798" fmla="*/ 1307955 h 2190257"/>
              <a:gd name="connsiteX13799" fmla="*/ 199293 w 1299502"/>
              <a:gd name="connsiteY13799" fmla="*/ 1307054 h 2190257"/>
              <a:gd name="connsiteX13800" fmla="*/ 199365 w 1299502"/>
              <a:gd name="connsiteY13800" fmla="*/ 1306946 h 2190257"/>
              <a:gd name="connsiteX13801" fmla="*/ 200087 w 1299502"/>
              <a:gd name="connsiteY13801" fmla="*/ 1306946 h 2190257"/>
              <a:gd name="connsiteX13802" fmla="*/ 200375 w 1299502"/>
              <a:gd name="connsiteY13802" fmla="*/ 1307342 h 2190257"/>
              <a:gd name="connsiteX13803" fmla="*/ 200988 w 1299502"/>
              <a:gd name="connsiteY13803" fmla="*/ 1307342 h 2190257"/>
              <a:gd name="connsiteX13804" fmla="*/ 201385 w 1299502"/>
              <a:gd name="connsiteY13804" fmla="*/ 1307054 h 2190257"/>
              <a:gd name="connsiteX13805" fmla="*/ 202683 w 1299502"/>
              <a:gd name="connsiteY13805" fmla="*/ 1307162 h 2190257"/>
              <a:gd name="connsiteX13806" fmla="*/ 391591 w 1299502"/>
              <a:gd name="connsiteY13806" fmla="*/ 1306261 h 2190257"/>
              <a:gd name="connsiteX13807" fmla="*/ 392204 w 1299502"/>
              <a:gd name="connsiteY13807" fmla="*/ 1306261 h 2190257"/>
              <a:gd name="connsiteX13808" fmla="*/ 392709 w 1299502"/>
              <a:gd name="connsiteY13808" fmla="*/ 1306765 h 2190257"/>
              <a:gd name="connsiteX13809" fmla="*/ 392709 w 1299502"/>
              <a:gd name="connsiteY13809" fmla="*/ 1307342 h 2190257"/>
              <a:gd name="connsiteX13810" fmla="*/ 392493 w 1299502"/>
              <a:gd name="connsiteY13810" fmla="*/ 1307450 h 2190257"/>
              <a:gd name="connsiteX13811" fmla="*/ 391808 w 1299502"/>
              <a:gd name="connsiteY13811" fmla="*/ 1307450 h 2190257"/>
              <a:gd name="connsiteX13812" fmla="*/ 391411 w 1299502"/>
              <a:gd name="connsiteY13812" fmla="*/ 1306946 h 2190257"/>
              <a:gd name="connsiteX13813" fmla="*/ 391411 w 1299502"/>
              <a:gd name="connsiteY13813" fmla="*/ 1306369 h 2190257"/>
              <a:gd name="connsiteX13814" fmla="*/ 412938 w 1299502"/>
              <a:gd name="connsiteY13814" fmla="*/ 1305252 h 2190257"/>
              <a:gd name="connsiteX13815" fmla="*/ 413226 w 1299502"/>
              <a:gd name="connsiteY13815" fmla="*/ 1305252 h 2190257"/>
              <a:gd name="connsiteX13816" fmla="*/ 413406 w 1299502"/>
              <a:gd name="connsiteY13816" fmla="*/ 1305468 h 2190257"/>
              <a:gd name="connsiteX13817" fmla="*/ 413334 w 1299502"/>
              <a:gd name="connsiteY13817" fmla="*/ 1306045 h 2190257"/>
              <a:gd name="connsiteX13818" fmla="*/ 413226 w 1299502"/>
              <a:gd name="connsiteY13818" fmla="*/ 1306153 h 2190257"/>
              <a:gd name="connsiteX13819" fmla="*/ 412541 w 1299502"/>
              <a:gd name="connsiteY13819" fmla="*/ 1306153 h 2190257"/>
              <a:gd name="connsiteX13820" fmla="*/ 412325 w 1299502"/>
              <a:gd name="connsiteY13820" fmla="*/ 1305937 h 2190257"/>
              <a:gd name="connsiteX13821" fmla="*/ 412433 w 1299502"/>
              <a:gd name="connsiteY13821" fmla="*/ 1305648 h 2190257"/>
              <a:gd name="connsiteX13822" fmla="*/ 54412 w 1299502"/>
              <a:gd name="connsiteY13822" fmla="*/ 1304171 h 2190257"/>
              <a:gd name="connsiteX13823" fmla="*/ 54989 w 1299502"/>
              <a:gd name="connsiteY13823" fmla="*/ 1304243 h 2190257"/>
              <a:gd name="connsiteX13824" fmla="*/ 55493 w 1299502"/>
              <a:gd name="connsiteY13824" fmla="*/ 1304639 h 2190257"/>
              <a:gd name="connsiteX13825" fmla="*/ 55097 w 1299502"/>
              <a:gd name="connsiteY13825" fmla="*/ 1304963 h 2190257"/>
              <a:gd name="connsiteX13826" fmla="*/ 54989 w 1299502"/>
              <a:gd name="connsiteY13826" fmla="*/ 1305864 h 2190257"/>
              <a:gd name="connsiteX13827" fmla="*/ 54917 w 1299502"/>
              <a:gd name="connsiteY13827" fmla="*/ 1305937 h 2190257"/>
              <a:gd name="connsiteX13828" fmla="*/ 54520 w 1299502"/>
              <a:gd name="connsiteY13828" fmla="*/ 1305937 h 2190257"/>
              <a:gd name="connsiteX13829" fmla="*/ 54123 w 1299502"/>
              <a:gd name="connsiteY13829" fmla="*/ 1305468 h 2190257"/>
              <a:gd name="connsiteX13830" fmla="*/ 54195 w 1299502"/>
              <a:gd name="connsiteY13830" fmla="*/ 1304243 h 2190257"/>
              <a:gd name="connsiteX13831" fmla="*/ 55097 w 1299502"/>
              <a:gd name="connsiteY13831" fmla="*/ 1303342 h 2190257"/>
              <a:gd name="connsiteX13832" fmla="*/ 55385 w 1299502"/>
              <a:gd name="connsiteY13832" fmla="*/ 1303378 h 2190257"/>
              <a:gd name="connsiteX13833" fmla="*/ 55602 w 1299502"/>
              <a:gd name="connsiteY13833" fmla="*/ 1303558 h 2190257"/>
              <a:gd name="connsiteX13834" fmla="*/ 55493 w 1299502"/>
              <a:gd name="connsiteY13834" fmla="*/ 1303738 h 2190257"/>
              <a:gd name="connsiteX13835" fmla="*/ 55385 w 1299502"/>
              <a:gd name="connsiteY13835" fmla="*/ 1303954 h 2190257"/>
              <a:gd name="connsiteX13836" fmla="*/ 54989 w 1299502"/>
              <a:gd name="connsiteY13836" fmla="*/ 1303954 h 2190257"/>
              <a:gd name="connsiteX13837" fmla="*/ 54917 w 1299502"/>
              <a:gd name="connsiteY13837" fmla="*/ 1303738 h 2190257"/>
              <a:gd name="connsiteX13838" fmla="*/ 54917 w 1299502"/>
              <a:gd name="connsiteY13838" fmla="*/ 1303450 h 2190257"/>
              <a:gd name="connsiteX13839" fmla="*/ 54123 w 1299502"/>
              <a:gd name="connsiteY13839" fmla="*/ 1303270 h 2190257"/>
              <a:gd name="connsiteX13840" fmla="*/ 54412 w 1299502"/>
              <a:gd name="connsiteY13840" fmla="*/ 1303270 h 2190257"/>
              <a:gd name="connsiteX13841" fmla="*/ 54592 w 1299502"/>
              <a:gd name="connsiteY13841" fmla="*/ 1303450 h 2190257"/>
              <a:gd name="connsiteX13842" fmla="*/ 54592 w 1299502"/>
              <a:gd name="connsiteY13842" fmla="*/ 1303738 h 2190257"/>
              <a:gd name="connsiteX13843" fmla="*/ 54412 w 1299502"/>
              <a:gd name="connsiteY13843" fmla="*/ 1303846 h 2190257"/>
              <a:gd name="connsiteX13844" fmla="*/ 54123 w 1299502"/>
              <a:gd name="connsiteY13844" fmla="*/ 1303846 h 2190257"/>
              <a:gd name="connsiteX13845" fmla="*/ 53907 w 1299502"/>
              <a:gd name="connsiteY13845" fmla="*/ 1303666 h 2190257"/>
              <a:gd name="connsiteX13846" fmla="*/ 53907 w 1299502"/>
              <a:gd name="connsiteY13846" fmla="*/ 1303342 h 2190257"/>
              <a:gd name="connsiteX13847" fmla="*/ 56106 w 1299502"/>
              <a:gd name="connsiteY13847" fmla="*/ 1303053 h 2190257"/>
              <a:gd name="connsiteX13848" fmla="*/ 56395 w 1299502"/>
              <a:gd name="connsiteY13848" fmla="*/ 1303161 h 2190257"/>
              <a:gd name="connsiteX13849" fmla="*/ 56503 w 1299502"/>
              <a:gd name="connsiteY13849" fmla="*/ 1303270 h 2190257"/>
              <a:gd name="connsiteX13850" fmla="*/ 56503 w 1299502"/>
              <a:gd name="connsiteY13850" fmla="*/ 1303558 h 2190257"/>
              <a:gd name="connsiteX13851" fmla="*/ 56287 w 1299502"/>
              <a:gd name="connsiteY13851" fmla="*/ 1303738 h 2190257"/>
              <a:gd name="connsiteX13852" fmla="*/ 55998 w 1299502"/>
              <a:gd name="connsiteY13852" fmla="*/ 1303666 h 2190257"/>
              <a:gd name="connsiteX13853" fmla="*/ 55890 w 1299502"/>
              <a:gd name="connsiteY13853" fmla="*/ 1303558 h 2190257"/>
              <a:gd name="connsiteX13854" fmla="*/ 55890 w 1299502"/>
              <a:gd name="connsiteY13854" fmla="*/ 1303270 h 2190257"/>
              <a:gd name="connsiteX13855" fmla="*/ 56106 w 1299502"/>
              <a:gd name="connsiteY13855" fmla="*/ 1302152 h 2190257"/>
              <a:gd name="connsiteX13856" fmla="*/ 56792 w 1299502"/>
              <a:gd name="connsiteY13856" fmla="*/ 1302260 h 2190257"/>
              <a:gd name="connsiteX13857" fmla="*/ 56900 w 1299502"/>
              <a:gd name="connsiteY13857" fmla="*/ 1302441 h 2190257"/>
              <a:gd name="connsiteX13858" fmla="*/ 56900 w 1299502"/>
              <a:gd name="connsiteY13858" fmla="*/ 1302765 h 2190257"/>
              <a:gd name="connsiteX13859" fmla="*/ 56719 w 1299502"/>
              <a:gd name="connsiteY13859" fmla="*/ 1302873 h 2190257"/>
              <a:gd name="connsiteX13860" fmla="*/ 56106 w 1299502"/>
              <a:gd name="connsiteY13860" fmla="*/ 1302873 h 2190257"/>
              <a:gd name="connsiteX13861" fmla="*/ 55998 w 1299502"/>
              <a:gd name="connsiteY13861" fmla="*/ 1302657 h 2190257"/>
              <a:gd name="connsiteX13862" fmla="*/ 55998 w 1299502"/>
              <a:gd name="connsiteY13862" fmla="*/ 1302369 h 2190257"/>
              <a:gd name="connsiteX13863" fmla="*/ 388310 w 1299502"/>
              <a:gd name="connsiteY13863" fmla="*/ 1300963 h 2190257"/>
              <a:gd name="connsiteX13864" fmla="*/ 388418 w 1299502"/>
              <a:gd name="connsiteY13864" fmla="*/ 1301143 h 2190257"/>
              <a:gd name="connsiteX13865" fmla="*/ 388418 w 1299502"/>
              <a:gd name="connsiteY13865" fmla="*/ 1301756 h 2190257"/>
              <a:gd name="connsiteX13866" fmla="*/ 388202 w 1299502"/>
              <a:gd name="connsiteY13866" fmla="*/ 1301864 h 2190257"/>
              <a:gd name="connsiteX13867" fmla="*/ 387625 w 1299502"/>
              <a:gd name="connsiteY13867" fmla="*/ 1301864 h 2190257"/>
              <a:gd name="connsiteX13868" fmla="*/ 387408 w 1299502"/>
              <a:gd name="connsiteY13868" fmla="*/ 1301648 h 2190257"/>
              <a:gd name="connsiteX13869" fmla="*/ 387517 w 1299502"/>
              <a:gd name="connsiteY13869" fmla="*/ 1301468 h 2190257"/>
              <a:gd name="connsiteX13870" fmla="*/ 387913 w 1299502"/>
              <a:gd name="connsiteY13870" fmla="*/ 1300963 h 2190257"/>
              <a:gd name="connsiteX13871" fmla="*/ 25709 w 1299502"/>
              <a:gd name="connsiteY13871" fmla="*/ 1297755 h 2190257"/>
              <a:gd name="connsiteX13872" fmla="*/ 27693 w 1299502"/>
              <a:gd name="connsiteY13872" fmla="*/ 1297900 h 2190257"/>
              <a:gd name="connsiteX13873" fmla="*/ 27801 w 1299502"/>
              <a:gd name="connsiteY13873" fmla="*/ 1298080 h 2190257"/>
              <a:gd name="connsiteX13874" fmla="*/ 27584 w 1299502"/>
              <a:gd name="connsiteY13874" fmla="*/ 1300675 h 2190257"/>
              <a:gd name="connsiteX13875" fmla="*/ 28378 w 1299502"/>
              <a:gd name="connsiteY13875" fmla="*/ 1301468 h 2190257"/>
              <a:gd name="connsiteX13876" fmla="*/ 30902 w 1299502"/>
              <a:gd name="connsiteY13876" fmla="*/ 1301684 h 2190257"/>
              <a:gd name="connsiteX13877" fmla="*/ 31190 w 1299502"/>
              <a:gd name="connsiteY13877" fmla="*/ 1302080 h 2190257"/>
              <a:gd name="connsiteX13878" fmla="*/ 31479 w 1299502"/>
              <a:gd name="connsiteY13878" fmla="*/ 1302080 h 2190257"/>
              <a:gd name="connsiteX13879" fmla="*/ 31695 w 1299502"/>
              <a:gd name="connsiteY13879" fmla="*/ 1302260 h 2190257"/>
              <a:gd name="connsiteX13880" fmla="*/ 31587 w 1299502"/>
              <a:gd name="connsiteY13880" fmla="*/ 1303666 h 2190257"/>
              <a:gd name="connsiteX13881" fmla="*/ 31875 w 1299502"/>
              <a:gd name="connsiteY13881" fmla="*/ 1304062 h 2190257"/>
              <a:gd name="connsiteX13882" fmla="*/ 31803 w 1299502"/>
              <a:gd name="connsiteY13882" fmla="*/ 1304675 h 2190257"/>
              <a:gd name="connsiteX13883" fmla="*/ 31695 w 1299502"/>
              <a:gd name="connsiteY13883" fmla="*/ 1304747 h 2190257"/>
              <a:gd name="connsiteX13884" fmla="*/ 31298 w 1299502"/>
              <a:gd name="connsiteY13884" fmla="*/ 1304747 h 2190257"/>
              <a:gd name="connsiteX13885" fmla="*/ 31190 w 1299502"/>
              <a:gd name="connsiteY13885" fmla="*/ 1304855 h 2190257"/>
              <a:gd name="connsiteX13886" fmla="*/ 31082 w 1299502"/>
              <a:gd name="connsiteY13886" fmla="*/ 1305756 h 2190257"/>
              <a:gd name="connsiteX13887" fmla="*/ 30794 w 1299502"/>
              <a:gd name="connsiteY13887" fmla="*/ 1306045 h 2190257"/>
              <a:gd name="connsiteX13888" fmla="*/ 30613 w 1299502"/>
              <a:gd name="connsiteY13888" fmla="*/ 1307739 h 2190257"/>
              <a:gd name="connsiteX13889" fmla="*/ 30397 w 1299502"/>
              <a:gd name="connsiteY13889" fmla="*/ 1307955 h 2190257"/>
              <a:gd name="connsiteX13890" fmla="*/ 30109 w 1299502"/>
              <a:gd name="connsiteY13890" fmla="*/ 1307847 h 2190257"/>
              <a:gd name="connsiteX13891" fmla="*/ 29820 w 1299502"/>
              <a:gd name="connsiteY13891" fmla="*/ 1308135 h 2190257"/>
              <a:gd name="connsiteX13892" fmla="*/ 29099 w 1299502"/>
              <a:gd name="connsiteY13892" fmla="*/ 1308135 h 2190257"/>
              <a:gd name="connsiteX13893" fmla="*/ 28883 w 1299502"/>
              <a:gd name="connsiteY13893" fmla="*/ 1308243 h 2190257"/>
              <a:gd name="connsiteX13894" fmla="*/ 28594 w 1299502"/>
              <a:gd name="connsiteY13894" fmla="*/ 1312640 h 2190257"/>
              <a:gd name="connsiteX13895" fmla="*/ 29099 w 1299502"/>
              <a:gd name="connsiteY13895" fmla="*/ 1313145 h 2190257"/>
              <a:gd name="connsiteX13896" fmla="*/ 29676 w 1299502"/>
              <a:gd name="connsiteY13896" fmla="*/ 1313253 h 2190257"/>
              <a:gd name="connsiteX13897" fmla="*/ 30902 w 1299502"/>
              <a:gd name="connsiteY13897" fmla="*/ 1314514 h 2190257"/>
              <a:gd name="connsiteX13898" fmla="*/ 31082 w 1299502"/>
              <a:gd name="connsiteY13898" fmla="*/ 1314334 h 2190257"/>
              <a:gd name="connsiteX13899" fmla="*/ 31082 w 1299502"/>
              <a:gd name="connsiteY13899" fmla="*/ 1314046 h 2190257"/>
              <a:gd name="connsiteX13900" fmla="*/ 31587 w 1299502"/>
              <a:gd name="connsiteY13900" fmla="*/ 1313649 h 2190257"/>
              <a:gd name="connsiteX13901" fmla="*/ 31875 w 1299502"/>
              <a:gd name="connsiteY13901" fmla="*/ 1313721 h 2190257"/>
              <a:gd name="connsiteX13902" fmla="*/ 32092 w 1299502"/>
              <a:gd name="connsiteY13902" fmla="*/ 1313829 h 2190257"/>
              <a:gd name="connsiteX13903" fmla="*/ 32092 w 1299502"/>
              <a:gd name="connsiteY13903" fmla="*/ 1314118 h 2190257"/>
              <a:gd name="connsiteX13904" fmla="*/ 32380 w 1299502"/>
              <a:gd name="connsiteY13904" fmla="*/ 1314442 h 2190257"/>
              <a:gd name="connsiteX13905" fmla="*/ 32272 w 1299502"/>
              <a:gd name="connsiteY13905" fmla="*/ 1314730 h 2190257"/>
              <a:gd name="connsiteX13906" fmla="*/ 32777 w 1299502"/>
              <a:gd name="connsiteY13906" fmla="*/ 1315235 h 2190257"/>
              <a:gd name="connsiteX13907" fmla="*/ 33065 w 1299502"/>
              <a:gd name="connsiteY13907" fmla="*/ 1315235 h 2190257"/>
              <a:gd name="connsiteX13908" fmla="*/ 33390 w 1299502"/>
              <a:gd name="connsiteY13908" fmla="*/ 1315631 h 2190257"/>
              <a:gd name="connsiteX13909" fmla="*/ 34111 w 1299502"/>
              <a:gd name="connsiteY13909" fmla="*/ 1315631 h 2190257"/>
              <a:gd name="connsiteX13910" fmla="*/ 34508 w 1299502"/>
              <a:gd name="connsiteY13910" fmla="*/ 1316136 h 2190257"/>
              <a:gd name="connsiteX13911" fmla="*/ 34508 w 1299502"/>
              <a:gd name="connsiteY13911" fmla="*/ 1316424 h 2190257"/>
              <a:gd name="connsiteX13912" fmla="*/ 34796 w 1299502"/>
              <a:gd name="connsiteY13912" fmla="*/ 1316713 h 2190257"/>
              <a:gd name="connsiteX13913" fmla="*/ 34399 w 1299502"/>
              <a:gd name="connsiteY13913" fmla="*/ 1317037 h 2190257"/>
              <a:gd name="connsiteX13914" fmla="*/ 35301 w 1299502"/>
              <a:gd name="connsiteY13914" fmla="*/ 1317938 h 2190257"/>
              <a:gd name="connsiteX13915" fmla="*/ 35301 w 1299502"/>
              <a:gd name="connsiteY13915" fmla="*/ 1318515 h 2190257"/>
              <a:gd name="connsiteX13916" fmla="*/ 35085 w 1299502"/>
              <a:gd name="connsiteY13916" fmla="*/ 1318731 h 2190257"/>
              <a:gd name="connsiteX13917" fmla="*/ 34796 w 1299502"/>
              <a:gd name="connsiteY13917" fmla="*/ 1318731 h 2190257"/>
              <a:gd name="connsiteX13918" fmla="*/ 34508 w 1299502"/>
              <a:gd name="connsiteY13918" fmla="*/ 1318334 h 2190257"/>
              <a:gd name="connsiteX13919" fmla="*/ 34183 w 1299502"/>
              <a:gd name="connsiteY13919" fmla="*/ 1318334 h 2190257"/>
              <a:gd name="connsiteX13920" fmla="*/ 33895 w 1299502"/>
              <a:gd name="connsiteY13920" fmla="*/ 1318010 h 2190257"/>
              <a:gd name="connsiteX13921" fmla="*/ 33498 w 1299502"/>
              <a:gd name="connsiteY13921" fmla="*/ 1318010 h 2190257"/>
              <a:gd name="connsiteX13922" fmla="*/ 32308 w 1299502"/>
              <a:gd name="connsiteY13922" fmla="*/ 1316713 h 2190257"/>
              <a:gd name="connsiteX13923" fmla="*/ 31695 w 1299502"/>
              <a:gd name="connsiteY13923" fmla="*/ 1316641 h 2190257"/>
              <a:gd name="connsiteX13924" fmla="*/ 31082 w 1299502"/>
              <a:gd name="connsiteY13924" fmla="*/ 1316028 h 2190257"/>
              <a:gd name="connsiteX13925" fmla="*/ 30794 w 1299502"/>
              <a:gd name="connsiteY13925" fmla="*/ 1315920 h 2190257"/>
              <a:gd name="connsiteX13926" fmla="*/ 30505 w 1299502"/>
              <a:gd name="connsiteY13926" fmla="*/ 1315631 h 2190257"/>
              <a:gd name="connsiteX13927" fmla="*/ 30181 w 1299502"/>
              <a:gd name="connsiteY13927" fmla="*/ 1315631 h 2190257"/>
              <a:gd name="connsiteX13928" fmla="*/ 30000 w 1299502"/>
              <a:gd name="connsiteY13928" fmla="*/ 1315740 h 2190257"/>
              <a:gd name="connsiteX13929" fmla="*/ 30685 w 1299502"/>
              <a:gd name="connsiteY13929" fmla="*/ 1316532 h 2190257"/>
              <a:gd name="connsiteX13930" fmla="*/ 31082 w 1299502"/>
              <a:gd name="connsiteY13930" fmla="*/ 1316641 h 2190257"/>
              <a:gd name="connsiteX13931" fmla="*/ 31298 w 1299502"/>
              <a:gd name="connsiteY13931" fmla="*/ 1316929 h 2190257"/>
              <a:gd name="connsiteX13932" fmla="*/ 31984 w 1299502"/>
              <a:gd name="connsiteY13932" fmla="*/ 1317037 h 2190257"/>
              <a:gd name="connsiteX13933" fmla="*/ 32993 w 1299502"/>
              <a:gd name="connsiteY13933" fmla="*/ 1318118 h 2190257"/>
              <a:gd name="connsiteX13934" fmla="*/ 32885 w 1299502"/>
              <a:gd name="connsiteY13934" fmla="*/ 1318226 h 2190257"/>
              <a:gd name="connsiteX13935" fmla="*/ 30902 w 1299502"/>
              <a:gd name="connsiteY13935" fmla="*/ 1318010 h 2190257"/>
              <a:gd name="connsiteX13936" fmla="*/ 30577 w 1299502"/>
              <a:gd name="connsiteY13936" fmla="*/ 1317722 h 2190257"/>
              <a:gd name="connsiteX13937" fmla="*/ 29315 w 1299502"/>
              <a:gd name="connsiteY13937" fmla="*/ 1317614 h 2190257"/>
              <a:gd name="connsiteX13938" fmla="*/ 29099 w 1299502"/>
              <a:gd name="connsiteY13938" fmla="*/ 1317830 h 2190257"/>
              <a:gd name="connsiteX13939" fmla="*/ 29315 w 1299502"/>
              <a:gd name="connsiteY13939" fmla="*/ 1317938 h 2190257"/>
              <a:gd name="connsiteX13940" fmla="*/ 29604 w 1299502"/>
              <a:gd name="connsiteY13940" fmla="*/ 1317938 h 2190257"/>
              <a:gd name="connsiteX13941" fmla="*/ 29928 w 1299502"/>
              <a:gd name="connsiteY13941" fmla="*/ 1318334 h 2190257"/>
              <a:gd name="connsiteX13942" fmla="*/ 30613 w 1299502"/>
              <a:gd name="connsiteY13942" fmla="*/ 1318334 h 2190257"/>
              <a:gd name="connsiteX13943" fmla="*/ 30722 w 1299502"/>
              <a:gd name="connsiteY13943" fmla="*/ 1318515 h 2190257"/>
              <a:gd name="connsiteX13944" fmla="*/ 30722 w 1299502"/>
              <a:gd name="connsiteY13944" fmla="*/ 1319452 h 2190257"/>
              <a:gd name="connsiteX13945" fmla="*/ 31010 w 1299502"/>
              <a:gd name="connsiteY13945" fmla="*/ 1319740 h 2190257"/>
              <a:gd name="connsiteX13946" fmla="*/ 30902 w 1299502"/>
              <a:gd name="connsiteY13946" fmla="*/ 1320028 h 2190257"/>
              <a:gd name="connsiteX13947" fmla="*/ 31407 w 1299502"/>
              <a:gd name="connsiteY13947" fmla="*/ 1320533 h 2190257"/>
              <a:gd name="connsiteX13948" fmla="*/ 31695 w 1299502"/>
              <a:gd name="connsiteY13948" fmla="*/ 1320533 h 2190257"/>
              <a:gd name="connsiteX13949" fmla="*/ 32200 w 1299502"/>
              <a:gd name="connsiteY13949" fmla="*/ 1320136 h 2190257"/>
              <a:gd name="connsiteX13950" fmla="*/ 32308 w 1299502"/>
              <a:gd name="connsiteY13950" fmla="*/ 1319848 h 2190257"/>
              <a:gd name="connsiteX13951" fmla="*/ 32380 w 1299502"/>
              <a:gd name="connsiteY13951" fmla="*/ 1319740 h 2190257"/>
              <a:gd name="connsiteX13952" fmla="*/ 32813 w 1299502"/>
              <a:gd name="connsiteY13952" fmla="*/ 1319740 h 2190257"/>
              <a:gd name="connsiteX13953" fmla="*/ 33101 w 1299502"/>
              <a:gd name="connsiteY13953" fmla="*/ 1319452 h 2190257"/>
              <a:gd name="connsiteX13954" fmla="*/ 33714 w 1299502"/>
              <a:gd name="connsiteY13954" fmla="*/ 1319524 h 2190257"/>
              <a:gd name="connsiteX13955" fmla="*/ 34796 w 1299502"/>
              <a:gd name="connsiteY13955" fmla="*/ 1320641 h 2190257"/>
              <a:gd name="connsiteX13956" fmla="*/ 34688 w 1299502"/>
              <a:gd name="connsiteY13956" fmla="*/ 1321830 h 2190257"/>
              <a:gd name="connsiteX13957" fmla="*/ 34904 w 1299502"/>
              <a:gd name="connsiteY13957" fmla="*/ 1321938 h 2190257"/>
              <a:gd name="connsiteX13958" fmla="*/ 34976 w 1299502"/>
              <a:gd name="connsiteY13958" fmla="*/ 1321830 h 2190257"/>
              <a:gd name="connsiteX13959" fmla="*/ 34976 w 1299502"/>
              <a:gd name="connsiteY13959" fmla="*/ 1321542 h 2190257"/>
              <a:gd name="connsiteX13960" fmla="*/ 35193 w 1299502"/>
              <a:gd name="connsiteY13960" fmla="*/ 1321434 h 2190257"/>
              <a:gd name="connsiteX13961" fmla="*/ 35878 w 1299502"/>
              <a:gd name="connsiteY13961" fmla="*/ 1321434 h 2190257"/>
              <a:gd name="connsiteX13962" fmla="*/ 36779 w 1299502"/>
              <a:gd name="connsiteY13962" fmla="*/ 1322443 h 2190257"/>
              <a:gd name="connsiteX13963" fmla="*/ 37068 w 1299502"/>
              <a:gd name="connsiteY13963" fmla="*/ 1322443 h 2190257"/>
              <a:gd name="connsiteX13964" fmla="*/ 37392 w 1299502"/>
              <a:gd name="connsiteY13964" fmla="*/ 1322731 h 2190257"/>
              <a:gd name="connsiteX13965" fmla="*/ 37681 w 1299502"/>
              <a:gd name="connsiteY13965" fmla="*/ 1322839 h 2190257"/>
              <a:gd name="connsiteX13966" fmla="*/ 38186 w 1299502"/>
              <a:gd name="connsiteY13966" fmla="*/ 1323236 h 2190257"/>
              <a:gd name="connsiteX13967" fmla="*/ 38077 w 1299502"/>
              <a:gd name="connsiteY13967" fmla="*/ 1323849 h 2190257"/>
              <a:gd name="connsiteX13968" fmla="*/ 38690 w 1299502"/>
              <a:gd name="connsiteY13968" fmla="*/ 1324533 h 2190257"/>
              <a:gd name="connsiteX13969" fmla="*/ 38690 w 1299502"/>
              <a:gd name="connsiteY13969" fmla="*/ 1325146 h 2190257"/>
              <a:gd name="connsiteX13970" fmla="*/ 38474 w 1299502"/>
              <a:gd name="connsiteY13970" fmla="*/ 1325218 h 2190257"/>
              <a:gd name="connsiteX13971" fmla="*/ 38186 w 1299502"/>
              <a:gd name="connsiteY13971" fmla="*/ 1325218 h 2190257"/>
              <a:gd name="connsiteX13972" fmla="*/ 37897 w 1299502"/>
              <a:gd name="connsiteY13972" fmla="*/ 1324822 h 2190257"/>
              <a:gd name="connsiteX13973" fmla="*/ 37681 w 1299502"/>
              <a:gd name="connsiteY13973" fmla="*/ 1325038 h 2190257"/>
              <a:gd name="connsiteX13974" fmla="*/ 37681 w 1299502"/>
              <a:gd name="connsiteY13974" fmla="*/ 1325326 h 2190257"/>
              <a:gd name="connsiteX13975" fmla="*/ 37969 w 1299502"/>
              <a:gd name="connsiteY13975" fmla="*/ 1325615 h 2190257"/>
              <a:gd name="connsiteX13976" fmla="*/ 37897 w 1299502"/>
              <a:gd name="connsiteY13976" fmla="*/ 1326227 h 2190257"/>
              <a:gd name="connsiteX13977" fmla="*/ 37573 w 1299502"/>
              <a:gd name="connsiteY13977" fmla="*/ 1326516 h 2190257"/>
              <a:gd name="connsiteX13978" fmla="*/ 37573 w 1299502"/>
              <a:gd name="connsiteY13978" fmla="*/ 1326840 h 2190257"/>
              <a:gd name="connsiteX13979" fmla="*/ 37392 w 1299502"/>
              <a:gd name="connsiteY13979" fmla="*/ 1326912 h 2190257"/>
              <a:gd name="connsiteX13980" fmla="*/ 37068 w 1299502"/>
              <a:gd name="connsiteY13980" fmla="*/ 1326912 h 2190257"/>
              <a:gd name="connsiteX13981" fmla="*/ 36779 w 1299502"/>
              <a:gd name="connsiteY13981" fmla="*/ 1326624 h 2190257"/>
              <a:gd name="connsiteX13982" fmla="*/ 36094 w 1299502"/>
              <a:gd name="connsiteY13982" fmla="*/ 1326516 h 2190257"/>
              <a:gd name="connsiteX13983" fmla="*/ 35770 w 1299502"/>
              <a:gd name="connsiteY13983" fmla="*/ 1326840 h 2190257"/>
              <a:gd name="connsiteX13984" fmla="*/ 35085 w 1299502"/>
              <a:gd name="connsiteY13984" fmla="*/ 1326732 h 2190257"/>
              <a:gd name="connsiteX13985" fmla="*/ 34796 w 1299502"/>
              <a:gd name="connsiteY13985" fmla="*/ 1326443 h 2190257"/>
              <a:gd name="connsiteX13986" fmla="*/ 33895 w 1299502"/>
              <a:gd name="connsiteY13986" fmla="*/ 1326335 h 2190257"/>
              <a:gd name="connsiteX13987" fmla="*/ 33101 w 1299502"/>
              <a:gd name="connsiteY13987" fmla="*/ 1325542 h 2190257"/>
              <a:gd name="connsiteX13988" fmla="*/ 33101 w 1299502"/>
              <a:gd name="connsiteY13988" fmla="*/ 1324930 h 2190257"/>
              <a:gd name="connsiteX13989" fmla="*/ 32777 w 1299502"/>
              <a:gd name="connsiteY13989" fmla="*/ 1324641 h 2190257"/>
              <a:gd name="connsiteX13990" fmla="*/ 32885 w 1299502"/>
              <a:gd name="connsiteY13990" fmla="*/ 1324317 h 2190257"/>
              <a:gd name="connsiteX13991" fmla="*/ 32597 w 1299502"/>
              <a:gd name="connsiteY13991" fmla="*/ 1324029 h 2190257"/>
              <a:gd name="connsiteX13992" fmla="*/ 32597 w 1299502"/>
              <a:gd name="connsiteY13992" fmla="*/ 1323740 h 2190257"/>
              <a:gd name="connsiteX13993" fmla="*/ 32272 w 1299502"/>
              <a:gd name="connsiteY13993" fmla="*/ 1323416 h 2190257"/>
              <a:gd name="connsiteX13994" fmla="*/ 32272 w 1299502"/>
              <a:gd name="connsiteY13994" fmla="*/ 1323128 h 2190257"/>
              <a:gd name="connsiteX13995" fmla="*/ 31984 w 1299502"/>
              <a:gd name="connsiteY13995" fmla="*/ 1322839 h 2190257"/>
              <a:gd name="connsiteX13996" fmla="*/ 31984 w 1299502"/>
              <a:gd name="connsiteY13996" fmla="*/ 1322515 h 2190257"/>
              <a:gd name="connsiteX13997" fmla="*/ 31875 w 1299502"/>
              <a:gd name="connsiteY13997" fmla="*/ 1322335 h 2190257"/>
              <a:gd name="connsiteX13998" fmla="*/ 31479 w 1299502"/>
              <a:gd name="connsiteY13998" fmla="*/ 1322623 h 2190257"/>
              <a:gd name="connsiteX13999" fmla="*/ 30289 w 1299502"/>
              <a:gd name="connsiteY13999" fmla="*/ 1322551 h 2190257"/>
              <a:gd name="connsiteX14000" fmla="*/ 30072 w 1299502"/>
              <a:gd name="connsiteY14000" fmla="*/ 1322623 h 2190257"/>
              <a:gd name="connsiteX14001" fmla="*/ 30072 w 1299502"/>
              <a:gd name="connsiteY14001" fmla="*/ 1322948 h 2190257"/>
              <a:gd name="connsiteX14002" fmla="*/ 30181 w 1299502"/>
              <a:gd name="connsiteY14002" fmla="*/ 1323128 h 2190257"/>
              <a:gd name="connsiteX14003" fmla="*/ 31479 w 1299502"/>
              <a:gd name="connsiteY14003" fmla="*/ 1323236 h 2190257"/>
              <a:gd name="connsiteX14004" fmla="*/ 31984 w 1299502"/>
              <a:gd name="connsiteY14004" fmla="*/ 1323632 h 2190257"/>
              <a:gd name="connsiteX14005" fmla="*/ 31875 w 1299502"/>
              <a:gd name="connsiteY14005" fmla="*/ 1323921 h 2190257"/>
              <a:gd name="connsiteX14006" fmla="*/ 32488 w 1299502"/>
              <a:gd name="connsiteY14006" fmla="*/ 1324641 h 2190257"/>
              <a:gd name="connsiteX14007" fmla="*/ 32380 w 1299502"/>
              <a:gd name="connsiteY14007" fmla="*/ 1325831 h 2190257"/>
              <a:gd name="connsiteX14008" fmla="*/ 32092 w 1299502"/>
              <a:gd name="connsiteY14008" fmla="*/ 1326011 h 2190257"/>
              <a:gd name="connsiteX14009" fmla="*/ 31984 w 1299502"/>
              <a:gd name="connsiteY14009" fmla="*/ 1326624 h 2190257"/>
              <a:gd name="connsiteX14010" fmla="*/ 32272 w 1299502"/>
              <a:gd name="connsiteY14010" fmla="*/ 1327020 h 2190257"/>
              <a:gd name="connsiteX14011" fmla="*/ 32272 w 1299502"/>
              <a:gd name="connsiteY14011" fmla="*/ 1327525 h 2190257"/>
              <a:gd name="connsiteX14012" fmla="*/ 31803 w 1299502"/>
              <a:gd name="connsiteY14012" fmla="*/ 1328029 h 2190257"/>
              <a:gd name="connsiteX14013" fmla="*/ 30109 w 1299502"/>
              <a:gd name="connsiteY14013" fmla="*/ 1327813 h 2190257"/>
              <a:gd name="connsiteX14014" fmla="*/ 29604 w 1299502"/>
              <a:gd name="connsiteY14014" fmla="*/ 1328209 h 2190257"/>
              <a:gd name="connsiteX14015" fmla="*/ 29604 w 1299502"/>
              <a:gd name="connsiteY14015" fmla="*/ 1328822 h 2190257"/>
              <a:gd name="connsiteX14016" fmla="*/ 28883 w 1299502"/>
              <a:gd name="connsiteY14016" fmla="*/ 1329435 h 2190257"/>
              <a:gd name="connsiteX14017" fmla="*/ 28810 w 1299502"/>
              <a:gd name="connsiteY14017" fmla="*/ 1330300 h 2190257"/>
              <a:gd name="connsiteX14018" fmla="*/ 28486 w 1299502"/>
              <a:gd name="connsiteY14018" fmla="*/ 1330516 h 2190257"/>
              <a:gd name="connsiteX14019" fmla="*/ 28414 w 1299502"/>
              <a:gd name="connsiteY14019" fmla="*/ 1330804 h 2190257"/>
              <a:gd name="connsiteX14020" fmla="*/ 27801 w 1299502"/>
              <a:gd name="connsiteY14020" fmla="*/ 1331309 h 2190257"/>
              <a:gd name="connsiteX14021" fmla="*/ 27693 w 1299502"/>
              <a:gd name="connsiteY14021" fmla="*/ 1331705 h 2190257"/>
              <a:gd name="connsiteX14022" fmla="*/ 28017 w 1299502"/>
              <a:gd name="connsiteY14022" fmla="*/ 1332030 h 2190257"/>
              <a:gd name="connsiteX14023" fmla="*/ 28017 w 1299502"/>
              <a:gd name="connsiteY14023" fmla="*/ 1332895 h 2190257"/>
              <a:gd name="connsiteX14024" fmla="*/ 27404 w 1299502"/>
              <a:gd name="connsiteY14024" fmla="*/ 1333327 h 2190257"/>
              <a:gd name="connsiteX14025" fmla="*/ 26791 w 1299502"/>
              <a:gd name="connsiteY14025" fmla="*/ 1333219 h 2190257"/>
              <a:gd name="connsiteX14026" fmla="*/ 26611 w 1299502"/>
              <a:gd name="connsiteY14026" fmla="*/ 1333111 h 2190257"/>
              <a:gd name="connsiteX14027" fmla="*/ 26683 w 1299502"/>
              <a:gd name="connsiteY14027" fmla="*/ 1332498 h 2190257"/>
              <a:gd name="connsiteX14028" fmla="*/ 26503 w 1299502"/>
              <a:gd name="connsiteY14028" fmla="*/ 1332318 h 2190257"/>
              <a:gd name="connsiteX14029" fmla="*/ 25890 w 1299502"/>
              <a:gd name="connsiteY14029" fmla="*/ 1332318 h 2190257"/>
              <a:gd name="connsiteX14030" fmla="*/ 24700 w 1299502"/>
              <a:gd name="connsiteY14030" fmla="*/ 1333219 h 2190257"/>
              <a:gd name="connsiteX14031" fmla="*/ 25421 w 1299502"/>
              <a:gd name="connsiteY14031" fmla="*/ 1334012 h 2190257"/>
              <a:gd name="connsiteX14032" fmla="*/ 25709 w 1299502"/>
              <a:gd name="connsiteY14032" fmla="*/ 1334012 h 2190257"/>
              <a:gd name="connsiteX14033" fmla="*/ 26106 w 1299502"/>
              <a:gd name="connsiteY14033" fmla="*/ 1334408 h 2190257"/>
              <a:gd name="connsiteX14034" fmla="*/ 26719 w 1299502"/>
              <a:gd name="connsiteY14034" fmla="*/ 1334408 h 2190257"/>
              <a:gd name="connsiteX14035" fmla="*/ 26899 w 1299502"/>
              <a:gd name="connsiteY14035" fmla="*/ 1334589 h 2190257"/>
              <a:gd name="connsiteX14036" fmla="*/ 26719 w 1299502"/>
              <a:gd name="connsiteY14036" fmla="*/ 1336102 h 2190257"/>
              <a:gd name="connsiteX14037" fmla="*/ 26395 w 1299502"/>
              <a:gd name="connsiteY14037" fmla="*/ 1336319 h 2190257"/>
              <a:gd name="connsiteX14038" fmla="*/ 26395 w 1299502"/>
              <a:gd name="connsiteY14038" fmla="*/ 1336607 h 2190257"/>
              <a:gd name="connsiteX14039" fmla="*/ 25493 w 1299502"/>
              <a:gd name="connsiteY14039" fmla="*/ 1337292 h 2190257"/>
              <a:gd name="connsiteX14040" fmla="*/ 25205 w 1299502"/>
              <a:gd name="connsiteY14040" fmla="*/ 1337292 h 2190257"/>
              <a:gd name="connsiteX14041" fmla="*/ 24916 w 1299502"/>
              <a:gd name="connsiteY14041" fmla="*/ 1336895 h 2190257"/>
              <a:gd name="connsiteX14042" fmla="*/ 24520 w 1299502"/>
              <a:gd name="connsiteY14042" fmla="*/ 1336895 h 2190257"/>
              <a:gd name="connsiteX14043" fmla="*/ 23907 w 1299502"/>
              <a:gd name="connsiteY14043" fmla="*/ 1336319 h 2190257"/>
              <a:gd name="connsiteX14044" fmla="*/ 23618 w 1299502"/>
              <a:gd name="connsiteY14044" fmla="*/ 1336607 h 2190257"/>
              <a:gd name="connsiteX14045" fmla="*/ 23294 w 1299502"/>
              <a:gd name="connsiteY14045" fmla="*/ 1336499 h 2190257"/>
              <a:gd name="connsiteX14046" fmla="*/ 22717 w 1299502"/>
              <a:gd name="connsiteY14046" fmla="*/ 1336895 h 2190257"/>
              <a:gd name="connsiteX14047" fmla="*/ 22717 w 1299502"/>
              <a:gd name="connsiteY14047" fmla="*/ 1337183 h 2190257"/>
              <a:gd name="connsiteX14048" fmla="*/ 23294 w 1299502"/>
              <a:gd name="connsiteY14048" fmla="*/ 1337904 h 2190257"/>
              <a:gd name="connsiteX14049" fmla="*/ 23294 w 1299502"/>
              <a:gd name="connsiteY14049" fmla="*/ 1338193 h 2190257"/>
              <a:gd name="connsiteX14050" fmla="*/ 23113 w 1299502"/>
              <a:gd name="connsiteY14050" fmla="*/ 1338301 h 2190257"/>
              <a:gd name="connsiteX14051" fmla="*/ 22212 w 1299502"/>
              <a:gd name="connsiteY14051" fmla="*/ 1338193 h 2190257"/>
              <a:gd name="connsiteX14052" fmla="*/ 21815 w 1299502"/>
              <a:gd name="connsiteY14052" fmla="*/ 1338517 h 2190257"/>
              <a:gd name="connsiteX14053" fmla="*/ 21238 w 1299502"/>
              <a:gd name="connsiteY14053" fmla="*/ 1338409 h 2190257"/>
              <a:gd name="connsiteX14054" fmla="*/ 20914 w 1299502"/>
              <a:gd name="connsiteY14054" fmla="*/ 1338084 h 2190257"/>
              <a:gd name="connsiteX14055" fmla="*/ 17921 w 1299502"/>
              <a:gd name="connsiteY14055" fmla="*/ 1337904 h 2190257"/>
              <a:gd name="connsiteX14056" fmla="*/ 17632 w 1299502"/>
              <a:gd name="connsiteY14056" fmla="*/ 1337616 h 2190257"/>
              <a:gd name="connsiteX14057" fmla="*/ 17019 w 1299502"/>
              <a:gd name="connsiteY14057" fmla="*/ 1337508 h 2190257"/>
              <a:gd name="connsiteX14058" fmla="*/ 16334 w 1299502"/>
              <a:gd name="connsiteY14058" fmla="*/ 1336715 h 2190257"/>
              <a:gd name="connsiteX14059" fmla="*/ 16334 w 1299502"/>
              <a:gd name="connsiteY14059" fmla="*/ 1335490 h 2190257"/>
              <a:gd name="connsiteX14060" fmla="*/ 16731 w 1299502"/>
              <a:gd name="connsiteY14060" fmla="*/ 1335201 h 2190257"/>
              <a:gd name="connsiteX14061" fmla="*/ 16731 w 1299502"/>
              <a:gd name="connsiteY14061" fmla="*/ 1334913 h 2190257"/>
              <a:gd name="connsiteX14062" fmla="*/ 16623 w 1299502"/>
              <a:gd name="connsiteY14062" fmla="*/ 1334805 h 2190257"/>
              <a:gd name="connsiteX14063" fmla="*/ 14351 w 1299502"/>
              <a:gd name="connsiteY14063" fmla="*/ 1334625 h 2190257"/>
              <a:gd name="connsiteX14064" fmla="*/ 14135 w 1299502"/>
              <a:gd name="connsiteY14064" fmla="*/ 1334697 h 2190257"/>
              <a:gd name="connsiteX14065" fmla="*/ 14135 w 1299502"/>
              <a:gd name="connsiteY14065" fmla="*/ 1335418 h 2190257"/>
              <a:gd name="connsiteX14066" fmla="*/ 13954 w 1299502"/>
              <a:gd name="connsiteY14066" fmla="*/ 1335490 h 2190257"/>
              <a:gd name="connsiteX14067" fmla="*/ 13630 w 1299502"/>
              <a:gd name="connsiteY14067" fmla="*/ 1335490 h 2190257"/>
              <a:gd name="connsiteX14068" fmla="*/ 12837 w 1299502"/>
              <a:gd name="connsiteY14068" fmla="*/ 1334625 h 2190257"/>
              <a:gd name="connsiteX14069" fmla="*/ 12837 w 1299502"/>
              <a:gd name="connsiteY14069" fmla="*/ 1334300 h 2190257"/>
              <a:gd name="connsiteX14070" fmla="*/ 12548 w 1299502"/>
              <a:gd name="connsiteY14070" fmla="*/ 1334012 h 2190257"/>
              <a:gd name="connsiteX14071" fmla="*/ 12656 w 1299502"/>
              <a:gd name="connsiteY14071" fmla="*/ 1333111 h 2190257"/>
              <a:gd name="connsiteX14072" fmla="*/ 12548 w 1299502"/>
              <a:gd name="connsiteY14072" fmla="*/ 1333003 h 2190257"/>
              <a:gd name="connsiteX14073" fmla="*/ 12152 w 1299502"/>
              <a:gd name="connsiteY14073" fmla="*/ 1332931 h 2190257"/>
              <a:gd name="connsiteX14074" fmla="*/ 12043 w 1299502"/>
              <a:gd name="connsiteY14074" fmla="*/ 1333111 h 2190257"/>
              <a:gd name="connsiteX14075" fmla="*/ 11935 w 1299502"/>
              <a:gd name="connsiteY14075" fmla="*/ 1333724 h 2190257"/>
              <a:gd name="connsiteX14076" fmla="*/ 12260 w 1299502"/>
              <a:gd name="connsiteY14076" fmla="*/ 1334012 h 2190257"/>
              <a:gd name="connsiteX14077" fmla="*/ 12260 w 1299502"/>
              <a:gd name="connsiteY14077" fmla="*/ 1334625 h 2190257"/>
              <a:gd name="connsiteX14078" fmla="*/ 13125 w 1299502"/>
              <a:gd name="connsiteY14078" fmla="*/ 1335598 h 2190257"/>
              <a:gd name="connsiteX14079" fmla="*/ 13053 w 1299502"/>
              <a:gd name="connsiteY14079" fmla="*/ 1336715 h 2190257"/>
              <a:gd name="connsiteX14080" fmla="*/ 12548 w 1299502"/>
              <a:gd name="connsiteY14080" fmla="*/ 1337111 h 2190257"/>
              <a:gd name="connsiteX14081" fmla="*/ 12152 w 1299502"/>
              <a:gd name="connsiteY14081" fmla="*/ 1337111 h 2190257"/>
              <a:gd name="connsiteX14082" fmla="*/ 11863 w 1299502"/>
              <a:gd name="connsiteY14082" fmla="*/ 1337400 h 2190257"/>
              <a:gd name="connsiteX14083" fmla="*/ 10853 w 1299502"/>
              <a:gd name="connsiteY14083" fmla="*/ 1337292 h 2190257"/>
              <a:gd name="connsiteX14084" fmla="*/ 10565 w 1299502"/>
              <a:gd name="connsiteY14084" fmla="*/ 1337003 h 2190257"/>
              <a:gd name="connsiteX14085" fmla="*/ 10277 w 1299502"/>
              <a:gd name="connsiteY14085" fmla="*/ 1337003 h 2190257"/>
              <a:gd name="connsiteX14086" fmla="*/ 9952 w 1299502"/>
              <a:gd name="connsiteY14086" fmla="*/ 1336607 h 2190257"/>
              <a:gd name="connsiteX14087" fmla="*/ 9664 w 1299502"/>
              <a:gd name="connsiteY14087" fmla="*/ 1336607 h 2190257"/>
              <a:gd name="connsiteX14088" fmla="*/ 9339 w 1299502"/>
              <a:gd name="connsiteY14088" fmla="*/ 1336319 h 2190257"/>
              <a:gd name="connsiteX14089" fmla="*/ 8654 w 1299502"/>
              <a:gd name="connsiteY14089" fmla="*/ 1336210 h 2190257"/>
              <a:gd name="connsiteX14090" fmla="*/ 8365 w 1299502"/>
              <a:gd name="connsiteY14090" fmla="*/ 1336499 h 2190257"/>
              <a:gd name="connsiteX14091" fmla="*/ 7356 w 1299502"/>
              <a:gd name="connsiteY14091" fmla="*/ 1336427 h 2190257"/>
              <a:gd name="connsiteX14092" fmla="*/ 7067 w 1299502"/>
              <a:gd name="connsiteY14092" fmla="*/ 1336102 h 2190257"/>
              <a:gd name="connsiteX14093" fmla="*/ 5769 w 1299502"/>
              <a:gd name="connsiteY14093" fmla="*/ 1336030 h 2190257"/>
              <a:gd name="connsiteX14094" fmla="*/ 5445 w 1299502"/>
              <a:gd name="connsiteY14094" fmla="*/ 1335706 h 2190257"/>
              <a:gd name="connsiteX14095" fmla="*/ 5156 w 1299502"/>
              <a:gd name="connsiteY14095" fmla="*/ 1335598 h 2190257"/>
              <a:gd name="connsiteX14096" fmla="*/ 4255 w 1299502"/>
              <a:gd name="connsiteY14096" fmla="*/ 1334733 h 2190257"/>
              <a:gd name="connsiteX14097" fmla="*/ 3966 w 1299502"/>
              <a:gd name="connsiteY14097" fmla="*/ 1328029 h 2190257"/>
              <a:gd name="connsiteX14098" fmla="*/ 3966 w 1299502"/>
              <a:gd name="connsiteY14098" fmla="*/ 1327741 h 2190257"/>
              <a:gd name="connsiteX14099" fmla="*/ 4543 w 1299502"/>
              <a:gd name="connsiteY14099" fmla="*/ 1327236 h 2190257"/>
              <a:gd name="connsiteX14100" fmla="*/ 5156 w 1299502"/>
              <a:gd name="connsiteY14100" fmla="*/ 1327344 h 2190257"/>
              <a:gd name="connsiteX14101" fmla="*/ 5877 w 1299502"/>
              <a:gd name="connsiteY14101" fmla="*/ 1326840 h 2190257"/>
              <a:gd name="connsiteX14102" fmla="*/ 6851 w 1299502"/>
              <a:gd name="connsiteY14102" fmla="*/ 1326840 h 2190257"/>
              <a:gd name="connsiteX14103" fmla="*/ 7572 w 1299502"/>
              <a:gd name="connsiteY14103" fmla="*/ 1326335 h 2190257"/>
              <a:gd name="connsiteX14104" fmla="*/ 7861 w 1299502"/>
              <a:gd name="connsiteY14104" fmla="*/ 1326335 h 2190257"/>
              <a:gd name="connsiteX14105" fmla="*/ 8149 w 1299502"/>
              <a:gd name="connsiteY14105" fmla="*/ 1326732 h 2190257"/>
              <a:gd name="connsiteX14106" fmla="*/ 8474 w 1299502"/>
              <a:gd name="connsiteY14106" fmla="*/ 1326732 h 2190257"/>
              <a:gd name="connsiteX14107" fmla="*/ 9051 w 1299502"/>
              <a:gd name="connsiteY14107" fmla="*/ 1327344 h 2190257"/>
              <a:gd name="connsiteX14108" fmla="*/ 9375 w 1299502"/>
              <a:gd name="connsiteY14108" fmla="*/ 1327417 h 2190257"/>
              <a:gd name="connsiteX14109" fmla="*/ 10241 w 1299502"/>
              <a:gd name="connsiteY14109" fmla="*/ 1326732 h 2190257"/>
              <a:gd name="connsiteX14110" fmla="*/ 10349 w 1299502"/>
              <a:gd name="connsiteY14110" fmla="*/ 1325254 h 2190257"/>
              <a:gd name="connsiteX14111" fmla="*/ 10962 w 1299502"/>
              <a:gd name="connsiteY14111" fmla="*/ 1324822 h 2190257"/>
              <a:gd name="connsiteX14112" fmla="*/ 11250 w 1299502"/>
              <a:gd name="connsiteY14112" fmla="*/ 1324822 h 2190257"/>
              <a:gd name="connsiteX14113" fmla="*/ 11430 w 1299502"/>
              <a:gd name="connsiteY14113" fmla="*/ 1324750 h 2190257"/>
              <a:gd name="connsiteX14114" fmla="*/ 10637 w 1299502"/>
              <a:gd name="connsiteY14114" fmla="*/ 1323957 h 2190257"/>
              <a:gd name="connsiteX14115" fmla="*/ 9664 w 1299502"/>
              <a:gd name="connsiteY14115" fmla="*/ 1323849 h 2190257"/>
              <a:gd name="connsiteX14116" fmla="*/ 9267 w 1299502"/>
              <a:gd name="connsiteY14116" fmla="*/ 1323344 h 2190257"/>
              <a:gd name="connsiteX14117" fmla="*/ 9267 w 1299502"/>
              <a:gd name="connsiteY14117" fmla="*/ 1322731 h 2190257"/>
              <a:gd name="connsiteX14118" fmla="*/ 8942 w 1299502"/>
              <a:gd name="connsiteY14118" fmla="*/ 1322443 h 2190257"/>
              <a:gd name="connsiteX14119" fmla="*/ 9051 w 1299502"/>
              <a:gd name="connsiteY14119" fmla="*/ 1322155 h 2190257"/>
              <a:gd name="connsiteX14120" fmla="*/ 9339 w 1299502"/>
              <a:gd name="connsiteY14120" fmla="*/ 1321830 h 2190257"/>
              <a:gd name="connsiteX14121" fmla="*/ 9339 w 1299502"/>
              <a:gd name="connsiteY14121" fmla="*/ 1321542 h 2190257"/>
              <a:gd name="connsiteX14122" fmla="*/ 9555 w 1299502"/>
              <a:gd name="connsiteY14122" fmla="*/ 1321434 h 2190257"/>
              <a:gd name="connsiteX14123" fmla="*/ 9844 w 1299502"/>
              <a:gd name="connsiteY14123" fmla="*/ 1321434 h 2190257"/>
              <a:gd name="connsiteX14124" fmla="*/ 10168 w 1299502"/>
              <a:gd name="connsiteY14124" fmla="*/ 1321830 h 2190257"/>
              <a:gd name="connsiteX14125" fmla="*/ 10853 w 1299502"/>
              <a:gd name="connsiteY14125" fmla="*/ 1321830 h 2190257"/>
              <a:gd name="connsiteX14126" fmla="*/ 11142 w 1299502"/>
              <a:gd name="connsiteY14126" fmla="*/ 1322155 h 2190257"/>
              <a:gd name="connsiteX14127" fmla="*/ 11466 w 1299502"/>
              <a:gd name="connsiteY14127" fmla="*/ 1322155 h 2190257"/>
              <a:gd name="connsiteX14128" fmla="*/ 12368 w 1299502"/>
              <a:gd name="connsiteY14128" fmla="*/ 1321542 h 2190257"/>
              <a:gd name="connsiteX14129" fmla="*/ 12368 w 1299502"/>
              <a:gd name="connsiteY14129" fmla="*/ 1321254 h 2190257"/>
              <a:gd name="connsiteX14130" fmla="*/ 12656 w 1299502"/>
              <a:gd name="connsiteY14130" fmla="*/ 1320929 h 2190257"/>
              <a:gd name="connsiteX14131" fmla="*/ 12765 w 1299502"/>
              <a:gd name="connsiteY14131" fmla="*/ 1320353 h 2190257"/>
              <a:gd name="connsiteX14132" fmla="*/ 12476 w 1299502"/>
              <a:gd name="connsiteY14132" fmla="*/ 1320064 h 2190257"/>
              <a:gd name="connsiteX14133" fmla="*/ 12476 w 1299502"/>
              <a:gd name="connsiteY14133" fmla="*/ 1319740 h 2190257"/>
              <a:gd name="connsiteX14134" fmla="*/ 11863 w 1299502"/>
              <a:gd name="connsiteY14134" fmla="*/ 1319055 h 2190257"/>
              <a:gd name="connsiteX14135" fmla="*/ 11935 w 1299502"/>
              <a:gd name="connsiteY14135" fmla="*/ 1317938 h 2190257"/>
              <a:gd name="connsiteX14136" fmla="*/ 12332 w 1299502"/>
              <a:gd name="connsiteY14136" fmla="*/ 1317650 h 2190257"/>
              <a:gd name="connsiteX14137" fmla="*/ 12332 w 1299502"/>
              <a:gd name="connsiteY14137" fmla="*/ 1317037 h 2190257"/>
              <a:gd name="connsiteX14138" fmla="*/ 13342 w 1299502"/>
              <a:gd name="connsiteY14138" fmla="*/ 1316244 h 2190257"/>
              <a:gd name="connsiteX14139" fmla="*/ 13450 w 1299502"/>
              <a:gd name="connsiteY14139" fmla="*/ 1315667 h 2190257"/>
              <a:gd name="connsiteX14140" fmla="*/ 13125 w 1299502"/>
              <a:gd name="connsiteY14140" fmla="*/ 1315343 h 2190257"/>
              <a:gd name="connsiteX14141" fmla="*/ 13125 w 1299502"/>
              <a:gd name="connsiteY14141" fmla="*/ 1315055 h 2190257"/>
              <a:gd name="connsiteX14142" fmla="*/ 12548 w 1299502"/>
              <a:gd name="connsiteY14142" fmla="*/ 1314334 h 2190257"/>
              <a:gd name="connsiteX14143" fmla="*/ 12548 w 1299502"/>
              <a:gd name="connsiteY14143" fmla="*/ 1314046 h 2190257"/>
              <a:gd name="connsiteX14144" fmla="*/ 12440 w 1299502"/>
              <a:gd name="connsiteY14144" fmla="*/ 1313937 h 2190257"/>
              <a:gd name="connsiteX14145" fmla="*/ 11142 w 1299502"/>
              <a:gd name="connsiteY14145" fmla="*/ 1313865 h 2190257"/>
              <a:gd name="connsiteX14146" fmla="*/ 10853 w 1299502"/>
              <a:gd name="connsiteY14146" fmla="*/ 1313469 h 2190257"/>
              <a:gd name="connsiteX14147" fmla="*/ 10241 w 1299502"/>
              <a:gd name="connsiteY14147" fmla="*/ 1313469 h 2190257"/>
              <a:gd name="connsiteX14148" fmla="*/ 10060 w 1299502"/>
              <a:gd name="connsiteY14148" fmla="*/ 1313253 h 2190257"/>
              <a:gd name="connsiteX14149" fmla="*/ 10060 w 1299502"/>
              <a:gd name="connsiteY14149" fmla="*/ 1312964 h 2190257"/>
              <a:gd name="connsiteX14150" fmla="*/ 9736 w 1299502"/>
              <a:gd name="connsiteY14150" fmla="*/ 1312640 h 2190257"/>
              <a:gd name="connsiteX14151" fmla="*/ 9952 w 1299502"/>
              <a:gd name="connsiteY14151" fmla="*/ 1312568 h 2190257"/>
              <a:gd name="connsiteX14152" fmla="*/ 10241 w 1299502"/>
              <a:gd name="connsiteY14152" fmla="*/ 1312568 h 2190257"/>
              <a:gd name="connsiteX14153" fmla="*/ 10637 w 1299502"/>
              <a:gd name="connsiteY14153" fmla="*/ 1312244 h 2190257"/>
              <a:gd name="connsiteX14154" fmla="*/ 11935 w 1299502"/>
              <a:gd name="connsiteY14154" fmla="*/ 1312460 h 2190257"/>
              <a:gd name="connsiteX14155" fmla="*/ 12224 w 1299502"/>
              <a:gd name="connsiteY14155" fmla="*/ 1312172 h 2190257"/>
              <a:gd name="connsiteX14156" fmla="*/ 13810 w 1299502"/>
              <a:gd name="connsiteY14156" fmla="*/ 1312244 h 2190257"/>
              <a:gd name="connsiteX14157" fmla="*/ 14135 w 1299502"/>
              <a:gd name="connsiteY14157" fmla="*/ 1312568 h 2190257"/>
              <a:gd name="connsiteX14158" fmla="*/ 15108 w 1299502"/>
              <a:gd name="connsiteY14158" fmla="*/ 1312640 h 2190257"/>
              <a:gd name="connsiteX14159" fmla="*/ 15433 w 1299502"/>
              <a:gd name="connsiteY14159" fmla="*/ 1312964 h 2190257"/>
              <a:gd name="connsiteX14160" fmla="*/ 15721 w 1299502"/>
              <a:gd name="connsiteY14160" fmla="*/ 1313036 h 2190257"/>
              <a:gd name="connsiteX14161" fmla="*/ 16443 w 1299502"/>
              <a:gd name="connsiteY14161" fmla="*/ 1312460 h 2190257"/>
              <a:gd name="connsiteX14162" fmla="*/ 18714 w 1299502"/>
              <a:gd name="connsiteY14162" fmla="*/ 1312640 h 2190257"/>
              <a:gd name="connsiteX14163" fmla="*/ 19039 w 1299502"/>
              <a:gd name="connsiteY14163" fmla="*/ 1312352 h 2190257"/>
              <a:gd name="connsiteX14164" fmla="*/ 19327 w 1299502"/>
              <a:gd name="connsiteY14164" fmla="*/ 1312460 h 2190257"/>
              <a:gd name="connsiteX14165" fmla="*/ 20012 w 1299502"/>
              <a:gd name="connsiteY14165" fmla="*/ 1311847 h 2190257"/>
              <a:gd name="connsiteX14166" fmla="*/ 20409 w 1299502"/>
              <a:gd name="connsiteY14166" fmla="*/ 1311847 h 2190257"/>
              <a:gd name="connsiteX14167" fmla="*/ 20733 w 1299502"/>
              <a:gd name="connsiteY14167" fmla="*/ 1311667 h 2190257"/>
              <a:gd name="connsiteX14168" fmla="*/ 21022 w 1299502"/>
              <a:gd name="connsiteY14168" fmla="*/ 1311667 h 2190257"/>
              <a:gd name="connsiteX14169" fmla="*/ 21419 w 1299502"/>
              <a:gd name="connsiteY14169" fmla="*/ 1311343 h 2190257"/>
              <a:gd name="connsiteX14170" fmla="*/ 21707 w 1299502"/>
              <a:gd name="connsiteY14170" fmla="*/ 1311451 h 2190257"/>
              <a:gd name="connsiteX14171" fmla="*/ 22032 w 1299502"/>
              <a:gd name="connsiteY14171" fmla="*/ 1311162 h 2190257"/>
              <a:gd name="connsiteX14172" fmla="*/ 22428 w 1299502"/>
              <a:gd name="connsiteY14172" fmla="*/ 1311162 h 2190257"/>
              <a:gd name="connsiteX14173" fmla="*/ 22608 w 1299502"/>
              <a:gd name="connsiteY14173" fmla="*/ 1311054 h 2190257"/>
              <a:gd name="connsiteX14174" fmla="*/ 22608 w 1299502"/>
              <a:gd name="connsiteY14174" fmla="*/ 1310766 h 2190257"/>
              <a:gd name="connsiteX14175" fmla="*/ 22933 w 1299502"/>
              <a:gd name="connsiteY14175" fmla="*/ 1310442 h 2190257"/>
              <a:gd name="connsiteX14176" fmla="*/ 22933 w 1299502"/>
              <a:gd name="connsiteY14176" fmla="*/ 1310153 h 2190257"/>
              <a:gd name="connsiteX14177" fmla="*/ 23510 w 1299502"/>
              <a:gd name="connsiteY14177" fmla="*/ 1309757 h 2190257"/>
              <a:gd name="connsiteX14178" fmla="*/ 23834 w 1299502"/>
              <a:gd name="connsiteY14178" fmla="*/ 1309757 h 2190257"/>
              <a:gd name="connsiteX14179" fmla="*/ 24303 w 1299502"/>
              <a:gd name="connsiteY14179" fmla="*/ 1309360 h 2190257"/>
              <a:gd name="connsiteX14180" fmla="*/ 24303 w 1299502"/>
              <a:gd name="connsiteY14180" fmla="*/ 1308748 h 2190257"/>
              <a:gd name="connsiteX14181" fmla="*/ 24700 w 1299502"/>
              <a:gd name="connsiteY14181" fmla="*/ 1308567 h 2190257"/>
              <a:gd name="connsiteX14182" fmla="*/ 24808 w 1299502"/>
              <a:gd name="connsiteY14182" fmla="*/ 1307955 h 2190257"/>
              <a:gd name="connsiteX14183" fmla="*/ 25133 w 1299502"/>
              <a:gd name="connsiteY14183" fmla="*/ 1307666 h 2190257"/>
              <a:gd name="connsiteX14184" fmla="*/ 25133 w 1299502"/>
              <a:gd name="connsiteY14184" fmla="*/ 1307054 h 2190257"/>
              <a:gd name="connsiteX14185" fmla="*/ 25493 w 1299502"/>
              <a:gd name="connsiteY14185" fmla="*/ 1306765 h 2190257"/>
              <a:gd name="connsiteX14186" fmla="*/ 25601 w 1299502"/>
              <a:gd name="connsiteY14186" fmla="*/ 1305648 h 2190257"/>
              <a:gd name="connsiteX14187" fmla="*/ 25926 w 1299502"/>
              <a:gd name="connsiteY14187" fmla="*/ 1305360 h 2190257"/>
              <a:gd name="connsiteX14188" fmla="*/ 25998 w 1299502"/>
              <a:gd name="connsiteY14188" fmla="*/ 1303846 h 2190257"/>
              <a:gd name="connsiteX14189" fmla="*/ 25818 w 1299502"/>
              <a:gd name="connsiteY14189" fmla="*/ 1303558 h 2190257"/>
              <a:gd name="connsiteX14190" fmla="*/ 25818 w 1299502"/>
              <a:gd name="connsiteY14190" fmla="*/ 1303270 h 2190257"/>
              <a:gd name="connsiteX14191" fmla="*/ 25493 w 1299502"/>
              <a:gd name="connsiteY14191" fmla="*/ 1302945 h 2190257"/>
              <a:gd name="connsiteX14192" fmla="*/ 25601 w 1299502"/>
              <a:gd name="connsiteY14192" fmla="*/ 1301468 h 2190257"/>
              <a:gd name="connsiteX14193" fmla="*/ 25313 w 1299502"/>
              <a:gd name="connsiteY14193" fmla="*/ 1301071 h 2190257"/>
              <a:gd name="connsiteX14194" fmla="*/ 25313 w 1299502"/>
              <a:gd name="connsiteY14194" fmla="*/ 1300567 h 2190257"/>
              <a:gd name="connsiteX14195" fmla="*/ 25096 w 1299502"/>
              <a:gd name="connsiteY14195" fmla="*/ 1300170 h 2190257"/>
              <a:gd name="connsiteX14196" fmla="*/ 25205 w 1299502"/>
              <a:gd name="connsiteY14196" fmla="*/ 1298765 h 2190257"/>
              <a:gd name="connsiteX14197" fmla="*/ 24916 w 1299502"/>
              <a:gd name="connsiteY14197" fmla="*/ 1298368 h 2190257"/>
              <a:gd name="connsiteX14198" fmla="*/ 24916 w 1299502"/>
              <a:gd name="connsiteY14198" fmla="*/ 1298080 h 2190257"/>
              <a:gd name="connsiteX14199" fmla="*/ 25096 w 1299502"/>
              <a:gd name="connsiteY14199" fmla="*/ 1297972 h 2190257"/>
              <a:gd name="connsiteX14200" fmla="*/ 25421 w 1299502"/>
              <a:gd name="connsiteY14200" fmla="*/ 1297972 h 2190257"/>
              <a:gd name="connsiteX14201" fmla="*/ 37753 w 1299502"/>
              <a:gd name="connsiteY14201" fmla="*/ 1297467 h 2190257"/>
              <a:gd name="connsiteX14202" fmla="*/ 38041 w 1299502"/>
              <a:gd name="connsiteY14202" fmla="*/ 1297575 h 2190257"/>
              <a:gd name="connsiteX14203" fmla="*/ 38330 w 1299502"/>
              <a:gd name="connsiteY14203" fmla="*/ 1297864 h 2190257"/>
              <a:gd name="connsiteX14204" fmla="*/ 38654 w 1299502"/>
              <a:gd name="connsiteY14204" fmla="*/ 1297864 h 2190257"/>
              <a:gd name="connsiteX14205" fmla="*/ 38943 w 1299502"/>
              <a:gd name="connsiteY14205" fmla="*/ 1298188 h 2190257"/>
              <a:gd name="connsiteX14206" fmla="*/ 39231 w 1299502"/>
              <a:gd name="connsiteY14206" fmla="*/ 1298188 h 2190257"/>
              <a:gd name="connsiteX14207" fmla="*/ 39556 w 1299502"/>
              <a:gd name="connsiteY14207" fmla="*/ 1298584 h 2190257"/>
              <a:gd name="connsiteX14208" fmla="*/ 39952 w 1299502"/>
              <a:gd name="connsiteY14208" fmla="*/ 1298584 h 2190257"/>
              <a:gd name="connsiteX14209" fmla="*/ 40349 w 1299502"/>
              <a:gd name="connsiteY14209" fmla="*/ 1299053 h 2190257"/>
              <a:gd name="connsiteX14210" fmla="*/ 40349 w 1299502"/>
              <a:gd name="connsiteY14210" fmla="*/ 1299377 h 2190257"/>
              <a:gd name="connsiteX14211" fmla="*/ 40926 w 1299502"/>
              <a:gd name="connsiteY14211" fmla="*/ 1299954 h 2190257"/>
              <a:gd name="connsiteX14212" fmla="*/ 40926 w 1299502"/>
              <a:gd name="connsiteY14212" fmla="*/ 1300278 h 2190257"/>
              <a:gd name="connsiteX14213" fmla="*/ 41539 w 1299502"/>
              <a:gd name="connsiteY14213" fmla="*/ 1300855 h 2190257"/>
              <a:gd name="connsiteX14214" fmla="*/ 41431 w 1299502"/>
              <a:gd name="connsiteY14214" fmla="*/ 1301576 h 2190257"/>
              <a:gd name="connsiteX14215" fmla="*/ 40962 w 1299502"/>
              <a:gd name="connsiteY14215" fmla="*/ 1301972 h 2190257"/>
              <a:gd name="connsiteX14216" fmla="*/ 40638 w 1299502"/>
              <a:gd name="connsiteY14216" fmla="*/ 1301864 h 2190257"/>
              <a:gd name="connsiteX14217" fmla="*/ 39772 w 1299502"/>
              <a:gd name="connsiteY14217" fmla="*/ 1302549 h 2190257"/>
              <a:gd name="connsiteX14218" fmla="*/ 39772 w 1299502"/>
              <a:gd name="connsiteY14218" fmla="*/ 1303161 h 2190257"/>
              <a:gd name="connsiteX14219" fmla="*/ 39339 w 1299502"/>
              <a:gd name="connsiteY14219" fmla="*/ 1303450 h 2190257"/>
              <a:gd name="connsiteX14220" fmla="*/ 39339 w 1299502"/>
              <a:gd name="connsiteY14220" fmla="*/ 1303774 h 2190257"/>
              <a:gd name="connsiteX14221" fmla="*/ 38943 w 1299502"/>
              <a:gd name="connsiteY14221" fmla="*/ 1303954 h 2190257"/>
              <a:gd name="connsiteX14222" fmla="*/ 38943 w 1299502"/>
              <a:gd name="connsiteY14222" fmla="*/ 1304279 h 2190257"/>
              <a:gd name="connsiteX14223" fmla="*/ 38871 w 1299502"/>
              <a:gd name="connsiteY14223" fmla="*/ 1304459 h 2190257"/>
              <a:gd name="connsiteX14224" fmla="*/ 35878 w 1299502"/>
              <a:gd name="connsiteY14224" fmla="*/ 1304171 h 2190257"/>
              <a:gd name="connsiteX14225" fmla="*/ 35157 w 1299502"/>
              <a:gd name="connsiteY14225" fmla="*/ 1303378 h 2190257"/>
              <a:gd name="connsiteX14226" fmla="*/ 35157 w 1299502"/>
              <a:gd name="connsiteY14226" fmla="*/ 1303053 h 2190257"/>
              <a:gd name="connsiteX14227" fmla="*/ 34868 w 1299502"/>
              <a:gd name="connsiteY14227" fmla="*/ 1302765 h 2190257"/>
              <a:gd name="connsiteX14228" fmla="*/ 34868 w 1299502"/>
              <a:gd name="connsiteY14228" fmla="*/ 1302477 h 2190257"/>
              <a:gd name="connsiteX14229" fmla="*/ 35265 w 1299502"/>
              <a:gd name="connsiteY14229" fmla="*/ 1302260 h 2190257"/>
              <a:gd name="connsiteX14230" fmla="*/ 35265 w 1299502"/>
              <a:gd name="connsiteY14230" fmla="*/ 1301972 h 2190257"/>
              <a:gd name="connsiteX14231" fmla="*/ 35661 w 1299502"/>
              <a:gd name="connsiteY14231" fmla="*/ 1301648 h 2190257"/>
              <a:gd name="connsiteX14232" fmla="*/ 35661 w 1299502"/>
              <a:gd name="connsiteY14232" fmla="*/ 1301359 h 2190257"/>
              <a:gd name="connsiteX14233" fmla="*/ 37068 w 1299502"/>
              <a:gd name="connsiteY14233" fmla="*/ 1300278 h 2190257"/>
              <a:gd name="connsiteX14234" fmla="*/ 37068 w 1299502"/>
              <a:gd name="connsiteY14234" fmla="*/ 1299954 h 2190257"/>
              <a:gd name="connsiteX14235" fmla="*/ 35878 w 1299502"/>
              <a:gd name="connsiteY14235" fmla="*/ 1298656 h 2190257"/>
              <a:gd name="connsiteX14236" fmla="*/ 36383 w 1299502"/>
              <a:gd name="connsiteY14236" fmla="*/ 1298260 h 2190257"/>
              <a:gd name="connsiteX14237" fmla="*/ 36671 w 1299502"/>
              <a:gd name="connsiteY14237" fmla="*/ 1298260 h 2190257"/>
              <a:gd name="connsiteX14238" fmla="*/ 389608 w 1299502"/>
              <a:gd name="connsiteY14238" fmla="*/ 1295485 h 2190257"/>
              <a:gd name="connsiteX14239" fmla="*/ 390509 w 1299502"/>
              <a:gd name="connsiteY14239" fmla="*/ 1295485 h 2190257"/>
              <a:gd name="connsiteX14240" fmla="*/ 390690 w 1299502"/>
              <a:gd name="connsiteY14240" fmla="*/ 1295665 h 2190257"/>
              <a:gd name="connsiteX14241" fmla="*/ 390582 w 1299502"/>
              <a:gd name="connsiteY14241" fmla="*/ 1296278 h 2190257"/>
              <a:gd name="connsiteX14242" fmla="*/ 390509 w 1299502"/>
              <a:gd name="connsiteY14242" fmla="*/ 1296386 h 2190257"/>
              <a:gd name="connsiteX14243" fmla="*/ 389500 w 1299502"/>
              <a:gd name="connsiteY14243" fmla="*/ 1296386 h 2190257"/>
              <a:gd name="connsiteX14244" fmla="*/ 389320 w 1299502"/>
              <a:gd name="connsiteY14244" fmla="*/ 1296170 h 2190257"/>
              <a:gd name="connsiteX14245" fmla="*/ 389392 w 1299502"/>
              <a:gd name="connsiteY14245" fmla="*/ 1295593 h 2190257"/>
              <a:gd name="connsiteX14246" fmla="*/ 27008 w 1299502"/>
              <a:gd name="connsiteY14246" fmla="*/ 1294296 h 2190257"/>
              <a:gd name="connsiteX14247" fmla="*/ 28594 w 1299502"/>
              <a:gd name="connsiteY14247" fmla="*/ 1294368 h 2190257"/>
              <a:gd name="connsiteX14248" fmla="*/ 29315 w 1299502"/>
              <a:gd name="connsiteY14248" fmla="*/ 1295197 h 2190257"/>
              <a:gd name="connsiteX14249" fmla="*/ 29315 w 1299502"/>
              <a:gd name="connsiteY14249" fmla="*/ 1295773 h 2190257"/>
              <a:gd name="connsiteX14250" fmla="*/ 28414 w 1299502"/>
              <a:gd name="connsiteY14250" fmla="*/ 1296494 h 2190257"/>
              <a:gd name="connsiteX14251" fmla="*/ 28089 w 1299502"/>
              <a:gd name="connsiteY14251" fmla="*/ 1296494 h 2190257"/>
              <a:gd name="connsiteX14252" fmla="*/ 27801 w 1299502"/>
              <a:gd name="connsiteY14252" fmla="*/ 1296674 h 2190257"/>
              <a:gd name="connsiteX14253" fmla="*/ 26827 w 1299502"/>
              <a:gd name="connsiteY14253" fmla="*/ 1296674 h 2190257"/>
              <a:gd name="connsiteX14254" fmla="*/ 26503 w 1299502"/>
              <a:gd name="connsiteY14254" fmla="*/ 1296278 h 2190257"/>
              <a:gd name="connsiteX14255" fmla="*/ 26214 w 1299502"/>
              <a:gd name="connsiteY14255" fmla="*/ 1296278 h 2190257"/>
              <a:gd name="connsiteX14256" fmla="*/ 25998 w 1299502"/>
              <a:gd name="connsiteY14256" fmla="*/ 1296061 h 2190257"/>
              <a:gd name="connsiteX14257" fmla="*/ 26106 w 1299502"/>
              <a:gd name="connsiteY14257" fmla="*/ 1295485 h 2190257"/>
              <a:gd name="connsiteX14258" fmla="*/ 26395 w 1299502"/>
              <a:gd name="connsiteY14258" fmla="*/ 1295269 h 2190257"/>
              <a:gd name="connsiteX14259" fmla="*/ 26503 w 1299502"/>
              <a:gd name="connsiteY14259" fmla="*/ 1294980 h 2190257"/>
              <a:gd name="connsiteX14260" fmla="*/ 26827 w 1299502"/>
              <a:gd name="connsiteY14260" fmla="*/ 1294692 h 2190257"/>
              <a:gd name="connsiteX14261" fmla="*/ 26827 w 1299502"/>
              <a:gd name="connsiteY14261" fmla="*/ 1294368 h 2190257"/>
              <a:gd name="connsiteX14262" fmla="*/ 383334 w 1299502"/>
              <a:gd name="connsiteY14262" fmla="*/ 1291881 h 2190257"/>
              <a:gd name="connsiteX14263" fmla="*/ 383911 w 1299502"/>
              <a:gd name="connsiteY14263" fmla="*/ 1291881 h 2190257"/>
              <a:gd name="connsiteX14264" fmla="*/ 384127 w 1299502"/>
              <a:gd name="connsiteY14264" fmla="*/ 1292097 h 2190257"/>
              <a:gd name="connsiteX14265" fmla="*/ 384019 w 1299502"/>
              <a:gd name="connsiteY14265" fmla="*/ 1292674 h 2190257"/>
              <a:gd name="connsiteX14266" fmla="*/ 383911 w 1299502"/>
              <a:gd name="connsiteY14266" fmla="*/ 1292782 h 2190257"/>
              <a:gd name="connsiteX14267" fmla="*/ 383226 w 1299502"/>
              <a:gd name="connsiteY14267" fmla="*/ 1292674 h 2190257"/>
              <a:gd name="connsiteX14268" fmla="*/ 383118 w 1299502"/>
              <a:gd name="connsiteY14268" fmla="*/ 1292602 h 2190257"/>
              <a:gd name="connsiteX14269" fmla="*/ 383118 w 1299502"/>
              <a:gd name="connsiteY14269" fmla="*/ 1291989 h 2190257"/>
              <a:gd name="connsiteX14270" fmla="*/ 289475 w 1299502"/>
              <a:gd name="connsiteY14270" fmla="*/ 1291592 h 2190257"/>
              <a:gd name="connsiteX14271" fmla="*/ 290160 w 1299502"/>
              <a:gd name="connsiteY14271" fmla="*/ 1291592 h 2190257"/>
              <a:gd name="connsiteX14272" fmla="*/ 290268 w 1299502"/>
              <a:gd name="connsiteY14272" fmla="*/ 1291773 h 2190257"/>
              <a:gd name="connsiteX14273" fmla="*/ 290268 w 1299502"/>
              <a:gd name="connsiteY14273" fmla="*/ 1292097 h 2190257"/>
              <a:gd name="connsiteX14274" fmla="*/ 290556 w 1299502"/>
              <a:gd name="connsiteY14274" fmla="*/ 1292385 h 2190257"/>
              <a:gd name="connsiteX14275" fmla="*/ 290556 w 1299502"/>
              <a:gd name="connsiteY14275" fmla="*/ 1292674 h 2190257"/>
              <a:gd name="connsiteX14276" fmla="*/ 290088 w 1299502"/>
              <a:gd name="connsiteY14276" fmla="*/ 1293070 h 2190257"/>
              <a:gd name="connsiteX14277" fmla="*/ 289583 w 1299502"/>
              <a:gd name="connsiteY14277" fmla="*/ 1292674 h 2190257"/>
              <a:gd name="connsiteX14278" fmla="*/ 289655 w 1299502"/>
              <a:gd name="connsiteY14278" fmla="*/ 1292097 h 2190257"/>
              <a:gd name="connsiteX14279" fmla="*/ 289366 w 1299502"/>
              <a:gd name="connsiteY14279" fmla="*/ 1291701 h 2190257"/>
              <a:gd name="connsiteX14280" fmla="*/ 69340 w 1299502"/>
              <a:gd name="connsiteY14280" fmla="*/ 1291088 h 2190257"/>
              <a:gd name="connsiteX14281" fmla="*/ 69556 w 1299502"/>
              <a:gd name="connsiteY14281" fmla="*/ 1291412 h 2190257"/>
              <a:gd name="connsiteX14282" fmla="*/ 69953 w 1299502"/>
              <a:gd name="connsiteY14282" fmla="*/ 1291412 h 2190257"/>
              <a:gd name="connsiteX14283" fmla="*/ 70061 w 1299502"/>
              <a:gd name="connsiteY14283" fmla="*/ 1291592 h 2190257"/>
              <a:gd name="connsiteX14284" fmla="*/ 70061 w 1299502"/>
              <a:gd name="connsiteY14284" fmla="*/ 1292097 h 2190257"/>
              <a:gd name="connsiteX14285" fmla="*/ 69845 w 1299502"/>
              <a:gd name="connsiteY14285" fmla="*/ 1292277 h 2190257"/>
              <a:gd name="connsiteX14286" fmla="*/ 69556 w 1299502"/>
              <a:gd name="connsiteY14286" fmla="*/ 1291989 h 2190257"/>
              <a:gd name="connsiteX14287" fmla="*/ 69268 w 1299502"/>
              <a:gd name="connsiteY14287" fmla="*/ 1291881 h 2190257"/>
              <a:gd name="connsiteX14288" fmla="*/ 69051 w 1299502"/>
              <a:gd name="connsiteY14288" fmla="*/ 1291773 h 2190257"/>
              <a:gd name="connsiteX14289" fmla="*/ 69159 w 1299502"/>
              <a:gd name="connsiteY14289" fmla="*/ 1291196 h 2190257"/>
              <a:gd name="connsiteX14290" fmla="*/ 382324 w 1299502"/>
              <a:gd name="connsiteY14290" fmla="*/ 1290872 h 2190257"/>
              <a:gd name="connsiteX14291" fmla="*/ 382721 w 1299502"/>
              <a:gd name="connsiteY14291" fmla="*/ 1290872 h 2190257"/>
              <a:gd name="connsiteX14292" fmla="*/ 382829 w 1299502"/>
              <a:gd name="connsiteY14292" fmla="*/ 1291088 h 2190257"/>
              <a:gd name="connsiteX14293" fmla="*/ 382829 w 1299502"/>
              <a:gd name="connsiteY14293" fmla="*/ 1291376 h 2190257"/>
              <a:gd name="connsiteX14294" fmla="*/ 382324 w 1299502"/>
              <a:gd name="connsiteY14294" fmla="*/ 1291773 h 2190257"/>
              <a:gd name="connsiteX14295" fmla="*/ 381747 w 1299502"/>
              <a:gd name="connsiteY14295" fmla="*/ 1291773 h 2190257"/>
              <a:gd name="connsiteX14296" fmla="*/ 381531 w 1299502"/>
              <a:gd name="connsiteY14296" fmla="*/ 1291592 h 2190257"/>
              <a:gd name="connsiteX14297" fmla="*/ 381531 w 1299502"/>
              <a:gd name="connsiteY14297" fmla="*/ 1291304 h 2190257"/>
              <a:gd name="connsiteX14298" fmla="*/ 381747 w 1299502"/>
              <a:gd name="connsiteY14298" fmla="*/ 1291196 h 2190257"/>
              <a:gd name="connsiteX14299" fmla="*/ 382036 w 1299502"/>
              <a:gd name="connsiteY14299" fmla="*/ 1291196 h 2190257"/>
              <a:gd name="connsiteX14300" fmla="*/ 42837 w 1299502"/>
              <a:gd name="connsiteY14300" fmla="*/ 1290800 h 2190257"/>
              <a:gd name="connsiteX14301" fmla="*/ 44748 w 1299502"/>
              <a:gd name="connsiteY14301" fmla="*/ 1290872 h 2190257"/>
              <a:gd name="connsiteX14302" fmla="*/ 45145 w 1299502"/>
              <a:gd name="connsiteY14302" fmla="*/ 1291376 h 2190257"/>
              <a:gd name="connsiteX14303" fmla="*/ 44856 w 1299502"/>
              <a:gd name="connsiteY14303" fmla="*/ 1291701 h 2190257"/>
              <a:gd name="connsiteX14304" fmla="*/ 44856 w 1299502"/>
              <a:gd name="connsiteY14304" fmla="*/ 1291989 h 2190257"/>
              <a:gd name="connsiteX14305" fmla="*/ 44640 w 1299502"/>
              <a:gd name="connsiteY14305" fmla="*/ 1292097 h 2190257"/>
              <a:gd name="connsiteX14306" fmla="*/ 44063 w 1299502"/>
              <a:gd name="connsiteY14306" fmla="*/ 1292097 h 2190257"/>
              <a:gd name="connsiteX14307" fmla="*/ 43666 w 1299502"/>
              <a:gd name="connsiteY14307" fmla="*/ 1292277 h 2190257"/>
              <a:gd name="connsiteX14308" fmla="*/ 43053 w 1299502"/>
              <a:gd name="connsiteY14308" fmla="*/ 1292277 h 2190257"/>
              <a:gd name="connsiteX14309" fmla="*/ 42549 w 1299502"/>
              <a:gd name="connsiteY14309" fmla="*/ 1291773 h 2190257"/>
              <a:gd name="connsiteX14310" fmla="*/ 42657 w 1299502"/>
              <a:gd name="connsiteY14310" fmla="*/ 1290872 h 2190257"/>
              <a:gd name="connsiteX14311" fmla="*/ 47020 w 1299502"/>
              <a:gd name="connsiteY14311" fmla="*/ 1290187 h 2190257"/>
              <a:gd name="connsiteX14312" fmla="*/ 47344 w 1299502"/>
              <a:gd name="connsiteY14312" fmla="*/ 1290187 h 2190257"/>
              <a:gd name="connsiteX14313" fmla="*/ 47849 w 1299502"/>
              <a:gd name="connsiteY14313" fmla="*/ 1290691 h 2190257"/>
              <a:gd name="connsiteX14314" fmla="*/ 47344 w 1299502"/>
              <a:gd name="connsiteY14314" fmla="*/ 1291088 h 2190257"/>
              <a:gd name="connsiteX14315" fmla="*/ 46623 w 1299502"/>
              <a:gd name="connsiteY14315" fmla="*/ 1291088 h 2190257"/>
              <a:gd name="connsiteX14316" fmla="*/ 46551 w 1299502"/>
              <a:gd name="connsiteY14316" fmla="*/ 1290872 h 2190257"/>
              <a:gd name="connsiteX14317" fmla="*/ 46551 w 1299502"/>
              <a:gd name="connsiteY14317" fmla="*/ 1290583 h 2190257"/>
              <a:gd name="connsiteX14318" fmla="*/ 57188 w 1299502"/>
              <a:gd name="connsiteY14318" fmla="*/ 1288313 h 2190257"/>
              <a:gd name="connsiteX14319" fmla="*/ 57513 w 1299502"/>
              <a:gd name="connsiteY14319" fmla="*/ 1288601 h 2190257"/>
              <a:gd name="connsiteX14320" fmla="*/ 59099 w 1299502"/>
              <a:gd name="connsiteY14320" fmla="*/ 1288817 h 2190257"/>
              <a:gd name="connsiteX14321" fmla="*/ 59496 w 1299502"/>
              <a:gd name="connsiteY14321" fmla="*/ 1288493 h 2190257"/>
              <a:gd name="connsiteX14322" fmla="*/ 59784 w 1299502"/>
              <a:gd name="connsiteY14322" fmla="*/ 1288493 h 2190257"/>
              <a:gd name="connsiteX14323" fmla="*/ 60109 w 1299502"/>
              <a:gd name="connsiteY14323" fmla="*/ 1288926 h 2190257"/>
              <a:gd name="connsiteX14324" fmla="*/ 60506 w 1299502"/>
              <a:gd name="connsiteY14324" fmla="*/ 1288601 h 2190257"/>
              <a:gd name="connsiteX14325" fmla="*/ 61695 w 1299502"/>
              <a:gd name="connsiteY14325" fmla="*/ 1288709 h 2190257"/>
              <a:gd name="connsiteX14326" fmla="*/ 62200 w 1299502"/>
              <a:gd name="connsiteY14326" fmla="*/ 1289106 h 2190257"/>
              <a:gd name="connsiteX14327" fmla="*/ 61984 w 1299502"/>
              <a:gd name="connsiteY14327" fmla="*/ 1291196 h 2190257"/>
              <a:gd name="connsiteX14328" fmla="*/ 61876 w 1299502"/>
              <a:gd name="connsiteY14328" fmla="*/ 1291412 h 2190257"/>
              <a:gd name="connsiteX14329" fmla="*/ 61479 w 1299502"/>
              <a:gd name="connsiteY14329" fmla="*/ 1291412 h 2190257"/>
              <a:gd name="connsiteX14330" fmla="*/ 61407 w 1299502"/>
              <a:gd name="connsiteY14330" fmla="*/ 1291484 h 2190257"/>
              <a:gd name="connsiteX14331" fmla="*/ 61191 w 1299502"/>
              <a:gd name="connsiteY14331" fmla="*/ 1293575 h 2190257"/>
              <a:gd name="connsiteX14332" fmla="*/ 60794 w 1299502"/>
              <a:gd name="connsiteY14332" fmla="*/ 1293791 h 2190257"/>
              <a:gd name="connsiteX14333" fmla="*/ 60794 w 1299502"/>
              <a:gd name="connsiteY14333" fmla="*/ 1294404 h 2190257"/>
              <a:gd name="connsiteX14334" fmla="*/ 60506 w 1299502"/>
              <a:gd name="connsiteY14334" fmla="*/ 1294692 h 2190257"/>
              <a:gd name="connsiteX14335" fmla="*/ 60397 w 1299502"/>
              <a:gd name="connsiteY14335" fmla="*/ 1294980 h 2190257"/>
              <a:gd name="connsiteX14336" fmla="*/ 59784 w 1299502"/>
              <a:gd name="connsiteY14336" fmla="*/ 1295485 h 2190257"/>
              <a:gd name="connsiteX14337" fmla="*/ 59604 w 1299502"/>
              <a:gd name="connsiteY14337" fmla="*/ 1296999 h 2190257"/>
              <a:gd name="connsiteX14338" fmla="*/ 59099 w 1299502"/>
              <a:gd name="connsiteY14338" fmla="*/ 1297395 h 2190257"/>
              <a:gd name="connsiteX14339" fmla="*/ 56503 w 1299502"/>
              <a:gd name="connsiteY14339" fmla="*/ 1297179 h 2190257"/>
              <a:gd name="connsiteX14340" fmla="*/ 56215 w 1299502"/>
              <a:gd name="connsiteY14340" fmla="*/ 1296890 h 2190257"/>
              <a:gd name="connsiteX14341" fmla="*/ 55890 w 1299502"/>
              <a:gd name="connsiteY14341" fmla="*/ 1296890 h 2190257"/>
              <a:gd name="connsiteX14342" fmla="*/ 55710 w 1299502"/>
              <a:gd name="connsiteY14342" fmla="*/ 1296999 h 2190257"/>
              <a:gd name="connsiteX14343" fmla="*/ 56215 w 1299502"/>
              <a:gd name="connsiteY14343" fmla="*/ 1297467 h 2190257"/>
              <a:gd name="connsiteX14344" fmla="*/ 56503 w 1299502"/>
              <a:gd name="connsiteY14344" fmla="*/ 1297467 h 2190257"/>
              <a:gd name="connsiteX14345" fmla="*/ 56792 w 1299502"/>
              <a:gd name="connsiteY14345" fmla="*/ 1297791 h 2190257"/>
              <a:gd name="connsiteX14346" fmla="*/ 57513 w 1299502"/>
              <a:gd name="connsiteY14346" fmla="*/ 1297864 h 2190257"/>
              <a:gd name="connsiteX14347" fmla="*/ 57801 w 1299502"/>
              <a:gd name="connsiteY14347" fmla="*/ 1297575 h 2190257"/>
              <a:gd name="connsiteX14348" fmla="*/ 58703 w 1299502"/>
              <a:gd name="connsiteY14348" fmla="*/ 1298584 h 2190257"/>
              <a:gd name="connsiteX14349" fmla="*/ 58991 w 1299502"/>
              <a:gd name="connsiteY14349" fmla="*/ 1298584 h 2190257"/>
              <a:gd name="connsiteX14350" fmla="*/ 59496 w 1299502"/>
              <a:gd name="connsiteY14350" fmla="*/ 1299089 h 2190257"/>
              <a:gd name="connsiteX14351" fmla="*/ 59496 w 1299502"/>
              <a:gd name="connsiteY14351" fmla="*/ 1299377 h 2190257"/>
              <a:gd name="connsiteX14352" fmla="*/ 58703 w 1299502"/>
              <a:gd name="connsiteY14352" fmla="*/ 1299882 h 2190257"/>
              <a:gd name="connsiteX14353" fmla="*/ 58703 w 1299502"/>
              <a:gd name="connsiteY14353" fmla="*/ 1300783 h 2190257"/>
              <a:gd name="connsiteX14354" fmla="*/ 58522 w 1299502"/>
              <a:gd name="connsiteY14354" fmla="*/ 1300963 h 2190257"/>
              <a:gd name="connsiteX14355" fmla="*/ 58198 w 1299502"/>
              <a:gd name="connsiteY14355" fmla="*/ 1300855 h 2190257"/>
              <a:gd name="connsiteX14356" fmla="*/ 58018 w 1299502"/>
              <a:gd name="connsiteY14356" fmla="*/ 1301071 h 2190257"/>
              <a:gd name="connsiteX14357" fmla="*/ 58018 w 1299502"/>
              <a:gd name="connsiteY14357" fmla="*/ 1301648 h 2190257"/>
              <a:gd name="connsiteX14358" fmla="*/ 57513 w 1299502"/>
              <a:gd name="connsiteY14358" fmla="*/ 1302080 h 2190257"/>
              <a:gd name="connsiteX14359" fmla="*/ 55530 w 1299502"/>
              <a:gd name="connsiteY14359" fmla="*/ 1301864 h 2190257"/>
              <a:gd name="connsiteX14360" fmla="*/ 54917 w 1299502"/>
              <a:gd name="connsiteY14360" fmla="*/ 1301251 h 2190257"/>
              <a:gd name="connsiteX14361" fmla="*/ 54628 w 1299502"/>
              <a:gd name="connsiteY14361" fmla="*/ 1301179 h 2190257"/>
              <a:gd name="connsiteX14362" fmla="*/ 53618 w 1299502"/>
              <a:gd name="connsiteY14362" fmla="*/ 1300062 h 2190257"/>
              <a:gd name="connsiteX14363" fmla="*/ 53618 w 1299502"/>
              <a:gd name="connsiteY14363" fmla="*/ 1299774 h 2190257"/>
              <a:gd name="connsiteX14364" fmla="*/ 53330 w 1299502"/>
              <a:gd name="connsiteY14364" fmla="*/ 1299485 h 2190257"/>
              <a:gd name="connsiteX14365" fmla="*/ 53510 w 1299502"/>
              <a:gd name="connsiteY14365" fmla="*/ 1296458 h 2190257"/>
              <a:gd name="connsiteX14366" fmla="*/ 53799 w 1299502"/>
              <a:gd name="connsiteY14366" fmla="*/ 1296278 h 2190257"/>
              <a:gd name="connsiteX14367" fmla="*/ 53907 w 1299502"/>
              <a:gd name="connsiteY14367" fmla="*/ 1295377 h 2190257"/>
              <a:gd name="connsiteX14368" fmla="*/ 54304 w 1299502"/>
              <a:gd name="connsiteY14368" fmla="*/ 1295088 h 2190257"/>
              <a:gd name="connsiteX14369" fmla="*/ 54412 w 1299502"/>
              <a:gd name="connsiteY14369" fmla="*/ 1293899 h 2190257"/>
              <a:gd name="connsiteX14370" fmla="*/ 54195 w 1299502"/>
              <a:gd name="connsiteY14370" fmla="*/ 1293791 h 2190257"/>
              <a:gd name="connsiteX14371" fmla="*/ 53907 w 1299502"/>
              <a:gd name="connsiteY14371" fmla="*/ 1293683 h 2190257"/>
              <a:gd name="connsiteX14372" fmla="*/ 53727 w 1299502"/>
              <a:gd name="connsiteY14372" fmla="*/ 1293575 h 2190257"/>
              <a:gd name="connsiteX14373" fmla="*/ 53799 w 1299502"/>
              <a:gd name="connsiteY14373" fmla="*/ 1293286 h 2190257"/>
              <a:gd name="connsiteX14374" fmla="*/ 53618 w 1299502"/>
              <a:gd name="connsiteY14374" fmla="*/ 1293106 h 2190257"/>
              <a:gd name="connsiteX14375" fmla="*/ 53294 w 1299502"/>
              <a:gd name="connsiteY14375" fmla="*/ 1293106 h 2190257"/>
              <a:gd name="connsiteX14376" fmla="*/ 53114 w 1299502"/>
              <a:gd name="connsiteY14376" fmla="*/ 1292890 h 2190257"/>
              <a:gd name="connsiteX14377" fmla="*/ 53222 w 1299502"/>
              <a:gd name="connsiteY14377" fmla="*/ 1291484 h 2190257"/>
              <a:gd name="connsiteX14378" fmla="*/ 53618 w 1299502"/>
              <a:gd name="connsiteY14378" fmla="*/ 1291196 h 2190257"/>
              <a:gd name="connsiteX14379" fmla="*/ 53618 w 1299502"/>
              <a:gd name="connsiteY14379" fmla="*/ 1290908 h 2190257"/>
              <a:gd name="connsiteX14380" fmla="*/ 53294 w 1299502"/>
              <a:gd name="connsiteY14380" fmla="*/ 1290583 h 2190257"/>
              <a:gd name="connsiteX14381" fmla="*/ 53510 w 1299502"/>
              <a:gd name="connsiteY14381" fmla="*/ 1288781 h 2190257"/>
              <a:gd name="connsiteX14382" fmla="*/ 53618 w 1299502"/>
              <a:gd name="connsiteY14382" fmla="*/ 1288601 h 2190257"/>
              <a:gd name="connsiteX14383" fmla="*/ 53907 w 1299502"/>
              <a:gd name="connsiteY14383" fmla="*/ 1288998 h 2190257"/>
              <a:gd name="connsiteX14384" fmla="*/ 54917 w 1299502"/>
              <a:gd name="connsiteY14384" fmla="*/ 1289106 h 2190257"/>
              <a:gd name="connsiteX14385" fmla="*/ 55205 w 1299502"/>
              <a:gd name="connsiteY14385" fmla="*/ 1289286 h 2190257"/>
              <a:gd name="connsiteX14386" fmla="*/ 55818 w 1299502"/>
              <a:gd name="connsiteY14386" fmla="*/ 1289394 h 2190257"/>
              <a:gd name="connsiteX14387" fmla="*/ 312263 w 1299502"/>
              <a:gd name="connsiteY14387" fmla="*/ 1288205 h 2190257"/>
              <a:gd name="connsiteX14388" fmla="*/ 312876 w 1299502"/>
              <a:gd name="connsiteY14388" fmla="*/ 1288205 h 2190257"/>
              <a:gd name="connsiteX14389" fmla="*/ 313093 w 1299502"/>
              <a:gd name="connsiteY14389" fmla="*/ 1288385 h 2190257"/>
              <a:gd name="connsiteX14390" fmla="*/ 313093 w 1299502"/>
              <a:gd name="connsiteY14390" fmla="*/ 1288709 h 2190257"/>
              <a:gd name="connsiteX14391" fmla="*/ 312696 w 1299502"/>
              <a:gd name="connsiteY14391" fmla="*/ 1288998 h 2190257"/>
              <a:gd name="connsiteX14392" fmla="*/ 312696 w 1299502"/>
              <a:gd name="connsiteY14392" fmla="*/ 1289286 h 2190257"/>
              <a:gd name="connsiteX14393" fmla="*/ 312480 w 1299502"/>
              <a:gd name="connsiteY14393" fmla="*/ 1289394 h 2190257"/>
              <a:gd name="connsiteX14394" fmla="*/ 312191 w 1299502"/>
              <a:gd name="connsiteY14394" fmla="*/ 1289394 h 2190257"/>
              <a:gd name="connsiteX14395" fmla="*/ 311795 w 1299502"/>
              <a:gd name="connsiteY14395" fmla="*/ 1288889 h 2190257"/>
              <a:gd name="connsiteX14396" fmla="*/ 312083 w 1299502"/>
              <a:gd name="connsiteY14396" fmla="*/ 1288601 h 2190257"/>
              <a:gd name="connsiteX14397" fmla="*/ 312083 w 1299502"/>
              <a:gd name="connsiteY14397" fmla="*/ 1288277 h 2190257"/>
              <a:gd name="connsiteX14398" fmla="*/ 61876 w 1299502"/>
              <a:gd name="connsiteY14398" fmla="*/ 1286907 h 2190257"/>
              <a:gd name="connsiteX14399" fmla="*/ 62489 w 1299502"/>
              <a:gd name="connsiteY14399" fmla="*/ 1287015 h 2190257"/>
              <a:gd name="connsiteX14400" fmla="*/ 62669 w 1299502"/>
              <a:gd name="connsiteY14400" fmla="*/ 1287087 h 2190257"/>
              <a:gd name="connsiteX14401" fmla="*/ 62597 w 1299502"/>
              <a:gd name="connsiteY14401" fmla="*/ 1287988 h 2190257"/>
              <a:gd name="connsiteX14402" fmla="*/ 62381 w 1299502"/>
              <a:gd name="connsiteY14402" fmla="*/ 1288097 h 2190257"/>
              <a:gd name="connsiteX14403" fmla="*/ 61768 w 1299502"/>
              <a:gd name="connsiteY14403" fmla="*/ 1288097 h 2190257"/>
              <a:gd name="connsiteX14404" fmla="*/ 61299 w 1299502"/>
              <a:gd name="connsiteY14404" fmla="*/ 1287592 h 2190257"/>
              <a:gd name="connsiteX14405" fmla="*/ 61371 w 1299502"/>
              <a:gd name="connsiteY14405" fmla="*/ 1287304 h 2190257"/>
              <a:gd name="connsiteX14406" fmla="*/ 348754 w 1299502"/>
              <a:gd name="connsiteY14406" fmla="*/ 1286691 h 2190257"/>
              <a:gd name="connsiteX14407" fmla="*/ 350773 w 1299502"/>
              <a:gd name="connsiteY14407" fmla="*/ 1286799 h 2190257"/>
              <a:gd name="connsiteX14408" fmla="*/ 350846 w 1299502"/>
              <a:gd name="connsiteY14408" fmla="*/ 1287015 h 2190257"/>
              <a:gd name="connsiteX14409" fmla="*/ 350846 w 1299502"/>
              <a:gd name="connsiteY14409" fmla="*/ 1287880 h 2190257"/>
              <a:gd name="connsiteX14410" fmla="*/ 350449 w 1299502"/>
              <a:gd name="connsiteY14410" fmla="*/ 1288205 h 2190257"/>
              <a:gd name="connsiteX14411" fmla="*/ 350449 w 1299502"/>
              <a:gd name="connsiteY14411" fmla="*/ 1288998 h 2190257"/>
              <a:gd name="connsiteX14412" fmla="*/ 350269 w 1299502"/>
              <a:gd name="connsiteY14412" fmla="*/ 1289178 h 2190257"/>
              <a:gd name="connsiteX14413" fmla="*/ 348358 w 1299502"/>
              <a:gd name="connsiteY14413" fmla="*/ 1289106 h 2190257"/>
              <a:gd name="connsiteX14414" fmla="*/ 348177 w 1299502"/>
              <a:gd name="connsiteY14414" fmla="*/ 1288889 h 2190257"/>
              <a:gd name="connsiteX14415" fmla="*/ 348249 w 1299502"/>
              <a:gd name="connsiteY14415" fmla="*/ 1287700 h 2190257"/>
              <a:gd name="connsiteX14416" fmla="*/ 348574 w 1299502"/>
              <a:gd name="connsiteY14416" fmla="*/ 1287484 h 2190257"/>
              <a:gd name="connsiteX14417" fmla="*/ 348646 w 1299502"/>
              <a:gd name="connsiteY14417" fmla="*/ 1286799 h 2190257"/>
              <a:gd name="connsiteX14418" fmla="*/ 52429 w 1299502"/>
              <a:gd name="connsiteY14418" fmla="*/ 1284096 h 2190257"/>
              <a:gd name="connsiteX14419" fmla="*/ 53005 w 1299502"/>
              <a:gd name="connsiteY14419" fmla="*/ 1284096 h 2190257"/>
              <a:gd name="connsiteX14420" fmla="*/ 53222 w 1299502"/>
              <a:gd name="connsiteY14420" fmla="*/ 1284312 h 2190257"/>
              <a:gd name="connsiteX14421" fmla="*/ 53114 w 1299502"/>
              <a:gd name="connsiteY14421" fmla="*/ 1284601 h 2190257"/>
              <a:gd name="connsiteX14422" fmla="*/ 52609 w 1299502"/>
              <a:gd name="connsiteY14422" fmla="*/ 1284997 h 2190257"/>
              <a:gd name="connsiteX14423" fmla="*/ 52320 w 1299502"/>
              <a:gd name="connsiteY14423" fmla="*/ 1284997 h 2190257"/>
              <a:gd name="connsiteX14424" fmla="*/ 52140 w 1299502"/>
              <a:gd name="connsiteY14424" fmla="*/ 1284817 h 2190257"/>
              <a:gd name="connsiteX14425" fmla="*/ 52212 w 1299502"/>
              <a:gd name="connsiteY14425" fmla="*/ 1284204 h 2190257"/>
              <a:gd name="connsiteX14426" fmla="*/ 54989 w 1299502"/>
              <a:gd name="connsiteY14426" fmla="*/ 1283700 h 2190257"/>
              <a:gd name="connsiteX14427" fmla="*/ 55313 w 1299502"/>
              <a:gd name="connsiteY14427" fmla="*/ 1283700 h 2190257"/>
              <a:gd name="connsiteX14428" fmla="*/ 55493 w 1299502"/>
              <a:gd name="connsiteY14428" fmla="*/ 1283916 h 2190257"/>
              <a:gd name="connsiteX14429" fmla="*/ 55421 w 1299502"/>
              <a:gd name="connsiteY14429" fmla="*/ 1284204 h 2190257"/>
              <a:gd name="connsiteX14430" fmla="*/ 54917 w 1299502"/>
              <a:gd name="connsiteY14430" fmla="*/ 1284601 h 2190257"/>
              <a:gd name="connsiteX14431" fmla="*/ 54628 w 1299502"/>
              <a:gd name="connsiteY14431" fmla="*/ 1284493 h 2190257"/>
              <a:gd name="connsiteX14432" fmla="*/ 54412 w 1299502"/>
              <a:gd name="connsiteY14432" fmla="*/ 1284420 h 2190257"/>
              <a:gd name="connsiteX14433" fmla="*/ 54520 w 1299502"/>
              <a:gd name="connsiteY14433" fmla="*/ 1284096 h 2190257"/>
              <a:gd name="connsiteX14434" fmla="*/ 320665 w 1299502"/>
              <a:gd name="connsiteY14434" fmla="*/ 1282727 h 2190257"/>
              <a:gd name="connsiteX14435" fmla="*/ 320953 w 1299502"/>
              <a:gd name="connsiteY14435" fmla="*/ 1282727 h 2190257"/>
              <a:gd name="connsiteX14436" fmla="*/ 321134 w 1299502"/>
              <a:gd name="connsiteY14436" fmla="*/ 1282907 h 2190257"/>
              <a:gd name="connsiteX14437" fmla="*/ 321134 w 1299502"/>
              <a:gd name="connsiteY14437" fmla="*/ 1283195 h 2190257"/>
              <a:gd name="connsiteX14438" fmla="*/ 320953 w 1299502"/>
              <a:gd name="connsiteY14438" fmla="*/ 1283303 h 2190257"/>
              <a:gd name="connsiteX14439" fmla="*/ 320665 w 1299502"/>
              <a:gd name="connsiteY14439" fmla="*/ 1283303 h 2190257"/>
              <a:gd name="connsiteX14440" fmla="*/ 320449 w 1299502"/>
              <a:gd name="connsiteY14440" fmla="*/ 1283195 h 2190257"/>
              <a:gd name="connsiteX14441" fmla="*/ 320449 w 1299502"/>
              <a:gd name="connsiteY14441" fmla="*/ 1282907 h 2190257"/>
              <a:gd name="connsiteX14442" fmla="*/ 319655 w 1299502"/>
              <a:gd name="connsiteY14442" fmla="*/ 1282402 h 2190257"/>
              <a:gd name="connsiteX14443" fmla="*/ 320052 w 1299502"/>
              <a:gd name="connsiteY14443" fmla="*/ 1282402 h 2190257"/>
              <a:gd name="connsiteX14444" fmla="*/ 320160 w 1299502"/>
              <a:gd name="connsiteY14444" fmla="*/ 1282618 h 2190257"/>
              <a:gd name="connsiteX14445" fmla="*/ 320160 w 1299502"/>
              <a:gd name="connsiteY14445" fmla="*/ 1283195 h 2190257"/>
              <a:gd name="connsiteX14446" fmla="*/ 319980 w 1299502"/>
              <a:gd name="connsiteY14446" fmla="*/ 1283303 h 2190257"/>
              <a:gd name="connsiteX14447" fmla="*/ 319367 w 1299502"/>
              <a:gd name="connsiteY14447" fmla="*/ 1283195 h 2190257"/>
              <a:gd name="connsiteX14448" fmla="*/ 319150 w 1299502"/>
              <a:gd name="connsiteY14448" fmla="*/ 1283123 h 2190257"/>
              <a:gd name="connsiteX14449" fmla="*/ 319150 w 1299502"/>
              <a:gd name="connsiteY14449" fmla="*/ 1282799 h 2190257"/>
              <a:gd name="connsiteX14450" fmla="*/ 365810 w 1299502"/>
              <a:gd name="connsiteY14450" fmla="*/ 1281429 h 2190257"/>
              <a:gd name="connsiteX14451" fmla="*/ 366098 w 1299502"/>
              <a:gd name="connsiteY14451" fmla="*/ 1281429 h 2190257"/>
              <a:gd name="connsiteX14452" fmla="*/ 366278 w 1299502"/>
              <a:gd name="connsiteY14452" fmla="*/ 1281609 h 2190257"/>
              <a:gd name="connsiteX14453" fmla="*/ 366206 w 1299502"/>
              <a:gd name="connsiteY14453" fmla="*/ 1282510 h 2190257"/>
              <a:gd name="connsiteX14454" fmla="*/ 366098 w 1299502"/>
              <a:gd name="connsiteY14454" fmla="*/ 1282618 h 2190257"/>
              <a:gd name="connsiteX14455" fmla="*/ 365810 w 1299502"/>
              <a:gd name="connsiteY14455" fmla="*/ 1282618 h 2190257"/>
              <a:gd name="connsiteX14456" fmla="*/ 365305 w 1299502"/>
              <a:gd name="connsiteY14456" fmla="*/ 1282114 h 2190257"/>
              <a:gd name="connsiteX14457" fmla="*/ 365593 w 1299502"/>
              <a:gd name="connsiteY14457" fmla="*/ 1281898 h 2190257"/>
              <a:gd name="connsiteX14458" fmla="*/ 365701 w 1299502"/>
              <a:gd name="connsiteY14458" fmla="*/ 1281609 h 2190257"/>
              <a:gd name="connsiteX14459" fmla="*/ 322035 w 1299502"/>
              <a:gd name="connsiteY14459" fmla="*/ 1281321 h 2190257"/>
              <a:gd name="connsiteX14460" fmla="*/ 322432 w 1299502"/>
              <a:gd name="connsiteY14460" fmla="*/ 1281826 h 2190257"/>
              <a:gd name="connsiteX14461" fmla="*/ 321963 w 1299502"/>
              <a:gd name="connsiteY14461" fmla="*/ 1282222 h 2190257"/>
              <a:gd name="connsiteX14462" fmla="*/ 321638 w 1299502"/>
              <a:gd name="connsiteY14462" fmla="*/ 1282222 h 2190257"/>
              <a:gd name="connsiteX14463" fmla="*/ 321566 w 1299502"/>
              <a:gd name="connsiteY14463" fmla="*/ 1282006 h 2190257"/>
              <a:gd name="connsiteX14464" fmla="*/ 321566 w 1299502"/>
              <a:gd name="connsiteY14464" fmla="*/ 1281826 h 2190257"/>
              <a:gd name="connsiteX14465" fmla="*/ 367468 w 1299502"/>
              <a:gd name="connsiteY14465" fmla="*/ 1280925 h 2190257"/>
              <a:gd name="connsiteX14466" fmla="*/ 367576 w 1299502"/>
              <a:gd name="connsiteY14466" fmla="*/ 1281105 h 2190257"/>
              <a:gd name="connsiteX14467" fmla="*/ 367576 w 1299502"/>
              <a:gd name="connsiteY14467" fmla="*/ 1281717 h 2190257"/>
              <a:gd name="connsiteX14468" fmla="*/ 367901 w 1299502"/>
              <a:gd name="connsiteY14468" fmla="*/ 1282006 h 2190257"/>
              <a:gd name="connsiteX14469" fmla="*/ 367685 w 1299502"/>
              <a:gd name="connsiteY14469" fmla="*/ 1282114 h 2190257"/>
              <a:gd name="connsiteX14470" fmla="*/ 367396 w 1299502"/>
              <a:gd name="connsiteY14470" fmla="*/ 1282114 h 2190257"/>
              <a:gd name="connsiteX14471" fmla="*/ 367072 w 1299502"/>
              <a:gd name="connsiteY14471" fmla="*/ 1282402 h 2190257"/>
              <a:gd name="connsiteX14472" fmla="*/ 366675 w 1299502"/>
              <a:gd name="connsiteY14472" fmla="*/ 1282402 h 2190257"/>
              <a:gd name="connsiteX14473" fmla="*/ 366603 w 1299502"/>
              <a:gd name="connsiteY14473" fmla="*/ 1282222 h 2190257"/>
              <a:gd name="connsiteX14474" fmla="*/ 366603 w 1299502"/>
              <a:gd name="connsiteY14474" fmla="*/ 1281609 h 2190257"/>
              <a:gd name="connsiteX14475" fmla="*/ 321242 w 1299502"/>
              <a:gd name="connsiteY14475" fmla="*/ 1277717 h 2190257"/>
              <a:gd name="connsiteX14476" fmla="*/ 321855 w 1299502"/>
              <a:gd name="connsiteY14476" fmla="*/ 1277825 h 2190257"/>
              <a:gd name="connsiteX14477" fmla="*/ 322035 w 1299502"/>
              <a:gd name="connsiteY14477" fmla="*/ 1277933 h 2190257"/>
              <a:gd name="connsiteX14478" fmla="*/ 322035 w 1299502"/>
              <a:gd name="connsiteY14478" fmla="*/ 1278510 h 2190257"/>
              <a:gd name="connsiteX14479" fmla="*/ 321855 w 1299502"/>
              <a:gd name="connsiteY14479" fmla="*/ 1278726 h 2190257"/>
              <a:gd name="connsiteX14480" fmla="*/ 321242 w 1299502"/>
              <a:gd name="connsiteY14480" fmla="*/ 1278618 h 2190257"/>
              <a:gd name="connsiteX14481" fmla="*/ 321062 w 1299502"/>
              <a:gd name="connsiteY14481" fmla="*/ 1278510 h 2190257"/>
              <a:gd name="connsiteX14482" fmla="*/ 321062 w 1299502"/>
              <a:gd name="connsiteY14482" fmla="*/ 1277825 h 2190257"/>
              <a:gd name="connsiteX14483" fmla="*/ 249126 w 1299502"/>
              <a:gd name="connsiteY14483" fmla="*/ 1277537 h 2190257"/>
              <a:gd name="connsiteX14484" fmla="*/ 249414 w 1299502"/>
              <a:gd name="connsiteY14484" fmla="*/ 1277537 h 2190257"/>
              <a:gd name="connsiteX14485" fmla="*/ 249919 w 1299502"/>
              <a:gd name="connsiteY14485" fmla="*/ 1278005 h 2190257"/>
              <a:gd name="connsiteX14486" fmla="*/ 249414 w 1299502"/>
              <a:gd name="connsiteY14486" fmla="*/ 1278438 h 2190257"/>
              <a:gd name="connsiteX14487" fmla="*/ 248693 w 1299502"/>
              <a:gd name="connsiteY14487" fmla="*/ 1278438 h 2190257"/>
              <a:gd name="connsiteX14488" fmla="*/ 248621 w 1299502"/>
              <a:gd name="connsiteY14488" fmla="*/ 1278222 h 2190257"/>
              <a:gd name="connsiteX14489" fmla="*/ 248621 w 1299502"/>
              <a:gd name="connsiteY14489" fmla="*/ 1277933 h 2190257"/>
              <a:gd name="connsiteX14490" fmla="*/ 329030 w 1299502"/>
              <a:gd name="connsiteY14490" fmla="*/ 1276420 h 2190257"/>
              <a:gd name="connsiteX14491" fmla="*/ 329427 w 1299502"/>
              <a:gd name="connsiteY14491" fmla="*/ 1276420 h 2190257"/>
              <a:gd name="connsiteX14492" fmla="*/ 330112 w 1299502"/>
              <a:gd name="connsiteY14492" fmla="*/ 1277212 h 2190257"/>
              <a:gd name="connsiteX14493" fmla="*/ 330112 w 1299502"/>
              <a:gd name="connsiteY14493" fmla="*/ 1278113 h 2190257"/>
              <a:gd name="connsiteX14494" fmla="*/ 329607 w 1299502"/>
              <a:gd name="connsiteY14494" fmla="*/ 1278510 h 2190257"/>
              <a:gd name="connsiteX14495" fmla="*/ 329319 w 1299502"/>
              <a:gd name="connsiteY14495" fmla="*/ 1278222 h 2190257"/>
              <a:gd name="connsiteX14496" fmla="*/ 328922 w 1299502"/>
              <a:gd name="connsiteY14496" fmla="*/ 1278222 h 2190257"/>
              <a:gd name="connsiteX14497" fmla="*/ 328814 w 1299502"/>
              <a:gd name="connsiteY14497" fmla="*/ 1278005 h 2190257"/>
              <a:gd name="connsiteX14498" fmla="*/ 328922 w 1299502"/>
              <a:gd name="connsiteY14498" fmla="*/ 1276528 h 2190257"/>
              <a:gd name="connsiteX14499" fmla="*/ 269138 w 1299502"/>
              <a:gd name="connsiteY14499" fmla="*/ 1276420 h 2190257"/>
              <a:gd name="connsiteX14500" fmla="*/ 269426 w 1299502"/>
              <a:gd name="connsiteY14500" fmla="*/ 1276708 h 2190257"/>
              <a:gd name="connsiteX14501" fmla="*/ 270111 w 1299502"/>
              <a:gd name="connsiteY14501" fmla="*/ 1276708 h 2190257"/>
              <a:gd name="connsiteX14502" fmla="*/ 270436 w 1299502"/>
              <a:gd name="connsiteY14502" fmla="*/ 1277104 h 2190257"/>
              <a:gd name="connsiteX14503" fmla="*/ 272022 w 1299502"/>
              <a:gd name="connsiteY14503" fmla="*/ 1277104 h 2190257"/>
              <a:gd name="connsiteX14504" fmla="*/ 272311 w 1299502"/>
              <a:gd name="connsiteY14504" fmla="*/ 1277501 h 2190257"/>
              <a:gd name="connsiteX14505" fmla="*/ 272924 w 1299502"/>
              <a:gd name="connsiteY14505" fmla="*/ 1277501 h 2190257"/>
              <a:gd name="connsiteX14506" fmla="*/ 273393 w 1299502"/>
              <a:gd name="connsiteY14506" fmla="*/ 1278005 h 2190257"/>
              <a:gd name="connsiteX14507" fmla="*/ 273393 w 1299502"/>
              <a:gd name="connsiteY14507" fmla="*/ 1278294 h 2190257"/>
              <a:gd name="connsiteX14508" fmla="*/ 274006 w 1299502"/>
              <a:gd name="connsiteY14508" fmla="*/ 1278906 h 2190257"/>
              <a:gd name="connsiteX14509" fmla="*/ 273897 w 1299502"/>
              <a:gd name="connsiteY14509" fmla="*/ 1279519 h 2190257"/>
              <a:gd name="connsiteX14510" fmla="*/ 274294 w 1299502"/>
              <a:gd name="connsiteY14510" fmla="*/ 1279807 h 2190257"/>
              <a:gd name="connsiteX14511" fmla="*/ 274222 w 1299502"/>
              <a:gd name="connsiteY14511" fmla="*/ 1280096 h 2190257"/>
              <a:gd name="connsiteX14512" fmla="*/ 273897 w 1299502"/>
              <a:gd name="connsiteY14512" fmla="*/ 1280420 h 2190257"/>
              <a:gd name="connsiteX14513" fmla="*/ 273897 w 1299502"/>
              <a:gd name="connsiteY14513" fmla="*/ 1280708 h 2190257"/>
              <a:gd name="connsiteX14514" fmla="*/ 273501 w 1299502"/>
              <a:gd name="connsiteY14514" fmla="*/ 1280925 h 2190257"/>
              <a:gd name="connsiteX14515" fmla="*/ 273501 w 1299502"/>
              <a:gd name="connsiteY14515" fmla="*/ 1281790 h 2190257"/>
              <a:gd name="connsiteX14516" fmla="*/ 273104 w 1299502"/>
              <a:gd name="connsiteY14516" fmla="*/ 1282114 h 2190257"/>
              <a:gd name="connsiteX14517" fmla="*/ 273104 w 1299502"/>
              <a:gd name="connsiteY14517" fmla="*/ 1282402 h 2190257"/>
              <a:gd name="connsiteX14518" fmla="*/ 272311 w 1299502"/>
              <a:gd name="connsiteY14518" fmla="*/ 1283087 h 2190257"/>
              <a:gd name="connsiteX14519" fmla="*/ 271914 w 1299502"/>
              <a:gd name="connsiteY14519" fmla="*/ 1283087 h 2190257"/>
              <a:gd name="connsiteX14520" fmla="*/ 271626 w 1299502"/>
              <a:gd name="connsiteY14520" fmla="*/ 1283411 h 2190257"/>
              <a:gd name="connsiteX14521" fmla="*/ 269715 w 1299502"/>
              <a:gd name="connsiteY14521" fmla="*/ 1283303 h 2190257"/>
              <a:gd name="connsiteX14522" fmla="*/ 269426 w 1299502"/>
              <a:gd name="connsiteY14522" fmla="*/ 1282907 h 2190257"/>
              <a:gd name="connsiteX14523" fmla="*/ 269030 w 1299502"/>
              <a:gd name="connsiteY14523" fmla="*/ 1282907 h 2190257"/>
              <a:gd name="connsiteX14524" fmla="*/ 268921 w 1299502"/>
              <a:gd name="connsiteY14524" fmla="*/ 1282691 h 2190257"/>
              <a:gd name="connsiteX14525" fmla="*/ 268921 w 1299502"/>
              <a:gd name="connsiteY14525" fmla="*/ 1282510 h 2190257"/>
              <a:gd name="connsiteX14526" fmla="*/ 268813 w 1299502"/>
              <a:gd name="connsiteY14526" fmla="*/ 1282294 h 2190257"/>
              <a:gd name="connsiteX14527" fmla="*/ 268417 w 1299502"/>
              <a:gd name="connsiteY14527" fmla="*/ 1282294 h 2190257"/>
              <a:gd name="connsiteX14528" fmla="*/ 268345 w 1299502"/>
              <a:gd name="connsiteY14528" fmla="*/ 1282402 h 2190257"/>
              <a:gd name="connsiteX14529" fmla="*/ 268236 w 1299502"/>
              <a:gd name="connsiteY14529" fmla="*/ 1282727 h 2190257"/>
              <a:gd name="connsiteX14530" fmla="*/ 267912 w 1299502"/>
              <a:gd name="connsiteY14530" fmla="*/ 1283015 h 2190257"/>
              <a:gd name="connsiteX14531" fmla="*/ 267840 w 1299502"/>
              <a:gd name="connsiteY14531" fmla="*/ 1284204 h 2190257"/>
              <a:gd name="connsiteX14532" fmla="*/ 268417 w 1299502"/>
              <a:gd name="connsiteY14532" fmla="*/ 1284817 h 2190257"/>
              <a:gd name="connsiteX14533" fmla="*/ 268417 w 1299502"/>
              <a:gd name="connsiteY14533" fmla="*/ 1285105 h 2190257"/>
              <a:gd name="connsiteX14534" fmla="*/ 269318 w 1299502"/>
              <a:gd name="connsiteY14534" fmla="*/ 1286114 h 2190257"/>
              <a:gd name="connsiteX14535" fmla="*/ 269210 w 1299502"/>
              <a:gd name="connsiteY14535" fmla="*/ 1287520 h 2190257"/>
              <a:gd name="connsiteX14536" fmla="*/ 268741 w 1299502"/>
              <a:gd name="connsiteY14536" fmla="*/ 1287916 h 2190257"/>
              <a:gd name="connsiteX14537" fmla="*/ 268417 w 1299502"/>
              <a:gd name="connsiteY14537" fmla="*/ 1287916 h 2190257"/>
              <a:gd name="connsiteX14538" fmla="*/ 268128 w 1299502"/>
              <a:gd name="connsiteY14538" fmla="*/ 1288205 h 2190257"/>
              <a:gd name="connsiteX14539" fmla="*/ 267407 w 1299502"/>
              <a:gd name="connsiteY14539" fmla="*/ 1288205 h 2190257"/>
              <a:gd name="connsiteX14540" fmla="*/ 267227 w 1299502"/>
              <a:gd name="connsiteY14540" fmla="*/ 1288313 h 2190257"/>
              <a:gd name="connsiteX14541" fmla="*/ 267227 w 1299502"/>
              <a:gd name="connsiteY14541" fmla="*/ 1288601 h 2190257"/>
              <a:gd name="connsiteX14542" fmla="*/ 266433 w 1299502"/>
              <a:gd name="connsiteY14542" fmla="*/ 1289286 h 2190257"/>
              <a:gd name="connsiteX14543" fmla="*/ 266037 w 1299502"/>
              <a:gd name="connsiteY14543" fmla="*/ 1289286 h 2190257"/>
              <a:gd name="connsiteX14544" fmla="*/ 265748 w 1299502"/>
              <a:gd name="connsiteY14544" fmla="*/ 1289502 h 2190257"/>
              <a:gd name="connsiteX14545" fmla="*/ 264739 w 1299502"/>
              <a:gd name="connsiteY14545" fmla="*/ 1289502 h 2190257"/>
              <a:gd name="connsiteX14546" fmla="*/ 264450 w 1299502"/>
              <a:gd name="connsiteY14546" fmla="*/ 1289790 h 2190257"/>
              <a:gd name="connsiteX14547" fmla="*/ 263837 w 1299502"/>
              <a:gd name="connsiteY14547" fmla="*/ 1289682 h 2190257"/>
              <a:gd name="connsiteX14548" fmla="*/ 263549 w 1299502"/>
              <a:gd name="connsiteY14548" fmla="*/ 1289394 h 2190257"/>
              <a:gd name="connsiteX14549" fmla="*/ 263152 w 1299502"/>
              <a:gd name="connsiteY14549" fmla="*/ 1289394 h 2190257"/>
              <a:gd name="connsiteX14550" fmla="*/ 260340 w 1299502"/>
              <a:gd name="connsiteY14550" fmla="*/ 1286403 h 2190257"/>
              <a:gd name="connsiteX14551" fmla="*/ 260340 w 1299502"/>
              <a:gd name="connsiteY14551" fmla="*/ 1286114 h 2190257"/>
              <a:gd name="connsiteX14552" fmla="*/ 259763 w 1299502"/>
              <a:gd name="connsiteY14552" fmla="*/ 1285394 h 2190257"/>
              <a:gd name="connsiteX14553" fmla="*/ 259763 w 1299502"/>
              <a:gd name="connsiteY14553" fmla="*/ 1285213 h 2190257"/>
              <a:gd name="connsiteX14554" fmla="*/ 259438 w 1299502"/>
              <a:gd name="connsiteY14554" fmla="*/ 1284817 h 2190257"/>
              <a:gd name="connsiteX14555" fmla="*/ 259438 w 1299502"/>
              <a:gd name="connsiteY14555" fmla="*/ 1284493 h 2190257"/>
              <a:gd name="connsiteX14556" fmla="*/ 259150 w 1299502"/>
              <a:gd name="connsiteY14556" fmla="*/ 1284204 h 2190257"/>
              <a:gd name="connsiteX14557" fmla="*/ 259150 w 1299502"/>
              <a:gd name="connsiteY14557" fmla="*/ 1283628 h 2190257"/>
              <a:gd name="connsiteX14558" fmla="*/ 258861 w 1299502"/>
              <a:gd name="connsiteY14558" fmla="*/ 1283303 h 2190257"/>
              <a:gd name="connsiteX14559" fmla="*/ 258933 w 1299502"/>
              <a:gd name="connsiteY14559" fmla="*/ 1281826 h 2190257"/>
              <a:gd name="connsiteX14560" fmla="*/ 259438 w 1299502"/>
              <a:gd name="connsiteY14560" fmla="*/ 1281429 h 2190257"/>
              <a:gd name="connsiteX14561" fmla="*/ 259727 w 1299502"/>
              <a:gd name="connsiteY14561" fmla="*/ 1281429 h 2190257"/>
              <a:gd name="connsiteX14562" fmla="*/ 260123 w 1299502"/>
              <a:gd name="connsiteY14562" fmla="*/ 1281213 h 2190257"/>
              <a:gd name="connsiteX14563" fmla="*/ 260448 w 1299502"/>
              <a:gd name="connsiteY14563" fmla="*/ 1281213 h 2190257"/>
              <a:gd name="connsiteX14564" fmla="*/ 260844 w 1299502"/>
              <a:gd name="connsiteY14564" fmla="*/ 1280925 h 2190257"/>
              <a:gd name="connsiteX14565" fmla="*/ 261133 w 1299502"/>
              <a:gd name="connsiteY14565" fmla="*/ 1280925 h 2190257"/>
              <a:gd name="connsiteX14566" fmla="*/ 261421 w 1299502"/>
              <a:gd name="connsiteY14566" fmla="*/ 1280600 h 2190257"/>
              <a:gd name="connsiteX14567" fmla="*/ 261746 w 1299502"/>
              <a:gd name="connsiteY14567" fmla="*/ 1280708 h 2190257"/>
              <a:gd name="connsiteX14568" fmla="*/ 262359 w 1299502"/>
              <a:gd name="connsiteY14568" fmla="*/ 1280312 h 2190257"/>
              <a:gd name="connsiteX14569" fmla="*/ 262359 w 1299502"/>
              <a:gd name="connsiteY14569" fmla="*/ 1280024 h 2190257"/>
              <a:gd name="connsiteX14570" fmla="*/ 262431 w 1299502"/>
              <a:gd name="connsiteY14570" fmla="*/ 1279807 h 2190257"/>
              <a:gd name="connsiteX14571" fmla="*/ 263152 w 1299502"/>
              <a:gd name="connsiteY14571" fmla="*/ 1279915 h 2190257"/>
              <a:gd name="connsiteX14572" fmla="*/ 263441 w 1299502"/>
              <a:gd name="connsiteY14572" fmla="*/ 1279627 h 2190257"/>
              <a:gd name="connsiteX14573" fmla="*/ 263729 w 1299502"/>
              <a:gd name="connsiteY14573" fmla="*/ 1279627 h 2190257"/>
              <a:gd name="connsiteX14574" fmla="*/ 264450 w 1299502"/>
              <a:gd name="connsiteY14574" fmla="*/ 1279123 h 2190257"/>
              <a:gd name="connsiteX14575" fmla="*/ 265135 w 1299502"/>
              <a:gd name="connsiteY14575" fmla="*/ 1279123 h 2190257"/>
              <a:gd name="connsiteX14576" fmla="*/ 265748 w 1299502"/>
              <a:gd name="connsiteY14576" fmla="*/ 1279699 h 2190257"/>
              <a:gd name="connsiteX14577" fmla="*/ 266037 w 1299502"/>
              <a:gd name="connsiteY14577" fmla="*/ 1279807 h 2190257"/>
              <a:gd name="connsiteX14578" fmla="*/ 266253 w 1299502"/>
              <a:gd name="connsiteY14578" fmla="*/ 1279627 h 2190257"/>
              <a:gd name="connsiteX14579" fmla="*/ 266253 w 1299502"/>
              <a:gd name="connsiteY14579" fmla="*/ 1279014 h 2190257"/>
              <a:gd name="connsiteX14580" fmla="*/ 266650 w 1299502"/>
              <a:gd name="connsiteY14580" fmla="*/ 1278726 h 2190257"/>
              <a:gd name="connsiteX14581" fmla="*/ 266650 w 1299502"/>
              <a:gd name="connsiteY14581" fmla="*/ 1277537 h 2190257"/>
              <a:gd name="connsiteX14582" fmla="*/ 266938 w 1299502"/>
              <a:gd name="connsiteY14582" fmla="*/ 1277321 h 2190257"/>
              <a:gd name="connsiteX14583" fmla="*/ 267046 w 1299502"/>
              <a:gd name="connsiteY14583" fmla="*/ 1277032 h 2190257"/>
              <a:gd name="connsiteX14584" fmla="*/ 267119 w 1299502"/>
              <a:gd name="connsiteY14584" fmla="*/ 1276816 h 2190257"/>
              <a:gd name="connsiteX14585" fmla="*/ 267840 w 1299502"/>
              <a:gd name="connsiteY14585" fmla="*/ 1276924 h 2190257"/>
              <a:gd name="connsiteX14586" fmla="*/ 268128 w 1299502"/>
              <a:gd name="connsiteY14586" fmla="*/ 1276636 h 2190257"/>
              <a:gd name="connsiteX14587" fmla="*/ 268849 w 1299502"/>
              <a:gd name="connsiteY14587" fmla="*/ 1276636 h 2190257"/>
              <a:gd name="connsiteX14588" fmla="*/ 35193 w 1299502"/>
              <a:gd name="connsiteY14588" fmla="*/ 1272635 h 2190257"/>
              <a:gd name="connsiteX14589" fmla="*/ 36779 w 1299502"/>
              <a:gd name="connsiteY14589" fmla="*/ 1272743 h 2190257"/>
              <a:gd name="connsiteX14590" fmla="*/ 36960 w 1299502"/>
              <a:gd name="connsiteY14590" fmla="*/ 1272924 h 2190257"/>
              <a:gd name="connsiteX14591" fmla="*/ 36887 w 1299502"/>
              <a:gd name="connsiteY14591" fmla="*/ 1273536 h 2190257"/>
              <a:gd name="connsiteX14592" fmla="*/ 36779 w 1299502"/>
              <a:gd name="connsiteY14592" fmla="*/ 1273644 h 2190257"/>
              <a:gd name="connsiteX14593" fmla="*/ 36383 w 1299502"/>
              <a:gd name="connsiteY14593" fmla="*/ 1273644 h 2190257"/>
              <a:gd name="connsiteX14594" fmla="*/ 36058 w 1299502"/>
              <a:gd name="connsiteY14594" fmla="*/ 1273825 h 2190257"/>
              <a:gd name="connsiteX14595" fmla="*/ 35373 w 1299502"/>
              <a:gd name="connsiteY14595" fmla="*/ 1273825 h 2190257"/>
              <a:gd name="connsiteX14596" fmla="*/ 35265 w 1299502"/>
              <a:gd name="connsiteY14596" fmla="*/ 1273644 h 2190257"/>
              <a:gd name="connsiteX14597" fmla="*/ 35265 w 1299502"/>
              <a:gd name="connsiteY14597" fmla="*/ 1273320 h 2190257"/>
              <a:gd name="connsiteX14598" fmla="*/ 34976 w 1299502"/>
              <a:gd name="connsiteY14598" fmla="*/ 1273032 h 2190257"/>
              <a:gd name="connsiteX14599" fmla="*/ 34976 w 1299502"/>
              <a:gd name="connsiteY14599" fmla="*/ 1272743 h 2190257"/>
              <a:gd name="connsiteX14600" fmla="*/ 64472 w 1299502"/>
              <a:gd name="connsiteY14600" fmla="*/ 1270149 h 2190257"/>
              <a:gd name="connsiteX14601" fmla="*/ 66058 w 1299502"/>
              <a:gd name="connsiteY14601" fmla="*/ 1270221 h 2190257"/>
              <a:gd name="connsiteX14602" fmla="*/ 66167 w 1299502"/>
              <a:gd name="connsiteY14602" fmla="*/ 1270437 h 2190257"/>
              <a:gd name="connsiteX14603" fmla="*/ 66167 w 1299502"/>
              <a:gd name="connsiteY14603" fmla="*/ 1270725 h 2190257"/>
              <a:gd name="connsiteX14604" fmla="*/ 66455 w 1299502"/>
              <a:gd name="connsiteY14604" fmla="*/ 1271050 h 2190257"/>
              <a:gd name="connsiteX14605" fmla="*/ 66275 w 1299502"/>
              <a:gd name="connsiteY14605" fmla="*/ 1271230 h 2190257"/>
              <a:gd name="connsiteX14606" fmla="*/ 65085 w 1299502"/>
              <a:gd name="connsiteY14606" fmla="*/ 1271050 h 2190257"/>
              <a:gd name="connsiteX14607" fmla="*/ 64760 w 1299502"/>
              <a:gd name="connsiteY14607" fmla="*/ 1270725 h 2190257"/>
              <a:gd name="connsiteX14608" fmla="*/ 64364 w 1299502"/>
              <a:gd name="connsiteY14608" fmla="*/ 1270725 h 2190257"/>
              <a:gd name="connsiteX14609" fmla="*/ 64292 w 1299502"/>
              <a:gd name="connsiteY14609" fmla="*/ 1270545 h 2190257"/>
              <a:gd name="connsiteX14610" fmla="*/ 64292 w 1299502"/>
              <a:gd name="connsiteY14610" fmla="*/ 1270329 h 2190257"/>
              <a:gd name="connsiteX14611" fmla="*/ 54195 w 1299502"/>
              <a:gd name="connsiteY14611" fmla="*/ 1269031 h 2190257"/>
              <a:gd name="connsiteX14612" fmla="*/ 54520 w 1299502"/>
              <a:gd name="connsiteY14612" fmla="*/ 1269031 h 2190257"/>
              <a:gd name="connsiteX14613" fmla="*/ 54989 w 1299502"/>
              <a:gd name="connsiteY14613" fmla="*/ 1269536 h 2190257"/>
              <a:gd name="connsiteX14614" fmla="*/ 54917 w 1299502"/>
              <a:gd name="connsiteY14614" fmla="*/ 1269824 h 2190257"/>
              <a:gd name="connsiteX14615" fmla="*/ 54808 w 1299502"/>
              <a:gd name="connsiteY14615" fmla="*/ 1270040 h 2190257"/>
              <a:gd name="connsiteX14616" fmla="*/ 54520 w 1299502"/>
              <a:gd name="connsiteY14616" fmla="*/ 1269932 h 2190257"/>
              <a:gd name="connsiteX14617" fmla="*/ 54015 w 1299502"/>
              <a:gd name="connsiteY14617" fmla="*/ 1269536 h 2190257"/>
              <a:gd name="connsiteX14618" fmla="*/ 54015 w 1299502"/>
              <a:gd name="connsiteY14618" fmla="*/ 1269139 h 2190257"/>
              <a:gd name="connsiteX14619" fmla="*/ 50626 w 1299502"/>
              <a:gd name="connsiteY14619" fmla="*/ 1269031 h 2190257"/>
              <a:gd name="connsiteX14620" fmla="*/ 51130 w 1299502"/>
              <a:gd name="connsiteY14620" fmla="*/ 1269536 h 2190257"/>
              <a:gd name="connsiteX14621" fmla="*/ 51022 w 1299502"/>
              <a:gd name="connsiteY14621" fmla="*/ 1270149 h 2190257"/>
              <a:gd name="connsiteX14622" fmla="*/ 50517 w 1299502"/>
              <a:gd name="connsiteY14622" fmla="*/ 1270545 h 2190257"/>
              <a:gd name="connsiteX14623" fmla="*/ 50229 w 1299502"/>
              <a:gd name="connsiteY14623" fmla="*/ 1270545 h 2190257"/>
              <a:gd name="connsiteX14624" fmla="*/ 50013 w 1299502"/>
              <a:gd name="connsiteY14624" fmla="*/ 1270329 h 2190257"/>
              <a:gd name="connsiteX14625" fmla="*/ 50121 w 1299502"/>
              <a:gd name="connsiteY14625" fmla="*/ 1269139 h 2190257"/>
              <a:gd name="connsiteX14626" fmla="*/ 50337 w 1299502"/>
              <a:gd name="connsiteY14626" fmla="*/ 1269031 h 2190257"/>
              <a:gd name="connsiteX14627" fmla="*/ 278297 w 1299502"/>
              <a:gd name="connsiteY14627" fmla="*/ 1268635 h 2190257"/>
              <a:gd name="connsiteX14628" fmla="*/ 278621 w 1299502"/>
              <a:gd name="connsiteY14628" fmla="*/ 1268635 h 2190257"/>
              <a:gd name="connsiteX14629" fmla="*/ 278801 w 1299502"/>
              <a:gd name="connsiteY14629" fmla="*/ 1268851 h 2190257"/>
              <a:gd name="connsiteX14630" fmla="*/ 278801 w 1299502"/>
              <a:gd name="connsiteY14630" fmla="*/ 1269139 h 2190257"/>
              <a:gd name="connsiteX14631" fmla="*/ 278621 w 1299502"/>
              <a:gd name="connsiteY14631" fmla="*/ 1269247 h 2190257"/>
              <a:gd name="connsiteX14632" fmla="*/ 278297 w 1299502"/>
              <a:gd name="connsiteY14632" fmla="*/ 1269247 h 2190257"/>
              <a:gd name="connsiteX14633" fmla="*/ 278116 w 1299502"/>
              <a:gd name="connsiteY14633" fmla="*/ 1269031 h 2190257"/>
              <a:gd name="connsiteX14634" fmla="*/ 278116 w 1299502"/>
              <a:gd name="connsiteY14634" fmla="*/ 1268743 h 2190257"/>
              <a:gd name="connsiteX14635" fmla="*/ 51022 w 1299502"/>
              <a:gd name="connsiteY14635" fmla="*/ 1268238 h 2190257"/>
              <a:gd name="connsiteX14636" fmla="*/ 51311 w 1299502"/>
              <a:gd name="connsiteY14636" fmla="*/ 1268238 h 2190257"/>
              <a:gd name="connsiteX14637" fmla="*/ 51635 w 1299502"/>
              <a:gd name="connsiteY14637" fmla="*/ 1268563 h 2190257"/>
              <a:gd name="connsiteX14638" fmla="*/ 52320 w 1299502"/>
              <a:gd name="connsiteY14638" fmla="*/ 1268635 h 2190257"/>
              <a:gd name="connsiteX14639" fmla="*/ 52429 w 1299502"/>
              <a:gd name="connsiteY14639" fmla="*/ 1268743 h 2190257"/>
              <a:gd name="connsiteX14640" fmla="*/ 52429 w 1299502"/>
              <a:gd name="connsiteY14640" fmla="*/ 1269356 h 2190257"/>
              <a:gd name="connsiteX14641" fmla="*/ 52212 w 1299502"/>
              <a:gd name="connsiteY14641" fmla="*/ 1269536 h 2190257"/>
              <a:gd name="connsiteX14642" fmla="*/ 51635 w 1299502"/>
              <a:gd name="connsiteY14642" fmla="*/ 1269428 h 2190257"/>
              <a:gd name="connsiteX14643" fmla="*/ 50842 w 1299502"/>
              <a:gd name="connsiteY14643" fmla="*/ 1268635 h 2190257"/>
              <a:gd name="connsiteX14644" fmla="*/ 50842 w 1299502"/>
              <a:gd name="connsiteY14644" fmla="*/ 1268346 h 2190257"/>
              <a:gd name="connsiteX14645" fmla="*/ 55205 w 1299502"/>
              <a:gd name="connsiteY14645" fmla="*/ 1267950 h 2190257"/>
              <a:gd name="connsiteX14646" fmla="*/ 55602 w 1299502"/>
              <a:gd name="connsiteY14646" fmla="*/ 1268238 h 2190257"/>
              <a:gd name="connsiteX14647" fmla="*/ 56179 w 1299502"/>
              <a:gd name="connsiteY14647" fmla="*/ 1268346 h 2190257"/>
              <a:gd name="connsiteX14648" fmla="*/ 56503 w 1299502"/>
              <a:gd name="connsiteY14648" fmla="*/ 1268635 h 2190257"/>
              <a:gd name="connsiteX14649" fmla="*/ 57116 w 1299502"/>
              <a:gd name="connsiteY14649" fmla="*/ 1268743 h 2190257"/>
              <a:gd name="connsiteX14650" fmla="*/ 57296 w 1299502"/>
              <a:gd name="connsiteY14650" fmla="*/ 1268851 h 2190257"/>
              <a:gd name="connsiteX14651" fmla="*/ 57188 w 1299502"/>
              <a:gd name="connsiteY14651" fmla="*/ 1269428 h 2190257"/>
              <a:gd name="connsiteX14652" fmla="*/ 56900 w 1299502"/>
              <a:gd name="connsiteY14652" fmla="*/ 1269752 h 2190257"/>
              <a:gd name="connsiteX14653" fmla="*/ 56900 w 1299502"/>
              <a:gd name="connsiteY14653" fmla="*/ 1270040 h 2190257"/>
              <a:gd name="connsiteX14654" fmla="*/ 56719 w 1299502"/>
              <a:gd name="connsiteY14654" fmla="*/ 1270149 h 2190257"/>
              <a:gd name="connsiteX14655" fmla="*/ 56395 w 1299502"/>
              <a:gd name="connsiteY14655" fmla="*/ 1270149 h 2190257"/>
              <a:gd name="connsiteX14656" fmla="*/ 56106 w 1299502"/>
              <a:gd name="connsiteY14656" fmla="*/ 1269860 h 2190257"/>
              <a:gd name="connsiteX14657" fmla="*/ 55385 w 1299502"/>
              <a:gd name="connsiteY14657" fmla="*/ 1269752 h 2190257"/>
              <a:gd name="connsiteX14658" fmla="*/ 55313 w 1299502"/>
              <a:gd name="connsiteY14658" fmla="*/ 1269536 h 2190257"/>
              <a:gd name="connsiteX14659" fmla="*/ 55313 w 1299502"/>
              <a:gd name="connsiteY14659" fmla="*/ 1269247 h 2190257"/>
              <a:gd name="connsiteX14660" fmla="*/ 54700 w 1299502"/>
              <a:gd name="connsiteY14660" fmla="*/ 1268635 h 2190257"/>
              <a:gd name="connsiteX14661" fmla="*/ 54989 w 1299502"/>
              <a:gd name="connsiteY14661" fmla="*/ 1268346 h 2190257"/>
              <a:gd name="connsiteX14662" fmla="*/ 55097 w 1299502"/>
              <a:gd name="connsiteY14662" fmla="*/ 1268058 h 2190257"/>
              <a:gd name="connsiteX14663" fmla="*/ 58486 w 1299502"/>
              <a:gd name="connsiteY14663" fmla="*/ 1267662 h 2190257"/>
              <a:gd name="connsiteX14664" fmla="*/ 59207 w 1299502"/>
              <a:gd name="connsiteY14664" fmla="*/ 1267662 h 2190257"/>
              <a:gd name="connsiteX14665" fmla="*/ 59496 w 1299502"/>
              <a:gd name="connsiteY14665" fmla="*/ 1267950 h 2190257"/>
              <a:gd name="connsiteX14666" fmla="*/ 59784 w 1299502"/>
              <a:gd name="connsiteY14666" fmla="*/ 1268058 h 2190257"/>
              <a:gd name="connsiteX14667" fmla="*/ 59893 w 1299502"/>
              <a:gd name="connsiteY14667" fmla="*/ 1268130 h 2190257"/>
              <a:gd name="connsiteX14668" fmla="*/ 59893 w 1299502"/>
              <a:gd name="connsiteY14668" fmla="*/ 1268743 h 2190257"/>
              <a:gd name="connsiteX14669" fmla="*/ 59712 w 1299502"/>
              <a:gd name="connsiteY14669" fmla="*/ 1268851 h 2190257"/>
              <a:gd name="connsiteX14670" fmla="*/ 59388 w 1299502"/>
              <a:gd name="connsiteY14670" fmla="*/ 1268851 h 2190257"/>
              <a:gd name="connsiteX14671" fmla="*/ 59099 w 1299502"/>
              <a:gd name="connsiteY14671" fmla="*/ 1268563 h 2190257"/>
              <a:gd name="connsiteX14672" fmla="*/ 58486 w 1299502"/>
              <a:gd name="connsiteY14672" fmla="*/ 1268563 h 2190257"/>
              <a:gd name="connsiteX14673" fmla="*/ 58306 w 1299502"/>
              <a:gd name="connsiteY14673" fmla="*/ 1268346 h 2190257"/>
              <a:gd name="connsiteX14674" fmla="*/ 58306 w 1299502"/>
              <a:gd name="connsiteY14674" fmla="*/ 1267734 h 2190257"/>
              <a:gd name="connsiteX14675" fmla="*/ 279991 w 1299502"/>
              <a:gd name="connsiteY14675" fmla="*/ 1267554 h 2190257"/>
              <a:gd name="connsiteX14676" fmla="*/ 280280 w 1299502"/>
              <a:gd name="connsiteY14676" fmla="*/ 1267554 h 2190257"/>
              <a:gd name="connsiteX14677" fmla="*/ 280496 w 1299502"/>
              <a:gd name="connsiteY14677" fmla="*/ 1267734 h 2190257"/>
              <a:gd name="connsiteX14678" fmla="*/ 280280 w 1299502"/>
              <a:gd name="connsiteY14678" fmla="*/ 1267842 h 2190257"/>
              <a:gd name="connsiteX14679" fmla="*/ 279991 w 1299502"/>
              <a:gd name="connsiteY14679" fmla="*/ 1267842 h 2190257"/>
              <a:gd name="connsiteX14680" fmla="*/ 279811 w 1299502"/>
              <a:gd name="connsiteY14680" fmla="*/ 1267662 h 2190257"/>
              <a:gd name="connsiteX14681" fmla="*/ 53330 w 1299502"/>
              <a:gd name="connsiteY14681" fmla="*/ 1267554 h 2190257"/>
              <a:gd name="connsiteX14682" fmla="*/ 54015 w 1299502"/>
              <a:gd name="connsiteY14682" fmla="*/ 1267554 h 2190257"/>
              <a:gd name="connsiteX14683" fmla="*/ 54412 w 1299502"/>
              <a:gd name="connsiteY14683" fmla="*/ 1268058 h 2190257"/>
              <a:gd name="connsiteX14684" fmla="*/ 54412 w 1299502"/>
              <a:gd name="connsiteY14684" fmla="*/ 1268635 h 2190257"/>
              <a:gd name="connsiteX14685" fmla="*/ 53691 w 1299502"/>
              <a:gd name="connsiteY14685" fmla="*/ 1269139 h 2190257"/>
              <a:gd name="connsiteX14686" fmla="*/ 53691 w 1299502"/>
              <a:gd name="connsiteY14686" fmla="*/ 1269428 h 2190257"/>
              <a:gd name="connsiteX14687" fmla="*/ 53510 w 1299502"/>
              <a:gd name="connsiteY14687" fmla="*/ 1269536 h 2190257"/>
              <a:gd name="connsiteX14688" fmla="*/ 52825 w 1299502"/>
              <a:gd name="connsiteY14688" fmla="*/ 1268743 h 2190257"/>
              <a:gd name="connsiteX14689" fmla="*/ 52825 w 1299502"/>
              <a:gd name="connsiteY14689" fmla="*/ 1268563 h 2190257"/>
              <a:gd name="connsiteX14690" fmla="*/ 52501 w 1299502"/>
              <a:gd name="connsiteY14690" fmla="*/ 1268130 h 2190257"/>
              <a:gd name="connsiteX14691" fmla="*/ 52501 w 1299502"/>
              <a:gd name="connsiteY14691" fmla="*/ 1267842 h 2190257"/>
              <a:gd name="connsiteX14692" fmla="*/ 52717 w 1299502"/>
              <a:gd name="connsiteY14692" fmla="*/ 1267734 h 2190257"/>
              <a:gd name="connsiteX14693" fmla="*/ 53005 w 1299502"/>
              <a:gd name="connsiteY14693" fmla="*/ 1267734 h 2190257"/>
              <a:gd name="connsiteX14694" fmla="*/ 277792 w 1299502"/>
              <a:gd name="connsiteY14694" fmla="*/ 1265968 h 2190257"/>
              <a:gd name="connsiteX14695" fmla="*/ 278188 w 1299502"/>
              <a:gd name="connsiteY14695" fmla="*/ 1265968 h 2190257"/>
              <a:gd name="connsiteX14696" fmla="*/ 278621 w 1299502"/>
              <a:gd name="connsiteY14696" fmla="*/ 1266436 h 2190257"/>
              <a:gd name="connsiteX14697" fmla="*/ 278405 w 1299502"/>
              <a:gd name="connsiteY14697" fmla="*/ 1266544 h 2190257"/>
              <a:gd name="connsiteX14698" fmla="*/ 277792 w 1299502"/>
              <a:gd name="connsiteY14698" fmla="*/ 1266544 h 2190257"/>
              <a:gd name="connsiteX14699" fmla="*/ 277720 w 1299502"/>
              <a:gd name="connsiteY14699" fmla="*/ 1266364 h 2190257"/>
              <a:gd name="connsiteX14700" fmla="*/ 277720 w 1299502"/>
              <a:gd name="connsiteY14700" fmla="*/ 1266040 h 2190257"/>
              <a:gd name="connsiteX14701" fmla="*/ 52320 w 1299502"/>
              <a:gd name="connsiteY14701" fmla="*/ 1264742 h 2190257"/>
              <a:gd name="connsiteX14702" fmla="*/ 52609 w 1299502"/>
              <a:gd name="connsiteY14702" fmla="*/ 1264742 h 2190257"/>
              <a:gd name="connsiteX14703" fmla="*/ 52717 w 1299502"/>
              <a:gd name="connsiteY14703" fmla="*/ 1264959 h 2190257"/>
              <a:gd name="connsiteX14704" fmla="*/ 52717 w 1299502"/>
              <a:gd name="connsiteY14704" fmla="*/ 1265247 h 2190257"/>
              <a:gd name="connsiteX14705" fmla="*/ 53005 w 1299502"/>
              <a:gd name="connsiteY14705" fmla="*/ 1265571 h 2190257"/>
              <a:gd name="connsiteX14706" fmla="*/ 52897 w 1299502"/>
              <a:gd name="connsiteY14706" fmla="*/ 1266761 h 2190257"/>
              <a:gd name="connsiteX14707" fmla="*/ 52825 w 1299502"/>
              <a:gd name="connsiteY14707" fmla="*/ 1266833 h 2190257"/>
              <a:gd name="connsiteX14708" fmla="*/ 51816 w 1299502"/>
              <a:gd name="connsiteY14708" fmla="*/ 1266761 h 2190257"/>
              <a:gd name="connsiteX14709" fmla="*/ 51311 w 1299502"/>
              <a:gd name="connsiteY14709" fmla="*/ 1266364 h 2190257"/>
              <a:gd name="connsiteX14710" fmla="*/ 51419 w 1299502"/>
              <a:gd name="connsiteY14710" fmla="*/ 1265463 h 2190257"/>
              <a:gd name="connsiteX14711" fmla="*/ 69159 w 1299502"/>
              <a:gd name="connsiteY14711" fmla="*/ 1258976 h 2190257"/>
              <a:gd name="connsiteX14712" fmla="*/ 69340 w 1299502"/>
              <a:gd name="connsiteY14712" fmla="*/ 1259084 h 2190257"/>
              <a:gd name="connsiteX14713" fmla="*/ 69268 w 1299502"/>
              <a:gd name="connsiteY14713" fmla="*/ 1259661 h 2190257"/>
              <a:gd name="connsiteX14714" fmla="*/ 69159 w 1299502"/>
              <a:gd name="connsiteY14714" fmla="*/ 1259769 h 2190257"/>
              <a:gd name="connsiteX14715" fmla="*/ 68763 w 1299502"/>
              <a:gd name="connsiteY14715" fmla="*/ 1259769 h 2190257"/>
              <a:gd name="connsiteX14716" fmla="*/ 68655 w 1299502"/>
              <a:gd name="connsiteY14716" fmla="*/ 1259661 h 2190257"/>
              <a:gd name="connsiteX14717" fmla="*/ 68655 w 1299502"/>
              <a:gd name="connsiteY14717" fmla="*/ 1259372 h 2190257"/>
              <a:gd name="connsiteX14718" fmla="*/ 233152 w 1299502"/>
              <a:gd name="connsiteY14718" fmla="*/ 1255084 h 2190257"/>
              <a:gd name="connsiteX14719" fmla="*/ 233476 w 1299502"/>
              <a:gd name="connsiteY14719" fmla="*/ 1255084 h 2190257"/>
              <a:gd name="connsiteX14720" fmla="*/ 233548 w 1299502"/>
              <a:gd name="connsiteY14720" fmla="*/ 1255264 h 2190257"/>
              <a:gd name="connsiteX14721" fmla="*/ 233548 w 1299502"/>
              <a:gd name="connsiteY14721" fmla="*/ 1255877 h 2190257"/>
              <a:gd name="connsiteX14722" fmla="*/ 233080 w 1299502"/>
              <a:gd name="connsiteY14722" fmla="*/ 1256273 h 2190257"/>
              <a:gd name="connsiteX14723" fmla="*/ 232863 w 1299502"/>
              <a:gd name="connsiteY14723" fmla="*/ 1256165 h 2190257"/>
              <a:gd name="connsiteX14724" fmla="*/ 232972 w 1299502"/>
              <a:gd name="connsiteY14724" fmla="*/ 1255264 h 2190257"/>
              <a:gd name="connsiteX14725" fmla="*/ 70746 w 1299502"/>
              <a:gd name="connsiteY14725" fmla="*/ 1254867 h 2190257"/>
              <a:gd name="connsiteX14726" fmla="*/ 71143 w 1299502"/>
              <a:gd name="connsiteY14726" fmla="*/ 1254867 h 2190257"/>
              <a:gd name="connsiteX14727" fmla="*/ 71251 w 1299502"/>
              <a:gd name="connsiteY14727" fmla="*/ 1255084 h 2190257"/>
              <a:gd name="connsiteX14728" fmla="*/ 71251 w 1299502"/>
              <a:gd name="connsiteY14728" fmla="*/ 1255660 h 2190257"/>
              <a:gd name="connsiteX14729" fmla="*/ 71035 w 1299502"/>
              <a:gd name="connsiteY14729" fmla="*/ 1255768 h 2190257"/>
              <a:gd name="connsiteX14730" fmla="*/ 70746 w 1299502"/>
              <a:gd name="connsiteY14730" fmla="*/ 1255768 h 2190257"/>
              <a:gd name="connsiteX14731" fmla="*/ 70566 w 1299502"/>
              <a:gd name="connsiteY14731" fmla="*/ 1255588 h 2190257"/>
              <a:gd name="connsiteX14732" fmla="*/ 70638 w 1299502"/>
              <a:gd name="connsiteY14732" fmla="*/ 1254976 h 2190257"/>
              <a:gd name="connsiteX14733" fmla="*/ 71251 w 1299502"/>
              <a:gd name="connsiteY14733" fmla="*/ 1252885 h 2190257"/>
              <a:gd name="connsiteX14734" fmla="*/ 71936 w 1299502"/>
              <a:gd name="connsiteY14734" fmla="*/ 1252885 h 2190257"/>
              <a:gd name="connsiteX14735" fmla="*/ 72044 w 1299502"/>
              <a:gd name="connsiteY14735" fmla="*/ 1253065 h 2190257"/>
              <a:gd name="connsiteX14736" fmla="*/ 72044 w 1299502"/>
              <a:gd name="connsiteY14736" fmla="*/ 1253390 h 2190257"/>
              <a:gd name="connsiteX14737" fmla="*/ 71539 w 1299502"/>
              <a:gd name="connsiteY14737" fmla="*/ 1253786 h 2190257"/>
              <a:gd name="connsiteX14738" fmla="*/ 71143 w 1299502"/>
              <a:gd name="connsiteY14738" fmla="*/ 1253678 h 2190257"/>
              <a:gd name="connsiteX14739" fmla="*/ 71035 w 1299502"/>
              <a:gd name="connsiteY14739" fmla="*/ 1253570 h 2190257"/>
              <a:gd name="connsiteX14740" fmla="*/ 71035 w 1299502"/>
              <a:gd name="connsiteY14740" fmla="*/ 1252993 h 2190257"/>
              <a:gd name="connsiteX14741" fmla="*/ 68474 w 1299502"/>
              <a:gd name="connsiteY14741" fmla="*/ 1251984 h 2190257"/>
              <a:gd name="connsiteX14742" fmla="*/ 69051 w 1299502"/>
              <a:gd name="connsiteY14742" fmla="*/ 1252092 h 2190257"/>
              <a:gd name="connsiteX14743" fmla="*/ 69268 w 1299502"/>
              <a:gd name="connsiteY14743" fmla="*/ 1252309 h 2190257"/>
              <a:gd name="connsiteX14744" fmla="*/ 69159 w 1299502"/>
              <a:gd name="connsiteY14744" fmla="*/ 1252777 h 2190257"/>
              <a:gd name="connsiteX14745" fmla="*/ 69340 w 1299502"/>
              <a:gd name="connsiteY14745" fmla="*/ 1252993 h 2190257"/>
              <a:gd name="connsiteX14746" fmla="*/ 69664 w 1299502"/>
              <a:gd name="connsiteY14746" fmla="*/ 1252993 h 2190257"/>
              <a:gd name="connsiteX14747" fmla="*/ 69953 w 1299502"/>
              <a:gd name="connsiteY14747" fmla="*/ 1253282 h 2190257"/>
              <a:gd name="connsiteX14748" fmla="*/ 70566 w 1299502"/>
              <a:gd name="connsiteY14748" fmla="*/ 1253390 h 2190257"/>
              <a:gd name="connsiteX14749" fmla="*/ 70746 w 1299502"/>
              <a:gd name="connsiteY14749" fmla="*/ 1253570 h 2190257"/>
              <a:gd name="connsiteX14750" fmla="*/ 70349 w 1299502"/>
              <a:gd name="connsiteY14750" fmla="*/ 1253786 h 2190257"/>
              <a:gd name="connsiteX14751" fmla="*/ 70349 w 1299502"/>
              <a:gd name="connsiteY14751" fmla="*/ 1254399 h 2190257"/>
              <a:gd name="connsiteX14752" fmla="*/ 69845 w 1299502"/>
              <a:gd name="connsiteY14752" fmla="*/ 1254795 h 2190257"/>
              <a:gd name="connsiteX14753" fmla="*/ 69448 w 1299502"/>
              <a:gd name="connsiteY14753" fmla="*/ 1254795 h 2190257"/>
              <a:gd name="connsiteX14754" fmla="*/ 69376 w 1299502"/>
              <a:gd name="connsiteY14754" fmla="*/ 1254867 h 2190257"/>
              <a:gd name="connsiteX14755" fmla="*/ 69376 w 1299502"/>
              <a:gd name="connsiteY14755" fmla="*/ 1255192 h 2190257"/>
              <a:gd name="connsiteX14756" fmla="*/ 69159 w 1299502"/>
              <a:gd name="connsiteY14756" fmla="*/ 1255372 h 2190257"/>
              <a:gd name="connsiteX14757" fmla="*/ 68474 w 1299502"/>
              <a:gd name="connsiteY14757" fmla="*/ 1255300 h 2190257"/>
              <a:gd name="connsiteX14758" fmla="*/ 68150 w 1299502"/>
              <a:gd name="connsiteY14758" fmla="*/ 1254976 h 2190257"/>
              <a:gd name="connsiteX14759" fmla="*/ 67861 w 1299502"/>
              <a:gd name="connsiteY14759" fmla="*/ 1254976 h 2190257"/>
              <a:gd name="connsiteX14760" fmla="*/ 67465 w 1299502"/>
              <a:gd name="connsiteY14760" fmla="*/ 1254471 h 2190257"/>
              <a:gd name="connsiteX14761" fmla="*/ 67465 w 1299502"/>
              <a:gd name="connsiteY14761" fmla="*/ 1253894 h 2190257"/>
              <a:gd name="connsiteX14762" fmla="*/ 67176 w 1299502"/>
              <a:gd name="connsiteY14762" fmla="*/ 1253570 h 2190257"/>
              <a:gd name="connsiteX14763" fmla="*/ 67248 w 1299502"/>
              <a:gd name="connsiteY14763" fmla="*/ 1252705 h 2190257"/>
              <a:gd name="connsiteX14764" fmla="*/ 67753 w 1299502"/>
              <a:gd name="connsiteY14764" fmla="*/ 1252273 h 2190257"/>
              <a:gd name="connsiteX14765" fmla="*/ 68042 w 1299502"/>
              <a:gd name="connsiteY14765" fmla="*/ 1252273 h 2190257"/>
              <a:gd name="connsiteX14766" fmla="*/ 228176 w 1299502"/>
              <a:gd name="connsiteY14766" fmla="*/ 1247083 h 2190257"/>
              <a:gd name="connsiteX14767" fmla="*/ 228681 w 1299502"/>
              <a:gd name="connsiteY14767" fmla="*/ 1247515 h 2190257"/>
              <a:gd name="connsiteX14768" fmla="*/ 228681 w 1299502"/>
              <a:gd name="connsiteY14768" fmla="*/ 1247804 h 2190257"/>
              <a:gd name="connsiteX14769" fmla="*/ 228500 w 1299502"/>
              <a:gd name="connsiteY14769" fmla="*/ 1247984 h 2190257"/>
              <a:gd name="connsiteX14770" fmla="*/ 228068 w 1299502"/>
              <a:gd name="connsiteY14770" fmla="*/ 1247912 h 2190257"/>
              <a:gd name="connsiteX14771" fmla="*/ 227996 w 1299502"/>
              <a:gd name="connsiteY14771" fmla="*/ 1247804 h 2190257"/>
              <a:gd name="connsiteX14772" fmla="*/ 227996 w 1299502"/>
              <a:gd name="connsiteY14772" fmla="*/ 1247191 h 2190257"/>
              <a:gd name="connsiteX14773" fmla="*/ 391808 w 1299502"/>
              <a:gd name="connsiteY14773" fmla="*/ 1246902 h 2190257"/>
              <a:gd name="connsiteX14774" fmla="*/ 392817 w 1299502"/>
              <a:gd name="connsiteY14774" fmla="*/ 1247011 h 2190257"/>
              <a:gd name="connsiteX14775" fmla="*/ 392889 w 1299502"/>
              <a:gd name="connsiteY14775" fmla="*/ 1247119 h 2190257"/>
              <a:gd name="connsiteX14776" fmla="*/ 392817 w 1299502"/>
              <a:gd name="connsiteY14776" fmla="*/ 1249209 h 2190257"/>
              <a:gd name="connsiteX14777" fmla="*/ 392601 w 1299502"/>
              <a:gd name="connsiteY14777" fmla="*/ 1249281 h 2190257"/>
              <a:gd name="connsiteX14778" fmla="*/ 392312 w 1299502"/>
              <a:gd name="connsiteY14778" fmla="*/ 1249281 h 2190257"/>
              <a:gd name="connsiteX14779" fmla="*/ 391988 w 1299502"/>
              <a:gd name="connsiteY14779" fmla="*/ 1249606 h 2190257"/>
              <a:gd name="connsiteX14780" fmla="*/ 391591 w 1299502"/>
              <a:gd name="connsiteY14780" fmla="*/ 1249606 h 2190257"/>
              <a:gd name="connsiteX14781" fmla="*/ 391519 w 1299502"/>
              <a:gd name="connsiteY14781" fmla="*/ 1249389 h 2190257"/>
              <a:gd name="connsiteX14782" fmla="*/ 391519 w 1299502"/>
              <a:gd name="connsiteY14782" fmla="*/ 1248813 h 2190257"/>
              <a:gd name="connsiteX14783" fmla="*/ 391195 w 1299502"/>
              <a:gd name="connsiteY14783" fmla="*/ 1248488 h 2190257"/>
              <a:gd name="connsiteX14784" fmla="*/ 391303 w 1299502"/>
              <a:gd name="connsiteY14784" fmla="*/ 1247299 h 2190257"/>
              <a:gd name="connsiteX14785" fmla="*/ 66852 w 1299502"/>
              <a:gd name="connsiteY14785" fmla="*/ 1246902 h 2190257"/>
              <a:gd name="connsiteX14786" fmla="*/ 67284 w 1299502"/>
              <a:gd name="connsiteY14786" fmla="*/ 1246902 h 2190257"/>
              <a:gd name="connsiteX14787" fmla="*/ 67357 w 1299502"/>
              <a:gd name="connsiteY14787" fmla="*/ 1247011 h 2190257"/>
              <a:gd name="connsiteX14788" fmla="*/ 67357 w 1299502"/>
              <a:gd name="connsiteY14788" fmla="*/ 1247587 h 2190257"/>
              <a:gd name="connsiteX14789" fmla="*/ 67176 w 1299502"/>
              <a:gd name="connsiteY14789" fmla="*/ 1247804 h 2190257"/>
              <a:gd name="connsiteX14790" fmla="*/ 66852 w 1299502"/>
              <a:gd name="connsiteY14790" fmla="*/ 1247695 h 2190257"/>
              <a:gd name="connsiteX14791" fmla="*/ 66671 w 1299502"/>
              <a:gd name="connsiteY14791" fmla="*/ 1247587 h 2190257"/>
              <a:gd name="connsiteX14792" fmla="*/ 66780 w 1299502"/>
              <a:gd name="connsiteY14792" fmla="*/ 1247011 h 2190257"/>
              <a:gd name="connsiteX14793" fmla="*/ 65770 w 1299502"/>
              <a:gd name="connsiteY14793" fmla="*/ 1244992 h 2190257"/>
              <a:gd name="connsiteX14794" fmla="*/ 66383 w 1299502"/>
              <a:gd name="connsiteY14794" fmla="*/ 1244992 h 2190257"/>
              <a:gd name="connsiteX14795" fmla="*/ 66563 w 1299502"/>
              <a:gd name="connsiteY14795" fmla="*/ 1245209 h 2190257"/>
              <a:gd name="connsiteX14796" fmla="*/ 66563 w 1299502"/>
              <a:gd name="connsiteY14796" fmla="*/ 1245497 h 2190257"/>
              <a:gd name="connsiteX14797" fmla="*/ 66383 w 1299502"/>
              <a:gd name="connsiteY14797" fmla="*/ 1245605 h 2190257"/>
              <a:gd name="connsiteX14798" fmla="*/ 65662 w 1299502"/>
              <a:gd name="connsiteY14798" fmla="*/ 1245605 h 2190257"/>
              <a:gd name="connsiteX14799" fmla="*/ 65554 w 1299502"/>
              <a:gd name="connsiteY14799" fmla="*/ 1245389 h 2190257"/>
              <a:gd name="connsiteX14800" fmla="*/ 65554 w 1299502"/>
              <a:gd name="connsiteY14800" fmla="*/ 1245100 h 2190257"/>
              <a:gd name="connsiteX14801" fmla="*/ 401868 w 1299502"/>
              <a:gd name="connsiteY14801" fmla="*/ 1244488 h 2190257"/>
              <a:gd name="connsiteX14802" fmla="*/ 402950 w 1299502"/>
              <a:gd name="connsiteY14802" fmla="*/ 1245605 h 2190257"/>
              <a:gd name="connsiteX14803" fmla="*/ 402481 w 1299502"/>
              <a:gd name="connsiteY14803" fmla="*/ 1246001 h 2190257"/>
              <a:gd name="connsiteX14804" fmla="*/ 401760 w 1299502"/>
              <a:gd name="connsiteY14804" fmla="*/ 1246001 h 2190257"/>
              <a:gd name="connsiteX14805" fmla="*/ 401363 w 1299502"/>
              <a:gd name="connsiteY14805" fmla="*/ 1245497 h 2190257"/>
              <a:gd name="connsiteX14806" fmla="*/ 401363 w 1299502"/>
              <a:gd name="connsiteY14806" fmla="*/ 1244596 h 2190257"/>
              <a:gd name="connsiteX14807" fmla="*/ 401543 w 1299502"/>
              <a:gd name="connsiteY14807" fmla="*/ 1244524 h 2190257"/>
              <a:gd name="connsiteX14808" fmla="*/ 360617 w 1299502"/>
              <a:gd name="connsiteY14808" fmla="*/ 1241316 h 2190257"/>
              <a:gd name="connsiteX14809" fmla="*/ 361194 w 1299502"/>
              <a:gd name="connsiteY14809" fmla="*/ 1241424 h 2190257"/>
              <a:gd name="connsiteX14810" fmla="*/ 361411 w 1299502"/>
              <a:gd name="connsiteY14810" fmla="*/ 1241496 h 2190257"/>
              <a:gd name="connsiteX14811" fmla="*/ 361411 w 1299502"/>
              <a:gd name="connsiteY14811" fmla="*/ 1242217 h 2190257"/>
              <a:gd name="connsiteX14812" fmla="*/ 361194 w 1299502"/>
              <a:gd name="connsiteY14812" fmla="*/ 1242325 h 2190257"/>
              <a:gd name="connsiteX14813" fmla="*/ 360617 w 1299502"/>
              <a:gd name="connsiteY14813" fmla="*/ 1242217 h 2190257"/>
              <a:gd name="connsiteX14814" fmla="*/ 360112 w 1299502"/>
              <a:gd name="connsiteY14814" fmla="*/ 1241821 h 2190257"/>
              <a:gd name="connsiteX14815" fmla="*/ 361915 w 1299502"/>
              <a:gd name="connsiteY14815" fmla="*/ 1241100 h 2190257"/>
              <a:gd name="connsiteX14816" fmla="*/ 362204 w 1299502"/>
              <a:gd name="connsiteY14816" fmla="*/ 1241100 h 2190257"/>
              <a:gd name="connsiteX14817" fmla="*/ 362384 w 1299502"/>
              <a:gd name="connsiteY14817" fmla="*/ 1241316 h 2190257"/>
              <a:gd name="connsiteX14818" fmla="*/ 362312 w 1299502"/>
              <a:gd name="connsiteY14818" fmla="*/ 1241929 h 2190257"/>
              <a:gd name="connsiteX14819" fmla="*/ 362204 w 1299502"/>
              <a:gd name="connsiteY14819" fmla="*/ 1242001 h 2190257"/>
              <a:gd name="connsiteX14820" fmla="*/ 361807 w 1299502"/>
              <a:gd name="connsiteY14820" fmla="*/ 1242001 h 2190257"/>
              <a:gd name="connsiteX14821" fmla="*/ 361699 w 1299502"/>
              <a:gd name="connsiteY14821" fmla="*/ 1241929 h 2190257"/>
              <a:gd name="connsiteX14822" fmla="*/ 361699 w 1299502"/>
              <a:gd name="connsiteY14822" fmla="*/ 1241316 h 2190257"/>
              <a:gd name="connsiteX14823" fmla="*/ 326614 w 1299502"/>
              <a:gd name="connsiteY14823" fmla="*/ 1240920 h 2190257"/>
              <a:gd name="connsiteX14824" fmla="*/ 326723 w 1299502"/>
              <a:gd name="connsiteY14824" fmla="*/ 1241100 h 2190257"/>
              <a:gd name="connsiteX14825" fmla="*/ 326723 w 1299502"/>
              <a:gd name="connsiteY14825" fmla="*/ 1241424 h 2190257"/>
              <a:gd name="connsiteX14826" fmla="*/ 327011 w 1299502"/>
              <a:gd name="connsiteY14826" fmla="*/ 1241713 h 2190257"/>
              <a:gd name="connsiteX14827" fmla="*/ 327011 w 1299502"/>
              <a:gd name="connsiteY14827" fmla="*/ 1242001 h 2190257"/>
              <a:gd name="connsiteX14828" fmla="*/ 326831 w 1299502"/>
              <a:gd name="connsiteY14828" fmla="*/ 1242109 h 2190257"/>
              <a:gd name="connsiteX14829" fmla="*/ 326218 w 1299502"/>
              <a:gd name="connsiteY14829" fmla="*/ 1242109 h 2190257"/>
              <a:gd name="connsiteX14830" fmla="*/ 326038 w 1299502"/>
              <a:gd name="connsiteY14830" fmla="*/ 1241929 h 2190257"/>
              <a:gd name="connsiteX14831" fmla="*/ 326146 w 1299502"/>
              <a:gd name="connsiteY14831" fmla="*/ 1241028 h 2190257"/>
              <a:gd name="connsiteX14832" fmla="*/ 326218 w 1299502"/>
              <a:gd name="connsiteY14832" fmla="*/ 1240920 h 2190257"/>
              <a:gd name="connsiteX14833" fmla="*/ 53330 w 1299502"/>
              <a:gd name="connsiteY14833" fmla="*/ 1239226 h 2190257"/>
              <a:gd name="connsiteX14834" fmla="*/ 53618 w 1299502"/>
              <a:gd name="connsiteY14834" fmla="*/ 1239334 h 2190257"/>
              <a:gd name="connsiteX14835" fmla="*/ 53799 w 1299502"/>
              <a:gd name="connsiteY14835" fmla="*/ 1239406 h 2190257"/>
              <a:gd name="connsiteX14836" fmla="*/ 53222 w 1299502"/>
              <a:gd name="connsiteY14836" fmla="*/ 1239803 h 2190257"/>
              <a:gd name="connsiteX14837" fmla="*/ 52933 w 1299502"/>
              <a:gd name="connsiteY14837" fmla="*/ 1239803 h 2190257"/>
              <a:gd name="connsiteX14838" fmla="*/ 52825 w 1299502"/>
              <a:gd name="connsiteY14838" fmla="*/ 1239622 h 2190257"/>
              <a:gd name="connsiteX14839" fmla="*/ 338586 w 1299502"/>
              <a:gd name="connsiteY14839" fmla="*/ 1239226 h 2190257"/>
              <a:gd name="connsiteX14840" fmla="*/ 338910 w 1299502"/>
              <a:gd name="connsiteY14840" fmla="*/ 1239514 h 2190257"/>
              <a:gd name="connsiteX14841" fmla="*/ 339487 w 1299502"/>
              <a:gd name="connsiteY14841" fmla="*/ 1239622 h 2190257"/>
              <a:gd name="connsiteX14842" fmla="*/ 339704 w 1299502"/>
              <a:gd name="connsiteY14842" fmla="*/ 1239730 h 2190257"/>
              <a:gd name="connsiteX14843" fmla="*/ 339595 w 1299502"/>
              <a:gd name="connsiteY14843" fmla="*/ 1240631 h 2190257"/>
              <a:gd name="connsiteX14844" fmla="*/ 339884 w 1299502"/>
              <a:gd name="connsiteY14844" fmla="*/ 1241028 h 2190257"/>
              <a:gd name="connsiteX14845" fmla="*/ 339884 w 1299502"/>
              <a:gd name="connsiteY14845" fmla="*/ 1241208 h 2190257"/>
              <a:gd name="connsiteX14846" fmla="*/ 340100 w 1299502"/>
              <a:gd name="connsiteY14846" fmla="*/ 1241424 h 2190257"/>
              <a:gd name="connsiteX14847" fmla="*/ 340389 w 1299502"/>
              <a:gd name="connsiteY14847" fmla="*/ 1241424 h 2190257"/>
              <a:gd name="connsiteX14848" fmla="*/ 340497 w 1299502"/>
              <a:gd name="connsiteY14848" fmla="*/ 1241605 h 2190257"/>
              <a:gd name="connsiteX14849" fmla="*/ 340497 w 1299502"/>
              <a:gd name="connsiteY14849" fmla="*/ 1243118 h 2190257"/>
              <a:gd name="connsiteX14850" fmla="*/ 339884 w 1299502"/>
              <a:gd name="connsiteY14850" fmla="*/ 1243515 h 2190257"/>
              <a:gd name="connsiteX14851" fmla="*/ 339595 w 1299502"/>
              <a:gd name="connsiteY14851" fmla="*/ 1243515 h 2190257"/>
              <a:gd name="connsiteX14852" fmla="*/ 338586 w 1299502"/>
              <a:gd name="connsiteY14852" fmla="*/ 1244308 h 2190257"/>
              <a:gd name="connsiteX14853" fmla="*/ 338297 w 1299502"/>
              <a:gd name="connsiteY14853" fmla="*/ 1244308 h 2190257"/>
              <a:gd name="connsiteX14854" fmla="*/ 338009 w 1299502"/>
              <a:gd name="connsiteY14854" fmla="*/ 1244019 h 2190257"/>
              <a:gd name="connsiteX14855" fmla="*/ 337684 w 1299502"/>
              <a:gd name="connsiteY14855" fmla="*/ 1243911 h 2190257"/>
              <a:gd name="connsiteX14856" fmla="*/ 337288 w 1299502"/>
              <a:gd name="connsiteY14856" fmla="*/ 1244199 h 2190257"/>
              <a:gd name="connsiteX14857" fmla="*/ 336675 w 1299502"/>
              <a:gd name="connsiteY14857" fmla="*/ 1244199 h 2190257"/>
              <a:gd name="connsiteX14858" fmla="*/ 336494 w 1299502"/>
              <a:gd name="connsiteY14858" fmla="*/ 1244019 h 2190257"/>
              <a:gd name="connsiteX14859" fmla="*/ 336603 w 1299502"/>
              <a:gd name="connsiteY14859" fmla="*/ 1243407 h 2190257"/>
              <a:gd name="connsiteX14860" fmla="*/ 336278 w 1299502"/>
              <a:gd name="connsiteY14860" fmla="*/ 1243118 h 2190257"/>
              <a:gd name="connsiteX14861" fmla="*/ 336278 w 1299502"/>
              <a:gd name="connsiteY14861" fmla="*/ 1242830 h 2190257"/>
              <a:gd name="connsiteX14862" fmla="*/ 335701 w 1299502"/>
              <a:gd name="connsiteY14862" fmla="*/ 1242217 h 2190257"/>
              <a:gd name="connsiteX14863" fmla="*/ 335701 w 1299502"/>
              <a:gd name="connsiteY14863" fmla="*/ 1241316 h 2190257"/>
              <a:gd name="connsiteX14864" fmla="*/ 336098 w 1299502"/>
              <a:gd name="connsiteY14864" fmla="*/ 1241028 h 2190257"/>
              <a:gd name="connsiteX14865" fmla="*/ 336098 w 1299502"/>
              <a:gd name="connsiteY14865" fmla="*/ 1240704 h 2190257"/>
              <a:gd name="connsiteX14866" fmla="*/ 336278 w 1299502"/>
              <a:gd name="connsiteY14866" fmla="*/ 1240631 h 2190257"/>
              <a:gd name="connsiteX14867" fmla="*/ 336603 w 1299502"/>
              <a:gd name="connsiteY14867" fmla="*/ 1240631 h 2190257"/>
              <a:gd name="connsiteX14868" fmla="*/ 336891 w 1299502"/>
              <a:gd name="connsiteY14868" fmla="*/ 1240307 h 2190257"/>
              <a:gd name="connsiteX14869" fmla="*/ 337180 w 1299502"/>
              <a:gd name="connsiteY14869" fmla="*/ 1240415 h 2190257"/>
              <a:gd name="connsiteX14870" fmla="*/ 58594 w 1299502"/>
              <a:gd name="connsiteY14870" fmla="*/ 1238109 h 2190257"/>
              <a:gd name="connsiteX14871" fmla="*/ 59207 w 1299502"/>
              <a:gd name="connsiteY14871" fmla="*/ 1238217 h 2190257"/>
              <a:gd name="connsiteX14872" fmla="*/ 59280 w 1299502"/>
              <a:gd name="connsiteY14872" fmla="*/ 1238433 h 2190257"/>
              <a:gd name="connsiteX14873" fmla="*/ 59280 w 1299502"/>
              <a:gd name="connsiteY14873" fmla="*/ 1238613 h 2190257"/>
              <a:gd name="connsiteX14874" fmla="*/ 59099 w 1299502"/>
              <a:gd name="connsiteY14874" fmla="*/ 1238829 h 2190257"/>
              <a:gd name="connsiteX14875" fmla="*/ 58811 w 1299502"/>
              <a:gd name="connsiteY14875" fmla="*/ 1238829 h 2190257"/>
              <a:gd name="connsiteX14876" fmla="*/ 58378 w 1299502"/>
              <a:gd name="connsiteY14876" fmla="*/ 1238325 h 2190257"/>
              <a:gd name="connsiteX14877" fmla="*/ 361122 w 1299502"/>
              <a:gd name="connsiteY14877" fmla="*/ 1237820 h 2190257"/>
              <a:gd name="connsiteX14878" fmla="*/ 361807 w 1299502"/>
              <a:gd name="connsiteY14878" fmla="*/ 1237928 h 2190257"/>
              <a:gd name="connsiteX14879" fmla="*/ 361879 w 1299502"/>
              <a:gd name="connsiteY14879" fmla="*/ 1238001 h 2190257"/>
              <a:gd name="connsiteX14880" fmla="*/ 361879 w 1299502"/>
              <a:gd name="connsiteY14880" fmla="*/ 1238325 h 2190257"/>
              <a:gd name="connsiteX14881" fmla="*/ 362204 w 1299502"/>
              <a:gd name="connsiteY14881" fmla="*/ 1238613 h 2190257"/>
              <a:gd name="connsiteX14882" fmla="*/ 362204 w 1299502"/>
              <a:gd name="connsiteY14882" fmla="*/ 1239226 h 2190257"/>
              <a:gd name="connsiteX14883" fmla="*/ 361699 w 1299502"/>
              <a:gd name="connsiteY14883" fmla="*/ 1239622 h 2190257"/>
              <a:gd name="connsiteX14884" fmla="*/ 361302 w 1299502"/>
              <a:gd name="connsiteY14884" fmla="*/ 1239622 h 2190257"/>
              <a:gd name="connsiteX14885" fmla="*/ 361194 w 1299502"/>
              <a:gd name="connsiteY14885" fmla="*/ 1239514 h 2190257"/>
              <a:gd name="connsiteX14886" fmla="*/ 361194 w 1299502"/>
              <a:gd name="connsiteY14886" fmla="*/ 1239226 h 2190257"/>
              <a:gd name="connsiteX14887" fmla="*/ 360906 w 1299502"/>
              <a:gd name="connsiteY14887" fmla="*/ 1238902 h 2190257"/>
              <a:gd name="connsiteX14888" fmla="*/ 360906 w 1299502"/>
              <a:gd name="connsiteY14888" fmla="*/ 1238037 h 2190257"/>
              <a:gd name="connsiteX14889" fmla="*/ 59676 w 1299502"/>
              <a:gd name="connsiteY14889" fmla="*/ 1236523 h 2190257"/>
              <a:gd name="connsiteX14890" fmla="*/ 60001 w 1299502"/>
              <a:gd name="connsiteY14890" fmla="*/ 1236523 h 2190257"/>
              <a:gd name="connsiteX14891" fmla="*/ 60073 w 1299502"/>
              <a:gd name="connsiteY14891" fmla="*/ 1236631 h 2190257"/>
              <a:gd name="connsiteX14892" fmla="*/ 60073 w 1299502"/>
              <a:gd name="connsiteY14892" fmla="*/ 1237208 h 2190257"/>
              <a:gd name="connsiteX14893" fmla="*/ 59893 w 1299502"/>
              <a:gd name="connsiteY14893" fmla="*/ 1237424 h 2190257"/>
              <a:gd name="connsiteX14894" fmla="*/ 59604 w 1299502"/>
              <a:gd name="connsiteY14894" fmla="*/ 1237316 h 2190257"/>
              <a:gd name="connsiteX14895" fmla="*/ 59388 w 1299502"/>
              <a:gd name="connsiteY14895" fmla="*/ 1237208 h 2190257"/>
              <a:gd name="connsiteX14896" fmla="*/ 59496 w 1299502"/>
              <a:gd name="connsiteY14896" fmla="*/ 1236631 h 2190257"/>
              <a:gd name="connsiteX14897" fmla="*/ 50013 w 1299502"/>
              <a:gd name="connsiteY14897" fmla="*/ 1236018 h 2190257"/>
              <a:gd name="connsiteX14898" fmla="*/ 51022 w 1299502"/>
              <a:gd name="connsiteY14898" fmla="*/ 1236126 h 2190257"/>
              <a:gd name="connsiteX14899" fmla="*/ 51419 w 1299502"/>
              <a:gd name="connsiteY14899" fmla="*/ 1236523 h 2190257"/>
              <a:gd name="connsiteX14900" fmla="*/ 51419 w 1299502"/>
              <a:gd name="connsiteY14900" fmla="*/ 1236919 h 2190257"/>
              <a:gd name="connsiteX14901" fmla="*/ 51707 w 1299502"/>
              <a:gd name="connsiteY14901" fmla="*/ 1237244 h 2190257"/>
              <a:gd name="connsiteX14902" fmla="*/ 51311 w 1299502"/>
              <a:gd name="connsiteY14902" fmla="*/ 1237424 h 2190257"/>
              <a:gd name="connsiteX14903" fmla="*/ 51311 w 1299502"/>
              <a:gd name="connsiteY14903" fmla="*/ 1238325 h 2190257"/>
              <a:gd name="connsiteX14904" fmla="*/ 51130 w 1299502"/>
              <a:gd name="connsiteY14904" fmla="*/ 1238505 h 2190257"/>
              <a:gd name="connsiteX14905" fmla="*/ 50445 w 1299502"/>
              <a:gd name="connsiteY14905" fmla="*/ 1238433 h 2190257"/>
              <a:gd name="connsiteX14906" fmla="*/ 50337 w 1299502"/>
              <a:gd name="connsiteY14906" fmla="*/ 1238217 h 2190257"/>
              <a:gd name="connsiteX14907" fmla="*/ 50337 w 1299502"/>
              <a:gd name="connsiteY14907" fmla="*/ 1238037 h 2190257"/>
              <a:gd name="connsiteX14908" fmla="*/ 50049 w 1299502"/>
              <a:gd name="connsiteY14908" fmla="*/ 1237640 h 2190257"/>
              <a:gd name="connsiteX14909" fmla="*/ 50121 w 1299502"/>
              <a:gd name="connsiteY14909" fmla="*/ 1237027 h 2190257"/>
              <a:gd name="connsiteX14910" fmla="*/ 49832 w 1299502"/>
              <a:gd name="connsiteY14910" fmla="*/ 1236739 h 2190257"/>
              <a:gd name="connsiteX14911" fmla="*/ 49832 w 1299502"/>
              <a:gd name="connsiteY14911" fmla="*/ 1236126 h 2190257"/>
              <a:gd name="connsiteX14912" fmla="*/ 362312 w 1299502"/>
              <a:gd name="connsiteY14912" fmla="*/ 1234613 h 2190257"/>
              <a:gd name="connsiteX14913" fmla="*/ 363213 w 1299502"/>
              <a:gd name="connsiteY14913" fmla="*/ 1234721 h 2190257"/>
              <a:gd name="connsiteX14914" fmla="*/ 363394 w 1299502"/>
              <a:gd name="connsiteY14914" fmla="*/ 1234829 h 2190257"/>
              <a:gd name="connsiteX14915" fmla="*/ 363286 w 1299502"/>
              <a:gd name="connsiteY14915" fmla="*/ 1235117 h 2190257"/>
              <a:gd name="connsiteX14916" fmla="*/ 362889 w 1299502"/>
              <a:gd name="connsiteY14916" fmla="*/ 1235514 h 2190257"/>
              <a:gd name="connsiteX14917" fmla="*/ 362492 w 1299502"/>
              <a:gd name="connsiteY14917" fmla="*/ 1235514 h 2190257"/>
              <a:gd name="connsiteX14918" fmla="*/ 362096 w 1299502"/>
              <a:gd name="connsiteY14918" fmla="*/ 1235117 h 2190257"/>
              <a:gd name="connsiteX14919" fmla="*/ 362096 w 1299502"/>
              <a:gd name="connsiteY14919" fmla="*/ 1234829 h 2190257"/>
              <a:gd name="connsiteX14920" fmla="*/ 364908 w 1299502"/>
              <a:gd name="connsiteY14920" fmla="*/ 1233640 h 2190257"/>
              <a:gd name="connsiteX14921" fmla="*/ 364980 w 1299502"/>
              <a:gd name="connsiteY14921" fmla="*/ 1233748 h 2190257"/>
              <a:gd name="connsiteX14922" fmla="*/ 364980 w 1299502"/>
              <a:gd name="connsiteY14922" fmla="*/ 1234036 h 2190257"/>
              <a:gd name="connsiteX14923" fmla="*/ 364908 w 1299502"/>
              <a:gd name="connsiteY14923" fmla="*/ 1234216 h 2190257"/>
              <a:gd name="connsiteX14924" fmla="*/ 364475 w 1299502"/>
              <a:gd name="connsiteY14924" fmla="*/ 1234144 h 2190257"/>
              <a:gd name="connsiteX14925" fmla="*/ 364403 w 1299502"/>
              <a:gd name="connsiteY14925" fmla="*/ 1234036 h 2190257"/>
              <a:gd name="connsiteX14926" fmla="*/ 362600 w 1299502"/>
              <a:gd name="connsiteY14926" fmla="*/ 1233423 h 2190257"/>
              <a:gd name="connsiteX14927" fmla="*/ 363286 w 1299502"/>
              <a:gd name="connsiteY14927" fmla="*/ 1233532 h 2190257"/>
              <a:gd name="connsiteX14928" fmla="*/ 363394 w 1299502"/>
              <a:gd name="connsiteY14928" fmla="*/ 1233748 h 2190257"/>
              <a:gd name="connsiteX14929" fmla="*/ 363394 w 1299502"/>
              <a:gd name="connsiteY14929" fmla="*/ 1234216 h 2190257"/>
              <a:gd name="connsiteX14930" fmla="*/ 363213 w 1299502"/>
              <a:gd name="connsiteY14930" fmla="*/ 1234433 h 2190257"/>
              <a:gd name="connsiteX14931" fmla="*/ 362600 w 1299502"/>
              <a:gd name="connsiteY14931" fmla="*/ 1234324 h 2190257"/>
              <a:gd name="connsiteX14932" fmla="*/ 362420 w 1299502"/>
              <a:gd name="connsiteY14932" fmla="*/ 1234216 h 2190257"/>
              <a:gd name="connsiteX14933" fmla="*/ 362492 w 1299502"/>
              <a:gd name="connsiteY14933" fmla="*/ 1233640 h 2190257"/>
              <a:gd name="connsiteX14934" fmla="*/ 364800 w 1299502"/>
              <a:gd name="connsiteY14934" fmla="*/ 1230036 h 2190257"/>
              <a:gd name="connsiteX14935" fmla="*/ 365088 w 1299502"/>
              <a:gd name="connsiteY14935" fmla="*/ 1230036 h 2190257"/>
              <a:gd name="connsiteX14936" fmla="*/ 365197 w 1299502"/>
              <a:gd name="connsiteY14936" fmla="*/ 1230252 h 2190257"/>
              <a:gd name="connsiteX14937" fmla="*/ 365197 w 1299502"/>
              <a:gd name="connsiteY14937" fmla="*/ 1230756 h 2190257"/>
              <a:gd name="connsiteX14938" fmla="*/ 364980 w 1299502"/>
              <a:gd name="connsiteY14938" fmla="*/ 1230937 h 2190257"/>
              <a:gd name="connsiteX14939" fmla="*/ 364692 w 1299502"/>
              <a:gd name="connsiteY14939" fmla="*/ 1230937 h 2190257"/>
              <a:gd name="connsiteX14940" fmla="*/ 364584 w 1299502"/>
              <a:gd name="connsiteY14940" fmla="*/ 1230756 h 2190257"/>
              <a:gd name="connsiteX14941" fmla="*/ 364584 w 1299502"/>
              <a:gd name="connsiteY14941" fmla="*/ 1230144 h 2190257"/>
              <a:gd name="connsiteX14942" fmla="*/ 365810 w 1299502"/>
              <a:gd name="connsiteY14942" fmla="*/ 1228342 h 2190257"/>
              <a:gd name="connsiteX14943" fmla="*/ 366278 w 1299502"/>
              <a:gd name="connsiteY14943" fmla="*/ 1228738 h 2190257"/>
              <a:gd name="connsiteX14944" fmla="*/ 366278 w 1299502"/>
              <a:gd name="connsiteY14944" fmla="*/ 1229027 h 2190257"/>
              <a:gd name="connsiteX14945" fmla="*/ 365810 w 1299502"/>
              <a:gd name="connsiteY14945" fmla="*/ 1229531 h 2190257"/>
              <a:gd name="connsiteX14946" fmla="*/ 365305 w 1299502"/>
              <a:gd name="connsiteY14946" fmla="*/ 1229027 h 2190257"/>
              <a:gd name="connsiteX14947" fmla="*/ 365305 w 1299502"/>
              <a:gd name="connsiteY14947" fmla="*/ 1228738 h 2190257"/>
              <a:gd name="connsiteX14948" fmla="*/ 366783 w 1299502"/>
              <a:gd name="connsiteY14948" fmla="*/ 1227729 h 2190257"/>
              <a:gd name="connsiteX14949" fmla="*/ 367180 w 1299502"/>
              <a:gd name="connsiteY14949" fmla="*/ 1227729 h 2190257"/>
              <a:gd name="connsiteX14950" fmla="*/ 367576 w 1299502"/>
              <a:gd name="connsiteY14950" fmla="*/ 1228234 h 2190257"/>
              <a:gd name="connsiteX14951" fmla="*/ 367108 w 1299502"/>
              <a:gd name="connsiteY14951" fmla="*/ 1228630 h 2190257"/>
              <a:gd name="connsiteX14952" fmla="*/ 366783 w 1299502"/>
              <a:gd name="connsiteY14952" fmla="*/ 1228630 h 2190257"/>
              <a:gd name="connsiteX14953" fmla="*/ 366603 w 1299502"/>
              <a:gd name="connsiteY14953" fmla="*/ 1228558 h 2190257"/>
              <a:gd name="connsiteX14954" fmla="*/ 366675 w 1299502"/>
              <a:gd name="connsiteY14954" fmla="*/ 1227945 h 2190257"/>
              <a:gd name="connsiteX14955" fmla="*/ 331915 w 1299502"/>
              <a:gd name="connsiteY14955" fmla="*/ 1227044 h 2190257"/>
              <a:gd name="connsiteX14956" fmla="*/ 332203 w 1299502"/>
              <a:gd name="connsiteY14956" fmla="*/ 1227044 h 2190257"/>
              <a:gd name="connsiteX14957" fmla="*/ 333718 w 1299502"/>
              <a:gd name="connsiteY14957" fmla="*/ 1228630 h 2190257"/>
              <a:gd name="connsiteX14958" fmla="*/ 334006 w 1299502"/>
              <a:gd name="connsiteY14958" fmla="*/ 1228630 h 2190257"/>
              <a:gd name="connsiteX14959" fmla="*/ 334223 w 1299502"/>
              <a:gd name="connsiteY14959" fmla="*/ 1228738 h 2190257"/>
              <a:gd name="connsiteX14960" fmla="*/ 334115 w 1299502"/>
              <a:gd name="connsiteY14960" fmla="*/ 1229928 h 2190257"/>
              <a:gd name="connsiteX14961" fmla="*/ 333321 w 1299502"/>
              <a:gd name="connsiteY14961" fmla="*/ 1230648 h 2190257"/>
              <a:gd name="connsiteX14962" fmla="*/ 332997 w 1299502"/>
              <a:gd name="connsiteY14962" fmla="*/ 1230648 h 2190257"/>
              <a:gd name="connsiteX14963" fmla="*/ 332600 w 1299502"/>
              <a:gd name="connsiteY14963" fmla="*/ 1230937 h 2190257"/>
              <a:gd name="connsiteX14964" fmla="*/ 332312 w 1299502"/>
              <a:gd name="connsiteY14964" fmla="*/ 1230829 h 2190257"/>
              <a:gd name="connsiteX14965" fmla="*/ 331518 w 1299502"/>
              <a:gd name="connsiteY14965" fmla="*/ 1230144 h 2190257"/>
              <a:gd name="connsiteX14966" fmla="*/ 331699 w 1299502"/>
              <a:gd name="connsiteY14966" fmla="*/ 1227152 h 2190257"/>
              <a:gd name="connsiteX14967" fmla="*/ 370858 w 1299502"/>
              <a:gd name="connsiteY14967" fmla="*/ 1224449 h 2190257"/>
              <a:gd name="connsiteX14968" fmla="*/ 371182 w 1299502"/>
              <a:gd name="connsiteY14968" fmla="*/ 1224449 h 2190257"/>
              <a:gd name="connsiteX14969" fmla="*/ 371254 w 1299502"/>
              <a:gd name="connsiteY14969" fmla="*/ 1224666 h 2190257"/>
              <a:gd name="connsiteX14970" fmla="*/ 371254 w 1299502"/>
              <a:gd name="connsiteY14970" fmla="*/ 1225170 h 2190257"/>
              <a:gd name="connsiteX14971" fmla="*/ 371182 w 1299502"/>
              <a:gd name="connsiteY14971" fmla="*/ 1225350 h 2190257"/>
              <a:gd name="connsiteX14972" fmla="*/ 370461 w 1299502"/>
              <a:gd name="connsiteY14972" fmla="*/ 1225350 h 2190257"/>
              <a:gd name="connsiteX14973" fmla="*/ 370281 w 1299502"/>
              <a:gd name="connsiteY14973" fmla="*/ 1225170 h 2190257"/>
              <a:gd name="connsiteX14974" fmla="*/ 370389 w 1299502"/>
              <a:gd name="connsiteY14974" fmla="*/ 1224846 h 2190257"/>
              <a:gd name="connsiteX14975" fmla="*/ 369992 w 1299502"/>
              <a:gd name="connsiteY14975" fmla="*/ 1222864 h 2190257"/>
              <a:gd name="connsiteX14976" fmla="*/ 370281 w 1299502"/>
              <a:gd name="connsiteY14976" fmla="*/ 1222972 h 2190257"/>
              <a:gd name="connsiteX14977" fmla="*/ 370461 w 1299502"/>
              <a:gd name="connsiteY14977" fmla="*/ 1223044 h 2190257"/>
              <a:gd name="connsiteX14978" fmla="*/ 370353 w 1299502"/>
              <a:gd name="connsiteY14978" fmla="*/ 1223656 h 2190257"/>
              <a:gd name="connsiteX14979" fmla="*/ 370281 w 1299502"/>
              <a:gd name="connsiteY14979" fmla="*/ 1223765 h 2190257"/>
              <a:gd name="connsiteX14980" fmla="*/ 369884 w 1299502"/>
              <a:gd name="connsiteY14980" fmla="*/ 1223765 h 2190257"/>
              <a:gd name="connsiteX14981" fmla="*/ 369776 w 1299502"/>
              <a:gd name="connsiteY14981" fmla="*/ 1223656 h 2190257"/>
              <a:gd name="connsiteX14982" fmla="*/ 369776 w 1299502"/>
              <a:gd name="connsiteY14982" fmla="*/ 1223044 h 2190257"/>
              <a:gd name="connsiteX14983" fmla="*/ 372156 w 1299502"/>
              <a:gd name="connsiteY14983" fmla="*/ 1222755 h 2190257"/>
              <a:gd name="connsiteX14984" fmla="*/ 372589 w 1299502"/>
              <a:gd name="connsiteY14984" fmla="*/ 1222755 h 2190257"/>
              <a:gd name="connsiteX14985" fmla="*/ 372661 w 1299502"/>
              <a:gd name="connsiteY14985" fmla="*/ 1222864 h 2190257"/>
              <a:gd name="connsiteX14986" fmla="*/ 372661 w 1299502"/>
              <a:gd name="connsiteY14986" fmla="*/ 1223440 h 2190257"/>
              <a:gd name="connsiteX14987" fmla="*/ 372480 w 1299502"/>
              <a:gd name="connsiteY14987" fmla="*/ 1223656 h 2190257"/>
              <a:gd name="connsiteX14988" fmla="*/ 372156 w 1299502"/>
              <a:gd name="connsiteY14988" fmla="*/ 1223548 h 2190257"/>
              <a:gd name="connsiteX14989" fmla="*/ 371687 w 1299502"/>
              <a:gd name="connsiteY14989" fmla="*/ 1223152 h 2190257"/>
              <a:gd name="connsiteX14990" fmla="*/ 311290 w 1299502"/>
              <a:gd name="connsiteY14990" fmla="*/ 1222575 h 2190257"/>
              <a:gd name="connsiteX14991" fmla="*/ 311975 w 1299502"/>
              <a:gd name="connsiteY14991" fmla="*/ 1222575 h 2190257"/>
              <a:gd name="connsiteX14992" fmla="*/ 312552 w 1299502"/>
              <a:gd name="connsiteY14992" fmla="*/ 1222647 h 2190257"/>
              <a:gd name="connsiteX14993" fmla="*/ 312840 w 1299502"/>
              <a:gd name="connsiteY14993" fmla="*/ 1222972 h 2190257"/>
              <a:gd name="connsiteX14994" fmla="*/ 315761 w 1299502"/>
              <a:gd name="connsiteY14994" fmla="*/ 1223044 h 2190257"/>
              <a:gd name="connsiteX14995" fmla="*/ 316049 w 1299502"/>
              <a:gd name="connsiteY14995" fmla="*/ 1223368 h 2190257"/>
              <a:gd name="connsiteX14996" fmla="*/ 316338 w 1299502"/>
              <a:gd name="connsiteY14996" fmla="*/ 1223440 h 2190257"/>
              <a:gd name="connsiteX14997" fmla="*/ 317239 w 1299502"/>
              <a:gd name="connsiteY14997" fmla="*/ 1224341 h 2190257"/>
              <a:gd name="connsiteX14998" fmla="*/ 320124 w 1299502"/>
              <a:gd name="connsiteY14998" fmla="*/ 1224558 h 2190257"/>
              <a:gd name="connsiteX14999" fmla="*/ 320449 w 1299502"/>
              <a:gd name="connsiteY14999" fmla="*/ 1224846 h 2190257"/>
              <a:gd name="connsiteX15000" fmla="*/ 320737 w 1299502"/>
              <a:gd name="connsiteY15000" fmla="*/ 1224846 h 2190257"/>
              <a:gd name="connsiteX15001" fmla="*/ 321025 w 1299502"/>
              <a:gd name="connsiteY15001" fmla="*/ 1225134 h 2190257"/>
              <a:gd name="connsiteX15002" fmla="*/ 321422 w 1299502"/>
              <a:gd name="connsiteY15002" fmla="*/ 1225242 h 2190257"/>
              <a:gd name="connsiteX15003" fmla="*/ 321747 w 1299502"/>
              <a:gd name="connsiteY15003" fmla="*/ 1225567 h 2190257"/>
              <a:gd name="connsiteX15004" fmla="*/ 322324 w 1299502"/>
              <a:gd name="connsiteY15004" fmla="*/ 1225567 h 2190257"/>
              <a:gd name="connsiteX15005" fmla="*/ 324126 w 1299502"/>
              <a:gd name="connsiteY15005" fmla="*/ 1227441 h 2190257"/>
              <a:gd name="connsiteX15006" fmla="*/ 324523 w 1299502"/>
              <a:gd name="connsiteY15006" fmla="*/ 1227441 h 2190257"/>
              <a:gd name="connsiteX15007" fmla="*/ 326110 w 1299502"/>
              <a:gd name="connsiteY15007" fmla="*/ 1229243 h 2190257"/>
              <a:gd name="connsiteX15008" fmla="*/ 326110 w 1299502"/>
              <a:gd name="connsiteY15008" fmla="*/ 1229423 h 2190257"/>
              <a:gd name="connsiteX15009" fmla="*/ 326434 w 1299502"/>
              <a:gd name="connsiteY15009" fmla="*/ 1229855 h 2190257"/>
              <a:gd name="connsiteX15010" fmla="*/ 326434 w 1299502"/>
              <a:gd name="connsiteY15010" fmla="*/ 1230144 h 2190257"/>
              <a:gd name="connsiteX15011" fmla="*/ 327011 w 1299502"/>
              <a:gd name="connsiteY15011" fmla="*/ 1230720 h 2190257"/>
              <a:gd name="connsiteX15012" fmla="*/ 327011 w 1299502"/>
              <a:gd name="connsiteY15012" fmla="*/ 1231333 h 2190257"/>
              <a:gd name="connsiteX15013" fmla="*/ 327336 w 1299502"/>
              <a:gd name="connsiteY15013" fmla="*/ 1231621 h 2190257"/>
              <a:gd name="connsiteX15014" fmla="*/ 327336 w 1299502"/>
              <a:gd name="connsiteY15014" fmla="*/ 1231946 h 2190257"/>
              <a:gd name="connsiteX15015" fmla="*/ 327624 w 1299502"/>
              <a:gd name="connsiteY15015" fmla="*/ 1232234 h 2190257"/>
              <a:gd name="connsiteX15016" fmla="*/ 327516 w 1299502"/>
              <a:gd name="connsiteY15016" fmla="*/ 1233423 h 2190257"/>
              <a:gd name="connsiteX15017" fmla="*/ 327840 w 1299502"/>
              <a:gd name="connsiteY15017" fmla="*/ 1233748 h 2190257"/>
              <a:gd name="connsiteX15018" fmla="*/ 327840 w 1299502"/>
              <a:gd name="connsiteY15018" fmla="*/ 1234036 h 2190257"/>
              <a:gd name="connsiteX15019" fmla="*/ 327444 w 1299502"/>
              <a:gd name="connsiteY15019" fmla="*/ 1234324 h 2190257"/>
              <a:gd name="connsiteX15020" fmla="*/ 327444 w 1299502"/>
              <a:gd name="connsiteY15020" fmla="*/ 1234649 h 2190257"/>
              <a:gd name="connsiteX15021" fmla="*/ 326218 w 1299502"/>
              <a:gd name="connsiteY15021" fmla="*/ 1235622 h 2190257"/>
              <a:gd name="connsiteX15022" fmla="*/ 325929 w 1299502"/>
              <a:gd name="connsiteY15022" fmla="*/ 1235550 h 2190257"/>
              <a:gd name="connsiteX15023" fmla="*/ 325749 w 1299502"/>
              <a:gd name="connsiteY15023" fmla="*/ 1235730 h 2190257"/>
              <a:gd name="connsiteX15024" fmla="*/ 325749 w 1299502"/>
              <a:gd name="connsiteY15024" fmla="*/ 1236343 h 2190257"/>
              <a:gd name="connsiteX15025" fmla="*/ 325425 w 1299502"/>
              <a:gd name="connsiteY15025" fmla="*/ 1236523 h 2190257"/>
              <a:gd name="connsiteX15026" fmla="*/ 325749 w 1299502"/>
              <a:gd name="connsiteY15026" fmla="*/ 1236919 h 2190257"/>
              <a:gd name="connsiteX15027" fmla="*/ 325641 w 1299502"/>
              <a:gd name="connsiteY15027" fmla="*/ 1237532 h 2190257"/>
              <a:gd name="connsiteX15028" fmla="*/ 325929 w 1299502"/>
              <a:gd name="connsiteY15028" fmla="*/ 1237820 h 2190257"/>
              <a:gd name="connsiteX15029" fmla="*/ 325929 w 1299502"/>
              <a:gd name="connsiteY15029" fmla="*/ 1238433 h 2190257"/>
              <a:gd name="connsiteX15030" fmla="*/ 325857 w 1299502"/>
              <a:gd name="connsiteY15030" fmla="*/ 1238541 h 2190257"/>
              <a:gd name="connsiteX15031" fmla="*/ 324848 w 1299502"/>
              <a:gd name="connsiteY15031" fmla="*/ 1238433 h 2190257"/>
              <a:gd name="connsiteX15032" fmla="*/ 324631 w 1299502"/>
              <a:gd name="connsiteY15032" fmla="*/ 1238613 h 2190257"/>
              <a:gd name="connsiteX15033" fmla="*/ 324956 w 1299502"/>
              <a:gd name="connsiteY15033" fmla="*/ 1238938 h 2190257"/>
              <a:gd name="connsiteX15034" fmla="*/ 324956 w 1299502"/>
              <a:gd name="connsiteY15034" fmla="*/ 1239226 h 2190257"/>
              <a:gd name="connsiteX15035" fmla="*/ 324739 w 1299502"/>
              <a:gd name="connsiteY15035" fmla="*/ 1239334 h 2190257"/>
              <a:gd name="connsiteX15036" fmla="*/ 324163 w 1299502"/>
              <a:gd name="connsiteY15036" fmla="*/ 1239334 h 2190257"/>
              <a:gd name="connsiteX15037" fmla="*/ 322684 w 1299502"/>
              <a:gd name="connsiteY15037" fmla="*/ 1240523 h 2190257"/>
              <a:gd name="connsiteX15038" fmla="*/ 322576 w 1299502"/>
              <a:gd name="connsiteY15038" fmla="*/ 1240812 h 2190257"/>
              <a:gd name="connsiteX15039" fmla="*/ 322504 w 1299502"/>
              <a:gd name="connsiteY15039" fmla="*/ 1241028 h 2190257"/>
              <a:gd name="connsiteX15040" fmla="*/ 321783 w 1299502"/>
              <a:gd name="connsiteY15040" fmla="*/ 1240920 h 2190257"/>
              <a:gd name="connsiteX15041" fmla="*/ 321494 w 1299502"/>
              <a:gd name="connsiteY15041" fmla="*/ 1241208 h 2190257"/>
              <a:gd name="connsiteX15042" fmla="*/ 319908 w 1299502"/>
              <a:gd name="connsiteY15042" fmla="*/ 1241136 h 2190257"/>
              <a:gd name="connsiteX15043" fmla="*/ 319511 w 1299502"/>
              <a:gd name="connsiteY15043" fmla="*/ 1241424 h 2190257"/>
              <a:gd name="connsiteX15044" fmla="*/ 318610 w 1299502"/>
              <a:gd name="connsiteY15044" fmla="*/ 1241316 h 2190257"/>
              <a:gd name="connsiteX15045" fmla="*/ 318213 w 1299502"/>
              <a:gd name="connsiteY15045" fmla="*/ 1241605 h 2190257"/>
              <a:gd name="connsiteX15046" fmla="*/ 317600 w 1299502"/>
              <a:gd name="connsiteY15046" fmla="*/ 1241605 h 2190257"/>
              <a:gd name="connsiteX15047" fmla="*/ 317311 w 1299502"/>
              <a:gd name="connsiteY15047" fmla="*/ 1241316 h 2190257"/>
              <a:gd name="connsiteX15048" fmla="*/ 314715 w 1299502"/>
              <a:gd name="connsiteY15048" fmla="*/ 1241136 h 2190257"/>
              <a:gd name="connsiteX15049" fmla="*/ 313706 w 1299502"/>
              <a:gd name="connsiteY15049" fmla="*/ 1240019 h 2190257"/>
              <a:gd name="connsiteX15050" fmla="*/ 313706 w 1299502"/>
              <a:gd name="connsiteY15050" fmla="*/ 1239730 h 2190257"/>
              <a:gd name="connsiteX15051" fmla="*/ 313417 w 1299502"/>
              <a:gd name="connsiteY15051" fmla="*/ 1239442 h 2190257"/>
              <a:gd name="connsiteX15052" fmla="*/ 313417 w 1299502"/>
              <a:gd name="connsiteY15052" fmla="*/ 1239118 h 2190257"/>
              <a:gd name="connsiteX15053" fmla="*/ 312516 w 1299502"/>
              <a:gd name="connsiteY15053" fmla="*/ 1238217 h 2190257"/>
              <a:gd name="connsiteX15054" fmla="*/ 312516 w 1299502"/>
              <a:gd name="connsiteY15054" fmla="*/ 1237928 h 2190257"/>
              <a:gd name="connsiteX15055" fmla="*/ 312227 w 1299502"/>
              <a:gd name="connsiteY15055" fmla="*/ 1237640 h 2190257"/>
              <a:gd name="connsiteX15056" fmla="*/ 312227 w 1299502"/>
              <a:gd name="connsiteY15056" fmla="*/ 1237316 h 2190257"/>
              <a:gd name="connsiteX15057" fmla="*/ 311326 w 1299502"/>
              <a:gd name="connsiteY15057" fmla="*/ 1236343 h 2190257"/>
              <a:gd name="connsiteX15058" fmla="*/ 311326 w 1299502"/>
              <a:gd name="connsiteY15058" fmla="*/ 1236018 h 2190257"/>
              <a:gd name="connsiteX15059" fmla="*/ 311218 w 1299502"/>
              <a:gd name="connsiteY15059" fmla="*/ 1235838 h 2190257"/>
              <a:gd name="connsiteX15060" fmla="*/ 310929 w 1299502"/>
              <a:gd name="connsiteY15060" fmla="*/ 1235550 h 2190257"/>
              <a:gd name="connsiteX15061" fmla="*/ 310533 w 1299502"/>
              <a:gd name="connsiteY15061" fmla="*/ 1235550 h 2190257"/>
              <a:gd name="connsiteX15062" fmla="*/ 310136 w 1299502"/>
              <a:gd name="connsiteY15062" fmla="*/ 1235153 h 2190257"/>
              <a:gd name="connsiteX15063" fmla="*/ 310136 w 1299502"/>
              <a:gd name="connsiteY15063" fmla="*/ 1234829 h 2190257"/>
              <a:gd name="connsiteX15064" fmla="*/ 309811 w 1299502"/>
              <a:gd name="connsiteY15064" fmla="*/ 1234433 h 2190257"/>
              <a:gd name="connsiteX15065" fmla="*/ 309811 w 1299502"/>
              <a:gd name="connsiteY15065" fmla="*/ 1234252 h 2190257"/>
              <a:gd name="connsiteX15066" fmla="*/ 309523 w 1299502"/>
              <a:gd name="connsiteY15066" fmla="*/ 1233856 h 2190257"/>
              <a:gd name="connsiteX15067" fmla="*/ 309523 w 1299502"/>
              <a:gd name="connsiteY15067" fmla="*/ 1233532 h 2190257"/>
              <a:gd name="connsiteX15068" fmla="*/ 308910 w 1299502"/>
              <a:gd name="connsiteY15068" fmla="*/ 1232955 h 2190257"/>
              <a:gd name="connsiteX15069" fmla="*/ 308910 w 1299502"/>
              <a:gd name="connsiteY15069" fmla="*/ 1232631 h 2190257"/>
              <a:gd name="connsiteX15070" fmla="*/ 308333 w 1299502"/>
              <a:gd name="connsiteY15070" fmla="*/ 1232054 h 2190257"/>
              <a:gd name="connsiteX15071" fmla="*/ 308405 w 1299502"/>
              <a:gd name="connsiteY15071" fmla="*/ 1231730 h 2190257"/>
              <a:gd name="connsiteX15072" fmla="*/ 308008 w 1299502"/>
              <a:gd name="connsiteY15072" fmla="*/ 1231441 h 2190257"/>
              <a:gd name="connsiteX15073" fmla="*/ 308117 w 1299502"/>
              <a:gd name="connsiteY15073" fmla="*/ 1231045 h 2190257"/>
              <a:gd name="connsiteX15074" fmla="*/ 307828 w 1299502"/>
              <a:gd name="connsiteY15074" fmla="*/ 1230829 h 2190257"/>
              <a:gd name="connsiteX15075" fmla="*/ 307828 w 1299502"/>
              <a:gd name="connsiteY15075" fmla="*/ 1230432 h 2190257"/>
              <a:gd name="connsiteX15076" fmla="*/ 307215 w 1299502"/>
              <a:gd name="connsiteY15076" fmla="*/ 1229855 h 2190257"/>
              <a:gd name="connsiteX15077" fmla="*/ 307215 w 1299502"/>
              <a:gd name="connsiteY15077" fmla="*/ 1228954 h 2190257"/>
              <a:gd name="connsiteX15078" fmla="*/ 307612 w 1299502"/>
              <a:gd name="connsiteY15078" fmla="*/ 1228738 h 2190257"/>
              <a:gd name="connsiteX15079" fmla="*/ 307720 w 1299502"/>
              <a:gd name="connsiteY15079" fmla="*/ 1226360 h 2190257"/>
              <a:gd name="connsiteX15080" fmla="*/ 308008 w 1299502"/>
              <a:gd name="connsiteY15080" fmla="*/ 1226071 h 2190257"/>
              <a:gd name="connsiteX15081" fmla="*/ 308117 w 1299502"/>
              <a:gd name="connsiteY15081" fmla="*/ 1225747 h 2190257"/>
              <a:gd name="connsiteX15082" fmla="*/ 308405 w 1299502"/>
              <a:gd name="connsiteY15082" fmla="*/ 1225459 h 2190257"/>
              <a:gd name="connsiteX15083" fmla="*/ 308117 w 1299502"/>
              <a:gd name="connsiteY15083" fmla="*/ 1225170 h 2190257"/>
              <a:gd name="connsiteX15084" fmla="*/ 308117 w 1299502"/>
              <a:gd name="connsiteY15084" fmla="*/ 1224846 h 2190257"/>
              <a:gd name="connsiteX15085" fmla="*/ 308513 w 1299502"/>
              <a:gd name="connsiteY15085" fmla="*/ 1224558 h 2190257"/>
              <a:gd name="connsiteX15086" fmla="*/ 308513 w 1299502"/>
              <a:gd name="connsiteY15086" fmla="*/ 1223945 h 2190257"/>
              <a:gd name="connsiteX15087" fmla="*/ 308694 w 1299502"/>
              <a:gd name="connsiteY15087" fmla="*/ 1223873 h 2190257"/>
              <a:gd name="connsiteX15088" fmla="*/ 310605 w 1299502"/>
              <a:gd name="connsiteY15088" fmla="*/ 1223945 h 2190257"/>
              <a:gd name="connsiteX15089" fmla="*/ 310785 w 1299502"/>
              <a:gd name="connsiteY15089" fmla="*/ 1223873 h 2190257"/>
              <a:gd name="connsiteX15090" fmla="*/ 310785 w 1299502"/>
              <a:gd name="connsiteY15090" fmla="*/ 1222972 h 2190257"/>
              <a:gd name="connsiteX15091" fmla="*/ 325749 w 1299502"/>
              <a:gd name="connsiteY15091" fmla="*/ 1222467 h 2190257"/>
              <a:gd name="connsiteX15092" fmla="*/ 326723 w 1299502"/>
              <a:gd name="connsiteY15092" fmla="*/ 1222575 h 2190257"/>
              <a:gd name="connsiteX15093" fmla="*/ 326831 w 1299502"/>
              <a:gd name="connsiteY15093" fmla="*/ 1222755 h 2190257"/>
              <a:gd name="connsiteX15094" fmla="*/ 326831 w 1299502"/>
              <a:gd name="connsiteY15094" fmla="*/ 1223260 h 2190257"/>
              <a:gd name="connsiteX15095" fmla="*/ 326614 w 1299502"/>
              <a:gd name="connsiteY15095" fmla="*/ 1223440 h 2190257"/>
              <a:gd name="connsiteX15096" fmla="*/ 325749 w 1299502"/>
              <a:gd name="connsiteY15096" fmla="*/ 1223368 h 2190257"/>
              <a:gd name="connsiteX15097" fmla="*/ 325533 w 1299502"/>
              <a:gd name="connsiteY15097" fmla="*/ 1223260 h 2190257"/>
              <a:gd name="connsiteX15098" fmla="*/ 325533 w 1299502"/>
              <a:gd name="connsiteY15098" fmla="*/ 1222647 h 2190257"/>
              <a:gd name="connsiteX15099" fmla="*/ 371651 w 1299502"/>
              <a:gd name="connsiteY15099" fmla="*/ 1221458 h 2190257"/>
              <a:gd name="connsiteX15100" fmla="*/ 372264 w 1299502"/>
              <a:gd name="connsiteY15100" fmla="*/ 1221566 h 2190257"/>
              <a:gd name="connsiteX15101" fmla="*/ 372480 w 1299502"/>
              <a:gd name="connsiteY15101" fmla="*/ 1221674 h 2190257"/>
              <a:gd name="connsiteX15102" fmla="*/ 372372 w 1299502"/>
              <a:gd name="connsiteY15102" fmla="*/ 1221963 h 2190257"/>
              <a:gd name="connsiteX15103" fmla="*/ 371867 w 1299502"/>
              <a:gd name="connsiteY15103" fmla="*/ 1222359 h 2190257"/>
              <a:gd name="connsiteX15104" fmla="*/ 371471 w 1299502"/>
              <a:gd name="connsiteY15104" fmla="*/ 1221963 h 2190257"/>
              <a:gd name="connsiteX15105" fmla="*/ 371471 w 1299502"/>
              <a:gd name="connsiteY15105" fmla="*/ 1221674 h 2190257"/>
              <a:gd name="connsiteX15106" fmla="*/ 385822 w 1299502"/>
              <a:gd name="connsiteY15106" fmla="*/ 1221062 h 2190257"/>
              <a:gd name="connsiteX15107" fmla="*/ 386435 w 1299502"/>
              <a:gd name="connsiteY15107" fmla="*/ 1221170 h 2190257"/>
              <a:gd name="connsiteX15108" fmla="*/ 386507 w 1299502"/>
              <a:gd name="connsiteY15108" fmla="*/ 1221278 h 2190257"/>
              <a:gd name="connsiteX15109" fmla="*/ 386435 w 1299502"/>
              <a:gd name="connsiteY15109" fmla="*/ 1221350 h 2190257"/>
              <a:gd name="connsiteX15110" fmla="*/ 385714 w 1299502"/>
              <a:gd name="connsiteY15110" fmla="*/ 1221350 h 2190257"/>
              <a:gd name="connsiteX15111" fmla="*/ 385606 w 1299502"/>
              <a:gd name="connsiteY15111" fmla="*/ 1221278 h 2190257"/>
              <a:gd name="connsiteX15112" fmla="*/ 376267 w 1299502"/>
              <a:gd name="connsiteY15112" fmla="*/ 1219656 h 2190257"/>
              <a:gd name="connsiteX15113" fmla="*/ 376663 w 1299502"/>
              <a:gd name="connsiteY15113" fmla="*/ 1220161 h 2190257"/>
              <a:gd name="connsiteX15114" fmla="*/ 376555 w 1299502"/>
              <a:gd name="connsiteY15114" fmla="*/ 1220269 h 2190257"/>
              <a:gd name="connsiteX15115" fmla="*/ 375870 w 1299502"/>
              <a:gd name="connsiteY15115" fmla="*/ 1220269 h 2190257"/>
              <a:gd name="connsiteX15116" fmla="*/ 375762 w 1299502"/>
              <a:gd name="connsiteY15116" fmla="*/ 1220052 h 2190257"/>
              <a:gd name="connsiteX15117" fmla="*/ 376843 w 1299502"/>
              <a:gd name="connsiteY15117" fmla="*/ 1219476 h 2190257"/>
              <a:gd name="connsiteX15118" fmla="*/ 377132 w 1299502"/>
              <a:gd name="connsiteY15118" fmla="*/ 1219476 h 2190257"/>
              <a:gd name="connsiteX15119" fmla="*/ 377348 w 1299502"/>
              <a:gd name="connsiteY15119" fmla="*/ 1219548 h 2190257"/>
              <a:gd name="connsiteX15120" fmla="*/ 377348 w 1299502"/>
              <a:gd name="connsiteY15120" fmla="*/ 1219872 h 2190257"/>
              <a:gd name="connsiteX15121" fmla="*/ 377132 w 1299502"/>
              <a:gd name="connsiteY15121" fmla="*/ 1219980 h 2190257"/>
              <a:gd name="connsiteX15122" fmla="*/ 376663 w 1299502"/>
              <a:gd name="connsiteY15122" fmla="*/ 1219548 h 2190257"/>
              <a:gd name="connsiteX15123" fmla="*/ 382721 w 1299502"/>
              <a:gd name="connsiteY15123" fmla="*/ 1218575 h 2190257"/>
              <a:gd name="connsiteX15124" fmla="*/ 383334 w 1299502"/>
              <a:gd name="connsiteY15124" fmla="*/ 1218575 h 2190257"/>
              <a:gd name="connsiteX15125" fmla="*/ 383514 w 1299502"/>
              <a:gd name="connsiteY15125" fmla="*/ 1218755 h 2190257"/>
              <a:gd name="connsiteX15126" fmla="*/ 383406 w 1299502"/>
              <a:gd name="connsiteY15126" fmla="*/ 1219079 h 2190257"/>
              <a:gd name="connsiteX15127" fmla="*/ 382937 w 1299502"/>
              <a:gd name="connsiteY15127" fmla="*/ 1219476 h 2190257"/>
              <a:gd name="connsiteX15128" fmla="*/ 382829 w 1299502"/>
              <a:gd name="connsiteY15128" fmla="*/ 1219260 h 2190257"/>
              <a:gd name="connsiteX15129" fmla="*/ 382829 w 1299502"/>
              <a:gd name="connsiteY15129" fmla="*/ 1218971 h 2190257"/>
              <a:gd name="connsiteX15130" fmla="*/ 382541 w 1299502"/>
              <a:gd name="connsiteY15130" fmla="*/ 1218683 h 2190257"/>
              <a:gd name="connsiteX15131" fmla="*/ 376267 w 1299502"/>
              <a:gd name="connsiteY15131" fmla="*/ 1218467 h 2190257"/>
              <a:gd name="connsiteX15132" fmla="*/ 376952 w 1299502"/>
              <a:gd name="connsiteY15132" fmla="*/ 1218575 h 2190257"/>
              <a:gd name="connsiteX15133" fmla="*/ 377060 w 1299502"/>
              <a:gd name="connsiteY15133" fmla="*/ 1218683 h 2190257"/>
              <a:gd name="connsiteX15134" fmla="*/ 377060 w 1299502"/>
              <a:gd name="connsiteY15134" fmla="*/ 1218971 h 2190257"/>
              <a:gd name="connsiteX15135" fmla="*/ 376843 w 1299502"/>
              <a:gd name="connsiteY15135" fmla="*/ 1219079 h 2190257"/>
              <a:gd name="connsiteX15136" fmla="*/ 376267 w 1299502"/>
              <a:gd name="connsiteY15136" fmla="*/ 1219079 h 2190257"/>
              <a:gd name="connsiteX15137" fmla="*/ 376050 w 1299502"/>
              <a:gd name="connsiteY15137" fmla="*/ 1218971 h 2190257"/>
              <a:gd name="connsiteX15138" fmla="*/ 376158 w 1299502"/>
              <a:gd name="connsiteY15138" fmla="*/ 1218683 h 2190257"/>
              <a:gd name="connsiteX15139" fmla="*/ 380125 w 1299502"/>
              <a:gd name="connsiteY15139" fmla="*/ 1217782 h 2190257"/>
              <a:gd name="connsiteX15140" fmla="*/ 380846 w 1299502"/>
              <a:gd name="connsiteY15140" fmla="*/ 1217854 h 2190257"/>
              <a:gd name="connsiteX15141" fmla="*/ 380954 w 1299502"/>
              <a:gd name="connsiteY15141" fmla="*/ 1217962 h 2190257"/>
              <a:gd name="connsiteX15142" fmla="*/ 380846 w 1299502"/>
              <a:gd name="connsiteY15142" fmla="*/ 1218178 h 2190257"/>
              <a:gd name="connsiteX15143" fmla="*/ 380125 w 1299502"/>
              <a:gd name="connsiteY15143" fmla="*/ 1218070 h 2190257"/>
              <a:gd name="connsiteX15144" fmla="*/ 380053 w 1299502"/>
              <a:gd name="connsiteY15144" fmla="*/ 1217962 h 2190257"/>
              <a:gd name="connsiteX15145" fmla="*/ 379548 w 1299502"/>
              <a:gd name="connsiteY15145" fmla="*/ 1217458 h 2190257"/>
              <a:gd name="connsiteX15146" fmla="*/ 379728 w 1299502"/>
              <a:gd name="connsiteY15146" fmla="*/ 1217674 h 2190257"/>
              <a:gd name="connsiteX15147" fmla="*/ 379656 w 1299502"/>
              <a:gd name="connsiteY15147" fmla="*/ 1217962 h 2190257"/>
              <a:gd name="connsiteX15148" fmla="*/ 379548 w 1299502"/>
              <a:gd name="connsiteY15148" fmla="*/ 1218070 h 2190257"/>
              <a:gd name="connsiteX15149" fmla="*/ 379223 w 1299502"/>
              <a:gd name="connsiteY15149" fmla="*/ 1218070 h 2190257"/>
              <a:gd name="connsiteX15150" fmla="*/ 379043 w 1299502"/>
              <a:gd name="connsiteY15150" fmla="*/ 1217854 h 2190257"/>
              <a:gd name="connsiteX15151" fmla="*/ 389211 w 1299502"/>
              <a:gd name="connsiteY15151" fmla="*/ 1217385 h 2190257"/>
              <a:gd name="connsiteX15152" fmla="*/ 389608 w 1299502"/>
              <a:gd name="connsiteY15152" fmla="*/ 1217854 h 2190257"/>
              <a:gd name="connsiteX15153" fmla="*/ 389608 w 1299502"/>
              <a:gd name="connsiteY15153" fmla="*/ 1218178 h 2190257"/>
              <a:gd name="connsiteX15154" fmla="*/ 389392 w 1299502"/>
              <a:gd name="connsiteY15154" fmla="*/ 1218286 h 2190257"/>
              <a:gd name="connsiteX15155" fmla="*/ 388815 w 1299502"/>
              <a:gd name="connsiteY15155" fmla="*/ 1218286 h 2190257"/>
              <a:gd name="connsiteX15156" fmla="*/ 388598 w 1299502"/>
              <a:gd name="connsiteY15156" fmla="*/ 1218070 h 2190257"/>
              <a:gd name="connsiteX15157" fmla="*/ 388707 w 1299502"/>
              <a:gd name="connsiteY15157" fmla="*/ 1217782 h 2190257"/>
              <a:gd name="connsiteX15158" fmla="*/ 378646 w 1299502"/>
              <a:gd name="connsiteY15158" fmla="*/ 1217385 h 2190257"/>
              <a:gd name="connsiteX15159" fmla="*/ 378755 w 1299502"/>
              <a:gd name="connsiteY15159" fmla="*/ 1217566 h 2190257"/>
              <a:gd name="connsiteX15160" fmla="*/ 378755 w 1299502"/>
              <a:gd name="connsiteY15160" fmla="*/ 1217854 h 2190257"/>
              <a:gd name="connsiteX15161" fmla="*/ 378538 w 1299502"/>
              <a:gd name="connsiteY15161" fmla="*/ 1218070 h 2190257"/>
              <a:gd name="connsiteX15162" fmla="*/ 378430 w 1299502"/>
              <a:gd name="connsiteY15162" fmla="*/ 1217854 h 2190257"/>
              <a:gd name="connsiteX15163" fmla="*/ 378430 w 1299502"/>
              <a:gd name="connsiteY15163" fmla="*/ 1217566 h 2190257"/>
              <a:gd name="connsiteX15164" fmla="*/ 377637 w 1299502"/>
              <a:gd name="connsiteY15164" fmla="*/ 1217385 h 2190257"/>
              <a:gd name="connsiteX15165" fmla="*/ 377745 w 1299502"/>
              <a:gd name="connsiteY15165" fmla="*/ 1217566 h 2190257"/>
              <a:gd name="connsiteX15166" fmla="*/ 377745 w 1299502"/>
              <a:gd name="connsiteY15166" fmla="*/ 1217854 h 2190257"/>
              <a:gd name="connsiteX15167" fmla="*/ 377637 w 1299502"/>
              <a:gd name="connsiteY15167" fmla="*/ 1217962 h 2190257"/>
              <a:gd name="connsiteX15168" fmla="*/ 377456 w 1299502"/>
              <a:gd name="connsiteY15168" fmla="*/ 1217782 h 2190257"/>
              <a:gd name="connsiteX15169" fmla="*/ 377456 w 1299502"/>
              <a:gd name="connsiteY15169" fmla="*/ 1217566 h 2190257"/>
              <a:gd name="connsiteX15170" fmla="*/ 380521 w 1299502"/>
              <a:gd name="connsiteY15170" fmla="*/ 1216989 h 2190257"/>
              <a:gd name="connsiteX15171" fmla="*/ 380630 w 1299502"/>
              <a:gd name="connsiteY15171" fmla="*/ 1217061 h 2190257"/>
              <a:gd name="connsiteX15172" fmla="*/ 380630 w 1299502"/>
              <a:gd name="connsiteY15172" fmla="*/ 1217385 h 2190257"/>
              <a:gd name="connsiteX15173" fmla="*/ 380557 w 1299502"/>
              <a:gd name="connsiteY15173" fmla="*/ 1217566 h 2190257"/>
              <a:gd name="connsiteX15174" fmla="*/ 380233 w 1299502"/>
              <a:gd name="connsiteY15174" fmla="*/ 1217566 h 2190257"/>
              <a:gd name="connsiteX15175" fmla="*/ 380053 w 1299502"/>
              <a:gd name="connsiteY15175" fmla="*/ 1217385 h 2190257"/>
              <a:gd name="connsiteX15176" fmla="*/ 35481 w 1299502"/>
              <a:gd name="connsiteY15176" fmla="*/ 1216665 h 2190257"/>
              <a:gd name="connsiteX15177" fmla="*/ 36383 w 1299502"/>
              <a:gd name="connsiteY15177" fmla="*/ 1216773 h 2190257"/>
              <a:gd name="connsiteX15178" fmla="*/ 36563 w 1299502"/>
              <a:gd name="connsiteY15178" fmla="*/ 1216989 h 2190257"/>
              <a:gd name="connsiteX15179" fmla="*/ 36563 w 1299502"/>
              <a:gd name="connsiteY15179" fmla="*/ 1217277 h 2190257"/>
              <a:gd name="connsiteX15180" fmla="*/ 36383 w 1299502"/>
              <a:gd name="connsiteY15180" fmla="*/ 1217385 h 2190257"/>
              <a:gd name="connsiteX15181" fmla="*/ 35373 w 1299502"/>
              <a:gd name="connsiteY15181" fmla="*/ 1217277 h 2190257"/>
              <a:gd name="connsiteX15182" fmla="*/ 35265 w 1299502"/>
              <a:gd name="connsiteY15182" fmla="*/ 1217169 h 2190257"/>
              <a:gd name="connsiteX15183" fmla="*/ 35265 w 1299502"/>
              <a:gd name="connsiteY15183" fmla="*/ 1216881 h 2190257"/>
              <a:gd name="connsiteX15184" fmla="*/ 341182 w 1299502"/>
              <a:gd name="connsiteY15184" fmla="*/ 1215367 h 2190257"/>
              <a:gd name="connsiteX15185" fmla="*/ 341867 w 1299502"/>
              <a:gd name="connsiteY15185" fmla="*/ 1215367 h 2190257"/>
              <a:gd name="connsiteX15186" fmla="*/ 342300 w 1299502"/>
              <a:gd name="connsiteY15186" fmla="*/ 1215872 h 2190257"/>
              <a:gd name="connsiteX15187" fmla="*/ 342192 w 1299502"/>
              <a:gd name="connsiteY15187" fmla="*/ 1217385 h 2190257"/>
              <a:gd name="connsiteX15188" fmla="*/ 342480 w 1299502"/>
              <a:gd name="connsiteY15188" fmla="*/ 1217674 h 2190257"/>
              <a:gd name="connsiteX15189" fmla="*/ 342480 w 1299502"/>
              <a:gd name="connsiteY15189" fmla="*/ 1219187 h 2190257"/>
              <a:gd name="connsiteX15190" fmla="*/ 342769 w 1299502"/>
              <a:gd name="connsiteY15190" fmla="*/ 1219476 h 2190257"/>
              <a:gd name="connsiteX15191" fmla="*/ 342696 w 1299502"/>
              <a:gd name="connsiteY15191" fmla="*/ 1220377 h 2190257"/>
              <a:gd name="connsiteX15192" fmla="*/ 342480 w 1299502"/>
              <a:gd name="connsiteY15192" fmla="*/ 1220485 h 2190257"/>
              <a:gd name="connsiteX15193" fmla="*/ 341903 w 1299502"/>
              <a:gd name="connsiteY15193" fmla="*/ 1220485 h 2190257"/>
              <a:gd name="connsiteX15194" fmla="*/ 341795 w 1299502"/>
              <a:gd name="connsiteY15194" fmla="*/ 1220269 h 2190257"/>
              <a:gd name="connsiteX15195" fmla="*/ 341795 w 1299502"/>
              <a:gd name="connsiteY15195" fmla="*/ 1219980 h 2190257"/>
              <a:gd name="connsiteX15196" fmla="*/ 341506 w 1299502"/>
              <a:gd name="connsiteY15196" fmla="*/ 1219656 h 2190257"/>
              <a:gd name="connsiteX15197" fmla="*/ 341506 w 1299502"/>
              <a:gd name="connsiteY15197" fmla="*/ 1219368 h 2190257"/>
              <a:gd name="connsiteX15198" fmla="*/ 341182 w 1299502"/>
              <a:gd name="connsiteY15198" fmla="*/ 1219079 h 2190257"/>
              <a:gd name="connsiteX15199" fmla="*/ 341182 w 1299502"/>
              <a:gd name="connsiteY15199" fmla="*/ 1217890 h 2190257"/>
              <a:gd name="connsiteX15200" fmla="*/ 340893 w 1299502"/>
              <a:gd name="connsiteY15200" fmla="*/ 1217566 h 2190257"/>
              <a:gd name="connsiteX15201" fmla="*/ 341002 w 1299502"/>
              <a:gd name="connsiteY15201" fmla="*/ 1216989 h 2190257"/>
              <a:gd name="connsiteX15202" fmla="*/ 340677 w 1299502"/>
              <a:gd name="connsiteY15202" fmla="*/ 1216665 h 2190257"/>
              <a:gd name="connsiteX15203" fmla="*/ 340677 w 1299502"/>
              <a:gd name="connsiteY15203" fmla="*/ 1215764 h 2190257"/>
              <a:gd name="connsiteX15204" fmla="*/ 342877 w 1299502"/>
              <a:gd name="connsiteY15204" fmla="*/ 1214574 h 2190257"/>
              <a:gd name="connsiteX15205" fmla="*/ 343201 w 1299502"/>
              <a:gd name="connsiteY15205" fmla="*/ 1214574 h 2190257"/>
              <a:gd name="connsiteX15206" fmla="*/ 343490 w 1299502"/>
              <a:gd name="connsiteY15206" fmla="*/ 1214863 h 2190257"/>
              <a:gd name="connsiteX15207" fmla="*/ 344175 w 1299502"/>
              <a:gd name="connsiteY15207" fmla="*/ 1214971 h 2190257"/>
              <a:gd name="connsiteX15208" fmla="*/ 344571 w 1299502"/>
              <a:gd name="connsiteY15208" fmla="*/ 1215367 h 2190257"/>
              <a:gd name="connsiteX15209" fmla="*/ 344571 w 1299502"/>
              <a:gd name="connsiteY15209" fmla="*/ 1215980 h 2190257"/>
              <a:gd name="connsiteX15210" fmla="*/ 344680 w 1299502"/>
              <a:gd name="connsiteY15210" fmla="*/ 1216196 h 2190257"/>
              <a:gd name="connsiteX15211" fmla="*/ 345004 w 1299502"/>
              <a:gd name="connsiteY15211" fmla="*/ 1216196 h 2190257"/>
              <a:gd name="connsiteX15212" fmla="*/ 346663 w 1299502"/>
              <a:gd name="connsiteY15212" fmla="*/ 1217890 h 2190257"/>
              <a:gd name="connsiteX15213" fmla="*/ 346663 w 1299502"/>
              <a:gd name="connsiteY15213" fmla="*/ 1218178 h 2190257"/>
              <a:gd name="connsiteX15214" fmla="*/ 346987 w 1299502"/>
              <a:gd name="connsiteY15214" fmla="*/ 1218467 h 2190257"/>
              <a:gd name="connsiteX15215" fmla="*/ 346879 w 1299502"/>
              <a:gd name="connsiteY15215" fmla="*/ 1220557 h 2190257"/>
              <a:gd name="connsiteX15216" fmla="*/ 346374 w 1299502"/>
              <a:gd name="connsiteY15216" fmla="*/ 1220953 h 2190257"/>
              <a:gd name="connsiteX15217" fmla="*/ 346086 w 1299502"/>
              <a:gd name="connsiteY15217" fmla="*/ 1220953 h 2190257"/>
              <a:gd name="connsiteX15218" fmla="*/ 345689 w 1299502"/>
              <a:gd name="connsiteY15218" fmla="*/ 1221278 h 2190257"/>
              <a:gd name="connsiteX15219" fmla="*/ 345076 w 1299502"/>
              <a:gd name="connsiteY15219" fmla="*/ 1221278 h 2190257"/>
              <a:gd name="connsiteX15220" fmla="*/ 344680 w 1299502"/>
              <a:gd name="connsiteY15220" fmla="*/ 1221458 h 2190257"/>
              <a:gd name="connsiteX15221" fmla="*/ 344391 w 1299502"/>
              <a:gd name="connsiteY15221" fmla="*/ 1221458 h 2190257"/>
              <a:gd name="connsiteX15222" fmla="*/ 344067 w 1299502"/>
              <a:gd name="connsiteY15222" fmla="*/ 1221782 h 2190257"/>
              <a:gd name="connsiteX15223" fmla="*/ 343778 w 1299502"/>
              <a:gd name="connsiteY15223" fmla="*/ 1221458 h 2190257"/>
              <a:gd name="connsiteX15224" fmla="*/ 343490 w 1299502"/>
              <a:gd name="connsiteY15224" fmla="*/ 1221458 h 2190257"/>
              <a:gd name="connsiteX15225" fmla="*/ 343273 w 1299502"/>
              <a:gd name="connsiteY15225" fmla="*/ 1221278 h 2190257"/>
              <a:gd name="connsiteX15226" fmla="*/ 343381 w 1299502"/>
              <a:gd name="connsiteY15226" fmla="*/ 1220665 h 2190257"/>
              <a:gd name="connsiteX15227" fmla="*/ 342985 w 1299502"/>
              <a:gd name="connsiteY15227" fmla="*/ 1220377 h 2190257"/>
              <a:gd name="connsiteX15228" fmla="*/ 343093 w 1299502"/>
              <a:gd name="connsiteY15228" fmla="*/ 1219187 h 2190257"/>
              <a:gd name="connsiteX15229" fmla="*/ 342769 w 1299502"/>
              <a:gd name="connsiteY15229" fmla="*/ 1218863 h 2190257"/>
              <a:gd name="connsiteX15230" fmla="*/ 342877 w 1299502"/>
              <a:gd name="connsiteY15230" fmla="*/ 1217385 h 2190257"/>
              <a:gd name="connsiteX15231" fmla="*/ 342588 w 1299502"/>
              <a:gd name="connsiteY15231" fmla="*/ 1217061 h 2190257"/>
              <a:gd name="connsiteX15232" fmla="*/ 342660 w 1299502"/>
              <a:gd name="connsiteY15232" fmla="*/ 1214682 h 2190257"/>
              <a:gd name="connsiteX15233" fmla="*/ 340389 w 1299502"/>
              <a:gd name="connsiteY15233" fmla="*/ 1212664 h 2190257"/>
              <a:gd name="connsiteX15234" fmla="*/ 340677 w 1299502"/>
              <a:gd name="connsiteY15234" fmla="*/ 1212700 h 2190257"/>
              <a:gd name="connsiteX15235" fmla="*/ 341470 w 1299502"/>
              <a:gd name="connsiteY15235" fmla="*/ 1213493 h 2190257"/>
              <a:gd name="connsiteX15236" fmla="*/ 341398 w 1299502"/>
              <a:gd name="connsiteY15236" fmla="*/ 1214899 h 2190257"/>
              <a:gd name="connsiteX15237" fmla="*/ 341182 w 1299502"/>
              <a:gd name="connsiteY15237" fmla="*/ 1215079 h 2190257"/>
              <a:gd name="connsiteX15238" fmla="*/ 340605 w 1299502"/>
              <a:gd name="connsiteY15238" fmla="*/ 1215079 h 2190257"/>
              <a:gd name="connsiteX15239" fmla="*/ 339884 w 1299502"/>
              <a:gd name="connsiteY15239" fmla="*/ 1214286 h 2190257"/>
              <a:gd name="connsiteX15240" fmla="*/ 339884 w 1299502"/>
              <a:gd name="connsiteY15240" fmla="*/ 1213673 h 2190257"/>
              <a:gd name="connsiteX15241" fmla="*/ 339595 w 1299502"/>
              <a:gd name="connsiteY15241" fmla="*/ 1213385 h 2190257"/>
              <a:gd name="connsiteX15242" fmla="*/ 223705 w 1299502"/>
              <a:gd name="connsiteY15242" fmla="*/ 1211979 h 2190257"/>
              <a:gd name="connsiteX15243" fmla="*/ 224101 w 1299502"/>
              <a:gd name="connsiteY15243" fmla="*/ 1212088 h 2190257"/>
              <a:gd name="connsiteX15244" fmla="*/ 224318 w 1299502"/>
              <a:gd name="connsiteY15244" fmla="*/ 1212376 h 2190257"/>
              <a:gd name="connsiteX15245" fmla="*/ 224714 w 1299502"/>
              <a:gd name="connsiteY15245" fmla="*/ 1212376 h 2190257"/>
              <a:gd name="connsiteX15246" fmla="*/ 225111 w 1299502"/>
              <a:gd name="connsiteY15246" fmla="*/ 1212880 h 2190257"/>
              <a:gd name="connsiteX15247" fmla="*/ 225111 w 1299502"/>
              <a:gd name="connsiteY15247" fmla="*/ 1213169 h 2190257"/>
              <a:gd name="connsiteX15248" fmla="*/ 224606 w 1299502"/>
              <a:gd name="connsiteY15248" fmla="*/ 1213565 h 2190257"/>
              <a:gd name="connsiteX15249" fmla="*/ 224318 w 1299502"/>
              <a:gd name="connsiteY15249" fmla="*/ 1213565 h 2190257"/>
              <a:gd name="connsiteX15250" fmla="*/ 222911 w 1299502"/>
              <a:gd name="connsiteY15250" fmla="*/ 1214682 h 2190257"/>
              <a:gd name="connsiteX15251" fmla="*/ 222298 w 1299502"/>
              <a:gd name="connsiteY15251" fmla="*/ 1214574 h 2190257"/>
              <a:gd name="connsiteX15252" fmla="*/ 222118 w 1299502"/>
              <a:gd name="connsiteY15252" fmla="*/ 1214466 h 2190257"/>
              <a:gd name="connsiteX15253" fmla="*/ 222226 w 1299502"/>
              <a:gd name="connsiteY15253" fmla="*/ 1213565 h 2190257"/>
              <a:gd name="connsiteX15254" fmla="*/ 222515 w 1299502"/>
              <a:gd name="connsiteY15254" fmla="*/ 1213277 h 2190257"/>
              <a:gd name="connsiteX15255" fmla="*/ 222515 w 1299502"/>
              <a:gd name="connsiteY15255" fmla="*/ 1212989 h 2190257"/>
              <a:gd name="connsiteX15256" fmla="*/ 223092 w 1299502"/>
              <a:gd name="connsiteY15256" fmla="*/ 1212592 h 2190257"/>
              <a:gd name="connsiteX15257" fmla="*/ 223416 w 1299502"/>
              <a:gd name="connsiteY15257" fmla="*/ 1212592 h 2190257"/>
              <a:gd name="connsiteX15258" fmla="*/ 223524 w 1299502"/>
              <a:gd name="connsiteY15258" fmla="*/ 1212484 h 2190257"/>
              <a:gd name="connsiteX15259" fmla="*/ 223596 w 1299502"/>
              <a:gd name="connsiteY15259" fmla="*/ 1212196 h 2190257"/>
              <a:gd name="connsiteX15260" fmla="*/ 382144 w 1299502"/>
              <a:gd name="connsiteY15260" fmla="*/ 1211403 h 2190257"/>
              <a:gd name="connsiteX15261" fmla="*/ 382432 w 1299502"/>
              <a:gd name="connsiteY15261" fmla="*/ 1211403 h 2190257"/>
              <a:gd name="connsiteX15262" fmla="*/ 382613 w 1299502"/>
              <a:gd name="connsiteY15262" fmla="*/ 1211583 h 2190257"/>
              <a:gd name="connsiteX15263" fmla="*/ 382541 w 1299502"/>
              <a:gd name="connsiteY15263" fmla="*/ 1212484 h 2190257"/>
              <a:gd name="connsiteX15264" fmla="*/ 382324 w 1299502"/>
              <a:gd name="connsiteY15264" fmla="*/ 1212592 h 2190257"/>
              <a:gd name="connsiteX15265" fmla="*/ 382252 w 1299502"/>
              <a:gd name="connsiteY15265" fmla="*/ 1212376 h 2190257"/>
              <a:gd name="connsiteX15266" fmla="*/ 382252 w 1299502"/>
              <a:gd name="connsiteY15266" fmla="*/ 1212196 h 2190257"/>
              <a:gd name="connsiteX15267" fmla="*/ 381928 w 1299502"/>
              <a:gd name="connsiteY15267" fmla="*/ 1211799 h 2190257"/>
              <a:gd name="connsiteX15268" fmla="*/ 381928 w 1299502"/>
              <a:gd name="connsiteY15268" fmla="*/ 1211475 h 2190257"/>
              <a:gd name="connsiteX15269" fmla="*/ 381423 w 1299502"/>
              <a:gd name="connsiteY15269" fmla="*/ 1211403 h 2190257"/>
              <a:gd name="connsiteX15270" fmla="*/ 381639 w 1299502"/>
              <a:gd name="connsiteY15270" fmla="*/ 1211475 h 2190257"/>
              <a:gd name="connsiteX15271" fmla="*/ 381639 w 1299502"/>
              <a:gd name="connsiteY15271" fmla="*/ 1211799 h 2190257"/>
              <a:gd name="connsiteX15272" fmla="*/ 381928 w 1299502"/>
              <a:gd name="connsiteY15272" fmla="*/ 1212088 h 2190257"/>
              <a:gd name="connsiteX15273" fmla="*/ 381747 w 1299502"/>
              <a:gd name="connsiteY15273" fmla="*/ 1212268 h 2190257"/>
              <a:gd name="connsiteX15274" fmla="*/ 381423 w 1299502"/>
              <a:gd name="connsiteY15274" fmla="*/ 1212268 h 2190257"/>
              <a:gd name="connsiteX15275" fmla="*/ 381351 w 1299502"/>
              <a:gd name="connsiteY15275" fmla="*/ 1212088 h 2190257"/>
              <a:gd name="connsiteX15276" fmla="*/ 381351 w 1299502"/>
              <a:gd name="connsiteY15276" fmla="*/ 1211475 h 2190257"/>
              <a:gd name="connsiteX15277" fmla="*/ 380521 w 1299502"/>
              <a:gd name="connsiteY15277" fmla="*/ 1210682 h 2190257"/>
              <a:gd name="connsiteX15278" fmla="*/ 381134 w 1299502"/>
              <a:gd name="connsiteY15278" fmla="*/ 1210790 h 2190257"/>
              <a:gd name="connsiteX15279" fmla="*/ 381351 w 1299502"/>
              <a:gd name="connsiteY15279" fmla="*/ 1210898 h 2190257"/>
              <a:gd name="connsiteX15280" fmla="*/ 381351 w 1299502"/>
              <a:gd name="connsiteY15280" fmla="*/ 1211187 h 2190257"/>
              <a:gd name="connsiteX15281" fmla="*/ 380846 w 1299502"/>
              <a:gd name="connsiteY15281" fmla="*/ 1211583 h 2190257"/>
              <a:gd name="connsiteX15282" fmla="*/ 380341 w 1299502"/>
              <a:gd name="connsiteY15282" fmla="*/ 1211187 h 2190257"/>
              <a:gd name="connsiteX15283" fmla="*/ 380449 w 1299502"/>
              <a:gd name="connsiteY15283" fmla="*/ 1210898 h 2190257"/>
              <a:gd name="connsiteX15284" fmla="*/ 183752 w 1299502"/>
              <a:gd name="connsiteY15284" fmla="*/ 1210502 h 2190257"/>
              <a:gd name="connsiteX15285" fmla="*/ 184041 w 1299502"/>
              <a:gd name="connsiteY15285" fmla="*/ 1210898 h 2190257"/>
              <a:gd name="connsiteX15286" fmla="*/ 184654 w 1299502"/>
              <a:gd name="connsiteY15286" fmla="*/ 1210898 h 2190257"/>
              <a:gd name="connsiteX15287" fmla="*/ 184834 w 1299502"/>
              <a:gd name="connsiteY15287" fmla="*/ 1211078 h 2190257"/>
              <a:gd name="connsiteX15288" fmla="*/ 184437 w 1299502"/>
              <a:gd name="connsiteY15288" fmla="*/ 1211295 h 2190257"/>
              <a:gd name="connsiteX15289" fmla="*/ 184437 w 1299502"/>
              <a:gd name="connsiteY15289" fmla="*/ 1211583 h 2190257"/>
              <a:gd name="connsiteX15290" fmla="*/ 184257 w 1299502"/>
              <a:gd name="connsiteY15290" fmla="*/ 1211799 h 2190257"/>
              <a:gd name="connsiteX15291" fmla="*/ 183932 w 1299502"/>
              <a:gd name="connsiteY15291" fmla="*/ 1211475 h 2190257"/>
              <a:gd name="connsiteX15292" fmla="*/ 183644 w 1299502"/>
              <a:gd name="connsiteY15292" fmla="*/ 1211403 h 2190257"/>
              <a:gd name="connsiteX15293" fmla="*/ 183536 w 1299502"/>
              <a:gd name="connsiteY15293" fmla="*/ 1211295 h 2190257"/>
              <a:gd name="connsiteX15294" fmla="*/ 183536 w 1299502"/>
              <a:gd name="connsiteY15294" fmla="*/ 1210682 h 2190257"/>
              <a:gd name="connsiteX15295" fmla="*/ 380630 w 1299502"/>
              <a:gd name="connsiteY15295" fmla="*/ 1209781 h 2190257"/>
              <a:gd name="connsiteX15296" fmla="*/ 381243 w 1299502"/>
              <a:gd name="connsiteY15296" fmla="*/ 1209889 h 2190257"/>
              <a:gd name="connsiteX15297" fmla="*/ 381423 w 1299502"/>
              <a:gd name="connsiteY15297" fmla="*/ 1209997 h 2190257"/>
              <a:gd name="connsiteX15298" fmla="*/ 381351 w 1299502"/>
              <a:gd name="connsiteY15298" fmla="*/ 1210286 h 2190257"/>
              <a:gd name="connsiteX15299" fmla="*/ 381243 w 1299502"/>
              <a:gd name="connsiteY15299" fmla="*/ 1210394 h 2190257"/>
              <a:gd name="connsiteX15300" fmla="*/ 380521 w 1299502"/>
              <a:gd name="connsiteY15300" fmla="*/ 1210394 h 2190257"/>
              <a:gd name="connsiteX15301" fmla="*/ 380449 w 1299502"/>
              <a:gd name="connsiteY15301" fmla="*/ 1210286 h 2190257"/>
              <a:gd name="connsiteX15302" fmla="*/ 380449 w 1299502"/>
              <a:gd name="connsiteY15302" fmla="*/ 1209997 h 2190257"/>
              <a:gd name="connsiteX15303" fmla="*/ 217142 w 1299502"/>
              <a:gd name="connsiteY15303" fmla="*/ 1209781 h 2190257"/>
              <a:gd name="connsiteX15304" fmla="*/ 218729 w 1299502"/>
              <a:gd name="connsiteY15304" fmla="*/ 1209889 h 2190257"/>
              <a:gd name="connsiteX15305" fmla="*/ 219017 w 1299502"/>
              <a:gd name="connsiteY15305" fmla="*/ 1210286 h 2190257"/>
              <a:gd name="connsiteX15306" fmla="*/ 219414 w 1299502"/>
              <a:gd name="connsiteY15306" fmla="*/ 1210286 h 2190257"/>
              <a:gd name="connsiteX15307" fmla="*/ 219522 w 1299502"/>
              <a:gd name="connsiteY15307" fmla="*/ 1210394 h 2190257"/>
              <a:gd name="connsiteX15308" fmla="*/ 219414 w 1299502"/>
              <a:gd name="connsiteY15308" fmla="*/ 1211871 h 2190257"/>
              <a:gd name="connsiteX15309" fmla="*/ 219125 w 1299502"/>
              <a:gd name="connsiteY15309" fmla="*/ 1212196 h 2190257"/>
              <a:gd name="connsiteX15310" fmla="*/ 219017 w 1299502"/>
              <a:gd name="connsiteY15310" fmla="*/ 1213097 h 2190257"/>
              <a:gd name="connsiteX15311" fmla="*/ 218729 w 1299502"/>
              <a:gd name="connsiteY15311" fmla="*/ 1213385 h 2190257"/>
              <a:gd name="connsiteX15312" fmla="*/ 218620 w 1299502"/>
              <a:gd name="connsiteY15312" fmla="*/ 1213890 h 2190257"/>
              <a:gd name="connsiteX15313" fmla="*/ 218332 w 1299502"/>
              <a:gd name="connsiteY15313" fmla="*/ 1214178 h 2190257"/>
              <a:gd name="connsiteX15314" fmla="*/ 218332 w 1299502"/>
              <a:gd name="connsiteY15314" fmla="*/ 1214466 h 2190257"/>
              <a:gd name="connsiteX15315" fmla="*/ 217142 w 1299502"/>
              <a:gd name="connsiteY15315" fmla="*/ 1215475 h 2190257"/>
              <a:gd name="connsiteX15316" fmla="*/ 216421 w 1299502"/>
              <a:gd name="connsiteY15316" fmla="*/ 1215367 h 2190257"/>
              <a:gd name="connsiteX15317" fmla="*/ 216024 w 1299502"/>
              <a:gd name="connsiteY15317" fmla="*/ 1214971 h 2190257"/>
              <a:gd name="connsiteX15318" fmla="*/ 216024 w 1299502"/>
              <a:gd name="connsiteY15318" fmla="*/ 1214394 h 2190257"/>
              <a:gd name="connsiteX15319" fmla="*/ 215952 w 1299502"/>
              <a:gd name="connsiteY15319" fmla="*/ 1214178 h 2190257"/>
              <a:gd name="connsiteX15320" fmla="*/ 215231 w 1299502"/>
              <a:gd name="connsiteY15320" fmla="*/ 1214178 h 2190257"/>
              <a:gd name="connsiteX15321" fmla="*/ 214942 w 1299502"/>
              <a:gd name="connsiteY15321" fmla="*/ 1214394 h 2190257"/>
              <a:gd name="connsiteX15322" fmla="*/ 214618 w 1299502"/>
              <a:gd name="connsiteY15322" fmla="*/ 1214394 h 2190257"/>
              <a:gd name="connsiteX15323" fmla="*/ 214221 w 1299502"/>
              <a:gd name="connsiteY15323" fmla="*/ 1214682 h 2190257"/>
              <a:gd name="connsiteX15324" fmla="*/ 213825 w 1299502"/>
              <a:gd name="connsiteY15324" fmla="*/ 1214178 h 2190257"/>
              <a:gd name="connsiteX15325" fmla="*/ 213933 w 1299502"/>
              <a:gd name="connsiteY15325" fmla="*/ 1212989 h 2190257"/>
              <a:gd name="connsiteX15326" fmla="*/ 214221 w 1299502"/>
              <a:gd name="connsiteY15326" fmla="*/ 1212772 h 2190257"/>
              <a:gd name="connsiteX15327" fmla="*/ 214221 w 1299502"/>
              <a:gd name="connsiteY15327" fmla="*/ 1212484 h 2190257"/>
              <a:gd name="connsiteX15328" fmla="*/ 214618 w 1299502"/>
              <a:gd name="connsiteY15328" fmla="*/ 1212196 h 2190257"/>
              <a:gd name="connsiteX15329" fmla="*/ 214618 w 1299502"/>
              <a:gd name="connsiteY15329" fmla="*/ 1211871 h 2190257"/>
              <a:gd name="connsiteX15330" fmla="*/ 214726 w 1299502"/>
              <a:gd name="connsiteY15330" fmla="*/ 1211691 h 2190257"/>
              <a:gd name="connsiteX15331" fmla="*/ 215123 w 1299502"/>
              <a:gd name="connsiteY15331" fmla="*/ 1211799 h 2190257"/>
              <a:gd name="connsiteX15332" fmla="*/ 215447 w 1299502"/>
              <a:gd name="connsiteY15332" fmla="*/ 1211475 h 2190257"/>
              <a:gd name="connsiteX15333" fmla="*/ 215736 w 1299502"/>
              <a:gd name="connsiteY15333" fmla="*/ 1211475 h 2190257"/>
              <a:gd name="connsiteX15334" fmla="*/ 215916 w 1299502"/>
              <a:gd name="connsiteY15334" fmla="*/ 1211403 h 2190257"/>
              <a:gd name="connsiteX15335" fmla="*/ 215916 w 1299502"/>
              <a:gd name="connsiteY15335" fmla="*/ 1211078 h 2190257"/>
              <a:gd name="connsiteX15336" fmla="*/ 215628 w 1299502"/>
              <a:gd name="connsiteY15336" fmla="*/ 1210790 h 2190257"/>
              <a:gd name="connsiteX15337" fmla="*/ 216132 w 1299502"/>
              <a:gd name="connsiteY15337" fmla="*/ 1210286 h 2190257"/>
              <a:gd name="connsiteX15338" fmla="*/ 216421 w 1299502"/>
              <a:gd name="connsiteY15338" fmla="*/ 1210394 h 2190257"/>
              <a:gd name="connsiteX15339" fmla="*/ 381928 w 1299502"/>
              <a:gd name="connsiteY15339" fmla="*/ 1209601 h 2190257"/>
              <a:gd name="connsiteX15340" fmla="*/ 382036 w 1299502"/>
              <a:gd name="connsiteY15340" fmla="*/ 1209673 h 2190257"/>
              <a:gd name="connsiteX15341" fmla="*/ 382036 w 1299502"/>
              <a:gd name="connsiteY15341" fmla="*/ 1210069 h 2190257"/>
              <a:gd name="connsiteX15342" fmla="*/ 381819 w 1299502"/>
              <a:gd name="connsiteY15342" fmla="*/ 1210177 h 2190257"/>
              <a:gd name="connsiteX15343" fmla="*/ 381747 w 1299502"/>
              <a:gd name="connsiteY15343" fmla="*/ 1210069 h 2190257"/>
              <a:gd name="connsiteX15344" fmla="*/ 381747 w 1299502"/>
              <a:gd name="connsiteY15344" fmla="*/ 1209781 h 2190257"/>
              <a:gd name="connsiteX15345" fmla="*/ 381639 w 1299502"/>
              <a:gd name="connsiteY15345" fmla="*/ 1208988 h 2190257"/>
              <a:gd name="connsiteX15346" fmla="*/ 381928 w 1299502"/>
              <a:gd name="connsiteY15346" fmla="*/ 1208988 h 2190257"/>
              <a:gd name="connsiteX15347" fmla="*/ 382036 w 1299502"/>
              <a:gd name="connsiteY15347" fmla="*/ 1209204 h 2190257"/>
              <a:gd name="connsiteX15348" fmla="*/ 381928 w 1299502"/>
              <a:gd name="connsiteY15348" fmla="*/ 1209276 h 2190257"/>
              <a:gd name="connsiteX15349" fmla="*/ 381639 w 1299502"/>
              <a:gd name="connsiteY15349" fmla="*/ 1209276 h 2190257"/>
              <a:gd name="connsiteX15350" fmla="*/ 381423 w 1299502"/>
              <a:gd name="connsiteY15350" fmla="*/ 1209096 h 2190257"/>
              <a:gd name="connsiteX15351" fmla="*/ 296542 w 1299502"/>
              <a:gd name="connsiteY15351" fmla="*/ 1207402 h 2190257"/>
              <a:gd name="connsiteX15352" fmla="*/ 296650 w 1299502"/>
              <a:gd name="connsiteY15352" fmla="*/ 1207583 h 2190257"/>
              <a:gd name="connsiteX15353" fmla="*/ 296650 w 1299502"/>
              <a:gd name="connsiteY15353" fmla="*/ 1208195 h 2190257"/>
              <a:gd name="connsiteX15354" fmla="*/ 296434 w 1299502"/>
              <a:gd name="connsiteY15354" fmla="*/ 1208303 h 2190257"/>
              <a:gd name="connsiteX15355" fmla="*/ 296145 w 1299502"/>
              <a:gd name="connsiteY15355" fmla="*/ 1208303 h 2190257"/>
              <a:gd name="connsiteX15356" fmla="*/ 295929 w 1299502"/>
              <a:gd name="connsiteY15356" fmla="*/ 1208087 h 2190257"/>
              <a:gd name="connsiteX15357" fmla="*/ 295929 w 1299502"/>
              <a:gd name="connsiteY15357" fmla="*/ 1207799 h 2190257"/>
              <a:gd name="connsiteX15358" fmla="*/ 381026 w 1299502"/>
              <a:gd name="connsiteY15358" fmla="*/ 1207186 h 2190257"/>
              <a:gd name="connsiteX15359" fmla="*/ 381243 w 1299502"/>
              <a:gd name="connsiteY15359" fmla="*/ 1207294 h 2190257"/>
              <a:gd name="connsiteX15360" fmla="*/ 381134 w 1299502"/>
              <a:gd name="connsiteY15360" fmla="*/ 1207907 h 2190257"/>
              <a:gd name="connsiteX15361" fmla="*/ 380521 w 1299502"/>
              <a:gd name="connsiteY15361" fmla="*/ 1208484 h 2190257"/>
              <a:gd name="connsiteX15362" fmla="*/ 380521 w 1299502"/>
              <a:gd name="connsiteY15362" fmla="*/ 1208808 h 2190257"/>
              <a:gd name="connsiteX15363" fmla="*/ 380341 w 1299502"/>
              <a:gd name="connsiteY15363" fmla="*/ 1208880 h 2190257"/>
              <a:gd name="connsiteX15364" fmla="*/ 380053 w 1299502"/>
              <a:gd name="connsiteY15364" fmla="*/ 1208880 h 2190257"/>
              <a:gd name="connsiteX15365" fmla="*/ 379548 w 1299502"/>
              <a:gd name="connsiteY15365" fmla="*/ 1208411 h 2190257"/>
              <a:gd name="connsiteX15366" fmla="*/ 379548 w 1299502"/>
              <a:gd name="connsiteY15366" fmla="*/ 1207799 h 2190257"/>
              <a:gd name="connsiteX15367" fmla="*/ 380125 w 1299502"/>
              <a:gd name="connsiteY15367" fmla="*/ 1207402 h 2190257"/>
              <a:gd name="connsiteX15368" fmla="*/ 380449 w 1299502"/>
              <a:gd name="connsiteY15368" fmla="*/ 1207402 h 2190257"/>
              <a:gd name="connsiteX15369" fmla="*/ 380738 w 1299502"/>
              <a:gd name="connsiteY15369" fmla="*/ 1207186 h 2190257"/>
              <a:gd name="connsiteX15370" fmla="*/ 344283 w 1299502"/>
              <a:gd name="connsiteY15370" fmla="*/ 1205997 h 2190257"/>
              <a:gd name="connsiteX15371" fmla="*/ 344571 w 1299502"/>
              <a:gd name="connsiteY15371" fmla="*/ 1206105 h 2190257"/>
              <a:gd name="connsiteX15372" fmla="*/ 344752 w 1299502"/>
              <a:gd name="connsiteY15372" fmla="*/ 1206213 h 2190257"/>
              <a:gd name="connsiteX15373" fmla="*/ 344752 w 1299502"/>
              <a:gd name="connsiteY15373" fmla="*/ 1206501 h 2190257"/>
              <a:gd name="connsiteX15374" fmla="*/ 345076 w 1299502"/>
              <a:gd name="connsiteY15374" fmla="*/ 1206790 h 2190257"/>
              <a:gd name="connsiteX15375" fmla="*/ 344968 w 1299502"/>
              <a:gd name="connsiteY15375" fmla="*/ 1207691 h 2190257"/>
              <a:gd name="connsiteX15376" fmla="*/ 344860 w 1299502"/>
              <a:gd name="connsiteY15376" fmla="*/ 1207907 h 2190257"/>
              <a:gd name="connsiteX15377" fmla="*/ 343886 w 1299502"/>
              <a:gd name="connsiteY15377" fmla="*/ 1207799 h 2190257"/>
              <a:gd name="connsiteX15378" fmla="*/ 343454 w 1299502"/>
              <a:gd name="connsiteY15378" fmla="*/ 1207294 h 2190257"/>
              <a:gd name="connsiteX15379" fmla="*/ 343454 w 1299502"/>
              <a:gd name="connsiteY15379" fmla="*/ 1207006 h 2190257"/>
              <a:gd name="connsiteX15380" fmla="*/ 344175 w 1299502"/>
              <a:gd name="connsiteY15380" fmla="*/ 1206501 h 2190257"/>
              <a:gd name="connsiteX15381" fmla="*/ 344175 w 1299502"/>
              <a:gd name="connsiteY15381" fmla="*/ 1206213 h 2190257"/>
              <a:gd name="connsiteX15382" fmla="*/ 76624 w 1299502"/>
              <a:gd name="connsiteY15382" fmla="*/ 1204807 h 2190257"/>
              <a:gd name="connsiteX15383" fmla="*/ 77813 w 1299502"/>
              <a:gd name="connsiteY15383" fmla="*/ 1204916 h 2190257"/>
              <a:gd name="connsiteX15384" fmla="*/ 78030 w 1299502"/>
              <a:gd name="connsiteY15384" fmla="*/ 1204988 h 2190257"/>
              <a:gd name="connsiteX15385" fmla="*/ 77922 w 1299502"/>
              <a:gd name="connsiteY15385" fmla="*/ 1205889 h 2190257"/>
              <a:gd name="connsiteX15386" fmla="*/ 77741 w 1299502"/>
              <a:gd name="connsiteY15386" fmla="*/ 1206105 h 2190257"/>
              <a:gd name="connsiteX15387" fmla="*/ 77417 w 1299502"/>
              <a:gd name="connsiteY15387" fmla="*/ 1205997 h 2190257"/>
              <a:gd name="connsiteX15388" fmla="*/ 77128 w 1299502"/>
              <a:gd name="connsiteY15388" fmla="*/ 1206285 h 2190257"/>
              <a:gd name="connsiteX15389" fmla="*/ 76443 w 1299502"/>
              <a:gd name="connsiteY15389" fmla="*/ 1206285 h 2190257"/>
              <a:gd name="connsiteX15390" fmla="*/ 76335 w 1299502"/>
              <a:gd name="connsiteY15390" fmla="*/ 1206105 h 2190257"/>
              <a:gd name="connsiteX15391" fmla="*/ 76443 w 1299502"/>
              <a:gd name="connsiteY15391" fmla="*/ 1204916 h 2190257"/>
              <a:gd name="connsiteX15392" fmla="*/ 73054 w 1299502"/>
              <a:gd name="connsiteY15392" fmla="*/ 1204519 h 2190257"/>
              <a:gd name="connsiteX15393" fmla="*/ 74027 w 1299502"/>
              <a:gd name="connsiteY15393" fmla="*/ 1204591 h 2190257"/>
              <a:gd name="connsiteX15394" fmla="*/ 74135 w 1299502"/>
              <a:gd name="connsiteY15394" fmla="*/ 1204699 h 2190257"/>
              <a:gd name="connsiteX15395" fmla="*/ 74135 w 1299502"/>
              <a:gd name="connsiteY15395" fmla="*/ 1205312 h 2190257"/>
              <a:gd name="connsiteX15396" fmla="*/ 73739 w 1299502"/>
              <a:gd name="connsiteY15396" fmla="*/ 1205600 h 2190257"/>
              <a:gd name="connsiteX15397" fmla="*/ 73739 w 1299502"/>
              <a:gd name="connsiteY15397" fmla="*/ 1205889 h 2190257"/>
              <a:gd name="connsiteX15398" fmla="*/ 74352 w 1299502"/>
              <a:gd name="connsiteY15398" fmla="*/ 1206609 h 2190257"/>
              <a:gd name="connsiteX15399" fmla="*/ 74352 w 1299502"/>
              <a:gd name="connsiteY15399" fmla="*/ 1206790 h 2190257"/>
              <a:gd name="connsiteX15400" fmla="*/ 74135 w 1299502"/>
              <a:gd name="connsiteY15400" fmla="*/ 1207006 h 2190257"/>
              <a:gd name="connsiteX15401" fmla="*/ 73523 w 1299502"/>
              <a:gd name="connsiteY15401" fmla="*/ 1206898 h 2190257"/>
              <a:gd name="connsiteX15402" fmla="*/ 72657 w 1299502"/>
              <a:gd name="connsiteY15402" fmla="*/ 1205997 h 2190257"/>
              <a:gd name="connsiteX15403" fmla="*/ 72333 w 1299502"/>
              <a:gd name="connsiteY15403" fmla="*/ 1205889 h 2190257"/>
              <a:gd name="connsiteX15404" fmla="*/ 71864 w 1299502"/>
              <a:gd name="connsiteY15404" fmla="*/ 1205492 h 2190257"/>
              <a:gd name="connsiteX15405" fmla="*/ 71936 w 1299502"/>
              <a:gd name="connsiteY15405" fmla="*/ 1205204 h 2190257"/>
              <a:gd name="connsiteX15406" fmla="*/ 72333 w 1299502"/>
              <a:gd name="connsiteY15406" fmla="*/ 1204807 h 2190257"/>
              <a:gd name="connsiteX15407" fmla="*/ 72729 w 1299502"/>
              <a:gd name="connsiteY15407" fmla="*/ 1204807 h 2190257"/>
              <a:gd name="connsiteX15408" fmla="*/ 217935 w 1299502"/>
              <a:gd name="connsiteY15408" fmla="*/ 1202717 h 2190257"/>
              <a:gd name="connsiteX15409" fmla="*/ 218729 w 1299502"/>
              <a:gd name="connsiteY15409" fmla="*/ 1203510 h 2190257"/>
              <a:gd name="connsiteX15410" fmla="*/ 218729 w 1299502"/>
              <a:gd name="connsiteY15410" fmla="*/ 1203798 h 2190257"/>
              <a:gd name="connsiteX15411" fmla="*/ 219305 w 1299502"/>
              <a:gd name="connsiteY15411" fmla="*/ 1204519 h 2190257"/>
              <a:gd name="connsiteX15412" fmla="*/ 219233 w 1299502"/>
              <a:gd name="connsiteY15412" fmla="*/ 1205312 h 2190257"/>
              <a:gd name="connsiteX15413" fmla="*/ 218729 w 1299502"/>
              <a:gd name="connsiteY15413" fmla="*/ 1205817 h 2190257"/>
              <a:gd name="connsiteX15414" fmla="*/ 218007 w 1299502"/>
              <a:gd name="connsiteY15414" fmla="*/ 1205708 h 2190257"/>
              <a:gd name="connsiteX15415" fmla="*/ 217611 w 1299502"/>
              <a:gd name="connsiteY15415" fmla="*/ 1205204 h 2190257"/>
              <a:gd name="connsiteX15416" fmla="*/ 217611 w 1299502"/>
              <a:gd name="connsiteY15416" fmla="*/ 1204916 h 2190257"/>
              <a:gd name="connsiteX15417" fmla="*/ 217322 w 1299502"/>
              <a:gd name="connsiteY15417" fmla="*/ 1204591 h 2190257"/>
              <a:gd name="connsiteX15418" fmla="*/ 217322 w 1299502"/>
              <a:gd name="connsiteY15418" fmla="*/ 1204303 h 2190257"/>
              <a:gd name="connsiteX15419" fmla="*/ 217719 w 1299502"/>
              <a:gd name="connsiteY15419" fmla="*/ 1204015 h 2190257"/>
              <a:gd name="connsiteX15420" fmla="*/ 217827 w 1299502"/>
              <a:gd name="connsiteY15420" fmla="*/ 1202897 h 2190257"/>
              <a:gd name="connsiteX15421" fmla="*/ 212527 w 1299502"/>
              <a:gd name="connsiteY15421" fmla="*/ 1201528 h 2190257"/>
              <a:gd name="connsiteX15422" fmla="*/ 212851 w 1299502"/>
              <a:gd name="connsiteY15422" fmla="*/ 1201528 h 2190257"/>
              <a:gd name="connsiteX15423" fmla="*/ 213031 w 1299502"/>
              <a:gd name="connsiteY15423" fmla="*/ 1201708 h 2190257"/>
              <a:gd name="connsiteX15424" fmla="*/ 212851 w 1299502"/>
              <a:gd name="connsiteY15424" fmla="*/ 1204015 h 2190257"/>
              <a:gd name="connsiteX15425" fmla="*/ 212743 w 1299502"/>
              <a:gd name="connsiteY15425" fmla="*/ 1204195 h 2190257"/>
              <a:gd name="connsiteX15426" fmla="*/ 212454 w 1299502"/>
              <a:gd name="connsiteY15426" fmla="*/ 1204087 h 2190257"/>
              <a:gd name="connsiteX15427" fmla="*/ 211733 w 1299502"/>
              <a:gd name="connsiteY15427" fmla="*/ 1204699 h 2190257"/>
              <a:gd name="connsiteX15428" fmla="*/ 211337 w 1299502"/>
              <a:gd name="connsiteY15428" fmla="*/ 1204699 h 2190257"/>
              <a:gd name="connsiteX15429" fmla="*/ 211228 w 1299502"/>
              <a:gd name="connsiteY15429" fmla="*/ 1204519 h 2190257"/>
              <a:gd name="connsiteX15430" fmla="*/ 211228 w 1299502"/>
              <a:gd name="connsiteY15430" fmla="*/ 1204195 h 2190257"/>
              <a:gd name="connsiteX15431" fmla="*/ 210940 w 1299502"/>
              <a:gd name="connsiteY15431" fmla="*/ 1203906 h 2190257"/>
              <a:gd name="connsiteX15432" fmla="*/ 211048 w 1299502"/>
              <a:gd name="connsiteY15432" fmla="*/ 1202717 h 2190257"/>
              <a:gd name="connsiteX15433" fmla="*/ 81203 w 1299502"/>
              <a:gd name="connsiteY15433" fmla="*/ 1198933 h 2190257"/>
              <a:gd name="connsiteX15434" fmla="*/ 81527 w 1299502"/>
              <a:gd name="connsiteY15434" fmla="*/ 1198933 h 2190257"/>
              <a:gd name="connsiteX15435" fmla="*/ 81636 w 1299502"/>
              <a:gd name="connsiteY15435" fmla="*/ 1199113 h 2190257"/>
              <a:gd name="connsiteX15436" fmla="*/ 81636 w 1299502"/>
              <a:gd name="connsiteY15436" fmla="*/ 1199726 h 2190257"/>
              <a:gd name="connsiteX15437" fmla="*/ 81311 w 1299502"/>
              <a:gd name="connsiteY15437" fmla="*/ 1199906 h 2190257"/>
              <a:gd name="connsiteX15438" fmla="*/ 81311 w 1299502"/>
              <a:gd name="connsiteY15438" fmla="*/ 1200230 h 2190257"/>
              <a:gd name="connsiteX15439" fmla="*/ 80698 w 1299502"/>
              <a:gd name="connsiteY15439" fmla="*/ 1200627 h 2190257"/>
              <a:gd name="connsiteX15440" fmla="*/ 80410 w 1299502"/>
              <a:gd name="connsiteY15440" fmla="*/ 1200627 h 2190257"/>
              <a:gd name="connsiteX15441" fmla="*/ 80301 w 1299502"/>
              <a:gd name="connsiteY15441" fmla="*/ 1200410 h 2190257"/>
              <a:gd name="connsiteX15442" fmla="*/ 80301 w 1299502"/>
              <a:gd name="connsiteY15442" fmla="*/ 1199906 h 2190257"/>
              <a:gd name="connsiteX15443" fmla="*/ 80626 w 1299502"/>
              <a:gd name="connsiteY15443" fmla="*/ 1199618 h 2190257"/>
              <a:gd name="connsiteX15444" fmla="*/ 80698 w 1299502"/>
              <a:gd name="connsiteY15444" fmla="*/ 1199329 h 2190257"/>
              <a:gd name="connsiteX15445" fmla="*/ 72224 w 1299502"/>
              <a:gd name="connsiteY15445" fmla="*/ 1198536 h 2190257"/>
              <a:gd name="connsiteX15446" fmla="*/ 73126 w 1299502"/>
              <a:gd name="connsiteY15446" fmla="*/ 1198608 h 2190257"/>
              <a:gd name="connsiteX15447" fmla="*/ 73342 w 1299502"/>
              <a:gd name="connsiteY15447" fmla="*/ 1198717 h 2190257"/>
              <a:gd name="connsiteX15448" fmla="*/ 73126 w 1299502"/>
              <a:gd name="connsiteY15448" fmla="*/ 1198933 h 2190257"/>
              <a:gd name="connsiteX15449" fmla="*/ 72224 w 1299502"/>
              <a:gd name="connsiteY15449" fmla="*/ 1198825 h 2190257"/>
              <a:gd name="connsiteX15450" fmla="*/ 72044 w 1299502"/>
              <a:gd name="connsiteY15450" fmla="*/ 1198608 h 2190257"/>
              <a:gd name="connsiteX15451" fmla="*/ 80337 w 1299502"/>
              <a:gd name="connsiteY15451" fmla="*/ 1198500 h 2190257"/>
              <a:gd name="connsiteX15452" fmla="*/ 80410 w 1299502"/>
              <a:gd name="connsiteY15452" fmla="*/ 1198717 h 2190257"/>
              <a:gd name="connsiteX15453" fmla="*/ 80410 w 1299502"/>
              <a:gd name="connsiteY15453" fmla="*/ 1199329 h 2190257"/>
              <a:gd name="connsiteX15454" fmla="*/ 79725 w 1299502"/>
              <a:gd name="connsiteY15454" fmla="*/ 1199798 h 2190257"/>
              <a:gd name="connsiteX15455" fmla="*/ 79616 w 1299502"/>
              <a:gd name="connsiteY15455" fmla="*/ 1200410 h 2190257"/>
              <a:gd name="connsiteX15456" fmla="*/ 79328 w 1299502"/>
              <a:gd name="connsiteY15456" fmla="*/ 1200699 h 2190257"/>
              <a:gd name="connsiteX15457" fmla="*/ 79328 w 1299502"/>
              <a:gd name="connsiteY15457" fmla="*/ 1201023 h 2190257"/>
              <a:gd name="connsiteX15458" fmla="*/ 79112 w 1299502"/>
              <a:gd name="connsiteY15458" fmla="*/ 1201095 h 2190257"/>
              <a:gd name="connsiteX15459" fmla="*/ 78823 w 1299502"/>
              <a:gd name="connsiteY15459" fmla="*/ 1201095 h 2190257"/>
              <a:gd name="connsiteX15460" fmla="*/ 78607 w 1299502"/>
              <a:gd name="connsiteY15460" fmla="*/ 1200915 h 2190257"/>
              <a:gd name="connsiteX15461" fmla="*/ 78715 w 1299502"/>
              <a:gd name="connsiteY15461" fmla="*/ 1199726 h 2190257"/>
              <a:gd name="connsiteX15462" fmla="*/ 79003 w 1299502"/>
              <a:gd name="connsiteY15462" fmla="*/ 1199509 h 2190257"/>
              <a:gd name="connsiteX15463" fmla="*/ 79112 w 1299502"/>
              <a:gd name="connsiteY15463" fmla="*/ 1199221 h 2190257"/>
              <a:gd name="connsiteX15464" fmla="*/ 79905 w 1299502"/>
              <a:gd name="connsiteY15464" fmla="*/ 1198536 h 2190257"/>
              <a:gd name="connsiteX15465" fmla="*/ 79003 w 1299502"/>
              <a:gd name="connsiteY15465" fmla="*/ 1197527 h 2190257"/>
              <a:gd name="connsiteX15466" fmla="*/ 79725 w 1299502"/>
              <a:gd name="connsiteY15466" fmla="*/ 1197635 h 2190257"/>
              <a:gd name="connsiteX15467" fmla="*/ 79833 w 1299502"/>
              <a:gd name="connsiteY15467" fmla="*/ 1197707 h 2190257"/>
              <a:gd name="connsiteX15468" fmla="*/ 79833 w 1299502"/>
              <a:gd name="connsiteY15468" fmla="*/ 1198032 h 2190257"/>
              <a:gd name="connsiteX15469" fmla="*/ 79328 w 1299502"/>
              <a:gd name="connsiteY15469" fmla="*/ 1198428 h 2190257"/>
              <a:gd name="connsiteX15470" fmla="*/ 79039 w 1299502"/>
              <a:gd name="connsiteY15470" fmla="*/ 1198428 h 2190257"/>
              <a:gd name="connsiteX15471" fmla="*/ 78823 w 1299502"/>
              <a:gd name="connsiteY15471" fmla="*/ 1198212 h 2190257"/>
              <a:gd name="connsiteX15472" fmla="*/ 78931 w 1299502"/>
              <a:gd name="connsiteY15472" fmla="*/ 1197707 h 2190257"/>
              <a:gd name="connsiteX15473" fmla="*/ 77525 w 1299502"/>
              <a:gd name="connsiteY15473" fmla="*/ 1196806 h 2190257"/>
              <a:gd name="connsiteX15474" fmla="*/ 78138 w 1299502"/>
              <a:gd name="connsiteY15474" fmla="*/ 1196915 h 2190257"/>
              <a:gd name="connsiteX15475" fmla="*/ 78318 w 1299502"/>
              <a:gd name="connsiteY15475" fmla="*/ 1197023 h 2190257"/>
              <a:gd name="connsiteX15476" fmla="*/ 78210 w 1299502"/>
              <a:gd name="connsiteY15476" fmla="*/ 1197311 h 2190257"/>
              <a:gd name="connsiteX15477" fmla="*/ 77741 w 1299502"/>
              <a:gd name="connsiteY15477" fmla="*/ 1197707 h 2190257"/>
              <a:gd name="connsiteX15478" fmla="*/ 77128 w 1299502"/>
              <a:gd name="connsiteY15478" fmla="*/ 1197707 h 2190257"/>
              <a:gd name="connsiteX15479" fmla="*/ 76912 w 1299502"/>
              <a:gd name="connsiteY15479" fmla="*/ 1197527 h 2190257"/>
              <a:gd name="connsiteX15480" fmla="*/ 77020 w 1299502"/>
              <a:gd name="connsiteY15480" fmla="*/ 1197203 h 2190257"/>
              <a:gd name="connsiteX15481" fmla="*/ 346446 w 1299502"/>
              <a:gd name="connsiteY15481" fmla="*/ 1196626 h 2190257"/>
              <a:gd name="connsiteX15482" fmla="*/ 347059 w 1299502"/>
              <a:gd name="connsiteY15482" fmla="*/ 1196734 h 2190257"/>
              <a:gd name="connsiteX15483" fmla="*/ 347240 w 1299502"/>
              <a:gd name="connsiteY15483" fmla="*/ 1196806 h 2190257"/>
              <a:gd name="connsiteX15484" fmla="*/ 347132 w 1299502"/>
              <a:gd name="connsiteY15484" fmla="*/ 1197419 h 2190257"/>
              <a:gd name="connsiteX15485" fmla="*/ 347059 w 1299502"/>
              <a:gd name="connsiteY15485" fmla="*/ 1197635 h 2190257"/>
              <a:gd name="connsiteX15486" fmla="*/ 346338 w 1299502"/>
              <a:gd name="connsiteY15486" fmla="*/ 1197527 h 2190257"/>
              <a:gd name="connsiteX15487" fmla="*/ 346266 w 1299502"/>
              <a:gd name="connsiteY15487" fmla="*/ 1197419 h 2190257"/>
              <a:gd name="connsiteX15488" fmla="*/ 346266 w 1299502"/>
              <a:gd name="connsiteY15488" fmla="*/ 1196806 h 2190257"/>
              <a:gd name="connsiteX15489" fmla="*/ 75938 w 1299502"/>
              <a:gd name="connsiteY15489" fmla="*/ 1196410 h 2190257"/>
              <a:gd name="connsiteX15490" fmla="*/ 76912 w 1299502"/>
              <a:gd name="connsiteY15490" fmla="*/ 1196518 h 2190257"/>
              <a:gd name="connsiteX15491" fmla="*/ 77020 w 1299502"/>
              <a:gd name="connsiteY15491" fmla="*/ 1196626 h 2190257"/>
              <a:gd name="connsiteX15492" fmla="*/ 76515 w 1299502"/>
              <a:gd name="connsiteY15492" fmla="*/ 1197023 h 2190257"/>
              <a:gd name="connsiteX15493" fmla="*/ 75938 w 1299502"/>
              <a:gd name="connsiteY15493" fmla="*/ 1197023 h 2190257"/>
              <a:gd name="connsiteX15494" fmla="*/ 75722 w 1299502"/>
              <a:gd name="connsiteY15494" fmla="*/ 1196806 h 2190257"/>
              <a:gd name="connsiteX15495" fmla="*/ 75722 w 1299502"/>
              <a:gd name="connsiteY15495" fmla="*/ 1196518 h 2190257"/>
              <a:gd name="connsiteX15496" fmla="*/ 79833 w 1299502"/>
              <a:gd name="connsiteY15496" fmla="*/ 1195833 h 2190257"/>
              <a:gd name="connsiteX15497" fmla="*/ 80410 w 1299502"/>
              <a:gd name="connsiteY15497" fmla="*/ 1195833 h 2190257"/>
              <a:gd name="connsiteX15498" fmla="*/ 80626 w 1299502"/>
              <a:gd name="connsiteY15498" fmla="*/ 1196014 h 2190257"/>
              <a:gd name="connsiteX15499" fmla="*/ 80626 w 1299502"/>
              <a:gd name="connsiteY15499" fmla="*/ 1196338 h 2190257"/>
              <a:gd name="connsiteX15500" fmla="*/ 80410 w 1299502"/>
              <a:gd name="connsiteY15500" fmla="*/ 1196410 h 2190257"/>
              <a:gd name="connsiteX15501" fmla="*/ 80121 w 1299502"/>
              <a:gd name="connsiteY15501" fmla="*/ 1196410 h 2190257"/>
              <a:gd name="connsiteX15502" fmla="*/ 79616 w 1299502"/>
              <a:gd name="connsiteY15502" fmla="*/ 1195941 h 2190257"/>
              <a:gd name="connsiteX15503" fmla="*/ 75037 w 1299502"/>
              <a:gd name="connsiteY15503" fmla="*/ 1195113 h 2190257"/>
              <a:gd name="connsiteX15504" fmla="*/ 75434 w 1299502"/>
              <a:gd name="connsiteY15504" fmla="*/ 1195113 h 2190257"/>
              <a:gd name="connsiteX15505" fmla="*/ 75542 w 1299502"/>
              <a:gd name="connsiteY15505" fmla="*/ 1195329 h 2190257"/>
              <a:gd name="connsiteX15506" fmla="*/ 75542 w 1299502"/>
              <a:gd name="connsiteY15506" fmla="*/ 1195617 h 2190257"/>
              <a:gd name="connsiteX15507" fmla="*/ 75325 w 1299502"/>
              <a:gd name="connsiteY15507" fmla="*/ 1195725 h 2190257"/>
              <a:gd name="connsiteX15508" fmla="*/ 74748 w 1299502"/>
              <a:gd name="connsiteY15508" fmla="*/ 1195725 h 2190257"/>
              <a:gd name="connsiteX15509" fmla="*/ 74532 w 1299502"/>
              <a:gd name="connsiteY15509" fmla="*/ 1195509 h 2190257"/>
              <a:gd name="connsiteX15510" fmla="*/ 79616 w 1299502"/>
              <a:gd name="connsiteY15510" fmla="*/ 1194932 h 2190257"/>
              <a:gd name="connsiteX15511" fmla="*/ 80229 w 1299502"/>
              <a:gd name="connsiteY15511" fmla="*/ 1194932 h 2190257"/>
              <a:gd name="connsiteX15512" fmla="*/ 80410 w 1299502"/>
              <a:gd name="connsiteY15512" fmla="*/ 1195113 h 2190257"/>
              <a:gd name="connsiteX15513" fmla="*/ 80301 w 1299502"/>
              <a:gd name="connsiteY15513" fmla="*/ 1195437 h 2190257"/>
              <a:gd name="connsiteX15514" fmla="*/ 80229 w 1299502"/>
              <a:gd name="connsiteY15514" fmla="*/ 1195509 h 2190257"/>
              <a:gd name="connsiteX15515" fmla="*/ 79508 w 1299502"/>
              <a:gd name="connsiteY15515" fmla="*/ 1195509 h 2190257"/>
              <a:gd name="connsiteX15516" fmla="*/ 79436 w 1299502"/>
              <a:gd name="connsiteY15516" fmla="*/ 1195329 h 2190257"/>
              <a:gd name="connsiteX15517" fmla="*/ 79436 w 1299502"/>
              <a:gd name="connsiteY15517" fmla="*/ 1195040 h 2190257"/>
              <a:gd name="connsiteX15518" fmla="*/ 277503 w 1299502"/>
              <a:gd name="connsiteY15518" fmla="*/ 1192626 h 2190257"/>
              <a:gd name="connsiteX15519" fmla="*/ 277900 w 1299502"/>
              <a:gd name="connsiteY15519" fmla="*/ 1192626 h 2190257"/>
              <a:gd name="connsiteX15520" fmla="*/ 278008 w 1299502"/>
              <a:gd name="connsiteY15520" fmla="*/ 1192734 h 2190257"/>
              <a:gd name="connsiteX15521" fmla="*/ 278008 w 1299502"/>
              <a:gd name="connsiteY15521" fmla="*/ 1193347 h 2190257"/>
              <a:gd name="connsiteX15522" fmla="*/ 277792 w 1299502"/>
              <a:gd name="connsiteY15522" fmla="*/ 1193527 h 2190257"/>
              <a:gd name="connsiteX15523" fmla="*/ 277215 w 1299502"/>
              <a:gd name="connsiteY15523" fmla="*/ 1193419 h 2190257"/>
              <a:gd name="connsiteX15524" fmla="*/ 276998 w 1299502"/>
              <a:gd name="connsiteY15524" fmla="*/ 1193347 h 2190257"/>
              <a:gd name="connsiteX15525" fmla="*/ 276998 w 1299502"/>
              <a:gd name="connsiteY15525" fmla="*/ 1193022 h 2190257"/>
              <a:gd name="connsiteX15526" fmla="*/ 71936 w 1299502"/>
              <a:gd name="connsiteY15526" fmla="*/ 1189526 h 2190257"/>
              <a:gd name="connsiteX15527" fmla="*/ 72441 w 1299502"/>
              <a:gd name="connsiteY15527" fmla="*/ 1190031 h 2190257"/>
              <a:gd name="connsiteX15528" fmla="*/ 72441 w 1299502"/>
              <a:gd name="connsiteY15528" fmla="*/ 1190355 h 2190257"/>
              <a:gd name="connsiteX15529" fmla="*/ 72621 w 1299502"/>
              <a:gd name="connsiteY15529" fmla="*/ 1190644 h 2190257"/>
              <a:gd name="connsiteX15530" fmla="*/ 72621 w 1299502"/>
              <a:gd name="connsiteY15530" fmla="*/ 1191256 h 2190257"/>
              <a:gd name="connsiteX15531" fmla="*/ 72441 w 1299502"/>
              <a:gd name="connsiteY15531" fmla="*/ 1191328 h 2190257"/>
              <a:gd name="connsiteX15532" fmla="*/ 71828 w 1299502"/>
              <a:gd name="connsiteY15532" fmla="*/ 1191328 h 2190257"/>
              <a:gd name="connsiteX15533" fmla="*/ 71539 w 1299502"/>
              <a:gd name="connsiteY15533" fmla="*/ 1191040 h 2190257"/>
              <a:gd name="connsiteX15534" fmla="*/ 71251 w 1299502"/>
              <a:gd name="connsiteY15534" fmla="*/ 1190932 h 2190257"/>
              <a:gd name="connsiteX15535" fmla="*/ 70746 w 1299502"/>
              <a:gd name="connsiteY15535" fmla="*/ 1190535 h 2190257"/>
              <a:gd name="connsiteX15536" fmla="*/ 70746 w 1299502"/>
              <a:gd name="connsiteY15536" fmla="*/ 1190247 h 2190257"/>
              <a:gd name="connsiteX15537" fmla="*/ 71323 w 1299502"/>
              <a:gd name="connsiteY15537" fmla="*/ 1189851 h 2190257"/>
              <a:gd name="connsiteX15538" fmla="*/ 71647 w 1299502"/>
              <a:gd name="connsiteY15538" fmla="*/ 1189851 h 2190257"/>
              <a:gd name="connsiteX15539" fmla="*/ 68763 w 1299502"/>
              <a:gd name="connsiteY15539" fmla="*/ 1189346 h 2190257"/>
              <a:gd name="connsiteX15540" fmla="*/ 69051 w 1299502"/>
              <a:gd name="connsiteY15540" fmla="*/ 1189346 h 2190257"/>
              <a:gd name="connsiteX15541" fmla="*/ 69448 w 1299502"/>
              <a:gd name="connsiteY15541" fmla="*/ 1189634 h 2190257"/>
              <a:gd name="connsiteX15542" fmla="*/ 69736 w 1299502"/>
              <a:gd name="connsiteY15542" fmla="*/ 1189634 h 2190257"/>
              <a:gd name="connsiteX15543" fmla="*/ 69845 w 1299502"/>
              <a:gd name="connsiteY15543" fmla="*/ 1189851 h 2190257"/>
              <a:gd name="connsiteX15544" fmla="*/ 69340 w 1299502"/>
              <a:gd name="connsiteY15544" fmla="*/ 1190247 h 2190257"/>
              <a:gd name="connsiteX15545" fmla="*/ 69051 w 1299502"/>
              <a:gd name="connsiteY15545" fmla="*/ 1190247 h 2190257"/>
              <a:gd name="connsiteX15546" fmla="*/ 68763 w 1299502"/>
              <a:gd name="connsiteY15546" fmla="*/ 1189851 h 2190257"/>
              <a:gd name="connsiteX15547" fmla="*/ 68438 w 1299502"/>
              <a:gd name="connsiteY15547" fmla="*/ 1189851 h 2190257"/>
              <a:gd name="connsiteX15548" fmla="*/ 68258 w 1299502"/>
              <a:gd name="connsiteY15548" fmla="*/ 1189743 h 2190257"/>
              <a:gd name="connsiteX15549" fmla="*/ 71431 w 1299502"/>
              <a:gd name="connsiteY15549" fmla="*/ 1188337 h 2190257"/>
              <a:gd name="connsiteX15550" fmla="*/ 71864 w 1299502"/>
              <a:gd name="connsiteY15550" fmla="*/ 1188842 h 2190257"/>
              <a:gd name="connsiteX15551" fmla="*/ 71864 w 1299502"/>
              <a:gd name="connsiteY15551" fmla="*/ 1189130 h 2190257"/>
              <a:gd name="connsiteX15552" fmla="*/ 71647 w 1299502"/>
              <a:gd name="connsiteY15552" fmla="*/ 1189238 h 2190257"/>
              <a:gd name="connsiteX15553" fmla="*/ 71071 w 1299502"/>
              <a:gd name="connsiteY15553" fmla="*/ 1189238 h 2190257"/>
              <a:gd name="connsiteX15554" fmla="*/ 70854 w 1299502"/>
              <a:gd name="connsiteY15554" fmla="*/ 1189058 h 2190257"/>
              <a:gd name="connsiteX15555" fmla="*/ 70962 w 1299502"/>
              <a:gd name="connsiteY15555" fmla="*/ 1188733 h 2190257"/>
              <a:gd name="connsiteX15556" fmla="*/ 66671 w 1299502"/>
              <a:gd name="connsiteY15556" fmla="*/ 1187364 h 2190257"/>
              <a:gd name="connsiteX15557" fmla="*/ 66960 w 1299502"/>
              <a:gd name="connsiteY15557" fmla="*/ 1187364 h 2190257"/>
              <a:gd name="connsiteX15558" fmla="*/ 67176 w 1299502"/>
              <a:gd name="connsiteY15558" fmla="*/ 1187544 h 2190257"/>
              <a:gd name="connsiteX15559" fmla="*/ 67176 w 1299502"/>
              <a:gd name="connsiteY15559" fmla="*/ 1188157 h 2190257"/>
              <a:gd name="connsiteX15560" fmla="*/ 66780 w 1299502"/>
              <a:gd name="connsiteY15560" fmla="*/ 1188445 h 2190257"/>
              <a:gd name="connsiteX15561" fmla="*/ 67068 w 1299502"/>
              <a:gd name="connsiteY15561" fmla="*/ 1188733 h 2190257"/>
              <a:gd name="connsiteX15562" fmla="*/ 67068 w 1299502"/>
              <a:gd name="connsiteY15562" fmla="*/ 1189346 h 2190257"/>
              <a:gd name="connsiteX15563" fmla="*/ 66888 w 1299502"/>
              <a:gd name="connsiteY15563" fmla="*/ 1189454 h 2190257"/>
              <a:gd name="connsiteX15564" fmla="*/ 66563 w 1299502"/>
              <a:gd name="connsiteY15564" fmla="*/ 1189454 h 2190257"/>
              <a:gd name="connsiteX15565" fmla="*/ 66275 w 1299502"/>
              <a:gd name="connsiteY15565" fmla="*/ 1189130 h 2190257"/>
              <a:gd name="connsiteX15566" fmla="*/ 65554 w 1299502"/>
              <a:gd name="connsiteY15566" fmla="*/ 1189058 h 2190257"/>
              <a:gd name="connsiteX15567" fmla="*/ 65157 w 1299502"/>
              <a:gd name="connsiteY15567" fmla="*/ 1188553 h 2190257"/>
              <a:gd name="connsiteX15568" fmla="*/ 65157 w 1299502"/>
              <a:gd name="connsiteY15568" fmla="*/ 1188265 h 2190257"/>
              <a:gd name="connsiteX15569" fmla="*/ 66058 w 1299502"/>
              <a:gd name="connsiteY15569" fmla="*/ 1187652 h 2190257"/>
              <a:gd name="connsiteX15570" fmla="*/ 66347 w 1299502"/>
              <a:gd name="connsiteY15570" fmla="*/ 1187652 h 2190257"/>
              <a:gd name="connsiteX15571" fmla="*/ 75145 w 1299502"/>
              <a:gd name="connsiteY15571" fmla="*/ 1185634 h 2190257"/>
              <a:gd name="connsiteX15572" fmla="*/ 75830 w 1299502"/>
              <a:gd name="connsiteY15572" fmla="*/ 1185742 h 2190257"/>
              <a:gd name="connsiteX15573" fmla="*/ 76119 w 1299502"/>
              <a:gd name="connsiteY15573" fmla="*/ 1186030 h 2190257"/>
              <a:gd name="connsiteX15574" fmla="*/ 76443 w 1299502"/>
              <a:gd name="connsiteY15574" fmla="*/ 1186030 h 2190257"/>
              <a:gd name="connsiteX15575" fmla="*/ 76840 w 1299502"/>
              <a:gd name="connsiteY15575" fmla="*/ 1186535 h 2190257"/>
              <a:gd name="connsiteX15576" fmla="*/ 76840 w 1299502"/>
              <a:gd name="connsiteY15576" fmla="*/ 1187148 h 2190257"/>
              <a:gd name="connsiteX15577" fmla="*/ 76624 w 1299502"/>
              <a:gd name="connsiteY15577" fmla="*/ 1187256 h 2190257"/>
              <a:gd name="connsiteX15578" fmla="*/ 75650 w 1299502"/>
              <a:gd name="connsiteY15578" fmla="*/ 1187148 h 2190257"/>
              <a:gd name="connsiteX15579" fmla="*/ 74929 w 1299502"/>
              <a:gd name="connsiteY15579" fmla="*/ 1186355 h 2190257"/>
              <a:gd name="connsiteX15580" fmla="*/ 75037 w 1299502"/>
              <a:gd name="connsiteY15580" fmla="*/ 1185742 h 2190257"/>
              <a:gd name="connsiteX15581" fmla="*/ 70349 w 1299502"/>
              <a:gd name="connsiteY15581" fmla="*/ 1185562 h 2190257"/>
              <a:gd name="connsiteX15582" fmla="*/ 70962 w 1299502"/>
              <a:gd name="connsiteY15582" fmla="*/ 1185634 h 2190257"/>
              <a:gd name="connsiteX15583" fmla="*/ 71143 w 1299502"/>
              <a:gd name="connsiteY15583" fmla="*/ 1185742 h 2190257"/>
              <a:gd name="connsiteX15584" fmla="*/ 71035 w 1299502"/>
              <a:gd name="connsiteY15584" fmla="*/ 1186355 h 2190257"/>
              <a:gd name="connsiteX15585" fmla="*/ 70962 w 1299502"/>
              <a:gd name="connsiteY15585" fmla="*/ 1186535 h 2190257"/>
              <a:gd name="connsiteX15586" fmla="*/ 70638 w 1299502"/>
              <a:gd name="connsiteY15586" fmla="*/ 1186427 h 2190257"/>
              <a:gd name="connsiteX15587" fmla="*/ 70133 w 1299502"/>
              <a:gd name="connsiteY15587" fmla="*/ 1185958 h 2190257"/>
              <a:gd name="connsiteX15588" fmla="*/ 70133 w 1299502"/>
              <a:gd name="connsiteY15588" fmla="*/ 1185742 h 2190257"/>
              <a:gd name="connsiteX15589" fmla="*/ 79725 w 1299502"/>
              <a:gd name="connsiteY15589" fmla="*/ 1185346 h 2190257"/>
              <a:gd name="connsiteX15590" fmla="*/ 80301 w 1299502"/>
              <a:gd name="connsiteY15590" fmla="*/ 1185454 h 2190257"/>
              <a:gd name="connsiteX15591" fmla="*/ 80410 w 1299502"/>
              <a:gd name="connsiteY15591" fmla="*/ 1185562 h 2190257"/>
              <a:gd name="connsiteX15592" fmla="*/ 80410 w 1299502"/>
              <a:gd name="connsiteY15592" fmla="*/ 1185850 h 2190257"/>
              <a:gd name="connsiteX15593" fmla="*/ 80229 w 1299502"/>
              <a:gd name="connsiteY15593" fmla="*/ 1186030 h 2190257"/>
              <a:gd name="connsiteX15594" fmla="*/ 79616 w 1299502"/>
              <a:gd name="connsiteY15594" fmla="*/ 1185958 h 2190257"/>
              <a:gd name="connsiteX15595" fmla="*/ 79508 w 1299502"/>
              <a:gd name="connsiteY15595" fmla="*/ 1185850 h 2190257"/>
              <a:gd name="connsiteX15596" fmla="*/ 79508 w 1299502"/>
              <a:gd name="connsiteY15596" fmla="*/ 1185562 h 2190257"/>
              <a:gd name="connsiteX15597" fmla="*/ 73342 w 1299502"/>
              <a:gd name="connsiteY15597" fmla="*/ 1184373 h 2190257"/>
              <a:gd name="connsiteX15598" fmla="*/ 74027 w 1299502"/>
              <a:gd name="connsiteY15598" fmla="*/ 1184373 h 2190257"/>
              <a:gd name="connsiteX15599" fmla="*/ 74424 w 1299502"/>
              <a:gd name="connsiteY15599" fmla="*/ 1184841 h 2190257"/>
              <a:gd name="connsiteX15600" fmla="*/ 74424 w 1299502"/>
              <a:gd name="connsiteY15600" fmla="*/ 1185165 h 2190257"/>
              <a:gd name="connsiteX15601" fmla="*/ 73847 w 1299502"/>
              <a:gd name="connsiteY15601" fmla="*/ 1185562 h 2190257"/>
              <a:gd name="connsiteX15602" fmla="*/ 73559 w 1299502"/>
              <a:gd name="connsiteY15602" fmla="*/ 1185562 h 2190257"/>
              <a:gd name="connsiteX15603" fmla="*/ 73126 w 1299502"/>
              <a:gd name="connsiteY15603" fmla="*/ 1185057 h 2190257"/>
              <a:gd name="connsiteX15604" fmla="*/ 73126 w 1299502"/>
              <a:gd name="connsiteY15604" fmla="*/ 1184445 h 2190257"/>
              <a:gd name="connsiteX15605" fmla="*/ 76227 w 1299502"/>
              <a:gd name="connsiteY15605" fmla="*/ 1184264 h 2190257"/>
              <a:gd name="connsiteX15606" fmla="*/ 77525 w 1299502"/>
              <a:gd name="connsiteY15606" fmla="*/ 1184373 h 2190257"/>
              <a:gd name="connsiteX15607" fmla="*/ 77633 w 1299502"/>
              <a:gd name="connsiteY15607" fmla="*/ 1184445 h 2190257"/>
              <a:gd name="connsiteX15608" fmla="*/ 77633 w 1299502"/>
              <a:gd name="connsiteY15608" fmla="*/ 1185057 h 2190257"/>
              <a:gd name="connsiteX15609" fmla="*/ 77417 w 1299502"/>
              <a:gd name="connsiteY15609" fmla="*/ 1185238 h 2190257"/>
              <a:gd name="connsiteX15610" fmla="*/ 76119 w 1299502"/>
              <a:gd name="connsiteY15610" fmla="*/ 1185165 h 2190257"/>
              <a:gd name="connsiteX15611" fmla="*/ 75722 w 1299502"/>
              <a:gd name="connsiteY15611" fmla="*/ 1184661 h 2190257"/>
              <a:gd name="connsiteX15612" fmla="*/ 73450 w 1299502"/>
              <a:gd name="connsiteY15612" fmla="*/ 1183472 h 2190257"/>
              <a:gd name="connsiteX15613" fmla="*/ 74640 w 1299502"/>
              <a:gd name="connsiteY15613" fmla="*/ 1183544 h 2190257"/>
              <a:gd name="connsiteX15614" fmla="*/ 74821 w 1299502"/>
              <a:gd name="connsiteY15614" fmla="*/ 1183652 h 2190257"/>
              <a:gd name="connsiteX15615" fmla="*/ 74821 w 1299502"/>
              <a:gd name="connsiteY15615" fmla="*/ 1183940 h 2190257"/>
              <a:gd name="connsiteX15616" fmla="*/ 74640 w 1299502"/>
              <a:gd name="connsiteY15616" fmla="*/ 1184156 h 2190257"/>
              <a:gd name="connsiteX15617" fmla="*/ 73342 w 1299502"/>
              <a:gd name="connsiteY15617" fmla="*/ 1184048 h 2190257"/>
              <a:gd name="connsiteX15618" fmla="*/ 73234 w 1299502"/>
              <a:gd name="connsiteY15618" fmla="*/ 1183868 h 2190257"/>
              <a:gd name="connsiteX15619" fmla="*/ 73234 w 1299502"/>
              <a:gd name="connsiteY15619" fmla="*/ 1183544 h 2190257"/>
              <a:gd name="connsiteX15620" fmla="*/ 81419 w 1299502"/>
              <a:gd name="connsiteY15620" fmla="*/ 1183472 h 2190257"/>
              <a:gd name="connsiteX15621" fmla="*/ 81708 w 1299502"/>
              <a:gd name="connsiteY15621" fmla="*/ 1183472 h 2190257"/>
              <a:gd name="connsiteX15622" fmla="*/ 81924 w 1299502"/>
              <a:gd name="connsiteY15622" fmla="*/ 1183652 h 2190257"/>
              <a:gd name="connsiteX15623" fmla="*/ 81924 w 1299502"/>
              <a:gd name="connsiteY15623" fmla="*/ 1183940 h 2190257"/>
              <a:gd name="connsiteX15624" fmla="*/ 81708 w 1299502"/>
              <a:gd name="connsiteY15624" fmla="*/ 1184048 h 2190257"/>
              <a:gd name="connsiteX15625" fmla="*/ 81023 w 1299502"/>
              <a:gd name="connsiteY15625" fmla="*/ 1183940 h 2190257"/>
              <a:gd name="connsiteX15626" fmla="*/ 80914 w 1299502"/>
              <a:gd name="connsiteY15626" fmla="*/ 1183868 h 2190257"/>
              <a:gd name="connsiteX15627" fmla="*/ 76912 w 1299502"/>
              <a:gd name="connsiteY15627" fmla="*/ 1183075 h 2190257"/>
              <a:gd name="connsiteX15628" fmla="*/ 77705 w 1299502"/>
              <a:gd name="connsiteY15628" fmla="*/ 1183868 h 2190257"/>
              <a:gd name="connsiteX15629" fmla="*/ 77525 w 1299502"/>
              <a:gd name="connsiteY15629" fmla="*/ 1184048 h 2190257"/>
              <a:gd name="connsiteX15630" fmla="*/ 76515 w 1299502"/>
              <a:gd name="connsiteY15630" fmla="*/ 1183940 h 2190257"/>
              <a:gd name="connsiteX15631" fmla="*/ 76443 w 1299502"/>
              <a:gd name="connsiteY15631" fmla="*/ 1183868 h 2190257"/>
              <a:gd name="connsiteX15632" fmla="*/ 76443 w 1299502"/>
              <a:gd name="connsiteY15632" fmla="*/ 1183544 h 2190257"/>
              <a:gd name="connsiteX15633" fmla="*/ 69736 w 1299502"/>
              <a:gd name="connsiteY15633" fmla="*/ 1181057 h 2190257"/>
              <a:gd name="connsiteX15634" fmla="*/ 70061 w 1299502"/>
              <a:gd name="connsiteY15634" fmla="*/ 1181057 h 2190257"/>
              <a:gd name="connsiteX15635" fmla="*/ 70530 w 1299502"/>
              <a:gd name="connsiteY15635" fmla="*/ 1181561 h 2190257"/>
              <a:gd name="connsiteX15636" fmla="*/ 70458 w 1299502"/>
              <a:gd name="connsiteY15636" fmla="*/ 1181850 h 2190257"/>
              <a:gd name="connsiteX15637" fmla="*/ 69953 w 1299502"/>
              <a:gd name="connsiteY15637" fmla="*/ 1182246 h 2190257"/>
              <a:gd name="connsiteX15638" fmla="*/ 69556 w 1299502"/>
              <a:gd name="connsiteY15638" fmla="*/ 1181778 h 2190257"/>
              <a:gd name="connsiteX15639" fmla="*/ 69556 w 1299502"/>
              <a:gd name="connsiteY15639" fmla="*/ 1181165 h 2190257"/>
              <a:gd name="connsiteX15640" fmla="*/ 71647 w 1299502"/>
              <a:gd name="connsiteY15640" fmla="*/ 1180877 h 2190257"/>
              <a:gd name="connsiteX15641" fmla="*/ 72044 w 1299502"/>
              <a:gd name="connsiteY15641" fmla="*/ 1180949 h 2190257"/>
              <a:gd name="connsiteX15642" fmla="*/ 72224 w 1299502"/>
              <a:gd name="connsiteY15642" fmla="*/ 1181273 h 2190257"/>
              <a:gd name="connsiteX15643" fmla="*/ 72657 w 1299502"/>
              <a:gd name="connsiteY15643" fmla="*/ 1181273 h 2190257"/>
              <a:gd name="connsiteX15644" fmla="*/ 74244 w 1299502"/>
              <a:gd name="connsiteY15644" fmla="*/ 1183075 h 2190257"/>
              <a:gd name="connsiteX15645" fmla="*/ 74027 w 1299502"/>
              <a:gd name="connsiteY15645" fmla="*/ 1183147 h 2190257"/>
              <a:gd name="connsiteX15646" fmla="*/ 73126 w 1299502"/>
              <a:gd name="connsiteY15646" fmla="*/ 1183075 h 2190257"/>
              <a:gd name="connsiteX15647" fmla="*/ 72946 w 1299502"/>
              <a:gd name="connsiteY15647" fmla="*/ 1183255 h 2190257"/>
              <a:gd name="connsiteX15648" fmla="*/ 72946 w 1299502"/>
              <a:gd name="connsiteY15648" fmla="*/ 1183544 h 2190257"/>
              <a:gd name="connsiteX15649" fmla="*/ 72729 w 1299502"/>
              <a:gd name="connsiteY15649" fmla="*/ 1183652 h 2190257"/>
              <a:gd name="connsiteX15650" fmla="*/ 72441 w 1299502"/>
              <a:gd name="connsiteY15650" fmla="*/ 1183652 h 2190257"/>
              <a:gd name="connsiteX15651" fmla="*/ 72044 w 1299502"/>
              <a:gd name="connsiteY15651" fmla="*/ 1183940 h 2190257"/>
              <a:gd name="connsiteX15652" fmla="*/ 71467 w 1299502"/>
              <a:gd name="connsiteY15652" fmla="*/ 1183868 h 2190257"/>
              <a:gd name="connsiteX15653" fmla="*/ 71359 w 1299502"/>
              <a:gd name="connsiteY15653" fmla="*/ 1183760 h 2190257"/>
              <a:gd name="connsiteX15654" fmla="*/ 71467 w 1299502"/>
              <a:gd name="connsiteY15654" fmla="*/ 1182246 h 2190257"/>
              <a:gd name="connsiteX15655" fmla="*/ 71143 w 1299502"/>
              <a:gd name="connsiteY15655" fmla="*/ 1181958 h 2190257"/>
              <a:gd name="connsiteX15656" fmla="*/ 71143 w 1299502"/>
              <a:gd name="connsiteY15656" fmla="*/ 1181273 h 2190257"/>
              <a:gd name="connsiteX15657" fmla="*/ 74929 w 1299502"/>
              <a:gd name="connsiteY15657" fmla="*/ 1179976 h 2190257"/>
              <a:gd name="connsiteX15658" fmla="*/ 75217 w 1299502"/>
              <a:gd name="connsiteY15658" fmla="*/ 1179976 h 2190257"/>
              <a:gd name="connsiteX15659" fmla="*/ 75542 w 1299502"/>
              <a:gd name="connsiteY15659" fmla="*/ 1180372 h 2190257"/>
              <a:gd name="connsiteX15660" fmla="*/ 75938 w 1299502"/>
              <a:gd name="connsiteY15660" fmla="*/ 1180372 h 2190257"/>
              <a:gd name="connsiteX15661" fmla="*/ 76011 w 1299502"/>
              <a:gd name="connsiteY15661" fmla="*/ 1180552 h 2190257"/>
              <a:gd name="connsiteX15662" fmla="*/ 75938 w 1299502"/>
              <a:gd name="connsiteY15662" fmla="*/ 1181381 h 2190257"/>
              <a:gd name="connsiteX15663" fmla="*/ 76227 w 1299502"/>
              <a:gd name="connsiteY15663" fmla="*/ 1181778 h 2190257"/>
              <a:gd name="connsiteX15664" fmla="*/ 76227 w 1299502"/>
              <a:gd name="connsiteY15664" fmla="*/ 1182246 h 2190257"/>
              <a:gd name="connsiteX15665" fmla="*/ 76047 w 1299502"/>
              <a:gd name="connsiteY15665" fmla="*/ 1182462 h 2190257"/>
              <a:gd name="connsiteX15666" fmla="*/ 75722 w 1299502"/>
              <a:gd name="connsiteY15666" fmla="*/ 1182066 h 2190257"/>
              <a:gd name="connsiteX15667" fmla="*/ 75434 w 1299502"/>
              <a:gd name="connsiteY15667" fmla="*/ 1182066 h 2190257"/>
              <a:gd name="connsiteX15668" fmla="*/ 75109 w 1299502"/>
              <a:gd name="connsiteY15668" fmla="*/ 1181778 h 2190257"/>
              <a:gd name="connsiteX15669" fmla="*/ 74929 w 1299502"/>
              <a:gd name="connsiteY15669" fmla="*/ 1181958 h 2190257"/>
              <a:gd name="connsiteX15670" fmla="*/ 74929 w 1299502"/>
              <a:gd name="connsiteY15670" fmla="*/ 1182246 h 2190257"/>
              <a:gd name="connsiteX15671" fmla="*/ 75217 w 1299502"/>
              <a:gd name="connsiteY15671" fmla="*/ 1182571 h 2190257"/>
              <a:gd name="connsiteX15672" fmla="*/ 75037 w 1299502"/>
              <a:gd name="connsiteY15672" fmla="*/ 1182643 h 2190257"/>
              <a:gd name="connsiteX15673" fmla="*/ 74424 w 1299502"/>
              <a:gd name="connsiteY15673" fmla="*/ 1182643 h 2190257"/>
              <a:gd name="connsiteX15674" fmla="*/ 72837 w 1299502"/>
              <a:gd name="connsiteY15674" fmla="*/ 1180877 h 2190257"/>
              <a:gd name="connsiteX15675" fmla="*/ 73126 w 1299502"/>
              <a:gd name="connsiteY15675" fmla="*/ 1180552 h 2190257"/>
              <a:gd name="connsiteX15676" fmla="*/ 73126 w 1299502"/>
              <a:gd name="connsiteY15676" fmla="*/ 1180264 h 2190257"/>
              <a:gd name="connsiteX15677" fmla="*/ 73342 w 1299502"/>
              <a:gd name="connsiteY15677" fmla="*/ 1180156 h 2190257"/>
              <a:gd name="connsiteX15678" fmla="*/ 74640 w 1299502"/>
              <a:gd name="connsiteY15678" fmla="*/ 1180264 h 2190257"/>
              <a:gd name="connsiteX15679" fmla="*/ 86287 w 1299502"/>
              <a:gd name="connsiteY15679" fmla="*/ 1179075 h 2190257"/>
              <a:gd name="connsiteX15680" fmla="*/ 86900 w 1299502"/>
              <a:gd name="connsiteY15680" fmla="*/ 1179075 h 2190257"/>
              <a:gd name="connsiteX15681" fmla="*/ 87080 w 1299502"/>
              <a:gd name="connsiteY15681" fmla="*/ 1179255 h 2190257"/>
              <a:gd name="connsiteX15682" fmla="*/ 87008 w 1299502"/>
              <a:gd name="connsiteY15682" fmla="*/ 1180156 h 2190257"/>
              <a:gd name="connsiteX15683" fmla="*/ 86612 w 1299502"/>
              <a:gd name="connsiteY15683" fmla="*/ 1180480 h 2190257"/>
              <a:gd name="connsiteX15684" fmla="*/ 86612 w 1299502"/>
              <a:gd name="connsiteY15684" fmla="*/ 1180769 h 2190257"/>
              <a:gd name="connsiteX15685" fmla="*/ 86395 w 1299502"/>
              <a:gd name="connsiteY15685" fmla="*/ 1180877 h 2190257"/>
              <a:gd name="connsiteX15686" fmla="*/ 86107 w 1299502"/>
              <a:gd name="connsiteY15686" fmla="*/ 1180877 h 2190257"/>
              <a:gd name="connsiteX15687" fmla="*/ 85710 w 1299502"/>
              <a:gd name="connsiteY15687" fmla="*/ 1180372 h 2190257"/>
              <a:gd name="connsiteX15688" fmla="*/ 85999 w 1299502"/>
              <a:gd name="connsiteY15688" fmla="*/ 1180048 h 2190257"/>
              <a:gd name="connsiteX15689" fmla="*/ 86107 w 1299502"/>
              <a:gd name="connsiteY15689" fmla="*/ 1179183 h 2190257"/>
              <a:gd name="connsiteX15690" fmla="*/ 77633 w 1299502"/>
              <a:gd name="connsiteY15690" fmla="*/ 1178967 h 2190257"/>
              <a:gd name="connsiteX15691" fmla="*/ 77922 w 1299502"/>
              <a:gd name="connsiteY15691" fmla="*/ 1179363 h 2190257"/>
              <a:gd name="connsiteX15692" fmla="*/ 78210 w 1299502"/>
              <a:gd name="connsiteY15692" fmla="*/ 1179363 h 2190257"/>
              <a:gd name="connsiteX15693" fmla="*/ 78318 w 1299502"/>
              <a:gd name="connsiteY15693" fmla="*/ 1179471 h 2190257"/>
              <a:gd name="connsiteX15694" fmla="*/ 78318 w 1299502"/>
              <a:gd name="connsiteY15694" fmla="*/ 1179759 h 2190257"/>
              <a:gd name="connsiteX15695" fmla="*/ 77813 w 1299502"/>
              <a:gd name="connsiteY15695" fmla="*/ 1180156 h 2190257"/>
              <a:gd name="connsiteX15696" fmla="*/ 77236 w 1299502"/>
              <a:gd name="connsiteY15696" fmla="*/ 1180156 h 2190257"/>
              <a:gd name="connsiteX15697" fmla="*/ 77020 w 1299502"/>
              <a:gd name="connsiteY15697" fmla="*/ 1179976 h 2190257"/>
              <a:gd name="connsiteX15698" fmla="*/ 77128 w 1299502"/>
              <a:gd name="connsiteY15698" fmla="*/ 1179075 h 2190257"/>
              <a:gd name="connsiteX15699" fmla="*/ 77309 w 1299502"/>
              <a:gd name="connsiteY15699" fmla="*/ 1178967 h 2190257"/>
              <a:gd name="connsiteX15700" fmla="*/ 66780 w 1299502"/>
              <a:gd name="connsiteY15700" fmla="*/ 1178174 h 2190257"/>
              <a:gd name="connsiteX15701" fmla="*/ 67357 w 1299502"/>
              <a:gd name="connsiteY15701" fmla="*/ 1178174 h 2190257"/>
              <a:gd name="connsiteX15702" fmla="*/ 67573 w 1299502"/>
              <a:gd name="connsiteY15702" fmla="*/ 1178354 h 2190257"/>
              <a:gd name="connsiteX15703" fmla="*/ 67573 w 1299502"/>
              <a:gd name="connsiteY15703" fmla="*/ 1178678 h 2190257"/>
              <a:gd name="connsiteX15704" fmla="*/ 67645 w 1299502"/>
              <a:gd name="connsiteY15704" fmla="*/ 1178858 h 2190257"/>
              <a:gd name="connsiteX15705" fmla="*/ 67970 w 1299502"/>
              <a:gd name="connsiteY15705" fmla="*/ 1178858 h 2190257"/>
              <a:gd name="connsiteX15706" fmla="*/ 68150 w 1299502"/>
              <a:gd name="connsiteY15706" fmla="*/ 1178967 h 2190257"/>
              <a:gd name="connsiteX15707" fmla="*/ 68078 w 1299502"/>
              <a:gd name="connsiteY15707" fmla="*/ 1179579 h 2190257"/>
              <a:gd name="connsiteX15708" fmla="*/ 67970 w 1299502"/>
              <a:gd name="connsiteY15708" fmla="*/ 1179759 h 2190257"/>
              <a:gd name="connsiteX15709" fmla="*/ 67284 w 1299502"/>
              <a:gd name="connsiteY15709" fmla="*/ 1179651 h 2190257"/>
              <a:gd name="connsiteX15710" fmla="*/ 66888 w 1299502"/>
              <a:gd name="connsiteY15710" fmla="*/ 1179183 h 2190257"/>
              <a:gd name="connsiteX15711" fmla="*/ 66888 w 1299502"/>
              <a:gd name="connsiteY15711" fmla="*/ 1178858 h 2190257"/>
              <a:gd name="connsiteX15712" fmla="*/ 66563 w 1299502"/>
              <a:gd name="connsiteY15712" fmla="*/ 1178570 h 2190257"/>
              <a:gd name="connsiteX15713" fmla="*/ 66563 w 1299502"/>
              <a:gd name="connsiteY15713" fmla="*/ 1178282 h 2190257"/>
              <a:gd name="connsiteX15714" fmla="*/ 66455 w 1299502"/>
              <a:gd name="connsiteY15714" fmla="*/ 1177273 h 2190257"/>
              <a:gd name="connsiteX15715" fmla="*/ 67465 w 1299502"/>
              <a:gd name="connsiteY15715" fmla="*/ 1177273 h 2190257"/>
              <a:gd name="connsiteX15716" fmla="*/ 67573 w 1299502"/>
              <a:gd name="connsiteY15716" fmla="*/ 1177453 h 2190257"/>
              <a:gd name="connsiteX15717" fmla="*/ 67068 w 1299502"/>
              <a:gd name="connsiteY15717" fmla="*/ 1177849 h 2190257"/>
              <a:gd name="connsiteX15718" fmla="*/ 66455 w 1299502"/>
              <a:gd name="connsiteY15718" fmla="*/ 1177849 h 2190257"/>
              <a:gd name="connsiteX15719" fmla="*/ 66383 w 1299502"/>
              <a:gd name="connsiteY15719" fmla="*/ 1177669 h 2190257"/>
              <a:gd name="connsiteX15720" fmla="*/ 66383 w 1299502"/>
              <a:gd name="connsiteY15720" fmla="*/ 1177381 h 2190257"/>
              <a:gd name="connsiteX15721" fmla="*/ 45650 w 1299502"/>
              <a:gd name="connsiteY15721" fmla="*/ 1177056 h 2190257"/>
              <a:gd name="connsiteX15722" fmla="*/ 45650 w 1299502"/>
              <a:gd name="connsiteY15722" fmla="*/ 1177092 h 2190257"/>
              <a:gd name="connsiteX15723" fmla="*/ 46046 w 1299502"/>
              <a:gd name="connsiteY15723" fmla="*/ 1177092 h 2190257"/>
              <a:gd name="connsiteX15724" fmla="*/ 46154 w 1299502"/>
              <a:gd name="connsiteY15724" fmla="*/ 1177273 h 2190257"/>
              <a:gd name="connsiteX15725" fmla="*/ 46154 w 1299502"/>
              <a:gd name="connsiteY15725" fmla="*/ 1177561 h 2190257"/>
              <a:gd name="connsiteX15726" fmla="*/ 46227 w 1299502"/>
              <a:gd name="connsiteY15726" fmla="*/ 1177669 h 2190257"/>
              <a:gd name="connsiteX15727" fmla="*/ 46551 w 1299502"/>
              <a:gd name="connsiteY15727" fmla="*/ 1177777 h 2190257"/>
              <a:gd name="connsiteX15728" fmla="*/ 46948 w 1299502"/>
              <a:gd name="connsiteY15728" fmla="*/ 1177489 h 2190257"/>
              <a:gd name="connsiteX15729" fmla="*/ 47561 w 1299502"/>
              <a:gd name="connsiteY15729" fmla="*/ 1177561 h 2190257"/>
              <a:gd name="connsiteX15730" fmla="*/ 48751 w 1299502"/>
              <a:gd name="connsiteY15730" fmla="*/ 1178786 h 2190257"/>
              <a:gd name="connsiteX15731" fmla="*/ 49039 w 1299502"/>
              <a:gd name="connsiteY15731" fmla="*/ 1178858 h 2190257"/>
              <a:gd name="connsiteX15732" fmla="*/ 49219 w 1299502"/>
              <a:gd name="connsiteY15732" fmla="*/ 1178967 h 2190257"/>
              <a:gd name="connsiteX15733" fmla="*/ 49147 w 1299502"/>
              <a:gd name="connsiteY15733" fmla="*/ 1179579 h 2190257"/>
              <a:gd name="connsiteX15734" fmla="*/ 49039 w 1299502"/>
              <a:gd name="connsiteY15734" fmla="*/ 1179759 h 2190257"/>
              <a:gd name="connsiteX15735" fmla="*/ 48354 w 1299502"/>
              <a:gd name="connsiteY15735" fmla="*/ 1179651 h 2190257"/>
              <a:gd name="connsiteX15736" fmla="*/ 48246 w 1299502"/>
              <a:gd name="connsiteY15736" fmla="*/ 1179759 h 2190257"/>
              <a:gd name="connsiteX15737" fmla="*/ 48354 w 1299502"/>
              <a:gd name="connsiteY15737" fmla="*/ 1179976 h 2190257"/>
              <a:gd name="connsiteX15738" fmla="*/ 49328 w 1299502"/>
              <a:gd name="connsiteY15738" fmla="*/ 1180048 h 2190257"/>
              <a:gd name="connsiteX15739" fmla="*/ 49652 w 1299502"/>
              <a:gd name="connsiteY15739" fmla="*/ 1179759 h 2190257"/>
              <a:gd name="connsiteX15740" fmla="*/ 49940 w 1299502"/>
              <a:gd name="connsiteY15740" fmla="*/ 1179759 h 2190257"/>
              <a:gd name="connsiteX15741" fmla="*/ 50553 w 1299502"/>
              <a:gd name="connsiteY15741" fmla="*/ 1179363 h 2190257"/>
              <a:gd name="connsiteX15742" fmla="*/ 50553 w 1299502"/>
              <a:gd name="connsiteY15742" fmla="*/ 1179075 h 2190257"/>
              <a:gd name="connsiteX15743" fmla="*/ 50842 w 1299502"/>
              <a:gd name="connsiteY15743" fmla="*/ 1178858 h 2190257"/>
              <a:gd name="connsiteX15744" fmla="*/ 50842 w 1299502"/>
              <a:gd name="connsiteY15744" fmla="*/ 1178570 h 2190257"/>
              <a:gd name="connsiteX15745" fmla="*/ 51347 w 1299502"/>
              <a:gd name="connsiteY15745" fmla="*/ 1178065 h 2190257"/>
              <a:gd name="connsiteX15746" fmla="*/ 53005 w 1299502"/>
              <a:gd name="connsiteY15746" fmla="*/ 1178282 h 2190257"/>
              <a:gd name="connsiteX15747" fmla="*/ 53510 w 1299502"/>
              <a:gd name="connsiteY15747" fmla="*/ 1177849 h 2190257"/>
              <a:gd name="connsiteX15748" fmla="*/ 53510 w 1299502"/>
              <a:gd name="connsiteY15748" fmla="*/ 1177273 h 2190257"/>
              <a:gd name="connsiteX15749" fmla="*/ 53727 w 1299502"/>
              <a:gd name="connsiteY15749" fmla="*/ 1177164 h 2190257"/>
              <a:gd name="connsiteX15750" fmla="*/ 54304 w 1299502"/>
              <a:gd name="connsiteY15750" fmla="*/ 1177164 h 2190257"/>
              <a:gd name="connsiteX15751" fmla="*/ 54917 w 1299502"/>
              <a:gd name="connsiteY15751" fmla="*/ 1177777 h 2190257"/>
              <a:gd name="connsiteX15752" fmla="*/ 55313 w 1299502"/>
              <a:gd name="connsiteY15752" fmla="*/ 1177561 h 2190257"/>
              <a:gd name="connsiteX15753" fmla="*/ 55926 w 1299502"/>
              <a:gd name="connsiteY15753" fmla="*/ 1177561 h 2190257"/>
              <a:gd name="connsiteX15754" fmla="*/ 56215 w 1299502"/>
              <a:gd name="connsiteY15754" fmla="*/ 1177381 h 2190257"/>
              <a:gd name="connsiteX15755" fmla="*/ 56611 w 1299502"/>
              <a:gd name="connsiteY15755" fmla="*/ 1177381 h 2190257"/>
              <a:gd name="connsiteX15756" fmla="*/ 56900 w 1299502"/>
              <a:gd name="connsiteY15756" fmla="*/ 1177056 h 2190257"/>
              <a:gd name="connsiteX15757" fmla="*/ 57224 w 1299502"/>
              <a:gd name="connsiteY15757" fmla="*/ 1177381 h 2190257"/>
              <a:gd name="connsiteX15758" fmla="*/ 57801 w 1299502"/>
              <a:gd name="connsiteY15758" fmla="*/ 1177489 h 2190257"/>
              <a:gd name="connsiteX15759" fmla="*/ 58018 w 1299502"/>
              <a:gd name="connsiteY15759" fmla="*/ 1177561 h 2190257"/>
              <a:gd name="connsiteX15760" fmla="*/ 58018 w 1299502"/>
              <a:gd name="connsiteY15760" fmla="*/ 1177885 h 2190257"/>
              <a:gd name="connsiteX15761" fmla="*/ 58414 w 1299502"/>
              <a:gd name="connsiteY15761" fmla="*/ 1178354 h 2190257"/>
              <a:gd name="connsiteX15762" fmla="*/ 58703 w 1299502"/>
              <a:gd name="connsiteY15762" fmla="*/ 1178354 h 2190257"/>
              <a:gd name="connsiteX15763" fmla="*/ 59316 w 1299502"/>
              <a:gd name="connsiteY15763" fmla="*/ 1179075 h 2190257"/>
              <a:gd name="connsiteX15764" fmla="*/ 59604 w 1299502"/>
              <a:gd name="connsiteY15764" fmla="*/ 1179075 h 2190257"/>
              <a:gd name="connsiteX15765" fmla="*/ 59784 w 1299502"/>
              <a:gd name="connsiteY15765" fmla="*/ 1179255 h 2190257"/>
              <a:gd name="connsiteX15766" fmla="*/ 59712 w 1299502"/>
              <a:gd name="connsiteY15766" fmla="*/ 1180156 h 2190257"/>
              <a:gd name="connsiteX15767" fmla="*/ 59388 w 1299502"/>
              <a:gd name="connsiteY15767" fmla="*/ 1180372 h 2190257"/>
              <a:gd name="connsiteX15768" fmla="*/ 59316 w 1299502"/>
              <a:gd name="connsiteY15768" fmla="*/ 1181273 h 2190257"/>
              <a:gd name="connsiteX15769" fmla="*/ 59496 w 1299502"/>
              <a:gd name="connsiteY15769" fmla="*/ 1181453 h 2190257"/>
              <a:gd name="connsiteX15770" fmla="*/ 59604 w 1299502"/>
              <a:gd name="connsiteY15770" fmla="*/ 1181273 h 2190257"/>
              <a:gd name="connsiteX15771" fmla="*/ 59676 w 1299502"/>
              <a:gd name="connsiteY15771" fmla="*/ 1181057 h 2190257"/>
              <a:gd name="connsiteX15772" fmla="*/ 59784 w 1299502"/>
              <a:gd name="connsiteY15772" fmla="*/ 1180877 h 2190257"/>
              <a:gd name="connsiteX15773" fmla="*/ 60794 w 1299502"/>
              <a:gd name="connsiteY15773" fmla="*/ 1180949 h 2190257"/>
              <a:gd name="connsiteX15774" fmla="*/ 61479 w 1299502"/>
              <a:gd name="connsiteY15774" fmla="*/ 1181778 h 2190257"/>
              <a:gd name="connsiteX15775" fmla="*/ 61479 w 1299502"/>
              <a:gd name="connsiteY15775" fmla="*/ 1182354 h 2190257"/>
              <a:gd name="connsiteX15776" fmla="*/ 61263 w 1299502"/>
              <a:gd name="connsiteY15776" fmla="*/ 1182462 h 2190257"/>
              <a:gd name="connsiteX15777" fmla="*/ 60974 w 1299502"/>
              <a:gd name="connsiteY15777" fmla="*/ 1182462 h 2190257"/>
              <a:gd name="connsiteX15778" fmla="*/ 60794 w 1299502"/>
              <a:gd name="connsiteY15778" fmla="*/ 1182571 h 2190257"/>
              <a:gd name="connsiteX15779" fmla="*/ 60686 w 1299502"/>
              <a:gd name="connsiteY15779" fmla="*/ 1184048 h 2190257"/>
              <a:gd name="connsiteX15780" fmla="*/ 60794 w 1299502"/>
              <a:gd name="connsiteY15780" fmla="*/ 1184264 h 2190257"/>
              <a:gd name="connsiteX15781" fmla="*/ 60974 w 1299502"/>
              <a:gd name="connsiteY15781" fmla="*/ 1184048 h 2190257"/>
              <a:gd name="connsiteX15782" fmla="*/ 61082 w 1299502"/>
              <a:gd name="connsiteY15782" fmla="*/ 1183544 h 2190257"/>
              <a:gd name="connsiteX15783" fmla="*/ 61587 w 1299502"/>
              <a:gd name="connsiteY15783" fmla="*/ 1183075 h 2190257"/>
              <a:gd name="connsiteX15784" fmla="*/ 62164 w 1299502"/>
              <a:gd name="connsiteY15784" fmla="*/ 1183147 h 2190257"/>
              <a:gd name="connsiteX15785" fmla="*/ 62489 w 1299502"/>
              <a:gd name="connsiteY15785" fmla="*/ 1183472 h 2190257"/>
              <a:gd name="connsiteX15786" fmla="*/ 63462 w 1299502"/>
              <a:gd name="connsiteY15786" fmla="*/ 1183544 h 2190257"/>
              <a:gd name="connsiteX15787" fmla="*/ 63787 w 1299502"/>
              <a:gd name="connsiteY15787" fmla="*/ 1183868 h 2190257"/>
              <a:gd name="connsiteX15788" fmla="*/ 64652 w 1299502"/>
              <a:gd name="connsiteY15788" fmla="*/ 1183940 h 2190257"/>
              <a:gd name="connsiteX15789" fmla="*/ 65445 w 1299502"/>
              <a:gd name="connsiteY15789" fmla="*/ 1184769 h 2190257"/>
              <a:gd name="connsiteX15790" fmla="*/ 65373 w 1299502"/>
              <a:gd name="connsiteY15790" fmla="*/ 1185346 h 2190257"/>
              <a:gd name="connsiteX15791" fmla="*/ 65554 w 1299502"/>
              <a:gd name="connsiteY15791" fmla="*/ 1185562 h 2190257"/>
              <a:gd name="connsiteX15792" fmla="*/ 65662 w 1299502"/>
              <a:gd name="connsiteY15792" fmla="*/ 1185346 h 2190257"/>
              <a:gd name="connsiteX15793" fmla="*/ 65770 w 1299502"/>
              <a:gd name="connsiteY15793" fmla="*/ 1185057 h 2190257"/>
              <a:gd name="connsiteX15794" fmla="*/ 66058 w 1299502"/>
              <a:gd name="connsiteY15794" fmla="*/ 1184769 h 2190257"/>
              <a:gd name="connsiteX15795" fmla="*/ 65770 w 1299502"/>
              <a:gd name="connsiteY15795" fmla="*/ 1184445 h 2190257"/>
              <a:gd name="connsiteX15796" fmla="*/ 65770 w 1299502"/>
              <a:gd name="connsiteY15796" fmla="*/ 1184156 h 2190257"/>
              <a:gd name="connsiteX15797" fmla="*/ 65950 w 1299502"/>
              <a:gd name="connsiteY15797" fmla="*/ 1184048 h 2190257"/>
              <a:gd name="connsiteX15798" fmla="*/ 66239 w 1299502"/>
              <a:gd name="connsiteY15798" fmla="*/ 1184373 h 2190257"/>
              <a:gd name="connsiteX15799" fmla="*/ 66563 w 1299502"/>
              <a:gd name="connsiteY15799" fmla="*/ 1184373 h 2190257"/>
              <a:gd name="connsiteX15800" fmla="*/ 66852 w 1299502"/>
              <a:gd name="connsiteY15800" fmla="*/ 1184661 h 2190257"/>
              <a:gd name="connsiteX15801" fmla="*/ 67861 w 1299502"/>
              <a:gd name="connsiteY15801" fmla="*/ 1184769 h 2190257"/>
              <a:gd name="connsiteX15802" fmla="*/ 68150 w 1299502"/>
              <a:gd name="connsiteY15802" fmla="*/ 1185057 h 2190257"/>
              <a:gd name="connsiteX15803" fmla="*/ 68474 w 1299502"/>
              <a:gd name="connsiteY15803" fmla="*/ 1185165 h 2190257"/>
              <a:gd name="connsiteX15804" fmla="*/ 69340 w 1299502"/>
              <a:gd name="connsiteY15804" fmla="*/ 1186030 h 2190257"/>
              <a:gd name="connsiteX15805" fmla="*/ 69664 w 1299502"/>
              <a:gd name="connsiteY15805" fmla="*/ 1186139 h 2190257"/>
              <a:gd name="connsiteX15806" fmla="*/ 69845 w 1299502"/>
              <a:gd name="connsiteY15806" fmla="*/ 1186247 h 2190257"/>
              <a:gd name="connsiteX15807" fmla="*/ 69845 w 1299502"/>
              <a:gd name="connsiteY15807" fmla="*/ 1186535 h 2190257"/>
              <a:gd name="connsiteX15808" fmla="*/ 70061 w 1299502"/>
              <a:gd name="connsiteY15808" fmla="*/ 1186859 h 2190257"/>
              <a:gd name="connsiteX15809" fmla="*/ 70061 w 1299502"/>
              <a:gd name="connsiteY15809" fmla="*/ 1187436 h 2190257"/>
              <a:gd name="connsiteX15810" fmla="*/ 70349 w 1299502"/>
              <a:gd name="connsiteY15810" fmla="*/ 1187760 h 2190257"/>
              <a:gd name="connsiteX15811" fmla="*/ 70241 w 1299502"/>
              <a:gd name="connsiteY15811" fmla="*/ 1189346 h 2190257"/>
              <a:gd name="connsiteX15812" fmla="*/ 70061 w 1299502"/>
              <a:gd name="connsiteY15812" fmla="*/ 1189454 h 2190257"/>
              <a:gd name="connsiteX15813" fmla="*/ 69736 w 1299502"/>
              <a:gd name="connsiteY15813" fmla="*/ 1189346 h 2190257"/>
              <a:gd name="connsiteX15814" fmla="*/ 69448 w 1299502"/>
              <a:gd name="connsiteY15814" fmla="*/ 1189058 h 2190257"/>
              <a:gd name="connsiteX15815" fmla="*/ 69159 w 1299502"/>
              <a:gd name="connsiteY15815" fmla="*/ 1189058 h 2190257"/>
              <a:gd name="connsiteX15816" fmla="*/ 68835 w 1299502"/>
              <a:gd name="connsiteY15816" fmla="*/ 1188733 h 2190257"/>
              <a:gd name="connsiteX15817" fmla="*/ 67537 w 1299502"/>
              <a:gd name="connsiteY15817" fmla="*/ 1188625 h 2190257"/>
              <a:gd name="connsiteX15818" fmla="*/ 67357 w 1299502"/>
              <a:gd name="connsiteY15818" fmla="*/ 1188445 h 2190257"/>
              <a:gd name="connsiteX15819" fmla="*/ 67465 w 1299502"/>
              <a:gd name="connsiteY15819" fmla="*/ 1187832 h 2190257"/>
              <a:gd name="connsiteX15820" fmla="*/ 67753 w 1299502"/>
              <a:gd name="connsiteY15820" fmla="*/ 1187544 h 2190257"/>
              <a:gd name="connsiteX15821" fmla="*/ 67357 w 1299502"/>
              <a:gd name="connsiteY15821" fmla="*/ 1187148 h 2190257"/>
              <a:gd name="connsiteX15822" fmla="*/ 67068 w 1299502"/>
              <a:gd name="connsiteY15822" fmla="*/ 1187040 h 2190257"/>
              <a:gd name="connsiteX15823" fmla="*/ 66852 w 1299502"/>
              <a:gd name="connsiteY15823" fmla="*/ 1186967 h 2190257"/>
              <a:gd name="connsiteX15824" fmla="*/ 66852 w 1299502"/>
              <a:gd name="connsiteY15824" fmla="*/ 1186643 h 2190257"/>
              <a:gd name="connsiteX15825" fmla="*/ 66744 w 1299502"/>
              <a:gd name="connsiteY15825" fmla="*/ 1186463 h 2190257"/>
              <a:gd name="connsiteX15826" fmla="*/ 66563 w 1299502"/>
              <a:gd name="connsiteY15826" fmla="*/ 1186643 h 2190257"/>
              <a:gd name="connsiteX15827" fmla="*/ 66563 w 1299502"/>
              <a:gd name="connsiteY15827" fmla="*/ 1186967 h 2190257"/>
              <a:gd name="connsiteX15828" fmla="*/ 66058 w 1299502"/>
              <a:gd name="connsiteY15828" fmla="*/ 1187364 h 2190257"/>
              <a:gd name="connsiteX15829" fmla="*/ 65373 w 1299502"/>
              <a:gd name="connsiteY15829" fmla="*/ 1187256 h 2190257"/>
              <a:gd name="connsiteX15830" fmla="*/ 65265 w 1299502"/>
              <a:gd name="connsiteY15830" fmla="*/ 1187364 h 2190257"/>
              <a:gd name="connsiteX15831" fmla="*/ 65157 w 1299502"/>
              <a:gd name="connsiteY15831" fmla="*/ 1187652 h 2190257"/>
              <a:gd name="connsiteX15832" fmla="*/ 64688 w 1299502"/>
              <a:gd name="connsiteY15832" fmla="*/ 1188157 h 2190257"/>
              <a:gd name="connsiteX15833" fmla="*/ 64364 w 1299502"/>
              <a:gd name="connsiteY15833" fmla="*/ 1188049 h 2190257"/>
              <a:gd name="connsiteX15834" fmla="*/ 64075 w 1299502"/>
              <a:gd name="connsiteY15834" fmla="*/ 1187760 h 2190257"/>
              <a:gd name="connsiteX15835" fmla="*/ 63787 w 1299502"/>
              <a:gd name="connsiteY15835" fmla="*/ 1187760 h 2190257"/>
              <a:gd name="connsiteX15836" fmla="*/ 63570 w 1299502"/>
              <a:gd name="connsiteY15836" fmla="*/ 1187868 h 2190257"/>
              <a:gd name="connsiteX15837" fmla="*/ 64183 w 1299502"/>
              <a:gd name="connsiteY15837" fmla="*/ 1188553 h 2190257"/>
              <a:gd name="connsiteX15838" fmla="*/ 64183 w 1299502"/>
              <a:gd name="connsiteY15838" fmla="*/ 1188842 h 2190257"/>
              <a:gd name="connsiteX15839" fmla="*/ 64256 w 1299502"/>
              <a:gd name="connsiteY15839" fmla="*/ 1188950 h 2190257"/>
              <a:gd name="connsiteX15840" fmla="*/ 64977 w 1299502"/>
              <a:gd name="connsiteY15840" fmla="*/ 1189058 h 2190257"/>
              <a:gd name="connsiteX15841" fmla="*/ 65265 w 1299502"/>
              <a:gd name="connsiteY15841" fmla="*/ 1189346 h 2190257"/>
              <a:gd name="connsiteX15842" fmla="*/ 65878 w 1299502"/>
              <a:gd name="connsiteY15842" fmla="*/ 1189346 h 2190257"/>
              <a:gd name="connsiteX15843" fmla="*/ 66167 w 1299502"/>
              <a:gd name="connsiteY15843" fmla="*/ 1189743 h 2190257"/>
              <a:gd name="connsiteX15844" fmla="*/ 67465 w 1299502"/>
              <a:gd name="connsiteY15844" fmla="*/ 1189851 h 2190257"/>
              <a:gd name="connsiteX15845" fmla="*/ 68078 w 1299502"/>
              <a:gd name="connsiteY15845" fmla="*/ 1190463 h 2190257"/>
              <a:gd name="connsiteX15846" fmla="*/ 68655 w 1299502"/>
              <a:gd name="connsiteY15846" fmla="*/ 1190535 h 2190257"/>
              <a:gd name="connsiteX15847" fmla="*/ 68979 w 1299502"/>
              <a:gd name="connsiteY15847" fmla="*/ 1190860 h 2190257"/>
              <a:gd name="connsiteX15848" fmla="*/ 69376 w 1299502"/>
              <a:gd name="connsiteY15848" fmla="*/ 1190860 h 2190257"/>
              <a:gd name="connsiteX15849" fmla="*/ 69484 w 1299502"/>
              <a:gd name="connsiteY15849" fmla="*/ 1191040 h 2190257"/>
              <a:gd name="connsiteX15850" fmla="*/ 69484 w 1299502"/>
              <a:gd name="connsiteY15850" fmla="*/ 1191364 h 2190257"/>
              <a:gd name="connsiteX15851" fmla="*/ 69556 w 1299502"/>
              <a:gd name="connsiteY15851" fmla="*/ 1191436 h 2190257"/>
              <a:gd name="connsiteX15852" fmla="*/ 70566 w 1299502"/>
              <a:gd name="connsiteY15852" fmla="*/ 1191545 h 2190257"/>
              <a:gd name="connsiteX15853" fmla="*/ 70674 w 1299502"/>
              <a:gd name="connsiteY15853" fmla="*/ 1191725 h 2190257"/>
              <a:gd name="connsiteX15854" fmla="*/ 70674 w 1299502"/>
              <a:gd name="connsiteY15854" fmla="*/ 1192049 h 2190257"/>
              <a:gd name="connsiteX15855" fmla="*/ 71251 w 1299502"/>
              <a:gd name="connsiteY15855" fmla="*/ 1192662 h 2190257"/>
              <a:gd name="connsiteX15856" fmla="*/ 71251 w 1299502"/>
              <a:gd name="connsiteY15856" fmla="*/ 1192950 h 2190257"/>
              <a:gd name="connsiteX15857" fmla="*/ 71071 w 1299502"/>
              <a:gd name="connsiteY15857" fmla="*/ 1193058 h 2190257"/>
              <a:gd name="connsiteX15858" fmla="*/ 70169 w 1299502"/>
              <a:gd name="connsiteY15858" fmla="*/ 1192950 h 2190257"/>
              <a:gd name="connsiteX15859" fmla="*/ 69989 w 1299502"/>
              <a:gd name="connsiteY15859" fmla="*/ 1193130 h 2190257"/>
              <a:gd name="connsiteX15860" fmla="*/ 70061 w 1299502"/>
              <a:gd name="connsiteY15860" fmla="*/ 1193238 h 2190257"/>
              <a:gd name="connsiteX15861" fmla="*/ 70385 w 1299502"/>
              <a:gd name="connsiteY15861" fmla="*/ 1193347 h 2190257"/>
              <a:gd name="connsiteX15862" fmla="*/ 71864 w 1299502"/>
              <a:gd name="connsiteY15862" fmla="*/ 1194932 h 2190257"/>
              <a:gd name="connsiteX15863" fmla="*/ 72910 w 1299502"/>
              <a:gd name="connsiteY15863" fmla="*/ 1194932 h 2190257"/>
              <a:gd name="connsiteX15864" fmla="*/ 73414 w 1299502"/>
              <a:gd name="connsiteY15864" fmla="*/ 1195437 h 2190257"/>
              <a:gd name="connsiteX15865" fmla="*/ 73306 w 1299502"/>
              <a:gd name="connsiteY15865" fmla="*/ 1196050 h 2190257"/>
              <a:gd name="connsiteX15866" fmla="*/ 73018 w 1299502"/>
              <a:gd name="connsiteY15866" fmla="*/ 1196338 h 2190257"/>
              <a:gd name="connsiteX15867" fmla="*/ 73090 w 1299502"/>
              <a:gd name="connsiteY15867" fmla="*/ 1196518 h 2190257"/>
              <a:gd name="connsiteX15868" fmla="*/ 73414 w 1299502"/>
              <a:gd name="connsiteY15868" fmla="*/ 1196518 h 2190257"/>
              <a:gd name="connsiteX15869" fmla="*/ 73811 w 1299502"/>
              <a:gd name="connsiteY15869" fmla="*/ 1196230 h 2190257"/>
              <a:gd name="connsiteX15870" fmla="*/ 74676 w 1299502"/>
              <a:gd name="connsiteY15870" fmla="*/ 1196338 h 2190257"/>
              <a:gd name="connsiteX15871" fmla="*/ 74893 w 1299502"/>
              <a:gd name="connsiteY15871" fmla="*/ 1196518 h 2190257"/>
              <a:gd name="connsiteX15872" fmla="*/ 74785 w 1299502"/>
              <a:gd name="connsiteY15872" fmla="*/ 1197023 h 2190257"/>
              <a:gd name="connsiteX15873" fmla="*/ 75109 w 1299502"/>
              <a:gd name="connsiteY15873" fmla="*/ 1197419 h 2190257"/>
              <a:gd name="connsiteX15874" fmla="*/ 75109 w 1299502"/>
              <a:gd name="connsiteY15874" fmla="*/ 1198320 h 2190257"/>
              <a:gd name="connsiteX15875" fmla="*/ 74893 w 1299502"/>
              <a:gd name="connsiteY15875" fmla="*/ 1198428 h 2190257"/>
              <a:gd name="connsiteX15876" fmla="*/ 72585 w 1299502"/>
              <a:gd name="connsiteY15876" fmla="*/ 1198212 h 2190257"/>
              <a:gd name="connsiteX15877" fmla="*/ 72297 w 1299502"/>
              <a:gd name="connsiteY15877" fmla="*/ 1197924 h 2190257"/>
              <a:gd name="connsiteX15878" fmla="*/ 71395 w 1299502"/>
              <a:gd name="connsiteY15878" fmla="*/ 1197816 h 2190257"/>
              <a:gd name="connsiteX15879" fmla="*/ 70818 w 1299502"/>
              <a:gd name="connsiteY15879" fmla="*/ 1197239 h 2190257"/>
              <a:gd name="connsiteX15880" fmla="*/ 70602 w 1299502"/>
              <a:gd name="connsiteY15880" fmla="*/ 1197311 h 2190257"/>
              <a:gd name="connsiteX15881" fmla="*/ 70602 w 1299502"/>
              <a:gd name="connsiteY15881" fmla="*/ 1197635 h 2190257"/>
              <a:gd name="connsiteX15882" fmla="*/ 70422 w 1299502"/>
              <a:gd name="connsiteY15882" fmla="*/ 1197707 h 2190257"/>
              <a:gd name="connsiteX15883" fmla="*/ 69520 w 1299502"/>
              <a:gd name="connsiteY15883" fmla="*/ 1197707 h 2190257"/>
              <a:gd name="connsiteX15884" fmla="*/ 69304 w 1299502"/>
              <a:gd name="connsiteY15884" fmla="*/ 1197816 h 2190257"/>
              <a:gd name="connsiteX15885" fmla="*/ 69304 w 1299502"/>
              <a:gd name="connsiteY15885" fmla="*/ 1198104 h 2190257"/>
              <a:gd name="connsiteX15886" fmla="*/ 69628 w 1299502"/>
              <a:gd name="connsiteY15886" fmla="*/ 1198392 h 2190257"/>
              <a:gd name="connsiteX15887" fmla="*/ 69520 w 1299502"/>
              <a:gd name="connsiteY15887" fmla="*/ 1199005 h 2190257"/>
              <a:gd name="connsiteX15888" fmla="*/ 69736 w 1299502"/>
              <a:gd name="connsiteY15888" fmla="*/ 1199221 h 2190257"/>
              <a:gd name="connsiteX15889" fmla="*/ 70313 w 1299502"/>
              <a:gd name="connsiteY15889" fmla="*/ 1199221 h 2190257"/>
              <a:gd name="connsiteX15890" fmla="*/ 70710 w 1299502"/>
              <a:gd name="connsiteY15890" fmla="*/ 1198897 h 2190257"/>
              <a:gd name="connsiteX15891" fmla="*/ 71323 w 1299502"/>
              <a:gd name="connsiteY15891" fmla="*/ 1199005 h 2190257"/>
              <a:gd name="connsiteX15892" fmla="*/ 71431 w 1299502"/>
              <a:gd name="connsiteY15892" fmla="*/ 1199185 h 2190257"/>
              <a:gd name="connsiteX15893" fmla="*/ 71431 w 1299502"/>
              <a:gd name="connsiteY15893" fmla="*/ 1199509 h 2190257"/>
              <a:gd name="connsiteX15894" fmla="*/ 71107 w 1299502"/>
              <a:gd name="connsiteY15894" fmla="*/ 1199690 h 2190257"/>
              <a:gd name="connsiteX15895" fmla="*/ 71107 w 1299502"/>
              <a:gd name="connsiteY15895" fmla="*/ 1200014 h 2190257"/>
              <a:gd name="connsiteX15896" fmla="*/ 71215 w 1299502"/>
              <a:gd name="connsiteY15896" fmla="*/ 1200194 h 2190257"/>
              <a:gd name="connsiteX15897" fmla="*/ 72188 w 1299502"/>
              <a:gd name="connsiteY15897" fmla="*/ 1199401 h 2190257"/>
              <a:gd name="connsiteX15898" fmla="*/ 72513 w 1299502"/>
              <a:gd name="connsiteY15898" fmla="*/ 1199690 h 2190257"/>
              <a:gd name="connsiteX15899" fmla="*/ 72801 w 1299502"/>
              <a:gd name="connsiteY15899" fmla="*/ 1199690 h 2190257"/>
              <a:gd name="connsiteX15900" fmla="*/ 73883 w 1299502"/>
              <a:gd name="connsiteY15900" fmla="*/ 1198897 h 2190257"/>
              <a:gd name="connsiteX15901" fmla="*/ 75181 w 1299502"/>
              <a:gd name="connsiteY15901" fmla="*/ 1199005 h 2190257"/>
              <a:gd name="connsiteX15902" fmla="*/ 75289 w 1299502"/>
              <a:gd name="connsiteY15902" fmla="*/ 1199185 h 2190257"/>
              <a:gd name="connsiteX15903" fmla="*/ 75289 w 1299502"/>
              <a:gd name="connsiteY15903" fmla="*/ 1199509 h 2190257"/>
              <a:gd name="connsiteX15904" fmla="*/ 74604 w 1299502"/>
              <a:gd name="connsiteY15904" fmla="*/ 1200014 h 2190257"/>
              <a:gd name="connsiteX15905" fmla="*/ 74676 w 1299502"/>
              <a:gd name="connsiteY15905" fmla="*/ 1200194 h 2190257"/>
              <a:gd name="connsiteX15906" fmla="*/ 75686 w 1299502"/>
              <a:gd name="connsiteY15906" fmla="*/ 1200194 h 2190257"/>
              <a:gd name="connsiteX15907" fmla="*/ 75866 w 1299502"/>
              <a:gd name="connsiteY15907" fmla="*/ 1200086 h 2190257"/>
              <a:gd name="connsiteX15908" fmla="*/ 75866 w 1299502"/>
              <a:gd name="connsiteY15908" fmla="*/ 1199185 h 2190257"/>
              <a:gd name="connsiteX15909" fmla="*/ 75398 w 1299502"/>
              <a:gd name="connsiteY15909" fmla="*/ 1198608 h 2190257"/>
              <a:gd name="connsiteX15910" fmla="*/ 75866 w 1299502"/>
              <a:gd name="connsiteY15910" fmla="*/ 1198212 h 2190257"/>
              <a:gd name="connsiteX15911" fmla="*/ 76191 w 1299502"/>
              <a:gd name="connsiteY15911" fmla="*/ 1198500 h 2190257"/>
              <a:gd name="connsiteX15912" fmla="*/ 77056 w 1299502"/>
              <a:gd name="connsiteY15912" fmla="*/ 1198608 h 2190257"/>
              <a:gd name="connsiteX15913" fmla="*/ 77273 w 1299502"/>
              <a:gd name="connsiteY15913" fmla="*/ 1198392 h 2190257"/>
              <a:gd name="connsiteX15914" fmla="*/ 77273 w 1299502"/>
              <a:gd name="connsiteY15914" fmla="*/ 1198104 h 2190257"/>
              <a:gd name="connsiteX15915" fmla="*/ 77453 w 1299502"/>
              <a:gd name="connsiteY15915" fmla="*/ 1197996 h 2190257"/>
              <a:gd name="connsiteX15916" fmla="*/ 78462 w 1299502"/>
              <a:gd name="connsiteY15916" fmla="*/ 1198104 h 2190257"/>
              <a:gd name="connsiteX15917" fmla="*/ 78571 w 1299502"/>
              <a:gd name="connsiteY15917" fmla="*/ 1198212 h 2190257"/>
              <a:gd name="connsiteX15918" fmla="*/ 78354 w 1299502"/>
              <a:gd name="connsiteY15918" fmla="*/ 1200591 h 2190257"/>
              <a:gd name="connsiteX15919" fmla="*/ 77849 w 1299502"/>
              <a:gd name="connsiteY15919" fmla="*/ 1200987 h 2190257"/>
              <a:gd name="connsiteX15920" fmla="*/ 77561 w 1299502"/>
              <a:gd name="connsiteY15920" fmla="*/ 1200987 h 2190257"/>
              <a:gd name="connsiteX15921" fmla="*/ 77381 w 1299502"/>
              <a:gd name="connsiteY15921" fmla="*/ 1201095 h 2190257"/>
              <a:gd name="connsiteX15922" fmla="*/ 77381 w 1299502"/>
              <a:gd name="connsiteY15922" fmla="*/ 1201384 h 2190257"/>
              <a:gd name="connsiteX15923" fmla="*/ 77164 w 1299502"/>
              <a:gd name="connsiteY15923" fmla="*/ 1201492 h 2190257"/>
              <a:gd name="connsiteX15924" fmla="*/ 76876 w 1299502"/>
              <a:gd name="connsiteY15924" fmla="*/ 1201492 h 2190257"/>
              <a:gd name="connsiteX15925" fmla="*/ 76551 w 1299502"/>
              <a:gd name="connsiteY15925" fmla="*/ 1201203 h 2190257"/>
              <a:gd name="connsiteX15926" fmla="*/ 76263 w 1299502"/>
              <a:gd name="connsiteY15926" fmla="*/ 1201203 h 2190257"/>
              <a:gd name="connsiteX15927" fmla="*/ 76083 w 1299502"/>
              <a:gd name="connsiteY15927" fmla="*/ 1201275 h 2190257"/>
              <a:gd name="connsiteX15928" fmla="*/ 76371 w 1299502"/>
              <a:gd name="connsiteY15928" fmla="*/ 1201600 h 2190257"/>
              <a:gd name="connsiteX15929" fmla="*/ 76263 w 1299502"/>
              <a:gd name="connsiteY15929" fmla="*/ 1202789 h 2190257"/>
              <a:gd name="connsiteX15930" fmla="*/ 76083 w 1299502"/>
              <a:gd name="connsiteY15930" fmla="*/ 1202897 h 2190257"/>
              <a:gd name="connsiteX15931" fmla="*/ 75470 w 1299502"/>
              <a:gd name="connsiteY15931" fmla="*/ 1202897 h 2190257"/>
              <a:gd name="connsiteX15932" fmla="*/ 75181 w 1299502"/>
              <a:gd name="connsiteY15932" fmla="*/ 1203186 h 2190257"/>
              <a:gd name="connsiteX15933" fmla="*/ 74172 w 1299502"/>
              <a:gd name="connsiteY15933" fmla="*/ 1203077 h 2190257"/>
              <a:gd name="connsiteX15934" fmla="*/ 73486 w 1299502"/>
              <a:gd name="connsiteY15934" fmla="*/ 1203690 h 2190257"/>
              <a:gd name="connsiteX15935" fmla="*/ 73162 w 1299502"/>
              <a:gd name="connsiteY15935" fmla="*/ 1203582 h 2190257"/>
              <a:gd name="connsiteX15936" fmla="*/ 72693 w 1299502"/>
              <a:gd name="connsiteY15936" fmla="*/ 1203978 h 2190257"/>
              <a:gd name="connsiteX15937" fmla="*/ 72693 w 1299502"/>
              <a:gd name="connsiteY15937" fmla="*/ 1204303 h 2190257"/>
              <a:gd name="connsiteX15938" fmla="*/ 72477 w 1299502"/>
              <a:gd name="connsiteY15938" fmla="*/ 1204483 h 2190257"/>
              <a:gd name="connsiteX15939" fmla="*/ 72188 w 1299502"/>
              <a:gd name="connsiteY15939" fmla="*/ 1204375 h 2190257"/>
              <a:gd name="connsiteX15940" fmla="*/ 71792 w 1299502"/>
              <a:gd name="connsiteY15940" fmla="*/ 1204699 h 2190257"/>
              <a:gd name="connsiteX15941" fmla="*/ 71467 w 1299502"/>
              <a:gd name="connsiteY15941" fmla="*/ 1204699 h 2190257"/>
              <a:gd name="connsiteX15942" fmla="*/ 71179 w 1299502"/>
              <a:gd name="connsiteY15942" fmla="*/ 1204375 h 2190257"/>
              <a:gd name="connsiteX15943" fmla="*/ 70890 w 1299502"/>
              <a:gd name="connsiteY15943" fmla="*/ 1204303 h 2190257"/>
              <a:gd name="connsiteX15944" fmla="*/ 70385 w 1299502"/>
              <a:gd name="connsiteY15944" fmla="*/ 1203906 h 2190257"/>
              <a:gd name="connsiteX15945" fmla="*/ 70782 w 1299502"/>
              <a:gd name="connsiteY15945" fmla="*/ 1203582 h 2190257"/>
              <a:gd name="connsiteX15946" fmla="*/ 70566 w 1299502"/>
              <a:gd name="connsiteY15946" fmla="*/ 1203402 h 2190257"/>
              <a:gd name="connsiteX15947" fmla="*/ 70277 w 1299502"/>
              <a:gd name="connsiteY15947" fmla="*/ 1203402 h 2190257"/>
              <a:gd name="connsiteX15948" fmla="*/ 70061 w 1299502"/>
              <a:gd name="connsiteY15948" fmla="*/ 1203474 h 2190257"/>
              <a:gd name="connsiteX15949" fmla="*/ 69989 w 1299502"/>
              <a:gd name="connsiteY15949" fmla="*/ 1204699 h 2190257"/>
              <a:gd name="connsiteX15950" fmla="*/ 69484 w 1299502"/>
              <a:gd name="connsiteY15950" fmla="*/ 1205096 h 2190257"/>
              <a:gd name="connsiteX15951" fmla="*/ 69196 w 1299502"/>
              <a:gd name="connsiteY15951" fmla="*/ 1205096 h 2190257"/>
              <a:gd name="connsiteX15952" fmla="*/ 68583 w 1299502"/>
              <a:gd name="connsiteY15952" fmla="*/ 1204483 h 2190257"/>
              <a:gd name="connsiteX15953" fmla="*/ 68294 w 1299502"/>
              <a:gd name="connsiteY15953" fmla="*/ 1204375 h 2190257"/>
              <a:gd name="connsiteX15954" fmla="*/ 67789 w 1299502"/>
              <a:gd name="connsiteY15954" fmla="*/ 1203906 h 2190257"/>
              <a:gd name="connsiteX15955" fmla="*/ 68186 w 1299502"/>
              <a:gd name="connsiteY15955" fmla="*/ 1203690 h 2190257"/>
              <a:gd name="connsiteX15956" fmla="*/ 68186 w 1299502"/>
              <a:gd name="connsiteY15956" fmla="*/ 1203402 h 2190257"/>
              <a:gd name="connsiteX15957" fmla="*/ 68078 w 1299502"/>
              <a:gd name="connsiteY15957" fmla="*/ 1203186 h 2190257"/>
              <a:gd name="connsiteX15958" fmla="*/ 67393 w 1299502"/>
              <a:gd name="connsiteY15958" fmla="*/ 1203186 h 2190257"/>
              <a:gd name="connsiteX15959" fmla="*/ 67068 w 1299502"/>
              <a:gd name="connsiteY15959" fmla="*/ 1202789 h 2190257"/>
              <a:gd name="connsiteX15960" fmla="*/ 66780 w 1299502"/>
              <a:gd name="connsiteY15960" fmla="*/ 1202789 h 2190257"/>
              <a:gd name="connsiteX15961" fmla="*/ 66491 w 1299502"/>
              <a:gd name="connsiteY15961" fmla="*/ 1202501 h 2190257"/>
              <a:gd name="connsiteX15962" fmla="*/ 66167 w 1299502"/>
              <a:gd name="connsiteY15962" fmla="*/ 1202501 h 2190257"/>
              <a:gd name="connsiteX15963" fmla="*/ 65301 w 1299502"/>
              <a:gd name="connsiteY15963" fmla="*/ 1201492 h 2190257"/>
              <a:gd name="connsiteX15964" fmla="*/ 64977 w 1299502"/>
              <a:gd name="connsiteY15964" fmla="*/ 1201492 h 2190257"/>
              <a:gd name="connsiteX15965" fmla="*/ 64796 w 1299502"/>
              <a:gd name="connsiteY15965" fmla="*/ 1201600 h 2190257"/>
              <a:gd name="connsiteX15966" fmla="*/ 64796 w 1299502"/>
              <a:gd name="connsiteY15966" fmla="*/ 1201888 h 2190257"/>
              <a:gd name="connsiteX15967" fmla="*/ 64869 w 1299502"/>
              <a:gd name="connsiteY15967" fmla="*/ 1202104 h 2190257"/>
              <a:gd name="connsiteX15968" fmla="*/ 65193 w 1299502"/>
              <a:gd name="connsiteY15968" fmla="*/ 1202104 h 2190257"/>
              <a:gd name="connsiteX15969" fmla="*/ 65770 w 1299502"/>
              <a:gd name="connsiteY15969" fmla="*/ 1202681 h 2190257"/>
              <a:gd name="connsiteX15970" fmla="*/ 66095 w 1299502"/>
              <a:gd name="connsiteY15970" fmla="*/ 1202789 h 2190257"/>
              <a:gd name="connsiteX15971" fmla="*/ 67970 w 1299502"/>
              <a:gd name="connsiteY15971" fmla="*/ 1204699 h 2190257"/>
              <a:gd name="connsiteX15972" fmla="*/ 68294 w 1299502"/>
              <a:gd name="connsiteY15972" fmla="*/ 1204699 h 2190257"/>
              <a:gd name="connsiteX15973" fmla="*/ 68691 w 1299502"/>
              <a:gd name="connsiteY15973" fmla="*/ 1205204 h 2190257"/>
              <a:gd name="connsiteX15974" fmla="*/ 68691 w 1299502"/>
              <a:gd name="connsiteY15974" fmla="*/ 1205780 h 2190257"/>
              <a:gd name="connsiteX15975" fmla="*/ 68294 w 1299502"/>
              <a:gd name="connsiteY15975" fmla="*/ 1206105 h 2190257"/>
              <a:gd name="connsiteX15976" fmla="*/ 68294 w 1299502"/>
              <a:gd name="connsiteY15976" fmla="*/ 1206393 h 2190257"/>
              <a:gd name="connsiteX15977" fmla="*/ 68366 w 1299502"/>
              <a:gd name="connsiteY15977" fmla="*/ 1206501 h 2190257"/>
              <a:gd name="connsiteX15978" fmla="*/ 68763 w 1299502"/>
              <a:gd name="connsiteY15978" fmla="*/ 1206285 h 2190257"/>
              <a:gd name="connsiteX15979" fmla="*/ 69087 w 1299502"/>
              <a:gd name="connsiteY15979" fmla="*/ 1206285 h 2190257"/>
              <a:gd name="connsiteX15980" fmla="*/ 69484 w 1299502"/>
              <a:gd name="connsiteY15980" fmla="*/ 1205997 h 2190257"/>
              <a:gd name="connsiteX15981" fmla="*/ 69772 w 1299502"/>
              <a:gd name="connsiteY15981" fmla="*/ 1205997 h 2190257"/>
              <a:gd name="connsiteX15982" fmla="*/ 70061 w 1299502"/>
              <a:gd name="connsiteY15982" fmla="*/ 1205780 h 2190257"/>
              <a:gd name="connsiteX15983" fmla="*/ 70782 w 1299502"/>
              <a:gd name="connsiteY15983" fmla="*/ 1205780 h 2190257"/>
              <a:gd name="connsiteX15984" fmla="*/ 71972 w 1299502"/>
              <a:gd name="connsiteY15984" fmla="*/ 1207078 h 2190257"/>
              <a:gd name="connsiteX15985" fmla="*/ 72549 w 1299502"/>
              <a:gd name="connsiteY15985" fmla="*/ 1206573 h 2190257"/>
              <a:gd name="connsiteX15986" fmla="*/ 73162 w 1299502"/>
              <a:gd name="connsiteY15986" fmla="*/ 1207186 h 2190257"/>
              <a:gd name="connsiteX15987" fmla="*/ 73559 w 1299502"/>
              <a:gd name="connsiteY15987" fmla="*/ 1207186 h 2190257"/>
              <a:gd name="connsiteX15988" fmla="*/ 74172 w 1299502"/>
              <a:gd name="connsiteY15988" fmla="*/ 1207907 h 2190257"/>
              <a:gd name="connsiteX15989" fmla="*/ 74640 w 1299502"/>
              <a:gd name="connsiteY15989" fmla="*/ 1207474 h 2190257"/>
              <a:gd name="connsiteX15990" fmla="*/ 74640 w 1299502"/>
              <a:gd name="connsiteY15990" fmla="*/ 1207186 h 2190257"/>
              <a:gd name="connsiteX15991" fmla="*/ 74965 w 1299502"/>
              <a:gd name="connsiteY15991" fmla="*/ 1206898 h 2190257"/>
              <a:gd name="connsiteX15992" fmla="*/ 75037 w 1299502"/>
              <a:gd name="connsiteY15992" fmla="*/ 1206573 h 2190257"/>
              <a:gd name="connsiteX15993" fmla="*/ 75145 w 1299502"/>
              <a:gd name="connsiteY15993" fmla="*/ 1206501 h 2190257"/>
              <a:gd name="connsiteX15994" fmla="*/ 76155 w 1299502"/>
              <a:gd name="connsiteY15994" fmla="*/ 1206501 h 2190257"/>
              <a:gd name="connsiteX15995" fmla="*/ 76732 w 1299502"/>
              <a:gd name="connsiteY15995" fmla="*/ 1207186 h 2190257"/>
              <a:gd name="connsiteX15996" fmla="*/ 77056 w 1299502"/>
              <a:gd name="connsiteY15996" fmla="*/ 1207186 h 2190257"/>
              <a:gd name="connsiteX15997" fmla="*/ 77849 w 1299502"/>
              <a:gd name="connsiteY15997" fmla="*/ 1207979 h 2190257"/>
              <a:gd name="connsiteX15998" fmla="*/ 77741 w 1299502"/>
              <a:gd name="connsiteY15998" fmla="*/ 1208303 h 2190257"/>
              <a:gd name="connsiteX15999" fmla="*/ 77236 w 1299502"/>
              <a:gd name="connsiteY15999" fmla="*/ 1208700 h 2190257"/>
              <a:gd name="connsiteX16000" fmla="*/ 76948 w 1299502"/>
              <a:gd name="connsiteY16000" fmla="*/ 1208700 h 2190257"/>
              <a:gd name="connsiteX16001" fmla="*/ 76768 w 1299502"/>
              <a:gd name="connsiteY16001" fmla="*/ 1208772 h 2190257"/>
              <a:gd name="connsiteX16002" fmla="*/ 76948 w 1299502"/>
              <a:gd name="connsiteY16002" fmla="*/ 1208988 h 2190257"/>
              <a:gd name="connsiteX16003" fmla="*/ 77236 w 1299502"/>
              <a:gd name="connsiteY16003" fmla="*/ 1208988 h 2190257"/>
              <a:gd name="connsiteX16004" fmla="*/ 77345 w 1299502"/>
              <a:gd name="connsiteY16004" fmla="*/ 1209096 h 2190257"/>
              <a:gd name="connsiteX16005" fmla="*/ 77345 w 1299502"/>
              <a:gd name="connsiteY16005" fmla="*/ 1209493 h 2190257"/>
              <a:gd name="connsiteX16006" fmla="*/ 77056 w 1299502"/>
              <a:gd name="connsiteY16006" fmla="*/ 1209673 h 2190257"/>
              <a:gd name="connsiteX16007" fmla="*/ 76948 w 1299502"/>
              <a:gd name="connsiteY16007" fmla="*/ 1210862 h 2190257"/>
              <a:gd name="connsiteX16008" fmla="*/ 77345 w 1299502"/>
              <a:gd name="connsiteY16008" fmla="*/ 1211367 h 2190257"/>
              <a:gd name="connsiteX16009" fmla="*/ 77633 w 1299502"/>
              <a:gd name="connsiteY16009" fmla="*/ 1211367 h 2190257"/>
              <a:gd name="connsiteX16010" fmla="*/ 77849 w 1299502"/>
              <a:gd name="connsiteY16010" fmla="*/ 1211583 h 2190257"/>
              <a:gd name="connsiteX16011" fmla="*/ 77849 w 1299502"/>
              <a:gd name="connsiteY16011" fmla="*/ 1212160 h 2190257"/>
              <a:gd name="connsiteX16012" fmla="*/ 77453 w 1299502"/>
              <a:gd name="connsiteY16012" fmla="*/ 1212484 h 2190257"/>
              <a:gd name="connsiteX16013" fmla="*/ 77345 w 1299502"/>
              <a:gd name="connsiteY16013" fmla="*/ 1214466 h 2190257"/>
              <a:gd name="connsiteX16014" fmla="*/ 77453 w 1299502"/>
              <a:gd name="connsiteY16014" fmla="*/ 1214682 h 2190257"/>
              <a:gd name="connsiteX16015" fmla="*/ 77741 w 1299502"/>
              <a:gd name="connsiteY16015" fmla="*/ 1214682 h 2190257"/>
              <a:gd name="connsiteX16016" fmla="*/ 78138 w 1299502"/>
              <a:gd name="connsiteY16016" fmla="*/ 1214358 h 2190257"/>
              <a:gd name="connsiteX16017" fmla="*/ 78462 w 1299502"/>
              <a:gd name="connsiteY16017" fmla="*/ 1214466 h 2190257"/>
              <a:gd name="connsiteX16018" fmla="*/ 78751 w 1299502"/>
              <a:gd name="connsiteY16018" fmla="*/ 1214178 h 2190257"/>
              <a:gd name="connsiteX16019" fmla="*/ 79039 w 1299502"/>
              <a:gd name="connsiteY16019" fmla="*/ 1214178 h 2190257"/>
              <a:gd name="connsiteX16020" fmla="*/ 79761 w 1299502"/>
              <a:gd name="connsiteY16020" fmla="*/ 1213673 h 2190257"/>
              <a:gd name="connsiteX16021" fmla="*/ 80734 w 1299502"/>
              <a:gd name="connsiteY16021" fmla="*/ 1213673 h 2190257"/>
              <a:gd name="connsiteX16022" fmla="*/ 81059 w 1299502"/>
              <a:gd name="connsiteY16022" fmla="*/ 1213457 h 2190257"/>
              <a:gd name="connsiteX16023" fmla="*/ 81455 w 1299502"/>
              <a:gd name="connsiteY16023" fmla="*/ 1213457 h 2190257"/>
              <a:gd name="connsiteX16024" fmla="*/ 81744 w 1299502"/>
              <a:gd name="connsiteY16024" fmla="*/ 1213781 h 2190257"/>
              <a:gd name="connsiteX16025" fmla="*/ 82068 w 1299502"/>
              <a:gd name="connsiteY16025" fmla="*/ 1213781 h 2190257"/>
              <a:gd name="connsiteX16026" fmla="*/ 82140 w 1299502"/>
              <a:gd name="connsiteY16026" fmla="*/ 1213962 h 2190257"/>
              <a:gd name="connsiteX16027" fmla="*/ 82068 w 1299502"/>
              <a:gd name="connsiteY16027" fmla="*/ 1215151 h 2190257"/>
              <a:gd name="connsiteX16028" fmla="*/ 82357 w 1299502"/>
              <a:gd name="connsiteY16028" fmla="*/ 1215475 h 2190257"/>
              <a:gd name="connsiteX16029" fmla="*/ 82357 w 1299502"/>
              <a:gd name="connsiteY16029" fmla="*/ 1215764 h 2190257"/>
              <a:gd name="connsiteX16030" fmla="*/ 82645 w 1299502"/>
              <a:gd name="connsiteY16030" fmla="*/ 1216052 h 2190257"/>
              <a:gd name="connsiteX16031" fmla="*/ 82645 w 1299502"/>
              <a:gd name="connsiteY16031" fmla="*/ 1216665 h 2190257"/>
              <a:gd name="connsiteX16032" fmla="*/ 81239 w 1299502"/>
              <a:gd name="connsiteY16032" fmla="*/ 1217746 h 2190257"/>
              <a:gd name="connsiteX16033" fmla="*/ 81167 w 1299502"/>
              <a:gd name="connsiteY16033" fmla="*/ 1218359 h 2190257"/>
              <a:gd name="connsiteX16034" fmla="*/ 81744 w 1299502"/>
              <a:gd name="connsiteY16034" fmla="*/ 1218971 h 2190257"/>
              <a:gd name="connsiteX16035" fmla="*/ 81744 w 1299502"/>
              <a:gd name="connsiteY16035" fmla="*/ 1219548 h 2190257"/>
              <a:gd name="connsiteX16036" fmla="*/ 81563 w 1299502"/>
              <a:gd name="connsiteY16036" fmla="*/ 1219764 h 2190257"/>
              <a:gd name="connsiteX16037" fmla="*/ 81275 w 1299502"/>
              <a:gd name="connsiteY16037" fmla="*/ 1219656 h 2190257"/>
              <a:gd name="connsiteX16038" fmla="*/ 80770 w 1299502"/>
              <a:gd name="connsiteY16038" fmla="*/ 1220052 h 2190257"/>
              <a:gd name="connsiteX16039" fmla="*/ 80770 w 1299502"/>
              <a:gd name="connsiteY16039" fmla="*/ 1220449 h 2190257"/>
              <a:gd name="connsiteX16040" fmla="*/ 81059 w 1299502"/>
              <a:gd name="connsiteY16040" fmla="*/ 1220773 h 2190257"/>
              <a:gd name="connsiteX16041" fmla="*/ 80950 w 1299502"/>
              <a:gd name="connsiteY16041" fmla="*/ 1221854 h 2190257"/>
              <a:gd name="connsiteX16042" fmla="*/ 80554 w 1299502"/>
              <a:gd name="connsiteY16042" fmla="*/ 1222143 h 2190257"/>
              <a:gd name="connsiteX16043" fmla="*/ 80554 w 1299502"/>
              <a:gd name="connsiteY16043" fmla="*/ 1222755 h 2190257"/>
              <a:gd name="connsiteX16044" fmla="*/ 80374 w 1299502"/>
              <a:gd name="connsiteY16044" fmla="*/ 1222972 h 2190257"/>
              <a:gd name="connsiteX16045" fmla="*/ 79761 w 1299502"/>
              <a:gd name="connsiteY16045" fmla="*/ 1222864 h 2190257"/>
              <a:gd name="connsiteX16046" fmla="*/ 79472 w 1299502"/>
              <a:gd name="connsiteY16046" fmla="*/ 1222539 h 2190257"/>
              <a:gd name="connsiteX16047" fmla="*/ 79184 w 1299502"/>
              <a:gd name="connsiteY16047" fmla="*/ 1222539 h 2190257"/>
              <a:gd name="connsiteX16048" fmla="*/ 78571 w 1299502"/>
              <a:gd name="connsiteY16048" fmla="*/ 1222972 h 2190257"/>
              <a:gd name="connsiteX16049" fmla="*/ 78571 w 1299502"/>
              <a:gd name="connsiteY16049" fmla="*/ 1223260 h 2190257"/>
              <a:gd name="connsiteX16050" fmla="*/ 78354 w 1299502"/>
              <a:gd name="connsiteY16050" fmla="*/ 1223368 h 2190257"/>
              <a:gd name="connsiteX16051" fmla="*/ 77777 w 1299502"/>
              <a:gd name="connsiteY16051" fmla="*/ 1223368 h 2190257"/>
              <a:gd name="connsiteX16052" fmla="*/ 77453 w 1299502"/>
              <a:gd name="connsiteY16052" fmla="*/ 1222972 h 2190257"/>
              <a:gd name="connsiteX16053" fmla="*/ 77164 w 1299502"/>
              <a:gd name="connsiteY16053" fmla="*/ 1222972 h 2190257"/>
              <a:gd name="connsiteX16054" fmla="*/ 76876 w 1299502"/>
              <a:gd name="connsiteY16054" fmla="*/ 1222647 h 2190257"/>
              <a:gd name="connsiteX16055" fmla="*/ 76551 w 1299502"/>
              <a:gd name="connsiteY16055" fmla="*/ 1222647 h 2190257"/>
              <a:gd name="connsiteX16056" fmla="*/ 76263 w 1299502"/>
              <a:gd name="connsiteY16056" fmla="*/ 1222251 h 2190257"/>
              <a:gd name="connsiteX16057" fmla="*/ 75866 w 1299502"/>
              <a:gd name="connsiteY16057" fmla="*/ 1222251 h 2190257"/>
              <a:gd name="connsiteX16058" fmla="*/ 75758 w 1299502"/>
              <a:gd name="connsiteY16058" fmla="*/ 1222467 h 2190257"/>
              <a:gd name="connsiteX16059" fmla="*/ 75650 w 1299502"/>
              <a:gd name="connsiteY16059" fmla="*/ 1222936 h 2190257"/>
              <a:gd name="connsiteX16060" fmla="*/ 75578 w 1299502"/>
              <a:gd name="connsiteY16060" fmla="*/ 1223152 h 2190257"/>
              <a:gd name="connsiteX16061" fmla="*/ 75181 w 1299502"/>
              <a:gd name="connsiteY16061" fmla="*/ 1223152 h 2190257"/>
              <a:gd name="connsiteX16062" fmla="*/ 74965 w 1299502"/>
              <a:gd name="connsiteY16062" fmla="*/ 1223260 h 2190257"/>
              <a:gd name="connsiteX16063" fmla="*/ 74965 w 1299502"/>
              <a:gd name="connsiteY16063" fmla="*/ 1223548 h 2190257"/>
              <a:gd name="connsiteX16064" fmla="*/ 75289 w 1299502"/>
              <a:gd name="connsiteY16064" fmla="*/ 1223837 h 2190257"/>
              <a:gd name="connsiteX16065" fmla="*/ 75289 w 1299502"/>
              <a:gd name="connsiteY16065" fmla="*/ 1224161 h 2190257"/>
              <a:gd name="connsiteX16066" fmla="*/ 74965 w 1299502"/>
              <a:gd name="connsiteY16066" fmla="*/ 1224449 h 2190257"/>
              <a:gd name="connsiteX16067" fmla="*/ 74857 w 1299502"/>
              <a:gd name="connsiteY16067" fmla="*/ 1224738 h 2190257"/>
              <a:gd name="connsiteX16068" fmla="*/ 74388 w 1299502"/>
              <a:gd name="connsiteY16068" fmla="*/ 1225134 h 2190257"/>
              <a:gd name="connsiteX16069" fmla="*/ 73775 w 1299502"/>
              <a:gd name="connsiteY16069" fmla="*/ 1225062 h 2190257"/>
              <a:gd name="connsiteX16070" fmla="*/ 73595 w 1299502"/>
              <a:gd name="connsiteY16070" fmla="*/ 1225242 h 2190257"/>
              <a:gd name="connsiteX16071" fmla="*/ 73486 w 1299502"/>
              <a:gd name="connsiteY16071" fmla="*/ 1226432 h 2190257"/>
              <a:gd name="connsiteX16072" fmla="*/ 72765 w 1299502"/>
              <a:gd name="connsiteY16072" fmla="*/ 1226936 h 2190257"/>
              <a:gd name="connsiteX16073" fmla="*/ 72765 w 1299502"/>
              <a:gd name="connsiteY16073" fmla="*/ 1227261 h 2190257"/>
              <a:gd name="connsiteX16074" fmla="*/ 71792 w 1299502"/>
              <a:gd name="connsiteY16074" fmla="*/ 1228053 h 2190257"/>
              <a:gd name="connsiteX16075" fmla="*/ 71792 w 1299502"/>
              <a:gd name="connsiteY16075" fmla="*/ 1228342 h 2190257"/>
              <a:gd name="connsiteX16076" fmla="*/ 71071 w 1299502"/>
              <a:gd name="connsiteY16076" fmla="*/ 1228846 h 2190257"/>
              <a:gd name="connsiteX16077" fmla="*/ 70998 w 1299502"/>
              <a:gd name="connsiteY16077" fmla="*/ 1229135 h 2190257"/>
              <a:gd name="connsiteX16078" fmla="*/ 70674 w 1299502"/>
              <a:gd name="connsiteY16078" fmla="*/ 1229423 h 2190257"/>
              <a:gd name="connsiteX16079" fmla="*/ 70674 w 1299502"/>
              <a:gd name="connsiteY16079" fmla="*/ 1229747 h 2190257"/>
              <a:gd name="connsiteX16080" fmla="*/ 70782 w 1299502"/>
              <a:gd name="connsiteY16080" fmla="*/ 1229928 h 2190257"/>
              <a:gd name="connsiteX16081" fmla="*/ 71179 w 1299502"/>
              <a:gd name="connsiteY16081" fmla="*/ 1229928 h 2190257"/>
              <a:gd name="connsiteX16082" fmla="*/ 71395 w 1299502"/>
              <a:gd name="connsiteY16082" fmla="*/ 1230252 h 2190257"/>
              <a:gd name="connsiteX16083" fmla="*/ 71792 w 1299502"/>
              <a:gd name="connsiteY16083" fmla="*/ 1230252 h 2190257"/>
              <a:gd name="connsiteX16084" fmla="*/ 72188 w 1299502"/>
              <a:gd name="connsiteY16084" fmla="*/ 1230720 h 2190257"/>
              <a:gd name="connsiteX16085" fmla="*/ 72188 w 1299502"/>
              <a:gd name="connsiteY16085" fmla="*/ 1231045 h 2190257"/>
              <a:gd name="connsiteX16086" fmla="*/ 71972 w 1299502"/>
              <a:gd name="connsiteY16086" fmla="*/ 1231117 h 2190257"/>
              <a:gd name="connsiteX16087" fmla="*/ 71395 w 1299502"/>
              <a:gd name="connsiteY16087" fmla="*/ 1231117 h 2190257"/>
              <a:gd name="connsiteX16088" fmla="*/ 71179 w 1299502"/>
              <a:gd name="connsiteY16088" fmla="*/ 1231225 h 2190257"/>
              <a:gd name="connsiteX16089" fmla="*/ 71179 w 1299502"/>
              <a:gd name="connsiteY16089" fmla="*/ 1231838 h 2190257"/>
              <a:gd name="connsiteX16090" fmla="*/ 71395 w 1299502"/>
              <a:gd name="connsiteY16090" fmla="*/ 1232234 h 2190257"/>
              <a:gd name="connsiteX16091" fmla="*/ 71395 w 1299502"/>
              <a:gd name="connsiteY16091" fmla="*/ 1232522 h 2190257"/>
              <a:gd name="connsiteX16092" fmla="*/ 71684 w 1299502"/>
              <a:gd name="connsiteY16092" fmla="*/ 1232847 h 2190257"/>
              <a:gd name="connsiteX16093" fmla="*/ 71684 w 1299502"/>
              <a:gd name="connsiteY16093" fmla="*/ 1233423 h 2190257"/>
              <a:gd name="connsiteX16094" fmla="*/ 71179 w 1299502"/>
              <a:gd name="connsiteY16094" fmla="*/ 1233820 h 2190257"/>
              <a:gd name="connsiteX16095" fmla="*/ 70890 w 1299502"/>
              <a:gd name="connsiteY16095" fmla="*/ 1233748 h 2190257"/>
              <a:gd name="connsiteX16096" fmla="*/ 70205 w 1299502"/>
              <a:gd name="connsiteY16096" fmla="*/ 1234324 h 2190257"/>
              <a:gd name="connsiteX16097" fmla="*/ 69484 w 1299502"/>
              <a:gd name="connsiteY16097" fmla="*/ 1234216 h 2190257"/>
              <a:gd name="connsiteX16098" fmla="*/ 69412 w 1299502"/>
              <a:gd name="connsiteY16098" fmla="*/ 1234433 h 2190257"/>
              <a:gd name="connsiteX16099" fmla="*/ 69304 w 1299502"/>
              <a:gd name="connsiteY16099" fmla="*/ 1235045 h 2190257"/>
              <a:gd name="connsiteX16100" fmla="*/ 69015 w 1299502"/>
              <a:gd name="connsiteY16100" fmla="*/ 1235225 h 2190257"/>
              <a:gd name="connsiteX16101" fmla="*/ 68907 w 1299502"/>
              <a:gd name="connsiteY16101" fmla="*/ 1235514 h 2190257"/>
              <a:gd name="connsiteX16102" fmla="*/ 68583 w 1299502"/>
              <a:gd name="connsiteY16102" fmla="*/ 1235838 h 2190257"/>
              <a:gd name="connsiteX16103" fmla="*/ 68583 w 1299502"/>
              <a:gd name="connsiteY16103" fmla="*/ 1236415 h 2190257"/>
              <a:gd name="connsiteX16104" fmla="*/ 68186 w 1299502"/>
              <a:gd name="connsiteY16104" fmla="*/ 1236739 h 2190257"/>
              <a:gd name="connsiteX16105" fmla="*/ 68186 w 1299502"/>
              <a:gd name="connsiteY16105" fmla="*/ 1237027 h 2190257"/>
              <a:gd name="connsiteX16106" fmla="*/ 68799 w 1299502"/>
              <a:gd name="connsiteY16106" fmla="*/ 1237640 h 2190257"/>
              <a:gd name="connsiteX16107" fmla="*/ 68691 w 1299502"/>
              <a:gd name="connsiteY16107" fmla="*/ 1238217 h 2190257"/>
              <a:gd name="connsiteX16108" fmla="*/ 68619 w 1299502"/>
              <a:gd name="connsiteY16108" fmla="*/ 1238325 h 2190257"/>
              <a:gd name="connsiteX16109" fmla="*/ 67897 w 1299502"/>
              <a:gd name="connsiteY16109" fmla="*/ 1238325 h 2190257"/>
              <a:gd name="connsiteX16110" fmla="*/ 67717 w 1299502"/>
              <a:gd name="connsiteY16110" fmla="*/ 1238433 h 2190257"/>
              <a:gd name="connsiteX16111" fmla="*/ 67717 w 1299502"/>
              <a:gd name="connsiteY16111" fmla="*/ 1239334 h 2190257"/>
              <a:gd name="connsiteX16112" fmla="*/ 68006 w 1299502"/>
              <a:gd name="connsiteY16112" fmla="*/ 1239622 h 2190257"/>
              <a:gd name="connsiteX16113" fmla="*/ 67897 w 1299502"/>
              <a:gd name="connsiteY16113" fmla="*/ 1240235 h 2190257"/>
              <a:gd name="connsiteX16114" fmla="*/ 67609 w 1299502"/>
              <a:gd name="connsiteY16114" fmla="*/ 1240523 h 2190257"/>
              <a:gd name="connsiteX16115" fmla="*/ 67609 w 1299502"/>
              <a:gd name="connsiteY16115" fmla="*/ 1240812 h 2190257"/>
              <a:gd name="connsiteX16116" fmla="*/ 66419 w 1299502"/>
              <a:gd name="connsiteY16116" fmla="*/ 1241713 h 2190257"/>
              <a:gd name="connsiteX16117" fmla="*/ 64436 w 1299502"/>
              <a:gd name="connsiteY16117" fmla="*/ 1241605 h 2190257"/>
              <a:gd name="connsiteX16118" fmla="*/ 64111 w 1299502"/>
              <a:gd name="connsiteY16118" fmla="*/ 1241316 h 2190257"/>
              <a:gd name="connsiteX16119" fmla="*/ 63823 w 1299502"/>
              <a:gd name="connsiteY16119" fmla="*/ 1241208 h 2190257"/>
              <a:gd name="connsiteX16120" fmla="*/ 63607 w 1299502"/>
              <a:gd name="connsiteY16120" fmla="*/ 1241424 h 2190257"/>
              <a:gd name="connsiteX16121" fmla="*/ 63607 w 1299502"/>
              <a:gd name="connsiteY16121" fmla="*/ 1242325 h 2190257"/>
              <a:gd name="connsiteX16122" fmla="*/ 63426 w 1299502"/>
              <a:gd name="connsiteY16122" fmla="*/ 1242433 h 2190257"/>
              <a:gd name="connsiteX16123" fmla="*/ 63102 w 1299502"/>
              <a:gd name="connsiteY16123" fmla="*/ 1242433 h 2190257"/>
              <a:gd name="connsiteX16124" fmla="*/ 62813 w 1299502"/>
              <a:gd name="connsiteY16124" fmla="*/ 1242109 h 2190257"/>
              <a:gd name="connsiteX16125" fmla="*/ 61840 w 1299502"/>
              <a:gd name="connsiteY16125" fmla="*/ 1242037 h 2190257"/>
              <a:gd name="connsiteX16126" fmla="*/ 61515 w 1299502"/>
              <a:gd name="connsiteY16126" fmla="*/ 1241713 h 2190257"/>
              <a:gd name="connsiteX16127" fmla="*/ 60902 w 1299502"/>
              <a:gd name="connsiteY16127" fmla="*/ 1241605 h 2190257"/>
              <a:gd name="connsiteX16128" fmla="*/ 60614 w 1299502"/>
              <a:gd name="connsiteY16128" fmla="*/ 1241316 h 2190257"/>
              <a:gd name="connsiteX16129" fmla="*/ 59929 w 1299502"/>
              <a:gd name="connsiteY16129" fmla="*/ 1241208 h 2190257"/>
              <a:gd name="connsiteX16130" fmla="*/ 59604 w 1299502"/>
              <a:gd name="connsiteY16130" fmla="*/ 1240920 h 2190257"/>
              <a:gd name="connsiteX16131" fmla="*/ 59316 w 1299502"/>
              <a:gd name="connsiteY16131" fmla="*/ 1240920 h 2190257"/>
              <a:gd name="connsiteX16132" fmla="*/ 58919 w 1299502"/>
              <a:gd name="connsiteY16132" fmla="*/ 1240415 h 2190257"/>
              <a:gd name="connsiteX16133" fmla="*/ 58919 w 1299502"/>
              <a:gd name="connsiteY16133" fmla="*/ 1239839 h 2190257"/>
              <a:gd name="connsiteX16134" fmla="*/ 59424 w 1299502"/>
              <a:gd name="connsiteY16134" fmla="*/ 1239442 h 2190257"/>
              <a:gd name="connsiteX16135" fmla="*/ 59820 w 1299502"/>
              <a:gd name="connsiteY16135" fmla="*/ 1239442 h 2190257"/>
              <a:gd name="connsiteX16136" fmla="*/ 59893 w 1299502"/>
              <a:gd name="connsiteY16136" fmla="*/ 1239334 h 2190257"/>
              <a:gd name="connsiteX16137" fmla="*/ 60001 w 1299502"/>
              <a:gd name="connsiteY16137" fmla="*/ 1238433 h 2190257"/>
              <a:gd name="connsiteX16138" fmla="*/ 59712 w 1299502"/>
              <a:gd name="connsiteY16138" fmla="*/ 1238145 h 2190257"/>
              <a:gd name="connsiteX16139" fmla="*/ 59712 w 1299502"/>
              <a:gd name="connsiteY16139" fmla="*/ 1237820 h 2190257"/>
              <a:gd name="connsiteX16140" fmla="*/ 59893 w 1299502"/>
              <a:gd name="connsiteY16140" fmla="*/ 1237712 h 2190257"/>
              <a:gd name="connsiteX16141" fmla="*/ 60506 w 1299502"/>
              <a:gd name="connsiteY16141" fmla="*/ 1237712 h 2190257"/>
              <a:gd name="connsiteX16142" fmla="*/ 61010 w 1299502"/>
              <a:gd name="connsiteY16142" fmla="*/ 1238217 h 2190257"/>
              <a:gd name="connsiteX16143" fmla="*/ 61010 w 1299502"/>
              <a:gd name="connsiteY16143" fmla="*/ 1238541 h 2190257"/>
              <a:gd name="connsiteX16144" fmla="*/ 61299 w 1299502"/>
              <a:gd name="connsiteY16144" fmla="*/ 1238829 h 2190257"/>
              <a:gd name="connsiteX16145" fmla="*/ 61191 w 1299502"/>
              <a:gd name="connsiteY16145" fmla="*/ 1239118 h 2190257"/>
              <a:gd name="connsiteX16146" fmla="*/ 61515 w 1299502"/>
              <a:gd name="connsiteY16146" fmla="*/ 1239442 h 2190257"/>
              <a:gd name="connsiteX16147" fmla="*/ 61515 w 1299502"/>
              <a:gd name="connsiteY16147" fmla="*/ 1239730 h 2190257"/>
              <a:gd name="connsiteX16148" fmla="*/ 61695 w 1299502"/>
              <a:gd name="connsiteY16148" fmla="*/ 1239911 h 2190257"/>
              <a:gd name="connsiteX16149" fmla="*/ 62597 w 1299502"/>
              <a:gd name="connsiteY16149" fmla="*/ 1240019 h 2190257"/>
              <a:gd name="connsiteX16150" fmla="*/ 62777 w 1299502"/>
              <a:gd name="connsiteY16150" fmla="*/ 1239839 h 2190257"/>
              <a:gd name="connsiteX16151" fmla="*/ 62777 w 1299502"/>
              <a:gd name="connsiteY16151" fmla="*/ 1239514 h 2190257"/>
              <a:gd name="connsiteX16152" fmla="*/ 62669 w 1299502"/>
              <a:gd name="connsiteY16152" fmla="*/ 1239442 h 2190257"/>
              <a:gd name="connsiteX16153" fmla="*/ 62272 w 1299502"/>
              <a:gd name="connsiteY16153" fmla="*/ 1239334 h 2190257"/>
              <a:gd name="connsiteX16154" fmla="*/ 61587 w 1299502"/>
              <a:gd name="connsiteY16154" fmla="*/ 1238541 h 2190257"/>
              <a:gd name="connsiteX16155" fmla="*/ 61587 w 1299502"/>
              <a:gd name="connsiteY16155" fmla="*/ 1238325 h 2190257"/>
              <a:gd name="connsiteX16156" fmla="*/ 61299 w 1299502"/>
              <a:gd name="connsiteY16156" fmla="*/ 1237928 h 2190257"/>
              <a:gd name="connsiteX16157" fmla="*/ 61371 w 1299502"/>
              <a:gd name="connsiteY16157" fmla="*/ 1237640 h 2190257"/>
              <a:gd name="connsiteX16158" fmla="*/ 60686 w 1299502"/>
              <a:gd name="connsiteY16158" fmla="*/ 1237027 h 2190257"/>
              <a:gd name="connsiteX16159" fmla="*/ 60794 w 1299502"/>
              <a:gd name="connsiteY16159" fmla="*/ 1236739 h 2190257"/>
              <a:gd name="connsiteX16160" fmla="*/ 60289 w 1299502"/>
              <a:gd name="connsiteY16160" fmla="*/ 1236235 h 2190257"/>
              <a:gd name="connsiteX16161" fmla="*/ 59676 w 1299502"/>
              <a:gd name="connsiteY16161" fmla="*/ 1236235 h 2190257"/>
              <a:gd name="connsiteX16162" fmla="*/ 59388 w 1299502"/>
              <a:gd name="connsiteY16162" fmla="*/ 1235838 h 2190257"/>
              <a:gd name="connsiteX16163" fmla="*/ 59171 w 1299502"/>
              <a:gd name="connsiteY16163" fmla="*/ 1236018 h 2190257"/>
              <a:gd name="connsiteX16164" fmla="*/ 59099 w 1299502"/>
              <a:gd name="connsiteY16164" fmla="*/ 1237712 h 2190257"/>
              <a:gd name="connsiteX16165" fmla="*/ 58883 w 1299502"/>
              <a:gd name="connsiteY16165" fmla="*/ 1237928 h 2190257"/>
              <a:gd name="connsiteX16166" fmla="*/ 58306 w 1299502"/>
              <a:gd name="connsiteY16166" fmla="*/ 1237820 h 2190257"/>
              <a:gd name="connsiteX16167" fmla="*/ 57981 w 1299502"/>
              <a:gd name="connsiteY16167" fmla="*/ 1237532 h 2190257"/>
              <a:gd name="connsiteX16168" fmla="*/ 57008 w 1299502"/>
              <a:gd name="connsiteY16168" fmla="*/ 1237424 h 2190257"/>
              <a:gd name="connsiteX16169" fmla="*/ 56792 w 1299502"/>
              <a:gd name="connsiteY16169" fmla="*/ 1237640 h 2190257"/>
              <a:gd name="connsiteX16170" fmla="*/ 56792 w 1299502"/>
              <a:gd name="connsiteY16170" fmla="*/ 1237928 h 2190257"/>
              <a:gd name="connsiteX16171" fmla="*/ 56503 w 1299502"/>
              <a:gd name="connsiteY16171" fmla="*/ 1238217 h 2190257"/>
              <a:gd name="connsiteX16172" fmla="*/ 56395 w 1299502"/>
              <a:gd name="connsiteY16172" fmla="*/ 1238433 h 2190257"/>
              <a:gd name="connsiteX16173" fmla="*/ 56215 w 1299502"/>
              <a:gd name="connsiteY16173" fmla="*/ 1238613 h 2190257"/>
              <a:gd name="connsiteX16174" fmla="*/ 55313 w 1299502"/>
              <a:gd name="connsiteY16174" fmla="*/ 1238505 h 2190257"/>
              <a:gd name="connsiteX16175" fmla="*/ 54917 w 1299502"/>
              <a:gd name="connsiteY16175" fmla="*/ 1238829 h 2190257"/>
              <a:gd name="connsiteX16176" fmla="*/ 54304 w 1299502"/>
              <a:gd name="connsiteY16176" fmla="*/ 1238721 h 2190257"/>
              <a:gd name="connsiteX16177" fmla="*/ 54015 w 1299502"/>
              <a:gd name="connsiteY16177" fmla="*/ 1238433 h 2190257"/>
              <a:gd name="connsiteX16178" fmla="*/ 53005 w 1299502"/>
              <a:gd name="connsiteY16178" fmla="*/ 1238325 h 2190257"/>
              <a:gd name="connsiteX16179" fmla="*/ 52933 w 1299502"/>
              <a:gd name="connsiteY16179" fmla="*/ 1238217 h 2190257"/>
              <a:gd name="connsiteX16180" fmla="*/ 52933 w 1299502"/>
              <a:gd name="connsiteY16180" fmla="*/ 1237928 h 2190257"/>
              <a:gd name="connsiteX16181" fmla="*/ 52320 w 1299502"/>
              <a:gd name="connsiteY16181" fmla="*/ 1237244 h 2190257"/>
              <a:gd name="connsiteX16182" fmla="*/ 52429 w 1299502"/>
              <a:gd name="connsiteY16182" fmla="*/ 1236919 h 2190257"/>
              <a:gd name="connsiteX16183" fmla="*/ 51707 w 1299502"/>
              <a:gd name="connsiteY16183" fmla="*/ 1236343 h 2190257"/>
              <a:gd name="connsiteX16184" fmla="*/ 51924 w 1299502"/>
              <a:gd name="connsiteY16184" fmla="*/ 1234829 h 2190257"/>
              <a:gd name="connsiteX16185" fmla="*/ 51707 w 1299502"/>
              <a:gd name="connsiteY16185" fmla="*/ 1234649 h 2190257"/>
              <a:gd name="connsiteX16186" fmla="*/ 51419 w 1299502"/>
              <a:gd name="connsiteY16186" fmla="*/ 1234649 h 2190257"/>
              <a:gd name="connsiteX16187" fmla="*/ 51203 w 1299502"/>
              <a:gd name="connsiteY16187" fmla="*/ 1234829 h 2190257"/>
              <a:gd name="connsiteX16188" fmla="*/ 51203 w 1299502"/>
              <a:gd name="connsiteY16188" fmla="*/ 1235045 h 2190257"/>
              <a:gd name="connsiteX16189" fmla="*/ 51527 w 1299502"/>
              <a:gd name="connsiteY16189" fmla="*/ 1235442 h 2190257"/>
              <a:gd name="connsiteX16190" fmla="*/ 51527 w 1299502"/>
              <a:gd name="connsiteY16190" fmla="*/ 1235730 h 2190257"/>
              <a:gd name="connsiteX16191" fmla="*/ 51311 w 1299502"/>
              <a:gd name="connsiteY16191" fmla="*/ 1235838 h 2190257"/>
              <a:gd name="connsiteX16192" fmla="*/ 49724 w 1299502"/>
              <a:gd name="connsiteY16192" fmla="*/ 1235730 h 2190257"/>
              <a:gd name="connsiteX16193" fmla="*/ 49219 w 1299502"/>
              <a:gd name="connsiteY16193" fmla="*/ 1235225 h 2190257"/>
              <a:gd name="connsiteX16194" fmla="*/ 49328 w 1299502"/>
              <a:gd name="connsiteY16194" fmla="*/ 1234613 h 2190257"/>
              <a:gd name="connsiteX16195" fmla="*/ 48715 w 1299502"/>
              <a:gd name="connsiteY16195" fmla="*/ 1234036 h 2190257"/>
              <a:gd name="connsiteX16196" fmla="*/ 48715 w 1299502"/>
              <a:gd name="connsiteY16196" fmla="*/ 1233423 h 2190257"/>
              <a:gd name="connsiteX16197" fmla="*/ 48642 w 1299502"/>
              <a:gd name="connsiteY16197" fmla="*/ 1233243 h 2190257"/>
              <a:gd name="connsiteX16198" fmla="*/ 48426 w 1299502"/>
              <a:gd name="connsiteY16198" fmla="*/ 1233315 h 2190257"/>
              <a:gd name="connsiteX16199" fmla="*/ 48426 w 1299502"/>
              <a:gd name="connsiteY16199" fmla="*/ 1234216 h 2190257"/>
              <a:gd name="connsiteX16200" fmla="*/ 48931 w 1299502"/>
              <a:gd name="connsiteY16200" fmla="*/ 1234937 h 2190257"/>
              <a:gd name="connsiteX16201" fmla="*/ 48931 w 1299502"/>
              <a:gd name="connsiteY16201" fmla="*/ 1235514 h 2190257"/>
              <a:gd name="connsiteX16202" fmla="*/ 49544 w 1299502"/>
              <a:gd name="connsiteY16202" fmla="*/ 1236126 h 2190257"/>
              <a:gd name="connsiteX16203" fmla="*/ 49436 w 1299502"/>
              <a:gd name="connsiteY16203" fmla="*/ 1237640 h 2190257"/>
              <a:gd name="connsiteX16204" fmla="*/ 49724 w 1299502"/>
              <a:gd name="connsiteY16204" fmla="*/ 1237928 h 2190257"/>
              <a:gd name="connsiteX16205" fmla="*/ 49724 w 1299502"/>
              <a:gd name="connsiteY16205" fmla="*/ 1238217 h 2190257"/>
              <a:gd name="connsiteX16206" fmla="*/ 50049 w 1299502"/>
              <a:gd name="connsiteY16206" fmla="*/ 1238505 h 2190257"/>
              <a:gd name="connsiteX16207" fmla="*/ 49940 w 1299502"/>
              <a:gd name="connsiteY16207" fmla="*/ 1238829 h 2190257"/>
              <a:gd name="connsiteX16208" fmla="*/ 50265 w 1299502"/>
              <a:gd name="connsiteY16208" fmla="*/ 1239118 h 2190257"/>
              <a:gd name="connsiteX16209" fmla="*/ 50265 w 1299502"/>
              <a:gd name="connsiteY16209" fmla="*/ 1239442 h 2190257"/>
              <a:gd name="connsiteX16210" fmla="*/ 50445 w 1299502"/>
              <a:gd name="connsiteY16210" fmla="*/ 1239622 h 2190257"/>
              <a:gd name="connsiteX16211" fmla="*/ 50734 w 1299502"/>
              <a:gd name="connsiteY16211" fmla="*/ 1239622 h 2190257"/>
              <a:gd name="connsiteX16212" fmla="*/ 51058 w 1299502"/>
              <a:gd name="connsiteY16212" fmla="*/ 1239334 h 2190257"/>
              <a:gd name="connsiteX16213" fmla="*/ 51347 w 1299502"/>
              <a:gd name="connsiteY16213" fmla="*/ 1239406 h 2190257"/>
              <a:gd name="connsiteX16214" fmla="*/ 51635 w 1299502"/>
              <a:gd name="connsiteY16214" fmla="*/ 1239730 h 2190257"/>
              <a:gd name="connsiteX16215" fmla="*/ 52032 w 1299502"/>
              <a:gd name="connsiteY16215" fmla="*/ 1239730 h 2190257"/>
              <a:gd name="connsiteX16216" fmla="*/ 52933 w 1299502"/>
              <a:gd name="connsiteY16216" fmla="*/ 1240704 h 2190257"/>
              <a:gd name="connsiteX16217" fmla="*/ 53041 w 1299502"/>
              <a:gd name="connsiteY16217" fmla="*/ 1240631 h 2190257"/>
              <a:gd name="connsiteX16218" fmla="*/ 53041 w 1299502"/>
              <a:gd name="connsiteY16218" fmla="*/ 1240307 h 2190257"/>
              <a:gd name="connsiteX16219" fmla="*/ 53222 w 1299502"/>
              <a:gd name="connsiteY16219" fmla="*/ 1240127 h 2190257"/>
              <a:gd name="connsiteX16220" fmla="*/ 53943 w 1299502"/>
              <a:gd name="connsiteY16220" fmla="*/ 1240235 h 2190257"/>
              <a:gd name="connsiteX16221" fmla="*/ 54520 w 1299502"/>
              <a:gd name="connsiteY16221" fmla="*/ 1240812 h 2190257"/>
              <a:gd name="connsiteX16222" fmla="*/ 54844 w 1299502"/>
              <a:gd name="connsiteY16222" fmla="*/ 1240812 h 2190257"/>
              <a:gd name="connsiteX16223" fmla="*/ 55133 w 1299502"/>
              <a:gd name="connsiteY16223" fmla="*/ 1241208 h 2190257"/>
              <a:gd name="connsiteX16224" fmla="*/ 55457 w 1299502"/>
              <a:gd name="connsiteY16224" fmla="*/ 1241208 h 2190257"/>
              <a:gd name="connsiteX16225" fmla="*/ 55638 w 1299502"/>
              <a:gd name="connsiteY16225" fmla="*/ 1241100 h 2190257"/>
              <a:gd name="connsiteX16226" fmla="*/ 55638 w 1299502"/>
              <a:gd name="connsiteY16226" fmla="*/ 1240812 h 2190257"/>
              <a:gd name="connsiteX16227" fmla="*/ 55457 w 1299502"/>
              <a:gd name="connsiteY16227" fmla="*/ 1240631 h 2190257"/>
              <a:gd name="connsiteX16228" fmla="*/ 55133 w 1299502"/>
              <a:gd name="connsiteY16228" fmla="*/ 1240631 h 2190257"/>
              <a:gd name="connsiteX16229" fmla="*/ 55025 w 1299502"/>
              <a:gd name="connsiteY16229" fmla="*/ 1240415 h 2190257"/>
              <a:gd name="connsiteX16230" fmla="*/ 55025 w 1299502"/>
              <a:gd name="connsiteY16230" fmla="*/ 1240127 h 2190257"/>
              <a:gd name="connsiteX16231" fmla="*/ 55530 w 1299502"/>
              <a:gd name="connsiteY16231" fmla="*/ 1239730 h 2190257"/>
              <a:gd name="connsiteX16232" fmla="*/ 55854 w 1299502"/>
              <a:gd name="connsiteY16232" fmla="*/ 1239730 h 2190257"/>
              <a:gd name="connsiteX16233" fmla="*/ 56034 w 1299502"/>
              <a:gd name="connsiteY16233" fmla="*/ 1239622 h 2190257"/>
              <a:gd name="connsiteX16234" fmla="*/ 56034 w 1299502"/>
              <a:gd name="connsiteY16234" fmla="*/ 1239334 h 2190257"/>
              <a:gd name="connsiteX16235" fmla="*/ 56647 w 1299502"/>
              <a:gd name="connsiteY16235" fmla="*/ 1238938 h 2190257"/>
              <a:gd name="connsiteX16236" fmla="*/ 57837 w 1299502"/>
              <a:gd name="connsiteY16236" fmla="*/ 1239010 h 2190257"/>
              <a:gd name="connsiteX16237" fmla="*/ 58126 w 1299502"/>
              <a:gd name="connsiteY16237" fmla="*/ 1239334 h 2190257"/>
              <a:gd name="connsiteX16238" fmla="*/ 58522 w 1299502"/>
              <a:gd name="connsiteY16238" fmla="*/ 1239334 h 2190257"/>
              <a:gd name="connsiteX16239" fmla="*/ 58631 w 1299502"/>
              <a:gd name="connsiteY16239" fmla="*/ 1239514 h 2190257"/>
              <a:gd name="connsiteX16240" fmla="*/ 58522 w 1299502"/>
              <a:gd name="connsiteY16240" fmla="*/ 1240415 h 2190257"/>
              <a:gd name="connsiteX16241" fmla="*/ 58414 w 1299502"/>
              <a:gd name="connsiteY16241" fmla="*/ 1240523 h 2190257"/>
              <a:gd name="connsiteX16242" fmla="*/ 58126 w 1299502"/>
              <a:gd name="connsiteY16242" fmla="*/ 1240523 h 2190257"/>
              <a:gd name="connsiteX16243" fmla="*/ 57729 w 1299502"/>
              <a:gd name="connsiteY16243" fmla="*/ 1240235 h 2190257"/>
              <a:gd name="connsiteX16244" fmla="*/ 57441 w 1299502"/>
              <a:gd name="connsiteY16244" fmla="*/ 1240127 h 2190257"/>
              <a:gd name="connsiteX16245" fmla="*/ 57332 w 1299502"/>
              <a:gd name="connsiteY16245" fmla="*/ 1240307 h 2190257"/>
              <a:gd name="connsiteX16246" fmla="*/ 57729 w 1299502"/>
              <a:gd name="connsiteY16246" fmla="*/ 1240812 h 2190257"/>
              <a:gd name="connsiteX16247" fmla="*/ 58342 w 1299502"/>
              <a:gd name="connsiteY16247" fmla="*/ 1240812 h 2190257"/>
              <a:gd name="connsiteX16248" fmla="*/ 58919 w 1299502"/>
              <a:gd name="connsiteY16248" fmla="*/ 1241496 h 2190257"/>
              <a:gd name="connsiteX16249" fmla="*/ 59640 w 1299502"/>
              <a:gd name="connsiteY16249" fmla="*/ 1241496 h 2190257"/>
              <a:gd name="connsiteX16250" fmla="*/ 60037 w 1299502"/>
              <a:gd name="connsiteY16250" fmla="*/ 1242001 h 2190257"/>
              <a:gd name="connsiteX16251" fmla="*/ 60037 w 1299502"/>
              <a:gd name="connsiteY16251" fmla="*/ 1242325 h 2190257"/>
              <a:gd name="connsiteX16252" fmla="*/ 59820 w 1299502"/>
              <a:gd name="connsiteY16252" fmla="*/ 1242397 h 2190257"/>
              <a:gd name="connsiteX16253" fmla="*/ 59532 w 1299502"/>
              <a:gd name="connsiteY16253" fmla="*/ 1242397 h 2190257"/>
              <a:gd name="connsiteX16254" fmla="*/ 59316 w 1299502"/>
              <a:gd name="connsiteY16254" fmla="*/ 1242506 h 2190257"/>
              <a:gd name="connsiteX16255" fmla="*/ 59316 w 1299502"/>
              <a:gd name="connsiteY16255" fmla="*/ 1242830 h 2190257"/>
              <a:gd name="connsiteX16256" fmla="*/ 59929 w 1299502"/>
              <a:gd name="connsiteY16256" fmla="*/ 1243515 h 2190257"/>
              <a:gd name="connsiteX16257" fmla="*/ 59640 w 1299502"/>
              <a:gd name="connsiteY16257" fmla="*/ 1243695 h 2190257"/>
              <a:gd name="connsiteX16258" fmla="*/ 59532 w 1299502"/>
              <a:gd name="connsiteY16258" fmla="*/ 1244019 h 2190257"/>
              <a:gd name="connsiteX16259" fmla="*/ 59712 w 1299502"/>
              <a:gd name="connsiteY16259" fmla="*/ 1244199 h 2190257"/>
              <a:gd name="connsiteX16260" fmla="*/ 60037 w 1299502"/>
              <a:gd name="connsiteY16260" fmla="*/ 1244199 h 2190257"/>
              <a:gd name="connsiteX16261" fmla="*/ 60325 w 1299502"/>
              <a:gd name="connsiteY16261" fmla="*/ 1244596 h 2190257"/>
              <a:gd name="connsiteX16262" fmla="*/ 60614 w 1299502"/>
              <a:gd name="connsiteY16262" fmla="*/ 1244596 h 2190257"/>
              <a:gd name="connsiteX16263" fmla="*/ 60938 w 1299502"/>
              <a:gd name="connsiteY16263" fmla="*/ 1244920 h 2190257"/>
              <a:gd name="connsiteX16264" fmla="*/ 61912 w 1299502"/>
              <a:gd name="connsiteY16264" fmla="*/ 1244992 h 2190257"/>
              <a:gd name="connsiteX16265" fmla="*/ 62236 w 1299502"/>
              <a:gd name="connsiteY16265" fmla="*/ 1244704 h 2190257"/>
              <a:gd name="connsiteX16266" fmla="*/ 63210 w 1299502"/>
              <a:gd name="connsiteY16266" fmla="*/ 1244812 h 2190257"/>
              <a:gd name="connsiteX16267" fmla="*/ 63607 w 1299502"/>
              <a:gd name="connsiteY16267" fmla="*/ 1244524 h 2190257"/>
              <a:gd name="connsiteX16268" fmla="*/ 64833 w 1299502"/>
              <a:gd name="connsiteY16268" fmla="*/ 1244596 h 2190257"/>
              <a:gd name="connsiteX16269" fmla="*/ 65301 w 1299502"/>
              <a:gd name="connsiteY16269" fmla="*/ 1245100 h 2190257"/>
              <a:gd name="connsiteX16270" fmla="*/ 65229 w 1299502"/>
              <a:gd name="connsiteY16270" fmla="*/ 1245713 h 2190257"/>
              <a:gd name="connsiteX16271" fmla="*/ 65518 w 1299502"/>
              <a:gd name="connsiteY16271" fmla="*/ 1246001 h 2190257"/>
              <a:gd name="connsiteX16272" fmla="*/ 65518 w 1299502"/>
              <a:gd name="connsiteY16272" fmla="*/ 1246614 h 2190257"/>
              <a:gd name="connsiteX16273" fmla="*/ 65626 w 1299502"/>
              <a:gd name="connsiteY16273" fmla="*/ 1246794 h 2190257"/>
              <a:gd name="connsiteX16274" fmla="*/ 65986 w 1299502"/>
              <a:gd name="connsiteY16274" fmla="*/ 1246794 h 2190257"/>
              <a:gd name="connsiteX16275" fmla="*/ 66383 w 1299502"/>
              <a:gd name="connsiteY16275" fmla="*/ 1247299 h 2190257"/>
              <a:gd name="connsiteX16276" fmla="*/ 66383 w 1299502"/>
              <a:gd name="connsiteY16276" fmla="*/ 1247587 h 2190257"/>
              <a:gd name="connsiteX16277" fmla="*/ 66996 w 1299502"/>
              <a:gd name="connsiteY16277" fmla="*/ 1248200 h 2190257"/>
              <a:gd name="connsiteX16278" fmla="*/ 66888 w 1299502"/>
              <a:gd name="connsiteY16278" fmla="*/ 1249065 h 2190257"/>
              <a:gd name="connsiteX16279" fmla="*/ 66599 w 1299502"/>
              <a:gd name="connsiteY16279" fmla="*/ 1249389 h 2190257"/>
              <a:gd name="connsiteX16280" fmla="*/ 66383 w 1299502"/>
              <a:gd name="connsiteY16280" fmla="*/ 1251660 h 2190257"/>
              <a:gd name="connsiteX16281" fmla="*/ 65986 w 1299502"/>
              <a:gd name="connsiteY16281" fmla="*/ 1251984 h 2190257"/>
              <a:gd name="connsiteX16282" fmla="*/ 65986 w 1299502"/>
              <a:gd name="connsiteY16282" fmla="*/ 1252273 h 2190257"/>
              <a:gd name="connsiteX16283" fmla="*/ 66275 w 1299502"/>
              <a:gd name="connsiteY16283" fmla="*/ 1252597 h 2190257"/>
              <a:gd name="connsiteX16284" fmla="*/ 66275 w 1299502"/>
              <a:gd name="connsiteY16284" fmla="*/ 1252885 h 2190257"/>
              <a:gd name="connsiteX16285" fmla="*/ 66599 w 1299502"/>
              <a:gd name="connsiteY16285" fmla="*/ 1253174 h 2190257"/>
              <a:gd name="connsiteX16286" fmla="*/ 66599 w 1299502"/>
              <a:gd name="connsiteY16286" fmla="*/ 1253462 h 2190257"/>
              <a:gd name="connsiteX16287" fmla="*/ 67176 w 1299502"/>
              <a:gd name="connsiteY16287" fmla="*/ 1254183 h 2190257"/>
              <a:gd name="connsiteX16288" fmla="*/ 67104 w 1299502"/>
              <a:gd name="connsiteY16288" fmla="*/ 1254759 h 2190257"/>
              <a:gd name="connsiteX16289" fmla="*/ 67393 w 1299502"/>
              <a:gd name="connsiteY16289" fmla="*/ 1255084 h 2190257"/>
              <a:gd name="connsiteX16290" fmla="*/ 67393 w 1299502"/>
              <a:gd name="connsiteY16290" fmla="*/ 1255372 h 2190257"/>
              <a:gd name="connsiteX16291" fmla="*/ 68006 w 1299502"/>
              <a:gd name="connsiteY16291" fmla="*/ 1255985 h 2190257"/>
              <a:gd name="connsiteX16292" fmla="*/ 68006 w 1299502"/>
              <a:gd name="connsiteY16292" fmla="*/ 1256273 h 2190257"/>
              <a:gd name="connsiteX16293" fmla="*/ 68294 w 1299502"/>
              <a:gd name="connsiteY16293" fmla="*/ 1256669 h 2190257"/>
              <a:gd name="connsiteX16294" fmla="*/ 68294 w 1299502"/>
              <a:gd name="connsiteY16294" fmla="*/ 1256886 h 2190257"/>
              <a:gd name="connsiteX16295" fmla="*/ 68619 w 1299502"/>
              <a:gd name="connsiteY16295" fmla="*/ 1257282 h 2190257"/>
              <a:gd name="connsiteX16296" fmla="*/ 68294 w 1299502"/>
              <a:gd name="connsiteY16296" fmla="*/ 1259877 h 2190257"/>
              <a:gd name="connsiteX16297" fmla="*/ 68907 w 1299502"/>
              <a:gd name="connsiteY16297" fmla="*/ 1260562 h 2190257"/>
              <a:gd name="connsiteX16298" fmla="*/ 68907 w 1299502"/>
              <a:gd name="connsiteY16298" fmla="*/ 1261174 h 2190257"/>
              <a:gd name="connsiteX16299" fmla="*/ 68619 w 1299502"/>
              <a:gd name="connsiteY16299" fmla="*/ 1261355 h 2190257"/>
              <a:gd name="connsiteX16300" fmla="*/ 68402 w 1299502"/>
              <a:gd name="connsiteY16300" fmla="*/ 1262868 h 2190257"/>
              <a:gd name="connsiteX16301" fmla="*/ 69123 w 1299502"/>
              <a:gd name="connsiteY16301" fmla="*/ 1263553 h 2190257"/>
              <a:gd name="connsiteX16302" fmla="*/ 68222 w 1299502"/>
              <a:gd name="connsiteY16302" fmla="*/ 1264166 h 2190257"/>
              <a:gd name="connsiteX16303" fmla="*/ 67934 w 1299502"/>
              <a:gd name="connsiteY16303" fmla="*/ 1264166 h 2190257"/>
              <a:gd name="connsiteX16304" fmla="*/ 67717 w 1299502"/>
              <a:gd name="connsiteY16304" fmla="*/ 1264346 h 2190257"/>
              <a:gd name="connsiteX16305" fmla="*/ 67717 w 1299502"/>
              <a:gd name="connsiteY16305" fmla="*/ 1264562 h 2190257"/>
              <a:gd name="connsiteX16306" fmla="*/ 67321 w 1299502"/>
              <a:gd name="connsiteY16306" fmla="*/ 1264851 h 2190257"/>
              <a:gd name="connsiteX16307" fmla="*/ 67321 w 1299502"/>
              <a:gd name="connsiteY16307" fmla="*/ 1265247 h 2190257"/>
              <a:gd name="connsiteX16308" fmla="*/ 67140 w 1299502"/>
              <a:gd name="connsiteY16308" fmla="*/ 1265319 h 2190257"/>
              <a:gd name="connsiteX16309" fmla="*/ 66816 w 1299502"/>
              <a:gd name="connsiteY16309" fmla="*/ 1265319 h 2190257"/>
              <a:gd name="connsiteX16310" fmla="*/ 66635 w 1299502"/>
              <a:gd name="connsiteY16310" fmla="*/ 1265535 h 2190257"/>
              <a:gd name="connsiteX16311" fmla="*/ 66527 w 1299502"/>
              <a:gd name="connsiteY16311" fmla="*/ 1267229 h 2190257"/>
              <a:gd name="connsiteX16312" fmla="*/ 66022 w 1299502"/>
              <a:gd name="connsiteY16312" fmla="*/ 1267734 h 2190257"/>
              <a:gd name="connsiteX16313" fmla="*/ 65626 w 1299502"/>
              <a:gd name="connsiteY16313" fmla="*/ 1267626 h 2190257"/>
              <a:gd name="connsiteX16314" fmla="*/ 65013 w 1299502"/>
              <a:gd name="connsiteY16314" fmla="*/ 1268238 h 2190257"/>
              <a:gd name="connsiteX16315" fmla="*/ 64616 w 1299502"/>
              <a:gd name="connsiteY16315" fmla="*/ 1268130 h 2190257"/>
              <a:gd name="connsiteX16316" fmla="*/ 64328 w 1299502"/>
              <a:gd name="connsiteY16316" fmla="*/ 1268419 h 2190257"/>
              <a:gd name="connsiteX16317" fmla="*/ 63318 w 1299502"/>
              <a:gd name="connsiteY16317" fmla="*/ 1268310 h 2190257"/>
              <a:gd name="connsiteX16318" fmla="*/ 63030 w 1299502"/>
              <a:gd name="connsiteY16318" fmla="*/ 1268022 h 2190257"/>
              <a:gd name="connsiteX16319" fmla="*/ 60830 w 1299502"/>
              <a:gd name="connsiteY16319" fmla="*/ 1267842 h 2190257"/>
              <a:gd name="connsiteX16320" fmla="*/ 60542 w 1299502"/>
              <a:gd name="connsiteY16320" fmla="*/ 1267518 h 2190257"/>
              <a:gd name="connsiteX16321" fmla="*/ 60145 w 1299502"/>
              <a:gd name="connsiteY16321" fmla="*/ 1267518 h 2190257"/>
              <a:gd name="connsiteX16322" fmla="*/ 57837 w 1299502"/>
              <a:gd name="connsiteY16322" fmla="*/ 1264923 h 2190257"/>
              <a:gd name="connsiteX16323" fmla="*/ 57441 w 1299502"/>
              <a:gd name="connsiteY16323" fmla="*/ 1264923 h 2190257"/>
              <a:gd name="connsiteX16324" fmla="*/ 56755 w 1299502"/>
              <a:gd name="connsiteY16324" fmla="*/ 1264130 h 2190257"/>
              <a:gd name="connsiteX16325" fmla="*/ 56755 w 1299502"/>
              <a:gd name="connsiteY16325" fmla="*/ 1263841 h 2190257"/>
              <a:gd name="connsiteX16326" fmla="*/ 56034 w 1299502"/>
              <a:gd name="connsiteY16326" fmla="*/ 1263049 h 2190257"/>
              <a:gd name="connsiteX16327" fmla="*/ 55349 w 1299502"/>
              <a:gd name="connsiteY16327" fmla="*/ 1262940 h 2190257"/>
              <a:gd name="connsiteX16328" fmla="*/ 55241 w 1299502"/>
              <a:gd name="connsiteY16328" fmla="*/ 1263121 h 2190257"/>
              <a:gd name="connsiteX16329" fmla="*/ 55638 w 1299502"/>
              <a:gd name="connsiteY16329" fmla="*/ 1263625 h 2190257"/>
              <a:gd name="connsiteX16330" fmla="*/ 55962 w 1299502"/>
              <a:gd name="connsiteY16330" fmla="*/ 1263625 h 2190257"/>
              <a:gd name="connsiteX16331" fmla="*/ 56142 w 1299502"/>
              <a:gd name="connsiteY16331" fmla="*/ 1263841 h 2190257"/>
              <a:gd name="connsiteX16332" fmla="*/ 56142 w 1299502"/>
              <a:gd name="connsiteY16332" fmla="*/ 1264022 h 2190257"/>
              <a:gd name="connsiteX16333" fmla="*/ 56647 w 1299502"/>
              <a:gd name="connsiteY16333" fmla="*/ 1264742 h 2190257"/>
              <a:gd name="connsiteX16334" fmla="*/ 56647 w 1299502"/>
              <a:gd name="connsiteY16334" fmla="*/ 1265031 h 2190257"/>
              <a:gd name="connsiteX16335" fmla="*/ 56539 w 1299502"/>
              <a:gd name="connsiteY16335" fmla="*/ 1265139 h 2190257"/>
              <a:gd name="connsiteX16336" fmla="*/ 55566 w 1299502"/>
              <a:gd name="connsiteY16336" fmla="*/ 1265031 h 2190257"/>
              <a:gd name="connsiteX16337" fmla="*/ 55349 w 1299502"/>
              <a:gd name="connsiteY16337" fmla="*/ 1265211 h 2190257"/>
              <a:gd name="connsiteX16338" fmla="*/ 55566 w 1299502"/>
              <a:gd name="connsiteY16338" fmla="*/ 1265427 h 2190257"/>
              <a:gd name="connsiteX16339" fmla="*/ 56828 w 1299502"/>
              <a:gd name="connsiteY16339" fmla="*/ 1265427 h 2190257"/>
              <a:gd name="connsiteX16340" fmla="*/ 57549 w 1299502"/>
              <a:gd name="connsiteY16340" fmla="*/ 1266328 h 2190257"/>
              <a:gd name="connsiteX16341" fmla="*/ 57441 w 1299502"/>
              <a:gd name="connsiteY16341" fmla="*/ 1267121 h 2190257"/>
              <a:gd name="connsiteX16342" fmla="*/ 57332 w 1299502"/>
              <a:gd name="connsiteY16342" fmla="*/ 1267301 h 2190257"/>
              <a:gd name="connsiteX16343" fmla="*/ 56936 w 1299502"/>
              <a:gd name="connsiteY16343" fmla="*/ 1266905 h 2190257"/>
              <a:gd name="connsiteX16344" fmla="*/ 56359 w 1299502"/>
              <a:gd name="connsiteY16344" fmla="*/ 1266905 h 2190257"/>
              <a:gd name="connsiteX16345" fmla="*/ 56142 w 1299502"/>
              <a:gd name="connsiteY16345" fmla="*/ 1267013 h 2190257"/>
              <a:gd name="connsiteX16346" fmla="*/ 56359 w 1299502"/>
              <a:gd name="connsiteY16346" fmla="*/ 1267229 h 2190257"/>
              <a:gd name="connsiteX16347" fmla="*/ 56647 w 1299502"/>
              <a:gd name="connsiteY16347" fmla="*/ 1267229 h 2190257"/>
              <a:gd name="connsiteX16348" fmla="*/ 56936 w 1299502"/>
              <a:gd name="connsiteY16348" fmla="*/ 1267518 h 2190257"/>
              <a:gd name="connsiteX16349" fmla="*/ 57657 w 1299502"/>
              <a:gd name="connsiteY16349" fmla="*/ 1267626 h 2190257"/>
              <a:gd name="connsiteX16350" fmla="*/ 57765 w 1299502"/>
              <a:gd name="connsiteY16350" fmla="*/ 1267698 h 2190257"/>
              <a:gd name="connsiteX16351" fmla="*/ 57765 w 1299502"/>
              <a:gd name="connsiteY16351" fmla="*/ 1268310 h 2190257"/>
              <a:gd name="connsiteX16352" fmla="*/ 57549 w 1299502"/>
              <a:gd name="connsiteY16352" fmla="*/ 1268527 h 2190257"/>
              <a:gd name="connsiteX16353" fmla="*/ 57260 w 1299502"/>
              <a:gd name="connsiteY16353" fmla="*/ 1268202 h 2190257"/>
              <a:gd name="connsiteX16354" fmla="*/ 56539 w 1299502"/>
              <a:gd name="connsiteY16354" fmla="*/ 1268130 h 2190257"/>
              <a:gd name="connsiteX16355" fmla="*/ 55962 w 1299502"/>
              <a:gd name="connsiteY16355" fmla="*/ 1267518 h 2190257"/>
              <a:gd name="connsiteX16356" fmla="*/ 55638 w 1299502"/>
              <a:gd name="connsiteY16356" fmla="*/ 1267518 h 2190257"/>
              <a:gd name="connsiteX16357" fmla="*/ 55349 w 1299502"/>
              <a:gd name="connsiteY16357" fmla="*/ 1267121 h 2190257"/>
              <a:gd name="connsiteX16358" fmla="*/ 54448 w 1299502"/>
              <a:gd name="connsiteY16358" fmla="*/ 1267013 h 2190257"/>
              <a:gd name="connsiteX16359" fmla="*/ 53943 w 1299502"/>
              <a:gd name="connsiteY16359" fmla="*/ 1266617 h 2190257"/>
              <a:gd name="connsiteX16360" fmla="*/ 54051 w 1299502"/>
              <a:gd name="connsiteY16360" fmla="*/ 1266004 h 2190257"/>
              <a:gd name="connsiteX16361" fmla="*/ 54340 w 1299502"/>
              <a:gd name="connsiteY16361" fmla="*/ 1265716 h 2190257"/>
              <a:gd name="connsiteX16362" fmla="*/ 53654 w 1299502"/>
              <a:gd name="connsiteY16362" fmla="*/ 1264923 h 2190257"/>
              <a:gd name="connsiteX16363" fmla="*/ 53258 w 1299502"/>
              <a:gd name="connsiteY16363" fmla="*/ 1264923 h 2190257"/>
              <a:gd name="connsiteX16364" fmla="*/ 52645 w 1299502"/>
              <a:gd name="connsiteY16364" fmla="*/ 1264202 h 2190257"/>
              <a:gd name="connsiteX16365" fmla="*/ 52356 w 1299502"/>
              <a:gd name="connsiteY16365" fmla="*/ 1264526 h 2190257"/>
              <a:gd name="connsiteX16366" fmla="*/ 52032 w 1299502"/>
              <a:gd name="connsiteY16366" fmla="*/ 1264526 h 2190257"/>
              <a:gd name="connsiteX16367" fmla="*/ 51347 w 1299502"/>
              <a:gd name="connsiteY16367" fmla="*/ 1265031 h 2190257"/>
              <a:gd name="connsiteX16368" fmla="*/ 51058 w 1299502"/>
              <a:gd name="connsiteY16368" fmla="*/ 1265031 h 2190257"/>
              <a:gd name="connsiteX16369" fmla="*/ 50662 w 1299502"/>
              <a:gd name="connsiteY16369" fmla="*/ 1265319 h 2190257"/>
              <a:gd name="connsiteX16370" fmla="*/ 49652 w 1299502"/>
              <a:gd name="connsiteY16370" fmla="*/ 1265211 h 2190257"/>
              <a:gd name="connsiteX16371" fmla="*/ 49364 w 1299502"/>
              <a:gd name="connsiteY16371" fmla="*/ 1265427 h 2190257"/>
              <a:gd name="connsiteX16372" fmla="*/ 47741 w 1299502"/>
              <a:gd name="connsiteY16372" fmla="*/ 1265319 h 2190257"/>
              <a:gd name="connsiteX16373" fmla="*/ 47561 w 1299502"/>
              <a:gd name="connsiteY16373" fmla="*/ 1265499 h 2190257"/>
              <a:gd name="connsiteX16374" fmla="*/ 47741 w 1299502"/>
              <a:gd name="connsiteY16374" fmla="*/ 1265607 h 2190257"/>
              <a:gd name="connsiteX16375" fmla="*/ 48354 w 1299502"/>
              <a:gd name="connsiteY16375" fmla="*/ 1265716 h 2190257"/>
              <a:gd name="connsiteX16376" fmla="*/ 48462 w 1299502"/>
              <a:gd name="connsiteY16376" fmla="*/ 1265824 h 2190257"/>
              <a:gd name="connsiteX16377" fmla="*/ 48462 w 1299502"/>
              <a:gd name="connsiteY16377" fmla="*/ 1266400 h 2190257"/>
              <a:gd name="connsiteX16378" fmla="*/ 48138 w 1299502"/>
              <a:gd name="connsiteY16378" fmla="*/ 1266725 h 2190257"/>
              <a:gd name="connsiteX16379" fmla="*/ 48246 w 1299502"/>
              <a:gd name="connsiteY16379" fmla="*/ 1266905 h 2190257"/>
              <a:gd name="connsiteX16380" fmla="*/ 48570 w 1299502"/>
              <a:gd name="connsiteY16380" fmla="*/ 1266905 h 2190257"/>
              <a:gd name="connsiteX16381" fmla="*/ 48859 w 1299502"/>
              <a:gd name="connsiteY16381" fmla="*/ 1267193 h 2190257"/>
              <a:gd name="connsiteX16382" fmla="*/ 49255 w 1299502"/>
              <a:gd name="connsiteY16382" fmla="*/ 1267193 h 2190257"/>
              <a:gd name="connsiteX16383" fmla="*/ 49544 w 1299502"/>
              <a:gd name="connsiteY16383" fmla="*/ 1267013 h 2190257"/>
              <a:gd name="connsiteX16384" fmla="*/ 49868 w 1299502"/>
              <a:gd name="connsiteY16384" fmla="*/ 1267013 h 2190257"/>
              <a:gd name="connsiteX16385" fmla="*/ 50049 w 1299502"/>
              <a:gd name="connsiteY16385" fmla="*/ 1267121 h 2190257"/>
              <a:gd name="connsiteX16386" fmla="*/ 49977 w 1299502"/>
              <a:gd name="connsiteY16386" fmla="*/ 1267409 h 2190257"/>
              <a:gd name="connsiteX16387" fmla="*/ 50265 w 1299502"/>
              <a:gd name="connsiteY16387" fmla="*/ 1267806 h 2190257"/>
              <a:gd name="connsiteX16388" fmla="*/ 50265 w 1299502"/>
              <a:gd name="connsiteY16388" fmla="*/ 1268599 h 2190257"/>
              <a:gd name="connsiteX16389" fmla="*/ 49868 w 1299502"/>
              <a:gd name="connsiteY16389" fmla="*/ 1268923 h 2190257"/>
              <a:gd name="connsiteX16390" fmla="*/ 49760 w 1299502"/>
              <a:gd name="connsiteY16390" fmla="*/ 1271013 h 2190257"/>
              <a:gd name="connsiteX16391" fmla="*/ 49868 w 1299502"/>
              <a:gd name="connsiteY16391" fmla="*/ 1271194 h 2190257"/>
              <a:gd name="connsiteX16392" fmla="*/ 50265 w 1299502"/>
              <a:gd name="connsiteY16392" fmla="*/ 1270905 h 2190257"/>
              <a:gd name="connsiteX16393" fmla="*/ 50878 w 1299502"/>
              <a:gd name="connsiteY16393" fmla="*/ 1270905 h 2190257"/>
              <a:gd name="connsiteX16394" fmla="*/ 51058 w 1299502"/>
              <a:gd name="connsiteY16394" fmla="*/ 1271086 h 2190257"/>
              <a:gd name="connsiteX16395" fmla="*/ 50950 w 1299502"/>
              <a:gd name="connsiteY16395" fmla="*/ 1271410 h 2190257"/>
              <a:gd name="connsiteX16396" fmla="*/ 51166 w 1299502"/>
              <a:gd name="connsiteY16396" fmla="*/ 1271482 h 2190257"/>
              <a:gd name="connsiteX16397" fmla="*/ 51455 w 1299502"/>
              <a:gd name="connsiteY16397" fmla="*/ 1271590 h 2190257"/>
              <a:gd name="connsiteX16398" fmla="*/ 52176 w 1299502"/>
              <a:gd name="connsiteY16398" fmla="*/ 1271013 h 2190257"/>
              <a:gd name="connsiteX16399" fmla="*/ 53150 w 1299502"/>
              <a:gd name="connsiteY16399" fmla="*/ 1271086 h 2190257"/>
              <a:gd name="connsiteX16400" fmla="*/ 53474 w 1299502"/>
              <a:gd name="connsiteY16400" fmla="*/ 1271410 h 2190257"/>
              <a:gd name="connsiteX16401" fmla="*/ 54664 w 1299502"/>
              <a:gd name="connsiteY16401" fmla="*/ 1271482 h 2190257"/>
              <a:gd name="connsiteX16402" fmla="*/ 54953 w 1299502"/>
              <a:gd name="connsiteY16402" fmla="*/ 1271878 h 2190257"/>
              <a:gd name="connsiteX16403" fmla="*/ 55349 w 1299502"/>
              <a:gd name="connsiteY16403" fmla="*/ 1271590 h 2190257"/>
              <a:gd name="connsiteX16404" fmla="*/ 56034 w 1299502"/>
              <a:gd name="connsiteY16404" fmla="*/ 1271590 h 2190257"/>
              <a:gd name="connsiteX16405" fmla="*/ 56323 w 1299502"/>
              <a:gd name="connsiteY16405" fmla="*/ 1271410 h 2190257"/>
              <a:gd name="connsiteX16406" fmla="*/ 56647 w 1299502"/>
              <a:gd name="connsiteY16406" fmla="*/ 1271410 h 2190257"/>
              <a:gd name="connsiteX16407" fmla="*/ 56936 w 1299502"/>
              <a:gd name="connsiteY16407" fmla="*/ 1271086 h 2190257"/>
              <a:gd name="connsiteX16408" fmla="*/ 57332 w 1299502"/>
              <a:gd name="connsiteY16408" fmla="*/ 1271086 h 2190257"/>
              <a:gd name="connsiteX16409" fmla="*/ 57441 w 1299502"/>
              <a:gd name="connsiteY16409" fmla="*/ 1271013 h 2190257"/>
              <a:gd name="connsiteX16410" fmla="*/ 57549 w 1299502"/>
              <a:gd name="connsiteY16410" fmla="*/ 1270689 h 2190257"/>
              <a:gd name="connsiteX16411" fmla="*/ 57729 w 1299502"/>
              <a:gd name="connsiteY16411" fmla="*/ 1270581 h 2190257"/>
              <a:gd name="connsiteX16412" fmla="*/ 59316 w 1299502"/>
              <a:gd name="connsiteY16412" fmla="*/ 1270689 h 2190257"/>
              <a:gd name="connsiteX16413" fmla="*/ 59424 w 1299502"/>
              <a:gd name="connsiteY16413" fmla="*/ 1270581 h 2190257"/>
              <a:gd name="connsiteX16414" fmla="*/ 59532 w 1299502"/>
              <a:gd name="connsiteY16414" fmla="*/ 1270293 h 2190257"/>
              <a:gd name="connsiteX16415" fmla="*/ 59604 w 1299502"/>
              <a:gd name="connsiteY16415" fmla="*/ 1270112 h 2190257"/>
              <a:gd name="connsiteX16416" fmla="*/ 60325 w 1299502"/>
              <a:gd name="connsiteY16416" fmla="*/ 1270185 h 2190257"/>
              <a:gd name="connsiteX16417" fmla="*/ 60614 w 1299502"/>
              <a:gd name="connsiteY16417" fmla="*/ 1269896 h 2190257"/>
              <a:gd name="connsiteX16418" fmla="*/ 60902 w 1299502"/>
              <a:gd name="connsiteY16418" fmla="*/ 1269896 h 2190257"/>
              <a:gd name="connsiteX16419" fmla="*/ 61227 w 1299502"/>
              <a:gd name="connsiteY16419" fmla="*/ 1270293 h 2190257"/>
              <a:gd name="connsiteX16420" fmla="*/ 61912 w 1299502"/>
              <a:gd name="connsiteY16420" fmla="*/ 1270293 h 2190257"/>
              <a:gd name="connsiteX16421" fmla="*/ 62236 w 1299502"/>
              <a:gd name="connsiteY16421" fmla="*/ 1270581 h 2190257"/>
              <a:gd name="connsiteX16422" fmla="*/ 63823 w 1299502"/>
              <a:gd name="connsiteY16422" fmla="*/ 1270797 h 2190257"/>
              <a:gd name="connsiteX16423" fmla="*/ 64111 w 1299502"/>
              <a:gd name="connsiteY16423" fmla="*/ 1271086 h 2190257"/>
              <a:gd name="connsiteX16424" fmla="*/ 64436 w 1299502"/>
              <a:gd name="connsiteY16424" fmla="*/ 1271086 h 2190257"/>
              <a:gd name="connsiteX16425" fmla="*/ 64724 w 1299502"/>
              <a:gd name="connsiteY16425" fmla="*/ 1271410 h 2190257"/>
              <a:gd name="connsiteX16426" fmla="*/ 65013 w 1299502"/>
              <a:gd name="connsiteY16426" fmla="*/ 1271410 h 2190257"/>
              <a:gd name="connsiteX16427" fmla="*/ 65229 w 1299502"/>
              <a:gd name="connsiteY16427" fmla="*/ 1271590 h 2190257"/>
              <a:gd name="connsiteX16428" fmla="*/ 65121 w 1299502"/>
              <a:gd name="connsiteY16428" fmla="*/ 1271878 h 2190257"/>
              <a:gd name="connsiteX16429" fmla="*/ 66527 w 1299502"/>
              <a:gd name="connsiteY16429" fmla="*/ 1273392 h 2190257"/>
              <a:gd name="connsiteX16430" fmla="*/ 68114 w 1299502"/>
              <a:gd name="connsiteY16430" fmla="*/ 1273500 h 2190257"/>
              <a:gd name="connsiteX16431" fmla="*/ 68330 w 1299502"/>
              <a:gd name="connsiteY16431" fmla="*/ 1273572 h 2190257"/>
              <a:gd name="connsiteX16432" fmla="*/ 68222 w 1299502"/>
              <a:gd name="connsiteY16432" fmla="*/ 1274473 h 2190257"/>
              <a:gd name="connsiteX16433" fmla="*/ 67825 w 1299502"/>
              <a:gd name="connsiteY16433" fmla="*/ 1274798 h 2190257"/>
              <a:gd name="connsiteX16434" fmla="*/ 67825 w 1299502"/>
              <a:gd name="connsiteY16434" fmla="*/ 1275374 h 2190257"/>
              <a:gd name="connsiteX16435" fmla="*/ 67140 w 1299502"/>
              <a:gd name="connsiteY16435" fmla="*/ 1275879 h 2190257"/>
              <a:gd name="connsiteX16436" fmla="*/ 67321 w 1299502"/>
              <a:gd name="connsiteY16436" fmla="*/ 1276095 h 2190257"/>
              <a:gd name="connsiteX16437" fmla="*/ 68222 w 1299502"/>
              <a:gd name="connsiteY16437" fmla="*/ 1276167 h 2190257"/>
              <a:gd name="connsiteX16438" fmla="*/ 68727 w 1299502"/>
              <a:gd name="connsiteY16438" fmla="*/ 1276672 h 2190257"/>
              <a:gd name="connsiteX16439" fmla="*/ 68727 w 1299502"/>
              <a:gd name="connsiteY16439" fmla="*/ 1276888 h 2190257"/>
              <a:gd name="connsiteX16440" fmla="*/ 68907 w 1299502"/>
              <a:gd name="connsiteY16440" fmla="*/ 1277284 h 2190257"/>
              <a:gd name="connsiteX16441" fmla="*/ 68907 w 1299502"/>
              <a:gd name="connsiteY16441" fmla="*/ 1277861 h 2190257"/>
              <a:gd name="connsiteX16442" fmla="*/ 68619 w 1299502"/>
              <a:gd name="connsiteY16442" fmla="*/ 1278077 h 2190257"/>
              <a:gd name="connsiteX16443" fmla="*/ 68510 w 1299502"/>
              <a:gd name="connsiteY16443" fmla="*/ 1278978 h 2190257"/>
              <a:gd name="connsiteX16444" fmla="*/ 68619 w 1299502"/>
              <a:gd name="connsiteY16444" fmla="*/ 1279159 h 2190257"/>
              <a:gd name="connsiteX16445" fmla="*/ 68799 w 1299502"/>
              <a:gd name="connsiteY16445" fmla="*/ 1279087 h 2190257"/>
              <a:gd name="connsiteX16446" fmla="*/ 68799 w 1299502"/>
              <a:gd name="connsiteY16446" fmla="*/ 1278762 h 2190257"/>
              <a:gd name="connsiteX16447" fmla="*/ 69196 w 1299502"/>
              <a:gd name="connsiteY16447" fmla="*/ 1278474 h 2190257"/>
              <a:gd name="connsiteX16448" fmla="*/ 69196 w 1299502"/>
              <a:gd name="connsiteY16448" fmla="*/ 1277861 h 2190257"/>
              <a:gd name="connsiteX16449" fmla="*/ 69917 w 1299502"/>
              <a:gd name="connsiteY16449" fmla="*/ 1277284 h 2190257"/>
              <a:gd name="connsiteX16450" fmla="*/ 69989 w 1299502"/>
              <a:gd name="connsiteY16450" fmla="*/ 1276960 h 2190257"/>
              <a:gd name="connsiteX16451" fmla="*/ 70097 w 1299502"/>
              <a:gd name="connsiteY16451" fmla="*/ 1276852 h 2190257"/>
              <a:gd name="connsiteX16452" fmla="*/ 70818 w 1299502"/>
              <a:gd name="connsiteY16452" fmla="*/ 1276852 h 2190257"/>
              <a:gd name="connsiteX16453" fmla="*/ 71215 w 1299502"/>
              <a:gd name="connsiteY16453" fmla="*/ 1277357 h 2190257"/>
              <a:gd name="connsiteX16454" fmla="*/ 71215 w 1299502"/>
              <a:gd name="connsiteY16454" fmla="*/ 1277969 h 2190257"/>
              <a:gd name="connsiteX16455" fmla="*/ 71503 w 1299502"/>
              <a:gd name="connsiteY16455" fmla="*/ 1278258 h 2190257"/>
              <a:gd name="connsiteX16456" fmla="*/ 71395 w 1299502"/>
              <a:gd name="connsiteY16456" fmla="*/ 1278978 h 2190257"/>
              <a:gd name="connsiteX16457" fmla="*/ 71900 w 1299502"/>
              <a:gd name="connsiteY16457" fmla="*/ 1279375 h 2190257"/>
              <a:gd name="connsiteX16458" fmla="*/ 72224 w 1299502"/>
              <a:gd name="connsiteY16458" fmla="*/ 1279483 h 2190257"/>
              <a:gd name="connsiteX16459" fmla="*/ 72513 w 1299502"/>
              <a:gd name="connsiteY16459" fmla="*/ 1279771 h 2190257"/>
              <a:gd name="connsiteX16460" fmla="*/ 73198 w 1299502"/>
              <a:gd name="connsiteY16460" fmla="*/ 1279771 h 2190257"/>
              <a:gd name="connsiteX16461" fmla="*/ 73486 w 1299502"/>
              <a:gd name="connsiteY16461" fmla="*/ 1280060 h 2190257"/>
              <a:gd name="connsiteX16462" fmla="*/ 73883 w 1299502"/>
              <a:gd name="connsiteY16462" fmla="*/ 1280168 h 2190257"/>
              <a:gd name="connsiteX16463" fmla="*/ 74280 w 1299502"/>
              <a:gd name="connsiteY16463" fmla="*/ 1280672 h 2190257"/>
              <a:gd name="connsiteX16464" fmla="*/ 74172 w 1299502"/>
              <a:gd name="connsiteY16464" fmla="*/ 1281753 h 2190257"/>
              <a:gd name="connsiteX16465" fmla="*/ 73486 w 1299502"/>
              <a:gd name="connsiteY16465" fmla="*/ 1282366 h 2190257"/>
              <a:gd name="connsiteX16466" fmla="*/ 73486 w 1299502"/>
              <a:gd name="connsiteY16466" fmla="*/ 1282654 h 2190257"/>
              <a:gd name="connsiteX16467" fmla="*/ 73270 w 1299502"/>
              <a:gd name="connsiteY16467" fmla="*/ 1282763 h 2190257"/>
              <a:gd name="connsiteX16468" fmla="*/ 72693 w 1299502"/>
              <a:gd name="connsiteY16468" fmla="*/ 1282150 h 2190257"/>
              <a:gd name="connsiteX16469" fmla="*/ 71107 w 1299502"/>
              <a:gd name="connsiteY16469" fmla="*/ 1281970 h 2190257"/>
              <a:gd name="connsiteX16470" fmla="*/ 70998 w 1299502"/>
              <a:gd name="connsiteY16470" fmla="*/ 1282150 h 2190257"/>
              <a:gd name="connsiteX16471" fmla="*/ 71107 w 1299502"/>
              <a:gd name="connsiteY16471" fmla="*/ 1282258 h 2190257"/>
              <a:gd name="connsiteX16472" fmla="*/ 72369 w 1299502"/>
              <a:gd name="connsiteY16472" fmla="*/ 1282366 h 2190257"/>
              <a:gd name="connsiteX16473" fmla="*/ 72477 w 1299502"/>
              <a:gd name="connsiteY16473" fmla="*/ 1282546 h 2190257"/>
              <a:gd name="connsiteX16474" fmla="*/ 72477 w 1299502"/>
              <a:gd name="connsiteY16474" fmla="*/ 1282871 h 2190257"/>
              <a:gd name="connsiteX16475" fmla="*/ 72188 w 1299502"/>
              <a:gd name="connsiteY16475" fmla="*/ 1283159 h 2190257"/>
              <a:gd name="connsiteX16476" fmla="*/ 72080 w 1299502"/>
              <a:gd name="connsiteY16476" fmla="*/ 1283736 h 2190257"/>
              <a:gd name="connsiteX16477" fmla="*/ 71792 w 1299502"/>
              <a:gd name="connsiteY16477" fmla="*/ 1283952 h 2190257"/>
              <a:gd name="connsiteX16478" fmla="*/ 71792 w 1299502"/>
              <a:gd name="connsiteY16478" fmla="*/ 1284240 h 2190257"/>
              <a:gd name="connsiteX16479" fmla="*/ 70890 w 1299502"/>
              <a:gd name="connsiteY16479" fmla="*/ 1284961 h 2190257"/>
              <a:gd name="connsiteX16480" fmla="*/ 70602 w 1299502"/>
              <a:gd name="connsiteY16480" fmla="*/ 1284961 h 2190257"/>
              <a:gd name="connsiteX16481" fmla="*/ 69989 w 1299502"/>
              <a:gd name="connsiteY16481" fmla="*/ 1285358 h 2190257"/>
              <a:gd name="connsiteX16482" fmla="*/ 70385 w 1299502"/>
              <a:gd name="connsiteY16482" fmla="*/ 1285646 h 2190257"/>
              <a:gd name="connsiteX16483" fmla="*/ 70277 w 1299502"/>
              <a:gd name="connsiteY16483" fmla="*/ 1286259 h 2190257"/>
              <a:gd name="connsiteX16484" fmla="*/ 70602 w 1299502"/>
              <a:gd name="connsiteY16484" fmla="*/ 1286547 h 2190257"/>
              <a:gd name="connsiteX16485" fmla="*/ 70494 w 1299502"/>
              <a:gd name="connsiteY16485" fmla="*/ 1287448 h 2190257"/>
              <a:gd name="connsiteX16486" fmla="*/ 69989 w 1299502"/>
              <a:gd name="connsiteY16486" fmla="*/ 1287844 h 2190257"/>
              <a:gd name="connsiteX16487" fmla="*/ 68114 w 1299502"/>
              <a:gd name="connsiteY16487" fmla="*/ 1287736 h 2190257"/>
              <a:gd name="connsiteX16488" fmla="*/ 67501 w 1299502"/>
              <a:gd name="connsiteY16488" fmla="*/ 1287051 h 2190257"/>
              <a:gd name="connsiteX16489" fmla="*/ 67212 w 1299502"/>
              <a:gd name="connsiteY16489" fmla="*/ 1287051 h 2190257"/>
              <a:gd name="connsiteX16490" fmla="*/ 66888 w 1299502"/>
              <a:gd name="connsiteY16490" fmla="*/ 1286763 h 2190257"/>
              <a:gd name="connsiteX16491" fmla="*/ 66203 w 1299502"/>
              <a:gd name="connsiteY16491" fmla="*/ 1286655 h 2190257"/>
              <a:gd name="connsiteX16492" fmla="*/ 65878 w 1299502"/>
              <a:gd name="connsiteY16492" fmla="*/ 1286367 h 2190257"/>
              <a:gd name="connsiteX16493" fmla="*/ 64616 w 1299502"/>
              <a:gd name="connsiteY16493" fmla="*/ 1286259 h 2190257"/>
              <a:gd name="connsiteX16494" fmla="*/ 62525 w 1299502"/>
              <a:gd name="connsiteY16494" fmla="*/ 1284060 h 2190257"/>
              <a:gd name="connsiteX16495" fmla="*/ 62200 w 1299502"/>
              <a:gd name="connsiteY16495" fmla="*/ 1283952 h 2190257"/>
              <a:gd name="connsiteX16496" fmla="*/ 61623 w 1299502"/>
              <a:gd name="connsiteY16496" fmla="*/ 1283339 h 2190257"/>
              <a:gd name="connsiteX16497" fmla="*/ 61299 w 1299502"/>
              <a:gd name="connsiteY16497" fmla="*/ 1283339 h 2190257"/>
              <a:gd name="connsiteX16498" fmla="*/ 60722 w 1299502"/>
              <a:gd name="connsiteY16498" fmla="*/ 1282654 h 2190257"/>
              <a:gd name="connsiteX16499" fmla="*/ 59424 w 1299502"/>
              <a:gd name="connsiteY16499" fmla="*/ 1282546 h 2190257"/>
              <a:gd name="connsiteX16500" fmla="*/ 59099 w 1299502"/>
              <a:gd name="connsiteY16500" fmla="*/ 1282871 h 2190257"/>
              <a:gd name="connsiteX16501" fmla="*/ 58703 w 1299502"/>
              <a:gd name="connsiteY16501" fmla="*/ 1282871 h 2190257"/>
              <a:gd name="connsiteX16502" fmla="*/ 58414 w 1299502"/>
              <a:gd name="connsiteY16502" fmla="*/ 1283051 h 2190257"/>
              <a:gd name="connsiteX16503" fmla="*/ 57801 w 1299502"/>
              <a:gd name="connsiteY16503" fmla="*/ 1283051 h 2190257"/>
              <a:gd name="connsiteX16504" fmla="*/ 57405 w 1299502"/>
              <a:gd name="connsiteY16504" fmla="*/ 1282763 h 2190257"/>
              <a:gd name="connsiteX16505" fmla="*/ 57116 w 1299502"/>
              <a:gd name="connsiteY16505" fmla="*/ 1282654 h 2190257"/>
              <a:gd name="connsiteX16506" fmla="*/ 57008 w 1299502"/>
              <a:gd name="connsiteY16506" fmla="*/ 1282546 h 2190257"/>
              <a:gd name="connsiteX16507" fmla="*/ 57008 w 1299502"/>
              <a:gd name="connsiteY16507" fmla="*/ 1282258 h 2190257"/>
              <a:gd name="connsiteX16508" fmla="*/ 56539 w 1299502"/>
              <a:gd name="connsiteY16508" fmla="*/ 1281753 h 2190257"/>
              <a:gd name="connsiteX16509" fmla="*/ 56431 w 1299502"/>
              <a:gd name="connsiteY16509" fmla="*/ 1281862 h 2190257"/>
              <a:gd name="connsiteX16510" fmla="*/ 56323 w 1299502"/>
              <a:gd name="connsiteY16510" fmla="*/ 1282871 h 2190257"/>
              <a:gd name="connsiteX16511" fmla="*/ 55421 w 1299502"/>
              <a:gd name="connsiteY16511" fmla="*/ 1283447 h 2190257"/>
              <a:gd name="connsiteX16512" fmla="*/ 54844 w 1299502"/>
              <a:gd name="connsiteY16512" fmla="*/ 1283447 h 2190257"/>
              <a:gd name="connsiteX16513" fmla="*/ 54123 w 1299502"/>
              <a:gd name="connsiteY16513" fmla="*/ 1283952 h 2190257"/>
              <a:gd name="connsiteX16514" fmla="*/ 52825 w 1299502"/>
              <a:gd name="connsiteY16514" fmla="*/ 1283844 h 2190257"/>
              <a:gd name="connsiteX16515" fmla="*/ 52537 w 1299502"/>
              <a:gd name="connsiteY16515" fmla="*/ 1283555 h 2190257"/>
              <a:gd name="connsiteX16516" fmla="*/ 52248 w 1299502"/>
              <a:gd name="connsiteY16516" fmla="*/ 1283555 h 2190257"/>
              <a:gd name="connsiteX16517" fmla="*/ 51743 w 1299502"/>
              <a:gd name="connsiteY16517" fmla="*/ 1283952 h 2190257"/>
              <a:gd name="connsiteX16518" fmla="*/ 51635 w 1299502"/>
              <a:gd name="connsiteY16518" fmla="*/ 1284240 h 2190257"/>
              <a:gd name="connsiteX16519" fmla="*/ 51563 w 1299502"/>
              <a:gd name="connsiteY16519" fmla="*/ 1284348 h 2190257"/>
              <a:gd name="connsiteX16520" fmla="*/ 45758 w 1299502"/>
              <a:gd name="connsiteY16520" fmla="*/ 1283844 h 2190257"/>
              <a:gd name="connsiteX16521" fmla="*/ 45469 w 1299502"/>
              <a:gd name="connsiteY16521" fmla="*/ 1283555 h 2190257"/>
              <a:gd name="connsiteX16522" fmla="*/ 43162 w 1299502"/>
              <a:gd name="connsiteY16522" fmla="*/ 1283447 h 2190257"/>
              <a:gd name="connsiteX16523" fmla="*/ 42873 w 1299502"/>
              <a:gd name="connsiteY16523" fmla="*/ 1283051 h 2190257"/>
              <a:gd name="connsiteX16524" fmla="*/ 42585 w 1299502"/>
              <a:gd name="connsiteY16524" fmla="*/ 1283051 h 2190257"/>
              <a:gd name="connsiteX16525" fmla="*/ 41755 w 1299502"/>
              <a:gd name="connsiteY16525" fmla="*/ 1282258 h 2190257"/>
              <a:gd name="connsiteX16526" fmla="*/ 41863 w 1299502"/>
              <a:gd name="connsiteY16526" fmla="*/ 1281357 h 2190257"/>
              <a:gd name="connsiteX16527" fmla="*/ 41575 w 1299502"/>
              <a:gd name="connsiteY16527" fmla="*/ 1281069 h 2190257"/>
              <a:gd name="connsiteX16528" fmla="*/ 41575 w 1299502"/>
              <a:gd name="connsiteY16528" fmla="*/ 1280744 h 2190257"/>
              <a:gd name="connsiteX16529" fmla="*/ 41178 w 1299502"/>
              <a:gd name="connsiteY16529" fmla="*/ 1280276 h 2190257"/>
              <a:gd name="connsiteX16530" fmla="*/ 40854 w 1299502"/>
              <a:gd name="connsiteY16530" fmla="*/ 1280276 h 2190257"/>
              <a:gd name="connsiteX16531" fmla="*/ 40565 w 1299502"/>
              <a:gd name="connsiteY16531" fmla="*/ 1279879 h 2190257"/>
              <a:gd name="connsiteX16532" fmla="*/ 38582 w 1299502"/>
              <a:gd name="connsiteY16532" fmla="*/ 1279771 h 2190257"/>
              <a:gd name="connsiteX16533" fmla="*/ 38186 w 1299502"/>
              <a:gd name="connsiteY16533" fmla="*/ 1279267 h 2190257"/>
              <a:gd name="connsiteX16534" fmla="*/ 38258 w 1299502"/>
              <a:gd name="connsiteY16534" fmla="*/ 1278366 h 2190257"/>
              <a:gd name="connsiteX16535" fmla="*/ 39556 w 1299502"/>
              <a:gd name="connsiteY16535" fmla="*/ 1277284 h 2190257"/>
              <a:gd name="connsiteX16536" fmla="*/ 39664 w 1299502"/>
              <a:gd name="connsiteY16536" fmla="*/ 1277068 h 2190257"/>
              <a:gd name="connsiteX16537" fmla="*/ 39375 w 1299502"/>
              <a:gd name="connsiteY16537" fmla="*/ 1276672 h 2190257"/>
              <a:gd name="connsiteX16538" fmla="*/ 39375 w 1299502"/>
              <a:gd name="connsiteY16538" fmla="*/ 1276059 h 2190257"/>
              <a:gd name="connsiteX16539" fmla="*/ 39051 w 1299502"/>
              <a:gd name="connsiteY16539" fmla="*/ 1275771 h 2190257"/>
              <a:gd name="connsiteX16540" fmla="*/ 39159 w 1299502"/>
              <a:gd name="connsiteY16540" fmla="*/ 1274581 h 2190257"/>
              <a:gd name="connsiteX16541" fmla="*/ 38762 w 1299502"/>
              <a:gd name="connsiteY16541" fmla="*/ 1274077 h 2190257"/>
              <a:gd name="connsiteX16542" fmla="*/ 38366 w 1299502"/>
              <a:gd name="connsiteY16542" fmla="*/ 1274077 h 2190257"/>
              <a:gd name="connsiteX16543" fmla="*/ 36779 w 1299502"/>
              <a:gd name="connsiteY16543" fmla="*/ 1272383 h 2190257"/>
              <a:gd name="connsiteX16544" fmla="*/ 37068 w 1299502"/>
              <a:gd name="connsiteY16544" fmla="*/ 1272095 h 2190257"/>
              <a:gd name="connsiteX16545" fmla="*/ 37176 w 1299502"/>
              <a:gd name="connsiteY16545" fmla="*/ 1271194 h 2190257"/>
              <a:gd name="connsiteX16546" fmla="*/ 37464 w 1299502"/>
              <a:gd name="connsiteY16546" fmla="*/ 1270905 h 2190257"/>
              <a:gd name="connsiteX16547" fmla="*/ 37681 w 1299502"/>
              <a:gd name="connsiteY16547" fmla="*/ 1269392 h 2190257"/>
              <a:gd name="connsiteX16548" fmla="*/ 37356 w 1299502"/>
              <a:gd name="connsiteY16548" fmla="*/ 1269103 h 2190257"/>
              <a:gd name="connsiteX16549" fmla="*/ 37356 w 1299502"/>
              <a:gd name="connsiteY16549" fmla="*/ 1268491 h 2190257"/>
              <a:gd name="connsiteX16550" fmla="*/ 37068 w 1299502"/>
              <a:gd name="connsiteY16550" fmla="*/ 1268202 h 2190257"/>
              <a:gd name="connsiteX16551" fmla="*/ 37068 w 1299502"/>
              <a:gd name="connsiteY16551" fmla="*/ 1267878 h 2190257"/>
              <a:gd name="connsiteX16552" fmla="*/ 36563 w 1299502"/>
              <a:gd name="connsiteY16552" fmla="*/ 1267301 h 2190257"/>
              <a:gd name="connsiteX16553" fmla="*/ 36563 w 1299502"/>
              <a:gd name="connsiteY16553" fmla="*/ 1266689 h 2190257"/>
              <a:gd name="connsiteX16554" fmla="*/ 36274 w 1299502"/>
              <a:gd name="connsiteY16554" fmla="*/ 1266292 h 2190257"/>
              <a:gd name="connsiteX16555" fmla="*/ 36455 w 1299502"/>
              <a:gd name="connsiteY16555" fmla="*/ 1263986 h 2190257"/>
              <a:gd name="connsiteX16556" fmla="*/ 36779 w 1299502"/>
              <a:gd name="connsiteY16556" fmla="*/ 1263697 h 2190257"/>
              <a:gd name="connsiteX16557" fmla="*/ 36851 w 1299502"/>
              <a:gd name="connsiteY16557" fmla="*/ 1262508 h 2190257"/>
              <a:gd name="connsiteX16558" fmla="*/ 37248 w 1299502"/>
              <a:gd name="connsiteY16558" fmla="*/ 1262184 h 2190257"/>
              <a:gd name="connsiteX16559" fmla="*/ 36960 w 1299502"/>
              <a:gd name="connsiteY16559" fmla="*/ 1261895 h 2190257"/>
              <a:gd name="connsiteX16560" fmla="*/ 37068 w 1299502"/>
              <a:gd name="connsiteY16560" fmla="*/ 1260994 h 2190257"/>
              <a:gd name="connsiteX16561" fmla="*/ 36671 w 1299502"/>
              <a:gd name="connsiteY16561" fmla="*/ 1260706 h 2190257"/>
              <a:gd name="connsiteX16562" fmla="*/ 36743 w 1299502"/>
              <a:gd name="connsiteY16562" fmla="*/ 1259805 h 2190257"/>
              <a:gd name="connsiteX16563" fmla="*/ 36455 w 1299502"/>
              <a:gd name="connsiteY16563" fmla="*/ 1259517 h 2190257"/>
              <a:gd name="connsiteX16564" fmla="*/ 36563 w 1299502"/>
              <a:gd name="connsiteY16564" fmla="*/ 1258904 h 2190257"/>
              <a:gd name="connsiteX16565" fmla="*/ 36238 w 1299502"/>
              <a:gd name="connsiteY16565" fmla="*/ 1258616 h 2190257"/>
              <a:gd name="connsiteX16566" fmla="*/ 36238 w 1299502"/>
              <a:gd name="connsiteY16566" fmla="*/ 1258003 h 2190257"/>
              <a:gd name="connsiteX16567" fmla="*/ 35950 w 1299502"/>
              <a:gd name="connsiteY16567" fmla="*/ 1257715 h 2190257"/>
              <a:gd name="connsiteX16568" fmla="*/ 35950 w 1299502"/>
              <a:gd name="connsiteY16568" fmla="*/ 1257390 h 2190257"/>
              <a:gd name="connsiteX16569" fmla="*/ 35661 w 1299502"/>
              <a:gd name="connsiteY16569" fmla="*/ 1257102 h 2190257"/>
              <a:gd name="connsiteX16570" fmla="*/ 35734 w 1299502"/>
              <a:gd name="connsiteY16570" fmla="*/ 1256489 h 2190257"/>
              <a:gd name="connsiteX16571" fmla="*/ 35445 w 1299502"/>
              <a:gd name="connsiteY16571" fmla="*/ 1256093 h 2190257"/>
              <a:gd name="connsiteX16572" fmla="*/ 35445 w 1299502"/>
              <a:gd name="connsiteY16572" fmla="*/ 1255913 h 2190257"/>
              <a:gd name="connsiteX16573" fmla="*/ 35157 w 1299502"/>
              <a:gd name="connsiteY16573" fmla="*/ 1255516 h 2190257"/>
              <a:gd name="connsiteX16574" fmla="*/ 35337 w 1299502"/>
              <a:gd name="connsiteY16574" fmla="*/ 1253714 h 2190257"/>
              <a:gd name="connsiteX16575" fmla="*/ 35048 w 1299502"/>
              <a:gd name="connsiteY16575" fmla="*/ 1253426 h 2190257"/>
              <a:gd name="connsiteX16576" fmla="*/ 35048 w 1299502"/>
              <a:gd name="connsiteY16576" fmla="*/ 1253101 h 2190257"/>
              <a:gd name="connsiteX16577" fmla="*/ 34724 w 1299502"/>
              <a:gd name="connsiteY16577" fmla="*/ 1252813 h 2190257"/>
              <a:gd name="connsiteX16578" fmla="*/ 34724 w 1299502"/>
              <a:gd name="connsiteY16578" fmla="*/ 1252200 h 2190257"/>
              <a:gd name="connsiteX16579" fmla="*/ 34436 w 1299502"/>
              <a:gd name="connsiteY16579" fmla="*/ 1251912 h 2190257"/>
              <a:gd name="connsiteX16580" fmla="*/ 34544 w 1299502"/>
              <a:gd name="connsiteY16580" fmla="*/ 1251299 h 2190257"/>
              <a:gd name="connsiteX16581" fmla="*/ 34832 w 1299502"/>
              <a:gd name="connsiteY16581" fmla="*/ 1251011 h 2190257"/>
              <a:gd name="connsiteX16582" fmla="*/ 35337 w 1299502"/>
              <a:gd name="connsiteY16582" fmla="*/ 1245425 h 2190257"/>
              <a:gd name="connsiteX16583" fmla="*/ 35625 w 1299502"/>
              <a:gd name="connsiteY16583" fmla="*/ 1245137 h 2190257"/>
              <a:gd name="connsiteX16584" fmla="*/ 35950 w 1299502"/>
              <a:gd name="connsiteY16584" fmla="*/ 1242253 h 2190257"/>
              <a:gd name="connsiteX16585" fmla="*/ 35625 w 1299502"/>
              <a:gd name="connsiteY16585" fmla="*/ 1241821 h 2190257"/>
              <a:gd name="connsiteX16586" fmla="*/ 35625 w 1299502"/>
              <a:gd name="connsiteY16586" fmla="*/ 1241641 h 2190257"/>
              <a:gd name="connsiteX16587" fmla="*/ 35445 w 1299502"/>
              <a:gd name="connsiteY16587" fmla="*/ 1241424 h 2190257"/>
              <a:gd name="connsiteX16588" fmla="*/ 35121 w 1299502"/>
              <a:gd name="connsiteY16588" fmla="*/ 1241424 h 2190257"/>
              <a:gd name="connsiteX16589" fmla="*/ 34724 w 1299502"/>
              <a:gd name="connsiteY16589" fmla="*/ 1240956 h 2190257"/>
              <a:gd name="connsiteX16590" fmla="*/ 34724 w 1299502"/>
              <a:gd name="connsiteY16590" fmla="*/ 1240055 h 2190257"/>
              <a:gd name="connsiteX16591" fmla="*/ 34436 w 1299502"/>
              <a:gd name="connsiteY16591" fmla="*/ 1239730 h 2190257"/>
              <a:gd name="connsiteX16592" fmla="*/ 34724 w 1299502"/>
              <a:gd name="connsiteY16592" fmla="*/ 1236739 h 2190257"/>
              <a:gd name="connsiteX16593" fmla="*/ 34436 w 1299502"/>
              <a:gd name="connsiteY16593" fmla="*/ 1236451 h 2190257"/>
              <a:gd name="connsiteX16594" fmla="*/ 34544 w 1299502"/>
              <a:gd name="connsiteY16594" fmla="*/ 1235550 h 2190257"/>
              <a:gd name="connsiteX16595" fmla="*/ 34219 w 1299502"/>
              <a:gd name="connsiteY16595" fmla="*/ 1235261 h 2190257"/>
              <a:gd name="connsiteX16596" fmla="*/ 34219 w 1299502"/>
              <a:gd name="connsiteY16596" fmla="*/ 1234937 h 2190257"/>
              <a:gd name="connsiteX16597" fmla="*/ 33426 w 1299502"/>
              <a:gd name="connsiteY16597" fmla="*/ 1234144 h 2190257"/>
              <a:gd name="connsiteX16598" fmla="*/ 33137 w 1299502"/>
              <a:gd name="connsiteY16598" fmla="*/ 1234072 h 2190257"/>
              <a:gd name="connsiteX16599" fmla="*/ 32813 w 1299502"/>
              <a:gd name="connsiteY16599" fmla="*/ 1233748 h 2190257"/>
              <a:gd name="connsiteX16600" fmla="*/ 30649 w 1299502"/>
              <a:gd name="connsiteY16600" fmla="*/ 1233568 h 2190257"/>
              <a:gd name="connsiteX16601" fmla="*/ 30145 w 1299502"/>
              <a:gd name="connsiteY16601" fmla="*/ 1233171 h 2190257"/>
              <a:gd name="connsiteX16602" fmla="*/ 30217 w 1299502"/>
              <a:gd name="connsiteY16602" fmla="*/ 1232558 h 2190257"/>
              <a:gd name="connsiteX16603" fmla="*/ 30325 w 1299502"/>
              <a:gd name="connsiteY16603" fmla="*/ 1232378 h 2190257"/>
              <a:gd name="connsiteX16604" fmla="*/ 30722 w 1299502"/>
              <a:gd name="connsiteY16604" fmla="*/ 1232450 h 2190257"/>
              <a:gd name="connsiteX16605" fmla="*/ 31046 w 1299502"/>
              <a:gd name="connsiteY16605" fmla="*/ 1232162 h 2190257"/>
              <a:gd name="connsiteX16606" fmla="*/ 33318 w 1299502"/>
              <a:gd name="connsiteY16606" fmla="*/ 1232342 h 2190257"/>
              <a:gd name="connsiteX16607" fmla="*/ 33606 w 1299502"/>
              <a:gd name="connsiteY16607" fmla="*/ 1232054 h 2190257"/>
              <a:gd name="connsiteX16608" fmla="*/ 34904 w 1299502"/>
              <a:gd name="connsiteY16608" fmla="*/ 1232162 h 2190257"/>
              <a:gd name="connsiteX16609" fmla="*/ 35409 w 1299502"/>
              <a:gd name="connsiteY16609" fmla="*/ 1231766 h 2190257"/>
              <a:gd name="connsiteX16610" fmla="*/ 35409 w 1299502"/>
              <a:gd name="connsiteY16610" fmla="*/ 1231153 h 2190257"/>
              <a:gd name="connsiteX16611" fmla="*/ 35806 w 1299502"/>
              <a:gd name="connsiteY16611" fmla="*/ 1230865 h 2190257"/>
              <a:gd name="connsiteX16612" fmla="*/ 35806 w 1299502"/>
              <a:gd name="connsiteY16612" fmla="*/ 1230252 h 2190257"/>
              <a:gd name="connsiteX16613" fmla="*/ 36202 w 1299502"/>
              <a:gd name="connsiteY16613" fmla="*/ 1230072 h 2190257"/>
              <a:gd name="connsiteX16614" fmla="*/ 36419 w 1299502"/>
              <a:gd name="connsiteY16614" fmla="*/ 1227369 h 2190257"/>
              <a:gd name="connsiteX16615" fmla="*/ 36707 w 1299502"/>
              <a:gd name="connsiteY16615" fmla="*/ 1227080 h 2190257"/>
              <a:gd name="connsiteX16616" fmla="*/ 36924 w 1299502"/>
              <a:gd name="connsiteY16616" fmla="*/ 1225386 h 2190257"/>
              <a:gd name="connsiteX16617" fmla="*/ 37212 w 1299502"/>
              <a:gd name="connsiteY16617" fmla="*/ 1225062 h 2190257"/>
              <a:gd name="connsiteX16618" fmla="*/ 37428 w 1299502"/>
              <a:gd name="connsiteY16618" fmla="*/ 1222972 h 2190257"/>
              <a:gd name="connsiteX16619" fmla="*/ 37212 w 1299502"/>
              <a:gd name="connsiteY16619" fmla="*/ 1222792 h 2190257"/>
              <a:gd name="connsiteX16620" fmla="*/ 36924 w 1299502"/>
              <a:gd name="connsiteY16620" fmla="*/ 1222792 h 2190257"/>
              <a:gd name="connsiteX16621" fmla="*/ 36202 w 1299502"/>
              <a:gd name="connsiteY16621" fmla="*/ 1221999 h 2190257"/>
              <a:gd name="connsiteX16622" fmla="*/ 36202 w 1299502"/>
              <a:gd name="connsiteY16622" fmla="*/ 1221674 h 2190257"/>
              <a:gd name="connsiteX16623" fmla="*/ 36707 w 1299502"/>
              <a:gd name="connsiteY16623" fmla="*/ 1221278 h 2190257"/>
              <a:gd name="connsiteX16624" fmla="*/ 37717 w 1299502"/>
              <a:gd name="connsiteY16624" fmla="*/ 1221386 h 2190257"/>
              <a:gd name="connsiteX16625" fmla="*/ 37897 w 1299502"/>
              <a:gd name="connsiteY16625" fmla="*/ 1221278 h 2190257"/>
              <a:gd name="connsiteX16626" fmla="*/ 37897 w 1299502"/>
              <a:gd name="connsiteY16626" fmla="*/ 1220665 h 2190257"/>
              <a:gd name="connsiteX16627" fmla="*/ 38294 w 1299502"/>
              <a:gd name="connsiteY16627" fmla="*/ 1220377 h 2190257"/>
              <a:gd name="connsiteX16628" fmla="*/ 38005 w 1299502"/>
              <a:gd name="connsiteY16628" fmla="*/ 1220089 h 2190257"/>
              <a:gd name="connsiteX16629" fmla="*/ 38186 w 1299502"/>
              <a:gd name="connsiteY16629" fmla="*/ 1217385 h 2190257"/>
              <a:gd name="connsiteX16630" fmla="*/ 38510 w 1299502"/>
              <a:gd name="connsiteY16630" fmla="*/ 1217205 h 2190257"/>
              <a:gd name="connsiteX16631" fmla="*/ 38510 w 1299502"/>
              <a:gd name="connsiteY16631" fmla="*/ 1216484 h 2190257"/>
              <a:gd name="connsiteX16632" fmla="*/ 39772 w 1299502"/>
              <a:gd name="connsiteY16632" fmla="*/ 1215583 h 2190257"/>
              <a:gd name="connsiteX16633" fmla="*/ 40097 w 1299502"/>
              <a:gd name="connsiteY16633" fmla="*/ 1215583 h 2190257"/>
              <a:gd name="connsiteX16634" fmla="*/ 42296 w 1299502"/>
              <a:gd name="connsiteY16634" fmla="*/ 1213890 h 2190257"/>
              <a:gd name="connsiteX16635" fmla="*/ 42404 w 1299502"/>
              <a:gd name="connsiteY16635" fmla="*/ 1213601 h 2190257"/>
              <a:gd name="connsiteX16636" fmla="*/ 42693 w 1299502"/>
              <a:gd name="connsiteY16636" fmla="*/ 1213313 h 2190257"/>
              <a:gd name="connsiteX16637" fmla="*/ 42801 w 1299502"/>
              <a:gd name="connsiteY16637" fmla="*/ 1212412 h 2190257"/>
              <a:gd name="connsiteX16638" fmla="*/ 42873 w 1299502"/>
              <a:gd name="connsiteY16638" fmla="*/ 1212304 h 2190257"/>
              <a:gd name="connsiteX16639" fmla="*/ 43594 w 1299502"/>
              <a:gd name="connsiteY16639" fmla="*/ 1212304 h 2190257"/>
              <a:gd name="connsiteX16640" fmla="*/ 43702 w 1299502"/>
              <a:gd name="connsiteY16640" fmla="*/ 1212196 h 2190257"/>
              <a:gd name="connsiteX16641" fmla="*/ 43198 w 1299502"/>
              <a:gd name="connsiteY16641" fmla="*/ 1211511 h 2190257"/>
              <a:gd name="connsiteX16642" fmla="*/ 43198 w 1299502"/>
              <a:gd name="connsiteY16642" fmla="*/ 1211295 h 2190257"/>
              <a:gd name="connsiteX16643" fmla="*/ 42873 w 1299502"/>
              <a:gd name="connsiteY16643" fmla="*/ 1210898 h 2190257"/>
              <a:gd name="connsiteX16644" fmla="*/ 42981 w 1299502"/>
              <a:gd name="connsiteY16644" fmla="*/ 1209132 h 2190257"/>
              <a:gd name="connsiteX16645" fmla="*/ 43378 w 1299502"/>
              <a:gd name="connsiteY16645" fmla="*/ 1208916 h 2190257"/>
              <a:gd name="connsiteX16646" fmla="*/ 43702 w 1299502"/>
              <a:gd name="connsiteY16646" fmla="*/ 1205312 h 2190257"/>
              <a:gd name="connsiteX16647" fmla="*/ 43991 w 1299502"/>
              <a:gd name="connsiteY16647" fmla="*/ 1205132 h 2190257"/>
              <a:gd name="connsiteX16648" fmla="*/ 44099 w 1299502"/>
              <a:gd name="connsiteY16648" fmla="*/ 1204231 h 2190257"/>
              <a:gd name="connsiteX16649" fmla="*/ 44388 w 1299502"/>
              <a:gd name="connsiteY16649" fmla="*/ 1203942 h 2190257"/>
              <a:gd name="connsiteX16650" fmla="*/ 44568 w 1299502"/>
              <a:gd name="connsiteY16650" fmla="*/ 1201239 h 2190257"/>
              <a:gd name="connsiteX16651" fmla="*/ 44279 w 1299502"/>
              <a:gd name="connsiteY16651" fmla="*/ 1200951 h 2190257"/>
              <a:gd name="connsiteX16652" fmla="*/ 44388 w 1299502"/>
              <a:gd name="connsiteY16652" fmla="*/ 1199726 h 2190257"/>
              <a:gd name="connsiteX16653" fmla="*/ 44063 w 1299502"/>
              <a:gd name="connsiteY16653" fmla="*/ 1199437 h 2190257"/>
              <a:gd name="connsiteX16654" fmla="*/ 44171 w 1299502"/>
              <a:gd name="connsiteY16654" fmla="*/ 1197960 h 2190257"/>
              <a:gd name="connsiteX16655" fmla="*/ 43883 w 1299502"/>
              <a:gd name="connsiteY16655" fmla="*/ 1197635 h 2190257"/>
              <a:gd name="connsiteX16656" fmla="*/ 44171 w 1299502"/>
              <a:gd name="connsiteY16656" fmla="*/ 1194932 h 2190257"/>
              <a:gd name="connsiteX16657" fmla="*/ 43775 w 1299502"/>
              <a:gd name="connsiteY16657" fmla="*/ 1194644 h 2190257"/>
              <a:gd name="connsiteX16658" fmla="*/ 43883 w 1299502"/>
              <a:gd name="connsiteY16658" fmla="*/ 1194031 h 2190257"/>
              <a:gd name="connsiteX16659" fmla="*/ 43558 w 1299502"/>
              <a:gd name="connsiteY16659" fmla="*/ 1193743 h 2190257"/>
              <a:gd name="connsiteX16660" fmla="*/ 43666 w 1299502"/>
              <a:gd name="connsiteY16660" fmla="*/ 1192842 h 2190257"/>
              <a:gd name="connsiteX16661" fmla="*/ 43378 w 1299502"/>
              <a:gd name="connsiteY16661" fmla="*/ 1192554 h 2190257"/>
              <a:gd name="connsiteX16662" fmla="*/ 43450 w 1299502"/>
              <a:gd name="connsiteY16662" fmla="*/ 1191040 h 2190257"/>
              <a:gd name="connsiteX16663" fmla="*/ 43162 w 1299502"/>
              <a:gd name="connsiteY16663" fmla="*/ 1190752 h 2190257"/>
              <a:gd name="connsiteX16664" fmla="*/ 43162 w 1299502"/>
              <a:gd name="connsiteY16664" fmla="*/ 1190139 h 2190257"/>
              <a:gd name="connsiteX16665" fmla="*/ 42945 w 1299502"/>
              <a:gd name="connsiteY16665" fmla="*/ 1189851 h 2190257"/>
              <a:gd name="connsiteX16666" fmla="*/ 42945 w 1299502"/>
              <a:gd name="connsiteY16666" fmla="*/ 1189238 h 2190257"/>
              <a:gd name="connsiteX16667" fmla="*/ 42657 w 1299502"/>
              <a:gd name="connsiteY16667" fmla="*/ 1188842 h 2190257"/>
              <a:gd name="connsiteX16668" fmla="*/ 42765 w 1299502"/>
              <a:gd name="connsiteY16668" fmla="*/ 1188373 h 2190257"/>
              <a:gd name="connsiteX16669" fmla="*/ 42368 w 1299502"/>
              <a:gd name="connsiteY16669" fmla="*/ 1187941 h 2190257"/>
              <a:gd name="connsiteX16670" fmla="*/ 42440 w 1299502"/>
              <a:gd name="connsiteY16670" fmla="*/ 1187652 h 2190257"/>
              <a:gd name="connsiteX16671" fmla="*/ 41863 w 1299502"/>
              <a:gd name="connsiteY16671" fmla="*/ 1187076 h 2190257"/>
              <a:gd name="connsiteX16672" fmla="*/ 41863 w 1299502"/>
              <a:gd name="connsiteY16672" fmla="*/ 1186751 h 2190257"/>
              <a:gd name="connsiteX16673" fmla="*/ 41539 w 1299502"/>
              <a:gd name="connsiteY16673" fmla="*/ 1186463 h 2190257"/>
              <a:gd name="connsiteX16674" fmla="*/ 41539 w 1299502"/>
              <a:gd name="connsiteY16674" fmla="*/ 1186139 h 2190257"/>
              <a:gd name="connsiteX16675" fmla="*/ 40746 w 1299502"/>
              <a:gd name="connsiteY16675" fmla="*/ 1185165 h 2190257"/>
              <a:gd name="connsiteX16676" fmla="*/ 40746 w 1299502"/>
              <a:gd name="connsiteY16676" fmla="*/ 1184877 h 2190257"/>
              <a:gd name="connsiteX16677" fmla="*/ 40169 w 1299502"/>
              <a:gd name="connsiteY16677" fmla="*/ 1184264 h 2190257"/>
              <a:gd name="connsiteX16678" fmla="*/ 40169 w 1299502"/>
              <a:gd name="connsiteY16678" fmla="*/ 1183652 h 2190257"/>
              <a:gd name="connsiteX16679" fmla="*/ 39267 w 1299502"/>
              <a:gd name="connsiteY16679" fmla="*/ 1182679 h 2190257"/>
              <a:gd name="connsiteX16680" fmla="*/ 39375 w 1299502"/>
              <a:gd name="connsiteY16680" fmla="*/ 1181453 h 2190257"/>
              <a:gd name="connsiteX16681" fmla="*/ 39772 w 1299502"/>
              <a:gd name="connsiteY16681" fmla="*/ 1181273 h 2190257"/>
              <a:gd name="connsiteX16682" fmla="*/ 39772 w 1299502"/>
              <a:gd name="connsiteY16682" fmla="*/ 1180985 h 2190257"/>
              <a:gd name="connsiteX16683" fmla="*/ 40565 w 1299502"/>
              <a:gd name="connsiteY16683" fmla="*/ 1180264 h 2190257"/>
              <a:gd name="connsiteX16684" fmla="*/ 40962 w 1299502"/>
              <a:gd name="connsiteY16684" fmla="*/ 1180264 h 2190257"/>
              <a:gd name="connsiteX16685" fmla="*/ 41359 w 1299502"/>
              <a:gd name="connsiteY16685" fmla="*/ 1180769 h 2190257"/>
              <a:gd name="connsiteX16686" fmla="*/ 41359 w 1299502"/>
              <a:gd name="connsiteY16686" fmla="*/ 1181057 h 2190257"/>
              <a:gd name="connsiteX16687" fmla="*/ 41755 w 1299502"/>
              <a:gd name="connsiteY16687" fmla="*/ 1181561 h 2190257"/>
              <a:gd name="connsiteX16688" fmla="*/ 42440 w 1299502"/>
              <a:gd name="connsiteY16688" fmla="*/ 1181561 h 2190257"/>
              <a:gd name="connsiteX16689" fmla="*/ 42765 w 1299502"/>
              <a:gd name="connsiteY16689" fmla="*/ 1181273 h 2190257"/>
              <a:gd name="connsiteX16690" fmla="*/ 43053 w 1299502"/>
              <a:gd name="connsiteY16690" fmla="*/ 1181381 h 2190257"/>
              <a:gd name="connsiteX16691" fmla="*/ 43955 w 1299502"/>
              <a:gd name="connsiteY16691" fmla="*/ 1180660 h 2190257"/>
              <a:gd name="connsiteX16692" fmla="*/ 44063 w 1299502"/>
              <a:gd name="connsiteY16692" fmla="*/ 1180084 h 2190257"/>
              <a:gd name="connsiteX16693" fmla="*/ 44135 w 1299502"/>
              <a:gd name="connsiteY16693" fmla="*/ 1179976 h 2190257"/>
              <a:gd name="connsiteX16694" fmla="*/ 44460 w 1299502"/>
              <a:gd name="connsiteY16694" fmla="*/ 1179976 h 2190257"/>
              <a:gd name="connsiteX16695" fmla="*/ 44640 w 1299502"/>
              <a:gd name="connsiteY16695" fmla="*/ 1179868 h 2190257"/>
              <a:gd name="connsiteX16696" fmla="*/ 44640 w 1299502"/>
              <a:gd name="connsiteY16696" fmla="*/ 1179579 h 2190257"/>
              <a:gd name="connsiteX16697" fmla="*/ 45037 w 1299502"/>
              <a:gd name="connsiteY16697" fmla="*/ 1179255 h 2190257"/>
              <a:gd name="connsiteX16698" fmla="*/ 45037 w 1299502"/>
              <a:gd name="connsiteY16698" fmla="*/ 1178967 h 2190257"/>
              <a:gd name="connsiteX16699" fmla="*/ 45433 w 1299502"/>
              <a:gd name="connsiteY16699" fmla="*/ 1178678 h 2190257"/>
              <a:gd name="connsiteX16700" fmla="*/ 45541 w 1299502"/>
              <a:gd name="connsiteY16700" fmla="*/ 1177164 h 2190257"/>
              <a:gd name="connsiteX16701" fmla="*/ 85494 w 1299502"/>
              <a:gd name="connsiteY16701" fmla="*/ 1176372 h 2190257"/>
              <a:gd name="connsiteX16702" fmla="*/ 86107 w 1299502"/>
              <a:gd name="connsiteY16702" fmla="*/ 1176372 h 2190257"/>
              <a:gd name="connsiteX16703" fmla="*/ 86612 w 1299502"/>
              <a:gd name="connsiteY16703" fmla="*/ 1176876 h 2190257"/>
              <a:gd name="connsiteX16704" fmla="*/ 86503 w 1299502"/>
              <a:gd name="connsiteY16704" fmla="*/ 1177453 h 2190257"/>
              <a:gd name="connsiteX16705" fmla="*/ 86395 w 1299502"/>
              <a:gd name="connsiteY16705" fmla="*/ 1177561 h 2190257"/>
              <a:gd name="connsiteX16706" fmla="*/ 86107 w 1299502"/>
              <a:gd name="connsiteY16706" fmla="*/ 1177561 h 2190257"/>
              <a:gd name="connsiteX16707" fmla="*/ 85494 w 1299502"/>
              <a:gd name="connsiteY16707" fmla="*/ 1177957 h 2190257"/>
              <a:gd name="connsiteX16708" fmla="*/ 85494 w 1299502"/>
              <a:gd name="connsiteY16708" fmla="*/ 1178858 h 2190257"/>
              <a:gd name="connsiteX16709" fmla="*/ 85097 w 1299502"/>
              <a:gd name="connsiteY16709" fmla="*/ 1179183 h 2190257"/>
              <a:gd name="connsiteX16710" fmla="*/ 85097 w 1299502"/>
              <a:gd name="connsiteY16710" fmla="*/ 1179471 h 2190257"/>
              <a:gd name="connsiteX16711" fmla="*/ 85386 w 1299502"/>
              <a:gd name="connsiteY16711" fmla="*/ 1179759 h 2190257"/>
              <a:gd name="connsiteX16712" fmla="*/ 85314 w 1299502"/>
              <a:gd name="connsiteY16712" fmla="*/ 1180660 h 2190257"/>
              <a:gd name="connsiteX16713" fmla="*/ 85782 w 1299502"/>
              <a:gd name="connsiteY16713" fmla="*/ 1181057 h 2190257"/>
              <a:gd name="connsiteX16714" fmla="*/ 86107 w 1299502"/>
              <a:gd name="connsiteY16714" fmla="*/ 1181165 h 2190257"/>
              <a:gd name="connsiteX16715" fmla="*/ 86179 w 1299502"/>
              <a:gd name="connsiteY16715" fmla="*/ 1181273 h 2190257"/>
              <a:gd name="connsiteX16716" fmla="*/ 86179 w 1299502"/>
              <a:gd name="connsiteY16716" fmla="*/ 1182138 h 2190257"/>
              <a:gd name="connsiteX16717" fmla="*/ 85710 w 1299502"/>
              <a:gd name="connsiteY16717" fmla="*/ 1182571 h 2190257"/>
              <a:gd name="connsiteX16718" fmla="*/ 85314 w 1299502"/>
              <a:gd name="connsiteY16718" fmla="*/ 1182571 h 2190257"/>
              <a:gd name="connsiteX16719" fmla="*/ 84989 w 1299502"/>
              <a:gd name="connsiteY16719" fmla="*/ 1182859 h 2190257"/>
              <a:gd name="connsiteX16720" fmla="*/ 84701 w 1299502"/>
              <a:gd name="connsiteY16720" fmla="*/ 1182859 h 2190257"/>
              <a:gd name="connsiteX16721" fmla="*/ 84196 w 1299502"/>
              <a:gd name="connsiteY16721" fmla="*/ 1183255 h 2190257"/>
              <a:gd name="connsiteX16722" fmla="*/ 84088 w 1299502"/>
              <a:gd name="connsiteY16722" fmla="*/ 1183868 h 2190257"/>
              <a:gd name="connsiteX16723" fmla="*/ 83619 w 1299502"/>
              <a:gd name="connsiteY16723" fmla="*/ 1184264 h 2190257"/>
              <a:gd name="connsiteX16724" fmla="*/ 82609 w 1299502"/>
              <a:gd name="connsiteY16724" fmla="*/ 1184156 h 2190257"/>
              <a:gd name="connsiteX16725" fmla="*/ 81816 w 1299502"/>
              <a:gd name="connsiteY16725" fmla="*/ 1183147 h 2190257"/>
              <a:gd name="connsiteX16726" fmla="*/ 81131 w 1299502"/>
              <a:gd name="connsiteY16726" fmla="*/ 1183147 h 2190257"/>
              <a:gd name="connsiteX16727" fmla="*/ 80337 w 1299502"/>
              <a:gd name="connsiteY16727" fmla="*/ 1183868 h 2190257"/>
              <a:gd name="connsiteX16728" fmla="*/ 80229 w 1299502"/>
              <a:gd name="connsiteY16728" fmla="*/ 1184156 h 2190257"/>
              <a:gd name="connsiteX16729" fmla="*/ 80410 w 1299502"/>
              <a:gd name="connsiteY16729" fmla="*/ 1184264 h 2190257"/>
              <a:gd name="connsiteX16730" fmla="*/ 82321 w 1299502"/>
              <a:gd name="connsiteY16730" fmla="*/ 1184445 h 2190257"/>
              <a:gd name="connsiteX16731" fmla="*/ 83114 w 1299502"/>
              <a:gd name="connsiteY16731" fmla="*/ 1185238 h 2190257"/>
              <a:gd name="connsiteX16732" fmla="*/ 82501 w 1299502"/>
              <a:gd name="connsiteY16732" fmla="*/ 1185634 h 2190257"/>
              <a:gd name="connsiteX16733" fmla="*/ 82213 w 1299502"/>
              <a:gd name="connsiteY16733" fmla="*/ 1185634 h 2190257"/>
              <a:gd name="connsiteX16734" fmla="*/ 81924 w 1299502"/>
              <a:gd name="connsiteY16734" fmla="*/ 1185238 h 2190257"/>
              <a:gd name="connsiteX16735" fmla="*/ 80337 w 1299502"/>
              <a:gd name="connsiteY16735" fmla="*/ 1185165 h 2190257"/>
              <a:gd name="connsiteX16736" fmla="*/ 80013 w 1299502"/>
              <a:gd name="connsiteY16736" fmla="*/ 1184841 h 2190257"/>
              <a:gd name="connsiteX16737" fmla="*/ 78715 w 1299502"/>
              <a:gd name="connsiteY16737" fmla="*/ 1184769 h 2190257"/>
              <a:gd name="connsiteX16738" fmla="*/ 78643 w 1299502"/>
              <a:gd name="connsiteY16738" fmla="*/ 1184553 h 2190257"/>
              <a:gd name="connsiteX16739" fmla="*/ 78643 w 1299502"/>
              <a:gd name="connsiteY16739" fmla="*/ 1184264 h 2190257"/>
              <a:gd name="connsiteX16740" fmla="*/ 78318 w 1299502"/>
              <a:gd name="connsiteY16740" fmla="*/ 1183940 h 2190257"/>
              <a:gd name="connsiteX16741" fmla="*/ 78318 w 1299502"/>
              <a:gd name="connsiteY16741" fmla="*/ 1183652 h 2190257"/>
              <a:gd name="connsiteX16742" fmla="*/ 78246 w 1299502"/>
              <a:gd name="connsiteY16742" fmla="*/ 1183544 h 2190257"/>
              <a:gd name="connsiteX16743" fmla="*/ 77922 w 1299502"/>
              <a:gd name="connsiteY16743" fmla="*/ 1183472 h 2190257"/>
              <a:gd name="connsiteX16744" fmla="*/ 77417 w 1299502"/>
              <a:gd name="connsiteY16744" fmla="*/ 1182967 h 2190257"/>
              <a:gd name="connsiteX16745" fmla="*/ 77525 w 1299502"/>
              <a:gd name="connsiteY16745" fmla="*/ 1182643 h 2190257"/>
              <a:gd name="connsiteX16746" fmla="*/ 78535 w 1299502"/>
              <a:gd name="connsiteY16746" fmla="*/ 1181850 h 2190257"/>
              <a:gd name="connsiteX16747" fmla="*/ 78535 w 1299502"/>
              <a:gd name="connsiteY16747" fmla="*/ 1181273 h 2190257"/>
              <a:gd name="connsiteX16748" fmla="*/ 79616 w 1299502"/>
              <a:gd name="connsiteY16748" fmla="*/ 1180480 h 2190257"/>
              <a:gd name="connsiteX16749" fmla="*/ 79220 w 1299502"/>
              <a:gd name="connsiteY16749" fmla="*/ 1180156 h 2190257"/>
              <a:gd name="connsiteX16750" fmla="*/ 79328 w 1299502"/>
              <a:gd name="connsiteY16750" fmla="*/ 1179868 h 2190257"/>
              <a:gd name="connsiteX16751" fmla="*/ 79508 w 1299502"/>
              <a:gd name="connsiteY16751" fmla="*/ 1179759 h 2190257"/>
              <a:gd name="connsiteX16752" fmla="*/ 79833 w 1299502"/>
              <a:gd name="connsiteY16752" fmla="*/ 1179759 h 2190257"/>
              <a:gd name="connsiteX16753" fmla="*/ 79905 w 1299502"/>
              <a:gd name="connsiteY16753" fmla="*/ 1179579 h 2190257"/>
              <a:gd name="connsiteX16754" fmla="*/ 80013 w 1299502"/>
              <a:gd name="connsiteY16754" fmla="*/ 1179363 h 2190257"/>
              <a:gd name="connsiteX16755" fmla="*/ 80337 w 1299502"/>
              <a:gd name="connsiteY16755" fmla="*/ 1179075 h 2190257"/>
              <a:gd name="connsiteX16756" fmla="*/ 80337 w 1299502"/>
              <a:gd name="connsiteY16756" fmla="*/ 1178786 h 2190257"/>
              <a:gd name="connsiteX16757" fmla="*/ 81203 w 1299502"/>
              <a:gd name="connsiteY16757" fmla="*/ 1178065 h 2190257"/>
              <a:gd name="connsiteX16758" fmla="*/ 81527 w 1299502"/>
              <a:gd name="connsiteY16758" fmla="*/ 1178065 h 2190257"/>
              <a:gd name="connsiteX16759" fmla="*/ 81708 w 1299502"/>
              <a:gd name="connsiteY16759" fmla="*/ 1177957 h 2190257"/>
              <a:gd name="connsiteX16760" fmla="*/ 81708 w 1299502"/>
              <a:gd name="connsiteY16760" fmla="*/ 1177669 h 2190257"/>
              <a:gd name="connsiteX16761" fmla="*/ 82213 w 1299502"/>
              <a:gd name="connsiteY16761" fmla="*/ 1177273 h 2190257"/>
              <a:gd name="connsiteX16762" fmla="*/ 84088 w 1299502"/>
              <a:gd name="connsiteY16762" fmla="*/ 1177381 h 2190257"/>
              <a:gd name="connsiteX16763" fmla="*/ 84304 w 1299502"/>
              <a:gd name="connsiteY16763" fmla="*/ 1177273 h 2190257"/>
              <a:gd name="connsiteX16764" fmla="*/ 84304 w 1299502"/>
              <a:gd name="connsiteY16764" fmla="*/ 1176984 h 2190257"/>
              <a:gd name="connsiteX16765" fmla="*/ 84484 w 1299502"/>
              <a:gd name="connsiteY16765" fmla="*/ 1176876 h 2190257"/>
              <a:gd name="connsiteX16766" fmla="*/ 85097 w 1299502"/>
              <a:gd name="connsiteY16766" fmla="*/ 1176876 h 2190257"/>
              <a:gd name="connsiteX16767" fmla="*/ 85314 w 1299502"/>
              <a:gd name="connsiteY16767" fmla="*/ 1176768 h 2190257"/>
              <a:gd name="connsiteX16768" fmla="*/ 85314 w 1299502"/>
              <a:gd name="connsiteY16768" fmla="*/ 1176480 h 2190257"/>
              <a:gd name="connsiteX16769" fmla="*/ 83006 w 1299502"/>
              <a:gd name="connsiteY16769" fmla="*/ 1175290 h 2190257"/>
              <a:gd name="connsiteX16770" fmla="*/ 83691 w 1299502"/>
              <a:gd name="connsiteY16770" fmla="*/ 1175290 h 2190257"/>
              <a:gd name="connsiteX16771" fmla="*/ 84015 w 1299502"/>
              <a:gd name="connsiteY16771" fmla="*/ 1175579 h 2190257"/>
              <a:gd name="connsiteX16772" fmla="*/ 84592 w 1299502"/>
              <a:gd name="connsiteY16772" fmla="*/ 1175687 h 2190257"/>
              <a:gd name="connsiteX16773" fmla="*/ 84701 w 1299502"/>
              <a:gd name="connsiteY16773" fmla="*/ 1175759 h 2190257"/>
              <a:gd name="connsiteX16774" fmla="*/ 84701 w 1299502"/>
              <a:gd name="connsiteY16774" fmla="*/ 1176480 h 2190257"/>
              <a:gd name="connsiteX16775" fmla="*/ 84484 w 1299502"/>
              <a:gd name="connsiteY16775" fmla="*/ 1176588 h 2190257"/>
              <a:gd name="connsiteX16776" fmla="*/ 84196 w 1299502"/>
              <a:gd name="connsiteY16776" fmla="*/ 1176588 h 2190257"/>
              <a:gd name="connsiteX16777" fmla="*/ 83907 w 1299502"/>
              <a:gd name="connsiteY16777" fmla="*/ 1176768 h 2190257"/>
              <a:gd name="connsiteX16778" fmla="*/ 82898 w 1299502"/>
              <a:gd name="connsiteY16778" fmla="*/ 1176768 h 2190257"/>
              <a:gd name="connsiteX16779" fmla="*/ 82609 w 1299502"/>
              <a:gd name="connsiteY16779" fmla="*/ 1176984 h 2190257"/>
              <a:gd name="connsiteX16780" fmla="*/ 82213 w 1299502"/>
              <a:gd name="connsiteY16780" fmla="*/ 1176984 h 2190257"/>
              <a:gd name="connsiteX16781" fmla="*/ 82104 w 1299502"/>
              <a:gd name="connsiteY16781" fmla="*/ 1176768 h 2190257"/>
              <a:gd name="connsiteX16782" fmla="*/ 82213 w 1299502"/>
              <a:gd name="connsiteY16782" fmla="*/ 1175687 h 2190257"/>
              <a:gd name="connsiteX16783" fmla="*/ 82321 w 1299502"/>
              <a:gd name="connsiteY16783" fmla="*/ 1175471 h 2190257"/>
              <a:gd name="connsiteX16784" fmla="*/ 82717 w 1299502"/>
              <a:gd name="connsiteY16784" fmla="*/ 1175579 h 2190257"/>
              <a:gd name="connsiteX16785" fmla="*/ 79833 w 1299502"/>
              <a:gd name="connsiteY16785" fmla="*/ 1174966 h 2190257"/>
              <a:gd name="connsiteX16786" fmla="*/ 80518 w 1299502"/>
              <a:gd name="connsiteY16786" fmla="*/ 1175074 h 2190257"/>
              <a:gd name="connsiteX16787" fmla="*/ 80698 w 1299502"/>
              <a:gd name="connsiteY16787" fmla="*/ 1175362 h 2190257"/>
              <a:gd name="connsiteX16788" fmla="*/ 81131 w 1299502"/>
              <a:gd name="connsiteY16788" fmla="*/ 1175074 h 2190257"/>
              <a:gd name="connsiteX16789" fmla="*/ 81419 w 1299502"/>
              <a:gd name="connsiteY16789" fmla="*/ 1175182 h 2190257"/>
              <a:gd name="connsiteX16790" fmla="*/ 81600 w 1299502"/>
              <a:gd name="connsiteY16790" fmla="*/ 1175290 h 2190257"/>
              <a:gd name="connsiteX16791" fmla="*/ 81419 w 1299502"/>
              <a:gd name="connsiteY16791" fmla="*/ 1177056 h 2190257"/>
              <a:gd name="connsiteX16792" fmla="*/ 81311 w 1299502"/>
              <a:gd name="connsiteY16792" fmla="*/ 1177164 h 2190257"/>
              <a:gd name="connsiteX16793" fmla="*/ 79328 w 1299502"/>
              <a:gd name="connsiteY16793" fmla="*/ 1177056 h 2190257"/>
              <a:gd name="connsiteX16794" fmla="*/ 78715 w 1299502"/>
              <a:gd name="connsiteY16794" fmla="*/ 1176372 h 2190257"/>
              <a:gd name="connsiteX16795" fmla="*/ 78426 w 1299502"/>
              <a:gd name="connsiteY16795" fmla="*/ 1176372 h 2190257"/>
              <a:gd name="connsiteX16796" fmla="*/ 78030 w 1299502"/>
              <a:gd name="connsiteY16796" fmla="*/ 1175867 h 2190257"/>
              <a:gd name="connsiteX16797" fmla="*/ 78030 w 1299502"/>
              <a:gd name="connsiteY16797" fmla="*/ 1175579 h 2190257"/>
              <a:gd name="connsiteX16798" fmla="*/ 78499 w 1299502"/>
              <a:gd name="connsiteY16798" fmla="*/ 1175182 h 2190257"/>
              <a:gd name="connsiteX16799" fmla="*/ 78823 w 1299502"/>
              <a:gd name="connsiteY16799" fmla="*/ 1175471 h 2190257"/>
              <a:gd name="connsiteX16800" fmla="*/ 79112 w 1299502"/>
              <a:gd name="connsiteY16800" fmla="*/ 1175579 h 2190257"/>
              <a:gd name="connsiteX16801" fmla="*/ 79436 w 1299502"/>
              <a:gd name="connsiteY16801" fmla="*/ 1175867 h 2190257"/>
              <a:gd name="connsiteX16802" fmla="*/ 79616 w 1299502"/>
              <a:gd name="connsiteY16802" fmla="*/ 1175687 h 2190257"/>
              <a:gd name="connsiteX16803" fmla="*/ 79616 w 1299502"/>
              <a:gd name="connsiteY16803" fmla="*/ 1175182 h 2190257"/>
              <a:gd name="connsiteX16804" fmla="*/ 303321 w 1299502"/>
              <a:gd name="connsiteY16804" fmla="*/ 1173669 h 2190257"/>
              <a:gd name="connsiteX16805" fmla="*/ 303609 w 1299502"/>
              <a:gd name="connsiteY16805" fmla="*/ 1173669 h 2190257"/>
              <a:gd name="connsiteX16806" fmla="*/ 303826 w 1299502"/>
              <a:gd name="connsiteY16806" fmla="*/ 1173885 h 2190257"/>
              <a:gd name="connsiteX16807" fmla="*/ 303826 w 1299502"/>
              <a:gd name="connsiteY16807" fmla="*/ 1174173 h 2190257"/>
              <a:gd name="connsiteX16808" fmla="*/ 303609 w 1299502"/>
              <a:gd name="connsiteY16808" fmla="*/ 1174281 h 2190257"/>
              <a:gd name="connsiteX16809" fmla="*/ 303321 w 1299502"/>
              <a:gd name="connsiteY16809" fmla="*/ 1174281 h 2190257"/>
              <a:gd name="connsiteX16810" fmla="*/ 303105 w 1299502"/>
              <a:gd name="connsiteY16810" fmla="*/ 1174065 h 2190257"/>
              <a:gd name="connsiteX16811" fmla="*/ 303105 w 1299502"/>
              <a:gd name="connsiteY16811" fmla="*/ 1173777 h 2190257"/>
              <a:gd name="connsiteX16812" fmla="*/ 56611 w 1299502"/>
              <a:gd name="connsiteY16812" fmla="*/ 1173164 h 2190257"/>
              <a:gd name="connsiteX16813" fmla="*/ 56900 w 1299502"/>
              <a:gd name="connsiteY16813" fmla="*/ 1173164 h 2190257"/>
              <a:gd name="connsiteX16814" fmla="*/ 57008 w 1299502"/>
              <a:gd name="connsiteY16814" fmla="*/ 1173380 h 2190257"/>
              <a:gd name="connsiteX16815" fmla="*/ 57008 w 1299502"/>
              <a:gd name="connsiteY16815" fmla="*/ 1173669 h 2190257"/>
              <a:gd name="connsiteX16816" fmla="*/ 57296 w 1299502"/>
              <a:gd name="connsiteY16816" fmla="*/ 1173993 h 2190257"/>
              <a:gd name="connsiteX16817" fmla="*/ 57296 w 1299502"/>
              <a:gd name="connsiteY16817" fmla="*/ 1174281 h 2190257"/>
              <a:gd name="connsiteX16818" fmla="*/ 57693 w 1299502"/>
              <a:gd name="connsiteY16818" fmla="*/ 1174786 h 2190257"/>
              <a:gd name="connsiteX16819" fmla="*/ 58018 w 1299502"/>
              <a:gd name="connsiteY16819" fmla="*/ 1174786 h 2190257"/>
              <a:gd name="connsiteX16820" fmla="*/ 58198 w 1299502"/>
              <a:gd name="connsiteY16820" fmla="*/ 1174966 h 2190257"/>
              <a:gd name="connsiteX16821" fmla="*/ 58198 w 1299502"/>
              <a:gd name="connsiteY16821" fmla="*/ 1175290 h 2190257"/>
              <a:gd name="connsiteX16822" fmla="*/ 58018 w 1299502"/>
              <a:gd name="connsiteY16822" fmla="*/ 1175362 h 2190257"/>
              <a:gd name="connsiteX16823" fmla="*/ 57405 w 1299502"/>
              <a:gd name="connsiteY16823" fmla="*/ 1175362 h 2190257"/>
              <a:gd name="connsiteX16824" fmla="*/ 56287 w 1299502"/>
              <a:gd name="connsiteY16824" fmla="*/ 1174173 h 2190257"/>
              <a:gd name="connsiteX16825" fmla="*/ 56395 w 1299502"/>
              <a:gd name="connsiteY16825" fmla="*/ 1173272 h 2190257"/>
              <a:gd name="connsiteX16826" fmla="*/ 86107 w 1299502"/>
              <a:gd name="connsiteY16826" fmla="*/ 1172768 h 2190257"/>
              <a:gd name="connsiteX16827" fmla="*/ 86684 w 1299502"/>
              <a:gd name="connsiteY16827" fmla="*/ 1172876 h 2190257"/>
              <a:gd name="connsiteX16828" fmla="*/ 86900 w 1299502"/>
              <a:gd name="connsiteY16828" fmla="*/ 1172984 h 2190257"/>
              <a:gd name="connsiteX16829" fmla="*/ 86792 w 1299502"/>
              <a:gd name="connsiteY16829" fmla="*/ 1173596 h 2190257"/>
              <a:gd name="connsiteX16830" fmla="*/ 86684 w 1299502"/>
              <a:gd name="connsiteY16830" fmla="*/ 1173777 h 2190257"/>
              <a:gd name="connsiteX16831" fmla="*/ 86287 w 1299502"/>
              <a:gd name="connsiteY16831" fmla="*/ 1173669 h 2190257"/>
              <a:gd name="connsiteX16832" fmla="*/ 85890 w 1299502"/>
              <a:gd name="connsiteY16832" fmla="*/ 1173272 h 2190257"/>
              <a:gd name="connsiteX16833" fmla="*/ 85890 w 1299502"/>
              <a:gd name="connsiteY16833" fmla="*/ 1172984 h 2190257"/>
              <a:gd name="connsiteX16834" fmla="*/ 54412 w 1299502"/>
              <a:gd name="connsiteY16834" fmla="*/ 1172695 h 2190257"/>
              <a:gd name="connsiteX16835" fmla="*/ 55602 w 1299502"/>
              <a:gd name="connsiteY16835" fmla="*/ 1172768 h 2190257"/>
              <a:gd name="connsiteX16836" fmla="*/ 55782 w 1299502"/>
              <a:gd name="connsiteY16836" fmla="*/ 1172984 h 2190257"/>
              <a:gd name="connsiteX16837" fmla="*/ 55710 w 1299502"/>
              <a:gd name="connsiteY16837" fmla="*/ 1173272 h 2190257"/>
              <a:gd name="connsiteX16838" fmla="*/ 55205 w 1299502"/>
              <a:gd name="connsiteY16838" fmla="*/ 1173669 h 2190257"/>
              <a:gd name="connsiteX16839" fmla="*/ 54592 w 1299502"/>
              <a:gd name="connsiteY16839" fmla="*/ 1173596 h 2190257"/>
              <a:gd name="connsiteX16840" fmla="*/ 54304 w 1299502"/>
              <a:gd name="connsiteY16840" fmla="*/ 1173272 h 2190257"/>
              <a:gd name="connsiteX16841" fmla="*/ 54015 w 1299502"/>
              <a:gd name="connsiteY16841" fmla="*/ 1173272 h 2190257"/>
              <a:gd name="connsiteX16842" fmla="*/ 53799 w 1299502"/>
              <a:gd name="connsiteY16842" fmla="*/ 1173092 h 2190257"/>
              <a:gd name="connsiteX16843" fmla="*/ 52501 w 1299502"/>
              <a:gd name="connsiteY16843" fmla="*/ 1171975 h 2190257"/>
              <a:gd name="connsiteX16844" fmla="*/ 53114 w 1299502"/>
              <a:gd name="connsiteY16844" fmla="*/ 1172083 h 2190257"/>
              <a:gd name="connsiteX16845" fmla="*/ 53330 w 1299502"/>
              <a:gd name="connsiteY16845" fmla="*/ 1172191 h 2190257"/>
              <a:gd name="connsiteX16846" fmla="*/ 53222 w 1299502"/>
              <a:gd name="connsiteY16846" fmla="*/ 1172768 h 2190257"/>
              <a:gd name="connsiteX16847" fmla="*/ 52537 w 1299502"/>
              <a:gd name="connsiteY16847" fmla="*/ 1173272 h 2190257"/>
              <a:gd name="connsiteX16848" fmla="*/ 52537 w 1299502"/>
              <a:gd name="connsiteY16848" fmla="*/ 1174173 h 2190257"/>
              <a:gd name="connsiteX16849" fmla="*/ 52140 w 1299502"/>
              <a:gd name="connsiteY16849" fmla="*/ 1174461 h 2190257"/>
              <a:gd name="connsiteX16850" fmla="*/ 52140 w 1299502"/>
              <a:gd name="connsiteY16850" fmla="*/ 1174786 h 2190257"/>
              <a:gd name="connsiteX16851" fmla="*/ 51816 w 1299502"/>
              <a:gd name="connsiteY16851" fmla="*/ 1175074 h 2190257"/>
              <a:gd name="connsiteX16852" fmla="*/ 51707 w 1299502"/>
              <a:gd name="connsiteY16852" fmla="*/ 1176263 h 2190257"/>
              <a:gd name="connsiteX16853" fmla="*/ 51311 w 1299502"/>
              <a:gd name="connsiteY16853" fmla="*/ 1176480 h 2190257"/>
              <a:gd name="connsiteX16854" fmla="*/ 51311 w 1299502"/>
              <a:gd name="connsiteY16854" fmla="*/ 1177056 h 2190257"/>
              <a:gd name="connsiteX16855" fmla="*/ 50914 w 1299502"/>
              <a:gd name="connsiteY16855" fmla="*/ 1177381 h 2190257"/>
              <a:gd name="connsiteX16856" fmla="*/ 50914 w 1299502"/>
              <a:gd name="connsiteY16856" fmla="*/ 1177669 h 2190257"/>
              <a:gd name="connsiteX16857" fmla="*/ 50626 w 1299502"/>
              <a:gd name="connsiteY16857" fmla="*/ 1177885 h 2190257"/>
              <a:gd name="connsiteX16858" fmla="*/ 50517 w 1299502"/>
              <a:gd name="connsiteY16858" fmla="*/ 1178282 h 2190257"/>
              <a:gd name="connsiteX16859" fmla="*/ 49724 w 1299502"/>
              <a:gd name="connsiteY16859" fmla="*/ 1178858 h 2190257"/>
              <a:gd name="connsiteX16860" fmla="*/ 49436 w 1299502"/>
              <a:gd name="connsiteY16860" fmla="*/ 1178570 h 2190257"/>
              <a:gd name="connsiteX16861" fmla="*/ 49111 w 1299502"/>
              <a:gd name="connsiteY16861" fmla="*/ 1178570 h 2190257"/>
              <a:gd name="connsiteX16862" fmla="*/ 48931 w 1299502"/>
              <a:gd name="connsiteY16862" fmla="*/ 1178354 h 2190257"/>
              <a:gd name="connsiteX16863" fmla="*/ 48931 w 1299502"/>
              <a:gd name="connsiteY16863" fmla="*/ 1178065 h 2190257"/>
              <a:gd name="connsiteX16864" fmla="*/ 49616 w 1299502"/>
              <a:gd name="connsiteY16864" fmla="*/ 1177561 h 2190257"/>
              <a:gd name="connsiteX16865" fmla="*/ 49724 w 1299502"/>
              <a:gd name="connsiteY16865" fmla="*/ 1177273 h 2190257"/>
              <a:gd name="connsiteX16866" fmla="*/ 50013 w 1299502"/>
              <a:gd name="connsiteY16866" fmla="*/ 1176984 h 2190257"/>
              <a:gd name="connsiteX16867" fmla="*/ 50013 w 1299502"/>
              <a:gd name="connsiteY16867" fmla="*/ 1176660 h 2190257"/>
              <a:gd name="connsiteX16868" fmla="*/ 50409 w 1299502"/>
              <a:gd name="connsiteY16868" fmla="*/ 1176372 h 2190257"/>
              <a:gd name="connsiteX16869" fmla="*/ 50409 w 1299502"/>
              <a:gd name="connsiteY16869" fmla="*/ 1176191 h 2190257"/>
              <a:gd name="connsiteX16870" fmla="*/ 50734 w 1299502"/>
              <a:gd name="connsiteY16870" fmla="*/ 1175867 h 2190257"/>
              <a:gd name="connsiteX16871" fmla="*/ 50842 w 1299502"/>
              <a:gd name="connsiteY16871" fmla="*/ 1174966 h 2190257"/>
              <a:gd name="connsiteX16872" fmla="*/ 51130 w 1299502"/>
              <a:gd name="connsiteY16872" fmla="*/ 1174678 h 2190257"/>
              <a:gd name="connsiteX16873" fmla="*/ 51311 w 1299502"/>
              <a:gd name="connsiteY16873" fmla="*/ 1173164 h 2190257"/>
              <a:gd name="connsiteX16874" fmla="*/ 51635 w 1299502"/>
              <a:gd name="connsiteY16874" fmla="*/ 1172984 h 2190257"/>
              <a:gd name="connsiteX16875" fmla="*/ 51635 w 1299502"/>
              <a:gd name="connsiteY16875" fmla="*/ 1172695 h 2190257"/>
              <a:gd name="connsiteX16876" fmla="*/ 195399 w 1299502"/>
              <a:gd name="connsiteY16876" fmla="*/ 1171182 h 2190257"/>
              <a:gd name="connsiteX16877" fmla="*/ 196300 w 1299502"/>
              <a:gd name="connsiteY16877" fmla="*/ 1171290 h 2190257"/>
              <a:gd name="connsiteX16878" fmla="*/ 196517 w 1299502"/>
              <a:gd name="connsiteY16878" fmla="*/ 1171470 h 2190257"/>
              <a:gd name="connsiteX16879" fmla="*/ 196517 w 1299502"/>
              <a:gd name="connsiteY16879" fmla="*/ 1171975 h 2190257"/>
              <a:gd name="connsiteX16880" fmla="*/ 196300 w 1299502"/>
              <a:gd name="connsiteY16880" fmla="*/ 1172191 h 2190257"/>
              <a:gd name="connsiteX16881" fmla="*/ 195615 w 1299502"/>
              <a:gd name="connsiteY16881" fmla="*/ 1172083 h 2190257"/>
              <a:gd name="connsiteX16882" fmla="*/ 195219 w 1299502"/>
              <a:gd name="connsiteY16882" fmla="*/ 1171686 h 2190257"/>
              <a:gd name="connsiteX16883" fmla="*/ 195219 w 1299502"/>
              <a:gd name="connsiteY16883" fmla="*/ 1171398 h 2190257"/>
              <a:gd name="connsiteX16884" fmla="*/ 193524 w 1299502"/>
              <a:gd name="connsiteY16884" fmla="*/ 1170785 h 2190257"/>
              <a:gd name="connsiteX16885" fmla="*/ 193812 w 1299502"/>
              <a:gd name="connsiteY16885" fmla="*/ 1170785 h 2190257"/>
              <a:gd name="connsiteX16886" fmla="*/ 194389 w 1299502"/>
              <a:gd name="connsiteY16886" fmla="*/ 1171470 h 2190257"/>
              <a:gd name="connsiteX16887" fmla="*/ 194678 w 1299502"/>
              <a:gd name="connsiteY16887" fmla="*/ 1171470 h 2190257"/>
              <a:gd name="connsiteX16888" fmla="*/ 194894 w 1299502"/>
              <a:gd name="connsiteY16888" fmla="*/ 1171578 h 2190257"/>
              <a:gd name="connsiteX16889" fmla="*/ 194894 w 1299502"/>
              <a:gd name="connsiteY16889" fmla="*/ 1171903 h 2190257"/>
              <a:gd name="connsiteX16890" fmla="*/ 195002 w 1299502"/>
              <a:gd name="connsiteY16890" fmla="*/ 1172083 h 2190257"/>
              <a:gd name="connsiteX16891" fmla="*/ 195291 w 1299502"/>
              <a:gd name="connsiteY16891" fmla="*/ 1172083 h 2190257"/>
              <a:gd name="connsiteX16892" fmla="*/ 195579 w 1299502"/>
              <a:gd name="connsiteY16892" fmla="*/ 1172371 h 2190257"/>
              <a:gd name="connsiteX16893" fmla="*/ 195904 w 1299502"/>
              <a:gd name="connsiteY16893" fmla="*/ 1172479 h 2190257"/>
              <a:gd name="connsiteX16894" fmla="*/ 196409 w 1299502"/>
              <a:gd name="connsiteY16894" fmla="*/ 1172876 h 2190257"/>
              <a:gd name="connsiteX16895" fmla="*/ 196300 w 1299502"/>
              <a:gd name="connsiteY16895" fmla="*/ 1174065 h 2190257"/>
              <a:gd name="connsiteX16896" fmla="*/ 195796 w 1299502"/>
              <a:gd name="connsiteY16896" fmla="*/ 1174461 h 2190257"/>
              <a:gd name="connsiteX16897" fmla="*/ 194786 w 1299502"/>
              <a:gd name="connsiteY16897" fmla="*/ 1173380 h 2190257"/>
              <a:gd name="connsiteX16898" fmla="*/ 194786 w 1299502"/>
              <a:gd name="connsiteY16898" fmla="*/ 1172768 h 2190257"/>
              <a:gd name="connsiteX16899" fmla="*/ 194714 w 1299502"/>
              <a:gd name="connsiteY16899" fmla="*/ 1172695 h 2190257"/>
              <a:gd name="connsiteX16900" fmla="*/ 193019 w 1299502"/>
              <a:gd name="connsiteY16900" fmla="*/ 1172479 h 2190257"/>
              <a:gd name="connsiteX16901" fmla="*/ 192911 w 1299502"/>
              <a:gd name="connsiteY16901" fmla="*/ 1172371 h 2190257"/>
              <a:gd name="connsiteX16902" fmla="*/ 193019 w 1299502"/>
              <a:gd name="connsiteY16902" fmla="*/ 1171182 h 2190257"/>
              <a:gd name="connsiteX16903" fmla="*/ 85602 w 1299502"/>
              <a:gd name="connsiteY16903" fmla="*/ 1170677 h 2190257"/>
              <a:gd name="connsiteX16904" fmla="*/ 85890 w 1299502"/>
              <a:gd name="connsiteY16904" fmla="*/ 1170677 h 2190257"/>
              <a:gd name="connsiteX16905" fmla="*/ 86107 w 1299502"/>
              <a:gd name="connsiteY16905" fmla="*/ 1170893 h 2190257"/>
              <a:gd name="connsiteX16906" fmla="*/ 85999 w 1299502"/>
              <a:gd name="connsiteY16906" fmla="*/ 1171794 h 2190257"/>
              <a:gd name="connsiteX16907" fmla="*/ 85890 w 1299502"/>
              <a:gd name="connsiteY16907" fmla="*/ 1171903 h 2190257"/>
              <a:gd name="connsiteX16908" fmla="*/ 85205 w 1299502"/>
              <a:gd name="connsiteY16908" fmla="*/ 1171903 h 2190257"/>
              <a:gd name="connsiteX16909" fmla="*/ 85097 w 1299502"/>
              <a:gd name="connsiteY16909" fmla="*/ 1171686 h 2190257"/>
              <a:gd name="connsiteX16910" fmla="*/ 85097 w 1299502"/>
              <a:gd name="connsiteY16910" fmla="*/ 1171074 h 2190257"/>
              <a:gd name="connsiteX16911" fmla="*/ 198392 w 1299502"/>
              <a:gd name="connsiteY16911" fmla="*/ 1169596 h 2190257"/>
              <a:gd name="connsiteX16912" fmla="*/ 199978 w 1299502"/>
              <a:gd name="connsiteY16912" fmla="*/ 1169776 h 2190257"/>
              <a:gd name="connsiteX16913" fmla="*/ 200087 w 1299502"/>
              <a:gd name="connsiteY16913" fmla="*/ 1169884 h 2190257"/>
              <a:gd name="connsiteX16914" fmla="*/ 200087 w 1299502"/>
              <a:gd name="connsiteY16914" fmla="*/ 1170497 h 2190257"/>
              <a:gd name="connsiteX16915" fmla="*/ 200195 w 1299502"/>
              <a:gd name="connsiteY16915" fmla="*/ 1170677 h 2190257"/>
              <a:gd name="connsiteX16916" fmla="*/ 200591 w 1299502"/>
              <a:gd name="connsiteY16916" fmla="*/ 1170677 h 2190257"/>
              <a:gd name="connsiteX16917" fmla="*/ 200700 w 1299502"/>
              <a:gd name="connsiteY16917" fmla="*/ 1170785 h 2190257"/>
              <a:gd name="connsiteX16918" fmla="*/ 200700 w 1299502"/>
              <a:gd name="connsiteY16918" fmla="*/ 1171182 h 2190257"/>
              <a:gd name="connsiteX16919" fmla="*/ 200195 w 1299502"/>
              <a:gd name="connsiteY16919" fmla="*/ 1171578 h 2190257"/>
              <a:gd name="connsiteX16920" fmla="*/ 199474 w 1299502"/>
              <a:gd name="connsiteY16920" fmla="*/ 1171470 h 2190257"/>
              <a:gd name="connsiteX16921" fmla="*/ 198211 w 1299502"/>
              <a:gd name="connsiteY16921" fmla="*/ 1170101 h 2190257"/>
              <a:gd name="connsiteX16922" fmla="*/ 198211 w 1299502"/>
              <a:gd name="connsiteY16922" fmla="*/ 1169776 h 2190257"/>
              <a:gd name="connsiteX16923" fmla="*/ 191721 w 1299502"/>
              <a:gd name="connsiteY16923" fmla="*/ 1169200 h 2190257"/>
              <a:gd name="connsiteX16924" fmla="*/ 192009 w 1299502"/>
              <a:gd name="connsiteY16924" fmla="*/ 1169200 h 2190257"/>
              <a:gd name="connsiteX16925" fmla="*/ 192731 w 1299502"/>
              <a:gd name="connsiteY16925" fmla="*/ 1169992 h 2190257"/>
              <a:gd name="connsiteX16926" fmla="*/ 192226 w 1299502"/>
              <a:gd name="connsiteY16926" fmla="*/ 1170389 h 2190257"/>
              <a:gd name="connsiteX16927" fmla="*/ 191901 w 1299502"/>
              <a:gd name="connsiteY16927" fmla="*/ 1170389 h 2190257"/>
              <a:gd name="connsiteX16928" fmla="*/ 191505 w 1299502"/>
              <a:gd name="connsiteY16928" fmla="*/ 1169884 h 2190257"/>
              <a:gd name="connsiteX16929" fmla="*/ 191505 w 1299502"/>
              <a:gd name="connsiteY16929" fmla="*/ 1169308 h 2190257"/>
              <a:gd name="connsiteX16930" fmla="*/ 86107 w 1299502"/>
              <a:gd name="connsiteY16930" fmla="*/ 1168875 h 2190257"/>
              <a:gd name="connsiteX16931" fmla="*/ 86395 w 1299502"/>
              <a:gd name="connsiteY16931" fmla="*/ 1169308 h 2190257"/>
              <a:gd name="connsiteX16932" fmla="*/ 87008 w 1299502"/>
              <a:gd name="connsiteY16932" fmla="*/ 1169308 h 2190257"/>
              <a:gd name="connsiteX16933" fmla="*/ 87116 w 1299502"/>
              <a:gd name="connsiteY16933" fmla="*/ 1169488 h 2190257"/>
              <a:gd name="connsiteX16934" fmla="*/ 87116 w 1299502"/>
              <a:gd name="connsiteY16934" fmla="*/ 1169776 h 2190257"/>
              <a:gd name="connsiteX16935" fmla="*/ 86612 w 1299502"/>
              <a:gd name="connsiteY16935" fmla="*/ 1170173 h 2190257"/>
              <a:gd name="connsiteX16936" fmla="*/ 86287 w 1299502"/>
              <a:gd name="connsiteY16936" fmla="*/ 1169884 h 2190257"/>
              <a:gd name="connsiteX16937" fmla="*/ 85710 w 1299502"/>
              <a:gd name="connsiteY16937" fmla="*/ 1169776 h 2190257"/>
              <a:gd name="connsiteX16938" fmla="*/ 85494 w 1299502"/>
              <a:gd name="connsiteY16938" fmla="*/ 1169704 h 2190257"/>
              <a:gd name="connsiteX16939" fmla="*/ 85602 w 1299502"/>
              <a:gd name="connsiteY16939" fmla="*/ 1169380 h 2190257"/>
              <a:gd name="connsiteX16940" fmla="*/ 198788 w 1299502"/>
              <a:gd name="connsiteY16940" fmla="*/ 1168190 h 2190257"/>
              <a:gd name="connsiteX16941" fmla="*/ 199077 w 1299502"/>
              <a:gd name="connsiteY16941" fmla="*/ 1168190 h 2190257"/>
              <a:gd name="connsiteX16942" fmla="*/ 199293 w 1299502"/>
              <a:gd name="connsiteY16942" fmla="*/ 1168407 h 2190257"/>
              <a:gd name="connsiteX16943" fmla="*/ 199185 w 1299502"/>
              <a:gd name="connsiteY16943" fmla="*/ 1168983 h 2190257"/>
              <a:gd name="connsiteX16944" fmla="*/ 199077 w 1299502"/>
              <a:gd name="connsiteY16944" fmla="*/ 1169091 h 2190257"/>
              <a:gd name="connsiteX16945" fmla="*/ 198680 w 1299502"/>
              <a:gd name="connsiteY16945" fmla="*/ 1169091 h 2190257"/>
              <a:gd name="connsiteX16946" fmla="*/ 198608 w 1299502"/>
              <a:gd name="connsiteY16946" fmla="*/ 1168911 h 2190257"/>
              <a:gd name="connsiteX16947" fmla="*/ 198608 w 1299502"/>
              <a:gd name="connsiteY16947" fmla="*/ 1168299 h 2190257"/>
              <a:gd name="connsiteX16948" fmla="*/ 84196 w 1299502"/>
              <a:gd name="connsiteY16948" fmla="*/ 1167902 h 2190257"/>
              <a:gd name="connsiteX16949" fmla="*/ 84809 w 1299502"/>
              <a:gd name="connsiteY16949" fmla="*/ 1168010 h 2190257"/>
              <a:gd name="connsiteX16950" fmla="*/ 85602 w 1299502"/>
              <a:gd name="connsiteY16950" fmla="*/ 1168803 h 2190257"/>
              <a:gd name="connsiteX16951" fmla="*/ 85097 w 1299502"/>
              <a:gd name="connsiteY16951" fmla="*/ 1169200 h 2190257"/>
              <a:gd name="connsiteX16952" fmla="*/ 84412 w 1299502"/>
              <a:gd name="connsiteY16952" fmla="*/ 1169091 h 2190257"/>
              <a:gd name="connsiteX16953" fmla="*/ 84015 w 1299502"/>
              <a:gd name="connsiteY16953" fmla="*/ 1168587 h 2190257"/>
              <a:gd name="connsiteX16954" fmla="*/ 84015 w 1299502"/>
              <a:gd name="connsiteY16954" fmla="*/ 1168010 h 2190257"/>
              <a:gd name="connsiteX16955" fmla="*/ 79905 w 1299502"/>
              <a:gd name="connsiteY16955" fmla="*/ 1166100 h 2190257"/>
              <a:gd name="connsiteX16956" fmla="*/ 81095 w 1299502"/>
              <a:gd name="connsiteY16956" fmla="*/ 1166208 h 2190257"/>
              <a:gd name="connsiteX16957" fmla="*/ 81311 w 1299502"/>
              <a:gd name="connsiteY16957" fmla="*/ 1166388 h 2190257"/>
              <a:gd name="connsiteX16958" fmla="*/ 81203 w 1299502"/>
              <a:gd name="connsiteY16958" fmla="*/ 1166893 h 2190257"/>
              <a:gd name="connsiteX16959" fmla="*/ 81095 w 1299502"/>
              <a:gd name="connsiteY16959" fmla="*/ 1167073 h 2190257"/>
              <a:gd name="connsiteX16960" fmla="*/ 79508 w 1299502"/>
              <a:gd name="connsiteY16960" fmla="*/ 1167001 h 2190257"/>
              <a:gd name="connsiteX16961" fmla="*/ 79003 w 1299502"/>
              <a:gd name="connsiteY16961" fmla="*/ 1166497 h 2190257"/>
              <a:gd name="connsiteX16962" fmla="*/ 79220 w 1299502"/>
              <a:gd name="connsiteY16962" fmla="*/ 1166280 h 2190257"/>
              <a:gd name="connsiteX16963" fmla="*/ 79508 w 1299502"/>
              <a:gd name="connsiteY16963" fmla="*/ 1166280 h 2190257"/>
              <a:gd name="connsiteX16964" fmla="*/ 74135 w 1299502"/>
              <a:gd name="connsiteY16964" fmla="*/ 1165596 h 2190257"/>
              <a:gd name="connsiteX16965" fmla="*/ 74640 w 1299502"/>
              <a:gd name="connsiteY16965" fmla="*/ 1166100 h 2190257"/>
              <a:gd name="connsiteX16966" fmla="*/ 74063 w 1299502"/>
              <a:gd name="connsiteY16966" fmla="*/ 1166497 h 2190257"/>
              <a:gd name="connsiteX16967" fmla="*/ 73450 w 1299502"/>
              <a:gd name="connsiteY16967" fmla="*/ 1166497 h 2190257"/>
              <a:gd name="connsiteX16968" fmla="*/ 73234 w 1299502"/>
              <a:gd name="connsiteY16968" fmla="*/ 1166316 h 2190257"/>
              <a:gd name="connsiteX16969" fmla="*/ 73342 w 1299502"/>
              <a:gd name="connsiteY16969" fmla="*/ 1165992 h 2190257"/>
              <a:gd name="connsiteX16970" fmla="*/ 73523 w 1299502"/>
              <a:gd name="connsiteY16970" fmla="*/ 1165920 h 2190257"/>
              <a:gd name="connsiteX16971" fmla="*/ 73847 w 1299502"/>
              <a:gd name="connsiteY16971" fmla="*/ 1165920 h 2190257"/>
              <a:gd name="connsiteX16972" fmla="*/ 74532 w 1299502"/>
              <a:gd name="connsiteY16972" fmla="*/ 1164514 h 2190257"/>
              <a:gd name="connsiteX16973" fmla="*/ 75253 w 1299502"/>
              <a:gd name="connsiteY16973" fmla="*/ 1164514 h 2190257"/>
              <a:gd name="connsiteX16974" fmla="*/ 75325 w 1299502"/>
              <a:gd name="connsiteY16974" fmla="*/ 1164695 h 2190257"/>
              <a:gd name="connsiteX16975" fmla="*/ 75325 w 1299502"/>
              <a:gd name="connsiteY16975" fmla="*/ 1165019 h 2190257"/>
              <a:gd name="connsiteX16976" fmla="*/ 75434 w 1299502"/>
              <a:gd name="connsiteY16976" fmla="*/ 1165199 h 2190257"/>
              <a:gd name="connsiteX16977" fmla="*/ 75830 w 1299502"/>
              <a:gd name="connsiteY16977" fmla="*/ 1165199 h 2190257"/>
              <a:gd name="connsiteX16978" fmla="*/ 75938 w 1299502"/>
              <a:gd name="connsiteY16978" fmla="*/ 1165307 h 2190257"/>
              <a:gd name="connsiteX16979" fmla="*/ 75938 w 1299502"/>
              <a:gd name="connsiteY16979" fmla="*/ 1165596 h 2190257"/>
              <a:gd name="connsiteX16980" fmla="*/ 75434 w 1299502"/>
              <a:gd name="connsiteY16980" fmla="*/ 1165992 h 2190257"/>
              <a:gd name="connsiteX16981" fmla="*/ 75145 w 1299502"/>
              <a:gd name="connsiteY16981" fmla="*/ 1165704 h 2190257"/>
              <a:gd name="connsiteX16982" fmla="*/ 74748 w 1299502"/>
              <a:gd name="connsiteY16982" fmla="*/ 1165704 h 2190257"/>
              <a:gd name="connsiteX16983" fmla="*/ 74352 w 1299502"/>
              <a:gd name="connsiteY16983" fmla="*/ 1165199 h 2190257"/>
              <a:gd name="connsiteX16984" fmla="*/ 74352 w 1299502"/>
              <a:gd name="connsiteY16984" fmla="*/ 1164586 h 2190257"/>
              <a:gd name="connsiteX16985" fmla="*/ 289871 w 1299502"/>
              <a:gd name="connsiteY16985" fmla="*/ 1163397 h 2190257"/>
              <a:gd name="connsiteX16986" fmla="*/ 290448 w 1299502"/>
              <a:gd name="connsiteY16986" fmla="*/ 1163397 h 2190257"/>
              <a:gd name="connsiteX16987" fmla="*/ 290665 w 1299502"/>
              <a:gd name="connsiteY16987" fmla="*/ 1163505 h 2190257"/>
              <a:gd name="connsiteX16988" fmla="*/ 290556 w 1299502"/>
              <a:gd name="connsiteY16988" fmla="*/ 1164406 h 2190257"/>
              <a:gd name="connsiteX16989" fmla="*/ 290845 w 1299502"/>
              <a:gd name="connsiteY16989" fmla="*/ 1164803 h 2190257"/>
              <a:gd name="connsiteX16990" fmla="*/ 290773 w 1299502"/>
              <a:gd name="connsiteY16990" fmla="*/ 1164911 h 2190257"/>
              <a:gd name="connsiteX16991" fmla="*/ 290052 w 1299502"/>
              <a:gd name="connsiteY16991" fmla="*/ 1164911 h 2190257"/>
              <a:gd name="connsiteX16992" fmla="*/ 289979 w 1299502"/>
              <a:gd name="connsiteY16992" fmla="*/ 1164695 h 2190257"/>
              <a:gd name="connsiteX16993" fmla="*/ 289979 w 1299502"/>
              <a:gd name="connsiteY16993" fmla="*/ 1164118 h 2190257"/>
              <a:gd name="connsiteX16994" fmla="*/ 289655 w 1299502"/>
              <a:gd name="connsiteY16994" fmla="*/ 1163794 h 2190257"/>
              <a:gd name="connsiteX16995" fmla="*/ 289655 w 1299502"/>
              <a:gd name="connsiteY16995" fmla="*/ 1163505 h 2190257"/>
              <a:gd name="connsiteX16996" fmla="*/ 73450 w 1299502"/>
              <a:gd name="connsiteY16996" fmla="*/ 1162604 h 2190257"/>
              <a:gd name="connsiteX16997" fmla="*/ 74027 w 1299502"/>
              <a:gd name="connsiteY16997" fmla="*/ 1162712 h 2190257"/>
              <a:gd name="connsiteX16998" fmla="*/ 74244 w 1299502"/>
              <a:gd name="connsiteY16998" fmla="*/ 1162820 h 2190257"/>
              <a:gd name="connsiteX16999" fmla="*/ 74135 w 1299502"/>
              <a:gd name="connsiteY16999" fmla="*/ 1164010 h 2190257"/>
              <a:gd name="connsiteX17000" fmla="*/ 73955 w 1299502"/>
              <a:gd name="connsiteY17000" fmla="*/ 1164190 h 2190257"/>
              <a:gd name="connsiteX17001" fmla="*/ 73631 w 1299502"/>
              <a:gd name="connsiteY17001" fmla="*/ 1164118 h 2190257"/>
              <a:gd name="connsiteX17002" fmla="*/ 73234 w 1299502"/>
              <a:gd name="connsiteY17002" fmla="*/ 1163613 h 2190257"/>
              <a:gd name="connsiteX17003" fmla="*/ 73234 w 1299502"/>
              <a:gd name="connsiteY17003" fmla="*/ 1162820 h 2190257"/>
              <a:gd name="connsiteX17004" fmla="*/ 83402 w 1299502"/>
              <a:gd name="connsiteY17004" fmla="*/ 1162496 h 2190257"/>
              <a:gd name="connsiteX17005" fmla="*/ 84088 w 1299502"/>
              <a:gd name="connsiteY17005" fmla="*/ 1163289 h 2190257"/>
              <a:gd name="connsiteX17006" fmla="*/ 84015 w 1299502"/>
              <a:gd name="connsiteY17006" fmla="*/ 1163902 h 2190257"/>
              <a:gd name="connsiteX17007" fmla="*/ 83907 w 1299502"/>
              <a:gd name="connsiteY17007" fmla="*/ 1164010 h 2190257"/>
              <a:gd name="connsiteX17008" fmla="*/ 83222 w 1299502"/>
              <a:gd name="connsiteY17008" fmla="*/ 1164010 h 2190257"/>
              <a:gd name="connsiteX17009" fmla="*/ 82898 w 1299502"/>
              <a:gd name="connsiteY17009" fmla="*/ 1163613 h 2190257"/>
              <a:gd name="connsiteX17010" fmla="*/ 82609 w 1299502"/>
              <a:gd name="connsiteY17010" fmla="*/ 1163613 h 2190257"/>
              <a:gd name="connsiteX17011" fmla="*/ 82213 w 1299502"/>
              <a:gd name="connsiteY17011" fmla="*/ 1163109 h 2190257"/>
              <a:gd name="connsiteX17012" fmla="*/ 82213 w 1299502"/>
              <a:gd name="connsiteY17012" fmla="*/ 1162820 h 2190257"/>
              <a:gd name="connsiteX17013" fmla="*/ 82393 w 1299502"/>
              <a:gd name="connsiteY17013" fmla="*/ 1162712 h 2190257"/>
              <a:gd name="connsiteX17014" fmla="*/ 83006 w 1299502"/>
              <a:gd name="connsiteY17014" fmla="*/ 1162820 h 2190257"/>
              <a:gd name="connsiteX17015" fmla="*/ 89172 w 1299502"/>
              <a:gd name="connsiteY17015" fmla="*/ 1161992 h 2190257"/>
              <a:gd name="connsiteX17016" fmla="*/ 89785 w 1299502"/>
              <a:gd name="connsiteY17016" fmla="*/ 1162100 h 2190257"/>
              <a:gd name="connsiteX17017" fmla="*/ 89965 w 1299502"/>
              <a:gd name="connsiteY17017" fmla="*/ 1162316 h 2190257"/>
              <a:gd name="connsiteX17018" fmla="*/ 89893 w 1299502"/>
              <a:gd name="connsiteY17018" fmla="*/ 1162820 h 2190257"/>
              <a:gd name="connsiteX17019" fmla="*/ 89677 w 1299502"/>
              <a:gd name="connsiteY17019" fmla="*/ 1163001 h 2190257"/>
              <a:gd name="connsiteX17020" fmla="*/ 89388 w 1299502"/>
              <a:gd name="connsiteY17020" fmla="*/ 1163001 h 2190257"/>
              <a:gd name="connsiteX17021" fmla="*/ 88991 w 1299502"/>
              <a:gd name="connsiteY17021" fmla="*/ 1162496 h 2190257"/>
              <a:gd name="connsiteX17022" fmla="*/ 88991 w 1299502"/>
              <a:gd name="connsiteY17022" fmla="*/ 1162208 h 2190257"/>
              <a:gd name="connsiteX17023" fmla="*/ 310785 w 1299502"/>
              <a:gd name="connsiteY17023" fmla="*/ 1161703 h 2190257"/>
              <a:gd name="connsiteX17024" fmla="*/ 311398 w 1299502"/>
              <a:gd name="connsiteY17024" fmla="*/ 1161703 h 2190257"/>
              <a:gd name="connsiteX17025" fmla="*/ 311506 w 1299502"/>
              <a:gd name="connsiteY17025" fmla="*/ 1161811 h 2190257"/>
              <a:gd name="connsiteX17026" fmla="*/ 311506 w 1299502"/>
              <a:gd name="connsiteY17026" fmla="*/ 1162100 h 2190257"/>
              <a:gd name="connsiteX17027" fmla="*/ 311686 w 1299502"/>
              <a:gd name="connsiteY17027" fmla="*/ 1162316 h 2190257"/>
              <a:gd name="connsiteX17028" fmla="*/ 312011 w 1299502"/>
              <a:gd name="connsiteY17028" fmla="*/ 1162316 h 2190257"/>
              <a:gd name="connsiteX17029" fmla="*/ 312083 w 1299502"/>
              <a:gd name="connsiteY17029" fmla="*/ 1162496 h 2190257"/>
              <a:gd name="connsiteX17030" fmla="*/ 312083 w 1299502"/>
              <a:gd name="connsiteY17030" fmla="*/ 1163109 h 2190257"/>
              <a:gd name="connsiteX17031" fmla="*/ 312408 w 1299502"/>
              <a:gd name="connsiteY17031" fmla="*/ 1163397 h 2190257"/>
              <a:gd name="connsiteX17032" fmla="*/ 312408 w 1299502"/>
              <a:gd name="connsiteY17032" fmla="*/ 1163721 h 2190257"/>
              <a:gd name="connsiteX17033" fmla="*/ 312083 w 1299502"/>
              <a:gd name="connsiteY17033" fmla="*/ 1163902 h 2190257"/>
              <a:gd name="connsiteX17034" fmla="*/ 312299 w 1299502"/>
              <a:gd name="connsiteY17034" fmla="*/ 1164298 h 2190257"/>
              <a:gd name="connsiteX17035" fmla="*/ 312299 w 1299502"/>
              <a:gd name="connsiteY17035" fmla="*/ 1164622 h 2190257"/>
              <a:gd name="connsiteX17036" fmla="*/ 312011 w 1299502"/>
              <a:gd name="connsiteY17036" fmla="*/ 1164803 h 2190257"/>
              <a:gd name="connsiteX17037" fmla="*/ 311903 w 1299502"/>
              <a:gd name="connsiteY17037" fmla="*/ 1165704 h 2190257"/>
              <a:gd name="connsiteX17038" fmla="*/ 311614 w 1299502"/>
              <a:gd name="connsiteY17038" fmla="*/ 1165992 h 2190257"/>
              <a:gd name="connsiteX17039" fmla="*/ 311614 w 1299502"/>
              <a:gd name="connsiteY17039" fmla="*/ 1166605 h 2190257"/>
              <a:gd name="connsiteX17040" fmla="*/ 311182 w 1299502"/>
              <a:gd name="connsiteY17040" fmla="*/ 1166893 h 2190257"/>
              <a:gd name="connsiteX17041" fmla="*/ 311182 w 1299502"/>
              <a:gd name="connsiteY17041" fmla="*/ 1167794 h 2190257"/>
              <a:gd name="connsiteX17042" fmla="*/ 310785 w 1299502"/>
              <a:gd name="connsiteY17042" fmla="*/ 1168082 h 2190257"/>
              <a:gd name="connsiteX17043" fmla="*/ 310785 w 1299502"/>
              <a:gd name="connsiteY17043" fmla="*/ 1168587 h 2190257"/>
              <a:gd name="connsiteX17044" fmla="*/ 310713 w 1299502"/>
              <a:gd name="connsiteY17044" fmla="*/ 1168803 h 2190257"/>
              <a:gd name="connsiteX17045" fmla="*/ 310316 w 1299502"/>
              <a:gd name="connsiteY17045" fmla="*/ 1168803 h 2190257"/>
              <a:gd name="connsiteX17046" fmla="*/ 309884 w 1299502"/>
              <a:gd name="connsiteY17046" fmla="*/ 1168299 h 2190257"/>
              <a:gd name="connsiteX17047" fmla="*/ 309884 w 1299502"/>
              <a:gd name="connsiteY17047" fmla="*/ 1168010 h 2190257"/>
              <a:gd name="connsiteX17048" fmla="*/ 309307 w 1299502"/>
              <a:gd name="connsiteY17048" fmla="*/ 1167398 h 2190257"/>
              <a:gd name="connsiteX17049" fmla="*/ 309307 w 1299502"/>
              <a:gd name="connsiteY17049" fmla="*/ 1167109 h 2190257"/>
              <a:gd name="connsiteX17050" fmla="*/ 309018 w 1299502"/>
              <a:gd name="connsiteY17050" fmla="*/ 1166713 h 2190257"/>
              <a:gd name="connsiteX17051" fmla="*/ 309090 w 1299502"/>
              <a:gd name="connsiteY17051" fmla="*/ 1165884 h 2190257"/>
              <a:gd name="connsiteX17052" fmla="*/ 308802 w 1299502"/>
              <a:gd name="connsiteY17052" fmla="*/ 1165487 h 2190257"/>
              <a:gd name="connsiteX17053" fmla="*/ 309090 w 1299502"/>
              <a:gd name="connsiteY17053" fmla="*/ 1165307 h 2190257"/>
              <a:gd name="connsiteX17054" fmla="*/ 308802 w 1299502"/>
              <a:gd name="connsiteY17054" fmla="*/ 1164911 h 2190257"/>
              <a:gd name="connsiteX17055" fmla="*/ 308910 w 1299502"/>
              <a:gd name="connsiteY17055" fmla="*/ 1163505 h 2190257"/>
              <a:gd name="connsiteX17056" fmla="*/ 309198 w 1299502"/>
              <a:gd name="connsiteY17056" fmla="*/ 1163217 h 2190257"/>
              <a:gd name="connsiteX17057" fmla="*/ 309198 w 1299502"/>
              <a:gd name="connsiteY17057" fmla="*/ 1162893 h 2190257"/>
              <a:gd name="connsiteX17058" fmla="*/ 309703 w 1299502"/>
              <a:gd name="connsiteY17058" fmla="*/ 1162496 h 2190257"/>
              <a:gd name="connsiteX17059" fmla="*/ 310100 w 1299502"/>
              <a:gd name="connsiteY17059" fmla="*/ 1162496 h 2190257"/>
              <a:gd name="connsiteX17060" fmla="*/ 310172 w 1299502"/>
              <a:gd name="connsiteY17060" fmla="*/ 1162424 h 2190257"/>
              <a:gd name="connsiteX17061" fmla="*/ 310172 w 1299502"/>
              <a:gd name="connsiteY17061" fmla="*/ 1162100 h 2190257"/>
              <a:gd name="connsiteX17062" fmla="*/ 78931 w 1299502"/>
              <a:gd name="connsiteY17062" fmla="*/ 1161199 h 2190257"/>
              <a:gd name="connsiteX17063" fmla="*/ 80518 w 1299502"/>
              <a:gd name="connsiteY17063" fmla="*/ 1161415 h 2190257"/>
              <a:gd name="connsiteX17064" fmla="*/ 81311 w 1299502"/>
              <a:gd name="connsiteY17064" fmla="*/ 1162208 h 2190257"/>
              <a:gd name="connsiteX17065" fmla="*/ 81311 w 1299502"/>
              <a:gd name="connsiteY17065" fmla="*/ 1162496 h 2190257"/>
              <a:gd name="connsiteX17066" fmla="*/ 81131 w 1299502"/>
              <a:gd name="connsiteY17066" fmla="*/ 1162604 h 2190257"/>
              <a:gd name="connsiteX17067" fmla="*/ 80121 w 1299502"/>
              <a:gd name="connsiteY17067" fmla="*/ 1162496 h 2190257"/>
              <a:gd name="connsiteX17068" fmla="*/ 79833 w 1299502"/>
              <a:gd name="connsiteY17068" fmla="*/ 1162208 h 2190257"/>
              <a:gd name="connsiteX17069" fmla="*/ 79508 w 1299502"/>
              <a:gd name="connsiteY17069" fmla="*/ 1162208 h 2190257"/>
              <a:gd name="connsiteX17070" fmla="*/ 79220 w 1299502"/>
              <a:gd name="connsiteY17070" fmla="*/ 1161919 h 2190257"/>
              <a:gd name="connsiteX17071" fmla="*/ 78643 w 1299502"/>
              <a:gd name="connsiteY17071" fmla="*/ 1161811 h 2190257"/>
              <a:gd name="connsiteX17072" fmla="*/ 78426 w 1299502"/>
              <a:gd name="connsiteY17072" fmla="*/ 1161703 h 2190257"/>
              <a:gd name="connsiteX17073" fmla="*/ 82213 w 1299502"/>
              <a:gd name="connsiteY17073" fmla="*/ 1160910 h 2190257"/>
              <a:gd name="connsiteX17074" fmla="*/ 82789 w 1299502"/>
              <a:gd name="connsiteY17074" fmla="*/ 1160910 h 2190257"/>
              <a:gd name="connsiteX17075" fmla="*/ 83006 w 1299502"/>
              <a:gd name="connsiteY17075" fmla="*/ 1161127 h 2190257"/>
              <a:gd name="connsiteX17076" fmla="*/ 82898 w 1299502"/>
              <a:gd name="connsiteY17076" fmla="*/ 1161703 h 2190257"/>
              <a:gd name="connsiteX17077" fmla="*/ 82717 w 1299502"/>
              <a:gd name="connsiteY17077" fmla="*/ 1161811 h 2190257"/>
              <a:gd name="connsiteX17078" fmla="*/ 82393 w 1299502"/>
              <a:gd name="connsiteY17078" fmla="*/ 1161811 h 2190257"/>
              <a:gd name="connsiteX17079" fmla="*/ 81996 w 1299502"/>
              <a:gd name="connsiteY17079" fmla="*/ 1161307 h 2190257"/>
              <a:gd name="connsiteX17080" fmla="*/ 81996 w 1299502"/>
              <a:gd name="connsiteY17080" fmla="*/ 1161018 h 2190257"/>
              <a:gd name="connsiteX17081" fmla="*/ 83511 w 1299502"/>
              <a:gd name="connsiteY17081" fmla="*/ 1159829 h 2190257"/>
              <a:gd name="connsiteX17082" fmla="*/ 83907 w 1299502"/>
              <a:gd name="connsiteY17082" fmla="*/ 1159829 h 2190257"/>
              <a:gd name="connsiteX17083" fmla="*/ 84304 w 1299502"/>
              <a:gd name="connsiteY17083" fmla="*/ 1160298 h 2190257"/>
              <a:gd name="connsiteX17084" fmla="*/ 83511 w 1299502"/>
              <a:gd name="connsiteY17084" fmla="*/ 1161018 h 2190257"/>
              <a:gd name="connsiteX17085" fmla="*/ 83114 w 1299502"/>
              <a:gd name="connsiteY17085" fmla="*/ 1161018 h 2190257"/>
              <a:gd name="connsiteX17086" fmla="*/ 82717 w 1299502"/>
              <a:gd name="connsiteY17086" fmla="*/ 1160514 h 2190257"/>
              <a:gd name="connsiteX17087" fmla="*/ 82717 w 1299502"/>
              <a:gd name="connsiteY17087" fmla="*/ 1160226 h 2190257"/>
              <a:gd name="connsiteX17088" fmla="*/ 82898 w 1299502"/>
              <a:gd name="connsiteY17088" fmla="*/ 1160117 h 2190257"/>
              <a:gd name="connsiteX17089" fmla="*/ 83186 w 1299502"/>
              <a:gd name="connsiteY17089" fmla="*/ 1160117 h 2190257"/>
              <a:gd name="connsiteX17090" fmla="*/ 87477 w 1299502"/>
              <a:gd name="connsiteY17090" fmla="*/ 1159216 h 2190257"/>
              <a:gd name="connsiteX17091" fmla="*/ 87802 w 1299502"/>
              <a:gd name="connsiteY17091" fmla="*/ 1159325 h 2190257"/>
              <a:gd name="connsiteX17092" fmla="*/ 88090 w 1299502"/>
              <a:gd name="connsiteY17092" fmla="*/ 1159613 h 2190257"/>
              <a:gd name="connsiteX17093" fmla="*/ 88378 w 1299502"/>
              <a:gd name="connsiteY17093" fmla="*/ 1159613 h 2190257"/>
              <a:gd name="connsiteX17094" fmla="*/ 88487 w 1299502"/>
              <a:gd name="connsiteY17094" fmla="*/ 1159721 h 2190257"/>
              <a:gd name="connsiteX17095" fmla="*/ 88487 w 1299502"/>
              <a:gd name="connsiteY17095" fmla="*/ 1160009 h 2190257"/>
              <a:gd name="connsiteX17096" fmla="*/ 88775 w 1299502"/>
              <a:gd name="connsiteY17096" fmla="*/ 1160406 h 2190257"/>
              <a:gd name="connsiteX17097" fmla="*/ 88703 w 1299502"/>
              <a:gd name="connsiteY17097" fmla="*/ 1161595 h 2190257"/>
              <a:gd name="connsiteX17098" fmla="*/ 88595 w 1299502"/>
              <a:gd name="connsiteY17098" fmla="*/ 1161703 h 2190257"/>
              <a:gd name="connsiteX17099" fmla="*/ 88306 w 1299502"/>
              <a:gd name="connsiteY17099" fmla="*/ 1161415 h 2190257"/>
              <a:gd name="connsiteX17100" fmla="*/ 87910 w 1299502"/>
              <a:gd name="connsiteY17100" fmla="*/ 1161307 h 2190257"/>
              <a:gd name="connsiteX17101" fmla="*/ 87693 w 1299502"/>
              <a:gd name="connsiteY17101" fmla="*/ 1161018 h 2190257"/>
              <a:gd name="connsiteX17102" fmla="*/ 87297 w 1299502"/>
              <a:gd name="connsiteY17102" fmla="*/ 1161018 h 2190257"/>
              <a:gd name="connsiteX17103" fmla="*/ 87008 w 1299502"/>
              <a:gd name="connsiteY17103" fmla="*/ 1161307 h 2190257"/>
              <a:gd name="connsiteX17104" fmla="*/ 86612 w 1299502"/>
              <a:gd name="connsiteY17104" fmla="*/ 1161199 h 2190257"/>
              <a:gd name="connsiteX17105" fmla="*/ 86503 w 1299502"/>
              <a:gd name="connsiteY17105" fmla="*/ 1161127 h 2190257"/>
              <a:gd name="connsiteX17106" fmla="*/ 86612 w 1299502"/>
              <a:gd name="connsiteY17106" fmla="*/ 1160514 h 2190257"/>
              <a:gd name="connsiteX17107" fmla="*/ 87189 w 1299502"/>
              <a:gd name="connsiteY17107" fmla="*/ 1160009 h 2190257"/>
              <a:gd name="connsiteX17108" fmla="*/ 87297 w 1299502"/>
              <a:gd name="connsiteY17108" fmla="*/ 1159397 h 2190257"/>
              <a:gd name="connsiteX17109" fmla="*/ 79508 w 1299502"/>
              <a:gd name="connsiteY17109" fmla="*/ 1158928 h 2190257"/>
              <a:gd name="connsiteX17110" fmla="*/ 79833 w 1299502"/>
              <a:gd name="connsiteY17110" fmla="*/ 1158928 h 2190257"/>
              <a:gd name="connsiteX17111" fmla="*/ 80734 w 1299502"/>
              <a:gd name="connsiteY17111" fmla="*/ 1159901 h 2190257"/>
              <a:gd name="connsiteX17112" fmla="*/ 81023 w 1299502"/>
              <a:gd name="connsiteY17112" fmla="*/ 1159901 h 2190257"/>
              <a:gd name="connsiteX17113" fmla="*/ 81419 w 1299502"/>
              <a:gd name="connsiteY17113" fmla="*/ 1160406 h 2190257"/>
              <a:gd name="connsiteX17114" fmla="*/ 81419 w 1299502"/>
              <a:gd name="connsiteY17114" fmla="*/ 1160694 h 2190257"/>
              <a:gd name="connsiteX17115" fmla="*/ 80914 w 1299502"/>
              <a:gd name="connsiteY17115" fmla="*/ 1161127 h 2190257"/>
              <a:gd name="connsiteX17116" fmla="*/ 80229 w 1299502"/>
              <a:gd name="connsiteY17116" fmla="*/ 1161018 h 2190257"/>
              <a:gd name="connsiteX17117" fmla="*/ 79616 w 1299502"/>
              <a:gd name="connsiteY17117" fmla="*/ 1160406 h 2190257"/>
              <a:gd name="connsiteX17118" fmla="*/ 79328 w 1299502"/>
              <a:gd name="connsiteY17118" fmla="*/ 1160406 h 2190257"/>
              <a:gd name="connsiteX17119" fmla="*/ 79220 w 1299502"/>
              <a:gd name="connsiteY17119" fmla="*/ 1160226 h 2190257"/>
              <a:gd name="connsiteX17120" fmla="*/ 79328 w 1299502"/>
              <a:gd name="connsiteY17120" fmla="*/ 1159000 h 2190257"/>
              <a:gd name="connsiteX17121" fmla="*/ 86179 w 1299502"/>
              <a:gd name="connsiteY17121" fmla="*/ 1158820 h 2190257"/>
              <a:gd name="connsiteX17122" fmla="*/ 86792 w 1299502"/>
              <a:gd name="connsiteY17122" fmla="*/ 1158928 h 2190257"/>
              <a:gd name="connsiteX17123" fmla="*/ 86972 w 1299502"/>
              <a:gd name="connsiteY17123" fmla="*/ 1159000 h 2190257"/>
              <a:gd name="connsiteX17124" fmla="*/ 86900 w 1299502"/>
              <a:gd name="connsiteY17124" fmla="*/ 1159613 h 2190257"/>
              <a:gd name="connsiteX17125" fmla="*/ 86792 w 1299502"/>
              <a:gd name="connsiteY17125" fmla="*/ 1159829 h 2190257"/>
              <a:gd name="connsiteX17126" fmla="*/ 86467 w 1299502"/>
              <a:gd name="connsiteY17126" fmla="*/ 1159721 h 2190257"/>
              <a:gd name="connsiteX17127" fmla="*/ 85999 w 1299502"/>
              <a:gd name="connsiteY17127" fmla="*/ 1159325 h 2190257"/>
              <a:gd name="connsiteX17128" fmla="*/ 85999 w 1299502"/>
              <a:gd name="connsiteY17128" fmla="*/ 1159000 h 2190257"/>
              <a:gd name="connsiteX17129" fmla="*/ 316662 w 1299502"/>
              <a:gd name="connsiteY17129" fmla="*/ 1158135 h 2190257"/>
              <a:gd name="connsiteX17130" fmla="*/ 317420 w 1299502"/>
              <a:gd name="connsiteY17130" fmla="*/ 1158207 h 2190257"/>
              <a:gd name="connsiteX17131" fmla="*/ 318718 w 1299502"/>
              <a:gd name="connsiteY17131" fmla="*/ 1159577 h 2190257"/>
              <a:gd name="connsiteX17132" fmla="*/ 318718 w 1299502"/>
              <a:gd name="connsiteY17132" fmla="*/ 1159901 h 2190257"/>
              <a:gd name="connsiteX17133" fmla="*/ 319006 w 1299502"/>
              <a:gd name="connsiteY17133" fmla="*/ 1160189 h 2190257"/>
              <a:gd name="connsiteX17134" fmla="*/ 318934 w 1299502"/>
              <a:gd name="connsiteY17134" fmla="*/ 1161703 h 2190257"/>
              <a:gd name="connsiteX17135" fmla="*/ 319799 w 1299502"/>
              <a:gd name="connsiteY17135" fmla="*/ 1162568 h 2190257"/>
              <a:gd name="connsiteX17136" fmla="*/ 319799 w 1299502"/>
              <a:gd name="connsiteY17136" fmla="*/ 1162893 h 2190257"/>
              <a:gd name="connsiteX17137" fmla="*/ 320124 w 1299502"/>
              <a:gd name="connsiteY17137" fmla="*/ 1163181 h 2190257"/>
              <a:gd name="connsiteX17138" fmla="*/ 319799 w 1299502"/>
              <a:gd name="connsiteY17138" fmla="*/ 1163469 h 2190257"/>
              <a:gd name="connsiteX17139" fmla="*/ 319727 w 1299502"/>
              <a:gd name="connsiteY17139" fmla="*/ 1164370 h 2190257"/>
              <a:gd name="connsiteX17140" fmla="*/ 319403 w 1299502"/>
              <a:gd name="connsiteY17140" fmla="*/ 1164695 h 2190257"/>
              <a:gd name="connsiteX17141" fmla="*/ 319331 w 1299502"/>
              <a:gd name="connsiteY17141" fmla="*/ 1166172 h 2190257"/>
              <a:gd name="connsiteX17142" fmla="*/ 318934 w 1299502"/>
              <a:gd name="connsiteY17142" fmla="*/ 1166497 h 2190257"/>
              <a:gd name="connsiteX17143" fmla="*/ 318934 w 1299502"/>
              <a:gd name="connsiteY17143" fmla="*/ 1167578 h 2190257"/>
              <a:gd name="connsiteX17144" fmla="*/ 318610 w 1299502"/>
              <a:gd name="connsiteY17144" fmla="*/ 1167866 h 2190257"/>
              <a:gd name="connsiteX17145" fmla="*/ 318501 w 1299502"/>
              <a:gd name="connsiteY17145" fmla="*/ 1168479 h 2190257"/>
              <a:gd name="connsiteX17146" fmla="*/ 318213 w 1299502"/>
              <a:gd name="connsiteY17146" fmla="*/ 1168767 h 2190257"/>
              <a:gd name="connsiteX17147" fmla="*/ 318105 w 1299502"/>
              <a:gd name="connsiteY17147" fmla="*/ 1170569 h 2190257"/>
              <a:gd name="connsiteX17148" fmla="*/ 317708 w 1299502"/>
              <a:gd name="connsiteY17148" fmla="*/ 1170749 h 2190257"/>
              <a:gd name="connsiteX17149" fmla="*/ 317708 w 1299502"/>
              <a:gd name="connsiteY17149" fmla="*/ 1171362 h 2190257"/>
              <a:gd name="connsiteX17150" fmla="*/ 317420 w 1299502"/>
              <a:gd name="connsiteY17150" fmla="*/ 1171686 h 2190257"/>
              <a:gd name="connsiteX17151" fmla="*/ 317311 w 1299502"/>
              <a:gd name="connsiteY17151" fmla="*/ 1172551 h 2190257"/>
              <a:gd name="connsiteX17152" fmla="*/ 317023 w 1299502"/>
              <a:gd name="connsiteY17152" fmla="*/ 1172876 h 2190257"/>
              <a:gd name="connsiteX17153" fmla="*/ 316915 w 1299502"/>
              <a:gd name="connsiteY17153" fmla="*/ 1173452 h 2190257"/>
              <a:gd name="connsiteX17154" fmla="*/ 316626 w 1299502"/>
              <a:gd name="connsiteY17154" fmla="*/ 1173669 h 2190257"/>
              <a:gd name="connsiteX17155" fmla="*/ 316626 w 1299502"/>
              <a:gd name="connsiteY17155" fmla="*/ 1174570 h 2190257"/>
              <a:gd name="connsiteX17156" fmla="*/ 316230 w 1299502"/>
              <a:gd name="connsiteY17156" fmla="*/ 1174858 h 2190257"/>
              <a:gd name="connsiteX17157" fmla="*/ 316230 w 1299502"/>
              <a:gd name="connsiteY17157" fmla="*/ 1175146 h 2190257"/>
              <a:gd name="connsiteX17158" fmla="*/ 315905 w 1299502"/>
              <a:gd name="connsiteY17158" fmla="*/ 1175471 h 2190257"/>
              <a:gd name="connsiteX17159" fmla="*/ 315833 w 1299502"/>
              <a:gd name="connsiteY17159" fmla="*/ 1175759 h 2190257"/>
              <a:gd name="connsiteX17160" fmla="*/ 315220 w 1299502"/>
              <a:gd name="connsiteY17160" fmla="*/ 1176263 h 2190257"/>
              <a:gd name="connsiteX17161" fmla="*/ 315112 w 1299502"/>
              <a:gd name="connsiteY17161" fmla="*/ 1176876 h 2190257"/>
              <a:gd name="connsiteX17162" fmla="*/ 314823 w 1299502"/>
              <a:gd name="connsiteY17162" fmla="*/ 1177164 h 2190257"/>
              <a:gd name="connsiteX17163" fmla="*/ 314823 w 1299502"/>
              <a:gd name="connsiteY17163" fmla="*/ 1177741 h 2190257"/>
              <a:gd name="connsiteX17164" fmla="*/ 314607 w 1299502"/>
              <a:gd name="connsiteY17164" fmla="*/ 1177849 h 2190257"/>
              <a:gd name="connsiteX17165" fmla="*/ 314319 w 1299502"/>
              <a:gd name="connsiteY17165" fmla="*/ 1177849 h 2190257"/>
              <a:gd name="connsiteX17166" fmla="*/ 313417 w 1299502"/>
              <a:gd name="connsiteY17166" fmla="*/ 1178570 h 2190257"/>
              <a:gd name="connsiteX17167" fmla="*/ 313417 w 1299502"/>
              <a:gd name="connsiteY17167" fmla="*/ 1178858 h 2190257"/>
              <a:gd name="connsiteX17168" fmla="*/ 313129 w 1299502"/>
              <a:gd name="connsiteY17168" fmla="*/ 1179147 h 2190257"/>
              <a:gd name="connsiteX17169" fmla="*/ 313129 w 1299502"/>
              <a:gd name="connsiteY17169" fmla="*/ 1179471 h 2190257"/>
              <a:gd name="connsiteX17170" fmla="*/ 312516 w 1299502"/>
              <a:gd name="connsiteY17170" fmla="*/ 1179868 h 2190257"/>
              <a:gd name="connsiteX17171" fmla="*/ 312227 w 1299502"/>
              <a:gd name="connsiteY17171" fmla="*/ 1179868 h 2190257"/>
              <a:gd name="connsiteX17172" fmla="*/ 311939 w 1299502"/>
              <a:gd name="connsiteY17172" fmla="*/ 1180156 h 2190257"/>
              <a:gd name="connsiteX17173" fmla="*/ 311614 w 1299502"/>
              <a:gd name="connsiteY17173" fmla="*/ 1180048 h 2190257"/>
              <a:gd name="connsiteX17174" fmla="*/ 311218 w 1299502"/>
              <a:gd name="connsiteY17174" fmla="*/ 1180372 h 2190257"/>
              <a:gd name="connsiteX17175" fmla="*/ 310929 w 1299502"/>
              <a:gd name="connsiteY17175" fmla="*/ 1180372 h 2190257"/>
              <a:gd name="connsiteX17176" fmla="*/ 309739 w 1299502"/>
              <a:gd name="connsiteY17176" fmla="*/ 1181345 h 2190257"/>
              <a:gd name="connsiteX17177" fmla="*/ 309739 w 1299502"/>
              <a:gd name="connsiteY17177" fmla="*/ 1181670 h 2190257"/>
              <a:gd name="connsiteX17178" fmla="*/ 309415 w 1299502"/>
              <a:gd name="connsiteY17178" fmla="*/ 1181958 h 2190257"/>
              <a:gd name="connsiteX17179" fmla="*/ 309415 w 1299502"/>
              <a:gd name="connsiteY17179" fmla="*/ 1182138 h 2190257"/>
              <a:gd name="connsiteX17180" fmla="*/ 309018 w 1299502"/>
              <a:gd name="connsiteY17180" fmla="*/ 1182462 h 2190257"/>
              <a:gd name="connsiteX17181" fmla="*/ 309018 w 1299502"/>
              <a:gd name="connsiteY17181" fmla="*/ 1183039 h 2190257"/>
              <a:gd name="connsiteX17182" fmla="*/ 308730 w 1299502"/>
              <a:gd name="connsiteY17182" fmla="*/ 1183363 h 2190257"/>
              <a:gd name="connsiteX17183" fmla="*/ 308621 w 1299502"/>
              <a:gd name="connsiteY17183" fmla="*/ 1184841 h 2190257"/>
              <a:gd name="connsiteX17184" fmla="*/ 308946 w 1299502"/>
              <a:gd name="connsiteY17184" fmla="*/ 1185165 h 2190257"/>
              <a:gd name="connsiteX17185" fmla="*/ 308838 w 1299502"/>
              <a:gd name="connsiteY17185" fmla="*/ 1185454 h 2190257"/>
              <a:gd name="connsiteX17186" fmla="*/ 309234 w 1299502"/>
              <a:gd name="connsiteY17186" fmla="*/ 1185742 h 2190257"/>
              <a:gd name="connsiteX17187" fmla="*/ 309126 w 1299502"/>
              <a:gd name="connsiteY17187" fmla="*/ 1186355 h 2190257"/>
              <a:gd name="connsiteX17188" fmla="*/ 309451 w 1299502"/>
              <a:gd name="connsiteY17188" fmla="*/ 1186643 h 2190257"/>
              <a:gd name="connsiteX17189" fmla="*/ 309451 w 1299502"/>
              <a:gd name="connsiteY17189" fmla="*/ 1186931 h 2190257"/>
              <a:gd name="connsiteX17190" fmla="*/ 309739 w 1299502"/>
              <a:gd name="connsiteY17190" fmla="*/ 1187220 h 2190257"/>
              <a:gd name="connsiteX17191" fmla="*/ 309739 w 1299502"/>
              <a:gd name="connsiteY17191" fmla="*/ 1188121 h 2190257"/>
              <a:gd name="connsiteX17192" fmla="*/ 310028 w 1299502"/>
              <a:gd name="connsiteY17192" fmla="*/ 1188409 h 2190257"/>
              <a:gd name="connsiteX17193" fmla="*/ 309956 w 1299502"/>
              <a:gd name="connsiteY17193" fmla="*/ 1189022 h 2190257"/>
              <a:gd name="connsiteX17194" fmla="*/ 310244 w 1299502"/>
              <a:gd name="connsiteY17194" fmla="*/ 1189310 h 2190257"/>
              <a:gd name="connsiteX17195" fmla="*/ 310244 w 1299502"/>
              <a:gd name="connsiteY17195" fmla="*/ 1189923 h 2190257"/>
              <a:gd name="connsiteX17196" fmla="*/ 310533 w 1299502"/>
              <a:gd name="connsiteY17196" fmla="*/ 1190211 h 2190257"/>
              <a:gd name="connsiteX17197" fmla="*/ 310460 w 1299502"/>
              <a:gd name="connsiteY17197" fmla="*/ 1190824 h 2190257"/>
              <a:gd name="connsiteX17198" fmla="*/ 310857 w 1299502"/>
              <a:gd name="connsiteY17198" fmla="*/ 1191220 h 2190257"/>
              <a:gd name="connsiteX17199" fmla="*/ 310460 w 1299502"/>
              <a:gd name="connsiteY17199" fmla="*/ 1191436 h 2190257"/>
              <a:gd name="connsiteX17200" fmla="*/ 310749 w 1299502"/>
              <a:gd name="connsiteY17200" fmla="*/ 1191725 h 2190257"/>
              <a:gd name="connsiteX17201" fmla="*/ 310460 w 1299502"/>
              <a:gd name="connsiteY17201" fmla="*/ 1197707 h 2190257"/>
              <a:gd name="connsiteX17202" fmla="*/ 310749 w 1299502"/>
              <a:gd name="connsiteY17202" fmla="*/ 1197996 h 2190257"/>
              <a:gd name="connsiteX17203" fmla="*/ 310641 w 1299502"/>
              <a:gd name="connsiteY17203" fmla="*/ 1199509 h 2190257"/>
              <a:gd name="connsiteX17204" fmla="*/ 310965 w 1299502"/>
              <a:gd name="connsiteY17204" fmla="*/ 1199798 h 2190257"/>
              <a:gd name="connsiteX17205" fmla="*/ 310965 w 1299502"/>
              <a:gd name="connsiteY17205" fmla="*/ 1200410 h 2190257"/>
              <a:gd name="connsiteX17206" fmla="*/ 311146 w 1299502"/>
              <a:gd name="connsiteY17206" fmla="*/ 1200699 h 2190257"/>
              <a:gd name="connsiteX17207" fmla="*/ 311146 w 1299502"/>
              <a:gd name="connsiteY17207" fmla="*/ 1201311 h 2190257"/>
              <a:gd name="connsiteX17208" fmla="*/ 311470 w 1299502"/>
              <a:gd name="connsiteY17208" fmla="*/ 1201600 h 2190257"/>
              <a:gd name="connsiteX17209" fmla="*/ 311470 w 1299502"/>
              <a:gd name="connsiteY17209" fmla="*/ 1202213 h 2190257"/>
              <a:gd name="connsiteX17210" fmla="*/ 311759 w 1299502"/>
              <a:gd name="connsiteY17210" fmla="*/ 1202501 h 2190257"/>
              <a:gd name="connsiteX17211" fmla="*/ 311759 w 1299502"/>
              <a:gd name="connsiteY17211" fmla="*/ 1202789 h 2190257"/>
              <a:gd name="connsiteX17212" fmla="*/ 312047 w 1299502"/>
              <a:gd name="connsiteY17212" fmla="*/ 1203114 h 2190257"/>
              <a:gd name="connsiteX17213" fmla="*/ 312047 w 1299502"/>
              <a:gd name="connsiteY17213" fmla="*/ 1203402 h 2190257"/>
              <a:gd name="connsiteX17214" fmla="*/ 312372 w 1299502"/>
              <a:gd name="connsiteY17214" fmla="*/ 1203690 h 2190257"/>
              <a:gd name="connsiteX17215" fmla="*/ 312372 w 1299502"/>
              <a:gd name="connsiteY17215" fmla="*/ 1204015 h 2190257"/>
              <a:gd name="connsiteX17216" fmla="*/ 312552 w 1299502"/>
              <a:gd name="connsiteY17216" fmla="*/ 1204411 h 2190257"/>
              <a:gd name="connsiteX17217" fmla="*/ 312552 w 1299502"/>
              <a:gd name="connsiteY17217" fmla="*/ 1204591 h 2190257"/>
              <a:gd name="connsiteX17218" fmla="*/ 312840 w 1299502"/>
              <a:gd name="connsiteY17218" fmla="*/ 1204988 h 2190257"/>
              <a:gd name="connsiteX17219" fmla="*/ 312840 w 1299502"/>
              <a:gd name="connsiteY17219" fmla="*/ 1205312 h 2190257"/>
              <a:gd name="connsiteX17220" fmla="*/ 313057 w 1299502"/>
              <a:gd name="connsiteY17220" fmla="*/ 1205384 h 2190257"/>
              <a:gd name="connsiteX17221" fmla="*/ 313165 w 1299502"/>
              <a:gd name="connsiteY17221" fmla="*/ 1205600 h 2190257"/>
              <a:gd name="connsiteX17222" fmla="*/ 313165 w 1299502"/>
              <a:gd name="connsiteY17222" fmla="*/ 1205889 h 2190257"/>
              <a:gd name="connsiteX17223" fmla="*/ 313237 w 1299502"/>
              <a:gd name="connsiteY17223" fmla="*/ 1205997 h 2190257"/>
              <a:gd name="connsiteX17224" fmla="*/ 314247 w 1299502"/>
              <a:gd name="connsiteY17224" fmla="*/ 1206105 h 2190257"/>
              <a:gd name="connsiteX17225" fmla="*/ 314427 w 1299502"/>
              <a:gd name="connsiteY17225" fmla="*/ 1206177 h 2190257"/>
              <a:gd name="connsiteX17226" fmla="*/ 314355 w 1299502"/>
              <a:gd name="connsiteY17226" fmla="*/ 1207078 h 2190257"/>
              <a:gd name="connsiteX17227" fmla="*/ 314643 w 1299502"/>
              <a:gd name="connsiteY17227" fmla="*/ 1207474 h 2190257"/>
              <a:gd name="connsiteX17228" fmla="*/ 314643 w 1299502"/>
              <a:gd name="connsiteY17228" fmla="*/ 1208303 h 2190257"/>
              <a:gd name="connsiteX17229" fmla="*/ 314932 w 1299502"/>
              <a:gd name="connsiteY17229" fmla="*/ 1208700 h 2190257"/>
              <a:gd name="connsiteX17230" fmla="*/ 314860 w 1299502"/>
              <a:gd name="connsiteY17230" fmla="*/ 1208880 h 2190257"/>
              <a:gd name="connsiteX17231" fmla="*/ 314535 w 1299502"/>
              <a:gd name="connsiteY17231" fmla="*/ 1209168 h 2190257"/>
              <a:gd name="connsiteX17232" fmla="*/ 314860 w 1299502"/>
              <a:gd name="connsiteY17232" fmla="*/ 1209493 h 2190257"/>
              <a:gd name="connsiteX17233" fmla="*/ 314535 w 1299502"/>
              <a:gd name="connsiteY17233" fmla="*/ 1209781 h 2190257"/>
              <a:gd name="connsiteX17234" fmla="*/ 314463 w 1299502"/>
              <a:gd name="connsiteY17234" fmla="*/ 1211583 h 2190257"/>
              <a:gd name="connsiteX17235" fmla="*/ 314066 w 1299502"/>
              <a:gd name="connsiteY17235" fmla="*/ 1211871 h 2190257"/>
              <a:gd name="connsiteX17236" fmla="*/ 314066 w 1299502"/>
              <a:gd name="connsiteY17236" fmla="*/ 1212196 h 2190257"/>
              <a:gd name="connsiteX17237" fmla="*/ 313742 w 1299502"/>
              <a:gd name="connsiteY17237" fmla="*/ 1212484 h 2190257"/>
              <a:gd name="connsiteX17238" fmla="*/ 313670 w 1299502"/>
              <a:gd name="connsiteY17238" fmla="*/ 1213097 h 2190257"/>
              <a:gd name="connsiteX17239" fmla="*/ 312552 w 1299502"/>
              <a:gd name="connsiteY17239" fmla="*/ 1213962 h 2190257"/>
              <a:gd name="connsiteX17240" fmla="*/ 312047 w 1299502"/>
              <a:gd name="connsiteY17240" fmla="*/ 1214358 h 2190257"/>
              <a:gd name="connsiteX17241" fmla="*/ 311975 w 1299502"/>
              <a:gd name="connsiteY17241" fmla="*/ 1214682 h 2190257"/>
              <a:gd name="connsiteX17242" fmla="*/ 311362 w 1299502"/>
              <a:gd name="connsiteY17242" fmla="*/ 1215259 h 2190257"/>
              <a:gd name="connsiteX17243" fmla="*/ 311254 w 1299502"/>
              <a:gd name="connsiteY17243" fmla="*/ 1215583 h 2190257"/>
              <a:gd name="connsiteX17244" fmla="*/ 310965 w 1299502"/>
              <a:gd name="connsiteY17244" fmla="*/ 1215872 h 2190257"/>
              <a:gd name="connsiteX17245" fmla="*/ 310965 w 1299502"/>
              <a:gd name="connsiteY17245" fmla="*/ 1216160 h 2190257"/>
              <a:gd name="connsiteX17246" fmla="*/ 310569 w 1299502"/>
              <a:gd name="connsiteY17246" fmla="*/ 1216376 h 2190257"/>
              <a:gd name="connsiteX17247" fmla="*/ 310569 w 1299502"/>
              <a:gd name="connsiteY17247" fmla="*/ 1216665 h 2190257"/>
              <a:gd name="connsiteX17248" fmla="*/ 310244 w 1299502"/>
              <a:gd name="connsiteY17248" fmla="*/ 1216989 h 2190257"/>
              <a:gd name="connsiteX17249" fmla="*/ 310244 w 1299502"/>
              <a:gd name="connsiteY17249" fmla="*/ 1217313 h 2190257"/>
              <a:gd name="connsiteX17250" fmla="*/ 309847 w 1299502"/>
              <a:gd name="connsiteY17250" fmla="*/ 1217602 h 2190257"/>
              <a:gd name="connsiteX17251" fmla="*/ 309847 w 1299502"/>
              <a:gd name="connsiteY17251" fmla="*/ 1217890 h 2190257"/>
              <a:gd name="connsiteX17252" fmla="*/ 309559 w 1299502"/>
              <a:gd name="connsiteY17252" fmla="*/ 1218214 h 2190257"/>
              <a:gd name="connsiteX17253" fmla="*/ 309559 w 1299502"/>
              <a:gd name="connsiteY17253" fmla="*/ 1218503 h 2190257"/>
              <a:gd name="connsiteX17254" fmla="*/ 308874 w 1299502"/>
              <a:gd name="connsiteY17254" fmla="*/ 1219007 h 2190257"/>
              <a:gd name="connsiteX17255" fmla="*/ 308874 w 1299502"/>
              <a:gd name="connsiteY17255" fmla="*/ 1219296 h 2190257"/>
              <a:gd name="connsiteX17256" fmla="*/ 308658 w 1299502"/>
              <a:gd name="connsiteY17256" fmla="*/ 1219404 h 2190257"/>
              <a:gd name="connsiteX17257" fmla="*/ 308045 w 1299502"/>
              <a:gd name="connsiteY17257" fmla="*/ 1219404 h 2190257"/>
              <a:gd name="connsiteX17258" fmla="*/ 307648 w 1299502"/>
              <a:gd name="connsiteY17258" fmla="*/ 1219692 h 2190257"/>
              <a:gd name="connsiteX17259" fmla="*/ 307071 w 1299502"/>
              <a:gd name="connsiteY17259" fmla="*/ 1219584 h 2190257"/>
              <a:gd name="connsiteX17260" fmla="*/ 306674 w 1299502"/>
              <a:gd name="connsiteY17260" fmla="*/ 1219908 h 2190257"/>
              <a:gd name="connsiteX17261" fmla="*/ 305773 w 1299502"/>
              <a:gd name="connsiteY17261" fmla="*/ 1219908 h 2190257"/>
              <a:gd name="connsiteX17262" fmla="*/ 305376 w 1299502"/>
              <a:gd name="connsiteY17262" fmla="*/ 1220089 h 2190257"/>
              <a:gd name="connsiteX17263" fmla="*/ 304763 w 1299502"/>
              <a:gd name="connsiteY17263" fmla="*/ 1220089 h 2190257"/>
              <a:gd name="connsiteX17264" fmla="*/ 304078 w 1299502"/>
              <a:gd name="connsiteY17264" fmla="*/ 1220701 h 2190257"/>
              <a:gd name="connsiteX17265" fmla="*/ 303790 w 1299502"/>
              <a:gd name="connsiteY17265" fmla="*/ 1220593 h 2190257"/>
              <a:gd name="connsiteX17266" fmla="*/ 303465 w 1299502"/>
              <a:gd name="connsiteY17266" fmla="*/ 1220881 h 2190257"/>
              <a:gd name="connsiteX17267" fmla="*/ 301879 w 1299502"/>
              <a:gd name="connsiteY17267" fmla="*/ 1220809 h 2190257"/>
              <a:gd name="connsiteX17268" fmla="*/ 301590 w 1299502"/>
              <a:gd name="connsiteY17268" fmla="*/ 1220485 h 2190257"/>
              <a:gd name="connsiteX17269" fmla="*/ 300869 w 1299502"/>
              <a:gd name="connsiteY17269" fmla="*/ 1220485 h 2190257"/>
              <a:gd name="connsiteX17270" fmla="*/ 299174 w 1299502"/>
              <a:gd name="connsiteY17270" fmla="*/ 1218719 h 2190257"/>
              <a:gd name="connsiteX17271" fmla="*/ 299282 w 1299502"/>
              <a:gd name="connsiteY17271" fmla="*/ 1217205 h 2190257"/>
              <a:gd name="connsiteX17272" fmla="*/ 298994 w 1299502"/>
              <a:gd name="connsiteY17272" fmla="*/ 1216917 h 2190257"/>
              <a:gd name="connsiteX17273" fmla="*/ 299066 w 1299502"/>
              <a:gd name="connsiteY17273" fmla="*/ 1215223 h 2190257"/>
              <a:gd name="connsiteX17274" fmla="*/ 299463 w 1299502"/>
              <a:gd name="connsiteY17274" fmla="*/ 1214899 h 2190257"/>
              <a:gd name="connsiteX17275" fmla="*/ 299463 w 1299502"/>
              <a:gd name="connsiteY17275" fmla="*/ 1214610 h 2190257"/>
              <a:gd name="connsiteX17276" fmla="*/ 299282 w 1299502"/>
              <a:gd name="connsiteY17276" fmla="*/ 1214430 h 2190257"/>
              <a:gd name="connsiteX17277" fmla="*/ 298994 w 1299502"/>
              <a:gd name="connsiteY17277" fmla="*/ 1214430 h 2190257"/>
              <a:gd name="connsiteX17278" fmla="*/ 297984 w 1299502"/>
              <a:gd name="connsiteY17278" fmla="*/ 1213313 h 2190257"/>
              <a:gd name="connsiteX17279" fmla="*/ 297984 w 1299502"/>
              <a:gd name="connsiteY17279" fmla="*/ 1213025 h 2190257"/>
              <a:gd name="connsiteX17280" fmla="*/ 297804 w 1299502"/>
              <a:gd name="connsiteY17280" fmla="*/ 1212808 h 2190257"/>
              <a:gd name="connsiteX17281" fmla="*/ 297480 w 1299502"/>
              <a:gd name="connsiteY17281" fmla="*/ 1212808 h 2190257"/>
              <a:gd name="connsiteX17282" fmla="*/ 296867 w 1299502"/>
              <a:gd name="connsiteY17282" fmla="*/ 1212232 h 2190257"/>
              <a:gd name="connsiteX17283" fmla="*/ 296578 w 1299502"/>
              <a:gd name="connsiteY17283" fmla="*/ 1212520 h 2190257"/>
              <a:gd name="connsiteX17284" fmla="*/ 296181 w 1299502"/>
              <a:gd name="connsiteY17284" fmla="*/ 1212412 h 2190257"/>
              <a:gd name="connsiteX17285" fmla="*/ 296073 w 1299502"/>
              <a:gd name="connsiteY17285" fmla="*/ 1212304 h 2190257"/>
              <a:gd name="connsiteX17286" fmla="*/ 296073 w 1299502"/>
              <a:gd name="connsiteY17286" fmla="*/ 1211439 h 2190257"/>
              <a:gd name="connsiteX17287" fmla="*/ 296794 w 1299502"/>
              <a:gd name="connsiteY17287" fmla="*/ 1210934 h 2190257"/>
              <a:gd name="connsiteX17288" fmla="*/ 296867 w 1299502"/>
              <a:gd name="connsiteY17288" fmla="*/ 1210322 h 2190257"/>
              <a:gd name="connsiteX17289" fmla="*/ 297191 w 1299502"/>
              <a:gd name="connsiteY17289" fmla="*/ 1210033 h 2190257"/>
              <a:gd name="connsiteX17290" fmla="*/ 297191 w 1299502"/>
              <a:gd name="connsiteY17290" fmla="*/ 1209421 h 2190257"/>
              <a:gd name="connsiteX17291" fmla="*/ 296867 w 1299502"/>
              <a:gd name="connsiteY17291" fmla="*/ 1209132 h 2190257"/>
              <a:gd name="connsiteX17292" fmla="*/ 296975 w 1299502"/>
              <a:gd name="connsiteY17292" fmla="*/ 1208520 h 2190257"/>
              <a:gd name="connsiteX17293" fmla="*/ 297263 w 1299502"/>
              <a:gd name="connsiteY17293" fmla="*/ 1208231 h 2190257"/>
              <a:gd name="connsiteX17294" fmla="*/ 296975 w 1299502"/>
              <a:gd name="connsiteY17294" fmla="*/ 1207943 h 2190257"/>
              <a:gd name="connsiteX17295" fmla="*/ 297191 w 1299502"/>
              <a:gd name="connsiteY17295" fmla="*/ 1205240 h 2190257"/>
              <a:gd name="connsiteX17296" fmla="*/ 297263 w 1299502"/>
              <a:gd name="connsiteY17296" fmla="*/ 1205132 h 2190257"/>
              <a:gd name="connsiteX17297" fmla="*/ 297588 w 1299502"/>
              <a:gd name="connsiteY17297" fmla="*/ 1205132 h 2190257"/>
              <a:gd name="connsiteX17298" fmla="*/ 297768 w 1299502"/>
              <a:gd name="connsiteY17298" fmla="*/ 1205024 h 2190257"/>
              <a:gd name="connsiteX17299" fmla="*/ 297768 w 1299502"/>
              <a:gd name="connsiteY17299" fmla="*/ 1204735 h 2190257"/>
              <a:gd name="connsiteX17300" fmla="*/ 298453 w 1299502"/>
              <a:gd name="connsiteY17300" fmla="*/ 1204123 h 2190257"/>
              <a:gd name="connsiteX17301" fmla="*/ 298561 w 1299502"/>
              <a:gd name="connsiteY17301" fmla="*/ 1203222 h 2190257"/>
              <a:gd name="connsiteX17302" fmla="*/ 298886 w 1299502"/>
              <a:gd name="connsiteY17302" fmla="*/ 1202933 h 2190257"/>
              <a:gd name="connsiteX17303" fmla="*/ 298958 w 1299502"/>
              <a:gd name="connsiteY17303" fmla="*/ 1201239 h 2190257"/>
              <a:gd name="connsiteX17304" fmla="*/ 298669 w 1299502"/>
              <a:gd name="connsiteY17304" fmla="*/ 1200843 h 2190257"/>
              <a:gd name="connsiteX17305" fmla="*/ 298778 w 1299502"/>
              <a:gd name="connsiteY17305" fmla="*/ 1199149 h 2190257"/>
              <a:gd name="connsiteX17306" fmla="*/ 298453 w 1299502"/>
              <a:gd name="connsiteY17306" fmla="*/ 1198753 h 2190257"/>
              <a:gd name="connsiteX17307" fmla="*/ 298561 w 1299502"/>
              <a:gd name="connsiteY17307" fmla="*/ 1197347 h 2190257"/>
              <a:gd name="connsiteX17308" fmla="*/ 298237 w 1299502"/>
              <a:gd name="connsiteY17308" fmla="*/ 1196951 h 2190257"/>
              <a:gd name="connsiteX17309" fmla="*/ 298345 w 1299502"/>
              <a:gd name="connsiteY17309" fmla="*/ 1196158 h 2190257"/>
              <a:gd name="connsiteX17310" fmla="*/ 298056 w 1299502"/>
              <a:gd name="connsiteY17310" fmla="*/ 1195869 h 2190257"/>
              <a:gd name="connsiteX17311" fmla="*/ 298056 w 1299502"/>
              <a:gd name="connsiteY17311" fmla="*/ 1194644 h 2190257"/>
              <a:gd name="connsiteX17312" fmla="*/ 297768 w 1299502"/>
              <a:gd name="connsiteY17312" fmla="*/ 1194248 h 2190257"/>
              <a:gd name="connsiteX17313" fmla="*/ 298165 w 1299502"/>
              <a:gd name="connsiteY17313" fmla="*/ 1194067 h 2190257"/>
              <a:gd name="connsiteX17314" fmla="*/ 298165 w 1299502"/>
              <a:gd name="connsiteY17314" fmla="*/ 1193455 h 2190257"/>
              <a:gd name="connsiteX17315" fmla="*/ 298453 w 1299502"/>
              <a:gd name="connsiteY17315" fmla="*/ 1193166 h 2190257"/>
              <a:gd name="connsiteX17316" fmla="*/ 298165 w 1299502"/>
              <a:gd name="connsiteY17316" fmla="*/ 1192842 h 2190257"/>
              <a:gd name="connsiteX17317" fmla="*/ 298237 w 1299502"/>
              <a:gd name="connsiteY17317" fmla="*/ 1191364 h 2190257"/>
              <a:gd name="connsiteX17318" fmla="*/ 297948 w 1299502"/>
              <a:gd name="connsiteY17318" fmla="*/ 1191076 h 2190257"/>
              <a:gd name="connsiteX17319" fmla="*/ 298056 w 1299502"/>
              <a:gd name="connsiteY17319" fmla="*/ 1189851 h 2190257"/>
              <a:gd name="connsiteX17320" fmla="*/ 297732 w 1299502"/>
              <a:gd name="connsiteY17320" fmla="*/ 1189562 h 2190257"/>
              <a:gd name="connsiteX17321" fmla="*/ 297840 w 1299502"/>
              <a:gd name="connsiteY17321" fmla="*/ 1187184 h 2190257"/>
              <a:gd name="connsiteX17322" fmla="*/ 298237 w 1299502"/>
              <a:gd name="connsiteY17322" fmla="*/ 1186859 h 2190257"/>
              <a:gd name="connsiteX17323" fmla="*/ 298345 w 1299502"/>
              <a:gd name="connsiteY17323" fmla="*/ 1185165 h 2190257"/>
              <a:gd name="connsiteX17324" fmla="*/ 298633 w 1299502"/>
              <a:gd name="connsiteY17324" fmla="*/ 1184877 h 2190257"/>
              <a:gd name="connsiteX17325" fmla="*/ 298742 w 1299502"/>
              <a:gd name="connsiteY17325" fmla="*/ 1183363 h 2190257"/>
              <a:gd name="connsiteX17326" fmla="*/ 299030 w 1299502"/>
              <a:gd name="connsiteY17326" fmla="*/ 1183075 h 2190257"/>
              <a:gd name="connsiteX17327" fmla="*/ 299138 w 1299502"/>
              <a:gd name="connsiteY17327" fmla="*/ 1182174 h 2190257"/>
              <a:gd name="connsiteX17328" fmla="*/ 299427 w 1299502"/>
              <a:gd name="connsiteY17328" fmla="*/ 1181994 h 2190257"/>
              <a:gd name="connsiteX17329" fmla="*/ 299535 w 1299502"/>
              <a:gd name="connsiteY17329" fmla="*/ 1180769 h 2190257"/>
              <a:gd name="connsiteX17330" fmla="*/ 299823 w 1299502"/>
              <a:gd name="connsiteY17330" fmla="*/ 1180480 h 2190257"/>
              <a:gd name="connsiteX17331" fmla="*/ 299931 w 1299502"/>
              <a:gd name="connsiteY17331" fmla="*/ 1179868 h 2190257"/>
              <a:gd name="connsiteX17332" fmla="*/ 300220 w 1299502"/>
              <a:gd name="connsiteY17332" fmla="*/ 1179579 h 2190257"/>
              <a:gd name="connsiteX17333" fmla="*/ 300328 w 1299502"/>
              <a:gd name="connsiteY17333" fmla="*/ 1178967 h 2190257"/>
              <a:gd name="connsiteX17334" fmla="*/ 300617 w 1299502"/>
              <a:gd name="connsiteY17334" fmla="*/ 1178678 h 2190257"/>
              <a:gd name="connsiteX17335" fmla="*/ 300617 w 1299502"/>
              <a:gd name="connsiteY17335" fmla="*/ 1178390 h 2190257"/>
              <a:gd name="connsiteX17336" fmla="*/ 300833 w 1299502"/>
              <a:gd name="connsiteY17336" fmla="*/ 1178282 h 2190257"/>
              <a:gd name="connsiteX17337" fmla="*/ 301121 w 1299502"/>
              <a:gd name="connsiteY17337" fmla="*/ 1178282 h 2190257"/>
              <a:gd name="connsiteX17338" fmla="*/ 301338 w 1299502"/>
              <a:gd name="connsiteY17338" fmla="*/ 1178174 h 2190257"/>
              <a:gd name="connsiteX17339" fmla="*/ 301338 w 1299502"/>
              <a:gd name="connsiteY17339" fmla="*/ 1177885 h 2190257"/>
              <a:gd name="connsiteX17340" fmla="*/ 301626 w 1299502"/>
              <a:gd name="connsiteY17340" fmla="*/ 1177597 h 2190257"/>
              <a:gd name="connsiteX17341" fmla="*/ 301626 w 1299502"/>
              <a:gd name="connsiteY17341" fmla="*/ 1177273 h 2190257"/>
              <a:gd name="connsiteX17342" fmla="*/ 302311 w 1299502"/>
              <a:gd name="connsiteY17342" fmla="*/ 1176696 h 2190257"/>
              <a:gd name="connsiteX17343" fmla="*/ 302311 w 1299502"/>
              <a:gd name="connsiteY17343" fmla="*/ 1176191 h 2190257"/>
              <a:gd name="connsiteX17344" fmla="*/ 302708 w 1299502"/>
              <a:gd name="connsiteY17344" fmla="*/ 1175903 h 2190257"/>
              <a:gd name="connsiteX17345" fmla="*/ 302708 w 1299502"/>
              <a:gd name="connsiteY17345" fmla="*/ 1175579 h 2190257"/>
              <a:gd name="connsiteX17346" fmla="*/ 303032 w 1299502"/>
              <a:gd name="connsiteY17346" fmla="*/ 1175290 h 2190257"/>
              <a:gd name="connsiteX17347" fmla="*/ 303105 w 1299502"/>
              <a:gd name="connsiteY17347" fmla="*/ 1175002 h 2190257"/>
              <a:gd name="connsiteX17348" fmla="*/ 304114 w 1299502"/>
              <a:gd name="connsiteY17348" fmla="*/ 1174209 h 2190257"/>
              <a:gd name="connsiteX17349" fmla="*/ 304114 w 1299502"/>
              <a:gd name="connsiteY17349" fmla="*/ 1173596 h 2190257"/>
              <a:gd name="connsiteX17350" fmla="*/ 304619 w 1299502"/>
              <a:gd name="connsiteY17350" fmla="*/ 1173200 h 2190257"/>
              <a:gd name="connsiteX17351" fmla="*/ 305917 w 1299502"/>
              <a:gd name="connsiteY17351" fmla="*/ 1173272 h 2190257"/>
              <a:gd name="connsiteX17352" fmla="*/ 307107 w 1299502"/>
              <a:gd name="connsiteY17352" fmla="*/ 1174498 h 2190257"/>
              <a:gd name="connsiteX17353" fmla="*/ 308117 w 1299502"/>
              <a:gd name="connsiteY17353" fmla="*/ 1174570 h 2190257"/>
              <a:gd name="connsiteX17354" fmla="*/ 308405 w 1299502"/>
              <a:gd name="connsiteY17354" fmla="*/ 1174281 h 2190257"/>
              <a:gd name="connsiteX17355" fmla="*/ 309018 w 1299502"/>
              <a:gd name="connsiteY17355" fmla="*/ 1174281 h 2190257"/>
              <a:gd name="connsiteX17356" fmla="*/ 309307 w 1299502"/>
              <a:gd name="connsiteY17356" fmla="*/ 1174678 h 2190257"/>
              <a:gd name="connsiteX17357" fmla="*/ 309703 w 1299502"/>
              <a:gd name="connsiteY17357" fmla="*/ 1174678 h 2190257"/>
              <a:gd name="connsiteX17358" fmla="*/ 309992 w 1299502"/>
              <a:gd name="connsiteY17358" fmla="*/ 1175002 h 2190257"/>
              <a:gd name="connsiteX17359" fmla="*/ 310893 w 1299502"/>
              <a:gd name="connsiteY17359" fmla="*/ 1175002 h 2190257"/>
              <a:gd name="connsiteX17360" fmla="*/ 311398 w 1299502"/>
              <a:gd name="connsiteY17360" fmla="*/ 1174570 h 2190257"/>
              <a:gd name="connsiteX17361" fmla="*/ 311398 w 1299502"/>
              <a:gd name="connsiteY17361" fmla="*/ 1174281 h 2190257"/>
              <a:gd name="connsiteX17362" fmla="*/ 311795 w 1299502"/>
              <a:gd name="connsiteY17362" fmla="*/ 1173993 h 2190257"/>
              <a:gd name="connsiteX17363" fmla="*/ 311795 w 1299502"/>
              <a:gd name="connsiteY17363" fmla="*/ 1173777 h 2190257"/>
              <a:gd name="connsiteX17364" fmla="*/ 312083 w 1299502"/>
              <a:gd name="connsiteY17364" fmla="*/ 1173488 h 2190257"/>
              <a:gd name="connsiteX17365" fmla="*/ 312191 w 1299502"/>
              <a:gd name="connsiteY17365" fmla="*/ 1172587 h 2190257"/>
              <a:gd name="connsiteX17366" fmla="*/ 311398 w 1299502"/>
              <a:gd name="connsiteY17366" fmla="*/ 1171794 h 2190257"/>
              <a:gd name="connsiteX17367" fmla="*/ 311109 w 1299502"/>
              <a:gd name="connsiteY17367" fmla="*/ 1171794 h 2190257"/>
              <a:gd name="connsiteX17368" fmla="*/ 310785 w 1299502"/>
              <a:gd name="connsiteY17368" fmla="*/ 1171506 h 2190257"/>
              <a:gd name="connsiteX17369" fmla="*/ 310496 w 1299502"/>
              <a:gd name="connsiteY17369" fmla="*/ 1171398 h 2190257"/>
              <a:gd name="connsiteX17370" fmla="*/ 310208 w 1299502"/>
              <a:gd name="connsiteY17370" fmla="*/ 1171110 h 2190257"/>
              <a:gd name="connsiteX17371" fmla="*/ 309487 w 1299502"/>
              <a:gd name="connsiteY17371" fmla="*/ 1171110 h 2190257"/>
              <a:gd name="connsiteX17372" fmla="*/ 309379 w 1299502"/>
              <a:gd name="connsiteY17372" fmla="*/ 1170893 h 2190257"/>
              <a:gd name="connsiteX17373" fmla="*/ 309379 w 1299502"/>
              <a:gd name="connsiteY17373" fmla="*/ 1170605 h 2190257"/>
              <a:gd name="connsiteX17374" fmla="*/ 309884 w 1299502"/>
              <a:gd name="connsiteY17374" fmla="*/ 1170209 h 2190257"/>
              <a:gd name="connsiteX17375" fmla="*/ 310208 w 1299502"/>
              <a:gd name="connsiteY17375" fmla="*/ 1170209 h 2190257"/>
              <a:gd name="connsiteX17376" fmla="*/ 310605 w 1299502"/>
              <a:gd name="connsiteY17376" fmla="*/ 1169992 h 2190257"/>
              <a:gd name="connsiteX17377" fmla="*/ 310893 w 1299502"/>
              <a:gd name="connsiteY17377" fmla="*/ 1169992 h 2190257"/>
              <a:gd name="connsiteX17378" fmla="*/ 311073 w 1299502"/>
              <a:gd name="connsiteY17378" fmla="*/ 1169812 h 2190257"/>
              <a:gd name="connsiteX17379" fmla="*/ 311073 w 1299502"/>
              <a:gd name="connsiteY17379" fmla="*/ 1169308 h 2190257"/>
              <a:gd name="connsiteX17380" fmla="*/ 311398 w 1299502"/>
              <a:gd name="connsiteY17380" fmla="*/ 1169019 h 2190257"/>
              <a:gd name="connsiteX17381" fmla="*/ 311073 w 1299502"/>
              <a:gd name="connsiteY17381" fmla="*/ 1168695 h 2190257"/>
              <a:gd name="connsiteX17382" fmla="*/ 311073 w 1299502"/>
              <a:gd name="connsiteY17382" fmla="*/ 1168407 h 2190257"/>
              <a:gd name="connsiteX17383" fmla="*/ 311470 w 1299502"/>
              <a:gd name="connsiteY17383" fmla="*/ 1168118 h 2190257"/>
              <a:gd name="connsiteX17384" fmla="*/ 311470 w 1299502"/>
              <a:gd name="connsiteY17384" fmla="*/ 1167217 h 2190257"/>
              <a:gd name="connsiteX17385" fmla="*/ 312191 w 1299502"/>
              <a:gd name="connsiteY17385" fmla="*/ 1166605 h 2190257"/>
              <a:gd name="connsiteX17386" fmla="*/ 312299 w 1299502"/>
              <a:gd name="connsiteY17386" fmla="*/ 1165704 h 2190257"/>
              <a:gd name="connsiteX17387" fmla="*/ 312588 w 1299502"/>
              <a:gd name="connsiteY17387" fmla="*/ 1165523 h 2190257"/>
              <a:gd name="connsiteX17388" fmla="*/ 312588 w 1299502"/>
              <a:gd name="connsiteY17388" fmla="*/ 1164911 h 2190257"/>
              <a:gd name="connsiteX17389" fmla="*/ 312985 w 1299502"/>
              <a:gd name="connsiteY17389" fmla="*/ 1164622 h 2190257"/>
              <a:gd name="connsiteX17390" fmla="*/ 312985 w 1299502"/>
              <a:gd name="connsiteY17390" fmla="*/ 1164298 h 2190257"/>
              <a:gd name="connsiteX17391" fmla="*/ 313489 w 1299502"/>
              <a:gd name="connsiteY17391" fmla="*/ 1163902 h 2190257"/>
              <a:gd name="connsiteX17392" fmla="*/ 313778 w 1299502"/>
              <a:gd name="connsiteY17392" fmla="*/ 1163902 h 2190257"/>
              <a:gd name="connsiteX17393" fmla="*/ 314174 w 1299502"/>
              <a:gd name="connsiteY17393" fmla="*/ 1163613 h 2190257"/>
              <a:gd name="connsiteX17394" fmla="*/ 315364 w 1299502"/>
              <a:gd name="connsiteY17394" fmla="*/ 1163721 h 2190257"/>
              <a:gd name="connsiteX17395" fmla="*/ 315761 w 1299502"/>
              <a:gd name="connsiteY17395" fmla="*/ 1163721 h 2190257"/>
              <a:gd name="connsiteX17396" fmla="*/ 316554 w 1299502"/>
              <a:gd name="connsiteY17396" fmla="*/ 1163001 h 2190257"/>
              <a:gd name="connsiteX17397" fmla="*/ 316554 w 1299502"/>
              <a:gd name="connsiteY17397" fmla="*/ 1162424 h 2190257"/>
              <a:gd name="connsiteX17398" fmla="*/ 316266 w 1299502"/>
              <a:gd name="connsiteY17398" fmla="*/ 1162100 h 2190257"/>
              <a:gd name="connsiteX17399" fmla="*/ 316266 w 1299502"/>
              <a:gd name="connsiteY17399" fmla="*/ 1161811 h 2190257"/>
              <a:gd name="connsiteX17400" fmla="*/ 315977 w 1299502"/>
              <a:gd name="connsiteY17400" fmla="*/ 1161523 h 2190257"/>
              <a:gd name="connsiteX17401" fmla="*/ 316662 w 1299502"/>
              <a:gd name="connsiteY17401" fmla="*/ 1161018 h 2190257"/>
              <a:gd name="connsiteX17402" fmla="*/ 316662 w 1299502"/>
              <a:gd name="connsiteY17402" fmla="*/ 1160694 h 2190257"/>
              <a:gd name="connsiteX17403" fmla="*/ 317059 w 1299502"/>
              <a:gd name="connsiteY17403" fmla="*/ 1160406 h 2190257"/>
              <a:gd name="connsiteX17404" fmla="*/ 317059 w 1299502"/>
              <a:gd name="connsiteY17404" fmla="*/ 1160117 h 2190257"/>
              <a:gd name="connsiteX17405" fmla="*/ 316771 w 1299502"/>
              <a:gd name="connsiteY17405" fmla="*/ 1159829 h 2190257"/>
              <a:gd name="connsiteX17406" fmla="*/ 316771 w 1299502"/>
              <a:gd name="connsiteY17406" fmla="*/ 1159505 h 2190257"/>
              <a:gd name="connsiteX17407" fmla="*/ 316158 w 1299502"/>
              <a:gd name="connsiteY17407" fmla="*/ 1158820 h 2190257"/>
              <a:gd name="connsiteX17408" fmla="*/ 316158 w 1299502"/>
              <a:gd name="connsiteY17408" fmla="*/ 1158604 h 2190257"/>
              <a:gd name="connsiteX17409" fmla="*/ 318069 w 1299502"/>
              <a:gd name="connsiteY17409" fmla="*/ 1156441 h 2190257"/>
              <a:gd name="connsiteX17410" fmla="*/ 318249 w 1299502"/>
              <a:gd name="connsiteY17410" fmla="*/ 1156622 h 2190257"/>
              <a:gd name="connsiteX17411" fmla="*/ 318177 w 1299502"/>
              <a:gd name="connsiteY17411" fmla="*/ 1156910 h 2190257"/>
              <a:gd name="connsiteX17412" fmla="*/ 318465 w 1299502"/>
              <a:gd name="connsiteY17412" fmla="*/ 1157234 h 2190257"/>
              <a:gd name="connsiteX17413" fmla="*/ 318465 w 1299502"/>
              <a:gd name="connsiteY17413" fmla="*/ 1157523 h 2190257"/>
              <a:gd name="connsiteX17414" fmla="*/ 318249 w 1299502"/>
              <a:gd name="connsiteY17414" fmla="*/ 1157631 h 2190257"/>
              <a:gd name="connsiteX17415" fmla="*/ 317672 w 1299502"/>
              <a:gd name="connsiteY17415" fmla="*/ 1157631 h 2190257"/>
              <a:gd name="connsiteX17416" fmla="*/ 317564 w 1299502"/>
              <a:gd name="connsiteY17416" fmla="*/ 1157414 h 2190257"/>
              <a:gd name="connsiteX17417" fmla="*/ 317564 w 1299502"/>
              <a:gd name="connsiteY17417" fmla="*/ 1156838 h 2190257"/>
              <a:gd name="connsiteX17418" fmla="*/ 318754 w 1299502"/>
              <a:gd name="connsiteY17418" fmla="*/ 1156225 h 2190257"/>
              <a:gd name="connsiteX17419" fmla="*/ 319078 w 1299502"/>
              <a:gd name="connsiteY17419" fmla="*/ 1156225 h 2190257"/>
              <a:gd name="connsiteX17420" fmla="*/ 319763 w 1299502"/>
              <a:gd name="connsiteY17420" fmla="*/ 1157018 h 2190257"/>
              <a:gd name="connsiteX17421" fmla="*/ 319763 w 1299502"/>
              <a:gd name="connsiteY17421" fmla="*/ 1157306 h 2190257"/>
              <a:gd name="connsiteX17422" fmla="*/ 319583 w 1299502"/>
              <a:gd name="connsiteY17422" fmla="*/ 1157414 h 2190257"/>
              <a:gd name="connsiteX17423" fmla="*/ 319259 w 1299502"/>
              <a:gd name="connsiteY17423" fmla="*/ 1157414 h 2190257"/>
              <a:gd name="connsiteX17424" fmla="*/ 318574 w 1299502"/>
              <a:gd name="connsiteY17424" fmla="*/ 1156622 h 2190257"/>
              <a:gd name="connsiteX17425" fmla="*/ 318574 w 1299502"/>
              <a:gd name="connsiteY17425" fmla="*/ 1156333 h 2190257"/>
              <a:gd name="connsiteX17426" fmla="*/ 83619 w 1299502"/>
              <a:gd name="connsiteY17426" fmla="*/ 1155324 h 2190257"/>
              <a:gd name="connsiteX17427" fmla="*/ 84881 w 1299502"/>
              <a:gd name="connsiteY17427" fmla="*/ 1155432 h 2190257"/>
              <a:gd name="connsiteX17428" fmla="*/ 85277 w 1299502"/>
              <a:gd name="connsiteY17428" fmla="*/ 1155937 h 2190257"/>
              <a:gd name="connsiteX17429" fmla="*/ 84809 w 1299502"/>
              <a:gd name="connsiteY17429" fmla="*/ 1156333 h 2190257"/>
              <a:gd name="connsiteX17430" fmla="*/ 84196 w 1299502"/>
              <a:gd name="connsiteY17430" fmla="*/ 1156333 h 2190257"/>
              <a:gd name="connsiteX17431" fmla="*/ 83799 w 1299502"/>
              <a:gd name="connsiteY17431" fmla="*/ 1156009 h 2190257"/>
              <a:gd name="connsiteX17432" fmla="*/ 83511 w 1299502"/>
              <a:gd name="connsiteY17432" fmla="*/ 1155937 h 2190257"/>
              <a:gd name="connsiteX17433" fmla="*/ 83402 w 1299502"/>
              <a:gd name="connsiteY17433" fmla="*/ 1155829 h 2190257"/>
              <a:gd name="connsiteX17434" fmla="*/ 83402 w 1299502"/>
              <a:gd name="connsiteY17434" fmla="*/ 1155540 h 2190257"/>
              <a:gd name="connsiteX17435" fmla="*/ 319439 w 1299502"/>
              <a:gd name="connsiteY17435" fmla="*/ 1155324 h 2190257"/>
              <a:gd name="connsiteX17436" fmla="*/ 319763 w 1299502"/>
              <a:gd name="connsiteY17436" fmla="*/ 1155324 h 2190257"/>
              <a:gd name="connsiteX17437" fmla="*/ 320052 w 1299502"/>
              <a:gd name="connsiteY17437" fmla="*/ 1155612 h 2190257"/>
              <a:gd name="connsiteX17438" fmla="*/ 320376 w 1299502"/>
              <a:gd name="connsiteY17438" fmla="*/ 1155720 h 2190257"/>
              <a:gd name="connsiteX17439" fmla="*/ 320773 w 1299502"/>
              <a:gd name="connsiteY17439" fmla="*/ 1156117 h 2190257"/>
              <a:gd name="connsiteX17440" fmla="*/ 320773 w 1299502"/>
              <a:gd name="connsiteY17440" fmla="*/ 1156441 h 2190257"/>
              <a:gd name="connsiteX17441" fmla="*/ 320268 w 1299502"/>
              <a:gd name="connsiteY17441" fmla="*/ 1156910 h 2190257"/>
              <a:gd name="connsiteX17442" fmla="*/ 319547 w 1299502"/>
              <a:gd name="connsiteY17442" fmla="*/ 1156117 h 2190257"/>
              <a:gd name="connsiteX17443" fmla="*/ 319547 w 1299502"/>
              <a:gd name="connsiteY17443" fmla="*/ 1155829 h 2190257"/>
              <a:gd name="connsiteX17444" fmla="*/ 319259 w 1299502"/>
              <a:gd name="connsiteY17444" fmla="*/ 1155432 h 2190257"/>
              <a:gd name="connsiteX17445" fmla="*/ 78535 w 1299502"/>
              <a:gd name="connsiteY17445" fmla="*/ 1155036 h 2190257"/>
              <a:gd name="connsiteX17446" fmla="*/ 79112 w 1299502"/>
              <a:gd name="connsiteY17446" fmla="*/ 1155036 h 2190257"/>
              <a:gd name="connsiteX17447" fmla="*/ 79328 w 1299502"/>
              <a:gd name="connsiteY17447" fmla="*/ 1155216 h 2190257"/>
              <a:gd name="connsiteX17448" fmla="*/ 79112 w 1299502"/>
              <a:gd name="connsiteY17448" fmla="*/ 1156622 h 2190257"/>
              <a:gd name="connsiteX17449" fmla="*/ 79039 w 1299502"/>
              <a:gd name="connsiteY17449" fmla="*/ 1156838 h 2190257"/>
              <a:gd name="connsiteX17450" fmla="*/ 78607 w 1299502"/>
              <a:gd name="connsiteY17450" fmla="*/ 1156838 h 2190257"/>
              <a:gd name="connsiteX17451" fmla="*/ 78210 w 1299502"/>
              <a:gd name="connsiteY17451" fmla="*/ 1156333 h 2190257"/>
              <a:gd name="connsiteX17452" fmla="*/ 78318 w 1299502"/>
              <a:gd name="connsiteY17452" fmla="*/ 1155144 h 2190257"/>
              <a:gd name="connsiteX17453" fmla="*/ 314391 w 1299502"/>
              <a:gd name="connsiteY17453" fmla="*/ 1154423 h 2190257"/>
              <a:gd name="connsiteX17454" fmla="*/ 315653 w 1299502"/>
              <a:gd name="connsiteY17454" fmla="*/ 1154531 h 2190257"/>
              <a:gd name="connsiteX17455" fmla="*/ 315977 w 1299502"/>
              <a:gd name="connsiteY17455" fmla="*/ 1154819 h 2190257"/>
              <a:gd name="connsiteX17456" fmla="*/ 316086 w 1299502"/>
              <a:gd name="connsiteY17456" fmla="*/ 1155036 h 2190257"/>
              <a:gd name="connsiteX17457" fmla="*/ 316086 w 1299502"/>
              <a:gd name="connsiteY17457" fmla="*/ 1155324 h 2190257"/>
              <a:gd name="connsiteX17458" fmla="*/ 316158 w 1299502"/>
              <a:gd name="connsiteY17458" fmla="*/ 1155432 h 2190257"/>
              <a:gd name="connsiteX17459" fmla="*/ 316554 w 1299502"/>
              <a:gd name="connsiteY17459" fmla="*/ 1155432 h 2190257"/>
              <a:gd name="connsiteX17460" fmla="*/ 316662 w 1299502"/>
              <a:gd name="connsiteY17460" fmla="*/ 1155612 h 2190257"/>
              <a:gd name="connsiteX17461" fmla="*/ 316662 w 1299502"/>
              <a:gd name="connsiteY17461" fmla="*/ 1155937 h 2190257"/>
              <a:gd name="connsiteX17462" fmla="*/ 316951 w 1299502"/>
              <a:gd name="connsiteY17462" fmla="*/ 1156225 h 2190257"/>
              <a:gd name="connsiteX17463" fmla="*/ 316951 w 1299502"/>
              <a:gd name="connsiteY17463" fmla="*/ 1156838 h 2190257"/>
              <a:gd name="connsiteX17464" fmla="*/ 317275 w 1299502"/>
              <a:gd name="connsiteY17464" fmla="*/ 1157126 h 2190257"/>
              <a:gd name="connsiteX17465" fmla="*/ 317167 w 1299502"/>
              <a:gd name="connsiteY17465" fmla="*/ 1157739 h 2190257"/>
              <a:gd name="connsiteX17466" fmla="*/ 317059 w 1299502"/>
              <a:gd name="connsiteY17466" fmla="*/ 1157811 h 2190257"/>
              <a:gd name="connsiteX17467" fmla="*/ 315797 w 1299502"/>
              <a:gd name="connsiteY17467" fmla="*/ 1157811 h 2190257"/>
              <a:gd name="connsiteX17468" fmla="*/ 315473 w 1299502"/>
              <a:gd name="connsiteY17468" fmla="*/ 1157523 h 2190257"/>
              <a:gd name="connsiteX17469" fmla="*/ 315184 w 1299502"/>
              <a:gd name="connsiteY17469" fmla="*/ 1157414 h 2190257"/>
              <a:gd name="connsiteX17470" fmla="*/ 314968 w 1299502"/>
              <a:gd name="connsiteY17470" fmla="*/ 1157306 h 2190257"/>
              <a:gd name="connsiteX17471" fmla="*/ 314968 w 1299502"/>
              <a:gd name="connsiteY17471" fmla="*/ 1157018 h 2190257"/>
              <a:gd name="connsiteX17472" fmla="*/ 314679 w 1299502"/>
              <a:gd name="connsiteY17472" fmla="*/ 1156730 h 2190257"/>
              <a:gd name="connsiteX17473" fmla="*/ 314787 w 1299502"/>
              <a:gd name="connsiteY17473" fmla="*/ 1156117 h 2190257"/>
              <a:gd name="connsiteX17474" fmla="*/ 314571 w 1299502"/>
              <a:gd name="connsiteY17474" fmla="*/ 1155937 h 2190257"/>
              <a:gd name="connsiteX17475" fmla="*/ 313994 w 1299502"/>
              <a:gd name="connsiteY17475" fmla="*/ 1155937 h 2190257"/>
              <a:gd name="connsiteX17476" fmla="*/ 313670 w 1299502"/>
              <a:gd name="connsiteY17476" fmla="*/ 1155612 h 2190257"/>
              <a:gd name="connsiteX17477" fmla="*/ 313381 w 1299502"/>
              <a:gd name="connsiteY17477" fmla="*/ 1155540 h 2190257"/>
              <a:gd name="connsiteX17478" fmla="*/ 313165 w 1299502"/>
              <a:gd name="connsiteY17478" fmla="*/ 1155432 h 2190257"/>
              <a:gd name="connsiteX17479" fmla="*/ 313165 w 1299502"/>
              <a:gd name="connsiteY17479" fmla="*/ 1154819 h 2190257"/>
              <a:gd name="connsiteX17480" fmla="*/ 313381 w 1299502"/>
              <a:gd name="connsiteY17480" fmla="*/ 1154711 h 2190257"/>
              <a:gd name="connsiteX17481" fmla="*/ 313994 w 1299502"/>
              <a:gd name="connsiteY17481" fmla="*/ 1154711 h 2190257"/>
              <a:gd name="connsiteX17482" fmla="*/ 74027 w 1299502"/>
              <a:gd name="connsiteY17482" fmla="*/ 1154315 h 2190257"/>
              <a:gd name="connsiteX17483" fmla="*/ 74748 w 1299502"/>
              <a:gd name="connsiteY17483" fmla="*/ 1154423 h 2190257"/>
              <a:gd name="connsiteX17484" fmla="*/ 74821 w 1299502"/>
              <a:gd name="connsiteY17484" fmla="*/ 1154531 h 2190257"/>
              <a:gd name="connsiteX17485" fmla="*/ 74821 w 1299502"/>
              <a:gd name="connsiteY17485" fmla="*/ 1155108 h 2190257"/>
              <a:gd name="connsiteX17486" fmla="*/ 74640 w 1299502"/>
              <a:gd name="connsiteY17486" fmla="*/ 1155324 h 2190257"/>
              <a:gd name="connsiteX17487" fmla="*/ 74027 w 1299502"/>
              <a:gd name="connsiteY17487" fmla="*/ 1155216 h 2190257"/>
              <a:gd name="connsiteX17488" fmla="*/ 73847 w 1299502"/>
              <a:gd name="connsiteY17488" fmla="*/ 1155036 h 2190257"/>
              <a:gd name="connsiteX17489" fmla="*/ 73955 w 1299502"/>
              <a:gd name="connsiteY17489" fmla="*/ 1154531 h 2190257"/>
              <a:gd name="connsiteX17490" fmla="*/ 83402 w 1299502"/>
              <a:gd name="connsiteY17490" fmla="*/ 1154135 h 2190257"/>
              <a:gd name="connsiteX17491" fmla="*/ 83691 w 1299502"/>
              <a:gd name="connsiteY17491" fmla="*/ 1154243 h 2190257"/>
              <a:gd name="connsiteX17492" fmla="*/ 84088 w 1299502"/>
              <a:gd name="connsiteY17492" fmla="*/ 1154639 h 2190257"/>
              <a:gd name="connsiteX17493" fmla="*/ 83619 w 1299502"/>
              <a:gd name="connsiteY17493" fmla="*/ 1155108 h 2190257"/>
              <a:gd name="connsiteX17494" fmla="*/ 83222 w 1299502"/>
              <a:gd name="connsiteY17494" fmla="*/ 1154639 h 2190257"/>
              <a:gd name="connsiteX17495" fmla="*/ 83222 w 1299502"/>
              <a:gd name="connsiteY17495" fmla="*/ 1154315 h 2190257"/>
              <a:gd name="connsiteX17496" fmla="*/ 381026 w 1299502"/>
              <a:gd name="connsiteY17496" fmla="*/ 1154027 h 2190257"/>
              <a:gd name="connsiteX17497" fmla="*/ 381351 w 1299502"/>
              <a:gd name="connsiteY17497" fmla="*/ 1154315 h 2190257"/>
              <a:gd name="connsiteX17498" fmla="*/ 381639 w 1299502"/>
              <a:gd name="connsiteY17498" fmla="*/ 1154423 h 2190257"/>
              <a:gd name="connsiteX17499" fmla="*/ 381819 w 1299502"/>
              <a:gd name="connsiteY17499" fmla="*/ 1154531 h 2190257"/>
              <a:gd name="connsiteX17500" fmla="*/ 381747 w 1299502"/>
              <a:gd name="connsiteY17500" fmla="*/ 1155720 h 2190257"/>
              <a:gd name="connsiteX17501" fmla="*/ 381639 w 1299502"/>
              <a:gd name="connsiteY17501" fmla="*/ 1155937 h 2190257"/>
              <a:gd name="connsiteX17502" fmla="*/ 381243 w 1299502"/>
              <a:gd name="connsiteY17502" fmla="*/ 1155829 h 2190257"/>
              <a:gd name="connsiteX17503" fmla="*/ 380846 w 1299502"/>
              <a:gd name="connsiteY17503" fmla="*/ 1155432 h 2190257"/>
              <a:gd name="connsiteX17504" fmla="*/ 380846 w 1299502"/>
              <a:gd name="connsiteY17504" fmla="*/ 1155108 h 2190257"/>
              <a:gd name="connsiteX17505" fmla="*/ 380557 w 1299502"/>
              <a:gd name="connsiteY17505" fmla="*/ 1154819 h 2190257"/>
              <a:gd name="connsiteX17506" fmla="*/ 380557 w 1299502"/>
              <a:gd name="connsiteY17506" fmla="*/ 1154531 h 2190257"/>
              <a:gd name="connsiteX17507" fmla="*/ 84592 w 1299502"/>
              <a:gd name="connsiteY17507" fmla="*/ 1153918 h 2190257"/>
              <a:gd name="connsiteX17508" fmla="*/ 85314 w 1299502"/>
              <a:gd name="connsiteY17508" fmla="*/ 1154027 h 2190257"/>
              <a:gd name="connsiteX17509" fmla="*/ 85710 w 1299502"/>
              <a:gd name="connsiteY17509" fmla="*/ 1154531 h 2190257"/>
              <a:gd name="connsiteX17510" fmla="*/ 85602 w 1299502"/>
              <a:gd name="connsiteY17510" fmla="*/ 1154639 h 2190257"/>
              <a:gd name="connsiteX17511" fmla="*/ 84881 w 1299502"/>
              <a:gd name="connsiteY17511" fmla="*/ 1154639 h 2190257"/>
              <a:gd name="connsiteX17512" fmla="*/ 84484 w 1299502"/>
              <a:gd name="connsiteY17512" fmla="*/ 1154135 h 2190257"/>
              <a:gd name="connsiteX17513" fmla="*/ 375942 w 1299502"/>
              <a:gd name="connsiteY17513" fmla="*/ 1153234 h 2190257"/>
              <a:gd name="connsiteX17514" fmla="*/ 376339 w 1299502"/>
              <a:gd name="connsiteY17514" fmla="*/ 1153234 h 2190257"/>
              <a:gd name="connsiteX17515" fmla="*/ 376447 w 1299502"/>
              <a:gd name="connsiteY17515" fmla="*/ 1153342 h 2190257"/>
              <a:gd name="connsiteX17516" fmla="*/ 376447 w 1299502"/>
              <a:gd name="connsiteY17516" fmla="*/ 1153630 h 2190257"/>
              <a:gd name="connsiteX17517" fmla="*/ 376267 w 1299502"/>
              <a:gd name="connsiteY17517" fmla="*/ 1153810 h 2190257"/>
              <a:gd name="connsiteX17518" fmla="*/ 375870 w 1299502"/>
              <a:gd name="connsiteY17518" fmla="*/ 1153342 h 2190257"/>
              <a:gd name="connsiteX17519" fmla="*/ 71539 w 1299502"/>
              <a:gd name="connsiteY17519" fmla="*/ 1153234 h 2190257"/>
              <a:gd name="connsiteX17520" fmla="*/ 71936 w 1299502"/>
              <a:gd name="connsiteY17520" fmla="*/ 1153342 h 2190257"/>
              <a:gd name="connsiteX17521" fmla="*/ 72333 w 1299502"/>
              <a:gd name="connsiteY17521" fmla="*/ 1153738 h 2190257"/>
              <a:gd name="connsiteX17522" fmla="*/ 72044 w 1299502"/>
              <a:gd name="connsiteY17522" fmla="*/ 1154027 h 2190257"/>
              <a:gd name="connsiteX17523" fmla="*/ 71936 w 1299502"/>
              <a:gd name="connsiteY17523" fmla="*/ 1154315 h 2190257"/>
              <a:gd name="connsiteX17524" fmla="*/ 71864 w 1299502"/>
              <a:gd name="connsiteY17524" fmla="*/ 1154423 h 2190257"/>
              <a:gd name="connsiteX17525" fmla="*/ 71431 w 1299502"/>
              <a:gd name="connsiteY17525" fmla="*/ 1154423 h 2190257"/>
              <a:gd name="connsiteX17526" fmla="*/ 71359 w 1299502"/>
              <a:gd name="connsiteY17526" fmla="*/ 1154315 h 2190257"/>
              <a:gd name="connsiteX17527" fmla="*/ 71431 w 1299502"/>
              <a:gd name="connsiteY17527" fmla="*/ 1153414 h 2190257"/>
              <a:gd name="connsiteX17528" fmla="*/ 78931 w 1299502"/>
              <a:gd name="connsiteY17528" fmla="*/ 1152945 h 2190257"/>
              <a:gd name="connsiteX17529" fmla="*/ 79725 w 1299502"/>
              <a:gd name="connsiteY17529" fmla="*/ 1153738 h 2190257"/>
              <a:gd name="connsiteX17530" fmla="*/ 79220 w 1299502"/>
              <a:gd name="connsiteY17530" fmla="*/ 1154135 h 2190257"/>
              <a:gd name="connsiteX17531" fmla="*/ 78715 w 1299502"/>
              <a:gd name="connsiteY17531" fmla="*/ 1153630 h 2190257"/>
              <a:gd name="connsiteX17532" fmla="*/ 78823 w 1299502"/>
              <a:gd name="connsiteY17532" fmla="*/ 1153017 h 2190257"/>
              <a:gd name="connsiteX17533" fmla="*/ 92489 w 1299502"/>
              <a:gd name="connsiteY17533" fmla="*/ 1152513 h 2190257"/>
              <a:gd name="connsiteX17534" fmla="*/ 93354 w 1299502"/>
              <a:gd name="connsiteY17534" fmla="*/ 1152513 h 2190257"/>
              <a:gd name="connsiteX17535" fmla="*/ 93571 w 1299502"/>
              <a:gd name="connsiteY17535" fmla="*/ 1152729 h 2190257"/>
              <a:gd name="connsiteX17536" fmla="*/ 93571 w 1299502"/>
              <a:gd name="connsiteY17536" fmla="*/ 1153017 h 2190257"/>
              <a:gd name="connsiteX17537" fmla="*/ 92958 w 1299502"/>
              <a:gd name="connsiteY17537" fmla="*/ 1153414 h 2190257"/>
              <a:gd name="connsiteX17538" fmla="*/ 92669 w 1299502"/>
              <a:gd name="connsiteY17538" fmla="*/ 1153414 h 2190257"/>
              <a:gd name="connsiteX17539" fmla="*/ 92273 w 1299502"/>
              <a:gd name="connsiteY17539" fmla="*/ 1152945 h 2190257"/>
              <a:gd name="connsiteX17540" fmla="*/ 92273 w 1299502"/>
              <a:gd name="connsiteY17540" fmla="*/ 1152621 h 2190257"/>
              <a:gd name="connsiteX17541" fmla="*/ 79328 w 1299502"/>
              <a:gd name="connsiteY17541" fmla="*/ 1152333 h 2190257"/>
              <a:gd name="connsiteX17542" fmla="*/ 80013 w 1299502"/>
              <a:gd name="connsiteY17542" fmla="*/ 1152441 h 2190257"/>
              <a:gd name="connsiteX17543" fmla="*/ 80410 w 1299502"/>
              <a:gd name="connsiteY17543" fmla="*/ 1152945 h 2190257"/>
              <a:gd name="connsiteX17544" fmla="*/ 80410 w 1299502"/>
              <a:gd name="connsiteY17544" fmla="*/ 1153234 h 2190257"/>
              <a:gd name="connsiteX17545" fmla="*/ 80229 w 1299502"/>
              <a:gd name="connsiteY17545" fmla="*/ 1153342 h 2190257"/>
              <a:gd name="connsiteX17546" fmla="*/ 79941 w 1299502"/>
              <a:gd name="connsiteY17546" fmla="*/ 1153342 h 2190257"/>
              <a:gd name="connsiteX17547" fmla="*/ 79220 w 1299502"/>
              <a:gd name="connsiteY17547" fmla="*/ 1152513 h 2190257"/>
              <a:gd name="connsiteX17548" fmla="*/ 375762 w 1299502"/>
              <a:gd name="connsiteY17548" fmla="*/ 1152044 h 2190257"/>
              <a:gd name="connsiteX17549" fmla="*/ 376375 w 1299502"/>
              <a:gd name="connsiteY17549" fmla="*/ 1152044 h 2190257"/>
              <a:gd name="connsiteX17550" fmla="*/ 376555 w 1299502"/>
              <a:gd name="connsiteY17550" fmla="*/ 1152116 h 2190257"/>
              <a:gd name="connsiteX17551" fmla="*/ 376555 w 1299502"/>
              <a:gd name="connsiteY17551" fmla="*/ 1152441 h 2190257"/>
              <a:gd name="connsiteX17552" fmla="*/ 375942 w 1299502"/>
              <a:gd name="connsiteY17552" fmla="*/ 1152945 h 2190257"/>
              <a:gd name="connsiteX17553" fmla="*/ 375654 w 1299502"/>
              <a:gd name="connsiteY17553" fmla="*/ 1152837 h 2190257"/>
              <a:gd name="connsiteX17554" fmla="*/ 375545 w 1299502"/>
              <a:gd name="connsiteY17554" fmla="*/ 1152729 h 2190257"/>
              <a:gd name="connsiteX17555" fmla="*/ 375545 w 1299502"/>
              <a:gd name="connsiteY17555" fmla="*/ 1152116 h 2190257"/>
              <a:gd name="connsiteX17556" fmla="*/ 85386 w 1299502"/>
              <a:gd name="connsiteY17556" fmla="*/ 1151936 h 2190257"/>
              <a:gd name="connsiteX17557" fmla="*/ 85782 w 1299502"/>
              <a:gd name="connsiteY17557" fmla="*/ 1151936 h 2190257"/>
              <a:gd name="connsiteX17558" fmla="*/ 86107 w 1299502"/>
              <a:gd name="connsiteY17558" fmla="*/ 1152333 h 2190257"/>
              <a:gd name="connsiteX17559" fmla="*/ 86395 w 1299502"/>
              <a:gd name="connsiteY17559" fmla="*/ 1152333 h 2190257"/>
              <a:gd name="connsiteX17560" fmla="*/ 86503 w 1299502"/>
              <a:gd name="connsiteY17560" fmla="*/ 1152513 h 2190257"/>
              <a:gd name="connsiteX17561" fmla="*/ 86395 w 1299502"/>
              <a:gd name="connsiteY17561" fmla="*/ 1152621 h 2190257"/>
              <a:gd name="connsiteX17562" fmla="*/ 85710 w 1299502"/>
              <a:gd name="connsiteY17562" fmla="*/ 1152513 h 2190257"/>
              <a:gd name="connsiteX17563" fmla="*/ 85314 w 1299502"/>
              <a:gd name="connsiteY17563" fmla="*/ 1152044 h 2190257"/>
              <a:gd name="connsiteX17564" fmla="*/ 192622 w 1299502"/>
              <a:gd name="connsiteY17564" fmla="*/ 1151432 h 2190257"/>
              <a:gd name="connsiteX17565" fmla="*/ 192911 w 1299502"/>
              <a:gd name="connsiteY17565" fmla="*/ 1151432 h 2190257"/>
              <a:gd name="connsiteX17566" fmla="*/ 193199 w 1299502"/>
              <a:gd name="connsiteY17566" fmla="*/ 1151756 h 2190257"/>
              <a:gd name="connsiteX17567" fmla="*/ 193488 w 1299502"/>
              <a:gd name="connsiteY17567" fmla="*/ 1151756 h 2190257"/>
              <a:gd name="connsiteX17568" fmla="*/ 193704 w 1299502"/>
              <a:gd name="connsiteY17568" fmla="*/ 1151936 h 2190257"/>
              <a:gd name="connsiteX17569" fmla="*/ 193596 w 1299502"/>
              <a:gd name="connsiteY17569" fmla="*/ 1153126 h 2190257"/>
              <a:gd name="connsiteX17570" fmla="*/ 193416 w 1299502"/>
              <a:gd name="connsiteY17570" fmla="*/ 1153234 h 2190257"/>
              <a:gd name="connsiteX17571" fmla="*/ 192911 w 1299502"/>
              <a:gd name="connsiteY17571" fmla="*/ 1152837 h 2190257"/>
              <a:gd name="connsiteX17572" fmla="*/ 193019 w 1299502"/>
              <a:gd name="connsiteY17572" fmla="*/ 1152549 h 2190257"/>
              <a:gd name="connsiteX17573" fmla="*/ 192406 w 1299502"/>
              <a:gd name="connsiteY17573" fmla="*/ 1151828 h 2190257"/>
              <a:gd name="connsiteX17574" fmla="*/ 192406 w 1299502"/>
              <a:gd name="connsiteY17574" fmla="*/ 1151540 h 2190257"/>
              <a:gd name="connsiteX17575" fmla="*/ 86503 w 1299502"/>
              <a:gd name="connsiteY17575" fmla="*/ 1150531 h 2190257"/>
              <a:gd name="connsiteX17576" fmla="*/ 86792 w 1299502"/>
              <a:gd name="connsiteY17576" fmla="*/ 1150531 h 2190257"/>
              <a:gd name="connsiteX17577" fmla="*/ 87008 w 1299502"/>
              <a:gd name="connsiteY17577" fmla="*/ 1150747 h 2190257"/>
              <a:gd name="connsiteX17578" fmla="*/ 87008 w 1299502"/>
              <a:gd name="connsiteY17578" fmla="*/ 1151035 h 2190257"/>
              <a:gd name="connsiteX17579" fmla="*/ 87080 w 1299502"/>
              <a:gd name="connsiteY17579" fmla="*/ 1151143 h 2190257"/>
              <a:gd name="connsiteX17580" fmla="*/ 87405 w 1299502"/>
              <a:gd name="connsiteY17580" fmla="*/ 1151251 h 2190257"/>
              <a:gd name="connsiteX17581" fmla="*/ 87585 w 1299502"/>
              <a:gd name="connsiteY17581" fmla="*/ 1151324 h 2190257"/>
              <a:gd name="connsiteX17582" fmla="*/ 87477 w 1299502"/>
              <a:gd name="connsiteY17582" fmla="*/ 1151936 h 2190257"/>
              <a:gd name="connsiteX17583" fmla="*/ 87405 w 1299502"/>
              <a:gd name="connsiteY17583" fmla="*/ 1152044 h 2190257"/>
              <a:gd name="connsiteX17584" fmla="*/ 86395 w 1299502"/>
              <a:gd name="connsiteY17584" fmla="*/ 1152044 h 2190257"/>
              <a:gd name="connsiteX17585" fmla="*/ 85999 w 1299502"/>
              <a:gd name="connsiteY17585" fmla="*/ 1151540 h 2190257"/>
              <a:gd name="connsiteX17586" fmla="*/ 85999 w 1299502"/>
              <a:gd name="connsiteY17586" fmla="*/ 1150927 h 2190257"/>
              <a:gd name="connsiteX17587" fmla="*/ 68943 w 1299502"/>
              <a:gd name="connsiteY17587" fmla="*/ 1150026 h 2190257"/>
              <a:gd name="connsiteX17588" fmla="*/ 69556 w 1299502"/>
              <a:gd name="connsiteY17588" fmla="*/ 1150134 h 2190257"/>
              <a:gd name="connsiteX17589" fmla="*/ 69736 w 1299502"/>
              <a:gd name="connsiteY17589" fmla="*/ 1150242 h 2190257"/>
              <a:gd name="connsiteX17590" fmla="*/ 69556 w 1299502"/>
              <a:gd name="connsiteY17590" fmla="*/ 1150423 h 2190257"/>
              <a:gd name="connsiteX17591" fmla="*/ 68943 w 1299502"/>
              <a:gd name="connsiteY17591" fmla="*/ 1150350 h 2190257"/>
              <a:gd name="connsiteX17592" fmla="*/ 68763 w 1299502"/>
              <a:gd name="connsiteY17592" fmla="*/ 1150242 h 2190257"/>
              <a:gd name="connsiteX17593" fmla="*/ 70854 w 1299502"/>
              <a:gd name="connsiteY17593" fmla="*/ 1149954 h 2190257"/>
              <a:gd name="connsiteX17594" fmla="*/ 72441 w 1299502"/>
              <a:gd name="connsiteY17594" fmla="*/ 1150026 h 2190257"/>
              <a:gd name="connsiteX17595" fmla="*/ 72729 w 1299502"/>
              <a:gd name="connsiteY17595" fmla="*/ 1150350 h 2190257"/>
              <a:gd name="connsiteX17596" fmla="*/ 73126 w 1299502"/>
              <a:gd name="connsiteY17596" fmla="*/ 1150423 h 2190257"/>
              <a:gd name="connsiteX17597" fmla="*/ 73342 w 1299502"/>
              <a:gd name="connsiteY17597" fmla="*/ 1150747 h 2190257"/>
              <a:gd name="connsiteX17598" fmla="*/ 73631 w 1299502"/>
              <a:gd name="connsiteY17598" fmla="*/ 1150747 h 2190257"/>
              <a:gd name="connsiteX17599" fmla="*/ 73847 w 1299502"/>
              <a:gd name="connsiteY17599" fmla="*/ 1150927 h 2190257"/>
              <a:gd name="connsiteX17600" fmla="*/ 73847 w 1299502"/>
              <a:gd name="connsiteY17600" fmla="*/ 1151251 h 2190257"/>
              <a:gd name="connsiteX17601" fmla="*/ 73955 w 1299502"/>
              <a:gd name="connsiteY17601" fmla="*/ 1151324 h 2190257"/>
              <a:gd name="connsiteX17602" fmla="*/ 74352 w 1299502"/>
              <a:gd name="connsiteY17602" fmla="*/ 1151432 h 2190257"/>
              <a:gd name="connsiteX17603" fmla="*/ 74640 w 1299502"/>
              <a:gd name="connsiteY17603" fmla="*/ 1151143 h 2190257"/>
              <a:gd name="connsiteX17604" fmla="*/ 75217 w 1299502"/>
              <a:gd name="connsiteY17604" fmla="*/ 1151143 h 2190257"/>
              <a:gd name="connsiteX17605" fmla="*/ 75434 w 1299502"/>
              <a:gd name="connsiteY17605" fmla="*/ 1151324 h 2190257"/>
              <a:gd name="connsiteX17606" fmla="*/ 75037 w 1299502"/>
              <a:gd name="connsiteY17606" fmla="*/ 1151648 h 2190257"/>
              <a:gd name="connsiteX17607" fmla="*/ 75037 w 1299502"/>
              <a:gd name="connsiteY17607" fmla="*/ 1152441 h 2190257"/>
              <a:gd name="connsiteX17608" fmla="*/ 75325 w 1299502"/>
              <a:gd name="connsiteY17608" fmla="*/ 1152837 h 2190257"/>
              <a:gd name="connsiteX17609" fmla="*/ 75253 w 1299502"/>
              <a:gd name="connsiteY17609" fmla="*/ 1153414 h 2190257"/>
              <a:gd name="connsiteX17610" fmla="*/ 74929 w 1299502"/>
              <a:gd name="connsiteY17610" fmla="*/ 1153630 h 2190257"/>
              <a:gd name="connsiteX17611" fmla="*/ 74929 w 1299502"/>
              <a:gd name="connsiteY17611" fmla="*/ 1153918 h 2190257"/>
              <a:gd name="connsiteX17612" fmla="*/ 74748 w 1299502"/>
              <a:gd name="connsiteY17612" fmla="*/ 1154135 h 2190257"/>
              <a:gd name="connsiteX17613" fmla="*/ 73126 w 1299502"/>
              <a:gd name="connsiteY17613" fmla="*/ 1153918 h 2190257"/>
              <a:gd name="connsiteX17614" fmla="*/ 72657 w 1299502"/>
              <a:gd name="connsiteY17614" fmla="*/ 1153522 h 2190257"/>
              <a:gd name="connsiteX17615" fmla="*/ 72729 w 1299502"/>
              <a:gd name="connsiteY17615" fmla="*/ 1152621 h 2190257"/>
              <a:gd name="connsiteX17616" fmla="*/ 71864 w 1299502"/>
              <a:gd name="connsiteY17616" fmla="*/ 1151648 h 2190257"/>
              <a:gd name="connsiteX17617" fmla="*/ 71864 w 1299502"/>
              <a:gd name="connsiteY17617" fmla="*/ 1151324 h 2190257"/>
              <a:gd name="connsiteX17618" fmla="*/ 71143 w 1299502"/>
              <a:gd name="connsiteY17618" fmla="*/ 1150531 h 2190257"/>
              <a:gd name="connsiteX17619" fmla="*/ 70854 w 1299502"/>
              <a:gd name="connsiteY17619" fmla="*/ 1150531 h 2190257"/>
              <a:gd name="connsiteX17620" fmla="*/ 70638 w 1299502"/>
              <a:gd name="connsiteY17620" fmla="*/ 1150350 h 2190257"/>
              <a:gd name="connsiteX17621" fmla="*/ 70746 w 1299502"/>
              <a:gd name="connsiteY17621" fmla="*/ 1150026 h 2190257"/>
              <a:gd name="connsiteX17622" fmla="*/ 381928 w 1299502"/>
              <a:gd name="connsiteY17622" fmla="*/ 1148440 h 2190257"/>
              <a:gd name="connsiteX17623" fmla="*/ 382613 w 1299502"/>
              <a:gd name="connsiteY17623" fmla="*/ 1148548 h 2190257"/>
              <a:gd name="connsiteX17624" fmla="*/ 382721 w 1299502"/>
              <a:gd name="connsiteY17624" fmla="*/ 1148657 h 2190257"/>
              <a:gd name="connsiteX17625" fmla="*/ 382721 w 1299502"/>
              <a:gd name="connsiteY17625" fmla="*/ 1148945 h 2190257"/>
              <a:gd name="connsiteX17626" fmla="*/ 382541 w 1299502"/>
              <a:gd name="connsiteY17626" fmla="*/ 1149125 h 2190257"/>
              <a:gd name="connsiteX17627" fmla="*/ 381928 w 1299502"/>
              <a:gd name="connsiteY17627" fmla="*/ 1149053 h 2190257"/>
              <a:gd name="connsiteX17628" fmla="*/ 381819 w 1299502"/>
              <a:gd name="connsiteY17628" fmla="*/ 1148945 h 2190257"/>
              <a:gd name="connsiteX17629" fmla="*/ 381819 w 1299502"/>
              <a:gd name="connsiteY17629" fmla="*/ 1148657 h 2190257"/>
              <a:gd name="connsiteX17630" fmla="*/ 94076 w 1299502"/>
              <a:gd name="connsiteY17630" fmla="*/ 1148152 h 2190257"/>
              <a:gd name="connsiteX17631" fmla="*/ 94689 w 1299502"/>
              <a:gd name="connsiteY17631" fmla="*/ 1148152 h 2190257"/>
              <a:gd name="connsiteX17632" fmla="*/ 94869 w 1299502"/>
              <a:gd name="connsiteY17632" fmla="*/ 1148332 h 2190257"/>
              <a:gd name="connsiteX17633" fmla="*/ 94472 w 1299502"/>
              <a:gd name="connsiteY17633" fmla="*/ 1148657 h 2190257"/>
              <a:gd name="connsiteX17634" fmla="*/ 94472 w 1299502"/>
              <a:gd name="connsiteY17634" fmla="*/ 1148945 h 2190257"/>
              <a:gd name="connsiteX17635" fmla="*/ 94292 w 1299502"/>
              <a:gd name="connsiteY17635" fmla="*/ 1149053 h 2190257"/>
              <a:gd name="connsiteX17636" fmla="*/ 93967 w 1299502"/>
              <a:gd name="connsiteY17636" fmla="*/ 1149053 h 2190257"/>
              <a:gd name="connsiteX17637" fmla="*/ 93679 w 1299502"/>
              <a:gd name="connsiteY17637" fmla="*/ 1149341 h 2190257"/>
              <a:gd name="connsiteX17638" fmla="*/ 93463 w 1299502"/>
              <a:gd name="connsiteY17638" fmla="*/ 1149125 h 2190257"/>
              <a:gd name="connsiteX17639" fmla="*/ 93571 w 1299502"/>
              <a:gd name="connsiteY17639" fmla="*/ 1148548 h 2190257"/>
              <a:gd name="connsiteX17640" fmla="*/ 316662 w 1299502"/>
              <a:gd name="connsiteY17640" fmla="*/ 1148044 h 2190257"/>
              <a:gd name="connsiteX17641" fmla="*/ 316951 w 1299502"/>
              <a:gd name="connsiteY17641" fmla="*/ 1148044 h 2190257"/>
              <a:gd name="connsiteX17642" fmla="*/ 317059 w 1299502"/>
              <a:gd name="connsiteY17642" fmla="*/ 1148260 h 2190257"/>
              <a:gd name="connsiteX17643" fmla="*/ 317059 w 1299502"/>
              <a:gd name="connsiteY17643" fmla="*/ 1148837 h 2190257"/>
              <a:gd name="connsiteX17644" fmla="*/ 316951 w 1299502"/>
              <a:gd name="connsiteY17644" fmla="*/ 1148945 h 2190257"/>
              <a:gd name="connsiteX17645" fmla="*/ 316554 w 1299502"/>
              <a:gd name="connsiteY17645" fmla="*/ 1148945 h 2190257"/>
              <a:gd name="connsiteX17646" fmla="*/ 316482 w 1299502"/>
              <a:gd name="connsiteY17646" fmla="*/ 1148729 h 2190257"/>
              <a:gd name="connsiteX17647" fmla="*/ 316482 w 1299502"/>
              <a:gd name="connsiteY17647" fmla="*/ 1148152 h 2190257"/>
              <a:gd name="connsiteX17648" fmla="*/ 375654 w 1299502"/>
              <a:gd name="connsiteY17648" fmla="*/ 1147864 h 2190257"/>
              <a:gd name="connsiteX17649" fmla="*/ 376267 w 1299502"/>
              <a:gd name="connsiteY17649" fmla="*/ 1147864 h 2190257"/>
              <a:gd name="connsiteX17650" fmla="*/ 376447 w 1299502"/>
              <a:gd name="connsiteY17650" fmla="*/ 1148044 h 2190257"/>
              <a:gd name="connsiteX17651" fmla="*/ 376339 w 1299502"/>
              <a:gd name="connsiteY17651" fmla="*/ 1148657 h 2190257"/>
              <a:gd name="connsiteX17652" fmla="*/ 376267 w 1299502"/>
              <a:gd name="connsiteY17652" fmla="*/ 1148729 h 2190257"/>
              <a:gd name="connsiteX17653" fmla="*/ 375545 w 1299502"/>
              <a:gd name="connsiteY17653" fmla="*/ 1148729 h 2190257"/>
              <a:gd name="connsiteX17654" fmla="*/ 375473 w 1299502"/>
              <a:gd name="connsiteY17654" fmla="*/ 1148548 h 2190257"/>
              <a:gd name="connsiteX17655" fmla="*/ 375473 w 1299502"/>
              <a:gd name="connsiteY17655" fmla="*/ 1147936 h 2190257"/>
              <a:gd name="connsiteX17656" fmla="*/ 61768 w 1299502"/>
              <a:gd name="connsiteY17656" fmla="*/ 1147431 h 2190257"/>
              <a:gd name="connsiteX17657" fmla="*/ 62597 w 1299502"/>
              <a:gd name="connsiteY17657" fmla="*/ 1148260 h 2190257"/>
              <a:gd name="connsiteX17658" fmla="*/ 62381 w 1299502"/>
              <a:gd name="connsiteY17658" fmla="*/ 1148332 h 2190257"/>
              <a:gd name="connsiteX17659" fmla="*/ 61768 w 1299502"/>
              <a:gd name="connsiteY17659" fmla="*/ 1148332 h 2190257"/>
              <a:gd name="connsiteX17660" fmla="*/ 61587 w 1299502"/>
              <a:gd name="connsiteY17660" fmla="*/ 1148152 h 2190257"/>
              <a:gd name="connsiteX17661" fmla="*/ 61587 w 1299502"/>
              <a:gd name="connsiteY17661" fmla="*/ 1147539 h 2190257"/>
              <a:gd name="connsiteX17662" fmla="*/ 71756 w 1299502"/>
              <a:gd name="connsiteY17662" fmla="*/ 1147359 h 2190257"/>
              <a:gd name="connsiteX17663" fmla="*/ 73342 w 1299502"/>
              <a:gd name="connsiteY17663" fmla="*/ 1147431 h 2190257"/>
              <a:gd name="connsiteX17664" fmla="*/ 73450 w 1299502"/>
              <a:gd name="connsiteY17664" fmla="*/ 1147647 h 2190257"/>
              <a:gd name="connsiteX17665" fmla="*/ 73450 w 1299502"/>
              <a:gd name="connsiteY17665" fmla="*/ 1147828 h 2190257"/>
              <a:gd name="connsiteX17666" fmla="*/ 73162 w 1299502"/>
              <a:gd name="connsiteY17666" fmla="*/ 1148152 h 2190257"/>
              <a:gd name="connsiteX17667" fmla="*/ 73054 w 1299502"/>
              <a:gd name="connsiteY17667" fmla="*/ 1148729 h 2190257"/>
              <a:gd name="connsiteX17668" fmla="*/ 72837 w 1299502"/>
              <a:gd name="connsiteY17668" fmla="*/ 1148837 h 2190257"/>
              <a:gd name="connsiteX17669" fmla="*/ 72549 w 1299502"/>
              <a:gd name="connsiteY17669" fmla="*/ 1148548 h 2190257"/>
              <a:gd name="connsiteX17670" fmla="*/ 71936 w 1299502"/>
              <a:gd name="connsiteY17670" fmla="*/ 1148548 h 2190257"/>
              <a:gd name="connsiteX17671" fmla="*/ 71539 w 1299502"/>
              <a:gd name="connsiteY17671" fmla="*/ 1148044 h 2190257"/>
              <a:gd name="connsiteX17672" fmla="*/ 71539 w 1299502"/>
              <a:gd name="connsiteY17672" fmla="*/ 1147431 h 2190257"/>
              <a:gd name="connsiteX17673" fmla="*/ 83619 w 1299502"/>
              <a:gd name="connsiteY17673" fmla="*/ 1147359 h 2190257"/>
              <a:gd name="connsiteX17674" fmla="*/ 84520 w 1299502"/>
              <a:gd name="connsiteY17674" fmla="*/ 1147431 h 2190257"/>
              <a:gd name="connsiteX17675" fmla="*/ 84701 w 1299502"/>
              <a:gd name="connsiteY17675" fmla="*/ 1147539 h 2190257"/>
              <a:gd name="connsiteX17676" fmla="*/ 84592 w 1299502"/>
              <a:gd name="connsiteY17676" fmla="*/ 1148152 h 2190257"/>
              <a:gd name="connsiteX17677" fmla="*/ 84412 w 1299502"/>
              <a:gd name="connsiteY17677" fmla="*/ 1148332 h 2190257"/>
              <a:gd name="connsiteX17678" fmla="*/ 84088 w 1299502"/>
              <a:gd name="connsiteY17678" fmla="*/ 1148260 h 2190257"/>
              <a:gd name="connsiteX17679" fmla="*/ 83402 w 1299502"/>
              <a:gd name="connsiteY17679" fmla="*/ 1147431 h 2190257"/>
              <a:gd name="connsiteX17680" fmla="*/ 198284 w 1299502"/>
              <a:gd name="connsiteY17680" fmla="*/ 1147035 h 2190257"/>
              <a:gd name="connsiteX17681" fmla="*/ 198608 w 1299502"/>
              <a:gd name="connsiteY17681" fmla="*/ 1147359 h 2190257"/>
              <a:gd name="connsiteX17682" fmla="*/ 198897 w 1299502"/>
              <a:gd name="connsiteY17682" fmla="*/ 1147359 h 2190257"/>
              <a:gd name="connsiteX17683" fmla="*/ 199401 w 1299502"/>
              <a:gd name="connsiteY17683" fmla="*/ 1147828 h 2190257"/>
              <a:gd name="connsiteX17684" fmla="*/ 199401 w 1299502"/>
              <a:gd name="connsiteY17684" fmla="*/ 1148152 h 2190257"/>
              <a:gd name="connsiteX17685" fmla="*/ 199185 w 1299502"/>
              <a:gd name="connsiteY17685" fmla="*/ 1148332 h 2190257"/>
              <a:gd name="connsiteX17686" fmla="*/ 198608 w 1299502"/>
              <a:gd name="connsiteY17686" fmla="*/ 1148260 h 2190257"/>
              <a:gd name="connsiteX17687" fmla="*/ 198103 w 1299502"/>
              <a:gd name="connsiteY17687" fmla="*/ 1147756 h 2190257"/>
              <a:gd name="connsiteX17688" fmla="*/ 198175 w 1299502"/>
              <a:gd name="connsiteY17688" fmla="*/ 1147251 h 2190257"/>
              <a:gd name="connsiteX17689" fmla="*/ 62164 w 1299502"/>
              <a:gd name="connsiteY17689" fmla="*/ 1146855 h 2190257"/>
              <a:gd name="connsiteX17690" fmla="*/ 63462 w 1299502"/>
              <a:gd name="connsiteY17690" fmla="*/ 1146963 h 2190257"/>
              <a:gd name="connsiteX17691" fmla="*/ 63570 w 1299502"/>
              <a:gd name="connsiteY17691" fmla="*/ 1147143 h 2190257"/>
              <a:gd name="connsiteX17692" fmla="*/ 63570 w 1299502"/>
              <a:gd name="connsiteY17692" fmla="*/ 1147756 h 2190257"/>
              <a:gd name="connsiteX17693" fmla="*/ 63390 w 1299502"/>
              <a:gd name="connsiteY17693" fmla="*/ 1147828 h 2190257"/>
              <a:gd name="connsiteX17694" fmla="*/ 63066 w 1299502"/>
              <a:gd name="connsiteY17694" fmla="*/ 1147828 h 2190257"/>
              <a:gd name="connsiteX17695" fmla="*/ 62777 w 1299502"/>
              <a:gd name="connsiteY17695" fmla="*/ 1147539 h 2190257"/>
              <a:gd name="connsiteX17696" fmla="*/ 62489 w 1299502"/>
              <a:gd name="connsiteY17696" fmla="*/ 1147431 h 2190257"/>
              <a:gd name="connsiteX17697" fmla="*/ 61984 w 1299502"/>
              <a:gd name="connsiteY17697" fmla="*/ 1147035 h 2190257"/>
              <a:gd name="connsiteX17698" fmla="*/ 319547 w 1299502"/>
              <a:gd name="connsiteY17698" fmla="*/ 1146746 h 2190257"/>
              <a:gd name="connsiteX17699" fmla="*/ 319763 w 1299502"/>
              <a:gd name="connsiteY17699" fmla="*/ 1146963 h 2190257"/>
              <a:gd name="connsiteX17700" fmla="*/ 319763 w 1299502"/>
              <a:gd name="connsiteY17700" fmla="*/ 1147431 h 2190257"/>
              <a:gd name="connsiteX17701" fmla="*/ 319547 w 1299502"/>
              <a:gd name="connsiteY17701" fmla="*/ 1147647 h 2190257"/>
              <a:gd name="connsiteX17702" fmla="*/ 319367 w 1299502"/>
              <a:gd name="connsiteY17702" fmla="*/ 1147431 h 2190257"/>
              <a:gd name="connsiteX17703" fmla="*/ 319475 w 1299502"/>
              <a:gd name="connsiteY17703" fmla="*/ 1146855 h 2190257"/>
              <a:gd name="connsiteX17704" fmla="*/ 72152 w 1299502"/>
              <a:gd name="connsiteY17704" fmla="*/ 1146458 h 2190257"/>
              <a:gd name="connsiteX17705" fmla="*/ 72729 w 1299502"/>
              <a:gd name="connsiteY17705" fmla="*/ 1146458 h 2190257"/>
              <a:gd name="connsiteX17706" fmla="*/ 73234 w 1299502"/>
              <a:gd name="connsiteY17706" fmla="*/ 1146963 h 2190257"/>
              <a:gd name="connsiteX17707" fmla="*/ 73054 w 1299502"/>
              <a:gd name="connsiteY17707" fmla="*/ 1147143 h 2190257"/>
              <a:gd name="connsiteX17708" fmla="*/ 72044 w 1299502"/>
              <a:gd name="connsiteY17708" fmla="*/ 1147035 h 2190257"/>
              <a:gd name="connsiteX17709" fmla="*/ 71936 w 1299502"/>
              <a:gd name="connsiteY17709" fmla="*/ 1146855 h 2190257"/>
              <a:gd name="connsiteX17710" fmla="*/ 71936 w 1299502"/>
              <a:gd name="connsiteY17710" fmla="*/ 1146530 h 2190257"/>
              <a:gd name="connsiteX17711" fmla="*/ 59676 w 1299502"/>
              <a:gd name="connsiteY17711" fmla="*/ 1145737 h 2190257"/>
              <a:gd name="connsiteX17712" fmla="*/ 60289 w 1299502"/>
              <a:gd name="connsiteY17712" fmla="*/ 1145845 h 2190257"/>
              <a:gd name="connsiteX17713" fmla="*/ 60902 w 1299502"/>
              <a:gd name="connsiteY17713" fmla="*/ 1146458 h 2190257"/>
              <a:gd name="connsiteX17714" fmla="*/ 61587 w 1299502"/>
              <a:gd name="connsiteY17714" fmla="*/ 1146530 h 2190257"/>
              <a:gd name="connsiteX17715" fmla="*/ 61695 w 1299502"/>
              <a:gd name="connsiteY17715" fmla="*/ 1146638 h 2190257"/>
              <a:gd name="connsiteX17716" fmla="*/ 61695 w 1299502"/>
              <a:gd name="connsiteY17716" fmla="*/ 1146963 h 2190257"/>
              <a:gd name="connsiteX17717" fmla="*/ 61191 w 1299502"/>
              <a:gd name="connsiteY17717" fmla="*/ 1147359 h 2190257"/>
              <a:gd name="connsiteX17718" fmla="*/ 60181 w 1299502"/>
              <a:gd name="connsiteY17718" fmla="*/ 1147359 h 2190257"/>
              <a:gd name="connsiteX17719" fmla="*/ 59893 w 1299502"/>
              <a:gd name="connsiteY17719" fmla="*/ 1147539 h 2190257"/>
              <a:gd name="connsiteX17720" fmla="*/ 59604 w 1299502"/>
              <a:gd name="connsiteY17720" fmla="*/ 1147539 h 2190257"/>
              <a:gd name="connsiteX17721" fmla="*/ 59388 w 1299502"/>
              <a:gd name="connsiteY17721" fmla="*/ 1147431 h 2190257"/>
              <a:gd name="connsiteX17722" fmla="*/ 59496 w 1299502"/>
              <a:gd name="connsiteY17722" fmla="*/ 1145954 h 2190257"/>
              <a:gd name="connsiteX17723" fmla="*/ 64760 w 1299502"/>
              <a:gd name="connsiteY17723" fmla="*/ 1145557 h 2190257"/>
              <a:gd name="connsiteX17724" fmla="*/ 65157 w 1299502"/>
              <a:gd name="connsiteY17724" fmla="*/ 1145665 h 2190257"/>
              <a:gd name="connsiteX17725" fmla="*/ 65265 w 1299502"/>
              <a:gd name="connsiteY17725" fmla="*/ 1145737 h 2190257"/>
              <a:gd name="connsiteX17726" fmla="*/ 65265 w 1299502"/>
              <a:gd name="connsiteY17726" fmla="*/ 1146638 h 2190257"/>
              <a:gd name="connsiteX17727" fmla="*/ 65085 w 1299502"/>
              <a:gd name="connsiteY17727" fmla="*/ 1146855 h 2190257"/>
              <a:gd name="connsiteX17728" fmla="*/ 64472 w 1299502"/>
              <a:gd name="connsiteY17728" fmla="*/ 1146746 h 2190257"/>
              <a:gd name="connsiteX17729" fmla="*/ 64256 w 1299502"/>
              <a:gd name="connsiteY17729" fmla="*/ 1146566 h 2190257"/>
              <a:gd name="connsiteX17730" fmla="*/ 64256 w 1299502"/>
              <a:gd name="connsiteY17730" fmla="*/ 1145954 h 2190257"/>
              <a:gd name="connsiteX17731" fmla="*/ 237335 w 1299502"/>
              <a:gd name="connsiteY17731" fmla="*/ 1145449 h 2190257"/>
              <a:gd name="connsiteX17732" fmla="*/ 237551 w 1299502"/>
              <a:gd name="connsiteY17732" fmla="*/ 1145665 h 2190257"/>
              <a:gd name="connsiteX17733" fmla="*/ 237443 w 1299502"/>
              <a:gd name="connsiteY17733" fmla="*/ 1145954 h 2190257"/>
              <a:gd name="connsiteX17734" fmla="*/ 237767 w 1299502"/>
              <a:gd name="connsiteY17734" fmla="*/ 1146242 h 2190257"/>
              <a:gd name="connsiteX17735" fmla="*/ 237262 w 1299502"/>
              <a:gd name="connsiteY17735" fmla="*/ 1146638 h 2190257"/>
              <a:gd name="connsiteX17736" fmla="*/ 236938 w 1299502"/>
              <a:gd name="connsiteY17736" fmla="*/ 1146638 h 2190257"/>
              <a:gd name="connsiteX17737" fmla="*/ 236866 w 1299502"/>
              <a:gd name="connsiteY17737" fmla="*/ 1146530 h 2190257"/>
              <a:gd name="connsiteX17738" fmla="*/ 236866 w 1299502"/>
              <a:gd name="connsiteY17738" fmla="*/ 1145665 h 2190257"/>
              <a:gd name="connsiteX17739" fmla="*/ 237046 w 1299502"/>
              <a:gd name="connsiteY17739" fmla="*/ 1145449 h 2190257"/>
              <a:gd name="connsiteX17740" fmla="*/ 94256 w 1299502"/>
              <a:gd name="connsiteY17740" fmla="*/ 1144656 h 2190257"/>
              <a:gd name="connsiteX17741" fmla="*/ 96239 w 1299502"/>
              <a:gd name="connsiteY17741" fmla="*/ 1144764 h 2190257"/>
              <a:gd name="connsiteX17742" fmla="*/ 96564 w 1299502"/>
              <a:gd name="connsiteY17742" fmla="*/ 1145053 h 2190257"/>
              <a:gd name="connsiteX17743" fmla="*/ 97754 w 1299502"/>
              <a:gd name="connsiteY17743" fmla="*/ 1145161 h 2190257"/>
              <a:gd name="connsiteX17744" fmla="*/ 97934 w 1299502"/>
              <a:gd name="connsiteY17744" fmla="*/ 1145341 h 2190257"/>
              <a:gd name="connsiteX17745" fmla="*/ 97934 w 1299502"/>
              <a:gd name="connsiteY17745" fmla="*/ 1145665 h 2190257"/>
              <a:gd name="connsiteX17746" fmla="*/ 97537 w 1299502"/>
              <a:gd name="connsiteY17746" fmla="*/ 1145845 h 2190257"/>
              <a:gd name="connsiteX17747" fmla="*/ 97537 w 1299502"/>
              <a:gd name="connsiteY17747" fmla="*/ 1146134 h 2190257"/>
              <a:gd name="connsiteX17748" fmla="*/ 97357 w 1299502"/>
              <a:gd name="connsiteY17748" fmla="*/ 1146350 h 2190257"/>
              <a:gd name="connsiteX17749" fmla="*/ 97068 w 1299502"/>
              <a:gd name="connsiteY17749" fmla="*/ 1146350 h 2190257"/>
              <a:gd name="connsiteX17750" fmla="*/ 96059 w 1299502"/>
              <a:gd name="connsiteY17750" fmla="*/ 1147143 h 2190257"/>
              <a:gd name="connsiteX17751" fmla="*/ 95770 w 1299502"/>
              <a:gd name="connsiteY17751" fmla="*/ 1147035 h 2190257"/>
              <a:gd name="connsiteX17752" fmla="*/ 95374 w 1299502"/>
              <a:gd name="connsiteY17752" fmla="*/ 1147359 h 2190257"/>
              <a:gd name="connsiteX17753" fmla="*/ 94761 w 1299502"/>
              <a:gd name="connsiteY17753" fmla="*/ 1147359 h 2190257"/>
              <a:gd name="connsiteX17754" fmla="*/ 94580 w 1299502"/>
              <a:gd name="connsiteY17754" fmla="*/ 1147143 h 2190257"/>
              <a:gd name="connsiteX17755" fmla="*/ 94653 w 1299502"/>
              <a:gd name="connsiteY17755" fmla="*/ 1146855 h 2190257"/>
              <a:gd name="connsiteX17756" fmla="*/ 94148 w 1299502"/>
              <a:gd name="connsiteY17756" fmla="*/ 1146350 h 2190257"/>
              <a:gd name="connsiteX17757" fmla="*/ 93859 w 1299502"/>
              <a:gd name="connsiteY17757" fmla="*/ 1146350 h 2190257"/>
              <a:gd name="connsiteX17758" fmla="*/ 93751 w 1299502"/>
              <a:gd name="connsiteY17758" fmla="*/ 1146134 h 2190257"/>
              <a:gd name="connsiteX17759" fmla="*/ 93859 w 1299502"/>
              <a:gd name="connsiteY17759" fmla="*/ 1145053 h 2190257"/>
              <a:gd name="connsiteX17760" fmla="*/ 70674 w 1299502"/>
              <a:gd name="connsiteY17760" fmla="*/ 1144548 h 2190257"/>
              <a:gd name="connsiteX17761" fmla="*/ 70962 w 1299502"/>
              <a:gd name="connsiteY17761" fmla="*/ 1144836 h 2190257"/>
              <a:gd name="connsiteX17762" fmla="*/ 71972 w 1299502"/>
              <a:gd name="connsiteY17762" fmla="*/ 1144944 h 2190257"/>
              <a:gd name="connsiteX17763" fmla="*/ 72369 w 1299502"/>
              <a:gd name="connsiteY17763" fmla="*/ 1145449 h 2190257"/>
              <a:gd name="connsiteX17764" fmla="*/ 72369 w 1299502"/>
              <a:gd name="connsiteY17764" fmla="*/ 1146062 h 2190257"/>
              <a:gd name="connsiteX17765" fmla="*/ 71467 w 1299502"/>
              <a:gd name="connsiteY17765" fmla="*/ 1146746 h 2190257"/>
              <a:gd name="connsiteX17766" fmla="*/ 71143 w 1299502"/>
              <a:gd name="connsiteY17766" fmla="*/ 1146638 h 2190257"/>
              <a:gd name="connsiteX17767" fmla="*/ 70746 w 1299502"/>
              <a:gd name="connsiteY17767" fmla="*/ 1146963 h 2190257"/>
              <a:gd name="connsiteX17768" fmla="*/ 70458 w 1299502"/>
              <a:gd name="connsiteY17768" fmla="*/ 1146963 h 2190257"/>
              <a:gd name="connsiteX17769" fmla="*/ 70169 w 1299502"/>
              <a:gd name="connsiteY17769" fmla="*/ 1147251 h 2190257"/>
              <a:gd name="connsiteX17770" fmla="*/ 69159 w 1299502"/>
              <a:gd name="connsiteY17770" fmla="*/ 1147143 h 2190257"/>
              <a:gd name="connsiteX17771" fmla="*/ 69051 w 1299502"/>
              <a:gd name="connsiteY17771" fmla="*/ 1146963 h 2190257"/>
              <a:gd name="connsiteX17772" fmla="*/ 69051 w 1299502"/>
              <a:gd name="connsiteY17772" fmla="*/ 1146638 h 2190257"/>
              <a:gd name="connsiteX17773" fmla="*/ 69556 w 1299502"/>
              <a:gd name="connsiteY17773" fmla="*/ 1146242 h 2190257"/>
              <a:gd name="connsiteX17774" fmla="*/ 69845 w 1299502"/>
              <a:gd name="connsiteY17774" fmla="*/ 1146242 h 2190257"/>
              <a:gd name="connsiteX17775" fmla="*/ 70458 w 1299502"/>
              <a:gd name="connsiteY17775" fmla="*/ 1145845 h 2190257"/>
              <a:gd name="connsiteX17776" fmla="*/ 69736 w 1299502"/>
              <a:gd name="connsiteY17776" fmla="*/ 1145269 h 2190257"/>
              <a:gd name="connsiteX17777" fmla="*/ 69845 w 1299502"/>
              <a:gd name="connsiteY17777" fmla="*/ 1144944 h 2190257"/>
              <a:gd name="connsiteX17778" fmla="*/ 70349 w 1299502"/>
              <a:gd name="connsiteY17778" fmla="*/ 1144548 h 2190257"/>
              <a:gd name="connsiteX17779" fmla="*/ 56611 w 1299502"/>
              <a:gd name="connsiteY17779" fmla="*/ 1144368 h 2190257"/>
              <a:gd name="connsiteX17780" fmla="*/ 58486 w 1299502"/>
              <a:gd name="connsiteY17780" fmla="*/ 1144548 h 2190257"/>
              <a:gd name="connsiteX17781" fmla="*/ 58667 w 1299502"/>
              <a:gd name="connsiteY17781" fmla="*/ 1144656 h 2190257"/>
              <a:gd name="connsiteX17782" fmla="*/ 58378 w 1299502"/>
              <a:gd name="connsiteY17782" fmla="*/ 1148224 h 2190257"/>
              <a:gd name="connsiteX17783" fmla="*/ 58486 w 1299502"/>
              <a:gd name="connsiteY17783" fmla="*/ 1148332 h 2190257"/>
              <a:gd name="connsiteX17784" fmla="*/ 58775 w 1299502"/>
              <a:gd name="connsiteY17784" fmla="*/ 1148332 h 2190257"/>
              <a:gd name="connsiteX17785" fmla="*/ 59171 w 1299502"/>
              <a:gd name="connsiteY17785" fmla="*/ 1148152 h 2190257"/>
              <a:gd name="connsiteX17786" fmla="*/ 59748 w 1299502"/>
              <a:gd name="connsiteY17786" fmla="*/ 1148152 h 2190257"/>
              <a:gd name="connsiteX17787" fmla="*/ 60181 w 1299502"/>
              <a:gd name="connsiteY17787" fmla="*/ 1147936 h 2190257"/>
              <a:gd name="connsiteX17788" fmla="*/ 60469 w 1299502"/>
              <a:gd name="connsiteY17788" fmla="*/ 1147936 h 2190257"/>
              <a:gd name="connsiteX17789" fmla="*/ 60758 w 1299502"/>
              <a:gd name="connsiteY17789" fmla="*/ 1148260 h 2190257"/>
              <a:gd name="connsiteX17790" fmla="*/ 61082 w 1299502"/>
              <a:gd name="connsiteY17790" fmla="*/ 1148260 h 2190257"/>
              <a:gd name="connsiteX17791" fmla="*/ 61263 w 1299502"/>
              <a:gd name="connsiteY17791" fmla="*/ 1148440 h 2190257"/>
              <a:gd name="connsiteX17792" fmla="*/ 61155 w 1299502"/>
              <a:gd name="connsiteY17792" fmla="*/ 1148729 h 2190257"/>
              <a:gd name="connsiteX17793" fmla="*/ 60866 w 1299502"/>
              <a:gd name="connsiteY17793" fmla="*/ 1149053 h 2190257"/>
              <a:gd name="connsiteX17794" fmla="*/ 60866 w 1299502"/>
              <a:gd name="connsiteY17794" fmla="*/ 1149341 h 2190257"/>
              <a:gd name="connsiteX17795" fmla="*/ 60974 w 1299502"/>
              <a:gd name="connsiteY17795" fmla="*/ 1149449 h 2190257"/>
              <a:gd name="connsiteX17796" fmla="*/ 61263 w 1299502"/>
              <a:gd name="connsiteY17796" fmla="*/ 1149449 h 2190257"/>
              <a:gd name="connsiteX17797" fmla="*/ 61551 w 1299502"/>
              <a:gd name="connsiteY17797" fmla="*/ 1149846 h 2190257"/>
              <a:gd name="connsiteX17798" fmla="*/ 61948 w 1299502"/>
              <a:gd name="connsiteY17798" fmla="*/ 1149522 h 2190257"/>
              <a:gd name="connsiteX17799" fmla="*/ 62561 w 1299502"/>
              <a:gd name="connsiteY17799" fmla="*/ 1149522 h 2190257"/>
              <a:gd name="connsiteX17800" fmla="*/ 62885 w 1299502"/>
              <a:gd name="connsiteY17800" fmla="*/ 1149918 h 2190257"/>
              <a:gd name="connsiteX17801" fmla="*/ 63174 w 1299502"/>
              <a:gd name="connsiteY17801" fmla="*/ 1149918 h 2190257"/>
              <a:gd name="connsiteX17802" fmla="*/ 63570 w 1299502"/>
              <a:gd name="connsiteY17802" fmla="*/ 1149630 h 2190257"/>
              <a:gd name="connsiteX17803" fmla="*/ 64183 w 1299502"/>
              <a:gd name="connsiteY17803" fmla="*/ 1149738 h 2190257"/>
              <a:gd name="connsiteX17804" fmla="*/ 64760 w 1299502"/>
              <a:gd name="connsiteY17804" fmla="*/ 1150350 h 2190257"/>
              <a:gd name="connsiteX17805" fmla="*/ 65265 w 1299502"/>
              <a:gd name="connsiteY17805" fmla="*/ 1149918 h 2190257"/>
              <a:gd name="connsiteX17806" fmla="*/ 65337 w 1299502"/>
              <a:gd name="connsiteY17806" fmla="*/ 1149053 h 2190257"/>
              <a:gd name="connsiteX17807" fmla="*/ 65554 w 1299502"/>
              <a:gd name="connsiteY17807" fmla="*/ 1148945 h 2190257"/>
              <a:gd name="connsiteX17808" fmla="*/ 65842 w 1299502"/>
              <a:gd name="connsiteY17808" fmla="*/ 1148945 h 2190257"/>
              <a:gd name="connsiteX17809" fmla="*/ 66455 w 1299502"/>
              <a:gd name="connsiteY17809" fmla="*/ 1148332 h 2190257"/>
              <a:gd name="connsiteX17810" fmla="*/ 68438 w 1299502"/>
              <a:gd name="connsiteY17810" fmla="*/ 1148548 h 2190257"/>
              <a:gd name="connsiteX17811" fmla="*/ 68763 w 1299502"/>
              <a:gd name="connsiteY17811" fmla="*/ 1148837 h 2190257"/>
              <a:gd name="connsiteX17812" fmla="*/ 69340 w 1299502"/>
              <a:gd name="connsiteY17812" fmla="*/ 1148945 h 2190257"/>
              <a:gd name="connsiteX17813" fmla="*/ 69736 w 1299502"/>
              <a:gd name="connsiteY17813" fmla="*/ 1149449 h 2190257"/>
              <a:gd name="connsiteX17814" fmla="*/ 69268 w 1299502"/>
              <a:gd name="connsiteY17814" fmla="*/ 1149846 h 2190257"/>
              <a:gd name="connsiteX17815" fmla="*/ 68655 w 1299502"/>
              <a:gd name="connsiteY17815" fmla="*/ 1149738 h 2190257"/>
              <a:gd name="connsiteX17816" fmla="*/ 67753 w 1299502"/>
              <a:gd name="connsiteY17816" fmla="*/ 1150423 h 2190257"/>
              <a:gd name="connsiteX17817" fmla="*/ 67753 w 1299502"/>
              <a:gd name="connsiteY17817" fmla="*/ 1151035 h 2190257"/>
              <a:gd name="connsiteX17818" fmla="*/ 67861 w 1299502"/>
              <a:gd name="connsiteY17818" fmla="*/ 1151143 h 2190257"/>
              <a:gd name="connsiteX17819" fmla="*/ 68042 w 1299502"/>
              <a:gd name="connsiteY17819" fmla="*/ 1151035 h 2190257"/>
              <a:gd name="connsiteX17820" fmla="*/ 68042 w 1299502"/>
              <a:gd name="connsiteY17820" fmla="*/ 1150747 h 2190257"/>
              <a:gd name="connsiteX17821" fmla="*/ 68258 w 1299502"/>
              <a:gd name="connsiteY17821" fmla="*/ 1150639 h 2190257"/>
              <a:gd name="connsiteX17822" fmla="*/ 69845 w 1299502"/>
              <a:gd name="connsiteY17822" fmla="*/ 1150747 h 2190257"/>
              <a:gd name="connsiteX17823" fmla="*/ 70241 w 1299502"/>
              <a:gd name="connsiteY17823" fmla="*/ 1150423 h 2190257"/>
              <a:gd name="connsiteX17824" fmla="*/ 70746 w 1299502"/>
              <a:gd name="connsiteY17824" fmla="*/ 1151143 h 2190257"/>
              <a:gd name="connsiteX17825" fmla="*/ 71143 w 1299502"/>
              <a:gd name="connsiteY17825" fmla="*/ 1151143 h 2190257"/>
              <a:gd name="connsiteX17826" fmla="*/ 71539 w 1299502"/>
              <a:gd name="connsiteY17826" fmla="*/ 1151648 h 2190257"/>
              <a:gd name="connsiteX17827" fmla="*/ 71539 w 1299502"/>
              <a:gd name="connsiteY17827" fmla="*/ 1151936 h 2190257"/>
              <a:gd name="connsiteX17828" fmla="*/ 71828 w 1299502"/>
              <a:gd name="connsiteY17828" fmla="*/ 1152225 h 2190257"/>
              <a:gd name="connsiteX17829" fmla="*/ 71756 w 1299502"/>
              <a:gd name="connsiteY17829" fmla="*/ 1152513 h 2190257"/>
              <a:gd name="connsiteX17830" fmla="*/ 71143 w 1299502"/>
              <a:gd name="connsiteY17830" fmla="*/ 1153017 h 2190257"/>
              <a:gd name="connsiteX17831" fmla="*/ 71035 w 1299502"/>
              <a:gd name="connsiteY17831" fmla="*/ 1153342 h 2190257"/>
              <a:gd name="connsiteX17832" fmla="*/ 70746 w 1299502"/>
              <a:gd name="connsiteY17832" fmla="*/ 1153630 h 2190257"/>
              <a:gd name="connsiteX17833" fmla="*/ 70746 w 1299502"/>
              <a:gd name="connsiteY17833" fmla="*/ 1153918 h 2190257"/>
              <a:gd name="connsiteX17834" fmla="*/ 71035 w 1299502"/>
              <a:gd name="connsiteY17834" fmla="*/ 1154243 h 2190257"/>
              <a:gd name="connsiteX17835" fmla="*/ 71035 w 1299502"/>
              <a:gd name="connsiteY17835" fmla="*/ 1154531 h 2190257"/>
              <a:gd name="connsiteX17836" fmla="*/ 71431 w 1299502"/>
              <a:gd name="connsiteY17836" fmla="*/ 1155036 h 2190257"/>
              <a:gd name="connsiteX17837" fmla="*/ 71756 w 1299502"/>
              <a:gd name="connsiteY17837" fmla="*/ 1155036 h 2190257"/>
              <a:gd name="connsiteX17838" fmla="*/ 72152 w 1299502"/>
              <a:gd name="connsiteY17838" fmla="*/ 1154819 h 2190257"/>
              <a:gd name="connsiteX17839" fmla="*/ 72441 w 1299502"/>
              <a:gd name="connsiteY17839" fmla="*/ 1154819 h 2190257"/>
              <a:gd name="connsiteX17840" fmla="*/ 72549 w 1299502"/>
              <a:gd name="connsiteY17840" fmla="*/ 1154928 h 2190257"/>
              <a:gd name="connsiteX17841" fmla="*/ 72549 w 1299502"/>
              <a:gd name="connsiteY17841" fmla="*/ 1155216 h 2190257"/>
              <a:gd name="connsiteX17842" fmla="*/ 72837 w 1299502"/>
              <a:gd name="connsiteY17842" fmla="*/ 1155612 h 2190257"/>
              <a:gd name="connsiteX17843" fmla="*/ 72729 w 1299502"/>
              <a:gd name="connsiteY17843" fmla="*/ 1156513 h 2190257"/>
              <a:gd name="connsiteX17844" fmla="*/ 72946 w 1299502"/>
              <a:gd name="connsiteY17844" fmla="*/ 1156622 h 2190257"/>
              <a:gd name="connsiteX17845" fmla="*/ 73450 w 1299502"/>
              <a:gd name="connsiteY17845" fmla="*/ 1156225 h 2190257"/>
              <a:gd name="connsiteX17846" fmla="*/ 73450 w 1299502"/>
              <a:gd name="connsiteY17846" fmla="*/ 1155937 h 2190257"/>
              <a:gd name="connsiteX17847" fmla="*/ 73631 w 1299502"/>
              <a:gd name="connsiteY17847" fmla="*/ 1155829 h 2190257"/>
              <a:gd name="connsiteX17848" fmla="*/ 74640 w 1299502"/>
              <a:gd name="connsiteY17848" fmla="*/ 1155829 h 2190257"/>
              <a:gd name="connsiteX17849" fmla="*/ 74821 w 1299502"/>
              <a:gd name="connsiteY17849" fmla="*/ 1156225 h 2190257"/>
              <a:gd name="connsiteX17850" fmla="*/ 75217 w 1299502"/>
              <a:gd name="connsiteY17850" fmla="*/ 1156225 h 2190257"/>
              <a:gd name="connsiteX17851" fmla="*/ 75325 w 1299502"/>
              <a:gd name="connsiteY17851" fmla="*/ 1156333 h 2190257"/>
              <a:gd name="connsiteX17852" fmla="*/ 75325 w 1299502"/>
              <a:gd name="connsiteY17852" fmla="*/ 1156622 h 2190257"/>
              <a:gd name="connsiteX17853" fmla="*/ 75614 w 1299502"/>
              <a:gd name="connsiteY17853" fmla="*/ 1157018 h 2190257"/>
              <a:gd name="connsiteX17854" fmla="*/ 75542 w 1299502"/>
              <a:gd name="connsiteY17854" fmla="*/ 1157631 h 2190257"/>
              <a:gd name="connsiteX17855" fmla="*/ 75722 w 1299502"/>
              <a:gd name="connsiteY17855" fmla="*/ 1157739 h 2190257"/>
              <a:gd name="connsiteX17856" fmla="*/ 76047 w 1299502"/>
              <a:gd name="connsiteY17856" fmla="*/ 1157739 h 2190257"/>
              <a:gd name="connsiteX17857" fmla="*/ 76227 w 1299502"/>
              <a:gd name="connsiteY17857" fmla="*/ 1157631 h 2190257"/>
              <a:gd name="connsiteX17858" fmla="*/ 75938 w 1299502"/>
              <a:gd name="connsiteY17858" fmla="*/ 1157342 h 2190257"/>
              <a:gd name="connsiteX17859" fmla="*/ 75938 w 1299502"/>
              <a:gd name="connsiteY17859" fmla="*/ 1156730 h 2190257"/>
              <a:gd name="connsiteX17860" fmla="*/ 75650 w 1299502"/>
              <a:gd name="connsiteY17860" fmla="*/ 1156441 h 2190257"/>
              <a:gd name="connsiteX17861" fmla="*/ 75722 w 1299502"/>
              <a:gd name="connsiteY17861" fmla="*/ 1156117 h 2190257"/>
              <a:gd name="connsiteX17862" fmla="*/ 75434 w 1299502"/>
              <a:gd name="connsiteY17862" fmla="*/ 1155829 h 2190257"/>
              <a:gd name="connsiteX17863" fmla="*/ 75434 w 1299502"/>
              <a:gd name="connsiteY17863" fmla="*/ 1154928 h 2190257"/>
              <a:gd name="connsiteX17864" fmla="*/ 75614 w 1299502"/>
              <a:gd name="connsiteY17864" fmla="*/ 1154747 h 2190257"/>
              <a:gd name="connsiteX17865" fmla="*/ 76227 w 1299502"/>
              <a:gd name="connsiteY17865" fmla="*/ 1154819 h 2190257"/>
              <a:gd name="connsiteX17866" fmla="*/ 76407 w 1299502"/>
              <a:gd name="connsiteY17866" fmla="*/ 1154639 h 2190257"/>
              <a:gd name="connsiteX17867" fmla="*/ 76119 w 1299502"/>
              <a:gd name="connsiteY17867" fmla="*/ 1154351 h 2190257"/>
              <a:gd name="connsiteX17868" fmla="*/ 76119 w 1299502"/>
              <a:gd name="connsiteY17868" fmla="*/ 1154027 h 2190257"/>
              <a:gd name="connsiteX17869" fmla="*/ 75830 w 1299502"/>
              <a:gd name="connsiteY17869" fmla="*/ 1153738 h 2190257"/>
              <a:gd name="connsiteX17870" fmla="*/ 75902 w 1299502"/>
              <a:gd name="connsiteY17870" fmla="*/ 1153126 h 2190257"/>
              <a:gd name="connsiteX17871" fmla="*/ 76407 w 1299502"/>
              <a:gd name="connsiteY17871" fmla="*/ 1152729 h 2190257"/>
              <a:gd name="connsiteX17872" fmla="*/ 77994 w 1299502"/>
              <a:gd name="connsiteY17872" fmla="*/ 1152837 h 2190257"/>
              <a:gd name="connsiteX17873" fmla="*/ 78390 w 1299502"/>
              <a:gd name="connsiteY17873" fmla="*/ 1153342 h 2190257"/>
              <a:gd name="connsiteX17874" fmla="*/ 78390 w 1299502"/>
              <a:gd name="connsiteY17874" fmla="*/ 1153955 h 2190257"/>
              <a:gd name="connsiteX17875" fmla="*/ 78715 w 1299502"/>
              <a:gd name="connsiteY17875" fmla="*/ 1154243 h 2190257"/>
              <a:gd name="connsiteX17876" fmla="*/ 78715 w 1299502"/>
              <a:gd name="connsiteY17876" fmla="*/ 1154531 h 2190257"/>
              <a:gd name="connsiteX17877" fmla="*/ 78499 w 1299502"/>
              <a:gd name="connsiteY17877" fmla="*/ 1154747 h 2190257"/>
              <a:gd name="connsiteX17878" fmla="*/ 78210 w 1299502"/>
              <a:gd name="connsiteY17878" fmla="*/ 1154639 h 2190257"/>
              <a:gd name="connsiteX17879" fmla="*/ 77994 w 1299502"/>
              <a:gd name="connsiteY17879" fmla="*/ 1154819 h 2190257"/>
              <a:gd name="connsiteX17880" fmla="*/ 77922 w 1299502"/>
              <a:gd name="connsiteY17880" fmla="*/ 1155937 h 2190257"/>
              <a:gd name="connsiteX17881" fmla="*/ 77705 w 1299502"/>
              <a:gd name="connsiteY17881" fmla="*/ 1156117 h 2190257"/>
              <a:gd name="connsiteX17882" fmla="*/ 77417 w 1299502"/>
              <a:gd name="connsiteY17882" fmla="*/ 1156117 h 2190257"/>
              <a:gd name="connsiteX17883" fmla="*/ 77309 w 1299502"/>
              <a:gd name="connsiteY17883" fmla="*/ 1156225 h 2190257"/>
              <a:gd name="connsiteX17884" fmla="*/ 77417 w 1299502"/>
              <a:gd name="connsiteY17884" fmla="*/ 1156441 h 2190257"/>
              <a:gd name="connsiteX17885" fmla="*/ 77705 w 1299502"/>
              <a:gd name="connsiteY17885" fmla="*/ 1156441 h 2190257"/>
              <a:gd name="connsiteX17886" fmla="*/ 78318 w 1299502"/>
              <a:gd name="connsiteY17886" fmla="*/ 1157018 h 2190257"/>
              <a:gd name="connsiteX17887" fmla="*/ 79328 w 1299502"/>
              <a:gd name="connsiteY17887" fmla="*/ 1157126 h 2190257"/>
              <a:gd name="connsiteX17888" fmla="*/ 79400 w 1299502"/>
              <a:gd name="connsiteY17888" fmla="*/ 1157018 h 2190257"/>
              <a:gd name="connsiteX17889" fmla="*/ 79508 w 1299502"/>
              <a:gd name="connsiteY17889" fmla="*/ 1156730 h 2190257"/>
              <a:gd name="connsiteX17890" fmla="*/ 79797 w 1299502"/>
              <a:gd name="connsiteY17890" fmla="*/ 1156441 h 2190257"/>
              <a:gd name="connsiteX17891" fmla="*/ 79508 w 1299502"/>
              <a:gd name="connsiteY17891" fmla="*/ 1156117 h 2190257"/>
              <a:gd name="connsiteX17892" fmla="*/ 79616 w 1299502"/>
              <a:gd name="connsiteY17892" fmla="*/ 1154928 h 2190257"/>
              <a:gd name="connsiteX17893" fmla="*/ 79797 w 1299502"/>
              <a:gd name="connsiteY17893" fmla="*/ 1154819 h 2190257"/>
              <a:gd name="connsiteX17894" fmla="*/ 80698 w 1299502"/>
              <a:gd name="connsiteY17894" fmla="*/ 1154819 h 2190257"/>
              <a:gd name="connsiteX17895" fmla="*/ 81203 w 1299502"/>
              <a:gd name="connsiteY17895" fmla="*/ 1155324 h 2190257"/>
              <a:gd name="connsiteX17896" fmla="*/ 81203 w 1299502"/>
              <a:gd name="connsiteY17896" fmla="*/ 1155612 h 2190257"/>
              <a:gd name="connsiteX17897" fmla="*/ 81275 w 1299502"/>
              <a:gd name="connsiteY17897" fmla="*/ 1155829 h 2190257"/>
              <a:gd name="connsiteX17898" fmla="*/ 81600 w 1299502"/>
              <a:gd name="connsiteY17898" fmla="*/ 1155829 h 2190257"/>
              <a:gd name="connsiteX17899" fmla="*/ 82501 w 1299502"/>
              <a:gd name="connsiteY17899" fmla="*/ 1156838 h 2190257"/>
              <a:gd name="connsiteX17900" fmla="*/ 82789 w 1299502"/>
              <a:gd name="connsiteY17900" fmla="*/ 1156838 h 2190257"/>
              <a:gd name="connsiteX17901" fmla="*/ 84664 w 1299502"/>
              <a:gd name="connsiteY17901" fmla="*/ 1158928 h 2190257"/>
              <a:gd name="connsiteX17902" fmla="*/ 84664 w 1299502"/>
              <a:gd name="connsiteY17902" fmla="*/ 1159216 h 2190257"/>
              <a:gd name="connsiteX17903" fmla="*/ 84989 w 1299502"/>
              <a:gd name="connsiteY17903" fmla="*/ 1159505 h 2190257"/>
              <a:gd name="connsiteX17904" fmla="*/ 84989 w 1299502"/>
              <a:gd name="connsiteY17904" fmla="*/ 1159829 h 2190257"/>
              <a:gd name="connsiteX17905" fmla="*/ 84773 w 1299502"/>
              <a:gd name="connsiteY17905" fmla="*/ 1159901 h 2190257"/>
              <a:gd name="connsiteX17906" fmla="*/ 84484 w 1299502"/>
              <a:gd name="connsiteY17906" fmla="*/ 1159901 h 2190257"/>
              <a:gd name="connsiteX17907" fmla="*/ 84160 w 1299502"/>
              <a:gd name="connsiteY17907" fmla="*/ 1159613 h 2190257"/>
              <a:gd name="connsiteX17908" fmla="*/ 83294 w 1299502"/>
              <a:gd name="connsiteY17908" fmla="*/ 1159505 h 2190257"/>
              <a:gd name="connsiteX17909" fmla="*/ 82898 w 1299502"/>
              <a:gd name="connsiteY17909" fmla="*/ 1159829 h 2190257"/>
              <a:gd name="connsiteX17910" fmla="*/ 80987 w 1299502"/>
              <a:gd name="connsiteY17910" fmla="*/ 1159613 h 2190257"/>
              <a:gd name="connsiteX17911" fmla="*/ 80085 w 1299502"/>
              <a:gd name="connsiteY17911" fmla="*/ 1158712 h 2190257"/>
              <a:gd name="connsiteX17912" fmla="*/ 78499 w 1299502"/>
              <a:gd name="connsiteY17912" fmla="*/ 1158532 h 2190257"/>
              <a:gd name="connsiteX17913" fmla="*/ 78318 w 1299502"/>
              <a:gd name="connsiteY17913" fmla="*/ 1158712 h 2190257"/>
              <a:gd name="connsiteX17914" fmla="*/ 78318 w 1299502"/>
              <a:gd name="connsiteY17914" fmla="*/ 1159325 h 2190257"/>
              <a:gd name="connsiteX17915" fmla="*/ 77886 w 1299502"/>
              <a:gd name="connsiteY17915" fmla="*/ 1159505 h 2190257"/>
              <a:gd name="connsiteX17916" fmla="*/ 77886 w 1299502"/>
              <a:gd name="connsiteY17916" fmla="*/ 1159793 h 2190257"/>
              <a:gd name="connsiteX17917" fmla="*/ 78499 w 1299502"/>
              <a:gd name="connsiteY17917" fmla="*/ 1160514 h 2190257"/>
              <a:gd name="connsiteX17918" fmla="*/ 78499 w 1299502"/>
              <a:gd name="connsiteY17918" fmla="*/ 1161091 h 2190257"/>
              <a:gd name="connsiteX17919" fmla="*/ 78318 w 1299502"/>
              <a:gd name="connsiteY17919" fmla="*/ 1161199 h 2190257"/>
              <a:gd name="connsiteX17920" fmla="*/ 77705 w 1299502"/>
              <a:gd name="connsiteY17920" fmla="*/ 1161091 h 2190257"/>
              <a:gd name="connsiteX17921" fmla="*/ 77489 w 1299502"/>
              <a:gd name="connsiteY17921" fmla="*/ 1161307 h 2190257"/>
              <a:gd name="connsiteX17922" fmla="*/ 77489 w 1299502"/>
              <a:gd name="connsiteY17922" fmla="*/ 1161595 h 2190257"/>
              <a:gd name="connsiteX17923" fmla="*/ 77597 w 1299502"/>
              <a:gd name="connsiteY17923" fmla="*/ 1161703 h 2190257"/>
              <a:gd name="connsiteX17924" fmla="*/ 77922 w 1299502"/>
              <a:gd name="connsiteY17924" fmla="*/ 1161811 h 2190257"/>
              <a:gd name="connsiteX17925" fmla="*/ 78210 w 1299502"/>
              <a:gd name="connsiteY17925" fmla="*/ 1162100 h 2190257"/>
              <a:gd name="connsiteX17926" fmla="*/ 78895 w 1299502"/>
              <a:gd name="connsiteY17926" fmla="*/ 1162100 h 2190257"/>
              <a:gd name="connsiteX17927" fmla="*/ 79220 w 1299502"/>
              <a:gd name="connsiteY17927" fmla="*/ 1162496 h 2190257"/>
              <a:gd name="connsiteX17928" fmla="*/ 79508 w 1299502"/>
              <a:gd name="connsiteY17928" fmla="*/ 1162496 h 2190257"/>
              <a:gd name="connsiteX17929" fmla="*/ 79797 w 1299502"/>
              <a:gd name="connsiteY17929" fmla="*/ 1162784 h 2190257"/>
              <a:gd name="connsiteX17930" fmla="*/ 81419 w 1299502"/>
              <a:gd name="connsiteY17930" fmla="*/ 1162893 h 2190257"/>
              <a:gd name="connsiteX17931" fmla="*/ 82104 w 1299502"/>
              <a:gd name="connsiteY17931" fmla="*/ 1163685 h 2190257"/>
              <a:gd name="connsiteX17932" fmla="*/ 81600 w 1299502"/>
              <a:gd name="connsiteY17932" fmla="*/ 1164082 h 2190257"/>
              <a:gd name="connsiteX17933" fmla="*/ 81311 w 1299502"/>
              <a:gd name="connsiteY17933" fmla="*/ 1163794 h 2190257"/>
              <a:gd name="connsiteX17934" fmla="*/ 81023 w 1299502"/>
              <a:gd name="connsiteY17934" fmla="*/ 1164082 h 2190257"/>
              <a:gd name="connsiteX17935" fmla="*/ 78715 w 1299502"/>
              <a:gd name="connsiteY17935" fmla="*/ 1163902 h 2190257"/>
              <a:gd name="connsiteX17936" fmla="*/ 78318 w 1299502"/>
              <a:gd name="connsiteY17936" fmla="*/ 1163397 h 2190257"/>
              <a:gd name="connsiteX17937" fmla="*/ 78318 w 1299502"/>
              <a:gd name="connsiteY17937" fmla="*/ 1163109 h 2190257"/>
              <a:gd name="connsiteX17938" fmla="*/ 78210 w 1299502"/>
              <a:gd name="connsiteY17938" fmla="*/ 1163001 h 2190257"/>
              <a:gd name="connsiteX17939" fmla="*/ 77813 w 1299502"/>
              <a:gd name="connsiteY17939" fmla="*/ 1163289 h 2190257"/>
              <a:gd name="connsiteX17940" fmla="*/ 77525 w 1299502"/>
              <a:gd name="connsiteY17940" fmla="*/ 1162893 h 2190257"/>
              <a:gd name="connsiteX17941" fmla="*/ 77200 w 1299502"/>
              <a:gd name="connsiteY17941" fmla="*/ 1162893 h 2190257"/>
              <a:gd name="connsiteX17942" fmla="*/ 77128 w 1299502"/>
              <a:gd name="connsiteY17942" fmla="*/ 1162712 h 2190257"/>
              <a:gd name="connsiteX17943" fmla="*/ 77128 w 1299502"/>
              <a:gd name="connsiteY17943" fmla="*/ 1162496 h 2190257"/>
              <a:gd name="connsiteX17944" fmla="*/ 76515 w 1299502"/>
              <a:gd name="connsiteY17944" fmla="*/ 1161811 h 2190257"/>
              <a:gd name="connsiteX17945" fmla="*/ 76515 w 1299502"/>
              <a:gd name="connsiteY17945" fmla="*/ 1161523 h 2190257"/>
              <a:gd name="connsiteX17946" fmla="*/ 76227 w 1299502"/>
              <a:gd name="connsiteY17946" fmla="*/ 1161199 h 2190257"/>
              <a:gd name="connsiteX17947" fmla="*/ 76227 w 1299502"/>
              <a:gd name="connsiteY17947" fmla="*/ 1160910 h 2190257"/>
              <a:gd name="connsiteX17948" fmla="*/ 75902 w 1299502"/>
              <a:gd name="connsiteY17948" fmla="*/ 1160622 h 2190257"/>
              <a:gd name="connsiteX17949" fmla="*/ 76011 w 1299502"/>
              <a:gd name="connsiteY17949" fmla="*/ 1159397 h 2190257"/>
              <a:gd name="connsiteX17950" fmla="*/ 75902 w 1299502"/>
              <a:gd name="connsiteY17950" fmla="*/ 1159216 h 2190257"/>
              <a:gd name="connsiteX17951" fmla="*/ 75722 w 1299502"/>
              <a:gd name="connsiteY17951" fmla="*/ 1159397 h 2190257"/>
              <a:gd name="connsiteX17952" fmla="*/ 75614 w 1299502"/>
              <a:gd name="connsiteY17952" fmla="*/ 1160802 h 2190257"/>
              <a:gd name="connsiteX17953" fmla="*/ 75938 w 1299502"/>
              <a:gd name="connsiteY17953" fmla="*/ 1161199 h 2190257"/>
              <a:gd name="connsiteX17954" fmla="*/ 75938 w 1299502"/>
              <a:gd name="connsiteY17954" fmla="*/ 1161523 h 2190257"/>
              <a:gd name="connsiteX17955" fmla="*/ 76227 w 1299502"/>
              <a:gd name="connsiteY17955" fmla="*/ 1161811 h 2190257"/>
              <a:gd name="connsiteX17956" fmla="*/ 76227 w 1299502"/>
              <a:gd name="connsiteY17956" fmla="*/ 1162100 h 2190257"/>
              <a:gd name="connsiteX17957" fmla="*/ 76732 w 1299502"/>
              <a:gd name="connsiteY17957" fmla="*/ 1162712 h 2190257"/>
              <a:gd name="connsiteX17958" fmla="*/ 76732 w 1299502"/>
              <a:gd name="connsiteY17958" fmla="*/ 1163577 h 2190257"/>
              <a:gd name="connsiteX17959" fmla="*/ 76515 w 1299502"/>
              <a:gd name="connsiteY17959" fmla="*/ 1163685 h 2190257"/>
              <a:gd name="connsiteX17960" fmla="*/ 76227 w 1299502"/>
              <a:gd name="connsiteY17960" fmla="*/ 1163685 h 2190257"/>
              <a:gd name="connsiteX17961" fmla="*/ 76047 w 1299502"/>
              <a:gd name="connsiteY17961" fmla="*/ 1163577 h 2190257"/>
              <a:gd name="connsiteX17962" fmla="*/ 76119 w 1299502"/>
              <a:gd name="connsiteY17962" fmla="*/ 1163001 h 2190257"/>
              <a:gd name="connsiteX17963" fmla="*/ 75938 w 1299502"/>
              <a:gd name="connsiteY17963" fmla="*/ 1162784 h 2190257"/>
              <a:gd name="connsiteX17964" fmla="*/ 75614 w 1299502"/>
              <a:gd name="connsiteY17964" fmla="*/ 1162784 h 2190257"/>
              <a:gd name="connsiteX17965" fmla="*/ 75434 w 1299502"/>
              <a:gd name="connsiteY17965" fmla="*/ 1162893 h 2190257"/>
              <a:gd name="connsiteX17966" fmla="*/ 75434 w 1299502"/>
              <a:gd name="connsiteY17966" fmla="*/ 1163505 h 2190257"/>
              <a:gd name="connsiteX17967" fmla="*/ 75722 w 1299502"/>
              <a:gd name="connsiteY17967" fmla="*/ 1163794 h 2190257"/>
              <a:gd name="connsiteX17968" fmla="*/ 75722 w 1299502"/>
              <a:gd name="connsiteY17968" fmla="*/ 1164082 h 2190257"/>
              <a:gd name="connsiteX17969" fmla="*/ 75542 w 1299502"/>
              <a:gd name="connsiteY17969" fmla="*/ 1164298 h 2190257"/>
              <a:gd name="connsiteX17970" fmla="*/ 74532 w 1299502"/>
              <a:gd name="connsiteY17970" fmla="*/ 1164190 h 2190257"/>
              <a:gd name="connsiteX17971" fmla="*/ 74460 w 1299502"/>
              <a:gd name="connsiteY17971" fmla="*/ 1164010 h 2190257"/>
              <a:gd name="connsiteX17972" fmla="*/ 74532 w 1299502"/>
              <a:gd name="connsiteY17972" fmla="*/ 1162784 h 2190257"/>
              <a:gd name="connsiteX17973" fmla="*/ 74063 w 1299502"/>
              <a:gd name="connsiteY17973" fmla="*/ 1162316 h 2190257"/>
              <a:gd name="connsiteX17974" fmla="*/ 73739 w 1299502"/>
              <a:gd name="connsiteY17974" fmla="*/ 1162316 h 2190257"/>
              <a:gd name="connsiteX17975" fmla="*/ 73342 w 1299502"/>
              <a:gd name="connsiteY17975" fmla="*/ 1161811 h 2190257"/>
              <a:gd name="connsiteX17976" fmla="*/ 73342 w 1299502"/>
              <a:gd name="connsiteY17976" fmla="*/ 1161595 h 2190257"/>
              <a:gd name="connsiteX17977" fmla="*/ 72946 w 1299502"/>
              <a:gd name="connsiteY17977" fmla="*/ 1161091 h 2190257"/>
              <a:gd name="connsiteX17978" fmla="*/ 72333 w 1299502"/>
              <a:gd name="connsiteY17978" fmla="*/ 1161523 h 2190257"/>
              <a:gd name="connsiteX17979" fmla="*/ 72333 w 1299502"/>
              <a:gd name="connsiteY17979" fmla="*/ 1161811 h 2190257"/>
              <a:gd name="connsiteX17980" fmla="*/ 72657 w 1299502"/>
              <a:gd name="connsiteY17980" fmla="*/ 1162100 h 2190257"/>
              <a:gd name="connsiteX17981" fmla="*/ 72657 w 1299502"/>
              <a:gd name="connsiteY17981" fmla="*/ 1162712 h 2190257"/>
              <a:gd name="connsiteX17982" fmla="*/ 72152 w 1299502"/>
              <a:gd name="connsiteY17982" fmla="*/ 1163109 h 2190257"/>
              <a:gd name="connsiteX17983" fmla="*/ 71431 w 1299502"/>
              <a:gd name="connsiteY17983" fmla="*/ 1163109 h 2190257"/>
              <a:gd name="connsiteX17984" fmla="*/ 71251 w 1299502"/>
              <a:gd name="connsiteY17984" fmla="*/ 1163217 h 2190257"/>
              <a:gd name="connsiteX17985" fmla="*/ 71539 w 1299502"/>
              <a:gd name="connsiteY17985" fmla="*/ 1163505 h 2190257"/>
              <a:gd name="connsiteX17986" fmla="*/ 71539 w 1299502"/>
              <a:gd name="connsiteY17986" fmla="*/ 1163794 h 2190257"/>
              <a:gd name="connsiteX17987" fmla="*/ 72729 w 1299502"/>
              <a:gd name="connsiteY17987" fmla="*/ 1165091 h 2190257"/>
              <a:gd name="connsiteX17988" fmla="*/ 72729 w 1299502"/>
              <a:gd name="connsiteY17988" fmla="*/ 1165415 h 2190257"/>
              <a:gd name="connsiteX17989" fmla="*/ 72549 w 1299502"/>
              <a:gd name="connsiteY17989" fmla="*/ 1165487 h 2190257"/>
              <a:gd name="connsiteX17990" fmla="*/ 72260 w 1299502"/>
              <a:gd name="connsiteY17990" fmla="*/ 1165199 h 2190257"/>
              <a:gd name="connsiteX17991" fmla="*/ 71936 w 1299502"/>
              <a:gd name="connsiteY17991" fmla="*/ 1165487 h 2190257"/>
              <a:gd name="connsiteX17992" fmla="*/ 70638 w 1299502"/>
              <a:gd name="connsiteY17992" fmla="*/ 1165415 h 2190257"/>
              <a:gd name="connsiteX17993" fmla="*/ 70241 w 1299502"/>
              <a:gd name="connsiteY17993" fmla="*/ 1165596 h 2190257"/>
              <a:gd name="connsiteX17994" fmla="*/ 69664 w 1299502"/>
              <a:gd name="connsiteY17994" fmla="*/ 1165596 h 2190257"/>
              <a:gd name="connsiteX17995" fmla="*/ 69448 w 1299502"/>
              <a:gd name="connsiteY17995" fmla="*/ 1165704 h 2190257"/>
              <a:gd name="connsiteX17996" fmla="*/ 69664 w 1299502"/>
              <a:gd name="connsiteY17996" fmla="*/ 1165884 h 2190257"/>
              <a:gd name="connsiteX17997" fmla="*/ 70530 w 1299502"/>
              <a:gd name="connsiteY17997" fmla="*/ 1165884 h 2190257"/>
              <a:gd name="connsiteX17998" fmla="*/ 70926 w 1299502"/>
              <a:gd name="connsiteY17998" fmla="*/ 1165704 h 2190257"/>
              <a:gd name="connsiteX17999" fmla="*/ 72224 w 1299502"/>
              <a:gd name="connsiteY17999" fmla="*/ 1165812 h 2190257"/>
              <a:gd name="connsiteX18000" fmla="*/ 72549 w 1299502"/>
              <a:gd name="connsiteY18000" fmla="*/ 1166100 h 2190257"/>
              <a:gd name="connsiteX18001" fmla="*/ 72837 w 1299502"/>
              <a:gd name="connsiteY18001" fmla="*/ 1166100 h 2190257"/>
              <a:gd name="connsiteX18002" fmla="*/ 72946 w 1299502"/>
              <a:gd name="connsiteY18002" fmla="*/ 1166280 h 2190257"/>
              <a:gd name="connsiteX18003" fmla="*/ 72946 w 1299502"/>
              <a:gd name="connsiteY18003" fmla="*/ 1166605 h 2190257"/>
              <a:gd name="connsiteX18004" fmla="*/ 74027 w 1299502"/>
              <a:gd name="connsiteY18004" fmla="*/ 1167686 h 2190257"/>
              <a:gd name="connsiteX18005" fmla="*/ 74352 w 1299502"/>
              <a:gd name="connsiteY18005" fmla="*/ 1167686 h 2190257"/>
              <a:gd name="connsiteX18006" fmla="*/ 74424 w 1299502"/>
              <a:gd name="connsiteY18006" fmla="*/ 1167902 h 2190257"/>
              <a:gd name="connsiteX18007" fmla="*/ 74424 w 1299502"/>
              <a:gd name="connsiteY18007" fmla="*/ 1168190 h 2190257"/>
              <a:gd name="connsiteX18008" fmla="*/ 74532 w 1299502"/>
              <a:gd name="connsiteY18008" fmla="*/ 1168407 h 2190257"/>
              <a:gd name="connsiteX18009" fmla="*/ 74929 w 1299502"/>
              <a:gd name="connsiteY18009" fmla="*/ 1168407 h 2190257"/>
              <a:gd name="connsiteX18010" fmla="*/ 75217 w 1299502"/>
              <a:gd name="connsiteY18010" fmla="*/ 1168695 h 2190257"/>
              <a:gd name="connsiteX18011" fmla="*/ 75542 w 1299502"/>
              <a:gd name="connsiteY18011" fmla="*/ 1168695 h 2190257"/>
              <a:gd name="connsiteX18012" fmla="*/ 75650 w 1299502"/>
              <a:gd name="connsiteY18012" fmla="*/ 1168587 h 2190257"/>
              <a:gd name="connsiteX18013" fmla="*/ 75722 w 1299502"/>
              <a:gd name="connsiteY18013" fmla="*/ 1168299 h 2190257"/>
              <a:gd name="connsiteX18014" fmla="*/ 75830 w 1299502"/>
              <a:gd name="connsiteY18014" fmla="*/ 1168190 h 2190257"/>
              <a:gd name="connsiteX18015" fmla="*/ 76515 w 1299502"/>
              <a:gd name="connsiteY18015" fmla="*/ 1168190 h 2190257"/>
              <a:gd name="connsiteX18016" fmla="*/ 76840 w 1299502"/>
              <a:gd name="connsiteY18016" fmla="*/ 1168479 h 2190257"/>
              <a:gd name="connsiteX18017" fmla="*/ 77128 w 1299502"/>
              <a:gd name="connsiteY18017" fmla="*/ 1168587 h 2190257"/>
              <a:gd name="connsiteX18018" fmla="*/ 77417 w 1299502"/>
              <a:gd name="connsiteY18018" fmla="*/ 1168875 h 2190257"/>
              <a:gd name="connsiteX18019" fmla="*/ 78030 w 1299502"/>
              <a:gd name="connsiteY18019" fmla="*/ 1168875 h 2190257"/>
              <a:gd name="connsiteX18020" fmla="*/ 78318 w 1299502"/>
              <a:gd name="connsiteY18020" fmla="*/ 1169272 h 2190257"/>
              <a:gd name="connsiteX18021" fmla="*/ 80229 w 1299502"/>
              <a:gd name="connsiteY18021" fmla="*/ 1169380 h 2190257"/>
              <a:gd name="connsiteX18022" fmla="*/ 80410 w 1299502"/>
              <a:gd name="connsiteY18022" fmla="*/ 1169272 h 2190257"/>
              <a:gd name="connsiteX18023" fmla="*/ 80337 w 1299502"/>
              <a:gd name="connsiteY18023" fmla="*/ 1169091 h 2190257"/>
              <a:gd name="connsiteX18024" fmla="*/ 78715 w 1299502"/>
              <a:gd name="connsiteY18024" fmla="*/ 1168983 h 2190257"/>
              <a:gd name="connsiteX18025" fmla="*/ 78426 w 1299502"/>
              <a:gd name="connsiteY18025" fmla="*/ 1168695 h 2190257"/>
              <a:gd name="connsiteX18026" fmla="*/ 78138 w 1299502"/>
              <a:gd name="connsiteY18026" fmla="*/ 1168587 h 2190257"/>
              <a:gd name="connsiteX18027" fmla="*/ 77813 w 1299502"/>
              <a:gd name="connsiteY18027" fmla="*/ 1168299 h 2190257"/>
              <a:gd name="connsiteX18028" fmla="*/ 77128 w 1299502"/>
              <a:gd name="connsiteY18028" fmla="*/ 1168190 h 2190257"/>
              <a:gd name="connsiteX18029" fmla="*/ 76840 w 1299502"/>
              <a:gd name="connsiteY18029" fmla="*/ 1168010 h 2190257"/>
              <a:gd name="connsiteX18030" fmla="*/ 76515 w 1299502"/>
              <a:gd name="connsiteY18030" fmla="*/ 1167902 h 2190257"/>
              <a:gd name="connsiteX18031" fmla="*/ 76119 w 1299502"/>
              <a:gd name="connsiteY18031" fmla="*/ 1167398 h 2190257"/>
              <a:gd name="connsiteX18032" fmla="*/ 76119 w 1299502"/>
              <a:gd name="connsiteY18032" fmla="*/ 1166605 h 2190257"/>
              <a:gd name="connsiteX18033" fmla="*/ 76299 w 1299502"/>
              <a:gd name="connsiteY18033" fmla="*/ 1166388 h 2190257"/>
              <a:gd name="connsiteX18034" fmla="*/ 76912 w 1299502"/>
              <a:gd name="connsiteY18034" fmla="*/ 1166497 h 2190257"/>
              <a:gd name="connsiteX18035" fmla="*/ 77236 w 1299502"/>
              <a:gd name="connsiteY18035" fmla="*/ 1166785 h 2190257"/>
              <a:gd name="connsiteX18036" fmla="*/ 78210 w 1299502"/>
              <a:gd name="connsiteY18036" fmla="*/ 1166893 h 2190257"/>
              <a:gd name="connsiteX18037" fmla="*/ 78499 w 1299502"/>
              <a:gd name="connsiteY18037" fmla="*/ 1167217 h 2190257"/>
              <a:gd name="connsiteX18038" fmla="*/ 81996 w 1299502"/>
              <a:gd name="connsiteY18038" fmla="*/ 1167398 h 2190257"/>
              <a:gd name="connsiteX18039" fmla="*/ 82789 w 1299502"/>
              <a:gd name="connsiteY18039" fmla="*/ 1168299 h 2190257"/>
              <a:gd name="connsiteX18040" fmla="*/ 82717 w 1299502"/>
              <a:gd name="connsiteY18040" fmla="*/ 1168479 h 2190257"/>
              <a:gd name="connsiteX18041" fmla="*/ 83619 w 1299502"/>
              <a:gd name="connsiteY18041" fmla="*/ 1169488 h 2190257"/>
              <a:gd name="connsiteX18042" fmla="*/ 83619 w 1299502"/>
              <a:gd name="connsiteY18042" fmla="*/ 1169776 h 2190257"/>
              <a:gd name="connsiteX18043" fmla="*/ 83907 w 1299502"/>
              <a:gd name="connsiteY18043" fmla="*/ 1170101 h 2190257"/>
              <a:gd name="connsiteX18044" fmla="*/ 83799 w 1299502"/>
              <a:gd name="connsiteY18044" fmla="*/ 1171002 h 2190257"/>
              <a:gd name="connsiteX18045" fmla="*/ 84412 w 1299502"/>
              <a:gd name="connsiteY18045" fmla="*/ 1171686 h 2190257"/>
              <a:gd name="connsiteX18046" fmla="*/ 84412 w 1299502"/>
              <a:gd name="connsiteY18046" fmla="*/ 1172299 h 2190257"/>
              <a:gd name="connsiteX18047" fmla="*/ 84196 w 1299502"/>
              <a:gd name="connsiteY18047" fmla="*/ 1172371 h 2190257"/>
              <a:gd name="connsiteX18048" fmla="*/ 83619 w 1299502"/>
              <a:gd name="connsiteY18048" fmla="*/ 1172299 h 2190257"/>
              <a:gd name="connsiteX18049" fmla="*/ 83294 w 1299502"/>
              <a:gd name="connsiteY18049" fmla="*/ 1171975 h 2190257"/>
              <a:gd name="connsiteX18050" fmla="*/ 82898 w 1299502"/>
              <a:gd name="connsiteY18050" fmla="*/ 1171975 h 2190257"/>
              <a:gd name="connsiteX18051" fmla="*/ 82609 w 1299502"/>
              <a:gd name="connsiteY18051" fmla="*/ 1171686 h 2190257"/>
              <a:gd name="connsiteX18052" fmla="*/ 82285 w 1299502"/>
              <a:gd name="connsiteY18052" fmla="*/ 1171578 h 2190257"/>
              <a:gd name="connsiteX18053" fmla="*/ 81996 w 1299502"/>
              <a:gd name="connsiteY18053" fmla="*/ 1171290 h 2190257"/>
              <a:gd name="connsiteX18054" fmla="*/ 81419 w 1299502"/>
              <a:gd name="connsiteY18054" fmla="*/ 1171290 h 2190257"/>
              <a:gd name="connsiteX18055" fmla="*/ 81095 w 1299502"/>
              <a:gd name="connsiteY18055" fmla="*/ 1170893 h 2190257"/>
              <a:gd name="connsiteX18056" fmla="*/ 80806 w 1299502"/>
              <a:gd name="connsiteY18056" fmla="*/ 1170893 h 2190257"/>
              <a:gd name="connsiteX18057" fmla="*/ 80590 w 1299502"/>
              <a:gd name="connsiteY18057" fmla="*/ 1171074 h 2190257"/>
              <a:gd name="connsiteX18058" fmla="*/ 80590 w 1299502"/>
              <a:gd name="connsiteY18058" fmla="*/ 1171398 h 2190257"/>
              <a:gd name="connsiteX18059" fmla="*/ 80698 w 1299502"/>
              <a:gd name="connsiteY18059" fmla="*/ 1171470 h 2190257"/>
              <a:gd name="connsiteX18060" fmla="*/ 81023 w 1299502"/>
              <a:gd name="connsiteY18060" fmla="*/ 1171470 h 2190257"/>
              <a:gd name="connsiteX18061" fmla="*/ 81311 w 1299502"/>
              <a:gd name="connsiteY18061" fmla="*/ 1171867 h 2190257"/>
              <a:gd name="connsiteX18062" fmla="*/ 81996 w 1299502"/>
              <a:gd name="connsiteY18062" fmla="*/ 1171867 h 2190257"/>
              <a:gd name="connsiteX18063" fmla="*/ 82321 w 1299502"/>
              <a:gd name="connsiteY18063" fmla="*/ 1172191 h 2190257"/>
              <a:gd name="connsiteX18064" fmla="*/ 82609 w 1299502"/>
              <a:gd name="connsiteY18064" fmla="*/ 1172191 h 2190257"/>
              <a:gd name="connsiteX18065" fmla="*/ 83619 w 1299502"/>
              <a:gd name="connsiteY18065" fmla="*/ 1173380 h 2190257"/>
              <a:gd name="connsiteX18066" fmla="*/ 83511 w 1299502"/>
              <a:gd name="connsiteY18066" fmla="*/ 1174894 h 2190257"/>
              <a:gd name="connsiteX18067" fmla="*/ 83294 w 1299502"/>
              <a:gd name="connsiteY18067" fmla="*/ 1174966 h 2190257"/>
              <a:gd name="connsiteX18068" fmla="*/ 78607 w 1299502"/>
              <a:gd name="connsiteY18068" fmla="*/ 1174570 h 2190257"/>
              <a:gd name="connsiteX18069" fmla="*/ 77741 w 1299502"/>
              <a:gd name="connsiteY18069" fmla="*/ 1175290 h 2190257"/>
              <a:gd name="connsiteX18070" fmla="*/ 77633 w 1299502"/>
              <a:gd name="connsiteY18070" fmla="*/ 1176191 h 2190257"/>
              <a:gd name="connsiteX18071" fmla="*/ 77922 w 1299502"/>
              <a:gd name="connsiteY18071" fmla="*/ 1176480 h 2190257"/>
              <a:gd name="connsiteX18072" fmla="*/ 77922 w 1299502"/>
              <a:gd name="connsiteY18072" fmla="*/ 1176768 h 2190257"/>
              <a:gd name="connsiteX18073" fmla="*/ 77633 w 1299502"/>
              <a:gd name="connsiteY18073" fmla="*/ 1177056 h 2190257"/>
              <a:gd name="connsiteX18074" fmla="*/ 77525 w 1299502"/>
              <a:gd name="connsiteY18074" fmla="*/ 1177669 h 2190257"/>
              <a:gd name="connsiteX18075" fmla="*/ 77236 w 1299502"/>
              <a:gd name="connsiteY18075" fmla="*/ 1177885 h 2190257"/>
              <a:gd name="connsiteX18076" fmla="*/ 77128 w 1299502"/>
              <a:gd name="connsiteY18076" fmla="*/ 1178570 h 2190257"/>
              <a:gd name="connsiteX18077" fmla="*/ 76840 w 1299502"/>
              <a:gd name="connsiteY18077" fmla="*/ 1178786 h 2190257"/>
              <a:gd name="connsiteX18078" fmla="*/ 76732 w 1299502"/>
              <a:gd name="connsiteY18078" fmla="*/ 1179651 h 2190257"/>
              <a:gd name="connsiteX18079" fmla="*/ 76551 w 1299502"/>
              <a:gd name="connsiteY18079" fmla="*/ 1179759 h 2190257"/>
              <a:gd name="connsiteX18080" fmla="*/ 76227 w 1299502"/>
              <a:gd name="connsiteY18080" fmla="*/ 1179759 h 2190257"/>
              <a:gd name="connsiteX18081" fmla="*/ 75037 w 1299502"/>
              <a:gd name="connsiteY18081" fmla="*/ 1178462 h 2190257"/>
              <a:gd name="connsiteX18082" fmla="*/ 73847 w 1299502"/>
              <a:gd name="connsiteY18082" fmla="*/ 1178354 h 2190257"/>
              <a:gd name="connsiteX18083" fmla="*/ 72657 w 1299502"/>
              <a:gd name="connsiteY18083" fmla="*/ 1177056 h 2190257"/>
              <a:gd name="connsiteX18084" fmla="*/ 72260 w 1299502"/>
              <a:gd name="connsiteY18084" fmla="*/ 1177056 h 2190257"/>
              <a:gd name="connsiteX18085" fmla="*/ 72044 w 1299502"/>
              <a:gd name="connsiteY18085" fmla="*/ 1176768 h 2190257"/>
              <a:gd name="connsiteX18086" fmla="*/ 71647 w 1299502"/>
              <a:gd name="connsiteY18086" fmla="*/ 1176768 h 2190257"/>
              <a:gd name="connsiteX18087" fmla="*/ 71071 w 1299502"/>
              <a:gd name="connsiteY18087" fmla="*/ 1176191 h 2190257"/>
              <a:gd name="connsiteX18088" fmla="*/ 70458 w 1299502"/>
              <a:gd name="connsiteY18088" fmla="*/ 1176083 h 2190257"/>
              <a:gd name="connsiteX18089" fmla="*/ 70133 w 1299502"/>
              <a:gd name="connsiteY18089" fmla="*/ 1175759 h 2190257"/>
              <a:gd name="connsiteX18090" fmla="*/ 68546 w 1299502"/>
              <a:gd name="connsiteY18090" fmla="*/ 1175579 h 2190257"/>
              <a:gd name="connsiteX18091" fmla="*/ 67970 w 1299502"/>
              <a:gd name="connsiteY18091" fmla="*/ 1174966 h 2190257"/>
              <a:gd name="connsiteX18092" fmla="*/ 67645 w 1299502"/>
              <a:gd name="connsiteY18092" fmla="*/ 1174966 h 2190257"/>
              <a:gd name="connsiteX18093" fmla="*/ 67357 w 1299502"/>
              <a:gd name="connsiteY18093" fmla="*/ 1174678 h 2190257"/>
              <a:gd name="connsiteX18094" fmla="*/ 66744 w 1299502"/>
              <a:gd name="connsiteY18094" fmla="*/ 1174570 h 2190257"/>
              <a:gd name="connsiteX18095" fmla="*/ 66455 w 1299502"/>
              <a:gd name="connsiteY18095" fmla="*/ 1174281 h 2190257"/>
              <a:gd name="connsiteX18096" fmla="*/ 66058 w 1299502"/>
              <a:gd name="connsiteY18096" fmla="*/ 1174281 h 2190257"/>
              <a:gd name="connsiteX18097" fmla="*/ 65734 w 1299502"/>
              <a:gd name="connsiteY18097" fmla="*/ 1173885 h 2190257"/>
              <a:gd name="connsiteX18098" fmla="*/ 64869 w 1299502"/>
              <a:gd name="connsiteY18098" fmla="*/ 1173885 h 2190257"/>
              <a:gd name="connsiteX18099" fmla="*/ 64652 w 1299502"/>
              <a:gd name="connsiteY18099" fmla="*/ 1173993 h 2190257"/>
              <a:gd name="connsiteX18100" fmla="*/ 65157 w 1299502"/>
              <a:gd name="connsiteY18100" fmla="*/ 1174461 h 2190257"/>
              <a:gd name="connsiteX18101" fmla="*/ 65770 w 1299502"/>
              <a:gd name="connsiteY18101" fmla="*/ 1174461 h 2190257"/>
              <a:gd name="connsiteX18102" fmla="*/ 66058 w 1299502"/>
              <a:gd name="connsiteY18102" fmla="*/ 1174786 h 2190257"/>
              <a:gd name="connsiteX18103" fmla="*/ 66347 w 1299502"/>
              <a:gd name="connsiteY18103" fmla="*/ 1174858 h 2190257"/>
              <a:gd name="connsiteX18104" fmla="*/ 66671 w 1299502"/>
              <a:gd name="connsiteY18104" fmla="*/ 1175182 h 2190257"/>
              <a:gd name="connsiteX18105" fmla="*/ 67357 w 1299502"/>
              <a:gd name="connsiteY18105" fmla="*/ 1175182 h 2190257"/>
              <a:gd name="connsiteX18106" fmla="*/ 67861 w 1299502"/>
              <a:gd name="connsiteY18106" fmla="*/ 1175867 h 2190257"/>
              <a:gd name="connsiteX18107" fmla="*/ 68258 w 1299502"/>
              <a:gd name="connsiteY18107" fmla="*/ 1175867 h 2190257"/>
              <a:gd name="connsiteX18108" fmla="*/ 68546 w 1299502"/>
              <a:gd name="connsiteY18108" fmla="*/ 1176191 h 2190257"/>
              <a:gd name="connsiteX18109" fmla="*/ 70133 w 1299502"/>
              <a:gd name="connsiteY18109" fmla="*/ 1176372 h 2190257"/>
              <a:gd name="connsiteX18110" fmla="*/ 70458 w 1299502"/>
              <a:gd name="connsiteY18110" fmla="*/ 1176660 h 2190257"/>
              <a:gd name="connsiteX18111" fmla="*/ 71071 w 1299502"/>
              <a:gd name="connsiteY18111" fmla="*/ 1176660 h 2190257"/>
              <a:gd name="connsiteX18112" fmla="*/ 71143 w 1299502"/>
              <a:gd name="connsiteY18112" fmla="*/ 1176876 h 2190257"/>
              <a:gd name="connsiteX18113" fmla="*/ 71143 w 1299502"/>
              <a:gd name="connsiteY18113" fmla="*/ 1177453 h 2190257"/>
              <a:gd name="connsiteX18114" fmla="*/ 70854 w 1299502"/>
              <a:gd name="connsiteY18114" fmla="*/ 1177777 h 2190257"/>
              <a:gd name="connsiteX18115" fmla="*/ 70746 w 1299502"/>
              <a:gd name="connsiteY18115" fmla="*/ 1178065 h 2190257"/>
              <a:gd name="connsiteX18116" fmla="*/ 71539 w 1299502"/>
              <a:gd name="connsiteY18116" fmla="*/ 1178786 h 2190257"/>
              <a:gd name="connsiteX18117" fmla="*/ 72837 w 1299502"/>
              <a:gd name="connsiteY18117" fmla="*/ 1178967 h 2190257"/>
              <a:gd name="connsiteX18118" fmla="*/ 73559 w 1299502"/>
              <a:gd name="connsiteY18118" fmla="*/ 1179759 h 2190257"/>
              <a:gd name="connsiteX18119" fmla="*/ 73342 w 1299502"/>
              <a:gd name="connsiteY18119" fmla="*/ 1179868 h 2190257"/>
              <a:gd name="connsiteX18120" fmla="*/ 72477 w 1299502"/>
              <a:gd name="connsiteY18120" fmla="*/ 1179759 h 2190257"/>
              <a:gd name="connsiteX18121" fmla="*/ 72260 w 1299502"/>
              <a:gd name="connsiteY18121" fmla="*/ 1179868 h 2190257"/>
              <a:gd name="connsiteX18122" fmla="*/ 72152 w 1299502"/>
              <a:gd name="connsiteY18122" fmla="*/ 1180480 h 2190257"/>
              <a:gd name="connsiteX18123" fmla="*/ 72080 w 1299502"/>
              <a:gd name="connsiteY18123" fmla="*/ 1180660 h 2190257"/>
              <a:gd name="connsiteX18124" fmla="*/ 71756 w 1299502"/>
              <a:gd name="connsiteY18124" fmla="*/ 1180660 h 2190257"/>
              <a:gd name="connsiteX18125" fmla="*/ 71467 w 1299502"/>
              <a:gd name="connsiteY18125" fmla="*/ 1180264 h 2190257"/>
              <a:gd name="connsiteX18126" fmla="*/ 70782 w 1299502"/>
              <a:gd name="connsiteY18126" fmla="*/ 1180264 h 2190257"/>
              <a:gd name="connsiteX18127" fmla="*/ 69881 w 1299502"/>
              <a:gd name="connsiteY18127" fmla="*/ 1179255 h 2190257"/>
              <a:gd name="connsiteX18128" fmla="*/ 69556 w 1299502"/>
              <a:gd name="connsiteY18128" fmla="*/ 1179255 h 2190257"/>
              <a:gd name="connsiteX18129" fmla="*/ 67176 w 1299502"/>
              <a:gd name="connsiteY18129" fmla="*/ 1176660 h 2190257"/>
              <a:gd name="connsiteX18130" fmla="*/ 66888 w 1299502"/>
              <a:gd name="connsiteY18130" fmla="*/ 1176660 h 2190257"/>
              <a:gd name="connsiteX18131" fmla="*/ 66563 w 1299502"/>
              <a:gd name="connsiteY18131" fmla="*/ 1176984 h 2190257"/>
              <a:gd name="connsiteX18132" fmla="*/ 66275 w 1299502"/>
              <a:gd name="connsiteY18132" fmla="*/ 1176984 h 2190257"/>
              <a:gd name="connsiteX18133" fmla="*/ 65878 w 1299502"/>
              <a:gd name="connsiteY18133" fmla="*/ 1177164 h 2190257"/>
              <a:gd name="connsiteX18134" fmla="*/ 64292 w 1299502"/>
              <a:gd name="connsiteY18134" fmla="*/ 1177056 h 2190257"/>
              <a:gd name="connsiteX18135" fmla="*/ 63967 w 1299502"/>
              <a:gd name="connsiteY18135" fmla="*/ 1177381 h 2190257"/>
              <a:gd name="connsiteX18136" fmla="*/ 63570 w 1299502"/>
              <a:gd name="connsiteY18136" fmla="*/ 1177273 h 2190257"/>
              <a:gd name="connsiteX18137" fmla="*/ 63498 w 1299502"/>
              <a:gd name="connsiteY18137" fmla="*/ 1177489 h 2190257"/>
              <a:gd name="connsiteX18138" fmla="*/ 63390 w 1299502"/>
              <a:gd name="connsiteY18138" fmla="*/ 1177777 h 2190257"/>
              <a:gd name="connsiteX18139" fmla="*/ 64292 w 1299502"/>
              <a:gd name="connsiteY18139" fmla="*/ 1178678 h 2190257"/>
              <a:gd name="connsiteX18140" fmla="*/ 64292 w 1299502"/>
              <a:gd name="connsiteY18140" fmla="*/ 1179255 h 2190257"/>
              <a:gd name="connsiteX18141" fmla="*/ 64580 w 1299502"/>
              <a:gd name="connsiteY18141" fmla="*/ 1179579 h 2190257"/>
              <a:gd name="connsiteX18142" fmla="*/ 64580 w 1299502"/>
              <a:gd name="connsiteY18142" fmla="*/ 1179868 h 2190257"/>
              <a:gd name="connsiteX18143" fmla="*/ 64400 w 1299502"/>
              <a:gd name="connsiteY18143" fmla="*/ 1180084 h 2190257"/>
              <a:gd name="connsiteX18144" fmla="*/ 64075 w 1299502"/>
              <a:gd name="connsiteY18144" fmla="*/ 1180084 h 2190257"/>
              <a:gd name="connsiteX18145" fmla="*/ 63174 w 1299502"/>
              <a:gd name="connsiteY18145" fmla="*/ 1179075 h 2190257"/>
              <a:gd name="connsiteX18146" fmla="*/ 62885 w 1299502"/>
              <a:gd name="connsiteY18146" fmla="*/ 1179075 h 2190257"/>
              <a:gd name="connsiteX18147" fmla="*/ 62597 w 1299502"/>
              <a:gd name="connsiteY18147" fmla="*/ 1178786 h 2190257"/>
              <a:gd name="connsiteX18148" fmla="*/ 62200 w 1299502"/>
              <a:gd name="connsiteY18148" fmla="*/ 1178678 h 2190257"/>
              <a:gd name="connsiteX18149" fmla="*/ 61191 w 1299502"/>
              <a:gd name="connsiteY18149" fmla="*/ 1177561 h 2190257"/>
              <a:gd name="connsiteX18150" fmla="*/ 61191 w 1299502"/>
              <a:gd name="connsiteY18150" fmla="*/ 1177273 h 2190257"/>
              <a:gd name="connsiteX18151" fmla="*/ 61082 w 1299502"/>
              <a:gd name="connsiteY18151" fmla="*/ 1177092 h 2190257"/>
              <a:gd name="connsiteX18152" fmla="*/ 60794 w 1299502"/>
              <a:gd name="connsiteY18152" fmla="*/ 1177092 h 2190257"/>
              <a:gd name="connsiteX18153" fmla="*/ 60181 w 1299502"/>
              <a:gd name="connsiteY18153" fmla="*/ 1176480 h 2190257"/>
              <a:gd name="connsiteX18154" fmla="*/ 59893 w 1299502"/>
              <a:gd name="connsiteY18154" fmla="*/ 1176480 h 2190257"/>
              <a:gd name="connsiteX18155" fmla="*/ 59604 w 1299502"/>
              <a:gd name="connsiteY18155" fmla="*/ 1176083 h 2190257"/>
              <a:gd name="connsiteX18156" fmla="*/ 59207 w 1299502"/>
              <a:gd name="connsiteY18156" fmla="*/ 1176083 h 2190257"/>
              <a:gd name="connsiteX18157" fmla="*/ 58486 w 1299502"/>
              <a:gd name="connsiteY18157" fmla="*/ 1175290 h 2190257"/>
              <a:gd name="connsiteX18158" fmla="*/ 58486 w 1299502"/>
              <a:gd name="connsiteY18158" fmla="*/ 1174966 h 2190257"/>
              <a:gd name="connsiteX18159" fmla="*/ 57585 w 1299502"/>
              <a:gd name="connsiteY18159" fmla="*/ 1173993 h 2190257"/>
              <a:gd name="connsiteX18160" fmla="*/ 57693 w 1299502"/>
              <a:gd name="connsiteY18160" fmla="*/ 1173777 h 2190257"/>
              <a:gd name="connsiteX18161" fmla="*/ 57405 w 1299502"/>
              <a:gd name="connsiteY18161" fmla="*/ 1173380 h 2190257"/>
              <a:gd name="connsiteX18162" fmla="*/ 57405 w 1299502"/>
              <a:gd name="connsiteY18162" fmla="*/ 1173092 h 2190257"/>
              <a:gd name="connsiteX18163" fmla="*/ 57080 w 1299502"/>
              <a:gd name="connsiteY18163" fmla="*/ 1172768 h 2190257"/>
              <a:gd name="connsiteX18164" fmla="*/ 57405 w 1299502"/>
              <a:gd name="connsiteY18164" fmla="*/ 1172479 h 2190257"/>
              <a:gd name="connsiteX18165" fmla="*/ 57477 w 1299502"/>
              <a:gd name="connsiteY18165" fmla="*/ 1172191 h 2190257"/>
              <a:gd name="connsiteX18166" fmla="*/ 56683 w 1299502"/>
              <a:gd name="connsiteY18166" fmla="*/ 1171398 h 2190257"/>
              <a:gd name="connsiteX18167" fmla="*/ 56395 w 1299502"/>
              <a:gd name="connsiteY18167" fmla="*/ 1171686 h 2190257"/>
              <a:gd name="connsiteX18168" fmla="*/ 55385 w 1299502"/>
              <a:gd name="connsiteY18168" fmla="*/ 1171578 h 2190257"/>
              <a:gd name="connsiteX18169" fmla="*/ 55313 w 1299502"/>
              <a:gd name="connsiteY18169" fmla="*/ 1171506 h 2190257"/>
              <a:gd name="connsiteX18170" fmla="*/ 55313 w 1299502"/>
              <a:gd name="connsiteY18170" fmla="*/ 1171182 h 2190257"/>
              <a:gd name="connsiteX18171" fmla="*/ 55097 w 1299502"/>
              <a:gd name="connsiteY18171" fmla="*/ 1171002 h 2190257"/>
              <a:gd name="connsiteX18172" fmla="*/ 54808 w 1299502"/>
              <a:gd name="connsiteY18172" fmla="*/ 1171002 h 2190257"/>
              <a:gd name="connsiteX18173" fmla="*/ 54123 w 1299502"/>
              <a:gd name="connsiteY18173" fmla="*/ 1171506 h 2190257"/>
              <a:gd name="connsiteX18174" fmla="*/ 52933 w 1299502"/>
              <a:gd name="connsiteY18174" fmla="*/ 1171398 h 2190257"/>
              <a:gd name="connsiteX18175" fmla="*/ 52429 w 1299502"/>
              <a:gd name="connsiteY18175" fmla="*/ 1170893 h 2190257"/>
              <a:gd name="connsiteX18176" fmla="*/ 52429 w 1299502"/>
              <a:gd name="connsiteY18176" fmla="*/ 1170677 h 2190257"/>
              <a:gd name="connsiteX18177" fmla="*/ 52320 w 1299502"/>
              <a:gd name="connsiteY18177" fmla="*/ 1170497 h 2190257"/>
              <a:gd name="connsiteX18178" fmla="*/ 52032 w 1299502"/>
              <a:gd name="connsiteY18178" fmla="*/ 1170497 h 2190257"/>
              <a:gd name="connsiteX18179" fmla="*/ 51707 w 1299502"/>
              <a:gd name="connsiteY18179" fmla="*/ 1170101 h 2190257"/>
              <a:gd name="connsiteX18180" fmla="*/ 50734 w 1299502"/>
              <a:gd name="connsiteY18180" fmla="*/ 1169992 h 2190257"/>
              <a:gd name="connsiteX18181" fmla="*/ 50409 w 1299502"/>
              <a:gd name="connsiteY18181" fmla="*/ 1169812 h 2190257"/>
              <a:gd name="connsiteX18182" fmla="*/ 49832 w 1299502"/>
              <a:gd name="connsiteY18182" fmla="*/ 1169704 h 2190257"/>
              <a:gd name="connsiteX18183" fmla="*/ 49508 w 1299502"/>
              <a:gd name="connsiteY18183" fmla="*/ 1169416 h 2190257"/>
              <a:gd name="connsiteX18184" fmla="*/ 48534 w 1299502"/>
              <a:gd name="connsiteY18184" fmla="*/ 1169308 h 2190257"/>
              <a:gd name="connsiteX18185" fmla="*/ 48210 w 1299502"/>
              <a:gd name="connsiteY18185" fmla="*/ 1169596 h 2190257"/>
              <a:gd name="connsiteX18186" fmla="*/ 47525 w 1299502"/>
              <a:gd name="connsiteY18186" fmla="*/ 1169488 h 2190257"/>
              <a:gd name="connsiteX18187" fmla="*/ 47416 w 1299502"/>
              <a:gd name="connsiteY18187" fmla="*/ 1169416 h 2190257"/>
              <a:gd name="connsiteX18188" fmla="*/ 47741 w 1299502"/>
              <a:gd name="connsiteY18188" fmla="*/ 1165523 h 2190257"/>
              <a:gd name="connsiteX18189" fmla="*/ 47416 w 1299502"/>
              <a:gd name="connsiteY18189" fmla="*/ 1165199 h 2190257"/>
              <a:gd name="connsiteX18190" fmla="*/ 47633 w 1299502"/>
              <a:gd name="connsiteY18190" fmla="*/ 1162532 h 2190257"/>
              <a:gd name="connsiteX18191" fmla="*/ 46046 w 1299502"/>
              <a:gd name="connsiteY18191" fmla="*/ 1160730 h 2190257"/>
              <a:gd name="connsiteX18192" fmla="*/ 45722 w 1299502"/>
              <a:gd name="connsiteY18192" fmla="*/ 1160730 h 2190257"/>
              <a:gd name="connsiteX18193" fmla="*/ 44928 w 1299502"/>
              <a:gd name="connsiteY18193" fmla="*/ 1159937 h 2190257"/>
              <a:gd name="connsiteX18194" fmla="*/ 45145 w 1299502"/>
              <a:gd name="connsiteY18194" fmla="*/ 1157919 h 2190257"/>
              <a:gd name="connsiteX18195" fmla="*/ 45614 w 1299502"/>
              <a:gd name="connsiteY18195" fmla="*/ 1157450 h 2190257"/>
              <a:gd name="connsiteX18196" fmla="*/ 46227 w 1299502"/>
              <a:gd name="connsiteY18196" fmla="*/ 1157523 h 2190257"/>
              <a:gd name="connsiteX18197" fmla="*/ 46840 w 1299502"/>
              <a:gd name="connsiteY18197" fmla="*/ 1157126 h 2190257"/>
              <a:gd name="connsiteX18198" fmla="*/ 46912 w 1299502"/>
              <a:gd name="connsiteY18198" fmla="*/ 1155937 h 2190257"/>
              <a:gd name="connsiteX18199" fmla="*/ 46443 w 1299502"/>
              <a:gd name="connsiteY18199" fmla="*/ 1155432 h 2190257"/>
              <a:gd name="connsiteX18200" fmla="*/ 45830 w 1299502"/>
              <a:gd name="connsiteY18200" fmla="*/ 1155432 h 2190257"/>
              <a:gd name="connsiteX18201" fmla="*/ 45217 w 1299502"/>
              <a:gd name="connsiteY18201" fmla="*/ 1154747 h 2190257"/>
              <a:gd name="connsiteX18202" fmla="*/ 44928 w 1299502"/>
              <a:gd name="connsiteY18202" fmla="*/ 1154747 h 2190257"/>
              <a:gd name="connsiteX18203" fmla="*/ 44748 w 1299502"/>
              <a:gd name="connsiteY18203" fmla="*/ 1154531 h 2190257"/>
              <a:gd name="connsiteX18204" fmla="*/ 44748 w 1299502"/>
              <a:gd name="connsiteY18204" fmla="*/ 1154243 h 2190257"/>
              <a:gd name="connsiteX18205" fmla="*/ 45433 w 1299502"/>
              <a:gd name="connsiteY18205" fmla="*/ 1153738 h 2190257"/>
              <a:gd name="connsiteX18206" fmla="*/ 45433 w 1299502"/>
              <a:gd name="connsiteY18206" fmla="*/ 1153450 h 2190257"/>
              <a:gd name="connsiteX18207" fmla="*/ 45145 w 1299502"/>
              <a:gd name="connsiteY18207" fmla="*/ 1153162 h 2190257"/>
              <a:gd name="connsiteX18208" fmla="*/ 45217 w 1299502"/>
              <a:gd name="connsiteY18208" fmla="*/ 1152837 h 2190257"/>
              <a:gd name="connsiteX18209" fmla="*/ 45541 w 1299502"/>
              <a:gd name="connsiteY18209" fmla="*/ 1152549 h 2190257"/>
              <a:gd name="connsiteX18210" fmla="*/ 45541 w 1299502"/>
              <a:gd name="connsiteY18210" fmla="*/ 1152261 h 2190257"/>
              <a:gd name="connsiteX18211" fmla="*/ 46407 w 1299502"/>
              <a:gd name="connsiteY18211" fmla="*/ 1151540 h 2190257"/>
              <a:gd name="connsiteX18212" fmla="*/ 46731 w 1299502"/>
              <a:gd name="connsiteY18212" fmla="*/ 1151648 h 2190257"/>
              <a:gd name="connsiteX18213" fmla="*/ 47128 w 1299502"/>
              <a:gd name="connsiteY18213" fmla="*/ 1151360 h 2190257"/>
              <a:gd name="connsiteX18214" fmla="*/ 47416 w 1299502"/>
              <a:gd name="connsiteY18214" fmla="*/ 1151360 h 2190257"/>
              <a:gd name="connsiteX18215" fmla="*/ 47741 w 1299502"/>
              <a:gd name="connsiteY18215" fmla="*/ 1151035 h 2190257"/>
              <a:gd name="connsiteX18216" fmla="*/ 49616 w 1299502"/>
              <a:gd name="connsiteY18216" fmla="*/ 1151251 h 2190257"/>
              <a:gd name="connsiteX18217" fmla="*/ 50013 w 1299502"/>
              <a:gd name="connsiteY18217" fmla="*/ 1150927 h 2190257"/>
              <a:gd name="connsiteX18218" fmla="*/ 50626 w 1299502"/>
              <a:gd name="connsiteY18218" fmla="*/ 1151035 h 2190257"/>
              <a:gd name="connsiteX18219" fmla="*/ 51816 w 1299502"/>
              <a:gd name="connsiteY18219" fmla="*/ 1150062 h 2190257"/>
              <a:gd name="connsiteX18220" fmla="*/ 51816 w 1299502"/>
              <a:gd name="connsiteY18220" fmla="*/ 1149738 h 2190257"/>
              <a:gd name="connsiteX18221" fmla="*/ 52537 w 1299502"/>
              <a:gd name="connsiteY18221" fmla="*/ 1149233 h 2190257"/>
              <a:gd name="connsiteX18222" fmla="*/ 52537 w 1299502"/>
              <a:gd name="connsiteY18222" fmla="*/ 1148945 h 2190257"/>
              <a:gd name="connsiteX18223" fmla="*/ 52933 w 1299502"/>
              <a:gd name="connsiteY18223" fmla="*/ 1148657 h 2190257"/>
              <a:gd name="connsiteX18224" fmla="*/ 53005 w 1299502"/>
              <a:gd name="connsiteY18224" fmla="*/ 1147756 h 2190257"/>
              <a:gd name="connsiteX18225" fmla="*/ 53330 w 1299502"/>
              <a:gd name="connsiteY18225" fmla="*/ 1147539 h 2190257"/>
              <a:gd name="connsiteX18226" fmla="*/ 53402 w 1299502"/>
              <a:gd name="connsiteY18226" fmla="*/ 1146963 h 2190257"/>
              <a:gd name="connsiteX18227" fmla="*/ 53727 w 1299502"/>
              <a:gd name="connsiteY18227" fmla="*/ 1146638 h 2190257"/>
              <a:gd name="connsiteX18228" fmla="*/ 53727 w 1299502"/>
              <a:gd name="connsiteY18228" fmla="*/ 1146062 h 2190257"/>
              <a:gd name="connsiteX18229" fmla="*/ 54123 w 1299502"/>
              <a:gd name="connsiteY18229" fmla="*/ 1145737 h 2190257"/>
              <a:gd name="connsiteX18230" fmla="*/ 54123 w 1299502"/>
              <a:gd name="connsiteY18230" fmla="*/ 1145449 h 2190257"/>
              <a:gd name="connsiteX18231" fmla="*/ 54412 w 1299502"/>
              <a:gd name="connsiteY18231" fmla="*/ 1145269 h 2190257"/>
              <a:gd name="connsiteX18232" fmla="*/ 54520 w 1299502"/>
              <a:gd name="connsiteY18232" fmla="*/ 1144944 h 2190257"/>
              <a:gd name="connsiteX18233" fmla="*/ 54989 w 1299502"/>
              <a:gd name="connsiteY18233" fmla="*/ 1144548 h 2190257"/>
              <a:gd name="connsiteX18234" fmla="*/ 56287 w 1299502"/>
              <a:gd name="connsiteY18234" fmla="*/ 1144656 h 2190257"/>
              <a:gd name="connsiteX18235" fmla="*/ 87982 w 1299502"/>
              <a:gd name="connsiteY18235" fmla="*/ 1144152 h 2190257"/>
              <a:gd name="connsiteX18236" fmla="*/ 88270 w 1299502"/>
              <a:gd name="connsiteY18236" fmla="*/ 1144152 h 2190257"/>
              <a:gd name="connsiteX18237" fmla="*/ 88378 w 1299502"/>
              <a:gd name="connsiteY18237" fmla="*/ 1144368 h 2190257"/>
              <a:gd name="connsiteX18238" fmla="*/ 88378 w 1299502"/>
              <a:gd name="connsiteY18238" fmla="*/ 1144656 h 2190257"/>
              <a:gd name="connsiteX18239" fmla="*/ 88559 w 1299502"/>
              <a:gd name="connsiteY18239" fmla="*/ 1144764 h 2190257"/>
              <a:gd name="connsiteX18240" fmla="*/ 88847 w 1299502"/>
              <a:gd name="connsiteY18240" fmla="*/ 1144764 h 2190257"/>
              <a:gd name="connsiteX18241" fmla="*/ 89172 w 1299502"/>
              <a:gd name="connsiteY18241" fmla="*/ 1144476 h 2190257"/>
              <a:gd name="connsiteX18242" fmla="*/ 89460 w 1299502"/>
              <a:gd name="connsiteY18242" fmla="*/ 1144548 h 2190257"/>
              <a:gd name="connsiteX18243" fmla="*/ 89857 w 1299502"/>
              <a:gd name="connsiteY18243" fmla="*/ 1144260 h 2190257"/>
              <a:gd name="connsiteX18244" fmla="*/ 92345 w 1299502"/>
              <a:gd name="connsiteY18244" fmla="*/ 1144476 h 2190257"/>
              <a:gd name="connsiteX18245" fmla="*/ 92669 w 1299502"/>
              <a:gd name="connsiteY18245" fmla="*/ 1144764 h 2190257"/>
              <a:gd name="connsiteX18246" fmla="*/ 93066 w 1299502"/>
              <a:gd name="connsiteY18246" fmla="*/ 1144872 h 2190257"/>
              <a:gd name="connsiteX18247" fmla="*/ 93138 w 1299502"/>
              <a:gd name="connsiteY18247" fmla="*/ 1144944 h 2190257"/>
              <a:gd name="connsiteX18248" fmla="*/ 93066 w 1299502"/>
              <a:gd name="connsiteY18248" fmla="*/ 1146170 h 2190257"/>
              <a:gd name="connsiteX18249" fmla="*/ 92741 w 1299502"/>
              <a:gd name="connsiteY18249" fmla="*/ 1146458 h 2190257"/>
              <a:gd name="connsiteX18250" fmla="*/ 92850 w 1299502"/>
              <a:gd name="connsiteY18250" fmla="*/ 1146566 h 2190257"/>
              <a:gd name="connsiteX18251" fmla="*/ 93535 w 1299502"/>
              <a:gd name="connsiteY18251" fmla="*/ 1146638 h 2190257"/>
              <a:gd name="connsiteX18252" fmla="*/ 93967 w 1299502"/>
              <a:gd name="connsiteY18252" fmla="*/ 1147071 h 2190257"/>
              <a:gd name="connsiteX18253" fmla="*/ 93967 w 1299502"/>
              <a:gd name="connsiteY18253" fmla="*/ 1147647 h 2190257"/>
              <a:gd name="connsiteX18254" fmla="*/ 93066 w 1299502"/>
              <a:gd name="connsiteY18254" fmla="*/ 1148368 h 2190257"/>
              <a:gd name="connsiteX18255" fmla="*/ 92453 w 1299502"/>
              <a:gd name="connsiteY18255" fmla="*/ 1148368 h 2190257"/>
              <a:gd name="connsiteX18256" fmla="*/ 92273 w 1299502"/>
              <a:gd name="connsiteY18256" fmla="*/ 1148440 h 2190257"/>
              <a:gd name="connsiteX18257" fmla="*/ 92345 w 1299502"/>
              <a:gd name="connsiteY18257" fmla="*/ 1148657 h 2190257"/>
              <a:gd name="connsiteX18258" fmla="*/ 92741 w 1299502"/>
              <a:gd name="connsiteY18258" fmla="*/ 1148657 h 2190257"/>
              <a:gd name="connsiteX18259" fmla="*/ 92850 w 1299502"/>
              <a:gd name="connsiteY18259" fmla="*/ 1148837 h 2190257"/>
              <a:gd name="connsiteX18260" fmla="*/ 92850 w 1299502"/>
              <a:gd name="connsiteY18260" fmla="*/ 1149341 h 2190257"/>
              <a:gd name="connsiteX18261" fmla="*/ 92633 w 1299502"/>
              <a:gd name="connsiteY18261" fmla="*/ 1149558 h 2190257"/>
              <a:gd name="connsiteX18262" fmla="*/ 92056 w 1299502"/>
              <a:gd name="connsiteY18262" fmla="*/ 1149449 h 2190257"/>
              <a:gd name="connsiteX18263" fmla="*/ 91840 w 1299502"/>
              <a:gd name="connsiteY18263" fmla="*/ 1149630 h 2190257"/>
              <a:gd name="connsiteX18264" fmla="*/ 91948 w 1299502"/>
              <a:gd name="connsiteY18264" fmla="*/ 1149738 h 2190257"/>
              <a:gd name="connsiteX18265" fmla="*/ 92633 w 1299502"/>
              <a:gd name="connsiteY18265" fmla="*/ 1149846 h 2190257"/>
              <a:gd name="connsiteX18266" fmla="*/ 92741 w 1299502"/>
              <a:gd name="connsiteY18266" fmla="*/ 1149954 h 2190257"/>
              <a:gd name="connsiteX18267" fmla="*/ 92741 w 1299502"/>
              <a:gd name="connsiteY18267" fmla="*/ 1150242 h 2190257"/>
              <a:gd name="connsiteX18268" fmla="*/ 92850 w 1299502"/>
              <a:gd name="connsiteY18268" fmla="*/ 1150423 h 2190257"/>
              <a:gd name="connsiteX18269" fmla="*/ 93246 w 1299502"/>
              <a:gd name="connsiteY18269" fmla="*/ 1150423 h 2190257"/>
              <a:gd name="connsiteX18270" fmla="*/ 93354 w 1299502"/>
              <a:gd name="connsiteY18270" fmla="*/ 1150314 h 2190257"/>
              <a:gd name="connsiteX18271" fmla="*/ 93427 w 1299502"/>
              <a:gd name="connsiteY18271" fmla="*/ 1150026 h 2190257"/>
              <a:gd name="connsiteX18272" fmla="*/ 93535 w 1299502"/>
              <a:gd name="connsiteY18272" fmla="*/ 1149918 h 2190257"/>
              <a:gd name="connsiteX18273" fmla="*/ 93823 w 1299502"/>
              <a:gd name="connsiteY18273" fmla="*/ 1150242 h 2190257"/>
              <a:gd name="connsiteX18274" fmla="*/ 94148 w 1299502"/>
              <a:gd name="connsiteY18274" fmla="*/ 1150242 h 2190257"/>
              <a:gd name="connsiteX18275" fmla="*/ 94328 w 1299502"/>
              <a:gd name="connsiteY18275" fmla="*/ 1150423 h 2190257"/>
              <a:gd name="connsiteX18276" fmla="*/ 94220 w 1299502"/>
              <a:gd name="connsiteY18276" fmla="*/ 1151828 h 2190257"/>
              <a:gd name="connsiteX18277" fmla="*/ 93751 w 1299502"/>
              <a:gd name="connsiteY18277" fmla="*/ 1152225 h 2190257"/>
              <a:gd name="connsiteX18278" fmla="*/ 91443 w 1299502"/>
              <a:gd name="connsiteY18278" fmla="*/ 1152116 h 2190257"/>
              <a:gd name="connsiteX18279" fmla="*/ 91335 w 1299502"/>
              <a:gd name="connsiteY18279" fmla="*/ 1152225 h 2190257"/>
              <a:gd name="connsiteX18280" fmla="*/ 91948 w 1299502"/>
              <a:gd name="connsiteY18280" fmla="*/ 1152909 h 2190257"/>
              <a:gd name="connsiteX18281" fmla="*/ 91840 w 1299502"/>
              <a:gd name="connsiteY18281" fmla="*/ 1153234 h 2190257"/>
              <a:gd name="connsiteX18282" fmla="*/ 92165 w 1299502"/>
              <a:gd name="connsiteY18282" fmla="*/ 1153522 h 2190257"/>
              <a:gd name="connsiteX18283" fmla="*/ 92056 w 1299502"/>
              <a:gd name="connsiteY18283" fmla="*/ 1154603 h 2190257"/>
              <a:gd name="connsiteX18284" fmla="*/ 91948 w 1299502"/>
              <a:gd name="connsiteY18284" fmla="*/ 1154819 h 2190257"/>
              <a:gd name="connsiteX18285" fmla="*/ 91660 w 1299502"/>
              <a:gd name="connsiteY18285" fmla="*/ 1154819 h 2190257"/>
              <a:gd name="connsiteX18286" fmla="*/ 90758 w 1299502"/>
              <a:gd name="connsiteY18286" fmla="*/ 1155432 h 2190257"/>
              <a:gd name="connsiteX18287" fmla="*/ 90758 w 1299502"/>
              <a:gd name="connsiteY18287" fmla="*/ 1155720 h 2190257"/>
              <a:gd name="connsiteX18288" fmla="*/ 90253 w 1299502"/>
              <a:gd name="connsiteY18288" fmla="*/ 1156225 h 2190257"/>
              <a:gd name="connsiteX18289" fmla="*/ 89280 w 1299502"/>
              <a:gd name="connsiteY18289" fmla="*/ 1156117 h 2190257"/>
              <a:gd name="connsiteX18290" fmla="*/ 89172 w 1299502"/>
              <a:gd name="connsiteY18290" fmla="*/ 1155937 h 2190257"/>
              <a:gd name="connsiteX18291" fmla="*/ 89172 w 1299502"/>
              <a:gd name="connsiteY18291" fmla="*/ 1155612 h 2190257"/>
              <a:gd name="connsiteX18292" fmla="*/ 88667 w 1299502"/>
              <a:gd name="connsiteY18292" fmla="*/ 1155108 h 2190257"/>
              <a:gd name="connsiteX18293" fmla="*/ 87477 w 1299502"/>
              <a:gd name="connsiteY18293" fmla="*/ 1155036 h 2190257"/>
              <a:gd name="connsiteX18294" fmla="*/ 86972 w 1299502"/>
              <a:gd name="connsiteY18294" fmla="*/ 1154639 h 2190257"/>
              <a:gd name="connsiteX18295" fmla="*/ 86972 w 1299502"/>
              <a:gd name="connsiteY18295" fmla="*/ 1154315 h 2190257"/>
              <a:gd name="connsiteX18296" fmla="*/ 87189 w 1299502"/>
              <a:gd name="connsiteY18296" fmla="*/ 1154135 h 2190257"/>
              <a:gd name="connsiteX18297" fmla="*/ 87477 w 1299502"/>
              <a:gd name="connsiteY18297" fmla="*/ 1154207 h 2190257"/>
              <a:gd name="connsiteX18298" fmla="*/ 87982 w 1299502"/>
              <a:gd name="connsiteY18298" fmla="*/ 1153810 h 2190257"/>
              <a:gd name="connsiteX18299" fmla="*/ 87874 w 1299502"/>
              <a:gd name="connsiteY18299" fmla="*/ 1153630 h 2190257"/>
              <a:gd name="connsiteX18300" fmla="*/ 87585 w 1299502"/>
              <a:gd name="connsiteY18300" fmla="*/ 1153630 h 2190257"/>
              <a:gd name="connsiteX18301" fmla="*/ 87369 w 1299502"/>
              <a:gd name="connsiteY18301" fmla="*/ 1153414 h 2190257"/>
              <a:gd name="connsiteX18302" fmla="*/ 87477 w 1299502"/>
              <a:gd name="connsiteY18302" fmla="*/ 1152837 h 2190257"/>
              <a:gd name="connsiteX18303" fmla="*/ 87585 w 1299502"/>
              <a:gd name="connsiteY18303" fmla="*/ 1152729 h 2190257"/>
              <a:gd name="connsiteX18304" fmla="*/ 88270 w 1299502"/>
              <a:gd name="connsiteY18304" fmla="*/ 1152729 h 2190257"/>
              <a:gd name="connsiteX18305" fmla="*/ 88378 w 1299502"/>
              <a:gd name="connsiteY18305" fmla="*/ 1152621 h 2190257"/>
              <a:gd name="connsiteX18306" fmla="*/ 88487 w 1299502"/>
              <a:gd name="connsiteY18306" fmla="*/ 1151432 h 2190257"/>
              <a:gd name="connsiteX18307" fmla="*/ 88270 w 1299502"/>
              <a:gd name="connsiteY18307" fmla="*/ 1151143 h 2190257"/>
              <a:gd name="connsiteX18308" fmla="*/ 88270 w 1299502"/>
              <a:gd name="connsiteY18308" fmla="*/ 1150531 h 2190257"/>
              <a:gd name="connsiteX18309" fmla="*/ 88090 w 1299502"/>
              <a:gd name="connsiteY18309" fmla="*/ 1150350 h 2190257"/>
              <a:gd name="connsiteX18310" fmla="*/ 87982 w 1299502"/>
              <a:gd name="connsiteY18310" fmla="*/ 1150531 h 2190257"/>
              <a:gd name="connsiteX18311" fmla="*/ 87874 w 1299502"/>
              <a:gd name="connsiteY18311" fmla="*/ 1150819 h 2190257"/>
              <a:gd name="connsiteX18312" fmla="*/ 87802 w 1299502"/>
              <a:gd name="connsiteY18312" fmla="*/ 1150927 h 2190257"/>
              <a:gd name="connsiteX18313" fmla="*/ 87477 w 1299502"/>
              <a:gd name="connsiteY18313" fmla="*/ 1150927 h 2190257"/>
              <a:gd name="connsiteX18314" fmla="*/ 87297 w 1299502"/>
              <a:gd name="connsiteY18314" fmla="*/ 1150747 h 2190257"/>
              <a:gd name="connsiteX18315" fmla="*/ 87405 w 1299502"/>
              <a:gd name="connsiteY18315" fmla="*/ 1150134 h 2190257"/>
              <a:gd name="connsiteX18316" fmla="*/ 86900 w 1299502"/>
              <a:gd name="connsiteY18316" fmla="*/ 1149630 h 2190257"/>
              <a:gd name="connsiteX18317" fmla="*/ 86576 w 1299502"/>
              <a:gd name="connsiteY18317" fmla="*/ 1149630 h 2190257"/>
              <a:gd name="connsiteX18318" fmla="*/ 86287 w 1299502"/>
              <a:gd name="connsiteY18318" fmla="*/ 1149918 h 2190257"/>
              <a:gd name="connsiteX18319" fmla="*/ 85602 w 1299502"/>
              <a:gd name="connsiteY18319" fmla="*/ 1149846 h 2190257"/>
              <a:gd name="connsiteX18320" fmla="*/ 85494 w 1299502"/>
              <a:gd name="connsiteY18320" fmla="*/ 1149738 h 2190257"/>
              <a:gd name="connsiteX18321" fmla="*/ 85782 w 1299502"/>
              <a:gd name="connsiteY18321" fmla="*/ 1149449 h 2190257"/>
              <a:gd name="connsiteX18322" fmla="*/ 85494 w 1299502"/>
              <a:gd name="connsiteY18322" fmla="*/ 1149125 h 2190257"/>
              <a:gd name="connsiteX18323" fmla="*/ 85494 w 1299502"/>
              <a:gd name="connsiteY18323" fmla="*/ 1148837 h 2190257"/>
              <a:gd name="connsiteX18324" fmla="*/ 85386 w 1299502"/>
              <a:gd name="connsiteY18324" fmla="*/ 1148657 h 2190257"/>
              <a:gd name="connsiteX18325" fmla="*/ 85097 w 1299502"/>
              <a:gd name="connsiteY18325" fmla="*/ 1148657 h 2190257"/>
              <a:gd name="connsiteX18326" fmla="*/ 84881 w 1299502"/>
              <a:gd name="connsiteY18326" fmla="*/ 1148440 h 2190257"/>
              <a:gd name="connsiteX18327" fmla="*/ 84881 w 1299502"/>
              <a:gd name="connsiteY18327" fmla="*/ 1148152 h 2190257"/>
              <a:gd name="connsiteX18328" fmla="*/ 85999 w 1299502"/>
              <a:gd name="connsiteY18328" fmla="*/ 1147359 h 2190257"/>
              <a:gd name="connsiteX18329" fmla="*/ 85999 w 1299502"/>
              <a:gd name="connsiteY18329" fmla="*/ 1146746 h 2190257"/>
              <a:gd name="connsiteX18330" fmla="*/ 85710 w 1299502"/>
              <a:gd name="connsiteY18330" fmla="*/ 1146458 h 2190257"/>
              <a:gd name="connsiteX18331" fmla="*/ 85710 w 1299502"/>
              <a:gd name="connsiteY18331" fmla="*/ 1146134 h 2190257"/>
              <a:gd name="connsiteX18332" fmla="*/ 86107 w 1299502"/>
              <a:gd name="connsiteY18332" fmla="*/ 1145845 h 2190257"/>
              <a:gd name="connsiteX18333" fmla="*/ 86107 w 1299502"/>
              <a:gd name="connsiteY18333" fmla="*/ 1145665 h 2190257"/>
              <a:gd name="connsiteX18334" fmla="*/ 86287 w 1299502"/>
              <a:gd name="connsiteY18334" fmla="*/ 1145449 h 2190257"/>
              <a:gd name="connsiteX18335" fmla="*/ 86576 w 1299502"/>
              <a:gd name="connsiteY18335" fmla="*/ 1145737 h 2190257"/>
              <a:gd name="connsiteX18336" fmla="*/ 87189 w 1299502"/>
              <a:gd name="connsiteY18336" fmla="*/ 1145845 h 2190257"/>
              <a:gd name="connsiteX18337" fmla="*/ 87802 w 1299502"/>
              <a:gd name="connsiteY18337" fmla="*/ 1146458 h 2190257"/>
              <a:gd name="connsiteX18338" fmla="*/ 88090 w 1299502"/>
              <a:gd name="connsiteY18338" fmla="*/ 1146458 h 2190257"/>
              <a:gd name="connsiteX18339" fmla="*/ 88703 w 1299502"/>
              <a:gd name="connsiteY18339" fmla="*/ 1147143 h 2190257"/>
              <a:gd name="connsiteX18340" fmla="*/ 89280 w 1299502"/>
              <a:gd name="connsiteY18340" fmla="*/ 1147143 h 2190257"/>
              <a:gd name="connsiteX18341" fmla="*/ 89604 w 1299502"/>
              <a:gd name="connsiteY18341" fmla="*/ 1147539 h 2190257"/>
              <a:gd name="connsiteX18342" fmla="*/ 90001 w 1299502"/>
              <a:gd name="connsiteY18342" fmla="*/ 1147539 h 2190257"/>
              <a:gd name="connsiteX18343" fmla="*/ 90181 w 1299502"/>
              <a:gd name="connsiteY18343" fmla="*/ 1147864 h 2190257"/>
              <a:gd name="connsiteX18344" fmla="*/ 90398 w 1299502"/>
              <a:gd name="connsiteY18344" fmla="*/ 1147756 h 2190257"/>
              <a:gd name="connsiteX18345" fmla="*/ 90470 w 1299502"/>
              <a:gd name="connsiteY18345" fmla="*/ 1147431 h 2190257"/>
              <a:gd name="connsiteX18346" fmla="*/ 90001 w 1299502"/>
              <a:gd name="connsiteY18346" fmla="*/ 1146963 h 2190257"/>
              <a:gd name="connsiteX18347" fmla="*/ 89677 w 1299502"/>
              <a:gd name="connsiteY18347" fmla="*/ 1146963 h 2190257"/>
              <a:gd name="connsiteX18348" fmla="*/ 89388 w 1299502"/>
              <a:gd name="connsiteY18348" fmla="*/ 1146638 h 2190257"/>
              <a:gd name="connsiteX18349" fmla="*/ 88703 w 1299502"/>
              <a:gd name="connsiteY18349" fmla="*/ 1146566 h 2190257"/>
              <a:gd name="connsiteX18350" fmla="*/ 88487 w 1299502"/>
              <a:gd name="connsiteY18350" fmla="*/ 1146242 h 2190257"/>
              <a:gd name="connsiteX18351" fmla="*/ 88090 w 1299502"/>
              <a:gd name="connsiteY18351" fmla="*/ 1146242 h 2190257"/>
              <a:gd name="connsiteX18352" fmla="*/ 87405 w 1299502"/>
              <a:gd name="connsiteY18352" fmla="*/ 1145449 h 2190257"/>
              <a:gd name="connsiteX18353" fmla="*/ 87405 w 1299502"/>
              <a:gd name="connsiteY18353" fmla="*/ 1144836 h 2190257"/>
              <a:gd name="connsiteX18354" fmla="*/ 87802 w 1299502"/>
              <a:gd name="connsiteY18354" fmla="*/ 1144548 h 2190257"/>
              <a:gd name="connsiteX18355" fmla="*/ 87802 w 1299502"/>
              <a:gd name="connsiteY18355" fmla="*/ 1144260 h 2190257"/>
              <a:gd name="connsiteX18356" fmla="*/ 85386 w 1299502"/>
              <a:gd name="connsiteY18356" fmla="*/ 1143971 h 2190257"/>
              <a:gd name="connsiteX18357" fmla="*/ 86395 w 1299502"/>
              <a:gd name="connsiteY18357" fmla="*/ 1143971 h 2190257"/>
              <a:gd name="connsiteX18358" fmla="*/ 86792 w 1299502"/>
              <a:gd name="connsiteY18358" fmla="*/ 1144440 h 2190257"/>
              <a:gd name="connsiteX18359" fmla="*/ 86792 w 1299502"/>
              <a:gd name="connsiteY18359" fmla="*/ 1144764 h 2190257"/>
              <a:gd name="connsiteX18360" fmla="*/ 86576 w 1299502"/>
              <a:gd name="connsiteY18360" fmla="*/ 1144944 h 2190257"/>
              <a:gd name="connsiteX18361" fmla="*/ 85674 w 1299502"/>
              <a:gd name="connsiteY18361" fmla="*/ 1144836 h 2190257"/>
              <a:gd name="connsiteX18362" fmla="*/ 85205 w 1299502"/>
              <a:gd name="connsiteY18362" fmla="*/ 1144368 h 2190257"/>
              <a:gd name="connsiteX18363" fmla="*/ 85205 w 1299502"/>
              <a:gd name="connsiteY18363" fmla="*/ 1144043 h 2190257"/>
              <a:gd name="connsiteX18364" fmla="*/ 239065 w 1299502"/>
              <a:gd name="connsiteY18364" fmla="*/ 1143863 h 2190257"/>
              <a:gd name="connsiteX18365" fmla="*/ 239859 w 1299502"/>
              <a:gd name="connsiteY18365" fmla="*/ 1144656 h 2190257"/>
              <a:gd name="connsiteX18366" fmla="*/ 239354 w 1299502"/>
              <a:gd name="connsiteY18366" fmla="*/ 1145053 h 2190257"/>
              <a:gd name="connsiteX18367" fmla="*/ 239065 w 1299502"/>
              <a:gd name="connsiteY18367" fmla="*/ 1145053 h 2190257"/>
              <a:gd name="connsiteX18368" fmla="*/ 238849 w 1299502"/>
              <a:gd name="connsiteY18368" fmla="*/ 1144836 h 2190257"/>
              <a:gd name="connsiteX18369" fmla="*/ 238957 w 1299502"/>
              <a:gd name="connsiteY18369" fmla="*/ 1143971 h 2190257"/>
              <a:gd name="connsiteX18370" fmla="*/ 87080 w 1299502"/>
              <a:gd name="connsiteY18370" fmla="*/ 1143755 h 2190257"/>
              <a:gd name="connsiteX18371" fmla="*/ 87405 w 1299502"/>
              <a:gd name="connsiteY18371" fmla="*/ 1143755 h 2190257"/>
              <a:gd name="connsiteX18372" fmla="*/ 87477 w 1299502"/>
              <a:gd name="connsiteY18372" fmla="*/ 1143935 h 2190257"/>
              <a:gd name="connsiteX18373" fmla="*/ 87477 w 1299502"/>
              <a:gd name="connsiteY18373" fmla="*/ 1144260 h 2190257"/>
              <a:gd name="connsiteX18374" fmla="*/ 87297 w 1299502"/>
              <a:gd name="connsiteY18374" fmla="*/ 1144368 h 2190257"/>
              <a:gd name="connsiteX18375" fmla="*/ 87008 w 1299502"/>
              <a:gd name="connsiteY18375" fmla="*/ 1144368 h 2190257"/>
              <a:gd name="connsiteX18376" fmla="*/ 86792 w 1299502"/>
              <a:gd name="connsiteY18376" fmla="*/ 1144152 h 2190257"/>
              <a:gd name="connsiteX18377" fmla="*/ 86900 w 1299502"/>
              <a:gd name="connsiteY18377" fmla="*/ 1143863 h 2190257"/>
              <a:gd name="connsiteX18378" fmla="*/ 74244 w 1299502"/>
              <a:gd name="connsiteY18378" fmla="*/ 1143359 h 2190257"/>
              <a:gd name="connsiteX18379" fmla="*/ 76804 w 1299502"/>
              <a:gd name="connsiteY18379" fmla="*/ 1143575 h 2190257"/>
              <a:gd name="connsiteX18380" fmla="*/ 77128 w 1299502"/>
              <a:gd name="connsiteY18380" fmla="*/ 1143863 h 2190257"/>
              <a:gd name="connsiteX18381" fmla="*/ 77705 w 1299502"/>
              <a:gd name="connsiteY18381" fmla="*/ 1143971 h 2190257"/>
              <a:gd name="connsiteX18382" fmla="*/ 78318 w 1299502"/>
              <a:gd name="connsiteY18382" fmla="*/ 1144548 h 2190257"/>
              <a:gd name="connsiteX18383" fmla="*/ 78607 w 1299502"/>
              <a:gd name="connsiteY18383" fmla="*/ 1144548 h 2190257"/>
              <a:gd name="connsiteX18384" fmla="*/ 79003 w 1299502"/>
              <a:gd name="connsiteY18384" fmla="*/ 1144368 h 2190257"/>
              <a:gd name="connsiteX18385" fmla="*/ 80914 w 1299502"/>
              <a:gd name="connsiteY18385" fmla="*/ 1144476 h 2190257"/>
              <a:gd name="connsiteX18386" fmla="*/ 81491 w 1299502"/>
              <a:gd name="connsiteY18386" fmla="*/ 1145161 h 2190257"/>
              <a:gd name="connsiteX18387" fmla="*/ 81816 w 1299502"/>
              <a:gd name="connsiteY18387" fmla="*/ 1145161 h 2190257"/>
              <a:gd name="connsiteX18388" fmla="*/ 81996 w 1299502"/>
              <a:gd name="connsiteY18388" fmla="*/ 1144944 h 2190257"/>
              <a:gd name="connsiteX18389" fmla="*/ 81419 w 1299502"/>
              <a:gd name="connsiteY18389" fmla="*/ 1144368 h 2190257"/>
              <a:gd name="connsiteX18390" fmla="*/ 81419 w 1299502"/>
              <a:gd name="connsiteY18390" fmla="*/ 1143755 h 2190257"/>
              <a:gd name="connsiteX18391" fmla="*/ 81600 w 1299502"/>
              <a:gd name="connsiteY18391" fmla="*/ 1143647 h 2190257"/>
              <a:gd name="connsiteX18392" fmla="*/ 82213 w 1299502"/>
              <a:gd name="connsiteY18392" fmla="*/ 1144260 h 2190257"/>
              <a:gd name="connsiteX18393" fmla="*/ 82501 w 1299502"/>
              <a:gd name="connsiteY18393" fmla="*/ 1144368 h 2190257"/>
              <a:gd name="connsiteX18394" fmla="*/ 82789 w 1299502"/>
              <a:gd name="connsiteY18394" fmla="*/ 1144548 h 2190257"/>
              <a:gd name="connsiteX18395" fmla="*/ 83402 w 1299502"/>
              <a:gd name="connsiteY18395" fmla="*/ 1144656 h 2190257"/>
              <a:gd name="connsiteX18396" fmla="*/ 83619 w 1299502"/>
              <a:gd name="connsiteY18396" fmla="*/ 1144872 h 2190257"/>
              <a:gd name="connsiteX18397" fmla="*/ 83511 w 1299502"/>
              <a:gd name="connsiteY18397" fmla="*/ 1145737 h 2190257"/>
              <a:gd name="connsiteX18398" fmla="*/ 83186 w 1299502"/>
              <a:gd name="connsiteY18398" fmla="*/ 1145954 h 2190257"/>
              <a:gd name="connsiteX18399" fmla="*/ 83006 w 1299502"/>
              <a:gd name="connsiteY18399" fmla="*/ 1147756 h 2190257"/>
              <a:gd name="connsiteX18400" fmla="*/ 83619 w 1299502"/>
              <a:gd name="connsiteY18400" fmla="*/ 1148440 h 2190257"/>
              <a:gd name="connsiteX18401" fmla="*/ 83402 w 1299502"/>
              <a:gd name="connsiteY18401" fmla="*/ 1148548 h 2190257"/>
              <a:gd name="connsiteX18402" fmla="*/ 83114 w 1299502"/>
              <a:gd name="connsiteY18402" fmla="*/ 1148440 h 2190257"/>
              <a:gd name="connsiteX18403" fmla="*/ 83006 w 1299502"/>
              <a:gd name="connsiteY18403" fmla="*/ 1148657 h 2190257"/>
              <a:gd name="connsiteX18404" fmla="*/ 83114 w 1299502"/>
              <a:gd name="connsiteY18404" fmla="*/ 1148729 h 2190257"/>
              <a:gd name="connsiteX18405" fmla="*/ 83402 w 1299502"/>
              <a:gd name="connsiteY18405" fmla="*/ 1148837 h 2190257"/>
              <a:gd name="connsiteX18406" fmla="*/ 83691 w 1299502"/>
              <a:gd name="connsiteY18406" fmla="*/ 1149125 h 2190257"/>
              <a:gd name="connsiteX18407" fmla="*/ 84412 w 1299502"/>
              <a:gd name="connsiteY18407" fmla="*/ 1149125 h 2190257"/>
              <a:gd name="connsiteX18408" fmla="*/ 84701 w 1299502"/>
              <a:gd name="connsiteY18408" fmla="*/ 1149522 h 2190257"/>
              <a:gd name="connsiteX18409" fmla="*/ 85025 w 1299502"/>
              <a:gd name="connsiteY18409" fmla="*/ 1149522 h 2190257"/>
              <a:gd name="connsiteX18410" fmla="*/ 85205 w 1299502"/>
              <a:gd name="connsiteY18410" fmla="*/ 1149738 h 2190257"/>
              <a:gd name="connsiteX18411" fmla="*/ 85097 w 1299502"/>
              <a:gd name="connsiteY18411" fmla="*/ 1149918 h 2190257"/>
              <a:gd name="connsiteX18412" fmla="*/ 85710 w 1299502"/>
              <a:gd name="connsiteY18412" fmla="*/ 1150639 h 2190257"/>
              <a:gd name="connsiteX18413" fmla="*/ 85710 w 1299502"/>
              <a:gd name="connsiteY18413" fmla="*/ 1151215 h 2190257"/>
              <a:gd name="connsiteX18414" fmla="*/ 85025 w 1299502"/>
              <a:gd name="connsiteY18414" fmla="*/ 1151720 h 2190257"/>
              <a:gd name="connsiteX18415" fmla="*/ 84917 w 1299502"/>
              <a:gd name="connsiteY18415" fmla="*/ 1152333 h 2190257"/>
              <a:gd name="connsiteX18416" fmla="*/ 85818 w 1299502"/>
              <a:gd name="connsiteY18416" fmla="*/ 1153342 h 2190257"/>
              <a:gd name="connsiteX18417" fmla="*/ 85818 w 1299502"/>
              <a:gd name="connsiteY18417" fmla="*/ 1153630 h 2190257"/>
              <a:gd name="connsiteX18418" fmla="*/ 85602 w 1299502"/>
              <a:gd name="connsiteY18418" fmla="*/ 1153738 h 2190257"/>
              <a:gd name="connsiteX18419" fmla="*/ 84304 w 1299502"/>
              <a:gd name="connsiteY18419" fmla="*/ 1153630 h 2190257"/>
              <a:gd name="connsiteX18420" fmla="*/ 84015 w 1299502"/>
              <a:gd name="connsiteY18420" fmla="*/ 1153918 h 2190257"/>
              <a:gd name="connsiteX18421" fmla="*/ 83402 w 1299502"/>
              <a:gd name="connsiteY18421" fmla="*/ 1153810 h 2190257"/>
              <a:gd name="connsiteX18422" fmla="*/ 83114 w 1299502"/>
              <a:gd name="connsiteY18422" fmla="*/ 1153522 h 2190257"/>
              <a:gd name="connsiteX18423" fmla="*/ 82429 w 1299502"/>
              <a:gd name="connsiteY18423" fmla="*/ 1153522 h 2190257"/>
              <a:gd name="connsiteX18424" fmla="*/ 81419 w 1299502"/>
              <a:gd name="connsiteY18424" fmla="*/ 1152441 h 2190257"/>
              <a:gd name="connsiteX18425" fmla="*/ 81419 w 1299502"/>
              <a:gd name="connsiteY18425" fmla="*/ 1152044 h 2190257"/>
              <a:gd name="connsiteX18426" fmla="*/ 81311 w 1299502"/>
              <a:gd name="connsiteY18426" fmla="*/ 1151936 h 2190257"/>
              <a:gd name="connsiteX18427" fmla="*/ 81023 w 1299502"/>
              <a:gd name="connsiteY18427" fmla="*/ 1151936 h 2190257"/>
              <a:gd name="connsiteX18428" fmla="*/ 80734 w 1299502"/>
              <a:gd name="connsiteY18428" fmla="*/ 1151540 h 2190257"/>
              <a:gd name="connsiteX18429" fmla="*/ 80337 w 1299502"/>
              <a:gd name="connsiteY18429" fmla="*/ 1151540 h 2190257"/>
              <a:gd name="connsiteX18430" fmla="*/ 80229 w 1299502"/>
              <a:gd name="connsiteY18430" fmla="*/ 1151432 h 2190257"/>
              <a:gd name="connsiteX18431" fmla="*/ 80337 w 1299502"/>
              <a:gd name="connsiteY18431" fmla="*/ 1150242 h 2190257"/>
              <a:gd name="connsiteX18432" fmla="*/ 80121 w 1299502"/>
              <a:gd name="connsiteY18432" fmla="*/ 1150026 h 2190257"/>
              <a:gd name="connsiteX18433" fmla="*/ 79544 w 1299502"/>
              <a:gd name="connsiteY18433" fmla="*/ 1150026 h 2190257"/>
              <a:gd name="connsiteX18434" fmla="*/ 79328 w 1299502"/>
              <a:gd name="connsiteY18434" fmla="*/ 1150134 h 2190257"/>
              <a:gd name="connsiteX18435" fmla="*/ 79328 w 1299502"/>
              <a:gd name="connsiteY18435" fmla="*/ 1151035 h 2190257"/>
              <a:gd name="connsiteX18436" fmla="*/ 78643 w 1299502"/>
              <a:gd name="connsiteY18436" fmla="*/ 1151540 h 2190257"/>
              <a:gd name="connsiteX18437" fmla="*/ 78535 w 1299502"/>
              <a:gd name="connsiteY18437" fmla="*/ 1151828 h 2190257"/>
              <a:gd name="connsiteX18438" fmla="*/ 78426 w 1299502"/>
              <a:gd name="connsiteY18438" fmla="*/ 1152044 h 2190257"/>
              <a:gd name="connsiteX18439" fmla="*/ 77741 w 1299502"/>
              <a:gd name="connsiteY18439" fmla="*/ 1151936 h 2190257"/>
              <a:gd name="connsiteX18440" fmla="*/ 77453 w 1299502"/>
              <a:gd name="connsiteY18440" fmla="*/ 1151648 h 2190257"/>
              <a:gd name="connsiteX18441" fmla="*/ 76840 w 1299502"/>
              <a:gd name="connsiteY18441" fmla="*/ 1151648 h 2190257"/>
              <a:gd name="connsiteX18442" fmla="*/ 76119 w 1299502"/>
              <a:gd name="connsiteY18442" fmla="*/ 1150747 h 2190257"/>
              <a:gd name="connsiteX18443" fmla="*/ 76119 w 1299502"/>
              <a:gd name="connsiteY18443" fmla="*/ 1150242 h 2190257"/>
              <a:gd name="connsiteX18444" fmla="*/ 76515 w 1299502"/>
              <a:gd name="connsiteY18444" fmla="*/ 1149918 h 2190257"/>
              <a:gd name="connsiteX18445" fmla="*/ 76335 w 1299502"/>
              <a:gd name="connsiteY18445" fmla="*/ 1149738 h 2190257"/>
              <a:gd name="connsiteX18446" fmla="*/ 76047 w 1299502"/>
              <a:gd name="connsiteY18446" fmla="*/ 1149738 h 2190257"/>
              <a:gd name="connsiteX18447" fmla="*/ 75253 w 1299502"/>
              <a:gd name="connsiteY18447" fmla="*/ 1148945 h 2190257"/>
              <a:gd name="connsiteX18448" fmla="*/ 75325 w 1299502"/>
              <a:gd name="connsiteY18448" fmla="*/ 1148657 h 2190257"/>
              <a:gd name="connsiteX18449" fmla="*/ 75145 w 1299502"/>
              <a:gd name="connsiteY18449" fmla="*/ 1148440 h 2190257"/>
              <a:gd name="connsiteX18450" fmla="*/ 74821 w 1299502"/>
              <a:gd name="connsiteY18450" fmla="*/ 1148440 h 2190257"/>
              <a:gd name="connsiteX18451" fmla="*/ 74640 w 1299502"/>
              <a:gd name="connsiteY18451" fmla="*/ 1148260 h 2190257"/>
              <a:gd name="connsiteX18452" fmla="*/ 74748 w 1299502"/>
              <a:gd name="connsiteY18452" fmla="*/ 1147431 h 2190257"/>
              <a:gd name="connsiteX18453" fmla="*/ 74352 w 1299502"/>
              <a:gd name="connsiteY18453" fmla="*/ 1146963 h 2190257"/>
              <a:gd name="connsiteX18454" fmla="*/ 73631 w 1299502"/>
              <a:gd name="connsiteY18454" fmla="*/ 1146855 h 2190257"/>
              <a:gd name="connsiteX18455" fmla="*/ 72946 w 1299502"/>
              <a:gd name="connsiteY18455" fmla="*/ 1146062 h 2190257"/>
              <a:gd name="connsiteX18456" fmla="*/ 72946 w 1299502"/>
              <a:gd name="connsiteY18456" fmla="*/ 1145449 h 2190257"/>
              <a:gd name="connsiteX18457" fmla="*/ 72116 w 1299502"/>
              <a:gd name="connsiteY18457" fmla="*/ 1144548 h 2190257"/>
              <a:gd name="connsiteX18458" fmla="*/ 72621 w 1299502"/>
              <a:gd name="connsiteY18458" fmla="*/ 1144152 h 2190257"/>
              <a:gd name="connsiteX18459" fmla="*/ 72946 w 1299502"/>
              <a:gd name="connsiteY18459" fmla="*/ 1144152 h 2190257"/>
              <a:gd name="connsiteX18460" fmla="*/ 73631 w 1299502"/>
              <a:gd name="connsiteY18460" fmla="*/ 1143539 h 2190257"/>
              <a:gd name="connsiteX18461" fmla="*/ 73955 w 1299502"/>
              <a:gd name="connsiteY18461" fmla="*/ 1143647 h 2190257"/>
              <a:gd name="connsiteX18462" fmla="*/ 192514 w 1299502"/>
              <a:gd name="connsiteY18462" fmla="*/ 1143359 h 2190257"/>
              <a:gd name="connsiteX18463" fmla="*/ 192803 w 1299502"/>
              <a:gd name="connsiteY18463" fmla="*/ 1143467 h 2190257"/>
              <a:gd name="connsiteX18464" fmla="*/ 193308 w 1299502"/>
              <a:gd name="connsiteY18464" fmla="*/ 1143935 h 2190257"/>
              <a:gd name="connsiteX18465" fmla="*/ 193199 w 1299502"/>
              <a:gd name="connsiteY18465" fmla="*/ 1144152 h 2190257"/>
              <a:gd name="connsiteX18466" fmla="*/ 193524 w 1299502"/>
              <a:gd name="connsiteY18466" fmla="*/ 1144440 h 2190257"/>
              <a:gd name="connsiteX18467" fmla="*/ 193416 w 1299502"/>
              <a:gd name="connsiteY18467" fmla="*/ 1146530 h 2190257"/>
              <a:gd name="connsiteX18468" fmla="*/ 193704 w 1299502"/>
              <a:gd name="connsiteY18468" fmla="*/ 1146855 h 2190257"/>
              <a:gd name="connsiteX18469" fmla="*/ 193704 w 1299502"/>
              <a:gd name="connsiteY18469" fmla="*/ 1147143 h 2190257"/>
              <a:gd name="connsiteX18470" fmla="*/ 194317 w 1299502"/>
              <a:gd name="connsiteY18470" fmla="*/ 1147828 h 2190257"/>
              <a:gd name="connsiteX18471" fmla="*/ 194209 w 1299502"/>
              <a:gd name="connsiteY18471" fmla="*/ 1148729 h 2190257"/>
              <a:gd name="connsiteX18472" fmla="*/ 194029 w 1299502"/>
              <a:gd name="connsiteY18472" fmla="*/ 1148837 h 2190257"/>
              <a:gd name="connsiteX18473" fmla="*/ 193704 w 1299502"/>
              <a:gd name="connsiteY18473" fmla="*/ 1148548 h 2190257"/>
              <a:gd name="connsiteX18474" fmla="*/ 193416 w 1299502"/>
              <a:gd name="connsiteY18474" fmla="*/ 1148548 h 2190257"/>
              <a:gd name="connsiteX18475" fmla="*/ 193127 w 1299502"/>
              <a:gd name="connsiteY18475" fmla="*/ 1148224 h 2190257"/>
              <a:gd name="connsiteX18476" fmla="*/ 192803 w 1299502"/>
              <a:gd name="connsiteY18476" fmla="*/ 1148440 h 2190257"/>
              <a:gd name="connsiteX18477" fmla="*/ 192118 w 1299502"/>
              <a:gd name="connsiteY18477" fmla="*/ 1148440 h 2190257"/>
              <a:gd name="connsiteX18478" fmla="*/ 192009 w 1299502"/>
              <a:gd name="connsiteY18478" fmla="*/ 1148224 h 2190257"/>
              <a:gd name="connsiteX18479" fmla="*/ 192009 w 1299502"/>
              <a:gd name="connsiteY18479" fmla="*/ 1147323 h 2190257"/>
              <a:gd name="connsiteX18480" fmla="*/ 191901 w 1299502"/>
              <a:gd name="connsiteY18480" fmla="*/ 1147251 h 2190257"/>
              <a:gd name="connsiteX18481" fmla="*/ 191613 w 1299502"/>
              <a:gd name="connsiteY18481" fmla="*/ 1147251 h 2190257"/>
              <a:gd name="connsiteX18482" fmla="*/ 191433 w 1299502"/>
              <a:gd name="connsiteY18482" fmla="*/ 1147035 h 2190257"/>
              <a:gd name="connsiteX18483" fmla="*/ 191505 w 1299502"/>
              <a:gd name="connsiteY18483" fmla="*/ 1145233 h 2190257"/>
              <a:gd name="connsiteX18484" fmla="*/ 191901 w 1299502"/>
              <a:gd name="connsiteY18484" fmla="*/ 1144944 h 2190257"/>
              <a:gd name="connsiteX18485" fmla="*/ 191901 w 1299502"/>
              <a:gd name="connsiteY18485" fmla="*/ 1144656 h 2190257"/>
              <a:gd name="connsiteX18486" fmla="*/ 192226 w 1299502"/>
              <a:gd name="connsiteY18486" fmla="*/ 1144440 h 2190257"/>
              <a:gd name="connsiteX18487" fmla="*/ 192298 w 1299502"/>
              <a:gd name="connsiteY18487" fmla="*/ 1143539 h 2190257"/>
              <a:gd name="connsiteX18488" fmla="*/ 96059 w 1299502"/>
              <a:gd name="connsiteY18488" fmla="*/ 1143251 h 2190257"/>
              <a:gd name="connsiteX18489" fmla="*/ 96455 w 1299502"/>
              <a:gd name="connsiteY18489" fmla="*/ 1143755 h 2190257"/>
              <a:gd name="connsiteX18490" fmla="*/ 96455 w 1299502"/>
              <a:gd name="connsiteY18490" fmla="*/ 1144043 h 2190257"/>
              <a:gd name="connsiteX18491" fmla="*/ 96239 w 1299502"/>
              <a:gd name="connsiteY18491" fmla="*/ 1144152 h 2190257"/>
              <a:gd name="connsiteX18492" fmla="*/ 94653 w 1299502"/>
              <a:gd name="connsiteY18492" fmla="*/ 1144043 h 2190257"/>
              <a:gd name="connsiteX18493" fmla="*/ 94580 w 1299502"/>
              <a:gd name="connsiteY18493" fmla="*/ 1143863 h 2190257"/>
              <a:gd name="connsiteX18494" fmla="*/ 95049 w 1299502"/>
              <a:gd name="connsiteY18494" fmla="*/ 1143467 h 2190257"/>
              <a:gd name="connsiteX18495" fmla="*/ 95374 w 1299502"/>
              <a:gd name="connsiteY18495" fmla="*/ 1143467 h 2190257"/>
              <a:gd name="connsiteX18496" fmla="*/ 95770 w 1299502"/>
              <a:gd name="connsiteY18496" fmla="*/ 1143251 h 2190257"/>
              <a:gd name="connsiteX18497" fmla="*/ 193812 w 1299502"/>
              <a:gd name="connsiteY18497" fmla="*/ 1143142 h 2190257"/>
              <a:gd name="connsiteX18498" fmla="*/ 194425 w 1299502"/>
              <a:gd name="connsiteY18498" fmla="*/ 1143251 h 2190257"/>
              <a:gd name="connsiteX18499" fmla="*/ 194606 w 1299502"/>
              <a:gd name="connsiteY18499" fmla="*/ 1143359 h 2190257"/>
              <a:gd name="connsiteX18500" fmla="*/ 194425 w 1299502"/>
              <a:gd name="connsiteY18500" fmla="*/ 1145161 h 2190257"/>
              <a:gd name="connsiteX18501" fmla="*/ 194822 w 1299502"/>
              <a:gd name="connsiteY18501" fmla="*/ 1145449 h 2190257"/>
              <a:gd name="connsiteX18502" fmla="*/ 194209 w 1299502"/>
              <a:gd name="connsiteY18502" fmla="*/ 1145954 h 2190257"/>
              <a:gd name="connsiteX18503" fmla="*/ 193812 w 1299502"/>
              <a:gd name="connsiteY18503" fmla="*/ 1145449 h 2190257"/>
              <a:gd name="connsiteX18504" fmla="*/ 193921 w 1299502"/>
              <a:gd name="connsiteY18504" fmla="*/ 1144260 h 2190257"/>
              <a:gd name="connsiteX18505" fmla="*/ 193596 w 1299502"/>
              <a:gd name="connsiteY18505" fmla="*/ 1143971 h 2190257"/>
              <a:gd name="connsiteX18506" fmla="*/ 193596 w 1299502"/>
              <a:gd name="connsiteY18506" fmla="*/ 1143359 h 2190257"/>
              <a:gd name="connsiteX18507" fmla="*/ 93463 w 1299502"/>
              <a:gd name="connsiteY18507" fmla="*/ 1143070 h 2190257"/>
              <a:gd name="connsiteX18508" fmla="*/ 93751 w 1299502"/>
              <a:gd name="connsiteY18508" fmla="*/ 1143070 h 2190257"/>
              <a:gd name="connsiteX18509" fmla="*/ 94256 w 1299502"/>
              <a:gd name="connsiteY18509" fmla="*/ 1143539 h 2190257"/>
              <a:gd name="connsiteX18510" fmla="*/ 94148 w 1299502"/>
              <a:gd name="connsiteY18510" fmla="*/ 1144152 h 2190257"/>
              <a:gd name="connsiteX18511" fmla="*/ 94076 w 1299502"/>
              <a:gd name="connsiteY18511" fmla="*/ 1144260 h 2190257"/>
              <a:gd name="connsiteX18512" fmla="*/ 93066 w 1299502"/>
              <a:gd name="connsiteY18512" fmla="*/ 1144260 h 2190257"/>
              <a:gd name="connsiteX18513" fmla="*/ 92886 w 1299502"/>
              <a:gd name="connsiteY18513" fmla="*/ 1144043 h 2190257"/>
              <a:gd name="connsiteX18514" fmla="*/ 92958 w 1299502"/>
              <a:gd name="connsiteY18514" fmla="*/ 1143467 h 2190257"/>
              <a:gd name="connsiteX18515" fmla="*/ 82898 w 1299502"/>
              <a:gd name="connsiteY18515" fmla="*/ 1142854 h 2190257"/>
              <a:gd name="connsiteX18516" fmla="*/ 83294 w 1299502"/>
              <a:gd name="connsiteY18516" fmla="*/ 1142854 h 2190257"/>
              <a:gd name="connsiteX18517" fmla="*/ 84015 w 1299502"/>
              <a:gd name="connsiteY18517" fmla="*/ 1143647 h 2190257"/>
              <a:gd name="connsiteX18518" fmla="*/ 83799 w 1299502"/>
              <a:gd name="connsiteY18518" fmla="*/ 1143755 h 2190257"/>
              <a:gd name="connsiteX18519" fmla="*/ 83222 w 1299502"/>
              <a:gd name="connsiteY18519" fmla="*/ 1143755 h 2190257"/>
              <a:gd name="connsiteX18520" fmla="*/ 82898 w 1299502"/>
              <a:gd name="connsiteY18520" fmla="*/ 1144043 h 2190257"/>
              <a:gd name="connsiteX18521" fmla="*/ 82501 w 1299502"/>
              <a:gd name="connsiteY18521" fmla="*/ 1143971 h 2190257"/>
              <a:gd name="connsiteX18522" fmla="*/ 82429 w 1299502"/>
              <a:gd name="connsiteY18522" fmla="*/ 1143863 h 2190257"/>
              <a:gd name="connsiteX18523" fmla="*/ 82429 w 1299502"/>
              <a:gd name="connsiteY18523" fmla="*/ 1143539 h 2190257"/>
              <a:gd name="connsiteX18524" fmla="*/ 82717 w 1299502"/>
              <a:gd name="connsiteY18524" fmla="*/ 1143251 h 2190257"/>
              <a:gd name="connsiteX18525" fmla="*/ 82826 w 1299502"/>
              <a:gd name="connsiteY18525" fmla="*/ 1142962 h 2190257"/>
              <a:gd name="connsiteX18526" fmla="*/ 72729 w 1299502"/>
              <a:gd name="connsiteY18526" fmla="*/ 1142674 h 2190257"/>
              <a:gd name="connsiteX18527" fmla="*/ 73126 w 1299502"/>
              <a:gd name="connsiteY18527" fmla="*/ 1143142 h 2190257"/>
              <a:gd name="connsiteX18528" fmla="*/ 73126 w 1299502"/>
              <a:gd name="connsiteY18528" fmla="*/ 1143467 h 2190257"/>
              <a:gd name="connsiteX18529" fmla="*/ 72657 w 1299502"/>
              <a:gd name="connsiteY18529" fmla="*/ 1143863 h 2190257"/>
              <a:gd name="connsiteX18530" fmla="*/ 72333 w 1299502"/>
              <a:gd name="connsiteY18530" fmla="*/ 1143755 h 2190257"/>
              <a:gd name="connsiteX18531" fmla="*/ 72152 w 1299502"/>
              <a:gd name="connsiteY18531" fmla="*/ 1143647 h 2190257"/>
              <a:gd name="connsiteX18532" fmla="*/ 72224 w 1299502"/>
              <a:gd name="connsiteY18532" fmla="*/ 1143070 h 2190257"/>
              <a:gd name="connsiteX18533" fmla="*/ 85205 w 1299502"/>
              <a:gd name="connsiteY18533" fmla="*/ 1142458 h 2190257"/>
              <a:gd name="connsiteX18534" fmla="*/ 85494 w 1299502"/>
              <a:gd name="connsiteY18534" fmla="*/ 1142458 h 2190257"/>
              <a:gd name="connsiteX18535" fmla="*/ 85999 w 1299502"/>
              <a:gd name="connsiteY18535" fmla="*/ 1142962 h 2190257"/>
              <a:gd name="connsiteX18536" fmla="*/ 85782 w 1299502"/>
              <a:gd name="connsiteY18536" fmla="*/ 1143070 h 2190257"/>
              <a:gd name="connsiteX18537" fmla="*/ 85205 w 1299502"/>
              <a:gd name="connsiteY18537" fmla="*/ 1142962 h 2190257"/>
              <a:gd name="connsiteX18538" fmla="*/ 84989 w 1299502"/>
              <a:gd name="connsiteY18538" fmla="*/ 1142854 h 2190257"/>
              <a:gd name="connsiteX18539" fmla="*/ 85097 w 1299502"/>
              <a:gd name="connsiteY18539" fmla="*/ 1142566 h 2190257"/>
              <a:gd name="connsiteX18540" fmla="*/ 96455 w 1299502"/>
              <a:gd name="connsiteY18540" fmla="*/ 1142350 h 2190257"/>
              <a:gd name="connsiteX18541" fmla="*/ 97357 w 1299502"/>
              <a:gd name="connsiteY18541" fmla="*/ 1142458 h 2190257"/>
              <a:gd name="connsiteX18542" fmla="*/ 97645 w 1299502"/>
              <a:gd name="connsiteY18542" fmla="*/ 1142746 h 2190257"/>
              <a:gd name="connsiteX18543" fmla="*/ 97970 w 1299502"/>
              <a:gd name="connsiteY18543" fmla="*/ 1142746 h 2190257"/>
              <a:gd name="connsiteX18544" fmla="*/ 98439 w 1299502"/>
              <a:gd name="connsiteY18544" fmla="*/ 1143251 h 2190257"/>
              <a:gd name="connsiteX18545" fmla="*/ 98367 w 1299502"/>
              <a:gd name="connsiteY18545" fmla="*/ 1143539 h 2190257"/>
              <a:gd name="connsiteX18546" fmla="*/ 98258 w 1299502"/>
              <a:gd name="connsiteY18546" fmla="*/ 1143647 h 2190257"/>
              <a:gd name="connsiteX18547" fmla="*/ 97970 w 1299502"/>
              <a:gd name="connsiteY18547" fmla="*/ 1143647 h 2190257"/>
              <a:gd name="connsiteX18548" fmla="*/ 97573 w 1299502"/>
              <a:gd name="connsiteY18548" fmla="*/ 1143971 h 2190257"/>
              <a:gd name="connsiteX18549" fmla="*/ 97249 w 1299502"/>
              <a:gd name="connsiteY18549" fmla="*/ 1143971 h 2190257"/>
              <a:gd name="connsiteX18550" fmla="*/ 96852 w 1299502"/>
              <a:gd name="connsiteY18550" fmla="*/ 1143467 h 2190257"/>
              <a:gd name="connsiteX18551" fmla="*/ 96852 w 1299502"/>
              <a:gd name="connsiteY18551" fmla="*/ 1143142 h 2190257"/>
              <a:gd name="connsiteX18552" fmla="*/ 96275 w 1299502"/>
              <a:gd name="connsiteY18552" fmla="*/ 1142566 h 2190257"/>
              <a:gd name="connsiteX18553" fmla="*/ 83907 w 1299502"/>
              <a:gd name="connsiteY18553" fmla="*/ 1142350 h 2190257"/>
              <a:gd name="connsiteX18554" fmla="*/ 84304 w 1299502"/>
              <a:gd name="connsiteY18554" fmla="*/ 1142350 h 2190257"/>
              <a:gd name="connsiteX18555" fmla="*/ 84412 w 1299502"/>
              <a:gd name="connsiteY18555" fmla="*/ 1142458 h 2190257"/>
              <a:gd name="connsiteX18556" fmla="*/ 84412 w 1299502"/>
              <a:gd name="connsiteY18556" fmla="*/ 1143070 h 2190257"/>
              <a:gd name="connsiteX18557" fmla="*/ 84196 w 1299502"/>
              <a:gd name="connsiteY18557" fmla="*/ 1143251 h 2190257"/>
              <a:gd name="connsiteX18558" fmla="*/ 83907 w 1299502"/>
              <a:gd name="connsiteY18558" fmla="*/ 1143142 h 2190257"/>
              <a:gd name="connsiteX18559" fmla="*/ 83691 w 1299502"/>
              <a:gd name="connsiteY18559" fmla="*/ 1143070 h 2190257"/>
              <a:gd name="connsiteX18560" fmla="*/ 83799 w 1299502"/>
              <a:gd name="connsiteY18560" fmla="*/ 1142458 h 2190257"/>
              <a:gd name="connsiteX18561" fmla="*/ 194209 w 1299502"/>
              <a:gd name="connsiteY18561" fmla="*/ 1142061 h 2190257"/>
              <a:gd name="connsiteX18562" fmla="*/ 194786 w 1299502"/>
              <a:gd name="connsiteY18562" fmla="*/ 1142061 h 2190257"/>
              <a:gd name="connsiteX18563" fmla="*/ 195002 w 1299502"/>
              <a:gd name="connsiteY18563" fmla="*/ 1142241 h 2190257"/>
              <a:gd name="connsiteX18564" fmla="*/ 194894 w 1299502"/>
              <a:gd name="connsiteY18564" fmla="*/ 1142854 h 2190257"/>
              <a:gd name="connsiteX18565" fmla="*/ 194786 w 1299502"/>
              <a:gd name="connsiteY18565" fmla="*/ 1142962 h 2190257"/>
              <a:gd name="connsiteX18566" fmla="*/ 194425 w 1299502"/>
              <a:gd name="connsiteY18566" fmla="*/ 1142962 h 2190257"/>
              <a:gd name="connsiteX18567" fmla="*/ 193993 w 1299502"/>
              <a:gd name="connsiteY18567" fmla="*/ 1142458 h 2190257"/>
              <a:gd name="connsiteX18568" fmla="*/ 193993 w 1299502"/>
              <a:gd name="connsiteY18568" fmla="*/ 1142169 h 2190257"/>
              <a:gd name="connsiteX18569" fmla="*/ 88487 w 1299502"/>
              <a:gd name="connsiteY18569" fmla="*/ 1142061 h 2190257"/>
              <a:gd name="connsiteX18570" fmla="*/ 89100 w 1299502"/>
              <a:gd name="connsiteY18570" fmla="*/ 1142169 h 2190257"/>
              <a:gd name="connsiteX18571" fmla="*/ 89172 w 1299502"/>
              <a:gd name="connsiteY18571" fmla="*/ 1142241 h 2190257"/>
              <a:gd name="connsiteX18572" fmla="*/ 89172 w 1299502"/>
              <a:gd name="connsiteY18572" fmla="*/ 1142566 h 2190257"/>
              <a:gd name="connsiteX18573" fmla="*/ 88991 w 1299502"/>
              <a:gd name="connsiteY18573" fmla="*/ 1142746 h 2190257"/>
              <a:gd name="connsiteX18574" fmla="*/ 88378 w 1299502"/>
              <a:gd name="connsiteY18574" fmla="*/ 1142638 h 2190257"/>
              <a:gd name="connsiteX18575" fmla="*/ 88198 w 1299502"/>
              <a:gd name="connsiteY18575" fmla="*/ 1142458 h 2190257"/>
              <a:gd name="connsiteX18576" fmla="*/ 88306 w 1299502"/>
              <a:gd name="connsiteY18576" fmla="*/ 1142241 h 2190257"/>
              <a:gd name="connsiteX18577" fmla="*/ 67645 w 1299502"/>
              <a:gd name="connsiteY18577" fmla="*/ 1141953 h 2190257"/>
              <a:gd name="connsiteX18578" fmla="*/ 67934 w 1299502"/>
              <a:gd name="connsiteY18578" fmla="*/ 1141953 h 2190257"/>
              <a:gd name="connsiteX18579" fmla="*/ 68150 w 1299502"/>
              <a:gd name="connsiteY18579" fmla="*/ 1142169 h 2190257"/>
              <a:gd name="connsiteX18580" fmla="*/ 68042 w 1299502"/>
              <a:gd name="connsiteY18580" fmla="*/ 1143070 h 2190257"/>
              <a:gd name="connsiteX18581" fmla="*/ 68258 w 1299502"/>
              <a:gd name="connsiteY18581" fmla="*/ 1143142 h 2190257"/>
              <a:gd name="connsiteX18582" fmla="*/ 68546 w 1299502"/>
              <a:gd name="connsiteY18582" fmla="*/ 1142962 h 2190257"/>
              <a:gd name="connsiteX18583" fmla="*/ 69159 w 1299502"/>
              <a:gd name="connsiteY18583" fmla="*/ 1142962 h 2190257"/>
              <a:gd name="connsiteX18584" fmla="*/ 69448 w 1299502"/>
              <a:gd name="connsiteY18584" fmla="*/ 1143251 h 2190257"/>
              <a:gd name="connsiteX18585" fmla="*/ 69736 w 1299502"/>
              <a:gd name="connsiteY18585" fmla="*/ 1143359 h 2190257"/>
              <a:gd name="connsiteX18586" fmla="*/ 70241 w 1299502"/>
              <a:gd name="connsiteY18586" fmla="*/ 1143755 h 2190257"/>
              <a:gd name="connsiteX18587" fmla="*/ 70241 w 1299502"/>
              <a:gd name="connsiteY18587" fmla="*/ 1144043 h 2190257"/>
              <a:gd name="connsiteX18588" fmla="*/ 70061 w 1299502"/>
              <a:gd name="connsiteY18588" fmla="*/ 1144260 h 2190257"/>
              <a:gd name="connsiteX18589" fmla="*/ 69736 w 1299502"/>
              <a:gd name="connsiteY18589" fmla="*/ 1144152 h 2190257"/>
              <a:gd name="connsiteX18590" fmla="*/ 69051 w 1299502"/>
              <a:gd name="connsiteY18590" fmla="*/ 1144764 h 2190257"/>
              <a:gd name="connsiteX18591" fmla="*/ 68763 w 1299502"/>
              <a:gd name="connsiteY18591" fmla="*/ 1144440 h 2190257"/>
              <a:gd name="connsiteX18592" fmla="*/ 67753 w 1299502"/>
              <a:gd name="connsiteY18592" fmla="*/ 1144368 h 2190257"/>
              <a:gd name="connsiteX18593" fmla="*/ 67357 w 1299502"/>
              <a:gd name="connsiteY18593" fmla="*/ 1143863 h 2190257"/>
              <a:gd name="connsiteX18594" fmla="*/ 67357 w 1299502"/>
              <a:gd name="connsiteY18594" fmla="*/ 1143539 h 2190257"/>
              <a:gd name="connsiteX18595" fmla="*/ 67248 w 1299502"/>
              <a:gd name="connsiteY18595" fmla="*/ 1143359 h 2190257"/>
              <a:gd name="connsiteX18596" fmla="*/ 66852 w 1299502"/>
              <a:gd name="connsiteY18596" fmla="*/ 1143359 h 2190257"/>
              <a:gd name="connsiteX18597" fmla="*/ 66780 w 1299502"/>
              <a:gd name="connsiteY18597" fmla="*/ 1143251 h 2190257"/>
              <a:gd name="connsiteX18598" fmla="*/ 67068 w 1299502"/>
              <a:gd name="connsiteY18598" fmla="*/ 1142962 h 2190257"/>
              <a:gd name="connsiteX18599" fmla="*/ 67176 w 1299502"/>
              <a:gd name="connsiteY18599" fmla="*/ 1142350 h 2190257"/>
              <a:gd name="connsiteX18600" fmla="*/ 76047 w 1299502"/>
              <a:gd name="connsiteY18600" fmla="*/ 1141665 h 2190257"/>
              <a:gd name="connsiteX18601" fmla="*/ 76624 w 1299502"/>
              <a:gd name="connsiteY18601" fmla="*/ 1141773 h 2190257"/>
              <a:gd name="connsiteX18602" fmla="*/ 76948 w 1299502"/>
              <a:gd name="connsiteY18602" fmla="*/ 1142061 h 2190257"/>
              <a:gd name="connsiteX18603" fmla="*/ 77525 w 1299502"/>
              <a:gd name="connsiteY18603" fmla="*/ 1142169 h 2190257"/>
              <a:gd name="connsiteX18604" fmla="*/ 77922 w 1299502"/>
              <a:gd name="connsiteY18604" fmla="*/ 1141881 h 2190257"/>
              <a:gd name="connsiteX18605" fmla="*/ 78823 w 1299502"/>
              <a:gd name="connsiteY18605" fmla="*/ 1141953 h 2190257"/>
              <a:gd name="connsiteX18606" fmla="*/ 79039 w 1299502"/>
              <a:gd name="connsiteY18606" fmla="*/ 1142061 h 2190257"/>
              <a:gd name="connsiteX18607" fmla="*/ 79039 w 1299502"/>
              <a:gd name="connsiteY18607" fmla="*/ 1142350 h 2190257"/>
              <a:gd name="connsiteX18608" fmla="*/ 79112 w 1299502"/>
              <a:gd name="connsiteY18608" fmla="*/ 1142566 h 2190257"/>
              <a:gd name="connsiteX18609" fmla="*/ 79833 w 1299502"/>
              <a:gd name="connsiteY18609" fmla="*/ 1142566 h 2190257"/>
              <a:gd name="connsiteX18610" fmla="*/ 80013 w 1299502"/>
              <a:gd name="connsiteY18610" fmla="*/ 1142854 h 2190257"/>
              <a:gd name="connsiteX18611" fmla="*/ 80410 w 1299502"/>
              <a:gd name="connsiteY18611" fmla="*/ 1142962 h 2190257"/>
              <a:gd name="connsiteX18612" fmla="*/ 80806 w 1299502"/>
              <a:gd name="connsiteY18612" fmla="*/ 1143467 h 2190257"/>
              <a:gd name="connsiteX18613" fmla="*/ 80806 w 1299502"/>
              <a:gd name="connsiteY18613" fmla="*/ 1143971 h 2190257"/>
              <a:gd name="connsiteX18614" fmla="*/ 80626 w 1299502"/>
              <a:gd name="connsiteY18614" fmla="*/ 1144152 h 2190257"/>
              <a:gd name="connsiteX18615" fmla="*/ 80013 w 1299502"/>
              <a:gd name="connsiteY18615" fmla="*/ 1144043 h 2190257"/>
              <a:gd name="connsiteX18616" fmla="*/ 79616 w 1299502"/>
              <a:gd name="connsiteY18616" fmla="*/ 1143755 h 2190257"/>
              <a:gd name="connsiteX18617" fmla="*/ 77417 w 1299502"/>
              <a:gd name="connsiteY18617" fmla="*/ 1143539 h 2190257"/>
              <a:gd name="connsiteX18618" fmla="*/ 77128 w 1299502"/>
              <a:gd name="connsiteY18618" fmla="*/ 1143251 h 2190257"/>
              <a:gd name="connsiteX18619" fmla="*/ 76840 w 1299502"/>
              <a:gd name="connsiteY18619" fmla="*/ 1143251 h 2190257"/>
              <a:gd name="connsiteX18620" fmla="*/ 75830 w 1299502"/>
              <a:gd name="connsiteY18620" fmla="*/ 1142169 h 2190257"/>
              <a:gd name="connsiteX18621" fmla="*/ 75830 w 1299502"/>
              <a:gd name="connsiteY18621" fmla="*/ 1141845 h 2190257"/>
              <a:gd name="connsiteX18622" fmla="*/ 74424 w 1299502"/>
              <a:gd name="connsiteY18622" fmla="*/ 1141268 h 2190257"/>
              <a:gd name="connsiteX18623" fmla="*/ 75037 w 1299502"/>
              <a:gd name="connsiteY18623" fmla="*/ 1141376 h 2190257"/>
              <a:gd name="connsiteX18624" fmla="*/ 75217 w 1299502"/>
              <a:gd name="connsiteY18624" fmla="*/ 1141449 h 2190257"/>
              <a:gd name="connsiteX18625" fmla="*/ 75145 w 1299502"/>
              <a:gd name="connsiteY18625" fmla="*/ 1142061 h 2190257"/>
              <a:gd name="connsiteX18626" fmla="*/ 74640 w 1299502"/>
              <a:gd name="connsiteY18626" fmla="*/ 1142458 h 2190257"/>
              <a:gd name="connsiteX18627" fmla="*/ 74352 w 1299502"/>
              <a:gd name="connsiteY18627" fmla="*/ 1142458 h 2190257"/>
              <a:gd name="connsiteX18628" fmla="*/ 74027 w 1299502"/>
              <a:gd name="connsiteY18628" fmla="*/ 1142746 h 2190257"/>
              <a:gd name="connsiteX18629" fmla="*/ 73342 w 1299502"/>
              <a:gd name="connsiteY18629" fmla="*/ 1142674 h 2190257"/>
              <a:gd name="connsiteX18630" fmla="*/ 73234 w 1299502"/>
              <a:gd name="connsiteY18630" fmla="*/ 1142566 h 2190257"/>
              <a:gd name="connsiteX18631" fmla="*/ 73234 w 1299502"/>
              <a:gd name="connsiteY18631" fmla="*/ 1141953 h 2190257"/>
              <a:gd name="connsiteX18632" fmla="*/ 73450 w 1299502"/>
              <a:gd name="connsiteY18632" fmla="*/ 1141773 h 2190257"/>
              <a:gd name="connsiteX18633" fmla="*/ 73739 w 1299502"/>
              <a:gd name="connsiteY18633" fmla="*/ 1141845 h 2190257"/>
              <a:gd name="connsiteX18634" fmla="*/ 70962 w 1299502"/>
              <a:gd name="connsiteY18634" fmla="*/ 1141268 h 2190257"/>
              <a:gd name="connsiteX18635" fmla="*/ 71071 w 1299502"/>
              <a:gd name="connsiteY18635" fmla="*/ 1141449 h 2190257"/>
              <a:gd name="connsiteX18636" fmla="*/ 71071 w 1299502"/>
              <a:gd name="connsiteY18636" fmla="*/ 1142061 h 2190257"/>
              <a:gd name="connsiteX18637" fmla="*/ 70854 w 1299502"/>
              <a:gd name="connsiteY18637" fmla="*/ 1142169 h 2190257"/>
              <a:gd name="connsiteX18638" fmla="*/ 70566 w 1299502"/>
              <a:gd name="connsiteY18638" fmla="*/ 1142169 h 2190257"/>
              <a:gd name="connsiteX18639" fmla="*/ 70349 w 1299502"/>
              <a:gd name="connsiteY18639" fmla="*/ 1141953 h 2190257"/>
              <a:gd name="connsiteX18640" fmla="*/ 70458 w 1299502"/>
              <a:gd name="connsiteY18640" fmla="*/ 1141449 h 2190257"/>
              <a:gd name="connsiteX18641" fmla="*/ 70566 w 1299502"/>
              <a:gd name="connsiteY18641" fmla="*/ 1141268 h 2190257"/>
              <a:gd name="connsiteX18642" fmla="*/ 87585 w 1299502"/>
              <a:gd name="connsiteY18642" fmla="*/ 1140259 h 2190257"/>
              <a:gd name="connsiteX18643" fmla="*/ 87874 w 1299502"/>
              <a:gd name="connsiteY18643" fmla="*/ 1140259 h 2190257"/>
              <a:gd name="connsiteX18644" fmla="*/ 88487 w 1299502"/>
              <a:gd name="connsiteY18644" fmla="*/ 1140872 h 2190257"/>
              <a:gd name="connsiteX18645" fmla="*/ 88883 w 1299502"/>
              <a:gd name="connsiteY18645" fmla="*/ 1140980 h 2190257"/>
              <a:gd name="connsiteX18646" fmla="*/ 89568 w 1299502"/>
              <a:gd name="connsiteY18646" fmla="*/ 1141665 h 2190257"/>
              <a:gd name="connsiteX18647" fmla="*/ 89388 w 1299502"/>
              <a:gd name="connsiteY18647" fmla="*/ 1141845 h 2190257"/>
              <a:gd name="connsiteX18648" fmla="*/ 88775 w 1299502"/>
              <a:gd name="connsiteY18648" fmla="*/ 1141773 h 2190257"/>
              <a:gd name="connsiteX18649" fmla="*/ 88198 w 1299502"/>
              <a:gd name="connsiteY18649" fmla="*/ 1141160 h 2190257"/>
              <a:gd name="connsiteX18650" fmla="*/ 87585 w 1299502"/>
              <a:gd name="connsiteY18650" fmla="*/ 1141160 h 2190257"/>
              <a:gd name="connsiteX18651" fmla="*/ 87405 w 1299502"/>
              <a:gd name="connsiteY18651" fmla="*/ 1140980 h 2190257"/>
              <a:gd name="connsiteX18652" fmla="*/ 87477 w 1299502"/>
              <a:gd name="connsiteY18652" fmla="*/ 1140367 h 2190257"/>
              <a:gd name="connsiteX18653" fmla="*/ 73847 w 1299502"/>
              <a:gd name="connsiteY18653" fmla="*/ 1140079 h 2190257"/>
              <a:gd name="connsiteX18654" fmla="*/ 74532 w 1299502"/>
              <a:gd name="connsiteY18654" fmla="*/ 1140079 h 2190257"/>
              <a:gd name="connsiteX18655" fmla="*/ 74640 w 1299502"/>
              <a:gd name="connsiteY18655" fmla="*/ 1140259 h 2190257"/>
              <a:gd name="connsiteX18656" fmla="*/ 74640 w 1299502"/>
              <a:gd name="connsiteY18656" fmla="*/ 1140872 h 2190257"/>
              <a:gd name="connsiteX18657" fmla="*/ 74135 w 1299502"/>
              <a:gd name="connsiteY18657" fmla="*/ 1141268 h 2190257"/>
              <a:gd name="connsiteX18658" fmla="*/ 73523 w 1299502"/>
              <a:gd name="connsiteY18658" fmla="*/ 1141268 h 2190257"/>
              <a:gd name="connsiteX18659" fmla="*/ 73342 w 1299502"/>
              <a:gd name="connsiteY18659" fmla="*/ 1141052 h 2190257"/>
              <a:gd name="connsiteX18660" fmla="*/ 73342 w 1299502"/>
              <a:gd name="connsiteY18660" fmla="*/ 1140475 h 2190257"/>
              <a:gd name="connsiteX18661" fmla="*/ 72657 w 1299502"/>
              <a:gd name="connsiteY18661" fmla="*/ 1139971 h 2190257"/>
              <a:gd name="connsiteX18662" fmla="*/ 73054 w 1299502"/>
              <a:gd name="connsiteY18662" fmla="*/ 1140475 h 2190257"/>
              <a:gd name="connsiteX18663" fmla="*/ 73054 w 1299502"/>
              <a:gd name="connsiteY18663" fmla="*/ 1141052 h 2190257"/>
              <a:gd name="connsiteX18664" fmla="*/ 72837 w 1299502"/>
              <a:gd name="connsiteY18664" fmla="*/ 1141160 h 2190257"/>
              <a:gd name="connsiteX18665" fmla="*/ 72260 w 1299502"/>
              <a:gd name="connsiteY18665" fmla="*/ 1141160 h 2190257"/>
              <a:gd name="connsiteX18666" fmla="*/ 71936 w 1299502"/>
              <a:gd name="connsiteY18666" fmla="*/ 1140764 h 2190257"/>
              <a:gd name="connsiteX18667" fmla="*/ 71251 w 1299502"/>
              <a:gd name="connsiteY18667" fmla="*/ 1140764 h 2190257"/>
              <a:gd name="connsiteX18668" fmla="*/ 71143 w 1299502"/>
              <a:gd name="connsiteY18668" fmla="*/ 1140548 h 2190257"/>
              <a:gd name="connsiteX18669" fmla="*/ 71143 w 1299502"/>
              <a:gd name="connsiteY18669" fmla="*/ 1140259 h 2190257"/>
              <a:gd name="connsiteX18670" fmla="*/ 71359 w 1299502"/>
              <a:gd name="connsiteY18670" fmla="*/ 1140151 h 2190257"/>
              <a:gd name="connsiteX18671" fmla="*/ 72224 w 1299502"/>
              <a:gd name="connsiteY18671" fmla="*/ 1140259 h 2190257"/>
              <a:gd name="connsiteX18672" fmla="*/ 61768 w 1299502"/>
              <a:gd name="connsiteY18672" fmla="*/ 1135286 h 2190257"/>
              <a:gd name="connsiteX18673" fmla="*/ 62381 w 1299502"/>
              <a:gd name="connsiteY18673" fmla="*/ 1135286 h 2190257"/>
              <a:gd name="connsiteX18674" fmla="*/ 62597 w 1299502"/>
              <a:gd name="connsiteY18674" fmla="*/ 1135466 h 2190257"/>
              <a:gd name="connsiteX18675" fmla="*/ 62597 w 1299502"/>
              <a:gd name="connsiteY18675" fmla="*/ 1136079 h 2190257"/>
              <a:gd name="connsiteX18676" fmla="*/ 61984 w 1299502"/>
              <a:gd name="connsiteY18676" fmla="*/ 1136475 h 2190257"/>
              <a:gd name="connsiteX18677" fmla="*/ 61695 w 1299502"/>
              <a:gd name="connsiteY18677" fmla="*/ 1136187 h 2190257"/>
              <a:gd name="connsiteX18678" fmla="*/ 61371 w 1299502"/>
              <a:gd name="connsiteY18678" fmla="*/ 1136079 h 2190257"/>
              <a:gd name="connsiteX18679" fmla="*/ 61299 w 1299502"/>
              <a:gd name="connsiteY18679" fmla="*/ 1135970 h 2190257"/>
              <a:gd name="connsiteX18680" fmla="*/ 61299 w 1299502"/>
              <a:gd name="connsiteY18680" fmla="*/ 1135682 h 2190257"/>
              <a:gd name="connsiteX18681" fmla="*/ 63174 w 1299502"/>
              <a:gd name="connsiteY18681" fmla="*/ 1134168 h 2190257"/>
              <a:gd name="connsiteX18682" fmla="*/ 63787 w 1299502"/>
              <a:gd name="connsiteY18682" fmla="*/ 1134168 h 2190257"/>
              <a:gd name="connsiteX18683" fmla="*/ 63967 w 1299502"/>
              <a:gd name="connsiteY18683" fmla="*/ 1134385 h 2190257"/>
              <a:gd name="connsiteX18684" fmla="*/ 63859 w 1299502"/>
              <a:gd name="connsiteY18684" fmla="*/ 1134961 h 2190257"/>
              <a:gd name="connsiteX18685" fmla="*/ 63787 w 1299502"/>
              <a:gd name="connsiteY18685" fmla="*/ 1135069 h 2190257"/>
              <a:gd name="connsiteX18686" fmla="*/ 62777 w 1299502"/>
              <a:gd name="connsiteY18686" fmla="*/ 1134961 h 2190257"/>
              <a:gd name="connsiteX18687" fmla="*/ 62597 w 1299502"/>
              <a:gd name="connsiteY18687" fmla="*/ 1134889 h 2190257"/>
              <a:gd name="connsiteX18688" fmla="*/ 62669 w 1299502"/>
              <a:gd name="connsiteY18688" fmla="*/ 1134565 h 2190257"/>
              <a:gd name="connsiteX18689" fmla="*/ 61299 w 1299502"/>
              <a:gd name="connsiteY18689" fmla="*/ 1133195 h 2190257"/>
              <a:gd name="connsiteX18690" fmla="*/ 61984 w 1299502"/>
              <a:gd name="connsiteY18690" fmla="*/ 1133195 h 2190257"/>
              <a:gd name="connsiteX18691" fmla="*/ 62092 w 1299502"/>
              <a:gd name="connsiteY18691" fmla="*/ 1133376 h 2190257"/>
              <a:gd name="connsiteX18692" fmla="*/ 62092 w 1299502"/>
              <a:gd name="connsiteY18692" fmla="*/ 1134168 h 2190257"/>
              <a:gd name="connsiteX18693" fmla="*/ 61876 w 1299502"/>
              <a:gd name="connsiteY18693" fmla="*/ 1134385 h 2190257"/>
              <a:gd name="connsiteX18694" fmla="*/ 61191 w 1299502"/>
              <a:gd name="connsiteY18694" fmla="*/ 1134277 h 2190257"/>
              <a:gd name="connsiteX18695" fmla="*/ 60794 w 1299502"/>
              <a:gd name="connsiteY18695" fmla="*/ 1133772 h 2190257"/>
              <a:gd name="connsiteX18696" fmla="*/ 61191 w 1299502"/>
              <a:gd name="connsiteY18696" fmla="*/ 1133592 h 2190257"/>
              <a:gd name="connsiteX18697" fmla="*/ 61191 w 1299502"/>
              <a:gd name="connsiteY18697" fmla="*/ 1133267 h 2190257"/>
              <a:gd name="connsiteX18698" fmla="*/ 741355 w 1299502"/>
              <a:gd name="connsiteY18698" fmla="*/ 1132979 h 2190257"/>
              <a:gd name="connsiteX18699" fmla="*/ 742329 w 1299502"/>
              <a:gd name="connsiteY18699" fmla="*/ 1132979 h 2190257"/>
              <a:gd name="connsiteX18700" fmla="*/ 742725 w 1299502"/>
              <a:gd name="connsiteY18700" fmla="*/ 1133484 h 2190257"/>
              <a:gd name="connsiteX18701" fmla="*/ 742256 w 1299502"/>
              <a:gd name="connsiteY18701" fmla="*/ 1133880 h 2190257"/>
              <a:gd name="connsiteX18702" fmla="*/ 741067 w 1299502"/>
              <a:gd name="connsiteY18702" fmla="*/ 1133772 h 2190257"/>
              <a:gd name="connsiteX18703" fmla="*/ 740742 w 1299502"/>
              <a:gd name="connsiteY18703" fmla="*/ 1134096 h 2190257"/>
              <a:gd name="connsiteX18704" fmla="*/ 740057 w 1299502"/>
              <a:gd name="connsiteY18704" fmla="*/ 1134096 h 2190257"/>
              <a:gd name="connsiteX18705" fmla="*/ 739732 w 1299502"/>
              <a:gd name="connsiteY18705" fmla="*/ 1134385 h 2190257"/>
              <a:gd name="connsiteX18706" fmla="*/ 739444 w 1299502"/>
              <a:gd name="connsiteY18706" fmla="*/ 1134385 h 2190257"/>
              <a:gd name="connsiteX18707" fmla="*/ 739047 w 1299502"/>
              <a:gd name="connsiteY18707" fmla="*/ 1134673 h 2190257"/>
              <a:gd name="connsiteX18708" fmla="*/ 738759 w 1299502"/>
              <a:gd name="connsiteY18708" fmla="*/ 1134673 h 2190257"/>
              <a:gd name="connsiteX18709" fmla="*/ 737857 w 1299502"/>
              <a:gd name="connsiteY18709" fmla="*/ 1135466 h 2190257"/>
              <a:gd name="connsiteX18710" fmla="*/ 737461 w 1299502"/>
              <a:gd name="connsiteY18710" fmla="*/ 1135466 h 2190257"/>
              <a:gd name="connsiteX18711" fmla="*/ 736848 w 1299502"/>
              <a:gd name="connsiteY18711" fmla="*/ 1136079 h 2190257"/>
              <a:gd name="connsiteX18712" fmla="*/ 736559 w 1299502"/>
              <a:gd name="connsiteY18712" fmla="*/ 1136079 h 2190257"/>
              <a:gd name="connsiteX18713" fmla="*/ 736343 w 1299502"/>
              <a:gd name="connsiteY18713" fmla="*/ 1136295 h 2190257"/>
              <a:gd name="connsiteX18714" fmla="*/ 736343 w 1299502"/>
              <a:gd name="connsiteY18714" fmla="*/ 1136583 h 2190257"/>
              <a:gd name="connsiteX18715" fmla="*/ 736054 w 1299502"/>
              <a:gd name="connsiteY18715" fmla="*/ 1136763 h 2190257"/>
              <a:gd name="connsiteX18716" fmla="*/ 736054 w 1299502"/>
              <a:gd name="connsiteY18716" fmla="*/ 1137088 h 2190257"/>
              <a:gd name="connsiteX18717" fmla="*/ 735838 w 1299502"/>
              <a:gd name="connsiteY18717" fmla="*/ 1137268 h 2190257"/>
              <a:gd name="connsiteX18718" fmla="*/ 735550 w 1299502"/>
              <a:gd name="connsiteY18718" fmla="*/ 1137268 h 2190257"/>
              <a:gd name="connsiteX18719" fmla="*/ 734360 w 1299502"/>
              <a:gd name="connsiteY18719" fmla="*/ 1138277 h 2190257"/>
              <a:gd name="connsiteX18720" fmla="*/ 734360 w 1299502"/>
              <a:gd name="connsiteY18720" fmla="*/ 1138565 h 2190257"/>
              <a:gd name="connsiteX18721" fmla="*/ 734252 w 1299502"/>
              <a:gd name="connsiteY18721" fmla="*/ 1138673 h 2190257"/>
              <a:gd name="connsiteX18722" fmla="*/ 733855 w 1299502"/>
              <a:gd name="connsiteY18722" fmla="*/ 1138673 h 2190257"/>
              <a:gd name="connsiteX18723" fmla="*/ 732953 w 1299502"/>
              <a:gd name="connsiteY18723" fmla="*/ 1139574 h 2190257"/>
              <a:gd name="connsiteX18724" fmla="*/ 732665 w 1299502"/>
              <a:gd name="connsiteY18724" fmla="*/ 1139574 h 2190257"/>
              <a:gd name="connsiteX18725" fmla="*/ 732449 w 1299502"/>
              <a:gd name="connsiteY18725" fmla="*/ 1139358 h 2190257"/>
              <a:gd name="connsiteX18726" fmla="*/ 732449 w 1299502"/>
              <a:gd name="connsiteY18726" fmla="*/ 1138782 h 2190257"/>
              <a:gd name="connsiteX18727" fmla="*/ 732773 w 1299502"/>
              <a:gd name="connsiteY18727" fmla="*/ 1138457 h 2190257"/>
              <a:gd name="connsiteX18728" fmla="*/ 732773 w 1299502"/>
              <a:gd name="connsiteY18728" fmla="*/ 1138169 h 2190257"/>
              <a:gd name="connsiteX18729" fmla="*/ 735045 w 1299502"/>
              <a:gd name="connsiteY18729" fmla="*/ 1136187 h 2190257"/>
              <a:gd name="connsiteX18730" fmla="*/ 735045 w 1299502"/>
              <a:gd name="connsiteY18730" fmla="*/ 1135862 h 2190257"/>
              <a:gd name="connsiteX18731" fmla="*/ 735261 w 1299502"/>
              <a:gd name="connsiteY18731" fmla="*/ 1135790 h 2190257"/>
              <a:gd name="connsiteX18732" fmla="*/ 735550 w 1299502"/>
              <a:gd name="connsiteY18732" fmla="*/ 1135790 h 2190257"/>
              <a:gd name="connsiteX18733" fmla="*/ 736848 w 1299502"/>
              <a:gd name="connsiteY18733" fmla="*/ 1134565 h 2190257"/>
              <a:gd name="connsiteX18734" fmla="*/ 737136 w 1299502"/>
              <a:gd name="connsiteY18734" fmla="*/ 1134565 h 2190257"/>
              <a:gd name="connsiteX18735" fmla="*/ 737857 w 1299502"/>
              <a:gd name="connsiteY18735" fmla="*/ 1134096 h 2190257"/>
              <a:gd name="connsiteX18736" fmla="*/ 738146 w 1299502"/>
              <a:gd name="connsiteY18736" fmla="*/ 1134096 h 2190257"/>
              <a:gd name="connsiteX18737" fmla="*/ 738470 w 1299502"/>
              <a:gd name="connsiteY18737" fmla="*/ 1133772 h 2190257"/>
              <a:gd name="connsiteX18738" fmla="*/ 738867 w 1299502"/>
              <a:gd name="connsiteY18738" fmla="*/ 1133772 h 2190257"/>
              <a:gd name="connsiteX18739" fmla="*/ 739155 w 1299502"/>
              <a:gd name="connsiteY18739" fmla="*/ 1133484 h 2190257"/>
              <a:gd name="connsiteX18740" fmla="*/ 740057 w 1299502"/>
              <a:gd name="connsiteY18740" fmla="*/ 1133484 h 2190257"/>
              <a:gd name="connsiteX18741" fmla="*/ 740454 w 1299502"/>
              <a:gd name="connsiteY18741" fmla="*/ 1133195 h 2190257"/>
              <a:gd name="connsiteX18742" fmla="*/ 741030 w 1299502"/>
              <a:gd name="connsiteY18742" fmla="*/ 1133267 h 2190257"/>
              <a:gd name="connsiteX18743" fmla="*/ 61191 w 1299502"/>
              <a:gd name="connsiteY18743" fmla="*/ 1130997 h 2190257"/>
              <a:gd name="connsiteX18744" fmla="*/ 61479 w 1299502"/>
              <a:gd name="connsiteY18744" fmla="*/ 1131105 h 2190257"/>
              <a:gd name="connsiteX18745" fmla="*/ 61587 w 1299502"/>
              <a:gd name="connsiteY18745" fmla="*/ 1131177 h 2190257"/>
              <a:gd name="connsiteX18746" fmla="*/ 61587 w 1299502"/>
              <a:gd name="connsiteY18746" fmla="*/ 1132078 h 2190257"/>
              <a:gd name="connsiteX18747" fmla="*/ 61082 w 1299502"/>
              <a:gd name="connsiteY18747" fmla="*/ 1132474 h 2190257"/>
              <a:gd name="connsiteX18748" fmla="*/ 60397 w 1299502"/>
              <a:gd name="connsiteY18748" fmla="*/ 1132474 h 2190257"/>
              <a:gd name="connsiteX18749" fmla="*/ 60289 w 1299502"/>
              <a:gd name="connsiteY18749" fmla="*/ 1132294 h 2190257"/>
              <a:gd name="connsiteX18750" fmla="*/ 60289 w 1299502"/>
              <a:gd name="connsiteY18750" fmla="*/ 1131682 h 2190257"/>
              <a:gd name="connsiteX18751" fmla="*/ 323045 w 1299502"/>
              <a:gd name="connsiteY18751" fmla="*/ 1130889 h 2190257"/>
              <a:gd name="connsiteX18752" fmla="*/ 323802 w 1299502"/>
              <a:gd name="connsiteY18752" fmla="*/ 1130961 h 2190257"/>
              <a:gd name="connsiteX18753" fmla="*/ 325280 w 1299502"/>
              <a:gd name="connsiteY18753" fmla="*/ 1132474 h 2190257"/>
              <a:gd name="connsiteX18754" fmla="*/ 325605 w 1299502"/>
              <a:gd name="connsiteY18754" fmla="*/ 1132583 h 2190257"/>
              <a:gd name="connsiteX18755" fmla="*/ 326290 w 1299502"/>
              <a:gd name="connsiteY18755" fmla="*/ 1133267 h 2190257"/>
              <a:gd name="connsiteX18756" fmla="*/ 326182 w 1299502"/>
              <a:gd name="connsiteY18756" fmla="*/ 1135358 h 2190257"/>
              <a:gd name="connsiteX18757" fmla="*/ 325893 w 1299502"/>
              <a:gd name="connsiteY18757" fmla="*/ 1135682 h 2190257"/>
              <a:gd name="connsiteX18758" fmla="*/ 326182 w 1299502"/>
              <a:gd name="connsiteY18758" fmla="*/ 1135970 h 2190257"/>
              <a:gd name="connsiteX18759" fmla="*/ 326182 w 1299502"/>
              <a:gd name="connsiteY18759" fmla="*/ 1136259 h 2190257"/>
              <a:gd name="connsiteX18760" fmla="*/ 326506 w 1299502"/>
              <a:gd name="connsiteY18760" fmla="*/ 1136547 h 2190257"/>
              <a:gd name="connsiteX18761" fmla="*/ 326398 w 1299502"/>
              <a:gd name="connsiteY18761" fmla="*/ 1137448 h 2190257"/>
              <a:gd name="connsiteX18762" fmla="*/ 326110 w 1299502"/>
              <a:gd name="connsiteY18762" fmla="*/ 1137772 h 2190257"/>
              <a:gd name="connsiteX18763" fmla="*/ 326110 w 1299502"/>
              <a:gd name="connsiteY18763" fmla="*/ 1138349 h 2190257"/>
              <a:gd name="connsiteX18764" fmla="*/ 325713 w 1299502"/>
              <a:gd name="connsiteY18764" fmla="*/ 1138673 h 2190257"/>
              <a:gd name="connsiteX18765" fmla="*/ 325605 w 1299502"/>
              <a:gd name="connsiteY18765" fmla="*/ 1139755 h 2190257"/>
              <a:gd name="connsiteX18766" fmla="*/ 325316 w 1299502"/>
              <a:gd name="connsiteY18766" fmla="*/ 1140079 h 2190257"/>
              <a:gd name="connsiteX18767" fmla="*/ 325208 w 1299502"/>
              <a:gd name="connsiteY18767" fmla="*/ 1141557 h 2190257"/>
              <a:gd name="connsiteX18768" fmla="*/ 324920 w 1299502"/>
              <a:gd name="connsiteY18768" fmla="*/ 1141845 h 2190257"/>
              <a:gd name="connsiteX18769" fmla="*/ 324920 w 1299502"/>
              <a:gd name="connsiteY18769" fmla="*/ 1142458 h 2190257"/>
              <a:gd name="connsiteX18770" fmla="*/ 324523 w 1299502"/>
              <a:gd name="connsiteY18770" fmla="*/ 1142746 h 2190257"/>
              <a:gd name="connsiteX18771" fmla="*/ 324523 w 1299502"/>
              <a:gd name="connsiteY18771" fmla="*/ 1143070 h 2190257"/>
              <a:gd name="connsiteX18772" fmla="*/ 324126 w 1299502"/>
              <a:gd name="connsiteY18772" fmla="*/ 1143251 h 2190257"/>
              <a:gd name="connsiteX18773" fmla="*/ 324018 w 1299502"/>
              <a:gd name="connsiteY18773" fmla="*/ 1145665 h 2190257"/>
              <a:gd name="connsiteX18774" fmla="*/ 323730 w 1299502"/>
              <a:gd name="connsiteY18774" fmla="*/ 1145954 h 2190257"/>
              <a:gd name="connsiteX18775" fmla="*/ 323730 w 1299502"/>
              <a:gd name="connsiteY18775" fmla="*/ 1146566 h 2190257"/>
              <a:gd name="connsiteX18776" fmla="*/ 323297 w 1299502"/>
              <a:gd name="connsiteY18776" fmla="*/ 1146855 h 2190257"/>
              <a:gd name="connsiteX18777" fmla="*/ 323225 w 1299502"/>
              <a:gd name="connsiteY18777" fmla="*/ 1147936 h 2190257"/>
              <a:gd name="connsiteX18778" fmla="*/ 322900 w 1299502"/>
              <a:gd name="connsiteY18778" fmla="*/ 1148260 h 2190257"/>
              <a:gd name="connsiteX18779" fmla="*/ 322900 w 1299502"/>
              <a:gd name="connsiteY18779" fmla="*/ 1149161 h 2190257"/>
              <a:gd name="connsiteX18780" fmla="*/ 322215 w 1299502"/>
              <a:gd name="connsiteY18780" fmla="*/ 1149738 h 2190257"/>
              <a:gd name="connsiteX18781" fmla="*/ 322107 w 1299502"/>
              <a:gd name="connsiteY18781" fmla="*/ 1150531 h 2190257"/>
              <a:gd name="connsiteX18782" fmla="*/ 322432 w 1299502"/>
              <a:gd name="connsiteY18782" fmla="*/ 1150927 h 2190257"/>
              <a:gd name="connsiteX18783" fmla="*/ 322324 w 1299502"/>
              <a:gd name="connsiteY18783" fmla="*/ 1152441 h 2190257"/>
              <a:gd name="connsiteX18784" fmla="*/ 322035 w 1299502"/>
              <a:gd name="connsiteY18784" fmla="*/ 1152621 h 2190257"/>
              <a:gd name="connsiteX18785" fmla="*/ 321927 w 1299502"/>
              <a:gd name="connsiteY18785" fmla="*/ 1153846 h 2190257"/>
              <a:gd name="connsiteX18786" fmla="*/ 321602 w 1299502"/>
              <a:gd name="connsiteY18786" fmla="*/ 1154135 h 2190257"/>
              <a:gd name="connsiteX18787" fmla="*/ 321602 w 1299502"/>
              <a:gd name="connsiteY18787" fmla="*/ 1154747 h 2190257"/>
              <a:gd name="connsiteX18788" fmla="*/ 321206 w 1299502"/>
              <a:gd name="connsiteY18788" fmla="*/ 1155036 h 2190257"/>
              <a:gd name="connsiteX18789" fmla="*/ 321206 w 1299502"/>
              <a:gd name="connsiteY18789" fmla="*/ 1155324 h 2190257"/>
              <a:gd name="connsiteX18790" fmla="*/ 321025 w 1299502"/>
              <a:gd name="connsiteY18790" fmla="*/ 1155432 h 2190257"/>
              <a:gd name="connsiteX18791" fmla="*/ 320412 w 1299502"/>
              <a:gd name="connsiteY18791" fmla="*/ 1155432 h 2190257"/>
              <a:gd name="connsiteX18792" fmla="*/ 320124 w 1299502"/>
              <a:gd name="connsiteY18792" fmla="*/ 1155036 h 2190257"/>
              <a:gd name="connsiteX18793" fmla="*/ 319836 w 1299502"/>
              <a:gd name="connsiteY18793" fmla="*/ 1155036 h 2190257"/>
              <a:gd name="connsiteX18794" fmla="*/ 319511 w 1299502"/>
              <a:gd name="connsiteY18794" fmla="*/ 1154747 h 2190257"/>
              <a:gd name="connsiteX18795" fmla="*/ 318934 w 1299502"/>
              <a:gd name="connsiteY18795" fmla="*/ 1154747 h 2190257"/>
              <a:gd name="connsiteX18796" fmla="*/ 318610 w 1299502"/>
              <a:gd name="connsiteY18796" fmla="*/ 1154423 h 2190257"/>
              <a:gd name="connsiteX18797" fmla="*/ 318213 w 1299502"/>
              <a:gd name="connsiteY18797" fmla="*/ 1154423 h 2190257"/>
              <a:gd name="connsiteX18798" fmla="*/ 317816 w 1299502"/>
              <a:gd name="connsiteY18798" fmla="*/ 1153955 h 2190257"/>
              <a:gd name="connsiteX18799" fmla="*/ 317816 w 1299502"/>
              <a:gd name="connsiteY18799" fmla="*/ 1153630 h 2190257"/>
              <a:gd name="connsiteX18800" fmla="*/ 317528 w 1299502"/>
              <a:gd name="connsiteY18800" fmla="*/ 1153342 h 2190257"/>
              <a:gd name="connsiteX18801" fmla="*/ 317528 w 1299502"/>
              <a:gd name="connsiteY18801" fmla="*/ 1153054 h 2190257"/>
              <a:gd name="connsiteX18802" fmla="*/ 317708 w 1299502"/>
              <a:gd name="connsiteY18802" fmla="*/ 1152837 h 2190257"/>
              <a:gd name="connsiteX18803" fmla="*/ 318898 w 1299502"/>
              <a:gd name="connsiteY18803" fmla="*/ 1152945 h 2190257"/>
              <a:gd name="connsiteX18804" fmla="*/ 319114 w 1299502"/>
              <a:gd name="connsiteY18804" fmla="*/ 1152837 h 2190257"/>
              <a:gd name="connsiteX18805" fmla="*/ 318718 w 1299502"/>
              <a:gd name="connsiteY18805" fmla="*/ 1152333 h 2190257"/>
              <a:gd name="connsiteX18806" fmla="*/ 317997 w 1299502"/>
              <a:gd name="connsiteY18806" fmla="*/ 1152333 h 2190257"/>
              <a:gd name="connsiteX18807" fmla="*/ 317311 w 1299502"/>
              <a:gd name="connsiteY18807" fmla="*/ 1151540 h 2190257"/>
              <a:gd name="connsiteX18808" fmla="*/ 317311 w 1299502"/>
              <a:gd name="connsiteY18808" fmla="*/ 1150350 h 2190257"/>
              <a:gd name="connsiteX18809" fmla="*/ 317023 w 1299502"/>
              <a:gd name="connsiteY18809" fmla="*/ 1150062 h 2190257"/>
              <a:gd name="connsiteX18810" fmla="*/ 317095 w 1299502"/>
              <a:gd name="connsiteY18810" fmla="*/ 1149161 h 2190257"/>
              <a:gd name="connsiteX18811" fmla="*/ 318285 w 1299502"/>
              <a:gd name="connsiteY18811" fmla="*/ 1148152 h 2190257"/>
              <a:gd name="connsiteX18812" fmla="*/ 318610 w 1299502"/>
              <a:gd name="connsiteY18812" fmla="*/ 1148152 h 2190257"/>
              <a:gd name="connsiteX18813" fmla="*/ 318898 w 1299502"/>
              <a:gd name="connsiteY18813" fmla="*/ 1147972 h 2190257"/>
              <a:gd name="connsiteX18814" fmla="*/ 319908 w 1299502"/>
              <a:gd name="connsiteY18814" fmla="*/ 1147972 h 2190257"/>
              <a:gd name="connsiteX18815" fmla="*/ 320088 w 1299502"/>
              <a:gd name="connsiteY18815" fmla="*/ 1147864 h 2190257"/>
              <a:gd name="connsiteX18816" fmla="*/ 320088 w 1299502"/>
              <a:gd name="connsiteY18816" fmla="*/ 1146674 h 2190257"/>
              <a:gd name="connsiteX18817" fmla="*/ 320016 w 1299502"/>
              <a:gd name="connsiteY18817" fmla="*/ 1146458 h 2190257"/>
              <a:gd name="connsiteX18818" fmla="*/ 319295 w 1299502"/>
              <a:gd name="connsiteY18818" fmla="*/ 1146458 h 2190257"/>
              <a:gd name="connsiteX18819" fmla="*/ 319223 w 1299502"/>
              <a:gd name="connsiteY18819" fmla="*/ 1146566 h 2190257"/>
              <a:gd name="connsiteX18820" fmla="*/ 319114 w 1299502"/>
              <a:gd name="connsiteY18820" fmla="*/ 1147467 h 2190257"/>
              <a:gd name="connsiteX18821" fmla="*/ 318898 w 1299502"/>
              <a:gd name="connsiteY18821" fmla="*/ 1147647 h 2190257"/>
              <a:gd name="connsiteX18822" fmla="*/ 318610 w 1299502"/>
              <a:gd name="connsiteY18822" fmla="*/ 1147539 h 2190257"/>
              <a:gd name="connsiteX18823" fmla="*/ 318285 w 1299502"/>
              <a:gd name="connsiteY18823" fmla="*/ 1147864 h 2190257"/>
              <a:gd name="connsiteX18824" fmla="*/ 317708 w 1299502"/>
              <a:gd name="connsiteY18824" fmla="*/ 1147864 h 2190257"/>
              <a:gd name="connsiteX18825" fmla="*/ 316915 w 1299502"/>
              <a:gd name="connsiteY18825" fmla="*/ 1147071 h 2190257"/>
              <a:gd name="connsiteX18826" fmla="*/ 317095 w 1299502"/>
              <a:gd name="connsiteY18826" fmla="*/ 1144079 h 2190257"/>
              <a:gd name="connsiteX18827" fmla="*/ 317203 w 1299502"/>
              <a:gd name="connsiteY18827" fmla="*/ 1143971 h 2190257"/>
              <a:gd name="connsiteX18828" fmla="*/ 317888 w 1299502"/>
              <a:gd name="connsiteY18828" fmla="*/ 1143971 h 2190257"/>
              <a:gd name="connsiteX18829" fmla="*/ 317997 w 1299502"/>
              <a:gd name="connsiteY18829" fmla="*/ 1144152 h 2190257"/>
              <a:gd name="connsiteX18830" fmla="*/ 317997 w 1299502"/>
              <a:gd name="connsiteY18830" fmla="*/ 1144476 h 2190257"/>
              <a:gd name="connsiteX18831" fmla="*/ 318213 w 1299502"/>
              <a:gd name="connsiteY18831" fmla="*/ 1144548 h 2190257"/>
              <a:gd name="connsiteX18832" fmla="*/ 318501 w 1299502"/>
              <a:gd name="connsiteY18832" fmla="*/ 1144656 h 2190257"/>
              <a:gd name="connsiteX18833" fmla="*/ 318790 w 1299502"/>
              <a:gd name="connsiteY18833" fmla="*/ 1144944 h 2190257"/>
              <a:gd name="connsiteX18834" fmla="*/ 318898 w 1299502"/>
              <a:gd name="connsiteY18834" fmla="*/ 1144764 h 2190257"/>
              <a:gd name="connsiteX18835" fmla="*/ 319006 w 1299502"/>
              <a:gd name="connsiteY18835" fmla="*/ 1144476 h 2190257"/>
              <a:gd name="connsiteX18836" fmla="*/ 319078 w 1299502"/>
              <a:gd name="connsiteY18836" fmla="*/ 1144368 h 2190257"/>
              <a:gd name="connsiteX18837" fmla="*/ 320376 w 1299502"/>
              <a:gd name="connsiteY18837" fmla="*/ 1144476 h 2190257"/>
              <a:gd name="connsiteX18838" fmla="*/ 320593 w 1299502"/>
              <a:gd name="connsiteY18838" fmla="*/ 1144260 h 2190257"/>
              <a:gd name="connsiteX18839" fmla="*/ 320593 w 1299502"/>
              <a:gd name="connsiteY18839" fmla="*/ 1143647 h 2190257"/>
              <a:gd name="connsiteX18840" fmla="*/ 321566 w 1299502"/>
              <a:gd name="connsiteY18840" fmla="*/ 1142854 h 2190257"/>
              <a:gd name="connsiteX18841" fmla="*/ 321494 w 1299502"/>
              <a:gd name="connsiteY18841" fmla="*/ 1142782 h 2190257"/>
              <a:gd name="connsiteX18842" fmla="*/ 320773 w 1299502"/>
              <a:gd name="connsiteY18842" fmla="*/ 1142674 h 2190257"/>
              <a:gd name="connsiteX18843" fmla="*/ 320088 w 1299502"/>
              <a:gd name="connsiteY18843" fmla="*/ 1141881 h 2190257"/>
              <a:gd name="connsiteX18844" fmla="*/ 320088 w 1299502"/>
              <a:gd name="connsiteY18844" fmla="*/ 1141557 h 2190257"/>
              <a:gd name="connsiteX18845" fmla="*/ 319763 w 1299502"/>
              <a:gd name="connsiteY18845" fmla="*/ 1141268 h 2190257"/>
              <a:gd name="connsiteX18846" fmla="*/ 319763 w 1299502"/>
              <a:gd name="connsiteY18846" fmla="*/ 1140656 h 2190257"/>
              <a:gd name="connsiteX18847" fmla="*/ 319475 w 1299502"/>
              <a:gd name="connsiteY18847" fmla="*/ 1140367 h 2190257"/>
              <a:gd name="connsiteX18848" fmla="*/ 319583 w 1299502"/>
              <a:gd name="connsiteY18848" fmla="*/ 1139178 h 2190257"/>
              <a:gd name="connsiteX18849" fmla="*/ 319259 w 1299502"/>
              <a:gd name="connsiteY18849" fmla="*/ 1138890 h 2190257"/>
              <a:gd name="connsiteX18850" fmla="*/ 319259 w 1299502"/>
              <a:gd name="connsiteY18850" fmla="*/ 1138277 h 2190257"/>
              <a:gd name="connsiteX18851" fmla="*/ 319475 w 1299502"/>
              <a:gd name="connsiteY18851" fmla="*/ 1138169 h 2190257"/>
              <a:gd name="connsiteX18852" fmla="*/ 320052 w 1299502"/>
              <a:gd name="connsiteY18852" fmla="*/ 1138169 h 2190257"/>
              <a:gd name="connsiteX18853" fmla="*/ 320268 w 1299502"/>
              <a:gd name="connsiteY18853" fmla="*/ 1138061 h 2190257"/>
              <a:gd name="connsiteX18854" fmla="*/ 320268 w 1299502"/>
              <a:gd name="connsiteY18854" fmla="*/ 1137772 h 2190257"/>
              <a:gd name="connsiteX18855" fmla="*/ 319655 w 1299502"/>
              <a:gd name="connsiteY18855" fmla="*/ 1137088 h 2190257"/>
              <a:gd name="connsiteX18856" fmla="*/ 319763 w 1299502"/>
              <a:gd name="connsiteY18856" fmla="*/ 1136475 h 2190257"/>
              <a:gd name="connsiteX18857" fmla="*/ 319475 w 1299502"/>
              <a:gd name="connsiteY18857" fmla="*/ 1136187 h 2190257"/>
              <a:gd name="connsiteX18858" fmla="*/ 319475 w 1299502"/>
              <a:gd name="connsiteY18858" fmla="*/ 1135286 h 2190257"/>
              <a:gd name="connsiteX18859" fmla="*/ 320160 w 1299502"/>
              <a:gd name="connsiteY18859" fmla="*/ 1134781 h 2190257"/>
              <a:gd name="connsiteX18860" fmla="*/ 320160 w 1299502"/>
              <a:gd name="connsiteY18860" fmla="*/ 1134493 h 2190257"/>
              <a:gd name="connsiteX18861" fmla="*/ 320449 w 1299502"/>
              <a:gd name="connsiteY18861" fmla="*/ 1134168 h 2190257"/>
              <a:gd name="connsiteX18862" fmla="*/ 320557 w 1299502"/>
              <a:gd name="connsiteY18862" fmla="*/ 1133880 h 2190257"/>
              <a:gd name="connsiteX18863" fmla="*/ 320665 w 1299502"/>
              <a:gd name="connsiteY18863" fmla="*/ 1133772 h 2190257"/>
              <a:gd name="connsiteX18864" fmla="*/ 321350 w 1299502"/>
              <a:gd name="connsiteY18864" fmla="*/ 1133772 h 2190257"/>
              <a:gd name="connsiteX18865" fmla="*/ 321675 w 1299502"/>
              <a:gd name="connsiteY18865" fmla="*/ 1133484 h 2190257"/>
              <a:gd name="connsiteX18866" fmla="*/ 322540 w 1299502"/>
              <a:gd name="connsiteY18866" fmla="*/ 1133592 h 2190257"/>
              <a:gd name="connsiteX18867" fmla="*/ 323045 w 1299502"/>
              <a:gd name="connsiteY18867" fmla="*/ 1134060 h 2190257"/>
              <a:gd name="connsiteX18868" fmla="*/ 323045 w 1299502"/>
              <a:gd name="connsiteY18868" fmla="*/ 1134385 h 2190257"/>
              <a:gd name="connsiteX18869" fmla="*/ 323441 w 1299502"/>
              <a:gd name="connsiteY18869" fmla="*/ 1134781 h 2190257"/>
              <a:gd name="connsiteX18870" fmla="*/ 323766 w 1299502"/>
              <a:gd name="connsiteY18870" fmla="*/ 1134781 h 2190257"/>
              <a:gd name="connsiteX18871" fmla="*/ 323946 w 1299502"/>
              <a:gd name="connsiteY18871" fmla="*/ 1134673 h 2190257"/>
              <a:gd name="connsiteX18872" fmla="*/ 324054 w 1299502"/>
              <a:gd name="connsiteY18872" fmla="*/ 1133484 h 2190257"/>
              <a:gd name="connsiteX18873" fmla="*/ 324343 w 1299502"/>
              <a:gd name="connsiteY18873" fmla="*/ 1133195 h 2190257"/>
              <a:gd name="connsiteX18874" fmla="*/ 324235 w 1299502"/>
              <a:gd name="connsiteY18874" fmla="*/ 1133087 h 2190257"/>
              <a:gd name="connsiteX18875" fmla="*/ 323946 w 1299502"/>
              <a:gd name="connsiteY18875" fmla="*/ 1132979 h 2190257"/>
              <a:gd name="connsiteX18876" fmla="*/ 323658 w 1299502"/>
              <a:gd name="connsiteY18876" fmla="*/ 1132691 h 2190257"/>
              <a:gd name="connsiteX18877" fmla="*/ 323333 w 1299502"/>
              <a:gd name="connsiteY18877" fmla="*/ 1132691 h 2190257"/>
              <a:gd name="connsiteX18878" fmla="*/ 322828 w 1299502"/>
              <a:gd name="connsiteY18878" fmla="*/ 1132294 h 2190257"/>
              <a:gd name="connsiteX18879" fmla="*/ 322828 w 1299502"/>
              <a:gd name="connsiteY18879" fmla="*/ 1131970 h 2190257"/>
              <a:gd name="connsiteX18880" fmla="*/ 322540 w 1299502"/>
              <a:gd name="connsiteY18880" fmla="*/ 1131682 h 2190257"/>
              <a:gd name="connsiteX18881" fmla="*/ 322828 w 1299502"/>
              <a:gd name="connsiteY18881" fmla="*/ 1131393 h 2190257"/>
              <a:gd name="connsiteX18882" fmla="*/ 322828 w 1299502"/>
              <a:gd name="connsiteY18882" fmla="*/ 1131069 h 2190257"/>
              <a:gd name="connsiteX18883" fmla="*/ 321855 w 1299502"/>
              <a:gd name="connsiteY18883" fmla="*/ 1130276 h 2190257"/>
              <a:gd name="connsiteX18884" fmla="*/ 322143 w 1299502"/>
              <a:gd name="connsiteY18884" fmla="*/ 1130276 h 2190257"/>
              <a:gd name="connsiteX18885" fmla="*/ 322540 w 1299502"/>
              <a:gd name="connsiteY18885" fmla="*/ 1130781 h 2190257"/>
              <a:gd name="connsiteX18886" fmla="*/ 322540 w 1299502"/>
              <a:gd name="connsiteY18886" fmla="*/ 1131105 h 2190257"/>
              <a:gd name="connsiteX18887" fmla="*/ 322035 w 1299502"/>
              <a:gd name="connsiteY18887" fmla="*/ 1131501 h 2190257"/>
              <a:gd name="connsiteX18888" fmla="*/ 321747 w 1299502"/>
              <a:gd name="connsiteY18888" fmla="*/ 1131501 h 2190257"/>
              <a:gd name="connsiteX18889" fmla="*/ 321350 w 1299502"/>
              <a:gd name="connsiteY18889" fmla="*/ 1130997 h 2190257"/>
              <a:gd name="connsiteX18890" fmla="*/ 321350 w 1299502"/>
              <a:gd name="connsiteY18890" fmla="*/ 1130672 h 2190257"/>
              <a:gd name="connsiteX18891" fmla="*/ 219630 w 1299502"/>
              <a:gd name="connsiteY18891" fmla="*/ 1124690 h 2190257"/>
              <a:gd name="connsiteX18892" fmla="*/ 219918 w 1299502"/>
              <a:gd name="connsiteY18892" fmla="*/ 1124690 h 2190257"/>
              <a:gd name="connsiteX18893" fmla="*/ 220315 w 1299502"/>
              <a:gd name="connsiteY18893" fmla="*/ 1125194 h 2190257"/>
              <a:gd name="connsiteX18894" fmla="*/ 220315 w 1299502"/>
              <a:gd name="connsiteY18894" fmla="*/ 1125519 h 2190257"/>
              <a:gd name="connsiteX18895" fmla="*/ 220604 w 1299502"/>
              <a:gd name="connsiteY18895" fmla="*/ 1125807 h 2190257"/>
              <a:gd name="connsiteX18896" fmla="*/ 220315 w 1299502"/>
              <a:gd name="connsiteY18896" fmla="*/ 1126095 h 2190257"/>
              <a:gd name="connsiteX18897" fmla="*/ 220315 w 1299502"/>
              <a:gd name="connsiteY18897" fmla="*/ 1126384 h 2190257"/>
              <a:gd name="connsiteX18898" fmla="*/ 219414 w 1299502"/>
              <a:gd name="connsiteY18898" fmla="*/ 1127104 h 2190257"/>
              <a:gd name="connsiteX18899" fmla="*/ 218512 w 1299502"/>
              <a:gd name="connsiteY18899" fmla="*/ 1126996 h 2190257"/>
              <a:gd name="connsiteX18900" fmla="*/ 218332 w 1299502"/>
              <a:gd name="connsiteY18900" fmla="*/ 1126888 h 2190257"/>
              <a:gd name="connsiteX18901" fmla="*/ 218404 w 1299502"/>
              <a:gd name="connsiteY18901" fmla="*/ 1126312 h 2190257"/>
              <a:gd name="connsiteX18902" fmla="*/ 218729 w 1299502"/>
              <a:gd name="connsiteY18902" fmla="*/ 1125987 h 2190257"/>
              <a:gd name="connsiteX18903" fmla="*/ 218729 w 1299502"/>
              <a:gd name="connsiteY18903" fmla="*/ 1125699 h 2190257"/>
              <a:gd name="connsiteX18904" fmla="*/ 219125 w 1299502"/>
              <a:gd name="connsiteY18904" fmla="*/ 1125411 h 2190257"/>
              <a:gd name="connsiteX18905" fmla="*/ 219125 w 1299502"/>
              <a:gd name="connsiteY18905" fmla="*/ 1125086 h 2190257"/>
              <a:gd name="connsiteX18906" fmla="*/ 49219 w 1299502"/>
              <a:gd name="connsiteY18906" fmla="*/ 1123789 h 2190257"/>
              <a:gd name="connsiteX18907" fmla="*/ 49904 w 1299502"/>
              <a:gd name="connsiteY18907" fmla="*/ 1123897 h 2190257"/>
              <a:gd name="connsiteX18908" fmla="*/ 50013 w 1299502"/>
              <a:gd name="connsiteY18908" fmla="*/ 1124005 h 2190257"/>
              <a:gd name="connsiteX18909" fmla="*/ 50013 w 1299502"/>
              <a:gd name="connsiteY18909" fmla="*/ 1124401 h 2190257"/>
              <a:gd name="connsiteX18910" fmla="*/ 49724 w 1299502"/>
              <a:gd name="connsiteY18910" fmla="*/ 1124618 h 2190257"/>
              <a:gd name="connsiteX18911" fmla="*/ 49724 w 1299502"/>
              <a:gd name="connsiteY18911" fmla="*/ 1124906 h 2190257"/>
              <a:gd name="connsiteX18912" fmla="*/ 49291 w 1299502"/>
              <a:gd name="connsiteY18912" fmla="*/ 1125194 h 2190257"/>
              <a:gd name="connsiteX18913" fmla="*/ 49219 w 1299502"/>
              <a:gd name="connsiteY18913" fmla="*/ 1126095 h 2190257"/>
              <a:gd name="connsiteX18914" fmla="*/ 49508 w 1299502"/>
              <a:gd name="connsiteY18914" fmla="*/ 1126384 h 2190257"/>
              <a:gd name="connsiteX18915" fmla="*/ 49508 w 1299502"/>
              <a:gd name="connsiteY18915" fmla="*/ 1126708 h 2190257"/>
              <a:gd name="connsiteX18916" fmla="*/ 51419 w 1299502"/>
              <a:gd name="connsiteY18916" fmla="*/ 1128798 h 2190257"/>
              <a:gd name="connsiteX18917" fmla="*/ 51599 w 1299502"/>
              <a:gd name="connsiteY18917" fmla="*/ 1128582 h 2190257"/>
              <a:gd name="connsiteX18918" fmla="*/ 51707 w 1299502"/>
              <a:gd name="connsiteY18918" fmla="*/ 1128005 h 2190257"/>
              <a:gd name="connsiteX18919" fmla="*/ 52681 w 1299502"/>
              <a:gd name="connsiteY18919" fmla="*/ 1127213 h 2190257"/>
              <a:gd name="connsiteX18920" fmla="*/ 52789 w 1299502"/>
              <a:gd name="connsiteY18920" fmla="*/ 1125807 h 2190257"/>
              <a:gd name="connsiteX18921" fmla="*/ 53005 w 1299502"/>
              <a:gd name="connsiteY18921" fmla="*/ 1125591 h 2190257"/>
              <a:gd name="connsiteX18922" fmla="*/ 53294 w 1299502"/>
              <a:gd name="connsiteY18922" fmla="*/ 1125591 h 2190257"/>
              <a:gd name="connsiteX18923" fmla="*/ 53582 w 1299502"/>
              <a:gd name="connsiteY18923" fmla="*/ 1125411 h 2190257"/>
              <a:gd name="connsiteX18924" fmla="*/ 54304 w 1299502"/>
              <a:gd name="connsiteY18924" fmla="*/ 1125411 h 2190257"/>
              <a:gd name="connsiteX18925" fmla="*/ 54592 w 1299502"/>
              <a:gd name="connsiteY18925" fmla="*/ 1125122 h 2190257"/>
              <a:gd name="connsiteX18926" fmla="*/ 54917 w 1299502"/>
              <a:gd name="connsiteY18926" fmla="*/ 1125194 h 2190257"/>
              <a:gd name="connsiteX18927" fmla="*/ 55313 w 1299502"/>
              <a:gd name="connsiteY18927" fmla="*/ 1124906 h 2190257"/>
              <a:gd name="connsiteX18928" fmla="*/ 55890 w 1299502"/>
              <a:gd name="connsiteY18928" fmla="*/ 1125014 h 2190257"/>
              <a:gd name="connsiteX18929" fmla="*/ 56287 w 1299502"/>
              <a:gd name="connsiteY18929" fmla="*/ 1125411 h 2190257"/>
              <a:gd name="connsiteX18930" fmla="*/ 56287 w 1299502"/>
              <a:gd name="connsiteY18930" fmla="*/ 1125699 h 2190257"/>
              <a:gd name="connsiteX18931" fmla="*/ 56611 w 1299502"/>
              <a:gd name="connsiteY18931" fmla="*/ 1126095 h 2190257"/>
              <a:gd name="connsiteX18932" fmla="*/ 56611 w 1299502"/>
              <a:gd name="connsiteY18932" fmla="*/ 1126600 h 2190257"/>
              <a:gd name="connsiteX18933" fmla="*/ 55890 w 1299502"/>
              <a:gd name="connsiteY18933" fmla="*/ 1127213 h 2190257"/>
              <a:gd name="connsiteX18934" fmla="*/ 55890 w 1299502"/>
              <a:gd name="connsiteY18934" fmla="*/ 1127501 h 2190257"/>
              <a:gd name="connsiteX18935" fmla="*/ 55998 w 1299502"/>
              <a:gd name="connsiteY18935" fmla="*/ 1127681 h 2190257"/>
              <a:gd name="connsiteX18936" fmla="*/ 57008 w 1299502"/>
              <a:gd name="connsiteY18936" fmla="*/ 1127681 h 2190257"/>
              <a:gd name="connsiteX18937" fmla="*/ 57585 w 1299502"/>
              <a:gd name="connsiteY18937" fmla="*/ 1127213 h 2190257"/>
              <a:gd name="connsiteX18938" fmla="*/ 58306 w 1299502"/>
              <a:gd name="connsiteY18938" fmla="*/ 1127213 h 2190257"/>
              <a:gd name="connsiteX18939" fmla="*/ 58703 w 1299502"/>
              <a:gd name="connsiteY18939" fmla="*/ 1127681 h 2190257"/>
              <a:gd name="connsiteX18940" fmla="*/ 58703 w 1299502"/>
              <a:gd name="connsiteY18940" fmla="*/ 1128005 h 2190257"/>
              <a:gd name="connsiteX18941" fmla="*/ 58991 w 1299502"/>
              <a:gd name="connsiteY18941" fmla="*/ 1128294 h 2190257"/>
              <a:gd name="connsiteX18942" fmla="*/ 58991 w 1299502"/>
              <a:gd name="connsiteY18942" fmla="*/ 1128582 h 2190257"/>
              <a:gd name="connsiteX18943" fmla="*/ 59280 w 1299502"/>
              <a:gd name="connsiteY18943" fmla="*/ 1128907 h 2190257"/>
              <a:gd name="connsiteX18944" fmla="*/ 59207 w 1299502"/>
              <a:gd name="connsiteY18944" fmla="*/ 1129303 h 2190257"/>
              <a:gd name="connsiteX18945" fmla="*/ 59784 w 1299502"/>
              <a:gd name="connsiteY18945" fmla="*/ 1129916 h 2190257"/>
              <a:gd name="connsiteX18946" fmla="*/ 59784 w 1299502"/>
              <a:gd name="connsiteY18946" fmla="*/ 1130492 h 2190257"/>
              <a:gd name="connsiteX18947" fmla="*/ 60109 w 1299502"/>
              <a:gd name="connsiteY18947" fmla="*/ 1130781 h 2190257"/>
              <a:gd name="connsiteX18948" fmla="*/ 60001 w 1299502"/>
              <a:gd name="connsiteY18948" fmla="*/ 1132006 h 2190257"/>
              <a:gd name="connsiteX18949" fmla="*/ 59820 w 1299502"/>
              <a:gd name="connsiteY18949" fmla="*/ 1132078 h 2190257"/>
              <a:gd name="connsiteX18950" fmla="*/ 59496 w 1299502"/>
              <a:gd name="connsiteY18950" fmla="*/ 1132078 h 2190257"/>
              <a:gd name="connsiteX18951" fmla="*/ 59207 w 1299502"/>
              <a:gd name="connsiteY18951" fmla="*/ 1132402 h 2190257"/>
              <a:gd name="connsiteX18952" fmla="*/ 58811 w 1299502"/>
              <a:gd name="connsiteY18952" fmla="*/ 1132294 h 2190257"/>
              <a:gd name="connsiteX18953" fmla="*/ 58703 w 1299502"/>
              <a:gd name="connsiteY18953" fmla="*/ 1132511 h 2190257"/>
              <a:gd name="connsiteX18954" fmla="*/ 58631 w 1299502"/>
              <a:gd name="connsiteY18954" fmla="*/ 1132799 h 2190257"/>
              <a:gd name="connsiteX18955" fmla="*/ 58126 w 1299502"/>
              <a:gd name="connsiteY18955" fmla="*/ 1133195 h 2190257"/>
              <a:gd name="connsiteX18956" fmla="*/ 57513 w 1299502"/>
              <a:gd name="connsiteY18956" fmla="*/ 1133087 h 2190257"/>
              <a:gd name="connsiteX18957" fmla="*/ 57332 w 1299502"/>
              <a:gd name="connsiteY18957" fmla="*/ 1133303 h 2190257"/>
              <a:gd name="connsiteX18958" fmla="*/ 57332 w 1299502"/>
              <a:gd name="connsiteY18958" fmla="*/ 1134168 h 2190257"/>
              <a:gd name="connsiteX18959" fmla="*/ 58126 w 1299502"/>
              <a:gd name="connsiteY18959" fmla="*/ 1135069 h 2190257"/>
              <a:gd name="connsiteX18960" fmla="*/ 58126 w 1299502"/>
              <a:gd name="connsiteY18960" fmla="*/ 1135394 h 2190257"/>
              <a:gd name="connsiteX18961" fmla="*/ 58739 w 1299502"/>
              <a:gd name="connsiteY18961" fmla="*/ 1136079 h 2190257"/>
              <a:gd name="connsiteX18962" fmla="*/ 58631 w 1299502"/>
              <a:gd name="connsiteY18962" fmla="*/ 1136691 h 2190257"/>
              <a:gd name="connsiteX18963" fmla="*/ 59027 w 1299502"/>
              <a:gd name="connsiteY18963" fmla="*/ 1136980 h 2190257"/>
              <a:gd name="connsiteX18964" fmla="*/ 58847 w 1299502"/>
              <a:gd name="connsiteY18964" fmla="*/ 1138493 h 2190257"/>
              <a:gd name="connsiteX18965" fmla="*/ 58234 w 1299502"/>
              <a:gd name="connsiteY18965" fmla="*/ 1138962 h 2190257"/>
              <a:gd name="connsiteX18966" fmla="*/ 58126 w 1299502"/>
              <a:gd name="connsiteY18966" fmla="*/ 1139286 h 2190257"/>
              <a:gd name="connsiteX18967" fmla="*/ 57837 w 1299502"/>
              <a:gd name="connsiteY18967" fmla="*/ 1139574 h 2190257"/>
              <a:gd name="connsiteX18968" fmla="*/ 57837 w 1299502"/>
              <a:gd name="connsiteY18968" fmla="*/ 1139863 h 2190257"/>
              <a:gd name="connsiteX18969" fmla="*/ 57441 w 1299502"/>
              <a:gd name="connsiteY18969" fmla="*/ 1140079 h 2190257"/>
              <a:gd name="connsiteX18970" fmla="*/ 57441 w 1299502"/>
              <a:gd name="connsiteY18970" fmla="*/ 1140367 h 2190257"/>
              <a:gd name="connsiteX18971" fmla="*/ 57044 w 1299502"/>
              <a:gd name="connsiteY18971" fmla="*/ 1140692 h 2190257"/>
              <a:gd name="connsiteX18972" fmla="*/ 57044 w 1299502"/>
              <a:gd name="connsiteY18972" fmla="*/ 1141881 h 2190257"/>
              <a:gd name="connsiteX18973" fmla="*/ 57332 w 1299502"/>
              <a:gd name="connsiteY18973" fmla="*/ 1142169 h 2190257"/>
              <a:gd name="connsiteX18974" fmla="*/ 57224 w 1299502"/>
              <a:gd name="connsiteY18974" fmla="*/ 1143359 h 2190257"/>
              <a:gd name="connsiteX18975" fmla="*/ 57044 w 1299502"/>
              <a:gd name="connsiteY18975" fmla="*/ 1143467 h 2190257"/>
              <a:gd name="connsiteX18976" fmla="*/ 56431 w 1299502"/>
              <a:gd name="connsiteY18976" fmla="*/ 1143467 h 2190257"/>
              <a:gd name="connsiteX18977" fmla="*/ 56142 w 1299502"/>
              <a:gd name="connsiteY18977" fmla="*/ 1143178 h 2190257"/>
              <a:gd name="connsiteX18978" fmla="*/ 55457 w 1299502"/>
              <a:gd name="connsiteY18978" fmla="*/ 1143070 h 2190257"/>
              <a:gd name="connsiteX18979" fmla="*/ 54448 w 1299502"/>
              <a:gd name="connsiteY18979" fmla="*/ 1141989 h 2190257"/>
              <a:gd name="connsiteX18980" fmla="*/ 54448 w 1299502"/>
              <a:gd name="connsiteY18980" fmla="*/ 1141665 h 2190257"/>
              <a:gd name="connsiteX18981" fmla="*/ 54159 w 1299502"/>
              <a:gd name="connsiteY18981" fmla="*/ 1141376 h 2190257"/>
              <a:gd name="connsiteX18982" fmla="*/ 54231 w 1299502"/>
              <a:gd name="connsiteY18982" fmla="*/ 1140187 h 2190257"/>
              <a:gd name="connsiteX18983" fmla="*/ 53943 w 1299502"/>
              <a:gd name="connsiteY18983" fmla="*/ 1139863 h 2190257"/>
              <a:gd name="connsiteX18984" fmla="*/ 54123 w 1299502"/>
              <a:gd name="connsiteY18984" fmla="*/ 1138097 h 2190257"/>
              <a:gd name="connsiteX18985" fmla="*/ 53835 w 1299502"/>
              <a:gd name="connsiteY18985" fmla="*/ 1137772 h 2190257"/>
              <a:gd name="connsiteX18986" fmla="*/ 53835 w 1299502"/>
              <a:gd name="connsiteY18986" fmla="*/ 1137196 h 2190257"/>
              <a:gd name="connsiteX18987" fmla="*/ 53546 w 1299502"/>
              <a:gd name="connsiteY18987" fmla="*/ 1136763 h 2190257"/>
              <a:gd name="connsiteX18988" fmla="*/ 53618 w 1299502"/>
              <a:gd name="connsiteY18988" fmla="*/ 1135898 h 2190257"/>
              <a:gd name="connsiteX18989" fmla="*/ 53330 w 1299502"/>
              <a:gd name="connsiteY18989" fmla="*/ 1135574 h 2190257"/>
              <a:gd name="connsiteX18990" fmla="*/ 53330 w 1299502"/>
              <a:gd name="connsiteY18990" fmla="*/ 1134997 h 2190257"/>
              <a:gd name="connsiteX18991" fmla="*/ 53041 w 1299502"/>
              <a:gd name="connsiteY18991" fmla="*/ 1134673 h 2190257"/>
              <a:gd name="connsiteX18992" fmla="*/ 53114 w 1299502"/>
              <a:gd name="connsiteY18992" fmla="*/ 1134096 h 2190257"/>
              <a:gd name="connsiteX18993" fmla="*/ 52825 w 1299502"/>
              <a:gd name="connsiteY18993" fmla="*/ 1133772 h 2190257"/>
              <a:gd name="connsiteX18994" fmla="*/ 52825 w 1299502"/>
              <a:gd name="connsiteY18994" fmla="*/ 1133484 h 2190257"/>
              <a:gd name="connsiteX18995" fmla="*/ 52429 w 1299502"/>
              <a:gd name="connsiteY18995" fmla="*/ 1132979 h 2190257"/>
              <a:gd name="connsiteX18996" fmla="*/ 52140 w 1299502"/>
              <a:gd name="connsiteY18996" fmla="*/ 1132979 h 2190257"/>
              <a:gd name="connsiteX18997" fmla="*/ 51311 w 1299502"/>
              <a:gd name="connsiteY18997" fmla="*/ 1132186 h 2190257"/>
              <a:gd name="connsiteX18998" fmla="*/ 51311 w 1299502"/>
              <a:gd name="connsiteY18998" fmla="*/ 1131898 h 2190257"/>
              <a:gd name="connsiteX18999" fmla="*/ 51022 w 1299502"/>
              <a:gd name="connsiteY18999" fmla="*/ 1131573 h 2190257"/>
              <a:gd name="connsiteX19000" fmla="*/ 51130 w 1299502"/>
              <a:gd name="connsiteY19000" fmla="*/ 1131285 h 2190257"/>
              <a:gd name="connsiteX19001" fmla="*/ 50842 w 1299502"/>
              <a:gd name="connsiteY19001" fmla="*/ 1130997 h 2190257"/>
              <a:gd name="connsiteX19002" fmla="*/ 50842 w 1299502"/>
              <a:gd name="connsiteY19002" fmla="*/ 1130384 h 2190257"/>
              <a:gd name="connsiteX19003" fmla="*/ 49940 w 1299502"/>
              <a:gd name="connsiteY19003" fmla="*/ 1129411 h 2190257"/>
              <a:gd name="connsiteX19004" fmla="*/ 50013 w 1299502"/>
              <a:gd name="connsiteY19004" fmla="*/ 1129087 h 2190257"/>
              <a:gd name="connsiteX19005" fmla="*/ 49436 w 1299502"/>
              <a:gd name="connsiteY19005" fmla="*/ 1128474 h 2190257"/>
              <a:gd name="connsiteX19006" fmla="*/ 49436 w 1299502"/>
              <a:gd name="connsiteY19006" fmla="*/ 1128186 h 2190257"/>
              <a:gd name="connsiteX19007" fmla="*/ 49111 w 1299502"/>
              <a:gd name="connsiteY19007" fmla="*/ 1127789 h 2190257"/>
              <a:gd name="connsiteX19008" fmla="*/ 49111 w 1299502"/>
              <a:gd name="connsiteY19008" fmla="*/ 1127609 h 2190257"/>
              <a:gd name="connsiteX19009" fmla="*/ 48823 w 1299502"/>
              <a:gd name="connsiteY19009" fmla="*/ 1127213 h 2190257"/>
              <a:gd name="connsiteX19010" fmla="*/ 48823 w 1299502"/>
              <a:gd name="connsiteY19010" fmla="*/ 1126888 h 2190257"/>
              <a:gd name="connsiteX19011" fmla="*/ 48318 w 1299502"/>
              <a:gd name="connsiteY19011" fmla="*/ 1126312 h 2190257"/>
              <a:gd name="connsiteX19012" fmla="*/ 48426 w 1299502"/>
              <a:gd name="connsiteY19012" fmla="*/ 1124510 h 2190257"/>
              <a:gd name="connsiteX19013" fmla="*/ 92165 w 1299502"/>
              <a:gd name="connsiteY19013" fmla="*/ 1122996 h 2190257"/>
              <a:gd name="connsiteX19014" fmla="*/ 92778 w 1299502"/>
              <a:gd name="connsiteY19014" fmla="*/ 1123104 h 2190257"/>
              <a:gd name="connsiteX19015" fmla="*/ 92850 w 1299502"/>
              <a:gd name="connsiteY19015" fmla="*/ 1123212 h 2190257"/>
              <a:gd name="connsiteX19016" fmla="*/ 92850 w 1299502"/>
              <a:gd name="connsiteY19016" fmla="*/ 1123500 h 2190257"/>
              <a:gd name="connsiteX19017" fmla="*/ 92778 w 1299502"/>
              <a:gd name="connsiteY19017" fmla="*/ 1123717 h 2190257"/>
              <a:gd name="connsiteX19018" fmla="*/ 92056 w 1299502"/>
              <a:gd name="connsiteY19018" fmla="*/ 1123609 h 2190257"/>
              <a:gd name="connsiteX19019" fmla="*/ 91984 w 1299502"/>
              <a:gd name="connsiteY19019" fmla="*/ 1123392 h 2190257"/>
              <a:gd name="connsiteX19020" fmla="*/ 91984 w 1299502"/>
              <a:gd name="connsiteY19020" fmla="*/ 1123104 h 2190257"/>
              <a:gd name="connsiteX19021" fmla="*/ 53510 w 1299502"/>
              <a:gd name="connsiteY19021" fmla="*/ 1122996 h 2190257"/>
              <a:gd name="connsiteX19022" fmla="*/ 53799 w 1299502"/>
              <a:gd name="connsiteY19022" fmla="*/ 1123284 h 2190257"/>
              <a:gd name="connsiteX19023" fmla="*/ 54412 w 1299502"/>
              <a:gd name="connsiteY19023" fmla="*/ 1123392 h 2190257"/>
              <a:gd name="connsiteX19024" fmla="*/ 54917 w 1299502"/>
              <a:gd name="connsiteY19024" fmla="*/ 1123789 h 2190257"/>
              <a:gd name="connsiteX19025" fmla="*/ 54808 w 1299502"/>
              <a:gd name="connsiteY19025" fmla="*/ 1124401 h 2190257"/>
              <a:gd name="connsiteX19026" fmla="*/ 54592 w 1299502"/>
              <a:gd name="connsiteY19026" fmla="*/ 1124582 h 2190257"/>
              <a:gd name="connsiteX19027" fmla="*/ 53727 w 1299502"/>
              <a:gd name="connsiteY19027" fmla="*/ 1124510 h 2190257"/>
              <a:gd name="connsiteX19028" fmla="*/ 53402 w 1299502"/>
              <a:gd name="connsiteY19028" fmla="*/ 1124185 h 2190257"/>
              <a:gd name="connsiteX19029" fmla="*/ 52825 w 1299502"/>
              <a:gd name="connsiteY19029" fmla="*/ 1124113 h 2190257"/>
              <a:gd name="connsiteX19030" fmla="*/ 52501 w 1299502"/>
              <a:gd name="connsiteY19030" fmla="*/ 1123789 h 2190257"/>
              <a:gd name="connsiteX19031" fmla="*/ 52104 w 1299502"/>
              <a:gd name="connsiteY19031" fmla="*/ 1123789 h 2190257"/>
              <a:gd name="connsiteX19032" fmla="*/ 52032 w 1299502"/>
              <a:gd name="connsiteY19032" fmla="*/ 1123609 h 2190257"/>
              <a:gd name="connsiteX19033" fmla="*/ 52501 w 1299502"/>
              <a:gd name="connsiteY19033" fmla="*/ 1123212 h 2190257"/>
              <a:gd name="connsiteX19034" fmla="*/ 52825 w 1299502"/>
              <a:gd name="connsiteY19034" fmla="*/ 1123212 h 2190257"/>
              <a:gd name="connsiteX19035" fmla="*/ 53222 w 1299502"/>
              <a:gd name="connsiteY19035" fmla="*/ 1122996 h 2190257"/>
              <a:gd name="connsiteX19036" fmla="*/ 219414 w 1299502"/>
              <a:gd name="connsiteY19036" fmla="*/ 1122924 h 2190257"/>
              <a:gd name="connsiteX19037" fmla="*/ 219702 w 1299502"/>
              <a:gd name="connsiteY19037" fmla="*/ 1122924 h 2190257"/>
              <a:gd name="connsiteX19038" fmla="*/ 219810 w 1299502"/>
              <a:gd name="connsiteY19038" fmla="*/ 1123104 h 2190257"/>
              <a:gd name="connsiteX19039" fmla="*/ 219810 w 1299502"/>
              <a:gd name="connsiteY19039" fmla="*/ 1123392 h 2190257"/>
              <a:gd name="connsiteX19040" fmla="*/ 220099 w 1299502"/>
              <a:gd name="connsiteY19040" fmla="*/ 1123717 h 2190257"/>
              <a:gd name="connsiteX19041" fmla="*/ 219630 w 1299502"/>
              <a:gd name="connsiteY19041" fmla="*/ 1124113 h 2190257"/>
              <a:gd name="connsiteX19042" fmla="*/ 219233 w 1299502"/>
              <a:gd name="connsiteY19042" fmla="*/ 1123717 h 2190257"/>
              <a:gd name="connsiteX19043" fmla="*/ 219233 w 1299502"/>
              <a:gd name="connsiteY19043" fmla="*/ 1123104 h 2190257"/>
              <a:gd name="connsiteX19044" fmla="*/ 218512 w 1299502"/>
              <a:gd name="connsiteY19044" fmla="*/ 1121410 h 2190257"/>
              <a:gd name="connsiteX19045" fmla="*/ 219342 w 1299502"/>
              <a:gd name="connsiteY19045" fmla="*/ 1122203 h 2190257"/>
              <a:gd name="connsiteX19046" fmla="*/ 219342 w 1299502"/>
              <a:gd name="connsiteY19046" fmla="*/ 1122491 h 2190257"/>
              <a:gd name="connsiteX19047" fmla="*/ 218729 w 1299502"/>
              <a:gd name="connsiteY19047" fmla="*/ 1122924 h 2190257"/>
              <a:gd name="connsiteX19048" fmla="*/ 218404 w 1299502"/>
              <a:gd name="connsiteY19048" fmla="*/ 1122816 h 2190257"/>
              <a:gd name="connsiteX19049" fmla="*/ 218007 w 1299502"/>
              <a:gd name="connsiteY19049" fmla="*/ 1122419 h 2190257"/>
              <a:gd name="connsiteX19050" fmla="*/ 218007 w 1299502"/>
              <a:gd name="connsiteY19050" fmla="*/ 1121807 h 2190257"/>
              <a:gd name="connsiteX19051" fmla="*/ 219810 w 1299502"/>
              <a:gd name="connsiteY19051" fmla="*/ 1121194 h 2190257"/>
              <a:gd name="connsiteX19052" fmla="*/ 220099 w 1299502"/>
              <a:gd name="connsiteY19052" fmla="*/ 1121230 h 2190257"/>
              <a:gd name="connsiteX19053" fmla="*/ 220315 w 1299502"/>
              <a:gd name="connsiteY19053" fmla="*/ 1121410 h 2190257"/>
              <a:gd name="connsiteX19054" fmla="*/ 220207 w 1299502"/>
              <a:gd name="connsiteY19054" fmla="*/ 1122203 h 2190257"/>
              <a:gd name="connsiteX19055" fmla="*/ 220099 w 1299502"/>
              <a:gd name="connsiteY19055" fmla="*/ 1122419 h 2190257"/>
              <a:gd name="connsiteX19056" fmla="*/ 219305 w 1299502"/>
              <a:gd name="connsiteY19056" fmla="*/ 1121626 h 2190257"/>
              <a:gd name="connsiteX19057" fmla="*/ 356110 w 1299502"/>
              <a:gd name="connsiteY19057" fmla="*/ 1120617 h 2190257"/>
              <a:gd name="connsiteX19058" fmla="*/ 356723 w 1299502"/>
              <a:gd name="connsiteY19058" fmla="*/ 1120725 h 2190257"/>
              <a:gd name="connsiteX19059" fmla="*/ 356903 w 1299502"/>
              <a:gd name="connsiteY19059" fmla="*/ 1120797 h 2190257"/>
              <a:gd name="connsiteX19060" fmla="*/ 356903 w 1299502"/>
              <a:gd name="connsiteY19060" fmla="*/ 1121410 h 2190257"/>
              <a:gd name="connsiteX19061" fmla="*/ 356723 w 1299502"/>
              <a:gd name="connsiteY19061" fmla="*/ 1121626 h 2190257"/>
              <a:gd name="connsiteX19062" fmla="*/ 356038 w 1299502"/>
              <a:gd name="connsiteY19062" fmla="*/ 1121518 h 2190257"/>
              <a:gd name="connsiteX19063" fmla="*/ 355930 w 1299502"/>
              <a:gd name="connsiteY19063" fmla="*/ 1121410 h 2190257"/>
              <a:gd name="connsiteX19064" fmla="*/ 355930 w 1299502"/>
              <a:gd name="connsiteY19064" fmla="*/ 1120797 h 2190257"/>
              <a:gd name="connsiteX19065" fmla="*/ 870082 w 1299502"/>
              <a:gd name="connsiteY19065" fmla="*/ 1120005 h 2190257"/>
              <a:gd name="connsiteX19066" fmla="*/ 870479 w 1299502"/>
              <a:gd name="connsiteY19066" fmla="*/ 1120005 h 2190257"/>
              <a:gd name="connsiteX19067" fmla="*/ 870587 w 1299502"/>
              <a:gd name="connsiteY19067" fmla="*/ 1120113 h 2190257"/>
              <a:gd name="connsiteX19068" fmla="*/ 870587 w 1299502"/>
              <a:gd name="connsiteY19068" fmla="*/ 1120401 h 2190257"/>
              <a:gd name="connsiteX19069" fmla="*/ 870479 w 1299502"/>
              <a:gd name="connsiteY19069" fmla="*/ 1120617 h 2190257"/>
              <a:gd name="connsiteX19070" fmla="*/ 869974 w 1299502"/>
              <a:gd name="connsiteY19070" fmla="*/ 1120113 h 2190257"/>
              <a:gd name="connsiteX19071" fmla="*/ 47416 w 1299502"/>
              <a:gd name="connsiteY19071" fmla="*/ 1119500 h 2190257"/>
              <a:gd name="connsiteX19072" fmla="*/ 49328 w 1299502"/>
              <a:gd name="connsiteY19072" fmla="*/ 1119716 h 2190257"/>
              <a:gd name="connsiteX19073" fmla="*/ 49436 w 1299502"/>
              <a:gd name="connsiteY19073" fmla="*/ 1119824 h 2190257"/>
              <a:gd name="connsiteX19074" fmla="*/ 49436 w 1299502"/>
              <a:gd name="connsiteY19074" fmla="*/ 1120113 h 2190257"/>
              <a:gd name="connsiteX19075" fmla="*/ 48931 w 1299502"/>
              <a:gd name="connsiteY19075" fmla="*/ 1120509 h 2190257"/>
              <a:gd name="connsiteX19076" fmla="*/ 48534 w 1299502"/>
              <a:gd name="connsiteY19076" fmla="*/ 1120509 h 2190257"/>
              <a:gd name="connsiteX19077" fmla="*/ 48246 w 1299502"/>
              <a:gd name="connsiteY19077" fmla="*/ 1120797 h 2190257"/>
              <a:gd name="connsiteX19078" fmla="*/ 47921 w 1299502"/>
              <a:gd name="connsiteY19078" fmla="*/ 1120509 h 2190257"/>
              <a:gd name="connsiteX19079" fmla="*/ 47344 w 1299502"/>
              <a:gd name="connsiteY19079" fmla="*/ 1120401 h 2190257"/>
              <a:gd name="connsiteX19080" fmla="*/ 47128 w 1299502"/>
              <a:gd name="connsiteY19080" fmla="*/ 1120221 h 2190257"/>
              <a:gd name="connsiteX19081" fmla="*/ 47236 w 1299502"/>
              <a:gd name="connsiteY19081" fmla="*/ 1119608 h 2190257"/>
              <a:gd name="connsiteX19082" fmla="*/ 215808 w 1299502"/>
              <a:gd name="connsiteY19082" fmla="*/ 1119104 h 2190257"/>
              <a:gd name="connsiteX19083" fmla="*/ 216132 w 1299502"/>
              <a:gd name="connsiteY19083" fmla="*/ 1119104 h 2190257"/>
              <a:gd name="connsiteX19084" fmla="*/ 216421 w 1299502"/>
              <a:gd name="connsiteY19084" fmla="*/ 1119500 h 2190257"/>
              <a:gd name="connsiteX19085" fmla="*/ 216745 w 1299502"/>
              <a:gd name="connsiteY19085" fmla="*/ 1119500 h 2190257"/>
              <a:gd name="connsiteX19086" fmla="*/ 217214 w 1299502"/>
              <a:gd name="connsiteY19086" fmla="*/ 1119932 h 2190257"/>
              <a:gd name="connsiteX19087" fmla="*/ 217142 w 1299502"/>
              <a:gd name="connsiteY19087" fmla="*/ 1120509 h 2190257"/>
              <a:gd name="connsiteX19088" fmla="*/ 217034 w 1299502"/>
              <a:gd name="connsiteY19088" fmla="*/ 1120725 h 2190257"/>
              <a:gd name="connsiteX19089" fmla="*/ 216349 w 1299502"/>
              <a:gd name="connsiteY19089" fmla="*/ 1120725 h 2190257"/>
              <a:gd name="connsiteX19090" fmla="*/ 215952 w 1299502"/>
              <a:gd name="connsiteY19090" fmla="*/ 1120221 h 2190257"/>
              <a:gd name="connsiteX19091" fmla="*/ 215952 w 1299502"/>
              <a:gd name="connsiteY19091" fmla="*/ 1119932 h 2190257"/>
              <a:gd name="connsiteX19092" fmla="*/ 215628 w 1299502"/>
              <a:gd name="connsiteY19092" fmla="*/ 1119608 h 2190257"/>
              <a:gd name="connsiteX19093" fmla="*/ 215628 w 1299502"/>
              <a:gd name="connsiteY19093" fmla="*/ 1119320 h 2190257"/>
              <a:gd name="connsiteX19094" fmla="*/ 46154 w 1299502"/>
              <a:gd name="connsiteY19094" fmla="*/ 1119104 h 2190257"/>
              <a:gd name="connsiteX19095" fmla="*/ 46731 w 1299502"/>
              <a:gd name="connsiteY19095" fmla="*/ 1119212 h 2190257"/>
              <a:gd name="connsiteX19096" fmla="*/ 46948 w 1299502"/>
              <a:gd name="connsiteY19096" fmla="*/ 1119320 h 2190257"/>
              <a:gd name="connsiteX19097" fmla="*/ 46840 w 1299502"/>
              <a:gd name="connsiteY19097" fmla="*/ 1120221 h 2190257"/>
              <a:gd name="connsiteX19098" fmla="*/ 47128 w 1299502"/>
              <a:gd name="connsiteY19098" fmla="*/ 1120509 h 2190257"/>
              <a:gd name="connsiteX19099" fmla="*/ 46948 w 1299502"/>
              <a:gd name="connsiteY19099" fmla="*/ 1120725 h 2190257"/>
              <a:gd name="connsiteX19100" fmla="*/ 46335 w 1299502"/>
              <a:gd name="connsiteY19100" fmla="*/ 1120617 h 2190257"/>
              <a:gd name="connsiteX19101" fmla="*/ 46227 w 1299502"/>
              <a:gd name="connsiteY19101" fmla="*/ 1120401 h 2190257"/>
              <a:gd name="connsiteX19102" fmla="*/ 46227 w 1299502"/>
              <a:gd name="connsiteY19102" fmla="*/ 1119932 h 2190257"/>
              <a:gd name="connsiteX19103" fmla="*/ 45938 w 1299502"/>
              <a:gd name="connsiteY19103" fmla="*/ 1119500 h 2190257"/>
              <a:gd name="connsiteX19104" fmla="*/ 45938 w 1299502"/>
              <a:gd name="connsiteY19104" fmla="*/ 1119212 h 2190257"/>
              <a:gd name="connsiteX19105" fmla="*/ 48138 w 1299502"/>
              <a:gd name="connsiteY19105" fmla="*/ 1118419 h 2190257"/>
              <a:gd name="connsiteX19106" fmla="*/ 48715 w 1299502"/>
              <a:gd name="connsiteY19106" fmla="*/ 1118419 h 2190257"/>
              <a:gd name="connsiteX19107" fmla="*/ 48931 w 1299502"/>
              <a:gd name="connsiteY19107" fmla="*/ 1118635 h 2190257"/>
              <a:gd name="connsiteX19108" fmla="*/ 48823 w 1299502"/>
              <a:gd name="connsiteY19108" fmla="*/ 1119212 h 2190257"/>
              <a:gd name="connsiteX19109" fmla="*/ 48642 w 1299502"/>
              <a:gd name="connsiteY19109" fmla="*/ 1119320 h 2190257"/>
              <a:gd name="connsiteX19110" fmla="*/ 48318 w 1299502"/>
              <a:gd name="connsiteY19110" fmla="*/ 1119320 h 2190257"/>
              <a:gd name="connsiteX19111" fmla="*/ 47921 w 1299502"/>
              <a:gd name="connsiteY19111" fmla="*/ 1118815 h 2190257"/>
              <a:gd name="connsiteX19112" fmla="*/ 47921 w 1299502"/>
              <a:gd name="connsiteY19112" fmla="*/ 1118527 h 2190257"/>
              <a:gd name="connsiteX19113" fmla="*/ 214329 w 1299502"/>
              <a:gd name="connsiteY19113" fmla="*/ 1118130 h 2190257"/>
              <a:gd name="connsiteX19114" fmla="*/ 214942 w 1299502"/>
              <a:gd name="connsiteY19114" fmla="*/ 1118203 h 2190257"/>
              <a:gd name="connsiteX19115" fmla="*/ 215339 w 1299502"/>
              <a:gd name="connsiteY19115" fmla="*/ 1118707 h 2190257"/>
              <a:gd name="connsiteX19116" fmla="*/ 215339 w 1299502"/>
              <a:gd name="connsiteY19116" fmla="*/ 1119212 h 2190257"/>
              <a:gd name="connsiteX19117" fmla="*/ 214834 w 1299502"/>
              <a:gd name="connsiteY19117" fmla="*/ 1119608 h 2190257"/>
              <a:gd name="connsiteX19118" fmla="*/ 214221 w 1299502"/>
              <a:gd name="connsiteY19118" fmla="*/ 1119608 h 2190257"/>
              <a:gd name="connsiteX19119" fmla="*/ 214041 w 1299502"/>
              <a:gd name="connsiteY19119" fmla="*/ 1119428 h 2190257"/>
              <a:gd name="connsiteX19120" fmla="*/ 214149 w 1299502"/>
              <a:gd name="connsiteY19120" fmla="*/ 1118311 h 2190257"/>
              <a:gd name="connsiteX19121" fmla="*/ 43847 w 1299502"/>
              <a:gd name="connsiteY19121" fmla="*/ 1116220 h 2190257"/>
              <a:gd name="connsiteX19122" fmla="*/ 44460 w 1299502"/>
              <a:gd name="connsiteY19122" fmla="*/ 1116328 h 2190257"/>
              <a:gd name="connsiteX19123" fmla="*/ 44532 w 1299502"/>
              <a:gd name="connsiteY19123" fmla="*/ 1116437 h 2190257"/>
              <a:gd name="connsiteX19124" fmla="*/ 44532 w 1299502"/>
              <a:gd name="connsiteY19124" fmla="*/ 1117013 h 2190257"/>
              <a:gd name="connsiteX19125" fmla="*/ 45145 w 1299502"/>
              <a:gd name="connsiteY19125" fmla="*/ 1117734 h 2190257"/>
              <a:gd name="connsiteX19126" fmla="*/ 45145 w 1299502"/>
              <a:gd name="connsiteY19126" fmla="*/ 1118022 h 2190257"/>
              <a:gd name="connsiteX19127" fmla="*/ 45433 w 1299502"/>
              <a:gd name="connsiteY19127" fmla="*/ 1118311 h 2190257"/>
              <a:gd name="connsiteX19128" fmla="*/ 45361 w 1299502"/>
              <a:gd name="connsiteY19128" fmla="*/ 1119212 h 2190257"/>
              <a:gd name="connsiteX19129" fmla="*/ 45650 w 1299502"/>
              <a:gd name="connsiteY19129" fmla="*/ 1119500 h 2190257"/>
              <a:gd name="connsiteX19130" fmla="*/ 45650 w 1299502"/>
              <a:gd name="connsiteY19130" fmla="*/ 1119824 h 2190257"/>
              <a:gd name="connsiteX19131" fmla="*/ 45938 w 1299502"/>
              <a:gd name="connsiteY19131" fmla="*/ 1120113 h 2190257"/>
              <a:gd name="connsiteX19132" fmla="*/ 45866 w 1299502"/>
              <a:gd name="connsiteY19132" fmla="*/ 1120725 h 2190257"/>
              <a:gd name="connsiteX19133" fmla="*/ 46046 w 1299502"/>
              <a:gd name="connsiteY19133" fmla="*/ 1120906 h 2190257"/>
              <a:gd name="connsiteX19134" fmla="*/ 47236 w 1299502"/>
              <a:gd name="connsiteY19134" fmla="*/ 1121014 h 2190257"/>
              <a:gd name="connsiteX19135" fmla="*/ 47452 w 1299502"/>
              <a:gd name="connsiteY19135" fmla="*/ 1121230 h 2190257"/>
              <a:gd name="connsiteX19136" fmla="*/ 47452 w 1299502"/>
              <a:gd name="connsiteY19136" fmla="*/ 1121410 h 2190257"/>
              <a:gd name="connsiteX19137" fmla="*/ 47849 w 1299502"/>
              <a:gd name="connsiteY19137" fmla="*/ 1121915 h 2190257"/>
              <a:gd name="connsiteX19138" fmla="*/ 48138 w 1299502"/>
              <a:gd name="connsiteY19138" fmla="*/ 1121915 h 2190257"/>
              <a:gd name="connsiteX19139" fmla="*/ 48751 w 1299502"/>
              <a:gd name="connsiteY19139" fmla="*/ 1122599 h 2190257"/>
              <a:gd name="connsiteX19140" fmla="*/ 49039 w 1299502"/>
              <a:gd name="connsiteY19140" fmla="*/ 1122599 h 2190257"/>
              <a:gd name="connsiteX19141" fmla="*/ 49255 w 1299502"/>
              <a:gd name="connsiteY19141" fmla="*/ 1122816 h 2190257"/>
              <a:gd name="connsiteX19142" fmla="*/ 49147 w 1299502"/>
              <a:gd name="connsiteY19142" fmla="*/ 1123392 h 2190257"/>
              <a:gd name="connsiteX19143" fmla="*/ 48354 w 1299502"/>
              <a:gd name="connsiteY19143" fmla="*/ 1124005 h 2190257"/>
              <a:gd name="connsiteX19144" fmla="*/ 46443 w 1299502"/>
              <a:gd name="connsiteY19144" fmla="*/ 1123897 h 2190257"/>
              <a:gd name="connsiteX19145" fmla="*/ 46154 w 1299502"/>
              <a:gd name="connsiteY19145" fmla="*/ 1123609 h 2190257"/>
              <a:gd name="connsiteX19146" fmla="*/ 45866 w 1299502"/>
              <a:gd name="connsiteY19146" fmla="*/ 1123609 h 2190257"/>
              <a:gd name="connsiteX19147" fmla="*/ 45541 w 1299502"/>
              <a:gd name="connsiteY19147" fmla="*/ 1123212 h 2190257"/>
              <a:gd name="connsiteX19148" fmla="*/ 45145 w 1299502"/>
              <a:gd name="connsiteY19148" fmla="*/ 1123212 h 2190257"/>
              <a:gd name="connsiteX19149" fmla="*/ 44171 w 1299502"/>
              <a:gd name="connsiteY19149" fmla="*/ 1122131 h 2190257"/>
              <a:gd name="connsiteX19150" fmla="*/ 44171 w 1299502"/>
              <a:gd name="connsiteY19150" fmla="*/ 1121807 h 2190257"/>
              <a:gd name="connsiteX19151" fmla="*/ 43847 w 1299502"/>
              <a:gd name="connsiteY19151" fmla="*/ 1121518 h 2190257"/>
              <a:gd name="connsiteX19152" fmla="*/ 43955 w 1299502"/>
              <a:gd name="connsiteY19152" fmla="*/ 1121230 h 2190257"/>
              <a:gd name="connsiteX19153" fmla="*/ 43342 w 1299502"/>
              <a:gd name="connsiteY19153" fmla="*/ 1120509 h 2190257"/>
              <a:gd name="connsiteX19154" fmla="*/ 43342 w 1299502"/>
              <a:gd name="connsiteY19154" fmla="*/ 1120221 h 2190257"/>
              <a:gd name="connsiteX19155" fmla="*/ 42765 w 1299502"/>
              <a:gd name="connsiteY19155" fmla="*/ 1119608 h 2190257"/>
              <a:gd name="connsiteX19156" fmla="*/ 42945 w 1299502"/>
              <a:gd name="connsiteY19156" fmla="*/ 1116905 h 2190257"/>
              <a:gd name="connsiteX19157" fmla="*/ 108391 w 1299502"/>
              <a:gd name="connsiteY19157" fmla="*/ 1115031 h 2190257"/>
              <a:gd name="connsiteX19158" fmla="*/ 108499 w 1299502"/>
              <a:gd name="connsiteY19158" fmla="*/ 1115211 h 2190257"/>
              <a:gd name="connsiteX19159" fmla="*/ 108499 w 1299502"/>
              <a:gd name="connsiteY19159" fmla="*/ 1115824 h 2190257"/>
              <a:gd name="connsiteX19160" fmla="*/ 107994 w 1299502"/>
              <a:gd name="connsiteY19160" fmla="*/ 1116220 h 2190257"/>
              <a:gd name="connsiteX19161" fmla="*/ 107597 w 1299502"/>
              <a:gd name="connsiteY19161" fmla="*/ 1116220 h 2190257"/>
              <a:gd name="connsiteX19162" fmla="*/ 107525 w 1299502"/>
              <a:gd name="connsiteY19162" fmla="*/ 1116004 h 2190257"/>
              <a:gd name="connsiteX19163" fmla="*/ 107525 w 1299502"/>
              <a:gd name="connsiteY19163" fmla="*/ 1115139 h 2190257"/>
              <a:gd name="connsiteX19164" fmla="*/ 107706 w 1299502"/>
              <a:gd name="connsiteY19164" fmla="*/ 1115031 h 2190257"/>
              <a:gd name="connsiteX19165" fmla="*/ 356110 w 1299502"/>
              <a:gd name="connsiteY19165" fmla="*/ 1114130 h 2190257"/>
              <a:gd name="connsiteX19166" fmla="*/ 356507 w 1299502"/>
              <a:gd name="connsiteY19166" fmla="*/ 1114130 h 2190257"/>
              <a:gd name="connsiteX19167" fmla="*/ 356615 w 1299502"/>
              <a:gd name="connsiteY19167" fmla="*/ 1114346 h 2190257"/>
              <a:gd name="connsiteX19168" fmla="*/ 356615 w 1299502"/>
              <a:gd name="connsiteY19168" fmla="*/ 1115211 h 2190257"/>
              <a:gd name="connsiteX19169" fmla="*/ 356435 w 1299502"/>
              <a:gd name="connsiteY19169" fmla="*/ 1115319 h 2190257"/>
              <a:gd name="connsiteX19170" fmla="*/ 355822 w 1299502"/>
              <a:gd name="connsiteY19170" fmla="*/ 1115319 h 2190257"/>
              <a:gd name="connsiteX19171" fmla="*/ 355641 w 1299502"/>
              <a:gd name="connsiteY19171" fmla="*/ 1115139 h 2190257"/>
              <a:gd name="connsiteX19172" fmla="*/ 355713 w 1299502"/>
              <a:gd name="connsiteY19172" fmla="*/ 1114526 h 2190257"/>
              <a:gd name="connsiteX19173" fmla="*/ 108823 w 1299502"/>
              <a:gd name="connsiteY19173" fmla="*/ 1113013 h 2190257"/>
              <a:gd name="connsiteX19174" fmla="*/ 109220 w 1299502"/>
              <a:gd name="connsiteY19174" fmla="*/ 1113013 h 2190257"/>
              <a:gd name="connsiteX19175" fmla="*/ 109328 w 1299502"/>
              <a:gd name="connsiteY19175" fmla="*/ 1113121 h 2190257"/>
              <a:gd name="connsiteX19176" fmla="*/ 109328 w 1299502"/>
              <a:gd name="connsiteY19176" fmla="*/ 1113842 h 2190257"/>
              <a:gd name="connsiteX19177" fmla="*/ 109112 w 1299502"/>
              <a:gd name="connsiteY19177" fmla="*/ 1113914 h 2190257"/>
              <a:gd name="connsiteX19178" fmla="*/ 108823 w 1299502"/>
              <a:gd name="connsiteY19178" fmla="*/ 1113914 h 2190257"/>
              <a:gd name="connsiteX19179" fmla="*/ 108319 w 1299502"/>
              <a:gd name="connsiteY19179" fmla="*/ 1113445 h 2190257"/>
              <a:gd name="connsiteX19180" fmla="*/ 97068 w 1299502"/>
              <a:gd name="connsiteY19180" fmla="*/ 1113013 h 2190257"/>
              <a:gd name="connsiteX19181" fmla="*/ 97934 w 1299502"/>
              <a:gd name="connsiteY19181" fmla="*/ 1113049 h 2190257"/>
              <a:gd name="connsiteX19182" fmla="*/ 98150 w 1299502"/>
              <a:gd name="connsiteY19182" fmla="*/ 1113229 h 2190257"/>
              <a:gd name="connsiteX19183" fmla="*/ 98150 w 1299502"/>
              <a:gd name="connsiteY19183" fmla="*/ 1113517 h 2190257"/>
              <a:gd name="connsiteX19184" fmla="*/ 97645 w 1299502"/>
              <a:gd name="connsiteY19184" fmla="*/ 1113914 h 2190257"/>
              <a:gd name="connsiteX19185" fmla="*/ 96960 w 1299502"/>
              <a:gd name="connsiteY19185" fmla="*/ 1113842 h 2190257"/>
              <a:gd name="connsiteX19186" fmla="*/ 96852 w 1299502"/>
              <a:gd name="connsiteY19186" fmla="*/ 1113734 h 2190257"/>
              <a:gd name="connsiteX19187" fmla="*/ 96852 w 1299502"/>
              <a:gd name="connsiteY19187" fmla="*/ 1113121 h 2190257"/>
              <a:gd name="connsiteX19188" fmla="*/ 99737 w 1299502"/>
              <a:gd name="connsiteY19188" fmla="*/ 1111427 h 2190257"/>
              <a:gd name="connsiteX19189" fmla="*/ 100350 w 1299502"/>
              <a:gd name="connsiteY19189" fmla="*/ 1111427 h 2190257"/>
              <a:gd name="connsiteX19190" fmla="*/ 100530 w 1299502"/>
              <a:gd name="connsiteY19190" fmla="*/ 1111643 h 2190257"/>
              <a:gd name="connsiteX19191" fmla="*/ 100422 w 1299502"/>
              <a:gd name="connsiteY19191" fmla="*/ 1111932 h 2190257"/>
              <a:gd name="connsiteX19192" fmla="*/ 100350 w 1299502"/>
              <a:gd name="connsiteY19192" fmla="*/ 1112040 h 2190257"/>
              <a:gd name="connsiteX19193" fmla="*/ 99629 w 1299502"/>
              <a:gd name="connsiteY19193" fmla="*/ 1112040 h 2190257"/>
              <a:gd name="connsiteX19194" fmla="*/ 99556 w 1299502"/>
              <a:gd name="connsiteY19194" fmla="*/ 1111823 h 2190257"/>
              <a:gd name="connsiteX19195" fmla="*/ 99556 w 1299502"/>
              <a:gd name="connsiteY19195" fmla="*/ 1111535 h 2190257"/>
              <a:gd name="connsiteX19196" fmla="*/ 101035 w 1299502"/>
              <a:gd name="connsiteY19196" fmla="*/ 1110634 h 2190257"/>
              <a:gd name="connsiteX19197" fmla="*/ 101323 w 1299502"/>
              <a:gd name="connsiteY19197" fmla="*/ 1110634 h 2190257"/>
              <a:gd name="connsiteX19198" fmla="*/ 101828 w 1299502"/>
              <a:gd name="connsiteY19198" fmla="*/ 1111139 h 2190257"/>
              <a:gd name="connsiteX19199" fmla="*/ 101720 w 1299502"/>
              <a:gd name="connsiteY19199" fmla="*/ 1111427 h 2190257"/>
              <a:gd name="connsiteX19200" fmla="*/ 101648 w 1299502"/>
              <a:gd name="connsiteY19200" fmla="*/ 1111535 h 2190257"/>
              <a:gd name="connsiteX19201" fmla="*/ 100927 w 1299502"/>
              <a:gd name="connsiteY19201" fmla="*/ 1111535 h 2190257"/>
              <a:gd name="connsiteX19202" fmla="*/ 100855 w 1299502"/>
              <a:gd name="connsiteY19202" fmla="*/ 1111319 h 2190257"/>
              <a:gd name="connsiteX19203" fmla="*/ 100855 w 1299502"/>
              <a:gd name="connsiteY19203" fmla="*/ 1110742 h 2190257"/>
              <a:gd name="connsiteX19204" fmla="*/ 98367 w 1299502"/>
              <a:gd name="connsiteY19204" fmla="*/ 1108940 h 2190257"/>
              <a:gd name="connsiteX19205" fmla="*/ 98655 w 1299502"/>
              <a:gd name="connsiteY19205" fmla="*/ 1108940 h 2190257"/>
              <a:gd name="connsiteX19206" fmla="*/ 99052 w 1299502"/>
              <a:gd name="connsiteY19206" fmla="*/ 1109445 h 2190257"/>
              <a:gd name="connsiteX19207" fmla="*/ 98763 w 1299502"/>
              <a:gd name="connsiteY19207" fmla="*/ 1109733 h 2190257"/>
              <a:gd name="connsiteX19208" fmla="*/ 98763 w 1299502"/>
              <a:gd name="connsiteY19208" fmla="*/ 1110021 h 2190257"/>
              <a:gd name="connsiteX19209" fmla="*/ 98547 w 1299502"/>
              <a:gd name="connsiteY19209" fmla="*/ 1110129 h 2190257"/>
              <a:gd name="connsiteX19210" fmla="*/ 98042 w 1299502"/>
              <a:gd name="connsiteY19210" fmla="*/ 1109625 h 2190257"/>
              <a:gd name="connsiteX19211" fmla="*/ 98150 w 1299502"/>
              <a:gd name="connsiteY19211" fmla="*/ 1109048 h 2190257"/>
              <a:gd name="connsiteX19212" fmla="*/ 100350 w 1299502"/>
              <a:gd name="connsiteY19212" fmla="*/ 1106742 h 2190257"/>
              <a:gd name="connsiteX19213" fmla="*/ 100746 w 1299502"/>
              <a:gd name="connsiteY19213" fmla="*/ 1106742 h 2190257"/>
              <a:gd name="connsiteX19214" fmla="*/ 100855 w 1299502"/>
              <a:gd name="connsiteY19214" fmla="*/ 1106958 h 2190257"/>
              <a:gd name="connsiteX19215" fmla="*/ 100855 w 1299502"/>
              <a:gd name="connsiteY19215" fmla="*/ 1107463 h 2190257"/>
              <a:gd name="connsiteX19216" fmla="*/ 100638 w 1299502"/>
              <a:gd name="connsiteY19216" fmla="*/ 1107643 h 2190257"/>
              <a:gd name="connsiteX19217" fmla="*/ 100350 w 1299502"/>
              <a:gd name="connsiteY19217" fmla="*/ 1107643 h 2190257"/>
              <a:gd name="connsiteX19218" fmla="*/ 99845 w 1299502"/>
              <a:gd name="connsiteY19218" fmla="*/ 1107138 h 2190257"/>
              <a:gd name="connsiteX19219" fmla="*/ 279090 w 1299502"/>
              <a:gd name="connsiteY19219" fmla="*/ 1105733 h 2190257"/>
              <a:gd name="connsiteX19220" fmla="*/ 279703 w 1299502"/>
              <a:gd name="connsiteY19220" fmla="*/ 1106345 h 2190257"/>
              <a:gd name="connsiteX19221" fmla="*/ 279991 w 1299502"/>
              <a:gd name="connsiteY19221" fmla="*/ 1106345 h 2190257"/>
              <a:gd name="connsiteX19222" fmla="*/ 280388 w 1299502"/>
              <a:gd name="connsiteY19222" fmla="*/ 1106850 h 2190257"/>
              <a:gd name="connsiteX19223" fmla="*/ 280388 w 1299502"/>
              <a:gd name="connsiteY19223" fmla="*/ 1107138 h 2190257"/>
              <a:gd name="connsiteX19224" fmla="*/ 281001 w 1299502"/>
              <a:gd name="connsiteY19224" fmla="*/ 1107751 h 2190257"/>
              <a:gd name="connsiteX19225" fmla="*/ 281001 w 1299502"/>
              <a:gd name="connsiteY19225" fmla="*/ 1108039 h 2190257"/>
              <a:gd name="connsiteX19226" fmla="*/ 281289 w 1299502"/>
              <a:gd name="connsiteY19226" fmla="*/ 1108364 h 2190257"/>
              <a:gd name="connsiteX19227" fmla="*/ 281109 w 1299502"/>
              <a:gd name="connsiteY19227" fmla="*/ 1108544 h 2190257"/>
              <a:gd name="connsiteX19228" fmla="*/ 279487 w 1299502"/>
              <a:gd name="connsiteY19228" fmla="*/ 1108436 h 2190257"/>
              <a:gd name="connsiteX19229" fmla="*/ 279414 w 1299502"/>
              <a:gd name="connsiteY19229" fmla="*/ 1108255 h 2190257"/>
              <a:gd name="connsiteX19230" fmla="*/ 279414 w 1299502"/>
              <a:gd name="connsiteY19230" fmla="*/ 1107931 h 2190257"/>
              <a:gd name="connsiteX19231" fmla="*/ 279090 w 1299502"/>
              <a:gd name="connsiteY19231" fmla="*/ 1107643 h 2190257"/>
              <a:gd name="connsiteX19232" fmla="*/ 279198 w 1299502"/>
              <a:gd name="connsiteY19232" fmla="*/ 1107030 h 2190257"/>
              <a:gd name="connsiteX19233" fmla="*/ 278910 w 1299502"/>
              <a:gd name="connsiteY19233" fmla="*/ 1106742 h 2190257"/>
              <a:gd name="connsiteX19234" fmla="*/ 278910 w 1299502"/>
              <a:gd name="connsiteY19234" fmla="*/ 1105841 h 2190257"/>
              <a:gd name="connsiteX19235" fmla="*/ 100530 w 1299502"/>
              <a:gd name="connsiteY19235" fmla="*/ 1104940 h 2190257"/>
              <a:gd name="connsiteX19236" fmla="*/ 101828 w 1299502"/>
              <a:gd name="connsiteY19236" fmla="*/ 1105048 h 2190257"/>
              <a:gd name="connsiteX19237" fmla="*/ 101936 w 1299502"/>
              <a:gd name="connsiteY19237" fmla="*/ 1105156 h 2190257"/>
              <a:gd name="connsiteX19238" fmla="*/ 101828 w 1299502"/>
              <a:gd name="connsiteY19238" fmla="*/ 1106057 h 2190257"/>
              <a:gd name="connsiteX19239" fmla="*/ 101720 w 1299502"/>
              <a:gd name="connsiteY19239" fmla="*/ 1106237 h 2190257"/>
              <a:gd name="connsiteX19240" fmla="*/ 101323 w 1299502"/>
              <a:gd name="connsiteY19240" fmla="*/ 1106165 h 2190257"/>
              <a:gd name="connsiteX19241" fmla="*/ 100855 w 1299502"/>
              <a:gd name="connsiteY19241" fmla="*/ 1105552 h 2190257"/>
              <a:gd name="connsiteX19242" fmla="*/ 100530 w 1299502"/>
              <a:gd name="connsiteY19242" fmla="*/ 1105552 h 2190257"/>
              <a:gd name="connsiteX19243" fmla="*/ 100350 w 1299502"/>
              <a:gd name="connsiteY19243" fmla="*/ 1105336 h 2190257"/>
              <a:gd name="connsiteX19244" fmla="*/ 100350 w 1299502"/>
              <a:gd name="connsiteY19244" fmla="*/ 1105048 h 2190257"/>
              <a:gd name="connsiteX19245" fmla="*/ 98367 w 1299502"/>
              <a:gd name="connsiteY19245" fmla="*/ 1104435 h 2190257"/>
              <a:gd name="connsiteX19246" fmla="*/ 98655 w 1299502"/>
              <a:gd name="connsiteY19246" fmla="*/ 1104543 h 2190257"/>
              <a:gd name="connsiteX19247" fmla="*/ 98763 w 1299502"/>
              <a:gd name="connsiteY19247" fmla="*/ 1104651 h 2190257"/>
              <a:gd name="connsiteX19248" fmla="*/ 98655 w 1299502"/>
              <a:gd name="connsiteY19248" fmla="*/ 1104759 h 2190257"/>
              <a:gd name="connsiteX19249" fmla="*/ 98367 w 1299502"/>
              <a:gd name="connsiteY19249" fmla="*/ 1104759 h 2190257"/>
              <a:gd name="connsiteX19250" fmla="*/ 98150 w 1299502"/>
              <a:gd name="connsiteY19250" fmla="*/ 1104651 h 2190257"/>
              <a:gd name="connsiteX19251" fmla="*/ 96744 w 1299502"/>
              <a:gd name="connsiteY19251" fmla="*/ 1104039 h 2190257"/>
              <a:gd name="connsiteX19252" fmla="*/ 97068 w 1299502"/>
              <a:gd name="connsiteY19252" fmla="*/ 1104039 h 2190257"/>
              <a:gd name="connsiteX19253" fmla="*/ 97249 w 1299502"/>
              <a:gd name="connsiteY19253" fmla="*/ 1104255 h 2190257"/>
              <a:gd name="connsiteX19254" fmla="*/ 97068 w 1299502"/>
              <a:gd name="connsiteY19254" fmla="*/ 1104363 h 2190257"/>
              <a:gd name="connsiteX19255" fmla="*/ 96744 w 1299502"/>
              <a:gd name="connsiteY19255" fmla="*/ 1104363 h 2190257"/>
              <a:gd name="connsiteX19256" fmla="*/ 96564 w 1299502"/>
              <a:gd name="connsiteY19256" fmla="*/ 1104147 h 2190257"/>
              <a:gd name="connsiteX19257" fmla="*/ 103811 w 1299502"/>
              <a:gd name="connsiteY19257" fmla="*/ 1103967 h 2190257"/>
              <a:gd name="connsiteX19258" fmla="*/ 104136 w 1299502"/>
              <a:gd name="connsiteY19258" fmla="*/ 1104039 h 2190257"/>
              <a:gd name="connsiteX19259" fmla="*/ 105145 w 1299502"/>
              <a:gd name="connsiteY19259" fmla="*/ 1105156 h 2190257"/>
              <a:gd name="connsiteX19260" fmla="*/ 105145 w 1299502"/>
              <a:gd name="connsiteY19260" fmla="*/ 1105733 h 2190257"/>
              <a:gd name="connsiteX19261" fmla="*/ 105434 w 1299502"/>
              <a:gd name="connsiteY19261" fmla="*/ 1106057 h 2190257"/>
              <a:gd name="connsiteX19262" fmla="*/ 105218 w 1299502"/>
              <a:gd name="connsiteY19262" fmla="*/ 1107859 h 2190257"/>
              <a:gd name="connsiteX19263" fmla="*/ 105037 w 1299502"/>
              <a:gd name="connsiteY19263" fmla="*/ 1107931 h 2190257"/>
              <a:gd name="connsiteX19264" fmla="*/ 103847 w 1299502"/>
              <a:gd name="connsiteY19264" fmla="*/ 1107859 h 2190257"/>
              <a:gd name="connsiteX19265" fmla="*/ 103054 w 1299502"/>
              <a:gd name="connsiteY19265" fmla="*/ 1107030 h 2190257"/>
              <a:gd name="connsiteX19266" fmla="*/ 103126 w 1299502"/>
              <a:gd name="connsiteY19266" fmla="*/ 1106165 h 2190257"/>
              <a:gd name="connsiteX19267" fmla="*/ 103847 w 1299502"/>
              <a:gd name="connsiteY19267" fmla="*/ 1105660 h 2190257"/>
              <a:gd name="connsiteX19268" fmla="*/ 103847 w 1299502"/>
              <a:gd name="connsiteY19268" fmla="*/ 1105336 h 2190257"/>
              <a:gd name="connsiteX19269" fmla="*/ 103523 w 1299502"/>
              <a:gd name="connsiteY19269" fmla="*/ 1105048 h 2190257"/>
              <a:gd name="connsiteX19270" fmla="*/ 103631 w 1299502"/>
              <a:gd name="connsiteY19270" fmla="*/ 1104147 h 2190257"/>
              <a:gd name="connsiteX19271" fmla="*/ 98367 w 1299502"/>
              <a:gd name="connsiteY19271" fmla="*/ 1103858 h 2190257"/>
              <a:gd name="connsiteX19272" fmla="*/ 98763 w 1299502"/>
              <a:gd name="connsiteY19272" fmla="*/ 1103858 h 2190257"/>
              <a:gd name="connsiteX19273" fmla="*/ 98835 w 1299502"/>
              <a:gd name="connsiteY19273" fmla="*/ 1104039 h 2190257"/>
              <a:gd name="connsiteX19274" fmla="*/ 98655 w 1299502"/>
              <a:gd name="connsiteY19274" fmla="*/ 1104255 h 2190257"/>
              <a:gd name="connsiteX19275" fmla="*/ 98367 w 1299502"/>
              <a:gd name="connsiteY19275" fmla="*/ 1104147 h 2190257"/>
              <a:gd name="connsiteX19276" fmla="*/ 98258 w 1299502"/>
              <a:gd name="connsiteY19276" fmla="*/ 1104039 h 2190257"/>
              <a:gd name="connsiteX19277" fmla="*/ 97754 w 1299502"/>
              <a:gd name="connsiteY19277" fmla="*/ 1103570 h 2190257"/>
              <a:gd name="connsiteX19278" fmla="*/ 97970 w 1299502"/>
              <a:gd name="connsiteY19278" fmla="*/ 1103642 h 2190257"/>
              <a:gd name="connsiteX19279" fmla="*/ 97862 w 1299502"/>
              <a:gd name="connsiteY19279" fmla="*/ 1103967 h 2190257"/>
              <a:gd name="connsiteX19280" fmla="*/ 97754 w 1299502"/>
              <a:gd name="connsiteY19280" fmla="*/ 1104147 h 2190257"/>
              <a:gd name="connsiteX19281" fmla="*/ 97573 w 1299502"/>
              <a:gd name="connsiteY19281" fmla="*/ 1103967 h 2190257"/>
              <a:gd name="connsiteX19282" fmla="*/ 97645 w 1299502"/>
              <a:gd name="connsiteY19282" fmla="*/ 1103642 h 2190257"/>
              <a:gd name="connsiteX19283" fmla="*/ 95842 w 1299502"/>
              <a:gd name="connsiteY19283" fmla="*/ 1103462 h 2190257"/>
              <a:gd name="connsiteX19284" fmla="*/ 96167 w 1299502"/>
              <a:gd name="connsiteY19284" fmla="*/ 1103462 h 2190257"/>
              <a:gd name="connsiteX19285" fmla="*/ 96347 w 1299502"/>
              <a:gd name="connsiteY19285" fmla="*/ 1103570 h 2190257"/>
              <a:gd name="connsiteX19286" fmla="*/ 95842 w 1299502"/>
              <a:gd name="connsiteY19286" fmla="*/ 1103967 h 2190257"/>
              <a:gd name="connsiteX19287" fmla="*/ 95662 w 1299502"/>
              <a:gd name="connsiteY19287" fmla="*/ 1103858 h 2190257"/>
              <a:gd name="connsiteX19288" fmla="*/ 95662 w 1299502"/>
              <a:gd name="connsiteY19288" fmla="*/ 1103570 h 2190257"/>
              <a:gd name="connsiteX19289" fmla="*/ 98439 w 1299502"/>
              <a:gd name="connsiteY19289" fmla="*/ 1103246 h 2190257"/>
              <a:gd name="connsiteX19290" fmla="*/ 98763 w 1299502"/>
              <a:gd name="connsiteY19290" fmla="*/ 1103354 h 2190257"/>
              <a:gd name="connsiteX19291" fmla="*/ 98835 w 1299502"/>
              <a:gd name="connsiteY19291" fmla="*/ 1103462 h 2190257"/>
              <a:gd name="connsiteX19292" fmla="*/ 98763 w 1299502"/>
              <a:gd name="connsiteY19292" fmla="*/ 1103570 h 2190257"/>
              <a:gd name="connsiteX19293" fmla="*/ 98439 w 1299502"/>
              <a:gd name="connsiteY19293" fmla="*/ 1103570 h 2190257"/>
              <a:gd name="connsiteX19294" fmla="*/ 98258 w 1299502"/>
              <a:gd name="connsiteY19294" fmla="*/ 1103462 h 2190257"/>
              <a:gd name="connsiteX19295" fmla="*/ 102549 w 1299502"/>
              <a:gd name="connsiteY19295" fmla="*/ 1103246 h 2190257"/>
              <a:gd name="connsiteX19296" fmla="*/ 102730 w 1299502"/>
              <a:gd name="connsiteY19296" fmla="*/ 1103462 h 2190257"/>
              <a:gd name="connsiteX19297" fmla="*/ 102621 w 1299502"/>
              <a:gd name="connsiteY19297" fmla="*/ 1104039 h 2190257"/>
              <a:gd name="connsiteX19298" fmla="*/ 101828 w 1299502"/>
              <a:gd name="connsiteY19298" fmla="*/ 1104759 h 2190257"/>
              <a:gd name="connsiteX19299" fmla="*/ 101251 w 1299502"/>
              <a:gd name="connsiteY19299" fmla="*/ 1104651 h 2190257"/>
              <a:gd name="connsiteX19300" fmla="*/ 100927 w 1299502"/>
              <a:gd name="connsiteY19300" fmla="*/ 1104363 h 2190257"/>
              <a:gd name="connsiteX19301" fmla="*/ 100530 w 1299502"/>
              <a:gd name="connsiteY19301" fmla="*/ 1104651 h 2190257"/>
              <a:gd name="connsiteX19302" fmla="*/ 100242 w 1299502"/>
              <a:gd name="connsiteY19302" fmla="*/ 1104651 h 2190257"/>
              <a:gd name="connsiteX19303" fmla="*/ 99737 w 1299502"/>
              <a:gd name="connsiteY19303" fmla="*/ 1104147 h 2190257"/>
              <a:gd name="connsiteX19304" fmla="*/ 99845 w 1299502"/>
              <a:gd name="connsiteY19304" fmla="*/ 1103858 h 2190257"/>
              <a:gd name="connsiteX19305" fmla="*/ 100350 w 1299502"/>
              <a:gd name="connsiteY19305" fmla="*/ 1103462 h 2190257"/>
              <a:gd name="connsiteX19306" fmla="*/ 100927 w 1299502"/>
              <a:gd name="connsiteY19306" fmla="*/ 1103462 h 2190257"/>
              <a:gd name="connsiteX19307" fmla="*/ 101323 w 1299502"/>
              <a:gd name="connsiteY19307" fmla="*/ 1103246 h 2190257"/>
              <a:gd name="connsiteX19308" fmla="*/ 96852 w 1299502"/>
              <a:gd name="connsiteY19308" fmla="*/ 1103174 h 2190257"/>
              <a:gd name="connsiteX19309" fmla="*/ 97141 w 1299502"/>
              <a:gd name="connsiteY19309" fmla="*/ 1103174 h 2190257"/>
              <a:gd name="connsiteX19310" fmla="*/ 97249 w 1299502"/>
              <a:gd name="connsiteY19310" fmla="*/ 1103354 h 2190257"/>
              <a:gd name="connsiteX19311" fmla="*/ 97249 w 1299502"/>
              <a:gd name="connsiteY19311" fmla="*/ 1103642 h 2190257"/>
              <a:gd name="connsiteX19312" fmla="*/ 97141 w 1299502"/>
              <a:gd name="connsiteY19312" fmla="*/ 1103750 h 2190257"/>
              <a:gd name="connsiteX19313" fmla="*/ 96744 w 1299502"/>
              <a:gd name="connsiteY19313" fmla="*/ 1103750 h 2190257"/>
              <a:gd name="connsiteX19314" fmla="*/ 96672 w 1299502"/>
              <a:gd name="connsiteY19314" fmla="*/ 1103570 h 2190257"/>
              <a:gd name="connsiteX19315" fmla="*/ 96672 w 1299502"/>
              <a:gd name="connsiteY19315" fmla="*/ 1103246 h 2190257"/>
              <a:gd name="connsiteX19316" fmla="*/ 93967 w 1299502"/>
              <a:gd name="connsiteY19316" fmla="*/ 1102957 h 2190257"/>
              <a:gd name="connsiteX19317" fmla="*/ 94256 w 1299502"/>
              <a:gd name="connsiteY19317" fmla="*/ 1102957 h 2190257"/>
              <a:gd name="connsiteX19318" fmla="*/ 94472 w 1299502"/>
              <a:gd name="connsiteY19318" fmla="*/ 1103138 h 2190257"/>
              <a:gd name="connsiteX19319" fmla="*/ 94364 w 1299502"/>
              <a:gd name="connsiteY19319" fmla="*/ 1103462 h 2190257"/>
              <a:gd name="connsiteX19320" fmla="*/ 94256 w 1299502"/>
              <a:gd name="connsiteY19320" fmla="*/ 1103570 h 2190257"/>
              <a:gd name="connsiteX19321" fmla="*/ 93967 w 1299502"/>
              <a:gd name="connsiteY19321" fmla="*/ 1103570 h 2190257"/>
              <a:gd name="connsiteX19322" fmla="*/ 93751 w 1299502"/>
              <a:gd name="connsiteY19322" fmla="*/ 1103354 h 2190257"/>
              <a:gd name="connsiteX19323" fmla="*/ 93859 w 1299502"/>
              <a:gd name="connsiteY19323" fmla="*/ 1103066 h 2190257"/>
              <a:gd name="connsiteX19324" fmla="*/ 92778 w 1299502"/>
              <a:gd name="connsiteY19324" fmla="*/ 1102561 h 2190257"/>
              <a:gd name="connsiteX19325" fmla="*/ 93066 w 1299502"/>
              <a:gd name="connsiteY19325" fmla="*/ 1102561 h 2190257"/>
              <a:gd name="connsiteX19326" fmla="*/ 93174 w 1299502"/>
              <a:gd name="connsiteY19326" fmla="*/ 1102741 h 2190257"/>
              <a:gd name="connsiteX19327" fmla="*/ 93066 w 1299502"/>
              <a:gd name="connsiteY19327" fmla="*/ 1102849 h 2190257"/>
              <a:gd name="connsiteX19328" fmla="*/ 92669 w 1299502"/>
              <a:gd name="connsiteY19328" fmla="*/ 1102849 h 2190257"/>
              <a:gd name="connsiteX19329" fmla="*/ 92561 w 1299502"/>
              <a:gd name="connsiteY19329" fmla="*/ 1102669 h 2190257"/>
              <a:gd name="connsiteX19330" fmla="*/ 102621 w 1299502"/>
              <a:gd name="connsiteY19330" fmla="*/ 1102345 h 2190257"/>
              <a:gd name="connsiteX19331" fmla="*/ 102946 w 1299502"/>
              <a:gd name="connsiteY19331" fmla="*/ 1102453 h 2190257"/>
              <a:gd name="connsiteX19332" fmla="*/ 103415 w 1299502"/>
              <a:gd name="connsiteY19332" fmla="*/ 1102957 h 2190257"/>
              <a:gd name="connsiteX19333" fmla="*/ 103234 w 1299502"/>
              <a:gd name="connsiteY19333" fmla="*/ 1103066 h 2190257"/>
              <a:gd name="connsiteX19334" fmla="*/ 102621 w 1299502"/>
              <a:gd name="connsiteY19334" fmla="*/ 1103066 h 2190257"/>
              <a:gd name="connsiteX19335" fmla="*/ 102441 w 1299502"/>
              <a:gd name="connsiteY19335" fmla="*/ 1102849 h 2190257"/>
              <a:gd name="connsiteX19336" fmla="*/ 102441 w 1299502"/>
              <a:gd name="connsiteY19336" fmla="*/ 1102561 h 2190257"/>
              <a:gd name="connsiteX19337" fmla="*/ 102044 w 1299502"/>
              <a:gd name="connsiteY19337" fmla="*/ 1102345 h 2190257"/>
              <a:gd name="connsiteX19338" fmla="*/ 102153 w 1299502"/>
              <a:gd name="connsiteY19338" fmla="*/ 1102561 h 2190257"/>
              <a:gd name="connsiteX19339" fmla="*/ 102153 w 1299502"/>
              <a:gd name="connsiteY19339" fmla="*/ 1102849 h 2190257"/>
              <a:gd name="connsiteX19340" fmla="*/ 101936 w 1299502"/>
              <a:gd name="connsiteY19340" fmla="*/ 1102957 h 2190257"/>
              <a:gd name="connsiteX19341" fmla="*/ 101828 w 1299502"/>
              <a:gd name="connsiteY19341" fmla="*/ 1102849 h 2190257"/>
              <a:gd name="connsiteX19342" fmla="*/ 101828 w 1299502"/>
              <a:gd name="connsiteY19342" fmla="*/ 1102561 h 2190257"/>
              <a:gd name="connsiteX19343" fmla="*/ 100458 w 1299502"/>
              <a:gd name="connsiteY19343" fmla="*/ 1102273 h 2190257"/>
              <a:gd name="connsiteX19344" fmla="*/ 101359 w 1299502"/>
              <a:gd name="connsiteY19344" fmla="*/ 1102345 h 2190257"/>
              <a:gd name="connsiteX19345" fmla="*/ 101540 w 1299502"/>
              <a:gd name="connsiteY19345" fmla="*/ 1102453 h 2190257"/>
              <a:gd name="connsiteX19346" fmla="*/ 100638 w 1299502"/>
              <a:gd name="connsiteY19346" fmla="*/ 1103174 h 2190257"/>
              <a:gd name="connsiteX19347" fmla="*/ 100061 w 1299502"/>
              <a:gd name="connsiteY19347" fmla="*/ 1103174 h 2190257"/>
              <a:gd name="connsiteX19348" fmla="*/ 99737 w 1299502"/>
              <a:gd name="connsiteY19348" fmla="*/ 1103354 h 2190257"/>
              <a:gd name="connsiteX19349" fmla="*/ 99340 w 1299502"/>
              <a:gd name="connsiteY19349" fmla="*/ 1103354 h 2190257"/>
              <a:gd name="connsiteX19350" fmla="*/ 98943 w 1299502"/>
              <a:gd name="connsiteY19350" fmla="*/ 1102849 h 2190257"/>
              <a:gd name="connsiteX19351" fmla="*/ 99448 w 1299502"/>
              <a:gd name="connsiteY19351" fmla="*/ 1102453 h 2190257"/>
              <a:gd name="connsiteX19352" fmla="*/ 100061 w 1299502"/>
              <a:gd name="connsiteY19352" fmla="*/ 1102561 h 2190257"/>
              <a:gd name="connsiteX19353" fmla="*/ 97537 w 1299502"/>
              <a:gd name="connsiteY19353" fmla="*/ 1102056 h 2190257"/>
              <a:gd name="connsiteX19354" fmla="*/ 98258 w 1299502"/>
              <a:gd name="connsiteY19354" fmla="*/ 1102056 h 2190257"/>
              <a:gd name="connsiteX19355" fmla="*/ 98367 w 1299502"/>
              <a:gd name="connsiteY19355" fmla="*/ 1102273 h 2190257"/>
              <a:gd name="connsiteX19356" fmla="*/ 98367 w 1299502"/>
              <a:gd name="connsiteY19356" fmla="*/ 1102849 h 2190257"/>
              <a:gd name="connsiteX19357" fmla="*/ 98150 w 1299502"/>
              <a:gd name="connsiteY19357" fmla="*/ 1102957 h 2190257"/>
              <a:gd name="connsiteX19358" fmla="*/ 97862 w 1299502"/>
              <a:gd name="connsiteY19358" fmla="*/ 1102957 h 2190257"/>
              <a:gd name="connsiteX19359" fmla="*/ 97357 w 1299502"/>
              <a:gd name="connsiteY19359" fmla="*/ 1102453 h 2190257"/>
              <a:gd name="connsiteX19360" fmla="*/ 97357 w 1299502"/>
              <a:gd name="connsiteY19360" fmla="*/ 1102165 h 2190257"/>
              <a:gd name="connsiteX19361" fmla="*/ 98835 w 1299502"/>
              <a:gd name="connsiteY19361" fmla="*/ 1101840 h 2190257"/>
              <a:gd name="connsiteX19362" fmla="*/ 99160 w 1299502"/>
              <a:gd name="connsiteY19362" fmla="*/ 1101840 h 2190257"/>
              <a:gd name="connsiteX19363" fmla="*/ 99340 w 1299502"/>
              <a:gd name="connsiteY19363" fmla="*/ 1101948 h 2190257"/>
              <a:gd name="connsiteX19364" fmla="*/ 98763 w 1299502"/>
              <a:gd name="connsiteY19364" fmla="*/ 1102453 h 2190257"/>
              <a:gd name="connsiteX19365" fmla="*/ 98655 w 1299502"/>
              <a:gd name="connsiteY19365" fmla="*/ 1102273 h 2190257"/>
              <a:gd name="connsiteX19366" fmla="*/ 98655 w 1299502"/>
              <a:gd name="connsiteY19366" fmla="*/ 1101948 h 2190257"/>
              <a:gd name="connsiteX19367" fmla="*/ 101143 w 1299502"/>
              <a:gd name="connsiteY19367" fmla="*/ 1101660 h 2190257"/>
              <a:gd name="connsiteX19368" fmla="*/ 101431 w 1299502"/>
              <a:gd name="connsiteY19368" fmla="*/ 1101768 h 2190257"/>
              <a:gd name="connsiteX19369" fmla="*/ 101540 w 1299502"/>
              <a:gd name="connsiteY19369" fmla="*/ 1101840 h 2190257"/>
              <a:gd name="connsiteX19370" fmla="*/ 101359 w 1299502"/>
              <a:gd name="connsiteY19370" fmla="*/ 1102056 h 2190257"/>
              <a:gd name="connsiteX19371" fmla="*/ 101035 w 1299502"/>
              <a:gd name="connsiteY19371" fmla="*/ 1101948 h 2190257"/>
              <a:gd name="connsiteX19372" fmla="*/ 100927 w 1299502"/>
              <a:gd name="connsiteY19372" fmla="*/ 1101840 h 2190257"/>
              <a:gd name="connsiteX19373" fmla="*/ 100133 w 1299502"/>
              <a:gd name="connsiteY19373" fmla="*/ 1101660 h 2190257"/>
              <a:gd name="connsiteX19374" fmla="*/ 100458 w 1299502"/>
              <a:gd name="connsiteY19374" fmla="*/ 1101660 h 2190257"/>
              <a:gd name="connsiteX19375" fmla="*/ 100638 w 1299502"/>
              <a:gd name="connsiteY19375" fmla="*/ 1101840 h 2190257"/>
              <a:gd name="connsiteX19376" fmla="*/ 100458 w 1299502"/>
              <a:gd name="connsiteY19376" fmla="*/ 1101948 h 2190257"/>
              <a:gd name="connsiteX19377" fmla="*/ 100133 w 1299502"/>
              <a:gd name="connsiteY19377" fmla="*/ 1101948 h 2190257"/>
              <a:gd name="connsiteX19378" fmla="*/ 99953 w 1299502"/>
              <a:gd name="connsiteY19378" fmla="*/ 1101768 h 2190257"/>
              <a:gd name="connsiteX19379" fmla="*/ 102730 w 1299502"/>
              <a:gd name="connsiteY19379" fmla="*/ 1101552 h 2190257"/>
              <a:gd name="connsiteX19380" fmla="*/ 102838 w 1299502"/>
              <a:gd name="connsiteY19380" fmla="*/ 1101660 h 2190257"/>
              <a:gd name="connsiteX19381" fmla="*/ 102838 w 1299502"/>
              <a:gd name="connsiteY19381" fmla="*/ 1101948 h 2190257"/>
              <a:gd name="connsiteX19382" fmla="*/ 102621 w 1299502"/>
              <a:gd name="connsiteY19382" fmla="*/ 1102165 h 2190257"/>
              <a:gd name="connsiteX19383" fmla="*/ 102549 w 1299502"/>
              <a:gd name="connsiteY19383" fmla="*/ 1101948 h 2190257"/>
              <a:gd name="connsiteX19384" fmla="*/ 102549 w 1299502"/>
              <a:gd name="connsiteY19384" fmla="*/ 1101660 h 2190257"/>
              <a:gd name="connsiteX19385" fmla="*/ 102044 w 1299502"/>
              <a:gd name="connsiteY19385" fmla="*/ 1101444 h 2190257"/>
              <a:gd name="connsiteX19386" fmla="*/ 102225 w 1299502"/>
              <a:gd name="connsiteY19386" fmla="*/ 1101660 h 2190257"/>
              <a:gd name="connsiteX19387" fmla="*/ 102225 w 1299502"/>
              <a:gd name="connsiteY19387" fmla="*/ 1101948 h 2190257"/>
              <a:gd name="connsiteX19388" fmla="*/ 102044 w 1299502"/>
              <a:gd name="connsiteY19388" fmla="*/ 1102056 h 2190257"/>
              <a:gd name="connsiteX19389" fmla="*/ 101864 w 1299502"/>
              <a:gd name="connsiteY19389" fmla="*/ 1101840 h 2190257"/>
              <a:gd name="connsiteX19390" fmla="*/ 101936 w 1299502"/>
              <a:gd name="connsiteY19390" fmla="*/ 1101660 h 2190257"/>
              <a:gd name="connsiteX19391" fmla="*/ 93174 w 1299502"/>
              <a:gd name="connsiteY19391" fmla="*/ 1101372 h 2190257"/>
              <a:gd name="connsiteX19392" fmla="*/ 93463 w 1299502"/>
              <a:gd name="connsiteY19392" fmla="*/ 1101768 h 2190257"/>
              <a:gd name="connsiteX19393" fmla="*/ 93751 w 1299502"/>
              <a:gd name="connsiteY19393" fmla="*/ 1101768 h 2190257"/>
              <a:gd name="connsiteX19394" fmla="*/ 93859 w 1299502"/>
              <a:gd name="connsiteY19394" fmla="*/ 1101840 h 2190257"/>
              <a:gd name="connsiteX19395" fmla="*/ 93859 w 1299502"/>
              <a:gd name="connsiteY19395" fmla="*/ 1102453 h 2190257"/>
              <a:gd name="connsiteX19396" fmla="*/ 93679 w 1299502"/>
              <a:gd name="connsiteY19396" fmla="*/ 1102669 h 2190257"/>
              <a:gd name="connsiteX19397" fmla="*/ 93354 w 1299502"/>
              <a:gd name="connsiteY19397" fmla="*/ 1102273 h 2190257"/>
              <a:gd name="connsiteX19398" fmla="*/ 92165 w 1299502"/>
              <a:gd name="connsiteY19398" fmla="*/ 1102273 h 2190257"/>
              <a:gd name="connsiteX19399" fmla="*/ 91984 w 1299502"/>
              <a:gd name="connsiteY19399" fmla="*/ 1102056 h 2190257"/>
              <a:gd name="connsiteX19400" fmla="*/ 92453 w 1299502"/>
              <a:gd name="connsiteY19400" fmla="*/ 1101660 h 2190257"/>
              <a:gd name="connsiteX19401" fmla="*/ 92778 w 1299502"/>
              <a:gd name="connsiteY19401" fmla="*/ 1101660 h 2190257"/>
              <a:gd name="connsiteX19402" fmla="*/ 101143 w 1299502"/>
              <a:gd name="connsiteY19402" fmla="*/ 1101155 h 2190257"/>
              <a:gd name="connsiteX19403" fmla="*/ 101431 w 1299502"/>
              <a:gd name="connsiteY19403" fmla="*/ 1101155 h 2190257"/>
              <a:gd name="connsiteX19404" fmla="*/ 101648 w 1299502"/>
              <a:gd name="connsiteY19404" fmla="*/ 1101264 h 2190257"/>
              <a:gd name="connsiteX19405" fmla="*/ 101431 w 1299502"/>
              <a:gd name="connsiteY19405" fmla="*/ 1101444 h 2190257"/>
              <a:gd name="connsiteX19406" fmla="*/ 101143 w 1299502"/>
              <a:gd name="connsiteY19406" fmla="*/ 1101444 h 2190257"/>
              <a:gd name="connsiteX19407" fmla="*/ 100927 w 1299502"/>
              <a:gd name="connsiteY19407" fmla="*/ 1101264 h 2190257"/>
              <a:gd name="connsiteX19408" fmla="*/ 99845 w 1299502"/>
              <a:gd name="connsiteY19408" fmla="*/ 1101047 h 2190257"/>
              <a:gd name="connsiteX19409" fmla="*/ 100530 w 1299502"/>
              <a:gd name="connsiteY19409" fmla="*/ 1101047 h 2190257"/>
              <a:gd name="connsiteX19410" fmla="*/ 100638 w 1299502"/>
              <a:gd name="connsiteY19410" fmla="*/ 1101264 h 2190257"/>
              <a:gd name="connsiteX19411" fmla="*/ 100458 w 1299502"/>
              <a:gd name="connsiteY19411" fmla="*/ 1101372 h 2190257"/>
              <a:gd name="connsiteX19412" fmla="*/ 99845 w 1299502"/>
              <a:gd name="connsiteY19412" fmla="*/ 1101372 h 2190257"/>
              <a:gd name="connsiteX19413" fmla="*/ 99737 w 1299502"/>
              <a:gd name="connsiteY19413" fmla="*/ 1101155 h 2190257"/>
              <a:gd name="connsiteX19414" fmla="*/ 98367 w 1299502"/>
              <a:gd name="connsiteY19414" fmla="*/ 1100363 h 2190257"/>
              <a:gd name="connsiteX19415" fmla="*/ 98943 w 1299502"/>
              <a:gd name="connsiteY19415" fmla="*/ 1100363 h 2190257"/>
              <a:gd name="connsiteX19416" fmla="*/ 99160 w 1299502"/>
              <a:gd name="connsiteY19416" fmla="*/ 1100579 h 2190257"/>
              <a:gd name="connsiteX19417" fmla="*/ 99052 w 1299502"/>
              <a:gd name="connsiteY19417" fmla="*/ 1100867 h 2190257"/>
              <a:gd name="connsiteX19418" fmla="*/ 98943 w 1299502"/>
              <a:gd name="connsiteY19418" fmla="*/ 1100975 h 2190257"/>
              <a:gd name="connsiteX19419" fmla="*/ 98655 w 1299502"/>
              <a:gd name="connsiteY19419" fmla="*/ 1100975 h 2190257"/>
              <a:gd name="connsiteX19420" fmla="*/ 98150 w 1299502"/>
              <a:gd name="connsiteY19420" fmla="*/ 1100471 h 2190257"/>
              <a:gd name="connsiteX19421" fmla="*/ 99629 w 1299502"/>
              <a:gd name="connsiteY19421" fmla="*/ 1100146 h 2190257"/>
              <a:gd name="connsiteX19422" fmla="*/ 100530 w 1299502"/>
              <a:gd name="connsiteY19422" fmla="*/ 1100146 h 2190257"/>
              <a:gd name="connsiteX19423" fmla="*/ 100746 w 1299502"/>
              <a:gd name="connsiteY19423" fmla="*/ 1100363 h 2190257"/>
              <a:gd name="connsiteX19424" fmla="*/ 100638 w 1299502"/>
              <a:gd name="connsiteY19424" fmla="*/ 1100651 h 2190257"/>
              <a:gd name="connsiteX19425" fmla="*/ 100530 w 1299502"/>
              <a:gd name="connsiteY19425" fmla="*/ 1100759 h 2190257"/>
              <a:gd name="connsiteX19426" fmla="*/ 99556 w 1299502"/>
              <a:gd name="connsiteY19426" fmla="*/ 1100651 h 2190257"/>
              <a:gd name="connsiteX19427" fmla="*/ 99448 w 1299502"/>
              <a:gd name="connsiteY19427" fmla="*/ 1100579 h 2190257"/>
              <a:gd name="connsiteX19428" fmla="*/ 99448 w 1299502"/>
              <a:gd name="connsiteY19428" fmla="*/ 1100254 h 2190257"/>
              <a:gd name="connsiteX19429" fmla="*/ 25024 w 1299502"/>
              <a:gd name="connsiteY19429" fmla="*/ 1099570 h 2190257"/>
              <a:gd name="connsiteX19430" fmla="*/ 25709 w 1299502"/>
              <a:gd name="connsiteY19430" fmla="*/ 1099678 h 2190257"/>
              <a:gd name="connsiteX19431" fmla="*/ 25818 w 1299502"/>
              <a:gd name="connsiteY19431" fmla="*/ 1099750 h 2190257"/>
              <a:gd name="connsiteX19432" fmla="*/ 25818 w 1299502"/>
              <a:gd name="connsiteY19432" fmla="*/ 1100074 h 2190257"/>
              <a:gd name="connsiteX19433" fmla="*/ 25313 w 1299502"/>
              <a:gd name="connsiteY19433" fmla="*/ 1100471 h 2190257"/>
              <a:gd name="connsiteX19434" fmla="*/ 24700 w 1299502"/>
              <a:gd name="connsiteY19434" fmla="*/ 1100471 h 2190257"/>
              <a:gd name="connsiteX19435" fmla="*/ 24520 w 1299502"/>
              <a:gd name="connsiteY19435" fmla="*/ 1100254 h 2190257"/>
              <a:gd name="connsiteX19436" fmla="*/ 24520 w 1299502"/>
              <a:gd name="connsiteY19436" fmla="*/ 1099966 h 2190257"/>
              <a:gd name="connsiteX19437" fmla="*/ 93967 w 1299502"/>
              <a:gd name="connsiteY19437" fmla="*/ 1099353 h 2190257"/>
              <a:gd name="connsiteX19438" fmla="*/ 94256 w 1299502"/>
              <a:gd name="connsiteY19438" fmla="*/ 1099353 h 2190257"/>
              <a:gd name="connsiteX19439" fmla="*/ 94653 w 1299502"/>
              <a:gd name="connsiteY19439" fmla="*/ 1099858 h 2190257"/>
              <a:gd name="connsiteX19440" fmla="*/ 94184 w 1299502"/>
              <a:gd name="connsiteY19440" fmla="*/ 1100254 h 2190257"/>
              <a:gd name="connsiteX19441" fmla="*/ 93859 w 1299502"/>
              <a:gd name="connsiteY19441" fmla="*/ 1100254 h 2190257"/>
              <a:gd name="connsiteX19442" fmla="*/ 93679 w 1299502"/>
              <a:gd name="connsiteY19442" fmla="*/ 1100146 h 2190257"/>
              <a:gd name="connsiteX19443" fmla="*/ 93751 w 1299502"/>
              <a:gd name="connsiteY19443" fmla="*/ 1099462 h 2190257"/>
              <a:gd name="connsiteX19444" fmla="*/ 96167 w 1299502"/>
              <a:gd name="connsiteY19444" fmla="*/ 1099281 h 2190257"/>
              <a:gd name="connsiteX19445" fmla="*/ 97754 w 1299502"/>
              <a:gd name="connsiteY19445" fmla="*/ 1099353 h 2190257"/>
              <a:gd name="connsiteX19446" fmla="*/ 97934 w 1299502"/>
              <a:gd name="connsiteY19446" fmla="*/ 1099570 h 2190257"/>
              <a:gd name="connsiteX19447" fmla="*/ 97862 w 1299502"/>
              <a:gd name="connsiteY19447" fmla="*/ 1100759 h 2190257"/>
              <a:gd name="connsiteX19448" fmla="*/ 98150 w 1299502"/>
              <a:gd name="connsiteY19448" fmla="*/ 1101083 h 2190257"/>
              <a:gd name="connsiteX19449" fmla="*/ 98042 w 1299502"/>
              <a:gd name="connsiteY19449" fmla="*/ 1101660 h 2190257"/>
              <a:gd name="connsiteX19450" fmla="*/ 97862 w 1299502"/>
              <a:gd name="connsiteY19450" fmla="*/ 1101768 h 2190257"/>
              <a:gd name="connsiteX19451" fmla="*/ 97249 w 1299502"/>
              <a:gd name="connsiteY19451" fmla="*/ 1101768 h 2190257"/>
              <a:gd name="connsiteX19452" fmla="*/ 96960 w 1299502"/>
              <a:gd name="connsiteY19452" fmla="*/ 1101948 h 2190257"/>
              <a:gd name="connsiteX19453" fmla="*/ 96672 w 1299502"/>
              <a:gd name="connsiteY19453" fmla="*/ 1101660 h 2190257"/>
              <a:gd name="connsiteX19454" fmla="*/ 96347 w 1299502"/>
              <a:gd name="connsiteY19454" fmla="*/ 1101660 h 2190257"/>
              <a:gd name="connsiteX19455" fmla="*/ 94977 w 1299502"/>
              <a:gd name="connsiteY19455" fmla="*/ 1100182 h 2190257"/>
              <a:gd name="connsiteX19456" fmla="*/ 95049 w 1299502"/>
              <a:gd name="connsiteY19456" fmla="*/ 1099858 h 2190257"/>
              <a:gd name="connsiteX19457" fmla="*/ 95554 w 1299502"/>
              <a:gd name="connsiteY19457" fmla="*/ 1099570 h 2190257"/>
              <a:gd name="connsiteX19458" fmla="*/ 95842 w 1299502"/>
              <a:gd name="connsiteY19458" fmla="*/ 1099570 h 2190257"/>
              <a:gd name="connsiteX19459" fmla="*/ 275123 w 1299502"/>
              <a:gd name="connsiteY19459" fmla="*/ 1098056 h 2190257"/>
              <a:gd name="connsiteX19460" fmla="*/ 275700 w 1299502"/>
              <a:gd name="connsiteY19460" fmla="*/ 1098056 h 2190257"/>
              <a:gd name="connsiteX19461" fmla="*/ 276025 w 1299502"/>
              <a:gd name="connsiteY19461" fmla="*/ 1098380 h 2190257"/>
              <a:gd name="connsiteX19462" fmla="*/ 276710 w 1299502"/>
              <a:gd name="connsiteY19462" fmla="*/ 1098380 h 2190257"/>
              <a:gd name="connsiteX19463" fmla="*/ 277107 w 1299502"/>
              <a:gd name="connsiteY19463" fmla="*/ 1098885 h 2190257"/>
              <a:gd name="connsiteX19464" fmla="*/ 276998 w 1299502"/>
              <a:gd name="connsiteY19464" fmla="*/ 1100074 h 2190257"/>
              <a:gd name="connsiteX19465" fmla="*/ 276926 w 1299502"/>
              <a:gd name="connsiteY19465" fmla="*/ 1100146 h 2190257"/>
              <a:gd name="connsiteX19466" fmla="*/ 276205 w 1299502"/>
              <a:gd name="connsiteY19466" fmla="*/ 1100146 h 2190257"/>
              <a:gd name="connsiteX19467" fmla="*/ 275917 w 1299502"/>
              <a:gd name="connsiteY19467" fmla="*/ 1099858 h 2190257"/>
              <a:gd name="connsiteX19468" fmla="*/ 275628 w 1299502"/>
              <a:gd name="connsiteY19468" fmla="*/ 1099858 h 2190257"/>
              <a:gd name="connsiteX19469" fmla="*/ 274907 w 1299502"/>
              <a:gd name="connsiteY19469" fmla="*/ 1099065 h 2190257"/>
              <a:gd name="connsiteX19470" fmla="*/ 274907 w 1299502"/>
              <a:gd name="connsiteY19470" fmla="*/ 1098164 h 2190257"/>
              <a:gd name="connsiteX19471" fmla="*/ 275809 w 1299502"/>
              <a:gd name="connsiteY19471" fmla="*/ 1096578 h 2190257"/>
              <a:gd name="connsiteX19472" fmla="*/ 276530 w 1299502"/>
              <a:gd name="connsiteY19472" fmla="*/ 1096650 h 2190257"/>
              <a:gd name="connsiteX19473" fmla="*/ 276602 w 1299502"/>
              <a:gd name="connsiteY19473" fmla="*/ 1096759 h 2190257"/>
              <a:gd name="connsiteX19474" fmla="*/ 276602 w 1299502"/>
              <a:gd name="connsiteY19474" fmla="*/ 1097083 h 2190257"/>
              <a:gd name="connsiteX19475" fmla="*/ 276926 w 1299502"/>
              <a:gd name="connsiteY19475" fmla="*/ 1097371 h 2190257"/>
              <a:gd name="connsiteX19476" fmla="*/ 276818 w 1299502"/>
              <a:gd name="connsiteY19476" fmla="*/ 1097984 h 2190257"/>
              <a:gd name="connsiteX19477" fmla="*/ 276710 w 1299502"/>
              <a:gd name="connsiteY19477" fmla="*/ 1098164 h 2190257"/>
              <a:gd name="connsiteX19478" fmla="*/ 276422 w 1299502"/>
              <a:gd name="connsiteY19478" fmla="*/ 1098056 h 2190257"/>
              <a:gd name="connsiteX19479" fmla="*/ 275628 w 1299502"/>
              <a:gd name="connsiteY19479" fmla="*/ 1097263 h 2190257"/>
              <a:gd name="connsiteX19480" fmla="*/ 275628 w 1299502"/>
              <a:gd name="connsiteY19480" fmla="*/ 1096759 h 2190257"/>
              <a:gd name="connsiteX19481" fmla="*/ 92273 w 1299502"/>
              <a:gd name="connsiteY19481" fmla="*/ 1095966 h 2190257"/>
              <a:gd name="connsiteX19482" fmla="*/ 92778 w 1299502"/>
              <a:gd name="connsiteY19482" fmla="*/ 1096470 h 2190257"/>
              <a:gd name="connsiteX19483" fmla="*/ 92669 w 1299502"/>
              <a:gd name="connsiteY19483" fmla="*/ 1096759 h 2190257"/>
              <a:gd name="connsiteX19484" fmla="*/ 92561 w 1299502"/>
              <a:gd name="connsiteY19484" fmla="*/ 1096867 h 2190257"/>
              <a:gd name="connsiteX19485" fmla="*/ 92273 w 1299502"/>
              <a:gd name="connsiteY19485" fmla="*/ 1096867 h 2190257"/>
              <a:gd name="connsiteX19486" fmla="*/ 91876 w 1299502"/>
              <a:gd name="connsiteY19486" fmla="*/ 1097155 h 2190257"/>
              <a:gd name="connsiteX19487" fmla="*/ 91588 w 1299502"/>
              <a:gd name="connsiteY19487" fmla="*/ 1096759 h 2190257"/>
              <a:gd name="connsiteX19488" fmla="*/ 91263 w 1299502"/>
              <a:gd name="connsiteY19488" fmla="*/ 1096759 h 2190257"/>
              <a:gd name="connsiteX19489" fmla="*/ 91083 w 1299502"/>
              <a:gd name="connsiteY19489" fmla="*/ 1096686 h 2190257"/>
              <a:gd name="connsiteX19490" fmla="*/ 91155 w 1299502"/>
              <a:gd name="connsiteY19490" fmla="*/ 1096362 h 2190257"/>
              <a:gd name="connsiteX19491" fmla="*/ 91263 w 1299502"/>
              <a:gd name="connsiteY19491" fmla="*/ 1096182 h 2190257"/>
              <a:gd name="connsiteX19492" fmla="*/ 91984 w 1299502"/>
              <a:gd name="connsiteY19492" fmla="*/ 1096290 h 2190257"/>
              <a:gd name="connsiteX19493" fmla="*/ 93282 w 1299502"/>
              <a:gd name="connsiteY19493" fmla="*/ 1095461 h 2190257"/>
              <a:gd name="connsiteX19494" fmla="*/ 93967 w 1299502"/>
              <a:gd name="connsiteY19494" fmla="*/ 1095461 h 2190257"/>
              <a:gd name="connsiteX19495" fmla="*/ 94076 w 1299502"/>
              <a:gd name="connsiteY19495" fmla="*/ 1095677 h 2190257"/>
              <a:gd name="connsiteX19496" fmla="*/ 93787 w 1299502"/>
              <a:gd name="connsiteY19496" fmla="*/ 1095966 h 2190257"/>
              <a:gd name="connsiteX19497" fmla="*/ 93859 w 1299502"/>
              <a:gd name="connsiteY19497" fmla="*/ 1096074 h 2190257"/>
              <a:gd name="connsiteX19498" fmla="*/ 94869 w 1299502"/>
              <a:gd name="connsiteY19498" fmla="*/ 1096182 h 2190257"/>
              <a:gd name="connsiteX19499" fmla="*/ 95554 w 1299502"/>
              <a:gd name="connsiteY19499" fmla="*/ 1096975 h 2190257"/>
              <a:gd name="connsiteX19500" fmla="*/ 95482 w 1299502"/>
              <a:gd name="connsiteY19500" fmla="*/ 1098164 h 2190257"/>
              <a:gd name="connsiteX19501" fmla="*/ 95662 w 1299502"/>
              <a:gd name="connsiteY19501" fmla="*/ 1098272 h 2190257"/>
              <a:gd name="connsiteX19502" fmla="*/ 95987 w 1299502"/>
              <a:gd name="connsiteY19502" fmla="*/ 1098380 h 2190257"/>
              <a:gd name="connsiteX19503" fmla="*/ 96383 w 1299502"/>
              <a:gd name="connsiteY19503" fmla="*/ 1098849 h 2190257"/>
              <a:gd name="connsiteX19504" fmla="*/ 96167 w 1299502"/>
              <a:gd name="connsiteY19504" fmla="*/ 1098957 h 2190257"/>
              <a:gd name="connsiteX19505" fmla="*/ 95879 w 1299502"/>
              <a:gd name="connsiteY19505" fmla="*/ 1098957 h 2190257"/>
              <a:gd name="connsiteX19506" fmla="*/ 95590 w 1299502"/>
              <a:gd name="connsiteY19506" fmla="*/ 1099173 h 2190257"/>
              <a:gd name="connsiteX19507" fmla="*/ 95266 w 1299502"/>
              <a:gd name="connsiteY19507" fmla="*/ 1099173 h 2190257"/>
              <a:gd name="connsiteX19508" fmla="*/ 94869 w 1299502"/>
              <a:gd name="connsiteY19508" fmla="*/ 1099462 h 2190257"/>
              <a:gd name="connsiteX19509" fmla="*/ 94580 w 1299502"/>
              <a:gd name="connsiteY19509" fmla="*/ 1099462 h 2190257"/>
              <a:gd name="connsiteX19510" fmla="*/ 94184 w 1299502"/>
              <a:gd name="connsiteY19510" fmla="*/ 1098957 h 2190257"/>
              <a:gd name="connsiteX19511" fmla="*/ 94184 w 1299502"/>
              <a:gd name="connsiteY19511" fmla="*/ 1098380 h 2190257"/>
              <a:gd name="connsiteX19512" fmla="*/ 93787 w 1299502"/>
              <a:gd name="connsiteY19512" fmla="*/ 1097876 h 2190257"/>
              <a:gd name="connsiteX19513" fmla="*/ 93463 w 1299502"/>
              <a:gd name="connsiteY19513" fmla="*/ 1097876 h 2190257"/>
              <a:gd name="connsiteX19514" fmla="*/ 93282 w 1299502"/>
              <a:gd name="connsiteY19514" fmla="*/ 1097660 h 2190257"/>
              <a:gd name="connsiteX19515" fmla="*/ 93282 w 1299502"/>
              <a:gd name="connsiteY19515" fmla="*/ 1097371 h 2190257"/>
              <a:gd name="connsiteX19516" fmla="*/ 92994 w 1299502"/>
              <a:gd name="connsiteY19516" fmla="*/ 1097083 h 2190257"/>
              <a:gd name="connsiteX19517" fmla="*/ 93066 w 1299502"/>
              <a:gd name="connsiteY19517" fmla="*/ 1096182 h 2190257"/>
              <a:gd name="connsiteX19518" fmla="*/ 93463 w 1299502"/>
              <a:gd name="connsiteY19518" fmla="*/ 1095966 h 2190257"/>
              <a:gd name="connsiteX19519" fmla="*/ 93174 w 1299502"/>
              <a:gd name="connsiteY19519" fmla="*/ 1095569 h 2190257"/>
              <a:gd name="connsiteX19520" fmla="*/ 378827 w 1299502"/>
              <a:gd name="connsiteY19520" fmla="*/ 1095173 h 2190257"/>
              <a:gd name="connsiteX19521" fmla="*/ 379728 w 1299502"/>
              <a:gd name="connsiteY19521" fmla="*/ 1095281 h 2190257"/>
              <a:gd name="connsiteX19522" fmla="*/ 379944 w 1299502"/>
              <a:gd name="connsiteY19522" fmla="*/ 1095389 h 2190257"/>
              <a:gd name="connsiteX19523" fmla="*/ 379944 w 1299502"/>
              <a:gd name="connsiteY19523" fmla="*/ 1095677 h 2190257"/>
              <a:gd name="connsiteX19524" fmla="*/ 379440 w 1299502"/>
              <a:gd name="connsiteY19524" fmla="*/ 1096182 h 2190257"/>
              <a:gd name="connsiteX19525" fmla="*/ 378646 w 1299502"/>
              <a:gd name="connsiteY19525" fmla="*/ 1095389 h 2190257"/>
              <a:gd name="connsiteX19526" fmla="*/ 378538 w 1299502"/>
              <a:gd name="connsiteY19526" fmla="*/ 1094272 h 2190257"/>
              <a:gd name="connsiteX19527" fmla="*/ 378863 w 1299502"/>
              <a:gd name="connsiteY19527" fmla="*/ 1094272 h 2190257"/>
              <a:gd name="connsiteX19528" fmla="*/ 379043 w 1299502"/>
              <a:gd name="connsiteY19528" fmla="*/ 1094488 h 2190257"/>
              <a:gd name="connsiteX19529" fmla="*/ 379043 w 1299502"/>
              <a:gd name="connsiteY19529" fmla="*/ 1094776 h 2190257"/>
              <a:gd name="connsiteX19530" fmla="*/ 378863 w 1299502"/>
              <a:gd name="connsiteY19530" fmla="*/ 1094884 h 2190257"/>
              <a:gd name="connsiteX19531" fmla="*/ 378538 w 1299502"/>
              <a:gd name="connsiteY19531" fmla="*/ 1094884 h 2190257"/>
              <a:gd name="connsiteX19532" fmla="*/ 378358 w 1299502"/>
              <a:gd name="connsiteY19532" fmla="*/ 1094668 h 2190257"/>
              <a:gd name="connsiteX19533" fmla="*/ 378430 w 1299502"/>
              <a:gd name="connsiteY19533" fmla="*/ 1094380 h 2190257"/>
              <a:gd name="connsiteX19534" fmla="*/ 115999 w 1299502"/>
              <a:gd name="connsiteY19534" fmla="*/ 1093587 h 2190257"/>
              <a:gd name="connsiteX19535" fmla="*/ 116396 w 1299502"/>
              <a:gd name="connsiteY19535" fmla="*/ 1093695 h 2190257"/>
              <a:gd name="connsiteX19536" fmla="*/ 117081 w 1299502"/>
              <a:gd name="connsiteY19536" fmla="*/ 1094488 h 2190257"/>
              <a:gd name="connsiteX19537" fmla="*/ 117081 w 1299502"/>
              <a:gd name="connsiteY19537" fmla="*/ 1094704 h 2190257"/>
              <a:gd name="connsiteX19538" fmla="*/ 116900 w 1299502"/>
              <a:gd name="connsiteY19538" fmla="*/ 1094884 h 2190257"/>
              <a:gd name="connsiteX19539" fmla="*/ 116287 w 1299502"/>
              <a:gd name="connsiteY19539" fmla="*/ 1094884 h 2190257"/>
              <a:gd name="connsiteX19540" fmla="*/ 115783 w 1299502"/>
              <a:gd name="connsiteY19540" fmla="*/ 1094380 h 2190257"/>
              <a:gd name="connsiteX19541" fmla="*/ 115891 w 1299502"/>
              <a:gd name="connsiteY19541" fmla="*/ 1093803 h 2190257"/>
              <a:gd name="connsiteX19542" fmla="*/ 113186 w 1299502"/>
              <a:gd name="connsiteY19542" fmla="*/ 1093082 h 2190257"/>
              <a:gd name="connsiteX19543" fmla="*/ 113908 w 1299502"/>
              <a:gd name="connsiteY19543" fmla="*/ 1093191 h 2190257"/>
              <a:gd name="connsiteX19544" fmla="*/ 114016 w 1299502"/>
              <a:gd name="connsiteY19544" fmla="*/ 1093299 h 2190257"/>
              <a:gd name="connsiteX19545" fmla="*/ 114016 w 1299502"/>
              <a:gd name="connsiteY19545" fmla="*/ 1093587 h 2190257"/>
              <a:gd name="connsiteX19546" fmla="*/ 113799 w 1299502"/>
              <a:gd name="connsiteY19546" fmla="*/ 1093767 h 2190257"/>
              <a:gd name="connsiteX19547" fmla="*/ 113511 w 1299502"/>
              <a:gd name="connsiteY19547" fmla="*/ 1093695 h 2190257"/>
              <a:gd name="connsiteX19548" fmla="*/ 113114 w 1299502"/>
              <a:gd name="connsiteY19548" fmla="*/ 1093299 h 2190257"/>
              <a:gd name="connsiteX19549" fmla="*/ 111600 w 1299502"/>
              <a:gd name="connsiteY19549" fmla="*/ 1092686 h 2190257"/>
              <a:gd name="connsiteX19550" fmla="*/ 112321 w 1299502"/>
              <a:gd name="connsiteY19550" fmla="*/ 1092794 h 2190257"/>
              <a:gd name="connsiteX19551" fmla="*/ 112718 w 1299502"/>
              <a:gd name="connsiteY19551" fmla="*/ 1093191 h 2190257"/>
              <a:gd name="connsiteX19552" fmla="*/ 112718 w 1299502"/>
              <a:gd name="connsiteY19552" fmla="*/ 1093479 h 2190257"/>
              <a:gd name="connsiteX19553" fmla="*/ 112501 w 1299502"/>
              <a:gd name="connsiteY19553" fmla="*/ 1093695 h 2190257"/>
              <a:gd name="connsiteX19554" fmla="*/ 111924 w 1299502"/>
              <a:gd name="connsiteY19554" fmla="*/ 1093587 h 2190257"/>
              <a:gd name="connsiteX19555" fmla="*/ 111420 w 1299502"/>
              <a:gd name="connsiteY19555" fmla="*/ 1093082 h 2190257"/>
              <a:gd name="connsiteX19556" fmla="*/ 111528 w 1299502"/>
              <a:gd name="connsiteY19556" fmla="*/ 1092902 h 2190257"/>
              <a:gd name="connsiteX19557" fmla="*/ 104929 w 1299502"/>
              <a:gd name="connsiteY19557" fmla="*/ 1092506 h 2190257"/>
              <a:gd name="connsiteX19558" fmla="*/ 105326 w 1299502"/>
              <a:gd name="connsiteY19558" fmla="*/ 1092506 h 2190257"/>
              <a:gd name="connsiteX19559" fmla="*/ 105722 w 1299502"/>
              <a:gd name="connsiteY19559" fmla="*/ 1092974 h 2190257"/>
              <a:gd name="connsiteX19560" fmla="*/ 105722 w 1299502"/>
              <a:gd name="connsiteY19560" fmla="*/ 1093299 h 2190257"/>
              <a:gd name="connsiteX19561" fmla="*/ 105218 w 1299502"/>
              <a:gd name="connsiteY19561" fmla="*/ 1093695 h 2190257"/>
              <a:gd name="connsiteX19562" fmla="*/ 103920 w 1299502"/>
              <a:gd name="connsiteY19562" fmla="*/ 1093587 h 2190257"/>
              <a:gd name="connsiteX19563" fmla="*/ 103811 w 1299502"/>
              <a:gd name="connsiteY19563" fmla="*/ 1093479 h 2190257"/>
              <a:gd name="connsiteX19564" fmla="*/ 103811 w 1299502"/>
              <a:gd name="connsiteY19564" fmla="*/ 1092902 h 2190257"/>
              <a:gd name="connsiteX19565" fmla="*/ 104028 w 1299502"/>
              <a:gd name="connsiteY19565" fmla="*/ 1092686 h 2190257"/>
              <a:gd name="connsiteX19566" fmla="*/ 104641 w 1299502"/>
              <a:gd name="connsiteY19566" fmla="*/ 1092794 h 2190257"/>
              <a:gd name="connsiteX19567" fmla="*/ 377456 w 1299502"/>
              <a:gd name="connsiteY19567" fmla="*/ 1092181 h 2190257"/>
              <a:gd name="connsiteX19568" fmla="*/ 377745 w 1299502"/>
              <a:gd name="connsiteY19568" fmla="*/ 1092181 h 2190257"/>
              <a:gd name="connsiteX19569" fmla="*/ 378142 w 1299502"/>
              <a:gd name="connsiteY19569" fmla="*/ 1092686 h 2190257"/>
              <a:gd name="connsiteX19570" fmla="*/ 378142 w 1299502"/>
              <a:gd name="connsiteY19570" fmla="*/ 1093299 h 2190257"/>
              <a:gd name="connsiteX19571" fmla="*/ 377961 w 1299502"/>
              <a:gd name="connsiteY19571" fmla="*/ 1093407 h 2190257"/>
              <a:gd name="connsiteX19572" fmla="*/ 377348 w 1299502"/>
              <a:gd name="connsiteY19572" fmla="*/ 1093407 h 2190257"/>
              <a:gd name="connsiteX19573" fmla="*/ 376843 w 1299502"/>
              <a:gd name="connsiteY19573" fmla="*/ 1092902 h 2190257"/>
              <a:gd name="connsiteX19574" fmla="*/ 376952 w 1299502"/>
              <a:gd name="connsiteY19574" fmla="*/ 1092578 h 2190257"/>
              <a:gd name="connsiteX19575" fmla="*/ 112285 w 1299502"/>
              <a:gd name="connsiteY19575" fmla="*/ 1092181 h 2190257"/>
              <a:gd name="connsiteX19576" fmla="*/ 113006 w 1299502"/>
              <a:gd name="connsiteY19576" fmla="*/ 1092181 h 2190257"/>
              <a:gd name="connsiteX19577" fmla="*/ 113114 w 1299502"/>
              <a:gd name="connsiteY19577" fmla="*/ 1092398 h 2190257"/>
              <a:gd name="connsiteX19578" fmla="*/ 112898 w 1299502"/>
              <a:gd name="connsiteY19578" fmla="*/ 1092470 h 2190257"/>
              <a:gd name="connsiteX19579" fmla="*/ 112285 w 1299502"/>
              <a:gd name="connsiteY19579" fmla="*/ 1092470 h 2190257"/>
              <a:gd name="connsiteX19580" fmla="*/ 112105 w 1299502"/>
              <a:gd name="connsiteY19580" fmla="*/ 1092290 h 2190257"/>
              <a:gd name="connsiteX19581" fmla="*/ 112682 w 1299502"/>
              <a:gd name="connsiteY19581" fmla="*/ 1091605 h 2190257"/>
              <a:gd name="connsiteX19582" fmla="*/ 113295 w 1299502"/>
              <a:gd name="connsiteY19582" fmla="*/ 1091605 h 2190257"/>
              <a:gd name="connsiteX19583" fmla="*/ 113511 w 1299502"/>
              <a:gd name="connsiteY19583" fmla="*/ 1091785 h 2190257"/>
              <a:gd name="connsiteX19584" fmla="*/ 113295 w 1299502"/>
              <a:gd name="connsiteY19584" fmla="*/ 1092001 h 2190257"/>
              <a:gd name="connsiteX19585" fmla="*/ 112682 w 1299502"/>
              <a:gd name="connsiteY19585" fmla="*/ 1091893 h 2190257"/>
              <a:gd name="connsiteX19586" fmla="*/ 112501 w 1299502"/>
              <a:gd name="connsiteY19586" fmla="*/ 1091677 h 2190257"/>
              <a:gd name="connsiteX19587" fmla="*/ 106011 w 1299502"/>
              <a:gd name="connsiteY19587" fmla="*/ 1091389 h 2190257"/>
              <a:gd name="connsiteX19588" fmla="*/ 106299 w 1299502"/>
              <a:gd name="connsiteY19588" fmla="*/ 1091389 h 2190257"/>
              <a:gd name="connsiteX19589" fmla="*/ 106516 w 1299502"/>
              <a:gd name="connsiteY19589" fmla="*/ 1091605 h 2190257"/>
              <a:gd name="connsiteX19590" fmla="*/ 106408 w 1299502"/>
              <a:gd name="connsiteY19590" fmla="*/ 1091893 h 2190257"/>
              <a:gd name="connsiteX19591" fmla="*/ 106335 w 1299502"/>
              <a:gd name="connsiteY19591" fmla="*/ 1092001 h 2190257"/>
              <a:gd name="connsiteX19592" fmla="*/ 105939 w 1299502"/>
              <a:gd name="connsiteY19592" fmla="*/ 1092001 h 2190257"/>
              <a:gd name="connsiteX19593" fmla="*/ 105831 w 1299502"/>
              <a:gd name="connsiteY19593" fmla="*/ 1091785 h 2190257"/>
              <a:gd name="connsiteX19594" fmla="*/ 105831 w 1299502"/>
              <a:gd name="connsiteY19594" fmla="*/ 1091497 h 2190257"/>
              <a:gd name="connsiteX19595" fmla="*/ 105434 w 1299502"/>
              <a:gd name="connsiteY19595" fmla="*/ 1091389 h 2190257"/>
              <a:gd name="connsiteX19596" fmla="*/ 105506 w 1299502"/>
              <a:gd name="connsiteY19596" fmla="*/ 1091497 h 2190257"/>
              <a:gd name="connsiteX19597" fmla="*/ 105506 w 1299502"/>
              <a:gd name="connsiteY19597" fmla="*/ 1091785 h 2190257"/>
              <a:gd name="connsiteX19598" fmla="*/ 105326 w 1299502"/>
              <a:gd name="connsiteY19598" fmla="*/ 1091893 h 2190257"/>
              <a:gd name="connsiteX19599" fmla="*/ 105037 w 1299502"/>
              <a:gd name="connsiteY19599" fmla="*/ 1091893 h 2190257"/>
              <a:gd name="connsiteX19600" fmla="*/ 104821 w 1299502"/>
              <a:gd name="connsiteY19600" fmla="*/ 1091785 h 2190257"/>
              <a:gd name="connsiteX19601" fmla="*/ 93859 w 1299502"/>
              <a:gd name="connsiteY19601" fmla="*/ 1091389 h 2190257"/>
              <a:gd name="connsiteX19602" fmla="*/ 94580 w 1299502"/>
              <a:gd name="connsiteY19602" fmla="*/ 1091389 h 2190257"/>
              <a:gd name="connsiteX19603" fmla="*/ 94653 w 1299502"/>
              <a:gd name="connsiteY19603" fmla="*/ 1091605 h 2190257"/>
              <a:gd name="connsiteX19604" fmla="*/ 94580 w 1299502"/>
              <a:gd name="connsiteY19604" fmla="*/ 1091677 h 2190257"/>
              <a:gd name="connsiteX19605" fmla="*/ 93859 w 1299502"/>
              <a:gd name="connsiteY19605" fmla="*/ 1091677 h 2190257"/>
              <a:gd name="connsiteX19606" fmla="*/ 93751 w 1299502"/>
              <a:gd name="connsiteY19606" fmla="*/ 1091497 h 2190257"/>
              <a:gd name="connsiteX19607" fmla="*/ 372084 w 1299502"/>
              <a:gd name="connsiteY19607" fmla="*/ 1091280 h 2190257"/>
              <a:gd name="connsiteX19608" fmla="*/ 372661 w 1299502"/>
              <a:gd name="connsiteY19608" fmla="*/ 1091280 h 2190257"/>
              <a:gd name="connsiteX19609" fmla="*/ 372877 w 1299502"/>
              <a:gd name="connsiteY19609" fmla="*/ 1091497 h 2190257"/>
              <a:gd name="connsiteX19610" fmla="*/ 372769 w 1299502"/>
              <a:gd name="connsiteY19610" fmla="*/ 1091785 h 2190257"/>
              <a:gd name="connsiteX19611" fmla="*/ 372661 w 1299502"/>
              <a:gd name="connsiteY19611" fmla="*/ 1091893 h 2190257"/>
              <a:gd name="connsiteX19612" fmla="*/ 371976 w 1299502"/>
              <a:gd name="connsiteY19612" fmla="*/ 1091893 h 2190257"/>
              <a:gd name="connsiteX19613" fmla="*/ 371867 w 1299502"/>
              <a:gd name="connsiteY19613" fmla="*/ 1091677 h 2190257"/>
              <a:gd name="connsiteX19614" fmla="*/ 371867 w 1299502"/>
              <a:gd name="connsiteY19614" fmla="*/ 1091389 h 2190257"/>
              <a:gd name="connsiteX19615" fmla="*/ 116468 w 1299502"/>
              <a:gd name="connsiteY19615" fmla="*/ 1091280 h 2190257"/>
              <a:gd name="connsiteX19616" fmla="*/ 116864 w 1299502"/>
              <a:gd name="connsiteY19616" fmla="*/ 1091280 h 2190257"/>
              <a:gd name="connsiteX19617" fmla="*/ 116973 w 1299502"/>
              <a:gd name="connsiteY19617" fmla="*/ 1091497 h 2190257"/>
              <a:gd name="connsiteX19618" fmla="*/ 116973 w 1299502"/>
              <a:gd name="connsiteY19618" fmla="*/ 1092109 h 2190257"/>
              <a:gd name="connsiteX19619" fmla="*/ 116792 w 1299502"/>
              <a:gd name="connsiteY19619" fmla="*/ 1092181 h 2190257"/>
              <a:gd name="connsiteX19620" fmla="*/ 116287 w 1299502"/>
              <a:gd name="connsiteY19620" fmla="*/ 1091677 h 2190257"/>
              <a:gd name="connsiteX19621" fmla="*/ 116396 w 1299502"/>
              <a:gd name="connsiteY19621" fmla="*/ 1091389 h 2190257"/>
              <a:gd name="connsiteX19622" fmla="*/ 111816 w 1299502"/>
              <a:gd name="connsiteY19622" fmla="*/ 1091208 h 2190257"/>
              <a:gd name="connsiteX19623" fmla="*/ 112105 w 1299502"/>
              <a:gd name="connsiteY19623" fmla="*/ 1091280 h 2190257"/>
              <a:gd name="connsiteX19624" fmla="*/ 112213 w 1299502"/>
              <a:gd name="connsiteY19624" fmla="*/ 1091389 h 2190257"/>
              <a:gd name="connsiteX19625" fmla="*/ 112213 w 1299502"/>
              <a:gd name="connsiteY19625" fmla="*/ 1091677 h 2190257"/>
              <a:gd name="connsiteX19626" fmla="*/ 111997 w 1299502"/>
              <a:gd name="connsiteY19626" fmla="*/ 1091785 h 2190257"/>
              <a:gd name="connsiteX19627" fmla="*/ 111708 w 1299502"/>
              <a:gd name="connsiteY19627" fmla="*/ 1091785 h 2190257"/>
              <a:gd name="connsiteX19628" fmla="*/ 111600 w 1299502"/>
              <a:gd name="connsiteY19628" fmla="*/ 1091677 h 2190257"/>
              <a:gd name="connsiteX19629" fmla="*/ 111600 w 1299502"/>
              <a:gd name="connsiteY19629" fmla="*/ 1091389 h 2190257"/>
              <a:gd name="connsiteX19630" fmla="*/ 96167 w 1299502"/>
              <a:gd name="connsiteY19630" fmla="*/ 1091208 h 2190257"/>
              <a:gd name="connsiteX19631" fmla="*/ 96455 w 1299502"/>
              <a:gd name="connsiteY19631" fmla="*/ 1091280 h 2190257"/>
              <a:gd name="connsiteX19632" fmla="*/ 96672 w 1299502"/>
              <a:gd name="connsiteY19632" fmla="*/ 1091389 h 2190257"/>
              <a:gd name="connsiteX19633" fmla="*/ 96455 w 1299502"/>
              <a:gd name="connsiteY19633" fmla="*/ 1091605 h 2190257"/>
              <a:gd name="connsiteX19634" fmla="*/ 96167 w 1299502"/>
              <a:gd name="connsiteY19634" fmla="*/ 1091497 h 2190257"/>
              <a:gd name="connsiteX19635" fmla="*/ 95951 w 1299502"/>
              <a:gd name="connsiteY19635" fmla="*/ 1091389 h 2190257"/>
              <a:gd name="connsiteX19636" fmla="*/ 100350 w 1299502"/>
              <a:gd name="connsiteY19636" fmla="*/ 1090992 h 2190257"/>
              <a:gd name="connsiteX19637" fmla="*/ 100638 w 1299502"/>
              <a:gd name="connsiteY19637" fmla="*/ 1090992 h 2190257"/>
              <a:gd name="connsiteX19638" fmla="*/ 100746 w 1299502"/>
              <a:gd name="connsiteY19638" fmla="*/ 1091100 h 2190257"/>
              <a:gd name="connsiteX19639" fmla="*/ 100746 w 1299502"/>
              <a:gd name="connsiteY19639" fmla="*/ 1091677 h 2190257"/>
              <a:gd name="connsiteX19640" fmla="*/ 100530 w 1299502"/>
              <a:gd name="connsiteY19640" fmla="*/ 1091893 h 2190257"/>
              <a:gd name="connsiteX19641" fmla="*/ 100133 w 1299502"/>
              <a:gd name="connsiteY19641" fmla="*/ 1091389 h 2190257"/>
              <a:gd name="connsiteX19642" fmla="*/ 100133 w 1299502"/>
              <a:gd name="connsiteY19642" fmla="*/ 1091100 h 2190257"/>
              <a:gd name="connsiteX19643" fmla="*/ 372480 w 1299502"/>
              <a:gd name="connsiteY19643" fmla="*/ 1090415 h 2190257"/>
              <a:gd name="connsiteX19644" fmla="*/ 372553 w 1299502"/>
              <a:gd name="connsiteY19644" fmla="*/ 1090596 h 2190257"/>
              <a:gd name="connsiteX19645" fmla="*/ 372553 w 1299502"/>
              <a:gd name="connsiteY19645" fmla="*/ 1090884 h 2190257"/>
              <a:gd name="connsiteX19646" fmla="*/ 372372 w 1299502"/>
              <a:gd name="connsiteY19646" fmla="*/ 1090992 h 2190257"/>
              <a:gd name="connsiteX19647" fmla="*/ 372264 w 1299502"/>
              <a:gd name="connsiteY19647" fmla="*/ 1090884 h 2190257"/>
              <a:gd name="connsiteX19648" fmla="*/ 372264 w 1299502"/>
              <a:gd name="connsiteY19648" fmla="*/ 1090596 h 2190257"/>
              <a:gd name="connsiteX19649" fmla="*/ 104821 w 1299502"/>
              <a:gd name="connsiteY19649" fmla="*/ 1090415 h 2190257"/>
              <a:gd name="connsiteX19650" fmla="*/ 105145 w 1299502"/>
              <a:gd name="connsiteY19650" fmla="*/ 1090415 h 2190257"/>
              <a:gd name="connsiteX19651" fmla="*/ 105326 w 1299502"/>
              <a:gd name="connsiteY19651" fmla="*/ 1090596 h 2190257"/>
              <a:gd name="connsiteX19652" fmla="*/ 105218 w 1299502"/>
              <a:gd name="connsiteY19652" fmla="*/ 1090884 h 2190257"/>
              <a:gd name="connsiteX19653" fmla="*/ 104749 w 1299502"/>
              <a:gd name="connsiteY19653" fmla="*/ 1091280 h 2190257"/>
              <a:gd name="connsiteX19654" fmla="*/ 104424 w 1299502"/>
              <a:gd name="connsiteY19654" fmla="*/ 1091280 h 2190257"/>
              <a:gd name="connsiteX19655" fmla="*/ 104352 w 1299502"/>
              <a:gd name="connsiteY19655" fmla="*/ 1091100 h 2190257"/>
              <a:gd name="connsiteX19656" fmla="*/ 104352 w 1299502"/>
              <a:gd name="connsiteY19656" fmla="*/ 1090812 h 2190257"/>
              <a:gd name="connsiteX19657" fmla="*/ 95266 w 1299502"/>
              <a:gd name="connsiteY19657" fmla="*/ 1089983 h 2190257"/>
              <a:gd name="connsiteX19658" fmla="*/ 95951 w 1299502"/>
              <a:gd name="connsiteY19658" fmla="*/ 1089983 h 2190257"/>
              <a:gd name="connsiteX19659" fmla="*/ 96059 w 1299502"/>
              <a:gd name="connsiteY19659" fmla="*/ 1090199 h 2190257"/>
              <a:gd name="connsiteX19660" fmla="*/ 95842 w 1299502"/>
              <a:gd name="connsiteY19660" fmla="*/ 1090307 h 2190257"/>
              <a:gd name="connsiteX19661" fmla="*/ 95266 w 1299502"/>
              <a:gd name="connsiteY19661" fmla="*/ 1090307 h 2190257"/>
              <a:gd name="connsiteX19662" fmla="*/ 95157 w 1299502"/>
              <a:gd name="connsiteY19662" fmla="*/ 1090091 h 2190257"/>
              <a:gd name="connsiteX19663" fmla="*/ 101323 w 1299502"/>
              <a:gd name="connsiteY19663" fmla="*/ 1089803 h 2190257"/>
              <a:gd name="connsiteX19664" fmla="*/ 101540 w 1299502"/>
              <a:gd name="connsiteY19664" fmla="*/ 1089983 h 2190257"/>
              <a:gd name="connsiteX19665" fmla="*/ 101431 w 1299502"/>
              <a:gd name="connsiteY19665" fmla="*/ 1090596 h 2190257"/>
              <a:gd name="connsiteX19666" fmla="*/ 101251 w 1299502"/>
              <a:gd name="connsiteY19666" fmla="*/ 1090704 h 2190257"/>
              <a:gd name="connsiteX19667" fmla="*/ 100855 w 1299502"/>
              <a:gd name="connsiteY19667" fmla="*/ 1090199 h 2190257"/>
              <a:gd name="connsiteX19668" fmla="*/ 100855 w 1299502"/>
              <a:gd name="connsiteY19668" fmla="*/ 1089983 h 2190257"/>
              <a:gd name="connsiteX19669" fmla="*/ 101035 w 1299502"/>
              <a:gd name="connsiteY19669" fmla="*/ 1089803 h 2190257"/>
              <a:gd name="connsiteX19670" fmla="*/ 52320 w 1299502"/>
              <a:gd name="connsiteY19670" fmla="*/ 1089587 h 2190257"/>
              <a:gd name="connsiteX19671" fmla="*/ 53005 w 1299502"/>
              <a:gd name="connsiteY19671" fmla="*/ 1089587 h 2190257"/>
              <a:gd name="connsiteX19672" fmla="*/ 53114 w 1299502"/>
              <a:gd name="connsiteY19672" fmla="*/ 1089803 h 2190257"/>
              <a:gd name="connsiteX19673" fmla="*/ 53114 w 1299502"/>
              <a:gd name="connsiteY19673" fmla="*/ 1090415 h 2190257"/>
              <a:gd name="connsiteX19674" fmla="*/ 52933 w 1299502"/>
              <a:gd name="connsiteY19674" fmla="*/ 1090488 h 2190257"/>
              <a:gd name="connsiteX19675" fmla="*/ 52320 w 1299502"/>
              <a:gd name="connsiteY19675" fmla="*/ 1090488 h 2190257"/>
              <a:gd name="connsiteX19676" fmla="*/ 52140 w 1299502"/>
              <a:gd name="connsiteY19676" fmla="*/ 1090307 h 2190257"/>
              <a:gd name="connsiteX19677" fmla="*/ 52212 w 1299502"/>
              <a:gd name="connsiteY19677" fmla="*/ 1089695 h 2190257"/>
              <a:gd name="connsiteX19678" fmla="*/ 374067 w 1299502"/>
              <a:gd name="connsiteY19678" fmla="*/ 1089587 h 2190257"/>
              <a:gd name="connsiteX19679" fmla="*/ 374968 w 1299502"/>
              <a:gd name="connsiteY19679" fmla="*/ 1089695 h 2190257"/>
              <a:gd name="connsiteX19680" fmla="*/ 375473 w 1299502"/>
              <a:gd name="connsiteY19680" fmla="*/ 1090091 h 2190257"/>
              <a:gd name="connsiteX19681" fmla="*/ 375473 w 1299502"/>
              <a:gd name="connsiteY19681" fmla="*/ 1090704 h 2190257"/>
              <a:gd name="connsiteX19682" fmla="*/ 375077 w 1299502"/>
              <a:gd name="connsiteY19682" fmla="*/ 1090992 h 2190257"/>
              <a:gd name="connsiteX19683" fmla="*/ 375077 w 1299502"/>
              <a:gd name="connsiteY19683" fmla="*/ 1091280 h 2190257"/>
              <a:gd name="connsiteX19684" fmla="*/ 374752 w 1299502"/>
              <a:gd name="connsiteY19684" fmla="*/ 1091605 h 2190257"/>
              <a:gd name="connsiteX19685" fmla="*/ 374752 w 1299502"/>
              <a:gd name="connsiteY19685" fmla="*/ 1092181 h 2190257"/>
              <a:gd name="connsiteX19686" fmla="*/ 374572 w 1299502"/>
              <a:gd name="connsiteY19686" fmla="*/ 1092290 h 2190257"/>
              <a:gd name="connsiteX19687" fmla="*/ 374247 w 1299502"/>
              <a:gd name="connsiteY19687" fmla="*/ 1092001 h 2190257"/>
              <a:gd name="connsiteX19688" fmla="*/ 373562 w 1299502"/>
              <a:gd name="connsiteY19688" fmla="*/ 1092001 h 2190257"/>
              <a:gd name="connsiteX19689" fmla="*/ 373454 w 1299502"/>
              <a:gd name="connsiteY19689" fmla="*/ 1091785 h 2190257"/>
              <a:gd name="connsiteX19690" fmla="*/ 373454 w 1299502"/>
              <a:gd name="connsiteY19690" fmla="*/ 1091497 h 2190257"/>
              <a:gd name="connsiteX19691" fmla="*/ 372877 w 1299502"/>
              <a:gd name="connsiteY19691" fmla="*/ 1090884 h 2190257"/>
              <a:gd name="connsiteX19692" fmla="*/ 372949 w 1299502"/>
              <a:gd name="connsiteY19692" fmla="*/ 1089983 h 2190257"/>
              <a:gd name="connsiteX19693" fmla="*/ 373057 w 1299502"/>
              <a:gd name="connsiteY19693" fmla="*/ 1089911 h 2190257"/>
              <a:gd name="connsiteX19694" fmla="*/ 373742 w 1299502"/>
              <a:gd name="connsiteY19694" fmla="*/ 1089911 h 2190257"/>
              <a:gd name="connsiteX19695" fmla="*/ 237154 w 1299502"/>
              <a:gd name="connsiteY19695" fmla="*/ 1089406 h 2190257"/>
              <a:gd name="connsiteX19696" fmla="*/ 238164 w 1299502"/>
              <a:gd name="connsiteY19696" fmla="*/ 1089406 h 2190257"/>
              <a:gd name="connsiteX19697" fmla="*/ 238272 w 1299502"/>
              <a:gd name="connsiteY19697" fmla="*/ 1089587 h 2190257"/>
              <a:gd name="connsiteX19698" fmla="*/ 238272 w 1299502"/>
              <a:gd name="connsiteY19698" fmla="*/ 1089911 h 2190257"/>
              <a:gd name="connsiteX19699" fmla="*/ 237948 w 1299502"/>
              <a:gd name="connsiteY19699" fmla="*/ 1090199 h 2190257"/>
              <a:gd name="connsiteX19700" fmla="*/ 237948 w 1299502"/>
              <a:gd name="connsiteY19700" fmla="*/ 1090488 h 2190257"/>
              <a:gd name="connsiteX19701" fmla="*/ 237767 w 1299502"/>
              <a:gd name="connsiteY19701" fmla="*/ 1090596 h 2190257"/>
              <a:gd name="connsiteX19702" fmla="*/ 237443 w 1299502"/>
              <a:gd name="connsiteY19702" fmla="*/ 1090307 h 2190257"/>
              <a:gd name="connsiteX19703" fmla="*/ 237154 w 1299502"/>
              <a:gd name="connsiteY19703" fmla="*/ 1090307 h 2190257"/>
              <a:gd name="connsiteX19704" fmla="*/ 237046 w 1299502"/>
              <a:gd name="connsiteY19704" fmla="*/ 1090091 h 2190257"/>
              <a:gd name="connsiteX19705" fmla="*/ 237046 w 1299502"/>
              <a:gd name="connsiteY19705" fmla="*/ 1089514 h 2190257"/>
              <a:gd name="connsiteX19706" fmla="*/ 50409 w 1299502"/>
              <a:gd name="connsiteY19706" fmla="*/ 1089406 h 2190257"/>
              <a:gd name="connsiteX19707" fmla="*/ 50734 w 1299502"/>
              <a:gd name="connsiteY19707" fmla="*/ 1089406 h 2190257"/>
              <a:gd name="connsiteX19708" fmla="*/ 51022 w 1299502"/>
              <a:gd name="connsiteY19708" fmla="*/ 1089803 h 2190257"/>
              <a:gd name="connsiteX19709" fmla="*/ 51347 w 1299502"/>
              <a:gd name="connsiteY19709" fmla="*/ 1089803 h 2190257"/>
              <a:gd name="connsiteX19710" fmla="*/ 51816 w 1299502"/>
              <a:gd name="connsiteY19710" fmla="*/ 1090307 h 2190257"/>
              <a:gd name="connsiteX19711" fmla="*/ 51816 w 1299502"/>
              <a:gd name="connsiteY19711" fmla="*/ 1090596 h 2190257"/>
              <a:gd name="connsiteX19712" fmla="*/ 51635 w 1299502"/>
              <a:gd name="connsiteY19712" fmla="*/ 1090704 h 2190257"/>
              <a:gd name="connsiteX19713" fmla="*/ 51311 w 1299502"/>
              <a:gd name="connsiteY19713" fmla="*/ 1090704 h 2190257"/>
              <a:gd name="connsiteX19714" fmla="*/ 51022 w 1299502"/>
              <a:gd name="connsiteY19714" fmla="*/ 1090379 h 2190257"/>
              <a:gd name="connsiteX19715" fmla="*/ 50337 w 1299502"/>
              <a:gd name="connsiteY19715" fmla="*/ 1090307 h 2190257"/>
              <a:gd name="connsiteX19716" fmla="*/ 50229 w 1299502"/>
              <a:gd name="connsiteY19716" fmla="*/ 1090199 h 2190257"/>
              <a:gd name="connsiteX19717" fmla="*/ 50229 w 1299502"/>
              <a:gd name="connsiteY19717" fmla="*/ 1089587 h 2190257"/>
              <a:gd name="connsiteX19718" fmla="*/ 119497 w 1299502"/>
              <a:gd name="connsiteY19718" fmla="*/ 1089406 h 2190257"/>
              <a:gd name="connsiteX19719" fmla="*/ 120290 w 1299502"/>
              <a:gd name="connsiteY19719" fmla="*/ 1090199 h 2190257"/>
              <a:gd name="connsiteX19720" fmla="*/ 120182 w 1299502"/>
              <a:gd name="connsiteY19720" fmla="*/ 1092001 h 2190257"/>
              <a:gd name="connsiteX19721" fmla="*/ 120506 w 1299502"/>
              <a:gd name="connsiteY19721" fmla="*/ 1092290 h 2190257"/>
              <a:gd name="connsiteX19722" fmla="*/ 120398 w 1299502"/>
              <a:gd name="connsiteY19722" fmla="*/ 1093479 h 2190257"/>
              <a:gd name="connsiteX19723" fmla="*/ 120182 w 1299502"/>
              <a:gd name="connsiteY19723" fmla="*/ 1093695 h 2190257"/>
              <a:gd name="connsiteX19724" fmla="*/ 119893 w 1299502"/>
              <a:gd name="connsiteY19724" fmla="*/ 1093587 h 2190257"/>
              <a:gd name="connsiteX19725" fmla="*/ 119497 w 1299502"/>
              <a:gd name="connsiteY19725" fmla="*/ 1093875 h 2190257"/>
              <a:gd name="connsiteX19726" fmla="*/ 119208 w 1299502"/>
              <a:gd name="connsiteY19726" fmla="*/ 1093875 h 2190257"/>
              <a:gd name="connsiteX19727" fmla="*/ 118884 w 1299502"/>
              <a:gd name="connsiteY19727" fmla="*/ 1093587 h 2190257"/>
              <a:gd name="connsiteX19728" fmla="*/ 118595 w 1299502"/>
              <a:gd name="connsiteY19728" fmla="*/ 1093479 h 2190257"/>
              <a:gd name="connsiteX19729" fmla="*/ 118487 w 1299502"/>
              <a:gd name="connsiteY19729" fmla="*/ 1093371 h 2190257"/>
              <a:gd name="connsiteX19730" fmla="*/ 118487 w 1299502"/>
              <a:gd name="connsiteY19730" fmla="*/ 1093082 h 2190257"/>
              <a:gd name="connsiteX19731" fmla="*/ 118307 w 1299502"/>
              <a:gd name="connsiteY19731" fmla="*/ 1092902 h 2190257"/>
              <a:gd name="connsiteX19732" fmla="*/ 117982 w 1299502"/>
              <a:gd name="connsiteY19732" fmla="*/ 1092902 h 2190257"/>
              <a:gd name="connsiteX19733" fmla="*/ 117586 w 1299502"/>
              <a:gd name="connsiteY19733" fmla="*/ 1092398 h 2190257"/>
              <a:gd name="connsiteX19734" fmla="*/ 117694 w 1299502"/>
              <a:gd name="connsiteY19734" fmla="*/ 1090596 h 2190257"/>
              <a:gd name="connsiteX19735" fmla="*/ 117874 w 1299502"/>
              <a:gd name="connsiteY19735" fmla="*/ 1090488 h 2190257"/>
              <a:gd name="connsiteX19736" fmla="*/ 118487 w 1299502"/>
              <a:gd name="connsiteY19736" fmla="*/ 1090488 h 2190257"/>
              <a:gd name="connsiteX19737" fmla="*/ 118703 w 1299502"/>
              <a:gd name="connsiteY19737" fmla="*/ 1090415 h 2190257"/>
              <a:gd name="connsiteX19738" fmla="*/ 118379 w 1299502"/>
              <a:gd name="connsiteY19738" fmla="*/ 1090091 h 2190257"/>
              <a:gd name="connsiteX19739" fmla="*/ 118379 w 1299502"/>
              <a:gd name="connsiteY19739" fmla="*/ 1089514 h 2190257"/>
              <a:gd name="connsiteX19740" fmla="*/ 118559 w 1299502"/>
              <a:gd name="connsiteY19740" fmla="*/ 1089406 h 2190257"/>
              <a:gd name="connsiteX19741" fmla="*/ 92778 w 1299502"/>
              <a:gd name="connsiteY19741" fmla="*/ 1089190 h 2190257"/>
              <a:gd name="connsiteX19742" fmla="*/ 93751 w 1299502"/>
              <a:gd name="connsiteY19742" fmla="*/ 1089298 h 2190257"/>
              <a:gd name="connsiteX19743" fmla="*/ 94076 w 1299502"/>
              <a:gd name="connsiteY19743" fmla="*/ 1089587 h 2190257"/>
              <a:gd name="connsiteX19744" fmla="*/ 94364 w 1299502"/>
              <a:gd name="connsiteY19744" fmla="*/ 1089587 h 2190257"/>
              <a:gd name="connsiteX19745" fmla="*/ 94869 w 1299502"/>
              <a:gd name="connsiteY19745" fmla="*/ 1090091 h 2190257"/>
              <a:gd name="connsiteX19746" fmla="*/ 94761 w 1299502"/>
              <a:gd name="connsiteY19746" fmla="*/ 1090704 h 2190257"/>
              <a:gd name="connsiteX19747" fmla="*/ 94580 w 1299502"/>
              <a:gd name="connsiteY19747" fmla="*/ 1090812 h 2190257"/>
              <a:gd name="connsiteX19748" fmla="*/ 94256 w 1299502"/>
              <a:gd name="connsiteY19748" fmla="*/ 1090812 h 2190257"/>
              <a:gd name="connsiteX19749" fmla="*/ 93967 w 1299502"/>
              <a:gd name="connsiteY19749" fmla="*/ 1090488 h 2190257"/>
              <a:gd name="connsiteX19750" fmla="*/ 93679 w 1299502"/>
              <a:gd name="connsiteY19750" fmla="*/ 1090488 h 2190257"/>
              <a:gd name="connsiteX19751" fmla="*/ 92669 w 1299502"/>
              <a:gd name="connsiteY19751" fmla="*/ 1089298 h 2190257"/>
              <a:gd name="connsiteX19752" fmla="*/ 121155 w 1299502"/>
              <a:gd name="connsiteY19752" fmla="*/ 1088686 h 2190257"/>
              <a:gd name="connsiteX19753" fmla="*/ 121480 w 1299502"/>
              <a:gd name="connsiteY19753" fmla="*/ 1088686 h 2190257"/>
              <a:gd name="connsiteX19754" fmla="*/ 121660 w 1299502"/>
              <a:gd name="connsiteY19754" fmla="*/ 1088902 h 2190257"/>
              <a:gd name="connsiteX19755" fmla="*/ 121588 w 1299502"/>
              <a:gd name="connsiteY19755" fmla="*/ 1089695 h 2190257"/>
              <a:gd name="connsiteX19756" fmla="*/ 121372 w 1299502"/>
              <a:gd name="connsiteY19756" fmla="*/ 1089911 h 2190257"/>
              <a:gd name="connsiteX19757" fmla="*/ 121083 w 1299502"/>
              <a:gd name="connsiteY19757" fmla="*/ 1089803 h 2190257"/>
              <a:gd name="connsiteX19758" fmla="*/ 120687 w 1299502"/>
              <a:gd name="connsiteY19758" fmla="*/ 1089406 h 2190257"/>
              <a:gd name="connsiteX19759" fmla="*/ 120687 w 1299502"/>
              <a:gd name="connsiteY19759" fmla="*/ 1089082 h 2190257"/>
              <a:gd name="connsiteX19760" fmla="*/ 116396 w 1299502"/>
              <a:gd name="connsiteY19760" fmla="*/ 1088613 h 2190257"/>
              <a:gd name="connsiteX19761" fmla="*/ 116684 w 1299502"/>
              <a:gd name="connsiteY19761" fmla="*/ 1088613 h 2190257"/>
              <a:gd name="connsiteX19762" fmla="*/ 116900 w 1299502"/>
              <a:gd name="connsiteY19762" fmla="*/ 1088794 h 2190257"/>
              <a:gd name="connsiteX19763" fmla="*/ 116684 w 1299502"/>
              <a:gd name="connsiteY19763" fmla="*/ 1088902 h 2190257"/>
              <a:gd name="connsiteX19764" fmla="*/ 116396 w 1299502"/>
              <a:gd name="connsiteY19764" fmla="*/ 1088902 h 2190257"/>
              <a:gd name="connsiteX19765" fmla="*/ 116179 w 1299502"/>
              <a:gd name="connsiteY19765" fmla="*/ 1088686 h 2190257"/>
              <a:gd name="connsiteX19766" fmla="*/ 252479 w 1299502"/>
              <a:gd name="connsiteY19766" fmla="*/ 1088613 h 2190257"/>
              <a:gd name="connsiteX19767" fmla="*/ 252803 w 1299502"/>
              <a:gd name="connsiteY19767" fmla="*/ 1088613 h 2190257"/>
              <a:gd name="connsiteX19768" fmla="*/ 253597 w 1299502"/>
              <a:gd name="connsiteY19768" fmla="*/ 1089406 h 2190257"/>
              <a:gd name="connsiteX19769" fmla="*/ 253597 w 1299502"/>
              <a:gd name="connsiteY19769" fmla="*/ 1089695 h 2190257"/>
              <a:gd name="connsiteX19770" fmla="*/ 253380 w 1299502"/>
              <a:gd name="connsiteY19770" fmla="*/ 1089803 h 2190257"/>
              <a:gd name="connsiteX19771" fmla="*/ 252803 w 1299502"/>
              <a:gd name="connsiteY19771" fmla="*/ 1089803 h 2190257"/>
              <a:gd name="connsiteX19772" fmla="*/ 252299 w 1299502"/>
              <a:gd name="connsiteY19772" fmla="*/ 1089298 h 2190257"/>
              <a:gd name="connsiteX19773" fmla="*/ 252299 w 1299502"/>
              <a:gd name="connsiteY19773" fmla="*/ 1088686 h 2190257"/>
              <a:gd name="connsiteX19774" fmla="*/ 115494 w 1299502"/>
              <a:gd name="connsiteY19774" fmla="*/ 1088505 h 2190257"/>
              <a:gd name="connsiteX19775" fmla="*/ 115783 w 1299502"/>
              <a:gd name="connsiteY19775" fmla="*/ 1088613 h 2190257"/>
              <a:gd name="connsiteX19776" fmla="*/ 115891 w 1299502"/>
              <a:gd name="connsiteY19776" fmla="*/ 1088686 h 2190257"/>
              <a:gd name="connsiteX19777" fmla="*/ 115891 w 1299502"/>
              <a:gd name="connsiteY19777" fmla="*/ 1089010 h 2190257"/>
              <a:gd name="connsiteX19778" fmla="*/ 116071 w 1299502"/>
              <a:gd name="connsiteY19778" fmla="*/ 1089190 h 2190257"/>
              <a:gd name="connsiteX19779" fmla="*/ 116396 w 1299502"/>
              <a:gd name="connsiteY19779" fmla="*/ 1089190 h 2190257"/>
              <a:gd name="connsiteX19780" fmla="*/ 116792 w 1299502"/>
              <a:gd name="connsiteY19780" fmla="*/ 1089695 h 2190257"/>
              <a:gd name="connsiteX19781" fmla="*/ 116468 w 1299502"/>
              <a:gd name="connsiteY19781" fmla="*/ 1089875 h 2190257"/>
              <a:gd name="connsiteX19782" fmla="*/ 116396 w 1299502"/>
              <a:gd name="connsiteY19782" fmla="*/ 1090488 h 2190257"/>
              <a:gd name="connsiteX19783" fmla="*/ 116071 w 1299502"/>
              <a:gd name="connsiteY19783" fmla="*/ 1090776 h 2190257"/>
              <a:gd name="connsiteX19784" fmla="*/ 116071 w 1299502"/>
              <a:gd name="connsiteY19784" fmla="*/ 1091389 h 2190257"/>
              <a:gd name="connsiteX19785" fmla="*/ 115891 w 1299502"/>
              <a:gd name="connsiteY19785" fmla="*/ 1091497 h 2190257"/>
              <a:gd name="connsiteX19786" fmla="*/ 114881 w 1299502"/>
              <a:gd name="connsiteY19786" fmla="*/ 1091497 h 2190257"/>
              <a:gd name="connsiteX19787" fmla="*/ 114809 w 1299502"/>
              <a:gd name="connsiteY19787" fmla="*/ 1091280 h 2190257"/>
              <a:gd name="connsiteX19788" fmla="*/ 114881 w 1299502"/>
              <a:gd name="connsiteY19788" fmla="*/ 1089803 h 2190257"/>
              <a:gd name="connsiteX19789" fmla="*/ 115206 w 1299502"/>
              <a:gd name="connsiteY19789" fmla="*/ 1089587 h 2190257"/>
              <a:gd name="connsiteX19790" fmla="*/ 115278 w 1299502"/>
              <a:gd name="connsiteY19790" fmla="*/ 1088686 h 2190257"/>
              <a:gd name="connsiteX19791" fmla="*/ 76335 w 1299502"/>
              <a:gd name="connsiteY19791" fmla="*/ 1088505 h 2190257"/>
              <a:gd name="connsiteX19792" fmla="*/ 76912 w 1299502"/>
              <a:gd name="connsiteY19792" fmla="*/ 1088613 h 2190257"/>
              <a:gd name="connsiteX19793" fmla="*/ 77417 w 1299502"/>
              <a:gd name="connsiteY19793" fmla="*/ 1089010 h 2190257"/>
              <a:gd name="connsiteX19794" fmla="*/ 77309 w 1299502"/>
              <a:gd name="connsiteY19794" fmla="*/ 1089298 h 2190257"/>
              <a:gd name="connsiteX19795" fmla="*/ 77236 w 1299502"/>
              <a:gd name="connsiteY19795" fmla="*/ 1089514 h 2190257"/>
              <a:gd name="connsiteX19796" fmla="*/ 76840 w 1299502"/>
              <a:gd name="connsiteY19796" fmla="*/ 1089514 h 2190257"/>
              <a:gd name="connsiteX19797" fmla="*/ 76624 w 1299502"/>
              <a:gd name="connsiteY19797" fmla="*/ 1089082 h 2190257"/>
              <a:gd name="connsiteX19798" fmla="*/ 75938 w 1299502"/>
              <a:gd name="connsiteY19798" fmla="*/ 1089082 h 2190257"/>
              <a:gd name="connsiteX19799" fmla="*/ 75830 w 1299502"/>
              <a:gd name="connsiteY19799" fmla="*/ 1088902 h 2190257"/>
              <a:gd name="connsiteX19800" fmla="*/ 117369 w 1299502"/>
              <a:gd name="connsiteY19800" fmla="*/ 1088397 h 2190257"/>
              <a:gd name="connsiteX19801" fmla="*/ 117694 w 1299502"/>
              <a:gd name="connsiteY19801" fmla="*/ 1088397 h 2190257"/>
              <a:gd name="connsiteX19802" fmla="*/ 117874 w 1299502"/>
              <a:gd name="connsiteY19802" fmla="*/ 1088613 h 2190257"/>
              <a:gd name="connsiteX19803" fmla="*/ 117766 w 1299502"/>
              <a:gd name="connsiteY19803" fmla="*/ 1089190 h 2190257"/>
              <a:gd name="connsiteX19804" fmla="*/ 117694 w 1299502"/>
              <a:gd name="connsiteY19804" fmla="*/ 1089298 h 2190257"/>
              <a:gd name="connsiteX19805" fmla="*/ 117297 w 1299502"/>
              <a:gd name="connsiteY19805" fmla="*/ 1089298 h 2190257"/>
              <a:gd name="connsiteX19806" fmla="*/ 117189 w 1299502"/>
              <a:gd name="connsiteY19806" fmla="*/ 1089118 h 2190257"/>
              <a:gd name="connsiteX19807" fmla="*/ 117189 w 1299502"/>
              <a:gd name="connsiteY19807" fmla="*/ 1088505 h 2190257"/>
              <a:gd name="connsiteX19808" fmla="*/ 97357 w 1299502"/>
              <a:gd name="connsiteY19808" fmla="*/ 1087785 h 2190257"/>
              <a:gd name="connsiteX19809" fmla="*/ 97862 w 1299502"/>
              <a:gd name="connsiteY19809" fmla="*/ 1088217 h 2190257"/>
              <a:gd name="connsiteX19810" fmla="*/ 97645 w 1299502"/>
              <a:gd name="connsiteY19810" fmla="*/ 1088397 h 2190257"/>
              <a:gd name="connsiteX19811" fmla="*/ 97068 w 1299502"/>
              <a:gd name="connsiteY19811" fmla="*/ 1088289 h 2190257"/>
              <a:gd name="connsiteX19812" fmla="*/ 96852 w 1299502"/>
              <a:gd name="connsiteY19812" fmla="*/ 1088217 h 2190257"/>
              <a:gd name="connsiteX19813" fmla="*/ 103739 w 1299502"/>
              <a:gd name="connsiteY19813" fmla="*/ 1087604 h 2190257"/>
              <a:gd name="connsiteX19814" fmla="*/ 105001 w 1299502"/>
              <a:gd name="connsiteY19814" fmla="*/ 1087712 h 2190257"/>
              <a:gd name="connsiteX19815" fmla="*/ 105109 w 1299502"/>
              <a:gd name="connsiteY19815" fmla="*/ 1087893 h 2190257"/>
              <a:gd name="connsiteX19816" fmla="*/ 105109 w 1299502"/>
              <a:gd name="connsiteY19816" fmla="*/ 1088794 h 2190257"/>
              <a:gd name="connsiteX19817" fmla="*/ 104929 w 1299502"/>
              <a:gd name="connsiteY19817" fmla="*/ 1088902 h 2190257"/>
              <a:gd name="connsiteX19818" fmla="*/ 104605 w 1299502"/>
              <a:gd name="connsiteY19818" fmla="*/ 1088902 h 2190257"/>
              <a:gd name="connsiteX19819" fmla="*/ 104424 w 1299502"/>
              <a:gd name="connsiteY19819" fmla="*/ 1089010 h 2190257"/>
              <a:gd name="connsiteX19820" fmla="*/ 104424 w 1299502"/>
              <a:gd name="connsiteY19820" fmla="*/ 1089298 h 2190257"/>
              <a:gd name="connsiteX19821" fmla="*/ 105037 w 1299502"/>
              <a:gd name="connsiteY19821" fmla="*/ 1090019 h 2190257"/>
              <a:gd name="connsiteX19822" fmla="*/ 104821 w 1299502"/>
              <a:gd name="connsiteY19822" fmla="*/ 1090091 h 2190257"/>
              <a:gd name="connsiteX19823" fmla="*/ 104532 w 1299502"/>
              <a:gd name="connsiteY19823" fmla="*/ 1090091 h 2190257"/>
              <a:gd name="connsiteX19824" fmla="*/ 104028 w 1299502"/>
              <a:gd name="connsiteY19824" fmla="*/ 1090488 h 2190257"/>
              <a:gd name="connsiteX19825" fmla="*/ 104028 w 1299502"/>
              <a:gd name="connsiteY19825" fmla="*/ 1090812 h 2190257"/>
              <a:gd name="connsiteX19826" fmla="*/ 103811 w 1299502"/>
              <a:gd name="connsiteY19826" fmla="*/ 1090920 h 2190257"/>
              <a:gd name="connsiteX19827" fmla="*/ 103523 w 1299502"/>
              <a:gd name="connsiteY19827" fmla="*/ 1090920 h 2190257"/>
              <a:gd name="connsiteX19828" fmla="*/ 103343 w 1299502"/>
              <a:gd name="connsiteY19828" fmla="*/ 1090992 h 2190257"/>
              <a:gd name="connsiteX19829" fmla="*/ 103343 w 1299502"/>
              <a:gd name="connsiteY19829" fmla="*/ 1091316 h 2190257"/>
              <a:gd name="connsiteX19830" fmla="*/ 103631 w 1299502"/>
              <a:gd name="connsiteY19830" fmla="*/ 1091713 h 2190257"/>
              <a:gd name="connsiteX19831" fmla="*/ 103631 w 1299502"/>
              <a:gd name="connsiteY19831" fmla="*/ 1091893 h 2190257"/>
              <a:gd name="connsiteX19832" fmla="*/ 103415 w 1299502"/>
              <a:gd name="connsiteY19832" fmla="*/ 1092109 h 2190257"/>
              <a:gd name="connsiteX19833" fmla="*/ 101828 w 1299502"/>
              <a:gd name="connsiteY19833" fmla="*/ 1092001 h 2190257"/>
              <a:gd name="connsiteX19834" fmla="*/ 101720 w 1299502"/>
              <a:gd name="connsiteY19834" fmla="*/ 1091785 h 2190257"/>
              <a:gd name="connsiteX19835" fmla="*/ 101828 w 1299502"/>
              <a:gd name="connsiteY19835" fmla="*/ 1090307 h 2190257"/>
              <a:gd name="connsiteX19836" fmla="*/ 102153 w 1299502"/>
              <a:gd name="connsiteY19836" fmla="*/ 1090091 h 2190257"/>
              <a:gd name="connsiteX19837" fmla="*/ 102153 w 1299502"/>
              <a:gd name="connsiteY19837" fmla="*/ 1089514 h 2190257"/>
              <a:gd name="connsiteX19838" fmla="*/ 102838 w 1299502"/>
              <a:gd name="connsiteY19838" fmla="*/ 1088902 h 2190257"/>
              <a:gd name="connsiteX19839" fmla="*/ 102946 w 1299502"/>
              <a:gd name="connsiteY19839" fmla="*/ 1088289 h 2190257"/>
              <a:gd name="connsiteX19840" fmla="*/ 110807 w 1299502"/>
              <a:gd name="connsiteY19840" fmla="*/ 1086992 h 2190257"/>
              <a:gd name="connsiteX19841" fmla="*/ 111384 w 1299502"/>
              <a:gd name="connsiteY19841" fmla="*/ 1086992 h 2190257"/>
              <a:gd name="connsiteX19842" fmla="*/ 111997 w 1299502"/>
              <a:gd name="connsiteY19842" fmla="*/ 1087712 h 2190257"/>
              <a:gd name="connsiteX19843" fmla="*/ 112321 w 1299502"/>
              <a:gd name="connsiteY19843" fmla="*/ 1087712 h 2190257"/>
              <a:gd name="connsiteX19844" fmla="*/ 112501 w 1299502"/>
              <a:gd name="connsiteY19844" fmla="*/ 1087893 h 2190257"/>
              <a:gd name="connsiteX19845" fmla="*/ 112321 w 1299502"/>
              <a:gd name="connsiteY19845" fmla="*/ 1089983 h 2190257"/>
              <a:gd name="connsiteX19846" fmla="*/ 112213 w 1299502"/>
              <a:gd name="connsiteY19846" fmla="*/ 1090091 h 2190257"/>
              <a:gd name="connsiteX19847" fmla="*/ 110626 w 1299502"/>
              <a:gd name="connsiteY19847" fmla="*/ 1089911 h 2190257"/>
              <a:gd name="connsiteX19848" fmla="*/ 110122 w 1299502"/>
              <a:gd name="connsiteY19848" fmla="*/ 1089514 h 2190257"/>
              <a:gd name="connsiteX19849" fmla="*/ 110230 w 1299502"/>
              <a:gd name="connsiteY19849" fmla="*/ 1089190 h 2190257"/>
              <a:gd name="connsiteX19850" fmla="*/ 109833 w 1299502"/>
              <a:gd name="connsiteY19850" fmla="*/ 1088902 h 2190257"/>
              <a:gd name="connsiteX19851" fmla="*/ 110013 w 1299502"/>
              <a:gd name="connsiteY19851" fmla="*/ 1087712 h 2190257"/>
              <a:gd name="connsiteX19852" fmla="*/ 110122 w 1299502"/>
              <a:gd name="connsiteY19852" fmla="*/ 1087496 h 2190257"/>
              <a:gd name="connsiteX19853" fmla="*/ 110410 w 1299502"/>
              <a:gd name="connsiteY19853" fmla="*/ 1087604 h 2190257"/>
              <a:gd name="connsiteX19854" fmla="*/ 110590 w 1299502"/>
              <a:gd name="connsiteY19854" fmla="*/ 1087388 h 2190257"/>
              <a:gd name="connsiteX19855" fmla="*/ 110590 w 1299502"/>
              <a:gd name="connsiteY19855" fmla="*/ 1087100 h 2190257"/>
              <a:gd name="connsiteX19856" fmla="*/ 35661 w 1299502"/>
              <a:gd name="connsiteY19856" fmla="*/ 1086523 h 2190257"/>
              <a:gd name="connsiteX19857" fmla="*/ 35986 w 1299502"/>
              <a:gd name="connsiteY19857" fmla="*/ 1086523 h 2190257"/>
              <a:gd name="connsiteX19858" fmla="*/ 36166 w 1299502"/>
              <a:gd name="connsiteY19858" fmla="*/ 1086595 h 2190257"/>
              <a:gd name="connsiteX19859" fmla="*/ 36166 w 1299502"/>
              <a:gd name="connsiteY19859" fmla="*/ 1086920 h 2190257"/>
              <a:gd name="connsiteX19860" fmla="*/ 35986 w 1299502"/>
              <a:gd name="connsiteY19860" fmla="*/ 1087100 h 2190257"/>
              <a:gd name="connsiteX19861" fmla="*/ 35661 w 1299502"/>
              <a:gd name="connsiteY19861" fmla="*/ 1087100 h 2190257"/>
              <a:gd name="connsiteX19862" fmla="*/ 35481 w 1299502"/>
              <a:gd name="connsiteY19862" fmla="*/ 1086920 h 2190257"/>
              <a:gd name="connsiteX19863" fmla="*/ 35481 w 1299502"/>
              <a:gd name="connsiteY19863" fmla="*/ 1086595 h 2190257"/>
              <a:gd name="connsiteX19864" fmla="*/ 99629 w 1299502"/>
              <a:gd name="connsiteY19864" fmla="*/ 1086415 h 2190257"/>
              <a:gd name="connsiteX19865" fmla="*/ 100061 w 1299502"/>
              <a:gd name="connsiteY19865" fmla="*/ 1086523 h 2190257"/>
              <a:gd name="connsiteX19866" fmla="*/ 100133 w 1299502"/>
              <a:gd name="connsiteY19866" fmla="*/ 1086595 h 2190257"/>
              <a:gd name="connsiteX19867" fmla="*/ 100133 w 1299502"/>
              <a:gd name="connsiteY19867" fmla="*/ 1087208 h 2190257"/>
              <a:gd name="connsiteX19868" fmla="*/ 99953 w 1299502"/>
              <a:gd name="connsiteY19868" fmla="*/ 1087388 h 2190257"/>
              <a:gd name="connsiteX19869" fmla="*/ 99629 w 1299502"/>
              <a:gd name="connsiteY19869" fmla="*/ 1087316 h 2190257"/>
              <a:gd name="connsiteX19870" fmla="*/ 99556 w 1299502"/>
              <a:gd name="connsiteY19870" fmla="*/ 1087208 h 2190257"/>
              <a:gd name="connsiteX19871" fmla="*/ 99556 w 1299502"/>
              <a:gd name="connsiteY19871" fmla="*/ 1086595 h 2190257"/>
              <a:gd name="connsiteX19872" fmla="*/ 115999 w 1299502"/>
              <a:gd name="connsiteY19872" fmla="*/ 1086199 h 2190257"/>
              <a:gd name="connsiteX19873" fmla="*/ 116576 w 1299502"/>
              <a:gd name="connsiteY19873" fmla="*/ 1086199 h 2190257"/>
              <a:gd name="connsiteX19874" fmla="*/ 116792 w 1299502"/>
              <a:gd name="connsiteY19874" fmla="*/ 1086415 h 2190257"/>
              <a:gd name="connsiteX19875" fmla="*/ 116684 w 1299502"/>
              <a:gd name="connsiteY19875" fmla="*/ 1086992 h 2190257"/>
              <a:gd name="connsiteX19876" fmla="*/ 116504 w 1299502"/>
              <a:gd name="connsiteY19876" fmla="*/ 1087100 h 2190257"/>
              <a:gd name="connsiteX19877" fmla="*/ 116179 w 1299502"/>
              <a:gd name="connsiteY19877" fmla="*/ 1087100 h 2190257"/>
              <a:gd name="connsiteX19878" fmla="*/ 115783 w 1299502"/>
              <a:gd name="connsiteY19878" fmla="*/ 1086595 h 2190257"/>
              <a:gd name="connsiteX19879" fmla="*/ 115783 w 1299502"/>
              <a:gd name="connsiteY19879" fmla="*/ 1086307 h 2190257"/>
              <a:gd name="connsiteX19880" fmla="*/ 114376 w 1299502"/>
              <a:gd name="connsiteY19880" fmla="*/ 1085514 h 2190257"/>
              <a:gd name="connsiteX19881" fmla="*/ 115386 w 1299502"/>
              <a:gd name="connsiteY19881" fmla="*/ 1085514 h 2190257"/>
              <a:gd name="connsiteX19882" fmla="*/ 115494 w 1299502"/>
              <a:gd name="connsiteY19882" fmla="*/ 1085694 h 2190257"/>
              <a:gd name="connsiteX19883" fmla="*/ 115494 w 1299502"/>
              <a:gd name="connsiteY19883" fmla="*/ 1086019 h 2190257"/>
              <a:gd name="connsiteX19884" fmla="*/ 115206 w 1299502"/>
              <a:gd name="connsiteY19884" fmla="*/ 1086307 h 2190257"/>
              <a:gd name="connsiteX19885" fmla="*/ 115098 w 1299502"/>
              <a:gd name="connsiteY19885" fmla="*/ 1086595 h 2190257"/>
              <a:gd name="connsiteX19886" fmla="*/ 114989 w 1299502"/>
              <a:gd name="connsiteY19886" fmla="*/ 1086703 h 2190257"/>
              <a:gd name="connsiteX19887" fmla="*/ 114701 w 1299502"/>
              <a:gd name="connsiteY19887" fmla="*/ 1086703 h 2190257"/>
              <a:gd name="connsiteX19888" fmla="*/ 114485 w 1299502"/>
              <a:gd name="connsiteY19888" fmla="*/ 1086487 h 2190257"/>
              <a:gd name="connsiteX19889" fmla="*/ 114485 w 1299502"/>
              <a:gd name="connsiteY19889" fmla="*/ 1086199 h 2190257"/>
              <a:gd name="connsiteX19890" fmla="*/ 114196 w 1299502"/>
              <a:gd name="connsiteY19890" fmla="*/ 1085910 h 2190257"/>
              <a:gd name="connsiteX19891" fmla="*/ 114304 w 1299502"/>
              <a:gd name="connsiteY19891" fmla="*/ 1085622 h 2190257"/>
              <a:gd name="connsiteX19892" fmla="*/ 117694 w 1299502"/>
              <a:gd name="connsiteY19892" fmla="*/ 1084505 h 2190257"/>
              <a:gd name="connsiteX19893" fmla="*/ 118090 w 1299502"/>
              <a:gd name="connsiteY19893" fmla="*/ 1085009 h 2190257"/>
              <a:gd name="connsiteX19894" fmla="*/ 117982 w 1299502"/>
              <a:gd name="connsiteY19894" fmla="*/ 1086523 h 2190257"/>
              <a:gd name="connsiteX19895" fmla="*/ 117874 w 1299502"/>
              <a:gd name="connsiteY19895" fmla="*/ 1086595 h 2190257"/>
              <a:gd name="connsiteX19896" fmla="*/ 117477 w 1299502"/>
              <a:gd name="connsiteY19896" fmla="*/ 1086595 h 2190257"/>
              <a:gd name="connsiteX19897" fmla="*/ 117081 w 1299502"/>
              <a:gd name="connsiteY19897" fmla="*/ 1086091 h 2190257"/>
              <a:gd name="connsiteX19898" fmla="*/ 117189 w 1299502"/>
              <a:gd name="connsiteY19898" fmla="*/ 1084901 h 2190257"/>
              <a:gd name="connsiteX19899" fmla="*/ 105939 w 1299502"/>
              <a:gd name="connsiteY19899" fmla="*/ 1084505 h 2190257"/>
              <a:gd name="connsiteX19900" fmla="*/ 106227 w 1299502"/>
              <a:gd name="connsiteY19900" fmla="*/ 1084613 h 2190257"/>
              <a:gd name="connsiteX19901" fmla="*/ 106516 w 1299502"/>
              <a:gd name="connsiteY19901" fmla="*/ 1084901 h 2190257"/>
              <a:gd name="connsiteX19902" fmla="*/ 107814 w 1299502"/>
              <a:gd name="connsiteY19902" fmla="*/ 1085009 h 2190257"/>
              <a:gd name="connsiteX19903" fmla="*/ 107922 w 1299502"/>
              <a:gd name="connsiteY19903" fmla="*/ 1085118 h 2190257"/>
              <a:gd name="connsiteX19904" fmla="*/ 107922 w 1299502"/>
              <a:gd name="connsiteY19904" fmla="*/ 1085694 h 2190257"/>
              <a:gd name="connsiteX19905" fmla="*/ 108210 w 1299502"/>
              <a:gd name="connsiteY19905" fmla="*/ 1086019 h 2190257"/>
              <a:gd name="connsiteX19906" fmla="*/ 108030 w 1299502"/>
              <a:gd name="connsiteY19906" fmla="*/ 1086199 h 2190257"/>
              <a:gd name="connsiteX19907" fmla="*/ 107021 w 1299502"/>
              <a:gd name="connsiteY19907" fmla="*/ 1086091 h 2190257"/>
              <a:gd name="connsiteX19908" fmla="*/ 106732 w 1299502"/>
              <a:gd name="connsiteY19908" fmla="*/ 1085802 h 2190257"/>
              <a:gd name="connsiteX19909" fmla="*/ 105831 w 1299502"/>
              <a:gd name="connsiteY19909" fmla="*/ 1085694 h 2190257"/>
              <a:gd name="connsiteX19910" fmla="*/ 105326 w 1299502"/>
              <a:gd name="connsiteY19910" fmla="*/ 1085190 h 2190257"/>
              <a:gd name="connsiteX19911" fmla="*/ 105722 w 1299502"/>
              <a:gd name="connsiteY19911" fmla="*/ 1085009 h 2190257"/>
              <a:gd name="connsiteX19912" fmla="*/ 105722 w 1299502"/>
              <a:gd name="connsiteY19912" fmla="*/ 1084721 h 2190257"/>
              <a:gd name="connsiteX19913" fmla="*/ 110013 w 1299502"/>
              <a:gd name="connsiteY19913" fmla="*/ 1084217 h 2190257"/>
              <a:gd name="connsiteX19914" fmla="*/ 111420 w 1299502"/>
              <a:gd name="connsiteY19914" fmla="*/ 1085694 h 2190257"/>
              <a:gd name="connsiteX19915" fmla="*/ 111311 w 1299502"/>
              <a:gd name="connsiteY19915" fmla="*/ 1086307 h 2190257"/>
              <a:gd name="connsiteX19916" fmla="*/ 111095 w 1299502"/>
              <a:gd name="connsiteY19916" fmla="*/ 1086415 h 2190257"/>
              <a:gd name="connsiteX19917" fmla="*/ 108896 w 1299502"/>
              <a:gd name="connsiteY19917" fmla="*/ 1086199 h 2190257"/>
              <a:gd name="connsiteX19918" fmla="*/ 108823 w 1299502"/>
              <a:gd name="connsiteY19918" fmla="*/ 1086091 h 2190257"/>
              <a:gd name="connsiteX19919" fmla="*/ 108823 w 1299502"/>
              <a:gd name="connsiteY19919" fmla="*/ 1085514 h 2190257"/>
              <a:gd name="connsiteX19920" fmla="*/ 109220 w 1299502"/>
              <a:gd name="connsiteY19920" fmla="*/ 1085190 h 2190257"/>
              <a:gd name="connsiteX19921" fmla="*/ 109220 w 1299502"/>
              <a:gd name="connsiteY19921" fmla="*/ 1084901 h 2190257"/>
              <a:gd name="connsiteX19922" fmla="*/ 109509 w 1299502"/>
              <a:gd name="connsiteY19922" fmla="*/ 1084613 h 2190257"/>
              <a:gd name="connsiteX19923" fmla="*/ 109617 w 1299502"/>
              <a:gd name="connsiteY19923" fmla="*/ 1084397 h 2190257"/>
              <a:gd name="connsiteX19924" fmla="*/ 109725 w 1299502"/>
              <a:gd name="connsiteY19924" fmla="*/ 1084217 h 2190257"/>
              <a:gd name="connsiteX19925" fmla="*/ 74135 w 1299502"/>
              <a:gd name="connsiteY19925" fmla="*/ 1083892 h 2190257"/>
              <a:gd name="connsiteX19926" fmla="*/ 74424 w 1299502"/>
              <a:gd name="connsiteY19926" fmla="*/ 1084180 h 2190257"/>
              <a:gd name="connsiteX19927" fmla="*/ 74712 w 1299502"/>
              <a:gd name="connsiteY19927" fmla="*/ 1084180 h 2190257"/>
              <a:gd name="connsiteX19928" fmla="*/ 75434 w 1299502"/>
              <a:gd name="connsiteY19928" fmla="*/ 1085009 h 2190257"/>
              <a:gd name="connsiteX19929" fmla="*/ 75434 w 1299502"/>
              <a:gd name="connsiteY19929" fmla="*/ 1085586 h 2190257"/>
              <a:gd name="connsiteX19930" fmla="*/ 75722 w 1299502"/>
              <a:gd name="connsiteY19930" fmla="*/ 1085910 h 2190257"/>
              <a:gd name="connsiteX19931" fmla="*/ 75722 w 1299502"/>
              <a:gd name="connsiteY19931" fmla="*/ 1086199 h 2190257"/>
              <a:gd name="connsiteX19932" fmla="*/ 76011 w 1299502"/>
              <a:gd name="connsiteY19932" fmla="*/ 1086487 h 2190257"/>
              <a:gd name="connsiteX19933" fmla="*/ 75830 w 1299502"/>
              <a:gd name="connsiteY19933" fmla="*/ 1088289 h 2190257"/>
              <a:gd name="connsiteX19934" fmla="*/ 75542 w 1299502"/>
              <a:gd name="connsiteY19934" fmla="*/ 1088577 h 2190257"/>
              <a:gd name="connsiteX19935" fmla="*/ 75542 w 1299502"/>
              <a:gd name="connsiteY19935" fmla="*/ 1088902 h 2190257"/>
              <a:gd name="connsiteX19936" fmla="*/ 75325 w 1299502"/>
              <a:gd name="connsiteY19936" fmla="*/ 1089010 h 2190257"/>
              <a:gd name="connsiteX19937" fmla="*/ 75037 w 1299502"/>
              <a:gd name="connsiteY19937" fmla="*/ 1089010 h 2190257"/>
              <a:gd name="connsiteX19938" fmla="*/ 74821 w 1299502"/>
              <a:gd name="connsiteY19938" fmla="*/ 1088794 h 2190257"/>
              <a:gd name="connsiteX19939" fmla="*/ 74929 w 1299502"/>
              <a:gd name="connsiteY19939" fmla="*/ 1088289 h 2190257"/>
              <a:gd name="connsiteX19940" fmla="*/ 74640 w 1299502"/>
              <a:gd name="connsiteY19940" fmla="*/ 1087893 h 2190257"/>
              <a:gd name="connsiteX19941" fmla="*/ 74640 w 1299502"/>
              <a:gd name="connsiteY19941" fmla="*/ 1087604 h 2190257"/>
              <a:gd name="connsiteX19942" fmla="*/ 74244 w 1299502"/>
              <a:gd name="connsiteY19942" fmla="*/ 1087100 h 2190257"/>
              <a:gd name="connsiteX19943" fmla="*/ 73523 w 1299502"/>
              <a:gd name="connsiteY19943" fmla="*/ 1087100 h 2190257"/>
              <a:gd name="connsiteX19944" fmla="*/ 73234 w 1299502"/>
              <a:gd name="connsiteY19944" fmla="*/ 1087388 h 2190257"/>
              <a:gd name="connsiteX19945" fmla="*/ 72224 w 1299502"/>
              <a:gd name="connsiteY19945" fmla="*/ 1087316 h 2190257"/>
              <a:gd name="connsiteX19946" fmla="*/ 72152 w 1299502"/>
              <a:gd name="connsiteY19946" fmla="*/ 1087100 h 2190257"/>
              <a:gd name="connsiteX19947" fmla="*/ 72152 w 1299502"/>
              <a:gd name="connsiteY19947" fmla="*/ 1086487 h 2190257"/>
              <a:gd name="connsiteX19948" fmla="*/ 72044 w 1299502"/>
              <a:gd name="connsiteY19948" fmla="*/ 1086415 h 2190257"/>
              <a:gd name="connsiteX19949" fmla="*/ 71647 w 1299502"/>
              <a:gd name="connsiteY19949" fmla="*/ 1086703 h 2190257"/>
              <a:gd name="connsiteX19950" fmla="*/ 70458 w 1299502"/>
              <a:gd name="connsiteY19950" fmla="*/ 1086595 h 2190257"/>
              <a:gd name="connsiteX19951" fmla="*/ 69953 w 1299502"/>
              <a:gd name="connsiteY19951" fmla="*/ 1086091 h 2190257"/>
              <a:gd name="connsiteX19952" fmla="*/ 71143 w 1299502"/>
              <a:gd name="connsiteY19952" fmla="*/ 1085118 h 2190257"/>
              <a:gd name="connsiteX19953" fmla="*/ 72152 w 1299502"/>
              <a:gd name="connsiteY19953" fmla="*/ 1085226 h 2190257"/>
              <a:gd name="connsiteX19954" fmla="*/ 72441 w 1299502"/>
              <a:gd name="connsiteY19954" fmla="*/ 1085514 h 2190257"/>
              <a:gd name="connsiteX19955" fmla="*/ 72765 w 1299502"/>
              <a:gd name="connsiteY19955" fmla="*/ 1085514 h 2190257"/>
              <a:gd name="connsiteX19956" fmla="*/ 72837 w 1299502"/>
              <a:gd name="connsiteY19956" fmla="*/ 1085406 h 2190257"/>
              <a:gd name="connsiteX19957" fmla="*/ 72946 w 1299502"/>
              <a:gd name="connsiteY19957" fmla="*/ 1085118 h 2190257"/>
              <a:gd name="connsiteX19958" fmla="*/ 73234 w 1299502"/>
              <a:gd name="connsiteY19958" fmla="*/ 1084793 h 2190257"/>
              <a:gd name="connsiteX19959" fmla="*/ 73234 w 1299502"/>
              <a:gd name="connsiteY19959" fmla="*/ 1084505 h 2190257"/>
              <a:gd name="connsiteX19960" fmla="*/ 107237 w 1299502"/>
              <a:gd name="connsiteY19960" fmla="*/ 1083712 h 2190257"/>
              <a:gd name="connsiteX19961" fmla="*/ 107525 w 1299502"/>
              <a:gd name="connsiteY19961" fmla="*/ 1083820 h 2190257"/>
              <a:gd name="connsiteX19962" fmla="*/ 107742 w 1299502"/>
              <a:gd name="connsiteY19962" fmla="*/ 1083892 h 2190257"/>
              <a:gd name="connsiteX19963" fmla="*/ 107742 w 1299502"/>
              <a:gd name="connsiteY19963" fmla="*/ 1084217 h 2190257"/>
              <a:gd name="connsiteX19964" fmla="*/ 107129 w 1299502"/>
              <a:gd name="connsiteY19964" fmla="*/ 1084613 h 2190257"/>
              <a:gd name="connsiteX19965" fmla="*/ 106804 w 1299502"/>
              <a:gd name="connsiteY19965" fmla="*/ 1084613 h 2190257"/>
              <a:gd name="connsiteX19966" fmla="*/ 106732 w 1299502"/>
              <a:gd name="connsiteY19966" fmla="*/ 1084397 h 2190257"/>
              <a:gd name="connsiteX19967" fmla="*/ 106732 w 1299502"/>
              <a:gd name="connsiteY19967" fmla="*/ 1084217 h 2190257"/>
              <a:gd name="connsiteX19968" fmla="*/ 115891 w 1299502"/>
              <a:gd name="connsiteY19968" fmla="*/ 1082306 h 2190257"/>
              <a:gd name="connsiteX19969" fmla="*/ 116071 w 1299502"/>
              <a:gd name="connsiteY19969" fmla="*/ 1082523 h 2190257"/>
              <a:gd name="connsiteX19970" fmla="*/ 116071 w 1299502"/>
              <a:gd name="connsiteY19970" fmla="*/ 1082811 h 2190257"/>
              <a:gd name="connsiteX19971" fmla="*/ 116396 w 1299502"/>
              <a:gd name="connsiteY19971" fmla="*/ 1083099 h 2190257"/>
              <a:gd name="connsiteX19972" fmla="*/ 115783 w 1299502"/>
              <a:gd name="connsiteY19972" fmla="*/ 1083496 h 2190257"/>
              <a:gd name="connsiteX19973" fmla="*/ 115170 w 1299502"/>
              <a:gd name="connsiteY19973" fmla="*/ 1083496 h 2190257"/>
              <a:gd name="connsiteX19974" fmla="*/ 115098 w 1299502"/>
              <a:gd name="connsiteY19974" fmla="*/ 1083316 h 2190257"/>
              <a:gd name="connsiteX19975" fmla="*/ 115098 w 1299502"/>
              <a:gd name="connsiteY19975" fmla="*/ 1082414 h 2190257"/>
              <a:gd name="connsiteX19976" fmla="*/ 115278 w 1299502"/>
              <a:gd name="connsiteY19976" fmla="*/ 1082306 h 2190257"/>
              <a:gd name="connsiteX19977" fmla="*/ 38871 w 1299502"/>
              <a:gd name="connsiteY19977" fmla="*/ 1082198 h 2190257"/>
              <a:gd name="connsiteX19978" fmla="*/ 39556 w 1299502"/>
              <a:gd name="connsiteY19978" fmla="*/ 1082306 h 2190257"/>
              <a:gd name="connsiteX19979" fmla="*/ 39664 w 1299502"/>
              <a:gd name="connsiteY19979" fmla="*/ 1082523 h 2190257"/>
              <a:gd name="connsiteX19980" fmla="*/ 39664 w 1299502"/>
              <a:gd name="connsiteY19980" fmla="*/ 1082811 h 2190257"/>
              <a:gd name="connsiteX19981" fmla="*/ 39448 w 1299502"/>
              <a:gd name="connsiteY19981" fmla="*/ 1082919 h 2190257"/>
              <a:gd name="connsiteX19982" fmla="*/ 38871 w 1299502"/>
              <a:gd name="connsiteY19982" fmla="*/ 1082811 h 2190257"/>
              <a:gd name="connsiteX19983" fmla="*/ 38654 w 1299502"/>
              <a:gd name="connsiteY19983" fmla="*/ 1082703 h 2190257"/>
              <a:gd name="connsiteX19984" fmla="*/ 38762 w 1299502"/>
              <a:gd name="connsiteY19984" fmla="*/ 1082414 h 2190257"/>
              <a:gd name="connsiteX19985" fmla="*/ 252587 w 1299502"/>
              <a:gd name="connsiteY19985" fmla="*/ 1082018 h 2190257"/>
              <a:gd name="connsiteX19986" fmla="*/ 252948 w 1299502"/>
              <a:gd name="connsiteY19986" fmla="*/ 1082126 h 2190257"/>
              <a:gd name="connsiteX19987" fmla="*/ 253236 w 1299502"/>
              <a:gd name="connsiteY19987" fmla="*/ 1082414 h 2190257"/>
              <a:gd name="connsiteX19988" fmla="*/ 253525 w 1299502"/>
              <a:gd name="connsiteY19988" fmla="*/ 1082414 h 2190257"/>
              <a:gd name="connsiteX19989" fmla="*/ 254029 w 1299502"/>
              <a:gd name="connsiteY19989" fmla="*/ 1082919 h 2190257"/>
              <a:gd name="connsiteX19990" fmla="*/ 254029 w 1299502"/>
              <a:gd name="connsiteY19990" fmla="*/ 1083207 h 2190257"/>
              <a:gd name="connsiteX19991" fmla="*/ 254426 w 1299502"/>
              <a:gd name="connsiteY19991" fmla="*/ 1083712 h 2190257"/>
              <a:gd name="connsiteX19992" fmla="*/ 254715 w 1299502"/>
              <a:gd name="connsiteY19992" fmla="*/ 1083712 h 2190257"/>
              <a:gd name="connsiteX19993" fmla="*/ 254931 w 1299502"/>
              <a:gd name="connsiteY19993" fmla="*/ 1083820 h 2190257"/>
              <a:gd name="connsiteX19994" fmla="*/ 254931 w 1299502"/>
              <a:gd name="connsiteY19994" fmla="*/ 1084108 h 2190257"/>
              <a:gd name="connsiteX19995" fmla="*/ 255616 w 1299502"/>
              <a:gd name="connsiteY19995" fmla="*/ 1084901 h 2190257"/>
              <a:gd name="connsiteX19996" fmla="*/ 257527 w 1299502"/>
              <a:gd name="connsiteY19996" fmla="*/ 1085009 h 2190257"/>
              <a:gd name="connsiteX19997" fmla="*/ 257924 w 1299502"/>
              <a:gd name="connsiteY19997" fmla="*/ 1084829 h 2190257"/>
              <a:gd name="connsiteX19998" fmla="*/ 258212 w 1299502"/>
              <a:gd name="connsiteY19998" fmla="*/ 1084829 h 2190257"/>
              <a:gd name="connsiteX19999" fmla="*/ 260195 w 1299502"/>
              <a:gd name="connsiteY19999" fmla="*/ 1083135 h 2190257"/>
              <a:gd name="connsiteX20000" fmla="*/ 260376 w 1299502"/>
              <a:gd name="connsiteY20000" fmla="*/ 1083135 h 2190257"/>
              <a:gd name="connsiteX20001" fmla="*/ 260664 w 1299502"/>
              <a:gd name="connsiteY20001" fmla="*/ 1082919 h 2190257"/>
              <a:gd name="connsiteX20002" fmla="*/ 261674 w 1299502"/>
              <a:gd name="connsiteY20002" fmla="*/ 1082919 h 2190257"/>
              <a:gd name="connsiteX20003" fmla="*/ 261962 w 1299502"/>
              <a:gd name="connsiteY20003" fmla="*/ 1083207 h 2190257"/>
              <a:gd name="connsiteX20004" fmla="*/ 262287 w 1299502"/>
              <a:gd name="connsiteY20004" fmla="*/ 1083316 h 2190257"/>
              <a:gd name="connsiteX20005" fmla="*/ 262972 w 1299502"/>
              <a:gd name="connsiteY20005" fmla="*/ 1082739 h 2190257"/>
              <a:gd name="connsiteX20006" fmla="*/ 263369 w 1299502"/>
              <a:gd name="connsiteY20006" fmla="*/ 1083207 h 2190257"/>
              <a:gd name="connsiteX20007" fmla="*/ 263369 w 1299502"/>
              <a:gd name="connsiteY20007" fmla="*/ 1084108 h 2190257"/>
              <a:gd name="connsiteX20008" fmla="*/ 264270 w 1299502"/>
              <a:gd name="connsiteY20008" fmla="*/ 1085009 h 2190257"/>
              <a:gd name="connsiteX20009" fmla="*/ 264162 w 1299502"/>
              <a:gd name="connsiteY20009" fmla="*/ 1085910 h 2190257"/>
              <a:gd name="connsiteX20010" fmla="*/ 263982 w 1299502"/>
              <a:gd name="connsiteY20010" fmla="*/ 1086019 h 2190257"/>
              <a:gd name="connsiteX20011" fmla="*/ 263657 w 1299502"/>
              <a:gd name="connsiteY20011" fmla="*/ 1086019 h 2190257"/>
              <a:gd name="connsiteX20012" fmla="*/ 263585 w 1299502"/>
              <a:gd name="connsiteY20012" fmla="*/ 1086199 h 2190257"/>
              <a:gd name="connsiteX20013" fmla="*/ 263477 w 1299502"/>
              <a:gd name="connsiteY20013" fmla="*/ 1086703 h 2190257"/>
              <a:gd name="connsiteX20014" fmla="*/ 263152 w 1299502"/>
              <a:gd name="connsiteY20014" fmla="*/ 1086992 h 2190257"/>
              <a:gd name="connsiteX20015" fmla="*/ 263080 w 1299502"/>
              <a:gd name="connsiteY20015" fmla="*/ 1087604 h 2190257"/>
              <a:gd name="connsiteX20016" fmla="*/ 262972 w 1299502"/>
              <a:gd name="connsiteY20016" fmla="*/ 1087821 h 2190257"/>
              <a:gd name="connsiteX20017" fmla="*/ 262683 w 1299502"/>
              <a:gd name="connsiteY20017" fmla="*/ 1087712 h 2190257"/>
              <a:gd name="connsiteX20018" fmla="*/ 262179 w 1299502"/>
              <a:gd name="connsiteY20018" fmla="*/ 1088217 h 2190257"/>
              <a:gd name="connsiteX20019" fmla="*/ 262287 w 1299502"/>
              <a:gd name="connsiteY20019" fmla="*/ 1088289 h 2190257"/>
              <a:gd name="connsiteX20020" fmla="*/ 263873 w 1299502"/>
              <a:gd name="connsiteY20020" fmla="*/ 1088397 h 2190257"/>
              <a:gd name="connsiteX20021" fmla="*/ 264162 w 1299502"/>
              <a:gd name="connsiteY20021" fmla="*/ 1088686 h 2190257"/>
              <a:gd name="connsiteX20022" fmla="*/ 264775 w 1299502"/>
              <a:gd name="connsiteY20022" fmla="*/ 1088794 h 2190257"/>
              <a:gd name="connsiteX20023" fmla="*/ 265280 w 1299502"/>
              <a:gd name="connsiteY20023" fmla="*/ 1089298 h 2190257"/>
              <a:gd name="connsiteX20024" fmla="*/ 265280 w 1299502"/>
              <a:gd name="connsiteY20024" fmla="*/ 1089478 h 2190257"/>
              <a:gd name="connsiteX20025" fmla="*/ 265388 w 1299502"/>
              <a:gd name="connsiteY20025" fmla="*/ 1089695 h 2190257"/>
              <a:gd name="connsiteX20026" fmla="*/ 265676 w 1299502"/>
              <a:gd name="connsiteY20026" fmla="*/ 1089695 h 2190257"/>
              <a:gd name="connsiteX20027" fmla="*/ 266758 w 1299502"/>
              <a:gd name="connsiteY20027" fmla="*/ 1090776 h 2190257"/>
              <a:gd name="connsiteX20028" fmla="*/ 266686 w 1299502"/>
              <a:gd name="connsiteY20028" fmla="*/ 1091389 h 2190257"/>
              <a:gd name="connsiteX20029" fmla="*/ 267155 w 1299502"/>
              <a:gd name="connsiteY20029" fmla="*/ 1091893 h 2190257"/>
              <a:gd name="connsiteX20030" fmla="*/ 267479 w 1299502"/>
              <a:gd name="connsiteY20030" fmla="*/ 1091893 h 2190257"/>
              <a:gd name="connsiteX20031" fmla="*/ 267768 w 1299502"/>
              <a:gd name="connsiteY20031" fmla="*/ 1092181 h 2190257"/>
              <a:gd name="connsiteX20032" fmla="*/ 268777 w 1299502"/>
              <a:gd name="connsiteY20032" fmla="*/ 1092290 h 2190257"/>
              <a:gd name="connsiteX20033" fmla="*/ 268958 w 1299502"/>
              <a:gd name="connsiteY20033" fmla="*/ 1092578 h 2190257"/>
              <a:gd name="connsiteX20034" fmla="*/ 269354 w 1299502"/>
              <a:gd name="connsiteY20034" fmla="*/ 1092578 h 2190257"/>
              <a:gd name="connsiteX20035" fmla="*/ 270364 w 1299502"/>
              <a:gd name="connsiteY20035" fmla="*/ 1093767 h 2190257"/>
              <a:gd name="connsiteX20036" fmla="*/ 270364 w 1299502"/>
              <a:gd name="connsiteY20036" fmla="*/ 1093983 h 2190257"/>
              <a:gd name="connsiteX20037" fmla="*/ 270652 w 1299502"/>
              <a:gd name="connsiteY20037" fmla="*/ 1094380 h 2190257"/>
              <a:gd name="connsiteX20038" fmla="*/ 270652 w 1299502"/>
              <a:gd name="connsiteY20038" fmla="*/ 1094668 h 2190257"/>
              <a:gd name="connsiteX20039" fmla="*/ 271265 w 1299502"/>
              <a:gd name="connsiteY20039" fmla="*/ 1095281 h 2190257"/>
              <a:gd name="connsiteX20040" fmla="*/ 271157 w 1299502"/>
              <a:gd name="connsiteY20040" fmla="*/ 1095569 h 2190257"/>
              <a:gd name="connsiteX20041" fmla="*/ 271482 w 1299502"/>
              <a:gd name="connsiteY20041" fmla="*/ 1095858 h 2190257"/>
              <a:gd name="connsiteX20042" fmla="*/ 271482 w 1299502"/>
              <a:gd name="connsiteY20042" fmla="*/ 1096182 h 2190257"/>
              <a:gd name="connsiteX20043" fmla="*/ 271770 w 1299502"/>
              <a:gd name="connsiteY20043" fmla="*/ 1096470 h 2190257"/>
              <a:gd name="connsiteX20044" fmla="*/ 271770 w 1299502"/>
              <a:gd name="connsiteY20044" fmla="*/ 1097371 h 2190257"/>
              <a:gd name="connsiteX20045" fmla="*/ 272059 w 1299502"/>
              <a:gd name="connsiteY20045" fmla="*/ 1097660 h 2190257"/>
              <a:gd name="connsiteX20046" fmla="*/ 271986 w 1299502"/>
              <a:gd name="connsiteY20046" fmla="*/ 1098561 h 2190257"/>
              <a:gd name="connsiteX20047" fmla="*/ 272275 w 1299502"/>
              <a:gd name="connsiteY20047" fmla="*/ 1098885 h 2190257"/>
              <a:gd name="connsiteX20048" fmla="*/ 272275 w 1299502"/>
              <a:gd name="connsiteY20048" fmla="*/ 1099750 h 2190257"/>
              <a:gd name="connsiteX20049" fmla="*/ 272888 w 1299502"/>
              <a:gd name="connsiteY20049" fmla="*/ 1100471 h 2190257"/>
              <a:gd name="connsiteX20050" fmla="*/ 272888 w 1299502"/>
              <a:gd name="connsiteY20050" fmla="*/ 1100759 h 2190257"/>
              <a:gd name="connsiteX20051" fmla="*/ 273176 w 1299502"/>
              <a:gd name="connsiteY20051" fmla="*/ 1101047 h 2190257"/>
              <a:gd name="connsiteX20052" fmla="*/ 273068 w 1299502"/>
              <a:gd name="connsiteY20052" fmla="*/ 1101336 h 2190257"/>
              <a:gd name="connsiteX20053" fmla="*/ 273393 w 1299502"/>
              <a:gd name="connsiteY20053" fmla="*/ 1101660 h 2190257"/>
              <a:gd name="connsiteX20054" fmla="*/ 273393 w 1299502"/>
              <a:gd name="connsiteY20054" fmla="*/ 1102237 h 2190257"/>
              <a:gd name="connsiteX20055" fmla="*/ 273681 w 1299502"/>
              <a:gd name="connsiteY20055" fmla="*/ 1102561 h 2190257"/>
              <a:gd name="connsiteX20056" fmla="*/ 273573 w 1299502"/>
              <a:gd name="connsiteY20056" fmla="*/ 1103462 h 2190257"/>
              <a:gd name="connsiteX20057" fmla="*/ 273897 w 1299502"/>
              <a:gd name="connsiteY20057" fmla="*/ 1103750 h 2190257"/>
              <a:gd name="connsiteX20058" fmla="*/ 273897 w 1299502"/>
              <a:gd name="connsiteY20058" fmla="*/ 1104651 h 2190257"/>
              <a:gd name="connsiteX20059" fmla="*/ 273501 w 1299502"/>
              <a:gd name="connsiteY20059" fmla="*/ 1104940 h 2190257"/>
              <a:gd name="connsiteX20060" fmla="*/ 273501 w 1299502"/>
              <a:gd name="connsiteY20060" fmla="*/ 1105228 h 2190257"/>
              <a:gd name="connsiteX20061" fmla="*/ 273789 w 1299502"/>
              <a:gd name="connsiteY20061" fmla="*/ 1105552 h 2190257"/>
              <a:gd name="connsiteX20062" fmla="*/ 273789 w 1299502"/>
              <a:gd name="connsiteY20062" fmla="*/ 1105841 h 2190257"/>
              <a:gd name="connsiteX20063" fmla="*/ 274078 w 1299502"/>
              <a:gd name="connsiteY20063" fmla="*/ 1106129 h 2190257"/>
              <a:gd name="connsiteX20064" fmla="*/ 274006 w 1299502"/>
              <a:gd name="connsiteY20064" fmla="*/ 1107030 h 2190257"/>
              <a:gd name="connsiteX20065" fmla="*/ 273681 w 1299502"/>
              <a:gd name="connsiteY20065" fmla="*/ 1107246 h 2190257"/>
              <a:gd name="connsiteX20066" fmla="*/ 273681 w 1299502"/>
              <a:gd name="connsiteY20066" fmla="*/ 1107643 h 2190257"/>
              <a:gd name="connsiteX20067" fmla="*/ 274006 w 1299502"/>
              <a:gd name="connsiteY20067" fmla="*/ 1107931 h 2190257"/>
              <a:gd name="connsiteX20068" fmla="*/ 274006 w 1299502"/>
              <a:gd name="connsiteY20068" fmla="*/ 1108544 h 2190257"/>
              <a:gd name="connsiteX20069" fmla="*/ 274691 w 1299502"/>
              <a:gd name="connsiteY20069" fmla="*/ 1109337 h 2190257"/>
              <a:gd name="connsiteX20070" fmla="*/ 274979 w 1299502"/>
              <a:gd name="connsiteY20070" fmla="*/ 1109337 h 2190257"/>
              <a:gd name="connsiteX20071" fmla="*/ 275304 w 1299502"/>
              <a:gd name="connsiteY20071" fmla="*/ 1109625 h 2190257"/>
              <a:gd name="connsiteX20072" fmla="*/ 276602 w 1299502"/>
              <a:gd name="connsiteY20072" fmla="*/ 1109625 h 2190257"/>
              <a:gd name="connsiteX20073" fmla="*/ 276890 w 1299502"/>
              <a:gd name="connsiteY20073" fmla="*/ 1109445 h 2190257"/>
              <a:gd name="connsiteX20074" fmla="*/ 277900 w 1299502"/>
              <a:gd name="connsiteY20074" fmla="*/ 1109517 h 2190257"/>
              <a:gd name="connsiteX20075" fmla="*/ 278188 w 1299502"/>
              <a:gd name="connsiteY20075" fmla="*/ 1109228 h 2190257"/>
              <a:gd name="connsiteX20076" fmla="*/ 278477 w 1299502"/>
              <a:gd name="connsiteY20076" fmla="*/ 1109228 h 2190257"/>
              <a:gd name="connsiteX20077" fmla="*/ 278874 w 1299502"/>
              <a:gd name="connsiteY20077" fmla="*/ 1108940 h 2190257"/>
              <a:gd name="connsiteX20078" fmla="*/ 279198 w 1299502"/>
              <a:gd name="connsiteY20078" fmla="*/ 1108940 h 2190257"/>
              <a:gd name="connsiteX20079" fmla="*/ 279775 w 1299502"/>
              <a:gd name="connsiteY20079" fmla="*/ 1109517 h 2190257"/>
              <a:gd name="connsiteX20080" fmla="*/ 280099 w 1299502"/>
              <a:gd name="connsiteY20080" fmla="*/ 1109625 h 2190257"/>
              <a:gd name="connsiteX20081" fmla="*/ 280893 w 1299502"/>
              <a:gd name="connsiteY20081" fmla="*/ 1110418 h 2190257"/>
              <a:gd name="connsiteX20082" fmla="*/ 280785 w 1299502"/>
              <a:gd name="connsiteY20082" fmla="*/ 1110742 h 2190257"/>
              <a:gd name="connsiteX20083" fmla="*/ 281001 w 1299502"/>
              <a:gd name="connsiteY20083" fmla="*/ 1110814 h 2190257"/>
              <a:gd name="connsiteX20084" fmla="*/ 281289 w 1299502"/>
              <a:gd name="connsiteY20084" fmla="*/ 1110922 h 2190257"/>
              <a:gd name="connsiteX20085" fmla="*/ 281506 w 1299502"/>
              <a:gd name="connsiteY20085" fmla="*/ 1110742 h 2190257"/>
              <a:gd name="connsiteX20086" fmla="*/ 281506 w 1299502"/>
              <a:gd name="connsiteY20086" fmla="*/ 1110129 h 2190257"/>
              <a:gd name="connsiteX20087" fmla="*/ 281686 w 1299502"/>
              <a:gd name="connsiteY20087" fmla="*/ 1110021 h 2190257"/>
              <a:gd name="connsiteX20088" fmla="*/ 283273 w 1299502"/>
              <a:gd name="connsiteY20088" fmla="*/ 1111715 h 2190257"/>
              <a:gd name="connsiteX20089" fmla="*/ 283273 w 1299502"/>
              <a:gd name="connsiteY20089" fmla="*/ 1112040 h 2190257"/>
              <a:gd name="connsiteX20090" fmla="*/ 283597 w 1299502"/>
              <a:gd name="connsiteY20090" fmla="*/ 1112328 h 2190257"/>
              <a:gd name="connsiteX20091" fmla="*/ 283597 w 1299502"/>
              <a:gd name="connsiteY20091" fmla="*/ 1112616 h 2190257"/>
              <a:gd name="connsiteX20092" fmla="*/ 283886 w 1299502"/>
              <a:gd name="connsiteY20092" fmla="*/ 1112941 h 2190257"/>
              <a:gd name="connsiteX20093" fmla="*/ 283886 w 1299502"/>
              <a:gd name="connsiteY20093" fmla="*/ 1113229 h 2190257"/>
              <a:gd name="connsiteX20094" fmla="*/ 284174 w 1299502"/>
              <a:gd name="connsiteY20094" fmla="*/ 1113625 h 2190257"/>
              <a:gd name="connsiteX20095" fmla="*/ 284102 w 1299502"/>
              <a:gd name="connsiteY20095" fmla="*/ 1114238 h 2190257"/>
              <a:gd name="connsiteX20096" fmla="*/ 284679 w 1299502"/>
              <a:gd name="connsiteY20096" fmla="*/ 1114815 h 2190257"/>
              <a:gd name="connsiteX20097" fmla="*/ 284679 w 1299502"/>
              <a:gd name="connsiteY20097" fmla="*/ 1115391 h 2190257"/>
              <a:gd name="connsiteX20098" fmla="*/ 285003 w 1299502"/>
              <a:gd name="connsiteY20098" fmla="*/ 1115716 h 2190257"/>
              <a:gd name="connsiteX20099" fmla="*/ 284895 w 1299502"/>
              <a:gd name="connsiteY20099" fmla="*/ 1116905 h 2190257"/>
              <a:gd name="connsiteX20100" fmla="*/ 285184 w 1299502"/>
              <a:gd name="connsiteY20100" fmla="*/ 1117193 h 2190257"/>
              <a:gd name="connsiteX20101" fmla="*/ 285184 w 1299502"/>
              <a:gd name="connsiteY20101" fmla="*/ 1117518 h 2190257"/>
              <a:gd name="connsiteX20102" fmla="*/ 285797 w 1299502"/>
              <a:gd name="connsiteY20102" fmla="*/ 1118094 h 2190257"/>
              <a:gd name="connsiteX20103" fmla="*/ 285508 w 1299502"/>
              <a:gd name="connsiteY20103" fmla="*/ 1118419 h 2190257"/>
              <a:gd name="connsiteX20104" fmla="*/ 285797 w 1299502"/>
              <a:gd name="connsiteY20104" fmla="*/ 1118707 h 2190257"/>
              <a:gd name="connsiteX20105" fmla="*/ 285689 w 1299502"/>
              <a:gd name="connsiteY20105" fmla="*/ 1119896 h 2190257"/>
              <a:gd name="connsiteX20106" fmla="*/ 286013 w 1299502"/>
              <a:gd name="connsiteY20106" fmla="*/ 1120185 h 2190257"/>
              <a:gd name="connsiteX20107" fmla="*/ 286013 w 1299502"/>
              <a:gd name="connsiteY20107" fmla="*/ 1120509 h 2190257"/>
              <a:gd name="connsiteX20108" fmla="*/ 286590 w 1299502"/>
              <a:gd name="connsiteY20108" fmla="*/ 1121086 h 2190257"/>
              <a:gd name="connsiteX20109" fmla="*/ 286590 w 1299502"/>
              <a:gd name="connsiteY20109" fmla="*/ 1121482 h 2190257"/>
              <a:gd name="connsiteX20110" fmla="*/ 287491 w 1299502"/>
              <a:gd name="connsiteY20110" fmla="*/ 1122383 h 2190257"/>
              <a:gd name="connsiteX20111" fmla="*/ 287383 w 1299502"/>
              <a:gd name="connsiteY20111" fmla="*/ 1122708 h 2190257"/>
              <a:gd name="connsiteX20112" fmla="*/ 287816 w 1299502"/>
              <a:gd name="connsiteY20112" fmla="*/ 1122996 h 2190257"/>
              <a:gd name="connsiteX20113" fmla="*/ 287708 w 1299502"/>
              <a:gd name="connsiteY20113" fmla="*/ 1123284 h 2190257"/>
              <a:gd name="connsiteX20114" fmla="*/ 287996 w 1299502"/>
              <a:gd name="connsiteY20114" fmla="*/ 1123609 h 2190257"/>
              <a:gd name="connsiteX20115" fmla="*/ 287996 w 1299502"/>
              <a:gd name="connsiteY20115" fmla="*/ 1124185 h 2190257"/>
              <a:gd name="connsiteX20116" fmla="*/ 288321 w 1299502"/>
              <a:gd name="connsiteY20116" fmla="*/ 1124510 h 2190257"/>
              <a:gd name="connsiteX20117" fmla="*/ 288213 w 1299502"/>
              <a:gd name="connsiteY20117" fmla="*/ 1125411 h 2190257"/>
              <a:gd name="connsiteX20118" fmla="*/ 288501 w 1299502"/>
              <a:gd name="connsiteY20118" fmla="*/ 1125699 h 2190257"/>
              <a:gd name="connsiteX20119" fmla="*/ 288501 w 1299502"/>
              <a:gd name="connsiteY20119" fmla="*/ 1125987 h 2190257"/>
              <a:gd name="connsiteX20120" fmla="*/ 288826 w 1299502"/>
              <a:gd name="connsiteY20120" fmla="*/ 1126312 h 2190257"/>
              <a:gd name="connsiteX20121" fmla="*/ 288826 w 1299502"/>
              <a:gd name="connsiteY20121" fmla="*/ 1126708 h 2190257"/>
              <a:gd name="connsiteX20122" fmla="*/ 289114 w 1299502"/>
              <a:gd name="connsiteY20122" fmla="*/ 1126888 h 2190257"/>
              <a:gd name="connsiteX20123" fmla="*/ 289114 w 1299502"/>
              <a:gd name="connsiteY20123" fmla="*/ 1127177 h 2190257"/>
              <a:gd name="connsiteX20124" fmla="*/ 289222 w 1299502"/>
              <a:gd name="connsiteY20124" fmla="*/ 1127393 h 2190257"/>
              <a:gd name="connsiteX20125" fmla="*/ 290809 w 1299502"/>
              <a:gd name="connsiteY20125" fmla="*/ 1127501 h 2190257"/>
              <a:gd name="connsiteX20126" fmla="*/ 291205 w 1299502"/>
              <a:gd name="connsiteY20126" fmla="*/ 1127177 h 2190257"/>
              <a:gd name="connsiteX20127" fmla="*/ 291494 w 1299502"/>
              <a:gd name="connsiteY20127" fmla="*/ 1127285 h 2190257"/>
              <a:gd name="connsiteX20128" fmla="*/ 291602 w 1299502"/>
              <a:gd name="connsiteY20128" fmla="*/ 1127393 h 2190257"/>
              <a:gd name="connsiteX20129" fmla="*/ 291602 w 1299502"/>
              <a:gd name="connsiteY20129" fmla="*/ 1128005 h 2190257"/>
              <a:gd name="connsiteX20130" fmla="*/ 291314 w 1299502"/>
              <a:gd name="connsiteY20130" fmla="*/ 1128294 h 2190257"/>
              <a:gd name="connsiteX20131" fmla="*/ 291205 w 1299502"/>
              <a:gd name="connsiteY20131" fmla="*/ 1129195 h 2190257"/>
              <a:gd name="connsiteX20132" fmla="*/ 290917 w 1299502"/>
              <a:gd name="connsiteY20132" fmla="*/ 1129375 h 2190257"/>
              <a:gd name="connsiteX20133" fmla="*/ 290917 w 1299502"/>
              <a:gd name="connsiteY20133" fmla="*/ 1129699 h 2190257"/>
              <a:gd name="connsiteX20134" fmla="*/ 290520 w 1299502"/>
              <a:gd name="connsiteY20134" fmla="*/ 1129988 h 2190257"/>
              <a:gd name="connsiteX20135" fmla="*/ 290520 w 1299502"/>
              <a:gd name="connsiteY20135" fmla="*/ 1130276 h 2190257"/>
              <a:gd name="connsiteX20136" fmla="*/ 290196 w 1299502"/>
              <a:gd name="connsiteY20136" fmla="*/ 1130600 h 2190257"/>
              <a:gd name="connsiteX20137" fmla="*/ 290088 w 1299502"/>
              <a:gd name="connsiteY20137" fmla="*/ 1131465 h 2190257"/>
              <a:gd name="connsiteX20138" fmla="*/ 289799 w 1299502"/>
              <a:gd name="connsiteY20138" fmla="*/ 1131790 h 2190257"/>
              <a:gd name="connsiteX20139" fmla="*/ 289619 w 1299502"/>
              <a:gd name="connsiteY20139" fmla="*/ 1134060 h 2190257"/>
              <a:gd name="connsiteX20140" fmla="*/ 289294 w 1299502"/>
              <a:gd name="connsiteY20140" fmla="*/ 1134385 h 2190257"/>
              <a:gd name="connsiteX20141" fmla="*/ 289222 w 1299502"/>
              <a:gd name="connsiteY20141" fmla="*/ 1135286 h 2190257"/>
              <a:gd name="connsiteX20142" fmla="*/ 289402 w 1299502"/>
              <a:gd name="connsiteY20142" fmla="*/ 1135466 h 2190257"/>
              <a:gd name="connsiteX20143" fmla="*/ 289691 w 1299502"/>
              <a:gd name="connsiteY20143" fmla="*/ 1135466 h 2190257"/>
              <a:gd name="connsiteX20144" fmla="*/ 290196 w 1299502"/>
              <a:gd name="connsiteY20144" fmla="*/ 1135862 h 2190257"/>
              <a:gd name="connsiteX20145" fmla="*/ 290088 w 1299502"/>
              <a:gd name="connsiteY20145" fmla="*/ 1136475 h 2190257"/>
              <a:gd name="connsiteX20146" fmla="*/ 290412 w 1299502"/>
              <a:gd name="connsiteY20146" fmla="*/ 1136871 h 2190257"/>
              <a:gd name="connsiteX20147" fmla="*/ 290412 w 1299502"/>
              <a:gd name="connsiteY20147" fmla="*/ 1137160 h 2190257"/>
              <a:gd name="connsiteX20148" fmla="*/ 290088 w 1299502"/>
              <a:gd name="connsiteY20148" fmla="*/ 1137376 h 2190257"/>
              <a:gd name="connsiteX20149" fmla="*/ 289907 w 1299502"/>
              <a:gd name="connsiteY20149" fmla="*/ 1139466 h 2190257"/>
              <a:gd name="connsiteX20150" fmla="*/ 290196 w 1299502"/>
              <a:gd name="connsiteY20150" fmla="*/ 1139755 h 2190257"/>
              <a:gd name="connsiteX20151" fmla="*/ 290196 w 1299502"/>
              <a:gd name="connsiteY20151" fmla="*/ 1140656 h 2190257"/>
              <a:gd name="connsiteX20152" fmla="*/ 290520 w 1299502"/>
              <a:gd name="connsiteY20152" fmla="*/ 1140944 h 2190257"/>
              <a:gd name="connsiteX20153" fmla="*/ 290304 w 1299502"/>
              <a:gd name="connsiteY20153" fmla="*/ 1143359 h 2190257"/>
              <a:gd name="connsiteX20154" fmla="*/ 290015 w 1299502"/>
              <a:gd name="connsiteY20154" fmla="*/ 1143647 h 2190257"/>
              <a:gd name="connsiteX20155" fmla="*/ 290015 w 1299502"/>
              <a:gd name="connsiteY20155" fmla="*/ 1144260 h 2190257"/>
              <a:gd name="connsiteX20156" fmla="*/ 289619 w 1299502"/>
              <a:gd name="connsiteY20156" fmla="*/ 1144440 h 2190257"/>
              <a:gd name="connsiteX20157" fmla="*/ 289511 w 1299502"/>
              <a:gd name="connsiteY20157" fmla="*/ 1147143 h 2190257"/>
              <a:gd name="connsiteX20158" fmla="*/ 289835 w 1299502"/>
              <a:gd name="connsiteY20158" fmla="*/ 1147431 h 2190257"/>
              <a:gd name="connsiteX20159" fmla="*/ 289619 w 1299502"/>
              <a:gd name="connsiteY20159" fmla="*/ 1150747 h 2190257"/>
              <a:gd name="connsiteX20160" fmla="*/ 289222 w 1299502"/>
              <a:gd name="connsiteY20160" fmla="*/ 1151035 h 2190257"/>
              <a:gd name="connsiteX20161" fmla="*/ 289114 w 1299502"/>
              <a:gd name="connsiteY20161" fmla="*/ 1152513 h 2190257"/>
              <a:gd name="connsiteX20162" fmla="*/ 288826 w 1299502"/>
              <a:gd name="connsiteY20162" fmla="*/ 1152729 h 2190257"/>
              <a:gd name="connsiteX20163" fmla="*/ 288717 w 1299502"/>
              <a:gd name="connsiteY20163" fmla="*/ 1153918 h 2190257"/>
              <a:gd name="connsiteX20164" fmla="*/ 289042 w 1299502"/>
              <a:gd name="connsiteY20164" fmla="*/ 1154243 h 2190257"/>
              <a:gd name="connsiteX20165" fmla="*/ 289042 w 1299502"/>
              <a:gd name="connsiteY20165" fmla="*/ 1154531 h 2190257"/>
              <a:gd name="connsiteX20166" fmla="*/ 288717 w 1299502"/>
              <a:gd name="connsiteY20166" fmla="*/ 1154819 h 2190257"/>
              <a:gd name="connsiteX20167" fmla="*/ 288537 w 1299502"/>
              <a:gd name="connsiteY20167" fmla="*/ 1156910 h 2190257"/>
              <a:gd name="connsiteX20168" fmla="*/ 288213 w 1299502"/>
              <a:gd name="connsiteY20168" fmla="*/ 1157234 h 2190257"/>
              <a:gd name="connsiteX20169" fmla="*/ 288213 w 1299502"/>
              <a:gd name="connsiteY20169" fmla="*/ 1157703 h 2190257"/>
              <a:gd name="connsiteX20170" fmla="*/ 287816 w 1299502"/>
              <a:gd name="connsiteY20170" fmla="*/ 1158027 h 2190257"/>
              <a:gd name="connsiteX20171" fmla="*/ 287816 w 1299502"/>
              <a:gd name="connsiteY20171" fmla="*/ 1158928 h 2190257"/>
              <a:gd name="connsiteX20172" fmla="*/ 288140 w 1299502"/>
              <a:gd name="connsiteY20172" fmla="*/ 1159216 h 2190257"/>
              <a:gd name="connsiteX20173" fmla="*/ 288140 w 1299502"/>
              <a:gd name="connsiteY20173" fmla="*/ 1159505 h 2190257"/>
              <a:gd name="connsiteX20174" fmla="*/ 288429 w 1299502"/>
              <a:gd name="connsiteY20174" fmla="*/ 1159829 h 2190257"/>
              <a:gd name="connsiteX20175" fmla="*/ 288429 w 1299502"/>
              <a:gd name="connsiteY20175" fmla="*/ 1160117 h 2190257"/>
              <a:gd name="connsiteX20176" fmla="*/ 288609 w 1299502"/>
              <a:gd name="connsiteY20176" fmla="*/ 1160514 h 2190257"/>
              <a:gd name="connsiteX20177" fmla="*/ 288609 w 1299502"/>
              <a:gd name="connsiteY20177" fmla="*/ 1161415 h 2190257"/>
              <a:gd name="connsiteX20178" fmla="*/ 288934 w 1299502"/>
              <a:gd name="connsiteY20178" fmla="*/ 1161703 h 2190257"/>
              <a:gd name="connsiteX20179" fmla="*/ 288717 w 1299502"/>
              <a:gd name="connsiteY20179" fmla="*/ 1164298 h 2190257"/>
              <a:gd name="connsiteX20180" fmla="*/ 289042 w 1299502"/>
              <a:gd name="connsiteY20180" fmla="*/ 1164586 h 2190257"/>
              <a:gd name="connsiteX20181" fmla="*/ 289042 w 1299502"/>
              <a:gd name="connsiteY20181" fmla="*/ 1165812 h 2190257"/>
              <a:gd name="connsiteX20182" fmla="*/ 289330 w 1299502"/>
              <a:gd name="connsiteY20182" fmla="*/ 1166208 h 2190257"/>
              <a:gd name="connsiteX20183" fmla="*/ 289222 w 1299502"/>
              <a:gd name="connsiteY20183" fmla="*/ 1167001 h 2190257"/>
              <a:gd name="connsiteX20184" fmla="*/ 289547 w 1299502"/>
              <a:gd name="connsiteY20184" fmla="*/ 1167289 h 2190257"/>
              <a:gd name="connsiteX20185" fmla="*/ 289439 w 1299502"/>
              <a:gd name="connsiteY20185" fmla="*/ 1168479 h 2190257"/>
              <a:gd name="connsiteX20186" fmla="*/ 289727 w 1299502"/>
              <a:gd name="connsiteY20186" fmla="*/ 1168803 h 2190257"/>
              <a:gd name="connsiteX20187" fmla="*/ 289727 w 1299502"/>
              <a:gd name="connsiteY20187" fmla="*/ 1169992 h 2190257"/>
              <a:gd name="connsiteX20188" fmla="*/ 289330 w 1299502"/>
              <a:gd name="connsiteY20188" fmla="*/ 1170281 h 2190257"/>
              <a:gd name="connsiteX20189" fmla="*/ 289258 w 1299502"/>
              <a:gd name="connsiteY20189" fmla="*/ 1172695 h 2190257"/>
              <a:gd name="connsiteX20190" fmla="*/ 288862 w 1299502"/>
              <a:gd name="connsiteY20190" fmla="*/ 1172984 h 2190257"/>
              <a:gd name="connsiteX20191" fmla="*/ 288862 w 1299502"/>
              <a:gd name="connsiteY20191" fmla="*/ 1174173 h 2190257"/>
              <a:gd name="connsiteX20192" fmla="*/ 288465 w 1299502"/>
              <a:gd name="connsiteY20192" fmla="*/ 1174389 h 2190257"/>
              <a:gd name="connsiteX20193" fmla="*/ 288249 w 1299502"/>
              <a:gd name="connsiteY20193" fmla="*/ 1177669 h 2190257"/>
              <a:gd name="connsiteX20194" fmla="*/ 287960 w 1299502"/>
              <a:gd name="connsiteY20194" fmla="*/ 1177957 h 2190257"/>
              <a:gd name="connsiteX20195" fmla="*/ 287852 w 1299502"/>
              <a:gd name="connsiteY20195" fmla="*/ 1179471 h 2190257"/>
              <a:gd name="connsiteX20196" fmla="*/ 287564 w 1299502"/>
              <a:gd name="connsiteY20196" fmla="*/ 1179651 h 2190257"/>
              <a:gd name="connsiteX20197" fmla="*/ 287455 w 1299502"/>
              <a:gd name="connsiteY20197" fmla="*/ 1181165 h 2190257"/>
              <a:gd name="connsiteX20198" fmla="*/ 287059 w 1299502"/>
              <a:gd name="connsiteY20198" fmla="*/ 1181453 h 2190257"/>
              <a:gd name="connsiteX20199" fmla="*/ 286951 w 1299502"/>
              <a:gd name="connsiteY20199" fmla="*/ 1183868 h 2190257"/>
              <a:gd name="connsiteX20200" fmla="*/ 286662 w 1299502"/>
              <a:gd name="connsiteY20200" fmla="*/ 1184048 h 2190257"/>
              <a:gd name="connsiteX20201" fmla="*/ 286554 w 1299502"/>
              <a:gd name="connsiteY20201" fmla="*/ 1184949 h 2190257"/>
              <a:gd name="connsiteX20202" fmla="*/ 286265 w 1299502"/>
              <a:gd name="connsiteY20202" fmla="*/ 1185238 h 2190257"/>
              <a:gd name="connsiteX20203" fmla="*/ 286265 w 1299502"/>
              <a:gd name="connsiteY20203" fmla="*/ 1185562 h 2190257"/>
              <a:gd name="connsiteX20204" fmla="*/ 285076 w 1299502"/>
              <a:gd name="connsiteY20204" fmla="*/ 1186535 h 2190257"/>
              <a:gd name="connsiteX20205" fmla="*/ 284679 w 1299502"/>
              <a:gd name="connsiteY20205" fmla="*/ 1186535 h 2190257"/>
              <a:gd name="connsiteX20206" fmla="*/ 284066 w 1299502"/>
              <a:gd name="connsiteY20206" fmla="*/ 1187040 h 2190257"/>
              <a:gd name="connsiteX20207" fmla="*/ 283669 w 1299502"/>
              <a:gd name="connsiteY20207" fmla="*/ 1187040 h 2190257"/>
              <a:gd name="connsiteX20208" fmla="*/ 283381 w 1299502"/>
              <a:gd name="connsiteY20208" fmla="*/ 1187364 h 2190257"/>
              <a:gd name="connsiteX20209" fmla="*/ 283056 w 1299502"/>
              <a:gd name="connsiteY20209" fmla="*/ 1187256 h 2190257"/>
              <a:gd name="connsiteX20210" fmla="*/ 281866 w 1299502"/>
              <a:gd name="connsiteY20210" fmla="*/ 1188229 h 2190257"/>
              <a:gd name="connsiteX20211" fmla="*/ 281866 w 1299502"/>
              <a:gd name="connsiteY20211" fmla="*/ 1188842 h 2190257"/>
              <a:gd name="connsiteX20212" fmla="*/ 281470 w 1299502"/>
              <a:gd name="connsiteY20212" fmla="*/ 1189130 h 2190257"/>
              <a:gd name="connsiteX20213" fmla="*/ 281470 w 1299502"/>
              <a:gd name="connsiteY20213" fmla="*/ 1189454 h 2190257"/>
              <a:gd name="connsiteX20214" fmla="*/ 281289 w 1299502"/>
              <a:gd name="connsiteY20214" fmla="*/ 1189526 h 2190257"/>
              <a:gd name="connsiteX20215" fmla="*/ 280965 w 1299502"/>
              <a:gd name="connsiteY20215" fmla="*/ 1189526 h 2190257"/>
              <a:gd name="connsiteX20216" fmla="*/ 280676 w 1299502"/>
              <a:gd name="connsiteY20216" fmla="*/ 1189851 h 2190257"/>
              <a:gd name="connsiteX20217" fmla="*/ 280352 w 1299502"/>
              <a:gd name="connsiteY20217" fmla="*/ 1189743 h 2190257"/>
              <a:gd name="connsiteX20218" fmla="*/ 280063 w 1299502"/>
              <a:gd name="connsiteY20218" fmla="*/ 1189454 h 2190257"/>
              <a:gd name="connsiteX20219" fmla="*/ 279775 w 1299502"/>
              <a:gd name="connsiteY20219" fmla="*/ 1189454 h 2190257"/>
              <a:gd name="connsiteX20220" fmla="*/ 279559 w 1299502"/>
              <a:gd name="connsiteY20220" fmla="*/ 1189346 h 2190257"/>
              <a:gd name="connsiteX20221" fmla="*/ 279559 w 1299502"/>
              <a:gd name="connsiteY20221" fmla="*/ 1189058 h 2190257"/>
              <a:gd name="connsiteX20222" fmla="*/ 279487 w 1299502"/>
              <a:gd name="connsiteY20222" fmla="*/ 1188842 h 2190257"/>
              <a:gd name="connsiteX20223" fmla="*/ 279090 w 1299502"/>
              <a:gd name="connsiteY20223" fmla="*/ 1188842 h 2190257"/>
              <a:gd name="connsiteX20224" fmla="*/ 278765 w 1299502"/>
              <a:gd name="connsiteY20224" fmla="*/ 1188553 h 2190257"/>
              <a:gd name="connsiteX20225" fmla="*/ 278297 w 1299502"/>
              <a:gd name="connsiteY20225" fmla="*/ 1188950 h 2190257"/>
              <a:gd name="connsiteX20226" fmla="*/ 278297 w 1299502"/>
              <a:gd name="connsiteY20226" fmla="*/ 1189238 h 2190257"/>
              <a:gd name="connsiteX20227" fmla="*/ 277972 w 1299502"/>
              <a:gd name="connsiteY20227" fmla="*/ 1189562 h 2190257"/>
              <a:gd name="connsiteX20228" fmla="*/ 277864 w 1299502"/>
              <a:gd name="connsiteY20228" fmla="*/ 1190427 h 2190257"/>
              <a:gd name="connsiteX20229" fmla="*/ 277395 w 1299502"/>
              <a:gd name="connsiteY20229" fmla="*/ 1190860 h 2190257"/>
              <a:gd name="connsiteX20230" fmla="*/ 277071 w 1299502"/>
              <a:gd name="connsiteY20230" fmla="*/ 1190752 h 2190257"/>
              <a:gd name="connsiteX20231" fmla="*/ 276494 w 1299502"/>
              <a:gd name="connsiteY20231" fmla="*/ 1190139 h 2190257"/>
              <a:gd name="connsiteX20232" fmla="*/ 276277 w 1299502"/>
              <a:gd name="connsiteY20232" fmla="*/ 1190355 h 2190257"/>
              <a:gd name="connsiteX20233" fmla="*/ 276097 w 1299502"/>
              <a:gd name="connsiteY20233" fmla="*/ 1193527 h 2190257"/>
              <a:gd name="connsiteX20234" fmla="*/ 275773 w 1299502"/>
              <a:gd name="connsiteY20234" fmla="*/ 1193851 h 2190257"/>
              <a:gd name="connsiteX20235" fmla="*/ 275773 w 1299502"/>
              <a:gd name="connsiteY20235" fmla="*/ 1194139 h 2190257"/>
              <a:gd name="connsiteX20236" fmla="*/ 275376 w 1299502"/>
              <a:gd name="connsiteY20236" fmla="*/ 1194320 h 2190257"/>
              <a:gd name="connsiteX20237" fmla="*/ 275304 w 1299502"/>
              <a:gd name="connsiteY20237" fmla="*/ 1196122 h 2190257"/>
              <a:gd name="connsiteX20238" fmla="*/ 275484 w 1299502"/>
              <a:gd name="connsiteY20238" fmla="*/ 1196338 h 2190257"/>
              <a:gd name="connsiteX20239" fmla="*/ 275989 w 1299502"/>
              <a:gd name="connsiteY20239" fmla="*/ 1195941 h 2190257"/>
              <a:gd name="connsiteX20240" fmla="*/ 275989 w 1299502"/>
              <a:gd name="connsiteY20240" fmla="*/ 1195617 h 2190257"/>
              <a:gd name="connsiteX20241" fmla="*/ 276277 w 1299502"/>
              <a:gd name="connsiteY20241" fmla="*/ 1195329 h 2190257"/>
              <a:gd name="connsiteX20242" fmla="*/ 276386 w 1299502"/>
              <a:gd name="connsiteY20242" fmla="*/ 1195040 h 2190257"/>
              <a:gd name="connsiteX20243" fmla="*/ 277467 w 1299502"/>
              <a:gd name="connsiteY20243" fmla="*/ 1194139 h 2190257"/>
              <a:gd name="connsiteX20244" fmla="*/ 277864 w 1299502"/>
              <a:gd name="connsiteY20244" fmla="*/ 1194139 h 2190257"/>
              <a:gd name="connsiteX20245" fmla="*/ 278369 w 1299502"/>
              <a:gd name="connsiteY20245" fmla="*/ 1193743 h 2190257"/>
              <a:gd name="connsiteX20246" fmla="*/ 278369 w 1299502"/>
              <a:gd name="connsiteY20246" fmla="*/ 1192842 h 2190257"/>
              <a:gd name="connsiteX20247" fmla="*/ 278765 w 1299502"/>
              <a:gd name="connsiteY20247" fmla="*/ 1192518 h 2190257"/>
              <a:gd name="connsiteX20248" fmla="*/ 278765 w 1299502"/>
              <a:gd name="connsiteY20248" fmla="*/ 1191328 h 2190257"/>
              <a:gd name="connsiteX20249" fmla="*/ 278982 w 1299502"/>
              <a:gd name="connsiteY20249" fmla="*/ 1191220 h 2190257"/>
              <a:gd name="connsiteX20250" fmla="*/ 279270 w 1299502"/>
              <a:gd name="connsiteY20250" fmla="*/ 1191220 h 2190257"/>
              <a:gd name="connsiteX20251" fmla="*/ 279450 w 1299502"/>
              <a:gd name="connsiteY20251" fmla="*/ 1191328 h 2190257"/>
              <a:gd name="connsiteX20252" fmla="*/ 279378 w 1299502"/>
              <a:gd name="connsiteY20252" fmla="*/ 1191617 h 2190257"/>
              <a:gd name="connsiteX20253" fmla="*/ 279559 w 1299502"/>
              <a:gd name="connsiteY20253" fmla="*/ 1191833 h 2190257"/>
              <a:gd name="connsiteX20254" fmla="*/ 279883 w 1299502"/>
              <a:gd name="connsiteY20254" fmla="*/ 1191833 h 2190257"/>
              <a:gd name="connsiteX20255" fmla="*/ 280063 w 1299502"/>
              <a:gd name="connsiteY20255" fmla="*/ 1192013 h 2190257"/>
              <a:gd name="connsiteX20256" fmla="*/ 279955 w 1299502"/>
              <a:gd name="connsiteY20256" fmla="*/ 1192626 h 2190257"/>
              <a:gd name="connsiteX20257" fmla="*/ 280460 w 1299502"/>
              <a:gd name="connsiteY20257" fmla="*/ 1193022 h 2190257"/>
              <a:gd name="connsiteX20258" fmla="*/ 280785 w 1299502"/>
              <a:gd name="connsiteY20258" fmla="*/ 1193130 h 2190257"/>
              <a:gd name="connsiteX20259" fmla="*/ 281073 w 1299502"/>
              <a:gd name="connsiteY20259" fmla="*/ 1192842 h 2190257"/>
              <a:gd name="connsiteX20260" fmla="*/ 281470 w 1299502"/>
              <a:gd name="connsiteY20260" fmla="*/ 1192842 h 2190257"/>
              <a:gd name="connsiteX20261" fmla="*/ 281578 w 1299502"/>
              <a:gd name="connsiteY20261" fmla="*/ 1192734 h 2190257"/>
              <a:gd name="connsiteX20262" fmla="*/ 281650 w 1299502"/>
              <a:gd name="connsiteY20262" fmla="*/ 1192446 h 2190257"/>
              <a:gd name="connsiteX20263" fmla="*/ 282768 w 1299502"/>
              <a:gd name="connsiteY20263" fmla="*/ 1191436 h 2190257"/>
              <a:gd name="connsiteX20264" fmla="*/ 286338 w 1299502"/>
              <a:gd name="connsiteY20264" fmla="*/ 1191617 h 2190257"/>
              <a:gd name="connsiteX20265" fmla="*/ 286662 w 1299502"/>
              <a:gd name="connsiteY20265" fmla="*/ 1191941 h 2190257"/>
              <a:gd name="connsiteX20266" fmla="*/ 287239 w 1299502"/>
              <a:gd name="connsiteY20266" fmla="*/ 1192013 h 2190257"/>
              <a:gd name="connsiteX20267" fmla="*/ 288249 w 1299502"/>
              <a:gd name="connsiteY20267" fmla="*/ 1193130 h 2190257"/>
              <a:gd name="connsiteX20268" fmla="*/ 288249 w 1299502"/>
              <a:gd name="connsiteY20268" fmla="*/ 1193419 h 2190257"/>
              <a:gd name="connsiteX20269" fmla="*/ 289150 w 1299502"/>
              <a:gd name="connsiteY20269" fmla="*/ 1194320 h 2190257"/>
              <a:gd name="connsiteX20270" fmla="*/ 289150 w 1299502"/>
              <a:gd name="connsiteY20270" fmla="*/ 1194932 h 2190257"/>
              <a:gd name="connsiteX20271" fmla="*/ 289727 w 1299502"/>
              <a:gd name="connsiteY20271" fmla="*/ 1195509 h 2190257"/>
              <a:gd name="connsiteX20272" fmla="*/ 289727 w 1299502"/>
              <a:gd name="connsiteY20272" fmla="*/ 1195833 h 2190257"/>
              <a:gd name="connsiteX20273" fmla="*/ 290052 w 1299502"/>
              <a:gd name="connsiteY20273" fmla="*/ 1196122 h 2190257"/>
              <a:gd name="connsiteX20274" fmla="*/ 290052 w 1299502"/>
              <a:gd name="connsiteY20274" fmla="*/ 1196518 h 2190257"/>
              <a:gd name="connsiteX20275" fmla="*/ 290340 w 1299502"/>
              <a:gd name="connsiteY20275" fmla="*/ 1196734 h 2190257"/>
              <a:gd name="connsiteX20276" fmla="*/ 290124 w 1299502"/>
              <a:gd name="connsiteY20276" fmla="*/ 1199113 h 2190257"/>
              <a:gd name="connsiteX20277" fmla="*/ 289835 w 1299502"/>
              <a:gd name="connsiteY20277" fmla="*/ 1199401 h 2190257"/>
              <a:gd name="connsiteX20278" fmla="*/ 289835 w 1299502"/>
              <a:gd name="connsiteY20278" fmla="*/ 1200014 h 2190257"/>
              <a:gd name="connsiteX20279" fmla="*/ 289439 w 1299502"/>
              <a:gd name="connsiteY20279" fmla="*/ 1200302 h 2190257"/>
              <a:gd name="connsiteX20280" fmla="*/ 289439 w 1299502"/>
              <a:gd name="connsiteY20280" fmla="*/ 1200627 h 2190257"/>
              <a:gd name="connsiteX20281" fmla="*/ 289150 w 1299502"/>
              <a:gd name="connsiteY20281" fmla="*/ 1200915 h 2190257"/>
              <a:gd name="connsiteX20282" fmla="*/ 289042 w 1299502"/>
              <a:gd name="connsiteY20282" fmla="*/ 1201816 h 2190257"/>
              <a:gd name="connsiteX20283" fmla="*/ 288717 w 1299502"/>
              <a:gd name="connsiteY20283" fmla="*/ 1201996 h 2190257"/>
              <a:gd name="connsiteX20284" fmla="*/ 288717 w 1299502"/>
              <a:gd name="connsiteY20284" fmla="*/ 1202321 h 2190257"/>
              <a:gd name="connsiteX20285" fmla="*/ 288357 w 1299502"/>
              <a:gd name="connsiteY20285" fmla="*/ 1202609 h 2190257"/>
              <a:gd name="connsiteX20286" fmla="*/ 288357 w 1299502"/>
              <a:gd name="connsiteY20286" fmla="*/ 1203186 h 2190257"/>
              <a:gd name="connsiteX20287" fmla="*/ 287924 w 1299502"/>
              <a:gd name="connsiteY20287" fmla="*/ 1203510 h 2190257"/>
              <a:gd name="connsiteX20288" fmla="*/ 287924 w 1299502"/>
              <a:gd name="connsiteY20288" fmla="*/ 1203798 h 2190257"/>
              <a:gd name="connsiteX20289" fmla="*/ 287131 w 1299502"/>
              <a:gd name="connsiteY20289" fmla="*/ 1204483 h 2190257"/>
              <a:gd name="connsiteX20290" fmla="*/ 286842 w 1299502"/>
              <a:gd name="connsiteY20290" fmla="*/ 1204087 h 2190257"/>
              <a:gd name="connsiteX20291" fmla="*/ 285544 w 1299502"/>
              <a:gd name="connsiteY20291" fmla="*/ 1204087 h 2190257"/>
              <a:gd name="connsiteX20292" fmla="*/ 285364 w 1299502"/>
              <a:gd name="connsiteY20292" fmla="*/ 1204195 h 2190257"/>
              <a:gd name="connsiteX20293" fmla="*/ 285652 w 1299502"/>
              <a:gd name="connsiteY20293" fmla="*/ 1204483 h 2190257"/>
              <a:gd name="connsiteX20294" fmla="*/ 285652 w 1299502"/>
              <a:gd name="connsiteY20294" fmla="*/ 1204807 h 2190257"/>
              <a:gd name="connsiteX20295" fmla="*/ 286265 w 1299502"/>
              <a:gd name="connsiteY20295" fmla="*/ 1205492 h 2190257"/>
              <a:gd name="connsiteX20296" fmla="*/ 286265 w 1299502"/>
              <a:gd name="connsiteY20296" fmla="*/ 1205817 h 2190257"/>
              <a:gd name="connsiteX20297" fmla="*/ 286842 w 1299502"/>
              <a:gd name="connsiteY20297" fmla="*/ 1206393 h 2190257"/>
              <a:gd name="connsiteX20298" fmla="*/ 286770 w 1299502"/>
              <a:gd name="connsiteY20298" fmla="*/ 1207583 h 2190257"/>
              <a:gd name="connsiteX20299" fmla="*/ 287636 w 1299502"/>
              <a:gd name="connsiteY20299" fmla="*/ 1208484 h 2190257"/>
              <a:gd name="connsiteX20300" fmla="*/ 287636 w 1299502"/>
              <a:gd name="connsiteY20300" fmla="*/ 1208808 h 2190257"/>
              <a:gd name="connsiteX20301" fmla="*/ 287960 w 1299502"/>
              <a:gd name="connsiteY20301" fmla="*/ 1209096 h 2190257"/>
              <a:gd name="connsiteX20302" fmla="*/ 287960 w 1299502"/>
              <a:gd name="connsiteY20302" fmla="*/ 1209385 h 2190257"/>
              <a:gd name="connsiteX20303" fmla="*/ 288826 w 1299502"/>
              <a:gd name="connsiteY20303" fmla="*/ 1210394 h 2190257"/>
              <a:gd name="connsiteX20304" fmla="*/ 288826 w 1299502"/>
              <a:gd name="connsiteY20304" fmla="*/ 1211295 h 2190257"/>
              <a:gd name="connsiteX20305" fmla="*/ 289150 w 1299502"/>
              <a:gd name="connsiteY20305" fmla="*/ 1211583 h 2190257"/>
              <a:gd name="connsiteX20306" fmla="*/ 289042 w 1299502"/>
              <a:gd name="connsiteY20306" fmla="*/ 1211871 h 2190257"/>
              <a:gd name="connsiteX20307" fmla="*/ 289366 w 1299502"/>
              <a:gd name="connsiteY20307" fmla="*/ 1212196 h 2190257"/>
              <a:gd name="connsiteX20308" fmla="*/ 289366 w 1299502"/>
              <a:gd name="connsiteY20308" fmla="*/ 1212772 h 2190257"/>
              <a:gd name="connsiteX20309" fmla="*/ 289943 w 1299502"/>
              <a:gd name="connsiteY20309" fmla="*/ 1213385 h 2190257"/>
              <a:gd name="connsiteX20310" fmla="*/ 289943 w 1299502"/>
              <a:gd name="connsiteY20310" fmla="*/ 1213673 h 2190257"/>
              <a:gd name="connsiteX20311" fmla="*/ 290232 w 1299502"/>
              <a:gd name="connsiteY20311" fmla="*/ 1213998 h 2190257"/>
              <a:gd name="connsiteX20312" fmla="*/ 290232 w 1299502"/>
              <a:gd name="connsiteY20312" fmla="*/ 1214574 h 2190257"/>
              <a:gd name="connsiteX20313" fmla="*/ 291133 w 1299502"/>
              <a:gd name="connsiteY20313" fmla="*/ 1215583 h 2190257"/>
              <a:gd name="connsiteX20314" fmla="*/ 291061 w 1299502"/>
              <a:gd name="connsiteY20314" fmla="*/ 1215872 h 2190257"/>
              <a:gd name="connsiteX20315" fmla="*/ 291241 w 1299502"/>
              <a:gd name="connsiteY20315" fmla="*/ 1215980 h 2190257"/>
              <a:gd name="connsiteX20316" fmla="*/ 292540 w 1299502"/>
              <a:gd name="connsiteY20316" fmla="*/ 1216088 h 2190257"/>
              <a:gd name="connsiteX20317" fmla="*/ 292720 w 1299502"/>
              <a:gd name="connsiteY20317" fmla="*/ 1215872 h 2190257"/>
              <a:gd name="connsiteX20318" fmla="*/ 292431 w 1299502"/>
              <a:gd name="connsiteY20318" fmla="*/ 1215583 h 2190257"/>
              <a:gd name="connsiteX20319" fmla="*/ 292540 w 1299502"/>
              <a:gd name="connsiteY20319" fmla="*/ 1213890 h 2190257"/>
              <a:gd name="connsiteX20320" fmla="*/ 292612 w 1299502"/>
              <a:gd name="connsiteY20320" fmla="*/ 1213673 h 2190257"/>
              <a:gd name="connsiteX20321" fmla="*/ 293044 w 1299502"/>
              <a:gd name="connsiteY20321" fmla="*/ 1213673 h 2190257"/>
              <a:gd name="connsiteX20322" fmla="*/ 293116 w 1299502"/>
              <a:gd name="connsiteY20322" fmla="*/ 1213890 h 2190257"/>
              <a:gd name="connsiteX20323" fmla="*/ 293116 w 1299502"/>
              <a:gd name="connsiteY20323" fmla="*/ 1214178 h 2190257"/>
              <a:gd name="connsiteX20324" fmla="*/ 293405 w 1299502"/>
              <a:gd name="connsiteY20324" fmla="*/ 1214466 h 2190257"/>
              <a:gd name="connsiteX20325" fmla="*/ 293405 w 1299502"/>
              <a:gd name="connsiteY20325" fmla="*/ 1214791 h 2190257"/>
              <a:gd name="connsiteX20326" fmla="*/ 293838 w 1299502"/>
              <a:gd name="connsiteY20326" fmla="*/ 1215295 h 2190257"/>
              <a:gd name="connsiteX20327" fmla="*/ 294126 w 1299502"/>
              <a:gd name="connsiteY20327" fmla="*/ 1215295 h 2190257"/>
              <a:gd name="connsiteX20328" fmla="*/ 294631 w 1299502"/>
              <a:gd name="connsiteY20328" fmla="*/ 1215764 h 2190257"/>
              <a:gd name="connsiteX20329" fmla="*/ 294631 w 1299502"/>
              <a:gd name="connsiteY20329" fmla="*/ 1216088 h 2190257"/>
              <a:gd name="connsiteX20330" fmla="*/ 294415 w 1299502"/>
              <a:gd name="connsiteY20330" fmla="*/ 1216160 h 2190257"/>
              <a:gd name="connsiteX20331" fmla="*/ 294126 w 1299502"/>
              <a:gd name="connsiteY20331" fmla="*/ 1216160 h 2190257"/>
              <a:gd name="connsiteX20332" fmla="*/ 293838 w 1299502"/>
              <a:gd name="connsiteY20332" fmla="*/ 1216484 h 2190257"/>
              <a:gd name="connsiteX20333" fmla="*/ 293441 w 1299502"/>
              <a:gd name="connsiteY20333" fmla="*/ 1216484 h 2190257"/>
              <a:gd name="connsiteX20334" fmla="*/ 293116 w 1299502"/>
              <a:gd name="connsiteY20334" fmla="*/ 1216665 h 2190257"/>
              <a:gd name="connsiteX20335" fmla="*/ 292828 w 1299502"/>
              <a:gd name="connsiteY20335" fmla="*/ 1216665 h 2190257"/>
              <a:gd name="connsiteX20336" fmla="*/ 292612 w 1299502"/>
              <a:gd name="connsiteY20336" fmla="*/ 1216773 h 2190257"/>
              <a:gd name="connsiteX20337" fmla="*/ 292540 w 1299502"/>
              <a:gd name="connsiteY20337" fmla="*/ 1218250 h 2190257"/>
              <a:gd name="connsiteX20338" fmla="*/ 292215 w 1299502"/>
              <a:gd name="connsiteY20338" fmla="*/ 1218575 h 2190257"/>
              <a:gd name="connsiteX20339" fmla="*/ 292215 w 1299502"/>
              <a:gd name="connsiteY20339" fmla="*/ 1218863 h 2190257"/>
              <a:gd name="connsiteX20340" fmla="*/ 291818 w 1299502"/>
              <a:gd name="connsiteY20340" fmla="*/ 1219151 h 2190257"/>
              <a:gd name="connsiteX20341" fmla="*/ 291818 w 1299502"/>
              <a:gd name="connsiteY20341" fmla="*/ 1219764 h 2190257"/>
              <a:gd name="connsiteX20342" fmla="*/ 292431 w 1299502"/>
              <a:gd name="connsiteY20342" fmla="*/ 1220377 h 2190257"/>
              <a:gd name="connsiteX20343" fmla="*/ 292431 w 1299502"/>
              <a:gd name="connsiteY20343" fmla="*/ 1220665 h 2190257"/>
              <a:gd name="connsiteX20344" fmla="*/ 293333 w 1299502"/>
              <a:gd name="connsiteY20344" fmla="*/ 1221566 h 2190257"/>
              <a:gd name="connsiteX20345" fmla="*/ 293225 w 1299502"/>
              <a:gd name="connsiteY20345" fmla="*/ 1222467 h 2190257"/>
              <a:gd name="connsiteX20346" fmla="*/ 292431 w 1299502"/>
              <a:gd name="connsiteY20346" fmla="*/ 1223152 h 2190257"/>
              <a:gd name="connsiteX20347" fmla="*/ 291422 w 1299502"/>
              <a:gd name="connsiteY20347" fmla="*/ 1223152 h 2190257"/>
              <a:gd name="connsiteX20348" fmla="*/ 291133 w 1299502"/>
              <a:gd name="connsiteY20348" fmla="*/ 1222864 h 2190257"/>
              <a:gd name="connsiteX20349" fmla="*/ 290845 w 1299502"/>
              <a:gd name="connsiteY20349" fmla="*/ 1223044 h 2190257"/>
              <a:gd name="connsiteX20350" fmla="*/ 290520 w 1299502"/>
              <a:gd name="connsiteY20350" fmla="*/ 1223044 h 2190257"/>
              <a:gd name="connsiteX20351" fmla="*/ 290124 w 1299502"/>
              <a:gd name="connsiteY20351" fmla="*/ 1223368 h 2190257"/>
              <a:gd name="connsiteX20352" fmla="*/ 289150 w 1299502"/>
              <a:gd name="connsiteY20352" fmla="*/ 1223260 h 2190257"/>
              <a:gd name="connsiteX20353" fmla="*/ 288826 w 1299502"/>
              <a:gd name="connsiteY20353" fmla="*/ 1223548 h 2190257"/>
              <a:gd name="connsiteX20354" fmla="*/ 288537 w 1299502"/>
              <a:gd name="connsiteY20354" fmla="*/ 1223548 h 2190257"/>
              <a:gd name="connsiteX20355" fmla="*/ 288249 w 1299502"/>
              <a:gd name="connsiteY20355" fmla="*/ 1223873 h 2190257"/>
              <a:gd name="connsiteX20356" fmla="*/ 287852 w 1299502"/>
              <a:gd name="connsiteY20356" fmla="*/ 1223765 h 2190257"/>
              <a:gd name="connsiteX20357" fmla="*/ 286842 w 1299502"/>
              <a:gd name="connsiteY20357" fmla="*/ 1224666 h 2190257"/>
              <a:gd name="connsiteX20358" fmla="*/ 286554 w 1299502"/>
              <a:gd name="connsiteY20358" fmla="*/ 1224666 h 2190257"/>
              <a:gd name="connsiteX20359" fmla="*/ 286229 w 1299502"/>
              <a:gd name="connsiteY20359" fmla="*/ 1224846 h 2190257"/>
              <a:gd name="connsiteX20360" fmla="*/ 285833 w 1299502"/>
              <a:gd name="connsiteY20360" fmla="*/ 1224846 h 2190257"/>
              <a:gd name="connsiteX20361" fmla="*/ 284354 w 1299502"/>
              <a:gd name="connsiteY20361" fmla="*/ 1226143 h 2190257"/>
              <a:gd name="connsiteX20362" fmla="*/ 284354 w 1299502"/>
              <a:gd name="connsiteY20362" fmla="*/ 1226432 h 2190257"/>
              <a:gd name="connsiteX20363" fmla="*/ 283633 w 1299502"/>
              <a:gd name="connsiteY20363" fmla="*/ 1226936 h 2190257"/>
              <a:gd name="connsiteX20364" fmla="*/ 283633 w 1299502"/>
              <a:gd name="connsiteY20364" fmla="*/ 1227261 h 2190257"/>
              <a:gd name="connsiteX20365" fmla="*/ 282948 w 1299502"/>
              <a:gd name="connsiteY20365" fmla="*/ 1227837 h 2190257"/>
              <a:gd name="connsiteX20366" fmla="*/ 282948 w 1299502"/>
              <a:gd name="connsiteY20366" fmla="*/ 1228162 h 2190257"/>
              <a:gd name="connsiteX20367" fmla="*/ 281037 w 1299502"/>
              <a:gd name="connsiteY20367" fmla="*/ 1229639 h 2190257"/>
              <a:gd name="connsiteX20368" fmla="*/ 280460 w 1299502"/>
              <a:gd name="connsiteY20368" fmla="*/ 1229531 h 2190257"/>
              <a:gd name="connsiteX20369" fmla="*/ 279955 w 1299502"/>
              <a:gd name="connsiteY20369" fmla="*/ 1230036 h 2190257"/>
              <a:gd name="connsiteX20370" fmla="*/ 279955 w 1299502"/>
              <a:gd name="connsiteY20370" fmla="*/ 1230324 h 2190257"/>
              <a:gd name="connsiteX20371" fmla="*/ 280063 w 1299502"/>
              <a:gd name="connsiteY20371" fmla="*/ 1230432 h 2190257"/>
              <a:gd name="connsiteX20372" fmla="*/ 280352 w 1299502"/>
              <a:gd name="connsiteY20372" fmla="*/ 1230432 h 2190257"/>
              <a:gd name="connsiteX20373" fmla="*/ 280749 w 1299502"/>
              <a:gd name="connsiteY20373" fmla="*/ 1230252 h 2190257"/>
              <a:gd name="connsiteX20374" fmla="*/ 281650 w 1299502"/>
              <a:gd name="connsiteY20374" fmla="*/ 1230252 h 2190257"/>
              <a:gd name="connsiteX20375" fmla="*/ 282335 w 1299502"/>
              <a:gd name="connsiteY20375" fmla="*/ 1229747 h 2190257"/>
              <a:gd name="connsiteX20376" fmla="*/ 282624 w 1299502"/>
              <a:gd name="connsiteY20376" fmla="*/ 1229747 h 2190257"/>
              <a:gd name="connsiteX20377" fmla="*/ 283525 w 1299502"/>
              <a:gd name="connsiteY20377" fmla="*/ 1229063 h 2190257"/>
              <a:gd name="connsiteX20378" fmla="*/ 283525 w 1299502"/>
              <a:gd name="connsiteY20378" fmla="*/ 1228450 h 2190257"/>
              <a:gd name="connsiteX20379" fmla="*/ 283922 w 1299502"/>
              <a:gd name="connsiteY20379" fmla="*/ 1228162 h 2190257"/>
              <a:gd name="connsiteX20380" fmla="*/ 283922 w 1299502"/>
              <a:gd name="connsiteY20380" fmla="*/ 1227837 h 2190257"/>
              <a:gd name="connsiteX20381" fmla="*/ 284715 w 1299502"/>
              <a:gd name="connsiteY20381" fmla="*/ 1227152 h 2190257"/>
              <a:gd name="connsiteX20382" fmla="*/ 285003 w 1299502"/>
              <a:gd name="connsiteY20382" fmla="*/ 1227261 h 2190257"/>
              <a:gd name="connsiteX20383" fmla="*/ 285725 w 1299502"/>
              <a:gd name="connsiteY20383" fmla="*/ 1226648 h 2190257"/>
              <a:gd name="connsiteX20384" fmla="*/ 286013 w 1299502"/>
              <a:gd name="connsiteY20384" fmla="*/ 1226648 h 2190257"/>
              <a:gd name="connsiteX20385" fmla="*/ 286410 w 1299502"/>
              <a:gd name="connsiteY20385" fmla="*/ 1226360 h 2190257"/>
              <a:gd name="connsiteX20386" fmla="*/ 286698 w 1299502"/>
              <a:gd name="connsiteY20386" fmla="*/ 1226432 h 2190257"/>
              <a:gd name="connsiteX20387" fmla="*/ 288104 w 1299502"/>
              <a:gd name="connsiteY20387" fmla="*/ 1225242 h 2190257"/>
              <a:gd name="connsiteX20388" fmla="*/ 288429 w 1299502"/>
              <a:gd name="connsiteY20388" fmla="*/ 1225350 h 2190257"/>
              <a:gd name="connsiteX20389" fmla="*/ 289114 w 1299502"/>
              <a:gd name="connsiteY20389" fmla="*/ 1224738 h 2190257"/>
              <a:gd name="connsiteX20390" fmla="*/ 290989 w 1299502"/>
              <a:gd name="connsiteY20390" fmla="*/ 1224846 h 2190257"/>
              <a:gd name="connsiteX20391" fmla="*/ 291314 w 1299502"/>
              <a:gd name="connsiteY20391" fmla="*/ 1224558 h 2190257"/>
              <a:gd name="connsiteX20392" fmla="*/ 292612 w 1299502"/>
              <a:gd name="connsiteY20392" fmla="*/ 1224630 h 2190257"/>
              <a:gd name="connsiteX20393" fmla="*/ 293477 w 1299502"/>
              <a:gd name="connsiteY20393" fmla="*/ 1225639 h 2190257"/>
              <a:gd name="connsiteX20394" fmla="*/ 293802 w 1299502"/>
              <a:gd name="connsiteY20394" fmla="*/ 1225639 h 2190257"/>
              <a:gd name="connsiteX20395" fmla="*/ 294090 w 1299502"/>
              <a:gd name="connsiteY20395" fmla="*/ 1225927 h 2190257"/>
              <a:gd name="connsiteX20396" fmla="*/ 296398 w 1299502"/>
              <a:gd name="connsiteY20396" fmla="*/ 1226035 h 2190257"/>
              <a:gd name="connsiteX20397" fmla="*/ 296686 w 1299502"/>
              <a:gd name="connsiteY20397" fmla="*/ 1225855 h 2190257"/>
              <a:gd name="connsiteX20398" fmla="*/ 297083 w 1299502"/>
              <a:gd name="connsiteY20398" fmla="*/ 1225855 h 2190257"/>
              <a:gd name="connsiteX20399" fmla="*/ 297407 w 1299502"/>
              <a:gd name="connsiteY20399" fmla="*/ 1225531 h 2190257"/>
              <a:gd name="connsiteX20400" fmla="*/ 297696 w 1299502"/>
              <a:gd name="connsiteY20400" fmla="*/ 1225531 h 2190257"/>
              <a:gd name="connsiteX20401" fmla="*/ 298092 w 1299502"/>
              <a:gd name="connsiteY20401" fmla="*/ 1225350 h 2190257"/>
              <a:gd name="connsiteX20402" fmla="*/ 300004 w 1299502"/>
              <a:gd name="connsiteY20402" fmla="*/ 1225459 h 2190257"/>
              <a:gd name="connsiteX20403" fmla="*/ 300292 w 1299502"/>
              <a:gd name="connsiteY20403" fmla="*/ 1225747 h 2190257"/>
              <a:gd name="connsiteX20404" fmla="*/ 301590 w 1299502"/>
              <a:gd name="connsiteY20404" fmla="*/ 1225855 h 2190257"/>
              <a:gd name="connsiteX20405" fmla="*/ 301879 w 1299502"/>
              <a:gd name="connsiteY20405" fmla="*/ 1226143 h 2190257"/>
              <a:gd name="connsiteX20406" fmla="*/ 302203 w 1299502"/>
              <a:gd name="connsiteY20406" fmla="*/ 1226143 h 2190257"/>
              <a:gd name="connsiteX20407" fmla="*/ 302275 w 1299502"/>
              <a:gd name="connsiteY20407" fmla="*/ 1226323 h 2190257"/>
              <a:gd name="connsiteX20408" fmla="*/ 302275 w 1299502"/>
              <a:gd name="connsiteY20408" fmla="*/ 1226648 h 2190257"/>
              <a:gd name="connsiteX20409" fmla="*/ 303177 w 1299502"/>
              <a:gd name="connsiteY20409" fmla="*/ 1227549 h 2190257"/>
              <a:gd name="connsiteX20410" fmla="*/ 302888 w 1299502"/>
              <a:gd name="connsiteY20410" fmla="*/ 1227837 h 2190257"/>
              <a:gd name="connsiteX20411" fmla="*/ 302888 w 1299502"/>
              <a:gd name="connsiteY20411" fmla="*/ 1228450 h 2190257"/>
              <a:gd name="connsiteX20412" fmla="*/ 302492 w 1299502"/>
              <a:gd name="connsiteY20412" fmla="*/ 1228738 h 2190257"/>
              <a:gd name="connsiteX20413" fmla="*/ 302383 w 1299502"/>
              <a:gd name="connsiteY20413" fmla="*/ 1230144 h 2190257"/>
              <a:gd name="connsiteX20414" fmla="*/ 302672 w 1299502"/>
              <a:gd name="connsiteY20414" fmla="*/ 1230432 h 2190257"/>
              <a:gd name="connsiteX20415" fmla="*/ 302672 w 1299502"/>
              <a:gd name="connsiteY20415" fmla="*/ 1231621 h 2190257"/>
              <a:gd name="connsiteX20416" fmla="*/ 302780 w 1299502"/>
              <a:gd name="connsiteY20416" fmla="*/ 1231838 h 2190257"/>
              <a:gd name="connsiteX20417" fmla="*/ 303069 w 1299502"/>
              <a:gd name="connsiteY20417" fmla="*/ 1231838 h 2190257"/>
              <a:gd name="connsiteX20418" fmla="*/ 303393 w 1299502"/>
              <a:gd name="connsiteY20418" fmla="*/ 1232126 h 2190257"/>
              <a:gd name="connsiteX20419" fmla="*/ 304078 w 1299502"/>
              <a:gd name="connsiteY20419" fmla="*/ 1232234 h 2190257"/>
              <a:gd name="connsiteX20420" fmla="*/ 304186 w 1299502"/>
              <a:gd name="connsiteY20420" fmla="*/ 1232342 h 2190257"/>
              <a:gd name="connsiteX20421" fmla="*/ 304186 w 1299502"/>
              <a:gd name="connsiteY20421" fmla="*/ 1232919 h 2190257"/>
              <a:gd name="connsiteX20422" fmla="*/ 303862 w 1299502"/>
              <a:gd name="connsiteY20422" fmla="*/ 1233243 h 2190257"/>
              <a:gd name="connsiteX20423" fmla="*/ 303790 w 1299502"/>
              <a:gd name="connsiteY20423" fmla="*/ 1233820 h 2190257"/>
              <a:gd name="connsiteX20424" fmla="*/ 301590 w 1299502"/>
              <a:gd name="connsiteY20424" fmla="*/ 1235622 h 2190257"/>
              <a:gd name="connsiteX20425" fmla="*/ 301302 w 1299502"/>
              <a:gd name="connsiteY20425" fmla="*/ 1235622 h 2190257"/>
              <a:gd name="connsiteX20426" fmla="*/ 297912 w 1299502"/>
              <a:gd name="connsiteY20426" fmla="*/ 1238325 h 2190257"/>
              <a:gd name="connsiteX20427" fmla="*/ 297588 w 1299502"/>
              <a:gd name="connsiteY20427" fmla="*/ 1238325 h 2190257"/>
              <a:gd name="connsiteX20428" fmla="*/ 296903 w 1299502"/>
              <a:gd name="connsiteY20428" fmla="*/ 1238902 h 2190257"/>
              <a:gd name="connsiteX20429" fmla="*/ 296614 w 1299502"/>
              <a:gd name="connsiteY20429" fmla="*/ 1238902 h 2190257"/>
              <a:gd name="connsiteX20430" fmla="*/ 296398 w 1299502"/>
              <a:gd name="connsiteY20430" fmla="*/ 1239010 h 2190257"/>
              <a:gd name="connsiteX20431" fmla="*/ 296398 w 1299502"/>
              <a:gd name="connsiteY20431" fmla="*/ 1239334 h 2190257"/>
              <a:gd name="connsiteX20432" fmla="*/ 296109 w 1299502"/>
              <a:gd name="connsiteY20432" fmla="*/ 1239622 h 2190257"/>
              <a:gd name="connsiteX20433" fmla="*/ 296001 w 1299502"/>
              <a:gd name="connsiteY20433" fmla="*/ 1239911 h 2190257"/>
              <a:gd name="connsiteX20434" fmla="*/ 295496 w 1299502"/>
              <a:gd name="connsiteY20434" fmla="*/ 1240307 h 2190257"/>
              <a:gd name="connsiteX20435" fmla="*/ 295208 w 1299502"/>
              <a:gd name="connsiteY20435" fmla="*/ 1240307 h 2190257"/>
              <a:gd name="connsiteX20436" fmla="*/ 294991 w 1299502"/>
              <a:gd name="connsiteY20436" fmla="*/ 1240415 h 2190257"/>
              <a:gd name="connsiteX20437" fmla="*/ 294991 w 1299502"/>
              <a:gd name="connsiteY20437" fmla="*/ 1240704 h 2190257"/>
              <a:gd name="connsiteX20438" fmla="*/ 295208 w 1299502"/>
              <a:gd name="connsiteY20438" fmla="*/ 1240812 h 2190257"/>
              <a:gd name="connsiteX20439" fmla="*/ 296506 w 1299502"/>
              <a:gd name="connsiteY20439" fmla="*/ 1240920 h 2190257"/>
              <a:gd name="connsiteX20440" fmla="*/ 296578 w 1299502"/>
              <a:gd name="connsiteY20440" fmla="*/ 1241100 h 2190257"/>
              <a:gd name="connsiteX20441" fmla="*/ 296578 w 1299502"/>
              <a:gd name="connsiteY20441" fmla="*/ 1242001 h 2190257"/>
              <a:gd name="connsiteX20442" fmla="*/ 296686 w 1299502"/>
              <a:gd name="connsiteY20442" fmla="*/ 1242109 h 2190257"/>
              <a:gd name="connsiteX20443" fmla="*/ 297083 w 1299502"/>
              <a:gd name="connsiteY20443" fmla="*/ 1241893 h 2190257"/>
              <a:gd name="connsiteX20444" fmla="*/ 297407 w 1299502"/>
              <a:gd name="connsiteY20444" fmla="*/ 1241893 h 2190257"/>
              <a:gd name="connsiteX20445" fmla="*/ 298597 w 1299502"/>
              <a:gd name="connsiteY20445" fmla="*/ 1240920 h 2190257"/>
              <a:gd name="connsiteX20446" fmla="*/ 298597 w 1299502"/>
              <a:gd name="connsiteY20446" fmla="*/ 1240595 h 2190257"/>
              <a:gd name="connsiteX20447" fmla="*/ 299066 w 1299502"/>
              <a:gd name="connsiteY20447" fmla="*/ 1240199 h 2190257"/>
              <a:gd name="connsiteX20448" fmla="*/ 299391 w 1299502"/>
              <a:gd name="connsiteY20448" fmla="*/ 1240199 h 2190257"/>
              <a:gd name="connsiteX20449" fmla="*/ 299895 w 1299502"/>
              <a:gd name="connsiteY20449" fmla="*/ 1239803 h 2190257"/>
              <a:gd name="connsiteX20450" fmla="*/ 299895 w 1299502"/>
              <a:gd name="connsiteY20450" fmla="*/ 1239514 h 2190257"/>
              <a:gd name="connsiteX20451" fmla="*/ 300076 w 1299502"/>
              <a:gd name="connsiteY20451" fmla="*/ 1239406 h 2190257"/>
              <a:gd name="connsiteX20452" fmla="*/ 300364 w 1299502"/>
              <a:gd name="connsiteY20452" fmla="*/ 1239406 h 2190257"/>
              <a:gd name="connsiteX20453" fmla="*/ 301085 w 1299502"/>
              <a:gd name="connsiteY20453" fmla="*/ 1238829 h 2190257"/>
              <a:gd name="connsiteX20454" fmla="*/ 302672 w 1299502"/>
              <a:gd name="connsiteY20454" fmla="*/ 1238902 h 2190257"/>
              <a:gd name="connsiteX20455" fmla="*/ 303177 w 1299502"/>
              <a:gd name="connsiteY20455" fmla="*/ 1238505 h 2190257"/>
              <a:gd name="connsiteX20456" fmla="*/ 303249 w 1299502"/>
              <a:gd name="connsiteY20456" fmla="*/ 1237928 h 2190257"/>
              <a:gd name="connsiteX20457" fmla="*/ 303862 w 1299502"/>
              <a:gd name="connsiteY20457" fmla="*/ 1237424 h 2190257"/>
              <a:gd name="connsiteX20458" fmla="*/ 303862 w 1299502"/>
              <a:gd name="connsiteY20458" fmla="*/ 1237027 h 2190257"/>
              <a:gd name="connsiteX20459" fmla="*/ 305052 w 1299502"/>
              <a:gd name="connsiteY20459" fmla="*/ 1236126 h 2190257"/>
              <a:gd name="connsiteX20460" fmla="*/ 305448 w 1299502"/>
              <a:gd name="connsiteY20460" fmla="*/ 1236126 h 2190257"/>
              <a:gd name="connsiteX20461" fmla="*/ 306061 w 1299502"/>
              <a:gd name="connsiteY20461" fmla="*/ 1235622 h 2190257"/>
              <a:gd name="connsiteX20462" fmla="*/ 306350 w 1299502"/>
              <a:gd name="connsiteY20462" fmla="*/ 1235622 h 2190257"/>
              <a:gd name="connsiteX20463" fmla="*/ 306746 w 1299502"/>
              <a:gd name="connsiteY20463" fmla="*/ 1235334 h 2190257"/>
              <a:gd name="connsiteX20464" fmla="*/ 308045 w 1299502"/>
              <a:gd name="connsiteY20464" fmla="*/ 1235406 h 2190257"/>
              <a:gd name="connsiteX20465" fmla="*/ 308766 w 1299502"/>
              <a:gd name="connsiteY20465" fmla="*/ 1236235 h 2190257"/>
              <a:gd name="connsiteX20466" fmla="*/ 308766 w 1299502"/>
              <a:gd name="connsiteY20466" fmla="*/ 1236523 h 2190257"/>
              <a:gd name="connsiteX20467" fmla="*/ 309054 w 1299502"/>
              <a:gd name="connsiteY20467" fmla="*/ 1236811 h 2190257"/>
              <a:gd name="connsiteX20468" fmla="*/ 309054 w 1299502"/>
              <a:gd name="connsiteY20468" fmla="*/ 1237136 h 2190257"/>
              <a:gd name="connsiteX20469" fmla="*/ 310533 w 1299502"/>
              <a:gd name="connsiteY20469" fmla="*/ 1238613 h 2190257"/>
              <a:gd name="connsiteX20470" fmla="*/ 310533 w 1299502"/>
              <a:gd name="connsiteY20470" fmla="*/ 1238902 h 2190257"/>
              <a:gd name="connsiteX20471" fmla="*/ 311037 w 1299502"/>
              <a:gd name="connsiteY20471" fmla="*/ 1239406 h 2190257"/>
              <a:gd name="connsiteX20472" fmla="*/ 311146 w 1299502"/>
              <a:gd name="connsiteY20472" fmla="*/ 1239622 h 2190257"/>
              <a:gd name="connsiteX20473" fmla="*/ 311146 w 1299502"/>
              <a:gd name="connsiteY20473" fmla="*/ 1240199 h 2190257"/>
              <a:gd name="connsiteX20474" fmla="*/ 311434 w 1299502"/>
              <a:gd name="connsiteY20474" fmla="*/ 1240523 h 2190257"/>
              <a:gd name="connsiteX20475" fmla="*/ 311362 w 1299502"/>
              <a:gd name="connsiteY20475" fmla="*/ 1241100 h 2190257"/>
              <a:gd name="connsiteX20476" fmla="*/ 311831 w 1299502"/>
              <a:gd name="connsiteY20476" fmla="*/ 1241496 h 2190257"/>
              <a:gd name="connsiteX20477" fmla="*/ 313129 w 1299502"/>
              <a:gd name="connsiteY20477" fmla="*/ 1241605 h 2190257"/>
              <a:gd name="connsiteX20478" fmla="*/ 313453 w 1299502"/>
              <a:gd name="connsiteY20478" fmla="*/ 1241929 h 2190257"/>
              <a:gd name="connsiteX20479" fmla="*/ 314030 w 1299502"/>
              <a:gd name="connsiteY20479" fmla="*/ 1242001 h 2190257"/>
              <a:gd name="connsiteX20480" fmla="*/ 314643 w 1299502"/>
              <a:gd name="connsiteY20480" fmla="*/ 1242614 h 2190257"/>
              <a:gd name="connsiteX20481" fmla="*/ 316915 w 1299502"/>
              <a:gd name="connsiteY20481" fmla="*/ 1242722 h 2190257"/>
              <a:gd name="connsiteX20482" fmla="*/ 317239 w 1299502"/>
              <a:gd name="connsiteY20482" fmla="*/ 1243118 h 2190257"/>
              <a:gd name="connsiteX20483" fmla="*/ 317528 w 1299502"/>
              <a:gd name="connsiteY20483" fmla="*/ 1243118 h 2190257"/>
              <a:gd name="connsiteX20484" fmla="*/ 318141 w 1299502"/>
              <a:gd name="connsiteY20484" fmla="*/ 1243695 h 2190257"/>
              <a:gd name="connsiteX20485" fmla="*/ 318537 w 1299502"/>
              <a:gd name="connsiteY20485" fmla="*/ 1243695 h 2190257"/>
              <a:gd name="connsiteX20486" fmla="*/ 318826 w 1299502"/>
              <a:gd name="connsiteY20486" fmla="*/ 1244019 h 2190257"/>
              <a:gd name="connsiteX20487" fmla="*/ 319114 w 1299502"/>
              <a:gd name="connsiteY20487" fmla="*/ 1244091 h 2190257"/>
              <a:gd name="connsiteX20488" fmla="*/ 319439 w 1299502"/>
              <a:gd name="connsiteY20488" fmla="*/ 1244416 h 2190257"/>
              <a:gd name="connsiteX20489" fmla="*/ 319727 w 1299502"/>
              <a:gd name="connsiteY20489" fmla="*/ 1244416 h 2190257"/>
              <a:gd name="connsiteX20490" fmla="*/ 320052 w 1299502"/>
              <a:gd name="connsiteY20490" fmla="*/ 1244704 h 2190257"/>
              <a:gd name="connsiteX20491" fmla="*/ 320340 w 1299502"/>
              <a:gd name="connsiteY20491" fmla="*/ 1244704 h 2190257"/>
              <a:gd name="connsiteX20492" fmla="*/ 320629 w 1299502"/>
              <a:gd name="connsiteY20492" fmla="*/ 1244992 h 2190257"/>
              <a:gd name="connsiteX20493" fmla="*/ 320953 w 1299502"/>
              <a:gd name="connsiteY20493" fmla="*/ 1245100 h 2190257"/>
              <a:gd name="connsiteX20494" fmla="*/ 322215 w 1299502"/>
              <a:gd name="connsiteY20494" fmla="*/ 1246290 h 2190257"/>
              <a:gd name="connsiteX20495" fmla="*/ 322720 w 1299502"/>
              <a:gd name="connsiteY20495" fmla="*/ 1245893 h 2190257"/>
              <a:gd name="connsiteX20496" fmla="*/ 322720 w 1299502"/>
              <a:gd name="connsiteY20496" fmla="*/ 1245605 h 2190257"/>
              <a:gd name="connsiteX20497" fmla="*/ 322937 w 1299502"/>
              <a:gd name="connsiteY20497" fmla="*/ 1245497 h 2190257"/>
              <a:gd name="connsiteX20498" fmla="*/ 323513 w 1299502"/>
              <a:gd name="connsiteY20498" fmla="*/ 1245497 h 2190257"/>
              <a:gd name="connsiteX20499" fmla="*/ 323838 w 1299502"/>
              <a:gd name="connsiteY20499" fmla="*/ 1245209 h 2190257"/>
              <a:gd name="connsiteX20500" fmla="*/ 324235 w 1299502"/>
              <a:gd name="connsiteY20500" fmla="*/ 1245209 h 2190257"/>
              <a:gd name="connsiteX20501" fmla="*/ 324523 w 1299502"/>
              <a:gd name="connsiteY20501" fmla="*/ 1244992 h 2190257"/>
              <a:gd name="connsiteX20502" fmla="*/ 324812 w 1299502"/>
              <a:gd name="connsiteY20502" fmla="*/ 1245317 h 2190257"/>
              <a:gd name="connsiteX20503" fmla="*/ 325136 w 1299502"/>
              <a:gd name="connsiteY20503" fmla="*/ 1245317 h 2190257"/>
              <a:gd name="connsiteX20504" fmla="*/ 325425 w 1299502"/>
              <a:gd name="connsiteY20504" fmla="*/ 1245605 h 2190257"/>
              <a:gd name="connsiteX20505" fmla="*/ 325749 w 1299502"/>
              <a:gd name="connsiteY20505" fmla="*/ 1245605 h 2190257"/>
              <a:gd name="connsiteX20506" fmla="*/ 326542 w 1299502"/>
              <a:gd name="connsiteY20506" fmla="*/ 1246398 h 2190257"/>
              <a:gd name="connsiteX20507" fmla="*/ 326542 w 1299502"/>
              <a:gd name="connsiteY20507" fmla="*/ 1246686 h 2190257"/>
              <a:gd name="connsiteX20508" fmla="*/ 328309 w 1299502"/>
              <a:gd name="connsiteY20508" fmla="*/ 1248596 h 2190257"/>
              <a:gd name="connsiteX20509" fmla="*/ 328309 w 1299502"/>
              <a:gd name="connsiteY20509" fmla="*/ 1248885 h 2190257"/>
              <a:gd name="connsiteX20510" fmla="*/ 328634 w 1299502"/>
              <a:gd name="connsiteY20510" fmla="*/ 1249209 h 2190257"/>
              <a:gd name="connsiteX20511" fmla="*/ 328526 w 1299502"/>
              <a:gd name="connsiteY20511" fmla="*/ 1251299 h 2190257"/>
              <a:gd name="connsiteX20512" fmla="*/ 328237 w 1299502"/>
              <a:gd name="connsiteY20512" fmla="*/ 1251588 h 2190257"/>
              <a:gd name="connsiteX20513" fmla="*/ 328129 w 1299502"/>
              <a:gd name="connsiteY20513" fmla="*/ 1253101 h 2190257"/>
              <a:gd name="connsiteX20514" fmla="*/ 328237 w 1299502"/>
              <a:gd name="connsiteY20514" fmla="*/ 1253174 h 2190257"/>
              <a:gd name="connsiteX20515" fmla="*/ 329211 w 1299502"/>
              <a:gd name="connsiteY20515" fmla="*/ 1253282 h 2190257"/>
              <a:gd name="connsiteX20516" fmla="*/ 329824 w 1299502"/>
              <a:gd name="connsiteY20516" fmla="*/ 1253894 h 2190257"/>
              <a:gd name="connsiteX20517" fmla="*/ 330112 w 1299502"/>
              <a:gd name="connsiteY20517" fmla="*/ 1253894 h 2190257"/>
              <a:gd name="connsiteX20518" fmla="*/ 330437 w 1299502"/>
              <a:gd name="connsiteY20518" fmla="*/ 1254183 h 2190257"/>
              <a:gd name="connsiteX20519" fmla="*/ 331122 w 1299502"/>
              <a:gd name="connsiteY20519" fmla="*/ 1254291 h 2190257"/>
              <a:gd name="connsiteX20520" fmla="*/ 331410 w 1299502"/>
              <a:gd name="connsiteY20520" fmla="*/ 1254579 h 2190257"/>
              <a:gd name="connsiteX20521" fmla="*/ 333033 w 1299502"/>
              <a:gd name="connsiteY20521" fmla="*/ 1254687 h 2190257"/>
              <a:gd name="connsiteX20522" fmla="*/ 333826 w 1299502"/>
              <a:gd name="connsiteY20522" fmla="*/ 1254002 h 2190257"/>
              <a:gd name="connsiteX20523" fmla="*/ 333898 w 1299502"/>
              <a:gd name="connsiteY20523" fmla="*/ 1253390 h 2190257"/>
              <a:gd name="connsiteX20524" fmla="*/ 334223 w 1299502"/>
              <a:gd name="connsiteY20524" fmla="*/ 1253101 h 2190257"/>
              <a:gd name="connsiteX20525" fmla="*/ 334223 w 1299502"/>
              <a:gd name="connsiteY20525" fmla="*/ 1252489 h 2190257"/>
              <a:gd name="connsiteX20526" fmla="*/ 334619 w 1299502"/>
              <a:gd name="connsiteY20526" fmla="*/ 1252200 h 2190257"/>
              <a:gd name="connsiteX20527" fmla="*/ 334619 w 1299502"/>
              <a:gd name="connsiteY20527" fmla="*/ 1251876 h 2190257"/>
              <a:gd name="connsiteX20528" fmla="*/ 335124 w 1299502"/>
              <a:gd name="connsiteY20528" fmla="*/ 1251480 h 2190257"/>
              <a:gd name="connsiteX20529" fmla="*/ 336711 w 1299502"/>
              <a:gd name="connsiteY20529" fmla="*/ 1251588 h 2190257"/>
              <a:gd name="connsiteX20530" fmla="*/ 336999 w 1299502"/>
              <a:gd name="connsiteY20530" fmla="*/ 1251299 h 2190257"/>
              <a:gd name="connsiteX20531" fmla="*/ 337396 w 1299502"/>
              <a:gd name="connsiteY20531" fmla="*/ 1251371 h 2190257"/>
              <a:gd name="connsiteX20532" fmla="*/ 338514 w 1299502"/>
              <a:gd name="connsiteY20532" fmla="*/ 1250398 h 2190257"/>
              <a:gd name="connsiteX20533" fmla="*/ 338586 w 1299502"/>
              <a:gd name="connsiteY20533" fmla="*/ 1250110 h 2190257"/>
              <a:gd name="connsiteX20534" fmla="*/ 339379 w 1299502"/>
              <a:gd name="connsiteY20534" fmla="*/ 1249389 h 2190257"/>
              <a:gd name="connsiteX20535" fmla="*/ 339704 w 1299502"/>
              <a:gd name="connsiteY20535" fmla="*/ 1249389 h 2190257"/>
              <a:gd name="connsiteX20536" fmla="*/ 339992 w 1299502"/>
              <a:gd name="connsiteY20536" fmla="*/ 1249101 h 2190257"/>
              <a:gd name="connsiteX20537" fmla="*/ 340208 w 1299502"/>
              <a:gd name="connsiteY20537" fmla="*/ 1249281 h 2190257"/>
              <a:gd name="connsiteX20538" fmla="*/ 340208 w 1299502"/>
              <a:gd name="connsiteY20538" fmla="*/ 1249606 h 2190257"/>
              <a:gd name="connsiteX20539" fmla="*/ 340497 w 1299502"/>
              <a:gd name="connsiteY20539" fmla="*/ 1249894 h 2190257"/>
              <a:gd name="connsiteX20540" fmla="*/ 340497 w 1299502"/>
              <a:gd name="connsiteY20540" fmla="*/ 1250507 h 2190257"/>
              <a:gd name="connsiteX20541" fmla="*/ 340280 w 1299502"/>
              <a:gd name="connsiteY20541" fmla="*/ 1250579 h 2190257"/>
              <a:gd name="connsiteX20542" fmla="*/ 339704 w 1299502"/>
              <a:gd name="connsiteY20542" fmla="*/ 1250579 h 2190257"/>
              <a:gd name="connsiteX20543" fmla="*/ 339487 w 1299502"/>
              <a:gd name="connsiteY20543" fmla="*/ 1250687 h 2190257"/>
              <a:gd name="connsiteX20544" fmla="*/ 339812 w 1299502"/>
              <a:gd name="connsiteY20544" fmla="*/ 1250975 h 2190257"/>
              <a:gd name="connsiteX20545" fmla="*/ 339812 w 1299502"/>
              <a:gd name="connsiteY20545" fmla="*/ 1251588 h 2190257"/>
              <a:gd name="connsiteX20546" fmla="*/ 339307 w 1299502"/>
              <a:gd name="connsiteY20546" fmla="*/ 1252092 h 2190257"/>
              <a:gd name="connsiteX20547" fmla="*/ 338910 w 1299502"/>
              <a:gd name="connsiteY20547" fmla="*/ 1251984 h 2190257"/>
              <a:gd name="connsiteX20548" fmla="*/ 338622 w 1299502"/>
              <a:gd name="connsiteY20548" fmla="*/ 1252273 h 2190257"/>
              <a:gd name="connsiteX20549" fmla="*/ 338297 w 1299502"/>
              <a:gd name="connsiteY20549" fmla="*/ 1252273 h 2190257"/>
              <a:gd name="connsiteX20550" fmla="*/ 337396 w 1299502"/>
              <a:gd name="connsiteY20550" fmla="*/ 1252993 h 2190257"/>
              <a:gd name="connsiteX20551" fmla="*/ 337612 w 1299502"/>
              <a:gd name="connsiteY20551" fmla="*/ 1253101 h 2190257"/>
              <a:gd name="connsiteX20552" fmla="*/ 337901 w 1299502"/>
              <a:gd name="connsiteY20552" fmla="*/ 1253174 h 2190257"/>
              <a:gd name="connsiteX20553" fmla="*/ 338622 w 1299502"/>
              <a:gd name="connsiteY20553" fmla="*/ 1252597 h 2190257"/>
              <a:gd name="connsiteX20554" fmla="*/ 338910 w 1299502"/>
              <a:gd name="connsiteY20554" fmla="*/ 1252597 h 2190257"/>
              <a:gd name="connsiteX20555" fmla="*/ 339199 w 1299502"/>
              <a:gd name="connsiteY20555" fmla="*/ 1252381 h 2190257"/>
              <a:gd name="connsiteX20556" fmla="*/ 339595 w 1299502"/>
              <a:gd name="connsiteY20556" fmla="*/ 1252381 h 2190257"/>
              <a:gd name="connsiteX20557" fmla="*/ 340893 w 1299502"/>
              <a:gd name="connsiteY20557" fmla="*/ 1251299 h 2190257"/>
              <a:gd name="connsiteX20558" fmla="*/ 341218 w 1299502"/>
              <a:gd name="connsiteY20558" fmla="*/ 1251299 h 2190257"/>
              <a:gd name="connsiteX20559" fmla="*/ 343598 w 1299502"/>
              <a:gd name="connsiteY20559" fmla="*/ 1249281 h 2190257"/>
              <a:gd name="connsiteX20560" fmla="*/ 343886 w 1299502"/>
              <a:gd name="connsiteY20560" fmla="*/ 1249389 h 2190257"/>
              <a:gd name="connsiteX20561" fmla="*/ 344607 w 1299502"/>
              <a:gd name="connsiteY20561" fmla="*/ 1248777 h 2190257"/>
              <a:gd name="connsiteX20562" fmla="*/ 344896 w 1299502"/>
              <a:gd name="connsiteY20562" fmla="*/ 1248777 h 2190257"/>
              <a:gd name="connsiteX20563" fmla="*/ 345293 w 1299502"/>
              <a:gd name="connsiteY20563" fmla="*/ 1248488 h 2190257"/>
              <a:gd name="connsiteX20564" fmla="*/ 346194 w 1299502"/>
              <a:gd name="connsiteY20564" fmla="*/ 1248596 h 2190257"/>
              <a:gd name="connsiteX20565" fmla="*/ 346482 w 1299502"/>
              <a:gd name="connsiteY20565" fmla="*/ 1248885 h 2190257"/>
              <a:gd name="connsiteX20566" fmla="*/ 347204 w 1299502"/>
              <a:gd name="connsiteY20566" fmla="*/ 1248885 h 2190257"/>
              <a:gd name="connsiteX20567" fmla="*/ 350196 w 1299502"/>
              <a:gd name="connsiteY20567" fmla="*/ 1246398 h 2190257"/>
              <a:gd name="connsiteX20568" fmla="*/ 350485 w 1299502"/>
              <a:gd name="connsiteY20568" fmla="*/ 1246398 h 2190257"/>
              <a:gd name="connsiteX20569" fmla="*/ 351891 w 1299502"/>
              <a:gd name="connsiteY20569" fmla="*/ 1245317 h 2190257"/>
              <a:gd name="connsiteX20570" fmla="*/ 352793 w 1299502"/>
              <a:gd name="connsiteY20570" fmla="*/ 1245389 h 2190257"/>
              <a:gd name="connsiteX20571" fmla="*/ 354487 w 1299502"/>
              <a:gd name="connsiteY20571" fmla="*/ 1243983 h 2190257"/>
              <a:gd name="connsiteX20572" fmla="*/ 357372 w 1299502"/>
              <a:gd name="connsiteY20572" fmla="*/ 1244091 h 2190257"/>
              <a:gd name="connsiteX20573" fmla="*/ 357769 w 1299502"/>
              <a:gd name="connsiteY20573" fmla="*/ 1243911 h 2190257"/>
              <a:gd name="connsiteX20574" fmla="*/ 358057 w 1299502"/>
              <a:gd name="connsiteY20574" fmla="*/ 1243911 h 2190257"/>
              <a:gd name="connsiteX20575" fmla="*/ 358346 w 1299502"/>
              <a:gd name="connsiteY20575" fmla="*/ 1243587 h 2190257"/>
              <a:gd name="connsiteX20576" fmla="*/ 359355 w 1299502"/>
              <a:gd name="connsiteY20576" fmla="*/ 1243695 h 2190257"/>
              <a:gd name="connsiteX20577" fmla="*/ 359644 w 1299502"/>
              <a:gd name="connsiteY20577" fmla="*/ 1243407 h 2190257"/>
              <a:gd name="connsiteX20578" fmla="*/ 360653 w 1299502"/>
              <a:gd name="connsiteY20578" fmla="*/ 1243407 h 2190257"/>
              <a:gd name="connsiteX20579" fmla="*/ 360942 w 1299502"/>
              <a:gd name="connsiteY20579" fmla="*/ 1243190 h 2190257"/>
              <a:gd name="connsiteX20580" fmla="*/ 361663 w 1299502"/>
              <a:gd name="connsiteY20580" fmla="*/ 1243190 h 2190257"/>
              <a:gd name="connsiteX20581" fmla="*/ 361951 w 1299502"/>
              <a:gd name="connsiteY20581" fmla="*/ 1243515 h 2190257"/>
              <a:gd name="connsiteX20582" fmla="*/ 364151 w 1299502"/>
              <a:gd name="connsiteY20582" fmla="*/ 1243587 h 2190257"/>
              <a:gd name="connsiteX20583" fmla="*/ 364764 w 1299502"/>
              <a:gd name="connsiteY20583" fmla="*/ 1244308 h 2190257"/>
              <a:gd name="connsiteX20584" fmla="*/ 365449 w 1299502"/>
              <a:gd name="connsiteY20584" fmla="*/ 1244308 h 2190257"/>
              <a:gd name="connsiteX20585" fmla="*/ 365557 w 1299502"/>
              <a:gd name="connsiteY20585" fmla="*/ 1244416 h 2190257"/>
              <a:gd name="connsiteX20586" fmla="*/ 365557 w 1299502"/>
              <a:gd name="connsiteY20586" fmla="*/ 1244812 h 2190257"/>
              <a:gd name="connsiteX20587" fmla="*/ 365738 w 1299502"/>
              <a:gd name="connsiteY20587" fmla="*/ 1244884 h 2190257"/>
              <a:gd name="connsiteX20588" fmla="*/ 366351 w 1299502"/>
              <a:gd name="connsiteY20588" fmla="*/ 1244884 h 2190257"/>
              <a:gd name="connsiteX20589" fmla="*/ 366459 w 1299502"/>
              <a:gd name="connsiteY20589" fmla="*/ 1245100 h 2190257"/>
              <a:gd name="connsiteX20590" fmla="*/ 366459 w 1299502"/>
              <a:gd name="connsiteY20590" fmla="*/ 1245389 h 2190257"/>
              <a:gd name="connsiteX20591" fmla="*/ 366747 w 1299502"/>
              <a:gd name="connsiteY20591" fmla="*/ 1245713 h 2190257"/>
              <a:gd name="connsiteX20592" fmla="*/ 366351 w 1299502"/>
              <a:gd name="connsiteY20592" fmla="*/ 1246110 h 2190257"/>
              <a:gd name="connsiteX20593" fmla="*/ 365954 w 1299502"/>
              <a:gd name="connsiteY20593" fmla="*/ 1246110 h 2190257"/>
              <a:gd name="connsiteX20594" fmla="*/ 364944 w 1299502"/>
              <a:gd name="connsiteY20594" fmla="*/ 1246902 h 2190257"/>
              <a:gd name="connsiteX20595" fmla="*/ 364367 w 1299502"/>
              <a:gd name="connsiteY20595" fmla="*/ 1246902 h 2190257"/>
              <a:gd name="connsiteX20596" fmla="*/ 363971 w 1299502"/>
              <a:gd name="connsiteY20596" fmla="*/ 1247191 h 2190257"/>
              <a:gd name="connsiteX20597" fmla="*/ 363646 w 1299502"/>
              <a:gd name="connsiteY20597" fmla="*/ 1247191 h 2190257"/>
              <a:gd name="connsiteX20598" fmla="*/ 362853 w 1299502"/>
              <a:gd name="connsiteY20598" fmla="*/ 1247876 h 2190257"/>
              <a:gd name="connsiteX20599" fmla="*/ 362961 w 1299502"/>
              <a:gd name="connsiteY20599" fmla="*/ 1247984 h 2190257"/>
              <a:gd name="connsiteX20600" fmla="*/ 365233 w 1299502"/>
              <a:gd name="connsiteY20600" fmla="*/ 1248200 h 2190257"/>
              <a:gd name="connsiteX20601" fmla="*/ 365557 w 1299502"/>
              <a:gd name="connsiteY20601" fmla="*/ 1247876 h 2190257"/>
              <a:gd name="connsiteX20602" fmla="*/ 368153 w 1299502"/>
              <a:gd name="connsiteY20602" fmla="*/ 1247984 h 2190257"/>
              <a:gd name="connsiteX20603" fmla="*/ 368442 w 1299502"/>
              <a:gd name="connsiteY20603" fmla="*/ 1247695 h 2190257"/>
              <a:gd name="connsiteX20604" fmla="*/ 370028 w 1299502"/>
              <a:gd name="connsiteY20604" fmla="*/ 1247804 h 2190257"/>
              <a:gd name="connsiteX20605" fmla="*/ 370425 w 1299502"/>
              <a:gd name="connsiteY20605" fmla="*/ 1247479 h 2190257"/>
              <a:gd name="connsiteX20606" fmla="*/ 372913 w 1299502"/>
              <a:gd name="connsiteY20606" fmla="*/ 1247695 h 2190257"/>
              <a:gd name="connsiteX20607" fmla="*/ 373310 w 1299502"/>
              <a:gd name="connsiteY20607" fmla="*/ 1247371 h 2190257"/>
              <a:gd name="connsiteX20608" fmla="*/ 376194 w 1299502"/>
              <a:gd name="connsiteY20608" fmla="*/ 1247587 h 2190257"/>
              <a:gd name="connsiteX20609" fmla="*/ 376303 w 1299502"/>
              <a:gd name="connsiteY20609" fmla="*/ 1247695 h 2190257"/>
              <a:gd name="connsiteX20610" fmla="*/ 376303 w 1299502"/>
              <a:gd name="connsiteY20610" fmla="*/ 1247984 h 2190257"/>
              <a:gd name="connsiteX20611" fmla="*/ 376591 w 1299502"/>
              <a:gd name="connsiteY20611" fmla="*/ 1248272 h 2190257"/>
              <a:gd name="connsiteX20612" fmla="*/ 376591 w 1299502"/>
              <a:gd name="connsiteY20612" fmla="*/ 1248885 h 2190257"/>
              <a:gd name="connsiteX20613" fmla="*/ 377312 w 1299502"/>
              <a:gd name="connsiteY20613" fmla="*/ 1249678 h 2190257"/>
              <a:gd name="connsiteX20614" fmla="*/ 377997 w 1299502"/>
              <a:gd name="connsiteY20614" fmla="*/ 1249678 h 2190257"/>
              <a:gd name="connsiteX20615" fmla="*/ 378394 w 1299502"/>
              <a:gd name="connsiteY20615" fmla="*/ 1250182 h 2190257"/>
              <a:gd name="connsiteX20616" fmla="*/ 378322 w 1299502"/>
              <a:gd name="connsiteY20616" fmla="*/ 1252885 h 2190257"/>
              <a:gd name="connsiteX20617" fmla="*/ 377925 w 1299502"/>
              <a:gd name="connsiteY20617" fmla="*/ 1253174 h 2190257"/>
              <a:gd name="connsiteX20618" fmla="*/ 377925 w 1299502"/>
              <a:gd name="connsiteY20618" fmla="*/ 1253354 h 2190257"/>
              <a:gd name="connsiteX20619" fmla="*/ 376916 w 1299502"/>
              <a:gd name="connsiteY20619" fmla="*/ 1254255 h 2190257"/>
              <a:gd name="connsiteX20620" fmla="*/ 376916 w 1299502"/>
              <a:gd name="connsiteY20620" fmla="*/ 1254579 h 2190257"/>
              <a:gd name="connsiteX20621" fmla="*/ 376230 w 1299502"/>
              <a:gd name="connsiteY20621" fmla="*/ 1255156 h 2190257"/>
              <a:gd name="connsiteX20622" fmla="*/ 376230 w 1299502"/>
              <a:gd name="connsiteY20622" fmla="*/ 1255372 h 2190257"/>
              <a:gd name="connsiteX20623" fmla="*/ 375509 w 1299502"/>
              <a:gd name="connsiteY20623" fmla="*/ 1255949 h 2190257"/>
              <a:gd name="connsiteX20624" fmla="*/ 375509 w 1299502"/>
              <a:gd name="connsiteY20624" fmla="*/ 1256273 h 2190257"/>
              <a:gd name="connsiteX20625" fmla="*/ 375221 w 1299502"/>
              <a:gd name="connsiteY20625" fmla="*/ 1256561 h 2190257"/>
              <a:gd name="connsiteX20626" fmla="*/ 375221 w 1299502"/>
              <a:gd name="connsiteY20626" fmla="*/ 1257174 h 2190257"/>
              <a:gd name="connsiteX20627" fmla="*/ 374824 w 1299502"/>
              <a:gd name="connsiteY20627" fmla="*/ 1257462 h 2190257"/>
              <a:gd name="connsiteX20628" fmla="*/ 374824 w 1299502"/>
              <a:gd name="connsiteY20628" fmla="*/ 1258255 h 2190257"/>
              <a:gd name="connsiteX20629" fmla="*/ 374428 w 1299502"/>
              <a:gd name="connsiteY20629" fmla="*/ 1258580 h 2190257"/>
              <a:gd name="connsiteX20630" fmla="*/ 374428 w 1299502"/>
              <a:gd name="connsiteY20630" fmla="*/ 1259156 h 2190257"/>
              <a:gd name="connsiteX20631" fmla="*/ 374716 w 1299502"/>
              <a:gd name="connsiteY20631" fmla="*/ 1259445 h 2190257"/>
              <a:gd name="connsiteX20632" fmla="*/ 374608 w 1299502"/>
              <a:gd name="connsiteY20632" fmla="*/ 1260670 h 2190257"/>
              <a:gd name="connsiteX20633" fmla="*/ 374932 w 1299502"/>
              <a:gd name="connsiteY20633" fmla="*/ 1260958 h 2190257"/>
              <a:gd name="connsiteX20634" fmla="*/ 374932 w 1299502"/>
              <a:gd name="connsiteY20634" fmla="*/ 1261859 h 2190257"/>
              <a:gd name="connsiteX20635" fmla="*/ 375221 w 1299502"/>
              <a:gd name="connsiteY20635" fmla="*/ 1262148 h 2190257"/>
              <a:gd name="connsiteX20636" fmla="*/ 374932 w 1299502"/>
              <a:gd name="connsiteY20636" fmla="*/ 1262472 h 2190257"/>
              <a:gd name="connsiteX20637" fmla="*/ 374932 w 1299502"/>
              <a:gd name="connsiteY20637" fmla="*/ 1262760 h 2190257"/>
              <a:gd name="connsiteX20638" fmla="*/ 374536 w 1299502"/>
              <a:gd name="connsiteY20638" fmla="*/ 1263049 h 2190257"/>
              <a:gd name="connsiteX20639" fmla="*/ 374536 w 1299502"/>
              <a:gd name="connsiteY20639" fmla="*/ 1263661 h 2190257"/>
              <a:gd name="connsiteX20640" fmla="*/ 374139 w 1299502"/>
              <a:gd name="connsiteY20640" fmla="*/ 1263950 h 2190257"/>
              <a:gd name="connsiteX20641" fmla="*/ 374139 w 1299502"/>
              <a:gd name="connsiteY20641" fmla="*/ 1264562 h 2190257"/>
              <a:gd name="connsiteX20642" fmla="*/ 373815 w 1299502"/>
              <a:gd name="connsiteY20642" fmla="*/ 1264742 h 2190257"/>
              <a:gd name="connsiteX20643" fmla="*/ 373634 w 1299502"/>
              <a:gd name="connsiteY20643" fmla="*/ 1267445 h 2190257"/>
              <a:gd name="connsiteX20644" fmla="*/ 373310 w 1299502"/>
              <a:gd name="connsiteY20644" fmla="*/ 1267734 h 2190257"/>
              <a:gd name="connsiteX20645" fmla="*/ 373310 w 1299502"/>
              <a:gd name="connsiteY20645" fmla="*/ 1268058 h 2190257"/>
              <a:gd name="connsiteX20646" fmla="*/ 372841 w 1299502"/>
              <a:gd name="connsiteY20646" fmla="*/ 1268455 h 2190257"/>
              <a:gd name="connsiteX20647" fmla="*/ 372444 w 1299502"/>
              <a:gd name="connsiteY20647" fmla="*/ 1268455 h 2190257"/>
              <a:gd name="connsiteX20648" fmla="*/ 372120 w 1299502"/>
              <a:gd name="connsiteY20648" fmla="*/ 1268635 h 2190257"/>
              <a:gd name="connsiteX20649" fmla="*/ 371831 w 1299502"/>
              <a:gd name="connsiteY20649" fmla="*/ 1268743 h 2190257"/>
              <a:gd name="connsiteX20650" fmla="*/ 371615 w 1299502"/>
              <a:gd name="connsiteY20650" fmla="*/ 1268851 h 2190257"/>
              <a:gd name="connsiteX20651" fmla="*/ 371615 w 1299502"/>
              <a:gd name="connsiteY20651" fmla="*/ 1269139 h 2190257"/>
              <a:gd name="connsiteX20652" fmla="*/ 370930 w 1299502"/>
              <a:gd name="connsiteY20652" fmla="*/ 1269644 h 2190257"/>
              <a:gd name="connsiteX20653" fmla="*/ 370930 w 1299502"/>
              <a:gd name="connsiteY20653" fmla="*/ 1269896 h 2190257"/>
              <a:gd name="connsiteX20654" fmla="*/ 370641 w 1299502"/>
              <a:gd name="connsiteY20654" fmla="*/ 1270185 h 2190257"/>
              <a:gd name="connsiteX20655" fmla="*/ 370533 w 1299502"/>
              <a:gd name="connsiteY20655" fmla="*/ 1270509 h 2190257"/>
              <a:gd name="connsiteX20656" fmla="*/ 370137 w 1299502"/>
              <a:gd name="connsiteY20656" fmla="*/ 1270905 h 2190257"/>
              <a:gd name="connsiteX20657" fmla="*/ 369740 w 1299502"/>
              <a:gd name="connsiteY20657" fmla="*/ 1270905 h 2190257"/>
              <a:gd name="connsiteX20658" fmla="*/ 369452 w 1299502"/>
              <a:gd name="connsiteY20658" fmla="*/ 1271194 h 2190257"/>
              <a:gd name="connsiteX20659" fmla="*/ 369127 w 1299502"/>
              <a:gd name="connsiteY20659" fmla="*/ 1271194 h 2190257"/>
              <a:gd name="connsiteX20660" fmla="*/ 368622 w 1299502"/>
              <a:gd name="connsiteY20660" fmla="*/ 1271590 h 2190257"/>
              <a:gd name="connsiteX20661" fmla="*/ 368550 w 1299502"/>
              <a:gd name="connsiteY20661" fmla="*/ 1272203 h 2190257"/>
              <a:gd name="connsiteX20662" fmla="*/ 364656 w 1299502"/>
              <a:gd name="connsiteY20662" fmla="*/ 1275374 h 2190257"/>
              <a:gd name="connsiteX20663" fmla="*/ 364367 w 1299502"/>
              <a:gd name="connsiteY20663" fmla="*/ 1275374 h 2190257"/>
              <a:gd name="connsiteX20664" fmla="*/ 362673 w 1299502"/>
              <a:gd name="connsiteY20664" fmla="*/ 1276780 h 2190257"/>
              <a:gd name="connsiteX20665" fmla="*/ 362348 w 1299502"/>
              <a:gd name="connsiteY20665" fmla="*/ 1276672 h 2190257"/>
              <a:gd name="connsiteX20666" fmla="*/ 362060 w 1299502"/>
              <a:gd name="connsiteY20666" fmla="*/ 1276996 h 2190257"/>
              <a:gd name="connsiteX20667" fmla="*/ 361771 w 1299502"/>
              <a:gd name="connsiteY20667" fmla="*/ 1276996 h 2190257"/>
              <a:gd name="connsiteX20668" fmla="*/ 361338 w 1299502"/>
              <a:gd name="connsiteY20668" fmla="*/ 1277284 h 2190257"/>
              <a:gd name="connsiteX20669" fmla="*/ 361050 w 1299502"/>
              <a:gd name="connsiteY20669" fmla="*/ 1277284 h 2190257"/>
              <a:gd name="connsiteX20670" fmla="*/ 360653 w 1299502"/>
              <a:gd name="connsiteY20670" fmla="*/ 1277573 h 2190257"/>
              <a:gd name="connsiteX20671" fmla="*/ 360040 w 1299502"/>
              <a:gd name="connsiteY20671" fmla="*/ 1277501 h 2190257"/>
              <a:gd name="connsiteX20672" fmla="*/ 359752 w 1299502"/>
              <a:gd name="connsiteY20672" fmla="*/ 1277789 h 2190257"/>
              <a:gd name="connsiteX20673" fmla="*/ 358454 w 1299502"/>
              <a:gd name="connsiteY20673" fmla="*/ 1277681 h 2190257"/>
              <a:gd name="connsiteX20674" fmla="*/ 358057 w 1299502"/>
              <a:gd name="connsiteY20674" fmla="*/ 1278005 h 2190257"/>
              <a:gd name="connsiteX20675" fmla="*/ 357480 w 1299502"/>
              <a:gd name="connsiteY20675" fmla="*/ 1278005 h 2190257"/>
              <a:gd name="connsiteX20676" fmla="*/ 357264 w 1299502"/>
              <a:gd name="connsiteY20676" fmla="*/ 1278077 h 2190257"/>
              <a:gd name="connsiteX20677" fmla="*/ 357264 w 1299502"/>
              <a:gd name="connsiteY20677" fmla="*/ 1278690 h 2190257"/>
              <a:gd name="connsiteX20678" fmla="*/ 356362 w 1299502"/>
              <a:gd name="connsiteY20678" fmla="*/ 1279375 h 2190257"/>
              <a:gd name="connsiteX20679" fmla="*/ 356074 w 1299502"/>
              <a:gd name="connsiteY20679" fmla="*/ 1279375 h 2190257"/>
              <a:gd name="connsiteX20680" fmla="*/ 355064 w 1299502"/>
              <a:gd name="connsiteY20680" fmla="*/ 1280168 h 2190257"/>
              <a:gd name="connsiteX20681" fmla="*/ 354776 w 1299502"/>
              <a:gd name="connsiteY20681" fmla="*/ 1280168 h 2190257"/>
              <a:gd name="connsiteX20682" fmla="*/ 354379 w 1299502"/>
              <a:gd name="connsiteY20682" fmla="*/ 1280492 h 2190257"/>
              <a:gd name="connsiteX20683" fmla="*/ 353766 w 1299502"/>
              <a:gd name="connsiteY20683" fmla="*/ 1280384 h 2190257"/>
              <a:gd name="connsiteX20684" fmla="*/ 353478 w 1299502"/>
              <a:gd name="connsiteY20684" fmla="*/ 1280672 h 2190257"/>
              <a:gd name="connsiteX20685" fmla="*/ 352793 w 1299502"/>
              <a:gd name="connsiteY20685" fmla="*/ 1280672 h 2190257"/>
              <a:gd name="connsiteX20686" fmla="*/ 352468 w 1299502"/>
              <a:gd name="connsiteY20686" fmla="*/ 1280997 h 2190257"/>
              <a:gd name="connsiteX20687" fmla="*/ 352180 w 1299502"/>
              <a:gd name="connsiteY20687" fmla="*/ 1280889 h 2190257"/>
              <a:gd name="connsiteX20688" fmla="*/ 351495 w 1299502"/>
              <a:gd name="connsiteY20688" fmla="*/ 1281501 h 2190257"/>
              <a:gd name="connsiteX20689" fmla="*/ 350773 w 1299502"/>
              <a:gd name="connsiteY20689" fmla="*/ 1281501 h 2190257"/>
              <a:gd name="connsiteX20690" fmla="*/ 350485 w 1299502"/>
              <a:gd name="connsiteY20690" fmla="*/ 1281681 h 2190257"/>
              <a:gd name="connsiteX20691" fmla="*/ 349692 w 1299502"/>
              <a:gd name="connsiteY20691" fmla="*/ 1280997 h 2190257"/>
              <a:gd name="connsiteX20692" fmla="*/ 349692 w 1299502"/>
              <a:gd name="connsiteY20692" fmla="*/ 1280672 h 2190257"/>
              <a:gd name="connsiteX20693" fmla="*/ 348069 w 1299502"/>
              <a:gd name="connsiteY20693" fmla="*/ 1278906 h 2190257"/>
              <a:gd name="connsiteX20694" fmla="*/ 347672 w 1299502"/>
              <a:gd name="connsiteY20694" fmla="*/ 1278906 h 2190257"/>
              <a:gd name="connsiteX20695" fmla="*/ 347276 w 1299502"/>
              <a:gd name="connsiteY20695" fmla="*/ 1278402 h 2190257"/>
              <a:gd name="connsiteX20696" fmla="*/ 347276 w 1299502"/>
              <a:gd name="connsiteY20696" fmla="*/ 1278077 h 2190257"/>
              <a:gd name="connsiteX20697" fmla="*/ 346807 w 1299502"/>
              <a:gd name="connsiteY20697" fmla="*/ 1277681 h 2190257"/>
              <a:gd name="connsiteX20698" fmla="*/ 346302 w 1299502"/>
              <a:gd name="connsiteY20698" fmla="*/ 1278077 h 2190257"/>
              <a:gd name="connsiteX20699" fmla="*/ 346591 w 1299502"/>
              <a:gd name="connsiteY20699" fmla="*/ 1278402 h 2190257"/>
              <a:gd name="connsiteX20700" fmla="*/ 346591 w 1299502"/>
              <a:gd name="connsiteY20700" fmla="*/ 1278690 h 2190257"/>
              <a:gd name="connsiteX20701" fmla="*/ 346915 w 1299502"/>
              <a:gd name="connsiteY20701" fmla="*/ 1279014 h 2190257"/>
              <a:gd name="connsiteX20702" fmla="*/ 346915 w 1299502"/>
              <a:gd name="connsiteY20702" fmla="*/ 1279591 h 2190257"/>
              <a:gd name="connsiteX20703" fmla="*/ 347204 w 1299502"/>
              <a:gd name="connsiteY20703" fmla="*/ 1279879 h 2190257"/>
              <a:gd name="connsiteX20704" fmla="*/ 347204 w 1299502"/>
              <a:gd name="connsiteY20704" fmla="*/ 1280492 h 2190257"/>
              <a:gd name="connsiteX20705" fmla="*/ 347492 w 1299502"/>
              <a:gd name="connsiteY20705" fmla="*/ 1280780 h 2190257"/>
              <a:gd name="connsiteX20706" fmla="*/ 347420 w 1299502"/>
              <a:gd name="connsiteY20706" fmla="*/ 1281393 h 2190257"/>
              <a:gd name="connsiteX20707" fmla="*/ 347708 w 1299502"/>
              <a:gd name="connsiteY20707" fmla="*/ 1281681 h 2190257"/>
              <a:gd name="connsiteX20708" fmla="*/ 347708 w 1299502"/>
              <a:gd name="connsiteY20708" fmla="*/ 1282582 h 2190257"/>
              <a:gd name="connsiteX20709" fmla="*/ 347997 w 1299502"/>
              <a:gd name="connsiteY20709" fmla="*/ 1282979 h 2190257"/>
              <a:gd name="connsiteX20710" fmla="*/ 347925 w 1299502"/>
              <a:gd name="connsiteY20710" fmla="*/ 1283808 h 2190257"/>
              <a:gd name="connsiteX20711" fmla="*/ 347600 w 1299502"/>
              <a:gd name="connsiteY20711" fmla="*/ 1284096 h 2190257"/>
              <a:gd name="connsiteX20712" fmla="*/ 347600 w 1299502"/>
              <a:gd name="connsiteY20712" fmla="*/ 1284384 h 2190257"/>
              <a:gd name="connsiteX20713" fmla="*/ 347925 w 1299502"/>
              <a:gd name="connsiteY20713" fmla="*/ 1284673 h 2190257"/>
              <a:gd name="connsiteX20714" fmla="*/ 347817 w 1299502"/>
              <a:gd name="connsiteY20714" fmla="*/ 1286799 h 2190257"/>
              <a:gd name="connsiteX20715" fmla="*/ 347132 w 1299502"/>
              <a:gd name="connsiteY20715" fmla="*/ 1287376 h 2190257"/>
              <a:gd name="connsiteX20716" fmla="*/ 347132 w 1299502"/>
              <a:gd name="connsiteY20716" fmla="*/ 1287700 h 2190257"/>
              <a:gd name="connsiteX20717" fmla="*/ 346807 w 1299502"/>
              <a:gd name="connsiteY20717" fmla="*/ 1287880 h 2190257"/>
              <a:gd name="connsiteX20718" fmla="*/ 346915 w 1299502"/>
              <a:gd name="connsiteY20718" fmla="*/ 1288097 h 2190257"/>
              <a:gd name="connsiteX20719" fmla="*/ 347204 w 1299502"/>
              <a:gd name="connsiteY20719" fmla="*/ 1288097 h 2190257"/>
              <a:gd name="connsiteX20720" fmla="*/ 347420 w 1299502"/>
              <a:gd name="connsiteY20720" fmla="*/ 1288277 h 2190257"/>
              <a:gd name="connsiteX20721" fmla="*/ 347312 w 1299502"/>
              <a:gd name="connsiteY20721" fmla="*/ 1289178 h 2190257"/>
              <a:gd name="connsiteX20722" fmla="*/ 347492 w 1299502"/>
              <a:gd name="connsiteY20722" fmla="*/ 1289286 h 2190257"/>
              <a:gd name="connsiteX20723" fmla="*/ 348790 w 1299502"/>
              <a:gd name="connsiteY20723" fmla="*/ 1289358 h 2190257"/>
              <a:gd name="connsiteX20724" fmla="*/ 348898 w 1299502"/>
              <a:gd name="connsiteY20724" fmla="*/ 1289466 h 2190257"/>
              <a:gd name="connsiteX20725" fmla="*/ 348898 w 1299502"/>
              <a:gd name="connsiteY20725" fmla="*/ 1289754 h 2190257"/>
              <a:gd name="connsiteX20726" fmla="*/ 349187 w 1299502"/>
              <a:gd name="connsiteY20726" fmla="*/ 1290079 h 2190257"/>
              <a:gd name="connsiteX20727" fmla="*/ 349187 w 1299502"/>
              <a:gd name="connsiteY20727" fmla="*/ 1290980 h 2190257"/>
              <a:gd name="connsiteX20728" fmla="*/ 349511 w 1299502"/>
              <a:gd name="connsiteY20728" fmla="*/ 1291268 h 2190257"/>
              <a:gd name="connsiteX20729" fmla="*/ 349115 w 1299502"/>
              <a:gd name="connsiteY20729" fmla="*/ 1291556 h 2190257"/>
              <a:gd name="connsiteX20730" fmla="*/ 349115 w 1299502"/>
              <a:gd name="connsiteY20730" fmla="*/ 1291881 h 2190257"/>
              <a:gd name="connsiteX20731" fmla="*/ 348898 w 1299502"/>
              <a:gd name="connsiteY20731" fmla="*/ 1292061 h 2190257"/>
              <a:gd name="connsiteX20732" fmla="*/ 348321 w 1299502"/>
              <a:gd name="connsiteY20732" fmla="*/ 1291953 h 2190257"/>
              <a:gd name="connsiteX20733" fmla="*/ 347997 w 1299502"/>
              <a:gd name="connsiteY20733" fmla="*/ 1292277 h 2190257"/>
              <a:gd name="connsiteX20734" fmla="*/ 347023 w 1299502"/>
              <a:gd name="connsiteY20734" fmla="*/ 1292277 h 2190257"/>
              <a:gd name="connsiteX20735" fmla="*/ 346699 w 1299502"/>
              <a:gd name="connsiteY20735" fmla="*/ 1291881 h 2190257"/>
              <a:gd name="connsiteX20736" fmla="*/ 346410 w 1299502"/>
              <a:gd name="connsiteY20736" fmla="*/ 1291881 h 2190257"/>
              <a:gd name="connsiteX20737" fmla="*/ 346122 w 1299502"/>
              <a:gd name="connsiteY20737" fmla="*/ 1291556 h 2190257"/>
              <a:gd name="connsiteX20738" fmla="*/ 345906 w 1299502"/>
              <a:gd name="connsiteY20738" fmla="*/ 1291665 h 2190257"/>
              <a:gd name="connsiteX20739" fmla="*/ 345906 w 1299502"/>
              <a:gd name="connsiteY20739" fmla="*/ 1292061 h 2190257"/>
              <a:gd name="connsiteX20740" fmla="*/ 346194 w 1299502"/>
              <a:gd name="connsiteY20740" fmla="*/ 1292385 h 2190257"/>
              <a:gd name="connsiteX20741" fmla="*/ 346194 w 1299502"/>
              <a:gd name="connsiteY20741" fmla="*/ 1292674 h 2190257"/>
              <a:gd name="connsiteX20742" fmla="*/ 346302 w 1299502"/>
              <a:gd name="connsiteY20742" fmla="*/ 1292782 h 2190257"/>
              <a:gd name="connsiteX20743" fmla="*/ 347023 w 1299502"/>
              <a:gd name="connsiteY20743" fmla="*/ 1292854 h 2190257"/>
              <a:gd name="connsiteX20744" fmla="*/ 347095 w 1299502"/>
              <a:gd name="connsiteY20744" fmla="*/ 1292962 h 2190257"/>
              <a:gd name="connsiteX20745" fmla="*/ 347095 w 1299502"/>
              <a:gd name="connsiteY20745" fmla="*/ 1293250 h 2190257"/>
              <a:gd name="connsiteX20746" fmla="*/ 347420 w 1299502"/>
              <a:gd name="connsiteY20746" fmla="*/ 1293575 h 2190257"/>
              <a:gd name="connsiteX20747" fmla="*/ 347095 w 1299502"/>
              <a:gd name="connsiteY20747" fmla="*/ 1293863 h 2190257"/>
              <a:gd name="connsiteX20748" fmla="*/ 347023 w 1299502"/>
              <a:gd name="connsiteY20748" fmla="*/ 1294151 h 2190257"/>
              <a:gd name="connsiteX20749" fmla="*/ 346699 w 1299502"/>
              <a:gd name="connsiteY20749" fmla="*/ 1294476 h 2190257"/>
              <a:gd name="connsiteX20750" fmla="*/ 346699 w 1299502"/>
              <a:gd name="connsiteY20750" fmla="*/ 1294764 h 2190257"/>
              <a:gd name="connsiteX20751" fmla="*/ 346519 w 1299502"/>
              <a:gd name="connsiteY20751" fmla="*/ 1294872 h 2190257"/>
              <a:gd name="connsiteX20752" fmla="*/ 346194 w 1299502"/>
              <a:gd name="connsiteY20752" fmla="*/ 1294872 h 2190257"/>
              <a:gd name="connsiteX20753" fmla="*/ 346014 w 1299502"/>
              <a:gd name="connsiteY20753" fmla="*/ 1294980 h 2190257"/>
              <a:gd name="connsiteX20754" fmla="*/ 345906 w 1299502"/>
              <a:gd name="connsiteY20754" fmla="*/ 1297359 h 2190257"/>
              <a:gd name="connsiteX20755" fmla="*/ 345617 w 1299502"/>
              <a:gd name="connsiteY20755" fmla="*/ 1297647 h 2190257"/>
              <a:gd name="connsiteX20756" fmla="*/ 345509 w 1299502"/>
              <a:gd name="connsiteY20756" fmla="*/ 1297972 h 2190257"/>
              <a:gd name="connsiteX20757" fmla="*/ 345401 w 1299502"/>
              <a:gd name="connsiteY20757" fmla="*/ 1298044 h 2190257"/>
              <a:gd name="connsiteX20758" fmla="*/ 344427 w 1299502"/>
              <a:gd name="connsiteY20758" fmla="*/ 1298044 h 2190257"/>
              <a:gd name="connsiteX20759" fmla="*/ 344211 w 1299502"/>
              <a:gd name="connsiteY20759" fmla="*/ 1298152 h 2190257"/>
              <a:gd name="connsiteX20760" fmla="*/ 344211 w 1299502"/>
              <a:gd name="connsiteY20760" fmla="*/ 1298440 h 2190257"/>
              <a:gd name="connsiteX20761" fmla="*/ 343922 w 1299502"/>
              <a:gd name="connsiteY20761" fmla="*/ 1298765 h 2190257"/>
              <a:gd name="connsiteX20762" fmla="*/ 343922 w 1299502"/>
              <a:gd name="connsiteY20762" fmla="*/ 1299341 h 2190257"/>
              <a:gd name="connsiteX20763" fmla="*/ 342228 w 1299502"/>
              <a:gd name="connsiteY20763" fmla="*/ 1300747 h 2190257"/>
              <a:gd name="connsiteX20764" fmla="*/ 342228 w 1299502"/>
              <a:gd name="connsiteY20764" fmla="*/ 1301035 h 2190257"/>
              <a:gd name="connsiteX20765" fmla="*/ 341831 w 1299502"/>
              <a:gd name="connsiteY20765" fmla="*/ 1301251 h 2190257"/>
              <a:gd name="connsiteX20766" fmla="*/ 341831 w 1299502"/>
              <a:gd name="connsiteY20766" fmla="*/ 1301540 h 2190257"/>
              <a:gd name="connsiteX20767" fmla="*/ 341651 w 1299502"/>
              <a:gd name="connsiteY20767" fmla="*/ 1301756 h 2190257"/>
              <a:gd name="connsiteX20768" fmla="*/ 340749 w 1299502"/>
              <a:gd name="connsiteY20768" fmla="*/ 1301648 h 2190257"/>
              <a:gd name="connsiteX20769" fmla="*/ 340353 w 1299502"/>
              <a:gd name="connsiteY20769" fmla="*/ 1301936 h 2190257"/>
              <a:gd name="connsiteX20770" fmla="*/ 339343 w 1299502"/>
              <a:gd name="connsiteY20770" fmla="*/ 1301936 h 2190257"/>
              <a:gd name="connsiteX20771" fmla="*/ 338730 w 1299502"/>
              <a:gd name="connsiteY20771" fmla="*/ 1301251 h 2190257"/>
              <a:gd name="connsiteX20772" fmla="*/ 338442 w 1299502"/>
              <a:gd name="connsiteY20772" fmla="*/ 1301251 h 2190257"/>
              <a:gd name="connsiteX20773" fmla="*/ 338153 w 1299502"/>
              <a:gd name="connsiteY20773" fmla="*/ 1300963 h 2190257"/>
              <a:gd name="connsiteX20774" fmla="*/ 337829 w 1299502"/>
              <a:gd name="connsiteY20774" fmla="*/ 1300963 h 2190257"/>
              <a:gd name="connsiteX20775" fmla="*/ 337252 w 1299502"/>
              <a:gd name="connsiteY20775" fmla="*/ 1300242 h 2190257"/>
              <a:gd name="connsiteX20776" fmla="*/ 336855 w 1299502"/>
              <a:gd name="connsiteY20776" fmla="*/ 1300242 h 2190257"/>
              <a:gd name="connsiteX20777" fmla="*/ 336350 w 1299502"/>
              <a:gd name="connsiteY20777" fmla="*/ 1300639 h 2190257"/>
              <a:gd name="connsiteX20778" fmla="*/ 336350 w 1299502"/>
              <a:gd name="connsiteY20778" fmla="*/ 1300963 h 2190257"/>
              <a:gd name="connsiteX20779" fmla="*/ 336062 w 1299502"/>
              <a:gd name="connsiteY20779" fmla="*/ 1301251 h 2190257"/>
              <a:gd name="connsiteX20780" fmla="*/ 335954 w 1299502"/>
              <a:gd name="connsiteY20780" fmla="*/ 1303053 h 2190257"/>
              <a:gd name="connsiteX20781" fmla="*/ 335737 w 1299502"/>
              <a:gd name="connsiteY20781" fmla="*/ 1303161 h 2190257"/>
              <a:gd name="connsiteX20782" fmla="*/ 334764 w 1299502"/>
              <a:gd name="connsiteY20782" fmla="*/ 1303161 h 2190257"/>
              <a:gd name="connsiteX20783" fmla="*/ 334655 w 1299502"/>
              <a:gd name="connsiteY20783" fmla="*/ 1303234 h 2190257"/>
              <a:gd name="connsiteX20784" fmla="*/ 334583 w 1299502"/>
              <a:gd name="connsiteY20784" fmla="*/ 1305036 h 2190257"/>
              <a:gd name="connsiteX20785" fmla="*/ 334151 w 1299502"/>
              <a:gd name="connsiteY20785" fmla="*/ 1305324 h 2190257"/>
              <a:gd name="connsiteX20786" fmla="*/ 334151 w 1299502"/>
              <a:gd name="connsiteY20786" fmla="*/ 1305648 h 2190257"/>
              <a:gd name="connsiteX20787" fmla="*/ 333862 w 1299502"/>
              <a:gd name="connsiteY20787" fmla="*/ 1305828 h 2190257"/>
              <a:gd name="connsiteX20788" fmla="*/ 333862 w 1299502"/>
              <a:gd name="connsiteY20788" fmla="*/ 1306117 h 2190257"/>
              <a:gd name="connsiteX20789" fmla="*/ 333466 w 1299502"/>
              <a:gd name="connsiteY20789" fmla="*/ 1306441 h 2190257"/>
              <a:gd name="connsiteX20790" fmla="*/ 333466 w 1299502"/>
              <a:gd name="connsiteY20790" fmla="*/ 1306729 h 2190257"/>
              <a:gd name="connsiteX20791" fmla="*/ 333177 w 1299502"/>
              <a:gd name="connsiteY20791" fmla="*/ 1307018 h 2190257"/>
              <a:gd name="connsiteX20792" fmla="*/ 333069 w 1299502"/>
              <a:gd name="connsiteY20792" fmla="*/ 1307342 h 2190257"/>
              <a:gd name="connsiteX20793" fmla="*/ 332780 w 1299502"/>
              <a:gd name="connsiteY20793" fmla="*/ 1307630 h 2190257"/>
              <a:gd name="connsiteX20794" fmla="*/ 332780 w 1299502"/>
              <a:gd name="connsiteY20794" fmla="*/ 1308243 h 2190257"/>
              <a:gd name="connsiteX20795" fmla="*/ 332384 w 1299502"/>
              <a:gd name="connsiteY20795" fmla="*/ 1308423 h 2190257"/>
              <a:gd name="connsiteX20796" fmla="*/ 332384 w 1299502"/>
              <a:gd name="connsiteY20796" fmla="*/ 1308748 h 2190257"/>
              <a:gd name="connsiteX20797" fmla="*/ 332059 w 1299502"/>
              <a:gd name="connsiteY20797" fmla="*/ 1309036 h 2190257"/>
              <a:gd name="connsiteX20798" fmla="*/ 331951 w 1299502"/>
              <a:gd name="connsiteY20798" fmla="*/ 1309324 h 2190257"/>
              <a:gd name="connsiteX20799" fmla="*/ 331482 w 1299502"/>
              <a:gd name="connsiteY20799" fmla="*/ 1309721 h 2190257"/>
              <a:gd name="connsiteX20800" fmla="*/ 330581 w 1299502"/>
              <a:gd name="connsiteY20800" fmla="*/ 1309721 h 2190257"/>
              <a:gd name="connsiteX20801" fmla="*/ 329391 w 1299502"/>
              <a:gd name="connsiteY20801" fmla="*/ 1310622 h 2190257"/>
              <a:gd name="connsiteX20802" fmla="*/ 329175 w 1299502"/>
              <a:gd name="connsiteY20802" fmla="*/ 1313613 h 2190257"/>
              <a:gd name="connsiteX20803" fmla="*/ 328381 w 1299502"/>
              <a:gd name="connsiteY20803" fmla="*/ 1314334 h 2190257"/>
              <a:gd name="connsiteX20804" fmla="*/ 327985 w 1299502"/>
              <a:gd name="connsiteY20804" fmla="*/ 1314334 h 2190257"/>
              <a:gd name="connsiteX20805" fmla="*/ 327480 w 1299502"/>
              <a:gd name="connsiteY20805" fmla="*/ 1314730 h 2190257"/>
              <a:gd name="connsiteX20806" fmla="*/ 327480 w 1299502"/>
              <a:gd name="connsiteY20806" fmla="*/ 1315019 h 2190257"/>
              <a:gd name="connsiteX20807" fmla="*/ 327191 w 1299502"/>
              <a:gd name="connsiteY20807" fmla="*/ 1315307 h 2190257"/>
              <a:gd name="connsiteX20808" fmla="*/ 327083 w 1299502"/>
              <a:gd name="connsiteY20808" fmla="*/ 1316532 h 2190257"/>
              <a:gd name="connsiteX20809" fmla="*/ 327696 w 1299502"/>
              <a:gd name="connsiteY20809" fmla="*/ 1317109 h 2190257"/>
              <a:gd name="connsiteX20810" fmla="*/ 327696 w 1299502"/>
              <a:gd name="connsiteY20810" fmla="*/ 1317722 h 2190257"/>
              <a:gd name="connsiteX20811" fmla="*/ 327516 w 1299502"/>
              <a:gd name="connsiteY20811" fmla="*/ 1317830 h 2190257"/>
              <a:gd name="connsiteX20812" fmla="*/ 326614 w 1299502"/>
              <a:gd name="connsiteY20812" fmla="*/ 1317830 h 2190257"/>
              <a:gd name="connsiteX20813" fmla="*/ 326398 w 1299502"/>
              <a:gd name="connsiteY20813" fmla="*/ 1317614 h 2190257"/>
              <a:gd name="connsiteX20814" fmla="*/ 326398 w 1299502"/>
              <a:gd name="connsiteY20814" fmla="*/ 1317325 h 2190257"/>
              <a:gd name="connsiteX20815" fmla="*/ 326326 w 1299502"/>
              <a:gd name="connsiteY20815" fmla="*/ 1317109 h 2190257"/>
              <a:gd name="connsiteX20816" fmla="*/ 326110 w 1299502"/>
              <a:gd name="connsiteY20816" fmla="*/ 1317325 h 2190257"/>
              <a:gd name="connsiteX20817" fmla="*/ 326001 w 1299502"/>
              <a:gd name="connsiteY20817" fmla="*/ 1318226 h 2190257"/>
              <a:gd name="connsiteX20818" fmla="*/ 326326 w 1299502"/>
              <a:gd name="connsiteY20818" fmla="*/ 1318515 h 2190257"/>
              <a:gd name="connsiteX20819" fmla="*/ 326326 w 1299502"/>
              <a:gd name="connsiteY20819" fmla="*/ 1319127 h 2190257"/>
              <a:gd name="connsiteX20820" fmla="*/ 326110 w 1299502"/>
              <a:gd name="connsiteY20820" fmla="*/ 1319199 h 2190257"/>
              <a:gd name="connsiteX20821" fmla="*/ 325533 w 1299502"/>
              <a:gd name="connsiteY20821" fmla="*/ 1319199 h 2190257"/>
              <a:gd name="connsiteX20822" fmla="*/ 325208 w 1299502"/>
              <a:gd name="connsiteY20822" fmla="*/ 1318911 h 2190257"/>
              <a:gd name="connsiteX20823" fmla="*/ 325028 w 1299502"/>
              <a:gd name="connsiteY20823" fmla="*/ 1319019 h 2190257"/>
              <a:gd name="connsiteX20824" fmla="*/ 325028 w 1299502"/>
              <a:gd name="connsiteY20824" fmla="*/ 1319307 h 2190257"/>
              <a:gd name="connsiteX20825" fmla="*/ 324523 w 1299502"/>
              <a:gd name="connsiteY20825" fmla="*/ 1319704 h 2190257"/>
              <a:gd name="connsiteX20826" fmla="*/ 324235 w 1299502"/>
              <a:gd name="connsiteY20826" fmla="*/ 1319704 h 2190257"/>
              <a:gd name="connsiteX20827" fmla="*/ 322648 w 1299502"/>
              <a:gd name="connsiteY20827" fmla="*/ 1321001 h 2190257"/>
              <a:gd name="connsiteX20828" fmla="*/ 322648 w 1299502"/>
              <a:gd name="connsiteY20828" fmla="*/ 1321614 h 2190257"/>
              <a:gd name="connsiteX20829" fmla="*/ 322324 w 1299502"/>
              <a:gd name="connsiteY20829" fmla="*/ 1321794 h 2190257"/>
              <a:gd name="connsiteX20830" fmla="*/ 322215 w 1299502"/>
              <a:gd name="connsiteY20830" fmla="*/ 1322407 h 2190257"/>
              <a:gd name="connsiteX20831" fmla="*/ 321927 w 1299502"/>
              <a:gd name="connsiteY20831" fmla="*/ 1322695 h 2190257"/>
              <a:gd name="connsiteX20832" fmla="*/ 321927 w 1299502"/>
              <a:gd name="connsiteY20832" fmla="*/ 1323020 h 2190257"/>
              <a:gd name="connsiteX20833" fmla="*/ 321025 w 1299502"/>
              <a:gd name="connsiteY20833" fmla="*/ 1323704 h 2190257"/>
              <a:gd name="connsiteX20834" fmla="*/ 320737 w 1299502"/>
              <a:gd name="connsiteY20834" fmla="*/ 1323704 h 2190257"/>
              <a:gd name="connsiteX20835" fmla="*/ 320449 w 1299502"/>
              <a:gd name="connsiteY20835" fmla="*/ 1323993 h 2190257"/>
              <a:gd name="connsiteX20836" fmla="*/ 319727 w 1299502"/>
              <a:gd name="connsiteY20836" fmla="*/ 1323921 h 2190257"/>
              <a:gd name="connsiteX20837" fmla="*/ 319439 w 1299502"/>
              <a:gd name="connsiteY20837" fmla="*/ 1324209 h 2190257"/>
              <a:gd name="connsiteX20838" fmla="*/ 319042 w 1299502"/>
              <a:gd name="connsiteY20838" fmla="*/ 1324209 h 2190257"/>
              <a:gd name="connsiteX20839" fmla="*/ 318033 w 1299502"/>
              <a:gd name="connsiteY20839" fmla="*/ 1325002 h 2190257"/>
              <a:gd name="connsiteX20840" fmla="*/ 317744 w 1299502"/>
              <a:gd name="connsiteY20840" fmla="*/ 1325002 h 2190257"/>
              <a:gd name="connsiteX20841" fmla="*/ 317023 w 1299502"/>
              <a:gd name="connsiteY20841" fmla="*/ 1325506 h 2190257"/>
              <a:gd name="connsiteX20842" fmla="*/ 316735 w 1299502"/>
              <a:gd name="connsiteY20842" fmla="*/ 1325615 h 2190257"/>
              <a:gd name="connsiteX20843" fmla="*/ 315761 w 1299502"/>
              <a:gd name="connsiteY20843" fmla="*/ 1326407 h 2190257"/>
              <a:gd name="connsiteX20844" fmla="*/ 315436 w 1299502"/>
              <a:gd name="connsiteY20844" fmla="*/ 1326299 h 2190257"/>
              <a:gd name="connsiteX20845" fmla="*/ 315256 w 1299502"/>
              <a:gd name="connsiteY20845" fmla="*/ 1326516 h 2190257"/>
              <a:gd name="connsiteX20846" fmla="*/ 315256 w 1299502"/>
              <a:gd name="connsiteY20846" fmla="*/ 1326804 h 2190257"/>
              <a:gd name="connsiteX20847" fmla="*/ 314860 w 1299502"/>
              <a:gd name="connsiteY20847" fmla="*/ 1327092 h 2190257"/>
              <a:gd name="connsiteX20848" fmla="*/ 314860 w 1299502"/>
              <a:gd name="connsiteY20848" fmla="*/ 1327381 h 2190257"/>
              <a:gd name="connsiteX20849" fmla="*/ 314535 w 1299502"/>
              <a:gd name="connsiteY20849" fmla="*/ 1327705 h 2190257"/>
              <a:gd name="connsiteX20850" fmla="*/ 314463 w 1299502"/>
              <a:gd name="connsiteY20850" fmla="*/ 1328173 h 2190257"/>
              <a:gd name="connsiteX20851" fmla="*/ 313670 w 1299502"/>
              <a:gd name="connsiteY20851" fmla="*/ 1328894 h 2190257"/>
              <a:gd name="connsiteX20852" fmla="*/ 313345 w 1299502"/>
              <a:gd name="connsiteY20852" fmla="*/ 1328606 h 2190257"/>
              <a:gd name="connsiteX20853" fmla="*/ 312948 w 1299502"/>
              <a:gd name="connsiteY20853" fmla="*/ 1328606 h 2190257"/>
              <a:gd name="connsiteX20854" fmla="*/ 312552 w 1299502"/>
              <a:gd name="connsiteY20854" fmla="*/ 1328101 h 2190257"/>
              <a:gd name="connsiteX20855" fmla="*/ 312552 w 1299502"/>
              <a:gd name="connsiteY20855" fmla="*/ 1327489 h 2190257"/>
              <a:gd name="connsiteX20856" fmla="*/ 312444 w 1299502"/>
              <a:gd name="connsiteY20856" fmla="*/ 1327381 h 2190257"/>
              <a:gd name="connsiteX20857" fmla="*/ 311759 w 1299502"/>
              <a:gd name="connsiteY20857" fmla="*/ 1327308 h 2190257"/>
              <a:gd name="connsiteX20858" fmla="*/ 311470 w 1299502"/>
              <a:gd name="connsiteY20858" fmla="*/ 1327597 h 2190257"/>
              <a:gd name="connsiteX20859" fmla="*/ 311146 w 1299502"/>
              <a:gd name="connsiteY20859" fmla="*/ 1327597 h 2190257"/>
              <a:gd name="connsiteX20860" fmla="*/ 309775 w 1299502"/>
              <a:gd name="connsiteY20860" fmla="*/ 1328678 h 2190257"/>
              <a:gd name="connsiteX20861" fmla="*/ 309451 w 1299502"/>
              <a:gd name="connsiteY20861" fmla="*/ 1328678 h 2190257"/>
              <a:gd name="connsiteX20862" fmla="*/ 309054 w 1299502"/>
              <a:gd name="connsiteY20862" fmla="*/ 1329002 h 2190257"/>
              <a:gd name="connsiteX20863" fmla="*/ 308766 w 1299502"/>
              <a:gd name="connsiteY20863" fmla="*/ 1328894 h 2190257"/>
              <a:gd name="connsiteX20864" fmla="*/ 308441 w 1299502"/>
              <a:gd name="connsiteY20864" fmla="*/ 1329183 h 2190257"/>
              <a:gd name="connsiteX20865" fmla="*/ 308153 w 1299502"/>
              <a:gd name="connsiteY20865" fmla="*/ 1329183 h 2190257"/>
              <a:gd name="connsiteX20866" fmla="*/ 306061 w 1299502"/>
              <a:gd name="connsiteY20866" fmla="*/ 1330876 h 2190257"/>
              <a:gd name="connsiteX20867" fmla="*/ 305773 w 1299502"/>
              <a:gd name="connsiteY20867" fmla="*/ 1330768 h 2190257"/>
              <a:gd name="connsiteX20868" fmla="*/ 305448 w 1299502"/>
              <a:gd name="connsiteY20868" fmla="*/ 1330768 h 2190257"/>
              <a:gd name="connsiteX20869" fmla="*/ 304980 w 1299502"/>
              <a:gd name="connsiteY20869" fmla="*/ 1330300 h 2190257"/>
              <a:gd name="connsiteX20870" fmla="*/ 304980 w 1299502"/>
              <a:gd name="connsiteY20870" fmla="*/ 1329795 h 2190257"/>
              <a:gd name="connsiteX20871" fmla="*/ 304583 w 1299502"/>
              <a:gd name="connsiteY20871" fmla="*/ 1329291 h 2190257"/>
              <a:gd name="connsiteX20872" fmla="*/ 304186 w 1299502"/>
              <a:gd name="connsiteY20872" fmla="*/ 1329291 h 2190257"/>
              <a:gd name="connsiteX20873" fmla="*/ 304078 w 1299502"/>
              <a:gd name="connsiteY20873" fmla="*/ 1329399 h 2190257"/>
              <a:gd name="connsiteX20874" fmla="*/ 304078 w 1299502"/>
              <a:gd name="connsiteY20874" fmla="*/ 1329687 h 2190257"/>
              <a:gd name="connsiteX20875" fmla="*/ 303357 w 1299502"/>
              <a:gd name="connsiteY20875" fmla="*/ 1330300 h 2190257"/>
              <a:gd name="connsiteX20876" fmla="*/ 303357 w 1299502"/>
              <a:gd name="connsiteY20876" fmla="*/ 1330912 h 2190257"/>
              <a:gd name="connsiteX20877" fmla="*/ 303177 w 1299502"/>
              <a:gd name="connsiteY20877" fmla="*/ 1331021 h 2190257"/>
              <a:gd name="connsiteX20878" fmla="*/ 302456 w 1299502"/>
              <a:gd name="connsiteY20878" fmla="*/ 1331021 h 2190257"/>
              <a:gd name="connsiteX20879" fmla="*/ 302383 w 1299502"/>
              <a:gd name="connsiteY20879" fmla="*/ 1330804 h 2190257"/>
              <a:gd name="connsiteX20880" fmla="*/ 302383 w 1299502"/>
              <a:gd name="connsiteY20880" fmla="*/ 1329903 h 2190257"/>
              <a:gd name="connsiteX20881" fmla="*/ 302275 w 1299502"/>
              <a:gd name="connsiteY20881" fmla="*/ 1329831 h 2190257"/>
              <a:gd name="connsiteX20882" fmla="*/ 301987 w 1299502"/>
              <a:gd name="connsiteY20882" fmla="*/ 1329723 h 2190257"/>
              <a:gd name="connsiteX20883" fmla="*/ 301770 w 1299502"/>
              <a:gd name="connsiteY20883" fmla="*/ 1329615 h 2190257"/>
              <a:gd name="connsiteX20884" fmla="*/ 301770 w 1299502"/>
              <a:gd name="connsiteY20884" fmla="*/ 1329038 h 2190257"/>
              <a:gd name="connsiteX20885" fmla="*/ 302167 w 1299502"/>
              <a:gd name="connsiteY20885" fmla="*/ 1328714 h 2190257"/>
              <a:gd name="connsiteX20886" fmla="*/ 302167 w 1299502"/>
              <a:gd name="connsiteY20886" fmla="*/ 1327813 h 2190257"/>
              <a:gd name="connsiteX20887" fmla="*/ 302564 w 1299502"/>
              <a:gd name="connsiteY20887" fmla="*/ 1327525 h 2190257"/>
              <a:gd name="connsiteX20888" fmla="*/ 302564 w 1299502"/>
              <a:gd name="connsiteY20888" fmla="*/ 1326624 h 2190257"/>
              <a:gd name="connsiteX20889" fmla="*/ 301987 w 1299502"/>
              <a:gd name="connsiteY20889" fmla="*/ 1326011 h 2190257"/>
              <a:gd name="connsiteX20890" fmla="*/ 302059 w 1299502"/>
              <a:gd name="connsiteY20890" fmla="*/ 1325434 h 2190257"/>
              <a:gd name="connsiteX20891" fmla="*/ 301590 w 1299502"/>
              <a:gd name="connsiteY20891" fmla="*/ 1324930 h 2190257"/>
              <a:gd name="connsiteX20892" fmla="*/ 300292 w 1299502"/>
              <a:gd name="connsiteY20892" fmla="*/ 1324930 h 2190257"/>
              <a:gd name="connsiteX20893" fmla="*/ 300076 w 1299502"/>
              <a:gd name="connsiteY20893" fmla="*/ 1324714 h 2190257"/>
              <a:gd name="connsiteX20894" fmla="*/ 300184 w 1299502"/>
              <a:gd name="connsiteY20894" fmla="*/ 1323849 h 2190257"/>
              <a:gd name="connsiteX20895" fmla="*/ 300472 w 1299502"/>
              <a:gd name="connsiteY20895" fmla="*/ 1323524 h 2190257"/>
              <a:gd name="connsiteX20896" fmla="*/ 300581 w 1299502"/>
              <a:gd name="connsiteY20896" fmla="*/ 1322443 h 2190257"/>
              <a:gd name="connsiteX20897" fmla="*/ 300292 w 1299502"/>
              <a:gd name="connsiteY20897" fmla="*/ 1322047 h 2190257"/>
              <a:gd name="connsiteX20898" fmla="*/ 300292 w 1299502"/>
              <a:gd name="connsiteY20898" fmla="*/ 1321542 h 2190257"/>
              <a:gd name="connsiteX20899" fmla="*/ 299391 w 1299502"/>
              <a:gd name="connsiteY20899" fmla="*/ 1320533 h 2190257"/>
              <a:gd name="connsiteX20900" fmla="*/ 299391 w 1299502"/>
              <a:gd name="connsiteY20900" fmla="*/ 1319956 h 2190257"/>
              <a:gd name="connsiteX20901" fmla="*/ 299787 w 1299502"/>
              <a:gd name="connsiteY20901" fmla="*/ 1319632 h 2190257"/>
              <a:gd name="connsiteX20902" fmla="*/ 299787 w 1299502"/>
              <a:gd name="connsiteY20902" fmla="*/ 1319055 h 2190257"/>
              <a:gd name="connsiteX20903" fmla="*/ 299499 w 1299502"/>
              <a:gd name="connsiteY20903" fmla="*/ 1318731 h 2190257"/>
              <a:gd name="connsiteX20904" fmla="*/ 299499 w 1299502"/>
              <a:gd name="connsiteY20904" fmla="*/ 1318154 h 2190257"/>
              <a:gd name="connsiteX20905" fmla="*/ 299174 w 1299502"/>
              <a:gd name="connsiteY20905" fmla="*/ 1317830 h 2190257"/>
              <a:gd name="connsiteX20906" fmla="*/ 299715 w 1299502"/>
              <a:gd name="connsiteY20906" fmla="*/ 1317542 h 2190257"/>
              <a:gd name="connsiteX20907" fmla="*/ 299715 w 1299502"/>
              <a:gd name="connsiteY20907" fmla="*/ 1317253 h 2190257"/>
              <a:gd name="connsiteX20908" fmla="*/ 299895 w 1299502"/>
              <a:gd name="connsiteY20908" fmla="*/ 1317145 h 2190257"/>
              <a:gd name="connsiteX20909" fmla="*/ 300184 w 1299502"/>
              <a:gd name="connsiteY20909" fmla="*/ 1317145 h 2190257"/>
              <a:gd name="connsiteX20910" fmla="*/ 300689 w 1299502"/>
              <a:gd name="connsiteY20910" fmla="*/ 1316749 h 2190257"/>
              <a:gd name="connsiteX20911" fmla="*/ 300797 w 1299502"/>
              <a:gd name="connsiteY20911" fmla="*/ 1314947 h 2190257"/>
              <a:gd name="connsiteX20912" fmla="*/ 301193 w 1299502"/>
              <a:gd name="connsiteY20912" fmla="*/ 1314658 h 2190257"/>
              <a:gd name="connsiteX20913" fmla="*/ 301193 w 1299502"/>
              <a:gd name="connsiteY20913" fmla="*/ 1314442 h 2190257"/>
              <a:gd name="connsiteX20914" fmla="*/ 301879 w 1299502"/>
              <a:gd name="connsiteY20914" fmla="*/ 1313865 h 2190257"/>
              <a:gd name="connsiteX20915" fmla="*/ 301879 w 1299502"/>
              <a:gd name="connsiteY20915" fmla="*/ 1313541 h 2190257"/>
              <a:gd name="connsiteX20916" fmla="*/ 302600 w 1299502"/>
              <a:gd name="connsiteY20916" fmla="*/ 1312964 h 2190257"/>
              <a:gd name="connsiteX20917" fmla="*/ 302600 w 1299502"/>
              <a:gd name="connsiteY20917" fmla="*/ 1312640 h 2190257"/>
              <a:gd name="connsiteX20918" fmla="*/ 303069 w 1299502"/>
              <a:gd name="connsiteY20918" fmla="*/ 1312244 h 2190257"/>
              <a:gd name="connsiteX20919" fmla="*/ 303682 w 1299502"/>
              <a:gd name="connsiteY20919" fmla="*/ 1312352 h 2190257"/>
              <a:gd name="connsiteX20920" fmla="*/ 303970 w 1299502"/>
              <a:gd name="connsiteY20920" fmla="*/ 1312640 h 2190257"/>
              <a:gd name="connsiteX20921" fmla="*/ 304367 w 1299502"/>
              <a:gd name="connsiteY20921" fmla="*/ 1312352 h 2190257"/>
              <a:gd name="connsiteX20922" fmla="*/ 304691 w 1299502"/>
              <a:gd name="connsiteY20922" fmla="*/ 1312352 h 2190257"/>
              <a:gd name="connsiteX20923" fmla="*/ 304980 w 1299502"/>
              <a:gd name="connsiteY20923" fmla="*/ 1312172 h 2190257"/>
              <a:gd name="connsiteX20924" fmla="*/ 305989 w 1299502"/>
              <a:gd name="connsiteY20924" fmla="*/ 1312172 h 2190257"/>
              <a:gd name="connsiteX20925" fmla="*/ 306494 w 1299502"/>
              <a:gd name="connsiteY20925" fmla="*/ 1311739 h 2190257"/>
              <a:gd name="connsiteX20926" fmla="*/ 305881 w 1299502"/>
              <a:gd name="connsiteY20926" fmla="*/ 1311162 h 2190257"/>
              <a:gd name="connsiteX20927" fmla="*/ 305989 w 1299502"/>
              <a:gd name="connsiteY20927" fmla="*/ 1309973 h 2190257"/>
              <a:gd name="connsiteX20928" fmla="*/ 305665 w 1299502"/>
              <a:gd name="connsiteY20928" fmla="*/ 1309649 h 2190257"/>
              <a:gd name="connsiteX20929" fmla="*/ 305881 w 1299502"/>
              <a:gd name="connsiteY20929" fmla="*/ 1305180 h 2190257"/>
              <a:gd name="connsiteX20930" fmla="*/ 306278 w 1299502"/>
              <a:gd name="connsiteY20930" fmla="*/ 1304855 h 2190257"/>
              <a:gd name="connsiteX20931" fmla="*/ 306278 w 1299502"/>
              <a:gd name="connsiteY20931" fmla="*/ 1304567 h 2190257"/>
              <a:gd name="connsiteX20932" fmla="*/ 306566 w 1299502"/>
              <a:gd name="connsiteY20932" fmla="*/ 1304387 h 2190257"/>
              <a:gd name="connsiteX20933" fmla="*/ 306566 w 1299502"/>
              <a:gd name="connsiteY20933" fmla="*/ 1304062 h 2190257"/>
              <a:gd name="connsiteX20934" fmla="*/ 306963 w 1299502"/>
              <a:gd name="connsiteY20934" fmla="*/ 1303774 h 2190257"/>
              <a:gd name="connsiteX20935" fmla="*/ 306963 w 1299502"/>
              <a:gd name="connsiteY20935" fmla="*/ 1302873 h 2190257"/>
              <a:gd name="connsiteX20936" fmla="*/ 307576 w 1299502"/>
              <a:gd name="connsiteY20936" fmla="*/ 1302477 h 2190257"/>
              <a:gd name="connsiteX20937" fmla="*/ 307684 w 1299502"/>
              <a:gd name="connsiteY20937" fmla="*/ 1302296 h 2190257"/>
              <a:gd name="connsiteX20938" fmla="*/ 307756 w 1299502"/>
              <a:gd name="connsiteY20938" fmla="*/ 1300891 h 2190257"/>
              <a:gd name="connsiteX20939" fmla="*/ 307972 w 1299502"/>
              <a:gd name="connsiteY20939" fmla="*/ 1300675 h 2190257"/>
              <a:gd name="connsiteX20940" fmla="*/ 308549 w 1299502"/>
              <a:gd name="connsiteY20940" fmla="*/ 1300783 h 2190257"/>
              <a:gd name="connsiteX20941" fmla="*/ 308982 w 1299502"/>
              <a:gd name="connsiteY20941" fmla="*/ 1300494 h 2190257"/>
              <a:gd name="connsiteX20942" fmla="*/ 309847 w 1299502"/>
              <a:gd name="connsiteY20942" fmla="*/ 1300494 h 2190257"/>
              <a:gd name="connsiteX20943" fmla="*/ 310064 w 1299502"/>
              <a:gd name="connsiteY20943" fmla="*/ 1300386 h 2190257"/>
              <a:gd name="connsiteX20944" fmla="*/ 309739 w 1299502"/>
              <a:gd name="connsiteY20944" fmla="*/ 1300098 h 2190257"/>
              <a:gd name="connsiteX20945" fmla="*/ 309739 w 1299502"/>
              <a:gd name="connsiteY20945" fmla="*/ 1299485 h 2190257"/>
              <a:gd name="connsiteX20946" fmla="*/ 309451 w 1299502"/>
              <a:gd name="connsiteY20946" fmla="*/ 1299197 h 2190257"/>
              <a:gd name="connsiteX20947" fmla="*/ 309559 w 1299502"/>
              <a:gd name="connsiteY20947" fmla="*/ 1297972 h 2190257"/>
              <a:gd name="connsiteX20948" fmla="*/ 309054 w 1299502"/>
              <a:gd name="connsiteY20948" fmla="*/ 1297503 h 2190257"/>
              <a:gd name="connsiteX20949" fmla="*/ 308153 w 1299502"/>
              <a:gd name="connsiteY20949" fmla="*/ 1297503 h 2190257"/>
              <a:gd name="connsiteX20950" fmla="*/ 307756 w 1299502"/>
              <a:gd name="connsiteY20950" fmla="*/ 1297683 h 2190257"/>
              <a:gd name="connsiteX20951" fmla="*/ 307179 w 1299502"/>
              <a:gd name="connsiteY20951" fmla="*/ 1297683 h 2190257"/>
              <a:gd name="connsiteX20952" fmla="*/ 306963 w 1299502"/>
              <a:gd name="connsiteY20952" fmla="*/ 1297503 h 2190257"/>
              <a:gd name="connsiteX20953" fmla="*/ 307071 w 1299502"/>
              <a:gd name="connsiteY20953" fmla="*/ 1296098 h 2190257"/>
              <a:gd name="connsiteX20954" fmla="*/ 307251 w 1299502"/>
              <a:gd name="connsiteY20954" fmla="*/ 1295881 h 2190257"/>
              <a:gd name="connsiteX20955" fmla="*/ 307864 w 1299502"/>
              <a:gd name="connsiteY20955" fmla="*/ 1295881 h 2190257"/>
              <a:gd name="connsiteX20956" fmla="*/ 308045 w 1299502"/>
              <a:gd name="connsiteY20956" fmla="*/ 1295809 h 2190257"/>
              <a:gd name="connsiteX20957" fmla="*/ 308153 w 1299502"/>
              <a:gd name="connsiteY20957" fmla="*/ 1294296 h 2190257"/>
              <a:gd name="connsiteX20958" fmla="*/ 308441 w 1299502"/>
              <a:gd name="connsiteY20958" fmla="*/ 1294079 h 2190257"/>
              <a:gd name="connsiteX20959" fmla="*/ 308441 w 1299502"/>
              <a:gd name="connsiteY20959" fmla="*/ 1293791 h 2190257"/>
              <a:gd name="connsiteX20960" fmla="*/ 311326 w 1299502"/>
              <a:gd name="connsiteY20960" fmla="*/ 1291412 h 2190257"/>
              <a:gd name="connsiteX20961" fmla="*/ 313021 w 1299502"/>
              <a:gd name="connsiteY20961" fmla="*/ 1291484 h 2190257"/>
              <a:gd name="connsiteX20962" fmla="*/ 313814 w 1299502"/>
              <a:gd name="connsiteY20962" fmla="*/ 1290800 h 2190257"/>
              <a:gd name="connsiteX20963" fmla="*/ 313814 w 1299502"/>
              <a:gd name="connsiteY20963" fmla="*/ 1290511 h 2190257"/>
              <a:gd name="connsiteX20964" fmla="*/ 313525 w 1299502"/>
              <a:gd name="connsiteY20964" fmla="*/ 1290187 h 2190257"/>
              <a:gd name="connsiteX20965" fmla="*/ 313525 w 1299502"/>
              <a:gd name="connsiteY20965" fmla="*/ 1289899 h 2190257"/>
              <a:gd name="connsiteX20966" fmla="*/ 313237 w 1299502"/>
              <a:gd name="connsiteY20966" fmla="*/ 1289610 h 2190257"/>
              <a:gd name="connsiteX20967" fmla="*/ 313237 w 1299502"/>
              <a:gd name="connsiteY20967" fmla="*/ 1289286 h 2190257"/>
              <a:gd name="connsiteX20968" fmla="*/ 313634 w 1299502"/>
              <a:gd name="connsiteY20968" fmla="*/ 1288998 h 2190257"/>
              <a:gd name="connsiteX20969" fmla="*/ 313634 w 1299502"/>
              <a:gd name="connsiteY20969" fmla="*/ 1288709 h 2190257"/>
              <a:gd name="connsiteX20970" fmla="*/ 314102 w 1299502"/>
              <a:gd name="connsiteY20970" fmla="*/ 1288313 h 2190257"/>
              <a:gd name="connsiteX20971" fmla="*/ 314427 w 1299502"/>
              <a:gd name="connsiteY20971" fmla="*/ 1288313 h 2190257"/>
              <a:gd name="connsiteX20972" fmla="*/ 314823 w 1299502"/>
              <a:gd name="connsiteY20972" fmla="*/ 1287988 h 2190257"/>
              <a:gd name="connsiteX20973" fmla="*/ 315112 w 1299502"/>
              <a:gd name="connsiteY20973" fmla="*/ 1288097 h 2190257"/>
              <a:gd name="connsiteX20974" fmla="*/ 315400 w 1299502"/>
              <a:gd name="connsiteY20974" fmla="*/ 1287808 h 2190257"/>
              <a:gd name="connsiteX20975" fmla="*/ 315833 w 1299502"/>
              <a:gd name="connsiteY20975" fmla="*/ 1287808 h 2190257"/>
              <a:gd name="connsiteX20976" fmla="*/ 316302 w 1299502"/>
              <a:gd name="connsiteY20976" fmla="*/ 1287412 h 2190257"/>
              <a:gd name="connsiteX20977" fmla="*/ 316302 w 1299502"/>
              <a:gd name="connsiteY20977" fmla="*/ 1287087 h 2190257"/>
              <a:gd name="connsiteX20978" fmla="*/ 316807 w 1299502"/>
              <a:gd name="connsiteY20978" fmla="*/ 1286691 h 2190257"/>
              <a:gd name="connsiteX20979" fmla="*/ 318105 w 1299502"/>
              <a:gd name="connsiteY20979" fmla="*/ 1286691 h 2190257"/>
              <a:gd name="connsiteX20980" fmla="*/ 318393 w 1299502"/>
              <a:gd name="connsiteY20980" fmla="*/ 1286511 h 2190257"/>
              <a:gd name="connsiteX20981" fmla="*/ 318718 w 1299502"/>
              <a:gd name="connsiteY20981" fmla="*/ 1286511 h 2190257"/>
              <a:gd name="connsiteX20982" fmla="*/ 319114 w 1299502"/>
              <a:gd name="connsiteY20982" fmla="*/ 1286222 h 2190257"/>
              <a:gd name="connsiteX20983" fmla="*/ 319403 w 1299502"/>
              <a:gd name="connsiteY20983" fmla="*/ 1286222 h 2190257"/>
              <a:gd name="connsiteX20984" fmla="*/ 319583 w 1299502"/>
              <a:gd name="connsiteY20984" fmla="*/ 1286114 h 2190257"/>
              <a:gd name="connsiteX20985" fmla="*/ 319583 w 1299502"/>
              <a:gd name="connsiteY20985" fmla="*/ 1285502 h 2190257"/>
              <a:gd name="connsiteX20986" fmla="*/ 320304 w 1299502"/>
              <a:gd name="connsiteY20986" fmla="*/ 1284925 h 2190257"/>
              <a:gd name="connsiteX20987" fmla="*/ 320304 w 1299502"/>
              <a:gd name="connsiteY20987" fmla="*/ 1284601 h 2190257"/>
              <a:gd name="connsiteX20988" fmla="*/ 320485 w 1299502"/>
              <a:gd name="connsiteY20988" fmla="*/ 1284493 h 2190257"/>
              <a:gd name="connsiteX20989" fmla="*/ 320809 w 1299502"/>
              <a:gd name="connsiteY20989" fmla="*/ 1284493 h 2190257"/>
              <a:gd name="connsiteX20990" fmla="*/ 320989 w 1299502"/>
              <a:gd name="connsiteY20990" fmla="*/ 1284420 h 2190257"/>
              <a:gd name="connsiteX20991" fmla="*/ 320989 w 1299502"/>
              <a:gd name="connsiteY20991" fmla="*/ 1284096 h 2190257"/>
              <a:gd name="connsiteX20992" fmla="*/ 321711 w 1299502"/>
              <a:gd name="connsiteY20992" fmla="*/ 1283519 h 2190257"/>
              <a:gd name="connsiteX20993" fmla="*/ 321711 w 1299502"/>
              <a:gd name="connsiteY20993" fmla="*/ 1282618 h 2190257"/>
              <a:gd name="connsiteX20994" fmla="*/ 321891 w 1299502"/>
              <a:gd name="connsiteY20994" fmla="*/ 1282510 h 2190257"/>
              <a:gd name="connsiteX20995" fmla="*/ 322792 w 1299502"/>
              <a:gd name="connsiteY20995" fmla="*/ 1282618 h 2190257"/>
              <a:gd name="connsiteX20996" fmla="*/ 323982 w 1299502"/>
              <a:gd name="connsiteY20996" fmla="*/ 1281609 h 2190257"/>
              <a:gd name="connsiteX20997" fmla="*/ 323982 w 1299502"/>
              <a:gd name="connsiteY20997" fmla="*/ 1281321 h 2190257"/>
              <a:gd name="connsiteX20998" fmla="*/ 324379 w 1299502"/>
              <a:gd name="connsiteY20998" fmla="*/ 1280997 h 2190257"/>
              <a:gd name="connsiteX20999" fmla="*/ 324379 w 1299502"/>
              <a:gd name="connsiteY20999" fmla="*/ 1280708 h 2190257"/>
              <a:gd name="connsiteX21000" fmla="*/ 325280 w 1299502"/>
              <a:gd name="connsiteY21000" fmla="*/ 1280024 h 2190257"/>
              <a:gd name="connsiteX21001" fmla="*/ 325857 w 1299502"/>
              <a:gd name="connsiteY21001" fmla="*/ 1280024 h 2190257"/>
              <a:gd name="connsiteX21002" fmla="*/ 326182 w 1299502"/>
              <a:gd name="connsiteY21002" fmla="*/ 1279807 h 2190257"/>
              <a:gd name="connsiteX21003" fmla="*/ 329463 w 1299502"/>
              <a:gd name="connsiteY21003" fmla="*/ 1280024 h 2190257"/>
              <a:gd name="connsiteX21004" fmla="*/ 329752 w 1299502"/>
              <a:gd name="connsiteY21004" fmla="*/ 1279699 h 2190257"/>
              <a:gd name="connsiteX21005" fmla="*/ 330365 w 1299502"/>
              <a:gd name="connsiteY21005" fmla="*/ 1279699 h 2190257"/>
              <a:gd name="connsiteX21006" fmla="*/ 330761 w 1299502"/>
              <a:gd name="connsiteY21006" fmla="*/ 1279411 h 2190257"/>
              <a:gd name="connsiteX21007" fmla="*/ 331374 w 1299502"/>
              <a:gd name="connsiteY21007" fmla="*/ 1279519 h 2190257"/>
              <a:gd name="connsiteX21008" fmla="*/ 331771 w 1299502"/>
              <a:gd name="connsiteY21008" fmla="*/ 1279231 h 2190257"/>
              <a:gd name="connsiteX21009" fmla="*/ 332348 w 1299502"/>
              <a:gd name="connsiteY21009" fmla="*/ 1279231 h 2190257"/>
              <a:gd name="connsiteX21010" fmla="*/ 332744 w 1299502"/>
              <a:gd name="connsiteY21010" fmla="*/ 1278906 h 2190257"/>
              <a:gd name="connsiteX21011" fmla="*/ 333069 w 1299502"/>
              <a:gd name="connsiteY21011" fmla="*/ 1279014 h 2190257"/>
              <a:gd name="connsiteX21012" fmla="*/ 333357 w 1299502"/>
              <a:gd name="connsiteY21012" fmla="*/ 1278726 h 2190257"/>
              <a:gd name="connsiteX21013" fmla="*/ 334042 w 1299502"/>
              <a:gd name="connsiteY21013" fmla="*/ 1278726 h 2190257"/>
              <a:gd name="connsiteX21014" fmla="*/ 338442 w 1299502"/>
              <a:gd name="connsiteY21014" fmla="*/ 1275122 h 2190257"/>
              <a:gd name="connsiteX21015" fmla="*/ 338730 w 1299502"/>
              <a:gd name="connsiteY21015" fmla="*/ 1275122 h 2190257"/>
              <a:gd name="connsiteX21016" fmla="*/ 339235 w 1299502"/>
              <a:gd name="connsiteY21016" fmla="*/ 1274726 h 2190257"/>
              <a:gd name="connsiteX21017" fmla="*/ 339235 w 1299502"/>
              <a:gd name="connsiteY21017" fmla="*/ 1274437 h 2190257"/>
              <a:gd name="connsiteX21018" fmla="*/ 339631 w 1299502"/>
              <a:gd name="connsiteY21018" fmla="*/ 1274113 h 2190257"/>
              <a:gd name="connsiteX21019" fmla="*/ 339631 w 1299502"/>
              <a:gd name="connsiteY21019" fmla="*/ 1273825 h 2190257"/>
              <a:gd name="connsiteX21020" fmla="*/ 340353 w 1299502"/>
              <a:gd name="connsiteY21020" fmla="*/ 1273320 h 2190257"/>
              <a:gd name="connsiteX21021" fmla="*/ 340353 w 1299502"/>
              <a:gd name="connsiteY21021" fmla="*/ 1273032 h 2190257"/>
              <a:gd name="connsiteX21022" fmla="*/ 340136 w 1299502"/>
              <a:gd name="connsiteY21022" fmla="*/ 1272815 h 2190257"/>
              <a:gd name="connsiteX21023" fmla="*/ 339163 w 1299502"/>
              <a:gd name="connsiteY21023" fmla="*/ 1273716 h 2190257"/>
              <a:gd name="connsiteX21024" fmla="*/ 338838 w 1299502"/>
              <a:gd name="connsiteY21024" fmla="*/ 1273644 h 2190257"/>
              <a:gd name="connsiteX21025" fmla="*/ 337937 w 1299502"/>
              <a:gd name="connsiteY21025" fmla="*/ 1274329 h 2190257"/>
              <a:gd name="connsiteX21026" fmla="*/ 337937 w 1299502"/>
              <a:gd name="connsiteY21026" fmla="*/ 1274618 h 2190257"/>
              <a:gd name="connsiteX21027" fmla="*/ 337648 w 1299502"/>
              <a:gd name="connsiteY21027" fmla="*/ 1274942 h 2190257"/>
              <a:gd name="connsiteX21028" fmla="*/ 337540 w 1299502"/>
              <a:gd name="connsiteY21028" fmla="*/ 1275230 h 2190257"/>
              <a:gd name="connsiteX21029" fmla="*/ 337143 w 1299502"/>
              <a:gd name="connsiteY21029" fmla="*/ 1275627 h 2190257"/>
              <a:gd name="connsiteX21030" fmla="*/ 336458 w 1299502"/>
              <a:gd name="connsiteY21030" fmla="*/ 1275627 h 2190257"/>
              <a:gd name="connsiteX21031" fmla="*/ 336134 w 1299502"/>
              <a:gd name="connsiteY21031" fmla="*/ 1275338 h 2190257"/>
              <a:gd name="connsiteX21032" fmla="*/ 335557 w 1299502"/>
              <a:gd name="connsiteY21032" fmla="*/ 1275230 h 2190257"/>
              <a:gd name="connsiteX21033" fmla="*/ 334367 w 1299502"/>
              <a:gd name="connsiteY21033" fmla="*/ 1276239 h 2190257"/>
              <a:gd name="connsiteX21034" fmla="*/ 334367 w 1299502"/>
              <a:gd name="connsiteY21034" fmla="*/ 1276528 h 2190257"/>
              <a:gd name="connsiteX21035" fmla="*/ 334151 w 1299502"/>
              <a:gd name="connsiteY21035" fmla="*/ 1276636 h 2190257"/>
              <a:gd name="connsiteX21036" fmla="*/ 333466 w 1299502"/>
              <a:gd name="connsiteY21036" fmla="*/ 1276636 h 2190257"/>
              <a:gd name="connsiteX21037" fmla="*/ 333177 w 1299502"/>
              <a:gd name="connsiteY21037" fmla="*/ 1276924 h 2190257"/>
              <a:gd name="connsiteX21038" fmla="*/ 331879 w 1299502"/>
              <a:gd name="connsiteY21038" fmla="*/ 1276816 h 2190257"/>
              <a:gd name="connsiteX21039" fmla="*/ 331554 w 1299502"/>
              <a:gd name="connsiteY21039" fmla="*/ 1276528 h 2190257"/>
              <a:gd name="connsiteX21040" fmla="*/ 331266 w 1299502"/>
              <a:gd name="connsiteY21040" fmla="*/ 1276528 h 2190257"/>
              <a:gd name="connsiteX21041" fmla="*/ 330941 w 1299502"/>
              <a:gd name="connsiteY21041" fmla="*/ 1276239 h 2190257"/>
              <a:gd name="connsiteX21042" fmla="*/ 330256 w 1299502"/>
              <a:gd name="connsiteY21042" fmla="*/ 1276131 h 2190257"/>
              <a:gd name="connsiteX21043" fmla="*/ 329968 w 1299502"/>
              <a:gd name="connsiteY21043" fmla="*/ 1275807 h 2190257"/>
              <a:gd name="connsiteX21044" fmla="*/ 329355 w 1299502"/>
              <a:gd name="connsiteY21044" fmla="*/ 1275807 h 2190257"/>
              <a:gd name="connsiteX21045" fmla="*/ 328850 w 1299502"/>
              <a:gd name="connsiteY21045" fmla="*/ 1276239 h 2190257"/>
              <a:gd name="connsiteX21046" fmla="*/ 328778 w 1299502"/>
              <a:gd name="connsiteY21046" fmla="*/ 1277717 h 2190257"/>
              <a:gd name="connsiteX21047" fmla="*/ 328453 w 1299502"/>
              <a:gd name="connsiteY21047" fmla="*/ 1278005 h 2190257"/>
              <a:gd name="connsiteX21048" fmla="*/ 328381 w 1299502"/>
              <a:gd name="connsiteY21048" fmla="*/ 1278618 h 2190257"/>
              <a:gd name="connsiteX21049" fmla="*/ 328165 w 1299502"/>
              <a:gd name="connsiteY21049" fmla="*/ 1278726 h 2190257"/>
              <a:gd name="connsiteX21050" fmla="*/ 327264 w 1299502"/>
              <a:gd name="connsiteY21050" fmla="*/ 1278618 h 2190257"/>
              <a:gd name="connsiteX21051" fmla="*/ 326975 w 1299502"/>
              <a:gd name="connsiteY21051" fmla="*/ 1278330 h 2190257"/>
              <a:gd name="connsiteX21052" fmla="*/ 326290 w 1299502"/>
              <a:gd name="connsiteY21052" fmla="*/ 1278330 h 2190257"/>
              <a:gd name="connsiteX21053" fmla="*/ 326001 w 1299502"/>
              <a:gd name="connsiteY21053" fmla="*/ 1278618 h 2190257"/>
              <a:gd name="connsiteX21054" fmla="*/ 324703 w 1299502"/>
              <a:gd name="connsiteY21054" fmla="*/ 1278510 h 2190257"/>
              <a:gd name="connsiteX21055" fmla="*/ 323874 w 1299502"/>
              <a:gd name="connsiteY21055" fmla="*/ 1277717 h 2190257"/>
              <a:gd name="connsiteX21056" fmla="*/ 323982 w 1299502"/>
              <a:gd name="connsiteY21056" fmla="*/ 1277429 h 2190257"/>
              <a:gd name="connsiteX21057" fmla="*/ 323477 w 1299502"/>
              <a:gd name="connsiteY21057" fmla="*/ 1276924 h 2190257"/>
              <a:gd name="connsiteX21058" fmla="*/ 323189 w 1299502"/>
              <a:gd name="connsiteY21058" fmla="*/ 1276924 h 2190257"/>
              <a:gd name="connsiteX21059" fmla="*/ 322900 w 1299502"/>
              <a:gd name="connsiteY21059" fmla="*/ 1276636 h 2190257"/>
              <a:gd name="connsiteX21060" fmla="*/ 322179 w 1299502"/>
              <a:gd name="connsiteY21060" fmla="*/ 1276636 h 2190257"/>
              <a:gd name="connsiteX21061" fmla="*/ 321891 w 1299502"/>
              <a:gd name="connsiteY21061" fmla="*/ 1276311 h 2190257"/>
              <a:gd name="connsiteX21062" fmla="*/ 321602 w 1299502"/>
              <a:gd name="connsiteY21062" fmla="*/ 1276239 h 2190257"/>
              <a:gd name="connsiteX21063" fmla="*/ 320881 w 1299502"/>
              <a:gd name="connsiteY21063" fmla="*/ 1276816 h 2190257"/>
              <a:gd name="connsiteX21064" fmla="*/ 320593 w 1299502"/>
              <a:gd name="connsiteY21064" fmla="*/ 1276816 h 2190257"/>
              <a:gd name="connsiteX21065" fmla="*/ 320268 w 1299502"/>
              <a:gd name="connsiteY21065" fmla="*/ 1277032 h 2190257"/>
              <a:gd name="connsiteX21066" fmla="*/ 319583 w 1299502"/>
              <a:gd name="connsiteY21066" fmla="*/ 1277032 h 2190257"/>
              <a:gd name="connsiteX21067" fmla="*/ 319295 w 1299502"/>
              <a:gd name="connsiteY21067" fmla="*/ 1277321 h 2190257"/>
              <a:gd name="connsiteX21068" fmla="*/ 318285 w 1299502"/>
              <a:gd name="connsiteY21068" fmla="*/ 1277212 h 2190257"/>
              <a:gd name="connsiteX21069" fmla="*/ 317600 w 1299502"/>
              <a:gd name="connsiteY21069" fmla="*/ 1277825 h 2190257"/>
              <a:gd name="connsiteX21070" fmla="*/ 316698 w 1299502"/>
              <a:gd name="connsiteY21070" fmla="*/ 1277717 h 2190257"/>
              <a:gd name="connsiteX21071" fmla="*/ 316302 w 1299502"/>
              <a:gd name="connsiteY21071" fmla="*/ 1278041 h 2190257"/>
              <a:gd name="connsiteX21072" fmla="*/ 315977 w 1299502"/>
              <a:gd name="connsiteY21072" fmla="*/ 1278041 h 2190257"/>
              <a:gd name="connsiteX21073" fmla="*/ 315689 w 1299502"/>
              <a:gd name="connsiteY21073" fmla="*/ 1278330 h 2190257"/>
              <a:gd name="connsiteX21074" fmla="*/ 315292 w 1299502"/>
              <a:gd name="connsiteY21074" fmla="*/ 1278222 h 2190257"/>
              <a:gd name="connsiteX21075" fmla="*/ 314283 w 1299502"/>
              <a:gd name="connsiteY21075" fmla="*/ 1279123 h 2190257"/>
              <a:gd name="connsiteX21076" fmla="*/ 312696 w 1299502"/>
              <a:gd name="connsiteY21076" fmla="*/ 1279014 h 2190257"/>
              <a:gd name="connsiteX21077" fmla="*/ 312408 w 1299502"/>
              <a:gd name="connsiteY21077" fmla="*/ 1278726 h 2190257"/>
              <a:gd name="connsiteX21078" fmla="*/ 312083 w 1299502"/>
              <a:gd name="connsiteY21078" fmla="*/ 1278618 h 2190257"/>
              <a:gd name="connsiteX21079" fmla="*/ 311795 w 1299502"/>
              <a:gd name="connsiteY21079" fmla="*/ 1278330 h 2190257"/>
              <a:gd name="connsiteX21080" fmla="*/ 311109 w 1299502"/>
              <a:gd name="connsiteY21080" fmla="*/ 1278330 h 2190257"/>
              <a:gd name="connsiteX21081" fmla="*/ 310785 w 1299502"/>
              <a:gd name="connsiteY21081" fmla="*/ 1278041 h 2190257"/>
              <a:gd name="connsiteX21082" fmla="*/ 310496 w 1299502"/>
              <a:gd name="connsiteY21082" fmla="*/ 1277933 h 2190257"/>
              <a:gd name="connsiteX21083" fmla="*/ 309703 w 1299502"/>
              <a:gd name="connsiteY21083" fmla="*/ 1277212 h 2190257"/>
              <a:gd name="connsiteX21084" fmla="*/ 309775 w 1299502"/>
              <a:gd name="connsiteY21084" fmla="*/ 1276023 h 2190257"/>
              <a:gd name="connsiteX21085" fmla="*/ 310172 w 1299502"/>
              <a:gd name="connsiteY21085" fmla="*/ 1275735 h 2190257"/>
              <a:gd name="connsiteX21086" fmla="*/ 310388 w 1299502"/>
              <a:gd name="connsiteY21086" fmla="*/ 1271626 h 2190257"/>
              <a:gd name="connsiteX21087" fmla="*/ 309775 w 1299502"/>
              <a:gd name="connsiteY21087" fmla="*/ 1270941 h 2190257"/>
              <a:gd name="connsiteX21088" fmla="*/ 309775 w 1299502"/>
              <a:gd name="connsiteY21088" fmla="*/ 1270653 h 2190257"/>
              <a:gd name="connsiteX21089" fmla="*/ 309487 w 1299502"/>
              <a:gd name="connsiteY21089" fmla="*/ 1270329 h 2190257"/>
              <a:gd name="connsiteX21090" fmla="*/ 309595 w 1299502"/>
              <a:gd name="connsiteY21090" fmla="*/ 1268851 h 2190257"/>
              <a:gd name="connsiteX21091" fmla="*/ 309379 w 1299502"/>
              <a:gd name="connsiteY21091" fmla="*/ 1268743 h 2190257"/>
              <a:gd name="connsiteX21092" fmla="*/ 309090 w 1299502"/>
              <a:gd name="connsiteY21092" fmla="*/ 1268743 h 2190257"/>
              <a:gd name="connsiteX21093" fmla="*/ 308982 w 1299502"/>
              <a:gd name="connsiteY21093" fmla="*/ 1268563 h 2190257"/>
              <a:gd name="connsiteX21094" fmla="*/ 308982 w 1299502"/>
              <a:gd name="connsiteY21094" fmla="*/ 1267662 h 2190257"/>
              <a:gd name="connsiteX21095" fmla="*/ 308694 w 1299502"/>
              <a:gd name="connsiteY21095" fmla="*/ 1267337 h 2190257"/>
              <a:gd name="connsiteX21096" fmla="*/ 308694 w 1299502"/>
              <a:gd name="connsiteY21096" fmla="*/ 1266761 h 2190257"/>
              <a:gd name="connsiteX21097" fmla="*/ 308369 w 1299502"/>
              <a:gd name="connsiteY21097" fmla="*/ 1266436 h 2190257"/>
              <a:gd name="connsiteX21098" fmla="*/ 308477 w 1299502"/>
              <a:gd name="connsiteY21098" fmla="*/ 1265860 h 2190257"/>
              <a:gd name="connsiteX21099" fmla="*/ 308189 w 1299502"/>
              <a:gd name="connsiteY21099" fmla="*/ 1265535 h 2190257"/>
              <a:gd name="connsiteX21100" fmla="*/ 308189 w 1299502"/>
              <a:gd name="connsiteY21100" fmla="*/ 1265247 h 2190257"/>
              <a:gd name="connsiteX21101" fmla="*/ 307972 w 1299502"/>
              <a:gd name="connsiteY21101" fmla="*/ 1265067 h 2190257"/>
              <a:gd name="connsiteX21102" fmla="*/ 307107 w 1299502"/>
              <a:gd name="connsiteY21102" fmla="*/ 1265067 h 2190257"/>
              <a:gd name="connsiteX21103" fmla="*/ 306783 w 1299502"/>
              <a:gd name="connsiteY21103" fmla="*/ 1264742 h 2190257"/>
              <a:gd name="connsiteX21104" fmla="*/ 306386 w 1299502"/>
              <a:gd name="connsiteY21104" fmla="*/ 1264670 h 2190257"/>
              <a:gd name="connsiteX21105" fmla="*/ 306278 w 1299502"/>
              <a:gd name="connsiteY21105" fmla="*/ 1264562 h 2190257"/>
              <a:gd name="connsiteX21106" fmla="*/ 306278 w 1299502"/>
              <a:gd name="connsiteY21106" fmla="*/ 1264238 h 2190257"/>
              <a:gd name="connsiteX21107" fmla="*/ 305989 w 1299502"/>
              <a:gd name="connsiteY21107" fmla="*/ 1263950 h 2190257"/>
              <a:gd name="connsiteX21108" fmla="*/ 306097 w 1299502"/>
              <a:gd name="connsiteY21108" fmla="*/ 1263049 h 2190257"/>
              <a:gd name="connsiteX21109" fmla="*/ 305701 w 1299502"/>
              <a:gd name="connsiteY21109" fmla="*/ 1262652 h 2190257"/>
              <a:gd name="connsiteX21110" fmla="*/ 305773 w 1299502"/>
              <a:gd name="connsiteY21110" fmla="*/ 1261859 h 2190257"/>
              <a:gd name="connsiteX21111" fmla="*/ 305484 w 1299502"/>
              <a:gd name="connsiteY21111" fmla="*/ 1261463 h 2190257"/>
              <a:gd name="connsiteX21112" fmla="*/ 305484 w 1299502"/>
              <a:gd name="connsiteY21112" fmla="*/ 1260958 h 2190257"/>
              <a:gd name="connsiteX21113" fmla="*/ 305196 w 1299502"/>
              <a:gd name="connsiteY21113" fmla="*/ 1260562 h 2190257"/>
              <a:gd name="connsiteX21114" fmla="*/ 305196 w 1299502"/>
              <a:gd name="connsiteY21114" fmla="*/ 1260273 h 2190257"/>
              <a:gd name="connsiteX21115" fmla="*/ 304583 w 1299502"/>
              <a:gd name="connsiteY21115" fmla="*/ 1259661 h 2190257"/>
              <a:gd name="connsiteX21116" fmla="*/ 304691 w 1299502"/>
              <a:gd name="connsiteY21116" fmla="*/ 1259372 h 2190257"/>
              <a:gd name="connsiteX21117" fmla="*/ 303970 w 1299502"/>
              <a:gd name="connsiteY21117" fmla="*/ 1258760 h 2190257"/>
              <a:gd name="connsiteX21118" fmla="*/ 304078 w 1299502"/>
              <a:gd name="connsiteY21118" fmla="*/ 1257859 h 2190257"/>
              <a:gd name="connsiteX21119" fmla="*/ 303285 w 1299502"/>
              <a:gd name="connsiteY21119" fmla="*/ 1257066 h 2190257"/>
              <a:gd name="connsiteX21120" fmla="*/ 302780 w 1299502"/>
              <a:gd name="connsiteY21120" fmla="*/ 1257462 h 2190257"/>
              <a:gd name="connsiteX21121" fmla="*/ 302780 w 1299502"/>
              <a:gd name="connsiteY21121" fmla="*/ 1258652 h 2190257"/>
              <a:gd name="connsiteX21122" fmla="*/ 303069 w 1299502"/>
              <a:gd name="connsiteY21122" fmla="*/ 1258976 h 2190257"/>
              <a:gd name="connsiteX21123" fmla="*/ 302996 w 1299502"/>
              <a:gd name="connsiteY21123" fmla="*/ 1259553 h 2190257"/>
              <a:gd name="connsiteX21124" fmla="*/ 303285 w 1299502"/>
              <a:gd name="connsiteY21124" fmla="*/ 1259877 h 2190257"/>
              <a:gd name="connsiteX21125" fmla="*/ 303285 w 1299502"/>
              <a:gd name="connsiteY21125" fmla="*/ 1261355 h 2190257"/>
              <a:gd name="connsiteX21126" fmla="*/ 303501 w 1299502"/>
              <a:gd name="connsiteY21126" fmla="*/ 1261679 h 2190257"/>
              <a:gd name="connsiteX21127" fmla="*/ 303501 w 1299502"/>
              <a:gd name="connsiteY21127" fmla="*/ 1261967 h 2190257"/>
              <a:gd name="connsiteX21128" fmla="*/ 304475 w 1299502"/>
              <a:gd name="connsiteY21128" fmla="*/ 1262940 h 2190257"/>
              <a:gd name="connsiteX21129" fmla="*/ 304367 w 1299502"/>
              <a:gd name="connsiteY21129" fmla="*/ 1263265 h 2190257"/>
              <a:gd name="connsiteX21130" fmla="*/ 304691 w 1299502"/>
              <a:gd name="connsiteY21130" fmla="*/ 1263553 h 2190257"/>
              <a:gd name="connsiteX21131" fmla="*/ 304691 w 1299502"/>
              <a:gd name="connsiteY21131" fmla="*/ 1264454 h 2190257"/>
              <a:gd name="connsiteX21132" fmla="*/ 304980 w 1299502"/>
              <a:gd name="connsiteY21132" fmla="*/ 1264742 h 2190257"/>
              <a:gd name="connsiteX21133" fmla="*/ 304871 w 1299502"/>
              <a:gd name="connsiteY21133" fmla="*/ 1266256 h 2190257"/>
              <a:gd name="connsiteX21134" fmla="*/ 305196 w 1299502"/>
              <a:gd name="connsiteY21134" fmla="*/ 1266544 h 2190257"/>
              <a:gd name="connsiteX21135" fmla="*/ 305088 w 1299502"/>
              <a:gd name="connsiteY21135" fmla="*/ 1268346 h 2190257"/>
              <a:gd name="connsiteX21136" fmla="*/ 304691 w 1299502"/>
              <a:gd name="connsiteY21136" fmla="*/ 1268635 h 2190257"/>
              <a:gd name="connsiteX21137" fmla="*/ 304691 w 1299502"/>
              <a:gd name="connsiteY21137" fmla="*/ 1269428 h 2190257"/>
              <a:gd name="connsiteX21138" fmla="*/ 304403 w 1299502"/>
              <a:gd name="connsiteY21138" fmla="*/ 1269752 h 2190257"/>
              <a:gd name="connsiteX21139" fmla="*/ 304186 w 1299502"/>
              <a:gd name="connsiteY21139" fmla="*/ 1272743 h 2190257"/>
              <a:gd name="connsiteX21140" fmla="*/ 302708 w 1299502"/>
              <a:gd name="connsiteY21140" fmla="*/ 1273933 h 2190257"/>
              <a:gd name="connsiteX21141" fmla="*/ 302311 w 1299502"/>
              <a:gd name="connsiteY21141" fmla="*/ 1273933 h 2190257"/>
              <a:gd name="connsiteX21142" fmla="*/ 301987 w 1299502"/>
              <a:gd name="connsiteY21142" fmla="*/ 1274221 h 2190257"/>
              <a:gd name="connsiteX21143" fmla="*/ 301698 w 1299502"/>
              <a:gd name="connsiteY21143" fmla="*/ 1273933 h 2190257"/>
              <a:gd name="connsiteX21144" fmla="*/ 300400 w 1299502"/>
              <a:gd name="connsiteY21144" fmla="*/ 1273825 h 2190257"/>
              <a:gd name="connsiteX21145" fmla="*/ 300292 w 1299502"/>
              <a:gd name="connsiteY21145" fmla="*/ 1273933 h 2190257"/>
              <a:gd name="connsiteX21146" fmla="*/ 300112 w 1299502"/>
              <a:gd name="connsiteY21146" fmla="*/ 1276924 h 2190257"/>
              <a:gd name="connsiteX21147" fmla="*/ 299715 w 1299502"/>
              <a:gd name="connsiteY21147" fmla="*/ 1277212 h 2190257"/>
              <a:gd name="connsiteX21148" fmla="*/ 299715 w 1299502"/>
              <a:gd name="connsiteY21148" fmla="*/ 1277825 h 2190257"/>
              <a:gd name="connsiteX21149" fmla="*/ 299318 w 1299502"/>
              <a:gd name="connsiteY21149" fmla="*/ 1278113 h 2190257"/>
              <a:gd name="connsiteX21150" fmla="*/ 299318 w 1299502"/>
              <a:gd name="connsiteY21150" fmla="*/ 1278330 h 2190257"/>
              <a:gd name="connsiteX21151" fmla="*/ 298994 w 1299502"/>
              <a:gd name="connsiteY21151" fmla="*/ 1278618 h 2190257"/>
              <a:gd name="connsiteX21152" fmla="*/ 298994 w 1299502"/>
              <a:gd name="connsiteY21152" fmla="*/ 1278906 h 2190257"/>
              <a:gd name="connsiteX21153" fmla="*/ 298597 w 1299502"/>
              <a:gd name="connsiteY21153" fmla="*/ 1279231 h 2190257"/>
              <a:gd name="connsiteX21154" fmla="*/ 298597 w 1299502"/>
              <a:gd name="connsiteY21154" fmla="*/ 1279807 h 2190257"/>
              <a:gd name="connsiteX21155" fmla="*/ 298309 w 1299502"/>
              <a:gd name="connsiteY21155" fmla="*/ 1280132 h 2190257"/>
              <a:gd name="connsiteX21156" fmla="*/ 298201 w 1299502"/>
              <a:gd name="connsiteY21156" fmla="*/ 1281537 h 2190257"/>
              <a:gd name="connsiteX21157" fmla="*/ 297804 w 1299502"/>
              <a:gd name="connsiteY21157" fmla="*/ 1281826 h 2190257"/>
              <a:gd name="connsiteX21158" fmla="*/ 297804 w 1299502"/>
              <a:gd name="connsiteY21158" fmla="*/ 1282114 h 2190257"/>
              <a:gd name="connsiteX21159" fmla="*/ 296506 w 1299502"/>
              <a:gd name="connsiteY21159" fmla="*/ 1283231 h 2190257"/>
              <a:gd name="connsiteX21160" fmla="*/ 296326 w 1299502"/>
              <a:gd name="connsiteY21160" fmla="*/ 1285898 h 2190257"/>
              <a:gd name="connsiteX21161" fmla="*/ 295929 w 1299502"/>
              <a:gd name="connsiteY21161" fmla="*/ 1286222 h 2190257"/>
              <a:gd name="connsiteX21162" fmla="*/ 295929 w 1299502"/>
              <a:gd name="connsiteY21162" fmla="*/ 1286799 h 2190257"/>
              <a:gd name="connsiteX21163" fmla="*/ 295424 w 1299502"/>
              <a:gd name="connsiteY21163" fmla="*/ 1287232 h 2190257"/>
              <a:gd name="connsiteX21164" fmla="*/ 295136 w 1299502"/>
              <a:gd name="connsiteY21164" fmla="*/ 1287232 h 2190257"/>
              <a:gd name="connsiteX21165" fmla="*/ 294919 w 1299502"/>
              <a:gd name="connsiteY21165" fmla="*/ 1287304 h 2190257"/>
              <a:gd name="connsiteX21166" fmla="*/ 294919 w 1299502"/>
              <a:gd name="connsiteY21166" fmla="*/ 1287628 h 2190257"/>
              <a:gd name="connsiteX21167" fmla="*/ 294523 w 1299502"/>
              <a:gd name="connsiteY21167" fmla="*/ 1287916 h 2190257"/>
              <a:gd name="connsiteX21168" fmla="*/ 294523 w 1299502"/>
              <a:gd name="connsiteY21168" fmla="*/ 1288529 h 2190257"/>
              <a:gd name="connsiteX21169" fmla="*/ 294234 w 1299502"/>
              <a:gd name="connsiteY21169" fmla="*/ 1288817 h 2190257"/>
              <a:gd name="connsiteX21170" fmla="*/ 294126 w 1299502"/>
              <a:gd name="connsiteY21170" fmla="*/ 1289322 h 2190257"/>
              <a:gd name="connsiteX21171" fmla="*/ 293549 w 1299502"/>
              <a:gd name="connsiteY21171" fmla="*/ 1289899 h 2190257"/>
              <a:gd name="connsiteX21172" fmla="*/ 293441 w 1299502"/>
              <a:gd name="connsiteY21172" fmla="*/ 1290223 h 2190257"/>
              <a:gd name="connsiteX21173" fmla="*/ 292828 w 1299502"/>
              <a:gd name="connsiteY21173" fmla="*/ 1290800 h 2190257"/>
              <a:gd name="connsiteX21174" fmla="*/ 292756 w 1299502"/>
              <a:gd name="connsiteY21174" fmla="*/ 1291304 h 2190257"/>
              <a:gd name="connsiteX21175" fmla="*/ 291927 w 1299502"/>
              <a:gd name="connsiteY21175" fmla="*/ 1292025 h 2190257"/>
              <a:gd name="connsiteX21176" fmla="*/ 290448 w 1299502"/>
              <a:gd name="connsiteY21176" fmla="*/ 1290403 h 2190257"/>
              <a:gd name="connsiteX21177" fmla="*/ 290052 w 1299502"/>
              <a:gd name="connsiteY21177" fmla="*/ 1290403 h 2190257"/>
              <a:gd name="connsiteX21178" fmla="*/ 289943 w 1299502"/>
              <a:gd name="connsiteY21178" fmla="*/ 1290331 h 2190257"/>
              <a:gd name="connsiteX21179" fmla="*/ 289943 w 1299502"/>
              <a:gd name="connsiteY21179" fmla="*/ 1290007 h 2190257"/>
              <a:gd name="connsiteX21180" fmla="*/ 289655 w 1299502"/>
              <a:gd name="connsiteY21180" fmla="*/ 1289610 h 2190257"/>
              <a:gd name="connsiteX21181" fmla="*/ 289655 w 1299502"/>
              <a:gd name="connsiteY21181" fmla="*/ 1289106 h 2190257"/>
              <a:gd name="connsiteX21182" fmla="*/ 289258 w 1299502"/>
              <a:gd name="connsiteY21182" fmla="*/ 1288601 h 2190257"/>
              <a:gd name="connsiteX21183" fmla="*/ 288862 w 1299502"/>
              <a:gd name="connsiteY21183" fmla="*/ 1288926 h 2190257"/>
              <a:gd name="connsiteX21184" fmla="*/ 287564 w 1299502"/>
              <a:gd name="connsiteY21184" fmla="*/ 1288817 h 2190257"/>
              <a:gd name="connsiteX21185" fmla="*/ 287347 w 1299502"/>
              <a:gd name="connsiteY21185" fmla="*/ 1288529 h 2190257"/>
              <a:gd name="connsiteX21186" fmla="*/ 286951 w 1299502"/>
              <a:gd name="connsiteY21186" fmla="*/ 1288529 h 2190257"/>
              <a:gd name="connsiteX21187" fmla="*/ 286878 w 1299502"/>
              <a:gd name="connsiteY21187" fmla="*/ 1288313 h 2190257"/>
              <a:gd name="connsiteX21188" fmla="*/ 286951 w 1299502"/>
              <a:gd name="connsiteY21188" fmla="*/ 1286547 h 2190257"/>
              <a:gd name="connsiteX21189" fmla="*/ 287275 w 1299502"/>
              <a:gd name="connsiteY21189" fmla="*/ 1286331 h 2190257"/>
              <a:gd name="connsiteX21190" fmla="*/ 287275 w 1299502"/>
              <a:gd name="connsiteY21190" fmla="*/ 1285646 h 2190257"/>
              <a:gd name="connsiteX21191" fmla="*/ 287672 w 1299502"/>
              <a:gd name="connsiteY21191" fmla="*/ 1285430 h 2190257"/>
              <a:gd name="connsiteX21192" fmla="*/ 287672 w 1299502"/>
              <a:gd name="connsiteY21192" fmla="*/ 1285141 h 2190257"/>
              <a:gd name="connsiteX21193" fmla="*/ 287960 w 1299502"/>
              <a:gd name="connsiteY21193" fmla="*/ 1284817 h 2190257"/>
              <a:gd name="connsiteX21194" fmla="*/ 288068 w 1299502"/>
              <a:gd name="connsiteY21194" fmla="*/ 1283628 h 2190257"/>
              <a:gd name="connsiteX21195" fmla="*/ 287744 w 1299502"/>
              <a:gd name="connsiteY21195" fmla="*/ 1283339 h 2190257"/>
              <a:gd name="connsiteX21196" fmla="*/ 287852 w 1299502"/>
              <a:gd name="connsiteY21196" fmla="*/ 1281249 h 2190257"/>
              <a:gd name="connsiteX21197" fmla="*/ 288249 w 1299502"/>
              <a:gd name="connsiteY21197" fmla="*/ 1280925 h 2190257"/>
              <a:gd name="connsiteX21198" fmla="*/ 288249 w 1299502"/>
              <a:gd name="connsiteY21198" fmla="*/ 1280348 h 2190257"/>
              <a:gd name="connsiteX21199" fmla="*/ 288573 w 1299502"/>
              <a:gd name="connsiteY21199" fmla="*/ 1280132 h 2190257"/>
              <a:gd name="connsiteX21200" fmla="*/ 288645 w 1299502"/>
              <a:gd name="connsiteY21200" fmla="*/ 1278654 h 2190257"/>
              <a:gd name="connsiteX21201" fmla="*/ 289042 w 1299502"/>
              <a:gd name="connsiteY21201" fmla="*/ 1278330 h 2190257"/>
              <a:gd name="connsiteX21202" fmla="*/ 289150 w 1299502"/>
              <a:gd name="connsiteY21202" fmla="*/ 1277140 h 2190257"/>
              <a:gd name="connsiteX21203" fmla="*/ 289439 w 1299502"/>
              <a:gd name="connsiteY21203" fmla="*/ 1276960 h 2190257"/>
              <a:gd name="connsiteX21204" fmla="*/ 289439 w 1299502"/>
              <a:gd name="connsiteY21204" fmla="*/ 1276347 h 2190257"/>
              <a:gd name="connsiteX21205" fmla="*/ 288573 w 1299502"/>
              <a:gd name="connsiteY21205" fmla="*/ 1275338 h 2190257"/>
              <a:gd name="connsiteX21206" fmla="*/ 288573 w 1299502"/>
              <a:gd name="connsiteY21206" fmla="*/ 1274762 h 2190257"/>
              <a:gd name="connsiteX21207" fmla="*/ 288357 w 1299502"/>
              <a:gd name="connsiteY21207" fmla="*/ 1274473 h 2190257"/>
              <a:gd name="connsiteX21208" fmla="*/ 288357 w 1299502"/>
              <a:gd name="connsiteY21208" fmla="*/ 1273861 h 2190257"/>
              <a:gd name="connsiteX21209" fmla="*/ 288068 w 1299502"/>
              <a:gd name="connsiteY21209" fmla="*/ 1273572 h 2190257"/>
              <a:gd name="connsiteX21210" fmla="*/ 288249 w 1299502"/>
              <a:gd name="connsiteY21210" fmla="*/ 1269680 h 2190257"/>
              <a:gd name="connsiteX21211" fmla="*/ 287960 w 1299502"/>
              <a:gd name="connsiteY21211" fmla="*/ 1269356 h 2190257"/>
              <a:gd name="connsiteX21212" fmla="*/ 287960 w 1299502"/>
              <a:gd name="connsiteY21212" fmla="*/ 1269067 h 2190257"/>
              <a:gd name="connsiteX21213" fmla="*/ 287564 w 1299502"/>
              <a:gd name="connsiteY21213" fmla="*/ 1268671 h 2190257"/>
              <a:gd name="connsiteX21214" fmla="*/ 287239 w 1299502"/>
              <a:gd name="connsiteY21214" fmla="*/ 1268563 h 2190257"/>
              <a:gd name="connsiteX21215" fmla="*/ 286842 w 1299502"/>
              <a:gd name="connsiteY21215" fmla="*/ 1268274 h 2190257"/>
              <a:gd name="connsiteX21216" fmla="*/ 286265 w 1299502"/>
              <a:gd name="connsiteY21216" fmla="*/ 1268274 h 2190257"/>
              <a:gd name="connsiteX21217" fmla="*/ 286049 w 1299502"/>
              <a:gd name="connsiteY21217" fmla="*/ 1268383 h 2190257"/>
              <a:gd name="connsiteX21218" fmla="*/ 286049 w 1299502"/>
              <a:gd name="connsiteY21218" fmla="*/ 1269572 h 2190257"/>
              <a:gd name="connsiteX21219" fmla="*/ 285652 w 1299502"/>
              <a:gd name="connsiteY21219" fmla="*/ 1269860 h 2190257"/>
              <a:gd name="connsiteX21220" fmla="*/ 285652 w 1299502"/>
              <a:gd name="connsiteY21220" fmla="*/ 1270149 h 2190257"/>
              <a:gd name="connsiteX21221" fmla="*/ 285148 w 1299502"/>
              <a:gd name="connsiteY21221" fmla="*/ 1270545 h 2190257"/>
              <a:gd name="connsiteX21222" fmla="*/ 283850 w 1299502"/>
              <a:gd name="connsiteY21222" fmla="*/ 1270473 h 2190257"/>
              <a:gd name="connsiteX21223" fmla="*/ 282984 w 1299502"/>
              <a:gd name="connsiteY21223" fmla="*/ 1269572 h 2190257"/>
              <a:gd name="connsiteX21224" fmla="*/ 282263 w 1299502"/>
              <a:gd name="connsiteY21224" fmla="*/ 1269464 h 2190257"/>
              <a:gd name="connsiteX21225" fmla="*/ 281975 w 1299502"/>
              <a:gd name="connsiteY21225" fmla="*/ 1269752 h 2190257"/>
              <a:gd name="connsiteX21226" fmla="*/ 281650 w 1299502"/>
              <a:gd name="connsiteY21226" fmla="*/ 1269752 h 2190257"/>
              <a:gd name="connsiteX21227" fmla="*/ 281470 w 1299502"/>
              <a:gd name="connsiteY21227" fmla="*/ 1269572 h 2190257"/>
              <a:gd name="connsiteX21228" fmla="*/ 281578 w 1299502"/>
              <a:gd name="connsiteY21228" fmla="*/ 1268959 h 2190257"/>
              <a:gd name="connsiteX21229" fmla="*/ 281253 w 1299502"/>
              <a:gd name="connsiteY21229" fmla="*/ 1268671 h 2190257"/>
              <a:gd name="connsiteX21230" fmla="*/ 281253 w 1299502"/>
              <a:gd name="connsiteY21230" fmla="*/ 1268383 h 2190257"/>
              <a:gd name="connsiteX21231" fmla="*/ 280965 w 1299502"/>
              <a:gd name="connsiteY21231" fmla="*/ 1268058 h 2190257"/>
              <a:gd name="connsiteX21232" fmla="*/ 280965 w 1299502"/>
              <a:gd name="connsiteY21232" fmla="*/ 1267482 h 2190257"/>
              <a:gd name="connsiteX21233" fmla="*/ 280568 w 1299502"/>
              <a:gd name="connsiteY21233" fmla="*/ 1266977 h 2190257"/>
              <a:gd name="connsiteX21234" fmla="*/ 280172 w 1299502"/>
              <a:gd name="connsiteY21234" fmla="*/ 1266977 h 2190257"/>
              <a:gd name="connsiteX21235" fmla="*/ 279559 w 1299502"/>
              <a:gd name="connsiteY21235" fmla="*/ 1267554 h 2190257"/>
              <a:gd name="connsiteX21236" fmla="*/ 279162 w 1299502"/>
              <a:gd name="connsiteY21236" fmla="*/ 1267554 h 2190257"/>
              <a:gd name="connsiteX21237" fmla="*/ 279054 w 1299502"/>
              <a:gd name="connsiteY21237" fmla="*/ 1267373 h 2190257"/>
              <a:gd name="connsiteX21238" fmla="*/ 279162 w 1299502"/>
              <a:gd name="connsiteY21238" fmla="*/ 1266184 h 2190257"/>
              <a:gd name="connsiteX21239" fmla="*/ 278657 w 1299502"/>
              <a:gd name="connsiteY21239" fmla="*/ 1265680 h 2190257"/>
              <a:gd name="connsiteX21240" fmla="*/ 277684 w 1299502"/>
              <a:gd name="connsiteY21240" fmla="*/ 1265680 h 2190257"/>
              <a:gd name="connsiteX21241" fmla="*/ 277575 w 1299502"/>
              <a:gd name="connsiteY21241" fmla="*/ 1265788 h 2190257"/>
              <a:gd name="connsiteX21242" fmla="*/ 277467 w 1299502"/>
              <a:gd name="connsiteY21242" fmla="*/ 1266689 h 2190257"/>
              <a:gd name="connsiteX21243" fmla="*/ 277792 w 1299502"/>
              <a:gd name="connsiteY21243" fmla="*/ 1266977 h 2190257"/>
              <a:gd name="connsiteX21244" fmla="*/ 277792 w 1299502"/>
              <a:gd name="connsiteY21244" fmla="*/ 1267265 h 2190257"/>
              <a:gd name="connsiteX21245" fmla="*/ 278080 w 1299502"/>
              <a:gd name="connsiteY21245" fmla="*/ 1267590 h 2190257"/>
              <a:gd name="connsiteX21246" fmla="*/ 277792 w 1299502"/>
              <a:gd name="connsiteY21246" fmla="*/ 1267878 h 2190257"/>
              <a:gd name="connsiteX21247" fmla="*/ 278080 w 1299502"/>
              <a:gd name="connsiteY21247" fmla="*/ 1268166 h 2190257"/>
              <a:gd name="connsiteX21248" fmla="*/ 278008 w 1299502"/>
              <a:gd name="connsiteY21248" fmla="*/ 1268779 h 2190257"/>
              <a:gd name="connsiteX21249" fmla="*/ 277684 w 1299502"/>
              <a:gd name="connsiteY21249" fmla="*/ 1269067 h 2190257"/>
              <a:gd name="connsiteX21250" fmla="*/ 278008 w 1299502"/>
              <a:gd name="connsiteY21250" fmla="*/ 1269392 h 2190257"/>
              <a:gd name="connsiteX21251" fmla="*/ 277792 w 1299502"/>
              <a:gd name="connsiteY21251" fmla="*/ 1272671 h 2190257"/>
              <a:gd name="connsiteX21252" fmla="*/ 277503 w 1299502"/>
              <a:gd name="connsiteY21252" fmla="*/ 1272960 h 2190257"/>
              <a:gd name="connsiteX21253" fmla="*/ 277395 w 1299502"/>
              <a:gd name="connsiteY21253" fmla="*/ 1273176 h 2190257"/>
              <a:gd name="connsiteX21254" fmla="*/ 276205 w 1299502"/>
              <a:gd name="connsiteY21254" fmla="*/ 1274149 h 2190257"/>
              <a:gd name="connsiteX21255" fmla="*/ 274619 w 1299502"/>
              <a:gd name="connsiteY21255" fmla="*/ 1274077 h 2190257"/>
              <a:gd name="connsiteX21256" fmla="*/ 274294 w 1299502"/>
              <a:gd name="connsiteY21256" fmla="*/ 1274365 h 2190257"/>
              <a:gd name="connsiteX21257" fmla="*/ 273717 w 1299502"/>
              <a:gd name="connsiteY21257" fmla="*/ 1274257 h 2190257"/>
              <a:gd name="connsiteX21258" fmla="*/ 273321 w 1299502"/>
              <a:gd name="connsiteY21258" fmla="*/ 1274545 h 2190257"/>
              <a:gd name="connsiteX21259" fmla="*/ 272996 w 1299502"/>
              <a:gd name="connsiteY21259" fmla="*/ 1274257 h 2190257"/>
              <a:gd name="connsiteX21260" fmla="*/ 272419 w 1299502"/>
              <a:gd name="connsiteY21260" fmla="*/ 1274257 h 2190257"/>
              <a:gd name="connsiteX21261" fmla="*/ 272095 w 1299502"/>
              <a:gd name="connsiteY21261" fmla="*/ 1273969 h 2190257"/>
              <a:gd name="connsiteX21262" fmla="*/ 271409 w 1299502"/>
              <a:gd name="connsiteY21262" fmla="*/ 1273861 h 2190257"/>
              <a:gd name="connsiteX21263" fmla="*/ 271121 w 1299502"/>
              <a:gd name="connsiteY21263" fmla="*/ 1273572 h 2190257"/>
              <a:gd name="connsiteX21264" fmla="*/ 270508 w 1299502"/>
              <a:gd name="connsiteY21264" fmla="*/ 1273572 h 2190257"/>
              <a:gd name="connsiteX21265" fmla="*/ 269895 w 1299502"/>
              <a:gd name="connsiteY21265" fmla="*/ 1272852 h 2190257"/>
              <a:gd name="connsiteX21266" fmla="*/ 269498 w 1299502"/>
              <a:gd name="connsiteY21266" fmla="*/ 1272852 h 2190257"/>
              <a:gd name="connsiteX21267" fmla="*/ 269210 w 1299502"/>
              <a:gd name="connsiteY21267" fmla="*/ 1272563 h 2190257"/>
              <a:gd name="connsiteX21268" fmla="*/ 268885 w 1299502"/>
              <a:gd name="connsiteY21268" fmla="*/ 1272563 h 2190257"/>
              <a:gd name="connsiteX21269" fmla="*/ 268597 w 1299502"/>
              <a:gd name="connsiteY21269" fmla="*/ 1272852 h 2190257"/>
              <a:gd name="connsiteX21270" fmla="*/ 268308 w 1299502"/>
              <a:gd name="connsiteY21270" fmla="*/ 1272779 h 2190257"/>
              <a:gd name="connsiteX21271" fmla="*/ 267912 w 1299502"/>
              <a:gd name="connsiteY21271" fmla="*/ 1273068 h 2190257"/>
              <a:gd name="connsiteX21272" fmla="*/ 267587 w 1299502"/>
              <a:gd name="connsiteY21272" fmla="*/ 1273068 h 2190257"/>
              <a:gd name="connsiteX21273" fmla="*/ 267299 w 1299502"/>
              <a:gd name="connsiteY21273" fmla="*/ 1273356 h 2190257"/>
              <a:gd name="connsiteX21274" fmla="*/ 266902 w 1299502"/>
              <a:gd name="connsiteY21274" fmla="*/ 1273248 h 2190257"/>
              <a:gd name="connsiteX21275" fmla="*/ 266614 w 1299502"/>
              <a:gd name="connsiteY21275" fmla="*/ 1273572 h 2190257"/>
              <a:gd name="connsiteX21276" fmla="*/ 266289 w 1299502"/>
              <a:gd name="connsiteY21276" fmla="*/ 1273572 h 2190257"/>
              <a:gd name="connsiteX21277" fmla="*/ 265893 w 1299502"/>
              <a:gd name="connsiteY21277" fmla="*/ 1273861 h 2190257"/>
              <a:gd name="connsiteX21278" fmla="*/ 265604 w 1299502"/>
              <a:gd name="connsiteY21278" fmla="*/ 1273861 h 2190257"/>
              <a:gd name="connsiteX21279" fmla="*/ 265280 w 1299502"/>
              <a:gd name="connsiteY21279" fmla="*/ 1274077 h 2190257"/>
              <a:gd name="connsiteX21280" fmla="*/ 264018 w 1299502"/>
              <a:gd name="connsiteY21280" fmla="*/ 1273969 h 2190257"/>
              <a:gd name="connsiteX21281" fmla="*/ 263621 w 1299502"/>
              <a:gd name="connsiteY21281" fmla="*/ 1274257 h 2190257"/>
              <a:gd name="connsiteX21282" fmla="*/ 263008 w 1299502"/>
              <a:gd name="connsiteY21282" fmla="*/ 1274257 h 2190257"/>
              <a:gd name="connsiteX21283" fmla="*/ 262323 w 1299502"/>
              <a:gd name="connsiteY21283" fmla="*/ 1274762 h 2190257"/>
              <a:gd name="connsiteX21284" fmla="*/ 260412 w 1299502"/>
              <a:gd name="connsiteY21284" fmla="*/ 1274654 h 2190257"/>
              <a:gd name="connsiteX21285" fmla="*/ 260087 w 1299502"/>
              <a:gd name="connsiteY21285" fmla="*/ 1274365 h 2190257"/>
              <a:gd name="connsiteX21286" fmla="*/ 259727 w 1299502"/>
              <a:gd name="connsiteY21286" fmla="*/ 1274654 h 2190257"/>
              <a:gd name="connsiteX21287" fmla="*/ 259114 w 1299502"/>
              <a:gd name="connsiteY21287" fmla="*/ 1274581 h 2190257"/>
              <a:gd name="connsiteX21288" fmla="*/ 258717 w 1299502"/>
              <a:gd name="connsiteY21288" fmla="*/ 1274870 h 2190257"/>
              <a:gd name="connsiteX21289" fmla="*/ 258104 w 1299502"/>
              <a:gd name="connsiteY21289" fmla="*/ 1274870 h 2190257"/>
              <a:gd name="connsiteX21290" fmla="*/ 257816 w 1299502"/>
              <a:gd name="connsiteY21290" fmla="*/ 1275158 h 2190257"/>
              <a:gd name="connsiteX21291" fmla="*/ 257419 w 1299502"/>
              <a:gd name="connsiteY21291" fmla="*/ 1275050 h 2190257"/>
              <a:gd name="connsiteX21292" fmla="*/ 257130 w 1299502"/>
              <a:gd name="connsiteY21292" fmla="*/ 1275374 h 2190257"/>
              <a:gd name="connsiteX21293" fmla="*/ 256806 w 1299502"/>
              <a:gd name="connsiteY21293" fmla="*/ 1275374 h 2190257"/>
              <a:gd name="connsiteX21294" fmla="*/ 256409 w 1299502"/>
              <a:gd name="connsiteY21294" fmla="*/ 1275663 h 2190257"/>
              <a:gd name="connsiteX21295" fmla="*/ 255796 w 1299502"/>
              <a:gd name="connsiteY21295" fmla="*/ 1275555 h 2190257"/>
              <a:gd name="connsiteX21296" fmla="*/ 255508 w 1299502"/>
              <a:gd name="connsiteY21296" fmla="*/ 1275879 h 2190257"/>
              <a:gd name="connsiteX21297" fmla="*/ 255111 w 1299502"/>
              <a:gd name="connsiteY21297" fmla="*/ 1275879 h 2190257"/>
              <a:gd name="connsiteX21298" fmla="*/ 254787 w 1299502"/>
              <a:gd name="connsiteY21298" fmla="*/ 1276167 h 2190257"/>
              <a:gd name="connsiteX21299" fmla="*/ 254102 w 1299502"/>
              <a:gd name="connsiteY21299" fmla="*/ 1276059 h 2190257"/>
              <a:gd name="connsiteX21300" fmla="*/ 253813 w 1299502"/>
              <a:gd name="connsiteY21300" fmla="*/ 1276383 h 2190257"/>
              <a:gd name="connsiteX21301" fmla="*/ 253200 w 1299502"/>
              <a:gd name="connsiteY21301" fmla="*/ 1276383 h 2190257"/>
              <a:gd name="connsiteX21302" fmla="*/ 252803 w 1299502"/>
              <a:gd name="connsiteY21302" fmla="*/ 1276564 h 2190257"/>
              <a:gd name="connsiteX21303" fmla="*/ 252227 w 1299502"/>
              <a:gd name="connsiteY21303" fmla="*/ 1276564 h 2190257"/>
              <a:gd name="connsiteX21304" fmla="*/ 251794 w 1299502"/>
              <a:gd name="connsiteY21304" fmla="*/ 1276852 h 2190257"/>
              <a:gd name="connsiteX21305" fmla="*/ 251217 w 1299502"/>
              <a:gd name="connsiteY21305" fmla="*/ 1276780 h 2190257"/>
              <a:gd name="connsiteX21306" fmla="*/ 250820 w 1299502"/>
              <a:gd name="connsiteY21306" fmla="*/ 1277068 h 2190257"/>
              <a:gd name="connsiteX21307" fmla="*/ 250207 w 1299502"/>
              <a:gd name="connsiteY21307" fmla="*/ 1277068 h 2190257"/>
              <a:gd name="connsiteX21308" fmla="*/ 249919 w 1299502"/>
              <a:gd name="connsiteY21308" fmla="*/ 1277248 h 2190257"/>
              <a:gd name="connsiteX21309" fmla="*/ 248909 w 1299502"/>
              <a:gd name="connsiteY21309" fmla="*/ 1277248 h 2190257"/>
              <a:gd name="connsiteX21310" fmla="*/ 248621 w 1299502"/>
              <a:gd name="connsiteY21310" fmla="*/ 1277465 h 2190257"/>
              <a:gd name="connsiteX21311" fmla="*/ 247900 w 1299502"/>
              <a:gd name="connsiteY21311" fmla="*/ 1277465 h 2190257"/>
              <a:gd name="connsiteX21312" fmla="*/ 247611 w 1299502"/>
              <a:gd name="connsiteY21312" fmla="*/ 1277176 h 2190257"/>
              <a:gd name="connsiteX21313" fmla="*/ 246601 w 1299502"/>
              <a:gd name="connsiteY21313" fmla="*/ 1277068 h 2190257"/>
              <a:gd name="connsiteX21314" fmla="*/ 246529 w 1299502"/>
              <a:gd name="connsiteY21314" fmla="*/ 1276960 h 2190257"/>
              <a:gd name="connsiteX21315" fmla="*/ 246529 w 1299502"/>
              <a:gd name="connsiteY21315" fmla="*/ 1276383 h 2190257"/>
              <a:gd name="connsiteX21316" fmla="*/ 246998 w 1299502"/>
              <a:gd name="connsiteY21316" fmla="*/ 1275951 h 2190257"/>
              <a:gd name="connsiteX21317" fmla="*/ 247719 w 1299502"/>
              <a:gd name="connsiteY21317" fmla="*/ 1275951 h 2190257"/>
              <a:gd name="connsiteX21318" fmla="*/ 247827 w 1299502"/>
              <a:gd name="connsiteY21318" fmla="*/ 1275879 h 2190257"/>
              <a:gd name="connsiteX21319" fmla="*/ 247900 w 1299502"/>
              <a:gd name="connsiteY21319" fmla="*/ 1275555 h 2190257"/>
              <a:gd name="connsiteX21320" fmla="*/ 248224 w 1299502"/>
              <a:gd name="connsiteY21320" fmla="*/ 1275266 h 2190257"/>
              <a:gd name="connsiteX21321" fmla="*/ 248296 w 1299502"/>
              <a:gd name="connsiteY21321" fmla="*/ 1273464 h 2190257"/>
              <a:gd name="connsiteX21322" fmla="*/ 249522 w 1299502"/>
              <a:gd name="connsiteY21322" fmla="*/ 1272563 h 2190257"/>
              <a:gd name="connsiteX21323" fmla="*/ 250207 w 1299502"/>
              <a:gd name="connsiteY21323" fmla="*/ 1272563 h 2190257"/>
              <a:gd name="connsiteX21324" fmla="*/ 250496 w 1299502"/>
              <a:gd name="connsiteY21324" fmla="*/ 1272275 h 2190257"/>
              <a:gd name="connsiteX21325" fmla="*/ 250820 w 1299502"/>
              <a:gd name="connsiteY21325" fmla="*/ 1272275 h 2190257"/>
              <a:gd name="connsiteX21326" fmla="*/ 252010 w 1299502"/>
              <a:gd name="connsiteY21326" fmla="*/ 1271374 h 2190257"/>
              <a:gd name="connsiteX21327" fmla="*/ 252010 w 1299502"/>
              <a:gd name="connsiteY21327" fmla="*/ 1271086 h 2190257"/>
              <a:gd name="connsiteX21328" fmla="*/ 252695 w 1299502"/>
              <a:gd name="connsiteY21328" fmla="*/ 1270473 h 2190257"/>
              <a:gd name="connsiteX21329" fmla="*/ 252803 w 1299502"/>
              <a:gd name="connsiteY21329" fmla="*/ 1269572 h 2190257"/>
              <a:gd name="connsiteX21330" fmla="*/ 253092 w 1299502"/>
              <a:gd name="connsiteY21330" fmla="*/ 1269284 h 2190257"/>
              <a:gd name="connsiteX21331" fmla="*/ 253092 w 1299502"/>
              <a:gd name="connsiteY21331" fmla="*/ 1269067 h 2190257"/>
              <a:gd name="connsiteX21332" fmla="*/ 253489 w 1299502"/>
              <a:gd name="connsiteY21332" fmla="*/ 1268779 h 2190257"/>
              <a:gd name="connsiteX21333" fmla="*/ 253489 w 1299502"/>
              <a:gd name="connsiteY21333" fmla="*/ 1268491 h 2190257"/>
              <a:gd name="connsiteX21334" fmla="*/ 254210 w 1299502"/>
              <a:gd name="connsiteY21334" fmla="*/ 1267878 h 2190257"/>
              <a:gd name="connsiteX21335" fmla="*/ 254210 w 1299502"/>
              <a:gd name="connsiteY21335" fmla="*/ 1267265 h 2190257"/>
              <a:gd name="connsiteX21336" fmla="*/ 254498 w 1299502"/>
              <a:gd name="connsiteY21336" fmla="*/ 1267085 h 2190257"/>
              <a:gd name="connsiteX21337" fmla="*/ 254606 w 1299502"/>
              <a:gd name="connsiteY21337" fmla="*/ 1266184 h 2190257"/>
              <a:gd name="connsiteX21338" fmla="*/ 255039 w 1299502"/>
              <a:gd name="connsiteY21338" fmla="*/ 1265896 h 2190257"/>
              <a:gd name="connsiteX21339" fmla="*/ 255039 w 1299502"/>
              <a:gd name="connsiteY21339" fmla="*/ 1265607 h 2190257"/>
              <a:gd name="connsiteX21340" fmla="*/ 255328 w 1299502"/>
              <a:gd name="connsiteY21340" fmla="*/ 1265283 h 2190257"/>
              <a:gd name="connsiteX21341" fmla="*/ 255039 w 1299502"/>
              <a:gd name="connsiteY21341" fmla="*/ 1264995 h 2190257"/>
              <a:gd name="connsiteX21342" fmla="*/ 255039 w 1299502"/>
              <a:gd name="connsiteY21342" fmla="*/ 1264382 h 2190257"/>
              <a:gd name="connsiteX21343" fmla="*/ 254715 w 1299502"/>
              <a:gd name="connsiteY21343" fmla="*/ 1264094 h 2190257"/>
              <a:gd name="connsiteX21344" fmla="*/ 254823 w 1299502"/>
              <a:gd name="connsiteY21344" fmla="*/ 1263193 h 2190257"/>
              <a:gd name="connsiteX21345" fmla="*/ 254715 w 1299502"/>
              <a:gd name="connsiteY21345" fmla="*/ 1263013 h 2190257"/>
              <a:gd name="connsiteX21346" fmla="*/ 254318 w 1299502"/>
              <a:gd name="connsiteY21346" fmla="*/ 1263013 h 2190257"/>
              <a:gd name="connsiteX21347" fmla="*/ 254029 w 1299502"/>
              <a:gd name="connsiteY21347" fmla="*/ 1262688 h 2190257"/>
              <a:gd name="connsiteX21348" fmla="*/ 253416 w 1299502"/>
              <a:gd name="connsiteY21348" fmla="*/ 1262688 h 2190257"/>
              <a:gd name="connsiteX21349" fmla="*/ 252912 w 1299502"/>
              <a:gd name="connsiteY21349" fmla="*/ 1263085 h 2190257"/>
              <a:gd name="connsiteX21350" fmla="*/ 252840 w 1299502"/>
              <a:gd name="connsiteY21350" fmla="*/ 1263409 h 2190257"/>
              <a:gd name="connsiteX21351" fmla="*/ 252731 w 1299502"/>
              <a:gd name="connsiteY21351" fmla="*/ 1263481 h 2190257"/>
              <a:gd name="connsiteX21352" fmla="*/ 252443 w 1299502"/>
              <a:gd name="connsiteY21352" fmla="*/ 1263481 h 2190257"/>
              <a:gd name="connsiteX21353" fmla="*/ 250027 w 1299502"/>
              <a:gd name="connsiteY21353" fmla="*/ 1265391 h 2190257"/>
              <a:gd name="connsiteX21354" fmla="*/ 249630 w 1299502"/>
              <a:gd name="connsiteY21354" fmla="*/ 1265391 h 2190257"/>
              <a:gd name="connsiteX21355" fmla="*/ 249053 w 1299502"/>
              <a:gd name="connsiteY21355" fmla="*/ 1266004 h 2190257"/>
              <a:gd name="connsiteX21356" fmla="*/ 248729 w 1299502"/>
              <a:gd name="connsiteY21356" fmla="*/ 1265896 h 2190257"/>
              <a:gd name="connsiteX21357" fmla="*/ 246962 w 1299502"/>
              <a:gd name="connsiteY21357" fmla="*/ 1267301 h 2190257"/>
              <a:gd name="connsiteX21358" fmla="*/ 246638 w 1299502"/>
              <a:gd name="connsiteY21358" fmla="*/ 1267301 h 2190257"/>
              <a:gd name="connsiteX21359" fmla="*/ 246349 w 1299502"/>
              <a:gd name="connsiteY21359" fmla="*/ 1267590 h 2190257"/>
              <a:gd name="connsiteX21360" fmla="*/ 246061 w 1299502"/>
              <a:gd name="connsiteY21360" fmla="*/ 1267590 h 2190257"/>
              <a:gd name="connsiteX21361" fmla="*/ 245628 w 1299502"/>
              <a:gd name="connsiteY21361" fmla="*/ 1267770 h 2190257"/>
              <a:gd name="connsiteX21362" fmla="*/ 245339 w 1299502"/>
              <a:gd name="connsiteY21362" fmla="*/ 1267770 h 2190257"/>
              <a:gd name="connsiteX21363" fmla="*/ 245051 w 1299502"/>
              <a:gd name="connsiteY21363" fmla="*/ 1268094 h 2190257"/>
              <a:gd name="connsiteX21364" fmla="*/ 243068 w 1299502"/>
              <a:gd name="connsiteY21364" fmla="*/ 1267986 h 2190257"/>
              <a:gd name="connsiteX21365" fmla="*/ 242455 w 1299502"/>
              <a:gd name="connsiteY21365" fmla="*/ 1267301 h 2190257"/>
              <a:gd name="connsiteX21366" fmla="*/ 242166 w 1299502"/>
              <a:gd name="connsiteY21366" fmla="*/ 1267301 h 2190257"/>
              <a:gd name="connsiteX21367" fmla="*/ 241842 w 1299502"/>
              <a:gd name="connsiteY21367" fmla="*/ 1266977 h 2190257"/>
              <a:gd name="connsiteX21368" fmla="*/ 241553 w 1299502"/>
              <a:gd name="connsiteY21368" fmla="*/ 1266977 h 2190257"/>
              <a:gd name="connsiteX21369" fmla="*/ 241337 w 1299502"/>
              <a:gd name="connsiteY21369" fmla="*/ 1266797 h 2190257"/>
              <a:gd name="connsiteX21370" fmla="*/ 241337 w 1299502"/>
              <a:gd name="connsiteY21370" fmla="*/ 1266472 h 2190257"/>
              <a:gd name="connsiteX21371" fmla="*/ 241265 w 1299502"/>
              <a:gd name="connsiteY21371" fmla="*/ 1266400 h 2190257"/>
              <a:gd name="connsiteX21372" fmla="*/ 240868 w 1299502"/>
              <a:gd name="connsiteY21372" fmla="*/ 1266292 h 2190257"/>
              <a:gd name="connsiteX21373" fmla="*/ 240760 w 1299502"/>
              <a:gd name="connsiteY21373" fmla="*/ 1266184 h 2190257"/>
              <a:gd name="connsiteX21374" fmla="*/ 240760 w 1299502"/>
              <a:gd name="connsiteY21374" fmla="*/ 1265896 h 2190257"/>
              <a:gd name="connsiteX21375" fmla="*/ 240363 w 1299502"/>
              <a:gd name="connsiteY21375" fmla="*/ 1265391 h 2190257"/>
              <a:gd name="connsiteX21376" fmla="*/ 239967 w 1299502"/>
              <a:gd name="connsiteY21376" fmla="*/ 1265391 h 2190257"/>
              <a:gd name="connsiteX21377" fmla="*/ 239859 w 1299502"/>
              <a:gd name="connsiteY21377" fmla="*/ 1265211 h 2190257"/>
              <a:gd name="connsiteX21378" fmla="*/ 239859 w 1299502"/>
              <a:gd name="connsiteY21378" fmla="*/ 1264887 h 2190257"/>
              <a:gd name="connsiteX21379" fmla="*/ 239570 w 1299502"/>
              <a:gd name="connsiteY21379" fmla="*/ 1264598 h 2190257"/>
              <a:gd name="connsiteX21380" fmla="*/ 239570 w 1299502"/>
              <a:gd name="connsiteY21380" fmla="*/ 1264310 h 2190257"/>
              <a:gd name="connsiteX21381" fmla="*/ 239246 w 1299502"/>
              <a:gd name="connsiteY21381" fmla="*/ 1263986 h 2190257"/>
              <a:gd name="connsiteX21382" fmla="*/ 239354 w 1299502"/>
              <a:gd name="connsiteY21382" fmla="*/ 1263409 h 2190257"/>
              <a:gd name="connsiteX21383" fmla="*/ 238452 w 1299502"/>
              <a:gd name="connsiteY21383" fmla="*/ 1262400 h 2190257"/>
              <a:gd name="connsiteX21384" fmla="*/ 238452 w 1299502"/>
              <a:gd name="connsiteY21384" fmla="*/ 1262184 h 2190257"/>
              <a:gd name="connsiteX21385" fmla="*/ 238164 w 1299502"/>
              <a:gd name="connsiteY21385" fmla="*/ 1261895 h 2190257"/>
              <a:gd name="connsiteX21386" fmla="*/ 238164 w 1299502"/>
              <a:gd name="connsiteY21386" fmla="*/ 1261499 h 2190257"/>
              <a:gd name="connsiteX21387" fmla="*/ 237875 w 1299502"/>
              <a:gd name="connsiteY21387" fmla="*/ 1261211 h 2190257"/>
              <a:gd name="connsiteX21388" fmla="*/ 237875 w 1299502"/>
              <a:gd name="connsiteY21388" fmla="*/ 1260886 h 2190257"/>
              <a:gd name="connsiteX21389" fmla="*/ 236686 w 1299502"/>
              <a:gd name="connsiteY21389" fmla="*/ 1259697 h 2190257"/>
              <a:gd name="connsiteX21390" fmla="*/ 236686 w 1299502"/>
              <a:gd name="connsiteY21390" fmla="*/ 1259408 h 2190257"/>
              <a:gd name="connsiteX21391" fmla="*/ 236361 w 1299502"/>
              <a:gd name="connsiteY21391" fmla="*/ 1259120 h 2190257"/>
              <a:gd name="connsiteX21392" fmla="*/ 236361 w 1299502"/>
              <a:gd name="connsiteY21392" fmla="*/ 1258724 h 2190257"/>
              <a:gd name="connsiteX21393" fmla="*/ 236073 w 1299502"/>
              <a:gd name="connsiteY21393" fmla="*/ 1258399 h 2190257"/>
              <a:gd name="connsiteX21394" fmla="*/ 236073 w 1299502"/>
              <a:gd name="connsiteY21394" fmla="*/ 1258111 h 2190257"/>
              <a:gd name="connsiteX21395" fmla="*/ 235856 w 1299502"/>
              <a:gd name="connsiteY21395" fmla="*/ 1257823 h 2190257"/>
              <a:gd name="connsiteX21396" fmla="*/ 235856 w 1299502"/>
              <a:gd name="connsiteY21396" fmla="*/ 1257210 h 2190257"/>
              <a:gd name="connsiteX21397" fmla="*/ 235568 w 1299502"/>
              <a:gd name="connsiteY21397" fmla="*/ 1256922 h 2190257"/>
              <a:gd name="connsiteX21398" fmla="*/ 235640 w 1299502"/>
              <a:gd name="connsiteY21398" fmla="*/ 1255408 h 2190257"/>
              <a:gd name="connsiteX21399" fmla="*/ 235964 w 1299502"/>
              <a:gd name="connsiteY21399" fmla="*/ 1255120 h 2190257"/>
              <a:gd name="connsiteX21400" fmla="*/ 236073 w 1299502"/>
              <a:gd name="connsiteY21400" fmla="*/ 1253714 h 2190257"/>
              <a:gd name="connsiteX21401" fmla="*/ 236469 w 1299502"/>
              <a:gd name="connsiteY21401" fmla="*/ 1253426 h 2190257"/>
              <a:gd name="connsiteX21402" fmla="*/ 236469 w 1299502"/>
              <a:gd name="connsiteY21402" fmla="*/ 1253101 h 2190257"/>
              <a:gd name="connsiteX21403" fmla="*/ 237262 w 1299502"/>
              <a:gd name="connsiteY21403" fmla="*/ 1252417 h 2190257"/>
              <a:gd name="connsiteX21404" fmla="*/ 239534 w 1299502"/>
              <a:gd name="connsiteY21404" fmla="*/ 1252597 h 2190257"/>
              <a:gd name="connsiteX21405" fmla="*/ 239859 w 1299502"/>
              <a:gd name="connsiteY21405" fmla="*/ 1252309 h 2190257"/>
              <a:gd name="connsiteX21406" fmla="*/ 240436 w 1299502"/>
              <a:gd name="connsiteY21406" fmla="*/ 1252309 h 2190257"/>
              <a:gd name="connsiteX21407" fmla="*/ 240832 w 1299502"/>
              <a:gd name="connsiteY21407" fmla="*/ 1252597 h 2190257"/>
              <a:gd name="connsiteX21408" fmla="*/ 242455 w 1299502"/>
              <a:gd name="connsiteY21408" fmla="*/ 1252813 h 2190257"/>
              <a:gd name="connsiteX21409" fmla="*/ 243248 w 1299502"/>
              <a:gd name="connsiteY21409" fmla="*/ 1252092 h 2190257"/>
              <a:gd name="connsiteX21410" fmla="*/ 243356 w 1299502"/>
              <a:gd name="connsiteY21410" fmla="*/ 1251516 h 2190257"/>
              <a:gd name="connsiteX21411" fmla="*/ 243645 w 1299502"/>
              <a:gd name="connsiteY21411" fmla="*/ 1251191 h 2190257"/>
              <a:gd name="connsiteX21412" fmla="*/ 243753 w 1299502"/>
              <a:gd name="connsiteY21412" fmla="*/ 1249714 h 2190257"/>
              <a:gd name="connsiteX21413" fmla="*/ 243428 w 1299502"/>
              <a:gd name="connsiteY21413" fmla="*/ 1249425 h 2190257"/>
              <a:gd name="connsiteX21414" fmla="*/ 243537 w 1299502"/>
              <a:gd name="connsiteY21414" fmla="*/ 1247623 h 2190257"/>
              <a:gd name="connsiteX21415" fmla="*/ 243861 w 1299502"/>
              <a:gd name="connsiteY21415" fmla="*/ 1247335 h 2190257"/>
              <a:gd name="connsiteX21416" fmla="*/ 243933 w 1299502"/>
              <a:gd name="connsiteY21416" fmla="*/ 1246830 h 2190257"/>
              <a:gd name="connsiteX21417" fmla="*/ 244258 w 1299502"/>
              <a:gd name="connsiteY21417" fmla="*/ 1246506 h 2190257"/>
              <a:gd name="connsiteX21418" fmla="*/ 244366 w 1299502"/>
              <a:gd name="connsiteY21418" fmla="*/ 1246218 h 2190257"/>
              <a:gd name="connsiteX21419" fmla="*/ 244654 w 1299502"/>
              <a:gd name="connsiteY21419" fmla="*/ 1245929 h 2190257"/>
              <a:gd name="connsiteX21420" fmla="*/ 244763 w 1299502"/>
              <a:gd name="connsiteY21420" fmla="*/ 1244740 h 2190257"/>
              <a:gd name="connsiteX21421" fmla="*/ 244546 w 1299502"/>
              <a:gd name="connsiteY21421" fmla="*/ 1244524 h 2190257"/>
              <a:gd name="connsiteX21422" fmla="*/ 244258 w 1299502"/>
              <a:gd name="connsiteY21422" fmla="*/ 1244524 h 2190257"/>
              <a:gd name="connsiteX21423" fmla="*/ 243356 w 1299502"/>
              <a:gd name="connsiteY21423" fmla="*/ 1245209 h 2190257"/>
              <a:gd name="connsiteX21424" fmla="*/ 243356 w 1299502"/>
              <a:gd name="connsiteY21424" fmla="*/ 1245821 h 2190257"/>
              <a:gd name="connsiteX21425" fmla="*/ 243068 w 1299502"/>
              <a:gd name="connsiteY21425" fmla="*/ 1246110 h 2190257"/>
              <a:gd name="connsiteX21426" fmla="*/ 242851 w 1299502"/>
              <a:gd name="connsiteY21426" fmla="*/ 1248200 h 2190257"/>
              <a:gd name="connsiteX21427" fmla="*/ 242563 w 1299502"/>
              <a:gd name="connsiteY21427" fmla="*/ 1248524 h 2190257"/>
              <a:gd name="connsiteX21428" fmla="*/ 242455 w 1299502"/>
              <a:gd name="connsiteY21428" fmla="*/ 1249317 h 2190257"/>
              <a:gd name="connsiteX21429" fmla="*/ 242166 w 1299502"/>
              <a:gd name="connsiteY21429" fmla="*/ 1249606 h 2190257"/>
              <a:gd name="connsiteX21430" fmla="*/ 242166 w 1299502"/>
              <a:gd name="connsiteY21430" fmla="*/ 1249930 h 2190257"/>
              <a:gd name="connsiteX21431" fmla="*/ 241662 w 1299502"/>
              <a:gd name="connsiteY21431" fmla="*/ 1250326 h 2190257"/>
              <a:gd name="connsiteX21432" fmla="*/ 236181 w 1299502"/>
              <a:gd name="connsiteY21432" fmla="*/ 1250002 h 2190257"/>
              <a:gd name="connsiteX21433" fmla="*/ 235496 w 1299502"/>
              <a:gd name="connsiteY21433" fmla="*/ 1250507 h 2190257"/>
              <a:gd name="connsiteX21434" fmla="*/ 235171 w 1299502"/>
              <a:gd name="connsiteY21434" fmla="*/ 1250507 h 2190257"/>
              <a:gd name="connsiteX21435" fmla="*/ 234883 w 1299502"/>
              <a:gd name="connsiteY21435" fmla="*/ 1250795 h 2190257"/>
              <a:gd name="connsiteX21436" fmla="*/ 234161 w 1299502"/>
              <a:gd name="connsiteY21436" fmla="*/ 1250723 h 2190257"/>
              <a:gd name="connsiteX21437" fmla="*/ 233873 w 1299502"/>
              <a:gd name="connsiteY21437" fmla="*/ 1251011 h 2190257"/>
              <a:gd name="connsiteX21438" fmla="*/ 232575 w 1299502"/>
              <a:gd name="connsiteY21438" fmla="*/ 1250903 h 2190257"/>
              <a:gd name="connsiteX21439" fmla="*/ 230808 w 1299502"/>
              <a:gd name="connsiteY21439" fmla="*/ 1249029 h 2190257"/>
              <a:gd name="connsiteX21440" fmla="*/ 230484 w 1299502"/>
              <a:gd name="connsiteY21440" fmla="*/ 1249029 h 2190257"/>
              <a:gd name="connsiteX21441" fmla="*/ 229077 w 1299502"/>
              <a:gd name="connsiteY21441" fmla="*/ 1247623 h 2190257"/>
              <a:gd name="connsiteX21442" fmla="*/ 229077 w 1299502"/>
              <a:gd name="connsiteY21442" fmla="*/ 1247335 h 2190257"/>
              <a:gd name="connsiteX21443" fmla="*/ 228789 w 1299502"/>
              <a:gd name="connsiteY21443" fmla="*/ 1247011 h 2190257"/>
              <a:gd name="connsiteX21444" fmla="*/ 228789 w 1299502"/>
              <a:gd name="connsiteY21444" fmla="*/ 1246434 h 2190257"/>
              <a:gd name="connsiteX21445" fmla="*/ 228500 w 1299502"/>
              <a:gd name="connsiteY21445" fmla="*/ 1246038 h 2190257"/>
              <a:gd name="connsiteX21446" fmla="*/ 228572 w 1299502"/>
              <a:gd name="connsiteY21446" fmla="*/ 1244632 h 2190257"/>
              <a:gd name="connsiteX21447" fmla="*/ 227996 w 1299502"/>
              <a:gd name="connsiteY21447" fmla="*/ 1243911 h 2190257"/>
              <a:gd name="connsiteX21448" fmla="*/ 228068 w 1299502"/>
              <a:gd name="connsiteY21448" fmla="*/ 1243623 h 2190257"/>
              <a:gd name="connsiteX21449" fmla="*/ 227094 w 1299502"/>
              <a:gd name="connsiteY21449" fmla="*/ 1242722 h 2190257"/>
              <a:gd name="connsiteX21450" fmla="*/ 227166 w 1299502"/>
              <a:gd name="connsiteY21450" fmla="*/ 1242433 h 2190257"/>
              <a:gd name="connsiteX21451" fmla="*/ 225796 w 1299502"/>
              <a:gd name="connsiteY21451" fmla="*/ 1241028 h 2190257"/>
              <a:gd name="connsiteX21452" fmla="*/ 225471 w 1299502"/>
              <a:gd name="connsiteY21452" fmla="*/ 1240920 h 2190257"/>
              <a:gd name="connsiteX21453" fmla="*/ 225291 w 1299502"/>
              <a:gd name="connsiteY21453" fmla="*/ 1240848 h 2190257"/>
              <a:gd name="connsiteX21454" fmla="*/ 225291 w 1299502"/>
              <a:gd name="connsiteY21454" fmla="*/ 1240523 h 2190257"/>
              <a:gd name="connsiteX21455" fmla="*/ 224678 w 1299502"/>
              <a:gd name="connsiteY21455" fmla="*/ 1239839 h 2190257"/>
              <a:gd name="connsiteX21456" fmla="*/ 224786 w 1299502"/>
              <a:gd name="connsiteY21456" fmla="*/ 1239622 h 2190257"/>
              <a:gd name="connsiteX21457" fmla="*/ 224498 w 1299502"/>
              <a:gd name="connsiteY21457" fmla="*/ 1239226 h 2190257"/>
              <a:gd name="connsiteX21458" fmla="*/ 224498 w 1299502"/>
              <a:gd name="connsiteY21458" fmla="*/ 1238938 h 2190257"/>
              <a:gd name="connsiteX21459" fmla="*/ 224173 w 1299502"/>
              <a:gd name="connsiteY21459" fmla="*/ 1238649 h 2190257"/>
              <a:gd name="connsiteX21460" fmla="*/ 224282 w 1299502"/>
              <a:gd name="connsiteY21460" fmla="*/ 1237748 h 2190257"/>
              <a:gd name="connsiteX21461" fmla="*/ 223885 w 1299502"/>
              <a:gd name="connsiteY21461" fmla="*/ 1237424 h 2190257"/>
              <a:gd name="connsiteX21462" fmla="*/ 223885 w 1299502"/>
              <a:gd name="connsiteY21462" fmla="*/ 1237136 h 2190257"/>
              <a:gd name="connsiteX21463" fmla="*/ 223669 w 1299502"/>
              <a:gd name="connsiteY21463" fmla="*/ 1236847 h 2190257"/>
              <a:gd name="connsiteX21464" fmla="*/ 223669 w 1299502"/>
              <a:gd name="connsiteY21464" fmla="*/ 1235658 h 2190257"/>
              <a:gd name="connsiteX21465" fmla="*/ 223092 w 1299502"/>
              <a:gd name="connsiteY21465" fmla="*/ 1235045 h 2190257"/>
              <a:gd name="connsiteX21466" fmla="*/ 223164 w 1299502"/>
              <a:gd name="connsiteY21466" fmla="*/ 1234757 h 2190257"/>
              <a:gd name="connsiteX21467" fmla="*/ 222767 w 1299502"/>
              <a:gd name="connsiteY21467" fmla="*/ 1234433 h 2190257"/>
              <a:gd name="connsiteX21468" fmla="*/ 222983 w 1299502"/>
              <a:gd name="connsiteY21468" fmla="*/ 1232342 h 2190257"/>
              <a:gd name="connsiteX21469" fmla="*/ 223272 w 1299502"/>
              <a:gd name="connsiteY21469" fmla="*/ 1232054 h 2190257"/>
              <a:gd name="connsiteX21470" fmla="*/ 223380 w 1299502"/>
              <a:gd name="connsiteY21470" fmla="*/ 1231153 h 2190257"/>
              <a:gd name="connsiteX21471" fmla="*/ 222875 w 1299502"/>
              <a:gd name="connsiteY21471" fmla="*/ 1230648 h 2190257"/>
              <a:gd name="connsiteX21472" fmla="*/ 222587 w 1299502"/>
              <a:gd name="connsiteY21472" fmla="*/ 1230648 h 2190257"/>
              <a:gd name="connsiteX21473" fmla="*/ 221974 w 1299502"/>
              <a:gd name="connsiteY21473" fmla="*/ 1230036 h 2190257"/>
              <a:gd name="connsiteX21474" fmla="*/ 219774 w 1299502"/>
              <a:gd name="connsiteY21474" fmla="*/ 1229855 h 2190257"/>
              <a:gd name="connsiteX21475" fmla="*/ 219269 w 1299502"/>
              <a:gd name="connsiteY21475" fmla="*/ 1229459 h 2190257"/>
              <a:gd name="connsiteX21476" fmla="*/ 219269 w 1299502"/>
              <a:gd name="connsiteY21476" fmla="*/ 1229171 h 2190257"/>
              <a:gd name="connsiteX21477" fmla="*/ 218981 w 1299502"/>
              <a:gd name="connsiteY21477" fmla="*/ 1228846 h 2190257"/>
              <a:gd name="connsiteX21478" fmla="*/ 219197 w 1299502"/>
              <a:gd name="connsiteY21478" fmla="*/ 1225567 h 2190257"/>
              <a:gd name="connsiteX21479" fmla="*/ 219594 w 1299502"/>
              <a:gd name="connsiteY21479" fmla="*/ 1225278 h 2190257"/>
              <a:gd name="connsiteX21480" fmla="*/ 219594 w 1299502"/>
              <a:gd name="connsiteY21480" fmla="*/ 1224954 h 2190257"/>
              <a:gd name="connsiteX21481" fmla="*/ 219269 w 1299502"/>
              <a:gd name="connsiteY21481" fmla="*/ 1224666 h 2190257"/>
              <a:gd name="connsiteX21482" fmla="*/ 219486 w 1299502"/>
              <a:gd name="connsiteY21482" fmla="*/ 1221963 h 2190257"/>
              <a:gd name="connsiteX21483" fmla="*/ 220676 w 1299502"/>
              <a:gd name="connsiteY21483" fmla="*/ 1221062 h 2190257"/>
              <a:gd name="connsiteX21484" fmla="*/ 221289 w 1299502"/>
              <a:gd name="connsiteY21484" fmla="*/ 1221062 h 2190257"/>
              <a:gd name="connsiteX21485" fmla="*/ 221974 w 1299502"/>
              <a:gd name="connsiteY21485" fmla="*/ 1220557 h 2190257"/>
              <a:gd name="connsiteX21486" fmla="*/ 222587 w 1299502"/>
              <a:gd name="connsiteY21486" fmla="*/ 1220557 h 2190257"/>
              <a:gd name="connsiteX21487" fmla="*/ 222767 w 1299502"/>
              <a:gd name="connsiteY21487" fmla="*/ 1220485 h 2190257"/>
              <a:gd name="connsiteX21488" fmla="*/ 222767 w 1299502"/>
              <a:gd name="connsiteY21488" fmla="*/ 1220161 h 2190257"/>
              <a:gd name="connsiteX21489" fmla="*/ 222983 w 1299502"/>
              <a:gd name="connsiteY21489" fmla="*/ 1219980 h 2190257"/>
              <a:gd name="connsiteX21490" fmla="*/ 223272 w 1299502"/>
              <a:gd name="connsiteY21490" fmla="*/ 1220089 h 2190257"/>
              <a:gd name="connsiteX21491" fmla="*/ 224173 w 1299502"/>
              <a:gd name="connsiteY21491" fmla="*/ 1219368 h 2190257"/>
              <a:gd name="connsiteX21492" fmla="*/ 224173 w 1299502"/>
              <a:gd name="connsiteY21492" fmla="*/ 1218791 h 2190257"/>
              <a:gd name="connsiteX21493" fmla="*/ 224462 w 1299502"/>
              <a:gd name="connsiteY21493" fmla="*/ 1218467 h 2190257"/>
              <a:gd name="connsiteX21494" fmla="*/ 224570 w 1299502"/>
              <a:gd name="connsiteY21494" fmla="*/ 1218178 h 2190257"/>
              <a:gd name="connsiteX21495" fmla="*/ 224678 w 1299502"/>
              <a:gd name="connsiteY21495" fmla="*/ 1218070 h 2190257"/>
              <a:gd name="connsiteX21496" fmla="*/ 225363 w 1299502"/>
              <a:gd name="connsiteY21496" fmla="*/ 1218070 h 2190257"/>
              <a:gd name="connsiteX21497" fmla="*/ 225652 w 1299502"/>
              <a:gd name="connsiteY21497" fmla="*/ 1218359 h 2190257"/>
              <a:gd name="connsiteX21498" fmla="*/ 226265 w 1299502"/>
              <a:gd name="connsiteY21498" fmla="*/ 1218467 h 2190257"/>
              <a:gd name="connsiteX21499" fmla="*/ 226661 w 1299502"/>
              <a:gd name="connsiteY21499" fmla="*/ 1218178 h 2190257"/>
              <a:gd name="connsiteX21500" fmla="*/ 226950 w 1299502"/>
              <a:gd name="connsiteY21500" fmla="*/ 1218178 h 2190257"/>
              <a:gd name="connsiteX21501" fmla="*/ 227166 w 1299502"/>
              <a:gd name="connsiteY21501" fmla="*/ 1218070 h 2190257"/>
              <a:gd name="connsiteX21502" fmla="*/ 227166 w 1299502"/>
              <a:gd name="connsiteY21502" fmla="*/ 1217782 h 2190257"/>
              <a:gd name="connsiteX21503" fmla="*/ 227455 w 1299502"/>
              <a:gd name="connsiteY21503" fmla="*/ 1217494 h 2190257"/>
              <a:gd name="connsiteX21504" fmla="*/ 227455 w 1299502"/>
              <a:gd name="connsiteY21504" fmla="*/ 1217169 h 2190257"/>
              <a:gd name="connsiteX21505" fmla="*/ 227851 w 1299502"/>
              <a:gd name="connsiteY21505" fmla="*/ 1216881 h 2190257"/>
              <a:gd name="connsiteX21506" fmla="*/ 227851 w 1299502"/>
              <a:gd name="connsiteY21506" fmla="*/ 1216593 h 2190257"/>
              <a:gd name="connsiteX21507" fmla="*/ 227959 w 1299502"/>
              <a:gd name="connsiteY21507" fmla="*/ 1216484 h 2190257"/>
              <a:gd name="connsiteX21508" fmla="*/ 228248 w 1299502"/>
              <a:gd name="connsiteY21508" fmla="*/ 1216773 h 2190257"/>
              <a:gd name="connsiteX21509" fmla="*/ 228645 w 1299502"/>
              <a:gd name="connsiteY21509" fmla="*/ 1216773 h 2190257"/>
              <a:gd name="connsiteX21510" fmla="*/ 229041 w 1299502"/>
              <a:gd name="connsiteY21510" fmla="*/ 1217277 h 2190257"/>
              <a:gd name="connsiteX21511" fmla="*/ 229041 w 1299502"/>
              <a:gd name="connsiteY21511" fmla="*/ 1217566 h 2190257"/>
              <a:gd name="connsiteX21512" fmla="*/ 229546 w 1299502"/>
              <a:gd name="connsiteY21512" fmla="*/ 1218070 h 2190257"/>
              <a:gd name="connsiteX21513" fmla="*/ 230159 w 1299502"/>
              <a:gd name="connsiteY21513" fmla="*/ 1218070 h 2190257"/>
              <a:gd name="connsiteX21514" fmla="*/ 230339 w 1299502"/>
              <a:gd name="connsiteY21514" fmla="*/ 1217962 h 2190257"/>
              <a:gd name="connsiteX21515" fmla="*/ 230051 w 1299502"/>
              <a:gd name="connsiteY21515" fmla="*/ 1217674 h 2190257"/>
              <a:gd name="connsiteX21516" fmla="*/ 230051 w 1299502"/>
              <a:gd name="connsiteY21516" fmla="*/ 1217385 h 2190257"/>
              <a:gd name="connsiteX21517" fmla="*/ 229762 w 1299502"/>
              <a:gd name="connsiteY21517" fmla="*/ 1216989 h 2190257"/>
              <a:gd name="connsiteX21518" fmla="*/ 229834 w 1299502"/>
              <a:gd name="connsiteY21518" fmla="*/ 1215583 h 2190257"/>
              <a:gd name="connsiteX21519" fmla="*/ 229546 w 1299502"/>
              <a:gd name="connsiteY21519" fmla="*/ 1215187 h 2190257"/>
              <a:gd name="connsiteX21520" fmla="*/ 229546 w 1299502"/>
              <a:gd name="connsiteY21520" fmla="*/ 1214574 h 2190257"/>
              <a:gd name="connsiteX21521" fmla="*/ 229943 w 1299502"/>
              <a:gd name="connsiteY21521" fmla="*/ 1214394 h 2190257"/>
              <a:gd name="connsiteX21522" fmla="*/ 229654 w 1299502"/>
              <a:gd name="connsiteY21522" fmla="*/ 1214070 h 2190257"/>
              <a:gd name="connsiteX21523" fmla="*/ 229654 w 1299502"/>
              <a:gd name="connsiteY21523" fmla="*/ 1213781 h 2190257"/>
              <a:gd name="connsiteX21524" fmla="*/ 229330 w 1299502"/>
              <a:gd name="connsiteY21524" fmla="*/ 1213493 h 2190257"/>
              <a:gd name="connsiteX21525" fmla="*/ 229330 w 1299502"/>
              <a:gd name="connsiteY21525" fmla="*/ 1212880 h 2190257"/>
              <a:gd name="connsiteX21526" fmla="*/ 229726 w 1299502"/>
              <a:gd name="connsiteY21526" fmla="*/ 1212592 h 2190257"/>
              <a:gd name="connsiteX21527" fmla="*/ 229726 w 1299502"/>
              <a:gd name="connsiteY21527" fmla="*/ 1212268 h 2190257"/>
              <a:gd name="connsiteX21528" fmla="*/ 230231 w 1299502"/>
              <a:gd name="connsiteY21528" fmla="*/ 1211871 h 2190257"/>
              <a:gd name="connsiteX21529" fmla="*/ 230952 w 1299502"/>
              <a:gd name="connsiteY21529" fmla="*/ 1212664 h 2190257"/>
              <a:gd name="connsiteX21530" fmla="*/ 230952 w 1299502"/>
              <a:gd name="connsiteY21530" fmla="*/ 1212989 h 2190257"/>
              <a:gd name="connsiteX21531" fmla="*/ 231241 w 1299502"/>
              <a:gd name="connsiteY21531" fmla="*/ 1213277 h 2190257"/>
              <a:gd name="connsiteX21532" fmla="*/ 231241 w 1299502"/>
              <a:gd name="connsiteY21532" fmla="*/ 1213565 h 2190257"/>
              <a:gd name="connsiteX21533" fmla="*/ 231421 w 1299502"/>
              <a:gd name="connsiteY21533" fmla="*/ 1213673 h 2190257"/>
              <a:gd name="connsiteX21534" fmla="*/ 232034 w 1299502"/>
              <a:gd name="connsiteY21534" fmla="*/ 1213781 h 2190257"/>
              <a:gd name="connsiteX21535" fmla="*/ 232719 w 1299502"/>
              <a:gd name="connsiteY21535" fmla="*/ 1213169 h 2190257"/>
              <a:gd name="connsiteX21536" fmla="*/ 233044 w 1299502"/>
              <a:gd name="connsiteY21536" fmla="*/ 1213277 h 2190257"/>
              <a:gd name="connsiteX21537" fmla="*/ 233332 w 1299502"/>
              <a:gd name="connsiteY21537" fmla="*/ 1213565 h 2190257"/>
              <a:gd name="connsiteX21538" fmla="*/ 233621 w 1299502"/>
              <a:gd name="connsiteY21538" fmla="*/ 1213565 h 2190257"/>
              <a:gd name="connsiteX21539" fmla="*/ 233837 w 1299502"/>
              <a:gd name="connsiteY21539" fmla="*/ 1213673 h 2190257"/>
              <a:gd name="connsiteX21540" fmla="*/ 233729 w 1299502"/>
              <a:gd name="connsiteY21540" fmla="*/ 1213962 h 2190257"/>
              <a:gd name="connsiteX21541" fmla="*/ 235423 w 1299502"/>
              <a:gd name="connsiteY21541" fmla="*/ 1215764 h 2190257"/>
              <a:gd name="connsiteX21542" fmla="*/ 236109 w 1299502"/>
              <a:gd name="connsiteY21542" fmla="*/ 1215764 h 2190257"/>
              <a:gd name="connsiteX21543" fmla="*/ 236325 w 1299502"/>
              <a:gd name="connsiteY21543" fmla="*/ 1216088 h 2190257"/>
              <a:gd name="connsiteX21544" fmla="*/ 237010 w 1299502"/>
              <a:gd name="connsiteY21544" fmla="*/ 1216160 h 2190257"/>
              <a:gd name="connsiteX21545" fmla="*/ 237335 w 1299502"/>
              <a:gd name="connsiteY21545" fmla="*/ 1216484 h 2190257"/>
              <a:gd name="connsiteX21546" fmla="*/ 237587 w 1299502"/>
              <a:gd name="connsiteY21546" fmla="*/ 1216484 h 2190257"/>
              <a:gd name="connsiteX21547" fmla="*/ 241085 w 1299502"/>
              <a:gd name="connsiteY21547" fmla="*/ 1220161 h 2190257"/>
              <a:gd name="connsiteX21548" fmla="*/ 241012 w 1299502"/>
              <a:gd name="connsiteY21548" fmla="*/ 1220449 h 2190257"/>
              <a:gd name="connsiteX21549" fmla="*/ 241409 w 1299502"/>
              <a:gd name="connsiteY21549" fmla="*/ 1220773 h 2190257"/>
              <a:gd name="connsiteX21550" fmla="*/ 241409 w 1299502"/>
              <a:gd name="connsiteY21550" fmla="*/ 1221062 h 2190257"/>
              <a:gd name="connsiteX21551" fmla="*/ 241589 w 1299502"/>
              <a:gd name="connsiteY21551" fmla="*/ 1221350 h 2190257"/>
              <a:gd name="connsiteX21552" fmla="*/ 241589 w 1299502"/>
              <a:gd name="connsiteY21552" fmla="*/ 1221963 h 2190257"/>
              <a:gd name="connsiteX21553" fmla="*/ 241878 w 1299502"/>
              <a:gd name="connsiteY21553" fmla="*/ 1222251 h 2190257"/>
              <a:gd name="connsiteX21554" fmla="*/ 241878 w 1299502"/>
              <a:gd name="connsiteY21554" fmla="*/ 1222575 h 2190257"/>
              <a:gd name="connsiteX21555" fmla="*/ 242202 w 1299502"/>
              <a:gd name="connsiteY21555" fmla="*/ 1222864 h 2190257"/>
              <a:gd name="connsiteX21556" fmla="*/ 242202 w 1299502"/>
              <a:gd name="connsiteY21556" fmla="*/ 1223152 h 2190257"/>
              <a:gd name="connsiteX21557" fmla="*/ 242491 w 1299502"/>
              <a:gd name="connsiteY21557" fmla="*/ 1223440 h 2190257"/>
              <a:gd name="connsiteX21558" fmla="*/ 242491 w 1299502"/>
              <a:gd name="connsiteY21558" fmla="*/ 1224053 h 2190257"/>
              <a:gd name="connsiteX21559" fmla="*/ 242707 w 1299502"/>
              <a:gd name="connsiteY21559" fmla="*/ 1224377 h 2190257"/>
              <a:gd name="connsiteX21560" fmla="*/ 242707 w 1299502"/>
              <a:gd name="connsiteY21560" fmla="*/ 1224666 h 2190257"/>
              <a:gd name="connsiteX21561" fmla="*/ 244979 w 1299502"/>
              <a:gd name="connsiteY21561" fmla="*/ 1227044 h 2190257"/>
              <a:gd name="connsiteX21562" fmla="*/ 245303 w 1299502"/>
              <a:gd name="connsiteY21562" fmla="*/ 1227044 h 2190257"/>
              <a:gd name="connsiteX21563" fmla="*/ 245592 w 1299502"/>
              <a:gd name="connsiteY21563" fmla="*/ 1227369 h 2190257"/>
              <a:gd name="connsiteX21564" fmla="*/ 245880 w 1299502"/>
              <a:gd name="connsiteY21564" fmla="*/ 1227441 h 2190257"/>
              <a:gd name="connsiteX21565" fmla="*/ 246205 w 1299502"/>
              <a:gd name="connsiteY21565" fmla="*/ 1227765 h 2190257"/>
              <a:gd name="connsiteX21566" fmla="*/ 247178 w 1299502"/>
              <a:gd name="connsiteY21566" fmla="*/ 1227765 h 2190257"/>
              <a:gd name="connsiteX21567" fmla="*/ 247503 w 1299502"/>
              <a:gd name="connsiteY21567" fmla="*/ 1228162 h 2190257"/>
              <a:gd name="connsiteX21568" fmla="*/ 248080 w 1299502"/>
              <a:gd name="connsiteY21568" fmla="*/ 1228162 h 2190257"/>
              <a:gd name="connsiteX21569" fmla="*/ 248477 w 1299502"/>
              <a:gd name="connsiteY21569" fmla="*/ 1227837 h 2190257"/>
              <a:gd name="connsiteX21570" fmla="*/ 249775 w 1299502"/>
              <a:gd name="connsiteY21570" fmla="*/ 1227945 h 2190257"/>
              <a:gd name="connsiteX21571" fmla="*/ 250099 w 1299502"/>
              <a:gd name="connsiteY21571" fmla="*/ 1228234 h 2190257"/>
              <a:gd name="connsiteX21572" fmla="*/ 250965 w 1299502"/>
              <a:gd name="connsiteY21572" fmla="*/ 1228342 h 2190257"/>
              <a:gd name="connsiteX21573" fmla="*/ 251361 w 1299502"/>
              <a:gd name="connsiteY21573" fmla="*/ 1228053 h 2190257"/>
              <a:gd name="connsiteX21574" fmla="*/ 251686 w 1299502"/>
              <a:gd name="connsiteY21574" fmla="*/ 1228053 h 2190257"/>
              <a:gd name="connsiteX21575" fmla="*/ 252191 w 1299502"/>
              <a:gd name="connsiteY21575" fmla="*/ 1227657 h 2190257"/>
              <a:gd name="connsiteX21576" fmla="*/ 251758 w 1299502"/>
              <a:gd name="connsiteY21576" fmla="*/ 1227152 h 2190257"/>
              <a:gd name="connsiteX21577" fmla="*/ 251361 w 1299502"/>
              <a:gd name="connsiteY21577" fmla="*/ 1227441 h 2190257"/>
              <a:gd name="connsiteX21578" fmla="*/ 250784 w 1299502"/>
              <a:gd name="connsiteY21578" fmla="*/ 1227441 h 2190257"/>
              <a:gd name="connsiteX21579" fmla="*/ 250496 w 1299502"/>
              <a:gd name="connsiteY21579" fmla="*/ 1227152 h 2190257"/>
              <a:gd name="connsiteX21580" fmla="*/ 249486 w 1299502"/>
              <a:gd name="connsiteY21580" fmla="*/ 1227044 h 2190257"/>
              <a:gd name="connsiteX21581" fmla="*/ 249198 w 1299502"/>
              <a:gd name="connsiteY21581" fmla="*/ 1226756 h 2190257"/>
              <a:gd name="connsiteX21582" fmla="*/ 247900 w 1299502"/>
              <a:gd name="connsiteY21582" fmla="*/ 1226648 h 2190257"/>
              <a:gd name="connsiteX21583" fmla="*/ 247575 w 1299502"/>
              <a:gd name="connsiteY21583" fmla="*/ 1226360 h 2190257"/>
              <a:gd name="connsiteX21584" fmla="*/ 247323 w 1299502"/>
              <a:gd name="connsiteY21584" fmla="*/ 1226360 h 2190257"/>
              <a:gd name="connsiteX21585" fmla="*/ 246746 w 1299502"/>
              <a:gd name="connsiteY21585" fmla="*/ 1225639 h 2190257"/>
              <a:gd name="connsiteX21586" fmla="*/ 246421 w 1299502"/>
              <a:gd name="connsiteY21586" fmla="*/ 1225639 h 2190257"/>
              <a:gd name="connsiteX21587" fmla="*/ 246241 w 1299502"/>
              <a:gd name="connsiteY21587" fmla="*/ 1225567 h 2190257"/>
              <a:gd name="connsiteX21588" fmla="*/ 246241 w 1299502"/>
              <a:gd name="connsiteY21588" fmla="*/ 1225242 h 2190257"/>
              <a:gd name="connsiteX21589" fmla="*/ 245051 w 1299502"/>
              <a:gd name="connsiteY21589" fmla="*/ 1223945 h 2190257"/>
              <a:gd name="connsiteX21590" fmla="*/ 245123 w 1299502"/>
              <a:gd name="connsiteY21590" fmla="*/ 1223656 h 2190257"/>
              <a:gd name="connsiteX21591" fmla="*/ 244726 w 1299502"/>
              <a:gd name="connsiteY21591" fmla="*/ 1223368 h 2190257"/>
              <a:gd name="connsiteX21592" fmla="*/ 244835 w 1299502"/>
              <a:gd name="connsiteY21592" fmla="*/ 1223044 h 2190257"/>
              <a:gd name="connsiteX21593" fmla="*/ 244222 w 1299502"/>
              <a:gd name="connsiteY21593" fmla="*/ 1222359 h 2190257"/>
              <a:gd name="connsiteX21594" fmla="*/ 244222 w 1299502"/>
              <a:gd name="connsiteY21594" fmla="*/ 1222179 h 2190257"/>
              <a:gd name="connsiteX21595" fmla="*/ 243645 w 1299502"/>
              <a:gd name="connsiteY21595" fmla="*/ 1221458 h 2190257"/>
              <a:gd name="connsiteX21596" fmla="*/ 243645 w 1299502"/>
              <a:gd name="connsiteY21596" fmla="*/ 1220845 h 2190257"/>
              <a:gd name="connsiteX21597" fmla="*/ 243032 w 1299502"/>
              <a:gd name="connsiteY21597" fmla="*/ 1220269 h 2190257"/>
              <a:gd name="connsiteX21598" fmla="*/ 243140 w 1299502"/>
              <a:gd name="connsiteY21598" fmla="*/ 1219656 h 2190257"/>
              <a:gd name="connsiteX21599" fmla="*/ 243428 w 1299502"/>
              <a:gd name="connsiteY21599" fmla="*/ 1219368 h 2190257"/>
              <a:gd name="connsiteX21600" fmla="*/ 243428 w 1299502"/>
              <a:gd name="connsiteY21600" fmla="*/ 1219079 h 2190257"/>
              <a:gd name="connsiteX21601" fmla="*/ 243032 w 1299502"/>
              <a:gd name="connsiteY21601" fmla="*/ 1218683 h 2190257"/>
              <a:gd name="connsiteX21602" fmla="*/ 242347 w 1299502"/>
              <a:gd name="connsiteY21602" fmla="*/ 1218575 h 2190257"/>
              <a:gd name="connsiteX21603" fmla="*/ 241553 w 1299502"/>
              <a:gd name="connsiteY21603" fmla="*/ 1217782 h 2190257"/>
              <a:gd name="connsiteX21604" fmla="*/ 241625 w 1299502"/>
              <a:gd name="connsiteY21604" fmla="*/ 1217458 h 2190257"/>
              <a:gd name="connsiteX21605" fmla="*/ 241445 w 1299502"/>
              <a:gd name="connsiteY21605" fmla="*/ 1217385 h 2190257"/>
              <a:gd name="connsiteX21606" fmla="*/ 241121 w 1299502"/>
              <a:gd name="connsiteY21606" fmla="*/ 1217277 h 2190257"/>
              <a:gd name="connsiteX21607" fmla="*/ 241049 w 1299502"/>
              <a:gd name="connsiteY21607" fmla="*/ 1217169 h 2190257"/>
              <a:gd name="connsiteX21608" fmla="*/ 241049 w 1299502"/>
              <a:gd name="connsiteY21608" fmla="*/ 1216881 h 2190257"/>
              <a:gd name="connsiteX21609" fmla="*/ 240832 w 1299502"/>
              <a:gd name="connsiteY21609" fmla="*/ 1216665 h 2190257"/>
              <a:gd name="connsiteX21610" fmla="*/ 240544 w 1299502"/>
              <a:gd name="connsiteY21610" fmla="*/ 1216665 h 2190257"/>
              <a:gd name="connsiteX21611" fmla="*/ 239137 w 1299502"/>
              <a:gd name="connsiteY21611" fmla="*/ 1215259 h 2190257"/>
              <a:gd name="connsiteX21612" fmla="*/ 239246 w 1299502"/>
              <a:gd name="connsiteY21612" fmla="*/ 1214971 h 2190257"/>
              <a:gd name="connsiteX21613" fmla="*/ 238344 w 1299502"/>
              <a:gd name="connsiteY21613" fmla="*/ 1213998 h 2190257"/>
              <a:gd name="connsiteX21614" fmla="*/ 238344 w 1299502"/>
              <a:gd name="connsiteY21614" fmla="*/ 1213673 h 2190257"/>
              <a:gd name="connsiteX21615" fmla="*/ 237875 w 1299502"/>
              <a:gd name="connsiteY21615" fmla="*/ 1213277 h 2190257"/>
              <a:gd name="connsiteX21616" fmla="*/ 237262 w 1299502"/>
              <a:gd name="connsiteY21616" fmla="*/ 1213169 h 2190257"/>
              <a:gd name="connsiteX21617" fmla="*/ 236974 w 1299502"/>
              <a:gd name="connsiteY21617" fmla="*/ 1212880 h 2190257"/>
              <a:gd name="connsiteX21618" fmla="*/ 235964 w 1299502"/>
              <a:gd name="connsiteY21618" fmla="*/ 1212772 h 2190257"/>
              <a:gd name="connsiteX21619" fmla="*/ 235568 w 1299502"/>
              <a:gd name="connsiteY21619" fmla="*/ 1212376 h 2190257"/>
              <a:gd name="connsiteX21620" fmla="*/ 235568 w 1299502"/>
              <a:gd name="connsiteY21620" fmla="*/ 1212088 h 2190257"/>
              <a:gd name="connsiteX21621" fmla="*/ 236577 w 1299502"/>
              <a:gd name="connsiteY21621" fmla="*/ 1211187 h 2190257"/>
              <a:gd name="connsiteX21622" fmla="*/ 236469 w 1299502"/>
              <a:gd name="connsiteY21622" fmla="*/ 1211078 h 2190257"/>
              <a:gd name="connsiteX21623" fmla="*/ 235460 w 1299502"/>
              <a:gd name="connsiteY21623" fmla="*/ 1211006 h 2190257"/>
              <a:gd name="connsiteX21624" fmla="*/ 235171 w 1299502"/>
              <a:gd name="connsiteY21624" fmla="*/ 1210682 h 2190257"/>
              <a:gd name="connsiteX21625" fmla="*/ 234847 w 1299502"/>
              <a:gd name="connsiteY21625" fmla="*/ 1210682 h 2190257"/>
              <a:gd name="connsiteX21626" fmla="*/ 234666 w 1299502"/>
              <a:gd name="connsiteY21626" fmla="*/ 1210502 h 2190257"/>
              <a:gd name="connsiteX21627" fmla="*/ 234847 w 1299502"/>
              <a:gd name="connsiteY21627" fmla="*/ 1207583 h 2190257"/>
              <a:gd name="connsiteX21628" fmla="*/ 235243 w 1299502"/>
              <a:gd name="connsiteY21628" fmla="*/ 1207294 h 2190257"/>
              <a:gd name="connsiteX21629" fmla="*/ 235243 w 1299502"/>
              <a:gd name="connsiteY21629" fmla="*/ 1206682 h 2190257"/>
              <a:gd name="connsiteX21630" fmla="*/ 236253 w 1299502"/>
              <a:gd name="connsiteY21630" fmla="*/ 1205889 h 2190257"/>
              <a:gd name="connsiteX21631" fmla="*/ 236253 w 1299502"/>
              <a:gd name="connsiteY21631" fmla="*/ 1205600 h 2190257"/>
              <a:gd name="connsiteX21632" fmla="*/ 236145 w 1299502"/>
              <a:gd name="connsiteY21632" fmla="*/ 1205420 h 2190257"/>
              <a:gd name="connsiteX21633" fmla="*/ 235856 w 1299502"/>
              <a:gd name="connsiteY21633" fmla="*/ 1205420 h 2190257"/>
              <a:gd name="connsiteX21634" fmla="*/ 235243 w 1299502"/>
              <a:gd name="connsiteY21634" fmla="*/ 1205817 h 2190257"/>
              <a:gd name="connsiteX21635" fmla="*/ 235243 w 1299502"/>
              <a:gd name="connsiteY21635" fmla="*/ 1206105 h 2190257"/>
              <a:gd name="connsiteX21636" fmla="*/ 234955 w 1299502"/>
              <a:gd name="connsiteY21636" fmla="*/ 1206393 h 2190257"/>
              <a:gd name="connsiteX21637" fmla="*/ 234847 w 1299502"/>
              <a:gd name="connsiteY21637" fmla="*/ 1207006 h 2190257"/>
              <a:gd name="connsiteX21638" fmla="*/ 234558 w 1299502"/>
              <a:gd name="connsiteY21638" fmla="*/ 1207186 h 2190257"/>
              <a:gd name="connsiteX21639" fmla="*/ 234558 w 1299502"/>
              <a:gd name="connsiteY21639" fmla="*/ 1207799 h 2190257"/>
              <a:gd name="connsiteX21640" fmla="*/ 234161 w 1299502"/>
              <a:gd name="connsiteY21640" fmla="*/ 1208087 h 2190257"/>
              <a:gd name="connsiteX21641" fmla="*/ 234161 w 1299502"/>
              <a:gd name="connsiteY21641" fmla="*/ 1208375 h 2190257"/>
              <a:gd name="connsiteX21642" fmla="*/ 233368 w 1299502"/>
              <a:gd name="connsiteY21642" fmla="*/ 1209096 h 2190257"/>
              <a:gd name="connsiteX21643" fmla="*/ 230772 w 1299502"/>
              <a:gd name="connsiteY21643" fmla="*/ 1208880 h 2190257"/>
              <a:gd name="connsiteX21644" fmla="*/ 230484 w 1299502"/>
              <a:gd name="connsiteY21644" fmla="*/ 1209204 h 2190257"/>
              <a:gd name="connsiteX21645" fmla="*/ 230159 w 1299502"/>
              <a:gd name="connsiteY21645" fmla="*/ 1209204 h 2190257"/>
              <a:gd name="connsiteX21646" fmla="*/ 229582 w 1299502"/>
              <a:gd name="connsiteY21646" fmla="*/ 1209601 h 2190257"/>
              <a:gd name="connsiteX21647" fmla="*/ 229582 w 1299502"/>
              <a:gd name="connsiteY21647" fmla="*/ 1210177 h 2190257"/>
              <a:gd name="connsiteX21648" fmla="*/ 229366 w 1299502"/>
              <a:gd name="connsiteY21648" fmla="*/ 1210286 h 2190257"/>
              <a:gd name="connsiteX21649" fmla="*/ 229077 w 1299502"/>
              <a:gd name="connsiteY21649" fmla="*/ 1210286 h 2190257"/>
              <a:gd name="connsiteX21650" fmla="*/ 228176 w 1299502"/>
              <a:gd name="connsiteY21650" fmla="*/ 1209385 h 2190257"/>
              <a:gd name="connsiteX21651" fmla="*/ 227599 w 1299502"/>
              <a:gd name="connsiteY21651" fmla="*/ 1209276 h 2190257"/>
              <a:gd name="connsiteX21652" fmla="*/ 226481 w 1299502"/>
              <a:gd name="connsiteY21652" fmla="*/ 1210069 h 2190257"/>
              <a:gd name="connsiteX21653" fmla="*/ 226193 w 1299502"/>
              <a:gd name="connsiteY21653" fmla="*/ 1210069 h 2190257"/>
              <a:gd name="connsiteX21654" fmla="*/ 225688 w 1299502"/>
              <a:gd name="connsiteY21654" fmla="*/ 1210502 h 2190257"/>
              <a:gd name="connsiteX21655" fmla="*/ 225580 w 1299502"/>
              <a:gd name="connsiteY21655" fmla="*/ 1211979 h 2190257"/>
              <a:gd name="connsiteX21656" fmla="*/ 225399 w 1299502"/>
              <a:gd name="connsiteY21656" fmla="*/ 1212196 h 2190257"/>
              <a:gd name="connsiteX21657" fmla="*/ 224786 w 1299502"/>
              <a:gd name="connsiteY21657" fmla="*/ 1212088 h 2190257"/>
              <a:gd name="connsiteX21658" fmla="*/ 224498 w 1299502"/>
              <a:gd name="connsiteY21658" fmla="*/ 1211799 h 2190257"/>
              <a:gd name="connsiteX21659" fmla="*/ 224209 w 1299502"/>
              <a:gd name="connsiteY21659" fmla="*/ 1211799 h 2190257"/>
              <a:gd name="connsiteX21660" fmla="*/ 223993 w 1299502"/>
              <a:gd name="connsiteY21660" fmla="*/ 1211583 h 2190257"/>
              <a:gd name="connsiteX21661" fmla="*/ 224390 w 1299502"/>
              <a:gd name="connsiteY21661" fmla="*/ 1211295 h 2190257"/>
              <a:gd name="connsiteX21662" fmla="*/ 224498 w 1299502"/>
              <a:gd name="connsiteY21662" fmla="*/ 1209493 h 2190257"/>
              <a:gd name="connsiteX21663" fmla="*/ 224209 w 1299502"/>
              <a:gd name="connsiteY21663" fmla="*/ 1209204 h 2190257"/>
              <a:gd name="connsiteX21664" fmla="*/ 224209 w 1299502"/>
              <a:gd name="connsiteY21664" fmla="*/ 1208592 h 2190257"/>
              <a:gd name="connsiteX21665" fmla="*/ 224390 w 1299502"/>
              <a:gd name="connsiteY21665" fmla="*/ 1208484 h 2190257"/>
              <a:gd name="connsiteX21666" fmla="*/ 224678 w 1299502"/>
              <a:gd name="connsiteY21666" fmla="*/ 1208484 h 2190257"/>
              <a:gd name="connsiteX21667" fmla="*/ 225183 w 1299502"/>
              <a:gd name="connsiteY21667" fmla="*/ 1208087 h 2190257"/>
              <a:gd name="connsiteX21668" fmla="*/ 225291 w 1299502"/>
              <a:gd name="connsiteY21668" fmla="*/ 1206285 h 2190257"/>
              <a:gd name="connsiteX21669" fmla="*/ 225688 w 1299502"/>
              <a:gd name="connsiteY21669" fmla="*/ 1205997 h 2190257"/>
              <a:gd name="connsiteX21670" fmla="*/ 225399 w 1299502"/>
              <a:gd name="connsiteY21670" fmla="*/ 1205708 h 2190257"/>
              <a:gd name="connsiteX21671" fmla="*/ 225471 w 1299502"/>
              <a:gd name="connsiteY21671" fmla="*/ 1204591 h 2190257"/>
              <a:gd name="connsiteX21672" fmla="*/ 225291 w 1299502"/>
              <a:gd name="connsiteY21672" fmla="*/ 1204411 h 2190257"/>
              <a:gd name="connsiteX21673" fmla="*/ 224282 w 1299502"/>
              <a:gd name="connsiteY21673" fmla="*/ 1204303 h 2190257"/>
              <a:gd name="connsiteX21674" fmla="*/ 223705 w 1299502"/>
              <a:gd name="connsiteY21674" fmla="*/ 1203690 h 2190257"/>
              <a:gd name="connsiteX21675" fmla="*/ 223380 w 1299502"/>
              <a:gd name="connsiteY21675" fmla="*/ 1204015 h 2190257"/>
              <a:gd name="connsiteX21676" fmla="*/ 222803 w 1299502"/>
              <a:gd name="connsiteY21676" fmla="*/ 1203906 h 2190257"/>
              <a:gd name="connsiteX21677" fmla="*/ 222298 w 1299502"/>
              <a:gd name="connsiteY21677" fmla="*/ 1203510 h 2190257"/>
              <a:gd name="connsiteX21678" fmla="*/ 222298 w 1299502"/>
              <a:gd name="connsiteY21678" fmla="*/ 1203222 h 2190257"/>
              <a:gd name="connsiteX21679" fmla="*/ 221902 w 1299502"/>
              <a:gd name="connsiteY21679" fmla="*/ 1202717 h 2190257"/>
              <a:gd name="connsiteX21680" fmla="*/ 221181 w 1299502"/>
              <a:gd name="connsiteY21680" fmla="*/ 1202609 h 2190257"/>
              <a:gd name="connsiteX21681" fmla="*/ 220784 w 1299502"/>
              <a:gd name="connsiteY21681" fmla="*/ 1202213 h 2190257"/>
              <a:gd name="connsiteX21682" fmla="*/ 220892 w 1299502"/>
              <a:gd name="connsiteY21682" fmla="*/ 1201023 h 2190257"/>
              <a:gd name="connsiteX21683" fmla="*/ 221181 w 1299502"/>
              <a:gd name="connsiteY21683" fmla="*/ 1200699 h 2190257"/>
              <a:gd name="connsiteX21684" fmla="*/ 221181 w 1299502"/>
              <a:gd name="connsiteY21684" fmla="*/ 1200122 h 2190257"/>
              <a:gd name="connsiteX21685" fmla="*/ 221397 w 1299502"/>
              <a:gd name="connsiteY21685" fmla="*/ 1200014 h 2190257"/>
              <a:gd name="connsiteX21686" fmla="*/ 221685 w 1299502"/>
              <a:gd name="connsiteY21686" fmla="*/ 1200014 h 2190257"/>
              <a:gd name="connsiteX21687" fmla="*/ 222875 w 1299502"/>
              <a:gd name="connsiteY21687" fmla="*/ 1199005 h 2190257"/>
              <a:gd name="connsiteX21688" fmla="*/ 222983 w 1299502"/>
              <a:gd name="connsiteY21688" fmla="*/ 1198717 h 2190257"/>
              <a:gd name="connsiteX21689" fmla="*/ 222298 w 1299502"/>
              <a:gd name="connsiteY21689" fmla="*/ 1198104 h 2190257"/>
              <a:gd name="connsiteX21690" fmla="*/ 222370 w 1299502"/>
              <a:gd name="connsiteY21690" fmla="*/ 1197816 h 2190257"/>
              <a:gd name="connsiteX21691" fmla="*/ 222190 w 1299502"/>
              <a:gd name="connsiteY21691" fmla="*/ 1197635 h 2190257"/>
              <a:gd name="connsiteX21692" fmla="*/ 220892 w 1299502"/>
              <a:gd name="connsiteY21692" fmla="*/ 1197635 h 2190257"/>
              <a:gd name="connsiteX21693" fmla="*/ 220495 w 1299502"/>
              <a:gd name="connsiteY21693" fmla="*/ 1197131 h 2190257"/>
              <a:gd name="connsiteX21694" fmla="*/ 220495 w 1299502"/>
              <a:gd name="connsiteY21694" fmla="*/ 1196806 h 2190257"/>
              <a:gd name="connsiteX21695" fmla="*/ 220207 w 1299502"/>
              <a:gd name="connsiteY21695" fmla="*/ 1196518 h 2190257"/>
              <a:gd name="connsiteX21696" fmla="*/ 220207 w 1299502"/>
              <a:gd name="connsiteY21696" fmla="*/ 1195905 h 2190257"/>
              <a:gd name="connsiteX21697" fmla="*/ 219882 w 1299502"/>
              <a:gd name="connsiteY21697" fmla="*/ 1195617 h 2190257"/>
              <a:gd name="connsiteX21698" fmla="*/ 220099 w 1299502"/>
              <a:gd name="connsiteY21698" fmla="*/ 1193815 h 2190257"/>
              <a:gd name="connsiteX21699" fmla="*/ 220387 w 1299502"/>
              <a:gd name="connsiteY21699" fmla="*/ 1193527 h 2190257"/>
              <a:gd name="connsiteX21700" fmla="*/ 220387 w 1299502"/>
              <a:gd name="connsiteY21700" fmla="*/ 1192914 h 2190257"/>
              <a:gd name="connsiteX21701" fmla="*/ 220784 w 1299502"/>
              <a:gd name="connsiteY21701" fmla="*/ 1192626 h 2190257"/>
              <a:gd name="connsiteX21702" fmla="*/ 220784 w 1299502"/>
              <a:gd name="connsiteY21702" fmla="*/ 1191436 h 2190257"/>
              <a:gd name="connsiteX21703" fmla="*/ 220387 w 1299502"/>
              <a:gd name="connsiteY21703" fmla="*/ 1191040 h 2190257"/>
              <a:gd name="connsiteX21704" fmla="*/ 220099 w 1299502"/>
              <a:gd name="connsiteY21704" fmla="*/ 1191040 h 2190257"/>
              <a:gd name="connsiteX21705" fmla="*/ 219882 w 1299502"/>
              <a:gd name="connsiteY21705" fmla="*/ 1190824 h 2190257"/>
              <a:gd name="connsiteX21706" fmla="*/ 220099 w 1299502"/>
              <a:gd name="connsiteY21706" fmla="*/ 1189022 h 2190257"/>
              <a:gd name="connsiteX21707" fmla="*/ 219882 w 1299502"/>
              <a:gd name="connsiteY21707" fmla="*/ 1188950 h 2190257"/>
              <a:gd name="connsiteX21708" fmla="*/ 219378 w 1299502"/>
              <a:gd name="connsiteY21708" fmla="*/ 1189346 h 2190257"/>
              <a:gd name="connsiteX21709" fmla="*/ 219197 w 1299502"/>
              <a:gd name="connsiteY21709" fmla="*/ 1192229 h 2190257"/>
              <a:gd name="connsiteX21710" fmla="*/ 218909 w 1299502"/>
              <a:gd name="connsiteY21710" fmla="*/ 1192518 h 2190257"/>
              <a:gd name="connsiteX21711" fmla="*/ 218801 w 1299502"/>
              <a:gd name="connsiteY21711" fmla="*/ 1193419 h 2190257"/>
              <a:gd name="connsiteX21712" fmla="*/ 218404 w 1299502"/>
              <a:gd name="connsiteY21712" fmla="*/ 1193743 h 2190257"/>
              <a:gd name="connsiteX21713" fmla="*/ 218404 w 1299502"/>
              <a:gd name="connsiteY21713" fmla="*/ 1194031 h 2190257"/>
              <a:gd name="connsiteX21714" fmla="*/ 217683 w 1299502"/>
              <a:gd name="connsiteY21714" fmla="*/ 1194536 h 2190257"/>
              <a:gd name="connsiteX21715" fmla="*/ 217683 w 1299502"/>
              <a:gd name="connsiteY21715" fmla="*/ 1194824 h 2190257"/>
              <a:gd name="connsiteX21716" fmla="*/ 217394 w 1299502"/>
              <a:gd name="connsiteY21716" fmla="*/ 1195113 h 2190257"/>
              <a:gd name="connsiteX21717" fmla="*/ 217394 w 1299502"/>
              <a:gd name="connsiteY21717" fmla="*/ 1195437 h 2190257"/>
              <a:gd name="connsiteX21718" fmla="*/ 217214 w 1299502"/>
              <a:gd name="connsiteY21718" fmla="*/ 1195509 h 2190257"/>
              <a:gd name="connsiteX21719" fmla="*/ 216890 w 1299502"/>
              <a:gd name="connsiteY21719" fmla="*/ 1195509 h 2190257"/>
              <a:gd name="connsiteX21720" fmla="*/ 216493 w 1299502"/>
              <a:gd name="connsiteY21720" fmla="*/ 1195833 h 2190257"/>
              <a:gd name="connsiteX21721" fmla="*/ 216204 w 1299502"/>
              <a:gd name="connsiteY21721" fmla="*/ 1195833 h 2190257"/>
              <a:gd name="connsiteX21722" fmla="*/ 215700 w 1299502"/>
              <a:gd name="connsiteY21722" fmla="*/ 1196230 h 2190257"/>
              <a:gd name="connsiteX21723" fmla="*/ 215700 w 1299502"/>
              <a:gd name="connsiteY21723" fmla="*/ 1196842 h 2190257"/>
              <a:gd name="connsiteX21724" fmla="*/ 215303 w 1299502"/>
              <a:gd name="connsiteY21724" fmla="*/ 1197023 h 2190257"/>
              <a:gd name="connsiteX21725" fmla="*/ 215303 w 1299502"/>
              <a:gd name="connsiteY21725" fmla="*/ 1197635 h 2190257"/>
              <a:gd name="connsiteX21726" fmla="*/ 213608 w 1299502"/>
              <a:gd name="connsiteY21726" fmla="*/ 1199041 h 2190257"/>
              <a:gd name="connsiteX21727" fmla="*/ 213608 w 1299502"/>
              <a:gd name="connsiteY21727" fmla="*/ 1199329 h 2190257"/>
              <a:gd name="connsiteX21728" fmla="*/ 213212 w 1299502"/>
              <a:gd name="connsiteY21728" fmla="*/ 1199618 h 2190257"/>
              <a:gd name="connsiteX21729" fmla="*/ 213212 w 1299502"/>
              <a:gd name="connsiteY21729" fmla="*/ 1199906 h 2190257"/>
              <a:gd name="connsiteX21730" fmla="*/ 212707 w 1299502"/>
              <a:gd name="connsiteY21730" fmla="*/ 1200338 h 2190257"/>
              <a:gd name="connsiteX21731" fmla="*/ 212418 w 1299502"/>
              <a:gd name="connsiteY21731" fmla="*/ 1200338 h 2190257"/>
              <a:gd name="connsiteX21732" fmla="*/ 212238 w 1299502"/>
              <a:gd name="connsiteY21732" fmla="*/ 1200122 h 2190257"/>
              <a:gd name="connsiteX21733" fmla="*/ 212310 w 1299502"/>
              <a:gd name="connsiteY21733" fmla="*/ 1198320 h 2190257"/>
              <a:gd name="connsiteX21734" fmla="*/ 213428 w 1299502"/>
              <a:gd name="connsiteY21734" fmla="*/ 1197527 h 2190257"/>
              <a:gd name="connsiteX21735" fmla="*/ 213428 w 1299502"/>
              <a:gd name="connsiteY21735" fmla="*/ 1197239 h 2190257"/>
              <a:gd name="connsiteX21736" fmla="*/ 213716 w 1299502"/>
              <a:gd name="connsiteY21736" fmla="*/ 1197023 h 2190257"/>
              <a:gd name="connsiteX21737" fmla="*/ 213825 w 1299502"/>
              <a:gd name="connsiteY21737" fmla="*/ 1196338 h 2190257"/>
              <a:gd name="connsiteX21738" fmla="*/ 213608 w 1299502"/>
              <a:gd name="connsiteY21738" fmla="*/ 1196230 h 2190257"/>
              <a:gd name="connsiteX21739" fmla="*/ 213320 w 1299502"/>
              <a:gd name="connsiteY21739" fmla="*/ 1196554 h 2190257"/>
              <a:gd name="connsiteX21740" fmla="*/ 212635 w 1299502"/>
              <a:gd name="connsiteY21740" fmla="*/ 1196446 h 2190257"/>
              <a:gd name="connsiteX21741" fmla="*/ 212527 w 1299502"/>
              <a:gd name="connsiteY21741" fmla="*/ 1196338 h 2190257"/>
              <a:gd name="connsiteX21742" fmla="*/ 212527 w 1299502"/>
              <a:gd name="connsiteY21742" fmla="*/ 1195725 h 2190257"/>
              <a:gd name="connsiteX21743" fmla="*/ 212923 w 1299502"/>
              <a:gd name="connsiteY21743" fmla="*/ 1195437 h 2190257"/>
              <a:gd name="connsiteX21744" fmla="*/ 212923 w 1299502"/>
              <a:gd name="connsiteY21744" fmla="*/ 1194824 h 2190257"/>
              <a:gd name="connsiteX21745" fmla="*/ 213320 w 1299502"/>
              <a:gd name="connsiteY21745" fmla="*/ 1194536 h 2190257"/>
              <a:gd name="connsiteX21746" fmla="*/ 213320 w 1299502"/>
              <a:gd name="connsiteY21746" fmla="*/ 1194248 h 2190257"/>
              <a:gd name="connsiteX21747" fmla="*/ 213608 w 1299502"/>
              <a:gd name="connsiteY21747" fmla="*/ 1194031 h 2190257"/>
              <a:gd name="connsiteX21748" fmla="*/ 213608 w 1299502"/>
              <a:gd name="connsiteY21748" fmla="*/ 1193635 h 2190257"/>
              <a:gd name="connsiteX21749" fmla="*/ 214726 w 1299502"/>
              <a:gd name="connsiteY21749" fmla="*/ 1192842 h 2190257"/>
              <a:gd name="connsiteX21750" fmla="*/ 214726 w 1299502"/>
              <a:gd name="connsiteY21750" fmla="*/ 1192554 h 2190257"/>
              <a:gd name="connsiteX21751" fmla="*/ 214402 w 1299502"/>
              <a:gd name="connsiteY21751" fmla="*/ 1192229 h 2190257"/>
              <a:gd name="connsiteX21752" fmla="*/ 214402 w 1299502"/>
              <a:gd name="connsiteY21752" fmla="*/ 1191653 h 2190257"/>
              <a:gd name="connsiteX21753" fmla="*/ 214113 w 1299502"/>
              <a:gd name="connsiteY21753" fmla="*/ 1191328 h 2190257"/>
              <a:gd name="connsiteX21754" fmla="*/ 214113 w 1299502"/>
              <a:gd name="connsiteY21754" fmla="*/ 1191040 h 2190257"/>
              <a:gd name="connsiteX21755" fmla="*/ 213212 w 1299502"/>
              <a:gd name="connsiteY21755" fmla="*/ 1190067 h 2190257"/>
              <a:gd name="connsiteX21756" fmla="*/ 213320 w 1299502"/>
              <a:gd name="connsiteY21756" fmla="*/ 1188950 h 2190257"/>
              <a:gd name="connsiteX21757" fmla="*/ 213212 w 1299502"/>
              <a:gd name="connsiteY21757" fmla="*/ 1188769 h 2190257"/>
              <a:gd name="connsiteX21758" fmla="*/ 212815 w 1299502"/>
              <a:gd name="connsiteY21758" fmla="*/ 1188769 h 2190257"/>
              <a:gd name="connsiteX21759" fmla="*/ 211841 w 1299502"/>
              <a:gd name="connsiteY21759" fmla="*/ 1187652 h 2190257"/>
              <a:gd name="connsiteX21760" fmla="*/ 211841 w 1299502"/>
              <a:gd name="connsiteY21760" fmla="*/ 1186751 h 2190257"/>
              <a:gd name="connsiteX21761" fmla="*/ 211517 w 1299502"/>
              <a:gd name="connsiteY21761" fmla="*/ 1186463 h 2190257"/>
              <a:gd name="connsiteX21762" fmla="*/ 211625 w 1299502"/>
              <a:gd name="connsiteY21762" fmla="*/ 1186139 h 2190257"/>
              <a:gd name="connsiteX21763" fmla="*/ 211301 w 1299502"/>
              <a:gd name="connsiteY21763" fmla="*/ 1185850 h 2190257"/>
              <a:gd name="connsiteX21764" fmla="*/ 211301 w 1299502"/>
              <a:gd name="connsiteY21764" fmla="*/ 1185562 h 2190257"/>
              <a:gd name="connsiteX21765" fmla="*/ 211120 w 1299502"/>
              <a:gd name="connsiteY21765" fmla="*/ 1185346 h 2190257"/>
              <a:gd name="connsiteX21766" fmla="*/ 211012 w 1299502"/>
              <a:gd name="connsiteY21766" fmla="*/ 1185454 h 2190257"/>
              <a:gd name="connsiteX21767" fmla="*/ 210724 w 1299502"/>
              <a:gd name="connsiteY21767" fmla="*/ 1189346 h 2190257"/>
              <a:gd name="connsiteX21768" fmla="*/ 210904 w 1299502"/>
              <a:gd name="connsiteY21768" fmla="*/ 1189562 h 2190257"/>
              <a:gd name="connsiteX21769" fmla="*/ 211012 w 1299502"/>
              <a:gd name="connsiteY21769" fmla="*/ 1189346 h 2190257"/>
              <a:gd name="connsiteX21770" fmla="*/ 211120 w 1299502"/>
              <a:gd name="connsiteY21770" fmla="*/ 1188445 h 2190257"/>
              <a:gd name="connsiteX21771" fmla="*/ 211625 w 1299502"/>
              <a:gd name="connsiteY21771" fmla="*/ 1188049 h 2190257"/>
              <a:gd name="connsiteX21772" fmla="*/ 212094 w 1299502"/>
              <a:gd name="connsiteY21772" fmla="*/ 1188553 h 2190257"/>
              <a:gd name="connsiteX21773" fmla="*/ 211805 w 1299502"/>
              <a:gd name="connsiteY21773" fmla="*/ 1191725 h 2190257"/>
              <a:gd name="connsiteX21774" fmla="*/ 211301 w 1299502"/>
              <a:gd name="connsiteY21774" fmla="*/ 1192229 h 2190257"/>
              <a:gd name="connsiteX21775" fmla="*/ 211012 w 1299502"/>
              <a:gd name="connsiteY21775" fmla="*/ 1192157 h 2190257"/>
              <a:gd name="connsiteX21776" fmla="*/ 210688 w 1299502"/>
              <a:gd name="connsiteY21776" fmla="*/ 1192446 h 2190257"/>
              <a:gd name="connsiteX21777" fmla="*/ 210291 w 1299502"/>
              <a:gd name="connsiteY21777" fmla="*/ 1192446 h 2190257"/>
              <a:gd name="connsiteX21778" fmla="*/ 209894 w 1299502"/>
              <a:gd name="connsiteY21778" fmla="*/ 1191941 h 2190257"/>
              <a:gd name="connsiteX21779" fmla="*/ 210615 w 1299502"/>
              <a:gd name="connsiteY21779" fmla="*/ 1191436 h 2190257"/>
              <a:gd name="connsiteX21780" fmla="*/ 210615 w 1299502"/>
              <a:gd name="connsiteY21780" fmla="*/ 1191148 h 2190257"/>
              <a:gd name="connsiteX21781" fmla="*/ 210904 w 1299502"/>
              <a:gd name="connsiteY21781" fmla="*/ 1190860 h 2190257"/>
              <a:gd name="connsiteX21782" fmla="*/ 210507 w 1299502"/>
              <a:gd name="connsiteY21782" fmla="*/ 1190355 h 2190257"/>
              <a:gd name="connsiteX21783" fmla="*/ 209317 w 1299502"/>
              <a:gd name="connsiteY21783" fmla="*/ 1191328 h 2190257"/>
              <a:gd name="connsiteX21784" fmla="*/ 209317 w 1299502"/>
              <a:gd name="connsiteY21784" fmla="*/ 1191941 h 2190257"/>
              <a:gd name="connsiteX21785" fmla="*/ 208921 w 1299502"/>
              <a:gd name="connsiteY21785" fmla="*/ 1192229 h 2190257"/>
              <a:gd name="connsiteX21786" fmla="*/ 208921 w 1299502"/>
              <a:gd name="connsiteY21786" fmla="*/ 1192446 h 2190257"/>
              <a:gd name="connsiteX21787" fmla="*/ 208632 w 1299502"/>
              <a:gd name="connsiteY21787" fmla="*/ 1192734 h 2190257"/>
              <a:gd name="connsiteX21788" fmla="*/ 208524 w 1299502"/>
              <a:gd name="connsiteY21788" fmla="*/ 1193058 h 2190257"/>
              <a:gd name="connsiteX21789" fmla="*/ 208236 w 1299502"/>
              <a:gd name="connsiteY21789" fmla="*/ 1193347 h 2190257"/>
              <a:gd name="connsiteX21790" fmla="*/ 208236 w 1299502"/>
              <a:gd name="connsiteY21790" fmla="*/ 1193635 h 2190257"/>
              <a:gd name="connsiteX21791" fmla="*/ 208019 w 1299502"/>
              <a:gd name="connsiteY21791" fmla="*/ 1193743 h 2190257"/>
              <a:gd name="connsiteX21792" fmla="*/ 207406 w 1299502"/>
              <a:gd name="connsiteY21792" fmla="*/ 1193743 h 2190257"/>
              <a:gd name="connsiteX21793" fmla="*/ 207010 w 1299502"/>
              <a:gd name="connsiteY21793" fmla="*/ 1193923 h 2190257"/>
              <a:gd name="connsiteX21794" fmla="*/ 206938 w 1299502"/>
              <a:gd name="connsiteY21794" fmla="*/ 1193851 h 2190257"/>
              <a:gd name="connsiteX21795" fmla="*/ 206938 w 1299502"/>
              <a:gd name="connsiteY21795" fmla="*/ 1193527 h 2190257"/>
              <a:gd name="connsiteX21796" fmla="*/ 205820 w 1299502"/>
              <a:gd name="connsiteY21796" fmla="*/ 1192446 h 2190257"/>
              <a:gd name="connsiteX21797" fmla="*/ 205531 w 1299502"/>
              <a:gd name="connsiteY21797" fmla="*/ 1192734 h 2190257"/>
              <a:gd name="connsiteX21798" fmla="*/ 205207 w 1299502"/>
              <a:gd name="connsiteY21798" fmla="*/ 1192662 h 2190257"/>
              <a:gd name="connsiteX21799" fmla="*/ 204810 w 1299502"/>
              <a:gd name="connsiteY21799" fmla="*/ 1192950 h 2190257"/>
              <a:gd name="connsiteX21800" fmla="*/ 204233 w 1299502"/>
              <a:gd name="connsiteY21800" fmla="*/ 1192950 h 2190257"/>
              <a:gd name="connsiteX21801" fmla="*/ 203728 w 1299502"/>
              <a:gd name="connsiteY21801" fmla="*/ 1193347 h 2190257"/>
              <a:gd name="connsiteX21802" fmla="*/ 203837 w 1299502"/>
              <a:gd name="connsiteY21802" fmla="*/ 1193455 h 2190257"/>
              <a:gd name="connsiteX21803" fmla="*/ 204125 w 1299502"/>
              <a:gd name="connsiteY21803" fmla="*/ 1193527 h 2190257"/>
              <a:gd name="connsiteX21804" fmla="*/ 204630 w 1299502"/>
              <a:gd name="connsiteY21804" fmla="*/ 1193923 h 2190257"/>
              <a:gd name="connsiteX21805" fmla="*/ 204305 w 1299502"/>
              <a:gd name="connsiteY21805" fmla="*/ 1197816 h 2190257"/>
              <a:gd name="connsiteX21806" fmla="*/ 204630 w 1299502"/>
              <a:gd name="connsiteY21806" fmla="*/ 1198140 h 2190257"/>
              <a:gd name="connsiteX21807" fmla="*/ 204630 w 1299502"/>
              <a:gd name="connsiteY21807" fmla="*/ 1198717 h 2190257"/>
              <a:gd name="connsiteX21808" fmla="*/ 204918 w 1299502"/>
              <a:gd name="connsiteY21808" fmla="*/ 1199041 h 2190257"/>
              <a:gd name="connsiteX21809" fmla="*/ 204810 w 1299502"/>
              <a:gd name="connsiteY21809" fmla="*/ 1200519 h 2190257"/>
              <a:gd name="connsiteX21810" fmla="*/ 205135 w 1299502"/>
              <a:gd name="connsiteY21810" fmla="*/ 1200843 h 2190257"/>
              <a:gd name="connsiteX21811" fmla="*/ 205135 w 1299502"/>
              <a:gd name="connsiteY21811" fmla="*/ 1201420 h 2190257"/>
              <a:gd name="connsiteX21812" fmla="*/ 205423 w 1299502"/>
              <a:gd name="connsiteY21812" fmla="*/ 1201744 h 2190257"/>
              <a:gd name="connsiteX21813" fmla="*/ 205315 w 1299502"/>
              <a:gd name="connsiteY21813" fmla="*/ 1202933 h 2190257"/>
              <a:gd name="connsiteX21814" fmla="*/ 204846 w 1299502"/>
              <a:gd name="connsiteY21814" fmla="*/ 1203330 h 2190257"/>
              <a:gd name="connsiteX21815" fmla="*/ 204522 w 1299502"/>
              <a:gd name="connsiteY21815" fmla="*/ 1203330 h 2190257"/>
              <a:gd name="connsiteX21816" fmla="*/ 204341 w 1299502"/>
              <a:gd name="connsiteY21816" fmla="*/ 1203510 h 2190257"/>
              <a:gd name="connsiteX21817" fmla="*/ 204341 w 1299502"/>
              <a:gd name="connsiteY21817" fmla="*/ 1203834 h 2190257"/>
              <a:gd name="connsiteX21818" fmla="*/ 204918 w 1299502"/>
              <a:gd name="connsiteY21818" fmla="*/ 1204411 h 2190257"/>
              <a:gd name="connsiteX21819" fmla="*/ 204630 w 1299502"/>
              <a:gd name="connsiteY21819" fmla="*/ 1208231 h 2190257"/>
              <a:gd name="connsiteX21820" fmla="*/ 204341 w 1299502"/>
              <a:gd name="connsiteY21820" fmla="*/ 1208520 h 2190257"/>
              <a:gd name="connsiteX21821" fmla="*/ 204341 w 1299502"/>
              <a:gd name="connsiteY21821" fmla="*/ 1208808 h 2190257"/>
              <a:gd name="connsiteX21822" fmla="*/ 204630 w 1299502"/>
              <a:gd name="connsiteY21822" fmla="*/ 1209132 h 2190257"/>
              <a:gd name="connsiteX21823" fmla="*/ 204450 w 1299502"/>
              <a:gd name="connsiteY21823" fmla="*/ 1210898 h 2190257"/>
              <a:gd name="connsiteX21824" fmla="*/ 204125 w 1299502"/>
              <a:gd name="connsiteY21824" fmla="*/ 1211223 h 2190257"/>
              <a:gd name="connsiteX21825" fmla="*/ 204125 w 1299502"/>
              <a:gd name="connsiteY21825" fmla="*/ 1211799 h 2190257"/>
              <a:gd name="connsiteX21826" fmla="*/ 203945 w 1299502"/>
              <a:gd name="connsiteY21826" fmla="*/ 1211907 h 2190257"/>
              <a:gd name="connsiteX21827" fmla="*/ 203656 w 1299502"/>
              <a:gd name="connsiteY21827" fmla="*/ 1211907 h 2190257"/>
              <a:gd name="connsiteX21828" fmla="*/ 203440 w 1299502"/>
              <a:gd name="connsiteY21828" fmla="*/ 1212015 h 2190257"/>
              <a:gd name="connsiteX21829" fmla="*/ 203440 w 1299502"/>
              <a:gd name="connsiteY21829" fmla="*/ 1212304 h 2190257"/>
              <a:gd name="connsiteX21830" fmla="*/ 202538 w 1299502"/>
              <a:gd name="connsiteY21830" fmla="*/ 1212989 h 2190257"/>
              <a:gd name="connsiteX21831" fmla="*/ 201637 w 1299502"/>
              <a:gd name="connsiteY21831" fmla="*/ 1212916 h 2190257"/>
              <a:gd name="connsiteX21832" fmla="*/ 201240 w 1299502"/>
              <a:gd name="connsiteY21832" fmla="*/ 1212592 h 2190257"/>
              <a:gd name="connsiteX21833" fmla="*/ 200952 w 1299502"/>
              <a:gd name="connsiteY21833" fmla="*/ 1212592 h 2190257"/>
              <a:gd name="connsiteX21834" fmla="*/ 200555 w 1299502"/>
              <a:gd name="connsiteY21834" fmla="*/ 1212124 h 2190257"/>
              <a:gd name="connsiteX21835" fmla="*/ 200555 w 1299502"/>
              <a:gd name="connsiteY21835" fmla="*/ 1211511 h 2190257"/>
              <a:gd name="connsiteX21836" fmla="*/ 200447 w 1299502"/>
              <a:gd name="connsiteY21836" fmla="*/ 1211403 h 2190257"/>
              <a:gd name="connsiteX21837" fmla="*/ 199149 w 1299502"/>
              <a:gd name="connsiteY21837" fmla="*/ 1211295 h 2190257"/>
              <a:gd name="connsiteX21838" fmla="*/ 198861 w 1299502"/>
              <a:gd name="connsiteY21838" fmla="*/ 1211006 h 2190257"/>
              <a:gd name="connsiteX21839" fmla="*/ 198248 w 1299502"/>
              <a:gd name="connsiteY21839" fmla="*/ 1210898 h 2190257"/>
              <a:gd name="connsiteX21840" fmla="*/ 196769 w 1299502"/>
              <a:gd name="connsiteY21840" fmla="*/ 1209421 h 2190257"/>
              <a:gd name="connsiteX21841" fmla="*/ 196048 w 1299502"/>
              <a:gd name="connsiteY21841" fmla="*/ 1209312 h 2190257"/>
              <a:gd name="connsiteX21842" fmla="*/ 195760 w 1299502"/>
              <a:gd name="connsiteY21842" fmla="*/ 1209024 h 2190257"/>
              <a:gd name="connsiteX21843" fmla="*/ 195471 w 1299502"/>
              <a:gd name="connsiteY21843" fmla="*/ 1208916 h 2190257"/>
              <a:gd name="connsiteX21844" fmla="*/ 193163 w 1299502"/>
              <a:gd name="connsiteY21844" fmla="*/ 1206609 h 2190257"/>
              <a:gd name="connsiteX21845" fmla="*/ 193272 w 1299502"/>
              <a:gd name="connsiteY21845" fmla="*/ 1206321 h 2190257"/>
              <a:gd name="connsiteX21846" fmla="*/ 193055 w 1299502"/>
              <a:gd name="connsiteY21846" fmla="*/ 1206141 h 2190257"/>
              <a:gd name="connsiteX21847" fmla="*/ 191757 w 1299502"/>
              <a:gd name="connsiteY21847" fmla="*/ 1206033 h 2190257"/>
              <a:gd name="connsiteX21848" fmla="*/ 191469 w 1299502"/>
              <a:gd name="connsiteY21848" fmla="*/ 1205708 h 2190257"/>
              <a:gd name="connsiteX21849" fmla="*/ 191180 w 1299502"/>
              <a:gd name="connsiteY21849" fmla="*/ 1205708 h 2190257"/>
              <a:gd name="connsiteX21850" fmla="*/ 191000 w 1299502"/>
              <a:gd name="connsiteY21850" fmla="*/ 1205528 h 2190257"/>
              <a:gd name="connsiteX21851" fmla="*/ 191072 w 1299502"/>
              <a:gd name="connsiteY21851" fmla="*/ 1205240 h 2190257"/>
              <a:gd name="connsiteX21852" fmla="*/ 190892 w 1299502"/>
              <a:gd name="connsiteY21852" fmla="*/ 1205132 h 2190257"/>
              <a:gd name="connsiteX21853" fmla="*/ 190603 w 1299502"/>
              <a:gd name="connsiteY21853" fmla="*/ 1205132 h 2190257"/>
              <a:gd name="connsiteX21854" fmla="*/ 190279 w 1299502"/>
              <a:gd name="connsiteY21854" fmla="*/ 1204735 h 2190257"/>
              <a:gd name="connsiteX21855" fmla="*/ 188692 w 1299502"/>
              <a:gd name="connsiteY21855" fmla="*/ 1204627 h 2190257"/>
              <a:gd name="connsiteX21856" fmla="*/ 188404 w 1299502"/>
              <a:gd name="connsiteY21856" fmla="*/ 1204339 h 2190257"/>
              <a:gd name="connsiteX21857" fmla="*/ 188079 w 1299502"/>
              <a:gd name="connsiteY21857" fmla="*/ 1204339 h 2190257"/>
              <a:gd name="connsiteX21858" fmla="*/ 187574 w 1299502"/>
              <a:gd name="connsiteY21858" fmla="*/ 1203834 h 2190257"/>
              <a:gd name="connsiteX21859" fmla="*/ 187683 w 1299502"/>
              <a:gd name="connsiteY21859" fmla="*/ 1203546 h 2190257"/>
              <a:gd name="connsiteX21860" fmla="*/ 187178 w 1299502"/>
              <a:gd name="connsiteY21860" fmla="*/ 1203041 h 2190257"/>
              <a:gd name="connsiteX21861" fmla="*/ 185303 w 1299502"/>
              <a:gd name="connsiteY21861" fmla="*/ 1202933 h 2190257"/>
              <a:gd name="connsiteX21862" fmla="*/ 184906 w 1299502"/>
              <a:gd name="connsiteY21862" fmla="*/ 1203222 h 2190257"/>
              <a:gd name="connsiteX21863" fmla="*/ 184005 w 1299502"/>
              <a:gd name="connsiteY21863" fmla="*/ 1203150 h 2190257"/>
              <a:gd name="connsiteX21864" fmla="*/ 183716 w 1299502"/>
              <a:gd name="connsiteY21864" fmla="*/ 1202825 h 2190257"/>
              <a:gd name="connsiteX21865" fmla="*/ 183392 w 1299502"/>
              <a:gd name="connsiteY21865" fmla="*/ 1202825 h 2190257"/>
              <a:gd name="connsiteX21866" fmla="*/ 182598 w 1299502"/>
              <a:gd name="connsiteY21866" fmla="*/ 1202032 h 2190257"/>
              <a:gd name="connsiteX21867" fmla="*/ 182598 w 1299502"/>
              <a:gd name="connsiteY21867" fmla="*/ 1201744 h 2190257"/>
              <a:gd name="connsiteX21868" fmla="*/ 182202 w 1299502"/>
              <a:gd name="connsiteY21868" fmla="*/ 1201239 h 2190257"/>
              <a:gd name="connsiteX21869" fmla="*/ 181913 w 1299502"/>
              <a:gd name="connsiteY21869" fmla="*/ 1201239 h 2190257"/>
              <a:gd name="connsiteX21870" fmla="*/ 181408 w 1299502"/>
              <a:gd name="connsiteY21870" fmla="*/ 1200735 h 2190257"/>
              <a:gd name="connsiteX21871" fmla="*/ 181408 w 1299502"/>
              <a:gd name="connsiteY21871" fmla="*/ 1200447 h 2190257"/>
              <a:gd name="connsiteX21872" fmla="*/ 181012 w 1299502"/>
              <a:gd name="connsiteY21872" fmla="*/ 1199942 h 2190257"/>
              <a:gd name="connsiteX21873" fmla="*/ 180291 w 1299502"/>
              <a:gd name="connsiteY21873" fmla="*/ 1199942 h 2190257"/>
              <a:gd name="connsiteX21874" fmla="*/ 180218 w 1299502"/>
              <a:gd name="connsiteY21874" fmla="*/ 1199762 h 2190257"/>
              <a:gd name="connsiteX21875" fmla="*/ 180218 w 1299502"/>
              <a:gd name="connsiteY21875" fmla="*/ 1199437 h 2190257"/>
              <a:gd name="connsiteX21876" fmla="*/ 180110 w 1299502"/>
              <a:gd name="connsiteY21876" fmla="*/ 1199329 h 2190257"/>
              <a:gd name="connsiteX21877" fmla="*/ 179714 w 1299502"/>
              <a:gd name="connsiteY21877" fmla="*/ 1199329 h 2190257"/>
              <a:gd name="connsiteX21878" fmla="*/ 179029 w 1299502"/>
              <a:gd name="connsiteY21878" fmla="*/ 1198464 h 2190257"/>
              <a:gd name="connsiteX21879" fmla="*/ 179029 w 1299502"/>
              <a:gd name="connsiteY21879" fmla="*/ 1198140 h 2190257"/>
              <a:gd name="connsiteX21880" fmla="*/ 178524 w 1299502"/>
              <a:gd name="connsiteY21880" fmla="*/ 1197744 h 2190257"/>
              <a:gd name="connsiteX21881" fmla="*/ 178235 w 1299502"/>
              <a:gd name="connsiteY21881" fmla="*/ 1197960 h 2190257"/>
              <a:gd name="connsiteX21882" fmla="*/ 176324 w 1299502"/>
              <a:gd name="connsiteY21882" fmla="*/ 1197852 h 2190257"/>
              <a:gd name="connsiteX21883" fmla="*/ 175242 w 1299502"/>
              <a:gd name="connsiteY21883" fmla="*/ 1196734 h 2190257"/>
              <a:gd name="connsiteX21884" fmla="*/ 175315 w 1299502"/>
              <a:gd name="connsiteY21884" fmla="*/ 1196446 h 2190257"/>
              <a:gd name="connsiteX21885" fmla="*/ 175134 w 1299502"/>
              <a:gd name="connsiteY21885" fmla="*/ 1196266 h 2190257"/>
              <a:gd name="connsiteX21886" fmla="*/ 174810 w 1299502"/>
              <a:gd name="connsiteY21886" fmla="*/ 1196266 h 2190257"/>
              <a:gd name="connsiteX21887" fmla="*/ 174413 w 1299502"/>
              <a:gd name="connsiteY21887" fmla="*/ 1195869 h 2190257"/>
              <a:gd name="connsiteX21888" fmla="*/ 174413 w 1299502"/>
              <a:gd name="connsiteY21888" fmla="*/ 1194968 h 2190257"/>
              <a:gd name="connsiteX21889" fmla="*/ 174125 w 1299502"/>
              <a:gd name="connsiteY21889" fmla="*/ 1194572 h 2190257"/>
              <a:gd name="connsiteX21890" fmla="*/ 174125 w 1299502"/>
              <a:gd name="connsiteY21890" fmla="*/ 1194248 h 2190257"/>
              <a:gd name="connsiteX21891" fmla="*/ 173836 w 1299502"/>
              <a:gd name="connsiteY21891" fmla="*/ 1193959 h 2190257"/>
              <a:gd name="connsiteX21892" fmla="*/ 173908 w 1299502"/>
              <a:gd name="connsiteY21892" fmla="*/ 1193671 h 2190257"/>
              <a:gd name="connsiteX21893" fmla="*/ 173223 w 1299502"/>
              <a:gd name="connsiteY21893" fmla="*/ 1193058 h 2190257"/>
              <a:gd name="connsiteX21894" fmla="*/ 173331 w 1299502"/>
              <a:gd name="connsiteY21894" fmla="*/ 1192446 h 2190257"/>
              <a:gd name="connsiteX21895" fmla="*/ 173007 w 1299502"/>
              <a:gd name="connsiteY21895" fmla="*/ 1192157 h 2190257"/>
              <a:gd name="connsiteX21896" fmla="*/ 173007 w 1299502"/>
              <a:gd name="connsiteY21896" fmla="*/ 1191545 h 2190257"/>
              <a:gd name="connsiteX21897" fmla="*/ 172935 w 1299502"/>
              <a:gd name="connsiteY21897" fmla="*/ 1191364 h 2190257"/>
              <a:gd name="connsiteX21898" fmla="*/ 172610 w 1299502"/>
              <a:gd name="connsiteY21898" fmla="*/ 1191364 h 2190257"/>
              <a:gd name="connsiteX21899" fmla="*/ 172105 w 1299502"/>
              <a:gd name="connsiteY21899" fmla="*/ 1190860 h 2190257"/>
              <a:gd name="connsiteX21900" fmla="*/ 172538 w 1299502"/>
              <a:gd name="connsiteY21900" fmla="*/ 1190571 h 2190257"/>
              <a:gd name="connsiteX21901" fmla="*/ 172538 w 1299502"/>
              <a:gd name="connsiteY21901" fmla="*/ 1189959 h 2190257"/>
              <a:gd name="connsiteX21902" fmla="*/ 172718 w 1299502"/>
              <a:gd name="connsiteY21902" fmla="*/ 1189851 h 2190257"/>
              <a:gd name="connsiteX21903" fmla="*/ 173331 w 1299502"/>
              <a:gd name="connsiteY21903" fmla="*/ 1189959 h 2190257"/>
              <a:gd name="connsiteX21904" fmla="*/ 173800 w 1299502"/>
              <a:gd name="connsiteY21904" fmla="*/ 1189454 h 2190257"/>
              <a:gd name="connsiteX21905" fmla="*/ 173908 w 1299502"/>
              <a:gd name="connsiteY21905" fmla="*/ 1188049 h 2190257"/>
              <a:gd name="connsiteX21906" fmla="*/ 173295 w 1299502"/>
              <a:gd name="connsiteY21906" fmla="*/ 1187364 h 2190257"/>
              <a:gd name="connsiteX21907" fmla="*/ 173404 w 1299502"/>
              <a:gd name="connsiteY21907" fmla="*/ 1186175 h 2190257"/>
              <a:gd name="connsiteX21908" fmla="*/ 173115 w 1299502"/>
              <a:gd name="connsiteY21908" fmla="*/ 1185886 h 2190257"/>
              <a:gd name="connsiteX21909" fmla="*/ 173187 w 1299502"/>
              <a:gd name="connsiteY21909" fmla="*/ 1184985 h 2190257"/>
              <a:gd name="connsiteX21910" fmla="*/ 172899 w 1299502"/>
              <a:gd name="connsiteY21910" fmla="*/ 1184661 h 2190257"/>
              <a:gd name="connsiteX21911" fmla="*/ 172899 w 1299502"/>
              <a:gd name="connsiteY21911" fmla="*/ 1184084 h 2190257"/>
              <a:gd name="connsiteX21912" fmla="*/ 172610 w 1299502"/>
              <a:gd name="connsiteY21912" fmla="*/ 1183760 h 2190257"/>
              <a:gd name="connsiteX21913" fmla="*/ 172682 w 1299502"/>
              <a:gd name="connsiteY21913" fmla="*/ 1182282 h 2190257"/>
              <a:gd name="connsiteX21914" fmla="*/ 172394 w 1299502"/>
              <a:gd name="connsiteY21914" fmla="*/ 1181994 h 2190257"/>
              <a:gd name="connsiteX21915" fmla="*/ 172394 w 1299502"/>
              <a:gd name="connsiteY21915" fmla="*/ 1181670 h 2190257"/>
              <a:gd name="connsiteX21916" fmla="*/ 172105 w 1299502"/>
              <a:gd name="connsiteY21916" fmla="*/ 1181381 h 2190257"/>
              <a:gd name="connsiteX21917" fmla="*/ 172178 w 1299502"/>
              <a:gd name="connsiteY21917" fmla="*/ 1180769 h 2190257"/>
              <a:gd name="connsiteX21918" fmla="*/ 171601 w 1299502"/>
              <a:gd name="connsiteY21918" fmla="*/ 1180084 h 2190257"/>
              <a:gd name="connsiteX21919" fmla="*/ 171601 w 1299502"/>
              <a:gd name="connsiteY21919" fmla="*/ 1179868 h 2190257"/>
              <a:gd name="connsiteX21920" fmla="*/ 170591 w 1299502"/>
              <a:gd name="connsiteY21920" fmla="*/ 1178678 h 2190257"/>
              <a:gd name="connsiteX21921" fmla="*/ 169617 w 1299502"/>
              <a:gd name="connsiteY21921" fmla="*/ 1178678 h 2190257"/>
              <a:gd name="connsiteX21922" fmla="*/ 169293 w 1299502"/>
              <a:gd name="connsiteY21922" fmla="*/ 1178390 h 2190257"/>
              <a:gd name="connsiteX21923" fmla="*/ 169004 w 1299502"/>
              <a:gd name="connsiteY21923" fmla="*/ 1178282 h 2190257"/>
              <a:gd name="connsiteX21924" fmla="*/ 168211 w 1299502"/>
              <a:gd name="connsiteY21924" fmla="*/ 1177489 h 2190257"/>
              <a:gd name="connsiteX21925" fmla="*/ 168283 w 1299502"/>
              <a:gd name="connsiteY21925" fmla="*/ 1177273 h 2190257"/>
              <a:gd name="connsiteX21926" fmla="*/ 167490 w 1299502"/>
              <a:gd name="connsiteY21926" fmla="*/ 1176408 h 2190257"/>
              <a:gd name="connsiteX21927" fmla="*/ 165903 w 1299502"/>
              <a:gd name="connsiteY21927" fmla="*/ 1176300 h 2190257"/>
              <a:gd name="connsiteX21928" fmla="*/ 164714 w 1299502"/>
              <a:gd name="connsiteY21928" fmla="*/ 1177273 h 2190257"/>
              <a:gd name="connsiteX21929" fmla="*/ 164714 w 1299502"/>
              <a:gd name="connsiteY21929" fmla="*/ 1177885 h 2190257"/>
              <a:gd name="connsiteX21930" fmla="*/ 164317 w 1299502"/>
              <a:gd name="connsiteY21930" fmla="*/ 1178174 h 2190257"/>
              <a:gd name="connsiteX21931" fmla="*/ 164317 w 1299502"/>
              <a:gd name="connsiteY21931" fmla="*/ 1178678 h 2190257"/>
              <a:gd name="connsiteX21932" fmla="*/ 163812 w 1299502"/>
              <a:gd name="connsiteY21932" fmla="*/ 1179183 h 2190257"/>
              <a:gd name="connsiteX21933" fmla="*/ 163524 w 1299502"/>
              <a:gd name="connsiteY21933" fmla="*/ 1179183 h 2190257"/>
              <a:gd name="connsiteX21934" fmla="*/ 163019 w 1299502"/>
              <a:gd name="connsiteY21934" fmla="*/ 1178678 h 2190257"/>
              <a:gd name="connsiteX21935" fmla="*/ 163127 w 1299502"/>
              <a:gd name="connsiteY21935" fmla="*/ 1177777 h 2190257"/>
              <a:gd name="connsiteX21936" fmla="*/ 163415 w 1299502"/>
              <a:gd name="connsiteY21936" fmla="*/ 1177489 h 2190257"/>
              <a:gd name="connsiteX21937" fmla="*/ 163415 w 1299502"/>
              <a:gd name="connsiteY21937" fmla="*/ 1177201 h 2190257"/>
              <a:gd name="connsiteX21938" fmla="*/ 164137 w 1299502"/>
              <a:gd name="connsiteY21938" fmla="*/ 1176696 h 2190257"/>
              <a:gd name="connsiteX21939" fmla="*/ 164209 w 1299502"/>
              <a:gd name="connsiteY21939" fmla="*/ 1176083 h 2190257"/>
              <a:gd name="connsiteX21940" fmla="*/ 163920 w 1299502"/>
              <a:gd name="connsiteY21940" fmla="*/ 1175687 h 2190257"/>
              <a:gd name="connsiteX21941" fmla="*/ 163920 w 1299502"/>
              <a:gd name="connsiteY21941" fmla="*/ 1175399 h 2190257"/>
              <a:gd name="connsiteX21942" fmla="*/ 163632 w 1299502"/>
              <a:gd name="connsiteY21942" fmla="*/ 1175074 h 2190257"/>
              <a:gd name="connsiteX21943" fmla="*/ 163704 w 1299502"/>
              <a:gd name="connsiteY21943" fmla="*/ 1173380 h 2190257"/>
              <a:gd name="connsiteX21944" fmla="*/ 164028 w 1299502"/>
              <a:gd name="connsiteY21944" fmla="*/ 1173092 h 2190257"/>
              <a:gd name="connsiteX21945" fmla="*/ 164101 w 1299502"/>
              <a:gd name="connsiteY21945" fmla="*/ 1171903 h 2190257"/>
              <a:gd name="connsiteX21946" fmla="*/ 164317 w 1299502"/>
              <a:gd name="connsiteY21946" fmla="*/ 1171794 h 2190257"/>
              <a:gd name="connsiteX21947" fmla="*/ 164605 w 1299502"/>
              <a:gd name="connsiteY21947" fmla="*/ 1171794 h 2190257"/>
              <a:gd name="connsiteX21948" fmla="*/ 164930 w 1299502"/>
              <a:gd name="connsiteY21948" fmla="*/ 1171506 h 2190257"/>
              <a:gd name="connsiteX21949" fmla="*/ 165326 w 1299502"/>
              <a:gd name="connsiteY21949" fmla="*/ 1171506 h 2190257"/>
              <a:gd name="connsiteX21950" fmla="*/ 165399 w 1299502"/>
              <a:gd name="connsiteY21950" fmla="*/ 1171398 h 2190257"/>
              <a:gd name="connsiteX21951" fmla="*/ 165507 w 1299502"/>
              <a:gd name="connsiteY21951" fmla="*/ 1171110 h 2190257"/>
              <a:gd name="connsiteX21952" fmla="*/ 165795 w 1299502"/>
              <a:gd name="connsiteY21952" fmla="*/ 1170785 h 2190257"/>
              <a:gd name="connsiteX21953" fmla="*/ 165507 w 1299502"/>
              <a:gd name="connsiteY21953" fmla="*/ 1170497 h 2190257"/>
              <a:gd name="connsiteX21954" fmla="*/ 165615 w 1299502"/>
              <a:gd name="connsiteY21954" fmla="*/ 1169596 h 2190257"/>
              <a:gd name="connsiteX21955" fmla="*/ 165290 w 1299502"/>
              <a:gd name="connsiteY21955" fmla="*/ 1169308 h 2190257"/>
              <a:gd name="connsiteX21956" fmla="*/ 165290 w 1299502"/>
              <a:gd name="connsiteY21956" fmla="*/ 1169019 h 2190257"/>
              <a:gd name="connsiteX21957" fmla="*/ 164714 w 1299502"/>
              <a:gd name="connsiteY21957" fmla="*/ 1168407 h 2190257"/>
              <a:gd name="connsiteX21958" fmla="*/ 164786 w 1299502"/>
              <a:gd name="connsiteY21958" fmla="*/ 1166893 h 2190257"/>
              <a:gd name="connsiteX21959" fmla="*/ 165218 w 1299502"/>
              <a:gd name="connsiteY21959" fmla="*/ 1166605 h 2190257"/>
              <a:gd name="connsiteX21960" fmla="*/ 165218 w 1299502"/>
              <a:gd name="connsiteY21960" fmla="*/ 1165992 h 2190257"/>
              <a:gd name="connsiteX21961" fmla="*/ 165507 w 1299502"/>
              <a:gd name="connsiteY21961" fmla="*/ 1165704 h 2190257"/>
              <a:gd name="connsiteX21962" fmla="*/ 165615 w 1299502"/>
              <a:gd name="connsiteY21962" fmla="*/ 1165415 h 2190257"/>
              <a:gd name="connsiteX21963" fmla="*/ 166012 w 1299502"/>
              <a:gd name="connsiteY21963" fmla="*/ 1165019 h 2190257"/>
              <a:gd name="connsiteX21964" fmla="*/ 166697 w 1299502"/>
              <a:gd name="connsiteY21964" fmla="*/ 1165091 h 2190257"/>
              <a:gd name="connsiteX21965" fmla="*/ 166985 w 1299502"/>
              <a:gd name="connsiteY21965" fmla="*/ 1164803 h 2190257"/>
              <a:gd name="connsiteX21966" fmla="*/ 167706 w 1299502"/>
              <a:gd name="connsiteY21966" fmla="*/ 1164803 h 2190257"/>
              <a:gd name="connsiteX21967" fmla="*/ 167995 w 1299502"/>
              <a:gd name="connsiteY21967" fmla="*/ 1165199 h 2190257"/>
              <a:gd name="connsiteX21968" fmla="*/ 168860 w 1299502"/>
              <a:gd name="connsiteY21968" fmla="*/ 1165199 h 2190257"/>
              <a:gd name="connsiteX21969" fmla="*/ 169185 w 1299502"/>
              <a:gd name="connsiteY21969" fmla="*/ 1165487 h 2190257"/>
              <a:gd name="connsiteX21970" fmla="*/ 169870 w 1299502"/>
              <a:gd name="connsiteY21970" fmla="*/ 1165596 h 2190257"/>
              <a:gd name="connsiteX21971" fmla="*/ 170158 w 1299502"/>
              <a:gd name="connsiteY21971" fmla="*/ 1165920 h 2190257"/>
              <a:gd name="connsiteX21972" fmla="*/ 171781 w 1299502"/>
              <a:gd name="connsiteY21972" fmla="*/ 1165992 h 2190257"/>
              <a:gd name="connsiteX21973" fmla="*/ 172178 w 1299502"/>
              <a:gd name="connsiteY21973" fmla="*/ 1166497 h 2190257"/>
              <a:gd name="connsiteX21974" fmla="*/ 172178 w 1299502"/>
              <a:gd name="connsiteY21974" fmla="*/ 1166785 h 2190257"/>
              <a:gd name="connsiteX21975" fmla="*/ 172466 w 1299502"/>
              <a:gd name="connsiteY21975" fmla="*/ 1167109 h 2190257"/>
              <a:gd name="connsiteX21976" fmla="*/ 172358 w 1299502"/>
              <a:gd name="connsiteY21976" fmla="*/ 1167686 h 2190257"/>
              <a:gd name="connsiteX21977" fmla="*/ 172863 w 1299502"/>
              <a:gd name="connsiteY21977" fmla="*/ 1168190 h 2190257"/>
              <a:gd name="connsiteX21978" fmla="*/ 173476 w 1299502"/>
              <a:gd name="connsiteY21978" fmla="*/ 1168190 h 2190257"/>
              <a:gd name="connsiteX21979" fmla="*/ 173872 w 1299502"/>
              <a:gd name="connsiteY21979" fmla="*/ 1168010 h 2190257"/>
              <a:gd name="connsiteX21980" fmla="*/ 174449 w 1299502"/>
              <a:gd name="connsiteY21980" fmla="*/ 1168010 h 2190257"/>
              <a:gd name="connsiteX21981" fmla="*/ 174774 w 1299502"/>
              <a:gd name="connsiteY21981" fmla="*/ 1168299 h 2190257"/>
              <a:gd name="connsiteX21982" fmla="*/ 175062 w 1299502"/>
              <a:gd name="connsiteY21982" fmla="*/ 1168299 h 2190257"/>
              <a:gd name="connsiteX21983" fmla="*/ 175387 w 1299502"/>
              <a:gd name="connsiteY21983" fmla="*/ 1168695 h 2190257"/>
              <a:gd name="connsiteX21984" fmla="*/ 175747 w 1299502"/>
              <a:gd name="connsiteY21984" fmla="*/ 1168695 h 2190257"/>
              <a:gd name="connsiteX21985" fmla="*/ 176072 w 1299502"/>
              <a:gd name="connsiteY21985" fmla="*/ 1168983 h 2190257"/>
              <a:gd name="connsiteX21986" fmla="*/ 176685 w 1299502"/>
              <a:gd name="connsiteY21986" fmla="*/ 1168983 h 2190257"/>
              <a:gd name="connsiteX21987" fmla="*/ 176865 w 1299502"/>
              <a:gd name="connsiteY21987" fmla="*/ 1168911 h 2190257"/>
              <a:gd name="connsiteX21988" fmla="*/ 176865 w 1299502"/>
              <a:gd name="connsiteY21988" fmla="*/ 1168587 h 2190257"/>
              <a:gd name="connsiteX21989" fmla="*/ 176577 w 1299502"/>
              <a:gd name="connsiteY21989" fmla="*/ 1168299 h 2190257"/>
              <a:gd name="connsiteX21990" fmla="*/ 176577 w 1299502"/>
              <a:gd name="connsiteY21990" fmla="*/ 1168010 h 2190257"/>
              <a:gd name="connsiteX21991" fmla="*/ 175675 w 1299502"/>
              <a:gd name="connsiteY21991" fmla="*/ 1167001 h 2190257"/>
              <a:gd name="connsiteX21992" fmla="*/ 175675 w 1299502"/>
              <a:gd name="connsiteY21992" fmla="*/ 1166713 h 2190257"/>
              <a:gd name="connsiteX21993" fmla="*/ 173367 w 1299502"/>
              <a:gd name="connsiteY21993" fmla="*/ 1164226 h 2190257"/>
              <a:gd name="connsiteX21994" fmla="*/ 173367 w 1299502"/>
              <a:gd name="connsiteY21994" fmla="*/ 1163902 h 2190257"/>
              <a:gd name="connsiteX21995" fmla="*/ 173079 w 1299502"/>
              <a:gd name="connsiteY21995" fmla="*/ 1163613 h 2190257"/>
              <a:gd name="connsiteX21996" fmla="*/ 173079 w 1299502"/>
              <a:gd name="connsiteY21996" fmla="*/ 1163325 h 2190257"/>
              <a:gd name="connsiteX21997" fmla="*/ 172791 w 1299502"/>
              <a:gd name="connsiteY21997" fmla="*/ 1163001 h 2190257"/>
              <a:gd name="connsiteX21998" fmla="*/ 172863 w 1299502"/>
              <a:gd name="connsiteY21998" fmla="*/ 1161235 h 2190257"/>
              <a:gd name="connsiteX21999" fmla="*/ 172574 w 1299502"/>
              <a:gd name="connsiteY21999" fmla="*/ 1160910 h 2190257"/>
              <a:gd name="connsiteX22000" fmla="*/ 172682 w 1299502"/>
              <a:gd name="connsiteY22000" fmla="*/ 1159433 h 2190257"/>
              <a:gd name="connsiteX22001" fmla="*/ 172358 w 1299502"/>
              <a:gd name="connsiteY22001" fmla="*/ 1159108 h 2190257"/>
              <a:gd name="connsiteX22002" fmla="*/ 172574 w 1299502"/>
              <a:gd name="connsiteY22002" fmla="*/ 1156441 h 2190257"/>
              <a:gd name="connsiteX22003" fmla="*/ 172863 w 1299502"/>
              <a:gd name="connsiteY22003" fmla="*/ 1156117 h 2190257"/>
              <a:gd name="connsiteX22004" fmla="*/ 172971 w 1299502"/>
              <a:gd name="connsiteY22004" fmla="*/ 1155829 h 2190257"/>
              <a:gd name="connsiteX22005" fmla="*/ 172646 w 1299502"/>
              <a:gd name="connsiteY22005" fmla="*/ 1155540 h 2190257"/>
              <a:gd name="connsiteX22006" fmla="*/ 172971 w 1299502"/>
              <a:gd name="connsiteY22006" fmla="*/ 1151432 h 2190257"/>
              <a:gd name="connsiteX22007" fmla="*/ 173548 w 1299502"/>
              <a:gd name="connsiteY22007" fmla="*/ 1150855 h 2190257"/>
              <a:gd name="connsiteX22008" fmla="*/ 173656 w 1299502"/>
              <a:gd name="connsiteY22008" fmla="*/ 1150531 h 2190257"/>
              <a:gd name="connsiteX22009" fmla="*/ 174269 w 1299502"/>
              <a:gd name="connsiteY22009" fmla="*/ 1150026 h 2190257"/>
              <a:gd name="connsiteX22010" fmla="*/ 174341 w 1299502"/>
              <a:gd name="connsiteY22010" fmla="*/ 1149738 h 2190257"/>
              <a:gd name="connsiteX22011" fmla="*/ 177154 w 1299502"/>
              <a:gd name="connsiteY22011" fmla="*/ 1147359 h 2190257"/>
              <a:gd name="connsiteX22012" fmla="*/ 177839 w 1299502"/>
              <a:gd name="connsiteY22012" fmla="*/ 1147431 h 2190257"/>
              <a:gd name="connsiteX22013" fmla="*/ 178560 w 1299502"/>
              <a:gd name="connsiteY22013" fmla="*/ 1146855 h 2190257"/>
              <a:gd name="connsiteX22014" fmla="*/ 179750 w 1299502"/>
              <a:gd name="connsiteY22014" fmla="*/ 1146927 h 2190257"/>
              <a:gd name="connsiteX22015" fmla="*/ 181156 w 1299502"/>
              <a:gd name="connsiteY22015" fmla="*/ 1148440 h 2190257"/>
              <a:gd name="connsiteX22016" fmla="*/ 181048 w 1299502"/>
              <a:gd name="connsiteY22016" fmla="*/ 1148729 h 2190257"/>
              <a:gd name="connsiteX22017" fmla="*/ 181336 w 1299502"/>
              <a:gd name="connsiteY22017" fmla="*/ 1149053 h 2190257"/>
              <a:gd name="connsiteX22018" fmla="*/ 181336 w 1299502"/>
              <a:gd name="connsiteY22018" fmla="*/ 1149630 h 2190257"/>
              <a:gd name="connsiteX22019" fmla="*/ 181661 w 1299502"/>
              <a:gd name="connsiteY22019" fmla="*/ 1149954 h 2190257"/>
              <a:gd name="connsiteX22020" fmla="*/ 181661 w 1299502"/>
              <a:gd name="connsiteY22020" fmla="*/ 1150567 h 2190257"/>
              <a:gd name="connsiteX22021" fmla="*/ 181949 w 1299502"/>
              <a:gd name="connsiteY22021" fmla="*/ 1150855 h 2190257"/>
              <a:gd name="connsiteX22022" fmla="*/ 181553 w 1299502"/>
              <a:gd name="connsiteY22022" fmla="*/ 1151143 h 2190257"/>
              <a:gd name="connsiteX22023" fmla="*/ 181444 w 1299502"/>
              <a:gd name="connsiteY22023" fmla="*/ 1152837 h 2190257"/>
              <a:gd name="connsiteX22024" fmla="*/ 181661 w 1299502"/>
              <a:gd name="connsiteY22024" fmla="*/ 1153054 h 2190257"/>
              <a:gd name="connsiteX22025" fmla="*/ 182238 w 1299502"/>
              <a:gd name="connsiteY22025" fmla="*/ 1153054 h 2190257"/>
              <a:gd name="connsiteX22026" fmla="*/ 182454 w 1299502"/>
              <a:gd name="connsiteY22026" fmla="*/ 1153234 h 2190257"/>
              <a:gd name="connsiteX22027" fmla="*/ 182346 w 1299502"/>
              <a:gd name="connsiteY22027" fmla="*/ 1153558 h 2190257"/>
              <a:gd name="connsiteX22028" fmla="*/ 182959 w 1299502"/>
              <a:gd name="connsiteY22028" fmla="*/ 1154243 h 2190257"/>
              <a:gd name="connsiteX22029" fmla="*/ 182959 w 1299502"/>
              <a:gd name="connsiteY22029" fmla="*/ 1154423 h 2190257"/>
              <a:gd name="connsiteX22030" fmla="*/ 183247 w 1299502"/>
              <a:gd name="connsiteY22030" fmla="*/ 1154819 h 2190257"/>
              <a:gd name="connsiteX22031" fmla="*/ 183247 w 1299502"/>
              <a:gd name="connsiteY22031" fmla="*/ 1155144 h 2190257"/>
              <a:gd name="connsiteX22032" fmla="*/ 183356 w 1299502"/>
              <a:gd name="connsiteY22032" fmla="*/ 1155252 h 2190257"/>
              <a:gd name="connsiteX22033" fmla="*/ 184329 w 1299502"/>
              <a:gd name="connsiteY22033" fmla="*/ 1155324 h 2190257"/>
              <a:gd name="connsiteX22034" fmla="*/ 184726 w 1299502"/>
              <a:gd name="connsiteY22034" fmla="*/ 1155829 h 2190257"/>
              <a:gd name="connsiteX22035" fmla="*/ 184437 w 1299502"/>
              <a:gd name="connsiteY22035" fmla="*/ 1156045 h 2190257"/>
              <a:gd name="connsiteX22036" fmla="*/ 184329 w 1299502"/>
              <a:gd name="connsiteY22036" fmla="*/ 1157234 h 2190257"/>
              <a:gd name="connsiteX22037" fmla="*/ 185519 w 1299502"/>
              <a:gd name="connsiteY22037" fmla="*/ 1158532 h 2190257"/>
              <a:gd name="connsiteX22038" fmla="*/ 185519 w 1299502"/>
              <a:gd name="connsiteY22038" fmla="*/ 1158820 h 2190257"/>
              <a:gd name="connsiteX22039" fmla="*/ 185844 w 1299502"/>
              <a:gd name="connsiteY22039" fmla="*/ 1159108 h 2190257"/>
              <a:gd name="connsiteX22040" fmla="*/ 185844 w 1299502"/>
              <a:gd name="connsiteY22040" fmla="*/ 1159433 h 2190257"/>
              <a:gd name="connsiteX22041" fmla="*/ 186132 w 1299502"/>
              <a:gd name="connsiteY22041" fmla="*/ 1159721 h 2190257"/>
              <a:gd name="connsiteX22042" fmla="*/ 186060 w 1299502"/>
              <a:gd name="connsiteY22042" fmla="*/ 1160910 h 2190257"/>
              <a:gd name="connsiteX22043" fmla="*/ 186745 w 1299502"/>
              <a:gd name="connsiteY22043" fmla="*/ 1161703 h 2190257"/>
              <a:gd name="connsiteX22044" fmla="*/ 187142 w 1299502"/>
              <a:gd name="connsiteY22044" fmla="*/ 1161703 h 2190257"/>
              <a:gd name="connsiteX22045" fmla="*/ 187538 w 1299502"/>
              <a:gd name="connsiteY22045" fmla="*/ 1162208 h 2190257"/>
              <a:gd name="connsiteX22046" fmla="*/ 187538 w 1299502"/>
              <a:gd name="connsiteY22046" fmla="*/ 1162532 h 2190257"/>
              <a:gd name="connsiteX22047" fmla="*/ 187827 w 1299502"/>
              <a:gd name="connsiteY22047" fmla="*/ 1162820 h 2190257"/>
              <a:gd name="connsiteX22048" fmla="*/ 187430 w 1299502"/>
              <a:gd name="connsiteY22048" fmla="*/ 1163109 h 2190257"/>
              <a:gd name="connsiteX22049" fmla="*/ 187430 w 1299502"/>
              <a:gd name="connsiteY22049" fmla="*/ 1163433 h 2190257"/>
              <a:gd name="connsiteX22050" fmla="*/ 187755 w 1299502"/>
              <a:gd name="connsiteY22050" fmla="*/ 1163721 h 2190257"/>
              <a:gd name="connsiteX22051" fmla="*/ 187538 w 1299502"/>
              <a:gd name="connsiteY22051" fmla="*/ 1166100 h 2190257"/>
              <a:gd name="connsiteX22052" fmla="*/ 187755 w 1299502"/>
              <a:gd name="connsiteY22052" fmla="*/ 1166208 h 2190257"/>
              <a:gd name="connsiteX22053" fmla="*/ 187935 w 1299502"/>
              <a:gd name="connsiteY22053" fmla="*/ 1166100 h 2190257"/>
              <a:gd name="connsiteX22054" fmla="*/ 187935 w 1299502"/>
              <a:gd name="connsiteY22054" fmla="*/ 1165812 h 2190257"/>
              <a:gd name="connsiteX22055" fmla="*/ 188151 w 1299502"/>
              <a:gd name="connsiteY22055" fmla="*/ 1165704 h 2190257"/>
              <a:gd name="connsiteX22056" fmla="*/ 188440 w 1299502"/>
              <a:gd name="connsiteY22056" fmla="*/ 1165704 h 2190257"/>
              <a:gd name="connsiteX22057" fmla="*/ 188728 w 1299502"/>
              <a:gd name="connsiteY22057" fmla="*/ 1166028 h 2190257"/>
              <a:gd name="connsiteX22058" fmla="*/ 189053 w 1299502"/>
              <a:gd name="connsiteY22058" fmla="*/ 1166028 h 2190257"/>
              <a:gd name="connsiteX22059" fmla="*/ 190134 w 1299502"/>
              <a:gd name="connsiteY22059" fmla="*/ 1167109 h 2190257"/>
              <a:gd name="connsiteX22060" fmla="*/ 190026 w 1299502"/>
              <a:gd name="connsiteY22060" fmla="*/ 1168010 h 2190257"/>
              <a:gd name="connsiteX22061" fmla="*/ 190351 w 1299502"/>
              <a:gd name="connsiteY22061" fmla="*/ 1168407 h 2190257"/>
              <a:gd name="connsiteX22062" fmla="*/ 190351 w 1299502"/>
              <a:gd name="connsiteY22062" fmla="*/ 1169019 h 2190257"/>
              <a:gd name="connsiteX22063" fmla="*/ 190639 w 1299502"/>
              <a:gd name="connsiteY22063" fmla="*/ 1169308 h 2190257"/>
              <a:gd name="connsiteX22064" fmla="*/ 190567 w 1299502"/>
              <a:gd name="connsiteY22064" fmla="*/ 1169596 h 2190257"/>
              <a:gd name="connsiteX22065" fmla="*/ 191433 w 1299502"/>
              <a:gd name="connsiteY22065" fmla="*/ 1170497 h 2190257"/>
              <a:gd name="connsiteX22066" fmla="*/ 191433 w 1299502"/>
              <a:gd name="connsiteY22066" fmla="*/ 1170785 h 2190257"/>
              <a:gd name="connsiteX22067" fmla="*/ 191757 w 1299502"/>
              <a:gd name="connsiteY22067" fmla="*/ 1171110 h 2190257"/>
              <a:gd name="connsiteX22068" fmla="*/ 191757 w 1299502"/>
              <a:gd name="connsiteY22068" fmla="*/ 1171398 h 2190257"/>
              <a:gd name="connsiteX22069" fmla="*/ 192334 w 1299502"/>
              <a:gd name="connsiteY22069" fmla="*/ 1172119 h 2190257"/>
              <a:gd name="connsiteX22070" fmla="*/ 192334 w 1299502"/>
              <a:gd name="connsiteY22070" fmla="*/ 1172407 h 2190257"/>
              <a:gd name="connsiteX22071" fmla="*/ 192731 w 1299502"/>
              <a:gd name="connsiteY22071" fmla="*/ 1172804 h 2190257"/>
              <a:gd name="connsiteX22072" fmla="*/ 193055 w 1299502"/>
              <a:gd name="connsiteY22072" fmla="*/ 1172912 h 2190257"/>
              <a:gd name="connsiteX22073" fmla="*/ 193848 w 1299502"/>
              <a:gd name="connsiteY22073" fmla="*/ 1173596 h 2190257"/>
              <a:gd name="connsiteX22074" fmla="*/ 193848 w 1299502"/>
              <a:gd name="connsiteY22074" fmla="*/ 1173993 h 2190257"/>
              <a:gd name="connsiteX22075" fmla="*/ 194534 w 1299502"/>
              <a:gd name="connsiteY22075" fmla="*/ 1174714 h 2190257"/>
              <a:gd name="connsiteX22076" fmla="*/ 194858 w 1299502"/>
              <a:gd name="connsiteY22076" fmla="*/ 1174786 h 2190257"/>
              <a:gd name="connsiteX22077" fmla="*/ 195327 w 1299502"/>
              <a:gd name="connsiteY22077" fmla="*/ 1175182 h 2190257"/>
              <a:gd name="connsiteX22078" fmla="*/ 195255 w 1299502"/>
              <a:gd name="connsiteY22078" fmla="*/ 1175795 h 2190257"/>
              <a:gd name="connsiteX22079" fmla="*/ 195435 w 1299502"/>
              <a:gd name="connsiteY22079" fmla="*/ 1175975 h 2190257"/>
              <a:gd name="connsiteX22080" fmla="*/ 196228 w 1299502"/>
              <a:gd name="connsiteY22080" fmla="*/ 1175290 h 2190257"/>
              <a:gd name="connsiteX22081" fmla="*/ 196336 w 1299502"/>
              <a:gd name="connsiteY22081" fmla="*/ 1174678 h 2190257"/>
              <a:gd name="connsiteX22082" fmla="*/ 196445 w 1299502"/>
              <a:gd name="connsiteY22082" fmla="*/ 1174606 h 2190257"/>
              <a:gd name="connsiteX22083" fmla="*/ 197130 w 1299502"/>
              <a:gd name="connsiteY22083" fmla="*/ 1174606 h 2190257"/>
              <a:gd name="connsiteX22084" fmla="*/ 197346 w 1299502"/>
              <a:gd name="connsiteY22084" fmla="*/ 1174498 h 2190257"/>
              <a:gd name="connsiteX22085" fmla="*/ 197346 w 1299502"/>
              <a:gd name="connsiteY22085" fmla="*/ 1174209 h 2190257"/>
              <a:gd name="connsiteX22086" fmla="*/ 197022 w 1299502"/>
              <a:gd name="connsiteY22086" fmla="*/ 1173885 h 2190257"/>
              <a:gd name="connsiteX22087" fmla="*/ 197022 w 1299502"/>
              <a:gd name="connsiteY22087" fmla="*/ 1173308 h 2190257"/>
              <a:gd name="connsiteX22088" fmla="*/ 197743 w 1299502"/>
              <a:gd name="connsiteY22088" fmla="*/ 1172695 h 2190257"/>
              <a:gd name="connsiteX22089" fmla="*/ 197815 w 1299502"/>
              <a:gd name="connsiteY22089" fmla="*/ 1171506 h 2190257"/>
              <a:gd name="connsiteX22090" fmla="*/ 197923 w 1299502"/>
              <a:gd name="connsiteY22090" fmla="*/ 1171398 h 2190257"/>
              <a:gd name="connsiteX22091" fmla="*/ 198211 w 1299502"/>
              <a:gd name="connsiteY22091" fmla="*/ 1171686 h 2190257"/>
              <a:gd name="connsiteX22092" fmla="*/ 198608 w 1299502"/>
              <a:gd name="connsiteY22092" fmla="*/ 1171794 h 2190257"/>
              <a:gd name="connsiteX22093" fmla="*/ 198933 w 1299502"/>
              <a:gd name="connsiteY22093" fmla="*/ 1172083 h 2190257"/>
              <a:gd name="connsiteX22094" fmla="*/ 199834 w 1299502"/>
              <a:gd name="connsiteY22094" fmla="*/ 1172083 h 2190257"/>
              <a:gd name="connsiteX22095" fmla="*/ 200627 w 1299502"/>
              <a:gd name="connsiteY22095" fmla="*/ 1172912 h 2190257"/>
              <a:gd name="connsiteX22096" fmla="*/ 200519 w 1299502"/>
              <a:gd name="connsiteY22096" fmla="*/ 1173200 h 2190257"/>
              <a:gd name="connsiteX22097" fmla="*/ 200916 w 1299502"/>
              <a:gd name="connsiteY22097" fmla="*/ 1173488 h 2190257"/>
              <a:gd name="connsiteX22098" fmla="*/ 200808 w 1299502"/>
              <a:gd name="connsiteY22098" fmla="*/ 1173813 h 2190257"/>
              <a:gd name="connsiteX22099" fmla="*/ 201132 w 1299502"/>
              <a:gd name="connsiteY22099" fmla="*/ 1174209 h 2190257"/>
              <a:gd name="connsiteX22100" fmla="*/ 201132 w 1299502"/>
              <a:gd name="connsiteY22100" fmla="*/ 1174389 h 2190257"/>
              <a:gd name="connsiteX22101" fmla="*/ 201421 w 1299502"/>
              <a:gd name="connsiteY22101" fmla="*/ 1174786 h 2190257"/>
              <a:gd name="connsiteX22102" fmla="*/ 201421 w 1299502"/>
              <a:gd name="connsiteY22102" fmla="*/ 1175110 h 2190257"/>
              <a:gd name="connsiteX22103" fmla="*/ 201709 w 1299502"/>
              <a:gd name="connsiteY22103" fmla="*/ 1175399 h 2190257"/>
              <a:gd name="connsiteX22104" fmla="*/ 201709 w 1299502"/>
              <a:gd name="connsiteY22104" fmla="*/ 1175687 h 2190257"/>
              <a:gd name="connsiteX22105" fmla="*/ 202034 w 1299502"/>
              <a:gd name="connsiteY22105" fmla="*/ 1175975 h 2190257"/>
              <a:gd name="connsiteX22106" fmla="*/ 201925 w 1299502"/>
              <a:gd name="connsiteY22106" fmla="*/ 1176588 h 2190257"/>
              <a:gd name="connsiteX22107" fmla="*/ 202214 w 1299502"/>
              <a:gd name="connsiteY22107" fmla="*/ 1176912 h 2190257"/>
              <a:gd name="connsiteX22108" fmla="*/ 202142 w 1299502"/>
              <a:gd name="connsiteY22108" fmla="*/ 1178102 h 2190257"/>
              <a:gd name="connsiteX22109" fmla="*/ 201529 w 1299502"/>
              <a:gd name="connsiteY22109" fmla="*/ 1178570 h 2190257"/>
              <a:gd name="connsiteX22110" fmla="*/ 201853 w 1299502"/>
              <a:gd name="connsiteY22110" fmla="*/ 1179003 h 2190257"/>
              <a:gd name="connsiteX22111" fmla="*/ 201745 w 1299502"/>
              <a:gd name="connsiteY22111" fmla="*/ 1179291 h 2190257"/>
              <a:gd name="connsiteX22112" fmla="*/ 202034 w 1299502"/>
              <a:gd name="connsiteY22112" fmla="*/ 1179579 h 2190257"/>
              <a:gd name="connsiteX22113" fmla="*/ 202034 w 1299502"/>
              <a:gd name="connsiteY22113" fmla="*/ 1180192 h 2190257"/>
              <a:gd name="connsiteX22114" fmla="*/ 202538 w 1299502"/>
              <a:gd name="connsiteY22114" fmla="*/ 1180588 h 2190257"/>
              <a:gd name="connsiteX22115" fmla="*/ 202647 w 1299502"/>
              <a:gd name="connsiteY22115" fmla="*/ 1180480 h 2190257"/>
              <a:gd name="connsiteX22116" fmla="*/ 202647 w 1299502"/>
              <a:gd name="connsiteY22116" fmla="*/ 1180192 h 2190257"/>
              <a:gd name="connsiteX22117" fmla="*/ 202322 w 1299502"/>
              <a:gd name="connsiteY22117" fmla="*/ 1179904 h 2190257"/>
              <a:gd name="connsiteX22118" fmla="*/ 202430 w 1299502"/>
              <a:gd name="connsiteY22118" fmla="*/ 1179291 h 2190257"/>
              <a:gd name="connsiteX22119" fmla="*/ 202719 w 1299502"/>
              <a:gd name="connsiteY22119" fmla="*/ 1179003 h 2190257"/>
              <a:gd name="connsiteX22120" fmla="*/ 202827 w 1299502"/>
              <a:gd name="connsiteY22120" fmla="*/ 1177489 h 2190257"/>
              <a:gd name="connsiteX22121" fmla="*/ 203043 w 1299502"/>
              <a:gd name="connsiteY22121" fmla="*/ 1177381 h 2190257"/>
              <a:gd name="connsiteX22122" fmla="*/ 203620 w 1299502"/>
              <a:gd name="connsiteY22122" fmla="*/ 1177381 h 2190257"/>
              <a:gd name="connsiteX22123" fmla="*/ 203837 w 1299502"/>
              <a:gd name="connsiteY22123" fmla="*/ 1177309 h 2190257"/>
              <a:gd name="connsiteX22124" fmla="*/ 203512 w 1299502"/>
              <a:gd name="connsiteY22124" fmla="*/ 1176984 h 2190257"/>
              <a:gd name="connsiteX22125" fmla="*/ 203512 w 1299502"/>
              <a:gd name="connsiteY22125" fmla="*/ 1176696 h 2190257"/>
              <a:gd name="connsiteX22126" fmla="*/ 202935 w 1299502"/>
              <a:gd name="connsiteY22126" fmla="*/ 1176083 h 2190257"/>
              <a:gd name="connsiteX22127" fmla="*/ 203007 w 1299502"/>
              <a:gd name="connsiteY22127" fmla="*/ 1175795 h 2190257"/>
              <a:gd name="connsiteX22128" fmla="*/ 202827 w 1299502"/>
              <a:gd name="connsiteY22128" fmla="*/ 1175579 h 2190257"/>
              <a:gd name="connsiteX22129" fmla="*/ 202502 w 1299502"/>
              <a:gd name="connsiteY22129" fmla="*/ 1175579 h 2190257"/>
              <a:gd name="connsiteX22130" fmla="*/ 202322 w 1299502"/>
              <a:gd name="connsiteY22130" fmla="*/ 1175399 h 2190257"/>
              <a:gd name="connsiteX22131" fmla="*/ 202322 w 1299502"/>
              <a:gd name="connsiteY22131" fmla="*/ 1175110 h 2190257"/>
              <a:gd name="connsiteX22132" fmla="*/ 201421 w 1299502"/>
              <a:gd name="connsiteY22132" fmla="*/ 1174209 h 2190257"/>
              <a:gd name="connsiteX22133" fmla="*/ 201565 w 1299502"/>
              <a:gd name="connsiteY22133" fmla="*/ 1173596 h 2190257"/>
              <a:gd name="connsiteX22134" fmla="*/ 201240 w 1299502"/>
              <a:gd name="connsiteY22134" fmla="*/ 1173308 h 2190257"/>
              <a:gd name="connsiteX22135" fmla="*/ 201349 w 1299502"/>
              <a:gd name="connsiteY22135" fmla="*/ 1172119 h 2190257"/>
              <a:gd name="connsiteX22136" fmla="*/ 201637 w 1299502"/>
              <a:gd name="connsiteY22136" fmla="*/ 1171794 h 2190257"/>
              <a:gd name="connsiteX22137" fmla="*/ 201637 w 1299502"/>
              <a:gd name="connsiteY22137" fmla="*/ 1171506 h 2190257"/>
              <a:gd name="connsiteX22138" fmla="*/ 201349 w 1299502"/>
              <a:gd name="connsiteY22138" fmla="*/ 1171218 h 2190257"/>
              <a:gd name="connsiteX22139" fmla="*/ 201349 w 1299502"/>
              <a:gd name="connsiteY22139" fmla="*/ 1170893 h 2190257"/>
              <a:gd name="connsiteX22140" fmla="*/ 201060 w 1299502"/>
              <a:gd name="connsiteY22140" fmla="*/ 1170605 h 2190257"/>
              <a:gd name="connsiteX22141" fmla="*/ 201132 w 1299502"/>
              <a:gd name="connsiteY22141" fmla="*/ 1170317 h 2190257"/>
              <a:gd name="connsiteX22142" fmla="*/ 200844 w 1299502"/>
              <a:gd name="connsiteY22142" fmla="*/ 1169992 h 2190257"/>
              <a:gd name="connsiteX22143" fmla="*/ 200844 w 1299502"/>
              <a:gd name="connsiteY22143" fmla="*/ 1169704 h 2190257"/>
              <a:gd name="connsiteX22144" fmla="*/ 200231 w 1299502"/>
              <a:gd name="connsiteY22144" fmla="*/ 1169019 h 2190257"/>
              <a:gd name="connsiteX22145" fmla="*/ 200231 w 1299502"/>
              <a:gd name="connsiteY22145" fmla="*/ 1168695 h 2190257"/>
              <a:gd name="connsiteX22146" fmla="*/ 199942 w 1299502"/>
              <a:gd name="connsiteY22146" fmla="*/ 1168407 h 2190257"/>
              <a:gd name="connsiteX22147" fmla="*/ 199942 w 1299502"/>
              <a:gd name="connsiteY22147" fmla="*/ 1168118 h 2190257"/>
              <a:gd name="connsiteX22148" fmla="*/ 199834 w 1299502"/>
              <a:gd name="connsiteY22148" fmla="*/ 1168010 h 2190257"/>
              <a:gd name="connsiteX22149" fmla="*/ 199546 w 1299502"/>
              <a:gd name="connsiteY22149" fmla="*/ 1167902 h 2190257"/>
              <a:gd name="connsiteX22150" fmla="*/ 199221 w 1299502"/>
              <a:gd name="connsiteY22150" fmla="*/ 1167614 h 2190257"/>
              <a:gd name="connsiteX22151" fmla="*/ 198536 w 1299502"/>
              <a:gd name="connsiteY22151" fmla="*/ 1167614 h 2190257"/>
              <a:gd name="connsiteX22152" fmla="*/ 198428 w 1299502"/>
              <a:gd name="connsiteY22152" fmla="*/ 1167686 h 2190257"/>
              <a:gd name="connsiteX22153" fmla="*/ 198356 w 1299502"/>
              <a:gd name="connsiteY22153" fmla="*/ 1168299 h 2190257"/>
              <a:gd name="connsiteX22154" fmla="*/ 198031 w 1299502"/>
              <a:gd name="connsiteY22154" fmla="*/ 1168587 h 2190257"/>
              <a:gd name="connsiteX22155" fmla="*/ 198031 w 1299502"/>
              <a:gd name="connsiteY22155" fmla="*/ 1168911 h 2190257"/>
              <a:gd name="connsiteX22156" fmla="*/ 197851 w 1299502"/>
              <a:gd name="connsiteY22156" fmla="*/ 1169019 h 2190257"/>
              <a:gd name="connsiteX22157" fmla="*/ 197526 w 1299502"/>
              <a:gd name="connsiteY22157" fmla="*/ 1169019 h 2190257"/>
              <a:gd name="connsiteX22158" fmla="*/ 196661 w 1299502"/>
              <a:gd name="connsiteY22158" fmla="*/ 1168118 h 2190257"/>
              <a:gd name="connsiteX22159" fmla="*/ 196264 w 1299502"/>
              <a:gd name="connsiteY22159" fmla="*/ 1168010 h 2190257"/>
              <a:gd name="connsiteX22160" fmla="*/ 195868 w 1299502"/>
              <a:gd name="connsiteY22160" fmla="*/ 1167506 h 2190257"/>
              <a:gd name="connsiteX22161" fmla="*/ 195868 w 1299502"/>
              <a:gd name="connsiteY22161" fmla="*/ 1167217 h 2190257"/>
              <a:gd name="connsiteX22162" fmla="*/ 195543 w 1299502"/>
              <a:gd name="connsiteY22162" fmla="*/ 1166893 h 2190257"/>
              <a:gd name="connsiteX22163" fmla="*/ 195543 w 1299502"/>
              <a:gd name="connsiteY22163" fmla="*/ 1166605 h 2190257"/>
              <a:gd name="connsiteX22164" fmla="*/ 195255 w 1299502"/>
              <a:gd name="connsiteY22164" fmla="*/ 1166316 h 2190257"/>
              <a:gd name="connsiteX22165" fmla="*/ 195832 w 1299502"/>
              <a:gd name="connsiteY22165" fmla="*/ 1165920 h 2190257"/>
              <a:gd name="connsiteX22166" fmla="*/ 196445 w 1299502"/>
              <a:gd name="connsiteY22166" fmla="*/ 1165920 h 2190257"/>
              <a:gd name="connsiteX22167" fmla="*/ 196733 w 1299502"/>
              <a:gd name="connsiteY22167" fmla="*/ 1166316 h 2190257"/>
              <a:gd name="connsiteX22168" fmla="*/ 197058 w 1299502"/>
              <a:gd name="connsiteY22168" fmla="*/ 1166316 h 2190257"/>
              <a:gd name="connsiteX22169" fmla="*/ 197238 w 1299502"/>
              <a:gd name="connsiteY22169" fmla="*/ 1166100 h 2190257"/>
              <a:gd name="connsiteX22170" fmla="*/ 197238 w 1299502"/>
              <a:gd name="connsiteY22170" fmla="*/ 1165812 h 2190257"/>
              <a:gd name="connsiteX22171" fmla="*/ 197562 w 1299502"/>
              <a:gd name="connsiteY22171" fmla="*/ 1165596 h 2190257"/>
              <a:gd name="connsiteX22172" fmla="*/ 197635 w 1299502"/>
              <a:gd name="connsiteY22172" fmla="*/ 1164731 h 2190257"/>
              <a:gd name="connsiteX22173" fmla="*/ 197959 w 1299502"/>
              <a:gd name="connsiteY22173" fmla="*/ 1164406 h 2190257"/>
              <a:gd name="connsiteX22174" fmla="*/ 197346 w 1299502"/>
              <a:gd name="connsiteY22174" fmla="*/ 1163830 h 2190257"/>
              <a:gd name="connsiteX22175" fmla="*/ 197454 w 1299502"/>
              <a:gd name="connsiteY22175" fmla="*/ 1163505 h 2190257"/>
              <a:gd name="connsiteX22176" fmla="*/ 196264 w 1299502"/>
              <a:gd name="connsiteY22176" fmla="*/ 1162208 h 2190257"/>
              <a:gd name="connsiteX22177" fmla="*/ 196264 w 1299502"/>
              <a:gd name="connsiteY22177" fmla="*/ 1161018 h 2190257"/>
              <a:gd name="connsiteX22178" fmla="*/ 196048 w 1299502"/>
              <a:gd name="connsiteY22178" fmla="*/ 1160730 h 2190257"/>
              <a:gd name="connsiteX22179" fmla="*/ 196048 w 1299502"/>
              <a:gd name="connsiteY22179" fmla="*/ 1160117 h 2190257"/>
              <a:gd name="connsiteX22180" fmla="*/ 195760 w 1299502"/>
              <a:gd name="connsiteY22180" fmla="*/ 1159829 h 2190257"/>
              <a:gd name="connsiteX22181" fmla="*/ 195760 w 1299502"/>
              <a:gd name="connsiteY22181" fmla="*/ 1159505 h 2190257"/>
              <a:gd name="connsiteX22182" fmla="*/ 195435 w 1299502"/>
              <a:gd name="connsiteY22182" fmla="*/ 1159216 h 2190257"/>
              <a:gd name="connsiteX22183" fmla="*/ 195543 w 1299502"/>
              <a:gd name="connsiteY22183" fmla="*/ 1157739 h 2190257"/>
              <a:gd name="connsiteX22184" fmla="*/ 195255 w 1299502"/>
              <a:gd name="connsiteY22184" fmla="*/ 1157414 h 2190257"/>
              <a:gd name="connsiteX22185" fmla="*/ 195327 w 1299502"/>
              <a:gd name="connsiteY22185" fmla="*/ 1156838 h 2190257"/>
              <a:gd name="connsiteX22186" fmla="*/ 195038 w 1299502"/>
              <a:gd name="connsiteY22186" fmla="*/ 1156513 h 2190257"/>
              <a:gd name="connsiteX22187" fmla="*/ 195038 w 1299502"/>
              <a:gd name="connsiteY22187" fmla="*/ 1155937 h 2190257"/>
              <a:gd name="connsiteX22188" fmla="*/ 194750 w 1299502"/>
              <a:gd name="connsiteY22188" fmla="*/ 1155540 h 2190257"/>
              <a:gd name="connsiteX22189" fmla="*/ 194750 w 1299502"/>
              <a:gd name="connsiteY22189" fmla="*/ 1155216 h 2190257"/>
              <a:gd name="connsiteX22190" fmla="*/ 194425 w 1299502"/>
              <a:gd name="connsiteY22190" fmla="*/ 1154928 h 2190257"/>
              <a:gd name="connsiteX22191" fmla="*/ 194425 w 1299502"/>
              <a:gd name="connsiteY22191" fmla="*/ 1154639 h 2190257"/>
              <a:gd name="connsiteX22192" fmla="*/ 194137 w 1299502"/>
              <a:gd name="connsiteY22192" fmla="*/ 1154315 h 2190257"/>
              <a:gd name="connsiteX22193" fmla="*/ 194245 w 1299502"/>
              <a:gd name="connsiteY22193" fmla="*/ 1152837 h 2190257"/>
              <a:gd name="connsiteX22194" fmla="*/ 193921 w 1299502"/>
              <a:gd name="connsiteY22194" fmla="*/ 1152513 h 2190257"/>
              <a:gd name="connsiteX22195" fmla="*/ 194029 w 1299502"/>
              <a:gd name="connsiteY22195" fmla="*/ 1151324 h 2190257"/>
              <a:gd name="connsiteX22196" fmla="*/ 194245 w 1299502"/>
              <a:gd name="connsiteY22196" fmla="*/ 1151215 h 2190257"/>
              <a:gd name="connsiteX22197" fmla="*/ 195219 w 1299502"/>
              <a:gd name="connsiteY22197" fmla="*/ 1151324 h 2190257"/>
              <a:gd name="connsiteX22198" fmla="*/ 195435 w 1299502"/>
              <a:gd name="connsiteY22198" fmla="*/ 1151648 h 2190257"/>
              <a:gd name="connsiteX22199" fmla="*/ 197707 w 1299502"/>
              <a:gd name="connsiteY22199" fmla="*/ 1151720 h 2190257"/>
              <a:gd name="connsiteX22200" fmla="*/ 197923 w 1299502"/>
              <a:gd name="connsiteY22200" fmla="*/ 1151648 h 2190257"/>
              <a:gd name="connsiteX22201" fmla="*/ 197923 w 1299502"/>
              <a:gd name="connsiteY22201" fmla="*/ 1151324 h 2190257"/>
              <a:gd name="connsiteX22202" fmla="*/ 198211 w 1299502"/>
              <a:gd name="connsiteY22202" fmla="*/ 1151035 h 2190257"/>
              <a:gd name="connsiteX22203" fmla="*/ 198211 w 1299502"/>
              <a:gd name="connsiteY22203" fmla="*/ 1150747 h 2190257"/>
              <a:gd name="connsiteX22204" fmla="*/ 199401 w 1299502"/>
              <a:gd name="connsiteY22204" fmla="*/ 1149846 h 2190257"/>
              <a:gd name="connsiteX22205" fmla="*/ 199726 w 1299502"/>
              <a:gd name="connsiteY22205" fmla="*/ 1149846 h 2190257"/>
              <a:gd name="connsiteX22206" fmla="*/ 200123 w 1299502"/>
              <a:gd name="connsiteY22206" fmla="*/ 1149522 h 2190257"/>
              <a:gd name="connsiteX22207" fmla="*/ 200411 w 1299502"/>
              <a:gd name="connsiteY22207" fmla="*/ 1149522 h 2190257"/>
              <a:gd name="connsiteX22208" fmla="*/ 200700 w 1299502"/>
              <a:gd name="connsiteY22208" fmla="*/ 1149341 h 2190257"/>
              <a:gd name="connsiteX22209" fmla="*/ 201998 w 1299502"/>
              <a:gd name="connsiteY22209" fmla="*/ 1149449 h 2190257"/>
              <a:gd name="connsiteX22210" fmla="*/ 203620 w 1299502"/>
              <a:gd name="connsiteY22210" fmla="*/ 1151143 h 2190257"/>
              <a:gd name="connsiteX22211" fmla="*/ 203620 w 1299502"/>
              <a:gd name="connsiteY22211" fmla="*/ 1151432 h 2190257"/>
              <a:gd name="connsiteX22212" fmla="*/ 204810 w 1299502"/>
              <a:gd name="connsiteY22212" fmla="*/ 1152729 h 2190257"/>
              <a:gd name="connsiteX22213" fmla="*/ 204810 w 1299502"/>
              <a:gd name="connsiteY22213" fmla="*/ 1153017 h 2190257"/>
              <a:gd name="connsiteX22214" fmla="*/ 205099 w 1299502"/>
              <a:gd name="connsiteY22214" fmla="*/ 1153342 h 2190257"/>
              <a:gd name="connsiteX22215" fmla="*/ 205099 w 1299502"/>
              <a:gd name="connsiteY22215" fmla="*/ 1153630 h 2190257"/>
              <a:gd name="connsiteX22216" fmla="*/ 205387 w 1299502"/>
              <a:gd name="connsiteY22216" fmla="*/ 1153918 h 2190257"/>
              <a:gd name="connsiteX22217" fmla="*/ 205387 w 1299502"/>
              <a:gd name="connsiteY22217" fmla="*/ 1154243 h 2190257"/>
              <a:gd name="connsiteX22218" fmla="*/ 206397 w 1299502"/>
              <a:gd name="connsiteY22218" fmla="*/ 1155324 h 2190257"/>
              <a:gd name="connsiteX22219" fmla="*/ 206685 w 1299502"/>
              <a:gd name="connsiteY22219" fmla="*/ 1155324 h 2190257"/>
              <a:gd name="connsiteX22220" fmla="*/ 207082 w 1299502"/>
              <a:gd name="connsiteY22220" fmla="*/ 1155108 h 2190257"/>
              <a:gd name="connsiteX22221" fmla="*/ 207406 w 1299502"/>
              <a:gd name="connsiteY22221" fmla="*/ 1155108 h 2190257"/>
              <a:gd name="connsiteX22222" fmla="*/ 207587 w 1299502"/>
              <a:gd name="connsiteY22222" fmla="*/ 1154928 h 2190257"/>
              <a:gd name="connsiteX22223" fmla="*/ 207587 w 1299502"/>
              <a:gd name="connsiteY22223" fmla="*/ 1154747 h 2190257"/>
              <a:gd name="connsiteX22224" fmla="*/ 207875 w 1299502"/>
              <a:gd name="connsiteY22224" fmla="*/ 1154423 h 2190257"/>
              <a:gd name="connsiteX22225" fmla="*/ 207875 w 1299502"/>
              <a:gd name="connsiteY22225" fmla="*/ 1154135 h 2190257"/>
              <a:gd name="connsiteX22226" fmla="*/ 207587 w 1299502"/>
              <a:gd name="connsiteY22226" fmla="*/ 1153738 h 2190257"/>
              <a:gd name="connsiteX22227" fmla="*/ 207695 w 1299502"/>
              <a:gd name="connsiteY22227" fmla="*/ 1152333 h 2190257"/>
              <a:gd name="connsiteX22228" fmla="*/ 208668 w 1299502"/>
              <a:gd name="connsiteY22228" fmla="*/ 1151432 h 2190257"/>
              <a:gd name="connsiteX22229" fmla="*/ 208777 w 1299502"/>
              <a:gd name="connsiteY22229" fmla="*/ 1150927 h 2190257"/>
              <a:gd name="connsiteX22230" fmla="*/ 208488 w 1299502"/>
              <a:gd name="connsiteY22230" fmla="*/ 1150531 h 2190257"/>
              <a:gd name="connsiteX22231" fmla="*/ 208488 w 1299502"/>
              <a:gd name="connsiteY22231" fmla="*/ 1150242 h 2190257"/>
              <a:gd name="connsiteX22232" fmla="*/ 208091 w 1299502"/>
              <a:gd name="connsiteY22232" fmla="*/ 1149846 h 2190257"/>
              <a:gd name="connsiteX22233" fmla="*/ 207767 w 1299502"/>
              <a:gd name="connsiteY22233" fmla="*/ 1149738 h 2190257"/>
              <a:gd name="connsiteX22234" fmla="*/ 206974 w 1299502"/>
              <a:gd name="connsiteY22234" fmla="*/ 1149053 h 2190257"/>
              <a:gd name="connsiteX22235" fmla="*/ 206974 w 1299502"/>
              <a:gd name="connsiteY22235" fmla="*/ 1148657 h 2190257"/>
              <a:gd name="connsiteX22236" fmla="*/ 206685 w 1299502"/>
              <a:gd name="connsiteY22236" fmla="*/ 1148332 h 2190257"/>
              <a:gd name="connsiteX22237" fmla="*/ 206685 w 1299502"/>
              <a:gd name="connsiteY22237" fmla="*/ 1148044 h 2190257"/>
              <a:gd name="connsiteX22238" fmla="*/ 206577 w 1299502"/>
              <a:gd name="connsiteY22238" fmla="*/ 1147936 h 2190257"/>
              <a:gd name="connsiteX22239" fmla="*/ 206000 w 1299502"/>
              <a:gd name="connsiteY22239" fmla="*/ 1147864 h 2190257"/>
              <a:gd name="connsiteX22240" fmla="*/ 205676 w 1299502"/>
              <a:gd name="connsiteY22240" fmla="*/ 1147539 h 2190257"/>
              <a:gd name="connsiteX22241" fmla="*/ 204990 w 1299502"/>
              <a:gd name="connsiteY22241" fmla="*/ 1147539 h 2190257"/>
              <a:gd name="connsiteX22242" fmla="*/ 203981 w 1299502"/>
              <a:gd name="connsiteY22242" fmla="*/ 1146350 h 2190257"/>
              <a:gd name="connsiteX22243" fmla="*/ 204089 w 1299502"/>
              <a:gd name="connsiteY22243" fmla="*/ 1145269 h 2190257"/>
              <a:gd name="connsiteX22244" fmla="*/ 203764 w 1299502"/>
              <a:gd name="connsiteY22244" fmla="*/ 1144944 h 2190257"/>
              <a:gd name="connsiteX22245" fmla="*/ 203764 w 1299502"/>
              <a:gd name="connsiteY22245" fmla="*/ 1144368 h 2190257"/>
              <a:gd name="connsiteX22246" fmla="*/ 203188 w 1299502"/>
              <a:gd name="connsiteY22246" fmla="*/ 1143647 h 2190257"/>
              <a:gd name="connsiteX22247" fmla="*/ 203188 w 1299502"/>
              <a:gd name="connsiteY22247" fmla="*/ 1143359 h 2190257"/>
              <a:gd name="connsiteX22248" fmla="*/ 202863 w 1299502"/>
              <a:gd name="connsiteY22248" fmla="*/ 1143034 h 2190257"/>
              <a:gd name="connsiteX22249" fmla="*/ 202863 w 1299502"/>
              <a:gd name="connsiteY22249" fmla="*/ 1142746 h 2190257"/>
              <a:gd name="connsiteX22250" fmla="*/ 202575 w 1299502"/>
              <a:gd name="connsiteY22250" fmla="*/ 1142458 h 2190257"/>
              <a:gd name="connsiteX22251" fmla="*/ 202683 w 1299502"/>
              <a:gd name="connsiteY22251" fmla="*/ 1142133 h 2190257"/>
              <a:gd name="connsiteX22252" fmla="*/ 201853 w 1299502"/>
              <a:gd name="connsiteY22252" fmla="*/ 1141340 h 2190257"/>
              <a:gd name="connsiteX22253" fmla="*/ 201565 w 1299502"/>
              <a:gd name="connsiteY22253" fmla="*/ 1141340 h 2190257"/>
              <a:gd name="connsiteX22254" fmla="*/ 200772 w 1299502"/>
              <a:gd name="connsiteY22254" fmla="*/ 1140548 h 2190257"/>
              <a:gd name="connsiteX22255" fmla="*/ 200880 w 1299502"/>
              <a:gd name="connsiteY22255" fmla="*/ 1140259 h 2190257"/>
              <a:gd name="connsiteX22256" fmla="*/ 200663 w 1299502"/>
              <a:gd name="connsiteY22256" fmla="*/ 1140043 h 2190257"/>
              <a:gd name="connsiteX22257" fmla="*/ 200375 w 1299502"/>
              <a:gd name="connsiteY22257" fmla="*/ 1140043 h 2190257"/>
              <a:gd name="connsiteX22258" fmla="*/ 200087 w 1299502"/>
              <a:gd name="connsiteY22258" fmla="*/ 1139755 h 2190257"/>
              <a:gd name="connsiteX22259" fmla="*/ 199474 w 1299502"/>
              <a:gd name="connsiteY22259" fmla="*/ 1139647 h 2190257"/>
              <a:gd name="connsiteX22260" fmla="*/ 198969 w 1299502"/>
              <a:gd name="connsiteY22260" fmla="*/ 1139250 h 2190257"/>
              <a:gd name="connsiteX22261" fmla="*/ 199077 w 1299502"/>
              <a:gd name="connsiteY22261" fmla="*/ 1138673 h 2190257"/>
              <a:gd name="connsiteX22262" fmla="*/ 198572 w 1299502"/>
              <a:gd name="connsiteY22262" fmla="*/ 1138169 h 2190257"/>
              <a:gd name="connsiteX22263" fmla="*/ 198284 w 1299502"/>
              <a:gd name="connsiteY22263" fmla="*/ 1138169 h 2190257"/>
              <a:gd name="connsiteX22264" fmla="*/ 196769 w 1299502"/>
              <a:gd name="connsiteY22264" fmla="*/ 1136547 h 2190257"/>
              <a:gd name="connsiteX22265" fmla="*/ 196481 w 1299502"/>
              <a:gd name="connsiteY22265" fmla="*/ 1136547 h 2190257"/>
              <a:gd name="connsiteX22266" fmla="*/ 194786 w 1299502"/>
              <a:gd name="connsiteY22266" fmla="*/ 1134781 h 2190257"/>
              <a:gd name="connsiteX22267" fmla="*/ 194894 w 1299502"/>
              <a:gd name="connsiteY22267" fmla="*/ 1134457 h 2190257"/>
              <a:gd name="connsiteX22268" fmla="*/ 194389 w 1299502"/>
              <a:gd name="connsiteY22268" fmla="*/ 1133988 h 2190257"/>
              <a:gd name="connsiteX22269" fmla="*/ 193488 w 1299502"/>
              <a:gd name="connsiteY22269" fmla="*/ 1133988 h 2190257"/>
              <a:gd name="connsiteX22270" fmla="*/ 192586 w 1299502"/>
              <a:gd name="connsiteY22270" fmla="*/ 1134673 h 2190257"/>
              <a:gd name="connsiteX22271" fmla="*/ 192911 w 1299502"/>
              <a:gd name="connsiteY22271" fmla="*/ 1134961 h 2190257"/>
              <a:gd name="connsiteX22272" fmla="*/ 192911 w 1299502"/>
              <a:gd name="connsiteY22272" fmla="*/ 1135286 h 2190257"/>
              <a:gd name="connsiteX22273" fmla="*/ 193199 w 1299502"/>
              <a:gd name="connsiteY22273" fmla="*/ 1135574 h 2190257"/>
              <a:gd name="connsiteX22274" fmla="*/ 193091 w 1299502"/>
              <a:gd name="connsiteY22274" fmla="*/ 1136187 h 2190257"/>
              <a:gd name="connsiteX22275" fmla="*/ 192803 w 1299502"/>
              <a:gd name="connsiteY22275" fmla="*/ 1136475 h 2190257"/>
              <a:gd name="connsiteX22276" fmla="*/ 192803 w 1299502"/>
              <a:gd name="connsiteY22276" fmla="*/ 1136980 h 2190257"/>
              <a:gd name="connsiteX22277" fmla="*/ 192586 w 1299502"/>
              <a:gd name="connsiteY22277" fmla="*/ 1137160 h 2190257"/>
              <a:gd name="connsiteX22278" fmla="*/ 192009 w 1299502"/>
              <a:gd name="connsiteY22278" fmla="*/ 1137160 h 2190257"/>
              <a:gd name="connsiteX22279" fmla="*/ 191793 w 1299502"/>
              <a:gd name="connsiteY22279" fmla="*/ 1136980 h 2190257"/>
              <a:gd name="connsiteX22280" fmla="*/ 191901 w 1299502"/>
              <a:gd name="connsiteY22280" fmla="*/ 1136367 h 2190257"/>
              <a:gd name="connsiteX22281" fmla="*/ 191613 w 1299502"/>
              <a:gd name="connsiteY22281" fmla="*/ 1136079 h 2190257"/>
              <a:gd name="connsiteX22282" fmla="*/ 191685 w 1299502"/>
              <a:gd name="connsiteY22282" fmla="*/ 1133087 h 2190257"/>
              <a:gd name="connsiteX22283" fmla="*/ 191901 w 1299502"/>
              <a:gd name="connsiteY22283" fmla="*/ 1132979 h 2190257"/>
              <a:gd name="connsiteX22284" fmla="*/ 192190 w 1299502"/>
              <a:gd name="connsiteY22284" fmla="*/ 1132979 h 2190257"/>
              <a:gd name="connsiteX22285" fmla="*/ 192586 w 1299502"/>
              <a:gd name="connsiteY22285" fmla="*/ 1132691 h 2190257"/>
              <a:gd name="connsiteX22286" fmla="*/ 193199 w 1299502"/>
              <a:gd name="connsiteY22286" fmla="*/ 1132763 h 2190257"/>
              <a:gd name="connsiteX22287" fmla="*/ 194101 w 1299502"/>
              <a:gd name="connsiteY22287" fmla="*/ 1132078 h 2190257"/>
              <a:gd name="connsiteX22288" fmla="*/ 194101 w 1299502"/>
              <a:gd name="connsiteY22288" fmla="*/ 1131790 h 2190257"/>
              <a:gd name="connsiteX22289" fmla="*/ 194389 w 1299502"/>
              <a:gd name="connsiteY22289" fmla="*/ 1131465 h 2190257"/>
              <a:gd name="connsiteX22290" fmla="*/ 194606 w 1299502"/>
              <a:gd name="connsiteY22290" fmla="*/ 1128474 h 2190257"/>
              <a:gd name="connsiteX22291" fmla="*/ 195002 w 1299502"/>
              <a:gd name="connsiteY22291" fmla="*/ 1128294 h 2190257"/>
              <a:gd name="connsiteX22292" fmla="*/ 195074 w 1299502"/>
              <a:gd name="connsiteY22292" fmla="*/ 1126492 h 2190257"/>
              <a:gd name="connsiteX22293" fmla="*/ 195399 w 1299502"/>
              <a:gd name="connsiteY22293" fmla="*/ 1126203 h 2190257"/>
              <a:gd name="connsiteX22294" fmla="*/ 195471 w 1299502"/>
              <a:gd name="connsiteY22294" fmla="*/ 1124978 h 2190257"/>
              <a:gd name="connsiteX22295" fmla="*/ 195796 w 1299502"/>
              <a:gd name="connsiteY22295" fmla="*/ 1124798 h 2190257"/>
              <a:gd name="connsiteX22296" fmla="*/ 195904 w 1299502"/>
              <a:gd name="connsiteY22296" fmla="*/ 1124510 h 2190257"/>
              <a:gd name="connsiteX22297" fmla="*/ 196192 w 1299502"/>
              <a:gd name="connsiteY22297" fmla="*/ 1124185 h 2190257"/>
              <a:gd name="connsiteX22298" fmla="*/ 196192 w 1299502"/>
              <a:gd name="connsiteY22298" fmla="*/ 1123897 h 2190257"/>
              <a:gd name="connsiteX22299" fmla="*/ 196589 w 1299502"/>
              <a:gd name="connsiteY22299" fmla="*/ 1123609 h 2190257"/>
              <a:gd name="connsiteX22300" fmla="*/ 196589 w 1299502"/>
              <a:gd name="connsiteY22300" fmla="*/ 1123284 h 2190257"/>
              <a:gd name="connsiteX22301" fmla="*/ 196300 w 1299502"/>
              <a:gd name="connsiteY22301" fmla="*/ 1122996 h 2190257"/>
              <a:gd name="connsiteX22302" fmla="*/ 196481 w 1299502"/>
              <a:gd name="connsiteY22302" fmla="*/ 1120617 h 2190257"/>
              <a:gd name="connsiteX22303" fmla="*/ 196769 w 1299502"/>
              <a:gd name="connsiteY22303" fmla="*/ 1120401 h 2190257"/>
              <a:gd name="connsiteX22304" fmla="*/ 196877 w 1299502"/>
              <a:gd name="connsiteY22304" fmla="*/ 1119212 h 2190257"/>
              <a:gd name="connsiteX22305" fmla="*/ 196589 w 1299502"/>
              <a:gd name="connsiteY22305" fmla="*/ 1118815 h 2190257"/>
              <a:gd name="connsiteX22306" fmla="*/ 196589 w 1299502"/>
              <a:gd name="connsiteY22306" fmla="*/ 1118599 h 2190257"/>
              <a:gd name="connsiteX22307" fmla="*/ 196264 w 1299502"/>
              <a:gd name="connsiteY22307" fmla="*/ 1118203 h 2190257"/>
              <a:gd name="connsiteX22308" fmla="*/ 196264 w 1299502"/>
              <a:gd name="connsiteY22308" fmla="*/ 1117698 h 2190257"/>
              <a:gd name="connsiteX22309" fmla="*/ 195976 w 1299502"/>
              <a:gd name="connsiteY22309" fmla="*/ 1117302 h 2190257"/>
              <a:gd name="connsiteX22310" fmla="*/ 196084 w 1299502"/>
              <a:gd name="connsiteY22310" fmla="*/ 1116401 h 2190257"/>
              <a:gd name="connsiteX22311" fmla="*/ 196373 w 1299502"/>
              <a:gd name="connsiteY22311" fmla="*/ 1116220 h 2190257"/>
              <a:gd name="connsiteX22312" fmla="*/ 196481 w 1299502"/>
              <a:gd name="connsiteY22312" fmla="*/ 1115932 h 2190257"/>
              <a:gd name="connsiteX22313" fmla="*/ 196769 w 1299502"/>
              <a:gd name="connsiteY22313" fmla="*/ 1115608 h 2190257"/>
              <a:gd name="connsiteX22314" fmla="*/ 196769 w 1299502"/>
              <a:gd name="connsiteY22314" fmla="*/ 1115031 h 2190257"/>
              <a:gd name="connsiteX22315" fmla="*/ 196481 w 1299502"/>
              <a:gd name="connsiteY22315" fmla="*/ 1114707 h 2190257"/>
              <a:gd name="connsiteX22316" fmla="*/ 196949 w 1299502"/>
              <a:gd name="connsiteY22316" fmla="*/ 1114238 h 2190257"/>
              <a:gd name="connsiteX22317" fmla="*/ 197959 w 1299502"/>
              <a:gd name="connsiteY22317" fmla="*/ 1114310 h 2190257"/>
              <a:gd name="connsiteX22318" fmla="*/ 198248 w 1299502"/>
              <a:gd name="connsiteY22318" fmla="*/ 1114635 h 2190257"/>
              <a:gd name="connsiteX22319" fmla="*/ 199546 w 1299502"/>
              <a:gd name="connsiteY22319" fmla="*/ 1114707 h 2190257"/>
              <a:gd name="connsiteX22320" fmla="*/ 199870 w 1299502"/>
              <a:gd name="connsiteY22320" fmla="*/ 1115103 h 2190257"/>
              <a:gd name="connsiteX22321" fmla="*/ 200736 w 1299502"/>
              <a:gd name="connsiteY22321" fmla="*/ 1115103 h 2190257"/>
              <a:gd name="connsiteX22322" fmla="*/ 200952 w 1299502"/>
              <a:gd name="connsiteY22322" fmla="*/ 1115319 h 2190257"/>
              <a:gd name="connsiteX22323" fmla="*/ 200844 w 1299502"/>
              <a:gd name="connsiteY22323" fmla="*/ 1115608 h 2190257"/>
              <a:gd name="connsiteX22324" fmla="*/ 201240 w 1299502"/>
              <a:gd name="connsiteY22324" fmla="*/ 1115932 h 2190257"/>
              <a:gd name="connsiteX22325" fmla="*/ 201168 w 1299502"/>
              <a:gd name="connsiteY22325" fmla="*/ 1116220 h 2190257"/>
              <a:gd name="connsiteX22326" fmla="*/ 202647 w 1299502"/>
              <a:gd name="connsiteY22326" fmla="*/ 1117806 h 2190257"/>
              <a:gd name="connsiteX22327" fmla="*/ 202647 w 1299502"/>
              <a:gd name="connsiteY22327" fmla="*/ 1118094 h 2190257"/>
              <a:gd name="connsiteX22328" fmla="*/ 203368 w 1299502"/>
              <a:gd name="connsiteY22328" fmla="*/ 1118923 h 2190257"/>
              <a:gd name="connsiteX22329" fmla="*/ 204053 w 1299502"/>
              <a:gd name="connsiteY22329" fmla="*/ 1118923 h 2190257"/>
              <a:gd name="connsiteX22330" fmla="*/ 204341 w 1299502"/>
              <a:gd name="connsiteY22330" fmla="*/ 1119212 h 2190257"/>
              <a:gd name="connsiteX22331" fmla="*/ 204666 w 1299502"/>
              <a:gd name="connsiteY22331" fmla="*/ 1119320 h 2190257"/>
              <a:gd name="connsiteX22332" fmla="*/ 205964 w 1299502"/>
              <a:gd name="connsiteY22332" fmla="*/ 1120689 h 2190257"/>
              <a:gd name="connsiteX22333" fmla="*/ 205964 w 1299502"/>
              <a:gd name="connsiteY22333" fmla="*/ 1121014 h 2190257"/>
              <a:gd name="connsiteX22334" fmla="*/ 206252 w 1299502"/>
              <a:gd name="connsiteY22334" fmla="*/ 1121302 h 2190257"/>
              <a:gd name="connsiteX22335" fmla="*/ 206252 w 1299502"/>
              <a:gd name="connsiteY22335" fmla="*/ 1121626 h 2190257"/>
              <a:gd name="connsiteX22336" fmla="*/ 206865 w 1299502"/>
              <a:gd name="connsiteY22336" fmla="*/ 1122203 h 2190257"/>
              <a:gd name="connsiteX22337" fmla="*/ 206865 w 1299502"/>
              <a:gd name="connsiteY22337" fmla="*/ 1122491 h 2190257"/>
              <a:gd name="connsiteX22338" fmla="*/ 206433 w 1299502"/>
              <a:gd name="connsiteY22338" fmla="*/ 1122816 h 2190257"/>
              <a:gd name="connsiteX22339" fmla="*/ 206757 w 1299502"/>
              <a:gd name="connsiteY22339" fmla="*/ 1123104 h 2190257"/>
              <a:gd name="connsiteX22340" fmla="*/ 206757 w 1299502"/>
              <a:gd name="connsiteY22340" fmla="*/ 1123717 h 2190257"/>
              <a:gd name="connsiteX22341" fmla="*/ 207154 w 1299502"/>
              <a:gd name="connsiteY22341" fmla="*/ 1124221 h 2190257"/>
              <a:gd name="connsiteX22342" fmla="*/ 207551 w 1299502"/>
              <a:gd name="connsiteY22342" fmla="*/ 1124221 h 2190257"/>
              <a:gd name="connsiteX22343" fmla="*/ 207659 w 1299502"/>
              <a:gd name="connsiteY22343" fmla="*/ 1124401 h 2190257"/>
              <a:gd name="connsiteX22344" fmla="*/ 207659 w 1299502"/>
              <a:gd name="connsiteY22344" fmla="*/ 1124690 h 2190257"/>
              <a:gd name="connsiteX22345" fmla="*/ 207947 w 1299502"/>
              <a:gd name="connsiteY22345" fmla="*/ 1124978 h 2190257"/>
              <a:gd name="connsiteX22346" fmla="*/ 207947 w 1299502"/>
              <a:gd name="connsiteY22346" fmla="*/ 1125266 h 2190257"/>
              <a:gd name="connsiteX22347" fmla="*/ 208236 w 1299502"/>
              <a:gd name="connsiteY22347" fmla="*/ 1125591 h 2190257"/>
              <a:gd name="connsiteX22348" fmla="*/ 208164 w 1299502"/>
              <a:gd name="connsiteY22348" fmla="*/ 1126167 h 2190257"/>
              <a:gd name="connsiteX22349" fmla="*/ 208452 w 1299502"/>
              <a:gd name="connsiteY22349" fmla="*/ 1126492 h 2190257"/>
              <a:gd name="connsiteX22350" fmla="*/ 208452 w 1299502"/>
              <a:gd name="connsiteY22350" fmla="*/ 1126780 h 2190257"/>
              <a:gd name="connsiteX22351" fmla="*/ 208740 w 1299502"/>
              <a:gd name="connsiteY22351" fmla="*/ 1127068 h 2190257"/>
              <a:gd name="connsiteX22352" fmla="*/ 208560 w 1299502"/>
              <a:gd name="connsiteY22352" fmla="*/ 1130384 h 2190257"/>
              <a:gd name="connsiteX22353" fmla="*/ 208849 w 1299502"/>
              <a:gd name="connsiteY22353" fmla="*/ 1130672 h 2190257"/>
              <a:gd name="connsiteX22354" fmla="*/ 208777 w 1299502"/>
              <a:gd name="connsiteY22354" fmla="*/ 1130961 h 2190257"/>
              <a:gd name="connsiteX22355" fmla="*/ 208452 w 1299502"/>
              <a:gd name="connsiteY22355" fmla="*/ 1131285 h 2190257"/>
              <a:gd name="connsiteX22356" fmla="*/ 208777 w 1299502"/>
              <a:gd name="connsiteY22356" fmla="*/ 1131573 h 2190257"/>
              <a:gd name="connsiteX22357" fmla="*/ 208560 w 1299502"/>
              <a:gd name="connsiteY22357" fmla="*/ 1135178 h 2190257"/>
              <a:gd name="connsiteX22358" fmla="*/ 208885 w 1299502"/>
              <a:gd name="connsiteY22358" fmla="*/ 1135466 h 2190257"/>
              <a:gd name="connsiteX22359" fmla="*/ 208885 w 1299502"/>
              <a:gd name="connsiteY22359" fmla="*/ 1135754 h 2190257"/>
              <a:gd name="connsiteX22360" fmla="*/ 209281 w 1299502"/>
              <a:gd name="connsiteY22360" fmla="*/ 1136151 h 2190257"/>
              <a:gd name="connsiteX22361" fmla="*/ 209570 w 1299502"/>
              <a:gd name="connsiteY22361" fmla="*/ 1136259 h 2190257"/>
              <a:gd name="connsiteX22362" fmla="*/ 209858 w 1299502"/>
              <a:gd name="connsiteY22362" fmla="*/ 1136547 h 2190257"/>
              <a:gd name="connsiteX22363" fmla="*/ 210183 w 1299502"/>
              <a:gd name="connsiteY22363" fmla="*/ 1136547 h 2190257"/>
              <a:gd name="connsiteX22364" fmla="*/ 210652 w 1299502"/>
              <a:gd name="connsiteY22364" fmla="*/ 1137052 h 2190257"/>
              <a:gd name="connsiteX22365" fmla="*/ 210652 w 1299502"/>
              <a:gd name="connsiteY22365" fmla="*/ 1137376 h 2190257"/>
              <a:gd name="connsiteX22366" fmla="*/ 211373 w 1299502"/>
              <a:gd name="connsiteY22366" fmla="*/ 1138169 h 2190257"/>
              <a:gd name="connsiteX22367" fmla="*/ 211769 w 1299502"/>
              <a:gd name="connsiteY22367" fmla="*/ 1137845 h 2190257"/>
              <a:gd name="connsiteX22368" fmla="*/ 212671 w 1299502"/>
              <a:gd name="connsiteY22368" fmla="*/ 1137953 h 2190257"/>
              <a:gd name="connsiteX22369" fmla="*/ 213140 w 1299502"/>
              <a:gd name="connsiteY22369" fmla="*/ 1137556 h 2190257"/>
              <a:gd name="connsiteX22370" fmla="*/ 213140 w 1299502"/>
              <a:gd name="connsiteY22370" fmla="*/ 1137160 h 2190257"/>
              <a:gd name="connsiteX22371" fmla="*/ 213356 w 1299502"/>
              <a:gd name="connsiteY22371" fmla="*/ 1137052 h 2190257"/>
              <a:gd name="connsiteX22372" fmla="*/ 213969 w 1299502"/>
              <a:gd name="connsiteY22372" fmla="*/ 1137160 h 2190257"/>
              <a:gd name="connsiteX22373" fmla="*/ 214257 w 1299502"/>
              <a:gd name="connsiteY22373" fmla="*/ 1137448 h 2190257"/>
              <a:gd name="connsiteX22374" fmla="*/ 214654 w 1299502"/>
              <a:gd name="connsiteY22374" fmla="*/ 1137448 h 2190257"/>
              <a:gd name="connsiteX22375" fmla="*/ 215952 w 1299502"/>
              <a:gd name="connsiteY22375" fmla="*/ 1138854 h 2190257"/>
              <a:gd name="connsiteX22376" fmla="*/ 215952 w 1299502"/>
              <a:gd name="connsiteY22376" fmla="*/ 1139142 h 2190257"/>
              <a:gd name="connsiteX22377" fmla="*/ 216637 w 1299502"/>
              <a:gd name="connsiteY22377" fmla="*/ 1139971 h 2190257"/>
              <a:gd name="connsiteX22378" fmla="*/ 216962 w 1299502"/>
              <a:gd name="connsiteY22378" fmla="*/ 1139971 h 2190257"/>
              <a:gd name="connsiteX22379" fmla="*/ 217358 w 1299502"/>
              <a:gd name="connsiteY22379" fmla="*/ 1140367 h 2190257"/>
              <a:gd name="connsiteX22380" fmla="*/ 217935 w 1299502"/>
              <a:gd name="connsiteY22380" fmla="*/ 1140367 h 2190257"/>
              <a:gd name="connsiteX22381" fmla="*/ 218260 w 1299502"/>
              <a:gd name="connsiteY22381" fmla="*/ 1140656 h 2190257"/>
              <a:gd name="connsiteX22382" fmla="*/ 218548 w 1299502"/>
              <a:gd name="connsiteY22382" fmla="*/ 1140764 h 2190257"/>
              <a:gd name="connsiteX22383" fmla="*/ 219450 w 1299502"/>
              <a:gd name="connsiteY22383" fmla="*/ 1141665 h 2190257"/>
              <a:gd name="connsiteX22384" fmla="*/ 220027 w 1299502"/>
              <a:gd name="connsiteY22384" fmla="*/ 1141665 h 2190257"/>
              <a:gd name="connsiteX22385" fmla="*/ 221144 w 1299502"/>
              <a:gd name="connsiteY22385" fmla="*/ 1142854 h 2190257"/>
              <a:gd name="connsiteX22386" fmla="*/ 221144 w 1299502"/>
              <a:gd name="connsiteY22386" fmla="*/ 1143359 h 2190257"/>
              <a:gd name="connsiteX22387" fmla="*/ 221325 w 1299502"/>
              <a:gd name="connsiteY22387" fmla="*/ 1143755 h 2190257"/>
              <a:gd name="connsiteX22388" fmla="*/ 221325 w 1299502"/>
              <a:gd name="connsiteY22388" fmla="*/ 1143935 h 2190257"/>
              <a:gd name="connsiteX22389" fmla="*/ 221649 w 1299502"/>
              <a:gd name="connsiteY22389" fmla="*/ 1144332 h 2190257"/>
              <a:gd name="connsiteX22390" fmla="*/ 221649 w 1299502"/>
              <a:gd name="connsiteY22390" fmla="*/ 1144836 h 2190257"/>
              <a:gd name="connsiteX22391" fmla="*/ 222334 w 1299502"/>
              <a:gd name="connsiteY22391" fmla="*/ 1145737 h 2190257"/>
              <a:gd name="connsiteX22392" fmla="*/ 222731 w 1299502"/>
              <a:gd name="connsiteY22392" fmla="*/ 1145737 h 2190257"/>
              <a:gd name="connsiteX22393" fmla="*/ 223019 w 1299502"/>
              <a:gd name="connsiteY22393" fmla="*/ 1146026 h 2190257"/>
              <a:gd name="connsiteX22394" fmla="*/ 223632 w 1299502"/>
              <a:gd name="connsiteY22394" fmla="*/ 1146026 h 2190257"/>
              <a:gd name="connsiteX22395" fmla="*/ 224318 w 1299502"/>
              <a:gd name="connsiteY22395" fmla="*/ 1146819 h 2190257"/>
              <a:gd name="connsiteX22396" fmla="*/ 224318 w 1299502"/>
              <a:gd name="connsiteY22396" fmla="*/ 1147143 h 2190257"/>
              <a:gd name="connsiteX22397" fmla="*/ 224606 w 1299502"/>
              <a:gd name="connsiteY22397" fmla="*/ 1147431 h 2190257"/>
              <a:gd name="connsiteX22398" fmla="*/ 224606 w 1299502"/>
              <a:gd name="connsiteY22398" fmla="*/ 1148044 h 2190257"/>
              <a:gd name="connsiteX22399" fmla="*/ 224931 w 1299502"/>
              <a:gd name="connsiteY22399" fmla="*/ 1148440 h 2190257"/>
              <a:gd name="connsiteX22400" fmla="*/ 224931 w 1299502"/>
              <a:gd name="connsiteY22400" fmla="*/ 1148621 h 2190257"/>
              <a:gd name="connsiteX22401" fmla="*/ 225507 w 1299502"/>
              <a:gd name="connsiteY22401" fmla="*/ 1149341 h 2190257"/>
              <a:gd name="connsiteX22402" fmla="*/ 225507 w 1299502"/>
              <a:gd name="connsiteY22402" fmla="*/ 1149630 h 2190257"/>
              <a:gd name="connsiteX22403" fmla="*/ 226012 w 1299502"/>
              <a:gd name="connsiteY22403" fmla="*/ 1150242 h 2190257"/>
              <a:gd name="connsiteX22404" fmla="*/ 226012 w 1299502"/>
              <a:gd name="connsiteY22404" fmla="*/ 1150531 h 2190257"/>
              <a:gd name="connsiteX22405" fmla="*/ 226625 w 1299502"/>
              <a:gd name="connsiteY22405" fmla="*/ 1151143 h 2190257"/>
              <a:gd name="connsiteX22406" fmla="*/ 226625 w 1299502"/>
              <a:gd name="connsiteY22406" fmla="*/ 1151432 h 2190257"/>
              <a:gd name="connsiteX22407" fmla="*/ 227202 w 1299502"/>
              <a:gd name="connsiteY22407" fmla="*/ 1152116 h 2190257"/>
              <a:gd name="connsiteX22408" fmla="*/ 227202 w 1299502"/>
              <a:gd name="connsiteY22408" fmla="*/ 1152441 h 2190257"/>
              <a:gd name="connsiteX22409" fmla="*/ 228104 w 1299502"/>
              <a:gd name="connsiteY22409" fmla="*/ 1153342 h 2190257"/>
              <a:gd name="connsiteX22410" fmla="*/ 228104 w 1299502"/>
              <a:gd name="connsiteY22410" fmla="*/ 1153630 h 2190257"/>
              <a:gd name="connsiteX22411" fmla="*/ 227707 w 1299502"/>
              <a:gd name="connsiteY22411" fmla="*/ 1153918 h 2190257"/>
              <a:gd name="connsiteX22412" fmla="*/ 227707 w 1299502"/>
              <a:gd name="connsiteY22412" fmla="*/ 1154243 h 2190257"/>
              <a:gd name="connsiteX22413" fmla="*/ 227419 w 1299502"/>
              <a:gd name="connsiteY22413" fmla="*/ 1154531 h 2190257"/>
              <a:gd name="connsiteX22414" fmla="*/ 227419 w 1299502"/>
              <a:gd name="connsiteY22414" fmla="*/ 1154819 h 2190257"/>
              <a:gd name="connsiteX22415" fmla="*/ 227491 w 1299502"/>
              <a:gd name="connsiteY22415" fmla="*/ 1154928 h 2190257"/>
              <a:gd name="connsiteX22416" fmla="*/ 227815 w 1299502"/>
              <a:gd name="connsiteY22416" fmla="*/ 1154711 h 2190257"/>
              <a:gd name="connsiteX22417" fmla="*/ 228500 w 1299502"/>
              <a:gd name="connsiteY22417" fmla="*/ 1154711 h 2190257"/>
              <a:gd name="connsiteX22418" fmla="*/ 229005 w 1299502"/>
              <a:gd name="connsiteY22418" fmla="*/ 1154315 h 2190257"/>
              <a:gd name="connsiteX22419" fmla="*/ 229005 w 1299502"/>
              <a:gd name="connsiteY22419" fmla="*/ 1154027 h 2190257"/>
              <a:gd name="connsiteX22420" fmla="*/ 229294 w 1299502"/>
              <a:gd name="connsiteY22420" fmla="*/ 1153738 h 2190257"/>
              <a:gd name="connsiteX22421" fmla="*/ 229402 w 1299502"/>
              <a:gd name="connsiteY22421" fmla="*/ 1153126 h 2190257"/>
              <a:gd name="connsiteX22422" fmla="*/ 229690 w 1299502"/>
              <a:gd name="connsiteY22422" fmla="*/ 1152837 h 2190257"/>
              <a:gd name="connsiteX22423" fmla="*/ 229690 w 1299502"/>
              <a:gd name="connsiteY22423" fmla="*/ 1152513 h 2190257"/>
              <a:gd name="connsiteX22424" fmla="*/ 230303 w 1299502"/>
              <a:gd name="connsiteY22424" fmla="*/ 1152116 h 2190257"/>
              <a:gd name="connsiteX22425" fmla="*/ 230592 w 1299502"/>
              <a:gd name="connsiteY22425" fmla="*/ 1152225 h 2190257"/>
              <a:gd name="connsiteX22426" fmla="*/ 230700 w 1299502"/>
              <a:gd name="connsiteY22426" fmla="*/ 1152044 h 2190257"/>
              <a:gd name="connsiteX22427" fmla="*/ 230808 w 1299502"/>
              <a:gd name="connsiteY22427" fmla="*/ 1151143 h 2190257"/>
              <a:gd name="connsiteX22428" fmla="*/ 231601 w 1299502"/>
              <a:gd name="connsiteY22428" fmla="*/ 1150423 h 2190257"/>
              <a:gd name="connsiteX22429" fmla="*/ 231998 w 1299502"/>
              <a:gd name="connsiteY22429" fmla="*/ 1150531 h 2190257"/>
              <a:gd name="connsiteX22430" fmla="*/ 232106 w 1299502"/>
              <a:gd name="connsiteY22430" fmla="*/ 1150350 h 2190257"/>
              <a:gd name="connsiteX22431" fmla="*/ 232178 w 1299502"/>
              <a:gd name="connsiteY22431" fmla="*/ 1149738 h 2190257"/>
              <a:gd name="connsiteX22432" fmla="*/ 233981 w 1299502"/>
              <a:gd name="connsiteY22432" fmla="*/ 1148224 h 2190257"/>
              <a:gd name="connsiteX22433" fmla="*/ 234991 w 1299502"/>
              <a:gd name="connsiteY22433" fmla="*/ 1148332 h 2190257"/>
              <a:gd name="connsiteX22434" fmla="*/ 235063 w 1299502"/>
              <a:gd name="connsiteY22434" fmla="*/ 1148440 h 2190257"/>
              <a:gd name="connsiteX22435" fmla="*/ 234991 w 1299502"/>
              <a:gd name="connsiteY22435" fmla="*/ 1150531 h 2190257"/>
              <a:gd name="connsiteX22436" fmla="*/ 234666 w 1299502"/>
              <a:gd name="connsiteY22436" fmla="*/ 1150819 h 2190257"/>
              <a:gd name="connsiteX22437" fmla="*/ 234558 w 1299502"/>
              <a:gd name="connsiteY22437" fmla="*/ 1151720 h 2190257"/>
              <a:gd name="connsiteX22438" fmla="*/ 234270 w 1299502"/>
              <a:gd name="connsiteY22438" fmla="*/ 1151936 h 2190257"/>
              <a:gd name="connsiteX22439" fmla="*/ 234161 w 1299502"/>
              <a:gd name="connsiteY22439" fmla="*/ 1152837 h 2190257"/>
              <a:gd name="connsiteX22440" fmla="*/ 233873 w 1299502"/>
              <a:gd name="connsiteY22440" fmla="*/ 1153126 h 2190257"/>
              <a:gd name="connsiteX22441" fmla="*/ 233765 w 1299502"/>
              <a:gd name="connsiteY22441" fmla="*/ 1153414 h 2190257"/>
              <a:gd name="connsiteX22442" fmla="*/ 233476 w 1299502"/>
              <a:gd name="connsiteY22442" fmla="*/ 1153738 h 2190257"/>
              <a:gd name="connsiteX22443" fmla="*/ 233476 w 1299502"/>
              <a:gd name="connsiteY22443" fmla="*/ 1154027 h 2190257"/>
              <a:gd name="connsiteX22444" fmla="*/ 233188 w 1299502"/>
              <a:gd name="connsiteY22444" fmla="*/ 1154315 h 2190257"/>
              <a:gd name="connsiteX22445" fmla="*/ 233080 w 1299502"/>
              <a:gd name="connsiteY22445" fmla="*/ 1154531 h 2190257"/>
              <a:gd name="connsiteX22446" fmla="*/ 232791 w 1299502"/>
              <a:gd name="connsiteY22446" fmla="*/ 1154819 h 2190257"/>
              <a:gd name="connsiteX22447" fmla="*/ 232791 w 1299502"/>
              <a:gd name="connsiteY22447" fmla="*/ 1155108 h 2190257"/>
              <a:gd name="connsiteX22448" fmla="*/ 232395 w 1299502"/>
              <a:gd name="connsiteY22448" fmla="*/ 1155432 h 2190257"/>
              <a:gd name="connsiteX22449" fmla="*/ 232395 w 1299502"/>
              <a:gd name="connsiteY22449" fmla="*/ 1156333 h 2190257"/>
              <a:gd name="connsiteX22450" fmla="*/ 231998 w 1299502"/>
              <a:gd name="connsiteY22450" fmla="*/ 1156622 h 2190257"/>
              <a:gd name="connsiteX22451" fmla="*/ 231998 w 1299502"/>
              <a:gd name="connsiteY22451" fmla="*/ 1157126 h 2190257"/>
              <a:gd name="connsiteX22452" fmla="*/ 231673 w 1299502"/>
              <a:gd name="connsiteY22452" fmla="*/ 1157414 h 2190257"/>
              <a:gd name="connsiteX22453" fmla="*/ 231601 w 1299502"/>
              <a:gd name="connsiteY22453" fmla="*/ 1157703 h 2190257"/>
              <a:gd name="connsiteX22454" fmla="*/ 230988 w 1299502"/>
              <a:gd name="connsiteY22454" fmla="*/ 1158315 h 2190257"/>
              <a:gd name="connsiteX22455" fmla="*/ 230880 w 1299502"/>
              <a:gd name="connsiteY22455" fmla="*/ 1158928 h 2190257"/>
              <a:gd name="connsiteX22456" fmla="*/ 230592 w 1299502"/>
              <a:gd name="connsiteY22456" fmla="*/ 1159108 h 2190257"/>
              <a:gd name="connsiteX22457" fmla="*/ 230592 w 1299502"/>
              <a:gd name="connsiteY22457" fmla="*/ 1159505 h 2190257"/>
              <a:gd name="connsiteX22458" fmla="*/ 230195 w 1299502"/>
              <a:gd name="connsiteY22458" fmla="*/ 1159721 h 2190257"/>
              <a:gd name="connsiteX22459" fmla="*/ 230195 w 1299502"/>
              <a:gd name="connsiteY22459" fmla="*/ 1160009 h 2190257"/>
              <a:gd name="connsiteX22460" fmla="*/ 229474 w 1299502"/>
              <a:gd name="connsiteY22460" fmla="*/ 1160622 h 2190257"/>
              <a:gd name="connsiteX22461" fmla="*/ 229474 w 1299502"/>
              <a:gd name="connsiteY22461" fmla="*/ 1160910 h 2190257"/>
              <a:gd name="connsiteX22462" fmla="*/ 229798 w 1299502"/>
              <a:gd name="connsiteY22462" fmla="*/ 1161199 h 2190257"/>
              <a:gd name="connsiteX22463" fmla="*/ 229798 w 1299502"/>
              <a:gd name="connsiteY22463" fmla="*/ 1161523 h 2190257"/>
              <a:gd name="connsiteX22464" fmla="*/ 229979 w 1299502"/>
              <a:gd name="connsiteY22464" fmla="*/ 1161595 h 2190257"/>
              <a:gd name="connsiteX22465" fmla="*/ 230303 w 1299502"/>
              <a:gd name="connsiteY22465" fmla="*/ 1161415 h 2190257"/>
              <a:gd name="connsiteX22466" fmla="*/ 231169 w 1299502"/>
              <a:gd name="connsiteY22466" fmla="*/ 1161415 h 2190257"/>
              <a:gd name="connsiteX22467" fmla="*/ 231385 w 1299502"/>
              <a:gd name="connsiteY22467" fmla="*/ 1161595 h 2190257"/>
              <a:gd name="connsiteX22468" fmla="*/ 231385 w 1299502"/>
              <a:gd name="connsiteY22468" fmla="*/ 1161919 h 2190257"/>
              <a:gd name="connsiteX22469" fmla="*/ 231673 w 1299502"/>
              <a:gd name="connsiteY22469" fmla="*/ 1162208 h 2190257"/>
              <a:gd name="connsiteX22470" fmla="*/ 231601 w 1299502"/>
              <a:gd name="connsiteY22470" fmla="*/ 1163721 h 2190257"/>
              <a:gd name="connsiteX22471" fmla="*/ 231890 w 1299502"/>
              <a:gd name="connsiteY22471" fmla="*/ 1164010 h 2190257"/>
              <a:gd name="connsiteX22472" fmla="*/ 231782 w 1299502"/>
              <a:gd name="connsiteY22472" fmla="*/ 1164298 h 2190257"/>
              <a:gd name="connsiteX22473" fmla="*/ 232286 w 1299502"/>
              <a:gd name="connsiteY22473" fmla="*/ 1164803 h 2190257"/>
              <a:gd name="connsiteX22474" fmla="*/ 232467 w 1299502"/>
              <a:gd name="connsiteY22474" fmla="*/ 1164622 h 2190257"/>
              <a:gd name="connsiteX22475" fmla="*/ 232467 w 1299502"/>
              <a:gd name="connsiteY22475" fmla="*/ 1163721 h 2190257"/>
              <a:gd name="connsiteX22476" fmla="*/ 232178 w 1299502"/>
              <a:gd name="connsiteY22476" fmla="*/ 1163397 h 2190257"/>
              <a:gd name="connsiteX22477" fmla="*/ 232286 w 1299502"/>
              <a:gd name="connsiteY22477" fmla="*/ 1161631 h 2190257"/>
              <a:gd name="connsiteX22478" fmla="*/ 231998 w 1299502"/>
              <a:gd name="connsiteY22478" fmla="*/ 1161307 h 2190257"/>
              <a:gd name="connsiteX22479" fmla="*/ 232070 w 1299502"/>
              <a:gd name="connsiteY22479" fmla="*/ 1160406 h 2190257"/>
              <a:gd name="connsiteX22480" fmla="*/ 231782 w 1299502"/>
              <a:gd name="connsiteY22480" fmla="*/ 1160117 h 2190257"/>
              <a:gd name="connsiteX22481" fmla="*/ 232178 w 1299502"/>
              <a:gd name="connsiteY22481" fmla="*/ 1159829 h 2190257"/>
              <a:gd name="connsiteX22482" fmla="*/ 232178 w 1299502"/>
              <a:gd name="connsiteY22482" fmla="*/ 1158424 h 2190257"/>
              <a:gd name="connsiteX22483" fmla="*/ 232575 w 1299502"/>
              <a:gd name="connsiteY22483" fmla="*/ 1158135 h 2190257"/>
              <a:gd name="connsiteX22484" fmla="*/ 232575 w 1299502"/>
              <a:gd name="connsiteY22484" fmla="*/ 1157811 h 2190257"/>
              <a:gd name="connsiteX22485" fmla="*/ 233080 w 1299502"/>
              <a:gd name="connsiteY22485" fmla="*/ 1157414 h 2190257"/>
              <a:gd name="connsiteX22486" fmla="*/ 233368 w 1299502"/>
              <a:gd name="connsiteY22486" fmla="*/ 1157414 h 2190257"/>
              <a:gd name="connsiteX22487" fmla="*/ 234558 w 1299502"/>
              <a:gd name="connsiteY22487" fmla="*/ 1156441 h 2190257"/>
              <a:gd name="connsiteX22488" fmla="*/ 234558 w 1299502"/>
              <a:gd name="connsiteY22488" fmla="*/ 1156117 h 2190257"/>
              <a:gd name="connsiteX22489" fmla="*/ 235279 w 1299502"/>
              <a:gd name="connsiteY22489" fmla="*/ 1155612 h 2190257"/>
              <a:gd name="connsiteX22490" fmla="*/ 235351 w 1299502"/>
              <a:gd name="connsiteY22490" fmla="*/ 1153846 h 2190257"/>
              <a:gd name="connsiteX22491" fmla="*/ 236253 w 1299502"/>
              <a:gd name="connsiteY22491" fmla="*/ 1153126 h 2190257"/>
              <a:gd name="connsiteX22492" fmla="*/ 236577 w 1299502"/>
              <a:gd name="connsiteY22492" fmla="*/ 1153126 h 2190257"/>
              <a:gd name="connsiteX22493" fmla="*/ 236866 w 1299502"/>
              <a:gd name="connsiteY22493" fmla="*/ 1152945 h 2190257"/>
              <a:gd name="connsiteX22494" fmla="*/ 237839 w 1299502"/>
              <a:gd name="connsiteY22494" fmla="*/ 1152945 h 2190257"/>
              <a:gd name="connsiteX22495" fmla="*/ 238164 w 1299502"/>
              <a:gd name="connsiteY22495" fmla="*/ 1152621 h 2190257"/>
              <a:gd name="connsiteX22496" fmla="*/ 238452 w 1299502"/>
              <a:gd name="connsiteY22496" fmla="*/ 1152729 h 2190257"/>
              <a:gd name="connsiteX22497" fmla="*/ 238849 w 1299502"/>
              <a:gd name="connsiteY22497" fmla="*/ 1152441 h 2190257"/>
              <a:gd name="connsiteX22498" fmla="*/ 239174 w 1299502"/>
              <a:gd name="connsiteY22498" fmla="*/ 1152441 h 2190257"/>
              <a:gd name="connsiteX22499" fmla="*/ 239354 w 1299502"/>
              <a:gd name="connsiteY22499" fmla="*/ 1152333 h 2190257"/>
              <a:gd name="connsiteX22500" fmla="*/ 239354 w 1299502"/>
              <a:gd name="connsiteY22500" fmla="*/ 1151143 h 2190257"/>
              <a:gd name="connsiteX22501" fmla="*/ 239750 w 1299502"/>
              <a:gd name="connsiteY22501" fmla="*/ 1150855 h 2190257"/>
              <a:gd name="connsiteX22502" fmla="*/ 239750 w 1299502"/>
              <a:gd name="connsiteY22502" fmla="*/ 1150242 h 2190257"/>
              <a:gd name="connsiteX22503" fmla="*/ 239462 w 1299502"/>
              <a:gd name="connsiteY22503" fmla="*/ 1149954 h 2190257"/>
              <a:gd name="connsiteX22504" fmla="*/ 239570 w 1299502"/>
              <a:gd name="connsiteY22504" fmla="*/ 1149341 h 2190257"/>
              <a:gd name="connsiteX22505" fmla="*/ 238957 w 1299502"/>
              <a:gd name="connsiteY22505" fmla="*/ 1148729 h 2190257"/>
              <a:gd name="connsiteX22506" fmla="*/ 238957 w 1299502"/>
              <a:gd name="connsiteY22506" fmla="*/ 1148440 h 2190257"/>
              <a:gd name="connsiteX22507" fmla="*/ 238669 w 1299502"/>
              <a:gd name="connsiteY22507" fmla="*/ 1148152 h 2190257"/>
              <a:gd name="connsiteX22508" fmla="*/ 238669 w 1299502"/>
              <a:gd name="connsiteY22508" fmla="*/ 1147251 h 2190257"/>
              <a:gd name="connsiteX22509" fmla="*/ 239065 w 1299502"/>
              <a:gd name="connsiteY22509" fmla="*/ 1146927 h 2190257"/>
              <a:gd name="connsiteX22510" fmla="*/ 239065 w 1299502"/>
              <a:gd name="connsiteY22510" fmla="*/ 1146638 h 2190257"/>
              <a:gd name="connsiteX22511" fmla="*/ 239354 w 1299502"/>
              <a:gd name="connsiteY22511" fmla="*/ 1146350 h 2190257"/>
              <a:gd name="connsiteX22512" fmla="*/ 239462 w 1299502"/>
              <a:gd name="connsiteY22512" fmla="*/ 1145737 h 2190257"/>
              <a:gd name="connsiteX22513" fmla="*/ 239534 w 1299502"/>
              <a:gd name="connsiteY22513" fmla="*/ 1145629 h 2190257"/>
              <a:gd name="connsiteX22514" fmla="*/ 240255 w 1299502"/>
              <a:gd name="connsiteY22514" fmla="*/ 1145629 h 2190257"/>
              <a:gd name="connsiteX22515" fmla="*/ 240544 w 1299502"/>
              <a:gd name="connsiteY22515" fmla="*/ 1146026 h 2190257"/>
              <a:gd name="connsiteX22516" fmla="*/ 240832 w 1299502"/>
              <a:gd name="connsiteY22516" fmla="*/ 1146026 h 2190257"/>
              <a:gd name="connsiteX22517" fmla="*/ 241157 w 1299502"/>
              <a:gd name="connsiteY22517" fmla="*/ 1146350 h 2190257"/>
              <a:gd name="connsiteX22518" fmla="*/ 241445 w 1299502"/>
              <a:gd name="connsiteY22518" fmla="*/ 1146350 h 2190257"/>
              <a:gd name="connsiteX22519" fmla="*/ 243140 w 1299502"/>
              <a:gd name="connsiteY22519" fmla="*/ 1148152 h 2190257"/>
              <a:gd name="connsiteX22520" fmla="*/ 243140 w 1299502"/>
              <a:gd name="connsiteY22520" fmla="*/ 1148440 h 2190257"/>
              <a:gd name="connsiteX22521" fmla="*/ 243356 w 1299502"/>
              <a:gd name="connsiteY22521" fmla="*/ 1148729 h 2190257"/>
              <a:gd name="connsiteX22522" fmla="*/ 243248 w 1299502"/>
              <a:gd name="connsiteY22522" fmla="*/ 1150819 h 2190257"/>
              <a:gd name="connsiteX22523" fmla="*/ 243537 w 1299502"/>
              <a:gd name="connsiteY22523" fmla="*/ 1151143 h 2190257"/>
              <a:gd name="connsiteX22524" fmla="*/ 243537 w 1299502"/>
              <a:gd name="connsiteY22524" fmla="*/ 1151432 h 2190257"/>
              <a:gd name="connsiteX22525" fmla="*/ 243861 w 1299502"/>
              <a:gd name="connsiteY22525" fmla="*/ 1151720 h 2190257"/>
              <a:gd name="connsiteX22526" fmla="*/ 243753 w 1299502"/>
              <a:gd name="connsiteY22526" fmla="*/ 1152945 h 2190257"/>
              <a:gd name="connsiteX22527" fmla="*/ 244041 w 1299502"/>
              <a:gd name="connsiteY22527" fmla="*/ 1153234 h 2190257"/>
              <a:gd name="connsiteX22528" fmla="*/ 244041 w 1299502"/>
              <a:gd name="connsiteY22528" fmla="*/ 1154135 h 2190257"/>
              <a:gd name="connsiteX22529" fmla="*/ 244366 w 1299502"/>
              <a:gd name="connsiteY22529" fmla="*/ 1154423 h 2190257"/>
              <a:gd name="connsiteX22530" fmla="*/ 244258 w 1299502"/>
              <a:gd name="connsiteY22530" fmla="*/ 1155036 h 2190257"/>
              <a:gd name="connsiteX22531" fmla="*/ 244474 w 1299502"/>
              <a:gd name="connsiteY22531" fmla="*/ 1155108 h 2190257"/>
              <a:gd name="connsiteX22532" fmla="*/ 244546 w 1299502"/>
              <a:gd name="connsiteY22532" fmla="*/ 1155036 h 2190257"/>
              <a:gd name="connsiteX22533" fmla="*/ 244654 w 1299502"/>
              <a:gd name="connsiteY22533" fmla="*/ 1154423 h 2190257"/>
              <a:gd name="connsiteX22534" fmla="*/ 245159 w 1299502"/>
              <a:gd name="connsiteY22534" fmla="*/ 1154027 h 2190257"/>
              <a:gd name="connsiteX22535" fmla="*/ 245448 w 1299502"/>
              <a:gd name="connsiteY22535" fmla="*/ 1154027 h 2190257"/>
              <a:gd name="connsiteX22536" fmla="*/ 246962 w 1299502"/>
              <a:gd name="connsiteY22536" fmla="*/ 1155612 h 2190257"/>
              <a:gd name="connsiteX22537" fmla="*/ 247251 w 1299502"/>
              <a:gd name="connsiteY22537" fmla="*/ 1155612 h 2190257"/>
              <a:gd name="connsiteX22538" fmla="*/ 247431 w 1299502"/>
              <a:gd name="connsiteY22538" fmla="*/ 1155829 h 2190257"/>
              <a:gd name="connsiteX22539" fmla="*/ 247431 w 1299502"/>
              <a:gd name="connsiteY22539" fmla="*/ 1156117 h 2190257"/>
              <a:gd name="connsiteX22540" fmla="*/ 248152 w 1299502"/>
              <a:gd name="connsiteY22540" fmla="*/ 1156910 h 2190257"/>
              <a:gd name="connsiteX22541" fmla="*/ 248440 w 1299502"/>
              <a:gd name="connsiteY22541" fmla="*/ 1156910 h 2190257"/>
              <a:gd name="connsiteX22542" fmla="*/ 249234 w 1299502"/>
              <a:gd name="connsiteY22542" fmla="*/ 1157703 h 2190257"/>
              <a:gd name="connsiteX22543" fmla="*/ 249053 w 1299502"/>
              <a:gd name="connsiteY22543" fmla="*/ 1160298 h 2190257"/>
              <a:gd name="connsiteX22544" fmla="*/ 249342 w 1299502"/>
              <a:gd name="connsiteY22544" fmla="*/ 1160694 h 2190257"/>
              <a:gd name="connsiteX22545" fmla="*/ 249342 w 1299502"/>
              <a:gd name="connsiteY22545" fmla="*/ 1161595 h 2190257"/>
              <a:gd name="connsiteX22546" fmla="*/ 249522 w 1299502"/>
              <a:gd name="connsiteY22546" fmla="*/ 1161919 h 2190257"/>
              <a:gd name="connsiteX22547" fmla="*/ 249522 w 1299502"/>
              <a:gd name="connsiteY22547" fmla="*/ 1162208 h 2190257"/>
              <a:gd name="connsiteX22548" fmla="*/ 249739 w 1299502"/>
              <a:gd name="connsiteY22548" fmla="*/ 1162316 h 2190257"/>
              <a:gd name="connsiteX22549" fmla="*/ 249847 w 1299502"/>
              <a:gd name="connsiteY22549" fmla="*/ 1162208 h 2190257"/>
              <a:gd name="connsiteX22550" fmla="*/ 249919 w 1299502"/>
              <a:gd name="connsiteY22550" fmla="*/ 1161595 h 2190257"/>
              <a:gd name="connsiteX22551" fmla="*/ 250243 w 1299502"/>
              <a:gd name="connsiteY22551" fmla="*/ 1161307 h 2190257"/>
              <a:gd name="connsiteX22552" fmla="*/ 250424 w 1299502"/>
              <a:gd name="connsiteY22552" fmla="*/ 1158928 h 2190257"/>
              <a:gd name="connsiteX22553" fmla="*/ 250640 w 1299502"/>
              <a:gd name="connsiteY22553" fmla="*/ 1158820 h 2190257"/>
              <a:gd name="connsiteX22554" fmla="*/ 250928 w 1299502"/>
              <a:gd name="connsiteY22554" fmla="*/ 1158820 h 2190257"/>
              <a:gd name="connsiteX22555" fmla="*/ 251614 w 1299502"/>
              <a:gd name="connsiteY22555" fmla="*/ 1159613 h 2190257"/>
              <a:gd name="connsiteX22556" fmla="*/ 251541 w 1299502"/>
              <a:gd name="connsiteY22556" fmla="*/ 1160802 h 2190257"/>
              <a:gd name="connsiteX22557" fmla="*/ 251938 w 1299502"/>
              <a:gd name="connsiteY22557" fmla="*/ 1161091 h 2190257"/>
              <a:gd name="connsiteX22558" fmla="*/ 251722 w 1299502"/>
              <a:gd name="connsiteY22558" fmla="*/ 1163505 h 2190257"/>
              <a:gd name="connsiteX22559" fmla="*/ 252046 w 1299502"/>
              <a:gd name="connsiteY22559" fmla="*/ 1163794 h 2190257"/>
              <a:gd name="connsiteX22560" fmla="*/ 252046 w 1299502"/>
              <a:gd name="connsiteY22560" fmla="*/ 1164118 h 2190257"/>
              <a:gd name="connsiteX22561" fmla="*/ 252623 w 1299502"/>
              <a:gd name="connsiteY22561" fmla="*/ 1164695 h 2190257"/>
              <a:gd name="connsiteX22562" fmla="*/ 252551 w 1299502"/>
              <a:gd name="connsiteY22562" fmla="*/ 1165307 h 2190257"/>
              <a:gd name="connsiteX22563" fmla="*/ 252840 w 1299502"/>
              <a:gd name="connsiteY22563" fmla="*/ 1165704 h 2190257"/>
              <a:gd name="connsiteX22564" fmla="*/ 252840 w 1299502"/>
              <a:gd name="connsiteY22564" fmla="*/ 1166785 h 2190257"/>
              <a:gd name="connsiteX22565" fmla="*/ 252443 w 1299502"/>
              <a:gd name="connsiteY22565" fmla="*/ 1167109 h 2190257"/>
              <a:gd name="connsiteX22566" fmla="*/ 252227 w 1299502"/>
              <a:gd name="connsiteY22566" fmla="*/ 1170389 h 2190257"/>
              <a:gd name="connsiteX22567" fmla="*/ 252551 w 1299502"/>
              <a:gd name="connsiteY22567" fmla="*/ 1170677 h 2190257"/>
              <a:gd name="connsiteX22568" fmla="*/ 252551 w 1299502"/>
              <a:gd name="connsiteY22568" fmla="*/ 1171002 h 2190257"/>
              <a:gd name="connsiteX22569" fmla="*/ 253236 w 1299502"/>
              <a:gd name="connsiteY22569" fmla="*/ 1171831 h 2190257"/>
              <a:gd name="connsiteX22570" fmla="*/ 253633 w 1299502"/>
              <a:gd name="connsiteY22570" fmla="*/ 1171831 h 2190257"/>
              <a:gd name="connsiteX22571" fmla="*/ 253957 w 1299502"/>
              <a:gd name="connsiteY22571" fmla="*/ 1172119 h 2190257"/>
              <a:gd name="connsiteX22572" fmla="*/ 254823 w 1299502"/>
              <a:gd name="connsiteY22572" fmla="*/ 1172227 h 2190257"/>
              <a:gd name="connsiteX22573" fmla="*/ 255039 w 1299502"/>
              <a:gd name="connsiteY22573" fmla="*/ 1172119 h 2190257"/>
              <a:gd name="connsiteX22574" fmla="*/ 254715 w 1299502"/>
              <a:gd name="connsiteY22574" fmla="*/ 1171722 h 2190257"/>
              <a:gd name="connsiteX22575" fmla="*/ 254715 w 1299502"/>
              <a:gd name="connsiteY22575" fmla="*/ 1171398 h 2190257"/>
              <a:gd name="connsiteX22576" fmla="*/ 253525 w 1299502"/>
              <a:gd name="connsiteY22576" fmla="*/ 1170209 h 2190257"/>
              <a:gd name="connsiteX22577" fmla="*/ 253633 w 1299502"/>
              <a:gd name="connsiteY22577" fmla="*/ 1168407 h 2190257"/>
              <a:gd name="connsiteX22578" fmla="*/ 254029 w 1299502"/>
              <a:gd name="connsiteY22578" fmla="*/ 1168118 h 2190257"/>
              <a:gd name="connsiteX22579" fmla="*/ 254138 w 1299502"/>
              <a:gd name="connsiteY22579" fmla="*/ 1166316 h 2190257"/>
              <a:gd name="connsiteX22580" fmla="*/ 253813 w 1299502"/>
              <a:gd name="connsiteY22580" fmla="*/ 1166028 h 2190257"/>
              <a:gd name="connsiteX22581" fmla="*/ 253813 w 1299502"/>
              <a:gd name="connsiteY22581" fmla="*/ 1165415 h 2190257"/>
              <a:gd name="connsiteX22582" fmla="*/ 253525 w 1299502"/>
              <a:gd name="connsiteY22582" fmla="*/ 1165127 h 2190257"/>
              <a:gd name="connsiteX22583" fmla="*/ 253525 w 1299502"/>
              <a:gd name="connsiteY22583" fmla="*/ 1164839 h 2190257"/>
              <a:gd name="connsiteX22584" fmla="*/ 253200 w 1299502"/>
              <a:gd name="connsiteY22584" fmla="*/ 1164514 h 2190257"/>
              <a:gd name="connsiteX22585" fmla="*/ 253308 w 1299502"/>
              <a:gd name="connsiteY22585" fmla="*/ 1163938 h 2190257"/>
              <a:gd name="connsiteX22586" fmla="*/ 253020 w 1299502"/>
              <a:gd name="connsiteY22586" fmla="*/ 1163613 h 2190257"/>
              <a:gd name="connsiteX22587" fmla="*/ 253128 w 1299502"/>
              <a:gd name="connsiteY22587" fmla="*/ 1161235 h 2190257"/>
              <a:gd name="connsiteX22588" fmla="*/ 253308 w 1299502"/>
              <a:gd name="connsiteY22588" fmla="*/ 1161127 h 2190257"/>
              <a:gd name="connsiteX22589" fmla="*/ 253597 w 1299502"/>
              <a:gd name="connsiteY22589" fmla="*/ 1161127 h 2190257"/>
              <a:gd name="connsiteX22590" fmla="*/ 253921 w 1299502"/>
              <a:gd name="connsiteY22590" fmla="*/ 1160838 h 2190257"/>
              <a:gd name="connsiteX22591" fmla="*/ 254210 w 1299502"/>
              <a:gd name="connsiteY22591" fmla="*/ 1161127 h 2190257"/>
              <a:gd name="connsiteX22592" fmla="*/ 254606 w 1299502"/>
              <a:gd name="connsiteY22592" fmla="*/ 1161127 h 2190257"/>
              <a:gd name="connsiteX22593" fmla="*/ 254715 w 1299502"/>
              <a:gd name="connsiteY22593" fmla="*/ 1161343 h 2190257"/>
              <a:gd name="connsiteX22594" fmla="*/ 254715 w 1299502"/>
              <a:gd name="connsiteY22594" fmla="*/ 1161631 h 2190257"/>
              <a:gd name="connsiteX22595" fmla="*/ 255508 w 1299502"/>
              <a:gd name="connsiteY22595" fmla="*/ 1162424 h 2190257"/>
              <a:gd name="connsiteX22596" fmla="*/ 256121 w 1299502"/>
              <a:gd name="connsiteY22596" fmla="*/ 1162532 h 2190257"/>
              <a:gd name="connsiteX22597" fmla="*/ 256301 w 1299502"/>
              <a:gd name="connsiteY22597" fmla="*/ 1162316 h 2190257"/>
              <a:gd name="connsiteX22598" fmla="*/ 255724 w 1299502"/>
              <a:gd name="connsiteY22598" fmla="*/ 1161739 h 2190257"/>
              <a:gd name="connsiteX22599" fmla="*/ 255724 w 1299502"/>
              <a:gd name="connsiteY22599" fmla="*/ 1161415 h 2190257"/>
              <a:gd name="connsiteX22600" fmla="*/ 254931 w 1299502"/>
              <a:gd name="connsiteY22600" fmla="*/ 1160622 h 2190257"/>
              <a:gd name="connsiteX22601" fmla="*/ 254606 w 1299502"/>
              <a:gd name="connsiteY22601" fmla="*/ 1160622 h 2190257"/>
              <a:gd name="connsiteX22602" fmla="*/ 254318 w 1299502"/>
              <a:gd name="connsiteY22602" fmla="*/ 1160226 h 2190257"/>
              <a:gd name="connsiteX22603" fmla="*/ 254029 w 1299502"/>
              <a:gd name="connsiteY22603" fmla="*/ 1160226 h 2190257"/>
              <a:gd name="connsiteX22604" fmla="*/ 253813 w 1299502"/>
              <a:gd name="connsiteY22604" fmla="*/ 1160117 h 2190257"/>
              <a:gd name="connsiteX22605" fmla="*/ 253921 w 1299502"/>
              <a:gd name="connsiteY22605" fmla="*/ 1159829 h 2190257"/>
              <a:gd name="connsiteX22606" fmla="*/ 253705 w 1299502"/>
              <a:gd name="connsiteY22606" fmla="*/ 1159649 h 2190257"/>
              <a:gd name="connsiteX22607" fmla="*/ 253416 w 1299502"/>
              <a:gd name="connsiteY22607" fmla="*/ 1159649 h 2190257"/>
              <a:gd name="connsiteX22608" fmla="*/ 252912 w 1299502"/>
              <a:gd name="connsiteY22608" fmla="*/ 1159144 h 2190257"/>
              <a:gd name="connsiteX22609" fmla="*/ 253020 w 1299502"/>
              <a:gd name="connsiteY22609" fmla="*/ 1158532 h 2190257"/>
              <a:gd name="connsiteX22610" fmla="*/ 252731 w 1299502"/>
              <a:gd name="connsiteY22610" fmla="*/ 1158243 h 2190257"/>
              <a:gd name="connsiteX22611" fmla="*/ 252731 w 1299502"/>
              <a:gd name="connsiteY22611" fmla="*/ 1157955 h 2190257"/>
              <a:gd name="connsiteX22612" fmla="*/ 252407 w 1299502"/>
              <a:gd name="connsiteY22612" fmla="*/ 1157631 h 2190257"/>
              <a:gd name="connsiteX22613" fmla="*/ 252407 w 1299502"/>
              <a:gd name="connsiteY22613" fmla="*/ 1157342 h 2190257"/>
              <a:gd name="connsiteX22614" fmla="*/ 252335 w 1299502"/>
              <a:gd name="connsiteY22614" fmla="*/ 1157234 h 2190257"/>
              <a:gd name="connsiteX22615" fmla="*/ 251938 w 1299502"/>
              <a:gd name="connsiteY22615" fmla="*/ 1157126 h 2190257"/>
              <a:gd name="connsiteX22616" fmla="*/ 251830 w 1299502"/>
              <a:gd name="connsiteY22616" fmla="*/ 1157054 h 2190257"/>
              <a:gd name="connsiteX22617" fmla="*/ 251830 w 1299502"/>
              <a:gd name="connsiteY22617" fmla="*/ 1156730 h 2190257"/>
              <a:gd name="connsiteX22618" fmla="*/ 248945 w 1299502"/>
              <a:gd name="connsiteY22618" fmla="*/ 1153666 h 2190257"/>
              <a:gd name="connsiteX22619" fmla="*/ 248621 w 1299502"/>
              <a:gd name="connsiteY22619" fmla="*/ 1153666 h 2190257"/>
              <a:gd name="connsiteX22620" fmla="*/ 247647 w 1299502"/>
              <a:gd name="connsiteY22620" fmla="*/ 1152549 h 2190257"/>
              <a:gd name="connsiteX22621" fmla="*/ 247647 w 1299502"/>
              <a:gd name="connsiteY22621" fmla="*/ 1152261 h 2190257"/>
              <a:gd name="connsiteX22622" fmla="*/ 246854 w 1299502"/>
              <a:gd name="connsiteY22622" fmla="*/ 1151468 h 2190257"/>
              <a:gd name="connsiteX22623" fmla="*/ 246529 w 1299502"/>
              <a:gd name="connsiteY22623" fmla="*/ 1151468 h 2190257"/>
              <a:gd name="connsiteX22624" fmla="*/ 246457 w 1299502"/>
              <a:gd name="connsiteY22624" fmla="*/ 1151251 h 2190257"/>
              <a:gd name="connsiteX22625" fmla="*/ 246457 w 1299502"/>
              <a:gd name="connsiteY22625" fmla="*/ 1151071 h 2190257"/>
              <a:gd name="connsiteX22626" fmla="*/ 246133 w 1299502"/>
              <a:gd name="connsiteY22626" fmla="*/ 1150675 h 2190257"/>
              <a:gd name="connsiteX22627" fmla="*/ 246133 w 1299502"/>
              <a:gd name="connsiteY22627" fmla="*/ 1150350 h 2190257"/>
              <a:gd name="connsiteX22628" fmla="*/ 245844 w 1299502"/>
              <a:gd name="connsiteY22628" fmla="*/ 1150062 h 2190257"/>
              <a:gd name="connsiteX22629" fmla="*/ 245844 w 1299502"/>
              <a:gd name="connsiteY22629" fmla="*/ 1149774 h 2190257"/>
              <a:gd name="connsiteX22630" fmla="*/ 245556 w 1299502"/>
              <a:gd name="connsiteY22630" fmla="*/ 1149449 h 2190257"/>
              <a:gd name="connsiteX22631" fmla="*/ 245628 w 1299502"/>
              <a:gd name="connsiteY22631" fmla="*/ 1148873 h 2190257"/>
              <a:gd name="connsiteX22632" fmla="*/ 245339 w 1299502"/>
              <a:gd name="connsiteY22632" fmla="*/ 1148548 h 2190257"/>
              <a:gd name="connsiteX22633" fmla="*/ 245448 w 1299502"/>
              <a:gd name="connsiteY22633" fmla="*/ 1147359 h 2190257"/>
              <a:gd name="connsiteX22634" fmla="*/ 244438 w 1299502"/>
              <a:gd name="connsiteY22634" fmla="*/ 1146458 h 2190257"/>
              <a:gd name="connsiteX22635" fmla="*/ 244546 w 1299502"/>
              <a:gd name="connsiteY22635" fmla="*/ 1145269 h 2190257"/>
              <a:gd name="connsiteX22636" fmla="*/ 244943 w 1299502"/>
              <a:gd name="connsiteY22636" fmla="*/ 1144980 h 2190257"/>
              <a:gd name="connsiteX22637" fmla="*/ 244943 w 1299502"/>
              <a:gd name="connsiteY22637" fmla="*/ 1143755 h 2190257"/>
              <a:gd name="connsiteX22638" fmla="*/ 244726 w 1299502"/>
              <a:gd name="connsiteY22638" fmla="*/ 1143467 h 2190257"/>
              <a:gd name="connsiteX22639" fmla="*/ 244726 w 1299502"/>
              <a:gd name="connsiteY22639" fmla="*/ 1143178 h 2190257"/>
              <a:gd name="connsiteX22640" fmla="*/ 243861 w 1299502"/>
              <a:gd name="connsiteY22640" fmla="*/ 1142169 h 2190257"/>
              <a:gd name="connsiteX22641" fmla="*/ 243861 w 1299502"/>
              <a:gd name="connsiteY22641" fmla="*/ 1141989 h 2190257"/>
              <a:gd name="connsiteX22642" fmla="*/ 243032 w 1299502"/>
              <a:gd name="connsiteY22642" fmla="*/ 1141160 h 2190257"/>
              <a:gd name="connsiteX22643" fmla="*/ 242743 w 1299502"/>
              <a:gd name="connsiteY22643" fmla="*/ 1141088 h 2190257"/>
              <a:gd name="connsiteX22644" fmla="*/ 242635 w 1299502"/>
              <a:gd name="connsiteY22644" fmla="*/ 1140980 h 2190257"/>
              <a:gd name="connsiteX22645" fmla="*/ 242635 w 1299502"/>
              <a:gd name="connsiteY22645" fmla="*/ 1140692 h 2190257"/>
              <a:gd name="connsiteX22646" fmla="*/ 242347 w 1299502"/>
              <a:gd name="connsiteY22646" fmla="*/ 1140367 h 2190257"/>
              <a:gd name="connsiteX22647" fmla="*/ 242347 w 1299502"/>
              <a:gd name="connsiteY22647" fmla="*/ 1139791 h 2190257"/>
              <a:gd name="connsiteX22648" fmla="*/ 242563 w 1299502"/>
              <a:gd name="connsiteY22648" fmla="*/ 1139574 h 2190257"/>
              <a:gd name="connsiteX22649" fmla="*/ 242851 w 1299502"/>
              <a:gd name="connsiteY22649" fmla="*/ 1139683 h 2190257"/>
              <a:gd name="connsiteX22650" fmla="*/ 243140 w 1299502"/>
              <a:gd name="connsiteY22650" fmla="*/ 1139971 h 2190257"/>
              <a:gd name="connsiteX22651" fmla="*/ 243356 w 1299502"/>
              <a:gd name="connsiteY22651" fmla="*/ 1139863 h 2190257"/>
              <a:gd name="connsiteX22652" fmla="*/ 243356 w 1299502"/>
              <a:gd name="connsiteY22652" fmla="*/ 1138890 h 2190257"/>
              <a:gd name="connsiteX22653" fmla="*/ 242960 w 1299502"/>
              <a:gd name="connsiteY22653" fmla="*/ 1138493 h 2190257"/>
              <a:gd name="connsiteX22654" fmla="*/ 242347 w 1299502"/>
              <a:gd name="connsiteY22654" fmla="*/ 1138385 h 2190257"/>
              <a:gd name="connsiteX22655" fmla="*/ 241842 w 1299502"/>
              <a:gd name="connsiteY22655" fmla="*/ 1137989 h 2190257"/>
              <a:gd name="connsiteX22656" fmla="*/ 241842 w 1299502"/>
              <a:gd name="connsiteY22656" fmla="*/ 1137376 h 2190257"/>
              <a:gd name="connsiteX22657" fmla="*/ 241553 w 1299502"/>
              <a:gd name="connsiteY22657" fmla="*/ 1137088 h 2190257"/>
              <a:gd name="connsiteX22658" fmla="*/ 241662 w 1299502"/>
              <a:gd name="connsiteY22658" fmla="*/ 1136691 h 2190257"/>
              <a:gd name="connsiteX22659" fmla="*/ 241337 w 1299502"/>
              <a:gd name="connsiteY22659" fmla="*/ 1136403 h 2190257"/>
              <a:gd name="connsiteX22660" fmla="*/ 241337 w 1299502"/>
              <a:gd name="connsiteY22660" fmla="*/ 1135286 h 2190257"/>
              <a:gd name="connsiteX22661" fmla="*/ 241049 w 1299502"/>
              <a:gd name="connsiteY22661" fmla="*/ 1134889 h 2190257"/>
              <a:gd name="connsiteX22662" fmla="*/ 241265 w 1299502"/>
              <a:gd name="connsiteY22662" fmla="*/ 1132583 h 2190257"/>
              <a:gd name="connsiteX22663" fmla="*/ 241553 w 1299502"/>
              <a:gd name="connsiteY22663" fmla="*/ 1132294 h 2190257"/>
              <a:gd name="connsiteX22664" fmla="*/ 241662 w 1299502"/>
              <a:gd name="connsiteY22664" fmla="*/ 1131393 h 2190257"/>
              <a:gd name="connsiteX22665" fmla="*/ 242130 w 1299502"/>
              <a:gd name="connsiteY22665" fmla="*/ 1130997 h 2190257"/>
              <a:gd name="connsiteX22666" fmla="*/ 242455 w 1299502"/>
              <a:gd name="connsiteY22666" fmla="*/ 1130997 h 2190257"/>
              <a:gd name="connsiteX22667" fmla="*/ 243537 w 1299502"/>
              <a:gd name="connsiteY22667" fmla="*/ 1132114 h 2190257"/>
              <a:gd name="connsiteX22668" fmla="*/ 243537 w 1299502"/>
              <a:gd name="connsiteY22668" fmla="*/ 1132402 h 2190257"/>
              <a:gd name="connsiteX22669" fmla="*/ 244258 w 1299502"/>
              <a:gd name="connsiteY22669" fmla="*/ 1133195 h 2190257"/>
              <a:gd name="connsiteX22670" fmla="*/ 244438 w 1299502"/>
              <a:gd name="connsiteY22670" fmla="*/ 1133087 h 2190257"/>
              <a:gd name="connsiteX22671" fmla="*/ 244546 w 1299502"/>
              <a:gd name="connsiteY22671" fmla="*/ 1130997 h 2190257"/>
              <a:gd name="connsiteX22672" fmla="*/ 245339 w 1299502"/>
              <a:gd name="connsiteY22672" fmla="*/ 1130312 h 2190257"/>
              <a:gd name="connsiteX22673" fmla="*/ 245736 w 1299502"/>
              <a:gd name="connsiteY22673" fmla="*/ 1130312 h 2190257"/>
              <a:gd name="connsiteX22674" fmla="*/ 246241 w 1299502"/>
              <a:gd name="connsiteY22674" fmla="*/ 1129916 h 2190257"/>
              <a:gd name="connsiteX22675" fmla="*/ 246241 w 1299502"/>
              <a:gd name="connsiteY22675" fmla="*/ 1129303 h 2190257"/>
              <a:gd name="connsiteX22676" fmla="*/ 246529 w 1299502"/>
              <a:gd name="connsiteY22676" fmla="*/ 1129015 h 2190257"/>
              <a:gd name="connsiteX22677" fmla="*/ 246638 w 1299502"/>
              <a:gd name="connsiteY22677" fmla="*/ 1128690 h 2190257"/>
              <a:gd name="connsiteX22678" fmla="*/ 246926 w 1299502"/>
              <a:gd name="connsiteY22678" fmla="*/ 1128402 h 2190257"/>
              <a:gd name="connsiteX22679" fmla="*/ 246926 w 1299502"/>
              <a:gd name="connsiteY22679" fmla="*/ 1128222 h 2190257"/>
              <a:gd name="connsiteX22680" fmla="*/ 247323 w 1299502"/>
              <a:gd name="connsiteY22680" fmla="*/ 1127897 h 2190257"/>
              <a:gd name="connsiteX22681" fmla="*/ 247323 w 1299502"/>
              <a:gd name="connsiteY22681" fmla="*/ 1127609 h 2190257"/>
              <a:gd name="connsiteX22682" fmla="*/ 247647 w 1299502"/>
              <a:gd name="connsiteY22682" fmla="*/ 1127321 h 2190257"/>
              <a:gd name="connsiteX22683" fmla="*/ 247647 w 1299502"/>
              <a:gd name="connsiteY22683" fmla="*/ 1126996 h 2190257"/>
              <a:gd name="connsiteX22684" fmla="*/ 248044 w 1299502"/>
              <a:gd name="connsiteY22684" fmla="*/ 1126708 h 2190257"/>
              <a:gd name="connsiteX22685" fmla="*/ 248044 w 1299502"/>
              <a:gd name="connsiteY22685" fmla="*/ 1125915 h 2190257"/>
              <a:gd name="connsiteX22686" fmla="*/ 248440 w 1299502"/>
              <a:gd name="connsiteY22686" fmla="*/ 1125627 h 2190257"/>
              <a:gd name="connsiteX22687" fmla="*/ 248440 w 1299502"/>
              <a:gd name="connsiteY22687" fmla="*/ 1124401 h 2190257"/>
              <a:gd name="connsiteX22688" fmla="*/ 248332 w 1299502"/>
              <a:gd name="connsiteY22688" fmla="*/ 1124221 h 2190257"/>
              <a:gd name="connsiteX22689" fmla="*/ 247034 w 1299502"/>
              <a:gd name="connsiteY22689" fmla="*/ 1124113 h 2190257"/>
              <a:gd name="connsiteX22690" fmla="*/ 246529 w 1299502"/>
              <a:gd name="connsiteY22690" fmla="*/ 1124618 h 2190257"/>
              <a:gd name="connsiteX22691" fmla="*/ 246529 w 1299502"/>
              <a:gd name="connsiteY22691" fmla="*/ 1124798 h 2190257"/>
              <a:gd name="connsiteX22692" fmla="*/ 245339 w 1299502"/>
              <a:gd name="connsiteY22692" fmla="*/ 1125807 h 2190257"/>
              <a:gd name="connsiteX22693" fmla="*/ 242851 w 1299502"/>
              <a:gd name="connsiteY22693" fmla="*/ 1125699 h 2190257"/>
              <a:gd name="connsiteX22694" fmla="*/ 242455 w 1299502"/>
              <a:gd name="connsiteY22694" fmla="*/ 1125915 h 2190257"/>
              <a:gd name="connsiteX22695" fmla="*/ 242166 w 1299502"/>
              <a:gd name="connsiteY22695" fmla="*/ 1125915 h 2190257"/>
              <a:gd name="connsiteX22696" fmla="*/ 242058 w 1299502"/>
              <a:gd name="connsiteY22696" fmla="*/ 1125807 h 2190257"/>
              <a:gd name="connsiteX22697" fmla="*/ 242058 w 1299502"/>
              <a:gd name="connsiteY22697" fmla="*/ 1125519 h 2190257"/>
              <a:gd name="connsiteX22698" fmla="*/ 241770 w 1299502"/>
              <a:gd name="connsiteY22698" fmla="*/ 1125194 h 2190257"/>
              <a:gd name="connsiteX22699" fmla="*/ 241770 w 1299502"/>
              <a:gd name="connsiteY22699" fmla="*/ 1124510 h 2190257"/>
              <a:gd name="connsiteX22700" fmla="*/ 242743 w 1299502"/>
              <a:gd name="connsiteY22700" fmla="*/ 1123717 h 2190257"/>
              <a:gd name="connsiteX22701" fmla="*/ 242743 w 1299502"/>
              <a:gd name="connsiteY22701" fmla="*/ 1123392 h 2190257"/>
              <a:gd name="connsiteX22702" fmla="*/ 242563 w 1299502"/>
              <a:gd name="connsiteY22702" fmla="*/ 1123104 h 2190257"/>
              <a:gd name="connsiteX22703" fmla="*/ 242563 w 1299502"/>
              <a:gd name="connsiteY22703" fmla="*/ 1122816 h 2190257"/>
              <a:gd name="connsiteX22704" fmla="*/ 241662 w 1299502"/>
              <a:gd name="connsiteY22704" fmla="*/ 1121915 h 2190257"/>
              <a:gd name="connsiteX22705" fmla="*/ 241662 w 1299502"/>
              <a:gd name="connsiteY22705" fmla="*/ 1121014 h 2190257"/>
              <a:gd name="connsiteX22706" fmla="*/ 241842 w 1299502"/>
              <a:gd name="connsiteY22706" fmla="*/ 1120906 h 2190257"/>
              <a:gd name="connsiteX22707" fmla="*/ 242166 w 1299502"/>
              <a:gd name="connsiteY22707" fmla="*/ 1120906 h 2190257"/>
              <a:gd name="connsiteX22708" fmla="*/ 242347 w 1299502"/>
              <a:gd name="connsiteY22708" fmla="*/ 1120725 h 2190257"/>
              <a:gd name="connsiteX22709" fmla="*/ 242347 w 1299502"/>
              <a:gd name="connsiteY22709" fmla="*/ 1120437 h 2190257"/>
              <a:gd name="connsiteX22710" fmla="*/ 242058 w 1299502"/>
              <a:gd name="connsiteY22710" fmla="*/ 1120113 h 2190257"/>
              <a:gd name="connsiteX22711" fmla="*/ 242130 w 1299502"/>
              <a:gd name="connsiteY22711" fmla="*/ 1118635 h 2190257"/>
              <a:gd name="connsiteX22712" fmla="*/ 241842 w 1299502"/>
              <a:gd name="connsiteY22712" fmla="*/ 1118311 h 2190257"/>
              <a:gd name="connsiteX22713" fmla="*/ 241950 w 1299502"/>
              <a:gd name="connsiteY22713" fmla="*/ 1117121 h 2190257"/>
              <a:gd name="connsiteX22714" fmla="*/ 242671 w 1299502"/>
              <a:gd name="connsiteY22714" fmla="*/ 1116617 h 2190257"/>
              <a:gd name="connsiteX22715" fmla="*/ 242671 w 1299502"/>
              <a:gd name="connsiteY22715" fmla="*/ 1115716 h 2190257"/>
              <a:gd name="connsiteX22716" fmla="*/ 242347 w 1299502"/>
              <a:gd name="connsiteY22716" fmla="*/ 1115427 h 2190257"/>
              <a:gd name="connsiteX22717" fmla="*/ 242347 w 1299502"/>
              <a:gd name="connsiteY22717" fmla="*/ 1115139 h 2190257"/>
              <a:gd name="connsiteX22718" fmla="*/ 242058 w 1299502"/>
              <a:gd name="connsiteY22718" fmla="*/ 1114743 h 2190257"/>
              <a:gd name="connsiteX22719" fmla="*/ 242166 w 1299502"/>
              <a:gd name="connsiteY22719" fmla="*/ 1114526 h 2190257"/>
              <a:gd name="connsiteX22720" fmla="*/ 241842 w 1299502"/>
              <a:gd name="connsiteY22720" fmla="*/ 1114130 h 2190257"/>
              <a:gd name="connsiteX22721" fmla="*/ 241842 w 1299502"/>
              <a:gd name="connsiteY22721" fmla="*/ 1113842 h 2190257"/>
              <a:gd name="connsiteX22722" fmla="*/ 241553 w 1299502"/>
              <a:gd name="connsiteY22722" fmla="*/ 1113517 h 2190257"/>
              <a:gd name="connsiteX22723" fmla="*/ 241553 w 1299502"/>
              <a:gd name="connsiteY22723" fmla="*/ 1113229 h 2190257"/>
              <a:gd name="connsiteX22724" fmla="*/ 240940 w 1299502"/>
              <a:gd name="connsiteY22724" fmla="*/ 1112616 h 2190257"/>
              <a:gd name="connsiteX22725" fmla="*/ 240940 w 1299502"/>
              <a:gd name="connsiteY22725" fmla="*/ 1112040 h 2190257"/>
              <a:gd name="connsiteX22726" fmla="*/ 240652 w 1299502"/>
              <a:gd name="connsiteY22726" fmla="*/ 1111751 h 2190257"/>
              <a:gd name="connsiteX22727" fmla="*/ 240760 w 1299502"/>
              <a:gd name="connsiteY22727" fmla="*/ 1111139 h 2190257"/>
              <a:gd name="connsiteX22728" fmla="*/ 240147 w 1299502"/>
              <a:gd name="connsiteY22728" fmla="*/ 1110418 h 2190257"/>
              <a:gd name="connsiteX22729" fmla="*/ 240147 w 1299502"/>
              <a:gd name="connsiteY22729" fmla="*/ 1110238 h 2190257"/>
              <a:gd name="connsiteX22730" fmla="*/ 239534 w 1299502"/>
              <a:gd name="connsiteY22730" fmla="*/ 1109553 h 2190257"/>
              <a:gd name="connsiteX22731" fmla="*/ 239534 w 1299502"/>
              <a:gd name="connsiteY22731" fmla="*/ 1109228 h 2190257"/>
              <a:gd name="connsiteX22732" fmla="*/ 238669 w 1299502"/>
              <a:gd name="connsiteY22732" fmla="*/ 1108327 h 2190257"/>
              <a:gd name="connsiteX22733" fmla="*/ 238669 w 1299502"/>
              <a:gd name="connsiteY22733" fmla="*/ 1108039 h 2190257"/>
              <a:gd name="connsiteX22734" fmla="*/ 237479 w 1299502"/>
              <a:gd name="connsiteY22734" fmla="*/ 1106742 h 2190257"/>
              <a:gd name="connsiteX22735" fmla="*/ 237551 w 1299502"/>
              <a:gd name="connsiteY22735" fmla="*/ 1105841 h 2190257"/>
              <a:gd name="connsiteX22736" fmla="*/ 237262 w 1299502"/>
              <a:gd name="connsiteY22736" fmla="*/ 1105552 h 2190257"/>
              <a:gd name="connsiteX22737" fmla="*/ 237335 w 1299502"/>
              <a:gd name="connsiteY22737" fmla="*/ 1103750 h 2190257"/>
              <a:gd name="connsiteX22738" fmla="*/ 237767 w 1299502"/>
              <a:gd name="connsiteY22738" fmla="*/ 1103462 h 2190257"/>
              <a:gd name="connsiteX22739" fmla="*/ 237767 w 1299502"/>
              <a:gd name="connsiteY22739" fmla="*/ 1103246 h 2190257"/>
              <a:gd name="connsiteX22740" fmla="*/ 238957 w 1299502"/>
              <a:gd name="connsiteY22740" fmla="*/ 1102273 h 2190257"/>
              <a:gd name="connsiteX22741" fmla="*/ 240436 w 1299502"/>
              <a:gd name="connsiteY22741" fmla="*/ 1102345 h 2190257"/>
              <a:gd name="connsiteX22742" fmla="*/ 240832 w 1299502"/>
              <a:gd name="connsiteY22742" fmla="*/ 1102056 h 2190257"/>
              <a:gd name="connsiteX22743" fmla="*/ 241157 w 1299502"/>
              <a:gd name="connsiteY22743" fmla="*/ 1102056 h 2190257"/>
              <a:gd name="connsiteX22744" fmla="*/ 241625 w 1299502"/>
              <a:gd name="connsiteY22744" fmla="*/ 1101660 h 2190257"/>
              <a:gd name="connsiteX22745" fmla="*/ 241625 w 1299502"/>
              <a:gd name="connsiteY22745" fmla="*/ 1101372 h 2190257"/>
              <a:gd name="connsiteX22746" fmla="*/ 241337 w 1299502"/>
              <a:gd name="connsiteY22746" fmla="*/ 1101047 h 2190257"/>
              <a:gd name="connsiteX22747" fmla="*/ 241445 w 1299502"/>
              <a:gd name="connsiteY22747" fmla="*/ 1100146 h 2190257"/>
              <a:gd name="connsiteX22748" fmla="*/ 241121 w 1299502"/>
              <a:gd name="connsiteY22748" fmla="*/ 1099858 h 2190257"/>
              <a:gd name="connsiteX22749" fmla="*/ 241121 w 1299502"/>
              <a:gd name="connsiteY22749" fmla="*/ 1099570 h 2190257"/>
              <a:gd name="connsiteX22750" fmla="*/ 240832 w 1299502"/>
              <a:gd name="connsiteY22750" fmla="*/ 1099245 h 2190257"/>
              <a:gd name="connsiteX22751" fmla="*/ 240940 w 1299502"/>
              <a:gd name="connsiteY22751" fmla="*/ 1098380 h 2190257"/>
              <a:gd name="connsiteX22752" fmla="*/ 241049 w 1299502"/>
              <a:gd name="connsiteY22752" fmla="*/ 1098272 h 2190257"/>
              <a:gd name="connsiteX22753" fmla="*/ 242635 w 1299502"/>
              <a:gd name="connsiteY22753" fmla="*/ 1098380 h 2190257"/>
              <a:gd name="connsiteX22754" fmla="*/ 242924 w 1299502"/>
              <a:gd name="connsiteY22754" fmla="*/ 1098669 h 2190257"/>
              <a:gd name="connsiteX22755" fmla="*/ 244222 w 1299502"/>
              <a:gd name="connsiteY22755" fmla="*/ 1098777 h 2190257"/>
              <a:gd name="connsiteX22756" fmla="*/ 244510 w 1299502"/>
              <a:gd name="connsiteY22756" fmla="*/ 1098452 h 2190257"/>
              <a:gd name="connsiteX22757" fmla="*/ 245231 w 1299502"/>
              <a:gd name="connsiteY22757" fmla="*/ 1098452 h 2190257"/>
              <a:gd name="connsiteX22758" fmla="*/ 245520 w 1299502"/>
              <a:gd name="connsiteY22758" fmla="*/ 1098849 h 2190257"/>
              <a:gd name="connsiteX22759" fmla="*/ 245808 w 1299502"/>
              <a:gd name="connsiteY22759" fmla="*/ 1098849 h 2190257"/>
              <a:gd name="connsiteX22760" fmla="*/ 246133 w 1299502"/>
              <a:gd name="connsiteY22760" fmla="*/ 1098561 h 2190257"/>
              <a:gd name="connsiteX22761" fmla="*/ 246818 w 1299502"/>
              <a:gd name="connsiteY22761" fmla="*/ 1098561 h 2190257"/>
              <a:gd name="connsiteX22762" fmla="*/ 247431 w 1299502"/>
              <a:gd name="connsiteY22762" fmla="*/ 1098056 h 2190257"/>
              <a:gd name="connsiteX22763" fmla="*/ 247827 w 1299502"/>
              <a:gd name="connsiteY22763" fmla="*/ 1098056 h 2190257"/>
              <a:gd name="connsiteX22764" fmla="*/ 249126 w 1299502"/>
              <a:gd name="connsiteY22764" fmla="*/ 1096975 h 2190257"/>
              <a:gd name="connsiteX22765" fmla="*/ 249414 w 1299502"/>
              <a:gd name="connsiteY22765" fmla="*/ 1096975 h 2190257"/>
              <a:gd name="connsiteX22766" fmla="*/ 251614 w 1299502"/>
              <a:gd name="connsiteY22766" fmla="*/ 1095173 h 2190257"/>
              <a:gd name="connsiteX22767" fmla="*/ 251722 w 1299502"/>
              <a:gd name="connsiteY22767" fmla="*/ 1094272 h 2190257"/>
              <a:gd name="connsiteX22768" fmla="*/ 252515 w 1299502"/>
              <a:gd name="connsiteY22768" fmla="*/ 1093587 h 2190257"/>
              <a:gd name="connsiteX22769" fmla="*/ 252803 w 1299502"/>
              <a:gd name="connsiteY22769" fmla="*/ 1093695 h 2190257"/>
              <a:gd name="connsiteX22770" fmla="*/ 253308 w 1299502"/>
              <a:gd name="connsiteY22770" fmla="*/ 1093191 h 2190257"/>
              <a:gd name="connsiteX22771" fmla="*/ 253416 w 1299502"/>
              <a:gd name="connsiteY22771" fmla="*/ 1091497 h 2190257"/>
              <a:gd name="connsiteX22772" fmla="*/ 252515 w 1299502"/>
              <a:gd name="connsiteY22772" fmla="*/ 1090488 h 2190257"/>
              <a:gd name="connsiteX22773" fmla="*/ 252623 w 1299502"/>
              <a:gd name="connsiteY22773" fmla="*/ 1090199 h 2190257"/>
              <a:gd name="connsiteX22774" fmla="*/ 252695 w 1299502"/>
              <a:gd name="connsiteY22774" fmla="*/ 1090091 h 2190257"/>
              <a:gd name="connsiteX22775" fmla="*/ 253092 w 1299502"/>
              <a:gd name="connsiteY22775" fmla="*/ 1090091 h 2190257"/>
              <a:gd name="connsiteX22776" fmla="*/ 253308 w 1299502"/>
              <a:gd name="connsiteY22776" fmla="*/ 1090415 h 2190257"/>
              <a:gd name="connsiteX22777" fmla="*/ 253993 w 1299502"/>
              <a:gd name="connsiteY22777" fmla="*/ 1090488 h 2190257"/>
              <a:gd name="connsiteX22778" fmla="*/ 254210 w 1299502"/>
              <a:gd name="connsiteY22778" fmla="*/ 1090307 h 2190257"/>
              <a:gd name="connsiteX22779" fmla="*/ 254210 w 1299502"/>
              <a:gd name="connsiteY22779" fmla="*/ 1089406 h 2190257"/>
              <a:gd name="connsiteX22780" fmla="*/ 253885 w 1299502"/>
              <a:gd name="connsiteY22780" fmla="*/ 1089118 h 2190257"/>
              <a:gd name="connsiteX22781" fmla="*/ 253993 w 1299502"/>
              <a:gd name="connsiteY22781" fmla="*/ 1088217 h 2190257"/>
              <a:gd name="connsiteX22782" fmla="*/ 253705 w 1299502"/>
              <a:gd name="connsiteY22782" fmla="*/ 1087893 h 2190257"/>
              <a:gd name="connsiteX22783" fmla="*/ 253705 w 1299502"/>
              <a:gd name="connsiteY22783" fmla="*/ 1087604 h 2190257"/>
              <a:gd name="connsiteX22784" fmla="*/ 252587 w 1299502"/>
              <a:gd name="connsiteY22784" fmla="*/ 1086487 h 2190257"/>
              <a:gd name="connsiteX22785" fmla="*/ 252299 w 1299502"/>
              <a:gd name="connsiteY22785" fmla="*/ 1086487 h 2190257"/>
              <a:gd name="connsiteX22786" fmla="*/ 252191 w 1299502"/>
              <a:gd name="connsiteY22786" fmla="*/ 1086307 h 2190257"/>
              <a:gd name="connsiteX22787" fmla="*/ 252191 w 1299502"/>
              <a:gd name="connsiteY22787" fmla="*/ 1085694 h 2190257"/>
              <a:gd name="connsiteX22788" fmla="*/ 253597 w 1299502"/>
              <a:gd name="connsiteY22788" fmla="*/ 1084613 h 2190257"/>
              <a:gd name="connsiteX22789" fmla="*/ 253597 w 1299502"/>
              <a:gd name="connsiteY22789" fmla="*/ 1084325 h 2190257"/>
              <a:gd name="connsiteX22790" fmla="*/ 253308 w 1299502"/>
              <a:gd name="connsiteY22790" fmla="*/ 1084000 h 2190257"/>
              <a:gd name="connsiteX22791" fmla="*/ 253308 w 1299502"/>
              <a:gd name="connsiteY22791" fmla="*/ 1083712 h 2190257"/>
              <a:gd name="connsiteX22792" fmla="*/ 253200 w 1299502"/>
              <a:gd name="connsiteY22792" fmla="*/ 1083604 h 2190257"/>
              <a:gd name="connsiteX22793" fmla="*/ 252191 w 1299502"/>
              <a:gd name="connsiteY22793" fmla="*/ 1083496 h 2190257"/>
              <a:gd name="connsiteX22794" fmla="*/ 252010 w 1299502"/>
              <a:gd name="connsiteY22794" fmla="*/ 1083316 h 2190257"/>
              <a:gd name="connsiteX22795" fmla="*/ 252082 w 1299502"/>
              <a:gd name="connsiteY22795" fmla="*/ 1082523 h 2190257"/>
              <a:gd name="connsiteX22796" fmla="*/ 53907 w 1299502"/>
              <a:gd name="connsiteY22796" fmla="*/ 1081694 h 2190257"/>
              <a:gd name="connsiteX22797" fmla="*/ 55205 w 1299502"/>
              <a:gd name="connsiteY22797" fmla="*/ 1081802 h 2190257"/>
              <a:gd name="connsiteX22798" fmla="*/ 55493 w 1299502"/>
              <a:gd name="connsiteY22798" fmla="*/ 1082126 h 2190257"/>
              <a:gd name="connsiteX22799" fmla="*/ 55818 w 1299502"/>
              <a:gd name="connsiteY22799" fmla="*/ 1082126 h 2190257"/>
              <a:gd name="connsiteX22800" fmla="*/ 56106 w 1299502"/>
              <a:gd name="connsiteY22800" fmla="*/ 1082414 h 2190257"/>
              <a:gd name="connsiteX22801" fmla="*/ 56395 w 1299502"/>
              <a:gd name="connsiteY22801" fmla="*/ 1082198 h 2190257"/>
              <a:gd name="connsiteX22802" fmla="*/ 57693 w 1299502"/>
              <a:gd name="connsiteY22802" fmla="*/ 1082306 h 2190257"/>
              <a:gd name="connsiteX22803" fmla="*/ 57801 w 1299502"/>
              <a:gd name="connsiteY22803" fmla="*/ 1082414 h 2190257"/>
              <a:gd name="connsiteX22804" fmla="*/ 57801 w 1299502"/>
              <a:gd name="connsiteY22804" fmla="*/ 1083316 h 2190257"/>
              <a:gd name="connsiteX22805" fmla="*/ 56215 w 1299502"/>
              <a:gd name="connsiteY22805" fmla="*/ 1084505 h 2190257"/>
              <a:gd name="connsiteX22806" fmla="*/ 55890 w 1299502"/>
              <a:gd name="connsiteY22806" fmla="*/ 1084505 h 2190257"/>
              <a:gd name="connsiteX22807" fmla="*/ 54700 w 1299502"/>
              <a:gd name="connsiteY22807" fmla="*/ 1085406 h 2190257"/>
              <a:gd name="connsiteX22808" fmla="*/ 54592 w 1299502"/>
              <a:gd name="connsiteY22808" fmla="*/ 1087208 h 2190257"/>
              <a:gd name="connsiteX22809" fmla="*/ 54195 w 1299502"/>
              <a:gd name="connsiteY22809" fmla="*/ 1087496 h 2190257"/>
              <a:gd name="connsiteX22810" fmla="*/ 54195 w 1299502"/>
              <a:gd name="connsiteY22810" fmla="*/ 1087785 h 2190257"/>
              <a:gd name="connsiteX22811" fmla="*/ 54123 w 1299502"/>
              <a:gd name="connsiteY22811" fmla="*/ 1087893 h 2190257"/>
              <a:gd name="connsiteX22812" fmla="*/ 53727 w 1299502"/>
              <a:gd name="connsiteY22812" fmla="*/ 1087893 h 2190257"/>
              <a:gd name="connsiteX22813" fmla="*/ 53618 w 1299502"/>
              <a:gd name="connsiteY22813" fmla="*/ 1087785 h 2190257"/>
              <a:gd name="connsiteX22814" fmla="*/ 53618 w 1299502"/>
              <a:gd name="connsiteY22814" fmla="*/ 1087496 h 2190257"/>
              <a:gd name="connsiteX22815" fmla="*/ 53330 w 1299502"/>
              <a:gd name="connsiteY22815" fmla="*/ 1087100 h 2190257"/>
              <a:gd name="connsiteX22816" fmla="*/ 53402 w 1299502"/>
              <a:gd name="connsiteY22816" fmla="*/ 1085694 h 2190257"/>
              <a:gd name="connsiteX22817" fmla="*/ 53330 w 1299502"/>
              <a:gd name="connsiteY22817" fmla="*/ 1085514 h 2190257"/>
              <a:gd name="connsiteX22818" fmla="*/ 52320 w 1299502"/>
              <a:gd name="connsiteY22818" fmla="*/ 1085406 h 2190257"/>
              <a:gd name="connsiteX22819" fmla="*/ 52032 w 1299502"/>
              <a:gd name="connsiteY22819" fmla="*/ 1085694 h 2190257"/>
              <a:gd name="connsiteX22820" fmla="*/ 51707 w 1299502"/>
              <a:gd name="connsiteY22820" fmla="*/ 1085694 h 2190257"/>
              <a:gd name="connsiteX22821" fmla="*/ 51527 w 1299502"/>
              <a:gd name="connsiteY22821" fmla="*/ 1085802 h 2190257"/>
              <a:gd name="connsiteX22822" fmla="*/ 51527 w 1299502"/>
              <a:gd name="connsiteY22822" fmla="*/ 1086415 h 2190257"/>
              <a:gd name="connsiteX22823" fmla="*/ 51311 w 1299502"/>
              <a:gd name="connsiteY22823" fmla="*/ 1086487 h 2190257"/>
              <a:gd name="connsiteX22824" fmla="*/ 51022 w 1299502"/>
              <a:gd name="connsiteY22824" fmla="*/ 1086487 h 2190257"/>
              <a:gd name="connsiteX22825" fmla="*/ 50626 w 1299502"/>
              <a:gd name="connsiteY22825" fmla="*/ 1086811 h 2190257"/>
              <a:gd name="connsiteX22826" fmla="*/ 50337 w 1299502"/>
              <a:gd name="connsiteY22826" fmla="*/ 1086811 h 2190257"/>
              <a:gd name="connsiteX22827" fmla="*/ 50013 w 1299502"/>
              <a:gd name="connsiteY22827" fmla="*/ 1086415 h 2190257"/>
              <a:gd name="connsiteX22828" fmla="*/ 48138 w 1299502"/>
              <a:gd name="connsiteY22828" fmla="*/ 1086307 h 2190257"/>
              <a:gd name="connsiteX22829" fmla="*/ 47813 w 1299502"/>
              <a:gd name="connsiteY22829" fmla="*/ 1085982 h 2190257"/>
              <a:gd name="connsiteX22830" fmla="*/ 47128 w 1299502"/>
              <a:gd name="connsiteY22830" fmla="*/ 1086487 h 2190257"/>
              <a:gd name="connsiteX22831" fmla="*/ 46515 w 1299502"/>
              <a:gd name="connsiteY22831" fmla="*/ 1086415 h 2190257"/>
              <a:gd name="connsiteX22832" fmla="*/ 46443 w 1299502"/>
              <a:gd name="connsiteY22832" fmla="*/ 1086307 h 2190257"/>
              <a:gd name="connsiteX22833" fmla="*/ 46443 w 1299502"/>
              <a:gd name="connsiteY22833" fmla="*/ 1085982 h 2190257"/>
              <a:gd name="connsiteX22834" fmla="*/ 46227 w 1299502"/>
              <a:gd name="connsiteY22834" fmla="*/ 1085802 h 2190257"/>
              <a:gd name="connsiteX22835" fmla="*/ 45938 w 1299502"/>
              <a:gd name="connsiteY22835" fmla="*/ 1085802 h 2190257"/>
              <a:gd name="connsiteX22836" fmla="*/ 45830 w 1299502"/>
              <a:gd name="connsiteY22836" fmla="*/ 1085622 h 2190257"/>
              <a:gd name="connsiteX22837" fmla="*/ 45830 w 1299502"/>
              <a:gd name="connsiteY22837" fmla="*/ 1085118 h 2190257"/>
              <a:gd name="connsiteX22838" fmla="*/ 45217 w 1299502"/>
              <a:gd name="connsiteY22838" fmla="*/ 1084397 h 2190257"/>
              <a:gd name="connsiteX22839" fmla="*/ 45325 w 1299502"/>
              <a:gd name="connsiteY22839" fmla="*/ 1083496 h 2190257"/>
              <a:gd name="connsiteX22840" fmla="*/ 45541 w 1299502"/>
              <a:gd name="connsiteY22840" fmla="*/ 1083424 h 2190257"/>
              <a:gd name="connsiteX22841" fmla="*/ 45830 w 1299502"/>
              <a:gd name="connsiteY22841" fmla="*/ 1083424 h 2190257"/>
              <a:gd name="connsiteX22842" fmla="*/ 46154 w 1299502"/>
              <a:gd name="connsiteY22842" fmla="*/ 1083712 h 2190257"/>
              <a:gd name="connsiteX22843" fmla="*/ 46443 w 1299502"/>
              <a:gd name="connsiteY22843" fmla="*/ 1083712 h 2190257"/>
              <a:gd name="connsiteX22844" fmla="*/ 46731 w 1299502"/>
              <a:gd name="connsiteY22844" fmla="*/ 1084108 h 2190257"/>
              <a:gd name="connsiteX22845" fmla="*/ 47633 w 1299502"/>
              <a:gd name="connsiteY22845" fmla="*/ 1084108 h 2190257"/>
              <a:gd name="connsiteX22846" fmla="*/ 47921 w 1299502"/>
              <a:gd name="connsiteY22846" fmla="*/ 1084505 h 2190257"/>
              <a:gd name="connsiteX22847" fmla="*/ 48318 w 1299502"/>
              <a:gd name="connsiteY22847" fmla="*/ 1084217 h 2190257"/>
              <a:gd name="connsiteX22848" fmla="*/ 48931 w 1299502"/>
              <a:gd name="connsiteY22848" fmla="*/ 1084325 h 2190257"/>
              <a:gd name="connsiteX22849" fmla="*/ 49940 w 1299502"/>
              <a:gd name="connsiteY22849" fmla="*/ 1083424 h 2190257"/>
              <a:gd name="connsiteX22850" fmla="*/ 50626 w 1299502"/>
              <a:gd name="connsiteY22850" fmla="*/ 1083496 h 2190257"/>
              <a:gd name="connsiteX22851" fmla="*/ 50734 w 1299502"/>
              <a:gd name="connsiteY22851" fmla="*/ 1083424 h 2190257"/>
              <a:gd name="connsiteX22852" fmla="*/ 49940 w 1299502"/>
              <a:gd name="connsiteY22852" fmla="*/ 1082414 h 2190257"/>
              <a:gd name="connsiteX22853" fmla="*/ 49940 w 1299502"/>
              <a:gd name="connsiteY22853" fmla="*/ 1082126 h 2190257"/>
              <a:gd name="connsiteX22854" fmla="*/ 50409 w 1299502"/>
              <a:gd name="connsiteY22854" fmla="*/ 1081730 h 2190257"/>
              <a:gd name="connsiteX22855" fmla="*/ 50734 w 1299502"/>
              <a:gd name="connsiteY22855" fmla="*/ 1081694 h 2190257"/>
              <a:gd name="connsiteX22856" fmla="*/ 50914 w 1299502"/>
              <a:gd name="connsiteY22856" fmla="*/ 1081910 h 2190257"/>
              <a:gd name="connsiteX22857" fmla="*/ 50806 w 1299502"/>
              <a:gd name="connsiteY22857" fmla="*/ 1082198 h 2190257"/>
              <a:gd name="connsiteX22858" fmla="*/ 51599 w 1299502"/>
              <a:gd name="connsiteY22858" fmla="*/ 1082991 h 2190257"/>
              <a:gd name="connsiteX22859" fmla="*/ 51924 w 1299502"/>
              <a:gd name="connsiteY22859" fmla="*/ 1082703 h 2190257"/>
              <a:gd name="connsiteX22860" fmla="*/ 52212 w 1299502"/>
              <a:gd name="connsiteY22860" fmla="*/ 1082991 h 2190257"/>
              <a:gd name="connsiteX22861" fmla="*/ 52537 w 1299502"/>
              <a:gd name="connsiteY22861" fmla="*/ 1082703 h 2190257"/>
              <a:gd name="connsiteX22862" fmla="*/ 52933 w 1299502"/>
              <a:gd name="connsiteY22862" fmla="*/ 1082811 h 2190257"/>
              <a:gd name="connsiteX22863" fmla="*/ 53402 w 1299502"/>
              <a:gd name="connsiteY22863" fmla="*/ 1082414 h 2190257"/>
              <a:gd name="connsiteX22864" fmla="*/ 53402 w 1299502"/>
              <a:gd name="connsiteY22864" fmla="*/ 1082126 h 2190257"/>
              <a:gd name="connsiteX22865" fmla="*/ 98042 w 1299502"/>
              <a:gd name="connsiteY22865" fmla="*/ 1079531 h 2190257"/>
              <a:gd name="connsiteX22866" fmla="*/ 98367 w 1299502"/>
              <a:gd name="connsiteY22866" fmla="*/ 1079531 h 2190257"/>
              <a:gd name="connsiteX22867" fmla="*/ 98763 w 1299502"/>
              <a:gd name="connsiteY22867" fmla="*/ 1080036 h 2190257"/>
              <a:gd name="connsiteX22868" fmla="*/ 98763 w 1299502"/>
              <a:gd name="connsiteY22868" fmla="*/ 1080324 h 2190257"/>
              <a:gd name="connsiteX22869" fmla="*/ 98547 w 1299502"/>
              <a:gd name="connsiteY22869" fmla="*/ 1080432 h 2190257"/>
              <a:gd name="connsiteX22870" fmla="*/ 98258 w 1299502"/>
              <a:gd name="connsiteY22870" fmla="*/ 1080432 h 2190257"/>
              <a:gd name="connsiteX22871" fmla="*/ 97862 w 1299502"/>
              <a:gd name="connsiteY22871" fmla="*/ 1079928 h 2190257"/>
              <a:gd name="connsiteX22872" fmla="*/ 97862 w 1299502"/>
              <a:gd name="connsiteY22872" fmla="*/ 1079603 h 2190257"/>
              <a:gd name="connsiteX22873" fmla="*/ 126059 w 1299502"/>
              <a:gd name="connsiteY22873" fmla="*/ 1078630 h 2190257"/>
              <a:gd name="connsiteX22874" fmla="*/ 126636 w 1299502"/>
              <a:gd name="connsiteY22874" fmla="*/ 1079207 h 2190257"/>
              <a:gd name="connsiteX22875" fmla="*/ 126925 w 1299502"/>
              <a:gd name="connsiteY22875" fmla="*/ 1079315 h 2190257"/>
              <a:gd name="connsiteX22876" fmla="*/ 127141 w 1299502"/>
              <a:gd name="connsiteY22876" fmla="*/ 1079423 h 2190257"/>
              <a:gd name="connsiteX22877" fmla="*/ 127033 w 1299502"/>
              <a:gd name="connsiteY22877" fmla="*/ 1080036 h 2190257"/>
              <a:gd name="connsiteX22878" fmla="*/ 126564 w 1299502"/>
              <a:gd name="connsiteY22878" fmla="*/ 1080432 h 2190257"/>
              <a:gd name="connsiteX22879" fmla="*/ 125554 w 1299502"/>
              <a:gd name="connsiteY22879" fmla="*/ 1079315 h 2190257"/>
              <a:gd name="connsiteX22880" fmla="*/ 125554 w 1299502"/>
              <a:gd name="connsiteY22880" fmla="*/ 1079027 h 2190257"/>
              <a:gd name="connsiteX22881" fmla="*/ 359139 w 1299502"/>
              <a:gd name="connsiteY22881" fmla="*/ 1078414 h 2190257"/>
              <a:gd name="connsiteX22882" fmla="*/ 360437 w 1299502"/>
              <a:gd name="connsiteY22882" fmla="*/ 1078414 h 2190257"/>
              <a:gd name="connsiteX22883" fmla="*/ 360545 w 1299502"/>
              <a:gd name="connsiteY22883" fmla="*/ 1078630 h 2190257"/>
              <a:gd name="connsiteX22884" fmla="*/ 360545 w 1299502"/>
              <a:gd name="connsiteY22884" fmla="*/ 1079820 h 2190257"/>
              <a:gd name="connsiteX22885" fmla="*/ 360112 w 1299502"/>
              <a:gd name="connsiteY22885" fmla="*/ 1080108 h 2190257"/>
              <a:gd name="connsiteX22886" fmla="*/ 360112 w 1299502"/>
              <a:gd name="connsiteY22886" fmla="*/ 1080324 h 2190257"/>
              <a:gd name="connsiteX22887" fmla="*/ 359427 w 1299502"/>
              <a:gd name="connsiteY22887" fmla="*/ 1080901 h 2190257"/>
              <a:gd name="connsiteX22888" fmla="*/ 359427 w 1299502"/>
              <a:gd name="connsiteY22888" fmla="*/ 1081513 h 2190257"/>
              <a:gd name="connsiteX22889" fmla="*/ 358923 w 1299502"/>
              <a:gd name="connsiteY22889" fmla="*/ 1081910 h 2190257"/>
              <a:gd name="connsiteX22890" fmla="*/ 358634 w 1299502"/>
              <a:gd name="connsiteY22890" fmla="*/ 1081910 h 2190257"/>
              <a:gd name="connsiteX22891" fmla="*/ 358310 w 1299502"/>
              <a:gd name="connsiteY22891" fmla="*/ 1082198 h 2190257"/>
              <a:gd name="connsiteX22892" fmla="*/ 357624 w 1299502"/>
              <a:gd name="connsiteY22892" fmla="*/ 1082126 h 2190257"/>
              <a:gd name="connsiteX22893" fmla="*/ 357336 w 1299502"/>
              <a:gd name="connsiteY22893" fmla="*/ 1081802 h 2190257"/>
              <a:gd name="connsiteX22894" fmla="*/ 357011 w 1299502"/>
              <a:gd name="connsiteY22894" fmla="*/ 1082126 h 2190257"/>
              <a:gd name="connsiteX22895" fmla="*/ 356723 w 1299502"/>
              <a:gd name="connsiteY22895" fmla="*/ 1082126 h 2190257"/>
              <a:gd name="connsiteX22896" fmla="*/ 355930 w 1299502"/>
              <a:gd name="connsiteY22896" fmla="*/ 1081297 h 2190257"/>
              <a:gd name="connsiteX22897" fmla="*/ 355930 w 1299502"/>
              <a:gd name="connsiteY22897" fmla="*/ 1081009 h 2190257"/>
              <a:gd name="connsiteX22898" fmla="*/ 355822 w 1299502"/>
              <a:gd name="connsiteY22898" fmla="*/ 1080901 h 2190257"/>
              <a:gd name="connsiteX22899" fmla="*/ 354523 w 1299502"/>
              <a:gd name="connsiteY22899" fmla="*/ 1080829 h 2190257"/>
              <a:gd name="connsiteX22900" fmla="*/ 354127 w 1299502"/>
              <a:gd name="connsiteY22900" fmla="*/ 1080324 h 2190257"/>
              <a:gd name="connsiteX22901" fmla="*/ 354235 w 1299502"/>
              <a:gd name="connsiteY22901" fmla="*/ 1078522 h 2190257"/>
              <a:gd name="connsiteX22902" fmla="*/ 354343 w 1299502"/>
              <a:gd name="connsiteY22902" fmla="*/ 1078414 h 2190257"/>
              <a:gd name="connsiteX22903" fmla="*/ 355028 w 1299502"/>
              <a:gd name="connsiteY22903" fmla="*/ 1078414 h 2190257"/>
              <a:gd name="connsiteX22904" fmla="*/ 355930 w 1299502"/>
              <a:gd name="connsiteY22904" fmla="*/ 1079423 h 2190257"/>
              <a:gd name="connsiteX22905" fmla="*/ 356254 w 1299502"/>
              <a:gd name="connsiteY22905" fmla="*/ 1079423 h 2190257"/>
              <a:gd name="connsiteX22906" fmla="*/ 356543 w 1299502"/>
              <a:gd name="connsiteY22906" fmla="*/ 1079099 h 2190257"/>
              <a:gd name="connsiteX22907" fmla="*/ 356939 w 1299502"/>
              <a:gd name="connsiteY22907" fmla="*/ 1079099 h 2190257"/>
              <a:gd name="connsiteX22908" fmla="*/ 357228 w 1299502"/>
              <a:gd name="connsiteY22908" fmla="*/ 1078810 h 2190257"/>
              <a:gd name="connsiteX22909" fmla="*/ 357841 w 1299502"/>
              <a:gd name="connsiteY22909" fmla="*/ 1078919 h 2190257"/>
              <a:gd name="connsiteX22910" fmla="*/ 358129 w 1299502"/>
              <a:gd name="connsiteY22910" fmla="*/ 1078630 h 2190257"/>
              <a:gd name="connsiteX22911" fmla="*/ 358850 w 1299502"/>
              <a:gd name="connsiteY22911" fmla="*/ 1078630 h 2190257"/>
              <a:gd name="connsiteX22912" fmla="*/ 82321 w 1299502"/>
              <a:gd name="connsiteY22912" fmla="*/ 1076828 h 2190257"/>
              <a:gd name="connsiteX22913" fmla="*/ 82609 w 1299502"/>
              <a:gd name="connsiteY22913" fmla="*/ 1076828 h 2190257"/>
              <a:gd name="connsiteX22914" fmla="*/ 83402 w 1299502"/>
              <a:gd name="connsiteY22914" fmla="*/ 1077621 h 2190257"/>
              <a:gd name="connsiteX22915" fmla="*/ 83294 w 1299502"/>
              <a:gd name="connsiteY22915" fmla="*/ 1078234 h 2190257"/>
              <a:gd name="connsiteX22916" fmla="*/ 83006 w 1299502"/>
              <a:gd name="connsiteY22916" fmla="*/ 1078522 h 2190257"/>
              <a:gd name="connsiteX22917" fmla="*/ 82898 w 1299502"/>
              <a:gd name="connsiteY22917" fmla="*/ 1078738 h 2190257"/>
              <a:gd name="connsiteX22918" fmla="*/ 82104 w 1299502"/>
              <a:gd name="connsiteY22918" fmla="*/ 1079423 h 2190257"/>
              <a:gd name="connsiteX22919" fmla="*/ 81816 w 1299502"/>
              <a:gd name="connsiteY22919" fmla="*/ 1079423 h 2190257"/>
              <a:gd name="connsiteX22920" fmla="*/ 81023 w 1299502"/>
              <a:gd name="connsiteY22920" fmla="*/ 1078630 h 2190257"/>
              <a:gd name="connsiteX22921" fmla="*/ 81131 w 1299502"/>
              <a:gd name="connsiteY22921" fmla="*/ 1078342 h 2190257"/>
              <a:gd name="connsiteX22922" fmla="*/ 80806 w 1299502"/>
              <a:gd name="connsiteY22922" fmla="*/ 1078018 h 2190257"/>
              <a:gd name="connsiteX22923" fmla="*/ 80806 w 1299502"/>
              <a:gd name="connsiteY22923" fmla="*/ 1077441 h 2190257"/>
              <a:gd name="connsiteX22924" fmla="*/ 81311 w 1299502"/>
              <a:gd name="connsiteY22924" fmla="*/ 1077008 h 2190257"/>
              <a:gd name="connsiteX22925" fmla="*/ 81996 w 1299502"/>
              <a:gd name="connsiteY22925" fmla="*/ 1077008 h 2190257"/>
              <a:gd name="connsiteX22926" fmla="*/ 96672 w 1299502"/>
              <a:gd name="connsiteY22926" fmla="*/ 1076143 h 2190257"/>
              <a:gd name="connsiteX22927" fmla="*/ 97970 w 1299502"/>
              <a:gd name="connsiteY22927" fmla="*/ 1076216 h 2190257"/>
              <a:gd name="connsiteX22928" fmla="*/ 98943 w 1299502"/>
              <a:gd name="connsiteY22928" fmla="*/ 1077333 h 2190257"/>
              <a:gd name="connsiteX22929" fmla="*/ 98943 w 1299502"/>
              <a:gd name="connsiteY22929" fmla="*/ 1077621 h 2190257"/>
              <a:gd name="connsiteX22930" fmla="*/ 98439 w 1299502"/>
              <a:gd name="connsiteY22930" fmla="*/ 1078018 h 2190257"/>
              <a:gd name="connsiteX22931" fmla="*/ 98150 w 1299502"/>
              <a:gd name="connsiteY22931" fmla="*/ 1077729 h 2190257"/>
              <a:gd name="connsiteX22932" fmla="*/ 97177 w 1299502"/>
              <a:gd name="connsiteY22932" fmla="*/ 1077621 h 2190257"/>
              <a:gd name="connsiteX22933" fmla="*/ 96455 w 1299502"/>
              <a:gd name="connsiteY22933" fmla="*/ 1076828 h 2190257"/>
              <a:gd name="connsiteX22934" fmla="*/ 96455 w 1299502"/>
              <a:gd name="connsiteY22934" fmla="*/ 1076216 h 2190257"/>
              <a:gd name="connsiteX22935" fmla="*/ 119569 w 1299502"/>
              <a:gd name="connsiteY22935" fmla="*/ 1076035 h 2190257"/>
              <a:gd name="connsiteX22936" fmla="*/ 119857 w 1299502"/>
              <a:gd name="connsiteY22936" fmla="*/ 1076143 h 2190257"/>
              <a:gd name="connsiteX22937" fmla="*/ 120074 w 1299502"/>
              <a:gd name="connsiteY22937" fmla="*/ 1076216 h 2190257"/>
              <a:gd name="connsiteX22938" fmla="*/ 119965 w 1299502"/>
              <a:gd name="connsiteY22938" fmla="*/ 1076828 h 2190257"/>
              <a:gd name="connsiteX22939" fmla="*/ 119893 w 1299502"/>
              <a:gd name="connsiteY22939" fmla="*/ 1076936 h 2190257"/>
              <a:gd name="connsiteX22940" fmla="*/ 119497 w 1299502"/>
              <a:gd name="connsiteY22940" fmla="*/ 1076936 h 2190257"/>
              <a:gd name="connsiteX22941" fmla="*/ 119100 w 1299502"/>
              <a:gd name="connsiteY22941" fmla="*/ 1076432 h 2190257"/>
              <a:gd name="connsiteX22942" fmla="*/ 263441 w 1299502"/>
              <a:gd name="connsiteY22942" fmla="*/ 1075927 h 2190257"/>
              <a:gd name="connsiteX22943" fmla="*/ 264450 w 1299502"/>
              <a:gd name="connsiteY22943" fmla="*/ 1076035 h 2190257"/>
              <a:gd name="connsiteX22944" fmla="*/ 264847 w 1299502"/>
              <a:gd name="connsiteY22944" fmla="*/ 1076432 h 2190257"/>
              <a:gd name="connsiteX22945" fmla="*/ 264847 w 1299502"/>
              <a:gd name="connsiteY22945" fmla="*/ 1076720 h 2190257"/>
              <a:gd name="connsiteX22946" fmla="*/ 265171 w 1299502"/>
              <a:gd name="connsiteY22946" fmla="*/ 1077008 h 2190257"/>
              <a:gd name="connsiteX22947" fmla="*/ 265171 w 1299502"/>
              <a:gd name="connsiteY22947" fmla="*/ 1077621 h 2190257"/>
              <a:gd name="connsiteX22948" fmla="*/ 264955 w 1299502"/>
              <a:gd name="connsiteY22948" fmla="*/ 1077837 h 2190257"/>
              <a:gd name="connsiteX22949" fmla="*/ 263657 w 1299502"/>
              <a:gd name="connsiteY22949" fmla="*/ 1077729 h 2190257"/>
              <a:gd name="connsiteX22950" fmla="*/ 262972 w 1299502"/>
              <a:gd name="connsiteY22950" fmla="*/ 1076936 h 2190257"/>
              <a:gd name="connsiteX22951" fmla="*/ 262972 w 1299502"/>
              <a:gd name="connsiteY22951" fmla="*/ 1076324 h 2190257"/>
              <a:gd name="connsiteX22952" fmla="*/ 127646 w 1299502"/>
              <a:gd name="connsiteY22952" fmla="*/ 1075134 h 2190257"/>
              <a:gd name="connsiteX22953" fmla="*/ 128042 w 1299502"/>
              <a:gd name="connsiteY22953" fmla="*/ 1075639 h 2190257"/>
              <a:gd name="connsiteX22954" fmla="*/ 127934 w 1299502"/>
              <a:gd name="connsiteY22954" fmla="*/ 1076216 h 2190257"/>
              <a:gd name="connsiteX22955" fmla="*/ 128259 w 1299502"/>
              <a:gd name="connsiteY22955" fmla="*/ 1076540 h 2190257"/>
              <a:gd name="connsiteX22956" fmla="*/ 127934 w 1299502"/>
              <a:gd name="connsiteY22956" fmla="*/ 1076828 h 2190257"/>
              <a:gd name="connsiteX22957" fmla="*/ 127934 w 1299502"/>
              <a:gd name="connsiteY22957" fmla="*/ 1077117 h 2190257"/>
              <a:gd name="connsiteX22958" fmla="*/ 127754 w 1299502"/>
              <a:gd name="connsiteY22958" fmla="*/ 1077225 h 2190257"/>
              <a:gd name="connsiteX22959" fmla="*/ 127465 w 1299502"/>
              <a:gd name="connsiteY22959" fmla="*/ 1077225 h 2190257"/>
              <a:gd name="connsiteX22960" fmla="*/ 126744 w 1299502"/>
              <a:gd name="connsiteY22960" fmla="*/ 1076432 h 2190257"/>
              <a:gd name="connsiteX22961" fmla="*/ 126744 w 1299502"/>
              <a:gd name="connsiteY22961" fmla="*/ 1075531 h 2190257"/>
              <a:gd name="connsiteX22962" fmla="*/ 127249 w 1299502"/>
              <a:gd name="connsiteY22962" fmla="*/ 1075134 h 2190257"/>
              <a:gd name="connsiteX22963" fmla="*/ 241049 w 1299502"/>
              <a:gd name="connsiteY22963" fmla="*/ 1074522 h 2190257"/>
              <a:gd name="connsiteX22964" fmla="*/ 241229 w 1299502"/>
              <a:gd name="connsiteY22964" fmla="*/ 1074630 h 2190257"/>
              <a:gd name="connsiteX22965" fmla="*/ 241157 w 1299502"/>
              <a:gd name="connsiteY22965" fmla="*/ 1074918 h 2190257"/>
              <a:gd name="connsiteX22966" fmla="*/ 240940 w 1299502"/>
              <a:gd name="connsiteY22966" fmla="*/ 1075026 h 2190257"/>
              <a:gd name="connsiteX22967" fmla="*/ 240832 w 1299502"/>
              <a:gd name="connsiteY22967" fmla="*/ 1074918 h 2190257"/>
              <a:gd name="connsiteX22968" fmla="*/ 240832 w 1299502"/>
              <a:gd name="connsiteY22968" fmla="*/ 1074630 h 2190257"/>
              <a:gd name="connsiteX22969" fmla="*/ 240039 w 1299502"/>
              <a:gd name="connsiteY22969" fmla="*/ 1074450 h 2190257"/>
              <a:gd name="connsiteX22970" fmla="*/ 240436 w 1299502"/>
              <a:gd name="connsiteY22970" fmla="*/ 1074450 h 2190257"/>
              <a:gd name="connsiteX22971" fmla="*/ 240544 w 1299502"/>
              <a:gd name="connsiteY22971" fmla="*/ 1074522 h 2190257"/>
              <a:gd name="connsiteX22972" fmla="*/ 240544 w 1299502"/>
              <a:gd name="connsiteY22972" fmla="*/ 1074846 h 2190257"/>
              <a:gd name="connsiteX22973" fmla="*/ 240327 w 1299502"/>
              <a:gd name="connsiteY22973" fmla="*/ 1075026 h 2190257"/>
              <a:gd name="connsiteX22974" fmla="*/ 240039 w 1299502"/>
              <a:gd name="connsiteY22974" fmla="*/ 1075026 h 2190257"/>
              <a:gd name="connsiteX22975" fmla="*/ 239931 w 1299502"/>
              <a:gd name="connsiteY22975" fmla="*/ 1074846 h 2190257"/>
              <a:gd name="connsiteX22976" fmla="*/ 239931 w 1299502"/>
              <a:gd name="connsiteY22976" fmla="*/ 1074522 h 2190257"/>
              <a:gd name="connsiteX22977" fmla="*/ 70133 w 1299502"/>
              <a:gd name="connsiteY22977" fmla="*/ 1074341 h 2190257"/>
              <a:gd name="connsiteX22978" fmla="*/ 70458 w 1299502"/>
              <a:gd name="connsiteY22978" fmla="*/ 1074341 h 2190257"/>
              <a:gd name="connsiteX22979" fmla="*/ 71143 w 1299502"/>
              <a:gd name="connsiteY22979" fmla="*/ 1075134 h 2190257"/>
              <a:gd name="connsiteX22980" fmla="*/ 71143 w 1299502"/>
              <a:gd name="connsiteY22980" fmla="*/ 1075423 h 2190257"/>
              <a:gd name="connsiteX22981" fmla="*/ 71647 w 1299502"/>
              <a:gd name="connsiteY22981" fmla="*/ 1076107 h 2190257"/>
              <a:gd name="connsiteX22982" fmla="*/ 71647 w 1299502"/>
              <a:gd name="connsiteY22982" fmla="*/ 1077008 h 2190257"/>
              <a:gd name="connsiteX22983" fmla="*/ 71143 w 1299502"/>
              <a:gd name="connsiteY22983" fmla="*/ 1077405 h 2190257"/>
              <a:gd name="connsiteX22984" fmla="*/ 70854 w 1299502"/>
              <a:gd name="connsiteY22984" fmla="*/ 1077333 h 2190257"/>
              <a:gd name="connsiteX22985" fmla="*/ 70458 w 1299502"/>
              <a:gd name="connsiteY22985" fmla="*/ 1077621 h 2190257"/>
              <a:gd name="connsiteX22986" fmla="*/ 69845 w 1299502"/>
              <a:gd name="connsiteY22986" fmla="*/ 1077621 h 2190257"/>
              <a:gd name="connsiteX22987" fmla="*/ 69664 w 1299502"/>
              <a:gd name="connsiteY22987" fmla="*/ 1077729 h 2190257"/>
              <a:gd name="connsiteX22988" fmla="*/ 69664 w 1299502"/>
              <a:gd name="connsiteY22988" fmla="*/ 1078018 h 2190257"/>
              <a:gd name="connsiteX22989" fmla="*/ 68655 w 1299502"/>
              <a:gd name="connsiteY22989" fmla="*/ 1078810 h 2190257"/>
              <a:gd name="connsiteX22990" fmla="*/ 68583 w 1299502"/>
              <a:gd name="connsiteY22990" fmla="*/ 1079711 h 2190257"/>
              <a:gd name="connsiteX22991" fmla="*/ 68871 w 1299502"/>
              <a:gd name="connsiteY22991" fmla="*/ 1080000 h 2190257"/>
              <a:gd name="connsiteX22992" fmla="*/ 68871 w 1299502"/>
              <a:gd name="connsiteY22992" fmla="*/ 1080324 h 2190257"/>
              <a:gd name="connsiteX22993" fmla="*/ 69159 w 1299502"/>
              <a:gd name="connsiteY22993" fmla="*/ 1080612 h 2190257"/>
              <a:gd name="connsiteX22994" fmla="*/ 69087 w 1299502"/>
              <a:gd name="connsiteY22994" fmla="*/ 1081225 h 2190257"/>
              <a:gd name="connsiteX22995" fmla="*/ 69376 w 1299502"/>
              <a:gd name="connsiteY22995" fmla="*/ 1081513 h 2190257"/>
              <a:gd name="connsiteX22996" fmla="*/ 69376 w 1299502"/>
              <a:gd name="connsiteY22996" fmla="*/ 1081910 h 2190257"/>
              <a:gd name="connsiteX22997" fmla="*/ 69664 w 1299502"/>
              <a:gd name="connsiteY22997" fmla="*/ 1082198 h 2190257"/>
              <a:gd name="connsiteX22998" fmla="*/ 69592 w 1299502"/>
              <a:gd name="connsiteY22998" fmla="*/ 1082811 h 2190257"/>
              <a:gd name="connsiteX22999" fmla="*/ 69881 w 1299502"/>
              <a:gd name="connsiteY22999" fmla="*/ 1083099 h 2190257"/>
              <a:gd name="connsiteX23000" fmla="*/ 69881 w 1299502"/>
              <a:gd name="connsiteY23000" fmla="*/ 1083424 h 2190257"/>
              <a:gd name="connsiteX23001" fmla="*/ 70169 w 1299502"/>
              <a:gd name="connsiteY23001" fmla="*/ 1083712 h 2190257"/>
              <a:gd name="connsiteX23002" fmla="*/ 70097 w 1299502"/>
              <a:gd name="connsiteY23002" fmla="*/ 1084613 h 2190257"/>
              <a:gd name="connsiteX23003" fmla="*/ 69989 w 1299502"/>
              <a:gd name="connsiteY23003" fmla="*/ 1084721 h 2190257"/>
              <a:gd name="connsiteX23004" fmla="*/ 69592 w 1299502"/>
              <a:gd name="connsiteY23004" fmla="*/ 1084721 h 2190257"/>
              <a:gd name="connsiteX23005" fmla="*/ 69268 w 1299502"/>
              <a:gd name="connsiteY23005" fmla="*/ 1084397 h 2190257"/>
              <a:gd name="connsiteX23006" fmla="*/ 69196 w 1299502"/>
              <a:gd name="connsiteY23006" fmla="*/ 1084505 h 2190257"/>
              <a:gd name="connsiteX23007" fmla="*/ 69196 w 1299502"/>
              <a:gd name="connsiteY23007" fmla="*/ 1084829 h 2190257"/>
              <a:gd name="connsiteX23008" fmla="*/ 67573 w 1299502"/>
              <a:gd name="connsiteY23008" fmla="*/ 1086055 h 2190257"/>
              <a:gd name="connsiteX23009" fmla="*/ 67284 w 1299502"/>
              <a:gd name="connsiteY23009" fmla="*/ 1086055 h 2190257"/>
              <a:gd name="connsiteX23010" fmla="*/ 66491 w 1299502"/>
              <a:gd name="connsiteY23010" fmla="*/ 1086739 h 2190257"/>
              <a:gd name="connsiteX23011" fmla="*/ 66383 w 1299502"/>
              <a:gd name="connsiteY23011" fmla="*/ 1087352 h 2190257"/>
              <a:gd name="connsiteX23012" fmla="*/ 66599 w 1299502"/>
              <a:gd name="connsiteY23012" fmla="*/ 1087532 h 2190257"/>
              <a:gd name="connsiteX23013" fmla="*/ 67176 w 1299502"/>
              <a:gd name="connsiteY23013" fmla="*/ 1087532 h 2190257"/>
              <a:gd name="connsiteX23014" fmla="*/ 67897 w 1299502"/>
              <a:gd name="connsiteY23014" fmla="*/ 1087028 h 2190257"/>
              <a:gd name="connsiteX23015" fmla="*/ 68186 w 1299502"/>
              <a:gd name="connsiteY23015" fmla="*/ 1087028 h 2190257"/>
              <a:gd name="connsiteX23016" fmla="*/ 68474 w 1299502"/>
              <a:gd name="connsiteY23016" fmla="*/ 1087352 h 2190257"/>
              <a:gd name="connsiteX23017" fmla="*/ 69376 w 1299502"/>
              <a:gd name="connsiteY23017" fmla="*/ 1087424 h 2190257"/>
              <a:gd name="connsiteX23018" fmla="*/ 69592 w 1299502"/>
              <a:gd name="connsiteY23018" fmla="*/ 1087532 h 2190257"/>
              <a:gd name="connsiteX23019" fmla="*/ 69484 w 1299502"/>
              <a:gd name="connsiteY23019" fmla="*/ 1087821 h 2190257"/>
              <a:gd name="connsiteX23020" fmla="*/ 69881 w 1299502"/>
              <a:gd name="connsiteY23020" fmla="*/ 1088145 h 2190257"/>
              <a:gd name="connsiteX23021" fmla="*/ 69772 w 1299502"/>
              <a:gd name="connsiteY23021" fmla="*/ 1088433 h 2190257"/>
              <a:gd name="connsiteX23022" fmla="*/ 69196 w 1299502"/>
              <a:gd name="connsiteY23022" fmla="*/ 1089046 h 2190257"/>
              <a:gd name="connsiteX23023" fmla="*/ 69304 w 1299502"/>
              <a:gd name="connsiteY23023" fmla="*/ 1089118 h 2190257"/>
              <a:gd name="connsiteX23024" fmla="*/ 69592 w 1299502"/>
              <a:gd name="connsiteY23024" fmla="*/ 1089226 h 2190257"/>
              <a:gd name="connsiteX23025" fmla="*/ 70277 w 1299502"/>
              <a:gd name="connsiteY23025" fmla="*/ 1088649 h 2190257"/>
              <a:gd name="connsiteX23026" fmla="*/ 70890 w 1299502"/>
              <a:gd name="connsiteY23026" fmla="*/ 1088722 h 2190257"/>
              <a:gd name="connsiteX23027" fmla="*/ 71287 w 1299502"/>
              <a:gd name="connsiteY23027" fmla="*/ 1088433 h 2190257"/>
              <a:gd name="connsiteX23028" fmla="*/ 71900 w 1299502"/>
              <a:gd name="connsiteY23028" fmla="*/ 1088541 h 2190257"/>
              <a:gd name="connsiteX23029" fmla="*/ 72188 w 1299502"/>
              <a:gd name="connsiteY23029" fmla="*/ 1088830 h 2190257"/>
              <a:gd name="connsiteX23030" fmla="*/ 72477 w 1299502"/>
              <a:gd name="connsiteY23030" fmla="*/ 1088830 h 2190257"/>
              <a:gd name="connsiteX23031" fmla="*/ 72801 w 1299502"/>
              <a:gd name="connsiteY23031" fmla="*/ 1089118 h 2190257"/>
              <a:gd name="connsiteX23032" fmla="*/ 73090 w 1299502"/>
              <a:gd name="connsiteY23032" fmla="*/ 1089118 h 2190257"/>
              <a:gd name="connsiteX23033" fmla="*/ 73883 w 1299502"/>
              <a:gd name="connsiteY23033" fmla="*/ 1089911 h 2190257"/>
              <a:gd name="connsiteX23034" fmla="*/ 73811 w 1299502"/>
              <a:gd name="connsiteY23034" fmla="*/ 1090524 h 2190257"/>
              <a:gd name="connsiteX23035" fmla="*/ 73486 w 1299502"/>
              <a:gd name="connsiteY23035" fmla="*/ 1090812 h 2190257"/>
              <a:gd name="connsiteX23036" fmla="*/ 73486 w 1299502"/>
              <a:gd name="connsiteY23036" fmla="*/ 1091136 h 2190257"/>
              <a:gd name="connsiteX23037" fmla="*/ 73811 w 1299502"/>
              <a:gd name="connsiteY23037" fmla="*/ 1091425 h 2190257"/>
              <a:gd name="connsiteX23038" fmla="*/ 73378 w 1299502"/>
              <a:gd name="connsiteY23038" fmla="*/ 1091713 h 2190257"/>
              <a:gd name="connsiteX23039" fmla="*/ 73306 w 1299502"/>
              <a:gd name="connsiteY23039" fmla="*/ 1092614 h 2190257"/>
              <a:gd name="connsiteX23040" fmla="*/ 73486 w 1299502"/>
              <a:gd name="connsiteY23040" fmla="*/ 1092722 h 2190257"/>
              <a:gd name="connsiteX23041" fmla="*/ 73811 w 1299502"/>
              <a:gd name="connsiteY23041" fmla="*/ 1092830 h 2190257"/>
              <a:gd name="connsiteX23042" fmla="*/ 74099 w 1299502"/>
              <a:gd name="connsiteY23042" fmla="*/ 1093118 h 2190257"/>
              <a:gd name="connsiteX23043" fmla="*/ 74388 w 1299502"/>
              <a:gd name="connsiteY23043" fmla="*/ 1093118 h 2190257"/>
              <a:gd name="connsiteX23044" fmla="*/ 74604 w 1299502"/>
              <a:gd name="connsiteY23044" fmla="*/ 1093010 h 2190257"/>
              <a:gd name="connsiteX23045" fmla="*/ 74676 w 1299502"/>
              <a:gd name="connsiteY23045" fmla="*/ 1091244 h 2190257"/>
              <a:gd name="connsiteX23046" fmla="*/ 74893 w 1299502"/>
              <a:gd name="connsiteY23046" fmla="*/ 1091136 h 2190257"/>
              <a:gd name="connsiteX23047" fmla="*/ 75181 w 1299502"/>
              <a:gd name="connsiteY23047" fmla="*/ 1091136 h 2190257"/>
              <a:gd name="connsiteX23048" fmla="*/ 75398 w 1299502"/>
              <a:gd name="connsiteY23048" fmla="*/ 1091028 h 2190257"/>
              <a:gd name="connsiteX23049" fmla="*/ 75398 w 1299502"/>
              <a:gd name="connsiteY23049" fmla="*/ 1090740 h 2190257"/>
              <a:gd name="connsiteX23050" fmla="*/ 75289 w 1299502"/>
              <a:gd name="connsiteY23050" fmla="*/ 1090524 h 2190257"/>
              <a:gd name="connsiteX23051" fmla="*/ 74568 w 1299502"/>
              <a:gd name="connsiteY23051" fmla="*/ 1090524 h 2190257"/>
              <a:gd name="connsiteX23052" fmla="*/ 74496 w 1299502"/>
              <a:gd name="connsiteY23052" fmla="*/ 1090343 h 2190257"/>
              <a:gd name="connsiteX23053" fmla="*/ 74496 w 1299502"/>
              <a:gd name="connsiteY23053" fmla="*/ 1089731 h 2190257"/>
              <a:gd name="connsiteX23054" fmla="*/ 75001 w 1299502"/>
              <a:gd name="connsiteY23054" fmla="*/ 1089334 h 2190257"/>
              <a:gd name="connsiteX23055" fmla="*/ 76263 w 1299502"/>
              <a:gd name="connsiteY23055" fmla="*/ 1089442 h 2190257"/>
              <a:gd name="connsiteX23056" fmla="*/ 76587 w 1299502"/>
              <a:gd name="connsiteY23056" fmla="*/ 1089731 h 2190257"/>
              <a:gd name="connsiteX23057" fmla="*/ 77164 w 1299502"/>
              <a:gd name="connsiteY23057" fmla="*/ 1089839 h 2190257"/>
              <a:gd name="connsiteX23058" fmla="*/ 77381 w 1299502"/>
              <a:gd name="connsiteY23058" fmla="*/ 1089947 h 2190257"/>
              <a:gd name="connsiteX23059" fmla="*/ 77273 w 1299502"/>
              <a:gd name="connsiteY23059" fmla="*/ 1090524 h 2190257"/>
              <a:gd name="connsiteX23060" fmla="*/ 77561 w 1299502"/>
              <a:gd name="connsiteY23060" fmla="*/ 1090848 h 2190257"/>
              <a:gd name="connsiteX23061" fmla="*/ 77561 w 1299502"/>
              <a:gd name="connsiteY23061" fmla="*/ 1091136 h 2190257"/>
              <a:gd name="connsiteX23062" fmla="*/ 77777 w 1299502"/>
              <a:gd name="connsiteY23062" fmla="*/ 1091316 h 2190257"/>
              <a:gd name="connsiteX23063" fmla="*/ 78066 w 1299502"/>
              <a:gd name="connsiteY23063" fmla="*/ 1091028 h 2190257"/>
              <a:gd name="connsiteX23064" fmla="*/ 78679 w 1299502"/>
              <a:gd name="connsiteY23064" fmla="*/ 1091136 h 2190257"/>
              <a:gd name="connsiteX23065" fmla="*/ 79869 w 1299502"/>
              <a:gd name="connsiteY23065" fmla="*/ 1090127 h 2190257"/>
              <a:gd name="connsiteX23066" fmla="*/ 79761 w 1299502"/>
              <a:gd name="connsiteY23066" fmla="*/ 1090055 h 2190257"/>
              <a:gd name="connsiteX23067" fmla="*/ 79364 w 1299502"/>
              <a:gd name="connsiteY23067" fmla="*/ 1090055 h 2190257"/>
              <a:gd name="connsiteX23068" fmla="*/ 78967 w 1299502"/>
              <a:gd name="connsiteY23068" fmla="*/ 1089550 h 2190257"/>
              <a:gd name="connsiteX23069" fmla="*/ 79075 w 1299502"/>
              <a:gd name="connsiteY23069" fmla="*/ 1088649 h 2190257"/>
              <a:gd name="connsiteX23070" fmla="*/ 79256 w 1299502"/>
              <a:gd name="connsiteY23070" fmla="*/ 1088433 h 2190257"/>
              <a:gd name="connsiteX23071" fmla="*/ 80770 w 1299502"/>
              <a:gd name="connsiteY23071" fmla="*/ 1088649 h 2190257"/>
              <a:gd name="connsiteX23072" fmla="*/ 81059 w 1299502"/>
              <a:gd name="connsiteY23072" fmla="*/ 1088938 h 2190257"/>
              <a:gd name="connsiteX23073" fmla="*/ 82068 w 1299502"/>
              <a:gd name="connsiteY23073" fmla="*/ 1089046 h 2190257"/>
              <a:gd name="connsiteX23074" fmla="*/ 82249 w 1299502"/>
              <a:gd name="connsiteY23074" fmla="*/ 1088830 h 2190257"/>
              <a:gd name="connsiteX23075" fmla="*/ 81780 w 1299502"/>
              <a:gd name="connsiteY23075" fmla="*/ 1088361 h 2190257"/>
              <a:gd name="connsiteX23076" fmla="*/ 80878 w 1299502"/>
              <a:gd name="connsiteY23076" fmla="*/ 1088361 h 2190257"/>
              <a:gd name="connsiteX23077" fmla="*/ 80590 w 1299502"/>
              <a:gd name="connsiteY23077" fmla="*/ 1087929 h 2190257"/>
              <a:gd name="connsiteX23078" fmla="*/ 78967 w 1299502"/>
              <a:gd name="connsiteY23078" fmla="*/ 1087857 h 2190257"/>
              <a:gd name="connsiteX23079" fmla="*/ 78679 w 1299502"/>
              <a:gd name="connsiteY23079" fmla="*/ 1087532 h 2190257"/>
              <a:gd name="connsiteX23080" fmla="*/ 78066 w 1299502"/>
              <a:gd name="connsiteY23080" fmla="*/ 1087460 h 2190257"/>
              <a:gd name="connsiteX23081" fmla="*/ 77777 w 1299502"/>
              <a:gd name="connsiteY23081" fmla="*/ 1087136 h 2190257"/>
              <a:gd name="connsiteX23082" fmla="*/ 77489 w 1299502"/>
              <a:gd name="connsiteY23082" fmla="*/ 1087136 h 2190257"/>
              <a:gd name="connsiteX23083" fmla="*/ 76371 w 1299502"/>
              <a:gd name="connsiteY23083" fmla="*/ 1086055 h 2190257"/>
              <a:gd name="connsiteX23084" fmla="*/ 76479 w 1299502"/>
              <a:gd name="connsiteY23084" fmla="*/ 1085154 h 2190257"/>
              <a:gd name="connsiteX23085" fmla="*/ 76984 w 1299502"/>
              <a:gd name="connsiteY23085" fmla="*/ 1084757 h 2190257"/>
              <a:gd name="connsiteX23086" fmla="*/ 79761 w 1299502"/>
              <a:gd name="connsiteY23086" fmla="*/ 1084937 h 2190257"/>
              <a:gd name="connsiteX23087" fmla="*/ 80842 w 1299502"/>
              <a:gd name="connsiteY23087" fmla="*/ 1084144 h 2190257"/>
              <a:gd name="connsiteX23088" fmla="*/ 81167 w 1299502"/>
              <a:gd name="connsiteY23088" fmla="*/ 1084144 h 2190257"/>
              <a:gd name="connsiteX23089" fmla="*/ 82140 w 1299502"/>
              <a:gd name="connsiteY23089" fmla="*/ 1083352 h 2190257"/>
              <a:gd name="connsiteX23090" fmla="*/ 82465 w 1299502"/>
              <a:gd name="connsiteY23090" fmla="*/ 1083352 h 2190257"/>
              <a:gd name="connsiteX23091" fmla="*/ 82862 w 1299502"/>
              <a:gd name="connsiteY23091" fmla="*/ 1083063 h 2190257"/>
              <a:gd name="connsiteX23092" fmla="*/ 83150 w 1299502"/>
              <a:gd name="connsiteY23092" fmla="*/ 1083135 h 2190257"/>
              <a:gd name="connsiteX23093" fmla="*/ 83366 w 1299502"/>
              <a:gd name="connsiteY23093" fmla="*/ 1082955 h 2190257"/>
              <a:gd name="connsiteX23094" fmla="*/ 83366 w 1299502"/>
              <a:gd name="connsiteY23094" fmla="*/ 1082667 h 2190257"/>
              <a:gd name="connsiteX23095" fmla="*/ 84051 w 1299502"/>
              <a:gd name="connsiteY23095" fmla="*/ 1082162 h 2190257"/>
              <a:gd name="connsiteX23096" fmla="*/ 84160 w 1299502"/>
              <a:gd name="connsiteY23096" fmla="*/ 1080649 h 2190257"/>
              <a:gd name="connsiteX23097" fmla="*/ 86035 w 1299502"/>
              <a:gd name="connsiteY23097" fmla="*/ 1079171 h 2190257"/>
              <a:gd name="connsiteX23098" fmla="*/ 86323 w 1299502"/>
              <a:gd name="connsiteY23098" fmla="*/ 1079243 h 2190257"/>
              <a:gd name="connsiteX23099" fmla="*/ 86648 w 1299502"/>
              <a:gd name="connsiteY23099" fmla="*/ 1078955 h 2190257"/>
              <a:gd name="connsiteX23100" fmla="*/ 86936 w 1299502"/>
              <a:gd name="connsiteY23100" fmla="*/ 1078955 h 2190257"/>
              <a:gd name="connsiteX23101" fmla="*/ 87441 w 1299502"/>
              <a:gd name="connsiteY23101" fmla="*/ 1078558 h 2190257"/>
              <a:gd name="connsiteX23102" fmla="*/ 87549 w 1299502"/>
              <a:gd name="connsiteY23102" fmla="*/ 1077369 h 2190257"/>
              <a:gd name="connsiteX23103" fmla="*/ 87729 w 1299502"/>
              <a:gd name="connsiteY23103" fmla="*/ 1077261 h 2190257"/>
              <a:gd name="connsiteX23104" fmla="*/ 88018 w 1299502"/>
              <a:gd name="connsiteY23104" fmla="*/ 1077261 h 2190257"/>
              <a:gd name="connsiteX23105" fmla="*/ 88342 w 1299502"/>
              <a:gd name="connsiteY23105" fmla="*/ 1076972 h 2190257"/>
              <a:gd name="connsiteX23106" fmla="*/ 89028 w 1299502"/>
              <a:gd name="connsiteY23106" fmla="*/ 1077081 h 2190257"/>
              <a:gd name="connsiteX23107" fmla="*/ 89136 w 1299502"/>
              <a:gd name="connsiteY23107" fmla="*/ 1077153 h 2190257"/>
              <a:gd name="connsiteX23108" fmla="*/ 89136 w 1299502"/>
              <a:gd name="connsiteY23108" fmla="*/ 1077477 h 2190257"/>
              <a:gd name="connsiteX23109" fmla="*/ 89713 w 1299502"/>
              <a:gd name="connsiteY23109" fmla="*/ 1078162 h 2190257"/>
              <a:gd name="connsiteX23110" fmla="*/ 89640 w 1299502"/>
              <a:gd name="connsiteY23110" fmla="*/ 1079351 h 2190257"/>
              <a:gd name="connsiteX23111" fmla="*/ 89821 w 1299502"/>
              <a:gd name="connsiteY23111" fmla="*/ 1079459 h 2190257"/>
              <a:gd name="connsiteX23112" fmla="*/ 89929 w 1299502"/>
              <a:gd name="connsiteY23112" fmla="*/ 1079351 h 2190257"/>
              <a:gd name="connsiteX23113" fmla="*/ 90037 w 1299502"/>
              <a:gd name="connsiteY23113" fmla="*/ 1078774 h 2190257"/>
              <a:gd name="connsiteX23114" fmla="*/ 90326 w 1299502"/>
              <a:gd name="connsiteY23114" fmla="*/ 1078450 h 2190257"/>
              <a:gd name="connsiteX23115" fmla="*/ 90434 w 1299502"/>
              <a:gd name="connsiteY23115" fmla="*/ 1077873 h 2190257"/>
              <a:gd name="connsiteX23116" fmla="*/ 90722 w 1299502"/>
              <a:gd name="connsiteY23116" fmla="*/ 1077549 h 2190257"/>
              <a:gd name="connsiteX23117" fmla="*/ 90830 w 1299502"/>
              <a:gd name="connsiteY23117" fmla="*/ 1076756 h 2190257"/>
              <a:gd name="connsiteX23118" fmla="*/ 91119 w 1299502"/>
              <a:gd name="connsiteY23118" fmla="*/ 1076468 h 2190257"/>
              <a:gd name="connsiteX23119" fmla="*/ 91119 w 1299502"/>
              <a:gd name="connsiteY23119" fmla="*/ 1076143 h 2190257"/>
              <a:gd name="connsiteX23120" fmla="*/ 91516 w 1299502"/>
              <a:gd name="connsiteY23120" fmla="*/ 1075855 h 2190257"/>
              <a:gd name="connsiteX23121" fmla="*/ 91516 w 1299502"/>
              <a:gd name="connsiteY23121" fmla="*/ 1075567 h 2190257"/>
              <a:gd name="connsiteX23122" fmla="*/ 92020 w 1299502"/>
              <a:gd name="connsiteY23122" fmla="*/ 1075170 h 2190257"/>
              <a:gd name="connsiteX23123" fmla="*/ 92597 w 1299502"/>
              <a:gd name="connsiteY23123" fmla="*/ 1075242 h 2190257"/>
              <a:gd name="connsiteX23124" fmla="*/ 92994 w 1299502"/>
              <a:gd name="connsiteY23124" fmla="*/ 1074954 h 2190257"/>
              <a:gd name="connsiteX23125" fmla="*/ 94220 w 1299502"/>
              <a:gd name="connsiteY23125" fmla="*/ 1075062 h 2190257"/>
              <a:gd name="connsiteX23126" fmla="*/ 95013 w 1299502"/>
              <a:gd name="connsiteY23126" fmla="*/ 1075855 h 2190257"/>
              <a:gd name="connsiteX23127" fmla="*/ 94905 w 1299502"/>
              <a:gd name="connsiteY23127" fmla="*/ 1076468 h 2190257"/>
              <a:gd name="connsiteX23128" fmla="*/ 94400 w 1299502"/>
              <a:gd name="connsiteY23128" fmla="*/ 1076864 h 2190257"/>
              <a:gd name="connsiteX23129" fmla="*/ 93823 w 1299502"/>
              <a:gd name="connsiteY23129" fmla="*/ 1076864 h 2190257"/>
              <a:gd name="connsiteX23130" fmla="*/ 93318 w 1299502"/>
              <a:gd name="connsiteY23130" fmla="*/ 1077261 h 2190257"/>
              <a:gd name="connsiteX23131" fmla="*/ 93318 w 1299502"/>
              <a:gd name="connsiteY23131" fmla="*/ 1077441 h 2190257"/>
              <a:gd name="connsiteX23132" fmla="*/ 94004 w 1299502"/>
              <a:gd name="connsiteY23132" fmla="*/ 1078270 h 2190257"/>
              <a:gd name="connsiteX23133" fmla="*/ 95013 w 1299502"/>
              <a:gd name="connsiteY23133" fmla="*/ 1078342 h 2190257"/>
              <a:gd name="connsiteX23134" fmla="*/ 95193 w 1299502"/>
              <a:gd name="connsiteY23134" fmla="*/ 1078738 h 2190257"/>
              <a:gd name="connsiteX23135" fmla="*/ 95590 w 1299502"/>
              <a:gd name="connsiteY23135" fmla="*/ 1078738 h 2190257"/>
              <a:gd name="connsiteX23136" fmla="*/ 95915 w 1299502"/>
              <a:gd name="connsiteY23136" fmla="*/ 1079063 h 2190257"/>
              <a:gd name="connsiteX23137" fmla="*/ 96203 w 1299502"/>
              <a:gd name="connsiteY23137" fmla="*/ 1079063 h 2190257"/>
              <a:gd name="connsiteX23138" fmla="*/ 96311 w 1299502"/>
              <a:gd name="connsiteY23138" fmla="*/ 1079243 h 2190257"/>
              <a:gd name="connsiteX23139" fmla="*/ 96311 w 1299502"/>
              <a:gd name="connsiteY23139" fmla="*/ 1079531 h 2190257"/>
              <a:gd name="connsiteX23140" fmla="*/ 96708 w 1299502"/>
              <a:gd name="connsiteY23140" fmla="*/ 1080036 h 2190257"/>
              <a:gd name="connsiteX23141" fmla="*/ 97105 w 1299502"/>
              <a:gd name="connsiteY23141" fmla="*/ 1080036 h 2190257"/>
              <a:gd name="connsiteX23142" fmla="*/ 97285 w 1299502"/>
              <a:gd name="connsiteY23142" fmla="*/ 1080360 h 2190257"/>
              <a:gd name="connsiteX23143" fmla="*/ 97681 w 1299502"/>
              <a:gd name="connsiteY23143" fmla="*/ 1080360 h 2190257"/>
              <a:gd name="connsiteX23144" fmla="*/ 97790 w 1299502"/>
              <a:gd name="connsiteY23144" fmla="*/ 1080540 h 2190257"/>
              <a:gd name="connsiteX23145" fmla="*/ 97790 w 1299502"/>
              <a:gd name="connsiteY23145" fmla="*/ 1080829 h 2190257"/>
              <a:gd name="connsiteX23146" fmla="*/ 97573 w 1299502"/>
              <a:gd name="connsiteY23146" fmla="*/ 1080937 h 2190257"/>
              <a:gd name="connsiteX23147" fmla="*/ 96311 w 1299502"/>
              <a:gd name="connsiteY23147" fmla="*/ 1080829 h 2190257"/>
              <a:gd name="connsiteX23148" fmla="*/ 96203 w 1299502"/>
              <a:gd name="connsiteY23148" fmla="*/ 1081045 h 2190257"/>
              <a:gd name="connsiteX23149" fmla="*/ 96311 w 1299502"/>
              <a:gd name="connsiteY23149" fmla="*/ 1081153 h 2190257"/>
              <a:gd name="connsiteX23150" fmla="*/ 97573 w 1299502"/>
              <a:gd name="connsiteY23150" fmla="*/ 1081225 h 2190257"/>
              <a:gd name="connsiteX23151" fmla="*/ 97898 w 1299502"/>
              <a:gd name="connsiteY23151" fmla="*/ 1081550 h 2190257"/>
              <a:gd name="connsiteX23152" fmla="*/ 98186 w 1299502"/>
              <a:gd name="connsiteY23152" fmla="*/ 1081622 h 2190257"/>
              <a:gd name="connsiteX23153" fmla="*/ 98691 w 1299502"/>
              <a:gd name="connsiteY23153" fmla="*/ 1082054 h 2190257"/>
              <a:gd name="connsiteX23154" fmla="*/ 98583 w 1299502"/>
              <a:gd name="connsiteY23154" fmla="*/ 1082631 h 2190257"/>
              <a:gd name="connsiteX23155" fmla="*/ 98799 w 1299502"/>
              <a:gd name="connsiteY23155" fmla="*/ 1082847 h 2190257"/>
              <a:gd name="connsiteX23156" fmla="*/ 99088 w 1299502"/>
              <a:gd name="connsiteY23156" fmla="*/ 1082523 h 2190257"/>
              <a:gd name="connsiteX23157" fmla="*/ 99412 w 1299502"/>
              <a:gd name="connsiteY23157" fmla="*/ 1082523 h 2190257"/>
              <a:gd name="connsiteX23158" fmla="*/ 99809 w 1299502"/>
              <a:gd name="connsiteY23158" fmla="*/ 1082342 h 2190257"/>
              <a:gd name="connsiteX23159" fmla="*/ 100097 w 1299502"/>
              <a:gd name="connsiteY23159" fmla="*/ 1082342 h 2190257"/>
              <a:gd name="connsiteX23160" fmla="*/ 100206 w 1299502"/>
              <a:gd name="connsiteY23160" fmla="*/ 1082451 h 2190257"/>
              <a:gd name="connsiteX23161" fmla="*/ 100206 w 1299502"/>
              <a:gd name="connsiteY23161" fmla="*/ 1083352 h 2190257"/>
              <a:gd name="connsiteX23162" fmla="*/ 99809 w 1299502"/>
              <a:gd name="connsiteY23162" fmla="*/ 1083640 h 2190257"/>
              <a:gd name="connsiteX23163" fmla="*/ 99809 w 1299502"/>
              <a:gd name="connsiteY23163" fmla="*/ 1083928 h 2190257"/>
              <a:gd name="connsiteX23164" fmla="*/ 99484 w 1299502"/>
              <a:gd name="connsiteY23164" fmla="*/ 1084217 h 2190257"/>
              <a:gd name="connsiteX23165" fmla="*/ 99304 w 1299502"/>
              <a:gd name="connsiteY23165" fmla="*/ 1086019 h 2190257"/>
              <a:gd name="connsiteX23166" fmla="*/ 99088 w 1299502"/>
              <a:gd name="connsiteY23166" fmla="*/ 1086127 h 2190257"/>
              <a:gd name="connsiteX23167" fmla="*/ 98799 w 1299502"/>
              <a:gd name="connsiteY23167" fmla="*/ 1086127 h 2190257"/>
              <a:gd name="connsiteX23168" fmla="*/ 98691 w 1299502"/>
              <a:gd name="connsiteY23168" fmla="*/ 1086235 h 2190257"/>
              <a:gd name="connsiteX23169" fmla="*/ 98583 w 1299502"/>
              <a:gd name="connsiteY23169" fmla="*/ 1087424 h 2190257"/>
              <a:gd name="connsiteX23170" fmla="*/ 98403 w 1299502"/>
              <a:gd name="connsiteY23170" fmla="*/ 1087532 h 2190257"/>
              <a:gd name="connsiteX23171" fmla="*/ 97790 w 1299502"/>
              <a:gd name="connsiteY23171" fmla="*/ 1087532 h 2190257"/>
              <a:gd name="connsiteX23172" fmla="*/ 97321 w 1299502"/>
              <a:gd name="connsiteY23172" fmla="*/ 1087028 h 2190257"/>
              <a:gd name="connsiteX23173" fmla="*/ 97393 w 1299502"/>
              <a:gd name="connsiteY23173" fmla="*/ 1086415 h 2190257"/>
              <a:gd name="connsiteX23174" fmla="*/ 97105 w 1299502"/>
              <a:gd name="connsiteY23174" fmla="*/ 1086127 h 2190257"/>
              <a:gd name="connsiteX23175" fmla="*/ 97105 w 1299502"/>
              <a:gd name="connsiteY23175" fmla="*/ 1085838 h 2190257"/>
              <a:gd name="connsiteX23176" fmla="*/ 96996 w 1299502"/>
              <a:gd name="connsiteY23176" fmla="*/ 1085622 h 2190257"/>
              <a:gd name="connsiteX23177" fmla="*/ 96600 w 1299502"/>
              <a:gd name="connsiteY23177" fmla="*/ 1085622 h 2190257"/>
              <a:gd name="connsiteX23178" fmla="*/ 96419 w 1299502"/>
              <a:gd name="connsiteY23178" fmla="*/ 1085730 h 2190257"/>
              <a:gd name="connsiteX23179" fmla="*/ 96311 w 1299502"/>
              <a:gd name="connsiteY23179" fmla="*/ 1087532 h 2190257"/>
              <a:gd name="connsiteX23180" fmla="*/ 96023 w 1299502"/>
              <a:gd name="connsiteY23180" fmla="*/ 1087821 h 2190257"/>
              <a:gd name="connsiteX23181" fmla="*/ 96023 w 1299502"/>
              <a:gd name="connsiteY23181" fmla="*/ 1088109 h 2190257"/>
              <a:gd name="connsiteX23182" fmla="*/ 95806 w 1299502"/>
              <a:gd name="connsiteY23182" fmla="*/ 1088217 h 2190257"/>
              <a:gd name="connsiteX23183" fmla="*/ 95230 w 1299502"/>
              <a:gd name="connsiteY23183" fmla="*/ 1088217 h 2190257"/>
              <a:gd name="connsiteX23184" fmla="*/ 95013 w 1299502"/>
              <a:gd name="connsiteY23184" fmla="*/ 1088325 h 2190257"/>
              <a:gd name="connsiteX23185" fmla="*/ 95121 w 1299502"/>
              <a:gd name="connsiteY23185" fmla="*/ 1088505 h 2190257"/>
              <a:gd name="connsiteX23186" fmla="*/ 98006 w 1299502"/>
              <a:gd name="connsiteY23186" fmla="*/ 1088722 h 2190257"/>
              <a:gd name="connsiteX23187" fmla="*/ 98114 w 1299502"/>
              <a:gd name="connsiteY23187" fmla="*/ 1088902 h 2190257"/>
              <a:gd name="connsiteX23188" fmla="*/ 98114 w 1299502"/>
              <a:gd name="connsiteY23188" fmla="*/ 1089406 h 2190257"/>
              <a:gd name="connsiteX23189" fmla="*/ 97898 w 1299502"/>
              <a:gd name="connsiteY23189" fmla="*/ 1089623 h 2190257"/>
              <a:gd name="connsiteX23190" fmla="*/ 97321 w 1299502"/>
              <a:gd name="connsiteY23190" fmla="*/ 1089514 h 2190257"/>
              <a:gd name="connsiteX23191" fmla="*/ 96924 w 1299502"/>
              <a:gd name="connsiteY23191" fmla="*/ 1089803 h 2190257"/>
              <a:gd name="connsiteX23192" fmla="*/ 95013 w 1299502"/>
              <a:gd name="connsiteY23192" fmla="*/ 1089695 h 2190257"/>
              <a:gd name="connsiteX23193" fmla="*/ 94400 w 1299502"/>
              <a:gd name="connsiteY23193" fmla="*/ 1089010 h 2190257"/>
              <a:gd name="connsiteX23194" fmla="*/ 92525 w 1299502"/>
              <a:gd name="connsiteY23194" fmla="*/ 1088902 h 2190257"/>
              <a:gd name="connsiteX23195" fmla="*/ 92020 w 1299502"/>
              <a:gd name="connsiteY23195" fmla="*/ 1089298 h 2190257"/>
              <a:gd name="connsiteX23196" fmla="*/ 93499 w 1299502"/>
              <a:gd name="connsiteY23196" fmla="*/ 1090920 h 2190257"/>
              <a:gd name="connsiteX23197" fmla="*/ 93427 w 1299502"/>
              <a:gd name="connsiteY23197" fmla="*/ 1092722 h 2190257"/>
              <a:gd name="connsiteX23198" fmla="*/ 93499 w 1299502"/>
              <a:gd name="connsiteY23198" fmla="*/ 1092794 h 2190257"/>
              <a:gd name="connsiteX23199" fmla="*/ 93823 w 1299502"/>
              <a:gd name="connsiteY23199" fmla="*/ 1092794 h 2190257"/>
              <a:gd name="connsiteX23200" fmla="*/ 94040 w 1299502"/>
              <a:gd name="connsiteY23200" fmla="*/ 1092722 h 2190257"/>
              <a:gd name="connsiteX23201" fmla="*/ 93751 w 1299502"/>
              <a:gd name="connsiteY23201" fmla="*/ 1092398 h 2190257"/>
              <a:gd name="connsiteX23202" fmla="*/ 93751 w 1299502"/>
              <a:gd name="connsiteY23202" fmla="*/ 1092109 h 2190257"/>
              <a:gd name="connsiteX23203" fmla="*/ 93931 w 1299502"/>
              <a:gd name="connsiteY23203" fmla="*/ 1092001 h 2190257"/>
              <a:gd name="connsiteX23204" fmla="*/ 94544 w 1299502"/>
              <a:gd name="connsiteY23204" fmla="*/ 1092001 h 2190257"/>
              <a:gd name="connsiteX23205" fmla="*/ 94725 w 1299502"/>
              <a:gd name="connsiteY23205" fmla="*/ 1092217 h 2190257"/>
              <a:gd name="connsiteX23206" fmla="*/ 94725 w 1299502"/>
              <a:gd name="connsiteY23206" fmla="*/ 1092506 h 2190257"/>
              <a:gd name="connsiteX23207" fmla="*/ 95121 w 1299502"/>
              <a:gd name="connsiteY23207" fmla="*/ 1092902 h 2190257"/>
              <a:gd name="connsiteX23208" fmla="*/ 95338 w 1299502"/>
              <a:gd name="connsiteY23208" fmla="*/ 1092794 h 2190257"/>
              <a:gd name="connsiteX23209" fmla="*/ 95338 w 1299502"/>
              <a:gd name="connsiteY23209" fmla="*/ 1092506 h 2190257"/>
              <a:gd name="connsiteX23210" fmla="*/ 95013 w 1299502"/>
              <a:gd name="connsiteY23210" fmla="*/ 1092217 h 2190257"/>
              <a:gd name="connsiteX23211" fmla="*/ 95013 w 1299502"/>
              <a:gd name="connsiteY23211" fmla="*/ 1091893 h 2190257"/>
              <a:gd name="connsiteX23212" fmla="*/ 95230 w 1299502"/>
              <a:gd name="connsiteY23212" fmla="*/ 1091785 h 2190257"/>
              <a:gd name="connsiteX23213" fmla="*/ 97105 w 1299502"/>
              <a:gd name="connsiteY23213" fmla="*/ 1091893 h 2190257"/>
              <a:gd name="connsiteX23214" fmla="*/ 97321 w 1299502"/>
              <a:gd name="connsiteY23214" fmla="*/ 1091785 h 2190257"/>
              <a:gd name="connsiteX23215" fmla="*/ 97429 w 1299502"/>
              <a:gd name="connsiteY23215" fmla="*/ 1090920 h 2190257"/>
              <a:gd name="connsiteX23216" fmla="*/ 97501 w 1299502"/>
              <a:gd name="connsiteY23216" fmla="*/ 1090704 h 2190257"/>
              <a:gd name="connsiteX23217" fmla="*/ 97790 w 1299502"/>
              <a:gd name="connsiteY23217" fmla="*/ 1090812 h 2190257"/>
              <a:gd name="connsiteX23218" fmla="*/ 98222 w 1299502"/>
              <a:gd name="connsiteY23218" fmla="*/ 1090524 h 2190257"/>
              <a:gd name="connsiteX23219" fmla="*/ 98511 w 1299502"/>
              <a:gd name="connsiteY23219" fmla="*/ 1090524 h 2190257"/>
              <a:gd name="connsiteX23220" fmla="*/ 98799 w 1299502"/>
              <a:gd name="connsiteY23220" fmla="*/ 1090812 h 2190257"/>
              <a:gd name="connsiteX23221" fmla="*/ 99124 w 1299502"/>
              <a:gd name="connsiteY23221" fmla="*/ 1090920 h 2190257"/>
              <a:gd name="connsiteX23222" fmla="*/ 99593 w 1299502"/>
              <a:gd name="connsiteY23222" fmla="*/ 1091389 h 2190257"/>
              <a:gd name="connsiteX23223" fmla="*/ 99520 w 1299502"/>
              <a:gd name="connsiteY23223" fmla="*/ 1091605 h 2190257"/>
              <a:gd name="connsiteX23224" fmla="*/ 99989 w 1299502"/>
              <a:gd name="connsiteY23224" fmla="*/ 1092109 h 2190257"/>
              <a:gd name="connsiteX23225" fmla="*/ 102802 w 1299502"/>
              <a:gd name="connsiteY23225" fmla="*/ 1092290 h 2190257"/>
              <a:gd name="connsiteX23226" fmla="*/ 102982 w 1299502"/>
              <a:gd name="connsiteY23226" fmla="*/ 1092506 h 2190257"/>
              <a:gd name="connsiteX23227" fmla="*/ 102585 w 1299502"/>
              <a:gd name="connsiteY23227" fmla="*/ 1092794 h 2190257"/>
              <a:gd name="connsiteX23228" fmla="*/ 102585 w 1299502"/>
              <a:gd name="connsiteY23228" fmla="*/ 1093082 h 2190257"/>
              <a:gd name="connsiteX23229" fmla="*/ 102405 w 1299502"/>
              <a:gd name="connsiteY23229" fmla="*/ 1093191 h 2190257"/>
              <a:gd name="connsiteX23230" fmla="*/ 102081 w 1299502"/>
              <a:gd name="connsiteY23230" fmla="*/ 1093191 h 2190257"/>
              <a:gd name="connsiteX23231" fmla="*/ 101900 w 1299502"/>
              <a:gd name="connsiteY23231" fmla="*/ 1093299 h 2190257"/>
              <a:gd name="connsiteX23232" fmla="*/ 101900 w 1299502"/>
              <a:gd name="connsiteY23232" fmla="*/ 1093587 h 2190257"/>
              <a:gd name="connsiteX23233" fmla="*/ 102189 w 1299502"/>
              <a:gd name="connsiteY23233" fmla="*/ 1093911 h 2190257"/>
              <a:gd name="connsiteX23234" fmla="*/ 102189 w 1299502"/>
              <a:gd name="connsiteY23234" fmla="*/ 1094488 h 2190257"/>
              <a:gd name="connsiteX23235" fmla="*/ 102585 w 1299502"/>
              <a:gd name="connsiteY23235" fmla="*/ 1094993 h 2190257"/>
              <a:gd name="connsiteX23236" fmla="*/ 102910 w 1299502"/>
              <a:gd name="connsiteY23236" fmla="*/ 1094993 h 2190257"/>
              <a:gd name="connsiteX23237" fmla="*/ 103198 w 1299502"/>
              <a:gd name="connsiteY23237" fmla="*/ 1095389 h 2190257"/>
              <a:gd name="connsiteX23238" fmla="*/ 103703 w 1299502"/>
              <a:gd name="connsiteY23238" fmla="*/ 1094884 h 2190257"/>
              <a:gd name="connsiteX23239" fmla="*/ 103811 w 1299502"/>
              <a:gd name="connsiteY23239" fmla="*/ 1094704 h 2190257"/>
              <a:gd name="connsiteX23240" fmla="*/ 104280 w 1299502"/>
              <a:gd name="connsiteY23240" fmla="*/ 1094200 h 2190257"/>
              <a:gd name="connsiteX23241" fmla="*/ 104893 w 1299502"/>
              <a:gd name="connsiteY23241" fmla="*/ 1094308 h 2190257"/>
              <a:gd name="connsiteX23242" fmla="*/ 105182 w 1299502"/>
              <a:gd name="connsiteY23242" fmla="*/ 1093983 h 2190257"/>
              <a:gd name="connsiteX23243" fmla="*/ 105578 w 1299502"/>
              <a:gd name="connsiteY23243" fmla="*/ 1093983 h 2190257"/>
              <a:gd name="connsiteX23244" fmla="*/ 106083 w 1299502"/>
              <a:gd name="connsiteY23244" fmla="*/ 1093587 h 2190257"/>
              <a:gd name="connsiteX23245" fmla="*/ 106083 w 1299502"/>
              <a:gd name="connsiteY23245" fmla="*/ 1093299 h 2190257"/>
              <a:gd name="connsiteX23246" fmla="*/ 106299 w 1299502"/>
              <a:gd name="connsiteY23246" fmla="*/ 1093191 h 2190257"/>
              <a:gd name="connsiteX23247" fmla="*/ 108463 w 1299502"/>
              <a:gd name="connsiteY23247" fmla="*/ 1093407 h 2190257"/>
              <a:gd name="connsiteX23248" fmla="*/ 108787 w 1299502"/>
              <a:gd name="connsiteY23248" fmla="*/ 1093082 h 2190257"/>
              <a:gd name="connsiteX23249" fmla="*/ 109184 w 1299502"/>
              <a:gd name="connsiteY23249" fmla="*/ 1093082 h 2190257"/>
              <a:gd name="connsiteX23250" fmla="*/ 109292 w 1299502"/>
              <a:gd name="connsiteY23250" fmla="*/ 1093010 h 2190257"/>
              <a:gd name="connsiteX23251" fmla="*/ 108283 w 1299502"/>
              <a:gd name="connsiteY23251" fmla="*/ 1091785 h 2190257"/>
              <a:gd name="connsiteX23252" fmla="*/ 107706 w 1299502"/>
              <a:gd name="connsiteY23252" fmla="*/ 1091785 h 2190257"/>
              <a:gd name="connsiteX23253" fmla="*/ 106299 w 1299502"/>
              <a:gd name="connsiteY23253" fmla="*/ 1090415 h 2190257"/>
              <a:gd name="connsiteX23254" fmla="*/ 106299 w 1299502"/>
              <a:gd name="connsiteY23254" fmla="*/ 1090091 h 2190257"/>
              <a:gd name="connsiteX23255" fmla="*/ 106119 w 1299502"/>
              <a:gd name="connsiteY23255" fmla="*/ 1089803 h 2190257"/>
              <a:gd name="connsiteX23256" fmla="*/ 106119 w 1299502"/>
              <a:gd name="connsiteY23256" fmla="*/ 1089514 h 2190257"/>
              <a:gd name="connsiteX23257" fmla="*/ 106408 w 1299502"/>
              <a:gd name="connsiteY23257" fmla="*/ 1089190 h 2190257"/>
              <a:gd name="connsiteX23258" fmla="*/ 106408 w 1299502"/>
              <a:gd name="connsiteY23258" fmla="*/ 1088902 h 2190257"/>
              <a:gd name="connsiteX23259" fmla="*/ 106588 w 1299502"/>
              <a:gd name="connsiteY23259" fmla="*/ 1088686 h 2190257"/>
              <a:gd name="connsiteX23260" fmla="*/ 106912 w 1299502"/>
              <a:gd name="connsiteY23260" fmla="*/ 1088794 h 2190257"/>
              <a:gd name="connsiteX23261" fmla="*/ 107309 w 1299502"/>
              <a:gd name="connsiteY23261" fmla="*/ 1088505 h 2190257"/>
              <a:gd name="connsiteX23262" fmla="*/ 107597 w 1299502"/>
              <a:gd name="connsiteY23262" fmla="*/ 1088505 h 2190257"/>
              <a:gd name="connsiteX23263" fmla="*/ 107886 w 1299502"/>
              <a:gd name="connsiteY23263" fmla="*/ 1088794 h 2190257"/>
              <a:gd name="connsiteX23264" fmla="*/ 108210 w 1299502"/>
              <a:gd name="connsiteY23264" fmla="*/ 1088902 h 2190257"/>
              <a:gd name="connsiteX23265" fmla="*/ 108607 w 1299502"/>
              <a:gd name="connsiteY23265" fmla="*/ 1089298 h 2190257"/>
              <a:gd name="connsiteX23266" fmla="*/ 108607 w 1299502"/>
              <a:gd name="connsiteY23266" fmla="*/ 1089695 h 2190257"/>
              <a:gd name="connsiteX23267" fmla="*/ 108896 w 1299502"/>
              <a:gd name="connsiteY23267" fmla="*/ 1089983 h 2190257"/>
              <a:gd name="connsiteX23268" fmla="*/ 108896 w 1299502"/>
              <a:gd name="connsiteY23268" fmla="*/ 1090307 h 2190257"/>
              <a:gd name="connsiteX23269" fmla="*/ 109004 w 1299502"/>
              <a:gd name="connsiteY23269" fmla="*/ 1090379 h 2190257"/>
              <a:gd name="connsiteX23270" fmla="*/ 109977 w 1299502"/>
              <a:gd name="connsiteY23270" fmla="*/ 1090488 h 2190257"/>
              <a:gd name="connsiteX23271" fmla="*/ 110410 w 1299502"/>
              <a:gd name="connsiteY23271" fmla="*/ 1090992 h 2190257"/>
              <a:gd name="connsiteX23272" fmla="*/ 110302 w 1299502"/>
              <a:gd name="connsiteY23272" fmla="*/ 1092181 h 2190257"/>
              <a:gd name="connsiteX23273" fmla="*/ 110482 w 1299502"/>
              <a:gd name="connsiteY23273" fmla="*/ 1092290 h 2190257"/>
              <a:gd name="connsiteX23274" fmla="*/ 110807 w 1299502"/>
              <a:gd name="connsiteY23274" fmla="*/ 1092398 h 2190257"/>
              <a:gd name="connsiteX23275" fmla="*/ 110987 w 1299502"/>
              <a:gd name="connsiteY23275" fmla="*/ 1092470 h 2190257"/>
              <a:gd name="connsiteX23276" fmla="*/ 110879 w 1299502"/>
              <a:gd name="connsiteY23276" fmla="*/ 1092794 h 2190257"/>
              <a:gd name="connsiteX23277" fmla="*/ 111203 w 1299502"/>
              <a:gd name="connsiteY23277" fmla="*/ 1093082 h 2190257"/>
              <a:gd name="connsiteX23278" fmla="*/ 111203 w 1299502"/>
              <a:gd name="connsiteY23278" fmla="*/ 1093983 h 2190257"/>
              <a:gd name="connsiteX23279" fmla="*/ 111600 w 1299502"/>
              <a:gd name="connsiteY23279" fmla="*/ 1094488 h 2190257"/>
              <a:gd name="connsiteX23280" fmla="*/ 111780 w 1299502"/>
              <a:gd name="connsiteY23280" fmla="*/ 1094380 h 2190257"/>
              <a:gd name="connsiteX23281" fmla="*/ 111780 w 1299502"/>
              <a:gd name="connsiteY23281" fmla="*/ 1094092 h 2190257"/>
              <a:gd name="connsiteX23282" fmla="*/ 111997 w 1299502"/>
              <a:gd name="connsiteY23282" fmla="*/ 1093875 h 2190257"/>
              <a:gd name="connsiteX23283" fmla="*/ 113186 w 1299502"/>
              <a:gd name="connsiteY23283" fmla="*/ 1093983 h 2190257"/>
              <a:gd name="connsiteX23284" fmla="*/ 113475 w 1299502"/>
              <a:gd name="connsiteY23284" fmla="*/ 1094272 h 2190257"/>
              <a:gd name="connsiteX23285" fmla="*/ 113872 w 1299502"/>
              <a:gd name="connsiteY23285" fmla="*/ 1094380 h 2190257"/>
              <a:gd name="connsiteX23286" fmla="*/ 113980 w 1299502"/>
              <a:gd name="connsiteY23286" fmla="*/ 1094164 h 2190257"/>
              <a:gd name="connsiteX23287" fmla="*/ 113980 w 1299502"/>
              <a:gd name="connsiteY23287" fmla="*/ 1093875 h 2190257"/>
              <a:gd name="connsiteX23288" fmla="*/ 114160 w 1299502"/>
              <a:gd name="connsiteY23288" fmla="*/ 1093767 h 2190257"/>
              <a:gd name="connsiteX23289" fmla="*/ 114485 w 1299502"/>
              <a:gd name="connsiteY23289" fmla="*/ 1093767 h 2190257"/>
              <a:gd name="connsiteX23290" fmla="*/ 115566 w 1299502"/>
              <a:gd name="connsiteY23290" fmla="*/ 1094884 h 2190257"/>
              <a:gd name="connsiteX23291" fmla="*/ 115458 w 1299502"/>
              <a:gd name="connsiteY23291" fmla="*/ 1095173 h 2190257"/>
              <a:gd name="connsiteX23292" fmla="*/ 116684 w 1299502"/>
              <a:gd name="connsiteY23292" fmla="*/ 1096470 h 2190257"/>
              <a:gd name="connsiteX23293" fmla="*/ 116576 w 1299502"/>
              <a:gd name="connsiteY23293" fmla="*/ 1097660 h 2190257"/>
              <a:gd name="connsiteX23294" fmla="*/ 116071 w 1299502"/>
              <a:gd name="connsiteY23294" fmla="*/ 1098056 h 2190257"/>
              <a:gd name="connsiteX23295" fmla="*/ 115783 w 1299502"/>
              <a:gd name="connsiteY23295" fmla="*/ 1098056 h 2190257"/>
              <a:gd name="connsiteX23296" fmla="*/ 115278 w 1299502"/>
              <a:gd name="connsiteY23296" fmla="*/ 1098452 h 2190257"/>
              <a:gd name="connsiteX23297" fmla="*/ 115278 w 1299502"/>
              <a:gd name="connsiteY23297" fmla="*/ 1098741 h 2190257"/>
              <a:gd name="connsiteX23298" fmla="*/ 114881 w 1299502"/>
              <a:gd name="connsiteY23298" fmla="*/ 1099065 h 2190257"/>
              <a:gd name="connsiteX23299" fmla="*/ 114881 w 1299502"/>
              <a:gd name="connsiteY23299" fmla="*/ 1099353 h 2190257"/>
              <a:gd name="connsiteX23300" fmla="*/ 114196 w 1299502"/>
              <a:gd name="connsiteY23300" fmla="*/ 1099858 h 2190257"/>
              <a:gd name="connsiteX23301" fmla="*/ 114196 w 1299502"/>
              <a:gd name="connsiteY23301" fmla="*/ 1100146 h 2190257"/>
              <a:gd name="connsiteX23302" fmla="*/ 113872 w 1299502"/>
              <a:gd name="connsiteY23302" fmla="*/ 1100471 h 2190257"/>
              <a:gd name="connsiteX23303" fmla="*/ 113799 w 1299502"/>
              <a:gd name="connsiteY23303" fmla="*/ 1100759 h 2190257"/>
              <a:gd name="connsiteX23304" fmla="*/ 113475 w 1299502"/>
              <a:gd name="connsiteY23304" fmla="*/ 1100939 h 2190257"/>
              <a:gd name="connsiteX23305" fmla="*/ 113475 w 1299502"/>
              <a:gd name="connsiteY23305" fmla="*/ 1101264 h 2190257"/>
              <a:gd name="connsiteX23306" fmla="*/ 113078 w 1299502"/>
              <a:gd name="connsiteY23306" fmla="*/ 1101552 h 2190257"/>
              <a:gd name="connsiteX23307" fmla="*/ 113078 w 1299502"/>
              <a:gd name="connsiteY23307" fmla="*/ 1101840 h 2190257"/>
              <a:gd name="connsiteX23308" fmla="*/ 112790 w 1299502"/>
              <a:gd name="connsiteY23308" fmla="*/ 1102165 h 2190257"/>
              <a:gd name="connsiteX23309" fmla="*/ 112790 w 1299502"/>
              <a:gd name="connsiteY23309" fmla="*/ 1102453 h 2190257"/>
              <a:gd name="connsiteX23310" fmla="*/ 111384 w 1299502"/>
              <a:gd name="connsiteY23310" fmla="*/ 1103570 h 2190257"/>
              <a:gd name="connsiteX23311" fmla="*/ 111384 w 1299502"/>
              <a:gd name="connsiteY23311" fmla="*/ 1103858 h 2190257"/>
              <a:gd name="connsiteX23312" fmla="*/ 110987 w 1299502"/>
              <a:gd name="connsiteY23312" fmla="*/ 1104039 h 2190257"/>
              <a:gd name="connsiteX23313" fmla="*/ 110879 w 1299502"/>
              <a:gd name="connsiteY23313" fmla="*/ 1105264 h 2190257"/>
              <a:gd name="connsiteX23314" fmla="*/ 110590 w 1299502"/>
              <a:gd name="connsiteY23314" fmla="*/ 1105552 h 2190257"/>
              <a:gd name="connsiteX23315" fmla="*/ 110590 w 1299502"/>
              <a:gd name="connsiteY23315" fmla="*/ 1106165 h 2190257"/>
              <a:gd name="connsiteX23316" fmla="*/ 109869 w 1299502"/>
              <a:gd name="connsiteY23316" fmla="*/ 1106634 h 2190257"/>
              <a:gd name="connsiteX23317" fmla="*/ 109869 w 1299502"/>
              <a:gd name="connsiteY23317" fmla="*/ 1106958 h 2190257"/>
              <a:gd name="connsiteX23318" fmla="*/ 109184 w 1299502"/>
              <a:gd name="connsiteY23318" fmla="*/ 1107535 h 2190257"/>
              <a:gd name="connsiteX23319" fmla="*/ 109184 w 1299502"/>
              <a:gd name="connsiteY23319" fmla="*/ 1107859 h 2190257"/>
              <a:gd name="connsiteX23320" fmla="*/ 109004 w 1299502"/>
              <a:gd name="connsiteY23320" fmla="*/ 1107931 h 2190257"/>
              <a:gd name="connsiteX23321" fmla="*/ 108679 w 1299502"/>
              <a:gd name="connsiteY23321" fmla="*/ 1107931 h 2190257"/>
              <a:gd name="connsiteX23322" fmla="*/ 108283 w 1299502"/>
              <a:gd name="connsiteY23322" fmla="*/ 1108255 h 2190257"/>
              <a:gd name="connsiteX23323" fmla="*/ 106984 w 1299502"/>
              <a:gd name="connsiteY23323" fmla="*/ 1106742 h 2190257"/>
              <a:gd name="connsiteX23324" fmla="*/ 106984 w 1299502"/>
              <a:gd name="connsiteY23324" fmla="*/ 1106453 h 2190257"/>
              <a:gd name="connsiteX23325" fmla="*/ 104424 w 1299502"/>
              <a:gd name="connsiteY23325" fmla="*/ 1103570 h 2190257"/>
              <a:gd name="connsiteX23326" fmla="*/ 104424 w 1299502"/>
              <a:gd name="connsiteY23326" fmla="*/ 1102669 h 2190257"/>
              <a:gd name="connsiteX23327" fmla="*/ 103703 w 1299502"/>
              <a:gd name="connsiteY23327" fmla="*/ 1101876 h 2190257"/>
              <a:gd name="connsiteX23328" fmla="*/ 103415 w 1299502"/>
              <a:gd name="connsiteY23328" fmla="*/ 1101876 h 2190257"/>
              <a:gd name="connsiteX23329" fmla="*/ 103198 w 1299502"/>
              <a:gd name="connsiteY23329" fmla="*/ 1101768 h 2190257"/>
              <a:gd name="connsiteX23330" fmla="*/ 103198 w 1299502"/>
              <a:gd name="connsiteY23330" fmla="*/ 1101480 h 2190257"/>
              <a:gd name="connsiteX23331" fmla="*/ 103018 w 1299502"/>
              <a:gd name="connsiteY23331" fmla="*/ 1101047 h 2190257"/>
              <a:gd name="connsiteX23332" fmla="*/ 103090 w 1299502"/>
              <a:gd name="connsiteY23332" fmla="*/ 1100975 h 2190257"/>
              <a:gd name="connsiteX23333" fmla="*/ 103487 w 1299502"/>
              <a:gd name="connsiteY23333" fmla="*/ 1100975 h 2190257"/>
              <a:gd name="connsiteX23334" fmla="*/ 103811 w 1299502"/>
              <a:gd name="connsiteY23334" fmla="*/ 1100759 h 2190257"/>
              <a:gd name="connsiteX23335" fmla="*/ 104424 w 1299502"/>
              <a:gd name="connsiteY23335" fmla="*/ 1100759 h 2190257"/>
              <a:gd name="connsiteX23336" fmla="*/ 105109 w 1299502"/>
              <a:gd name="connsiteY23336" fmla="*/ 1100182 h 2190257"/>
              <a:gd name="connsiteX23337" fmla="*/ 105398 w 1299502"/>
              <a:gd name="connsiteY23337" fmla="*/ 1100254 h 2190257"/>
              <a:gd name="connsiteX23338" fmla="*/ 106119 w 1299502"/>
              <a:gd name="connsiteY23338" fmla="*/ 1099678 h 2190257"/>
              <a:gd name="connsiteX23339" fmla="*/ 106408 w 1299502"/>
              <a:gd name="connsiteY23339" fmla="*/ 1099750 h 2190257"/>
              <a:gd name="connsiteX23340" fmla="*/ 106624 w 1299502"/>
              <a:gd name="connsiteY23340" fmla="*/ 1099570 h 2190257"/>
              <a:gd name="connsiteX23341" fmla="*/ 106299 w 1299502"/>
              <a:gd name="connsiteY23341" fmla="*/ 1099281 h 2190257"/>
              <a:gd name="connsiteX23342" fmla="*/ 106299 w 1299502"/>
              <a:gd name="connsiteY23342" fmla="*/ 1098957 h 2190257"/>
              <a:gd name="connsiteX23343" fmla="*/ 105903 w 1299502"/>
              <a:gd name="connsiteY23343" fmla="*/ 1098452 h 2190257"/>
              <a:gd name="connsiteX23344" fmla="*/ 105290 w 1299502"/>
              <a:gd name="connsiteY23344" fmla="*/ 1098885 h 2190257"/>
              <a:gd name="connsiteX23345" fmla="*/ 105290 w 1299502"/>
              <a:gd name="connsiteY23345" fmla="*/ 1099173 h 2190257"/>
              <a:gd name="connsiteX23346" fmla="*/ 104208 w 1299502"/>
              <a:gd name="connsiteY23346" fmla="*/ 1100146 h 2190257"/>
              <a:gd name="connsiteX23347" fmla="*/ 103487 w 1299502"/>
              <a:gd name="connsiteY23347" fmla="*/ 1100074 h 2190257"/>
              <a:gd name="connsiteX23348" fmla="*/ 103198 w 1299502"/>
              <a:gd name="connsiteY23348" fmla="*/ 1100363 h 2190257"/>
              <a:gd name="connsiteX23349" fmla="*/ 100999 w 1299502"/>
              <a:gd name="connsiteY23349" fmla="*/ 1100254 h 2190257"/>
              <a:gd name="connsiteX23350" fmla="*/ 100602 w 1299502"/>
              <a:gd name="connsiteY23350" fmla="*/ 1099858 h 2190257"/>
              <a:gd name="connsiteX23351" fmla="*/ 99412 w 1299502"/>
              <a:gd name="connsiteY23351" fmla="*/ 1099750 h 2190257"/>
              <a:gd name="connsiteX23352" fmla="*/ 99124 w 1299502"/>
              <a:gd name="connsiteY23352" fmla="*/ 1099462 h 2190257"/>
              <a:gd name="connsiteX23353" fmla="*/ 98799 w 1299502"/>
              <a:gd name="connsiteY23353" fmla="*/ 1099462 h 2190257"/>
              <a:gd name="connsiteX23354" fmla="*/ 98006 w 1299502"/>
              <a:gd name="connsiteY23354" fmla="*/ 1098669 h 2190257"/>
              <a:gd name="connsiteX23355" fmla="*/ 98006 w 1299502"/>
              <a:gd name="connsiteY23355" fmla="*/ 1098380 h 2190257"/>
              <a:gd name="connsiteX23356" fmla="*/ 97934 w 1299502"/>
              <a:gd name="connsiteY23356" fmla="*/ 1098164 h 2190257"/>
              <a:gd name="connsiteX23357" fmla="*/ 97609 w 1299502"/>
              <a:gd name="connsiteY23357" fmla="*/ 1098164 h 2190257"/>
              <a:gd name="connsiteX23358" fmla="*/ 97213 w 1299502"/>
              <a:gd name="connsiteY23358" fmla="*/ 1098488 h 2190257"/>
              <a:gd name="connsiteX23359" fmla="*/ 96600 w 1299502"/>
              <a:gd name="connsiteY23359" fmla="*/ 1098380 h 2190257"/>
              <a:gd name="connsiteX23360" fmla="*/ 95915 w 1299502"/>
              <a:gd name="connsiteY23360" fmla="*/ 1097587 h 2190257"/>
              <a:gd name="connsiteX23361" fmla="*/ 95915 w 1299502"/>
              <a:gd name="connsiteY23361" fmla="*/ 1096686 h 2190257"/>
              <a:gd name="connsiteX23362" fmla="*/ 95302 w 1299502"/>
              <a:gd name="connsiteY23362" fmla="*/ 1096074 h 2190257"/>
              <a:gd name="connsiteX23363" fmla="*/ 95518 w 1299502"/>
              <a:gd name="connsiteY23363" fmla="*/ 1095894 h 2190257"/>
              <a:gd name="connsiteX23364" fmla="*/ 96095 w 1299502"/>
              <a:gd name="connsiteY23364" fmla="*/ 1095966 h 2190257"/>
              <a:gd name="connsiteX23365" fmla="*/ 96528 w 1299502"/>
              <a:gd name="connsiteY23365" fmla="*/ 1096290 h 2190257"/>
              <a:gd name="connsiteX23366" fmla="*/ 96816 w 1299502"/>
              <a:gd name="connsiteY23366" fmla="*/ 1096362 h 2190257"/>
              <a:gd name="connsiteX23367" fmla="*/ 96924 w 1299502"/>
              <a:gd name="connsiteY23367" fmla="*/ 1096182 h 2190257"/>
              <a:gd name="connsiteX23368" fmla="*/ 96924 w 1299502"/>
              <a:gd name="connsiteY23368" fmla="*/ 1095894 h 2190257"/>
              <a:gd name="connsiteX23369" fmla="*/ 97321 w 1299502"/>
              <a:gd name="connsiteY23369" fmla="*/ 1095569 h 2190257"/>
              <a:gd name="connsiteX23370" fmla="*/ 96996 w 1299502"/>
              <a:gd name="connsiteY23370" fmla="*/ 1095281 h 2190257"/>
              <a:gd name="connsiteX23371" fmla="*/ 96996 w 1299502"/>
              <a:gd name="connsiteY23371" fmla="*/ 1094993 h 2190257"/>
              <a:gd name="connsiteX23372" fmla="*/ 96924 w 1299502"/>
              <a:gd name="connsiteY23372" fmla="*/ 1094884 h 2190257"/>
              <a:gd name="connsiteX23373" fmla="*/ 96203 w 1299502"/>
              <a:gd name="connsiteY23373" fmla="*/ 1094776 h 2190257"/>
              <a:gd name="connsiteX23374" fmla="*/ 95915 w 1299502"/>
              <a:gd name="connsiteY23374" fmla="*/ 1095101 h 2190257"/>
              <a:gd name="connsiteX23375" fmla="*/ 95590 w 1299502"/>
              <a:gd name="connsiteY23375" fmla="*/ 1095101 h 2190257"/>
              <a:gd name="connsiteX23376" fmla="*/ 95302 w 1299502"/>
              <a:gd name="connsiteY23376" fmla="*/ 1095281 h 2190257"/>
              <a:gd name="connsiteX23377" fmla="*/ 95013 w 1299502"/>
              <a:gd name="connsiteY23377" fmla="*/ 1094993 h 2190257"/>
              <a:gd name="connsiteX23378" fmla="*/ 94004 w 1299502"/>
              <a:gd name="connsiteY23378" fmla="*/ 1094884 h 2190257"/>
              <a:gd name="connsiteX23379" fmla="*/ 93499 w 1299502"/>
              <a:gd name="connsiteY23379" fmla="*/ 1094380 h 2190257"/>
              <a:gd name="connsiteX23380" fmla="*/ 93895 w 1299502"/>
              <a:gd name="connsiteY23380" fmla="*/ 1094200 h 2190257"/>
              <a:gd name="connsiteX23381" fmla="*/ 93823 w 1299502"/>
              <a:gd name="connsiteY23381" fmla="*/ 1093983 h 2190257"/>
              <a:gd name="connsiteX23382" fmla="*/ 93102 w 1299502"/>
              <a:gd name="connsiteY23382" fmla="*/ 1093983 h 2190257"/>
              <a:gd name="connsiteX23383" fmla="*/ 92814 w 1299502"/>
              <a:gd name="connsiteY23383" fmla="*/ 1094200 h 2190257"/>
              <a:gd name="connsiteX23384" fmla="*/ 92525 w 1299502"/>
              <a:gd name="connsiteY23384" fmla="*/ 1094200 h 2190257"/>
              <a:gd name="connsiteX23385" fmla="*/ 92309 w 1299502"/>
              <a:gd name="connsiteY23385" fmla="*/ 1094380 h 2190257"/>
              <a:gd name="connsiteX23386" fmla="*/ 92597 w 1299502"/>
              <a:gd name="connsiteY23386" fmla="*/ 1094704 h 2190257"/>
              <a:gd name="connsiteX23387" fmla="*/ 91732 w 1299502"/>
              <a:gd name="connsiteY23387" fmla="*/ 1095389 h 2190257"/>
              <a:gd name="connsiteX23388" fmla="*/ 91407 w 1299502"/>
              <a:gd name="connsiteY23388" fmla="*/ 1095281 h 2190257"/>
              <a:gd name="connsiteX23389" fmla="*/ 91119 w 1299502"/>
              <a:gd name="connsiteY23389" fmla="*/ 1094993 h 2190257"/>
              <a:gd name="connsiteX23390" fmla="*/ 90217 w 1299502"/>
              <a:gd name="connsiteY23390" fmla="*/ 1094884 h 2190257"/>
              <a:gd name="connsiteX23391" fmla="*/ 89821 w 1299502"/>
              <a:gd name="connsiteY23391" fmla="*/ 1095173 h 2190257"/>
              <a:gd name="connsiteX23392" fmla="*/ 89532 w 1299502"/>
              <a:gd name="connsiteY23392" fmla="*/ 1095173 h 2190257"/>
              <a:gd name="connsiteX23393" fmla="*/ 89208 w 1299502"/>
              <a:gd name="connsiteY23393" fmla="*/ 1095497 h 2190257"/>
              <a:gd name="connsiteX23394" fmla="*/ 88523 w 1299502"/>
              <a:gd name="connsiteY23394" fmla="*/ 1095389 h 2190257"/>
              <a:gd name="connsiteX23395" fmla="*/ 88234 w 1299502"/>
              <a:gd name="connsiteY23395" fmla="*/ 1095101 h 2190257"/>
              <a:gd name="connsiteX23396" fmla="*/ 87621 w 1299502"/>
              <a:gd name="connsiteY23396" fmla="*/ 1094993 h 2190257"/>
              <a:gd name="connsiteX23397" fmla="*/ 87405 w 1299502"/>
              <a:gd name="connsiteY23397" fmla="*/ 1095173 h 2190257"/>
              <a:gd name="connsiteX23398" fmla="*/ 87910 w 1299502"/>
              <a:gd name="connsiteY23398" fmla="*/ 1095677 h 2190257"/>
              <a:gd name="connsiteX23399" fmla="*/ 88234 w 1299502"/>
              <a:gd name="connsiteY23399" fmla="*/ 1095677 h 2190257"/>
              <a:gd name="connsiteX23400" fmla="*/ 89100 w 1299502"/>
              <a:gd name="connsiteY23400" fmla="*/ 1096686 h 2190257"/>
              <a:gd name="connsiteX23401" fmla="*/ 90326 w 1299502"/>
              <a:gd name="connsiteY23401" fmla="*/ 1096759 h 2190257"/>
              <a:gd name="connsiteX23402" fmla="*/ 90506 w 1299502"/>
              <a:gd name="connsiteY23402" fmla="*/ 1096867 h 2190257"/>
              <a:gd name="connsiteX23403" fmla="*/ 90506 w 1299502"/>
              <a:gd name="connsiteY23403" fmla="*/ 1097191 h 2190257"/>
              <a:gd name="connsiteX23404" fmla="*/ 90614 w 1299502"/>
              <a:gd name="connsiteY23404" fmla="*/ 1097371 h 2190257"/>
              <a:gd name="connsiteX23405" fmla="*/ 91912 w 1299502"/>
              <a:gd name="connsiteY23405" fmla="*/ 1097479 h 2190257"/>
              <a:gd name="connsiteX23406" fmla="*/ 91984 w 1299502"/>
              <a:gd name="connsiteY23406" fmla="*/ 1097587 h 2190257"/>
              <a:gd name="connsiteX23407" fmla="*/ 91984 w 1299502"/>
              <a:gd name="connsiteY23407" fmla="*/ 1097876 h 2190257"/>
              <a:gd name="connsiteX23408" fmla="*/ 92309 w 1299502"/>
              <a:gd name="connsiteY23408" fmla="*/ 1098164 h 2190257"/>
              <a:gd name="connsiteX23409" fmla="*/ 92201 w 1299502"/>
              <a:gd name="connsiteY23409" fmla="*/ 1099353 h 2190257"/>
              <a:gd name="connsiteX23410" fmla="*/ 91479 w 1299502"/>
              <a:gd name="connsiteY23410" fmla="*/ 1099966 h 2190257"/>
              <a:gd name="connsiteX23411" fmla="*/ 91479 w 1299502"/>
              <a:gd name="connsiteY23411" fmla="*/ 1100579 h 2190257"/>
              <a:gd name="connsiteX23412" fmla="*/ 91299 w 1299502"/>
              <a:gd name="connsiteY23412" fmla="*/ 1100651 h 2190257"/>
              <a:gd name="connsiteX23413" fmla="*/ 90975 w 1299502"/>
              <a:gd name="connsiteY23413" fmla="*/ 1100651 h 2190257"/>
              <a:gd name="connsiteX23414" fmla="*/ 90686 w 1299502"/>
              <a:gd name="connsiteY23414" fmla="*/ 1100867 h 2190257"/>
              <a:gd name="connsiteX23415" fmla="*/ 90290 w 1299502"/>
              <a:gd name="connsiteY23415" fmla="*/ 1100867 h 2190257"/>
              <a:gd name="connsiteX23416" fmla="*/ 89496 w 1299502"/>
              <a:gd name="connsiteY23416" fmla="*/ 1101552 h 2190257"/>
              <a:gd name="connsiteX23417" fmla="*/ 89496 w 1299502"/>
              <a:gd name="connsiteY23417" fmla="*/ 1102165 h 2190257"/>
              <a:gd name="connsiteX23418" fmla="*/ 89604 w 1299502"/>
              <a:gd name="connsiteY23418" fmla="*/ 1102345 h 2190257"/>
              <a:gd name="connsiteX23419" fmla="*/ 91804 w 1299502"/>
              <a:gd name="connsiteY23419" fmla="*/ 1102453 h 2190257"/>
              <a:gd name="connsiteX23420" fmla="*/ 92669 w 1299502"/>
              <a:gd name="connsiteY23420" fmla="*/ 1103462 h 2190257"/>
              <a:gd name="connsiteX23421" fmla="*/ 92994 w 1299502"/>
              <a:gd name="connsiteY23421" fmla="*/ 1103462 h 2190257"/>
              <a:gd name="connsiteX23422" fmla="*/ 93282 w 1299502"/>
              <a:gd name="connsiteY23422" fmla="*/ 1103750 h 2190257"/>
              <a:gd name="connsiteX23423" fmla="*/ 94869 w 1299502"/>
              <a:gd name="connsiteY23423" fmla="*/ 1103967 h 2190257"/>
              <a:gd name="connsiteX23424" fmla="*/ 95193 w 1299502"/>
              <a:gd name="connsiteY23424" fmla="*/ 1104255 h 2190257"/>
              <a:gd name="connsiteX23425" fmla="*/ 96167 w 1299502"/>
              <a:gd name="connsiteY23425" fmla="*/ 1104363 h 2190257"/>
              <a:gd name="connsiteX23426" fmla="*/ 96492 w 1299502"/>
              <a:gd name="connsiteY23426" fmla="*/ 1104651 h 2190257"/>
              <a:gd name="connsiteX23427" fmla="*/ 97681 w 1299502"/>
              <a:gd name="connsiteY23427" fmla="*/ 1104759 h 2190257"/>
              <a:gd name="connsiteX23428" fmla="*/ 97970 w 1299502"/>
              <a:gd name="connsiteY23428" fmla="*/ 1105048 h 2190257"/>
              <a:gd name="connsiteX23429" fmla="*/ 98294 w 1299502"/>
              <a:gd name="connsiteY23429" fmla="*/ 1105048 h 2190257"/>
              <a:gd name="connsiteX23430" fmla="*/ 98475 w 1299502"/>
              <a:gd name="connsiteY23430" fmla="*/ 1105264 h 2190257"/>
              <a:gd name="connsiteX23431" fmla="*/ 98475 w 1299502"/>
              <a:gd name="connsiteY23431" fmla="*/ 1105516 h 2190257"/>
              <a:gd name="connsiteX23432" fmla="*/ 98583 w 1299502"/>
              <a:gd name="connsiteY23432" fmla="*/ 1105624 h 2190257"/>
              <a:gd name="connsiteX23433" fmla="*/ 98871 w 1299502"/>
              <a:gd name="connsiteY23433" fmla="*/ 1105624 h 2190257"/>
              <a:gd name="connsiteX23434" fmla="*/ 99088 w 1299502"/>
              <a:gd name="connsiteY23434" fmla="*/ 1105841 h 2190257"/>
              <a:gd name="connsiteX23435" fmla="*/ 99088 w 1299502"/>
              <a:gd name="connsiteY23435" fmla="*/ 1106129 h 2190257"/>
              <a:gd name="connsiteX23436" fmla="*/ 98871 w 1299502"/>
              <a:gd name="connsiteY23436" fmla="*/ 1106309 h 2190257"/>
              <a:gd name="connsiteX23437" fmla="*/ 98583 w 1299502"/>
              <a:gd name="connsiteY23437" fmla="*/ 1106237 h 2190257"/>
              <a:gd name="connsiteX23438" fmla="*/ 98186 w 1299502"/>
              <a:gd name="connsiteY23438" fmla="*/ 1106525 h 2190257"/>
              <a:gd name="connsiteX23439" fmla="*/ 97573 w 1299502"/>
              <a:gd name="connsiteY23439" fmla="*/ 1106417 h 2190257"/>
              <a:gd name="connsiteX23440" fmla="*/ 97285 w 1299502"/>
              <a:gd name="connsiteY23440" fmla="*/ 1106742 h 2190257"/>
              <a:gd name="connsiteX23441" fmla="*/ 96564 w 1299502"/>
              <a:gd name="connsiteY23441" fmla="*/ 1106742 h 2190257"/>
              <a:gd name="connsiteX23442" fmla="*/ 96492 w 1299502"/>
              <a:gd name="connsiteY23442" fmla="*/ 1106525 h 2190257"/>
              <a:gd name="connsiteX23443" fmla="*/ 96492 w 1299502"/>
              <a:gd name="connsiteY23443" fmla="*/ 1105913 h 2190257"/>
              <a:gd name="connsiteX23444" fmla="*/ 96383 w 1299502"/>
              <a:gd name="connsiteY23444" fmla="*/ 1105733 h 2190257"/>
              <a:gd name="connsiteX23445" fmla="*/ 95987 w 1299502"/>
              <a:gd name="connsiteY23445" fmla="*/ 1105733 h 2190257"/>
              <a:gd name="connsiteX23446" fmla="*/ 95770 w 1299502"/>
              <a:gd name="connsiteY23446" fmla="*/ 1105444 h 2190257"/>
              <a:gd name="connsiteX23447" fmla="*/ 94797 w 1299502"/>
              <a:gd name="connsiteY23447" fmla="*/ 1105336 h 2190257"/>
              <a:gd name="connsiteX23448" fmla="*/ 94580 w 1299502"/>
              <a:gd name="connsiteY23448" fmla="*/ 1105516 h 2190257"/>
              <a:gd name="connsiteX23449" fmla="*/ 94580 w 1299502"/>
              <a:gd name="connsiteY23449" fmla="*/ 1105841 h 2190257"/>
              <a:gd name="connsiteX23450" fmla="*/ 94977 w 1299502"/>
              <a:gd name="connsiteY23450" fmla="*/ 1106345 h 2190257"/>
              <a:gd name="connsiteX23451" fmla="*/ 95410 w 1299502"/>
              <a:gd name="connsiteY23451" fmla="*/ 1106345 h 2190257"/>
              <a:gd name="connsiteX23452" fmla="*/ 95590 w 1299502"/>
              <a:gd name="connsiteY23452" fmla="*/ 1106634 h 2190257"/>
              <a:gd name="connsiteX23453" fmla="*/ 95987 w 1299502"/>
              <a:gd name="connsiteY23453" fmla="*/ 1106634 h 2190257"/>
              <a:gd name="connsiteX23454" fmla="*/ 96275 w 1299502"/>
              <a:gd name="connsiteY23454" fmla="*/ 1106922 h 2190257"/>
              <a:gd name="connsiteX23455" fmla="*/ 97465 w 1299502"/>
              <a:gd name="connsiteY23455" fmla="*/ 1107030 h 2190257"/>
              <a:gd name="connsiteX23456" fmla="*/ 97862 w 1299502"/>
              <a:gd name="connsiteY23456" fmla="*/ 1106814 h 2190257"/>
              <a:gd name="connsiteX23457" fmla="*/ 98186 w 1299502"/>
              <a:gd name="connsiteY23457" fmla="*/ 1106814 h 2190257"/>
              <a:gd name="connsiteX23458" fmla="*/ 98294 w 1299502"/>
              <a:gd name="connsiteY23458" fmla="*/ 1107030 h 2190257"/>
              <a:gd name="connsiteX23459" fmla="*/ 98294 w 1299502"/>
              <a:gd name="connsiteY23459" fmla="*/ 1107823 h 2190257"/>
              <a:gd name="connsiteX23460" fmla="*/ 97862 w 1299502"/>
              <a:gd name="connsiteY23460" fmla="*/ 1108111 h 2190257"/>
              <a:gd name="connsiteX23461" fmla="*/ 97862 w 1299502"/>
              <a:gd name="connsiteY23461" fmla="*/ 1108436 h 2190257"/>
              <a:gd name="connsiteX23462" fmla="*/ 96888 w 1299502"/>
              <a:gd name="connsiteY23462" fmla="*/ 1109228 h 2190257"/>
              <a:gd name="connsiteX23463" fmla="*/ 97285 w 1299502"/>
              <a:gd name="connsiteY23463" fmla="*/ 1109733 h 2190257"/>
              <a:gd name="connsiteX23464" fmla="*/ 97681 w 1299502"/>
              <a:gd name="connsiteY23464" fmla="*/ 1109733 h 2190257"/>
              <a:gd name="connsiteX23465" fmla="*/ 97790 w 1299502"/>
              <a:gd name="connsiteY23465" fmla="*/ 1109913 h 2190257"/>
              <a:gd name="connsiteX23466" fmla="*/ 97681 w 1299502"/>
              <a:gd name="connsiteY23466" fmla="*/ 1111103 h 2190257"/>
              <a:gd name="connsiteX23467" fmla="*/ 97177 w 1299502"/>
              <a:gd name="connsiteY23467" fmla="*/ 1111499 h 2190257"/>
              <a:gd name="connsiteX23468" fmla="*/ 96275 w 1299502"/>
              <a:gd name="connsiteY23468" fmla="*/ 1111427 h 2190257"/>
              <a:gd name="connsiteX23469" fmla="*/ 95590 w 1299502"/>
              <a:gd name="connsiteY23469" fmla="*/ 1112004 h 2190257"/>
              <a:gd name="connsiteX23470" fmla="*/ 95302 w 1299502"/>
              <a:gd name="connsiteY23470" fmla="*/ 1111932 h 2190257"/>
              <a:gd name="connsiteX23471" fmla="*/ 94905 w 1299502"/>
              <a:gd name="connsiteY23471" fmla="*/ 1112220 h 2190257"/>
              <a:gd name="connsiteX23472" fmla="*/ 93607 w 1299502"/>
              <a:gd name="connsiteY23472" fmla="*/ 1112112 h 2190257"/>
              <a:gd name="connsiteX23473" fmla="*/ 93499 w 1299502"/>
              <a:gd name="connsiteY23473" fmla="*/ 1112220 h 2190257"/>
              <a:gd name="connsiteX23474" fmla="*/ 93895 w 1299502"/>
              <a:gd name="connsiteY23474" fmla="*/ 1112724 h 2190257"/>
              <a:gd name="connsiteX23475" fmla="*/ 95193 w 1299502"/>
              <a:gd name="connsiteY23475" fmla="*/ 1112796 h 2190257"/>
              <a:gd name="connsiteX23476" fmla="*/ 96167 w 1299502"/>
              <a:gd name="connsiteY23476" fmla="*/ 1112004 h 2190257"/>
              <a:gd name="connsiteX23477" fmla="*/ 96492 w 1299502"/>
              <a:gd name="connsiteY23477" fmla="*/ 1112004 h 2190257"/>
              <a:gd name="connsiteX23478" fmla="*/ 96888 w 1299502"/>
              <a:gd name="connsiteY23478" fmla="*/ 1111823 h 2190257"/>
              <a:gd name="connsiteX23479" fmla="*/ 97790 w 1299502"/>
              <a:gd name="connsiteY23479" fmla="*/ 1111823 h 2190257"/>
              <a:gd name="connsiteX23480" fmla="*/ 97970 w 1299502"/>
              <a:gd name="connsiteY23480" fmla="*/ 1112004 h 2190257"/>
              <a:gd name="connsiteX23481" fmla="*/ 97862 w 1299502"/>
              <a:gd name="connsiteY23481" fmla="*/ 1112616 h 2190257"/>
              <a:gd name="connsiteX23482" fmla="*/ 97790 w 1299502"/>
              <a:gd name="connsiteY23482" fmla="*/ 1112724 h 2190257"/>
              <a:gd name="connsiteX23483" fmla="*/ 96780 w 1299502"/>
              <a:gd name="connsiteY23483" fmla="*/ 1112616 h 2190257"/>
              <a:gd name="connsiteX23484" fmla="*/ 96275 w 1299502"/>
              <a:gd name="connsiteY23484" fmla="*/ 1113121 h 2190257"/>
              <a:gd name="connsiteX23485" fmla="*/ 96203 w 1299502"/>
              <a:gd name="connsiteY23485" fmla="*/ 1113697 h 2190257"/>
              <a:gd name="connsiteX23486" fmla="*/ 96672 w 1299502"/>
              <a:gd name="connsiteY23486" fmla="*/ 1114130 h 2190257"/>
              <a:gd name="connsiteX23487" fmla="*/ 97285 w 1299502"/>
              <a:gd name="connsiteY23487" fmla="*/ 1114202 h 2190257"/>
              <a:gd name="connsiteX23488" fmla="*/ 97573 w 1299502"/>
              <a:gd name="connsiteY23488" fmla="*/ 1114526 h 2190257"/>
              <a:gd name="connsiteX23489" fmla="*/ 98294 w 1299502"/>
              <a:gd name="connsiteY23489" fmla="*/ 1114526 h 2190257"/>
              <a:gd name="connsiteX23490" fmla="*/ 98763 w 1299502"/>
              <a:gd name="connsiteY23490" fmla="*/ 1114130 h 2190257"/>
              <a:gd name="connsiteX23491" fmla="*/ 98763 w 1299502"/>
              <a:gd name="connsiteY23491" fmla="*/ 1113914 h 2190257"/>
              <a:gd name="connsiteX23492" fmla="*/ 99268 w 1299502"/>
              <a:gd name="connsiteY23492" fmla="*/ 1113409 h 2190257"/>
              <a:gd name="connsiteX23493" fmla="*/ 99593 w 1299502"/>
              <a:gd name="connsiteY23493" fmla="*/ 1113409 h 2190257"/>
              <a:gd name="connsiteX23494" fmla="*/ 99989 w 1299502"/>
              <a:gd name="connsiteY23494" fmla="*/ 1113229 h 2190257"/>
              <a:gd name="connsiteX23495" fmla="*/ 100278 w 1299502"/>
              <a:gd name="connsiteY23495" fmla="*/ 1113229 h 2190257"/>
              <a:gd name="connsiteX23496" fmla="*/ 100566 w 1299502"/>
              <a:gd name="connsiteY23496" fmla="*/ 1112905 h 2190257"/>
              <a:gd name="connsiteX23497" fmla="*/ 100891 w 1299502"/>
              <a:gd name="connsiteY23497" fmla="*/ 1112905 h 2190257"/>
              <a:gd name="connsiteX23498" fmla="*/ 101179 w 1299502"/>
              <a:gd name="connsiteY23498" fmla="*/ 1113301 h 2190257"/>
              <a:gd name="connsiteX23499" fmla="*/ 101576 w 1299502"/>
              <a:gd name="connsiteY23499" fmla="*/ 1113301 h 2190257"/>
              <a:gd name="connsiteX23500" fmla="*/ 101792 w 1299502"/>
              <a:gd name="connsiteY23500" fmla="*/ 1113625 h 2190257"/>
              <a:gd name="connsiteX23501" fmla="*/ 102477 w 1299502"/>
              <a:gd name="connsiteY23501" fmla="*/ 1113734 h 2190257"/>
              <a:gd name="connsiteX23502" fmla="*/ 102766 w 1299502"/>
              <a:gd name="connsiteY23502" fmla="*/ 1114022 h 2190257"/>
              <a:gd name="connsiteX23503" fmla="*/ 103559 w 1299502"/>
              <a:gd name="connsiteY23503" fmla="*/ 1113301 h 2190257"/>
              <a:gd name="connsiteX23504" fmla="*/ 103667 w 1299502"/>
              <a:gd name="connsiteY23504" fmla="*/ 1112724 h 2190257"/>
              <a:gd name="connsiteX23505" fmla="*/ 103775 w 1299502"/>
              <a:gd name="connsiteY23505" fmla="*/ 1112616 h 2190257"/>
              <a:gd name="connsiteX23506" fmla="*/ 104460 w 1299502"/>
              <a:gd name="connsiteY23506" fmla="*/ 1112616 h 2190257"/>
              <a:gd name="connsiteX23507" fmla="*/ 104569 w 1299502"/>
              <a:gd name="connsiteY23507" fmla="*/ 1112833 h 2190257"/>
              <a:gd name="connsiteX23508" fmla="*/ 104569 w 1299502"/>
              <a:gd name="connsiteY23508" fmla="*/ 1113121 h 2190257"/>
              <a:gd name="connsiteX23509" fmla="*/ 104749 w 1299502"/>
              <a:gd name="connsiteY23509" fmla="*/ 1113229 h 2190257"/>
              <a:gd name="connsiteX23510" fmla="*/ 105073 w 1299502"/>
              <a:gd name="connsiteY23510" fmla="*/ 1113301 h 2190257"/>
              <a:gd name="connsiteX23511" fmla="*/ 105182 w 1299502"/>
              <a:gd name="connsiteY23511" fmla="*/ 1113229 h 2190257"/>
              <a:gd name="connsiteX23512" fmla="*/ 104857 w 1299502"/>
              <a:gd name="connsiteY23512" fmla="*/ 1112833 h 2190257"/>
              <a:gd name="connsiteX23513" fmla="*/ 104965 w 1299502"/>
              <a:gd name="connsiteY23513" fmla="*/ 1111932 h 2190257"/>
              <a:gd name="connsiteX23514" fmla="*/ 105145 w 1299502"/>
              <a:gd name="connsiteY23514" fmla="*/ 1111823 h 2190257"/>
              <a:gd name="connsiteX23515" fmla="*/ 106444 w 1299502"/>
              <a:gd name="connsiteY23515" fmla="*/ 1111932 h 2190257"/>
              <a:gd name="connsiteX23516" fmla="*/ 106948 w 1299502"/>
              <a:gd name="connsiteY23516" fmla="*/ 1112508 h 2190257"/>
              <a:gd name="connsiteX23517" fmla="*/ 107633 w 1299502"/>
              <a:gd name="connsiteY23517" fmla="*/ 1112616 h 2190257"/>
              <a:gd name="connsiteX23518" fmla="*/ 107742 w 1299502"/>
              <a:gd name="connsiteY23518" fmla="*/ 1112724 h 2190257"/>
              <a:gd name="connsiteX23519" fmla="*/ 107633 w 1299502"/>
              <a:gd name="connsiteY23519" fmla="*/ 1114526 h 2190257"/>
              <a:gd name="connsiteX23520" fmla="*/ 107345 w 1299502"/>
              <a:gd name="connsiteY23520" fmla="*/ 1114815 h 2190257"/>
              <a:gd name="connsiteX23521" fmla="*/ 107237 w 1299502"/>
              <a:gd name="connsiteY23521" fmla="*/ 1115427 h 2190257"/>
              <a:gd name="connsiteX23522" fmla="*/ 106263 w 1299502"/>
              <a:gd name="connsiteY23522" fmla="*/ 1116220 h 2190257"/>
              <a:gd name="connsiteX23523" fmla="*/ 106155 w 1299502"/>
              <a:gd name="connsiteY23523" fmla="*/ 1117698 h 2190257"/>
              <a:gd name="connsiteX23524" fmla="*/ 105434 w 1299502"/>
              <a:gd name="connsiteY23524" fmla="*/ 1118203 h 2190257"/>
              <a:gd name="connsiteX23525" fmla="*/ 105362 w 1299502"/>
              <a:gd name="connsiteY23525" fmla="*/ 1120005 h 2190257"/>
              <a:gd name="connsiteX23526" fmla="*/ 104965 w 1299502"/>
              <a:gd name="connsiteY23526" fmla="*/ 1120293 h 2190257"/>
              <a:gd name="connsiteX23527" fmla="*/ 104965 w 1299502"/>
              <a:gd name="connsiteY23527" fmla="*/ 1120581 h 2190257"/>
              <a:gd name="connsiteX23528" fmla="*/ 104641 w 1299502"/>
              <a:gd name="connsiteY23528" fmla="*/ 1120797 h 2190257"/>
              <a:gd name="connsiteX23529" fmla="*/ 104569 w 1299502"/>
              <a:gd name="connsiteY23529" fmla="*/ 1121086 h 2190257"/>
              <a:gd name="connsiteX23530" fmla="*/ 104244 w 1299502"/>
              <a:gd name="connsiteY23530" fmla="*/ 1121410 h 2190257"/>
              <a:gd name="connsiteX23531" fmla="*/ 104172 w 1299502"/>
              <a:gd name="connsiteY23531" fmla="*/ 1122599 h 2190257"/>
              <a:gd name="connsiteX23532" fmla="*/ 103667 w 1299502"/>
              <a:gd name="connsiteY23532" fmla="*/ 1122996 h 2190257"/>
              <a:gd name="connsiteX23533" fmla="*/ 103343 w 1299502"/>
              <a:gd name="connsiteY23533" fmla="*/ 1122708 h 2190257"/>
              <a:gd name="connsiteX23534" fmla="*/ 102766 w 1299502"/>
              <a:gd name="connsiteY23534" fmla="*/ 1122599 h 2190257"/>
              <a:gd name="connsiteX23535" fmla="*/ 102549 w 1299502"/>
              <a:gd name="connsiteY23535" fmla="*/ 1122780 h 2190257"/>
              <a:gd name="connsiteX23536" fmla="*/ 102477 w 1299502"/>
              <a:gd name="connsiteY23536" fmla="*/ 1123681 h 2190257"/>
              <a:gd name="connsiteX23537" fmla="*/ 102369 w 1299502"/>
              <a:gd name="connsiteY23537" fmla="*/ 1123789 h 2190257"/>
              <a:gd name="connsiteX23538" fmla="*/ 101972 w 1299502"/>
              <a:gd name="connsiteY23538" fmla="*/ 1123789 h 2190257"/>
              <a:gd name="connsiteX23539" fmla="*/ 101468 w 1299502"/>
              <a:gd name="connsiteY23539" fmla="*/ 1124185 h 2190257"/>
              <a:gd name="connsiteX23540" fmla="*/ 101468 w 1299502"/>
              <a:gd name="connsiteY23540" fmla="*/ 1124474 h 2190257"/>
              <a:gd name="connsiteX23541" fmla="*/ 100566 w 1299502"/>
              <a:gd name="connsiteY23541" fmla="*/ 1125086 h 2190257"/>
              <a:gd name="connsiteX23542" fmla="*/ 99701 w 1299502"/>
              <a:gd name="connsiteY23542" fmla="*/ 1125086 h 2190257"/>
              <a:gd name="connsiteX23543" fmla="*/ 98980 w 1299502"/>
              <a:gd name="connsiteY23543" fmla="*/ 1125591 h 2190257"/>
              <a:gd name="connsiteX23544" fmla="*/ 98691 w 1299502"/>
              <a:gd name="connsiteY23544" fmla="*/ 1125591 h 2190257"/>
              <a:gd name="connsiteX23545" fmla="*/ 98403 w 1299502"/>
              <a:gd name="connsiteY23545" fmla="*/ 1125266 h 2190257"/>
              <a:gd name="connsiteX23546" fmla="*/ 97790 w 1299502"/>
              <a:gd name="connsiteY23546" fmla="*/ 1125194 h 2190257"/>
              <a:gd name="connsiteX23547" fmla="*/ 97393 w 1299502"/>
              <a:gd name="connsiteY23547" fmla="*/ 1125483 h 2190257"/>
              <a:gd name="connsiteX23548" fmla="*/ 95806 w 1299502"/>
              <a:gd name="connsiteY23548" fmla="*/ 1125375 h 2190257"/>
              <a:gd name="connsiteX23549" fmla="*/ 95482 w 1299502"/>
              <a:gd name="connsiteY23549" fmla="*/ 1125086 h 2190257"/>
              <a:gd name="connsiteX23550" fmla="*/ 95193 w 1299502"/>
              <a:gd name="connsiteY23550" fmla="*/ 1125086 h 2190257"/>
              <a:gd name="connsiteX23551" fmla="*/ 94905 w 1299502"/>
              <a:gd name="connsiteY23551" fmla="*/ 1124690 h 2190257"/>
              <a:gd name="connsiteX23552" fmla="*/ 94617 w 1299502"/>
              <a:gd name="connsiteY23552" fmla="*/ 1124690 h 2190257"/>
              <a:gd name="connsiteX23553" fmla="*/ 94400 w 1299502"/>
              <a:gd name="connsiteY23553" fmla="*/ 1124474 h 2190257"/>
              <a:gd name="connsiteX23554" fmla="*/ 94508 w 1299502"/>
              <a:gd name="connsiteY23554" fmla="*/ 1124185 h 2190257"/>
              <a:gd name="connsiteX23555" fmla="*/ 94184 w 1299502"/>
              <a:gd name="connsiteY23555" fmla="*/ 1123897 h 2190257"/>
              <a:gd name="connsiteX23556" fmla="*/ 94184 w 1299502"/>
              <a:gd name="connsiteY23556" fmla="*/ 1123284 h 2190257"/>
              <a:gd name="connsiteX23557" fmla="*/ 93787 w 1299502"/>
              <a:gd name="connsiteY23557" fmla="*/ 1122780 h 2190257"/>
              <a:gd name="connsiteX23558" fmla="*/ 92814 w 1299502"/>
              <a:gd name="connsiteY23558" fmla="*/ 1122780 h 2190257"/>
              <a:gd name="connsiteX23559" fmla="*/ 91912 w 1299502"/>
              <a:gd name="connsiteY23559" fmla="*/ 1121807 h 2190257"/>
              <a:gd name="connsiteX23560" fmla="*/ 91624 w 1299502"/>
              <a:gd name="connsiteY23560" fmla="*/ 1121807 h 2190257"/>
              <a:gd name="connsiteX23561" fmla="*/ 91407 w 1299502"/>
              <a:gd name="connsiteY23561" fmla="*/ 1121879 h 2190257"/>
              <a:gd name="connsiteX23562" fmla="*/ 91407 w 1299502"/>
              <a:gd name="connsiteY23562" fmla="*/ 1122203 h 2190257"/>
              <a:gd name="connsiteX23563" fmla="*/ 91624 w 1299502"/>
              <a:gd name="connsiteY23563" fmla="*/ 1122383 h 2190257"/>
              <a:gd name="connsiteX23564" fmla="*/ 91912 w 1299502"/>
              <a:gd name="connsiteY23564" fmla="*/ 1122383 h 2190257"/>
              <a:gd name="connsiteX23565" fmla="*/ 92020 w 1299502"/>
              <a:gd name="connsiteY23565" fmla="*/ 1122599 h 2190257"/>
              <a:gd name="connsiteX23566" fmla="*/ 91696 w 1299502"/>
              <a:gd name="connsiteY23566" fmla="*/ 1122888 h 2190257"/>
              <a:gd name="connsiteX23567" fmla="*/ 91624 w 1299502"/>
              <a:gd name="connsiteY23567" fmla="*/ 1123681 h 2190257"/>
              <a:gd name="connsiteX23568" fmla="*/ 91804 w 1299502"/>
              <a:gd name="connsiteY23568" fmla="*/ 1123897 h 2190257"/>
              <a:gd name="connsiteX23569" fmla="*/ 92417 w 1299502"/>
              <a:gd name="connsiteY23569" fmla="*/ 1123897 h 2190257"/>
              <a:gd name="connsiteX23570" fmla="*/ 92489 w 1299502"/>
              <a:gd name="connsiteY23570" fmla="*/ 1124077 h 2190257"/>
              <a:gd name="connsiteX23571" fmla="*/ 92092 w 1299502"/>
              <a:gd name="connsiteY23571" fmla="*/ 1124474 h 2190257"/>
              <a:gd name="connsiteX23572" fmla="*/ 90109 w 1299502"/>
              <a:gd name="connsiteY23572" fmla="*/ 1124401 h 2190257"/>
              <a:gd name="connsiteX23573" fmla="*/ 89496 w 1299502"/>
              <a:gd name="connsiteY23573" fmla="*/ 1123681 h 2190257"/>
              <a:gd name="connsiteX23574" fmla="*/ 88306 w 1299502"/>
              <a:gd name="connsiteY23574" fmla="*/ 1123573 h 2190257"/>
              <a:gd name="connsiteX23575" fmla="*/ 88018 w 1299502"/>
              <a:gd name="connsiteY23575" fmla="*/ 1123284 h 2190257"/>
              <a:gd name="connsiteX23576" fmla="*/ 87333 w 1299502"/>
              <a:gd name="connsiteY23576" fmla="*/ 1123284 h 2190257"/>
              <a:gd name="connsiteX23577" fmla="*/ 87008 w 1299502"/>
              <a:gd name="connsiteY23577" fmla="*/ 1122888 h 2190257"/>
              <a:gd name="connsiteX23578" fmla="*/ 86395 w 1299502"/>
              <a:gd name="connsiteY23578" fmla="*/ 1122888 h 2190257"/>
              <a:gd name="connsiteX23579" fmla="*/ 85818 w 1299502"/>
              <a:gd name="connsiteY23579" fmla="*/ 1122203 h 2190257"/>
              <a:gd name="connsiteX23580" fmla="*/ 85205 w 1299502"/>
              <a:gd name="connsiteY23580" fmla="*/ 1122203 h 2190257"/>
              <a:gd name="connsiteX23581" fmla="*/ 84917 w 1299502"/>
              <a:gd name="connsiteY23581" fmla="*/ 1121807 h 2190257"/>
              <a:gd name="connsiteX23582" fmla="*/ 84520 w 1299502"/>
              <a:gd name="connsiteY23582" fmla="*/ 1122095 h 2190257"/>
              <a:gd name="connsiteX23583" fmla="*/ 84196 w 1299502"/>
              <a:gd name="connsiteY23583" fmla="*/ 1122095 h 2190257"/>
              <a:gd name="connsiteX23584" fmla="*/ 84124 w 1299502"/>
              <a:gd name="connsiteY23584" fmla="*/ 1122203 h 2190257"/>
              <a:gd name="connsiteX23585" fmla="*/ 84196 w 1299502"/>
              <a:gd name="connsiteY23585" fmla="*/ 1122383 h 2190257"/>
              <a:gd name="connsiteX23586" fmla="*/ 85494 w 1299502"/>
              <a:gd name="connsiteY23586" fmla="*/ 1122491 h 2190257"/>
              <a:gd name="connsiteX23587" fmla="*/ 86792 w 1299502"/>
              <a:gd name="connsiteY23587" fmla="*/ 1123969 h 2190257"/>
              <a:gd name="connsiteX23588" fmla="*/ 86792 w 1299502"/>
              <a:gd name="connsiteY23588" fmla="*/ 1124185 h 2190257"/>
              <a:gd name="connsiteX23589" fmla="*/ 86612 w 1299502"/>
              <a:gd name="connsiteY23589" fmla="*/ 1124365 h 2190257"/>
              <a:gd name="connsiteX23590" fmla="*/ 83727 w 1299502"/>
              <a:gd name="connsiteY23590" fmla="*/ 1124185 h 2190257"/>
              <a:gd name="connsiteX23591" fmla="*/ 83619 w 1299502"/>
              <a:gd name="connsiteY23591" fmla="*/ 1124293 h 2190257"/>
              <a:gd name="connsiteX23592" fmla="*/ 83511 w 1299502"/>
              <a:gd name="connsiteY23592" fmla="*/ 1124582 h 2190257"/>
              <a:gd name="connsiteX23593" fmla="*/ 83222 w 1299502"/>
              <a:gd name="connsiteY23593" fmla="*/ 1124870 h 2190257"/>
              <a:gd name="connsiteX23594" fmla="*/ 83222 w 1299502"/>
              <a:gd name="connsiteY23594" fmla="*/ 1125483 h 2190257"/>
              <a:gd name="connsiteX23595" fmla="*/ 83619 w 1299502"/>
              <a:gd name="connsiteY23595" fmla="*/ 1125879 h 2190257"/>
              <a:gd name="connsiteX23596" fmla="*/ 89713 w 1299502"/>
              <a:gd name="connsiteY23596" fmla="*/ 1126384 h 2190257"/>
              <a:gd name="connsiteX23597" fmla="*/ 89893 w 1299502"/>
              <a:gd name="connsiteY23597" fmla="*/ 1126672 h 2190257"/>
              <a:gd name="connsiteX23598" fmla="*/ 90290 w 1299502"/>
              <a:gd name="connsiteY23598" fmla="*/ 1126672 h 2190257"/>
              <a:gd name="connsiteX23599" fmla="*/ 90506 w 1299502"/>
              <a:gd name="connsiteY23599" fmla="*/ 1126564 h 2190257"/>
              <a:gd name="connsiteX23600" fmla="*/ 90506 w 1299502"/>
              <a:gd name="connsiteY23600" fmla="*/ 1126276 h 2190257"/>
              <a:gd name="connsiteX23601" fmla="*/ 90578 w 1299502"/>
              <a:gd name="connsiteY23601" fmla="*/ 1126167 h 2190257"/>
              <a:gd name="connsiteX23602" fmla="*/ 91299 w 1299502"/>
              <a:gd name="connsiteY23602" fmla="*/ 1126167 h 2190257"/>
              <a:gd name="connsiteX23603" fmla="*/ 92165 w 1299502"/>
              <a:gd name="connsiteY23603" fmla="*/ 1127177 h 2190257"/>
              <a:gd name="connsiteX23604" fmla="*/ 92489 w 1299502"/>
              <a:gd name="connsiteY23604" fmla="*/ 1127177 h 2190257"/>
              <a:gd name="connsiteX23605" fmla="*/ 92597 w 1299502"/>
              <a:gd name="connsiteY23605" fmla="*/ 1127357 h 2190257"/>
              <a:gd name="connsiteX23606" fmla="*/ 92597 w 1299502"/>
              <a:gd name="connsiteY23606" fmla="*/ 1127681 h 2190257"/>
              <a:gd name="connsiteX23607" fmla="*/ 92778 w 1299502"/>
              <a:gd name="connsiteY23607" fmla="*/ 1127753 h 2190257"/>
              <a:gd name="connsiteX23608" fmla="*/ 93391 w 1299502"/>
              <a:gd name="connsiteY23608" fmla="*/ 1127861 h 2190257"/>
              <a:gd name="connsiteX23609" fmla="*/ 93679 w 1299502"/>
              <a:gd name="connsiteY23609" fmla="*/ 1128186 h 2190257"/>
              <a:gd name="connsiteX23610" fmla="*/ 93967 w 1299502"/>
              <a:gd name="connsiteY23610" fmla="*/ 1128186 h 2190257"/>
              <a:gd name="connsiteX23611" fmla="*/ 94292 w 1299502"/>
              <a:gd name="connsiteY23611" fmla="*/ 1127969 h 2190257"/>
              <a:gd name="connsiteX23612" fmla="*/ 94689 w 1299502"/>
              <a:gd name="connsiteY23612" fmla="*/ 1127969 h 2190257"/>
              <a:gd name="connsiteX23613" fmla="*/ 94761 w 1299502"/>
              <a:gd name="connsiteY23613" fmla="*/ 1127789 h 2190257"/>
              <a:gd name="connsiteX23614" fmla="*/ 94869 w 1299502"/>
              <a:gd name="connsiteY23614" fmla="*/ 1127573 h 2190257"/>
              <a:gd name="connsiteX23615" fmla="*/ 94256 w 1299502"/>
              <a:gd name="connsiteY23615" fmla="*/ 1126888 h 2190257"/>
              <a:gd name="connsiteX23616" fmla="*/ 94256 w 1299502"/>
              <a:gd name="connsiteY23616" fmla="*/ 1126276 h 2190257"/>
              <a:gd name="connsiteX23617" fmla="*/ 94472 w 1299502"/>
              <a:gd name="connsiteY23617" fmla="*/ 1126167 h 2190257"/>
              <a:gd name="connsiteX23618" fmla="*/ 94761 w 1299502"/>
              <a:gd name="connsiteY23618" fmla="*/ 1126167 h 2190257"/>
              <a:gd name="connsiteX23619" fmla="*/ 95085 w 1299502"/>
              <a:gd name="connsiteY23619" fmla="*/ 1125879 h 2190257"/>
              <a:gd name="connsiteX23620" fmla="*/ 96059 w 1299502"/>
              <a:gd name="connsiteY23620" fmla="*/ 1125987 h 2190257"/>
              <a:gd name="connsiteX23621" fmla="*/ 96383 w 1299502"/>
              <a:gd name="connsiteY23621" fmla="*/ 1125663 h 2190257"/>
              <a:gd name="connsiteX23622" fmla="*/ 98367 w 1299502"/>
              <a:gd name="connsiteY23622" fmla="*/ 1125879 h 2190257"/>
              <a:gd name="connsiteX23623" fmla="*/ 98619 w 1299502"/>
              <a:gd name="connsiteY23623" fmla="*/ 1126167 h 2190257"/>
              <a:gd name="connsiteX23624" fmla="*/ 99340 w 1299502"/>
              <a:gd name="connsiteY23624" fmla="*/ 1126276 h 2190257"/>
              <a:gd name="connsiteX23625" fmla="*/ 99629 w 1299502"/>
              <a:gd name="connsiteY23625" fmla="*/ 1125987 h 2190257"/>
              <a:gd name="connsiteX23626" fmla="*/ 99953 w 1299502"/>
              <a:gd name="connsiteY23626" fmla="*/ 1125987 h 2190257"/>
              <a:gd name="connsiteX23627" fmla="*/ 100422 w 1299502"/>
              <a:gd name="connsiteY23627" fmla="*/ 1126456 h 2190257"/>
              <a:gd name="connsiteX23628" fmla="*/ 100422 w 1299502"/>
              <a:gd name="connsiteY23628" fmla="*/ 1126780 h 2190257"/>
              <a:gd name="connsiteX23629" fmla="*/ 100746 w 1299502"/>
              <a:gd name="connsiteY23629" fmla="*/ 1127068 h 2190257"/>
              <a:gd name="connsiteX23630" fmla="*/ 100638 w 1299502"/>
              <a:gd name="connsiteY23630" fmla="*/ 1127969 h 2190257"/>
              <a:gd name="connsiteX23631" fmla="*/ 101251 w 1299502"/>
              <a:gd name="connsiteY23631" fmla="*/ 1128582 h 2190257"/>
              <a:gd name="connsiteX23632" fmla="*/ 101143 w 1299502"/>
              <a:gd name="connsiteY23632" fmla="*/ 1129159 h 2190257"/>
              <a:gd name="connsiteX23633" fmla="*/ 100638 w 1299502"/>
              <a:gd name="connsiteY23633" fmla="*/ 1129555 h 2190257"/>
              <a:gd name="connsiteX23634" fmla="*/ 100350 w 1299502"/>
              <a:gd name="connsiteY23634" fmla="*/ 1129555 h 2190257"/>
              <a:gd name="connsiteX23635" fmla="*/ 99845 w 1299502"/>
              <a:gd name="connsiteY23635" fmla="*/ 1129952 h 2190257"/>
              <a:gd name="connsiteX23636" fmla="*/ 99737 w 1299502"/>
              <a:gd name="connsiteY23636" fmla="*/ 1131465 h 2190257"/>
              <a:gd name="connsiteX23637" fmla="*/ 99845 w 1299502"/>
              <a:gd name="connsiteY23637" fmla="*/ 1131646 h 2190257"/>
              <a:gd name="connsiteX23638" fmla="*/ 100169 w 1299502"/>
              <a:gd name="connsiteY23638" fmla="*/ 1131646 h 2190257"/>
              <a:gd name="connsiteX23639" fmla="*/ 100963 w 1299502"/>
              <a:gd name="connsiteY23639" fmla="*/ 1132474 h 2190257"/>
              <a:gd name="connsiteX23640" fmla="*/ 100963 w 1299502"/>
              <a:gd name="connsiteY23640" fmla="*/ 1133051 h 2190257"/>
              <a:gd name="connsiteX23641" fmla="*/ 100566 w 1299502"/>
              <a:gd name="connsiteY23641" fmla="*/ 1133267 h 2190257"/>
              <a:gd name="connsiteX23642" fmla="*/ 100566 w 1299502"/>
              <a:gd name="connsiteY23642" fmla="*/ 1133844 h 2190257"/>
              <a:gd name="connsiteX23643" fmla="*/ 100169 w 1299502"/>
              <a:gd name="connsiteY23643" fmla="*/ 1134168 h 2190257"/>
              <a:gd name="connsiteX23644" fmla="*/ 100169 w 1299502"/>
              <a:gd name="connsiteY23644" fmla="*/ 1134457 h 2190257"/>
              <a:gd name="connsiteX23645" fmla="*/ 99448 w 1299502"/>
              <a:gd name="connsiteY23645" fmla="*/ 1135069 h 2190257"/>
              <a:gd name="connsiteX23646" fmla="*/ 99376 w 1299502"/>
              <a:gd name="connsiteY23646" fmla="*/ 1136151 h 2190257"/>
              <a:gd name="connsiteX23647" fmla="*/ 98078 w 1299502"/>
              <a:gd name="connsiteY23647" fmla="*/ 1137268 h 2190257"/>
              <a:gd name="connsiteX23648" fmla="*/ 97970 w 1299502"/>
              <a:gd name="connsiteY23648" fmla="*/ 1138169 h 2190257"/>
              <a:gd name="connsiteX23649" fmla="*/ 97681 w 1299502"/>
              <a:gd name="connsiteY23649" fmla="*/ 1138457 h 2190257"/>
              <a:gd name="connsiteX23650" fmla="*/ 97573 w 1299502"/>
              <a:gd name="connsiteY23650" fmla="*/ 1139935 h 2190257"/>
              <a:gd name="connsiteX23651" fmla="*/ 96960 w 1299502"/>
              <a:gd name="connsiteY23651" fmla="*/ 1140331 h 2190257"/>
              <a:gd name="connsiteX23652" fmla="*/ 96672 w 1299502"/>
              <a:gd name="connsiteY23652" fmla="*/ 1140259 h 2190257"/>
              <a:gd name="connsiteX23653" fmla="*/ 96383 w 1299502"/>
              <a:gd name="connsiteY23653" fmla="*/ 1140548 h 2190257"/>
              <a:gd name="connsiteX23654" fmla="*/ 94364 w 1299502"/>
              <a:gd name="connsiteY23654" fmla="*/ 1140439 h 2190257"/>
              <a:gd name="connsiteX23655" fmla="*/ 94076 w 1299502"/>
              <a:gd name="connsiteY23655" fmla="*/ 1140764 h 2190257"/>
              <a:gd name="connsiteX23656" fmla="*/ 93463 w 1299502"/>
              <a:gd name="connsiteY23656" fmla="*/ 1140656 h 2190257"/>
              <a:gd name="connsiteX23657" fmla="*/ 93282 w 1299502"/>
              <a:gd name="connsiteY23657" fmla="*/ 1140764 h 2190257"/>
              <a:gd name="connsiteX23658" fmla="*/ 93282 w 1299502"/>
              <a:gd name="connsiteY23658" fmla="*/ 1141052 h 2190257"/>
              <a:gd name="connsiteX23659" fmla="*/ 93391 w 1299502"/>
              <a:gd name="connsiteY23659" fmla="*/ 1141232 h 2190257"/>
              <a:gd name="connsiteX23660" fmla="*/ 93679 w 1299502"/>
              <a:gd name="connsiteY23660" fmla="*/ 1141232 h 2190257"/>
              <a:gd name="connsiteX23661" fmla="*/ 94076 w 1299502"/>
              <a:gd name="connsiteY23661" fmla="*/ 1141052 h 2190257"/>
              <a:gd name="connsiteX23662" fmla="*/ 94689 w 1299502"/>
              <a:gd name="connsiteY23662" fmla="*/ 1141052 h 2190257"/>
              <a:gd name="connsiteX23663" fmla="*/ 95085 w 1299502"/>
              <a:gd name="connsiteY23663" fmla="*/ 1140764 h 2190257"/>
              <a:gd name="connsiteX23664" fmla="*/ 96672 w 1299502"/>
              <a:gd name="connsiteY23664" fmla="*/ 1140836 h 2190257"/>
              <a:gd name="connsiteX23665" fmla="*/ 96960 w 1299502"/>
              <a:gd name="connsiteY23665" fmla="*/ 1140656 h 2190257"/>
              <a:gd name="connsiteX23666" fmla="*/ 97681 w 1299502"/>
              <a:gd name="connsiteY23666" fmla="*/ 1140656 h 2190257"/>
              <a:gd name="connsiteX23667" fmla="*/ 98078 w 1299502"/>
              <a:gd name="connsiteY23667" fmla="*/ 1141160 h 2190257"/>
              <a:gd name="connsiteX23668" fmla="*/ 98078 w 1299502"/>
              <a:gd name="connsiteY23668" fmla="*/ 1141449 h 2190257"/>
              <a:gd name="connsiteX23669" fmla="*/ 97177 w 1299502"/>
              <a:gd name="connsiteY23669" fmla="*/ 1142133 h 2190257"/>
              <a:gd name="connsiteX23670" fmla="*/ 95879 w 1299502"/>
              <a:gd name="connsiteY23670" fmla="*/ 1142061 h 2190257"/>
              <a:gd name="connsiteX23671" fmla="*/ 95590 w 1299502"/>
              <a:gd name="connsiteY23671" fmla="*/ 1142241 h 2190257"/>
              <a:gd name="connsiteX23672" fmla="*/ 95266 w 1299502"/>
              <a:gd name="connsiteY23672" fmla="*/ 1141953 h 2190257"/>
              <a:gd name="connsiteX23673" fmla="*/ 94977 w 1299502"/>
              <a:gd name="connsiteY23673" fmla="*/ 1142241 h 2190257"/>
              <a:gd name="connsiteX23674" fmla="*/ 94292 w 1299502"/>
              <a:gd name="connsiteY23674" fmla="*/ 1142133 h 2190257"/>
              <a:gd name="connsiteX23675" fmla="*/ 93967 w 1299502"/>
              <a:gd name="connsiteY23675" fmla="*/ 1142458 h 2190257"/>
              <a:gd name="connsiteX23676" fmla="*/ 93679 w 1299502"/>
              <a:gd name="connsiteY23676" fmla="*/ 1142133 h 2190257"/>
              <a:gd name="connsiteX23677" fmla="*/ 92994 w 1299502"/>
              <a:gd name="connsiteY23677" fmla="*/ 1142133 h 2190257"/>
              <a:gd name="connsiteX23678" fmla="*/ 92669 w 1299502"/>
              <a:gd name="connsiteY23678" fmla="*/ 1142350 h 2190257"/>
              <a:gd name="connsiteX23679" fmla="*/ 92056 w 1299502"/>
              <a:gd name="connsiteY23679" fmla="*/ 1142350 h 2190257"/>
              <a:gd name="connsiteX23680" fmla="*/ 91768 w 1299502"/>
              <a:gd name="connsiteY23680" fmla="*/ 1142061 h 2190257"/>
              <a:gd name="connsiteX23681" fmla="*/ 90794 w 1299502"/>
              <a:gd name="connsiteY23681" fmla="*/ 1141953 h 2190257"/>
              <a:gd name="connsiteX23682" fmla="*/ 90470 w 1299502"/>
              <a:gd name="connsiteY23682" fmla="*/ 1141629 h 2190257"/>
              <a:gd name="connsiteX23683" fmla="*/ 90181 w 1299502"/>
              <a:gd name="connsiteY23683" fmla="*/ 1141557 h 2190257"/>
              <a:gd name="connsiteX23684" fmla="*/ 89280 w 1299502"/>
              <a:gd name="connsiteY23684" fmla="*/ 1140656 h 2190257"/>
              <a:gd name="connsiteX23685" fmla="*/ 88991 w 1299502"/>
              <a:gd name="connsiteY23685" fmla="*/ 1140656 h 2190257"/>
              <a:gd name="connsiteX23686" fmla="*/ 88378 w 1299502"/>
              <a:gd name="connsiteY23686" fmla="*/ 1139971 h 2190257"/>
              <a:gd name="connsiteX23687" fmla="*/ 87405 w 1299502"/>
              <a:gd name="connsiteY23687" fmla="*/ 1139863 h 2190257"/>
              <a:gd name="connsiteX23688" fmla="*/ 87080 w 1299502"/>
              <a:gd name="connsiteY23688" fmla="*/ 1140151 h 2190257"/>
              <a:gd name="connsiteX23689" fmla="*/ 86107 w 1299502"/>
              <a:gd name="connsiteY23689" fmla="*/ 1140043 h 2190257"/>
              <a:gd name="connsiteX23690" fmla="*/ 85782 w 1299502"/>
              <a:gd name="connsiteY23690" fmla="*/ 1139755 h 2190257"/>
              <a:gd name="connsiteX23691" fmla="*/ 85494 w 1299502"/>
              <a:gd name="connsiteY23691" fmla="*/ 1139755 h 2190257"/>
              <a:gd name="connsiteX23692" fmla="*/ 85169 w 1299502"/>
              <a:gd name="connsiteY23692" fmla="*/ 1139466 h 2190257"/>
              <a:gd name="connsiteX23693" fmla="*/ 84881 w 1299502"/>
              <a:gd name="connsiteY23693" fmla="*/ 1139466 h 2190257"/>
              <a:gd name="connsiteX23694" fmla="*/ 83402 w 1299502"/>
              <a:gd name="connsiteY23694" fmla="*/ 1137772 h 2190257"/>
              <a:gd name="connsiteX23695" fmla="*/ 82789 w 1299502"/>
              <a:gd name="connsiteY23695" fmla="*/ 1137772 h 2190257"/>
              <a:gd name="connsiteX23696" fmla="*/ 82573 w 1299502"/>
              <a:gd name="connsiteY23696" fmla="*/ 1137845 h 2190257"/>
              <a:gd name="connsiteX23697" fmla="*/ 82573 w 1299502"/>
              <a:gd name="connsiteY23697" fmla="*/ 1138746 h 2190257"/>
              <a:gd name="connsiteX23698" fmla="*/ 82681 w 1299502"/>
              <a:gd name="connsiteY23698" fmla="*/ 1138962 h 2190257"/>
              <a:gd name="connsiteX23699" fmla="*/ 83294 w 1299502"/>
              <a:gd name="connsiteY23699" fmla="*/ 1138962 h 2190257"/>
              <a:gd name="connsiteX23700" fmla="*/ 83583 w 1299502"/>
              <a:gd name="connsiteY23700" fmla="*/ 1139358 h 2190257"/>
              <a:gd name="connsiteX23701" fmla="*/ 83979 w 1299502"/>
              <a:gd name="connsiteY23701" fmla="*/ 1139358 h 2190257"/>
              <a:gd name="connsiteX23702" fmla="*/ 84160 w 1299502"/>
              <a:gd name="connsiteY23702" fmla="*/ 1139647 h 2190257"/>
              <a:gd name="connsiteX23703" fmla="*/ 84592 w 1299502"/>
              <a:gd name="connsiteY23703" fmla="*/ 1139647 h 2190257"/>
              <a:gd name="connsiteX23704" fmla="*/ 84881 w 1299502"/>
              <a:gd name="connsiteY23704" fmla="*/ 1139971 h 2190257"/>
              <a:gd name="connsiteX23705" fmla="*/ 85169 w 1299502"/>
              <a:gd name="connsiteY23705" fmla="*/ 1140043 h 2190257"/>
              <a:gd name="connsiteX23706" fmla="*/ 85494 w 1299502"/>
              <a:gd name="connsiteY23706" fmla="*/ 1140367 h 2190257"/>
              <a:gd name="connsiteX23707" fmla="*/ 86071 w 1299502"/>
              <a:gd name="connsiteY23707" fmla="*/ 1140367 h 2190257"/>
              <a:gd name="connsiteX23708" fmla="*/ 86395 w 1299502"/>
              <a:gd name="connsiteY23708" fmla="*/ 1140764 h 2190257"/>
              <a:gd name="connsiteX23709" fmla="*/ 86720 w 1299502"/>
              <a:gd name="connsiteY23709" fmla="*/ 1140764 h 2190257"/>
              <a:gd name="connsiteX23710" fmla="*/ 87225 w 1299502"/>
              <a:gd name="connsiteY23710" fmla="*/ 1141232 h 2190257"/>
              <a:gd name="connsiteX23711" fmla="*/ 87116 w 1299502"/>
              <a:gd name="connsiteY23711" fmla="*/ 1142061 h 2190257"/>
              <a:gd name="connsiteX23712" fmla="*/ 86648 w 1299502"/>
              <a:gd name="connsiteY23712" fmla="*/ 1142530 h 2190257"/>
              <a:gd name="connsiteX23713" fmla="*/ 86323 w 1299502"/>
              <a:gd name="connsiteY23713" fmla="*/ 1142458 h 2190257"/>
              <a:gd name="connsiteX23714" fmla="*/ 86035 w 1299502"/>
              <a:gd name="connsiteY23714" fmla="*/ 1142133 h 2190257"/>
              <a:gd name="connsiteX23715" fmla="*/ 83727 w 1299502"/>
              <a:gd name="connsiteY23715" fmla="*/ 1141953 h 2190257"/>
              <a:gd name="connsiteX23716" fmla="*/ 83438 w 1299502"/>
              <a:gd name="connsiteY23716" fmla="*/ 1142241 h 2190257"/>
              <a:gd name="connsiteX23717" fmla="*/ 83150 w 1299502"/>
              <a:gd name="connsiteY23717" fmla="*/ 1141953 h 2190257"/>
              <a:gd name="connsiteX23718" fmla="*/ 82826 w 1299502"/>
              <a:gd name="connsiteY23718" fmla="*/ 1141953 h 2190257"/>
              <a:gd name="connsiteX23719" fmla="*/ 82321 w 1299502"/>
              <a:gd name="connsiteY23719" fmla="*/ 1141449 h 2190257"/>
              <a:gd name="connsiteX23720" fmla="*/ 82429 w 1299502"/>
              <a:gd name="connsiteY23720" fmla="*/ 1141160 h 2190257"/>
              <a:gd name="connsiteX23721" fmla="*/ 81816 w 1299502"/>
              <a:gd name="connsiteY23721" fmla="*/ 1140439 h 2190257"/>
              <a:gd name="connsiteX23722" fmla="*/ 81816 w 1299502"/>
              <a:gd name="connsiteY23722" fmla="*/ 1139863 h 2190257"/>
              <a:gd name="connsiteX23723" fmla="*/ 81744 w 1299502"/>
              <a:gd name="connsiteY23723" fmla="*/ 1139755 h 2190257"/>
              <a:gd name="connsiteX23724" fmla="*/ 80734 w 1299502"/>
              <a:gd name="connsiteY23724" fmla="*/ 1139647 h 2190257"/>
              <a:gd name="connsiteX23725" fmla="*/ 80446 w 1299502"/>
              <a:gd name="connsiteY23725" fmla="*/ 1139358 h 2190257"/>
              <a:gd name="connsiteX23726" fmla="*/ 80121 w 1299502"/>
              <a:gd name="connsiteY23726" fmla="*/ 1139358 h 2190257"/>
              <a:gd name="connsiteX23727" fmla="*/ 79941 w 1299502"/>
              <a:gd name="connsiteY23727" fmla="*/ 1139466 h 2190257"/>
              <a:gd name="connsiteX23728" fmla="*/ 79941 w 1299502"/>
              <a:gd name="connsiteY23728" fmla="*/ 1140043 h 2190257"/>
              <a:gd name="connsiteX23729" fmla="*/ 80049 w 1299502"/>
              <a:gd name="connsiteY23729" fmla="*/ 1140259 h 2190257"/>
              <a:gd name="connsiteX23730" fmla="*/ 81023 w 1299502"/>
              <a:gd name="connsiteY23730" fmla="*/ 1140259 h 2190257"/>
              <a:gd name="connsiteX23731" fmla="*/ 81744 w 1299502"/>
              <a:gd name="connsiteY23731" fmla="*/ 1141052 h 2190257"/>
              <a:gd name="connsiteX23732" fmla="*/ 81744 w 1299502"/>
              <a:gd name="connsiteY23732" fmla="*/ 1141629 h 2190257"/>
              <a:gd name="connsiteX23733" fmla="*/ 81527 w 1299502"/>
              <a:gd name="connsiteY23733" fmla="*/ 1141845 h 2190257"/>
              <a:gd name="connsiteX23734" fmla="*/ 80229 w 1299502"/>
              <a:gd name="connsiteY23734" fmla="*/ 1141737 h 2190257"/>
              <a:gd name="connsiteX23735" fmla="*/ 79941 w 1299502"/>
              <a:gd name="connsiteY23735" fmla="*/ 1141449 h 2190257"/>
              <a:gd name="connsiteX23736" fmla="*/ 79616 w 1299502"/>
              <a:gd name="connsiteY23736" fmla="*/ 1141629 h 2190257"/>
              <a:gd name="connsiteX23737" fmla="*/ 78354 w 1299502"/>
              <a:gd name="connsiteY23737" fmla="*/ 1141557 h 2190257"/>
              <a:gd name="connsiteX23738" fmla="*/ 78246 w 1299502"/>
              <a:gd name="connsiteY23738" fmla="*/ 1141449 h 2190257"/>
              <a:gd name="connsiteX23739" fmla="*/ 78246 w 1299502"/>
              <a:gd name="connsiteY23739" fmla="*/ 1141052 h 2190257"/>
              <a:gd name="connsiteX23740" fmla="*/ 78535 w 1299502"/>
              <a:gd name="connsiteY23740" fmla="*/ 1140836 h 2190257"/>
              <a:gd name="connsiteX23741" fmla="*/ 78462 w 1299502"/>
              <a:gd name="connsiteY23741" fmla="*/ 1140656 h 2190257"/>
              <a:gd name="connsiteX23742" fmla="*/ 78138 w 1299502"/>
              <a:gd name="connsiteY23742" fmla="*/ 1140656 h 2190257"/>
              <a:gd name="connsiteX23743" fmla="*/ 77958 w 1299502"/>
              <a:gd name="connsiteY23743" fmla="*/ 1140836 h 2190257"/>
              <a:gd name="connsiteX23744" fmla="*/ 77958 w 1299502"/>
              <a:gd name="connsiteY23744" fmla="*/ 1141052 h 2190257"/>
              <a:gd name="connsiteX23745" fmla="*/ 77741 w 1299502"/>
              <a:gd name="connsiteY23745" fmla="*/ 1141232 h 2190257"/>
              <a:gd name="connsiteX23746" fmla="*/ 76155 w 1299502"/>
              <a:gd name="connsiteY23746" fmla="*/ 1141160 h 2190257"/>
              <a:gd name="connsiteX23747" fmla="*/ 75866 w 1299502"/>
              <a:gd name="connsiteY23747" fmla="*/ 1140764 h 2190257"/>
              <a:gd name="connsiteX23748" fmla="*/ 75542 w 1299502"/>
              <a:gd name="connsiteY23748" fmla="*/ 1140764 h 2190257"/>
              <a:gd name="connsiteX23749" fmla="*/ 75470 w 1299502"/>
              <a:gd name="connsiteY23749" fmla="*/ 1140548 h 2190257"/>
              <a:gd name="connsiteX23750" fmla="*/ 75470 w 1299502"/>
              <a:gd name="connsiteY23750" fmla="*/ 1140367 h 2190257"/>
              <a:gd name="connsiteX23751" fmla="*/ 74965 w 1299502"/>
              <a:gd name="connsiteY23751" fmla="*/ 1139863 h 2190257"/>
              <a:gd name="connsiteX23752" fmla="*/ 74676 w 1299502"/>
              <a:gd name="connsiteY23752" fmla="*/ 1139755 h 2190257"/>
              <a:gd name="connsiteX23753" fmla="*/ 74280 w 1299502"/>
              <a:gd name="connsiteY23753" fmla="*/ 1139358 h 2190257"/>
              <a:gd name="connsiteX23754" fmla="*/ 74280 w 1299502"/>
              <a:gd name="connsiteY23754" fmla="*/ 1138457 h 2190257"/>
              <a:gd name="connsiteX23755" fmla="*/ 74748 w 1299502"/>
              <a:gd name="connsiteY23755" fmla="*/ 1138061 h 2190257"/>
              <a:gd name="connsiteX23756" fmla="*/ 75145 w 1299502"/>
              <a:gd name="connsiteY23756" fmla="*/ 1138061 h 2190257"/>
              <a:gd name="connsiteX23757" fmla="*/ 75253 w 1299502"/>
              <a:gd name="connsiteY23757" fmla="*/ 1137845 h 2190257"/>
              <a:gd name="connsiteX23758" fmla="*/ 75145 w 1299502"/>
              <a:gd name="connsiteY23758" fmla="*/ 1137772 h 2190257"/>
              <a:gd name="connsiteX23759" fmla="*/ 74568 w 1299502"/>
              <a:gd name="connsiteY23759" fmla="*/ 1137664 h 2190257"/>
              <a:gd name="connsiteX23760" fmla="*/ 74172 w 1299502"/>
              <a:gd name="connsiteY23760" fmla="*/ 1137953 h 2190257"/>
              <a:gd name="connsiteX23761" fmla="*/ 73847 w 1299502"/>
              <a:gd name="connsiteY23761" fmla="*/ 1137953 h 2190257"/>
              <a:gd name="connsiteX23762" fmla="*/ 73667 w 1299502"/>
              <a:gd name="connsiteY23762" fmla="*/ 1138061 h 2190257"/>
              <a:gd name="connsiteX23763" fmla="*/ 73559 w 1299502"/>
              <a:gd name="connsiteY23763" fmla="*/ 1139250 h 2190257"/>
              <a:gd name="connsiteX23764" fmla="*/ 73450 w 1299502"/>
              <a:gd name="connsiteY23764" fmla="*/ 1139358 h 2190257"/>
              <a:gd name="connsiteX23765" fmla="*/ 72188 w 1299502"/>
              <a:gd name="connsiteY23765" fmla="*/ 1139358 h 2190257"/>
              <a:gd name="connsiteX23766" fmla="*/ 71972 w 1299502"/>
              <a:gd name="connsiteY23766" fmla="*/ 1139142 h 2190257"/>
              <a:gd name="connsiteX23767" fmla="*/ 72369 w 1299502"/>
              <a:gd name="connsiteY23767" fmla="*/ 1138854 h 2190257"/>
              <a:gd name="connsiteX23768" fmla="*/ 72369 w 1299502"/>
              <a:gd name="connsiteY23768" fmla="*/ 1138277 h 2190257"/>
              <a:gd name="connsiteX23769" fmla="*/ 72260 w 1299502"/>
              <a:gd name="connsiteY23769" fmla="*/ 1138169 h 2190257"/>
              <a:gd name="connsiteX23770" fmla="*/ 71575 w 1299502"/>
              <a:gd name="connsiteY23770" fmla="*/ 1138673 h 2190257"/>
              <a:gd name="connsiteX23771" fmla="*/ 71287 w 1299502"/>
              <a:gd name="connsiteY23771" fmla="*/ 1138673 h 2190257"/>
              <a:gd name="connsiteX23772" fmla="*/ 70674 w 1299502"/>
              <a:gd name="connsiteY23772" fmla="*/ 1137953 h 2190257"/>
              <a:gd name="connsiteX23773" fmla="*/ 70385 w 1299502"/>
              <a:gd name="connsiteY23773" fmla="*/ 1137953 h 2190257"/>
              <a:gd name="connsiteX23774" fmla="*/ 70169 w 1299502"/>
              <a:gd name="connsiteY23774" fmla="*/ 1138061 h 2190257"/>
              <a:gd name="connsiteX23775" fmla="*/ 70782 w 1299502"/>
              <a:gd name="connsiteY23775" fmla="*/ 1138746 h 2190257"/>
              <a:gd name="connsiteX23776" fmla="*/ 70566 w 1299502"/>
              <a:gd name="connsiteY23776" fmla="*/ 1138854 h 2190257"/>
              <a:gd name="connsiteX23777" fmla="*/ 70277 w 1299502"/>
              <a:gd name="connsiteY23777" fmla="*/ 1138854 h 2190257"/>
              <a:gd name="connsiteX23778" fmla="*/ 69881 w 1299502"/>
              <a:gd name="connsiteY23778" fmla="*/ 1139142 h 2190257"/>
              <a:gd name="connsiteX23779" fmla="*/ 69268 w 1299502"/>
              <a:gd name="connsiteY23779" fmla="*/ 1139070 h 2190257"/>
              <a:gd name="connsiteX23780" fmla="*/ 67681 w 1299502"/>
              <a:gd name="connsiteY23780" fmla="*/ 1137376 h 2190257"/>
              <a:gd name="connsiteX23781" fmla="*/ 67681 w 1299502"/>
              <a:gd name="connsiteY23781" fmla="*/ 1137052 h 2190257"/>
              <a:gd name="connsiteX23782" fmla="*/ 66996 w 1299502"/>
              <a:gd name="connsiteY23782" fmla="*/ 1136259 h 2190257"/>
              <a:gd name="connsiteX23783" fmla="*/ 66599 w 1299502"/>
              <a:gd name="connsiteY23783" fmla="*/ 1136151 h 2190257"/>
              <a:gd name="connsiteX23784" fmla="*/ 66491 w 1299502"/>
              <a:gd name="connsiteY23784" fmla="*/ 1136367 h 2190257"/>
              <a:gd name="connsiteX23785" fmla="*/ 66491 w 1299502"/>
              <a:gd name="connsiteY23785" fmla="*/ 1136655 h 2190257"/>
              <a:gd name="connsiteX23786" fmla="*/ 68186 w 1299502"/>
              <a:gd name="connsiteY23786" fmla="*/ 1138565 h 2190257"/>
              <a:gd name="connsiteX23787" fmla="*/ 68186 w 1299502"/>
              <a:gd name="connsiteY23787" fmla="*/ 1138854 h 2190257"/>
              <a:gd name="connsiteX23788" fmla="*/ 68474 w 1299502"/>
              <a:gd name="connsiteY23788" fmla="*/ 1139142 h 2190257"/>
              <a:gd name="connsiteX23789" fmla="*/ 68474 w 1299502"/>
              <a:gd name="connsiteY23789" fmla="*/ 1139466 h 2190257"/>
              <a:gd name="connsiteX23790" fmla="*/ 68294 w 1299502"/>
              <a:gd name="connsiteY23790" fmla="*/ 1139574 h 2190257"/>
              <a:gd name="connsiteX23791" fmla="*/ 67970 w 1299502"/>
              <a:gd name="connsiteY23791" fmla="*/ 1139574 h 2190257"/>
              <a:gd name="connsiteX23792" fmla="*/ 67681 w 1299502"/>
              <a:gd name="connsiteY23792" fmla="*/ 1139250 h 2190257"/>
              <a:gd name="connsiteX23793" fmla="*/ 67465 w 1299502"/>
              <a:gd name="connsiteY23793" fmla="*/ 1139358 h 2190257"/>
              <a:gd name="connsiteX23794" fmla="*/ 67465 w 1299502"/>
              <a:gd name="connsiteY23794" fmla="*/ 1140259 h 2190257"/>
              <a:gd name="connsiteX23795" fmla="*/ 67284 w 1299502"/>
              <a:gd name="connsiteY23795" fmla="*/ 1140367 h 2190257"/>
              <a:gd name="connsiteX23796" fmla="*/ 64688 w 1299502"/>
              <a:gd name="connsiteY23796" fmla="*/ 1140259 h 2190257"/>
              <a:gd name="connsiteX23797" fmla="*/ 64400 w 1299502"/>
              <a:gd name="connsiteY23797" fmla="*/ 1139863 h 2190257"/>
              <a:gd name="connsiteX23798" fmla="*/ 63787 w 1299502"/>
              <a:gd name="connsiteY23798" fmla="*/ 1139863 h 2190257"/>
              <a:gd name="connsiteX23799" fmla="*/ 62777 w 1299502"/>
              <a:gd name="connsiteY23799" fmla="*/ 1138673 h 2190257"/>
              <a:gd name="connsiteX23800" fmla="*/ 62777 w 1299502"/>
              <a:gd name="connsiteY23800" fmla="*/ 1138457 h 2190257"/>
              <a:gd name="connsiteX23801" fmla="*/ 62489 w 1299502"/>
              <a:gd name="connsiteY23801" fmla="*/ 1138061 h 2190257"/>
              <a:gd name="connsiteX23802" fmla="*/ 62597 w 1299502"/>
              <a:gd name="connsiteY23802" fmla="*/ 1137268 h 2190257"/>
              <a:gd name="connsiteX23803" fmla="*/ 62885 w 1299502"/>
              <a:gd name="connsiteY23803" fmla="*/ 1136980 h 2190257"/>
              <a:gd name="connsiteX23804" fmla="*/ 62994 w 1299502"/>
              <a:gd name="connsiteY23804" fmla="*/ 1136367 h 2190257"/>
              <a:gd name="connsiteX23805" fmla="*/ 63282 w 1299502"/>
              <a:gd name="connsiteY23805" fmla="*/ 1136079 h 2190257"/>
              <a:gd name="connsiteX23806" fmla="*/ 63282 w 1299502"/>
              <a:gd name="connsiteY23806" fmla="*/ 1135754 h 2190257"/>
              <a:gd name="connsiteX23807" fmla="*/ 63787 w 1299502"/>
              <a:gd name="connsiteY23807" fmla="*/ 1135358 h 2190257"/>
              <a:gd name="connsiteX23808" fmla="*/ 64183 w 1299502"/>
              <a:gd name="connsiteY23808" fmla="*/ 1135358 h 2190257"/>
              <a:gd name="connsiteX23809" fmla="*/ 64688 w 1299502"/>
              <a:gd name="connsiteY23809" fmla="*/ 1134961 h 2190257"/>
              <a:gd name="connsiteX23810" fmla="*/ 64688 w 1299502"/>
              <a:gd name="connsiteY23810" fmla="*/ 1134060 h 2190257"/>
              <a:gd name="connsiteX23811" fmla="*/ 63787 w 1299502"/>
              <a:gd name="connsiteY23811" fmla="*/ 1133159 h 2190257"/>
              <a:gd name="connsiteX23812" fmla="*/ 63895 w 1299502"/>
              <a:gd name="connsiteY23812" fmla="*/ 1132871 h 2190257"/>
              <a:gd name="connsiteX23813" fmla="*/ 63679 w 1299502"/>
              <a:gd name="connsiteY23813" fmla="*/ 1132691 h 2190257"/>
              <a:gd name="connsiteX23814" fmla="*/ 63390 w 1299502"/>
              <a:gd name="connsiteY23814" fmla="*/ 1132691 h 2190257"/>
              <a:gd name="connsiteX23815" fmla="*/ 63282 w 1299502"/>
              <a:gd name="connsiteY23815" fmla="*/ 1132474 h 2190257"/>
              <a:gd name="connsiteX23816" fmla="*/ 63282 w 1299502"/>
              <a:gd name="connsiteY23816" fmla="*/ 1131682 h 2190257"/>
              <a:gd name="connsiteX23817" fmla="*/ 63679 w 1299502"/>
              <a:gd name="connsiteY23817" fmla="*/ 1131393 h 2190257"/>
              <a:gd name="connsiteX23818" fmla="*/ 62885 w 1299502"/>
              <a:gd name="connsiteY23818" fmla="*/ 1130564 h 2190257"/>
              <a:gd name="connsiteX23819" fmla="*/ 62597 w 1299502"/>
              <a:gd name="connsiteY23819" fmla="*/ 1130889 h 2190257"/>
              <a:gd name="connsiteX23820" fmla="*/ 61876 w 1299502"/>
              <a:gd name="connsiteY23820" fmla="*/ 1130781 h 2190257"/>
              <a:gd name="connsiteX23821" fmla="*/ 61191 w 1299502"/>
              <a:gd name="connsiteY23821" fmla="*/ 1129988 h 2190257"/>
              <a:gd name="connsiteX23822" fmla="*/ 61299 w 1299502"/>
              <a:gd name="connsiteY23822" fmla="*/ 1129375 h 2190257"/>
              <a:gd name="connsiteX23823" fmla="*/ 60902 w 1299502"/>
              <a:gd name="connsiteY23823" fmla="*/ 1129087 h 2190257"/>
              <a:gd name="connsiteX23824" fmla="*/ 60974 w 1299502"/>
              <a:gd name="connsiteY23824" fmla="*/ 1128798 h 2190257"/>
              <a:gd name="connsiteX23825" fmla="*/ 60397 w 1299502"/>
              <a:gd name="connsiteY23825" fmla="*/ 1128078 h 2190257"/>
              <a:gd name="connsiteX23826" fmla="*/ 60397 w 1299502"/>
              <a:gd name="connsiteY23826" fmla="*/ 1127789 h 2190257"/>
              <a:gd name="connsiteX23827" fmla="*/ 60289 w 1299502"/>
              <a:gd name="connsiteY23827" fmla="*/ 1127681 h 2190257"/>
              <a:gd name="connsiteX23828" fmla="*/ 59893 w 1299502"/>
              <a:gd name="connsiteY23828" fmla="*/ 1127681 h 2190257"/>
              <a:gd name="connsiteX23829" fmla="*/ 58594 w 1299502"/>
              <a:gd name="connsiteY23829" fmla="*/ 1126203 h 2190257"/>
              <a:gd name="connsiteX23830" fmla="*/ 58594 w 1299502"/>
              <a:gd name="connsiteY23830" fmla="*/ 1125879 h 2190257"/>
              <a:gd name="connsiteX23831" fmla="*/ 58306 w 1299502"/>
              <a:gd name="connsiteY23831" fmla="*/ 1125591 h 2190257"/>
              <a:gd name="connsiteX23832" fmla="*/ 58378 w 1299502"/>
              <a:gd name="connsiteY23832" fmla="*/ 1124690 h 2190257"/>
              <a:gd name="connsiteX23833" fmla="*/ 58883 w 1299502"/>
              <a:gd name="connsiteY23833" fmla="*/ 1124293 h 2190257"/>
              <a:gd name="connsiteX23834" fmla="*/ 59893 w 1299502"/>
              <a:gd name="connsiteY23834" fmla="*/ 1124401 h 2190257"/>
              <a:gd name="connsiteX23835" fmla="*/ 60181 w 1299502"/>
              <a:gd name="connsiteY23835" fmla="*/ 1124077 h 2190257"/>
              <a:gd name="connsiteX23836" fmla="*/ 61191 w 1299502"/>
              <a:gd name="connsiteY23836" fmla="*/ 1124185 h 2190257"/>
              <a:gd name="connsiteX23837" fmla="*/ 61263 w 1299502"/>
              <a:gd name="connsiteY23837" fmla="*/ 1124293 h 2190257"/>
              <a:gd name="connsiteX23838" fmla="*/ 61263 w 1299502"/>
              <a:gd name="connsiteY23838" fmla="*/ 1124906 h 2190257"/>
              <a:gd name="connsiteX23839" fmla="*/ 61371 w 1299502"/>
              <a:gd name="connsiteY23839" fmla="*/ 1125086 h 2190257"/>
              <a:gd name="connsiteX23840" fmla="*/ 61768 w 1299502"/>
              <a:gd name="connsiteY23840" fmla="*/ 1125086 h 2190257"/>
              <a:gd name="connsiteX23841" fmla="*/ 61876 w 1299502"/>
              <a:gd name="connsiteY23841" fmla="*/ 1124978 h 2190257"/>
              <a:gd name="connsiteX23842" fmla="*/ 61984 w 1299502"/>
              <a:gd name="connsiteY23842" fmla="*/ 1124401 h 2190257"/>
              <a:gd name="connsiteX23843" fmla="*/ 62056 w 1299502"/>
              <a:gd name="connsiteY23843" fmla="*/ 1124185 h 2190257"/>
              <a:gd name="connsiteX23844" fmla="*/ 63354 w 1299502"/>
              <a:gd name="connsiteY23844" fmla="*/ 1124293 h 2190257"/>
              <a:gd name="connsiteX23845" fmla="*/ 63570 w 1299502"/>
              <a:gd name="connsiteY23845" fmla="*/ 1124185 h 2190257"/>
              <a:gd name="connsiteX23846" fmla="*/ 63354 w 1299502"/>
              <a:gd name="connsiteY23846" fmla="*/ 1124005 h 2190257"/>
              <a:gd name="connsiteX23847" fmla="*/ 62453 w 1299502"/>
              <a:gd name="connsiteY23847" fmla="*/ 1124005 h 2190257"/>
              <a:gd name="connsiteX23848" fmla="*/ 62164 w 1299502"/>
              <a:gd name="connsiteY23848" fmla="*/ 1123681 h 2190257"/>
              <a:gd name="connsiteX23849" fmla="*/ 61768 w 1299502"/>
              <a:gd name="connsiteY23849" fmla="*/ 1123897 h 2190257"/>
              <a:gd name="connsiteX23850" fmla="*/ 60578 w 1299502"/>
              <a:gd name="connsiteY23850" fmla="*/ 1123789 h 2190257"/>
              <a:gd name="connsiteX23851" fmla="*/ 60253 w 1299502"/>
              <a:gd name="connsiteY23851" fmla="*/ 1123500 h 2190257"/>
              <a:gd name="connsiteX23852" fmla="*/ 57693 w 1299502"/>
              <a:gd name="connsiteY23852" fmla="*/ 1123284 h 2190257"/>
              <a:gd name="connsiteX23853" fmla="*/ 57368 w 1299502"/>
              <a:gd name="connsiteY23853" fmla="*/ 1122996 h 2190257"/>
              <a:gd name="connsiteX23854" fmla="*/ 57080 w 1299502"/>
              <a:gd name="connsiteY23854" fmla="*/ 1122888 h 2190257"/>
              <a:gd name="connsiteX23855" fmla="*/ 56755 w 1299502"/>
              <a:gd name="connsiteY23855" fmla="*/ 1122599 h 2190257"/>
              <a:gd name="connsiteX23856" fmla="*/ 56467 w 1299502"/>
              <a:gd name="connsiteY23856" fmla="*/ 1122599 h 2190257"/>
              <a:gd name="connsiteX23857" fmla="*/ 56359 w 1299502"/>
              <a:gd name="connsiteY23857" fmla="*/ 1122383 h 2190257"/>
              <a:gd name="connsiteX23858" fmla="*/ 56359 w 1299502"/>
              <a:gd name="connsiteY23858" fmla="*/ 1122203 h 2190257"/>
              <a:gd name="connsiteX23859" fmla="*/ 55890 w 1299502"/>
              <a:gd name="connsiteY23859" fmla="*/ 1121698 h 2190257"/>
              <a:gd name="connsiteX23860" fmla="*/ 55566 w 1299502"/>
              <a:gd name="connsiteY23860" fmla="*/ 1121698 h 2190257"/>
              <a:gd name="connsiteX23861" fmla="*/ 55277 w 1299502"/>
              <a:gd name="connsiteY23861" fmla="*/ 1121302 h 2190257"/>
              <a:gd name="connsiteX23862" fmla="*/ 54989 w 1299502"/>
              <a:gd name="connsiteY23862" fmla="*/ 1121302 h 2190257"/>
              <a:gd name="connsiteX23863" fmla="*/ 53474 w 1299502"/>
              <a:gd name="connsiteY23863" fmla="*/ 1119716 h 2190257"/>
              <a:gd name="connsiteX23864" fmla="*/ 52861 w 1299502"/>
              <a:gd name="connsiteY23864" fmla="*/ 1119608 h 2190257"/>
              <a:gd name="connsiteX23865" fmla="*/ 52573 w 1299502"/>
              <a:gd name="connsiteY23865" fmla="*/ 1119320 h 2190257"/>
              <a:gd name="connsiteX23866" fmla="*/ 52284 w 1299502"/>
              <a:gd name="connsiteY23866" fmla="*/ 1119608 h 2190257"/>
              <a:gd name="connsiteX23867" fmla="*/ 51960 w 1299502"/>
              <a:gd name="connsiteY23867" fmla="*/ 1119320 h 2190257"/>
              <a:gd name="connsiteX23868" fmla="*/ 51563 w 1299502"/>
              <a:gd name="connsiteY23868" fmla="*/ 1119212 h 2190257"/>
              <a:gd name="connsiteX23869" fmla="*/ 51491 w 1299502"/>
              <a:gd name="connsiteY23869" fmla="*/ 1119104 h 2190257"/>
              <a:gd name="connsiteX23870" fmla="*/ 51563 w 1299502"/>
              <a:gd name="connsiteY23870" fmla="*/ 1118491 h 2190257"/>
              <a:gd name="connsiteX23871" fmla="*/ 51383 w 1299502"/>
              <a:gd name="connsiteY23871" fmla="*/ 1118311 h 2190257"/>
              <a:gd name="connsiteX23872" fmla="*/ 50085 w 1299502"/>
              <a:gd name="connsiteY23872" fmla="*/ 1118203 h 2190257"/>
              <a:gd name="connsiteX23873" fmla="*/ 49977 w 1299502"/>
              <a:gd name="connsiteY23873" fmla="*/ 1118094 h 2190257"/>
              <a:gd name="connsiteX23874" fmla="*/ 49977 w 1299502"/>
              <a:gd name="connsiteY23874" fmla="*/ 1117806 h 2190257"/>
              <a:gd name="connsiteX23875" fmla="*/ 48967 w 1299502"/>
              <a:gd name="connsiteY23875" fmla="*/ 1116617 h 2190257"/>
              <a:gd name="connsiteX23876" fmla="*/ 48678 w 1299502"/>
              <a:gd name="connsiteY23876" fmla="*/ 1116617 h 2190257"/>
              <a:gd name="connsiteX23877" fmla="*/ 48174 w 1299502"/>
              <a:gd name="connsiteY23877" fmla="*/ 1116112 h 2190257"/>
              <a:gd name="connsiteX23878" fmla="*/ 48174 w 1299502"/>
              <a:gd name="connsiteY23878" fmla="*/ 1115824 h 2190257"/>
              <a:gd name="connsiteX23879" fmla="*/ 47885 w 1299502"/>
              <a:gd name="connsiteY23879" fmla="*/ 1115500 h 2190257"/>
              <a:gd name="connsiteX23880" fmla="*/ 47993 w 1299502"/>
              <a:gd name="connsiteY23880" fmla="*/ 1115211 h 2190257"/>
              <a:gd name="connsiteX23881" fmla="*/ 47669 w 1299502"/>
              <a:gd name="connsiteY23881" fmla="*/ 1114923 h 2190257"/>
              <a:gd name="connsiteX23882" fmla="*/ 47669 w 1299502"/>
              <a:gd name="connsiteY23882" fmla="*/ 1114635 h 2190257"/>
              <a:gd name="connsiteX23883" fmla="*/ 47993 w 1299502"/>
              <a:gd name="connsiteY23883" fmla="*/ 1114310 h 2190257"/>
              <a:gd name="connsiteX23884" fmla="*/ 48065 w 1299502"/>
              <a:gd name="connsiteY23884" fmla="*/ 1113409 h 2190257"/>
              <a:gd name="connsiteX23885" fmla="*/ 48787 w 1299502"/>
              <a:gd name="connsiteY23885" fmla="*/ 1112905 h 2190257"/>
              <a:gd name="connsiteX23886" fmla="*/ 48570 w 1299502"/>
              <a:gd name="connsiteY23886" fmla="*/ 1112724 h 2190257"/>
              <a:gd name="connsiteX23887" fmla="*/ 48282 w 1299502"/>
              <a:gd name="connsiteY23887" fmla="*/ 1112724 h 2190257"/>
              <a:gd name="connsiteX23888" fmla="*/ 47777 w 1299502"/>
              <a:gd name="connsiteY23888" fmla="*/ 1113121 h 2190257"/>
              <a:gd name="connsiteX23889" fmla="*/ 47669 w 1299502"/>
              <a:gd name="connsiteY23889" fmla="*/ 1113734 h 2190257"/>
              <a:gd name="connsiteX23890" fmla="*/ 47272 w 1299502"/>
              <a:gd name="connsiteY23890" fmla="*/ 1114130 h 2190257"/>
              <a:gd name="connsiteX23891" fmla="*/ 46876 w 1299502"/>
              <a:gd name="connsiteY23891" fmla="*/ 1114130 h 2190257"/>
              <a:gd name="connsiteX23892" fmla="*/ 46803 w 1299502"/>
              <a:gd name="connsiteY23892" fmla="*/ 1113914 h 2190257"/>
              <a:gd name="connsiteX23893" fmla="*/ 46803 w 1299502"/>
              <a:gd name="connsiteY23893" fmla="*/ 1113625 h 2190257"/>
              <a:gd name="connsiteX23894" fmla="*/ 46479 w 1299502"/>
              <a:gd name="connsiteY23894" fmla="*/ 1113337 h 2190257"/>
              <a:gd name="connsiteX23895" fmla="*/ 46587 w 1299502"/>
              <a:gd name="connsiteY23895" fmla="*/ 1112724 h 2190257"/>
              <a:gd name="connsiteX23896" fmla="*/ 46407 w 1299502"/>
              <a:gd name="connsiteY23896" fmla="*/ 1112616 h 2190257"/>
              <a:gd name="connsiteX23897" fmla="*/ 46082 w 1299502"/>
              <a:gd name="connsiteY23897" fmla="*/ 1112508 h 2190257"/>
              <a:gd name="connsiteX23898" fmla="*/ 45577 w 1299502"/>
              <a:gd name="connsiteY23898" fmla="*/ 1112112 h 2190257"/>
              <a:gd name="connsiteX23899" fmla="*/ 45686 w 1299502"/>
              <a:gd name="connsiteY23899" fmla="*/ 1111823 h 2190257"/>
              <a:gd name="connsiteX23900" fmla="*/ 45505 w 1299502"/>
              <a:gd name="connsiteY23900" fmla="*/ 1111643 h 2190257"/>
              <a:gd name="connsiteX23901" fmla="*/ 44892 w 1299502"/>
              <a:gd name="connsiteY23901" fmla="*/ 1111535 h 2190257"/>
              <a:gd name="connsiteX23902" fmla="*/ 44604 w 1299502"/>
              <a:gd name="connsiteY23902" fmla="*/ 1111247 h 2190257"/>
              <a:gd name="connsiteX23903" fmla="*/ 44279 w 1299502"/>
              <a:gd name="connsiteY23903" fmla="*/ 1111247 h 2190257"/>
              <a:gd name="connsiteX23904" fmla="*/ 43991 w 1299502"/>
              <a:gd name="connsiteY23904" fmla="*/ 1110922 h 2190257"/>
              <a:gd name="connsiteX23905" fmla="*/ 43702 w 1299502"/>
              <a:gd name="connsiteY23905" fmla="*/ 1110922 h 2190257"/>
              <a:gd name="connsiteX23906" fmla="*/ 43486 w 1299502"/>
              <a:gd name="connsiteY23906" fmla="*/ 1111031 h 2190257"/>
              <a:gd name="connsiteX23907" fmla="*/ 43414 w 1299502"/>
              <a:gd name="connsiteY23907" fmla="*/ 1111643 h 2190257"/>
              <a:gd name="connsiteX23908" fmla="*/ 43883 w 1299502"/>
              <a:gd name="connsiteY23908" fmla="*/ 1112112 h 2190257"/>
              <a:gd name="connsiteX23909" fmla="*/ 44207 w 1299502"/>
              <a:gd name="connsiteY23909" fmla="*/ 1112112 h 2190257"/>
              <a:gd name="connsiteX23910" fmla="*/ 44496 w 1299502"/>
              <a:gd name="connsiteY23910" fmla="*/ 1112436 h 2190257"/>
              <a:gd name="connsiteX23911" fmla="*/ 44784 w 1299502"/>
              <a:gd name="connsiteY23911" fmla="*/ 1112508 h 2190257"/>
              <a:gd name="connsiteX23912" fmla="*/ 45289 w 1299502"/>
              <a:gd name="connsiteY23912" fmla="*/ 1112941 h 2190257"/>
              <a:gd name="connsiteX23913" fmla="*/ 45181 w 1299502"/>
              <a:gd name="connsiteY23913" fmla="*/ 1113229 h 2190257"/>
              <a:gd name="connsiteX23914" fmla="*/ 44892 w 1299502"/>
              <a:gd name="connsiteY23914" fmla="*/ 1113517 h 2190257"/>
              <a:gd name="connsiteX23915" fmla="*/ 44892 w 1299502"/>
              <a:gd name="connsiteY23915" fmla="*/ 1114130 h 2190257"/>
              <a:gd name="connsiteX23916" fmla="*/ 44279 w 1299502"/>
              <a:gd name="connsiteY23916" fmla="*/ 1114526 h 2190257"/>
              <a:gd name="connsiteX23917" fmla="*/ 43991 w 1299502"/>
              <a:gd name="connsiteY23917" fmla="*/ 1114526 h 2190257"/>
              <a:gd name="connsiteX23918" fmla="*/ 42801 w 1299502"/>
              <a:gd name="connsiteY23918" fmla="*/ 1115427 h 2190257"/>
              <a:gd name="connsiteX23919" fmla="*/ 42801 w 1299502"/>
              <a:gd name="connsiteY23919" fmla="*/ 1115716 h 2190257"/>
              <a:gd name="connsiteX23920" fmla="*/ 42404 w 1299502"/>
              <a:gd name="connsiteY23920" fmla="*/ 1116004 h 2190257"/>
              <a:gd name="connsiteX23921" fmla="*/ 42404 w 1299502"/>
              <a:gd name="connsiteY23921" fmla="*/ 1116328 h 2190257"/>
              <a:gd name="connsiteX23922" fmla="*/ 42296 w 1299502"/>
              <a:gd name="connsiteY23922" fmla="*/ 1116437 h 2190257"/>
              <a:gd name="connsiteX23923" fmla="*/ 40710 w 1299502"/>
              <a:gd name="connsiteY23923" fmla="*/ 1116328 h 2190257"/>
              <a:gd name="connsiteX23924" fmla="*/ 40313 w 1299502"/>
              <a:gd name="connsiteY23924" fmla="*/ 1116509 h 2190257"/>
              <a:gd name="connsiteX23925" fmla="*/ 39988 w 1299502"/>
              <a:gd name="connsiteY23925" fmla="*/ 1116509 h 2190257"/>
              <a:gd name="connsiteX23926" fmla="*/ 38330 w 1299502"/>
              <a:gd name="connsiteY23926" fmla="*/ 1117914 h 2190257"/>
              <a:gd name="connsiteX23927" fmla="*/ 37717 w 1299502"/>
              <a:gd name="connsiteY23927" fmla="*/ 1117806 h 2190257"/>
              <a:gd name="connsiteX23928" fmla="*/ 37104 w 1299502"/>
              <a:gd name="connsiteY23928" fmla="*/ 1117229 h 2190257"/>
              <a:gd name="connsiteX23929" fmla="*/ 36815 w 1299502"/>
              <a:gd name="connsiteY23929" fmla="*/ 1117229 h 2190257"/>
              <a:gd name="connsiteX23930" fmla="*/ 36419 w 1299502"/>
              <a:gd name="connsiteY23930" fmla="*/ 1116833 h 2190257"/>
              <a:gd name="connsiteX23931" fmla="*/ 35806 w 1299502"/>
              <a:gd name="connsiteY23931" fmla="*/ 1116833 h 2190257"/>
              <a:gd name="connsiteX23932" fmla="*/ 35517 w 1299502"/>
              <a:gd name="connsiteY23932" fmla="*/ 1116509 h 2190257"/>
              <a:gd name="connsiteX23933" fmla="*/ 34219 w 1299502"/>
              <a:gd name="connsiteY23933" fmla="*/ 1116437 h 2190257"/>
              <a:gd name="connsiteX23934" fmla="*/ 34111 w 1299502"/>
              <a:gd name="connsiteY23934" fmla="*/ 1116220 h 2190257"/>
              <a:gd name="connsiteX23935" fmla="*/ 34327 w 1299502"/>
              <a:gd name="connsiteY23935" fmla="*/ 1114130 h 2190257"/>
              <a:gd name="connsiteX23936" fmla="*/ 33534 w 1299502"/>
              <a:gd name="connsiteY23936" fmla="*/ 1113337 h 2190257"/>
              <a:gd name="connsiteX23937" fmla="*/ 33210 w 1299502"/>
              <a:gd name="connsiteY23937" fmla="*/ 1113337 h 2190257"/>
              <a:gd name="connsiteX23938" fmla="*/ 33137 w 1299502"/>
              <a:gd name="connsiteY23938" fmla="*/ 1113121 h 2190257"/>
              <a:gd name="connsiteX23939" fmla="*/ 33137 w 1299502"/>
              <a:gd name="connsiteY23939" fmla="*/ 1112544 h 2190257"/>
              <a:gd name="connsiteX23940" fmla="*/ 32813 w 1299502"/>
              <a:gd name="connsiteY23940" fmla="*/ 1112220 h 2190257"/>
              <a:gd name="connsiteX23941" fmla="*/ 32921 w 1299502"/>
              <a:gd name="connsiteY23941" fmla="*/ 1111031 h 2190257"/>
              <a:gd name="connsiteX23942" fmla="*/ 33426 w 1299502"/>
              <a:gd name="connsiteY23942" fmla="*/ 1110634 h 2190257"/>
              <a:gd name="connsiteX23943" fmla="*/ 33823 w 1299502"/>
              <a:gd name="connsiteY23943" fmla="*/ 1110742 h 2190257"/>
              <a:gd name="connsiteX23944" fmla="*/ 33895 w 1299502"/>
              <a:gd name="connsiteY23944" fmla="*/ 1110526 h 2190257"/>
              <a:gd name="connsiteX23945" fmla="*/ 33895 w 1299502"/>
              <a:gd name="connsiteY23945" fmla="*/ 1110238 h 2190257"/>
              <a:gd name="connsiteX23946" fmla="*/ 34291 w 1299502"/>
              <a:gd name="connsiteY23946" fmla="*/ 1110021 h 2190257"/>
              <a:gd name="connsiteX23947" fmla="*/ 34291 w 1299502"/>
              <a:gd name="connsiteY23947" fmla="*/ 1109625 h 2190257"/>
              <a:gd name="connsiteX23948" fmla="*/ 34616 w 1299502"/>
              <a:gd name="connsiteY23948" fmla="*/ 1109445 h 2190257"/>
              <a:gd name="connsiteX23949" fmla="*/ 34399 w 1299502"/>
              <a:gd name="connsiteY23949" fmla="*/ 1109156 h 2190257"/>
              <a:gd name="connsiteX23950" fmla="*/ 34399 w 1299502"/>
              <a:gd name="connsiteY23950" fmla="*/ 1108544 h 2190257"/>
              <a:gd name="connsiteX23951" fmla="*/ 33823 w 1299502"/>
              <a:gd name="connsiteY23951" fmla="*/ 1107859 h 2190257"/>
              <a:gd name="connsiteX23952" fmla="*/ 33895 w 1299502"/>
              <a:gd name="connsiteY23952" fmla="*/ 1107535 h 2190257"/>
              <a:gd name="connsiteX23953" fmla="*/ 33714 w 1299502"/>
              <a:gd name="connsiteY23953" fmla="*/ 1107426 h 2190257"/>
              <a:gd name="connsiteX23954" fmla="*/ 33426 w 1299502"/>
              <a:gd name="connsiteY23954" fmla="*/ 1107354 h 2190257"/>
              <a:gd name="connsiteX23955" fmla="*/ 32921 w 1299502"/>
              <a:gd name="connsiteY23955" fmla="*/ 1107751 h 2190257"/>
              <a:gd name="connsiteX23956" fmla="*/ 32813 w 1299502"/>
              <a:gd name="connsiteY23956" fmla="*/ 1108039 h 2190257"/>
              <a:gd name="connsiteX23957" fmla="*/ 33101 w 1299502"/>
              <a:gd name="connsiteY23957" fmla="*/ 1108436 h 2190257"/>
              <a:gd name="connsiteX23958" fmla="*/ 33101 w 1299502"/>
              <a:gd name="connsiteY23958" fmla="*/ 1108760 h 2190257"/>
              <a:gd name="connsiteX23959" fmla="*/ 33714 w 1299502"/>
              <a:gd name="connsiteY23959" fmla="*/ 1109373 h 2190257"/>
              <a:gd name="connsiteX23960" fmla="*/ 33606 w 1299502"/>
              <a:gd name="connsiteY23960" fmla="*/ 1109985 h 2190257"/>
              <a:gd name="connsiteX23961" fmla="*/ 32416 w 1299502"/>
              <a:gd name="connsiteY23961" fmla="*/ 1110886 h 2190257"/>
              <a:gd name="connsiteX23962" fmla="*/ 32128 w 1299502"/>
              <a:gd name="connsiteY23962" fmla="*/ 1110886 h 2190257"/>
              <a:gd name="connsiteX23963" fmla="*/ 31839 w 1299502"/>
              <a:gd name="connsiteY23963" fmla="*/ 1111175 h 2190257"/>
              <a:gd name="connsiteX23964" fmla="*/ 31226 w 1299502"/>
              <a:gd name="connsiteY23964" fmla="*/ 1111067 h 2190257"/>
              <a:gd name="connsiteX23965" fmla="*/ 31010 w 1299502"/>
              <a:gd name="connsiteY23965" fmla="*/ 1110958 h 2190257"/>
              <a:gd name="connsiteX23966" fmla="*/ 31010 w 1299502"/>
              <a:gd name="connsiteY23966" fmla="*/ 1110670 h 2190257"/>
              <a:gd name="connsiteX23967" fmla="*/ 30722 w 1299502"/>
              <a:gd name="connsiteY23967" fmla="*/ 1110382 h 2190257"/>
              <a:gd name="connsiteX23968" fmla="*/ 30830 w 1299502"/>
              <a:gd name="connsiteY23968" fmla="*/ 1110057 h 2190257"/>
              <a:gd name="connsiteX23969" fmla="*/ 29423 w 1299502"/>
              <a:gd name="connsiteY23969" fmla="*/ 1108580 h 2190257"/>
              <a:gd name="connsiteX23970" fmla="*/ 29099 w 1299502"/>
              <a:gd name="connsiteY23970" fmla="*/ 1108580 h 2190257"/>
              <a:gd name="connsiteX23971" fmla="*/ 28810 w 1299502"/>
              <a:gd name="connsiteY23971" fmla="*/ 1108291 h 2190257"/>
              <a:gd name="connsiteX23972" fmla="*/ 27909 w 1299502"/>
              <a:gd name="connsiteY23972" fmla="*/ 1108183 h 2190257"/>
              <a:gd name="connsiteX23973" fmla="*/ 27729 w 1299502"/>
              <a:gd name="connsiteY23973" fmla="*/ 1108291 h 2190257"/>
              <a:gd name="connsiteX23974" fmla="*/ 27729 w 1299502"/>
              <a:gd name="connsiteY23974" fmla="*/ 1108580 h 2190257"/>
              <a:gd name="connsiteX23975" fmla="*/ 27512 w 1299502"/>
              <a:gd name="connsiteY23975" fmla="*/ 1108760 h 2190257"/>
              <a:gd name="connsiteX23976" fmla="*/ 26935 w 1299502"/>
              <a:gd name="connsiteY23976" fmla="*/ 1108688 h 2190257"/>
              <a:gd name="connsiteX23977" fmla="*/ 26719 w 1299502"/>
              <a:gd name="connsiteY23977" fmla="*/ 1108472 h 2190257"/>
              <a:gd name="connsiteX23978" fmla="*/ 26827 w 1299502"/>
              <a:gd name="connsiteY23978" fmla="*/ 1108183 h 2190257"/>
              <a:gd name="connsiteX23979" fmla="*/ 26539 w 1299502"/>
              <a:gd name="connsiteY23979" fmla="*/ 1107895 h 2190257"/>
              <a:gd name="connsiteX23980" fmla="*/ 26539 w 1299502"/>
              <a:gd name="connsiteY23980" fmla="*/ 1107282 h 2190257"/>
              <a:gd name="connsiteX23981" fmla="*/ 26214 w 1299502"/>
              <a:gd name="connsiteY23981" fmla="*/ 1106994 h 2190257"/>
              <a:gd name="connsiteX23982" fmla="*/ 26214 w 1299502"/>
              <a:gd name="connsiteY23982" fmla="*/ 1106381 h 2190257"/>
              <a:gd name="connsiteX23983" fmla="*/ 26034 w 1299502"/>
              <a:gd name="connsiteY23983" fmla="*/ 1106093 h 2190257"/>
              <a:gd name="connsiteX23984" fmla="*/ 26034 w 1299502"/>
              <a:gd name="connsiteY23984" fmla="*/ 1105769 h 2190257"/>
              <a:gd name="connsiteX23985" fmla="*/ 25745 w 1299502"/>
              <a:gd name="connsiteY23985" fmla="*/ 1105480 h 2190257"/>
              <a:gd name="connsiteX23986" fmla="*/ 25745 w 1299502"/>
              <a:gd name="connsiteY23986" fmla="*/ 1104868 h 2190257"/>
              <a:gd name="connsiteX23987" fmla="*/ 25637 w 1299502"/>
              <a:gd name="connsiteY23987" fmla="*/ 1104687 h 2190257"/>
              <a:gd name="connsiteX23988" fmla="*/ 24736 w 1299502"/>
              <a:gd name="connsiteY23988" fmla="*/ 1104579 h 2190257"/>
              <a:gd name="connsiteX23989" fmla="*/ 24447 w 1299502"/>
              <a:gd name="connsiteY23989" fmla="*/ 1104291 h 2190257"/>
              <a:gd name="connsiteX23990" fmla="*/ 23726 w 1299502"/>
              <a:gd name="connsiteY23990" fmla="*/ 1104183 h 2190257"/>
              <a:gd name="connsiteX23991" fmla="*/ 23438 w 1299502"/>
              <a:gd name="connsiteY23991" fmla="*/ 1104471 h 2190257"/>
              <a:gd name="connsiteX23992" fmla="*/ 22645 w 1299502"/>
              <a:gd name="connsiteY23992" fmla="*/ 1103678 h 2190257"/>
              <a:gd name="connsiteX23993" fmla="*/ 22717 w 1299502"/>
              <a:gd name="connsiteY23993" fmla="*/ 1103390 h 2190257"/>
              <a:gd name="connsiteX23994" fmla="*/ 23041 w 1299502"/>
              <a:gd name="connsiteY23994" fmla="*/ 1103174 h 2190257"/>
              <a:gd name="connsiteX23995" fmla="*/ 23113 w 1299502"/>
              <a:gd name="connsiteY23995" fmla="*/ 1102273 h 2190257"/>
              <a:gd name="connsiteX23996" fmla="*/ 23438 w 1299502"/>
              <a:gd name="connsiteY23996" fmla="*/ 1101984 h 2190257"/>
              <a:gd name="connsiteX23997" fmla="*/ 23438 w 1299502"/>
              <a:gd name="connsiteY23997" fmla="*/ 1101696 h 2190257"/>
              <a:gd name="connsiteX23998" fmla="*/ 24339 w 1299502"/>
              <a:gd name="connsiteY23998" fmla="*/ 1100975 h 2190257"/>
              <a:gd name="connsiteX23999" fmla="*/ 24916 w 1299502"/>
              <a:gd name="connsiteY23999" fmla="*/ 1101083 h 2190257"/>
              <a:gd name="connsiteX24000" fmla="*/ 25313 w 1299502"/>
              <a:gd name="connsiteY24000" fmla="*/ 1100795 h 2190257"/>
              <a:gd name="connsiteX24001" fmla="*/ 25637 w 1299502"/>
              <a:gd name="connsiteY24001" fmla="*/ 1100795 h 2190257"/>
              <a:gd name="connsiteX24002" fmla="*/ 25926 w 1299502"/>
              <a:gd name="connsiteY24002" fmla="*/ 1101191 h 2190257"/>
              <a:gd name="connsiteX24003" fmla="*/ 26214 w 1299502"/>
              <a:gd name="connsiteY24003" fmla="*/ 1101191 h 2190257"/>
              <a:gd name="connsiteX24004" fmla="*/ 26322 w 1299502"/>
              <a:gd name="connsiteY24004" fmla="*/ 1101372 h 2190257"/>
              <a:gd name="connsiteX24005" fmla="*/ 26214 w 1299502"/>
              <a:gd name="connsiteY24005" fmla="*/ 1102777 h 2190257"/>
              <a:gd name="connsiteX24006" fmla="*/ 26719 w 1299502"/>
              <a:gd name="connsiteY24006" fmla="*/ 1103282 h 2190257"/>
              <a:gd name="connsiteX24007" fmla="*/ 27621 w 1299502"/>
              <a:gd name="connsiteY24007" fmla="*/ 1103390 h 2190257"/>
              <a:gd name="connsiteX24008" fmla="*/ 28125 w 1299502"/>
              <a:gd name="connsiteY24008" fmla="*/ 1102994 h 2190257"/>
              <a:gd name="connsiteX24009" fmla="*/ 28197 w 1299502"/>
              <a:gd name="connsiteY24009" fmla="*/ 1102669 h 2190257"/>
              <a:gd name="connsiteX24010" fmla="*/ 28522 w 1299502"/>
              <a:gd name="connsiteY24010" fmla="*/ 1102381 h 2190257"/>
              <a:gd name="connsiteX24011" fmla="*/ 28594 w 1299502"/>
              <a:gd name="connsiteY24011" fmla="*/ 1100903 h 2190257"/>
              <a:gd name="connsiteX24012" fmla="*/ 29027 w 1299502"/>
              <a:gd name="connsiteY24012" fmla="*/ 1100687 h 2190257"/>
              <a:gd name="connsiteX24013" fmla="*/ 29027 w 1299502"/>
              <a:gd name="connsiteY24013" fmla="*/ 1100399 h 2190257"/>
              <a:gd name="connsiteX24014" fmla="*/ 29315 w 1299502"/>
              <a:gd name="connsiteY24014" fmla="*/ 1100074 h 2190257"/>
              <a:gd name="connsiteX24015" fmla="*/ 29496 w 1299502"/>
              <a:gd name="connsiteY24015" fmla="*/ 1097984 h 2190257"/>
              <a:gd name="connsiteX24016" fmla="*/ 28810 w 1299502"/>
              <a:gd name="connsiteY24016" fmla="*/ 1097191 h 2190257"/>
              <a:gd name="connsiteX24017" fmla="*/ 28414 w 1299502"/>
              <a:gd name="connsiteY24017" fmla="*/ 1097191 h 2190257"/>
              <a:gd name="connsiteX24018" fmla="*/ 28017 w 1299502"/>
              <a:gd name="connsiteY24018" fmla="*/ 1096686 h 2190257"/>
              <a:gd name="connsiteX24019" fmla="*/ 28017 w 1299502"/>
              <a:gd name="connsiteY24019" fmla="*/ 1096398 h 2190257"/>
              <a:gd name="connsiteX24020" fmla="*/ 28594 w 1299502"/>
              <a:gd name="connsiteY24020" fmla="*/ 1096002 h 2190257"/>
              <a:gd name="connsiteX24021" fmla="*/ 28919 w 1299502"/>
              <a:gd name="connsiteY24021" fmla="*/ 1096110 h 2190257"/>
              <a:gd name="connsiteX24022" fmla="*/ 29207 w 1299502"/>
              <a:gd name="connsiteY24022" fmla="*/ 1096290 h 2190257"/>
              <a:gd name="connsiteX24023" fmla="*/ 29820 w 1299502"/>
              <a:gd name="connsiteY24023" fmla="*/ 1096398 h 2190257"/>
              <a:gd name="connsiteX24024" fmla="*/ 30289 w 1299502"/>
              <a:gd name="connsiteY24024" fmla="*/ 1096002 h 2190257"/>
              <a:gd name="connsiteX24025" fmla="*/ 30397 w 1299502"/>
              <a:gd name="connsiteY24025" fmla="*/ 1094812 h 2190257"/>
              <a:gd name="connsiteX24026" fmla="*/ 30613 w 1299502"/>
              <a:gd name="connsiteY24026" fmla="*/ 1094704 h 2190257"/>
              <a:gd name="connsiteX24027" fmla="*/ 30902 w 1299502"/>
              <a:gd name="connsiteY24027" fmla="*/ 1094704 h 2190257"/>
              <a:gd name="connsiteX24028" fmla="*/ 31515 w 1299502"/>
              <a:gd name="connsiteY24028" fmla="*/ 1095389 h 2190257"/>
              <a:gd name="connsiteX24029" fmla="*/ 31803 w 1299502"/>
              <a:gd name="connsiteY24029" fmla="*/ 1095389 h 2190257"/>
              <a:gd name="connsiteX24030" fmla="*/ 32308 w 1299502"/>
              <a:gd name="connsiteY24030" fmla="*/ 1094993 h 2190257"/>
              <a:gd name="connsiteX24031" fmla="*/ 32308 w 1299502"/>
              <a:gd name="connsiteY24031" fmla="*/ 1094704 h 2190257"/>
              <a:gd name="connsiteX24032" fmla="*/ 32705 w 1299502"/>
              <a:gd name="connsiteY24032" fmla="*/ 1094416 h 2190257"/>
              <a:gd name="connsiteX24033" fmla="*/ 32705 w 1299502"/>
              <a:gd name="connsiteY24033" fmla="*/ 1094092 h 2190257"/>
              <a:gd name="connsiteX24034" fmla="*/ 33390 w 1299502"/>
              <a:gd name="connsiteY24034" fmla="*/ 1093623 h 2190257"/>
              <a:gd name="connsiteX24035" fmla="*/ 33390 w 1299502"/>
              <a:gd name="connsiteY24035" fmla="*/ 1093299 h 2190257"/>
              <a:gd name="connsiteX24036" fmla="*/ 33101 w 1299502"/>
              <a:gd name="connsiteY24036" fmla="*/ 1092902 h 2190257"/>
              <a:gd name="connsiteX24037" fmla="*/ 33173 w 1299502"/>
              <a:gd name="connsiteY24037" fmla="*/ 1092109 h 2190257"/>
              <a:gd name="connsiteX24038" fmla="*/ 32597 w 1299502"/>
              <a:gd name="connsiteY24038" fmla="*/ 1091425 h 2190257"/>
              <a:gd name="connsiteX24039" fmla="*/ 33570 w 1299502"/>
              <a:gd name="connsiteY24039" fmla="*/ 1090632 h 2190257"/>
              <a:gd name="connsiteX24040" fmla="*/ 33678 w 1299502"/>
              <a:gd name="connsiteY24040" fmla="*/ 1090019 h 2190257"/>
              <a:gd name="connsiteX24041" fmla="*/ 33967 w 1299502"/>
              <a:gd name="connsiteY24041" fmla="*/ 1089803 h 2190257"/>
              <a:gd name="connsiteX24042" fmla="*/ 33967 w 1299502"/>
              <a:gd name="connsiteY24042" fmla="*/ 1089406 h 2190257"/>
              <a:gd name="connsiteX24043" fmla="*/ 35373 w 1299502"/>
              <a:gd name="connsiteY24043" fmla="*/ 1088433 h 2190257"/>
              <a:gd name="connsiteX24044" fmla="*/ 35085 w 1299502"/>
              <a:gd name="connsiteY24044" fmla="*/ 1088109 h 2190257"/>
              <a:gd name="connsiteX24045" fmla="*/ 35157 w 1299502"/>
              <a:gd name="connsiteY24045" fmla="*/ 1087532 h 2190257"/>
              <a:gd name="connsiteX24046" fmla="*/ 35265 w 1299502"/>
              <a:gd name="connsiteY24046" fmla="*/ 1087316 h 2190257"/>
              <a:gd name="connsiteX24047" fmla="*/ 36274 w 1299502"/>
              <a:gd name="connsiteY24047" fmla="*/ 1087424 h 2190257"/>
              <a:gd name="connsiteX24048" fmla="*/ 36455 w 1299502"/>
              <a:gd name="connsiteY24048" fmla="*/ 1087316 h 2190257"/>
              <a:gd name="connsiteX24049" fmla="*/ 36455 w 1299502"/>
              <a:gd name="connsiteY24049" fmla="*/ 1086739 h 2190257"/>
              <a:gd name="connsiteX24050" fmla="*/ 35553 w 1299502"/>
              <a:gd name="connsiteY24050" fmla="*/ 1085730 h 2190257"/>
              <a:gd name="connsiteX24051" fmla="*/ 35661 w 1299502"/>
              <a:gd name="connsiteY24051" fmla="*/ 1084829 h 2190257"/>
              <a:gd name="connsiteX24052" fmla="*/ 35373 w 1299502"/>
              <a:gd name="connsiteY24052" fmla="*/ 1084541 h 2190257"/>
              <a:gd name="connsiteX24053" fmla="*/ 35445 w 1299502"/>
              <a:gd name="connsiteY24053" fmla="*/ 1083928 h 2190257"/>
              <a:gd name="connsiteX24054" fmla="*/ 35553 w 1299502"/>
              <a:gd name="connsiteY24054" fmla="*/ 1083820 h 2190257"/>
              <a:gd name="connsiteX24055" fmla="*/ 35842 w 1299502"/>
              <a:gd name="connsiteY24055" fmla="*/ 1084144 h 2190257"/>
              <a:gd name="connsiteX24056" fmla="*/ 36563 w 1299502"/>
              <a:gd name="connsiteY24056" fmla="*/ 1084144 h 2190257"/>
              <a:gd name="connsiteX24057" fmla="*/ 37356 w 1299502"/>
              <a:gd name="connsiteY24057" fmla="*/ 1083532 h 2190257"/>
              <a:gd name="connsiteX24058" fmla="*/ 37356 w 1299502"/>
              <a:gd name="connsiteY24058" fmla="*/ 1083243 h 2190257"/>
              <a:gd name="connsiteX24059" fmla="*/ 37573 w 1299502"/>
              <a:gd name="connsiteY24059" fmla="*/ 1083027 h 2190257"/>
              <a:gd name="connsiteX24060" fmla="*/ 37861 w 1299502"/>
              <a:gd name="connsiteY24060" fmla="*/ 1083135 h 2190257"/>
              <a:gd name="connsiteX24061" fmla="*/ 38149 w 1299502"/>
              <a:gd name="connsiteY24061" fmla="*/ 1083424 h 2190257"/>
              <a:gd name="connsiteX24062" fmla="*/ 39448 w 1299502"/>
              <a:gd name="connsiteY24062" fmla="*/ 1083532 h 2190257"/>
              <a:gd name="connsiteX24063" fmla="*/ 40349 w 1299502"/>
              <a:gd name="connsiteY24063" fmla="*/ 1084433 h 2190257"/>
              <a:gd name="connsiteX24064" fmla="*/ 40638 w 1299502"/>
              <a:gd name="connsiteY24064" fmla="*/ 1084541 h 2190257"/>
              <a:gd name="connsiteX24065" fmla="*/ 40962 w 1299502"/>
              <a:gd name="connsiteY24065" fmla="*/ 1084829 h 2190257"/>
              <a:gd name="connsiteX24066" fmla="*/ 41539 w 1299502"/>
              <a:gd name="connsiteY24066" fmla="*/ 1084937 h 2190257"/>
              <a:gd name="connsiteX24067" fmla="*/ 42440 w 1299502"/>
              <a:gd name="connsiteY24067" fmla="*/ 1084217 h 2190257"/>
              <a:gd name="connsiteX24068" fmla="*/ 42440 w 1299502"/>
              <a:gd name="connsiteY24068" fmla="*/ 1083928 h 2190257"/>
              <a:gd name="connsiteX24069" fmla="*/ 42945 w 1299502"/>
              <a:gd name="connsiteY24069" fmla="*/ 1083532 h 2190257"/>
              <a:gd name="connsiteX24070" fmla="*/ 44243 w 1299502"/>
              <a:gd name="connsiteY24070" fmla="*/ 1083640 h 2190257"/>
              <a:gd name="connsiteX24071" fmla="*/ 44315 w 1299502"/>
              <a:gd name="connsiteY24071" fmla="*/ 1083712 h 2190257"/>
              <a:gd name="connsiteX24072" fmla="*/ 44243 w 1299502"/>
              <a:gd name="connsiteY24072" fmla="*/ 1085226 h 2190257"/>
              <a:gd name="connsiteX24073" fmla="*/ 45541 w 1299502"/>
              <a:gd name="connsiteY24073" fmla="*/ 1086703 h 2190257"/>
              <a:gd name="connsiteX24074" fmla="*/ 45794 w 1299502"/>
              <a:gd name="connsiteY24074" fmla="*/ 1086703 h 2190257"/>
              <a:gd name="connsiteX24075" fmla="*/ 46695 w 1299502"/>
              <a:gd name="connsiteY24075" fmla="*/ 1087604 h 2190257"/>
              <a:gd name="connsiteX24076" fmla="*/ 46984 w 1299502"/>
              <a:gd name="connsiteY24076" fmla="*/ 1087712 h 2190257"/>
              <a:gd name="connsiteX24077" fmla="*/ 47308 w 1299502"/>
              <a:gd name="connsiteY24077" fmla="*/ 1088001 h 2190257"/>
              <a:gd name="connsiteX24078" fmla="*/ 47489 w 1299502"/>
              <a:gd name="connsiteY24078" fmla="*/ 1087929 h 2190257"/>
              <a:gd name="connsiteX24079" fmla="*/ 47597 w 1299502"/>
              <a:gd name="connsiteY24079" fmla="*/ 1087316 h 2190257"/>
              <a:gd name="connsiteX24080" fmla="*/ 47705 w 1299502"/>
              <a:gd name="connsiteY24080" fmla="*/ 1087136 h 2190257"/>
              <a:gd name="connsiteX24081" fmla="*/ 47993 w 1299502"/>
              <a:gd name="connsiteY24081" fmla="*/ 1087136 h 2190257"/>
              <a:gd name="connsiteX24082" fmla="*/ 48282 w 1299502"/>
              <a:gd name="connsiteY24082" fmla="*/ 1087532 h 2190257"/>
              <a:gd name="connsiteX24083" fmla="*/ 48606 w 1299502"/>
              <a:gd name="connsiteY24083" fmla="*/ 1087532 h 2190257"/>
              <a:gd name="connsiteX24084" fmla="*/ 49075 w 1299502"/>
              <a:gd name="connsiteY24084" fmla="*/ 1088001 h 2190257"/>
              <a:gd name="connsiteX24085" fmla="*/ 49003 w 1299502"/>
              <a:gd name="connsiteY24085" fmla="*/ 1089514 h 2190257"/>
              <a:gd name="connsiteX24086" fmla="*/ 49291 w 1299502"/>
              <a:gd name="connsiteY24086" fmla="*/ 1089803 h 2190257"/>
              <a:gd name="connsiteX24087" fmla="*/ 49183 w 1299502"/>
              <a:gd name="connsiteY24087" fmla="*/ 1090127 h 2190257"/>
              <a:gd name="connsiteX24088" fmla="*/ 49400 w 1299502"/>
              <a:gd name="connsiteY24088" fmla="*/ 1090307 h 2190257"/>
              <a:gd name="connsiteX24089" fmla="*/ 49688 w 1299502"/>
              <a:gd name="connsiteY24089" fmla="*/ 1090307 h 2190257"/>
              <a:gd name="connsiteX24090" fmla="*/ 50013 w 1299502"/>
              <a:gd name="connsiteY24090" fmla="*/ 1090596 h 2190257"/>
              <a:gd name="connsiteX24091" fmla="*/ 50590 w 1299502"/>
              <a:gd name="connsiteY24091" fmla="*/ 1090704 h 2190257"/>
              <a:gd name="connsiteX24092" fmla="*/ 50806 w 1299502"/>
              <a:gd name="connsiteY24092" fmla="*/ 1090812 h 2190257"/>
              <a:gd name="connsiteX24093" fmla="*/ 50698 w 1299502"/>
              <a:gd name="connsiteY24093" fmla="*/ 1091425 h 2190257"/>
              <a:gd name="connsiteX24094" fmla="*/ 50590 w 1299502"/>
              <a:gd name="connsiteY24094" fmla="*/ 1091497 h 2190257"/>
              <a:gd name="connsiteX24095" fmla="*/ 50301 w 1299502"/>
              <a:gd name="connsiteY24095" fmla="*/ 1091497 h 2190257"/>
              <a:gd name="connsiteX24096" fmla="*/ 50121 w 1299502"/>
              <a:gd name="connsiteY24096" fmla="*/ 1091713 h 2190257"/>
              <a:gd name="connsiteX24097" fmla="*/ 50013 w 1299502"/>
              <a:gd name="connsiteY24097" fmla="*/ 1092506 h 2190257"/>
              <a:gd name="connsiteX24098" fmla="*/ 50121 w 1299502"/>
              <a:gd name="connsiteY24098" fmla="*/ 1092722 h 2190257"/>
              <a:gd name="connsiteX24099" fmla="*/ 51094 w 1299502"/>
              <a:gd name="connsiteY24099" fmla="*/ 1092794 h 2190257"/>
              <a:gd name="connsiteX24100" fmla="*/ 51383 w 1299502"/>
              <a:gd name="connsiteY24100" fmla="*/ 1092506 h 2190257"/>
              <a:gd name="connsiteX24101" fmla="*/ 52681 w 1299502"/>
              <a:gd name="connsiteY24101" fmla="*/ 1092614 h 2190257"/>
              <a:gd name="connsiteX24102" fmla="*/ 53005 w 1299502"/>
              <a:gd name="connsiteY24102" fmla="*/ 1092902 h 2190257"/>
              <a:gd name="connsiteX24103" fmla="*/ 53294 w 1299502"/>
              <a:gd name="connsiteY24103" fmla="*/ 1093010 h 2190257"/>
              <a:gd name="connsiteX24104" fmla="*/ 54484 w 1299502"/>
              <a:gd name="connsiteY24104" fmla="*/ 1094200 h 2190257"/>
              <a:gd name="connsiteX24105" fmla="*/ 55097 w 1299502"/>
              <a:gd name="connsiteY24105" fmla="*/ 1094308 h 2190257"/>
              <a:gd name="connsiteX24106" fmla="*/ 55385 w 1299502"/>
              <a:gd name="connsiteY24106" fmla="*/ 1094596 h 2190257"/>
              <a:gd name="connsiteX24107" fmla="*/ 55602 w 1299502"/>
              <a:gd name="connsiteY24107" fmla="*/ 1094488 h 2190257"/>
              <a:gd name="connsiteX24108" fmla="*/ 55602 w 1299502"/>
              <a:gd name="connsiteY24108" fmla="*/ 1094200 h 2190257"/>
              <a:gd name="connsiteX24109" fmla="*/ 55998 w 1299502"/>
              <a:gd name="connsiteY24109" fmla="*/ 1093911 h 2190257"/>
              <a:gd name="connsiteX24110" fmla="*/ 55998 w 1299502"/>
              <a:gd name="connsiteY24110" fmla="*/ 1093587 h 2190257"/>
              <a:gd name="connsiteX24111" fmla="*/ 56683 w 1299502"/>
              <a:gd name="connsiteY24111" fmla="*/ 1093082 h 2190257"/>
              <a:gd name="connsiteX24112" fmla="*/ 56683 w 1299502"/>
              <a:gd name="connsiteY24112" fmla="*/ 1092794 h 2190257"/>
              <a:gd name="connsiteX24113" fmla="*/ 56972 w 1299502"/>
              <a:gd name="connsiteY24113" fmla="*/ 1092506 h 2190257"/>
              <a:gd name="connsiteX24114" fmla="*/ 57080 w 1299502"/>
              <a:gd name="connsiteY24114" fmla="*/ 1091605 h 2190257"/>
              <a:gd name="connsiteX24115" fmla="*/ 56792 w 1299502"/>
              <a:gd name="connsiteY24115" fmla="*/ 1091316 h 2190257"/>
              <a:gd name="connsiteX24116" fmla="*/ 57188 w 1299502"/>
              <a:gd name="connsiteY24116" fmla="*/ 1090992 h 2190257"/>
              <a:gd name="connsiteX24117" fmla="*/ 57188 w 1299502"/>
              <a:gd name="connsiteY24117" fmla="*/ 1090415 h 2190257"/>
              <a:gd name="connsiteX24118" fmla="*/ 57873 w 1299502"/>
              <a:gd name="connsiteY24118" fmla="*/ 1089911 h 2190257"/>
              <a:gd name="connsiteX24119" fmla="*/ 57873 w 1299502"/>
              <a:gd name="connsiteY24119" fmla="*/ 1089298 h 2190257"/>
              <a:gd name="connsiteX24120" fmla="*/ 58270 w 1299502"/>
              <a:gd name="connsiteY24120" fmla="*/ 1089010 h 2190257"/>
              <a:gd name="connsiteX24121" fmla="*/ 58378 w 1299502"/>
              <a:gd name="connsiteY24121" fmla="*/ 1087208 h 2190257"/>
              <a:gd name="connsiteX24122" fmla="*/ 57477 w 1299502"/>
              <a:gd name="connsiteY24122" fmla="*/ 1086307 h 2190257"/>
              <a:gd name="connsiteX24123" fmla="*/ 57585 w 1299502"/>
              <a:gd name="connsiteY24123" fmla="*/ 1085730 h 2190257"/>
              <a:gd name="connsiteX24124" fmla="*/ 57801 w 1299502"/>
              <a:gd name="connsiteY24124" fmla="*/ 1085622 h 2190257"/>
              <a:gd name="connsiteX24125" fmla="*/ 58378 w 1299502"/>
              <a:gd name="connsiteY24125" fmla="*/ 1085622 h 2190257"/>
              <a:gd name="connsiteX24126" fmla="*/ 58667 w 1299502"/>
              <a:gd name="connsiteY24126" fmla="*/ 1085298 h 2190257"/>
              <a:gd name="connsiteX24127" fmla="*/ 59388 w 1299502"/>
              <a:gd name="connsiteY24127" fmla="*/ 1085406 h 2190257"/>
              <a:gd name="connsiteX24128" fmla="*/ 59676 w 1299502"/>
              <a:gd name="connsiteY24128" fmla="*/ 1085118 h 2190257"/>
              <a:gd name="connsiteX24129" fmla="*/ 60001 w 1299502"/>
              <a:gd name="connsiteY24129" fmla="*/ 1085118 h 2190257"/>
              <a:gd name="connsiteX24130" fmla="*/ 60397 w 1299502"/>
              <a:gd name="connsiteY24130" fmla="*/ 1084901 h 2190257"/>
              <a:gd name="connsiteX24131" fmla="*/ 60686 w 1299502"/>
              <a:gd name="connsiteY24131" fmla="*/ 1084901 h 2190257"/>
              <a:gd name="connsiteX24132" fmla="*/ 60974 w 1299502"/>
              <a:gd name="connsiteY24132" fmla="*/ 1084613 h 2190257"/>
              <a:gd name="connsiteX24133" fmla="*/ 61695 w 1299502"/>
              <a:gd name="connsiteY24133" fmla="*/ 1084721 h 2190257"/>
              <a:gd name="connsiteX24134" fmla="*/ 62272 w 1299502"/>
              <a:gd name="connsiteY24134" fmla="*/ 1084108 h 2190257"/>
              <a:gd name="connsiteX24135" fmla="*/ 62669 w 1299502"/>
              <a:gd name="connsiteY24135" fmla="*/ 1084108 h 2190257"/>
              <a:gd name="connsiteX24136" fmla="*/ 63282 w 1299502"/>
              <a:gd name="connsiteY24136" fmla="*/ 1083604 h 2190257"/>
              <a:gd name="connsiteX24137" fmla="*/ 63679 w 1299502"/>
              <a:gd name="connsiteY24137" fmla="*/ 1083604 h 2190257"/>
              <a:gd name="connsiteX24138" fmla="*/ 64183 w 1299502"/>
              <a:gd name="connsiteY24138" fmla="*/ 1083207 h 2190257"/>
              <a:gd name="connsiteX24139" fmla="*/ 64183 w 1299502"/>
              <a:gd name="connsiteY24139" fmla="*/ 1082919 h 2190257"/>
              <a:gd name="connsiteX24140" fmla="*/ 65157 w 1299502"/>
              <a:gd name="connsiteY24140" fmla="*/ 1082126 h 2190257"/>
              <a:gd name="connsiteX24141" fmla="*/ 65157 w 1299502"/>
              <a:gd name="connsiteY24141" fmla="*/ 1081802 h 2190257"/>
              <a:gd name="connsiteX24142" fmla="*/ 65554 w 1299502"/>
              <a:gd name="connsiteY24142" fmla="*/ 1081513 h 2190257"/>
              <a:gd name="connsiteX24143" fmla="*/ 65554 w 1299502"/>
              <a:gd name="connsiteY24143" fmla="*/ 1081009 h 2190257"/>
              <a:gd name="connsiteX24144" fmla="*/ 65265 w 1299502"/>
              <a:gd name="connsiteY24144" fmla="*/ 1080612 h 2190257"/>
              <a:gd name="connsiteX24145" fmla="*/ 65373 w 1299502"/>
              <a:gd name="connsiteY24145" fmla="*/ 1080324 h 2190257"/>
              <a:gd name="connsiteX24146" fmla="*/ 64869 w 1299502"/>
              <a:gd name="connsiteY24146" fmla="*/ 1079928 h 2190257"/>
              <a:gd name="connsiteX24147" fmla="*/ 64580 w 1299502"/>
              <a:gd name="connsiteY24147" fmla="*/ 1080108 h 2190257"/>
              <a:gd name="connsiteX24148" fmla="*/ 63859 w 1299502"/>
              <a:gd name="connsiteY24148" fmla="*/ 1080108 h 2190257"/>
              <a:gd name="connsiteX24149" fmla="*/ 63751 w 1299502"/>
              <a:gd name="connsiteY24149" fmla="*/ 1079928 h 2190257"/>
              <a:gd name="connsiteX24150" fmla="*/ 63859 w 1299502"/>
              <a:gd name="connsiteY24150" fmla="*/ 1079027 h 2190257"/>
              <a:gd name="connsiteX24151" fmla="*/ 64364 w 1299502"/>
              <a:gd name="connsiteY24151" fmla="*/ 1078630 h 2190257"/>
              <a:gd name="connsiteX24152" fmla="*/ 64652 w 1299502"/>
              <a:gd name="connsiteY24152" fmla="*/ 1078738 h 2190257"/>
              <a:gd name="connsiteX24153" fmla="*/ 64977 w 1299502"/>
              <a:gd name="connsiteY24153" fmla="*/ 1079027 h 2190257"/>
              <a:gd name="connsiteX24154" fmla="*/ 65265 w 1299502"/>
              <a:gd name="connsiteY24154" fmla="*/ 1079027 h 2190257"/>
              <a:gd name="connsiteX24155" fmla="*/ 65770 w 1299502"/>
              <a:gd name="connsiteY24155" fmla="*/ 1078630 h 2190257"/>
              <a:gd name="connsiteX24156" fmla="*/ 65770 w 1299502"/>
              <a:gd name="connsiteY24156" fmla="*/ 1078306 h 2190257"/>
              <a:gd name="connsiteX24157" fmla="*/ 66455 w 1299502"/>
              <a:gd name="connsiteY24157" fmla="*/ 1077837 h 2190257"/>
              <a:gd name="connsiteX24158" fmla="*/ 66563 w 1299502"/>
              <a:gd name="connsiteY24158" fmla="*/ 1077117 h 2190257"/>
              <a:gd name="connsiteX24159" fmla="*/ 66671 w 1299502"/>
              <a:gd name="connsiteY24159" fmla="*/ 1077008 h 2190257"/>
              <a:gd name="connsiteX24160" fmla="*/ 66960 w 1299502"/>
              <a:gd name="connsiteY24160" fmla="*/ 1077008 h 2190257"/>
              <a:gd name="connsiteX24161" fmla="*/ 67357 w 1299502"/>
              <a:gd name="connsiteY24161" fmla="*/ 1076828 h 2190257"/>
              <a:gd name="connsiteX24162" fmla="*/ 67645 w 1299502"/>
              <a:gd name="connsiteY24162" fmla="*/ 1077117 h 2190257"/>
              <a:gd name="connsiteX24163" fmla="*/ 67970 w 1299502"/>
              <a:gd name="connsiteY24163" fmla="*/ 1077117 h 2190257"/>
              <a:gd name="connsiteX24164" fmla="*/ 68150 w 1299502"/>
              <a:gd name="connsiteY24164" fmla="*/ 1077044 h 2190257"/>
              <a:gd name="connsiteX24165" fmla="*/ 68150 w 1299502"/>
              <a:gd name="connsiteY24165" fmla="*/ 1076720 h 2190257"/>
              <a:gd name="connsiteX24166" fmla="*/ 68871 w 1299502"/>
              <a:gd name="connsiteY24166" fmla="*/ 1076143 h 2190257"/>
              <a:gd name="connsiteX24167" fmla="*/ 68871 w 1299502"/>
              <a:gd name="connsiteY24167" fmla="*/ 1075531 h 2190257"/>
              <a:gd name="connsiteX24168" fmla="*/ 69268 w 1299502"/>
              <a:gd name="connsiteY24168" fmla="*/ 1075315 h 2190257"/>
              <a:gd name="connsiteX24169" fmla="*/ 69268 w 1299502"/>
              <a:gd name="connsiteY24169" fmla="*/ 1075026 h 2190257"/>
              <a:gd name="connsiteX24170" fmla="*/ 111816 w 1299502"/>
              <a:gd name="connsiteY24170" fmla="*/ 1074233 h 2190257"/>
              <a:gd name="connsiteX24171" fmla="*/ 112105 w 1299502"/>
              <a:gd name="connsiteY24171" fmla="*/ 1074341 h 2190257"/>
              <a:gd name="connsiteX24172" fmla="*/ 112213 w 1299502"/>
              <a:gd name="connsiteY24172" fmla="*/ 1074414 h 2190257"/>
              <a:gd name="connsiteX24173" fmla="*/ 112213 w 1299502"/>
              <a:gd name="connsiteY24173" fmla="*/ 1074738 h 2190257"/>
              <a:gd name="connsiteX24174" fmla="*/ 111997 w 1299502"/>
              <a:gd name="connsiteY24174" fmla="*/ 1074918 h 2190257"/>
              <a:gd name="connsiteX24175" fmla="*/ 111708 w 1299502"/>
              <a:gd name="connsiteY24175" fmla="*/ 1074918 h 2190257"/>
              <a:gd name="connsiteX24176" fmla="*/ 111600 w 1299502"/>
              <a:gd name="connsiteY24176" fmla="*/ 1074738 h 2190257"/>
              <a:gd name="connsiteX24177" fmla="*/ 111600 w 1299502"/>
              <a:gd name="connsiteY24177" fmla="*/ 1074414 h 2190257"/>
              <a:gd name="connsiteX24178" fmla="*/ 124148 w 1299502"/>
              <a:gd name="connsiteY24178" fmla="*/ 1074017 h 2190257"/>
              <a:gd name="connsiteX24179" fmla="*/ 125230 w 1299502"/>
              <a:gd name="connsiteY24179" fmla="*/ 1075134 h 2190257"/>
              <a:gd name="connsiteX24180" fmla="*/ 125158 w 1299502"/>
              <a:gd name="connsiteY24180" fmla="*/ 1075423 h 2190257"/>
              <a:gd name="connsiteX24181" fmla="*/ 125735 w 1299502"/>
              <a:gd name="connsiteY24181" fmla="*/ 1076035 h 2190257"/>
              <a:gd name="connsiteX24182" fmla="*/ 125735 w 1299502"/>
              <a:gd name="connsiteY24182" fmla="*/ 1076612 h 2190257"/>
              <a:gd name="connsiteX24183" fmla="*/ 125554 w 1299502"/>
              <a:gd name="connsiteY24183" fmla="*/ 1076828 h 2190257"/>
              <a:gd name="connsiteX24184" fmla="*/ 125230 w 1299502"/>
              <a:gd name="connsiteY24184" fmla="*/ 1076828 h 2190257"/>
              <a:gd name="connsiteX24185" fmla="*/ 124941 w 1299502"/>
              <a:gd name="connsiteY24185" fmla="*/ 1076432 h 2190257"/>
              <a:gd name="connsiteX24186" fmla="*/ 124040 w 1299502"/>
              <a:gd name="connsiteY24186" fmla="*/ 1076432 h 2190257"/>
              <a:gd name="connsiteX24187" fmla="*/ 123643 w 1299502"/>
              <a:gd name="connsiteY24187" fmla="*/ 1076035 h 2190257"/>
              <a:gd name="connsiteX24188" fmla="*/ 123355 w 1299502"/>
              <a:gd name="connsiteY24188" fmla="*/ 1076035 h 2190257"/>
              <a:gd name="connsiteX24189" fmla="*/ 122345 w 1299502"/>
              <a:gd name="connsiteY24189" fmla="*/ 1074918 h 2190257"/>
              <a:gd name="connsiteX24190" fmla="*/ 122345 w 1299502"/>
              <a:gd name="connsiteY24190" fmla="*/ 1074630 h 2190257"/>
              <a:gd name="connsiteX24191" fmla="*/ 122562 w 1299502"/>
              <a:gd name="connsiteY24191" fmla="*/ 1074522 h 2190257"/>
              <a:gd name="connsiteX24192" fmla="*/ 123138 w 1299502"/>
              <a:gd name="connsiteY24192" fmla="*/ 1074522 h 2190257"/>
              <a:gd name="connsiteX24193" fmla="*/ 123860 w 1299502"/>
              <a:gd name="connsiteY24193" fmla="*/ 1074017 h 2190257"/>
              <a:gd name="connsiteX24194" fmla="*/ 71431 w 1299502"/>
              <a:gd name="connsiteY24194" fmla="*/ 1073549 h 2190257"/>
              <a:gd name="connsiteX24195" fmla="*/ 71756 w 1299502"/>
              <a:gd name="connsiteY24195" fmla="*/ 1073549 h 2190257"/>
              <a:gd name="connsiteX24196" fmla="*/ 71864 w 1299502"/>
              <a:gd name="connsiteY24196" fmla="*/ 1073729 h 2190257"/>
              <a:gd name="connsiteX24197" fmla="*/ 71864 w 1299502"/>
              <a:gd name="connsiteY24197" fmla="*/ 1074341 h 2190257"/>
              <a:gd name="connsiteX24198" fmla="*/ 71647 w 1299502"/>
              <a:gd name="connsiteY24198" fmla="*/ 1074414 h 2190257"/>
              <a:gd name="connsiteX24199" fmla="*/ 71359 w 1299502"/>
              <a:gd name="connsiteY24199" fmla="*/ 1074414 h 2190257"/>
              <a:gd name="connsiteX24200" fmla="*/ 71251 w 1299502"/>
              <a:gd name="connsiteY24200" fmla="*/ 1074341 h 2190257"/>
              <a:gd name="connsiteX24201" fmla="*/ 71251 w 1299502"/>
              <a:gd name="connsiteY24201" fmla="*/ 1073621 h 2190257"/>
              <a:gd name="connsiteX24202" fmla="*/ 239246 w 1299502"/>
              <a:gd name="connsiteY24202" fmla="*/ 1073116 h 2190257"/>
              <a:gd name="connsiteX24203" fmla="*/ 239823 w 1299502"/>
              <a:gd name="connsiteY24203" fmla="*/ 1073224 h 2190257"/>
              <a:gd name="connsiteX24204" fmla="*/ 240039 w 1299502"/>
              <a:gd name="connsiteY24204" fmla="*/ 1073332 h 2190257"/>
              <a:gd name="connsiteX24205" fmla="*/ 239931 w 1299502"/>
              <a:gd name="connsiteY24205" fmla="*/ 1073945 h 2190257"/>
              <a:gd name="connsiteX24206" fmla="*/ 239859 w 1299502"/>
              <a:gd name="connsiteY24206" fmla="*/ 1074125 h 2190257"/>
              <a:gd name="connsiteX24207" fmla="*/ 239426 w 1299502"/>
              <a:gd name="connsiteY24207" fmla="*/ 1074017 h 2190257"/>
              <a:gd name="connsiteX24208" fmla="*/ 239065 w 1299502"/>
              <a:gd name="connsiteY24208" fmla="*/ 1073621 h 2190257"/>
              <a:gd name="connsiteX24209" fmla="*/ 239065 w 1299502"/>
              <a:gd name="connsiteY24209" fmla="*/ 1073332 h 2190257"/>
              <a:gd name="connsiteX24210" fmla="*/ 128439 w 1299502"/>
              <a:gd name="connsiteY24210" fmla="*/ 1072251 h 2190257"/>
              <a:gd name="connsiteX24211" fmla="*/ 129449 w 1299502"/>
              <a:gd name="connsiteY24211" fmla="*/ 1072323 h 2190257"/>
              <a:gd name="connsiteX24212" fmla="*/ 130242 w 1299502"/>
              <a:gd name="connsiteY24212" fmla="*/ 1073224 h 2190257"/>
              <a:gd name="connsiteX24213" fmla="*/ 130747 w 1299502"/>
              <a:gd name="connsiteY24213" fmla="*/ 1073729 h 2190257"/>
              <a:gd name="connsiteX24214" fmla="*/ 130639 w 1299502"/>
              <a:gd name="connsiteY24214" fmla="*/ 1074630 h 2190257"/>
              <a:gd name="connsiteX24215" fmla="*/ 130458 w 1299502"/>
              <a:gd name="connsiteY24215" fmla="*/ 1074846 h 2190257"/>
              <a:gd name="connsiteX24216" fmla="*/ 130134 w 1299502"/>
              <a:gd name="connsiteY24216" fmla="*/ 1074738 h 2190257"/>
              <a:gd name="connsiteX24217" fmla="*/ 129557 w 1299502"/>
              <a:gd name="connsiteY24217" fmla="*/ 1074738 h 2190257"/>
              <a:gd name="connsiteX24218" fmla="*/ 129160 w 1299502"/>
              <a:gd name="connsiteY24218" fmla="*/ 1074233 h 2190257"/>
              <a:gd name="connsiteX24219" fmla="*/ 129160 w 1299502"/>
              <a:gd name="connsiteY24219" fmla="*/ 1073945 h 2190257"/>
              <a:gd name="connsiteX24220" fmla="*/ 128836 w 1299502"/>
              <a:gd name="connsiteY24220" fmla="*/ 1073621 h 2190257"/>
              <a:gd name="connsiteX24221" fmla="*/ 128836 w 1299502"/>
              <a:gd name="connsiteY24221" fmla="*/ 1073332 h 2190257"/>
              <a:gd name="connsiteX24222" fmla="*/ 128259 w 1299502"/>
              <a:gd name="connsiteY24222" fmla="*/ 1072648 h 2190257"/>
              <a:gd name="connsiteX24223" fmla="*/ 128259 w 1299502"/>
              <a:gd name="connsiteY24223" fmla="*/ 1072431 h 2190257"/>
              <a:gd name="connsiteX24224" fmla="*/ 127249 w 1299502"/>
              <a:gd name="connsiteY24224" fmla="*/ 1071530 h 2190257"/>
              <a:gd name="connsiteX24225" fmla="*/ 127646 w 1299502"/>
              <a:gd name="connsiteY24225" fmla="*/ 1072035 h 2190257"/>
              <a:gd name="connsiteX24226" fmla="*/ 127646 w 1299502"/>
              <a:gd name="connsiteY24226" fmla="*/ 1072323 h 2190257"/>
              <a:gd name="connsiteX24227" fmla="*/ 127465 w 1299502"/>
              <a:gd name="connsiteY24227" fmla="*/ 1072431 h 2190257"/>
              <a:gd name="connsiteX24228" fmla="*/ 127141 w 1299502"/>
              <a:gd name="connsiteY24228" fmla="*/ 1072431 h 2190257"/>
              <a:gd name="connsiteX24229" fmla="*/ 126744 w 1299502"/>
              <a:gd name="connsiteY24229" fmla="*/ 1071927 h 2190257"/>
              <a:gd name="connsiteX24230" fmla="*/ 126744 w 1299502"/>
              <a:gd name="connsiteY24230" fmla="*/ 1071747 h 2190257"/>
              <a:gd name="connsiteX24231" fmla="*/ 126961 w 1299502"/>
              <a:gd name="connsiteY24231" fmla="*/ 1071530 h 2190257"/>
              <a:gd name="connsiteX24232" fmla="*/ 131143 w 1299502"/>
              <a:gd name="connsiteY24232" fmla="*/ 1070954 h 2190257"/>
              <a:gd name="connsiteX24233" fmla="*/ 131720 w 1299502"/>
              <a:gd name="connsiteY24233" fmla="*/ 1071026 h 2190257"/>
              <a:gd name="connsiteX24234" fmla="*/ 131828 w 1299502"/>
              <a:gd name="connsiteY24234" fmla="*/ 1071134 h 2190257"/>
              <a:gd name="connsiteX24235" fmla="*/ 131828 w 1299502"/>
              <a:gd name="connsiteY24235" fmla="*/ 1071747 h 2190257"/>
              <a:gd name="connsiteX24236" fmla="*/ 131648 w 1299502"/>
              <a:gd name="connsiteY24236" fmla="*/ 1071927 h 2190257"/>
              <a:gd name="connsiteX24237" fmla="*/ 131035 w 1299502"/>
              <a:gd name="connsiteY24237" fmla="*/ 1071819 h 2190257"/>
              <a:gd name="connsiteX24238" fmla="*/ 130855 w 1299502"/>
              <a:gd name="connsiteY24238" fmla="*/ 1071638 h 2190257"/>
              <a:gd name="connsiteX24239" fmla="*/ 130927 w 1299502"/>
              <a:gd name="connsiteY24239" fmla="*/ 1071134 h 2190257"/>
              <a:gd name="connsiteX24240" fmla="*/ 120578 w 1299502"/>
              <a:gd name="connsiteY24240" fmla="*/ 1070737 h 2190257"/>
              <a:gd name="connsiteX24241" fmla="*/ 120867 w 1299502"/>
              <a:gd name="connsiteY24241" fmla="*/ 1070846 h 2190257"/>
              <a:gd name="connsiteX24242" fmla="*/ 121372 w 1299502"/>
              <a:gd name="connsiteY24242" fmla="*/ 1071350 h 2190257"/>
              <a:gd name="connsiteX24243" fmla="*/ 121372 w 1299502"/>
              <a:gd name="connsiteY24243" fmla="*/ 1071530 h 2190257"/>
              <a:gd name="connsiteX24244" fmla="*/ 120867 w 1299502"/>
              <a:gd name="connsiteY24244" fmla="*/ 1072035 h 2190257"/>
              <a:gd name="connsiteX24245" fmla="*/ 120470 w 1299502"/>
              <a:gd name="connsiteY24245" fmla="*/ 1071927 h 2190257"/>
              <a:gd name="connsiteX24246" fmla="*/ 120362 w 1299502"/>
              <a:gd name="connsiteY24246" fmla="*/ 1071819 h 2190257"/>
              <a:gd name="connsiteX24247" fmla="*/ 120470 w 1299502"/>
              <a:gd name="connsiteY24247" fmla="*/ 1070918 h 2190257"/>
              <a:gd name="connsiteX24248" fmla="*/ 240327 w 1299502"/>
              <a:gd name="connsiteY24248" fmla="*/ 1069945 h 2190257"/>
              <a:gd name="connsiteX24249" fmla="*/ 240544 w 1299502"/>
              <a:gd name="connsiteY24249" fmla="*/ 1070125 h 2190257"/>
              <a:gd name="connsiteX24250" fmla="*/ 240436 w 1299502"/>
              <a:gd name="connsiteY24250" fmla="*/ 1071638 h 2190257"/>
              <a:gd name="connsiteX24251" fmla="*/ 240255 w 1299502"/>
              <a:gd name="connsiteY24251" fmla="*/ 1071747 h 2190257"/>
              <a:gd name="connsiteX24252" fmla="*/ 240147 w 1299502"/>
              <a:gd name="connsiteY24252" fmla="*/ 1071638 h 2190257"/>
              <a:gd name="connsiteX24253" fmla="*/ 240147 w 1299502"/>
              <a:gd name="connsiteY24253" fmla="*/ 1071242 h 2190257"/>
              <a:gd name="connsiteX24254" fmla="*/ 239859 w 1299502"/>
              <a:gd name="connsiteY24254" fmla="*/ 1070954 h 2190257"/>
              <a:gd name="connsiteX24255" fmla="*/ 239859 w 1299502"/>
              <a:gd name="connsiteY24255" fmla="*/ 1070341 h 2190257"/>
              <a:gd name="connsiteX24256" fmla="*/ 128727 w 1299502"/>
              <a:gd name="connsiteY24256" fmla="*/ 1068143 h 2190257"/>
              <a:gd name="connsiteX24257" fmla="*/ 129016 w 1299502"/>
              <a:gd name="connsiteY24257" fmla="*/ 1068143 h 2190257"/>
              <a:gd name="connsiteX24258" fmla="*/ 129232 w 1299502"/>
              <a:gd name="connsiteY24258" fmla="*/ 1068251 h 2190257"/>
              <a:gd name="connsiteX24259" fmla="*/ 129124 w 1299502"/>
              <a:gd name="connsiteY24259" fmla="*/ 1068827 h 2190257"/>
              <a:gd name="connsiteX24260" fmla="*/ 129052 w 1299502"/>
              <a:gd name="connsiteY24260" fmla="*/ 1069044 h 2190257"/>
              <a:gd name="connsiteX24261" fmla="*/ 128655 w 1299502"/>
              <a:gd name="connsiteY24261" fmla="*/ 1069044 h 2190257"/>
              <a:gd name="connsiteX24262" fmla="*/ 128547 w 1299502"/>
              <a:gd name="connsiteY24262" fmla="*/ 1068827 h 2190257"/>
              <a:gd name="connsiteX24263" fmla="*/ 128547 w 1299502"/>
              <a:gd name="connsiteY24263" fmla="*/ 1068251 h 2190257"/>
              <a:gd name="connsiteX24264" fmla="*/ 237335 w 1299502"/>
              <a:gd name="connsiteY24264" fmla="*/ 1067746 h 2190257"/>
              <a:gd name="connsiteX24265" fmla="*/ 237623 w 1299502"/>
              <a:gd name="connsiteY24265" fmla="*/ 1067746 h 2190257"/>
              <a:gd name="connsiteX24266" fmla="*/ 237948 w 1299502"/>
              <a:gd name="connsiteY24266" fmla="*/ 1068034 h 2190257"/>
              <a:gd name="connsiteX24267" fmla="*/ 238236 w 1299502"/>
              <a:gd name="connsiteY24267" fmla="*/ 1068034 h 2190257"/>
              <a:gd name="connsiteX24268" fmla="*/ 239642 w 1299502"/>
              <a:gd name="connsiteY24268" fmla="*/ 1069440 h 2190257"/>
              <a:gd name="connsiteX24269" fmla="*/ 239534 w 1299502"/>
              <a:gd name="connsiteY24269" fmla="*/ 1070341 h 2190257"/>
              <a:gd name="connsiteX24270" fmla="*/ 239318 w 1299502"/>
              <a:gd name="connsiteY24270" fmla="*/ 1070557 h 2190257"/>
              <a:gd name="connsiteX24271" fmla="*/ 238741 w 1299502"/>
              <a:gd name="connsiteY24271" fmla="*/ 1070449 h 2190257"/>
              <a:gd name="connsiteX24272" fmla="*/ 238633 w 1299502"/>
              <a:gd name="connsiteY24272" fmla="*/ 1070341 h 2190257"/>
              <a:gd name="connsiteX24273" fmla="*/ 238633 w 1299502"/>
              <a:gd name="connsiteY24273" fmla="*/ 1070053 h 2190257"/>
              <a:gd name="connsiteX24274" fmla="*/ 238452 w 1299502"/>
              <a:gd name="connsiteY24274" fmla="*/ 1069836 h 2190257"/>
              <a:gd name="connsiteX24275" fmla="*/ 238164 w 1299502"/>
              <a:gd name="connsiteY24275" fmla="*/ 1069836 h 2190257"/>
              <a:gd name="connsiteX24276" fmla="*/ 236866 w 1299502"/>
              <a:gd name="connsiteY24276" fmla="*/ 1068431 h 2190257"/>
              <a:gd name="connsiteX24277" fmla="*/ 237154 w 1299502"/>
              <a:gd name="connsiteY24277" fmla="*/ 1068143 h 2190257"/>
              <a:gd name="connsiteX24278" fmla="*/ 237154 w 1299502"/>
              <a:gd name="connsiteY24278" fmla="*/ 1067854 h 2190257"/>
              <a:gd name="connsiteX24279" fmla="*/ 126961 w 1299502"/>
              <a:gd name="connsiteY24279" fmla="*/ 1066737 h 2190257"/>
              <a:gd name="connsiteX24280" fmla="*/ 127357 w 1299502"/>
              <a:gd name="connsiteY24280" fmla="*/ 1067242 h 2190257"/>
              <a:gd name="connsiteX24281" fmla="*/ 127357 w 1299502"/>
              <a:gd name="connsiteY24281" fmla="*/ 1067530 h 2190257"/>
              <a:gd name="connsiteX24282" fmla="*/ 127646 w 1299502"/>
              <a:gd name="connsiteY24282" fmla="*/ 1067854 h 2190257"/>
              <a:gd name="connsiteX24283" fmla="*/ 127646 w 1299502"/>
              <a:gd name="connsiteY24283" fmla="*/ 1068431 h 2190257"/>
              <a:gd name="connsiteX24284" fmla="*/ 127141 w 1299502"/>
              <a:gd name="connsiteY24284" fmla="*/ 1068827 h 2190257"/>
              <a:gd name="connsiteX24285" fmla="*/ 126672 w 1299502"/>
              <a:gd name="connsiteY24285" fmla="*/ 1068431 h 2190257"/>
              <a:gd name="connsiteX24286" fmla="*/ 126744 w 1299502"/>
              <a:gd name="connsiteY24286" fmla="*/ 1067854 h 2190257"/>
              <a:gd name="connsiteX24287" fmla="*/ 126456 w 1299502"/>
              <a:gd name="connsiteY24287" fmla="*/ 1067458 h 2190257"/>
              <a:gd name="connsiteX24288" fmla="*/ 126744 w 1299502"/>
              <a:gd name="connsiteY24288" fmla="*/ 1067242 h 2190257"/>
              <a:gd name="connsiteX24289" fmla="*/ 126744 w 1299502"/>
              <a:gd name="connsiteY24289" fmla="*/ 1066953 h 2190257"/>
              <a:gd name="connsiteX24290" fmla="*/ 392709 w 1299502"/>
              <a:gd name="connsiteY24290" fmla="*/ 1066557 h 2190257"/>
              <a:gd name="connsiteX24291" fmla="*/ 393178 w 1299502"/>
              <a:gd name="connsiteY24291" fmla="*/ 1067025 h 2190257"/>
              <a:gd name="connsiteX24292" fmla="*/ 393178 w 1299502"/>
              <a:gd name="connsiteY24292" fmla="*/ 1067350 h 2190257"/>
              <a:gd name="connsiteX24293" fmla="*/ 392997 w 1299502"/>
              <a:gd name="connsiteY24293" fmla="*/ 1067458 h 2190257"/>
              <a:gd name="connsiteX24294" fmla="*/ 392384 w 1299502"/>
              <a:gd name="connsiteY24294" fmla="*/ 1067458 h 2190257"/>
              <a:gd name="connsiteX24295" fmla="*/ 392204 w 1299502"/>
              <a:gd name="connsiteY24295" fmla="*/ 1067242 h 2190257"/>
              <a:gd name="connsiteX24296" fmla="*/ 392276 w 1299502"/>
              <a:gd name="connsiteY24296" fmla="*/ 1066737 h 2190257"/>
              <a:gd name="connsiteX24297" fmla="*/ 392384 w 1299502"/>
              <a:gd name="connsiteY24297" fmla="*/ 1066557 h 2190257"/>
              <a:gd name="connsiteX24298" fmla="*/ 120290 w 1299502"/>
              <a:gd name="connsiteY24298" fmla="*/ 1066232 h 2190257"/>
              <a:gd name="connsiteX24299" fmla="*/ 120687 w 1299502"/>
              <a:gd name="connsiteY24299" fmla="*/ 1066341 h 2190257"/>
              <a:gd name="connsiteX24300" fmla="*/ 120759 w 1299502"/>
              <a:gd name="connsiteY24300" fmla="*/ 1066449 h 2190257"/>
              <a:gd name="connsiteX24301" fmla="*/ 120759 w 1299502"/>
              <a:gd name="connsiteY24301" fmla="*/ 1066737 h 2190257"/>
              <a:gd name="connsiteX24302" fmla="*/ 120578 w 1299502"/>
              <a:gd name="connsiteY24302" fmla="*/ 1066953 h 2190257"/>
              <a:gd name="connsiteX24303" fmla="*/ 120290 w 1299502"/>
              <a:gd name="connsiteY24303" fmla="*/ 1066845 h 2190257"/>
              <a:gd name="connsiteX24304" fmla="*/ 120074 w 1299502"/>
              <a:gd name="connsiteY24304" fmla="*/ 1066737 h 2190257"/>
              <a:gd name="connsiteX24305" fmla="*/ 120182 w 1299502"/>
              <a:gd name="connsiteY24305" fmla="*/ 1066449 h 2190257"/>
              <a:gd name="connsiteX24306" fmla="*/ 74640 w 1299502"/>
              <a:gd name="connsiteY24306" fmla="*/ 1065440 h 2190257"/>
              <a:gd name="connsiteX24307" fmla="*/ 75794 w 1299502"/>
              <a:gd name="connsiteY24307" fmla="*/ 1065548 h 2190257"/>
              <a:gd name="connsiteX24308" fmla="*/ 76119 w 1299502"/>
              <a:gd name="connsiteY24308" fmla="*/ 1065836 h 2190257"/>
              <a:gd name="connsiteX24309" fmla="*/ 76804 w 1299502"/>
              <a:gd name="connsiteY24309" fmla="*/ 1065944 h 2190257"/>
              <a:gd name="connsiteX24310" fmla="*/ 77417 w 1299502"/>
              <a:gd name="connsiteY24310" fmla="*/ 1066557 h 2190257"/>
              <a:gd name="connsiteX24311" fmla="*/ 77705 w 1299502"/>
              <a:gd name="connsiteY24311" fmla="*/ 1066629 h 2190257"/>
              <a:gd name="connsiteX24312" fmla="*/ 77813 w 1299502"/>
              <a:gd name="connsiteY24312" fmla="*/ 1066737 h 2190257"/>
              <a:gd name="connsiteX24313" fmla="*/ 77813 w 1299502"/>
              <a:gd name="connsiteY24313" fmla="*/ 1067025 h 2190257"/>
              <a:gd name="connsiteX24314" fmla="*/ 78426 w 1299502"/>
              <a:gd name="connsiteY24314" fmla="*/ 1067746 h 2190257"/>
              <a:gd name="connsiteX24315" fmla="*/ 78426 w 1299502"/>
              <a:gd name="connsiteY24315" fmla="*/ 1067926 h 2190257"/>
              <a:gd name="connsiteX24316" fmla="*/ 77994 w 1299502"/>
              <a:gd name="connsiteY24316" fmla="*/ 1068215 h 2190257"/>
              <a:gd name="connsiteX24317" fmla="*/ 77994 w 1299502"/>
              <a:gd name="connsiteY24317" fmla="*/ 1068827 h 2190257"/>
              <a:gd name="connsiteX24318" fmla="*/ 77020 w 1299502"/>
              <a:gd name="connsiteY24318" fmla="*/ 1069620 h 2190257"/>
              <a:gd name="connsiteX24319" fmla="*/ 76912 w 1299502"/>
              <a:gd name="connsiteY24319" fmla="*/ 1070233 h 2190257"/>
              <a:gd name="connsiteX24320" fmla="*/ 77525 w 1299502"/>
              <a:gd name="connsiteY24320" fmla="*/ 1070918 h 2190257"/>
              <a:gd name="connsiteX24321" fmla="*/ 77525 w 1299502"/>
              <a:gd name="connsiteY24321" fmla="*/ 1071242 h 2190257"/>
              <a:gd name="connsiteX24322" fmla="*/ 78102 w 1299502"/>
              <a:gd name="connsiteY24322" fmla="*/ 1071819 h 2190257"/>
              <a:gd name="connsiteX24323" fmla="*/ 78030 w 1299502"/>
              <a:gd name="connsiteY24323" fmla="*/ 1072431 h 2190257"/>
              <a:gd name="connsiteX24324" fmla="*/ 77525 w 1299502"/>
              <a:gd name="connsiteY24324" fmla="*/ 1072828 h 2190257"/>
              <a:gd name="connsiteX24325" fmla="*/ 76227 w 1299502"/>
              <a:gd name="connsiteY24325" fmla="*/ 1072720 h 2190257"/>
              <a:gd name="connsiteX24326" fmla="*/ 75938 w 1299502"/>
              <a:gd name="connsiteY24326" fmla="*/ 1072431 h 2190257"/>
              <a:gd name="connsiteX24327" fmla="*/ 75037 w 1299502"/>
              <a:gd name="connsiteY24327" fmla="*/ 1072323 h 2190257"/>
              <a:gd name="connsiteX24328" fmla="*/ 74027 w 1299502"/>
              <a:gd name="connsiteY24328" fmla="*/ 1071242 h 2190257"/>
              <a:gd name="connsiteX24329" fmla="*/ 74027 w 1299502"/>
              <a:gd name="connsiteY24329" fmla="*/ 1070918 h 2190257"/>
              <a:gd name="connsiteX24330" fmla="*/ 73450 w 1299502"/>
              <a:gd name="connsiteY24330" fmla="*/ 1070341 h 2190257"/>
              <a:gd name="connsiteX24331" fmla="*/ 73559 w 1299502"/>
              <a:gd name="connsiteY24331" fmla="*/ 1068539 h 2190257"/>
              <a:gd name="connsiteX24332" fmla="*/ 73234 w 1299502"/>
              <a:gd name="connsiteY24332" fmla="*/ 1068251 h 2190257"/>
              <a:gd name="connsiteX24333" fmla="*/ 73450 w 1299502"/>
              <a:gd name="connsiteY24333" fmla="*/ 1066449 h 2190257"/>
              <a:gd name="connsiteX24334" fmla="*/ 120362 w 1299502"/>
              <a:gd name="connsiteY24334" fmla="*/ 1065367 h 2190257"/>
              <a:gd name="connsiteX24335" fmla="*/ 120687 w 1299502"/>
              <a:gd name="connsiteY24335" fmla="*/ 1065440 h 2190257"/>
              <a:gd name="connsiteX24336" fmla="*/ 120867 w 1299502"/>
              <a:gd name="connsiteY24336" fmla="*/ 1065548 h 2190257"/>
              <a:gd name="connsiteX24337" fmla="*/ 120759 w 1299502"/>
              <a:gd name="connsiteY24337" fmla="*/ 1065836 h 2190257"/>
              <a:gd name="connsiteX24338" fmla="*/ 120687 w 1299502"/>
              <a:gd name="connsiteY24338" fmla="*/ 1066052 h 2190257"/>
              <a:gd name="connsiteX24339" fmla="*/ 120362 w 1299502"/>
              <a:gd name="connsiteY24339" fmla="*/ 1066052 h 2190257"/>
              <a:gd name="connsiteX24340" fmla="*/ 120182 w 1299502"/>
              <a:gd name="connsiteY24340" fmla="*/ 1065836 h 2190257"/>
              <a:gd name="connsiteX24341" fmla="*/ 120182 w 1299502"/>
              <a:gd name="connsiteY24341" fmla="*/ 1065548 h 2190257"/>
              <a:gd name="connsiteX24342" fmla="*/ 120074 w 1299502"/>
              <a:gd name="connsiteY24342" fmla="*/ 1064466 h 2190257"/>
              <a:gd name="connsiteX24343" fmla="*/ 120470 w 1299502"/>
              <a:gd name="connsiteY24343" fmla="*/ 1064538 h 2190257"/>
              <a:gd name="connsiteX24344" fmla="*/ 120578 w 1299502"/>
              <a:gd name="connsiteY24344" fmla="*/ 1064647 h 2190257"/>
              <a:gd name="connsiteX24345" fmla="*/ 120578 w 1299502"/>
              <a:gd name="connsiteY24345" fmla="*/ 1064971 h 2190257"/>
              <a:gd name="connsiteX24346" fmla="*/ 120362 w 1299502"/>
              <a:gd name="connsiteY24346" fmla="*/ 1065151 h 2190257"/>
              <a:gd name="connsiteX24347" fmla="*/ 120074 w 1299502"/>
              <a:gd name="connsiteY24347" fmla="*/ 1065151 h 2190257"/>
              <a:gd name="connsiteX24348" fmla="*/ 119893 w 1299502"/>
              <a:gd name="connsiteY24348" fmla="*/ 1064971 h 2190257"/>
              <a:gd name="connsiteX24349" fmla="*/ 119965 w 1299502"/>
              <a:gd name="connsiteY24349" fmla="*/ 1064647 h 2190257"/>
              <a:gd name="connsiteX24350" fmla="*/ 138896 w 1299502"/>
              <a:gd name="connsiteY24350" fmla="*/ 1064358 h 2190257"/>
              <a:gd name="connsiteX24351" fmla="*/ 139184 w 1299502"/>
              <a:gd name="connsiteY24351" fmla="*/ 1064430 h 2190257"/>
              <a:gd name="connsiteX24352" fmla="*/ 139509 w 1299502"/>
              <a:gd name="connsiteY24352" fmla="*/ 1064755 h 2190257"/>
              <a:gd name="connsiteX24353" fmla="*/ 140086 w 1299502"/>
              <a:gd name="connsiteY24353" fmla="*/ 1064755 h 2190257"/>
              <a:gd name="connsiteX24354" fmla="*/ 140302 w 1299502"/>
              <a:gd name="connsiteY24354" fmla="*/ 1064935 h 2190257"/>
              <a:gd name="connsiteX24355" fmla="*/ 140194 w 1299502"/>
              <a:gd name="connsiteY24355" fmla="*/ 1065259 h 2190257"/>
              <a:gd name="connsiteX24356" fmla="*/ 139725 w 1299502"/>
              <a:gd name="connsiteY24356" fmla="*/ 1065656 h 2190257"/>
              <a:gd name="connsiteX24357" fmla="*/ 138824 w 1299502"/>
              <a:gd name="connsiteY24357" fmla="*/ 1065548 h 2190257"/>
              <a:gd name="connsiteX24358" fmla="*/ 138607 w 1299502"/>
              <a:gd name="connsiteY24358" fmla="*/ 1065440 h 2190257"/>
              <a:gd name="connsiteX24359" fmla="*/ 138716 w 1299502"/>
              <a:gd name="connsiteY24359" fmla="*/ 1064538 h 2190257"/>
              <a:gd name="connsiteX24360" fmla="*/ 137922 w 1299502"/>
              <a:gd name="connsiteY24360" fmla="*/ 1064358 h 2190257"/>
              <a:gd name="connsiteX24361" fmla="*/ 138211 w 1299502"/>
              <a:gd name="connsiteY24361" fmla="*/ 1064358 h 2190257"/>
              <a:gd name="connsiteX24362" fmla="*/ 138391 w 1299502"/>
              <a:gd name="connsiteY24362" fmla="*/ 1064538 h 2190257"/>
              <a:gd name="connsiteX24363" fmla="*/ 138319 w 1299502"/>
              <a:gd name="connsiteY24363" fmla="*/ 1064863 h 2190257"/>
              <a:gd name="connsiteX24364" fmla="*/ 138211 w 1299502"/>
              <a:gd name="connsiteY24364" fmla="*/ 1064935 h 2190257"/>
              <a:gd name="connsiteX24365" fmla="*/ 137922 w 1299502"/>
              <a:gd name="connsiteY24365" fmla="*/ 1064935 h 2190257"/>
              <a:gd name="connsiteX24366" fmla="*/ 137706 w 1299502"/>
              <a:gd name="connsiteY24366" fmla="*/ 1064755 h 2190257"/>
              <a:gd name="connsiteX24367" fmla="*/ 137706 w 1299502"/>
              <a:gd name="connsiteY24367" fmla="*/ 1064466 h 2190257"/>
              <a:gd name="connsiteX24368" fmla="*/ 98835 w 1299502"/>
              <a:gd name="connsiteY24368" fmla="*/ 1060178 h 2190257"/>
              <a:gd name="connsiteX24369" fmla="*/ 100422 w 1299502"/>
              <a:gd name="connsiteY24369" fmla="*/ 1060394 h 2190257"/>
              <a:gd name="connsiteX24370" fmla="*/ 100710 w 1299502"/>
              <a:gd name="connsiteY24370" fmla="*/ 1060682 h 2190257"/>
              <a:gd name="connsiteX24371" fmla="*/ 101035 w 1299502"/>
              <a:gd name="connsiteY24371" fmla="*/ 1060682 h 2190257"/>
              <a:gd name="connsiteX24372" fmla="*/ 101936 w 1299502"/>
              <a:gd name="connsiteY24372" fmla="*/ 1061691 h 2190257"/>
              <a:gd name="connsiteX24373" fmla="*/ 102225 w 1299502"/>
              <a:gd name="connsiteY24373" fmla="*/ 1061691 h 2190257"/>
              <a:gd name="connsiteX24374" fmla="*/ 103811 w 1299502"/>
              <a:gd name="connsiteY24374" fmla="*/ 1063457 h 2190257"/>
              <a:gd name="connsiteX24375" fmla="*/ 103811 w 1299502"/>
              <a:gd name="connsiteY24375" fmla="*/ 1064358 h 2190257"/>
              <a:gd name="connsiteX24376" fmla="*/ 103415 w 1299502"/>
              <a:gd name="connsiteY24376" fmla="*/ 1064575 h 2190257"/>
              <a:gd name="connsiteX24377" fmla="*/ 103415 w 1299502"/>
              <a:gd name="connsiteY24377" fmla="*/ 1064863 h 2190257"/>
              <a:gd name="connsiteX24378" fmla="*/ 103234 w 1299502"/>
              <a:gd name="connsiteY24378" fmla="*/ 1065079 h 2190257"/>
              <a:gd name="connsiteX24379" fmla="*/ 102910 w 1299502"/>
              <a:gd name="connsiteY24379" fmla="*/ 1064971 h 2190257"/>
              <a:gd name="connsiteX24380" fmla="*/ 102441 w 1299502"/>
              <a:gd name="connsiteY24380" fmla="*/ 1065367 h 2190257"/>
              <a:gd name="connsiteX24381" fmla="*/ 102225 w 1299502"/>
              <a:gd name="connsiteY24381" fmla="*/ 1068359 h 2190257"/>
              <a:gd name="connsiteX24382" fmla="*/ 101720 w 1299502"/>
              <a:gd name="connsiteY24382" fmla="*/ 1068755 h 2190257"/>
              <a:gd name="connsiteX24383" fmla="*/ 100746 w 1299502"/>
              <a:gd name="connsiteY24383" fmla="*/ 1068647 h 2190257"/>
              <a:gd name="connsiteX24384" fmla="*/ 100638 w 1299502"/>
              <a:gd name="connsiteY24384" fmla="*/ 1068575 h 2190257"/>
              <a:gd name="connsiteX24385" fmla="*/ 100638 w 1299502"/>
              <a:gd name="connsiteY24385" fmla="*/ 1068251 h 2190257"/>
              <a:gd name="connsiteX24386" fmla="*/ 100025 w 1299502"/>
              <a:gd name="connsiteY24386" fmla="*/ 1067566 h 2190257"/>
              <a:gd name="connsiteX24387" fmla="*/ 100025 w 1299502"/>
              <a:gd name="connsiteY24387" fmla="*/ 1067242 h 2190257"/>
              <a:gd name="connsiteX24388" fmla="*/ 99953 w 1299502"/>
              <a:gd name="connsiteY24388" fmla="*/ 1067169 h 2190257"/>
              <a:gd name="connsiteX24389" fmla="*/ 99556 w 1299502"/>
              <a:gd name="connsiteY24389" fmla="*/ 1067061 h 2190257"/>
              <a:gd name="connsiteX24390" fmla="*/ 98439 w 1299502"/>
              <a:gd name="connsiteY24390" fmla="*/ 1068070 h 2190257"/>
              <a:gd name="connsiteX24391" fmla="*/ 98330 w 1299502"/>
              <a:gd name="connsiteY24391" fmla="*/ 1068647 h 2190257"/>
              <a:gd name="connsiteX24392" fmla="*/ 98943 w 1299502"/>
              <a:gd name="connsiteY24392" fmla="*/ 1069368 h 2190257"/>
              <a:gd name="connsiteX24393" fmla="*/ 98943 w 1299502"/>
              <a:gd name="connsiteY24393" fmla="*/ 1069548 h 2190257"/>
              <a:gd name="connsiteX24394" fmla="*/ 99232 w 1299502"/>
              <a:gd name="connsiteY24394" fmla="*/ 1069945 h 2190257"/>
              <a:gd name="connsiteX24395" fmla="*/ 99160 w 1299502"/>
              <a:gd name="connsiteY24395" fmla="*/ 1070557 h 2190257"/>
              <a:gd name="connsiteX24396" fmla="*/ 99052 w 1299502"/>
              <a:gd name="connsiteY24396" fmla="*/ 1070665 h 2190257"/>
              <a:gd name="connsiteX24397" fmla="*/ 98655 w 1299502"/>
              <a:gd name="connsiteY24397" fmla="*/ 1070665 h 2190257"/>
              <a:gd name="connsiteX24398" fmla="*/ 98367 w 1299502"/>
              <a:gd name="connsiteY24398" fmla="*/ 1070269 h 2190257"/>
              <a:gd name="connsiteX24399" fmla="*/ 98042 w 1299502"/>
              <a:gd name="connsiteY24399" fmla="*/ 1070269 h 2190257"/>
              <a:gd name="connsiteX24400" fmla="*/ 97754 w 1299502"/>
              <a:gd name="connsiteY24400" fmla="*/ 1070557 h 2190257"/>
              <a:gd name="connsiteX24401" fmla="*/ 97465 w 1299502"/>
              <a:gd name="connsiteY24401" fmla="*/ 1070557 h 2190257"/>
              <a:gd name="connsiteX24402" fmla="*/ 97249 w 1299502"/>
              <a:gd name="connsiteY24402" fmla="*/ 1070665 h 2190257"/>
              <a:gd name="connsiteX24403" fmla="*/ 97249 w 1299502"/>
              <a:gd name="connsiteY24403" fmla="*/ 1070954 h 2190257"/>
              <a:gd name="connsiteX24404" fmla="*/ 96852 w 1299502"/>
              <a:gd name="connsiteY24404" fmla="*/ 1071242 h 2190257"/>
              <a:gd name="connsiteX24405" fmla="*/ 96780 w 1299502"/>
              <a:gd name="connsiteY24405" fmla="*/ 1072936 h 2190257"/>
              <a:gd name="connsiteX24406" fmla="*/ 96275 w 1299502"/>
              <a:gd name="connsiteY24406" fmla="*/ 1073440 h 2190257"/>
              <a:gd name="connsiteX24407" fmla="*/ 95951 w 1299502"/>
              <a:gd name="connsiteY24407" fmla="*/ 1073332 h 2190257"/>
              <a:gd name="connsiteX24408" fmla="*/ 95662 w 1299502"/>
              <a:gd name="connsiteY24408" fmla="*/ 1073044 h 2190257"/>
              <a:gd name="connsiteX24409" fmla="*/ 94977 w 1299502"/>
              <a:gd name="connsiteY24409" fmla="*/ 1073044 h 2190257"/>
              <a:gd name="connsiteX24410" fmla="*/ 94653 w 1299502"/>
              <a:gd name="connsiteY24410" fmla="*/ 1072756 h 2190257"/>
              <a:gd name="connsiteX24411" fmla="*/ 93463 w 1299502"/>
              <a:gd name="connsiteY24411" fmla="*/ 1072539 h 2190257"/>
              <a:gd name="connsiteX24412" fmla="*/ 93282 w 1299502"/>
              <a:gd name="connsiteY24412" fmla="*/ 1072756 h 2190257"/>
              <a:gd name="connsiteX24413" fmla="*/ 93571 w 1299502"/>
              <a:gd name="connsiteY24413" fmla="*/ 1073044 h 2190257"/>
              <a:gd name="connsiteX24414" fmla="*/ 93391 w 1299502"/>
              <a:gd name="connsiteY24414" fmla="*/ 1073152 h 2190257"/>
              <a:gd name="connsiteX24415" fmla="*/ 90290 w 1299502"/>
              <a:gd name="connsiteY24415" fmla="*/ 1072936 h 2190257"/>
              <a:gd name="connsiteX24416" fmla="*/ 90001 w 1299502"/>
              <a:gd name="connsiteY24416" fmla="*/ 1072648 h 2190257"/>
              <a:gd name="connsiteX24417" fmla="*/ 89280 w 1299502"/>
              <a:gd name="connsiteY24417" fmla="*/ 1072539 h 2190257"/>
              <a:gd name="connsiteX24418" fmla="*/ 88991 w 1299502"/>
              <a:gd name="connsiteY24418" fmla="*/ 1072251 h 2190257"/>
              <a:gd name="connsiteX24419" fmla="*/ 88090 w 1299502"/>
              <a:gd name="connsiteY24419" fmla="*/ 1072143 h 2190257"/>
              <a:gd name="connsiteX24420" fmla="*/ 87802 w 1299502"/>
              <a:gd name="connsiteY24420" fmla="*/ 1071855 h 2190257"/>
              <a:gd name="connsiteX24421" fmla="*/ 87477 w 1299502"/>
              <a:gd name="connsiteY24421" fmla="*/ 1071855 h 2190257"/>
              <a:gd name="connsiteX24422" fmla="*/ 86972 w 1299502"/>
              <a:gd name="connsiteY24422" fmla="*/ 1071350 h 2190257"/>
              <a:gd name="connsiteX24423" fmla="*/ 87405 w 1299502"/>
              <a:gd name="connsiteY24423" fmla="*/ 1071062 h 2190257"/>
              <a:gd name="connsiteX24424" fmla="*/ 87405 w 1299502"/>
              <a:gd name="connsiteY24424" fmla="*/ 1070737 h 2190257"/>
              <a:gd name="connsiteX24425" fmla="*/ 87585 w 1299502"/>
              <a:gd name="connsiteY24425" fmla="*/ 1070665 h 2190257"/>
              <a:gd name="connsiteX24426" fmla="*/ 87874 w 1299502"/>
              <a:gd name="connsiteY24426" fmla="*/ 1070665 h 2190257"/>
              <a:gd name="connsiteX24427" fmla="*/ 88090 w 1299502"/>
              <a:gd name="connsiteY24427" fmla="*/ 1070557 h 2190257"/>
              <a:gd name="connsiteX24428" fmla="*/ 88090 w 1299502"/>
              <a:gd name="connsiteY24428" fmla="*/ 1070269 h 2190257"/>
              <a:gd name="connsiteX24429" fmla="*/ 89388 w 1299502"/>
              <a:gd name="connsiteY24429" fmla="*/ 1069152 h 2190257"/>
              <a:gd name="connsiteX24430" fmla="*/ 89460 w 1299502"/>
              <a:gd name="connsiteY24430" fmla="*/ 1068575 h 2190257"/>
              <a:gd name="connsiteX24431" fmla="*/ 90181 w 1299502"/>
              <a:gd name="connsiteY24431" fmla="*/ 1068070 h 2190257"/>
              <a:gd name="connsiteX24432" fmla="*/ 90181 w 1299502"/>
              <a:gd name="connsiteY24432" fmla="*/ 1067746 h 2190257"/>
              <a:gd name="connsiteX24433" fmla="*/ 90470 w 1299502"/>
              <a:gd name="connsiteY24433" fmla="*/ 1067458 h 2190257"/>
              <a:gd name="connsiteX24434" fmla="*/ 90578 w 1299502"/>
              <a:gd name="connsiteY24434" fmla="*/ 1066845 h 2190257"/>
              <a:gd name="connsiteX24435" fmla="*/ 90866 w 1299502"/>
              <a:gd name="connsiteY24435" fmla="*/ 1066665 h 2190257"/>
              <a:gd name="connsiteX24436" fmla="*/ 90866 w 1299502"/>
              <a:gd name="connsiteY24436" fmla="*/ 1066268 h 2190257"/>
              <a:gd name="connsiteX24437" fmla="*/ 91263 w 1299502"/>
              <a:gd name="connsiteY24437" fmla="*/ 1066052 h 2190257"/>
              <a:gd name="connsiteX24438" fmla="*/ 91263 w 1299502"/>
              <a:gd name="connsiteY24438" fmla="*/ 1065764 h 2190257"/>
              <a:gd name="connsiteX24439" fmla="*/ 91588 w 1299502"/>
              <a:gd name="connsiteY24439" fmla="*/ 1065476 h 2190257"/>
              <a:gd name="connsiteX24440" fmla="*/ 91660 w 1299502"/>
              <a:gd name="connsiteY24440" fmla="*/ 1064575 h 2190257"/>
              <a:gd name="connsiteX24441" fmla="*/ 92056 w 1299502"/>
              <a:gd name="connsiteY24441" fmla="*/ 1064250 h 2190257"/>
              <a:gd name="connsiteX24442" fmla="*/ 92056 w 1299502"/>
              <a:gd name="connsiteY24442" fmla="*/ 1063169 h 2190257"/>
              <a:gd name="connsiteX24443" fmla="*/ 92453 w 1299502"/>
              <a:gd name="connsiteY24443" fmla="*/ 1062881 h 2190257"/>
              <a:gd name="connsiteX24444" fmla="*/ 92453 w 1299502"/>
              <a:gd name="connsiteY24444" fmla="*/ 1062556 h 2190257"/>
              <a:gd name="connsiteX24445" fmla="*/ 92778 w 1299502"/>
              <a:gd name="connsiteY24445" fmla="*/ 1062268 h 2190257"/>
              <a:gd name="connsiteX24446" fmla="*/ 92850 w 1299502"/>
              <a:gd name="connsiteY24446" fmla="*/ 1061655 h 2190257"/>
              <a:gd name="connsiteX24447" fmla="*/ 93643 w 1299502"/>
              <a:gd name="connsiteY24447" fmla="*/ 1061079 h 2190257"/>
              <a:gd name="connsiteX24448" fmla="*/ 94076 w 1299502"/>
              <a:gd name="connsiteY24448" fmla="*/ 1061079 h 2190257"/>
              <a:gd name="connsiteX24449" fmla="*/ 94364 w 1299502"/>
              <a:gd name="connsiteY24449" fmla="*/ 1060754 h 2190257"/>
              <a:gd name="connsiteX24450" fmla="*/ 94653 w 1299502"/>
              <a:gd name="connsiteY24450" fmla="*/ 1060754 h 2190257"/>
              <a:gd name="connsiteX24451" fmla="*/ 94977 w 1299502"/>
              <a:gd name="connsiteY24451" fmla="*/ 1060466 h 2190257"/>
              <a:gd name="connsiteX24452" fmla="*/ 96275 w 1299502"/>
              <a:gd name="connsiteY24452" fmla="*/ 1060682 h 2190257"/>
              <a:gd name="connsiteX24453" fmla="*/ 96672 w 1299502"/>
              <a:gd name="connsiteY24453" fmla="*/ 1060358 h 2190257"/>
              <a:gd name="connsiteX24454" fmla="*/ 98439 w 1299502"/>
              <a:gd name="connsiteY24454" fmla="*/ 1060466 h 2190257"/>
              <a:gd name="connsiteX24455" fmla="*/ 76335 w 1299502"/>
              <a:gd name="connsiteY24455" fmla="*/ 1059060 h 2190257"/>
              <a:gd name="connsiteX24456" fmla="*/ 77020 w 1299502"/>
              <a:gd name="connsiteY24456" fmla="*/ 1059168 h 2190257"/>
              <a:gd name="connsiteX24457" fmla="*/ 77128 w 1299502"/>
              <a:gd name="connsiteY24457" fmla="*/ 1059277 h 2190257"/>
              <a:gd name="connsiteX24458" fmla="*/ 77128 w 1299502"/>
              <a:gd name="connsiteY24458" fmla="*/ 1059853 h 2190257"/>
              <a:gd name="connsiteX24459" fmla="*/ 76912 w 1299502"/>
              <a:gd name="connsiteY24459" fmla="*/ 1059961 h 2190257"/>
              <a:gd name="connsiteX24460" fmla="*/ 76335 w 1299502"/>
              <a:gd name="connsiteY24460" fmla="*/ 1059961 h 2190257"/>
              <a:gd name="connsiteX24461" fmla="*/ 76119 w 1299502"/>
              <a:gd name="connsiteY24461" fmla="*/ 1059781 h 2190257"/>
              <a:gd name="connsiteX24462" fmla="*/ 76227 w 1299502"/>
              <a:gd name="connsiteY24462" fmla="*/ 1059168 h 2190257"/>
              <a:gd name="connsiteX24463" fmla="*/ 130026 w 1299502"/>
              <a:gd name="connsiteY24463" fmla="*/ 1058664 h 2190257"/>
              <a:gd name="connsiteX24464" fmla="*/ 130422 w 1299502"/>
              <a:gd name="connsiteY24464" fmla="*/ 1058772 h 2190257"/>
              <a:gd name="connsiteX24465" fmla="*/ 130530 w 1299502"/>
              <a:gd name="connsiteY24465" fmla="*/ 1058880 h 2190257"/>
              <a:gd name="connsiteX24466" fmla="*/ 130350 w 1299502"/>
              <a:gd name="connsiteY24466" fmla="*/ 1058952 h 2190257"/>
              <a:gd name="connsiteX24467" fmla="*/ 130026 w 1299502"/>
              <a:gd name="connsiteY24467" fmla="*/ 1058952 h 2190257"/>
              <a:gd name="connsiteX24468" fmla="*/ 129953 w 1299502"/>
              <a:gd name="connsiteY24468" fmla="*/ 1058880 h 2190257"/>
              <a:gd name="connsiteX24469" fmla="*/ 145386 w 1299502"/>
              <a:gd name="connsiteY24469" fmla="*/ 1058376 h 2190257"/>
              <a:gd name="connsiteX24470" fmla="*/ 145675 w 1299502"/>
              <a:gd name="connsiteY24470" fmla="*/ 1058376 h 2190257"/>
              <a:gd name="connsiteX24471" fmla="*/ 145783 w 1299502"/>
              <a:gd name="connsiteY24471" fmla="*/ 1058556 h 2190257"/>
              <a:gd name="connsiteX24472" fmla="*/ 145783 w 1299502"/>
              <a:gd name="connsiteY24472" fmla="*/ 1058880 h 2190257"/>
              <a:gd name="connsiteX24473" fmla="*/ 145567 w 1299502"/>
              <a:gd name="connsiteY24473" fmla="*/ 1058952 h 2190257"/>
              <a:gd name="connsiteX24474" fmla="*/ 145278 w 1299502"/>
              <a:gd name="connsiteY24474" fmla="*/ 1058952 h 2190257"/>
              <a:gd name="connsiteX24475" fmla="*/ 145170 w 1299502"/>
              <a:gd name="connsiteY24475" fmla="*/ 1058772 h 2190257"/>
              <a:gd name="connsiteX24476" fmla="*/ 145170 w 1299502"/>
              <a:gd name="connsiteY24476" fmla="*/ 1058484 h 2190257"/>
              <a:gd name="connsiteX24477" fmla="*/ 144088 w 1299502"/>
              <a:gd name="connsiteY24477" fmla="*/ 1058267 h 2190257"/>
              <a:gd name="connsiteX24478" fmla="*/ 144701 w 1299502"/>
              <a:gd name="connsiteY24478" fmla="*/ 1058267 h 2190257"/>
              <a:gd name="connsiteX24479" fmla="*/ 144882 w 1299502"/>
              <a:gd name="connsiteY24479" fmla="*/ 1058484 h 2190257"/>
              <a:gd name="connsiteX24480" fmla="*/ 144773 w 1299502"/>
              <a:gd name="connsiteY24480" fmla="*/ 1059673 h 2190257"/>
              <a:gd name="connsiteX24481" fmla="*/ 144269 w 1299502"/>
              <a:gd name="connsiteY24481" fmla="*/ 1060069 h 2190257"/>
              <a:gd name="connsiteX24482" fmla="*/ 143980 w 1299502"/>
              <a:gd name="connsiteY24482" fmla="*/ 1060069 h 2190257"/>
              <a:gd name="connsiteX24483" fmla="*/ 143475 w 1299502"/>
              <a:gd name="connsiteY24483" fmla="*/ 1059565 h 2190257"/>
              <a:gd name="connsiteX24484" fmla="*/ 143583 w 1299502"/>
              <a:gd name="connsiteY24484" fmla="*/ 1058664 h 2190257"/>
              <a:gd name="connsiteX24485" fmla="*/ 114268 w 1299502"/>
              <a:gd name="connsiteY24485" fmla="*/ 1057871 h 2190257"/>
              <a:gd name="connsiteX24486" fmla="*/ 115170 w 1299502"/>
              <a:gd name="connsiteY24486" fmla="*/ 1057871 h 2190257"/>
              <a:gd name="connsiteX24487" fmla="*/ 115963 w 1299502"/>
              <a:gd name="connsiteY24487" fmla="*/ 1058664 h 2190257"/>
              <a:gd name="connsiteX24488" fmla="*/ 115891 w 1299502"/>
              <a:gd name="connsiteY24488" fmla="*/ 1059277 h 2190257"/>
              <a:gd name="connsiteX24489" fmla="*/ 116179 w 1299502"/>
              <a:gd name="connsiteY24489" fmla="*/ 1059565 h 2190257"/>
              <a:gd name="connsiteX24490" fmla="*/ 116179 w 1299502"/>
              <a:gd name="connsiteY24490" fmla="*/ 1059853 h 2190257"/>
              <a:gd name="connsiteX24491" fmla="*/ 116792 w 1299502"/>
              <a:gd name="connsiteY24491" fmla="*/ 1060574 h 2190257"/>
              <a:gd name="connsiteX24492" fmla="*/ 116684 w 1299502"/>
              <a:gd name="connsiteY24492" fmla="*/ 1061151 h 2190257"/>
              <a:gd name="connsiteX24493" fmla="*/ 116864 w 1299502"/>
              <a:gd name="connsiteY24493" fmla="*/ 1061259 h 2190257"/>
              <a:gd name="connsiteX24494" fmla="*/ 117189 w 1299502"/>
              <a:gd name="connsiteY24494" fmla="*/ 1061259 h 2190257"/>
              <a:gd name="connsiteX24495" fmla="*/ 117477 w 1299502"/>
              <a:gd name="connsiteY24495" fmla="*/ 1061655 h 2190257"/>
              <a:gd name="connsiteX24496" fmla="*/ 117802 w 1299502"/>
              <a:gd name="connsiteY24496" fmla="*/ 1061655 h 2190257"/>
              <a:gd name="connsiteX24497" fmla="*/ 119965 w 1299502"/>
              <a:gd name="connsiteY24497" fmla="*/ 1064070 h 2190257"/>
              <a:gd name="connsiteX24498" fmla="*/ 119497 w 1299502"/>
              <a:gd name="connsiteY24498" fmla="*/ 1064466 h 2190257"/>
              <a:gd name="connsiteX24499" fmla="*/ 117910 w 1299502"/>
              <a:gd name="connsiteY24499" fmla="*/ 1064358 h 2190257"/>
              <a:gd name="connsiteX24500" fmla="*/ 117009 w 1299502"/>
              <a:gd name="connsiteY24500" fmla="*/ 1063349 h 2190257"/>
              <a:gd name="connsiteX24501" fmla="*/ 116396 w 1299502"/>
              <a:gd name="connsiteY24501" fmla="*/ 1063349 h 2190257"/>
              <a:gd name="connsiteX24502" fmla="*/ 116107 w 1299502"/>
              <a:gd name="connsiteY24502" fmla="*/ 1063674 h 2190257"/>
              <a:gd name="connsiteX24503" fmla="*/ 115386 w 1299502"/>
              <a:gd name="connsiteY24503" fmla="*/ 1063565 h 2190257"/>
              <a:gd name="connsiteX24504" fmla="*/ 115098 w 1299502"/>
              <a:gd name="connsiteY24504" fmla="*/ 1063277 h 2190257"/>
              <a:gd name="connsiteX24505" fmla="*/ 114809 w 1299502"/>
              <a:gd name="connsiteY24505" fmla="*/ 1063277 h 2190257"/>
              <a:gd name="connsiteX24506" fmla="*/ 113511 w 1299502"/>
              <a:gd name="connsiteY24506" fmla="*/ 1061763 h 2190257"/>
              <a:gd name="connsiteX24507" fmla="*/ 113511 w 1299502"/>
              <a:gd name="connsiteY24507" fmla="*/ 1061475 h 2190257"/>
              <a:gd name="connsiteX24508" fmla="*/ 113186 w 1299502"/>
              <a:gd name="connsiteY24508" fmla="*/ 1061151 h 2190257"/>
              <a:gd name="connsiteX24509" fmla="*/ 113295 w 1299502"/>
              <a:gd name="connsiteY24509" fmla="*/ 1060862 h 2190257"/>
              <a:gd name="connsiteX24510" fmla="*/ 113006 w 1299502"/>
              <a:gd name="connsiteY24510" fmla="*/ 1060574 h 2190257"/>
              <a:gd name="connsiteX24511" fmla="*/ 113006 w 1299502"/>
              <a:gd name="connsiteY24511" fmla="*/ 1059385 h 2190257"/>
              <a:gd name="connsiteX24512" fmla="*/ 113403 w 1299502"/>
              <a:gd name="connsiteY24512" fmla="*/ 1059060 h 2190257"/>
              <a:gd name="connsiteX24513" fmla="*/ 113403 w 1299502"/>
              <a:gd name="connsiteY24513" fmla="*/ 1058772 h 2190257"/>
              <a:gd name="connsiteX24514" fmla="*/ 113691 w 1299502"/>
              <a:gd name="connsiteY24514" fmla="*/ 1058592 h 2190257"/>
              <a:gd name="connsiteX24515" fmla="*/ 113799 w 1299502"/>
              <a:gd name="connsiteY24515" fmla="*/ 1058267 h 2190257"/>
              <a:gd name="connsiteX24516" fmla="*/ 114304 w 1299502"/>
              <a:gd name="connsiteY24516" fmla="*/ 1057871 h 2190257"/>
              <a:gd name="connsiteX24517" fmla="*/ 144088 w 1299502"/>
              <a:gd name="connsiteY24517" fmla="*/ 1057691 h 2190257"/>
              <a:gd name="connsiteX24518" fmla="*/ 144773 w 1299502"/>
              <a:gd name="connsiteY24518" fmla="*/ 1057691 h 2190257"/>
              <a:gd name="connsiteX24519" fmla="*/ 144882 w 1299502"/>
              <a:gd name="connsiteY24519" fmla="*/ 1057871 h 2190257"/>
              <a:gd name="connsiteX24520" fmla="*/ 144773 w 1299502"/>
              <a:gd name="connsiteY24520" fmla="*/ 1057979 h 2190257"/>
              <a:gd name="connsiteX24521" fmla="*/ 144088 w 1299502"/>
              <a:gd name="connsiteY24521" fmla="*/ 1057979 h 2190257"/>
              <a:gd name="connsiteX24522" fmla="*/ 143980 w 1299502"/>
              <a:gd name="connsiteY24522" fmla="*/ 1057763 h 2190257"/>
              <a:gd name="connsiteX24523" fmla="*/ 120687 w 1299502"/>
              <a:gd name="connsiteY24523" fmla="*/ 1056790 h 2190257"/>
              <a:gd name="connsiteX24524" fmla="*/ 121372 w 1299502"/>
              <a:gd name="connsiteY24524" fmla="*/ 1056862 h 2190257"/>
              <a:gd name="connsiteX24525" fmla="*/ 121480 w 1299502"/>
              <a:gd name="connsiteY24525" fmla="*/ 1056970 h 2190257"/>
              <a:gd name="connsiteX24526" fmla="*/ 121480 w 1299502"/>
              <a:gd name="connsiteY24526" fmla="*/ 1057583 h 2190257"/>
              <a:gd name="connsiteX24527" fmla="*/ 121263 w 1299502"/>
              <a:gd name="connsiteY24527" fmla="*/ 1057763 h 2190257"/>
              <a:gd name="connsiteX24528" fmla="*/ 120975 w 1299502"/>
              <a:gd name="connsiteY24528" fmla="*/ 1057763 h 2190257"/>
              <a:gd name="connsiteX24529" fmla="*/ 120470 w 1299502"/>
              <a:gd name="connsiteY24529" fmla="*/ 1057258 h 2190257"/>
              <a:gd name="connsiteX24530" fmla="*/ 120578 w 1299502"/>
              <a:gd name="connsiteY24530" fmla="*/ 1056970 h 2190257"/>
              <a:gd name="connsiteX24531" fmla="*/ 128042 w 1299502"/>
              <a:gd name="connsiteY24531" fmla="*/ 1056177 h 2190257"/>
              <a:gd name="connsiteX24532" fmla="*/ 128331 w 1299502"/>
              <a:gd name="connsiteY24532" fmla="*/ 1056177 h 2190257"/>
              <a:gd name="connsiteX24533" fmla="*/ 128836 w 1299502"/>
              <a:gd name="connsiteY24533" fmla="*/ 1056682 h 2190257"/>
              <a:gd name="connsiteX24534" fmla="*/ 128655 w 1299502"/>
              <a:gd name="connsiteY24534" fmla="*/ 1056790 h 2190257"/>
              <a:gd name="connsiteX24535" fmla="*/ 128042 w 1299502"/>
              <a:gd name="connsiteY24535" fmla="*/ 1056790 h 2190257"/>
              <a:gd name="connsiteX24536" fmla="*/ 127862 w 1299502"/>
              <a:gd name="connsiteY24536" fmla="*/ 1056574 h 2190257"/>
              <a:gd name="connsiteX24537" fmla="*/ 127862 w 1299502"/>
              <a:gd name="connsiteY24537" fmla="*/ 1056285 h 2190257"/>
              <a:gd name="connsiteX24538" fmla="*/ 127141 w 1299502"/>
              <a:gd name="connsiteY24538" fmla="*/ 1055168 h 2190257"/>
              <a:gd name="connsiteX24539" fmla="*/ 127862 w 1299502"/>
              <a:gd name="connsiteY24539" fmla="*/ 1055276 h 2190257"/>
              <a:gd name="connsiteX24540" fmla="*/ 127934 w 1299502"/>
              <a:gd name="connsiteY24540" fmla="*/ 1055384 h 2190257"/>
              <a:gd name="connsiteX24541" fmla="*/ 127934 w 1299502"/>
              <a:gd name="connsiteY24541" fmla="*/ 1055673 h 2190257"/>
              <a:gd name="connsiteX24542" fmla="*/ 127754 w 1299502"/>
              <a:gd name="connsiteY24542" fmla="*/ 1055889 h 2190257"/>
              <a:gd name="connsiteX24543" fmla="*/ 127465 w 1299502"/>
              <a:gd name="connsiteY24543" fmla="*/ 1055889 h 2190257"/>
              <a:gd name="connsiteX24544" fmla="*/ 127069 w 1299502"/>
              <a:gd name="connsiteY24544" fmla="*/ 1055384 h 2190257"/>
              <a:gd name="connsiteX24545" fmla="*/ 127249 w 1299502"/>
              <a:gd name="connsiteY24545" fmla="*/ 1054303 h 2190257"/>
              <a:gd name="connsiteX24546" fmla="*/ 127538 w 1299502"/>
              <a:gd name="connsiteY24546" fmla="*/ 1054375 h 2190257"/>
              <a:gd name="connsiteX24547" fmla="*/ 127754 w 1299502"/>
              <a:gd name="connsiteY24547" fmla="*/ 1054483 h 2190257"/>
              <a:gd name="connsiteX24548" fmla="*/ 127646 w 1299502"/>
              <a:gd name="connsiteY24548" fmla="*/ 1054772 h 2190257"/>
              <a:gd name="connsiteX24549" fmla="*/ 127429 w 1299502"/>
              <a:gd name="connsiteY24549" fmla="*/ 1054988 h 2190257"/>
              <a:gd name="connsiteX24550" fmla="*/ 126852 w 1299502"/>
              <a:gd name="connsiteY24550" fmla="*/ 1054880 h 2190257"/>
              <a:gd name="connsiteX24551" fmla="*/ 126744 w 1299502"/>
              <a:gd name="connsiteY24551" fmla="*/ 1054772 h 2190257"/>
              <a:gd name="connsiteX24552" fmla="*/ 125951 w 1299502"/>
              <a:gd name="connsiteY24552" fmla="*/ 1053871 h 2190257"/>
              <a:gd name="connsiteX24553" fmla="*/ 126348 w 1299502"/>
              <a:gd name="connsiteY24553" fmla="*/ 1053979 h 2190257"/>
              <a:gd name="connsiteX24554" fmla="*/ 126456 w 1299502"/>
              <a:gd name="connsiteY24554" fmla="*/ 1054087 h 2190257"/>
              <a:gd name="connsiteX24555" fmla="*/ 126456 w 1299502"/>
              <a:gd name="connsiteY24555" fmla="*/ 1054375 h 2190257"/>
              <a:gd name="connsiteX24556" fmla="*/ 126276 w 1299502"/>
              <a:gd name="connsiteY24556" fmla="*/ 1054591 h 2190257"/>
              <a:gd name="connsiteX24557" fmla="*/ 125951 w 1299502"/>
              <a:gd name="connsiteY24557" fmla="*/ 1054591 h 2190257"/>
              <a:gd name="connsiteX24558" fmla="*/ 125771 w 1299502"/>
              <a:gd name="connsiteY24558" fmla="*/ 1054375 h 2190257"/>
              <a:gd name="connsiteX24559" fmla="*/ 125843 w 1299502"/>
              <a:gd name="connsiteY24559" fmla="*/ 1054087 h 2190257"/>
              <a:gd name="connsiteX24560" fmla="*/ 154257 w 1299502"/>
              <a:gd name="connsiteY24560" fmla="*/ 1053402 h 2190257"/>
              <a:gd name="connsiteX24561" fmla="*/ 155266 w 1299502"/>
              <a:gd name="connsiteY24561" fmla="*/ 1053402 h 2190257"/>
              <a:gd name="connsiteX24562" fmla="*/ 155374 w 1299502"/>
              <a:gd name="connsiteY24562" fmla="*/ 1053582 h 2190257"/>
              <a:gd name="connsiteX24563" fmla="*/ 154870 w 1299502"/>
              <a:gd name="connsiteY24563" fmla="*/ 1053979 h 2190257"/>
              <a:gd name="connsiteX24564" fmla="*/ 154581 w 1299502"/>
              <a:gd name="connsiteY24564" fmla="*/ 1053979 h 2190257"/>
              <a:gd name="connsiteX24565" fmla="*/ 154257 w 1299502"/>
              <a:gd name="connsiteY24565" fmla="*/ 1054195 h 2190257"/>
              <a:gd name="connsiteX24566" fmla="*/ 154076 w 1299502"/>
              <a:gd name="connsiteY24566" fmla="*/ 1054087 h 2190257"/>
              <a:gd name="connsiteX24567" fmla="*/ 154148 w 1299502"/>
              <a:gd name="connsiteY24567" fmla="*/ 1053474 h 2190257"/>
              <a:gd name="connsiteX24568" fmla="*/ 710958 w 1299502"/>
              <a:gd name="connsiteY24568" fmla="*/ 1052105 h 2190257"/>
              <a:gd name="connsiteX24569" fmla="*/ 711283 w 1299502"/>
              <a:gd name="connsiteY24569" fmla="*/ 1052105 h 2190257"/>
              <a:gd name="connsiteX24570" fmla="*/ 711751 w 1299502"/>
              <a:gd name="connsiteY24570" fmla="*/ 1052573 h 2190257"/>
              <a:gd name="connsiteX24571" fmla="*/ 711751 w 1299502"/>
              <a:gd name="connsiteY24571" fmla="*/ 1052897 h 2190257"/>
              <a:gd name="connsiteX24572" fmla="*/ 711968 w 1299502"/>
              <a:gd name="connsiteY24572" fmla="*/ 1053114 h 2190257"/>
              <a:gd name="connsiteX24573" fmla="*/ 712256 w 1299502"/>
              <a:gd name="connsiteY24573" fmla="*/ 1053114 h 2190257"/>
              <a:gd name="connsiteX24574" fmla="*/ 712364 w 1299502"/>
              <a:gd name="connsiteY24574" fmla="*/ 1053186 h 2190257"/>
              <a:gd name="connsiteX24575" fmla="*/ 712364 w 1299502"/>
              <a:gd name="connsiteY24575" fmla="*/ 1053510 h 2190257"/>
              <a:gd name="connsiteX24576" fmla="*/ 712545 w 1299502"/>
              <a:gd name="connsiteY24576" fmla="*/ 1053690 h 2190257"/>
              <a:gd name="connsiteX24577" fmla="*/ 712869 w 1299502"/>
              <a:gd name="connsiteY24577" fmla="*/ 1053690 h 2190257"/>
              <a:gd name="connsiteX24578" fmla="*/ 713951 w 1299502"/>
              <a:gd name="connsiteY24578" fmla="*/ 1054699 h 2190257"/>
              <a:gd name="connsiteX24579" fmla="*/ 713843 w 1299502"/>
              <a:gd name="connsiteY24579" fmla="*/ 1055600 h 2190257"/>
              <a:gd name="connsiteX24580" fmla="*/ 713554 w 1299502"/>
              <a:gd name="connsiteY24580" fmla="*/ 1055889 h 2190257"/>
              <a:gd name="connsiteX24581" fmla="*/ 713554 w 1299502"/>
              <a:gd name="connsiteY24581" fmla="*/ 1056177 h 2190257"/>
              <a:gd name="connsiteX24582" fmla="*/ 713374 w 1299502"/>
              <a:gd name="connsiteY24582" fmla="*/ 1056393 h 2190257"/>
              <a:gd name="connsiteX24583" fmla="*/ 713049 w 1299502"/>
              <a:gd name="connsiteY24583" fmla="*/ 1056393 h 2190257"/>
              <a:gd name="connsiteX24584" fmla="*/ 712977 w 1299502"/>
              <a:gd name="connsiteY24584" fmla="*/ 1056177 h 2190257"/>
              <a:gd name="connsiteX24585" fmla="*/ 712977 w 1299502"/>
              <a:gd name="connsiteY24585" fmla="*/ 1055889 h 2190257"/>
              <a:gd name="connsiteX24586" fmla="*/ 712653 w 1299502"/>
              <a:gd name="connsiteY24586" fmla="*/ 1055600 h 2190257"/>
              <a:gd name="connsiteX24587" fmla="*/ 712653 w 1299502"/>
              <a:gd name="connsiteY24587" fmla="*/ 1055276 h 2190257"/>
              <a:gd name="connsiteX24588" fmla="*/ 712364 w 1299502"/>
              <a:gd name="connsiteY24588" fmla="*/ 1054988 h 2190257"/>
              <a:gd name="connsiteX24589" fmla="*/ 712364 w 1299502"/>
              <a:gd name="connsiteY24589" fmla="*/ 1054699 h 2190257"/>
              <a:gd name="connsiteX24590" fmla="*/ 710958 w 1299502"/>
              <a:gd name="connsiteY24590" fmla="*/ 1053294 h 2190257"/>
              <a:gd name="connsiteX24591" fmla="*/ 710670 w 1299502"/>
              <a:gd name="connsiteY24591" fmla="*/ 1053294 h 2190257"/>
              <a:gd name="connsiteX24592" fmla="*/ 710453 w 1299502"/>
              <a:gd name="connsiteY24592" fmla="*/ 1053186 h 2190257"/>
              <a:gd name="connsiteX24593" fmla="*/ 710453 w 1299502"/>
              <a:gd name="connsiteY24593" fmla="*/ 1052573 h 2190257"/>
              <a:gd name="connsiteX24594" fmla="*/ 127141 w 1299502"/>
              <a:gd name="connsiteY24594" fmla="*/ 1051095 h 2190257"/>
              <a:gd name="connsiteX24595" fmla="*/ 127357 w 1299502"/>
              <a:gd name="connsiteY24595" fmla="*/ 1051204 h 2190257"/>
              <a:gd name="connsiteX24596" fmla="*/ 127249 w 1299502"/>
              <a:gd name="connsiteY24596" fmla="*/ 1051492 h 2190257"/>
              <a:gd name="connsiteX24597" fmla="*/ 127141 w 1299502"/>
              <a:gd name="connsiteY24597" fmla="*/ 1051708 h 2190257"/>
              <a:gd name="connsiteX24598" fmla="*/ 126961 w 1299502"/>
              <a:gd name="connsiteY24598" fmla="*/ 1051492 h 2190257"/>
              <a:gd name="connsiteX24599" fmla="*/ 126961 w 1299502"/>
              <a:gd name="connsiteY24599" fmla="*/ 1051204 h 2190257"/>
              <a:gd name="connsiteX24600" fmla="*/ 122381 w 1299502"/>
              <a:gd name="connsiteY24600" fmla="*/ 1050987 h 2190257"/>
              <a:gd name="connsiteX24601" fmla="*/ 122670 w 1299502"/>
              <a:gd name="connsiteY24601" fmla="*/ 1050987 h 2190257"/>
              <a:gd name="connsiteX24602" fmla="*/ 122886 w 1299502"/>
              <a:gd name="connsiteY24602" fmla="*/ 1051204 h 2190257"/>
              <a:gd name="connsiteX24603" fmla="*/ 122886 w 1299502"/>
              <a:gd name="connsiteY24603" fmla="*/ 1051492 h 2190257"/>
              <a:gd name="connsiteX24604" fmla="*/ 123175 w 1299502"/>
              <a:gd name="connsiteY24604" fmla="*/ 1051780 h 2190257"/>
              <a:gd name="connsiteX24605" fmla="*/ 122958 w 1299502"/>
              <a:gd name="connsiteY24605" fmla="*/ 1051996 h 2190257"/>
              <a:gd name="connsiteX24606" fmla="*/ 122381 w 1299502"/>
              <a:gd name="connsiteY24606" fmla="*/ 1051888 h 2190257"/>
              <a:gd name="connsiteX24607" fmla="*/ 122165 w 1299502"/>
              <a:gd name="connsiteY24607" fmla="*/ 1051708 h 2190257"/>
              <a:gd name="connsiteX24608" fmla="*/ 122273 w 1299502"/>
              <a:gd name="connsiteY24608" fmla="*/ 1051095 h 2190257"/>
              <a:gd name="connsiteX24609" fmla="*/ 121480 w 1299502"/>
              <a:gd name="connsiteY24609" fmla="*/ 1050915 h 2190257"/>
              <a:gd name="connsiteX24610" fmla="*/ 121768 w 1299502"/>
              <a:gd name="connsiteY24610" fmla="*/ 1050987 h 2190257"/>
              <a:gd name="connsiteX24611" fmla="*/ 121949 w 1299502"/>
              <a:gd name="connsiteY24611" fmla="*/ 1051095 h 2190257"/>
              <a:gd name="connsiteX24612" fmla="*/ 121876 w 1299502"/>
              <a:gd name="connsiteY24612" fmla="*/ 1051708 h 2190257"/>
              <a:gd name="connsiteX24613" fmla="*/ 121660 w 1299502"/>
              <a:gd name="connsiteY24613" fmla="*/ 1051780 h 2190257"/>
              <a:gd name="connsiteX24614" fmla="*/ 121263 w 1299502"/>
              <a:gd name="connsiteY24614" fmla="*/ 1051384 h 2190257"/>
              <a:gd name="connsiteX24615" fmla="*/ 121263 w 1299502"/>
              <a:gd name="connsiteY24615" fmla="*/ 1051095 h 2190257"/>
              <a:gd name="connsiteX24616" fmla="*/ 697797 w 1299502"/>
              <a:gd name="connsiteY24616" fmla="*/ 1049402 h 2190257"/>
              <a:gd name="connsiteX24617" fmla="*/ 698770 w 1299502"/>
              <a:gd name="connsiteY24617" fmla="*/ 1049402 h 2190257"/>
              <a:gd name="connsiteX24618" fmla="*/ 698879 w 1299502"/>
              <a:gd name="connsiteY24618" fmla="*/ 1049618 h 2190257"/>
              <a:gd name="connsiteX24619" fmla="*/ 698879 w 1299502"/>
              <a:gd name="connsiteY24619" fmla="*/ 1050194 h 2190257"/>
              <a:gd name="connsiteX24620" fmla="*/ 698698 w 1299502"/>
              <a:gd name="connsiteY24620" fmla="*/ 1050303 h 2190257"/>
              <a:gd name="connsiteX24621" fmla="*/ 697797 w 1299502"/>
              <a:gd name="connsiteY24621" fmla="*/ 1050303 h 2190257"/>
              <a:gd name="connsiteX24622" fmla="*/ 697616 w 1299502"/>
              <a:gd name="connsiteY24622" fmla="*/ 1050086 h 2190257"/>
              <a:gd name="connsiteX24623" fmla="*/ 697689 w 1299502"/>
              <a:gd name="connsiteY24623" fmla="*/ 1049510 h 2190257"/>
              <a:gd name="connsiteX24624" fmla="*/ 116468 w 1299502"/>
              <a:gd name="connsiteY24624" fmla="*/ 1049113 h 2190257"/>
              <a:gd name="connsiteX24625" fmla="*/ 116792 w 1299502"/>
              <a:gd name="connsiteY24625" fmla="*/ 1049113 h 2190257"/>
              <a:gd name="connsiteX24626" fmla="*/ 116973 w 1299502"/>
              <a:gd name="connsiteY24626" fmla="*/ 1049293 h 2190257"/>
              <a:gd name="connsiteX24627" fmla="*/ 116973 w 1299502"/>
              <a:gd name="connsiteY24627" fmla="*/ 1049618 h 2190257"/>
              <a:gd name="connsiteX24628" fmla="*/ 117297 w 1299502"/>
              <a:gd name="connsiteY24628" fmla="*/ 1049906 h 2190257"/>
              <a:gd name="connsiteX24629" fmla="*/ 117189 w 1299502"/>
              <a:gd name="connsiteY24629" fmla="*/ 1050194 h 2190257"/>
              <a:gd name="connsiteX24630" fmla="*/ 117477 w 1299502"/>
              <a:gd name="connsiteY24630" fmla="*/ 1050519 h 2190257"/>
              <a:gd name="connsiteX24631" fmla="*/ 117405 w 1299502"/>
              <a:gd name="connsiteY24631" fmla="*/ 1052285 h 2190257"/>
              <a:gd name="connsiteX24632" fmla="*/ 117477 w 1299502"/>
              <a:gd name="connsiteY24632" fmla="*/ 1052393 h 2190257"/>
              <a:gd name="connsiteX24633" fmla="*/ 117874 w 1299502"/>
              <a:gd name="connsiteY24633" fmla="*/ 1052501 h 2190257"/>
              <a:gd name="connsiteX24634" fmla="*/ 117982 w 1299502"/>
              <a:gd name="connsiteY24634" fmla="*/ 1052573 h 2190257"/>
              <a:gd name="connsiteX24635" fmla="*/ 117874 w 1299502"/>
              <a:gd name="connsiteY24635" fmla="*/ 1053798 h 2190257"/>
              <a:gd name="connsiteX24636" fmla="*/ 118199 w 1299502"/>
              <a:gd name="connsiteY24636" fmla="*/ 1054087 h 2190257"/>
              <a:gd name="connsiteX24637" fmla="*/ 118199 w 1299502"/>
              <a:gd name="connsiteY24637" fmla="*/ 1054375 h 2190257"/>
              <a:gd name="connsiteX24638" fmla="*/ 118487 w 1299502"/>
              <a:gd name="connsiteY24638" fmla="*/ 1054699 h 2190257"/>
              <a:gd name="connsiteX24639" fmla="*/ 118487 w 1299502"/>
              <a:gd name="connsiteY24639" fmla="*/ 1055276 h 2190257"/>
              <a:gd name="connsiteX24640" fmla="*/ 118090 w 1299502"/>
              <a:gd name="connsiteY24640" fmla="*/ 1055600 h 2190257"/>
              <a:gd name="connsiteX24641" fmla="*/ 118090 w 1299502"/>
              <a:gd name="connsiteY24641" fmla="*/ 1056177 h 2190257"/>
              <a:gd name="connsiteX24642" fmla="*/ 117694 w 1299502"/>
              <a:gd name="connsiteY24642" fmla="*/ 1056502 h 2190257"/>
              <a:gd name="connsiteX24643" fmla="*/ 117694 w 1299502"/>
              <a:gd name="connsiteY24643" fmla="*/ 1057366 h 2190257"/>
              <a:gd name="connsiteX24644" fmla="*/ 117477 w 1299502"/>
              <a:gd name="connsiteY24644" fmla="*/ 1057475 h 2190257"/>
              <a:gd name="connsiteX24645" fmla="*/ 116504 w 1299502"/>
              <a:gd name="connsiteY24645" fmla="*/ 1057366 h 2190257"/>
              <a:gd name="connsiteX24646" fmla="*/ 116396 w 1299502"/>
              <a:gd name="connsiteY24646" fmla="*/ 1057294 h 2190257"/>
              <a:gd name="connsiteX24647" fmla="*/ 116396 w 1299502"/>
              <a:gd name="connsiteY24647" fmla="*/ 1056682 h 2190257"/>
              <a:gd name="connsiteX24648" fmla="*/ 116215 w 1299502"/>
              <a:gd name="connsiteY24648" fmla="*/ 1056393 h 2190257"/>
              <a:gd name="connsiteX24649" fmla="*/ 116215 w 1299502"/>
              <a:gd name="connsiteY24649" fmla="*/ 1056069 h 2190257"/>
              <a:gd name="connsiteX24650" fmla="*/ 114989 w 1299502"/>
              <a:gd name="connsiteY24650" fmla="*/ 1054808 h 2190257"/>
              <a:gd name="connsiteX24651" fmla="*/ 114989 w 1299502"/>
              <a:gd name="connsiteY24651" fmla="*/ 1054483 h 2190257"/>
              <a:gd name="connsiteX24652" fmla="*/ 114124 w 1299502"/>
              <a:gd name="connsiteY24652" fmla="*/ 1053510 h 2190257"/>
              <a:gd name="connsiteX24653" fmla="*/ 114124 w 1299502"/>
              <a:gd name="connsiteY24653" fmla="*/ 1053186 h 2190257"/>
              <a:gd name="connsiteX24654" fmla="*/ 113908 w 1299502"/>
              <a:gd name="connsiteY24654" fmla="*/ 1052897 h 2190257"/>
              <a:gd name="connsiteX24655" fmla="*/ 113908 w 1299502"/>
              <a:gd name="connsiteY24655" fmla="*/ 1052609 h 2190257"/>
              <a:gd name="connsiteX24656" fmla="*/ 113619 w 1299502"/>
              <a:gd name="connsiteY24656" fmla="*/ 1052285 h 2190257"/>
              <a:gd name="connsiteX24657" fmla="*/ 113619 w 1299502"/>
              <a:gd name="connsiteY24657" fmla="*/ 1051996 h 2190257"/>
              <a:gd name="connsiteX24658" fmla="*/ 113295 w 1299502"/>
              <a:gd name="connsiteY24658" fmla="*/ 1051708 h 2190257"/>
              <a:gd name="connsiteX24659" fmla="*/ 113295 w 1299502"/>
              <a:gd name="connsiteY24659" fmla="*/ 1051095 h 2190257"/>
              <a:gd name="connsiteX24660" fmla="*/ 113511 w 1299502"/>
              <a:gd name="connsiteY24660" fmla="*/ 1050915 h 2190257"/>
              <a:gd name="connsiteX24661" fmla="*/ 115711 w 1299502"/>
              <a:gd name="connsiteY24661" fmla="*/ 1051095 h 2190257"/>
              <a:gd name="connsiteX24662" fmla="*/ 115891 w 1299502"/>
              <a:gd name="connsiteY24662" fmla="*/ 1050987 h 2190257"/>
              <a:gd name="connsiteX24663" fmla="*/ 115999 w 1299502"/>
              <a:gd name="connsiteY24663" fmla="*/ 1050086 h 2190257"/>
              <a:gd name="connsiteX24664" fmla="*/ 116287 w 1299502"/>
              <a:gd name="connsiteY24664" fmla="*/ 1049798 h 2190257"/>
              <a:gd name="connsiteX24665" fmla="*/ 116396 w 1299502"/>
              <a:gd name="connsiteY24665" fmla="*/ 1049185 h 2190257"/>
              <a:gd name="connsiteX24666" fmla="*/ 157646 w 1299502"/>
              <a:gd name="connsiteY24666" fmla="*/ 1046122 h 2190257"/>
              <a:gd name="connsiteX24667" fmla="*/ 158656 w 1299502"/>
              <a:gd name="connsiteY24667" fmla="*/ 1046194 h 2190257"/>
              <a:gd name="connsiteX24668" fmla="*/ 158836 w 1299502"/>
              <a:gd name="connsiteY24668" fmla="*/ 1046626 h 2190257"/>
              <a:gd name="connsiteX24669" fmla="*/ 159233 w 1299502"/>
              <a:gd name="connsiteY24669" fmla="*/ 1046302 h 2190257"/>
              <a:gd name="connsiteX24670" fmla="*/ 159521 w 1299502"/>
              <a:gd name="connsiteY24670" fmla="*/ 1046302 h 2190257"/>
              <a:gd name="connsiteX24671" fmla="*/ 160026 w 1299502"/>
              <a:gd name="connsiteY24671" fmla="*/ 1046807 h 2190257"/>
              <a:gd name="connsiteX24672" fmla="*/ 159918 w 1299502"/>
              <a:gd name="connsiteY24672" fmla="*/ 1047419 h 2190257"/>
              <a:gd name="connsiteX24673" fmla="*/ 159737 w 1299502"/>
              <a:gd name="connsiteY24673" fmla="*/ 1047491 h 2190257"/>
              <a:gd name="connsiteX24674" fmla="*/ 158548 w 1299502"/>
              <a:gd name="connsiteY24674" fmla="*/ 1047419 h 2190257"/>
              <a:gd name="connsiteX24675" fmla="*/ 157430 w 1299502"/>
              <a:gd name="connsiteY24675" fmla="*/ 1046302 h 2190257"/>
              <a:gd name="connsiteX24676" fmla="*/ 156456 w 1299502"/>
              <a:gd name="connsiteY24676" fmla="*/ 1045798 h 2190257"/>
              <a:gd name="connsiteX24677" fmla="*/ 157033 w 1299502"/>
              <a:gd name="connsiteY24677" fmla="*/ 1045798 h 2190257"/>
              <a:gd name="connsiteX24678" fmla="*/ 157141 w 1299502"/>
              <a:gd name="connsiteY24678" fmla="*/ 1046014 h 2190257"/>
              <a:gd name="connsiteX24679" fmla="*/ 157141 w 1299502"/>
              <a:gd name="connsiteY24679" fmla="*/ 1046626 h 2190257"/>
              <a:gd name="connsiteX24680" fmla="*/ 156961 w 1299502"/>
              <a:gd name="connsiteY24680" fmla="*/ 1046699 h 2190257"/>
              <a:gd name="connsiteX24681" fmla="*/ 156636 w 1299502"/>
              <a:gd name="connsiteY24681" fmla="*/ 1046699 h 2190257"/>
              <a:gd name="connsiteX24682" fmla="*/ 156240 w 1299502"/>
              <a:gd name="connsiteY24682" fmla="*/ 1046194 h 2190257"/>
              <a:gd name="connsiteX24683" fmla="*/ 156240 w 1299502"/>
              <a:gd name="connsiteY24683" fmla="*/ 1045906 h 2190257"/>
              <a:gd name="connsiteX24684" fmla="*/ 118667 w 1299502"/>
              <a:gd name="connsiteY24684" fmla="*/ 1045401 h 2190257"/>
              <a:gd name="connsiteX24685" fmla="*/ 118992 w 1299502"/>
              <a:gd name="connsiteY24685" fmla="*/ 1045401 h 2190257"/>
              <a:gd name="connsiteX24686" fmla="*/ 119461 w 1299502"/>
              <a:gd name="connsiteY24686" fmla="*/ 1045906 h 2190257"/>
              <a:gd name="connsiteX24687" fmla="*/ 119388 w 1299502"/>
              <a:gd name="connsiteY24687" fmla="*/ 1046194 h 2190257"/>
              <a:gd name="connsiteX24688" fmla="*/ 119280 w 1299502"/>
              <a:gd name="connsiteY24688" fmla="*/ 1046302 h 2190257"/>
              <a:gd name="connsiteX24689" fmla="*/ 118667 w 1299502"/>
              <a:gd name="connsiteY24689" fmla="*/ 1046302 h 2190257"/>
              <a:gd name="connsiteX24690" fmla="*/ 118487 w 1299502"/>
              <a:gd name="connsiteY24690" fmla="*/ 1046122 h 2190257"/>
              <a:gd name="connsiteX24691" fmla="*/ 118595 w 1299502"/>
              <a:gd name="connsiteY24691" fmla="*/ 1045509 h 2190257"/>
              <a:gd name="connsiteX24692" fmla="*/ 160639 w 1299502"/>
              <a:gd name="connsiteY24692" fmla="*/ 1044933 h 2190257"/>
              <a:gd name="connsiteX24693" fmla="*/ 160927 w 1299502"/>
              <a:gd name="connsiteY24693" fmla="*/ 1044933 h 2190257"/>
              <a:gd name="connsiteX24694" fmla="*/ 161036 w 1299502"/>
              <a:gd name="connsiteY24694" fmla="*/ 1045113 h 2190257"/>
              <a:gd name="connsiteX24695" fmla="*/ 161036 w 1299502"/>
              <a:gd name="connsiteY24695" fmla="*/ 1045725 h 2190257"/>
              <a:gd name="connsiteX24696" fmla="*/ 160819 w 1299502"/>
              <a:gd name="connsiteY24696" fmla="*/ 1045798 h 2190257"/>
              <a:gd name="connsiteX24697" fmla="*/ 160531 w 1299502"/>
              <a:gd name="connsiteY24697" fmla="*/ 1045798 h 2190257"/>
              <a:gd name="connsiteX24698" fmla="*/ 160423 w 1299502"/>
              <a:gd name="connsiteY24698" fmla="*/ 1045617 h 2190257"/>
              <a:gd name="connsiteX24699" fmla="*/ 160423 w 1299502"/>
              <a:gd name="connsiteY24699" fmla="*/ 1045005 h 2190257"/>
              <a:gd name="connsiteX24700" fmla="*/ 87477 w 1299502"/>
              <a:gd name="connsiteY24700" fmla="*/ 1043311 h 2190257"/>
              <a:gd name="connsiteX24701" fmla="*/ 91588 w 1299502"/>
              <a:gd name="connsiteY24701" fmla="*/ 1043635 h 2190257"/>
              <a:gd name="connsiteX24702" fmla="*/ 92597 w 1299502"/>
              <a:gd name="connsiteY24702" fmla="*/ 1044716 h 2190257"/>
              <a:gd name="connsiteX24703" fmla="*/ 92597 w 1299502"/>
              <a:gd name="connsiteY24703" fmla="*/ 1045005 h 2190257"/>
              <a:gd name="connsiteX24704" fmla="*/ 92886 w 1299502"/>
              <a:gd name="connsiteY24704" fmla="*/ 1045329 h 2190257"/>
              <a:gd name="connsiteX24705" fmla="*/ 92778 w 1299502"/>
              <a:gd name="connsiteY24705" fmla="*/ 1045617 h 2190257"/>
              <a:gd name="connsiteX24706" fmla="*/ 94292 w 1299502"/>
              <a:gd name="connsiteY24706" fmla="*/ 1047203 h 2190257"/>
              <a:gd name="connsiteX24707" fmla="*/ 94292 w 1299502"/>
              <a:gd name="connsiteY24707" fmla="*/ 1047491 h 2190257"/>
              <a:gd name="connsiteX24708" fmla="*/ 94580 w 1299502"/>
              <a:gd name="connsiteY24708" fmla="*/ 1047924 h 2190257"/>
              <a:gd name="connsiteX24709" fmla="*/ 94292 w 1299502"/>
              <a:gd name="connsiteY24709" fmla="*/ 1048104 h 2190257"/>
              <a:gd name="connsiteX24710" fmla="*/ 94184 w 1299502"/>
              <a:gd name="connsiteY24710" fmla="*/ 1048717 h 2190257"/>
              <a:gd name="connsiteX24711" fmla="*/ 94004 w 1299502"/>
              <a:gd name="connsiteY24711" fmla="*/ 1048789 h 2190257"/>
              <a:gd name="connsiteX24712" fmla="*/ 93679 w 1299502"/>
              <a:gd name="connsiteY24712" fmla="*/ 1048789 h 2190257"/>
              <a:gd name="connsiteX24713" fmla="*/ 93210 w 1299502"/>
              <a:gd name="connsiteY24713" fmla="*/ 1049221 h 2190257"/>
              <a:gd name="connsiteX24714" fmla="*/ 93210 w 1299502"/>
              <a:gd name="connsiteY24714" fmla="*/ 1049798 h 2190257"/>
              <a:gd name="connsiteX24715" fmla="*/ 92814 w 1299502"/>
              <a:gd name="connsiteY24715" fmla="*/ 1050086 h 2190257"/>
              <a:gd name="connsiteX24716" fmla="*/ 92814 w 1299502"/>
              <a:gd name="connsiteY24716" fmla="*/ 1050987 h 2190257"/>
              <a:gd name="connsiteX24717" fmla="*/ 92309 w 1299502"/>
              <a:gd name="connsiteY24717" fmla="*/ 1051384 h 2190257"/>
              <a:gd name="connsiteX24718" fmla="*/ 91912 w 1299502"/>
              <a:gd name="connsiteY24718" fmla="*/ 1051384 h 2190257"/>
              <a:gd name="connsiteX24719" fmla="*/ 91588 w 1299502"/>
              <a:gd name="connsiteY24719" fmla="*/ 1051600 h 2190257"/>
              <a:gd name="connsiteX24720" fmla="*/ 90903 w 1299502"/>
              <a:gd name="connsiteY24720" fmla="*/ 1051600 h 2190257"/>
              <a:gd name="connsiteX24721" fmla="*/ 89604 w 1299502"/>
              <a:gd name="connsiteY24721" fmla="*/ 1052681 h 2190257"/>
              <a:gd name="connsiteX24722" fmla="*/ 87693 w 1299502"/>
              <a:gd name="connsiteY24722" fmla="*/ 1052501 h 2190257"/>
              <a:gd name="connsiteX24723" fmla="*/ 87405 w 1299502"/>
              <a:gd name="connsiteY24723" fmla="*/ 1052789 h 2190257"/>
              <a:gd name="connsiteX24724" fmla="*/ 87008 w 1299502"/>
              <a:gd name="connsiteY24724" fmla="*/ 1052789 h 2190257"/>
              <a:gd name="connsiteX24725" fmla="*/ 86720 w 1299502"/>
              <a:gd name="connsiteY24725" fmla="*/ 1052501 h 2190257"/>
              <a:gd name="connsiteX24726" fmla="*/ 86395 w 1299502"/>
              <a:gd name="connsiteY24726" fmla="*/ 1052393 h 2190257"/>
              <a:gd name="connsiteX24727" fmla="*/ 86107 w 1299502"/>
              <a:gd name="connsiteY24727" fmla="*/ 1052105 h 2190257"/>
              <a:gd name="connsiteX24728" fmla="*/ 85818 w 1299502"/>
              <a:gd name="connsiteY24728" fmla="*/ 1052105 h 2190257"/>
              <a:gd name="connsiteX24729" fmla="*/ 85494 w 1299502"/>
              <a:gd name="connsiteY24729" fmla="*/ 1051780 h 2190257"/>
              <a:gd name="connsiteX24730" fmla="*/ 85205 w 1299502"/>
              <a:gd name="connsiteY24730" fmla="*/ 1051708 h 2190257"/>
              <a:gd name="connsiteX24731" fmla="*/ 84015 w 1299502"/>
              <a:gd name="connsiteY24731" fmla="*/ 1050519 h 2190257"/>
              <a:gd name="connsiteX24732" fmla="*/ 83691 w 1299502"/>
              <a:gd name="connsiteY24732" fmla="*/ 1050411 h 2190257"/>
              <a:gd name="connsiteX24733" fmla="*/ 83619 w 1299502"/>
              <a:gd name="connsiteY24733" fmla="*/ 1050303 h 2190257"/>
              <a:gd name="connsiteX24734" fmla="*/ 83619 w 1299502"/>
              <a:gd name="connsiteY24734" fmla="*/ 1050014 h 2190257"/>
              <a:gd name="connsiteX24735" fmla="*/ 82104 w 1299502"/>
              <a:gd name="connsiteY24735" fmla="*/ 1048392 h 2190257"/>
              <a:gd name="connsiteX24736" fmla="*/ 82104 w 1299502"/>
              <a:gd name="connsiteY24736" fmla="*/ 1048104 h 2190257"/>
              <a:gd name="connsiteX24737" fmla="*/ 81924 w 1299502"/>
              <a:gd name="connsiteY24737" fmla="*/ 1047816 h 2190257"/>
              <a:gd name="connsiteX24738" fmla="*/ 81924 w 1299502"/>
              <a:gd name="connsiteY24738" fmla="*/ 1047095 h 2190257"/>
              <a:gd name="connsiteX24739" fmla="*/ 82213 w 1299502"/>
              <a:gd name="connsiteY24739" fmla="*/ 1046915 h 2190257"/>
              <a:gd name="connsiteX24740" fmla="*/ 82321 w 1299502"/>
              <a:gd name="connsiteY24740" fmla="*/ 1046302 h 2190257"/>
              <a:gd name="connsiteX24741" fmla="*/ 82501 w 1299502"/>
              <a:gd name="connsiteY24741" fmla="*/ 1046230 h 2190257"/>
              <a:gd name="connsiteX24742" fmla="*/ 83114 w 1299502"/>
              <a:gd name="connsiteY24742" fmla="*/ 1046230 h 2190257"/>
              <a:gd name="connsiteX24743" fmla="*/ 83294 w 1299502"/>
              <a:gd name="connsiteY24743" fmla="*/ 1046122 h 2190257"/>
              <a:gd name="connsiteX24744" fmla="*/ 83402 w 1299502"/>
              <a:gd name="connsiteY24744" fmla="*/ 1044933 h 2190257"/>
              <a:gd name="connsiteX24745" fmla="*/ 83907 w 1299502"/>
              <a:gd name="connsiteY24745" fmla="*/ 1044536 h 2190257"/>
              <a:gd name="connsiteX24746" fmla="*/ 84196 w 1299502"/>
              <a:gd name="connsiteY24746" fmla="*/ 1044536 h 2190257"/>
              <a:gd name="connsiteX24747" fmla="*/ 84484 w 1299502"/>
              <a:gd name="connsiteY24747" fmla="*/ 1044212 h 2190257"/>
              <a:gd name="connsiteX24748" fmla="*/ 86395 w 1299502"/>
              <a:gd name="connsiteY24748" fmla="*/ 1044428 h 2190257"/>
              <a:gd name="connsiteX24749" fmla="*/ 86900 w 1299502"/>
              <a:gd name="connsiteY24749" fmla="*/ 1044032 h 2190257"/>
              <a:gd name="connsiteX24750" fmla="*/ 86972 w 1299502"/>
              <a:gd name="connsiteY24750" fmla="*/ 1043707 h 2190257"/>
              <a:gd name="connsiteX24751" fmla="*/ 169113 w 1299502"/>
              <a:gd name="connsiteY24751" fmla="*/ 1041617 h 2190257"/>
              <a:gd name="connsiteX24752" fmla="*/ 169690 w 1299502"/>
              <a:gd name="connsiteY24752" fmla="*/ 1041725 h 2190257"/>
              <a:gd name="connsiteX24753" fmla="*/ 169798 w 1299502"/>
              <a:gd name="connsiteY24753" fmla="*/ 1041833 h 2190257"/>
              <a:gd name="connsiteX24754" fmla="*/ 169798 w 1299502"/>
              <a:gd name="connsiteY24754" fmla="*/ 1042410 h 2190257"/>
              <a:gd name="connsiteX24755" fmla="*/ 169581 w 1299502"/>
              <a:gd name="connsiteY24755" fmla="*/ 1042518 h 2190257"/>
              <a:gd name="connsiteX24756" fmla="*/ 169293 w 1299502"/>
              <a:gd name="connsiteY24756" fmla="*/ 1042518 h 2190257"/>
              <a:gd name="connsiteX24757" fmla="*/ 168896 w 1299502"/>
              <a:gd name="connsiteY24757" fmla="*/ 1042013 h 2190257"/>
              <a:gd name="connsiteX24758" fmla="*/ 168896 w 1299502"/>
              <a:gd name="connsiteY24758" fmla="*/ 1041833 h 2190257"/>
              <a:gd name="connsiteX24759" fmla="*/ 165903 w 1299502"/>
              <a:gd name="connsiteY24759" fmla="*/ 1041112 h 2190257"/>
              <a:gd name="connsiteX24760" fmla="*/ 166120 w 1299502"/>
              <a:gd name="connsiteY24760" fmla="*/ 1041329 h 2190257"/>
              <a:gd name="connsiteX24761" fmla="*/ 166012 w 1299502"/>
              <a:gd name="connsiteY24761" fmla="*/ 1041833 h 2190257"/>
              <a:gd name="connsiteX24762" fmla="*/ 165903 w 1299502"/>
              <a:gd name="connsiteY24762" fmla="*/ 1042013 h 2190257"/>
              <a:gd name="connsiteX24763" fmla="*/ 165507 w 1299502"/>
              <a:gd name="connsiteY24763" fmla="*/ 1042013 h 2190257"/>
              <a:gd name="connsiteX24764" fmla="*/ 165399 w 1299502"/>
              <a:gd name="connsiteY24764" fmla="*/ 1041833 h 2190257"/>
              <a:gd name="connsiteX24765" fmla="*/ 165399 w 1299502"/>
              <a:gd name="connsiteY24765" fmla="*/ 1041509 h 2190257"/>
              <a:gd name="connsiteX24766" fmla="*/ 387805 w 1299502"/>
              <a:gd name="connsiteY24766" fmla="*/ 1040824 h 2190257"/>
              <a:gd name="connsiteX24767" fmla="*/ 388418 w 1299502"/>
              <a:gd name="connsiteY24767" fmla="*/ 1040824 h 2190257"/>
              <a:gd name="connsiteX24768" fmla="*/ 388923 w 1299502"/>
              <a:gd name="connsiteY24768" fmla="*/ 1041329 h 2190257"/>
              <a:gd name="connsiteX24769" fmla="*/ 388815 w 1299502"/>
              <a:gd name="connsiteY24769" fmla="*/ 1041905 h 2190257"/>
              <a:gd name="connsiteX24770" fmla="*/ 388707 w 1299502"/>
              <a:gd name="connsiteY24770" fmla="*/ 1042013 h 2190257"/>
              <a:gd name="connsiteX24771" fmla="*/ 388021 w 1299502"/>
              <a:gd name="connsiteY24771" fmla="*/ 1042013 h 2190257"/>
              <a:gd name="connsiteX24772" fmla="*/ 387625 w 1299502"/>
              <a:gd name="connsiteY24772" fmla="*/ 1041509 h 2190257"/>
              <a:gd name="connsiteX24773" fmla="*/ 387625 w 1299502"/>
              <a:gd name="connsiteY24773" fmla="*/ 1040932 h 2190257"/>
              <a:gd name="connsiteX24774" fmla="*/ 392204 w 1299502"/>
              <a:gd name="connsiteY24774" fmla="*/ 1040716 h 2190257"/>
              <a:gd name="connsiteX24775" fmla="*/ 392493 w 1299502"/>
              <a:gd name="connsiteY24775" fmla="*/ 1040716 h 2190257"/>
              <a:gd name="connsiteX24776" fmla="*/ 392673 w 1299502"/>
              <a:gd name="connsiteY24776" fmla="*/ 1040932 h 2190257"/>
              <a:gd name="connsiteX24777" fmla="*/ 392565 w 1299502"/>
              <a:gd name="connsiteY24777" fmla="*/ 1042734 h 2190257"/>
              <a:gd name="connsiteX24778" fmla="*/ 393286 w 1299502"/>
              <a:gd name="connsiteY24778" fmla="*/ 1043527 h 2190257"/>
              <a:gd name="connsiteX24779" fmla="*/ 393683 w 1299502"/>
              <a:gd name="connsiteY24779" fmla="*/ 1043527 h 2190257"/>
              <a:gd name="connsiteX24780" fmla="*/ 393971 w 1299502"/>
              <a:gd name="connsiteY24780" fmla="*/ 1043815 h 2190257"/>
              <a:gd name="connsiteX24781" fmla="*/ 394584 w 1299502"/>
              <a:gd name="connsiteY24781" fmla="*/ 1043815 h 2190257"/>
              <a:gd name="connsiteX24782" fmla="*/ 394981 w 1299502"/>
              <a:gd name="connsiteY24782" fmla="*/ 1044320 h 2190257"/>
              <a:gd name="connsiteX24783" fmla="*/ 394981 w 1299502"/>
              <a:gd name="connsiteY24783" fmla="*/ 1044608 h 2190257"/>
              <a:gd name="connsiteX24784" fmla="*/ 395161 w 1299502"/>
              <a:gd name="connsiteY24784" fmla="*/ 1044824 h 2190257"/>
              <a:gd name="connsiteX24785" fmla="*/ 395485 w 1299502"/>
              <a:gd name="connsiteY24785" fmla="*/ 1044824 h 2190257"/>
              <a:gd name="connsiteX24786" fmla="*/ 396675 w 1299502"/>
              <a:gd name="connsiteY24786" fmla="*/ 1046014 h 2190257"/>
              <a:gd name="connsiteX24787" fmla="*/ 396964 w 1299502"/>
              <a:gd name="connsiteY24787" fmla="*/ 1046014 h 2190257"/>
              <a:gd name="connsiteX24788" fmla="*/ 398082 w 1299502"/>
              <a:gd name="connsiteY24788" fmla="*/ 1047095 h 2190257"/>
              <a:gd name="connsiteX24789" fmla="*/ 398082 w 1299502"/>
              <a:gd name="connsiteY24789" fmla="*/ 1047419 h 2190257"/>
              <a:gd name="connsiteX24790" fmla="*/ 398370 w 1299502"/>
              <a:gd name="connsiteY24790" fmla="*/ 1047708 h 2190257"/>
              <a:gd name="connsiteX24791" fmla="*/ 398262 w 1299502"/>
              <a:gd name="connsiteY24791" fmla="*/ 1048104 h 2190257"/>
              <a:gd name="connsiteX24792" fmla="*/ 398586 w 1299502"/>
              <a:gd name="connsiteY24792" fmla="*/ 1048392 h 2190257"/>
              <a:gd name="connsiteX24793" fmla="*/ 398586 w 1299502"/>
              <a:gd name="connsiteY24793" fmla="*/ 1049005 h 2190257"/>
              <a:gd name="connsiteX24794" fmla="*/ 398262 w 1299502"/>
              <a:gd name="connsiteY24794" fmla="*/ 1049185 h 2190257"/>
              <a:gd name="connsiteX24795" fmla="*/ 398190 w 1299502"/>
              <a:gd name="connsiteY24795" fmla="*/ 1049510 h 2190257"/>
              <a:gd name="connsiteX24796" fmla="*/ 397865 w 1299502"/>
              <a:gd name="connsiteY24796" fmla="*/ 1049798 h 2190257"/>
              <a:gd name="connsiteX24797" fmla="*/ 397865 w 1299502"/>
              <a:gd name="connsiteY24797" fmla="*/ 1050086 h 2190257"/>
              <a:gd name="connsiteX24798" fmla="*/ 397577 w 1299502"/>
              <a:gd name="connsiteY24798" fmla="*/ 1050411 h 2190257"/>
              <a:gd name="connsiteX24799" fmla="*/ 397577 w 1299502"/>
              <a:gd name="connsiteY24799" fmla="*/ 1050699 h 2190257"/>
              <a:gd name="connsiteX24800" fmla="*/ 397361 w 1299502"/>
              <a:gd name="connsiteY24800" fmla="*/ 1050807 h 2190257"/>
              <a:gd name="connsiteX24801" fmla="*/ 397072 w 1299502"/>
              <a:gd name="connsiteY24801" fmla="*/ 1050807 h 2190257"/>
              <a:gd name="connsiteX24802" fmla="*/ 396784 w 1299502"/>
              <a:gd name="connsiteY24802" fmla="*/ 1050483 h 2190257"/>
              <a:gd name="connsiteX24803" fmla="*/ 395197 w 1299502"/>
              <a:gd name="connsiteY24803" fmla="*/ 1050411 h 2190257"/>
              <a:gd name="connsiteX24804" fmla="*/ 394872 w 1299502"/>
              <a:gd name="connsiteY24804" fmla="*/ 1050086 h 2190257"/>
              <a:gd name="connsiteX24805" fmla="*/ 394584 w 1299502"/>
              <a:gd name="connsiteY24805" fmla="*/ 1050086 h 2190257"/>
              <a:gd name="connsiteX24806" fmla="*/ 392889 w 1299502"/>
              <a:gd name="connsiteY24806" fmla="*/ 1048392 h 2190257"/>
              <a:gd name="connsiteX24807" fmla="*/ 392889 w 1299502"/>
              <a:gd name="connsiteY24807" fmla="*/ 1048104 h 2190257"/>
              <a:gd name="connsiteX24808" fmla="*/ 391591 w 1299502"/>
              <a:gd name="connsiteY24808" fmla="*/ 1046626 h 2190257"/>
              <a:gd name="connsiteX24809" fmla="*/ 391303 w 1299502"/>
              <a:gd name="connsiteY24809" fmla="*/ 1046626 h 2190257"/>
              <a:gd name="connsiteX24810" fmla="*/ 390798 w 1299502"/>
              <a:gd name="connsiteY24810" fmla="*/ 1046122 h 2190257"/>
              <a:gd name="connsiteX24811" fmla="*/ 390906 w 1299502"/>
              <a:gd name="connsiteY24811" fmla="*/ 1044716 h 2190257"/>
              <a:gd name="connsiteX24812" fmla="*/ 390690 w 1299502"/>
              <a:gd name="connsiteY24812" fmla="*/ 1044536 h 2190257"/>
              <a:gd name="connsiteX24813" fmla="*/ 390401 w 1299502"/>
              <a:gd name="connsiteY24813" fmla="*/ 1044536 h 2190257"/>
              <a:gd name="connsiteX24814" fmla="*/ 390293 w 1299502"/>
              <a:gd name="connsiteY24814" fmla="*/ 1044320 h 2190257"/>
              <a:gd name="connsiteX24815" fmla="*/ 390401 w 1299502"/>
              <a:gd name="connsiteY24815" fmla="*/ 1042806 h 2190257"/>
              <a:gd name="connsiteX24816" fmla="*/ 391014 w 1299502"/>
              <a:gd name="connsiteY24816" fmla="*/ 1042338 h 2190257"/>
              <a:gd name="connsiteX24817" fmla="*/ 391014 w 1299502"/>
              <a:gd name="connsiteY24817" fmla="*/ 1042013 h 2190257"/>
              <a:gd name="connsiteX24818" fmla="*/ 391411 w 1299502"/>
              <a:gd name="connsiteY24818" fmla="*/ 1041725 h 2190257"/>
              <a:gd name="connsiteX24819" fmla="*/ 391411 w 1299502"/>
              <a:gd name="connsiteY24819" fmla="*/ 1041437 h 2190257"/>
              <a:gd name="connsiteX24820" fmla="*/ 174593 w 1299502"/>
              <a:gd name="connsiteY24820" fmla="*/ 1039346 h 2190257"/>
              <a:gd name="connsiteX24821" fmla="*/ 175098 w 1299502"/>
              <a:gd name="connsiteY24821" fmla="*/ 1039815 h 2190257"/>
              <a:gd name="connsiteX24822" fmla="*/ 175098 w 1299502"/>
              <a:gd name="connsiteY24822" fmla="*/ 1040139 h 2190257"/>
              <a:gd name="connsiteX24823" fmla="*/ 174882 w 1299502"/>
              <a:gd name="connsiteY24823" fmla="*/ 1040247 h 2190257"/>
              <a:gd name="connsiteX24824" fmla="*/ 174269 w 1299502"/>
              <a:gd name="connsiteY24824" fmla="*/ 1040247 h 2190257"/>
              <a:gd name="connsiteX24825" fmla="*/ 174089 w 1299502"/>
              <a:gd name="connsiteY24825" fmla="*/ 1040139 h 2190257"/>
              <a:gd name="connsiteX24826" fmla="*/ 174089 w 1299502"/>
              <a:gd name="connsiteY24826" fmla="*/ 1039743 h 2190257"/>
              <a:gd name="connsiteX24827" fmla="*/ 165723 w 1299502"/>
              <a:gd name="connsiteY24827" fmla="*/ 1039346 h 2190257"/>
              <a:gd name="connsiteX24828" fmla="*/ 166697 w 1299502"/>
              <a:gd name="connsiteY24828" fmla="*/ 1039418 h 2190257"/>
              <a:gd name="connsiteX24829" fmla="*/ 167418 w 1299502"/>
              <a:gd name="connsiteY24829" fmla="*/ 1040211 h 2190257"/>
              <a:gd name="connsiteX24830" fmla="*/ 167418 w 1299502"/>
              <a:gd name="connsiteY24830" fmla="*/ 1040824 h 2190257"/>
              <a:gd name="connsiteX24831" fmla="*/ 167490 w 1299502"/>
              <a:gd name="connsiteY24831" fmla="*/ 1040932 h 2190257"/>
              <a:gd name="connsiteX24832" fmla="*/ 167706 w 1299502"/>
              <a:gd name="connsiteY24832" fmla="*/ 1040824 h 2190257"/>
              <a:gd name="connsiteX24833" fmla="*/ 167706 w 1299502"/>
              <a:gd name="connsiteY24833" fmla="*/ 1040536 h 2190257"/>
              <a:gd name="connsiteX24834" fmla="*/ 167887 w 1299502"/>
              <a:gd name="connsiteY24834" fmla="*/ 1040319 h 2190257"/>
              <a:gd name="connsiteX24835" fmla="*/ 168608 w 1299502"/>
              <a:gd name="connsiteY24835" fmla="*/ 1041112 h 2190257"/>
              <a:gd name="connsiteX24836" fmla="*/ 168608 w 1299502"/>
              <a:gd name="connsiteY24836" fmla="*/ 1042338 h 2190257"/>
              <a:gd name="connsiteX24837" fmla="*/ 168391 w 1299502"/>
              <a:gd name="connsiteY24837" fmla="*/ 1042518 h 2190257"/>
              <a:gd name="connsiteX24838" fmla="*/ 168103 w 1299502"/>
              <a:gd name="connsiteY24838" fmla="*/ 1042121 h 2190257"/>
              <a:gd name="connsiteX24839" fmla="*/ 166516 w 1299502"/>
              <a:gd name="connsiteY24839" fmla="*/ 1042013 h 2190257"/>
              <a:gd name="connsiteX24840" fmla="*/ 166300 w 1299502"/>
              <a:gd name="connsiteY24840" fmla="*/ 1041905 h 2190257"/>
              <a:gd name="connsiteX24841" fmla="*/ 166408 w 1299502"/>
              <a:gd name="connsiteY24841" fmla="*/ 1041040 h 2190257"/>
              <a:gd name="connsiteX24842" fmla="*/ 165507 w 1299502"/>
              <a:gd name="connsiteY24842" fmla="*/ 1040031 h 2190257"/>
              <a:gd name="connsiteX24843" fmla="*/ 165615 w 1299502"/>
              <a:gd name="connsiteY24843" fmla="*/ 1039418 h 2190257"/>
              <a:gd name="connsiteX24844" fmla="*/ 82717 w 1299502"/>
              <a:gd name="connsiteY24844" fmla="*/ 1038734 h 2190257"/>
              <a:gd name="connsiteX24845" fmla="*/ 83402 w 1299502"/>
              <a:gd name="connsiteY24845" fmla="*/ 1038842 h 2190257"/>
              <a:gd name="connsiteX24846" fmla="*/ 83511 w 1299502"/>
              <a:gd name="connsiteY24846" fmla="*/ 1039022 h 2190257"/>
              <a:gd name="connsiteX24847" fmla="*/ 83511 w 1299502"/>
              <a:gd name="connsiteY24847" fmla="*/ 1039238 h 2190257"/>
              <a:gd name="connsiteX24848" fmla="*/ 83799 w 1299502"/>
              <a:gd name="connsiteY24848" fmla="*/ 1039635 h 2190257"/>
              <a:gd name="connsiteX24849" fmla="*/ 83691 w 1299502"/>
              <a:gd name="connsiteY24849" fmla="*/ 1039923 h 2190257"/>
              <a:gd name="connsiteX24850" fmla="*/ 83619 w 1299502"/>
              <a:gd name="connsiteY24850" fmla="*/ 1040031 h 2190257"/>
              <a:gd name="connsiteX24851" fmla="*/ 82898 w 1299502"/>
              <a:gd name="connsiteY24851" fmla="*/ 1039923 h 2190257"/>
              <a:gd name="connsiteX24852" fmla="*/ 82789 w 1299502"/>
              <a:gd name="connsiteY24852" fmla="*/ 1039815 h 2190257"/>
              <a:gd name="connsiteX24853" fmla="*/ 82789 w 1299502"/>
              <a:gd name="connsiteY24853" fmla="*/ 1039238 h 2190257"/>
              <a:gd name="connsiteX24854" fmla="*/ 82609 w 1299502"/>
              <a:gd name="connsiteY24854" fmla="*/ 1038950 h 2190257"/>
              <a:gd name="connsiteX24855" fmla="*/ 175062 w 1299502"/>
              <a:gd name="connsiteY24855" fmla="*/ 1037652 h 2190257"/>
              <a:gd name="connsiteX24856" fmla="*/ 175675 w 1299502"/>
              <a:gd name="connsiteY24856" fmla="*/ 1037652 h 2190257"/>
              <a:gd name="connsiteX24857" fmla="*/ 175855 w 1299502"/>
              <a:gd name="connsiteY24857" fmla="*/ 1037833 h 2190257"/>
              <a:gd name="connsiteX24858" fmla="*/ 175783 w 1299502"/>
              <a:gd name="connsiteY24858" fmla="*/ 1038445 h 2190257"/>
              <a:gd name="connsiteX24859" fmla="*/ 175567 w 1299502"/>
              <a:gd name="connsiteY24859" fmla="*/ 1038517 h 2190257"/>
              <a:gd name="connsiteX24860" fmla="*/ 175279 w 1299502"/>
              <a:gd name="connsiteY24860" fmla="*/ 1038517 h 2190257"/>
              <a:gd name="connsiteX24861" fmla="*/ 174882 w 1299502"/>
              <a:gd name="connsiteY24861" fmla="*/ 1038049 h 2190257"/>
              <a:gd name="connsiteX24862" fmla="*/ 174882 w 1299502"/>
              <a:gd name="connsiteY24862" fmla="*/ 1037724 h 2190257"/>
              <a:gd name="connsiteX24863" fmla="*/ 425594 w 1299502"/>
              <a:gd name="connsiteY24863" fmla="*/ 1037148 h 2190257"/>
              <a:gd name="connsiteX24864" fmla="*/ 425991 w 1299502"/>
              <a:gd name="connsiteY24864" fmla="*/ 1037616 h 2190257"/>
              <a:gd name="connsiteX24865" fmla="*/ 425991 w 1299502"/>
              <a:gd name="connsiteY24865" fmla="*/ 1037941 h 2190257"/>
              <a:gd name="connsiteX24866" fmla="*/ 425594 w 1299502"/>
              <a:gd name="connsiteY24866" fmla="*/ 1038337 h 2190257"/>
              <a:gd name="connsiteX24867" fmla="*/ 425378 w 1299502"/>
              <a:gd name="connsiteY24867" fmla="*/ 1038121 h 2190257"/>
              <a:gd name="connsiteX24868" fmla="*/ 425378 w 1299502"/>
              <a:gd name="connsiteY24868" fmla="*/ 1037328 h 2190257"/>
              <a:gd name="connsiteX24869" fmla="*/ 172899 w 1299502"/>
              <a:gd name="connsiteY24869" fmla="*/ 1037148 h 2190257"/>
              <a:gd name="connsiteX24870" fmla="*/ 173295 w 1299502"/>
              <a:gd name="connsiteY24870" fmla="*/ 1037652 h 2190257"/>
              <a:gd name="connsiteX24871" fmla="*/ 173187 w 1299502"/>
              <a:gd name="connsiteY24871" fmla="*/ 1037724 h 2190257"/>
              <a:gd name="connsiteX24872" fmla="*/ 172791 w 1299502"/>
              <a:gd name="connsiteY24872" fmla="*/ 1037724 h 2190257"/>
              <a:gd name="connsiteX24873" fmla="*/ 172682 w 1299502"/>
              <a:gd name="connsiteY24873" fmla="*/ 1037544 h 2190257"/>
              <a:gd name="connsiteX24874" fmla="*/ 172682 w 1299502"/>
              <a:gd name="connsiteY24874" fmla="*/ 1037328 h 2190257"/>
              <a:gd name="connsiteX24875" fmla="*/ 83907 w 1299502"/>
              <a:gd name="connsiteY24875" fmla="*/ 1036139 h 2190257"/>
              <a:gd name="connsiteX24876" fmla="*/ 85097 w 1299502"/>
              <a:gd name="connsiteY24876" fmla="*/ 1036247 h 2190257"/>
              <a:gd name="connsiteX24877" fmla="*/ 85422 w 1299502"/>
              <a:gd name="connsiteY24877" fmla="*/ 1036643 h 2190257"/>
              <a:gd name="connsiteX24878" fmla="*/ 86684 w 1299502"/>
              <a:gd name="connsiteY24878" fmla="*/ 1036751 h 2190257"/>
              <a:gd name="connsiteX24879" fmla="*/ 86792 w 1299502"/>
              <a:gd name="connsiteY24879" fmla="*/ 1036823 h 2190257"/>
              <a:gd name="connsiteX24880" fmla="*/ 86792 w 1299502"/>
              <a:gd name="connsiteY24880" fmla="*/ 1037724 h 2190257"/>
              <a:gd name="connsiteX24881" fmla="*/ 86612 w 1299502"/>
              <a:gd name="connsiteY24881" fmla="*/ 1037833 h 2190257"/>
              <a:gd name="connsiteX24882" fmla="*/ 86287 w 1299502"/>
              <a:gd name="connsiteY24882" fmla="*/ 1037833 h 2190257"/>
              <a:gd name="connsiteX24883" fmla="*/ 85890 w 1299502"/>
              <a:gd name="connsiteY24883" fmla="*/ 1038121 h 2190257"/>
              <a:gd name="connsiteX24884" fmla="*/ 85602 w 1299502"/>
              <a:gd name="connsiteY24884" fmla="*/ 1038121 h 2190257"/>
              <a:gd name="connsiteX24885" fmla="*/ 84592 w 1299502"/>
              <a:gd name="connsiteY24885" fmla="*/ 1038950 h 2190257"/>
              <a:gd name="connsiteX24886" fmla="*/ 84015 w 1299502"/>
              <a:gd name="connsiteY24886" fmla="*/ 1038842 h 2190257"/>
              <a:gd name="connsiteX24887" fmla="*/ 83799 w 1299502"/>
              <a:gd name="connsiteY24887" fmla="*/ 1038734 h 2190257"/>
              <a:gd name="connsiteX24888" fmla="*/ 83907 w 1299502"/>
              <a:gd name="connsiteY24888" fmla="*/ 1038121 h 2190257"/>
              <a:gd name="connsiteX24889" fmla="*/ 83619 w 1299502"/>
              <a:gd name="connsiteY24889" fmla="*/ 1037833 h 2190257"/>
              <a:gd name="connsiteX24890" fmla="*/ 83691 w 1299502"/>
              <a:gd name="connsiteY24890" fmla="*/ 1036355 h 2190257"/>
              <a:gd name="connsiteX24891" fmla="*/ 415894 w 1299502"/>
              <a:gd name="connsiteY24891" fmla="*/ 1035130 h 2190257"/>
              <a:gd name="connsiteX24892" fmla="*/ 416507 w 1299502"/>
              <a:gd name="connsiteY24892" fmla="*/ 1035238 h 2190257"/>
              <a:gd name="connsiteX24893" fmla="*/ 416616 w 1299502"/>
              <a:gd name="connsiteY24893" fmla="*/ 1035346 h 2190257"/>
              <a:gd name="connsiteX24894" fmla="*/ 416616 w 1299502"/>
              <a:gd name="connsiteY24894" fmla="*/ 1035958 h 2190257"/>
              <a:gd name="connsiteX24895" fmla="*/ 416507 w 1299502"/>
              <a:gd name="connsiteY24895" fmla="*/ 1036139 h 2190257"/>
              <a:gd name="connsiteX24896" fmla="*/ 415822 w 1299502"/>
              <a:gd name="connsiteY24896" fmla="*/ 1036031 h 2190257"/>
              <a:gd name="connsiteX24897" fmla="*/ 415714 w 1299502"/>
              <a:gd name="connsiteY24897" fmla="*/ 1035958 h 2190257"/>
              <a:gd name="connsiteX24898" fmla="*/ 415714 w 1299502"/>
              <a:gd name="connsiteY24898" fmla="*/ 1035346 h 2190257"/>
              <a:gd name="connsiteX24899" fmla="*/ 383442 w 1299502"/>
              <a:gd name="connsiteY24899" fmla="*/ 1033147 h 2190257"/>
              <a:gd name="connsiteX24900" fmla="*/ 384127 w 1299502"/>
              <a:gd name="connsiteY24900" fmla="*/ 1033147 h 2190257"/>
              <a:gd name="connsiteX24901" fmla="*/ 384235 w 1299502"/>
              <a:gd name="connsiteY24901" fmla="*/ 1033364 h 2190257"/>
              <a:gd name="connsiteX24902" fmla="*/ 384127 w 1299502"/>
              <a:gd name="connsiteY24902" fmla="*/ 1033436 h 2190257"/>
              <a:gd name="connsiteX24903" fmla="*/ 383442 w 1299502"/>
              <a:gd name="connsiteY24903" fmla="*/ 1033436 h 2190257"/>
              <a:gd name="connsiteX24904" fmla="*/ 383334 w 1299502"/>
              <a:gd name="connsiteY24904" fmla="*/ 1033364 h 2190257"/>
              <a:gd name="connsiteX24905" fmla="*/ 380449 w 1299502"/>
              <a:gd name="connsiteY24905" fmla="*/ 1031562 h 2190257"/>
              <a:gd name="connsiteX24906" fmla="*/ 381026 w 1299502"/>
              <a:gd name="connsiteY24906" fmla="*/ 1031562 h 2190257"/>
              <a:gd name="connsiteX24907" fmla="*/ 381134 w 1299502"/>
              <a:gd name="connsiteY24907" fmla="*/ 1031670 h 2190257"/>
              <a:gd name="connsiteX24908" fmla="*/ 381134 w 1299502"/>
              <a:gd name="connsiteY24908" fmla="*/ 1031958 h 2190257"/>
              <a:gd name="connsiteX24909" fmla="*/ 380954 w 1299502"/>
              <a:gd name="connsiteY24909" fmla="*/ 1032138 h 2190257"/>
              <a:gd name="connsiteX24910" fmla="*/ 380341 w 1299502"/>
              <a:gd name="connsiteY24910" fmla="*/ 1032138 h 2190257"/>
              <a:gd name="connsiteX24911" fmla="*/ 380233 w 1299502"/>
              <a:gd name="connsiteY24911" fmla="*/ 1031958 h 2190257"/>
              <a:gd name="connsiteX24912" fmla="*/ 380233 w 1299502"/>
              <a:gd name="connsiteY24912" fmla="*/ 1031670 h 2190257"/>
              <a:gd name="connsiteX24913" fmla="*/ 378250 w 1299502"/>
              <a:gd name="connsiteY24913" fmla="*/ 1030769 h 2190257"/>
              <a:gd name="connsiteX24914" fmla="*/ 378538 w 1299502"/>
              <a:gd name="connsiteY24914" fmla="*/ 1030841 h 2190257"/>
              <a:gd name="connsiteX24915" fmla="*/ 378646 w 1299502"/>
              <a:gd name="connsiteY24915" fmla="*/ 1030949 h 2190257"/>
              <a:gd name="connsiteX24916" fmla="*/ 378646 w 1299502"/>
              <a:gd name="connsiteY24916" fmla="*/ 1031273 h 2190257"/>
              <a:gd name="connsiteX24917" fmla="*/ 378538 w 1299502"/>
              <a:gd name="connsiteY24917" fmla="*/ 1031453 h 2190257"/>
              <a:gd name="connsiteX24918" fmla="*/ 378250 w 1299502"/>
              <a:gd name="connsiteY24918" fmla="*/ 1031345 h 2190257"/>
              <a:gd name="connsiteX24919" fmla="*/ 378033 w 1299502"/>
              <a:gd name="connsiteY24919" fmla="*/ 1031273 h 2190257"/>
              <a:gd name="connsiteX24920" fmla="*/ 378033 w 1299502"/>
              <a:gd name="connsiteY24920" fmla="*/ 1030949 h 2190257"/>
              <a:gd name="connsiteX24921" fmla="*/ 376952 w 1299502"/>
              <a:gd name="connsiteY24921" fmla="*/ 1030156 h 2190257"/>
              <a:gd name="connsiteX24922" fmla="*/ 377637 w 1299502"/>
              <a:gd name="connsiteY24922" fmla="*/ 1030156 h 2190257"/>
              <a:gd name="connsiteX24923" fmla="*/ 377745 w 1299502"/>
              <a:gd name="connsiteY24923" fmla="*/ 1030372 h 2190257"/>
              <a:gd name="connsiteX24924" fmla="*/ 377745 w 1299502"/>
              <a:gd name="connsiteY24924" fmla="*/ 1030949 h 2190257"/>
              <a:gd name="connsiteX24925" fmla="*/ 377565 w 1299502"/>
              <a:gd name="connsiteY24925" fmla="*/ 1031057 h 2190257"/>
              <a:gd name="connsiteX24926" fmla="*/ 376952 w 1299502"/>
              <a:gd name="connsiteY24926" fmla="*/ 1031057 h 2190257"/>
              <a:gd name="connsiteX24927" fmla="*/ 376843 w 1299502"/>
              <a:gd name="connsiteY24927" fmla="*/ 1030877 h 2190257"/>
              <a:gd name="connsiteX24928" fmla="*/ 376843 w 1299502"/>
              <a:gd name="connsiteY24928" fmla="*/ 1030264 h 2190257"/>
              <a:gd name="connsiteX24929" fmla="*/ 183860 w 1299502"/>
              <a:gd name="connsiteY24929" fmla="*/ 1029976 h 2190257"/>
              <a:gd name="connsiteX24930" fmla="*/ 184149 w 1299502"/>
              <a:gd name="connsiteY24930" fmla="*/ 1029976 h 2190257"/>
              <a:gd name="connsiteX24931" fmla="*/ 184257 w 1299502"/>
              <a:gd name="connsiteY24931" fmla="*/ 1030048 h 2190257"/>
              <a:gd name="connsiteX24932" fmla="*/ 184257 w 1299502"/>
              <a:gd name="connsiteY24932" fmla="*/ 1030949 h 2190257"/>
              <a:gd name="connsiteX24933" fmla="*/ 184041 w 1299502"/>
              <a:gd name="connsiteY24933" fmla="*/ 1031057 h 2190257"/>
              <a:gd name="connsiteX24934" fmla="*/ 183752 w 1299502"/>
              <a:gd name="connsiteY24934" fmla="*/ 1031057 h 2190257"/>
              <a:gd name="connsiteX24935" fmla="*/ 183356 w 1299502"/>
              <a:gd name="connsiteY24935" fmla="*/ 1030661 h 2190257"/>
              <a:gd name="connsiteX24936" fmla="*/ 183356 w 1299502"/>
              <a:gd name="connsiteY24936" fmla="*/ 1030372 h 2190257"/>
              <a:gd name="connsiteX24937" fmla="*/ 180471 w 1299502"/>
              <a:gd name="connsiteY24937" fmla="*/ 1029075 h 2190257"/>
              <a:gd name="connsiteX24938" fmla="*/ 180759 w 1299502"/>
              <a:gd name="connsiteY24938" fmla="*/ 1029075 h 2190257"/>
              <a:gd name="connsiteX24939" fmla="*/ 180868 w 1299502"/>
              <a:gd name="connsiteY24939" fmla="*/ 1029255 h 2190257"/>
              <a:gd name="connsiteX24940" fmla="*/ 180868 w 1299502"/>
              <a:gd name="connsiteY24940" fmla="*/ 1029579 h 2190257"/>
              <a:gd name="connsiteX24941" fmla="*/ 180651 w 1299502"/>
              <a:gd name="connsiteY24941" fmla="*/ 1029651 h 2190257"/>
              <a:gd name="connsiteX24942" fmla="*/ 180363 w 1299502"/>
              <a:gd name="connsiteY24942" fmla="*/ 1029651 h 2190257"/>
              <a:gd name="connsiteX24943" fmla="*/ 180146 w 1299502"/>
              <a:gd name="connsiteY24943" fmla="*/ 1029579 h 2190257"/>
              <a:gd name="connsiteX24944" fmla="*/ 180255 w 1299502"/>
              <a:gd name="connsiteY24944" fmla="*/ 1029255 h 2190257"/>
              <a:gd name="connsiteX24945" fmla="*/ 101251 w 1299502"/>
              <a:gd name="connsiteY24945" fmla="*/ 1028354 h 2190257"/>
              <a:gd name="connsiteX24946" fmla="*/ 102549 w 1299502"/>
              <a:gd name="connsiteY24946" fmla="*/ 1028354 h 2190257"/>
              <a:gd name="connsiteX24947" fmla="*/ 102730 w 1299502"/>
              <a:gd name="connsiteY24947" fmla="*/ 1028570 h 2190257"/>
              <a:gd name="connsiteX24948" fmla="*/ 102657 w 1299502"/>
              <a:gd name="connsiteY24948" fmla="*/ 1029147 h 2190257"/>
              <a:gd name="connsiteX24949" fmla="*/ 102153 w 1299502"/>
              <a:gd name="connsiteY24949" fmla="*/ 1029579 h 2190257"/>
              <a:gd name="connsiteX24950" fmla="*/ 101540 w 1299502"/>
              <a:gd name="connsiteY24950" fmla="*/ 1029579 h 2190257"/>
              <a:gd name="connsiteX24951" fmla="*/ 101035 w 1299502"/>
              <a:gd name="connsiteY24951" fmla="*/ 1029075 h 2190257"/>
              <a:gd name="connsiteX24952" fmla="*/ 101143 w 1299502"/>
              <a:gd name="connsiteY24952" fmla="*/ 1028462 h 2190257"/>
              <a:gd name="connsiteX24953" fmla="*/ 183752 w 1299502"/>
              <a:gd name="connsiteY24953" fmla="*/ 1026984 h 2190257"/>
              <a:gd name="connsiteX24954" fmla="*/ 184041 w 1299502"/>
              <a:gd name="connsiteY24954" fmla="*/ 1026984 h 2190257"/>
              <a:gd name="connsiteX24955" fmla="*/ 184149 w 1299502"/>
              <a:gd name="connsiteY24955" fmla="*/ 1027165 h 2190257"/>
              <a:gd name="connsiteX24956" fmla="*/ 184149 w 1299502"/>
              <a:gd name="connsiteY24956" fmla="*/ 1027669 h 2190257"/>
              <a:gd name="connsiteX24957" fmla="*/ 183969 w 1299502"/>
              <a:gd name="connsiteY24957" fmla="*/ 1027849 h 2190257"/>
              <a:gd name="connsiteX24958" fmla="*/ 183356 w 1299502"/>
              <a:gd name="connsiteY24958" fmla="*/ 1027777 h 2190257"/>
              <a:gd name="connsiteX24959" fmla="*/ 183139 w 1299502"/>
              <a:gd name="connsiteY24959" fmla="*/ 1027669 h 2190257"/>
              <a:gd name="connsiteX24960" fmla="*/ 183247 w 1299502"/>
              <a:gd name="connsiteY24960" fmla="*/ 1027381 h 2190257"/>
              <a:gd name="connsiteX24961" fmla="*/ 192911 w 1299502"/>
              <a:gd name="connsiteY24961" fmla="*/ 1026083 h 2190257"/>
              <a:gd name="connsiteX24962" fmla="*/ 193921 w 1299502"/>
              <a:gd name="connsiteY24962" fmla="*/ 1026156 h 2190257"/>
              <a:gd name="connsiteX24963" fmla="*/ 194029 w 1299502"/>
              <a:gd name="connsiteY24963" fmla="*/ 1026264 h 2190257"/>
              <a:gd name="connsiteX24964" fmla="*/ 194029 w 1299502"/>
              <a:gd name="connsiteY24964" fmla="*/ 1026984 h 2190257"/>
              <a:gd name="connsiteX24965" fmla="*/ 193199 w 1299502"/>
              <a:gd name="connsiteY24965" fmla="*/ 1027561 h 2190257"/>
              <a:gd name="connsiteX24966" fmla="*/ 192514 w 1299502"/>
              <a:gd name="connsiteY24966" fmla="*/ 1027561 h 2190257"/>
              <a:gd name="connsiteX24967" fmla="*/ 192406 w 1299502"/>
              <a:gd name="connsiteY24967" fmla="*/ 1027381 h 2190257"/>
              <a:gd name="connsiteX24968" fmla="*/ 192406 w 1299502"/>
              <a:gd name="connsiteY24968" fmla="*/ 1026480 h 2190257"/>
              <a:gd name="connsiteX24969" fmla="*/ 183139 w 1299502"/>
              <a:gd name="connsiteY24969" fmla="*/ 1025687 h 2190257"/>
              <a:gd name="connsiteX24970" fmla="*/ 183860 w 1299502"/>
              <a:gd name="connsiteY24970" fmla="*/ 1025759 h 2190257"/>
              <a:gd name="connsiteX24971" fmla="*/ 183932 w 1299502"/>
              <a:gd name="connsiteY24971" fmla="*/ 1025867 h 2190257"/>
              <a:gd name="connsiteX24972" fmla="*/ 183932 w 1299502"/>
              <a:gd name="connsiteY24972" fmla="*/ 1026480 h 2190257"/>
              <a:gd name="connsiteX24973" fmla="*/ 183752 w 1299502"/>
              <a:gd name="connsiteY24973" fmla="*/ 1026660 h 2190257"/>
              <a:gd name="connsiteX24974" fmla="*/ 183428 w 1299502"/>
              <a:gd name="connsiteY24974" fmla="*/ 1026552 h 2190257"/>
              <a:gd name="connsiteX24975" fmla="*/ 182959 w 1299502"/>
              <a:gd name="connsiteY24975" fmla="*/ 1026156 h 2190257"/>
              <a:gd name="connsiteX24976" fmla="*/ 183031 w 1299502"/>
              <a:gd name="connsiteY24976" fmla="*/ 1025867 h 2190257"/>
              <a:gd name="connsiteX24977" fmla="*/ 189810 w 1299502"/>
              <a:gd name="connsiteY24977" fmla="*/ 1025579 h 2190257"/>
              <a:gd name="connsiteX24978" fmla="*/ 191108 w 1299502"/>
              <a:gd name="connsiteY24978" fmla="*/ 1025687 h 2190257"/>
              <a:gd name="connsiteX24979" fmla="*/ 191216 w 1299502"/>
              <a:gd name="connsiteY24979" fmla="*/ 1025867 h 2190257"/>
              <a:gd name="connsiteX24980" fmla="*/ 191108 w 1299502"/>
              <a:gd name="connsiteY24980" fmla="*/ 1026984 h 2190257"/>
              <a:gd name="connsiteX24981" fmla="*/ 191036 w 1299502"/>
              <a:gd name="connsiteY24981" fmla="*/ 1027165 h 2190257"/>
              <a:gd name="connsiteX24982" fmla="*/ 190423 w 1299502"/>
              <a:gd name="connsiteY24982" fmla="*/ 1026480 h 2190257"/>
              <a:gd name="connsiteX24983" fmla="*/ 190098 w 1299502"/>
              <a:gd name="connsiteY24983" fmla="*/ 1026480 h 2190257"/>
              <a:gd name="connsiteX24984" fmla="*/ 189630 w 1299502"/>
              <a:gd name="connsiteY24984" fmla="*/ 1025975 h 2190257"/>
              <a:gd name="connsiteX24985" fmla="*/ 189630 w 1299502"/>
              <a:gd name="connsiteY24985" fmla="*/ 1025687 h 2190257"/>
              <a:gd name="connsiteX24986" fmla="*/ 181949 w 1299502"/>
              <a:gd name="connsiteY24986" fmla="*/ 1025291 h 2190257"/>
              <a:gd name="connsiteX24987" fmla="*/ 182562 w 1299502"/>
              <a:gd name="connsiteY24987" fmla="*/ 1025363 h 2190257"/>
              <a:gd name="connsiteX24988" fmla="*/ 182634 w 1299502"/>
              <a:gd name="connsiteY24988" fmla="*/ 1025471 h 2190257"/>
              <a:gd name="connsiteX24989" fmla="*/ 182634 w 1299502"/>
              <a:gd name="connsiteY24989" fmla="*/ 1026083 h 2190257"/>
              <a:gd name="connsiteX24990" fmla="*/ 182562 w 1299502"/>
              <a:gd name="connsiteY24990" fmla="*/ 1026264 h 2190257"/>
              <a:gd name="connsiteX24991" fmla="*/ 182166 w 1299502"/>
              <a:gd name="connsiteY24991" fmla="*/ 1026264 h 2190257"/>
              <a:gd name="connsiteX24992" fmla="*/ 181769 w 1299502"/>
              <a:gd name="connsiteY24992" fmla="*/ 1025759 h 2190257"/>
              <a:gd name="connsiteX24993" fmla="*/ 181769 w 1299502"/>
              <a:gd name="connsiteY24993" fmla="*/ 1025471 h 2190257"/>
              <a:gd name="connsiteX24994" fmla="*/ 192118 w 1299502"/>
              <a:gd name="connsiteY24994" fmla="*/ 1024858 h 2190257"/>
              <a:gd name="connsiteX24995" fmla="*/ 192406 w 1299502"/>
              <a:gd name="connsiteY24995" fmla="*/ 1024858 h 2190257"/>
              <a:gd name="connsiteX24996" fmla="*/ 192803 w 1299502"/>
              <a:gd name="connsiteY24996" fmla="*/ 1025363 h 2190257"/>
              <a:gd name="connsiteX24997" fmla="*/ 192803 w 1299502"/>
              <a:gd name="connsiteY24997" fmla="*/ 1025687 h 2190257"/>
              <a:gd name="connsiteX24998" fmla="*/ 192334 w 1299502"/>
              <a:gd name="connsiteY24998" fmla="*/ 1026083 h 2190257"/>
              <a:gd name="connsiteX24999" fmla="*/ 191721 w 1299502"/>
              <a:gd name="connsiteY24999" fmla="*/ 1025975 h 2190257"/>
              <a:gd name="connsiteX25000" fmla="*/ 191541 w 1299502"/>
              <a:gd name="connsiteY25000" fmla="*/ 1025867 h 2190257"/>
              <a:gd name="connsiteX25001" fmla="*/ 191613 w 1299502"/>
              <a:gd name="connsiteY25001" fmla="*/ 1025291 h 2190257"/>
              <a:gd name="connsiteX25002" fmla="*/ 423394 w 1299502"/>
              <a:gd name="connsiteY25002" fmla="*/ 1024570 h 2190257"/>
              <a:gd name="connsiteX25003" fmla="*/ 424981 w 1299502"/>
              <a:gd name="connsiteY25003" fmla="*/ 1024678 h 2190257"/>
              <a:gd name="connsiteX25004" fmla="*/ 425053 w 1299502"/>
              <a:gd name="connsiteY25004" fmla="*/ 1024786 h 2190257"/>
              <a:gd name="connsiteX25005" fmla="*/ 425053 w 1299502"/>
              <a:gd name="connsiteY25005" fmla="*/ 1025182 h 2190257"/>
              <a:gd name="connsiteX25006" fmla="*/ 425378 w 1299502"/>
              <a:gd name="connsiteY25006" fmla="*/ 1025471 h 2190257"/>
              <a:gd name="connsiteX25007" fmla="*/ 425378 w 1299502"/>
              <a:gd name="connsiteY25007" fmla="*/ 1025795 h 2190257"/>
              <a:gd name="connsiteX25008" fmla="*/ 425666 w 1299502"/>
              <a:gd name="connsiteY25008" fmla="*/ 1026083 h 2190257"/>
              <a:gd name="connsiteX25009" fmla="*/ 425666 w 1299502"/>
              <a:gd name="connsiteY25009" fmla="*/ 1027273 h 2190257"/>
              <a:gd name="connsiteX25010" fmla="*/ 425955 w 1299502"/>
              <a:gd name="connsiteY25010" fmla="*/ 1027561 h 2190257"/>
              <a:gd name="connsiteX25011" fmla="*/ 425882 w 1299502"/>
              <a:gd name="connsiteY25011" fmla="*/ 1029075 h 2190257"/>
              <a:gd name="connsiteX25012" fmla="*/ 426171 w 1299502"/>
              <a:gd name="connsiteY25012" fmla="*/ 1029363 h 2190257"/>
              <a:gd name="connsiteX25013" fmla="*/ 426063 w 1299502"/>
              <a:gd name="connsiteY25013" fmla="*/ 1029687 h 2190257"/>
              <a:gd name="connsiteX25014" fmla="*/ 425774 w 1299502"/>
              <a:gd name="connsiteY25014" fmla="*/ 1029976 h 2190257"/>
              <a:gd name="connsiteX25015" fmla="*/ 425666 w 1299502"/>
              <a:gd name="connsiteY25015" fmla="*/ 1031670 h 2190257"/>
              <a:gd name="connsiteX25016" fmla="*/ 425594 w 1299502"/>
              <a:gd name="connsiteY25016" fmla="*/ 1031850 h 2190257"/>
              <a:gd name="connsiteX25017" fmla="*/ 424296 w 1299502"/>
              <a:gd name="connsiteY25017" fmla="*/ 1031778 h 2190257"/>
              <a:gd name="connsiteX25018" fmla="*/ 422601 w 1299502"/>
              <a:gd name="connsiteY25018" fmla="*/ 1030084 h 2190257"/>
              <a:gd name="connsiteX25019" fmla="*/ 422601 w 1299502"/>
              <a:gd name="connsiteY25019" fmla="*/ 1029760 h 2190257"/>
              <a:gd name="connsiteX25020" fmla="*/ 422313 w 1299502"/>
              <a:gd name="connsiteY25020" fmla="*/ 1029471 h 2190257"/>
              <a:gd name="connsiteX25021" fmla="*/ 422385 w 1299502"/>
              <a:gd name="connsiteY25021" fmla="*/ 1029183 h 2190257"/>
              <a:gd name="connsiteX25022" fmla="*/ 422096 w 1299502"/>
              <a:gd name="connsiteY25022" fmla="*/ 1028859 h 2190257"/>
              <a:gd name="connsiteX25023" fmla="*/ 422096 w 1299502"/>
              <a:gd name="connsiteY25023" fmla="*/ 1028282 h 2190257"/>
              <a:gd name="connsiteX25024" fmla="*/ 422385 w 1299502"/>
              <a:gd name="connsiteY25024" fmla="*/ 1027958 h 2190257"/>
              <a:gd name="connsiteX25025" fmla="*/ 422493 w 1299502"/>
              <a:gd name="connsiteY25025" fmla="*/ 1026768 h 2190257"/>
              <a:gd name="connsiteX25026" fmla="*/ 422205 w 1299502"/>
              <a:gd name="connsiteY25026" fmla="*/ 1026480 h 2190257"/>
              <a:gd name="connsiteX25027" fmla="*/ 422205 w 1299502"/>
              <a:gd name="connsiteY25027" fmla="*/ 1026156 h 2190257"/>
              <a:gd name="connsiteX25028" fmla="*/ 422493 w 1299502"/>
              <a:gd name="connsiteY25028" fmla="*/ 1025867 h 2190257"/>
              <a:gd name="connsiteX25029" fmla="*/ 422601 w 1299502"/>
              <a:gd name="connsiteY25029" fmla="*/ 1024966 h 2190257"/>
              <a:gd name="connsiteX25030" fmla="*/ 422781 w 1299502"/>
              <a:gd name="connsiteY25030" fmla="*/ 1024894 h 2190257"/>
              <a:gd name="connsiteX25031" fmla="*/ 423070 w 1299502"/>
              <a:gd name="connsiteY25031" fmla="*/ 1024894 h 2190257"/>
              <a:gd name="connsiteX25032" fmla="*/ 188440 w 1299502"/>
              <a:gd name="connsiteY25032" fmla="*/ 1023092 h 2190257"/>
              <a:gd name="connsiteX25033" fmla="*/ 188728 w 1299502"/>
              <a:gd name="connsiteY25033" fmla="*/ 1023489 h 2190257"/>
              <a:gd name="connsiteX25034" fmla="*/ 189305 w 1299502"/>
              <a:gd name="connsiteY25034" fmla="*/ 1023489 h 2190257"/>
              <a:gd name="connsiteX25035" fmla="*/ 189521 w 1299502"/>
              <a:gd name="connsiteY25035" fmla="*/ 1023669 h 2190257"/>
              <a:gd name="connsiteX25036" fmla="*/ 189413 w 1299502"/>
              <a:gd name="connsiteY25036" fmla="*/ 1024786 h 2190257"/>
              <a:gd name="connsiteX25037" fmla="*/ 189233 w 1299502"/>
              <a:gd name="connsiteY25037" fmla="*/ 1024966 h 2190257"/>
              <a:gd name="connsiteX25038" fmla="*/ 188043 w 1299502"/>
              <a:gd name="connsiteY25038" fmla="*/ 1024858 h 2190257"/>
              <a:gd name="connsiteX25039" fmla="*/ 187538 w 1299502"/>
              <a:gd name="connsiteY25039" fmla="*/ 1024390 h 2190257"/>
              <a:gd name="connsiteX25040" fmla="*/ 187538 w 1299502"/>
              <a:gd name="connsiteY25040" fmla="*/ 1024065 h 2190257"/>
              <a:gd name="connsiteX25041" fmla="*/ 187719 w 1299502"/>
              <a:gd name="connsiteY25041" fmla="*/ 1023993 h 2190257"/>
              <a:gd name="connsiteX25042" fmla="*/ 188043 w 1299502"/>
              <a:gd name="connsiteY25042" fmla="*/ 1023993 h 2190257"/>
              <a:gd name="connsiteX25043" fmla="*/ 188223 w 1299502"/>
              <a:gd name="connsiteY25043" fmla="*/ 1023885 h 2190257"/>
              <a:gd name="connsiteX25044" fmla="*/ 188223 w 1299502"/>
              <a:gd name="connsiteY25044" fmla="*/ 1023272 h 2190257"/>
              <a:gd name="connsiteX25045" fmla="*/ 187538 w 1299502"/>
              <a:gd name="connsiteY25045" fmla="*/ 1021578 h 2190257"/>
              <a:gd name="connsiteX25046" fmla="*/ 188223 w 1299502"/>
              <a:gd name="connsiteY25046" fmla="*/ 1021578 h 2190257"/>
              <a:gd name="connsiteX25047" fmla="*/ 188332 w 1299502"/>
              <a:gd name="connsiteY25047" fmla="*/ 1021795 h 2190257"/>
              <a:gd name="connsiteX25048" fmla="*/ 188332 w 1299502"/>
              <a:gd name="connsiteY25048" fmla="*/ 1022696 h 2190257"/>
              <a:gd name="connsiteX25049" fmla="*/ 187827 w 1299502"/>
              <a:gd name="connsiteY25049" fmla="*/ 1023092 h 2190257"/>
              <a:gd name="connsiteX25050" fmla="*/ 187142 w 1299502"/>
              <a:gd name="connsiteY25050" fmla="*/ 1023092 h 2190257"/>
              <a:gd name="connsiteX25051" fmla="*/ 187033 w 1299502"/>
              <a:gd name="connsiteY25051" fmla="*/ 1022876 h 2190257"/>
              <a:gd name="connsiteX25052" fmla="*/ 187033 w 1299502"/>
              <a:gd name="connsiteY25052" fmla="*/ 1022299 h 2190257"/>
              <a:gd name="connsiteX25053" fmla="*/ 187430 w 1299502"/>
              <a:gd name="connsiteY25053" fmla="*/ 1021975 h 2190257"/>
              <a:gd name="connsiteX25054" fmla="*/ 187430 w 1299502"/>
              <a:gd name="connsiteY25054" fmla="*/ 1021687 h 2190257"/>
              <a:gd name="connsiteX25055" fmla="*/ 189233 w 1299502"/>
              <a:gd name="connsiteY25055" fmla="*/ 1020497 h 2190257"/>
              <a:gd name="connsiteX25056" fmla="*/ 189521 w 1299502"/>
              <a:gd name="connsiteY25056" fmla="*/ 1020497 h 2190257"/>
              <a:gd name="connsiteX25057" fmla="*/ 190026 w 1299502"/>
              <a:gd name="connsiteY25057" fmla="*/ 1021002 h 2190257"/>
              <a:gd name="connsiteX25058" fmla="*/ 189918 w 1299502"/>
              <a:gd name="connsiteY25058" fmla="*/ 1021290 h 2190257"/>
              <a:gd name="connsiteX25059" fmla="*/ 189810 w 1299502"/>
              <a:gd name="connsiteY25059" fmla="*/ 1021398 h 2190257"/>
              <a:gd name="connsiteX25060" fmla="*/ 189233 w 1299502"/>
              <a:gd name="connsiteY25060" fmla="*/ 1021398 h 2190257"/>
              <a:gd name="connsiteX25061" fmla="*/ 189017 w 1299502"/>
              <a:gd name="connsiteY25061" fmla="*/ 1021182 h 2190257"/>
              <a:gd name="connsiteX25062" fmla="*/ 189017 w 1299502"/>
              <a:gd name="connsiteY25062" fmla="*/ 1020605 h 2190257"/>
              <a:gd name="connsiteX25063" fmla="*/ 187033 w 1299502"/>
              <a:gd name="connsiteY25063" fmla="*/ 1020101 h 2190257"/>
              <a:gd name="connsiteX25064" fmla="*/ 187719 w 1299502"/>
              <a:gd name="connsiteY25064" fmla="*/ 1020101 h 2190257"/>
              <a:gd name="connsiteX25065" fmla="*/ 188728 w 1299502"/>
              <a:gd name="connsiteY25065" fmla="*/ 1021182 h 2190257"/>
              <a:gd name="connsiteX25066" fmla="*/ 188512 w 1299502"/>
              <a:gd name="connsiteY25066" fmla="*/ 1021398 h 2190257"/>
              <a:gd name="connsiteX25067" fmla="*/ 187250 w 1299502"/>
              <a:gd name="connsiteY25067" fmla="*/ 1021290 h 2190257"/>
              <a:gd name="connsiteX25068" fmla="*/ 186817 w 1299502"/>
              <a:gd name="connsiteY25068" fmla="*/ 1020786 h 2190257"/>
              <a:gd name="connsiteX25069" fmla="*/ 186817 w 1299502"/>
              <a:gd name="connsiteY25069" fmla="*/ 1020173 h 2190257"/>
              <a:gd name="connsiteX25070" fmla="*/ 183644 w 1299502"/>
              <a:gd name="connsiteY25070" fmla="*/ 1019488 h 2190257"/>
              <a:gd name="connsiteX25071" fmla="*/ 184257 w 1299502"/>
              <a:gd name="connsiteY25071" fmla="*/ 1019596 h 2190257"/>
              <a:gd name="connsiteX25072" fmla="*/ 184329 w 1299502"/>
              <a:gd name="connsiteY25072" fmla="*/ 1019704 h 2190257"/>
              <a:gd name="connsiteX25073" fmla="*/ 184329 w 1299502"/>
              <a:gd name="connsiteY25073" fmla="*/ 1020281 h 2190257"/>
              <a:gd name="connsiteX25074" fmla="*/ 184149 w 1299502"/>
              <a:gd name="connsiteY25074" fmla="*/ 1020497 h 2190257"/>
              <a:gd name="connsiteX25075" fmla="*/ 183860 w 1299502"/>
              <a:gd name="connsiteY25075" fmla="*/ 1020389 h 2190257"/>
              <a:gd name="connsiteX25076" fmla="*/ 183464 w 1299502"/>
              <a:gd name="connsiteY25076" fmla="*/ 1019885 h 2190257"/>
              <a:gd name="connsiteX25077" fmla="*/ 183464 w 1299502"/>
              <a:gd name="connsiteY25077" fmla="*/ 1019704 h 2190257"/>
              <a:gd name="connsiteX25078" fmla="*/ 177081 w 1299502"/>
              <a:gd name="connsiteY25078" fmla="*/ 1018479 h 2190257"/>
              <a:gd name="connsiteX25079" fmla="*/ 177370 w 1299502"/>
              <a:gd name="connsiteY25079" fmla="*/ 1018479 h 2190257"/>
              <a:gd name="connsiteX25080" fmla="*/ 177767 w 1299502"/>
              <a:gd name="connsiteY25080" fmla="*/ 1018911 h 2190257"/>
              <a:gd name="connsiteX25081" fmla="*/ 177767 w 1299502"/>
              <a:gd name="connsiteY25081" fmla="*/ 1019308 h 2190257"/>
              <a:gd name="connsiteX25082" fmla="*/ 177550 w 1299502"/>
              <a:gd name="connsiteY25082" fmla="*/ 1019380 h 2190257"/>
              <a:gd name="connsiteX25083" fmla="*/ 176973 w 1299502"/>
              <a:gd name="connsiteY25083" fmla="*/ 1019380 h 2190257"/>
              <a:gd name="connsiteX25084" fmla="*/ 176865 w 1299502"/>
              <a:gd name="connsiteY25084" fmla="*/ 1019200 h 2190257"/>
              <a:gd name="connsiteX25085" fmla="*/ 176865 w 1299502"/>
              <a:gd name="connsiteY25085" fmla="*/ 1018587 h 2190257"/>
              <a:gd name="connsiteX25086" fmla="*/ 190711 w 1299502"/>
              <a:gd name="connsiteY25086" fmla="*/ 1017001 h 2190257"/>
              <a:gd name="connsiteX25087" fmla="*/ 191973 w 1299502"/>
              <a:gd name="connsiteY25087" fmla="*/ 1017109 h 2190257"/>
              <a:gd name="connsiteX25088" fmla="*/ 192586 w 1299502"/>
              <a:gd name="connsiteY25088" fmla="*/ 1017686 h 2190257"/>
              <a:gd name="connsiteX25089" fmla="*/ 193163 w 1299502"/>
              <a:gd name="connsiteY25089" fmla="*/ 1017794 h 2190257"/>
              <a:gd name="connsiteX25090" fmla="*/ 193488 w 1299502"/>
              <a:gd name="connsiteY25090" fmla="*/ 1018082 h 2190257"/>
              <a:gd name="connsiteX25091" fmla="*/ 193776 w 1299502"/>
              <a:gd name="connsiteY25091" fmla="*/ 1018082 h 2190257"/>
              <a:gd name="connsiteX25092" fmla="*/ 194065 w 1299502"/>
              <a:gd name="connsiteY25092" fmla="*/ 1018479 h 2190257"/>
              <a:gd name="connsiteX25093" fmla="*/ 195074 w 1299502"/>
              <a:gd name="connsiteY25093" fmla="*/ 1018479 h 2190257"/>
              <a:gd name="connsiteX25094" fmla="*/ 195363 w 1299502"/>
              <a:gd name="connsiteY25094" fmla="*/ 1018803 h 2190257"/>
              <a:gd name="connsiteX25095" fmla="*/ 195976 w 1299502"/>
              <a:gd name="connsiteY25095" fmla="*/ 1018911 h 2190257"/>
              <a:gd name="connsiteX25096" fmla="*/ 196264 w 1299502"/>
              <a:gd name="connsiteY25096" fmla="*/ 1019200 h 2190257"/>
              <a:gd name="connsiteX25097" fmla="*/ 196877 w 1299502"/>
              <a:gd name="connsiteY25097" fmla="*/ 1019200 h 2190257"/>
              <a:gd name="connsiteX25098" fmla="*/ 197490 w 1299502"/>
              <a:gd name="connsiteY25098" fmla="*/ 1019885 h 2190257"/>
              <a:gd name="connsiteX25099" fmla="*/ 197779 w 1299502"/>
              <a:gd name="connsiteY25099" fmla="*/ 1019596 h 2190257"/>
              <a:gd name="connsiteX25100" fmla="*/ 198752 w 1299502"/>
              <a:gd name="connsiteY25100" fmla="*/ 1019704 h 2190257"/>
              <a:gd name="connsiteX25101" fmla="*/ 199077 w 1299502"/>
              <a:gd name="connsiteY25101" fmla="*/ 1019993 h 2190257"/>
              <a:gd name="connsiteX25102" fmla="*/ 199365 w 1299502"/>
              <a:gd name="connsiteY25102" fmla="*/ 1019993 h 2190257"/>
              <a:gd name="connsiteX25103" fmla="*/ 199654 w 1299502"/>
              <a:gd name="connsiteY25103" fmla="*/ 1020281 h 2190257"/>
              <a:gd name="connsiteX25104" fmla="*/ 199978 w 1299502"/>
              <a:gd name="connsiteY25104" fmla="*/ 1020389 h 2190257"/>
              <a:gd name="connsiteX25105" fmla="*/ 200663 w 1299502"/>
              <a:gd name="connsiteY25105" fmla="*/ 1021074 h 2190257"/>
              <a:gd name="connsiteX25106" fmla="*/ 200663 w 1299502"/>
              <a:gd name="connsiteY25106" fmla="*/ 1021687 h 2190257"/>
              <a:gd name="connsiteX25107" fmla="*/ 200591 w 1299502"/>
              <a:gd name="connsiteY25107" fmla="*/ 1021903 h 2190257"/>
              <a:gd name="connsiteX25108" fmla="*/ 200159 w 1299502"/>
              <a:gd name="connsiteY25108" fmla="*/ 1021903 h 2190257"/>
              <a:gd name="connsiteX25109" fmla="*/ 199978 w 1299502"/>
              <a:gd name="connsiteY25109" fmla="*/ 1021975 h 2190257"/>
              <a:gd name="connsiteX25110" fmla="*/ 200159 w 1299502"/>
              <a:gd name="connsiteY25110" fmla="*/ 1022191 h 2190257"/>
              <a:gd name="connsiteX25111" fmla="*/ 200483 w 1299502"/>
              <a:gd name="connsiteY25111" fmla="*/ 1022191 h 2190257"/>
              <a:gd name="connsiteX25112" fmla="*/ 200772 w 1299502"/>
              <a:gd name="connsiteY25112" fmla="*/ 1022479 h 2190257"/>
              <a:gd name="connsiteX25113" fmla="*/ 201096 w 1299502"/>
              <a:gd name="connsiteY25113" fmla="*/ 1022479 h 2190257"/>
              <a:gd name="connsiteX25114" fmla="*/ 201276 w 1299502"/>
              <a:gd name="connsiteY25114" fmla="*/ 1022696 h 2190257"/>
              <a:gd name="connsiteX25115" fmla="*/ 201204 w 1299502"/>
              <a:gd name="connsiteY25115" fmla="*/ 1023272 h 2190257"/>
              <a:gd name="connsiteX25116" fmla="*/ 201493 w 1299502"/>
              <a:gd name="connsiteY25116" fmla="*/ 1023597 h 2190257"/>
              <a:gd name="connsiteX25117" fmla="*/ 201493 w 1299502"/>
              <a:gd name="connsiteY25117" fmla="*/ 1024173 h 2190257"/>
              <a:gd name="connsiteX25118" fmla="*/ 201781 w 1299502"/>
              <a:gd name="connsiteY25118" fmla="*/ 1024498 h 2190257"/>
              <a:gd name="connsiteX25119" fmla="*/ 201673 w 1299502"/>
              <a:gd name="connsiteY25119" fmla="*/ 1025687 h 2190257"/>
              <a:gd name="connsiteX25120" fmla="*/ 200195 w 1299502"/>
              <a:gd name="connsiteY25120" fmla="*/ 1026876 h 2190257"/>
              <a:gd name="connsiteX25121" fmla="*/ 199906 w 1299502"/>
              <a:gd name="connsiteY25121" fmla="*/ 1026876 h 2190257"/>
              <a:gd name="connsiteX25122" fmla="*/ 199185 w 1299502"/>
              <a:gd name="connsiteY25122" fmla="*/ 1027489 h 2190257"/>
              <a:gd name="connsiteX25123" fmla="*/ 198897 w 1299502"/>
              <a:gd name="connsiteY25123" fmla="*/ 1027381 h 2190257"/>
              <a:gd name="connsiteX25124" fmla="*/ 198680 w 1299502"/>
              <a:gd name="connsiteY25124" fmla="*/ 1027561 h 2190257"/>
              <a:gd name="connsiteX25125" fmla="*/ 198680 w 1299502"/>
              <a:gd name="connsiteY25125" fmla="*/ 1027885 h 2190257"/>
              <a:gd name="connsiteX25126" fmla="*/ 198500 w 1299502"/>
              <a:gd name="connsiteY25126" fmla="*/ 1027958 h 2190257"/>
              <a:gd name="connsiteX25127" fmla="*/ 198211 w 1299502"/>
              <a:gd name="connsiteY25127" fmla="*/ 1027958 h 2190257"/>
              <a:gd name="connsiteX25128" fmla="*/ 197887 w 1299502"/>
              <a:gd name="connsiteY25128" fmla="*/ 1027669 h 2190257"/>
              <a:gd name="connsiteX25129" fmla="*/ 197599 w 1299502"/>
              <a:gd name="connsiteY25129" fmla="*/ 1027885 h 2190257"/>
              <a:gd name="connsiteX25130" fmla="*/ 196589 w 1299502"/>
              <a:gd name="connsiteY25130" fmla="*/ 1027885 h 2190257"/>
              <a:gd name="connsiteX25131" fmla="*/ 196300 w 1299502"/>
              <a:gd name="connsiteY25131" fmla="*/ 1028066 h 2190257"/>
              <a:gd name="connsiteX25132" fmla="*/ 195904 w 1299502"/>
              <a:gd name="connsiteY25132" fmla="*/ 1027669 h 2190257"/>
              <a:gd name="connsiteX25133" fmla="*/ 195904 w 1299502"/>
              <a:gd name="connsiteY25133" fmla="*/ 1027057 h 2190257"/>
              <a:gd name="connsiteX25134" fmla="*/ 196192 w 1299502"/>
              <a:gd name="connsiteY25134" fmla="*/ 1026768 h 2190257"/>
              <a:gd name="connsiteX25135" fmla="*/ 196300 w 1299502"/>
              <a:gd name="connsiteY25135" fmla="*/ 1025867 h 2190257"/>
              <a:gd name="connsiteX25136" fmla="*/ 196012 w 1299502"/>
              <a:gd name="connsiteY25136" fmla="*/ 1025579 h 2190257"/>
              <a:gd name="connsiteX25137" fmla="*/ 196012 w 1299502"/>
              <a:gd name="connsiteY25137" fmla="*/ 1024966 h 2190257"/>
              <a:gd name="connsiteX25138" fmla="*/ 195904 w 1299502"/>
              <a:gd name="connsiteY25138" fmla="*/ 1024786 h 2190257"/>
              <a:gd name="connsiteX25139" fmla="*/ 195615 w 1299502"/>
              <a:gd name="connsiteY25139" fmla="*/ 1025074 h 2190257"/>
              <a:gd name="connsiteX25140" fmla="*/ 194894 w 1299502"/>
              <a:gd name="connsiteY25140" fmla="*/ 1025074 h 2190257"/>
              <a:gd name="connsiteX25141" fmla="*/ 194714 w 1299502"/>
              <a:gd name="connsiteY25141" fmla="*/ 1025182 h 2190257"/>
              <a:gd name="connsiteX25142" fmla="*/ 195183 w 1299502"/>
              <a:gd name="connsiteY25142" fmla="*/ 1025687 h 2190257"/>
              <a:gd name="connsiteX25143" fmla="*/ 195507 w 1299502"/>
              <a:gd name="connsiteY25143" fmla="*/ 1025687 h 2190257"/>
              <a:gd name="connsiteX25144" fmla="*/ 195687 w 1299502"/>
              <a:gd name="connsiteY25144" fmla="*/ 1025867 h 2190257"/>
              <a:gd name="connsiteX25145" fmla="*/ 195615 w 1299502"/>
              <a:gd name="connsiteY25145" fmla="*/ 1026480 h 2190257"/>
              <a:gd name="connsiteX25146" fmla="*/ 195110 w 1299502"/>
              <a:gd name="connsiteY25146" fmla="*/ 1026876 h 2190257"/>
              <a:gd name="connsiteX25147" fmla="*/ 194786 w 1299502"/>
              <a:gd name="connsiteY25147" fmla="*/ 1026876 h 2190257"/>
              <a:gd name="connsiteX25148" fmla="*/ 193596 w 1299502"/>
              <a:gd name="connsiteY25148" fmla="*/ 1025579 h 2190257"/>
              <a:gd name="connsiteX25149" fmla="*/ 193308 w 1299502"/>
              <a:gd name="connsiteY25149" fmla="*/ 1025471 h 2190257"/>
              <a:gd name="connsiteX25150" fmla="*/ 193199 w 1299502"/>
              <a:gd name="connsiteY25150" fmla="*/ 1025363 h 2190257"/>
              <a:gd name="connsiteX25151" fmla="*/ 193199 w 1299502"/>
              <a:gd name="connsiteY25151" fmla="*/ 1025074 h 2190257"/>
              <a:gd name="connsiteX25152" fmla="*/ 192911 w 1299502"/>
              <a:gd name="connsiteY25152" fmla="*/ 1024786 h 2190257"/>
              <a:gd name="connsiteX25153" fmla="*/ 192911 w 1299502"/>
              <a:gd name="connsiteY25153" fmla="*/ 1024173 h 2190257"/>
              <a:gd name="connsiteX25154" fmla="*/ 193091 w 1299502"/>
              <a:gd name="connsiteY25154" fmla="*/ 1024065 h 2190257"/>
              <a:gd name="connsiteX25155" fmla="*/ 193416 w 1299502"/>
              <a:gd name="connsiteY25155" fmla="*/ 1024065 h 2190257"/>
              <a:gd name="connsiteX25156" fmla="*/ 193885 w 1299502"/>
              <a:gd name="connsiteY25156" fmla="*/ 1023669 h 2190257"/>
              <a:gd name="connsiteX25157" fmla="*/ 193199 w 1299502"/>
              <a:gd name="connsiteY25157" fmla="*/ 1022876 h 2190257"/>
              <a:gd name="connsiteX25158" fmla="*/ 192803 w 1299502"/>
              <a:gd name="connsiteY25158" fmla="*/ 1022768 h 2190257"/>
              <a:gd name="connsiteX25159" fmla="*/ 192406 w 1299502"/>
              <a:gd name="connsiteY25159" fmla="*/ 1022371 h 2190257"/>
              <a:gd name="connsiteX25160" fmla="*/ 192406 w 1299502"/>
              <a:gd name="connsiteY25160" fmla="*/ 1022083 h 2190257"/>
              <a:gd name="connsiteX25161" fmla="*/ 192082 w 1299502"/>
              <a:gd name="connsiteY25161" fmla="*/ 1021795 h 2190257"/>
              <a:gd name="connsiteX25162" fmla="*/ 192190 w 1299502"/>
              <a:gd name="connsiteY25162" fmla="*/ 1021398 h 2190257"/>
              <a:gd name="connsiteX25163" fmla="*/ 191901 w 1299502"/>
              <a:gd name="connsiteY25163" fmla="*/ 1021074 h 2190257"/>
              <a:gd name="connsiteX25164" fmla="*/ 191901 w 1299502"/>
              <a:gd name="connsiteY25164" fmla="*/ 1020786 h 2190257"/>
              <a:gd name="connsiteX25165" fmla="*/ 191397 w 1299502"/>
              <a:gd name="connsiteY25165" fmla="*/ 1020389 h 2190257"/>
              <a:gd name="connsiteX25166" fmla="*/ 191288 w 1299502"/>
              <a:gd name="connsiteY25166" fmla="*/ 1020497 h 2190257"/>
              <a:gd name="connsiteX25167" fmla="*/ 191216 w 1299502"/>
              <a:gd name="connsiteY25167" fmla="*/ 1020786 h 2190257"/>
              <a:gd name="connsiteX25168" fmla="*/ 191613 w 1299502"/>
              <a:gd name="connsiteY25168" fmla="*/ 1021074 h 2190257"/>
              <a:gd name="connsiteX25169" fmla="*/ 191505 w 1299502"/>
              <a:gd name="connsiteY25169" fmla="*/ 1021687 h 2190257"/>
              <a:gd name="connsiteX25170" fmla="*/ 191793 w 1299502"/>
              <a:gd name="connsiteY25170" fmla="*/ 1021975 h 2190257"/>
              <a:gd name="connsiteX25171" fmla="*/ 191505 w 1299502"/>
              <a:gd name="connsiteY25171" fmla="*/ 1022299 h 2190257"/>
              <a:gd name="connsiteX25172" fmla="*/ 191397 w 1299502"/>
              <a:gd name="connsiteY25172" fmla="*/ 1022588 h 2190257"/>
              <a:gd name="connsiteX25173" fmla="*/ 191108 w 1299502"/>
              <a:gd name="connsiteY25173" fmla="*/ 1022876 h 2190257"/>
              <a:gd name="connsiteX25174" fmla="*/ 191000 w 1299502"/>
              <a:gd name="connsiteY25174" fmla="*/ 1024065 h 2190257"/>
              <a:gd name="connsiteX25175" fmla="*/ 190892 w 1299502"/>
              <a:gd name="connsiteY25175" fmla="*/ 1024173 h 2190257"/>
              <a:gd name="connsiteX25176" fmla="*/ 190495 w 1299502"/>
              <a:gd name="connsiteY25176" fmla="*/ 1024173 h 2190257"/>
              <a:gd name="connsiteX25177" fmla="*/ 189233 w 1299502"/>
              <a:gd name="connsiteY25177" fmla="*/ 1022696 h 2190257"/>
              <a:gd name="connsiteX25178" fmla="*/ 189233 w 1299502"/>
              <a:gd name="connsiteY25178" fmla="*/ 1022371 h 2190257"/>
              <a:gd name="connsiteX25179" fmla="*/ 189630 w 1299502"/>
              <a:gd name="connsiteY25179" fmla="*/ 1022191 h 2190257"/>
              <a:gd name="connsiteX25180" fmla="*/ 189630 w 1299502"/>
              <a:gd name="connsiteY25180" fmla="*/ 1021903 h 2190257"/>
              <a:gd name="connsiteX25181" fmla="*/ 189810 w 1299502"/>
              <a:gd name="connsiteY25181" fmla="*/ 1021687 h 2190257"/>
              <a:gd name="connsiteX25182" fmla="*/ 190134 w 1299502"/>
              <a:gd name="connsiteY25182" fmla="*/ 1021795 h 2190257"/>
              <a:gd name="connsiteX25183" fmla="*/ 190207 w 1299502"/>
              <a:gd name="connsiteY25183" fmla="*/ 1021578 h 2190257"/>
              <a:gd name="connsiteX25184" fmla="*/ 190315 w 1299502"/>
              <a:gd name="connsiteY25184" fmla="*/ 1020677 h 2190257"/>
              <a:gd name="connsiteX25185" fmla="*/ 188512 w 1299502"/>
              <a:gd name="connsiteY25185" fmla="*/ 1018803 h 2190257"/>
              <a:gd name="connsiteX25186" fmla="*/ 188620 w 1299502"/>
              <a:gd name="connsiteY25186" fmla="*/ 1018479 h 2190257"/>
              <a:gd name="connsiteX25187" fmla="*/ 189125 w 1299502"/>
              <a:gd name="connsiteY25187" fmla="*/ 1018082 h 2190257"/>
              <a:gd name="connsiteX25188" fmla="*/ 190026 w 1299502"/>
              <a:gd name="connsiteY25188" fmla="*/ 1018191 h 2190257"/>
              <a:gd name="connsiteX25189" fmla="*/ 190315 w 1299502"/>
              <a:gd name="connsiteY25189" fmla="*/ 1018479 h 2190257"/>
              <a:gd name="connsiteX25190" fmla="*/ 190603 w 1299502"/>
              <a:gd name="connsiteY25190" fmla="*/ 1018479 h 2190257"/>
              <a:gd name="connsiteX25191" fmla="*/ 191216 w 1299502"/>
              <a:gd name="connsiteY25191" fmla="*/ 1019092 h 2190257"/>
              <a:gd name="connsiteX25192" fmla="*/ 191829 w 1299502"/>
              <a:gd name="connsiteY25192" fmla="*/ 1019200 h 2190257"/>
              <a:gd name="connsiteX25193" fmla="*/ 192009 w 1299502"/>
              <a:gd name="connsiteY25193" fmla="*/ 1019092 h 2190257"/>
              <a:gd name="connsiteX25194" fmla="*/ 191613 w 1299502"/>
              <a:gd name="connsiteY25194" fmla="*/ 1018587 h 2190257"/>
              <a:gd name="connsiteX25195" fmla="*/ 191216 w 1299502"/>
              <a:gd name="connsiteY25195" fmla="*/ 1018587 h 2190257"/>
              <a:gd name="connsiteX25196" fmla="*/ 190711 w 1299502"/>
              <a:gd name="connsiteY25196" fmla="*/ 1017902 h 2190257"/>
              <a:gd name="connsiteX25197" fmla="*/ 190423 w 1299502"/>
              <a:gd name="connsiteY25197" fmla="*/ 1017902 h 2190257"/>
              <a:gd name="connsiteX25198" fmla="*/ 190207 w 1299502"/>
              <a:gd name="connsiteY25198" fmla="*/ 1017686 h 2190257"/>
              <a:gd name="connsiteX25199" fmla="*/ 190207 w 1299502"/>
              <a:gd name="connsiteY25199" fmla="*/ 1017398 h 2190257"/>
              <a:gd name="connsiteX25200" fmla="*/ 182851 w 1299502"/>
              <a:gd name="connsiteY25200" fmla="*/ 1016497 h 2190257"/>
              <a:gd name="connsiteX25201" fmla="*/ 183139 w 1299502"/>
              <a:gd name="connsiteY25201" fmla="*/ 1016821 h 2190257"/>
              <a:gd name="connsiteX25202" fmla="*/ 183428 w 1299502"/>
              <a:gd name="connsiteY25202" fmla="*/ 1016821 h 2190257"/>
              <a:gd name="connsiteX25203" fmla="*/ 183932 w 1299502"/>
              <a:gd name="connsiteY25203" fmla="*/ 1017290 h 2190257"/>
              <a:gd name="connsiteX25204" fmla="*/ 183824 w 1299502"/>
              <a:gd name="connsiteY25204" fmla="*/ 1017614 h 2190257"/>
              <a:gd name="connsiteX25205" fmla="*/ 184221 w 1299502"/>
              <a:gd name="connsiteY25205" fmla="*/ 1017902 h 2190257"/>
              <a:gd name="connsiteX25206" fmla="*/ 184113 w 1299502"/>
              <a:gd name="connsiteY25206" fmla="*/ 1018191 h 2190257"/>
              <a:gd name="connsiteX25207" fmla="*/ 184437 w 1299502"/>
              <a:gd name="connsiteY25207" fmla="*/ 1018515 h 2190257"/>
              <a:gd name="connsiteX25208" fmla="*/ 184437 w 1299502"/>
              <a:gd name="connsiteY25208" fmla="*/ 1018803 h 2190257"/>
              <a:gd name="connsiteX25209" fmla="*/ 183932 w 1299502"/>
              <a:gd name="connsiteY25209" fmla="*/ 1019200 h 2190257"/>
              <a:gd name="connsiteX25210" fmla="*/ 183644 w 1299502"/>
              <a:gd name="connsiteY25210" fmla="*/ 1018911 h 2190257"/>
              <a:gd name="connsiteX25211" fmla="*/ 183139 w 1299502"/>
              <a:gd name="connsiteY25211" fmla="*/ 1019308 h 2190257"/>
              <a:gd name="connsiteX25212" fmla="*/ 183139 w 1299502"/>
              <a:gd name="connsiteY25212" fmla="*/ 1019596 h 2190257"/>
              <a:gd name="connsiteX25213" fmla="*/ 182923 w 1299502"/>
              <a:gd name="connsiteY25213" fmla="*/ 1019776 h 2190257"/>
              <a:gd name="connsiteX25214" fmla="*/ 182634 w 1299502"/>
              <a:gd name="connsiteY25214" fmla="*/ 1019704 h 2190257"/>
              <a:gd name="connsiteX25215" fmla="*/ 181336 w 1299502"/>
              <a:gd name="connsiteY25215" fmla="*/ 1018299 h 2190257"/>
              <a:gd name="connsiteX25216" fmla="*/ 181444 w 1299502"/>
              <a:gd name="connsiteY25216" fmla="*/ 1017109 h 2190257"/>
              <a:gd name="connsiteX25217" fmla="*/ 181949 w 1299502"/>
              <a:gd name="connsiteY25217" fmla="*/ 1016713 h 2190257"/>
              <a:gd name="connsiteX25218" fmla="*/ 182526 w 1299502"/>
              <a:gd name="connsiteY25218" fmla="*/ 1016821 h 2190257"/>
              <a:gd name="connsiteX25219" fmla="*/ 176072 w 1299502"/>
              <a:gd name="connsiteY25219" fmla="*/ 1014515 h 2190257"/>
              <a:gd name="connsiteX25220" fmla="*/ 176685 w 1299502"/>
              <a:gd name="connsiteY25220" fmla="*/ 1014623 h 2190257"/>
              <a:gd name="connsiteX25221" fmla="*/ 176865 w 1299502"/>
              <a:gd name="connsiteY25221" fmla="*/ 1014695 h 2190257"/>
              <a:gd name="connsiteX25222" fmla="*/ 176757 w 1299502"/>
              <a:gd name="connsiteY25222" fmla="*/ 1015019 h 2190257"/>
              <a:gd name="connsiteX25223" fmla="*/ 176288 w 1299502"/>
              <a:gd name="connsiteY25223" fmla="*/ 1015416 h 2190257"/>
              <a:gd name="connsiteX25224" fmla="*/ 175855 w 1299502"/>
              <a:gd name="connsiteY25224" fmla="*/ 1014911 h 2190257"/>
              <a:gd name="connsiteX25225" fmla="*/ 175855 w 1299502"/>
              <a:gd name="connsiteY25225" fmla="*/ 1014623 h 2190257"/>
              <a:gd name="connsiteX25226" fmla="*/ 250712 w 1299502"/>
              <a:gd name="connsiteY25226" fmla="*/ 1014226 h 2190257"/>
              <a:gd name="connsiteX25227" fmla="*/ 251289 w 1299502"/>
              <a:gd name="connsiteY25227" fmla="*/ 1014298 h 2190257"/>
              <a:gd name="connsiteX25228" fmla="*/ 251397 w 1299502"/>
              <a:gd name="connsiteY25228" fmla="*/ 1014406 h 2190257"/>
              <a:gd name="connsiteX25229" fmla="*/ 251397 w 1299502"/>
              <a:gd name="connsiteY25229" fmla="*/ 1015019 h 2190257"/>
              <a:gd name="connsiteX25230" fmla="*/ 251217 w 1299502"/>
              <a:gd name="connsiteY25230" fmla="*/ 1015199 h 2190257"/>
              <a:gd name="connsiteX25231" fmla="*/ 250604 w 1299502"/>
              <a:gd name="connsiteY25231" fmla="*/ 1015091 h 2190257"/>
              <a:gd name="connsiteX25232" fmla="*/ 250496 w 1299502"/>
              <a:gd name="connsiteY25232" fmla="*/ 1015019 h 2190257"/>
              <a:gd name="connsiteX25233" fmla="*/ 250496 w 1299502"/>
              <a:gd name="connsiteY25233" fmla="*/ 1014406 h 2190257"/>
              <a:gd name="connsiteX25234" fmla="*/ 247503 w 1299502"/>
              <a:gd name="connsiteY25234" fmla="*/ 1014010 h 2190257"/>
              <a:gd name="connsiteX25235" fmla="*/ 248116 w 1299502"/>
              <a:gd name="connsiteY25235" fmla="*/ 1014118 h 2190257"/>
              <a:gd name="connsiteX25236" fmla="*/ 248296 w 1299502"/>
              <a:gd name="connsiteY25236" fmla="*/ 1014190 h 2190257"/>
              <a:gd name="connsiteX25237" fmla="*/ 248296 w 1299502"/>
              <a:gd name="connsiteY25237" fmla="*/ 1014515 h 2190257"/>
              <a:gd name="connsiteX25238" fmla="*/ 247827 w 1299502"/>
              <a:gd name="connsiteY25238" fmla="*/ 1014911 h 2190257"/>
              <a:gd name="connsiteX25239" fmla="*/ 247431 w 1299502"/>
              <a:gd name="connsiteY25239" fmla="*/ 1014911 h 2190257"/>
              <a:gd name="connsiteX25240" fmla="*/ 247323 w 1299502"/>
              <a:gd name="connsiteY25240" fmla="*/ 1014695 h 2190257"/>
              <a:gd name="connsiteX25241" fmla="*/ 247323 w 1299502"/>
              <a:gd name="connsiteY25241" fmla="*/ 1014190 h 2190257"/>
              <a:gd name="connsiteX25242" fmla="*/ 246529 w 1299502"/>
              <a:gd name="connsiteY25242" fmla="*/ 1014010 h 2190257"/>
              <a:gd name="connsiteX25243" fmla="*/ 246926 w 1299502"/>
              <a:gd name="connsiteY25243" fmla="*/ 1014010 h 2190257"/>
              <a:gd name="connsiteX25244" fmla="*/ 246998 w 1299502"/>
              <a:gd name="connsiteY25244" fmla="*/ 1014118 h 2190257"/>
              <a:gd name="connsiteX25245" fmla="*/ 246998 w 1299502"/>
              <a:gd name="connsiteY25245" fmla="*/ 1014406 h 2190257"/>
              <a:gd name="connsiteX25246" fmla="*/ 246818 w 1299502"/>
              <a:gd name="connsiteY25246" fmla="*/ 1014623 h 2190257"/>
              <a:gd name="connsiteX25247" fmla="*/ 246421 w 1299502"/>
              <a:gd name="connsiteY25247" fmla="*/ 1014118 h 2190257"/>
              <a:gd name="connsiteX25248" fmla="*/ 175783 w 1299502"/>
              <a:gd name="connsiteY25248" fmla="*/ 1013325 h 2190257"/>
              <a:gd name="connsiteX25249" fmla="*/ 176180 w 1299502"/>
              <a:gd name="connsiteY25249" fmla="*/ 1013325 h 2190257"/>
              <a:gd name="connsiteX25250" fmla="*/ 176577 w 1299502"/>
              <a:gd name="connsiteY25250" fmla="*/ 1013794 h 2190257"/>
              <a:gd name="connsiteX25251" fmla="*/ 176072 w 1299502"/>
              <a:gd name="connsiteY25251" fmla="*/ 1014226 h 2190257"/>
              <a:gd name="connsiteX25252" fmla="*/ 175783 w 1299502"/>
              <a:gd name="connsiteY25252" fmla="*/ 1014226 h 2190257"/>
              <a:gd name="connsiteX25253" fmla="*/ 175567 w 1299502"/>
              <a:gd name="connsiteY25253" fmla="*/ 1014010 h 2190257"/>
              <a:gd name="connsiteX25254" fmla="*/ 175675 w 1299502"/>
              <a:gd name="connsiteY25254" fmla="*/ 1013397 h 2190257"/>
              <a:gd name="connsiteX25255" fmla="*/ 256193 w 1299502"/>
              <a:gd name="connsiteY25255" fmla="*/ 1012532 h 2190257"/>
              <a:gd name="connsiteX25256" fmla="*/ 256481 w 1299502"/>
              <a:gd name="connsiteY25256" fmla="*/ 1012532 h 2190257"/>
              <a:gd name="connsiteX25257" fmla="*/ 256770 w 1299502"/>
              <a:gd name="connsiteY25257" fmla="*/ 1012821 h 2190257"/>
              <a:gd name="connsiteX25258" fmla="*/ 257058 w 1299502"/>
              <a:gd name="connsiteY25258" fmla="*/ 1012929 h 2190257"/>
              <a:gd name="connsiteX25259" fmla="*/ 257383 w 1299502"/>
              <a:gd name="connsiteY25259" fmla="*/ 1013217 h 2190257"/>
              <a:gd name="connsiteX25260" fmla="*/ 257671 w 1299502"/>
              <a:gd name="connsiteY25260" fmla="*/ 1013217 h 2190257"/>
              <a:gd name="connsiteX25261" fmla="*/ 257852 w 1299502"/>
              <a:gd name="connsiteY25261" fmla="*/ 1013433 h 2190257"/>
              <a:gd name="connsiteX25262" fmla="*/ 257780 w 1299502"/>
              <a:gd name="connsiteY25262" fmla="*/ 1014010 h 2190257"/>
              <a:gd name="connsiteX25263" fmla="*/ 257563 w 1299502"/>
              <a:gd name="connsiteY25263" fmla="*/ 1014118 h 2190257"/>
              <a:gd name="connsiteX25264" fmla="*/ 256986 w 1299502"/>
              <a:gd name="connsiteY25264" fmla="*/ 1014010 h 2190257"/>
              <a:gd name="connsiteX25265" fmla="*/ 256770 w 1299502"/>
              <a:gd name="connsiteY25265" fmla="*/ 1014226 h 2190257"/>
              <a:gd name="connsiteX25266" fmla="*/ 256770 w 1299502"/>
              <a:gd name="connsiteY25266" fmla="*/ 1015127 h 2190257"/>
              <a:gd name="connsiteX25267" fmla="*/ 257094 w 1299502"/>
              <a:gd name="connsiteY25267" fmla="*/ 1015416 h 2190257"/>
              <a:gd name="connsiteX25268" fmla="*/ 256986 w 1299502"/>
              <a:gd name="connsiteY25268" fmla="*/ 1016028 h 2190257"/>
              <a:gd name="connsiteX25269" fmla="*/ 257203 w 1299502"/>
              <a:gd name="connsiteY25269" fmla="*/ 1016100 h 2190257"/>
              <a:gd name="connsiteX25270" fmla="*/ 257780 w 1299502"/>
              <a:gd name="connsiteY25270" fmla="*/ 1016208 h 2190257"/>
              <a:gd name="connsiteX25271" fmla="*/ 258284 w 1299502"/>
              <a:gd name="connsiteY25271" fmla="*/ 1016713 h 2190257"/>
              <a:gd name="connsiteX25272" fmla="*/ 258176 w 1299502"/>
              <a:gd name="connsiteY25272" fmla="*/ 1017794 h 2190257"/>
              <a:gd name="connsiteX25273" fmla="*/ 258501 w 1299502"/>
              <a:gd name="connsiteY25273" fmla="*/ 1018191 h 2190257"/>
              <a:gd name="connsiteX25274" fmla="*/ 258501 w 1299502"/>
              <a:gd name="connsiteY25274" fmla="*/ 1018803 h 2190257"/>
              <a:gd name="connsiteX25275" fmla="*/ 258068 w 1299502"/>
              <a:gd name="connsiteY25275" fmla="*/ 1018984 h 2190257"/>
              <a:gd name="connsiteX25276" fmla="*/ 257996 w 1299502"/>
              <a:gd name="connsiteY25276" fmla="*/ 1020497 h 2190257"/>
              <a:gd name="connsiteX25277" fmla="*/ 257671 w 1299502"/>
              <a:gd name="connsiteY25277" fmla="*/ 1020786 h 2190257"/>
              <a:gd name="connsiteX25278" fmla="*/ 257671 w 1299502"/>
              <a:gd name="connsiteY25278" fmla="*/ 1021110 h 2190257"/>
              <a:gd name="connsiteX25279" fmla="*/ 257491 w 1299502"/>
              <a:gd name="connsiteY25279" fmla="*/ 1021182 h 2190257"/>
              <a:gd name="connsiteX25280" fmla="*/ 256806 w 1299502"/>
              <a:gd name="connsiteY25280" fmla="*/ 1021182 h 2190257"/>
              <a:gd name="connsiteX25281" fmla="*/ 256698 w 1299502"/>
              <a:gd name="connsiteY25281" fmla="*/ 1021002 h 2190257"/>
              <a:gd name="connsiteX25282" fmla="*/ 256698 w 1299502"/>
              <a:gd name="connsiteY25282" fmla="*/ 1020713 h 2190257"/>
              <a:gd name="connsiteX25283" fmla="*/ 257094 w 1299502"/>
              <a:gd name="connsiteY25283" fmla="*/ 1020497 h 2190257"/>
              <a:gd name="connsiteX25284" fmla="*/ 257094 w 1299502"/>
              <a:gd name="connsiteY25284" fmla="*/ 1020209 h 2190257"/>
              <a:gd name="connsiteX25285" fmla="*/ 256806 w 1299502"/>
              <a:gd name="connsiteY25285" fmla="*/ 1019812 h 2190257"/>
              <a:gd name="connsiteX25286" fmla="*/ 256806 w 1299502"/>
              <a:gd name="connsiteY25286" fmla="*/ 1019488 h 2190257"/>
              <a:gd name="connsiteX25287" fmla="*/ 256481 w 1299502"/>
              <a:gd name="connsiteY25287" fmla="*/ 1019200 h 2190257"/>
              <a:gd name="connsiteX25288" fmla="*/ 256481 w 1299502"/>
              <a:gd name="connsiteY25288" fmla="*/ 1018587 h 2190257"/>
              <a:gd name="connsiteX25289" fmla="*/ 256301 w 1299502"/>
              <a:gd name="connsiteY25289" fmla="*/ 1018299 h 2190257"/>
              <a:gd name="connsiteX25290" fmla="*/ 256301 w 1299502"/>
              <a:gd name="connsiteY25290" fmla="*/ 1017109 h 2190257"/>
              <a:gd name="connsiteX25291" fmla="*/ 255977 w 1299502"/>
              <a:gd name="connsiteY25291" fmla="*/ 1016821 h 2190257"/>
              <a:gd name="connsiteX25292" fmla="*/ 256085 w 1299502"/>
              <a:gd name="connsiteY25292" fmla="*/ 1016497 h 2190257"/>
              <a:gd name="connsiteX25293" fmla="*/ 255003 w 1299502"/>
              <a:gd name="connsiteY25293" fmla="*/ 1015416 h 2190257"/>
              <a:gd name="connsiteX25294" fmla="*/ 254679 w 1299502"/>
              <a:gd name="connsiteY25294" fmla="*/ 1015416 h 2190257"/>
              <a:gd name="connsiteX25295" fmla="*/ 254102 w 1299502"/>
              <a:gd name="connsiteY25295" fmla="*/ 1014803 h 2190257"/>
              <a:gd name="connsiteX25296" fmla="*/ 253489 w 1299502"/>
              <a:gd name="connsiteY25296" fmla="*/ 1014695 h 2190257"/>
              <a:gd name="connsiteX25297" fmla="*/ 253200 w 1299502"/>
              <a:gd name="connsiteY25297" fmla="*/ 1014406 h 2190257"/>
              <a:gd name="connsiteX25298" fmla="*/ 252876 w 1299502"/>
              <a:gd name="connsiteY25298" fmla="*/ 1014406 h 2190257"/>
              <a:gd name="connsiteX25299" fmla="*/ 252407 w 1299502"/>
              <a:gd name="connsiteY25299" fmla="*/ 1013902 h 2190257"/>
              <a:gd name="connsiteX25300" fmla="*/ 252407 w 1299502"/>
              <a:gd name="connsiteY25300" fmla="*/ 1013613 h 2190257"/>
              <a:gd name="connsiteX25301" fmla="*/ 252082 w 1299502"/>
              <a:gd name="connsiteY25301" fmla="*/ 1013325 h 2190257"/>
              <a:gd name="connsiteX25302" fmla="*/ 252191 w 1299502"/>
              <a:gd name="connsiteY25302" fmla="*/ 1012712 h 2190257"/>
              <a:gd name="connsiteX25303" fmla="*/ 252407 w 1299502"/>
              <a:gd name="connsiteY25303" fmla="*/ 1012604 h 2190257"/>
              <a:gd name="connsiteX25304" fmla="*/ 252695 w 1299502"/>
              <a:gd name="connsiteY25304" fmla="*/ 1012929 h 2190257"/>
              <a:gd name="connsiteX25305" fmla="*/ 255183 w 1299502"/>
              <a:gd name="connsiteY25305" fmla="*/ 1013001 h 2190257"/>
              <a:gd name="connsiteX25306" fmla="*/ 255472 w 1299502"/>
              <a:gd name="connsiteY25306" fmla="*/ 1012821 h 2190257"/>
              <a:gd name="connsiteX25307" fmla="*/ 255796 w 1299502"/>
              <a:gd name="connsiteY25307" fmla="*/ 1012821 h 2190257"/>
              <a:gd name="connsiteX25308" fmla="*/ 260664 w 1299502"/>
              <a:gd name="connsiteY25308" fmla="*/ 1011631 h 2190257"/>
              <a:gd name="connsiteX25309" fmla="*/ 261277 w 1299502"/>
              <a:gd name="connsiteY25309" fmla="*/ 1011631 h 2190257"/>
              <a:gd name="connsiteX25310" fmla="*/ 261385 w 1299502"/>
              <a:gd name="connsiteY25310" fmla="*/ 1011811 h 2190257"/>
              <a:gd name="connsiteX25311" fmla="*/ 261277 w 1299502"/>
              <a:gd name="connsiteY25311" fmla="*/ 1013325 h 2190257"/>
              <a:gd name="connsiteX25312" fmla="*/ 261566 w 1299502"/>
              <a:gd name="connsiteY25312" fmla="*/ 1013613 h 2190257"/>
              <a:gd name="connsiteX25313" fmla="*/ 261566 w 1299502"/>
              <a:gd name="connsiteY25313" fmla="*/ 1013902 h 2190257"/>
              <a:gd name="connsiteX25314" fmla="*/ 261782 w 1299502"/>
              <a:gd name="connsiteY25314" fmla="*/ 1014118 h 2190257"/>
              <a:gd name="connsiteX25315" fmla="*/ 262070 w 1299502"/>
              <a:gd name="connsiteY25315" fmla="*/ 1014118 h 2190257"/>
              <a:gd name="connsiteX25316" fmla="*/ 262359 w 1299502"/>
              <a:gd name="connsiteY25316" fmla="*/ 1014406 h 2190257"/>
              <a:gd name="connsiteX25317" fmla="*/ 262683 w 1299502"/>
              <a:gd name="connsiteY25317" fmla="*/ 1014406 h 2190257"/>
              <a:gd name="connsiteX25318" fmla="*/ 263369 w 1299502"/>
              <a:gd name="connsiteY25318" fmla="*/ 1015199 h 2190257"/>
              <a:gd name="connsiteX25319" fmla="*/ 262864 w 1299502"/>
              <a:gd name="connsiteY25319" fmla="*/ 1015596 h 2190257"/>
              <a:gd name="connsiteX25320" fmla="*/ 262287 w 1299502"/>
              <a:gd name="connsiteY25320" fmla="*/ 1015596 h 2190257"/>
              <a:gd name="connsiteX25321" fmla="*/ 261962 w 1299502"/>
              <a:gd name="connsiteY25321" fmla="*/ 1015307 h 2190257"/>
              <a:gd name="connsiteX25322" fmla="*/ 261674 w 1299502"/>
              <a:gd name="connsiteY25322" fmla="*/ 1015199 h 2190257"/>
              <a:gd name="connsiteX25323" fmla="*/ 261385 w 1299502"/>
              <a:gd name="connsiteY25323" fmla="*/ 1014911 h 2190257"/>
              <a:gd name="connsiteX25324" fmla="*/ 261061 w 1299502"/>
              <a:gd name="connsiteY25324" fmla="*/ 1014911 h 2190257"/>
              <a:gd name="connsiteX25325" fmla="*/ 260484 w 1299502"/>
              <a:gd name="connsiteY25325" fmla="*/ 1014298 h 2190257"/>
              <a:gd name="connsiteX25326" fmla="*/ 260159 w 1299502"/>
              <a:gd name="connsiteY25326" fmla="*/ 1014226 h 2190257"/>
              <a:gd name="connsiteX25327" fmla="*/ 259691 w 1299502"/>
              <a:gd name="connsiteY25327" fmla="*/ 1013830 h 2190257"/>
              <a:gd name="connsiteX25328" fmla="*/ 259691 w 1299502"/>
              <a:gd name="connsiteY25328" fmla="*/ 1013505 h 2190257"/>
              <a:gd name="connsiteX25329" fmla="*/ 260087 w 1299502"/>
              <a:gd name="connsiteY25329" fmla="*/ 1013217 h 2190257"/>
              <a:gd name="connsiteX25330" fmla="*/ 260087 w 1299502"/>
              <a:gd name="connsiteY25330" fmla="*/ 1012316 h 2190257"/>
              <a:gd name="connsiteX25331" fmla="*/ 260484 w 1299502"/>
              <a:gd name="connsiteY25331" fmla="*/ 1012028 h 2190257"/>
              <a:gd name="connsiteX25332" fmla="*/ 260484 w 1299502"/>
              <a:gd name="connsiteY25332" fmla="*/ 1011703 h 2190257"/>
              <a:gd name="connsiteX25333" fmla="*/ 471099 w 1299502"/>
              <a:gd name="connsiteY25333" fmla="*/ 1008928 h 2190257"/>
              <a:gd name="connsiteX25334" fmla="*/ 474020 w 1299502"/>
              <a:gd name="connsiteY25334" fmla="*/ 1009036 h 2190257"/>
              <a:gd name="connsiteX25335" fmla="*/ 474128 w 1299502"/>
              <a:gd name="connsiteY25335" fmla="*/ 1009217 h 2190257"/>
              <a:gd name="connsiteX25336" fmla="*/ 474128 w 1299502"/>
              <a:gd name="connsiteY25336" fmla="*/ 1009505 h 2190257"/>
              <a:gd name="connsiteX25337" fmla="*/ 474417 w 1299502"/>
              <a:gd name="connsiteY25337" fmla="*/ 1009829 h 2190257"/>
              <a:gd name="connsiteX25338" fmla="*/ 474417 w 1299502"/>
              <a:gd name="connsiteY25338" fmla="*/ 1010622 h 2190257"/>
              <a:gd name="connsiteX25339" fmla="*/ 474236 w 1299502"/>
              <a:gd name="connsiteY25339" fmla="*/ 1010802 h 2190257"/>
              <a:gd name="connsiteX25340" fmla="*/ 473912 w 1299502"/>
              <a:gd name="connsiteY25340" fmla="*/ 1010802 h 2190257"/>
              <a:gd name="connsiteX25341" fmla="*/ 473732 w 1299502"/>
              <a:gd name="connsiteY25341" fmla="*/ 1010910 h 2190257"/>
              <a:gd name="connsiteX25342" fmla="*/ 473732 w 1299502"/>
              <a:gd name="connsiteY25342" fmla="*/ 1011199 h 2190257"/>
              <a:gd name="connsiteX25343" fmla="*/ 473407 w 1299502"/>
              <a:gd name="connsiteY25343" fmla="*/ 1011523 h 2190257"/>
              <a:gd name="connsiteX25344" fmla="*/ 473407 w 1299502"/>
              <a:gd name="connsiteY25344" fmla="*/ 1011811 h 2190257"/>
              <a:gd name="connsiteX25345" fmla="*/ 473010 w 1299502"/>
              <a:gd name="connsiteY25345" fmla="*/ 1012100 h 2190257"/>
              <a:gd name="connsiteX25346" fmla="*/ 473010 w 1299502"/>
              <a:gd name="connsiteY25346" fmla="*/ 1012424 h 2190257"/>
              <a:gd name="connsiteX25347" fmla="*/ 473227 w 1299502"/>
              <a:gd name="connsiteY25347" fmla="*/ 1012496 h 2190257"/>
              <a:gd name="connsiteX25348" fmla="*/ 473515 w 1299502"/>
              <a:gd name="connsiteY25348" fmla="*/ 1012496 h 2190257"/>
              <a:gd name="connsiteX25349" fmla="*/ 473912 w 1299502"/>
              <a:gd name="connsiteY25349" fmla="*/ 1013001 h 2190257"/>
              <a:gd name="connsiteX25350" fmla="*/ 473912 w 1299502"/>
              <a:gd name="connsiteY25350" fmla="*/ 1013325 h 2190257"/>
              <a:gd name="connsiteX25351" fmla="*/ 473804 w 1299502"/>
              <a:gd name="connsiteY25351" fmla="*/ 1013397 h 2190257"/>
              <a:gd name="connsiteX25352" fmla="*/ 473119 w 1299502"/>
              <a:gd name="connsiteY25352" fmla="*/ 1013397 h 2190257"/>
              <a:gd name="connsiteX25353" fmla="*/ 472830 w 1299502"/>
              <a:gd name="connsiteY25353" fmla="*/ 1013722 h 2190257"/>
              <a:gd name="connsiteX25354" fmla="*/ 472217 w 1299502"/>
              <a:gd name="connsiteY25354" fmla="*/ 1013722 h 2190257"/>
              <a:gd name="connsiteX25355" fmla="*/ 471821 w 1299502"/>
              <a:gd name="connsiteY25355" fmla="*/ 1014010 h 2190257"/>
              <a:gd name="connsiteX25356" fmla="*/ 471496 w 1299502"/>
              <a:gd name="connsiteY25356" fmla="*/ 1013902 h 2190257"/>
              <a:gd name="connsiteX25357" fmla="*/ 471099 w 1299502"/>
              <a:gd name="connsiteY25357" fmla="*/ 1013505 h 2190257"/>
              <a:gd name="connsiteX25358" fmla="*/ 471099 w 1299502"/>
              <a:gd name="connsiteY25358" fmla="*/ 1012893 h 2190257"/>
              <a:gd name="connsiteX25359" fmla="*/ 470919 w 1299502"/>
              <a:gd name="connsiteY25359" fmla="*/ 1012712 h 2190257"/>
              <a:gd name="connsiteX25360" fmla="*/ 470631 w 1299502"/>
              <a:gd name="connsiteY25360" fmla="*/ 1012712 h 2190257"/>
              <a:gd name="connsiteX25361" fmla="*/ 470018 w 1299502"/>
              <a:gd name="connsiteY25361" fmla="*/ 1012100 h 2190257"/>
              <a:gd name="connsiteX25362" fmla="*/ 469729 w 1299502"/>
              <a:gd name="connsiteY25362" fmla="*/ 1012100 h 2190257"/>
              <a:gd name="connsiteX25363" fmla="*/ 469333 w 1299502"/>
              <a:gd name="connsiteY25363" fmla="*/ 1011631 h 2190257"/>
              <a:gd name="connsiteX25364" fmla="*/ 469333 w 1299502"/>
              <a:gd name="connsiteY25364" fmla="*/ 1011019 h 2190257"/>
              <a:gd name="connsiteX25365" fmla="*/ 469008 w 1299502"/>
              <a:gd name="connsiteY25365" fmla="*/ 1010730 h 2190257"/>
              <a:gd name="connsiteX25366" fmla="*/ 469008 w 1299502"/>
              <a:gd name="connsiteY25366" fmla="*/ 1010406 h 2190257"/>
              <a:gd name="connsiteX25367" fmla="*/ 468828 w 1299502"/>
              <a:gd name="connsiteY25367" fmla="*/ 1010226 h 2190257"/>
              <a:gd name="connsiteX25368" fmla="*/ 468503 w 1299502"/>
              <a:gd name="connsiteY25368" fmla="*/ 1010226 h 2190257"/>
              <a:gd name="connsiteX25369" fmla="*/ 468431 w 1299502"/>
              <a:gd name="connsiteY25369" fmla="*/ 1010118 h 2190257"/>
              <a:gd name="connsiteX25370" fmla="*/ 468431 w 1299502"/>
              <a:gd name="connsiteY25370" fmla="*/ 1009217 h 2190257"/>
              <a:gd name="connsiteX25371" fmla="*/ 468611 w 1299502"/>
              <a:gd name="connsiteY25371" fmla="*/ 1009036 h 2190257"/>
              <a:gd name="connsiteX25372" fmla="*/ 470811 w 1299502"/>
              <a:gd name="connsiteY25372" fmla="*/ 1009108 h 2190257"/>
              <a:gd name="connsiteX25373" fmla="*/ 118667 w 1299502"/>
              <a:gd name="connsiteY25373" fmla="*/ 1007919 h 2190257"/>
              <a:gd name="connsiteX25374" fmla="*/ 118775 w 1299502"/>
              <a:gd name="connsiteY25374" fmla="*/ 1008135 h 2190257"/>
              <a:gd name="connsiteX25375" fmla="*/ 118775 w 1299502"/>
              <a:gd name="connsiteY25375" fmla="*/ 1008424 h 2190257"/>
              <a:gd name="connsiteX25376" fmla="*/ 118595 w 1299502"/>
              <a:gd name="connsiteY25376" fmla="*/ 1008532 h 2190257"/>
              <a:gd name="connsiteX25377" fmla="*/ 118487 w 1299502"/>
              <a:gd name="connsiteY25377" fmla="*/ 1008316 h 2190257"/>
              <a:gd name="connsiteX25378" fmla="*/ 118487 w 1299502"/>
              <a:gd name="connsiteY25378" fmla="*/ 1008027 h 2190257"/>
              <a:gd name="connsiteX25379" fmla="*/ 207262 w 1299502"/>
              <a:gd name="connsiteY25379" fmla="*/ 1007234 h 2190257"/>
              <a:gd name="connsiteX25380" fmla="*/ 207551 w 1299502"/>
              <a:gd name="connsiteY25380" fmla="*/ 1007234 h 2190257"/>
              <a:gd name="connsiteX25381" fmla="*/ 207659 w 1299502"/>
              <a:gd name="connsiteY25381" fmla="*/ 1007342 h 2190257"/>
              <a:gd name="connsiteX25382" fmla="*/ 207659 w 1299502"/>
              <a:gd name="connsiteY25382" fmla="*/ 1007631 h 2190257"/>
              <a:gd name="connsiteX25383" fmla="*/ 207947 w 1299502"/>
              <a:gd name="connsiteY25383" fmla="*/ 1007919 h 2190257"/>
              <a:gd name="connsiteX25384" fmla="*/ 207875 w 1299502"/>
              <a:gd name="connsiteY25384" fmla="*/ 1008820 h 2190257"/>
              <a:gd name="connsiteX25385" fmla="*/ 207767 w 1299502"/>
              <a:gd name="connsiteY25385" fmla="*/ 1009036 h 2190257"/>
              <a:gd name="connsiteX25386" fmla="*/ 206974 w 1299502"/>
              <a:gd name="connsiteY25386" fmla="*/ 1008243 h 2190257"/>
              <a:gd name="connsiteX25387" fmla="*/ 207046 w 1299502"/>
              <a:gd name="connsiteY25387" fmla="*/ 1007342 h 2190257"/>
              <a:gd name="connsiteX25388" fmla="*/ 206072 w 1299502"/>
              <a:gd name="connsiteY25388" fmla="*/ 1005937 h 2190257"/>
              <a:gd name="connsiteX25389" fmla="*/ 206361 w 1299502"/>
              <a:gd name="connsiteY25389" fmla="*/ 1005937 h 2190257"/>
              <a:gd name="connsiteX25390" fmla="*/ 206469 w 1299502"/>
              <a:gd name="connsiteY25390" fmla="*/ 1006153 h 2190257"/>
              <a:gd name="connsiteX25391" fmla="*/ 206469 w 1299502"/>
              <a:gd name="connsiteY25391" fmla="*/ 1006730 h 2190257"/>
              <a:gd name="connsiteX25392" fmla="*/ 206252 w 1299502"/>
              <a:gd name="connsiteY25392" fmla="*/ 1006838 h 2190257"/>
              <a:gd name="connsiteX25393" fmla="*/ 205856 w 1299502"/>
              <a:gd name="connsiteY25393" fmla="*/ 1006333 h 2190257"/>
              <a:gd name="connsiteX25394" fmla="*/ 205856 w 1299502"/>
              <a:gd name="connsiteY25394" fmla="*/ 1006045 h 2190257"/>
              <a:gd name="connsiteX25395" fmla="*/ 446111 w 1299502"/>
              <a:gd name="connsiteY25395" fmla="*/ 1004748 h 2190257"/>
              <a:gd name="connsiteX25396" fmla="*/ 446508 w 1299502"/>
              <a:gd name="connsiteY25396" fmla="*/ 1004748 h 2190257"/>
              <a:gd name="connsiteX25397" fmla="*/ 446616 w 1299502"/>
              <a:gd name="connsiteY25397" fmla="*/ 1004856 h 2190257"/>
              <a:gd name="connsiteX25398" fmla="*/ 446616 w 1299502"/>
              <a:gd name="connsiteY25398" fmla="*/ 1005757 h 2190257"/>
              <a:gd name="connsiteX25399" fmla="*/ 446400 w 1299502"/>
              <a:gd name="connsiteY25399" fmla="*/ 1005937 h 2190257"/>
              <a:gd name="connsiteX25400" fmla="*/ 446111 w 1299502"/>
              <a:gd name="connsiteY25400" fmla="*/ 1005937 h 2190257"/>
              <a:gd name="connsiteX25401" fmla="*/ 445606 w 1299502"/>
              <a:gd name="connsiteY25401" fmla="*/ 1005432 h 2190257"/>
              <a:gd name="connsiteX25402" fmla="*/ 445606 w 1299502"/>
              <a:gd name="connsiteY25402" fmla="*/ 1005144 h 2190257"/>
              <a:gd name="connsiteX25403" fmla="*/ 445210 w 1299502"/>
              <a:gd name="connsiteY25403" fmla="*/ 1003738 h 2190257"/>
              <a:gd name="connsiteX25404" fmla="*/ 445606 w 1299502"/>
              <a:gd name="connsiteY25404" fmla="*/ 1003738 h 2190257"/>
              <a:gd name="connsiteX25405" fmla="*/ 446003 w 1299502"/>
              <a:gd name="connsiteY25405" fmla="*/ 1004243 h 2190257"/>
              <a:gd name="connsiteX25406" fmla="*/ 445823 w 1299502"/>
              <a:gd name="connsiteY25406" fmla="*/ 1004351 h 2190257"/>
              <a:gd name="connsiteX25407" fmla="*/ 445210 w 1299502"/>
              <a:gd name="connsiteY25407" fmla="*/ 1004351 h 2190257"/>
              <a:gd name="connsiteX25408" fmla="*/ 445101 w 1299502"/>
              <a:gd name="connsiteY25408" fmla="*/ 1004243 h 2190257"/>
              <a:gd name="connsiteX25409" fmla="*/ 445101 w 1299502"/>
              <a:gd name="connsiteY25409" fmla="*/ 1003955 h 2190257"/>
              <a:gd name="connsiteX25410" fmla="*/ 445606 w 1299502"/>
              <a:gd name="connsiteY25410" fmla="*/ 1002946 h 2190257"/>
              <a:gd name="connsiteX25411" fmla="*/ 445895 w 1299502"/>
              <a:gd name="connsiteY25411" fmla="*/ 1002946 h 2190257"/>
              <a:gd name="connsiteX25412" fmla="*/ 446400 w 1299502"/>
              <a:gd name="connsiteY25412" fmla="*/ 1003342 h 2190257"/>
              <a:gd name="connsiteX25413" fmla="*/ 446400 w 1299502"/>
              <a:gd name="connsiteY25413" fmla="*/ 1003630 h 2190257"/>
              <a:gd name="connsiteX25414" fmla="*/ 446219 w 1299502"/>
              <a:gd name="connsiteY25414" fmla="*/ 1003847 h 2190257"/>
              <a:gd name="connsiteX25415" fmla="*/ 445390 w 1299502"/>
              <a:gd name="connsiteY25415" fmla="*/ 1003054 h 2190257"/>
              <a:gd name="connsiteX25416" fmla="*/ 431147 w 1299502"/>
              <a:gd name="connsiteY25416" fmla="*/ 1002441 h 2190257"/>
              <a:gd name="connsiteX25417" fmla="*/ 431471 w 1299502"/>
              <a:gd name="connsiteY25417" fmla="*/ 1002441 h 2190257"/>
              <a:gd name="connsiteX25418" fmla="*/ 431544 w 1299502"/>
              <a:gd name="connsiteY25418" fmla="*/ 1002657 h 2190257"/>
              <a:gd name="connsiteX25419" fmla="*/ 431544 w 1299502"/>
              <a:gd name="connsiteY25419" fmla="*/ 1003234 h 2190257"/>
              <a:gd name="connsiteX25420" fmla="*/ 431471 w 1299502"/>
              <a:gd name="connsiteY25420" fmla="*/ 1003342 h 2190257"/>
              <a:gd name="connsiteX25421" fmla="*/ 430750 w 1299502"/>
              <a:gd name="connsiteY25421" fmla="*/ 1003342 h 2190257"/>
              <a:gd name="connsiteX25422" fmla="*/ 430642 w 1299502"/>
              <a:gd name="connsiteY25422" fmla="*/ 1003162 h 2190257"/>
              <a:gd name="connsiteX25423" fmla="*/ 430642 w 1299502"/>
              <a:gd name="connsiteY25423" fmla="*/ 1002837 h 2190257"/>
              <a:gd name="connsiteX25424" fmla="*/ 427685 w 1299502"/>
              <a:gd name="connsiteY25424" fmla="*/ 1001936 h 2190257"/>
              <a:gd name="connsiteX25425" fmla="*/ 428370 w 1299502"/>
              <a:gd name="connsiteY25425" fmla="*/ 1002045 h 2190257"/>
              <a:gd name="connsiteX25426" fmla="*/ 428479 w 1299502"/>
              <a:gd name="connsiteY25426" fmla="*/ 1002153 h 2190257"/>
              <a:gd name="connsiteX25427" fmla="*/ 428479 w 1299502"/>
              <a:gd name="connsiteY25427" fmla="*/ 1002729 h 2190257"/>
              <a:gd name="connsiteX25428" fmla="*/ 427649 w 1299502"/>
              <a:gd name="connsiteY25428" fmla="*/ 1003450 h 2190257"/>
              <a:gd name="connsiteX25429" fmla="*/ 426676 w 1299502"/>
              <a:gd name="connsiteY25429" fmla="*/ 1003450 h 2190257"/>
              <a:gd name="connsiteX25430" fmla="*/ 426568 w 1299502"/>
              <a:gd name="connsiteY25430" fmla="*/ 1003234 h 2190257"/>
              <a:gd name="connsiteX25431" fmla="*/ 426568 w 1299502"/>
              <a:gd name="connsiteY25431" fmla="*/ 1002657 h 2190257"/>
              <a:gd name="connsiteX25432" fmla="*/ 427072 w 1299502"/>
              <a:gd name="connsiteY25432" fmla="*/ 1002261 h 2190257"/>
              <a:gd name="connsiteX25433" fmla="*/ 427361 w 1299502"/>
              <a:gd name="connsiteY25433" fmla="*/ 1002261 h 2190257"/>
              <a:gd name="connsiteX25434" fmla="*/ 211337 w 1299502"/>
              <a:gd name="connsiteY25434" fmla="*/ 1001864 h 2190257"/>
              <a:gd name="connsiteX25435" fmla="*/ 212058 w 1299502"/>
              <a:gd name="connsiteY25435" fmla="*/ 1001864 h 2190257"/>
              <a:gd name="connsiteX25436" fmla="*/ 212130 w 1299502"/>
              <a:gd name="connsiteY25436" fmla="*/ 1002045 h 2190257"/>
              <a:gd name="connsiteX25437" fmla="*/ 212130 w 1299502"/>
              <a:gd name="connsiteY25437" fmla="*/ 1002333 h 2190257"/>
              <a:gd name="connsiteX25438" fmla="*/ 211950 w 1299502"/>
              <a:gd name="connsiteY25438" fmla="*/ 1002441 h 2190257"/>
              <a:gd name="connsiteX25439" fmla="*/ 211337 w 1299502"/>
              <a:gd name="connsiteY25439" fmla="*/ 1002441 h 2190257"/>
              <a:gd name="connsiteX25440" fmla="*/ 211156 w 1299502"/>
              <a:gd name="connsiteY25440" fmla="*/ 1002261 h 2190257"/>
              <a:gd name="connsiteX25441" fmla="*/ 211228 w 1299502"/>
              <a:gd name="connsiteY25441" fmla="*/ 1001936 h 2190257"/>
              <a:gd name="connsiteX25442" fmla="*/ 431471 w 1299502"/>
              <a:gd name="connsiteY25442" fmla="*/ 1001540 h 2190257"/>
              <a:gd name="connsiteX25443" fmla="*/ 431760 w 1299502"/>
              <a:gd name="connsiteY25443" fmla="*/ 1001648 h 2190257"/>
              <a:gd name="connsiteX25444" fmla="*/ 431940 w 1299502"/>
              <a:gd name="connsiteY25444" fmla="*/ 1001756 h 2190257"/>
              <a:gd name="connsiteX25445" fmla="*/ 431940 w 1299502"/>
              <a:gd name="connsiteY25445" fmla="*/ 1002045 h 2190257"/>
              <a:gd name="connsiteX25446" fmla="*/ 431760 w 1299502"/>
              <a:gd name="connsiteY25446" fmla="*/ 1002153 h 2190257"/>
              <a:gd name="connsiteX25447" fmla="*/ 431147 w 1299502"/>
              <a:gd name="connsiteY25447" fmla="*/ 1002153 h 2190257"/>
              <a:gd name="connsiteX25448" fmla="*/ 430967 w 1299502"/>
              <a:gd name="connsiteY25448" fmla="*/ 1002045 h 2190257"/>
              <a:gd name="connsiteX25449" fmla="*/ 156132 w 1299502"/>
              <a:gd name="connsiteY25449" fmla="*/ 1000963 h 2190257"/>
              <a:gd name="connsiteX25450" fmla="*/ 156853 w 1299502"/>
              <a:gd name="connsiteY25450" fmla="*/ 1000963 h 2190257"/>
              <a:gd name="connsiteX25451" fmla="*/ 157033 w 1299502"/>
              <a:gd name="connsiteY25451" fmla="*/ 1001252 h 2190257"/>
              <a:gd name="connsiteX25452" fmla="*/ 157430 w 1299502"/>
              <a:gd name="connsiteY25452" fmla="*/ 1001360 h 2190257"/>
              <a:gd name="connsiteX25453" fmla="*/ 157754 w 1299502"/>
              <a:gd name="connsiteY25453" fmla="*/ 1001648 h 2190257"/>
              <a:gd name="connsiteX25454" fmla="*/ 158043 w 1299502"/>
              <a:gd name="connsiteY25454" fmla="*/ 1001648 h 2190257"/>
              <a:gd name="connsiteX25455" fmla="*/ 158151 w 1299502"/>
              <a:gd name="connsiteY25455" fmla="*/ 1001756 h 2190257"/>
              <a:gd name="connsiteX25456" fmla="*/ 158151 w 1299502"/>
              <a:gd name="connsiteY25456" fmla="*/ 1002153 h 2190257"/>
              <a:gd name="connsiteX25457" fmla="*/ 157935 w 1299502"/>
              <a:gd name="connsiteY25457" fmla="*/ 1002261 h 2190257"/>
              <a:gd name="connsiteX25458" fmla="*/ 157358 w 1299502"/>
              <a:gd name="connsiteY25458" fmla="*/ 1002261 h 2190257"/>
              <a:gd name="connsiteX25459" fmla="*/ 157033 w 1299502"/>
              <a:gd name="connsiteY25459" fmla="*/ 1002441 h 2190257"/>
              <a:gd name="connsiteX25460" fmla="*/ 156745 w 1299502"/>
              <a:gd name="connsiteY25460" fmla="*/ 1002153 h 2190257"/>
              <a:gd name="connsiteX25461" fmla="*/ 156348 w 1299502"/>
              <a:gd name="connsiteY25461" fmla="*/ 1002153 h 2190257"/>
              <a:gd name="connsiteX25462" fmla="*/ 155951 w 1299502"/>
              <a:gd name="connsiteY25462" fmla="*/ 1001648 h 2190257"/>
              <a:gd name="connsiteX25463" fmla="*/ 156060 w 1299502"/>
              <a:gd name="connsiteY25463" fmla="*/ 1001035 h 2190257"/>
              <a:gd name="connsiteX25464" fmla="*/ 430570 w 1299502"/>
              <a:gd name="connsiteY25464" fmla="*/ 1000639 h 2190257"/>
              <a:gd name="connsiteX25465" fmla="*/ 430858 w 1299502"/>
              <a:gd name="connsiteY25465" fmla="*/ 1000639 h 2190257"/>
              <a:gd name="connsiteX25466" fmla="*/ 431039 w 1299502"/>
              <a:gd name="connsiteY25466" fmla="*/ 1000855 h 2190257"/>
              <a:gd name="connsiteX25467" fmla="*/ 431039 w 1299502"/>
              <a:gd name="connsiteY25467" fmla="*/ 1001468 h 2190257"/>
              <a:gd name="connsiteX25468" fmla="*/ 430642 w 1299502"/>
              <a:gd name="connsiteY25468" fmla="*/ 1001756 h 2190257"/>
              <a:gd name="connsiteX25469" fmla="*/ 430642 w 1299502"/>
              <a:gd name="connsiteY25469" fmla="*/ 1002369 h 2190257"/>
              <a:gd name="connsiteX25470" fmla="*/ 430570 w 1299502"/>
              <a:gd name="connsiteY25470" fmla="*/ 1002441 h 2190257"/>
              <a:gd name="connsiteX25471" fmla="*/ 429849 w 1299502"/>
              <a:gd name="connsiteY25471" fmla="*/ 1002441 h 2190257"/>
              <a:gd name="connsiteX25472" fmla="*/ 429777 w 1299502"/>
              <a:gd name="connsiteY25472" fmla="*/ 1002261 h 2190257"/>
              <a:gd name="connsiteX25473" fmla="*/ 429777 w 1299502"/>
              <a:gd name="connsiteY25473" fmla="*/ 1001936 h 2190257"/>
              <a:gd name="connsiteX25474" fmla="*/ 430065 w 1299502"/>
              <a:gd name="connsiteY25474" fmla="*/ 1001648 h 2190257"/>
              <a:gd name="connsiteX25475" fmla="*/ 430065 w 1299502"/>
              <a:gd name="connsiteY25475" fmla="*/ 1001360 h 2190257"/>
              <a:gd name="connsiteX25476" fmla="*/ 430462 w 1299502"/>
              <a:gd name="connsiteY25476" fmla="*/ 1001071 h 2190257"/>
              <a:gd name="connsiteX25477" fmla="*/ 430462 w 1299502"/>
              <a:gd name="connsiteY25477" fmla="*/ 1000747 h 2190257"/>
              <a:gd name="connsiteX25478" fmla="*/ 429380 w 1299502"/>
              <a:gd name="connsiteY25478" fmla="*/ 1000567 h 2190257"/>
              <a:gd name="connsiteX25479" fmla="*/ 429957 w 1299502"/>
              <a:gd name="connsiteY25479" fmla="*/ 1000639 h 2190257"/>
              <a:gd name="connsiteX25480" fmla="*/ 430173 w 1299502"/>
              <a:gd name="connsiteY25480" fmla="*/ 1000747 h 2190257"/>
              <a:gd name="connsiteX25481" fmla="*/ 429777 w 1299502"/>
              <a:gd name="connsiteY25481" fmla="*/ 1001035 h 2190257"/>
              <a:gd name="connsiteX25482" fmla="*/ 429777 w 1299502"/>
              <a:gd name="connsiteY25482" fmla="*/ 1001360 h 2190257"/>
              <a:gd name="connsiteX25483" fmla="*/ 429452 w 1299502"/>
              <a:gd name="connsiteY25483" fmla="*/ 1001648 h 2190257"/>
              <a:gd name="connsiteX25484" fmla="*/ 429452 w 1299502"/>
              <a:gd name="connsiteY25484" fmla="*/ 1001936 h 2190257"/>
              <a:gd name="connsiteX25485" fmla="*/ 429272 w 1299502"/>
              <a:gd name="connsiteY25485" fmla="*/ 1002045 h 2190257"/>
              <a:gd name="connsiteX25486" fmla="*/ 428947 w 1299502"/>
              <a:gd name="connsiteY25486" fmla="*/ 1002045 h 2190257"/>
              <a:gd name="connsiteX25487" fmla="*/ 428479 w 1299502"/>
              <a:gd name="connsiteY25487" fmla="*/ 1001540 h 2190257"/>
              <a:gd name="connsiteX25488" fmla="*/ 428551 w 1299502"/>
              <a:gd name="connsiteY25488" fmla="*/ 1001252 h 2190257"/>
              <a:gd name="connsiteX25489" fmla="*/ 431544 w 1299502"/>
              <a:gd name="connsiteY25489" fmla="*/ 1000459 h 2190257"/>
              <a:gd name="connsiteX25490" fmla="*/ 432157 w 1299502"/>
              <a:gd name="connsiteY25490" fmla="*/ 1000459 h 2190257"/>
              <a:gd name="connsiteX25491" fmla="*/ 432337 w 1299502"/>
              <a:gd name="connsiteY25491" fmla="*/ 1000567 h 2190257"/>
              <a:gd name="connsiteX25492" fmla="*/ 432265 w 1299502"/>
              <a:gd name="connsiteY25492" fmla="*/ 1001252 h 2190257"/>
              <a:gd name="connsiteX25493" fmla="*/ 432157 w 1299502"/>
              <a:gd name="connsiteY25493" fmla="*/ 1001360 h 2190257"/>
              <a:gd name="connsiteX25494" fmla="*/ 431471 w 1299502"/>
              <a:gd name="connsiteY25494" fmla="*/ 1001252 h 2190257"/>
              <a:gd name="connsiteX25495" fmla="*/ 431363 w 1299502"/>
              <a:gd name="connsiteY25495" fmla="*/ 1001144 h 2190257"/>
              <a:gd name="connsiteX25496" fmla="*/ 431363 w 1299502"/>
              <a:gd name="connsiteY25496" fmla="*/ 1000567 h 2190257"/>
              <a:gd name="connsiteX25497" fmla="*/ 418418 w 1299502"/>
              <a:gd name="connsiteY25497" fmla="*/ 999738 h 2190257"/>
              <a:gd name="connsiteX25498" fmla="*/ 418527 w 1299502"/>
              <a:gd name="connsiteY25498" fmla="*/ 999846 h 2190257"/>
              <a:gd name="connsiteX25499" fmla="*/ 418527 w 1299502"/>
              <a:gd name="connsiteY25499" fmla="*/ 1000134 h 2190257"/>
              <a:gd name="connsiteX25500" fmla="*/ 418815 w 1299502"/>
              <a:gd name="connsiteY25500" fmla="*/ 1000459 h 2190257"/>
              <a:gd name="connsiteX25501" fmla="*/ 418707 w 1299502"/>
              <a:gd name="connsiteY25501" fmla="*/ 1002261 h 2190257"/>
              <a:gd name="connsiteX25502" fmla="*/ 418815 w 1299502"/>
              <a:gd name="connsiteY25502" fmla="*/ 1002441 h 2190257"/>
              <a:gd name="connsiteX25503" fmla="*/ 419212 w 1299502"/>
              <a:gd name="connsiteY25503" fmla="*/ 1002153 h 2190257"/>
              <a:gd name="connsiteX25504" fmla="*/ 419825 w 1299502"/>
              <a:gd name="connsiteY25504" fmla="*/ 1002153 h 2190257"/>
              <a:gd name="connsiteX25505" fmla="*/ 420005 w 1299502"/>
              <a:gd name="connsiteY25505" fmla="*/ 1002333 h 2190257"/>
              <a:gd name="connsiteX25506" fmla="*/ 419933 w 1299502"/>
              <a:gd name="connsiteY25506" fmla="*/ 1002946 h 2190257"/>
              <a:gd name="connsiteX25507" fmla="*/ 420221 w 1299502"/>
              <a:gd name="connsiteY25507" fmla="*/ 1003234 h 2190257"/>
              <a:gd name="connsiteX25508" fmla="*/ 420221 w 1299502"/>
              <a:gd name="connsiteY25508" fmla="*/ 1003847 h 2190257"/>
              <a:gd name="connsiteX25509" fmla="*/ 420005 w 1299502"/>
              <a:gd name="connsiteY25509" fmla="*/ 1003955 h 2190257"/>
              <a:gd name="connsiteX25510" fmla="*/ 419717 w 1299502"/>
              <a:gd name="connsiteY25510" fmla="*/ 1003955 h 2190257"/>
              <a:gd name="connsiteX25511" fmla="*/ 419428 w 1299502"/>
              <a:gd name="connsiteY25511" fmla="*/ 1004243 h 2190257"/>
              <a:gd name="connsiteX25512" fmla="*/ 418527 w 1299502"/>
              <a:gd name="connsiteY25512" fmla="*/ 1004135 h 2190257"/>
              <a:gd name="connsiteX25513" fmla="*/ 418130 w 1299502"/>
              <a:gd name="connsiteY25513" fmla="*/ 1004423 h 2190257"/>
              <a:gd name="connsiteX25514" fmla="*/ 417229 w 1299502"/>
              <a:gd name="connsiteY25514" fmla="*/ 1004423 h 2190257"/>
              <a:gd name="connsiteX25515" fmla="*/ 416832 w 1299502"/>
              <a:gd name="connsiteY25515" fmla="*/ 1004748 h 2190257"/>
              <a:gd name="connsiteX25516" fmla="*/ 416507 w 1299502"/>
              <a:gd name="connsiteY25516" fmla="*/ 1004639 h 2190257"/>
              <a:gd name="connsiteX25517" fmla="*/ 416111 w 1299502"/>
              <a:gd name="connsiteY25517" fmla="*/ 1004243 h 2190257"/>
              <a:gd name="connsiteX25518" fmla="*/ 416111 w 1299502"/>
              <a:gd name="connsiteY25518" fmla="*/ 1003630 h 2190257"/>
              <a:gd name="connsiteX25519" fmla="*/ 415534 w 1299502"/>
              <a:gd name="connsiteY25519" fmla="*/ 1002946 h 2190257"/>
              <a:gd name="connsiteX25520" fmla="*/ 415534 w 1299502"/>
              <a:gd name="connsiteY25520" fmla="*/ 1002729 h 2190257"/>
              <a:gd name="connsiteX25521" fmla="*/ 414921 w 1299502"/>
              <a:gd name="connsiteY25521" fmla="*/ 1002045 h 2190257"/>
              <a:gd name="connsiteX25522" fmla="*/ 415029 w 1299502"/>
              <a:gd name="connsiteY25522" fmla="*/ 1001432 h 2190257"/>
              <a:gd name="connsiteX25523" fmla="*/ 415137 w 1299502"/>
              <a:gd name="connsiteY25523" fmla="*/ 1001360 h 2190257"/>
              <a:gd name="connsiteX25524" fmla="*/ 416111 w 1299502"/>
              <a:gd name="connsiteY25524" fmla="*/ 1001360 h 2190257"/>
              <a:gd name="connsiteX25525" fmla="*/ 416724 w 1299502"/>
              <a:gd name="connsiteY25525" fmla="*/ 1000855 h 2190257"/>
              <a:gd name="connsiteX25526" fmla="*/ 417012 w 1299502"/>
              <a:gd name="connsiteY25526" fmla="*/ 1000855 h 2190257"/>
              <a:gd name="connsiteX25527" fmla="*/ 417229 w 1299502"/>
              <a:gd name="connsiteY25527" fmla="*/ 1000639 h 2190257"/>
              <a:gd name="connsiteX25528" fmla="*/ 417229 w 1299502"/>
              <a:gd name="connsiteY25528" fmla="*/ 1000459 h 2190257"/>
              <a:gd name="connsiteX25529" fmla="*/ 417517 w 1299502"/>
              <a:gd name="connsiteY25529" fmla="*/ 1000170 h 2190257"/>
              <a:gd name="connsiteX25530" fmla="*/ 417625 w 1299502"/>
              <a:gd name="connsiteY25530" fmla="*/ 999846 h 2190257"/>
              <a:gd name="connsiteX25531" fmla="*/ 417697 w 1299502"/>
              <a:gd name="connsiteY25531" fmla="*/ 999774 h 2190257"/>
              <a:gd name="connsiteX25532" fmla="*/ 134929 w 1299502"/>
              <a:gd name="connsiteY25532" fmla="*/ 997864 h 2190257"/>
              <a:gd name="connsiteX25533" fmla="*/ 135218 w 1299502"/>
              <a:gd name="connsiteY25533" fmla="*/ 998152 h 2190257"/>
              <a:gd name="connsiteX25534" fmla="*/ 135831 w 1299502"/>
              <a:gd name="connsiteY25534" fmla="*/ 998260 h 2190257"/>
              <a:gd name="connsiteX25535" fmla="*/ 136119 w 1299502"/>
              <a:gd name="connsiteY25535" fmla="*/ 998549 h 2190257"/>
              <a:gd name="connsiteX25536" fmla="*/ 136732 w 1299502"/>
              <a:gd name="connsiteY25536" fmla="*/ 998549 h 2190257"/>
              <a:gd name="connsiteX25537" fmla="*/ 137237 w 1299502"/>
              <a:gd name="connsiteY25537" fmla="*/ 999053 h 2190257"/>
              <a:gd name="connsiteX25538" fmla="*/ 137129 w 1299502"/>
              <a:gd name="connsiteY25538" fmla="*/ 999666 h 2190257"/>
              <a:gd name="connsiteX25539" fmla="*/ 137454 w 1299502"/>
              <a:gd name="connsiteY25539" fmla="*/ 999954 h 2190257"/>
              <a:gd name="connsiteX25540" fmla="*/ 137454 w 1299502"/>
              <a:gd name="connsiteY25540" fmla="*/ 1000855 h 2190257"/>
              <a:gd name="connsiteX25541" fmla="*/ 137634 w 1299502"/>
              <a:gd name="connsiteY25541" fmla="*/ 1001144 h 2190257"/>
              <a:gd name="connsiteX25542" fmla="*/ 137634 w 1299502"/>
              <a:gd name="connsiteY25542" fmla="*/ 1002045 h 2190257"/>
              <a:gd name="connsiteX25543" fmla="*/ 137958 w 1299502"/>
              <a:gd name="connsiteY25543" fmla="*/ 1002441 h 2190257"/>
              <a:gd name="connsiteX25544" fmla="*/ 137850 w 1299502"/>
              <a:gd name="connsiteY25544" fmla="*/ 1003234 h 2190257"/>
              <a:gd name="connsiteX25545" fmla="*/ 138139 w 1299502"/>
              <a:gd name="connsiteY25545" fmla="*/ 1003666 h 2190257"/>
              <a:gd name="connsiteX25546" fmla="*/ 138139 w 1299502"/>
              <a:gd name="connsiteY25546" fmla="*/ 1004135 h 2190257"/>
              <a:gd name="connsiteX25547" fmla="*/ 137742 w 1299502"/>
              <a:gd name="connsiteY25547" fmla="*/ 1004459 h 2190257"/>
              <a:gd name="connsiteX25548" fmla="*/ 137670 w 1299502"/>
              <a:gd name="connsiteY25548" fmla="*/ 1005649 h 2190257"/>
              <a:gd name="connsiteX25549" fmla="*/ 137345 w 1299502"/>
              <a:gd name="connsiteY25549" fmla="*/ 1005937 h 2190257"/>
              <a:gd name="connsiteX25550" fmla="*/ 137273 w 1299502"/>
              <a:gd name="connsiteY25550" fmla="*/ 1007451 h 2190257"/>
              <a:gd name="connsiteX25551" fmla="*/ 137345 w 1299502"/>
              <a:gd name="connsiteY25551" fmla="*/ 1007523 h 2190257"/>
              <a:gd name="connsiteX25552" fmla="*/ 137742 w 1299502"/>
              <a:gd name="connsiteY25552" fmla="*/ 1007523 h 2190257"/>
              <a:gd name="connsiteX25553" fmla="*/ 138139 w 1299502"/>
              <a:gd name="connsiteY25553" fmla="*/ 1008027 h 2190257"/>
              <a:gd name="connsiteX25554" fmla="*/ 138139 w 1299502"/>
              <a:gd name="connsiteY25554" fmla="*/ 1008352 h 2190257"/>
              <a:gd name="connsiteX25555" fmla="*/ 137958 w 1299502"/>
              <a:gd name="connsiteY25555" fmla="*/ 1008532 h 2190257"/>
              <a:gd name="connsiteX25556" fmla="*/ 137057 w 1299502"/>
              <a:gd name="connsiteY25556" fmla="*/ 1008424 h 2190257"/>
              <a:gd name="connsiteX25557" fmla="*/ 136768 w 1299502"/>
              <a:gd name="connsiteY25557" fmla="*/ 1008135 h 2190257"/>
              <a:gd name="connsiteX25558" fmla="*/ 136264 w 1299502"/>
              <a:gd name="connsiteY25558" fmla="*/ 1008532 h 2190257"/>
              <a:gd name="connsiteX25559" fmla="*/ 136155 w 1299502"/>
              <a:gd name="connsiteY25559" fmla="*/ 1010046 h 2190257"/>
              <a:gd name="connsiteX25560" fmla="*/ 135579 w 1299502"/>
              <a:gd name="connsiteY25560" fmla="*/ 1010442 h 2190257"/>
              <a:gd name="connsiteX25561" fmla="*/ 135254 w 1299502"/>
              <a:gd name="connsiteY25561" fmla="*/ 1010442 h 2190257"/>
              <a:gd name="connsiteX25562" fmla="*/ 134966 w 1299502"/>
              <a:gd name="connsiteY25562" fmla="*/ 1010622 h 2190257"/>
              <a:gd name="connsiteX25563" fmla="*/ 134461 w 1299502"/>
              <a:gd name="connsiteY25563" fmla="*/ 1011019 h 2190257"/>
              <a:gd name="connsiteX25564" fmla="*/ 134461 w 1299502"/>
              <a:gd name="connsiteY25564" fmla="*/ 1011307 h 2190257"/>
              <a:gd name="connsiteX25565" fmla="*/ 134280 w 1299502"/>
              <a:gd name="connsiteY25565" fmla="*/ 1011523 h 2190257"/>
              <a:gd name="connsiteX25566" fmla="*/ 133956 w 1299502"/>
              <a:gd name="connsiteY25566" fmla="*/ 1011415 h 2190257"/>
              <a:gd name="connsiteX25567" fmla="*/ 133776 w 1299502"/>
              <a:gd name="connsiteY25567" fmla="*/ 1011631 h 2190257"/>
              <a:gd name="connsiteX25568" fmla="*/ 133776 w 1299502"/>
              <a:gd name="connsiteY25568" fmla="*/ 1012208 h 2190257"/>
              <a:gd name="connsiteX25569" fmla="*/ 133559 w 1299502"/>
              <a:gd name="connsiteY25569" fmla="*/ 1012316 h 2190257"/>
              <a:gd name="connsiteX25570" fmla="*/ 133271 w 1299502"/>
              <a:gd name="connsiteY25570" fmla="*/ 1012028 h 2190257"/>
              <a:gd name="connsiteX25571" fmla="*/ 132982 w 1299502"/>
              <a:gd name="connsiteY25571" fmla="*/ 1012316 h 2190257"/>
              <a:gd name="connsiteX25572" fmla="*/ 132586 w 1299502"/>
              <a:gd name="connsiteY25572" fmla="*/ 1012208 h 2190257"/>
              <a:gd name="connsiteX25573" fmla="*/ 132261 w 1299502"/>
              <a:gd name="connsiteY25573" fmla="*/ 1012532 h 2190257"/>
              <a:gd name="connsiteX25574" fmla="*/ 131865 w 1299502"/>
              <a:gd name="connsiteY25574" fmla="*/ 1012028 h 2190257"/>
              <a:gd name="connsiteX25575" fmla="*/ 131865 w 1299502"/>
              <a:gd name="connsiteY25575" fmla="*/ 1011703 h 2190257"/>
              <a:gd name="connsiteX25576" fmla="*/ 131576 w 1299502"/>
              <a:gd name="connsiteY25576" fmla="*/ 1011415 h 2190257"/>
              <a:gd name="connsiteX25577" fmla="*/ 131576 w 1299502"/>
              <a:gd name="connsiteY25577" fmla="*/ 1011127 h 2190257"/>
              <a:gd name="connsiteX25578" fmla="*/ 131973 w 1299502"/>
              <a:gd name="connsiteY25578" fmla="*/ 1010838 h 2190257"/>
              <a:gd name="connsiteX25579" fmla="*/ 131973 w 1299502"/>
              <a:gd name="connsiteY25579" fmla="*/ 1010514 h 2190257"/>
              <a:gd name="connsiteX25580" fmla="*/ 131756 w 1299502"/>
              <a:gd name="connsiteY25580" fmla="*/ 1010406 h 2190257"/>
              <a:gd name="connsiteX25581" fmla="*/ 131468 w 1299502"/>
              <a:gd name="connsiteY25581" fmla="*/ 1010406 h 2190257"/>
              <a:gd name="connsiteX25582" fmla="*/ 131179 w 1299502"/>
              <a:gd name="connsiteY25582" fmla="*/ 1010009 h 2190257"/>
              <a:gd name="connsiteX25583" fmla="*/ 129990 w 1299502"/>
              <a:gd name="connsiteY25583" fmla="*/ 1009937 h 2190257"/>
              <a:gd name="connsiteX25584" fmla="*/ 129665 w 1299502"/>
              <a:gd name="connsiteY25584" fmla="*/ 1009613 h 2190257"/>
              <a:gd name="connsiteX25585" fmla="*/ 128980 w 1299502"/>
              <a:gd name="connsiteY25585" fmla="*/ 1009613 h 2190257"/>
              <a:gd name="connsiteX25586" fmla="*/ 128259 w 1299502"/>
              <a:gd name="connsiteY25586" fmla="*/ 1008820 h 2190257"/>
              <a:gd name="connsiteX25587" fmla="*/ 128259 w 1299502"/>
              <a:gd name="connsiteY25587" fmla="*/ 1008532 h 2190257"/>
              <a:gd name="connsiteX25588" fmla="*/ 127574 w 1299502"/>
              <a:gd name="connsiteY25588" fmla="*/ 1007739 h 2190257"/>
              <a:gd name="connsiteX25589" fmla="*/ 126852 w 1299502"/>
              <a:gd name="connsiteY25589" fmla="*/ 1007631 h 2190257"/>
              <a:gd name="connsiteX25590" fmla="*/ 126672 w 1299502"/>
              <a:gd name="connsiteY25590" fmla="*/ 1007342 h 2190257"/>
              <a:gd name="connsiteX25591" fmla="*/ 126059 w 1299502"/>
              <a:gd name="connsiteY25591" fmla="*/ 1007739 h 2190257"/>
              <a:gd name="connsiteX25592" fmla="*/ 126059 w 1299502"/>
              <a:gd name="connsiteY25592" fmla="*/ 1009217 h 2190257"/>
              <a:gd name="connsiteX25593" fmla="*/ 125663 w 1299502"/>
              <a:gd name="connsiteY25593" fmla="*/ 1009541 h 2190257"/>
              <a:gd name="connsiteX25594" fmla="*/ 125590 w 1299502"/>
              <a:gd name="connsiteY25594" fmla="*/ 1010730 h 2190257"/>
              <a:gd name="connsiteX25595" fmla="*/ 125266 w 1299502"/>
              <a:gd name="connsiteY25595" fmla="*/ 1010910 h 2190257"/>
              <a:gd name="connsiteX25596" fmla="*/ 125266 w 1299502"/>
              <a:gd name="connsiteY25596" fmla="*/ 1011235 h 2190257"/>
              <a:gd name="connsiteX25597" fmla="*/ 125086 w 1299502"/>
              <a:gd name="connsiteY25597" fmla="*/ 1011415 h 2190257"/>
              <a:gd name="connsiteX25598" fmla="*/ 124473 w 1299502"/>
              <a:gd name="connsiteY25598" fmla="*/ 1011307 h 2190257"/>
              <a:gd name="connsiteX25599" fmla="*/ 123066 w 1299502"/>
              <a:gd name="connsiteY25599" fmla="*/ 1012424 h 2190257"/>
              <a:gd name="connsiteX25600" fmla="*/ 122778 w 1299502"/>
              <a:gd name="connsiteY25600" fmla="*/ 1012424 h 2190257"/>
              <a:gd name="connsiteX25601" fmla="*/ 122381 w 1299502"/>
              <a:gd name="connsiteY25601" fmla="*/ 1012712 h 2190257"/>
              <a:gd name="connsiteX25602" fmla="*/ 121480 w 1299502"/>
              <a:gd name="connsiteY25602" fmla="*/ 1012604 h 2190257"/>
              <a:gd name="connsiteX25603" fmla="*/ 121300 w 1299502"/>
              <a:gd name="connsiteY25603" fmla="*/ 1012712 h 2190257"/>
              <a:gd name="connsiteX25604" fmla="*/ 121300 w 1299502"/>
              <a:gd name="connsiteY25604" fmla="*/ 1013001 h 2190257"/>
              <a:gd name="connsiteX25605" fmla="*/ 120975 w 1299502"/>
              <a:gd name="connsiteY25605" fmla="*/ 1013325 h 2190257"/>
              <a:gd name="connsiteX25606" fmla="*/ 120975 w 1299502"/>
              <a:gd name="connsiteY25606" fmla="*/ 1013613 h 2190257"/>
              <a:gd name="connsiteX25607" fmla="*/ 120795 w 1299502"/>
              <a:gd name="connsiteY25607" fmla="*/ 1013722 h 2190257"/>
              <a:gd name="connsiteX25608" fmla="*/ 120506 w 1299502"/>
              <a:gd name="connsiteY25608" fmla="*/ 1013722 h 2190257"/>
              <a:gd name="connsiteX25609" fmla="*/ 120290 w 1299502"/>
              <a:gd name="connsiteY25609" fmla="*/ 1013613 h 2190257"/>
              <a:gd name="connsiteX25610" fmla="*/ 120398 w 1299502"/>
              <a:gd name="connsiteY25610" fmla="*/ 1013325 h 2190257"/>
              <a:gd name="connsiteX25611" fmla="*/ 120074 w 1299502"/>
              <a:gd name="connsiteY25611" fmla="*/ 1012893 h 2190257"/>
              <a:gd name="connsiteX25612" fmla="*/ 120398 w 1299502"/>
              <a:gd name="connsiteY25612" fmla="*/ 1012712 h 2190257"/>
              <a:gd name="connsiteX25613" fmla="*/ 120398 w 1299502"/>
              <a:gd name="connsiteY25613" fmla="*/ 1011811 h 2190257"/>
              <a:gd name="connsiteX25614" fmla="*/ 119605 w 1299502"/>
              <a:gd name="connsiteY25614" fmla="*/ 1010838 h 2190257"/>
              <a:gd name="connsiteX25615" fmla="*/ 119605 w 1299502"/>
              <a:gd name="connsiteY25615" fmla="*/ 1010226 h 2190257"/>
              <a:gd name="connsiteX25616" fmla="*/ 120001 w 1299502"/>
              <a:gd name="connsiteY25616" fmla="*/ 1010009 h 2190257"/>
              <a:gd name="connsiteX25617" fmla="*/ 120001 w 1299502"/>
              <a:gd name="connsiteY25617" fmla="*/ 1009433 h 2190257"/>
              <a:gd name="connsiteX25618" fmla="*/ 120290 w 1299502"/>
              <a:gd name="connsiteY25618" fmla="*/ 1009108 h 2190257"/>
              <a:gd name="connsiteX25619" fmla="*/ 120398 w 1299502"/>
              <a:gd name="connsiteY25619" fmla="*/ 1008532 h 2190257"/>
              <a:gd name="connsiteX25620" fmla="*/ 120182 w 1299502"/>
              <a:gd name="connsiteY25620" fmla="*/ 1008316 h 2190257"/>
              <a:gd name="connsiteX25621" fmla="*/ 119893 w 1299502"/>
              <a:gd name="connsiteY25621" fmla="*/ 1008316 h 2190257"/>
              <a:gd name="connsiteX25622" fmla="*/ 119785 w 1299502"/>
              <a:gd name="connsiteY25622" fmla="*/ 1008424 h 2190257"/>
              <a:gd name="connsiteX25623" fmla="*/ 119677 w 1299502"/>
              <a:gd name="connsiteY25623" fmla="*/ 1008712 h 2190257"/>
              <a:gd name="connsiteX25624" fmla="*/ 119605 w 1299502"/>
              <a:gd name="connsiteY25624" fmla="*/ 1008928 h 2190257"/>
              <a:gd name="connsiteX25625" fmla="*/ 119280 w 1299502"/>
              <a:gd name="connsiteY25625" fmla="*/ 1008928 h 2190257"/>
              <a:gd name="connsiteX25626" fmla="*/ 119100 w 1299502"/>
              <a:gd name="connsiteY25626" fmla="*/ 1008712 h 2190257"/>
              <a:gd name="connsiteX25627" fmla="*/ 119172 w 1299502"/>
              <a:gd name="connsiteY25627" fmla="*/ 1007811 h 2190257"/>
              <a:gd name="connsiteX25628" fmla="*/ 118884 w 1299502"/>
              <a:gd name="connsiteY25628" fmla="*/ 1007523 h 2190257"/>
              <a:gd name="connsiteX25629" fmla="*/ 119172 w 1299502"/>
              <a:gd name="connsiteY25629" fmla="*/ 1007234 h 2190257"/>
              <a:gd name="connsiteX25630" fmla="*/ 119280 w 1299502"/>
              <a:gd name="connsiteY25630" fmla="*/ 1006622 h 2190257"/>
              <a:gd name="connsiteX25631" fmla="*/ 119388 w 1299502"/>
              <a:gd name="connsiteY25631" fmla="*/ 1006514 h 2190257"/>
              <a:gd name="connsiteX25632" fmla="*/ 120398 w 1299502"/>
              <a:gd name="connsiteY25632" fmla="*/ 1006622 h 2190257"/>
              <a:gd name="connsiteX25633" fmla="*/ 120470 w 1299502"/>
              <a:gd name="connsiteY25633" fmla="*/ 1006730 h 2190257"/>
              <a:gd name="connsiteX25634" fmla="*/ 120470 w 1299502"/>
              <a:gd name="connsiteY25634" fmla="*/ 1007342 h 2190257"/>
              <a:gd name="connsiteX25635" fmla="*/ 120578 w 1299502"/>
              <a:gd name="connsiteY25635" fmla="*/ 1007523 h 2190257"/>
              <a:gd name="connsiteX25636" fmla="*/ 120867 w 1299502"/>
              <a:gd name="connsiteY25636" fmla="*/ 1007523 h 2190257"/>
              <a:gd name="connsiteX25637" fmla="*/ 121083 w 1299502"/>
              <a:gd name="connsiteY25637" fmla="*/ 1007342 h 2190257"/>
              <a:gd name="connsiteX25638" fmla="*/ 121155 w 1299502"/>
              <a:gd name="connsiteY25638" fmla="*/ 1006838 h 2190257"/>
              <a:gd name="connsiteX25639" fmla="*/ 121660 w 1299502"/>
              <a:gd name="connsiteY25639" fmla="*/ 1006333 h 2190257"/>
              <a:gd name="connsiteX25640" fmla="*/ 122850 w 1299502"/>
              <a:gd name="connsiteY25640" fmla="*/ 1006441 h 2190257"/>
              <a:gd name="connsiteX25641" fmla="*/ 123247 w 1299502"/>
              <a:gd name="connsiteY25641" fmla="*/ 1006225 h 2190257"/>
              <a:gd name="connsiteX25642" fmla="*/ 123571 w 1299502"/>
              <a:gd name="connsiteY25642" fmla="*/ 1006225 h 2190257"/>
              <a:gd name="connsiteX25643" fmla="*/ 124545 w 1299502"/>
              <a:gd name="connsiteY25643" fmla="*/ 1005432 h 2190257"/>
              <a:gd name="connsiteX25644" fmla="*/ 124869 w 1299502"/>
              <a:gd name="connsiteY25644" fmla="*/ 1005432 h 2190257"/>
              <a:gd name="connsiteX25645" fmla="*/ 125158 w 1299502"/>
              <a:gd name="connsiteY25645" fmla="*/ 1005144 h 2190257"/>
              <a:gd name="connsiteX25646" fmla="*/ 125771 w 1299502"/>
              <a:gd name="connsiteY25646" fmla="*/ 1005829 h 2190257"/>
              <a:gd name="connsiteX25647" fmla="*/ 126059 w 1299502"/>
              <a:gd name="connsiteY25647" fmla="*/ 1005829 h 2190257"/>
              <a:gd name="connsiteX25648" fmla="*/ 126239 w 1299502"/>
              <a:gd name="connsiteY25648" fmla="*/ 1005721 h 2190257"/>
              <a:gd name="connsiteX25649" fmla="*/ 126239 w 1299502"/>
              <a:gd name="connsiteY25649" fmla="*/ 1005432 h 2190257"/>
              <a:gd name="connsiteX25650" fmla="*/ 126672 w 1299502"/>
              <a:gd name="connsiteY25650" fmla="*/ 1005144 h 2190257"/>
              <a:gd name="connsiteX25651" fmla="*/ 126744 w 1299502"/>
              <a:gd name="connsiteY25651" fmla="*/ 1003342 h 2190257"/>
              <a:gd name="connsiteX25652" fmla="*/ 127069 w 1299502"/>
              <a:gd name="connsiteY25652" fmla="*/ 1003054 h 2190257"/>
              <a:gd name="connsiteX25653" fmla="*/ 127141 w 1299502"/>
              <a:gd name="connsiteY25653" fmla="*/ 1002441 h 2190257"/>
              <a:gd name="connsiteX25654" fmla="*/ 127754 w 1299502"/>
              <a:gd name="connsiteY25654" fmla="*/ 1001936 h 2190257"/>
              <a:gd name="connsiteX25655" fmla="*/ 127862 w 1299502"/>
              <a:gd name="connsiteY25655" fmla="*/ 1001035 h 2190257"/>
              <a:gd name="connsiteX25656" fmla="*/ 128331 w 1299502"/>
              <a:gd name="connsiteY25656" fmla="*/ 1000639 h 2190257"/>
              <a:gd name="connsiteX25657" fmla="*/ 128727 w 1299502"/>
              <a:gd name="connsiteY25657" fmla="*/ 1000639 h 2190257"/>
              <a:gd name="connsiteX25658" fmla="*/ 129052 w 1299502"/>
              <a:gd name="connsiteY25658" fmla="*/ 1000351 h 2190257"/>
              <a:gd name="connsiteX25659" fmla="*/ 129629 w 1299502"/>
              <a:gd name="connsiteY25659" fmla="*/ 1000459 h 2190257"/>
              <a:gd name="connsiteX25660" fmla="*/ 129845 w 1299502"/>
              <a:gd name="connsiteY25660" fmla="*/ 1000351 h 2190257"/>
              <a:gd name="connsiteX25661" fmla="*/ 129845 w 1299502"/>
              <a:gd name="connsiteY25661" fmla="*/ 999450 h 2190257"/>
              <a:gd name="connsiteX25662" fmla="*/ 130747 w 1299502"/>
              <a:gd name="connsiteY25662" fmla="*/ 998765 h 2190257"/>
              <a:gd name="connsiteX25663" fmla="*/ 131035 w 1299502"/>
              <a:gd name="connsiteY25663" fmla="*/ 998765 h 2190257"/>
              <a:gd name="connsiteX25664" fmla="*/ 131324 w 1299502"/>
              <a:gd name="connsiteY25664" fmla="*/ 999053 h 2190257"/>
              <a:gd name="connsiteX25665" fmla="*/ 132946 w 1299502"/>
              <a:gd name="connsiteY25665" fmla="*/ 999161 h 2190257"/>
              <a:gd name="connsiteX25666" fmla="*/ 133235 w 1299502"/>
              <a:gd name="connsiteY25666" fmla="*/ 998945 h 2190257"/>
              <a:gd name="connsiteX25667" fmla="*/ 133812 w 1299502"/>
              <a:gd name="connsiteY25667" fmla="*/ 998945 h 2190257"/>
              <a:gd name="connsiteX25668" fmla="*/ 134028 w 1299502"/>
              <a:gd name="connsiteY25668" fmla="*/ 998873 h 2190257"/>
              <a:gd name="connsiteX25669" fmla="*/ 134136 w 1299502"/>
              <a:gd name="connsiteY25669" fmla="*/ 997972 h 2190257"/>
              <a:gd name="connsiteX25670" fmla="*/ 134317 w 1299502"/>
              <a:gd name="connsiteY25670" fmla="*/ 997864 h 2190257"/>
              <a:gd name="connsiteX25671" fmla="*/ 433959 w 1299502"/>
              <a:gd name="connsiteY25671" fmla="*/ 996350 h 2190257"/>
              <a:gd name="connsiteX25672" fmla="*/ 434248 w 1299502"/>
              <a:gd name="connsiteY25672" fmla="*/ 996675 h 2190257"/>
              <a:gd name="connsiteX25673" fmla="*/ 434536 w 1299502"/>
              <a:gd name="connsiteY25673" fmla="*/ 996675 h 2190257"/>
              <a:gd name="connsiteX25674" fmla="*/ 434753 w 1299502"/>
              <a:gd name="connsiteY25674" fmla="*/ 996855 h 2190257"/>
              <a:gd name="connsiteX25675" fmla="*/ 434753 w 1299502"/>
              <a:gd name="connsiteY25675" fmla="*/ 997179 h 2190257"/>
              <a:gd name="connsiteX25676" fmla="*/ 435041 w 1299502"/>
              <a:gd name="connsiteY25676" fmla="*/ 997467 h 2190257"/>
              <a:gd name="connsiteX25677" fmla="*/ 435041 w 1299502"/>
              <a:gd name="connsiteY25677" fmla="*/ 997756 h 2190257"/>
              <a:gd name="connsiteX25678" fmla="*/ 434032 w 1299502"/>
              <a:gd name="connsiteY25678" fmla="*/ 998657 h 2190257"/>
              <a:gd name="connsiteX25679" fmla="*/ 434032 w 1299502"/>
              <a:gd name="connsiteY25679" fmla="*/ 998873 h 2190257"/>
              <a:gd name="connsiteX25680" fmla="*/ 433851 w 1299502"/>
              <a:gd name="connsiteY25680" fmla="*/ 999053 h 2190257"/>
              <a:gd name="connsiteX25681" fmla="*/ 433563 w 1299502"/>
              <a:gd name="connsiteY25681" fmla="*/ 999053 h 2190257"/>
              <a:gd name="connsiteX25682" fmla="*/ 433058 w 1299502"/>
              <a:gd name="connsiteY25682" fmla="*/ 999450 h 2190257"/>
              <a:gd name="connsiteX25683" fmla="*/ 432950 w 1299502"/>
              <a:gd name="connsiteY25683" fmla="*/ 1000062 h 2190257"/>
              <a:gd name="connsiteX25684" fmla="*/ 432842 w 1299502"/>
              <a:gd name="connsiteY25684" fmla="*/ 1000170 h 2190257"/>
              <a:gd name="connsiteX25685" fmla="*/ 432553 w 1299502"/>
              <a:gd name="connsiteY25685" fmla="*/ 1000170 h 2190257"/>
              <a:gd name="connsiteX25686" fmla="*/ 432337 w 1299502"/>
              <a:gd name="connsiteY25686" fmla="*/ 1000062 h 2190257"/>
              <a:gd name="connsiteX25687" fmla="*/ 432337 w 1299502"/>
              <a:gd name="connsiteY25687" fmla="*/ 999774 h 2190257"/>
              <a:gd name="connsiteX25688" fmla="*/ 432048 w 1299502"/>
              <a:gd name="connsiteY25688" fmla="*/ 999378 h 2190257"/>
              <a:gd name="connsiteX25689" fmla="*/ 432157 w 1299502"/>
              <a:gd name="connsiteY25689" fmla="*/ 999053 h 2190257"/>
              <a:gd name="connsiteX25690" fmla="*/ 431760 w 1299502"/>
              <a:gd name="connsiteY25690" fmla="*/ 998765 h 2190257"/>
              <a:gd name="connsiteX25691" fmla="*/ 431832 w 1299502"/>
              <a:gd name="connsiteY25691" fmla="*/ 998477 h 2190257"/>
              <a:gd name="connsiteX25692" fmla="*/ 432157 w 1299502"/>
              <a:gd name="connsiteY25692" fmla="*/ 998260 h 2190257"/>
              <a:gd name="connsiteX25693" fmla="*/ 432157 w 1299502"/>
              <a:gd name="connsiteY25693" fmla="*/ 997359 h 2190257"/>
              <a:gd name="connsiteX25694" fmla="*/ 433058 w 1299502"/>
              <a:gd name="connsiteY25694" fmla="*/ 996675 h 2190257"/>
              <a:gd name="connsiteX25695" fmla="*/ 433635 w 1299502"/>
              <a:gd name="connsiteY25695" fmla="*/ 996675 h 2190257"/>
              <a:gd name="connsiteX25696" fmla="*/ 448311 w 1299502"/>
              <a:gd name="connsiteY25696" fmla="*/ 992386 h 2190257"/>
              <a:gd name="connsiteX25697" fmla="*/ 449897 w 1299502"/>
              <a:gd name="connsiteY25697" fmla="*/ 992386 h 2190257"/>
              <a:gd name="connsiteX25698" fmla="*/ 450402 w 1299502"/>
              <a:gd name="connsiteY25698" fmla="*/ 992890 h 2190257"/>
              <a:gd name="connsiteX25699" fmla="*/ 450186 w 1299502"/>
              <a:gd name="connsiteY25699" fmla="*/ 995557 h 2190257"/>
              <a:gd name="connsiteX25700" fmla="*/ 449609 w 1299502"/>
              <a:gd name="connsiteY25700" fmla="*/ 996170 h 2190257"/>
              <a:gd name="connsiteX25701" fmla="*/ 449501 w 1299502"/>
              <a:gd name="connsiteY25701" fmla="*/ 996675 h 2190257"/>
              <a:gd name="connsiteX25702" fmla="*/ 449392 w 1299502"/>
              <a:gd name="connsiteY25702" fmla="*/ 996855 h 2190257"/>
              <a:gd name="connsiteX25703" fmla="*/ 449104 w 1299502"/>
              <a:gd name="connsiteY25703" fmla="*/ 996855 h 2190257"/>
              <a:gd name="connsiteX25704" fmla="*/ 448707 w 1299502"/>
              <a:gd name="connsiteY25704" fmla="*/ 997179 h 2190257"/>
              <a:gd name="connsiteX25705" fmla="*/ 448383 w 1299502"/>
              <a:gd name="connsiteY25705" fmla="*/ 996855 h 2190257"/>
              <a:gd name="connsiteX25706" fmla="*/ 448094 w 1299502"/>
              <a:gd name="connsiteY25706" fmla="*/ 996783 h 2190257"/>
              <a:gd name="connsiteX25707" fmla="*/ 447806 w 1299502"/>
              <a:gd name="connsiteY25707" fmla="*/ 996458 h 2190257"/>
              <a:gd name="connsiteX25708" fmla="*/ 447481 w 1299502"/>
              <a:gd name="connsiteY25708" fmla="*/ 996458 h 2190257"/>
              <a:gd name="connsiteX25709" fmla="*/ 447409 w 1299502"/>
              <a:gd name="connsiteY25709" fmla="*/ 996386 h 2190257"/>
              <a:gd name="connsiteX25710" fmla="*/ 447698 w 1299502"/>
              <a:gd name="connsiteY25710" fmla="*/ 996062 h 2190257"/>
              <a:gd name="connsiteX25711" fmla="*/ 447698 w 1299502"/>
              <a:gd name="connsiteY25711" fmla="*/ 995485 h 2190257"/>
              <a:gd name="connsiteX25712" fmla="*/ 447986 w 1299502"/>
              <a:gd name="connsiteY25712" fmla="*/ 995161 h 2190257"/>
              <a:gd name="connsiteX25713" fmla="*/ 448094 w 1299502"/>
              <a:gd name="connsiteY25713" fmla="*/ 994260 h 2190257"/>
              <a:gd name="connsiteX25714" fmla="*/ 448383 w 1299502"/>
              <a:gd name="connsiteY25714" fmla="*/ 993972 h 2190257"/>
              <a:gd name="connsiteX25715" fmla="*/ 448094 w 1299502"/>
              <a:gd name="connsiteY25715" fmla="*/ 993683 h 2190257"/>
              <a:gd name="connsiteX25716" fmla="*/ 448202 w 1299502"/>
              <a:gd name="connsiteY25716" fmla="*/ 992494 h 2190257"/>
              <a:gd name="connsiteX25717" fmla="*/ 418491 w 1299502"/>
              <a:gd name="connsiteY25717" fmla="*/ 991989 h 2190257"/>
              <a:gd name="connsiteX25718" fmla="*/ 419392 w 1299502"/>
              <a:gd name="connsiteY25718" fmla="*/ 992061 h 2190257"/>
              <a:gd name="connsiteX25719" fmla="*/ 419500 w 1299502"/>
              <a:gd name="connsiteY25719" fmla="*/ 992170 h 2190257"/>
              <a:gd name="connsiteX25720" fmla="*/ 419500 w 1299502"/>
              <a:gd name="connsiteY25720" fmla="*/ 992494 h 2190257"/>
              <a:gd name="connsiteX25721" fmla="*/ 419212 w 1299502"/>
              <a:gd name="connsiteY25721" fmla="*/ 992782 h 2190257"/>
              <a:gd name="connsiteX25722" fmla="*/ 419212 w 1299502"/>
              <a:gd name="connsiteY25722" fmla="*/ 993359 h 2190257"/>
              <a:gd name="connsiteX25723" fmla="*/ 417986 w 1299502"/>
              <a:gd name="connsiteY25723" fmla="*/ 994368 h 2190257"/>
              <a:gd name="connsiteX25724" fmla="*/ 417805 w 1299502"/>
              <a:gd name="connsiteY25724" fmla="*/ 994260 h 2190257"/>
              <a:gd name="connsiteX25725" fmla="*/ 417914 w 1299502"/>
              <a:gd name="connsiteY25725" fmla="*/ 992962 h 2190257"/>
              <a:gd name="connsiteX25726" fmla="*/ 418310 w 1299502"/>
              <a:gd name="connsiteY25726" fmla="*/ 992782 h 2190257"/>
              <a:gd name="connsiteX25727" fmla="*/ 418310 w 1299502"/>
              <a:gd name="connsiteY25727" fmla="*/ 992170 h 2190257"/>
              <a:gd name="connsiteX25728" fmla="*/ 112610 w 1299502"/>
              <a:gd name="connsiteY25728" fmla="*/ 991485 h 2190257"/>
              <a:gd name="connsiteX25729" fmla="*/ 113006 w 1299502"/>
              <a:gd name="connsiteY25729" fmla="*/ 991485 h 2190257"/>
              <a:gd name="connsiteX25730" fmla="*/ 113078 w 1299502"/>
              <a:gd name="connsiteY25730" fmla="*/ 991701 h 2190257"/>
              <a:gd name="connsiteX25731" fmla="*/ 113078 w 1299502"/>
              <a:gd name="connsiteY25731" fmla="*/ 992170 h 2190257"/>
              <a:gd name="connsiteX25732" fmla="*/ 112898 w 1299502"/>
              <a:gd name="connsiteY25732" fmla="*/ 992386 h 2190257"/>
              <a:gd name="connsiteX25733" fmla="*/ 112610 w 1299502"/>
              <a:gd name="connsiteY25733" fmla="*/ 992386 h 2190257"/>
              <a:gd name="connsiteX25734" fmla="*/ 112393 w 1299502"/>
              <a:gd name="connsiteY25734" fmla="*/ 992170 h 2190257"/>
              <a:gd name="connsiteX25735" fmla="*/ 112501 w 1299502"/>
              <a:gd name="connsiteY25735" fmla="*/ 991593 h 2190257"/>
              <a:gd name="connsiteX25736" fmla="*/ 430462 w 1299502"/>
              <a:gd name="connsiteY25736" fmla="*/ 991196 h 2190257"/>
              <a:gd name="connsiteX25737" fmla="*/ 431075 w 1299502"/>
              <a:gd name="connsiteY25737" fmla="*/ 991196 h 2190257"/>
              <a:gd name="connsiteX25738" fmla="*/ 431255 w 1299502"/>
              <a:gd name="connsiteY25738" fmla="*/ 991377 h 2190257"/>
              <a:gd name="connsiteX25739" fmla="*/ 431255 w 1299502"/>
              <a:gd name="connsiteY25739" fmla="*/ 991665 h 2190257"/>
              <a:gd name="connsiteX25740" fmla="*/ 431580 w 1299502"/>
              <a:gd name="connsiteY25740" fmla="*/ 991989 h 2190257"/>
              <a:gd name="connsiteX25741" fmla="*/ 431075 w 1299502"/>
              <a:gd name="connsiteY25741" fmla="*/ 992386 h 2190257"/>
              <a:gd name="connsiteX25742" fmla="*/ 430354 w 1299502"/>
              <a:gd name="connsiteY25742" fmla="*/ 992386 h 2190257"/>
              <a:gd name="connsiteX25743" fmla="*/ 429957 w 1299502"/>
              <a:gd name="connsiteY25743" fmla="*/ 991881 h 2190257"/>
              <a:gd name="connsiteX25744" fmla="*/ 429957 w 1299502"/>
              <a:gd name="connsiteY25744" fmla="*/ 991593 h 2190257"/>
              <a:gd name="connsiteX25745" fmla="*/ 426676 w 1299502"/>
              <a:gd name="connsiteY25745" fmla="*/ 990980 h 2190257"/>
              <a:gd name="connsiteX25746" fmla="*/ 427649 w 1299502"/>
              <a:gd name="connsiteY25746" fmla="*/ 990980 h 2190257"/>
              <a:gd name="connsiteX25747" fmla="*/ 427757 w 1299502"/>
              <a:gd name="connsiteY25747" fmla="*/ 991196 h 2190257"/>
              <a:gd name="connsiteX25748" fmla="*/ 427757 w 1299502"/>
              <a:gd name="connsiteY25748" fmla="*/ 991773 h 2190257"/>
              <a:gd name="connsiteX25749" fmla="*/ 427577 w 1299502"/>
              <a:gd name="connsiteY25749" fmla="*/ 991881 h 2190257"/>
              <a:gd name="connsiteX25750" fmla="*/ 426676 w 1299502"/>
              <a:gd name="connsiteY25750" fmla="*/ 991881 h 2190257"/>
              <a:gd name="connsiteX25751" fmla="*/ 426459 w 1299502"/>
              <a:gd name="connsiteY25751" fmla="*/ 991701 h 2190257"/>
              <a:gd name="connsiteX25752" fmla="*/ 426568 w 1299502"/>
              <a:gd name="connsiteY25752" fmla="*/ 991088 h 2190257"/>
              <a:gd name="connsiteX25753" fmla="*/ 142105 w 1299502"/>
              <a:gd name="connsiteY25753" fmla="*/ 990980 h 2190257"/>
              <a:gd name="connsiteX25754" fmla="*/ 142394 w 1299502"/>
              <a:gd name="connsiteY25754" fmla="*/ 990980 h 2190257"/>
              <a:gd name="connsiteX25755" fmla="*/ 142502 w 1299502"/>
              <a:gd name="connsiteY25755" fmla="*/ 991196 h 2190257"/>
              <a:gd name="connsiteX25756" fmla="*/ 142502 w 1299502"/>
              <a:gd name="connsiteY25756" fmla="*/ 991485 h 2190257"/>
              <a:gd name="connsiteX25757" fmla="*/ 142610 w 1299502"/>
              <a:gd name="connsiteY25757" fmla="*/ 991593 h 2190257"/>
              <a:gd name="connsiteX25758" fmla="*/ 143583 w 1299502"/>
              <a:gd name="connsiteY25758" fmla="*/ 991701 h 2190257"/>
              <a:gd name="connsiteX25759" fmla="*/ 143692 w 1299502"/>
              <a:gd name="connsiteY25759" fmla="*/ 991881 h 2190257"/>
              <a:gd name="connsiteX25760" fmla="*/ 143692 w 1299502"/>
              <a:gd name="connsiteY25760" fmla="*/ 992097 h 2190257"/>
              <a:gd name="connsiteX25761" fmla="*/ 144593 w 1299502"/>
              <a:gd name="connsiteY25761" fmla="*/ 993071 h 2190257"/>
              <a:gd name="connsiteX25762" fmla="*/ 144485 w 1299502"/>
              <a:gd name="connsiteY25762" fmla="*/ 993683 h 2190257"/>
              <a:gd name="connsiteX25763" fmla="*/ 144809 w 1299502"/>
              <a:gd name="connsiteY25763" fmla="*/ 993972 h 2190257"/>
              <a:gd name="connsiteX25764" fmla="*/ 144809 w 1299502"/>
              <a:gd name="connsiteY25764" fmla="*/ 994873 h 2190257"/>
              <a:gd name="connsiteX25765" fmla="*/ 144593 w 1299502"/>
              <a:gd name="connsiteY25765" fmla="*/ 995089 h 2190257"/>
              <a:gd name="connsiteX25766" fmla="*/ 144016 w 1299502"/>
              <a:gd name="connsiteY25766" fmla="*/ 994981 h 2190257"/>
              <a:gd name="connsiteX25767" fmla="*/ 143692 w 1299502"/>
              <a:gd name="connsiteY25767" fmla="*/ 994656 h 2190257"/>
              <a:gd name="connsiteX25768" fmla="*/ 143115 w 1299502"/>
              <a:gd name="connsiteY25768" fmla="*/ 994584 h 2190257"/>
              <a:gd name="connsiteX25769" fmla="*/ 142610 w 1299502"/>
              <a:gd name="connsiteY25769" fmla="*/ 994188 h 2190257"/>
              <a:gd name="connsiteX25770" fmla="*/ 142682 w 1299502"/>
              <a:gd name="connsiteY25770" fmla="*/ 993575 h 2190257"/>
              <a:gd name="connsiteX25771" fmla="*/ 142394 w 1299502"/>
              <a:gd name="connsiteY25771" fmla="*/ 993287 h 2190257"/>
              <a:gd name="connsiteX25772" fmla="*/ 142394 w 1299502"/>
              <a:gd name="connsiteY25772" fmla="*/ 992962 h 2190257"/>
              <a:gd name="connsiteX25773" fmla="*/ 142105 w 1299502"/>
              <a:gd name="connsiteY25773" fmla="*/ 992566 h 2190257"/>
              <a:gd name="connsiteX25774" fmla="*/ 142105 w 1299502"/>
              <a:gd name="connsiteY25774" fmla="*/ 992278 h 2190257"/>
              <a:gd name="connsiteX25775" fmla="*/ 141817 w 1299502"/>
              <a:gd name="connsiteY25775" fmla="*/ 991989 h 2190257"/>
              <a:gd name="connsiteX25776" fmla="*/ 141889 w 1299502"/>
              <a:gd name="connsiteY25776" fmla="*/ 991088 h 2190257"/>
              <a:gd name="connsiteX25777" fmla="*/ 448094 w 1299502"/>
              <a:gd name="connsiteY25777" fmla="*/ 990584 h 2190257"/>
              <a:gd name="connsiteX25778" fmla="*/ 448996 w 1299502"/>
              <a:gd name="connsiteY25778" fmla="*/ 990584 h 2190257"/>
              <a:gd name="connsiteX25779" fmla="*/ 449501 w 1299502"/>
              <a:gd name="connsiteY25779" fmla="*/ 991088 h 2190257"/>
              <a:gd name="connsiteX25780" fmla="*/ 449501 w 1299502"/>
              <a:gd name="connsiteY25780" fmla="*/ 991377 h 2190257"/>
              <a:gd name="connsiteX25781" fmla="*/ 449789 w 1299502"/>
              <a:gd name="connsiteY25781" fmla="*/ 991701 h 2190257"/>
              <a:gd name="connsiteX25782" fmla="*/ 449284 w 1299502"/>
              <a:gd name="connsiteY25782" fmla="*/ 992097 h 2190257"/>
              <a:gd name="connsiteX25783" fmla="*/ 448707 w 1299502"/>
              <a:gd name="connsiteY25783" fmla="*/ 992097 h 2190257"/>
              <a:gd name="connsiteX25784" fmla="*/ 447914 w 1299502"/>
              <a:gd name="connsiteY25784" fmla="*/ 991269 h 2190257"/>
              <a:gd name="connsiteX25785" fmla="*/ 447914 w 1299502"/>
              <a:gd name="connsiteY25785" fmla="*/ 990692 h 2190257"/>
              <a:gd name="connsiteX25786" fmla="*/ 112105 w 1299502"/>
              <a:gd name="connsiteY25786" fmla="*/ 990476 h 2190257"/>
              <a:gd name="connsiteX25787" fmla="*/ 112213 w 1299502"/>
              <a:gd name="connsiteY25787" fmla="*/ 990692 h 2190257"/>
              <a:gd name="connsiteX25788" fmla="*/ 112213 w 1299502"/>
              <a:gd name="connsiteY25788" fmla="*/ 991269 h 2190257"/>
              <a:gd name="connsiteX25789" fmla="*/ 111997 w 1299502"/>
              <a:gd name="connsiteY25789" fmla="*/ 991377 h 2190257"/>
              <a:gd name="connsiteX25790" fmla="*/ 111816 w 1299502"/>
              <a:gd name="connsiteY25790" fmla="*/ 991196 h 2190257"/>
              <a:gd name="connsiteX25791" fmla="*/ 111888 w 1299502"/>
              <a:gd name="connsiteY25791" fmla="*/ 990692 h 2190257"/>
              <a:gd name="connsiteX25792" fmla="*/ 111420 w 1299502"/>
              <a:gd name="connsiteY25792" fmla="*/ 990476 h 2190257"/>
              <a:gd name="connsiteX25793" fmla="*/ 111600 w 1299502"/>
              <a:gd name="connsiteY25793" fmla="*/ 990584 h 2190257"/>
              <a:gd name="connsiteX25794" fmla="*/ 111492 w 1299502"/>
              <a:gd name="connsiteY25794" fmla="*/ 991196 h 2190257"/>
              <a:gd name="connsiteX25795" fmla="*/ 111420 w 1299502"/>
              <a:gd name="connsiteY25795" fmla="*/ 991377 h 2190257"/>
              <a:gd name="connsiteX25796" fmla="*/ 111203 w 1299502"/>
              <a:gd name="connsiteY25796" fmla="*/ 991196 h 2190257"/>
              <a:gd name="connsiteX25797" fmla="*/ 111311 w 1299502"/>
              <a:gd name="connsiteY25797" fmla="*/ 990584 h 2190257"/>
              <a:gd name="connsiteX25798" fmla="*/ 433347 w 1299502"/>
              <a:gd name="connsiteY25798" fmla="*/ 990404 h 2190257"/>
              <a:gd name="connsiteX25799" fmla="*/ 433671 w 1299502"/>
              <a:gd name="connsiteY25799" fmla="*/ 990404 h 2190257"/>
              <a:gd name="connsiteX25800" fmla="*/ 433743 w 1299502"/>
              <a:gd name="connsiteY25800" fmla="*/ 990584 h 2190257"/>
              <a:gd name="connsiteX25801" fmla="*/ 433743 w 1299502"/>
              <a:gd name="connsiteY25801" fmla="*/ 991196 h 2190257"/>
              <a:gd name="connsiteX25802" fmla="*/ 433563 w 1299502"/>
              <a:gd name="connsiteY25802" fmla="*/ 991269 h 2190257"/>
              <a:gd name="connsiteX25803" fmla="*/ 433238 w 1299502"/>
              <a:gd name="connsiteY25803" fmla="*/ 991269 h 2190257"/>
              <a:gd name="connsiteX25804" fmla="*/ 432842 w 1299502"/>
              <a:gd name="connsiteY25804" fmla="*/ 990872 h 2190257"/>
              <a:gd name="connsiteX25805" fmla="*/ 114989 w 1299502"/>
              <a:gd name="connsiteY25805" fmla="*/ 990079 h 2190257"/>
              <a:gd name="connsiteX25806" fmla="*/ 115278 w 1299502"/>
              <a:gd name="connsiteY25806" fmla="*/ 990187 h 2190257"/>
              <a:gd name="connsiteX25807" fmla="*/ 115386 w 1299502"/>
              <a:gd name="connsiteY25807" fmla="*/ 990295 h 2190257"/>
              <a:gd name="connsiteX25808" fmla="*/ 115386 w 1299502"/>
              <a:gd name="connsiteY25808" fmla="*/ 990584 h 2190257"/>
              <a:gd name="connsiteX25809" fmla="*/ 115170 w 1299502"/>
              <a:gd name="connsiteY25809" fmla="*/ 990764 h 2190257"/>
              <a:gd name="connsiteX25810" fmla="*/ 114593 w 1299502"/>
              <a:gd name="connsiteY25810" fmla="*/ 990692 h 2190257"/>
              <a:gd name="connsiteX25811" fmla="*/ 114376 w 1299502"/>
              <a:gd name="connsiteY25811" fmla="*/ 990584 h 2190257"/>
              <a:gd name="connsiteX25812" fmla="*/ 141204 w 1299502"/>
              <a:gd name="connsiteY25812" fmla="*/ 989971 h 2190257"/>
              <a:gd name="connsiteX25813" fmla="*/ 141600 w 1299502"/>
              <a:gd name="connsiteY25813" fmla="*/ 990476 h 2190257"/>
              <a:gd name="connsiteX25814" fmla="*/ 141600 w 1299502"/>
              <a:gd name="connsiteY25814" fmla="*/ 991088 h 2190257"/>
              <a:gd name="connsiteX25815" fmla="*/ 141204 w 1299502"/>
              <a:gd name="connsiteY25815" fmla="*/ 991377 h 2190257"/>
              <a:gd name="connsiteX25816" fmla="*/ 141204 w 1299502"/>
              <a:gd name="connsiteY25816" fmla="*/ 991701 h 2190257"/>
              <a:gd name="connsiteX25817" fmla="*/ 140987 w 1299502"/>
              <a:gd name="connsiteY25817" fmla="*/ 991773 h 2190257"/>
              <a:gd name="connsiteX25818" fmla="*/ 140410 w 1299502"/>
              <a:gd name="connsiteY25818" fmla="*/ 991773 h 2190257"/>
              <a:gd name="connsiteX25819" fmla="*/ 140302 w 1299502"/>
              <a:gd name="connsiteY25819" fmla="*/ 991593 h 2190257"/>
              <a:gd name="connsiteX25820" fmla="*/ 140302 w 1299502"/>
              <a:gd name="connsiteY25820" fmla="*/ 991269 h 2190257"/>
              <a:gd name="connsiteX25821" fmla="*/ 140086 w 1299502"/>
              <a:gd name="connsiteY25821" fmla="*/ 991088 h 2190257"/>
              <a:gd name="connsiteX25822" fmla="*/ 139797 w 1299502"/>
              <a:gd name="connsiteY25822" fmla="*/ 991088 h 2190257"/>
              <a:gd name="connsiteX25823" fmla="*/ 139689 w 1299502"/>
              <a:gd name="connsiteY25823" fmla="*/ 990980 h 2190257"/>
              <a:gd name="connsiteX25824" fmla="*/ 139689 w 1299502"/>
              <a:gd name="connsiteY25824" fmla="*/ 990404 h 2190257"/>
              <a:gd name="connsiteX25825" fmla="*/ 140194 w 1299502"/>
              <a:gd name="connsiteY25825" fmla="*/ 989971 h 2190257"/>
              <a:gd name="connsiteX25826" fmla="*/ 113186 w 1299502"/>
              <a:gd name="connsiteY25826" fmla="*/ 988782 h 2190257"/>
              <a:gd name="connsiteX25827" fmla="*/ 113799 w 1299502"/>
              <a:gd name="connsiteY25827" fmla="*/ 988890 h 2190257"/>
              <a:gd name="connsiteX25828" fmla="*/ 114196 w 1299502"/>
              <a:gd name="connsiteY25828" fmla="*/ 989394 h 2190257"/>
              <a:gd name="connsiteX25829" fmla="*/ 114196 w 1299502"/>
              <a:gd name="connsiteY25829" fmla="*/ 989683 h 2190257"/>
              <a:gd name="connsiteX25830" fmla="*/ 114016 w 1299502"/>
              <a:gd name="connsiteY25830" fmla="*/ 989791 h 2190257"/>
              <a:gd name="connsiteX25831" fmla="*/ 113403 w 1299502"/>
              <a:gd name="connsiteY25831" fmla="*/ 989683 h 2190257"/>
              <a:gd name="connsiteX25832" fmla="*/ 113006 w 1299502"/>
              <a:gd name="connsiteY25832" fmla="*/ 989178 h 2190257"/>
              <a:gd name="connsiteX25833" fmla="*/ 113006 w 1299502"/>
              <a:gd name="connsiteY25833" fmla="*/ 988998 h 2190257"/>
              <a:gd name="connsiteX25834" fmla="*/ 112285 w 1299502"/>
              <a:gd name="connsiteY25834" fmla="*/ 987304 h 2190257"/>
              <a:gd name="connsiteX25835" fmla="*/ 112790 w 1299502"/>
              <a:gd name="connsiteY25835" fmla="*/ 987809 h 2190257"/>
              <a:gd name="connsiteX25836" fmla="*/ 112682 w 1299502"/>
              <a:gd name="connsiteY25836" fmla="*/ 987989 h 2190257"/>
              <a:gd name="connsiteX25837" fmla="*/ 112610 w 1299502"/>
              <a:gd name="connsiteY25837" fmla="*/ 988205 h 2190257"/>
              <a:gd name="connsiteX25838" fmla="*/ 111888 w 1299502"/>
              <a:gd name="connsiteY25838" fmla="*/ 988097 h 2190257"/>
              <a:gd name="connsiteX25839" fmla="*/ 111816 w 1299502"/>
              <a:gd name="connsiteY25839" fmla="*/ 987989 h 2190257"/>
              <a:gd name="connsiteX25840" fmla="*/ 111816 w 1299502"/>
              <a:gd name="connsiteY25840" fmla="*/ 987701 h 2190257"/>
              <a:gd name="connsiteX25841" fmla="*/ 440811 w 1299502"/>
              <a:gd name="connsiteY25841" fmla="*/ 985502 h 2190257"/>
              <a:gd name="connsiteX25842" fmla="*/ 441135 w 1299502"/>
              <a:gd name="connsiteY25842" fmla="*/ 985502 h 2190257"/>
              <a:gd name="connsiteX25843" fmla="*/ 441315 w 1299502"/>
              <a:gd name="connsiteY25843" fmla="*/ 985610 h 2190257"/>
              <a:gd name="connsiteX25844" fmla="*/ 441207 w 1299502"/>
              <a:gd name="connsiteY25844" fmla="*/ 985898 h 2190257"/>
              <a:gd name="connsiteX25845" fmla="*/ 441135 w 1299502"/>
              <a:gd name="connsiteY25845" fmla="*/ 986115 h 2190257"/>
              <a:gd name="connsiteX25846" fmla="*/ 440414 w 1299502"/>
              <a:gd name="connsiteY25846" fmla="*/ 986007 h 2190257"/>
              <a:gd name="connsiteX25847" fmla="*/ 440342 w 1299502"/>
              <a:gd name="connsiteY25847" fmla="*/ 985898 h 2190257"/>
              <a:gd name="connsiteX25848" fmla="*/ 136624 w 1299502"/>
              <a:gd name="connsiteY25848" fmla="*/ 983700 h 2190257"/>
              <a:gd name="connsiteX25849" fmla="*/ 136913 w 1299502"/>
              <a:gd name="connsiteY25849" fmla="*/ 983700 h 2190257"/>
              <a:gd name="connsiteX25850" fmla="*/ 137021 w 1299502"/>
              <a:gd name="connsiteY25850" fmla="*/ 983916 h 2190257"/>
              <a:gd name="connsiteX25851" fmla="*/ 137021 w 1299502"/>
              <a:gd name="connsiteY25851" fmla="*/ 984205 h 2190257"/>
              <a:gd name="connsiteX25852" fmla="*/ 136805 w 1299502"/>
              <a:gd name="connsiteY25852" fmla="*/ 984385 h 2190257"/>
              <a:gd name="connsiteX25853" fmla="*/ 136408 w 1299502"/>
              <a:gd name="connsiteY25853" fmla="*/ 983916 h 2190257"/>
              <a:gd name="connsiteX25854" fmla="*/ 431760 w 1299502"/>
              <a:gd name="connsiteY25854" fmla="*/ 983520 h 2190257"/>
              <a:gd name="connsiteX25855" fmla="*/ 431940 w 1299502"/>
              <a:gd name="connsiteY25855" fmla="*/ 983700 h 2190257"/>
              <a:gd name="connsiteX25856" fmla="*/ 431940 w 1299502"/>
              <a:gd name="connsiteY25856" fmla="*/ 984313 h 2190257"/>
              <a:gd name="connsiteX25857" fmla="*/ 431760 w 1299502"/>
              <a:gd name="connsiteY25857" fmla="*/ 984385 h 2190257"/>
              <a:gd name="connsiteX25858" fmla="*/ 431255 w 1299502"/>
              <a:gd name="connsiteY25858" fmla="*/ 983916 h 2190257"/>
              <a:gd name="connsiteX25859" fmla="*/ 431255 w 1299502"/>
              <a:gd name="connsiteY25859" fmla="*/ 983700 h 2190257"/>
              <a:gd name="connsiteX25860" fmla="*/ 431471 w 1299502"/>
              <a:gd name="connsiteY25860" fmla="*/ 983520 h 2190257"/>
              <a:gd name="connsiteX25861" fmla="*/ 430246 w 1299502"/>
              <a:gd name="connsiteY25861" fmla="*/ 983123 h 2190257"/>
              <a:gd name="connsiteX25862" fmla="*/ 430570 w 1299502"/>
              <a:gd name="connsiteY25862" fmla="*/ 983195 h 2190257"/>
              <a:gd name="connsiteX25863" fmla="*/ 430967 w 1299502"/>
              <a:gd name="connsiteY25863" fmla="*/ 983592 h 2190257"/>
              <a:gd name="connsiteX25864" fmla="*/ 430967 w 1299502"/>
              <a:gd name="connsiteY25864" fmla="*/ 984205 h 2190257"/>
              <a:gd name="connsiteX25865" fmla="*/ 431544 w 1299502"/>
              <a:gd name="connsiteY25865" fmla="*/ 984817 h 2190257"/>
              <a:gd name="connsiteX25866" fmla="*/ 431544 w 1299502"/>
              <a:gd name="connsiteY25866" fmla="*/ 985106 h 2190257"/>
              <a:gd name="connsiteX25867" fmla="*/ 431652 w 1299502"/>
              <a:gd name="connsiteY25867" fmla="*/ 985322 h 2190257"/>
              <a:gd name="connsiteX25868" fmla="*/ 432337 w 1299502"/>
              <a:gd name="connsiteY25868" fmla="*/ 985322 h 2190257"/>
              <a:gd name="connsiteX25869" fmla="*/ 432770 w 1299502"/>
              <a:gd name="connsiteY25869" fmla="*/ 985790 h 2190257"/>
              <a:gd name="connsiteX25870" fmla="*/ 432770 w 1299502"/>
              <a:gd name="connsiteY25870" fmla="*/ 986403 h 2190257"/>
              <a:gd name="connsiteX25871" fmla="*/ 432445 w 1299502"/>
              <a:gd name="connsiteY25871" fmla="*/ 986691 h 2190257"/>
              <a:gd name="connsiteX25872" fmla="*/ 432337 w 1299502"/>
              <a:gd name="connsiteY25872" fmla="*/ 987016 h 2190257"/>
              <a:gd name="connsiteX25873" fmla="*/ 432265 w 1299502"/>
              <a:gd name="connsiteY25873" fmla="*/ 987088 h 2190257"/>
              <a:gd name="connsiteX25874" fmla="*/ 431976 w 1299502"/>
              <a:gd name="connsiteY25874" fmla="*/ 987088 h 2190257"/>
              <a:gd name="connsiteX25875" fmla="*/ 431544 w 1299502"/>
              <a:gd name="connsiteY25875" fmla="*/ 987412 h 2190257"/>
              <a:gd name="connsiteX25876" fmla="*/ 430354 w 1299502"/>
              <a:gd name="connsiteY25876" fmla="*/ 987304 h 2190257"/>
              <a:gd name="connsiteX25877" fmla="*/ 430173 w 1299502"/>
              <a:gd name="connsiteY25877" fmla="*/ 987484 h 2190257"/>
              <a:gd name="connsiteX25878" fmla="*/ 430173 w 1299502"/>
              <a:gd name="connsiteY25878" fmla="*/ 987701 h 2190257"/>
              <a:gd name="connsiteX25879" fmla="*/ 429957 w 1299502"/>
              <a:gd name="connsiteY25879" fmla="*/ 987881 h 2190257"/>
              <a:gd name="connsiteX25880" fmla="*/ 429669 w 1299502"/>
              <a:gd name="connsiteY25880" fmla="*/ 987881 h 2190257"/>
              <a:gd name="connsiteX25881" fmla="*/ 429560 w 1299502"/>
              <a:gd name="connsiteY25881" fmla="*/ 987701 h 2190257"/>
              <a:gd name="connsiteX25882" fmla="*/ 429560 w 1299502"/>
              <a:gd name="connsiteY25882" fmla="*/ 987412 h 2190257"/>
              <a:gd name="connsiteX25883" fmla="*/ 429272 w 1299502"/>
              <a:gd name="connsiteY25883" fmla="*/ 987088 h 2190257"/>
              <a:gd name="connsiteX25884" fmla="*/ 429272 w 1299502"/>
              <a:gd name="connsiteY25884" fmla="*/ 985898 h 2190257"/>
              <a:gd name="connsiteX25885" fmla="*/ 429669 w 1299502"/>
              <a:gd name="connsiteY25885" fmla="*/ 985610 h 2190257"/>
              <a:gd name="connsiteX25886" fmla="*/ 429669 w 1299502"/>
              <a:gd name="connsiteY25886" fmla="*/ 985286 h 2190257"/>
              <a:gd name="connsiteX25887" fmla="*/ 429164 w 1299502"/>
              <a:gd name="connsiteY25887" fmla="*/ 984889 h 2190257"/>
              <a:gd name="connsiteX25888" fmla="*/ 428875 w 1299502"/>
              <a:gd name="connsiteY25888" fmla="*/ 985214 h 2190257"/>
              <a:gd name="connsiteX25889" fmla="*/ 428551 w 1299502"/>
              <a:gd name="connsiteY25889" fmla="*/ 985106 h 2190257"/>
              <a:gd name="connsiteX25890" fmla="*/ 428370 w 1299502"/>
              <a:gd name="connsiteY25890" fmla="*/ 984997 h 2190257"/>
              <a:gd name="connsiteX25891" fmla="*/ 428443 w 1299502"/>
              <a:gd name="connsiteY25891" fmla="*/ 984096 h 2190257"/>
              <a:gd name="connsiteX25892" fmla="*/ 429272 w 1299502"/>
              <a:gd name="connsiteY25892" fmla="*/ 983412 h 2190257"/>
              <a:gd name="connsiteX25893" fmla="*/ 429560 w 1299502"/>
              <a:gd name="connsiteY25893" fmla="*/ 983412 h 2190257"/>
              <a:gd name="connsiteX25894" fmla="*/ 429849 w 1299502"/>
              <a:gd name="connsiteY25894" fmla="*/ 983700 h 2190257"/>
              <a:gd name="connsiteX25895" fmla="*/ 430065 w 1299502"/>
              <a:gd name="connsiteY25895" fmla="*/ 983592 h 2190257"/>
              <a:gd name="connsiteX25896" fmla="*/ 430065 w 1299502"/>
              <a:gd name="connsiteY25896" fmla="*/ 983304 h 2190257"/>
              <a:gd name="connsiteX25897" fmla="*/ 433347 w 1299502"/>
              <a:gd name="connsiteY25897" fmla="*/ 983015 h 2190257"/>
              <a:gd name="connsiteX25898" fmla="*/ 433563 w 1299502"/>
              <a:gd name="connsiteY25898" fmla="*/ 983195 h 2190257"/>
              <a:gd name="connsiteX25899" fmla="*/ 433455 w 1299502"/>
              <a:gd name="connsiteY25899" fmla="*/ 984385 h 2190257"/>
              <a:gd name="connsiteX25900" fmla="*/ 433743 w 1299502"/>
              <a:gd name="connsiteY25900" fmla="*/ 984709 h 2190257"/>
              <a:gd name="connsiteX25901" fmla="*/ 433743 w 1299502"/>
              <a:gd name="connsiteY25901" fmla="*/ 984997 h 2190257"/>
              <a:gd name="connsiteX25902" fmla="*/ 434032 w 1299502"/>
              <a:gd name="connsiteY25902" fmla="*/ 985286 h 2190257"/>
              <a:gd name="connsiteX25903" fmla="*/ 434032 w 1299502"/>
              <a:gd name="connsiteY25903" fmla="*/ 985898 h 2190257"/>
              <a:gd name="connsiteX25904" fmla="*/ 433851 w 1299502"/>
              <a:gd name="connsiteY25904" fmla="*/ 986007 h 2190257"/>
              <a:gd name="connsiteX25905" fmla="*/ 433238 w 1299502"/>
              <a:gd name="connsiteY25905" fmla="*/ 986007 h 2190257"/>
              <a:gd name="connsiteX25906" fmla="*/ 433058 w 1299502"/>
              <a:gd name="connsiteY25906" fmla="*/ 985790 h 2190257"/>
              <a:gd name="connsiteX25907" fmla="*/ 433166 w 1299502"/>
              <a:gd name="connsiteY25907" fmla="*/ 985502 h 2190257"/>
              <a:gd name="connsiteX25908" fmla="*/ 432265 w 1299502"/>
              <a:gd name="connsiteY25908" fmla="*/ 984601 h 2190257"/>
              <a:gd name="connsiteX25909" fmla="*/ 432265 w 1299502"/>
              <a:gd name="connsiteY25909" fmla="*/ 983700 h 2190257"/>
              <a:gd name="connsiteX25910" fmla="*/ 432553 w 1299502"/>
              <a:gd name="connsiteY25910" fmla="*/ 983412 h 2190257"/>
              <a:gd name="connsiteX25911" fmla="*/ 432553 w 1299502"/>
              <a:gd name="connsiteY25911" fmla="*/ 983123 h 2190257"/>
              <a:gd name="connsiteX25912" fmla="*/ 432734 w 1299502"/>
              <a:gd name="connsiteY25912" fmla="*/ 983015 h 2190257"/>
              <a:gd name="connsiteX25913" fmla="*/ 434356 w 1299502"/>
              <a:gd name="connsiteY25913" fmla="*/ 982511 h 2190257"/>
              <a:gd name="connsiteX25914" fmla="*/ 434645 w 1299502"/>
              <a:gd name="connsiteY25914" fmla="*/ 982511 h 2190257"/>
              <a:gd name="connsiteX25915" fmla="*/ 434825 w 1299502"/>
              <a:gd name="connsiteY25915" fmla="*/ 982619 h 2190257"/>
              <a:gd name="connsiteX25916" fmla="*/ 434825 w 1299502"/>
              <a:gd name="connsiteY25916" fmla="*/ 983195 h 2190257"/>
              <a:gd name="connsiteX25917" fmla="*/ 434645 w 1299502"/>
              <a:gd name="connsiteY25917" fmla="*/ 983412 h 2190257"/>
              <a:gd name="connsiteX25918" fmla="*/ 434356 w 1299502"/>
              <a:gd name="connsiteY25918" fmla="*/ 983412 h 2190257"/>
              <a:gd name="connsiteX25919" fmla="*/ 434140 w 1299502"/>
              <a:gd name="connsiteY25919" fmla="*/ 983195 h 2190257"/>
              <a:gd name="connsiteX25920" fmla="*/ 434248 w 1299502"/>
              <a:gd name="connsiteY25920" fmla="*/ 982619 h 2190257"/>
              <a:gd name="connsiteX25921" fmla="*/ 431544 w 1299502"/>
              <a:gd name="connsiteY25921" fmla="*/ 981429 h 2190257"/>
              <a:gd name="connsiteX25922" fmla="*/ 432265 w 1299502"/>
              <a:gd name="connsiteY25922" fmla="*/ 981502 h 2190257"/>
              <a:gd name="connsiteX25923" fmla="*/ 432337 w 1299502"/>
              <a:gd name="connsiteY25923" fmla="*/ 981610 h 2190257"/>
              <a:gd name="connsiteX25924" fmla="*/ 432337 w 1299502"/>
              <a:gd name="connsiteY25924" fmla="*/ 981898 h 2190257"/>
              <a:gd name="connsiteX25925" fmla="*/ 431868 w 1299502"/>
              <a:gd name="connsiteY25925" fmla="*/ 982294 h 2190257"/>
              <a:gd name="connsiteX25926" fmla="*/ 431544 w 1299502"/>
              <a:gd name="connsiteY25926" fmla="*/ 982294 h 2190257"/>
              <a:gd name="connsiteX25927" fmla="*/ 431363 w 1299502"/>
              <a:gd name="connsiteY25927" fmla="*/ 982222 h 2190257"/>
              <a:gd name="connsiteX25928" fmla="*/ 431471 w 1299502"/>
              <a:gd name="connsiteY25928" fmla="*/ 981610 h 2190257"/>
              <a:gd name="connsiteX25929" fmla="*/ 435654 w 1299502"/>
              <a:gd name="connsiteY25929" fmla="*/ 981321 h 2190257"/>
              <a:gd name="connsiteX25930" fmla="*/ 435943 w 1299502"/>
              <a:gd name="connsiteY25930" fmla="*/ 981321 h 2190257"/>
              <a:gd name="connsiteX25931" fmla="*/ 436159 w 1299502"/>
              <a:gd name="connsiteY25931" fmla="*/ 981502 h 2190257"/>
              <a:gd name="connsiteX25932" fmla="*/ 436051 w 1299502"/>
              <a:gd name="connsiteY25932" fmla="*/ 982403 h 2190257"/>
              <a:gd name="connsiteX25933" fmla="*/ 435943 w 1299502"/>
              <a:gd name="connsiteY25933" fmla="*/ 982511 h 2190257"/>
              <a:gd name="connsiteX25934" fmla="*/ 435654 w 1299502"/>
              <a:gd name="connsiteY25934" fmla="*/ 982511 h 2190257"/>
              <a:gd name="connsiteX25935" fmla="*/ 435438 w 1299502"/>
              <a:gd name="connsiteY25935" fmla="*/ 982403 h 2190257"/>
              <a:gd name="connsiteX25936" fmla="*/ 435438 w 1299502"/>
              <a:gd name="connsiteY25936" fmla="*/ 982114 h 2190257"/>
              <a:gd name="connsiteX25937" fmla="*/ 435149 w 1299502"/>
              <a:gd name="connsiteY25937" fmla="*/ 981826 h 2190257"/>
              <a:gd name="connsiteX25938" fmla="*/ 434140 w 1299502"/>
              <a:gd name="connsiteY25938" fmla="*/ 980709 h 2190257"/>
              <a:gd name="connsiteX25939" fmla="*/ 434428 w 1299502"/>
              <a:gd name="connsiteY25939" fmla="*/ 980709 h 2190257"/>
              <a:gd name="connsiteX25940" fmla="*/ 434536 w 1299502"/>
              <a:gd name="connsiteY25940" fmla="*/ 980817 h 2190257"/>
              <a:gd name="connsiteX25941" fmla="*/ 434536 w 1299502"/>
              <a:gd name="connsiteY25941" fmla="*/ 981429 h 2190257"/>
              <a:gd name="connsiteX25942" fmla="*/ 434248 w 1299502"/>
              <a:gd name="connsiteY25942" fmla="*/ 981718 h 2190257"/>
              <a:gd name="connsiteX25943" fmla="*/ 434248 w 1299502"/>
              <a:gd name="connsiteY25943" fmla="*/ 982006 h 2190257"/>
              <a:gd name="connsiteX25944" fmla="*/ 433959 w 1299502"/>
              <a:gd name="connsiteY25944" fmla="*/ 982331 h 2190257"/>
              <a:gd name="connsiteX25945" fmla="*/ 433851 w 1299502"/>
              <a:gd name="connsiteY25945" fmla="*/ 982619 h 2190257"/>
              <a:gd name="connsiteX25946" fmla="*/ 433743 w 1299502"/>
              <a:gd name="connsiteY25946" fmla="*/ 982727 h 2190257"/>
              <a:gd name="connsiteX25947" fmla="*/ 433455 w 1299502"/>
              <a:gd name="connsiteY25947" fmla="*/ 982727 h 2190257"/>
              <a:gd name="connsiteX25948" fmla="*/ 433238 w 1299502"/>
              <a:gd name="connsiteY25948" fmla="*/ 982511 h 2190257"/>
              <a:gd name="connsiteX25949" fmla="*/ 433347 w 1299502"/>
              <a:gd name="connsiteY25949" fmla="*/ 982006 h 2190257"/>
              <a:gd name="connsiteX25950" fmla="*/ 433635 w 1299502"/>
              <a:gd name="connsiteY25950" fmla="*/ 981718 h 2190257"/>
              <a:gd name="connsiteX25951" fmla="*/ 433635 w 1299502"/>
              <a:gd name="connsiteY25951" fmla="*/ 981105 h 2190257"/>
              <a:gd name="connsiteX25952" fmla="*/ 436916 w 1299502"/>
              <a:gd name="connsiteY25952" fmla="*/ 980528 h 2190257"/>
              <a:gd name="connsiteX25953" fmla="*/ 437673 w 1299502"/>
              <a:gd name="connsiteY25953" fmla="*/ 980528 h 2190257"/>
              <a:gd name="connsiteX25954" fmla="*/ 437962 w 1299502"/>
              <a:gd name="connsiteY25954" fmla="*/ 980817 h 2190257"/>
              <a:gd name="connsiteX25955" fmla="*/ 438863 w 1299502"/>
              <a:gd name="connsiteY25955" fmla="*/ 980925 h 2190257"/>
              <a:gd name="connsiteX25956" fmla="*/ 439368 w 1299502"/>
              <a:gd name="connsiteY25956" fmla="*/ 981429 h 2190257"/>
              <a:gd name="connsiteX25957" fmla="*/ 439260 w 1299502"/>
              <a:gd name="connsiteY25957" fmla="*/ 981718 h 2190257"/>
              <a:gd name="connsiteX25958" fmla="*/ 439765 w 1299502"/>
              <a:gd name="connsiteY25958" fmla="*/ 982114 h 2190257"/>
              <a:gd name="connsiteX25959" fmla="*/ 440053 w 1299502"/>
              <a:gd name="connsiteY25959" fmla="*/ 982222 h 2190257"/>
              <a:gd name="connsiteX25960" fmla="*/ 440270 w 1299502"/>
              <a:gd name="connsiteY25960" fmla="*/ 982294 h 2190257"/>
              <a:gd name="connsiteX25961" fmla="*/ 440270 w 1299502"/>
              <a:gd name="connsiteY25961" fmla="*/ 982619 h 2190257"/>
              <a:gd name="connsiteX25962" fmla="*/ 439837 w 1299502"/>
              <a:gd name="connsiteY25962" fmla="*/ 982907 h 2190257"/>
              <a:gd name="connsiteX25963" fmla="*/ 439837 w 1299502"/>
              <a:gd name="connsiteY25963" fmla="*/ 983520 h 2190257"/>
              <a:gd name="connsiteX25964" fmla="*/ 439657 w 1299502"/>
              <a:gd name="connsiteY25964" fmla="*/ 983592 h 2190257"/>
              <a:gd name="connsiteX25965" fmla="*/ 439368 w 1299502"/>
              <a:gd name="connsiteY25965" fmla="*/ 983592 h 2190257"/>
              <a:gd name="connsiteX25966" fmla="*/ 439152 w 1299502"/>
              <a:gd name="connsiteY25966" fmla="*/ 983700 h 2190257"/>
              <a:gd name="connsiteX25967" fmla="*/ 439152 w 1299502"/>
              <a:gd name="connsiteY25967" fmla="*/ 984024 h 2190257"/>
              <a:gd name="connsiteX25968" fmla="*/ 438863 w 1299502"/>
              <a:gd name="connsiteY25968" fmla="*/ 984313 h 2190257"/>
              <a:gd name="connsiteX25969" fmla="*/ 438863 w 1299502"/>
              <a:gd name="connsiteY25969" fmla="*/ 985214 h 2190257"/>
              <a:gd name="connsiteX25970" fmla="*/ 440161 w 1299502"/>
              <a:gd name="connsiteY25970" fmla="*/ 986619 h 2190257"/>
              <a:gd name="connsiteX25971" fmla="*/ 441063 w 1299502"/>
              <a:gd name="connsiteY25971" fmla="*/ 986691 h 2190257"/>
              <a:gd name="connsiteX25972" fmla="*/ 441460 w 1299502"/>
              <a:gd name="connsiteY25972" fmla="*/ 986403 h 2190257"/>
              <a:gd name="connsiteX25973" fmla="*/ 442325 w 1299502"/>
              <a:gd name="connsiteY25973" fmla="*/ 986403 h 2190257"/>
              <a:gd name="connsiteX25974" fmla="*/ 442541 w 1299502"/>
              <a:gd name="connsiteY25974" fmla="*/ 986583 h 2190257"/>
              <a:gd name="connsiteX25975" fmla="*/ 442433 w 1299502"/>
              <a:gd name="connsiteY25975" fmla="*/ 987484 h 2190257"/>
              <a:gd name="connsiteX25976" fmla="*/ 441928 w 1299502"/>
              <a:gd name="connsiteY25976" fmla="*/ 987881 h 2190257"/>
              <a:gd name="connsiteX25977" fmla="*/ 441640 w 1299502"/>
              <a:gd name="connsiteY25977" fmla="*/ 987881 h 2190257"/>
              <a:gd name="connsiteX25978" fmla="*/ 441351 w 1299502"/>
              <a:gd name="connsiteY25978" fmla="*/ 988205 h 2190257"/>
              <a:gd name="connsiteX25979" fmla="*/ 441027 w 1299502"/>
              <a:gd name="connsiteY25979" fmla="*/ 988097 h 2190257"/>
              <a:gd name="connsiteX25980" fmla="*/ 440342 w 1299502"/>
              <a:gd name="connsiteY25980" fmla="*/ 988710 h 2190257"/>
              <a:gd name="connsiteX25981" fmla="*/ 440053 w 1299502"/>
              <a:gd name="connsiteY25981" fmla="*/ 988710 h 2190257"/>
              <a:gd name="connsiteX25982" fmla="*/ 439837 w 1299502"/>
              <a:gd name="connsiteY25982" fmla="*/ 988782 h 2190257"/>
              <a:gd name="connsiteX25983" fmla="*/ 439837 w 1299502"/>
              <a:gd name="connsiteY25983" fmla="*/ 989106 h 2190257"/>
              <a:gd name="connsiteX25984" fmla="*/ 439729 w 1299502"/>
              <a:gd name="connsiteY25984" fmla="*/ 989286 h 2190257"/>
              <a:gd name="connsiteX25985" fmla="*/ 439044 w 1299502"/>
              <a:gd name="connsiteY25985" fmla="*/ 989286 h 2190257"/>
              <a:gd name="connsiteX25986" fmla="*/ 438755 w 1299502"/>
              <a:gd name="connsiteY25986" fmla="*/ 988890 h 2190257"/>
              <a:gd name="connsiteX25987" fmla="*/ 436844 w 1299502"/>
              <a:gd name="connsiteY25987" fmla="*/ 988782 h 2190257"/>
              <a:gd name="connsiteX25988" fmla="*/ 436159 w 1299502"/>
              <a:gd name="connsiteY25988" fmla="*/ 988097 h 2190257"/>
              <a:gd name="connsiteX25989" fmla="*/ 436159 w 1299502"/>
              <a:gd name="connsiteY25989" fmla="*/ 987484 h 2190257"/>
              <a:gd name="connsiteX25990" fmla="*/ 436051 w 1299502"/>
              <a:gd name="connsiteY25990" fmla="*/ 987304 h 2190257"/>
              <a:gd name="connsiteX25991" fmla="*/ 435041 w 1299502"/>
              <a:gd name="connsiteY25991" fmla="*/ 987196 h 2190257"/>
              <a:gd name="connsiteX25992" fmla="*/ 434933 w 1299502"/>
              <a:gd name="connsiteY25992" fmla="*/ 987088 h 2190257"/>
              <a:gd name="connsiteX25993" fmla="*/ 434933 w 1299502"/>
              <a:gd name="connsiteY25993" fmla="*/ 985610 h 2190257"/>
              <a:gd name="connsiteX25994" fmla="*/ 435366 w 1299502"/>
              <a:gd name="connsiteY25994" fmla="*/ 985286 h 2190257"/>
              <a:gd name="connsiteX25995" fmla="*/ 435438 w 1299502"/>
              <a:gd name="connsiteY25995" fmla="*/ 983015 h 2190257"/>
              <a:gd name="connsiteX25996" fmla="*/ 435654 w 1299502"/>
              <a:gd name="connsiteY25996" fmla="*/ 982799 h 2190257"/>
              <a:gd name="connsiteX25997" fmla="*/ 436231 w 1299502"/>
              <a:gd name="connsiteY25997" fmla="*/ 982907 h 2190257"/>
              <a:gd name="connsiteX25998" fmla="*/ 436339 w 1299502"/>
              <a:gd name="connsiteY25998" fmla="*/ 982691 h 2190257"/>
              <a:gd name="connsiteX25999" fmla="*/ 436448 w 1299502"/>
              <a:gd name="connsiteY25999" fmla="*/ 980925 h 2190257"/>
              <a:gd name="connsiteX26000" fmla="*/ 430642 w 1299502"/>
              <a:gd name="connsiteY26000" fmla="*/ 980528 h 2190257"/>
              <a:gd name="connsiteX26001" fmla="*/ 431039 w 1299502"/>
              <a:gd name="connsiteY26001" fmla="*/ 980528 h 2190257"/>
              <a:gd name="connsiteX26002" fmla="*/ 431147 w 1299502"/>
              <a:gd name="connsiteY26002" fmla="*/ 980709 h 2190257"/>
              <a:gd name="connsiteX26003" fmla="*/ 431039 w 1299502"/>
              <a:gd name="connsiteY26003" fmla="*/ 982114 h 2190257"/>
              <a:gd name="connsiteX26004" fmla="*/ 430858 w 1299502"/>
              <a:gd name="connsiteY26004" fmla="*/ 982294 h 2190257"/>
              <a:gd name="connsiteX26005" fmla="*/ 430246 w 1299502"/>
              <a:gd name="connsiteY26005" fmla="*/ 982294 h 2190257"/>
              <a:gd name="connsiteX26006" fmla="*/ 430173 w 1299502"/>
              <a:gd name="connsiteY26006" fmla="*/ 982114 h 2190257"/>
              <a:gd name="connsiteX26007" fmla="*/ 430173 w 1299502"/>
              <a:gd name="connsiteY26007" fmla="*/ 981213 h 2190257"/>
              <a:gd name="connsiteX26008" fmla="*/ 430570 w 1299502"/>
              <a:gd name="connsiteY26008" fmla="*/ 980925 h 2190257"/>
              <a:gd name="connsiteX26009" fmla="*/ 430570 w 1299502"/>
              <a:gd name="connsiteY26009" fmla="*/ 980601 h 2190257"/>
              <a:gd name="connsiteX26010" fmla="*/ 118379 w 1299502"/>
              <a:gd name="connsiteY26010" fmla="*/ 977609 h 2190257"/>
              <a:gd name="connsiteX26011" fmla="*/ 118559 w 1299502"/>
              <a:gd name="connsiteY26011" fmla="*/ 977717 h 2190257"/>
              <a:gd name="connsiteX26012" fmla="*/ 118559 w 1299502"/>
              <a:gd name="connsiteY26012" fmla="*/ 978042 h 2190257"/>
              <a:gd name="connsiteX26013" fmla="*/ 118379 w 1299502"/>
              <a:gd name="connsiteY26013" fmla="*/ 978222 h 2190257"/>
              <a:gd name="connsiteX26014" fmla="*/ 118271 w 1299502"/>
              <a:gd name="connsiteY26014" fmla="*/ 978042 h 2190257"/>
              <a:gd name="connsiteX26015" fmla="*/ 118271 w 1299502"/>
              <a:gd name="connsiteY26015" fmla="*/ 977717 h 2190257"/>
              <a:gd name="connsiteX26016" fmla="*/ 119064 w 1299502"/>
              <a:gd name="connsiteY26016" fmla="*/ 977321 h 2190257"/>
              <a:gd name="connsiteX26017" fmla="*/ 119677 w 1299502"/>
              <a:gd name="connsiteY26017" fmla="*/ 977429 h 2190257"/>
              <a:gd name="connsiteX26018" fmla="*/ 119857 w 1299502"/>
              <a:gd name="connsiteY26018" fmla="*/ 977609 h 2190257"/>
              <a:gd name="connsiteX26019" fmla="*/ 119785 w 1299502"/>
              <a:gd name="connsiteY26019" fmla="*/ 978222 h 2190257"/>
              <a:gd name="connsiteX26020" fmla="*/ 119677 w 1299502"/>
              <a:gd name="connsiteY26020" fmla="*/ 978330 h 2190257"/>
              <a:gd name="connsiteX26021" fmla="*/ 118992 w 1299502"/>
              <a:gd name="connsiteY26021" fmla="*/ 978222 h 2190257"/>
              <a:gd name="connsiteX26022" fmla="*/ 118884 w 1299502"/>
              <a:gd name="connsiteY26022" fmla="*/ 978114 h 2190257"/>
              <a:gd name="connsiteX26023" fmla="*/ 118884 w 1299502"/>
              <a:gd name="connsiteY26023" fmla="*/ 977537 h 2190257"/>
              <a:gd name="connsiteX26024" fmla="*/ 427072 w 1299502"/>
              <a:gd name="connsiteY26024" fmla="*/ 977321 h 2190257"/>
              <a:gd name="connsiteX26025" fmla="*/ 427253 w 1299502"/>
              <a:gd name="connsiteY26025" fmla="*/ 977537 h 2190257"/>
              <a:gd name="connsiteX26026" fmla="*/ 427181 w 1299502"/>
              <a:gd name="connsiteY26026" fmla="*/ 977825 h 2190257"/>
              <a:gd name="connsiteX26027" fmla="*/ 427469 w 1299502"/>
              <a:gd name="connsiteY26027" fmla="*/ 978114 h 2190257"/>
              <a:gd name="connsiteX26028" fmla="*/ 427469 w 1299502"/>
              <a:gd name="connsiteY26028" fmla="*/ 978726 h 2190257"/>
              <a:gd name="connsiteX26029" fmla="*/ 427181 w 1299502"/>
              <a:gd name="connsiteY26029" fmla="*/ 979015 h 2190257"/>
              <a:gd name="connsiteX26030" fmla="*/ 427072 w 1299502"/>
              <a:gd name="connsiteY26030" fmla="*/ 979627 h 2190257"/>
              <a:gd name="connsiteX26031" fmla="*/ 426676 w 1299502"/>
              <a:gd name="connsiteY26031" fmla="*/ 980024 h 2190257"/>
              <a:gd name="connsiteX26032" fmla="*/ 425666 w 1299502"/>
              <a:gd name="connsiteY26032" fmla="*/ 979916 h 2190257"/>
              <a:gd name="connsiteX26033" fmla="*/ 425594 w 1299502"/>
              <a:gd name="connsiteY26033" fmla="*/ 979808 h 2190257"/>
              <a:gd name="connsiteX26034" fmla="*/ 425594 w 1299502"/>
              <a:gd name="connsiteY26034" fmla="*/ 978943 h 2190257"/>
              <a:gd name="connsiteX26035" fmla="*/ 425269 w 1299502"/>
              <a:gd name="connsiteY26035" fmla="*/ 978618 h 2190257"/>
              <a:gd name="connsiteX26036" fmla="*/ 425269 w 1299502"/>
              <a:gd name="connsiteY26036" fmla="*/ 978042 h 2190257"/>
              <a:gd name="connsiteX26037" fmla="*/ 426171 w 1299502"/>
              <a:gd name="connsiteY26037" fmla="*/ 977321 h 2190257"/>
              <a:gd name="connsiteX26038" fmla="*/ 245628 w 1299502"/>
              <a:gd name="connsiteY26038" fmla="*/ 975339 h 2190257"/>
              <a:gd name="connsiteX26039" fmla="*/ 245916 w 1299502"/>
              <a:gd name="connsiteY26039" fmla="*/ 975627 h 2190257"/>
              <a:gd name="connsiteX26040" fmla="*/ 247503 w 1299502"/>
              <a:gd name="connsiteY26040" fmla="*/ 975735 h 2190257"/>
              <a:gd name="connsiteX26041" fmla="*/ 247611 w 1299502"/>
              <a:gd name="connsiteY26041" fmla="*/ 975915 h 2190257"/>
              <a:gd name="connsiteX26042" fmla="*/ 247611 w 1299502"/>
              <a:gd name="connsiteY26042" fmla="*/ 976528 h 2190257"/>
              <a:gd name="connsiteX26043" fmla="*/ 247900 w 1299502"/>
              <a:gd name="connsiteY26043" fmla="*/ 976816 h 2190257"/>
              <a:gd name="connsiteX26044" fmla="*/ 247900 w 1299502"/>
              <a:gd name="connsiteY26044" fmla="*/ 977141 h 2190257"/>
              <a:gd name="connsiteX26045" fmla="*/ 248224 w 1299502"/>
              <a:gd name="connsiteY26045" fmla="*/ 977429 h 2190257"/>
              <a:gd name="connsiteX26046" fmla="*/ 248116 w 1299502"/>
              <a:gd name="connsiteY26046" fmla="*/ 977717 h 2190257"/>
              <a:gd name="connsiteX26047" fmla="*/ 248404 w 1299502"/>
              <a:gd name="connsiteY26047" fmla="*/ 978330 h 2190257"/>
              <a:gd name="connsiteX26048" fmla="*/ 248621 w 1299502"/>
              <a:gd name="connsiteY26048" fmla="*/ 978546 h 2190257"/>
              <a:gd name="connsiteX26049" fmla="*/ 248909 w 1299502"/>
              <a:gd name="connsiteY26049" fmla="*/ 978546 h 2190257"/>
              <a:gd name="connsiteX26050" fmla="*/ 249017 w 1299502"/>
              <a:gd name="connsiteY26050" fmla="*/ 978618 h 2190257"/>
              <a:gd name="connsiteX26051" fmla="*/ 249017 w 1299502"/>
              <a:gd name="connsiteY26051" fmla="*/ 978943 h 2190257"/>
              <a:gd name="connsiteX26052" fmla="*/ 248513 w 1299502"/>
              <a:gd name="connsiteY26052" fmla="*/ 979339 h 2190257"/>
              <a:gd name="connsiteX26053" fmla="*/ 248224 w 1299502"/>
              <a:gd name="connsiteY26053" fmla="*/ 979339 h 2190257"/>
              <a:gd name="connsiteX26054" fmla="*/ 247900 w 1299502"/>
              <a:gd name="connsiteY26054" fmla="*/ 979627 h 2190257"/>
              <a:gd name="connsiteX26055" fmla="*/ 246926 w 1299502"/>
              <a:gd name="connsiteY26055" fmla="*/ 979519 h 2190257"/>
              <a:gd name="connsiteX26056" fmla="*/ 246313 w 1299502"/>
              <a:gd name="connsiteY26056" fmla="*/ 978943 h 2190257"/>
              <a:gd name="connsiteX26057" fmla="*/ 246025 w 1299502"/>
              <a:gd name="connsiteY26057" fmla="*/ 978943 h 2190257"/>
              <a:gd name="connsiteX26058" fmla="*/ 245700 w 1299502"/>
              <a:gd name="connsiteY26058" fmla="*/ 978618 h 2190257"/>
              <a:gd name="connsiteX26059" fmla="*/ 245520 w 1299502"/>
              <a:gd name="connsiteY26059" fmla="*/ 978726 h 2190257"/>
              <a:gd name="connsiteX26060" fmla="*/ 245520 w 1299502"/>
              <a:gd name="connsiteY26060" fmla="*/ 979015 h 2190257"/>
              <a:gd name="connsiteX26061" fmla="*/ 245412 w 1299502"/>
              <a:gd name="connsiteY26061" fmla="*/ 979123 h 2190257"/>
              <a:gd name="connsiteX26062" fmla="*/ 242815 w 1299502"/>
              <a:gd name="connsiteY26062" fmla="*/ 979015 h 2190257"/>
              <a:gd name="connsiteX26063" fmla="*/ 242419 w 1299502"/>
              <a:gd name="connsiteY26063" fmla="*/ 978546 h 2190257"/>
              <a:gd name="connsiteX26064" fmla="*/ 242419 w 1299502"/>
              <a:gd name="connsiteY26064" fmla="*/ 978222 h 2190257"/>
              <a:gd name="connsiteX26065" fmla="*/ 242130 w 1299502"/>
              <a:gd name="connsiteY26065" fmla="*/ 977934 h 2190257"/>
              <a:gd name="connsiteX26066" fmla="*/ 241734 w 1299502"/>
              <a:gd name="connsiteY26066" fmla="*/ 977429 h 2190257"/>
              <a:gd name="connsiteX26067" fmla="*/ 241445 w 1299502"/>
              <a:gd name="connsiteY26067" fmla="*/ 977429 h 2190257"/>
              <a:gd name="connsiteX26068" fmla="*/ 241229 w 1299502"/>
              <a:gd name="connsiteY26068" fmla="*/ 977249 h 2190257"/>
              <a:gd name="connsiteX26069" fmla="*/ 241337 w 1299502"/>
              <a:gd name="connsiteY26069" fmla="*/ 976744 h 2190257"/>
              <a:gd name="connsiteX26070" fmla="*/ 241914 w 1299502"/>
              <a:gd name="connsiteY26070" fmla="*/ 976132 h 2190257"/>
              <a:gd name="connsiteX26071" fmla="*/ 241914 w 1299502"/>
              <a:gd name="connsiteY26071" fmla="*/ 975843 h 2190257"/>
              <a:gd name="connsiteX26072" fmla="*/ 242130 w 1299502"/>
              <a:gd name="connsiteY26072" fmla="*/ 975735 h 2190257"/>
              <a:gd name="connsiteX26073" fmla="*/ 242419 w 1299502"/>
              <a:gd name="connsiteY26073" fmla="*/ 975735 h 2190257"/>
              <a:gd name="connsiteX26074" fmla="*/ 242815 w 1299502"/>
              <a:gd name="connsiteY26074" fmla="*/ 975447 h 2190257"/>
              <a:gd name="connsiteX26075" fmla="*/ 243428 w 1299502"/>
              <a:gd name="connsiteY26075" fmla="*/ 975447 h 2190257"/>
              <a:gd name="connsiteX26076" fmla="*/ 243717 w 1299502"/>
              <a:gd name="connsiteY26076" fmla="*/ 975843 h 2190257"/>
              <a:gd name="connsiteX26077" fmla="*/ 244907 w 1299502"/>
              <a:gd name="connsiteY26077" fmla="*/ 975951 h 2190257"/>
              <a:gd name="connsiteX26078" fmla="*/ 244438 w 1299502"/>
              <a:gd name="connsiteY26078" fmla="*/ 974654 h 2190257"/>
              <a:gd name="connsiteX26079" fmla="*/ 244726 w 1299502"/>
              <a:gd name="connsiteY26079" fmla="*/ 974654 h 2190257"/>
              <a:gd name="connsiteX26080" fmla="*/ 244907 w 1299502"/>
              <a:gd name="connsiteY26080" fmla="*/ 974834 h 2190257"/>
              <a:gd name="connsiteX26081" fmla="*/ 244835 w 1299502"/>
              <a:gd name="connsiteY26081" fmla="*/ 975447 h 2190257"/>
              <a:gd name="connsiteX26082" fmla="*/ 244618 w 1299502"/>
              <a:gd name="connsiteY26082" fmla="*/ 975519 h 2190257"/>
              <a:gd name="connsiteX26083" fmla="*/ 244330 w 1299502"/>
              <a:gd name="connsiteY26083" fmla="*/ 975519 h 2190257"/>
              <a:gd name="connsiteX26084" fmla="*/ 244222 w 1299502"/>
              <a:gd name="connsiteY26084" fmla="*/ 975447 h 2190257"/>
              <a:gd name="connsiteX26085" fmla="*/ 244222 w 1299502"/>
              <a:gd name="connsiteY26085" fmla="*/ 974834 h 2190257"/>
              <a:gd name="connsiteX26086" fmla="*/ 243537 w 1299502"/>
              <a:gd name="connsiteY26086" fmla="*/ 974330 h 2190257"/>
              <a:gd name="connsiteX26087" fmla="*/ 243825 w 1299502"/>
              <a:gd name="connsiteY26087" fmla="*/ 974330 h 2190257"/>
              <a:gd name="connsiteX26088" fmla="*/ 243933 w 1299502"/>
              <a:gd name="connsiteY26088" fmla="*/ 974438 h 2190257"/>
              <a:gd name="connsiteX26089" fmla="*/ 243933 w 1299502"/>
              <a:gd name="connsiteY26089" fmla="*/ 975050 h 2190257"/>
              <a:gd name="connsiteX26090" fmla="*/ 243717 w 1299502"/>
              <a:gd name="connsiteY26090" fmla="*/ 975231 h 2190257"/>
              <a:gd name="connsiteX26091" fmla="*/ 243428 w 1299502"/>
              <a:gd name="connsiteY26091" fmla="*/ 975231 h 2190257"/>
              <a:gd name="connsiteX26092" fmla="*/ 243248 w 1299502"/>
              <a:gd name="connsiteY26092" fmla="*/ 975050 h 2190257"/>
              <a:gd name="connsiteX26093" fmla="*/ 243320 w 1299502"/>
              <a:gd name="connsiteY26093" fmla="*/ 974438 h 2190257"/>
              <a:gd name="connsiteX26094" fmla="*/ 86792 w 1299502"/>
              <a:gd name="connsiteY26094" fmla="*/ 974330 h 2190257"/>
              <a:gd name="connsiteX26095" fmla="*/ 87080 w 1299502"/>
              <a:gd name="connsiteY26095" fmla="*/ 974330 h 2190257"/>
              <a:gd name="connsiteX26096" fmla="*/ 87585 w 1299502"/>
              <a:gd name="connsiteY26096" fmla="*/ 974834 h 2190257"/>
              <a:gd name="connsiteX26097" fmla="*/ 87080 w 1299502"/>
              <a:gd name="connsiteY26097" fmla="*/ 975231 h 2190257"/>
              <a:gd name="connsiteX26098" fmla="*/ 86792 w 1299502"/>
              <a:gd name="connsiteY26098" fmla="*/ 974834 h 2190257"/>
              <a:gd name="connsiteX26099" fmla="*/ 86395 w 1299502"/>
              <a:gd name="connsiteY26099" fmla="*/ 974834 h 2190257"/>
              <a:gd name="connsiteX26100" fmla="*/ 86287 w 1299502"/>
              <a:gd name="connsiteY26100" fmla="*/ 974726 h 2190257"/>
              <a:gd name="connsiteX26101" fmla="*/ 239246 w 1299502"/>
              <a:gd name="connsiteY26101" fmla="*/ 971663 h 2190257"/>
              <a:gd name="connsiteX26102" fmla="*/ 239534 w 1299502"/>
              <a:gd name="connsiteY26102" fmla="*/ 971663 h 2190257"/>
              <a:gd name="connsiteX26103" fmla="*/ 240327 w 1299502"/>
              <a:gd name="connsiteY26103" fmla="*/ 972455 h 2190257"/>
              <a:gd name="connsiteX26104" fmla="*/ 240255 w 1299502"/>
              <a:gd name="connsiteY26104" fmla="*/ 972744 h 2190257"/>
              <a:gd name="connsiteX26105" fmla="*/ 239750 w 1299502"/>
              <a:gd name="connsiteY26105" fmla="*/ 973140 h 2190257"/>
              <a:gd name="connsiteX26106" fmla="*/ 239642 w 1299502"/>
              <a:gd name="connsiteY26106" fmla="*/ 973032 h 2190257"/>
              <a:gd name="connsiteX26107" fmla="*/ 239642 w 1299502"/>
              <a:gd name="connsiteY26107" fmla="*/ 972744 h 2190257"/>
              <a:gd name="connsiteX26108" fmla="*/ 239029 w 1299502"/>
              <a:gd name="connsiteY26108" fmla="*/ 972059 h 2190257"/>
              <a:gd name="connsiteX26109" fmla="*/ 239029 w 1299502"/>
              <a:gd name="connsiteY26109" fmla="*/ 971735 h 2190257"/>
              <a:gd name="connsiteX26110" fmla="*/ 83907 w 1299502"/>
              <a:gd name="connsiteY26110" fmla="*/ 971338 h 2190257"/>
              <a:gd name="connsiteX26111" fmla="*/ 84196 w 1299502"/>
              <a:gd name="connsiteY26111" fmla="*/ 971446 h 2190257"/>
              <a:gd name="connsiteX26112" fmla="*/ 84304 w 1299502"/>
              <a:gd name="connsiteY26112" fmla="*/ 971554 h 2190257"/>
              <a:gd name="connsiteX26113" fmla="*/ 84304 w 1299502"/>
              <a:gd name="connsiteY26113" fmla="*/ 972131 h 2190257"/>
              <a:gd name="connsiteX26114" fmla="*/ 83979 w 1299502"/>
              <a:gd name="connsiteY26114" fmla="*/ 972455 h 2190257"/>
              <a:gd name="connsiteX26115" fmla="*/ 83907 w 1299502"/>
              <a:gd name="connsiteY26115" fmla="*/ 972744 h 2190257"/>
              <a:gd name="connsiteX26116" fmla="*/ 83583 w 1299502"/>
              <a:gd name="connsiteY26116" fmla="*/ 973032 h 2190257"/>
              <a:gd name="connsiteX26117" fmla="*/ 83583 w 1299502"/>
              <a:gd name="connsiteY26117" fmla="*/ 973356 h 2190257"/>
              <a:gd name="connsiteX26118" fmla="*/ 83402 w 1299502"/>
              <a:gd name="connsiteY26118" fmla="*/ 973429 h 2190257"/>
              <a:gd name="connsiteX26119" fmla="*/ 82789 w 1299502"/>
              <a:gd name="connsiteY26119" fmla="*/ 973429 h 2190257"/>
              <a:gd name="connsiteX26120" fmla="*/ 82285 w 1299502"/>
              <a:gd name="connsiteY26120" fmla="*/ 972960 h 2190257"/>
              <a:gd name="connsiteX26121" fmla="*/ 82393 w 1299502"/>
              <a:gd name="connsiteY26121" fmla="*/ 971735 h 2190257"/>
              <a:gd name="connsiteX26122" fmla="*/ 82609 w 1299502"/>
              <a:gd name="connsiteY26122" fmla="*/ 971554 h 2190257"/>
              <a:gd name="connsiteX26123" fmla="*/ 82898 w 1299502"/>
              <a:gd name="connsiteY26123" fmla="*/ 971663 h 2190257"/>
              <a:gd name="connsiteX26124" fmla="*/ 83222 w 1299502"/>
              <a:gd name="connsiteY26124" fmla="*/ 971338 h 2190257"/>
              <a:gd name="connsiteX26125" fmla="*/ 83511 w 1299502"/>
              <a:gd name="connsiteY26125" fmla="*/ 971663 h 2190257"/>
              <a:gd name="connsiteX26126" fmla="*/ 188620 w 1299502"/>
              <a:gd name="connsiteY26126" fmla="*/ 970834 h 2190257"/>
              <a:gd name="connsiteX26127" fmla="*/ 190820 w 1299502"/>
              <a:gd name="connsiteY26127" fmla="*/ 971050 h 2190257"/>
              <a:gd name="connsiteX26128" fmla="*/ 190928 w 1299502"/>
              <a:gd name="connsiteY26128" fmla="*/ 971158 h 2190257"/>
              <a:gd name="connsiteX26129" fmla="*/ 190928 w 1299502"/>
              <a:gd name="connsiteY26129" fmla="*/ 971446 h 2190257"/>
              <a:gd name="connsiteX26130" fmla="*/ 191216 w 1299502"/>
              <a:gd name="connsiteY26130" fmla="*/ 971771 h 2190257"/>
              <a:gd name="connsiteX26131" fmla="*/ 191216 w 1299502"/>
              <a:gd name="connsiteY26131" fmla="*/ 972347 h 2190257"/>
              <a:gd name="connsiteX26132" fmla="*/ 191433 w 1299502"/>
              <a:gd name="connsiteY26132" fmla="*/ 972744 h 2190257"/>
              <a:gd name="connsiteX26133" fmla="*/ 191433 w 1299502"/>
              <a:gd name="connsiteY26133" fmla="*/ 972960 h 2190257"/>
              <a:gd name="connsiteX26134" fmla="*/ 191721 w 1299502"/>
              <a:gd name="connsiteY26134" fmla="*/ 973356 h 2190257"/>
              <a:gd name="connsiteX26135" fmla="*/ 191649 w 1299502"/>
              <a:gd name="connsiteY26135" fmla="*/ 974438 h 2190257"/>
              <a:gd name="connsiteX26136" fmla="*/ 192226 w 1299502"/>
              <a:gd name="connsiteY26136" fmla="*/ 975158 h 2190257"/>
              <a:gd name="connsiteX26137" fmla="*/ 192118 w 1299502"/>
              <a:gd name="connsiteY26137" fmla="*/ 977537 h 2190257"/>
              <a:gd name="connsiteX26138" fmla="*/ 191721 w 1299502"/>
              <a:gd name="connsiteY26138" fmla="*/ 977753 h 2190257"/>
              <a:gd name="connsiteX26139" fmla="*/ 191721 w 1299502"/>
              <a:gd name="connsiteY26139" fmla="*/ 978042 h 2190257"/>
              <a:gd name="connsiteX26140" fmla="*/ 191433 w 1299502"/>
              <a:gd name="connsiteY26140" fmla="*/ 978330 h 2190257"/>
              <a:gd name="connsiteX26141" fmla="*/ 191324 w 1299502"/>
              <a:gd name="connsiteY26141" fmla="*/ 978654 h 2190257"/>
              <a:gd name="connsiteX26142" fmla="*/ 190531 w 1299502"/>
              <a:gd name="connsiteY26142" fmla="*/ 979339 h 2190257"/>
              <a:gd name="connsiteX26143" fmla="*/ 189954 w 1299502"/>
              <a:gd name="connsiteY26143" fmla="*/ 979231 h 2190257"/>
              <a:gd name="connsiteX26144" fmla="*/ 189558 w 1299502"/>
              <a:gd name="connsiteY26144" fmla="*/ 979519 h 2190257"/>
              <a:gd name="connsiteX26145" fmla="*/ 189449 w 1299502"/>
              <a:gd name="connsiteY26145" fmla="*/ 979339 h 2190257"/>
              <a:gd name="connsiteX26146" fmla="*/ 189449 w 1299502"/>
              <a:gd name="connsiteY26146" fmla="*/ 979159 h 2190257"/>
              <a:gd name="connsiteX26147" fmla="*/ 188836 w 1299502"/>
              <a:gd name="connsiteY26147" fmla="*/ 978438 h 2190257"/>
              <a:gd name="connsiteX26148" fmla="*/ 188945 w 1299502"/>
              <a:gd name="connsiteY26148" fmla="*/ 978150 h 2190257"/>
              <a:gd name="connsiteX26149" fmla="*/ 188656 w 1299502"/>
              <a:gd name="connsiteY26149" fmla="*/ 977862 h 2190257"/>
              <a:gd name="connsiteX26150" fmla="*/ 188656 w 1299502"/>
              <a:gd name="connsiteY26150" fmla="*/ 977537 h 2190257"/>
              <a:gd name="connsiteX26151" fmla="*/ 188043 w 1299502"/>
              <a:gd name="connsiteY26151" fmla="*/ 976924 h 2190257"/>
              <a:gd name="connsiteX26152" fmla="*/ 188043 w 1299502"/>
              <a:gd name="connsiteY26152" fmla="*/ 976636 h 2190257"/>
              <a:gd name="connsiteX26153" fmla="*/ 187430 w 1299502"/>
              <a:gd name="connsiteY26153" fmla="*/ 976059 h 2190257"/>
              <a:gd name="connsiteX26154" fmla="*/ 187538 w 1299502"/>
              <a:gd name="connsiteY26154" fmla="*/ 975339 h 2190257"/>
              <a:gd name="connsiteX26155" fmla="*/ 187250 w 1299502"/>
              <a:gd name="connsiteY26155" fmla="*/ 975050 h 2190257"/>
              <a:gd name="connsiteX26156" fmla="*/ 187250 w 1299502"/>
              <a:gd name="connsiteY26156" fmla="*/ 974438 h 2190257"/>
              <a:gd name="connsiteX26157" fmla="*/ 186925 w 1299502"/>
              <a:gd name="connsiteY26157" fmla="*/ 974149 h 2190257"/>
              <a:gd name="connsiteX26158" fmla="*/ 186637 w 1299502"/>
              <a:gd name="connsiteY26158" fmla="*/ 973861 h 2190257"/>
              <a:gd name="connsiteX26159" fmla="*/ 186637 w 1299502"/>
              <a:gd name="connsiteY26159" fmla="*/ 973537 h 2190257"/>
              <a:gd name="connsiteX26160" fmla="*/ 187033 w 1299502"/>
              <a:gd name="connsiteY26160" fmla="*/ 973248 h 2190257"/>
              <a:gd name="connsiteX26161" fmla="*/ 187142 w 1299502"/>
              <a:gd name="connsiteY26161" fmla="*/ 971843 h 2190257"/>
              <a:gd name="connsiteX26162" fmla="*/ 187935 w 1299502"/>
              <a:gd name="connsiteY26162" fmla="*/ 971158 h 2190257"/>
              <a:gd name="connsiteX26163" fmla="*/ 188223 w 1299502"/>
              <a:gd name="connsiteY26163" fmla="*/ 971158 h 2190257"/>
              <a:gd name="connsiteX26164" fmla="*/ 431471 w 1299502"/>
              <a:gd name="connsiteY26164" fmla="*/ 970762 h 2190257"/>
              <a:gd name="connsiteX26165" fmla="*/ 432121 w 1299502"/>
              <a:gd name="connsiteY26165" fmla="*/ 970834 h 2190257"/>
              <a:gd name="connsiteX26166" fmla="*/ 432445 w 1299502"/>
              <a:gd name="connsiteY26166" fmla="*/ 971158 h 2190257"/>
              <a:gd name="connsiteX26167" fmla="*/ 432734 w 1299502"/>
              <a:gd name="connsiteY26167" fmla="*/ 971158 h 2190257"/>
              <a:gd name="connsiteX26168" fmla="*/ 433022 w 1299502"/>
              <a:gd name="connsiteY26168" fmla="*/ 971446 h 2190257"/>
              <a:gd name="connsiteX26169" fmla="*/ 433347 w 1299502"/>
              <a:gd name="connsiteY26169" fmla="*/ 971446 h 2190257"/>
              <a:gd name="connsiteX26170" fmla="*/ 433455 w 1299502"/>
              <a:gd name="connsiteY26170" fmla="*/ 971663 h 2190257"/>
              <a:gd name="connsiteX26171" fmla="*/ 433455 w 1299502"/>
              <a:gd name="connsiteY26171" fmla="*/ 971951 h 2190257"/>
              <a:gd name="connsiteX26172" fmla="*/ 433635 w 1299502"/>
              <a:gd name="connsiteY26172" fmla="*/ 972059 h 2190257"/>
              <a:gd name="connsiteX26173" fmla="*/ 433959 w 1299502"/>
              <a:gd name="connsiteY26173" fmla="*/ 972059 h 2190257"/>
              <a:gd name="connsiteX26174" fmla="*/ 434248 w 1299502"/>
              <a:gd name="connsiteY26174" fmla="*/ 971735 h 2190257"/>
              <a:gd name="connsiteX26175" fmla="*/ 434933 w 1299502"/>
              <a:gd name="connsiteY26175" fmla="*/ 971843 h 2190257"/>
              <a:gd name="connsiteX26176" fmla="*/ 435222 w 1299502"/>
              <a:gd name="connsiteY26176" fmla="*/ 972131 h 2190257"/>
              <a:gd name="connsiteX26177" fmla="*/ 435546 w 1299502"/>
              <a:gd name="connsiteY26177" fmla="*/ 972131 h 2190257"/>
              <a:gd name="connsiteX26178" fmla="*/ 435654 w 1299502"/>
              <a:gd name="connsiteY26178" fmla="*/ 972347 h 2190257"/>
              <a:gd name="connsiteX26179" fmla="*/ 435654 w 1299502"/>
              <a:gd name="connsiteY26179" fmla="*/ 972636 h 2190257"/>
              <a:gd name="connsiteX26180" fmla="*/ 434356 w 1299502"/>
              <a:gd name="connsiteY26180" fmla="*/ 973753 h 2190257"/>
              <a:gd name="connsiteX26181" fmla="*/ 434356 w 1299502"/>
              <a:gd name="connsiteY26181" fmla="*/ 974330 h 2190257"/>
              <a:gd name="connsiteX26182" fmla="*/ 433959 w 1299502"/>
              <a:gd name="connsiteY26182" fmla="*/ 974654 h 2190257"/>
              <a:gd name="connsiteX26183" fmla="*/ 433959 w 1299502"/>
              <a:gd name="connsiteY26183" fmla="*/ 975231 h 2190257"/>
              <a:gd name="connsiteX26184" fmla="*/ 433455 w 1299502"/>
              <a:gd name="connsiteY26184" fmla="*/ 975627 h 2190257"/>
              <a:gd name="connsiteX26185" fmla="*/ 431544 w 1299502"/>
              <a:gd name="connsiteY26185" fmla="*/ 975519 h 2190257"/>
              <a:gd name="connsiteX26186" fmla="*/ 431255 w 1299502"/>
              <a:gd name="connsiteY26186" fmla="*/ 975231 h 2190257"/>
              <a:gd name="connsiteX26187" fmla="*/ 430642 w 1299502"/>
              <a:gd name="connsiteY26187" fmla="*/ 975122 h 2190257"/>
              <a:gd name="connsiteX26188" fmla="*/ 430462 w 1299502"/>
              <a:gd name="connsiteY26188" fmla="*/ 975050 h 2190257"/>
              <a:gd name="connsiteX26189" fmla="*/ 430570 w 1299502"/>
              <a:gd name="connsiteY26189" fmla="*/ 974149 h 2190257"/>
              <a:gd name="connsiteX26190" fmla="*/ 430354 w 1299502"/>
              <a:gd name="connsiteY26190" fmla="*/ 973933 h 2190257"/>
              <a:gd name="connsiteX26191" fmla="*/ 430065 w 1299502"/>
              <a:gd name="connsiteY26191" fmla="*/ 973933 h 2190257"/>
              <a:gd name="connsiteX26192" fmla="*/ 429957 w 1299502"/>
              <a:gd name="connsiteY26192" fmla="*/ 973861 h 2190257"/>
              <a:gd name="connsiteX26193" fmla="*/ 429957 w 1299502"/>
              <a:gd name="connsiteY26193" fmla="*/ 973537 h 2190257"/>
              <a:gd name="connsiteX26194" fmla="*/ 430246 w 1299502"/>
              <a:gd name="connsiteY26194" fmla="*/ 973248 h 2190257"/>
              <a:gd name="connsiteX26195" fmla="*/ 430354 w 1299502"/>
              <a:gd name="connsiteY26195" fmla="*/ 972347 h 2190257"/>
              <a:gd name="connsiteX26196" fmla="*/ 430642 w 1299502"/>
              <a:gd name="connsiteY26196" fmla="*/ 972059 h 2190257"/>
              <a:gd name="connsiteX26197" fmla="*/ 430642 w 1299502"/>
              <a:gd name="connsiteY26197" fmla="*/ 971446 h 2190257"/>
              <a:gd name="connsiteX26198" fmla="*/ 428767 w 1299502"/>
              <a:gd name="connsiteY26198" fmla="*/ 969752 h 2190257"/>
              <a:gd name="connsiteX26199" fmla="*/ 429056 w 1299502"/>
              <a:gd name="connsiteY26199" fmla="*/ 969752 h 2190257"/>
              <a:gd name="connsiteX26200" fmla="*/ 429452 w 1299502"/>
              <a:gd name="connsiteY26200" fmla="*/ 970257 h 2190257"/>
              <a:gd name="connsiteX26201" fmla="*/ 429452 w 1299502"/>
              <a:gd name="connsiteY26201" fmla="*/ 971338 h 2190257"/>
              <a:gd name="connsiteX26202" fmla="*/ 429056 w 1299502"/>
              <a:gd name="connsiteY26202" fmla="*/ 971663 h 2190257"/>
              <a:gd name="connsiteX26203" fmla="*/ 429056 w 1299502"/>
              <a:gd name="connsiteY26203" fmla="*/ 971951 h 2190257"/>
              <a:gd name="connsiteX26204" fmla="*/ 428767 w 1299502"/>
              <a:gd name="connsiteY26204" fmla="*/ 972239 h 2190257"/>
              <a:gd name="connsiteX26205" fmla="*/ 428659 w 1299502"/>
              <a:gd name="connsiteY26205" fmla="*/ 973140 h 2190257"/>
              <a:gd name="connsiteX26206" fmla="*/ 428154 w 1299502"/>
              <a:gd name="connsiteY26206" fmla="*/ 973537 h 2190257"/>
              <a:gd name="connsiteX26207" fmla="*/ 427866 w 1299502"/>
              <a:gd name="connsiteY26207" fmla="*/ 973537 h 2190257"/>
              <a:gd name="connsiteX26208" fmla="*/ 427577 w 1299502"/>
              <a:gd name="connsiteY26208" fmla="*/ 973248 h 2190257"/>
              <a:gd name="connsiteX26209" fmla="*/ 427253 w 1299502"/>
              <a:gd name="connsiteY26209" fmla="*/ 973248 h 2190257"/>
              <a:gd name="connsiteX26210" fmla="*/ 427181 w 1299502"/>
              <a:gd name="connsiteY26210" fmla="*/ 973032 h 2190257"/>
              <a:gd name="connsiteX26211" fmla="*/ 427181 w 1299502"/>
              <a:gd name="connsiteY26211" fmla="*/ 971843 h 2190257"/>
              <a:gd name="connsiteX26212" fmla="*/ 427469 w 1299502"/>
              <a:gd name="connsiteY26212" fmla="*/ 971554 h 2190257"/>
              <a:gd name="connsiteX26213" fmla="*/ 427577 w 1299502"/>
              <a:gd name="connsiteY26213" fmla="*/ 971338 h 2190257"/>
              <a:gd name="connsiteX26214" fmla="*/ 428154 w 1299502"/>
              <a:gd name="connsiteY26214" fmla="*/ 970762 h 2190257"/>
              <a:gd name="connsiteX26215" fmla="*/ 428262 w 1299502"/>
              <a:gd name="connsiteY26215" fmla="*/ 970149 h 2190257"/>
              <a:gd name="connsiteX26216" fmla="*/ 449284 w 1299502"/>
              <a:gd name="connsiteY26216" fmla="*/ 960995 h 2190257"/>
              <a:gd name="connsiteX26217" fmla="*/ 449897 w 1299502"/>
              <a:gd name="connsiteY26217" fmla="*/ 960995 h 2190257"/>
              <a:gd name="connsiteX26218" fmla="*/ 449969 w 1299502"/>
              <a:gd name="connsiteY26218" fmla="*/ 961175 h 2190257"/>
              <a:gd name="connsiteX26219" fmla="*/ 449897 w 1299502"/>
              <a:gd name="connsiteY26219" fmla="*/ 961283 h 2190257"/>
              <a:gd name="connsiteX26220" fmla="*/ 449176 w 1299502"/>
              <a:gd name="connsiteY26220" fmla="*/ 961283 h 2190257"/>
              <a:gd name="connsiteX26221" fmla="*/ 449104 w 1299502"/>
              <a:gd name="connsiteY26221" fmla="*/ 961175 h 2190257"/>
              <a:gd name="connsiteX26222" fmla="*/ 459344 w 1299502"/>
              <a:gd name="connsiteY26222" fmla="*/ 960274 h 2190257"/>
              <a:gd name="connsiteX26223" fmla="*/ 459669 w 1299502"/>
              <a:gd name="connsiteY26223" fmla="*/ 960562 h 2190257"/>
              <a:gd name="connsiteX26224" fmla="*/ 459957 w 1299502"/>
              <a:gd name="connsiteY26224" fmla="*/ 960562 h 2190257"/>
              <a:gd name="connsiteX26225" fmla="*/ 460138 w 1299502"/>
              <a:gd name="connsiteY26225" fmla="*/ 960778 h 2190257"/>
              <a:gd name="connsiteX26226" fmla="*/ 460066 w 1299502"/>
              <a:gd name="connsiteY26226" fmla="*/ 961391 h 2190257"/>
              <a:gd name="connsiteX26227" fmla="*/ 459957 w 1299502"/>
              <a:gd name="connsiteY26227" fmla="*/ 961463 h 2190257"/>
              <a:gd name="connsiteX26228" fmla="*/ 459272 w 1299502"/>
              <a:gd name="connsiteY26228" fmla="*/ 961463 h 2190257"/>
              <a:gd name="connsiteX26229" fmla="*/ 459164 w 1299502"/>
              <a:gd name="connsiteY26229" fmla="*/ 961391 h 2190257"/>
              <a:gd name="connsiteX26230" fmla="*/ 459164 w 1299502"/>
              <a:gd name="connsiteY26230" fmla="*/ 960490 h 2190257"/>
              <a:gd name="connsiteX26231" fmla="*/ 430462 w 1299502"/>
              <a:gd name="connsiteY26231" fmla="*/ 959769 h 2190257"/>
              <a:gd name="connsiteX26232" fmla="*/ 430750 w 1299502"/>
              <a:gd name="connsiteY26232" fmla="*/ 959769 h 2190257"/>
              <a:gd name="connsiteX26233" fmla="*/ 430967 w 1299502"/>
              <a:gd name="connsiteY26233" fmla="*/ 959877 h 2190257"/>
              <a:gd name="connsiteX26234" fmla="*/ 430462 w 1299502"/>
              <a:gd name="connsiteY26234" fmla="*/ 960274 h 2190257"/>
              <a:gd name="connsiteX26235" fmla="*/ 430282 w 1299502"/>
              <a:gd name="connsiteY26235" fmla="*/ 960202 h 2190257"/>
              <a:gd name="connsiteX26236" fmla="*/ 430354 w 1299502"/>
              <a:gd name="connsiteY26236" fmla="*/ 959877 h 2190257"/>
              <a:gd name="connsiteX26237" fmla="*/ 106912 w 1299502"/>
              <a:gd name="connsiteY26237" fmla="*/ 959481 h 2190257"/>
              <a:gd name="connsiteX26238" fmla="*/ 107237 w 1299502"/>
              <a:gd name="connsiteY26238" fmla="*/ 959589 h 2190257"/>
              <a:gd name="connsiteX26239" fmla="*/ 107309 w 1299502"/>
              <a:gd name="connsiteY26239" fmla="*/ 959697 h 2190257"/>
              <a:gd name="connsiteX26240" fmla="*/ 107309 w 1299502"/>
              <a:gd name="connsiteY26240" fmla="*/ 959986 h 2190257"/>
              <a:gd name="connsiteX26241" fmla="*/ 107129 w 1299502"/>
              <a:gd name="connsiteY26241" fmla="*/ 960094 h 2190257"/>
              <a:gd name="connsiteX26242" fmla="*/ 106804 w 1299502"/>
              <a:gd name="connsiteY26242" fmla="*/ 960094 h 2190257"/>
              <a:gd name="connsiteX26243" fmla="*/ 106732 w 1299502"/>
              <a:gd name="connsiteY26243" fmla="*/ 959986 h 2190257"/>
              <a:gd name="connsiteX26244" fmla="*/ 106732 w 1299502"/>
              <a:gd name="connsiteY26244" fmla="*/ 959697 h 2190257"/>
              <a:gd name="connsiteX26245" fmla="*/ 120759 w 1299502"/>
              <a:gd name="connsiteY26245" fmla="*/ 959373 h 2190257"/>
              <a:gd name="connsiteX26246" fmla="*/ 121372 w 1299502"/>
              <a:gd name="connsiteY26246" fmla="*/ 959373 h 2190257"/>
              <a:gd name="connsiteX26247" fmla="*/ 121876 w 1299502"/>
              <a:gd name="connsiteY26247" fmla="*/ 959877 h 2190257"/>
              <a:gd name="connsiteX26248" fmla="*/ 121768 w 1299502"/>
              <a:gd name="connsiteY26248" fmla="*/ 960778 h 2190257"/>
              <a:gd name="connsiteX26249" fmla="*/ 121552 w 1299502"/>
              <a:gd name="connsiteY26249" fmla="*/ 960995 h 2190257"/>
              <a:gd name="connsiteX26250" fmla="*/ 120975 w 1299502"/>
              <a:gd name="connsiteY26250" fmla="*/ 960887 h 2190257"/>
              <a:gd name="connsiteX26251" fmla="*/ 120470 w 1299502"/>
              <a:gd name="connsiteY26251" fmla="*/ 960382 h 2190257"/>
              <a:gd name="connsiteX26252" fmla="*/ 120578 w 1299502"/>
              <a:gd name="connsiteY26252" fmla="*/ 959481 h 2190257"/>
              <a:gd name="connsiteX26253" fmla="*/ 125843 w 1299502"/>
              <a:gd name="connsiteY26253" fmla="*/ 958580 h 2190257"/>
              <a:gd name="connsiteX26254" fmla="*/ 126167 w 1299502"/>
              <a:gd name="connsiteY26254" fmla="*/ 958580 h 2190257"/>
              <a:gd name="connsiteX26255" fmla="*/ 126239 w 1299502"/>
              <a:gd name="connsiteY26255" fmla="*/ 958796 h 2190257"/>
              <a:gd name="connsiteX26256" fmla="*/ 126239 w 1299502"/>
              <a:gd name="connsiteY26256" fmla="*/ 959373 h 2190257"/>
              <a:gd name="connsiteX26257" fmla="*/ 126059 w 1299502"/>
              <a:gd name="connsiteY26257" fmla="*/ 959481 h 2190257"/>
              <a:gd name="connsiteX26258" fmla="*/ 125771 w 1299502"/>
              <a:gd name="connsiteY26258" fmla="*/ 959481 h 2190257"/>
              <a:gd name="connsiteX26259" fmla="*/ 125663 w 1299502"/>
              <a:gd name="connsiteY26259" fmla="*/ 959301 h 2190257"/>
              <a:gd name="connsiteX26260" fmla="*/ 125663 w 1299502"/>
              <a:gd name="connsiteY26260" fmla="*/ 958688 h 2190257"/>
              <a:gd name="connsiteX26261" fmla="*/ 106335 w 1299502"/>
              <a:gd name="connsiteY26261" fmla="*/ 958580 h 2190257"/>
              <a:gd name="connsiteX26262" fmla="*/ 106624 w 1299502"/>
              <a:gd name="connsiteY26262" fmla="*/ 958580 h 2190257"/>
              <a:gd name="connsiteX26263" fmla="*/ 107129 w 1299502"/>
              <a:gd name="connsiteY26263" fmla="*/ 959084 h 2190257"/>
              <a:gd name="connsiteX26264" fmla="*/ 106912 w 1299502"/>
              <a:gd name="connsiteY26264" fmla="*/ 959193 h 2190257"/>
              <a:gd name="connsiteX26265" fmla="*/ 106227 w 1299502"/>
              <a:gd name="connsiteY26265" fmla="*/ 959193 h 2190257"/>
              <a:gd name="connsiteX26266" fmla="*/ 106119 w 1299502"/>
              <a:gd name="connsiteY26266" fmla="*/ 958976 h 2190257"/>
              <a:gd name="connsiteX26267" fmla="*/ 106119 w 1299502"/>
              <a:gd name="connsiteY26267" fmla="*/ 958688 h 2190257"/>
              <a:gd name="connsiteX26268" fmla="*/ 120182 w 1299502"/>
              <a:gd name="connsiteY26268" fmla="*/ 958183 h 2190257"/>
              <a:gd name="connsiteX26269" fmla="*/ 120578 w 1299502"/>
              <a:gd name="connsiteY26269" fmla="*/ 958183 h 2190257"/>
              <a:gd name="connsiteX26270" fmla="*/ 120650 w 1299502"/>
              <a:gd name="connsiteY26270" fmla="*/ 958292 h 2190257"/>
              <a:gd name="connsiteX26271" fmla="*/ 120650 w 1299502"/>
              <a:gd name="connsiteY26271" fmla="*/ 958580 h 2190257"/>
              <a:gd name="connsiteX26272" fmla="*/ 120470 w 1299502"/>
              <a:gd name="connsiteY26272" fmla="*/ 958796 h 2190257"/>
              <a:gd name="connsiteX26273" fmla="*/ 120182 w 1299502"/>
              <a:gd name="connsiteY26273" fmla="*/ 958796 h 2190257"/>
              <a:gd name="connsiteX26274" fmla="*/ 119965 w 1299502"/>
              <a:gd name="connsiteY26274" fmla="*/ 958580 h 2190257"/>
              <a:gd name="connsiteX26275" fmla="*/ 120074 w 1299502"/>
              <a:gd name="connsiteY26275" fmla="*/ 958292 h 2190257"/>
              <a:gd name="connsiteX26276" fmla="*/ 461652 w 1299502"/>
              <a:gd name="connsiteY26276" fmla="*/ 957787 h 2190257"/>
              <a:gd name="connsiteX26277" fmla="*/ 461832 w 1299502"/>
              <a:gd name="connsiteY26277" fmla="*/ 957895 h 2190257"/>
              <a:gd name="connsiteX26278" fmla="*/ 461832 w 1299502"/>
              <a:gd name="connsiteY26278" fmla="*/ 958183 h 2190257"/>
              <a:gd name="connsiteX26279" fmla="*/ 461652 w 1299502"/>
              <a:gd name="connsiteY26279" fmla="*/ 958400 h 2190257"/>
              <a:gd name="connsiteX26280" fmla="*/ 461364 w 1299502"/>
              <a:gd name="connsiteY26280" fmla="*/ 958292 h 2190257"/>
              <a:gd name="connsiteX26281" fmla="*/ 461147 w 1299502"/>
              <a:gd name="connsiteY26281" fmla="*/ 958183 h 2190257"/>
              <a:gd name="connsiteX26282" fmla="*/ 461039 w 1299502"/>
              <a:gd name="connsiteY26282" fmla="*/ 957102 h 2190257"/>
              <a:gd name="connsiteX26283" fmla="*/ 461328 w 1299502"/>
              <a:gd name="connsiteY26283" fmla="*/ 957174 h 2190257"/>
              <a:gd name="connsiteX26284" fmla="*/ 461544 w 1299502"/>
              <a:gd name="connsiteY26284" fmla="*/ 957282 h 2190257"/>
              <a:gd name="connsiteX26285" fmla="*/ 461039 w 1299502"/>
              <a:gd name="connsiteY26285" fmla="*/ 957679 h 2190257"/>
              <a:gd name="connsiteX26286" fmla="*/ 460859 w 1299502"/>
              <a:gd name="connsiteY26286" fmla="*/ 957607 h 2190257"/>
              <a:gd name="connsiteX26287" fmla="*/ 460967 w 1299502"/>
              <a:gd name="connsiteY26287" fmla="*/ 957282 h 2190257"/>
              <a:gd name="connsiteX26288" fmla="*/ 109400 w 1299502"/>
              <a:gd name="connsiteY26288" fmla="*/ 954688 h 2190257"/>
              <a:gd name="connsiteX26289" fmla="*/ 109797 w 1299502"/>
              <a:gd name="connsiteY26289" fmla="*/ 954688 h 2190257"/>
              <a:gd name="connsiteX26290" fmla="*/ 109905 w 1299502"/>
              <a:gd name="connsiteY26290" fmla="*/ 954796 h 2190257"/>
              <a:gd name="connsiteX26291" fmla="*/ 109905 w 1299502"/>
              <a:gd name="connsiteY26291" fmla="*/ 955084 h 2190257"/>
              <a:gd name="connsiteX26292" fmla="*/ 109725 w 1299502"/>
              <a:gd name="connsiteY26292" fmla="*/ 955300 h 2190257"/>
              <a:gd name="connsiteX26293" fmla="*/ 109400 w 1299502"/>
              <a:gd name="connsiteY26293" fmla="*/ 955192 h 2190257"/>
              <a:gd name="connsiteX26294" fmla="*/ 109220 w 1299502"/>
              <a:gd name="connsiteY26294" fmla="*/ 955084 h 2190257"/>
              <a:gd name="connsiteX26295" fmla="*/ 109328 w 1299502"/>
              <a:gd name="connsiteY26295" fmla="*/ 954796 h 2190257"/>
              <a:gd name="connsiteX26296" fmla="*/ 112898 w 1299502"/>
              <a:gd name="connsiteY26296" fmla="*/ 954616 h 2190257"/>
              <a:gd name="connsiteX26297" fmla="*/ 114485 w 1299502"/>
              <a:gd name="connsiteY26297" fmla="*/ 954688 h 2190257"/>
              <a:gd name="connsiteX26298" fmla="*/ 115170 w 1299502"/>
              <a:gd name="connsiteY26298" fmla="*/ 955480 h 2190257"/>
              <a:gd name="connsiteX26299" fmla="*/ 115170 w 1299502"/>
              <a:gd name="connsiteY26299" fmla="*/ 956093 h 2190257"/>
              <a:gd name="connsiteX26300" fmla="*/ 115278 w 1299502"/>
              <a:gd name="connsiteY26300" fmla="*/ 956273 h 2190257"/>
              <a:gd name="connsiteX26301" fmla="*/ 115566 w 1299502"/>
              <a:gd name="connsiteY26301" fmla="*/ 956273 h 2190257"/>
              <a:gd name="connsiteX26302" fmla="*/ 115855 w 1299502"/>
              <a:gd name="connsiteY26302" fmla="*/ 956598 h 2190257"/>
              <a:gd name="connsiteX26303" fmla="*/ 116179 w 1299502"/>
              <a:gd name="connsiteY26303" fmla="*/ 956598 h 2190257"/>
              <a:gd name="connsiteX26304" fmla="*/ 116468 w 1299502"/>
              <a:gd name="connsiteY26304" fmla="*/ 956994 h 2190257"/>
              <a:gd name="connsiteX26305" fmla="*/ 116756 w 1299502"/>
              <a:gd name="connsiteY26305" fmla="*/ 956994 h 2190257"/>
              <a:gd name="connsiteX26306" fmla="*/ 117153 w 1299502"/>
              <a:gd name="connsiteY26306" fmla="*/ 957282 h 2190257"/>
              <a:gd name="connsiteX26307" fmla="*/ 117477 w 1299502"/>
              <a:gd name="connsiteY26307" fmla="*/ 957391 h 2190257"/>
              <a:gd name="connsiteX26308" fmla="*/ 117946 w 1299502"/>
              <a:gd name="connsiteY26308" fmla="*/ 958003 h 2190257"/>
              <a:gd name="connsiteX26309" fmla="*/ 118271 w 1299502"/>
              <a:gd name="connsiteY26309" fmla="*/ 958003 h 2190257"/>
              <a:gd name="connsiteX26310" fmla="*/ 118451 w 1299502"/>
              <a:gd name="connsiteY26310" fmla="*/ 958183 h 2190257"/>
              <a:gd name="connsiteX26311" fmla="*/ 118451 w 1299502"/>
              <a:gd name="connsiteY26311" fmla="*/ 958796 h 2190257"/>
              <a:gd name="connsiteX26312" fmla="*/ 118667 w 1299502"/>
              <a:gd name="connsiteY26312" fmla="*/ 959084 h 2190257"/>
              <a:gd name="connsiteX26313" fmla="*/ 118667 w 1299502"/>
              <a:gd name="connsiteY26313" fmla="*/ 959986 h 2190257"/>
              <a:gd name="connsiteX26314" fmla="*/ 118956 w 1299502"/>
              <a:gd name="connsiteY26314" fmla="*/ 960274 h 2190257"/>
              <a:gd name="connsiteX26315" fmla="*/ 118775 w 1299502"/>
              <a:gd name="connsiteY26315" fmla="*/ 962076 h 2190257"/>
              <a:gd name="connsiteX26316" fmla="*/ 119064 w 1299502"/>
              <a:gd name="connsiteY26316" fmla="*/ 962364 h 2190257"/>
              <a:gd name="connsiteX26317" fmla="*/ 118956 w 1299502"/>
              <a:gd name="connsiteY26317" fmla="*/ 963878 h 2190257"/>
              <a:gd name="connsiteX26318" fmla="*/ 119569 w 1299502"/>
              <a:gd name="connsiteY26318" fmla="*/ 964455 h 2190257"/>
              <a:gd name="connsiteX26319" fmla="*/ 119461 w 1299502"/>
              <a:gd name="connsiteY26319" fmla="*/ 965968 h 2190257"/>
              <a:gd name="connsiteX26320" fmla="*/ 119172 w 1299502"/>
              <a:gd name="connsiteY26320" fmla="*/ 966257 h 2190257"/>
              <a:gd name="connsiteX26321" fmla="*/ 119064 w 1299502"/>
              <a:gd name="connsiteY26321" fmla="*/ 966869 h 2190257"/>
              <a:gd name="connsiteX26322" fmla="*/ 118884 w 1299502"/>
              <a:gd name="connsiteY26322" fmla="*/ 966977 h 2190257"/>
              <a:gd name="connsiteX26323" fmla="*/ 118595 w 1299502"/>
              <a:gd name="connsiteY26323" fmla="*/ 966977 h 2190257"/>
              <a:gd name="connsiteX26324" fmla="*/ 118271 w 1299502"/>
              <a:gd name="connsiteY26324" fmla="*/ 967266 h 2190257"/>
              <a:gd name="connsiteX26325" fmla="*/ 117694 w 1299502"/>
              <a:gd name="connsiteY26325" fmla="*/ 967158 h 2190257"/>
              <a:gd name="connsiteX26326" fmla="*/ 117297 w 1299502"/>
              <a:gd name="connsiteY26326" fmla="*/ 967446 h 2190257"/>
              <a:gd name="connsiteX26327" fmla="*/ 116396 w 1299502"/>
              <a:gd name="connsiteY26327" fmla="*/ 967374 h 2190257"/>
              <a:gd name="connsiteX26328" fmla="*/ 116071 w 1299502"/>
              <a:gd name="connsiteY26328" fmla="*/ 967049 h 2190257"/>
              <a:gd name="connsiteX26329" fmla="*/ 115494 w 1299502"/>
              <a:gd name="connsiteY26329" fmla="*/ 966977 h 2190257"/>
              <a:gd name="connsiteX26330" fmla="*/ 114989 w 1299502"/>
              <a:gd name="connsiteY26330" fmla="*/ 966581 h 2190257"/>
              <a:gd name="connsiteX26331" fmla="*/ 114989 w 1299502"/>
              <a:gd name="connsiteY26331" fmla="*/ 966257 h 2190257"/>
              <a:gd name="connsiteX26332" fmla="*/ 114701 w 1299502"/>
              <a:gd name="connsiteY26332" fmla="*/ 965860 h 2190257"/>
              <a:gd name="connsiteX26333" fmla="*/ 114773 w 1299502"/>
              <a:gd name="connsiteY26333" fmla="*/ 965572 h 2190257"/>
              <a:gd name="connsiteX26334" fmla="*/ 114304 w 1299502"/>
              <a:gd name="connsiteY26334" fmla="*/ 965175 h 2190257"/>
              <a:gd name="connsiteX26335" fmla="*/ 113403 w 1299502"/>
              <a:gd name="connsiteY26335" fmla="*/ 965067 h 2190257"/>
              <a:gd name="connsiteX26336" fmla="*/ 112790 w 1299502"/>
              <a:gd name="connsiteY26336" fmla="*/ 964455 h 2190257"/>
              <a:gd name="connsiteX26337" fmla="*/ 111203 w 1299502"/>
              <a:gd name="connsiteY26337" fmla="*/ 964274 h 2190257"/>
              <a:gd name="connsiteX26338" fmla="*/ 110915 w 1299502"/>
              <a:gd name="connsiteY26338" fmla="*/ 964563 h 2190257"/>
              <a:gd name="connsiteX26339" fmla="*/ 110590 w 1299502"/>
              <a:gd name="connsiteY26339" fmla="*/ 964563 h 2190257"/>
              <a:gd name="connsiteX26340" fmla="*/ 110194 w 1299502"/>
              <a:gd name="connsiteY26340" fmla="*/ 964779 h 2190257"/>
              <a:gd name="connsiteX26341" fmla="*/ 109292 w 1299502"/>
              <a:gd name="connsiteY26341" fmla="*/ 964779 h 2190257"/>
              <a:gd name="connsiteX26342" fmla="*/ 108319 w 1299502"/>
              <a:gd name="connsiteY26342" fmla="*/ 963662 h 2190257"/>
              <a:gd name="connsiteX26343" fmla="*/ 108391 w 1299502"/>
              <a:gd name="connsiteY26343" fmla="*/ 961896 h 2190257"/>
              <a:gd name="connsiteX26344" fmla="*/ 108319 w 1299502"/>
              <a:gd name="connsiteY26344" fmla="*/ 961679 h 2190257"/>
              <a:gd name="connsiteX26345" fmla="*/ 107922 w 1299502"/>
              <a:gd name="connsiteY26345" fmla="*/ 961679 h 2190257"/>
              <a:gd name="connsiteX26346" fmla="*/ 107814 w 1299502"/>
              <a:gd name="connsiteY26346" fmla="*/ 961499 h 2190257"/>
              <a:gd name="connsiteX26347" fmla="*/ 107814 w 1299502"/>
              <a:gd name="connsiteY26347" fmla="*/ 961175 h 2190257"/>
              <a:gd name="connsiteX26348" fmla="*/ 107525 w 1299502"/>
              <a:gd name="connsiteY26348" fmla="*/ 960887 h 2190257"/>
              <a:gd name="connsiteX26349" fmla="*/ 107597 w 1299502"/>
              <a:gd name="connsiteY26349" fmla="*/ 959373 h 2190257"/>
              <a:gd name="connsiteX26350" fmla="*/ 107417 w 1299502"/>
              <a:gd name="connsiteY26350" fmla="*/ 959084 h 2190257"/>
              <a:gd name="connsiteX26351" fmla="*/ 107417 w 1299502"/>
              <a:gd name="connsiteY26351" fmla="*/ 958796 h 2190257"/>
              <a:gd name="connsiteX26352" fmla="*/ 106516 w 1299502"/>
              <a:gd name="connsiteY26352" fmla="*/ 957895 h 2190257"/>
              <a:gd name="connsiteX26353" fmla="*/ 106516 w 1299502"/>
              <a:gd name="connsiteY26353" fmla="*/ 957607 h 2190257"/>
              <a:gd name="connsiteX26354" fmla="*/ 106912 w 1299502"/>
              <a:gd name="connsiteY26354" fmla="*/ 957282 h 2190257"/>
              <a:gd name="connsiteX26355" fmla="*/ 106912 w 1299502"/>
              <a:gd name="connsiteY26355" fmla="*/ 956994 h 2190257"/>
              <a:gd name="connsiteX26356" fmla="*/ 107129 w 1299502"/>
              <a:gd name="connsiteY26356" fmla="*/ 956886 h 2190257"/>
              <a:gd name="connsiteX26357" fmla="*/ 107706 w 1299502"/>
              <a:gd name="connsiteY26357" fmla="*/ 956886 h 2190257"/>
              <a:gd name="connsiteX26358" fmla="*/ 107814 w 1299502"/>
              <a:gd name="connsiteY26358" fmla="*/ 956778 h 2190257"/>
              <a:gd name="connsiteX26359" fmla="*/ 107922 w 1299502"/>
              <a:gd name="connsiteY26359" fmla="*/ 956201 h 2190257"/>
              <a:gd name="connsiteX26360" fmla="*/ 108102 w 1299502"/>
              <a:gd name="connsiteY26360" fmla="*/ 955985 h 2190257"/>
              <a:gd name="connsiteX26361" fmla="*/ 108391 w 1299502"/>
              <a:gd name="connsiteY26361" fmla="*/ 956093 h 2190257"/>
              <a:gd name="connsiteX26362" fmla="*/ 108715 w 1299502"/>
              <a:gd name="connsiteY26362" fmla="*/ 955805 h 2190257"/>
              <a:gd name="connsiteX26363" fmla="*/ 109617 w 1299502"/>
              <a:gd name="connsiteY26363" fmla="*/ 955913 h 2190257"/>
              <a:gd name="connsiteX26364" fmla="*/ 110698 w 1299502"/>
              <a:gd name="connsiteY26364" fmla="*/ 955084 h 2190257"/>
              <a:gd name="connsiteX26365" fmla="*/ 110987 w 1299502"/>
              <a:gd name="connsiteY26365" fmla="*/ 955084 h 2190257"/>
              <a:gd name="connsiteX26366" fmla="*/ 111311 w 1299502"/>
              <a:gd name="connsiteY26366" fmla="*/ 955408 h 2190257"/>
              <a:gd name="connsiteX26367" fmla="*/ 111888 w 1299502"/>
              <a:gd name="connsiteY26367" fmla="*/ 955408 h 2190257"/>
              <a:gd name="connsiteX26368" fmla="*/ 463744 w 1299502"/>
              <a:gd name="connsiteY26368" fmla="*/ 953390 h 2190257"/>
              <a:gd name="connsiteX26369" fmla="*/ 464032 w 1299502"/>
              <a:gd name="connsiteY26369" fmla="*/ 953714 h 2190257"/>
              <a:gd name="connsiteX26370" fmla="*/ 464645 w 1299502"/>
              <a:gd name="connsiteY26370" fmla="*/ 953714 h 2190257"/>
              <a:gd name="connsiteX26371" fmla="*/ 464825 w 1299502"/>
              <a:gd name="connsiteY26371" fmla="*/ 953895 h 2190257"/>
              <a:gd name="connsiteX26372" fmla="*/ 464825 w 1299502"/>
              <a:gd name="connsiteY26372" fmla="*/ 954183 h 2190257"/>
              <a:gd name="connsiteX26373" fmla="*/ 464537 w 1299502"/>
              <a:gd name="connsiteY26373" fmla="*/ 954507 h 2190257"/>
              <a:gd name="connsiteX26374" fmla="*/ 464429 w 1299502"/>
              <a:gd name="connsiteY26374" fmla="*/ 954796 h 2190257"/>
              <a:gd name="connsiteX26375" fmla="*/ 464320 w 1299502"/>
              <a:gd name="connsiteY26375" fmla="*/ 954904 h 2190257"/>
              <a:gd name="connsiteX26376" fmla="*/ 463347 w 1299502"/>
              <a:gd name="connsiteY26376" fmla="*/ 954904 h 2190257"/>
              <a:gd name="connsiteX26377" fmla="*/ 463239 w 1299502"/>
              <a:gd name="connsiteY26377" fmla="*/ 954688 h 2190257"/>
              <a:gd name="connsiteX26378" fmla="*/ 463239 w 1299502"/>
              <a:gd name="connsiteY26378" fmla="*/ 953823 h 2190257"/>
              <a:gd name="connsiteX26379" fmla="*/ 110194 w 1299502"/>
              <a:gd name="connsiteY26379" fmla="*/ 953210 h 2190257"/>
              <a:gd name="connsiteX26380" fmla="*/ 110518 w 1299502"/>
              <a:gd name="connsiteY26380" fmla="*/ 953210 h 2190257"/>
              <a:gd name="connsiteX26381" fmla="*/ 110590 w 1299502"/>
              <a:gd name="connsiteY26381" fmla="*/ 953390 h 2190257"/>
              <a:gd name="connsiteX26382" fmla="*/ 110590 w 1299502"/>
              <a:gd name="connsiteY26382" fmla="*/ 954291 h 2190257"/>
              <a:gd name="connsiteX26383" fmla="*/ 110410 w 1299502"/>
              <a:gd name="connsiteY26383" fmla="*/ 954399 h 2190257"/>
              <a:gd name="connsiteX26384" fmla="*/ 110122 w 1299502"/>
              <a:gd name="connsiteY26384" fmla="*/ 954399 h 2190257"/>
              <a:gd name="connsiteX26385" fmla="*/ 109725 w 1299502"/>
              <a:gd name="connsiteY26385" fmla="*/ 953895 h 2190257"/>
              <a:gd name="connsiteX26386" fmla="*/ 110013 w 1299502"/>
              <a:gd name="connsiteY26386" fmla="*/ 953606 h 2190257"/>
              <a:gd name="connsiteX26387" fmla="*/ 110013 w 1299502"/>
              <a:gd name="connsiteY26387" fmla="*/ 953390 h 2190257"/>
              <a:gd name="connsiteX26388" fmla="*/ 112393 w 1299502"/>
              <a:gd name="connsiteY26388" fmla="*/ 953102 h 2190257"/>
              <a:gd name="connsiteX26389" fmla="*/ 112501 w 1299502"/>
              <a:gd name="connsiteY26389" fmla="*/ 953210 h 2190257"/>
              <a:gd name="connsiteX26390" fmla="*/ 112501 w 1299502"/>
              <a:gd name="connsiteY26390" fmla="*/ 954399 h 2190257"/>
              <a:gd name="connsiteX26391" fmla="*/ 111888 w 1299502"/>
              <a:gd name="connsiteY26391" fmla="*/ 954904 h 2190257"/>
              <a:gd name="connsiteX26392" fmla="*/ 110987 w 1299502"/>
              <a:gd name="connsiteY26392" fmla="*/ 954796 h 2190257"/>
              <a:gd name="connsiteX26393" fmla="*/ 110915 w 1299502"/>
              <a:gd name="connsiteY26393" fmla="*/ 954616 h 2190257"/>
              <a:gd name="connsiteX26394" fmla="*/ 110987 w 1299502"/>
              <a:gd name="connsiteY26394" fmla="*/ 953390 h 2190257"/>
              <a:gd name="connsiteX26395" fmla="*/ 111095 w 1299502"/>
              <a:gd name="connsiteY26395" fmla="*/ 953318 h 2190257"/>
              <a:gd name="connsiteX26396" fmla="*/ 111816 w 1299502"/>
              <a:gd name="connsiteY26396" fmla="*/ 953318 h 2190257"/>
              <a:gd name="connsiteX26397" fmla="*/ 112105 w 1299502"/>
              <a:gd name="connsiteY26397" fmla="*/ 953102 h 2190257"/>
              <a:gd name="connsiteX26398" fmla="*/ 458767 w 1299502"/>
              <a:gd name="connsiteY26398" fmla="*/ 952922 h 2190257"/>
              <a:gd name="connsiteX26399" fmla="*/ 460066 w 1299502"/>
              <a:gd name="connsiteY26399" fmla="*/ 952922 h 2190257"/>
              <a:gd name="connsiteX26400" fmla="*/ 460354 w 1299502"/>
              <a:gd name="connsiteY26400" fmla="*/ 953210 h 2190257"/>
              <a:gd name="connsiteX26401" fmla="*/ 460967 w 1299502"/>
              <a:gd name="connsiteY26401" fmla="*/ 953318 h 2190257"/>
              <a:gd name="connsiteX26402" fmla="*/ 461075 w 1299502"/>
              <a:gd name="connsiteY26402" fmla="*/ 953390 h 2190257"/>
              <a:gd name="connsiteX26403" fmla="*/ 461075 w 1299502"/>
              <a:gd name="connsiteY26403" fmla="*/ 953714 h 2190257"/>
              <a:gd name="connsiteX26404" fmla="*/ 461364 w 1299502"/>
              <a:gd name="connsiteY26404" fmla="*/ 954003 h 2190257"/>
              <a:gd name="connsiteX26405" fmla="*/ 461075 w 1299502"/>
              <a:gd name="connsiteY26405" fmla="*/ 954291 h 2190257"/>
              <a:gd name="connsiteX26406" fmla="*/ 461075 w 1299502"/>
              <a:gd name="connsiteY26406" fmla="*/ 954616 h 2190257"/>
              <a:gd name="connsiteX26407" fmla="*/ 460859 w 1299502"/>
              <a:gd name="connsiteY26407" fmla="*/ 954688 h 2190257"/>
              <a:gd name="connsiteX26408" fmla="*/ 460282 w 1299502"/>
              <a:gd name="connsiteY26408" fmla="*/ 954688 h 2190257"/>
              <a:gd name="connsiteX26409" fmla="*/ 459957 w 1299502"/>
              <a:gd name="connsiteY26409" fmla="*/ 954399 h 2190257"/>
              <a:gd name="connsiteX26410" fmla="*/ 459380 w 1299502"/>
              <a:gd name="connsiteY26410" fmla="*/ 954399 h 2190257"/>
              <a:gd name="connsiteX26411" fmla="*/ 458948 w 1299502"/>
              <a:gd name="connsiteY26411" fmla="*/ 954688 h 2190257"/>
              <a:gd name="connsiteX26412" fmla="*/ 458263 w 1299502"/>
              <a:gd name="connsiteY26412" fmla="*/ 953895 h 2190257"/>
              <a:gd name="connsiteX26413" fmla="*/ 458263 w 1299502"/>
              <a:gd name="connsiteY26413" fmla="*/ 953318 h 2190257"/>
              <a:gd name="connsiteX26414" fmla="*/ 461652 w 1299502"/>
              <a:gd name="connsiteY26414" fmla="*/ 952417 h 2190257"/>
              <a:gd name="connsiteX26415" fmla="*/ 462554 w 1299502"/>
              <a:gd name="connsiteY26415" fmla="*/ 952489 h 2190257"/>
              <a:gd name="connsiteX26416" fmla="*/ 462662 w 1299502"/>
              <a:gd name="connsiteY26416" fmla="*/ 952597 h 2190257"/>
              <a:gd name="connsiteX26417" fmla="*/ 462662 w 1299502"/>
              <a:gd name="connsiteY26417" fmla="*/ 953210 h 2190257"/>
              <a:gd name="connsiteX26418" fmla="*/ 462157 w 1299502"/>
              <a:gd name="connsiteY26418" fmla="*/ 953606 h 2190257"/>
              <a:gd name="connsiteX26419" fmla="*/ 461832 w 1299502"/>
              <a:gd name="connsiteY26419" fmla="*/ 953606 h 2190257"/>
              <a:gd name="connsiteX26420" fmla="*/ 461760 w 1299502"/>
              <a:gd name="connsiteY26420" fmla="*/ 953498 h 2190257"/>
              <a:gd name="connsiteX26421" fmla="*/ 461760 w 1299502"/>
              <a:gd name="connsiteY26421" fmla="*/ 953102 h 2190257"/>
              <a:gd name="connsiteX26422" fmla="*/ 461436 w 1299502"/>
              <a:gd name="connsiteY26422" fmla="*/ 952813 h 2190257"/>
              <a:gd name="connsiteX26423" fmla="*/ 461436 w 1299502"/>
              <a:gd name="connsiteY26423" fmla="*/ 952597 h 2190257"/>
              <a:gd name="connsiteX26424" fmla="*/ 457974 w 1299502"/>
              <a:gd name="connsiteY26424" fmla="*/ 950435 h 2190257"/>
              <a:gd name="connsiteX26425" fmla="*/ 458263 w 1299502"/>
              <a:gd name="connsiteY26425" fmla="*/ 950507 h 2190257"/>
              <a:gd name="connsiteX26426" fmla="*/ 458551 w 1299502"/>
              <a:gd name="connsiteY26426" fmla="*/ 950831 h 2190257"/>
              <a:gd name="connsiteX26427" fmla="*/ 458840 w 1299502"/>
              <a:gd name="connsiteY26427" fmla="*/ 950831 h 2190257"/>
              <a:gd name="connsiteX26428" fmla="*/ 459056 w 1299502"/>
              <a:gd name="connsiteY26428" fmla="*/ 950903 h 2190257"/>
              <a:gd name="connsiteX26429" fmla="*/ 458948 w 1299502"/>
              <a:gd name="connsiteY26429" fmla="*/ 951516 h 2190257"/>
              <a:gd name="connsiteX26430" fmla="*/ 458840 w 1299502"/>
              <a:gd name="connsiteY26430" fmla="*/ 951696 h 2190257"/>
              <a:gd name="connsiteX26431" fmla="*/ 457866 w 1299502"/>
              <a:gd name="connsiteY26431" fmla="*/ 951624 h 2190257"/>
              <a:gd name="connsiteX26432" fmla="*/ 457758 w 1299502"/>
              <a:gd name="connsiteY26432" fmla="*/ 951516 h 2190257"/>
              <a:gd name="connsiteX26433" fmla="*/ 457758 w 1299502"/>
              <a:gd name="connsiteY26433" fmla="*/ 950615 h 2190257"/>
              <a:gd name="connsiteX26434" fmla="*/ 458948 w 1299502"/>
              <a:gd name="connsiteY26434" fmla="*/ 949318 h 2190257"/>
              <a:gd name="connsiteX26435" fmla="*/ 459344 w 1299502"/>
              <a:gd name="connsiteY26435" fmla="*/ 949822 h 2190257"/>
              <a:gd name="connsiteX26436" fmla="*/ 459272 w 1299502"/>
              <a:gd name="connsiteY26436" fmla="*/ 949930 h 2190257"/>
              <a:gd name="connsiteX26437" fmla="*/ 458840 w 1299502"/>
              <a:gd name="connsiteY26437" fmla="*/ 949930 h 2190257"/>
              <a:gd name="connsiteX26438" fmla="*/ 458767 w 1299502"/>
              <a:gd name="connsiteY26438" fmla="*/ 949714 h 2190257"/>
              <a:gd name="connsiteX26439" fmla="*/ 458767 w 1299502"/>
              <a:gd name="connsiteY26439" fmla="*/ 949426 h 2190257"/>
              <a:gd name="connsiteX26440" fmla="*/ 110518 w 1299502"/>
              <a:gd name="connsiteY26440" fmla="*/ 949101 h 2190257"/>
              <a:gd name="connsiteX26441" fmla="*/ 110807 w 1299502"/>
              <a:gd name="connsiteY26441" fmla="*/ 949101 h 2190257"/>
              <a:gd name="connsiteX26442" fmla="*/ 111311 w 1299502"/>
              <a:gd name="connsiteY26442" fmla="*/ 949606 h 2190257"/>
              <a:gd name="connsiteX26443" fmla="*/ 111203 w 1299502"/>
              <a:gd name="connsiteY26443" fmla="*/ 950219 h 2190257"/>
              <a:gd name="connsiteX26444" fmla="*/ 111023 w 1299502"/>
              <a:gd name="connsiteY26444" fmla="*/ 950327 h 2190257"/>
              <a:gd name="connsiteX26445" fmla="*/ 110698 w 1299502"/>
              <a:gd name="connsiteY26445" fmla="*/ 950327 h 2190257"/>
              <a:gd name="connsiteX26446" fmla="*/ 110302 w 1299502"/>
              <a:gd name="connsiteY26446" fmla="*/ 949822 h 2190257"/>
              <a:gd name="connsiteX26447" fmla="*/ 110302 w 1299502"/>
              <a:gd name="connsiteY26447" fmla="*/ 949209 h 2190257"/>
              <a:gd name="connsiteX26448" fmla="*/ 121876 w 1299502"/>
              <a:gd name="connsiteY26448" fmla="*/ 945245 h 2190257"/>
              <a:gd name="connsiteX26449" fmla="*/ 122057 w 1299502"/>
              <a:gd name="connsiteY26449" fmla="*/ 945533 h 2190257"/>
              <a:gd name="connsiteX26450" fmla="*/ 122453 w 1299502"/>
              <a:gd name="connsiteY26450" fmla="*/ 945533 h 2190257"/>
              <a:gd name="connsiteX26451" fmla="*/ 122562 w 1299502"/>
              <a:gd name="connsiteY26451" fmla="*/ 945750 h 2190257"/>
              <a:gd name="connsiteX26452" fmla="*/ 122453 w 1299502"/>
              <a:gd name="connsiteY26452" fmla="*/ 946615 h 2190257"/>
              <a:gd name="connsiteX26453" fmla="*/ 122381 w 1299502"/>
              <a:gd name="connsiteY26453" fmla="*/ 946723 h 2190257"/>
              <a:gd name="connsiteX26454" fmla="*/ 121660 w 1299502"/>
              <a:gd name="connsiteY26454" fmla="*/ 946723 h 2190257"/>
              <a:gd name="connsiteX26455" fmla="*/ 121552 w 1299502"/>
              <a:gd name="connsiteY26455" fmla="*/ 946542 h 2190257"/>
              <a:gd name="connsiteX26456" fmla="*/ 121660 w 1299502"/>
              <a:gd name="connsiteY26456" fmla="*/ 945317 h 2190257"/>
              <a:gd name="connsiteX26457" fmla="*/ 121155 w 1299502"/>
              <a:gd name="connsiteY26457" fmla="*/ 945137 h 2190257"/>
              <a:gd name="connsiteX26458" fmla="*/ 121372 w 1299502"/>
              <a:gd name="connsiteY26458" fmla="*/ 945317 h 2190257"/>
              <a:gd name="connsiteX26459" fmla="*/ 121263 w 1299502"/>
              <a:gd name="connsiteY26459" fmla="*/ 945930 h 2190257"/>
              <a:gd name="connsiteX26460" fmla="*/ 121191 w 1299502"/>
              <a:gd name="connsiteY26460" fmla="*/ 946038 h 2190257"/>
              <a:gd name="connsiteX26461" fmla="*/ 120975 w 1299502"/>
              <a:gd name="connsiteY26461" fmla="*/ 945822 h 2190257"/>
              <a:gd name="connsiteX26462" fmla="*/ 121083 w 1299502"/>
              <a:gd name="connsiteY26462" fmla="*/ 945317 h 2190257"/>
              <a:gd name="connsiteX26463" fmla="*/ 256481 w 1299502"/>
              <a:gd name="connsiteY26463" fmla="*/ 944020 h 2190257"/>
              <a:gd name="connsiteX26464" fmla="*/ 258068 w 1299502"/>
              <a:gd name="connsiteY26464" fmla="*/ 944128 h 2190257"/>
              <a:gd name="connsiteX26465" fmla="*/ 258465 w 1299502"/>
              <a:gd name="connsiteY26465" fmla="*/ 944524 h 2190257"/>
              <a:gd name="connsiteX26466" fmla="*/ 258356 w 1299502"/>
              <a:gd name="connsiteY26466" fmla="*/ 946038 h 2190257"/>
              <a:gd name="connsiteX26467" fmla="*/ 258681 w 1299502"/>
              <a:gd name="connsiteY26467" fmla="*/ 946326 h 2190257"/>
              <a:gd name="connsiteX26468" fmla="*/ 258573 w 1299502"/>
              <a:gd name="connsiteY26468" fmla="*/ 946542 h 2190257"/>
              <a:gd name="connsiteX26469" fmla="*/ 257888 w 1299502"/>
              <a:gd name="connsiteY26469" fmla="*/ 946434 h 2190257"/>
              <a:gd name="connsiteX26470" fmla="*/ 257780 w 1299502"/>
              <a:gd name="connsiteY26470" fmla="*/ 946326 h 2190257"/>
              <a:gd name="connsiteX26471" fmla="*/ 257780 w 1299502"/>
              <a:gd name="connsiteY26471" fmla="*/ 946038 h 2190257"/>
              <a:gd name="connsiteX26472" fmla="*/ 256265 w 1299502"/>
              <a:gd name="connsiteY26472" fmla="*/ 944452 h 2190257"/>
              <a:gd name="connsiteX26473" fmla="*/ 256265 w 1299502"/>
              <a:gd name="connsiteY26473" fmla="*/ 944128 h 2190257"/>
              <a:gd name="connsiteX26474" fmla="*/ 450799 w 1299502"/>
              <a:gd name="connsiteY26474" fmla="*/ 943227 h 2190257"/>
              <a:gd name="connsiteX26475" fmla="*/ 451664 w 1299502"/>
              <a:gd name="connsiteY26475" fmla="*/ 943335 h 2190257"/>
              <a:gd name="connsiteX26476" fmla="*/ 452169 w 1299502"/>
              <a:gd name="connsiteY26476" fmla="*/ 943839 h 2190257"/>
              <a:gd name="connsiteX26477" fmla="*/ 452169 w 1299502"/>
              <a:gd name="connsiteY26477" fmla="*/ 944128 h 2190257"/>
              <a:gd name="connsiteX26478" fmla="*/ 451989 w 1299502"/>
              <a:gd name="connsiteY26478" fmla="*/ 944236 h 2190257"/>
              <a:gd name="connsiteX26479" fmla="*/ 450402 w 1299502"/>
              <a:gd name="connsiteY26479" fmla="*/ 944128 h 2190257"/>
              <a:gd name="connsiteX26480" fmla="*/ 450294 w 1299502"/>
              <a:gd name="connsiteY26480" fmla="*/ 944020 h 2190257"/>
              <a:gd name="connsiteX26481" fmla="*/ 450294 w 1299502"/>
              <a:gd name="connsiteY26481" fmla="*/ 943731 h 2190257"/>
              <a:gd name="connsiteX26482" fmla="*/ 256193 w 1299502"/>
              <a:gd name="connsiteY26482" fmla="*/ 943155 h 2190257"/>
              <a:gd name="connsiteX26483" fmla="*/ 257167 w 1299502"/>
              <a:gd name="connsiteY26483" fmla="*/ 943155 h 2190257"/>
              <a:gd name="connsiteX26484" fmla="*/ 257563 w 1299502"/>
              <a:gd name="connsiteY26484" fmla="*/ 943623 h 2190257"/>
              <a:gd name="connsiteX26485" fmla="*/ 257491 w 1299502"/>
              <a:gd name="connsiteY26485" fmla="*/ 943731 h 2190257"/>
              <a:gd name="connsiteX26486" fmla="*/ 256193 w 1299502"/>
              <a:gd name="connsiteY26486" fmla="*/ 943623 h 2190257"/>
              <a:gd name="connsiteX26487" fmla="*/ 256085 w 1299502"/>
              <a:gd name="connsiteY26487" fmla="*/ 943551 h 2190257"/>
              <a:gd name="connsiteX26488" fmla="*/ 256085 w 1299502"/>
              <a:gd name="connsiteY26488" fmla="*/ 943227 h 2190257"/>
              <a:gd name="connsiteX26489" fmla="*/ 229582 w 1299502"/>
              <a:gd name="connsiteY26489" fmla="*/ 942254 h 2190257"/>
              <a:gd name="connsiteX26490" fmla="*/ 231169 w 1299502"/>
              <a:gd name="connsiteY26490" fmla="*/ 942326 h 2190257"/>
              <a:gd name="connsiteX26491" fmla="*/ 231277 w 1299502"/>
              <a:gd name="connsiteY26491" fmla="*/ 942434 h 2190257"/>
              <a:gd name="connsiteX26492" fmla="*/ 231277 w 1299502"/>
              <a:gd name="connsiteY26492" fmla="*/ 942722 h 2190257"/>
              <a:gd name="connsiteX26493" fmla="*/ 230772 w 1299502"/>
              <a:gd name="connsiteY26493" fmla="*/ 943155 h 2190257"/>
              <a:gd name="connsiteX26494" fmla="*/ 230484 w 1299502"/>
              <a:gd name="connsiteY26494" fmla="*/ 943155 h 2190257"/>
              <a:gd name="connsiteX26495" fmla="*/ 230195 w 1299502"/>
              <a:gd name="connsiteY26495" fmla="*/ 943443 h 2190257"/>
              <a:gd name="connsiteX26496" fmla="*/ 229474 w 1299502"/>
              <a:gd name="connsiteY26496" fmla="*/ 943335 h 2190257"/>
              <a:gd name="connsiteX26497" fmla="*/ 229077 w 1299502"/>
              <a:gd name="connsiteY26497" fmla="*/ 942938 h 2190257"/>
              <a:gd name="connsiteX26498" fmla="*/ 229077 w 1299502"/>
              <a:gd name="connsiteY26498" fmla="*/ 942650 h 2190257"/>
              <a:gd name="connsiteX26499" fmla="*/ 240039 w 1299502"/>
              <a:gd name="connsiteY26499" fmla="*/ 941461 h 2190257"/>
              <a:gd name="connsiteX26500" fmla="*/ 240327 w 1299502"/>
              <a:gd name="connsiteY26500" fmla="*/ 941461 h 2190257"/>
              <a:gd name="connsiteX26501" fmla="*/ 240724 w 1299502"/>
              <a:gd name="connsiteY26501" fmla="*/ 941929 h 2190257"/>
              <a:gd name="connsiteX26502" fmla="*/ 240724 w 1299502"/>
              <a:gd name="connsiteY26502" fmla="*/ 942254 h 2190257"/>
              <a:gd name="connsiteX26503" fmla="*/ 240544 w 1299502"/>
              <a:gd name="connsiteY26503" fmla="*/ 942326 h 2190257"/>
              <a:gd name="connsiteX26504" fmla="*/ 239931 w 1299502"/>
              <a:gd name="connsiteY26504" fmla="*/ 942326 h 2190257"/>
              <a:gd name="connsiteX26505" fmla="*/ 239859 w 1299502"/>
              <a:gd name="connsiteY26505" fmla="*/ 942146 h 2190257"/>
              <a:gd name="connsiteX26506" fmla="*/ 239859 w 1299502"/>
              <a:gd name="connsiteY26506" fmla="*/ 941533 h 2190257"/>
              <a:gd name="connsiteX26507" fmla="*/ 238741 w 1299502"/>
              <a:gd name="connsiteY26507" fmla="*/ 941353 h 2190257"/>
              <a:gd name="connsiteX26508" fmla="*/ 239354 w 1299502"/>
              <a:gd name="connsiteY26508" fmla="*/ 941353 h 2190257"/>
              <a:gd name="connsiteX26509" fmla="*/ 239534 w 1299502"/>
              <a:gd name="connsiteY26509" fmla="*/ 941533 h 2190257"/>
              <a:gd name="connsiteX26510" fmla="*/ 239534 w 1299502"/>
              <a:gd name="connsiteY26510" fmla="*/ 941857 h 2190257"/>
              <a:gd name="connsiteX26511" fmla="*/ 239354 w 1299502"/>
              <a:gd name="connsiteY26511" fmla="*/ 941929 h 2190257"/>
              <a:gd name="connsiteX26512" fmla="*/ 238741 w 1299502"/>
              <a:gd name="connsiteY26512" fmla="*/ 941929 h 2190257"/>
              <a:gd name="connsiteX26513" fmla="*/ 238561 w 1299502"/>
              <a:gd name="connsiteY26513" fmla="*/ 941749 h 2190257"/>
              <a:gd name="connsiteX26514" fmla="*/ 238561 w 1299502"/>
              <a:gd name="connsiteY26514" fmla="*/ 941461 h 2190257"/>
              <a:gd name="connsiteX26515" fmla="*/ 254606 w 1299502"/>
              <a:gd name="connsiteY26515" fmla="*/ 939370 h 2190257"/>
              <a:gd name="connsiteX26516" fmla="*/ 254895 w 1299502"/>
              <a:gd name="connsiteY26516" fmla="*/ 939731 h 2190257"/>
              <a:gd name="connsiteX26517" fmla="*/ 255183 w 1299502"/>
              <a:gd name="connsiteY26517" fmla="*/ 939731 h 2190257"/>
              <a:gd name="connsiteX26518" fmla="*/ 255292 w 1299502"/>
              <a:gd name="connsiteY26518" fmla="*/ 939947 h 2190257"/>
              <a:gd name="connsiteX26519" fmla="*/ 255292 w 1299502"/>
              <a:gd name="connsiteY26519" fmla="*/ 940235 h 2190257"/>
              <a:gd name="connsiteX26520" fmla="*/ 255580 w 1299502"/>
              <a:gd name="connsiteY26520" fmla="*/ 940560 h 2190257"/>
              <a:gd name="connsiteX26521" fmla="*/ 255580 w 1299502"/>
              <a:gd name="connsiteY26521" fmla="*/ 940848 h 2190257"/>
              <a:gd name="connsiteX26522" fmla="*/ 256193 w 1299502"/>
              <a:gd name="connsiteY26522" fmla="*/ 941461 h 2190257"/>
              <a:gd name="connsiteX26523" fmla="*/ 255688 w 1299502"/>
              <a:gd name="connsiteY26523" fmla="*/ 941857 h 2190257"/>
              <a:gd name="connsiteX26524" fmla="*/ 255400 w 1299502"/>
              <a:gd name="connsiteY26524" fmla="*/ 941857 h 2190257"/>
              <a:gd name="connsiteX26525" fmla="*/ 255003 w 1299502"/>
              <a:gd name="connsiteY26525" fmla="*/ 942146 h 2190257"/>
              <a:gd name="connsiteX26526" fmla="*/ 254390 w 1299502"/>
              <a:gd name="connsiteY26526" fmla="*/ 942037 h 2190257"/>
              <a:gd name="connsiteX26527" fmla="*/ 254282 w 1299502"/>
              <a:gd name="connsiteY26527" fmla="*/ 941929 h 2190257"/>
              <a:gd name="connsiteX26528" fmla="*/ 254282 w 1299502"/>
              <a:gd name="connsiteY26528" fmla="*/ 941353 h 2190257"/>
              <a:gd name="connsiteX26529" fmla="*/ 253993 w 1299502"/>
              <a:gd name="connsiteY26529" fmla="*/ 941028 h 2190257"/>
              <a:gd name="connsiteX26530" fmla="*/ 254102 w 1299502"/>
              <a:gd name="connsiteY26530" fmla="*/ 940163 h 2190257"/>
              <a:gd name="connsiteX26531" fmla="*/ 254390 w 1299502"/>
              <a:gd name="connsiteY26531" fmla="*/ 939839 h 2190257"/>
              <a:gd name="connsiteX26532" fmla="*/ 254390 w 1299502"/>
              <a:gd name="connsiteY26532" fmla="*/ 939551 h 2190257"/>
              <a:gd name="connsiteX26533" fmla="*/ 246818 w 1299502"/>
              <a:gd name="connsiteY26533" fmla="*/ 938650 h 2190257"/>
              <a:gd name="connsiteX26534" fmla="*/ 247106 w 1299502"/>
              <a:gd name="connsiteY26534" fmla="*/ 938650 h 2190257"/>
              <a:gd name="connsiteX26535" fmla="*/ 247214 w 1299502"/>
              <a:gd name="connsiteY26535" fmla="*/ 938758 h 2190257"/>
              <a:gd name="connsiteX26536" fmla="*/ 247214 w 1299502"/>
              <a:gd name="connsiteY26536" fmla="*/ 939046 h 2190257"/>
              <a:gd name="connsiteX26537" fmla="*/ 247827 w 1299502"/>
              <a:gd name="connsiteY26537" fmla="*/ 939767 h 2190257"/>
              <a:gd name="connsiteX26538" fmla="*/ 247719 w 1299502"/>
              <a:gd name="connsiteY26538" fmla="*/ 940632 h 2190257"/>
              <a:gd name="connsiteX26539" fmla="*/ 247431 w 1299502"/>
              <a:gd name="connsiteY26539" fmla="*/ 940848 h 2190257"/>
              <a:gd name="connsiteX26540" fmla="*/ 247431 w 1299502"/>
              <a:gd name="connsiteY26540" fmla="*/ 941136 h 2190257"/>
              <a:gd name="connsiteX26541" fmla="*/ 247106 w 1299502"/>
              <a:gd name="connsiteY26541" fmla="*/ 941461 h 2190257"/>
              <a:gd name="connsiteX26542" fmla="*/ 247034 w 1299502"/>
              <a:gd name="connsiteY26542" fmla="*/ 941749 h 2190257"/>
              <a:gd name="connsiteX26543" fmla="*/ 246926 w 1299502"/>
              <a:gd name="connsiteY26543" fmla="*/ 941857 h 2190257"/>
              <a:gd name="connsiteX26544" fmla="*/ 246638 w 1299502"/>
              <a:gd name="connsiteY26544" fmla="*/ 941857 h 2190257"/>
              <a:gd name="connsiteX26545" fmla="*/ 245736 w 1299502"/>
              <a:gd name="connsiteY26545" fmla="*/ 942542 h 2190257"/>
              <a:gd name="connsiteX26546" fmla="*/ 245736 w 1299502"/>
              <a:gd name="connsiteY26546" fmla="*/ 942830 h 2190257"/>
              <a:gd name="connsiteX26547" fmla="*/ 245520 w 1299502"/>
              <a:gd name="connsiteY26547" fmla="*/ 942938 h 2190257"/>
              <a:gd name="connsiteX26548" fmla="*/ 244943 w 1299502"/>
              <a:gd name="connsiteY26548" fmla="*/ 942938 h 2190257"/>
              <a:gd name="connsiteX26549" fmla="*/ 244618 w 1299502"/>
              <a:gd name="connsiteY26549" fmla="*/ 942650 h 2190257"/>
              <a:gd name="connsiteX26550" fmla="*/ 244330 w 1299502"/>
              <a:gd name="connsiteY26550" fmla="*/ 942650 h 2190257"/>
              <a:gd name="connsiteX26551" fmla="*/ 244041 w 1299502"/>
              <a:gd name="connsiteY26551" fmla="*/ 942254 h 2190257"/>
              <a:gd name="connsiteX26552" fmla="*/ 243717 w 1299502"/>
              <a:gd name="connsiteY26552" fmla="*/ 942254 h 2190257"/>
              <a:gd name="connsiteX26553" fmla="*/ 243537 w 1299502"/>
              <a:gd name="connsiteY26553" fmla="*/ 942146 h 2190257"/>
              <a:gd name="connsiteX26554" fmla="*/ 243645 w 1299502"/>
              <a:gd name="connsiteY26554" fmla="*/ 940956 h 2190257"/>
              <a:gd name="connsiteX26555" fmla="*/ 245808 w 1299502"/>
              <a:gd name="connsiteY26555" fmla="*/ 939154 h 2190257"/>
              <a:gd name="connsiteX26556" fmla="*/ 246421 w 1299502"/>
              <a:gd name="connsiteY26556" fmla="*/ 939154 h 2190257"/>
              <a:gd name="connsiteX26557" fmla="*/ 246601 w 1299502"/>
              <a:gd name="connsiteY26557" fmla="*/ 939046 h 2190257"/>
              <a:gd name="connsiteX26558" fmla="*/ 246601 w 1299502"/>
              <a:gd name="connsiteY26558" fmla="*/ 938758 h 2190257"/>
              <a:gd name="connsiteX26559" fmla="*/ 248116 w 1299502"/>
              <a:gd name="connsiteY26559" fmla="*/ 938361 h 2190257"/>
              <a:gd name="connsiteX26560" fmla="*/ 248404 w 1299502"/>
              <a:gd name="connsiteY26560" fmla="*/ 938469 h 2190257"/>
              <a:gd name="connsiteX26561" fmla="*/ 248801 w 1299502"/>
              <a:gd name="connsiteY26561" fmla="*/ 938866 h 2190257"/>
              <a:gd name="connsiteX26562" fmla="*/ 248801 w 1299502"/>
              <a:gd name="connsiteY26562" fmla="*/ 939154 h 2190257"/>
              <a:gd name="connsiteX26563" fmla="*/ 248296 w 1299502"/>
              <a:gd name="connsiteY26563" fmla="*/ 939659 h 2190257"/>
              <a:gd name="connsiteX26564" fmla="*/ 247827 w 1299502"/>
              <a:gd name="connsiteY26564" fmla="*/ 939154 h 2190257"/>
              <a:gd name="connsiteX26565" fmla="*/ 247900 w 1299502"/>
              <a:gd name="connsiteY26565" fmla="*/ 938542 h 2190257"/>
              <a:gd name="connsiteX26566" fmla="*/ 456676 w 1299502"/>
              <a:gd name="connsiteY26566" fmla="*/ 937965 h 2190257"/>
              <a:gd name="connsiteX26567" fmla="*/ 456965 w 1299502"/>
              <a:gd name="connsiteY26567" fmla="*/ 937965 h 2190257"/>
              <a:gd name="connsiteX26568" fmla="*/ 457866 w 1299502"/>
              <a:gd name="connsiteY26568" fmla="*/ 938866 h 2190257"/>
              <a:gd name="connsiteX26569" fmla="*/ 458443 w 1299502"/>
              <a:gd name="connsiteY26569" fmla="*/ 938938 h 2190257"/>
              <a:gd name="connsiteX26570" fmla="*/ 458659 w 1299502"/>
              <a:gd name="connsiteY26570" fmla="*/ 939046 h 2190257"/>
              <a:gd name="connsiteX26571" fmla="*/ 458659 w 1299502"/>
              <a:gd name="connsiteY26571" fmla="*/ 939659 h 2190257"/>
              <a:gd name="connsiteX26572" fmla="*/ 458154 w 1299502"/>
              <a:gd name="connsiteY26572" fmla="*/ 940055 h 2190257"/>
              <a:gd name="connsiteX26573" fmla="*/ 457145 w 1299502"/>
              <a:gd name="connsiteY26573" fmla="*/ 940055 h 2190257"/>
              <a:gd name="connsiteX26574" fmla="*/ 456856 w 1299502"/>
              <a:gd name="connsiteY26574" fmla="*/ 939767 h 2190257"/>
              <a:gd name="connsiteX26575" fmla="*/ 455955 w 1299502"/>
              <a:gd name="connsiteY26575" fmla="*/ 939659 h 2190257"/>
              <a:gd name="connsiteX26576" fmla="*/ 455666 w 1299502"/>
              <a:gd name="connsiteY26576" fmla="*/ 939947 h 2190257"/>
              <a:gd name="connsiteX26577" fmla="*/ 454981 w 1299502"/>
              <a:gd name="connsiteY26577" fmla="*/ 939947 h 2190257"/>
              <a:gd name="connsiteX26578" fmla="*/ 454657 w 1299502"/>
              <a:gd name="connsiteY26578" fmla="*/ 939659 h 2190257"/>
              <a:gd name="connsiteX26579" fmla="*/ 454368 w 1299502"/>
              <a:gd name="connsiteY26579" fmla="*/ 939551 h 2190257"/>
              <a:gd name="connsiteX26580" fmla="*/ 454260 w 1299502"/>
              <a:gd name="connsiteY26580" fmla="*/ 939443 h 2190257"/>
              <a:gd name="connsiteX26581" fmla="*/ 454260 w 1299502"/>
              <a:gd name="connsiteY26581" fmla="*/ 938866 h 2190257"/>
              <a:gd name="connsiteX26582" fmla="*/ 454477 w 1299502"/>
              <a:gd name="connsiteY26582" fmla="*/ 938758 h 2190257"/>
              <a:gd name="connsiteX26583" fmla="*/ 455378 w 1299502"/>
              <a:gd name="connsiteY26583" fmla="*/ 938758 h 2190257"/>
              <a:gd name="connsiteX26584" fmla="*/ 455666 w 1299502"/>
              <a:gd name="connsiteY26584" fmla="*/ 938469 h 2190257"/>
              <a:gd name="connsiteX26585" fmla="*/ 455955 w 1299502"/>
              <a:gd name="connsiteY26585" fmla="*/ 938542 h 2190257"/>
              <a:gd name="connsiteX26586" fmla="*/ 115206 w 1299502"/>
              <a:gd name="connsiteY26586" fmla="*/ 937568 h 2190257"/>
              <a:gd name="connsiteX26587" fmla="*/ 117081 w 1299502"/>
              <a:gd name="connsiteY26587" fmla="*/ 937641 h 2190257"/>
              <a:gd name="connsiteX26588" fmla="*/ 117189 w 1299502"/>
              <a:gd name="connsiteY26588" fmla="*/ 937857 h 2190257"/>
              <a:gd name="connsiteX26589" fmla="*/ 117189 w 1299502"/>
              <a:gd name="connsiteY26589" fmla="*/ 938145 h 2190257"/>
              <a:gd name="connsiteX26590" fmla="*/ 117766 w 1299502"/>
              <a:gd name="connsiteY26590" fmla="*/ 938830 h 2190257"/>
              <a:gd name="connsiteX26591" fmla="*/ 117694 w 1299502"/>
              <a:gd name="connsiteY26591" fmla="*/ 939046 h 2190257"/>
              <a:gd name="connsiteX26592" fmla="*/ 117982 w 1299502"/>
              <a:gd name="connsiteY26592" fmla="*/ 939443 h 2190257"/>
              <a:gd name="connsiteX26593" fmla="*/ 117874 w 1299502"/>
              <a:gd name="connsiteY26593" fmla="*/ 940920 h 2190257"/>
              <a:gd name="connsiteX26594" fmla="*/ 118199 w 1299502"/>
              <a:gd name="connsiteY26594" fmla="*/ 941245 h 2190257"/>
              <a:gd name="connsiteX26595" fmla="*/ 118199 w 1299502"/>
              <a:gd name="connsiteY26595" fmla="*/ 941821 h 2190257"/>
              <a:gd name="connsiteX26596" fmla="*/ 117802 w 1299502"/>
              <a:gd name="connsiteY26596" fmla="*/ 942037 h 2190257"/>
              <a:gd name="connsiteX26597" fmla="*/ 117802 w 1299502"/>
              <a:gd name="connsiteY26597" fmla="*/ 942614 h 2190257"/>
              <a:gd name="connsiteX26598" fmla="*/ 117586 w 1299502"/>
              <a:gd name="connsiteY26598" fmla="*/ 942722 h 2190257"/>
              <a:gd name="connsiteX26599" fmla="*/ 115386 w 1299502"/>
              <a:gd name="connsiteY26599" fmla="*/ 942614 h 2190257"/>
              <a:gd name="connsiteX26600" fmla="*/ 115314 w 1299502"/>
              <a:gd name="connsiteY26600" fmla="*/ 942434 h 2190257"/>
              <a:gd name="connsiteX26601" fmla="*/ 115314 w 1299502"/>
              <a:gd name="connsiteY26601" fmla="*/ 942146 h 2190257"/>
              <a:gd name="connsiteX26602" fmla="*/ 115098 w 1299502"/>
              <a:gd name="connsiteY26602" fmla="*/ 942037 h 2190257"/>
              <a:gd name="connsiteX26603" fmla="*/ 114809 w 1299502"/>
              <a:gd name="connsiteY26603" fmla="*/ 942326 h 2190257"/>
              <a:gd name="connsiteX26604" fmla="*/ 114485 w 1299502"/>
              <a:gd name="connsiteY26604" fmla="*/ 942218 h 2190257"/>
              <a:gd name="connsiteX26605" fmla="*/ 114304 w 1299502"/>
              <a:gd name="connsiteY26605" fmla="*/ 942146 h 2190257"/>
              <a:gd name="connsiteX26606" fmla="*/ 114376 w 1299502"/>
              <a:gd name="connsiteY26606" fmla="*/ 941245 h 2190257"/>
              <a:gd name="connsiteX26607" fmla="*/ 114088 w 1299502"/>
              <a:gd name="connsiteY26607" fmla="*/ 940956 h 2190257"/>
              <a:gd name="connsiteX26608" fmla="*/ 114196 w 1299502"/>
              <a:gd name="connsiteY26608" fmla="*/ 940560 h 2190257"/>
              <a:gd name="connsiteX26609" fmla="*/ 114304 w 1299502"/>
              <a:gd name="connsiteY26609" fmla="*/ 940452 h 2190257"/>
              <a:gd name="connsiteX26610" fmla="*/ 114881 w 1299502"/>
              <a:gd name="connsiteY26610" fmla="*/ 940560 h 2190257"/>
              <a:gd name="connsiteX26611" fmla="*/ 115494 w 1299502"/>
              <a:gd name="connsiteY26611" fmla="*/ 940127 h 2190257"/>
              <a:gd name="connsiteX26612" fmla="*/ 115494 w 1299502"/>
              <a:gd name="connsiteY26612" fmla="*/ 939551 h 2190257"/>
              <a:gd name="connsiteX26613" fmla="*/ 115278 w 1299502"/>
              <a:gd name="connsiteY26613" fmla="*/ 939334 h 2190257"/>
              <a:gd name="connsiteX26614" fmla="*/ 114989 w 1299502"/>
              <a:gd name="connsiteY26614" fmla="*/ 939659 h 2190257"/>
              <a:gd name="connsiteX26615" fmla="*/ 114701 w 1299502"/>
              <a:gd name="connsiteY26615" fmla="*/ 939659 h 2190257"/>
              <a:gd name="connsiteX26616" fmla="*/ 114593 w 1299502"/>
              <a:gd name="connsiteY26616" fmla="*/ 939443 h 2190257"/>
              <a:gd name="connsiteX26617" fmla="*/ 114593 w 1299502"/>
              <a:gd name="connsiteY26617" fmla="*/ 939154 h 2190257"/>
              <a:gd name="connsiteX26618" fmla="*/ 114376 w 1299502"/>
              <a:gd name="connsiteY26618" fmla="*/ 938938 h 2190257"/>
              <a:gd name="connsiteX26619" fmla="*/ 114088 w 1299502"/>
              <a:gd name="connsiteY26619" fmla="*/ 938938 h 2190257"/>
              <a:gd name="connsiteX26620" fmla="*/ 113980 w 1299502"/>
              <a:gd name="connsiteY26620" fmla="*/ 938866 h 2190257"/>
              <a:gd name="connsiteX26621" fmla="*/ 113980 w 1299502"/>
              <a:gd name="connsiteY26621" fmla="*/ 938253 h 2190257"/>
              <a:gd name="connsiteX26622" fmla="*/ 114196 w 1299502"/>
              <a:gd name="connsiteY26622" fmla="*/ 938073 h 2190257"/>
              <a:gd name="connsiteX26623" fmla="*/ 114485 w 1299502"/>
              <a:gd name="connsiteY26623" fmla="*/ 938073 h 2190257"/>
              <a:gd name="connsiteX26624" fmla="*/ 256085 w 1299502"/>
              <a:gd name="connsiteY26624" fmla="*/ 935658 h 2190257"/>
              <a:gd name="connsiteX26625" fmla="*/ 256662 w 1299502"/>
              <a:gd name="connsiteY26625" fmla="*/ 935658 h 2190257"/>
              <a:gd name="connsiteX26626" fmla="*/ 256878 w 1299502"/>
              <a:gd name="connsiteY26626" fmla="*/ 935875 h 2190257"/>
              <a:gd name="connsiteX26627" fmla="*/ 256878 w 1299502"/>
              <a:gd name="connsiteY26627" fmla="*/ 936163 h 2190257"/>
              <a:gd name="connsiteX26628" fmla="*/ 256373 w 1299502"/>
              <a:gd name="connsiteY26628" fmla="*/ 936559 h 2190257"/>
              <a:gd name="connsiteX26629" fmla="*/ 255977 w 1299502"/>
              <a:gd name="connsiteY26629" fmla="*/ 936559 h 2190257"/>
              <a:gd name="connsiteX26630" fmla="*/ 255688 w 1299502"/>
              <a:gd name="connsiteY26630" fmla="*/ 936776 h 2190257"/>
              <a:gd name="connsiteX26631" fmla="*/ 255292 w 1299502"/>
              <a:gd name="connsiteY26631" fmla="*/ 936379 h 2190257"/>
              <a:gd name="connsiteX26632" fmla="*/ 255292 w 1299502"/>
              <a:gd name="connsiteY26632" fmla="*/ 936055 h 2190257"/>
              <a:gd name="connsiteX26633" fmla="*/ 255472 w 1299502"/>
              <a:gd name="connsiteY26633" fmla="*/ 935875 h 2190257"/>
              <a:gd name="connsiteX26634" fmla="*/ 255796 w 1299502"/>
              <a:gd name="connsiteY26634" fmla="*/ 935947 h 2190257"/>
              <a:gd name="connsiteX26635" fmla="*/ 257671 w 1299502"/>
              <a:gd name="connsiteY26635" fmla="*/ 935478 h 2190257"/>
              <a:gd name="connsiteX26636" fmla="*/ 258248 w 1299502"/>
              <a:gd name="connsiteY26636" fmla="*/ 935478 h 2190257"/>
              <a:gd name="connsiteX26637" fmla="*/ 258465 w 1299502"/>
              <a:gd name="connsiteY26637" fmla="*/ 935658 h 2190257"/>
              <a:gd name="connsiteX26638" fmla="*/ 258356 w 1299502"/>
              <a:gd name="connsiteY26638" fmla="*/ 936848 h 2190257"/>
              <a:gd name="connsiteX26639" fmla="*/ 257852 w 1299502"/>
              <a:gd name="connsiteY26639" fmla="*/ 937244 h 2190257"/>
              <a:gd name="connsiteX26640" fmla="*/ 256986 w 1299502"/>
              <a:gd name="connsiteY26640" fmla="*/ 937172 h 2190257"/>
              <a:gd name="connsiteX26641" fmla="*/ 256770 w 1299502"/>
              <a:gd name="connsiteY26641" fmla="*/ 937064 h 2190257"/>
              <a:gd name="connsiteX26642" fmla="*/ 256770 w 1299502"/>
              <a:gd name="connsiteY26642" fmla="*/ 936451 h 2190257"/>
              <a:gd name="connsiteX26643" fmla="*/ 257167 w 1299502"/>
              <a:gd name="connsiteY26643" fmla="*/ 936163 h 2190257"/>
              <a:gd name="connsiteX26644" fmla="*/ 257167 w 1299502"/>
              <a:gd name="connsiteY26644" fmla="*/ 935875 h 2190257"/>
              <a:gd name="connsiteX26645" fmla="*/ 114773 w 1299502"/>
              <a:gd name="connsiteY26645" fmla="*/ 934577 h 2190257"/>
              <a:gd name="connsiteX26646" fmla="*/ 115386 w 1299502"/>
              <a:gd name="connsiteY26646" fmla="*/ 934649 h 2190257"/>
              <a:gd name="connsiteX26647" fmla="*/ 115494 w 1299502"/>
              <a:gd name="connsiteY26647" fmla="*/ 934757 h 2190257"/>
              <a:gd name="connsiteX26648" fmla="*/ 115494 w 1299502"/>
              <a:gd name="connsiteY26648" fmla="*/ 935370 h 2190257"/>
              <a:gd name="connsiteX26649" fmla="*/ 115278 w 1299502"/>
              <a:gd name="connsiteY26649" fmla="*/ 935478 h 2190257"/>
              <a:gd name="connsiteX26650" fmla="*/ 114989 w 1299502"/>
              <a:gd name="connsiteY26650" fmla="*/ 935478 h 2190257"/>
              <a:gd name="connsiteX26651" fmla="*/ 114593 w 1299502"/>
              <a:gd name="connsiteY26651" fmla="*/ 934974 h 2190257"/>
              <a:gd name="connsiteX26652" fmla="*/ 114593 w 1299502"/>
              <a:gd name="connsiteY26652" fmla="*/ 934649 h 2190257"/>
              <a:gd name="connsiteX26653" fmla="*/ 252803 w 1299502"/>
              <a:gd name="connsiteY26653" fmla="*/ 933676 h 2190257"/>
              <a:gd name="connsiteX26654" fmla="*/ 253092 w 1299502"/>
              <a:gd name="connsiteY26654" fmla="*/ 933964 h 2190257"/>
              <a:gd name="connsiteX26655" fmla="*/ 253380 w 1299502"/>
              <a:gd name="connsiteY26655" fmla="*/ 933964 h 2190257"/>
              <a:gd name="connsiteX26656" fmla="*/ 253489 w 1299502"/>
              <a:gd name="connsiteY26656" fmla="*/ 934181 h 2190257"/>
              <a:gd name="connsiteX26657" fmla="*/ 253380 w 1299502"/>
              <a:gd name="connsiteY26657" fmla="*/ 934253 h 2190257"/>
              <a:gd name="connsiteX26658" fmla="*/ 252695 w 1299502"/>
              <a:gd name="connsiteY26658" fmla="*/ 934253 h 2190257"/>
              <a:gd name="connsiteX26659" fmla="*/ 252587 w 1299502"/>
              <a:gd name="connsiteY26659" fmla="*/ 934073 h 2190257"/>
              <a:gd name="connsiteX26660" fmla="*/ 252587 w 1299502"/>
              <a:gd name="connsiteY26660" fmla="*/ 933784 h 2190257"/>
              <a:gd name="connsiteX26661" fmla="*/ 249306 w 1299502"/>
              <a:gd name="connsiteY26661" fmla="*/ 933460 h 2190257"/>
              <a:gd name="connsiteX26662" fmla="*/ 249811 w 1299502"/>
              <a:gd name="connsiteY26662" fmla="*/ 933856 h 2190257"/>
              <a:gd name="connsiteX26663" fmla="*/ 249702 w 1299502"/>
              <a:gd name="connsiteY26663" fmla="*/ 934469 h 2190257"/>
              <a:gd name="connsiteX26664" fmla="*/ 249594 w 1299502"/>
              <a:gd name="connsiteY26664" fmla="*/ 934649 h 2190257"/>
              <a:gd name="connsiteX26665" fmla="*/ 248909 w 1299502"/>
              <a:gd name="connsiteY26665" fmla="*/ 934577 h 2190257"/>
              <a:gd name="connsiteX26666" fmla="*/ 248801 w 1299502"/>
              <a:gd name="connsiteY26666" fmla="*/ 934469 h 2190257"/>
              <a:gd name="connsiteX26667" fmla="*/ 248801 w 1299502"/>
              <a:gd name="connsiteY26667" fmla="*/ 933568 h 2190257"/>
              <a:gd name="connsiteX26668" fmla="*/ 249017 w 1299502"/>
              <a:gd name="connsiteY26668" fmla="*/ 933460 h 2190257"/>
              <a:gd name="connsiteX26669" fmla="*/ 250604 w 1299502"/>
              <a:gd name="connsiteY26669" fmla="*/ 933280 h 2190257"/>
              <a:gd name="connsiteX26670" fmla="*/ 250928 w 1299502"/>
              <a:gd name="connsiteY26670" fmla="*/ 933280 h 2190257"/>
              <a:gd name="connsiteX26671" fmla="*/ 251217 w 1299502"/>
              <a:gd name="connsiteY26671" fmla="*/ 933568 h 2190257"/>
              <a:gd name="connsiteX26672" fmla="*/ 252118 w 1299502"/>
              <a:gd name="connsiteY26672" fmla="*/ 933676 h 2190257"/>
              <a:gd name="connsiteX26673" fmla="*/ 252299 w 1299502"/>
              <a:gd name="connsiteY26673" fmla="*/ 933784 h 2190257"/>
              <a:gd name="connsiteX26674" fmla="*/ 252227 w 1299502"/>
              <a:gd name="connsiteY26674" fmla="*/ 934361 h 2190257"/>
              <a:gd name="connsiteX26675" fmla="*/ 251433 w 1299502"/>
              <a:gd name="connsiteY26675" fmla="*/ 935082 h 2190257"/>
              <a:gd name="connsiteX26676" fmla="*/ 251109 w 1299502"/>
              <a:gd name="connsiteY26676" fmla="*/ 935082 h 2190257"/>
              <a:gd name="connsiteX26677" fmla="*/ 250820 w 1299502"/>
              <a:gd name="connsiteY26677" fmla="*/ 935262 h 2190257"/>
              <a:gd name="connsiteX26678" fmla="*/ 250604 w 1299502"/>
              <a:gd name="connsiteY26678" fmla="*/ 935154 h 2190257"/>
              <a:gd name="connsiteX26679" fmla="*/ 250604 w 1299502"/>
              <a:gd name="connsiteY26679" fmla="*/ 934865 h 2190257"/>
              <a:gd name="connsiteX26680" fmla="*/ 250315 w 1299502"/>
              <a:gd name="connsiteY26680" fmla="*/ 934577 h 2190257"/>
              <a:gd name="connsiteX26681" fmla="*/ 250424 w 1299502"/>
              <a:gd name="connsiteY26681" fmla="*/ 933388 h 2190257"/>
              <a:gd name="connsiteX26682" fmla="*/ 252803 w 1299502"/>
              <a:gd name="connsiteY26682" fmla="*/ 933063 h 2190257"/>
              <a:gd name="connsiteX26683" fmla="*/ 253380 w 1299502"/>
              <a:gd name="connsiteY26683" fmla="*/ 933063 h 2190257"/>
              <a:gd name="connsiteX26684" fmla="*/ 253597 w 1299502"/>
              <a:gd name="connsiteY26684" fmla="*/ 933280 h 2190257"/>
              <a:gd name="connsiteX26685" fmla="*/ 253597 w 1299502"/>
              <a:gd name="connsiteY26685" fmla="*/ 933568 h 2190257"/>
              <a:gd name="connsiteX26686" fmla="*/ 253380 w 1299502"/>
              <a:gd name="connsiteY26686" fmla="*/ 933676 h 2190257"/>
              <a:gd name="connsiteX26687" fmla="*/ 253092 w 1299502"/>
              <a:gd name="connsiteY26687" fmla="*/ 933676 h 2190257"/>
              <a:gd name="connsiteX26688" fmla="*/ 252587 w 1299502"/>
              <a:gd name="connsiteY26688" fmla="*/ 933172 h 2190257"/>
              <a:gd name="connsiteX26689" fmla="*/ 251289 w 1299502"/>
              <a:gd name="connsiteY26689" fmla="*/ 932090 h 2190257"/>
              <a:gd name="connsiteX26690" fmla="*/ 251397 w 1299502"/>
              <a:gd name="connsiteY26690" fmla="*/ 932271 h 2190257"/>
              <a:gd name="connsiteX26691" fmla="*/ 251397 w 1299502"/>
              <a:gd name="connsiteY26691" fmla="*/ 932775 h 2190257"/>
              <a:gd name="connsiteX26692" fmla="*/ 251217 w 1299502"/>
              <a:gd name="connsiteY26692" fmla="*/ 932955 h 2190257"/>
              <a:gd name="connsiteX26693" fmla="*/ 250892 w 1299502"/>
              <a:gd name="connsiteY26693" fmla="*/ 932955 h 2190257"/>
              <a:gd name="connsiteX26694" fmla="*/ 250784 w 1299502"/>
              <a:gd name="connsiteY26694" fmla="*/ 932775 h 2190257"/>
              <a:gd name="connsiteX26695" fmla="*/ 250784 w 1299502"/>
              <a:gd name="connsiteY26695" fmla="*/ 932487 h 2190257"/>
              <a:gd name="connsiteX26696" fmla="*/ 116287 w 1299502"/>
              <a:gd name="connsiteY26696" fmla="*/ 930468 h 2190257"/>
              <a:gd name="connsiteX26697" fmla="*/ 117297 w 1299502"/>
              <a:gd name="connsiteY26697" fmla="*/ 930577 h 2190257"/>
              <a:gd name="connsiteX26698" fmla="*/ 117369 w 1299502"/>
              <a:gd name="connsiteY26698" fmla="*/ 930793 h 2190257"/>
              <a:gd name="connsiteX26699" fmla="*/ 117369 w 1299502"/>
              <a:gd name="connsiteY26699" fmla="*/ 931369 h 2190257"/>
              <a:gd name="connsiteX26700" fmla="*/ 117189 w 1299502"/>
              <a:gd name="connsiteY26700" fmla="*/ 931478 h 2190257"/>
              <a:gd name="connsiteX26701" fmla="*/ 116576 w 1299502"/>
              <a:gd name="connsiteY26701" fmla="*/ 931478 h 2190257"/>
              <a:gd name="connsiteX26702" fmla="*/ 116179 w 1299502"/>
              <a:gd name="connsiteY26702" fmla="*/ 930973 h 2190257"/>
              <a:gd name="connsiteX26703" fmla="*/ 116179 w 1299502"/>
              <a:gd name="connsiteY26703" fmla="*/ 930685 h 2190257"/>
              <a:gd name="connsiteX26704" fmla="*/ 250604 w 1299502"/>
              <a:gd name="connsiteY26704" fmla="*/ 928198 h 2190257"/>
              <a:gd name="connsiteX26705" fmla="*/ 250892 w 1299502"/>
              <a:gd name="connsiteY26705" fmla="*/ 928198 h 2190257"/>
              <a:gd name="connsiteX26706" fmla="*/ 251109 w 1299502"/>
              <a:gd name="connsiteY26706" fmla="*/ 928378 h 2190257"/>
              <a:gd name="connsiteX26707" fmla="*/ 251109 w 1299502"/>
              <a:gd name="connsiteY26707" fmla="*/ 928703 h 2190257"/>
              <a:gd name="connsiteX26708" fmla="*/ 250892 w 1299502"/>
              <a:gd name="connsiteY26708" fmla="*/ 928775 h 2190257"/>
              <a:gd name="connsiteX26709" fmla="*/ 250604 w 1299502"/>
              <a:gd name="connsiteY26709" fmla="*/ 928775 h 2190257"/>
              <a:gd name="connsiteX26710" fmla="*/ 250424 w 1299502"/>
              <a:gd name="connsiteY26710" fmla="*/ 928594 h 2190257"/>
              <a:gd name="connsiteX26711" fmla="*/ 250424 w 1299502"/>
              <a:gd name="connsiteY26711" fmla="*/ 928270 h 2190257"/>
              <a:gd name="connsiteX26712" fmla="*/ 116576 w 1299502"/>
              <a:gd name="connsiteY26712" fmla="*/ 926684 h 2190257"/>
              <a:gd name="connsiteX26713" fmla="*/ 116973 w 1299502"/>
              <a:gd name="connsiteY26713" fmla="*/ 926684 h 2190257"/>
              <a:gd name="connsiteX26714" fmla="*/ 117369 w 1299502"/>
              <a:gd name="connsiteY26714" fmla="*/ 927189 h 2190257"/>
              <a:gd name="connsiteX26715" fmla="*/ 117189 w 1299502"/>
              <a:gd name="connsiteY26715" fmla="*/ 927297 h 2190257"/>
              <a:gd name="connsiteX26716" fmla="*/ 116576 w 1299502"/>
              <a:gd name="connsiteY26716" fmla="*/ 927297 h 2190257"/>
              <a:gd name="connsiteX26717" fmla="*/ 116396 w 1299502"/>
              <a:gd name="connsiteY26717" fmla="*/ 927081 h 2190257"/>
              <a:gd name="connsiteX26718" fmla="*/ 116468 w 1299502"/>
              <a:gd name="connsiteY26718" fmla="*/ 926792 h 2190257"/>
              <a:gd name="connsiteX26719" fmla="*/ 116396 w 1299502"/>
              <a:gd name="connsiteY26719" fmla="*/ 926108 h 2190257"/>
              <a:gd name="connsiteX26720" fmla="*/ 116684 w 1299502"/>
              <a:gd name="connsiteY26720" fmla="*/ 926108 h 2190257"/>
              <a:gd name="connsiteX26721" fmla="*/ 116792 w 1299502"/>
              <a:gd name="connsiteY26721" fmla="*/ 926288 h 2190257"/>
              <a:gd name="connsiteX26722" fmla="*/ 116684 w 1299502"/>
              <a:gd name="connsiteY26722" fmla="*/ 926396 h 2190257"/>
              <a:gd name="connsiteX26723" fmla="*/ 116287 w 1299502"/>
              <a:gd name="connsiteY26723" fmla="*/ 926396 h 2190257"/>
              <a:gd name="connsiteX26724" fmla="*/ 116179 w 1299502"/>
              <a:gd name="connsiteY26724" fmla="*/ 926180 h 2190257"/>
              <a:gd name="connsiteX26725" fmla="*/ 116468 w 1299502"/>
              <a:gd name="connsiteY26725" fmla="*/ 920702 h 2190257"/>
              <a:gd name="connsiteX26726" fmla="*/ 116792 w 1299502"/>
              <a:gd name="connsiteY26726" fmla="*/ 920702 h 2190257"/>
              <a:gd name="connsiteX26727" fmla="*/ 116864 w 1299502"/>
              <a:gd name="connsiteY26727" fmla="*/ 920918 h 2190257"/>
              <a:gd name="connsiteX26728" fmla="*/ 116684 w 1299502"/>
              <a:gd name="connsiteY26728" fmla="*/ 920990 h 2190257"/>
              <a:gd name="connsiteX26729" fmla="*/ 116396 w 1299502"/>
              <a:gd name="connsiteY26729" fmla="*/ 920990 h 2190257"/>
              <a:gd name="connsiteX26730" fmla="*/ 116287 w 1299502"/>
              <a:gd name="connsiteY26730" fmla="*/ 920918 h 2190257"/>
              <a:gd name="connsiteX26731" fmla="*/ 116864 w 1299502"/>
              <a:gd name="connsiteY26731" fmla="*/ 919801 h 2190257"/>
              <a:gd name="connsiteX26732" fmla="*/ 116973 w 1299502"/>
              <a:gd name="connsiteY26732" fmla="*/ 920017 h 2190257"/>
              <a:gd name="connsiteX26733" fmla="*/ 116973 w 1299502"/>
              <a:gd name="connsiteY26733" fmla="*/ 920305 h 2190257"/>
              <a:gd name="connsiteX26734" fmla="*/ 116792 w 1299502"/>
              <a:gd name="connsiteY26734" fmla="*/ 920413 h 2190257"/>
              <a:gd name="connsiteX26735" fmla="*/ 116684 w 1299502"/>
              <a:gd name="connsiteY26735" fmla="*/ 920305 h 2190257"/>
              <a:gd name="connsiteX26736" fmla="*/ 116684 w 1299502"/>
              <a:gd name="connsiteY26736" fmla="*/ 920017 h 2190257"/>
              <a:gd name="connsiteX26737" fmla="*/ 116864 w 1299502"/>
              <a:gd name="connsiteY26737" fmla="*/ 919008 h 2190257"/>
              <a:gd name="connsiteX26738" fmla="*/ 117189 w 1299502"/>
              <a:gd name="connsiteY26738" fmla="*/ 919008 h 2190257"/>
              <a:gd name="connsiteX26739" fmla="*/ 117369 w 1299502"/>
              <a:gd name="connsiteY26739" fmla="*/ 919116 h 2190257"/>
              <a:gd name="connsiteX26740" fmla="*/ 116864 w 1299502"/>
              <a:gd name="connsiteY26740" fmla="*/ 919620 h 2190257"/>
              <a:gd name="connsiteX26741" fmla="*/ 116684 w 1299502"/>
              <a:gd name="connsiteY26741" fmla="*/ 919404 h 2190257"/>
              <a:gd name="connsiteX26742" fmla="*/ 116684 w 1299502"/>
              <a:gd name="connsiteY26742" fmla="*/ 919116 h 2190257"/>
              <a:gd name="connsiteX26743" fmla="*/ 292071 w 1299502"/>
              <a:gd name="connsiteY26743" fmla="*/ 912737 h 2190257"/>
              <a:gd name="connsiteX26744" fmla="*/ 292359 w 1299502"/>
              <a:gd name="connsiteY26744" fmla="*/ 912737 h 2190257"/>
              <a:gd name="connsiteX26745" fmla="*/ 292540 w 1299502"/>
              <a:gd name="connsiteY26745" fmla="*/ 912917 h 2190257"/>
              <a:gd name="connsiteX26746" fmla="*/ 292467 w 1299502"/>
              <a:gd name="connsiteY26746" fmla="*/ 913530 h 2190257"/>
              <a:gd name="connsiteX26747" fmla="*/ 292251 w 1299502"/>
              <a:gd name="connsiteY26747" fmla="*/ 913638 h 2190257"/>
              <a:gd name="connsiteX26748" fmla="*/ 291963 w 1299502"/>
              <a:gd name="connsiteY26748" fmla="*/ 913638 h 2190257"/>
              <a:gd name="connsiteX26749" fmla="*/ 291854 w 1299502"/>
              <a:gd name="connsiteY26749" fmla="*/ 913421 h 2190257"/>
              <a:gd name="connsiteX26750" fmla="*/ 291854 w 1299502"/>
              <a:gd name="connsiteY26750" fmla="*/ 912845 h 2190257"/>
              <a:gd name="connsiteX26751" fmla="*/ 265748 w 1299502"/>
              <a:gd name="connsiteY26751" fmla="*/ 911619 h 2190257"/>
              <a:gd name="connsiteX26752" fmla="*/ 266758 w 1299502"/>
              <a:gd name="connsiteY26752" fmla="*/ 911728 h 2190257"/>
              <a:gd name="connsiteX26753" fmla="*/ 266830 w 1299502"/>
              <a:gd name="connsiteY26753" fmla="*/ 911836 h 2190257"/>
              <a:gd name="connsiteX26754" fmla="*/ 266830 w 1299502"/>
              <a:gd name="connsiteY26754" fmla="*/ 912737 h 2190257"/>
              <a:gd name="connsiteX26755" fmla="*/ 266650 w 1299502"/>
              <a:gd name="connsiteY26755" fmla="*/ 912917 h 2190257"/>
              <a:gd name="connsiteX26756" fmla="*/ 265460 w 1299502"/>
              <a:gd name="connsiteY26756" fmla="*/ 912845 h 2190257"/>
              <a:gd name="connsiteX26757" fmla="*/ 265244 w 1299502"/>
              <a:gd name="connsiteY26757" fmla="*/ 912629 h 2190257"/>
              <a:gd name="connsiteX26758" fmla="*/ 265244 w 1299502"/>
              <a:gd name="connsiteY26758" fmla="*/ 912016 h 2190257"/>
              <a:gd name="connsiteX26759" fmla="*/ 268921 w 1299502"/>
              <a:gd name="connsiteY26759" fmla="*/ 911223 h 2190257"/>
              <a:gd name="connsiteX26760" fmla="*/ 269931 w 1299502"/>
              <a:gd name="connsiteY26760" fmla="*/ 911331 h 2190257"/>
              <a:gd name="connsiteX26761" fmla="*/ 270039 w 1299502"/>
              <a:gd name="connsiteY26761" fmla="*/ 911511 h 2190257"/>
              <a:gd name="connsiteX26762" fmla="*/ 270039 w 1299502"/>
              <a:gd name="connsiteY26762" fmla="*/ 911728 h 2190257"/>
              <a:gd name="connsiteX26763" fmla="*/ 269823 w 1299502"/>
              <a:gd name="connsiteY26763" fmla="*/ 911908 h 2190257"/>
              <a:gd name="connsiteX26764" fmla="*/ 268921 w 1299502"/>
              <a:gd name="connsiteY26764" fmla="*/ 911836 h 2190257"/>
              <a:gd name="connsiteX26765" fmla="*/ 268741 w 1299502"/>
              <a:gd name="connsiteY26765" fmla="*/ 911728 h 2190257"/>
              <a:gd name="connsiteX26766" fmla="*/ 268741 w 1299502"/>
              <a:gd name="connsiteY26766" fmla="*/ 911439 h 2190257"/>
              <a:gd name="connsiteX26767" fmla="*/ 192911 w 1299502"/>
              <a:gd name="connsiteY26767" fmla="*/ 909421 h 2190257"/>
              <a:gd name="connsiteX26768" fmla="*/ 193524 w 1299502"/>
              <a:gd name="connsiteY26768" fmla="*/ 909421 h 2190257"/>
              <a:gd name="connsiteX26769" fmla="*/ 193704 w 1299502"/>
              <a:gd name="connsiteY26769" fmla="*/ 909637 h 2190257"/>
              <a:gd name="connsiteX26770" fmla="*/ 193704 w 1299502"/>
              <a:gd name="connsiteY26770" fmla="*/ 909926 h 2190257"/>
              <a:gd name="connsiteX26771" fmla="*/ 193921 w 1299502"/>
              <a:gd name="connsiteY26771" fmla="*/ 910214 h 2190257"/>
              <a:gd name="connsiteX26772" fmla="*/ 193921 w 1299502"/>
              <a:gd name="connsiteY26772" fmla="*/ 910827 h 2190257"/>
              <a:gd name="connsiteX26773" fmla="*/ 193416 w 1299502"/>
              <a:gd name="connsiteY26773" fmla="*/ 911223 h 2190257"/>
              <a:gd name="connsiteX26774" fmla="*/ 193019 w 1299502"/>
              <a:gd name="connsiteY26774" fmla="*/ 910718 h 2190257"/>
              <a:gd name="connsiteX26775" fmla="*/ 193019 w 1299502"/>
              <a:gd name="connsiteY26775" fmla="*/ 910430 h 2190257"/>
              <a:gd name="connsiteX26776" fmla="*/ 192731 w 1299502"/>
              <a:gd name="connsiteY26776" fmla="*/ 910142 h 2190257"/>
              <a:gd name="connsiteX26777" fmla="*/ 192731 w 1299502"/>
              <a:gd name="connsiteY26777" fmla="*/ 909529 h 2190257"/>
              <a:gd name="connsiteX26778" fmla="*/ 164497 w 1299502"/>
              <a:gd name="connsiteY26778" fmla="*/ 907619 h 2190257"/>
              <a:gd name="connsiteX26779" fmla="*/ 164930 w 1299502"/>
              <a:gd name="connsiteY26779" fmla="*/ 908123 h 2190257"/>
              <a:gd name="connsiteX26780" fmla="*/ 164930 w 1299502"/>
              <a:gd name="connsiteY26780" fmla="*/ 908736 h 2190257"/>
              <a:gd name="connsiteX26781" fmla="*/ 165218 w 1299502"/>
              <a:gd name="connsiteY26781" fmla="*/ 909024 h 2190257"/>
              <a:gd name="connsiteX26782" fmla="*/ 165110 w 1299502"/>
              <a:gd name="connsiteY26782" fmla="*/ 909926 h 2190257"/>
              <a:gd name="connsiteX26783" fmla="*/ 164605 w 1299502"/>
              <a:gd name="connsiteY26783" fmla="*/ 910322 h 2190257"/>
              <a:gd name="connsiteX26784" fmla="*/ 164317 w 1299502"/>
              <a:gd name="connsiteY26784" fmla="*/ 910322 h 2190257"/>
              <a:gd name="connsiteX26785" fmla="*/ 164209 w 1299502"/>
              <a:gd name="connsiteY26785" fmla="*/ 910142 h 2190257"/>
              <a:gd name="connsiteX26786" fmla="*/ 164209 w 1299502"/>
              <a:gd name="connsiteY26786" fmla="*/ 909817 h 2190257"/>
              <a:gd name="connsiteX26787" fmla="*/ 163920 w 1299502"/>
              <a:gd name="connsiteY26787" fmla="*/ 909529 h 2190257"/>
              <a:gd name="connsiteX26788" fmla="*/ 164028 w 1299502"/>
              <a:gd name="connsiteY26788" fmla="*/ 907727 h 2190257"/>
              <a:gd name="connsiteX26789" fmla="*/ 164209 w 1299502"/>
              <a:gd name="connsiteY26789" fmla="*/ 907619 h 2190257"/>
              <a:gd name="connsiteX26790" fmla="*/ 459453 w 1299502"/>
              <a:gd name="connsiteY26790" fmla="*/ 906934 h 2190257"/>
              <a:gd name="connsiteX26791" fmla="*/ 459741 w 1299502"/>
              <a:gd name="connsiteY26791" fmla="*/ 906934 h 2190257"/>
              <a:gd name="connsiteX26792" fmla="*/ 459957 w 1299502"/>
              <a:gd name="connsiteY26792" fmla="*/ 907150 h 2190257"/>
              <a:gd name="connsiteX26793" fmla="*/ 459453 w 1299502"/>
              <a:gd name="connsiteY26793" fmla="*/ 907547 h 2190257"/>
              <a:gd name="connsiteX26794" fmla="*/ 459272 w 1299502"/>
              <a:gd name="connsiteY26794" fmla="*/ 907331 h 2190257"/>
              <a:gd name="connsiteX26795" fmla="*/ 459272 w 1299502"/>
              <a:gd name="connsiteY26795" fmla="*/ 907042 h 2190257"/>
              <a:gd name="connsiteX26796" fmla="*/ 191829 w 1299502"/>
              <a:gd name="connsiteY26796" fmla="*/ 906646 h 2190257"/>
              <a:gd name="connsiteX26797" fmla="*/ 193127 w 1299502"/>
              <a:gd name="connsiteY26797" fmla="*/ 906718 h 2190257"/>
              <a:gd name="connsiteX26798" fmla="*/ 193235 w 1299502"/>
              <a:gd name="connsiteY26798" fmla="*/ 906826 h 2190257"/>
              <a:gd name="connsiteX26799" fmla="*/ 193235 w 1299502"/>
              <a:gd name="connsiteY26799" fmla="*/ 907439 h 2190257"/>
              <a:gd name="connsiteX26800" fmla="*/ 192514 w 1299502"/>
              <a:gd name="connsiteY26800" fmla="*/ 908015 h 2190257"/>
              <a:gd name="connsiteX26801" fmla="*/ 192514 w 1299502"/>
              <a:gd name="connsiteY26801" fmla="*/ 908340 h 2190257"/>
              <a:gd name="connsiteX26802" fmla="*/ 192334 w 1299502"/>
              <a:gd name="connsiteY26802" fmla="*/ 908448 h 2190257"/>
              <a:gd name="connsiteX26803" fmla="*/ 192009 w 1299502"/>
              <a:gd name="connsiteY26803" fmla="*/ 908448 h 2190257"/>
              <a:gd name="connsiteX26804" fmla="*/ 191613 w 1299502"/>
              <a:gd name="connsiteY26804" fmla="*/ 907943 h 2190257"/>
              <a:gd name="connsiteX26805" fmla="*/ 191721 w 1299502"/>
              <a:gd name="connsiteY26805" fmla="*/ 906718 h 2190257"/>
              <a:gd name="connsiteX26806" fmla="*/ 190928 w 1299502"/>
              <a:gd name="connsiteY26806" fmla="*/ 906249 h 2190257"/>
              <a:gd name="connsiteX26807" fmla="*/ 191216 w 1299502"/>
              <a:gd name="connsiteY26807" fmla="*/ 906321 h 2190257"/>
              <a:gd name="connsiteX26808" fmla="*/ 191433 w 1299502"/>
              <a:gd name="connsiteY26808" fmla="*/ 906430 h 2190257"/>
              <a:gd name="connsiteX26809" fmla="*/ 191324 w 1299502"/>
              <a:gd name="connsiteY26809" fmla="*/ 907042 h 2190257"/>
              <a:gd name="connsiteX26810" fmla="*/ 191216 w 1299502"/>
              <a:gd name="connsiteY26810" fmla="*/ 907222 h 2190257"/>
              <a:gd name="connsiteX26811" fmla="*/ 190928 w 1299502"/>
              <a:gd name="connsiteY26811" fmla="*/ 907150 h 2190257"/>
              <a:gd name="connsiteX26812" fmla="*/ 190711 w 1299502"/>
              <a:gd name="connsiteY26812" fmla="*/ 907042 h 2190257"/>
              <a:gd name="connsiteX26813" fmla="*/ 190820 w 1299502"/>
              <a:gd name="connsiteY26813" fmla="*/ 906430 h 2190257"/>
              <a:gd name="connsiteX26814" fmla="*/ 163704 w 1299502"/>
              <a:gd name="connsiteY26814" fmla="*/ 905853 h 2190257"/>
              <a:gd name="connsiteX26815" fmla="*/ 164317 w 1299502"/>
              <a:gd name="connsiteY26815" fmla="*/ 905853 h 2190257"/>
              <a:gd name="connsiteX26816" fmla="*/ 164497 w 1299502"/>
              <a:gd name="connsiteY26816" fmla="*/ 906033 h 2190257"/>
              <a:gd name="connsiteX26817" fmla="*/ 164425 w 1299502"/>
              <a:gd name="connsiteY26817" fmla="*/ 906646 h 2190257"/>
              <a:gd name="connsiteX26818" fmla="*/ 164101 w 1299502"/>
              <a:gd name="connsiteY26818" fmla="*/ 906826 h 2190257"/>
              <a:gd name="connsiteX26819" fmla="*/ 164028 w 1299502"/>
              <a:gd name="connsiteY26819" fmla="*/ 907150 h 2190257"/>
              <a:gd name="connsiteX26820" fmla="*/ 163920 w 1299502"/>
              <a:gd name="connsiteY26820" fmla="*/ 907331 h 2190257"/>
              <a:gd name="connsiteX26821" fmla="*/ 163632 w 1299502"/>
              <a:gd name="connsiteY26821" fmla="*/ 907222 h 2190257"/>
              <a:gd name="connsiteX26822" fmla="*/ 163415 w 1299502"/>
              <a:gd name="connsiteY26822" fmla="*/ 907150 h 2190257"/>
              <a:gd name="connsiteX26823" fmla="*/ 163524 w 1299502"/>
              <a:gd name="connsiteY26823" fmla="*/ 905925 h 2190257"/>
              <a:gd name="connsiteX26824" fmla="*/ 459561 w 1299502"/>
              <a:gd name="connsiteY26824" fmla="*/ 905745 h 2190257"/>
              <a:gd name="connsiteX26825" fmla="*/ 459849 w 1299502"/>
              <a:gd name="connsiteY26825" fmla="*/ 905745 h 2190257"/>
              <a:gd name="connsiteX26826" fmla="*/ 459957 w 1299502"/>
              <a:gd name="connsiteY26826" fmla="*/ 905925 h 2190257"/>
              <a:gd name="connsiteX26827" fmla="*/ 459957 w 1299502"/>
              <a:gd name="connsiteY26827" fmla="*/ 906249 h 2190257"/>
              <a:gd name="connsiteX26828" fmla="*/ 459741 w 1299502"/>
              <a:gd name="connsiteY26828" fmla="*/ 906321 h 2190257"/>
              <a:gd name="connsiteX26829" fmla="*/ 459453 w 1299502"/>
              <a:gd name="connsiteY26829" fmla="*/ 906321 h 2190257"/>
              <a:gd name="connsiteX26830" fmla="*/ 459344 w 1299502"/>
              <a:gd name="connsiteY26830" fmla="*/ 906249 h 2190257"/>
              <a:gd name="connsiteX26831" fmla="*/ 459344 w 1299502"/>
              <a:gd name="connsiteY26831" fmla="*/ 905925 h 2190257"/>
              <a:gd name="connsiteX26832" fmla="*/ 121660 w 1299502"/>
              <a:gd name="connsiteY26832" fmla="*/ 905024 h 2190257"/>
              <a:gd name="connsiteX26833" fmla="*/ 122057 w 1299502"/>
              <a:gd name="connsiteY26833" fmla="*/ 905024 h 2190257"/>
              <a:gd name="connsiteX26834" fmla="*/ 122165 w 1299502"/>
              <a:gd name="connsiteY26834" fmla="*/ 905240 h 2190257"/>
              <a:gd name="connsiteX26835" fmla="*/ 122165 w 1299502"/>
              <a:gd name="connsiteY26835" fmla="*/ 906141 h 2190257"/>
              <a:gd name="connsiteX26836" fmla="*/ 121552 w 1299502"/>
              <a:gd name="connsiteY26836" fmla="*/ 906538 h 2190257"/>
              <a:gd name="connsiteX26837" fmla="*/ 120975 w 1299502"/>
              <a:gd name="connsiteY26837" fmla="*/ 906538 h 2190257"/>
              <a:gd name="connsiteX26838" fmla="*/ 120867 w 1299502"/>
              <a:gd name="connsiteY26838" fmla="*/ 906321 h 2190257"/>
              <a:gd name="connsiteX26839" fmla="*/ 120867 w 1299502"/>
              <a:gd name="connsiteY26839" fmla="*/ 906033 h 2190257"/>
              <a:gd name="connsiteX26840" fmla="*/ 121552 w 1299502"/>
              <a:gd name="connsiteY26840" fmla="*/ 905529 h 2190257"/>
              <a:gd name="connsiteX26841" fmla="*/ 121552 w 1299502"/>
              <a:gd name="connsiteY26841" fmla="*/ 905240 h 2190257"/>
              <a:gd name="connsiteX26842" fmla="*/ 167887 w 1299502"/>
              <a:gd name="connsiteY26842" fmla="*/ 904051 h 2190257"/>
              <a:gd name="connsiteX26843" fmla="*/ 168283 w 1299502"/>
              <a:gd name="connsiteY26843" fmla="*/ 904556 h 2190257"/>
              <a:gd name="connsiteX26844" fmla="*/ 168283 w 1299502"/>
              <a:gd name="connsiteY26844" fmla="*/ 904844 h 2190257"/>
              <a:gd name="connsiteX26845" fmla="*/ 168572 w 1299502"/>
              <a:gd name="connsiteY26845" fmla="*/ 905132 h 2190257"/>
              <a:gd name="connsiteX26846" fmla="*/ 168500 w 1299502"/>
              <a:gd name="connsiteY26846" fmla="*/ 906321 h 2190257"/>
              <a:gd name="connsiteX26847" fmla="*/ 168391 w 1299502"/>
              <a:gd name="connsiteY26847" fmla="*/ 906430 h 2190257"/>
              <a:gd name="connsiteX26848" fmla="*/ 167995 w 1299502"/>
              <a:gd name="connsiteY26848" fmla="*/ 906430 h 2190257"/>
              <a:gd name="connsiteX26849" fmla="*/ 167598 w 1299502"/>
              <a:gd name="connsiteY26849" fmla="*/ 905925 h 2190257"/>
              <a:gd name="connsiteX26850" fmla="*/ 167598 w 1299502"/>
              <a:gd name="connsiteY26850" fmla="*/ 905348 h 2190257"/>
              <a:gd name="connsiteX26851" fmla="*/ 167382 w 1299502"/>
              <a:gd name="connsiteY26851" fmla="*/ 905024 h 2190257"/>
              <a:gd name="connsiteX26852" fmla="*/ 167706 w 1299502"/>
              <a:gd name="connsiteY26852" fmla="*/ 904736 h 2190257"/>
              <a:gd name="connsiteX26853" fmla="*/ 167706 w 1299502"/>
              <a:gd name="connsiteY26853" fmla="*/ 904123 h 2190257"/>
              <a:gd name="connsiteX26854" fmla="*/ 132225 w 1299502"/>
              <a:gd name="connsiteY26854" fmla="*/ 903438 h 2190257"/>
              <a:gd name="connsiteX26855" fmla="*/ 132514 w 1299502"/>
              <a:gd name="connsiteY26855" fmla="*/ 903546 h 2190257"/>
              <a:gd name="connsiteX26856" fmla="*/ 132622 w 1299502"/>
              <a:gd name="connsiteY26856" fmla="*/ 903654 h 2190257"/>
              <a:gd name="connsiteX26857" fmla="*/ 132514 w 1299502"/>
              <a:gd name="connsiteY26857" fmla="*/ 903835 h 2190257"/>
              <a:gd name="connsiteX26858" fmla="*/ 132225 w 1299502"/>
              <a:gd name="connsiteY26858" fmla="*/ 903727 h 2190257"/>
              <a:gd name="connsiteX26859" fmla="*/ 132045 w 1299502"/>
              <a:gd name="connsiteY26859" fmla="*/ 903654 h 2190257"/>
              <a:gd name="connsiteX26860" fmla="*/ 133523 w 1299502"/>
              <a:gd name="connsiteY26860" fmla="*/ 902645 h 2190257"/>
              <a:gd name="connsiteX26861" fmla="*/ 134136 w 1299502"/>
              <a:gd name="connsiteY26861" fmla="*/ 902753 h 2190257"/>
              <a:gd name="connsiteX26862" fmla="*/ 134208 w 1299502"/>
              <a:gd name="connsiteY26862" fmla="*/ 902934 h 2190257"/>
              <a:gd name="connsiteX26863" fmla="*/ 134136 w 1299502"/>
              <a:gd name="connsiteY26863" fmla="*/ 903042 h 2190257"/>
              <a:gd name="connsiteX26864" fmla="*/ 133523 w 1299502"/>
              <a:gd name="connsiteY26864" fmla="*/ 902934 h 2190257"/>
              <a:gd name="connsiteX26865" fmla="*/ 133343 w 1299502"/>
              <a:gd name="connsiteY26865" fmla="*/ 902826 h 2190257"/>
              <a:gd name="connsiteX26866" fmla="*/ 167995 w 1299502"/>
              <a:gd name="connsiteY26866" fmla="*/ 902537 h 2190257"/>
              <a:gd name="connsiteX26867" fmla="*/ 168391 w 1299502"/>
              <a:gd name="connsiteY26867" fmla="*/ 903042 h 2190257"/>
              <a:gd name="connsiteX26868" fmla="*/ 167887 w 1299502"/>
              <a:gd name="connsiteY26868" fmla="*/ 903438 h 2190257"/>
              <a:gd name="connsiteX26869" fmla="*/ 167490 w 1299502"/>
              <a:gd name="connsiteY26869" fmla="*/ 902934 h 2190257"/>
              <a:gd name="connsiteX26870" fmla="*/ 506472 w 1299502"/>
              <a:gd name="connsiteY26870" fmla="*/ 902321 h 2190257"/>
              <a:gd name="connsiteX26871" fmla="*/ 507482 w 1299502"/>
              <a:gd name="connsiteY26871" fmla="*/ 902321 h 2190257"/>
              <a:gd name="connsiteX26872" fmla="*/ 507590 w 1299502"/>
              <a:gd name="connsiteY26872" fmla="*/ 902537 h 2190257"/>
              <a:gd name="connsiteX26873" fmla="*/ 507590 w 1299502"/>
              <a:gd name="connsiteY26873" fmla="*/ 903150 h 2190257"/>
              <a:gd name="connsiteX26874" fmla="*/ 507374 w 1299502"/>
              <a:gd name="connsiteY26874" fmla="*/ 903222 h 2190257"/>
              <a:gd name="connsiteX26875" fmla="*/ 506797 w 1299502"/>
              <a:gd name="connsiteY26875" fmla="*/ 903222 h 2190257"/>
              <a:gd name="connsiteX26876" fmla="*/ 506400 w 1299502"/>
              <a:gd name="connsiteY26876" fmla="*/ 902753 h 2190257"/>
              <a:gd name="connsiteX26877" fmla="*/ 506400 w 1299502"/>
              <a:gd name="connsiteY26877" fmla="*/ 902429 h 2190257"/>
              <a:gd name="connsiteX26878" fmla="*/ 164209 w 1299502"/>
              <a:gd name="connsiteY26878" fmla="*/ 902249 h 2190257"/>
              <a:gd name="connsiteX26879" fmla="*/ 164605 w 1299502"/>
              <a:gd name="connsiteY26879" fmla="*/ 902321 h 2190257"/>
              <a:gd name="connsiteX26880" fmla="*/ 165002 w 1299502"/>
              <a:gd name="connsiteY26880" fmla="*/ 902753 h 2190257"/>
              <a:gd name="connsiteX26881" fmla="*/ 165002 w 1299502"/>
              <a:gd name="connsiteY26881" fmla="*/ 903330 h 2190257"/>
              <a:gd name="connsiteX26882" fmla="*/ 164533 w 1299502"/>
              <a:gd name="connsiteY26882" fmla="*/ 903727 h 2190257"/>
              <a:gd name="connsiteX26883" fmla="*/ 164209 w 1299502"/>
              <a:gd name="connsiteY26883" fmla="*/ 903727 h 2190257"/>
              <a:gd name="connsiteX26884" fmla="*/ 164028 w 1299502"/>
              <a:gd name="connsiteY26884" fmla="*/ 903654 h 2190257"/>
              <a:gd name="connsiteX26885" fmla="*/ 164028 w 1299502"/>
              <a:gd name="connsiteY26885" fmla="*/ 903042 h 2190257"/>
              <a:gd name="connsiteX26886" fmla="*/ 163740 w 1299502"/>
              <a:gd name="connsiteY26886" fmla="*/ 902645 h 2190257"/>
              <a:gd name="connsiteX26887" fmla="*/ 168680 w 1299502"/>
              <a:gd name="connsiteY26887" fmla="*/ 902033 h 2190257"/>
              <a:gd name="connsiteX26888" fmla="*/ 169004 w 1299502"/>
              <a:gd name="connsiteY26888" fmla="*/ 902033 h 2190257"/>
              <a:gd name="connsiteX26889" fmla="*/ 169113 w 1299502"/>
              <a:gd name="connsiteY26889" fmla="*/ 902141 h 2190257"/>
              <a:gd name="connsiteX26890" fmla="*/ 169113 w 1299502"/>
              <a:gd name="connsiteY26890" fmla="*/ 902753 h 2190257"/>
              <a:gd name="connsiteX26891" fmla="*/ 168896 w 1299502"/>
              <a:gd name="connsiteY26891" fmla="*/ 902934 h 2190257"/>
              <a:gd name="connsiteX26892" fmla="*/ 168608 w 1299502"/>
              <a:gd name="connsiteY26892" fmla="*/ 902934 h 2190257"/>
              <a:gd name="connsiteX26893" fmla="*/ 168500 w 1299502"/>
              <a:gd name="connsiteY26893" fmla="*/ 902753 h 2190257"/>
              <a:gd name="connsiteX26894" fmla="*/ 168500 w 1299502"/>
              <a:gd name="connsiteY26894" fmla="*/ 902141 h 2190257"/>
              <a:gd name="connsiteX26895" fmla="*/ 480691 w 1299502"/>
              <a:gd name="connsiteY26895" fmla="*/ 901744 h 2190257"/>
              <a:gd name="connsiteX26896" fmla="*/ 480979 w 1299502"/>
              <a:gd name="connsiteY26896" fmla="*/ 901744 h 2190257"/>
              <a:gd name="connsiteX26897" fmla="*/ 481087 w 1299502"/>
              <a:gd name="connsiteY26897" fmla="*/ 901852 h 2190257"/>
              <a:gd name="connsiteX26898" fmla="*/ 481087 w 1299502"/>
              <a:gd name="connsiteY26898" fmla="*/ 902249 h 2190257"/>
              <a:gd name="connsiteX26899" fmla="*/ 480871 w 1299502"/>
              <a:gd name="connsiteY26899" fmla="*/ 902357 h 2190257"/>
              <a:gd name="connsiteX26900" fmla="*/ 480583 w 1299502"/>
              <a:gd name="connsiteY26900" fmla="*/ 902357 h 2190257"/>
              <a:gd name="connsiteX26901" fmla="*/ 480474 w 1299502"/>
              <a:gd name="connsiteY26901" fmla="*/ 902141 h 2190257"/>
              <a:gd name="connsiteX26902" fmla="*/ 480474 w 1299502"/>
              <a:gd name="connsiteY26902" fmla="*/ 901852 h 2190257"/>
              <a:gd name="connsiteX26903" fmla="*/ 133523 w 1299502"/>
              <a:gd name="connsiteY26903" fmla="*/ 901744 h 2190257"/>
              <a:gd name="connsiteX26904" fmla="*/ 133812 w 1299502"/>
              <a:gd name="connsiteY26904" fmla="*/ 901852 h 2190257"/>
              <a:gd name="connsiteX26905" fmla="*/ 134028 w 1299502"/>
              <a:gd name="connsiteY26905" fmla="*/ 901925 h 2190257"/>
              <a:gd name="connsiteX26906" fmla="*/ 133523 w 1299502"/>
              <a:gd name="connsiteY26906" fmla="*/ 902429 h 2190257"/>
              <a:gd name="connsiteX26907" fmla="*/ 133235 w 1299502"/>
              <a:gd name="connsiteY26907" fmla="*/ 902321 h 2190257"/>
              <a:gd name="connsiteX26908" fmla="*/ 133127 w 1299502"/>
              <a:gd name="connsiteY26908" fmla="*/ 902249 h 2190257"/>
              <a:gd name="connsiteX26909" fmla="*/ 127357 w 1299502"/>
              <a:gd name="connsiteY26909" fmla="*/ 901636 h 2190257"/>
              <a:gd name="connsiteX26910" fmla="*/ 127646 w 1299502"/>
              <a:gd name="connsiteY26910" fmla="*/ 901636 h 2190257"/>
              <a:gd name="connsiteX26911" fmla="*/ 127754 w 1299502"/>
              <a:gd name="connsiteY26911" fmla="*/ 901852 h 2190257"/>
              <a:gd name="connsiteX26912" fmla="*/ 127646 w 1299502"/>
              <a:gd name="connsiteY26912" fmla="*/ 901925 h 2190257"/>
              <a:gd name="connsiteX26913" fmla="*/ 127357 w 1299502"/>
              <a:gd name="connsiteY26913" fmla="*/ 901925 h 2190257"/>
              <a:gd name="connsiteX26914" fmla="*/ 127141 w 1299502"/>
              <a:gd name="connsiteY26914" fmla="*/ 901744 h 2190257"/>
              <a:gd name="connsiteX26915" fmla="*/ 166516 w 1299502"/>
              <a:gd name="connsiteY26915" fmla="*/ 901240 h 2190257"/>
              <a:gd name="connsiteX26916" fmla="*/ 166805 w 1299502"/>
              <a:gd name="connsiteY26916" fmla="*/ 901240 h 2190257"/>
              <a:gd name="connsiteX26917" fmla="*/ 167310 w 1299502"/>
              <a:gd name="connsiteY26917" fmla="*/ 901744 h 2190257"/>
              <a:gd name="connsiteX26918" fmla="*/ 166805 w 1299502"/>
              <a:gd name="connsiteY26918" fmla="*/ 902141 h 2190257"/>
              <a:gd name="connsiteX26919" fmla="*/ 166516 w 1299502"/>
              <a:gd name="connsiteY26919" fmla="*/ 902141 h 2190257"/>
              <a:gd name="connsiteX26920" fmla="*/ 166300 w 1299502"/>
              <a:gd name="connsiteY26920" fmla="*/ 901925 h 2190257"/>
              <a:gd name="connsiteX26921" fmla="*/ 166408 w 1299502"/>
              <a:gd name="connsiteY26921" fmla="*/ 901348 h 2190257"/>
              <a:gd name="connsiteX26922" fmla="*/ 156528 w 1299502"/>
              <a:gd name="connsiteY26922" fmla="*/ 901132 h 2190257"/>
              <a:gd name="connsiteX26923" fmla="*/ 157141 w 1299502"/>
              <a:gd name="connsiteY26923" fmla="*/ 901132 h 2190257"/>
              <a:gd name="connsiteX26924" fmla="*/ 157826 w 1299502"/>
              <a:gd name="connsiteY26924" fmla="*/ 901925 h 2190257"/>
              <a:gd name="connsiteX26925" fmla="*/ 157754 w 1299502"/>
              <a:gd name="connsiteY26925" fmla="*/ 904051 h 2190257"/>
              <a:gd name="connsiteX26926" fmla="*/ 157538 w 1299502"/>
              <a:gd name="connsiteY26926" fmla="*/ 904123 h 2190257"/>
              <a:gd name="connsiteX26927" fmla="*/ 157249 w 1299502"/>
              <a:gd name="connsiteY26927" fmla="*/ 904123 h 2190257"/>
              <a:gd name="connsiteX26928" fmla="*/ 156636 w 1299502"/>
              <a:gd name="connsiteY26928" fmla="*/ 903546 h 2190257"/>
              <a:gd name="connsiteX26929" fmla="*/ 156348 w 1299502"/>
              <a:gd name="connsiteY26929" fmla="*/ 903546 h 2190257"/>
              <a:gd name="connsiteX26930" fmla="*/ 156060 w 1299502"/>
              <a:gd name="connsiteY26930" fmla="*/ 903150 h 2190257"/>
              <a:gd name="connsiteX26931" fmla="*/ 155735 w 1299502"/>
              <a:gd name="connsiteY26931" fmla="*/ 903150 h 2190257"/>
              <a:gd name="connsiteX26932" fmla="*/ 155338 w 1299502"/>
              <a:gd name="connsiteY26932" fmla="*/ 902645 h 2190257"/>
              <a:gd name="connsiteX26933" fmla="*/ 155338 w 1299502"/>
              <a:gd name="connsiteY26933" fmla="*/ 902033 h 2190257"/>
              <a:gd name="connsiteX26934" fmla="*/ 155555 w 1299502"/>
              <a:gd name="connsiteY26934" fmla="*/ 901925 h 2190257"/>
              <a:gd name="connsiteX26935" fmla="*/ 155843 w 1299502"/>
              <a:gd name="connsiteY26935" fmla="*/ 901925 h 2190257"/>
              <a:gd name="connsiteX26936" fmla="*/ 156348 w 1299502"/>
              <a:gd name="connsiteY26936" fmla="*/ 901528 h 2190257"/>
              <a:gd name="connsiteX26937" fmla="*/ 156348 w 1299502"/>
              <a:gd name="connsiteY26937" fmla="*/ 901240 h 2190257"/>
              <a:gd name="connsiteX26938" fmla="*/ 481268 w 1299502"/>
              <a:gd name="connsiteY26938" fmla="*/ 901132 h 2190257"/>
              <a:gd name="connsiteX26939" fmla="*/ 481556 w 1299502"/>
              <a:gd name="connsiteY26939" fmla="*/ 901132 h 2190257"/>
              <a:gd name="connsiteX26940" fmla="*/ 481773 w 1299502"/>
              <a:gd name="connsiteY26940" fmla="*/ 901348 h 2190257"/>
              <a:gd name="connsiteX26941" fmla="*/ 481773 w 1299502"/>
              <a:gd name="connsiteY26941" fmla="*/ 901636 h 2190257"/>
              <a:gd name="connsiteX26942" fmla="*/ 481556 w 1299502"/>
              <a:gd name="connsiteY26942" fmla="*/ 901744 h 2190257"/>
              <a:gd name="connsiteX26943" fmla="*/ 481268 w 1299502"/>
              <a:gd name="connsiteY26943" fmla="*/ 901744 h 2190257"/>
              <a:gd name="connsiteX26944" fmla="*/ 481087 w 1299502"/>
              <a:gd name="connsiteY26944" fmla="*/ 901636 h 2190257"/>
              <a:gd name="connsiteX26945" fmla="*/ 481087 w 1299502"/>
              <a:gd name="connsiteY26945" fmla="*/ 901348 h 2190257"/>
              <a:gd name="connsiteX26946" fmla="*/ 479789 w 1299502"/>
              <a:gd name="connsiteY26946" fmla="*/ 900843 h 2190257"/>
              <a:gd name="connsiteX26947" fmla="*/ 480078 w 1299502"/>
              <a:gd name="connsiteY26947" fmla="*/ 900843 h 2190257"/>
              <a:gd name="connsiteX26948" fmla="*/ 480186 w 1299502"/>
              <a:gd name="connsiteY26948" fmla="*/ 900951 h 2190257"/>
              <a:gd name="connsiteX26949" fmla="*/ 480186 w 1299502"/>
              <a:gd name="connsiteY26949" fmla="*/ 901528 h 2190257"/>
              <a:gd name="connsiteX26950" fmla="*/ 479970 w 1299502"/>
              <a:gd name="connsiteY26950" fmla="*/ 901636 h 2190257"/>
              <a:gd name="connsiteX26951" fmla="*/ 479681 w 1299502"/>
              <a:gd name="connsiteY26951" fmla="*/ 901636 h 2190257"/>
              <a:gd name="connsiteX26952" fmla="*/ 479573 w 1299502"/>
              <a:gd name="connsiteY26952" fmla="*/ 901528 h 2190257"/>
              <a:gd name="connsiteX26953" fmla="*/ 479573 w 1299502"/>
              <a:gd name="connsiteY26953" fmla="*/ 900951 h 2190257"/>
              <a:gd name="connsiteX26954" fmla="*/ 161216 w 1299502"/>
              <a:gd name="connsiteY26954" fmla="*/ 900843 h 2190257"/>
              <a:gd name="connsiteX26955" fmla="*/ 162514 w 1299502"/>
              <a:gd name="connsiteY26955" fmla="*/ 900951 h 2190257"/>
              <a:gd name="connsiteX26956" fmla="*/ 162911 w 1299502"/>
              <a:gd name="connsiteY26956" fmla="*/ 901456 h 2190257"/>
              <a:gd name="connsiteX26957" fmla="*/ 162802 w 1299502"/>
              <a:gd name="connsiteY26957" fmla="*/ 903222 h 2190257"/>
              <a:gd name="connsiteX26958" fmla="*/ 162622 w 1299502"/>
              <a:gd name="connsiteY26958" fmla="*/ 903330 h 2190257"/>
              <a:gd name="connsiteX26959" fmla="*/ 161000 w 1299502"/>
              <a:gd name="connsiteY26959" fmla="*/ 903222 h 2190257"/>
              <a:gd name="connsiteX26960" fmla="*/ 160927 w 1299502"/>
              <a:gd name="connsiteY26960" fmla="*/ 903042 h 2190257"/>
              <a:gd name="connsiteX26961" fmla="*/ 160927 w 1299502"/>
              <a:gd name="connsiteY26961" fmla="*/ 902141 h 2190257"/>
              <a:gd name="connsiteX26962" fmla="*/ 160711 w 1299502"/>
              <a:gd name="connsiteY26962" fmla="*/ 901852 h 2190257"/>
              <a:gd name="connsiteX26963" fmla="*/ 160711 w 1299502"/>
              <a:gd name="connsiteY26963" fmla="*/ 901528 h 2190257"/>
              <a:gd name="connsiteX26964" fmla="*/ 161036 w 1299502"/>
              <a:gd name="connsiteY26964" fmla="*/ 901348 h 2190257"/>
              <a:gd name="connsiteX26965" fmla="*/ 161036 w 1299502"/>
              <a:gd name="connsiteY26965" fmla="*/ 901024 h 2190257"/>
              <a:gd name="connsiteX26966" fmla="*/ 157826 w 1299502"/>
              <a:gd name="connsiteY26966" fmla="*/ 900339 h 2190257"/>
              <a:gd name="connsiteX26967" fmla="*/ 158259 w 1299502"/>
              <a:gd name="connsiteY26967" fmla="*/ 900843 h 2190257"/>
              <a:gd name="connsiteX26968" fmla="*/ 158259 w 1299502"/>
              <a:gd name="connsiteY26968" fmla="*/ 901348 h 2190257"/>
              <a:gd name="connsiteX26969" fmla="*/ 158043 w 1299502"/>
              <a:gd name="connsiteY26969" fmla="*/ 901528 h 2190257"/>
              <a:gd name="connsiteX26970" fmla="*/ 157358 w 1299502"/>
              <a:gd name="connsiteY26970" fmla="*/ 900735 h 2190257"/>
              <a:gd name="connsiteX26971" fmla="*/ 480366 w 1299502"/>
              <a:gd name="connsiteY26971" fmla="*/ 900231 h 2190257"/>
              <a:gd name="connsiteX26972" fmla="*/ 480691 w 1299502"/>
              <a:gd name="connsiteY26972" fmla="*/ 900231 h 2190257"/>
              <a:gd name="connsiteX26973" fmla="*/ 480871 w 1299502"/>
              <a:gd name="connsiteY26973" fmla="*/ 900339 h 2190257"/>
              <a:gd name="connsiteX26974" fmla="*/ 480871 w 1299502"/>
              <a:gd name="connsiteY26974" fmla="*/ 900627 h 2190257"/>
              <a:gd name="connsiteX26975" fmla="*/ 480691 w 1299502"/>
              <a:gd name="connsiteY26975" fmla="*/ 900843 h 2190257"/>
              <a:gd name="connsiteX26976" fmla="*/ 480402 w 1299502"/>
              <a:gd name="connsiteY26976" fmla="*/ 900843 h 2190257"/>
              <a:gd name="connsiteX26977" fmla="*/ 480186 w 1299502"/>
              <a:gd name="connsiteY26977" fmla="*/ 900627 h 2190257"/>
              <a:gd name="connsiteX26978" fmla="*/ 480294 w 1299502"/>
              <a:gd name="connsiteY26978" fmla="*/ 900339 h 2190257"/>
              <a:gd name="connsiteX26979" fmla="*/ 512855 w 1299502"/>
              <a:gd name="connsiteY26979" fmla="*/ 899942 h 2190257"/>
              <a:gd name="connsiteX26980" fmla="*/ 513143 w 1299502"/>
              <a:gd name="connsiteY26980" fmla="*/ 899942 h 2190257"/>
              <a:gd name="connsiteX26981" fmla="*/ 513468 w 1299502"/>
              <a:gd name="connsiteY26981" fmla="*/ 900231 h 2190257"/>
              <a:gd name="connsiteX26982" fmla="*/ 513864 w 1299502"/>
              <a:gd name="connsiteY26982" fmla="*/ 900231 h 2190257"/>
              <a:gd name="connsiteX26983" fmla="*/ 513972 w 1299502"/>
              <a:gd name="connsiteY26983" fmla="*/ 900447 h 2190257"/>
              <a:gd name="connsiteX26984" fmla="*/ 513972 w 1299502"/>
              <a:gd name="connsiteY26984" fmla="*/ 901060 h 2190257"/>
              <a:gd name="connsiteX26985" fmla="*/ 512746 w 1299502"/>
              <a:gd name="connsiteY26985" fmla="*/ 902033 h 2190257"/>
              <a:gd name="connsiteX26986" fmla="*/ 512170 w 1299502"/>
              <a:gd name="connsiteY26986" fmla="*/ 902033 h 2190257"/>
              <a:gd name="connsiteX26987" fmla="*/ 511773 w 1299502"/>
              <a:gd name="connsiteY26987" fmla="*/ 901528 h 2190257"/>
              <a:gd name="connsiteX26988" fmla="*/ 511773 w 1299502"/>
              <a:gd name="connsiteY26988" fmla="*/ 901240 h 2190257"/>
              <a:gd name="connsiteX26989" fmla="*/ 512061 w 1299502"/>
              <a:gd name="connsiteY26989" fmla="*/ 900951 h 2190257"/>
              <a:gd name="connsiteX26990" fmla="*/ 512061 w 1299502"/>
              <a:gd name="connsiteY26990" fmla="*/ 900627 h 2190257"/>
              <a:gd name="connsiteX26991" fmla="*/ 462950 w 1299502"/>
              <a:gd name="connsiteY26991" fmla="*/ 899942 h 2190257"/>
              <a:gd name="connsiteX26992" fmla="*/ 463563 w 1299502"/>
              <a:gd name="connsiteY26992" fmla="*/ 900050 h 2190257"/>
              <a:gd name="connsiteX26993" fmla="*/ 463744 w 1299502"/>
              <a:gd name="connsiteY26993" fmla="*/ 900159 h 2190257"/>
              <a:gd name="connsiteX26994" fmla="*/ 463635 w 1299502"/>
              <a:gd name="connsiteY26994" fmla="*/ 900447 h 2190257"/>
              <a:gd name="connsiteX26995" fmla="*/ 463852 w 1299502"/>
              <a:gd name="connsiteY26995" fmla="*/ 900627 h 2190257"/>
              <a:gd name="connsiteX26996" fmla="*/ 464429 w 1299502"/>
              <a:gd name="connsiteY26996" fmla="*/ 900627 h 2190257"/>
              <a:gd name="connsiteX26997" fmla="*/ 464645 w 1299502"/>
              <a:gd name="connsiteY26997" fmla="*/ 900843 h 2190257"/>
              <a:gd name="connsiteX26998" fmla="*/ 464248 w 1299502"/>
              <a:gd name="connsiteY26998" fmla="*/ 901132 h 2190257"/>
              <a:gd name="connsiteX26999" fmla="*/ 464248 w 1299502"/>
              <a:gd name="connsiteY26999" fmla="*/ 901348 h 2190257"/>
              <a:gd name="connsiteX27000" fmla="*/ 463924 w 1299502"/>
              <a:gd name="connsiteY27000" fmla="*/ 901636 h 2190257"/>
              <a:gd name="connsiteX27001" fmla="*/ 463924 w 1299502"/>
              <a:gd name="connsiteY27001" fmla="*/ 901925 h 2190257"/>
              <a:gd name="connsiteX27002" fmla="*/ 463744 w 1299502"/>
              <a:gd name="connsiteY27002" fmla="*/ 902141 h 2190257"/>
              <a:gd name="connsiteX27003" fmla="*/ 463131 w 1299502"/>
              <a:gd name="connsiteY27003" fmla="*/ 902033 h 2190257"/>
              <a:gd name="connsiteX27004" fmla="*/ 462950 w 1299502"/>
              <a:gd name="connsiteY27004" fmla="*/ 901925 h 2190257"/>
              <a:gd name="connsiteX27005" fmla="*/ 463058 w 1299502"/>
              <a:gd name="connsiteY27005" fmla="*/ 901636 h 2190257"/>
              <a:gd name="connsiteX27006" fmla="*/ 462445 w 1299502"/>
              <a:gd name="connsiteY27006" fmla="*/ 901060 h 2190257"/>
              <a:gd name="connsiteX27007" fmla="*/ 462445 w 1299502"/>
              <a:gd name="connsiteY27007" fmla="*/ 900339 h 2190257"/>
              <a:gd name="connsiteX27008" fmla="*/ 185447 w 1299502"/>
              <a:gd name="connsiteY27008" fmla="*/ 899942 h 2190257"/>
              <a:gd name="connsiteX27009" fmla="*/ 186348 w 1299502"/>
              <a:gd name="connsiteY27009" fmla="*/ 900050 h 2190257"/>
              <a:gd name="connsiteX27010" fmla="*/ 187142 w 1299502"/>
              <a:gd name="connsiteY27010" fmla="*/ 900735 h 2190257"/>
              <a:gd name="connsiteX27011" fmla="*/ 187033 w 1299502"/>
              <a:gd name="connsiteY27011" fmla="*/ 901168 h 2190257"/>
              <a:gd name="connsiteX27012" fmla="*/ 187322 w 1299502"/>
              <a:gd name="connsiteY27012" fmla="*/ 901456 h 2190257"/>
              <a:gd name="connsiteX27013" fmla="*/ 187322 w 1299502"/>
              <a:gd name="connsiteY27013" fmla="*/ 902357 h 2190257"/>
              <a:gd name="connsiteX27014" fmla="*/ 187646 w 1299502"/>
              <a:gd name="connsiteY27014" fmla="*/ 902645 h 2190257"/>
              <a:gd name="connsiteX27015" fmla="*/ 187430 w 1299502"/>
              <a:gd name="connsiteY27015" fmla="*/ 905060 h 2190257"/>
              <a:gd name="connsiteX27016" fmla="*/ 187250 w 1299502"/>
              <a:gd name="connsiteY27016" fmla="*/ 905132 h 2190257"/>
              <a:gd name="connsiteX27017" fmla="*/ 186961 w 1299502"/>
              <a:gd name="connsiteY27017" fmla="*/ 904844 h 2190257"/>
              <a:gd name="connsiteX27018" fmla="*/ 186348 w 1299502"/>
              <a:gd name="connsiteY27018" fmla="*/ 904736 h 2190257"/>
              <a:gd name="connsiteX27019" fmla="*/ 186060 w 1299502"/>
              <a:gd name="connsiteY27019" fmla="*/ 904447 h 2190257"/>
              <a:gd name="connsiteX27020" fmla="*/ 185735 w 1299502"/>
              <a:gd name="connsiteY27020" fmla="*/ 904447 h 2190257"/>
              <a:gd name="connsiteX27021" fmla="*/ 185339 w 1299502"/>
              <a:gd name="connsiteY27021" fmla="*/ 903943 h 2190257"/>
              <a:gd name="connsiteX27022" fmla="*/ 185339 w 1299502"/>
              <a:gd name="connsiteY27022" fmla="*/ 903654 h 2190257"/>
              <a:gd name="connsiteX27023" fmla="*/ 185050 w 1299502"/>
              <a:gd name="connsiteY27023" fmla="*/ 903366 h 2190257"/>
              <a:gd name="connsiteX27024" fmla="*/ 185050 w 1299502"/>
              <a:gd name="connsiteY27024" fmla="*/ 902753 h 2190257"/>
              <a:gd name="connsiteX27025" fmla="*/ 184726 w 1299502"/>
              <a:gd name="connsiteY27025" fmla="*/ 902429 h 2190257"/>
              <a:gd name="connsiteX27026" fmla="*/ 184834 w 1299502"/>
              <a:gd name="connsiteY27026" fmla="*/ 901852 h 2190257"/>
              <a:gd name="connsiteX27027" fmla="*/ 184545 w 1299502"/>
              <a:gd name="connsiteY27027" fmla="*/ 901528 h 2190257"/>
              <a:gd name="connsiteX27028" fmla="*/ 184545 w 1299502"/>
              <a:gd name="connsiteY27028" fmla="*/ 901240 h 2190257"/>
              <a:gd name="connsiteX27029" fmla="*/ 184942 w 1299502"/>
              <a:gd name="connsiteY27029" fmla="*/ 900951 h 2190257"/>
              <a:gd name="connsiteX27030" fmla="*/ 184942 w 1299502"/>
              <a:gd name="connsiteY27030" fmla="*/ 900627 h 2190257"/>
              <a:gd name="connsiteX27031" fmla="*/ 185231 w 1299502"/>
              <a:gd name="connsiteY27031" fmla="*/ 900339 h 2190257"/>
              <a:gd name="connsiteX27032" fmla="*/ 185231 w 1299502"/>
              <a:gd name="connsiteY27032" fmla="*/ 900050 h 2190257"/>
              <a:gd name="connsiteX27033" fmla="*/ 476111 w 1299502"/>
              <a:gd name="connsiteY27033" fmla="*/ 899726 h 2190257"/>
              <a:gd name="connsiteX27034" fmla="*/ 476400 w 1299502"/>
              <a:gd name="connsiteY27034" fmla="*/ 899762 h 2190257"/>
              <a:gd name="connsiteX27035" fmla="*/ 476508 w 1299502"/>
              <a:gd name="connsiteY27035" fmla="*/ 899942 h 2190257"/>
              <a:gd name="connsiteX27036" fmla="*/ 476508 w 1299502"/>
              <a:gd name="connsiteY27036" fmla="*/ 900447 h 2190257"/>
              <a:gd name="connsiteX27037" fmla="*/ 476292 w 1299502"/>
              <a:gd name="connsiteY27037" fmla="*/ 900627 h 2190257"/>
              <a:gd name="connsiteX27038" fmla="*/ 476003 w 1299502"/>
              <a:gd name="connsiteY27038" fmla="*/ 900627 h 2190257"/>
              <a:gd name="connsiteX27039" fmla="*/ 475895 w 1299502"/>
              <a:gd name="connsiteY27039" fmla="*/ 900447 h 2190257"/>
              <a:gd name="connsiteX27040" fmla="*/ 475895 w 1299502"/>
              <a:gd name="connsiteY27040" fmla="*/ 899834 h 2190257"/>
              <a:gd name="connsiteX27041" fmla="*/ 475102 w 1299502"/>
              <a:gd name="connsiteY27041" fmla="*/ 899654 h 2190257"/>
              <a:gd name="connsiteX27042" fmla="*/ 475390 w 1299502"/>
              <a:gd name="connsiteY27042" fmla="*/ 899726 h 2190257"/>
              <a:gd name="connsiteX27043" fmla="*/ 475607 w 1299502"/>
              <a:gd name="connsiteY27043" fmla="*/ 899834 h 2190257"/>
              <a:gd name="connsiteX27044" fmla="*/ 475607 w 1299502"/>
              <a:gd name="connsiteY27044" fmla="*/ 900159 h 2190257"/>
              <a:gd name="connsiteX27045" fmla="*/ 475390 w 1299502"/>
              <a:gd name="connsiteY27045" fmla="*/ 900231 h 2190257"/>
              <a:gd name="connsiteX27046" fmla="*/ 475102 w 1299502"/>
              <a:gd name="connsiteY27046" fmla="*/ 900231 h 2190257"/>
              <a:gd name="connsiteX27047" fmla="*/ 474885 w 1299502"/>
              <a:gd name="connsiteY27047" fmla="*/ 900159 h 2190257"/>
              <a:gd name="connsiteX27048" fmla="*/ 474885 w 1299502"/>
              <a:gd name="connsiteY27048" fmla="*/ 899834 h 2190257"/>
              <a:gd name="connsiteX27049" fmla="*/ 473191 w 1299502"/>
              <a:gd name="connsiteY27049" fmla="*/ 899546 h 2190257"/>
              <a:gd name="connsiteX27050" fmla="*/ 473515 w 1299502"/>
              <a:gd name="connsiteY27050" fmla="*/ 899654 h 2190257"/>
              <a:gd name="connsiteX27051" fmla="*/ 473696 w 1299502"/>
              <a:gd name="connsiteY27051" fmla="*/ 899726 h 2190257"/>
              <a:gd name="connsiteX27052" fmla="*/ 473696 w 1299502"/>
              <a:gd name="connsiteY27052" fmla="*/ 900339 h 2190257"/>
              <a:gd name="connsiteX27053" fmla="*/ 473515 w 1299502"/>
              <a:gd name="connsiteY27053" fmla="*/ 900555 h 2190257"/>
              <a:gd name="connsiteX27054" fmla="*/ 473227 w 1299502"/>
              <a:gd name="connsiteY27054" fmla="*/ 900447 h 2190257"/>
              <a:gd name="connsiteX27055" fmla="*/ 473010 w 1299502"/>
              <a:gd name="connsiteY27055" fmla="*/ 900339 h 2190257"/>
              <a:gd name="connsiteX27056" fmla="*/ 473119 w 1299502"/>
              <a:gd name="connsiteY27056" fmla="*/ 899726 h 2190257"/>
              <a:gd name="connsiteX27057" fmla="*/ 474200 w 1299502"/>
              <a:gd name="connsiteY27057" fmla="*/ 899330 h 2190257"/>
              <a:gd name="connsiteX27058" fmla="*/ 474489 w 1299502"/>
              <a:gd name="connsiteY27058" fmla="*/ 899330 h 2190257"/>
              <a:gd name="connsiteX27059" fmla="*/ 474705 w 1299502"/>
              <a:gd name="connsiteY27059" fmla="*/ 899546 h 2190257"/>
              <a:gd name="connsiteX27060" fmla="*/ 474597 w 1299502"/>
              <a:gd name="connsiteY27060" fmla="*/ 900159 h 2190257"/>
              <a:gd name="connsiteX27061" fmla="*/ 474489 w 1299502"/>
              <a:gd name="connsiteY27061" fmla="*/ 900231 h 2190257"/>
              <a:gd name="connsiteX27062" fmla="*/ 474092 w 1299502"/>
              <a:gd name="connsiteY27062" fmla="*/ 900231 h 2190257"/>
              <a:gd name="connsiteX27063" fmla="*/ 474020 w 1299502"/>
              <a:gd name="connsiteY27063" fmla="*/ 900050 h 2190257"/>
              <a:gd name="connsiteX27064" fmla="*/ 474020 w 1299502"/>
              <a:gd name="connsiteY27064" fmla="*/ 899438 h 2190257"/>
              <a:gd name="connsiteX27065" fmla="*/ 477986 w 1299502"/>
              <a:gd name="connsiteY27065" fmla="*/ 899258 h 2190257"/>
              <a:gd name="connsiteX27066" fmla="*/ 478599 w 1299502"/>
              <a:gd name="connsiteY27066" fmla="*/ 899258 h 2190257"/>
              <a:gd name="connsiteX27067" fmla="*/ 478672 w 1299502"/>
              <a:gd name="connsiteY27067" fmla="*/ 899438 h 2190257"/>
              <a:gd name="connsiteX27068" fmla="*/ 478672 w 1299502"/>
              <a:gd name="connsiteY27068" fmla="*/ 899726 h 2190257"/>
              <a:gd name="connsiteX27069" fmla="*/ 478599 w 1299502"/>
              <a:gd name="connsiteY27069" fmla="*/ 899834 h 2190257"/>
              <a:gd name="connsiteX27070" fmla="*/ 477878 w 1299502"/>
              <a:gd name="connsiteY27070" fmla="*/ 899834 h 2190257"/>
              <a:gd name="connsiteX27071" fmla="*/ 477806 w 1299502"/>
              <a:gd name="connsiteY27071" fmla="*/ 899654 h 2190257"/>
              <a:gd name="connsiteX27072" fmla="*/ 477806 w 1299502"/>
              <a:gd name="connsiteY27072" fmla="*/ 899330 h 2190257"/>
              <a:gd name="connsiteX27073" fmla="*/ 476400 w 1299502"/>
              <a:gd name="connsiteY27073" fmla="*/ 898861 h 2190257"/>
              <a:gd name="connsiteX27074" fmla="*/ 476977 w 1299502"/>
              <a:gd name="connsiteY27074" fmla="*/ 898861 h 2190257"/>
              <a:gd name="connsiteX27075" fmla="*/ 477193 w 1299502"/>
              <a:gd name="connsiteY27075" fmla="*/ 899041 h 2190257"/>
              <a:gd name="connsiteX27076" fmla="*/ 477193 w 1299502"/>
              <a:gd name="connsiteY27076" fmla="*/ 899654 h 2190257"/>
              <a:gd name="connsiteX27077" fmla="*/ 476977 w 1299502"/>
              <a:gd name="connsiteY27077" fmla="*/ 899726 h 2190257"/>
              <a:gd name="connsiteX27078" fmla="*/ 476688 w 1299502"/>
              <a:gd name="connsiteY27078" fmla="*/ 899726 h 2190257"/>
              <a:gd name="connsiteX27079" fmla="*/ 476184 w 1299502"/>
              <a:gd name="connsiteY27079" fmla="*/ 899258 h 2190257"/>
              <a:gd name="connsiteX27080" fmla="*/ 476184 w 1299502"/>
              <a:gd name="connsiteY27080" fmla="*/ 898933 h 2190257"/>
              <a:gd name="connsiteX27081" fmla="*/ 475210 w 1299502"/>
              <a:gd name="connsiteY27081" fmla="*/ 898537 h 2190257"/>
              <a:gd name="connsiteX27082" fmla="*/ 475787 w 1299502"/>
              <a:gd name="connsiteY27082" fmla="*/ 898537 h 2190257"/>
              <a:gd name="connsiteX27083" fmla="*/ 476003 w 1299502"/>
              <a:gd name="connsiteY27083" fmla="*/ 898645 h 2190257"/>
              <a:gd name="connsiteX27084" fmla="*/ 475895 w 1299502"/>
              <a:gd name="connsiteY27084" fmla="*/ 898933 h 2190257"/>
              <a:gd name="connsiteX27085" fmla="*/ 475390 w 1299502"/>
              <a:gd name="connsiteY27085" fmla="*/ 899330 h 2190257"/>
              <a:gd name="connsiteX27086" fmla="*/ 475102 w 1299502"/>
              <a:gd name="connsiteY27086" fmla="*/ 899330 h 2190257"/>
              <a:gd name="connsiteX27087" fmla="*/ 474994 w 1299502"/>
              <a:gd name="connsiteY27087" fmla="*/ 899258 h 2190257"/>
              <a:gd name="connsiteX27088" fmla="*/ 474994 w 1299502"/>
              <a:gd name="connsiteY27088" fmla="*/ 898645 h 2190257"/>
              <a:gd name="connsiteX27089" fmla="*/ 464248 w 1299502"/>
              <a:gd name="connsiteY27089" fmla="*/ 898537 h 2190257"/>
              <a:gd name="connsiteX27090" fmla="*/ 464537 w 1299502"/>
              <a:gd name="connsiteY27090" fmla="*/ 898537 h 2190257"/>
              <a:gd name="connsiteX27091" fmla="*/ 464717 w 1299502"/>
              <a:gd name="connsiteY27091" fmla="*/ 898753 h 2190257"/>
              <a:gd name="connsiteX27092" fmla="*/ 464645 w 1299502"/>
              <a:gd name="connsiteY27092" fmla="*/ 899330 h 2190257"/>
              <a:gd name="connsiteX27093" fmla="*/ 464537 w 1299502"/>
              <a:gd name="connsiteY27093" fmla="*/ 899438 h 2190257"/>
              <a:gd name="connsiteX27094" fmla="*/ 464248 w 1299502"/>
              <a:gd name="connsiteY27094" fmla="*/ 899438 h 2190257"/>
              <a:gd name="connsiteX27095" fmla="*/ 464032 w 1299502"/>
              <a:gd name="connsiteY27095" fmla="*/ 899258 h 2190257"/>
              <a:gd name="connsiteX27096" fmla="*/ 464032 w 1299502"/>
              <a:gd name="connsiteY27096" fmla="*/ 898645 h 2190257"/>
              <a:gd name="connsiteX27097" fmla="*/ 477373 w 1299502"/>
              <a:gd name="connsiteY27097" fmla="*/ 898357 h 2190257"/>
              <a:gd name="connsiteX27098" fmla="*/ 477986 w 1299502"/>
              <a:gd name="connsiteY27098" fmla="*/ 898357 h 2190257"/>
              <a:gd name="connsiteX27099" fmla="*/ 478203 w 1299502"/>
              <a:gd name="connsiteY27099" fmla="*/ 898537 h 2190257"/>
              <a:gd name="connsiteX27100" fmla="*/ 478095 w 1299502"/>
              <a:gd name="connsiteY27100" fmla="*/ 898753 h 2190257"/>
              <a:gd name="connsiteX27101" fmla="*/ 477986 w 1299502"/>
              <a:gd name="connsiteY27101" fmla="*/ 898933 h 2190257"/>
              <a:gd name="connsiteX27102" fmla="*/ 477698 w 1299502"/>
              <a:gd name="connsiteY27102" fmla="*/ 898933 h 2190257"/>
              <a:gd name="connsiteX27103" fmla="*/ 477193 w 1299502"/>
              <a:gd name="connsiteY27103" fmla="*/ 898429 h 2190257"/>
              <a:gd name="connsiteX27104" fmla="*/ 465546 w 1299502"/>
              <a:gd name="connsiteY27104" fmla="*/ 898032 h 2190257"/>
              <a:gd name="connsiteX27105" fmla="*/ 465655 w 1299502"/>
              <a:gd name="connsiteY27105" fmla="*/ 898140 h 2190257"/>
              <a:gd name="connsiteX27106" fmla="*/ 465655 w 1299502"/>
              <a:gd name="connsiteY27106" fmla="*/ 899041 h 2190257"/>
              <a:gd name="connsiteX27107" fmla="*/ 465438 w 1299502"/>
              <a:gd name="connsiteY27107" fmla="*/ 899258 h 2190257"/>
              <a:gd name="connsiteX27108" fmla="*/ 465150 w 1299502"/>
              <a:gd name="connsiteY27108" fmla="*/ 899258 h 2190257"/>
              <a:gd name="connsiteX27109" fmla="*/ 464933 w 1299502"/>
              <a:gd name="connsiteY27109" fmla="*/ 899041 h 2190257"/>
              <a:gd name="connsiteX27110" fmla="*/ 465042 w 1299502"/>
              <a:gd name="connsiteY27110" fmla="*/ 898429 h 2190257"/>
              <a:gd name="connsiteX27111" fmla="*/ 472722 w 1299502"/>
              <a:gd name="connsiteY27111" fmla="*/ 896843 h 2190257"/>
              <a:gd name="connsiteX27112" fmla="*/ 473407 w 1299502"/>
              <a:gd name="connsiteY27112" fmla="*/ 896951 h 2190257"/>
              <a:gd name="connsiteX27113" fmla="*/ 473515 w 1299502"/>
              <a:gd name="connsiteY27113" fmla="*/ 897059 h 2190257"/>
              <a:gd name="connsiteX27114" fmla="*/ 473515 w 1299502"/>
              <a:gd name="connsiteY27114" fmla="*/ 897636 h 2190257"/>
              <a:gd name="connsiteX27115" fmla="*/ 473299 w 1299502"/>
              <a:gd name="connsiteY27115" fmla="*/ 897852 h 2190257"/>
              <a:gd name="connsiteX27116" fmla="*/ 472722 w 1299502"/>
              <a:gd name="connsiteY27116" fmla="*/ 897744 h 2190257"/>
              <a:gd name="connsiteX27117" fmla="*/ 472614 w 1299502"/>
              <a:gd name="connsiteY27117" fmla="*/ 897636 h 2190257"/>
              <a:gd name="connsiteX27118" fmla="*/ 472614 w 1299502"/>
              <a:gd name="connsiteY27118" fmla="*/ 897059 h 2190257"/>
              <a:gd name="connsiteX27119" fmla="*/ 493744 w 1299502"/>
              <a:gd name="connsiteY27119" fmla="*/ 896338 h 2190257"/>
              <a:gd name="connsiteX27120" fmla="*/ 494032 w 1299502"/>
              <a:gd name="connsiteY27120" fmla="*/ 896446 h 2190257"/>
              <a:gd name="connsiteX27121" fmla="*/ 494321 w 1299502"/>
              <a:gd name="connsiteY27121" fmla="*/ 896735 h 2190257"/>
              <a:gd name="connsiteX27122" fmla="*/ 494645 w 1299502"/>
              <a:gd name="connsiteY27122" fmla="*/ 896735 h 2190257"/>
              <a:gd name="connsiteX27123" fmla="*/ 494717 w 1299502"/>
              <a:gd name="connsiteY27123" fmla="*/ 896951 h 2190257"/>
              <a:gd name="connsiteX27124" fmla="*/ 494717 w 1299502"/>
              <a:gd name="connsiteY27124" fmla="*/ 897131 h 2190257"/>
              <a:gd name="connsiteX27125" fmla="*/ 493924 w 1299502"/>
              <a:gd name="connsiteY27125" fmla="*/ 897924 h 2190257"/>
              <a:gd name="connsiteX27126" fmla="*/ 493636 w 1299502"/>
              <a:gd name="connsiteY27126" fmla="*/ 897852 h 2190257"/>
              <a:gd name="connsiteX27127" fmla="*/ 493419 w 1299502"/>
              <a:gd name="connsiteY27127" fmla="*/ 897744 h 2190257"/>
              <a:gd name="connsiteX27128" fmla="*/ 493528 w 1299502"/>
              <a:gd name="connsiteY27128" fmla="*/ 896555 h 2190257"/>
              <a:gd name="connsiteX27129" fmla="*/ 185735 w 1299502"/>
              <a:gd name="connsiteY27129" fmla="*/ 896050 h 2190257"/>
              <a:gd name="connsiteX27130" fmla="*/ 186637 w 1299502"/>
              <a:gd name="connsiteY27130" fmla="*/ 896158 h 2190257"/>
              <a:gd name="connsiteX27131" fmla="*/ 187033 w 1299502"/>
              <a:gd name="connsiteY27131" fmla="*/ 896627 h 2190257"/>
              <a:gd name="connsiteX27132" fmla="*/ 187033 w 1299502"/>
              <a:gd name="connsiteY27132" fmla="*/ 896951 h 2190257"/>
              <a:gd name="connsiteX27133" fmla="*/ 187322 w 1299502"/>
              <a:gd name="connsiteY27133" fmla="*/ 897239 h 2190257"/>
              <a:gd name="connsiteX27134" fmla="*/ 187250 w 1299502"/>
              <a:gd name="connsiteY27134" fmla="*/ 898429 h 2190257"/>
              <a:gd name="connsiteX27135" fmla="*/ 187142 w 1299502"/>
              <a:gd name="connsiteY27135" fmla="*/ 898537 h 2190257"/>
              <a:gd name="connsiteX27136" fmla="*/ 185844 w 1299502"/>
              <a:gd name="connsiteY27136" fmla="*/ 898429 h 2190257"/>
              <a:gd name="connsiteX27137" fmla="*/ 185447 w 1299502"/>
              <a:gd name="connsiteY27137" fmla="*/ 898032 h 2190257"/>
              <a:gd name="connsiteX27138" fmla="*/ 185555 w 1299502"/>
              <a:gd name="connsiteY27138" fmla="*/ 896230 h 2190257"/>
              <a:gd name="connsiteX27139" fmla="*/ 469729 w 1299502"/>
              <a:gd name="connsiteY27139" fmla="*/ 895545 h 2190257"/>
              <a:gd name="connsiteX27140" fmla="*/ 470090 w 1299502"/>
              <a:gd name="connsiteY27140" fmla="*/ 896050 h 2190257"/>
              <a:gd name="connsiteX27141" fmla="*/ 470090 w 1299502"/>
              <a:gd name="connsiteY27141" fmla="*/ 896663 h 2190257"/>
              <a:gd name="connsiteX27142" fmla="*/ 470414 w 1299502"/>
              <a:gd name="connsiteY27142" fmla="*/ 896951 h 2190257"/>
              <a:gd name="connsiteX27143" fmla="*/ 470414 w 1299502"/>
              <a:gd name="connsiteY27143" fmla="*/ 897564 h 2190257"/>
              <a:gd name="connsiteX27144" fmla="*/ 470486 w 1299502"/>
              <a:gd name="connsiteY27144" fmla="*/ 897636 h 2190257"/>
              <a:gd name="connsiteX27145" fmla="*/ 470811 w 1299502"/>
              <a:gd name="connsiteY27145" fmla="*/ 897636 h 2190257"/>
              <a:gd name="connsiteX27146" fmla="*/ 471099 w 1299502"/>
              <a:gd name="connsiteY27146" fmla="*/ 897960 h 2190257"/>
              <a:gd name="connsiteX27147" fmla="*/ 471388 w 1299502"/>
              <a:gd name="connsiteY27147" fmla="*/ 898032 h 2190257"/>
              <a:gd name="connsiteX27148" fmla="*/ 472001 w 1299502"/>
              <a:gd name="connsiteY27148" fmla="*/ 898645 h 2190257"/>
              <a:gd name="connsiteX27149" fmla="*/ 472686 w 1299502"/>
              <a:gd name="connsiteY27149" fmla="*/ 898032 h 2190257"/>
              <a:gd name="connsiteX27150" fmla="*/ 473010 w 1299502"/>
              <a:gd name="connsiteY27150" fmla="*/ 898032 h 2190257"/>
              <a:gd name="connsiteX27151" fmla="*/ 473083 w 1299502"/>
              <a:gd name="connsiteY27151" fmla="*/ 898248 h 2190257"/>
              <a:gd name="connsiteX27152" fmla="*/ 473083 w 1299502"/>
              <a:gd name="connsiteY27152" fmla="*/ 899149 h 2190257"/>
              <a:gd name="connsiteX27153" fmla="*/ 472794 w 1299502"/>
              <a:gd name="connsiteY27153" fmla="*/ 899438 h 2190257"/>
              <a:gd name="connsiteX27154" fmla="*/ 472686 w 1299502"/>
              <a:gd name="connsiteY27154" fmla="*/ 900627 h 2190257"/>
              <a:gd name="connsiteX27155" fmla="*/ 473010 w 1299502"/>
              <a:gd name="connsiteY27155" fmla="*/ 900951 h 2190257"/>
              <a:gd name="connsiteX27156" fmla="*/ 473010 w 1299502"/>
              <a:gd name="connsiteY27156" fmla="*/ 901240 h 2190257"/>
              <a:gd name="connsiteX27157" fmla="*/ 472794 w 1299502"/>
              <a:gd name="connsiteY27157" fmla="*/ 901348 h 2190257"/>
              <a:gd name="connsiteX27158" fmla="*/ 471893 w 1299502"/>
              <a:gd name="connsiteY27158" fmla="*/ 901348 h 2190257"/>
              <a:gd name="connsiteX27159" fmla="*/ 471604 w 1299502"/>
              <a:gd name="connsiteY27159" fmla="*/ 901060 h 2190257"/>
              <a:gd name="connsiteX27160" fmla="*/ 470991 w 1299502"/>
              <a:gd name="connsiteY27160" fmla="*/ 900951 h 2190257"/>
              <a:gd name="connsiteX27161" fmla="*/ 470522 w 1299502"/>
              <a:gd name="connsiteY27161" fmla="*/ 901348 h 2190257"/>
              <a:gd name="connsiteX27162" fmla="*/ 470522 w 1299502"/>
              <a:gd name="connsiteY27162" fmla="*/ 901636 h 2190257"/>
              <a:gd name="connsiteX27163" fmla="*/ 470306 w 1299502"/>
              <a:gd name="connsiteY27163" fmla="*/ 901852 h 2190257"/>
              <a:gd name="connsiteX27164" fmla="*/ 469729 w 1299502"/>
              <a:gd name="connsiteY27164" fmla="*/ 901852 h 2190257"/>
              <a:gd name="connsiteX27165" fmla="*/ 468503 w 1299502"/>
              <a:gd name="connsiteY27165" fmla="*/ 900555 h 2190257"/>
              <a:gd name="connsiteX27166" fmla="*/ 468323 w 1299502"/>
              <a:gd name="connsiteY27166" fmla="*/ 900627 h 2190257"/>
              <a:gd name="connsiteX27167" fmla="*/ 468323 w 1299502"/>
              <a:gd name="connsiteY27167" fmla="*/ 901240 h 2190257"/>
              <a:gd name="connsiteX27168" fmla="*/ 468107 w 1299502"/>
              <a:gd name="connsiteY27168" fmla="*/ 901456 h 2190257"/>
              <a:gd name="connsiteX27169" fmla="*/ 467530 w 1299502"/>
              <a:gd name="connsiteY27169" fmla="*/ 901348 h 2190257"/>
              <a:gd name="connsiteX27170" fmla="*/ 467133 w 1299502"/>
              <a:gd name="connsiteY27170" fmla="*/ 900951 h 2190257"/>
              <a:gd name="connsiteX27171" fmla="*/ 467133 w 1299502"/>
              <a:gd name="connsiteY27171" fmla="*/ 900339 h 2190257"/>
              <a:gd name="connsiteX27172" fmla="*/ 467421 w 1299502"/>
              <a:gd name="connsiteY27172" fmla="*/ 900050 h 2190257"/>
              <a:gd name="connsiteX27173" fmla="*/ 467421 w 1299502"/>
              <a:gd name="connsiteY27173" fmla="*/ 899762 h 2190257"/>
              <a:gd name="connsiteX27174" fmla="*/ 467025 w 1299502"/>
              <a:gd name="connsiteY27174" fmla="*/ 899258 h 2190257"/>
              <a:gd name="connsiteX27175" fmla="*/ 466340 w 1299502"/>
              <a:gd name="connsiteY27175" fmla="*/ 899258 h 2190257"/>
              <a:gd name="connsiteX27176" fmla="*/ 465943 w 1299502"/>
              <a:gd name="connsiteY27176" fmla="*/ 898753 h 2190257"/>
              <a:gd name="connsiteX27177" fmla="*/ 465943 w 1299502"/>
              <a:gd name="connsiteY27177" fmla="*/ 897852 h 2190257"/>
              <a:gd name="connsiteX27178" fmla="*/ 466808 w 1299502"/>
              <a:gd name="connsiteY27178" fmla="*/ 897131 h 2190257"/>
              <a:gd name="connsiteX27179" fmla="*/ 467421 w 1299502"/>
              <a:gd name="connsiteY27179" fmla="*/ 897239 h 2190257"/>
              <a:gd name="connsiteX27180" fmla="*/ 467638 w 1299502"/>
              <a:gd name="connsiteY27180" fmla="*/ 897059 h 2190257"/>
              <a:gd name="connsiteX27181" fmla="*/ 467638 w 1299502"/>
              <a:gd name="connsiteY27181" fmla="*/ 896735 h 2190257"/>
              <a:gd name="connsiteX27182" fmla="*/ 468431 w 1299502"/>
              <a:gd name="connsiteY27182" fmla="*/ 896158 h 2190257"/>
              <a:gd name="connsiteX27183" fmla="*/ 469008 w 1299502"/>
              <a:gd name="connsiteY27183" fmla="*/ 896158 h 2190257"/>
              <a:gd name="connsiteX27184" fmla="*/ 468431 w 1299502"/>
              <a:gd name="connsiteY27184" fmla="*/ 894969 h 2190257"/>
              <a:gd name="connsiteX27185" fmla="*/ 469116 w 1299502"/>
              <a:gd name="connsiteY27185" fmla="*/ 894969 h 2190257"/>
              <a:gd name="connsiteX27186" fmla="*/ 469224 w 1299502"/>
              <a:gd name="connsiteY27186" fmla="*/ 895149 h 2190257"/>
              <a:gd name="connsiteX27187" fmla="*/ 469224 w 1299502"/>
              <a:gd name="connsiteY27187" fmla="*/ 895365 h 2190257"/>
              <a:gd name="connsiteX27188" fmla="*/ 468720 w 1299502"/>
              <a:gd name="connsiteY27188" fmla="*/ 895834 h 2190257"/>
              <a:gd name="connsiteX27189" fmla="*/ 468431 w 1299502"/>
              <a:gd name="connsiteY27189" fmla="*/ 895762 h 2190257"/>
              <a:gd name="connsiteX27190" fmla="*/ 468323 w 1299502"/>
              <a:gd name="connsiteY27190" fmla="*/ 895654 h 2190257"/>
              <a:gd name="connsiteX27191" fmla="*/ 468323 w 1299502"/>
              <a:gd name="connsiteY27191" fmla="*/ 895041 h 2190257"/>
              <a:gd name="connsiteX27192" fmla="*/ 163019 w 1299502"/>
              <a:gd name="connsiteY27192" fmla="*/ 894140 h 2190257"/>
              <a:gd name="connsiteX27193" fmla="*/ 163596 w 1299502"/>
              <a:gd name="connsiteY27193" fmla="*/ 894140 h 2190257"/>
              <a:gd name="connsiteX27194" fmla="*/ 163992 w 1299502"/>
              <a:gd name="connsiteY27194" fmla="*/ 894644 h 2190257"/>
              <a:gd name="connsiteX27195" fmla="*/ 163992 w 1299502"/>
              <a:gd name="connsiteY27195" fmla="*/ 895257 h 2190257"/>
              <a:gd name="connsiteX27196" fmla="*/ 164317 w 1299502"/>
              <a:gd name="connsiteY27196" fmla="*/ 895545 h 2190257"/>
              <a:gd name="connsiteX27197" fmla="*/ 164209 w 1299502"/>
              <a:gd name="connsiteY27197" fmla="*/ 896158 h 2190257"/>
              <a:gd name="connsiteX27198" fmla="*/ 164714 w 1299502"/>
              <a:gd name="connsiteY27198" fmla="*/ 896663 h 2190257"/>
              <a:gd name="connsiteX27199" fmla="*/ 164786 w 1299502"/>
              <a:gd name="connsiteY27199" fmla="*/ 896555 h 2190257"/>
              <a:gd name="connsiteX27200" fmla="*/ 164786 w 1299502"/>
              <a:gd name="connsiteY27200" fmla="*/ 896266 h 2190257"/>
              <a:gd name="connsiteX27201" fmla="*/ 165002 w 1299502"/>
              <a:gd name="connsiteY27201" fmla="*/ 896050 h 2190257"/>
              <a:gd name="connsiteX27202" fmla="*/ 165290 w 1299502"/>
              <a:gd name="connsiteY27202" fmla="*/ 896158 h 2190257"/>
              <a:gd name="connsiteX27203" fmla="*/ 165507 w 1299502"/>
              <a:gd name="connsiteY27203" fmla="*/ 896266 h 2190257"/>
              <a:gd name="connsiteX27204" fmla="*/ 165399 w 1299502"/>
              <a:gd name="connsiteY27204" fmla="*/ 896843 h 2190257"/>
              <a:gd name="connsiteX27205" fmla="*/ 165615 w 1299502"/>
              <a:gd name="connsiteY27205" fmla="*/ 897059 h 2190257"/>
              <a:gd name="connsiteX27206" fmla="*/ 165903 w 1299502"/>
              <a:gd name="connsiteY27206" fmla="*/ 897059 h 2190257"/>
              <a:gd name="connsiteX27207" fmla="*/ 166300 w 1299502"/>
              <a:gd name="connsiteY27207" fmla="*/ 897564 h 2190257"/>
              <a:gd name="connsiteX27208" fmla="*/ 166192 w 1299502"/>
              <a:gd name="connsiteY27208" fmla="*/ 898753 h 2190257"/>
              <a:gd name="connsiteX27209" fmla="*/ 165723 w 1299502"/>
              <a:gd name="connsiteY27209" fmla="*/ 899149 h 2190257"/>
              <a:gd name="connsiteX27210" fmla="*/ 164822 w 1299502"/>
              <a:gd name="connsiteY27210" fmla="*/ 899041 h 2190257"/>
              <a:gd name="connsiteX27211" fmla="*/ 164605 w 1299502"/>
              <a:gd name="connsiteY27211" fmla="*/ 899149 h 2190257"/>
              <a:gd name="connsiteX27212" fmla="*/ 164605 w 1299502"/>
              <a:gd name="connsiteY27212" fmla="*/ 899438 h 2190257"/>
              <a:gd name="connsiteX27213" fmla="*/ 164425 w 1299502"/>
              <a:gd name="connsiteY27213" fmla="*/ 899654 h 2190257"/>
              <a:gd name="connsiteX27214" fmla="*/ 164137 w 1299502"/>
              <a:gd name="connsiteY27214" fmla="*/ 899654 h 2190257"/>
              <a:gd name="connsiteX27215" fmla="*/ 163632 w 1299502"/>
              <a:gd name="connsiteY27215" fmla="*/ 898933 h 2190257"/>
              <a:gd name="connsiteX27216" fmla="*/ 163235 w 1299502"/>
              <a:gd name="connsiteY27216" fmla="*/ 898933 h 2190257"/>
              <a:gd name="connsiteX27217" fmla="*/ 162838 w 1299502"/>
              <a:gd name="connsiteY27217" fmla="*/ 898465 h 2190257"/>
              <a:gd name="connsiteX27218" fmla="*/ 163019 w 1299502"/>
              <a:gd name="connsiteY27218" fmla="*/ 896050 h 2190257"/>
              <a:gd name="connsiteX27219" fmla="*/ 162730 w 1299502"/>
              <a:gd name="connsiteY27219" fmla="*/ 895762 h 2190257"/>
              <a:gd name="connsiteX27220" fmla="*/ 162838 w 1299502"/>
              <a:gd name="connsiteY27220" fmla="*/ 894248 h 2190257"/>
              <a:gd name="connsiteX27221" fmla="*/ 165795 w 1299502"/>
              <a:gd name="connsiteY27221" fmla="*/ 893743 h 2190257"/>
              <a:gd name="connsiteX27222" fmla="*/ 166408 w 1299502"/>
              <a:gd name="connsiteY27222" fmla="*/ 893852 h 2190257"/>
              <a:gd name="connsiteX27223" fmla="*/ 166589 w 1299502"/>
              <a:gd name="connsiteY27223" fmla="*/ 893960 h 2190257"/>
              <a:gd name="connsiteX27224" fmla="*/ 166516 w 1299502"/>
              <a:gd name="connsiteY27224" fmla="*/ 894861 h 2190257"/>
              <a:gd name="connsiteX27225" fmla="*/ 166408 w 1299502"/>
              <a:gd name="connsiteY27225" fmla="*/ 894969 h 2190257"/>
              <a:gd name="connsiteX27226" fmla="*/ 166120 w 1299502"/>
              <a:gd name="connsiteY27226" fmla="*/ 894969 h 2190257"/>
              <a:gd name="connsiteX27227" fmla="*/ 165615 w 1299502"/>
              <a:gd name="connsiteY27227" fmla="*/ 894536 h 2190257"/>
              <a:gd name="connsiteX27228" fmla="*/ 165615 w 1299502"/>
              <a:gd name="connsiteY27228" fmla="*/ 893852 h 2190257"/>
              <a:gd name="connsiteX27229" fmla="*/ 161432 w 1299502"/>
              <a:gd name="connsiteY27229" fmla="*/ 893743 h 2190257"/>
              <a:gd name="connsiteX27230" fmla="*/ 161937 w 1299502"/>
              <a:gd name="connsiteY27230" fmla="*/ 894248 h 2190257"/>
              <a:gd name="connsiteX27231" fmla="*/ 161829 w 1299502"/>
              <a:gd name="connsiteY27231" fmla="*/ 894536 h 2190257"/>
              <a:gd name="connsiteX27232" fmla="*/ 161721 w 1299502"/>
              <a:gd name="connsiteY27232" fmla="*/ 894644 h 2190257"/>
              <a:gd name="connsiteX27233" fmla="*/ 161036 w 1299502"/>
              <a:gd name="connsiteY27233" fmla="*/ 894644 h 2190257"/>
              <a:gd name="connsiteX27234" fmla="*/ 160927 w 1299502"/>
              <a:gd name="connsiteY27234" fmla="*/ 894464 h 2190257"/>
              <a:gd name="connsiteX27235" fmla="*/ 160927 w 1299502"/>
              <a:gd name="connsiteY27235" fmla="*/ 894140 h 2190257"/>
              <a:gd name="connsiteX27236" fmla="*/ 169293 w 1299502"/>
              <a:gd name="connsiteY27236" fmla="*/ 893167 h 2190257"/>
              <a:gd name="connsiteX27237" fmla="*/ 169581 w 1299502"/>
              <a:gd name="connsiteY27237" fmla="*/ 893167 h 2190257"/>
              <a:gd name="connsiteX27238" fmla="*/ 170086 w 1299502"/>
              <a:gd name="connsiteY27238" fmla="*/ 893635 h 2190257"/>
              <a:gd name="connsiteX27239" fmla="*/ 169581 w 1299502"/>
              <a:gd name="connsiteY27239" fmla="*/ 894032 h 2190257"/>
              <a:gd name="connsiteX27240" fmla="*/ 169185 w 1299502"/>
              <a:gd name="connsiteY27240" fmla="*/ 894032 h 2190257"/>
              <a:gd name="connsiteX27241" fmla="*/ 169113 w 1299502"/>
              <a:gd name="connsiteY27241" fmla="*/ 893852 h 2190257"/>
              <a:gd name="connsiteX27242" fmla="*/ 169185 w 1299502"/>
              <a:gd name="connsiteY27242" fmla="*/ 893239 h 2190257"/>
              <a:gd name="connsiteX27243" fmla="*/ 159016 w 1299502"/>
              <a:gd name="connsiteY27243" fmla="*/ 892338 h 2190257"/>
              <a:gd name="connsiteX27244" fmla="*/ 159341 w 1299502"/>
              <a:gd name="connsiteY27244" fmla="*/ 892338 h 2190257"/>
              <a:gd name="connsiteX27245" fmla="*/ 159521 w 1299502"/>
              <a:gd name="connsiteY27245" fmla="*/ 892554 h 2190257"/>
              <a:gd name="connsiteX27246" fmla="*/ 159413 w 1299502"/>
              <a:gd name="connsiteY27246" fmla="*/ 892842 h 2190257"/>
              <a:gd name="connsiteX27247" fmla="*/ 159341 w 1299502"/>
              <a:gd name="connsiteY27247" fmla="*/ 892951 h 2190257"/>
              <a:gd name="connsiteX27248" fmla="*/ 159016 w 1299502"/>
              <a:gd name="connsiteY27248" fmla="*/ 892951 h 2190257"/>
              <a:gd name="connsiteX27249" fmla="*/ 158836 w 1299502"/>
              <a:gd name="connsiteY27249" fmla="*/ 892842 h 2190257"/>
              <a:gd name="connsiteX27250" fmla="*/ 158836 w 1299502"/>
              <a:gd name="connsiteY27250" fmla="*/ 892554 h 2190257"/>
              <a:gd name="connsiteX27251" fmla="*/ 182562 w 1299502"/>
              <a:gd name="connsiteY27251" fmla="*/ 892266 h 2190257"/>
              <a:gd name="connsiteX27252" fmla="*/ 182851 w 1299502"/>
              <a:gd name="connsiteY27252" fmla="*/ 892338 h 2190257"/>
              <a:gd name="connsiteX27253" fmla="*/ 183247 w 1299502"/>
              <a:gd name="connsiteY27253" fmla="*/ 892734 h 2190257"/>
              <a:gd name="connsiteX27254" fmla="*/ 183247 w 1299502"/>
              <a:gd name="connsiteY27254" fmla="*/ 893059 h 2190257"/>
              <a:gd name="connsiteX27255" fmla="*/ 183860 w 1299502"/>
              <a:gd name="connsiteY27255" fmla="*/ 893743 h 2190257"/>
              <a:gd name="connsiteX27256" fmla="*/ 183860 w 1299502"/>
              <a:gd name="connsiteY27256" fmla="*/ 894032 h 2190257"/>
              <a:gd name="connsiteX27257" fmla="*/ 183644 w 1299502"/>
              <a:gd name="connsiteY27257" fmla="*/ 894140 h 2190257"/>
              <a:gd name="connsiteX27258" fmla="*/ 182743 w 1299502"/>
              <a:gd name="connsiteY27258" fmla="*/ 894032 h 2190257"/>
              <a:gd name="connsiteX27259" fmla="*/ 182562 w 1299502"/>
              <a:gd name="connsiteY27259" fmla="*/ 893960 h 2190257"/>
              <a:gd name="connsiteX27260" fmla="*/ 182634 w 1299502"/>
              <a:gd name="connsiteY27260" fmla="*/ 893635 h 2190257"/>
              <a:gd name="connsiteX27261" fmla="*/ 182346 w 1299502"/>
              <a:gd name="connsiteY27261" fmla="*/ 893347 h 2190257"/>
              <a:gd name="connsiteX27262" fmla="*/ 182346 w 1299502"/>
              <a:gd name="connsiteY27262" fmla="*/ 892446 h 2190257"/>
              <a:gd name="connsiteX27263" fmla="*/ 155338 w 1299502"/>
              <a:gd name="connsiteY27263" fmla="*/ 891257 h 2190257"/>
              <a:gd name="connsiteX27264" fmla="*/ 155951 w 1299502"/>
              <a:gd name="connsiteY27264" fmla="*/ 891257 h 2190257"/>
              <a:gd name="connsiteX27265" fmla="*/ 156132 w 1299502"/>
              <a:gd name="connsiteY27265" fmla="*/ 891437 h 2190257"/>
              <a:gd name="connsiteX27266" fmla="*/ 156060 w 1299502"/>
              <a:gd name="connsiteY27266" fmla="*/ 892050 h 2190257"/>
              <a:gd name="connsiteX27267" fmla="*/ 156348 w 1299502"/>
              <a:gd name="connsiteY27267" fmla="*/ 892338 h 2190257"/>
              <a:gd name="connsiteX27268" fmla="*/ 155843 w 1299502"/>
              <a:gd name="connsiteY27268" fmla="*/ 892734 h 2190257"/>
              <a:gd name="connsiteX27269" fmla="*/ 155447 w 1299502"/>
              <a:gd name="connsiteY27269" fmla="*/ 892266 h 2190257"/>
              <a:gd name="connsiteX27270" fmla="*/ 155447 w 1299502"/>
              <a:gd name="connsiteY27270" fmla="*/ 891941 h 2190257"/>
              <a:gd name="connsiteX27271" fmla="*/ 155158 w 1299502"/>
              <a:gd name="connsiteY27271" fmla="*/ 891653 h 2190257"/>
              <a:gd name="connsiteX27272" fmla="*/ 155158 w 1299502"/>
              <a:gd name="connsiteY27272" fmla="*/ 891365 h 2190257"/>
              <a:gd name="connsiteX27273" fmla="*/ 484261 w 1299502"/>
              <a:gd name="connsiteY27273" fmla="*/ 890356 h 2190257"/>
              <a:gd name="connsiteX27274" fmla="*/ 484657 w 1299502"/>
              <a:gd name="connsiteY27274" fmla="*/ 890356 h 2190257"/>
              <a:gd name="connsiteX27275" fmla="*/ 484765 w 1299502"/>
              <a:gd name="connsiteY27275" fmla="*/ 890464 h 2190257"/>
              <a:gd name="connsiteX27276" fmla="*/ 484765 w 1299502"/>
              <a:gd name="connsiteY27276" fmla="*/ 891040 h 2190257"/>
              <a:gd name="connsiteX27277" fmla="*/ 484585 w 1299502"/>
              <a:gd name="connsiteY27277" fmla="*/ 891257 h 2190257"/>
              <a:gd name="connsiteX27278" fmla="*/ 484261 w 1299502"/>
              <a:gd name="connsiteY27278" fmla="*/ 891257 h 2190257"/>
              <a:gd name="connsiteX27279" fmla="*/ 483864 w 1299502"/>
              <a:gd name="connsiteY27279" fmla="*/ 890752 h 2190257"/>
              <a:gd name="connsiteX27280" fmla="*/ 158944 w 1299502"/>
              <a:gd name="connsiteY27280" fmla="*/ 889635 h 2190257"/>
              <a:gd name="connsiteX27281" fmla="*/ 159233 w 1299502"/>
              <a:gd name="connsiteY27281" fmla="*/ 890067 h 2190257"/>
              <a:gd name="connsiteX27282" fmla="*/ 159521 w 1299502"/>
              <a:gd name="connsiteY27282" fmla="*/ 889743 h 2190257"/>
              <a:gd name="connsiteX27283" fmla="*/ 160423 w 1299502"/>
              <a:gd name="connsiteY27283" fmla="*/ 889743 h 2190257"/>
              <a:gd name="connsiteX27284" fmla="*/ 160639 w 1299502"/>
              <a:gd name="connsiteY27284" fmla="*/ 889959 h 2190257"/>
              <a:gd name="connsiteX27285" fmla="*/ 160531 w 1299502"/>
              <a:gd name="connsiteY27285" fmla="*/ 890860 h 2190257"/>
              <a:gd name="connsiteX27286" fmla="*/ 160819 w 1299502"/>
              <a:gd name="connsiteY27286" fmla="*/ 891149 h 2190257"/>
              <a:gd name="connsiteX27287" fmla="*/ 160819 w 1299502"/>
              <a:gd name="connsiteY27287" fmla="*/ 892050 h 2190257"/>
              <a:gd name="connsiteX27288" fmla="*/ 160242 w 1299502"/>
              <a:gd name="connsiteY27288" fmla="*/ 892446 h 2190257"/>
              <a:gd name="connsiteX27289" fmla="*/ 159918 w 1299502"/>
              <a:gd name="connsiteY27289" fmla="*/ 892446 h 2190257"/>
              <a:gd name="connsiteX27290" fmla="*/ 159449 w 1299502"/>
              <a:gd name="connsiteY27290" fmla="*/ 891833 h 2190257"/>
              <a:gd name="connsiteX27291" fmla="*/ 159052 w 1299502"/>
              <a:gd name="connsiteY27291" fmla="*/ 891761 h 2190257"/>
              <a:gd name="connsiteX27292" fmla="*/ 158728 w 1299502"/>
              <a:gd name="connsiteY27292" fmla="*/ 892050 h 2190257"/>
              <a:gd name="connsiteX27293" fmla="*/ 158439 w 1299502"/>
              <a:gd name="connsiteY27293" fmla="*/ 892050 h 2190257"/>
              <a:gd name="connsiteX27294" fmla="*/ 158223 w 1299502"/>
              <a:gd name="connsiteY27294" fmla="*/ 891833 h 2190257"/>
              <a:gd name="connsiteX27295" fmla="*/ 158439 w 1299502"/>
              <a:gd name="connsiteY27295" fmla="*/ 890067 h 2190257"/>
              <a:gd name="connsiteX27296" fmla="*/ 490535 w 1299502"/>
              <a:gd name="connsiteY27296" fmla="*/ 889455 h 2190257"/>
              <a:gd name="connsiteX27297" fmla="*/ 490751 w 1299502"/>
              <a:gd name="connsiteY27297" fmla="*/ 889563 h 2190257"/>
              <a:gd name="connsiteX27298" fmla="*/ 490643 w 1299502"/>
              <a:gd name="connsiteY27298" fmla="*/ 890464 h 2190257"/>
              <a:gd name="connsiteX27299" fmla="*/ 490859 w 1299502"/>
              <a:gd name="connsiteY27299" fmla="*/ 890644 h 2190257"/>
              <a:gd name="connsiteX27300" fmla="*/ 491148 w 1299502"/>
              <a:gd name="connsiteY27300" fmla="*/ 890644 h 2190257"/>
              <a:gd name="connsiteX27301" fmla="*/ 491652 w 1299502"/>
              <a:gd name="connsiteY27301" fmla="*/ 891149 h 2190257"/>
              <a:gd name="connsiteX27302" fmla="*/ 491652 w 1299502"/>
              <a:gd name="connsiteY27302" fmla="*/ 891437 h 2190257"/>
              <a:gd name="connsiteX27303" fmla="*/ 492518 w 1299502"/>
              <a:gd name="connsiteY27303" fmla="*/ 892338 h 2190257"/>
              <a:gd name="connsiteX27304" fmla="*/ 492446 w 1299502"/>
              <a:gd name="connsiteY27304" fmla="*/ 892951 h 2190257"/>
              <a:gd name="connsiteX27305" fmla="*/ 491941 w 1299502"/>
              <a:gd name="connsiteY27305" fmla="*/ 893347 h 2190257"/>
              <a:gd name="connsiteX27306" fmla="*/ 491328 w 1299502"/>
              <a:gd name="connsiteY27306" fmla="*/ 893347 h 2190257"/>
              <a:gd name="connsiteX27307" fmla="*/ 490427 w 1299502"/>
              <a:gd name="connsiteY27307" fmla="*/ 892338 h 2190257"/>
              <a:gd name="connsiteX27308" fmla="*/ 490138 w 1299502"/>
              <a:gd name="connsiteY27308" fmla="*/ 892338 h 2190257"/>
              <a:gd name="connsiteX27309" fmla="*/ 489958 w 1299502"/>
              <a:gd name="connsiteY27309" fmla="*/ 892266 h 2190257"/>
              <a:gd name="connsiteX27310" fmla="*/ 490030 w 1299502"/>
              <a:gd name="connsiteY27310" fmla="*/ 891653 h 2190257"/>
              <a:gd name="connsiteX27311" fmla="*/ 489850 w 1299502"/>
              <a:gd name="connsiteY27311" fmla="*/ 891437 h 2190257"/>
              <a:gd name="connsiteX27312" fmla="*/ 489561 w 1299502"/>
              <a:gd name="connsiteY27312" fmla="*/ 891437 h 2190257"/>
              <a:gd name="connsiteX27313" fmla="*/ 489453 w 1299502"/>
              <a:gd name="connsiteY27313" fmla="*/ 891257 h 2190257"/>
              <a:gd name="connsiteX27314" fmla="*/ 489453 w 1299502"/>
              <a:gd name="connsiteY27314" fmla="*/ 889851 h 2190257"/>
              <a:gd name="connsiteX27315" fmla="*/ 489633 w 1299502"/>
              <a:gd name="connsiteY27315" fmla="*/ 889635 h 2190257"/>
              <a:gd name="connsiteX27316" fmla="*/ 489958 w 1299502"/>
              <a:gd name="connsiteY27316" fmla="*/ 889635 h 2190257"/>
              <a:gd name="connsiteX27317" fmla="*/ 490246 w 1299502"/>
              <a:gd name="connsiteY27317" fmla="*/ 889455 h 2190257"/>
              <a:gd name="connsiteX27318" fmla="*/ 493455 w 1299502"/>
              <a:gd name="connsiteY27318" fmla="*/ 889238 h 2190257"/>
              <a:gd name="connsiteX27319" fmla="*/ 494357 w 1299502"/>
              <a:gd name="connsiteY27319" fmla="*/ 889238 h 2190257"/>
              <a:gd name="connsiteX27320" fmla="*/ 494753 w 1299502"/>
              <a:gd name="connsiteY27320" fmla="*/ 889743 h 2190257"/>
              <a:gd name="connsiteX27321" fmla="*/ 494753 w 1299502"/>
              <a:gd name="connsiteY27321" fmla="*/ 890031 h 2190257"/>
              <a:gd name="connsiteX27322" fmla="*/ 495042 w 1299502"/>
              <a:gd name="connsiteY27322" fmla="*/ 890356 h 2190257"/>
              <a:gd name="connsiteX27323" fmla="*/ 495042 w 1299502"/>
              <a:gd name="connsiteY27323" fmla="*/ 890644 h 2190257"/>
              <a:gd name="connsiteX27324" fmla="*/ 495655 w 1299502"/>
              <a:gd name="connsiteY27324" fmla="*/ 891257 h 2190257"/>
              <a:gd name="connsiteX27325" fmla="*/ 495655 w 1299502"/>
              <a:gd name="connsiteY27325" fmla="*/ 892158 h 2190257"/>
              <a:gd name="connsiteX27326" fmla="*/ 494826 w 1299502"/>
              <a:gd name="connsiteY27326" fmla="*/ 892842 h 2190257"/>
              <a:gd name="connsiteX27327" fmla="*/ 494140 w 1299502"/>
              <a:gd name="connsiteY27327" fmla="*/ 892842 h 2190257"/>
              <a:gd name="connsiteX27328" fmla="*/ 493852 w 1299502"/>
              <a:gd name="connsiteY27328" fmla="*/ 893131 h 2190257"/>
              <a:gd name="connsiteX27329" fmla="*/ 493528 w 1299502"/>
              <a:gd name="connsiteY27329" fmla="*/ 893131 h 2190257"/>
              <a:gd name="connsiteX27330" fmla="*/ 492842 w 1299502"/>
              <a:gd name="connsiteY27330" fmla="*/ 892338 h 2190257"/>
              <a:gd name="connsiteX27331" fmla="*/ 492842 w 1299502"/>
              <a:gd name="connsiteY27331" fmla="*/ 892050 h 2190257"/>
              <a:gd name="connsiteX27332" fmla="*/ 492554 w 1299502"/>
              <a:gd name="connsiteY27332" fmla="*/ 891761 h 2190257"/>
              <a:gd name="connsiteX27333" fmla="*/ 492554 w 1299502"/>
              <a:gd name="connsiteY27333" fmla="*/ 890860 h 2190257"/>
              <a:gd name="connsiteX27334" fmla="*/ 492734 w 1299502"/>
              <a:gd name="connsiteY27334" fmla="*/ 890752 h 2190257"/>
              <a:gd name="connsiteX27335" fmla="*/ 493023 w 1299502"/>
              <a:gd name="connsiteY27335" fmla="*/ 890752 h 2190257"/>
              <a:gd name="connsiteX27336" fmla="*/ 493131 w 1299502"/>
              <a:gd name="connsiteY27336" fmla="*/ 890536 h 2190257"/>
              <a:gd name="connsiteX27337" fmla="*/ 493239 w 1299502"/>
              <a:gd name="connsiteY27337" fmla="*/ 889346 h 2190257"/>
              <a:gd name="connsiteX27338" fmla="*/ 493419 w 1299502"/>
              <a:gd name="connsiteY27338" fmla="*/ 889238 h 2190257"/>
              <a:gd name="connsiteX27339" fmla="*/ 158331 w 1299502"/>
              <a:gd name="connsiteY27339" fmla="*/ 889058 h 2190257"/>
              <a:gd name="connsiteX27340" fmla="*/ 158620 w 1299502"/>
              <a:gd name="connsiteY27340" fmla="*/ 889058 h 2190257"/>
              <a:gd name="connsiteX27341" fmla="*/ 158836 w 1299502"/>
              <a:gd name="connsiteY27341" fmla="*/ 889238 h 2190257"/>
              <a:gd name="connsiteX27342" fmla="*/ 158728 w 1299502"/>
              <a:gd name="connsiteY27342" fmla="*/ 889563 h 2190257"/>
              <a:gd name="connsiteX27343" fmla="*/ 158620 w 1299502"/>
              <a:gd name="connsiteY27343" fmla="*/ 889671 h 2190257"/>
              <a:gd name="connsiteX27344" fmla="*/ 158331 w 1299502"/>
              <a:gd name="connsiteY27344" fmla="*/ 889671 h 2190257"/>
              <a:gd name="connsiteX27345" fmla="*/ 158151 w 1299502"/>
              <a:gd name="connsiteY27345" fmla="*/ 889455 h 2190257"/>
              <a:gd name="connsiteX27346" fmla="*/ 158151 w 1299502"/>
              <a:gd name="connsiteY27346" fmla="*/ 889166 h 2190257"/>
              <a:gd name="connsiteX27347" fmla="*/ 482458 w 1299502"/>
              <a:gd name="connsiteY27347" fmla="*/ 888770 h 2190257"/>
              <a:gd name="connsiteX27348" fmla="*/ 482674 w 1299502"/>
              <a:gd name="connsiteY27348" fmla="*/ 888842 h 2190257"/>
              <a:gd name="connsiteX27349" fmla="*/ 482674 w 1299502"/>
              <a:gd name="connsiteY27349" fmla="*/ 889166 h 2190257"/>
              <a:gd name="connsiteX27350" fmla="*/ 482349 w 1299502"/>
              <a:gd name="connsiteY27350" fmla="*/ 889455 h 2190257"/>
              <a:gd name="connsiteX27351" fmla="*/ 482277 w 1299502"/>
              <a:gd name="connsiteY27351" fmla="*/ 889743 h 2190257"/>
              <a:gd name="connsiteX27352" fmla="*/ 482169 w 1299502"/>
              <a:gd name="connsiteY27352" fmla="*/ 889959 h 2190257"/>
              <a:gd name="connsiteX27353" fmla="*/ 480871 w 1299502"/>
              <a:gd name="connsiteY27353" fmla="*/ 889851 h 2190257"/>
              <a:gd name="connsiteX27354" fmla="*/ 480763 w 1299502"/>
              <a:gd name="connsiteY27354" fmla="*/ 889635 h 2190257"/>
              <a:gd name="connsiteX27355" fmla="*/ 481881 w 1299502"/>
              <a:gd name="connsiteY27355" fmla="*/ 888770 h 2190257"/>
              <a:gd name="connsiteX27356" fmla="*/ 176865 w 1299502"/>
              <a:gd name="connsiteY27356" fmla="*/ 888662 h 2190257"/>
              <a:gd name="connsiteX27357" fmla="*/ 177154 w 1299502"/>
              <a:gd name="connsiteY27357" fmla="*/ 888662 h 2190257"/>
              <a:gd name="connsiteX27358" fmla="*/ 177262 w 1299502"/>
              <a:gd name="connsiteY27358" fmla="*/ 888770 h 2190257"/>
              <a:gd name="connsiteX27359" fmla="*/ 177262 w 1299502"/>
              <a:gd name="connsiteY27359" fmla="*/ 889671 h 2190257"/>
              <a:gd name="connsiteX27360" fmla="*/ 177586 w 1299502"/>
              <a:gd name="connsiteY27360" fmla="*/ 889959 h 2190257"/>
              <a:gd name="connsiteX27361" fmla="*/ 177370 w 1299502"/>
              <a:gd name="connsiteY27361" fmla="*/ 890139 h 2190257"/>
              <a:gd name="connsiteX27362" fmla="*/ 177081 w 1299502"/>
              <a:gd name="connsiteY27362" fmla="*/ 890067 h 2190257"/>
              <a:gd name="connsiteX27363" fmla="*/ 176577 w 1299502"/>
              <a:gd name="connsiteY27363" fmla="*/ 889671 h 2190257"/>
              <a:gd name="connsiteX27364" fmla="*/ 176685 w 1299502"/>
              <a:gd name="connsiteY27364" fmla="*/ 888770 h 2190257"/>
              <a:gd name="connsiteX27365" fmla="*/ 166805 w 1299502"/>
              <a:gd name="connsiteY27365" fmla="*/ 888445 h 2190257"/>
              <a:gd name="connsiteX27366" fmla="*/ 167093 w 1299502"/>
              <a:gd name="connsiteY27366" fmla="*/ 888554 h 2190257"/>
              <a:gd name="connsiteX27367" fmla="*/ 167310 w 1299502"/>
              <a:gd name="connsiteY27367" fmla="*/ 888662 h 2190257"/>
              <a:gd name="connsiteX27368" fmla="*/ 167310 w 1299502"/>
              <a:gd name="connsiteY27368" fmla="*/ 888950 h 2190257"/>
              <a:gd name="connsiteX27369" fmla="*/ 167093 w 1299502"/>
              <a:gd name="connsiteY27369" fmla="*/ 889058 h 2190257"/>
              <a:gd name="connsiteX27370" fmla="*/ 166805 w 1299502"/>
              <a:gd name="connsiteY27370" fmla="*/ 889058 h 2190257"/>
              <a:gd name="connsiteX27371" fmla="*/ 166589 w 1299502"/>
              <a:gd name="connsiteY27371" fmla="*/ 888950 h 2190257"/>
              <a:gd name="connsiteX27372" fmla="*/ 166697 w 1299502"/>
              <a:gd name="connsiteY27372" fmla="*/ 888662 h 2190257"/>
              <a:gd name="connsiteX27373" fmla="*/ 177875 w 1299502"/>
              <a:gd name="connsiteY27373" fmla="*/ 888049 h 2190257"/>
              <a:gd name="connsiteX27374" fmla="*/ 178452 w 1299502"/>
              <a:gd name="connsiteY27374" fmla="*/ 888157 h 2190257"/>
              <a:gd name="connsiteX27375" fmla="*/ 178560 w 1299502"/>
              <a:gd name="connsiteY27375" fmla="*/ 888265 h 2190257"/>
              <a:gd name="connsiteX27376" fmla="*/ 178452 w 1299502"/>
              <a:gd name="connsiteY27376" fmla="*/ 888445 h 2190257"/>
              <a:gd name="connsiteX27377" fmla="*/ 177767 w 1299502"/>
              <a:gd name="connsiteY27377" fmla="*/ 888337 h 2190257"/>
              <a:gd name="connsiteX27378" fmla="*/ 177658 w 1299502"/>
              <a:gd name="connsiteY27378" fmla="*/ 888265 h 2190257"/>
              <a:gd name="connsiteX27379" fmla="*/ 479789 w 1299502"/>
              <a:gd name="connsiteY27379" fmla="*/ 887472 h 2190257"/>
              <a:gd name="connsiteX27380" fmla="*/ 480078 w 1299502"/>
              <a:gd name="connsiteY27380" fmla="*/ 887761 h 2190257"/>
              <a:gd name="connsiteX27381" fmla="*/ 480366 w 1299502"/>
              <a:gd name="connsiteY27381" fmla="*/ 887472 h 2190257"/>
              <a:gd name="connsiteX27382" fmla="*/ 480979 w 1299502"/>
              <a:gd name="connsiteY27382" fmla="*/ 887472 h 2190257"/>
              <a:gd name="connsiteX27383" fmla="*/ 481196 w 1299502"/>
              <a:gd name="connsiteY27383" fmla="*/ 887653 h 2190257"/>
              <a:gd name="connsiteX27384" fmla="*/ 481087 w 1299502"/>
              <a:gd name="connsiteY27384" fmla="*/ 888265 h 2190257"/>
              <a:gd name="connsiteX27385" fmla="*/ 480799 w 1299502"/>
              <a:gd name="connsiteY27385" fmla="*/ 888554 h 2190257"/>
              <a:gd name="connsiteX27386" fmla="*/ 480799 w 1299502"/>
              <a:gd name="connsiteY27386" fmla="*/ 888842 h 2190257"/>
              <a:gd name="connsiteX27387" fmla="*/ 480294 w 1299502"/>
              <a:gd name="connsiteY27387" fmla="*/ 889274 h 2190257"/>
              <a:gd name="connsiteX27388" fmla="*/ 479970 w 1299502"/>
              <a:gd name="connsiteY27388" fmla="*/ 889274 h 2190257"/>
              <a:gd name="connsiteX27389" fmla="*/ 479681 w 1299502"/>
              <a:gd name="connsiteY27389" fmla="*/ 889455 h 2190257"/>
              <a:gd name="connsiteX27390" fmla="*/ 479393 w 1299502"/>
              <a:gd name="connsiteY27390" fmla="*/ 889455 h 2190257"/>
              <a:gd name="connsiteX27391" fmla="*/ 479176 w 1299502"/>
              <a:gd name="connsiteY27391" fmla="*/ 889346 h 2190257"/>
              <a:gd name="connsiteX27392" fmla="*/ 479285 w 1299502"/>
              <a:gd name="connsiteY27392" fmla="*/ 887869 h 2190257"/>
              <a:gd name="connsiteX27393" fmla="*/ 178163 w 1299502"/>
              <a:gd name="connsiteY27393" fmla="*/ 887256 h 2190257"/>
              <a:gd name="connsiteX27394" fmla="*/ 178488 w 1299502"/>
              <a:gd name="connsiteY27394" fmla="*/ 887256 h 2190257"/>
              <a:gd name="connsiteX27395" fmla="*/ 178956 w 1299502"/>
              <a:gd name="connsiteY27395" fmla="*/ 887761 h 2190257"/>
              <a:gd name="connsiteX27396" fmla="*/ 178776 w 1299502"/>
              <a:gd name="connsiteY27396" fmla="*/ 887869 h 2190257"/>
              <a:gd name="connsiteX27397" fmla="*/ 178163 w 1299502"/>
              <a:gd name="connsiteY27397" fmla="*/ 887761 h 2190257"/>
              <a:gd name="connsiteX27398" fmla="*/ 177983 w 1299502"/>
              <a:gd name="connsiteY27398" fmla="*/ 887653 h 2190257"/>
              <a:gd name="connsiteX27399" fmla="*/ 178055 w 1299502"/>
              <a:gd name="connsiteY27399" fmla="*/ 887364 h 2190257"/>
              <a:gd name="connsiteX27400" fmla="*/ 156060 w 1299502"/>
              <a:gd name="connsiteY27400" fmla="*/ 885562 h 2190257"/>
              <a:gd name="connsiteX27401" fmla="*/ 156564 w 1299502"/>
              <a:gd name="connsiteY27401" fmla="*/ 886067 h 2190257"/>
              <a:gd name="connsiteX27402" fmla="*/ 156564 w 1299502"/>
              <a:gd name="connsiteY27402" fmla="*/ 886355 h 2190257"/>
              <a:gd name="connsiteX27403" fmla="*/ 156745 w 1299502"/>
              <a:gd name="connsiteY27403" fmla="*/ 886643 h 2190257"/>
              <a:gd name="connsiteX27404" fmla="*/ 156636 w 1299502"/>
              <a:gd name="connsiteY27404" fmla="*/ 888445 h 2190257"/>
              <a:gd name="connsiteX27405" fmla="*/ 156961 w 1299502"/>
              <a:gd name="connsiteY27405" fmla="*/ 888770 h 2190257"/>
              <a:gd name="connsiteX27406" fmla="*/ 156853 w 1299502"/>
              <a:gd name="connsiteY27406" fmla="*/ 889959 h 2190257"/>
              <a:gd name="connsiteX27407" fmla="*/ 156060 w 1299502"/>
              <a:gd name="connsiteY27407" fmla="*/ 890644 h 2190257"/>
              <a:gd name="connsiteX27408" fmla="*/ 155338 w 1299502"/>
              <a:gd name="connsiteY27408" fmla="*/ 890644 h 2190257"/>
              <a:gd name="connsiteX27409" fmla="*/ 154653 w 1299502"/>
              <a:gd name="connsiteY27409" fmla="*/ 889851 h 2190257"/>
              <a:gd name="connsiteX27410" fmla="*/ 154761 w 1299502"/>
              <a:gd name="connsiteY27410" fmla="*/ 889563 h 2190257"/>
              <a:gd name="connsiteX27411" fmla="*/ 154437 w 1299502"/>
              <a:gd name="connsiteY27411" fmla="*/ 889166 h 2190257"/>
              <a:gd name="connsiteX27412" fmla="*/ 154437 w 1299502"/>
              <a:gd name="connsiteY27412" fmla="*/ 888662 h 2190257"/>
              <a:gd name="connsiteX27413" fmla="*/ 154040 w 1299502"/>
              <a:gd name="connsiteY27413" fmla="*/ 888157 h 2190257"/>
              <a:gd name="connsiteX27414" fmla="*/ 153644 w 1299502"/>
              <a:gd name="connsiteY27414" fmla="*/ 888049 h 2190257"/>
              <a:gd name="connsiteX27415" fmla="*/ 153247 w 1299502"/>
              <a:gd name="connsiteY27415" fmla="*/ 887653 h 2190257"/>
              <a:gd name="connsiteX27416" fmla="*/ 153355 w 1299502"/>
              <a:gd name="connsiteY27416" fmla="*/ 886175 h 2190257"/>
              <a:gd name="connsiteX27417" fmla="*/ 153535 w 1299502"/>
              <a:gd name="connsiteY27417" fmla="*/ 886067 h 2190257"/>
              <a:gd name="connsiteX27418" fmla="*/ 154437 w 1299502"/>
              <a:gd name="connsiteY27418" fmla="*/ 886067 h 2190257"/>
              <a:gd name="connsiteX27419" fmla="*/ 154761 w 1299502"/>
              <a:gd name="connsiteY27419" fmla="*/ 886355 h 2190257"/>
              <a:gd name="connsiteX27420" fmla="*/ 155050 w 1299502"/>
              <a:gd name="connsiteY27420" fmla="*/ 886463 h 2190257"/>
              <a:gd name="connsiteX27421" fmla="*/ 485162 w 1299502"/>
              <a:gd name="connsiteY27421" fmla="*/ 885274 h 2190257"/>
              <a:gd name="connsiteX27422" fmla="*/ 486063 w 1299502"/>
              <a:gd name="connsiteY27422" fmla="*/ 885346 h 2190257"/>
              <a:gd name="connsiteX27423" fmla="*/ 486244 w 1299502"/>
              <a:gd name="connsiteY27423" fmla="*/ 885454 h 2190257"/>
              <a:gd name="connsiteX27424" fmla="*/ 486244 w 1299502"/>
              <a:gd name="connsiteY27424" fmla="*/ 886067 h 2190257"/>
              <a:gd name="connsiteX27425" fmla="*/ 486063 w 1299502"/>
              <a:gd name="connsiteY27425" fmla="*/ 886247 h 2190257"/>
              <a:gd name="connsiteX27426" fmla="*/ 485162 w 1299502"/>
              <a:gd name="connsiteY27426" fmla="*/ 886175 h 2190257"/>
              <a:gd name="connsiteX27427" fmla="*/ 484982 w 1299502"/>
              <a:gd name="connsiteY27427" fmla="*/ 886067 h 2190257"/>
              <a:gd name="connsiteX27428" fmla="*/ 484982 w 1299502"/>
              <a:gd name="connsiteY27428" fmla="*/ 885454 h 2190257"/>
              <a:gd name="connsiteX27429" fmla="*/ 164317 w 1299502"/>
              <a:gd name="connsiteY27429" fmla="*/ 884769 h 2190257"/>
              <a:gd name="connsiteX27430" fmla="*/ 164605 w 1299502"/>
              <a:gd name="connsiteY27430" fmla="*/ 884769 h 2190257"/>
              <a:gd name="connsiteX27431" fmla="*/ 165002 w 1299502"/>
              <a:gd name="connsiteY27431" fmla="*/ 885274 h 2190257"/>
              <a:gd name="connsiteX27432" fmla="*/ 164533 w 1299502"/>
              <a:gd name="connsiteY27432" fmla="*/ 885670 h 2190257"/>
              <a:gd name="connsiteX27433" fmla="*/ 164209 w 1299502"/>
              <a:gd name="connsiteY27433" fmla="*/ 885670 h 2190257"/>
              <a:gd name="connsiteX27434" fmla="*/ 163812 w 1299502"/>
              <a:gd name="connsiteY27434" fmla="*/ 885166 h 2190257"/>
              <a:gd name="connsiteX27435" fmla="*/ 153968 w 1299502"/>
              <a:gd name="connsiteY27435" fmla="*/ 884553 h 2190257"/>
              <a:gd name="connsiteX27436" fmla="*/ 155555 w 1299502"/>
              <a:gd name="connsiteY27436" fmla="*/ 884661 h 2190257"/>
              <a:gd name="connsiteX27437" fmla="*/ 155663 w 1299502"/>
              <a:gd name="connsiteY27437" fmla="*/ 884841 h 2190257"/>
              <a:gd name="connsiteX27438" fmla="*/ 155663 w 1299502"/>
              <a:gd name="connsiteY27438" fmla="*/ 885454 h 2190257"/>
              <a:gd name="connsiteX27439" fmla="*/ 155447 w 1299502"/>
              <a:gd name="connsiteY27439" fmla="*/ 885562 h 2190257"/>
              <a:gd name="connsiteX27440" fmla="*/ 153968 w 1299502"/>
              <a:gd name="connsiteY27440" fmla="*/ 885454 h 2190257"/>
              <a:gd name="connsiteX27441" fmla="*/ 153752 w 1299502"/>
              <a:gd name="connsiteY27441" fmla="*/ 885274 h 2190257"/>
              <a:gd name="connsiteX27442" fmla="*/ 153860 w 1299502"/>
              <a:gd name="connsiteY27442" fmla="*/ 884661 h 2190257"/>
              <a:gd name="connsiteX27443" fmla="*/ 484657 w 1299502"/>
              <a:gd name="connsiteY27443" fmla="*/ 883148 h 2190257"/>
              <a:gd name="connsiteX27444" fmla="*/ 484982 w 1299502"/>
              <a:gd name="connsiteY27444" fmla="*/ 883148 h 2190257"/>
              <a:gd name="connsiteX27445" fmla="*/ 485054 w 1299502"/>
              <a:gd name="connsiteY27445" fmla="*/ 883364 h 2190257"/>
              <a:gd name="connsiteX27446" fmla="*/ 485054 w 1299502"/>
              <a:gd name="connsiteY27446" fmla="*/ 883976 h 2190257"/>
              <a:gd name="connsiteX27447" fmla="*/ 484585 w 1299502"/>
              <a:gd name="connsiteY27447" fmla="*/ 884373 h 2190257"/>
              <a:gd name="connsiteX27448" fmla="*/ 484261 w 1299502"/>
              <a:gd name="connsiteY27448" fmla="*/ 884373 h 2190257"/>
              <a:gd name="connsiteX27449" fmla="*/ 484188 w 1299502"/>
              <a:gd name="connsiteY27449" fmla="*/ 884265 h 2190257"/>
              <a:gd name="connsiteX27450" fmla="*/ 484188 w 1299502"/>
              <a:gd name="connsiteY27450" fmla="*/ 883652 h 2190257"/>
              <a:gd name="connsiteX27451" fmla="*/ 486857 w 1299502"/>
              <a:gd name="connsiteY27451" fmla="*/ 882679 h 2190257"/>
              <a:gd name="connsiteX27452" fmla="*/ 487470 w 1299502"/>
              <a:gd name="connsiteY27452" fmla="*/ 882751 h 2190257"/>
              <a:gd name="connsiteX27453" fmla="*/ 487650 w 1299502"/>
              <a:gd name="connsiteY27453" fmla="*/ 882859 h 2190257"/>
              <a:gd name="connsiteX27454" fmla="*/ 487542 w 1299502"/>
              <a:gd name="connsiteY27454" fmla="*/ 883760 h 2190257"/>
              <a:gd name="connsiteX27455" fmla="*/ 487073 w 1299502"/>
              <a:gd name="connsiteY27455" fmla="*/ 884265 h 2190257"/>
              <a:gd name="connsiteX27456" fmla="*/ 486749 w 1299502"/>
              <a:gd name="connsiteY27456" fmla="*/ 884157 h 2190257"/>
              <a:gd name="connsiteX27457" fmla="*/ 486640 w 1299502"/>
              <a:gd name="connsiteY27457" fmla="*/ 884049 h 2190257"/>
              <a:gd name="connsiteX27458" fmla="*/ 486640 w 1299502"/>
              <a:gd name="connsiteY27458" fmla="*/ 882859 h 2190257"/>
              <a:gd name="connsiteX27459" fmla="*/ 484080 w 1299502"/>
              <a:gd name="connsiteY27459" fmla="*/ 881958 h 2190257"/>
              <a:gd name="connsiteX27460" fmla="*/ 484369 w 1299502"/>
              <a:gd name="connsiteY27460" fmla="*/ 881958 h 2190257"/>
              <a:gd name="connsiteX27461" fmla="*/ 484549 w 1299502"/>
              <a:gd name="connsiteY27461" fmla="*/ 882174 h 2190257"/>
              <a:gd name="connsiteX27462" fmla="*/ 484441 w 1299502"/>
              <a:gd name="connsiteY27462" fmla="*/ 882463 h 2190257"/>
              <a:gd name="connsiteX27463" fmla="*/ 483648 w 1299502"/>
              <a:gd name="connsiteY27463" fmla="*/ 883148 h 2190257"/>
              <a:gd name="connsiteX27464" fmla="*/ 483071 w 1299502"/>
              <a:gd name="connsiteY27464" fmla="*/ 883148 h 2190257"/>
              <a:gd name="connsiteX27465" fmla="*/ 482962 w 1299502"/>
              <a:gd name="connsiteY27465" fmla="*/ 882967 h 2190257"/>
              <a:gd name="connsiteX27466" fmla="*/ 482962 w 1299502"/>
              <a:gd name="connsiteY27466" fmla="*/ 882679 h 2190257"/>
              <a:gd name="connsiteX27467" fmla="*/ 483467 w 1299502"/>
              <a:gd name="connsiteY27467" fmla="*/ 882283 h 2190257"/>
              <a:gd name="connsiteX27468" fmla="*/ 483756 w 1299502"/>
              <a:gd name="connsiteY27468" fmla="*/ 882283 h 2190257"/>
              <a:gd name="connsiteX27469" fmla="*/ 174161 w 1299502"/>
              <a:gd name="connsiteY27469" fmla="*/ 881850 h 2190257"/>
              <a:gd name="connsiteX27470" fmla="*/ 174485 w 1299502"/>
              <a:gd name="connsiteY27470" fmla="*/ 881850 h 2190257"/>
              <a:gd name="connsiteX27471" fmla="*/ 174702 w 1299502"/>
              <a:gd name="connsiteY27471" fmla="*/ 882066 h 2190257"/>
              <a:gd name="connsiteX27472" fmla="*/ 174702 w 1299502"/>
              <a:gd name="connsiteY27472" fmla="*/ 882355 h 2190257"/>
              <a:gd name="connsiteX27473" fmla="*/ 174485 w 1299502"/>
              <a:gd name="connsiteY27473" fmla="*/ 882463 h 2190257"/>
              <a:gd name="connsiteX27474" fmla="*/ 174197 w 1299502"/>
              <a:gd name="connsiteY27474" fmla="*/ 882463 h 2190257"/>
              <a:gd name="connsiteX27475" fmla="*/ 173980 w 1299502"/>
              <a:gd name="connsiteY27475" fmla="*/ 882283 h 2190257"/>
              <a:gd name="connsiteX27476" fmla="*/ 174089 w 1299502"/>
              <a:gd name="connsiteY27476" fmla="*/ 881958 h 2190257"/>
              <a:gd name="connsiteX27477" fmla="*/ 490354 w 1299502"/>
              <a:gd name="connsiteY27477" fmla="*/ 881057 h 2190257"/>
              <a:gd name="connsiteX27478" fmla="*/ 490643 w 1299502"/>
              <a:gd name="connsiteY27478" fmla="*/ 881057 h 2190257"/>
              <a:gd name="connsiteX27479" fmla="*/ 490859 w 1299502"/>
              <a:gd name="connsiteY27479" fmla="*/ 881273 h 2190257"/>
              <a:gd name="connsiteX27480" fmla="*/ 490751 w 1299502"/>
              <a:gd name="connsiteY27480" fmla="*/ 881850 h 2190257"/>
              <a:gd name="connsiteX27481" fmla="*/ 490643 w 1299502"/>
              <a:gd name="connsiteY27481" fmla="*/ 881958 h 2190257"/>
              <a:gd name="connsiteX27482" fmla="*/ 490354 w 1299502"/>
              <a:gd name="connsiteY27482" fmla="*/ 881958 h 2190257"/>
              <a:gd name="connsiteX27483" fmla="*/ 489850 w 1299502"/>
              <a:gd name="connsiteY27483" fmla="*/ 881454 h 2190257"/>
              <a:gd name="connsiteX27484" fmla="*/ 491040 w 1299502"/>
              <a:gd name="connsiteY27484" fmla="*/ 880877 h 2190257"/>
              <a:gd name="connsiteX27485" fmla="*/ 491652 w 1299502"/>
              <a:gd name="connsiteY27485" fmla="*/ 880877 h 2190257"/>
              <a:gd name="connsiteX27486" fmla="*/ 491725 w 1299502"/>
              <a:gd name="connsiteY27486" fmla="*/ 881057 h 2190257"/>
              <a:gd name="connsiteX27487" fmla="*/ 491725 w 1299502"/>
              <a:gd name="connsiteY27487" fmla="*/ 881273 h 2190257"/>
              <a:gd name="connsiteX27488" fmla="*/ 491652 w 1299502"/>
              <a:gd name="connsiteY27488" fmla="*/ 881454 h 2190257"/>
              <a:gd name="connsiteX27489" fmla="*/ 491256 w 1299502"/>
              <a:gd name="connsiteY27489" fmla="*/ 881454 h 2190257"/>
              <a:gd name="connsiteX27490" fmla="*/ 490859 w 1299502"/>
              <a:gd name="connsiteY27490" fmla="*/ 880985 h 2190257"/>
              <a:gd name="connsiteX27491" fmla="*/ 486352 w 1299502"/>
              <a:gd name="connsiteY27491" fmla="*/ 880877 h 2190257"/>
              <a:gd name="connsiteX27492" fmla="*/ 486640 w 1299502"/>
              <a:gd name="connsiteY27492" fmla="*/ 880985 h 2190257"/>
              <a:gd name="connsiteX27493" fmla="*/ 486965 w 1299502"/>
              <a:gd name="connsiteY27493" fmla="*/ 881273 h 2190257"/>
              <a:gd name="connsiteX27494" fmla="*/ 487253 w 1299502"/>
              <a:gd name="connsiteY27494" fmla="*/ 881273 h 2190257"/>
              <a:gd name="connsiteX27495" fmla="*/ 487362 w 1299502"/>
              <a:gd name="connsiteY27495" fmla="*/ 881382 h 2190257"/>
              <a:gd name="connsiteX27496" fmla="*/ 487362 w 1299502"/>
              <a:gd name="connsiteY27496" fmla="*/ 881958 h 2190257"/>
              <a:gd name="connsiteX27497" fmla="*/ 487145 w 1299502"/>
              <a:gd name="connsiteY27497" fmla="*/ 882174 h 2190257"/>
              <a:gd name="connsiteX27498" fmla="*/ 486857 w 1299502"/>
              <a:gd name="connsiteY27498" fmla="*/ 882174 h 2190257"/>
              <a:gd name="connsiteX27499" fmla="*/ 486568 w 1299502"/>
              <a:gd name="connsiteY27499" fmla="*/ 882355 h 2190257"/>
              <a:gd name="connsiteX27500" fmla="*/ 485955 w 1299502"/>
              <a:gd name="connsiteY27500" fmla="*/ 882355 h 2190257"/>
              <a:gd name="connsiteX27501" fmla="*/ 485450 w 1299502"/>
              <a:gd name="connsiteY27501" fmla="*/ 881958 h 2190257"/>
              <a:gd name="connsiteX27502" fmla="*/ 485450 w 1299502"/>
              <a:gd name="connsiteY27502" fmla="*/ 881273 h 2190257"/>
              <a:gd name="connsiteX27503" fmla="*/ 485667 w 1299502"/>
              <a:gd name="connsiteY27503" fmla="*/ 881165 h 2190257"/>
              <a:gd name="connsiteX27504" fmla="*/ 485955 w 1299502"/>
              <a:gd name="connsiteY27504" fmla="*/ 881165 h 2190257"/>
              <a:gd name="connsiteX27505" fmla="*/ 489128 w 1299502"/>
              <a:gd name="connsiteY27505" fmla="*/ 880481 h 2190257"/>
              <a:gd name="connsiteX27506" fmla="*/ 489741 w 1299502"/>
              <a:gd name="connsiteY27506" fmla="*/ 880481 h 2190257"/>
              <a:gd name="connsiteX27507" fmla="*/ 489958 w 1299502"/>
              <a:gd name="connsiteY27507" fmla="*/ 880661 h 2190257"/>
              <a:gd name="connsiteX27508" fmla="*/ 489958 w 1299502"/>
              <a:gd name="connsiteY27508" fmla="*/ 880985 h 2190257"/>
              <a:gd name="connsiteX27509" fmla="*/ 489561 w 1299502"/>
              <a:gd name="connsiteY27509" fmla="*/ 881165 h 2190257"/>
              <a:gd name="connsiteX27510" fmla="*/ 489561 w 1299502"/>
              <a:gd name="connsiteY27510" fmla="*/ 881778 h 2190257"/>
              <a:gd name="connsiteX27511" fmla="*/ 488840 w 1299502"/>
              <a:gd name="connsiteY27511" fmla="*/ 882355 h 2190257"/>
              <a:gd name="connsiteX27512" fmla="*/ 488840 w 1299502"/>
              <a:gd name="connsiteY27512" fmla="*/ 882679 h 2190257"/>
              <a:gd name="connsiteX27513" fmla="*/ 488768 w 1299502"/>
              <a:gd name="connsiteY27513" fmla="*/ 882751 h 2190257"/>
              <a:gd name="connsiteX27514" fmla="*/ 488443 w 1299502"/>
              <a:gd name="connsiteY27514" fmla="*/ 882463 h 2190257"/>
              <a:gd name="connsiteX27515" fmla="*/ 487758 w 1299502"/>
              <a:gd name="connsiteY27515" fmla="*/ 882463 h 2190257"/>
              <a:gd name="connsiteX27516" fmla="*/ 487650 w 1299502"/>
              <a:gd name="connsiteY27516" fmla="*/ 882355 h 2190257"/>
              <a:gd name="connsiteX27517" fmla="*/ 487650 w 1299502"/>
              <a:gd name="connsiteY27517" fmla="*/ 881958 h 2190257"/>
              <a:gd name="connsiteX27518" fmla="*/ 488948 w 1299502"/>
              <a:gd name="connsiteY27518" fmla="*/ 880877 h 2190257"/>
              <a:gd name="connsiteX27519" fmla="*/ 488948 w 1299502"/>
              <a:gd name="connsiteY27519" fmla="*/ 880553 h 2190257"/>
              <a:gd name="connsiteX27520" fmla="*/ 491040 w 1299502"/>
              <a:gd name="connsiteY27520" fmla="*/ 879976 h 2190257"/>
              <a:gd name="connsiteX27521" fmla="*/ 491652 w 1299502"/>
              <a:gd name="connsiteY27521" fmla="*/ 879976 h 2190257"/>
              <a:gd name="connsiteX27522" fmla="*/ 491833 w 1299502"/>
              <a:gd name="connsiteY27522" fmla="*/ 880156 h 2190257"/>
              <a:gd name="connsiteX27523" fmla="*/ 491833 w 1299502"/>
              <a:gd name="connsiteY27523" fmla="*/ 880481 h 2190257"/>
              <a:gd name="connsiteX27524" fmla="*/ 491652 w 1299502"/>
              <a:gd name="connsiteY27524" fmla="*/ 880553 h 2190257"/>
              <a:gd name="connsiteX27525" fmla="*/ 491040 w 1299502"/>
              <a:gd name="connsiteY27525" fmla="*/ 880553 h 2190257"/>
              <a:gd name="connsiteX27526" fmla="*/ 490859 w 1299502"/>
              <a:gd name="connsiteY27526" fmla="*/ 880372 h 2190257"/>
              <a:gd name="connsiteX27527" fmla="*/ 490859 w 1299502"/>
              <a:gd name="connsiteY27527" fmla="*/ 880084 h 2190257"/>
              <a:gd name="connsiteX27528" fmla="*/ 487939 w 1299502"/>
              <a:gd name="connsiteY27528" fmla="*/ 879760 h 2190257"/>
              <a:gd name="connsiteX27529" fmla="*/ 488551 w 1299502"/>
              <a:gd name="connsiteY27529" fmla="*/ 879868 h 2190257"/>
              <a:gd name="connsiteX27530" fmla="*/ 488660 w 1299502"/>
              <a:gd name="connsiteY27530" fmla="*/ 879976 h 2190257"/>
              <a:gd name="connsiteX27531" fmla="*/ 487866 w 1299502"/>
              <a:gd name="connsiteY27531" fmla="*/ 880661 h 2190257"/>
              <a:gd name="connsiteX27532" fmla="*/ 487470 w 1299502"/>
              <a:gd name="connsiteY27532" fmla="*/ 880264 h 2190257"/>
              <a:gd name="connsiteX27533" fmla="*/ 484152 w 1299502"/>
              <a:gd name="connsiteY27533" fmla="*/ 879255 h 2190257"/>
              <a:gd name="connsiteX27534" fmla="*/ 485162 w 1299502"/>
              <a:gd name="connsiteY27534" fmla="*/ 879363 h 2190257"/>
              <a:gd name="connsiteX27535" fmla="*/ 485270 w 1299502"/>
              <a:gd name="connsiteY27535" fmla="*/ 879471 h 2190257"/>
              <a:gd name="connsiteX27536" fmla="*/ 485270 w 1299502"/>
              <a:gd name="connsiteY27536" fmla="*/ 879760 h 2190257"/>
              <a:gd name="connsiteX27537" fmla="*/ 484765 w 1299502"/>
              <a:gd name="connsiteY27537" fmla="*/ 880264 h 2190257"/>
              <a:gd name="connsiteX27538" fmla="*/ 484152 w 1299502"/>
              <a:gd name="connsiteY27538" fmla="*/ 880156 h 2190257"/>
              <a:gd name="connsiteX27539" fmla="*/ 483972 w 1299502"/>
              <a:gd name="connsiteY27539" fmla="*/ 880084 h 2190257"/>
              <a:gd name="connsiteX27540" fmla="*/ 484080 w 1299502"/>
              <a:gd name="connsiteY27540" fmla="*/ 879471 h 2190257"/>
              <a:gd name="connsiteX27541" fmla="*/ 486749 w 1299502"/>
              <a:gd name="connsiteY27541" fmla="*/ 878859 h 2190257"/>
              <a:gd name="connsiteX27542" fmla="*/ 487650 w 1299502"/>
              <a:gd name="connsiteY27542" fmla="*/ 878859 h 2190257"/>
              <a:gd name="connsiteX27543" fmla="*/ 487758 w 1299502"/>
              <a:gd name="connsiteY27543" fmla="*/ 879075 h 2190257"/>
              <a:gd name="connsiteX27544" fmla="*/ 487758 w 1299502"/>
              <a:gd name="connsiteY27544" fmla="*/ 879363 h 2190257"/>
              <a:gd name="connsiteX27545" fmla="*/ 487253 w 1299502"/>
              <a:gd name="connsiteY27545" fmla="*/ 879760 h 2190257"/>
              <a:gd name="connsiteX27546" fmla="*/ 486965 w 1299502"/>
              <a:gd name="connsiteY27546" fmla="*/ 879760 h 2190257"/>
              <a:gd name="connsiteX27547" fmla="*/ 486568 w 1299502"/>
              <a:gd name="connsiteY27547" fmla="*/ 879255 h 2190257"/>
              <a:gd name="connsiteX27548" fmla="*/ 486568 w 1299502"/>
              <a:gd name="connsiteY27548" fmla="*/ 878967 h 2190257"/>
              <a:gd name="connsiteX27549" fmla="*/ 491725 w 1299502"/>
              <a:gd name="connsiteY27549" fmla="*/ 878462 h 2190257"/>
              <a:gd name="connsiteX27550" fmla="*/ 492049 w 1299502"/>
              <a:gd name="connsiteY27550" fmla="*/ 878498 h 2190257"/>
              <a:gd name="connsiteX27551" fmla="*/ 492121 w 1299502"/>
              <a:gd name="connsiteY27551" fmla="*/ 878679 h 2190257"/>
              <a:gd name="connsiteX27552" fmla="*/ 492121 w 1299502"/>
              <a:gd name="connsiteY27552" fmla="*/ 879255 h 2190257"/>
              <a:gd name="connsiteX27553" fmla="*/ 491652 w 1299502"/>
              <a:gd name="connsiteY27553" fmla="*/ 879688 h 2190257"/>
              <a:gd name="connsiteX27554" fmla="*/ 491328 w 1299502"/>
              <a:gd name="connsiteY27554" fmla="*/ 879688 h 2190257"/>
              <a:gd name="connsiteX27555" fmla="*/ 491256 w 1299502"/>
              <a:gd name="connsiteY27555" fmla="*/ 879471 h 2190257"/>
              <a:gd name="connsiteX27556" fmla="*/ 491256 w 1299502"/>
              <a:gd name="connsiteY27556" fmla="*/ 878859 h 2190257"/>
              <a:gd name="connsiteX27557" fmla="*/ 484874 w 1299502"/>
              <a:gd name="connsiteY27557" fmla="*/ 878462 h 2190257"/>
              <a:gd name="connsiteX27558" fmla="*/ 485450 w 1299502"/>
              <a:gd name="connsiteY27558" fmla="*/ 878498 h 2190257"/>
              <a:gd name="connsiteX27559" fmla="*/ 485667 w 1299502"/>
              <a:gd name="connsiteY27559" fmla="*/ 878679 h 2190257"/>
              <a:gd name="connsiteX27560" fmla="*/ 485667 w 1299502"/>
              <a:gd name="connsiteY27560" fmla="*/ 878967 h 2190257"/>
              <a:gd name="connsiteX27561" fmla="*/ 485450 w 1299502"/>
              <a:gd name="connsiteY27561" fmla="*/ 879075 h 2190257"/>
              <a:gd name="connsiteX27562" fmla="*/ 484874 w 1299502"/>
              <a:gd name="connsiteY27562" fmla="*/ 879075 h 2190257"/>
              <a:gd name="connsiteX27563" fmla="*/ 484657 w 1299502"/>
              <a:gd name="connsiteY27563" fmla="*/ 878859 h 2190257"/>
              <a:gd name="connsiteX27564" fmla="*/ 484657 w 1299502"/>
              <a:gd name="connsiteY27564" fmla="*/ 878570 h 2190257"/>
              <a:gd name="connsiteX27565" fmla="*/ 157538 w 1299502"/>
              <a:gd name="connsiteY27565" fmla="*/ 878282 h 2190257"/>
              <a:gd name="connsiteX27566" fmla="*/ 158151 w 1299502"/>
              <a:gd name="connsiteY27566" fmla="*/ 878390 h 2190257"/>
              <a:gd name="connsiteX27567" fmla="*/ 158331 w 1299502"/>
              <a:gd name="connsiteY27567" fmla="*/ 878462 h 2190257"/>
              <a:gd name="connsiteX27568" fmla="*/ 158223 w 1299502"/>
              <a:gd name="connsiteY27568" fmla="*/ 879075 h 2190257"/>
              <a:gd name="connsiteX27569" fmla="*/ 158151 w 1299502"/>
              <a:gd name="connsiteY27569" fmla="*/ 879183 h 2190257"/>
              <a:gd name="connsiteX27570" fmla="*/ 157826 w 1299502"/>
              <a:gd name="connsiteY27570" fmla="*/ 879183 h 2190257"/>
              <a:gd name="connsiteX27571" fmla="*/ 157358 w 1299502"/>
              <a:gd name="connsiteY27571" fmla="*/ 878679 h 2190257"/>
              <a:gd name="connsiteX27572" fmla="*/ 157430 w 1299502"/>
              <a:gd name="connsiteY27572" fmla="*/ 878390 h 2190257"/>
              <a:gd name="connsiteX27573" fmla="*/ 488335 w 1299502"/>
              <a:gd name="connsiteY27573" fmla="*/ 878066 h 2190257"/>
              <a:gd name="connsiteX27574" fmla="*/ 488660 w 1299502"/>
              <a:gd name="connsiteY27574" fmla="*/ 878066 h 2190257"/>
              <a:gd name="connsiteX27575" fmla="*/ 489056 w 1299502"/>
              <a:gd name="connsiteY27575" fmla="*/ 878462 h 2190257"/>
              <a:gd name="connsiteX27576" fmla="*/ 489056 w 1299502"/>
              <a:gd name="connsiteY27576" fmla="*/ 878787 h 2190257"/>
              <a:gd name="connsiteX27577" fmla="*/ 488551 w 1299502"/>
              <a:gd name="connsiteY27577" fmla="*/ 879255 h 2190257"/>
              <a:gd name="connsiteX27578" fmla="*/ 488155 w 1299502"/>
              <a:gd name="connsiteY27578" fmla="*/ 878787 h 2190257"/>
              <a:gd name="connsiteX27579" fmla="*/ 488155 w 1299502"/>
              <a:gd name="connsiteY27579" fmla="*/ 878174 h 2190257"/>
              <a:gd name="connsiteX27580" fmla="*/ 487362 w 1299502"/>
              <a:gd name="connsiteY27580" fmla="*/ 877958 h 2190257"/>
              <a:gd name="connsiteX27581" fmla="*/ 487650 w 1299502"/>
              <a:gd name="connsiteY27581" fmla="*/ 877958 h 2190257"/>
              <a:gd name="connsiteX27582" fmla="*/ 487866 w 1299502"/>
              <a:gd name="connsiteY27582" fmla="*/ 878174 h 2190257"/>
              <a:gd name="connsiteX27583" fmla="*/ 487866 w 1299502"/>
              <a:gd name="connsiteY27583" fmla="*/ 878462 h 2190257"/>
              <a:gd name="connsiteX27584" fmla="*/ 487650 w 1299502"/>
              <a:gd name="connsiteY27584" fmla="*/ 878570 h 2190257"/>
              <a:gd name="connsiteX27585" fmla="*/ 487362 w 1299502"/>
              <a:gd name="connsiteY27585" fmla="*/ 878570 h 2190257"/>
              <a:gd name="connsiteX27586" fmla="*/ 487145 w 1299502"/>
              <a:gd name="connsiteY27586" fmla="*/ 878462 h 2190257"/>
              <a:gd name="connsiteX27587" fmla="*/ 487253 w 1299502"/>
              <a:gd name="connsiteY27587" fmla="*/ 878174 h 2190257"/>
              <a:gd name="connsiteX27588" fmla="*/ 492446 w 1299502"/>
              <a:gd name="connsiteY27588" fmla="*/ 876192 h 2190257"/>
              <a:gd name="connsiteX27589" fmla="*/ 493023 w 1299502"/>
              <a:gd name="connsiteY27589" fmla="*/ 876192 h 2190257"/>
              <a:gd name="connsiteX27590" fmla="*/ 493239 w 1299502"/>
              <a:gd name="connsiteY27590" fmla="*/ 876372 h 2190257"/>
              <a:gd name="connsiteX27591" fmla="*/ 493239 w 1299502"/>
              <a:gd name="connsiteY27591" fmla="*/ 876877 h 2190257"/>
              <a:gd name="connsiteX27592" fmla="*/ 493023 w 1299502"/>
              <a:gd name="connsiteY27592" fmla="*/ 877093 h 2190257"/>
              <a:gd name="connsiteX27593" fmla="*/ 492446 w 1299502"/>
              <a:gd name="connsiteY27593" fmla="*/ 877093 h 2190257"/>
              <a:gd name="connsiteX27594" fmla="*/ 492229 w 1299502"/>
              <a:gd name="connsiteY27594" fmla="*/ 876877 h 2190257"/>
              <a:gd name="connsiteX27595" fmla="*/ 492338 w 1299502"/>
              <a:gd name="connsiteY27595" fmla="*/ 876300 h 2190257"/>
              <a:gd name="connsiteX27596" fmla="*/ 161540 w 1299502"/>
              <a:gd name="connsiteY27596" fmla="*/ 876192 h 2190257"/>
              <a:gd name="connsiteX27597" fmla="*/ 162730 w 1299502"/>
              <a:gd name="connsiteY27597" fmla="*/ 876300 h 2190257"/>
              <a:gd name="connsiteX27598" fmla="*/ 163127 w 1299502"/>
              <a:gd name="connsiteY27598" fmla="*/ 876768 h 2190257"/>
              <a:gd name="connsiteX27599" fmla="*/ 162838 w 1299502"/>
              <a:gd name="connsiteY27599" fmla="*/ 877093 h 2190257"/>
              <a:gd name="connsiteX27600" fmla="*/ 162730 w 1299502"/>
              <a:gd name="connsiteY27600" fmla="*/ 877561 h 2190257"/>
              <a:gd name="connsiteX27601" fmla="*/ 162622 w 1299502"/>
              <a:gd name="connsiteY27601" fmla="*/ 877778 h 2190257"/>
              <a:gd name="connsiteX27602" fmla="*/ 162334 w 1299502"/>
              <a:gd name="connsiteY27602" fmla="*/ 877778 h 2190257"/>
              <a:gd name="connsiteX27603" fmla="*/ 162009 w 1299502"/>
              <a:gd name="connsiteY27603" fmla="*/ 877381 h 2190257"/>
              <a:gd name="connsiteX27604" fmla="*/ 161721 w 1299502"/>
              <a:gd name="connsiteY27604" fmla="*/ 877381 h 2190257"/>
              <a:gd name="connsiteX27605" fmla="*/ 161216 w 1299502"/>
              <a:gd name="connsiteY27605" fmla="*/ 876877 h 2190257"/>
              <a:gd name="connsiteX27606" fmla="*/ 161324 w 1299502"/>
              <a:gd name="connsiteY27606" fmla="*/ 876372 h 2190257"/>
              <a:gd name="connsiteX27607" fmla="*/ 166516 w 1299502"/>
              <a:gd name="connsiteY27607" fmla="*/ 875976 h 2190257"/>
              <a:gd name="connsiteX27608" fmla="*/ 167382 w 1299502"/>
              <a:gd name="connsiteY27608" fmla="*/ 876084 h 2190257"/>
              <a:gd name="connsiteX27609" fmla="*/ 167706 w 1299502"/>
              <a:gd name="connsiteY27609" fmla="*/ 876372 h 2190257"/>
              <a:gd name="connsiteX27610" fmla="*/ 168283 w 1299502"/>
              <a:gd name="connsiteY27610" fmla="*/ 876372 h 2190257"/>
              <a:gd name="connsiteX27611" fmla="*/ 168608 w 1299502"/>
              <a:gd name="connsiteY27611" fmla="*/ 876660 h 2190257"/>
              <a:gd name="connsiteX27612" fmla="*/ 168896 w 1299502"/>
              <a:gd name="connsiteY27612" fmla="*/ 876660 h 2190257"/>
              <a:gd name="connsiteX27613" fmla="*/ 169113 w 1299502"/>
              <a:gd name="connsiteY27613" fmla="*/ 876877 h 2190257"/>
              <a:gd name="connsiteX27614" fmla="*/ 169113 w 1299502"/>
              <a:gd name="connsiteY27614" fmla="*/ 877165 h 2190257"/>
              <a:gd name="connsiteX27615" fmla="*/ 169293 w 1299502"/>
              <a:gd name="connsiteY27615" fmla="*/ 877489 h 2190257"/>
              <a:gd name="connsiteX27616" fmla="*/ 169293 w 1299502"/>
              <a:gd name="connsiteY27616" fmla="*/ 877778 h 2190257"/>
              <a:gd name="connsiteX27617" fmla="*/ 169509 w 1299502"/>
              <a:gd name="connsiteY27617" fmla="*/ 877958 h 2190257"/>
              <a:gd name="connsiteX27618" fmla="*/ 170086 w 1299502"/>
              <a:gd name="connsiteY27618" fmla="*/ 877958 h 2190257"/>
              <a:gd name="connsiteX27619" fmla="*/ 170411 w 1299502"/>
              <a:gd name="connsiteY27619" fmla="*/ 877778 h 2190257"/>
              <a:gd name="connsiteX27620" fmla="*/ 171096 w 1299502"/>
              <a:gd name="connsiteY27620" fmla="*/ 877778 h 2190257"/>
              <a:gd name="connsiteX27621" fmla="*/ 171781 w 1299502"/>
              <a:gd name="connsiteY27621" fmla="*/ 878570 h 2190257"/>
              <a:gd name="connsiteX27622" fmla="*/ 171384 w 1299502"/>
              <a:gd name="connsiteY27622" fmla="*/ 878859 h 2190257"/>
              <a:gd name="connsiteX27623" fmla="*/ 171384 w 1299502"/>
              <a:gd name="connsiteY27623" fmla="*/ 879471 h 2190257"/>
              <a:gd name="connsiteX27624" fmla="*/ 170915 w 1299502"/>
              <a:gd name="connsiteY27624" fmla="*/ 879868 h 2190257"/>
              <a:gd name="connsiteX27625" fmla="*/ 168103 w 1299502"/>
              <a:gd name="connsiteY27625" fmla="*/ 879688 h 2190257"/>
              <a:gd name="connsiteX27626" fmla="*/ 167815 w 1299502"/>
              <a:gd name="connsiteY27626" fmla="*/ 879976 h 2190257"/>
              <a:gd name="connsiteX27627" fmla="*/ 167490 w 1299502"/>
              <a:gd name="connsiteY27627" fmla="*/ 879580 h 2190257"/>
              <a:gd name="connsiteX27628" fmla="*/ 167202 w 1299502"/>
              <a:gd name="connsiteY27628" fmla="*/ 879580 h 2190257"/>
              <a:gd name="connsiteX27629" fmla="*/ 167021 w 1299502"/>
              <a:gd name="connsiteY27629" fmla="*/ 879363 h 2190257"/>
              <a:gd name="connsiteX27630" fmla="*/ 167093 w 1299502"/>
              <a:gd name="connsiteY27630" fmla="*/ 878859 h 2190257"/>
              <a:gd name="connsiteX27631" fmla="*/ 166805 w 1299502"/>
              <a:gd name="connsiteY27631" fmla="*/ 878498 h 2190257"/>
              <a:gd name="connsiteX27632" fmla="*/ 166805 w 1299502"/>
              <a:gd name="connsiteY27632" fmla="*/ 877886 h 2190257"/>
              <a:gd name="connsiteX27633" fmla="*/ 166192 w 1299502"/>
              <a:gd name="connsiteY27633" fmla="*/ 877273 h 2190257"/>
              <a:gd name="connsiteX27634" fmla="*/ 166300 w 1299502"/>
              <a:gd name="connsiteY27634" fmla="*/ 876084 h 2190257"/>
              <a:gd name="connsiteX27635" fmla="*/ 179065 w 1299502"/>
              <a:gd name="connsiteY27635" fmla="*/ 875687 h 2190257"/>
              <a:gd name="connsiteX27636" fmla="*/ 179353 w 1299502"/>
              <a:gd name="connsiteY27636" fmla="*/ 875687 h 2190257"/>
              <a:gd name="connsiteX27637" fmla="*/ 179461 w 1299502"/>
              <a:gd name="connsiteY27637" fmla="*/ 875867 h 2190257"/>
              <a:gd name="connsiteX27638" fmla="*/ 179461 w 1299502"/>
              <a:gd name="connsiteY27638" fmla="*/ 876192 h 2190257"/>
              <a:gd name="connsiteX27639" fmla="*/ 178956 w 1299502"/>
              <a:gd name="connsiteY27639" fmla="*/ 876588 h 2190257"/>
              <a:gd name="connsiteX27640" fmla="*/ 178668 w 1299502"/>
              <a:gd name="connsiteY27640" fmla="*/ 876588 h 2190257"/>
              <a:gd name="connsiteX27641" fmla="*/ 178452 w 1299502"/>
              <a:gd name="connsiteY27641" fmla="*/ 876372 h 2190257"/>
              <a:gd name="connsiteX27642" fmla="*/ 178560 w 1299502"/>
              <a:gd name="connsiteY27642" fmla="*/ 876084 h 2190257"/>
              <a:gd name="connsiteX27643" fmla="*/ 169113 w 1299502"/>
              <a:gd name="connsiteY27643" fmla="*/ 875002 h 2190257"/>
              <a:gd name="connsiteX27644" fmla="*/ 169690 w 1299502"/>
              <a:gd name="connsiteY27644" fmla="*/ 875002 h 2190257"/>
              <a:gd name="connsiteX27645" fmla="*/ 169798 w 1299502"/>
              <a:gd name="connsiteY27645" fmla="*/ 875183 h 2190257"/>
              <a:gd name="connsiteX27646" fmla="*/ 169798 w 1299502"/>
              <a:gd name="connsiteY27646" fmla="*/ 875471 h 2190257"/>
              <a:gd name="connsiteX27647" fmla="*/ 170086 w 1299502"/>
              <a:gd name="connsiteY27647" fmla="*/ 875795 h 2190257"/>
              <a:gd name="connsiteX27648" fmla="*/ 170086 w 1299502"/>
              <a:gd name="connsiteY27648" fmla="*/ 876372 h 2190257"/>
              <a:gd name="connsiteX27649" fmla="*/ 169906 w 1299502"/>
              <a:gd name="connsiteY27649" fmla="*/ 876480 h 2190257"/>
              <a:gd name="connsiteX27650" fmla="*/ 169293 w 1299502"/>
              <a:gd name="connsiteY27650" fmla="*/ 876480 h 2190257"/>
              <a:gd name="connsiteX27651" fmla="*/ 168788 w 1299502"/>
              <a:gd name="connsiteY27651" fmla="*/ 875976 h 2190257"/>
              <a:gd name="connsiteX27652" fmla="*/ 168896 w 1299502"/>
              <a:gd name="connsiteY27652" fmla="*/ 875075 h 2190257"/>
              <a:gd name="connsiteX27653" fmla="*/ 168391 w 1299502"/>
              <a:gd name="connsiteY27653" fmla="*/ 874894 h 2190257"/>
              <a:gd name="connsiteX27654" fmla="*/ 168608 w 1299502"/>
              <a:gd name="connsiteY27654" fmla="*/ 875075 h 2190257"/>
              <a:gd name="connsiteX27655" fmla="*/ 168608 w 1299502"/>
              <a:gd name="connsiteY27655" fmla="*/ 875399 h 2190257"/>
              <a:gd name="connsiteX27656" fmla="*/ 168391 w 1299502"/>
              <a:gd name="connsiteY27656" fmla="*/ 875471 h 2190257"/>
              <a:gd name="connsiteX27657" fmla="*/ 168103 w 1299502"/>
              <a:gd name="connsiteY27657" fmla="*/ 875471 h 2190257"/>
              <a:gd name="connsiteX27658" fmla="*/ 167887 w 1299502"/>
              <a:gd name="connsiteY27658" fmla="*/ 875291 h 2190257"/>
              <a:gd name="connsiteX27659" fmla="*/ 167995 w 1299502"/>
              <a:gd name="connsiteY27659" fmla="*/ 875075 h 2190257"/>
              <a:gd name="connsiteX27660" fmla="*/ 168103 w 1299502"/>
              <a:gd name="connsiteY27660" fmla="*/ 874894 h 2190257"/>
              <a:gd name="connsiteX27661" fmla="*/ 168500 w 1299502"/>
              <a:gd name="connsiteY27661" fmla="*/ 873993 h 2190257"/>
              <a:gd name="connsiteX27662" fmla="*/ 169113 w 1299502"/>
              <a:gd name="connsiteY27662" fmla="*/ 874101 h 2190257"/>
              <a:gd name="connsiteX27663" fmla="*/ 169293 w 1299502"/>
              <a:gd name="connsiteY27663" fmla="*/ 874174 h 2190257"/>
              <a:gd name="connsiteX27664" fmla="*/ 169293 w 1299502"/>
              <a:gd name="connsiteY27664" fmla="*/ 874498 h 2190257"/>
              <a:gd name="connsiteX27665" fmla="*/ 169113 w 1299502"/>
              <a:gd name="connsiteY27665" fmla="*/ 874678 h 2190257"/>
              <a:gd name="connsiteX27666" fmla="*/ 168500 w 1299502"/>
              <a:gd name="connsiteY27666" fmla="*/ 874570 h 2190257"/>
              <a:gd name="connsiteX27667" fmla="*/ 168319 w 1299502"/>
              <a:gd name="connsiteY27667" fmla="*/ 874498 h 2190257"/>
              <a:gd name="connsiteX27668" fmla="*/ 168391 w 1299502"/>
              <a:gd name="connsiteY27668" fmla="*/ 874174 h 2190257"/>
              <a:gd name="connsiteX27669" fmla="*/ 168283 w 1299502"/>
              <a:gd name="connsiteY27669" fmla="*/ 872480 h 2190257"/>
              <a:gd name="connsiteX27670" fmla="*/ 168608 w 1299502"/>
              <a:gd name="connsiteY27670" fmla="*/ 872588 h 2190257"/>
              <a:gd name="connsiteX27671" fmla="*/ 168824 w 1299502"/>
              <a:gd name="connsiteY27671" fmla="*/ 872696 h 2190257"/>
              <a:gd name="connsiteX27672" fmla="*/ 168716 w 1299502"/>
              <a:gd name="connsiteY27672" fmla="*/ 873597 h 2190257"/>
              <a:gd name="connsiteX27673" fmla="*/ 168500 w 1299502"/>
              <a:gd name="connsiteY27673" fmla="*/ 873777 h 2190257"/>
              <a:gd name="connsiteX27674" fmla="*/ 168211 w 1299502"/>
              <a:gd name="connsiteY27674" fmla="*/ 873669 h 2190257"/>
              <a:gd name="connsiteX27675" fmla="*/ 167923 w 1299502"/>
              <a:gd name="connsiteY27675" fmla="*/ 873993 h 2190257"/>
              <a:gd name="connsiteX27676" fmla="*/ 167706 w 1299502"/>
              <a:gd name="connsiteY27676" fmla="*/ 873777 h 2190257"/>
              <a:gd name="connsiteX27677" fmla="*/ 167815 w 1299502"/>
              <a:gd name="connsiteY27677" fmla="*/ 872876 h 2190257"/>
              <a:gd name="connsiteX27678" fmla="*/ 161432 w 1299502"/>
              <a:gd name="connsiteY27678" fmla="*/ 872299 h 2190257"/>
              <a:gd name="connsiteX27679" fmla="*/ 162117 w 1299502"/>
              <a:gd name="connsiteY27679" fmla="*/ 873092 h 2190257"/>
              <a:gd name="connsiteX27680" fmla="*/ 162117 w 1299502"/>
              <a:gd name="connsiteY27680" fmla="*/ 873705 h 2190257"/>
              <a:gd name="connsiteX27681" fmla="*/ 161937 w 1299502"/>
              <a:gd name="connsiteY27681" fmla="*/ 873885 h 2190257"/>
              <a:gd name="connsiteX27682" fmla="*/ 161649 w 1299502"/>
              <a:gd name="connsiteY27682" fmla="*/ 873489 h 2190257"/>
              <a:gd name="connsiteX27683" fmla="*/ 161324 w 1299502"/>
              <a:gd name="connsiteY27683" fmla="*/ 873489 h 2190257"/>
              <a:gd name="connsiteX27684" fmla="*/ 160927 w 1299502"/>
              <a:gd name="connsiteY27684" fmla="*/ 872984 h 2190257"/>
              <a:gd name="connsiteX27685" fmla="*/ 160927 w 1299502"/>
              <a:gd name="connsiteY27685" fmla="*/ 872696 h 2190257"/>
              <a:gd name="connsiteX27686" fmla="*/ 176865 w 1299502"/>
              <a:gd name="connsiteY27686" fmla="*/ 870822 h 2190257"/>
              <a:gd name="connsiteX27687" fmla="*/ 177262 w 1299502"/>
              <a:gd name="connsiteY27687" fmla="*/ 871218 h 2190257"/>
              <a:gd name="connsiteX27688" fmla="*/ 177262 w 1299502"/>
              <a:gd name="connsiteY27688" fmla="*/ 871903 h 2190257"/>
              <a:gd name="connsiteX27689" fmla="*/ 177081 w 1299502"/>
              <a:gd name="connsiteY27689" fmla="*/ 872011 h 2190257"/>
              <a:gd name="connsiteX27690" fmla="*/ 176757 w 1299502"/>
              <a:gd name="connsiteY27690" fmla="*/ 872011 h 2190257"/>
              <a:gd name="connsiteX27691" fmla="*/ 176468 w 1299502"/>
              <a:gd name="connsiteY27691" fmla="*/ 872191 h 2190257"/>
              <a:gd name="connsiteX27692" fmla="*/ 176252 w 1299502"/>
              <a:gd name="connsiteY27692" fmla="*/ 872083 h 2190257"/>
              <a:gd name="connsiteX27693" fmla="*/ 176252 w 1299502"/>
              <a:gd name="connsiteY27693" fmla="*/ 871795 h 2190257"/>
              <a:gd name="connsiteX27694" fmla="*/ 176072 w 1299502"/>
              <a:gd name="connsiteY27694" fmla="*/ 871507 h 2190257"/>
              <a:gd name="connsiteX27695" fmla="*/ 176072 w 1299502"/>
              <a:gd name="connsiteY27695" fmla="*/ 871218 h 2190257"/>
              <a:gd name="connsiteX27696" fmla="*/ 176180 w 1299502"/>
              <a:gd name="connsiteY27696" fmla="*/ 871002 h 2190257"/>
              <a:gd name="connsiteX27697" fmla="*/ 176577 w 1299502"/>
              <a:gd name="connsiteY27697" fmla="*/ 871002 h 2190257"/>
              <a:gd name="connsiteX27698" fmla="*/ 161216 w 1299502"/>
              <a:gd name="connsiteY27698" fmla="*/ 870209 h 2190257"/>
              <a:gd name="connsiteX27699" fmla="*/ 161432 w 1299502"/>
              <a:gd name="connsiteY27699" fmla="*/ 870389 h 2190257"/>
              <a:gd name="connsiteX27700" fmla="*/ 161432 w 1299502"/>
              <a:gd name="connsiteY27700" fmla="*/ 870714 h 2190257"/>
              <a:gd name="connsiteX27701" fmla="*/ 160927 w 1299502"/>
              <a:gd name="connsiteY27701" fmla="*/ 871110 h 2190257"/>
              <a:gd name="connsiteX27702" fmla="*/ 160639 w 1299502"/>
              <a:gd name="connsiteY27702" fmla="*/ 871110 h 2190257"/>
              <a:gd name="connsiteX27703" fmla="*/ 160242 w 1299502"/>
              <a:gd name="connsiteY27703" fmla="*/ 871398 h 2190257"/>
              <a:gd name="connsiteX27704" fmla="*/ 159918 w 1299502"/>
              <a:gd name="connsiteY27704" fmla="*/ 871290 h 2190257"/>
              <a:gd name="connsiteX27705" fmla="*/ 159521 w 1299502"/>
              <a:gd name="connsiteY27705" fmla="*/ 870822 h 2190257"/>
              <a:gd name="connsiteX27706" fmla="*/ 159846 w 1299502"/>
              <a:gd name="connsiteY27706" fmla="*/ 870606 h 2190257"/>
              <a:gd name="connsiteX27707" fmla="*/ 159846 w 1299502"/>
              <a:gd name="connsiteY27707" fmla="*/ 870317 h 2190257"/>
              <a:gd name="connsiteX27708" fmla="*/ 160026 w 1299502"/>
              <a:gd name="connsiteY27708" fmla="*/ 870209 h 2190257"/>
              <a:gd name="connsiteX27709" fmla="*/ 167995 w 1299502"/>
              <a:gd name="connsiteY27709" fmla="*/ 868299 h 2190257"/>
              <a:gd name="connsiteX27710" fmla="*/ 168608 w 1299502"/>
              <a:gd name="connsiteY27710" fmla="*/ 868407 h 2190257"/>
              <a:gd name="connsiteX27711" fmla="*/ 168788 w 1299502"/>
              <a:gd name="connsiteY27711" fmla="*/ 868515 h 2190257"/>
              <a:gd name="connsiteX27712" fmla="*/ 168680 w 1299502"/>
              <a:gd name="connsiteY27712" fmla="*/ 869200 h 2190257"/>
              <a:gd name="connsiteX27713" fmla="*/ 168500 w 1299502"/>
              <a:gd name="connsiteY27713" fmla="*/ 869308 h 2190257"/>
              <a:gd name="connsiteX27714" fmla="*/ 167887 w 1299502"/>
              <a:gd name="connsiteY27714" fmla="*/ 869200 h 2190257"/>
              <a:gd name="connsiteX27715" fmla="*/ 167815 w 1299502"/>
              <a:gd name="connsiteY27715" fmla="*/ 869128 h 2190257"/>
              <a:gd name="connsiteX27716" fmla="*/ 167815 w 1299502"/>
              <a:gd name="connsiteY27716" fmla="*/ 868515 h 2190257"/>
              <a:gd name="connsiteX27717" fmla="*/ 485667 w 1299502"/>
              <a:gd name="connsiteY27717" fmla="*/ 867506 h 2190257"/>
              <a:gd name="connsiteX27718" fmla="*/ 485955 w 1299502"/>
              <a:gd name="connsiteY27718" fmla="*/ 867614 h 2190257"/>
              <a:gd name="connsiteX27719" fmla="*/ 486172 w 1299502"/>
              <a:gd name="connsiteY27719" fmla="*/ 867722 h 2190257"/>
              <a:gd name="connsiteX27720" fmla="*/ 486172 w 1299502"/>
              <a:gd name="connsiteY27720" fmla="*/ 868011 h 2190257"/>
              <a:gd name="connsiteX27721" fmla="*/ 485955 w 1299502"/>
              <a:gd name="connsiteY27721" fmla="*/ 868119 h 2190257"/>
              <a:gd name="connsiteX27722" fmla="*/ 485667 w 1299502"/>
              <a:gd name="connsiteY27722" fmla="*/ 868119 h 2190257"/>
              <a:gd name="connsiteX27723" fmla="*/ 485559 w 1299502"/>
              <a:gd name="connsiteY27723" fmla="*/ 868011 h 2190257"/>
              <a:gd name="connsiteX27724" fmla="*/ 485559 w 1299502"/>
              <a:gd name="connsiteY27724" fmla="*/ 867722 h 2190257"/>
              <a:gd name="connsiteX27725" fmla="*/ 182166 w 1299502"/>
              <a:gd name="connsiteY27725" fmla="*/ 867326 h 2190257"/>
              <a:gd name="connsiteX27726" fmla="*/ 182454 w 1299502"/>
              <a:gd name="connsiteY27726" fmla="*/ 867326 h 2190257"/>
              <a:gd name="connsiteX27727" fmla="*/ 182562 w 1299502"/>
              <a:gd name="connsiteY27727" fmla="*/ 867506 h 2190257"/>
              <a:gd name="connsiteX27728" fmla="*/ 182562 w 1299502"/>
              <a:gd name="connsiteY27728" fmla="*/ 867830 h 2190257"/>
              <a:gd name="connsiteX27729" fmla="*/ 182346 w 1299502"/>
              <a:gd name="connsiteY27729" fmla="*/ 867902 h 2190257"/>
              <a:gd name="connsiteX27730" fmla="*/ 182057 w 1299502"/>
              <a:gd name="connsiteY27730" fmla="*/ 867902 h 2190257"/>
              <a:gd name="connsiteX27731" fmla="*/ 181949 w 1299502"/>
              <a:gd name="connsiteY27731" fmla="*/ 867722 h 2190257"/>
              <a:gd name="connsiteX27732" fmla="*/ 181949 w 1299502"/>
              <a:gd name="connsiteY27732" fmla="*/ 867398 h 2190257"/>
              <a:gd name="connsiteX27733" fmla="*/ 485162 w 1299502"/>
              <a:gd name="connsiteY27733" fmla="*/ 865127 h 2190257"/>
              <a:gd name="connsiteX27734" fmla="*/ 485775 w 1299502"/>
              <a:gd name="connsiteY27734" fmla="*/ 865236 h 2190257"/>
              <a:gd name="connsiteX27735" fmla="*/ 485955 w 1299502"/>
              <a:gd name="connsiteY27735" fmla="*/ 865308 h 2190257"/>
              <a:gd name="connsiteX27736" fmla="*/ 485667 w 1299502"/>
              <a:gd name="connsiteY27736" fmla="*/ 865632 h 2190257"/>
              <a:gd name="connsiteX27737" fmla="*/ 485559 w 1299502"/>
              <a:gd name="connsiteY27737" fmla="*/ 865920 h 2190257"/>
              <a:gd name="connsiteX27738" fmla="*/ 485450 w 1299502"/>
              <a:gd name="connsiteY27738" fmla="*/ 866028 h 2190257"/>
              <a:gd name="connsiteX27739" fmla="*/ 485162 w 1299502"/>
              <a:gd name="connsiteY27739" fmla="*/ 866028 h 2190257"/>
              <a:gd name="connsiteX27740" fmla="*/ 484982 w 1299502"/>
              <a:gd name="connsiteY27740" fmla="*/ 865920 h 2190257"/>
              <a:gd name="connsiteX27741" fmla="*/ 485054 w 1299502"/>
              <a:gd name="connsiteY27741" fmla="*/ 865308 h 2190257"/>
              <a:gd name="connsiteX27742" fmla="*/ 486172 w 1299502"/>
              <a:gd name="connsiteY27742" fmla="*/ 858352 h 2190257"/>
              <a:gd name="connsiteX27743" fmla="*/ 486460 w 1299502"/>
              <a:gd name="connsiteY27743" fmla="*/ 858424 h 2190257"/>
              <a:gd name="connsiteX27744" fmla="*/ 486857 w 1299502"/>
              <a:gd name="connsiteY27744" fmla="*/ 858820 h 2190257"/>
              <a:gd name="connsiteX27745" fmla="*/ 486857 w 1299502"/>
              <a:gd name="connsiteY27745" fmla="*/ 859433 h 2190257"/>
              <a:gd name="connsiteX27746" fmla="*/ 486568 w 1299502"/>
              <a:gd name="connsiteY27746" fmla="*/ 859721 h 2190257"/>
              <a:gd name="connsiteX27747" fmla="*/ 486460 w 1299502"/>
              <a:gd name="connsiteY27747" fmla="*/ 860046 h 2190257"/>
              <a:gd name="connsiteX27748" fmla="*/ 486352 w 1299502"/>
              <a:gd name="connsiteY27748" fmla="*/ 860118 h 2190257"/>
              <a:gd name="connsiteX27749" fmla="*/ 485775 w 1299502"/>
              <a:gd name="connsiteY27749" fmla="*/ 860118 h 2190257"/>
              <a:gd name="connsiteX27750" fmla="*/ 485559 w 1299502"/>
              <a:gd name="connsiteY27750" fmla="*/ 859938 h 2190257"/>
              <a:gd name="connsiteX27751" fmla="*/ 485667 w 1299502"/>
              <a:gd name="connsiteY27751" fmla="*/ 859037 h 2190257"/>
              <a:gd name="connsiteX27752" fmla="*/ 485955 w 1299502"/>
              <a:gd name="connsiteY27752" fmla="*/ 858820 h 2190257"/>
              <a:gd name="connsiteX27753" fmla="*/ 485955 w 1299502"/>
              <a:gd name="connsiteY27753" fmla="*/ 858532 h 2190257"/>
              <a:gd name="connsiteX27754" fmla="*/ 876861 w 1299502"/>
              <a:gd name="connsiteY27754" fmla="*/ 857739 h 2190257"/>
              <a:gd name="connsiteX27755" fmla="*/ 877547 w 1299502"/>
              <a:gd name="connsiteY27755" fmla="*/ 857739 h 2190257"/>
              <a:gd name="connsiteX27756" fmla="*/ 877655 w 1299502"/>
              <a:gd name="connsiteY27756" fmla="*/ 857955 h 2190257"/>
              <a:gd name="connsiteX27757" fmla="*/ 877655 w 1299502"/>
              <a:gd name="connsiteY27757" fmla="*/ 858244 h 2190257"/>
              <a:gd name="connsiteX27758" fmla="*/ 877438 w 1299502"/>
              <a:gd name="connsiteY27758" fmla="*/ 858352 h 2190257"/>
              <a:gd name="connsiteX27759" fmla="*/ 876861 w 1299502"/>
              <a:gd name="connsiteY27759" fmla="*/ 858352 h 2190257"/>
              <a:gd name="connsiteX27760" fmla="*/ 876753 w 1299502"/>
              <a:gd name="connsiteY27760" fmla="*/ 858244 h 2190257"/>
              <a:gd name="connsiteX27761" fmla="*/ 876753 w 1299502"/>
              <a:gd name="connsiteY27761" fmla="*/ 857955 h 2190257"/>
              <a:gd name="connsiteX27762" fmla="*/ 509393 w 1299502"/>
              <a:gd name="connsiteY27762" fmla="*/ 854640 h 2190257"/>
              <a:gd name="connsiteX27763" fmla="*/ 509970 w 1299502"/>
              <a:gd name="connsiteY27763" fmla="*/ 854748 h 2190257"/>
              <a:gd name="connsiteX27764" fmla="*/ 510258 w 1299502"/>
              <a:gd name="connsiteY27764" fmla="*/ 855036 h 2190257"/>
              <a:gd name="connsiteX27765" fmla="*/ 510583 w 1299502"/>
              <a:gd name="connsiteY27765" fmla="*/ 855036 h 2190257"/>
              <a:gd name="connsiteX27766" fmla="*/ 510655 w 1299502"/>
              <a:gd name="connsiteY27766" fmla="*/ 855252 h 2190257"/>
              <a:gd name="connsiteX27767" fmla="*/ 510655 w 1299502"/>
              <a:gd name="connsiteY27767" fmla="*/ 855541 h 2190257"/>
              <a:gd name="connsiteX27768" fmla="*/ 510186 w 1299502"/>
              <a:gd name="connsiteY27768" fmla="*/ 855937 h 2190257"/>
              <a:gd name="connsiteX27769" fmla="*/ 509862 w 1299502"/>
              <a:gd name="connsiteY27769" fmla="*/ 855649 h 2190257"/>
              <a:gd name="connsiteX27770" fmla="*/ 509573 w 1299502"/>
              <a:gd name="connsiteY27770" fmla="*/ 855649 h 2190257"/>
              <a:gd name="connsiteX27771" fmla="*/ 509177 w 1299502"/>
              <a:gd name="connsiteY27771" fmla="*/ 855144 h 2190257"/>
              <a:gd name="connsiteX27772" fmla="*/ 509177 w 1299502"/>
              <a:gd name="connsiteY27772" fmla="*/ 854856 h 2190257"/>
              <a:gd name="connsiteX27773" fmla="*/ 878159 w 1299502"/>
              <a:gd name="connsiteY27773" fmla="*/ 854243 h 2190257"/>
              <a:gd name="connsiteX27774" fmla="*/ 878448 w 1299502"/>
              <a:gd name="connsiteY27774" fmla="*/ 854243 h 2190257"/>
              <a:gd name="connsiteX27775" fmla="*/ 878664 w 1299502"/>
              <a:gd name="connsiteY27775" fmla="*/ 854351 h 2190257"/>
              <a:gd name="connsiteX27776" fmla="*/ 878664 w 1299502"/>
              <a:gd name="connsiteY27776" fmla="*/ 854964 h 2190257"/>
              <a:gd name="connsiteX27777" fmla="*/ 878448 w 1299502"/>
              <a:gd name="connsiteY27777" fmla="*/ 855144 h 2190257"/>
              <a:gd name="connsiteX27778" fmla="*/ 878159 w 1299502"/>
              <a:gd name="connsiteY27778" fmla="*/ 855144 h 2190257"/>
              <a:gd name="connsiteX27779" fmla="*/ 878051 w 1299502"/>
              <a:gd name="connsiteY27779" fmla="*/ 854964 h 2190257"/>
              <a:gd name="connsiteX27780" fmla="*/ 878051 w 1299502"/>
              <a:gd name="connsiteY27780" fmla="*/ 854351 h 2190257"/>
              <a:gd name="connsiteX27781" fmla="*/ 512170 w 1299502"/>
              <a:gd name="connsiteY27781" fmla="*/ 853342 h 2190257"/>
              <a:gd name="connsiteX27782" fmla="*/ 512458 w 1299502"/>
              <a:gd name="connsiteY27782" fmla="*/ 853342 h 2190257"/>
              <a:gd name="connsiteX27783" fmla="*/ 512674 w 1299502"/>
              <a:gd name="connsiteY27783" fmla="*/ 853558 h 2190257"/>
              <a:gd name="connsiteX27784" fmla="*/ 512674 w 1299502"/>
              <a:gd name="connsiteY27784" fmla="*/ 854135 h 2190257"/>
              <a:gd name="connsiteX27785" fmla="*/ 512170 w 1299502"/>
              <a:gd name="connsiteY27785" fmla="*/ 854532 h 2190257"/>
              <a:gd name="connsiteX27786" fmla="*/ 511881 w 1299502"/>
              <a:gd name="connsiteY27786" fmla="*/ 854532 h 2190257"/>
              <a:gd name="connsiteX27787" fmla="*/ 511665 w 1299502"/>
              <a:gd name="connsiteY27787" fmla="*/ 854351 h 2190257"/>
              <a:gd name="connsiteX27788" fmla="*/ 511665 w 1299502"/>
              <a:gd name="connsiteY27788" fmla="*/ 853739 h 2190257"/>
              <a:gd name="connsiteX27789" fmla="*/ 492229 w 1299502"/>
              <a:gd name="connsiteY27789" fmla="*/ 853054 h 2190257"/>
              <a:gd name="connsiteX27790" fmla="*/ 492626 w 1299502"/>
              <a:gd name="connsiteY27790" fmla="*/ 853054 h 2190257"/>
              <a:gd name="connsiteX27791" fmla="*/ 492734 w 1299502"/>
              <a:gd name="connsiteY27791" fmla="*/ 853234 h 2190257"/>
              <a:gd name="connsiteX27792" fmla="*/ 492554 w 1299502"/>
              <a:gd name="connsiteY27792" fmla="*/ 853342 h 2190257"/>
              <a:gd name="connsiteX27793" fmla="*/ 492229 w 1299502"/>
              <a:gd name="connsiteY27793" fmla="*/ 853342 h 2190257"/>
              <a:gd name="connsiteX27794" fmla="*/ 492157 w 1299502"/>
              <a:gd name="connsiteY27794" fmla="*/ 853162 h 2190257"/>
              <a:gd name="connsiteX27795" fmla="*/ 490427 w 1299502"/>
              <a:gd name="connsiteY27795" fmla="*/ 852946 h 2190257"/>
              <a:gd name="connsiteX27796" fmla="*/ 491328 w 1299502"/>
              <a:gd name="connsiteY27796" fmla="*/ 852946 h 2190257"/>
              <a:gd name="connsiteX27797" fmla="*/ 491544 w 1299502"/>
              <a:gd name="connsiteY27797" fmla="*/ 853162 h 2190257"/>
              <a:gd name="connsiteX27798" fmla="*/ 491436 w 1299502"/>
              <a:gd name="connsiteY27798" fmla="*/ 853450 h 2190257"/>
              <a:gd name="connsiteX27799" fmla="*/ 491364 w 1299502"/>
              <a:gd name="connsiteY27799" fmla="*/ 853558 h 2190257"/>
              <a:gd name="connsiteX27800" fmla="*/ 491040 w 1299502"/>
              <a:gd name="connsiteY27800" fmla="*/ 853558 h 2190257"/>
              <a:gd name="connsiteX27801" fmla="*/ 490643 w 1299502"/>
              <a:gd name="connsiteY27801" fmla="*/ 853847 h 2190257"/>
              <a:gd name="connsiteX27802" fmla="*/ 490354 w 1299502"/>
              <a:gd name="connsiteY27802" fmla="*/ 853847 h 2190257"/>
              <a:gd name="connsiteX27803" fmla="*/ 490246 w 1299502"/>
              <a:gd name="connsiteY27803" fmla="*/ 853631 h 2190257"/>
              <a:gd name="connsiteX27804" fmla="*/ 490246 w 1299502"/>
              <a:gd name="connsiteY27804" fmla="*/ 853054 h 2190257"/>
              <a:gd name="connsiteX27805" fmla="*/ 486352 w 1299502"/>
              <a:gd name="connsiteY27805" fmla="*/ 852441 h 2190257"/>
              <a:gd name="connsiteX27806" fmla="*/ 486749 w 1299502"/>
              <a:gd name="connsiteY27806" fmla="*/ 852441 h 2190257"/>
              <a:gd name="connsiteX27807" fmla="*/ 487217 w 1299502"/>
              <a:gd name="connsiteY27807" fmla="*/ 853054 h 2190257"/>
              <a:gd name="connsiteX27808" fmla="*/ 487614 w 1299502"/>
              <a:gd name="connsiteY27808" fmla="*/ 853054 h 2190257"/>
              <a:gd name="connsiteX27809" fmla="*/ 487939 w 1299502"/>
              <a:gd name="connsiteY27809" fmla="*/ 853342 h 2190257"/>
              <a:gd name="connsiteX27810" fmla="*/ 488227 w 1299502"/>
              <a:gd name="connsiteY27810" fmla="*/ 853450 h 2190257"/>
              <a:gd name="connsiteX27811" fmla="*/ 488948 w 1299502"/>
              <a:gd name="connsiteY27811" fmla="*/ 854243 h 2190257"/>
              <a:gd name="connsiteX27812" fmla="*/ 488948 w 1299502"/>
              <a:gd name="connsiteY27812" fmla="*/ 854568 h 2190257"/>
              <a:gd name="connsiteX27813" fmla="*/ 489525 w 1299502"/>
              <a:gd name="connsiteY27813" fmla="*/ 855144 h 2190257"/>
              <a:gd name="connsiteX27814" fmla="*/ 489525 w 1299502"/>
              <a:gd name="connsiteY27814" fmla="*/ 856045 h 2190257"/>
              <a:gd name="connsiteX27815" fmla="*/ 489128 w 1299502"/>
              <a:gd name="connsiteY27815" fmla="*/ 856225 h 2190257"/>
              <a:gd name="connsiteX27816" fmla="*/ 489128 w 1299502"/>
              <a:gd name="connsiteY27816" fmla="*/ 856550 h 2190257"/>
              <a:gd name="connsiteX27817" fmla="*/ 488840 w 1299502"/>
              <a:gd name="connsiteY27817" fmla="*/ 856838 h 2190257"/>
              <a:gd name="connsiteX27818" fmla="*/ 488732 w 1299502"/>
              <a:gd name="connsiteY27818" fmla="*/ 858027 h 2190257"/>
              <a:gd name="connsiteX27819" fmla="*/ 488624 w 1299502"/>
              <a:gd name="connsiteY27819" fmla="*/ 858244 h 2190257"/>
              <a:gd name="connsiteX27820" fmla="*/ 488335 w 1299502"/>
              <a:gd name="connsiteY27820" fmla="*/ 858244 h 2190257"/>
              <a:gd name="connsiteX27821" fmla="*/ 488047 w 1299502"/>
              <a:gd name="connsiteY27821" fmla="*/ 857847 h 2190257"/>
              <a:gd name="connsiteX27822" fmla="*/ 487830 w 1299502"/>
              <a:gd name="connsiteY27822" fmla="*/ 858027 h 2190257"/>
              <a:gd name="connsiteX27823" fmla="*/ 487830 w 1299502"/>
              <a:gd name="connsiteY27823" fmla="*/ 858352 h 2190257"/>
              <a:gd name="connsiteX27824" fmla="*/ 487650 w 1299502"/>
              <a:gd name="connsiteY27824" fmla="*/ 858424 h 2190257"/>
              <a:gd name="connsiteX27825" fmla="*/ 487037 w 1299502"/>
              <a:gd name="connsiteY27825" fmla="*/ 858424 h 2190257"/>
              <a:gd name="connsiteX27826" fmla="*/ 486965 w 1299502"/>
              <a:gd name="connsiteY27826" fmla="*/ 858244 h 2190257"/>
              <a:gd name="connsiteX27827" fmla="*/ 486965 w 1299502"/>
              <a:gd name="connsiteY27827" fmla="*/ 857955 h 2190257"/>
              <a:gd name="connsiteX27828" fmla="*/ 486749 w 1299502"/>
              <a:gd name="connsiteY27828" fmla="*/ 857847 h 2190257"/>
              <a:gd name="connsiteX27829" fmla="*/ 486136 w 1299502"/>
              <a:gd name="connsiteY27829" fmla="*/ 857739 h 2190257"/>
              <a:gd name="connsiteX27830" fmla="*/ 485162 w 1299502"/>
              <a:gd name="connsiteY27830" fmla="*/ 858640 h 2190257"/>
              <a:gd name="connsiteX27831" fmla="*/ 484874 w 1299502"/>
              <a:gd name="connsiteY27831" fmla="*/ 858640 h 2190257"/>
              <a:gd name="connsiteX27832" fmla="*/ 484549 w 1299502"/>
              <a:gd name="connsiteY27832" fmla="*/ 858820 h 2190257"/>
              <a:gd name="connsiteX27833" fmla="*/ 484261 w 1299502"/>
              <a:gd name="connsiteY27833" fmla="*/ 858532 h 2190257"/>
              <a:gd name="connsiteX27834" fmla="*/ 483648 w 1299502"/>
              <a:gd name="connsiteY27834" fmla="*/ 858532 h 2190257"/>
              <a:gd name="connsiteX27835" fmla="*/ 483359 w 1299502"/>
              <a:gd name="connsiteY27835" fmla="*/ 858244 h 2190257"/>
              <a:gd name="connsiteX27836" fmla="*/ 482061 w 1299502"/>
              <a:gd name="connsiteY27836" fmla="*/ 858136 h 2190257"/>
              <a:gd name="connsiteX27837" fmla="*/ 481953 w 1299502"/>
              <a:gd name="connsiteY27837" fmla="*/ 858027 h 2190257"/>
              <a:gd name="connsiteX27838" fmla="*/ 481953 w 1299502"/>
              <a:gd name="connsiteY27838" fmla="*/ 857739 h 2190257"/>
              <a:gd name="connsiteX27839" fmla="*/ 481773 w 1299502"/>
              <a:gd name="connsiteY27839" fmla="*/ 857523 h 2190257"/>
              <a:gd name="connsiteX27840" fmla="*/ 481160 w 1299502"/>
              <a:gd name="connsiteY27840" fmla="*/ 857523 h 2190257"/>
              <a:gd name="connsiteX27841" fmla="*/ 481051 w 1299502"/>
              <a:gd name="connsiteY27841" fmla="*/ 857451 h 2190257"/>
              <a:gd name="connsiteX27842" fmla="*/ 481051 w 1299502"/>
              <a:gd name="connsiteY27842" fmla="*/ 856838 h 2190257"/>
              <a:gd name="connsiteX27843" fmla="*/ 481376 w 1299502"/>
              <a:gd name="connsiteY27843" fmla="*/ 856550 h 2190257"/>
              <a:gd name="connsiteX27844" fmla="*/ 481448 w 1299502"/>
              <a:gd name="connsiteY27844" fmla="*/ 854748 h 2190257"/>
              <a:gd name="connsiteX27845" fmla="*/ 481664 w 1299502"/>
              <a:gd name="connsiteY27845" fmla="*/ 854568 h 2190257"/>
              <a:gd name="connsiteX27846" fmla="*/ 482854 w 1299502"/>
              <a:gd name="connsiteY27846" fmla="*/ 854640 h 2190257"/>
              <a:gd name="connsiteX27847" fmla="*/ 483071 w 1299502"/>
              <a:gd name="connsiteY27847" fmla="*/ 854568 h 2190257"/>
              <a:gd name="connsiteX27848" fmla="*/ 483071 w 1299502"/>
              <a:gd name="connsiteY27848" fmla="*/ 853955 h 2190257"/>
              <a:gd name="connsiteX27849" fmla="*/ 483359 w 1299502"/>
              <a:gd name="connsiteY27849" fmla="*/ 853631 h 2190257"/>
              <a:gd name="connsiteX27850" fmla="*/ 483359 w 1299502"/>
              <a:gd name="connsiteY27850" fmla="*/ 853342 h 2190257"/>
              <a:gd name="connsiteX27851" fmla="*/ 483575 w 1299502"/>
              <a:gd name="connsiteY27851" fmla="*/ 853234 h 2190257"/>
              <a:gd name="connsiteX27852" fmla="*/ 484152 w 1299502"/>
              <a:gd name="connsiteY27852" fmla="*/ 853234 h 2190257"/>
              <a:gd name="connsiteX27853" fmla="*/ 484441 w 1299502"/>
              <a:gd name="connsiteY27853" fmla="*/ 853558 h 2190257"/>
              <a:gd name="connsiteX27854" fmla="*/ 484765 w 1299502"/>
              <a:gd name="connsiteY27854" fmla="*/ 853558 h 2190257"/>
              <a:gd name="connsiteX27855" fmla="*/ 485450 w 1299502"/>
              <a:gd name="connsiteY27855" fmla="*/ 853054 h 2190257"/>
              <a:gd name="connsiteX27856" fmla="*/ 485775 w 1299502"/>
              <a:gd name="connsiteY27856" fmla="*/ 853054 h 2190257"/>
              <a:gd name="connsiteX27857" fmla="*/ 506292 w 1299502"/>
              <a:gd name="connsiteY27857" fmla="*/ 851865 h 2190257"/>
              <a:gd name="connsiteX27858" fmla="*/ 507590 w 1299502"/>
              <a:gd name="connsiteY27858" fmla="*/ 851973 h 2190257"/>
              <a:gd name="connsiteX27859" fmla="*/ 507698 w 1299502"/>
              <a:gd name="connsiteY27859" fmla="*/ 852153 h 2190257"/>
              <a:gd name="connsiteX27860" fmla="*/ 507698 w 1299502"/>
              <a:gd name="connsiteY27860" fmla="*/ 852766 h 2190257"/>
              <a:gd name="connsiteX27861" fmla="*/ 507482 w 1299502"/>
              <a:gd name="connsiteY27861" fmla="*/ 852838 h 2190257"/>
              <a:gd name="connsiteX27862" fmla="*/ 506292 w 1299502"/>
              <a:gd name="connsiteY27862" fmla="*/ 852766 h 2190257"/>
              <a:gd name="connsiteX27863" fmla="*/ 506112 w 1299502"/>
              <a:gd name="connsiteY27863" fmla="*/ 852657 h 2190257"/>
              <a:gd name="connsiteX27864" fmla="*/ 506184 w 1299502"/>
              <a:gd name="connsiteY27864" fmla="*/ 852045 h 2190257"/>
              <a:gd name="connsiteX27865" fmla="*/ 489850 w 1299502"/>
              <a:gd name="connsiteY27865" fmla="*/ 851756 h 2190257"/>
              <a:gd name="connsiteX27866" fmla="*/ 490138 w 1299502"/>
              <a:gd name="connsiteY27866" fmla="*/ 851756 h 2190257"/>
              <a:gd name="connsiteX27867" fmla="*/ 490643 w 1299502"/>
              <a:gd name="connsiteY27867" fmla="*/ 852153 h 2190257"/>
              <a:gd name="connsiteX27868" fmla="*/ 490643 w 1299502"/>
              <a:gd name="connsiteY27868" fmla="*/ 852549 h 2190257"/>
              <a:gd name="connsiteX27869" fmla="*/ 490463 w 1299502"/>
              <a:gd name="connsiteY27869" fmla="*/ 852657 h 2190257"/>
              <a:gd name="connsiteX27870" fmla="*/ 489850 w 1299502"/>
              <a:gd name="connsiteY27870" fmla="*/ 852657 h 2190257"/>
              <a:gd name="connsiteX27871" fmla="*/ 489633 w 1299502"/>
              <a:gd name="connsiteY27871" fmla="*/ 852441 h 2190257"/>
              <a:gd name="connsiteX27872" fmla="*/ 489633 w 1299502"/>
              <a:gd name="connsiteY27872" fmla="*/ 851865 h 2190257"/>
              <a:gd name="connsiteX27873" fmla="*/ 507987 w 1299502"/>
              <a:gd name="connsiteY27873" fmla="*/ 849954 h 2190257"/>
              <a:gd name="connsiteX27874" fmla="*/ 508564 w 1299502"/>
              <a:gd name="connsiteY27874" fmla="*/ 849954 h 2190257"/>
              <a:gd name="connsiteX27875" fmla="*/ 508780 w 1299502"/>
              <a:gd name="connsiteY27875" fmla="*/ 850063 h 2190257"/>
              <a:gd name="connsiteX27876" fmla="*/ 508275 w 1299502"/>
              <a:gd name="connsiteY27876" fmla="*/ 850459 h 2190257"/>
              <a:gd name="connsiteX27877" fmla="*/ 507987 w 1299502"/>
              <a:gd name="connsiteY27877" fmla="*/ 850459 h 2190257"/>
              <a:gd name="connsiteX27878" fmla="*/ 507770 w 1299502"/>
              <a:gd name="connsiteY27878" fmla="*/ 850351 h 2190257"/>
              <a:gd name="connsiteX27879" fmla="*/ 507770 w 1299502"/>
              <a:gd name="connsiteY27879" fmla="*/ 850063 h 2190257"/>
              <a:gd name="connsiteX27880" fmla="*/ 502686 w 1299502"/>
              <a:gd name="connsiteY27880" fmla="*/ 849342 h 2190257"/>
              <a:gd name="connsiteX27881" fmla="*/ 503696 w 1299502"/>
              <a:gd name="connsiteY27881" fmla="*/ 849342 h 2190257"/>
              <a:gd name="connsiteX27882" fmla="*/ 503984 w 1299502"/>
              <a:gd name="connsiteY27882" fmla="*/ 849738 h 2190257"/>
              <a:gd name="connsiteX27883" fmla="*/ 504597 w 1299502"/>
              <a:gd name="connsiteY27883" fmla="*/ 849738 h 2190257"/>
              <a:gd name="connsiteX27884" fmla="*/ 504994 w 1299502"/>
              <a:gd name="connsiteY27884" fmla="*/ 850243 h 2190257"/>
              <a:gd name="connsiteX27885" fmla="*/ 504994 w 1299502"/>
              <a:gd name="connsiteY27885" fmla="*/ 850747 h 2190257"/>
              <a:gd name="connsiteX27886" fmla="*/ 504525 w 1299502"/>
              <a:gd name="connsiteY27886" fmla="*/ 851252 h 2190257"/>
              <a:gd name="connsiteX27887" fmla="*/ 504201 w 1299502"/>
              <a:gd name="connsiteY27887" fmla="*/ 851252 h 2190257"/>
              <a:gd name="connsiteX27888" fmla="*/ 503696 w 1299502"/>
              <a:gd name="connsiteY27888" fmla="*/ 850747 h 2190257"/>
              <a:gd name="connsiteX27889" fmla="*/ 503804 w 1299502"/>
              <a:gd name="connsiteY27889" fmla="*/ 850459 h 2190257"/>
              <a:gd name="connsiteX27890" fmla="*/ 503588 w 1299502"/>
              <a:gd name="connsiteY27890" fmla="*/ 850243 h 2190257"/>
              <a:gd name="connsiteX27891" fmla="*/ 503299 w 1299502"/>
              <a:gd name="connsiteY27891" fmla="*/ 850243 h 2190257"/>
              <a:gd name="connsiteX27892" fmla="*/ 503011 w 1299502"/>
              <a:gd name="connsiteY27892" fmla="*/ 850567 h 2190257"/>
              <a:gd name="connsiteX27893" fmla="*/ 502686 w 1299502"/>
              <a:gd name="connsiteY27893" fmla="*/ 850567 h 2190257"/>
              <a:gd name="connsiteX27894" fmla="*/ 502218 w 1299502"/>
              <a:gd name="connsiteY27894" fmla="*/ 850063 h 2190257"/>
              <a:gd name="connsiteX27895" fmla="*/ 502218 w 1299502"/>
              <a:gd name="connsiteY27895" fmla="*/ 849738 h 2190257"/>
              <a:gd name="connsiteX27896" fmla="*/ 504706 w 1299502"/>
              <a:gd name="connsiteY27896" fmla="*/ 847684 h 2190257"/>
              <a:gd name="connsiteX27897" fmla="*/ 506869 w 1299502"/>
              <a:gd name="connsiteY27897" fmla="*/ 847756 h 2190257"/>
              <a:gd name="connsiteX27898" fmla="*/ 506977 w 1299502"/>
              <a:gd name="connsiteY27898" fmla="*/ 847972 h 2190257"/>
              <a:gd name="connsiteX27899" fmla="*/ 506977 w 1299502"/>
              <a:gd name="connsiteY27899" fmla="*/ 848549 h 2190257"/>
              <a:gd name="connsiteX27900" fmla="*/ 506472 w 1299502"/>
              <a:gd name="connsiteY27900" fmla="*/ 848945 h 2190257"/>
              <a:gd name="connsiteX27901" fmla="*/ 505174 w 1299502"/>
              <a:gd name="connsiteY27901" fmla="*/ 848873 h 2190257"/>
              <a:gd name="connsiteX27902" fmla="*/ 504994 w 1299502"/>
              <a:gd name="connsiteY27902" fmla="*/ 848549 h 2190257"/>
              <a:gd name="connsiteX27903" fmla="*/ 504597 w 1299502"/>
              <a:gd name="connsiteY27903" fmla="*/ 848549 h 2190257"/>
              <a:gd name="connsiteX27904" fmla="*/ 504201 w 1299502"/>
              <a:gd name="connsiteY27904" fmla="*/ 848080 h 2190257"/>
              <a:gd name="connsiteX27905" fmla="*/ 500595 w 1299502"/>
              <a:gd name="connsiteY27905" fmla="*/ 847468 h 2190257"/>
              <a:gd name="connsiteX27906" fmla="*/ 501316 w 1299502"/>
              <a:gd name="connsiteY27906" fmla="*/ 847576 h 2190257"/>
              <a:gd name="connsiteX27907" fmla="*/ 501496 w 1299502"/>
              <a:gd name="connsiteY27907" fmla="*/ 847864 h 2190257"/>
              <a:gd name="connsiteX27908" fmla="*/ 501893 w 1299502"/>
              <a:gd name="connsiteY27908" fmla="*/ 847864 h 2190257"/>
              <a:gd name="connsiteX27909" fmla="*/ 502001 w 1299502"/>
              <a:gd name="connsiteY27909" fmla="*/ 847972 h 2190257"/>
              <a:gd name="connsiteX27910" fmla="*/ 502001 w 1299502"/>
              <a:gd name="connsiteY27910" fmla="*/ 848549 h 2190257"/>
              <a:gd name="connsiteX27911" fmla="*/ 501821 w 1299502"/>
              <a:gd name="connsiteY27911" fmla="*/ 848765 h 2190257"/>
              <a:gd name="connsiteX27912" fmla="*/ 501496 w 1299502"/>
              <a:gd name="connsiteY27912" fmla="*/ 848765 h 2190257"/>
              <a:gd name="connsiteX27913" fmla="*/ 501208 w 1299502"/>
              <a:gd name="connsiteY27913" fmla="*/ 848981 h 2190257"/>
              <a:gd name="connsiteX27914" fmla="*/ 500595 w 1299502"/>
              <a:gd name="connsiteY27914" fmla="*/ 848981 h 2190257"/>
              <a:gd name="connsiteX27915" fmla="*/ 500126 w 1299502"/>
              <a:gd name="connsiteY27915" fmla="*/ 848477 h 2190257"/>
              <a:gd name="connsiteX27916" fmla="*/ 500126 w 1299502"/>
              <a:gd name="connsiteY27916" fmla="*/ 847864 h 2190257"/>
              <a:gd name="connsiteX27917" fmla="*/ 499405 w 1299502"/>
              <a:gd name="connsiteY27917" fmla="*/ 847468 h 2190257"/>
              <a:gd name="connsiteX27918" fmla="*/ 499730 w 1299502"/>
              <a:gd name="connsiteY27918" fmla="*/ 847468 h 2190257"/>
              <a:gd name="connsiteX27919" fmla="*/ 499802 w 1299502"/>
              <a:gd name="connsiteY27919" fmla="*/ 847576 h 2190257"/>
              <a:gd name="connsiteX27920" fmla="*/ 499802 w 1299502"/>
              <a:gd name="connsiteY27920" fmla="*/ 848152 h 2190257"/>
              <a:gd name="connsiteX27921" fmla="*/ 499730 w 1299502"/>
              <a:gd name="connsiteY27921" fmla="*/ 848369 h 2190257"/>
              <a:gd name="connsiteX27922" fmla="*/ 499297 w 1299502"/>
              <a:gd name="connsiteY27922" fmla="*/ 848369 h 2190257"/>
              <a:gd name="connsiteX27923" fmla="*/ 499225 w 1299502"/>
              <a:gd name="connsiteY27923" fmla="*/ 848152 h 2190257"/>
              <a:gd name="connsiteX27924" fmla="*/ 499225 w 1299502"/>
              <a:gd name="connsiteY27924" fmla="*/ 847576 h 2190257"/>
              <a:gd name="connsiteX27925" fmla="*/ 498828 w 1299502"/>
              <a:gd name="connsiteY27925" fmla="*/ 846170 h 2190257"/>
              <a:gd name="connsiteX27926" fmla="*/ 499008 w 1299502"/>
              <a:gd name="connsiteY27926" fmla="*/ 846350 h 2190257"/>
              <a:gd name="connsiteX27927" fmla="*/ 498900 w 1299502"/>
              <a:gd name="connsiteY27927" fmla="*/ 846963 h 2190257"/>
              <a:gd name="connsiteX27928" fmla="*/ 498792 w 1299502"/>
              <a:gd name="connsiteY27928" fmla="*/ 847071 h 2190257"/>
              <a:gd name="connsiteX27929" fmla="*/ 498107 w 1299502"/>
              <a:gd name="connsiteY27929" fmla="*/ 847071 h 2190257"/>
              <a:gd name="connsiteX27930" fmla="*/ 497999 w 1299502"/>
              <a:gd name="connsiteY27930" fmla="*/ 846963 h 2190257"/>
              <a:gd name="connsiteX27931" fmla="*/ 497999 w 1299502"/>
              <a:gd name="connsiteY27931" fmla="*/ 846675 h 2190257"/>
              <a:gd name="connsiteX27932" fmla="*/ 498215 w 1299502"/>
              <a:gd name="connsiteY27932" fmla="*/ 846459 h 2190257"/>
              <a:gd name="connsiteX27933" fmla="*/ 498504 w 1299502"/>
              <a:gd name="connsiteY27933" fmla="*/ 846459 h 2190257"/>
              <a:gd name="connsiteX27934" fmla="*/ 509465 w 1299502"/>
              <a:gd name="connsiteY27934" fmla="*/ 845485 h 2190257"/>
              <a:gd name="connsiteX27935" fmla="*/ 509790 w 1299502"/>
              <a:gd name="connsiteY27935" fmla="*/ 845558 h 2190257"/>
              <a:gd name="connsiteX27936" fmla="*/ 509862 w 1299502"/>
              <a:gd name="connsiteY27936" fmla="*/ 845666 h 2190257"/>
              <a:gd name="connsiteX27937" fmla="*/ 509862 w 1299502"/>
              <a:gd name="connsiteY27937" fmla="*/ 845954 h 2190257"/>
              <a:gd name="connsiteX27938" fmla="*/ 509682 w 1299502"/>
              <a:gd name="connsiteY27938" fmla="*/ 846170 h 2190257"/>
              <a:gd name="connsiteX27939" fmla="*/ 509357 w 1299502"/>
              <a:gd name="connsiteY27939" fmla="*/ 846170 h 2190257"/>
              <a:gd name="connsiteX27940" fmla="*/ 509285 w 1299502"/>
              <a:gd name="connsiteY27940" fmla="*/ 845954 h 2190257"/>
              <a:gd name="connsiteX27941" fmla="*/ 509285 w 1299502"/>
              <a:gd name="connsiteY27941" fmla="*/ 845666 h 2190257"/>
              <a:gd name="connsiteX27942" fmla="*/ 497314 w 1299502"/>
              <a:gd name="connsiteY27942" fmla="*/ 845269 h 2190257"/>
              <a:gd name="connsiteX27943" fmla="*/ 497602 w 1299502"/>
              <a:gd name="connsiteY27943" fmla="*/ 845269 h 2190257"/>
              <a:gd name="connsiteX27944" fmla="*/ 497818 w 1299502"/>
              <a:gd name="connsiteY27944" fmla="*/ 845485 h 2190257"/>
              <a:gd name="connsiteX27945" fmla="*/ 497710 w 1299502"/>
              <a:gd name="connsiteY27945" fmla="*/ 845954 h 2190257"/>
              <a:gd name="connsiteX27946" fmla="*/ 497205 w 1299502"/>
              <a:gd name="connsiteY27946" fmla="*/ 846459 h 2190257"/>
              <a:gd name="connsiteX27947" fmla="*/ 497133 w 1299502"/>
              <a:gd name="connsiteY27947" fmla="*/ 846278 h 2190257"/>
              <a:gd name="connsiteX27948" fmla="*/ 497133 w 1299502"/>
              <a:gd name="connsiteY27948" fmla="*/ 845954 h 2190257"/>
              <a:gd name="connsiteX27949" fmla="*/ 496809 w 1299502"/>
              <a:gd name="connsiteY27949" fmla="*/ 845666 h 2190257"/>
              <a:gd name="connsiteX27950" fmla="*/ 498720 w 1299502"/>
              <a:gd name="connsiteY27950" fmla="*/ 842674 h 2190257"/>
              <a:gd name="connsiteX27951" fmla="*/ 499297 w 1299502"/>
              <a:gd name="connsiteY27951" fmla="*/ 842674 h 2190257"/>
              <a:gd name="connsiteX27952" fmla="*/ 499405 w 1299502"/>
              <a:gd name="connsiteY27952" fmla="*/ 842891 h 2190257"/>
              <a:gd name="connsiteX27953" fmla="*/ 499405 w 1299502"/>
              <a:gd name="connsiteY27953" fmla="*/ 843179 h 2190257"/>
              <a:gd name="connsiteX27954" fmla="*/ 499730 w 1299502"/>
              <a:gd name="connsiteY27954" fmla="*/ 843467 h 2190257"/>
              <a:gd name="connsiteX27955" fmla="*/ 499730 w 1299502"/>
              <a:gd name="connsiteY27955" fmla="*/ 843683 h 2190257"/>
              <a:gd name="connsiteX27956" fmla="*/ 499225 w 1299502"/>
              <a:gd name="connsiteY27956" fmla="*/ 844188 h 2190257"/>
              <a:gd name="connsiteX27957" fmla="*/ 498828 w 1299502"/>
              <a:gd name="connsiteY27957" fmla="*/ 843683 h 2190257"/>
              <a:gd name="connsiteX27958" fmla="*/ 498828 w 1299502"/>
              <a:gd name="connsiteY27958" fmla="*/ 843071 h 2190257"/>
              <a:gd name="connsiteX27959" fmla="*/ 498504 w 1299502"/>
              <a:gd name="connsiteY27959" fmla="*/ 842782 h 2190257"/>
              <a:gd name="connsiteX27960" fmla="*/ 500919 w 1299502"/>
              <a:gd name="connsiteY27960" fmla="*/ 842494 h 2190257"/>
              <a:gd name="connsiteX27961" fmla="*/ 501208 w 1299502"/>
              <a:gd name="connsiteY27961" fmla="*/ 842494 h 2190257"/>
              <a:gd name="connsiteX27962" fmla="*/ 501316 w 1299502"/>
              <a:gd name="connsiteY27962" fmla="*/ 842674 h 2190257"/>
              <a:gd name="connsiteX27963" fmla="*/ 501316 w 1299502"/>
              <a:gd name="connsiteY27963" fmla="*/ 842891 h 2190257"/>
              <a:gd name="connsiteX27964" fmla="*/ 501208 w 1299502"/>
              <a:gd name="connsiteY27964" fmla="*/ 843071 h 2190257"/>
              <a:gd name="connsiteX27965" fmla="*/ 500811 w 1299502"/>
              <a:gd name="connsiteY27965" fmla="*/ 843071 h 2190257"/>
              <a:gd name="connsiteX27966" fmla="*/ 500703 w 1299502"/>
              <a:gd name="connsiteY27966" fmla="*/ 842891 h 2190257"/>
              <a:gd name="connsiteX27967" fmla="*/ 500703 w 1299502"/>
              <a:gd name="connsiteY27967" fmla="*/ 842566 h 2190257"/>
              <a:gd name="connsiteX27968" fmla="*/ 498900 w 1299502"/>
              <a:gd name="connsiteY27968" fmla="*/ 838169 h 2190257"/>
              <a:gd name="connsiteX27969" fmla="*/ 499225 w 1299502"/>
              <a:gd name="connsiteY27969" fmla="*/ 838169 h 2190257"/>
              <a:gd name="connsiteX27970" fmla="*/ 499297 w 1299502"/>
              <a:gd name="connsiteY27970" fmla="*/ 838385 h 2190257"/>
              <a:gd name="connsiteX27971" fmla="*/ 499297 w 1299502"/>
              <a:gd name="connsiteY27971" fmla="*/ 839575 h 2190257"/>
              <a:gd name="connsiteX27972" fmla="*/ 498828 w 1299502"/>
              <a:gd name="connsiteY27972" fmla="*/ 839971 h 2190257"/>
              <a:gd name="connsiteX27973" fmla="*/ 498323 w 1299502"/>
              <a:gd name="connsiteY27973" fmla="*/ 839467 h 2190257"/>
              <a:gd name="connsiteX27974" fmla="*/ 498431 w 1299502"/>
              <a:gd name="connsiteY27974" fmla="*/ 839178 h 2190257"/>
              <a:gd name="connsiteX27975" fmla="*/ 498720 w 1299502"/>
              <a:gd name="connsiteY27975" fmla="*/ 838998 h 2190257"/>
              <a:gd name="connsiteX27976" fmla="*/ 498720 w 1299502"/>
              <a:gd name="connsiteY27976" fmla="*/ 838385 h 2190257"/>
              <a:gd name="connsiteX27977" fmla="*/ 498323 w 1299502"/>
              <a:gd name="connsiteY27977" fmla="*/ 838169 h 2190257"/>
              <a:gd name="connsiteX27978" fmla="*/ 498395 w 1299502"/>
              <a:gd name="connsiteY27978" fmla="*/ 838277 h 2190257"/>
              <a:gd name="connsiteX27979" fmla="*/ 498395 w 1299502"/>
              <a:gd name="connsiteY27979" fmla="*/ 838602 h 2190257"/>
              <a:gd name="connsiteX27980" fmla="*/ 497927 w 1299502"/>
              <a:gd name="connsiteY27980" fmla="*/ 839070 h 2190257"/>
              <a:gd name="connsiteX27981" fmla="*/ 497818 w 1299502"/>
              <a:gd name="connsiteY27981" fmla="*/ 838890 h 2190257"/>
              <a:gd name="connsiteX27982" fmla="*/ 497818 w 1299502"/>
              <a:gd name="connsiteY27982" fmla="*/ 838602 h 2190257"/>
              <a:gd name="connsiteX27983" fmla="*/ 494934 w 1299502"/>
              <a:gd name="connsiteY27983" fmla="*/ 836475 h 2190257"/>
              <a:gd name="connsiteX27984" fmla="*/ 495222 w 1299502"/>
              <a:gd name="connsiteY27984" fmla="*/ 836475 h 2190257"/>
              <a:gd name="connsiteX27985" fmla="*/ 495727 w 1299502"/>
              <a:gd name="connsiteY27985" fmla="*/ 836980 h 2190257"/>
              <a:gd name="connsiteX27986" fmla="*/ 495511 w 1299502"/>
              <a:gd name="connsiteY27986" fmla="*/ 837196 h 2190257"/>
              <a:gd name="connsiteX27987" fmla="*/ 494934 w 1299502"/>
              <a:gd name="connsiteY27987" fmla="*/ 837196 h 2190257"/>
              <a:gd name="connsiteX27988" fmla="*/ 494717 w 1299502"/>
              <a:gd name="connsiteY27988" fmla="*/ 836980 h 2190257"/>
              <a:gd name="connsiteX27989" fmla="*/ 494717 w 1299502"/>
              <a:gd name="connsiteY27989" fmla="*/ 836692 h 2190257"/>
              <a:gd name="connsiteX27990" fmla="*/ 499008 w 1299502"/>
              <a:gd name="connsiteY27990" fmla="*/ 836403 h 2190257"/>
              <a:gd name="connsiteX27991" fmla="*/ 499405 w 1299502"/>
              <a:gd name="connsiteY27991" fmla="*/ 836908 h 2190257"/>
              <a:gd name="connsiteX27992" fmla="*/ 499297 w 1299502"/>
              <a:gd name="connsiteY27992" fmla="*/ 836980 h 2190257"/>
              <a:gd name="connsiteX27993" fmla="*/ 498900 w 1299502"/>
              <a:gd name="connsiteY27993" fmla="*/ 836980 h 2190257"/>
              <a:gd name="connsiteX27994" fmla="*/ 498828 w 1299502"/>
              <a:gd name="connsiteY27994" fmla="*/ 836908 h 2190257"/>
              <a:gd name="connsiteX27995" fmla="*/ 498828 w 1299502"/>
              <a:gd name="connsiteY27995" fmla="*/ 836583 h 2190257"/>
              <a:gd name="connsiteX27996" fmla="*/ 495835 w 1299502"/>
              <a:gd name="connsiteY27996" fmla="*/ 836007 h 2190257"/>
              <a:gd name="connsiteX27997" fmla="*/ 496232 w 1299502"/>
              <a:gd name="connsiteY27997" fmla="*/ 836007 h 2190257"/>
              <a:gd name="connsiteX27998" fmla="*/ 496340 w 1299502"/>
              <a:gd name="connsiteY27998" fmla="*/ 836187 h 2190257"/>
              <a:gd name="connsiteX27999" fmla="*/ 496340 w 1299502"/>
              <a:gd name="connsiteY27999" fmla="*/ 836475 h 2190257"/>
              <a:gd name="connsiteX28000" fmla="*/ 496124 w 1299502"/>
              <a:gd name="connsiteY28000" fmla="*/ 836583 h 2190257"/>
              <a:gd name="connsiteX28001" fmla="*/ 495835 w 1299502"/>
              <a:gd name="connsiteY28001" fmla="*/ 836583 h 2190257"/>
              <a:gd name="connsiteX28002" fmla="*/ 495727 w 1299502"/>
              <a:gd name="connsiteY28002" fmla="*/ 836403 h 2190257"/>
              <a:gd name="connsiteX28003" fmla="*/ 495727 w 1299502"/>
              <a:gd name="connsiteY28003" fmla="*/ 836079 h 2190257"/>
              <a:gd name="connsiteX28004" fmla="*/ 499621 w 1299502"/>
              <a:gd name="connsiteY28004" fmla="*/ 835899 h 2190257"/>
              <a:gd name="connsiteX28005" fmla="*/ 499910 w 1299502"/>
              <a:gd name="connsiteY28005" fmla="*/ 835899 h 2190257"/>
              <a:gd name="connsiteX28006" fmla="*/ 500090 w 1299502"/>
              <a:gd name="connsiteY28006" fmla="*/ 836079 h 2190257"/>
              <a:gd name="connsiteX28007" fmla="*/ 500090 w 1299502"/>
              <a:gd name="connsiteY28007" fmla="*/ 836403 h 2190257"/>
              <a:gd name="connsiteX28008" fmla="*/ 499910 w 1299502"/>
              <a:gd name="connsiteY28008" fmla="*/ 836475 h 2190257"/>
              <a:gd name="connsiteX28009" fmla="*/ 499405 w 1299502"/>
              <a:gd name="connsiteY28009" fmla="*/ 836007 h 2190257"/>
              <a:gd name="connsiteX28010" fmla="*/ 496232 w 1299502"/>
              <a:gd name="connsiteY28010" fmla="*/ 835106 h 2190257"/>
              <a:gd name="connsiteX28011" fmla="*/ 496520 w 1299502"/>
              <a:gd name="connsiteY28011" fmla="*/ 835106 h 2190257"/>
              <a:gd name="connsiteX28012" fmla="*/ 496737 w 1299502"/>
              <a:gd name="connsiteY28012" fmla="*/ 835286 h 2190257"/>
              <a:gd name="connsiteX28013" fmla="*/ 496629 w 1299502"/>
              <a:gd name="connsiteY28013" fmla="*/ 835610 h 2190257"/>
              <a:gd name="connsiteX28014" fmla="*/ 496520 w 1299502"/>
              <a:gd name="connsiteY28014" fmla="*/ 835682 h 2190257"/>
              <a:gd name="connsiteX28015" fmla="*/ 495943 w 1299502"/>
              <a:gd name="connsiteY28015" fmla="*/ 835682 h 2190257"/>
              <a:gd name="connsiteX28016" fmla="*/ 495727 w 1299502"/>
              <a:gd name="connsiteY28016" fmla="*/ 835502 h 2190257"/>
              <a:gd name="connsiteX28017" fmla="*/ 496232 w 1299502"/>
              <a:gd name="connsiteY28017" fmla="*/ 834205 h 2190257"/>
              <a:gd name="connsiteX28018" fmla="*/ 496412 w 1299502"/>
              <a:gd name="connsiteY28018" fmla="*/ 834385 h 2190257"/>
              <a:gd name="connsiteX28019" fmla="*/ 496412 w 1299502"/>
              <a:gd name="connsiteY28019" fmla="*/ 834673 h 2190257"/>
              <a:gd name="connsiteX28020" fmla="*/ 496232 w 1299502"/>
              <a:gd name="connsiteY28020" fmla="*/ 834781 h 2190257"/>
              <a:gd name="connsiteX28021" fmla="*/ 495619 w 1299502"/>
              <a:gd name="connsiteY28021" fmla="*/ 834781 h 2190257"/>
              <a:gd name="connsiteX28022" fmla="*/ 495439 w 1299502"/>
              <a:gd name="connsiteY28022" fmla="*/ 834601 h 2190257"/>
              <a:gd name="connsiteX28023" fmla="*/ 495511 w 1299502"/>
              <a:gd name="connsiteY28023" fmla="*/ 834385 h 2190257"/>
              <a:gd name="connsiteX28024" fmla="*/ 495619 w 1299502"/>
              <a:gd name="connsiteY28024" fmla="*/ 834205 h 2190257"/>
              <a:gd name="connsiteX28025" fmla="*/ 505102 w 1299502"/>
              <a:gd name="connsiteY28025" fmla="*/ 831682 h 2190257"/>
              <a:gd name="connsiteX28026" fmla="*/ 505391 w 1299502"/>
              <a:gd name="connsiteY28026" fmla="*/ 831682 h 2190257"/>
              <a:gd name="connsiteX28027" fmla="*/ 505499 w 1299502"/>
              <a:gd name="connsiteY28027" fmla="*/ 831790 h 2190257"/>
              <a:gd name="connsiteX28028" fmla="*/ 505499 w 1299502"/>
              <a:gd name="connsiteY28028" fmla="*/ 832114 h 2190257"/>
              <a:gd name="connsiteX28029" fmla="*/ 505391 w 1299502"/>
              <a:gd name="connsiteY28029" fmla="*/ 832295 h 2190257"/>
              <a:gd name="connsiteX28030" fmla="*/ 504886 w 1299502"/>
              <a:gd name="connsiteY28030" fmla="*/ 831790 h 2190257"/>
              <a:gd name="connsiteX28031" fmla="*/ 506004 w 1299502"/>
              <a:gd name="connsiteY28031" fmla="*/ 831394 h 2190257"/>
              <a:gd name="connsiteX28032" fmla="*/ 506292 w 1299502"/>
              <a:gd name="connsiteY28032" fmla="*/ 831394 h 2190257"/>
              <a:gd name="connsiteX28033" fmla="*/ 506472 w 1299502"/>
              <a:gd name="connsiteY28033" fmla="*/ 831610 h 2190257"/>
              <a:gd name="connsiteX28034" fmla="*/ 506472 w 1299502"/>
              <a:gd name="connsiteY28034" fmla="*/ 832187 h 2190257"/>
              <a:gd name="connsiteX28035" fmla="*/ 506292 w 1299502"/>
              <a:gd name="connsiteY28035" fmla="*/ 832295 h 2190257"/>
              <a:gd name="connsiteX28036" fmla="*/ 506004 w 1299502"/>
              <a:gd name="connsiteY28036" fmla="*/ 832295 h 2190257"/>
              <a:gd name="connsiteX28037" fmla="*/ 505787 w 1299502"/>
              <a:gd name="connsiteY28037" fmla="*/ 832187 h 2190257"/>
              <a:gd name="connsiteX28038" fmla="*/ 505895 w 1299502"/>
              <a:gd name="connsiteY28038" fmla="*/ 831610 h 2190257"/>
              <a:gd name="connsiteX28039" fmla="*/ 505499 w 1299502"/>
              <a:gd name="connsiteY28039" fmla="*/ 830493 h 2190257"/>
              <a:gd name="connsiteX28040" fmla="*/ 505571 w 1299502"/>
              <a:gd name="connsiteY28040" fmla="*/ 830601 h 2190257"/>
              <a:gd name="connsiteX28041" fmla="*/ 505571 w 1299502"/>
              <a:gd name="connsiteY28041" fmla="*/ 831286 h 2190257"/>
              <a:gd name="connsiteX28042" fmla="*/ 505391 w 1299502"/>
              <a:gd name="connsiteY28042" fmla="*/ 831394 h 2190257"/>
              <a:gd name="connsiteX28043" fmla="*/ 505102 w 1299502"/>
              <a:gd name="connsiteY28043" fmla="*/ 831394 h 2190257"/>
              <a:gd name="connsiteX28044" fmla="*/ 504994 w 1299502"/>
              <a:gd name="connsiteY28044" fmla="*/ 831213 h 2190257"/>
              <a:gd name="connsiteX28045" fmla="*/ 504994 w 1299502"/>
              <a:gd name="connsiteY28045" fmla="*/ 830889 h 2190257"/>
              <a:gd name="connsiteX28046" fmla="*/ 506292 w 1299502"/>
              <a:gd name="connsiteY28046" fmla="*/ 826708 h 2190257"/>
              <a:gd name="connsiteX28047" fmla="*/ 507482 w 1299502"/>
              <a:gd name="connsiteY28047" fmla="*/ 826708 h 2190257"/>
              <a:gd name="connsiteX28048" fmla="*/ 507662 w 1299502"/>
              <a:gd name="connsiteY28048" fmla="*/ 826925 h 2190257"/>
              <a:gd name="connsiteX28049" fmla="*/ 507590 w 1299502"/>
              <a:gd name="connsiteY28049" fmla="*/ 827501 h 2190257"/>
              <a:gd name="connsiteX28050" fmla="*/ 507482 w 1299502"/>
              <a:gd name="connsiteY28050" fmla="*/ 827609 h 2190257"/>
              <a:gd name="connsiteX28051" fmla="*/ 507194 w 1299502"/>
              <a:gd name="connsiteY28051" fmla="*/ 827609 h 2190257"/>
              <a:gd name="connsiteX28052" fmla="*/ 506797 w 1299502"/>
              <a:gd name="connsiteY28052" fmla="*/ 827898 h 2190257"/>
              <a:gd name="connsiteX28053" fmla="*/ 505895 w 1299502"/>
              <a:gd name="connsiteY28053" fmla="*/ 827826 h 2190257"/>
              <a:gd name="connsiteX28054" fmla="*/ 505787 w 1299502"/>
              <a:gd name="connsiteY28054" fmla="*/ 827718 h 2190257"/>
              <a:gd name="connsiteX28055" fmla="*/ 505787 w 1299502"/>
              <a:gd name="connsiteY28055" fmla="*/ 827105 h 2190257"/>
              <a:gd name="connsiteX28056" fmla="*/ 505102 w 1299502"/>
              <a:gd name="connsiteY28056" fmla="*/ 825699 h 2190257"/>
              <a:gd name="connsiteX28057" fmla="*/ 505679 w 1299502"/>
              <a:gd name="connsiteY28057" fmla="*/ 825699 h 2190257"/>
              <a:gd name="connsiteX28058" fmla="*/ 506076 w 1299502"/>
              <a:gd name="connsiteY28058" fmla="*/ 826204 h 2190257"/>
              <a:gd name="connsiteX28059" fmla="*/ 505607 w 1299502"/>
              <a:gd name="connsiteY28059" fmla="*/ 826600 h 2190257"/>
              <a:gd name="connsiteX28060" fmla="*/ 504994 w 1299502"/>
              <a:gd name="connsiteY28060" fmla="*/ 826600 h 2190257"/>
              <a:gd name="connsiteX28061" fmla="*/ 504597 w 1299502"/>
              <a:gd name="connsiteY28061" fmla="*/ 826096 h 2190257"/>
              <a:gd name="connsiteX28062" fmla="*/ 496232 w 1299502"/>
              <a:gd name="connsiteY28062" fmla="*/ 822023 h 2190257"/>
              <a:gd name="connsiteX28063" fmla="*/ 496809 w 1299502"/>
              <a:gd name="connsiteY28063" fmla="*/ 822131 h 2190257"/>
              <a:gd name="connsiteX28064" fmla="*/ 497025 w 1299502"/>
              <a:gd name="connsiteY28064" fmla="*/ 822203 h 2190257"/>
              <a:gd name="connsiteX28065" fmla="*/ 496629 w 1299502"/>
              <a:gd name="connsiteY28065" fmla="*/ 822528 h 2190257"/>
              <a:gd name="connsiteX28066" fmla="*/ 496629 w 1299502"/>
              <a:gd name="connsiteY28066" fmla="*/ 823104 h 2190257"/>
              <a:gd name="connsiteX28067" fmla="*/ 496412 w 1299502"/>
              <a:gd name="connsiteY28067" fmla="*/ 823321 h 2190257"/>
              <a:gd name="connsiteX28068" fmla="*/ 496124 w 1299502"/>
              <a:gd name="connsiteY28068" fmla="*/ 823213 h 2190257"/>
              <a:gd name="connsiteX28069" fmla="*/ 496016 w 1299502"/>
              <a:gd name="connsiteY28069" fmla="*/ 823104 h 2190257"/>
              <a:gd name="connsiteX28070" fmla="*/ 496016 w 1299502"/>
              <a:gd name="connsiteY28070" fmla="*/ 822203 h 2190257"/>
              <a:gd name="connsiteX28071" fmla="*/ 576930 w 1299502"/>
              <a:gd name="connsiteY28071" fmla="*/ 821410 h 2190257"/>
              <a:gd name="connsiteX28072" fmla="*/ 577327 w 1299502"/>
              <a:gd name="connsiteY28072" fmla="*/ 821915 h 2190257"/>
              <a:gd name="connsiteX28073" fmla="*/ 577038 w 1299502"/>
              <a:gd name="connsiteY28073" fmla="*/ 822203 h 2190257"/>
              <a:gd name="connsiteX28074" fmla="*/ 577038 w 1299502"/>
              <a:gd name="connsiteY28074" fmla="*/ 822996 h 2190257"/>
              <a:gd name="connsiteX28075" fmla="*/ 576641 w 1299502"/>
              <a:gd name="connsiteY28075" fmla="*/ 823321 h 2190257"/>
              <a:gd name="connsiteX28076" fmla="*/ 576641 w 1299502"/>
              <a:gd name="connsiteY28076" fmla="*/ 823897 h 2190257"/>
              <a:gd name="connsiteX28077" fmla="*/ 576317 w 1299502"/>
              <a:gd name="connsiteY28077" fmla="*/ 824222 h 2190257"/>
              <a:gd name="connsiteX28078" fmla="*/ 576317 w 1299502"/>
              <a:gd name="connsiteY28078" fmla="*/ 824798 h 2190257"/>
              <a:gd name="connsiteX28079" fmla="*/ 576029 w 1299502"/>
              <a:gd name="connsiteY28079" fmla="*/ 825123 h 2190257"/>
              <a:gd name="connsiteX28080" fmla="*/ 575920 w 1299502"/>
              <a:gd name="connsiteY28080" fmla="*/ 825411 h 2190257"/>
              <a:gd name="connsiteX28081" fmla="*/ 575524 w 1299502"/>
              <a:gd name="connsiteY28081" fmla="*/ 825807 h 2190257"/>
              <a:gd name="connsiteX28082" fmla="*/ 574839 w 1299502"/>
              <a:gd name="connsiteY28082" fmla="*/ 825807 h 2190257"/>
              <a:gd name="connsiteX28083" fmla="*/ 574730 w 1299502"/>
              <a:gd name="connsiteY28083" fmla="*/ 825627 h 2190257"/>
              <a:gd name="connsiteX28084" fmla="*/ 574730 w 1299502"/>
              <a:gd name="connsiteY28084" fmla="*/ 824726 h 2190257"/>
              <a:gd name="connsiteX28085" fmla="*/ 575055 w 1299502"/>
              <a:gd name="connsiteY28085" fmla="*/ 824402 h 2190257"/>
              <a:gd name="connsiteX28086" fmla="*/ 575127 w 1299502"/>
              <a:gd name="connsiteY28086" fmla="*/ 823933 h 2190257"/>
              <a:gd name="connsiteX28087" fmla="*/ 575452 w 1299502"/>
              <a:gd name="connsiteY28087" fmla="*/ 823609 h 2190257"/>
              <a:gd name="connsiteX28088" fmla="*/ 575452 w 1299502"/>
              <a:gd name="connsiteY28088" fmla="*/ 823032 h 2190257"/>
              <a:gd name="connsiteX28089" fmla="*/ 575740 w 1299502"/>
              <a:gd name="connsiteY28089" fmla="*/ 822708 h 2190257"/>
              <a:gd name="connsiteX28090" fmla="*/ 575848 w 1299502"/>
              <a:gd name="connsiteY28090" fmla="*/ 822420 h 2190257"/>
              <a:gd name="connsiteX28091" fmla="*/ 498720 w 1299502"/>
              <a:gd name="connsiteY28091" fmla="*/ 821014 h 2190257"/>
              <a:gd name="connsiteX28092" fmla="*/ 499405 w 1299502"/>
              <a:gd name="connsiteY28092" fmla="*/ 821014 h 2190257"/>
              <a:gd name="connsiteX28093" fmla="*/ 499802 w 1299502"/>
              <a:gd name="connsiteY28093" fmla="*/ 821519 h 2190257"/>
              <a:gd name="connsiteX28094" fmla="*/ 499802 w 1299502"/>
              <a:gd name="connsiteY28094" fmla="*/ 821807 h 2190257"/>
              <a:gd name="connsiteX28095" fmla="*/ 500090 w 1299502"/>
              <a:gd name="connsiteY28095" fmla="*/ 822131 h 2190257"/>
              <a:gd name="connsiteX28096" fmla="*/ 500090 w 1299502"/>
              <a:gd name="connsiteY28096" fmla="*/ 822420 h 2190257"/>
              <a:gd name="connsiteX28097" fmla="*/ 499621 w 1299502"/>
              <a:gd name="connsiteY28097" fmla="*/ 822816 h 2190257"/>
              <a:gd name="connsiteX28098" fmla="*/ 498612 w 1299502"/>
              <a:gd name="connsiteY28098" fmla="*/ 822816 h 2190257"/>
              <a:gd name="connsiteX28099" fmla="*/ 498323 w 1299502"/>
              <a:gd name="connsiteY28099" fmla="*/ 823032 h 2190257"/>
              <a:gd name="connsiteX28100" fmla="*/ 497999 w 1299502"/>
              <a:gd name="connsiteY28100" fmla="*/ 823032 h 2190257"/>
              <a:gd name="connsiteX28101" fmla="*/ 497710 w 1299502"/>
              <a:gd name="connsiteY28101" fmla="*/ 823321 h 2190257"/>
              <a:gd name="connsiteX28102" fmla="*/ 497133 w 1299502"/>
              <a:gd name="connsiteY28102" fmla="*/ 823321 h 2190257"/>
              <a:gd name="connsiteX28103" fmla="*/ 496917 w 1299502"/>
              <a:gd name="connsiteY28103" fmla="*/ 823104 h 2190257"/>
              <a:gd name="connsiteX28104" fmla="*/ 496917 w 1299502"/>
              <a:gd name="connsiteY28104" fmla="*/ 822816 h 2190257"/>
              <a:gd name="connsiteX28105" fmla="*/ 497314 w 1299502"/>
              <a:gd name="connsiteY28105" fmla="*/ 822528 h 2190257"/>
              <a:gd name="connsiteX28106" fmla="*/ 497314 w 1299502"/>
              <a:gd name="connsiteY28106" fmla="*/ 821915 h 2190257"/>
              <a:gd name="connsiteX28107" fmla="*/ 498107 w 1299502"/>
              <a:gd name="connsiteY28107" fmla="*/ 821230 h 2190257"/>
              <a:gd name="connsiteX28108" fmla="*/ 498395 w 1299502"/>
              <a:gd name="connsiteY28108" fmla="*/ 821230 h 2190257"/>
              <a:gd name="connsiteX28109" fmla="*/ 496016 w 1299502"/>
              <a:gd name="connsiteY28109" fmla="*/ 819645 h 2190257"/>
              <a:gd name="connsiteX28110" fmla="*/ 496340 w 1299502"/>
              <a:gd name="connsiteY28110" fmla="*/ 819717 h 2190257"/>
              <a:gd name="connsiteX28111" fmla="*/ 496520 w 1299502"/>
              <a:gd name="connsiteY28111" fmla="*/ 819825 h 2190257"/>
              <a:gd name="connsiteX28112" fmla="*/ 496520 w 1299502"/>
              <a:gd name="connsiteY28112" fmla="*/ 820113 h 2190257"/>
              <a:gd name="connsiteX28113" fmla="*/ 496737 w 1299502"/>
              <a:gd name="connsiteY28113" fmla="*/ 820437 h 2190257"/>
              <a:gd name="connsiteX28114" fmla="*/ 496629 w 1299502"/>
              <a:gd name="connsiteY28114" fmla="*/ 820618 h 2190257"/>
              <a:gd name="connsiteX28115" fmla="*/ 496016 w 1299502"/>
              <a:gd name="connsiteY28115" fmla="*/ 820509 h 2190257"/>
              <a:gd name="connsiteX28116" fmla="*/ 495835 w 1299502"/>
              <a:gd name="connsiteY28116" fmla="*/ 820437 h 2190257"/>
              <a:gd name="connsiteX28117" fmla="*/ 495835 w 1299502"/>
              <a:gd name="connsiteY28117" fmla="*/ 819825 h 2190257"/>
              <a:gd name="connsiteX28118" fmla="*/ 497927 w 1299502"/>
              <a:gd name="connsiteY28118" fmla="*/ 818023 h 2190257"/>
              <a:gd name="connsiteX28119" fmla="*/ 498612 w 1299502"/>
              <a:gd name="connsiteY28119" fmla="*/ 818023 h 2190257"/>
              <a:gd name="connsiteX28120" fmla="*/ 498720 w 1299502"/>
              <a:gd name="connsiteY28120" fmla="*/ 818131 h 2190257"/>
              <a:gd name="connsiteX28121" fmla="*/ 498720 w 1299502"/>
              <a:gd name="connsiteY28121" fmla="*/ 818419 h 2190257"/>
              <a:gd name="connsiteX28122" fmla="*/ 498107 w 1299502"/>
              <a:gd name="connsiteY28122" fmla="*/ 819032 h 2190257"/>
              <a:gd name="connsiteX28123" fmla="*/ 497999 w 1299502"/>
              <a:gd name="connsiteY28123" fmla="*/ 819320 h 2190257"/>
              <a:gd name="connsiteX28124" fmla="*/ 497927 w 1299502"/>
              <a:gd name="connsiteY28124" fmla="*/ 819536 h 2190257"/>
              <a:gd name="connsiteX28125" fmla="*/ 497602 w 1299502"/>
              <a:gd name="connsiteY28125" fmla="*/ 819428 h 2190257"/>
              <a:gd name="connsiteX28126" fmla="*/ 497133 w 1299502"/>
              <a:gd name="connsiteY28126" fmla="*/ 819032 h 2190257"/>
              <a:gd name="connsiteX28127" fmla="*/ 497133 w 1299502"/>
              <a:gd name="connsiteY28127" fmla="*/ 818744 h 2190257"/>
              <a:gd name="connsiteX28128" fmla="*/ 582303 w 1299502"/>
              <a:gd name="connsiteY28128" fmla="*/ 810634 h 2190257"/>
              <a:gd name="connsiteX28129" fmla="*/ 582627 w 1299502"/>
              <a:gd name="connsiteY28129" fmla="*/ 810634 h 2190257"/>
              <a:gd name="connsiteX28130" fmla="*/ 582807 w 1299502"/>
              <a:gd name="connsiteY28130" fmla="*/ 810851 h 2190257"/>
              <a:gd name="connsiteX28131" fmla="*/ 582699 w 1299502"/>
              <a:gd name="connsiteY28131" fmla="*/ 811139 h 2190257"/>
              <a:gd name="connsiteX28132" fmla="*/ 582627 w 1299502"/>
              <a:gd name="connsiteY28132" fmla="*/ 811247 h 2190257"/>
              <a:gd name="connsiteX28133" fmla="*/ 582303 w 1299502"/>
              <a:gd name="connsiteY28133" fmla="*/ 811247 h 2190257"/>
              <a:gd name="connsiteX28134" fmla="*/ 582122 w 1299502"/>
              <a:gd name="connsiteY28134" fmla="*/ 811139 h 2190257"/>
              <a:gd name="connsiteX28135" fmla="*/ 582122 w 1299502"/>
              <a:gd name="connsiteY28135" fmla="*/ 810851 h 2190257"/>
              <a:gd name="connsiteX28136" fmla="*/ 630044 w 1299502"/>
              <a:gd name="connsiteY28136" fmla="*/ 809553 h 2190257"/>
              <a:gd name="connsiteX28137" fmla="*/ 630332 w 1299502"/>
              <a:gd name="connsiteY28137" fmla="*/ 809553 h 2190257"/>
              <a:gd name="connsiteX28138" fmla="*/ 630548 w 1299502"/>
              <a:gd name="connsiteY28138" fmla="*/ 809661 h 2190257"/>
              <a:gd name="connsiteX28139" fmla="*/ 630548 w 1299502"/>
              <a:gd name="connsiteY28139" fmla="*/ 809950 h 2190257"/>
              <a:gd name="connsiteX28140" fmla="*/ 630332 w 1299502"/>
              <a:gd name="connsiteY28140" fmla="*/ 810130 h 2190257"/>
              <a:gd name="connsiteX28141" fmla="*/ 630044 w 1299502"/>
              <a:gd name="connsiteY28141" fmla="*/ 810130 h 2190257"/>
              <a:gd name="connsiteX28142" fmla="*/ 629827 w 1299502"/>
              <a:gd name="connsiteY28142" fmla="*/ 809950 h 2190257"/>
              <a:gd name="connsiteX28143" fmla="*/ 629935 w 1299502"/>
              <a:gd name="connsiteY28143" fmla="*/ 809661 h 2190257"/>
              <a:gd name="connsiteX28144" fmla="*/ 592363 w 1299502"/>
              <a:gd name="connsiteY28144" fmla="*/ 807247 h 2190257"/>
              <a:gd name="connsiteX28145" fmla="*/ 592651 w 1299502"/>
              <a:gd name="connsiteY28145" fmla="*/ 807247 h 2190257"/>
              <a:gd name="connsiteX28146" fmla="*/ 593048 w 1299502"/>
              <a:gd name="connsiteY28146" fmla="*/ 807643 h 2190257"/>
              <a:gd name="connsiteX28147" fmla="*/ 593048 w 1299502"/>
              <a:gd name="connsiteY28147" fmla="*/ 807967 h 2190257"/>
              <a:gd name="connsiteX28148" fmla="*/ 592976 w 1299502"/>
              <a:gd name="connsiteY28148" fmla="*/ 808148 h 2190257"/>
              <a:gd name="connsiteX28149" fmla="*/ 592579 w 1299502"/>
              <a:gd name="connsiteY28149" fmla="*/ 808148 h 2190257"/>
              <a:gd name="connsiteX28150" fmla="*/ 592255 w 1299502"/>
              <a:gd name="connsiteY28150" fmla="*/ 808364 h 2190257"/>
              <a:gd name="connsiteX28151" fmla="*/ 591389 w 1299502"/>
              <a:gd name="connsiteY28151" fmla="*/ 808364 h 2190257"/>
              <a:gd name="connsiteX28152" fmla="*/ 591173 w 1299502"/>
              <a:gd name="connsiteY28152" fmla="*/ 808256 h 2190257"/>
              <a:gd name="connsiteX28153" fmla="*/ 591281 w 1299502"/>
              <a:gd name="connsiteY28153" fmla="*/ 807931 h 2190257"/>
              <a:gd name="connsiteX28154" fmla="*/ 591678 w 1299502"/>
              <a:gd name="connsiteY28154" fmla="*/ 807463 h 2190257"/>
              <a:gd name="connsiteX28155" fmla="*/ 592074 w 1299502"/>
              <a:gd name="connsiteY28155" fmla="*/ 807463 h 2190257"/>
              <a:gd name="connsiteX28156" fmla="*/ 633217 w 1299502"/>
              <a:gd name="connsiteY28156" fmla="*/ 806346 h 2190257"/>
              <a:gd name="connsiteX28157" fmla="*/ 633830 w 1299502"/>
              <a:gd name="connsiteY28157" fmla="*/ 806346 h 2190257"/>
              <a:gd name="connsiteX28158" fmla="*/ 634046 w 1299502"/>
              <a:gd name="connsiteY28158" fmla="*/ 806562 h 2190257"/>
              <a:gd name="connsiteX28159" fmla="*/ 634046 w 1299502"/>
              <a:gd name="connsiteY28159" fmla="*/ 807139 h 2190257"/>
              <a:gd name="connsiteX28160" fmla="*/ 634623 w 1299502"/>
              <a:gd name="connsiteY28160" fmla="*/ 807751 h 2190257"/>
              <a:gd name="connsiteX28161" fmla="*/ 634515 w 1299502"/>
              <a:gd name="connsiteY28161" fmla="*/ 808652 h 2190257"/>
              <a:gd name="connsiteX28162" fmla="*/ 634118 w 1299502"/>
              <a:gd name="connsiteY28162" fmla="*/ 809049 h 2190257"/>
              <a:gd name="connsiteX28163" fmla="*/ 633541 w 1299502"/>
              <a:gd name="connsiteY28163" fmla="*/ 808436 h 2190257"/>
              <a:gd name="connsiteX28164" fmla="*/ 633217 w 1299502"/>
              <a:gd name="connsiteY28164" fmla="*/ 808436 h 2190257"/>
              <a:gd name="connsiteX28165" fmla="*/ 632748 w 1299502"/>
              <a:gd name="connsiteY28165" fmla="*/ 807967 h 2190257"/>
              <a:gd name="connsiteX28166" fmla="*/ 632820 w 1299502"/>
              <a:gd name="connsiteY28166" fmla="*/ 806850 h 2190257"/>
              <a:gd name="connsiteX28167" fmla="*/ 636426 w 1299502"/>
              <a:gd name="connsiteY28167" fmla="*/ 804940 h 2190257"/>
              <a:gd name="connsiteX28168" fmla="*/ 636534 w 1299502"/>
              <a:gd name="connsiteY28168" fmla="*/ 805156 h 2190257"/>
              <a:gd name="connsiteX28169" fmla="*/ 636534 w 1299502"/>
              <a:gd name="connsiteY28169" fmla="*/ 806634 h 2190257"/>
              <a:gd name="connsiteX28170" fmla="*/ 636210 w 1299502"/>
              <a:gd name="connsiteY28170" fmla="*/ 806958 h 2190257"/>
              <a:gd name="connsiteX28171" fmla="*/ 636137 w 1299502"/>
              <a:gd name="connsiteY28171" fmla="*/ 807535 h 2190257"/>
              <a:gd name="connsiteX28172" fmla="*/ 635705 w 1299502"/>
              <a:gd name="connsiteY28172" fmla="*/ 807931 h 2190257"/>
              <a:gd name="connsiteX28173" fmla="*/ 635020 w 1299502"/>
              <a:gd name="connsiteY28173" fmla="*/ 807931 h 2190257"/>
              <a:gd name="connsiteX28174" fmla="*/ 634911 w 1299502"/>
              <a:gd name="connsiteY28174" fmla="*/ 807751 h 2190257"/>
              <a:gd name="connsiteX28175" fmla="*/ 634911 w 1299502"/>
              <a:gd name="connsiteY28175" fmla="*/ 806238 h 2190257"/>
              <a:gd name="connsiteX28176" fmla="*/ 635308 w 1299502"/>
              <a:gd name="connsiteY28176" fmla="*/ 806057 h 2190257"/>
              <a:gd name="connsiteX28177" fmla="*/ 635308 w 1299502"/>
              <a:gd name="connsiteY28177" fmla="*/ 805337 h 2190257"/>
              <a:gd name="connsiteX28178" fmla="*/ 635813 w 1299502"/>
              <a:gd name="connsiteY28178" fmla="*/ 804940 h 2190257"/>
              <a:gd name="connsiteX28179" fmla="*/ 636137 w 1299502"/>
              <a:gd name="connsiteY28179" fmla="*/ 804039 h 2190257"/>
              <a:gd name="connsiteX28180" fmla="*/ 636714 w 1299502"/>
              <a:gd name="connsiteY28180" fmla="*/ 804147 h 2190257"/>
              <a:gd name="connsiteX28181" fmla="*/ 636931 w 1299502"/>
              <a:gd name="connsiteY28181" fmla="*/ 804255 h 2190257"/>
              <a:gd name="connsiteX28182" fmla="*/ 636426 w 1299502"/>
              <a:gd name="connsiteY28182" fmla="*/ 804652 h 2190257"/>
              <a:gd name="connsiteX28183" fmla="*/ 636137 w 1299502"/>
              <a:gd name="connsiteY28183" fmla="*/ 804652 h 2190257"/>
              <a:gd name="connsiteX28184" fmla="*/ 635921 w 1299502"/>
              <a:gd name="connsiteY28184" fmla="*/ 804544 h 2190257"/>
              <a:gd name="connsiteX28185" fmla="*/ 636029 w 1299502"/>
              <a:gd name="connsiteY28185" fmla="*/ 804255 h 2190257"/>
              <a:gd name="connsiteX28186" fmla="*/ 632748 w 1299502"/>
              <a:gd name="connsiteY28186" fmla="*/ 802742 h 2190257"/>
              <a:gd name="connsiteX28187" fmla="*/ 632928 w 1299502"/>
              <a:gd name="connsiteY28187" fmla="*/ 802958 h 2190257"/>
              <a:gd name="connsiteX28188" fmla="*/ 632640 w 1299502"/>
              <a:gd name="connsiteY28188" fmla="*/ 803246 h 2190257"/>
              <a:gd name="connsiteX28189" fmla="*/ 632640 w 1299502"/>
              <a:gd name="connsiteY28189" fmla="*/ 803571 h 2190257"/>
              <a:gd name="connsiteX28190" fmla="*/ 632459 w 1299502"/>
              <a:gd name="connsiteY28190" fmla="*/ 803643 h 2190257"/>
              <a:gd name="connsiteX28191" fmla="*/ 632135 w 1299502"/>
              <a:gd name="connsiteY28191" fmla="*/ 803643 h 2190257"/>
              <a:gd name="connsiteX28192" fmla="*/ 631955 w 1299502"/>
              <a:gd name="connsiteY28192" fmla="*/ 803462 h 2190257"/>
              <a:gd name="connsiteX28193" fmla="*/ 632027 w 1299502"/>
              <a:gd name="connsiteY28193" fmla="*/ 802958 h 2190257"/>
              <a:gd name="connsiteX28194" fmla="*/ 632135 w 1299502"/>
              <a:gd name="connsiteY28194" fmla="*/ 802778 h 2190257"/>
              <a:gd name="connsiteX28195" fmla="*/ 636498 w 1299502"/>
              <a:gd name="connsiteY28195" fmla="*/ 802345 h 2190257"/>
              <a:gd name="connsiteX28196" fmla="*/ 636606 w 1299502"/>
              <a:gd name="connsiteY28196" fmla="*/ 802453 h 2190257"/>
              <a:gd name="connsiteX28197" fmla="*/ 636606 w 1299502"/>
              <a:gd name="connsiteY28197" fmla="*/ 802742 h 2190257"/>
              <a:gd name="connsiteX28198" fmla="*/ 636895 w 1299502"/>
              <a:gd name="connsiteY28198" fmla="*/ 803066 h 2190257"/>
              <a:gd name="connsiteX28199" fmla="*/ 636895 w 1299502"/>
              <a:gd name="connsiteY28199" fmla="*/ 803354 h 2190257"/>
              <a:gd name="connsiteX28200" fmla="*/ 636426 w 1299502"/>
              <a:gd name="connsiteY28200" fmla="*/ 803859 h 2190257"/>
              <a:gd name="connsiteX28201" fmla="*/ 636101 w 1299502"/>
              <a:gd name="connsiteY28201" fmla="*/ 803859 h 2190257"/>
              <a:gd name="connsiteX28202" fmla="*/ 636029 w 1299502"/>
              <a:gd name="connsiteY28202" fmla="*/ 803643 h 2190257"/>
              <a:gd name="connsiteX28203" fmla="*/ 636029 w 1299502"/>
              <a:gd name="connsiteY28203" fmla="*/ 802453 h 2190257"/>
              <a:gd name="connsiteX28204" fmla="*/ 636210 w 1299502"/>
              <a:gd name="connsiteY28204" fmla="*/ 802345 h 2190257"/>
              <a:gd name="connsiteX28205" fmla="*/ 653553 w 1299502"/>
              <a:gd name="connsiteY28205" fmla="*/ 802057 h 2190257"/>
              <a:gd name="connsiteX28206" fmla="*/ 653950 w 1299502"/>
              <a:gd name="connsiteY28206" fmla="*/ 802453 h 2190257"/>
              <a:gd name="connsiteX28207" fmla="*/ 653950 w 1299502"/>
              <a:gd name="connsiteY28207" fmla="*/ 802778 h 2190257"/>
              <a:gd name="connsiteX28208" fmla="*/ 654852 w 1299502"/>
              <a:gd name="connsiteY28208" fmla="*/ 803751 h 2190257"/>
              <a:gd name="connsiteX28209" fmla="*/ 654347 w 1299502"/>
              <a:gd name="connsiteY28209" fmla="*/ 804147 h 2190257"/>
              <a:gd name="connsiteX28210" fmla="*/ 654058 w 1299502"/>
              <a:gd name="connsiteY28210" fmla="*/ 804147 h 2190257"/>
              <a:gd name="connsiteX28211" fmla="*/ 653734 w 1299502"/>
              <a:gd name="connsiteY28211" fmla="*/ 804472 h 2190257"/>
              <a:gd name="connsiteX28212" fmla="*/ 653157 w 1299502"/>
              <a:gd name="connsiteY28212" fmla="*/ 804363 h 2190257"/>
              <a:gd name="connsiteX28213" fmla="*/ 652652 w 1299502"/>
              <a:gd name="connsiteY28213" fmla="*/ 803967 h 2190257"/>
              <a:gd name="connsiteX28214" fmla="*/ 652652 w 1299502"/>
              <a:gd name="connsiteY28214" fmla="*/ 803643 h 2190257"/>
              <a:gd name="connsiteX28215" fmla="*/ 652544 w 1299502"/>
              <a:gd name="connsiteY28215" fmla="*/ 803462 h 2190257"/>
              <a:gd name="connsiteX28216" fmla="*/ 652255 w 1299502"/>
              <a:gd name="connsiteY28216" fmla="*/ 803462 h 2190257"/>
              <a:gd name="connsiteX28217" fmla="*/ 651462 w 1299502"/>
              <a:gd name="connsiteY28217" fmla="*/ 802778 h 2190257"/>
              <a:gd name="connsiteX28218" fmla="*/ 651642 w 1299502"/>
              <a:gd name="connsiteY28218" fmla="*/ 802561 h 2190257"/>
              <a:gd name="connsiteX28219" fmla="*/ 651967 w 1299502"/>
              <a:gd name="connsiteY28219" fmla="*/ 802561 h 2190257"/>
              <a:gd name="connsiteX28220" fmla="*/ 652255 w 1299502"/>
              <a:gd name="connsiteY28220" fmla="*/ 802273 h 2190257"/>
              <a:gd name="connsiteX28221" fmla="*/ 652544 w 1299502"/>
              <a:gd name="connsiteY28221" fmla="*/ 802345 h 2190257"/>
              <a:gd name="connsiteX28222" fmla="*/ 652868 w 1299502"/>
              <a:gd name="connsiteY28222" fmla="*/ 802670 h 2190257"/>
              <a:gd name="connsiteX28223" fmla="*/ 630044 w 1299502"/>
              <a:gd name="connsiteY28223" fmla="*/ 800868 h 2190257"/>
              <a:gd name="connsiteX28224" fmla="*/ 630332 w 1299502"/>
              <a:gd name="connsiteY28224" fmla="*/ 800976 h 2190257"/>
              <a:gd name="connsiteX28225" fmla="*/ 630548 w 1299502"/>
              <a:gd name="connsiteY28225" fmla="*/ 801048 h 2190257"/>
              <a:gd name="connsiteX28226" fmla="*/ 630440 w 1299502"/>
              <a:gd name="connsiteY28226" fmla="*/ 802273 h 2190257"/>
              <a:gd name="connsiteX28227" fmla="*/ 630332 w 1299502"/>
              <a:gd name="connsiteY28227" fmla="*/ 802345 h 2190257"/>
              <a:gd name="connsiteX28228" fmla="*/ 630044 w 1299502"/>
              <a:gd name="connsiteY28228" fmla="*/ 802345 h 2190257"/>
              <a:gd name="connsiteX28229" fmla="*/ 629827 w 1299502"/>
              <a:gd name="connsiteY28229" fmla="*/ 802273 h 2190257"/>
              <a:gd name="connsiteX28230" fmla="*/ 629935 w 1299502"/>
              <a:gd name="connsiteY28230" fmla="*/ 801048 h 2190257"/>
              <a:gd name="connsiteX28231" fmla="*/ 588973 w 1299502"/>
              <a:gd name="connsiteY28231" fmla="*/ 798777 h 2190257"/>
              <a:gd name="connsiteX28232" fmla="*/ 589406 w 1299502"/>
              <a:gd name="connsiteY28232" fmla="*/ 799282 h 2190257"/>
              <a:gd name="connsiteX28233" fmla="*/ 589298 w 1299502"/>
              <a:gd name="connsiteY28233" fmla="*/ 799354 h 2190257"/>
              <a:gd name="connsiteX28234" fmla="*/ 588973 w 1299502"/>
              <a:gd name="connsiteY28234" fmla="*/ 799354 h 2190257"/>
              <a:gd name="connsiteX28235" fmla="*/ 588793 w 1299502"/>
              <a:gd name="connsiteY28235" fmla="*/ 799174 h 2190257"/>
              <a:gd name="connsiteX28236" fmla="*/ 588793 w 1299502"/>
              <a:gd name="connsiteY28236" fmla="*/ 798957 h 2190257"/>
              <a:gd name="connsiteX28237" fmla="*/ 646270 w 1299502"/>
              <a:gd name="connsiteY28237" fmla="*/ 797984 h 2190257"/>
              <a:gd name="connsiteX28238" fmla="*/ 647171 w 1299502"/>
              <a:gd name="connsiteY28238" fmla="*/ 797984 h 2190257"/>
              <a:gd name="connsiteX28239" fmla="*/ 647568 w 1299502"/>
              <a:gd name="connsiteY28239" fmla="*/ 798453 h 2190257"/>
              <a:gd name="connsiteX28240" fmla="*/ 647568 w 1299502"/>
              <a:gd name="connsiteY28240" fmla="*/ 799282 h 2190257"/>
              <a:gd name="connsiteX28241" fmla="*/ 647892 w 1299502"/>
              <a:gd name="connsiteY28241" fmla="*/ 799678 h 2190257"/>
              <a:gd name="connsiteX28242" fmla="*/ 647892 w 1299502"/>
              <a:gd name="connsiteY28242" fmla="*/ 799967 h 2190257"/>
              <a:gd name="connsiteX28243" fmla="*/ 647568 w 1299502"/>
              <a:gd name="connsiteY28243" fmla="*/ 800147 h 2190257"/>
              <a:gd name="connsiteX28244" fmla="*/ 647568 w 1299502"/>
              <a:gd name="connsiteY28244" fmla="*/ 800471 h 2190257"/>
              <a:gd name="connsiteX28245" fmla="*/ 647099 w 1299502"/>
              <a:gd name="connsiteY28245" fmla="*/ 800976 h 2190257"/>
              <a:gd name="connsiteX28246" fmla="*/ 646486 w 1299502"/>
              <a:gd name="connsiteY28246" fmla="*/ 800976 h 2190257"/>
              <a:gd name="connsiteX28247" fmla="*/ 646270 w 1299502"/>
              <a:gd name="connsiteY28247" fmla="*/ 801048 h 2190257"/>
              <a:gd name="connsiteX28248" fmla="*/ 646270 w 1299502"/>
              <a:gd name="connsiteY28248" fmla="*/ 801372 h 2190257"/>
              <a:gd name="connsiteX28249" fmla="*/ 645981 w 1299502"/>
              <a:gd name="connsiteY28249" fmla="*/ 801660 h 2190257"/>
              <a:gd name="connsiteX28250" fmla="*/ 646270 w 1299502"/>
              <a:gd name="connsiteY28250" fmla="*/ 801949 h 2190257"/>
              <a:gd name="connsiteX28251" fmla="*/ 646270 w 1299502"/>
              <a:gd name="connsiteY28251" fmla="*/ 802561 h 2190257"/>
              <a:gd name="connsiteX28252" fmla="*/ 645801 w 1299502"/>
              <a:gd name="connsiteY28252" fmla="*/ 802958 h 2190257"/>
              <a:gd name="connsiteX28253" fmla="*/ 644178 w 1299502"/>
              <a:gd name="connsiteY28253" fmla="*/ 802850 h 2190257"/>
              <a:gd name="connsiteX28254" fmla="*/ 643890 w 1299502"/>
              <a:gd name="connsiteY28254" fmla="*/ 802561 h 2190257"/>
              <a:gd name="connsiteX28255" fmla="*/ 643601 w 1299502"/>
              <a:gd name="connsiteY28255" fmla="*/ 802561 h 2190257"/>
              <a:gd name="connsiteX28256" fmla="*/ 643205 w 1299502"/>
              <a:gd name="connsiteY28256" fmla="*/ 802165 h 2190257"/>
              <a:gd name="connsiteX28257" fmla="*/ 643205 w 1299502"/>
              <a:gd name="connsiteY28257" fmla="*/ 801264 h 2190257"/>
              <a:gd name="connsiteX28258" fmla="*/ 643385 w 1299502"/>
              <a:gd name="connsiteY28258" fmla="*/ 801048 h 2190257"/>
              <a:gd name="connsiteX28259" fmla="*/ 643998 w 1299502"/>
              <a:gd name="connsiteY28259" fmla="*/ 801156 h 2190257"/>
              <a:gd name="connsiteX28260" fmla="*/ 644178 w 1299502"/>
              <a:gd name="connsiteY28260" fmla="*/ 800976 h 2190257"/>
              <a:gd name="connsiteX28261" fmla="*/ 643998 w 1299502"/>
              <a:gd name="connsiteY28261" fmla="*/ 800868 h 2190257"/>
              <a:gd name="connsiteX28262" fmla="*/ 643710 w 1299502"/>
              <a:gd name="connsiteY28262" fmla="*/ 800868 h 2190257"/>
              <a:gd name="connsiteX28263" fmla="*/ 643493 w 1299502"/>
              <a:gd name="connsiteY28263" fmla="*/ 800687 h 2190257"/>
              <a:gd name="connsiteX28264" fmla="*/ 643601 w 1299502"/>
              <a:gd name="connsiteY28264" fmla="*/ 800363 h 2190257"/>
              <a:gd name="connsiteX28265" fmla="*/ 643890 w 1299502"/>
              <a:gd name="connsiteY28265" fmla="*/ 800075 h 2190257"/>
              <a:gd name="connsiteX28266" fmla="*/ 643890 w 1299502"/>
              <a:gd name="connsiteY28266" fmla="*/ 799462 h 2190257"/>
              <a:gd name="connsiteX28267" fmla="*/ 644178 w 1299502"/>
              <a:gd name="connsiteY28267" fmla="*/ 799174 h 2190257"/>
              <a:gd name="connsiteX28268" fmla="*/ 644178 w 1299502"/>
              <a:gd name="connsiteY28268" fmla="*/ 798561 h 2190257"/>
              <a:gd name="connsiteX28269" fmla="*/ 644683 w 1299502"/>
              <a:gd name="connsiteY28269" fmla="*/ 798164 h 2190257"/>
              <a:gd name="connsiteX28270" fmla="*/ 644972 w 1299502"/>
              <a:gd name="connsiteY28270" fmla="*/ 798164 h 2190257"/>
              <a:gd name="connsiteX28271" fmla="*/ 645296 w 1299502"/>
              <a:gd name="connsiteY28271" fmla="*/ 798453 h 2190257"/>
              <a:gd name="connsiteX28272" fmla="*/ 645873 w 1299502"/>
              <a:gd name="connsiteY28272" fmla="*/ 798561 h 2190257"/>
              <a:gd name="connsiteX28273" fmla="*/ 646089 w 1299502"/>
              <a:gd name="connsiteY28273" fmla="*/ 798381 h 2190257"/>
              <a:gd name="connsiteX28274" fmla="*/ 646089 w 1299502"/>
              <a:gd name="connsiteY28274" fmla="*/ 798056 h 2190257"/>
              <a:gd name="connsiteX28275" fmla="*/ 588685 w 1299502"/>
              <a:gd name="connsiteY28275" fmla="*/ 797876 h 2190257"/>
              <a:gd name="connsiteX28276" fmla="*/ 589009 w 1299502"/>
              <a:gd name="connsiteY28276" fmla="*/ 797876 h 2190257"/>
              <a:gd name="connsiteX28277" fmla="*/ 589478 w 1299502"/>
              <a:gd name="connsiteY28277" fmla="*/ 798381 h 2190257"/>
              <a:gd name="connsiteX28278" fmla="*/ 589298 w 1299502"/>
              <a:gd name="connsiteY28278" fmla="*/ 798453 h 2190257"/>
              <a:gd name="connsiteX28279" fmla="*/ 588685 w 1299502"/>
              <a:gd name="connsiteY28279" fmla="*/ 798453 h 2190257"/>
              <a:gd name="connsiteX28280" fmla="*/ 588505 w 1299502"/>
              <a:gd name="connsiteY28280" fmla="*/ 798273 h 2190257"/>
              <a:gd name="connsiteX28281" fmla="*/ 588505 w 1299502"/>
              <a:gd name="connsiteY28281" fmla="*/ 797948 h 2190257"/>
              <a:gd name="connsiteX28282" fmla="*/ 499802 w 1299502"/>
              <a:gd name="connsiteY28282" fmla="*/ 797876 h 2190257"/>
              <a:gd name="connsiteX28283" fmla="*/ 500306 w 1299502"/>
              <a:gd name="connsiteY28283" fmla="*/ 798381 h 2190257"/>
              <a:gd name="connsiteX28284" fmla="*/ 500126 w 1299502"/>
              <a:gd name="connsiteY28284" fmla="*/ 798453 h 2190257"/>
              <a:gd name="connsiteX28285" fmla="*/ 499802 w 1299502"/>
              <a:gd name="connsiteY28285" fmla="*/ 798453 h 2190257"/>
              <a:gd name="connsiteX28286" fmla="*/ 499621 w 1299502"/>
              <a:gd name="connsiteY28286" fmla="*/ 798381 h 2190257"/>
              <a:gd name="connsiteX28287" fmla="*/ 499621 w 1299502"/>
              <a:gd name="connsiteY28287" fmla="*/ 798056 h 2190257"/>
              <a:gd name="connsiteX28288" fmla="*/ 643493 w 1299502"/>
              <a:gd name="connsiteY28288" fmla="*/ 797588 h 2190257"/>
              <a:gd name="connsiteX28289" fmla="*/ 643890 w 1299502"/>
              <a:gd name="connsiteY28289" fmla="*/ 797984 h 2190257"/>
              <a:gd name="connsiteX28290" fmla="*/ 643890 w 1299502"/>
              <a:gd name="connsiteY28290" fmla="*/ 798885 h 2190257"/>
              <a:gd name="connsiteX28291" fmla="*/ 643601 w 1299502"/>
              <a:gd name="connsiteY28291" fmla="*/ 799174 h 2190257"/>
              <a:gd name="connsiteX28292" fmla="*/ 643601 w 1299502"/>
              <a:gd name="connsiteY28292" fmla="*/ 799462 h 2190257"/>
              <a:gd name="connsiteX28293" fmla="*/ 643385 w 1299502"/>
              <a:gd name="connsiteY28293" fmla="*/ 799678 h 2190257"/>
              <a:gd name="connsiteX28294" fmla="*/ 643097 w 1299502"/>
              <a:gd name="connsiteY28294" fmla="*/ 799570 h 2190257"/>
              <a:gd name="connsiteX28295" fmla="*/ 642484 w 1299502"/>
              <a:gd name="connsiteY28295" fmla="*/ 798957 h 2190257"/>
              <a:gd name="connsiteX28296" fmla="*/ 641582 w 1299502"/>
              <a:gd name="connsiteY28296" fmla="*/ 798957 h 2190257"/>
              <a:gd name="connsiteX28297" fmla="*/ 641402 w 1299502"/>
              <a:gd name="connsiteY28297" fmla="*/ 798777 h 2190257"/>
              <a:gd name="connsiteX28298" fmla="*/ 641907 w 1299502"/>
              <a:gd name="connsiteY28298" fmla="*/ 798381 h 2190257"/>
              <a:gd name="connsiteX28299" fmla="*/ 642484 w 1299502"/>
              <a:gd name="connsiteY28299" fmla="*/ 798381 h 2190257"/>
              <a:gd name="connsiteX28300" fmla="*/ 641618 w 1299502"/>
              <a:gd name="connsiteY28300" fmla="*/ 797480 h 2190257"/>
              <a:gd name="connsiteX28301" fmla="*/ 642195 w 1299502"/>
              <a:gd name="connsiteY28301" fmla="*/ 797480 h 2190257"/>
              <a:gd name="connsiteX28302" fmla="*/ 642412 w 1299502"/>
              <a:gd name="connsiteY28302" fmla="*/ 797660 h 2190257"/>
              <a:gd name="connsiteX28303" fmla="*/ 642412 w 1299502"/>
              <a:gd name="connsiteY28303" fmla="*/ 797948 h 2190257"/>
              <a:gd name="connsiteX28304" fmla="*/ 642195 w 1299502"/>
              <a:gd name="connsiteY28304" fmla="*/ 798056 h 2190257"/>
              <a:gd name="connsiteX28305" fmla="*/ 641618 w 1299502"/>
              <a:gd name="connsiteY28305" fmla="*/ 798056 h 2190257"/>
              <a:gd name="connsiteX28306" fmla="*/ 641510 w 1299502"/>
              <a:gd name="connsiteY28306" fmla="*/ 797948 h 2190257"/>
              <a:gd name="connsiteX28307" fmla="*/ 641510 w 1299502"/>
              <a:gd name="connsiteY28307" fmla="*/ 797552 h 2190257"/>
              <a:gd name="connsiteX28308" fmla="*/ 500523 w 1299502"/>
              <a:gd name="connsiteY28308" fmla="*/ 797083 h 2190257"/>
              <a:gd name="connsiteX28309" fmla="*/ 500811 w 1299502"/>
              <a:gd name="connsiteY28309" fmla="*/ 797083 h 2190257"/>
              <a:gd name="connsiteX28310" fmla="*/ 500919 w 1299502"/>
              <a:gd name="connsiteY28310" fmla="*/ 797155 h 2190257"/>
              <a:gd name="connsiteX28311" fmla="*/ 500919 w 1299502"/>
              <a:gd name="connsiteY28311" fmla="*/ 798056 h 2190257"/>
              <a:gd name="connsiteX28312" fmla="*/ 500703 w 1299502"/>
              <a:gd name="connsiteY28312" fmla="*/ 798273 h 2190257"/>
              <a:gd name="connsiteX28313" fmla="*/ 500018 w 1299502"/>
              <a:gd name="connsiteY28313" fmla="*/ 797480 h 2190257"/>
              <a:gd name="connsiteX28314" fmla="*/ 287455 w 1299502"/>
              <a:gd name="connsiteY28314" fmla="*/ 796579 h 2190257"/>
              <a:gd name="connsiteX28315" fmla="*/ 288501 w 1299502"/>
              <a:gd name="connsiteY28315" fmla="*/ 796687 h 2190257"/>
              <a:gd name="connsiteX28316" fmla="*/ 288790 w 1299502"/>
              <a:gd name="connsiteY28316" fmla="*/ 796975 h 2190257"/>
              <a:gd name="connsiteX28317" fmla="*/ 289114 w 1299502"/>
              <a:gd name="connsiteY28317" fmla="*/ 796975 h 2190257"/>
              <a:gd name="connsiteX28318" fmla="*/ 289294 w 1299502"/>
              <a:gd name="connsiteY28318" fmla="*/ 797263 h 2190257"/>
              <a:gd name="connsiteX28319" fmla="*/ 290015 w 1299502"/>
              <a:gd name="connsiteY28319" fmla="*/ 797263 h 2190257"/>
              <a:gd name="connsiteX28320" fmla="*/ 290701 w 1299502"/>
              <a:gd name="connsiteY28320" fmla="*/ 798056 h 2190257"/>
              <a:gd name="connsiteX28321" fmla="*/ 290701 w 1299502"/>
              <a:gd name="connsiteY28321" fmla="*/ 798381 h 2190257"/>
              <a:gd name="connsiteX28322" fmla="*/ 290412 w 1299502"/>
              <a:gd name="connsiteY28322" fmla="*/ 798669 h 2190257"/>
              <a:gd name="connsiteX28323" fmla="*/ 290304 w 1299502"/>
              <a:gd name="connsiteY28323" fmla="*/ 798957 h 2190257"/>
              <a:gd name="connsiteX28324" fmla="*/ 291386 w 1299502"/>
              <a:gd name="connsiteY28324" fmla="*/ 800075 h 2190257"/>
              <a:gd name="connsiteX28325" fmla="*/ 291710 w 1299502"/>
              <a:gd name="connsiteY28325" fmla="*/ 800075 h 2190257"/>
              <a:gd name="connsiteX28326" fmla="*/ 292792 w 1299502"/>
              <a:gd name="connsiteY28326" fmla="*/ 801372 h 2190257"/>
              <a:gd name="connsiteX28327" fmla="*/ 293189 w 1299502"/>
              <a:gd name="connsiteY28327" fmla="*/ 801372 h 2190257"/>
              <a:gd name="connsiteX28328" fmla="*/ 293693 w 1299502"/>
              <a:gd name="connsiteY28328" fmla="*/ 802057 h 2190257"/>
              <a:gd name="connsiteX28329" fmla="*/ 294306 w 1299502"/>
              <a:gd name="connsiteY28329" fmla="*/ 802057 h 2190257"/>
              <a:gd name="connsiteX28330" fmla="*/ 295388 w 1299502"/>
              <a:gd name="connsiteY28330" fmla="*/ 803174 h 2190257"/>
              <a:gd name="connsiteX28331" fmla="*/ 295388 w 1299502"/>
              <a:gd name="connsiteY28331" fmla="*/ 803462 h 2190257"/>
              <a:gd name="connsiteX28332" fmla="*/ 294991 w 1299502"/>
              <a:gd name="connsiteY28332" fmla="*/ 803751 h 2190257"/>
              <a:gd name="connsiteX28333" fmla="*/ 294991 w 1299502"/>
              <a:gd name="connsiteY28333" fmla="*/ 804363 h 2190257"/>
              <a:gd name="connsiteX28334" fmla="*/ 295100 w 1299502"/>
              <a:gd name="connsiteY28334" fmla="*/ 804472 h 2190257"/>
              <a:gd name="connsiteX28335" fmla="*/ 295496 w 1299502"/>
              <a:gd name="connsiteY28335" fmla="*/ 804147 h 2190257"/>
              <a:gd name="connsiteX28336" fmla="*/ 296073 w 1299502"/>
              <a:gd name="connsiteY28336" fmla="*/ 804255 h 2190257"/>
              <a:gd name="connsiteX28337" fmla="*/ 296181 w 1299502"/>
              <a:gd name="connsiteY28337" fmla="*/ 804472 h 2190257"/>
              <a:gd name="connsiteX28338" fmla="*/ 296181 w 1299502"/>
              <a:gd name="connsiteY28338" fmla="*/ 804976 h 2190257"/>
              <a:gd name="connsiteX28339" fmla="*/ 296001 w 1299502"/>
              <a:gd name="connsiteY28339" fmla="*/ 805156 h 2190257"/>
              <a:gd name="connsiteX28340" fmla="*/ 295677 w 1299502"/>
              <a:gd name="connsiteY28340" fmla="*/ 805156 h 2190257"/>
              <a:gd name="connsiteX28341" fmla="*/ 295388 w 1299502"/>
              <a:gd name="connsiteY28341" fmla="*/ 805373 h 2190257"/>
              <a:gd name="connsiteX28342" fmla="*/ 295100 w 1299502"/>
              <a:gd name="connsiteY28342" fmla="*/ 805373 h 2190257"/>
              <a:gd name="connsiteX28343" fmla="*/ 294595 w 1299502"/>
              <a:gd name="connsiteY28343" fmla="*/ 805769 h 2190257"/>
              <a:gd name="connsiteX28344" fmla="*/ 294487 w 1299502"/>
              <a:gd name="connsiteY28344" fmla="*/ 806670 h 2190257"/>
              <a:gd name="connsiteX28345" fmla="*/ 294703 w 1299502"/>
              <a:gd name="connsiteY28345" fmla="*/ 806850 h 2190257"/>
              <a:gd name="connsiteX28346" fmla="*/ 294991 w 1299502"/>
              <a:gd name="connsiteY28346" fmla="*/ 806850 h 2190257"/>
              <a:gd name="connsiteX28347" fmla="*/ 295100 w 1299502"/>
              <a:gd name="connsiteY28347" fmla="*/ 807066 h 2190257"/>
              <a:gd name="connsiteX28348" fmla="*/ 295100 w 1299502"/>
              <a:gd name="connsiteY28348" fmla="*/ 807355 h 2190257"/>
              <a:gd name="connsiteX28349" fmla="*/ 295785 w 1299502"/>
              <a:gd name="connsiteY28349" fmla="*/ 808040 h 2190257"/>
              <a:gd name="connsiteX28350" fmla="*/ 296181 w 1299502"/>
              <a:gd name="connsiteY28350" fmla="*/ 808148 h 2190257"/>
              <a:gd name="connsiteX28351" fmla="*/ 296686 w 1299502"/>
              <a:gd name="connsiteY28351" fmla="*/ 808760 h 2190257"/>
              <a:gd name="connsiteX28352" fmla="*/ 297696 w 1299502"/>
              <a:gd name="connsiteY28352" fmla="*/ 808760 h 2190257"/>
              <a:gd name="connsiteX28353" fmla="*/ 297768 w 1299502"/>
              <a:gd name="connsiteY28353" fmla="*/ 808941 h 2190257"/>
              <a:gd name="connsiteX28354" fmla="*/ 297768 w 1299502"/>
              <a:gd name="connsiteY28354" fmla="*/ 809553 h 2190257"/>
              <a:gd name="connsiteX28355" fmla="*/ 297876 w 1299502"/>
              <a:gd name="connsiteY28355" fmla="*/ 809733 h 2190257"/>
              <a:gd name="connsiteX28356" fmla="*/ 298165 w 1299502"/>
              <a:gd name="connsiteY28356" fmla="*/ 809733 h 2190257"/>
              <a:gd name="connsiteX28357" fmla="*/ 298669 w 1299502"/>
              <a:gd name="connsiteY28357" fmla="*/ 810130 h 2190257"/>
              <a:gd name="connsiteX28358" fmla="*/ 298561 w 1299502"/>
              <a:gd name="connsiteY28358" fmla="*/ 810851 h 2190257"/>
              <a:gd name="connsiteX28359" fmla="*/ 298273 w 1299502"/>
              <a:gd name="connsiteY28359" fmla="*/ 811031 h 2190257"/>
              <a:gd name="connsiteX28360" fmla="*/ 298273 w 1299502"/>
              <a:gd name="connsiteY28360" fmla="*/ 811355 h 2190257"/>
              <a:gd name="connsiteX28361" fmla="*/ 298381 w 1299502"/>
              <a:gd name="connsiteY28361" fmla="*/ 811535 h 2190257"/>
              <a:gd name="connsiteX28362" fmla="*/ 300256 w 1299502"/>
              <a:gd name="connsiteY28362" fmla="*/ 811644 h 2190257"/>
              <a:gd name="connsiteX28363" fmla="*/ 300364 w 1299502"/>
              <a:gd name="connsiteY28363" fmla="*/ 811824 h 2190257"/>
              <a:gd name="connsiteX28364" fmla="*/ 300364 w 1299502"/>
              <a:gd name="connsiteY28364" fmla="*/ 812725 h 2190257"/>
              <a:gd name="connsiteX28365" fmla="*/ 300653 w 1299502"/>
              <a:gd name="connsiteY28365" fmla="*/ 813049 h 2190257"/>
              <a:gd name="connsiteX28366" fmla="*/ 300653 w 1299502"/>
              <a:gd name="connsiteY28366" fmla="*/ 813337 h 2190257"/>
              <a:gd name="connsiteX28367" fmla="*/ 301374 w 1299502"/>
              <a:gd name="connsiteY28367" fmla="*/ 814130 h 2190257"/>
              <a:gd name="connsiteX28368" fmla="*/ 301662 w 1299502"/>
              <a:gd name="connsiteY28368" fmla="*/ 814130 h 2190257"/>
              <a:gd name="connsiteX28369" fmla="*/ 302059 w 1299502"/>
              <a:gd name="connsiteY28369" fmla="*/ 814527 h 2190257"/>
              <a:gd name="connsiteX28370" fmla="*/ 302059 w 1299502"/>
              <a:gd name="connsiteY28370" fmla="*/ 815139 h 2190257"/>
              <a:gd name="connsiteX28371" fmla="*/ 302347 w 1299502"/>
              <a:gd name="connsiteY28371" fmla="*/ 815428 h 2190257"/>
              <a:gd name="connsiteX28372" fmla="*/ 302347 w 1299502"/>
              <a:gd name="connsiteY28372" fmla="*/ 816040 h 2190257"/>
              <a:gd name="connsiteX28373" fmla="*/ 301879 w 1299502"/>
              <a:gd name="connsiteY28373" fmla="*/ 816437 h 2190257"/>
              <a:gd name="connsiteX28374" fmla="*/ 301482 w 1299502"/>
              <a:gd name="connsiteY28374" fmla="*/ 816437 h 2190257"/>
              <a:gd name="connsiteX28375" fmla="*/ 300076 w 1299502"/>
              <a:gd name="connsiteY28375" fmla="*/ 817734 h 2190257"/>
              <a:gd name="connsiteX28376" fmla="*/ 300076 w 1299502"/>
              <a:gd name="connsiteY28376" fmla="*/ 818023 h 2190257"/>
              <a:gd name="connsiteX28377" fmla="*/ 299679 w 1299502"/>
              <a:gd name="connsiteY28377" fmla="*/ 818347 h 2190257"/>
              <a:gd name="connsiteX28378" fmla="*/ 299679 w 1299502"/>
              <a:gd name="connsiteY28378" fmla="*/ 818527 h 2190257"/>
              <a:gd name="connsiteX28379" fmla="*/ 299968 w 1299502"/>
              <a:gd name="connsiteY28379" fmla="*/ 818924 h 2190257"/>
              <a:gd name="connsiteX28380" fmla="*/ 299859 w 1299502"/>
              <a:gd name="connsiteY28380" fmla="*/ 819825 h 2190257"/>
              <a:gd name="connsiteX28381" fmla="*/ 300184 w 1299502"/>
              <a:gd name="connsiteY28381" fmla="*/ 820113 h 2190257"/>
              <a:gd name="connsiteX28382" fmla="*/ 300076 w 1299502"/>
              <a:gd name="connsiteY28382" fmla="*/ 821627 h 2190257"/>
              <a:gd name="connsiteX28383" fmla="*/ 299463 w 1299502"/>
              <a:gd name="connsiteY28383" fmla="*/ 822131 h 2190257"/>
              <a:gd name="connsiteX28384" fmla="*/ 299787 w 1299502"/>
              <a:gd name="connsiteY28384" fmla="*/ 822420 h 2190257"/>
              <a:gd name="connsiteX28385" fmla="*/ 299787 w 1299502"/>
              <a:gd name="connsiteY28385" fmla="*/ 822708 h 2190257"/>
              <a:gd name="connsiteX28386" fmla="*/ 300076 w 1299502"/>
              <a:gd name="connsiteY28386" fmla="*/ 823032 h 2190257"/>
              <a:gd name="connsiteX28387" fmla="*/ 299968 w 1299502"/>
              <a:gd name="connsiteY28387" fmla="*/ 823609 h 2190257"/>
              <a:gd name="connsiteX28388" fmla="*/ 300184 w 1299502"/>
              <a:gd name="connsiteY28388" fmla="*/ 823825 h 2190257"/>
              <a:gd name="connsiteX28389" fmla="*/ 301085 w 1299502"/>
              <a:gd name="connsiteY28389" fmla="*/ 823825 h 2190257"/>
              <a:gd name="connsiteX28390" fmla="*/ 301482 w 1299502"/>
              <a:gd name="connsiteY28390" fmla="*/ 824330 h 2190257"/>
              <a:gd name="connsiteX28391" fmla="*/ 301482 w 1299502"/>
              <a:gd name="connsiteY28391" fmla="*/ 824618 h 2190257"/>
              <a:gd name="connsiteX28392" fmla="*/ 301662 w 1299502"/>
              <a:gd name="connsiteY28392" fmla="*/ 824834 h 2190257"/>
              <a:gd name="connsiteX28393" fmla="*/ 301951 w 1299502"/>
              <a:gd name="connsiteY28393" fmla="*/ 824834 h 2190257"/>
              <a:gd name="connsiteX28394" fmla="*/ 302059 w 1299502"/>
              <a:gd name="connsiteY28394" fmla="*/ 825015 h 2190257"/>
              <a:gd name="connsiteX28395" fmla="*/ 301951 w 1299502"/>
              <a:gd name="connsiteY28395" fmla="*/ 826132 h 2190257"/>
              <a:gd name="connsiteX28396" fmla="*/ 301662 w 1299502"/>
              <a:gd name="connsiteY28396" fmla="*/ 826420 h 2190257"/>
              <a:gd name="connsiteX28397" fmla="*/ 301879 w 1299502"/>
              <a:gd name="connsiteY28397" fmla="*/ 826600 h 2190257"/>
              <a:gd name="connsiteX28398" fmla="*/ 303069 w 1299502"/>
              <a:gd name="connsiteY28398" fmla="*/ 826708 h 2190257"/>
              <a:gd name="connsiteX28399" fmla="*/ 303141 w 1299502"/>
              <a:gd name="connsiteY28399" fmla="*/ 826817 h 2190257"/>
              <a:gd name="connsiteX28400" fmla="*/ 303141 w 1299502"/>
              <a:gd name="connsiteY28400" fmla="*/ 827105 h 2190257"/>
              <a:gd name="connsiteX28401" fmla="*/ 303465 w 1299502"/>
              <a:gd name="connsiteY28401" fmla="*/ 827393 h 2190257"/>
              <a:gd name="connsiteX28402" fmla="*/ 303465 w 1299502"/>
              <a:gd name="connsiteY28402" fmla="*/ 827718 h 2190257"/>
              <a:gd name="connsiteX28403" fmla="*/ 303645 w 1299502"/>
              <a:gd name="connsiteY28403" fmla="*/ 827898 h 2190257"/>
              <a:gd name="connsiteX28404" fmla="*/ 303970 w 1299502"/>
              <a:gd name="connsiteY28404" fmla="*/ 827898 h 2190257"/>
              <a:gd name="connsiteX28405" fmla="*/ 304042 w 1299502"/>
              <a:gd name="connsiteY28405" fmla="*/ 828114 h 2190257"/>
              <a:gd name="connsiteX28406" fmla="*/ 303970 w 1299502"/>
              <a:gd name="connsiteY28406" fmla="*/ 829195 h 2190257"/>
              <a:gd name="connsiteX28407" fmla="*/ 303645 w 1299502"/>
              <a:gd name="connsiteY28407" fmla="*/ 829520 h 2190257"/>
              <a:gd name="connsiteX28408" fmla="*/ 303573 w 1299502"/>
              <a:gd name="connsiteY28408" fmla="*/ 831610 h 2190257"/>
              <a:gd name="connsiteX28409" fmla="*/ 303862 w 1299502"/>
              <a:gd name="connsiteY28409" fmla="*/ 831898 h 2190257"/>
              <a:gd name="connsiteX28410" fmla="*/ 303754 w 1299502"/>
              <a:gd name="connsiteY28410" fmla="*/ 832799 h 2190257"/>
              <a:gd name="connsiteX28411" fmla="*/ 302672 w 1299502"/>
              <a:gd name="connsiteY28411" fmla="*/ 833808 h 2190257"/>
              <a:gd name="connsiteX28412" fmla="*/ 301951 w 1299502"/>
              <a:gd name="connsiteY28412" fmla="*/ 833700 h 2190257"/>
              <a:gd name="connsiteX28413" fmla="*/ 301157 w 1299502"/>
              <a:gd name="connsiteY28413" fmla="*/ 834385 h 2190257"/>
              <a:gd name="connsiteX28414" fmla="*/ 301157 w 1299502"/>
              <a:gd name="connsiteY28414" fmla="*/ 834709 h 2190257"/>
              <a:gd name="connsiteX28415" fmla="*/ 300977 w 1299502"/>
              <a:gd name="connsiteY28415" fmla="*/ 834890 h 2190257"/>
              <a:gd name="connsiteX28416" fmla="*/ 300653 w 1299502"/>
              <a:gd name="connsiteY28416" fmla="*/ 834781 h 2190257"/>
              <a:gd name="connsiteX28417" fmla="*/ 299859 w 1299502"/>
              <a:gd name="connsiteY28417" fmla="*/ 835502 h 2190257"/>
              <a:gd name="connsiteX28418" fmla="*/ 299859 w 1299502"/>
              <a:gd name="connsiteY28418" fmla="*/ 835791 h 2190257"/>
              <a:gd name="connsiteX28419" fmla="*/ 299463 w 1299502"/>
              <a:gd name="connsiteY28419" fmla="*/ 836079 h 2190257"/>
              <a:gd name="connsiteX28420" fmla="*/ 299463 w 1299502"/>
              <a:gd name="connsiteY28420" fmla="*/ 837304 h 2190257"/>
              <a:gd name="connsiteX28421" fmla="*/ 299174 w 1299502"/>
              <a:gd name="connsiteY28421" fmla="*/ 837593 h 2190257"/>
              <a:gd name="connsiteX28422" fmla="*/ 299066 w 1299502"/>
              <a:gd name="connsiteY28422" fmla="*/ 838205 h 2190257"/>
              <a:gd name="connsiteX28423" fmla="*/ 298778 w 1299502"/>
              <a:gd name="connsiteY28423" fmla="*/ 838385 h 2190257"/>
              <a:gd name="connsiteX28424" fmla="*/ 298669 w 1299502"/>
              <a:gd name="connsiteY28424" fmla="*/ 839575 h 2190257"/>
              <a:gd name="connsiteX28425" fmla="*/ 298165 w 1299502"/>
              <a:gd name="connsiteY28425" fmla="*/ 839971 h 2190257"/>
              <a:gd name="connsiteX28426" fmla="*/ 297876 w 1299502"/>
              <a:gd name="connsiteY28426" fmla="*/ 839971 h 2190257"/>
              <a:gd name="connsiteX28427" fmla="*/ 297371 w 1299502"/>
              <a:gd name="connsiteY28427" fmla="*/ 840368 h 2190257"/>
              <a:gd name="connsiteX28428" fmla="*/ 297371 w 1299502"/>
              <a:gd name="connsiteY28428" fmla="*/ 840692 h 2190257"/>
              <a:gd name="connsiteX28429" fmla="*/ 297083 w 1299502"/>
              <a:gd name="connsiteY28429" fmla="*/ 840980 h 2190257"/>
              <a:gd name="connsiteX28430" fmla="*/ 296867 w 1299502"/>
              <a:gd name="connsiteY28430" fmla="*/ 843071 h 2190257"/>
              <a:gd name="connsiteX28431" fmla="*/ 295893 w 1299502"/>
              <a:gd name="connsiteY28431" fmla="*/ 843864 h 2190257"/>
              <a:gd name="connsiteX28432" fmla="*/ 295785 w 1299502"/>
              <a:gd name="connsiteY28432" fmla="*/ 845377 h 2190257"/>
              <a:gd name="connsiteX28433" fmla="*/ 295496 w 1299502"/>
              <a:gd name="connsiteY28433" fmla="*/ 845666 h 2190257"/>
              <a:gd name="connsiteX28434" fmla="*/ 295388 w 1299502"/>
              <a:gd name="connsiteY28434" fmla="*/ 847179 h 2190257"/>
              <a:gd name="connsiteX28435" fmla="*/ 294775 w 1299502"/>
              <a:gd name="connsiteY28435" fmla="*/ 847684 h 2190257"/>
              <a:gd name="connsiteX28436" fmla="*/ 295100 w 1299502"/>
              <a:gd name="connsiteY28436" fmla="*/ 847972 h 2190257"/>
              <a:gd name="connsiteX28437" fmla="*/ 294991 w 1299502"/>
              <a:gd name="connsiteY28437" fmla="*/ 848261 h 2190257"/>
              <a:gd name="connsiteX28438" fmla="*/ 294487 w 1299502"/>
              <a:gd name="connsiteY28438" fmla="*/ 848657 h 2190257"/>
              <a:gd name="connsiteX28439" fmla="*/ 294198 w 1299502"/>
              <a:gd name="connsiteY28439" fmla="*/ 848657 h 2190257"/>
              <a:gd name="connsiteX28440" fmla="*/ 294090 w 1299502"/>
              <a:gd name="connsiteY28440" fmla="*/ 848873 h 2190257"/>
              <a:gd name="connsiteX28441" fmla="*/ 294018 w 1299502"/>
              <a:gd name="connsiteY28441" fmla="*/ 849738 h 2190257"/>
              <a:gd name="connsiteX28442" fmla="*/ 293693 w 1299502"/>
              <a:gd name="connsiteY28442" fmla="*/ 849954 h 2190257"/>
              <a:gd name="connsiteX28443" fmla="*/ 294090 w 1299502"/>
              <a:gd name="connsiteY28443" fmla="*/ 850459 h 2190257"/>
              <a:gd name="connsiteX28444" fmla="*/ 294415 w 1299502"/>
              <a:gd name="connsiteY28444" fmla="*/ 850459 h 2190257"/>
              <a:gd name="connsiteX28445" fmla="*/ 294883 w 1299502"/>
              <a:gd name="connsiteY28445" fmla="*/ 850964 h 2190257"/>
              <a:gd name="connsiteX28446" fmla="*/ 294811 w 1299502"/>
              <a:gd name="connsiteY28446" fmla="*/ 852441 h 2190257"/>
              <a:gd name="connsiteX28447" fmla="*/ 295100 w 1299502"/>
              <a:gd name="connsiteY28447" fmla="*/ 852766 h 2190257"/>
              <a:gd name="connsiteX28448" fmla="*/ 294991 w 1299502"/>
              <a:gd name="connsiteY28448" fmla="*/ 853054 h 2190257"/>
              <a:gd name="connsiteX28449" fmla="*/ 295208 w 1299502"/>
              <a:gd name="connsiteY28449" fmla="*/ 853234 h 2190257"/>
              <a:gd name="connsiteX28450" fmla="*/ 295496 w 1299502"/>
              <a:gd name="connsiteY28450" fmla="*/ 853234 h 2190257"/>
              <a:gd name="connsiteX28451" fmla="*/ 296217 w 1299502"/>
              <a:gd name="connsiteY28451" fmla="*/ 854063 h 2190257"/>
              <a:gd name="connsiteX28452" fmla="*/ 296217 w 1299502"/>
              <a:gd name="connsiteY28452" fmla="*/ 854351 h 2190257"/>
              <a:gd name="connsiteX28453" fmla="*/ 298994 w 1299502"/>
              <a:gd name="connsiteY28453" fmla="*/ 857343 h 2190257"/>
              <a:gd name="connsiteX28454" fmla="*/ 299318 w 1299502"/>
              <a:gd name="connsiteY28454" fmla="*/ 857343 h 2190257"/>
              <a:gd name="connsiteX28455" fmla="*/ 299895 w 1299502"/>
              <a:gd name="connsiteY28455" fmla="*/ 857955 h 2190257"/>
              <a:gd name="connsiteX28456" fmla="*/ 300508 w 1299502"/>
              <a:gd name="connsiteY28456" fmla="*/ 857955 h 2190257"/>
              <a:gd name="connsiteX28457" fmla="*/ 300905 w 1299502"/>
              <a:gd name="connsiteY28457" fmla="*/ 857739 h 2190257"/>
              <a:gd name="connsiteX28458" fmla="*/ 301482 w 1299502"/>
              <a:gd name="connsiteY28458" fmla="*/ 857739 h 2190257"/>
              <a:gd name="connsiteX28459" fmla="*/ 301806 w 1299502"/>
              <a:gd name="connsiteY28459" fmla="*/ 857451 h 2190257"/>
              <a:gd name="connsiteX28460" fmla="*/ 302095 w 1299502"/>
              <a:gd name="connsiteY28460" fmla="*/ 857451 h 2190257"/>
              <a:gd name="connsiteX28461" fmla="*/ 303105 w 1299502"/>
              <a:gd name="connsiteY28461" fmla="*/ 858640 h 2190257"/>
              <a:gd name="connsiteX28462" fmla="*/ 303105 w 1299502"/>
              <a:gd name="connsiteY28462" fmla="*/ 859541 h 2190257"/>
              <a:gd name="connsiteX28463" fmla="*/ 302888 w 1299502"/>
              <a:gd name="connsiteY28463" fmla="*/ 859649 h 2190257"/>
              <a:gd name="connsiteX28464" fmla="*/ 302600 w 1299502"/>
              <a:gd name="connsiteY28464" fmla="*/ 859649 h 2190257"/>
              <a:gd name="connsiteX28465" fmla="*/ 302311 w 1299502"/>
              <a:gd name="connsiteY28465" fmla="*/ 859829 h 2190257"/>
              <a:gd name="connsiteX28466" fmla="*/ 301698 w 1299502"/>
              <a:gd name="connsiteY28466" fmla="*/ 859829 h 2190257"/>
              <a:gd name="connsiteX28467" fmla="*/ 301302 w 1299502"/>
              <a:gd name="connsiteY28467" fmla="*/ 860154 h 2190257"/>
              <a:gd name="connsiteX28468" fmla="*/ 301013 w 1299502"/>
              <a:gd name="connsiteY28468" fmla="*/ 859829 h 2190257"/>
              <a:gd name="connsiteX28469" fmla="*/ 300689 w 1299502"/>
              <a:gd name="connsiteY28469" fmla="*/ 859757 h 2190257"/>
              <a:gd name="connsiteX28470" fmla="*/ 300400 w 1299502"/>
              <a:gd name="connsiteY28470" fmla="*/ 860046 h 2190257"/>
              <a:gd name="connsiteX28471" fmla="*/ 299499 w 1299502"/>
              <a:gd name="connsiteY28471" fmla="*/ 860046 h 2190257"/>
              <a:gd name="connsiteX28472" fmla="*/ 299102 w 1299502"/>
              <a:gd name="connsiteY28472" fmla="*/ 860226 h 2190257"/>
              <a:gd name="connsiteX28473" fmla="*/ 296614 w 1299502"/>
              <a:gd name="connsiteY28473" fmla="*/ 860154 h 2190257"/>
              <a:gd name="connsiteX28474" fmla="*/ 296109 w 1299502"/>
              <a:gd name="connsiteY28474" fmla="*/ 860550 h 2190257"/>
              <a:gd name="connsiteX28475" fmla="*/ 296109 w 1299502"/>
              <a:gd name="connsiteY28475" fmla="*/ 861127 h 2190257"/>
              <a:gd name="connsiteX28476" fmla="*/ 295821 w 1299502"/>
              <a:gd name="connsiteY28476" fmla="*/ 861451 h 2190257"/>
              <a:gd name="connsiteX28477" fmla="*/ 295713 w 1299502"/>
              <a:gd name="connsiteY28477" fmla="*/ 862028 h 2190257"/>
              <a:gd name="connsiteX28478" fmla="*/ 295424 w 1299502"/>
              <a:gd name="connsiteY28478" fmla="*/ 862244 h 2190257"/>
              <a:gd name="connsiteX28479" fmla="*/ 295424 w 1299502"/>
              <a:gd name="connsiteY28479" fmla="*/ 862641 h 2190257"/>
              <a:gd name="connsiteX28480" fmla="*/ 295136 w 1299502"/>
              <a:gd name="connsiteY28480" fmla="*/ 862857 h 2190257"/>
              <a:gd name="connsiteX28481" fmla="*/ 295028 w 1299502"/>
              <a:gd name="connsiteY28481" fmla="*/ 863145 h 2190257"/>
              <a:gd name="connsiteX28482" fmla="*/ 294415 w 1299502"/>
              <a:gd name="connsiteY28482" fmla="*/ 863722 h 2190257"/>
              <a:gd name="connsiteX28483" fmla="*/ 294415 w 1299502"/>
              <a:gd name="connsiteY28483" fmla="*/ 864046 h 2190257"/>
              <a:gd name="connsiteX28484" fmla="*/ 294018 w 1299502"/>
              <a:gd name="connsiteY28484" fmla="*/ 864226 h 2190257"/>
              <a:gd name="connsiteX28485" fmla="*/ 294018 w 1299502"/>
              <a:gd name="connsiteY28485" fmla="*/ 864515 h 2190257"/>
              <a:gd name="connsiteX28486" fmla="*/ 292540 w 1299502"/>
              <a:gd name="connsiteY28486" fmla="*/ 865812 h 2190257"/>
              <a:gd name="connsiteX28487" fmla="*/ 292215 w 1299502"/>
              <a:gd name="connsiteY28487" fmla="*/ 865812 h 2190257"/>
              <a:gd name="connsiteX28488" fmla="*/ 292035 w 1299502"/>
              <a:gd name="connsiteY28488" fmla="*/ 865920 h 2190257"/>
              <a:gd name="connsiteX28489" fmla="*/ 292035 w 1299502"/>
              <a:gd name="connsiteY28489" fmla="*/ 866533 h 2190257"/>
              <a:gd name="connsiteX28490" fmla="*/ 291710 w 1299502"/>
              <a:gd name="connsiteY28490" fmla="*/ 866821 h 2190257"/>
              <a:gd name="connsiteX28491" fmla="*/ 291638 w 1299502"/>
              <a:gd name="connsiteY28491" fmla="*/ 867398 h 2190257"/>
              <a:gd name="connsiteX28492" fmla="*/ 291530 w 1299502"/>
              <a:gd name="connsiteY28492" fmla="*/ 867506 h 2190257"/>
              <a:gd name="connsiteX28493" fmla="*/ 291241 w 1299502"/>
              <a:gd name="connsiteY28493" fmla="*/ 867506 h 2190257"/>
              <a:gd name="connsiteX28494" fmla="*/ 290845 w 1299502"/>
              <a:gd name="connsiteY28494" fmla="*/ 867830 h 2190257"/>
              <a:gd name="connsiteX28495" fmla="*/ 290520 w 1299502"/>
              <a:gd name="connsiteY28495" fmla="*/ 867722 h 2190257"/>
              <a:gd name="connsiteX28496" fmla="*/ 290232 w 1299502"/>
              <a:gd name="connsiteY28496" fmla="*/ 868011 h 2190257"/>
              <a:gd name="connsiteX28497" fmla="*/ 289619 w 1299502"/>
              <a:gd name="connsiteY28497" fmla="*/ 868011 h 2190257"/>
              <a:gd name="connsiteX28498" fmla="*/ 288429 w 1299502"/>
              <a:gd name="connsiteY28498" fmla="*/ 869020 h 2190257"/>
              <a:gd name="connsiteX28499" fmla="*/ 288429 w 1299502"/>
              <a:gd name="connsiteY28499" fmla="*/ 869921 h 2190257"/>
              <a:gd name="connsiteX28500" fmla="*/ 287527 w 1299502"/>
              <a:gd name="connsiteY28500" fmla="*/ 870497 h 2190257"/>
              <a:gd name="connsiteX28501" fmla="*/ 287239 w 1299502"/>
              <a:gd name="connsiteY28501" fmla="*/ 870497 h 2190257"/>
              <a:gd name="connsiteX28502" fmla="*/ 286446 w 1299502"/>
              <a:gd name="connsiteY28502" fmla="*/ 871218 h 2190257"/>
              <a:gd name="connsiteX28503" fmla="*/ 286842 w 1299502"/>
              <a:gd name="connsiteY28503" fmla="*/ 871687 h 2190257"/>
              <a:gd name="connsiteX28504" fmla="*/ 287131 w 1299502"/>
              <a:gd name="connsiteY28504" fmla="*/ 871687 h 2190257"/>
              <a:gd name="connsiteX28505" fmla="*/ 287455 w 1299502"/>
              <a:gd name="connsiteY28505" fmla="*/ 872011 h 2190257"/>
              <a:gd name="connsiteX28506" fmla="*/ 287852 w 1299502"/>
              <a:gd name="connsiteY28506" fmla="*/ 872011 h 2190257"/>
              <a:gd name="connsiteX28507" fmla="*/ 287924 w 1299502"/>
              <a:gd name="connsiteY28507" fmla="*/ 872191 h 2190257"/>
              <a:gd name="connsiteX28508" fmla="*/ 287744 w 1299502"/>
              <a:gd name="connsiteY28508" fmla="*/ 874570 h 2190257"/>
              <a:gd name="connsiteX28509" fmla="*/ 286662 w 1299502"/>
              <a:gd name="connsiteY28509" fmla="*/ 875471 h 2190257"/>
              <a:gd name="connsiteX28510" fmla="*/ 285941 w 1299502"/>
              <a:gd name="connsiteY28510" fmla="*/ 875471 h 2190257"/>
              <a:gd name="connsiteX28511" fmla="*/ 285652 w 1299502"/>
              <a:gd name="connsiteY28511" fmla="*/ 875795 h 2190257"/>
              <a:gd name="connsiteX28512" fmla="*/ 284138 w 1299502"/>
              <a:gd name="connsiteY28512" fmla="*/ 875687 h 2190257"/>
              <a:gd name="connsiteX28513" fmla="*/ 283741 w 1299502"/>
              <a:gd name="connsiteY28513" fmla="*/ 875976 h 2190257"/>
              <a:gd name="connsiteX28514" fmla="*/ 283453 w 1299502"/>
              <a:gd name="connsiteY28514" fmla="*/ 875903 h 2190257"/>
              <a:gd name="connsiteX28515" fmla="*/ 283164 w 1299502"/>
              <a:gd name="connsiteY28515" fmla="*/ 876192 h 2190257"/>
              <a:gd name="connsiteX28516" fmla="*/ 281542 w 1299502"/>
              <a:gd name="connsiteY28516" fmla="*/ 876084 h 2190257"/>
              <a:gd name="connsiteX28517" fmla="*/ 281253 w 1299502"/>
              <a:gd name="connsiteY28517" fmla="*/ 875795 h 2190257"/>
              <a:gd name="connsiteX28518" fmla="*/ 280965 w 1299502"/>
              <a:gd name="connsiteY28518" fmla="*/ 875795 h 2190257"/>
              <a:gd name="connsiteX28519" fmla="*/ 280640 w 1299502"/>
              <a:gd name="connsiteY28519" fmla="*/ 875399 h 2190257"/>
              <a:gd name="connsiteX28520" fmla="*/ 279847 w 1299502"/>
              <a:gd name="connsiteY28520" fmla="*/ 876084 h 2190257"/>
              <a:gd name="connsiteX28521" fmla="*/ 279739 w 1299502"/>
              <a:gd name="connsiteY28521" fmla="*/ 877273 h 2190257"/>
              <a:gd name="connsiteX28522" fmla="*/ 279450 w 1299502"/>
              <a:gd name="connsiteY28522" fmla="*/ 877597 h 2190257"/>
              <a:gd name="connsiteX28523" fmla="*/ 279739 w 1299502"/>
              <a:gd name="connsiteY28523" fmla="*/ 877886 h 2190257"/>
              <a:gd name="connsiteX28524" fmla="*/ 279559 w 1299502"/>
              <a:gd name="connsiteY28524" fmla="*/ 880589 h 2190257"/>
              <a:gd name="connsiteX28525" fmla="*/ 279234 w 1299502"/>
              <a:gd name="connsiteY28525" fmla="*/ 880877 h 2190257"/>
              <a:gd name="connsiteX28526" fmla="*/ 279162 w 1299502"/>
              <a:gd name="connsiteY28526" fmla="*/ 882571 h 2190257"/>
              <a:gd name="connsiteX28527" fmla="*/ 279450 w 1299502"/>
              <a:gd name="connsiteY28527" fmla="*/ 882967 h 2190257"/>
              <a:gd name="connsiteX28528" fmla="*/ 279342 w 1299502"/>
              <a:gd name="connsiteY28528" fmla="*/ 883868 h 2190257"/>
              <a:gd name="connsiteX28529" fmla="*/ 278874 w 1299502"/>
              <a:gd name="connsiteY28529" fmla="*/ 884265 h 2190257"/>
              <a:gd name="connsiteX28530" fmla="*/ 278549 w 1299502"/>
              <a:gd name="connsiteY28530" fmla="*/ 884157 h 2190257"/>
              <a:gd name="connsiteX28531" fmla="*/ 278261 w 1299502"/>
              <a:gd name="connsiteY28531" fmla="*/ 884481 h 2190257"/>
              <a:gd name="connsiteX28532" fmla="*/ 277575 w 1299502"/>
              <a:gd name="connsiteY28532" fmla="*/ 884481 h 2190257"/>
              <a:gd name="connsiteX28533" fmla="*/ 276962 w 1299502"/>
              <a:gd name="connsiteY28533" fmla="*/ 884950 h 2190257"/>
              <a:gd name="connsiteX28534" fmla="*/ 276674 w 1299502"/>
              <a:gd name="connsiteY28534" fmla="*/ 884661 h 2190257"/>
              <a:gd name="connsiteX28535" fmla="*/ 275051 w 1299502"/>
              <a:gd name="connsiteY28535" fmla="*/ 884553 h 2190257"/>
              <a:gd name="connsiteX28536" fmla="*/ 274763 w 1299502"/>
              <a:gd name="connsiteY28536" fmla="*/ 884877 h 2190257"/>
              <a:gd name="connsiteX28537" fmla="*/ 274474 w 1299502"/>
              <a:gd name="connsiteY28537" fmla="*/ 884877 h 2190257"/>
              <a:gd name="connsiteX28538" fmla="*/ 274150 w 1299502"/>
              <a:gd name="connsiteY28538" fmla="*/ 884553 h 2190257"/>
              <a:gd name="connsiteX28539" fmla="*/ 273573 w 1299502"/>
              <a:gd name="connsiteY28539" fmla="*/ 884481 h 2190257"/>
              <a:gd name="connsiteX28540" fmla="*/ 272960 w 1299502"/>
              <a:gd name="connsiteY28540" fmla="*/ 883868 h 2190257"/>
              <a:gd name="connsiteX28541" fmla="*/ 272347 w 1299502"/>
              <a:gd name="connsiteY28541" fmla="*/ 883760 h 2190257"/>
              <a:gd name="connsiteX28542" fmla="*/ 272167 w 1299502"/>
              <a:gd name="connsiteY28542" fmla="*/ 883976 h 2190257"/>
              <a:gd name="connsiteX28543" fmla="*/ 272167 w 1299502"/>
              <a:gd name="connsiteY28543" fmla="*/ 884265 h 2190257"/>
              <a:gd name="connsiteX28544" fmla="*/ 271770 w 1299502"/>
              <a:gd name="connsiteY28544" fmla="*/ 884553 h 2190257"/>
              <a:gd name="connsiteX28545" fmla="*/ 271770 w 1299502"/>
              <a:gd name="connsiteY28545" fmla="*/ 884769 h 2190257"/>
              <a:gd name="connsiteX28546" fmla="*/ 270760 w 1299502"/>
              <a:gd name="connsiteY28546" fmla="*/ 885670 h 2190257"/>
              <a:gd name="connsiteX28547" fmla="*/ 270760 w 1299502"/>
              <a:gd name="connsiteY28547" fmla="*/ 886860 h 2190257"/>
              <a:gd name="connsiteX28548" fmla="*/ 270364 w 1299502"/>
              <a:gd name="connsiteY28548" fmla="*/ 887148 h 2190257"/>
              <a:gd name="connsiteX28549" fmla="*/ 270364 w 1299502"/>
              <a:gd name="connsiteY28549" fmla="*/ 887977 h 2190257"/>
              <a:gd name="connsiteX28550" fmla="*/ 270580 w 1299502"/>
              <a:gd name="connsiteY28550" fmla="*/ 888265 h 2190257"/>
              <a:gd name="connsiteX28551" fmla="*/ 270472 w 1299502"/>
              <a:gd name="connsiteY28551" fmla="*/ 889743 h 2190257"/>
              <a:gd name="connsiteX28552" fmla="*/ 270977 w 1299502"/>
              <a:gd name="connsiteY28552" fmla="*/ 890247 h 2190257"/>
              <a:gd name="connsiteX28553" fmla="*/ 271265 w 1299502"/>
              <a:gd name="connsiteY28553" fmla="*/ 890247 h 2190257"/>
              <a:gd name="connsiteX28554" fmla="*/ 271662 w 1299502"/>
              <a:gd name="connsiteY28554" fmla="*/ 889959 h 2190257"/>
              <a:gd name="connsiteX28555" fmla="*/ 271770 w 1299502"/>
              <a:gd name="connsiteY28555" fmla="*/ 890175 h 2190257"/>
              <a:gd name="connsiteX28556" fmla="*/ 271770 w 1299502"/>
              <a:gd name="connsiteY28556" fmla="*/ 890464 h 2190257"/>
              <a:gd name="connsiteX28557" fmla="*/ 272059 w 1299502"/>
              <a:gd name="connsiteY28557" fmla="*/ 890752 h 2190257"/>
              <a:gd name="connsiteX28558" fmla="*/ 271986 w 1299502"/>
              <a:gd name="connsiteY28558" fmla="*/ 892266 h 2190257"/>
              <a:gd name="connsiteX28559" fmla="*/ 271770 w 1299502"/>
              <a:gd name="connsiteY28559" fmla="*/ 892374 h 2190257"/>
              <a:gd name="connsiteX28560" fmla="*/ 271482 w 1299502"/>
              <a:gd name="connsiteY28560" fmla="*/ 892374 h 2190257"/>
              <a:gd name="connsiteX28561" fmla="*/ 271193 w 1299502"/>
              <a:gd name="connsiteY28561" fmla="*/ 892662 h 2190257"/>
              <a:gd name="connsiteX28562" fmla="*/ 270797 w 1299502"/>
              <a:gd name="connsiteY28562" fmla="*/ 892662 h 2190257"/>
              <a:gd name="connsiteX28563" fmla="*/ 270688 w 1299502"/>
              <a:gd name="connsiteY28563" fmla="*/ 892770 h 2190257"/>
              <a:gd name="connsiteX28564" fmla="*/ 270580 w 1299502"/>
              <a:gd name="connsiteY28564" fmla="*/ 893347 h 2190257"/>
              <a:gd name="connsiteX28565" fmla="*/ 270292 w 1299502"/>
              <a:gd name="connsiteY28565" fmla="*/ 893671 h 2190257"/>
              <a:gd name="connsiteX28566" fmla="*/ 270292 w 1299502"/>
              <a:gd name="connsiteY28566" fmla="*/ 894248 h 2190257"/>
              <a:gd name="connsiteX28567" fmla="*/ 270075 w 1299502"/>
              <a:gd name="connsiteY28567" fmla="*/ 894356 h 2190257"/>
              <a:gd name="connsiteX28568" fmla="*/ 269210 w 1299502"/>
              <a:gd name="connsiteY28568" fmla="*/ 894356 h 2190257"/>
              <a:gd name="connsiteX28569" fmla="*/ 268813 w 1299502"/>
              <a:gd name="connsiteY28569" fmla="*/ 894572 h 2190257"/>
              <a:gd name="connsiteX28570" fmla="*/ 268200 w 1299502"/>
              <a:gd name="connsiteY28570" fmla="*/ 894572 h 2190257"/>
              <a:gd name="connsiteX28571" fmla="*/ 267912 w 1299502"/>
              <a:gd name="connsiteY28571" fmla="*/ 894861 h 2190257"/>
              <a:gd name="connsiteX28572" fmla="*/ 266902 w 1299502"/>
              <a:gd name="connsiteY28572" fmla="*/ 894753 h 2190257"/>
              <a:gd name="connsiteX28573" fmla="*/ 266794 w 1299502"/>
              <a:gd name="connsiteY28573" fmla="*/ 894969 h 2190257"/>
              <a:gd name="connsiteX28574" fmla="*/ 266614 w 1299502"/>
              <a:gd name="connsiteY28574" fmla="*/ 896951 h 2190257"/>
              <a:gd name="connsiteX28575" fmla="*/ 266325 w 1299502"/>
              <a:gd name="connsiteY28575" fmla="*/ 897239 h 2190257"/>
              <a:gd name="connsiteX28576" fmla="*/ 266325 w 1299502"/>
              <a:gd name="connsiteY28576" fmla="*/ 897564 h 2190257"/>
              <a:gd name="connsiteX28577" fmla="*/ 265820 w 1299502"/>
              <a:gd name="connsiteY28577" fmla="*/ 897960 h 2190257"/>
              <a:gd name="connsiteX28578" fmla="*/ 265496 w 1299502"/>
              <a:gd name="connsiteY28578" fmla="*/ 897960 h 2190257"/>
              <a:gd name="connsiteX28579" fmla="*/ 265316 w 1299502"/>
              <a:gd name="connsiteY28579" fmla="*/ 897744 h 2190257"/>
              <a:gd name="connsiteX28580" fmla="*/ 265424 w 1299502"/>
              <a:gd name="connsiteY28580" fmla="*/ 896843 h 2190257"/>
              <a:gd name="connsiteX28581" fmla="*/ 265712 w 1299502"/>
              <a:gd name="connsiteY28581" fmla="*/ 896663 h 2190257"/>
              <a:gd name="connsiteX28582" fmla="*/ 265820 w 1299502"/>
              <a:gd name="connsiteY28582" fmla="*/ 895762 h 2190257"/>
              <a:gd name="connsiteX28583" fmla="*/ 265316 w 1299502"/>
              <a:gd name="connsiteY28583" fmla="*/ 895257 h 2190257"/>
              <a:gd name="connsiteX28584" fmla="*/ 264703 w 1299502"/>
              <a:gd name="connsiteY28584" fmla="*/ 895257 h 2190257"/>
              <a:gd name="connsiteX28585" fmla="*/ 264414 w 1299502"/>
              <a:gd name="connsiteY28585" fmla="*/ 894969 h 2190257"/>
              <a:gd name="connsiteX28586" fmla="*/ 264126 w 1299502"/>
              <a:gd name="connsiteY28586" fmla="*/ 894861 h 2190257"/>
              <a:gd name="connsiteX28587" fmla="*/ 263801 w 1299502"/>
              <a:gd name="connsiteY28587" fmla="*/ 894572 h 2190257"/>
              <a:gd name="connsiteX28588" fmla="*/ 263513 w 1299502"/>
              <a:gd name="connsiteY28588" fmla="*/ 894572 h 2190257"/>
              <a:gd name="connsiteX28589" fmla="*/ 263224 w 1299502"/>
              <a:gd name="connsiteY28589" fmla="*/ 894248 h 2190257"/>
              <a:gd name="connsiteX28590" fmla="*/ 263008 w 1299502"/>
              <a:gd name="connsiteY28590" fmla="*/ 894356 h 2190257"/>
              <a:gd name="connsiteX28591" fmla="*/ 263008 w 1299502"/>
              <a:gd name="connsiteY28591" fmla="*/ 894644 h 2190257"/>
              <a:gd name="connsiteX28592" fmla="*/ 263224 w 1299502"/>
              <a:gd name="connsiteY28592" fmla="*/ 894861 h 2190257"/>
              <a:gd name="connsiteX28593" fmla="*/ 263477 w 1299502"/>
              <a:gd name="connsiteY28593" fmla="*/ 894861 h 2190257"/>
              <a:gd name="connsiteX28594" fmla="*/ 263873 w 1299502"/>
              <a:gd name="connsiteY28594" fmla="*/ 895365 h 2190257"/>
              <a:gd name="connsiteX28595" fmla="*/ 263801 w 1299502"/>
              <a:gd name="connsiteY28595" fmla="*/ 896771 h 2190257"/>
              <a:gd name="connsiteX28596" fmla="*/ 263477 w 1299502"/>
              <a:gd name="connsiteY28596" fmla="*/ 897059 h 2190257"/>
              <a:gd name="connsiteX28597" fmla="*/ 263405 w 1299502"/>
              <a:gd name="connsiteY28597" fmla="*/ 898248 h 2190257"/>
              <a:gd name="connsiteX28598" fmla="*/ 262900 w 1299502"/>
              <a:gd name="connsiteY28598" fmla="*/ 898645 h 2190257"/>
              <a:gd name="connsiteX28599" fmla="*/ 262287 w 1299502"/>
              <a:gd name="connsiteY28599" fmla="*/ 898645 h 2190257"/>
              <a:gd name="connsiteX28600" fmla="*/ 261998 w 1299502"/>
              <a:gd name="connsiteY28600" fmla="*/ 898861 h 2190257"/>
              <a:gd name="connsiteX28601" fmla="*/ 260700 w 1299502"/>
              <a:gd name="connsiteY28601" fmla="*/ 898861 h 2190257"/>
              <a:gd name="connsiteX28602" fmla="*/ 260484 w 1299502"/>
              <a:gd name="connsiteY28602" fmla="*/ 898969 h 2190257"/>
              <a:gd name="connsiteX28603" fmla="*/ 260989 w 1299502"/>
              <a:gd name="connsiteY28603" fmla="*/ 899438 h 2190257"/>
              <a:gd name="connsiteX28604" fmla="*/ 261602 w 1299502"/>
              <a:gd name="connsiteY28604" fmla="*/ 899438 h 2190257"/>
              <a:gd name="connsiteX28605" fmla="*/ 261890 w 1299502"/>
              <a:gd name="connsiteY28605" fmla="*/ 899762 h 2190257"/>
              <a:gd name="connsiteX28606" fmla="*/ 263477 w 1299502"/>
              <a:gd name="connsiteY28606" fmla="*/ 899870 h 2190257"/>
              <a:gd name="connsiteX28607" fmla="*/ 263585 w 1299502"/>
              <a:gd name="connsiteY28607" fmla="*/ 900050 h 2190257"/>
              <a:gd name="connsiteX28608" fmla="*/ 263585 w 1299502"/>
              <a:gd name="connsiteY28608" fmla="*/ 900339 h 2190257"/>
              <a:gd name="connsiteX28609" fmla="*/ 263982 w 1299502"/>
              <a:gd name="connsiteY28609" fmla="*/ 900843 h 2190257"/>
              <a:gd name="connsiteX28610" fmla="*/ 264378 w 1299502"/>
              <a:gd name="connsiteY28610" fmla="*/ 900555 h 2190257"/>
              <a:gd name="connsiteX28611" fmla="*/ 264703 w 1299502"/>
              <a:gd name="connsiteY28611" fmla="*/ 900555 h 2190257"/>
              <a:gd name="connsiteX28612" fmla="*/ 265171 w 1299502"/>
              <a:gd name="connsiteY28612" fmla="*/ 900159 h 2190257"/>
              <a:gd name="connsiteX28613" fmla="*/ 265171 w 1299502"/>
              <a:gd name="connsiteY28613" fmla="*/ 899834 h 2190257"/>
              <a:gd name="connsiteX28614" fmla="*/ 265496 w 1299502"/>
              <a:gd name="connsiteY28614" fmla="*/ 899546 h 2190257"/>
              <a:gd name="connsiteX28615" fmla="*/ 265568 w 1299502"/>
              <a:gd name="connsiteY28615" fmla="*/ 898753 h 2190257"/>
              <a:gd name="connsiteX28616" fmla="*/ 265784 w 1299502"/>
              <a:gd name="connsiteY28616" fmla="*/ 898537 h 2190257"/>
              <a:gd name="connsiteX28617" fmla="*/ 266073 w 1299502"/>
              <a:gd name="connsiteY28617" fmla="*/ 898537 h 2190257"/>
              <a:gd name="connsiteX28618" fmla="*/ 266470 w 1299502"/>
              <a:gd name="connsiteY28618" fmla="*/ 899041 h 2190257"/>
              <a:gd name="connsiteX28619" fmla="*/ 266470 w 1299502"/>
              <a:gd name="connsiteY28619" fmla="*/ 899366 h 2190257"/>
              <a:gd name="connsiteX28620" fmla="*/ 267191 w 1299502"/>
              <a:gd name="connsiteY28620" fmla="*/ 900159 h 2190257"/>
              <a:gd name="connsiteX28621" fmla="*/ 267876 w 1299502"/>
              <a:gd name="connsiteY28621" fmla="*/ 900159 h 2190257"/>
              <a:gd name="connsiteX28622" fmla="*/ 267984 w 1299502"/>
              <a:gd name="connsiteY28622" fmla="*/ 900050 h 2190257"/>
              <a:gd name="connsiteX28623" fmla="*/ 267984 w 1299502"/>
              <a:gd name="connsiteY28623" fmla="*/ 899762 h 2190257"/>
              <a:gd name="connsiteX28624" fmla="*/ 267191 w 1299502"/>
              <a:gd name="connsiteY28624" fmla="*/ 898861 h 2190257"/>
              <a:gd name="connsiteX28625" fmla="*/ 267587 w 1299502"/>
              <a:gd name="connsiteY28625" fmla="*/ 898357 h 2190257"/>
              <a:gd name="connsiteX28626" fmla="*/ 267984 w 1299502"/>
              <a:gd name="connsiteY28626" fmla="*/ 898465 h 2190257"/>
              <a:gd name="connsiteX28627" fmla="*/ 269571 w 1299502"/>
              <a:gd name="connsiteY28627" fmla="*/ 900159 h 2190257"/>
              <a:gd name="connsiteX28628" fmla="*/ 269571 w 1299502"/>
              <a:gd name="connsiteY28628" fmla="*/ 900447 h 2190257"/>
              <a:gd name="connsiteX28629" fmla="*/ 271482 w 1299502"/>
              <a:gd name="connsiteY28629" fmla="*/ 902537 h 2190257"/>
              <a:gd name="connsiteX28630" fmla="*/ 272059 w 1299502"/>
              <a:gd name="connsiteY28630" fmla="*/ 902537 h 2190257"/>
              <a:gd name="connsiteX28631" fmla="*/ 272275 w 1299502"/>
              <a:gd name="connsiteY28631" fmla="*/ 902465 h 2190257"/>
              <a:gd name="connsiteX28632" fmla="*/ 272275 w 1299502"/>
              <a:gd name="connsiteY28632" fmla="*/ 902069 h 2190257"/>
              <a:gd name="connsiteX28633" fmla="*/ 272347 w 1299502"/>
              <a:gd name="connsiteY28633" fmla="*/ 901961 h 2190257"/>
              <a:gd name="connsiteX28634" fmla="*/ 273068 w 1299502"/>
              <a:gd name="connsiteY28634" fmla="*/ 901961 h 2190257"/>
              <a:gd name="connsiteX28635" fmla="*/ 273140 w 1299502"/>
              <a:gd name="connsiteY28635" fmla="*/ 902141 h 2190257"/>
              <a:gd name="connsiteX28636" fmla="*/ 273140 w 1299502"/>
              <a:gd name="connsiteY28636" fmla="*/ 902465 h 2190257"/>
              <a:gd name="connsiteX28637" fmla="*/ 274042 w 1299502"/>
              <a:gd name="connsiteY28637" fmla="*/ 903438 h 2190257"/>
              <a:gd name="connsiteX28638" fmla="*/ 273970 w 1299502"/>
              <a:gd name="connsiteY28638" fmla="*/ 903943 h 2190257"/>
              <a:gd name="connsiteX28639" fmla="*/ 273645 w 1299502"/>
              <a:gd name="connsiteY28639" fmla="*/ 904231 h 2190257"/>
              <a:gd name="connsiteX28640" fmla="*/ 273645 w 1299502"/>
              <a:gd name="connsiteY28640" fmla="*/ 904556 h 2190257"/>
              <a:gd name="connsiteX28641" fmla="*/ 274042 w 1299502"/>
              <a:gd name="connsiteY28641" fmla="*/ 905060 h 2190257"/>
              <a:gd name="connsiteX28642" fmla="*/ 274763 w 1299502"/>
              <a:gd name="connsiteY28642" fmla="*/ 905060 h 2190257"/>
              <a:gd name="connsiteX28643" fmla="*/ 275051 w 1299502"/>
              <a:gd name="connsiteY28643" fmla="*/ 905348 h 2190257"/>
              <a:gd name="connsiteX28644" fmla="*/ 275664 w 1299502"/>
              <a:gd name="connsiteY28644" fmla="*/ 905457 h 2190257"/>
              <a:gd name="connsiteX28645" fmla="*/ 275953 w 1299502"/>
              <a:gd name="connsiteY28645" fmla="*/ 905745 h 2190257"/>
              <a:gd name="connsiteX28646" fmla="*/ 277143 w 1299502"/>
              <a:gd name="connsiteY28646" fmla="*/ 905853 h 2190257"/>
              <a:gd name="connsiteX28647" fmla="*/ 277359 w 1299502"/>
              <a:gd name="connsiteY28647" fmla="*/ 905637 h 2190257"/>
              <a:gd name="connsiteX28648" fmla="*/ 277359 w 1299502"/>
              <a:gd name="connsiteY28648" fmla="*/ 905348 h 2190257"/>
              <a:gd name="connsiteX28649" fmla="*/ 277864 w 1299502"/>
              <a:gd name="connsiteY28649" fmla="*/ 904952 h 2190257"/>
              <a:gd name="connsiteX28650" fmla="*/ 278152 w 1299502"/>
              <a:gd name="connsiteY28650" fmla="*/ 905060 h 2190257"/>
              <a:gd name="connsiteX28651" fmla="*/ 278837 w 1299502"/>
              <a:gd name="connsiteY28651" fmla="*/ 904447 h 2190257"/>
              <a:gd name="connsiteX28652" fmla="*/ 280424 w 1299502"/>
              <a:gd name="connsiteY28652" fmla="*/ 904556 h 2190257"/>
              <a:gd name="connsiteX28653" fmla="*/ 281938 w 1299502"/>
              <a:gd name="connsiteY28653" fmla="*/ 903366 h 2190257"/>
              <a:gd name="connsiteX28654" fmla="*/ 281938 w 1299502"/>
              <a:gd name="connsiteY28654" fmla="*/ 903042 h 2190257"/>
              <a:gd name="connsiteX28655" fmla="*/ 282227 w 1299502"/>
              <a:gd name="connsiteY28655" fmla="*/ 902753 h 2190257"/>
              <a:gd name="connsiteX28656" fmla="*/ 282227 w 1299502"/>
              <a:gd name="connsiteY28656" fmla="*/ 902429 h 2190257"/>
              <a:gd name="connsiteX28657" fmla="*/ 282551 w 1299502"/>
              <a:gd name="connsiteY28657" fmla="*/ 902141 h 2190257"/>
              <a:gd name="connsiteX28658" fmla="*/ 282624 w 1299502"/>
              <a:gd name="connsiteY28658" fmla="*/ 901852 h 2190257"/>
              <a:gd name="connsiteX28659" fmla="*/ 283922 w 1299502"/>
              <a:gd name="connsiteY28659" fmla="*/ 900735 h 2190257"/>
              <a:gd name="connsiteX28660" fmla="*/ 283922 w 1299502"/>
              <a:gd name="connsiteY28660" fmla="*/ 900447 h 2190257"/>
              <a:gd name="connsiteX28661" fmla="*/ 284138 w 1299502"/>
              <a:gd name="connsiteY28661" fmla="*/ 900339 h 2190257"/>
              <a:gd name="connsiteX28662" fmla="*/ 284426 w 1299502"/>
              <a:gd name="connsiteY28662" fmla="*/ 900339 h 2190257"/>
              <a:gd name="connsiteX28663" fmla="*/ 284715 w 1299502"/>
              <a:gd name="connsiteY28663" fmla="*/ 900663 h 2190257"/>
              <a:gd name="connsiteX28664" fmla="*/ 285328 w 1299502"/>
              <a:gd name="connsiteY28664" fmla="*/ 900735 h 2190257"/>
              <a:gd name="connsiteX28665" fmla="*/ 285616 w 1299502"/>
              <a:gd name="connsiteY28665" fmla="*/ 901060 h 2190257"/>
              <a:gd name="connsiteX28666" fmla="*/ 285941 w 1299502"/>
              <a:gd name="connsiteY28666" fmla="*/ 900735 h 2190257"/>
              <a:gd name="connsiteX28667" fmla="*/ 286626 w 1299502"/>
              <a:gd name="connsiteY28667" fmla="*/ 900735 h 2190257"/>
              <a:gd name="connsiteX28668" fmla="*/ 286951 w 1299502"/>
              <a:gd name="connsiteY28668" fmla="*/ 900555 h 2190257"/>
              <a:gd name="connsiteX28669" fmla="*/ 287239 w 1299502"/>
              <a:gd name="connsiteY28669" fmla="*/ 900555 h 2190257"/>
              <a:gd name="connsiteX28670" fmla="*/ 289727 w 1299502"/>
              <a:gd name="connsiteY28670" fmla="*/ 898465 h 2190257"/>
              <a:gd name="connsiteX28671" fmla="*/ 289727 w 1299502"/>
              <a:gd name="connsiteY28671" fmla="*/ 897564 h 2190257"/>
              <a:gd name="connsiteX28672" fmla="*/ 290124 w 1299502"/>
              <a:gd name="connsiteY28672" fmla="*/ 897239 h 2190257"/>
              <a:gd name="connsiteX28673" fmla="*/ 290124 w 1299502"/>
              <a:gd name="connsiteY28673" fmla="*/ 896338 h 2190257"/>
              <a:gd name="connsiteX28674" fmla="*/ 290917 w 1299502"/>
              <a:gd name="connsiteY28674" fmla="*/ 895654 h 2190257"/>
              <a:gd name="connsiteX28675" fmla="*/ 291638 w 1299502"/>
              <a:gd name="connsiteY28675" fmla="*/ 895762 h 2190257"/>
              <a:gd name="connsiteX28676" fmla="*/ 292107 w 1299502"/>
              <a:gd name="connsiteY28676" fmla="*/ 895365 h 2190257"/>
              <a:gd name="connsiteX28677" fmla="*/ 292107 w 1299502"/>
              <a:gd name="connsiteY28677" fmla="*/ 895041 h 2190257"/>
              <a:gd name="connsiteX28678" fmla="*/ 292431 w 1299502"/>
              <a:gd name="connsiteY28678" fmla="*/ 894753 h 2190257"/>
              <a:gd name="connsiteX28679" fmla="*/ 292503 w 1299502"/>
              <a:gd name="connsiteY28679" fmla="*/ 893852 h 2190257"/>
              <a:gd name="connsiteX28680" fmla="*/ 292828 w 1299502"/>
              <a:gd name="connsiteY28680" fmla="*/ 893563 h 2190257"/>
              <a:gd name="connsiteX28681" fmla="*/ 292900 w 1299502"/>
              <a:gd name="connsiteY28681" fmla="*/ 892951 h 2190257"/>
              <a:gd name="connsiteX28682" fmla="*/ 293225 w 1299502"/>
              <a:gd name="connsiteY28682" fmla="*/ 892662 h 2190257"/>
              <a:gd name="connsiteX28683" fmla="*/ 293225 w 1299502"/>
              <a:gd name="connsiteY28683" fmla="*/ 892446 h 2190257"/>
              <a:gd name="connsiteX28684" fmla="*/ 293405 w 1299502"/>
              <a:gd name="connsiteY28684" fmla="*/ 892266 h 2190257"/>
              <a:gd name="connsiteX28685" fmla="*/ 294018 w 1299502"/>
              <a:gd name="connsiteY28685" fmla="*/ 892338 h 2190257"/>
              <a:gd name="connsiteX28686" fmla="*/ 294306 w 1299502"/>
              <a:gd name="connsiteY28686" fmla="*/ 892050 h 2190257"/>
              <a:gd name="connsiteX28687" fmla="*/ 295604 w 1299502"/>
              <a:gd name="connsiteY28687" fmla="*/ 892158 h 2190257"/>
              <a:gd name="connsiteX28688" fmla="*/ 296109 w 1299502"/>
              <a:gd name="connsiteY28688" fmla="*/ 891653 h 2190257"/>
              <a:gd name="connsiteX28689" fmla="*/ 296109 w 1299502"/>
              <a:gd name="connsiteY28689" fmla="*/ 891473 h 2190257"/>
              <a:gd name="connsiteX28690" fmla="*/ 296290 w 1299502"/>
              <a:gd name="connsiteY28690" fmla="*/ 891257 h 2190257"/>
              <a:gd name="connsiteX28691" fmla="*/ 296614 w 1299502"/>
              <a:gd name="connsiteY28691" fmla="*/ 891257 h 2190257"/>
              <a:gd name="connsiteX28692" fmla="*/ 296903 w 1299502"/>
              <a:gd name="connsiteY28692" fmla="*/ 891040 h 2190257"/>
              <a:gd name="connsiteX28693" fmla="*/ 299102 w 1299502"/>
              <a:gd name="connsiteY28693" fmla="*/ 891149 h 2190257"/>
              <a:gd name="connsiteX28694" fmla="*/ 300184 w 1299502"/>
              <a:gd name="connsiteY28694" fmla="*/ 890175 h 2190257"/>
              <a:gd name="connsiteX28695" fmla="*/ 300292 w 1299502"/>
              <a:gd name="connsiteY28695" fmla="*/ 889851 h 2190257"/>
              <a:gd name="connsiteX28696" fmla="*/ 300581 w 1299502"/>
              <a:gd name="connsiteY28696" fmla="*/ 889563 h 2190257"/>
              <a:gd name="connsiteX28697" fmla="*/ 300581 w 1299502"/>
              <a:gd name="connsiteY28697" fmla="*/ 889058 h 2190257"/>
              <a:gd name="connsiteX28698" fmla="*/ 300292 w 1299502"/>
              <a:gd name="connsiteY28698" fmla="*/ 888770 h 2190257"/>
              <a:gd name="connsiteX28699" fmla="*/ 300400 w 1299502"/>
              <a:gd name="connsiteY28699" fmla="*/ 888049 h 2190257"/>
              <a:gd name="connsiteX28700" fmla="*/ 301193 w 1299502"/>
              <a:gd name="connsiteY28700" fmla="*/ 887472 h 2190257"/>
              <a:gd name="connsiteX28701" fmla="*/ 301482 w 1299502"/>
              <a:gd name="connsiteY28701" fmla="*/ 887472 h 2190257"/>
              <a:gd name="connsiteX28702" fmla="*/ 301770 w 1299502"/>
              <a:gd name="connsiteY28702" fmla="*/ 887148 h 2190257"/>
              <a:gd name="connsiteX28703" fmla="*/ 302167 w 1299502"/>
              <a:gd name="connsiteY28703" fmla="*/ 887148 h 2190257"/>
              <a:gd name="connsiteX28704" fmla="*/ 302564 w 1299502"/>
              <a:gd name="connsiteY28704" fmla="*/ 887653 h 2190257"/>
              <a:gd name="connsiteX28705" fmla="*/ 302564 w 1299502"/>
              <a:gd name="connsiteY28705" fmla="*/ 887977 h 2190257"/>
              <a:gd name="connsiteX28706" fmla="*/ 302888 w 1299502"/>
              <a:gd name="connsiteY28706" fmla="*/ 888265 h 2190257"/>
              <a:gd name="connsiteX28707" fmla="*/ 302780 w 1299502"/>
              <a:gd name="connsiteY28707" fmla="*/ 888554 h 2190257"/>
              <a:gd name="connsiteX28708" fmla="*/ 302996 w 1299502"/>
              <a:gd name="connsiteY28708" fmla="*/ 888662 h 2190257"/>
              <a:gd name="connsiteX28709" fmla="*/ 303285 w 1299502"/>
              <a:gd name="connsiteY28709" fmla="*/ 888770 h 2190257"/>
              <a:gd name="connsiteX28710" fmla="*/ 303682 w 1299502"/>
              <a:gd name="connsiteY28710" fmla="*/ 888445 h 2190257"/>
              <a:gd name="connsiteX28711" fmla="*/ 303970 w 1299502"/>
              <a:gd name="connsiteY28711" fmla="*/ 888445 h 2190257"/>
              <a:gd name="connsiteX28712" fmla="*/ 304294 w 1299502"/>
              <a:gd name="connsiteY28712" fmla="*/ 888770 h 2190257"/>
              <a:gd name="connsiteX28713" fmla="*/ 304367 w 1299502"/>
              <a:gd name="connsiteY28713" fmla="*/ 888662 h 2190257"/>
              <a:gd name="connsiteX28714" fmla="*/ 304367 w 1299502"/>
              <a:gd name="connsiteY28714" fmla="*/ 888373 h 2190257"/>
              <a:gd name="connsiteX28715" fmla="*/ 304871 w 1299502"/>
              <a:gd name="connsiteY28715" fmla="*/ 887977 h 2190257"/>
              <a:gd name="connsiteX28716" fmla="*/ 305593 w 1299502"/>
              <a:gd name="connsiteY28716" fmla="*/ 887977 h 2190257"/>
              <a:gd name="connsiteX28717" fmla="*/ 305665 w 1299502"/>
              <a:gd name="connsiteY28717" fmla="*/ 888157 h 2190257"/>
              <a:gd name="connsiteX28718" fmla="*/ 305665 w 1299502"/>
              <a:gd name="connsiteY28718" fmla="*/ 888770 h 2190257"/>
              <a:gd name="connsiteX28719" fmla="*/ 306278 w 1299502"/>
              <a:gd name="connsiteY28719" fmla="*/ 889346 h 2190257"/>
              <a:gd name="connsiteX28720" fmla="*/ 306170 w 1299502"/>
              <a:gd name="connsiteY28720" fmla="*/ 890247 h 2190257"/>
              <a:gd name="connsiteX28721" fmla="*/ 305881 w 1299502"/>
              <a:gd name="connsiteY28721" fmla="*/ 890572 h 2190257"/>
              <a:gd name="connsiteX28722" fmla="*/ 306170 w 1299502"/>
              <a:gd name="connsiteY28722" fmla="*/ 890860 h 2190257"/>
              <a:gd name="connsiteX28723" fmla="*/ 306170 w 1299502"/>
              <a:gd name="connsiteY28723" fmla="*/ 891149 h 2190257"/>
              <a:gd name="connsiteX28724" fmla="*/ 305196 w 1299502"/>
              <a:gd name="connsiteY28724" fmla="*/ 891941 h 2190257"/>
              <a:gd name="connsiteX28725" fmla="*/ 305088 w 1299502"/>
              <a:gd name="connsiteY28725" fmla="*/ 892266 h 2190257"/>
              <a:gd name="connsiteX28726" fmla="*/ 304980 w 1299502"/>
              <a:gd name="connsiteY28726" fmla="*/ 892374 h 2190257"/>
              <a:gd name="connsiteX28727" fmla="*/ 303682 w 1299502"/>
              <a:gd name="connsiteY28727" fmla="*/ 892374 h 2190257"/>
              <a:gd name="connsiteX28728" fmla="*/ 302888 w 1299502"/>
              <a:gd name="connsiteY28728" fmla="*/ 893059 h 2190257"/>
              <a:gd name="connsiteX28729" fmla="*/ 302888 w 1299502"/>
              <a:gd name="connsiteY28729" fmla="*/ 893347 h 2190257"/>
              <a:gd name="connsiteX28730" fmla="*/ 302492 w 1299502"/>
              <a:gd name="connsiteY28730" fmla="*/ 893563 h 2190257"/>
              <a:gd name="connsiteX28731" fmla="*/ 302492 w 1299502"/>
              <a:gd name="connsiteY28731" fmla="*/ 894753 h 2190257"/>
              <a:gd name="connsiteX28732" fmla="*/ 302600 w 1299502"/>
              <a:gd name="connsiteY28732" fmla="*/ 894969 h 2190257"/>
              <a:gd name="connsiteX28733" fmla="*/ 303898 w 1299502"/>
              <a:gd name="connsiteY28733" fmla="*/ 895077 h 2190257"/>
              <a:gd name="connsiteX28734" fmla="*/ 303970 w 1299502"/>
              <a:gd name="connsiteY28734" fmla="*/ 895149 h 2190257"/>
              <a:gd name="connsiteX28735" fmla="*/ 303970 w 1299502"/>
              <a:gd name="connsiteY28735" fmla="*/ 896050 h 2190257"/>
              <a:gd name="connsiteX28736" fmla="*/ 303790 w 1299502"/>
              <a:gd name="connsiteY28736" fmla="*/ 896266 h 2190257"/>
              <a:gd name="connsiteX28737" fmla="*/ 303177 w 1299502"/>
              <a:gd name="connsiteY28737" fmla="*/ 896158 h 2190257"/>
              <a:gd name="connsiteX28738" fmla="*/ 301698 w 1299502"/>
              <a:gd name="connsiteY28738" fmla="*/ 897456 h 2190257"/>
              <a:gd name="connsiteX28739" fmla="*/ 301590 w 1299502"/>
              <a:gd name="connsiteY28739" fmla="*/ 898537 h 2190257"/>
              <a:gd name="connsiteX28740" fmla="*/ 300581 w 1299502"/>
              <a:gd name="connsiteY28740" fmla="*/ 899438 h 2190257"/>
              <a:gd name="connsiteX28741" fmla="*/ 300581 w 1299502"/>
              <a:gd name="connsiteY28741" fmla="*/ 899978 h 2190257"/>
              <a:gd name="connsiteX28742" fmla="*/ 300292 w 1299502"/>
              <a:gd name="connsiteY28742" fmla="*/ 900303 h 2190257"/>
              <a:gd name="connsiteX28743" fmla="*/ 301987 w 1299502"/>
              <a:gd name="connsiteY28743" fmla="*/ 902105 h 2190257"/>
              <a:gd name="connsiteX28744" fmla="*/ 301987 w 1299502"/>
              <a:gd name="connsiteY28744" fmla="*/ 902681 h 2190257"/>
              <a:gd name="connsiteX28745" fmla="*/ 301806 w 1299502"/>
              <a:gd name="connsiteY28745" fmla="*/ 902898 h 2190257"/>
              <a:gd name="connsiteX28746" fmla="*/ 300905 w 1299502"/>
              <a:gd name="connsiteY28746" fmla="*/ 902790 h 2190257"/>
              <a:gd name="connsiteX28747" fmla="*/ 300004 w 1299502"/>
              <a:gd name="connsiteY28747" fmla="*/ 903474 h 2190257"/>
              <a:gd name="connsiteX28748" fmla="*/ 300004 w 1299502"/>
              <a:gd name="connsiteY28748" fmla="*/ 904087 h 2190257"/>
              <a:gd name="connsiteX28749" fmla="*/ 300184 w 1299502"/>
              <a:gd name="connsiteY28749" fmla="*/ 904303 h 2190257"/>
              <a:gd name="connsiteX28750" fmla="*/ 300544 w 1299502"/>
              <a:gd name="connsiteY28750" fmla="*/ 904303 h 2190257"/>
              <a:gd name="connsiteX28751" fmla="*/ 300941 w 1299502"/>
              <a:gd name="connsiteY28751" fmla="*/ 904700 h 2190257"/>
              <a:gd name="connsiteX28752" fmla="*/ 300436 w 1299502"/>
              <a:gd name="connsiteY28752" fmla="*/ 905204 h 2190257"/>
              <a:gd name="connsiteX28753" fmla="*/ 300148 w 1299502"/>
              <a:gd name="connsiteY28753" fmla="*/ 905096 h 2190257"/>
              <a:gd name="connsiteX28754" fmla="*/ 299931 w 1299502"/>
              <a:gd name="connsiteY28754" fmla="*/ 905276 h 2190257"/>
              <a:gd name="connsiteX28755" fmla="*/ 299931 w 1299502"/>
              <a:gd name="connsiteY28755" fmla="*/ 905889 h 2190257"/>
              <a:gd name="connsiteX28756" fmla="*/ 299643 w 1299502"/>
              <a:gd name="connsiteY28756" fmla="*/ 906177 h 2190257"/>
              <a:gd name="connsiteX28757" fmla="*/ 299535 w 1299502"/>
              <a:gd name="connsiteY28757" fmla="*/ 906502 h 2190257"/>
              <a:gd name="connsiteX28758" fmla="*/ 299427 w 1299502"/>
              <a:gd name="connsiteY28758" fmla="*/ 906574 h 2190257"/>
              <a:gd name="connsiteX28759" fmla="*/ 298850 w 1299502"/>
              <a:gd name="connsiteY28759" fmla="*/ 906574 h 2190257"/>
              <a:gd name="connsiteX28760" fmla="*/ 298633 w 1299502"/>
              <a:gd name="connsiteY28760" fmla="*/ 906682 h 2190257"/>
              <a:gd name="connsiteX28761" fmla="*/ 298633 w 1299502"/>
              <a:gd name="connsiteY28761" fmla="*/ 907295 h 2190257"/>
              <a:gd name="connsiteX28762" fmla="*/ 298129 w 1299502"/>
              <a:gd name="connsiteY28762" fmla="*/ 907691 h 2190257"/>
              <a:gd name="connsiteX28763" fmla="*/ 297732 w 1299502"/>
              <a:gd name="connsiteY28763" fmla="*/ 907691 h 2190257"/>
              <a:gd name="connsiteX28764" fmla="*/ 297155 w 1299502"/>
              <a:gd name="connsiteY28764" fmla="*/ 908196 h 2190257"/>
              <a:gd name="connsiteX28765" fmla="*/ 296145 w 1299502"/>
              <a:gd name="connsiteY28765" fmla="*/ 908196 h 2190257"/>
              <a:gd name="connsiteX28766" fmla="*/ 295857 w 1299502"/>
              <a:gd name="connsiteY28766" fmla="*/ 908484 h 2190257"/>
              <a:gd name="connsiteX28767" fmla="*/ 295568 w 1299502"/>
              <a:gd name="connsiteY28767" fmla="*/ 908484 h 2190257"/>
              <a:gd name="connsiteX28768" fmla="*/ 295244 w 1299502"/>
              <a:gd name="connsiteY28768" fmla="*/ 908700 h 2190257"/>
              <a:gd name="connsiteX28769" fmla="*/ 294955 w 1299502"/>
              <a:gd name="connsiteY28769" fmla="*/ 908700 h 2190257"/>
              <a:gd name="connsiteX28770" fmla="*/ 294739 w 1299502"/>
              <a:gd name="connsiteY28770" fmla="*/ 908772 h 2190257"/>
              <a:gd name="connsiteX28771" fmla="*/ 294739 w 1299502"/>
              <a:gd name="connsiteY28771" fmla="*/ 909097 h 2190257"/>
              <a:gd name="connsiteX28772" fmla="*/ 294342 w 1299502"/>
              <a:gd name="connsiteY28772" fmla="*/ 909385 h 2190257"/>
              <a:gd name="connsiteX28773" fmla="*/ 294342 w 1299502"/>
              <a:gd name="connsiteY28773" fmla="*/ 909673 h 2190257"/>
              <a:gd name="connsiteX28774" fmla="*/ 294234 w 1299502"/>
              <a:gd name="connsiteY28774" fmla="*/ 909781 h 2190257"/>
              <a:gd name="connsiteX28775" fmla="*/ 293261 w 1299502"/>
              <a:gd name="connsiteY28775" fmla="*/ 909781 h 2190257"/>
              <a:gd name="connsiteX28776" fmla="*/ 292936 w 1299502"/>
              <a:gd name="connsiteY28776" fmla="*/ 909493 h 2190257"/>
              <a:gd name="connsiteX28777" fmla="*/ 292359 w 1299502"/>
              <a:gd name="connsiteY28777" fmla="*/ 909385 h 2190257"/>
              <a:gd name="connsiteX28778" fmla="*/ 292143 w 1299502"/>
              <a:gd name="connsiteY28778" fmla="*/ 909601 h 2190257"/>
              <a:gd name="connsiteX28779" fmla="*/ 292143 w 1299502"/>
              <a:gd name="connsiteY28779" fmla="*/ 909889 h 2190257"/>
              <a:gd name="connsiteX28780" fmla="*/ 291963 w 1299502"/>
              <a:gd name="connsiteY28780" fmla="*/ 909998 h 2190257"/>
              <a:gd name="connsiteX28781" fmla="*/ 291638 w 1299502"/>
              <a:gd name="connsiteY28781" fmla="*/ 909998 h 2190257"/>
              <a:gd name="connsiteX28782" fmla="*/ 291169 w 1299502"/>
              <a:gd name="connsiteY28782" fmla="*/ 910394 h 2190257"/>
              <a:gd name="connsiteX28783" fmla="*/ 291169 w 1299502"/>
              <a:gd name="connsiteY28783" fmla="*/ 910971 h 2190257"/>
              <a:gd name="connsiteX28784" fmla="*/ 290845 w 1299502"/>
              <a:gd name="connsiteY28784" fmla="*/ 911295 h 2190257"/>
              <a:gd name="connsiteX28785" fmla="*/ 290773 w 1299502"/>
              <a:gd name="connsiteY28785" fmla="*/ 911872 h 2190257"/>
              <a:gd name="connsiteX28786" fmla="*/ 291638 w 1299502"/>
              <a:gd name="connsiteY28786" fmla="*/ 912773 h 2190257"/>
              <a:gd name="connsiteX28787" fmla="*/ 291638 w 1299502"/>
              <a:gd name="connsiteY28787" fmla="*/ 913385 h 2190257"/>
              <a:gd name="connsiteX28788" fmla="*/ 291458 w 1299502"/>
              <a:gd name="connsiteY28788" fmla="*/ 913493 h 2190257"/>
              <a:gd name="connsiteX28789" fmla="*/ 290556 w 1299502"/>
              <a:gd name="connsiteY28789" fmla="*/ 913493 h 2190257"/>
              <a:gd name="connsiteX28790" fmla="*/ 290376 w 1299502"/>
              <a:gd name="connsiteY28790" fmla="*/ 913566 h 2190257"/>
              <a:gd name="connsiteX28791" fmla="*/ 290376 w 1299502"/>
              <a:gd name="connsiteY28791" fmla="*/ 913890 h 2190257"/>
              <a:gd name="connsiteX28792" fmla="*/ 290160 w 1299502"/>
              <a:gd name="connsiteY28792" fmla="*/ 914070 h 2190257"/>
              <a:gd name="connsiteX28793" fmla="*/ 289871 w 1299502"/>
              <a:gd name="connsiteY28793" fmla="*/ 913998 h 2190257"/>
              <a:gd name="connsiteX28794" fmla="*/ 289150 w 1299502"/>
              <a:gd name="connsiteY28794" fmla="*/ 914575 h 2190257"/>
              <a:gd name="connsiteX28795" fmla="*/ 288862 w 1299502"/>
              <a:gd name="connsiteY28795" fmla="*/ 914575 h 2190257"/>
              <a:gd name="connsiteX28796" fmla="*/ 287275 w 1299502"/>
              <a:gd name="connsiteY28796" fmla="*/ 915980 h 2190257"/>
              <a:gd name="connsiteX28797" fmla="*/ 285689 w 1299502"/>
              <a:gd name="connsiteY28797" fmla="*/ 915872 h 2190257"/>
              <a:gd name="connsiteX28798" fmla="*/ 285364 w 1299502"/>
              <a:gd name="connsiteY28798" fmla="*/ 916088 h 2190257"/>
              <a:gd name="connsiteX28799" fmla="*/ 283489 w 1299502"/>
              <a:gd name="connsiteY28799" fmla="*/ 915980 h 2190257"/>
              <a:gd name="connsiteX28800" fmla="*/ 283164 w 1299502"/>
              <a:gd name="connsiteY28800" fmla="*/ 916269 h 2190257"/>
              <a:gd name="connsiteX28801" fmla="*/ 282876 w 1299502"/>
              <a:gd name="connsiteY28801" fmla="*/ 915980 h 2190257"/>
              <a:gd name="connsiteX28802" fmla="*/ 282191 w 1299502"/>
              <a:gd name="connsiteY28802" fmla="*/ 915872 h 2190257"/>
              <a:gd name="connsiteX28803" fmla="*/ 281758 w 1299502"/>
              <a:gd name="connsiteY28803" fmla="*/ 915476 h 2190257"/>
              <a:gd name="connsiteX28804" fmla="*/ 281758 w 1299502"/>
              <a:gd name="connsiteY28804" fmla="*/ 914899 h 2190257"/>
              <a:gd name="connsiteX28805" fmla="*/ 281470 w 1299502"/>
              <a:gd name="connsiteY28805" fmla="*/ 914503 h 2190257"/>
              <a:gd name="connsiteX28806" fmla="*/ 281578 w 1299502"/>
              <a:gd name="connsiteY28806" fmla="*/ 913674 h 2190257"/>
              <a:gd name="connsiteX28807" fmla="*/ 281181 w 1299502"/>
              <a:gd name="connsiteY28807" fmla="*/ 913205 h 2190257"/>
              <a:gd name="connsiteX28808" fmla="*/ 279270 w 1299502"/>
              <a:gd name="connsiteY28808" fmla="*/ 913097 h 2190257"/>
              <a:gd name="connsiteX28809" fmla="*/ 278477 w 1299502"/>
              <a:gd name="connsiteY28809" fmla="*/ 912304 h 2190257"/>
              <a:gd name="connsiteX28810" fmla="*/ 278585 w 1299502"/>
              <a:gd name="connsiteY28810" fmla="*/ 911691 h 2190257"/>
              <a:gd name="connsiteX28811" fmla="*/ 278297 w 1299502"/>
              <a:gd name="connsiteY28811" fmla="*/ 911403 h 2190257"/>
              <a:gd name="connsiteX28812" fmla="*/ 278369 w 1299502"/>
              <a:gd name="connsiteY28812" fmla="*/ 909601 h 2190257"/>
              <a:gd name="connsiteX28813" fmla="*/ 277864 w 1299502"/>
              <a:gd name="connsiteY28813" fmla="*/ 909097 h 2190257"/>
              <a:gd name="connsiteX28814" fmla="*/ 276998 w 1299502"/>
              <a:gd name="connsiteY28814" fmla="*/ 908988 h 2190257"/>
              <a:gd name="connsiteX28815" fmla="*/ 276602 w 1299502"/>
              <a:gd name="connsiteY28815" fmla="*/ 908592 h 2190257"/>
              <a:gd name="connsiteX28816" fmla="*/ 276602 w 1299502"/>
              <a:gd name="connsiteY28816" fmla="*/ 907403 h 2190257"/>
              <a:gd name="connsiteX28817" fmla="*/ 276494 w 1299502"/>
              <a:gd name="connsiteY28817" fmla="*/ 907186 h 2190257"/>
              <a:gd name="connsiteX28818" fmla="*/ 274907 w 1299502"/>
              <a:gd name="connsiteY28818" fmla="*/ 907078 h 2190257"/>
              <a:gd name="connsiteX28819" fmla="*/ 274691 w 1299502"/>
              <a:gd name="connsiteY28819" fmla="*/ 906790 h 2190257"/>
              <a:gd name="connsiteX28820" fmla="*/ 274294 w 1299502"/>
              <a:gd name="connsiteY28820" fmla="*/ 906790 h 2190257"/>
              <a:gd name="connsiteX28821" fmla="*/ 274006 w 1299502"/>
              <a:gd name="connsiteY28821" fmla="*/ 907078 h 2190257"/>
              <a:gd name="connsiteX28822" fmla="*/ 273393 w 1299502"/>
              <a:gd name="connsiteY28822" fmla="*/ 907006 h 2190257"/>
              <a:gd name="connsiteX28823" fmla="*/ 272996 w 1299502"/>
              <a:gd name="connsiteY28823" fmla="*/ 907295 h 2190257"/>
              <a:gd name="connsiteX28824" fmla="*/ 272383 w 1299502"/>
              <a:gd name="connsiteY28824" fmla="*/ 907295 h 2190257"/>
              <a:gd name="connsiteX28825" fmla="*/ 272095 w 1299502"/>
              <a:gd name="connsiteY28825" fmla="*/ 907583 h 2190257"/>
              <a:gd name="connsiteX28826" fmla="*/ 271518 w 1299502"/>
              <a:gd name="connsiteY28826" fmla="*/ 907511 h 2190257"/>
              <a:gd name="connsiteX28827" fmla="*/ 271085 w 1299502"/>
              <a:gd name="connsiteY28827" fmla="*/ 907799 h 2190257"/>
              <a:gd name="connsiteX28828" fmla="*/ 270797 w 1299502"/>
              <a:gd name="connsiteY28828" fmla="*/ 907799 h 2190257"/>
              <a:gd name="connsiteX28829" fmla="*/ 269715 w 1299502"/>
              <a:gd name="connsiteY28829" fmla="*/ 908700 h 2190257"/>
              <a:gd name="connsiteX28830" fmla="*/ 269607 w 1299502"/>
              <a:gd name="connsiteY28830" fmla="*/ 908988 h 2190257"/>
              <a:gd name="connsiteX28831" fmla="*/ 269318 w 1299502"/>
              <a:gd name="connsiteY28831" fmla="*/ 909313 h 2190257"/>
              <a:gd name="connsiteX28832" fmla="*/ 269390 w 1299502"/>
              <a:gd name="connsiteY28832" fmla="*/ 909493 h 2190257"/>
              <a:gd name="connsiteX28833" fmla="*/ 270688 w 1299502"/>
              <a:gd name="connsiteY28833" fmla="*/ 909493 h 2190257"/>
              <a:gd name="connsiteX28834" fmla="*/ 270905 w 1299502"/>
              <a:gd name="connsiteY28834" fmla="*/ 909709 h 2190257"/>
              <a:gd name="connsiteX28835" fmla="*/ 270797 w 1299502"/>
              <a:gd name="connsiteY28835" fmla="*/ 910286 h 2190257"/>
              <a:gd name="connsiteX28836" fmla="*/ 270292 w 1299502"/>
              <a:gd name="connsiteY28836" fmla="*/ 910682 h 2190257"/>
              <a:gd name="connsiteX28837" fmla="*/ 269102 w 1299502"/>
              <a:gd name="connsiteY28837" fmla="*/ 910610 h 2190257"/>
              <a:gd name="connsiteX28838" fmla="*/ 268921 w 1299502"/>
              <a:gd name="connsiteY28838" fmla="*/ 910502 h 2190257"/>
              <a:gd name="connsiteX28839" fmla="*/ 268921 w 1299502"/>
              <a:gd name="connsiteY28839" fmla="*/ 910214 h 2190257"/>
              <a:gd name="connsiteX28840" fmla="*/ 268813 w 1299502"/>
              <a:gd name="connsiteY28840" fmla="*/ 909998 h 2190257"/>
              <a:gd name="connsiteX28841" fmla="*/ 268489 w 1299502"/>
              <a:gd name="connsiteY28841" fmla="*/ 909998 h 2190257"/>
              <a:gd name="connsiteX28842" fmla="*/ 268308 w 1299502"/>
              <a:gd name="connsiteY28842" fmla="*/ 910106 h 2190257"/>
              <a:gd name="connsiteX28843" fmla="*/ 268200 w 1299502"/>
              <a:gd name="connsiteY28843" fmla="*/ 911295 h 2190257"/>
              <a:gd name="connsiteX28844" fmla="*/ 268128 w 1299502"/>
              <a:gd name="connsiteY28844" fmla="*/ 911511 h 2190257"/>
              <a:gd name="connsiteX28845" fmla="*/ 267804 w 1299502"/>
              <a:gd name="connsiteY28845" fmla="*/ 911403 h 2190257"/>
              <a:gd name="connsiteX28846" fmla="*/ 267515 w 1299502"/>
              <a:gd name="connsiteY28846" fmla="*/ 911079 h 2190257"/>
              <a:gd name="connsiteX28847" fmla="*/ 267119 w 1299502"/>
              <a:gd name="connsiteY28847" fmla="*/ 911403 h 2190257"/>
              <a:gd name="connsiteX28848" fmla="*/ 266830 w 1299502"/>
              <a:gd name="connsiteY28848" fmla="*/ 911403 h 2190257"/>
              <a:gd name="connsiteX28849" fmla="*/ 266722 w 1299502"/>
              <a:gd name="connsiteY28849" fmla="*/ 911187 h 2190257"/>
              <a:gd name="connsiteX28850" fmla="*/ 266722 w 1299502"/>
              <a:gd name="connsiteY28850" fmla="*/ 910899 h 2190257"/>
              <a:gd name="connsiteX28851" fmla="*/ 266506 w 1299502"/>
              <a:gd name="connsiteY28851" fmla="*/ 910790 h 2190257"/>
              <a:gd name="connsiteX28852" fmla="*/ 266217 w 1299502"/>
              <a:gd name="connsiteY28852" fmla="*/ 911007 h 2190257"/>
              <a:gd name="connsiteX28853" fmla="*/ 265929 w 1299502"/>
              <a:gd name="connsiteY28853" fmla="*/ 911007 h 2190257"/>
              <a:gd name="connsiteX28854" fmla="*/ 264631 w 1299502"/>
              <a:gd name="connsiteY28854" fmla="*/ 912088 h 2190257"/>
              <a:gd name="connsiteX28855" fmla="*/ 264234 w 1299502"/>
              <a:gd name="connsiteY28855" fmla="*/ 912088 h 2190257"/>
              <a:gd name="connsiteX28856" fmla="*/ 264018 w 1299502"/>
              <a:gd name="connsiteY28856" fmla="*/ 911800 h 2190257"/>
              <a:gd name="connsiteX28857" fmla="*/ 263621 w 1299502"/>
              <a:gd name="connsiteY28857" fmla="*/ 911800 h 2190257"/>
              <a:gd name="connsiteX28858" fmla="*/ 263513 w 1299502"/>
              <a:gd name="connsiteY28858" fmla="*/ 911583 h 2190257"/>
              <a:gd name="connsiteX28859" fmla="*/ 263513 w 1299502"/>
              <a:gd name="connsiteY28859" fmla="*/ 911007 h 2190257"/>
              <a:gd name="connsiteX28860" fmla="*/ 263224 w 1299502"/>
              <a:gd name="connsiteY28860" fmla="*/ 910682 h 2190257"/>
              <a:gd name="connsiteX28861" fmla="*/ 263405 w 1299502"/>
              <a:gd name="connsiteY28861" fmla="*/ 908916 h 2190257"/>
              <a:gd name="connsiteX28862" fmla="*/ 262936 w 1299502"/>
              <a:gd name="connsiteY28862" fmla="*/ 908412 h 2190257"/>
              <a:gd name="connsiteX28863" fmla="*/ 262611 w 1299502"/>
              <a:gd name="connsiteY28863" fmla="*/ 908412 h 2190257"/>
              <a:gd name="connsiteX28864" fmla="*/ 262431 w 1299502"/>
              <a:gd name="connsiteY28864" fmla="*/ 908304 h 2190257"/>
              <a:gd name="connsiteX28865" fmla="*/ 262611 w 1299502"/>
              <a:gd name="connsiteY28865" fmla="*/ 906502 h 2190257"/>
              <a:gd name="connsiteX28866" fmla="*/ 262431 w 1299502"/>
              <a:gd name="connsiteY28866" fmla="*/ 906321 h 2190257"/>
              <a:gd name="connsiteX28867" fmla="*/ 262143 w 1299502"/>
              <a:gd name="connsiteY28867" fmla="*/ 906321 h 2190257"/>
              <a:gd name="connsiteX28868" fmla="*/ 261133 w 1299502"/>
              <a:gd name="connsiteY28868" fmla="*/ 907114 h 2190257"/>
              <a:gd name="connsiteX28869" fmla="*/ 260844 w 1299502"/>
              <a:gd name="connsiteY28869" fmla="*/ 907114 h 2190257"/>
              <a:gd name="connsiteX28870" fmla="*/ 260520 w 1299502"/>
              <a:gd name="connsiteY28870" fmla="*/ 907403 h 2190257"/>
              <a:gd name="connsiteX28871" fmla="*/ 258933 w 1299502"/>
              <a:gd name="connsiteY28871" fmla="*/ 907295 h 2190257"/>
              <a:gd name="connsiteX28872" fmla="*/ 258753 w 1299502"/>
              <a:gd name="connsiteY28872" fmla="*/ 907114 h 2190257"/>
              <a:gd name="connsiteX28873" fmla="*/ 258825 w 1299502"/>
              <a:gd name="connsiteY28873" fmla="*/ 906502 h 2190257"/>
              <a:gd name="connsiteX28874" fmla="*/ 259042 w 1299502"/>
              <a:gd name="connsiteY28874" fmla="*/ 906394 h 2190257"/>
              <a:gd name="connsiteX28875" fmla="*/ 259330 w 1299502"/>
              <a:gd name="connsiteY28875" fmla="*/ 906394 h 2190257"/>
              <a:gd name="connsiteX28876" fmla="*/ 259438 w 1299502"/>
              <a:gd name="connsiteY28876" fmla="*/ 906321 h 2190257"/>
              <a:gd name="connsiteX28877" fmla="*/ 259330 w 1299502"/>
              <a:gd name="connsiteY28877" fmla="*/ 906105 h 2190257"/>
              <a:gd name="connsiteX28878" fmla="*/ 259042 w 1299502"/>
              <a:gd name="connsiteY28878" fmla="*/ 906105 h 2190257"/>
              <a:gd name="connsiteX28879" fmla="*/ 258717 w 1299502"/>
              <a:gd name="connsiteY28879" fmla="*/ 905817 h 2190257"/>
              <a:gd name="connsiteX28880" fmla="*/ 258032 w 1299502"/>
              <a:gd name="connsiteY28880" fmla="*/ 905817 h 2190257"/>
              <a:gd name="connsiteX28881" fmla="*/ 257852 w 1299502"/>
              <a:gd name="connsiteY28881" fmla="*/ 905420 h 2190257"/>
              <a:gd name="connsiteX28882" fmla="*/ 257130 w 1299502"/>
              <a:gd name="connsiteY28882" fmla="*/ 905420 h 2190257"/>
              <a:gd name="connsiteX28883" fmla="*/ 257022 w 1299502"/>
              <a:gd name="connsiteY28883" fmla="*/ 905204 h 2190257"/>
              <a:gd name="connsiteX28884" fmla="*/ 257022 w 1299502"/>
              <a:gd name="connsiteY28884" fmla="*/ 904303 h 2190257"/>
              <a:gd name="connsiteX28885" fmla="*/ 257743 w 1299502"/>
              <a:gd name="connsiteY28885" fmla="*/ 903835 h 2190257"/>
              <a:gd name="connsiteX28886" fmla="*/ 257743 w 1299502"/>
              <a:gd name="connsiteY28886" fmla="*/ 903222 h 2190257"/>
              <a:gd name="connsiteX28887" fmla="*/ 257635 w 1299502"/>
              <a:gd name="connsiteY28887" fmla="*/ 903006 h 2190257"/>
              <a:gd name="connsiteX28888" fmla="*/ 257130 w 1299502"/>
              <a:gd name="connsiteY28888" fmla="*/ 903510 h 2190257"/>
              <a:gd name="connsiteX28889" fmla="*/ 257130 w 1299502"/>
              <a:gd name="connsiteY28889" fmla="*/ 903835 h 2190257"/>
              <a:gd name="connsiteX28890" fmla="*/ 256842 w 1299502"/>
              <a:gd name="connsiteY28890" fmla="*/ 904015 h 2190257"/>
              <a:gd name="connsiteX28891" fmla="*/ 256734 w 1299502"/>
              <a:gd name="connsiteY28891" fmla="*/ 904303 h 2190257"/>
              <a:gd name="connsiteX28892" fmla="*/ 256445 w 1299502"/>
              <a:gd name="connsiteY28892" fmla="*/ 904628 h 2190257"/>
              <a:gd name="connsiteX28893" fmla="*/ 256445 w 1299502"/>
              <a:gd name="connsiteY28893" fmla="*/ 905204 h 2190257"/>
              <a:gd name="connsiteX28894" fmla="*/ 256734 w 1299502"/>
              <a:gd name="connsiteY28894" fmla="*/ 905529 h 2190257"/>
              <a:gd name="connsiteX28895" fmla="*/ 256662 w 1299502"/>
              <a:gd name="connsiteY28895" fmla="*/ 905817 h 2190257"/>
              <a:gd name="connsiteX28896" fmla="*/ 256950 w 1299502"/>
              <a:gd name="connsiteY28896" fmla="*/ 906105 h 2190257"/>
              <a:gd name="connsiteX28897" fmla="*/ 256950 w 1299502"/>
              <a:gd name="connsiteY28897" fmla="*/ 906718 h 2190257"/>
              <a:gd name="connsiteX28898" fmla="*/ 257275 w 1299502"/>
              <a:gd name="connsiteY28898" fmla="*/ 907006 h 2190257"/>
              <a:gd name="connsiteX28899" fmla="*/ 257275 w 1299502"/>
              <a:gd name="connsiteY28899" fmla="*/ 907331 h 2190257"/>
              <a:gd name="connsiteX28900" fmla="*/ 256842 w 1299502"/>
              <a:gd name="connsiteY28900" fmla="*/ 907619 h 2190257"/>
              <a:gd name="connsiteX28901" fmla="*/ 256842 w 1299502"/>
              <a:gd name="connsiteY28901" fmla="*/ 907907 h 2190257"/>
              <a:gd name="connsiteX28902" fmla="*/ 257743 w 1299502"/>
              <a:gd name="connsiteY28902" fmla="*/ 908808 h 2190257"/>
              <a:gd name="connsiteX28903" fmla="*/ 257743 w 1299502"/>
              <a:gd name="connsiteY28903" fmla="*/ 909205 h 2190257"/>
              <a:gd name="connsiteX28904" fmla="*/ 258068 w 1299502"/>
              <a:gd name="connsiteY28904" fmla="*/ 909421 h 2190257"/>
              <a:gd name="connsiteX28905" fmla="*/ 258068 w 1299502"/>
              <a:gd name="connsiteY28905" fmla="*/ 909817 h 2190257"/>
              <a:gd name="connsiteX28906" fmla="*/ 258537 w 1299502"/>
              <a:gd name="connsiteY28906" fmla="*/ 910430 h 2190257"/>
              <a:gd name="connsiteX28907" fmla="*/ 258537 w 1299502"/>
              <a:gd name="connsiteY28907" fmla="*/ 911619 h 2190257"/>
              <a:gd name="connsiteX28908" fmla="*/ 258645 w 1299502"/>
              <a:gd name="connsiteY28908" fmla="*/ 911728 h 2190257"/>
              <a:gd name="connsiteX28909" fmla="*/ 258825 w 1299502"/>
              <a:gd name="connsiteY28909" fmla="*/ 911619 h 2190257"/>
              <a:gd name="connsiteX28910" fmla="*/ 258825 w 1299502"/>
              <a:gd name="connsiteY28910" fmla="*/ 910718 h 2190257"/>
              <a:gd name="connsiteX28911" fmla="*/ 259150 w 1299502"/>
              <a:gd name="connsiteY28911" fmla="*/ 910430 h 2190257"/>
              <a:gd name="connsiteX28912" fmla="*/ 259222 w 1299502"/>
              <a:gd name="connsiteY28912" fmla="*/ 909817 h 2190257"/>
              <a:gd name="connsiteX28913" fmla="*/ 259438 w 1299502"/>
              <a:gd name="connsiteY28913" fmla="*/ 909709 h 2190257"/>
              <a:gd name="connsiteX28914" fmla="*/ 260340 w 1299502"/>
              <a:gd name="connsiteY28914" fmla="*/ 909817 h 2190257"/>
              <a:gd name="connsiteX28915" fmla="*/ 260628 w 1299502"/>
              <a:gd name="connsiteY28915" fmla="*/ 910106 h 2190257"/>
              <a:gd name="connsiteX28916" fmla="*/ 260953 w 1299502"/>
              <a:gd name="connsiteY28916" fmla="*/ 910106 h 2190257"/>
              <a:gd name="connsiteX28917" fmla="*/ 261133 w 1299502"/>
              <a:gd name="connsiteY28917" fmla="*/ 910322 h 2190257"/>
              <a:gd name="connsiteX28918" fmla="*/ 261025 w 1299502"/>
              <a:gd name="connsiteY28918" fmla="*/ 910610 h 2190257"/>
              <a:gd name="connsiteX28919" fmla="*/ 261349 w 1299502"/>
              <a:gd name="connsiteY28919" fmla="*/ 910935 h 2190257"/>
              <a:gd name="connsiteX28920" fmla="*/ 261349 w 1299502"/>
              <a:gd name="connsiteY28920" fmla="*/ 911511 h 2190257"/>
              <a:gd name="connsiteX28921" fmla="*/ 261025 w 1299502"/>
              <a:gd name="connsiteY28921" fmla="*/ 911728 h 2190257"/>
              <a:gd name="connsiteX28922" fmla="*/ 260953 w 1299502"/>
              <a:gd name="connsiteY28922" fmla="*/ 912016 h 2190257"/>
              <a:gd name="connsiteX28923" fmla="*/ 260628 w 1299502"/>
              <a:gd name="connsiteY28923" fmla="*/ 912304 h 2190257"/>
              <a:gd name="connsiteX28924" fmla="*/ 260628 w 1299502"/>
              <a:gd name="connsiteY28924" fmla="*/ 912629 h 2190257"/>
              <a:gd name="connsiteX28925" fmla="*/ 260448 w 1299502"/>
              <a:gd name="connsiteY28925" fmla="*/ 912809 h 2190257"/>
              <a:gd name="connsiteX28926" fmla="*/ 260123 w 1299502"/>
              <a:gd name="connsiteY28926" fmla="*/ 912701 h 2190257"/>
              <a:gd name="connsiteX28927" fmla="*/ 259943 w 1299502"/>
              <a:gd name="connsiteY28927" fmla="*/ 912917 h 2190257"/>
              <a:gd name="connsiteX28928" fmla="*/ 259943 w 1299502"/>
              <a:gd name="connsiteY28928" fmla="*/ 913097 h 2190257"/>
              <a:gd name="connsiteX28929" fmla="*/ 259835 w 1299502"/>
              <a:gd name="connsiteY28929" fmla="*/ 913313 h 2190257"/>
              <a:gd name="connsiteX28930" fmla="*/ 259150 w 1299502"/>
              <a:gd name="connsiteY28930" fmla="*/ 913205 h 2190257"/>
              <a:gd name="connsiteX28931" fmla="*/ 259042 w 1299502"/>
              <a:gd name="connsiteY28931" fmla="*/ 913421 h 2190257"/>
              <a:gd name="connsiteX28932" fmla="*/ 259042 w 1299502"/>
              <a:gd name="connsiteY28932" fmla="*/ 913710 h 2190257"/>
              <a:gd name="connsiteX28933" fmla="*/ 258140 w 1299502"/>
              <a:gd name="connsiteY28933" fmla="*/ 914395 h 2190257"/>
              <a:gd name="connsiteX28934" fmla="*/ 257852 w 1299502"/>
              <a:gd name="connsiteY28934" fmla="*/ 914395 h 2190257"/>
              <a:gd name="connsiteX28935" fmla="*/ 257635 w 1299502"/>
              <a:gd name="connsiteY28935" fmla="*/ 914503 h 2190257"/>
              <a:gd name="connsiteX28936" fmla="*/ 257852 w 1299502"/>
              <a:gd name="connsiteY28936" fmla="*/ 914719 h 2190257"/>
              <a:gd name="connsiteX28937" fmla="*/ 258753 w 1299502"/>
              <a:gd name="connsiteY28937" fmla="*/ 914719 h 2190257"/>
              <a:gd name="connsiteX28938" fmla="*/ 258933 w 1299502"/>
              <a:gd name="connsiteY28938" fmla="*/ 914899 h 2190257"/>
              <a:gd name="connsiteX28939" fmla="*/ 258861 w 1299502"/>
              <a:gd name="connsiteY28939" fmla="*/ 915512 h 2190257"/>
              <a:gd name="connsiteX28940" fmla="*/ 259150 w 1299502"/>
              <a:gd name="connsiteY28940" fmla="*/ 915800 h 2190257"/>
              <a:gd name="connsiteX28941" fmla="*/ 259150 w 1299502"/>
              <a:gd name="connsiteY28941" fmla="*/ 916413 h 2190257"/>
              <a:gd name="connsiteX28942" fmla="*/ 258753 w 1299502"/>
              <a:gd name="connsiteY28942" fmla="*/ 916701 h 2190257"/>
              <a:gd name="connsiteX28943" fmla="*/ 258753 w 1299502"/>
              <a:gd name="connsiteY28943" fmla="*/ 917025 h 2190257"/>
              <a:gd name="connsiteX28944" fmla="*/ 259042 w 1299502"/>
              <a:gd name="connsiteY28944" fmla="*/ 917314 h 2190257"/>
              <a:gd name="connsiteX28945" fmla="*/ 259042 w 1299502"/>
              <a:gd name="connsiteY28945" fmla="*/ 917926 h 2190257"/>
              <a:gd name="connsiteX28946" fmla="*/ 259655 w 1299502"/>
              <a:gd name="connsiteY28946" fmla="*/ 918503 h 2190257"/>
              <a:gd name="connsiteX28947" fmla="*/ 259546 w 1299502"/>
              <a:gd name="connsiteY28947" fmla="*/ 919404 h 2190257"/>
              <a:gd name="connsiteX28948" fmla="*/ 259835 w 1299502"/>
              <a:gd name="connsiteY28948" fmla="*/ 919692 h 2190257"/>
              <a:gd name="connsiteX28949" fmla="*/ 259835 w 1299502"/>
              <a:gd name="connsiteY28949" fmla="*/ 920017 h 2190257"/>
              <a:gd name="connsiteX28950" fmla="*/ 260159 w 1299502"/>
              <a:gd name="connsiteY28950" fmla="*/ 920305 h 2190257"/>
              <a:gd name="connsiteX28951" fmla="*/ 260159 w 1299502"/>
              <a:gd name="connsiteY28951" fmla="*/ 920593 h 2190257"/>
              <a:gd name="connsiteX28952" fmla="*/ 260448 w 1299502"/>
              <a:gd name="connsiteY28952" fmla="*/ 920918 h 2190257"/>
              <a:gd name="connsiteX28953" fmla="*/ 260340 w 1299502"/>
              <a:gd name="connsiteY28953" fmla="*/ 921494 h 2190257"/>
              <a:gd name="connsiteX28954" fmla="*/ 260664 w 1299502"/>
              <a:gd name="connsiteY28954" fmla="*/ 921819 h 2190257"/>
              <a:gd name="connsiteX28955" fmla="*/ 260556 w 1299502"/>
              <a:gd name="connsiteY28955" fmla="*/ 923008 h 2190257"/>
              <a:gd name="connsiteX28956" fmla="*/ 260953 w 1299502"/>
              <a:gd name="connsiteY28956" fmla="*/ 923296 h 2190257"/>
              <a:gd name="connsiteX28957" fmla="*/ 260844 w 1299502"/>
              <a:gd name="connsiteY28957" fmla="*/ 924486 h 2190257"/>
              <a:gd name="connsiteX28958" fmla="*/ 260448 w 1299502"/>
              <a:gd name="connsiteY28958" fmla="*/ 924810 h 2190257"/>
              <a:gd name="connsiteX28959" fmla="*/ 260448 w 1299502"/>
              <a:gd name="connsiteY28959" fmla="*/ 925098 h 2190257"/>
              <a:gd name="connsiteX28960" fmla="*/ 259258 w 1299502"/>
              <a:gd name="connsiteY28960" fmla="*/ 926108 h 2190257"/>
              <a:gd name="connsiteX28961" fmla="*/ 258681 w 1299502"/>
              <a:gd name="connsiteY28961" fmla="*/ 925999 h 2190257"/>
              <a:gd name="connsiteX28962" fmla="*/ 258356 w 1299502"/>
              <a:gd name="connsiteY28962" fmla="*/ 926288 h 2190257"/>
              <a:gd name="connsiteX28963" fmla="*/ 257780 w 1299502"/>
              <a:gd name="connsiteY28963" fmla="*/ 926288 h 2190257"/>
              <a:gd name="connsiteX28964" fmla="*/ 257383 w 1299502"/>
              <a:gd name="connsiteY28964" fmla="*/ 926576 h 2190257"/>
              <a:gd name="connsiteX28965" fmla="*/ 255868 w 1299502"/>
              <a:gd name="connsiteY28965" fmla="*/ 926504 h 2190257"/>
              <a:gd name="connsiteX28966" fmla="*/ 255472 w 1299502"/>
              <a:gd name="connsiteY28966" fmla="*/ 926684 h 2190257"/>
              <a:gd name="connsiteX28967" fmla="*/ 255183 w 1299502"/>
              <a:gd name="connsiteY28967" fmla="*/ 926684 h 2190257"/>
              <a:gd name="connsiteX28968" fmla="*/ 254174 w 1299502"/>
              <a:gd name="connsiteY28968" fmla="*/ 927477 h 2190257"/>
              <a:gd name="connsiteX28969" fmla="*/ 253561 w 1299502"/>
              <a:gd name="connsiteY28969" fmla="*/ 927477 h 2190257"/>
              <a:gd name="connsiteX28970" fmla="*/ 253272 w 1299502"/>
              <a:gd name="connsiteY28970" fmla="*/ 927802 h 2190257"/>
              <a:gd name="connsiteX28971" fmla="*/ 252984 w 1299502"/>
              <a:gd name="connsiteY28971" fmla="*/ 927693 h 2190257"/>
              <a:gd name="connsiteX28972" fmla="*/ 252587 w 1299502"/>
              <a:gd name="connsiteY28972" fmla="*/ 927982 h 2190257"/>
              <a:gd name="connsiteX28973" fmla="*/ 252263 w 1299502"/>
              <a:gd name="connsiteY28973" fmla="*/ 927982 h 2190257"/>
              <a:gd name="connsiteX28974" fmla="*/ 251974 w 1299502"/>
              <a:gd name="connsiteY28974" fmla="*/ 927693 h 2190257"/>
              <a:gd name="connsiteX28975" fmla="*/ 251686 w 1299502"/>
              <a:gd name="connsiteY28975" fmla="*/ 927693 h 2190257"/>
              <a:gd name="connsiteX28976" fmla="*/ 251361 w 1299502"/>
              <a:gd name="connsiteY28976" fmla="*/ 927297 h 2190257"/>
              <a:gd name="connsiteX28977" fmla="*/ 251073 w 1299502"/>
              <a:gd name="connsiteY28977" fmla="*/ 927297 h 2190257"/>
              <a:gd name="connsiteX28978" fmla="*/ 250171 w 1299502"/>
              <a:gd name="connsiteY28978" fmla="*/ 927982 h 2190257"/>
              <a:gd name="connsiteX28979" fmla="*/ 250171 w 1299502"/>
              <a:gd name="connsiteY28979" fmla="*/ 928883 h 2190257"/>
              <a:gd name="connsiteX28980" fmla="*/ 250568 w 1299502"/>
              <a:gd name="connsiteY28980" fmla="*/ 929387 h 2190257"/>
              <a:gd name="connsiteX28981" fmla="*/ 250856 w 1299502"/>
              <a:gd name="connsiteY28981" fmla="*/ 929387 h 2190257"/>
              <a:gd name="connsiteX28982" fmla="*/ 251253 w 1299502"/>
              <a:gd name="connsiteY28982" fmla="*/ 929099 h 2190257"/>
              <a:gd name="connsiteX28983" fmla="*/ 251578 w 1299502"/>
              <a:gd name="connsiteY28983" fmla="*/ 929099 h 2190257"/>
              <a:gd name="connsiteX28984" fmla="*/ 252551 w 1299502"/>
              <a:gd name="connsiteY28984" fmla="*/ 928270 h 2190257"/>
              <a:gd name="connsiteX28985" fmla="*/ 252876 w 1299502"/>
              <a:gd name="connsiteY28985" fmla="*/ 928270 h 2190257"/>
              <a:gd name="connsiteX28986" fmla="*/ 253164 w 1299502"/>
              <a:gd name="connsiteY28986" fmla="*/ 928090 h 2190257"/>
              <a:gd name="connsiteX28987" fmla="*/ 253849 w 1299502"/>
              <a:gd name="connsiteY28987" fmla="*/ 928090 h 2190257"/>
              <a:gd name="connsiteX28988" fmla="*/ 254174 w 1299502"/>
              <a:gd name="connsiteY28988" fmla="*/ 927802 h 2190257"/>
              <a:gd name="connsiteX28989" fmla="*/ 254462 w 1299502"/>
              <a:gd name="connsiteY28989" fmla="*/ 927802 h 2190257"/>
              <a:gd name="connsiteX28990" fmla="*/ 254751 w 1299502"/>
              <a:gd name="connsiteY28990" fmla="*/ 927585 h 2190257"/>
              <a:gd name="connsiteX28991" fmla="*/ 255183 w 1299502"/>
              <a:gd name="connsiteY28991" fmla="*/ 927585 h 2190257"/>
              <a:gd name="connsiteX28992" fmla="*/ 255472 w 1299502"/>
              <a:gd name="connsiteY28992" fmla="*/ 927297 h 2190257"/>
              <a:gd name="connsiteX28993" fmla="*/ 255760 w 1299502"/>
              <a:gd name="connsiteY28993" fmla="*/ 927297 h 2190257"/>
              <a:gd name="connsiteX28994" fmla="*/ 256049 w 1299502"/>
              <a:gd name="connsiteY28994" fmla="*/ 927009 h 2190257"/>
              <a:gd name="connsiteX28995" fmla="*/ 256445 w 1299502"/>
              <a:gd name="connsiteY28995" fmla="*/ 927081 h 2190257"/>
              <a:gd name="connsiteX28996" fmla="*/ 256662 w 1299502"/>
              <a:gd name="connsiteY28996" fmla="*/ 927405 h 2190257"/>
              <a:gd name="connsiteX28997" fmla="*/ 257347 w 1299502"/>
              <a:gd name="connsiteY28997" fmla="*/ 926792 h 2190257"/>
              <a:gd name="connsiteX28998" fmla="*/ 257671 w 1299502"/>
              <a:gd name="connsiteY28998" fmla="*/ 927081 h 2190257"/>
              <a:gd name="connsiteX28999" fmla="*/ 257960 w 1299502"/>
              <a:gd name="connsiteY28999" fmla="*/ 927189 h 2190257"/>
              <a:gd name="connsiteX29000" fmla="*/ 258248 w 1299502"/>
              <a:gd name="connsiteY29000" fmla="*/ 927477 h 2190257"/>
              <a:gd name="connsiteX29001" fmla="*/ 260159 w 1299502"/>
              <a:gd name="connsiteY29001" fmla="*/ 927585 h 2190257"/>
              <a:gd name="connsiteX29002" fmla="*/ 260268 w 1299502"/>
              <a:gd name="connsiteY29002" fmla="*/ 927802 h 2190257"/>
              <a:gd name="connsiteX29003" fmla="*/ 260268 w 1299502"/>
              <a:gd name="connsiteY29003" fmla="*/ 928378 h 2190257"/>
              <a:gd name="connsiteX29004" fmla="*/ 260556 w 1299502"/>
              <a:gd name="connsiteY29004" fmla="*/ 928703 h 2190257"/>
              <a:gd name="connsiteX29005" fmla="*/ 260448 w 1299502"/>
              <a:gd name="connsiteY29005" fmla="*/ 930468 h 2190257"/>
              <a:gd name="connsiteX29006" fmla="*/ 259763 w 1299502"/>
              <a:gd name="connsiteY29006" fmla="*/ 930973 h 2190257"/>
              <a:gd name="connsiteX29007" fmla="*/ 259655 w 1299502"/>
              <a:gd name="connsiteY29007" fmla="*/ 932162 h 2190257"/>
              <a:gd name="connsiteX29008" fmla="*/ 259582 w 1299502"/>
              <a:gd name="connsiteY29008" fmla="*/ 932271 h 2190257"/>
              <a:gd name="connsiteX29009" fmla="*/ 258861 w 1299502"/>
              <a:gd name="connsiteY29009" fmla="*/ 932271 h 2190257"/>
              <a:gd name="connsiteX29010" fmla="*/ 258573 w 1299502"/>
              <a:gd name="connsiteY29010" fmla="*/ 932559 h 2190257"/>
              <a:gd name="connsiteX29011" fmla="*/ 258248 w 1299502"/>
              <a:gd name="connsiteY29011" fmla="*/ 932487 h 2190257"/>
              <a:gd name="connsiteX29012" fmla="*/ 257563 w 1299502"/>
              <a:gd name="connsiteY29012" fmla="*/ 933063 h 2190257"/>
              <a:gd name="connsiteX29013" fmla="*/ 256662 w 1299502"/>
              <a:gd name="connsiteY29013" fmla="*/ 932955 h 2190257"/>
              <a:gd name="connsiteX29014" fmla="*/ 256373 w 1299502"/>
              <a:gd name="connsiteY29014" fmla="*/ 932667 h 2190257"/>
              <a:gd name="connsiteX29015" fmla="*/ 255760 w 1299502"/>
              <a:gd name="connsiteY29015" fmla="*/ 932667 h 2190257"/>
              <a:gd name="connsiteX29016" fmla="*/ 255580 w 1299502"/>
              <a:gd name="connsiteY29016" fmla="*/ 932487 h 2190257"/>
              <a:gd name="connsiteX29017" fmla="*/ 255580 w 1299502"/>
              <a:gd name="connsiteY29017" fmla="*/ 932162 h 2190257"/>
              <a:gd name="connsiteX29018" fmla="*/ 254859 w 1299502"/>
              <a:gd name="connsiteY29018" fmla="*/ 931369 h 2190257"/>
              <a:gd name="connsiteX29019" fmla="*/ 254570 w 1299502"/>
              <a:gd name="connsiteY29019" fmla="*/ 931369 h 2190257"/>
              <a:gd name="connsiteX29020" fmla="*/ 254282 w 1299502"/>
              <a:gd name="connsiteY29020" fmla="*/ 931081 h 2190257"/>
              <a:gd name="connsiteX29021" fmla="*/ 253669 w 1299502"/>
              <a:gd name="connsiteY29021" fmla="*/ 931081 h 2190257"/>
              <a:gd name="connsiteX29022" fmla="*/ 253453 w 1299502"/>
              <a:gd name="connsiteY29022" fmla="*/ 931189 h 2190257"/>
              <a:gd name="connsiteX29023" fmla="*/ 253453 w 1299502"/>
              <a:gd name="connsiteY29023" fmla="*/ 931478 h 2190257"/>
              <a:gd name="connsiteX29024" fmla="*/ 253056 w 1299502"/>
              <a:gd name="connsiteY29024" fmla="*/ 931766 h 2190257"/>
              <a:gd name="connsiteX29025" fmla="*/ 253380 w 1299502"/>
              <a:gd name="connsiteY29025" fmla="*/ 932090 h 2190257"/>
              <a:gd name="connsiteX29026" fmla="*/ 253272 w 1299502"/>
              <a:gd name="connsiteY29026" fmla="*/ 932162 h 2190257"/>
              <a:gd name="connsiteX29027" fmla="*/ 252695 w 1299502"/>
              <a:gd name="connsiteY29027" fmla="*/ 932162 h 2190257"/>
              <a:gd name="connsiteX29028" fmla="*/ 252371 w 1299502"/>
              <a:gd name="connsiteY29028" fmla="*/ 931874 h 2190257"/>
              <a:gd name="connsiteX29029" fmla="*/ 251686 w 1299502"/>
              <a:gd name="connsiteY29029" fmla="*/ 931766 h 2190257"/>
              <a:gd name="connsiteX29030" fmla="*/ 251361 w 1299502"/>
              <a:gd name="connsiteY29030" fmla="*/ 931478 h 2190257"/>
              <a:gd name="connsiteX29031" fmla="*/ 250388 w 1299502"/>
              <a:gd name="connsiteY29031" fmla="*/ 932271 h 2190257"/>
              <a:gd name="connsiteX29032" fmla="*/ 249198 w 1299502"/>
              <a:gd name="connsiteY29032" fmla="*/ 932271 h 2190257"/>
              <a:gd name="connsiteX29033" fmla="*/ 248873 w 1299502"/>
              <a:gd name="connsiteY29033" fmla="*/ 931874 h 2190257"/>
              <a:gd name="connsiteX29034" fmla="*/ 248585 w 1299502"/>
              <a:gd name="connsiteY29034" fmla="*/ 931874 h 2190257"/>
              <a:gd name="connsiteX29035" fmla="*/ 248008 w 1299502"/>
              <a:gd name="connsiteY29035" fmla="*/ 931261 h 2190257"/>
              <a:gd name="connsiteX29036" fmla="*/ 245195 w 1299502"/>
              <a:gd name="connsiteY29036" fmla="*/ 931081 h 2190257"/>
              <a:gd name="connsiteX29037" fmla="*/ 244582 w 1299502"/>
              <a:gd name="connsiteY29037" fmla="*/ 930468 h 2190257"/>
              <a:gd name="connsiteX29038" fmla="*/ 244294 w 1299502"/>
              <a:gd name="connsiteY29038" fmla="*/ 930360 h 2190257"/>
              <a:gd name="connsiteX29039" fmla="*/ 244005 w 1299502"/>
              <a:gd name="connsiteY29039" fmla="*/ 930072 h 2190257"/>
              <a:gd name="connsiteX29040" fmla="*/ 243284 w 1299502"/>
              <a:gd name="connsiteY29040" fmla="*/ 930072 h 2190257"/>
              <a:gd name="connsiteX29041" fmla="*/ 243104 w 1299502"/>
              <a:gd name="connsiteY29041" fmla="*/ 929784 h 2190257"/>
              <a:gd name="connsiteX29042" fmla="*/ 242707 w 1299502"/>
              <a:gd name="connsiteY29042" fmla="*/ 929676 h 2190257"/>
              <a:gd name="connsiteX29043" fmla="*/ 242311 w 1299502"/>
              <a:gd name="connsiteY29043" fmla="*/ 929279 h 2190257"/>
              <a:gd name="connsiteX29044" fmla="*/ 242311 w 1299502"/>
              <a:gd name="connsiteY29044" fmla="*/ 928666 h 2190257"/>
              <a:gd name="connsiteX29045" fmla="*/ 241914 w 1299502"/>
              <a:gd name="connsiteY29045" fmla="*/ 928198 h 2190257"/>
              <a:gd name="connsiteX29046" fmla="*/ 239714 w 1299502"/>
              <a:gd name="connsiteY29046" fmla="*/ 928090 h 2190257"/>
              <a:gd name="connsiteX29047" fmla="*/ 239426 w 1299502"/>
              <a:gd name="connsiteY29047" fmla="*/ 927693 h 2190257"/>
              <a:gd name="connsiteX29048" fmla="*/ 238813 w 1299502"/>
              <a:gd name="connsiteY29048" fmla="*/ 927693 h 2190257"/>
              <a:gd name="connsiteX29049" fmla="*/ 238524 w 1299502"/>
              <a:gd name="connsiteY29049" fmla="*/ 927405 h 2190257"/>
              <a:gd name="connsiteX29050" fmla="*/ 238200 w 1299502"/>
              <a:gd name="connsiteY29050" fmla="*/ 927405 h 2190257"/>
              <a:gd name="connsiteX29051" fmla="*/ 237911 w 1299502"/>
              <a:gd name="connsiteY29051" fmla="*/ 926973 h 2190257"/>
              <a:gd name="connsiteX29052" fmla="*/ 237587 w 1299502"/>
              <a:gd name="connsiteY29052" fmla="*/ 926973 h 2190257"/>
              <a:gd name="connsiteX29053" fmla="*/ 237298 w 1299502"/>
              <a:gd name="connsiteY29053" fmla="*/ 926684 h 2190257"/>
              <a:gd name="connsiteX29054" fmla="*/ 237118 w 1299502"/>
              <a:gd name="connsiteY29054" fmla="*/ 926792 h 2190257"/>
              <a:gd name="connsiteX29055" fmla="*/ 237118 w 1299502"/>
              <a:gd name="connsiteY29055" fmla="*/ 927081 h 2190257"/>
              <a:gd name="connsiteX29056" fmla="*/ 238092 w 1299502"/>
              <a:gd name="connsiteY29056" fmla="*/ 928270 h 2190257"/>
              <a:gd name="connsiteX29057" fmla="*/ 238705 w 1299502"/>
              <a:gd name="connsiteY29057" fmla="*/ 928270 h 2190257"/>
              <a:gd name="connsiteX29058" fmla="*/ 238993 w 1299502"/>
              <a:gd name="connsiteY29058" fmla="*/ 928594 h 2190257"/>
              <a:gd name="connsiteX29059" fmla="*/ 239714 w 1299502"/>
              <a:gd name="connsiteY29059" fmla="*/ 928594 h 2190257"/>
              <a:gd name="connsiteX29060" fmla="*/ 239895 w 1299502"/>
              <a:gd name="connsiteY29060" fmla="*/ 928991 h 2190257"/>
              <a:gd name="connsiteX29061" fmla="*/ 240904 w 1299502"/>
              <a:gd name="connsiteY29061" fmla="*/ 928991 h 2190257"/>
              <a:gd name="connsiteX29062" fmla="*/ 241878 w 1299502"/>
              <a:gd name="connsiteY29062" fmla="*/ 930072 h 2190257"/>
              <a:gd name="connsiteX29063" fmla="*/ 241878 w 1299502"/>
              <a:gd name="connsiteY29063" fmla="*/ 930973 h 2190257"/>
              <a:gd name="connsiteX29064" fmla="*/ 241481 w 1299502"/>
              <a:gd name="connsiteY29064" fmla="*/ 931261 h 2190257"/>
              <a:gd name="connsiteX29065" fmla="*/ 241481 w 1299502"/>
              <a:gd name="connsiteY29065" fmla="*/ 931874 h 2190257"/>
              <a:gd name="connsiteX29066" fmla="*/ 241589 w 1299502"/>
              <a:gd name="connsiteY29066" fmla="*/ 932090 h 2190257"/>
              <a:gd name="connsiteX29067" fmla="*/ 241770 w 1299502"/>
              <a:gd name="connsiteY29067" fmla="*/ 931874 h 2190257"/>
              <a:gd name="connsiteX29068" fmla="*/ 241770 w 1299502"/>
              <a:gd name="connsiteY29068" fmla="*/ 931586 h 2190257"/>
              <a:gd name="connsiteX29069" fmla="*/ 242275 w 1299502"/>
              <a:gd name="connsiteY29069" fmla="*/ 931189 h 2190257"/>
              <a:gd name="connsiteX29070" fmla="*/ 243284 w 1299502"/>
              <a:gd name="connsiteY29070" fmla="*/ 931261 h 2190257"/>
              <a:gd name="connsiteX29071" fmla="*/ 244077 w 1299502"/>
              <a:gd name="connsiteY29071" fmla="*/ 932162 h 2190257"/>
              <a:gd name="connsiteX29072" fmla="*/ 244258 w 1299502"/>
              <a:gd name="connsiteY29072" fmla="*/ 932090 h 2190257"/>
              <a:gd name="connsiteX29073" fmla="*/ 244258 w 1299502"/>
              <a:gd name="connsiteY29073" fmla="*/ 931478 h 2190257"/>
              <a:gd name="connsiteX29074" fmla="*/ 244474 w 1299502"/>
              <a:gd name="connsiteY29074" fmla="*/ 931369 h 2190257"/>
              <a:gd name="connsiteX29075" fmla="*/ 245484 w 1299502"/>
              <a:gd name="connsiteY29075" fmla="*/ 931369 h 2190257"/>
              <a:gd name="connsiteX29076" fmla="*/ 245556 w 1299502"/>
              <a:gd name="connsiteY29076" fmla="*/ 931586 h 2190257"/>
              <a:gd name="connsiteX29077" fmla="*/ 245556 w 1299502"/>
              <a:gd name="connsiteY29077" fmla="*/ 931874 h 2190257"/>
              <a:gd name="connsiteX29078" fmla="*/ 245664 w 1299502"/>
              <a:gd name="connsiteY29078" fmla="*/ 931982 h 2190257"/>
              <a:gd name="connsiteX29079" fmla="*/ 245952 w 1299502"/>
              <a:gd name="connsiteY29079" fmla="*/ 931658 h 2190257"/>
              <a:gd name="connsiteX29080" fmla="*/ 246962 w 1299502"/>
              <a:gd name="connsiteY29080" fmla="*/ 931766 h 2190257"/>
              <a:gd name="connsiteX29081" fmla="*/ 247251 w 1299502"/>
              <a:gd name="connsiteY29081" fmla="*/ 932054 h 2190257"/>
              <a:gd name="connsiteX29082" fmla="*/ 247575 w 1299502"/>
              <a:gd name="connsiteY29082" fmla="*/ 932054 h 2190257"/>
              <a:gd name="connsiteX29083" fmla="*/ 247755 w 1299502"/>
              <a:gd name="connsiteY29083" fmla="*/ 932271 h 2190257"/>
              <a:gd name="connsiteX29084" fmla="*/ 247683 w 1299502"/>
              <a:gd name="connsiteY29084" fmla="*/ 932559 h 2190257"/>
              <a:gd name="connsiteX29085" fmla="*/ 248152 w 1299502"/>
              <a:gd name="connsiteY29085" fmla="*/ 933063 h 2190257"/>
              <a:gd name="connsiteX29086" fmla="*/ 248477 w 1299502"/>
              <a:gd name="connsiteY29086" fmla="*/ 933063 h 2190257"/>
              <a:gd name="connsiteX29087" fmla="*/ 248549 w 1299502"/>
              <a:gd name="connsiteY29087" fmla="*/ 933280 h 2190257"/>
              <a:gd name="connsiteX29088" fmla="*/ 248477 w 1299502"/>
              <a:gd name="connsiteY29088" fmla="*/ 934974 h 2190257"/>
              <a:gd name="connsiteX29089" fmla="*/ 247972 w 1299502"/>
              <a:gd name="connsiteY29089" fmla="*/ 935370 h 2190257"/>
              <a:gd name="connsiteX29090" fmla="*/ 247395 w 1299502"/>
              <a:gd name="connsiteY29090" fmla="*/ 935370 h 2190257"/>
              <a:gd name="connsiteX29091" fmla="*/ 247070 w 1299502"/>
              <a:gd name="connsiteY29091" fmla="*/ 935658 h 2190257"/>
              <a:gd name="connsiteX29092" fmla="*/ 246782 w 1299502"/>
              <a:gd name="connsiteY29092" fmla="*/ 935658 h 2190257"/>
              <a:gd name="connsiteX29093" fmla="*/ 246061 w 1299502"/>
              <a:gd name="connsiteY29093" fmla="*/ 936163 h 2190257"/>
              <a:gd name="connsiteX29094" fmla="*/ 245772 w 1299502"/>
              <a:gd name="connsiteY29094" fmla="*/ 936163 h 2190257"/>
              <a:gd name="connsiteX29095" fmla="*/ 245592 w 1299502"/>
              <a:gd name="connsiteY29095" fmla="*/ 936235 h 2190257"/>
              <a:gd name="connsiteX29096" fmla="*/ 245592 w 1299502"/>
              <a:gd name="connsiteY29096" fmla="*/ 936559 h 2190257"/>
              <a:gd name="connsiteX29097" fmla="*/ 245267 w 1299502"/>
              <a:gd name="connsiteY29097" fmla="*/ 936848 h 2190257"/>
              <a:gd name="connsiteX29098" fmla="*/ 245195 w 1299502"/>
              <a:gd name="connsiteY29098" fmla="*/ 937136 h 2190257"/>
              <a:gd name="connsiteX29099" fmla="*/ 244690 w 1299502"/>
              <a:gd name="connsiteY29099" fmla="*/ 937532 h 2190257"/>
              <a:gd name="connsiteX29100" fmla="*/ 244077 w 1299502"/>
              <a:gd name="connsiteY29100" fmla="*/ 937532 h 2190257"/>
              <a:gd name="connsiteX29101" fmla="*/ 243897 w 1299502"/>
              <a:gd name="connsiteY29101" fmla="*/ 937641 h 2190257"/>
              <a:gd name="connsiteX29102" fmla="*/ 243789 w 1299502"/>
              <a:gd name="connsiteY29102" fmla="*/ 939154 h 2190257"/>
              <a:gd name="connsiteX29103" fmla="*/ 243500 w 1299502"/>
              <a:gd name="connsiteY29103" fmla="*/ 939443 h 2190257"/>
              <a:gd name="connsiteX29104" fmla="*/ 243500 w 1299502"/>
              <a:gd name="connsiteY29104" fmla="*/ 939731 h 2190257"/>
              <a:gd name="connsiteX29105" fmla="*/ 242275 w 1299502"/>
              <a:gd name="connsiteY29105" fmla="*/ 940632 h 2190257"/>
              <a:gd name="connsiteX29106" fmla="*/ 241986 w 1299502"/>
              <a:gd name="connsiteY29106" fmla="*/ 940632 h 2190257"/>
              <a:gd name="connsiteX29107" fmla="*/ 241698 w 1299502"/>
              <a:gd name="connsiteY29107" fmla="*/ 940956 h 2190257"/>
              <a:gd name="connsiteX29108" fmla="*/ 240688 w 1299502"/>
              <a:gd name="connsiteY29108" fmla="*/ 940848 h 2190257"/>
              <a:gd name="connsiteX29109" fmla="*/ 240399 w 1299502"/>
              <a:gd name="connsiteY29109" fmla="*/ 941136 h 2190257"/>
              <a:gd name="connsiteX29110" fmla="*/ 240111 w 1299502"/>
              <a:gd name="connsiteY29110" fmla="*/ 940848 h 2190257"/>
              <a:gd name="connsiteX29111" fmla="*/ 239210 w 1299502"/>
              <a:gd name="connsiteY29111" fmla="*/ 940740 h 2190257"/>
              <a:gd name="connsiteX29112" fmla="*/ 238885 w 1299502"/>
              <a:gd name="connsiteY29112" fmla="*/ 940452 h 2190257"/>
              <a:gd name="connsiteX29113" fmla="*/ 238705 w 1299502"/>
              <a:gd name="connsiteY29113" fmla="*/ 940560 h 2190257"/>
              <a:gd name="connsiteX29114" fmla="*/ 238705 w 1299502"/>
              <a:gd name="connsiteY29114" fmla="*/ 940848 h 2190257"/>
              <a:gd name="connsiteX29115" fmla="*/ 238488 w 1299502"/>
              <a:gd name="connsiteY29115" fmla="*/ 941028 h 2190257"/>
              <a:gd name="connsiteX29116" fmla="*/ 238200 w 1299502"/>
              <a:gd name="connsiteY29116" fmla="*/ 940956 h 2190257"/>
              <a:gd name="connsiteX29117" fmla="*/ 237911 w 1299502"/>
              <a:gd name="connsiteY29117" fmla="*/ 941245 h 2190257"/>
              <a:gd name="connsiteX29118" fmla="*/ 237587 w 1299502"/>
              <a:gd name="connsiteY29118" fmla="*/ 941245 h 2190257"/>
              <a:gd name="connsiteX29119" fmla="*/ 237298 w 1299502"/>
              <a:gd name="connsiteY29119" fmla="*/ 940956 h 2190257"/>
              <a:gd name="connsiteX29120" fmla="*/ 237082 w 1299502"/>
              <a:gd name="connsiteY29120" fmla="*/ 941028 h 2190257"/>
              <a:gd name="connsiteX29121" fmla="*/ 237010 w 1299502"/>
              <a:gd name="connsiteY29121" fmla="*/ 941929 h 2190257"/>
              <a:gd name="connsiteX29122" fmla="*/ 236902 w 1299502"/>
              <a:gd name="connsiteY29122" fmla="*/ 942146 h 2190257"/>
              <a:gd name="connsiteX29123" fmla="*/ 235604 w 1299502"/>
              <a:gd name="connsiteY29123" fmla="*/ 942037 h 2190257"/>
              <a:gd name="connsiteX29124" fmla="*/ 235207 w 1299502"/>
              <a:gd name="connsiteY29124" fmla="*/ 941533 h 2190257"/>
              <a:gd name="connsiteX29125" fmla="*/ 235207 w 1299502"/>
              <a:gd name="connsiteY29125" fmla="*/ 941245 h 2190257"/>
              <a:gd name="connsiteX29126" fmla="*/ 235027 w 1299502"/>
              <a:gd name="connsiteY29126" fmla="*/ 941028 h 2190257"/>
              <a:gd name="connsiteX29127" fmla="*/ 234919 w 1299502"/>
              <a:gd name="connsiteY29127" fmla="*/ 941245 h 2190257"/>
              <a:gd name="connsiteX29128" fmla="*/ 234810 w 1299502"/>
              <a:gd name="connsiteY29128" fmla="*/ 941821 h 2190257"/>
              <a:gd name="connsiteX29129" fmla="*/ 234738 w 1299502"/>
              <a:gd name="connsiteY29129" fmla="*/ 941929 h 2190257"/>
              <a:gd name="connsiteX29130" fmla="*/ 234414 w 1299502"/>
              <a:gd name="connsiteY29130" fmla="*/ 941929 h 2190257"/>
              <a:gd name="connsiteX29131" fmla="*/ 233945 w 1299502"/>
              <a:gd name="connsiteY29131" fmla="*/ 941425 h 2190257"/>
              <a:gd name="connsiteX29132" fmla="*/ 233945 w 1299502"/>
              <a:gd name="connsiteY29132" fmla="*/ 941136 h 2190257"/>
              <a:gd name="connsiteX29133" fmla="*/ 233548 w 1299502"/>
              <a:gd name="connsiteY29133" fmla="*/ 940632 h 2190257"/>
              <a:gd name="connsiteX29134" fmla="*/ 233224 w 1299502"/>
              <a:gd name="connsiteY29134" fmla="*/ 940632 h 2190257"/>
              <a:gd name="connsiteX29135" fmla="*/ 232719 w 1299502"/>
              <a:gd name="connsiteY29135" fmla="*/ 941028 h 2190257"/>
              <a:gd name="connsiteX29136" fmla="*/ 232719 w 1299502"/>
              <a:gd name="connsiteY29136" fmla="*/ 941353 h 2190257"/>
              <a:gd name="connsiteX29137" fmla="*/ 233044 w 1299502"/>
              <a:gd name="connsiteY29137" fmla="*/ 941749 h 2190257"/>
              <a:gd name="connsiteX29138" fmla="*/ 232935 w 1299502"/>
              <a:gd name="connsiteY29138" fmla="*/ 942218 h 2190257"/>
              <a:gd name="connsiteX29139" fmla="*/ 232755 w 1299502"/>
              <a:gd name="connsiteY29139" fmla="*/ 942434 h 2190257"/>
              <a:gd name="connsiteX29140" fmla="*/ 232142 w 1299502"/>
              <a:gd name="connsiteY29140" fmla="*/ 942326 h 2190257"/>
              <a:gd name="connsiteX29141" fmla="*/ 231854 w 1299502"/>
              <a:gd name="connsiteY29141" fmla="*/ 942650 h 2190257"/>
              <a:gd name="connsiteX29142" fmla="*/ 231133 w 1299502"/>
              <a:gd name="connsiteY29142" fmla="*/ 941821 h 2190257"/>
              <a:gd name="connsiteX29143" fmla="*/ 231133 w 1299502"/>
              <a:gd name="connsiteY29143" fmla="*/ 941533 h 2190257"/>
              <a:gd name="connsiteX29144" fmla="*/ 230952 w 1299502"/>
              <a:gd name="connsiteY29144" fmla="*/ 941353 h 2190257"/>
              <a:gd name="connsiteX29145" fmla="*/ 230628 w 1299502"/>
              <a:gd name="connsiteY29145" fmla="*/ 941353 h 2190257"/>
              <a:gd name="connsiteX29146" fmla="*/ 230339 w 1299502"/>
              <a:gd name="connsiteY29146" fmla="*/ 941641 h 2190257"/>
              <a:gd name="connsiteX29147" fmla="*/ 230051 w 1299502"/>
              <a:gd name="connsiteY29147" fmla="*/ 941641 h 2190257"/>
              <a:gd name="connsiteX29148" fmla="*/ 229654 w 1299502"/>
              <a:gd name="connsiteY29148" fmla="*/ 941929 h 2190257"/>
              <a:gd name="connsiteX29149" fmla="*/ 229041 w 1299502"/>
              <a:gd name="connsiteY29149" fmla="*/ 941857 h 2190257"/>
              <a:gd name="connsiteX29150" fmla="*/ 228753 w 1299502"/>
              <a:gd name="connsiteY29150" fmla="*/ 941533 h 2190257"/>
              <a:gd name="connsiteX29151" fmla="*/ 228536 w 1299502"/>
              <a:gd name="connsiteY29151" fmla="*/ 941749 h 2190257"/>
              <a:gd name="connsiteX29152" fmla="*/ 228536 w 1299502"/>
              <a:gd name="connsiteY29152" fmla="*/ 942037 h 2190257"/>
              <a:gd name="connsiteX29153" fmla="*/ 228861 w 1299502"/>
              <a:gd name="connsiteY29153" fmla="*/ 942326 h 2190257"/>
              <a:gd name="connsiteX29154" fmla="*/ 228861 w 1299502"/>
              <a:gd name="connsiteY29154" fmla="*/ 942938 h 2190257"/>
              <a:gd name="connsiteX29155" fmla="*/ 228356 w 1299502"/>
              <a:gd name="connsiteY29155" fmla="*/ 943335 h 2190257"/>
              <a:gd name="connsiteX29156" fmla="*/ 228032 w 1299502"/>
              <a:gd name="connsiteY29156" fmla="*/ 943227 h 2190257"/>
              <a:gd name="connsiteX29157" fmla="*/ 227635 w 1299502"/>
              <a:gd name="connsiteY29157" fmla="*/ 943551 h 2190257"/>
              <a:gd name="connsiteX29158" fmla="*/ 227058 w 1299502"/>
              <a:gd name="connsiteY29158" fmla="*/ 943551 h 2190257"/>
              <a:gd name="connsiteX29159" fmla="*/ 226733 w 1299502"/>
              <a:gd name="connsiteY29159" fmla="*/ 943839 h 2190257"/>
              <a:gd name="connsiteX29160" fmla="*/ 224858 w 1299502"/>
              <a:gd name="connsiteY29160" fmla="*/ 943623 h 2190257"/>
              <a:gd name="connsiteX29161" fmla="*/ 224462 w 1299502"/>
              <a:gd name="connsiteY29161" fmla="*/ 943948 h 2190257"/>
              <a:gd name="connsiteX29162" fmla="*/ 223849 w 1299502"/>
              <a:gd name="connsiteY29162" fmla="*/ 943948 h 2190257"/>
              <a:gd name="connsiteX29163" fmla="*/ 223560 w 1299502"/>
              <a:gd name="connsiteY29163" fmla="*/ 943551 h 2190257"/>
              <a:gd name="connsiteX29164" fmla="*/ 222947 w 1299502"/>
              <a:gd name="connsiteY29164" fmla="*/ 943551 h 2190257"/>
              <a:gd name="connsiteX29165" fmla="*/ 222659 w 1299502"/>
              <a:gd name="connsiteY29165" fmla="*/ 943839 h 2190257"/>
              <a:gd name="connsiteX29166" fmla="*/ 221938 w 1299502"/>
              <a:gd name="connsiteY29166" fmla="*/ 943731 h 2190257"/>
              <a:gd name="connsiteX29167" fmla="*/ 221649 w 1299502"/>
              <a:gd name="connsiteY29167" fmla="*/ 944056 h 2190257"/>
              <a:gd name="connsiteX29168" fmla="*/ 220748 w 1299502"/>
              <a:gd name="connsiteY29168" fmla="*/ 943948 h 2190257"/>
              <a:gd name="connsiteX29169" fmla="*/ 220351 w 1299502"/>
              <a:gd name="connsiteY29169" fmla="*/ 944236 h 2190257"/>
              <a:gd name="connsiteX29170" fmla="*/ 219161 w 1299502"/>
              <a:gd name="connsiteY29170" fmla="*/ 944128 h 2190257"/>
              <a:gd name="connsiteX29171" fmla="*/ 218981 w 1299502"/>
              <a:gd name="connsiteY29171" fmla="*/ 944344 h 2190257"/>
              <a:gd name="connsiteX29172" fmla="*/ 219161 w 1299502"/>
              <a:gd name="connsiteY29172" fmla="*/ 944452 h 2190257"/>
              <a:gd name="connsiteX29173" fmla="*/ 219450 w 1299502"/>
              <a:gd name="connsiteY29173" fmla="*/ 944524 h 2190257"/>
              <a:gd name="connsiteX29174" fmla="*/ 219666 w 1299502"/>
              <a:gd name="connsiteY29174" fmla="*/ 944849 h 2190257"/>
              <a:gd name="connsiteX29175" fmla="*/ 220063 w 1299502"/>
              <a:gd name="connsiteY29175" fmla="*/ 944849 h 2190257"/>
              <a:gd name="connsiteX29176" fmla="*/ 221361 w 1299502"/>
              <a:gd name="connsiteY29176" fmla="*/ 946218 h 2190257"/>
              <a:gd name="connsiteX29177" fmla="*/ 221361 w 1299502"/>
              <a:gd name="connsiteY29177" fmla="*/ 946542 h 2190257"/>
              <a:gd name="connsiteX29178" fmla="*/ 221433 w 1299502"/>
              <a:gd name="connsiteY29178" fmla="*/ 946723 h 2190257"/>
              <a:gd name="connsiteX29179" fmla="*/ 221649 w 1299502"/>
              <a:gd name="connsiteY29179" fmla="*/ 946542 h 2190257"/>
              <a:gd name="connsiteX29180" fmla="*/ 221649 w 1299502"/>
              <a:gd name="connsiteY29180" fmla="*/ 946218 h 2190257"/>
              <a:gd name="connsiteX29181" fmla="*/ 221938 w 1299502"/>
              <a:gd name="connsiteY29181" fmla="*/ 946038 h 2190257"/>
              <a:gd name="connsiteX29182" fmla="*/ 222046 w 1299502"/>
              <a:gd name="connsiteY29182" fmla="*/ 945750 h 2190257"/>
              <a:gd name="connsiteX29183" fmla="*/ 222839 w 1299502"/>
              <a:gd name="connsiteY29183" fmla="*/ 945029 h 2190257"/>
              <a:gd name="connsiteX29184" fmla="*/ 223741 w 1299502"/>
              <a:gd name="connsiteY29184" fmla="*/ 945137 h 2190257"/>
              <a:gd name="connsiteX29185" fmla="*/ 224029 w 1299502"/>
              <a:gd name="connsiteY29185" fmla="*/ 945425 h 2190257"/>
              <a:gd name="connsiteX29186" fmla="*/ 224426 w 1299502"/>
              <a:gd name="connsiteY29186" fmla="*/ 945137 h 2190257"/>
              <a:gd name="connsiteX29187" fmla="*/ 225940 w 1299502"/>
              <a:gd name="connsiteY29187" fmla="*/ 945245 h 2190257"/>
              <a:gd name="connsiteX29188" fmla="*/ 226229 w 1299502"/>
              <a:gd name="connsiteY29188" fmla="*/ 945533 h 2190257"/>
              <a:gd name="connsiteX29189" fmla="*/ 226517 w 1299502"/>
              <a:gd name="connsiteY29189" fmla="*/ 945533 h 2190257"/>
              <a:gd name="connsiteX29190" fmla="*/ 226842 w 1299502"/>
              <a:gd name="connsiteY29190" fmla="*/ 945822 h 2190257"/>
              <a:gd name="connsiteX29191" fmla="*/ 227238 w 1299502"/>
              <a:gd name="connsiteY29191" fmla="*/ 945641 h 2190257"/>
              <a:gd name="connsiteX29192" fmla="*/ 227815 w 1299502"/>
              <a:gd name="connsiteY29192" fmla="*/ 945641 h 2190257"/>
              <a:gd name="connsiteX29193" fmla="*/ 228140 w 1299502"/>
              <a:gd name="connsiteY29193" fmla="*/ 945425 h 2190257"/>
              <a:gd name="connsiteX29194" fmla="*/ 228825 w 1299502"/>
              <a:gd name="connsiteY29194" fmla="*/ 945425 h 2190257"/>
              <a:gd name="connsiteX29195" fmla="*/ 229149 w 1299502"/>
              <a:gd name="connsiteY29195" fmla="*/ 945137 h 2190257"/>
              <a:gd name="connsiteX29196" fmla="*/ 229438 w 1299502"/>
              <a:gd name="connsiteY29196" fmla="*/ 945425 h 2190257"/>
              <a:gd name="connsiteX29197" fmla="*/ 230628 w 1299502"/>
              <a:gd name="connsiteY29197" fmla="*/ 945533 h 2190257"/>
              <a:gd name="connsiteX29198" fmla="*/ 230844 w 1299502"/>
              <a:gd name="connsiteY29198" fmla="*/ 945425 h 2190257"/>
              <a:gd name="connsiteX29199" fmla="*/ 230844 w 1299502"/>
              <a:gd name="connsiteY29199" fmla="*/ 945137 h 2190257"/>
              <a:gd name="connsiteX29200" fmla="*/ 231529 w 1299502"/>
              <a:gd name="connsiteY29200" fmla="*/ 944524 h 2190257"/>
              <a:gd name="connsiteX29201" fmla="*/ 231529 w 1299502"/>
              <a:gd name="connsiteY29201" fmla="*/ 944236 h 2190257"/>
              <a:gd name="connsiteX29202" fmla="*/ 232034 w 1299502"/>
              <a:gd name="connsiteY29202" fmla="*/ 943839 h 2190257"/>
              <a:gd name="connsiteX29203" fmla="*/ 232322 w 1299502"/>
              <a:gd name="connsiteY29203" fmla="*/ 943839 h 2190257"/>
              <a:gd name="connsiteX29204" fmla="*/ 232719 w 1299502"/>
              <a:gd name="connsiteY29204" fmla="*/ 943659 h 2190257"/>
              <a:gd name="connsiteX29205" fmla="*/ 233909 w 1299502"/>
              <a:gd name="connsiteY29205" fmla="*/ 943659 h 2190257"/>
              <a:gd name="connsiteX29206" fmla="*/ 234234 w 1299502"/>
              <a:gd name="connsiteY29206" fmla="*/ 944056 h 2190257"/>
              <a:gd name="connsiteX29207" fmla="*/ 235207 w 1299502"/>
              <a:gd name="connsiteY29207" fmla="*/ 944056 h 2190257"/>
              <a:gd name="connsiteX29208" fmla="*/ 235496 w 1299502"/>
              <a:gd name="connsiteY29208" fmla="*/ 943839 h 2190257"/>
              <a:gd name="connsiteX29209" fmla="*/ 236109 w 1299502"/>
              <a:gd name="connsiteY29209" fmla="*/ 943839 h 2190257"/>
              <a:gd name="connsiteX29210" fmla="*/ 236505 w 1299502"/>
              <a:gd name="connsiteY29210" fmla="*/ 943551 h 2190257"/>
              <a:gd name="connsiteX29211" fmla="*/ 237695 w 1299502"/>
              <a:gd name="connsiteY29211" fmla="*/ 943659 h 2190257"/>
              <a:gd name="connsiteX29212" fmla="*/ 238416 w 1299502"/>
              <a:gd name="connsiteY29212" fmla="*/ 944452 h 2190257"/>
              <a:gd name="connsiteX29213" fmla="*/ 238416 w 1299502"/>
              <a:gd name="connsiteY29213" fmla="*/ 944740 h 2190257"/>
              <a:gd name="connsiteX29214" fmla="*/ 238597 w 1299502"/>
              <a:gd name="connsiteY29214" fmla="*/ 944849 h 2190257"/>
              <a:gd name="connsiteX29215" fmla="*/ 239101 w 1299502"/>
              <a:gd name="connsiteY29215" fmla="*/ 944452 h 2190257"/>
              <a:gd name="connsiteX29216" fmla="*/ 239101 w 1299502"/>
              <a:gd name="connsiteY29216" fmla="*/ 943659 h 2190257"/>
              <a:gd name="connsiteX29217" fmla="*/ 239606 w 1299502"/>
              <a:gd name="connsiteY29217" fmla="*/ 943155 h 2190257"/>
              <a:gd name="connsiteX29218" fmla="*/ 241193 w 1299502"/>
              <a:gd name="connsiteY29218" fmla="*/ 943263 h 2190257"/>
              <a:gd name="connsiteX29219" fmla="*/ 241481 w 1299502"/>
              <a:gd name="connsiteY29219" fmla="*/ 943659 h 2190257"/>
              <a:gd name="connsiteX29220" fmla="*/ 242779 w 1299502"/>
              <a:gd name="connsiteY29220" fmla="*/ 943659 h 2190257"/>
              <a:gd name="connsiteX29221" fmla="*/ 242996 w 1299502"/>
              <a:gd name="connsiteY29221" fmla="*/ 944056 h 2190257"/>
              <a:gd name="connsiteX29222" fmla="*/ 243681 w 1299502"/>
              <a:gd name="connsiteY29222" fmla="*/ 943443 h 2190257"/>
              <a:gd name="connsiteX29223" fmla="*/ 244690 w 1299502"/>
              <a:gd name="connsiteY29223" fmla="*/ 943551 h 2190257"/>
              <a:gd name="connsiteX29224" fmla="*/ 245195 w 1299502"/>
              <a:gd name="connsiteY29224" fmla="*/ 944128 h 2190257"/>
              <a:gd name="connsiteX29225" fmla="*/ 245592 w 1299502"/>
              <a:gd name="connsiteY29225" fmla="*/ 944128 h 2190257"/>
              <a:gd name="connsiteX29226" fmla="*/ 246061 w 1299502"/>
              <a:gd name="connsiteY29226" fmla="*/ 944849 h 2190257"/>
              <a:gd name="connsiteX29227" fmla="*/ 247070 w 1299502"/>
              <a:gd name="connsiteY29227" fmla="*/ 944849 h 2190257"/>
              <a:gd name="connsiteX29228" fmla="*/ 247178 w 1299502"/>
              <a:gd name="connsiteY29228" fmla="*/ 945029 h 2190257"/>
              <a:gd name="connsiteX29229" fmla="*/ 247178 w 1299502"/>
              <a:gd name="connsiteY29229" fmla="*/ 945353 h 2190257"/>
              <a:gd name="connsiteX29230" fmla="*/ 247359 w 1299502"/>
              <a:gd name="connsiteY29230" fmla="*/ 945425 h 2190257"/>
              <a:gd name="connsiteX29231" fmla="*/ 247467 w 1299502"/>
              <a:gd name="connsiteY29231" fmla="*/ 945353 h 2190257"/>
              <a:gd name="connsiteX29232" fmla="*/ 247575 w 1299502"/>
              <a:gd name="connsiteY29232" fmla="*/ 943839 h 2190257"/>
              <a:gd name="connsiteX29233" fmla="*/ 247755 w 1299502"/>
              <a:gd name="connsiteY29233" fmla="*/ 943731 h 2190257"/>
              <a:gd name="connsiteX29234" fmla="*/ 248368 w 1299502"/>
              <a:gd name="connsiteY29234" fmla="*/ 943731 h 2190257"/>
              <a:gd name="connsiteX29235" fmla="*/ 248657 w 1299502"/>
              <a:gd name="connsiteY29235" fmla="*/ 943551 h 2190257"/>
              <a:gd name="connsiteX29236" fmla="*/ 249053 w 1299502"/>
              <a:gd name="connsiteY29236" fmla="*/ 943551 h 2190257"/>
              <a:gd name="connsiteX29237" fmla="*/ 249162 w 1299502"/>
              <a:gd name="connsiteY29237" fmla="*/ 943335 h 2190257"/>
              <a:gd name="connsiteX29238" fmla="*/ 249053 w 1299502"/>
              <a:gd name="connsiteY29238" fmla="*/ 943263 h 2190257"/>
              <a:gd name="connsiteX29239" fmla="*/ 248152 w 1299502"/>
              <a:gd name="connsiteY29239" fmla="*/ 943155 h 2190257"/>
              <a:gd name="connsiteX29240" fmla="*/ 247755 w 1299502"/>
              <a:gd name="connsiteY29240" fmla="*/ 943443 h 2190257"/>
              <a:gd name="connsiteX29241" fmla="*/ 247467 w 1299502"/>
              <a:gd name="connsiteY29241" fmla="*/ 943155 h 2190257"/>
              <a:gd name="connsiteX29242" fmla="*/ 246854 w 1299502"/>
              <a:gd name="connsiteY29242" fmla="*/ 943047 h 2190257"/>
              <a:gd name="connsiteX29243" fmla="*/ 246565 w 1299502"/>
              <a:gd name="connsiteY29243" fmla="*/ 943335 h 2190257"/>
              <a:gd name="connsiteX29244" fmla="*/ 246385 w 1299502"/>
              <a:gd name="connsiteY29244" fmla="*/ 943155 h 2190257"/>
              <a:gd name="connsiteX29245" fmla="*/ 246457 w 1299502"/>
              <a:gd name="connsiteY29245" fmla="*/ 942542 h 2190257"/>
              <a:gd name="connsiteX29246" fmla="*/ 246854 w 1299502"/>
              <a:gd name="connsiteY29246" fmla="*/ 942146 h 2190257"/>
              <a:gd name="connsiteX29247" fmla="*/ 247251 w 1299502"/>
              <a:gd name="connsiteY29247" fmla="*/ 942254 h 2190257"/>
              <a:gd name="connsiteX29248" fmla="*/ 247359 w 1299502"/>
              <a:gd name="connsiteY29248" fmla="*/ 942073 h 2190257"/>
              <a:gd name="connsiteX29249" fmla="*/ 247467 w 1299502"/>
              <a:gd name="connsiteY29249" fmla="*/ 941749 h 2190257"/>
              <a:gd name="connsiteX29250" fmla="*/ 247755 w 1299502"/>
              <a:gd name="connsiteY29250" fmla="*/ 941461 h 2190257"/>
              <a:gd name="connsiteX29251" fmla="*/ 247755 w 1299502"/>
              <a:gd name="connsiteY29251" fmla="*/ 941245 h 2190257"/>
              <a:gd name="connsiteX29252" fmla="*/ 248549 w 1299502"/>
              <a:gd name="connsiteY29252" fmla="*/ 940560 h 2190257"/>
              <a:gd name="connsiteX29253" fmla="*/ 249558 w 1299502"/>
              <a:gd name="connsiteY29253" fmla="*/ 940560 h 2190257"/>
              <a:gd name="connsiteX29254" fmla="*/ 249630 w 1299502"/>
              <a:gd name="connsiteY29254" fmla="*/ 940776 h 2190257"/>
              <a:gd name="connsiteX29255" fmla="*/ 249630 w 1299502"/>
              <a:gd name="connsiteY29255" fmla="*/ 941064 h 2190257"/>
              <a:gd name="connsiteX29256" fmla="*/ 249739 w 1299502"/>
              <a:gd name="connsiteY29256" fmla="*/ 941172 h 2190257"/>
              <a:gd name="connsiteX29257" fmla="*/ 250352 w 1299502"/>
              <a:gd name="connsiteY29257" fmla="*/ 940776 h 2190257"/>
              <a:gd name="connsiteX29258" fmla="*/ 250352 w 1299502"/>
              <a:gd name="connsiteY29258" fmla="*/ 940163 h 2190257"/>
              <a:gd name="connsiteX29259" fmla="*/ 250027 w 1299502"/>
              <a:gd name="connsiteY29259" fmla="*/ 939875 h 2190257"/>
              <a:gd name="connsiteX29260" fmla="*/ 250532 w 1299502"/>
              <a:gd name="connsiteY29260" fmla="*/ 939479 h 2190257"/>
              <a:gd name="connsiteX29261" fmla="*/ 250820 w 1299502"/>
              <a:gd name="connsiteY29261" fmla="*/ 939479 h 2190257"/>
              <a:gd name="connsiteX29262" fmla="*/ 251541 w 1299502"/>
              <a:gd name="connsiteY29262" fmla="*/ 938974 h 2190257"/>
              <a:gd name="connsiteX29263" fmla="*/ 252118 w 1299502"/>
              <a:gd name="connsiteY29263" fmla="*/ 938974 h 2190257"/>
              <a:gd name="connsiteX29264" fmla="*/ 252443 w 1299502"/>
              <a:gd name="connsiteY29264" fmla="*/ 939262 h 2190257"/>
              <a:gd name="connsiteX29265" fmla="*/ 252731 w 1299502"/>
              <a:gd name="connsiteY29265" fmla="*/ 939262 h 2190257"/>
              <a:gd name="connsiteX29266" fmla="*/ 253416 w 1299502"/>
              <a:gd name="connsiteY29266" fmla="*/ 938758 h 2190257"/>
              <a:gd name="connsiteX29267" fmla="*/ 253813 w 1299502"/>
              <a:gd name="connsiteY29267" fmla="*/ 939262 h 2190257"/>
              <a:gd name="connsiteX29268" fmla="*/ 253705 w 1299502"/>
              <a:gd name="connsiteY29268" fmla="*/ 941245 h 2190257"/>
              <a:gd name="connsiteX29269" fmla="*/ 254029 w 1299502"/>
              <a:gd name="connsiteY29269" fmla="*/ 941641 h 2190257"/>
              <a:gd name="connsiteX29270" fmla="*/ 254029 w 1299502"/>
              <a:gd name="connsiteY29270" fmla="*/ 941965 h 2190257"/>
              <a:gd name="connsiteX29271" fmla="*/ 254318 w 1299502"/>
              <a:gd name="connsiteY29271" fmla="*/ 942254 h 2190257"/>
              <a:gd name="connsiteX29272" fmla="*/ 254210 w 1299502"/>
              <a:gd name="connsiteY29272" fmla="*/ 943047 h 2190257"/>
              <a:gd name="connsiteX29273" fmla="*/ 254029 w 1299502"/>
              <a:gd name="connsiteY29273" fmla="*/ 943263 h 2190257"/>
              <a:gd name="connsiteX29274" fmla="*/ 253416 w 1299502"/>
              <a:gd name="connsiteY29274" fmla="*/ 943263 h 2190257"/>
              <a:gd name="connsiteX29275" fmla="*/ 253236 w 1299502"/>
              <a:gd name="connsiteY29275" fmla="*/ 943335 h 2190257"/>
              <a:gd name="connsiteX29276" fmla="*/ 253525 w 1299502"/>
              <a:gd name="connsiteY29276" fmla="*/ 943659 h 2190257"/>
              <a:gd name="connsiteX29277" fmla="*/ 253525 w 1299502"/>
              <a:gd name="connsiteY29277" fmla="*/ 943948 h 2190257"/>
              <a:gd name="connsiteX29278" fmla="*/ 253741 w 1299502"/>
              <a:gd name="connsiteY29278" fmla="*/ 944128 h 2190257"/>
              <a:gd name="connsiteX29279" fmla="*/ 254029 w 1299502"/>
              <a:gd name="connsiteY29279" fmla="*/ 943839 h 2190257"/>
              <a:gd name="connsiteX29280" fmla="*/ 254318 w 1299502"/>
              <a:gd name="connsiteY29280" fmla="*/ 943839 h 2190257"/>
              <a:gd name="connsiteX29281" fmla="*/ 254642 w 1299502"/>
              <a:gd name="connsiteY29281" fmla="*/ 943551 h 2190257"/>
              <a:gd name="connsiteX29282" fmla="*/ 255328 w 1299502"/>
              <a:gd name="connsiteY29282" fmla="*/ 943659 h 2190257"/>
              <a:gd name="connsiteX29283" fmla="*/ 255436 w 1299502"/>
              <a:gd name="connsiteY29283" fmla="*/ 943731 h 2190257"/>
              <a:gd name="connsiteX29284" fmla="*/ 255436 w 1299502"/>
              <a:gd name="connsiteY29284" fmla="*/ 944056 h 2190257"/>
              <a:gd name="connsiteX29285" fmla="*/ 255724 w 1299502"/>
              <a:gd name="connsiteY29285" fmla="*/ 944344 h 2190257"/>
              <a:gd name="connsiteX29286" fmla="*/ 255724 w 1299502"/>
              <a:gd name="connsiteY29286" fmla="*/ 944632 h 2190257"/>
              <a:gd name="connsiteX29287" fmla="*/ 256229 w 1299502"/>
              <a:gd name="connsiteY29287" fmla="*/ 945353 h 2190257"/>
              <a:gd name="connsiteX29288" fmla="*/ 256229 w 1299502"/>
              <a:gd name="connsiteY29288" fmla="*/ 945641 h 2190257"/>
              <a:gd name="connsiteX29289" fmla="*/ 256121 w 1299502"/>
              <a:gd name="connsiteY29289" fmla="*/ 945750 h 2190257"/>
              <a:gd name="connsiteX29290" fmla="*/ 255832 w 1299502"/>
              <a:gd name="connsiteY29290" fmla="*/ 945750 h 2190257"/>
              <a:gd name="connsiteX29291" fmla="*/ 255436 w 1299502"/>
              <a:gd name="connsiteY29291" fmla="*/ 946038 h 2190257"/>
              <a:gd name="connsiteX29292" fmla="*/ 253921 w 1299502"/>
              <a:gd name="connsiteY29292" fmla="*/ 945930 h 2190257"/>
              <a:gd name="connsiteX29293" fmla="*/ 253453 w 1299502"/>
              <a:gd name="connsiteY29293" fmla="*/ 946326 h 2190257"/>
              <a:gd name="connsiteX29294" fmla="*/ 253344 w 1299502"/>
              <a:gd name="connsiteY29294" fmla="*/ 946651 h 2190257"/>
              <a:gd name="connsiteX29295" fmla="*/ 253633 w 1299502"/>
              <a:gd name="connsiteY29295" fmla="*/ 946939 h 2190257"/>
              <a:gd name="connsiteX29296" fmla="*/ 253633 w 1299502"/>
              <a:gd name="connsiteY29296" fmla="*/ 948128 h 2190257"/>
              <a:gd name="connsiteX29297" fmla="*/ 253741 w 1299502"/>
              <a:gd name="connsiteY29297" fmla="*/ 948344 h 2190257"/>
              <a:gd name="connsiteX29298" fmla="*/ 254029 w 1299502"/>
              <a:gd name="connsiteY29298" fmla="*/ 948344 h 2190257"/>
              <a:gd name="connsiteX29299" fmla="*/ 255219 w 1299502"/>
              <a:gd name="connsiteY29299" fmla="*/ 947335 h 2190257"/>
              <a:gd name="connsiteX29300" fmla="*/ 255219 w 1299502"/>
              <a:gd name="connsiteY29300" fmla="*/ 947047 h 2190257"/>
              <a:gd name="connsiteX29301" fmla="*/ 256445 w 1299502"/>
              <a:gd name="connsiteY29301" fmla="*/ 946038 h 2190257"/>
              <a:gd name="connsiteX29302" fmla="*/ 257022 w 1299502"/>
              <a:gd name="connsiteY29302" fmla="*/ 946146 h 2190257"/>
              <a:gd name="connsiteX29303" fmla="*/ 257130 w 1299502"/>
              <a:gd name="connsiteY29303" fmla="*/ 946254 h 2190257"/>
              <a:gd name="connsiteX29304" fmla="*/ 257130 w 1299502"/>
              <a:gd name="connsiteY29304" fmla="*/ 946542 h 2190257"/>
              <a:gd name="connsiteX29305" fmla="*/ 257419 w 1299502"/>
              <a:gd name="connsiteY29305" fmla="*/ 946831 h 2190257"/>
              <a:gd name="connsiteX29306" fmla="*/ 257419 w 1299502"/>
              <a:gd name="connsiteY29306" fmla="*/ 947155 h 2190257"/>
              <a:gd name="connsiteX29307" fmla="*/ 257130 w 1299502"/>
              <a:gd name="connsiteY29307" fmla="*/ 947443 h 2190257"/>
              <a:gd name="connsiteX29308" fmla="*/ 256914 w 1299502"/>
              <a:gd name="connsiteY29308" fmla="*/ 950435 h 2190257"/>
              <a:gd name="connsiteX29309" fmla="*/ 257022 w 1299502"/>
              <a:gd name="connsiteY29309" fmla="*/ 950543 h 2190257"/>
              <a:gd name="connsiteX29310" fmla="*/ 258320 w 1299502"/>
              <a:gd name="connsiteY29310" fmla="*/ 950615 h 2190257"/>
              <a:gd name="connsiteX29311" fmla="*/ 258717 w 1299502"/>
              <a:gd name="connsiteY29311" fmla="*/ 951120 h 2190257"/>
              <a:gd name="connsiteX29312" fmla="*/ 258717 w 1299502"/>
              <a:gd name="connsiteY29312" fmla="*/ 952021 h 2190257"/>
              <a:gd name="connsiteX29313" fmla="*/ 258320 w 1299502"/>
              <a:gd name="connsiteY29313" fmla="*/ 952309 h 2190257"/>
              <a:gd name="connsiteX29314" fmla="*/ 258320 w 1299502"/>
              <a:gd name="connsiteY29314" fmla="*/ 952633 h 2190257"/>
              <a:gd name="connsiteX29315" fmla="*/ 258032 w 1299502"/>
              <a:gd name="connsiteY29315" fmla="*/ 952813 h 2190257"/>
              <a:gd name="connsiteX29316" fmla="*/ 258032 w 1299502"/>
              <a:gd name="connsiteY29316" fmla="*/ 953102 h 2190257"/>
              <a:gd name="connsiteX29317" fmla="*/ 257419 w 1299502"/>
              <a:gd name="connsiteY29317" fmla="*/ 953534 h 2190257"/>
              <a:gd name="connsiteX29318" fmla="*/ 257130 w 1299502"/>
              <a:gd name="connsiteY29318" fmla="*/ 953534 h 2190257"/>
              <a:gd name="connsiteX29319" fmla="*/ 257022 w 1299502"/>
              <a:gd name="connsiteY29319" fmla="*/ 953714 h 2190257"/>
              <a:gd name="connsiteX29320" fmla="*/ 257022 w 1299502"/>
              <a:gd name="connsiteY29320" fmla="*/ 953931 h 2190257"/>
              <a:gd name="connsiteX29321" fmla="*/ 256626 w 1299502"/>
              <a:gd name="connsiteY29321" fmla="*/ 954219 h 2190257"/>
              <a:gd name="connsiteX29322" fmla="*/ 257130 w 1299502"/>
              <a:gd name="connsiteY29322" fmla="*/ 954724 h 2190257"/>
              <a:gd name="connsiteX29323" fmla="*/ 257707 w 1299502"/>
              <a:gd name="connsiteY29323" fmla="*/ 954796 h 2190257"/>
              <a:gd name="connsiteX29324" fmla="*/ 258320 w 1299502"/>
              <a:gd name="connsiteY29324" fmla="*/ 955408 h 2190257"/>
              <a:gd name="connsiteX29325" fmla="*/ 258609 w 1299502"/>
              <a:gd name="connsiteY29325" fmla="*/ 955408 h 2190257"/>
              <a:gd name="connsiteX29326" fmla="*/ 258825 w 1299502"/>
              <a:gd name="connsiteY29326" fmla="*/ 955625 h 2190257"/>
              <a:gd name="connsiteX29327" fmla="*/ 258609 w 1299502"/>
              <a:gd name="connsiteY29327" fmla="*/ 957895 h 2190257"/>
              <a:gd name="connsiteX29328" fmla="*/ 258933 w 1299502"/>
              <a:gd name="connsiteY29328" fmla="*/ 958292 h 2190257"/>
              <a:gd name="connsiteX29329" fmla="*/ 258933 w 1299502"/>
              <a:gd name="connsiteY29329" fmla="*/ 958616 h 2190257"/>
              <a:gd name="connsiteX29330" fmla="*/ 258429 w 1299502"/>
              <a:gd name="connsiteY29330" fmla="*/ 959012 h 2190257"/>
              <a:gd name="connsiteX29331" fmla="*/ 258104 w 1299502"/>
              <a:gd name="connsiteY29331" fmla="*/ 958904 h 2190257"/>
              <a:gd name="connsiteX29332" fmla="*/ 257527 w 1299502"/>
              <a:gd name="connsiteY29332" fmla="*/ 959409 h 2190257"/>
              <a:gd name="connsiteX29333" fmla="*/ 257419 w 1299502"/>
              <a:gd name="connsiteY29333" fmla="*/ 961103 h 2190257"/>
              <a:gd name="connsiteX29334" fmla="*/ 257311 w 1299502"/>
              <a:gd name="connsiteY29334" fmla="*/ 961283 h 2190257"/>
              <a:gd name="connsiteX29335" fmla="*/ 257022 w 1299502"/>
              <a:gd name="connsiteY29335" fmla="*/ 961175 h 2190257"/>
              <a:gd name="connsiteX29336" fmla="*/ 256337 w 1299502"/>
              <a:gd name="connsiteY29336" fmla="*/ 961788 h 2190257"/>
              <a:gd name="connsiteX29337" fmla="*/ 252840 w 1299502"/>
              <a:gd name="connsiteY29337" fmla="*/ 961607 h 2190257"/>
              <a:gd name="connsiteX29338" fmla="*/ 252551 w 1299502"/>
              <a:gd name="connsiteY29338" fmla="*/ 961896 h 2190257"/>
              <a:gd name="connsiteX29339" fmla="*/ 250063 w 1299502"/>
              <a:gd name="connsiteY29339" fmla="*/ 961679 h 2190257"/>
              <a:gd name="connsiteX29340" fmla="*/ 249739 w 1299502"/>
              <a:gd name="connsiteY29340" fmla="*/ 961391 h 2190257"/>
              <a:gd name="connsiteX29341" fmla="*/ 248440 w 1299502"/>
              <a:gd name="connsiteY29341" fmla="*/ 961283 h 2190257"/>
              <a:gd name="connsiteX29342" fmla="*/ 248152 w 1299502"/>
              <a:gd name="connsiteY29342" fmla="*/ 960995 h 2190257"/>
              <a:gd name="connsiteX29343" fmla="*/ 245952 w 1299502"/>
              <a:gd name="connsiteY29343" fmla="*/ 960814 h 2190257"/>
              <a:gd name="connsiteX29344" fmla="*/ 245664 w 1299502"/>
              <a:gd name="connsiteY29344" fmla="*/ 960490 h 2190257"/>
              <a:gd name="connsiteX29345" fmla="*/ 245051 w 1299502"/>
              <a:gd name="connsiteY29345" fmla="*/ 960490 h 2190257"/>
              <a:gd name="connsiteX29346" fmla="*/ 244871 w 1299502"/>
              <a:gd name="connsiteY29346" fmla="*/ 960598 h 2190257"/>
              <a:gd name="connsiteX29347" fmla="*/ 245051 w 1299502"/>
              <a:gd name="connsiteY29347" fmla="*/ 960778 h 2190257"/>
              <a:gd name="connsiteX29348" fmla="*/ 245339 w 1299502"/>
              <a:gd name="connsiteY29348" fmla="*/ 960778 h 2190257"/>
              <a:gd name="connsiteX29349" fmla="*/ 245664 w 1299502"/>
              <a:gd name="connsiteY29349" fmla="*/ 961103 h 2190257"/>
              <a:gd name="connsiteX29350" fmla="*/ 247251 w 1299502"/>
              <a:gd name="connsiteY29350" fmla="*/ 961211 h 2190257"/>
              <a:gd name="connsiteX29351" fmla="*/ 247539 w 1299502"/>
              <a:gd name="connsiteY29351" fmla="*/ 961499 h 2190257"/>
              <a:gd name="connsiteX29352" fmla="*/ 248152 w 1299502"/>
              <a:gd name="connsiteY29352" fmla="*/ 961607 h 2190257"/>
              <a:gd name="connsiteX29353" fmla="*/ 248440 w 1299502"/>
              <a:gd name="connsiteY29353" fmla="*/ 961896 h 2190257"/>
              <a:gd name="connsiteX29354" fmla="*/ 250063 w 1299502"/>
              <a:gd name="connsiteY29354" fmla="*/ 962004 h 2190257"/>
              <a:gd name="connsiteX29355" fmla="*/ 250856 w 1299502"/>
              <a:gd name="connsiteY29355" fmla="*/ 962905 h 2190257"/>
              <a:gd name="connsiteX29356" fmla="*/ 251541 w 1299502"/>
              <a:gd name="connsiteY29356" fmla="*/ 962977 h 2190257"/>
              <a:gd name="connsiteX29357" fmla="*/ 251866 w 1299502"/>
              <a:gd name="connsiteY29357" fmla="*/ 963301 h 2190257"/>
              <a:gd name="connsiteX29358" fmla="*/ 257419 w 1299502"/>
              <a:gd name="connsiteY29358" fmla="*/ 963698 h 2190257"/>
              <a:gd name="connsiteX29359" fmla="*/ 257743 w 1299502"/>
              <a:gd name="connsiteY29359" fmla="*/ 963986 h 2190257"/>
              <a:gd name="connsiteX29360" fmla="*/ 258356 w 1299502"/>
              <a:gd name="connsiteY29360" fmla="*/ 963986 h 2190257"/>
              <a:gd name="connsiteX29361" fmla="*/ 258753 w 1299502"/>
              <a:gd name="connsiteY29361" fmla="*/ 964274 h 2190257"/>
              <a:gd name="connsiteX29362" fmla="*/ 259042 w 1299502"/>
              <a:gd name="connsiteY29362" fmla="*/ 964382 h 2190257"/>
              <a:gd name="connsiteX29363" fmla="*/ 259366 w 1299502"/>
              <a:gd name="connsiteY29363" fmla="*/ 964671 h 2190257"/>
              <a:gd name="connsiteX29364" fmla="*/ 259655 w 1299502"/>
              <a:gd name="connsiteY29364" fmla="*/ 964671 h 2190257"/>
              <a:gd name="connsiteX29365" fmla="*/ 259763 w 1299502"/>
              <a:gd name="connsiteY29365" fmla="*/ 964887 h 2190257"/>
              <a:gd name="connsiteX29366" fmla="*/ 259763 w 1299502"/>
              <a:gd name="connsiteY29366" fmla="*/ 965103 h 2190257"/>
              <a:gd name="connsiteX29367" fmla="*/ 260051 w 1299502"/>
              <a:gd name="connsiteY29367" fmla="*/ 965500 h 2190257"/>
              <a:gd name="connsiteX29368" fmla="*/ 259943 w 1299502"/>
              <a:gd name="connsiteY29368" fmla="*/ 966365 h 2190257"/>
              <a:gd name="connsiteX29369" fmla="*/ 259655 w 1299502"/>
              <a:gd name="connsiteY29369" fmla="*/ 966581 h 2190257"/>
              <a:gd name="connsiteX29370" fmla="*/ 259546 w 1299502"/>
              <a:gd name="connsiteY29370" fmla="*/ 968383 h 2190257"/>
              <a:gd name="connsiteX29371" fmla="*/ 259366 w 1299502"/>
              <a:gd name="connsiteY29371" fmla="*/ 968455 h 2190257"/>
              <a:gd name="connsiteX29372" fmla="*/ 259042 w 1299502"/>
              <a:gd name="connsiteY29372" fmla="*/ 968455 h 2190257"/>
              <a:gd name="connsiteX29373" fmla="*/ 258861 w 1299502"/>
              <a:gd name="connsiteY29373" fmla="*/ 968671 h 2190257"/>
              <a:gd name="connsiteX29374" fmla="*/ 258861 w 1299502"/>
              <a:gd name="connsiteY29374" fmla="*/ 968960 h 2190257"/>
              <a:gd name="connsiteX29375" fmla="*/ 258537 w 1299502"/>
              <a:gd name="connsiteY29375" fmla="*/ 969176 h 2190257"/>
              <a:gd name="connsiteX29376" fmla="*/ 258465 w 1299502"/>
              <a:gd name="connsiteY29376" fmla="*/ 970077 h 2190257"/>
              <a:gd name="connsiteX29377" fmla="*/ 258140 w 1299502"/>
              <a:gd name="connsiteY29377" fmla="*/ 970365 h 2190257"/>
              <a:gd name="connsiteX29378" fmla="*/ 258068 w 1299502"/>
              <a:gd name="connsiteY29378" fmla="*/ 972167 h 2190257"/>
              <a:gd name="connsiteX29379" fmla="*/ 257852 w 1299502"/>
              <a:gd name="connsiteY29379" fmla="*/ 972239 h 2190257"/>
              <a:gd name="connsiteX29380" fmla="*/ 257563 w 1299502"/>
              <a:gd name="connsiteY29380" fmla="*/ 972239 h 2190257"/>
              <a:gd name="connsiteX29381" fmla="*/ 257275 w 1299502"/>
              <a:gd name="connsiteY29381" fmla="*/ 972564 h 2190257"/>
              <a:gd name="connsiteX29382" fmla="*/ 256950 w 1299502"/>
              <a:gd name="connsiteY29382" fmla="*/ 972564 h 2190257"/>
              <a:gd name="connsiteX29383" fmla="*/ 256554 w 1299502"/>
              <a:gd name="connsiteY29383" fmla="*/ 972744 h 2190257"/>
              <a:gd name="connsiteX29384" fmla="*/ 256265 w 1299502"/>
              <a:gd name="connsiteY29384" fmla="*/ 972744 h 2190257"/>
              <a:gd name="connsiteX29385" fmla="*/ 255075 w 1299502"/>
              <a:gd name="connsiteY29385" fmla="*/ 973753 h 2190257"/>
              <a:gd name="connsiteX29386" fmla="*/ 255075 w 1299502"/>
              <a:gd name="connsiteY29386" fmla="*/ 974330 h 2190257"/>
              <a:gd name="connsiteX29387" fmla="*/ 254354 w 1299502"/>
              <a:gd name="connsiteY29387" fmla="*/ 974834 h 2190257"/>
              <a:gd name="connsiteX29388" fmla="*/ 254354 w 1299502"/>
              <a:gd name="connsiteY29388" fmla="*/ 975158 h 2190257"/>
              <a:gd name="connsiteX29389" fmla="*/ 254174 w 1299502"/>
              <a:gd name="connsiteY29389" fmla="*/ 975339 h 2190257"/>
              <a:gd name="connsiteX29390" fmla="*/ 253849 w 1299502"/>
              <a:gd name="connsiteY29390" fmla="*/ 975231 h 2190257"/>
              <a:gd name="connsiteX29391" fmla="*/ 253380 w 1299502"/>
              <a:gd name="connsiteY29391" fmla="*/ 975735 h 2190257"/>
              <a:gd name="connsiteX29392" fmla="*/ 253272 w 1299502"/>
              <a:gd name="connsiteY29392" fmla="*/ 977429 h 2190257"/>
              <a:gd name="connsiteX29393" fmla="*/ 253561 w 1299502"/>
              <a:gd name="connsiteY29393" fmla="*/ 977717 h 2190257"/>
              <a:gd name="connsiteX29394" fmla="*/ 253561 w 1299502"/>
              <a:gd name="connsiteY29394" fmla="*/ 978150 h 2190257"/>
              <a:gd name="connsiteX29395" fmla="*/ 253092 w 1299502"/>
              <a:gd name="connsiteY29395" fmla="*/ 978546 h 2190257"/>
              <a:gd name="connsiteX29396" fmla="*/ 251794 w 1299502"/>
              <a:gd name="connsiteY29396" fmla="*/ 978438 h 2190257"/>
              <a:gd name="connsiteX29397" fmla="*/ 251469 w 1299502"/>
              <a:gd name="connsiteY29397" fmla="*/ 978150 h 2190257"/>
              <a:gd name="connsiteX29398" fmla="*/ 251181 w 1299502"/>
              <a:gd name="connsiteY29398" fmla="*/ 978042 h 2190257"/>
              <a:gd name="connsiteX29399" fmla="*/ 250207 w 1299502"/>
              <a:gd name="connsiteY29399" fmla="*/ 976924 h 2190257"/>
              <a:gd name="connsiteX29400" fmla="*/ 250207 w 1299502"/>
              <a:gd name="connsiteY29400" fmla="*/ 976636 h 2190257"/>
              <a:gd name="connsiteX29401" fmla="*/ 249883 w 1299502"/>
              <a:gd name="connsiteY29401" fmla="*/ 976348 h 2190257"/>
              <a:gd name="connsiteX29402" fmla="*/ 249991 w 1299502"/>
              <a:gd name="connsiteY29402" fmla="*/ 975735 h 2190257"/>
              <a:gd name="connsiteX29403" fmla="*/ 249594 w 1299502"/>
              <a:gd name="connsiteY29403" fmla="*/ 975447 h 2190257"/>
              <a:gd name="connsiteX29404" fmla="*/ 249702 w 1299502"/>
              <a:gd name="connsiteY29404" fmla="*/ 975122 h 2190257"/>
              <a:gd name="connsiteX29405" fmla="*/ 249198 w 1299502"/>
              <a:gd name="connsiteY29405" fmla="*/ 974654 h 2190257"/>
              <a:gd name="connsiteX29406" fmla="*/ 248585 w 1299502"/>
              <a:gd name="connsiteY29406" fmla="*/ 974654 h 2190257"/>
              <a:gd name="connsiteX29407" fmla="*/ 248296 w 1299502"/>
              <a:gd name="connsiteY29407" fmla="*/ 974330 h 2190257"/>
              <a:gd name="connsiteX29408" fmla="*/ 247972 w 1299502"/>
              <a:gd name="connsiteY29408" fmla="*/ 974330 h 2190257"/>
              <a:gd name="connsiteX29409" fmla="*/ 247791 w 1299502"/>
              <a:gd name="connsiteY29409" fmla="*/ 974149 h 2190257"/>
              <a:gd name="connsiteX29410" fmla="*/ 247791 w 1299502"/>
              <a:gd name="connsiteY29410" fmla="*/ 973825 h 2190257"/>
              <a:gd name="connsiteX29411" fmla="*/ 247683 w 1299502"/>
              <a:gd name="connsiteY29411" fmla="*/ 973645 h 2190257"/>
              <a:gd name="connsiteX29412" fmla="*/ 246710 w 1299502"/>
              <a:gd name="connsiteY29412" fmla="*/ 974546 h 2190257"/>
              <a:gd name="connsiteX29413" fmla="*/ 246097 w 1299502"/>
              <a:gd name="connsiteY29413" fmla="*/ 974438 h 2190257"/>
              <a:gd name="connsiteX29414" fmla="*/ 245484 w 1299502"/>
              <a:gd name="connsiteY29414" fmla="*/ 973825 h 2190257"/>
              <a:gd name="connsiteX29415" fmla="*/ 245195 w 1299502"/>
              <a:gd name="connsiteY29415" fmla="*/ 973825 h 2190257"/>
              <a:gd name="connsiteX29416" fmla="*/ 245015 w 1299502"/>
              <a:gd name="connsiteY29416" fmla="*/ 973645 h 2190257"/>
              <a:gd name="connsiteX29417" fmla="*/ 245087 w 1299502"/>
              <a:gd name="connsiteY29417" fmla="*/ 973356 h 2190257"/>
              <a:gd name="connsiteX29418" fmla="*/ 244690 w 1299502"/>
              <a:gd name="connsiteY29418" fmla="*/ 973032 h 2190257"/>
              <a:gd name="connsiteX29419" fmla="*/ 244799 w 1299502"/>
              <a:gd name="connsiteY29419" fmla="*/ 972167 h 2190257"/>
              <a:gd name="connsiteX29420" fmla="*/ 244690 w 1299502"/>
              <a:gd name="connsiteY29420" fmla="*/ 971951 h 2190257"/>
              <a:gd name="connsiteX29421" fmla="*/ 244510 w 1299502"/>
              <a:gd name="connsiteY29421" fmla="*/ 972167 h 2190257"/>
              <a:gd name="connsiteX29422" fmla="*/ 244402 w 1299502"/>
              <a:gd name="connsiteY29422" fmla="*/ 972744 h 2190257"/>
              <a:gd name="connsiteX29423" fmla="*/ 244113 w 1299502"/>
              <a:gd name="connsiteY29423" fmla="*/ 973032 h 2190257"/>
              <a:gd name="connsiteX29424" fmla="*/ 244113 w 1299502"/>
              <a:gd name="connsiteY29424" fmla="*/ 973356 h 2190257"/>
              <a:gd name="connsiteX29425" fmla="*/ 244402 w 1299502"/>
              <a:gd name="connsiteY29425" fmla="*/ 973645 h 2190257"/>
              <a:gd name="connsiteX29426" fmla="*/ 244402 w 1299502"/>
              <a:gd name="connsiteY29426" fmla="*/ 973933 h 2190257"/>
              <a:gd name="connsiteX29427" fmla="*/ 244222 w 1299502"/>
              <a:gd name="connsiteY29427" fmla="*/ 974041 h 2190257"/>
              <a:gd name="connsiteX29428" fmla="*/ 243320 w 1299502"/>
              <a:gd name="connsiteY29428" fmla="*/ 974041 h 2190257"/>
              <a:gd name="connsiteX29429" fmla="*/ 243104 w 1299502"/>
              <a:gd name="connsiteY29429" fmla="*/ 974149 h 2190257"/>
              <a:gd name="connsiteX29430" fmla="*/ 243032 w 1299502"/>
              <a:gd name="connsiteY29430" fmla="*/ 975050 h 2190257"/>
              <a:gd name="connsiteX29431" fmla="*/ 242924 w 1299502"/>
              <a:gd name="connsiteY29431" fmla="*/ 975122 h 2190257"/>
              <a:gd name="connsiteX29432" fmla="*/ 242635 w 1299502"/>
              <a:gd name="connsiteY29432" fmla="*/ 975122 h 2190257"/>
              <a:gd name="connsiteX29433" fmla="*/ 242238 w 1299502"/>
              <a:gd name="connsiteY29433" fmla="*/ 975447 h 2190257"/>
              <a:gd name="connsiteX29434" fmla="*/ 241625 w 1299502"/>
              <a:gd name="connsiteY29434" fmla="*/ 975339 h 2190257"/>
              <a:gd name="connsiteX29435" fmla="*/ 241517 w 1299502"/>
              <a:gd name="connsiteY29435" fmla="*/ 975231 h 2190257"/>
              <a:gd name="connsiteX29436" fmla="*/ 241517 w 1299502"/>
              <a:gd name="connsiteY29436" fmla="*/ 974942 h 2190257"/>
              <a:gd name="connsiteX29437" fmla="*/ 241229 w 1299502"/>
              <a:gd name="connsiteY29437" fmla="*/ 974546 h 2190257"/>
              <a:gd name="connsiteX29438" fmla="*/ 241229 w 1299502"/>
              <a:gd name="connsiteY29438" fmla="*/ 974041 h 2190257"/>
              <a:gd name="connsiteX29439" fmla="*/ 240940 w 1299502"/>
              <a:gd name="connsiteY29439" fmla="*/ 973645 h 2190257"/>
              <a:gd name="connsiteX29440" fmla="*/ 241012 w 1299502"/>
              <a:gd name="connsiteY29440" fmla="*/ 973140 h 2190257"/>
              <a:gd name="connsiteX29441" fmla="*/ 240724 w 1299502"/>
              <a:gd name="connsiteY29441" fmla="*/ 972744 h 2190257"/>
              <a:gd name="connsiteX29442" fmla="*/ 240724 w 1299502"/>
              <a:gd name="connsiteY29442" fmla="*/ 972455 h 2190257"/>
              <a:gd name="connsiteX29443" fmla="*/ 240111 w 1299502"/>
              <a:gd name="connsiteY29443" fmla="*/ 971843 h 2190257"/>
              <a:gd name="connsiteX29444" fmla="*/ 240111 w 1299502"/>
              <a:gd name="connsiteY29444" fmla="*/ 971266 h 2190257"/>
              <a:gd name="connsiteX29445" fmla="*/ 240003 w 1299502"/>
              <a:gd name="connsiteY29445" fmla="*/ 971158 h 2190257"/>
              <a:gd name="connsiteX29446" fmla="*/ 238741 w 1299502"/>
              <a:gd name="connsiteY29446" fmla="*/ 971050 h 2190257"/>
              <a:gd name="connsiteX29447" fmla="*/ 238633 w 1299502"/>
              <a:gd name="connsiteY29447" fmla="*/ 971158 h 2190257"/>
              <a:gd name="connsiteX29448" fmla="*/ 238524 w 1299502"/>
              <a:gd name="connsiteY29448" fmla="*/ 971771 h 2190257"/>
              <a:gd name="connsiteX29449" fmla="*/ 238849 w 1299502"/>
              <a:gd name="connsiteY29449" fmla="*/ 972059 h 2190257"/>
              <a:gd name="connsiteX29450" fmla="*/ 238849 w 1299502"/>
              <a:gd name="connsiteY29450" fmla="*/ 972636 h 2190257"/>
              <a:gd name="connsiteX29451" fmla="*/ 239137 w 1299502"/>
              <a:gd name="connsiteY29451" fmla="*/ 972960 h 2190257"/>
              <a:gd name="connsiteX29452" fmla="*/ 239137 w 1299502"/>
              <a:gd name="connsiteY29452" fmla="*/ 973248 h 2190257"/>
              <a:gd name="connsiteX29453" fmla="*/ 238236 w 1299502"/>
              <a:gd name="connsiteY29453" fmla="*/ 973933 h 2190257"/>
              <a:gd name="connsiteX29454" fmla="*/ 237046 w 1299502"/>
              <a:gd name="connsiteY29454" fmla="*/ 973861 h 2190257"/>
              <a:gd name="connsiteX29455" fmla="*/ 236758 w 1299502"/>
              <a:gd name="connsiteY29455" fmla="*/ 973537 h 2190257"/>
              <a:gd name="connsiteX29456" fmla="*/ 235135 w 1299502"/>
              <a:gd name="connsiteY29456" fmla="*/ 973465 h 2190257"/>
              <a:gd name="connsiteX29457" fmla="*/ 234847 w 1299502"/>
              <a:gd name="connsiteY29457" fmla="*/ 973140 h 2190257"/>
              <a:gd name="connsiteX29458" fmla="*/ 234558 w 1299502"/>
              <a:gd name="connsiteY29458" fmla="*/ 973140 h 2190257"/>
              <a:gd name="connsiteX29459" fmla="*/ 234234 w 1299502"/>
              <a:gd name="connsiteY29459" fmla="*/ 972744 h 2190257"/>
              <a:gd name="connsiteX29460" fmla="*/ 234053 w 1299502"/>
              <a:gd name="connsiteY29460" fmla="*/ 972960 h 2190257"/>
              <a:gd name="connsiteX29461" fmla="*/ 234053 w 1299502"/>
              <a:gd name="connsiteY29461" fmla="*/ 973537 h 2190257"/>
              <a:gd name="connsiteX29462" fmla="*/ 234342 w 1299502"/>
              <a:gd name="connsiteY29462" fmla="*/ 973861 h 2190257"/>
              <a:gd name="connsiteX29463" fmla="*/ 234234 w 1299502"/>
              <a:gd name="connsiteY29463" fmla="*/ 974149 h 2190257"/>
              <a:gd name="connsiteX29464" fmla="*/ 234161 w 1299502"/>
              <a:gd name="connsiteY29464" fmla="*/ 974257 h 2190257"/>
              <a:gd name="connsiteX29465" fmla="*/ 233837 w 1299502"/>
              <a:gd name="connsiteY29465" fmla="*/ 974257 h 2190257"/>
              <a:gd name="connsiteX29466" fmla="*/ 233440 w 1299502"/>
              <a:gd name="connsiteY29466" fmla="*/ 974546 h 2190257"/>
              <a:gd name="connsiteX29467" fmla="*/ 232863 w 1299502"/>
              <a:gd name="connsiteY29467" fmla="*/ 974438 h 2190257"/>
              <a:gd name="connsiteX29468" fmla="*/ 232539 w 1299502"/>
              <a:gd name="connsiteY29468" fmla="*/ 974762 h 2190257"/>
              <a:gd name="connsiteX29469" fmla="*/ 231277 w 1299502"/>
              <a:gd name="connsiteY29469" fmla="*/ 974654 h 2190257"/>
              <a:gd name="connsiteX29470" fmla="*/ 230952 w 1299502"/>
              <a:gd name="connsiteY29470" fmla="*/ 974366 h 2190257"/>
              <a:gd name="connsiteX29471" fmla="*/ 230375 w 1299502"/>
              <a:gd name="connsiteY29471" fmla="*/ 974366 h 2190257"/>
              <a:gd name="connsiteX29472" fmla="*/ 230051 w 1299502"/>
              <a:gd name="connsiteY29472" fmla="*/ 974041 h 2190257"/>
              <a:gd name="connsiteX29473" fmla="*/ 229762 w 1299502"/>
              <a:gd name="connsiteY29473" fmla="*/ 973969 h 2190257"/>
              <a:gd name="connsiteX29474" fmla="*/ 229474 w 1299502"/>
              <a:gd name="connsiteY29474" fmla="*/ 973645 h 2190257"/>
              <a:gd name="connsiteX29475" fmla="*/ 229149 w 1299502"/>
              <a:gd name="connsiteY29475" fmla="*/ 973645 h 2190257"/>
              <a:gd name="connsiteX29476" fmla="*/ 228068 w 1299502"/>
              <a:gd name="connsiteY29476" fmla="*/ 972564 h 2190257"/>
              <a:gd name="connsiteX29477" fmla="*/ 228140 w 1299502"/>
              <a:gd name="connsiteY29477" fmla="*/ 972275 h 2190257"/>
              <a:gd name="connsiteX29478" fmla="*/ 227671 w 1299502"/>
              <a:gd name="connsiteY29478" fmla="*/ 971771 h 2190257"/>
              <a:gd name="connsiteX29479" fmla="*/ 227455 w 1299502"/>
              <a:gd name="connsiteY29479" fmla="*/ 971951 h 2190257"/>
              <a:gd name="connsiteX29480" fmla="*/ 227383 w 1299502"/>
              <a:gd name="connsiteY29480" fmla="*/ 973933 h 2190257"/>
              <a:gd name="connsiteX29481" fmla="*/ 227671 w 1299502"/>
              <a:gd name="connsiteY29481" fmla="*/ 974257 h 2190257"/>
              <a:gd name="connsiteX29482" fmla="*/ 226878 w 1299502"/>
              <a:gd name="connsiteY29482" fmla="*/ 974942 h 2190257"/>
              <a:gd name="connsiteX29483" fmla="*/ 225291 w 1299502"/>
              <a:gd name="connsiteY29483" fmla="*/ 974870 h 2190257"/>
              <a:gd name="connsiteX29484" fmla="*/ 224967 w 1299502"/>
              <a:gd name="connsiteY29484" fmla="*/ 974546 h 2190257"/>
              <a:gd name="connsiteX29485" fmla="*/ 224390 w 1299502"/>
              <a:gd name="connsiteY29485" fmla="*/ 974546 h 2190257"/>
              <a:gd name="connsiteX29486" fmla="*/ 224065 w 1299502"/>
              <a:gd name="connsiteY29486" fmla="*/ 974257 h 2190257"/>
              <a:gd name="connsiteX29487" fmla="*/ 222190 w 1299502"/>
              <a:gd name="connsiteY29487" fmla="*/ 974041 h 2190257"/>
              <a:gd name="connsiteX29488" fmla="*/ 221794 w 1299502"/>
              <a:gd name="connsiteY29488" fmla="*/ 974366 h 2190257"/>
              <a:gd name="connsiteX29489" fmla="*/ 220279 w 1299502"/>
              <a:gd name="connsiteY29489" fmla="*/ 974257 h 2190257"/>
              <a:gd name="connsiteX29490" fmla="*/ 219882 w 1299502"/>
              <a:gd name="connsiteY29490" fmla="*/ 974546 h 2190257"/>
              <a:gd name="connsiteX29491" fmla="*/ 218007 w 1299502"/>
              <a:gd name="connsiteY29491" fmla="*/ 974366 h 2190257"/>
              <a:gd name="connsiteX29492" fmla="*/ 217683 w 1299502"/>
              <a:gd name="connsiteY29492" fmla="*/ 974654 h 2190257"/>
              <a:gd name="connsiteX29493" fmla="*/ 217394 w 1299502"/>
              <a:gd name="connsiteY29493" fmla="*/ 974366 h 2190257"/>
              <a:gd name="connsiteX29494" fmla="*/ 216890 w 1299502"/>
              <a:gd name="connsiteY29494" fmla="*/ 974762 h 2190257"/>
              <a:gd name="connsiteX29495" fmla="*/ 217106 w 1299502"/>
              <a:gd name="connsiteY29495" fmla="*/ 974942 h 2190257"/>
              <a:gd name="connsiteX29496" fmla="*/ 218584 w 1299502"/>
              <a:gd name="connsiteY29496" fmla="*/ 975050 h 2190257"/>
              <a:gd name="connsiteX29497" fmla="*/ 218909 w 1299502"/>
              <a:gd name="connsiteY29497" fmla="*/ 975339 h 2190257"/>
              <a:gd name="connsiteX29498" fmla="*/ 220171 w 1299502"/>
              <a:gd name="connsiteY29498" fmla="*/ 975447 h 2190257"/>
              <a:gd name="connsiteX29499" fmla="*/ 220495 w 1299502"/>
              <a:gd name="connsiteY29499" fmla="*/ 975158 h 2190257"/>
              <a:gd name="connsiteX29500" fmla="*/ 221794 w 1299502"/>
              <a:gd name="connsiteY29500" fmla="*/ 975267 h 2190257"/>
              <a:gd name="connsiteX29501" fmla="*/ 222082 w 1299502"/>
              <a:gd name="connsiteY29501" fmla="*/ 974942 h 2190257"/>
              <a:gd name="connsiteX29502" fmla="*/ 223380 w 1299502"/>
              <a:gd name="connsiteY29502" fmla="*/ 975050 h 2190257"/>
              <a:gd name="connsiteX29503" fmla="*/ 223452 w 1299502"/>
              <a:gd name="connsiteY29503" fmla="*/ 975231 h 2190257"/>
              <a:gd name="connsiteX29504" fmla="*/ 223452 w 1299502"/>
              <a:gd name="connsiteY29504" fmla="*/ 975555 h 2190257"/>
              <a:gd name="connsiteX29505" fmla="*/ 223669 w 1299502"/>
              <a:gd name="connsiteY29505" fmla="*/ 975663 h 2190257"/>
              <a:gd name="connsiteX29506" fmla="*/ 223957 w 1299502"/>
              <a:gd name="connsiteY29506" fmla="*/ 975663 h 2190257"/>
              <a:gd name="connsiteX29507" fmla="*/ 224570 w 1299502"/>
              <a:gd name="connsiteY29507" fmla="*/ 976348 h 2190257"/>
              <a:gd name="connsiteX29508" fmla="*/ 225471 w 1299502"/>
              <a:gd name="connsiteY29508" fmla="*/ 976348 h 2190257"/>
              <a:gd name="connsiteX29509" fmla="*/ 225796 w 1299502"/>
              <a:gd name="connsiteY29509" fmla="*/ 976636 h 2190257"/>
              <a:gd name="connsiteX29510" fmla="*/ 226697 w 1299502"/>
              <a:gd name="connsiteY29510" fmla="*/ 976744 h 2190257"/>
              <a:gd name="connsiteX29511" fmla="*/ 226878 w 1299502"/>
              <a:gd name="connsiteY29511" fmla="*/ 976924 h 2190257"/>
              <a:gd name="connsiteX29512" fmla="*/ 227094 w 1299502"/>
              <a:gd name="connsiteY29512" fmla="*/ 977033 h 2190257"/>
              <a:gd name="connsiteX29513" fmla="*/ 227671 w 1299502"/>
              <a:gd name="connsiteY29513" fmla="*/ 977141 h 2190257"/>
              <a:gd name="connsiteX29514" fmla="*/ 227959 w 1299502"/>
              <a:gd name="connsiteY29514" fmla="*/ 977429 h 2190257"/>
              <a:gd name="connsiteX29515" fmla="*/ 228572 w 1299502"/>
              <a:gd name="connsiteY29515" fmla="*/ 977429 h 2190257"/>
              <a:gd name="connsiteX29516" fmla="*/ 228861 w 1299502"/>
              <a:gd name="connsiteY29516" fmla="*/ 977249 h 2190257"/>
              <a:gd name="connsiteX29517" fmla="*/ 229474 w 1299502"/>
              <a:gd name="connsiteY29517" fmla="*/ 977249 h 2190257"/>
              <a:gd name="connsiteX29518" fmla="*/ 229654 w 1299502"/>
              <a:gd name="connsiteY29518" fmla="*/ 977141 h 2190257"/>
              <a:gd name="connsiteX29519" fmla="*/ 230159 w 1299502"/>
              <a:gd name="connsiteY29519" fmla="*/ 976744 h 2190257"/>
              <a:gd name="connsiteX29520" fmla="*/ 230484 w 1299502"/>
              <a:gd name="connsiteY29520" fmla="*/ 976744 h 2190257"/>
              <a:gd name="connsiteX29521" fmla="*/ 230664 w 1299502"/>
              <a:gd name="connsiteY29521" fmla="*/ 976852 h 2190257"/>
              <a:gd name="connsiteX29522" fmla="*/ 230664 w 1299502"/>
              <a:gd name="connsiteY29522" fmla="*/ 977141 h 2190257"/>
              <a:gd name="connsiteX29523" fmla="*/ 230772 w 1299502"/>
              <a:gd name="connsiteY29523" fmla="*/ 977357 h 2190257"/>
              <a:gd name="connsiteX29524" fmla="*/ 231060 w 1299502"/>
              <a:gd name="connsiteY29524" fmla="*/ 977357 h 2190257"/>
              <a:gd name="connsiteX29525" fmla="*/ 231277 w 1299502"/>
              <a:gd name="connsiteY29525" fmla="*/ 977249 h 2190257"/>
              <a:gd name="connsiteX29526" fmla="*/ 231746 w 1299502"/>
              <a:gd name="connsiteY29526" fmla="*/ 976528 h 2190257"/>
              <a:gd name="connsiteX29527" fmla="*/ 232755 w 1299502"/>
              <a:gd name="connsiteY29527" fmla="*/ 976528 h 2190257"/>
              <a:gd name="connsiteX29528" fmla="*/ 233044 w 1299502"/>
              <a:gd name="connsiteY29528" fmla="*/ 976240 h 2190257"/>
              <a:gd name="connsiteX29529" fmla="*/ 234053 w 1299502"/>
              <a:gd name="connsiteY29529" fmla="*/ 976348 h 2190257"/>
              <a:gd name="connsiteX29530" fmla="*/ 234234 w 1299502"/>
              <a:gd name="connsiteY29530" fmla="*/ 976636 h 2190257"/>
              <a:gd name="connsiteX29531" fmla="*/ 234630 w 1299502"/>
              <a:gd name="connsiteY29531" fmla="*/ 976348 h 2190257"/>
              <a:gd name="connsiteX29532" fmla="*/ 235243 w 1299502"/>
              <a:gd name="connsiteY29532" fmla="*/ 976456 h 2190257"/>
              <a:gd name="connsiteX29533" fmla="*/ 235532 w 1299502"/>
              <a:gd name="connsiteY29533" fmla="*/ 976132 h 2190257"/>
              <a:gd name="connsiteX29534" fmla="*/ 236253 w 1299502"/>
              <a:gd name="connsiteY29534" fmla="*/ 976240 h 2190257"/>
              <a:gd name="connsiteX29535" fmla="*/ 236541 w 1299502"/>
              <a:gd name="connsiteY29535" fmla="*/ 976528 h 2190257"/>
              <a:gd name="connsiteX29536" fmla="*/ 237443 w 1299502"/>
              <a:gd name="connsiteY29536" fmla="*/ 976636 h 2190257"/>
              <a:gd name="connsiteX29537" fmla="*/ 237731 w 1299502"/>
              <a:gd name="connsiteY29537" fmla="*/ 976852 h 2190257"/>
              <a:gd name="connsiteX29538" fmla="*/ 238056 w 1299502"/>
              <a:gd name="connsiteY29538" fmla="*/ 976924 h 2190257"/>
              <a:gd name="connsiteX29539" fmla="*/ 238561 w 1299502"/>
              <a:gd name="connsiteY29539" fmla="*/ 977429 h 2190257"/>
              <a:gd name="connsiteX29540" fmla="*/ 238452 w 1299502"/>
              <a:gd name="connsiteY29540" fmla="*/ 977645 h 2190257"/>
              <a:gd name="connsiteX29541" fmla="*/ 239029 w 1299502"/>
              <a:gd name="connsiteY29541" fmla="*/ 978330 h 2190257"/>
              <a:gd name="connsiteX29542" fmla="*/ 239029 w 1299502"/>
              <a:gd name="connsiteY29542" fmla="*/ 978618 h 2190257"/>
              <a:gd name="connsiteX29543" fmla="*/ 239246 w 1299502"/>
              <a:gd name="connsiteY29543" fmla="*/ 978726 h 2190257"/>
              <a:gd name="connsiteX29544" fmla="*/ 239534 w 1299502"/>
              <a:gd name="connsiteY29544" fmla="*/ 978835 h 2190257"/>
              <a:gd name="connsiteX29545" fmla="*/ 240544 w 1299502"/>
              <a:gd name="connsiteY29545" fmla="*/ 979916 h 2190257"/>
              <a:gd name="connsiteX29546" fmla="*/ 240544 w 1299502"/>
              <a:gd name="connsiteY29546" fmla="*/ 980204 h 2190257"/>
              <a:gd name="connsiteX29547" fmla="*/ 240832 w 1299502"/>
              <a:gd name="connsiteY29547" fmla="*/ 980528 h 2190257"/>
              <a:gd name="connsiteX29548" fmla="*/ 240724 w 1299502"/>
              <a:gd name="connsiteY29548" fmla="*/ 980817 h 2190257"/>
              <a:gd name="connsiteX29549" fmla="*/ 240940 w 1299502"/>
              <a:gd name="connsiteY29549" fmla="*/ 980925 h 2190257"/>
              <a:gd name="connsiteX29550" fmla="*/ 241229 w 1299502"/>
              <a:gd name="connsiteY29550" fmla="*/ 981033 h 2190257"/>
              <a:gd name="connsiteX29551" fmla="*/ 241734 w 1299502"/>
              <a:gd name="connsiteY29551" fmla="*/ 981429 h 2190257"/>
              <a:gd name="connsiteX29552" fmla="*/ 241734 w 1299502"/>
              <a:gd name="connsiteY29552" fmla="*/ 981718 h 2190257"/>
              <a:gd name="connsiteX29553" fmla="*/ 241517 w 1299502"/>
              <a:gd name="connsiteY29553" fmla="*/ 981898 h 2190257"/>
              <a:gd name="connsiteX29554" fmla="*/ 241229 w 1299502"/>
              <a:gd name="connsiteY29554" fmla="*/ 981826 h 2190257"/>
              <a:gd name="connsiteX29555" fmla="*/ 240724 w 1299502"/>
              <a:gd name="connsiteY29555" fmla="*/ 982331 h 2190257"/>
              <a:gd name="connsiteX29556" fmla="*/ 240652 w 1299502"/>
              <a:gd name="connsiteY29556" fmla="*/ 983700 h 2190257"/>
              <a:gd name="connsiteX29557" fmla="*/ 241229 w 1299502"/>
              <a:gd name="connsiteY29557" fmla="*/ 984421 h 2190257"/>
              <a:gd name="connsiteX29558" fmla="*/ 241157 w 1299502"/>
              <a:gd name="connsiteY29558" fmla="*/ 984709 h 2190257"/>
              <a:gd name="connsiteX29559" fmla="*/ 241445 w 1299502"/>
              <a:gd name="connsiteY29559" fmla="*/ 984997 h 2190257"/>
              <a:gd name="connsiteX29560" fmla="*/ 241445 w 1299502"/>
              <a:gd name="connsiteY29560" fmla="*/ 985610 h 2190257"/>
              <a:gd name="connsiteX29561" fmla="*/ 241734 w 1299502"/>
              <a:gd name="connsiteY29561" fmla="*/ 985898 h 2190257"/>
              <a:gd name="connsiteX29562" fmla="*/ 241662 w 1299502"/>
              <a:gd name="connsiteY29562" fmla="*/ 986800 h 2190257"/>
              <a:gd name="connsiteX29563" fmla="*/ 241337 w 1299502"/>
              <a:gd name="connsiteY29563" fmla="*/ 987088 h 2190257"/>
              <a:gd name="connsiteX29564" fmla="*/ 241337 w 1299502"/>
              <a:gd name="connsiteY29564" fmla="*/ 987701 h 2190257"/>
              <a:gd name="connsiteX29565" fmla="*/ 240940 w 1299502"/>
              <a:gd name="connsiteY29565" fmla="*/ 987917 h 2190257"/>
              <a:gd name="connsiteX29566" fmla="*/ 240940 w 1299502"/>
              <a:gd name="connsiteY29566" fmla="*/ 988493 h 2190257"/>
              <a:gd name="connsiteX29567" fmla="*/ 241265 w 1299502"/>
              <a:gd name="connsiteY29567" fmla="*/ 988890 h 2190257"/>
              <a:gd name="connsiteX29568" fmla="*/ 241265 w 1299502"/>
              <a:gd name="connsiteY29568" fmla="*/ 989106 h 2190257"/>
              <a:gd name="connsiteX29569" fmla="*/ 241553 w 1299502"/>
              <a:gd name="connsiteY29569" fmla="*/ 989503 h 2190257"/>
              <a:gd name="connsiteX29570" fmla="*/ 241445 w 1299502"/>
              <a:gd name="connsiteY29570" fmla="*/ 989791 h 2190257"/>
              <a:gd name="connsiteX29571" fmla="*/ 241157 w 1299502"/>
              <a:gd name="connsiteY29571" fmla="*/ 990007 h 2190257"/>
              <a:gd name="connsiteX29572" fmla="*/ 241157 w 1299502"/>
              <a:gd name="connsiteY29572" fmla="*/ 990295 h 2190257"/>
              <a:gd name="connsiteX29573" fmla="*/ 239462 w 1299502"/>
              <a:gd name="connsiteY29573" fmla="*/ 991701 h 2190257"/>
              <a:gd name="connsiteX29574" fmla="*/ 239462 w 1299502"/>
              <a:gd name="connsiteY29574" fmla="*/ 991989 h 2190257"/>
              <a:gd name="connsiteX29575" fmla="*/ 239246 w 1299502"/>
              <a:gd name="connsiteY29575" fmla="*/ 992097 h 2190257"/>
              <a:gd name="connsiteX29576" fmla="*/ 238669 w 1299502"/>
              <a:gd name="connsiteY29576" fmla="*/ 992097 h 2190257"/>
              <a:gd name="connsiteX29577" fmla="*/ 238344 w 1299502"/>
              <a:gd name="connsiteY29577" fmla="*/ 991809 h 2190257"/>
              <a:gd name="connsiteX29578" fmla="*/ 238056 w 1299502"/>
              <a:gd name="connsiteY29578" fmla="*/ 991809 h 2190257"/>
              <a:gd name="connsiteX29579" fmla="*/ 237875 w 1299502"/>
              <a:gd name="connsiteY29579" fmla="*/ 991881 h 2190257"/>
              <a:gd name="connsiteX29580" fmla="*/ 237659 w 1299502"/>
              <a:gd name="connsiteY29580" fmla="*/ 994873 h 2190257"/>
              <a:gd name="connsiteX29581" fmla="*/ 237371 w 1299502"/>
              <a:gd name="connsiteY29581" fmla="*/ 995089 h 2190257"/>
              <a:gd name="connsiteX29582" fmla="*/ 237046 w 1299502"/>
              <a:gd name="connsiteY29582" fmla="*/ 998981 h 2190257"/>
              <a:gd name="connsiteX29583" fmla="*/ 236758 w 1299502"/>
              <a:gd name="connsiteY29583" fmla="*/ 999269 h 2190257"/>
              <a:gd name="connsiteX29584" fmla="*/ 236758 w 1299502"/>
              <a:gd name="connsiteY29584" fmla="*/ 999558 h 2190257"/>
              <a:gd name="connsiteX29585" fmla="*/ 236577 w 1299502"/>
              <a:gd name="connsiteY29585" fmla="*/ 999666 h 2190257"/>
              <a:gd name="connsiteX29586" fmla="*/ 236253 w 1299502"/>
              <a:gd name="connsiteY29586" fmla="*/ 999666 h 2190257"/>
              <a:gd name="connsiteX29587" fmla="*/ 235964 w 1299502"/>
              <a:gd name="connsiteY29587" fmla="*/ 999954 h 2190257"/>
              <a:gd name="connsiteX29588" fmla="*/ 235243 w 1299502"/>
              <a:gd name="connsiteY29588" fmla="*/ 999882 h 2190257"/>
              <a:gd name="connsiteX29589" fmla="*/ 234666 w 1299502"/>
              <a:gd name="connsiteY29589" fmla="*/ 999269 h 2190257"/>
              <a:gd name="connsiteX29590" fmla="*/ 234342 w 1299502"/>
              <a:gd name="connsiteY29590" fmla="*/ 999269 h 2190257"/>
              <a:gd name="connsiteX29591" fmla="*/ 234053 w 1299502"/>
              <a:gd name="connsiteY29591" fmla="*/ 999450 h 2190257"/>
              <a:gd name="connsiteX29592" fmla="*/ 232467 w 1299502"/>
              <a:gd name="connsiteY29592" fmla="*/ 999378 h 2190257"/>
              <a:gd name="connsiteX29593" fmla="*/ 231854 w 1299502"/>
              <a:gd name="connsiteY29593" fmla="*/ 998765 h 2190257"/>
              <a:gd name="connsiteX29594" fmla="*/ 230988 w 1299502"/>
              <a:gd name="connsiteY29594" fmla="*/ 998657 h 2190257"/>
              <a:gd name="connsiteX29595" fmla="*/ 230484 w 1299502"/>
              <a:gd name="connsiteY29595" fmla="*/ 999053 h 2190257"/>
              <a:gd name="connsiteX29596" fmla="*/ 230375 w 1299502"/>
              <a:gd name="connsiteY29596" fmla="*/ 999666 h 2190257"/>
              <a:gd name="connsiteX29597" fmla="*/ 230087 w 1299502"/>
              <a:gd name="connsiteY29597" fmla="*/ 999954 h 2190257"/>
              <a:gd name="connsiteX29598" fmla="*/ 230087 w 1299502"/>
              <a:gd name="connsiteY29598" fmla="*/ 1000567 h 2190257"/>
              <a:gd name="connsiteX29599" fmla="*/ 229690 w 1299502"/>
              <a:gd name="connsiteY29599" fmla="*/ 1000855 h 2190257"/>
              <a:gd name="connsiteX29600" fmla="*/ 229690 w 1299502"/>
              <a:gd name="connsiteY29600" fmla="*/ 1001144 h 2190257"/>
              <a:gd name="connsiteX29601" fmla="*/ 227779 w 1299502"/>
              <a:gd name="connsiteY29601" fmla="*/ 1002657 h 2190257"/>
              <a:gd name="connsiteX29602" fmla="*/ 227491 w 1299502"/>
              <a:gd name="connsiteY29602" fmla="*/ 1002657 h 2190257"/>
              <a:gd name="connsiteX29603" fmla="*/ 227166 w 1299502"/>
              <a:gd name="connsiteY29603" fmla="*/ 1002837 h 2190257"/>
              <a:gd name="connsiteX29604" fmla="*/ 226878 w 1299502"/>
              <a:gd name="connsiteY29604" fmla="*/ 1002837 h 2190257"/>
              <a:gd name="connsiteX29605" fmla="*/ 226697 w 1299502"/>
              <a:gd name="connsiteY29605" fmla="*/ 1002729 h 2190257"/>
              <a:gd name="connsiteX29606" fmla="*/ 226770 w 1299502"/>
              <a:gd name="connsiteY29606" fmla="*/ 1002441 h 2190257"/>
              <a:gd name="connsiteX29607" fmla="*/ 226481 w 1299502"/>
              <a:gd name="connsiteY29607" fmla="*/ 1002153 h 2190257"/>
              <a:gd name="connsiteX29608" fmla="*/ 226481 w 1299502"/>
              <a:gd name="connsiteY29608" fmla="*/ 1001540 h 2190257"/>
              <a:gd name="connsiteX29609" fmla="*/ 226193 w 1299502"/>
              <a:gd name="connsiteY29609" fmla="*/ 1001144 h 2190257"/>
              <a:gd name="connsiteX29610" fmla="*/ 226265 w 1299502"/>
              <a:gd name="connsiteY29610" fmla="*/ 1000639 h 2190257"/>
              <a:gd name="connsiteX29611" fmla="*/ 226084 w 1299502"/>
              <a:gd name="connsiteY29611" fmla="*/ 1000459 h 2190257"/>
              <a:gd name="connsiteX29612" fmla="*/ 225471 w 1299502"/>
              <a:gd name="connsiteY29612" fmla="*/ 1000459 h 2190257"/>
              <a:gd name="connsiteX29613" fmla="*/ 225291 w 1299502"/>
              <a:gd name="connsiteY29613" fmla="*/ 1000243 h 2190257"/>
              <a:gd name="connsiteX29614" fmla="*/ 225363 w 1299502"/>
              <a:gd name="connsiteY29614" fmla="*/ 999342 h 2190257"/>
              <a:gd name="connsiteX29615" fmla="*/ 225688 w 1299502"/>
              <a:gd name="connsiteY29615" fmla="*/ 999053 h 2190257"/>
              <a:gd name="connsiteX29616" fmla="*/ 225291 w 1299502"/>
              <a:gd name="connsiteY29616" fmla="*/ 998657 h 2190257"/>
              <a:gd name="connsiteX29617" fmla="*/ 224967 w 1299502"/>
              <a:gd name="connsiteY29617" fmla="*/ 998549 h 2190257"/>
              <a:gd name="connsiteX29618" fmla="*/ 224786 w 1299502"/>
              <a:gd name="connsiteY29618" fmla="*/ 998477 h 2190257"/>
              <a:gd name="connsiteX29619" fmla="*/ 224786 w 1299502"/>
              <a:gd name="connsiteY29619" fmla="*/ 998152 h 2190257"/>
              <a:gd name="connsiteX29620" fmla="*/ 224678 w 1299502"/>
              <a:gd name="connsiteY29620" fmla="*/ 997972 h 2190257"/>
              <a:gd name="connsiteX29621" fmla="*/ 223993 w 1299502"/>
              <a:gd name="connsiteY29621" fmla="*/ 997972 h 2190257"/>
              <a:gd name="connsiteX29622" fmla="*/ 223596 w 1299502"/>
              <a:gd name="connsiteY29622" fmla="*/ 997467 h 2190257"/>
              <a:gd name="connsiteX29623" fmla="*/ 223596 w 1299502"/>
              <a:gd name="connsiteY29623" fmla="*/ 997179 h 2190257"/>
              <a:gd name="connsiteX29624" fmla="*/ 223272 w 1299502"/>
              <a:gd name="connsiteY29624" fmla="*/ 996855 h 2190257"/>
              <a:gd name="connsiteX29625" fmla="*/ 223380 w 1299502"/>
              <a:gd name="connsiteY29625" fmla="*/ 995954 h 2190257"/>
              <a:gd name="connsiteX29626" fmla="*/ 222767 w 1299502"/>
              <a:gd name="connsiteY29626" fmla="*/ 995377 h 2190257"/>
              <a:gd name="connsiteX29627" fmla="*/ 222875 w 1299502"/>
              <a:gd name="connsiteY29627" fmla="*/ 994476 h 2190257"/>
              <a:gd name="connsiteX29628" fmla="*/ 222587 w 1299502"/>
              <a:gd name="connsiteY29628" fmla="*/ 994080 h 2190257"/>
              <a:gd name="connsiteX29629" fmla="*/ 222659 w 1299502"/>
              <a:gd name="connsiteY29629" fmla="*/ 992674 h 2190257"/>
              <a:gd name="connsiteX29630" fmla="*/ 222479 w 1299502"/>
              <a:gd name="connsiteY29630" fmla="*/ 992494 h 2190257"/>
              <a:gd name="connsiteX29631" fmla="*/ 222370 w 1299502"/>
              <a:gd name="connsiteY29631" fmla="*/ 992674 h 2190257"/>
              <a:gd name="connsiteX29632" fmla="*/ 222190 w 1299502"/>
              <a:gd name="connsiteY29632" fmla="*/ 994368 h 2190257"/>
              <a:gd name="connsiteX29633" fmla="*/ 222479 w 1299502"/>
              <a:gd name="connsiteY29633" fmla="*/ 994764 h 2190257"/>
              <a:gd name="connsiteX29634" fmla="*/ 222479 w 1299502"/>
              <a:gd name="connsiteY29634" fmla="*/ 995557 h 2190257"/>
              <a:gd name="connsiteX29635" fmla="*/ 222767 w 1299502"/>
              <a:gd name="connsiteY29635" fmla="*/ 995882 h 2190257"/>
              <a:gd name="connsiteX29636" fmla="*/ 222370 w 1299502"/>
              <a:gd name="connsiteY29636" fmla="*/ 996170 h 2190257"/>
              <a:gd name="connsiteX29637" fmla="*/ 222370 w 1299502"/>
              <a:gd name="connsiteY29637" fmla="*/ 996783 h 2190257"/>
              <a:gd name="connsiteX29638" fmla="*/ 221974 w 1299502"/>
              <a:gd name="connsiteY29638" fmla="*/ 997071 h 2190257"/>
              <a:gd name="connsiteX29639" fmla="*/ 221974 w 1299502"/>
              <a:gd name="connsiteY29639" fmla="*/ 998260 h 2190257"/>
              <a:gd name="connsiteX29640" fmla="*/ 222587 w 1299502"/>
              <a:gd name="connsiteY29640" fmla="*/ 998873 h 2190257"/>
              <a:gd name="connsiteX29641" fmla="*/ 222479 w 1299502"/>
              <a:gd name="connsiteY29641" fmla="*/ 999450 h 2190257"/>
              <a:gd name="connsiteX29642" fmla="*/ 222767 w 1299502"/>
              <a:gd name="connsiteY29642" fmla="*/ 999774 h 2190257"/>
              <a:gd name="connsiteX29643" fmla="*/ 222767 w 1299502"/>
              <a:gd name="connsiteY29643" fmla="*/ 1000062 h 2190257"/>
              <a:gd name="connsiteX29644" fmla="*/ 223380 w 1299502"/>
              <a:gd name="connsiteY29644" fmla="*/ 1000747 h 2190257"/>
              <a:gd name="connsiteX29645" fmla="*/ 223380 w 1299502"/>
              <a:gd name="connsiteY29645" fmla="*/ 1001071 h 2190257"/>
              <a:gd name="connsiteX29646" fmla="*/ 223669 w 1299502"/>
              <a:gd name="connsiteY29646" fmla="*/ 1001360 h 2190257"/>
              <a:gd name="connsiteX29647" fmla="*/ 223488 w 1299502"/>
              <a:gd name="connsiteY29647" fmla="*/ 1003162 h 2190257"/>
              <a:gd name="connsiteX29648" fmla="*/ 223777 w 1299502"/>
              <a:gd name="connsiteY29648" fmla="*/ 1003450 h 2190257"/>
              <a:gd name="connsiteX29649" fmla="*/ 223777 w 1299502"/>
              <a:gd name="connsiteY29649" fmla="*/ 1004063 h 2190257"/>
              <a:gd name="connsiteX29650" fmla="*/ 223488 w 1299502"/>
              <a:gd name="connsiteY29650" fmla="*/ 1004243 h 2190257"/>
              <a:gd name="connsiteX29651" fmla="*/ 223380 w 1299502"/>
              <a:gd name="connsiteY29651" fmla="*/ 1005144 h 2190257"/>
              <a:gd name="connsiteX29652" fmla="*/ 223092 w 1299502"/>
              <a:gd name="connsiteY29652" fmla="*/ 1005432 h 2190257"/>
              <a:gd name="connsiteX29653" fmla="*/ 222983 w 1299502"/>
              <a:gd name="connsiteY29653" fmla="*/ 1005757 h 2190257"/>
              <a:gd name="connsiteX29654" fmla="*/ 222190 w 1299502"/>
              <a:gd name="connsiteY29654" fmla="*/ 1006441 h 2190257"/>
              <a:gd name="connsiteX29655" fmla="*/ 221613 w 1299502"/>
              <a:gd name="connsiteY29655" fmla="*/ 1006333 h 2190257"/>
              <a:gd name="connsiteX29656" fmla="*/ 221289 w 1299502"/>
              <a:gd name="connsiteY29656" fmla="*/ 1006045 h 2190257"/>
              <a:gd name="connsiteX29657" fmla="*/ 221000 w 1299502"/>
              <a:gd name="connsiteY29657" fmla="*/ 1006045 h 2190257"/>
              <a:gd name="connsiteX29658" fmla="*/ 220604 w 1299502"/>
              <a:gd name="connsiteY29658" fmla="*/ 1006333 h 2190257"/>
              <a:gd name="connsiteX29659" fmla="*/ 219991 w 1299502"/>
              <a:gd name="connsiteY29659" fmla="*/ 1006261 h 2190257"/>
              <a:gd name="connsiteX29660" fmla="*/ 219702 w 1299502"/>
              <a:gd name="connsiteY29660" fmla="*/ 1006550 h 2190257"/>
              <a:gd name="connsiteX29661" fmla="*/ 219017 w 1299502"/>
              <a:gd name="connsiteY29661" fmla="*/ 1006550 h 2190257"/>
              <a:gd name="connsiteX29662" fmla="*/ 218909 w 1299502"/>
              <a:gd name="connsiteY29662" fmla="*/ 1006333 h 2190257"/>
              <a:gd name="connsiteX29663" fmla="*/ 218909 w 1299502"/>
              <a:gd name="connsiteY29663" fmla="*/ 1005757 h 2190257"/>
              <a:gd name="connsiteX29664" fmla="*/ 218512 w 1299502"/>
              <a:gd name="connsiteY29664" fmla="*/ 1005252 h 2190257"/>
              <a:gd name="connsiteX29665" fmla="*/ 218296 w 1299502"/>
              <a:gd name="connsiteY29665" fmla="*/ 1005432 h 2190257"/>
              <a:gd name="connsiteX29666" fmla="*/ 218296 w 1299502"/>
              <a:gd name="connsiteY29666" fmla="*/ 1005757 h 2190257"/>
              <a:gd name="connsiteX29667" fmla="*/ 218620 w 1299502"/>
              <a:gd name="connsiteY29667" fmla="*/ 1006045 h 2190257"/>
              <a:gd name="connsiteX29668" fmla="*/ 218620 w 1299502"/>
              <a:gd name="connsiteY29668" fmla="*/ 1006658 h 2190257"/>
              <a:gd name="connsiteX29669" fmla="*/ 218404 w 1299502"/>
              <a:gd name="connsiteY29669" fmla="*/ 1006730 h 2190257"/>
              <a:gd name="connsiteX29670" fmla="*/ 218116 w 1299502"/>
              <a:gd name="connsiteY29670" fmla="*/ 1006730 h 2190257"/>
              <a:gd name="connsiteX29671" fmla="*/ 217899 w 1299502"/>
              <a:gd name="connsiteY29671" fmla="*/ 1006550 h 2190257"/>
              <a:gd name="connsiteX29672" fmla="*/ 217899 w 1299502"/>
              <a:gd name="connsiteY29672" fmla="*/ 1006369 h 2190257"/>
              <a:gd name="connsiteX29673" fmla="*/ 217611 w 1299502"/>
              <a:gd name="connsiteY29673" fmla="*/ 1005937 h 2190257"/>
              <a:gd name="connsiteX29674" fmla="*/ 217719 w 1299502"/>
              <a:gd name="connsiteY29674" fmla="*/ 1005649 h 2190257"/>
              <a:gd name="connsiteX29675" fmla="*/ 217106 w 1299502"/>
              <a:gd name="connsiteY29675" fmla="*/ 1005036 h 2190257"/>
              <a:gd name="connsiteX29676" fmla="*/ 217106 w 1299502"/>
              <a:gd name="connsiteY29676" fmla="*/ 1004459 h 2190257"/>
              <a:gd name="connsiteX29677" fmla="*/ 217322 w 1299502"/>
              <a:gd name="connsiteY29677" fmla="*/ 1004351 h 2190257"/>
              <a:gd name="connsiteX29678" fmla="*/ 217611 w 1299502"/>
              <a:gd name="connsiteY29678" fmla="*/ 1004351 h 2190257"/>
              <a:gd name="connsiteX29679" fmla="*/ 217827 w 1299502"/>
              <a:gd name="connsiteY29679" fmla="*/ 1004243 h 2190257"/>
              <a:gd name="connsiteX29680" fmla="*/ 217827 w 1299502"/>
              <a:gd name="connsiteY29680" fmla="*/ 1003666 h 2190257"/>
              <a:gd name="connsiteX29681" fmla="*/ 217719 w 1299502"/>
              <a:gd name="connsiteY29681" fmla="*/ 1003450 h 2190257"/>
              <a:gd name="connsiteX29682" fmla="*/ 216709 w 1299502"/>
              <a:gd name="connsiteY29682" fmla="*/ 1003342 h 2190257"/>
              <a:gd name="connsiteX29683" fmla="*/ 216529 w 1299502"/>
              <a:gd name="connsiteY29683" fmla="*/ 1003558 h 2190257"/>
              <a:gd name="connsiteX29684" fmla="*/ 216529 w 1299502"/>
              <a:gd name="connsiteY29684" fmla="*/ 1004351 h 2190257"/>
              <a:gd name="connsiteX29685" fmla="*/ 216817 w 1299502"/>
              <a:gd name="connsiteY29685" fmla="*/ 1004748 h 2190257"/>
              <a:gd name="connsiteX29686" fmla="*/ 216709 w 1299502"/>
              <a:gd name="connsiteY29686" fmla="*/ 1005360 h 2190257"/>
              <a:gd name="connsiteX29687" fmla="*/ 217322 w 1299502"/>
              <a:gd name="connsiteY29687" fmla="*/ 1005937 h 2190257"/>
              <a:gd name="connsiteX29688" fmla="*/ 217214 w 1299502"/>
              <a:gd name="connsiteY29688" fmla="*/ 1008352 h 2190257"/>
              <a:gd name="connsiteX29689" fmla="*/ 217034 w 1299502"/>
              <a:gd name="connsiteY29689" fmla="*/ 1008460 h 2190257"/>
              <a:gd name="connsiteX29690" fmla="*/ 216709 w 1299502"/>
              <a:gd name="connsiteY29690" fmla="*/ 1008460 h 2190257"/>
              <a:gd name="connsiteX29691" fmla="*/ 216421 w 1299502"/>
              <a:gd name="connsiteY29691" fmla="*/ 1008135 h 2190257"/>
              <a:gd name="connsiteX29692" fmla="*/ 215736 w 1299502"/>
              <a:gd name="connsiteY29692" fmla="*/ 1008027 h 2190257"/>
              <a:gd name="connsiteX29693" fmla="*/ 215339 w 1299502"/>
              <a:gd name="connsiteY29693" fmla="*/ 1007631 h 2190257"/>
              <a:gd name="connsiteX29694" fmla="*/ 215411 w 1299502"/>
              <a:gd name="connsiteY29694" fmla="*/ 1006441 h 2190257"/>
              <a:gd name="connsiteX29695" fmla="*/ 215231 w 1299502"/>
              <a:gd name="connsiteY29695" fmla="*/ 1006261 h 2190257"/>
              <a:gd name="connsiteX29696" fmla="*/ 214942 w 1299502"/>
              <a:gd name="connsiteY29696" fmla="*/ 1006550 h 2190257"/>
              <a:gd name="connsiteX29697" fmla="*/ 214329 w 1299502"/>
              <a:gd name="connsiteY29697" fmla="*/ 1006441 h 2190257"/>
              <a:gd name="connsiteX29698" fmla="*/ 213825 w 1299502"/>
              <a:gd name="connsiteY29698" fmla="*/ 1006045 h 2190257"/>
              <a:gd name="connsiteX29699" fmla="*/ 213933 w 1299502"/>
              <a:gd name="connsiteY29699" fmla="*/ 1005757 h 2190257"/>
              <a:gd name="connsiteX29700" fmla="*/ 213608 w 1299502"/>
              <a:gd name="connsiteY29700" fmla="*/ 1005468 h 2190257"/>
              <a:gd name="connsiteX29701" fmla="*/ 213608 w 1299502"/>
              <a:gd name="connsiteY29701" fmla="*/ 1005144 h 2190257"/>
              <a:gd name="connsiteX29702" fmla="*/ 213320 w 1299502"/>
              <a:gd name="connsiteY29702" fmla="*/ 1004748 h 2190257"/>
              <a:gd name="connsiteX29703" fmla="*/ 213320 w 1299502"/>
              <a:gd name="connsiteY29703" fmla="*/ 1004171 h 2190257"/>
              <a:gd name="connsiteX29704" fmla="*/ 213212 w 1299502"/>
              <a:gd name="connsiteY29704" fmla="*/ 1004063 h 2190257"/>
              <a:gd name="connsiteX29705" fmla="*/ 212923 w 1299502"/>
              <a:gd name="connsiteY29705" fmla="*/ 1004063 h 2190257"/>
              <a:gd name="connsiteX29706" fmla="*/ 211841 w 1299502"/>
              <a:gd name="connsiteY29706" fmla="*/ 1002946 h 2190257"/>
              <a:gd name="connsiteX29707" fmla="*/ 212022 w 1299502"/>
              <a:gd name="connsiteY29707" fmla="*/ 1002765 h 2190257"/>
              <a:gd name="connsiteX29708" fmla="*/ 212346 w 1299502"/>
              <a:gd name="connsiteY29708" fmla="*/ 1002765 h 2190257"/>
              <a:gd name="connsiteX29709" fmla="*/ 212815 w 1299502"/>
              <a:gd name="connsiteY29709" fmla="*/ 1002369 h 2190257"/>
              <a:gd name="connsiteX29710" fmla="*/ 212923 w 1299502"/>
              <a:gd name="connsiteY29710" fmla="*/ 1002081 h 2190257"/>
              <a:gd name="connsiteX29711" fmla="*/ 212418 w 1299502"/>
              <a:gd name="connsiteY29711" fmla="*/ 1001648 h 2190257"/>
              <a:gd name="connsiteX29712" fmla="*/ 212130 w 1299502"/>
              <a:gd name="connsiteY29712" fmla="*/ 1001576 h 2190257"/>
              <a:gd name="connsiteX29713" fmla="*/ 211625 w 1299502"/>
              <a:gd name="connsiteY29713" fmla="*/ 1001180 h 2190257"/>
              <a:gd name="connsiteX29714" fmla="*/ 211733 w 1299502"/>
              <a:gd name="connsiteY29714" fmla="*/ 1000855 h 2190257"/>
              <a:gd name="connsiteX29715" fmla="*/ 211120 w 1299502"/>
              <a:gd name="connsiteY29715" fmla="*/ 1000170 h 2190257"/>
              <a:gd name="connsiteX29716" fmla="*/ 211228 w 1299502"/>
              <a:gd name="connsiteY29716" fmla="*/ 998981 h 2190257"/>
              <a:gd name="connsiteX29717" fmla="*/ 210940 w 1299502"/>
              <a:gd name="connsiteY29717" fmla="*/ 998693 h 2190257"/>
              <a:gd name="connsiteX29718" fmla="*/ 210940 w 1299502"/>
              <a:gd name="connsiteY29718" fmla="*/ 998368 h 2190257"/>
              <a:gd name="connsiteX29719" fmla="*/ 210327 w 1299502"/>
              <a:gd name="connsiteY29719" fmla="*/ 997756 h 2190257"/>
              <a:gd name="connsiteX29720" fmla="*/ 210327 w 1299502"/>
              <a:gd name="connsiteY29720" fmla="*/ 997467 h 2190257"/>
              <a:gd name="connsiteX29721" fmla="*/ 210039 w 1299502"/>
              <a:gd name="connsiteY29721" fmla="*/ 997179 h 2190257"/>
              <a:gd name="connsiteX29722" fmla="*/ 210147 w 1299502"/>
              <a:gd name="connsiteY29722" fmla="*/ 996278 h 2190257"/>
              <a:gd name="connsiteX29723" fmla="*/ 209822 w 1299502"/>
              <a:gd name="connsiteY29723" fmla="*/ 995990 h 2190257"/>
              <a:gd name="connsiteX29724" fmla="*/ 209822 w 1299502"/>
              <a:gd name="connsiteY29724" fmla="*/ 995665 h 2190257"/>
              <a:gd name="connsiteX29725" fmla="*/ 209534 w 1299502"/>
              <a:gd name="connsiteY29725" fmla="*/ 995377 h 2190257"/>
              <a:gd name="connsiteX29726" fmla="*/ 209534 w 1299502"/>
              <a:gd name="connsiteY29726" fmla="*/ 994692 h 2190257"/>
              <a:gd name="connsiteX29727" fmla="*/ 210219 w 1299502"/>
              <a:gd name="connsiteY29727" fmla="*/ 994188 h 2190257"/>
              <a:gd name="connsiteX29728" fmla="*/ 210219 w 1299502"/>
              <a:gd name="connsiteY29728" fmla="*/ 993899 h 2190257"/>
              <a:gd name="connsiteX29729" fmla="*/ 210147 w 1299502"/>
              <a:gd name="connsiteY29729" fmla="*/ 993683 h 2190257"/>
              <a:gd name="connsiteX29730" fmla="*/ 209426 w 1299502"/>
              <a:gd name="connsiteY29730" fmla="*/ 994296 h 2190257"/>
              <a:gd name="connsiteX29731" fmla="*/ 208524 w 1299502"/>
              <a:gd name="connsiteY29731" fmla="*/ 994188 h 2190257"/>
              <a:gd name="connsiteX29732" fmla="*/ 207442 w 1299502"/>
              <a:gd name="connsiteY29732" fmla="*/ 993107 h 2190257"/>
              <a:gd name="connsiteX29733" fmla="*/ 207514 w 1299502"/>
              <a:gd name="connsiteY29733" fmla="*/ 992782 h 2190257"/>
              <a:gd name="connsiteX29734" fmla="*/ 206325 w 1299502"/>
              <a:gd name="connsiteY29734" fmla="*/ 991593 h 2190257"/>
              <a:gd name="connsiteX29735" fmla="*/ 206325 w 1299502"/>
              <a:gd name="connsiteY29735" fmla="*/ 991305 h 2190257"/>
              <a:gd name="connsiteX29736" fmla="*/ 205135 w 1299502"/>
              <a:gd name="connsiteY29736" fmla="*/ 990007 h 2190257"/>
              <a:gd name="connsiteX29737" fmla="*/ 205135 w 1299502"/>
              <a:gd name="connsiteY29737" fmla="*/ 989683 h 2190257"/>
              <a:gd name="connsiteX29738" fmla="*/ 204738 w 1299502"/>
              <a:gd name="connsiteY29738" fmla="*/ 989214 h 2190257"/>
              <a:gd name="connsiteX29739" fmla="*/ 204558 w 1299502"/>
              <a:gd name="connsiteY29739" fmla="*/ 989394 h 2190257"/>
              <a:gd name="connsiteX29740" fmla="*/ 204558 w 1299502"/>
              <a:gd name="connsiteY29740" fmla="*/ 990187 h 2190257"/>
              <a:gd name="connsiteX29741" fmla="*/ 204846 w 1299502"/>
              <a:gd name="connsiteY29741" fmla="*/ 990584 h 2190257"/>
              <a:gd name="connsiteX29742" fmla="*/ 204738 w 1299502"/>
              <a:gd name="connsiteY29742" fmla="*/ 991088 h 2190257"/>
              <a:gd name="connsiteX29743" fmla="*/ 205063 w 1299502"/>
              <a:gd name="connsiteY29743" fmla="*/ 991485 h 2190257"/>
              <a:gd name="connsiteX29744" fmla="*/ 205063 w 1299502"/>
              <a:gd name="connsiteY29744" fmla="*/ 991809 h 2190257"/>
              <a:gd name="connsiteX29745" fmla="*/ 205639 w 1299502"/>
              <a:gd name="connsiteY29745" fmla="*/ 992386 h 2190257"/>
              <a:gd name="connsiteX29746" fmla="*/ 205639 w 1299502"/>
              <a:gd name="connsiteY29746" fmla="*/ 992674 h 2190257"/>
              <a:gd name="connsiteX29747" fmla="*/ 205964 w 1299502"/>
              <a:gd name="connsiteY29747" fmla="*/ 992998 h 2190257"/>
              <a:gd name="connsiteX29748" fmla="*/ 205856 w 1299502"/>
              <a:gd name="connsiteY29748" fmla="*/ 993287 h 2190257"/>
              <a:gd name="connsiteX29749" fmla="*/ 206757 w 1299502"/>
              <a:gd name="connsiteY29749" fmla="*/ 994296 h 2190257"/>
              <a:gd name="connsiteX29750" fmla="*/ 206757 w 1299502"/>
              <a:gd name="connsiteY29750" fmla="*/ 994764 h 2190257"/>
              <a:gd name="connsiteX29751" fmla="*/ 207046 w 1299502"/>
              <a:gd name="connsiteY29751" fmla="*/ 995197 h 2190257"/>
              <a:gd name="connsiteX29752" fmla="*/ 207046 w 1299502"/>
              <a:gd name="connsiteY29752" fmla="*/ 995485 h 2190257"/>
              <a:gd name="connsiteX29753" fmla="*/ 207334 w 1299502"/>
              <a:gd name="connsiteY29753" fmla="*/ 995774 h 2190257"/>
              <a:gd name="connsiteX29754" fmla="*/ 207262 w 1299502"/>
              <a:gd name="connsiteY29754" fmla="*/ 996386 h 2190257"/>
              <a:gd name="connsiteX29755" fmla="*/ 207551 w 1299502"/>
              <a:gd name="connsiteY29755" fmla="*/ 996675 h 2190257"/>
              <a:gd name="connsiteX29756" fmla="*/ 207551 w 1299502"/>
              <a:gd name="connsiteY29756" fmla="*/ 996963 h 2190257"/>
              <a:gd name="connsiteX29757" fmla="*/ 207875 w 1299502"/>
              <a:gd name="connsiteY29757" fmla="*/ 997251 h 2190257"/>
              <a:gd name="connsiteX29758" fmla="*/ 207767 w 1299502"/>
              <a:gd name="connsiteY29758" fmla="*/ 998765 h 2190257"/>
              <a:gd name="connsiteX29759" fmla="*/ 207370 w 1299502"/>
              <a:gd name="connsiteY29759" fmla="*/ 999053 h 2190257"/>
              <a:gd name="connsiteX29760" fmla="*/ 207370 w 1299502"/>
              <a:gd name="connsiteY29760" fmla="*/ 999378 h 2190257"/>
              <a:gd name="connsiteX29761" fmla="*/ 207551 w 1299502"/>
              <a:gd name="connsiteY29761" fmla="*/ 999450 h 2190257"/>
              <a:gd name="connsiteX29762" fmla="*/ 207875 w 1299502"/>
              <a:gd name="connsiteY29762" fmla="*/ 999450 h 2190257"/>
              <a:gd name="connsiteX29763" fmla="*/ 208849 w 1299502"/>
              <a:gd name="connsiteY29763" fmla="*/ 1000567 h 2190257"/>
              <a:gd name="connsiteX29764" fmla="*/ 208849 w 1299502"/>
              <a:gd name="connsiteY29764" fmla="*/ 1000963 h 2190257"/>
              <a:gd name="connsiteX29765" fmla="*/ 209462 w 1299502"/>
              <a:gd name="connsiteY29765" fmla="*/ 1001576 h 2190257"/>
              <a:gd name="connsiteX29766" fmla="*/ 209462 w 1299502"/>
              <a:gd name="connsiteY29766" fmla="*/ 1001900 h 2190257"/>
              <a:gd name="connsiteX29767" fmla="*/ 209750 w 1299502"/>
              <a:gd name="connsiteY29767" fmla="*/ 1002189 h 2190257"/>
              <a:gd name="connsiteX29768" fmla="*/ 209678 w 1299502"/>
              <a:gd name="connsiteY29768" fmla="*/ 1002801 h 2190257"/>
              <a:gd name="connsiteX29769" fmla="*/ 209353 w 1299502"/>
              <a:gd name="connsiteY29769" fmla="*/ 1003090 h 2190257"/>
              <a:gd name="connsiteX29770" fmla="*/ 209245 w 1299502"/>
              <a:gd name="connsiteY29770" fmla="*/ 1003991 h 2190257"/>
              <a:gd name="connsiteX29771" fmla="*/ 209750 w 1299502"/>
              <a:gd name="connsiteY29771" fmla="*/ 1004495 h 2190257"/>
              <a:gd name="connsiteX29772" fmla="*/ 210363 w 1299502"/>
              <a:gd name="connsiteY29772" fmla="*/ 1004495 h 2190257"/>
              <a:gd name="connsiteX29773" fmla="*/ 210471 w 1299502"/>
              <a:gd name="connsiteY29773" fmla="*/ 1004567 h 2190257"/>
              <a:gd name="connsiteX29774" fmla="*/ 210471 w 1299502"/>
              <a:gd name="connsiteY29774" fmla="*/ 1005180 h 2190257"/>
              <a:gd name="connsiteX29775" fmla="*/ 209966 w 1299502"/>
              <a:gd name="connsiteY29775" fmla="*/ 1005577 h 2190257"/>
              <a:gd name="connsiteX29776" fmla="*/ 209642 w 1299502"/>
              <a:gd name="connsiteY29776" fmla="*/ 1005577 h 2190257"/>
              <a:gd name="connsiteX29777" fmla="*/ 209353 w 1299502"/>
              <a:gd name="connsiteY29777" fmla="*/ 1005865 h 2190257"/>
              <a:gd name="connsiteX29778" fmla="*/ 208957 w 1299502"/>
              <a:gd name="connsiteY29778" fmla="*/ 1005865 h 2190257"/>
              <a:gd name="connsiteX29779" fmla="*/ 208777 w 1299502"/>
              <a:gd name="connsiteY29779" fmla="*/ 1005577 h 2190257"/>
              <a:gd name="connsiteX29780" fmla="*/ 208380 w 1299502"/>
              <a:gd name="connsiteY29780" fmla="*/ 1005793 h 2190257"/>
              <a:gd name="connsiteX29781" fmla="*/ 208055 w 1299502"/>
              <a:gd name="connsiteY29781" fmla="*/ 1005793 h 2190257"/>
              <a:gd name="connsiteX29782" fmla="*/ 207767 w 1299502"/>
              <a:gd name="connsiteY29782" fmla="*/ 1005468 h 2190257"/>
              <a:gd name="connsiteX29783" fmla="*/ 207478 w 1299502"/>
              <a:gd name="connsiteY29783" fmla="*/ 1005468 h 2190257"/>
              <a:gd name="connsiteX29784" fmla="*/ 207154 w 1299502"/>
              <a:gd name="connsiteY29784" fmla="*/ 1005180 h 2190257"/>
              <a:gd name="connsiteX29785" fmla="*/ 206865 w 1299502"/>
              <a:gd name="connsiteY29785" fmla="*/ 1005072 h 2190257"/>
              <a:gd name="connsiteX29786" fmla="*/ 206649 w 1299502"/>
              <a:gd name="connsiteY29786" fmla="*/ 1004964 h 2190257"/>
              <a:gd name="connsiteX29787" fmla="*/ 206757 w 1299502"/>
              <a:gd name="connsiteY29787" fmla="*/ 1004387 h 2190257"/>
              <a:gd name="connsiteX29788" fmla="*/ 206144 w 1299502"/>
              <a:gd name="connsiteY29788" fmla="*/ 1003774 h 2190257"/>
              <a:gd name="connsiteX29789" fmla="*/ 206252 w 1299502"/>
              <a:gd name="connsiteY29789" fmla="*/ 1002297 h 2190257"/>
              <a:gd name="connsiteX29790" fmla="*/ 205748 w 1299502"/>
              <a:gd name="connsiteY29790" fmla="*/ 1001792 h 2190257"/>
              <a:gd name="connsiteX29791" fmla="*/ 205639 w 1299502"/>
              <a:gd name="connsiteY29791" fmla="*/ 1001900 h 2190257"/>
              <a:gd name="connsiteX29792" fmla="*/ 205567 w 1299502"/>
              <a:gd name="connsiteY29792" fmla="*/ 1002189 h 2190257"/>
              <a:gd name="connsiteX29793" fmla="*/ 205856 w 1299502"/>
              <a:gd name="connsiteY29793" fmla="*/ 1002477 h 2190257"/>
              <a:gd name="connsiteX29794" fmla="*/ 205856 w 1299502"/>
              <a:gd name="connsiteY29794" fmla="*/ 1003090 h 2190257"/>
              <a:gd name="connsiteX29795" fmla="*/ 205351 w 1299502"/>
              <a:gd name="connsiteY29795" fmla="*/ 1003594 h 2190257"/>
              <a:gd name="connsiteX29796" fmla="*/ 204774 w 1299502"/>
              <a:gd name="connsiteY29796" fmla="*/ 1003486 h 2190257"/>
              <a:gd name="connsiteX29797" fmla="*/ 204450 w 1299502"/>
              <a:gd name="connsiteY29797" fmla="*/ 1003198 h 2190257"/>
              <a:gd name="connsiteX29798" fmla="*/ 204161 w 1299502"/>
              <a:gd name="connsiteY29798" fmla="*/ 1003198 h 2190257"/>
              <a:gd name="connsiteX29799" fmla="*/ 203548 w 1299502"/>
              <a:gd name="connsiteY29799" fmla="*/ 1002477 h 2190257"/>
              <a:gd name="connsiteX29800" fmla="*/ 203368 w 1299502"/>
              <a:gd name="connsiteY29800" fmla="*/ 1002693 h 2190257"/>
              <a:gd name="connsiteX29801" fmla="*/ 203260 w 1299502"/>
              <a:gd name="connsiteY29801" fmla="*/ 1003594 h 2190257"/>
              <a:gd name="connsiteX29802" fmla="*/ 202575 w 1299502"/>
              <a:gd name="connsiteY29802" fmla="*/ 1004063 h 2190257"/>
              <a:gd name="connsiteX29803" fmla="*/ 202575 w 1299502"/>
              <a:gd name="connsiteY29803" fmla="*/ 1004387 h 2190257"/>
              <a:gd name="connsiteX29804" fmla="*/ 202466 w 1299502"/>
              <a:gd name="connsiteY29804" fmla="*/ 1004459 h 2190257"/>
              <a:gd name="connsiteX29805" fmla="*/ 202178 w 1299502"/>
              <a:gd name="connsiteY29805" fmla="*/ 1004459 h 2190257"/>
              <a:gd name="connsiteX29806" fmla="*/ 201853 w 1299502"/>
              <a:gd name="connsiteY29806" fmla="*/ 1004171 h 2190257"/>
              <a:gd name="connsiteX29807" fmla="*/ 201457 w 1299502"/>
              <a:gd name="connsiteY29807" fmla="*/ 1004171 h 2190257"/>
              <a:gd name="connsiteX29808" fmla="*/ 200195 w 1299502"/>
              <a:gd name="connsiteY29808" fmla="*/ 1002693 h 2190257"/>
              <a:gd name="connsiteX29809" fmla="*/ 200195 w 1299502"/>
              <a:gd name="connsiteY29809" fmla="*/ 1002369 h 2190257"/>
              <a:gd name="connsiteX29810" fmla="*/ 199978 w 1299502"/>
              <a:gd name="connsiteY29810" fmla="*/ 1002081 h 2190257"/>
              <a:gd name="connsiteX29811" fmla="*/ 199978 w 1299502"/>
              <a:gd name="connsiteY29811" fmla="*/ 1001792 h 2190257"/>
              <a:gd name="connsiteX29812" fmla="*/ 199690 w 1299502"/>
              <a:gd name="connsiteY29812" fmla="*/ 1001468 h 2190257"/>
              <a:gd name="connsiteX29813" fmla="*/ 199690 w 1299502"/>
              <a:gd name="connsiteY29813" fmla="*/ 1001180 h 2190257"/>
              <a:gd name="connsiteX29814" fmla="*/ 199077 w 1299502"/>
              <a:gd name="connsiteY29814" fmla="*/ 1000567 h 2190257"/>
              <a:gd name="connsiteX29815" fmla="*/ 199077 w 1299502"/>
              <a:gd name="connsiteY29815" fmla="*/ 1000279 h 2190257"/>
              <a:gd name="connsiteX29816" fmla="*/ 198788 w 1299502"/>
              <a:gd name="connsiteY29816" fmla="*/ 999990 h 2190257"/>
              <a:gd name="connsiteX29817" fmla="*/ 198861 w 1299502"/>
              <a:gd name="connsiteY29817" fmla="*/ 999666 h 2190257"/>
              <a:gd name="connsiteX29818" fmla="*/ 198284 w 1299502"/>
              <a:gd name="connsiteY29818" fmla="*/ 998981 h 2190257"/>
              <a:gd name="connsiteX29819" fmla="*/ 198284 w 1299502"/>
              <a:gd name="connsiteY29819" fmla="*/ 998693 h 2190257"/>
              <a:gd name="connsiteX29820" fmla="*/ 197959 w 1299502"/>
              <a:gd name="connsiteY29820" fmla="*/ 998368 h 2190257"/>
              <a:gd name="connsiteX29821" fmla="*/ 197959 w 1299502"/>
              <a:gd name="connsiteY29821" fmla="*/ 997792 h 2190257"/>
              <a:gd name="connsiteX29822" fmla="*/ 197671 w 1299502"/>
              <a:gd name="connsiteY29822" fmla="*/ 997467 h 2190257"/>
              <a:gd name="connsiteX29823" fmla="*/ 197779 w 1299502"/>
              <a:gd name="connsiteY29823" fmla="*/ 997179 h 2190257"/>
              <a:gd name="connsiteX29824" fmla="*/ 197454 w 1299502"/>
              <a:gd name="connsiteY29824" fmla="*/ 996891 h 2190257"/>
              <a:gd name="connsiteX29825" fmla="*/ 197454 w 1299502"/>
              <a:gd name="connsiteY29825" fmla="*/ 996278 h 2190257"/>
              <a:gd name="connsiteX29826" fmla="*/ 197166 w 1299502"/>
              <a:gd name="connsiteY29826" fmla="*/ 995990 h 2190257"/>
              <a:gd name="connsiteX29827" fmla="*/ 197274 w 1299502"/>
              <a:gd name="connsiteY29827" fmla="*/ 995089 h 2190257"/>
              <a:gd name="connsiteX29828" fmla="*/ 196048 w 1299502"/>
              <a:gd name="connsiteY29828" fmla="*/ 993791 h 2190257"/>
              <a:gd name="connsiteX29829" fmla="*/ 196048 w 1299502"/>
              <a:gd name="connsiteY29829" fmla="*/ 993503 h 2190257"/>
              <a:gd name="connsiteX29830" fmla="*/ 195471 w 1299502"/>
              <a:gd name="connsiteY29830" fmla="*/ 992890 h 2190257"/>
              <a:gd name="connsiteX29831" fmla="*/ 195543 w 1299502"/>
              <a:gd name="connsiteY29831" fmla="*/ 991989 h 2190257"/>
              <a:gd name="connsiteX29832" fmla="*/ 195255 w 1299502"/>
              <a:gd name="connsiteY29832" fmla="*/ 991701 h 2190257"/>
              <a:gd name="connsiteX29833" fmla="*/ 195255 w 1299502"/>
              <a:gd name="connsiteY29833" fmla="*/ 991088 h 2190257"/>
              <a:gd name="connsiteX29834" fmla="*/ 194966 w 1299502"/>
              <a:gd name="connsiteY29834" fmla="*/ 990800 h 2190257"/>
              <a:gd name="connsiteX29835" fmla="*/ 195038 w 1299502"/>
              <a:gd name="connsiteY29835" fmla="*/ 989899 h 2190257"/>
              <a:gd name="connsiteX29836" fmla="*/ 194750 w 1299502"/>
              <a:gd name="connsiteY29836" fmla="*/ 989611 h 2190257"/>
              <a:gd name="connsiteX29837" fmla="*/ 194750 w 1299502"/>
              <a:gd name="connsiteY29837" fmla="*/ 989286 h 2190257"/>
              <a:gd name="connsiteX29838" fmla="*/ 194065 w 1299502"/>
              <a:gd name="connsiteY29838" fmla="*/ 988493 h 2190257"/>
              <a:gd name="connsiteX29839" fmla="*/ 193848 w 1299502"/>
              <a:gd name="connsiteY29839" fmla="*/ 988602 h 2190257"/>
              <a:gd name="connsiteX29840" fmla="*/ 193848 w 1299502"/>
              <a:gd name="connsiteY29840" fmla="*/ 989214 h 2190257"/>
              <a:gd name="connsiteX29841" fmla="*/ 193668 w 1299502"/>
              <a:gd name="connsiteY29841" fmla="*/ 989286 h 2190257"/>
              <a:gd name="connsiteX29842" fmla="*/ 193344 w 1299502"/>
              <a:gd name="connsiteY29842" fmla="*/ 988998 h 2190257"/>
              <a:gd name="connsiteX29843" fmla="*/ 193055 w 1299502"/>
              <a:gd name="connsiteY29843" fmla="*/ 988998 h 2190257"/>
              <a:gd name="connsiteX29844" fmla="*/ 192947 w 1299502"/>
              <a:gd name="connsiteY29844" fmla="*/ 988890 h 2190257"/>
              <a:gd name="connsiteX29845" fmla="*/ 193055 w 1299502"/>
              <a:gd name="connsiteY29845" fmla="*/ 986800 h 2190257"/>
              <a:gd name="connsiteX29846" fmla="*/ 192550 w 1299502"/>
              <a:gd name="connsiteY29846" fmla="*/ 986331 h 2190257"/>
              <a:gd name="connsiteX29847" fmla="*/ 192262 w 1299502"/>
              <a:gd name="connsiteY29847" fmla="*/ 986331 h 2190257"/>
              <a:gd name="connsiteX29848" fmla="*/ 192154 w 1299502"/>
              <a:gd name="connsiteY29848" fmla="*/ 986115 h 2190257"/>
              <a:gd name="connsiteX29849" fmla="*/ 192370 w 1299502"/>
              <a:gd name="connsiteY29849" fmla="*/ 983412 h 2190257"/>
              <a:gd name="connsiteX29850" fmla="*/ 192046 w 1299502"/>
              <a:gd name="connsiteY29850" fmla="*/ 983123 h 2190257"/>
              <a:gd name="connsiteX29851" fmla="*/ 192154 w 1299502"/>
              <a:gd name="connsiteY29851" fmla="*/ 981429 h 2190257"/>
              <a:gd name="connsiteX29852" fmla="*/ 191865 w 1299502"/>
              <a:gd name="connsiteY29852" fmla="*/ 981033 h 2190257"/>
              <a:gd name="connsiteX29853" fmla="*/ 191937 w 1299502"/>
              <a:gd name="connsiteY29853" fmla="*/ 980420 h 2190257"/>
              <a:gd name="connsiteX29854" fmla="*/ 191649 w 1299502"/>
              <a:gd name="connsiteY29854" fmla="*/ 980132 h 2190257"/>
              <a:gd name="connsiteX29855" fmla="*/ 191649 w 1299502"/>
              <a:gd name="connsiteY29855" fmla="*/ 979844 h 2190257"/>
              <a:gd name="connsiteX29856" fmla="*/ 191937 w 1299502"/>
              <a:gd name="connsiteY29856" fmla="*/ 979519 h 2190257"/>
              <a:gd name="connsiteX29857" fmla="*/ 191937 w 1299502"/>
              <a:gd name="connsiteY29857" fmla="*/ 979231 h 2190257"/>
              <a:gd name="connsiteX29858" fmla="*/ 192659 w 1299502"/>
              <a:gd name="connsiteY29858" fmla="*/ 978726 h 2190257"/>
              <a:gd name="connsiteX29859" fmla="*/ 192767 w 1299502"/>
              <a:gd name="connsiteY29859" fmla="*/ 977537 h 2190257"/>
              <a:gd name="connsiteX29860" fmla="*/ 192947 w 1299502"/>
              <a:gd name="connsiteY29860" fmla="*/ 977429 h 2190257"/>
              <a:gd name="connsiteX29861" fmla="*/ 193235 w 1299502"/>
              <a:gd name="connsiteY29861" fmla="*/ 977429 h 2190257"/>
              <a:gd name="connsiteX29862" fmla="*/ 193344 w 1299502"/>
              <a:gd name="connsiteY29862" fmla="*/ 977249 h 2190257"/>
              <a:gd name="connsiteX29863" fmla="*/ 193452 w 1299502"/>
              <a:gd name="connsiteY29863" fmla="*/ 976744 h 2190257"/>
              <a:gd name="connsiteX29864" fmla="*/ 193127 w 1299502"/>
              <a:gd name="connsiteY29864" fmla="*/ 976348 h 2190257"/>
              <a:gd name="connsiteX29865" fmla="*/ 193235 w 1299502"/>
              <a:gd name="connsiteY29865" fmla="*/ 974942 h 2190257"/>
              <a:gd name="connsiteX29866" fmla="*/ 192947 w 1299502"/>
              <a:gd name="connsiteY29866" fmla="*/ 974546 h 2190257"/>
              <a:gd name="connsiteX29867" fmla="*/ 192947 w 1299502"/>
              <a:gd name="connsiteY29867" fmla="*/ 974041 h 2190257"/>
              <a:gd name="connsiteX29868" fmla="*/ 192731 w 1299502"/>
              <a:gd name="connsiteY29868" fmla="*/ 973645 h 2190257"/>
              <a:gd name="connsiteX29869" fmla="*/ 192731 w 1299502"/>
              <a:gd name="connsiteY29869" fmla="*/ 973140 h 2190257"/>
              <a:gd name="connsiteX29870" fmla="*/ 192154 w 1299502"/>
              <a:gd name="connsiteY29870" fmla="*/ 972455 h 2190257"/>
              <a:gd name="connsiteX29871" fmla="*/ 192442 w 1299502"/>
              <a:gd name="connsiteY29871" fmla="*/ 968887 h 2190257"/>
              <a:gd name="connsiteX29872" fmla="*/ 192731 w 1299502"/>
              <a:gd name="connsiteY29872" fmla="*/ 968671 h 2190257"/>
              <a:gd name="connsiteX29873" fmla="*/ 192731 w 1299502"/>
              <a:gd name="connsiteY29873" fmla="*/ 968383 h 2190257"/>
              <a:gd name="connsiteX29874" fmla="*/ 193055 w 1299502"/>
              <a:gd name="connsiteY29874" fmla="*/ 968059 h 2190257"/>
              <a:gd name="connsiteX29875" fmla="*/ 193127 w 1299502"/>
              <a:gd name="connsiteY29875" fmla="*/ 967770 h 2190257"/>
              <a:gd name="connsiteX29876" fmla="*/ 193632 w 1299502"/>
              <a:gd name="connsiteY29876" fmla="*/ 967374 h 2190257"/>
              <a:gd name="connsiteX29877" fmla="*/ 193921 w 1299502"/>
              <a:gd name="connsiteY29877" fmla="*/ 967374 h 2190257"/>
              <a:gd name="connsiteX29878" fmla="*/ 194029 w 1299502"/>
              <a:gd name="connsiteY29878" fmla="*/ 967266 h 2190257"/>
              <a:gd name="connsiteX29879" fmla="*/ 194137 w 1299502"/>
              <a:gd name="connsiteY29879" fmla="*/ 966977 h 2190257"/>
              <a:gd name="connsiteX29880" fmla="*/ 194714 w 1299502"/>
              <a:gd name="connsiteY29880" fmla="*/ 966365 h 2190257"/>
              <a:gd name="connsiteX29881" fmla="*/ 194822 w 1299502"/>
              <a:gd name="connsiteY29881" fmla="*/ 965788 h 2190257"/>
              <a:gd name="connsiteX29882" fmla="*/ 195110 w 1299502"/>
              <a:gd name="connsiteY29882" fmla="*/ 965572 h 2190257"/>
              <a:gd name="connsiteX29883" fmla="*/ 195110 w 1299502"/>
              <a:gd name="connsiteY29883" fmla="*/ 965283 h 2190257"/>
              <a:gd name="connsiteX29884" fmla="*/ 195832 w 1299502"/>
              <a:gd name="connsiteY29884" fmla="*/ 964671 h 2190257"/>
              <a:gd name="connsiteX29885" fmla="*/ 195832 w 1299502"/>
              <a:gd name="connsiteY29885" fmla="*/ 964382 h 2190257"/>
              <a:gd name="connsiteX29886" fmla="*/ 196805 w 1299502"/>
              <a:gd name="connsiteY29886" fmla="*/ 963590 h 2190257"/>
              <a:gd name="connsiteX29887" fmla="*/ 196913 w 1299502"/>
              <a:gd name="connsiteY29887" fmla="*/ 962977 h 2190257"/>
              <a:gd name="connsiteX29888" fmla="*/ 197202 w 1299502"/>
              <a:gd name="connsiteY29888" fmla="*/ 962689 h 2190257"/>
              <a:gd name="connsiteX29889" fmla="*/ 197202 w 1299502"/>
              <a:gd name="connsiteY29889" fmla="*/ 962400 h 2190257"/>
              <a:gd name="connsiteX29890" fmla="*/ 197599 w 1299502"/>
              <a:gd name="connsiteY29890" fmla="*/ 962184 h 2190257"/>
              <a:gd name="connsiteX29891" fmla="*/ 197599 w 1299502"/>
              <a:gd name="connsiteY29891" fmla="*/ 961896 h 2190257"/>
              <a:gd name="connsiteX29892" fmla="*/ 198788 w 1299502"/>
              <a:gd name="connsiteY29892" fmla="*/ 960887 h 2190257"/>
              <a:gd name="connsiteX29893" fmla="*/ 200591 w 1299502"/>
              <a:gd name="connsiteY29893" fmla="*/ 960995 h 2190257"/>
              <a:gd name="connsiteX29894" fmla="*/ 200808 w 1299502"/>
              <a:gd name="connsiteY29894" fmla="*/ 960887 h 2190257"/>
              <a:gd name="connsiteX29895" fmla="*/ 200808 w 1299502"/>
              <a:gd name="connsiteY29895" fmla="*/ 960598 h 2190257"/>
              <a:gd name="connsiteX29896" fmla="*/ 201204 w 1299502"/>
              <a:gd name="connsiteY29896" fmla="*/ 960310 h 2190257"/>
              <a:gd name="connsiteX29897" fmla="*/ 201204 w 1299502"/>
              <a:gd name="connsiteY29897" fmla="*/ 959986 h 2190257"/>
              <a:gd name="connsiteX29898" fmla="*/ 201889 w 1299502"/>
              <a:gd name="connsiteY29898" fmla="*/ 959481 h 2190257"/>
              <a:gd name="connsiteX29899" fmla="*/ 201998 w 1299502"/>
              <a:gd name="connsiteY29899" fmla="*/ 958003 h 2190257"/>
              <a:gd name="connsiteX29900" fmla="*/ 201493 w 1299502"/>
              <a:gd name="connsiteY29900" fmla="*/ 957499 h 2190257"/>
              <a:gd name="connsiteX29901" fmla="*/ 201385 w 1299502"/>
              <a:gd name="connsiteY29901" fmla="*/ 957715 h 2190257"/>
              <a:gd name="connsiteX29902" fmla="*/ 201312 w 1299502"/>
              <a:gd name="connsiteY29902" fmla="*/ 957895 h 2190257"/>
              <a:gd name="connsiteX29903" fmla="*/ 200988 w 1299502"/>
              <a:gd name="connsiteY29903" fmla="*/ 958183 h 2190257"/>
              <a:gd name="connsiteX29904" fmla="*/ 200880 w 1299502"/>
              <a:gd name="connsiteY29904" fmla="*/ 958796 h 2190257"/>
              <a:gd name="connsiteX29905" fmla="*/ 199113 w 1299502"/>
              <a:gd name="connsiteY29905" fmla="*/ 960310 h 2190257"/>
              <a:gd name="connsiteX29906" fmla="*/ 198788 w 1299502"/>
              <a:gd name="connsiteY29906" fmla="*/ 960310 h 2190257"/>
              <a:gd name="connsiteX29907" fmla="*/ 198103 w 1299502"/>
              <a:gd name="connsiteY29907" fmla="*/ 960887 h 2190257"/>
              <a:gd name="connsiteX29908" fmla="*/ 197815 w 1299502"/>
              <a:gd name="connsiteY29908" fmla="*/ 960778 h 2190257"/>
              <a:gd name="connsiteX29909" fmla="*/ 197490 w 1299502"/>
              <a:gd name="connsiteY29909" fmla="*/ 961103 h 2190257"/>
              <a:gd name="connsiteX29910" fmla="*/ 197202 w 1299502"/>
              <a:gd name="connsiteY29910" fmla="*/ 961103 h 2190257"/>
              <a:gd name="connsiteX29911" fmla="*/ 196986 w 1299502"/>
              <a:gd name="connsiteY29911" fmla="*/ 961175 h 2190257"/>
              <a:gd name="connsiteX29912" fmla="*/ 196986 w 1299502"/>
              <a:gd name="connsiteY29912" fmla="*/ 961499 h 2190257"/>
              <a:gd name="connsiteX29913" fmla="*/ 195002 w 1299502"/>
              <a:gd name="connsiteY29913" fmla="*/ 963193 h 2190257"/>
              <a:gd name="connsiteX29914" fmla="*/ 194930 w 1299502"/>
              <a:gd name="connsiteY29914" fmla="*/ 963481 h 2190257"/>
              <a:gd name="connsiteX29915" fmla="*/ 194606 w 1299502"/>
              <a:gd name="connsiteY29915" fmla="*/ 963698 h 2190257"/>
              <a:gd name="connsiteX29916" fmla="*/ 194606 w 1299502"/>
              <a:gd name="connsiteY29916" fmla="*/ 964274 h 2190257"/>
              <a:gd name="connsiteX29917" fmla="*/ 193921 w 1299502"/>
              <a:gd name="connsiteY29917" fmla="*/ 964887 h 2190257"/>
              <a:gd name="connsiteX29918" fmla="*/ 193921 w 1299502"/>
              <a:gd name="connsiteY29918" fmla="*/ 965175 h 2190257"/>
              <a:gd name="connsiteX29919" fmla="*/ 193199 w 1299502"/>
              <a:gd name="connsiteY29919" fmla="*/ 965680 h 2190257"/>
              <a:gd name="connsiteX29920" fmla="*/ 193199 w 1299502"/>
              <a:gd name="connsiteY29920" fmla="*/ 965968 h 2190257"/>
              <a:gd name="connsiteX29921" fmla="*/ 192911 w 1299502"/>
              <a:gd name="connsiteY29921" fmla="*/ 966257 h 2190257"/>
              <a:gd name="connsiteX29922" fmla="*/ 192803 w 1299502"/>
              <a:gd name="connsiteY29922" fmla="*/ 966581 h 2190257"/>
              <a:gd name="connsiteX29923" fmla="*/ 191829 w 1299502"/>
              <a:gd name="connsiteY29923" fmla="*/ 967374 h 2190257"/>
              <a:gd name="connsiteX29924" fmla="*/ 191829 w 1299502"/>
              <a:gd name="connsiteY29924" fmla="*/ 967662 h 2190257"/>
              <a:gd name="connsiteX29925" fmla="*/ 189630 w 1299502"/>
              <a:gd name="connsiteY29925" fmla="*/ 969464 h 2190257"/>
              <a:gd name="connsiteX29926" fmla="*/ 189341 w 1299502"/>
              <a:gd name="connsiteY29926" fmla="*/ 969464 h 2190257"/>
              <a:gd name="connsiteX29927" fmla="*/ 189017 w 1299502"/>
              <a:gd name="connsiteY29927" fmla="*/ 969752 h 2190257"/>
              <a:gd name="connsiteX29928" fmla="*/ 188728 w 1299502"/>
              <a:gd name="connsiteY29928" fmla="*/ 969680 h 2190257"/>
              <a:gd name="connsiteX29929" fmla="*/ 187719 w 1299502"/>
              <a:gd name="connsiteY29929" fmla="*/ 970473 h 2190257"/>
              <a:gd name="connsiteX29930" fmla="*/ 187322 w 1299502"/>
              <a:gd name="connsiteY29930" fmla="*/ 970473 h 2190257"/>
              <a:gd name="connsiteX29931" fmla="*/ 186745 w 1299502"/>
              <a:gd name="connsiteY29931" fmla="*/ 971050 h 2190257"/>
              <a:gd name="connsiteX29932" fmla="*/ 186420 w 1299502"/>
              <a:gd name="connsiteY29932" fmla="*/ 970978 h 2190257"/>
              <a:gd name="connsiteX29933" fmla="*/ 186024 w 1299502"/>
              <a:gd name="connsiteY29933" fmla="*/ 971266 h 2190257"/>
              <a:gd name="connsiteX29934" fmla="*/ 185447 w 1299502"/>
              <a:gd name="connsiteY29934" fmla="*/ 971266 h 2190257"/>
              <a:gd name="connsiteX29935" fmla="*/ 184437 w 1299502"/>
              <a:gd name="connsiteY29935" fmla="*/ 972059 h 2190257"/>
              <a:gd name="connsiteX29936" fmla="*/ 184149 w 1299502"/>
              <a:gd name="connsiteY29936" fmla="*/ 972059 h 2190257"/>
              <a:gd name="connsiteX29937" fmla="*/ 183932 w 1299502"/>
              <a:gd name="connsiteY29937" fmla="*/ 972167 h 2190257"/>
              <a:gd name="connsiteX29938" fmla="*/ 184329 w 1299502"/>
              <a:gd name="connsiteY29938" fmla="*/ 972672 h 2190257"/>
              <a:gd name="connsiteX29939" fmla="*/ 184618 w 1299502"/>
              <a:gd name="connsiteY29939" fmla="*/ 972672 h 2190257"/>
              <a:gd name="connsiteX29940" fmla="*/ 184834 w 1299502"/>
              <a:gd name="connsiteY29940" fmla="*/ 972852 h 2190257"/>
              <a:gd name="connsiteX29941" fmla="*/ 184834 w 1299502"/>
              <a:gd name="connsiteY29941" fmla="*/ 973104 h 2190257"/>
              <a:gd name="connsiteX29942" fmla="*/ 185122 w 1299502"/>
              <a:gd name="connsiteY29942" fmla="*/ 973393 h 2190257"/>
              <a:gd name="connsiteX29943" fmla="*/ 185014 w 1299502"/>
              <a:gd name="connsiteY29943" fmla="*/ 974005 h 2190257"/>
              <a:gd name="connsiteX29944" fmla="*/ 185339 w 1299502"/>
              <a:gd name="connsiteY29944" fmla="*/ 974294 h 2190257"/>
              <a:gd name="connsiteX29945" fmla="*/ 185339 w 1299502"/>
              <a:gd name="connsiteY29945" fmla="*/ 974618 h 2190257"/>
              <a:gd name="connsiteX29946" fmla="*/ 185014 w 1299502"/>
              <a:gd name="connsiteY29946" fmla="*/ 974906 h 2190257"/>
              <a:gd name="connsiteX29947" fmla="*/ 185014 w 1299502"/>
              <a:gd name="connsiteY29947" fmla="*/ 975195 h 2190257"/>
              <a:gd name="connsiteX29948" fmla="*/ 183932 w 1299502"/>
              <a:gd name="connsiteY29948" fmla="*/ 976023 h 2190257"/>
              <a:gd name="connsiteX29949" fmla="*/ 184149 w 1299502"/>
              <a:gd name="connsiteY29949" fmla="*/ 976204 h 2190257"/>
              <a:gd name="connsiteX29950" fmla="*/ 186024 w 1299502"/>
              <a:gd name="connsiteY29950" fmla="*/ 976312 h 2190257"/>
              <a:gd name="connsiteX29951" fmla="*/ 186312 w 1299502"/>
              <a:gd name="connsiteY29951" fmla="*/ 976600 h 2190257"/>
              <a:gd name="connsiteX29952" fmla="*/ 186925 w 1299502"/>
              <a:gd name="connsiteY29952" fmla="*/ 976708 h 2190257"/>
              <a:gd name="connsiteX29953" fmla="*/ 187322 w 1299502"/>
              <a:gd name="connsiteY29953" fmla="*/ 977105 h 2190257"/>
              <a:gd name="connsiteX29954" fmla="*/ 187322 w 1299502"/>
              <a:gd name="connsiteY29954" fmla="*/ 977393 h 2190257"/>
              <a:gd name="connsiteX29955" fmla="*/ 187646 w 1299502"/>
              <a:gd name="connsiteY29955" fmla="*/ 977789 h 2190257"/>
              <a:gd name="connsiteX29956" fmla="*/ 187538 w 1299502"/>
              <a:gd name="connsiteY29956" fmla="*/ 978582 h 2190257"/>
              <a:gd name="connsiteX29957" fmla="*/ 187935 w 1299502"/>
              <a:gd name="connsiteY29957" fmla="*/ 978907 h 2190257"/>
              <a:gd name="connsiteX29958" fmla="*/ 187827 w 1299502"/>
              <a:gd name="connsiteY29958" fmla="*/ 979591 h 2190257"/>
              <a:gd name="connsiteX29959" fmla="*/ 188151 w 1299502"/>
              <a:gd name="connsiteY29959" fmla="*/ 979880 h 2190257"/>
              <a:gd name="connsiteX29960" fmla="*/ 188151 w 1299502"/>
              <a:gd name="connsiteY29960" fmla="*/ 980204 h 2190257"/>
              <a:gd name="connsiteX29961" fmla="*/ 188440 w 1299502"/>
              <a:gd name="connsiteY29961" fmla="*/ 980492 h 2190257"/>
              <a:gd name="connsiteX29962" fmla="*/ 188440 w 1299502"/>
              <a:gd name="connsiteY29962" fmla="*/ 980781 h 2190257"/>
              <a:gd name="connsiteX29963" fmla="*/ 188620 w 1299502"/>
              <a:gd name="connsiteY29963" fmla="*/ 981105 h 2190257"/>
              <a:gd name="connsiteX29964" fmla="*/ 188620 w 1299502"/>
              <a:gd name="connsiteY29964" fmla="*/ 981393 h 2190257"/>
              <a:gd name="connsiteX29965" fmla="*/ 188945 w 1299502"/>
              <a:gd name="connsiteY29965" fmla="*/ 981682 h 2190257"/>
              <a:gd name="connsiteX29966" fmla="*/ 188836 w 1299502"/>
              <a:gd name="connsiteY29966" fmla="*/ 982907 h 2190257"/>
              <a:gd name="connsiteX29967" fmla="*/ 189161 w 1299502"/>
              <a:gd name="connsiteY29967" fmla="*/ 983195 h 2190257"/>
              <a:gd name="connsiteX29968" fmla="*/ 189161 w 1299502"/>
              <a:gd name="connsiteY29968" fmla="*/ 983484 h 2190257"/>
              <a:gd name="connsiteX29969" fmla="*/ 189449 w 1299502"/>
              <a:gd name="connsiteY29969" fmla="*/ 983772 h 2190257"/>
              <a:gd name="connsiteX29970" fmla="*/ 189341 w 1299502"/>
              <a:gd name="connsiteY29970" fmla="*/ 985898 h 2190257"/>
              <a:gd name="connsiteX29971" fmla="*/ 189630 w 1299502"/>
              <a:gd name="connsiteY29971" fmla="*/ 986187 h 2190257"/>
              <a:gd name="connsiteX29972" fmla="*/ 189558 w 1299502"/>
              <a:gd name="connsiteY29972" fmla="*/ 986763 h 2190257"/>
              <a:gd name="connsiteX29973" fmla="*/ 189846 w 1299502"/>
              <a:gd name="connsiteY29973" fmla="*/ 987088 h 2190257"/>
              <a:gd name="connsiteX29974" fmla="*/ 189774 w 1299502"/>
              <a:gd name="connsiteY29974" fmla="*/ 988277 h 2190257"/>
              <a:gd name="connsiteX29975" fmla="*/ 189449 w 1299502"/>
              <a:gd name="connsiteY29975" fmla="*/ 988565 h 2190257"/>
              <a:gd name="connsiteX29976" fmla="*/ 189449 w 1299502"/>
              <a:gd name="connsiteY29976" fmla="*/ 988890 h 2190257"/>
              <a:gd name="connsiteX29977" fmla="*/ 188764 w 1299502"/>
              <a:gd name="connsiteY29977" fmla="*/ 989358 h 2190257"/>
              <a:gd name="connsiteX29978" fmla="*/ 188764 w 1299502"/>
              <a:gd name="connsiteY29978" fmla="*/ 989971 h 2190257"/>
              <a:gd name="connsiteX29979" fmla="*/ 188945 w 1299502"/>
              <a:gd name="connsiteY29979" fmla="*/ 990259 h 2190257"/>
              <a:gd name="connsiteX29980" fmla="*/ 188945 w 1299502"/>
              <a:gd name="connsiteY29980" fmla="*/ 990872 h 2190257"/>
              <a:gd name="connsiteX29981" fmla="*/ 188764 w 1299502"/>
              <a:gd name="connsiteY29981" fmla="*/ 991052 h 2190257"/>
              <a:gd name="connsiteX29982" fmla="*/ 188151 w 1299502"/>
              <a:gd name="connsiteY29982" fmla="*/ 990980 h 2190257"/>
              <a:gd name="connsiteX29983" fmla="*/ 187863 w 1299502"/>
              <a:gd name="connsiteY29983" fmla="*/ 990656 h 2190257"/>
              <a:gd name="connsiteX29984" fmla="*/ 185952 w 1299502"/>
              <a:gd name="connsiteY29984" fmla="*/ 990584 h 2190257"/>
              <a:gd name="connsiteX29985" fmla="*/ 185771 w 1299502"/>
              <a:gd name="connsiteY29985" fmla="*/ 990656 h 2190257"/>
              <a:gd name="connsiteX29986" fmla="*/ 185952 w 1299502"/>
              <a:gd name="connsiteY29986" fmla="*/ 990872 h 2190257"/>
              <a:gd name="connsiteX29987" fmla="*/ 186529 w 1299502"/>
              <a:gd name="connsiteY29987" fmla="*/ 990872 h 2190257"/>
              <a:gd name="connsiteX29988" fmla="*/ 186853 w 1299502"/>
              <a:gd name="connsiteY29988" fmla="*/ 991160 h 2190257"/>
              <a:gd name="connsiteX29989" fmla="*/ 187827 w 1299502"/>
              <a:gd name="connsiteY29989" fmla="*/ 991269 h 2190257"/>
              <a:gd name="connsiteX29990" fmla="*/ 188151 w 1299502"/>
              <a:gd name="connsiteY29990" fmla="*/ 991557 h 2190257"/>
              <a:gd name="connsiteX29991" fmla="*/ 188440 w 1299502"/>
              <a:gd name="connsiteY29991" fmla="*/ 991377 h 2190257"/>
              <a:gd name="connsiteX29992" fmla="*/ 190026 w 1299502"/>
              <a:gd name="connsiteY29992" fmla="*/ 991485 h 2190257"/>
              <a:gd name="connsiteX29993" fmla="*/ 190820 w 1299502"/>
              <a:gd name="connsiteY29993" fmla="*/ 990764 h 2190257"/>
              <a:gd name="connsiteX29994" fmla="*/ 190820 w 1299502"/>
              <a:gd name="connsiteY29994" fmla="*/ 990476 h 2190257"/>
              <a:gd name="connsiteX29995" fmla="*/ 191036 w 1299502"/>
              <a:gd name="connsiteY29995" fmla="*/ 990259 h 2190257"/>
              <a:gd name="connsiteX29996" fmla="*/ 191649 w 1299502"/>
              <a:gd name="connsiteY29996" fmla="*/ 990367 h 2190257"/>
              <a:gd name="connsiteX29997" fmla="*/ 192118 w 1299502"/>
              <a:gd name="connsiteY29997" fmla="*/ 990872 h 2190257"/>
              <a:gd name="connsiteX29998" fmla="*/ 192118 w 1299502"/>
              <a:gd name="connsiteY29998" fmla="*/ 991160 h 2190257"/>
              <a:gd name="connsiteX29999" fmla="*/ 192731 w 1299502"/>
              <a:gd name="connsiteY29999" fmla="*/ 991773 h 2190257"/>
              <a:gd name="connsiteX30000" fmla="*/ 192622 w 1299502"/>
              <a:gd name="connsiteY30000" fmla="*/ 992386 h 2190257"/>
              <a:gd name="connsiteX30001" fmla="*/ 192947 w 1299502"/>
              <a:gd name="connsiteY30001" fmla="*/ 992674 h 2190257"/>
              <a:gd name="connsiteX30002" fmla="*/ 192947 w 1299502"/>
              <a:gd name="connsiteY30002" fmla="*/ 992962 h 2190257"/>
              <a:gd name="connsiteX30003" fmla="*/ 193235 w 1299502"/>
              <a:gd name="connsiteY30003" fmla="*/ 993251 h 2190257"/>
              <a:gd name="connsiteX30004" fmla="*/ 193127 w 1299502"/>
              <a:gd name="connsiteY30004" fmla="*/ 993863 h 2190257"/>
              <a:gd name="connsiteX30005" fmla="*/ 193740 w 1299502"/>
              <a:gd name="connsiteY30005" fmla="*/ 994548 h 2190257"/>
              <a:gd name="connsiteX30006" fmla="*/ 193740 w 1299502"/>
              <a:gd name="connsiteY30006" fmla="*/ 994764 h 2190257"/>
              <a:gd name="connsiteX30007" fmla="*/ 194930 w 1299502"/>
              <a:gd name="connsiteY30007" fmla="*/ 996062 h 2190257"/>
              <a:gd name="connsiteX30008" fmla="*/ 194930 w 1299502"/>
              <a:gd name="connsiteY30008" fmla="*/ 996350 h 2190257"/>
              <a:gd name="connsiteX30009" fmla="*/ 195219 w 1299502"/>
              <a:gd name="connsiteY30009" fmla="*/ 996747 h 2190257"/>
              <a:gd name="connsiteX30010" fmla="*/ 195147 w 1299502"/>
              <a:gd name="connsiteY30010" fmla="*/ 996963 h 2190257"/>
              <a:gd name="connsiteX30011" fmla="*/ 195435 w 1299502"/>
              <a:gd name="connsiteY30011" fmla="*/ 997359 h 2190257"/>
              <a:gd name="connsiteX30012" fmla="*/ 195435 w 1299502"/>
              <a:gd name="connsiteY30012" fmla="*/ 997864 h 2190257"/>
              <a:gd name="connsiteX30013" fmla="*/ 195543 w 1299502"/>
              <a:gd name="connsiteY30013" fmla="*/ 998044 h 2190257"/>
              <a:gd name="connsiteX30014" fmla="*/ 195940 w 1299502"/>
              <a:gd name="connsiteY30014" fmla="*/ 998044 h 2190257"/>
              <a:gd name="connsiteX30015" fmla="*/ 196336 w 1299502"/>
              <a:gd name="connsiteY30015" fmla="*/ 998549 h 2190257"/>
              <a:gd name="connsiteX30016" fmla="*/ 196336 w 1299502"/>
              <a:gd name="connsiteY30016" fmla="*/ 999161 h 2190257"/>
              <a:gd name="connsiteX30017" fmla="*/ 196517 w 1299502"/>
              <a:gd name="connsiteY30017" fmla="*/ 999450 h 2190257"/>
              <a:gd name="connsiteX30018" fmla="*/ 196517 w 1299502"/>
              <a:gd name="connsiteY30018" fmla="*/ 1000062 h 2190257"/>
              <a:gd name="connsiteX30019" fmla="*/ 196841 w 1299502"/>
              <a:gd name="connsiteY30019" fmla="*/ 1000351 h 2190257"/>
              <a:gd name="connsiteX30020" fmla="*/ 196841 w 1299502"/>
              <a:gd name="connsiteY30020" fmla="*/ 1000639 h 2190257"/>
              <a:gd name="connsiteX30021" fmla="*/ 197130 w 1299502"/>
              <a:gd name="connsiteY30021" fmla="*/ 1000927 h 2190257"/>
              <a:gd name="connsiteX30022" fmla="*/ 197130 w 1299502"/>
              <a:gd name="connsiteY30022" fmla="*/ 1001252 h 2190257"/>
              <a:gd name="connsiteX30023" fmla="*/ 197923 w 1299502"/>
              <a:gd name="connsiteY30023" fmla="*/ 1002225 h 2190257"/>
              <a:gd name="connsiteX30024" fmla="*/ 197923 w 1299502"/>
              <a:gd name="connsiteY30024" fmla="*/ 1002837 h 2190257"/>
              <a:gd name="connsiteX30025" fmla="*/ 197635 w 1299502"/>
              <a:gd name="connsiteY30025" fmla="*/ 1003126 h 2190257"/>
              <a:gd name="connsiteX30026" fmla="*/ 197526 w 1299502"/>
              <a:gd name="connsiteY30026" fmla="*/ 1003450 h 2190257"/>
              <a:gd name="connsiteX30027" fmla="*/ 197815 w 1299502"/>
              <a:gd name="connsiteY30027" fmla="*/ 1003738 h 2190257"/>
              <a:gd name="connsiteX30028" fmla="*/ 197815 w 1299502"/>
              <a:gd name="connsiteY30028" fmla="*/ 1004351 h 2190257"/>
              <a:gd name="connsiteX30029" fmla="*/ 197635 w 1299502"/>
              <a:gd name="connsiteY30029" fmla="*/ 1004423 h 2190257"/>
              <a:gd name="connsiteX30030" fmla="*/ 196445 w 1299502"/>
              <a:gd name="connsiteY30030" fmla="*/ 1004351 h 2190257"/>
              <a:gd name="connsiteX30031" fmla="*/ 196228 w 1299502"/>
              <a:gd name="connsiteY30031" fmla="*/ 1004531 h 2190257"/>
              <a:gd name="connsiteX30032" fmla="*/ 196228 w 1299502"/>
              <a:gd name="connsiteY30032" fmla="*/ 1004748 h 2190257"/>
              <a:gd name="connsiteX30033" fmla="*/ 196048 w 1299502"/>
              <a:gd name="connsiteY30033" fmla="*/ 1004928 h 2190257"/>
              <a:gd name="connsiteX30034" fmla="*/ 194750 w 1299502"/>
              <a:gd name="connsiteY30034" fmla="*/ 1004820 h 2190257"/>
              <a:gd name="connsiteX30035" fmla="*/ 194425 w 1299502"/>
              <a:gd name="connsiteY30035" fmla="*/ 1004531 h 2190257"/>
              <a:gd name="connsiteX30036" fmla="*/ 194137 w 1299502"/>
              <a:gd name="connsiteY30036" fmla="*/ 1004531 h 2190257"/>
              <a:gd name="connsiteX30037" fmla="*/ 193848 w 1299502"/>
              <a:gd name="connsiteY30037" fmla="*/ 1004135 h 2190257"/>
              <a:gd name="connsiteX30038" fmla="*/ 193235 w 1299502"/>
              <a:gd name="connsiteY30038" fmla="*/ 1004135 h 2190257"/>
              <a:gd name="connsiteX30039" fmla="*/ 193055 w 1299502"/>
              <a:gd name="connsiteY30039" fmla="*/ 1004243 h 2190257"/>
              <a:gd name="connsiteX30040" fmla="*/ 193055 w 1299502"/>
              <a:gd name="connsiteY30040" fmla="*/ 1004531 h 2190257"/>
              <a:gd name="connsiteX30041" fmla="*/ 192947 w 1299502"/>
              <a:gd name="connsiteY30041" fmla="*/ 1004748 h 2190257"/>
              <a:gd name="connsiteX30042" fmla="*/ 192550 w 1299502"/>
              <a:gd name="connsiteY30042" fmla="*/ 1004748 h 2190257"/>
              <a:gd name="connsiteX30043" fmla="*/ 192262 w 1299502"/>
              <a:gd name="connsiteY30043" fmla="*/ 1004928 h 2190257"/>
              <a:gd name="connsiteX30044" fmla="*/ 191649 w 1299502"/>
              <a:gd name="connsiteY30044" fmla="*/ 1004928 h 2190257"/>
              <a:gd name="connsiteX30045" fmla="*/ 191360 w 1299502"/>
              <a:gd name="connsiteY30045" fmla="*/ 1004531 h 2190257"/>
              <a:gd name="connsiteX30046" fmla="*/ 190351 w 1299502"/>
              <a:gd name="connsiteY30046" fmla="*/ 1004531 h 2190257"/>
              <a:gd name="connsiteX30047" fmla="*/ 190243 w 1299502"/>
              <a:gd name="connsiteY30047" fmla="*/ 1004639 h 2190257"/>
              <a:gd name="connsiteX30048" fmla="*/ 190639 w 1299502"/>
              <a:gd name="connsiteY30048" fmla="*/ 1005144 h 2190257"/>
              <a:gd name="connsiteX30049" fmla="*/ 190964 w 1299502"/>
              <a:gd name="connsiteY30049" fmla="*/ 1005144 h 2190257"/>
              <a:gd name="connsiteX30050" fmla="*/ 191252 w 1299502"/>
              <a:gd name="connsiteY30050" fmla="*/ 1005432 h 2190257"/>
              <a:gd name="connsiteX30051" fmla="*/ 192262 w 1299502"/>
              <a:gd name="connsiteY30051" fmla="*/ 1005540 h 2190257"/>
              <a:gd name="connsiteX30052" fmla="*/ 192442 w 1299502"/>
              <a:gd name="connsiteY30052" fmla="*/ 1005829 h 2190257"/>
              <a:gd name="connsiteX30053" fmla="*/ 193452 w 1299502"/>
              <a:gd name="connsiteY30053" fmla="*/ 1005937 h 2190257"/>
              <a:gd name="connsiteX30054" fmla="*/ 193848 w 1299502"/>
              <a:gd name="connsiteY30054" fmla="*/ 1006405 h 2190257"/>
              <a:gd name="connsiteX30055" fmla="*/ 193848 w 1299502"/>
              <a:gd name="connsiteY30055" fmla="*/ 1007018 h 2190257"/>
              <a:gd name="connsiteX30056" fmla="*/ 194245 w 1299502"/>
              <a:gd name="connsiteY30056" fmla="*/ 1007523 h 2190257"/>
              <a:gd name="connsiteX30057" fmla="*/ 194642 w 1299502"/>
              <a:gd name="connsiteY30057" fmla="*/ 1007523 h 2190257"/>
              <a:gd name="connsiteX30058" fmla="*/ 194930 w 1299502"/>
              <a:gd name="connsiteY30058" fmla="*/ 1007811 h 2190257"/>
              <a:gd name="connsiteX30059" fmla="*/ 195255 w 1299502"/>
              <a:gd name="connsiteY30059" fmla="*/ 1007811 h 2190257"/>
              <a:gd name="connsiteX30060" fmla="*/ 195579 w 1299502"/>
              <a:gd name="connsiteY30060" fmla="*/ 1008135 h 2190257"/>
              <a:gd name="connsiteX30061" fmla="*/ 195868 w 1299502"/>
              <a:gd name="connsiteY30061" fmla="*/ 1008135 h 2190257"/>
              <a:gd name="connsiteX30062" fmla="*/ 195976 w 1299502"/>
              <a:gd name="connsiteY30062" fmla="*/ 1008316 h 2190257"/>
              <a:gd name="connsiteX30063" fmla="*/ 195976 w 1299502"/>
              <a:gd name="connsiteY30063" fmla="*/ 1008604 h 2190257"/>
              <a:gd name="connsiteX30064" fmla="*/ 196661 w 1299502"/>
              <a:gd name="connsiteY30064" fmla="*/ 1009397 h 2190257"/>
              <a:gd name="connsiteX30065" fmla="*/ 197058 w 1299502"/>
              <a:gd name="connsiteY30065" fmla="*/ 1009397 h 2190257"/>
              <a:gd name="connsiteX30066" fmla="*/ 197779 w 1299502"/>
              <a:gd name="connsiteY30066" fmla="*/ 1010226 h 2190257"/>
              <a:gd name="connsiteX30067" fmla="*/ 197779 w 1299502"/>
              <a:gd name="connsiteY30067" fmla="*/ 1010514 h 2190257"/>
              <a:gd name="connsiteX30068" fmla="*/ 198067 w 1299502"/>
              <a:gd name="connsiteY30068" fmla="*/ 1010802 h 2190257"/>
              <a:gd name="connsiteX30069" fmla="*/ 197959 w 1299502"/>
              <a:gd name="connsiteY30069" fmla="*/ 1011415 h 2190257"/>
              <a:gd name="connsiteX30070" fmla="*/ 197671 w 1299502"/>
              <a:gd name="connsiteY30070" fmla="*/ 1011703 h 2190257"/>
              <a:gd name="connsiteX30071" fmla="*/ 197671 w 1299502"/>
              <a:gd name="connsiteY30071" fmla="*/ 1012316 h 2190257"/>
              <a:gd name="connsiteX30072" fmla="*/ 197274 w 1299502"/>
              <a:gd name="connsiteY30072" fmla="*/ 1012604 h 2190257"/>
              <a:gd name="connsiteX30073" fmla="*/ 197562 w 1299502"/>
              <a:gd name="connsiteY30073" fmla="*/ 1012893 h 2190257"/>
              <a:gd name="connsiteX30074" fmla="*/ 197562 w 1299502"/>
              <a:gd name="connsiteY30074" fmla="*/ 1013505 h 2190257"/>
              <a:gd name="connsiteX30075" fmla="*/ 198464 w 1299502"/>
              <a:gd name="connsiteY30075" fmla="*/ 1014406 h 2190257"/>
              <a:gd name="connsiteX30076" fmla="*/ 198356 w 1299502"/>
              <a:gd name="connsiteY30076" fmla="*/ 1015019 h 2190257"/>
              <a:gd name="connsiteX30077" fmla="*/ 198680 w 1299502"/>
              <a:gd name="connsiteY30077" fmla="*/ 1015416 h 2190257"/>
              <a:gd name="connsiteX30078" fmla="*/ 198680 w 1299502"/>
              <a:gd name="connsiteY30078" fmla="*/ 1016208 h 2190257"/>
              <a:gd name="connsiteX30079" fmla="*/ 198284 w 1299502"/>
              <a:gd name="connsiteY30079" fmla="*/ 1016497 h 2190257"/>
              <a:gd name="connsiteX30080" fmla="*/ 198284 w 1299502"/>
              <a:gd name="connsiteY30080" fmla="*/ 1017109 h 2190257"/>
              <a:gd name="connsiteX30081" fmla="*/ 197887 w 1299502"/>
              <a:gd name="connsiteY30081" fmla="*/ 1017398 h 2190257"/>
              <a:gd name="connsiteX30082" fmla="*/ 197887 w 1299502"/>
              <a:gd name="connsiteY30082" fmla="*/ 1017686 h 2190257"/>
              <a:gd name="connsiteX30083" fmla="*/ 197671 w 1299502"/>
              <a:gd name="connsiteY30083" fmla="*/ 1017794 h 2190257"/>
              <a:gd name="connsiteX30084" fmla="*/ 197382 w 1299502"/>
              <a:gd name="connsiteY30084" fmla="*/ 1017794 h 2190257"/>
              <a:gd name="connsiteX30085" fmla="*/ 197094 w 1299502"/>
              <a:gd name="connsiteY30085" fmla="*/ 1018082 h 2190257"/>
              <a:gd name="connsiteX30086" fmla="*/ 196769 w 1299502"/>
              <a:gd name="connsiteY30086" fmla="*/ 1017794 h 2190257"/>
              <a:gd name="connsiteX30087" fmla="*/ 196192 w 1299502"/>
              <a:gd name="connsiteY30087" fmla="*/ 1017686 h 2190257"/>
              <a:gd name="connsiteX30088" fmla="*/ 195868 w 1299502"/>
              <a:gd name="connsiteY30088" fmla="*/ 1017398 h 2190257"/>
              <a:gd name="connsiteX30089" fmla="*/ 195183 w 1299502"/>
              <a:gd name="connsiteY30089" fmla="*/ 1017290 h 2190257"/>
              <a:gd name="connsiteX30090" fmla="*/ 194858 w 1299502"/>
              <a:gd name="connsiteY30090" fmla="*/ 1017001 h 2190257"/>
              <a:gd name="connsiteX30091" fmla="*/ 193668 w 1299502"/>
              <a:gd name="connsiteY30091" fmla="*/ 1016893 h 2190257"/>
              <a:gd name="connsiteX30092" fmla="*/ 193272 w 1299502"/>
              <a:gd name="connsiteY30092" fmla="*/ 1017218 h 2190257"/>
              <a:gd name="connsiteX30093" fmla="*/ 192695 w 1299502"/>
              <a:gd name="connsiteY30093" fmla="*/ 1017218 h 2190257"/>
              <a:gd name="connsiteX30094" fmla="*/ 192370 w 1299502"/>
              <a:gd name="connsiteY30094" fmla="*/ 1016821 h 2190257"/>
              <a:gd name="connsiteX30095" fmla="*/ 191757 w 1299502"/>
              <a:gd name="connsiteY30095" fmla="*/ 1016821 h 2190257"/>
              <a:gd name="connsiteX30096" fmla="*/ 191469 w 1299502"/>
              <a:gd name="connsiteY30096" fmla="*/ 1016497 h 2190257"/>
              <a:gd name="connsiteX30097" fmla="*/ 191180 w 1299502"/>
              <a:gd name="connsiteY30097" fmla="*/ 1016497 h 2190257"/>
              <a:gd name="connsiteX30098" fmla="*/ 190856 w 1299502"/>
              <a:gd name="connsiteY30098" fmla="*/ 1016100 h 2190257"/>
              <a:gd name="connsiteX30099" fmla="*/ 189269 w 1299502"/>
              <a:gd name="connsiteY30099" fmla="*/ 1015992 h 2190257"/>
              <a:gd name="connsiteX30100" fmla="*/ 189161 w 1299502"/>
              <a:gd name="connsiteY30100" fmla="*/ 1015920 h 2190257"/>
              <a:gd name="connsiteX30101" fmla="*/ 189161 w 1299502"/>
              <a:gd name="connsiteY30101" fmla="*/ 1015596 h 2190257"/>
              <a:gd name="connsiteX30102" fmla="*/ 188692 w 1299502"/>
              <a:gd name="connsiteY30102" fmla="*/ 1015127 h 2190257"/>
              <a:gd name="connsiteX30103" fmla="*/ 188368 w 1299502"/>
              <a:gd name="connsiteY30103" fmla="*/ 1015127 h 2190257"/>
              <a:gd name="connsiteX30104" fmla="*/ 187683 w 1299502"/>
              <a:gd name="connsiteY30104" fmla="*/ 1015596 h 2190257"/>
              <a:gd name="connsiteX30105" fmla="*/ 186781 w 1299502"/>
              <a:gd name="connsiteY30105" fmla="*/ 1015596 h 2190257"/>
              <a:gd name="connsiteX30106" fmla="*/ 186493 w 1299502"/>
              <a:gd name="connsiteY30106" fmla="*/ 1015199 h 2190257"/>
              <a:gd name="connsiteX30107" fmla="*/ 185880 w 1299502"/>
              <a:gd name="connsiteY30107" fmla="*/ 1015199 h 2190257"/>
              <a:gd name="connsiteX30108" fmla="*/ 185699 w 1299502"/>
              <a:gd name="connsiteY30108" fmla="*/ 1015019 h 2190257"/>
              <a:gd name="connsiteX30109" fmla="*/ 185771 w 1299502"/>
              <a:gd name="connsiteY30109" fmla="*/ 1014695 h 2190257"/>
              <a:gd name="connsiteX30110" fmla="*/ 185591 w 1299502"/>
              <a:gd name="connsiteY30110" fmla="*/ 1014623 h 2190257"/>
              <a:gd name="connsiteX30111" fmla="*/ 184690 w 1299502"/>
              <a:gd name="connsiteY30111" fmla="*/ 1014515 h 2190257"/>
              <a:gd name="connsiteX30112" fmla="*/ 184293 w 1299502"/>
              <a:gd name="connsiteY30112" fmla="*/ 1014803 h 2190257"/>
              <a:gd name="connsiteX30113" fmla="*/ 183392 w 1299502"/>
              <a:gd name="connsiteY30113" fmla="*/ 1014731 h 2190257"/>
              <a:gd name="connsiteX30114" fmla="*/ 183211 w 1299502"/>
              <a:gd name="connsiteY30114" fmla="*/ 1014623 h 2190257"/>
              <a:gd name="connsiteX30115" fmla="*/ 183211 w 1299502"/>
              <a:gd name="connsiteY30115" fmla="*/ 1014334 h 2190257"/>
              <a:gd name="connsiteX30116" fmla="*/ 182490 w 1299502"/>
              <a:gd name="connsiteY30116" fmla="*/ 1013505 h 2190257"/>
              <a:gd name="connsiteX30117" fmla="*/ 182202 w 1299502"/>
              <a:gd name="connsiteY30117" fmla="*/ 1013433 h 2190257"/>
              <a:gd name="connsiteX30118" fmla="*/ 181913 w 1299502"/>
              <a:gd name="connsiteY30118" fmla="*/ 1013109 h 2190257"/>
              <a:gd name="connsiteX30119" fmla="*/ 181589 w 1299502"/>
              <a:gd name="connsiteY30119" fmla="*/ 1013109 h 2190257"/>
              <a:gd name="connsiteX30120" fmla="*/ 180795 w 1299502"/>
              <a:gd name="connsiteY30120" fmla="*/ 1012316 h 2190257"/>
              <a:gd name="connsiteX30121" fmla="*/ 180904 w 1299502"/>
              <a:gd name="connsiteY30121" fmla="*/ 1011415 h 2190257"/>
              <a:gd name="connsiteX30122" fmla="*/ 180687 w 1299502"/>
              <a:gd name="connsiteY30122" fmla="*/ 1011343 h 2190257"/>
              <a:gd name="connsiteX30123" fmla="*/ 180074 w 1299502"/>
              <a:gd name="connsiteY30123" fmla="*/ 1011811 h 2190257"/>
              <a:gd name="connsiteX30124" fmla="*/ 179389 w 1299502"/>
              <a:gd name="connsiteY30124" fmla="*/ 1011811 h 2190257"/>
              <a:gd name="connsiteX30125" fmla="*/ 178704 w 1299502"/>
              <a:gd name="connsiteY30125" fmla="*/ 1011019 h 2190257"/>
              <a:gd name="connsiteX30126" fmla="*/ 178704 w 1299502"/>
              <a:gd name="connsiteY30126" fmla="*/ 1010730 h 2190257"/>
              <a:gd name="connsiteX30127" fmla="*/ 178380 w 1299502"/>
              <a:gd name="connsiteY30127" fmla="*/ 1010442 h 2190257"/>
              <a:gd name="connsiteX30128" fmla="*/ 178380 w 1299502"/>
              <a:gd name="connsiteY30128" fmla="*/ 1010118 h 2190257"/>
              <a:gd name="connsiteX30129" fmla="*/ 178199 w 1299502"/>
              <a:gd name="connsiteY30129" fmla="*/ 1009721 h 2190257"/>
              <a:gd name="connsiteX30130" fmla="*/ 178199 w 1299502"/>
              <a:gd name="connsiteY30130" fmla="*/ 1009217 h 2190257"/>
              <a:gd name="connsiteX30131" fmla="*/ 178091 w 1299502"/>
              <a:gd name="connsiteY30131" fmla="*/ 1009036 h 2190257"/>
              <a:gd name="connsiteX30132" fmla="*/ 177875 w 1299502"/>
              <a:gd name="connsiteY30132" fmla="*/ 1009144 h 2190257"/>
              <a:gd name="connsiteX30133" fmla="*/ 177875 w 1299502"/>
              <a:gd name="connsiteY30133" fmla="*/ 1009721 h 2190257"/>
              <a:gd name="connsiteX30134" fmla="*/ 177694 w 1299502"/>
              <a:gd name="connsiteY30134" fmla="*/ 1009829 h 2190257"/>
              <a:gd name="connsiteX30135" fmla="*/ 177406 w 1299502"/>
              <a:gd name="connsiteY30135" fmla="*/ 1009829 h 2190257"/>
              <a:gd name="connsiteX30136" fmla="*/ 177009 w 1299502"/>
              <a:gd name="connsiteY30136" fmla="*/ 1010118 h 2190257"/>
              <a:gd name="connsiteX30137" fmla="*/ 176685 w 1299502"/>
              <a:gd name="connsiteY30137" fmla="*/ 1010118 h 2190257"/>
              <a:gd name="connsiteX30138" fmla="*/ 176000 w 1299502"/>
              <a:gd name="connsiteY30138" fmla="*/ 1010622 h 2190257"/>
              <a:gd name="connsiteX30139" fmla="*/ 175098 w 1299502"/>
              <a:gd name="connsiteY30139" fmla="*/ 1010622 h 2190257"/>
              <a:gd name="connsiteX30140" fmla="*/ 174810 w 1299502"/>
              <a:gd name="connsiteY30140" fmla="*/ 1010334 h 2190257"/>
              <a:gd name="connsiteX30141" fmla="*/ 173908 w 1299502"/>
              <a:gd name="connsiteY30141" fmla="*/ 1010226 h 2190257"/>
              <a:gd name="connsiteX30142" fmla="*/ 173584 w 1299502"/>
              <a:gd name="connsiteY30142" fmla="*/ 1009937 h 2190257"/>
              <a:gd name="connsiteX30143" fmla="*/ 173187 w 1299502"/>
              <a:gd name="connsiteY30143" fmla="*/ 1009829 h 2190257"/>
              <a:gd name="connsiteX30144" fmla="*/ 173115 w 1299502"/>
              <a:gd name="connsiteY30144" fmla="*/ 1010046 h 2190257"/>
              <a:gd name="connsiteX30145" fmla="*/ 173800 w 1299502"/>
              <a:gd name="connsiteY30145" fmla="*/ 1010838 h 2190257"/>
              <a:gd name="connsiteX30146" fmla="*/ 174125 w 1299502"/>
              <a:gd name="connsiteY30146" fmla="*/ 1010838 h 2190257"/>
              <a:gd name="connsiteX30147" fmla="*/ 174305 w 1299502"/>
              <a:gd name="connsiteY30147" fmla="*/ 1011019 h 2190257"/>
              <a:gd name="connsiteX30148" fmla="*/ 174197 w 1299502"/>
              <a:gd name="connsiteY30148" fmla="*/ 1011307 h 2190257"/>
              <a:gd name="connsiteX30149" fmla="*/ 174593 w 1299502"/>
              <a:gd name="connsiteY30149" fmla="*/ 1011631 h 2190257"/>
              <a:gd name="connsiteX30150" fmla="*/ 174521 w 1299502"/>
              <a:gd name="connsiteY30150" fmla="*/ 1011920 h 2190257"/>
              <a:gd name="connsiteX30151" fmla="*/ 174810 w 1299502"/>
              <a:gd name="connsiteY30151" fmla="*/ 1012208 h 2190257"/>
              <a:gd name="connsiteX30152" fmla="*/ 174810 w 1299502"/>
              <a:gd name="connsiteY30152" fmla="*/ 1012532 h 2190257"/>
              <a:gd name="connsiteX30153" fmla="*/ 175134 w 1299502"/>
              <a:gd name="connsiteY30153" fmla="*/ 1012821 h 2190257"/>
              <a:gd name="connsiteX30154" fmla="*/ 175134 w 1299502"/>
              <a:gd name="connsiteY30154" fmla="*/ 1013433 h 2190257"/>
              <a:gd name="connsiteX30155" fmla="*/ 174702 w 1299502"/>
              <a:gd name="connsiteY30155" fmla="*/ 1013722 h 2190257"/>
              <a:gd name="connsiteX30156" fmla="*/ 174702 w 1299502"/>
              <a:gd name="connsiteY30156" fmla="*/ 1014010 h 2190257"/>
              <a:gd name="connsiteX30157" fmla="*/ 174810 w 1299502"/>
              <a:gd name="connsiteY30157" fmla="*/ 1014118 h 2190257"/>
              <a:gd name="connsiteX30158" fmla="*/ 175206 w 1299502"/>
              <a:gd name="connsiteY30158" fmla="*/ 1014226 h 2190257"/>
              <a:gd name="connsiteX30159" fmla="*/ 175315 w 1299502"/>
              <a:gd name="connsiteY30159" fmla="*/ 1014334 h 2190257"/>
              <a:gd name="connsiteX30160" fmla="*/ 175315 w 1299502"/>
              <a:gd name="connsiteY30160" fmla="*/ 1014911 h 2190257"/>
              <a:gd name="connsiteX30161" fmla="*/ 175495 w 1299502"/>
              <a:gd name="connsiteY30161" fmla="*/ 1015199 h 2190257"/>
              <a:gd name="connsiteX30162" fmla="*/ 175495 w 1299502"/>
              <a:gd name="connsiteY30162" fmla="*/ 1016100 h 2190257"/>
              <a:gd name="connsiteX30163" fmla="*/ 175026 w 1299502"/>
              <a:gd name="connsiteY30163" fmla="*/ 1016497 h 2190257"/>
              <a:gd name="connsiteX30164" fmla="*/ 174413 w 1299502"/>
              <a:gd name="connsiteY30164" fmla="*/ 1016497 h 2190257"/>
              <a:gd name="connsiteX30165" fmla="*/ 174125 w 1299502"/>
              <a:gd name="connsiteY30165" fmla="*/ 1016208 h 2190257"/>
              <a:gd name="connsiteX30166" fmla="*/ 173728 w 1299502"/>
              <a:gd name="connsiteY30166" fmla="*/ 1016100 h 2190257"/>
              <a:gd name="connsiteX30167" fmla="*/ 172718 w 1299502"/>
              <a:gd name="connsiteY30167" fmla="*/ 1015019 h 2190257"/>
              <a:gd name="connsiteX30168" fmla="*/ 172718 w 1299502"/>
              <a:gd name="connsiteY30168" fmla="*/ 1014406 h 2190257"/>
              <a:gd name="connsiteX30169" fmla="*/ 172610 w 1299502"/>
              <a:gd name="connsiteY30169" fmla="*/ 1014298 h 2190257"/>
              <a:gd name="connsiteX30170" fmla="*/ 172141 w 1299502"/>
              <a:gd name="connsiteY30170" fmla="*/ 1014695 h 2190257"/>
              <a:gd name="connsiteX30171" fmla="*/ 172141 w 1299502"/>
              <a:gd name="connsiteY30171" fmla="*/ 1015307 h 2190257"/>
              <a:gd name="connsiteX30172" fmla="*/ 171925 w 1299502"/>
              <a:gd name="connsiteY30172" fmla="*/ 1015416 h 2190257"/>
              <a:gd name="connsiteX30173" fmla="*/ 170915 w 1299502"/>
              <a:gd name="connsiteY30173" fmla="*/ 1015307 h 2190257"/>
              <a:gd name="connsiteX30174" fmla="*/ 170447 w 1299502"/>
              <a:gd name="connsiteY30174" fmla="*/ 1015704 h 2190257"/>
              <a:gd name="connsiteX30175" fmla="*/ 170735 w 1299502"/>
              <a:gd name="connsiteY30175" fmla="*/ 1016100 h 2190257"/>
              <a:gd name="connsiteX30176" fmla="*/ 170735 w 1299502"/>
              <a:gd name="connsiteY30176" fmla="*/ 1016389 h 2190257"/>
              <a:gd name="connsiteX30177" fmla="*/ 171348 w 1299502"/>
              <a:gd name="connsiteY30177" fmla="*/ 1017001 h 2190257"/>
              <a:gd name="connsiteX30178" fmla="*/ 171240 w 1299502"/>
              <a:gd name="connsiteY30178" fmla="*/ 1017902 h 2190257"/>
              <a:gd name="connsiteX30179" fmla="*/ 171565 w 1299502"/>
              <a:gd name="connsiteY30179" fmla="*/ 1018191 h 2190257"/>
              <a:gd name="connsiteX30180" fmla="*/ 171565 w 1299502"/>
              <a:gd name="connsiteY30180" fmla="*/ 1018479 h 2190257"/>
              <a:gd name="connsiteX30181" fmla="*/ 171853 w 1299502"/>
              <a:gd name="connsiteY30181" fmla="*/ 1018803 h 2190257"/>
              <a:gd name="connsiteX30182" fmla="*/ 171745 w 1299502"/>
              <a:gd name="connsiteY30182" fmla="*/ 1019993 h 2190257"/>
              <a:gd name="connsiteX30183" fmla="*/ 171961 w 1299502"/>
              <a:gd name="connsiteY30183" fmla="*/ 1020173 h 2190257"/>
              <a:gd name="connsiteX30184" fmla="*/ 172250 w 1299502"/>
              <a:gd name="connsiteY30184" fmla="*/ 1020173 h 2190257"/>
              <a:gd name="connsiteX30185" fmla="*/ 172358 w 1299502"/>
              <a:gd name="connsiteY30185" fmla="*/ 1019993 h 2190257"/>
              <a:gd name="connsiteX30186" fmla="*/ 172430 w 1299502"/>
              <a:gd name="connsiteY30186" fmla="*/ 1019776 h 2190257"/>
              <a:gd name="connsiteX30187" fmla="*/ 172646 w 1299502"/>
              <a:gd name="connsiteY30187" fmla="*/ 1019596 h 2190257"/>
              <a:gd name="connsiteX30188" fmla="*/ 172935 w 1299502"/>
              <a:gd name="connsiteY30188" fmla="*/ 1019704 h 2190257"/>
              <a:gd name="connsiteX30189" fmla="*/ 173331 w 1299502"/>
              <a:gd name="connsiteY30189" fmla="*/ 1020101 h 2190257"/>
              <a:gd name="connsiteX30190" fmla="*/ 173331 w 1299502"/>
              <a:gd name="connsiteY30190" fmla="*/ 1020677 h 2190257"/>
              <a:gd name="connsiteX30191" fmla="*/ 174341 w 1299502"/>
              <a:gd name="connsiteY30191" fmla="*/ 1021795 h 2190257"/>
              <a:gd name="connsiteX30192" fmla="*/ 174521 w 1299502"/>
              <a:gd name="connsiteY30192" fmla="*/ 1021687 h 2190257"/>
              <a:gd name="connsiteX30193" fmla="*/ 174521 w 1299502"/>
              <a:gd name="connsiteY30193" fmla="*/ 1021398 h 2190257"/>
              <a:gd name="connsiteX30194" fmla="*/ 173620 w 1299502"/>
              <a:gd name="connsiteY30194" fmla="*/ 1020389 h 2190257"/>
              <a:gd name="connsiteX30195" fmla="*/ 173620 w 1299502"/>
              <a:gd name="connsiteY30195" fmla="*/ 1020101 h 2190257"/>
              <a:gd name="connsiteX30196" fmla="*/ 174521 w 1299502"/>
              <a:gd name="connsiteY30196" fmla="*/ 1019488 h 2190257"/>
              <a:gd name="connsiteX30197" fmla="*/ 176432 w 1299502"/>
              <a:gd name="connsiteY30197" fmla="*/ 1019596 h 2190257"/>
              <a:gd name="connsiteX30198" fmla="*/ 176721 w 1299502"/>
              <a:gd name="connsiteY30198" fmla="*/ 1019885 h 2190257"/>
              <a:gd name="connsiteX30199" fmla="*/ 177009 w 1299502"/>
              <a:gd name="connsiteY30199" fmla="*/ 1019885 h 2190257"/>
              <a:gd name="connsiteX30200" fmla="*/ 177442 w 1299502"/>
              <a:gd name="connsiteY30200" fmla="*/ 1020389 h 2190257"/>
              <a:gd name="connsiteX30201" fmla="*/ 177442 w 1299502"/>
              <a:gd name="connsiteY30201" fmla="*/ 1020677 h 2190257"/>
              <a:gd name="connsiteX30202" fmla="*/ 177514 w 1299502"/>
              <a:gd name="connsiteY30202" fmla="*/ 1020894 h 2190257"/>
              <a:gd name="connsiteX30203" fmla="*/ 177911 w 1299502"/>
              <a:gd name="connsiteY30203" fmla="*/ 1020894 h 2190257"/>
              <a:gd name="connsiteX30204" fmla="*/ 178307 w 1299502"/>
              <a:gd name="connsiteY30204" fmla="*/ 1021398 h 2190257"/>
              <a:gd name="connsiteX30205" fmla="*/ 178235 w 1299502"/>
              <a:gd name="connsiteY30205" fmla="*/ 1022588 h 2190257"/>
              <a:gd name="connsiteX30206" fmla="*/ 178416 w 1299502"/>
              <a:gd name="connsiteY30206" fmla="*/ 1022696 h 2190257"/>
              <a:gd name="connsiteX30207" fmla="*/ 179317 w 1299502"/>
              <a:gd name="connsiteY30207" fmla="*/ 1022768 h 2190257"/>
              <a:gd name="connsiteX30208" fmla="*/ 179425 w 1299502"/>
              <a:gd name="connsiteY30208" fmla="*/ 1022876 h 2190257"/>
              <a:gd name="connsiteX30209" fmla="*/ 179425 w 1299502"/>
              <a:gd name="connsiteY30209" fmla="*/ 1023164 h 2190257"/>
              <a:gd name="connsiteX30210" fmla="*/ 179101 w 1299502"/>
              <a:gd name="connsiteY30210" fmla="*/ 1023489 h 2190257"/>
              <a:gd name="connsiteX30211" fmla="*/ 179101 w 1299502"/>
              <a:gd name="connsiteY30211" fmla="*/ 1024065 h 2190257"/>
              <a:gd name="connsiteX30212" fmla="*/ 179425 w 1299502"/>
              <a:gd name="connsiteY30212" fmla="*/ 1024390 h 2190257"/>
              <a:gd name="connsiteX30213" fmla="*/ 179317 w 1299502"/>
              <a:gd name="connsiteY30213" fmla="*/ 1025291 h 2190257"/>
              <a:gd name="connsiteX30214" fmla="*/ 179101 w 1299502"/>
              <a:gd name="connsiteY30214" fmla="*/ 1025471 h 2190257"/>
              <a:gd name="connsiteX30215" fmla="*/ 178812 w 1299502"/>
              <a:gd name="connsiteY30215" fmla="*/ 1025363 h 2190257"/>
              <a:gd name="connsiteX30216" fmla="*/ 178307 w 1299502"/>
              <a:gd name="connsiteY30216" fmla="*/ 1025759 h 2190257"/>
              <a:gd name="connsiteX30217" fmla="*/ 178704 w 1299502"/>
              <a:gd name="connsiteY30217" fmla="*/ 1026264 h 2190257"/>
              <a:gd name="connsiteX30218" fmla="*/ 179425 w 1299502"/>
              <a:gd name="connsiteY30218" fmla="*/ 1026372 h 2190257"/>
              <a:gd name="connsiteX30219" fmla="*/ 179533 w 1299502"/>
              <a:gd name="connsiteY30219" fmla="*/ 1026480 h 2190257"/>
              <a:gd name="connsiteX30220" fmla="*/ 179533 w 1299502"/>
              <a:gd name="connsiteY30220" fmla="*/ 1027057 h 2190257"/>
              <a:gd name="connsiteX30221" fmla="*/ 180110 w 1299502"/>
              <a:gd name="connsiteY30221" fmla="*/ 1027669 h 2190257"/>
              <a:gd name="connsiteX30222" fmla="*/ 180002 w 1299502"/>
              <a:gd name="connsiteY30222" fmla="*/ 1027958 h 2190257"/>
              <a:gd name="connsiteX30223" fmla="*/ 180399 w 1299502"/>
              <a:gd name="connsiteY30223" fmla="*/ 1028354 h 2190257"/>
              <a:gd name="connsiteX30224" fmla="*/ 180327 w 1299502"/>
              <a:gd name="connsiteY30224" fmla="*/ 1028678 h 2190257"/>
              <a:gd name="connsiteX30225" fmla="*/ 180002 w 1299502"/>
              <a:gd name="connsiteY30225" fmla="*/ 1028859 h 2190257"/>
              <a:gd name="connsiteX30226" fmla="*/ 179930 w 1299502"/>
              <a:gd name="connsiteY30226" fmla="*/ 1029760 h 2190257"/>
              <a:gd name="connsiteX30227" fmla="*/ 180110 w 1299502"/>
              <a:gd name="connsiteY30227" fmla="*/ 1029940 h 2190257"/>
              <a:gd name="connsiteX30228" fmla="*/ 181012 w 1299502"/>
              <a:gd name="connsiteY30228" fmla="*/ 1030048 h 2190257"/>
              <a:gd name="connsiteX30229" fmla="*/ 182021 w 1299502"/>
              <a:gd name="connsiteY30229" fmla="*/ 1029147 h 2190257"/>
              <a:gd name="connsiteX30230" fmla="*/ 182310 w 1299502"/>
              <a:gd name="connsiteY30230" fmla="*/ 1029147 h 2190257"/>
              <a:gd name="connsiteX30231" fmla="*/ 183103 w 1299502"/>
              <a:gd name="connsiteY30231" fmla="*/ 1029940 h 2190257"/>
              <a:gd name="connsiteX30232" fmla="*/ 183031 w 1299502"/>
              <a:gd name="connsiteY30232" fmla="*/ 1030841 h 2190257"/>
              <a:gd name="connsiteX30233" fmla="*/ 182923 w 1299502"/>
              <a:gd name="connsiteY30233" fmla="*/ 1031057 h 2190257"/>
              <a:gd name="connsiteX30234" fmla="*/ 182526 w 1299502"/>
              <a:gd name="connsiteY30234" fmla="*/ 1030949 h 2190257"/>
              <a:gd name="connsiteX30235" fmla="*/ 182418 w 1299502"/>
              <a:gd name="connsiteY30235" fmla="*/ 1031165 h 2190257"/>
              <a:gd name="connsiteX30236" fmla="*/ 182418 w 1299502"/>
              <a:gd name="connsiteY30236" fmla="*/ 1031453 h 2190257"/>
              <a:gd name="connsiteX30237" fmla="*/ 182923 w 1299502"/>
              <a:gd name="connsiteY30237" fmla="*/ 1032066 h 2190257"/>
              <a:gd name="connsiteX30238" fmla="*/ 182923 w 1299502"/>
              <a:gd name="connsiteY30238" fmla="*/ 1032354 h 2190257"/>
              <a:gd name="connsiteX30239" fmla="*/ 183211 w 1299502"/>
              <a:gd name="connsiteY30239" fmla="*/ 1032643 h 2190257"/>
              <a:gd name="connsiteX30240" fmla="*/ 183139 w 1299502"/>
              <a:gd name="connsiteY30240" fmla="*/ 1033544 h 2190257"/>
              <a:gd name="connsiteX30241" fmla="*/ 182815 w 1299502"/>
              <a:gd name="connsiteY30241" fmla="*/ 1033832 h 2190257"/>
              <a:gd name="connsiteX30242" fmla="*/ 183139 w 1299502"/>
              <a:gd name="connsiteY30242" fmla="*/ 1034156 h 2190257"/>
              <a:gd name="connsiteX30243" fmla="*/ 183139 w 1299502"/>
              <a:gd name="connsiteY30243" fmla="*/ 1034733 h 2190257"/>
              <a:gd name="connsiteX30244" fmla="*/ 183428 w 1299502"/>
              <a:gd name="connsiteY30244" fmla="*/ 1035057 h 2190257"/>
              <a:gd name="connsiteX30245" fmla="*/ 183319 w 1299502"/>
              <a:gd name="connsiteY30245" fmla="*/ 1035634 h 2190257"/>
              <a:gd name="connsiteX30246" fmla="*/ 182743 w 1299502"/>
              <a:gd name="connsiteY30246" fmla="*/ 1036247 h 2190257"/>
              <a:gd name="connsiteX30247" fmla="*/ 182634 w 1299502"/>
              <a:gd name="connsiteY30247" fmla="*/ 1036535 h 2190257"/>
              <a:gd name="connsiteX30248" fmla="*/ 182526 w 1299502"/>
              <a:gd name="connsiteY30248" fmla="*/ 1036643 h 2190257"/>
              <a:gd name="connsiteX30249" fmla="*/ 182130 w 1299502"/>
              <a:gd name="connsiteY30249" fmla="*/ 1036643 h 2190257"/>
              <a:gd name="connsiteX30250" fmla="*/ 181841 w 1299502"/>
              <a:gd name="connsiteY30250" fmla="*/ 1036932 h 2190257"/>
              <a:gd name="connsiteX30251" fmla="*/ 181517 w 1299502"/>
              <a:gd name="connsiteY30251" fmla="*/ 1036860 h 2190257"/>
              <a:gd name="connsiteX30252" fmla="*/ 181120 w 1299502"/>
              <a:gd name="connsiteY30252" fmla="*/ 1037148 h 2190257"/>
              <a:gd name="connsiteX30253" fmla="*/ 180831 w 1299502"/>
              <a:gd name="connsiteY30253" fmla="*/ 1037148 h 2190257"/>
              <a:gd name="connsiteX30254" fmla="*/ 180435 w 1299502"/>
              <a:gd name="connsiteY30254" fmla="*/ 1036643 h 2190257"/>
              <a:gd name="connsiteX30255" fmla="*/ 180435 w 1299502"/>
              <a:gd name="connsiteY30255" fmla="*/ 1036355 h 2190257"/>
              <a:gd name="connsiteX30256" fmla="*/ 180110 w 1299502"/>
              <a:gd name="connsiteY30256" fmla="*/ 1036031 h 2190257"/>
              <a:gd name="connsiteX30257" fmla="*/ 180218 w 1299502"/>
              <a:gd name="connsiteY30257" fmla="*/ 1034553 h 2190257"/>
              <a:gd name="connsiteX30258" fmla="*/ 180110 w 1299502"/>
              <a:gd name="connsiteY30258" fmla="*/ 1034337 h 2190257"/>
              <a:gd name="connsiteX30259" fmla="*/ 179714 w 1299502"/>
              <a:gd name="connsiteY30259" fmla="*/ 1034661 h 2190257"/>
              <a:gd name="connsiteX30260" fmla="*/ 179425 w 1299502"/>
              <a:gd name="connsiteY30260" fmla="*/ 1034661 h 2190257"/>
              <a:gd name="connsiteX30261" fmla="*/ 179317 w 1299502"/>
              <a:gd name="connsiteY30261" fmla="*/ 1034841 h 2190257"/>
              <a:gd name="connsiteX30262" fmla="*/ 179245 w 1299502"/>
              <a:gd name="connsiteY30262" fmla="*/ 1035634 h 2190257"/>
              <a:gd name="connsiteX30263" fmla="*/ 179533 w 1299502"/>
              <a:gd name="connsiteY30263" fmla="*/ 1035958 h 2190257"/>
              <a:gd name="connsiteX30264" fmla="*/ 179425 w 1299502"/>
              <a:gd name="connsiteY30264" fmla="*/ 1036860 h 2190257"/>
              <a:gd name="connsiteX30265" fmla="*/ 179353 w 1299502"/>
              <a:gd name="connsiteY30265" fmla="*/ 1037040 h 2190257"/>
              <a:gd name="connsiteX30266" fmla="*/ 178055 w 1299502"/>
              <a:gd name="connsiteY30266" fmla="*/ 1036932 h 2190257"/>
              <a:gd name="connsiteX30267" fmla="*/ 177550 w 1299502"/>
              <a:gd name="connsiteY30267" fmla="*/ 1036463 h 2190257"/>
              <a:gd name="connsiteX30268" fmla="*/ 177658 w 1299502"/>
              <a:gd name="connsiteY30268" fmla="*/ 1036139 h 2190257"/>
              <a:gd name="connsiteX30269" fmla="*/ 177334 w 1299502"/>
              <a:gd name="connsiteY30269" fmla="*/ 1035850 h 2190257"/>
              <a:gd name="connsiteX30270" fmla="*/ 177658 w 1299502"/>
              <a:gd name="connsiteY30270" fmla="*/ 1035562 h 2190257"/>
              <a:gd name="connsiteX30271" fmla="*/ 177730 w 1299502"/>
              <a:gd name="connsiteY30271" fmla="*/ 1034661 h 2190257"/>
              <a:gd name="connsiteX30272" fmla="*/ 178055 w 1299502"/>
              <a:gd name="connsiteY30272" fmla="*/ 1034445 h 2190257"/>
              <a:gd name="connsiteX30273" fmla="*/ 178127 w 1299502"/>
              <a:gd name="connsiteY30273" fmla="*/ 1033255 h 2190257"/>
              <a:gd name="connsiteX30274" fmla="*/ 177947 w 1299502"/>
              <a:gd name="connsiteY30274" fmla="*/ 1033039 h 2190257"/>
              <a:gd name="connsiteX30275" fmla="*/ 177730 w 1299502"/>
              <a:gd name="connsiteY30275" fmla="*/ 1033472 h 2190257"/>
              <a:gd name="connsiteX30276" fmla="*/ 177442 w 1299502"/>
              <a:gd name="connsiteY30276" fmla="*/ 1033760 h 2190257"/>
              <a:gd name="connsiteX30277" fmla="*/ 177334 w 1299502"/>
              <a:gd name="connsiteY30277" fmla="*/ 1035238 h 2190257"/>
              <a:gd name="connsiteX30278" fmla="*/ 176865 w 1299502"/>
              <a:gd name="connsiteY30278" fmla="*/ 1035634 h 2190257"/>
              <a:gd name="connsiteX30279" fmla="*/ 176541 w 1299502"/>
              <a:gd name="connsiteY30279" fmla="*/ 1035634 h 2190257"/>
              <a:gd name="connsiteX30280" fmla="*/ 176252 w 1299502"/>
              <a:gd name="connsiteY30280" fmla="*/ 1035346 h 2190257"/>
              <a:gd name="connsiteX30281" fmla="*/ 175639 w 1299502"/>
              <a:gd name="connsiteY30281" fmla="*/ 1035238 h 2190257"/>
              <a:gd name="connsiteX30282" fmla="*/ 175351 w 1299502"/>
              <a:gd name="connsiteY30282" fmla="*/ 1034949 h 2190257"/>
              <a:gd name="connsiteX30283" fmla="*/ 174954 w 1299502"/>
              <a:gd name="connsiteY30283" fmla="*/ 1034949 h 2190257"/>
              <a:gd name="connsiteX30284" fmla="*/ 173944 w 1299502"/>
              <a:gd name="connsiteY30284" fmla="*/ 1033868 h 2190257"/>
              <a:gd name="connsiteX30285" fmla="*/ 173944 w 1299502"/>
              <a:gd name="connsiteY30285" fmla="*/ 1033544 h 2190257"/>
              <a:gd name="connsiteX30286" fmla="*/ 173872 w 1299502"/>
              <a:gd name="connsiteY30286" fmla="*/ 1033364 h 2190257"/>
              <a:gd name="connsiteX30287" fmla="*/ 173548 w 1299502"/>
              <a:gd name="connsiteY30287" fmla="*/ 1033364 h 2190257"/>
              <a:gd name="connsiteX30288" fmla="*/ 172971 w 1299502"/>
              <a:gd name="connsiteY30288" fmla="*/ 1032643 h 2190257"/>
              <a:gd name="connsiteX30289" fmla="*/ 172358 w 1299502"/>
              <a:gd name="connsiteY30289" fmla="*/ 1032643 h 2190257"/>
              <a:gd name="connsiteX30290" fmla="*/ 172178 w 1299502"/>
              <a:gd name="connsiteY30290" fmla="*/ 1032751 h 2190257"/>
              <a:gd name="connsiteX30291" fmla="*/ 172178 w 1299502"/>
              <a:gd name="connsiteY30291" fmla="*/ 1033039 h 2190257"/>
              <a:gd name="connsiteX30292" fmla="*/ 172466 w 1299502"/>
              <a:gd name="connsiteY30292" fmla="*/ 1033472 h 2190257"/>
              <a:gd name="connsiteX30293" fmla="*/ 172358 w 1299502"/>
              <a:gd name="connsiteY30293" fmla="*/ 1033760 h 2190257"/>
              <a:gd name="connsiteX30294" fmla="*/ 172682 w 1299502"/>
              <a:gd name="connsiteY30294" fmla="*/ 1034048 h 2190257"/>
              <a:gd name="connsiteX30295" fmla="*/ 172682 w 1299502"/>
              <a:gd name="connsiteY30295" fmla="*/ 1034337 h 2190257"/>
              <a:gd name="connsiteX30296" fmla="*/ 173259 w 1299502"/>
              <a:gd name="connsiteY30296" fmla="*/ 1034949 h 2190257"/>
              <a:gd name="connsiteX30297" fmla="*/ 173259 w 1299502"/>
              <a:gd name="connsiteY30297" fmla="*/ 1035238 h 2190257"/>
              <a:gd name="connsiteX30298" fmla="*/ 173584 w 1299502"/>
              <a:gd name="connsiteY30298" fmla="*/ 1035562 h 2190257"/>
              <a:gd name="connsiteX30299" fmla="*/ 173476 w 1299502"/>
              <a:gd name="connsiteY30299" fmla="*/ 1036139 h 2190257"/>
              <a:gd name="connsiteX30300" fmla="*/ 173187 w 1299502"/>
              <a:gd name="connsiteY30300" fmla="*/ 1036463 h 2190257"/>
              <a:gd name="connsiteX30301" fmla="*/ 173187 w 1299502"/>
              <a:gd name="connsiteY30301" fmla="*/ 1036751 h 2190257"/>
              <a:gd name="connsiteX30302" fmla="*/ 172971 w 1299502"/>
              <a:gd name="connsiteY30302" fmla="*/ 1036860 h 2190257"/>
              <a:gd name="connsiteX30303" fmla="*/ 172682 w 1299502"/>
              <a:gd name="connsiteY30303" fmla="*/ 1036860 h 2190257"/>
              <a:gd name="connsiteX30304" fmla="*/ 172466 w 1299502"/>
              <a:gd name="connsiteY30304" fmla="*/ 1036932 h 2190257"/>
              <a:gd name="connsiteX30305" fmla="*/ 172466 w 1299502"/>
              <a:gd name="connsiteY30305" fmla="*/ 1037833 h 2190257"/>
              <a:gd name="connsiteX30306" fmla="*/ 172863 w 1299502"/>
              <a:gd name="connsiteY30306" fmla="*/ 1038337 h 2190257"/>
              <a:gd name="connsiteX30307" fmla="*/ 173187 w 1299502"/>
              <a:gd name="connsiteY30307" fmla="*/ 1038337 h 2190257"/>
              <a:gd name="connsiteX30308" fmla="*/ 173656 w 1299502"/>
              <a:gd name="connsiteY30308" fmla="*/ 1038842 h 2190257"/>
              <a:gd name="connsiteX30309" fmla="*/ 173584 w 1299502"/>
              <a:gd name="connsiteY30309" fmla="*/ 1039454 h 2190257"/>
              <a:gd name="connsiteX30310" fmla="*/ 173872 w 1299502"/>
              <a:gd name="connsiteY30310" fmla="*/ 1039743 h 2190257"/>
              <a:gd name="connsiteX30311" fmla="*/ 173872 w 1299502"/>
              <a:gd name="connsiteY30311" fmla="*/ 1040355 h 2190257"/>
              <a:gd name="connsiteX30312" fmla="*/ 173476 w 1299502"/>
              <a:gd name="connsiteY30312" fmla="*/ 1040644 h 2190257"/>
              <a:gd name="connsiteX30313" fmla="*/ 173476 w 1299502"/>
              <a:gd name="connsiteY30313" fmla="*/ 1041833 h 2190257"/>
              <a:gd name="connsiteX30314" fmla="*/ 173692 w 1299502"/>
              <a:gd name="connsiteY30314" fmla="*/ 1042121 h 2190257"/>
              <a:gd name="connsiteX30315" fmla="*/ 173187 w 1299502"/>
              <a:gd name="connsiteY30315" fmla="*/ 1042518 h 2190257"/>
              <a:gd name="connsiteX30316" fmla="*/ 171997 w 1299502"/>
              <a:gd name="connsiteY30316" fmla="*/ 1042446 h 2190257"/>
              <a:gd name="connsiteX30317" fmla="*/ 171492 w 1299502"/>
              <a:gd name="connsiteY30317" fmla="*/ 1041941 h 2190257"/>
              <a:gd name="connsiteX30318" fmla="*/ 171601 w 1299502"/>
              <a:gd name="connsiteY30318" fmla="*/ 1041329 h 2190257"/>
              <a:gd name="connsiteX30319" fmla="*/ 171276 w 1299502"/>
              <a:gd name="connsiteY30319" fmla="*/ 1041040 h 2190257"/>
              <a:gd name="connsiteX30320" fmla="*/ 171276 w 1299502"/>
              <a:gd name="connsiteY30320" fmla="*/ 1040752 h 2190257"/>
              <a:gd name="connsiteX30321" fmla="*/ 170411 w 1299502"/>
              <a:gd name="connsiteY30321" fmla="*/ 1039851 h 2190257"/>
              <a:gd name="connsiteX30322" fmla="*/ 170411 w 1299502"/>
              <a:gd name="connsiteY30322" fmla="*/ 1039526 h 2190257"/>
              <a:gd name="connsiteX30323" fmla="*/ 170086 w 1299502"/>
              <a:gd name="connsiteY30323" fmla="*/ 1039238 h 2190257"/>
              <a:gd name="connsiteX30324" fmla="*/ 170194 w 1299502"/>
              <a:gd name="connsiteY30324" fmla="*/ 1038950 h 2190257"/>
              <a:gd name="connsiteX30325" fmla="*/ 169978 w 1299502"/>
              <a:gd name="connsiteY30325" fmla="*/ 1038734 h 2190257"/>
              <a:gd name="connsiteX30326" fmla="*/ 169473 w 1299502"/>
              <a:gd name="connsiteY30326" fmla="*/ 1039130 h 2190257"/>
              <a:gd name="connsiteX30327" fmla="*/ 169798 w 1299502"/>
              <a:gd name="connsiteY30327" fmla="*/ 1039454 h 2190257"/>
              <a:gd name="connsiteX30328" fmla="*/ 169690 w 1299502"/>
              <a:gd name="connsiteY30328" fmla="*/ 1040355 h 2190257"/>
              <a:gd name="connsiteX30329" fmla="*/ 169185 w 1299502"/>
              <a:gd name="connsiteY30329" fmla="*/ 1040752 h 2190257"/>
              <a:gd name="connsiteX30330" fmla="*/ 168896 w 1299502"/>
              <a:gd name="connsiteY30330" fmla="*/ 1040752 h 2190257"/>
              <a:gd name="connsiteX30331" fmla="*/ 168283 w 1299502"/>
              <a:gd name="connsiteY30331" fmla="*/ 1040139 h 2190257"/>
              <a:gd name="connsiteX30332" fmla="*/ 167995 w 1299502"/>
              <a:gd name="connsiteY30332" fmla="*/ 1040031 h 2190257"/>
              <a:gd name="connsiteX30333" fmla="*/ 167093 w 1299502"/>
              <a:gd name="connsiteY30333" fmla="*/ 1039130 h 2190257"/>
              <a:gd name="connsiteX30334" fmla="*/ 166805 w 1299502"/>
              <a:gd name="connsiteY30334" fmla="*/ 1039058 h 2190257"/>
              <a:gd name="connsiteX30335" fmla="*/ 166516 w 1299502"/>
              <a:gd name="connsiteY30335" fmla="*/ 1038842 h 2190257"/>
              <a:gd name="connsiteX30336" fmla="*/ 166192 w 1299502"/>
              <a:gd name="connsiteY30336" fmla="*/ 1038734 h 2190257"/>
              <a:gd name="connsiteX30337" fmla="*/ 164894 w 1299502"/>
              <a:gd name="connsiteY30337" fmla="*/ 1037364 h 2190257"/>
              <a:gd name="connsiteX30338" fmla="*/ 164894 w 1299502"/>
              <a:gd name="connsiteY30338" fmla="*/ 1036751 h 2190257"/>
              <a:gd name="connsiteX30339" fmla="*/ 164605 w 1299502"/>
              <a:gd name="connsiteY30339" fmla="*/ 1036463 h 2190257"/>
              <a:gd name="connsiteX30340" fmla="*/ 164605 w 1299502"/>
              <a:gd name="connsiteY30340" fmla="*/ 1036139 h 2190257"/>
              <a:gd name="connsiteX30341" fmla="*/ 164317 w 1299502"/>
              <a:gd name="connsiteY30341" fmla="*/ 1035850 h 2190257"/>
              <a:gd name="connsiteX30342" fmla="*/ 164389 w 1299502"/>
              <a:gd name="connsiteY30342" fmla="*/ 1035238 h 2190257"/>
              <a:gd name="connsiteX30343" fmla="*/ 164101 w 1299502"/>
              <a:gd name="connsiteY30343" fmla="*/ 1034841 h 2190257"/>
              <a:gd name="connsiteX30344" fmla="*/ 164101 w 1299502"/>
              <a:gd name="connsiteY30344" fmla="*/ 1034553 h 2190257"/>
              <a:gd name="connsiteX30345" fmla="*/ 163812 w 1299502"/>
              <a:gd name="connsiteY30345" fmla="*/ 1034265 h 2190257"/>
              <a:gd name="connsiteX30346" fmla="*/ 163812 w 1299502"/>
              <a:gd name="connsiteY30346" fmla="*/ 1033940 h 2190257"/>
              <a:gd name="connsiteX30347" fmla="*/ 163488 w 1299502"/>
              <a:gd name="connsiteY30347" fmla="*/ 1033652 h 2190257"/>
              <a:gd name="connsiteX30348" fmla="*/ 163596 w 1299502"/>
              <a:gd name="connsiteY30348" fmla="*/ 1033364 h 2190257"/>
              <a:gd name="connsiteX30349" fmla="*/ 163307 w 1299502"/>
              <a:gd name="connsiteY30349" fmla="*/ 1033039 h 2190257"/>
              <a:gd name="connsiteX30350" fmla="*/ 163307 w 1299502"/>
              <a:gd name="connsiteY30350" fmla="*/ 1032751 h 2190257"/>
              <a:gd name="connsiteX30351" fmla="*/ 163091 w 1299502"/>
              <a:gd name="connsiteY30351" fmla="*/ 1032571 h 2190257"/>
              <a:gd name="connsiteX30352" fmla="*/ 162983 w 1299502"/>
              <a:gd name="connsiteY30352" fmla="*/ 1032751 h 2190257"/>
              <a:gd name="connsiteX30353" fmla="*/ 162911 w 1299502"/>
              <a:gd name="connsiteY30353" fmla="*/ 1033940 h 2190257"/>
              <a:gd name="connsiteX30354" fmla="*/ 162694 w 1299502"/>
              <a:gd name="connsiteY30354" fmla="*/ 1034048 h 2190257"/>
              <a:gd name="connsiteX30355" fmla="*/ 162406 w 1299502"/>
              <a:gd name="connsiteY30355" fmla="*/ 1034048 h 2190257"/>
              <a:gd name="connsiteX30356" fmla="*/ 161793 w 1299502"/>
              <a:gd name="connsiteY30356" fmla="*/ 1033364 h 2190257"/>
              <a:gd name="connsiteX30357" fmla="*/ 161613 w 1299502"/>
              <a:gd name="connsiteY30357" fmla="*/ 1033544 h 2190257"/>
              <a:gd name="connsiteX30358" fmla="*/ 161613 w 1299502"/>
              <a:gd name="connsiteY30358" fmla="*/ 1033832 h 2190257"/>
              <a:gd name="connsiteX30359" fmla="*/ 162514 w 1299502"/>
              <a:gd name="connsiteY30359" fmla="*/ 1034733 h 2190257"/>
              <a:gd name="connsiteX30360" fmla="*/ 162514 w 1299502"/>
              <a:gd name="connsiteY30360" fmla="*/ 1035057 h 2190257"/>
              <a:gd name="connsiteX30361" fmla="*/ 162802 w 1299502"/>
              <a:gd name="connsiteY30361" fmla="*/ 1035454 h 2190257"/>
              <a:gd name="connsiteX30362" fmla="*/ 162802 w 1299502"/>
              <a:gd name="connsiteY30362" fmla="*/ 1035742 h 2190257"/>
              <a:gd name="connsiteX30363" fmla="*/ 162911 w 1299502"/>
              <a:gd name="connsiteY30363" fmla="*/ 1035850 h 2190257"/>
              <a:gd name="connsiteX30364" fmla="*/ 163199 w 1299502"/>
              <a:gd name="connsiteY30364" fmla="*/ 1035850 h 2190257"/>
              <a:gd name="connsiteX30365" fmla="*/ 163704 w 1299502"/>
              <a:gd name="connsiteY30365" fmla="*/ 1036355 h 2190257"/>
              <a:gd name="connsiteX30366" fmla="*/ 163596 w 1299502"/>
              <a:gd name="connsiteY30366" fmla="*/ 1036643 h 2190257"/>
              <a:gd name="connsiteX30367" fmla="*/ 164209 w 1299502"/>
              <a:gd name="connsiteY30367" fmla="*/ 1037256 h 2190257"/>
              <a:gd name="connsiteX30368" fmla="*/ 164209 w 1299502"/>
              <a:gd name="connsiteY30368" fmla="*/ 1037544 h 2190257"/>
              <a:gd name="connsiteX30369" fmla="*/ 164497 w 1299502"/>
              <a:gd name="connsiteY30369" fmla="*/ 1037941 h 2190257"/>
              <a:gd name="connsiteX30370" fmla="*/ 164389 w 1299502"/>
              <a:gd name="connsiteY30370" fmla="*/ 1038445 h 2190257"/>
              <a:gd name="connsiteX30371" fmla="*/ 163415 w 1299502"/>
              <a:gd name="connsiteY30371" fmla="*/ 1039346 h 2190257"/>
              <a:gd name="connsiteX30372" fmla="*/ 163415 w 1299502"/>
              <a:gd name="connsiteY30372" fmla="*/ 1040536 h 2190257"/>
              <a:gd name="connsiteX30373" fmla="*/ 163019 w 1299502"/>
              <a:gd name="connsiteY30373" fmla="*/ 1040716 h 2190257"/>
              <a:gd name="connsiteX30374" fmla="*/ 163019 w 1299502"/>
              <a:gd name="connsiteY30374" fmla="*/ 1041329 h 2190257"/>
              <a:gd name="connsiteX30375" fmla="*/ 162730 w 1299502"/>
              <a:gd name="connsiteY30375" fmla="*/ 1041617 h 2190257"/>
              <a:gd name="connsiteX30376" fmla="*/ 162622 w 1299502"/>
              <a:gd name="connsiteY30376" fmla="*/ 1042230 h 2190257"/>
              <a:gd name="connsiteX30377" fmla="*/ 162117 w 1299502"/>
              <a:gd name="connsiteY30377" fmla="*/ 1042626 h 2190257"/>
              <a:gd name="connsiteX30378" fmla="*/ 161829 w 1299502"/>
              <a:gd name="connsiteY30378" fmla="*/ 1042626 h 2190257"/>
              <a:gd name="connsiteX30379" fmla="*/ 161036 w 1299502"/>
              <a:gd name="connsiteY30379" fmla="*/ 1041833 h 2190257"/>
              <a:gd name="connsiteX30380" fmla="*/ 161216 w 1299502"/>
              <a:gd name="connsiteY30380" fmla="*/ 1040031 h 2190257"/>
              <a:gd name="connsiteX30381" fmla="*/ 160927 w 1299502"/>
              <a:gd name="connsiteY30381" fmla="*/ 1039743 h 2190257"/>
              <a:gd name="connsiteX30382" fmla="*/ 160927 w 1299502"/>
              <a:gd name="connsiteY30382" fmla="*/ 1039418 h 2190257"/>
              <a:gd name="connsiteX30383" fmla="*/ 161216 w 1299502"/>
              <a:gd name="connsiteY30383" fmla="*/ 1039130 h 2190257"/>
              <a:gd name="connsiteX30384" fmla="*/ 161108 w 1299502"/>
              <a:gd name="connsiteY30384" fmla="*/ 1038950 h 2190257"/>
              <a:gd name="connsiteX30385" fmla="*/ 160531 w 1299502"/>
              <a:gd name="connsiteY30385" fmla="*/ 1038950 h 2190257"/>
              <a:gd name="connsiteX30386" fmla="*/ 160314 w 1299502"/>
              <a:gd name="connsiteY30386" fmla="*/ 1039022 h 2190257"/>
              <a:gd name="connsiteX30387" fmla="*/ 160206 w 1299502"/>
              <a:gd name="connsiteY30387" fmla="*/ 1039635 h 2190257"/>
              <a:gd name="connsiteX30388" fmla="*/ 160531 w 1299502"/>
              <a:gd name="connsiteY30388" fmla="*/ 1040031 h 2190257"/>
              <a:gd name="connsiteX30389" fmla="*/ 160531 w 1299502"/>
              <a:gd name="connsiteY30389" fmla="*/ 1040824 h 2190257"/>
              <a:gd name="connsiteX30390" fmla="*/ 160314 w 1299502"/>
              <a:gd name="connsiteY30390" fmla="*/ 1041040 h 2190257"/>
              <a:gd name="connsiteX30391" fmla="*/ 160026 w 1299502"/>
              <a:gd name="connsiteY30391" fmla="*/ 1041040 h 2190257"/>
              <a:gd name="connsiteX30392" fmla="*/ 159918 w 1299502"/>
              <a:gd name="connsiteY30392" fmla="*/ 1040824 h 2190257"/>
              <a:gd name="connsiteX30393" fmla="*/ 159918 w 1299502"/>
              <a:gd name="connsiteY30393" fmla="*/ 1040536 h 2190257"/>
              <a:gd name="connsiteX30394" fmla="*/ 159629 w 1299502"/>
              <a:gd name="connsiteY30394" fmla="*/ 1040247 h 2190257"/>
              <a:gd name="connsiteX30395" fmla="*/ 159629 w 1299502"/>
              <a:gd name="connsiteY30395" fmla="*/ 1039635 h 2190257"/>
              <a:gd name="connsiteX30396" fmla="*/ 159521 w 1299502"/>
              <a:gd name="connsiteY30396" fmla="*/ 1039418 h 2190257"/>
              <a:gd name="connsiteX30397" fmla="*/ 159341 w 1299502"/>
              <a:gd name="connsiteY30397" fmla="*/ 1039635 h 2190257"/>
              <a:gd name="connsiteX30398" fmla="*/ 159233 w 1299502"/>
              <a:gd name="connsiteY30398" fmla="*/ 1040536 h 2190257"/>
              <a:gd name="connsiteX30399" fmla="*/ 159521 w 1299502"/>
              <a:gd name="connsiteY30399" fmla="*/ 1040824 h 2190257"/>
              <a:gd name="connsiteX30400" fmla="*/ 159449 w 1299502"/>
              <a:gd name="connsiteY30400" fmla="*/ 1042914 h 2190257"/>
              <a:gd name="connsiteX30401" fmla="*/ 159737 w 1299502"/>
              <a:gd name="connsiteY30401" fmla="*/ 1043203 h 2190257"/>
              <a:gd name="connsiteX30402" fmla="*/ 159629 w 1299502"/>
              <a:gd name="connsiteY30402" fmla="*/ 1043815 h 2190257"/>
              <a:gd name="connsiteX30403" fmla="*/ 159557 w 1299502"/>
              <a:gd name="connsiteY30403" fmla="*/ 1043923 h 2190257"/>
              <a:gd name="connsiteX30404" fmla="*/ 158259 w 1299502"/>
              <a:gd name="connsiteY30404" fmla="*/ 1043815 h 2190257"/>
              <a:gd name="connsiteX30405" fmla="*/ 157935 w 1299502"/>
              <a:gd name="connsiteY30405" fmla="*/ 1043527 h 2190257"/>
              <a:gd name="connsiteX30406" fmla="*/ 157754 w 1299502"/>
              <a:gd name="connsiteY30406" fmla="*/ 1043635 h 2190257"/>
              <a:gd name="connsiteX30407" fmla="*/ 157754 w 1299502"/>
              <a:gd name="connsiteY30407" fmla="*/ 1043923 h 2190257"/>
              <a:gd name="connsiteX30408" fmla="*/ 157935 w 1299502"/>
              <a:gd name="connsiteY30408" fmla="*/ 1044104 h 2190257"/>
              <a:gd name="connsiteX30409" fmla="*/ 158836 w 1299502"/>
              <a:gd name="connsiteY30409" fmla="*/ 1044212 h 2190257"/>
              <a:gd name="connsiteX30410" fmla="*/ 159161 w 1299502"/>
              <a:gd name="connsiteY30410" fmla="*/ 1044500 h 2190257"/>
              <a:gd name="connsiteX30411" fmla="*/ 159449 w 1299502"/>
              <a:gd name="connsiteY30411" fmla="*/ 1044500 h 2190257"/>
              <a:gd name="connsiteX30412" fmla="*/ 159846 w 1299502"/>
              <a:gd name="connsiteY30412" fmla="*/ 1045005 h 2190257"/>
              <a:gd name="connsiteX30413" fmla="*/ 159846 w 1299502"/>
              <a:gd name="connsiteY30413" fmla="*/ 1045906 h 2190257"/>
              <a:gd name="connsiteX30414" fmla="*/ 159665 w 1299502"/>
              <a:gd name="connsiteY30414" fmla="*/ 1046014 h 2190257"/>
              <a:gd name="connsiteX30415" fmla="*/ 159052 w 1299502"/>
              <a:gd name="connsiteY30415" fmla="*/ 1045906 h 2190257"/>
              <a:gd name="connsiteX30416" fmla="*/ 158764 w 1299502"/>
              <a:gd name="connsiteY30416" fmla="*/ 1045617 h 2190257"/>
              <a:gd name="connsiteX30417" fmla="*/ 158439 w 1299502"/>
              <a:gd name="connsiteY30417" fmla="*/ 1045906 h 2190257"/>
              <a:gd name="connsiteX30418" fmla="*/ 157754 w 1299502"/>
              <a:gd name="connsiteY30418" fmla="*/ 1045906 h 2190257"/>
              <a:gd name="connsiteX30419" fmla="*/ 155447 w 1299502"/>
              <a:gd name="connsiteY30419" fmla="*/ 1043311 h 2190257"/>
              <a:gd name="connsiteX30420" fmla="*/ 155266 w 1299502"/>
              <a:gd name="connsiteY30420" fmla="*/ 1043419 h 2190257"/>
              <a:gd name="connsiteX30421" fmla="*/ 155266 w 1299502"/>
              <a:gd name="connsiteY30421" fmla="*/ 1043707 h 2190257"/>
              <a:gd name="connsiteX30422" fmla="*/ 155843 w 1299502"/>
              <a:gd name="connsiteY30422" fmla="*/ 1044428 h 2190257"/>
              <a:gd name="connsiteX30423" fmla="*/ 155843 w 1299502"/>
              <a:gd name="connsiteY30423" fmla="*/ 1044716 h 2190257"/>
              <a:gd name="connsiteX30424" fmla="*/ 155447 w 1299502"/>
              <a:gd name="connsiteY30424" fmla="*/ 1045005 h 2190257"/>
              <a:gd name="connsiteX30425" fmla="*/ 155771 w 1299502"/>
              <a:gd name="connsiteY30425" fmla="*/ 1045329 h 2190257"/>
              <a:gd name="connsiteX30426" fmla="*/ 155663 w 1299502"/>
              <a:gd name="connsiteY30426" fmla="*/ 1045906 h 2190257"/>
              <a:gd name="connsiteX30427" fmla="*/ 155555 w 1299502"/>
              <a:gd name="connsiteY30427" fmla="*/ 1046014 h 2190257"/>
              <a:gd name="connsiteX30428" fmla="*/ 154978 w 1299502"/>
              <a:gd name="connsiteY30428" fmla="*/ 1045906 h 2190257"/>
              <a:gd name="connsiteX30429" fmla="*/ 154761 w 1299502"/>
              <a:gd name="connsiteY30429" fmla="*/ 1046122 h 2190257"/>
              <a:gd name="connsiteX30430" fmla="*/ 154653 w 1299502"/>
              <a:gd name="connsiteY30430" fmla="*/ 1047023 h 2190257"/>
              <a:gd name="connsiteX30431" fmla="*/ 154978 w 1299502"/>
              <a:gd name="connsiteY30431" fmla="*/ 1047311 h 2190257"/>
              <a:gd name="connsiteX30432" fmla="*/ 154978 w 1299502"/>
              <a:gd name="connsiteY30432" fmla="*/ 1048212 h 2190257"/>
              <a:gd name="connsiteX30433" fmla="*/ 155158 w 1299502"/>
              <a:gd name="connsiteY30433" fmla="*/ 1048501 h 2190257"/>
              <a:gd name="connsiteX30434" fmla="*/ 155158 w 1299502"/>
              <a:gd name="connsiteY30434" fmla="*/ 1048789 h 2190257"/>
              <a:gd name="connsiteX30435" fmla="*/ 155771 w 1299502"/>
              <a:gd name="connsiteY30435" fmla="*/ 1049402 h 2190257"/>
              <a:gd name="connsiteX30436" fmla="*/ 155771 w 1299502"/>
              <a:gd name="connsiteY30436" fmla="*/ 1050303 h 2190257"/>
              <a:gd name="connsiteX30437" fmla="*/ 156853 w 1299502"/>
              <a:gd name="connsiteY30437" fmla="*/ 1051600 h 2190257"/>
              <a:gd name="connsiteX30438" fmla="*/ 156853 w 1299502"/>
              <a:gd name="connsiteY30438" fmla="*/ 1051888 h 2190257"/>
              <a:gd name="connsiteX30439" fmla="*/ 156564 w 1299502"/>
              <a:gd name="connsiteY30439" fmla="*/ 1052213 h 2190257"/>
              <a:gd name="connsiteX30440" fmla="*/ 156456 w 1299502"/>
              <a:gd name="connsiteY30440" fmla="*/ 1052789 h 2190257"/>
              <a:gd name="connsiteX30441" fmla="*/ 156384 w 1299502"/>
              <a:gd name="connsiteY30441" fmla="*/ 1052897 h 2190257"/>
              <a:gd name="connsiteX30442" fmla="*/ 156060 w 1299502"/>
              <a:gd name="connsiteY30442" fmla="*/ 1052609 h 2190257"/>
              <a:gd name="connsiteX30443" fmla="*/ 155663 w 1299502"/>
              <a:gd name="connsiteY30443" fmla="*/ 1052897 h 2190257"/>
              <a:gd name="connsiteX30444" fmla="*/ 155374 w 1299502"/>
              <a:gd name="connsiteY30444" fmla="*/ 1052789 h 2190257"/>
              <a:gd name="connsiteX30445" fmla="*/ 155086 w 1299502"/>
              <a:gd name="connsiteY30445" fmla="*/ 1053114 h 2190257"/>
              <a:gd name="connsiteX30446" fmla="*/ 154076 w 1299502"/>
              <a:gd name="connsiteY30446" fmla="*/ 1053006 h 2190257"/>
              <a:gd name="connsiteX30447" fmla="*/ 153788 w 1299502"/>
              <a:gd name="connsiteY30447" fmla="*/ 1052681 h 2190257"/>
              <a:gd name="connsiteX30448" fmla="*/ 153463 w 1299502"/>
              <a:gd name="connsiteY30448" fmla="*/ 1052681 h 2190257"/>
              <a:gd name="connsiteX30449" fmla="*/ 153175 w 1299502"/>
              <a:gd name="connsiteY30449" fmla="*/ 1052393 h 2190257"/>
              <a:gd name="connsiteX30450" fmla="*/ 152562 w 1299502"/>
              <a:gd name="connsiteY30450" fmla="*/ 1052285 h 2190257"/>
              <a:gd name="connsiteX30451" fmla="*/ 152201 w 1299502"/>
              <a:gd name="connsiteY30451" fmla="*/ 1052609 h 2190257"/>
              <a:gd name="connsiteX30452" fmla="*/ 151516 w 1299502"/>
              <a:gd name="connsiteY30452" fmla="*/ 1051816 h 2190257"/>
              <a:gd name="connsiteX30453" fmla="*/ 151516 w 1299502"/>
              <a:gd name="connsiteY30453" fmla="*/ 1051204 h 2190257"/>
              <a:gd name="connsiteX30454" fmla="*/ 151697 w 1299502"/>
              <a:gd name="connsiteY30454" fmla="*/ 1051095 h 2190257"/>
              <a:gd name="connsiteX30455" fmla="*/ 152995 w 1299502"/>
              <a:gd name="connsiteY30455" fmla="*/ 1051204 h 2190257"/>
              <a:gd name="connsiteX30456" fmla="*/ 153211 w 1299502"/>
              <a:gd name="connsiteY30456" fmla="*/ 1051023 h 2190257"/>
              <a:gd name="connsiteX30457" fmla="*/ 152995 w 1299502"/>
              <a:gd name="connsiteY30457" fmla="*/ 1050915 h 2190257"/>
              <a:gd name="connsiteX30458" fmla="*/ 152706 w 1299502"/>
              <a:gd name="connsiteY30458" fmla="*/ 1050915 h 2190257"/>
              <a:gd name="connsiteX30459" fmla="*/ 152382 w 1299502"/>
              <a:gd name="connsiteY30459" fmla="*/ 1050519 h 2190257"/>
              <a:gd name="connsiteX30460" fmla="*/ 151084 w 1299502"/>
              <a:gd name="connsiteY30460" fmla="*/ 1050411 h 2190257"/>
              <a:gd name="connsiteX30461" fmla="*/ 150795 w 1299502"/>
              <a:gd name="connsiteY30461" fmla="*/ 1050122 h 2190257"/>
              <a:gd name="connsiteX30462" fmla="*/ 150507 w 1299502"/>
              <a:gd name="connsiteY30462" fmla="*/ 1050122 h 2190257"/>
              <a:gd name="connsiteX30463" fmla="*/ 150182 w 1299502"/>
              <a:gd name="connsiteY30463" fmla="*/ 1049798 h 2190257"/>
              <a:gd name="connsiteX30464" fmla="*/ 149894 w 1299502"/>
              <a:gd name="connsiteY30464" fmla="*/ 1049798 h 2190257"/>
              <a:gd name="connsiteX30465" fmla="*/ 149281 w 1299502"/>
              <a:gd name="connsiteY30465" fmla="*/ 1049113 h 2190257"/>
              <a:gd name="connsiteX30466" fmla="*/ 148992 w 1299502"/>
              <a:gd name="connsiteY30466" fmla="*/ 1049113 h 2190257"/>
              <a:gd name="connsiteX30467" fmla="*/ 148487 w 1299502"/>
              <a:gd name="connsiteY30467" fmla="*/ 1049510 h 2190257"/>
              <a:gd name="connsiteX30468" fmla="*/ 149497 w 1299502"/>
              <a:gd name="connsiteY30468" fmla="*/ 1050591 h 2190257"/>
              <a:gd name="connsiteX30469" fmla="*/ 149894 w 1299502"/>
              <a:gd name="connsiteY30469" fmla="*/ 1050699 h 2190257"/>
              <a:gd name="connsiteX30470" fmla="*/ 150002 w 1299502"/>
              <a:gd name="connsiteY30470" fmla="*/ 1050807 h 2190257"/>
              <a:gd name="connsiteX30471" fmla="*/ 150002 w 1299502"/>
              <a:gd name="connsiteY30471" fmla="*/ 1051095 h 2190257"/>
              <a:gd name="connsiteX30472" fmla="*/ 150290 w 1299502"/>
              <a:gd name="connsiteY30472" fmla="*/ 1051420 h 2190257"/>
              <a:gd name="connsiteX30473" fmla="*/ 149785 w 1299502"/>
              <a:gd name="connsiteY30473" fmla="*/ 1051816 h 2190257"/>
              <a:gd name="connsiteX30474" fmla="*/ 149389 w 1299502"/>
              <a:gd name="connsiteY30474" fmla="*/ 1051816 h 2190257"/>
              <a:gd name="connsiteX30475" fmla="*/ 149209 w 1299502"/>
              <a:gd name="connsiteY30475" fmla="*/ 1051492 h 2190257"/>
              <a:gd name="connsiteX30476" fmla="*/ 148487 w 1299502"/>
              <a:gd name="connsiteY30476" fmla="*/ 1051420 h 2190257"/>
              <a:gd name="connsiteX30477" fmla="*/ 148199 w 1299502"/>
              <a:gd name="connsiteY30477" fmla="*/ 1051095 h 2190257"/>
              <a:gd name="connsiteX30478" fmla="*/ 147874 w 1299502"/>
              <a:gd name="connsiteY30478" fmla="*/ 1051095 h 2190257"/>
              <a:gd name="connsiteX30479" fmla="*/ 147586 w 1299502"/>
              <a:gd name="connsiteY30479" fmla="*/ 1050807 h 2190257"/>
              <a:gd name="connsiteX30480" fmla="*/ 147406 w 1299502"/>
              <a:gd name="connsiteY30480" fmla="*/ 1050915 h 2190257"/>
              <a:gd name="connsiteX30481" fmla="*/ 147406 w 1299502"/>
              <a:gd name="connsiteY30481" fmla="*/ 1051204 h 2190257"/>
              <a:gd name="connsiteX30482" fmla="*/ 148199 w 1299502"/>
              <a:gd name="connsiteY30482" fmla="*/ 1051996 h 2190257"/>
              <a:gd name="connsiteX30483" fmla="*/ 148487 w 1299502"/>
              <a:gd name="connsiteY30483" fmla="*/ 1051996 h 2190257"/>
              <a:gd name="connsiteX30484" fmla="*/ 148812 w 1299502"/>
              <a:gd name="connsiteY30484" fmla="*/ 1052393 h 2190257"/>
              <a:gd name="connsiteX30485" fmla="*/ 149389 w 1299502"/>
              <a:gd name="connsiteY30485" fmla="*/ 1052393 h 2190257"/>
              <a:gd name="connsiteX30486" fmla="*/ 149785 w 1299502"/>
              <a:gd name="connsiteY30486" fmla="*/ 1052897 h 2190257"/>
              <a:gd name="connsiteX30487" fmla="*/ 149785 w 1299502"/>
              <a:gd name="connsiteY30487" fmla="*/ 1053186 h 2190257"/>
              <a:gd name="connsiteX30488" fmla="*/ 149605 w 1299502"/>
              <a:gd name="connsiteY30488" fmla="*/ 1053294 h 2190257"/>
              <a:gd name="connsiteX30489" fmla="*/ 149281 w 1299502"/>
              <a:gd name="connsiteY30489" fmla="*/ 1053294 h 2190257"/>
              <a:gd name="connsiteX30490" fmla="*/ 149209 w 1299502"/>
              <a:gd name="connsiteY30490" fmla="*/ 1053402 h 2190257"/>
              <a:gd name="connsiteX30491" fmla="*/ 149605 w 1299502"/>
              <a:gd name="connsiteY30491" fmla="*/ 1053907 h 2190257"/>
              <a:gd name="connsiteX30492" fmla="*/ 149894 w 1299502"/>
              <a:gd name="connsiteY30492" fmla="*/ 1053907 h 2190257"/>
              <a:gd name="connsiteX30493" fmla="*/ 150074 w 1299502"/>
              <a:gd name="connsiteY30493" fmla="*/ 1054087 h 2190257"/>
              <a:gd name="connsiteX30494" fmla="*/ 150074 w 1299502"/>
              <a:gd name="connsiteY30494" fmla="*/ 1054375 h 2190257"/>
              <a:gd name="connsiteX30495" fmla="*/ 150182 w 1299502"/>
              <a:gd name="connsiteY30495" fmla="*/ 1054483 h 2190257"/>
              <a:gd name="connsiteX30496" fmla="*/ 150795 w 1299502"/>
              <a:gd name="connsiteY30496" fmla="*/ 1054591 h 2190257"/>
              <a:gd name="connsiteX30497" fmla="*/ 151300 w 1299502"/>
              <a:gd name="connsiteY30497" fmla="*/ 1055096 h 2190257"/>
              <a:gd name="connsiteX30498" fmla="*/ 151192 w 1299502"/>
              <a:gd name="connsiteY30498" fmla="*/ 1055384 h 2190257"/>
              <a:gd name="connsiteX30499" fmla="*/ 150903 w 1299502"/>
              <a:gd name="connsiteY30499" fmla="*/ 1055673 h 2190257"/>
              <a:gd name="connsiteX30500" fmla="*/ 150903 w 1299502"/>
              <a:gd name="connsiteY30500" fmla="*/ 1055889 h 2190257"/>
              <a:gd name="connsiteX30501" fmla="*/ 150687 w 1299502"/>
              <a:gd name="connsiteY30501" fmla="*/ 1056069 h 2190257"/>
              <a:gd name="connsiteX30502" fmla="*/ 150074 w 1299502"/>
              <a:gd name="connsiteY30502" fmla="*/ 1055997 h 2190257"/>
              <a:gd name="connsiteX30503" fmla="*/ 149389 w 1299502"/>
              <a:gd name="connsiteY30503" fmla="*/ 1056574 h 2190257"/>
              <a:gd name="connsiteX30504" fmla="*/ 148776 w 1299502"/>
              <a:gd name="connsiteY30504" fmla="*/ 1056465 h 2190257"/>
              <a:gd name="connsiteX30505" fmla="*/ 148379 w 1299502"/>
              <a:gd name="connsiteY30505" fmla="*/ 1056790 h 2190257"/>
              <a:gd name="connsiteX30506" fmla="*/ 148091 w 1299502"/>
              <a:gd name="connsiteY30506" fmla="*/ 1056790 h 2190257"/>
              <a:gd name="connsiteX30507" fmla="*/ 147802 w 1299502"/>
              <a:gd name="connsiteY30507" fmla="*/ 1056970 h 2190257"/>
              <a:gd name="connsiteX30508" fmla="*/ 147081 w 1299502"/>
              <a:gd name="connsiteY30508" fmla="*/ 1056970 h 2190257"/>
              <a:gd name="connsiteX30509" fmla="*/ 146793 w 1299502"/>
              <a:gd name="connsiteY30509" fmla="*/ 1057294 h 2190257"/>
              <a:gd name="connsiteX30510" fmla="*/ 146468 w 1299502"/>
              <a:gd name="connsiteY30510" fmla="*/ 1057294 h 2190257"/>
              <a:gd name="connsiteX30511" fmla="*/ 146180 w 1299502"/>
              <a:gd name="connsiteY30511" fmla="*/ 1057475 h 2190257"/>
              <a:gd name="connsiteX30512" fmla="*/ 145783 w 1299502"/>
              <a:gd name="connsiteY30512" fmla="*/ 1057475 h 2190257"/>
              <a:gd name="connsiteX30513" fmla="*/ 145603 w 1299502"/>
              <a:gd name="connsiteY30513" fmla="*/ 1057186 h 2190257"/>
              <a:gd name="connsiteX30514" fmla="*/ 145170 w 1299502"/>
              <a:gd name="connsiteY30514" fmla="*/ 1057186 h 2190257"/>
              <a:gd name="connsiteX30515" fmla="*/ 145098 w 1299502"/>
              <a:gd name="connsiteY30515" fmla="*/ 1056970 h 2190257"/>
              <a:gd name="connsiteX30516" fmla="*/ 145170 w 1299502"/>
              <a:gd name="connsiteY30516" fmla="*/ 1056069 h 2190257"/>
              <a:gd name="connsiteX30517" fmla="*/ 144990 w 1299502"/>
              <a:gd name="connsiteY30517" fmla="*/ 1055997 h 2190257"/>
              <a:gd name="connsiteX30518" fmla="*/ 144809 w 1299502"/>
              <a:gd name="connsiteY30518" fmla="*/ 1056069 h 2190257"/>
              <a:gd name="connsiteX30519" fmla="*/ 144809 w 1299502"/>
              <a:gd name="connsiteY30519" fmla="*/ 1057294 h 2190257"/>
              <a:gd name="connsiteX30520" fmla="*/ 144593 w 1299502"/>
              <a:gd name="connsiteY30520" fmla="*/ 1057366 h 2190257"/>
              <a:gd name="connsiteX30521" fmla="*/ 143908 w 1299502"/>
              <a:gd name="connsiteY30521" fmla="*/ 1057366 h 2190257"/>
              <a:gd name="connsiteX30522" fmla="*/ 143800 w 1299502"/>
              <a:gd name="connsiteY30522" fmla="*/ 1057475 h 2190257"/>
              <a:gd name="connsiteX30523" fmla="*/ 143692 w 1299502"/>
              <a:gd name="connsiteY30523" fmla="*/ 1058087 h 2190257"/>
              <a:gd name="connsiteX30524" fmla="*/ 143511 w 1299502"/>
              <a:gd name="connsiteY30524" fmla="*/ 1058159 h 2190257"/>
              <a:gd name="connsiteX30525" fmla="*/ 143187 w 1299502"/>
              <a:gd name="connsiteY30525" fmla="*/ 1058159 h 2190257"/>
              <a:gd name="connsiteX30526" fmla="*/ 143115 w 1299502"/>
              <a:gd name="connsiteY30526" fmla="*/ 1058376 h 2190257"/>
              <a:gd name="connsiteX30527" fmla="*/ 143007 w 1299502"/>
              <a:gd name="connsiteY30527" fmla="*/ 1059457 h 2190257"/>
              <a:gd name="connsiteX30528" fmla="*/ 143295 w 1299502"/>
              <a:gd name="connsiteY30528" fmla="*/ 1059781 h 2190257"/>
              <a:gd name="connsiteX30529" fmla="*/ 143223 w 1299502"/>
              <a:gd name="connsiteY30529" fmla="*/ 1060682 h 2190257"/>
              <a:gd name="connsiteX30530" fmla="*/ 142898 w 1299502"/>
              <a:gd name="connsiteY30530" fmla="*/ 1060971 h 2190257"/>
              <a:gd name="connsiteX30531" fmla="*/ 142826 w 1299502"/>
              <a:gd name="connsiteY30531" fmla="*/ 1062448 h 2190257"/>
              <a:gd name="connsiteX30532" fmla="*/ 142430 w 1299502"/>
              <a:gd name="connsiteY30532" fmla="*/ 1062773 h 2190257"/>
              <a:gd name="connsiteX30533" fmla="*/ 142430 w 1299502"/>
              <a:gd name="connsiteY30533" fmla="*/ 1063674 h 2190257"/>
              <a:gd name="connsiteX30534" fmla="*/ 142213 w 1299502"/>
              <a:gd name="connsiteY30534" fmla="*/ 1063746 h 2190257"/>
              <a:gd name="connsiteX30535" fmla="*/ 140627 w 1299502"/>
              <a:gd name="connsiteY30535" fmla="*/ 1063674 h 2190257"/>
              <a:gd name="connsiteX30536" fmla="*/ 140410 w 1299502"/>
              <a:gd name="connsiteY30536" fmla="*/ 1063746 h 2190257"/>
              <a:gd name="connsiteX30537" fmla="*/ 140410 w 1299502"/>
              <a:gd name="connsiteY30537" fmla="*/ 1064358 h 2190257"/>
              <a:gd name="connsiteX30538" fmla="*/ 140230 w 1299502"/>
              <a:gd name="connsiteY30538" fmla="*/ 1064466 h 2190257"/>
              <a:gd name="connsiteX30539" fmla="*/ 139942 w 1299502"/>
              <a:gd name="connsiteY30539" fmla="*/ 1064466 h 2190257"/>
              <a:gd name="connsiteX30540" fmla="*/ 139617 w 1299502"/>
              <a:gd name="connsiteY30540" fmla="*/ 1064142 h 2190257"/>
              <a:gd name="connsiteX30541" fmla="*/ 137742 w 1299502"/>
              <a:gd name="connsiteY30541" fmla="*/ 1064070 h 2190257"/>
              <a:gd name="connsiteX30542" fmla="*/ 137634 w 1299502"/>
              <a:gd name="connsiteY30542" fmla="*/ 1063854 h 2190257"/>
              <a:gd name="connsiteX30543" fmla="*/ 137634 w 1299502"/>
              <a:gd name="connsiteY30543" fmla="*/ 1063565 h 2190257"/>
              <a:gd name="connsiteX30544" fmla="*/ 136624 w 1299502"/>
              <a:gd name="connsiteY30544" fmla="*/ 1062448 h 2190257"/>
              <a:gd name="connsiteX30545" fmla="*/ 135939 w 1299502"/>
              <a:gd name="connsiteY30545" fmla="*/ 1062376 h 2190257"/>
              <a:gd name="connsiteX30546" fmla="*/ 135651 w 1299502"/>
              <a:gd name="connsiteY30546" fmla="*/ 1062052 h 2190257"/>
              <a:gd name="connsiteX30547" fmla="*/ 135542 w 1299502"/>
              <a:gd name="connsiteY30547" fmla="*/ 1062268 h 2190257"/>
              <a:gd name="connsiteX30548" fmla="*/ 135434 w 1299502"/>
              <a:gd name="connsiteY30548" fmla="*/ 1062448 h 2190257"/>
              <a:gd name="connsiteX30549" fmla="*/ 136047 w 1299502"/>
              <a:gd name="connsiteY30549" fmla="*/ 1063169 h 2190257"/>
              <a:gd name="connsiteX30550" fmla="*/ 136047 w 1299502"/>
              <a:gd name="connsiteY30550" fmla="*/ 1063457 h 2190257"/>
              <a:gd name="connsiteX30551" fmla="*/ 136336 w 1299502"/>
              <a:gd name="connsiteY30551" fmla="*/ 1063746 h 2190257"/>
              <a:gd name="connsiteX30552" fmla="*/ 136336 w 1299502"/>
              <a:gd name="connsiteY30552" fmla="*/ 1064358 h 2190257"/>
              <a:gd name="connsiteX30553" fmla="*/ 136660 w 1299502"/>
              <a:gd name="connsiteY30553" fmla="*/ 1064647 h 2190257"/>
              <a:gd name="connsiteX30554" fmla="*/ 136552 w 1299502"/>
              <a:gd name="connsiteY30554" fmla="*/ 1064971 h 2190257"/>
              <a:gd name="connsiteX30555" fmla="*/ 136841 w 1299502"/>
              <a:gd name="connsiteY30555" fmla="*/ 1065367 h 2190257"/>
              <a:gd name="connsiteX30556" fmla="*/ 136841 w 1299502"/>
              <a:gd name="connsiteY30556" fmla="*/ 1065584 h 2190257"/>
              <a:gd name="connsiteX30557" fmla="*/ 137454 w 1299502"/>
              <a:gd name="connsiteY30557" fmla="*/ 1066268 h 2190257"/>
              <a:gd name="connsiteX30558" fmla="*/ 137345 w 1299502"/>
              <a:gd name="connsiteY30558" fmla="*/ 1067386 h 2190257"/>
              <a:gd name="connsiteX30559" fmla="*/ 136841 w 1299502"/>
              <a:gd name="connsiteY30559" fmla="*/ 1067854 h 2190257"/>
              <a:gd name="connsiteX30560" fmla="*/ 136552 w 1299502"/>
              <a:gd name="connsiteY30560" fmla="*/ 1067458 h 2190257"/>
              <a:gd name="connsiteX30561" fmla="*/ 136264 w 1299502"/>
              <a:gd name="connsiteY30561" fmla="*/ 1067458 h 2190257"/>
              <a:gd name="connsiteX30562" fmla="*/ 135470 w 1299502"/>
              <a:gd name="connsiteY30562" fmla="*/ 1066665 h 2190257"/>
              <a:gd name="connsiteX30563" fmla="*/ 135542 w 1299502"/>
              <a:gd name="connsiteY30563" fmla="*/ 1066377 h 2190257"/>
              <a:gd name="connsiteX30564" fmla="*/ 135254 w 1299502"/>
              <a:gd name="connsiteY30564" fmla="*/ 1066088 h 2190257"/>
              <a:gd name="connsiteX30565" fmla="*/ 135254 w 1299502"/>
              <a:gd name="connsiteY30565" fmla="*/ 1065187 h 2190257"/>
              <a:gd name="connsiteX30566" fmla="*/ 134461 w 1299502"/>
              <a:gd name="connsiteY30566" fmla="*/ 1064286 h 2190257"/>
              <a:gd name="connsiteX30567" fmla="*/ 134461 w 1299502"/>
              <a:gd name="connsiteY30567" fmla="*/ 1063890 h 2190257"/>
              <a:gd name="connsiteX30568" fmla="*/ 133848 w 1299502"/>
              <a:gd name="connsiteY30568" fmla="*/ 1063277 h 2190257"/>
              <a:gd name="connsiteX30569" fmla="*/ 133848 w 1299502"/>
              <a:gd name="connsiteY30569" fmla="*/ 1062376 h 2190257"/>
              <a:gd name="connsiteX30570" fmla="*/ 133451 w 1299502"/>
              <a:gd name="connsiteY30570" fmla="*/ 1061980 h 2190257"/>
              <a:gd name="connsiteX30571" fmla="*/ 133163 w 1299502"/>
              <a:gd name="connsiteY30571" fmla="*/ 1061908 h 2190257"/>
              <a:gd name="connsiteX30572" fmla="*/ 132441 w 1299502"/>
              <a:gd name="connsiteY30572" fmla="*/ 1061079 h 2190257"/>
              <a:gd name="connsiteX30573" fmla="*/ 132441 w 1299502"/>
              <a:gd name="connsiteY30573" fmla="*/ 1060790 h 2190257"/>
              <a:gd name="connsiteX30574" fmla="*/ 131865 w 1299502"/>
              <a:gd name="connsiteY30574" fmla="*/ 1060178 h 2190257"/>
              <a:gd name="connsiteX30575" fmla="*/ 131865 w 1299502"/>
              <a:gd name="connsiteY30575" fmla="*/ 1059601 h 2190257"/>
              <a:gd name="connsiteX30576" fmla="*/ 131432 w 1299502"/>
              <a:gd name="connsiteY30576" fmla="*/ 1059096 h 2190257"/>
              <a:gd name="connsiteX30577" fmla="*/ 130566 w 1299502"/>
              <a:gd name="connsiteY30577" fmla="*/ 1058195 h 2190257"/>
              <a:gd name="connsiteX30578" fmla="*/ 130242 w 1299502"/>
              <a:gd name="connsiteY30578" fmla="*/ 1058087 h 2190257"/>
              <a:gd name="connsiteX30579" fmla="*/ 129845 w 1299502"/>
              <a:gd name="connsiteY30579" fmla="*/ 1058412 h 2190257"/>
              <a:gd name="connsiteX30580" fmla="*/ 129557 w 1299502"/>
              <a:gd name="connsiteY30580" fmla="*/ 1058412 h 2190257"/>
              <a:gd name="connsiteX30581" fmla="*/ 128836 w 1299502"/>
              <a:gd name="connsiteY30581" fmla="*/ 1057619 h 2190257"/>
              <a:gd name="connsiteX30582" fmla="*/ 129160 w 1299502"/>
              <a:gd name="connsiteY30582" fmla="*/ 1057294 h 2190257"/>
              <a:gd name="connsiteX30583" fmla="*/ 129232 w 1299502"/>
              <a:gd name="connsiteY30583" fmla="*/ 1057006 h 2190257"/>
              <a:gd name="connsiteX30584" fmla="*/ 129557 w 1299502"/>
              <a:gd name="connsiteY30584" fmla="*/ 1056718 h 2190257"/>
              <a:gd name="connsiteX30585" fmla="*/ 129557 w 1299502"/>
              <a:gd name="connsiteY30585" fmla="*/ 1056502 h 2190257"/>
              <a:gd name="connsiteX30586" fmla="*/ 129160 w 1299502"/>
              <a:gd name="connsiteY30586" fmla="*/ 1055997 h 2190257"/>
              <a:gd name="connsiteX30587" fmla="*/ 128836 w 1299502"/>
              <a:gd name="connsiteY30587" fmla="*/ 1055925 h 2190257"/>
              <a:gd name="connsiteX30588" fmla="*/ 128367 w 1299502"/>
              <a:gd name="connsiteY30588" fmla="*/ 1055528 h 2190257"/>
              <a:gd name="connsiteX30589" fmla="*/ 128439 w 1299502"/>
              <a:gd name="connsiteY30589" fmla="*/ 1054627 h 2190257"/>
              <a:gd name="connsiteX30590" fmla="*/ 127538 w 1299502"/>
              <a:gd name="connsiteY30590" fmla="*/ 1053618 h 2190257"/>
              <a:gd name="connsiteX30591" fmla="*/ 127538 w 1299502"/>
              <a:gd name="connsiteY30591" fmla="*/ 1053330 h 2190257"/>
              <a:gd name="connsiteX30592" fmla="*/ 127249 w 1299502"/>
              <a:gd name="connsiteY30592" fmla="*/ 1053006 h 2190257"/>
              <a:gd name="connsiteX30593" fmla="*/ 127357 w 1299502"/>
              <a:gd name="connsiteY30593" fmla="*/ 1052141 h 2190257"/>
              <a:gd name="connsiteX30594" fmla="*/ 127538 w 1299502"/>
              <a:gd name="connsiteY30594" fmla="*/ 1052033 h 2190257"/>
              <a:gd name="connsiteX30595" fmla="*/ 128151 w 1299502"/>
              <a:gd name="connsiteY30595" fmla="*/ 1052033 h 2190257"/>
              <a:gd name="connsiteX30596" fmla="*/ 128367 w 1299502"/>
              <a:gd name="connsiteY30596" fmla="*/ 1051924 h 2190257"/>
              <a:gd name="connsiteX30597" fmla="*/ 127754 w 1299502"/>
              <a:gd name="connsiteY30597" fmla="*/ 1051312 h 2190257"/>
              <a:gd name="connsiteX30598" fmla="*/ 127754 w 1299502"/>
              <a:gd name="connsiteY30598" fmla="*/ 1050915 h 2190257"/>
              <a:gd name="connsiteX30599" fmla="*/ 127538 w 1299502"/>
              <a:gd name="connsiteY30599" fmla="*/ 1050843 h 2190257"/>
              <a:gd name="connsiteX30600" fmla="*/ 126961 w 1299502"/>
              <a:gd name="connsiteY30600" fmla="*/ 1050843 h 2190257"/>
              <a:gd name="connsiteX30601" fmla="*/ 126744 w 1299502"/>
              <a:gd name="connsiteY30601" fmla="*/ 1050915 h 2190257"/>
              <a:gd name="connsiteX30602" fmla="*/ 126744 w 1299502"/>
              <a:gd name="connsiteY30602" fmla="*/ 1051816 h 2190257"/>
              <a:gd name="connsiteX30603" fmla="*/ 127069 w 1299502"/>
              <a:gd name="connsiteY30603" fmla="*/ 1052141 h 2190257"/>
              <a:gd name="connsiteX30604" fmla="*/ 127069 w 1299502"/>
              <a:gd name="connsiteY30604" fmla="*/ 1052429 h 2190257"/>
              <a:gd name="connsiteX30605" fmla="*/ 126852 w 1299502"/>
              <a:gd name="connsiteY30605" fmla="*/ 1052537 h 2190257"/>
              <a:gd name="connsiteX30606" fmla="*/ 126167 w 1299502"/>
              <a:gd name="connsiteY30606" fmla="*/ 1052537 h 2190257"/>
              <a:gd name="connsiteX30607" fmla="*/ 125086 w 1299502"/>
              <a:gd name="connsiteY30607" fmla="*/ 1051240 h 2190257"/>
              <a:gd name="connsiteX30608" fmla="*/ 124761 w 1299502"/>
              <a:gd name="connsiteY30608" fmla="*/ 1051240 h 2190257"/>
              <a:gd name="connsiteX30609" fmla="*/ 123968 w 1299502"/>
              <a:gd name="connsiteY30609" fmla="*/ 1050447 h 2190257"/>
              <a:gd name="connsiteX30610" fmla="*/ 123968 w 1299502"/>
              <a:gd name="connsiteY30610" fmla="*/ 1050122 h 2190257"/>
              <a:gd name="connsiteX30611" fmla="*/ 122670 w 1299502"/>
              <a:gd name="connsiteY30611" fmla="*/ 1048645 h 2190257"/>
              <a:gd name="connsiteX30612" fmla="*/ 122381 w 1299502"/>
              <a:gd name="connsiteY30612" fmla="*/ 1048933 h 2190257"/>
              <a:gd name="connsiteX30613" fmla="*/ 122057 w 1299502"/>
              <a:gd name="connsiteY30613" fmla="*/ 1048933 h 2190257"/>
              <a:gd name="connsiteX30614" fmla="*/ 121588 w 1299502"/>
              <a:gd name="connsiteY30614" fmla="*/ 1048428 h 2190257"/>
              <a:gd name="connsiteX30615" fmla="*/ 121588 w 1299502"/>
              <a:gd name="connsiteY30615" fmla="*/ 1048140 h 2190257"/>
              <a:gd name="connsiteX30616" fmla="*/ 121263 w 1299502"/>
              <a:gd name="connsiteY30616" fmla="*/ 1047852 h 2190257"/>
              <a:gd name="connsiteX30617" fmla="*/ 121372 w 1299502"/>
              <a:gd name="connsiteY30617" fmla="*/ 1047527 h 2190257"/>
              <a:gd name="connsiteX30618" fmla="*/ 120182 w 1299502"/>
              <a:gd name="connsiteY30618" fmla="*/ 1046230 h 2190257"/>
              <a:gd name="connsiteX30619" fmla="*/ 120182 w 1299502"/>
              <a:gd name="connsiteY30619" fmla="*/ 1045942 h 2190257"/>
              <a:gd name="connsiteX30620" fmla="*/ 119857 w 1299502"/>
              <a:gd name="connsiteY30620" fmla="*/ 1045653 h 2190257"/>
              <a:gd name="connsiteX30621" fmla="*/ 119857 w 1299502"/>
              <a:gd name="connsiteY30621" fmla="*/ 1045329 h 2190257"/>
              <a:gd name="connsiteX30622" fmla="*/ 119388 w 1299502"/>
              <a:gd name="connsiteY30622" fmla="*/ 1044752 h 2190257"/>
              <a:gd name="connsiteX30623" fmla="*/ 119388 w 1299502"/>
              <a:gd name="connsiteY30623" fmla="*/ 1044428 h 2190257"/>
              <a:gd name="connsiteX30624" fmla="*/ 118487 w 1299502"/>
              <a:gd name="connsiteY30624" fmla="*/ 1043455 h 2190257"/>
              <a:gd name="connsiteX30625" fmla="*/ 118487 w 1299502"/>
              <a:gd name="connsiteY30625" fmla="*/ 1043167 h 2190257"/>
              <a:gd name="connsiteX30626" fmla="*/ 118199 w 1299502"/>
              <a:gd name="connsiteY30626" fmla="*/ 1042842 h 2190257"/>
              <a:gd name="connsiteX30627" fmla="*/ 118271 w 1299502"/>
              <a:gd name="connsiteY30627" fmla="*/ 1041365 h 2190257"/>
              <a:gd name="connsiteX30628" fmla="*/ 118667 w 1299502"/>
              <a:gd name="connsiteY30628" fmla="*/ 1041040 h 2190257"/>
              <a:gd name="connsiteX30629" fmla="*/ 118667 w 1299502"/>
              <a:gd name="connsiteY30629" fmla="*/ 1040752 h 2190257"/>
              <a:gd name="connsiteX30630" fmla="*/ 118271 w 1299502"/>
              <a:gd name="connsiteY30630" fmla="*/ 1040355 h 2190257"/>
              <a:gd name="connsiteX30631" fmla="*/ 117874 w 1299502"/>
              <a:gd name="connsiteY30631" fmla="*/ 1040247 h 2190257"/>
              <a:gd name="connsiteX30632" fmla="*/ 117586 w 1299502"/>
              <a:gd name="connsiteY30632" fmla="*/ 1039959 h 2190257"/>
              <a:gd name="connsiteX30633" fmla="*/ 117261 w 1299502"/>
              <a:gd name="connsiteY30633" fmla="*/ 1039959 h 2190257"/>
              <a:gd name="connsiteX30634" fmla="*/ 117189 w 1299502"/>
              <a:gd name="connsiteY30634" fmla="*/ 1039743 h 2190257"/>
              <a:gd name="connsiteX30635" fmla="*/ 117261 w 1299502"/>
              <a:gd name="connsiteY30635" fmla="*/ 1038553 h 2190257"/>
              <a:gd name="connsiteX30636" fmla="*/ 116973 w 1299502"/>
              <a:gd name="connsiteY30636" fmla="*/ 1038265 h 2190257"/>
              <a:gd name="connsiteX30637" fmla="*/ 116973 w 1299502"/>
              <a:gd name="connsiteY30637" fmla="*/ 1037977 h 2190257"/>
              <a:gd name="connsiteX30638" fmla="*/ 116792 w 1299502"/>
              <a:gd name="connsiteY30638" fmla="*/ 1037869 h 2190257"/>
              <a:gd name="connsiteX30639" fmla="*/ 116468 w 1299502"/>
              <a:gd name="connsiteY30639" fmla="*/ 1037761 h 2190257"/>
              <a:gd name="connsiteX30640" fmla="*/ 116179 w 1299502"/>
              <a:gd name="connsiteY30640" fmla="*/ 1037472 h 2190257"/>
              <a:gd name="connsiteX30641" fmla="*/ 115278 w 1299502"/>
              <a:gd name="connsiteY30641" fmla="*/ 1037364 h 2190257"/>
              <a:gd name="connsiteX30642" fmla="*/ 114989 w 1299502"/>
              <a:gd name="connsiteY30642" fmla="*/ 1037076 h 2190257"/>
              <a:gd name="connsiteX30643" fmla="*/ 114376 w 1299502"/>
              <a:gd name="connsiteY30643" fmla="*/ 1037076 h 2190257"/>
              <a:gd name="connsiteX30644" fmla="*/ 113980 w 1299502"/>
              <a:gd name="connsiteY30644" fmla="*/ 1037364 h 2190257"/>
              <a:gd name="connsiteX30645" fmla="*/ 113691 w 1299502"/>
              <a:gd name="connsiteY30645" fmla="*/ 1037256 h 2190257"/>
              <a:gd name="connsiteX30646" fmla="*/ 113078 w 1299502"/>
              <a:gd name="connsiteY30646" fmla="*/ 1036679 h 2190257"/>
              <a:gd name="connsiteX30647" fmla="*/ 112790 w 1299502"/>
              <a:gd name="connsiteY30647" fmla="*/ 1036679 h 2190257"/>
              <a:gd name="connsiteX30648" fmla="*/ 112573 w 1299502"/>
              <a:gd name="connsiteY30648" fmla="*/ 1036463 h 2190257"/>
              <a:gd name="connsiteX30649" fmla="*/ 112682 w 1299502"/>
              <a:gd name="connsiteY30649" fmla="*/ 1036175 h 2190257"/>
              <a:gd name="connsiteX30650" fmla="*/ 111275 w 1299502"/>
              <a:gd name="connsiteY30650" fmla="*/ 1034769 h 2190257"/>
              <a:gd name="connsiteX30651" fmla="*/ 110987 w 1299502"/>
              <a:gd name="connsiteY30651" fmla="*/ 1034769 h 2190257"/>
              <a:gd name="connsiteX30652" fmla="*/ 110266 w 1299502"/>
              <a:gd name="connsiteY30652" fmla="*/ 1033868 h 2190257"/>
              <a:gd name="connsiteX30653" fmla="*/ 110266 w 1299502"/>
              <a:gd name="connsiteY30653" fmla="*/ 1033580 h 2190257"/>
              <a:gd name="connsiteX30654" fmla="*/ 109977 w 1299502"/>
              <a:gd name="connsiteY30654" fmla="*/ 1033292 h 2190257"/>
              <a:gd name="connsiteX30655" fmla="*/ 110085 w 1299502"/>
              <a:gd name="connsiteY30655" fmla="*/ 1032679 h 2190257"/>
              <a:gd name="connsiteX30656" fmla="*/ 109797 w 1299502"/>
              <a:gd name="connsiteY30656" fmla="*/ 1032391 h 2190257"/>
              <a:gd name="connsiteX30657" fmla="*/ 109797 w 1299502"/>
              <a:gd name="connsiteY30657" fmla="*/ 1031778 h 2190257"/>
              <a:gd name="connsiteX30658" fmla="*/ 109472 w 1299502"/>
              <a:gd name="connsiteY30658" fmla="*/ 1031489 h 2190257"/>
              <a:gd name="connsiteX30659" fmla="*/ 109581 w 1299502"/>
              <a:gd name="connsiteY30659" fmla="*/ 1031165 h 2190257"/>
              <a:gd name="connsiteX30660" fmla="*/ 109292 w 1299502"/>
              <a:gd name="connsiteY30660" fmla="*/ 1030877 h 2190257"/>
              <a:gd name="connsiteX30661" fmla="*/ 109292 w 1299502"/>
              <a:gd name="connsiteY30661" fmla="*/ 1030588 h 2190257"/>
              <a:gd name="connsiteX30662" fmla="*/ 108968 w 1299502"/>
              <a:gd name="connsiteY30662" fmla="*/ 1030264 h 2190257"/>
              <a:gd name="connsiteX30663" fmla="*/ 109076 w 1299502"/>
              <a:gd name="connsiteY30663" fmla="*/ 1028498 h 2190257"/>
              <a:gd name="connsiteX30664" fmla="*/ 109472 w 1299502"/>
              <a:gd name="connsiteY30664" fmla="*/ 1028174 h 2190257"/>
              <a:gd name="connsiteX30665" fmla="*/ 108571 w 1299502"/>
              <a:gd name="connsiteY30665" fmla="*/ 1027273 h 2190257"/>
              <a:gd name="connsiteX30666" fmla="*/ 108571 w 1299502"/>
              <a:gd name="connsiteY30666" fmla="*/ 1026696 h 2190257"/>
              <a:gd name="connsiteX30667" fmla="*/ 109076 w 1299502"/>
              <a:gd name="connsiteY30667" fmla="*/ 1026300 h 2190257"/>
              <a:gd name="connsiteX30668" fmla="*/ 110374 w 1299502"/>
              <a:gd name="connsiteY30668" fmla="*/ 1026300 h 2190257"/>
              <a:gd name="connsiteX30669" fmla="*/ 110662 w 1299502"/>
              <a:gd name="connsiteY30669" fmla="*/ 1026083 h 2190257"/>
              <a:gd name="connsiteX30670" fmla="*/ 111960 w 1299502"/>
              <a:gd name="connsiteY30670" fmla="*/ 1026192 h 2190257"/>
              <a:gd name="connsiteX30671" fmla="*/ 112934 w 1299502"/>
              <a:gd name="connsiteY30671" fmla="*/ 1025399 h 2190257"/>
              <a:gd name="connsiteX30672" fmla="*/ 114232 w 1299502"/>
              <a:gd name="connsiteY30672" fmla="*/ 1025507 h 2190257"/>
              <a:gd name="connsiteX30673" fmla="*/ 114629 w 1299502"/>
              <a:gd name="connsiteY30673" fmla="*/ 1025903 h 2190257"/>
              <a:gd name="connsiteX30674" fmla="*/ 114629 w 1299502"/>
              <a:gd name="connsiteY30674" fmla="*/ 1026192 h 2190257"/>
              <a:gd name="connsiteX30675" fmla="*/ 115025 w 1299502"/>
              <a:gd name="connsiteY30675" fmla="*/ 1026696 h 2190257"/>
              <a:gd name="connsiteX30676" fmla="*/ 115422 w 1299502"/>
              <a:gd name="connsiteY30676" fmla="*/ 1026696 h 2190257"/>
              <a:gd name="connsiteX30677" fmla="*/ 115927 w 1299502"/>
              <a:gd name="connsiteY30677" fmla="*/ 1027381 h 2190257"/>
              <a:gd name="connsiteX30678" fmla="*/ 116215 w 1299502"/>
              <a:gd name="connsiteY30678" fmla="*/ 1027381 h 2190257"/>
              <a:gd name="connsiteX30679" fmla="*/ 117117 w 1299502"/>
              <a:gd name="connsiteY30679" fmla="*/ 1028390 h 2190257"/>
              <a:gd name="connsiteX30680" fmla="*/ 117513 w 1299502"/>
              <a:gd name="connsiteY30680" fmla="*/ 1028390 h 2190257"/>
              <a:gd name="connsiteX30681" fmla="*/ 117982 w 1299502"/>
              <a:gd name="connsiteY30681" fmla="*/ 1029003 h 2190257"/>
              <a:gd name="connsiteX30682" fmla="*/ 118415 w 1299502"/>
              <a:gd name="connsiteY30682" fmla="*/ 1029003 h 2190257"/>
              <a:gd name="connsiteX30683" fmla="*/ 118487 w 1299502"/>
              <a:gd name="connsiteY30683" fmla="*/ 1029183 h 2190257"/>
              <a:gd name="connsiteX30684" fmla="*/ 118415 w 1299502"/>
              <a:gd name="connsiteY30684" fmla="*/ 1030372 h 2190257"/>
              <a:gd name="connsiteX30685" fmla="*/ 118703 w 1299502"/>
              <a:gd name="connsiteY30685" fmla="*/ 1030661 h 2190257"/>
              <a:gd name="connsiteX30686" fmla="*/ 118487 w 1299502"/>
              <a:gd name="connsiteY30686" fmla="*/ 1033652 h 2190257"/>
              <a:gd name="connsiteX30687" fmla="*/ 118090 w 1299502"/>
              <a:gd name="connsiteY30687" fmla="*/ 1033868 h 2190257"/>
              <a:gd name="connsiteX30688" fmla="*/ 118090 w 1299502"/>
              <a:gd name="connsiteY30688" fmla="*/ 1034265 h 2190257"/>
              <a:gd name="connsiteX30689" fmla="*/ 118415 w 1299502"/>
              <a:gd name="connsiteY30689" fmla="*/ 1034553 h 2190257"/>
              <a:gd name="connsiteX30690" fmla="*/ 118415 w 1299502"/>
              <a:gd name="connsiteY30690" fmla="*/ 1035454 h 2190257"/>
              <a:gd name="connsiteX30691" fmla="*/ 119100 w 1299502"/>
              <a:gd name="connsiteY30691" fmla="*/ 1036247 h 2190257"/>
              <a:gd name="connsiteX30692" fmla="*/ 119388 w 1299502"/>
              <a:gd name="connsiteY30692" fmla="*/ 1036247 h 2190257"/>
              <a:gd name="connsiteX30693" fmla="*/ 119605 w 1299502"/>
              <a:gd name="connsiteY30693" fmla="*/ 1036067 h 2190257"/>
              <a:gd name="connsiteX30694" fmla="*/ 119677 w 1299502"/>
              <a:gd name="connsiteY30694" fmla="*/ 1034661 h 2190257"/>
              <a:gd name="connsiteX30695" fmla="*/ 119388 w 1299502"/>
              <a:gd name="connsiteY30695" fmla="*/ 1034265 h 2190257"/>
              <a:gd name="connsiteX30696" fmla="*/ 119388 w 1299502"/>
              <a:gd name="connsiteY30696" fmla="*/ 1033652 h 2190257"/>
              <a:gd name="connsiteX30697" fmla="*/ 118812 w 1299502"/>
              <a:gd name="connsiteY30697" fmla="*/ 1033075 h 2190257"/>
              <a:gd name="connsiteX30698" fmla="*/ 118884 w 1299502"/>
              <a:gd name="connsiteY30698" fmla="*/ 1032463 h 2190257"/>
              <a:gd name="connsiteX30699" fmla="*/ 119100 w 1299502"/>
              <a:gd name="connsiteY30699" fmla="*/ 1032354 h 2190257"/>
              <a:gd name="connsiteX30700" fmla="*/ 119388 w 1299502"/>
              <a:gd name="connsiteY30700" fmla="*/ 1032354 h 2190257"/>
              <a:gd name="connsiteX30701" fmla="*/ 119677 w 1299502"/>
              <a:gd name="connsiteY30701" fmla="*/ 1032066 h 2190257"/>
              <a:gd name="connsiteX30702" fmla="*/ 121300 w 1299502"/>
              <a:gd name="connsiteY30702" fmla="*/ 1032282 h 2190257"/>
              <a:gd name="connsiteX30703" fmla="*/ 121588 w 1299502"/>
              <a:gd name="connsiteY30703" fmla="*/ 1031958 h 2190257"/>
              <a:gd name="connsiteX30704" fmla="*/ 121985 w 1299502"/>
              <a:gd name="connsiteY30704" fmla="*/ 1031958 h 2190257"/>
              <a:gd name="connsiteX30705" fmla="*/ 122273 w 1299502"/>
              <a:gd name="connsiteY30705" fmla="*/ 1031670 h 2190257"/>
              <a:gd name="connsiteX30706" fmla="*/ 122886 w 1299502"/>
              <a:gd name="connsiteY30706" fmla="*/ 1031778 h 2190257"/>
              <a:gd name="connsiteX30707" fmla="*/ 123283 w 1299502"/>
              <a:gd name="connsiteY30707" fmla="*/ 1031453 h 2190257"/>
              <a:gd name="connsiteX30708" fmla="*/ 123571 w 1299502"/>
              <a:gd name="connsiteY30708" fmla="*/ 1031453 h 2190257"/>
              <a:gd name="connsiteX30709" fmla="*/ 124581 w 1299502"/>
              <a:gd name="connsiteY30709" fmla="*/ 1030661 h 2190257"/>
              <a:gd name="connsiteX30710" fmla="*/ 124869 w 1299502"/>
              <a:gd name="connsiteY30710" fmla="*/ 1030661 h 2190257"/>
              <a:gd name="connsiteX30711" fmla="*/ 125374 w 1299502"/>
              <a:gd name="connsiteY30711" fmla="*/ 1030264 h 2190257"/>
              <a:gd name="connsiteX30712" fmla="*/ 125374 w 1299502"/>
              <a:gd name="connsiteY30712" fmla="*/ 1029976 h 2190257"/>
              <a:gd name="connsiteX30713" fmla="*/ 125771 w 1299502"/>
              <a:gd name="connsiteY30713" fmla="*/ 1029687 h 2190257"/>
              <a:gd name="connsiteX30714" fmla="*/ 125771 w 1299502"/>
              <a:gd name="connsiteY30714" fmla="*/ 1029183 h 2190257"/>
              <a:gd name="connsiteX30715" fmla="*/ 126276 w 1299502"/>
              <a:gd name="connsiteY30715" fmla="*/ 1028678 h 2190257"/>
              <a:gd name="connsiteX30716" fmla="*/ 126672 w 1299502"/>
              <a:gd name="connsiteY30716" fmla="*/ 1028786 h 2190257"/>
              <a:gd name="connsiteX30717" fmla="*/ 126961 w 1299502"/>
              <a:gd name="connsiteY30717" fmla="*/ 1028462 h 2190257"/>
              <a:gd name="connsiteX30718" fmla="*/ 128872 w 1299502"/>
              <a:gd name="connsiteY30718" fmla="*/ 1028570 h 2190257"/>
              <a:gd name="connsiteX30719" fmla="*/ 129160 w 1299502"/>
              <a:gd name="connsiteY30719" fmla="*/ 1028390 h 2190257"/>
              <a:gd name="connsiteX30720" fmla="*/ 129485 w 1299502"/>
              <a:gd name="connsiteY30720" fmla="*/ 1028390 h 2190257"/>
              <a:gd name="connsiteX30721" fmla="*/ 129665 w 1299502"/>
              <a:gd name="connsiteY30721" fmla="*/ 1028282 h 2190257"/>
              <a:gd name="connsiteX30722" fmla="*/ 129665 w 1299502"/>
              <a:gd name="connsiteY30722" fmla="*/ 1027994 h 2190257"/>
              <a:gd name="connsiteX30723" fmla="*/ 130386 w 1299502"/>
              <a:gd name="connsiteY30723" fmla="*/ 1027381 h 2190257"/>
              <a:gd name="connsiteX30724" fmla="*/ 130386 w 1299502"/>
              <a:gd name="connsiteY30724" fmla="*/ 1027093 h 2190257"/>
              <a:gd name="connsiteX30725" fmla="*/ 130783 w 1299502"/>
              <a:gd name="connsiteY30725" fmla="*/ 1026876 h 2190257"/>
              <a:gd name="connsiteX30726" fmla="*/ 130783 w 1299502"/>
              <a:gd name="connsiteY30726" fmla="*/ 1026264 h 2190257"/>
              <a:gd name="connsiteX30727" fmla="*/ 131179 w 1299502"/>
              <a:gd name="connsiteY30727" fmla="*/ 1025975 h 2190257"/>
              <a:gd name="connsiteX30728" fmla="*/ 131179 w 1299502"/>
              <a:gd name="connsiteY30728" fmla="*/ 1025687 h 2190257"/>
              <a:gd name="connsiteX30729" fmla="*/ 131648 w 1299502"/>
              <a:gd name="connsiteY30729" fmla="*/ 1025291 h 2190257"/>
              <a:gd name="connsiteX30730" fmla="*/ 131973 w 1299502"/>
              <a:gd name="connsiteY30730" fmla="*/ 1025291 h 2190257"/>
              <a:gd name="connsiteX30731" fmla="*/ 132261 w 1299502"/>
              <a:gd name="connsiteY30731" fmla="*/ 1024966 h 2190257"/>
              <a:gd name="connsiteX30732" fmla="*/ 132550 w 1299502"/>
              <a:gd name="connsiteY30732" fmla="*/ 1024966 h 2190257"/>
              <a:gd name="connsiteX30733" fmla="*/ 132946 w 1299502"/>
              <a:gd name="connsiteY30733" fmla="*/ 1024786 h 2190257"/>
              <a:gd name="connsiteX30734" fmla="*/ 133271 w 1299502"/>
              <a:gd name="connsiteY30734" fmla="*/ 1024786 h 2190257"/>
              <a:gd name="connsiteX30735" fmla="*/ 133559 w 1299502"/>
              <a:gd name="connsiteY30735" fmla="*/ 1025074 h 2190257"/>
              <a:gd name="connsiteX30736" fmla="*/ 133884 w 1299502"/>
              <a:gd name="connsiteY30736" fmla="*/ 1025182 h 2190257"/>
              <a:gd name="connsiteX30737" fmla="*/ 134064 w 1299502"/>
              <a:gd name="connsiteY30737" fmla="*/ 1024966 h 2190257"/>
              <a:gd name="connsiteX30738" fmla="*/ 133884 w 1299502"/>
              <a:gd name="connsiteY30738" fmla="*/ 1024894 h 2190257"/>
              <a:gd name="connsiteX30739" fmla="*/ 133451 w 1299502"/>
              <a:gd name="connsiteY30739" fmla="*/ 1024390 h 2190257"/>
              <a:gd name="connsiteX30740" fmla="*/ 133559 w 1299502"/>
              <a:gd name="connsiteY30740" fmla="*/ 1022876 h 2190257"/>
              <a:gd name="connsiteX30741" fmla="*/ 133884 w 1299502"/>
              <a:gd name="connsiteY30741" fmla="*/ 1022588 h 2190257"/>
              <a:gd name="connsiteX30742" fmla="*/ 133956 w 1299502"/>
              <a:gd name="connsiteY30742" fmla="*/ 1021687 h 2190257"/>
              <a:gd name="connsiteX30743" fmla="*/ 134172 w 1299502"/>
              <a:gd name="connsiteY30743" fmla="*/ 1021614 h 2190257"/>
              <a:gd name="connsiteX30744" fmla="*/ 134280 w 1299502"/>
              <a:gd name="connsiteY30744" fmla="*/ 1021506 h 2190257"/>
              <a:gd name="connsiteX30745" fmla="*/ 134353 w 1299502"/>
              <a:gd name="connsiteY30745" fmla="*/ 1020605 h 2190257"/>
              <a:gd name="connsiteX30746" fmla="*/ 134857 w 1299502"/>
              <a:gd name="connsiteY30746" fmla="*/ 1020101 h 2190257"/>
              <a:gd name="connsiteX30747" fmla="*/ 135146 w 1299502"/>
              <a:gd name="connsiteY30747" fmla="*/ 1020209 h 2190257"/>
              <a:gd name="connsiteX30748" fmla="*/ 135759 w 1299502"/>
              <a:gd name="connsiteY30748" fmla="*/ 1019812 h 2190257"/>
              <a:gd name="connsiteX30749" fmla="*/ 135759 w 1299502"/>
              <a:gd name="connsiteY30749" fmla="*/ 1019200 h 2190257"/>
              <a:gd name="connsiteX30750" fmla="*/ 135146 w 1299502"/>
              <a:gd name="connsiteY30750" fmla="*/ 1018515 h 2190257"/>
              <a:gd name="connsiteX30751" fmla="*/ 135254 w 1299502"/>
              <a:gd name="connsiteY30751" fmla="*/ 1017326 h 2190257"/>
              <a:gd name="connsiteX30752" fmla="*/ 135362 w 1299502"/>
              <a:gd name="connsiteY30752" fmla="*/ 1017218 h 2190257"/>
              <a:gd name="connsiteX30753" fmla="*/ 135759 w 1299502"/>
              <a:gd name="connsiteY30753" fmla="*/ 1017218 h 2190257"/>
              <a:gd name="connsiteX30754" fmla="*/ 136047 w 1299502"/>
              <a:gd name="connsiteY30754" fmla="*/ 1017001 h 2190257"/>
              <a:gd name="connsiteX30755" fmla="*/ 137634 w 1299502"/>
              <a:gd name="connsiteY30755" fmla="*/ 1017109 h 2190257"/>
              <a:gd name="connsiteX30756" fmla="*/ 137742 w 1299502"/>
              <a:gd name="connsiteY30756" fmla="*/ 1017218 h 2190257"/>
              <a:gd name="connsiteX30757" fmla="*/ 137742 w 1299502"/>
              <a:gd name="connsiteY30757" fmla="*/ 1017506 h 2190257"/>
              <a:gd name="connsiteX30758" fmla="*/ 138030 w 1299502"/>
              <a:gd name="connsiteY30758" fmla="*/ 1017902 h 2190257"/>
              <a:gd name="connsiteX30759" fmla="*/ 137958 w 1299502"/>
              <a:gd name="connsiteY30759" fmla="*/ 1018695 h 2190257"/>
              <a:gd name="connsiteX30760" fmla="*/ 138139 w 1299502"/>
              <a:gd name="connsiteY30760" fmla="*/ 1018911 h 2190257"/>
              <a:gd name="connsiteX30761" fmla="*/ 138427 w 1299502"/>
              <a:gd name="connsiteY30761" fmla="*/ 1018911 h 2190257"/>
              <a:gd name="connsiteX30762" fmla="*/ 139148 w 1299502"/>
              <a:gd name="connsiteY30762" fmla="*/ 1018407 h 2190257"/>
              <a:gd name="connsiteX30763" fmla="*/ 139725 w 1299502"/>
              <a:gd name="connsiteY30763" fmla="*/ 1018407 h 2190257"/>
              <a:gd name="connsiteX30764" fmla="*/ 140122 w 1299502"/>
              <a:gd name="connsiteY30764" fmla="*/ 1018227 h 2190257"/>
              <a:gd name="connsiteX30765" fmla="*/ 140446 w 1299502"/>
              <a:gd name="connsiteY30765" fmla="*/ 1018227 h 2190257"/>
              <a:gd name="connsiteX30766" fmla="*/ 140735 w 1299502"/>
              <a:gd name="connsiteY30766" fmla="*/ 1017902 h 2190257"/>
              <a:gd name="connsiteX30767" fmla="*/ 141348 w 1299502"/>
              <a:gd name="connsiteY30767" fmla="*/ 1018010 h 2190257"/>
              <a:gd name="connsiteX30768" fmla="*/ 142033 w 1299502"/>
              <a:gd name="connsiteY30768" fmla="*/ 1017398 h 2190257"/>
              <a:gd name="connsiteX30769" fmla="*/ 142357 w 1299502"/>
              <a:gd name="connsiteY30769" fmla="*/ 1017398 h 2190257"/>
              <a:gd name="connsiteX30770" fmla="*/ 142826 w 1299502"/>
              <a:gd name="connsiteY30770" fmla="*/ 1017001 h 2190257"/>
              <a:gd name="connsiteX30771" fmla="*/ 142934 w 1299502"/>
              <a:gd name="connsiteY30771" fmla="*/ 1016713 h 2190257"/>
              <a:gd name="connsiteX30772" fmla="*/ 143223 w 1299502"/>
              <a:gd name="connsiteY30772" fmla="*/ 1016425 h 2190257"/>
              <a:gd name="connsiteX30773" fmla="*/ 143223 w 1299502"/>
              <a:gd name="connsiteY30773" fmla="*/ 1015920 h 2190257"/>
              <a:gd name="connsiteX30774" fmla="*/ 143620 w 1299502"/>
              <a:gd name="connsiteY30774" fmla="*/ 1015632 h 2190257"/>
              <a:gd name="connsiteX30775" fmla="*/ 143620 w 1299502"/>
              <a:gd name="connsiteY30775" fmla="*/ 1015307 h 2190257"/>
              <a:gd name="connsiteX30776" fmla="*/ 143836 w 1299502"/>
              <a:gd name="connsiteY30776" fmla="*/ 1015199 h 2190257"/>
              <a:gd name="connsiteX30777" fmla="*/ 144124 w 1299502"/>
              <a:gd name="connsiteY30777" fmla="*/ 1015199 h 2190257"/>
              <a:gd name="connsiteX30778" fmla="*/ 144232 w 1299502"/>
              <a:gd name="connsiteY30778" fmla="*/ 1015307 h 2190257"/>
              <a:gd name="connsiteX30779" fmla="*/ 144124 w 1299502"/>
              <a:gd name="connsiteY30779" fmla="*/ 1016821 h 2190257"/>
              <a:gd name="connsiteX30780" fmla="*/ 144737 w 1299502"/>
              <a:gd name="connsiteY30780" fmla="*/ 1017506 h 2190257"/>
              <a:gd name="connsiteX30781" fmla="*/ 144737 w 1299502"/>
              <a:gd name="connsiteY30781" fmla="*/ 1017974 h 2190257"/>
              <a:gd name="connsiteX30782" fmla="*/ 144016 w 1299502"/>
              <a:gd name="connsiteY30782" fmla="*/ 1018587 h 2190257"/>
              <a:gd name="connsiteX30783" fmla="*/ 144124 w 1299502"/>
              <a:gd name="connsiteY30783" fmla="*/ 1018695 h 2190257"/>
              <a:gd name="connsiteX30784" fmla="*/ 144449 w 1299502"/>
              <a:gd name="connsiteY30784" fmla="*/ 1018803 h 2190257"/>
              <a:gd name="connsiteX30785" fmla="*/ 146324 w 1299502"/>
              <a:gd name="connsiteY30785" fmla="*/ 1017290 h 2190257"/>
              <a:gd name="connsiteX30786" fmla="*/ 146324 w 1299502"/>
              <a:gd name="connsiteY30786" fmla="*/ 1016677 h 2190257"/>
              <a:gd name="connsiteX30787" fmla="*/ 146540 w 1299502"/>
              <a:gd name="connsiteY30787" fmla="*/ 1016497 h 2190257"/>
              <a:gd name="connsiteX30788" fmla="*/ 146829 w 1299502"/>
              <a:gd name="connsiteY30788" fmla="*/ 1016893 h 2190257"/>
              <a:gd name="connsiteX30789" fmla="*/ 147117 w 1299502"/>
              <a:gd name="connsiteY30789" fmla="*/ 1016893 h 2190257"/>
              <a:gd name="connsiteX30790" fmla="*/ 148307 w 1299502"/>
              <a:gd name="connsiteY30790" fmla="*/ 1018191 h 2190257"/>
              <a:gd name="connsiteX30791" fmla="*/ 148596 w 1299502"/>
              <a:gd name="connsiteY30791" fmla="*/ 1018191 h 2190257"/>
              <a:gd name="connsiteX30792" fmla="*/ 148920 w 1299502"/>
              <a:gd name="connsiteY30792" fmla="*/ 1018479 h 2190257"/>
              <a:gd name="connsiteX30793" fmla="*/ 149209 w 1299502"/>
              <a:gd name="connsiteY30793" fmla="*/ 1018479 h 2190257"/>
              <a:gd name="connsiteX30794" fmla="*/ 150002 w 1299502"/>
              <a:gd name="connsiteY30794" fmla="*/ 1019272 h 2190257"/>
              <a:gd name="connsiteX30795" fmla="*/ 149930 w 1299502"/>
              <a:gd name="connsiteY30795" fmla="*/ 1019885 h 2190257"/>
              <a:gd name="connsiteX30796" fmla="*/ 150110 w 1299502"/>
              <a:gd name="connsiteY30796" fmla="*/ 1020101 h 2190257"/>
              <a:gd name="connsiteX30797" fmla="*/ 150218 w 1299502"/>
              <a:gd name="connsiteY30797" fmla="*/ 1019885 h 2190257"/>
              <a:gd name="connsiteX30798" fmla="*/ 150290 w 1299502"/>
              <a:gd name="connsiteY30798" fmla="*/ 1019704 h 2190257"/>
              <a:gd name="connsiteX30799" fmla="*/ 150615 w 1299502"/>
              <a:gd name="connsiteY30799" fmla="*/ 1019380 h 2190257"/>
              <a:gd name="connsiteX30800" fmla="*/ 150687 w 1299502"/>
              <a:gd name="connsiteY30800" fmla="*/ 1018479 h 2190257"/>
              <a:gd name="connsiteX30801" fmla="*/ 151192 w 1299502"/>
              <a:gd name="connsiteY30801" fmla="*/ 1018082 h 2190257"/>
              <a:gd name="connsiteX30802" fmla="*/ 151805 w 1299502"/>
              <a:gd name="connsiteY30802" fmla="*/ 1018082 h 2190257"/>
              <a:gd name="connsiteX30803" fmla="*/ 151985 w 1299502"/>
              <a:gd name="connsiteY30803" fmla="*/ 1018010 h 2190257"/>
              <a:gd name="connsiteX30804" fmla="*/ 151985 w 1299502"/>
              <a:gd name="connsiteY30804" fmla="*/ 1017398 h 2190257"/>
              <a:gd name="connsiteX30805" fmla="*/ 151913 w 1299502"/>
              <a:gd name="connsiteY30805" fmla="*/ 1017181 h 2190257"/>
              <a:gd name="connsiteX30806" fmla="*/ 150903 w 1299502"/>
              <a:gd name="connsiteY30806" fmla="*/ 1017181 h 2190257"/>
              <a:gd name="connsiteX30807" fmla="*/ 150615 w 1299502"/>
              <a:gd name="connsiteY30807" fmla="*/ 1016785 h 2190257"/>
              <a:gd name="connsiteX30808" fmla="*/ 150290 w 1299502"/>
              <a:gd name="connsiteY30808" fmla="*/ 1016785 h 2190257"/>
              <a:gd name="connsiteX30809" fmla="*/ 149425 w 1299502"/>
              <a:gd name="connsiteY30809" fmla="*/ 1015920 h 2190257"/>
              <a:gd name="connsiteX30810" fmla="*/ 149100 w 1299502"/>
              <a:gd name="connsiteY30810" fmla="*/ 1015812 h 2190257"/>
              <a:gd name="connsiteX30811" fmla="*/ 148812 w 1299502"/>
              <a:gd name="connsiteY30811" fmla="*/ 1015488 h 2190257"/>
              <a:gd name="connsiteX30812" fmla="*/ 148487 w 1299502"/>
              <a:gd name="connsiteY30812" fmla="*/ 1015488 h 2190257"/>
              <a:gd name="connsiteX30813" fmla="*/ 148199 w 1299502"/>
              <a:gd name="connsiteY30813" fmla="*/ 1015199 h 2190257"/>
              <a:gd name="connsiteX30814" fmla="*/ 147910 w 1299502"/>
              <a:gd name="connsiteY30814" fmla="*/ 1015091 h 2190257"/>
              <a:gd name="connsiteX30815" fmla="*/ 146721 w 1299502"/>
              <a:gd name="connsiteY30815" fmla="*/ 1013902 h 2190257"/>
              <a:gd name="connsiteX30816" fmla="*/ 146396 w 1299502"/>
              <a:gd name="connsiteY30816" fmla="*/ 1013830 h 2190257"/>
              <a:gd name="connsiteX30817" fmla="*/ 145819 w 1299502"/>
              <a:gd name="connsiteY30817" fmla="*/ 1013217 h 2190257"/>
              <a:gd name="connsiteX30818" fmla="*/ 145495 w 1299502"/>
              <a:gd name="connsiteY30818" fmla="*/ 1013217 h 2190257"/>
              <a:gd name="connsiteX30819" fmla="*/ 145206 w 1299502"/>
              <a:gd name="connsiteY30819" fmla="*/ 1012929 h 2190257"/>
              <a:gd name="connsiteX30820" fmla="*/ 144521 w 1299502"/>
              <a:gd name="connsiteY30820" fmla="*/ 1012821 h 2190257"/>
              <a:gd name="connsiteX30821" fmla="*/ 144305 w 1299502"/>
              <a:gd name="connsiteY30821" fmla="*/ 1012532 h 2190257"/>
              <a:gd name="connsiteX30822" fmla="*/ 144016 w 1299502"/>
              <a:gd name="connsiteY30822" fmla="*/ 1012532 h 2190257"/>
              <a:gd name="connsiteX30823" fmla="*/ 143115 w 1299502"/>
              <a:gd name="connsiteY30823" fmla="*/ 1011523 h 2190257"/>
              <a:gd name="connsiteX30824" fmla="*/ 142790 w 1299502"/>
              <a:gd name="connsiteY30824" fmla="*/ 1011523 h 2190257"/>
              <a:gd name="connsiteX30825" fmla="*/ 142321 w 1299502"/>
              <a:gd name="connsiteY30825" fmla="*/ 1011019 h 2190257"/>
              <a:gd name="connsiteX30826" fmla="*/ 142394 w 1299502"/>
              <a:gd name="connsiteY30826" fmla="*/ 1010118 h 2190257"/>
              <a:gd name="connsiteX30827" fmla="*/ 142718 w 1299502"/>
              <a:gd name="connsiteY30827" fmla="*/ 1009829 h 2190257"/>
              <a:gd name="connsiteX30828" fmla="*/ 142718 w 1299502"/>
              <a:gd name="connsiteY30828" fmla="*/ 1009613 h 2190257"/>
              <a:gd name="connsiteX30829" fmla="*/ 143115 w 1299502"/>
              <a:gd name="connsiteY30829" fmla="*/ 1009325 h 2190257"/>
              <a:gd name="connsiteX30830" fmla="*/ 143115 w 1299502"/>
              <a:gd name="connsiteY30830" fmla="*/ 1009036 h 2190257"/>
              <a:gd name="connsiteX30831" fmla="*/ 143295 w 1299502"/>
              <a:gd name="connsiteY30831" fmla="*/ 1008928 h 2190257"/>
              <a:gd name="connsiteX30832" fmla="*/ 143620 w 1299502"/>
              <a:gd name="connsiteY30832" fmla="*/ 1008928 h 2190257"/>
              <a:gd name="connsiteX30833" fmla="*/ 143908 w 1299502"/>
              <a:gd name="connsiteY30833" fmla="*/ 1008640 h 2190257"/>
              <a:gd name="connsiteX30834" fmla="*/ 144196 w 1299502"/>
              <a:gd name="connsiteY30834" fmla="*/ 1008640 h 2190257"/>
              <a:gd name="connsiteX30835" fmla="*/ 144701 w 1299502"/>
              <a:gd name="connsiteY30835" fmla="*/ 1008243 h 2190257"/>
              <a:gd name="connsiteX30836" fmla="*/ 144918 w 1299502"/>
              <a:gd name="connsiteY30836" fmla="*/ 1006441 h 2190257"/>
              <a:gd name="connsiteX30837" fmla="*/ 144593 w 1299502"/>
              <a:gd name="connsiteY30837" fmla="*/ 1006153 h 2190257"/>
              <a:gd name="connsiteX30838" fmla="*/ 144918 w 1299502"/>
              <a:gd name="connsiteY30838" fmla="*/ 1005829 h 2190257"/>
              <a:gd name="connsiteX30839" fmla="*/ 144918 w 1299502"/>
              <a:gd name="connsiteY30839" fmla="*/ 1005540 h 2190257"/>
              <a:gd name="connsiteX30840" fmla="*/ 145495 w 1299502"/>
              <a:gd name="connsiteY30840" fmla="*/ 1005144 h 2190257"/>
              <a:gd name="connsiteX30841" fmla="*/ 146396 w 1299502"/>
              <a:gd name="connsiteY30841" fmla="*/ 1005252 h 2190257"/>
              <a:gd name="connsiteX30842" fmla="*/ 146721 w 1299502"/>
              <a:gd name="connsiteY30842" fmla="*/ 1005540 h 2190257"/>
              <a:gd name="connsiteX30843" fmla="*/ 147009 w 1299502"/>
              <a:gd name="connsiteY30843" fmla="*/ 1005540 h 2190257"/>
              <a:gd name="connsiteX30844" fmla="*/ 147297 w 1299502"/>
              <a:gd name="connsiteY30844" fmla="*/ 1005324 h 2190257"/>
              <a:gd name="connsiteX30845" fmla="*/ 148019 w 1299502"/>
              <a:gd name="connsiteY30845" fmla="*/ 1005324 h 2190257"/>
              <a:gd name="connsiteX30846" fmla="*/ 149209 w 1299502"/>
              <a:gd name="connsiteY30846" fmla="*/ 1004459 h 2190257"/>
              <a:gd name="connsiteX30847" fmla="*/ 149209 w 1299502"/>
              <a:gd name="connsiteY30847" fmla="*/ 1004135 h 2190257"/>
              <a:gd name="connsiteX30848" fmla="*/ 149281 w 1299502"/>
              <a:gd name="connsiteY30848" fmla="*/ 1003955 h 2190257"/>
              <a:gd name="connsiteX30849" fmla="*/ 149605 w 1299502"/>
              <a:gd name="connsiteY30849" fmla="*/ 1004027 h 2190257"/>
              <a:gd name="connsiteX30850" fmla="*/ 150687 w 1299502"/>
              <a:gd name="connsiteY30850" fmla="*/ 1003162 h 2190257"/>
              <a:gd name="connsiteX30851" fmla="*/ 151300 w 1299502"/>
              <a:gd name="connsiteY30851" fmla="*/ 1003234 h 2190257"/>
              <a:gd name="connsiteX30852" fmla="*/ 151588 w 1299502"/>
              <a:gd name="connsiteY30852" fmla="*/ 1003558 h 2190257"/>
              <a:gd name="connsiteX30853" fmla="*/ 152490 w 1299502"/>
              <a:gd name="connsiteY30853" fmla="*/ 1003666 h 2190257"/>
              <a:gd name="connsiteX30854" fmla="*/ 152778 w 1299502"/>
              <a:gd name="connsiteY30854" fmla="*/ 1003955 h 2190257"/>
              <a:gd name="connsiteX30855" fmla="*/ 153788 w 1299502"/>
              <a:gd name="connsiteY30855" fmla="*/ 1004027 h 2190257"/>
              <a:gd name="connsiteX30856" fmla="*/ 154076 w 1299502"/>
              <a:gd name="connsiteY30856" fmla="*/ 1004351 h 2190257"/>
              <a:gd name="connsiteX30857" fmla="*/ 154401 w 1299502"/>
              <a:gd name="connsiteY30857" fmla="*/ 1004351 h 2190257"/>
              <a:gd name="connsiteX30858" fmla="*/ 154689 w 1299502"/>
              <a:gd name="connsiteY30858" fmla="*/ 1004639 h 2190257"/>
              <a:gd name="connsiteX30859" fmla="*/ 157177 w 1299502"/>
              <a:gd name="connsiteY30859" fmla="*/ 1004856 h 2190257"/>
              <a:gd name="connsiteX30860" fmla="*/ 157502 w 1299502"/>
              <a:gd name="connsiteY30860" fmla="*/ 1005144 h 2190257"/>
              <a:gd name="connsiteX30861" fmla="*/ 158764 w 1299502"/>
              <a:gd name="connsiteY30861" fmla="*/ 1005252 h 2190257"/>
              <a:gd name="connsiteX30862" fmla="*/ 158872 w 1299502"/>
              <a:gd name="connsiteY30862" fmla="*/ 1005432 h 2190257"/>
              <a:gd name="connsiteX30863" fmla="*/ 158872 w 1299502"/>
              <a:gd name="connsiteY30863" fmla="*/ 1005757 h 2190257"/>
              <a:gd name="connsiteX30864" fmla="*/ 159197 w 1299502"/>
              <a:gd name="connsiteY30864" fmla="*/ 1006045 h 2190257"/>
              <a:gd name="connsiteX30865" fmla="*/ 159088 w 1299502"/>
              <a:gd name="connsiteY30865" fmla="*/ 1006946 h 2190257"/>
              <a:gd name="connsiteX30866" fmla="*/ 159269 w 1299502"/>
              <a:gd name="connsiteY30866" fmla="*/ 1007018 h 2190257"/>
              <a:gd name="connsiteX30867" fmla="*/ 160170 w 1299502"/>
              <a:gd name="connsiteY30867" fmla="*/ 1007126 h 2190257"/>
              <a:gd name="connsiteX30868" fmla="*/ 160855 w 1299502"/>
              <a:gd name="connsiteY30868" fmla="*/ 1006622 h 2190257"/>
              <a:gd name="connsiteX30869" fmla="*/ 161180 w 1299502"/>
              <a:gd name="connsiteY30869" fmla="*/ 1006946 h 2190257"/>
              <a:gd name="connsiteX30870" fmla="*/ 161468 w 1299502"/>
              <a:gd name="connsiteY30870" fmla="*/ 1006946 h 2190257"/>
              <a:gd name="connsiteX30871" fmla="*/ 161793 w 1299502"/>
              <a:gd name="connsiteY30871" fmla="*/ 1007234 h 2190257"/>
              <a:gd name="connsiteX30872" fmla="*/ 162081 w 1299502"/>
              <a:gd name="connsiteY30872" fmla="*/ 1007234 h 2190257"/>
              <a:gd name="connsiteX30873" fmla="*/ 162370 w 1299502"/>
              <a:gd name="connsiteY30873" fmla="*/ 1007631 h 2190257"/>
              <a:gd name="connsiteX30874" fmla="*/ 162694 w 1299502"/>
              <a:gd name="connsiteY30874" fmla="*/ 1007631 h 2190257"/>
              <a:gd name="connsiteX30875" fmla="*/ 162983 w 1299502"/>
              <a:gd name="connsiteY30875" fmla="*/ 1007919 h 2190257"/>
              <a:gd name="connsiteX30876" fmla="*/ 163596 w 1299502"/>
              <a:gd name="connsiteY30876" fmla="*/ 1008027 h 2190257"/>
              <a:gd name="connsiteX30877" fmla="*/ 163776 w 1299502"/>
              <a:gd name="connsiteY30877" fmla="*/ 1007847 h 2190257"/>
              <a:gd name="connsiteX30878" fmla="*/ 163776 w 1299502"/>
              <a:gd name="connsiteY30878" fmla="*/ 1007234 h 2190257"/>
              <a:gd name="connsiteX30879" fmla="*/ 163596 w 1299502"/>
              <a:gd name="connsiteY30879" fmla="*/ 1006946 h 2190257"/>
              <a:gd name="connsiteX30880" fmla="*/ 163596 w 1299502"/>
              <a:gd name="connsiteY30880" fmla="*/ 1006622 h 2190257"/>
              <a:gd name="connsiteX30881" fmla="*/ 163668 w 1299502"/>
              <a:gd name="connsiteY30881" fmla="*/ 1006550 h 2190257"/>
              <a:gd name="connsiteX30882" fmla="*/ 164389 w 1299502"/>
              <a:gd name="connsiteY30882" fmla="*/ 1006550 h 2190257"/>
              <a:gd name="connsiteX30883" fmla="*/ 164677 w 1299502"/>
              <a:gd name="connsiteY30883" fmla="*/ 1006225 h 2190257"/>
              <a:gd name="connsiteX30884" fmla="*/ 165976 w 1299502"/>
              <a:gd name="connsiteY30884" fmla="*/ 1006333 h 2190257"/>
              <a:gd name="connsiteX30885" fmla="*/ 166264 w 1299502"/>
              <a:gd name="connsiteY30885" fmla="*/ 1006730 h 2190257"/>
              <a:gd name="connsiteX30886" fmla="*/ 166589 w 1299502"/>
              <a:gd name="connsiteY30886" fmla="*/ 1006730 h 2190257"/>
              <a:gd name="connsiteX30887" fmla="*/ 166877 w 1299502"/>
              <a:gd name="connsiteY30887" fmla="*/ 1007018 h 2190257"/>
              <a:gd name="connsiteX30888" fmla="*/ 167165 w 1299502"/>
              <a:gd name="connsiteY30888" fmla="*/ 1007018 h 2190257"/>
              <a:gd name="connsiteX30889" fmla="*/ 167490 w 1299502"/>
              <a:gd name="connsiteY30889" fmla="*/ 1007342 h 2190257"/>
              <a:gd name="connsiteX30890" fmla="*/ 168067 w 1299502"/>
              <a:gd name="connsiteY30890" fmla="*/ 1007451 h 2190257"/>
              <a:gd name="connsiteX30891" fmla="*/ 168391 w 1299502"/>
              <a:gd name="connsiteY30891" fmla="*/ 1007739 h 2190257"/>
              <a:gd name="connsiteX30892" fmla="*/ 168680 w 1299502"/>
              <a:gd name="connsiteY30892" fmla="*/ 1007739 h 2190257"/>
              <a:gd name="connsiteX30893" fmla="*/ 168968 w 1299502"/>
              <a:gd name="connsiteY30893" fmla="*/ 1008027 h 2190257"/>
              <a:gd name="connsiteX30894" fmla="*/ 169978 w 1299502"/>
              <a:gd name="connsiteY30894" fmla="*/ 1008135 h 2190257"/>
              <a:gd name="connsiteX30895" fmla="*/ 170086 w 1299502"/>
              <a:gd name="connsiteY30895" fmla="*/ 1008027 h 2190257"/>
              <a:gd name="connsiteX30896" fmla="*/ 169690 w 1299502"/>
              <a:gd name="connsiteY30896" fmla="*/ 1007523 h 2190257"/>
              <a:gd name="connsiteX30897" fmla="*/ 169365 w 1299502"/>
              <a:gd name="connsiteY30897" fmla="*/ 1007523 h 2190257"/>
              <a:gd name="connsiteX30898" fmla="*/ 169077 w 1299502"/>
              <a:gd name="connsiteY30898" fmla="*/ 1007126 h 2190257"/>
              <a:gd name="connsiteX30899" fmla="*/ 168788 w 1299502"/>
              <a:gd name="connsiteY30899" fmla="*/ 1007126 h 2190257"/>
              <a:gd name="connsiteX30900" fmla="*/ 168464 w 1299502"/>
              <a:gd name="connsiteY30900" fmla="*/ 1006838 h 2190257"/>
              <a:gd name="connsiteX30901" fmla="*/ 167887 w 1299502"/>
              <a:gd name="connsiteY30901" fmla="*/ 1006838 h 2190257"/>
              <a:gd name="connsiteX30902" fmla="*/ 167562 w 1299502"/>
              <a:gd name="connsiteY30902" fmla="*/ 1006550 h 2190257"/>
              <a:gd name="connsiteX30903" fmla="*/ 167165 w 1299502"/>
              <a:gd name="connsiteY30903" fmla="*/ 1006441 h 2190257"/>
              <a:gd name="connsiteX30904" fmla="*/ 166084 w 1299502"/>
              <a:gd name="connsiteY30904" fmla="*/ 1005144 h 2190257"/>
              <a:gd name="connsiteX30905" fmla="*/ 165759 w 1299502"/>
              <a:gd name="connsiteY30905" fmla="*/ 1005144 h 2190257"/>
              <a:gd name="connsiteX30906" fmla="*/ 164677 w 1299502"/>
              <a:gd name="connsiteY30906" fmla="*/ 1004027 h 2190257"/>
              <a:gd name="connsiteX30907" fmla="*/ 164677 w 1299502"/>
              <a:gd name="connsiteY30907" fmla="*/ 1003738 h 2190257"/>
              <a:gd name="connsiteX30908" fmla="*/ 164569 w 1299502"/>
              <a:gd name="connsiteY30908" fmla="*/ 1003666 h 2190257"/>
              <a:gd name="connsiteX30909" fmla="*/ 164281 w 1299502"/>
              <a:gd name="connsiteY30909" fmla="*/ 1003558 h 2190257"/>
              <a:gd name="connsiteX30910" fmla="*/ 163668 w 1299502"/>
              <a:gd name="connsiteY30910" fmla="*/ 1002946 h 2190257"/>
              <a:gd name="connsiteX30911" fmla="*/ 163379 w 1299502"/>
              <a:gd name="connsiteY30911" fmla="*/ 1002946 h 2190257"/>
              <a:gd name="connsiteX30912" fmla="*/ 162586 w 1299502"/>
              <a:gd name="connsiteY30912" fmla="*/ 1002153 h 2190257"/>
              <a:gd name="connsiteX30913" fmla="*/ 162658 w 1299502"/>
              <a:gd name="connsiteY30913" fmla="*/ 1001540 h 2190257"/>
              <a:gd name="connsiteX30914" fmla="*/ 162370 w 1299502"/>
              <a:gd name="connsiteY30914" fmla="*/ 1001252 h 2190257"/>
              <a:gd name="connsiteX30915" fmla="*/ 162370 w 1299502"/>
              <a:gd name="connsiteY30915" fmla="*/ 1000639 h 2190257"/>
              <a:gd name="connsiteX30916" fmla="*/ 162081 w 1299502"/>
              <a:gd name="connsiteY30916" fmla="*/ 1000351 h 2190257"/>
              <a:gd name="connsiteX30917" fmla="*/ 162081 w 1299502"/>
              <a:gd name="connsiteY30917" fmla="*/ 999954 h 2190257"/>
              <a:gd name="connsiteX30918" fmla="*/ 161973 w 1299502"/>
              <a:gd name="connsiteY30918" fmla="*/ 999846 h 2190257"/>
              <a:gd name="connsiteX30919" fmla="*/ 161685 w 1299502"/>
              <a:gd name="connsiteY30919" fmla="*/ 999846 h 2190257"/>
              <a:gd name="connsiteX30920" fmla="*/ 161468 w 1299502"/>
              <a:gd name="connsiteY30920" fmla="*/ 999666 h 2190257"/>
              <a:gd name="connsiteX30921" fmla="*/ 161576 w 1299502"/>
              <a:gd name="connsiteY30921" fmla="*/ 999053 h 2190257"/>
              <a:gd name="connsiteX30922" fmla="*/ 162045 w 1299502"/>
              <a:gd name="connsiteY30922" fmla="*/ 998657 h 2190257"/>
              <a:gd name="connsiteX30923" fmla="*/ 163668 w 1299502"/>
              <a:gd name="connsiteY30923" fmla="*/ 998765 h 2190257"/>
              <a:gd name="connsiteX30924" fmla="*/ 163956 w 1299502"/>
              <a:gd name="connsiteY30924" fmla="*/ 999053 h 2190257"/>
              <a:gd name="connsiteX30925" fmla="*/ 164569 w 1299502"/>
              <a:gd name="connsiteY30925" fmla="*/ 999161 h 2190257"/>
              <a:gd name="connsiteX30926" fmla="*/ 165254 w 1299502"/>
              <a:gd name="connsiteY30926" fmla="*/ 998549 h 2190257"/>
              <a:gd name="connsiteX30927" fmla="*/ 165579 w 1299502"/>
              <a:gd name="connsiteY30927" fmla="*/ 998549 h 2190257"/>
              <a:gd name="connsiteX30928" fmla="*/ 165867 w 1299502"/>
              <a:gd name="connsiteY30928" fmla="*/ 998368 h 2190257"/>
              <a:gd name="connsiteX30929" fmla="*/ 166192 w 1299502"/>
              <a:gd name="connsiteY30929" fmla="*/ 998368 h 2190257"/>
              <a:gd name="connsiteX30930" fmla="*/ 166408 w 1299502"/>
              <a:gd name="connsiteY30930" fmla="*/ 998260 h 2190257"/>
              <a:gd name="connsiteX30931" fmla="*/ 166192 w 1299502"/>
              <a:gd name="connsiteY30931" fmla="*/ 998044 h 2190257"/>
              <a:gd name="connsiteX30932" fmla="*/ 165579 w 1299502"/>
              <a:gd name="connsiteY30932" fmla="*/ 998044 h 2190257"/>
              <a:gd name="connsiteX30933" fmla="*/ 164894 w 1299502"/>
              <a:gd name="connsiteY30933" fmla="*/ 997251 h 2190257"/>
              <a:gd name="connsiteX30934" fmla="*/ 164894 w 1299502"/>
              <a:gd name="connsiteY30934" fmla="*/ 996963 h 2190257"/>
              <a:gd name="connsiteX30935" fmla="*/ 164786 w 1299502"/>
              <a:gd name="connsiteY30935" fmla="*/ 996783 h 2190257"/>
              <a:gd name="connsiteX30936" fmla="*/ 164389 w 1299502"/>
              <a:gd name="connsiteY30936" fmla="*/ 996783 h 2190257"/>
              <a:gd name="connsiteX30937" fmla="*/ 164317 w 1299502"/>
              <a:gd name="connsiteY30937" fmla="*/ 996855 h 2190257"/>
              <a:gd name="connsiteX30938" fmla="*/ 164317 w 1299502"/>
              <a:gd name="connsiteY30938" fmla="*/ 997179 h 2190257"/>
              <a:gd name="connsiteX30939" fmla="*/ 163920 w 1299502"/>
              <a:gd name="connsiteY30939" fmla="*/ 997467 h 2190257"/>
              <a:gd name="connsiteX30940" fmla="*/ 163920 w 1299502"/>
              <a:gd name="connsiteY30940" fmla="*/ 997756 h 2190257"/>
              <a:gd name="connsiteX30941" fmla="*/ 163704 w 1299502"/>
              <a:gd name="connsiteY30941" fmla="*/ 997864 h 2190257"/>
              <a:gd name="connsiteX30942" fmla="*/ 163091 w 1299502"/>
              <a:gd name="connsiteY30942" fmla="*/ 997864 h 2190257"/>
              <a:gd name="connsiteX30943" fmla="*/ 162802 w 1299502"/>
              <a:gd name="connsiteY30943" fmla="*/ 997576 h 2190257"/>
              <a:gd name="connsiteX30944" fmla="*/ 162514 w 1299502"/>
              <a:gd name="connsiteY30944" fmla="*/ 997467 h 2190257"/>
              <a:gd name="connsiteX30945" fmla="*/ 161613 w 1299502"/>
              <a:gd name="connsiteY30945" fmla="*/ 996566 h 2190257"/>
              <a:gd name="connsiteX30946" fmla="*/ 161000 w 1299502"/>
              <a:gd name="connsiteY30946" fmla="*/ 996566 h 2190257"/>
              <a:gd name="connsiteX30947" fmla="*/ 160819 w 1299502"/>
              <a:gd name="connsiteY30947" fmla="*/ 996675 h 2190257"/>
              <a:gd name="connsiteX30948" fmla="*/ 160819 w 1299502"/>
              <a:gd name="connsiteY30948" fmla="*/ 996963 h 2190257"/>
              <a:gd name="connsiteX30949" fmla="*/ 160495 w 1299502"/>
              <a:gd name="connsiteY30949" fmla="*/ 997251 h 2190257"/>
              <a:gd name="connsiteX30950" fmla="*/ 160423 w 1299502"/>
              <a:gd name="connsiteY30950" fmla="*/ 997467 h 2190257"/>
              <a:gd name="connsiteX30951" fmla="*/ 160314 w 1299502"/>
              <a:gd name="connsiteY30951" fmla="*/ 997648 h 2190257"/>
              <a:gd name="connsiteX30952" fmla="*/ 159918 w 1299502"/>
              <a:gd name="connsiteY30952" fmla="*/ 997648 h 2190257"/>
              <a:gd name="connsiteX30953" fmla="*/ 159413 w 1299502"/>
              <a:gd name="connsiteY30953" fmla="*/ 996963 h 2190257"/>
              <a:gd name="connsiteX30954" fmla="*/ 158439 w 1299502"/>
              <a:gd name="connsiteY30954" fmla="*/ 996963 h 2190257"/>
              <a:gd name="connsiteX30955" fmla="*/ 158331 w 1299502"/>
              <a:gd name="connsiteY30955" fmla="*/ 996783 h 2190257"/>
              <a:gd name="connsiteX30956" fmla="*/ 158331 w 1299502"/>
              <a:gd name="connsiteY30956" fmla="*/ 995882 h 2190257"/>
              <a:gd name="connsiteX30957" fmla="*/ 158223 w 1299502"/>
              <a:gd name="connsiteY30957" fmla="*/ 995665 h 2190257"/>
              <a:gd name="connsiteX30958" fmla="*/ 156348 w 1299502"/>
              <a:gd name="connsiteY30958" fmla="*/ 995557 h 2190257"/>
              <a:gd name="connsiteX30959" fmla="*/ 156023 w 1299502"/>
              <a:gd name="connsiteY30959" fmla="*/ 995269 h 2190257"/>
              <a:gd name="connsiteX30960" fmla="*/ 155447 w 1299502"/>
              <a:gd name="connsiteY30960" fmla="*/ 995161 h 2190257"/>
              <a:gd name="connsiteX30961" fmla="*/ 155122 w 1299502"/>
              <a:gd name="connsiteY30961" fmla="*/ 994873 h 2190257"/>
              <a:gd name="connsiteX30962" fmla="*/ 153247 w 1299502"/>
              <a:gd name="connsiteY30962" fmla="*/ 994764 h 2190257"/>
              <a:gd name="connsiteX30963" fmla="*/ 152742 w 1299502"/>
              <a:gd name="connsiteY30963" fmla="*/ 994296 h 2190257"/>
              <a:gd name="connsiteX30964" fmla="*/ 152850 w 1299502"/>
              <a:gd name="connsiteY30964" fmla="*/ 993972 h 2190257"/>
              <a:gd name="connsiteX30965" fmla="*/ 152526 w 1299502"/>
              <a:gd name="connsiteY30965" fmla="*/ 993683 h 2190257"/>
              <a:gd name="connsiteX30966" fmla="*/ 152850 w 1299502"/>
              <a:gd name="connsiteY30966" fmla="*/ 993395 h 2190257"/>
              <a:gd name="connsiteX30967" fmla="*/ 152850 w 1299502"/>
              <a:gd name="connsiteY30967" fmla="*/ 993071 h 2190257"/>
              <a:gd name="connsiteX30968" fmla="*/ 155230 w 1299502"/>
              <a:gd name="connsiteY30968" fmla="*/ 991196 h 2190257"/>
              <a:gd name="connsiteX30969" fmla="*/ 155338 w 1299502"/>
              <a:gd name="connsiteY30969" fmla="*/ 990007 h 2190257"/>
              <a:gd name="connsiteX30970" fmla="*/ 155122 w 1299502"/>
              <a:gd name="connsiteY30970" fmla="*/ 989899 h 2190257"/>
              <a:gd name="connsiteX30971" fmla="*/ 154617 w 1299502"/>
              <a:gd name="connsiteY30971" fmla="*/ 990295 h 2190257"/>
              <a:gd name="connsiteX30972" fmla="*/ 154617 w 1299502"/>
              <a:gd name="connsiteY30972" fmla="*/ 990872 h 2190257"/>
              <a:gd name="connsiteX30973" fmla="*/ 154221 w 1299502"/>
              <a:gd name="connsiteY30973" fmla="*/ 991088 h 2190257"/>
              <a:gd name="connsiteX30974" fmla="*/ 154221 w 1299502"/>
              <a:gd name="connsiteY30974" fmla="*/ 991377 h 2190257"/>
              <a:gd name="connsiteX30975" fmla="*/ 152742 w 1299502"/>
              <a:gd name="connsiteY30975" fmla="*/ 992674 h 2190257"/>
              <a:gd name="connsiteX30976" fmla="*/ 152418 w 1299502"/>
              <a:gd name="connsiteY30976" fmla="*/ 992566 h 2190257"/>
              <a:gd name="connsiteX30977" fmla="*/ 152021 w 1299502"/>
              <a:gd name="connsiteY30977" fmla="*/ 992890 h 2190257"/>
              <a:gd name="connsiteX30978" fmla="*/ 151156 w 1299502"/>
              <a:gd name="connsiteY30978" fmla="*/ 992782 h 2190257"/>
              <a:gd name="connsiteX30979" fmla="*/ 150434 w 1299502"/>
              <a:gd name="connsiteY30979" fmla="*/ 991989 h 2190257"/>
              <a:gd name="connsiteX30980" fmla="*/ 150759 w 1299502"/>
              <a:gd name="connsiteY30980" fmla="*/ 991773 h 2190257"/>
              <a:gd name="connsiteX30981" fmla="*/ 150831 w 1299502"/>
              <a:gd name="connsiteY30981" fmla="*/ 991196 h 2190257"/>
              <a:gd name="connsiteX30982" fmla="*/ 150651 w 1299502"/>
              <a:gd name="connsiteY30982" fmla="*/ 990980 h 2190257"/>
              <a:gd name="connsiteX30983" fmla="*/ 150326 w 1299502"/>
              <a:gd name="connsiteY30983" fmla="*/ 990980 h 2190257"/>
              <a:gd name="connsiteX30984" fmla="*/ 150038 w 1299502"/>
              <a:gd name="connsiteY30984" fmla="*/ 991305 h 2190257"/>
              <a:gd name="connsiteX30985" fmla="*/ 149353 w 1299502"/>
              <a:gd name="connsiteY30985" fmla="*/ 991196 h 2190257"/>
              <a:gd name="connsiteX30986" fmla="*/ 148740 w 1299502"/>
              <a:gd name="connsiteY30986" fmla="*/ 990584 h 2190257"/>
              <a:gd name="connsiteX30987" fmla="*/ 148451 w 1299502"/>
              <a:gd name="connsiteY30987" fmla="*/ 990584 h 2190257"/>
              <a:gd name="connsiteX30988" fmla="*/ 148055 w 1299502"/>
              <a:gd name="connsiteY30988" fmla="*/ 990079 h 2190257"/>
              <a:gd name="connsiteX30989" fmla="*/ 148055 w 1299502"/>
              <a:gd name="connsiteY30989" fmla="*/ 989791 h 2190257"/>
              <a:gd name="connsiteX30990" fmla="*/ 147333 w 1299502"/>
              <a:gd name="connsiteY30990" fmla="*/ 988998 h 2190257"/>
              <a:gd name="connsiteX30991" fmla="*/ 146648 w 1299502"/>
              <a:gd name="connsiteY30991" fmla="*/ 989503 h 2190257"/>
              <a:gd name="connsiteX30992" fmla="*/ 146324 w 1299502"/>
              <a:gd name="connsiteY30992" fmla="*/ 989503 h 2190257"/>
              <a:gd name="connsiteX30993" fmla="*/ 146035 w 1299502"/>
              <a:gd name="connsiteY30993" fmla="*/ 989791 h 2190257"/>
              <a:gd name="connsiteX30994" fmla="*/ 145639 w 1299502"/>
              <a:gd name="connsiteY30994" fmla="*/ 989791 h 2190257"/>
              <a:gd name="connsiteX30995" fmla="*/ 145350 w 1299502"/>
              <a:gd name="connsiteY30995" fmla="*/ 989394 h 2190257"/>
              <a:gd name="connsiteX30996" fmla="*/ 145026 w 1299502"/>
              <a:gd name="connsiteY30996" fmla="*/ 989394 h 2190257"/>
              <a:gd name="connsiteX30997" fmla="*/ 144954 w 1299502"/>
              <a:gd name="connsiteY30997" fmla="*/ 989286 h 2190257"/>
              <a:gd name="connsiteX30998" fmla="*/ 144954 w 1299502"/>
              <a:gd name="connsiteY30998" fmla="*/ 988710 h 2190257"/>
              <a:gd name="connsiteX30999" fmla="*/ 144845 w 1299502"/>
              <a:gd name="connsiteY30999" fmla="*/ 988493 h 2190257"/>
              <a:gd name="connsiteX31000" fmla="*/ 144232 w 1299502"/>
              <a:gd name="connsiteY31000" fmla="*/ 988493 h 2190257"/>
              <a:gd name="connsiteX31001" fmla="*/ 143547 w 1299502"/>
              <a:gd name="connsiteY31001" fmla="*/ 988998 h 2190257"/>
              <a:gd name="connsiteX31002" fmla="*/ 142862 w 1299502"/>
              <a:gd name="connsiteY31002" fmla="*/ 988998 h 2190257"/>
              <a:gd name="connsiteX31003" fmla="*/ 142466 w 1299502"/>
              <a:gd name="connsiteY31003" fmla="*/ 988493 h 2190257"/>
              <a:gd name="connsiteX31004" fmla="*/ 142466 w 1299502"/>
              <a:gd name="connsiteY31004" fmla="*/ 987917 h 2190257"/>
              <a:gd name="connsiteX31005" fmla="*/ 142069 w 1299502"/>
              <a:gd name="connsiteY31005" fmla="*/ 987412 h 2190257"/>
              <a:gd name="connsiteX31006" fmla="*/ 140843 w 1299502"/>
              <a:gd name="connsiteY31006" fmla="*/ 987304 h 2190257"/>
              <a:gd name="connsiteX31007" fmla="*/ 139978 w 1299502"/>
              <a:gd name="connsiteY31007" fmla="*/ 986403 h 2190257"/>
              <a:gd name="connsiteX31008" fmla="*/ 139545 w 1299502"/>
              <a:gd name="connsiteY31008" fmla="*/ 986295 h 2190257"/>
              <a:gd name="connsiteX31009" fmla="*/ 138463 w 1299502"/>
              <a:gd name="connsiteY31009" fmla="*/ 985106 h 2190257"/>
              <a:gd name="connsiteX31010" fmla="*/ 138139 w 1299502"/>
              <a:gd name="connsiteY31010" fmla="*/ 984997 h 2190257"/>
              <a:gd name="connsiteX31011" fmla="*/ 137958 w 1299502"/>
              <a:gd name="connsiteY31011" fmla="*/ 984925 h 2190257"/>
              <a:gd name="connsiteX31012" fmla="*/ 138067 w 1299502"/>
              <a:gd name="connsiteY31012" fmla="*/ 984313 h 2190257"/>
              <a:gd name="connsiteX31013" fmla="*/ 137850 w 1299502"/>
              <a:gd name="connsiteY31013" fmla="*/ 984133 h 2190257"/>
              <a:gd name="connsiteX31014" fmla="*/ 137562 w 1299502"/>
              <a:gd name="connsiteY31014" fmla="*/ 984133 h 2190257"/>
              <a:gd name="connsiteX31015" fmla="*/ 137381 w 1299502"/>
              <a:gd name="connsiteY31015" fmla="*/ 983916 h 2190257"/>
              <a:gd name="connsiteX31016" fmla="*/ 137454 w 1299502"/>
              <a:gd name="connsiteY31016" fmla="*/ 983628 h 2190257"/>
              <a:gd name="connsiteX31017" fmla="*/ 137273 w 1299502"/>
              <a:gd name="connsiteY31017" fmla="*/ 983520 h 2190257"/>
              <a:gd name="connsiteX31018" fmla="*/ 136949 w 1299502"/>
              <a:gd name="connsiteY31018" fmla="*/ 983520 h 2190257"/>
              <a:gd name="connsiteX31019" fmla="*/ 136372 w 1299502"/>
              <a:gd name="connsiteY31019" fmla="*/ 983412 h 2190257"/>
              <a:gd name="connsiteX31020" fmla="*/ 136155 w 1299502"/>
              <a:gd name="connsiteY31020" fmla="*/ 983520 h 2190257"/>
              <a:gd name="connsiteX31021" fmla="*/ 136155 w 1299502"/>
              <a:gd name="connsiteY31021" fmla="*/ 984205 h 2190257"/>
              <a:gd name="connsiteX31022" fmla="*/ 136552 w 1299502"/>
              <a:gd name="connsiteY31022" fmla="*/ 984601 h 2190257"/>
              <a:gd name="connsiteX31023" fmla="*/ 136877 w 1299502"/>
              <a:gd name="connsiteY31023" fmla="*/ 984601 h 2190257"/>
              <a:gd name="connsiteX31024" fmla="*/ 137165 w 1299502"/>
              <a:gd name="connsiteY31024" fmla="*/ 984709 h 2190257"/>
              <a:gd name="connsiteX31025" fmla="*/ 137670 w 1299502"/>
              <a:gd name="connsiteY31025" fmla="*/ 985106 h 2190257"/>
              <a:gd name="connsiteX31026" fmla="*/ 137562 w 1299502"/>
              <a:gd name="connsiteY31026" fmla="*/ 985718 h 2190257"/>
              <a:gd name="connsiteX31027" fmla="*/ 137886 w 1299502"/>
              <a:gd name="connsiteY31027" fmla="*/ 986115 h 2190257"/>
              <a:gd name="connsiteX31028" fmla="*/ 137778 w 1299502"/>
              <a:gd name="connsiteY31028" fmla="*/ 986908 h 2190257"/>
              <a:gd name="connsiteX31029" fmla="*/ 137670 w 1299502"/>
              <a:gd name="connsiteY31029" fmla="*/ 987124 h 2190257"/>
              <a:gd name="connsiteX31030" fmla="*/ 137381 w 1299502"/>
              <a:gd name="connsiteY31030" fmla="*/ 986727 h 2190257"/>
              <a:gd name="connsiteX31031" fmla="*/ 136877 w 1299502"/>
              <a:gd name="connsiteY31031" fmla="*/ 987196 h 2190257"/>
              <a:gd name="connsiteX31032" fmla="*/ 136877 w 1299502"/>
              <a:gd name="connsiteY31032" fmla="*/ 987520 h 2190257"/>
              <a:gd name="connsiteX31033" fmla="*/ 136696 w 1299502"/>
              <a:gd name="connsiteY31033" fmla="*/ 987628 h 2190257"/>
              <a:gd name="connsiteX31034" fmla="*/ 136083 w 1299502"/>
              <a:gd name="connsiteY31034" fmla="*/ 987016 h 2190257"/>
              <a:gd name="connsiteX31035" fmla="*/ 135795 w 1299502"/>
              <a:gd name="connsiteY31035" fmla="*/ 987232 h 2190257"/>
              <a:gd name="connsiteX31036" fmla="*/ 135470 w 1299502"/>
              <a:gd name="connsiteY31036" fmla="*/ 987232 h 2190257"/>
              <a:gd name="connsiteX31037" fmla="*/ 134893 w 1299502"/>
              <a:gd name="connsiteY31037" fmla="*/ 986619 h 2190257"/>
              <a:gd name="connsiteX31038" fmla="*/ 134172 w 1299502"/>
              <a:gd name="connsiteY31038" fmla="*/ 986511 h 2190257"/>
              <a:gd name="connsiteX31039" fmla="*/ 134100 w 1299502"/>
              <a:gd name="connsiteY31039" fmla="*/ 986727 h 2190257"/>
              <a:gd name="connsiteX31040" fmla="*/ 134100 w 1299502"/>
              <a:gd name="connsiteY31040" fmla="*/ 987016 h 2190257"/>
              <a:gd name="connsiteX31041" fmla="*/ 133884 w 1299502"/>
              <a:gd name="connsiteY31041" fmla="*/ 987124 h 2190257"/>
              <a:gd name="connsiteX31042" fmla="*/ 133595 w 1299502"/>
              <a:gd name="connsiteY31042" fmla="*/ 987124 h 2190257"/>
              <a:gd name="connsiteX31043" fmla="*/ 133199 w 1299502"/>
              <a:gd name="connsiteY31043" fmla="*/ 987304 h 2190257"/>
              <a:gd name="connsiteX31044" fmla="*/ 132910 w 1299502"/>
              <a:gd name="connsiteY31044" fmla="*/ 987304 h 2190257"/>
              <a:gd name="connsiteX31045" fmla="*/ 132586 w 1299502"/>
              <a:gd name="connsiteY31045" fmla="*/ 987016 h 2190257"/>
              <a:gd name="connsiteX31046" fmla="*/ 132297 w 1299502"/>
              <a:gd name="connsiteY31046" fmla="*/ 987016 h 2190257"/>
              <a:gd name="connsiteX31047" fmla="*/ 131973 w 1299502"/>
              <a:gd name="connsiteY31047" fmla="*/ 986727 h 2190257"/>
              <a:gd name="connsiteX31048" fmla="*/ 131684 w 1299502"/>
              <a:gd name="connsiteY31048" fmla="*/ 986619 h 2190257"/>
              <a:gd name="connsiteX31049" fmla="*/ 131396 w 1299502"/>
              <a:gd name="connsiteY31049" fmla="*/ 986331 h 2190257"/>
              <a:gd name="connsiteX31050" fmla="*/ 130783 w 1299502"/>
              <a:gd name="connsiteY31050" fmla="*/ 986331 h 2190257"/>
              <a:gd name="connsiteX31051" fmla="*/ 130494 w 1299502"/>
              <a:gd name="connsiteY31051" fmla="*/ 986007 h 2190257"/>
              <a:gd name="connsiteX31052" fmla="*/ 129881 w 1299502"/>
              <a:gd name="connsiteY31052" fmla="*/ 985935 h 2190257"/>
              <a:gd name="connsiteX31053" fmla="*/ 128691 w 1299502"/>
              <a:gd name="connsiteY31053" fmla="*/ 984637 h 2190257"/>
              <a:gd name="connsiteX31054" fmla="*/ 128295 w 1299502"/>
              <a:gd name="connsiteY31054" fmla="*/ 984925 h 2190257"/>
              <a:gd name="connsiteX31055" fmla="*/ 127682 w 1299502"/>
              <a:gd name="connsiteY31055" fmla="*/ 984817 h 2190257"/>
              <a:gd name="connsiteX31056" fmla="*/ 127610 w 1299502"/>
              <a:gd name="connsiteY31056" fmla="*/ 984745 h 2190257"/>
              <a:gd name="connsiteX31057" fmla="*/ 127610 w 1299502"/>
              <a:gd name="connsiteY31057" fmla="*/ 984133 h 2190257"/>
              <a:gd name="connsiteX31058" fmla="*/ 127502 w 1299502"/>
              <a:gd name="connsiteY31058" fmla="*/ 983916 h 2190257"/>
              <a:gd name="connsiteX31059" fmla="*/ 127177 w 1299502"/>
              <a:gd name="connsiteY31059" fmla="*/ 983916 h 2190257"/>
              <a:gd name="connsiteX31060" fmla="*/ 126384 w 1299502"/>
              <a:gd name="connsiteY31060" fmla="*/ 983123 h 2190257"/>
              <a:gd name="connsiteX31061" fmla="*/ 126600 w 1299502"/>
              <a:gd name="connsiteY31061" fmla="*/ 980745 h 2190257"/>
              <a:gd name="connsiteX31062" fmla="*/ 126492 w 1299502"/>
              <a:gd name="connsiteY31062" fmla="*/ 980637 h 2190257"/>
              <a:gd name="connsiteX31063" fmla="*/ 126095 w 1299502"/>
              <a:gd name="connsiteY31063" fmla="*/ 980637 h 2190257"/>
              <a:gd name="connsiteX31064" fmla="*/ 125807 w 1299502"/>
              <a:gd name="connsiteY31064" fmla="*/ 980853 h 2190257"/>
              <a:gd name="connsiteX31065" fmla="*/ 125482 w 1299502"/>
              <a:gd name="connsiteY31065" fmla="*/ 980853 h 2190257"/>
              <a:gd name="connsiteX31066" fmla="*/ 125302 w 1299502"/>
              <a:gd name="connsiteY31066" fmla="*/ 980925 h 2190257"/>
              <a:gd name="connsiteX31067" fmla="*/ 125194 w 1299502"/>
              <a:gd name="connsiteY31067" fmla="*/ 982150 h 2190257"/>
              <a:gd name="connsiteX31068" fmla="*/ 125122 w 1299502"/>
              <a:gd name="connsiteY31068" fmla="*/ 982331 h 2190257"/>
              <a:gd name="connsiteX31069" fmla="*/ 124112 w 1299502"/>
              <a:gd name="connsiteY31069" fmla="*/ 982222 h 2190257"/>
              <a:gd name="connsiteX31070" fmla="*/ 123788 w 1299502"/>
              <a:gd name="connsiteY31070" fmla="*/ 981934 h 2190257"/>
              <a:gd name="connsiteX31071" fmla="*/ 122922 w 1299502"/>
              <a:gd name="connsiteY31071" fmla="*/ 981826 h 2190257"/>
              <a:gd name="connsiteX31072" fmla="*/ 122417 w 1299502"/>
              <a:gd name="connsiteY31072" fmla="*/ 981321 h 2190257"/>
              <a:gd name="connsiteX31073" fmla="*/ 122525 w 1299502"/>
              <a:gd name="connsiteY31073" fmla="*/ 980745 h 2190257"/>
              <a:gd name="connsiteX31074" fmla="*/ 122201 w 1299502"/>
              <a:gd name="connsiteY31074" fmla="*/ 980456 h 2190257"/>
              <a:gd name="connsiteX31075" fmla="*/ 122201 w 1299502"/>
              <a:gd name="connsiteY31075" fmla="*/ 980132 h 2190257"/>
              <a:gd name="connsiteX31076" fmla="*/ 121913 w 1299502"/>
              <a:gd name="connsiteY31076" fmla="*/ 979844 h 2190257"/>
              <a:gd name="connsiteX31077" fmla="*/ 122093 w 1299502"/>
              <a:gd name="connsiteY31077" fmla="*/ 977141 h 2190257"/>
              <a:gd name="connsiteX31078" fmla="*/ 122489 w 1299502"/>
              <a:gd name="connsiteY31078" fmla="*/ 976960 h 2190257"/>
              <a:gd name="connsiteX31079" fmla="*/ 122489 w 1299502"/>
              <a:gd name="connsiteY31079" fmla="*/ 976240 h 2190257"/>
              <a:gd name="connsiteX31080" fmla="*/ 122201 w 1299502"/>
              <a:gd name="connsiteY31080" fmla="*/ 975951 h 2190257"/>
              <a:gd name="connsiteX31081" fmla="*/ 122201 w 1299502"/>
              <a:gd name="connsiteY31081" fmla="*/ 975771 h 2190257"/>
              <a:gd name="connsiteX31082" fmla="*/ 121588 w 1299502"/>
              <a:gd name="connsiteY31082" fmla="*/ 975050 h 2190257"/>
              <a:gd name="connsiteX31083" fmla="*/ 121696 w 1299502"/>
              <a:gd name="connsiteY31083" fmla="*/ 974438 h 2190257"/>
              <a:gd name="connsiteX31084" fmla="*/ 121913 w 1299502"/>
              <a:gd name="connsiteY31084" fmla="*/ 974366 h 2190257"/>
              <a:gd name="connsiteX31085" fmla="*/ 122201 w 1299502"/>
              <a:gd name="connsiteY31085" fmla="*/ 974366 h 2190257"/>
              <a:gd name="connsiteX31086" fmla="*/ 122309 w 1299502"/>
              <a:gd name="connsiteY31086" fmla="*/ 974257 h 2190257"/>
              <a:gd name="connsiteX31087" fmla="*/ 122381 w 1299502"/>
              <a:gd name="connsiteY31087" fmla="*/ 973969 h 2190257"/>
              <a:gd name="connsiteX31088" fmla="*/ 121804 w 1299502"/>
              <a:gd name="connsiteY31088" fmla="*/ 973248 h 2190257"/>
              <a:gd name="connsiteX31089" fmla="*/ 121804 w 1299502"/>
              <a:gd name="connsiteY31089" fmla="*/ 972672 h 2190257"/>
              <a:gd name="connsiteX31090" fmla="*/ 120903 w 1299502"/>
              <a:gd name="connsiteY31090" fmla="*/ 971771 h 2190257"/>
              <a:gd name="connsiteX31091" fmla="*/ 121011 w 1299502"/>
              <a:gd name="connsiteY31091" fmla="*/ 971446 h 2190257"/>
              <a:gd name="connsiteX31092" fmla="*/ 120795 w 1299502"/>
              <a:gd name="connsiteY31092" fmla="*/ 971266 h 2190257"/>
              <a:gd name="connsiteX31093" fmla="*/ 120506 w 1299502"/>
              <a:gd name="connsiteY31093" fmla="*/ 971266 h 2190257"/>
              <a:gd name="connsiteX31094" fmla="*/ 119677 w 1299502"/>
              <a:gd name="connsiteY31094" fmla="*/ 971951 h 2190257"/>
              <a:gd name="connsiteX31095" fmla="*/ 119605 w 1299502"/>
              <a:gd name="connsiteY31095" fmla="*/ 972275 h 2190257"/>
              <a:gd name="connsiteX31096" fmla="*/ 119280 w 1299502"/>
              <a:gd name="connsiteY31096" fmla="*/ 972564 h 2190257"/>
              <a:gd name="connsiteX31097" fmla="*/ 119208 w 1299502"/>
              <a:gd name="connsiteY31097" fmla="*/ 973356 h 2190257"/>
              <a:gd name="connsiteX31098" fmla="*/ 118884 w 1299502"/>
              <a:gd name="connsiteY31098" fmla="*/ 973645 h 2190257"/>
              <a:gd name="connsiteX31099" fmla="*/ 118884 w 1299502"/>
              <a:gd name="connsiteY31099" fmla="*/ 973969 h 2190257"/>
              <a:gd name="connsiteX31100" fmla="*/ 118415 w 1299502"/>
              <a:gd name="connsiteY31100" fmla="*/ 974366 h 2190257"/>
              <a:gd name="connsiteX31101" fmla="*/ 117802 w 1299502"/>
              <a:gd name="connsiteY31101" fmla="*/ 974366 h 2190257"/>
              <a:gd name="connsiteX31102" fmla="*/ 117513 w 1299502"/>
              <a:gd name="connsiteY31102" fmla="*/ 973969 h 2190257"/>
              <a:gd name="connsiteX31103" fmla="*/ 117117 w 1299502"/>
              <a:gd name="connsiteY31103" fmla="*/ 973969 h 2190257"/>
              <a:gd name="connsiteX31104" fmla="*/ 116107 w 1299502"/>
              <a:gd name="connsiteY31104" fmla="*/ 972852 h 2190257"/>
              <a:gd name="connsiteX31105" fmla="*/ 116432 w 1299502"/>
              <a:gd name="connsiteY31105" fmla="*/ 972564 h 2190257"/>
              <a:gd name="connsiteX31106" fmla="*/ 116504 w 1299502"/>
              <a:gd name="connsiteY31106" fmla="*/ 971951 h 2190257"/>
              <a:gd name="connsiteX31107" fmla="*/ 116720 w 1299502"/>
              <a:gd name="connsiteY31107" fmla="*/ 971879 h 2190257"/>
              <a:gd name="connsiteX31108" fmla="*/ 117009 w 1299502"/>
              <a:gd name="connsiteY31108" fmla="*/ 971879 h 2190257"/>
              <a:gd name="connsiteX31109" fmla="*/ 117117 w 1299502"/>
              <a:gd name="connsiteY31109" fmla="*/ 971771 h 2190257"/>
              <a:gd name="connsiteX31110" fmla="*/ 117225 w 1299502"/>
              <a:gd name="connsiteY31110" fmla="*/ 970581 h 2190257"/>
              <a:gd name="connsiteX31111" fmla="*/ 117622 w 1299502"/>
              <a:gd name="connsiteY31111" fmla="*/ 970257 h 2190257"/>
              <a:gd name="connsiteX31112" fmla="*/ 117622 w 1299502"/>
              <a:gd name="connsiteY31112" fmla="*/ 969969 h 2190257"/>
              <a:gd name="connsiteX31113" fmla="*/ 117802 w 1299502"/>
              <a:gd name="connsiteY31113" fmla="*/ 969861 h 2190257"/>
              <a:gd name="connsiteX31114" fmla="*/ 118090 w 1299502"/>
              <a:gd name="connsiteY31114" fmla="*/ 969861 h 2190257"/>
              <a:gd name="connsiteX31115" fmla="*/ 118415 w 1299502"/>
              <a:gd name="connsiteY31115" fmla="*/ 969572 h 2190257"/>
              <a:gd name="connsiteX31116" fmla="*/ 119713 w 1299502"/>
              <a:gd name="connsiteY31116" fmla="*/ 969680 h 2190257"/>
              <a:gd name="connsiteX31117" fmla="*/ 120182 w 1299502"/>
              <a:gd name="connsiteY31117" fmla="*/ 969284 h 2190257"/>
              <a:gd name="connsiteX31118" fmla="*/ 120182 w 1299502"/>
              <a:gd name="connsiteY31118" fmla="*/ 968671 h 2190257"/>
              <a:gd name="connsiteX31119" fmla="*/ 120578 w 1299502"/>
              <a:gd name="connsiteY31119" fmla="*/ 968491 h 2190257"/>
              <a:gd name="connsiteX31120" fmla="*/ 120578 w 1299502"/>
              <a:gd name="connsiteY31120" fmla="*/ 967878 h 2190257"/>
              <a:gd name="connsiteX31121" fmla="*/ 120903 w 1299502"/>
              <a:gd name="connsiteY31121" fmla="*/ 967590 h 2190257"/>
              <a:gd name="connsiteX31122" fmla="*/ 121083 w 1299502"/>
              <a:gd name="connsiteY31122" fmla="*/ 966365 h 2190257"/>
              <a:gd name="connsiteX31123" fmla="*/ 120687 w 1299502"/>
              <a:gd name="connsiteY31123" fmla="*/ 966076 h 2190257"/>
              <a:gd name="connsiteX31124" fmla="*/ 120795 w 1299502"/>
              <a:gd name="connsiteY31124" fmla="*/ 964887 h 2190257"/>
              <a:gd name="connsiteX31125" fmla="*/ 121191 w 1299502"/>
              <a:gd name="connsiteY31125" fmla="*/ 964599 h 2190257"/>
              <a:gd name="connsiteX31126" fmla="*/ 121191 w 1299502"/>
              <a:gd name="connsiteY31126" fmla="*/ 964274 h 2190257"/>
              <a:gd name="connsiteX31127" fmla="*/ 121480 w 1299502"/>
              <a:gd name="connsiteY31127" fmla="*/ 964094 h 2190257"/>
              <a:gd name="connsiteX31128" fmla="*/ 121588 w 1299502"/>
              <a:gd name="connsiteY31128" fmla="*/ 963770 h 2190257"/>
              <a:gd name="connsiteX31129" fmla="*/ 121876 w 1299502"/>
              <a:gd name="connsiteY31129" fmla="*/ 963481 h 2190257"/>
              <a:gd name="connsiteX31130" fmla="*/ 121876 w 1299502"/>
              <a:gd name="connsiteY31130" fmla="*/ 962905 h 2190257"/>
              <a:gd name="connsiteX31131" fmla="*/ 122273 w 1299502"/>
              <a:gd name="connsiteY31131" fmla="*/ 962580 h 2190257"/>
              <a:gd name="connsiteX31132" fmla="*/ 122273 w 1299502"/>
              <a:gd name="connsiteY31132" fmla="*/ 962004 h 2190257"/>
              <a:gd name="connsiteX31133" fmla="*/ 122489 w 1299502"/>
              <a:gd name="connsiteY31133" fmla="*/ 961896 h 2190257"/>
              <a:gd name="connsiteX31134" fmla="*/ 124401 w 1299502"/>
              <a:gd name="connsiteY31134" fmla="*/ 962004 h 2190257"/>
              <a:gd name="connsiteX31135" fmla="*/ 126276 w 1299502"/>
              <a:gd name="connsiteY31135" fmla="*/ 964094 h 2190257"/>
              <a:gd name="connsiteX31136" fmla="*/ 126167 w 1299502"/>
              <a:gd name="connsiteY31136" fmla="*/ 964382 h 2190257"/>
              <a:gd name="connsiteX31137" fmla="*/ 126492 w 1299502"/>
              <a:gd name="connsiteY31137" fmla="*/ 964671 h 2190257"/>
              <a:gd name="connsiteX31138" fmla="*/ 126492 w 1299502"/>
              <a:gd name="connsiteY31138" fmla="*/ 965283 h 2190257"/>
              <a:gd name="connsiteX31139" fmla="*/ 126564 w 1299502"/>
              <a:gd name="connsiteY31139" fmla="*/ 965464 h 2190257"/>
              <a:gd name="connsiteX31140" fmla="*/ 126961 w 1299502"/>
              <a:gd name="connsiteY31140" fmla="*/ 965464 h 2190257"/>
              <a:gd name="connsiteX31141" fmla="*/ 127069 w 1299502"/>
              <a:gd name="connsiteY31141" fmla="*/ 965680 h 2190257"/>
              <a:gd name="connsiteX31142" fmla="*/ 127069 w 1299502"/>
              <a:gd name="connsiteY31142" fmla="*/ 965968 h 2190257"/>
              <a:gd name="connsiteX31143" fmla="*/ 127465 w 1299502"/>
              <a:gd name="connsiteY31143" fmla="*/ 966473 h 2190257"/>
              <a:gd name="connsiteX31144" fmla="*/ 127790 w 1299502"/>
              <a:gd name="connsiteY31144" fmla="*/ 966184 h 2190257"/>
              <a:gd name="connsiteX31145" fmla="*/ 128187 w 1299502"/>
              <a:gd name="connsiteY31145" fmla="*/ 966184 h 2190257"/>
              <a:gd name="connsiteX31146" fmla="*/ 128259 w 1299502"/>
              <a:gd name="connsiteY31146" fmla="*/ 966076 h 2190257"/>
              <a:gd name="connsiteX31147" fmla="*/ 128583 w 1299502"/>
              <a:gd name="connsiteY31147" fmla="*/ 963085 h 2190257"/>
              <a:gd name="connsiteX31148" fmla="*/ 128872 w 1299502"/>
              <a:gd name="connsiteY31148" fmla="*/ 962797 h 2190257"/>
              <a:gd name="connsiteX31149" fmla="*/ 128980 w 1299502"/>
              <a:gd name="connsiteY31149" fmla="*/ 962184 h 2190257"/>
              <a:gd name="connsiteX31150" fmla="*/ 129268 w 1299502"/>
              <a:gd name="connsiteY31150" fmla="*/ 961968 h 2190257"/>
              <a:gd name="connsiteX31151" fmla="*/ 129268 w 1299502"/>
              <a:gd name="connsiteY31151" fmla="*/ 961679 h 2190257"/>
              <a:gd name="connsiteX31152" fmla="*/ 129593 w 1299502"/>
              <a:gd name="connsiteY31152" fmla="*/ 961391 h 2190257"/>
              <a:gd name="connsiteX31153" fmla="*/ 129665 w 1299502"/>
              <a:gd name="connsiteY31153" fmla="*/ 960778 h 2190257"/>
              <a:gd name="connsiteX31154" fmla="*/ 131468 w 1299502"/>
              <a:gd name="connsiteY31154" fmla="*/ 959301 h 2190257"/>
              <a:gd name="connsiteX31155" fmla="*/ 131865 w 1299502"/>
              <a:gd name="connsiteY31155" fmla="*/ 959301 h 2190257"/>
              <a:gd name="connsiteX31156" fmla="*/ 132153 w 1299502"/>
              <a:gd name="connsiteY31156" fmla="*/ 959084 h 2190257"/>
              <a:gd name="connsiteX31157" fmla="*/ 132441 w 1299502"/>
              <a:gd name="connsiteY31157" fmla="*/ 959084 h 2190257"/>
              <a:gd name="connsiteX31158" fmla="*/ 133740 w 1299502"/>
              <a:gd name="connsiteY31158" fmla="*/ 958003 h 2190257"/>
              <a:gd name="connsiteX31159" fmla="*/ 134461 w 1299502"/>
              <a:gd name="connsiteY31159" fmla="*/ 958003 h 2190257"/>
              <a:gd name="connsiteX31160" fmla="*/ 134749 w 1299502"/>
              <a:gd name="connsiteY31160" fmla="*/ 957787 h 2190257"/>
              <a:gd name="connsiteX31161" fmla="*/ 136047 w 1299502"/>
              <a:gd name="connsiteY31161" fmla="*/ 957895 h 2190257"/>
              <a:gd name="connsiteX31162" fmla="*/ 136336 w 1299502"/>
              <a:gd name="connsiteY31162" fmla="*/ 957607 h 2190257"/>
              <a:gd name="connsiteX31163" fmla="*/ 136660 w 1299502"/>
              <a:gd name="connsiteY31163" fmla="*/ 957607 h 2190257"/>
              <a:gd name="connsiteX31164" fmla="*/ 138355 w 1299502"/>
              <a:gd name="connsiteY31164" fmla="*/ 956201 h 2190257"/>
              <a:gd name="connsiteX31165" fmla="*/ 138932 w 1299502"/>
              <a:gd name="connsiteY31165" fmla="*/ 956309 h 2190257"/>
              <a:gd name="connsiteX31166" fmla="*/ 139329 w 1299502"/>
              <a:gd name="connsiteY31166" fmla="*/ 955985 h 2190257"/>
              <a:gd name="connsiteX31167" fmla="*/ 139617 w 1299502"/>
              <a:gd name="connsiteY31167" fmla="*/ 955985 h 2190257"/>
              <a:gd name="connsiteX31168" fmla="*/ 139942 w 1299502"/>
              <a:gd name="connsiteY31168" fmla="*/ 955805 h 2190257"/>
              <a:gd name="connsiteX31169" fmla="*/ 140230 w 1299502"/>
              <a:gd name="connsiteY31169" fmla="*/ 955805 h 2190257"/>
              <a:gd name="connsiteX31170" fmla="*/ 140627 w 1299502"/>
              <a:gd name="connsiteY31170" fmla="*/ 955517 h 2190257"/>
              <a:gd name="connsiteX31171" fmla="*/ 140951 w 1299502"/>
              <a:gd name="connsiteY31171" fmla="*/ 955517 h 2190257"/>
              <a:gd name="connsiteX31172" fmla="*/ 141240 w 1299502"/>
              <a:gd name="connsiteY31172" fmla="*/ 955300 h 2190257"/>
              <a:gd name="connsiteX31173" fmla="*/ 143439 w 1299502"/>
              <a:gd name="connsiteY31173" fmla="*/ 955408 h 2190257"/>
              <a:gd name="connsiteX31174" fmla="*/ 143836 w 1299502"/>
              <a:gd name="connsiteY31174" fmla="*/ 955192 h 2190257"/>
              <a:gd name="connsiteX31175" fmla="*/ 144016 w 1299502"/>
              <a:gd name="connsiteY31175" fmla="*/ 955517 h 2190257"/>
              <a:gd name="connsiteX31176" fmla="*/ 144449 w 1299502"/>
              <a:gd name="connsiteY31176" fmla="*/ 955517 h 2190257"/>
              <a:gd name="connsiteX31177" fmla="*/ 144773 w 1299502"/>
              <a:gd name="connsiteY31177" fmla="*/ 955805 h 2190257"/>
              <a:gd name="connsiteX31178" fmla="*/ 145062 w 1299502"/>
              <a:gd name="connsiteY31178" fmla="*/ 955805 h 2190257"/>
              <a:gd name="connsiteX31179" fmla="*/ 145242 w 1299502"/>
              <a:gd name="connsiteY31179" fmla="*/ 956201 h 2190257"/>
              <a:gd name="connsiteX31180" fmla="*/ 145639 w 1299502"/>
              <a:gd name="connsiteY31180" fmla="*/ 956201 h 2190257"/>
              <a:gd name="connsiteX31181" fmla="*/ 146468 w 1299502"/>
              <a:gd name="connsiteY31181" fmla="*/ 955517 h 2190257"/>
              <a:gd name="connsiteX31182" fmla="*/ 146468 w 1299502"/>
              <a:gd name="connsiteY31182" fmla="*/ 955192 h 2190257"/>
              <a:gd name="connsiteX31183" fmla="*/ 147333 w 1299502"/>
              <a:gd name="connsiteY31183" fmla="*/ 954507 h 2190257"/>
              <a:gd name="connsiteX31184" fmla="*/ 147946 w 1299502"/>
              <a:gd name="connsiteY31184" fmla="*/ 954616 h 2190257"/>
              <a:gd name="connsiteX31185" fmla="*/ 148235 w 1299502"/>
              <a:gd name="connsiteY31185" fmla="*/ 954291 h 2190257"/>
              <a:gd name="connsiteX31186" fmla="*/ 148956 w 1299502"/>
              <a:gd name="connsiteY31186" fmla="*/ 954291 h 2190257"/>
              <a:gd name="connsiteX31187" fmla="*/ 149245 w 1299502"/>
              <a:gd name="connsiteY31187" fmla="*/ 954111 h 2190257"/>
              <a:gd name="connsiteX31188" fmla="*/ 149894 w 1299502"/>
              <a:gd name="connsiteY31188" fmla="*/ 954111 h 2190257"/>
              <a:gd name="connsiteX31189" fmla="*/ 150290 w 1299502"/>
              <a:gd name="connsiteY31189" fmla="*/ 953823 h 2190257"/>
              <a:gd name="connsiteX31190" fmla="*/ 150579 w 1299502"/>
              <a:gd name="connsiteY31190" fmla="*/ 953895 h 2190257"/>
              <a:gd name="connsiteX31191" fmla="*/ 151084 w 1299502"/>
              <a:gd name="connsiteY31191" fmla="*/ 953498 h 2190257"/>
              <a:gd name="connsiteX31192" fmla="*/ 150867 w 1299502"/>
              <a:gd name="connsiteY31192" fmla="*/ 953318 h 2190257"/>
              <a:gd name="connsiteX31193" fmla="*/ 150579 w 1299502"/>
              <a:gd name="connsiteY31193" fmla="*/ 953606 h 2190257"/>
              <a:gd name="connsiteX31194" fmla="*/ 147478 w 1299502"/>
              <a:gd name="connsiteY31194" fmla="*/ 953318 h 2190257"/>
              <a:gd name="connsiteX31195" fmla="*/ 147081 w 1299502"/>
              <a:gd name="connsiteY31195" fmla="*/ 953606 h 2190257"/>
              <a:gd name="connsiteX31196" fmla="*/ 145891 w 1299502"/>
              <a:gd name="connsiteY31196" fmla="*/ 953498 h 2190257"/>
              <a:gd name="connsiteX31197" fmla="*/ 145495 w 1299502"/>
              <a:gd name="connsiteY31197" fmla="*/ 953823 h 2190257"/>
              <a:gd name="connsiteX31198" fmla="*/ 143295 w 1299502"/>
              <a:gd name="connsiteY31198" fmla="*/ 953606 h 2190257"/>
              <a:gd name="connsiteX31199" fmla="*/ 143007 w 1299502"/>
              <a:gd name="connsiteY31199" fmla="*/ 953931 h 2190257"/>
              <a:gd name="connsiteX31200" fmla="*/ 142682 w 1299502"/>
              <a:gd name="connsiteY31200" fmla="*/ 953931 h 2190257"/>
              <a:gd name="connsiteX31201" fmla="*/ 142285 w 1299502"/>
              <a:gd name="connsiteY31201" fmla="*/ 954111 h 2190257"/>
              <a:gd name="connsiteX31202" fmla="*/ 141997 w 1299502"/>
              <a:gd name="connsiteY31202" fmla="*/ 954111 h 2190257"/>
              <a:gd name="connsiteX31203" fmla="*/ 141708 w 1299502"/>
              <a:gd name="connsiteY31203" fmla="*/ 954399 h 2190257"/>
              <a:gd name="connsiteX31204" fmla="*/ 141384 w 1299502"/>
              <a:gd name="connsiteY31204" fmla="*/ 954399 h 2190257"/>
              <a:gd name="connsiteX31205" fmla="*/ 141095 w 1299502"/>
              <a:gd name="connsiteY31205" fmla="*/ 954616 h 2190257"/>
              <a:gd name="connsiteX31206" fmla="*/ 140699 w 1299502"/>
              <a:gd name="connsiteY31206" fmla="*/ 954616 h 2190257"/>
              <a:gd name="connsiteX31207" fmla="*/ 140374 w 1299502"/>
              <a:gd name="connsiteY31207" fmla="*/ 954904 h 2190257"/>
              <a:gd name="connsiteX31208" fmla="*/ 139797 w 1299502"/>
              <a:gd name="connsiteY31208" fmla="*/ 954904 h 2190257"/>
              <a:gd name="connsiteX31209" fmla="*/ 139401 w 1299502"/>
              <a:gd name="connsiteY31209" fmla="*/ 955120 h 2190257"/>
              <a:gd name="connsiteX31210" fmla="*/ 138788 w 1299502"/>
              <a:gd name="connsiteY31210" fmla="*/ 955120 h 2190257"/>
              <a:gd name="connsiteX31211" fmla="*/ 138103 w 1299502"/>
              <a:gd name="connsiteY31211" fmla="*/ 955589 h 2190257"/>
              <a:gd name="connsiteX31212" fmla="*/ 137778 w 1299502"/>
              <a:gd name="connsiteY31212" fmla="*/ 955589 h 2190257"/>
              <a:gd name="connsiteX31213" fmla="*/ 137490 w 1299502"/>
              <a:gd name="connsiteY31213" fmla="*/ 955913 h 2190257"/>
              <a:gd name="connsiteX31214" fmla="*/ 136192 w 1299502"/>
              <a:gd name="connsiteY31214" fmla="*/ 955805 h 2190257"/>
              <a:gd name="connsiteX31215" fmla="*/ 135903 w 1299502"/>
              <a:gd name="connsiteY31215" fmla="*/ 956093 h 2190257"/>
              <a:gd name="connsiteX31216" fmla="*/ 135579 w 1299502"/>
              <a:gd name="connsiteY31216" fmla="*/ 956021 h 2190257"/>
              <a:gd name="connsiteX31217" fmla="*/ 134208 w 1299502"/>
              <a:gd name="connsiteY31217" fmla="*/ 957102 h 2190257"/>
              <a:gd name="connsiteX31218" fmla="*/ 133884 w 1299502"/>
              <a:gd name="connsiteY31218" fmla="*/ 957102 h 2190257"/>
              <a:gd name="connsiteX31219" fmla="*/ 133595 w 1299502"/>
              <a:gd name="connsiteY31219" fmla="*/ 957391 h 2190257"/>
              <a:gd name="connsiteX31220" fmla="*/ 132910 w 1299502"/>
              <a:gd name="connsiteY31220" fmla="*/ 957319 h 2190257"/>
              <a:gd name="connsiteX31221" fmla="*/ 132586 w 1299502"/>
              <a:gd name="connsiteY31221" fmla="*/ 957607 h 2190257"/>
              <a:gd name="connsiteX31222" fmla="*/ 132297 w 1299502"/>
              <a:gd name="connsiteY31222" fmla="*/ 957607 h 2190257"/>
              <a:gd name="connsiteX31223" fmla="*/ 132009 w 1299502"/>
              <a:gd name="connsiteY31223" fmla="*/ 957895 h 2190257"/>
              <a:gd name="connsiteX31224" fmla="*/ 131288 w 1299502"/>
              <a:gd name="connsiteY31224" fmla="*/ 957787 h 2190257"/>
              <a:gd name="connsiteX31225" fmla="*/ 130603 w 1299502"/>
              <a:gd name="connsiteY31225" fmla="*/ 956994 h 2190257"/>
              <a:gd name="connsiteX31226" fmla="*/ 130891 w 1299502"/>
              <a:gd name="connsiteY31226" fmla="*/ 956706 h 2190257"/>
              <a:gd name="connsiteX31227" fmla="*/ 130999 w 1299502"/>
              <a:gd name="connsiteY31227" fmla="*/ 956418 h 2190257"/>
              <a:gd name="connsiteX31228" fmla="*/ 130783 w 1299502"/>
              <a:gd name="connsiteY31228" fmla="*/ 956309 h 2190257"/>
              <a:gd name="connsiteX31229" fmla="*/ 130278 w 1299502"/>
              <a:gd name="connsiteY31229" fmla="*/ 956706 h 2190257"/>
              <a:gd name="connsiteX31230" fmla="*/ 130278 w 1299502"/>
              <a:gd name="connsiteY31230" fmla="*/ 956994 h 2190257"/>
              <a:gd name="connsiteX31231" fmla="*/ 130098 w 1299502"/>
              <a:gd name="connsiteY31231" fmla="*/ 957102 h 2190257"/>
              <a:gd name="connsiteX31232" fmla="*/ 129485 w 1299502"/>
              <a:gd name="connsiteY31232" fmla="*/ 957102 h 2190257"/>
              <a:gd name="connsiteX31233" fmla="*/ 129016 w 1299502"/>
              <a:gd name="connsiteY31233" fmla="*/ 956598 h 2190257"/>
              <a:gd name="connsiteX31234" fmla="*/ 129088 w 1299502"/>
              <a:gd name="connsiteY31234" fmla="*/ 955408 h 2190257"/>
              <a:gd name="connsiteX31235" fmla="*/ 128691 w 1299502"/>
              <a:gd name="connsiteY31235" fmla="*/ 954904 h 2190257"/>
              <a:gd name="connsiteX31236" fmla="*/ 128403 w 1299502"/>
              <a:gd name="connsiteY31236" fmla="*/ 955228 h 2190257"/>
              <a:gd name="connsiteX31237" fmla="*/ 127682 w 1299502"/>
              <a:gd name="connsiteY31237" fmla="*/ 955228 h 2190257"/>
              <a:gd name="connsiteX31238" fmla="*/ 126997 w 1299502"/>
              <a:gd name="connsiteY31238" fmla="*/ 954327 h 2190257"/>
              <a:gd name="connsiteX31239" fmla="*/ 127105 w 1299502"/>
              <a:gd name="connsiteY31239" fmla="*/ 953534 h 2190257"/>
              <a:gd name="connsiteX31240" fmla="*/ 127898 w 1299502"/>
              <a:gd name="connsiteY31240" fmla="*/ 952813 h 2190257"/>
              <a:gd name="connsiteX31241" fmla="*/ 128187 w 1299502"/>
              <a:gd name="connsiteY31241" fmla="*/ 952813 h 2190257"/>
              <a:gd name="connsiteX31242" fmla="*/ 128583 w 1299502"/>
              <a:gd name="connsiteY31242" fmla="*/ 952525 h 2190257"/>
              <a:gd name="connsiteX31243" fmla="*/ 129485 w 1299502"/>
              <a:gd name="connsiteY31243" fmla="*/ 952633 h 2190257"/>
              <a:gd name="connsiteX31244" fmla="*/ 130494 w 1299502"/>
              <a:gd name="connsiteY31244" fmla="*/ 951804 h 2190257"/>
              <a:gd name="connsiteX31245" fmla="*/ 131792 w 1299502"/>
              <a:gd name="connsiteY31245" fmla="*/ 951912 h 2190257"/>
              <a:gd name="connsiteX31246" fmla="*/ 132081 w 1299502"/>
              <a:gd name="connsiteY31246" fmla="*/ 951624 h 2190257"/>
              <a:gd name="connsiteX31247" fmla="*/ 133667 w 1299502"/>
              <a:gd name="connsiteY31247" fmla="*/ 951732 h 2190257"/>
              <a:gd name="connsiteX31248" fmla="*/ 134389 w 1299502"/>
              <a:gd name="connsiteY31248" fmla="*/ 951228 h 2190257"/>
              <a:gd name="connsiteX31249" fmla="*/ 134966 w 1299502"/>
              <a:gd name="connsiteY31249" fmla="*/ 951228 h 2190257"/>
              <a:gd name="connsiteX31250" fmla="*/ 135470 w 1299502"/>
              <a:gd name="connsiteY31250" fmla="*/ 950831 h 2190257"/>
              <a:gd name="connsiteX31251" fmla="*/ 135290 w 1299502"/>
              <a:gd name="connsiteY31251" fmla="*/ 950615 h 2190257"/>
              <a:gd name="connsiteX31252" fmla="*/ 134966 w 1299502"/>
              <a:gd name="connsiteY31252" fmla="*/ 950615 h 2190257"/>
              <a:gd name="connsiteX31253" fmla="*/ 134064 w 1299502"/>
              <a:gd name="connsiteY31253" fmla="*/ 949714 h 2190257"/>
              <a:gd name="connsiteX31254" fmla="*/ 133776 w 1299502"/>
              <a:gd name="connsiteY31254" fmla="*/ 949714 h 2190257"/>
              <a:gd name="connsiteX31255" fmla="*/ 133487 w 1299502"/>
              <a:gd name="connsiteY31255" fmla="*/ 949930 h 2190257"/>
              <a:gd name="connsiteX31256" fmla="*/ 133163 w 1299502"/>
              <a:gd name="connsiteY31256" fmla="*/ 949930 h 2190257"/>
              <a:gd name="connsiteX31257" fmla="*/ 132874 w 1299502"/>
              <a:gd name="connsiteY31257" fmla="*/ 950219 h 2190257"/>
              <a:gd name="connsiteX31258" fmla="*/ 132478 w 1299502"/>
              <a:gd name="connsiteY31258" fmla="*/ 950219 h 2190257"/>
              <a:gd name="connsiteX31259" fmla="*/ 132189 w 1299502"/>
              <a:gd name="connsiteY31259" fmla="*/ 950435 h 2190257"/>
              <a:gd name="connsiteX31260" fmla="*/ 130566 w 1299502"/>
              <a:gd name="connsiteY31260" fmla="*/ 950327 h 2190257"/>
              <a:gd name="connsiteX31261" fmla="*/ 130278 w 1299502"/>
              <a:gd name="connsiteY31261" fmla="*/ 950615 h 2190257"/>
              <a:gd name="connsiteX31262" fmla="*/ 129990 w 1299502"/>
              <a:gd name="connsiteY31262" fmla="*/ 950543 h 2190257"/>
              <a:gd name="connsiteX31263" fmla="*/ 129665 w 1299502"/>
              <a:gd name="connsiteY31263" fmla="*/ 950831 h 2190257"/>
              <a:gd name="connsiteX31264" fmla="*/ 129268 w 1299502"/>
              <a:gd name="connsiteY31264" fmla="*/ 950831 h 2190257"/>
              <a:gd name="connsiteX31265" fmla="*/ 128980 w 1299502"/>
              <a:gd name="connsiteY31265" fmla="*/ 950543 h 2190257"/>
              <a:gd name="connsiteX31266" fmla="*/ 128403 w 1299502"/>
              <a:gd name="connsiteY31266" fmla="*/ 950435 h 2190257"/>
              <a:gd name="connsiteX31267" fmla="*/ 128295 w 1299502"/>
              <a:gd name="connsiteY31267" fmla="*/ 950327 h 2190257"/>
              <a:gd name="connsiteX31268" fmla="*/ 128403 w 1299502"/>
              <a:gd name="connsiteY31268" fmla="*/ 949137 h 2190257"/>
              <a:gd name="connsiteX31269" fmla="*/ 128691 w 1299502"/>
              <a:gd name="connsiteY31269" fmla="*/ 948849 h 2190257"/>
              <a:gd name="connsiteX31270" fmla="*/ 128691 w 1299502"/>
              <a:gd name="connsiteY31270" fmla="*/ 948236 h 2190257"/>
              <a:gd name="connsiteX31271" fmla="*/ 129088 w 1299502"/>
              <a:gd name="connsiteY31271" fmla="*/ 948020 h 2190257"/>
              <a:gd name="connsiteX31272" fmla="*/ 129088 w 1299502"/>
              <a:gd name="connsiteY31272" fmla="*/ 947624 h 2190257"/>
              <a:gd name="connsiteX31273" fmla="*/ 129881 w 1299502"/>
              <a:gd name="connsiteY31273" fmla="*/ 947047 h 2190257"/>
              <a:gd name="connsiteX31274" fmla="*/ 130603 w 1299502"/>
              <a:gd name="connsiteY31274" fmla="*/ 947047 h 2190257"/>
              <a:gd name="connsiteX31275" fmla="*/ 130891 w 1299502"/>
              <a:gd name="connsiteY31275" fmla="*/ 946723 h 2190257"/>
              <a:gd name="connsiteX31276" fmla="*/ 131468 w 1299502"/>
              <a:gd name="connsiteY31276" fmla="*/ 946831 h 2190257"/>
              <a:gd name="connsiteX31277" fmla="*/ 131973 w 1299502"/>
              <a:gd name="connsiteY31277" fmla="*/ 946434 h 2190257"/>
              <a:gd name="connsiteX31278" fmla="*/ 132081 w 1299502"/>
              <a:gd name="connsiteY31278" fmla="*/ 946146 h 2190257"/>
              <a:gd name="connsiteX31279" fmla="*/ 132586 w 1299502"/>
              <a:gd name="connsiteY31279" fmla="*/ 945750 h 2190257"/>
              <a:gd name="connsiteX31280" fmla="*/ 133163 w 1299502"/>
              <a:gd name="connsiteY31280" fmla="*/ 945750 h 2190257"/>
              <a:gd name="connsiteX31281" fmla="*/ 133487 w 1299502"/>
              <a:gd name="connsiteY31281" fmla="*/ 946038 h 2190257"/>
              <a:gd name="connsiteX31282" fmla="*/ 133956 w 1299502"/>
              <a:gd name="connsiteY31282" fmla="*/ 945641 h 2190257"/>
              <a:gd name="connsiteX31283" fmla="*/ 133956 w 1299502"/>
              <a:gd name="connsiteY31283" fmla="*/ 945353 h 2190257"/>
              <a:gd name="connsiteX31284" fmla="*/ 134172 w 1299502"/>
              <a:gd name="connsiteY31284" fmla="*/ 945245 h 2190257"/>
              <a:gd name="connsiteX31285" fmla="*/ 134785 w 1299502"/>
              <a:gd name="connsiteY31285" fmla="*/ 945353 h 2190257"/>
              <a:gd name="connsiteX31286" fmla="*/ 135254 w 1299502"/>
              <a:gd name="connsiteY31286" fmla="*/ 944849 h 2190257"/>
              <a:gd name="connsiteX31287" fmla="*/ 135254 w 1299502"/>
              <a:gd name="connsiteY31287" fmla="*/ 944560 h 2190257"/>
              <a:gd name="connsiteX31288" fmla="*/ 134677 w 1299502"/>
              <a:gd name="connsiteY31288" fmla="*/ 943948 h 2190257"/>
              <a:gd name="connsiteX31289" fmla="*/ 134749 w 1299502"/>
              <a:gd name="connsiteY31289" fmla="*/ 943335 h 2190257"/>
              <a:gd name="connsiteX31290" fmla="*/ 134461 w 1299502"/>
              <a:gd name="connsiteY31290" fmla="*/ 943047 h 2190257"/>
              <a:gd name="connsiteX31291" fmla="*/ 134569 w 1299502"/>
              <a:gd name="connsiteY31291" fmla="*/ 941533 h 2190257"/>
              <a:gd name="connsiteX31292" fmla="*/ 134136 w 1299502"/>
              <a:gd name="connsiteY31292" fmla="*/ 941064 h 2190257"/>
              <a:gd name="connsiteX31293" fmla="*/ 133956 w 1299502"/>
              <a:gd name="connsiteY31293" fmla="*/ 941245 h 2190257"/>
              <a:gd name="connsiteX31294" fmla="*/ 133848 w 1299502"/>
              <a:gd name="connsiteY31294" fmla="*/ 942146 h 2190257"/>
              <a:gd name="connsiteX31295" fmla="*/ 133559 w 1299502"/>
              <a:gd name="connsiteY31295" fmla="*/ 942326 h 2190257"/>
              <a:gd name="connsiteX31296" fmla="*/ 133559 w 1299502"/>
              <a:gd name="connsiteY31296" fmla="*/ 942938 h 2190257"/>
              <a:gd name="connsiteX31297" fmla="*/ 133163 w 1299502"/>
              <a:gd name="connsiteY31297" fmla="*/ 943227 h 2190257"/>
              <a:gd name="connsiteX31298" fmla="*/ 133163 w 1299502"/>
              <a:gd name="connsiteY31298" fmla="*/ 943551 h 2190257"/>
              <a:gd name="connsiteX31299" fmla="*/ 132261 w 1299502"/>
              <a:gd name="connsiteY31299" fmla="*/ 944236 h 2190257"/>
              <a:gd name="connsiteX31300" fmla="*/ 131648 w 1299502"/>
              <a:gd name="connsiteY31300" fmla="*/ 944128 h 2190257"/>
              <a:gd name="connsiteX31301" fmla="*/ 131360 w 1299502"/>
              <a:gd name="connsiteY31301" fmla="*/ 944452 h 2190257"/>
              <a:gd name="connsiteX31302" fmla="*/ 130747 w 1299502"/>
              <a:gd name="connsiteY31302" fmla="*/ 944344 h 2190257"/>
              <a:gd name="connsiteX31303" fmla="*/ 130566 w 1299502"/>
              <a:gd name="connsiteY31303" fmla="*/ 944524 h 2190257"/>
              <a:gd name="connsiteX31304" fmla="*/ 130566 w 1299502"/>
              <a:gd name="connsiteY31304" fmla="*/ 944849 h 2190257"/>
              <a:gd name="connsiteX31305" fmla="*/ 130386 w 1299502"/>
              <a:gd name="connsiteY31305" fmla="*/ 944921 h 2190257"/>
              <a:gd name="connsiteX31306" fmla="*/ 129485 w 1299502"/>
              <a:gd name="connsiteY31306" fmla="*/ 944849 h 2190257"/>
              <a:gd name="connsiteX31307" fmla="*/ 128367 w 1299502"/>
              <a:gd name="connsiteY31307" fmla="*/ 945750 h 2190257"/>
              <a:gd name="connsiteX31308" fmla="*/ 127177 w 1299502"/>
              <a:gd name="connsiteY31308" fmla="*/ 945641 h 2190257"/>
              <a:gd name="connsiteX31309" fmla="*/ 126997 w 1299502"/>
              <a:gd name="connsiteY31309" fmla="*/ 945750 h 2190257"/>
              <a:gd name="connsiteX31310" fmla="*/ 127465 w 1299502"/>
              <a:gd name="connsiteY31310" fmla="*/ 946218 h 2190257"/>
              <a:gd name="connsiteX31311" fmla="*/ 127790 w 1299502"/>
              <a:gd name="connsiteY31311" fmla="*/ 946218 h 2190257"/>
              <a:gd name="connsiteX31312" fmla="*/ 127862 w 1299502"/>
              <a:gd name="connsiteY31312" fmla="*/ 946434 h 2190257"/>
              <a:gd name="connsiteX31313" fmla="*/ 127862 w 1299502"/>
              <a:gd name="connsiteY31313" fmla="*/ 947047 h 2190257"/>
              <a:gd name="connsiteX31314" fmla="*/ 128187 w 1299502"/>
              <a:gd name="connsiteY31314" fmla="*/ 947335 h 2190257"/>
              <a:gd name="connsiteX31315" fmla="*/ 127285 w 1299502"/>
              <a:gd name="connsiteY31315" fmla="*/ 948020 h 2190257"/>
              <a:gd name="connsiteX31316" fmla="*/ 126672 w 1299502"/>
              <a:gd name="connsiteY31316" fmla="*/ 947948 h 2190257"/>
              <a:gd name="connsiteX31317" fmla="*/ 126384 w 1299502"/>
              <a:gd name="connsiteY31317" fmla="*/ 947624 h 2190257"/>
              <a:gd name="connsiteX31318" fmla="*/ 126059 w 1299502"/>
              <a:gd name="connsiteY31318" fmla="*/ 947948 h 2190257"/>
              <a:gd name="connsiteX31319" fmla="*/ 125879 w 1299502"/>
              <a:gd name="connsiteY31319" fmla="*/ 947732 h 2190257"/>
              <a:gd name="connsiteX31320" fmla="*/ 125987 w 1299502"/>
              <a:gd name="connsiteY31320" fmla="*/ 947443 h 2190257"/>
              <a:gd name="connsiteX31321" fmla="*/ 125482 w 1299502"/>
              <a:gd name="connsiteY31321" fmla="*/ 947047 h 2190257"/>
              <a:gd name="connsiteX31322" fmla="*/ 125194 w 1299502"/>
              <a:gd name="connsiteY31322" fmla="*/ 946939 h 2190257"/>
              <a:gd name="connsiteX31323" fmla="*/ 125086 w 1299502"/>
              <a:gd name="connsiteY31323" fmla="*/ 946831 h 2190257"/>
              <a:gd name="connsiteX31324" fmla="*/ 125086 w 1299502"/>
              <a:gd name="connsiteY31324" fmla="*/ 946434 h 2190257"/>
              <a:gd name="connsiteX31325" fmla="*/ 124869 w 1299502"/>
              <a:gd name="connsiteY31325" fmla="*/ 946326 h 2190257"/>
              <a:gd name="connsiteX31326" fmla="*/ 124689 w 1299502"/>
              <a:gd name="connsiteY31326" fmla="*/ 946434 h 2190257"/>
              <a:gd name="connsiteX31327" fmla="*/ 124689 w 1299502"/>
              <a:gd name="connsiteY31327" fmla="*/ 946723 h 2190257"/>
              <a:gd name="connsiteX31328" fmla="*/ 124184 w 1299502"/>
              <a:gd name="connsiteY31328" fmla="*/ 947155 h 2190257"/>
              <a:gd name="connsiteX31329" fmla="*/ 123896 w 1299502"/>
              <a:gd name="connsiteY31329" fmla="*/ 947155 h 2190257"/>
              <a:gd name="connsiteX31330" fmla="*/ 123788 w 1299502"/>
              <a:gd name="connsiteY31330" fmla="*/ 946939 h 2190257"/>
              <a:gd name="connsiteX31331" fmla="*/ 123788 w 1299502"/>
              <a:gd name="connsiteY31331" fmla="*/ 946434 h 2190257"/>
              <a:gd name="connsiteX31332" fmla="*/ 123679 w 1299502"/>
              <a:gd name="connsiteY31332" fmla="*/ 946254 h 2190257"/>
              <a:gd name="connsiteX31333" fmla="*/ 122994 w 1299502"/>
              <a:gd name="connsiteY31333" fmla="*/ 946254 h 2190257"/>
              <a:gd name="connsiteX31334" fmla="*/ 122886 w 1299502"/>
              <a:gd name="connsiteY31334" fmla="*/ 946038 h 2190257"/>
              <a:gd name="connsiteX31335" fmla="*/ 122886 w 1299502"/>
              <a:gd name="connsiteY31335" fmla="*/ 945750 h 2190257"/>
              <a:gd name="connsiteX31336" fmla="*/ 123391 w 1299502"/>
              <a:gd name="connsiteY31336" fmla="*/ 945353 h 2190257"/>
              <a:gd name="connsiteX31337" fmla="*/ 124689 w 1299502"/>
              <a:gd name="connsiteY31337" fmla="*/ 945461 h 2190257"/>
              <a:gd name="connsiteX31338" fmla="*/ 124797 w 1299502"/>
              <a:gd name="connsiteY31338" fmla="*/ 945353 h 2190257"/>
              <a:gd name="connsiteX31339" fmla="*/ 124689 w 1299502"/>
              <a:gd name="connsiteY31339" fmla="*/ 945137 h 2190257"/>
              <a:gd name="connsiteX31340" fmla="*/ 123391 w 1299502"/>
              <a:gd name="connsiteY31340" fmla="*/ 945065 h 2190257"/>
              <a:gd name="connsiteX31341" fmla="*/ 123211 w 1299502"/>
              <a:gd name="connsiteY31341" fmla="*/ 944740 h 2190257"/>
              <a:gd name="connsiteX31342" fmla="*/ 122201 w 1299502"/>
              <a:gd name="connsiteY31342" fmla="*/ 944668 h 2190257"/>
              <a:gd name="connsiteX31343" fmla="*/ 121913 w 1299502"/>
              <a:gd name="connsiteY31343" fmla="*/ 944344 h 2190257"/>
              <a:gd name="connsiteX31344" fmla="*/ 121588 w 1299502"/>
              <a:gd name="connsiteY31344" fmla="*/ 944344 h 2190257"/>
              <a:gd name="connsiteX31345" fmla="*/ 121300 w 1299502"/>
              <a:gd name="connsiteY31345" fmla="*/ 944560 h 2190257"/>
              <a:gd name="connsiteX31346" fmla="*/ 120795 w 1299502"/>
              <a:gd name="connsiteY31346" fmla="*/ 944056 h 2190257"/>
              <a:gd name="connsiteX31347" fmla="*/ 120903 w 1299502"/>
              <a:gd name="connsiteY31347" fmla="*/ 943263 h 2190257"/>
              <a:gd name="connsiteX31348" fmla="*/ 120578 w 1299502"/>
              <a:gd name="connsiteY31348" fmla="*/ 942866 h 2190257"/>
              <a:gd name="connsiteX31349" fmla="*/ 120578 w 1299502"/>
              <a:gd name="connsiteY31349" fmla="*/ 942362 h 2190257"/>
              <a:gd name="connsiteX31350" fmla="*/ 121011 w 1299502"/>
              <a:gd name="connsiteY31350" fmla="*/ 942073 h 2190257"/>
              <a:gd name="connsiteX31351" fmla="*/ 121083 w 1299502"/>
              <a:gd name="connsiteY31351" fmla="*/ 940848 h 2190257"/>
              <a:gd name="connsiteX31352" fmla="*/ 120795 w 1299502"/>
              <a:gd name="connsiteY31352" fmla="*/ 940560 h 2190257"/>
              <a:gd name="connsiteX31353" fmla="*/ 120795 w 1299502"/>
              <a:gd name="connsiteY31353" fmla="*/ 940271 h 2190257"/>
              <a:gd name="connsiteX31354" fmla="*/ 120470 w 1299502"/>
              <a:gd name="connsiteY31354" fmla="*/ 939947 h 2190257"/>
              <a:gd name="connsiteX31355" fmla="*/ 120687 w 1299502"/>
              <a:gd name="connsiteY31355" fmla="*/ 937857 h 2190257"/>
              <a:gd name="connsiteX31356" fmla="*/ 121047 w 1299502"/>
              <a:gd name="connsiteY31356" fmla="*/ 937568 h 2190257"/>
              <a:gd name="connsiteX31357" fmla="*/ 121119 w 1299502"/>
              <a:gd name="connsiteY31357" fmla="*/ 936379 h 2190257"/>
              <a:gd name="connsiteX31358" fmla="*/ 120831 w 1299502"/>
              <a:gd name="connsiteY31358" fmla="*/ 936091 h 2190257"/>
              <a:gd name="connsiteX31359" fmla="*/ 120903 w 1299502"/>
              <a:gd name="connsiteY31359" fmla="*/ 935478 h 2190257"/>
              <a:gd name="connsiteX31360" fmla="*/ 120434 w 1299502"/>
              <a:gd name="connsiteY31360" fmla="*/ 934974 h 2190257"/>
              <a:gd name="connsiteX31361" fmla="*/ 120110 w 1299502"/>
              <a:gd name="connsiteY31361" fmla="*/ 934974 h 2190257"/>
              <a:gd name="connsiteX31362" fmla="*/ 120037 w 1299502"/>
              <a:gd name="connsiteY31362" fmla="*/ 934865 h 2190257"/>
              <a:gd name="connsiteX31363" fmla="*/ 120037 w 1299502"/>
              <a:gd name="connsiteY31363" fmla="*/ 934577 h 2190257"/>
              <a:gd name="connsiteX31364" fmla="*/ 120326 w 1299502"/>
              <a:gd name="connsiteY31364" fmla="*/ 934289 h 2190257"/>
              <a:gd name="connsiteX31365" fmla="*/ 120326 w 1299502"/>
              <a:gd name="connsiteY31365" fmla="*/ 933964 h 2190257"/>
              <a:gd name="connsiteX31366" fmla="*/ 119929 w 1299502"/>
              <a:gd name="connsiteY31366" fmla="*/ 933496 h 2190257"/>
              <a:gd name="connsiteX31367" fmla="*/ 119641 w 1299502"/>
              <a:gd name="connsiteY31367" fmla="*/ 933496 h 2190257"/>
              <a:gd name="connsiteX31368" fmla="*/ 119424 w 1299502"/>
              <a:gd name="connsiteY31368" fmla="*/ 933280 h 2190257"/>
              <a:gd name="connsiteX31369" fmla="*/ 119641 w 1299502"/>
              <a:gd name="connsiteY31369" fmla="*/ 931009 h 2190257"/>
              <a:gd name="connsiteX31370" fmla="*/ 120037 w 1299502"/>
              <a:gd name="connsiteY31370" fmla="*/ 930685 h 2190257"/>
              <a:gd name="connsiteX31371" fmla="*/ 120037 w 1299502"/>
              <a:gd name="connsiteY31371" fmla="*/ 929784 h 2190257"/>
              <a:gd name="connsiteX31372" fmla="*/ 119424 w 1299502"/>
              <a:gd name="connsiteY31372" fmla="*/ 929099 h 2190257"/>
              <a:gd name="connsiteX31373" fmla="*/ 119533 w 1299502"/>
              <a:gd name="connsiteY31373" fmla="*/ 928811 h 2190257"/>
              <a:gd name="connsiteX31374" fmla="*/ 118415 w 1299502"/>
              <a:gd name="connsiteY31374" fmla="*/ 927693 h 2190257"/>
              <a:gd name="connsiteX31375" fmla="*/ 118126 w 1299502"/>
              <a:gd name="connsiteY31375" fmla="*/ 927693 h 2190257"/>
              <a:gd name="connsiteX31376" fmla="*/ 117730 w 1299502"/>
              <a:gd name="connsiteY31376" fmla="*/ 927189 h 2190257"/>
              <a:gd name="connsiteX31377" fmla="*/ 117730 w 1299502"/>
              <a:gd name="connsiteY31377" fmla="*/ 926900 h 2190257"/>
              <a:gd name="connsiteX31378" fmla="*/ 117441 w 1299502"/>
              <a:gd name="connsiteY31378" fmla="*/ 926612 h 2190257"/>
              <a:gd name="connsiteX31379" fmla="*/ 117441 w 1299502"/>
              <a:gd name="connsiteY31379" fmla="*/ 926288 h 2190257"/>
              <a:gd name="connsiteX31380" fmla="*/ 116720 w 1299502"/>
              <a:gd name="connsiteY31380" fmla="*/ 925495 h 2190257"/>
              <a:gd name="connsiteX31381" fmla="*/ 116432 w 1299502"/>
              <a:gd name="connsiteY31381" fmla="*/ 925495 h 2190257"/>
              <a:gd name="connsiteX31382" fmla="*/ 115711 w 1299502"/>
              <a:gd name="connsiteY31382" fmla="*/ 924702 h 2190257"/>
              <a:gd name="connsiteX31383" fmla="*/ 116324 w 1299502"/>
              <a:gd name="connsiteY31383" fmla="*/ 924125 h 2190257"/>
              <a:gd name="connsiteX31384" fmla="*/ 116432 w 1299502"/>
              <a:gd name="connsiteY31384" fmla="*/ 923801 h 2190257"/>
              <a:gd name="connsiteX31385" fmla="*/ 116107 w 1299502"/>
              <a:gd name="connsiteY31385" fmla="*/ 923513 h 2190257"/>
              <a:gd name="connsiteX31386" fmla="*/ 116215 w 1299502"/>
              <a:gd name="connsiteY31386" fmla="*/ 922323 h 2190257"/>
              <a:gd name="connsiteX31387" fmla="*/ 116504 w 1299502"/>
              <a:gd name="connsiteY31387" fmla="*/ 922107 h 2190257"/>
              <a:gd name="connsiteX31388" fmla="*/ 116612 w 1299502"/>
              <a:gd name="connsiteY31388" fmla="*/ 921530 h 2190257"/>
              <a:gd name="connsiteX31389" fmla="*/ 116720 w 1299502"/>
              <a:gd name="connsiteY31389" fmla="*/ 921314 h 2190257"/>
              <a:gd name="connsiteX31390" fmla="*/ 117009 w 1299502"/>
              <a:gd name="connsiteY31390" fmla="*/ 921422 h 2190257"/>
              <a:gd name="connsiteX31391" fmla="*/ 117225 w 1299502"/>
              <a:gd name="connsiteY31391" fmla="*/ 921206 h 2190257"/>
              <a:gd name="connsiteX31392" fmla="*/ 117297 w 1299502"/>
              <a:gd name="connsiteY31392" fmla="*/ 919728 h 2190257"/>
              <a:gd name="connsiteX31393" fmla="*/ 117694 w 1299502"/>
              <a:gd name="connsiteY31393" fmla="*/ 919512 h 2190257"/>
              <a:gd name="connsiteX31394" fmla="*/ 117694 w 1299502"/>
              <a:gd name="connsiteY31394" fmla="*/ 919224 h 2190257"/>
              <a:gd name="connsiteX31395" fmla="*/ 117910 w 1299502"/>
              <a:gd name="connsiteY31395" fmla="*/ 919044 h 2190257"/>
              <a:gd name="connsiteX31396" fmla="*/ 118487 w 1299502"/>
              <a:gd name="connsiteY31396" fmla="*/ 919116 h 2190257"/>
              <a:gd name="connsiteX31397" fmla="*/ 119100 w 1299502"/>
              <a:gd name="connsiteY31397" fmla="*/ 919728 h 2190257"/>
              <a:gd name="connsiteX31398" fmla="*/ 119388 w 1299502"/>
              <a:gd name="connsiteY31398" fmla="*/ 919728 h 2190257"/>
              <a:gd name="connsiteX31399" fmla="*/ 119497 w 1299502"/>
              <a:gd name="connsiteY31399" fmla="*/ 919620 h 2190257"/>
              <a:gd name="connsiteX31400" fmla="*/ 119605 w 1299502"/>
              <a:gd name="connsiteY31400" fmla="*/ 919332 h 2190257"/>
              <a:gd name="connsiteX31401" fmla="*/ 119893 w 1299502"/>
              <a:gd name="connsiteY31401" fmla="*/ 919044 h 2190257"/>
              <a:gd name="connsiteX31402" fmla="*/ 119893 w 1299502"/>
              <a:gd name="connsiteY31402" fmla="*/ 918719 h 2190257"/>
              <a:gd name="connsiteX31403" fmla="*/ 120110 w 1299502"/>
              <a:gd name="connsiteY31403" fmla="*/ 918647 h 2190257"/>
              <a:gd name="connsiteX31404" fmla="*/ 120398 w 1299502"/>
              <a:gd name="connsiteY31404" fmla="*/ 918647 h 2190257"/>
              <a:gd name="connsiteX31405" fmla="*/ 120903 w 1299502"/>
              <a:gd name="connsiteY31405" fmla="*/ 918215 h 2190257"/>
              <a:gd name="connsiteX31406" fmla="*/ 120975 w 1299502"/>
              <a:gd name="connsiteY31406" fmla="*/ 917134 h 2190257"/>
              <a:gd name="connsiteX31407" fmla="*/ 120398 w 1299502"/>
              <a:gd name="connsiteY31407" fmla="*/ 916449 h 2190257"/>
              <a:gd name="connsiteX31408" fmla="*/ 120398 w 1299502"/>
              <a:gd name="connsiteY31408" fmla="*/ 916124 h 2190257"/>
              <a:gd name="connsiteX31409" fmla="*/ 120290 w 1299502"/>
              <a:gd name="connsiteY31409" fmla="*/ 915944 h 2190257"/>
              <a:gd name="connsiteX31410" fmla="*/ 120001 w 1299502"/>
              <a:gd name="connsiteY31410" fmla="*/ 915944 h 2190257"/>
              <a:gd name="connsiteX31411" fmla="*/ 119785 w 1299502"/>
              <a:gd name="connsiteY31411" fmla="*/ 915836 h 2190257"/>
              <a:gd name="connsiteX31412" fmla="*/ 119893 w 1299502"/>
              <a:gd name="connsiteY31412" fmla="*/ 915223 h 2190257"/>
              <a:gd name="connsiteX31413" fmla="*/ 120074 w 1299502"/>
              <a:gd name="connsiteY31413" fmla="*/ 915043 h 2190257"/>
              <a:gd name="connsiteX31414" fmla="*/ 120975 w 1299502"/>
              <a:gd name="connsiteY31414" fmla="*/ 915115 h 2190257"/>
              <a:gd name="connsiteX31415" fmla="*/ 121300 w 1299502"/>
              <a:gd name="connsiteY31415" fmla="*/ 915440 h 2190257"/>
              <a:gd name="connsiteX31416" fmla="*/ 121876 w 1299502"/>
              <a:gd name="connsiteY31416" fmla="*/ 915548 h 2190257"/>
              <a:gd name="connsiteX31417" fmla="*/ 123066 w 1299502"/>
              <a:gd name="connsiteY31417" fmla="*/ 914539 h 2190257"/>
              <a:gd name="connsiteX31418" fmla="*/ 123066 w 1299502"/>
              <a:gd name="connsiteY31418" fmla="*/ 914250 h 2190257"/>
              <a:gd name="connsiteX31419" fmla="*/ 122778 w 1299502"/>
              <a:gd name="connsiteY31419" fmla="*/ 913926 h 2190257"/>
              <a:gd name="connsiteX31420" fmla="*/ 122778 w 1299502"/>
              <a:gd name="connsiteY31420" fmla="*/ 913638 h 2190257"/>
              <a:gd name="connsiteX31421" fmla="*/ 123175 w 1299502"/>
              <a:gd name="connsiteY31421" fmla="*/ 913349 h 2190257"/>
              <a:gd name="connsiteX31422" fmla="*/ 123175 w 1299502"/>
              <a:gd name="connsiteY31422" fmla="*/ 913025 h 2190257"/>
              <a:gd name="connsiteX31423" fmla="*/ 124184 w 1299502"/>
              <a:gd name="connsiteY31423" fmla="*/ 912232 h 2190257"/>
              <a:gd name="connsiteX31424" fmla="*/ 123860 w 1299502"/>
              <a:gd name="connsiteY31424" fmla="*/ 911944 h 2190257"/>
              <a:gd name="connsiteX31425" fmla="*/ 123968 w 1299502"/>
              <a:gd name="connsiteY31425" fmla="*/ 911331 h 2190257"/>
              <a:gd name="connsiteX31426" fmla="*/ 124076 w 1299502"/>
              <a:gd name="connsiteY31426" fmla="*/ 911223 h 2190257"/>
              <a:gd name="connsiteX31427" fmla="*/ 125086 w 1299502"/>
              <a:gd name="connsiteY31427" fmla="*/ 911223 h 2190257"/>
              <a:gd name="connsiteX31428" fmla="*/ 125158 w 1299502"/>
              <a:gd name="connsiteY31428" fmla="*/ 911151 h 2190257"/>
              <a:gd name="connsiteX31429" fmla="*/ 125266 w 1299502"/>
              <a:gd name="connsiteY31429" fmla="*/ 910827 h 2190257"/>
              <a:gd name="connsiteX31430" fmla="*/ 125050 w 1299502"/>
              <a:gd name="connsiteY31430" fmla="*/ 910646 h 2190257"/>
              <a:gd name="connsiteX31431" fmla="*/ 124761 w 1299502"/>
              <a:gd name="connsiteY31431" fmla="*/ 910646 h 2190257"/>
              <a:gd name="connsiteX31432" fmla="*/ 124364 w 1299502"/>
              <a:gd name="connsiteY31432" fmla="*/ 910142 h 2190257"/>
              <a:gd name="connsiteX31433" fmla="*/ 124364 w 1299502"/>
              <a:gd name="connsiteY31433" fmla="*/ 909637 h 2190257"/>
              <a:gd name="connsiteX31434" fmla="*/ 124256 w 1299502"/>
              <a:gd name="connsiteY31434" fmla="*/ 909421 h 2190257"/>
              <a:gd name="connsiteX31435" fmla="*/ 123860 w 1299502"/>
              <a:gd name="connsiteY31435" fmla="*/ 909745 h 2190257"/>
              <a:gd name="connsiteX31436" fmla="*/ 123751 w 1299502"/>
              <a:gd name="connsiteY31436" fmla="*/ 909529 h 2190257"/>
              <a:gd name="connsiteX31437" fmla="*/ 123751 w 1299502"/>
              <a:gd name="connsiteY31437" fmla="*/ 908952 h 2190257"/>
              <a:gd name="connsiteX31438" fmla="*/ 123175 w 1299502"/>
              <a:gd name="connsiteY31438" fmla="*/ 908340 h 2190257"/>
              <a:gd name="connsiteX31439" fmla="*/ 123283 w 1299502"/>
              <a:gd name="connsiteY31439" fmla="*/ 908051 h 2190257"/>
              <a:gd name="connsiteX31440" fmla="*/ 122958 w 1299502"/>
              <a:gd name="connsiteY31440" fmla="*/ 907655 h 2190257"/>
              <a:gd name="connsiteX31441" fmla="*/ 123571 w 1299502"/>
              <a:gd name="connsiteY31441" fmla="*/ 907150 h 2190257"/>
              <a:gd name="connsiteX31442" fmla="*/ 123463 w 1299502"/>
              <a:gd name="connsiteY31442" fmla="*/ 906934 h 2190257"/>
              <a:gd name="connsiteX31443" fmla="*/ 123175 w 1299502"/>
              <a:gd name="connsiteY31443" fmla="*/ 906934 h 2190257"/>
              <a:gd name="connsiteX31444" fmla="*/ 122453 w 1299502"/>
              <a:gd name="connsiteY31444" fmla="*/ 906141 h 2190257"/>
              <a:gd name="connsiteX31445" fmla="*/ 122562 w 1299502"/>
              <a:gd name="connsiteY31445" fmla="*/ 904447 h 2190257"/>
              <a:gd name="connsiteX31446" fmla="*/ 123175 w 1299502"/>
              <a:gd name="connsiteY31446" fmla="*/ 903835 h 2190257"/>
              <a:gd name="connsiteX31447" fmla="*/ 123283 w 1299502"/>
              <a:gd name="connsiteY31447" fmla="*/ 903546 h 2190257"/>
              <a:gd name="connsiteX31448" fmla="*/ 124761 w 1299502"/>
              <a:gd name="connsiteY31448" fmla="*/ 902357 h 2190257"/>
              <a:gd name="connsiteX31449" fmla="*/ 125086 w 1299502"/>
              <a:gd name="connsiteY31449" fmla="*/ 902357 h 2190257"/>
              <a:gd name="connsiteX31450" fmla="*/ 125374 w 1299502"/>
              <a:gd name="connsiteY31450" fmla="*/ 902645 h 2190257"/>
              <a:gd name="connsiteX31451" fmla="*/ 125663 w 1299502"/>
              <a:gd name="connsiteY31451" fmla="*/ 902645 h 2190257"/>
              <a:gd name="connsiteX31452" fmla="*/ 125951 w 1299502"/>
              <a:gd name="connsiteY31452" fmla="*/ 902429 h 2190257"/>
              <a:gd name="connsiteX31453" fmla="*/ 126348 w 1299502"/>
              <a:gd name="connsiteY31453" fmla="*/ 902429 h 2190257"/>
              <a:gd name="connsiteX31454" fmla="*/ 126672 w 1299502"/>
              <a:gd name="connsiteY31454" fmla="*/ 902141 h 2190257"/>
              <a:gd name="connsiteX31455" fmla="*/ 127574 w 1299502"/>
              <a:gd name="connsiteY31455" fmla="*/ 902249 h 2190257"/>
              <a:gd name="connsiteX31456" fmla="*/ 127754 w 1299502"/>
              <a:gd name="connsiteY31456" fmla="*/ 902429 h 2190257"/>
              <a:gd name="connsiteX31457" fmla="*/ 127646 w 1299502"/>
              <a:gd name="connsiteY31457" fmla="*/ 903258 h 2190257"/>
              <a:gd name="connsiteX31458" fmla="*/ 127357 w 1299502"/>
              <a:gd name="connsiteY31458" fmla="*/ 903546 h 2190257"/>
              <a:gd name="connsiteX31459" fmla="*/ 127754 w 1299502"/>
              <a:gd name="connsiteY31459" fmla="*/ 904051 h 2190257"/>
              <a:gd name="connsiteX31460" fmla="*/ 130566 w 1299502"/>
              <a:gd name="connsiteY31460" fmla="*/ 904231 h 2190257"/>
              <a:gd name="connsiteX31461" fmla="*/ 130855 w 1299502"/>
              <a:gd name="connsiteY31461" fmla="*/ 904556 h 2190257"/>
              <a:gd name="connsiteX31462" fmla="*/ 131143 w 1299502"/>
              <a:gd name="connsiteY31462" fmla="*/ 904628 h 2190257"/>
              <a:gd name="connsiteX31463" fmla="*/ 131756 w 1299502"/>
              <a:gd name="connsiteY31463" fmla="*/ 905240 h 2190257"/>
              <a:gd name="connsiteX31464" fmla="*/ 132045 w 1299502"/>
              <a:gd name="connsiteY31464" fmla="*/ 905240 h 2190257"/>
              <a:gd name="connsiteX31465" fmla="*/ 132261 w 1299502"/>
              <a:gd name="connsiteY31465" fmla="*/ 905132 h 2190257"/>
              <a:gd name="connsiteX31466" fmla="*/ 132333 w 1299502"/>
              <a:gd name="connsiteY31466" fmla="*/ 904231 h 2190257"/>
              <a:gd name="connsiteX31467" fmla="*/ 132441 w 1299502"/>
              <a:gd name="connsiteY31467" fmla="*/ 904051 h 2190257"/>
              <a:gd name="connsiteX31468" fmla="*/ 133415 w 1299502"/>
              <a:gd name="connsiteY31468" fmla="*/ 904159 h 2190257"/>
              <a:gd name="connsiteX31469" fmla="*/ 133523 w 1299502"/>
              <a:gd name="connsiteY31469" fmla="*/ 904339 h 2190257"/>
              <a:gd name="connsiteX31470" fmla="*/ 133523 w 1299502"/>
              <a:gd name="connsiteY31470" fmla="*/ 904952 h 2190257"/>
              <a:gd name="connsiteX31471" fmla="*/ 133812 w 1299502"/>
              <a:gd name="connsiteY31471" fmla="*/ 905240 h 2190257"/>
              <a:gd name="connsiteX31472" fmla="*/ 133740 w 1299502"/>
              <a:gd name="connsiteY31472" fmla="*/ 905529 h 2190257"/>
              <a:gd name="connsiteX31473" fmla="*/ 133415 w 1299502"/>
              <a:gd name="connsiteY31473" fmla="*/ 905853 h 2190257"/>
              <a:gd name="connsiteX31474" fmla="*/ 133415 w 1299502"/>
              <a:gd name="connsiteY31474" fmla="*/ 906466 h 2190257"/>
              <a:gd name="connsiteX31475" fmla="*/ 133920 w 1299502"/>
              <a:gd name="connsiteY31475" fmla="*/ 907042 h 2190257"/>
              <a:gd name="connsiteX31476" fmla="*/ 133920 w 1299502"/>
              <a:gd name="connsiteY31476" fmla="*/ 907655 h 2190257"/>
              <a:gd name="connsiteX31477" fmla="*/ 134028 w 1299502"/>
              <a:gd name="connsiteY31477" fmla="*/ 907763 h 2190257"/>
              <a:gd name="connsiteX31478" fmla="*/ 134208 w 1299502"/>
              <a:gd name="connsiteY31478" fmla="*/ 907655 h 2190257"/>
              <a:gd name="connsiteX31479" fmla="*/ 134317 w 1299502"/>
              <a:gd name="connsiteY31479" fmla="*/ 907042 h 2190257"/>
              <a:gd name="connsiteX31480" fmla="*/ 134425 w 1299502"/>
              <a:gd name="connsiteY31480" fmla="*/ 906934 h 2190257"/>
              <a:gd name="connsiteX31481" fmla="*/ 134713 w 1299502"/>
              <a:gd name="connsiteY31481" fmla="*/ 906934 h 2190257"/>
              <a:gd name="connsiteX31482" fmla="*/ 134893 w 1299502"/>
              <a:gd name="connsiteY31482" fmla="*/ 906862 h 2190257"/>
              <a:gd name="connsiteX31483" fmla="*/ 134893 w 1299502"/>
              <a:gd name="connsiteY31483" fmla="*/ 906538 h 2190257"/>
              <a:gd name="connsiteX31484" fmla="*/ 135290 w 1299502"/>
              <a:gd name="connsiteY31484" fmla="*/ 906249 h 2190257"/>
              <a:gd name="connsiteX31485" fmla="*/ 135290 w 1299502"/>
              <a:gd name="connsiteY31485" fmla="*/ 905637 h 2190257"/>
              <a:gd name="connsiteX31486" fmla="*/ 135615 w 1299502"/>
              <a:gd name="connsiteY31486" fmla="*/ 905348 h 2190257"/>
              <a:gd name="connsiteX31487" fmla="*/ 135723 w 1299502"/>
              <a:gd name="connsiteY31487" fmla="*/ 904736 h 2190257"/>
              <a:gd name="connsiteX31488" fmla="*/ 135903 w 1299502"/>
              <a:gd name="connsiteY31488" fmla="*/ 904664 h 2190257"/>
              <a:gd name="connsiteX31489" fmla="*/ 136192 w 1299502"/>
              <a:gd name="connsiteY31489" fmla="*/ 904664 h 2190257"/>
              <a:gd name="connsiteX31490" fmla="*/ 136300 w 1299502"/>
              <a:gd name="connsiteY31490" fmla="*/ 904556 h 2190257"/>
              <a:gd name="connsiteX31491" fmla="*/ 136408 w 1299502"/>
              <a:gd name="connsiteY31491" fmla="*/ 904267 h 2190257"/>
              <a:gd name="connsiteX31492" fmla="*/ 136516 w 1299502"/>
              <a:gd name="connsiteY31492" fmla="*/ 904159 h 2190257"/>
              <a:gd name="connsiteX31493" fmla="*/ 137490 w 1299502"/>
              <a:gd name="connsiteY31493" fmla="*/ 904159 h 2190257"/>
              <a:gd name="connsiteX31494" fmla="*/ 137598 w 1299502"/>
              <a:gd name="connsiteY31494" fmla="*/ 904051 h 2190257"/>
              <a:gd name="connsiteX31495" fmla="*/ 137706 w 1299502"/>
              <a:gd name="connsiteY31495" fmla="*/ 903763 h 2190257"/>
              <a:gd name="connsiteX31496" fmla="*/ 137814 w 1299502"/>
              <a:gd name="connsiteY31496" fmla="*/ 903654 h 2190257"/>
              <a:gd name="connsiteX31497" fmla="*/ 139076 w 1299502"/>
              <a:gd name="connsiteY31497" fmla="*/ 903763 h 2190257"/>
              <a:gd name="connsiteX31498" fmla="*/ 139184 w 1299502"/>
              <a:gd name="connsiteY31498" fmla="*/ 903835 h 2190257"/>
              <a:gd name="connsiteX31499" fmla="*/ 139184 w 1299502"/>
              <a:gd name="connsiteY31499" fmla="*/ 904447 h 2190257"/>
              <a:gd name="connsiteX31500" fmla="*/ 139978 w 1299502"/>
              <a:gd name="connsiteY31500" fmla="*/ 905457 h 2190257"/>
              <a:gd name="connsiteX31501" fmla="*/ 139978 w 1299502"/>
              <a:gd name="connsiteY31501" fmla="*/ 905745 h 2190257"/>
              <a:gd name="connsiteX31502" fmla="*/ 140194 w 1299502"/>
              <a:gd name="connsiteY31502" fmla="*/ 905853 h 2190257"/>
              <a:gd name="connsiteX31503" fmla="*/ 140266 w 1299502"/>
              <a:gd name="connsiteY31503" fmla="*/ 905745 h 2190257"/>
              <a:gd name="connsiteX31504" fmla="*/ 140374 w 1299502"/>
              <a:gd name="connsiteY31504" fmla="*/ 905457 h 2190257"/>
              <a:gd name="connsiteX31505" fmla="*/ 140987 w 1299502"/>
              <a:gd name="connsiteY31505" fmla="*/ 904952 h 2190257"/>
              <a:gd name="connsiteX31506" fmla="*/ 140987 w 1299502"/>
              <a:gd name="connsiteY31506" fmla="*/ 904664 h 2190257"/>
              <a:gd name="connsiteX31507" fmla="*/ 140879 w 1299502"/>
              <a:gd name="connsiteY31507" fmla="*/ 904447 h 2190257"/>
              <a:gd name="connsiteX31508" fmla="*/ 140591 w 1299502"/>
              <a:gd name="connsiteY31508" fmla="*/ 904447 h 2190257"/>
              <a:gd name="connsiteX31509" fmla="*/ 140266 w 1299502"/>
              <a:gd name="connsiteY31509" fmla="*/ 904664 h 2190257"/>
              <a:gd name="connsiteX31510" fmla="*/ 139869 w 1299502"/>
              <a:gd name="connsiteY31510" fmla="*/ 904664 h 2190257"/>
              <a:gd name="connsiteX31511" fmla="*/ 139797 w 1299502"/>
              <a:gd name="connsiteY31511" fmla="*/ 904447 h 2190257"/>
              <a:gd name="connsiteX31512" fmla="*/ 139869 w 1299502"/>
              <a:gd name="connsiteY31512" fmla="*/ 902753 h 2190257"/>
              <a:gd name="connsiteX31513" fmla="*/ 139581 w 1299502"/>
              <a:gd name="connsiteY31513" fmla="*/ 902465 h 2190257"/>
              <a:gd name="connsiteX31514" fmla="*/ 139689 w 1299502"/>
              <a:gd name="connsiteY31514" fmla="*/ 902141 h 2190257"/>
              <a:gd name="connsiteX31515" fmla="*/ 139473 w 1299502"/>
              <a:gd name="connsiteY31515" fmla="*/ 901961 h 2190257"/>
              <a:gd name="connsiteX31516" fmla="*/ 139293 w 1299502"/>
              <a:gd name="connsiteY31516" fmla="*/ 902069 h 2190257"/>
              <a:gd name="connsiteX31517" fmla="*/ 139293 w 1299502"/>
              <a:gd name="connsiteY31517" fmla="*/ 902357 h 2190257"/>
              <a:gd name="connsiteX31518" fmla="*/ 138788 w 1299502"/>
              <a:gd name="connsiteY31518" fmla="*/ 902753 h 2190257"/>
              <a:gd name="connsiteX31519" fmla="*/ 138680 w 1299502"/>
              <a:gd name="connsiteY31519" fmla="*/ 902645 h 2190257"/>
              <a:gd name="connsiteX31520" fmla="*/ 138680 w 1299502"/>
              <a:gd name="connsiteY31520" fmla="*/ 902069 h 2190257"/>
              <a:gd name="connsiteX31521" fmla="*/ 138391 w 1299502"/>
              <a:gd name="connsiteY31521" fmla="*/ 901744 h 2190257"/>
              <a:gd name="connsiteX31522" fmla="*/ 138499 w 1299502"/>
              <a:gd name="connsiteY31522" fmla="*/ 901456 h 2190257"/>
              <a:gd name="connsiteX31523" fmla="*/ 138283 w 1299502"/>
              <a:gd name="connsiteY31523" fmla="*/ 901240 h 2190257"/>
              <a:gd name="connsiteX31524" fmla="*/ 137994 w 1299502"/>
              <a:gd name="connsiteY31524" fmla="*/ 901240 h 2190257"/>
              <a:gd name="connsiteX31525" fmla="*/ 137778 w 1299502"/>
              <a:gd name="connsiteY31525" fmla="*/ 901348 h 2190257"/>
              <a:gd name="connsiteX31526" fmla="*/ 137778 w 1299502"/>
              <a:gd name="connsiteY31526" fmla="*/ 901672 h 2190257"/>
              <a:gd name="connsiteX31527" fmla="*/ 137598 w 1299502"/>
              <a:gd name="connsiteY31527" fmla="*/ 901852 h 2190257"/>
              <a:gd name="connsiteX31528" fmla="*/ 137309 w 1299502"/>
              <a:gd name="connsiteY31528" fmla="*/ 901744 h 2190257"/>
              <a:gd name="connsiteX31529" fmla="*/ 137201 w 1299502"/>
              <a:gd name="connsiteY31529" fmla="*/ 901672 h 2190257"/>
              <a:gd name="connsiteX31530" fmla="*/ 137309 w 1299502"/>
              <a:gd name="connsiteY31530" fmla="*/ 899870 h 2190257"/>
              <a:gd name="connsiteX31531" fmla="*/ 137598 w 1299502"/>
              <a:gd name="connsiteY31531" fmla="*/ 899546 h 2190257"/>
              <a:gd name="connsiteX31532" fmla="*/ 137201 w 1299502"/>
              <a:gd name="connsiteY31532" fmla="*/ 899041 h 2190257"/>
              <a:gd name="connsiteX31533" fmla="*/ 136985 w 1299502"/>
              <a:gd name="connsiteY31533" fmla="*/ 899258 h 2190257"/>
              <a:gd name="connsiteX31534" fmla="*/ 136985 w 1299502"/>
              <a:gd name="connsiteY31534" fmla="*/ 899546 h 2190257"/>
              <a:gd name="connsiteX31535" fmla="*/ 136696 w 1299502"/>
              <a:gd name="connsiteY31535" fmla="*/ 899762 h 2190257"/>
              <a:gd name="connsiteX31536" fmla="*/ 136588 w 1299502"/>
              <a:gd name="connsiteY31536" fmla="*/ 901240 h 2190257"/>
              <a:gd name="connsiteX31537" fmla="*/ 136913 w 1299502"/>
              <a:gd name="connsiteY31537" fmla="*/ 901672 h 2190257"/>
              <a:gd name="connsiteX31538" fmla="*/ 136805 w 1299502"/>
              <a:gd name="connsiteY31538" fmla="*/ 902141 h 2190257"/>
              <a:gd name="connsiteX31539" fmla="*/ 136696 w 1299502"/>
              <a:gd name="connsiteY31539" fmla="*/ 902357 h 2190257"/>
              <a:gd name="connsiteX31540" fmla="*/ 136408 w 1299502"/>
              <a:gd name="connsiteY31540" fmla="*/ 902357 h 2190257"/>
              <a:gd name="connsiteX31541" fmla="*/ 136011 w 1299502"/>
              <a:gd name="connsiteY31541" fmla="*/ 902537 h 2190257"/>
              <a:gd name="connsiteX31542" fmla="*/ 135723 w 1299502"/>
              <a:gd name="connsiteY31542" fmla="*/ 902537 h 2190257"/>
              <a:gd name="connsiteX31543" fmla="*/ 135506 w 1299502"/>
              <a:gd name="connsiteY31543" fmla="*/ 902645 h 2190257"/>
              <a:gd name="connsiteX31544" fmla="*/ 135506 w 1299502"/>
              <a:gd name="connsiteY31544" fmla="*/ 902970 h 2190257"/>
              <a:gd name="connsiteX31545" fmla="*/ 135326 w 1299502"/>
              <a:gd name="connsiteY31545" fmla="*/ 903186 h 2190257"/>
              <a:gd name="connsiteX31546" fmla="*/ 135002 w 1299502"/>
              <a:gd name="connsiteY31546" fmla="*/ 903186 h 2190257"/>
              <a:gd name="connsiteX31547" fmla="*/ 134317 w 1299502"/>
              <a:gd name="connsiteY31547" fmla="*/ 902285 h 2190257"/>
              <a:gd name="connsiteX31548" fmla="*/ 134425 w 1299502"/>
              <a:gd name="connsiteY31548" fmla="*/ 901780 h 2190257"/>
              <a:gd name="connsiteX31549" fmla="*/ 133920 w 1299502"/>
              <a:gd name="connsiteY31549" fmla="*/ 901276 h 2190257"/>
              <a:gd name="connsiteX31550" fmla="*/ 133595 w 1299502"/>
              <a:gd name="connsiteY31550" fmla="*/ 901276 h 2190257"/>
              <a:gd name="connsiteX31551" fmla="*/ 133307 w 1299502"/>
              <a:gd name="connsiteY31551" fmla="*/ 900879 h 2190257"/>
              <a:gd name="connsiteX31552" fmla="*/ 133018 w 1299502"/>
              <a:gd name="connsiteY31552" fmla="*/ 900879 h 2190257"/>
              <a:gd name="connsiteX31553" fmla="*/ 132694 w 1299502"/>
              <a:gd name="connsiteY31553" fmla="*/ 900591 h 2190257"/>
              <a:gd name="connsiteX31554" fmla="*/ 132405 w 1299502"/>
              <a:gd name="connsiteY31554" fmla="*/ 900591 h 2190257"/>
              <a:gd name="connsiteX31555" fmla="*/ 132117 w 1299502"/>
              <a:gd name="connsiteY31555" fmla="*/ 900195 h 2190257"/>
              <a:gd name="connsiteX31556" fmla="*/ 131107 w 1299502"/>
              <a:gd name="connsiteY31556" fmla="*/ 900195 h 2190257"/>
              <a:gd name="connsiteX31557" fmla="*/ 130711 w 1299502"/>
              <a:gd name="connsiteY31557" fmla="*/ 899690 h 2190257"/>
              <a:gd name="connsiteX31558" fmla="*/ 130927 w 1299502"/>
              <a:gd name="connsiteY31558" fmla="*/ 899582 h 2190257"/>
              <a:gd name="connsiteX31559" fmla="*/ 131216 w 1299502"/>
              <a:gd name="connsiteY31559" fmla="*/ 899582 h 2190257"/>
              <a:gd name="connsiteX31560" fmla="*/ 131396 w 1299502"/>
              <a:gd name="connsiteY31560" fmla="*/ 899402 h 2190257"/>
              <a:gd name="connsiteX31561" fmla="*/ 131396 w 1299502"/>
              <a:gd name="connsiteY31561" fmla="*/ 898573 h 2190257"/>
              <a:gd name="connsiteX31562" fmla="*/ 131107 w 1299502"/>
              <a:gd name="connsiteY31562" fmla="*/ 898176 h 2190257"/>
              <a:gd name="connsiteX31563" fmla="*/ 131216 w 1299502"/>
              <a:gd name="connsiteY31563" fmla="*/ 897888 h 2190257"/>
              <a:gd name="connsiteX31564" fmla="*/ 131504 w 1299502"/>
              <a:gd name="connsiteY31564" fmla="*/ 897672 h 2190257"/>
              <a:gd name="connsiteX31565" fmla="*/ 131504 w 1299502"/>
              <a:gd name="connsiteY31565" fmla="*/ 897095 h 2190257"/>
              <a:gd name="connsiteX31566" fmla="*/ 131901 w 1299502"/>
              <a:gd name="connsiteY31566" fmla="*/ 896771 h 2190257"/>
              <a:gd name="connsiteX31567" fmla="*/ 131901 w 1299502"/>
              <a:gd name="connsiteY31567" fmla="*/ 896194 h 2190257"/>
              <a:gd name="connsiteX31568" fmla="*/ 132117 w 1299502"/>
              <a:gd name="connsiteY31568" fmla="*/ 896086 h 2190257"/>
              <a:gd name="connsiteX31569" fmla="*/ 132405 w 1299502"/>
              <a:gd name="connsiteY31569" fmla="*/ 896086 h 2190257"/>
              <a:gd name="connsiteX31570" fmla="*/ 132694 w 1299502"/>
              <a:gd name="connsiteY31570" fmla="*/ 895798 h 2190257"/>
              <a:gd name="connsiteX31571" fmla="*/ 133018 w 1299502"/>
              <a:gd name="connsiteY31571" fmla="*/ 896086 h 2190257"/>
              <a:gd name="connsiteX31572" fmla="*/ 133199 w 1299502"/>
              <a:gd name="connsiteY31572" fmla="*/ 895978 h 2190257"/>
              <a:gd name="connsiteX31573" fmla="*/ 133199 w 1299502"/>
              <a:gd name="connsiteY31573" fmla="*/ 895690 h 2190257"/>
              <a:gd name="connsiteX31574" fmla="*/ 132405 w 1299502"/>
              <a:gd name="connsiteY31574" fmla="*/ 894789 h 2190257"/>
              <a:gd name="connsiteX31575" fmla="*/ 132405 w 1299502"/>
              <a:gd name="connsiteY31575" fmla="*/ 894176 h 2190257"/>
              <a:gd name="connsiteX31576" fmla="*/ 133091 w 1299502"/>
              <a:gd name="connsiteY31576" fmla="*/ 893599 h 2190257"/>
              <a:gd name="connsiteX31577" fmla="*/ 133091 w 1299502"/>
              <a:gd name="connsiteY31577" fmla="*/ 893275 h 2190257"/>
              <a:gd name="connsiteX31578" fmla="*/ 134100 w 1299502"/>
              <a:gd name="connsiteY31578" fmla="*/ 892482 h 2190257"/>
              <a:gd name="connsiteX31579" fmla="*/ 134100 w 1299502"/>
              <a:gd name="connsiteY31579" fmla="*/ 892194 h 2190257"/>
              <a:gd name="connsiteX31580" fmla="*/ 134497 w 1299502"/>
              <a:gd name="connsiteY31580" fmla="*/ 891869 h 2190257"/>
              <a:gd name="connsiteX31581" fmla="*/ 134280 w 1299502"/>
              <a:gd name="connsiteY31581" fmla="*/ 891797 h 2190257"/>
              <a:gd name="connsiteX31582" fmla="*/ 133704 w 1299502"/>
              <a:gd name="connsiteY31582" fmla="*/ 891689 h 2190257"/>
              <a:gd name="connsiteX31583" fmla="*/ 133487 w 1299502"/>
              <a:gd name="connsiteY31583" fmla="*/ 891581 h 2190257"/>
              <a:gd name="connsiteX31584" fmla="*/ 133595 w 1299502"/>
              <a:gd name="connsiteY31584" fmla="*/ 890392 h 2190257"/>
              <a:gd name="connsiteX31585" fmla="*/ 133884 w 1299502"/>
              <a:gd name="connsiteY31585" fmla="*/ 890103 h 2190257"/>
              <a:gd name="connsiteX31586" fmla="*/ 133992 w 1299502"/>
              <a:gd name="connsiteY31586" fmla="*/ 889779 h 2190257"/>
              <a:gd name="connsiteX31587" fmla="*/ 135002 w 1299502"/>
              <a:gd name="connsiteY31587" fmla="*/ 888986 h 2190257"/>
              <a:gd name="connsiteX31588" fmla="*/ 134677 w 1299502"/>
              <a:gd name="connsiteY31588" fmla="*/ 888698 h 2190257"/>
              <a:gd name="connsiteX31589" fmla="*/ 134785 w 1299502"/>
              <a:gd name="connsiteY31589" fmla="*/ 887184 h 2190257"/>
              <a:gd name="connsiteX31590" fmla="*/ 135002 w 1299502"/>
              <a:gd name="connsiteY31590" fmla="*/ 887004 h 2190257"/>
              <a:gd name="connsiteX31591" fmla="*/ 136192 w 1299502"/>
              <a:gd name="connsiteY31591" fmla="*/ 887184 h 2190257"/>
              <a:gd name="connsiteX31592" fmla="*/ 136372 w 1299502"/>
              <a:gd name="connsiteY31592" fmla="*/ 887004 h 2190257"/>
              <a:gd name="connsiteX31593" fmla="*/ 136372 w 1299502"/>
              <a:gd name="connsiteY31593" fmla="*/ 886680 h 2190257"/>
              <a:gd name="connsiteX31594" fmla="*/ 136696 w 1299502"/>
              <a:gd name="connsiteY31594" fmla="*/ 886391 h 2190257"/>
              <a:gd name="connsiteX31595" fmla="*/ 136877 w 1299502"/>
              <a:gd name="connsiteY31595" fmla="*/ 885310 h 2190257"/>
              <a:gd name="connsiteX31596" fmla="*/ 138175 w 1299502"/>
              <a:gd name="connsiteY31596" fmla="*/ 884193 h 2190257"/>
              <a:gd name="connsiteX31597" fmla="*/ 138175 w 1299502"/>
              <a:gd name="connsiteY31597" fmla="*/ 883904 h 2190257"/>
              <a:gd name="connsiteX31598" fmla="*/ 138355 w 1299502"/>
              <a:gd name="connsiteY31598" fmla="*/ 883688 h 2190257"/>
              <a:gd name="connsiteX31599" fmla="*/ 138680 w 1299502"/>
              <a:gd name="connsiteY31599" fmla="*/ 883796 h 2190257"/>
              <a:gd name="connsiteX31600" fmla="*/ 138968 w 1299502"/>
              <a:gd name="connsiteY31600" fmla="*/ 883508 h 2190257"/>
              <a:gd name="connsiteX31601" fmla="*/ 139256 w 1299502"/>
              <a:gd name="connsiteY31601" fmla="*/ 883508 h 2190257"/>
              <a:gd name="connsiteX31602" fmla="*/ 139653 w 1299502"/>
              <a:gd name="connsiteY31602" fmla="*/ 883184 h 2190257"/>
              <a:gd name="connsiteX31603" fmla="*/ 139978 w 1299502"/>
              <a:gd name="connsiteY31603" fmla="*/ 883292 h 2190257"/>
              <a:gd name="connsiteX31604" fmla="*/ 140086 w 1299502"/>
              <a:gd name="connsiteY31604" fmla="*/ 883400 h 2190257"/>
              <a:gd name="connsiteX31605" fmla="*/ 139978 w 1299502"/>
              <a:gd name="connsiteY31605" fmla="*/ 885202 h 2190257"/>
              <a:gd name="connsiteX31606" fmla="*/ 139581 w 1299502"/>
              <a:gd name="connsiteY31606" fmla="*/ 885490 h 2190257"/>
              <a:gd name="connsiteX31607" fmla="*/ 139581 w 1299502"/>
              <a:gd name="connsiteY31607" fmla="*/ 886680 h 2190257"/>
              <a:gd name="connsiteX31608" fmla="*/ 139184 w 1299502"/>
              <a:gd name="connsiteY31608" fmla="*/ 886896 h 2190257"/>
              <a:gd name="connsiteX31609" fmla="*/ 139184 w 1299502"/>
              <a:gd name="connsiteY31609" fmla="*/ 887184 h 2190257"/>
              <a:gd name="connsiteX31610" fmla="*/ 139581 w 1299502"/>
              <a:gd name="connsiteY31610" fmla="*/ 887689 h 2190257"/>
              <a:gd name="connsiteX31611" fmla="*/ 139978 w 1299502"/>
              <a:gd name="connsiteY31611" fmla="*/ 887364 h 2190257"/>
              <a:gd name="connsiteX31612" fmla="*/ 140555 w 1299502"/>
              <a:gd name="connsiteY31612" fmla="*/ 887472 h 2190257"/>
              <a:gd name="connsiteX31613" fmla="*/ 141276 w 1299502"/>
              <a:gd name="connsiteY31613" fmla="*/ 886896 h 2190257"/>
              <a:gd name="connsiteX31614" fmla="*/ 141564 w 1299502"/>
              <a:gd name="connsiteY31614" fmla="*/ 886968 h 2190257"/>
              <a:gd name="connsiteX31615" fmla="*/ 141889 w 1299502"/>
              <a:gd name="connsiteY31615" fmla="*/ 886680 h 2190257"/>
              <a:gd name="connsiteX31616" fmla="*/ 143151 w 1299502"/>
              <a:gd name="connsiteY31616" fmla="*/ 886788 h 2190257"/>
              <a:gd name="connsiteX31617" fmla="*/ 143259 w 1299502"/>
              <a:gd name="connsiteY31617" fmla="*/ 886860 h 2190257"/>
              <a:gd name="connsiteX31618" fmla="*/ 143259 w 1299502"/>
              <a:gd name="connsiteY31618" fmla="*/ 887184 h 2190257"/>
              <a:gd name="connsiteX31619" fmla="*/ 143367 w 1299502"/>
              <a:gd name="connsiteY31619" fmla="*/ 887364 h 2190257"/>
              <a:gd name="connsiteX31620" fmla="*/ 143764 w 1299502"/>
              <a:gd name="connsiteY31620" fmla="*/ 887076 h 2190257"/>
              <a:gd name="connsiteX31621" fmla="*/ 144052 w 1299502"/>
              <a:gd name="connsiteY31621" fmla="*/ 887076 h 2190257"/>
              <a:gd name="connsiteX31622" fmla="*/ 144377 w 1299502"/>
              <a:gd name="connsiteY31622" fmla="*/ 887184 h 2190257"/>
              <a:gd name="connsiteX31623" fmla="*/ 144665 w 1299502"/>
              <a:gd name="connsiteY31623" fmla="*/ 887472 h 2190257"/>
              <a:gd name="connsiteX31624" fmla="*/ 144954 w 1299502"/>
              <a:gd name="connsiteY31624" fmla="*/ 887472 h 2190257"/>
              <a:gd name="connsiteX31625" fmla="*/ 145026 w 1299502"/>
              <a:gd name="connsiteY31625" fmla="*/ 887689 h 2190257"/>
              <a:gd name="connsiteX31626" fmla="*/ 144954 w 1299502"/>
              <a:gd name="connsiteY31626" fmla="*/ 888770 h 2190257"/>
              <a:gd name="connsiteX31627" fmla="*/ 145134 w 1299502"/>
              <a:gd name="connsiteY31627" fmla="*/ 888986 h 2190257"/>
              <a:gd name="connsiteX31628" fmla="*/ 145422 w 1299502"/>
              <a:gd name="connsiteY31628" fmla="*/ 888986 h 2190257"/>
              <a:gd name="connsiteX31629" fmla="*/ 146324 w 1299502"/>
              <a:gd name="connsiteY31629" fmla="*/ 889959 h 2190257"/>
              <a:gd name="connsiteX31630" fmla="*/ 146612 w 1299502"/>
              <a:gd name="connsiteY31630" fmla="*/ 889959 h 2190257"/>
              <a:gd name="connsiteX31631" fmla="*/ 146721 w 1299502"/>
              <a:gd name="connsiteY31631" fmla="*/ 890175 h 2190257"/>
              <a:gd name="connsiteX31632" fmla="*/ 146721 w 1299502"/>
              <a:gd name="connsiteY31632" fmla="*/ 891076 h 2190257"/>
              <a:gd name="connsiteX31633" fmla="*/ 146829 w 1299502"/>
              <a:gd name="connsiteY31633" fmla="*/ 891149 h 2190257"/>
              <a:gd name="connsiteX31634" fmla="*/ 147117 w 1299502"/>
              <a:gd name="connsiteY31634" fmla="*/ 891257 h 2190257"/>
              <a:gd name="connsiteX31635" fmla="*/ 147333 w 1299502"/>
              <a:gd name="connsiteY31635" fmla="*/ 891365 h 2190257"/>
              <a:gd name="connsiteX31636" fmla="*/ 147333 w 1299502"/>
              <a:gd name="connsiteY31636" fmla="*/ 891653 h 2190257"/>
              <a:gd name="connsiteX31637" fmla="*/ 147730 w 1299502"/>
              <a:gd name="connsiteY31637" fmla="*/ 892158 h 2190257"/>
              <a:gd name="connsiteX31638" fmla="*/ 148019 w 1299502"/>
              <a:gd name="connsiteY31638" fmla="*/ 892158 h 2190257"/>
              <a:gd name="connsiteX31639" fmla="*/ 148307 w 1299502"/>
              <a:gd name="connsiteY31639" fmla="*/ 892482 h 2190257"/>
              <a:gd name="connsiteX31640" fmla="*/ 149209 w 1299502"/>
              <a:gd name="connsiteY31640" fmla="*/ 892554 h 2190257"/>
              <a:gd name="connsiteX31641" fmla="*/ 149713 w 1299502"/>
              <a:gd name="connsiteY31641" fmla="*/ 892158 h 2190257"/>
              <a:gd name="connsiteX31642" fmla="*/ 149894 w 1299502"/>
              <a:gd name="connsiteY31642" fmla="*/ 890067 h 2190257"/>
              <a:gd name="connsiteX31643" fmla="*/ 150218 w 1299502"/>
              <a:gd name="connsiteY31643" fmla="*/ 889779 h 2190257"/>
              <a:gd name="connsiteX31644" fmla="*/ 149605 w 1299502"/>
              <a:gd name="connsiteY31644" fmla="*/ 889166 h 2190257"/>
              <a:gd name="connsiteX31645" fmla="*/ 149677 w 1299502"/>
              <a:gd name="connsiteY31645" fmla="*/ 888554 h 2190257"/>
              <a:gd name="connsiteX31646" fmla="*/ 150182 w 1299502"/>
              <a:gd name="connsiteY31646" fmla="*/ 888157 h 2190257"/>
              <a:gd name="connsiteX31647" fmla="*/ 150795 w 1299502"/>
              <a:gd name="connsiteY31647" fmla="*/ 888157 h 2190257"/>
              <a:gd name="connsiteX31648" fmla="*/ 150975 w 1299502"/>
              <a:gd name="connsiteY31648" fmla="*/ 888049 h 2190257"/>
              <a:gd name="connsiteX31649" fmla="*/ 150975 w 1299502"/>
              <a:gd name="connsiteY31649" fmla="*/ 887761 h 2190257"/>
              <a:gd name="connsiteX31650" fmla="*/ 151480 w 1299502"/>
              <a:gd name="connsiteY31650" fmla="*/ 887364 h 2190257"/>
              <a:gd name="connsiteX31651" fmla="*/ 151805 w 1299502"/>
              <a:gd name="connsiteY31651" fmla="*/ 887364 h 2190257"/>
              <a:gd name="connsiteX31652" fmla="*/ 152093 w 1299502"/>
              <a:gd name="connsiteY31652" fmla="*/ 887653 h 2190257"/>
              <a:gd name="connsiteX31653" fmla="*/ 152382 w 1299502"/>
              <a:gd name="connsiteY31653" fmla="*/ 887761 h 2190257"/>
              <a:gd name="connsiteX31654" fmla="*/ 152598 w 1299502"/>
              <a:gd name="connsiteY31654" fmla="*/ 887869 h 2190257"/>
              <a:gd name="connsiteX31655" fmla="*/ 152598 w 1299502"/>
              <a:gd name="connsiteY31655" fmla="*/ 888157 h 2190257"/>
              <a:gd name="connsiteX31656" fmla="*/ 152778 w 1299502"/>
              <a:gd name="connsiteY31656" fmla="*/ 888445 h 2190257"/>
              <a:gd name="connsiteX31657" fmla="*/ 152778 w 1299502"/>
              <a:gd name="connsiteY31657" fmla="*/ 889166 h 2190257"/>
              <a:gd name="connsiteX31658" fmla="*/ 153103 w 1299502"/>
              <a:gd name="connsiteY31658" fmla="*/ 889346 h 2190257"/>
              <a:gd name="connsiteX31659" fmla="*/ 152995 w 1299502"/>
              <a:gd name="connsiteY31659" fmla="*/ 890067 h 2190257"/>
              <a:gd name="connsiteX31660" fmla="*/ 153283 w 1299502"/>
              <a:gd name="connsiteY31660" fmla="*/ 890356 h 2190257"/>
              <a:gd name="connsiteX31661" fmla="*/ 153283 w 1299502"/>
              <a:gd name="connsiteY31661" fmla="*/ 890968 h 2190257"/>
              <a:gd name="connsiteX31662" fmla="*/ 153608 w 1299502"/>
              <a:gd name="connsiteY31662" fmla="*/ 891257 h 2190257"/>
              <a:gd name="connsiteX31663" fmla="*/ 153608 w 1299502"/>
              <a:gd name="connsiteY31663" fmla="*/ 891581 h 2190257"/>
              <a:gd name="connsiteX31664" fmla="*/ 153680 w 1299502"/>
              <a:gd name="connsiteY31664" fmla="*/ 891653 h 2190257"/>
              <a:gd name="connsiteX31665" fmla="*/ 154293 w 1299502"/>
              <a:gd name="connsiteY31665" fmla="*/ 891761 h 2190257"/>
              <a:gd name="connsiteX31666" fmla="*/ 154978 w 1299502"/>
              <a:gd name="connsiteY31666" fmla="*/ 892554 h 2190257"/>
              <a:gd name="connsiteX31667" fmla="*/ 154978 w 1299502"/>
              <a:gd name="connsiteY31667" fmla="*/ 893455 h 2190257"/>
              <a:gd name="connsiteX31668" fmla="*/ 155086 w 1299502"/>
              <a:gd name="connsiteY31668" fmla="*/ 893563 h 2190257"/>
              <a:gd name="connsiteX31669" fmla="*/ 155483 w 1299502"/>
              <a:gd name="connsiteY31669" fmla="*/ 893671 h 2190257"/>
              <a:gd name="connsiteX31670" fmla="*/ 156276 w 1299502"/>
              <a:gd name="connsiteY31670" fmla="*/ 894572 h 2190257"/>
              <a:gd name="connsiteX31671" fmla="*/ 157286 w 1299502"/>
              <a:gd name="connsiteY31671" fmla="*/ 894644 h 2190257"/>
              <a:gd name="connsiteX31672" fmla="*/ 157574 w 1299502"/>
              <a:gd name="connsiteY31672" fmla="*/ 894969 h 2190257"/>
              <a:gd name="connsiteX31673" fmla="*/ 157899 w 1299502"/>
              <a:gd name="connsiteY31673" fmla="*/ 894969 h 2190257"/>
              <a:gd name="connsiteX31674" fmla="*/ 158187 w 1299502"/>
              <a:gd name="connsiteY31674" fmla="*/ 894644 h 2190257"/>
              <a:gd name="connsiteX31675" fmla="*/ 158475 w 1299502"/>
              <a:gd name="connsiteY31675" fmla="*/ 894753 h 2190257"/>
              <a:gd name="connsiteX31676" fmla="*/ 158692 w 1299502"/>
              <a:gd name="connsiteY31676" fmla="*/ 894572 h 2190257"/>
              <a:gd name="connsiteX31677" fmla="*/ 158692 w 1299502"/>
              <a:gd name="connsiteY31677" fmla="*/ 894248 h 2190257"/>
              <a:gd name="connsiteX31678" fmla="*/ 159197 w 1299502"/>
              <a:gd name="connsiteY31678" fmla="*/ 893852 h 2190257"/>
              <a:gd name="connsiteX31679" fmla="*/ 159882 w 1299502"/>
              <a:gd name="connsiteY31679" fmla="*/ 894644 h 2190257"/>
              <a:gd name="connsiteX31680" fmla="*/ 159882 w 1299502"/>
              <a:gd name="connsiteY31680" fmla="*/ 894933 h 2190257"/>
              <a:gd name="connsiteX31681" fmla="*/ 160495 w 1299502"/>
              <a:gd name="connsiteY31681" fmla="*/ 895654 h 2190257"/>
              <a:gd name="connsiteX31682" fmla="*/ 160495 w 1299502"/>
              <a:gd name="connsiteY31682" fmla="*/ 895942 h 2190257"/>
              <a:gd name="connsiteX31683" fmla="*/ 160783 w 1299502"/>
              <a:gd name="connsiteY31683" fmla="*/ 896266 h 2190257"/>
              <a:gd name="connsiteX31684" fmla="*/ 160675 w 1299502"/>
              <a:gd name="connsiteY31684" fmla="*/ 896555 h 2190257"/>
              <a:gd name="connsiteX31685" fmla="*/ 160098 w 1299502"/>
              <a:gd name="connsiteY31685" fmla="*/ 897059 h 2190257"/>
              <a:gd name="connsiteX31686" fmla="*/ 159990 w 1299502"/>
              <a:gd name="connsiteY31686" fmla="*/ 897636 h 2190257"/>
              <a:gd name="connsiteX31687" fmla="*/ 160278 w 1299502"/>
              <a:gd name="connsiteY31687" fmla="*/ 897960 h 2190257"/>
              <a:gd name="connsiteX31688" fmla="*/ 160206 w 1299502"/>
              <a:gd name="connsiteY31688" fmla="*/ 899149 h 2190257"/>
              <a:gd name="connsiteX31689" fmla="*/ 159701 w 1299502"/>
              <a:gd name="connsiteY31689" fmla="*/ 899546 h 2190257"/>
              <a:gd name="connsiteX31690" fmla="*/ 158512 w 1299502"/>
              <a:gd name="connsiteY31690" fmla="*/ 899438 h 2190257"/>
              <a:gd name="connsiteX31691" fmla="*/ 158187 w 1299502"/>
              <a:gd name="connsiteY31691" fmla="*/ 899762 h 2190257"/>
              <a:gd name="connsiteX31692" fmla="*/ 157790 w 1299502"/>
              <a:gd name="connsiteY31692" fmla="*/ 899762 h 2190257"/>
              <a:gd name="connsiteX31693" fmla="*/ 157502 w 1299502"/>
              <a:gd name="connsiteY31693" fmla="*/ 899438 h 2190257"/>
              <a:gd name="connsiteX31694" fmla="*/ 157213 w 1299502"/>
              <a:gd name="connsiteY31694" fmla="*/ 899366 h 2190257"/>
              <a:gd name="connsiteX31695" fmla="*/ 156889 w 1299502"/>
              <a:gd name="connsiteY31695" fmla="*/ 899654 h 2190257"/>
              <a:gd name="connsiteX31696" fmla="*/ 156023 w 1299502"/>
              <a:gd name="connsiteY31696" fmla="*/ 899654 h 2190257"/>
              <a:gd name="connsiteX31697" fmla="*/ 155699 w 1299502"/>
              <a:gd name="connsiteY31697" fmla="*/ 899258 h 2190257"/>
              <a:gd name="connsiteX31698" fmla="*/ 154112 w 1299502"/>
              <a:gd name="connsiteY31698" fmla="*/ 899149 h 2190257"/>
              <a:gd name="connsiteX31699" fmla="*/ 153896 w 1299502"/>
              <a:gd name="connsiteY31699" fmla="*/ 899258 h 2190257"/>
              <a:gd name="connsiteX31700" fmla="*/ 153896 w 1299502"/>
              <a:gd name="connsiteY31700" fmla="*/ 899654 h 2190257"/>
              <a:gd name="connsiteX31701" fmla="*/ 153608 w 1299502"/>
              <a:gd name="connsiteY31701" fmla="*/ 899834 h 2190257"/>
              <a:gd name="connsiteX31702" fmla="*/ 153896 w 1299502"/>
              <a:gd name="connsiteY31702" fmla="*/ 900159 h 2190257"/>
              <a:gd name="connsiteX31703" fmla="*/ 153824 w 1299502"/>
              <a:gd name="connsiteY31703" fmla="*/ 900735 h 2190257"/>
              <a:gd name="connsiteX31704" fmla="*/ 153716 w 1299502"/>
              <a:gd name="connsiteY31704" fmla="*/ 900951 h 2190257"/>
              <a:gd name="connsiteX31705" fmla="*/ 153427 w 1299502"/>
              <a:gd name="connsiteY31705" fmla="*/ 900843 h 2190257"/>
              <a:gd name="connsiteX31706" fmla="*/ 152922 w 1299502"/>
              <a:gd name="connsiteY31706" fmla="*/ 900447 h 2190257"/>
              <a:gd name="connsiteX31707" fmla="*/ 152922 w 1299502"/>
              <a:gd name="connsiteY31707" fmla="*/ 900159 h 2190257"/>
              <a:gd name="connsiteX31708" fmla="*/ 152310 w 1299502"/>
              <a:gd name="connsiteY31708" fmla="*/ 899438 h 2190257"/>
              <a:gd name="connsiteX31709" fmla="*/ 152418 w 1299502"/>
              <a:gd name="connsiteY31709" fmla="*/ 899149 h 2190257"/>
              <a:gd name="connsiteX31710" fmla="*/ 152201 w 1299502"/>
              <a:gd name="connsiteY31710" fmla="*/ 899041 h 2190257"/>
              <a:gd name="connsiteX31711" fmla="*/ 152129 w 1299502"/>
              <a:gd name="connsiteY31711" fmla="*/ 899149 h 2190257"/>
              <a:gd name="connsiteX31712" fmla="*/ 152021 w 1299502"/>
              <a:gd name="connsiteY31712" fmla="*/ 899762 h 2190257"/>
              <a:gd name="connsiteX31713" fmla="*/ 152634 w 1299502"/>
              <a:gd name="connsiteY31713" fmla="*/ 900339 h 2190257"/>
              <a:gd name="connsiteX31714" fmla="*/ 152634 w 1299502"/>
              <a:gd name="connsiteY31714" fmla="*/ 900663 h 2190257"/>
              <a:gd name="connsiteX31715" fmla="*/ 152922 w 1299502"/>
              <a:gd name="connsiteY31715" fmla="*/ 901060 h 2190257"/>
              <a:gd name="connsiteX31716" fmla="*/ 152814 w 1299502"/>
              <a:gd name="connsiteY31716" fmla="*/ 901348 h 2190257"/>
              <a:gd name="connsiteX31717" fmla="*/ 153139 w 1299502"/>
              <a:gd name="connsiteY31717" fmla="*/ 901636 h 2190257"/>
              <a:gd name="connsiteX31718" fmla="*/ 153139 w 1299502"/>
              <a:gd name="connsiteY31718" fmla="*/ 901961 h 2190257"/>
              <a:gd name="connsiteX31719" fmla="*/ 153535 w 1299502"/>
              <a:gd name="connsiteY31719" fmla="*/ 902465 h 2190257"/>
              <a:gd name="connsiteX31720" fmla="*/ 154221 w 1299502"/>
              <a:gd name="connsiteY31720" fmla="*/ 902465 h 2190257"/>
              <a:gd name="connsiteX31721" fmla="*/ 154545 w 1299502"/>
              <a:gd name="connsiteY31721" fmla="*/ 902753 h 2190257"/>
              <a:gd name="connsiteX31722" fmla="*/ 154834 w 1299502"/>
              <a:gd name="connsiteY31722" fmla="*/ 902753 h 2190257"/>
              <a:gd name="connsiteX31723" fmla="*/ 154942 w 1299502"/>
              <a:gd name="connsiteY31723" fmla="*/ 902934 h 2190257"/>
              <a:gd name="connsiteX31724" fmla="*/ 154942 w 1299502"/>
              <a:gd name="connsiteY31724" fmla="*/ 903258 h 2190257"/>
              <a:gd name="connsiteX31725" fmla="*/ 155519 w 1299502"/>
              <a:gd name="connsiteY31725" fmla="*/ 903835 h 2190257"/>
              <a:gd name="connsiteX31726" fmla="*/ 155519 w 1299502"/>
              <a:gd name="connsiteY31726" fmla="*/ 904159 h 2190257"/>
              <a:gd name="connsiteX31727" fmla="*/ 155627 w 1299502"/>
              <a:gd name="connsiteY31727" fmla="*/ 904339 h 2190257"/>
              <a:gd name="connsiteX31728" fmla="*/ 157502 w 1299502"/>
              <a:gd name="connsiteY31728" fmla="*/ 904447 h 2190257"/>
              <a:gd name="connsiteX31729" fmla="*/ 158115 w 1299502"/>
              <a:gd name="connsiteY31729" fmla="*/ 905132 h 2190257"/>
              <a:gd name="connsiteX31730" fmla="*/ 158403 w 1299502"/>
              <a:gd name="connsiteY31730" fmla="*/ 905132 h 2190257"/>
              <a:gd name="connsiteX31731" fmla="*/ 158728 w 1299502"/>
              <a:gd name="connsiteY31731" fmla="*/ 905457 h 2190257"/>
              <a:gd name="connsiteX31732" fmla="*/ 159016 w 1299502"/>
              <a:gd name="connsiteY31732" fmla="*/ 905132 h 2190257"/>
              <a:gd name="connsiteX31733" fmla="*/ 159629 w 1299502"/>
              <a:gd name="connsiteY31733" fmla="*/ 905240 h 2190257"/>
              <a:gd name="connsiteX31734" fmla="*/ 159810 w 1299502"/>
              <a:gd name="connsiteY31734" fmla="*/ 905348 h 2190257"/>
              <a:gd name="connsiteX31735" fmla="*/ 159737 w 1299502"/>
              <a:gd name="connsiteY31735" fmla="*/ 905637 h 2190257"/>
              <a:gd name="connsiteX31736" fmla="*/ 159918 w 1299502"/>
              <a:gd name="connsiteY31736" fmla="*/ 905853 h 2190257"/>
              <a:gd name="connsiteX31737" fmla="*/ 160603 w 1299502"/>
              <a:gd name="connsiteY31737" fmla="*/ 905348 h 2190257"/>
              <a:gd name="connsiteX31738" fmla="*/ 160927 w 1299502"/>
              <a:gd name="connsiteY31738" fmla="*/ 905348 h 2190257"/>
              <a:gd name="connsiteX31739" fmla="*/ 161216 w 1299502"/>
              <a:gd name="connsiteY31739" fmla="*/ 905060 h 2190257"/>
              <a:gd name="connsiteX31740" fmla="*/ 162514 w 1299502"/>
              <a:gd name="connsiteY31740" fmla="*/ 905132 h 2190257"/>
              <a:gd name="connsiteX31741" fmla="*/ 162622 w 1299502"/>
              <a:gd name="connsiteY31741" fmla="*/ 905240 h 2190257"/>
              <a:gd name="connsiteX31742" fmla="*/ 162622 w 1299502"/>
              <a:gd name="connsiteY31742" fmla="*/ 905961 h 2190257"/>
              <a:gd name="connsiteX31743" fmla="*/ 162911 w 1299502"/>
              <a:gd name="connsiteY31743" fmla="*/ 906249 h 2190257"/>
              <a:gd name="connsiteX31744" fmla="*/ 162838 w 1299502"/>
              <a:gd name="connsiteY31744" fmla="*/ 907042 h 2190257"/>
              <a:gd name="connsiteX31745" fmla="*/ 163127 w 1299502"/>
              <a:gd name="connsiteY31745" fmla="*/ 907439 h 2190257"/>
              <a:gd name="connsiteX31746" fmla="*/ 163127 w 1299502"/>
              <a:gd name="connsiteY31746" fmla="*/ 908015 h 2190257"/>
              <a:gd name="connsiteX31747" fmla="*/ 163307 w 1299502"/>
              <a:gd name="connsiteY31747" fmla="*/ 908340 h 2190257"/>
              <a:gd name="connsiteX31748" fmla="*/ 163307 w 1299502"/>
              <a:gd name="connsiteY31748" fmla="*/ 908916 h 2190257"/>
              <a:gd name="connsiteX31749" fmla="*/ 163632 w 1299502"/>
              <a:gd name="connsiteY31749" fmla="*/ 909241 h 2190257"/>
              <a:gd name="connsiteX31750" fmla="*/ 163235 w 1299502"/>
              <a:gd name="connsiteY31750" fmla="*/ 914214 h 2190257"/>
              <a:gd name="connsiteX31751" fmla="*/ 162911 w 1299502"/>
              <a:gd name="connsiteY31751" fmla="*/ 914539 h 2190257"/>
              <a:gd name="connsiteX31752" fmla="*/ 162838 w 1299502"/>
              <a:gd name="connsiteY31752" fmla="*/ 915728 h 2190257"/>
              <a:gd name="connsiteX31753" fmla="*/ 162514 w 1299502"/>
              <a:gd name="connsiteY31753" fmla="*/ 916016 h 2190257"/>
              <a:gd name="connsiteX31754" fmla="*/ 162838 w 1299502"/>
              <a:gd name="connsiteY31754" fmla="*/ 916341 h 2190257"/>
              <a:gd name="connsiteX31755" fmla="*/ 162730 w 1299502"/>
              <a:gd name="connsiteY31755" fmla="*/ 917242 h 2190257"/>
              <a:gd name="connsiteX31756" fmla="*/ 163019 w 1299502"/>
              <a:gd name="connsiteY31756" fmla="*/ 917530 h 2190257"/>
              <a:gd name="connsiteX31757" fmla="*/ 162947 w 1299502"/>
              <a:gd name="connsiteY31757" fmla="*/ 919332 h 2190257"/>
              <a:gd name="connsiteX31758" fmla="*/ 163415 w 1299502"/>
              <a:gd name="connsiteY31758" fmla="*/ 919909 h 2190257"/>
              <a:gd name="connsiteX31759" fmla="*/ 163415 w 1299502"/>
              <a:gd name="connsiteY31759" fmla="*/ 920521 h 2190257"/>
              <a:gd name="connsiteX31760" fmla="*/ 163740 w 1299502"/>
              <a:gd name="connsiteY31760" fmla="*/ 920810 h 2190257"/>
              <a:gd name="connsiteX31761" fmla="*/ 163740 w 1299502"/>
              <a:gd name="connsiteY31761" fmla="*/ 921422 h 2190257"/>
              <a:gd name="connsiteX31762" fmla="*/ 163920 w 1299502"/>
              <a:gd name="connsiteY31762" fmla="*/ 921711 h 2190257"/>
              <a:gd name="connsiteX31763" fmla="*/ 163920 w 1299502"/>
              <a:gd name="connsiteY31763" fmla="*/ 922612 h 2190257"/>
              <a:gd name="connsiteX31764" fmla="*/ 164209 w 1299502"/>
              <a:gd name="connsiteY31764" fmla="*/ 922900 h 2190257"/>
              <a:gd name="connsiteX31765" fmla="*/ 164137 w 1299502"/>
              <a:gd name="connsiteY31765" fmla="*/ 923513 h 2190257"/>
              <a:gd name="connsiteX31766" fmla="*/ 164425 w 1299502"/>
              <a:gd name="connsiteY31766" fmla="*/ 923801 h 2190257"/>
              <a:gd name="connsiteX31767" fmla="*/ 164317 w 1299502"/>
              <a:gd name="connsiteY31767" fmla="*/ 925026 h 2190257"/>
              <a:gd name="connsiteX31768" fmla="*/ 164641 w 1299502"/>
              <a:gd name="connsiteY31768" fmla="*/ 925423 h 2190257"/>
              <a:gd name="connsiteX31769" fmla="*/ 164533 w 1299502"/>
              <a:gd name="connsiteY31769" fmla="*/ 926792 h 2190257"/>
              <a:gd name="connsiteX31770" fmla="*/ 164822 w 1299502"/>
              <a:gd name="connsiteY31770" fmla="*/ 927189 h 2190257"/>
              <a:gd name="connsiteX31771" fmla="*/ 164822 w 1299502"/>
              <a:gd name="connsiteY31771" fmla="*/ 927513 h 2190257"/>
              <a:gd name="connsiteX31772" fmla="*/ 165723 w 1299502"/>
              <a:gd name="connsiteY31772" fmla="*/ 928414 h 2190257"/>
              <a:gd name="connsiteX31773" fmla="*/ 165651 w 1299502"/>
              <a:gd name="connsiteY31773" fmla="*/ 928703 h 2190257"/>
              <a:gd name="connsiteX31774" fmla="*/ 166120 w 1299502"/>
              <a:gd name="connsiteY31774" fmla="*/ 929207 h 2190257"/>
              <a:gd name="connsiteX31775" fmla="*/ 166228 w 1299502"/>
              <a:gd name="connsiteY31775" fmla="*/ 929099 h 2190257"/>
              <a:gd name="connsiteX31776" fmla="*/ 166336 w 1299502"/>
              <a:gd name="connsiteY31776" fmla="*/ 927910 h 2190257"/>
              <a:gd name="connsiteX31777" fmla="*/ 166120 w 1299502"/>
              <a:gd name="connsiteY31777" fmla="*/ 927513 h 2190257"/>
              <a:gd name="connsiteX31778" fmla="*/ 166336 w 1299502"/>
              <a:gd name="connsiteY31778" fmla="*/ 924630 h 2190257"/>
              <a:gd name="connsiteX31779" fmla="*/ 166012 w 1299502"/>
              <a:gd name="connsiteY31779" fmla="*/ 924306 h 2190257"/>
              <a:gd name="connsiteX31780" fmla="*/ 166012 w 1299502"/>
              <a:gd name="connsiteY31780" fmla="*/ 924017 h 2190257"/>
              <a:gd name="connsiteX31781" fmla="*/ 165723 w 1299502"/>
              <a:gd name="connsiteY31781" fmla="*/ 923729 h 2190257"/>
              <a:gd name="connsiteX31782" fmla="*/ 165723 w 1299502"/>
              <a:gd name="connsiteY31782" fmla="*/ 923405 h 2190257"/>
              <a:gd name="connsiteX31783" fmla="*/ 165110 w 1299502"/>
              <a:gd name="connsiteY31783" fmla="*/ 922720 h 2190257"/>
              <a:gd name="connsiteX31784" fmla="*/ 165218 w 1299502"/>
              <a:gd name="connsiteY31784" fmla="*/ 922107 h 2190257"/>
              <a:gd name="connsiteX31785" fmla="*/ 164930 w 1299502"/>
              <a:gd name="connsiteY31785" fmla="*/ 921819 h 2190257"/>
              <a:gd name="connsiteX31786" fmla="*/ 164930 w 1299502"/>
              <a:gd name="connsiteY31786" fmla="*/ 921530 h 2190257"/>
              <a:gd name="connsiteX31787" fmla="*/ 164605 w 1299502"/>
              <a:gd name="connsiteY31787" fmla="*/ 921206 h 2190257"/>
              <a:gd name="connsiteX31788" fmla="*/ 164605 w 1299502"/>
              <a:gd name="connsiteY31788" fmla="*/ 920629 h 2190257"/>
              <a:gd name="connsiteX31789" fmla="*/ 164317 w 1299502"/>
              <a:gd name="connsiteY31789" fmla="*/ 920305 h 2190257"/>
              <a:gd name="connsiteX31790" fmla="*/ 164425 w 1299502"/>
              <a:gd name="connsiteY31790" fmla="*/ 920017 h 2190257"/>
              <a:gd name="connsiteX31791" fmla="*/ 164137 w 1299502"/>
              <a:gd name="connsiteY31791" fmla="*/ 919728 h 2190257"/>
              <a:gd name="connsiteX31792" fmla="*/ 164137 w 1299502"/>
              <a:gd name="connsiteY31792" fmla="*/ 919404 h 2190257"/>
              <a:gd name="connsiteX31793" fmla="*/ 163812 w 1299502"/>
              <a:gd name="connsiteY31793" fmla="*/ 919008 h 2190257"/>
              <a:gd name="connsiteX31794" fmla="*/ 164137 w 1299502"/>
              <a:gd name="connsiteY31794" fmla="*/ 914935 h 2190257"/>
              <a:gd name="connsiteX31795" fmla="*/ 164028 w 1299502"/>
              <a:gd name="connsiteY31795" fmla="*/ 914719 h 2190257"/>
              <a:gd name="connsiteX31796" fmla="*/ 163704 w 1299502"/>
              <a:gd name="connsiteY31796" fmla="*/ 914719 h 2190257"/>
              <a:gd name="connsiteX31797" fmla="*/ 163524 w 1299502"/>
              <a:gd name="connsiteY31797" fmla="*/ 914539 h 2190257"/>
              <a:gd name="connsiteX31798" fmla="*/ 163704 w 1299502"/>
              <a:gd name="connsiteY31798" fmla="*/ 912520 h 2190257"/>
              <a:gd name="connsiteX31799" fmla="*/ 164028 w 1299502"/>
              <a:gd name="connsiteY31799" fmla="*/ 912232 h 2190257"/>
              <a:gd name="connsiteX31800" fmla="*/ 164137 w 1299502"/>
              <a:gd name="connsiteY31800" fmla="*/ 911331 h 2190257"/>
              <a:gd name="connsiteX31801" fmla="*/ 164605 w 1299502"/>
              <a:gd name="connsiteY31801" fmla="*/ 910935 h 2190257"/>
              <a:gd name="connsiteX31802" fmla="*/ 165218 w 1299502"/>
              <a:gd name="connsiteY31802" fmla="*/ 911043 h 2190257"/>
              <a:gd name="connsiteX31803" fmla="*/ 165507 w 1299502"/>
              <a:gd name="connsiteY31803" fmla="*/ 911331 h 2190257"/>
              <a:gd name="connsiteX31804" fmla="*/ 165795 w 1299502"/>
              <a:gd name="connsiteY31804" fmla="*/ 911331 h 2190257"/>
              <a:gd name="connsiteX31805" fmla="*/ 166120 w 1299502"/>
              <a:gd name="connsiteY31805" fmla="*/ 911619 h 2190257"/>
              <a:gd name="connsiteX31806" fmla="*/ 166408 w 1299502"/>
              <a:gd name="connsiteY31806" fmla="*/ 911619 h 2190257"/>
              <a:gd name="connsiteX31807" fmla="*/ 166913 w 1299502"/>
              <a:gd name="connsiteY31807" fmla="*/ 911223 h 2190257"/>
              <a:gd name="connsiteX31808" fmla="*/ 166913 w 1299502"/>
              <a:gd name="connsiteY31808" fmla="*/ 910646 h 2190257"/>
              <a:gd name="connsiteX31809" fmla="*/ 166697 w 1299502"/>
              <a:gd name="connsiteY31809" fmla="*/ 910322 h 2190257"/>
              <a:gd name="connsiteX31810" fmla="*/ 166697 w 1299502"/>
              <a:gd name="connsiteY31810" fmla="*/ 910034 h 2190257"/>
              <a:gd name="connsiteX31811" fmla="*/ 165831 w 1299502"/>
              <a:gd name="connsiteY31811" fmla="*/ 909133 h 2190257"/>
              <a:gd name="connsiteX31812" fmla="*/ 165831 w 1299502"/>
              <a:gd name="connsiteY31812" fmla="*/ 908844 h 2190257"/>
              <a:gd name="connsiteX31813" fmla="*/ 165507 w 1299502"/>
              <a:gd name="connsiteY31813" fmla="*/ 908448 h 2190257"/>
              <a:gd name="connsiteX31814" fmla="*/ 165615 w 1299502"/>
              <a:gd name="connsiteY31814" fmla="*/ 908123 h 2190257"/>
              <a:gd name="connsiteX31815" fmla="*/ 165326 w 1299502"/>
              <a:gd name="connsiteY31815" fmla="*/ 907835 h 2190257"/>
              <a:gd name="connsiteX31816" fmla="*/ 165326 w 1299502"/>
              <a:gd name="connsiteY31816" fmla="*/ 906646 h 2190257"/>
              <a:gd name="connsiteX31817" fmla="*/ 165723 w 1299502"/>
              <a:gd name="connsiteY31817" fmla="*/ 906430 h 2190257"/>
              <a:gd name="connsiteX31818" fmla="*/ 165795 w 1299502"/>
              <a:gd name="connsiteY31818" fmla="*/ 904952 h 2190257"/>
              <a:gd name="connsiteX31819" fmla="*/ 165903 w 1299502"/>
              <a:gd name="connsiteY31819" fmla="*/ 904736 h 2190257"/>
              <a:gd name="connsiteX31820" fmla="*/ 166300 w 1299502"/>
              <a:gd name="connsiteY31820" fmla="*/ 904844 h 2190257"/>
              <a:gd name="connsiteX31821" fmla="*/ 166697 w 1299502"/>
              <a:gd name="connsiteY31821" fmla="*/ 905240 h 2190257"/>
              <a:gd name="connsiteX31822" fmla="*/ 166589 w 1299502"/>
              <a:gd name="connsiteY31822" fmla="*/ 906754 h 2190257"/>
              <a:gd name="connsiteX31823" fmla="*/ 166697 w 1299502"/>
              <a:gd name="connsiteY31823" fmla="*/ 906934 h 2190257"/>
              <a:gd name="connsiteX31824" fmla="*/ 167093 w 1299502"/>
              <a:gd name="connsiteY31824" fmla="*/ 906934 h 2190257"/>
              <a:gd name="connsiteX31825" fmla="*/ 167274 w 1299502"/>
              <a:gd name="connsiteY31825" fmla="*/ 907222 h 2190257"/>
              <a:gd name="connsiteX31826" fmla="*/ 168283 w 1299502"/>
              <a:gd name="connsiteY31826" fmla="*/ 907331 h 2190257"/>
              <a:gd name="connsiteX31827" fmla="*/ 168572 w 1299502"/>
              <a:gd name="connsiteY31827" fmla="*/ 907619 h 2190257"/>
              <a:gd name="connsiteX31828" fmla="*/ 168788 w 1299502"/>
              <a:gd name="connsiteY31828" fmla="*/ 907547 h 2190257"/>
              <a:gd name="connsiteX31829" fmla="*/ 168788 w 1299502"/>
              <a:gd name="connsiteY31829" fmla="*/ 906321 h 2190257"/>
              <a:gd name="connsiteX31830" fmla="*/ 169185 w 1299502"/>
              <a:gd name="connsiteY31830" fmla="*/ 906033 h 2190257"/>
              <a:gd name="connsiteX31831" fmla="*/ 169185 w 1299502"/>
              <a:gd name="connsiteY31831" fmla="*/ 905420 h 2190257"/>
              <a:gd name="connsiteX31832" fmla="*/ 168860 w 1299502"/>
              <a:gd name="connsiteY31832" fmla="*/ 905132 h 2190257"/>
              <a:gd name="connsiteX31833" fmla="*/ 168968 w 1299502"/>
              <a:gd name="connsiteY31833" fmla="*/ 904844 h 2190257"/>
              <a:gd name="connsiteX31834" fmla="*/ 168680 w 1299502"/>
              <a:gd name="connsiteY31834" fmla="*/ 904519 h 2190257"/>
              <a:gd name="connsiteX31835" fmla="*/ 168680 w 1299502"/>
              <a:gd name="connsiteY31835" fmla="*/ 903618 h 2190257"/>
              <a:gd name="connsiteX31836" fmla="*/ 168860 w 1299502"/>
              <a:gd name="connsiteY31836" fmla="*/ 903546 h 2190257"/>
              <a:gd name="connsiteX31837" fmla="*/ 169185 w 1299502"/>
              <a:gd name="connsiteY31837" fmla="*/ 903835 h 2190257"/>
              <a:gd name="connsiteX31838" fmla="*/ 169762 w 1299502"/>
              <a:gd name="connsiteY31838" fmla="*/ 903835 h 2190257"/>
              <a:gd name="connsiteX31839" fmla="*/ 170555 w 1299502"/>
              <a:gd name="connsiteY31839" fmla="*/ 903150 h 2190257"/>
              <a:gd name="connsiteX31840" fmla="*/ 170663 w 1299502"/>
              <a:gd name="connsiteY31840" fmla="*/ 901744 h 2190257"/>
              <a:gd name="connsiteX31841" fmla="*/ 171168 w 1299502"/>
              <a:gd name="connsiteY31841" fmla="*/ 901240 h 2190257"/>
              <a:gd name="connsiteX31842" fmla="*/ 171456 w 1299502"/>
              <a:gd name="connsiteY31842" fmla="*/ 901348 h 2190257"/>
              <a:gd name="connsiteX31843" fmla="*/ 171853 w 1299502"/>
              <a:gd name="connsiteY31843" fmla="*/ 901636 h 2190257"/>
              <a:gd name="connsiteX31844" fmla="*/ 172178 w 1299502"/>
              <a:gd name="connsiteY31844" fmla="*/ 901636 h 2190257"/>
              <a:gd name="connsiteX31845" fmla="*/ 172574 w 1299502"/>
              <a:gd name="connsiteY31845" fmla="*/ 902141 h 2190257"/>
              <a:gd name="connsiteX31846" fmla="*/ 172358 w 1299502"/>
              <a:gd name="connsiteY31846" fmla="*/ 902249 h 2190257"/>
              <a:gd name="connsiteX31847" fmla="*/ 172069 w 1299502"/>
              <a:gd name="connsiteY31847" fmla="*/ 902249 h 2190257"/>
              <a:gd name="connsiteX31848" fmla="*/ 171961 w 1299502"/>
              <a:gd name="connsiteY31848" fmla="*/ 902429 h 2190257"/>
              <a:gd name="connsiteX31849" fmla="*/ 172069 w 1299502"/>
              <a:gd name="connsiteY31849" fmla="*/ 902537 h 2190257"/>
              <a:gd name="connsiteX31850" fmla="*/ 172646 w 1299502"/>
              <a:gd name="connsiteY31850" fmla="*/ 902645 h 2190257"/>
              <a:gd name="connsiteX31851" fmla="*/ 173836 w 1299502"/>
              <a:gd name="connsiteY31851" fmla="*/ 901636 h 2190257"/>
              <a:gd name="connsiteX31852" fmla="*/ 173656 w 1299502"/>
              <a:gd name="connsiteY31852" fmla="*/ 901420 h 2190257"/>
              <a:gd name="connsiteX31853" fmla="*/ 173367 w 1299502"/>
              <a:gd name="connsiteY31853" fmla="*/ 901420 h 2190257"/>
              <a:gd name="connsiteX31854" fmla="*/ 173259 w 1299502"/>
              <a:gd name="connsiteY31854" fmla="*/ 901348 h 2190257"/>
              <a:gd name="connsiteX31855" fmla="*/ 173259 w 1299502"/>
              <a:gd name="connsiteY31855" fmla="*/ 900735 h 2190257"/>
              <a:gd name="connsiteX31856" fmla="*/ 173440 w 1299502"/>
              <a:gd name="connsiteY31856" fmla="*/ 900555 h 2190257"/>
              <a:gd name="connsiteX31857" fmla="*/ 173764 w 1299502"/>
              <a:gd name="connsiteY31857" fmla="*/ 900555 h 2190257"/>
              <a:gd name="connsiteX31858" fmla="*/ 174053 w 1299502"/>
              <a:gd name="connsiteY31858" fmla="*/ 900339 h 2190257"/>
              <a:gd name="connsiteX31859" fmla="*/ 174449 w 1299502"/>
              <a:gd name="connsiteY31859" fmla="*/ 900339 h 2190257"/>
              <a:gd name="connsiteX31860" fmla="*/ 174557 w 1299502"/>
              <a:gd name="connsiteY31860" fmla="*/ 900231 h 2190257"/>
              <a:gd name="connsiteX31861" fmla="*/ 174449 w 1299502"/>
              <a:gd name="connsiteY31861" fmla="*/ 900050 h 2190257"/>
              <a:gd name="connsiteX31862" fmla="*/ 173151 w 1299502"/>
              <a:gd name="connsiteY31862" fmla="*/ 899942 h 2190257"/>
              <a:gd name="connsiteX31863" fmla="*/ 172863 w 1299502"/>
              <a:gd name="connsiteY31863" fmla="*/ 899654 h 2190257"/>
              <a:gd name="connsiteX31864" fmla="*/ 170086 w 1299502"/>
              <a:gd name="connsiteY31864" fmla="*/ 899438 h 2190257"/>
              <a:gd name="connsiteX31865" fmla="*/ 169762 w 1299502"/>
              <a:gd name="connsiteY31865" fmla="*/ 899149 h 2190257"/>
              <a:gd name="connsiteX31866" fmla="*/ 169473 w 1299502"/>
              <a:gd name="connsiteY31866" fmla="*/ 899041 h 2190257"/>
              <a:gd name="connsiteX31867" fmla="*/ 169185 w 1299502"/>
              <a:gd name="connsiteY31867" fmla="*/ 899330 h 2190257"/>
              <a:gd name="connsiteX31868" fmla="*/ 168860 w 1299502"/>
              <a:gd name="connsiteY31868" fmla="*/ 899041 h 2190257"/>
              <a:gd name="connsiteX31869" fmla="*/ 168572 w 1299502"/>
              <a:gd name="connsiteY31869" fmla="*/ 899041 h 2190257"/>
              <a:gd name="connsiteX31870" fmla="*/ 167851 w 1299502"/>
              <a:gd name="connsiteY31870" fmla="*/ 898248 h 2190257"/>
              <a:gd name="connsiteX31871" fmla="*/ 167851 w 1299502"/>
              <a:gd name="connsiteY31871" fmla="*/ 897960 h 2190257"/>
              <a:gd name="connsiteX31872" fmla="*/ 167562 w 1299502"/>
              <a:gd name="connsiteY31872" fmla="*/ 897636 h 2190257"/>
              <a:gd name="connsiteX31873" fmla="*/ 167562 w 1299502"/>
              <a:gd name="connsiteY31873" fmla="*/ 897347 h 2190257"/>
              <a:gd name="connsiteX31874" fmla="*/ 167274 w 1299502"/>
              <a:gd name="connsiteY31874" fmla="*/ 896951 h 2190257"/>
              <a:gd name="connsiteX31875" fmla="*/ 167346 w 1299502"/>
              <a:gd name="connsiteY31875" fmla="*/ 896446 h 2190257"/>
              <a:gd name="connsiteX31876" fmla="*/ 167057 w 1299502"/>
              <a:gd name="connsiteY31876" fmla="*/ 896050 h 2190257"/>
              <a:gd name="connsiteX31877" fmla="*/ 167057 w 1299502"/>
              <a:gd name="connsiteY31877" fmla="*/ 894933 h 2190257"/>
              <a:gd name="connsiteX31878" fmla="*/ 166877 w 1299502"/>
              <a:gd name="connsiteY31878" fmla="*/ 894536 h 2190257"/>
              <a:gd name="connsiteX31879" fmla="*/ 166877 w 1299502"/>
              <a:gd name="connsiteY31879" fmla="*/ 894248 h 2190257"/>
              <a:gd name="connsiteX31880" fmla="*/ 166949 w 1299502"/>
              <a:gd name="connsiteY31880" fmla="*/ 894140 h 2190257"/>
              <a:gd name="connsiteX31881" fmla="*/ 167959 w 1299502"/>
              <a:gd name="connsiteY31881" fmla="*/ 894248 h 2190257"/>
              <a:gd name="connsiteX31882" fmla="*/ 168247 w 1299502"/>
              <a:gd name="connsiteY31882" fmla="*/ 894536 h 2190257"/>
              <a:gd name="connsiteX31883" fmla="*/ 168860 w 1299502"/>
              <a:gd name="connsiteY31883" fmla="*/ 894536 h 2190257"/>
              <a:gd name="connsiteX31884" fmla="*/ 169149 w 1299502"/>
              <a:gd name="connsiteY31884" fmla="*/ 894356 h 2190257"/>
              <a:gd name="connsiteX31885" fmla="*/ 170158 w 1299502"/>
              <a:gd name="connsiteY31885" fmla="*/ 894356 h 2190257"/>
              <a:gd name="connsiteX31886" fmla="*/ 170266 w 1299502"/>
              <a:gd name="connsiteY31886" fmla="*/ 894248 h 2190257"/>
              <a:gd name="connsiteX31887" fmla="*/ 170339 w 1299502"/>
              <a:gd name="connsiteY31887" fmla="*/ 893347 h 2190257"/>
              <a:gd name="connsiteX31888" fmla="*/ 170555 w 1299502"/>
              <a:gd name="connsiteY31888" fmla="*/ 893239 h 2190257"/>
              <a:gd name="connsiteX31889" fmla="*/ 170843 w 1299502"/>
              <a:gd name="connsiteY31889" fmla="*/ 893239 h 2190257"/>
              <a:gd name="connsiteX31890" fmla="*/ 171348 w 1299502"/>
              <a:gd name="connsiteY31890" fmla="*/ 892842 h 2190257"/>
              <a:gd name="connsiteX31891" fmla="*/ 171348 w 1299502"/>
              <a:gd name="connsiteY31891" fmla="*/ 892554 h 2190257"/>
              <a:gd name="connsiteX31892" fmla="*/ 171240 w 1299502"/>
              <a:gd name="connsiteY31892" fmla="*/ 892338 h 2190257"/>
              <a:gd name="connsiteX31893" fmla="*/ 170555 w 1299502"/>
              <a:gd name="connsiteY31893" fmla="*/ 892951 h 2190257"/>
              <a:gd name="connsiteX31894" fmla="*/ 170266 w 1299502"/>
              <a:gd name="connsiteY31894" fmla="*/ 892951 h 2190257"/>
              <a:gd name="connsiteX31895" fmla="*/ 170050 w 1299502"/>
              <a:gd name="connsiteY31895" fmla="*/ 892770 h 2190257"/>
              <a:gd name="connsiteX31896" fmla="*/ 170050 w 1299502"/>
              <a:gd name="connsiteY31896" fmla="*/ 892446 h 2190257"/>
              <a:gd name="connsiteX31897" fmla="*/ 169870 w 1299502"/>
              <a:gd name="connsiteY31897" fmla="*/ 892158 h 2190257"/>
              <a:gd name="connsiteX31898" fmla="*/ 169870 w 1299502"/>
              <a:gd name="connsiteY31898" fmla="*/ 891257 h 2190257"/>
              <a:gd name="connsiteX31899" fmla="*/ 169545 w 1299502"/>
              <a:gd name="connsiteY31899" fmla="*/ 890968 h 2190257"/>
              <a:gd name="connsiteX31900" fmla="*/ 169653 w 1299502"/>
              <a:gd name="connsiteY31900" fmla="*/ 890067 h 2190257"/>
              <a:gd name="connsiteX31901" fmla="*/ 169365 w 1299502"/>
              <a:gd name="connsiteY31901" fmla="*/ 889743 h 2190257"/>
              <a:gd name="connsiteX31902" fmla="*/ 169365 w 1299502"/>
              <a:gd name="connsiteY31902" fmla="*/ 889166 h 2190257"/>
              <a:gd name="connsiteX31903" fmla="*/ 169762 w 1299502"/>
              <a:gd name="connsiteY31903" fmla="*/ 888842 h 2190257"/>
              <a:gd name="connsiteX31904" fmla="*/ 169762 w 1299502"/>
              <a:gd name="connsiteY31904" fmla="*/ 888265 h 2190257"/>
              <a:gd name="connsiteX31905" fmla="*/ 169653 w 1299502"/>
              <a:gd name="connsiteY31905" fmla="*/ 888049 h 2190257"/>
              <a:gd name="connsiteX31906" fmla="*/ 169365 w 1299502"/>
              <a:gd name="connsiteY31906" fmla="*/ 888049 h 2190257"/>
              <a:gd name="connsiteX31907" fmla="*/ 169149 w 1299502"/>
              <a:gd name="connsiteY31907" fmla="*/ 887869 h 2190257"/>
              <a:gd name="connsiteX31908" fmla="*/ 169149 w 1299502"/>
              <a:gd name="connsiteY31908" fmla="*/ 887544 h 2190257"/>
              <a:gd name="connsiteX31909" fmla="*/ 168427 w 1299502"/>
              <a:gd name="connsiteY31909" fmla="*/ 886860 h 2190257"/>
              <a:gd name="connsiteX31910" fmla="*/ 168355 w 1299502"/>
              <a:gd name="connsiteY31910" fmla="*/ 886968 h 2190257"/>
              <a:gd name="connsiteX31911" fmla="*/ 168247 w 1299502"/>
              <a:gd name="connsiteY31911" fmla="*/ 888157 h 2190257"/>
              <a:gd name="connsiteX31912" fmla="*/ 168536 w 1299502"/>
              <a:gd name="connsiteY31912" fmla="*/ 888445 h 2190257"/>
              <a:gd name="connsiteX31913" fmla="*/ 168464 w 1299502"/>
              <a:gd name="connsiteY31913" fmla="*/ 888770 h 2190257"/>
              <a:gd name="connsiteX31914" fmla="*/ 168752 w 1299502"/>
              <a:gd name="connsiteY31914" fmla="*/ 889058 h 2190257"/>
              <a:gd name="connsiteX31915" fmla="*/ 168752 w 1299502"/>
              <a:gd name="connsiteY31915" fmla="*/ 889671 h 2190257"/>
              <a:gd name="connsiteX31916" fmla="*/ 169077 w 1299502"/>
              <a:gd name="connsiteY31916" fmla="*/ 889959 h 2190257"/>
              <a:gd name="connsiteX31917" fmla="*/ 168968 w 1299502"/>
              <a:gd name="connsiteY31917" fmla="*/ 890572 h 2190257"/>
              <a:gd name="connsiteX31918" fmla="*/ 169257 w 1299502"/>
              <a:gd name="connsiteY31918" fmla="*/ 890860 h 2190257"/>
              <a:gd name="connsiteX31919" fmla="*/ 169257 w 1299502"/>
              <a:gd name="connsiteY31919" fmla="*/ 891473 h 2190257"/>
              <a:gd name="connsiteX31920" fmla="*/ 169581 w 1299502"/>
              <a:gd name="connsiteY31920" fmla="*/ 891761 h 2190257"/>
              <a:gd name="connsiteX31921" fmla="*/ 169473 w 1299502"/>
              <a:gd name="connsiteY31921" fmla="*/ 892374 h 2190257"/>
              <a:gd name="connsiteX31922" fmla="*/ 169762 w 1299502"/>
              <a:gd name="connsiteY31922" fmla="*/ 892770 h 2190257"/>
              <a:gd name="connsiteX31923" fmla="*/ 169690 w 1299502"/>
              <a:gd name="connsiteY31923" fmla="*/ 892878 h 2190257"/>
              <a:gd name="connsiteX31924" fmla="*/ 168968 w 1299502"/>
              <a:gd name="connsiteY31924" fmla="*/ 892878 h 2190257"/>
              <a:gd name="connsiteX31925" fmla="*/ 168860 w 1299502"/>
              <a:gd name="connsiteY31925" fmla="*/ 892662 h 2190257"/>
              <a:gd name="connsiteX31926" fmla="*/ 168860 w 1299502"/>
              <a:gd name="connsiteY31926" fmla="*/ 892374 h 2190257"/>
              <a:gd name="connsiteX31927" fmla="*/ 168175 w 1299502"/>
              <a:gd name="connsiteY31927" fmla="*/ 891581 h 2190257"/>
              <a:gd name="connsiteX31928" fmla="*/ 167887 w 1299502"/>
              <a:gd name="connsiteY31928" fmla="*/ 891581 h 2190257"/>
              <a:gd name="connsiteX31929" fmla="*/ 166769 w 1299502"/>
              <a:gd name="connsiteY31929" fmla="*/ 890356 h 2190257"/>
              <a:gd name="connsiteX31930" fmla="*/ 166877 w 1299502"/>
              <a:gd name="connsiteY31930" fmla="*/ 889563 h 2190257"/>
              <a:gd name="connsiteX31931" fmla="*/ 167057 w 1299502"/>
              <a:gd name="connsiteY31931" fmla="*/ 889383 h 2190257"/>
              <a:gd name="connsiteX31932" fmla="*/ 167382 w 1299502"/>
              <a:gd name="connsiteY31932" fmla="*/ 889455 h 2190257"/>
              <a:gd name="connsiteX31933" fmla="*/ 167454 w 1299502"/>
              <a:gd name="connsiteY31933" fmla="*/ 889563 h 2190257"/>
              <a:gd name="connsiteX31934" fmla="*/ 167454 w 1299502"/>
              <a:gd name="connsiteY31934" fmla="*/ 889851 h 2190257"/>
              <a:gd name="connsiteX31935" fmla="*/ 167670 w 1299502"/>
              <a:gd name="connsiteY31935" fmla="*/ 890067 h 2190257"/>
              <a:gd name="connsiteX31936" fmla="*/ 167778 w 1299502"/>
              <a:gd name="connsiteY31936" fmla="*/ 889851 h 2190257"/>
              <a:gd name="connsiteX31937" fmla="*/ 167851 w 1299502"/>
              <a:gd name="connsiteY31937" fmla="*/ 888950 h 2190257"/>
              <a:gd name="connsiteX31938" fmla="*/ 167562 w 1299502"/>
              <a:gd name="connsiteY31938" fmla="*/ 888662 h 2190257"/>
              <a:gd name="connsiteX31939" fmla="*/ 167562 w 1299502"/>
              <a:gd name="connsiteY31939" fmla="*/ 888085 h 2190257"/>
              <a:gd name="connsiteX31940" fmla="*/ 167057 w 1299502"/>
              <a:gd name="connsiteY31940" fmla="*/ 887472 h 2190257"/>
              <a:gd name="connsiteX31941" fmla="*/ 167057 w 1299502"/>
              <a:gd name="connsiteY31941" fmla="*/ 887148 h 2190257"/>
              <a:gd name="connsiteX31942" fmla="*/ 166877 w 1299502"/>
              <a:gd name="connsiteY31942" fmla="*/ 886968 h 2190257"/>
              <a:gd name="connsiteX31943" fmla="*/ 165687 w 1299502"/>
              <a:gd name="connsiteY31943" fmla="*/ 886968 h 2190257"/>
              <a:gd name="connsiteX31944" fmla="*/ 165471 w 1299502"/>
              <a:gd name="connsiteY31944" fmla="*/ 886788 h 2190257"/>
              <a:gd name="connsiteX31945" fmla="*/ 165579 w 1299502"/>
              <a:gd name="connsiteY31945" fmla="*/ 886463 h 2190257"/>
              <a:gd name="connsiteX31946" fmla="*/ 165254 w 1299502"/>
              <a:gd name="connsiteY31946" fmla="*/ 886175 h 2190257"/>
              <a:gd name="connsiteX31947" fmla="*/ 165254 w 1299502"/>
              <a:gd name="connsiteY31947" fmla="*/ 884986 h 2190257"/>
              <a:gd name="connsiteX31948" fmla="*/ 165651 w 1299502"/>
              <a:gd name="connsiteY31948" fmla="*/ 884661 h 2190257"/>
              <a:gd name="connsiteX31949" fmla="*/ 165651 w 1299502"/>
              <a:gd name="connsiteY31949" fmla="*/ 884049 h 2190257"/>
              <a:gd name="connsiteX31950" fmla="*/ 165363 w 1299502"/>
              <a:gd name="connsiteY31950" fmla="*/ 883760 h 2190257"/>
              <a:gd name="connsiteX31951" fmla="*/ 165471 w 1299502"/>
              <a:gd name="connsiteY31951" fmla="*/ 883184 h 2190257"/>
              <a:gd name="connsiteX31952" fmla="*/ 164569 w 1299502"/>
              <a:gd name="connsiteY31952" fmla="*/ 882174 h 2190257"/>
              <a:gd name="connsiteX31953" fmla="*/ 164677 w 1299502"/>
              <a:gd name="connsiteY31953" fmla="*/ 880481 h 2190257"/>
              <a:gd name="connsiteX31954" fmla="*/ 165579 w 1299502"/>
              <a:gd name="connsiteY31954" fmla="*/ 879796 h 2190257"/>
              <a:gd name="connsiteX31955" fmla="*/ 165867 w 1299502"/>
              <a:gd name="connsiteY31955" fmla="*/ 879796 h 2190257"/>
              <a:gd name="connsiteX31956" fmla="*/ 165976 w 1299502"/>
              <a:gd name="connsiteY31956" fmla="*/ 879976 h 2190257"/>
              <a:gd name="connsiteX31957" fmla="*/ 165976 w 1299502"/>
              <a:gd name="connsiteY31957" fmla="*/ 880264 h 2190257"/>
              <a:gd name="connsiteX31958" fmla="*/ 166372 w 1299502"/>
              <a:gd name="connsiteY31958" fmla="*/ 880769 h 2190257"/>
              <a:gd name="connsiteX31959" fmla="*/ 166769 w 1299502"/>
              <a:gd name="connsiteY31959" fmla="*/ 880769 h 2190257"/>
              <a:gd name="connsiteX31960" fmla="*/ 167346 w 1299502"/>
              <a:gd name="connsiteY31960" fmla="*/ 880156 h 2190257"/>
              <a:gd name="connsiteX31961" fmla="*/ 168355 w 1299502"/>
              <a:gd name="connsiteY31961" fmla="*/ 880264 h 2190257"/>
              <a:gd name="connsiteX31962" fmla="*/ 168644 w 1299502"/>
              <a:gd name="connsiteY31962" fmla="*/ 880589 h 2190257"/>
              <a:gd name="connsiteX31963" fmla="*/ 170158 w 1299502"/>
              <a:gd name="connsiteY31963" fmla="*/ 880661 h 2190257"/>
              <a:gd name="connsiteX31964" fmla="*/ 170447 w 1299502"/>
              <a:gd name="connsiteY31964" fmla="*/ 880985 h 2190257"/>
              <a:gd name="connsiteX31965" fmla="*/ 171348 w 1299502"/>
              <a:gd name="connsiteY31965" fmla="*/ 881057 h 2190257"/>
              <a:gd name="connsiteX31966" fmla="*/ 171745 w 1299502"/>
              <a:gd name="connsiteY31966" fmla="*/ 880769 h 2190257"/>
              <a:gd name="connsiteX31967" fmla="*/ 172033 w 1299502"/>
              <a:gd name="connsiteY31967" fmla="*/ 880877 h 2190257"/>
              <a:gd name="connsiteX31968" fmla="*/ 172141 w 1299502"/>
              <a:gd name="connsiteY31968" fmla="*/ 880985 h 2190257"/>
              <a:gd name="connsiteX31969" fmla="*/ 172141 w 1299502"/>
              <a:gd name="connsiteY31969" fmla="*/ 881273 h 2190257"/>
              <a:gd name="connsiteX31970" fmla="*/ 172322 w 1299502"/>
              <a:gd name="connsiteY31970" fmla="*/ 881454 h 2190257"/>
              <a:gd name="connsiteX31971" fmla="*/ 172935 w 1299502"/>
              <a:gd name="connsiteY31971" fmla="*/ 881454 h 2190257"/>
              <a:gd name="connsiteX31972" fmla="*/ 173223 w 1299502"/>
              <a:gd name="connsiteY31972" fmla="*/ 881778 h 2190257"/>
              <a:gd name="connsiteX31973" fmla="*/ 173548 w 1299502"/>
              <a:gd name="connsiteY31973" fmla="*/ 881850 h 2190257"/>
              <a:gd name="connsiteX31974" fmla="*/ 173620 w 1299502"/>
              <a:gd name="connsiteY31974" fmla="*/ 881958 h 2190257"/>
              <a:gd name="connsiteX31975" fmla="*/ 173620 w 1299502"/>
              <a:gd name="connsiteY31975" fmla="*/ 882247 h 2190257"/>
              <a:gd name="connsiteX31976" fmla="*/ 173944 w 1299502"/>
              <a:gd name="connsiteY31976" fmla="*/ 882571 h 2190257"/>
              <a:gd name="connsiteX31977" fmla="*/ 173944 w 1299502"/>
              <a:gd name="connsiteY31977" fmla="*/ 882859 h 2190257"/>
              <a:gd name="connsiteX31978" fmla="*/ 174233 w 1299502"/>
              <a:gd name="connsiteY31978" fmla="*/ 883256 h 2190257"/>
              <a:gd name="connsiteX31979" fmla="*/ 174016 w 1299502"/>
              <a:gd name="connsiteY31979" fmla="*/ 885851 h 2190257"/>
              <a:gd name="connsiteX31980" fmla="*/ 173620 w 1299502"/>
              <a:gd name="connsiteY31980" fmla="*/ 886175 h 2190257"/>
              <a:gd name="connsiteX31981" fmla="*/ 173620 w 1299502"/>
              <a:gd name="connsiteY31981" fmla="*/ 886752 h 2190257"/>
              <a:gd name="connsiteX31982" fmla="*/ 173944 w 1299502"/>
              <a:gd name="connsiteY31982" fmla="*/ 887076 h 2190257"/>
              <a:gd name="connsiteX31983" fmla="*/ 173944 w 1299502"/>
              <a:gd name="connsiteY31983" fmla="*/ 887653 h 2190257"/>
              <a:gd name="connsiteX31984" fmla="*/ 174413 w 1299502"/>
              <a:gd name="connsiteY31984" fmla="*/ 888265 h 2190257"/>
              <a:gd name="connsiteX31985" fmla="*/ 174413 w 1299502"/>
              <a:gd name="connsiteY31985" fmla="*/ 888842 h 2190257"/>
              <a:gd name="connsiteX31986" fmla="*/ 174521 w 1299502"/>
              <a:gd name="connsiteY31986" fmla="*/ 889058 h 2190257"/>
              <a:gd name="connsiteX31987" fmla="*/ 175026 w 1299502"/>
              <a:gd name="connsiteY31987" fmla="*/ 888662 h 2190257"/>
              <a:gd name="connsiteX31988" fmla="*/ 175134 w 1299502"/>
              <a:gd name="connsiteY31988" fmla="*/ 888049 h 2190257"/>
              <a:gd name="connsiteX31989" fmla="*/ 175315 w 1299502"/>
              <a:gd name="connsiteY31989" fmla="*/ 887869 h 2190257"/>
              <a:gd name="connsiteX31990" fmla="*/ 175603 w 1299502"/>
              <a:gd name="connsiteY31990" fmla="*/ 887977 h 2190257"/>
              <a:gd name="connsiteX31991" fmla="*/ 175711 w 1299502"/>
              <a:gd name="connsiteY31991" fmla="*/ 888049 h 2190257"/>
              <a:gd name="connsiteX31992" fmla="*/ 175711 w 1299502"/>
              <a:gd name="connsiteY31992" fmla="*/ 888662 h 2190257"/>
              <a:gd name="connsiteX31993" fmla="*/ 176036 w 1299502"/>
              <a:gd name="connsiteY31993" fmla="*/ 888950 h 2190257"/>
              <a:gd name="connsiteX31994" fmla="*/ 175928 w 1299502"/>
              <a:gd name="connsiteY31994" fmla="*/ 889274 h 2190257"/>
              <a:gd name="connsiteX31995" fmla="*/ 176216 w 1299502"/>
              <a:gd name="connsiteY31995" fmla="*/ 889671 h 2190257"/>
              <a:gd name="connsiteX31996" fmla="*/ 176216 w 1299502"/>
              <a:gd name="connsiteY31996" fmla="*/ 890247 h 2190257"/>
              <a:gd name="connsiteX31997" fmla="*/ 176613 w 1299502"/>
              <a:gd name="connsiteY31997" fmla="*/ 890644 h 2190257"/>
              <a:gd name="connsiteX31998" fmla="*/ 177334 w 1299502"/>
              <a:gd name="connsiteY31998" fmla="*/ 890752 h 2190257"/>
              <a:gd name="connsiteX31999" fmla="*/ 177442 w 1299502"/>
              <a:gd name="connsiteY31999" fmla="*/ 890860 h 2190257"/>
              <a:gd name="connsiteX32000" fmla="*/ 177442 w 1299502"/>
              <a:gd name="connsiteY32000" fmla="*/ 891149 h 2190257"/>
              <a:gd name="connsiteX32001" fmla="*/ 177730 w 1299502"/>
              <a:gd name="connsiteY32001" fmla="*/ 891473 h 2190257"/>
              <a:gd name="connsiteX32002" fmla="*/ 177730 w 1299502"/>
              <a:gd name="connsiteY32002" fmla="*/ 891761 h 2190257"/>
              <a:gd name="connsiteX32003" fmla="*/ 177839 w 1299502"/>
              <a:gd name="connsiteY32003" fmla="*/ 891941 h 2190257"/>
              <a:gd name="connsiteX32004" fmla="*/ 178019 w 1299502"/>
              <a:gd name="connsiteY32004" fmla="*/ 891869 h 2190257"/>
              <a:gd name="connsiteX32005" fmla="*/ 178019 w 1299502"/>
              <a:gd name="connsiteY32005" fmla="*/ 891257 h 2190257"/>
              <a:gd name="connsiteX32006" fmla="*/ 177730 w 1299502"/>
              <a:gd name="connsiteY32006" fmla="*/ 890968 h 2190257"/>
              <a:gd name="connsiteX32007" fmla="*/ 177730 w 1299502"/>
              <a:gd name="connsiteY32007" fmla="*/ 890644 h 2190257"/>
              <a:gd name="connsiteX32008" fmla="*/ 177911 w 1299502"/>
              <a:gd name="connsiteY32008" fmla="*/ 890464 h 2190257"/>
              <a:gd name="connsiteX32009" fmla="*/ 178199 w 1299502"/>
              <a:gd name="connsiteY32009" fmla="*/ 890752 h 2190257"/>
              <a:gd name="connsiteX32010" fmla="*/ 178524 w 1299502"/>
              <a:gd name="connsiteY32010" fmla="*/ 890860 h 2190257"/>
              <a:gd name="connsiteX32011" fmla="*/ 178704 w 1299502"/>
              <a:gd name="connsiteY32011" fmla="*/ 890644 h 2190257"/>
              <a:gd name="connsiteX32012" fmla="*/ 177514 w 1299502"/>
              <a:gd name="connsiteY32012" fmla="*/ 889346 h 2190257"/>
              <a:gd name="connsiteX32013" fmla="*/ 177514 w 1299502"/>
              <a:gd name="connsiteY32013" fmla="*/ 888878 h 2190257"/>
              <a:gd name="connsiteX32014" fmla="*/ 177730 w 1299502"/>
              <a:gd name="connsiteY32014" fmla="*/ 888662 h 2190257"/>
              <a:gd name="connsiteX32015" fmla="*/ 178307 w 1299502"/>
              <a:gd name="connsiteY32015" fmla="*/ 888770 h 2190257"/>
              <a:gd name="connsiteX32016" fmla="*/ 178920 w 1299502"/>
              <a:gd name="connsiteY32016" fmla="*/ 889383 h 2190257"/>
              <a:gd name="connsiteX32017" fmla="*/ 179209 w 1299502"/>
              <a:gd name="connsiteY32017" fmla="*/ 889383 h 2190257"/>
              <a:gd name="connsiteX32018" fmla="*/ 179714 w 1299502"/>
              <a:gd name="connsiteY32018" fmla="*/ 889851 h 2190257"/>
              <a:gd name="connsiteX32019" fmla="*/ 179606 w 1299502"/>
              <a:gd name="connsiteY32019" fmla="*/ 891076 h 2190257"/>
              <a:gd name="connsiteX32020" fmla="*/ 179714 w 1299502"/>
              <a:gd name="connsiteY32020" fmla="*/ 891257 h 2190257"/>
              <a:gd name="connsiteX32021" fmla="*/ 180002 w 1299502"/>
              <a:gd name="connsiteY32021" fmla="*/ 891257 h 2190257"/>
              <a:gd name="connsiteX32022" fmla="*/ 181625 w 1299502"/>
              <a:gd name="connsiteY32022" fmla="*/ 892951 h 2190257"/>
              <a:gd name="connsiteX32023" fmla="*/ 181625 w 1299502"/>
              <a:gd name="connsiteY32023" fmla="*/ 893275 h 2190257"/>
              <a:gd name="connsiteX32024" fmla="*/ 181913 w 1299502"/>
              <a:gd name="connsiteY32024" fmla="*/ 893563 h 2190257"/>
              <a:gd name="connsiteX32025" fmla="*/ 181805 w 1299502"/>
              <a:gd name="connsiteY32025" fmla="*/ 895077 h 2190257"/>
              <a:gd name="connsiteX32026" fmla="*/ 182021 w 1299502"/>
              <a:gd name="connsiteY32026" fmla="*/ 895257 h 2190257"/>
              <a:gd name="connsiteX32027" fmla="*/ 182310 w 1299502"/>
              <a:gd name="connsiteY32027" fmla="*/ 894969 h 2190257"/>
              <a:gd name="connsiteX32028" fmla="*/ 182598 w 1299502"/>
              <a:gd name="connsiteY32028" fmla="*/ 894969 h 2190257"/>
              <a:gd name="connsiteX32029" fmla="*/ 182815 w 1299502"/>
              <a:gd name="connsiteY32029" fmla="*/ 894861 h 2190257"/>
              <a:gd name="connsiteX32030" fmla="*/ 182815 w 1299502"/>
              <a:gd name="connsiteY32030" fmla="*/ 894572 h 2190257"/>
              <a:gd name="connsiteX32031" fmla="*/ 182995 w 1299502"/>
              <a:gd name="connsiteY32031" fmla="*/ 894464 h 2190257"/>
              <a:gd name="connsiteX32032" fmla="*/ 183896 w 1299502"/>
              <a:gd name="connsiteY32032" fmla="*/ 894464 h 2190257"/>
              <a:gd name="connsiteX32033" fmla="*/ 184005 w 1299502"/>
              <a:gd name="connsiteY32033" fmla="*/ 894644 h 2190257"/>
              <a:gd name="connsiteX32034" fmla="*/ 184005 w 1299502"/>
              <a:gd name="connsiteY32034" fmla="*/ 894969 h 2190257"/>
              <a:gd name="connsiteX32035" fmla="*/ 184293 w 1299502"/>
              <a:gd name="connsiteY32035" fmla="*/ 895257 h 2190257"/>
              <a:gd name="connsiteX32036" fmla="*/ 184293 w 1299502"/>
              <a:gd name="connsiteY32036" fmla="*/ 896158 h 2190257"/>
              <a:gd name="connsiteX32037" fmla="*/ 184509 w 1299502"/>
              <a:gd name="connsiteY32037" fmla="*/ 896446 h 2190257"/>
              <a:gd name="connsiteX32038" fmla="*/ 184509 w 1299502"/>
              <a:gd name="connsiteY32038" fmla="*/ 897672 h 2190257"/>
              <a:gd name="connsiteX32039" fmla="*/ 184293 w 1299502"/>
              <a:gd name="connsiteY32039" fmla="*/ 897744 h 2190257"/>
              <a:gd name="connsiteX32040" fmla="*/ 184005 w 1299502"/>
              <a:gd name="connsiteY32040" fmla="*/ 897744 h 2190257"/>
              <a:gd name="connsiteX32041" fmla="*/ 183788 w 1299502"/>
              <a:gd name="connsiteY32041" fmla="*/ 897852 h 2190257"/>
              <a:gd name="connsiteX32042" fmla="*/ 183716 w 1299502"/>
              <a:gd name="connsiteY32042" fmla="*/ 899654 h 2190257"/>
              <a:gd name="connsiteX32043" fmla="*/ 184005 w 1299502"/>
              <a:gd name="connsiteY32043" fmla="*/ 899942 h 2190257"/>
              <a:gd name="connsiteX32044" fmla="*/ 183896 w 1299502"/>
              <a:gd name="connsiteY32044" fmla="*/ 900555 h 2190257"/>
              <a:gd name="connsiteX32045" fmla="*/ 184221 w 1299502"/>
              <a:gd name="connsiteY32045" fmla="*/ 900951 h 2190257"/>
              <a:gd name="connsiteX32046" fmla="*/ 184221 w 1299502"/>
              <a:gd name="connsiteY32046" fmla="*/ 901744 h 2190257"/>
              <a:gd name="connsiteX32047" fmla="*/ 183319 w 1299502"/>
              <a:gd name="connsiteY32047" fmla="*/ 902465 h 2190257"/>
              <a:gd name="connsiteX32048" fmla="*/ 182707 w 1299502"/>
              <a:gd name="connsiteY32048" fmla="*/ 902465 h 2190257"/>
              <a:gd name="connsiteX32049" fmla="*/ 182418 w 1299502"/>
              <a:gd name="connsiteY32049" fmla="*/ 902141 h 2190257"/>
              <a:gd name="connsiteX32050" fmla="*/ 182094 w 1299502"/>
              <a:gd name="connsiteY32050" fmla="*/ 902069 h 2190257"/>
              <a:gd name="connsiteX32051" fmla="*/ 181120 w 1299502"/>
              <a:gd name="connsiteY32051" fmla="*/ 900951 h 2190257"/>
              <a:gd name="connsiteX32052" fmla="*/ 181120 w 1299502"/>
              <a:gd name="connsiteY32052" fmla="*/ 900663 h 2190257"/>
              <a:gd name="connsiteX32053" fmla="*/ 180723 w 1299502"/>
              <a:gd name="connsiteY32053" fmla="*/ 900159 h 2190257"/>
              <a:gd name="connsiteX32054" fmla="*/ 180327 w 1299502"/>
              <a:gd name="connsiteY32054" fmla="*/ 900159 h 2190257"/>
              <a:gd name="connsiteX32055" fmla="*/ 179822 w 1299502"/>
              <a:gd name="connsiteY32055" fmla="*/ 899546 h 2190257"/>
              <a:gd name="connsiteX32056" fmla="*/ 177911 w 1299502"/>
              <a:gd name="connsiteY32056" fmla="*/ 899438 h 2190257"/>
              <a:gd name="connsiteX32057" fmla="*/ 177514 w 1299502"/>
              <a:gd name="connsiteY32057" fmla="*/ 899654 h 2190257"/>
              <a:gd name="connsiteX32058" fmla="*/ 176613 w 1299502"/>
              <a:gd name="connsiteY32058" fmla="*/ 899654 h 2190257"/>
              <a:gd name="connsiteX32059" fmla="*/ 176036 w 1299502"/>
              <a:gd name="connsiteY32059" fmla="*/ 898969 h 2190257"/>
              <a:gd name="connsiteX32060" fmla="*/ 175928 w 1299502"/>
              <a:gd name="connsiteY32060" fmla="*/ 899149 h 2190257"/>
              <a:gd name="connsiteX32061" fmla="*/ 176252 w 1299502"/>
              <a:gd name="connsiteY32061" fmla="*/ 899438 h 2190257"/>
              <a:gd name="connsiteX32062" fmla="*/ 176144 w 1299502"/>
              <a:gd name="connsiteY32062" fmla="*/ 899762 h 2190257"/>
              <a:gd name="connsiteX32063" fmla="*/ 175855 w 1299502"/>
              <a:gd name="connsiteY32063" fmla="*/ 899942 h 2190257"/>
              <a:gd name="connsiteX32064" fmla="*/ 175855 w 1299502"/>
              <a:gd name="connsiteY32064" fmla="*/ 900555 h 2190257"/>
              <a:gd name="connsiteX32065" fmla="*/ 176541 w 1299502"/>
              <a:gd name="connsiteY32065" fmla="*/ 901348 h 2190257"/>
              <a:gd name="connsiteX32066" fmla="*/ 179029 w 1299502"/>
              <a:gd name="connsiteY32066" fmla="*/ 901564 h 2190257"/>
              <a:gd name="connsiteX32067" fmla="*/ 179137 w 1299502"/>
              <a:gd name="connsiteY32067" fmla="*/ 901744 h 2190257"/>
              <a:gd name="connsiteX32068" fmla="*/ 179137 w 1299502"/>
              <a:gd name="connsiteY32068" fmla="*/ 902033 h 2190257"/>
              <a:gd name="connsiteX32069" fmla="*/ 179317 w 1299502"/>
              <a:gd name="connsiteY32069" fmla="*/ 902141 h 2190257"/>
              <a:gd name="connsiteX32070" fmla="*/ 180507 w 1299502"/>
              <a:gd name="connsiteY32070" fmla="*/ 902249 h 2190257"/>
              <a:gd name="connsiteX32071" fmla="*/ 180831 w 1299502"/>
              <a:gd name="connsiteY32071" fmla="*/ 902537 h 2190257"/>
              <a:gd name="connsiteX32072" fmla="*/ 181120 w 1299502"/>
              <a:gd name="connsiteY32072" fmla="*/ 902645 h 2190257"/>
              <a:gd name="connsiteX32073" fmla="*/ 181408 w 1299502"/>
              <a:gd name="connsiteY32073" fmla="*/ 902934 h 2190257"/>
              <a:gd name="connsiteX32074" fmla="*/ 182021 w 1299502"/>
              <a:gd name="connsiteY32074" fmla="*/ 902934 h 2190257"/>
              <a:gd name="connsiteX32075" fmla="*/ 183139 w 1299502"/>
              <a:gd name="connsiteY32075" fmla="*/ 904051 h 2190257"/>
              <a:gd name="connsiteX32076" fmla="*/ 183031 w 1299502"/>
              <a:gd name="connsiteY32076" fmla="*/ 904339 h 2190257"/>
              <a:gd name="connsiteX32077" fmla="*/ 183247 w 1299502"/>
              <a:gd name="connsiteY32077" fmla="*/ 904556 h 2190257"/>
              <a:gd name="connsiteX32078" fmla="*/ 183536 w 1299502"/>
              <a:gd name="connsiteY32078" fmla="*/ 904231 h 2190257"/>
              <a:gd name="connsiteX32079" fmla="*/ 183824 w 1299502"/>
              <a:gd name="connsiteY32079" fmla="*/ 904339 h 2190257"/>
              <a:gd name="connsiteX32080" fmla="*/ 184041 w 1299502"/>
              <a:gd name="connsiteY32080" fmla="*/ 904447 h 2190257"/>
              <a:gd name="connsiteX32081" fmla="*/ 183932 w 1299502"/>
              <a:gd name="connsiteY32081" fmla="*/ 905348 h 2190257"/>
              <a:gd name="connsiteX32082" fmla="*/ 183644 w 1299502"/>
              <a:gd name="connsiteY32082" fmla="*/ 905637 h 2190257"/>
              <a:gd name="connsiteX32083" fmla="*/ 183536 w 1299502"/>
              <a:gd name="connsiteY32083" fmla="*/ 906249 h 2190257"/>
              <a:gd name="connsiteX32084" fmla="*/ 183752 w 1299502"/>
              <a:gd name="connsiteY32084" fmla="*/ 906358 h 2190257"/>
              <a:gd name="connsiteX32085" fmla="*/ 184221 w 1299502"/>
              <a:gd name="connsiteY32085" fmla="*/ 905925 h 2190257"/>
              <a:gd name="connsiteX32086" fmla="*/ 184221 w 1299502"/>
              <a:gd name="connsiteY32086" fmla="*/ 905348 h 2190257"/>
              <a:gd name="connsiteX32087" fmla="*/ 184726 w 1299502"/>
              <a:gd name="connsiteY32087" fmla="*/ 904952 h 2190257"/>
              <a:gd name="connsiteX32088" fmla="*/ 185050 w 1299502"/>
              <a:gd name="connsiteY32088" fmla="*/ 904952 h 2190257"/>
              <a:gd name="connsiteX32089" fmla="*/ 185339 w 1299502"/>
              <a:gd name="connsiteY32089" fmla="*/ 905240 h 2190257"/>
              <a:gd name="connsiteX32090" fmla="*/ 185735 w 1299502"/>
              <a:gd name="connsiteY32090" fmla="*/ 905348 h 2190257"/>
              <a:gd name="connsiteX32091" fmla="*/ 186240 w 1299502"/>
              <a:gd name="connsiteY32091" fmla="*/ 905925 h 2190257"/>
              <a:gd name="connsiteX32092" fmla="*/ 186817 w 1299502"/>
              <a:gd name="connsiteY32092" fmla="*/ 906033 h 2190257"/>
              <a:gd name="connsiteX32093" fmla="*/ 187430 w 1299502"/>
              <a:gd name="connsiteY32093" fmla="*/ 906646 h 2190257"/>
              <a:gd name="connsiteX32094" fmla="*/ 188115 w 1299502"/>
              <a:gd name="connsiteY32094" fmla="*/ 906646 h 2190257"/>
              <a:gd name="connsiteX32095" fmla="*/ 188223 w 1299502"/>
              <a:gd name="connsiteY32095" fmla="*/ 906538 h 2190257"/>
              <a:gd name="connsiteX32096" fmla="*/ 188223 w 1299502"/>
              <a:gd name="connsiteY32096" fmla="*/ 906249 h 2190257"/>
              <a:gd name="connsiteX32097" fmla="*/ 188620 w 1299502"/>
              <a:gd name="connsiteY32097" fmla="*/ 905925 h 2190257"/>
              <a:gd name="connsiteX32098" fmla="*/ 188620 w 1299502"/>
              <a:gd name="connsiteY32098" fmla="*/ 905637 h 2190257"/>
              <a:gd name="connsiteX32099" fmla="*/ 188836 w 1299502"/>
              <a:gd name="connsiteY32099" fmla="*/ 905529 h 2190257"/>
              <a:gd name="connsiteX32100" fmla="*/ 190026 w 1299502"/>
              <a:gd name="connsiteY32100" fmla="*/ 905637 h 2190257"/>
              <a:gd name="connsiteX32101" fmla="*/ 190207 w 1299502"/>
              <a:gd name="connsiteY32101" fmla="*/ 905745 h 2190257"/>
              <a:gd name="connsiteX32102" fmla="*/ 190134 w 1299502"/>
              <a:gd name="connsiteY32102" fmla="*/ 906033 h 2190257"/>
              <a:gd name="connsiteX32103" fmla="*/ 190423 w 1299502"/>
              <a:gd name="connsiteY32103" fmla="*/ 906430 h 2190257"/>
              <a:gd name="connsiteX32104" fmla="*/ 190423 w 1299502"/>
              <a:gd name="connsiteY32104" fmla="*/ 906934 h 2190257"/>
              <a:gd name="connsiteX32105" fmla="*/ 190711 w 1299502"/>
              <a:gd name="connsiteY32105" fmla="*/ 907331 h 2190257"/>
              <a:gd name="connsiteX32106" fmla="*/ 190639 w 1299502"/>
              <a:gd name="connsiteY32106" fmla="*/ 908232 h 2190257"/>
              <a:gd name="connsiteX32107" fmla="*/ 190928 w 1299502"/>
              <a:gd name="connsiteY32107" fmla="*/ 908556 h 2190257"/>
              <a:gd name="connsiteX32108" fmla="*/ 190928 w 1299502"/>
              <a:gd name="connsiteY32108" fmla="*/ 909133 h 2190257"/>
              <a:gd name="connsiteX32109" fmla="*/ 191216 w 1299502"/>
              <a:gd name="connsiteY32109" fmla="*/ 909421 h 2190257"/>
              <a:gd name="connsiteX32110" fmla="*/ 191216 w 1299502"/>
              <a:gd name="connsiteY32110" fmla="*/ 909745 h 2190257"/>
              <a:gd name="connsiteX32111" fmla="*/ 191541 w 1299502"/>
              <a:gd name="connsiteY32111" fmla="*/ 910034 h 2190257"/>
              <a:gd name="connsiteX32112" fmla="*/ 191433 w 1299502"/>
              <a:gd name="connsiteY32112" fmla="*/ 910358 h 2190257"/>
              <a:gd name="connsiteX32113" fmla="*/ 191721 w 1299502"/>
              <a:gd name="connsiteY32113" fmla="*/ 910646 h 2190257"/>
              <a:gd name="connsiteX32114" fmla="*/ 191721 w 1299502"/>
              <a:gd name="connsiteY32114" fmla="*/ 911295 h 2190257"/>
              <a:gd name="connsiteX32115" fmla="*/ 192046 w 1299502"/>
              <a:gd name="connsiteY32115" fmla="*/ 911583 h 2190257"/>
              <a:gd name="connsiteX32116" fmla="*/ 191937 w 1299502"/>
              <a:gd name="connsiteY32116" fmla="*/ 912196 h 2190257"/>
              <a:gd name="connsiteX32117" fmla="*/ 192226 w 1299502"/>
              <a:gd name="connsiteY32117" fmla="*/ 912484 h 2190257"/>
              <a:gd name="connsiteX32118" fmla="*/ 192226 w 1299502"/>
              <a:gd name="connsiteY32118" fmla="*/ 913097 h 2190257"/>
              <a:gd name="connsiteX32119" fmla="*/ 192550 w 1299502"/>
              <a:gd name="connsiteY32119" fmla="*/ 913493 h 2190257"/>
              <a:gd name="connsiteX32120" fmla="*/ 192442 w 1299502"/>
              <a:gd name="connsiteY32120" fmla="*/ 913998 h 2190257"/>
              <a:gd name="connsiteX32121" fmla="*/ 192154 w 1299502"/>
              <a:gd name="connsiteY32121" fmla="*/ 914286 h 2190257"/>
              <a:gd name="connsiteX32122" fmla="*/ 192154 w 1299502"/>
              <a:gd name="connsiteY32122" fmla="*/ 914611 h 2190257"/>
              <a:gd name="connsiteX32123" fmla="*/ 192226 w 1299502"/>
              <a:gd name="connsiteY32123" fmla="*/ 914791 h 2190257"/>
              <a:gd name="connsiteX32124" fmla="*/ 192550 w 1299502"/>
              <a:gd name="connsiteY32124" fmla="*/ 914503 h 2190257"/>
              <a:gd name="connsiteX32125" fmla="*/ 192947 w 1299502"/>
              <a:gd name="connsiteY32125" fmla="*/ 914503 h 2190257"/>
              <a:gd name="connsiteX32126" fmla="*/ 193019 w 1299502"/>
              <a:gd name="connsiteY32126" fmla="*/ 914395 h 2190257"/>
              <a:gd name="connsiteX32127" fmla="*/ 193127 w 1299502"/>
              <a:gd name="connsiteY32127" fmla="*/ 913205 h 2190257"/>
              <a:gd name="connsiteX32128" fmla="*/ 192839 w 1299502"/>
              <a:gd name="connsiteY32128" fmla="*/ 912881 h 2190257"/>
              <a:gd name="connsiteX32129" fmla="*/ 192839 w 1299502"/>
              <a:gd name="connsiteY32129" fmla="*/ 912592 h 2190257"/>
              <a:gd name="connsiteX32130" fmla="*/ 193019 w 1299502"/>
              <a:gd name="connsiteY32130" fmla="*/ 912412 h 2190257"/>
              <a:gd name="connsiteX32131" fmla="*/ 193632 w 1299502"/>
              <a:gd name="connsiteY32131" fmla="*/ 912484 h 2190257"/>
              <a:gd name="connsiteX32132" fmla="*/ 193812 w 1299502"/>
              <a:gd name="connsiteY32132" fmla="*/ 912701 h 2190257"/>
              <a:gd name="connsiteX32133" fmla="*/ 193812 w 1299502"/>
              <a:gd name="connsiteY32133" fmla="*/ 912989 h 2190257"/>
              <a:gd name="connsiteX32134" fmla="*/ 194245 w 1299502"/>
              <a:gd name="connsiteY32134" fmla="*/ 913385 h 2190257"/>
              <a:gd name="connsiteX32135" fmla="*/ 194534 w 1299502"/>
              <a:gd name="connsiteY32135" fmla="*/ 913385 h 2190257"/>
              <a:gd name="connsiteX32136" fmla="*/ 194822 w 1299502"/>
              <a:gd name="connsiteY32136" fmla="*/ 913782 h 2190257"/>
              <a:gd name="connsiteX32137" fmla="*/ 195147 w 1299502"/>
              <a:gd name="connsiteY32137" fmla="*/ 913782 h 2190257"/>
              <a:gd name="connsiteX32138" fmla="*/ 195435 w 1299502"/>
              <a:gd name="connsiteY32138" fmla="*/ 914106 h 2190257"/>
              <a:gd name="connsiteX32139" fmla="*/ 195940 w 1299502"/>
              <a:gd name="connsiteY32139" fmla="*/ 913710 h 2190257"/>
              <a:gd name="connsiteX32140" fmla="*/ 195940 w 1299502"/>
              <a:gd name="connsiteY32140" fmla="*/ 913385 h 2190257"/>
              <a:gd name="connsiteX32141" fmla="*/ 195543 w 1299502"/>
              <a:gd name="connsiteY32141" fmla="*/ 912881 h 2190257"/>
              <a:gd name="connsiteX32142" fmla="*/ 195219 w 1299502"/>
              <a:gd name="connsiteY32142" fmla="*/ 912881 h 2190257"/>
              <a:gd name="connsiteX32143" fmla="*/ 195038 w 1299502"/>
              <a:gd name="connsiteY32143" fmla="*/ 912701 h 2190257"/>
              <a:gd name="connsiteX32144" fmla="*/ 195147 w 1299502"/>
              <a:gd name="connsiteY32144" fmla="*/ 911511 h 2190257"/>
              <a:gd name="connsiteX32145" fmla="*/ 195038 w 1299502"/>
              <a:gd name="connsiteY32145" fmla="*/ 911403 h 2190257"/>
              <a:gd name="connsiteX32146" fmla="*/ 194353 w 1299502"/>
              <a:gd name="connsiteY32146" fmla="*/ 911295 h 2190257"/>
              <a:gd name="connsiteX32147" fmla="*/ 194245 w 1299502"/>
              <a:gd name="connsiteY32147" fmla="*/ 911187 h 2190257"/>
              <a:gd name="connsiteX32148" fmla="*/ 194425 w 1299502"/>
              <a:gd name="connsiteY32148" fmla="*/ 909097 h 2190257"/>
              <a:gd name="connsiteX32149" fmla="*/ 194534 w 1299502"/>
              <a:gd name="connsiteY32149" fmla="*/ 908988 h 2190257"/>
              <a:gd name="connsiteX32150" fmla="*/ 196733 w 1299502"/>
              <a:gd name="connsiteY32150" fmla="*/ 909097 h 2190257"/>
              <a:gd name="connsiteX32151" fmla="*/ 197202 w 1299502"/>
              <a:gd name="connsiteY32151" fmla="*/ 908700 h 2190257"/>
              <a:gd name="connsiteX32152" fmla="*/ 197130 w 1299502"/>
              <a:gd name="connsiteY32152" fmla="*/ 908592 h 2190257"/>
              <a:gd name="connsiteX32153" fmla="*/ 196733 w 1299502"/>
              <a:gd name="connsiteY32153" fmla="*/ 908520 h 2190257"/>
              <a:gd name="connsiteX32154" fmla="*/ 196228 w 1299502"/>
              <a:gd name="connsiteY32154" fmla="*/ 907907 h 2190257"/>
              <a:gd name="connsiteX32155" fmla="*/ 195219 w 1299502"/>
              <a:gd name="connsiteY32155" fmla="*/ 907799 h 2190257"/>
              <a:gd name="connsiteX32156" fmla="*/ 194822 w 1299502"/>
              <a:gd name="connsiteY32156" fmla="*/ 907403 h 2190257"/>
              <a:gd name="connsiteX32157" fmla="*/ 194822 w 1299502"/>
              <a:gd name="connsiteY32157" fmla="*/ 907114 h 2190257"/>
              <a:gd name="connsiteX32158" fmla="*/ 194245 w 1299502"/>
              <a:gd name="connsiteY32158" fmla="*/ 906394 h 2190257"/>
              <a:gd name="connsiteX32159" fmla="*/ 194245 w 1299502"/>
              <a:gd name="connsiteY32159" fmla="*/ 906105 h 2190257"/>
              <a:gd name="connsiteX32160" fmla="*/ 193632 w 1299502"/>
              <a:gd name="connsiteY32160" fmla="*/ 905493 h 2190257"/>
              <a:gd name="connsiteX32161" fmla="*/ 193740 w 1299502"/>
              <a:gd name="connsiteY32161" fmla="*/ 905204 h 2190257"/>
              <a:gd name="connsiteX32162" fmla="*/ 193235 w 1299502"/>
              <a:gd name="connsiteY32162" fmla="*/ 904700 h 2190257"/>
              <a:gd name="connsiteX32163" fmla="*/ 193127 w 1299502"/>
              <a:gd name="connsiteY32163" fmla="*/ 904808 h 2190257"/>
              <a:gd name="connsiteX32164" fmla="*/ 193019 w 1299502"/>
              <a:gd name="connsiteY32164" fmla="*/ 905709 h 2190257"/>
              <a:gd name="connsiteX32165" fmla="*/ 193344 w 1299502"/>
              <a:gd name="connsiteY32165" fmla="*/ 906105 h 2190257"/>
              <a:gd name="connsiteX32166" fmla="*/ 193344 w 1299502"/>
              <a:gd name="connsiteY32166" fmla="*/ 906394 h 2190257"/>
              <a:gd name="connsiteX32167" fmla="*/ 193127 w 1299502"/>
              <a:gd name="connsiteY32167" fmla="*/ 906502 h 2190257"/>
              <a:gd name="connsiteX32168" fmla="*/ 192226 w 1299502"/>
              <a:gd name="connsiteY32168" fmla="*/ 906394 h 2190257"/>
              <a:gd name="connsiteX32169" fmla="*/ 192046 w 1299502"/>
              <a:gd name="connsiteY32169" fmla="*/ 906285 h 2190257"/>
              <a:gd name="connsiteX32170" fmla="*/ 192118 w 1299502"/>
              <a:gd name="connsiteY32170" fmla="*/ 904808 h 2190257"/>
              <a:gd name="connsiteX32171" fmla="*/ 192046 w 1299502"/>
              <a:gd name="connsiteY32171" fmla="*/ 904592 h 2190257"/>
              <a:gd name="connsiteX32172" fmla="*/ 191721 w 1299502"/>
              <a:gd name="connsiteY32172" fmla="*/ 904592 h 2190257"/>
              <a:gd name="connsiteX32173" fmla="*/ 191252 w 1299502"/>
              <a:gd name="connsiteY32173" fmla="*/ 904988 h 2190257"/>
              <a:gd name="connsiteX32174" fmla="*/ 191252 w 1299502"/>
              <a:gd name="connsiteY32174" fmla="*/ 905312 h 2190257"/>
              <a:gd name="connsiteX32175" fmla="*/ 191036 w 1299502"/>
              <a:gd name="connsiteY32175" fmla="*/ 905420 h 2190257"/>
              <a:gd name="connsiteX32176" fmla="*/ 190747 w 1299502"/>
              <a:gd name="connsiteY32176" fmla="*/ 905420 h 2190257"/>
              <a:gd name="connsiteX32177" fmla="*/ 189954 w 1299502"/>
              <a:gd name="connsiteY32177" fmla="*/ 904592 h 2190257"/>
              <a:gd name="connsiteX32178" fmla="*/ 190062 w 1299502"/>
              <a:gd name="connsiteY32178" fmla="*/ 904303 h 2190257"/>
              <a:gd name="connsiteX32179" fmla="*/ 189558 w 1299502"/>
              <a:gd name="connsiteY32179" fmla="*/ 903907 h 2190257"/>
              <a:gd name="connsiteX32180" fmla="*/ 189269 w 1299502"/>
              <a:gd name="connsiteY32180" fmla="*/ 903799 h 2190257"/>
              <a:gd name="connsiteX32181" fmla="*/ 188945 w 1299502"/>
              <a:gd name="connsiteY32181" fmla="*/ 903510 h 2190257"/>
              <a:gd name="connsiteX32182" fmla="*/ 188656 w 1299502"/>
              <a:gd name="connsiteY32182" fmla="*/ 903510 h 2190257"/>
              <a:gd name="connsiteX32183" fmla="*/ 188332 w 1299502"/>
              <a:gd name="connsiteY32183" fmla="*/ 903222 h 2190257"/>
              <a:gd name="connsiteX32184" fmla="*/ 188043 w 1299502"/>
              <a:gd name="connsiteY32184" fmla="*/ 903222 h 2190257"/>
              <a:gd name="connsiteX32185" fmla="*/ 187935 w 1299502"/>
              <a:gd name="connsiteY32185" fmla="*/ 903006 h 2190257"/>
              <a:gd name="connsiteX32186" fmla="*/ 187935 w 1299502"/>
              <a:gd name="connsiteY32186" fmla="*/ 902717 h 2190257"/>
              <a:gd name="connsiteX32187" fmla="*/ 187646 w 1299502"/>
              <a:gd name="connsiteY32187" fmla="*/ 902393 h 2190257"/>
              <a:gd name="connsiteX32188" fmla="*/ 187646 w 1299502"/>
              <a:gd name="connsiteY32188" fmla="*/ 902105 h 2190257"/>
              <a:gd name="connsiteX32189" fmla="*/ 188332 w 1299502"/>
              <a:gd name="connsiteY32189" fmla="*/ 901492 h 2190257"/>
              <a:gd name="connsiteX32190" fmla="*/ 188440 w 1299502"/>
              <a:gd name="connsiteY32190" fmla="*/ 900303 h 2190257"/>
              <a:gd name="connsiteX32191" fmla="*/ 188764 w 1299502"/>
              <a:gd name="connsiteY32191" fmla="*/ 900123 h 2190257"/>
              <a:gd name="connsiteX32192" fmla="*/ 188764 w 1299502"/>
              <a:gd name="connsiteY32192" fmla="*/ 899798 h 2190257"/>
              <a:gd name="connsiteX32193" fmla="*/ 188945 w 1299502"/>
              <a:gd name="connsiteY32193" fmla="*/ 899618 h 2190257"/>
              <a:gd name="connsiteX32194" fmla="*/ 189269 w 1299502"/>
              <a:gd name="connsiteY32194" fmla="*/ 899690 h 2190257"/>
              <a:gd name="connsiteX32195" fmla="*/ 189558 w 1299502"/>
              <a:gd name="connsiteY32195" fmla="*/ 899402 h 2190257"/>
              <a:gd name="connsiteX32196" fmla="*/ 191144 w 1299502"/>
              <a:gd name="connsiteY32196" fmla="*/ 899510 h 2190257"/>
              <a:gd name="connsiteX32197" fmla="*/ 191252 w 1299502"/>
              <a:gd name="connsiteY32197" fmla="*/ 899690 h 2190257"/>
              <a:gd name="connsiteX32198" fmla="*/ 191252 w 1299502"/>
              <a:gd name="connsiteY32198" fmla="*/ 900014 h 2190257"/>
              <a:gd name="connsiteX32199" fmla="*/ 191541 w 1299502"/>
              <a:gd name="connsiteY32199" fmla="*/ 900303 h 2190257"/>
              <a:gd name="connsiteX32200" fmla="*/ 191541 w 1299502"/>
              <a:gd name="connsiteY32200" fmla="*/ 900915 h 2190257"/>
              <a:gd name="connsiteX32201" fmla="*/ 191937 w 1299502"/>
              <a:gd name="connsiteY32201" fmla="*/ 901420 h 2190257"/>
              <a:gd name="connsiteX32202" fmla="*/ 192154 w 1299502"/>
              <a:gd name="connsiteY32202" fmla="*/ 901204 h 2190257"/>
              <a:gd name="connsiteX32203" fmla="*/ 192154 w 1299502"/>
              <a:gd name="connsiteY32203" fmla="*/ 900915 h 2190257"/>
              <a:gd name="connsiteX32204" fmla="*/ 191829 w 1299502"/>
              <a:gd name="connsiteY32204" fmla="*/ 900591 h 2190257"/>
              <a:gd name="connsiteX32205" fmla="*/ 191829 w 1299502"/>
              <a:gd name="connsiteY32205" fmla="*/ 900014 h 2190257"/>
              <a:gd name="connsiteX32206" fmla="*/ 191649 w 1299502"/>
              <a:gd name="connsiteY32206" fmla="*/ 899690 h 2190257"/>
              <a:gd name="connsiteX32207" fmla="*/ 191649 w 1299502"/>
              <a:gd name="connsiteY32207" fmla="*/ 899113 h 2190257"/>
              <a:gd name="connsiteX32208" fmla="*/ 191937 w 1299502"/>
              <a:gd name="connsiteY32208" fmla="*/ 898789 h 2190257"/>
              <a:gd name="connsiteX32209" fmla="*/ 191829 w 1299502"/>
              <a:gd name="connsiteY32209" fmla="*/ 898609 h 2190257"/>
              <a:gd name="connsiteX32210" fmla="*/ 191541 w 1299502"/>
              <a:gd name="connsiteY32210" fmla="*/ 898609 h 2190257"/>
              <a:gd name="connsiteX32211" fmla="*/ 190747 w 1299502"/>
              <a:gd name="connsiteY32211" fmla="*/ 897816 h 2190257"/>
              <a:gd name="connsiteX32212" fmla="*/ 190856 w 1299502"/>
              <a:gd name="connsiteY32212" fmla="*/ 897492 h 2190257"/>
              <a:gd name="connsiteX32213" fmla="*/ 190639 w 1299502"/>
              <a:gd name="connsiteY32213" fmla="*/ 897420 h 2190257"/>
              <a:gd name="connsiteX32214" fmla="*/ 189449 w 1299502"/>
              <a:gd name="connsiteY32214" fmla="*/ 897311 h 2190257"/>
              <a:gd name="connsiteX32215" fmla="*/ 188368 w 1299502"/>
              <a:gd name="connsiteY32215" fmla="*/ 896194 h 2190257"/>
              <a:gd name="connsiteX32216" fmla="*/ 188440 w 1299502"/>
              <a:gd name="connsiteY32216" fmla="*/ 895906 h 2190257"/>
              <a:gd name="connsiteX32217" fmla="*/ 188151 w 1299502"/>
              <a:gd name="connsiteY32217" fmla="*/ 895618 h 2190257"/>
              <a:gd name="connsiteX32218" fmla="*/ 188151 w 1299502"/>
              <a:gd name="connsiteY32218" fmla="*/ 895005 h 2190257"/>
              <a:gd name="connsiteX32219" fmla="*/ 187863 w 1299502"/>
              <a:gd name="connsiteY32219" fmla="*/ 894608 h 2190257"/>
              <a:gd name="connsiteX32220" fmla="*/ 187935 w 1299502"/>
              <a:gd name="connsiteY32220" fmla="*/ 893491 h 2190257"/>
              <a:gd name="connsiteX32221" fmla="*/ 187646 w 1299502"/>
              <a:gd name="connsiteY32221" fmla="*/ 893203 h 2190257"/>
              <a:gd name="connsiteX32222" fmla="*/ 187646 w 1299502"/>
              <a:gd name="connsiteY32222" fmla="*/ 892914 h 2190257"/>
              <a:gd name="connsiteX32223" fmla="*/ 187033 w 1299502"/>
              <a:gd name="connsiteY32223" fmla="*/ 892194 h 2190257"/>
              <a:gd name="connsiteX32224" fmla="*/ 187142 w 1299502"/>
              <a:gd name="connsiteY32224" fmla="*/ 891293 h 2190257"/>
              <a:gd name="connsiteX32225" fmla="*/ 186853 w 1299502"/>
              <a:gd name="connsiteY32225" fmla="*/ 891004 h 2190257"/>
              <a:gd name="connsiteX32226" fmla="*/ 186853 w 1299502"/>
              <a:gd name="connsiteY32226" fmla="*/ 890716 h 2190257"/>
              <a:gd name="connsiteX32227" fmla="*/ 186637 w 1299502"/>
              <a:gd name="connsiteY32227" fmla="*/ 890392 h 2190257"/>
              <a:gd name="connsiteX32228" fmla="*/ 186637 w 1299502"/>
              <a:gd name="connsiteY32228" fmla="*/ 890103 h 2190257"/>
              <a:gd name="connsiteX32229" fmla="*/ 186168 w 1299502"/>
              <a:gd name="connsiteY32229" fmla="*/ 889599 h 2190257"/>
              <a:gd name="connsiteX32230" fmla="*/ 186060 w 1299502"/>
              <a:gd name="connsiteY32230" fmla="*/ 889815 h 2190257"/>
              <a:gd name="connsiteX32231" fmla="*/ 185952 w 1299502"/>
              <a:gd name="connsiteY32231" fmla="*/ 890103 h 2190257"/>
              <a:gd name="connsiteX32232" fmla="*/ 185663 w 1299502"/>
              <a:gd name="connsiteY32232" fmla="*/ 890320 h 2190257"/>
              <a:gd name="connsiteX32233" fmla="*/ 185663 w 1299502"/>
              <a:gd name="connsiteY32233" fmla="*/ 890608 h 2190257"/>
              <a:gd name="connsiteX32234" fmla="*/ 185447 w 1299502"/>
              <a:gd name="connsiteY32234" fmla="*/ 890788 h 2190257"/>
              <a:gd name="connsiteX32235" fmla="*/ 185158 w 1299502"/>
              <a:gd name="connsiteY32235" fmla="*/ 890716 h 2190257"/>
              <a:gd name="connsiteX32236" fmla="*/ 184762 w 1299502"/>
              <a:gd name="connsiteY32236" fmla="*/ 890320 h 2190257"/>
              <a:gd name="connsiteX32237" fmla="*/ 184762 w 1299502"/>
              <a:gd name="connsiteY32237" fmla="*/ 889995 h 2190257"/>
              <a:gd name="connsiteX32238" fmla="*/ 184365 w 1299502"/>
              <a:gd name="connsiteY32238" fmla="*/ 889491 h 2190257"/>
              <a:gd name="connsiteX32239" fmla="*/ 184185 w 1299502"/>
              <a:gd name="connsiteY32239" fmla="*/ 889599 h 2190257"/>
              <a:gd name="connsiteX32240" fmla="*/ 184185 w 1299502"/>
              <a:gd name="connsiteY32240" fmla="*/ 889887 h 2190257"/>
              <a:gd name="connsiteX32241" fmla="*/ 183969 w 1299502"/>
              <a:gd name="connsiteY32241" fmla="*/ 889995 h 2190257"/>
              <a:gd name="connsiteX32242" fmla="*/ 183680 w 1299502"/>
              <a:gd name="connsiteY32242" fmla="*/ 889995 h 2190257"/>
              <a:gd name="connsiteX32243" fmla="*/ 183464 w 1299502"/>
              <a:gd name="connsiteY32243" fmla="*/ 889887 h 2190257"/>
              <a:gd name="connsiteX32244" fmla="*/ 183572 w 1299502"/>
              <a:gd name="connsiteY32244" fmla="*/ 889310 h 2190257"/>
              <a:gd name="connsiteX32245" fmla="*/ 183283 w 1299502"/>
              <a:gd name="connsiteY32245" fmla="*/ 888986 h 2190257"/>
              <a:gd name="connsiteX32246" fmla="*/ 183356 w 1299502"/>
              <a:gd name="connsiteY32246" fmla="*/ 888085 h 2190257"/>
              <a:gd name="connsiteX32247" fmla="*/ 183067 w 1299502"/>
              <a:gd name="connsiteY32247" fmla="*/ 887797 h 2190257"/>
              <a:gd name="connsiteX32248" fmla="*/ 183067 w 1299502"/>
              <a:gd name="connsiteY32248" fmla="*/ 887508 h 2190257"/>
              <a:gd name="connsiteX32249" fmla="*/ 182779 w 1299502"/>
              <a:gd name="connsiteY32249" fmla="*/ 887112 h 2190257"/>
              <a:gd name="connsiteX32250" fmla="*/ 182779 w 1299502"/>
              <a:gd name="connsiteY32250" fmla="*/ 886788 h 2190257"/>
              <a:gd name="connsiteX32251" fmla="*/ 182382 w 1299502"/>
              <a:gd name="connsiteY32251" fmla="*/ 886391 h 2190257"/>
              <a:gd name="connsiteX32252" fmla="*/ 182057 w 1299502"/>
              <a:gd name="connsiteY32252" fmla="*/ 886319 h 2190257"/>
              <a:gd name="connsiteX32253" fmla="*/ 181877 w 1299502"/>
              <a:gd name="connsiteY32253" fmla="*/ 886211 h 2190257"/>
              <a:gd name="connsiteX32254" fmla="*/ 181877 w 1299502"/>
              <a:gd name="connsiteY32254" fmla="*/ 885887 h 2190257"/>
              <a:gd name="connsiteX32255" fmla="*/ 181661 w 1299502"/>
              <a:gd name="connsiteY32255" fmla="*/ 885598 h 2190257"/>
              <a:gd name="connsiteX32256" fmla="*/ 182166 w 1299502"/>
              <a:gd name="connsiteY32256" fmla="*/ 885202 h 2190257"/>
              <a:gd name="connsiteX32257" fmla="*/ 183680 w 1299502"/>
              <a:gd name="connsiteY32257" fmla="*/ 885310 h 2190257"/>
              <a:gd name="connsiteX32258" fmla="*/ 183860 w 1299502"/>
              <a:gd name="connsiteY32258" fmla="*/ 885094 h 2190257"/>
              <a:gd name="connsiteX32259" fmla="*/ 183464 w 1299502"/>
              <a:gd name="connsiteY32259" fmla="*/ 884697 h 2190257"/>
              <a:gd name="connsiteX32260" fmla="*/ 183067 w 1299502"/>
              <a:gd name="connsiteY32260" fmla="*/ 884914 h 2190257"/>
              <a:gd name="connsiteX32261" fmla="*/ 181877 w 1299502"/>
              <a:gd name="connsiteY32261" fmla="*/ 884805 h 2190257"/>
              <a:gd name="connsiteX32262" fmla="*/ 181661 w 1299502"/>
              <a:gd name="connsiteY32262" fmla="*/ 884697 h 2190257"/>
              <a:gd name="connsiteX32263" fmla="*/ 181661 w 1299502"/>
              <a:gd name="connsiteY32263" fmla="*/ 884409 h 2190257"/>
              <a:gd name="connsiteX32264" fmla="*/ 181589 w 1299502"/>
              <a:gd name="connsiteY32264" fmla="*/ 884193 h 2190257"/>
              <a:gd name="connsiteX32265" fmla="*/ 180976 w 1299502"/>
              <a:gd name="connsiteY32265" fmla="*/ 884193 h 2190257"/>
              <a:gd name="connsiteX32266" fmla="*/ 180471 w 1299502"/>
              <a:gd name="connsiteY32266" fmla="*/ 883688 h 2190257"/>
              <a:gd name="connsiteX32267" fmla="*/ 180579 w 1299502"/>
              <a:gd name="connsiteY32267" fmla="*/ 883400 h 2190257"/>
              <a:gd name="connsiteX32268" fmla="*/ 180291 w 1299502"/>
              <a:gd name="connsiteY32268" fmla="*/ 883112 h 2190257"/>
              <a:gd name="connsiteX32269" fmla="*/ 180471 w 1299502"/>
              <a:gd name="connsiteY32269" fmla="*/ 880120 h 2190257"/>
              <a:gd name="connsiteX32270" fmla="*/ 180291 w 1299502"/>
              <a:gd name="connsiteY32270" fmla="*/ 880012 h 2190257"/>
              <a:gd name="connsiteX32271" fmla="*/ 179966 w 1299502"/>
              <a:gd name="connsiteY32271" fmla="*/ 879904 h 2190257"/>
              <a:gd name="connsiteX32272" fmla="*/ 179281 w 1299502"/>
              <a:gd name="connsiteY32272" fmla="*/ 879219 h 2190257"/>
              <a:gd name="connsiteX32273" fmla="*/ 179281 w 1299502"/>
              <a:gd name="connsiteY32273" fmla="*/ 878823 h 2190257"/>
              <a:gd name="connsiteX32274" fmla="*/ 179569 w 1299502"/>
              <a:gd name="connsiteY32274" fmla="*/ 878606 h 2190257"/>
              <a:gd name="connsiteX32275" fmla="*/ 179678 w 1299502"/>
              <a:gd name="connsiteY32275" fmla="*/ 878030 h 2190257"/>
              <a:gd name="connsiteX32276" fmla="*/ 179065 w 1299502"/>
              <a:gd name="connsiteY32276" fmla="*/ 877309 h 2190257"/>
              <a:gd name="connsiteX32277" fmla="*/ 179065 w 1299502"/>
              <a:gd name="connsiteY32277" fmla="*/ 877021 h 2190257"/>
              <a:gd name="connsiteX32278" fmla="*/ 180255 w 1299502"/>
              <a:gd name="connsiteY32278" fmla="*/ 876120 h 2190257"/>
              <a:gd name="connsiteX32279" fmla="*/ 181481 w 1299502"/>
              <a:gd name="connsiteY32279" fmla="*/ 876228 h 2190257"/>
              <a:gd name="connsiteX32280" fmla="*/ 181769 w 1299502"/>
              <a:gd name="connsiteY32280" fmla="*/ 876516 h 2190257"/>
              <a:gd name="connsiteX32281" fmla="*/ 181949 w 1299502"/>
              <a:gd name="connsiteY32281" fmla="*/ 876408 h 2190257"/>
              <a:gd name="connsiteX32282" fmla="*/ 182057 w 1299502"/>
              <a:gd name="connsiteY32282" fmla="*/ 875219 h 2190257"/>
              <a:gd name="connsiteX32283" fmla="*/ 182166 w 1299502"/>
              <a:gd name="connsiteY32283" fmla="*/ 875038 h 2190257"/>
              <a:gd name="connsiteX32284" fmla="*/ 183139 w 1299502"/>
              <a:gd name="connsiteY32284" fmla="*/ 875147 h 2190257"/>
              <a:gd name="connsiteX32285" fmla="*/ 183464 w 1299502"/>
              <a:gd name="connsiteY32285" fmla="*/ 875435 h 2190257"/>
              <a:gd name="connsiteX32286" fmla="*/ 184365 w 1299502"/>
              <a:gd name="connsiteY32286" fmla="*/ 875543 h 2190257"/>
              <a:gd name="connsiteX32287" fmla="*/ 184545 w 1299502"/>
              <a:gd name="connsiteY32287" fmla="*/ 875435 h 2190257"/>
              <a:gd name="connsiteX32288" fmla="*/ 184545 w 1299502"/>
              <a:gd name="connsiteY32288" fmla="*/ 875038 h 2190257"/>
              <a:gd name="connsiteX32289" fmla="*/ 184834 w 1299502"/>
              <a:gd name="connsiteY32289" fmla="*/ 874822 h 2190257"/>
              <a:gd name="connsiteX32290" fmla="*/ 184762 w 1299502"/>
              <a:gd name="connsiteY32290" fmla="*/ 874642 h 2190257"/>
              <a:gd name="connsiteX32291" fmla="*/ 184437 w 1299502"/>
              <a:gd name="connsiteY32291" fmla="*/ 874642 h 2190257"/>
              <a:gd name="connsiteX32292" fmla="*/ 184149 w 1299502"/>
              <a:gd name="connsiteY32292" fmla="*/ 874354 h 2190257"/>
              <a:gd name="connsiteX32293" fmla="*/ 181661 w 1299502"/>
              <a:gd name="connsiteY32293" fmla="*/ 874137 h 2190257"/>
              <a:gd name="connsiteX32294" fmla="*/ 180940 w 1299502"/>
              <a:gd name="connsiteY32294" fmla="*/ 874750 h 2190257"/>
              <a:gd name="connsiteX32295" fmla="*/ 179750 w 1299502"/>
              <a:gd name="connsiteY32295" fmla="*/ 874642 h 2190257"/>
              <a:gd name="connsiteX32296" fmla="*/ 179461 w 1299502"/>
              <a:gd name="connsiteY32296" fmla="*/ 874246 h 2190257"/>
              <a:gd name="connsiteX32297" fmla="*/ 178848 w 1299502"/>
              <a:gd name="connsiteY32297" fmla="*/ 874246 h 2190257"/>
              <a:gd name="connsiteX32298" fmla="*/ 178560 w 1299502"/>
              <a:gd name="connsiteY32298" fmla="*/ 873921 h 2190257"/>
              <a:gd name="connsiteX32299" fmla="*/ 178271 w 1299502"/>
              <a:gd name="connsiteY32299" fmla="*/ 873849 h 2190257"/>
              <a:gd name="connsiteX32300" fmla="*/ 177767 w 1299502"/>
              <a:gd name="connsiteY32300" fmla="*/ 873453 h 2190257"/>
              <a:gd name="connsiteX32301" fmla="*/ 177767 w 1299502"/>
              <a:gd name="connsiteY32301" fmla="*/ 873128 h 2190257"/>
              <a:gd name="connsiteX32302" fmla="*/ 177478 w 1299502"/>
              <a:gd name="connsiteY32302" fmla="*/ 872840 h 2190257"/>
              <a:gd name="connsiteX32303" fmla="*/ 177550 w 1299502"/>
              <a:gd name="connsiteY32303" fmla="*/ 872227 h 2190257"/>
              <a:gd name="connsiteX32304" fmla="*/ 178055 w 1299502"/>
              <a:gd name="connsiteY32304" fmla="*/ 871867 h 2190257"/>
              <a:gd name="connsiteX32305" fmla="*/ 178668 w 1299502"/>
              <a:gd name="connsiteY32305" fmla="*/ 871867 h 2190257"/>
              <a:gd name="connsiteX32306" fmla="*/ 179461 w 1299502"/>
              <a:gd name="connsiteY32306" fmla="*/ 871146 h 2190257"/>
              <a:gd name="connsiteX32307" fmla="*/ 179533 w 1299502"/>
              <a:gd name="connsiteY32307" fmla="*/ 870858 h 2190257"/>
              <a:gd name="connsiteX32308" fmla="*/ 180327 w 1299502"/>
              <a:gd name="connsiteY32308" fmla="*/ 870137 h 2190257"/>
              <a:gd name="connsiteX32309" fmla="*/ 181553 w 1299502"/>
              <a:gd name="connsiteY32309" fmla="*/ 870245 h 2190257"/>
              <a:gd name="connsiteX32310" fmla="*/ 182021 w 1299502"/>
              <a:gd name="connsiteY32310" fmla="*/ 869849 h 2190257"/>
              <a:gd name="connsiteX32311" fmla="*/ 182238 w 1299502"/>
              <a:gd name="connsiteY32311" fmla="*/ 868371 h 2190257"/>
              <a:gd name="connsiteX32312" fmla="*/ 183031 w 1299502"/>
              <a:gd name="connsiteY32312" fmla="*/ 867650 h 2190257"/>
              <a:gd name="connsiteX32313" fmla="*/ 183319 w 1299502"/>
              <a:gd name="connsiteY32313" fmla="*/ 868047 h 2190257"/>
              <a:gd name="connsiteX32314" fmla="*/ 183608 w 1299502"/>
              <a:gd name="connsiteY32314" fmla="*/ 868047 h 2190257"/>
              <a:gd name="connsiteX32315" fmla="*/ 183824 w 1299502"/>
              <a:gd name="connsiteY32315" fmla="*/ 867975 h 2190257"/>
              <a:gd name="connsiteX32316" fmla="*/ 183824 w 1299502"/>
              <a:gd name="connsiteY32316" fmla="*/ 867362 h 2190257"/>
              <a:gd name="connsiteX32317" fmla="*/ 183139 w 1299502"/>
              <a:gd name="connsiteY32317" fmla="*/ 866569 h 2190257"/>
              <a:gd name="connsiteX32318" fmla="*/ 182815 w 1299502"/>
              <a:gd name="connsiteY32318" fmla="*/ 866461 h 2190257"/>
              <a:gd name="connsiteX32319" fmla="*/ 182021 w 1299502"/>
              <a:gd name="connsiteY32319" fmla="*/ 865776 h 2190257"/>
              <a:gd name="connsiteX32320" fmla="*/ 182130 w 1299502"/>
              <a:gd name="connsiteY32320" fmla="*/ 865380 h 2190257"/>
              <a:gd name="connsiteX32321" fmla="*/ 182526 w 1299502"/>
              <a:gd name="connsiteY32321" fmla="*/ 864983 h 2190257"/>
              <a:gd name="connsiteX32322" fmla="*/ 182923 w 1299502"/>
              <a:gd name="connsiteY32322" fmla="*/ 865055 h 2190257"/>
              <a:gd name="connsiteX32323" fmla="*/ 183031 w 1299502"/>
              <a:gd name="connsiteY32323" fmla="*/ 864875 h 2190257"/>
              <a:gd name="connsiteX32324" fmla="*/ 183103 w 1299502"/>
              <a:gd name="connsiteY32324" fmla="*/ 864551 h 2190257"/>
              <a:gd name="connsiteX32325" fmla="*/ 183608 w 1299502"/>
              <a:gd name="connsiteY32325" fmla="*/ 864154 h 2190257"/>
              <a:gd name="connsiteX32326" fmla="*/ 184221 w 1299502"/>
              <a:gd name="connsiteY32326" fmla="*/ 864262 h 2190257"/>
              <a:gd name="connsiteX32327" fmla="*/ 184798 w 1299502"/>
              <a:gd name="connsiteY32327" fmla="*/ 864875 h 2190257"/>
              <a:gd name="connsiteX32328" fmla="*/ 185411 w 1299502"/>
              <a:gd name="connsiteY32328" fmla="*/ 864875 h 2190257"/>
              <a:gd name="connsiteX32329" fmla="*/ 185591 w 1299502"/>
              <a:gd name="connsiteY32329" fmla="*/ 864767 h 2190257"/>
              <a:gd name="connsiteX32330" fmla="*/ 185591 w 1299502"/>
              <a:gd name="connsiteY32330" fmla="*/ 864479 h 2190257"/>
              <a:gd name="connsiteX32331" fmla="*/ 186384 w 1299502"/>
              <a:gd name="connsiteY32331" fmla="*/ 863758 h 2190257"/>
              <a:gd name="connsiteX32332" fmla="*/ 187683 w 1299502"/>
              <a:gd name="connsiteY32332" fmla="*/ 863866 h 2190257"/>
              <a:gd name="connsiteX32333" fmla="*/ 188007 w 1299502"/>
              <a:gd name="connsiteY32333" fmla="*/ 863578 h 2190257"/>
              <a:gd name="connsiteX32334" fmla="*/ 188584 w 1299502"/>
              <a:gd name="connsiteY32334" fmla="*/ 863686 h 2190257"/>
              <a:gd name="connsiteX32335" fmla="*/ 189089 w 1299502"/>
              <a:gd name="connsiteY32335" fmla="*/ 864154 h 2190257"/>
              <a:gd name="connsiteX32336" fmla="*/ 188981 w 1299502"/>
              <a:gd name="connsiteY32336" fmla="*/ 864767 h 2190257"/>
              <a:gd name="connsiteX32337" fmla="*/ 189197 w 1299502"/>
              <a:gd name="connsiteY32337" fmla="*/ 864875 h 2190257"/>
              <a:gd name="connsiteX32338" fmla="*/ 189305 w 1299502"/>
              <a:gd name="connsiteY32338" fmla="*/ 864767 h 2190257"/>
              <a:gd name="connsiteX32339" fmla="*/ 189305 w 1299502"/>
              <a:gd name="connsiteY32339" fmla="*/ 864479 h 2190257"/>
              <a:gd name="connsiteX32340" fmla="*/ 189485 w 1299502"/>
              <a:gd name="connsiteY32340" fmla="*/ 864262 h 2190257"/>
              <a:gd name="connsiteX32341" fmla="*/ 190098 w 1299502"/>
              <a:gd name="connsiteY32341" fmla="*/ 864371 h 2190257"/>
              <a:gd name="connsiteX32342" fmla="*/ 190387 w 1299502"/>
              <a:gd name="connsiteY32342" fmla="*/ 864659 h 2190257"/>
              <a:gd name="connsiteX32343" fmla="*/ 190675 w 1299502"/>
              <a:gd name="connsiteY32343" fmla="*/ 864659 h 2190257"/>
              <a:gd name="connsiteX32344" fmla="*/ 191000 w 1299502"/>
              <a:gd name="connsiteY32344" fmla="*/ 864983 h 2190257"/>
              <a:gd name="connsiteX32345" fmla="*/ 191288 w 1299502"/>
              <a:gd name="connsiteY32345" fmla="*/ 865055 h 2190257"/>
              <a:gd name="connsiteX32346" fmla="*/ 191793 w 1299502"/>
              <a:gd name="connsiteY32346" fmla="*/ 864551 h 2190257"/>
              <a:gd name="connsiteX32347" fmla="*/ 191901 w 1299502"/>
              <a:gd name="connsiteY32347" fmla="*/ 864262 h 2190257"/>
              <a:gd name="connsiteX32348" fmla="*/ 192190 w 1299502"/>
              <a:gd name="connsiteY32348" fmla="*/ 864082 h 2190257"/>
              <a:gd name="connsiteX32349" fmla="*/ 192298 w 1299502"/>
              <a:gd name="connsiteY32349" fmla="*/ 862569 h 2190257"/>
              <a:gd name="connsiteX32350" fmla="*/ 192767 w 1299502"/>
              <a:gd name="connsiteY32350" fmla="*/ 862172 h 2190257"/>
              <a:gd name="connsiteX32351" fmla="*/ 193668 w 1299502"/>
              <a:gd name="connsiteY32351" fmla="*/ 862172 h 2190257"/>
              <a:gd name="connsiteX32352" fmla="*/ 193993 w 1299502"/>
              <a:gd name="connsiteY32352" fmla="*/ 862569 h 2190257"/>
              <a:gd name="connsiteX32353" fmla="*/ 194966 w 1299502"/>
              <a:gd name="connsiteY32353" fmla="*/ 862569 h 2190257"/>
              <a:gd name="connsiteX32354" fmla="*/ 195074 w 1299502"/>
              <a:gd name="connsiteY32354" fmla="*/ 862460 h 2190257"/>
              <a:gd name="connsiteX32355" fmla="*/ 195074 w 1299502"/>
              <a:gd name="connsiteY32355" fmla="*/ 862172 h 2190257"/>
              <a:gd name="connsiteX32356" fmla="*/ 194678 w 1299502"/>
              <a:gd name="connsiteY32356" fmla="*/ 861668 h 2190257"/>
              <a:gd name="connsiteX32357" fmla="*/ 194353 w 1299502"/>
              <a:gd name="connsiteY32357" fmla="*/ 861668 h 2190257"/>
              <a:gd name="connsiteX32358" fmla="*/ 194281 w 1299502"/>
              <a:gd name="connsiteY32358" fmla="*/ 861487 h 2190257"/>
              <a:gd name="connsiteX32359" fmla="*/ 194281 w 1299502"/>
              <a:gd name="connsiteY32359" fmla="*/ 860983 h 2190257"/>
              <a:gd name="connsiteX32360" fmla="*/ 194750 w 1299502"/>
              <a:gd name="connsiteY32360" fmla="*/ 860478 h 2190257"/>
              <a:gd name="connsiteX32361" fmla="*/ 195976 w 1299502"/>
              <a:gd name="connsiteY32361" fmla="*/ 860586 h 2190257"/>
              <a:gd name="connsiteX32362" fmla="*/ 196156 w 1299502"/>
              <a:gd name="connsiteY32362" fmla="*/ 860478 h 2190257"/>
              <a:gd name="connsiteX32363" fmla="*/ 196156 w 1299502"/>
              <a:gd name="connsiteY32363" fmla="*/ 860190 h 2190257"/>
              <a:gd name="connsiteX32364" fmla="*/ 196445 w 1299502"/>
              <a:gd name="connsiteY32364" fmla="*/ 859902 h 2190257"/>
              <a:gd name="connsiteX32365" fmla="*/ 196553 w 1299502"/>
              <a:gd name="connsiteY32365" fmla="*/ 859289 h 2190257"/>
              <a:gd name="connsiteX32366" fmla="*/ 197562 w 1299502"/>
              <a:gd name="connsiteY32366" fmla="*/ 858460 h 2190257"/>
              <a:gd name="connsiteX32367" fmla="*/ 197562 w 1299502"/>
              <a:gd name="connsiteY32367" fmla="*/ 858172 h 2190257"/>
              <a:gd name="connsiteX32368" fmla="*/ 197851 w 1299502"/>
              <a:gd name="connsiteY32368" fmla="*/ 857883 h 2190257"/>
              <a:gd name="connsiteX32369" fmla="*/ 197959 w 1299502"/>
              <a:gd name="connsiteY32369" fmla="*/ 857595 h 2190257"/>
              <a:gd name="connsiteX32370" fmla="*/ 198031 w 1299502"/>
              <a:gd name="connsiteY32370" fmla="*/ 857487 h 2190257"/>
              <a:gd name="connsiteX32371" fmla="*/ 199654 w 1299502"/>
              <a:gd name="connsiteY32371" fmla="*/ 857595 h 2190257"/>
              <a:gd name="connsiteX32372" fmla="*/ 200123 w 1299502"/>
              <a:gd name="connsiteY32372" fmla="*/ 857162 h 2190257"/>
              <a:gd name="connsiteX32373" fmla="*/ 200123 w 1299502"/>
              <a:gd name="connsiteY32373" fmla="*/ 856586 h 2190257"/>
              <a:gd name="connsiteX32374" fmla="*/ 200844 w 1299502"/>
              <a:gd name="connsiteY32374" fmla="*/ 856081 h 2190257"/>
              <a:gd name="connsiteX32375" fmla="*/ 200844 w 1299502"/>
              <a:gd name="connsiteY32375" fmla="*/ 855793 h 2190257"/>
              <a:gd name="connsiteX32376" fmla="*/ 201024 w 1299502"/>
              <a:gd name="connsiteY32376" fmla="*/ 855577 h 2190257"/>
              <a:gd name="connsiteX32377" fmla="*/ 201349 w 1299502"/>
              <a:gd name="connsiteY32377" fmla="*/ 855577 h 2190257"/>
              <a:gd name="connsiteX32378" fmla="*/ 201529 w 1299502"/>
              <a:gd name="connsiteY32378" fmla="*/ 855469 h 2190257"/>
              <a:gd name="connsiteX32379" fmla="*/ 201529 w 1299502"/>
              <a:gd name="connsiteY32379" fmla="*/ 855180 h 2190257"/>
              <a:gd name="connsiteX32380" fmla="*/ 201745 w 1299502"/>
              <a:gd name="connsiteY32380" fmla="*/ 855072 h 2190257"/>
              <a:gd name="connsiteX32381" fmla="*/ 202034 w 1299502"/>
              <a:gd name="connsiteY32381" fmla="*/ 855072 h 2190257"/>
              <a:gd name="connsiteX32382" fmla="*/ 202322 w 1299502"/>
              <a:gd name="connsiteY32382" fmla="*/ 854784 h 2190257"/>
              <a:gd name="connsiteX32383" fmla="*/ 202935 w 1299502"/>
              <a:gd name="connsiteY32383" fmla="*/ 854892 h 2190257"/>
              <a:gd name="connsiteX32384" fmla="*/ 203440 w 1299502"/>
              <a:gd name="connsiteY32384" fmla="*/ 855397 h 2190257"/>
              <a:gd name="connsiteX32385" fmla="*/ 203332 w 1299502"/>
              <a:gd name="connsiteY32385" fmla="*/ 855577 h 2190257"/>
              <a:gd name="connsiteX32386" fmla="*/ 203620 w 1299502"/>
              <a:gd name="connsiteY32386" fmla="*/ 855865 h 2190257"/>
              <a:gd name="connsiteX32387" fmla="*/ 203620 w 1299502"/>
              <a:gd name="connsiteY32387" fmla="*/ 856478 h 2190257"/>
              <a:gd name="connsiteX32388" fmla="*/ 204017 w 1299502"/>
              <a:gd name="connsiteY32388" fmla="*/ 856982 h 2190257"/>
              <a:gd name="connsiteX32389" fmla="*/ 204341 w 1299502"/>
              <a:gd name="connsiteY32389" fmla="*/ 857090 h 2190257"/>
              <a:gd name="connsiteX32390" fmla="*/ 204522 w 1299502"/>
              <a:gd name="connsiteY32390" fmla="*/ 856874 h 2190257"/>
              <a:gd name="connsiteX32391" fmla="*/ 204630 w 1299502"/>
              <a:gd name="connsiteY32391" fmla="*/ 856261 h 2190257"/>
              <a:gd name="connsiteX32392" fmla="*/ 204918 w 1299502"/>
              <a:gd name="connsiteY32392" fmla="*/ 855973 h 2190257"/>
              <a:gd name="connsiteX32393" fmla="*/ 204630 w 1299502"/>
              <a:gd name="connsiteY32393" fmla="*/ 855685 h 2190257"/>
              <a:gd name="connsiteX32394" fmla="*/ 204630 w 1299502"/>
              <a:gd name="connsiteY32394" fmla="*/ 855397 h 2190257"/>
              <a:gd name="connsiteX32395" fmla="*/ 204918 w 1299502"/>
              <a:gd name="connsiteY32395" fmla="*/ 855072 h 2190257"/>
              <a:gd name="connsiteX32396" fmla="*/ 205026 w 1299502"/>
              <a:gd name="connsiteY32396" fmla="*/ 854784 h 2190257"/>
              <a:gd name="connsiteX32397" fmla="*/ 205135 w 1299502"/>
              <a:gd name="connsiteY32397" fmla="*/ 854676 h 2190257"/>
              <a:gd name="connsiteX32398" fmla="*/ 205423 w 1299502"/>
              <a:gd name="connsiteY32398" fmla="*/ 854676 h 2190257"/>
              <a:gd name="connsiteX32399" fmla="*/ 205820 w 1299502"/>
              <a:gd name="connsiteY32399" fmla="*/ 854496 h 2190257"/>
              <a:gd name="connsiteX32400" fmla="*/ 206397 w 1299502"/>
              <a:gd name="connsiteY32400" fmla="*/ 854496 h 2190257"/>
              <a:gd name="connsiteX32401" fmla="*/ 206721 w 1299502"/>
              <a:gd name="connsiteY32401" fmla="*/ 854171 h 2190257"/>
              <a:gd name="connsiteX32402" fmla="*/ 207010 w 1299502"/>
              <a:gd name="connsiteY32402" fmla="*/ 854279 h 2190257"/>
              <a:gd name="connsiteX32403" fmla="*/ 207695 w 1299502"/>
              <a:gd name="connsiteY32403" fmla="*/ 853667 h 2190257"/>
              <a:gd name="connsiteX32404" fmla="*/ 208019 w 1299502"/>
              <a:gd name="connsiteY32404" fmla="*/ 853667 h 2190257"/>
              <a:gd name="connsiteX32405" fmla="*/ 208488 w 1299502"/>
              <a:gd name="connsiteY32405" fmla="*/ 853270 h 2190257"/>
              <a:gd name="connsiteX32406" fmla="*/ 208488 w 1299502"/>
              <a:gd name="connsiteY32406" fmla="*/ 852693 h 2190257"/>
              <a:gd name="connsiteX32407" fmla="*/ 208308 w 1299502"/>
              <a:gd name="connsiteY32407" fmla="*/ 852369 h 2190257"/>
              <a:gd name="connsiteX32408" fmla="*/ 208308 w 1299502"/>
              <a:gd name="connsiteY32408" fmla="*/ 851468 h 2190257"/>
              <a:gd name="connsiteX32409" fmla="*/ 208704 w 1299502"/>
              <a:gd name="connsiteY32409" fmla="*/ 851180 h 2190257"/>
              <a:gd name="connsiteX32410" fmla="*/ 208704 w 1299502"/>
              <a:gd name="connsiteY32410" fmla="*/ 850891 h 2190257"/>
              <a:gd name="connsiteX32411" fmla="*/ 209209 w 1299502"/>
              <a:gd name="connsiteY32411" fmla="*/ 850495 h 2190257"/>
              <a:gd name="connsiteX32412" fmla="*/ 209498 w 1299502"/>
              <a:gd name="connsiteY32412" fmla="*/ 850891 h 2190257"/>
              <a:gd name="connsiteX32413" fmla="*/ 209822 w 1299502"/>
              <a:gd name="connsiteY32413" fmla="*/ 850567 h 2190257"/>
              <a:gd name="connsiteX32414" fmla="*/ 210111 w 1299502"/>
              <a:gd name="connsiteY32414" fmla="*/ 850567 h 2190257"/>
              <a:gd name="connsiteX32415" fmla="*/ 210399 w 1299502"/>
              <a:gd name="connsiteY32415" fmla="*/ 850891 h 2190257"/>
              <a:gd name="connsiteX32416" fmla="*/ 211120 w 1299502"/>
              <a:gd name="connsiteY32416" fmla="*/ 850387 h 2190257"/>
              <a:gd name="connsiteX32417" fmla="*/ 211409 w 1299502"/>
              <a:gd name="connsiteY32417" fmla="*/ 850387 h 2190257"/>
              <a:gd name="connsiteX32418" fmla="*/ 212202 w 1299502"/>
              <a:gd name="connsiteY32418" fmla="*/ 849702 h 2190257"/>
              <a:gd name="connsiteX32419" fmla="*/ 212202 w 1299502"/>
              <a:gd name="connsiteY32419" fmla="*/ 849378 h 2190257"/>
              <a:gd name="connsiteX32420" fmla="*/ 212418 w 1299502"/>
              <a:gd name="connsiteY32420" fmla="*/ 849270 h 2190257"/>
              <a:gd name="connsiteX32421" fmla="*/ 212707 w 1299502"/>
              <a:gd name="connsiteY32421" fmla="*/ 849594 h 2190257"/>
              <a:gd name="connsiteX32422" fmla="*/ 213031 w 1299502"/>
              <a:gd name="connsiteY32422" fmla="*/ 849594 h 2190257"/>
              <a:gd name="connsiteX32423" fmla="*/ 213104 w 1299502"/>
              <a:gd name="connsiteY32423" fmla="*/ 849774 h 2190257"/>
              <a:gd name="connsiteX32424" fmla="*/ 213104 w 1299502"/>
              <a:gd name="connsiteY32424" fmla="*/ 850099 h 2190257"/>
              <a:gd name="connsiteX32425" fmla="*/ 213428 w 1299502"/>
              <a:gd name="connsiteY32425" fmla="*/ 850387 h 2190257"/>
              <a:gd name="connsiteX32426" fmla="*/ 213320 w 1299502"/>
              <a:gd name="connsiteY32426" fmla="*/ 851865 h 2190257"/>
              <a:gd name="connsiteX32427" fmla="*/ 213608 w 1299502"/>
              <a:gd name="connsiteY32427" fmla="*/ 852189 h 2190257"/>
              <a:gd name="connsiteX32428" fmla="*/ 213608 w 1299502"/>
              <a:gd name="connsiteY32428" fmla="*/ 852766 h 2190257"/>
              <a:gd name="connsiteX32429" fmla="*/ 214005 w 1299502"/>
              <a:gd name="connsiteY32429" fmla="*/ 853270 h 2190257"/>
              <a:gd name="connsiteX32430" fmla="*/ 214293 w 1299502"/>
              <a:gd name="connsiteY32430" fmla="*/ 853270 h 2190257"/>
              <a:gd name="connsiteX32431" fmla="*/ 214474 w 1299502"/>
              <a:gd name="connsiteY32431" fmla="*/ 853090 h 2190257"/>
              <a:gd name="connsiteX32432" fmla="*/ 214474 w 1299502"/>
              <a:gd name="connsiteY32432" fmla="*/ 852477 h 2190257"/>
              <a:gd name="connsiteX32433" fmla="*/ 214906 w 1299502"/>
              <a:gd name="connsiteY32433" fmla="*/ 852297 h 2190257"/>
              <a:gd name="connsiteX32434" fmla="*/ 214906 w 1299502"/>
              <a:gd name="connsiteY32434" fmla="*/ 851973 h 2190257"/>
              <a:gd name="connsiteX32435" fmla="*/ 214979 w 1299502"/>
              <a:gd name="connsiteY32435" fmla="*/ 851792 h 2190257"/>
              <a:gd name="connsiteX32436" fmla="*/ 215303 w 1299502"/>
              <a:gd name="connsiteY32436" fmla="*/ 851792 h 2190257"/>
              <a:gd name="connsiteX32437" fmla="*/ 215700 w 1299502"/>
              <a:gd name="connsiteY32437" fmla="*/ 851576 h 2190257"/>
              <a:gd name="connsiteX32438" fmla="*/ 216277 w 1299502"/>
              <a:gd name="connsiteY32438" fmla="*/ 851576 h 2190257"/>
              <a:gd name="connsiteX32439" fmla="*/ 216601 w 1299502"/>
              <a:gd name="connsiteY32439" fmla="*/ 851973 h 2190257"/>
              <a:gd name="connsiteX32440" fmla="*/ 216890 w 1299502"/>
              <a:gd name="connsiteY32440" fmla="*/ 851973 h 2190257"/>
              <a:gd name="connsiteX32441" fmla="*/ 217503 w 1299502"/>
              <a:gd name="connsiteY32441" fmla="*/ 852585 h 2190257"/>
              <a:gd name="connsiteX32442" fmla="*/ 217791 w 1299502"/>
              <a:gd name="connsiteY32442" fmla="*/ 852585 h 2190257"/>
              <a:gd name="connsiteX32443" fmla="*/ 218116 w 1299502"/>
              <a:gd name="connsiteY32443" fmla="*/ 852405 h 2190257"/>
              <a:gd name="connsiteX32444" fmla="*/ 218404 w 1299502"/>
              <a:gd name="connsiteY32444" fmla="*/ 852405 h 2190257"/>
              <a:gd name="connsiteX32445" fmla="*/ 218909 w 1299502"/>
              <a:gd name="connsiteY32445" fmla="*/ 851901 h 2190257"/>
              <a:gd name="connsiteX32446" fmla="*/ 218981 w 1299502"/>
              <a:gd name="connsiteY32446" fmla="*/ 851684 h 2190257"/>
              <a:gd name="connsiteX32447" fmla="*/ 219486 w 1299502"/>
              <a:gd name="connsiteY32447" fmla="*/ 851216 h 2190257"/>
              <a:gd name="connsiteX32448" fmla="*/ 219774 w 1299502"/>
              <a:gd name="connsiteY32448" fmla="*/ 851288 h 2190257"/>
              <a:gd name="connsiteX32449" fmla="*/ 220099 w 1299502"/>
              <a:gd name="connsiteY32449" fmla="*/ 851000 h 2190257"/>
              <a:gd name="connsiteX32450" fmla="*/ 220387 w 1299502"/>
              <a:gd name="connsiteY32450" fmla="*/ 851000 h 2190257"/>
              <a:gd name="connsiteX32451" fmla="*/ 221108 w 1299502"/>
              <a:gd name="connsiteY32451" fmla="*/ 850495 h 2190257"/>
              <a:gd name="connsiteX32452" fmla="*/ 221397 w 1299502"/>
              <a:gd name="connsiteY32452" fmla="*/ 850495 h 2190257"/>
              <a:gd name="connsiteX32453" fmla="*/ 221902 w 1299502"/>
              <a:gd name="connsiteY32453" fmla="*/ 850099 h 2190257"/>
              <a:gd name="connsiteX32454" fmla="*/ 221902 w 1299502"/>
              <a:gd name="connsiteY32454" fmla="*/ 849486 h 2190257"/>
              <a:gd name="connsiteX32455" fmla="*/ 223380 w 1299502"/>
              <a:gd name="connsiteY32455" fmla="*/ 848297 h 2190257"/>
              <a:gd name="connsiteX32456" fmla="*/ 224390 w 1299502"/>
              <a:gd name="connsiteY32456" fmla="*/ 848297 h 2190257"/>
              <a:gd name="connsiteX32457" fmla="*/ 224895 w 1299502"/>
              <a:gd name="connsiteY32457" fmla="*/ 847900 h 2190257"/>
              <a:gd name="connsiteX32458" fmla="*/ 224895 w 1299502"/>
              <a:gd name="connsiteY32458" fmla="*/ 847612 h 2190257"/>
              <a:gd name="connsiteX32459" fmla="*/ 224967 w 1299502"/>
              <a:gd name="connsiteY32459" fmla="*/ 847504 h 2190257"/>
              <a:gd name="connsiteX32460" fmla="*/ 225363 w 1299502"/>
              <a:gd name="connsiteY32460" fmla="*/ 847504 h 2190257"/>
              <a:gd name="connsiteX32461" fmla="*/ 225471 w 1299502"/>
              <a:gd name="connsiteY32461" fmla="*/ 847323 h 2190257"/>
              <a:gd name="connsiteX32462" fmla="*/ 225471 w 1299502"/>
              <a:gd name="connsiteY32462" fmla="*/ 846999 h 2190257"/>
              <a:gd name="connsiteX32463" fmla="*/ 225652 w 1299502"/>
              <a:gd name="connsiteY32463" fmla="*/ 846891 h 2190257"/>
              <a:gd name="connsiteX32464" fmla="*/ 228140 w 1299502"/>
              <a:gd name="connsiteY32464" fmla="*/ 847107 h 2190257"/>
              <a:gd name="connsiteX32465" fmla="*/ 228464 w 1299502"/>
              <a:gd name="connsiteY32465" fmla="*/ 846819 h 2190257"/>
              <a:gd name="connsiteX32466" fmla="*/ 229149 w 1299502"/>
              <a:gd name="connsiteY32466" fmla="*/ 846819 h 2190257"/>
              <a:gd name="connsiteX32467" fmla="*/ 229438 w 1299502"/>
              <a:gd name="connsiteY32467" fmla="*/ 846603 h 2190257"/>
              <a:gd name="connsiteX32468" fmla="*/ 231637 w 1299502"/>
              <a:gd name="connsiteY32468" fmla="*/ 846711 h 2190257"/>
              <a:gd name="connsiteX32469" fmla="*/ 232431 w 1299502"/>
              <a:gd name="connsiteY32469" fmla="*/ 845990 h 2190257"/>
              <a:gd name="connsiteX32470" fmla="*/ 232431 w 1299502"/>
              <a:gd name="connsiteY32470" fmla="*/ 845413 h 2190257"/>
              <a:gd name="connsiteX32471" fmla="*/ 232827 w 1299502"/>
              <a:gd name="connsiteY32471" fmla="*/ 845089 h 2190257"/>
              <a:gd name="connsiteX32472" fmla="*/ 232827 w 1299502"/>
              <a:gd name="connsiteY32472" fmla="*/ 844620 h 2190257"/>
              <a:gd name="connsiteX32473" fmla="*/ 233152 w 1299502"/>
              <a:gd name="connsiteY32473" fmla="*/ 844296 h 2190257"/>
              <a:gd name="connsiteX32474" fmla="*/ 233224 w 1299502"/>
              <a:gd name="connsiteY32474" fmla="*/ 844008 h 2190257"/>
              <a:gd name="connsiteX32475" fmla="*/ 233548 w 1299502"/>
              <a:gd name="connsiteY32475" fmla="*/ 843719 h 2190257"/>
              <a:gd name="connsiteX32476" fmla="*/ 233548 w 1299502"/>
              <a:gd name="connsiteY32476" fmla="*/ 842818 h 2190257"/>
              <a:gd name="connsiteX32477" fmla="*/ 233945 w 1299502"/>
              <a:gd name="connsiteY32477" fmla="*/ 842494 h 2190257"/>
              <a:gd name="connsiteX32478" fmla="*/ 233945 w 1299502"/>
              <a:gd name="connsiteY32478" fmla="*/ 842314 h 2190257"/>
              <a:gd name="connsiteX32479" fmla="*/ 234234 w 1299502"/>
              <a:gd name="connsiteY32479" fmla="*/ 842026 h 2190257"/>
              <a:gd name="connsiteX32480" fmla="*/ 234342 w 1299502"/>
              <a:gd name="connsiteY32480" fmla="*/ 841413 h 2190257"/>
              <a:gd name="connsiteX32481" fmla="*/ 234630 w 1299502"/>
              <a:gd name="connsiteY32481" fmla="*/ 841125 h 2190257"/>
              <a:gd name="connsiteX32482" fmla="*/ 234630 w 1299502"/>
              <a:gd name="connsiteY32482" fmla="*/ 840800 h 2190257"/>
              <a:gd name="connsiteX32483" fmla="*/ 234955 w 1299502"/>
              <a:gd name="connsiteY32483" fmla="*/ 840512 h 2190257"/>
              <a:gd name="connsiteX32484" fmla="*/ 235027 w 1299502"/>
              <a:gd name="connsiteY32484" fmla="*/ 840224 h 2190257"/>
              <a:gd name="connsiteX32485" fmla="*/ 235351 w 1299502"/>
              <a:gd name="connsiteY32485" fmla="*/ 840007 h 2190257"/>
              <a:gd name="connsiteX32486" fmla="*/ 235423 w 1299502"/>
              <a:gd name="connsiteY32486" fmla="*/ 839395 h 2190257"/>
              <a:gd name="connsiteX32487" fmla="*/ 235748 w 1299502"/>
              <a:gd name="connsiteY32487" fmla="*/ 839106 h 2190257"/>
              <a:gd name="connsiteX32488" fmla="*/ 235748 w 1299502"/>
              <a:gd name="connsiteY32488" fmla="*/ 838818 h 2190257"/>
              <a:gd name="connsiteX32489" fmla="*/ 236722 w 1299502"/>
              <a:gd name="connsiteY32489" fmla="*/ 838025 h 2190257"/>
              <a:gd name="connsiteX32490" fmla="*/ 236722 w 1299502"/>
              <a:gd name="connsiteY32490" fmla="*/ 837701 h 2190257"/>
              <a:gd name="connsiteX32491" fmla="*/ 237046 w 1299502"/>
              <a:gd name="connsiteY32491" fmla="*/ 837412 h 2190257"/>
              <a:gd name="connsiteX32492" fmla="*/ 237118 w 1299502"/>
              <a:gd name="connsiteY32492" fmla="*/ 837124 h 2190257"/>
              <a:gd name="connsiteX32493" fmla="*/ 237443 w 1299502"/>
              <a:gd name="connsiteY32493" fmla="*/ 836800 h 2190257"/>
              <a:gd name="connsiteX32494" fmla="*/ 237443 w 1299502"/>
              <a:gd name="connsiteY32494" fmla="*/ 836511 h 2190257"/>
              <a:gd name="connsiteX32495" fmla="*/ 238236 w 1299502"/>
              <a:gd name="connsiteY32495" fmla="*/ 835827 h 2190257"/>
              <a:gd name="connsiteX32496" fmla="*/ 239210 w 1299502"/>
              <a:gd name="connsiteY32496" fmla="*/ 835899 h 2190257"/>
              <a:gd name="connsiteX32497" fmla="*/ 239534 w 1299502"/>
              <a:gd name="connsiteY32497" fmla="*/ 835718 h 2190257"/>
              <a:gd name="connsiteX32498" fmla="*/ 240111 w 1299502"/>
              <a:gd name="connsiteY32498" fmla="*/ 835718 h 2190257"/>
              <a:gd name="connsiteX32499" fmla="*/ 240544 w 1299502"/>
              <a:gd name="connsiteY32499" fmla="*/ 835430 h 2190257"/>
              <a:gd name="connsiteX32500" fmla="*/ 241409 w 1299502"/>
              <a:gd name="connsiteY32500" fmla="*/ 835502 h 2190257"/>
              <a:gd name="connsiteX32501" fmla="*/ 241734 w 1299502"/>
              <a:gd name="connsiteY32501" fmla="*/ 835214 h 2190257"/>
              <a:gd name="connsiteX32502" fmla="*/ 241986 w 1299502"/>
              <a:gd name="connsiteY32502" fmla="*/ 835214 h 2190257"/>
              <a:gd name="connsiteX32503" fmla="*/ 242671 w 1299502"/>
              <a:gd name="connsiteY32503" fmla="*/ 834709 h 2190257"/>
              <a:gd name="connsiteX32504" fmla="*/ 242996 w 1299502"/>
              <a:gd name="connsiteY32504" fmla="*/ 834709 h 2190257"/>
              <a:gd name="connsiteX32505" fmla="*/ 243500 w 1299502"/>
              <a:gd name="connsiteY32505" fmla="*/ 834313 h 2190257"/>
              <a:gd name="connsiteX32506" fmla="*/ 243573 w 1299502"/>
              <a:gd name="connsiteY32506" fmla="*/ 833412 h 2190257"/>
              <a:gd name="connsiteX32507" fmla="*/ 243897 w 1299502"/>
              <a:gd name="connsiteY32507" fmla="*/ 833124 h 2190257"/>
              <a:gd name="connsiteX32508" fmla="*/ 243573 w 1299502"/>
              <a:gd name="connsiteY32508" fmla="*/ 832835 h 2190257"/>
              <a:gd name="connsiteX32509" fmla="*/ 245087 w 1299502"/>
              <a:gd name="connsiteY32509" fmla="*/ 831538 h 2190257"/>
              <a:gd name="connsiteX32510" fmla="*/ 245376 w 1299502"/>
              <a:gd name="connsiteY32510" fmla="*/ 831610 h 2190257"/>
              <a:gd name="connsiteX32511" fmla="*/ 245700 w 1299502"/>
              <a:gd name="connsiteY32511" fmla="*/ 831322 h 2190257"/>
              <a:gd name="connsiteX32512" fmla="*/ 246097 w 1299502"/>
              <a:gd name="connsiteY32512" fmla="*/ 831322 h 2190257"/>
              <a:gd name="connsiteX32513" fmla="*/ 246962 w 1299502"/>
              <a:gd name="connsiteY32513" fmla="*/ 830529 h 2190257"/>
              <a:gd name="connsiteX32514" fmla="*/ 247287 w 1299502"/>
              <a:gd name="connsiteY32514" fmla="*/ 830529 h 2190257"/>
              <a:gd name="connsiteX32515" fmla="*/ 247972 w 1299502"/>
              <a:gd name="connsiteY32515" fmla="*/ 829916 h 2190257"/>
              <a:gd name="connsiteX32516" fmla="*/ 248296 w 1299502"/>
              <a:gd name="connsiteY32516" fmla="*/ 830024 h 2190257"/>
              <a:gd name="connsiteX32517" fmla="*/ 249270 w 1299502"/>
              <a:gd name="connsiteY32517" fmla="*/ 829123 h 2190257"/>
              <a:gd name="connsiteX32518" fmla="*/ 249558 w 1299502"/>
              <a:gd name="connsiteY32518" fmla="*/ 829231 h 2190257"/>
              <a:gd name="connsiteX32519" fmla="*/ 252767 w 1299502"/>
              <a:gd name="connsiteY32519" fmla="*/ 826528 h 2190257"/>
              <a:gd name="connsiteX32520" fmla="*/ 252876 w 1299502"/>
              <a:gd name="connsiteY32520" fmla="*/ 824834 h 2190257"/>
              <a:gd name="connsiteX32521" fmla="*/ 253669 w 1299502"/>
              <a:gd name="connsiteY32521" fmla="*/ 824150 h 2190257"/>
              <a:gd name="connsiteX32522" fmla="*/ 253957 w 1299502"/>
              <a:gd name="connsiteY32522" fmla="*/ 824150 h 2190257"/>
              <a:gd name="connsiteX32523" fmla="*/ 256662 w 1299502"/>
              <a:gd name="connsiteY32523" fmla="*/ 821951 h 2190257"/>
              <a:gd name="connsiteX32524" fmla="*/ 256950 w 1299502"/>
              <a:gd name="connsiteY32524" fmla="*/ 821951 h 2190257"/>
              <a:gd name="connsiteX32525" fmla="*/ 257239 w 1299502"/>
              <a:gd name="connsiteY32525" fmla="*/ 821627 h 2190257"/>
              <a:gd name="connsiteX32526" fmla="*/ 257563 w 1299502"/>
              <a:gd name="connsiteY32526" fmla="*/ 821735 h 2190257"/>
              <a:gd name="connsiteX32527" fmla="*/ 257960 w 1299502"/>
              <a:gd name="connsiteY32527" fmla="*/ 821447 h 2190257"/>
              <a:gd name="connsiteX32528" fmla="*/ 258248 w 1299502"/>
              <a:gd name="connsiteY32528" fmla="*/ 821447 h 2190257"/>
              <a:gd name="connsiteX32529" fmla="*/ 258573 w 1299502"/>
              <a:gd name="connsiteY32529" fmla="*/ 821122 h 2190257"/>
              <a:gd name="connsiteX32530" fmla="*/ 258861 w 1299502"/>
              <a:gd name="connsiteY32530" fmla="*/ 821122 h 2190257"/>
              <a:gd name="connsiteX32531" fmla="*/ 261133 w 1299502"/>
              <a:gd name="connsiteY32531" fmla="*/ 819248 h 2190257"/>
              <a:gd name="connsiteX32532" fmla="*/ 261746 w 1299502"/>
              <a:gd name="connsiteY32532" fmla="*/ 819248 h 2190257"/>
              <a:gd name="connsiteX32533" fmla="*/ 262143 w 1299502"/>
              <a:gd name="connsiteY32533" fmla="*/ 819032 h 2190257"/>
              <a:gd name="connsiteX32534" fmla="*/ 262756 w 1299502"/>
              <a:gd name="connsiteY32534" fmla="*/ 819032 h 2190257"/>
              <a:gd name="connsiteX32535" fmla="*/ 263044 w 1299502"/>
              <a:gd name="connsiteY32535" fmla="*/ 818744 h 2190257"/>
              <a:gd name="connsiteX32536" fmla="*/ 263765 w 1299502"/>
              <a:gd name="connsiteY32536" fmla="*/ 818852 h 2190257"/>
              <a:gd name="connsiteX32537" fmla="*/ 264054 w 1299502"/>
              <a:gd name="connsiteY32537" fmla="*/ 818527 h 2190257"/>
              <a:gd name="connsiteX32538" fmla="*/ 264342 w 1299502"/>
              <a:gd name="connsiteY32538" fmla="*/ 818527 h 2190257"/>
              <a:gd name="connsiteX32539" fmla="*/ 265135 w 1299502"/>
              <a:gd name="connsiteY32539" fmla="*/ 817842 h 2190257"/>
              <a:gd name="connsiteX32540" fmla="*/ 265135 w 1299502"/>
              <a:gd name="connsiteY32540" fmla="*/ 817554 h 2190257"/>
              <a:gd name="connsiteX32541" fmla="*/ 265640 w 1299502"/>
              <a:gd name="connsiteY32541" fmla="*/ 817158 h 2190257"/>
              <a:gd name="connsiteX32542" fmla="*/ 265929 w 1299502"/>
              <a:gd name="connsiteY32542" fmla="*/ 817158 h 2190257"/>
              <a:gd name="connsiteX32543" fmla="*/ 266145 w 1299502"/>
              <a:gd name="connsiteY32543" fmla="*/ 817050 h 2190257"/>
              <a:gd name="connsiteX32544" fmla="*/ 266145 w 1299502"/>
              <a:gd name="connsiteY32544" fmla="*/ 816725 h 2190257"/>
              <a:gd name="connsiteX32545" fmla="*/ 266325 w 1299502"/>
              <a:gd name="connsiteY32545" fmla="*/ 816653 h 2190257"/>
              <a:gd name="connsiteX32546" fmla="*/ 266650 w 1299502"/>
              <a:gd name="connsiteY32546" fmla="*/ 816653 h 2190257"/>
              <a:gd name="connsiteX32547" fmla="*/ 267335 w 1299502"/>
              <a:gd name="connsiteY32547" fmla="*/ 816040 h 2190257"/>
              <a:gd name="connsiteX32548" fmla="*/ 267659 w 1299502"/>
              <a:gd name="connsiteY32548" fmla="*/ 816149 h 2190257"/>
              <a:gd name="connsiteX32549" fmla="*/ 267948 w 1299502"/>
              <a:gd name="connsiteY32549" fmla="*/ 815824 h 2190257"/>
              <a:gd name="connsiteX32550" fmla="*/ 268849 w 1299502"/>
              <a:gd name="connsiteY32550" fmla="*/ 815932 h 2190257"/>
              <a:gd name="connsiteX32551" fmla="*/ 269246 w 1299502"/>
              <a:gd name="connsiteY32551" fmla="*/ 815644 h 2190257"/>
              <a:gd name="connsiteX32552" fmla="*/ 269534 w 1299502"/>
              <a:gd name="connsiteY32552" fmla="*/ 815644 h 2190257"/>
              <a:gd name="connsiteX32553" fmla="*/ 270328 w 1299502"/>
              <a:gd name="connsiteY32553" fmla="*/ 814923 h 2190257"/>
              <a:gd name="connsiteX32554" fmla="*/ 270328 w 1299502"/>
              <a:gd name="connsiteY32554" fmla="*/ 814635 h 2190257"/>
              <a:gd name="connsiteX32555" fmla="*/ 270652 w 1299502"/>
              <a:gd name="connsiteY32555" fmla="*/ 814347 h 2190257"/>
              <a:gd name="connsiteX32556" fmla="*/ 270724 w 1299502"/>
              <a:gd name="connsiteY32556" fmla="*/ 814022 h 2190257"/>
              <a:gd name="connsiteX32557" fmla="*/ 271734 w 1299502"/>
              <a:gd name="connsiteY32557" fmla="*/ 813229 h 2190257"/>
              <a:gd name="connsiteX32558" fmla="*/ 271734 w 1299502"/>
              <a:gd name="connsiteY32558" fmla="*/ 812941 h 2190257"/>
              <a:gd name="connsiteX32559" fmla="*/ 272311 w 1299502"/>
              <a:gd name="connsiteY32559" fmla="*/ 812436 h 2190257"/>
              <a:gd name="connsiteX32560" fmla="*/ 272419 w 1299502"/>
              <a:gd name="connsiteY32560" fmla="*/ 811752 h 2190257"/>
              <a:gd name="connsiteX32561" fmla="*/ 272744 w 1299502"/>
              <a:gd name="connsiteY32561" fmla="*/ 811535 h 2190257"/>
              <a:gd name="connsiteX32562" fmla="*/ 272744 w 1299502"/>
              <a:gd name="connsiteY32562" fmla="*/ 810959 h 2190257"/>
              <a:gd name="connsiteX32563" fmla="*/ 273140 w 1299502"/>
              <a:gd name="connsiteY32563" fmla="*/ 810634 h 2190257"/>
              <a:gd name="connsiteX32564" fmla="*/ 273140 w 1299502"/>
              <a:gd name="connsiteY32564" fmla="*/ 810346 h 2190257"/>
              <a:gd name="connsiteX32565" fmla="*/ 273429 w 1299502"/>
              <a:gd name="connsiteY32565" fmla="*/ 810058 h 2190257"/>
              <a:gd name="connsiteX32566" fmla="*/ 273429 w 1299502"/>
              <a:gd name="connsiteY32566" fmla="*/ 809733 h 2190257"/>
              <a:gd name="connsiteX32567" fmla="*/ 273934 w 1299502"/>
              <a:gd name="connsiteY32567" fmla="*/ 809337 h 2190257"/>
              <a:gd name="connsiteX32568" fmla="*/ 278621 w 1299502"/>
              <a:gd name="connsiteY32568" fmla="*/ 809661 h 2190257"/>
              <a:gd name="connsiteX32569" fmla="*/ 278693 w 1299502"/>
              <a:gd name="connsiteY32569" fmla="*/ 809553 h 2190257"/>
              <a:gd name="connsiteX32570" fmla="*/ 278801 w 1299502"/>
              <a:gd name="connsiteY32570" fmla="*/ 808941 h 2190257"/>
              <a:gd name="connsiteX32571" fmla="*/ 278910 w 1299502"/>
              <a:gd name="connsiteY32571" fmla="*/ 808832 h 2190257"/>
              <a:gd name="connsiteX32572" fmla="*/ 279595 w 1299502"/>
              <a:gd name="connsiteY32572" fmla="*/ 808832 h 2190257"/>
              <a:gd name="connsiteX32573" fmla="*/ 279883 w 1299502"/>
              <a:gd name="connsiteY32573" fmla="*/ 808544 h 2190257"/>
              <a:gd name="connsiteX32574" fmla="*/ 280208 w 1299502"/>
              <a:gd name="connsiteY32574" fmla="*/ 808544 h 2190257"/>
              <a:gd name="connsiteX32575" fmla="*/ 280388 w 1299502"/>
              <a:gd name="connsiteY32575" fmla="*/ 808436 h 2190257"/>
              <a:gd name="connsiteX32576" fmla="*/ 280388 w 1299502"/>
              <a:gd name="connsiteY32576" fmla="*/ 807571 h 2190257"/>
              <a:gd name="connsiteX32577" fmla="*/ 280604 w 1299502"/>
              <a:gd name="connsiteY32577" fmla="*/ 807463 h 2190257"/>
              <a:gd name="connsiteX32578" fmla="*/ 280893 w 1299502"/>
              <a:gd name="connsiteY32578" fmla="*/ 807463 h 2190257"/>
              <a:gd name="connsiteX32579" fmla="*/ 281217 w 1299502"/>
              <a:gd name="connsiteY32579" fmla="*/ 807139 h 2190257"/>
              <a:gd name="connsiteX32580" fmla="*/ 281506 w 1299502"/>
              <a:gd name="connsiteY32580" fmla="*/ 807139 h 2190257"/>
              <a:gd name="connsiteX32581" fmla="*/ 282407 w 1299502"/>
              <a:gd name="connsiteY32581" fmla="*/ 806454 h 2190257"/>
              <a:gd name="connsiteX32582" fmla="*/ 282407 w 1299502"/>
              <a:gd name="connsiteY32582" fmla="*/ 806274 h 2190257"/>
              <a:gd name="connsiteX32583" fmla="*/ 282912 w 1299502"/>
              <a:gd name="connsiteY32583" fmla="*/ 805769 h 2190257"/>
              <a:gd name="connsiteX32584" fmla="*/ 283200 w 1299502"/>
              <a:gd name="connsiteY32584" fmla="*/ 805769 h 2190257"/>
              <a:gd name="connsiteX32585" fmla="*/ 283705 w 1299502"/>
              <a:gd name="connsiteY32585" fmla="*/ 805373 h 2190257"/>
              <a:gd name="connsiteX32586" fmla="*/ 283705 w 1299502"/>
              <a:gd name="connsiteY32586" fmla="*/ 805048 h 2190257"/>
              <a:gd name="connsiteX32587" fmla="*/ 283994 w 1299502"/>
              <a:gd name="connsiteY32587" fmla="*/ 804868 h 2190257"/>
              <a:gd name="connsiteX32588" fmla="*/ 284102 w 1299502"/>
              <a:gd name="connsiteY32588" fmla="*/ 804580 h 2190257"/>
              <a:gd name="connsiteX32589" fmla="*/ 284174 w 1299502"/>
              <a:gd name="connsiteY32589" fmla="*/ 804363 h 2190257"/>
              <a:gd name="connsiteX32590" fmla="*/ 284499 w 1299502"/>
              <a:gd name="connsiteY32590" fmla="*/ 804472 h 2190257"/>
              <a:gd name="connsiteX32591" fmla="*/ 285364 w 1299502"/>
              <a:gd name="connsiteY32591" fmla="*/ 803751 h 2190257"/>
              <a:gd name="connsiteX32592" fmla="*/ 285364 w 1299502"/>
              <a:gd name="connsiteY32592" fmla="*/ 803462 h 2190257"/>
              <a:gd name="connsiteX32593" fmla="*/ 285689 w 1299502"/>
              <a:gd name="connsiteY32593" fmla="*/ 803174 h 2190257"/>
              <a:gd name="connsiteX32594" fmla="*/ 285797 w 1299502"/>
              <a:gd name="connsiteY32594" fmla="*/ 801660 h 2190257"/>
              <a:gd name="connsiteX32595" fmla="*/ 285472 w 1299502"/>
              <a:gd name="connsiteY32595" fmla="*/ 801372 h 2190257"/>
              <a:gd name="connsiteX32596" fmla="*/ 285472 w 1299502"/>
              <a:gd name="connsiteY32596" fmla="*/ 801048 h 2190257"/>
              <a:gd name="connsiteX32597" fmla="*/ 285184 w 1299502"/>
              <a:gd name="connsiteY32597" fmla="*/ 800759 h 2190257"/>
              <a:gd name="connsiteX32598" fmla="*/ 285292 w 1299502"/>
              <a:gd name="connsiteY32598" fmla="*/ 800471 h 2190257"/>
              <a:gd name="connsiteX32599" fmla="*/ 285869 w 1299502"/>
              <a:gd name="connsiteY32599" fmla="*/ 799858 h 2190257"/>
              <a:gd name="connsiteX32600" fmla="*/ 285797 w 1299502"/>
              <a:gd name="connsiteY32600" fmla="*/ 799750 h 2190257"/>
              <a:gd name="connsiteX32601" fmla="*/ 285472 w 1299502"/>
              <a:gd name="connsiteY32601" fmla="*/ 799678 h 2190257"/>
              <a:gd name="connsiteX32602" fmla="*/ 285184 w 1299502"/>
              <a:gd name="connsiteY32602" fmla="*/ 799354 h 2190257"/>
              <a:gd name="connsiteX32603" fmla="*/ 284174 w 1299502"/>
              <a:gd name="connsiteY32603" fmla="*/ 799354 h 2190257"/>
              <a:gd name="connsiteX32604" fmla="*/ 284102 w 1299502"/>
              <a:gd name="connsiteY32604" fmla="*/ 799174 h 2190257"/>
              <a:gd name="connsiteX32605" fmla="*/ 284174 w 1299502"/>
              <a:gd name="connsiteY32605" fmla="*/ 798273 h 2190257"/>
              <a:gd name="connsiteX32606" fmla="*/ 284282 w 1299502"/>
              <a:gd name="connsiteY32606" fmla="*/ 798164 h 2190257"/>
              <a:gd name="connsiteX32607" fmla="*/ 285292 w 1299502"/>
              <a:gd name="connsiteY32607" fmla="*/ 798164 h 2190257"/>
              <a:gd name="connsiteX32608" fmla="*/ 285689 w 1299502"/>
              <a:gd name="connsiteY32608" fmla="*/ 797768 h 2190257"/>
              <a:gd name="connsiteX32609" fmla="*/ 285761 w 1299502"/>
              <a:gd name="connsiteY32609" fmla="*/ 797480 h 2190257"/>
              <a:gd name="connsiteX32610" fmla="*/ 286554 w 1299502"/>
              <a:gd name="connsiteY32610" fmla="*/ 796759 h 2190257"/>
              <a:gd name="connsiteX32611" fmla="*/ 287167 w 1299502"/>
              <a:gd name="connsiteY32611" fmla="*/ 796867 h 2190257"/>
              <a:gd name="connsiteX32612" fmla="*/ 716835 w 1299502"/>
              <a:gd name="connsiteY32612" fmla="*/ 795173 h 2190257"/>
              <a:gd name="connsiteX32613" fmla="*/ 717016 w 1299502"/>
              <a:gd name="connsiteY32613" fmla="*/ 795281 h 2190257"/>
              <a:gd name="connsiteX32614" fmla="*/ 717016 w 1299502"/>
              <a:gd name="connsiteY32614" fmla="*/ 795570 h 2190257"/>
              <a:gd name="connsiteX32615" fmla="*/ 716835 w 1299502"/>
              <a:gd name="connsiteY32615" fmla="*/ 795786 h 2190257"/>
              <a:gd name="connsiteX32616" fmla="*/ 716547 w 1299502"/>
              <a:gd name="connsiteY32616" fmla="*/ 795786 h 2190257"/>
              <a:gd name="connsiteX32617" fmla="*/ 716439 w 1299502"/>
              <a:gd name="connsiteY32617" fmla="*/ 795570 h 2190257"/>
              <a:gd name="connsiteX32618" fmla="*/ 698879 w 1299502"/>
              <a:gd name="connsiteY32618" fmla="*/ 794885 h 2190257"/>
              <a:gd name="connsiteX32619" fmla="*/ 699275 w 1299502"/>
              <a:gd name="connsiteY32619" fmla="*/ 794885 h 2190257"/>
              <a:gd name="connsiteX32620" fmla="*/ 699383 w 1299502"/>
              <a:gd name="connsiteY32620" fmla="*/ 795065 h 2190257"/>
              <a:gd name="connsiteX32621" fmla="*/ 699383 w 1299502"/>
              <a:gd name="connsiteY32621" fmla="*/ 795678 h 2190257"/>
              <a:gd name="connsiteX32622" fmla="*/ 699203 w 1299502"/>
              <a:gd name="connsiteY32622" fmla="*/ 795786 h 2190257"/>
              <a:gd name="connsiteX32623" fmla="*/ 698879 w 1299502"/>
              <a:gd name="connsiteY32623" fmla="*/ 795786 h 2190257"/>
              <a:gd name="connsiteX32624" fmla="*/ 698806 w 1299502"/>
              <a:gd name="connsiteY32624" fmla="*/ 795678 h 2190257"/>
              <a:gd name="connsiteX32625" fmla="*/ 698806 w 1299502"/>
              <a:gd name="connsiteY32625" fmla="*/ 795065 h 2190257"/>
              <a:gd name="connsiteX32626" fmla="*/ 578913 w 1299502"/>
              <a:gd name="connsiteY32626" fmla="*/ 794488 h 2190257"/>
              <a:gd name="connsiteX32627" fmla="*/ 579526 w 1299502"/>
              <a:gd name="connsiteY32627" fmla="*/ 794560 h 2190257"/>
              <a:gd name="connsiteX32628" fmla="*/ 580031 w 1299502"/>
              <a:gd name="connsiteY32628" fmla="*/ 794993 h 2190257"/>
              <a:gd name="connsiteX32629" fmla="*/ 579634 w 1299502"/>
              <a:gd name="connsiteY32629" fmla="*/ 795281 h 2190257"/>
              <a:gd name="connsiteX32630" fmla="*/ 579634 w 1299502"/>
              <a:gd name="connsiteY32630" fmla="*/ 795570 h 2190257"/>
              <a:gd name="connsiteX32631" fmla="*/ 579526 w 1299502"/>
              <a:gd name="connsiteY32631" fmla="*/ 795678 h 2190257"/>
              <a:gd name="connsiteX32632" fmla="*/ 579238 w 1299502"/>
              <a:gd name="connsiteY32632" fmla="*/ 795678 h 2190257"/>
              <a:gd name="connsiteX32633" fmla="*/ 578733 w 1299502"/>
              <a:gd name="connsiteY32633" fmla="*/ 795281 h 2190257"/>
              <a:gd name="connsiteX32634" fmla="*/ 578733 w 1299502"/>
              <a:gd name="connsiteY32634" fmla="*/ 794669 h 2190257"/>
              <a:gd name="connsiteX32635" fmla="*/ 698698 w 1299502"/>
              <a:gd name="connsiteY32635" fmla="*/ 793695 h 2190257"/>
              <a:gd name="connsiteX32636" fmla="*/ 698987 w 1299502"/>
              <a:gd name="connsiteY32636" fmla="*/ 793695 h 2190257"/>
              <a:gd name="connsiteX32637" fmla="*/ 699095 w 1299502"/>
              <a:gd name="connsiteY32637" fmla="*/ 793876 h 2190257"/>
              <a:gd name="connsiteX32638" fmla="*/ 699095 w 1299502"/>
              <a:gd name="connsiteY32638" fmla="*/ 794164 h 2190257"/>
              <a:gd name="connsiteX32639" fmla="*/ 698987 w 1299502"/>
              <a:gd name="connsiteY32639" fmla="*/ 794272 h 2190257"/>
              <a:gd name="connsiteX32640" fmla="*/ 698698 w 1299502"/>
              <a:gd name="connsiteY32640" fmla="*/ 794272 h 2190257"/>
              <a:gd name="connsiteX32641" fmla="*/ 698482 w 1299502"/>
              <a:gd name="connsiteY32641" fmla="*/ 794164 h 2190257"/>
              <a:gd name="connsiteX32642" fmla="*/ 698482 w 1299502"/>
              <a:gd name="connsiteY32642" fmla="*/ 793876 h 2190257"/>
              <a:gd name="connsiteX32643" fmla="*/ 583024 w 1299502"/>
              <a:gd name="connsiteY32643" fmla="*/ 792867 h 2190257"/>
              <a:gd name="connsiteX32644" fmla="*/ 583601 w 1299502"/>
              <a:gd name="connsiteY32644" fmla="*/ 792867 h 2190257"/>
              <a:gd name="connsiteX32645" fmla="*/ 583925 w 1299502"/>
              <a:gd name="connsiteY32645" fmla="*/ 793191 h 2190257"/>
              <a:gd name="connsiteX32646" fmla="*/ 584214 w 1299502"/>
              <a:gd name="connsiteY32646" fmla="*/ 792975 h 2190257"/>
              <a:gd name="connsiteX32647" fmla="*/ 584899 w 1299502"/>
              <a:gd name="connsiteY32647" fmla="*/ 792975 h 2190257"/>
              <a:gd name="connsiteX32648" fmla="*/ 585007 w 1299502"/>
              <a:gd name="connsiteY32648" fmla="*/ 793083 h 2190257"/>
              <a:gd name="connsiteX32649" fmla="*/ 585007 w 1299502"/>
              <a:gd name="connsiteY32649" fmla="*/ 793371 h 2190257"/>
              <a:gd name="connsiteX32650" fmla="*/ 584502 w 1299502"/>
              <a:gd name="connsiteY32650" fmla="*/ 793876 h 2190257"/>
              <a:gd name="connsiteX32651" fmla="*/ 584214 w 1299502"/>
              <a:gd name="connsiteY32651" fmla="*/ 793876 h 2190257"/>
              <a:gd name="connsiteX32652" fmla="*/ 583925 w 1299502"/>
              <a:gd name="connsiteY32652" fmla="*/ 794092 h 2190257"/>
              <a:gd name="connsiteX32653" fmla="*/ 583601 w 1299502"/>
              <a:gd name="connsiteY32653" fmla="*/ 794092 h 2190257"/>
              <a:gd name="connsiteX32654" fmla="*/ 582916 w 1299502"/>
              <a:gd name="connsiteY32654" fmla="*/ 794669 h 2190257"/>
              <a:gd name="connsiteX32655" fmla="*/ 581401 w 1299502"/>
              <a:gd name="connsiteY32655" fmla="*/ 794596 h 2190257"/>
              <a:gd name="connsiteX32656" fmla="*/ 581221 w 1299502"/>
              <a:gd name="connsiteY32656" fmla="*/ 794488 h 2190257"/>
              <a:gd name="connsiteX32657" fmla="*/ 581329 w 1299502"/>
              <a:gd name="connsiteY32657" fmla="*/ 793876 h 2190257"/>
              <a:gd name="connsiteX32658" fmla="*/ 581726 w 1299502"/>
              <a:gd name="connsiteY32658" fmla="*/ 793479 h 2190257"/>
              <a:gd name="connsiteX32659" fmla="*/ 582411 w 1299502"/>
              <a:gd name="connsiteY32659" fmla="*/ 793479 h 2190257"/>
              <a:gd name="connsiteX32660" fmla="*/ 584322 w 1299502"/>
              <a:gd name="connsiteY32660" fmla="*/ 792074 h 2190257"/>
              <a:gd name="connsiteX32661" fmla="*/ 584610 w 1299502"/>
              <a:gd name="connsiteY32661" fmla="*/ 792074 h 2190257"/>
              <a:gd name="connsiteX32662" fmla="*/ 585007 w 1299502"/>
              <a:gd name="connsiteY32662" fmla="*/ 792578 h 2190257"/>
              <a:gd name="connsiteX32663" fmla="*/ 584899 w 1299502"/>
              <a:gd name="connsiteY32663" fmla="*/ 792686 h 2190257"/>
              <a:gd name="connsiteX32664" fmla="*/ 584322 w 1299502"/>
              <a:gd name="connsiteY32664" fmla="*/ 792686 h 2190257"/>
              <a:gd name="connsiteX32665" fmla="*/ 584106 w 1299502"/>
              <a:gd name="connsiteY32665" fmla="*/ 792470 h 2190257"/>
              <a:gd name="connsiteX32666" fmla="*/ 584106 w 1299502"/>
              <a:gd name="connsiteY32666" fmla="*/ 792182 h 2190257"/>
              <a:gd name="connsiteX32667" fmla="*/ 586810 w 1299502"/>
              <a:gd name="connsiteY32667" fmla="*/ 791281 h 2190257"/>
              <a:gd name="connsiteX32668" fmla="*/ 587387 w 1299502"/>
              <a:gd name="connsiteY32668" fmla="*/ 791281 h 2190257"/>
              <a:gd name="connsiteX32669" fmla="*/ 587603 w 1299502"/>
              <a:gd name="connsiteY32669" fmla="*/ 791497 h 2190257"/>
              <a:gd name="connsiteX32670" fmla="*/ 587207 w 1299502"/>
              <a:gd name="connsiteY32670" fmla="*/ 791677 h 2190257"/>
              <a:gd name="connsiteX32671" fmla="*/ 587207 w 1299502"/>
              <a:gd name="connsiteY32671" fmla="*/ 791966 h 2190257"/>
              <a:gd name="connsiteX32672" fmla="*/ 586774 w 1299502"/>
              <a:gd name="connsiteY32672" fmla="*/ 792470 h 2190257"/>
              <a:gd name="connsiteX32673" fmla="*/ 586305 w 1299502"/>
              <a:gd name="connsiteY32673" fmla="*/ 791966 h 2190257"/>
              <a:gd name="connsiteX32674" fmla="*/ 586594 w 1299502"/>
              <a:gd name="connsiteY32674" fmla="*/ 791677 h 2190257"/>
              <a:gd name="connsiteX32675" fmla="*/ 586594 w 1299502"/>
              <a:gd name="connsiteY32675" fmla="*/ 791389 h 2190257"/>
              <a:gd name="connsiteX32676" fmla="*/ 560596 w 1299502"/>
              <a:gd name="connsiteY32676" fmla="*/ 788398 h 2190257"/>
              <a:gd name="connsiteX32677" fmla="*/ 561209 w 1299502"/>
              <a:gd name="connsiteY32677" fmla="*/ 788506 h 2190257"/>
              <a:gd name="connsiteX32678" fmla="*/ 561389 w 1299502"/>
              <a:gd name="connsiteY32678" fmla="*/ 788578 h 2190257"/>
              <a:gd name="connsiteX32679" fmla="*/ 560884 w 1299502"/>
              <a:gd name="connsiteY32679" fmla="*/ 788974 h 2190257"/>
              <a:gd name="connsiteX32680" fmla="*/ 560596 w 1299502"/>
              <a:gd name="connsiteY32680" fmla="*/ 788974 h 2190257"/>
              <a:gd name="connsiteX32681" fmla="*/ 560487 w 1299502"/>
              <a:gd name="connsiteY32681" fmla="*/ 788902 h 2190257"/>
              <a:gd name="connsiteX32682" fmla="*/ 560487 w 1299502"/>
              <a:gd name="connsiteY32682" fmla="*/ 788578 h 2190257"/>
              <a:gd name="connsiteX32683" fmla="*/ 702593 w 1299502"/>
              <a:gd name="connsiteY32683" fmla="*/ 788181 h 2190257"/>
              <a:gd name="connsiteX32684" fmla="*/ 702701 w 1299502"/>
              <a:gd name="connsiteY32684" fmla="*/ 788398 h 2190257"/>
              <a:gd name="connsiteX32685" fmla="*/ 702701 w 1299502"/>
              <a:gd name="connsiteY32685" fmla="*/ 788974 h 2190257"/>
              <a:gd name="connsiteX32686" fmla="*/ 702484 w 1299502"/>
              <a:gd name="connsiteY32686" fmla="*/ 789082 h 2190257"/>
              <a:gd name="connsiteX32687" fmla="*/ 702376 w 1299502"/>
              <a:gd name="connsiteY32687" fmla="*/ 788974 h 2190257"/>
              <a:gd name="connsiteX32688" fmla="*/ 702376 w 1299502"/>
              <a:gd name="connsiteY32688" fmla="*/ 788398 h 2190257"/>
              <a:gd name="connsiteX32689" fmla="*/ 703169 w 1299502"/>
              <a:gd name="connsiteY32689" fmla="*/ 788181 h 2190257"/>
              <a:gd name="connsiteX32690" fmla="*/ 703494 w 1299502"/>
              <a:gd name="connsiteY32690" fmla="*/ 788289 h 2190257"/>
              <a:gd name="connsiteX32691" fmla="*/ 703566 w 1299502"/>
              <a:gd name="connsiteY32691" fmla="*/ 788398 h 2190257"/>
              <a:gd name="connsiteX32692" fmla="*/ 703169 w 1299502"/>
              <a:gd name="connsiteY32692" fmla="*/ 788794 h 2190257"/>
              <a:gd name="connsiteX32693" fmla="*/ 702989 w 1299502"/>
              <a:gd name="connsiteY32693" fmla="*/ 788686 h 2190257"/>
              <a:gd name="connsiteX32694" fmla="*/ 702989 w 1299502"/>
              <a:gd name="connsiteY32694" fmla="*/ 788398 h 2190257"/>
              <a:gd name="connsiteX32695" fmla="*/ 704468 w 1299502"/>
              <a:gd name="connsiteY32695" fmla="*/ 785586 h 2190257"/>
              <a:gd name="connsiteX32696" fmla="*/ 704792 w 1299502"/>
              <a:gd name="connsiteY32696" fmla="*/ 785586 h 2190257"/>
              <a:gd name="connsiteX32697" fmla="*/ 704972 w 1299502"/>
              <a:gd name="connsiteY32697" fmla="*/ 785803 h 2190257"/>
              <a:gd name="connsiteX32698" fmla="*/ 704864 w 1299502"/>
              <a:gd name="connsiteY32698" fmla="*/ 786379 h 2190257"/>
              <a:gd name="connsiteX32699" fmla="*/ 704792 w 1299502"/>
              <a:gd name="connsiteY32699" fmla="*/ 786487 h 2190257"/>
              <a:gd name="connsiteX32700" fmla="*/ 704468 w 1299502"/>
              <a:gd name="connsiteY32700" fmla="*/ 786487 h 2190257"/>
              <a:gd name="connsiteX32701" fmla="*/ 704287 w 1299502"/>
              <a:gd name="connsiteY32701" fmla="*/ 786307 h 2190257"/>
              <a:gd name="connsiteX32702" fmla="*/ 704287 w 1299502"/>
              <a:gd name="connsiteY32702" fmla="*/ 785695 h 2190257"/>
              <a:gd name="connsiteX32703" fmla="*/ 563300 w 1299502"/>
              <a:gd name="connsiteY32703" fmla="*/ 784109 h 2190257"/>
              <a:gd name="connsiteX32704" fmla="*/ 563877 w 1299502"/>
              <a:gd name="connsiteY32704" fmla="*/ 784109 h 2190257"/>
              <a:gd name="connsiteX32705" fmla="*/ 564057 w 1299502"/>
              <a:gd name="connsiteY32705" fmla="*/ 784289 h 2190257"/>
              <a:gd name="connsiteX32706" fmla="*/ 563985 w 1299502"/>
              <a:gd name="connsiteY32706" fmla="*/ 784902 h 2190257"/>
              <a:gd name="connsiteX32707" fmla="*/ 563877 w 1299502"/>
              <a:gd name="connsiteY32707" fmla="*/ 785010 h 2190257"/>
              <a:gd name="connsiteX32708" fmla="*/ 563300 w 1299502"/>
              <a:gd name="connsiteY32708" fmla="*/ 785010 h 2190257"/>
              <a:gd name="connsiteX32709" fmla="*/ 563084 w 1299502"/>
              <a:gd name="connsiteY32709" fmla="*/ 784794 h 2190257"/>
              <a:gd name="connsiteX32710" fmla="*/ 563084 w 1299502"/>
              <a:gd name="connsiteY32710" fmla="*/ 784181 h 2190257"/>
              <a:gd name="connsiteX32711" fmla="*/ 562290 w 1299502"/>
              <a:gd name="connsiteY32711" fmla="*/ 784001 h 2190257"/>
              <a:gd name="connsiteX32712" fmla="*/ 562687 w 1299502"/>
              <a:gd name="connsiteY32712" fmla="*/ 784109 h 2190257"/>
              <a:gd name="connsiteX32713" fmla="*/ 562795 w 1299502"/>
              <a:gd name="connsiteY32713" fmla="*/ 784181 h 2190257"/>
              <a:gd name="connsiteX32714" fmla="*/ 562795 w 1299502"/>
              <a:gd name="connsiteY32714" fmla="*/ 784794 h 2190257"/>
              <a:gd name="connsiteX32715" fmla="*/ 562579 w 1299502"/>
              <a:gd name="connsiteY32715" fmla="*/ 784902 h 2190257"/>
              <a:gd name="connsiteX32716" fmla="*/ 562290 w 1299502"/>
              <a:gd name="connsiteY32716" fmla="*/ 784902 h 2190257"/>
              <a:gd name="connsiteX32717" fmla="*/ 562182 w 1299502"/>
              <a:gd name="connsiteY32717" fmla="*/ 784794 h 2190257"/>
              <a:gd name="connsiteX32718" fmla="*/ 562182 w 1299502"/>
              <a:gd name="connsiteY32718" fmla="*/ 784181 h 2190257"/>
              <a:gd name="connsiteX32719" fmla="*/ 562074 w 1299502"/>
              <a:gd name="connsiteY32719" fmla="*/ 783100 h 2190257"/>
              <a:gd name="connsiteX32720" fmla="*/ 562362 w 1299502"/>
              <a:gd name="connsiteY32720" fmla="*/ 783208 h 2190257"/>
              <a:gd name="connsiteX32721" fmla="*/ 562471 w 1299502"/>
              <a:gd name="connsiteY32721" fmla="*/ 783280 h 2190257"/>
              <a:gd name="connsiteX32722" fmla="*/ 562471 w 1299502"/>
              <a:gd name="connsiteY32722" fmla="*/ 783604 h 2190257"/>
              <a:gd name="connsiteX32723" fmla="*/ 562362 w 1299502"/>
              <a:gd name="connsiteY32723" fmla="*/ 783712 h 2190257"/>
              <a:gd name="connsiteX32724" fmla="*/ 561966 w 1299502"/>
              <a:gd name="connsiteY32724" fmla="*/ 783712 h 2190257"/>
              <a:gd name="connsiteX32725" fmla="*/ 561894 w 1299502"/>
              <a:gd name="connsiteY32725" fmla="*/ 783604 h 2190257"/>
              <a:gd name="connsiteX32726" fmla="*/ 561894 w 1299502"/>
              <a:gd name="connsiteY32726" fmla="*/ 783280 h 2190257"/>
              <a:gd name="connsiteX32727" fmla="*/ 568348 w 1299502"/>
              <a:gd name="connsiteY32727" fmla="*/ 781298 h 2190257"/>
              <a:gd name="connsiteX32728" fmla="*/ 568673 w 1299502"/>
              <a:gd name="connsiteY32728" fmla="*/ 781298 h 2190257"/>
              <a:gd name="connsiteX32729" fmla="*/ 568745 w 1299502"/>
              <a:gd name="connsiteY32729" fmla="*/ 781514 h 2190257"/>
              <a:gd name="connsiteX32730" fmla="*/ 568276 w 1299502"/>
              <a:gd name="connsiteY32730" fmla="*/ 781910 h 2190257"/>
              <a:gd name="connsiteX32731" fmla="*/ 568168 w 1299502"/>
              <a:gd name="connsiteY32731" fmla="*/ 781802 h 2190257"/>
              <a:gd name="connsiteX32732" fmla="*/ 568168 w 1299502"/>
              <a:gd name="connsiteY32732" fmla="*/ 781514 h 2190257"/>
              <a:gd name="connsiteX32733" fmla="*/ 567663 w 1299502"/>
              <a:gd name="connsiteY32733" fmla="*/ 781298 h 2190257"/>
              <a:gd name="connsiteX32734" fmla="*/ 567879 w 1299502"/>
              <a:gd name="connsiteY32734" fmla="*/ 781406 h 2190257"/>
              <a:gd name="connsiteX32735" fmla="*/ 567879 w 1299502"/>
              <a:gd name="connsiteY32735" fmla="*/ 781802 h 2190257"/>
              <a:gd name="connsiteX32736" fmla="*/ 567663 w 1299502"/>
              <a:gd name="connsiteY32736" fmla="*/ 781910 h 2190257"/>
              <a:gd name="connsiteX32737" fmla="*/ 567375 w 1299502"/>
              <a:gd name="connsiteY32737" fmla="*/ 781910 h 2190257"/>
              <a:gd name="connsiteX32738" fmla="*/ 567266 w 1299502"/>
              <a:gd name="connsiteY32738" fmla="*/ 781694 h 2190257"/>
              <a:gd name="connsiteX32739" fmla="*/ 551437 w 1299502"/>
              <a:gd name="connsiteY32739" fmla="*/ 778198 h 2190257"/>
              <a:gd name="connsiteX32740" fmla="*/ 552519 w 1299502"/>
              <a:gd name="connsiteY32740" fmla="*/ 779315 h 2190257"/>
              <a:gd name="connsiteX32741" fmla="*/ 552410 w 1299502"/>
              <a:gd name="connsiteY32741" fmla="*/ 779892 h 2190257"/>
              <a:gd name="connsiteX32742" fmla="*/ 552338 w 1299502"/>
              <a:gd name="connsiteY32742" fmla="*/ 780108 h 2190257"/>
              <a:gd name="connsiteX32743" fmla="*/ 551221 w 1299502"/>
              <a:gd name="connsiteY32743" fmla="*/ 778991 h 2190257"/>
              <a:gd name="connsiteX32744" fmla="*/ 551329 w 1299502"/>
              <a:gd name="connsiteY32744" fmla="*/ 778414 h 2190257"/>
              <a:gd name="connsiteX32745" fmla="*/ 547326 w 1299502"/>
              <a:gd name="connsiteY32745" fmla="*/ 773909 h 2190257"/>
              <a:gd name="connsiteX32746" fmla="*/ 547939 w 1299502"/>
              <a:gd name="connsiteY32746" fmla="*/ 773909 h 2190257"/>
              <a:gd name="connsiteX32747" fmla="*/ 548047 w 1299502"/>
              <a:gd name="connsiteY32747" fmla="*/ 774126 h 2190257"/>
              <a:gd name="connsiteX32748" fmla="*/ 548047 w 1299502"/>
              <a:gd name="connsiteY32748" fmla="*/ 774414 h 2190257"/>
              <a:gd name="connsiteX32749" fmla="*/ 547939 w 1299502"/>
              <a:gd name="connsiteY32749" fmla="*/ 774522 h 2190257"/>
              <a:gd name="connsiteX32750" fmla="*/ 547218 w 1299502"/>
              <a:gd name="connsiteY32750" fmla="*/ 774522 h 2190257"/>
              <a:gd name="connsiteX32751" fmla="*/ 547146 w 1299502"/>
              <a:gd name="connsiteY32751" fmla="*/ 774414 h 2190257"/>
              <a:gd name="connsiteX32752" fmla="*/ 547146 w 1299502"/>
              <a:gd name="connsiteY32752" fmla="*/ 774017 h 2190257"/>
              <a:gd name="connsiteX32753" fmla="*/ 526629 w 1299502"/>
              <a:gd name="connsiteY32753" fmla="*/ 765944 h 2190257"/>
              <a:gd name="connsiteX32754" fmla="*/ 526917 w 1299502"/>
              <a:gd name="connsiteY32754" fmla="*/ 766233 h 2190257"/>
              <a:gd name="connsiteX32755" fmla="*/ 527314 w 1299502"/>
              <a:gd name="connsiteY32755" fmla="*/ 766233 h 2190257"/>
              <a:gd name="connsiteX32756" fmla="*/ 527422 w 1299502"/>
              <a:gd name="connsiteY32756" fmla="*/ 766341 h 2190257"/>
              <a:gd name="connsiteX32757" fmla="*/ 527422 w 1299502"/>
              <a:gd name="connsiteY32757" fmla="*/ 766918 h 2190257"/>
              <a:gd name="connsiteX32758" fmla="*/ 527206 w 1299502"/>
              <a:gd name="connsiteY32758" fmla="*/ 767134 h 2190257"/>
              <a:gd name="connsiteX32759" fmla="*/ 526629 w 1299502"/>
              <a:gd name="connsiteY32759" fmla="*/ 767026 h 2190257"/>
              <a:gd name="connsiteX32760" fmla="*/ 526413 w 1299502"/>
              <a:gd name="connsiteY32760" fmla="*/ 766918 h 2190257"/>
              <a:gd name="connsiteX32761" fmla="*/ 526521 w 1299502"/>
              <a:gd name="connsiteY32761" fmla="*/ 766017 h 2190257"/>
              <a:gd name="connsiteX32762" fmla="*/ 825262 w 1299502"/>
              <a:gd name="connsiteY32762" fmla="*/ 763746 h 2190257"/>
              <a:gd name="connsiteX32763" fmla="*/ 826019 w 1299502"/>
              <a:gd name="connsiteY32763" fmla="*/ 763746 h 2190257"/>
              <a:gd name="connsiteX32764" fmla="*/ 826308 w 1299502"/>
              <a:gd name="connsiteY32764" fmla="*/ 764034 h 2190257"/>
              <a:gd name="connsiteX32765" fmla="*/ 826921 w 1299502"/>
              <a:gd name="connsiteY32765" fmla="*/ 764142 h 2190257"/>
              <a:gd name="connsiteX32766" fmla="*/ 827209 w 1299502"/>
              <a:gd name="connsiteY32766" fmla="*/ 764431 h 2190257"/>
              <a:gd name="connsiteX32767" fmla="*/ 827498 w 1299502"/>
              <a:gd name="connsiteY32767" fmla="*/ 764431 h 2190257"/>
              <a:gd name="connsiteX32768" fmla="*/ 828616 w 1299502"/>
              <a:gd name="connsiteY32768" fmla="*/ 765440 h 2190257"/>
              <a:gd name="connsiteX32769" fmla="*/ 828616 w 1299502"/>
              <a:gd name="connsiteY32769" fmla="*/ 766017 h 2190257"/>
              <a:gd name="connsiteX32770" fmla="*/ 828904 w 1299502"/>
              <a:gd name="connsiteY32770" fmla="*/ 766341 h 2190257"/>
              <a:gd name="connsiteX32771" fmla="*/ 828904 w 1299502"/>
              <a:gd name="connsiteY32771" fmla="*/ 766629 h 2190257"/>
              <a:gd name="connsiteX32772" fmla="*/ 829229 w 1299502"/>
              <a:gd name="connsiteY32772" fmla="*/ 766918 h 2190257"/>
              <a:gd name="connsiteX32773" fmla="*/ 829120 w 1299502"/>
              <a:gd name="connsiteY32773" fmla="*/ 767530 h 2190257"/>
              <a:gd name="connsiteX32774" fmla="*/ 829517 w 1299502"/>
              <a:gd name="connsiteY32774" fmla="*/ 767819 h 2190257"/>
              <a:gd name="connsiteX32775" fmla="*/ 829409 w 1299502"/>
              <a:gd name="connsiteY32775" fmla="*/ 768431 h 2190257"/>
              <a:gd name="connsiteX32776" fmla="*/ 829733 w 1299502"/>
              <a:gd name="connsiteY32776" fmla="*/ 768720 h 2190257"/>
              <a:gd name="connsiteX32777" fmla="*/ 829733 w 1299502"/>
              <a:gd name="connsiteY32777" fmla="*/ 769044 h 2190257"/>
              <a:gd name="connsiteX32778" fmla="*/ 830022 w 1299502"/>
              <a:gd name="connsiteY32778" fmla="*/ 769332 h 2190257"/>
              <a:gd name="connsiteX32779" fmla="*/ 830022 w 1299502"/>
              <a:gd name="connsiteY32779" fmla="*/ 769621 h 2190257"/>
              <a:gd name="connsiteX32780" fmla="*/ 830310 w 1299502"/>
              <a:gd name="connsiteY32780" fmla="*/ 769909 h 2190257"/>
              <a:gd name="connsiteX32781" fmla="*/ 830310 w 1299502"/>
              <a:gd name="connsiteY32781" fmla="*/ 772035 h 2190257"/>
              <a:gd name="connsiteX32782" fmla="*/ 830707 w 1299502"/>
              <a:gd name="connsiteY32782" fmla="*/ 772432 h 2190257"/>
              <a:gd name="connsiteX32783" fmla="*/ 832907 w 1299502"/>
              <a:gd name="connsiteY32783" fmla="*/ 772504 h 2190257"/>
              <a:gd name="connsiteX32784" fmla="*/ 833231 w 1299502"/>
              <a:gd name="connsiteY32784" fmla="*/ 772828 h 2190257"/>
              <a:gd name="connsiteX32785" fmla="*/ 833520 w 1299502"/>
              <a:gd name="connsiteY32785" fmla="*/ 772828 h 2190257"/>
              <a:gd name="connsiteX32786" fmla="*/ 833808 w 1299502"/>
              <a:gd name="connsiteY32786" fmla="*/ 772504 h 2190257"/>
              <a:gd name="connsiteX32787" fmla="*/ 834133 w 1299502"/>
              <a:gd name="connsiteY32787" fmla="*/ 772828 h 2190257"/>
              <a:gd name="connsiteX32788" fmla="*/ 834529 w 1299502"/>
              <a:gd name="connsiteY32788" fmla="*/ 772504 h 2190257"/>
              <a:gd name="connsiteX32789" fmla="*/ 835106 w 1299502"/>
              <a:gd name="connsiteY32789" fmla="*/ 772612 h 2190257"/>
              <a:gd name="connsiteX32790" fmla="*/ 835214 w 1299502"/>
              <a:gd name="connsiteY32790" fmla="*/ 772720 h 2190257"/>
              <a:gd name="connsiteX32791" fmla="*/ 835214 w 1299502"/>
              <a:gd name="connsiteY32791" fmla="*/ 773008 h 2190257"/>
              <a:gd name="connsiteX32792" fmla="*/ 835395 w 1299502"/>
              <a:gd name="connsiteY32792" fmla="*/ 773116 h 2190257"/>
              <a:gd name="connsiteX32793" fmla="*/ 835719 w 1299502"/>
              <a:gd name="connsiteY32793" fmla="*/ 772936 h 2190257"/>
              <a:gd name="connsiteX32794" fmla="*/ 836296 w 1299502"/>
              <a:gd name="connsiteY32794" fmla="*/ 772936 h 2190257"/>
              <a:gd name="connsiteX32795" fmla="*/ 836621 w 1299502"/>
              <a:gd name="connsiteY32795" fmla="*/ 773225 h 2190257"/>
              <a:gd name="connsiteX32796" fmla="*/ 836909 w 1299502"/>
              <a:gd name="connsiteY32796" fmla="*/ 773225 h 2190257"/>
              <a:gd name="connsiteX32797" fmla="*/ 837089 w 1299502"/>
              <a:gd name="connsiteY32797" fmla="*/ 773333 h 2190257"/>
              <a:gd name="connsiteX32798" fmla="*/ 837089 w 1299502"/>
              <a:gd name="connsiteY32798" fmla="*/ 773909 h 2190257"/>
              <a:gd name="connsiteX32799" fmla="*/ 837197 w 1299502"/>
              <a:gd name="connsiteY32799" fmla="*/ 774126 h 2190257"/>
              <a:gd name="connsiteX32800" fmla="*/ 837486 w 1299502"/>
              <a:gd name="connsiteY32800" fmla="*/ 773801 h 2190257"/>
              <a:gd name="connsiteX32801" fmla="*/ 838099 w 1299502"/>
              <a:gd name="connsiteY32801" fmla="*/ 773801 h 2190257"/>
              <a:gd name="connsiteX32802" fmla="*/ 838423 w 1299502"/>
              <a:gd name="connsiteY32802" fmla="*/ 773513 h 2190257"/>
              <a:gd name="connsiteX32803" fmla="*/ 839397 w 1299502"/>
              <a:gd name="connsiteY32803" fmla="*/ 773513 h 2190257"/>
              <a:gd name="connsiteX32804" fmla="*/ 839685 w 1299502"/>
              <a:gd name="connsiteY32804" fmla="*/ 773225 h 2190257"/>
              <a:gd name="connsiteX32805" fmla="*/ 840010 w 1299502"/>
              <a:gd name="connsiteY32805" fmla="*/ 773225 h 2190257"/>
              <a:gd name="connsiteX32806" fmla="*/ 840298 w 1299502"/>
              <a:gd name="connsiteY32806" fmla="*/ 772900 h 2190257"/>
              <a:gd name="connsiteX32807" fmla="*/ 840623 w 1299502"/>
              <a:gd name="connsiteY32807" fmla="*/ 772900 h 2190257"/>
              <a:gd name="connsiteX32808" fmla="*/ 841308 w 1299502"/>
              <a:gd name="connsiteY32808" fmla="*/ 772432 h 2190257"/>
              <a:gd name="connsiteX32809" fmla="*/ 841885 w 1299502"/>
              <a:gd name="connsiteY32809" fmla="*/ 772432 h 2190257"/>
              <a:gd name="connsiteX32810" fmla="*/ 841993 w 1299502"/>
              <a:gd name="connsiteY32810" fmla="*/ 772215 h 2190257"/>
              <a:gd name="connsiteX32811" fmla="*/ 842101 w 1299502"/>
              <a:gd name="connsiteY32811" fmla="*/ 771603 h 2190257"/>
              <a:gd name="connsiteX32812" fmla="*/ 842210 w 1299502"/>
              <a:gd name="connsiteY32812" fmla="*/ 771531 h 2190257"/>
              <a:gd name="connsiteX32813" fmla="*/ 842498 w 1299502"/>
              <a:gd name="connsiteY32813" fmla="*/ 771531 h 2190257"/>
              <a:gd name="connsiteX32814" fmla="*/ 843111 w 1299502"/>
              <a:gd name="connsiteY32814" fmla="*/ 770918 h 2190257"/>
              <a:gd name="connsiteX32815" fmla="*/ 843508 w 1299502"/>
              <a:gd name="connsiteY32815" fmla="*/ 770918 h 2190257"/>
              <a:gd name="connsiteX32816" fmla="*/ 843796 w 1299502"/>
              <a:gd name="connsiteY32816" fmla="*/ 770630 h 2190257"/>
              <a:gd name="connsiteX32817" fmla="*/ 845274 w 1299502"/>
              <a:gd name="connsiteY32817" fmla="*/ 770702 h 2190257"/>
              <a:gd name="connsiteX32818" fmla="*/ 845599 w 1299502"/>
              <a:gd name="connsiteY32818" fmla="*/ 771026 h 2190257"/>
              <a:gd name="connsiteX32819" fmla="*/ 847474 w 1299502"/>
              <a:gd name="connsiteY32819" fmla="*/ 771026 h 2190257"/>
              <a:gd name="connsiteX32820" fmla="*/ 847799 w 1299502"/>
              <a:gd name="connsiteY32820" fmla="*/ 770702 h 2190257"/>
              <a:gd name="connsiteX32821" fmla="*/ 848087 w 1299502"/>
              <a:gd name="connsiteY32821" fmla="*/ 770702 h 2190257"/>
              <a:gd name="connsiteX32822" fmla="*/ 848375 w 1299502"/>
              <a:gd name="connsiteY32822" fmla="*/ 770413 h 2190257"/>
              <a:gd name="connsiteX32823" fmla="*/ 849277 w 1299502"/>
              <a:gd name="connsiteY32823" fmla="*/ 770413 h 2190257"/>
              <a:gd name="connsiteX32824" fmla="*/ 850070 w 1299502"/>
              <a:gd name="connsiteY32824" fmla="*/ 771206 h 2190257"/>
              <a:gd name="connsiteX32825" fmla="*/ 850070 w 1299502"/>
              <a:gd name="connsiteY32825" fmla="*/ 771531 h 2190257"/>
              <a:gd name="connsiteX32826" fmla="*/ 850395 w 1299502"/>
              <a:gd name="connsiteY32826" fmla="*/ 771819 h 2190257"/>
              <a:gd name="connsiteX32827" fmla="*/ 850395 w 1299502"/>
              <a:gd name="connsiteY32827" fmla="*/ 772107 h 2190257"/>
              <a:gd name="connsiteX32828" fmla="*/ 850575 w 1299502"/>
              <a:gd name="connsiteY32828" fmla="*/ 772215 h 2190257"/>
              <a:gd name="connsiteX32829" fmla="*/ 850864 w 1299502"/>
              <a:gd name="connsiteY32829" fmla="*/ 772215 h 2190257"/>
              <a:gd name="connsiteX32830" fmla="*/ 851188 w 1299502"/>
              <a:gd name="connsiteY32830" fmla="*/ 771999 h 2190257"/>
              <a:gd name="connsiteX32831" fmla="*/ 852991 w 1299502"/>
              <a:gd name="connsiteY32831" fmla="*/ 771999 h 2190257"/>
              <a:gd name="connsiteX32832" fmla="*/ 853460 w 1299502"/>
              <a:gd name="connsiteY32832" fmla="*/ 771531 h 2190257"/>
              <a:gd name="connsiteX32833" fmla="*/ 853460 w 1299502"/>
              <a:gd name="connsiteY32833" fmla="*/ 771314 h 2190257"/>
              <a:gd name="connsiteX32834" fmla="*/ 853784 w 1299502"/>
              <a:gd name="connsiteY32834" fmla="*/ 771026 h 2190257"/>
              <a:gd name="connsiteX32835" fmla="*/ 853784 w 1299502"/>
              <a:gd name="connsiteY32835" fmla="*/ 770413 h 2190257"/>
              <a:gd name="connsiteX32836" fmla="*/ 853965 w 1299502"/>
              <a:gd name="connsiteY32836" fmla="*/ 770233 h 2190257"/>
              <a:gd name="connsiteX32837" fmla="*/ 858255 w 1299502"/>
              <a:gd name="connsiteY32837" fmla="*/ 770305 h 2190257"/>
              <a:gd name="connsiteX32838" fmla="*/ 858760 w 1299502"/>
              <a:gd name="connsiteY32838" fmla="*/ 769909 h 2190257"/>
              <a:gd name="connsiteX32839" fmla="*/ 858760 w 1299502"/>
              <a:gd name="connsiteY32839" fmla="*/ 769621 h 2190257"/>
              <a:gd name="connsiteX32840" fmla="*/ 859049 w 1299502"/>
              <a:gd name="connsiteY32840" fmla="*/ 769332 h 2190257"/>
              <a:gd name="connsiteX32841" fmla="*/ 859049 w 1299502"/>
              <a:gd name="connsiteY32841" fmla="*/ 768720 h 2190257"/>
              <a:gd name="connsiteX32842" fmla="*/ 859265 w 1299502"/>
              <a:gd name="connsiteY32842" fmla="*/ 768503 h 2190257"/>
              <a:gd name="connsiteX32843" fmla="*/ 859554 w 1299502"/>
              <a:gd name="connsiteY32843" fmla="*/ 768828 h 2190257"/>
              <a:gd name="connsiteX32844" fmla="*/ 859842 w 1299502"/>
              <a:gd name="connsiteY32844" fmla="*/ 768828 h 2190257"/>
              <a:gd name="connsiteX32845" fmla="*/ 860058 w 1299502"/>
              <a:gd name="connsiteY32845" fmla="*/ 769008 h 2190257"/>
              <a:gd name="connsiteX32846" fmla="*/ 860058 w 1299502"/>
              <a:gd name="connsiteY32846" fmla="*/ 769332 h 2190257"/>
              <a:gd name="connsiteX32847" fmla="*/ 861248 w 1299502"/>
              <a:gd name="connsiteY32847" fmla="*/ 770522 h 2190257"/>
              <a:gd name="connsiteX32848" fmla="*/ 861140 w 1299502"/>
              <a:gd name="connsiteY32848" fmla="*/ 771134 h 2190257"/>
              <a:gd name="connsiteX32849" fmla="*/ 861356 w 1299502"/>
              <a:gd name="connsiteY32849" fmla="*/ 771206 h 2190257"/>
              <a:gd name="connsiteX32850" fmla="*/ 861645 w 1299502"/>
              <a:gd name="connsiteY32850" fmla="*/ 771206 h 2190257"/>
              <a:gd name="connsiteX32851" fmla="*/ 861969 w 1299502"/>
              <a:gd name="connsiteY32851" fmla="*/ 771026 h 2190257"/>
              <a:gd name="connsiteX32852" fmla="*/ 862258 w 1299502"/>
              <a:gd name="connsiteY32852" fmla="*/ 771314 h 2190257"/>
              <a:gd name="connsiteX32853" fmla="*/ 862546 w 1299502"/>
              <a:gd name="connsiteY32853" fmla="*/ 771314 h 2190257"/>
              <a:gd name="connsiteX32854" fmla="*/ 862763 w 1299502"/>
              <a:gd name="connsiteY32854" fmla="*/ 771423 h 2190257"/>
              <a:gd name="connsiteX32855" fmla="*/ 862763 w 1299502"/>
              <a:gd name="connsiteY32855" fmla="*/ 771711 h 2190257"/>
              <a:gd name="connsiteX32856" fmla="*/ 863051 w 1299502"/>
              <a:gd name="connsiteY32856" fmla="*/ 772035 h 2190257"/>
              <a:gd name="connsiteX32857" fmla="*/ 863051 w 1299502"/>
              <a:gd name="connsiteY32857" fmla="*/ 773225 h 2190257"/>
              <a:gd name="connsiteX32858" fmla="*/ 863376 w 1299502"/>
              <a:gd name="connsiteY32858" fmla="*/ 773513 h 2190257"/>
              <a:gd name="connsiteX32859" fmla="*/ 863376 w 1299502"/>
              <a:gd name="connsiteY32859" fmla="*/ 774702 h 2190257"/>
              <a:gd name="connsiteX32860" fmla="*/ 863664 w 1299502"/>
              <a:gd name="connsiteY32860" fmla="*/ 775027 h 2190257"/>
              <a:gd name="connsiteX32861" fmla="*/ 863664 w 1299502"/>
              <a:gd name="connsiteY32861" fmla="*/ 775603 h 2190257"/>
              <a:gd name="connsiteX32862" fmla="*/ 864061 w 1299502"/>
              <a:gd name="connsiteY32862" fmla="*/ 776108 h 2190257"/>
              <a:gd name="connsiteX32863" fmla="*/ 864349 w 1299502"/>
              <a:gd name="connsiteY32863" fmla="*/ 776108 h 2190257"/>
              <a:gd name="connsiteX32864" fmla="*/ 864962 w 1299502"/>
              <a:gd name="connsiteY32864" fmla="*/ 776720 h 2190257"/>
              <a:gd name="connsiteX32865" fmla="*/ 865972 w 1299502"/>
              <a:gd name="connsiteY32865" fmla="*/ 776720 h 2190257"/>
              <a:gd name="connsiteX32866" fmla="*/ 866260 w 1299502"/>
              <a:gd name="connsiteY32866" fmla="*/ 776396 h 2190257"/>
              <a:gd name="connsiteX32867" fmla="*/ 867739 w 1299502"/>
              <a:gd name="connsiteY32867" fmla="*/ 776396 h 2190257"/>
              <a:gd name="connsiteX32868" fmla="*/ 868063 w 1299502"/>
              <a:gd name="connsiteY32868" fmla="*/ 776108 h 2190257"/>
              <a:gd name="connsiteX32869" fmla="*/ 868640 w 1299502"/>
              <a:gd name="connsiteY32869" fmla="*/ 776108 h 2190257"/>
              <a:gd name="connsiteX32870" fmla="*/ 869361 w 1299502"/>
              <a:gd name="connsiteY32870" fmla="*/ 775495 h 2190257"/>
              <a:gd name="connsiteX32871" fmla="*/ 869650 w 1299502"/>
              <a:gd name="connsiteY32871" fmla="*/ 775603 h 2190257"/>
              <a:gd name="connsiteX32872" fmla="*/ 869938 w 1299502"/>
              <a:gd name="connsiteY32872" fmla="*/ 775315 h 2190257"/>
              <a:gd name="connsiteX32873" fmla="*/ 870263 w 1299502"/>
              <a:gd name="connsiteY32873" fmla="*/ 775315 h 2190257"/>
              <a:gd name="connsiteX32874" fmla="*/ 870840 w 1299502"/>
              <a:gd name="connsiteY32874" fmla="*/ 774702 h 2190257"/>
              <a:gd name="connsiteX32875" fmla="*/ 871849 w 1299502"/>
              <a:gd name="connsiteY32875" fmla="*/ 774702 h 2190257"/>
              <a:gd name="connsiteX32876" fmla="*/ 872138 w 1299502"/>
              <a:gd name="connsiteY32876" fmla="*/ 775027 h 2190257"/>
              <a:gd name="connsiteX32877" fmla="*/ 873039 w 1299502"/>
              <a:gd name="connsiteY32877" fmla="*/ 775027 h 2190257"/>
              <a:gd name="connsiteX32878" fmla="*/ 873364 w 1299502"/>
              <a:gd name="connsiteY32878" fmla="*/ 774702 h 2190257"/>
              <a:gd name="connsiteX32879" fmla="*/ 873941 w 1299502"/>
              <a:gd name="connsiteY32879" fmla="*/ 774702 h 2190257"/>
              <a:gd name="connsiteX32880" fmla="*/ 874950 w 1299502"/>
              <a:gd name="connsiteY32880" fmla="*/ 773909 h 2190257"/>
              <a:gd name="connsiteX32881" fmla="*/ 875527 w 1299502"/>
              <a:gd name="connsiteY32881" fmla="*/ 773909 h 2190257"/>
              <a:gd name="connsiteX32882" fmla="*/ 875852 w 1299502"/>
              <a:gd name="connsiteY32882" fmla="*/ 773621 h 2190257"/>
              <a:gd name="connsiteX32883" fmla="*/ 877438 w 1299502"/>
              <a:gd name="connsiteY32883" fmla="*/ 773621 h 2190257"/>
              <a:gd name="connsiteX32884" fmla="*/ 877727 w 1299502"/>
              <a:gd name="connsiteY32884" fmla="*/ 773909 h 2190257"/>
              <a:gd name="connsiteX32885" fmla="*/ 878917 w 1299502"/>
              <a:gd name="connsiteY32885" fmla="*/ 773909 h 2190257"/>
              <a:gd name="connsiteX32886" fmla="*/ 879241 w 1299502"/>
              <a:gd name="connsiteY32886" fmla="*/ 774198 h 2190257"/>
              <a:gd name="connsiteX32887" fmla="*/ 880143 w 1299502"/>
              <a:gd name="connsiteY32887" fmla="*/ 774198 h 2190257"/>
              <a:gd name="connsiteX32888" fmla="*/ 880431 w 1299502"/>
              <a:gd name="connsiteY32888" fmla="*/ 774522 h 2190257"/>
              <a:gd name="connsiteX32889" fmla="*/ 883532 w 1299502"/>
              <a:gd name="connsiteY32889" fmla="*/ 774630 h 2190257"/>
              <a:gd name="connsiteX32890" fmla="*/ 884325 w 1299502"/>
              <a:gd name="connsiteY32890" fmla="*/ 773909 h 2190257"/>
              <a:gd name="connsiteX32891" fmla="*/ 884325 w 1299502"/>
              <a:gd name="connsiteY32891" fmla="*/ 773621 h 2190257"/>
              <a:gd name="connsiteX32892" fmla="*/ 884794 w 1299502"/>
              <a:gd name="connsiteY32892" fmla="*/ 773116 h 2190257"/>
              <a:gd name="connsiteX32893" fmla="*/ 885119 w 1299502"/>
              <a:gd name="connsiteY32893" fmla="*/ 773405 h 2190257"/>
              <a:gd name="connsiteX32894" fmla="*/ 885732 w 1299502"/>
              <a:gd name="connsiteY32894" fmla="*/ 773405 h 2190257"/>
              <a:gd name="connsiteX32895" fmla="*/ 886922 w 1299502"/>
              <a:gd name="connsiteY32895" fmla="*/ 774630 h 2190257"/>
              <a:gd name="connsiteX32896" fmla="*/ 887210 w 1299502"/>
              <a:gd name="connsiteY32896" fmla="*/ 774630 h 2190257"/>
              <a:gd name="connsiteX32897" fmla="*/ 887607 w 1299502"/>
              <a:gd name="connsiteY32897" fmla="*/ 774414 h 2190257"/>
              <a:gd name="connsiteX32898" fmla="*/ 887931 w 1299502"/>
              <a:gd name="connsiteY32898" fmla="*/ 774414 h 2190257"/>
              <a:gd name="connsiteX32899" fmla="*/ 888220 w 1299502"/>
              <a:gd name="connsiteY32899" fmla="*/ 774126 h 2190257"/>
              <a:gd name="connsiteX32900" fmla="*/ 888797 w 1299502"/>
              <a:gd name="connsiteY32900" fmla="*/ 774126 h 2190257"/>
              <a:gd name="connsiteX32901" fmla="*/ 889410 w 1299502"/>
              <a:gd name="connsiteY32901" fmla="*/ 774702 h 2190257"/>
              <a:gd name="connsiteX32902" fmla="*/ 889698 w 1299502"/>
              <a:gd name="connsiteY32902" fmla="*/ 774702 h 2190257"/>
              <a:gd name="connsiteX32903" fmla="*/ 890527 w 1299502"/>
              <a:gd name="connsiteY32903" fmla="*/ 775423 h 2190257"/>
              <a:gd name="connsiteX32904" fmla="*/ 890527 w 1299502"/>
              <a:gd name="connsiteY32904" fmla="*/ 776324 h 2190257"/>
              <a:gd name="connsiteX32905" fmla="*/ 890203 w 1299502"/>
              <a:gd name="connsiteY32905" fmla="*/ 776612 h 2190257"/>
              <a:gd name="connsiteX32906" fmla="*/ 890203 w 1299502"/>
              <a:gd name="connsiteY32906" fmla="*/ 776901 h 2190257"/>
              <a:gd name="connsiteX32907" fmla="*/ 890023 w 1299502"/>
              <a:gd name="connsiteY32907" fmla="*/ 777009 h 2190257"/>
              <a:gd name="connsiteX32908" fmla="*/ 889410 w 1299502"/>
              <a:gd name="connsiteY32908" fmla="*/ 777009 h 2190257"/>
              <a:gd name="connsiteX32909" fmla="*/ 888328 w 1299502"/>
              <a:gd name="connsiteY32909" fmla="*/ 778126 h 2190257"/>
              <a:gd name="connsiteX32910" fmla="*/ 888328 w 1299502"/>
              <a:gd name="connsiteY32910" fmla="*/ 778703 h 2190257"/>
              <a:gd name="connsiteX32911" fmla="*/ 887607 w 1299502"/>
              <a:gd name="connsiteY32911" fmla="*/ 779207 h 2190257"/>
              <a:gd name="connsiteX32912" fmla="*/ 887607 w 1299502"/>
              <a:gd name="connsiteY32912" fmla="*/ 780397 h 2190257"/>
              <a:gd name="connsiteX32913" fmla="*/ 887318 w 1299502"/>
              <a:gd name="connsiteY32913" fmla="*/ 780685 h 2190257"/>
              <a:gd name="connsiteX32914" fmla="*/ 887210 w 1299502"/>
              <a:gd name="connsiteY32914" fmla="*/ 786091 h 2190257"/>
              <a:gd name="connsiteX32915" fmla="*/ 887715 w 1299502"/>
              <a:gd name="connsiteY32915" fmla="*/ 786379 h 2190257"/>
              <a:gd name="connsiteX32916" fmla="*/ 887426 w 1299502"/>
              <a:gd name="connsiteY32916" fmla="*/ 786704 h 2190257"/>
              <a:gd name="connsiteX32917" fmla="*/ 887607 w 1299502"/>
              <a:gd name="connsiteY32917" fmla="*/ 786776 h 2190257"/>
              <a:gd name="connsiteX32918" fmla="*/ 887895 w 1299502"/>
              <a:gd name="connsiteY32918" fmla="*/ 786776 h 2190257"/>
              <a:gd name="connsiteX32919" fmla="*/ 888003 w 1299502"/>
              <a:gd name="connsiteY32919" fmla="*/ 786992 h 2190257"/>
              <a:gd name="connsiteX32920" fmla="*/ 888003 w 1299502"/>
              <a:gd name="connsiteY32920" fmla="*/ 787280 h 2190257"/>
              <a:gd name="connsiteX32921" fmla="*/ 887715 w 1299502"/>
              <a:gd name="connsiteY32921" fmla="*/ 787605 h 2190257"/>
              <a:gd name="connsiteX32922" fmla="*/ 887715 w 1299502"/>
              <a:gd name="connsiteY32922" fmla="*/ 788506 h 2190257"/>
              <a:gd name="connsiteX32923" fmla="*/ 886813 w 1299502"/>
              <a:gd name="connsiteY32923" fmla="*/ 789299 h 2190257"/>
              <a:gd name="connsiteX32924" fmla="*/ 886813 w 1299502"/>
              <a:gd name="connsiteY32924" fmla="*/ 789875 h 2190257"/>
              <a:gd name="connsiteX32925" fmla="*/ 886417 w 1299502"/>
              <a:gd name="connsiteY32925" fmla="*/ 790164 h 2190257"/>
              <a:gd name="connsiteX32926" fmla="*/ 886417 w 1299502"/>
              <a:gd name="connsiteY32926" fmla="*/ 791677 h 2190257"/>
              <a:gd name="connsiteX32927" fmla="*/ 885912 w 1299502"/>
              <a:gd name="connsiteY32927" fmla="*/ 792074 h 2190257"/>
              <a:gd name="connsiteX32928" fmla="*/ 884722 w 1299502"/>
              <a:gd name="connsiteY32928" fmla="*/ 792074 h 2190257"/>
              <a:gd name="connsiteX32929" fmla="*/ 884434 w 1299502"/>
              <a:gd name="connsiteY32929" fmla="*/ 792362 h 2190257"/>
              <a:gd name="connsiteX32930" fmla="*/ 883532 w 1299502"/>
              <a:gd name="connsiteY32930" fmla="*/ 792362 h 2190257"/>
              <a:gd name="connsiteX32931" fmla="*/ 883244 w 1299502"/>
              <a:gd name="connsiteY32931" fmla="*/ 792650 h 2190257"/>
              <a:gd name="connsiteX32932" fmla="*/ 882523 w 1299502"/>
              <a:gd name="connsiteY32932" fmla="*/ 792650 h 2190257"/>
              <a:gd name="connsiteX32933" fmla="*/ 882234 w 1299502"/>
              <a:gd name="connsiteY32933" fmla="*/ 792975 h 2190257"/>
              <a:gd name="connsiteX32934" fmla="*/ 881910 w 1299502"/>
              <a:gd name="connsiteY32934" fmla="*/ 792975 h 2190257"/>
              <a:gd name="connsiteX32935" fmla="*/ 881116 w 1299502"/>
              <a:gd name="connsiteY32935" fmla="*/ 793659 h 2190257"/>
              <a:gd name="connsiteX32936" fmla="*/ 881116 w 1299502"/>
              <a:gd name="connsiteY32936" fmla="*/ 793948 h 2190257"/>
              <a:gd name="connsiteX32937" fmla="*/ 881441 w 1299502"/>
              <a:gd name="connsiteY32937" fmla="*/ 794272 h 2190257"/>
              <a:gd name="connsiteX32938" fmla="*/ 881441 w 1299502"/>
              <a:gd name="connsiteY32938" fmla="*/ 794885 h 2190257"/>
              <a:gd name="connsiteX32939" fmla="*/ 883208 w 1299502"/>
              <a:gd name="connsiteY32939" fmla="*/ 796651 h 2190257"/>
              <a:gd name="connsiteX32940" fmla="*/ 883208 w 1299502"/>
              <a:gd name="connsiteY32940" fmla="*/ 797552 h 2190257"/>
              <a:gd name="connsiteX32941" fmla="*/ 882919 w 1299502"/>
              <a:gd name="connsiteY32941" fmla="*/ 797876 h 2190257"/>
              <a:gd name="connsiteX32942" fmla="*/ 882919 w 1299502"/>
              <a:gd name="connsiteY32942" fmla="*/ 798453 h 2190257"/>
              <a:gd name="connsiteX32943" fmla="*/ 882595 w 1299502"/>
              <a:gd name="connsiteY32943" fmla="*/ 798777 h 2190257"/>
              <a:gd name="connsiteX32944" fmla="*/ 882595 w 1299502"/>
              <a:gd name="connsiteY32944" fmla="*/ 799642 h 2190257"/>
              <a:gd name="connsiteX32945" fmla="*/ 882306 w 1299502"/>
              <a:gd name="connsiteY32945" fmla="*/ 799967 h 2190257"/>
              <a:gd name="connsiteX32946" fmla="*/ 882198 w 1299502"/>
              <a:gd name="connsiteY32946" fmla="*/ 801048 h 2190257"/>
              <a:gd name="connsiteX32947" fmla="*/ 881910 w 1299502"/>
              <a:gd name="connsiteY32947" fmla="*/ 801372 h 2190257"/>
              <a:gd name="connsiteX32948" fmla="*/ 881910 w 1299502"/>
              <a:gd name="connsiteY32948" fmla="*/ 803138 h 2190257"/>
              <a:gd name="connsiteX32949" fmla="*/ 880503 w 1299502"/>
              <a:gd name="connsiteY32949" fmla="*/ 804436 h 2190257"/>
              <a:gd name="connsiteX32950" fmla="*/ 880215 w 1299502"/>
              <a:gd name="connsiteY32950" fmla="*/ 804436 h 2190257"/>
              <a:gd name="connsiteX32951" fmla="*/ 879998 w 1299502"/>
              <a:gd name="connsiteY32951" fmla="*/ 804652 h 2190257"/>
              <a:gd name="connsiteX32952" fmla="*/ 879998 w 1299502"/>
              <a:gd name="connsiteY32952" fmla="*/ 805156 h 2190257"/>
              <a:gd name="connsiteX32953" fmla="*/ 879710 w 1299502"/>
              <a:gd name="connsiteY32953" fmla="*/ 805445 h 2190257"/>
              <a:gd name="connsiteX32954" fmla="*/ 879710 w 1299502"/>
              <a:gd name="connsiteY32954" fmla="*/ 805841 h 2190257"/>
              <a:gd name="connsiteX32955" fmla="*/ 879025 w 1299502"/>
              <a:gd name="connsiteY32955" fmla="*/ 806346 h 2190257"/>
              <a:gd name="connsiteX32956" fmla="*/ 879025 w 1299502"/>
              <a:gd name="connsiteY32956" fmla="*/ 807823 h 2190257"/>
              <a:gd name="connsiteX32957" fmla="*/ 878700 w 1299502"/>
              <a:gd name="connsiteY32957" fmla="*/ 808148 h 2190257"/>
              <a:gd name="connsiteX32958" fmla="*/ 878700 w 1299502"/>
              <a:gd name="connsiteY32958" fmla="*/ 808436 h 2190257"/>
              <a:gd name="connsiteX32959" fmla="*/ 877799 w 1299502"/>
              <a:gd name="connsiteY32959" fmla="*/ 809337 h 2190257"/>
              <a:gd name="connsiteX32960" fmla="*/ 877799 w 1299502"/>
              <a:gd name="connsiteY32960" fmla="*/ 809625 h 2190257"/>
              <a:gd name="connsiteX32961" fmla="*/ 875744 w 1299502"/>
              <a:gd name="connsiteY32961" fmla="*/ 811535 h 2190257"/>
              <a:gd name="connsiteX32962" fmla="*/ 875419 w 1299502"/>
              <a:gd name="connsiteY32962" fmla="*/ 811535 h 2190257"/>
              <a:gd name="connsiteX32963" fmla="*/ 874626 w 1299502"/>
              <a:gd name="connsiteY32963" fmla="*/ 812220 h 2190257"/>
              <a:gd name="connsiteX32964" fmla="*/ 874626 w 1299502"/>
              <a:gd name="connsiteY32964" fmla="*/ 812545 h 2190257"/>
              <a:gd name="connsiteX32965" fmla="*/ 874337 w 1299502"/>
              <a:gd name="connsiteY32965" fmla="*/ 812833 h 2190257"/>
              <a:gd name="connsiteX32966" fmla="*/ 874337 w 1299502"/>
              <a:gd name="connsiteY32966" fmla="*/ 813734 h 2190257"/>
              <a:gd name="connsiteX32967" fmla="*/ 873220 w 1299502"/>
              <a:gd name="connsiteY32967" fmla="*/ 814743 h 2190257"/>
              <a:gd name="connsiteX32968" fmla="*/ 872931 w 1299502"/>
              <a:gd name="connsiteY32968" fmla="*/ 814743 h 2190257"/>
              <a:gd name="connsiteX32969" fmla="*/ 872534 w 1299502"/>
              <a:gd name="connsiteY32969" fmla="*/ 815031 h 2190257"/>
              <a:gd name="connsiteX32970" fmla="*/ 871921 w 1299502"/>
              <a:gd name="connsiteY32970" fmla="*/ 815031 h 2190257"/>
              <a:gd name="connsiteX32971" fmla="*/ 870840 w 1299502"/>
              <a:gd name="connsiteY32971" fmla="*/ 816040 h 2190257"/>
              <a:gd name="connsiteX32972" fmla="*/ 870840 w 1299502"/>
              <a:gd name="connsiteY32972" fmla="*/ 816329 h 2190257"/>
              <a:gd name="connsiteX32973" fmla="*/ 870551 w 1299502"/>
              <a:gd name="connsiteY32973" fmla="*/ 816617 h 2190257"/>
              <a:gd name="connsiteX32974" fmla="*/ 870551 w 1299502"/>
              <a:gd name="connsiteY32974" fmla="*/ 817230 h 2190257"/>
              <a:gd name="connsiteX32975" fmla="*/ 870227 w 1299502"/>
              <a:gd name="connsiteY32975" fmla="*/ 817518 h 2190257"/>
              <a:gd name="connsiteX32976" fmla="*/ 870227 w 1299502"/>
              <a:gd name="connsiteY32976" fmla="*/ 817842 h 2190257"/>
              <a:gd name="connsiteX32977" fmla="*/ 869830 w 1299502"/>
              <a:gd name="connsiteY32977" fmla="*/ 818131 h 2190257"/>
              <a:gd name="connsiteX32978" fmla="*/ 869830 w 1299502"/>
              <a:gd name="connsiteY32978" fmla="*/ 820113 h 2190257"/>
              <a:gd name="connsiteX32979" fmla="*/ 869542 w 1299502"/>
              <a:gd name="connsiteY32979" fmla="*/ 820437 h 2190257"/>
              <a:gd name="connsiteX32980" fmla="*/ 869433 w 1299502"/>
              <a:gd name="connsiteY32980" fmla="*/ 824005 h 2190257"/>
              <a:gd name="connsiteX32981" fmla="*/ 869145 w 1299502"/>
              <a:gd name="connsiteY32981" fmla="*/ 824330 h 2190257"/>
              <a:gd name="connsiteX32982" fmla="*/ 869145 w 1299502"/>
              <a:gd name="connsiteY32982" fmla="*/ 825519 h 2190257"/>
              <a:gd name="connsiteX32983" fmla="*/ 869433 w 1299502"/>
              <a:gd name="connsiteY32983" fmla="*/ 825807 h 2190257"/>
              <a:gd name="connsiteX32984" fmla="*/ 869433 w 1299502"/>
              <a:gd name="connsiteY32984" fmla="*/ 827321 h 2190257"/>
              <a:gd name="connsiteX32985" fmla="*/ 869722 w 1299502"/>
              <a:gd name="connsiteY32985" fmla="*/ 827609 h 2190257"/>
              <a:gd name="connsiteX32986" fmla="*/ 869722 w 1299502"/>
              <a:gd name="connsiteY32986" fmla="*/ 828402 h 2190257"/>
              <a:gd name="connsiteX32987" fmla="*/ 870046 w 1299502"/>
              <a:gd name="connsiteY32987" fmla="*/ 828799 h 2190257"/>
              <a:gd name="connsiteX32988" fmla="*/ 870046 w 1299502"/>
              <a:gd name="connsiteY32988" fmla="*/ 829592 h 2190257"/>
              <a:gd name="connsiteX32989" fmla="*/ 870335 w 1299502"/>
              <a:gd name="connsiteY32989" fmla="*/ 829916 h 2190257"/>
              <a:gd name="connsiteX32990" fmla="*/ 870335 w 1299502"/>
              <a:gd name="connsiteY32990" fmla="*/ 830601 h 2190257"/>
              <a:gd name="connsiteX32991" fmla="*/ 870623 w 1299502"/>
              <a:gd name="connsiteY32991" fmla="*/ 830817 h 2190257"/>
              <a:gd name="connsiteX32992" fmla="*/ 870623 w 1299502"/>
              <a:gd name="connsiteY32992" fmla="*/ 831682 h 2190257"/>
              <a:gd name="connsiteX32993" fmla="*/ 870948 w 1299502"/>
              <a:gd name="connsiteY32993" fmla="*/ 832006 h 2190257"/>
              <a:gd name="connsiteX32994" fmla="*/ 870948 w 1299502"/>
              <a:gd name="connsiteY32994" fmla="*/ 832295 h 2190257"/>
              <a:gd name="connsiteX32995" fmla="*/ 871236 w 1299502"/>
              <a:gd name="connsiteY32995" fmla="*/ 832583 h 2190257"/>
              <a:gd name="connsiteX32996" fmla="*/ 871236 w 1299502"/>
              <a:gd name="connsiteY32996" fmla="*/ 832907 h 2190257"/>
              <a:gd name="connsiteX32997" fmla="*/ 871345 w 1299502"/>
              <a:gd name="connsiteY32997" fmla="*/ 833088 h 2190257"/>
              <a:gd name="connsiteX32998" fmla="*/ 871633 w 1299502"/>
              <a:gd name="connsiteY32998" fmla="*/ 833088 h 2190257"/>
              <a:gd name="connsiteX32999" fmla="*/ 872534 w 1299502"/>
              <a:gd name="connsiteY32999" fmla="*/ 833989 h 2190257"/>
              <a:gd name="connsiteX33000" fmla="*/ 872823 w 1299502"/>
              <a:gd name="connsiteY33000" fmla="*/ 833989 h 2190257"/>
              <a:gd name="connsiteX33001" fmla="*/ 873147 w 1299502"/>
              <a:gd name="connsiteY33001" fmla="*/ 834277 h 2190257"/>
              <a:gd name="connsiteX33002" fmla="*/ 873544 w 1299502"/>
              <a:gd name="connsiteY33002" fmla="*/ 834277 h 2190257"/>
              <a:gd name="connsiteX33003" fmla="*/ 873833 w 1299502"/>
              <a:gd name="connsiteY33003" fmla="*/ 834601 h 2190257"/>
              <a:gd name="connsiteX33004" fmla="*/ 874157 w 1299502"/>
              <a:gd name="connsiteY33004" fmla="*/ 834601 h 2190257"/>
              <a:gd name="connsiteX33005" fmla="*/ 874446 w 1299502"/>
              <a:gd name="connsiteY33005" fmla="*/ 834890 h 2190257"/>
              <a:gd name="connsiteX33006" fmla="*/ 874734 w 1299502"/>
              <a:gd name="connsiteY33006" fmla="*/ 834890 h 2190257"/>
              <a:gd name="connsiteX33007" fmla="*/ 875022 w 1299502"/>
              <a:gd name="connsiteY33007" fmla="*/ 834601 h 2190257"/>
              <a:gd name="connsiteX33008" fmla="*/ 875924 w 1299502"/>
              <a:gd name="connsiteY33008" fmla="*/ 834601 h 2190257"/>
              <a:gd name="connsiteX33009" fmla="*/ 876248 w 1299502"/>
              <a:gd name="connsiteY33009" fmla="*/ 834890 h 2190257"/>
              <a:gd name="connsiteX33010" fmla="*/ 876934 w 1299502"/>
              <a:gd name="connsiteY33010" fmla="*/ 834998 h 2190257"/>
              <a:gd name="connsiteX33011" fmla="*/ 877222 w 1299502"/>
              <a:gd name="connsiteY33011" fmla="*/ 834673 h 2190257"/>
              <a:gd name="connsiteX33012" fmla="*/ 877835 w 1299502"/>
              <a:gd name="connsiteY33012" fmla="*/ 834673 h 2190257"/>
              <a:gd name="connsiteX33013" fmla="*/ 878159 w 1299502"/>
              <a:gd name="connsiteY33013" fmla="*/ 834998 h 2190257"/>
              <a:gd name="connsiteX33014" fmla="*/ 878448 w 1299502"/>
              <a:gd name="connsiteY33014" fmla="*/ 834673 h 2190257"/>
              <a:gd name="connsiteX33015" fmla="*/ 879422 w 1299502"/>
              <a:gd name="connsiteY33015" fmla="*/ 834673 h 2190257"/>
              <a:gd name="connsiteX33016" fmla="*/ 879746 w 1299502"/>
              <a:gd name="connsiteY33016" fmla="*/ 834385 h 2190257"/>
              <a:gd name="connsiteX33017" fmla="*/ 880035 w 1299502"/>
              <a:gd name="connsiteY33017" fmla="*/ 834385 h 2190257"/>
              <a:gd name="connsiteX33018" fmla="*/ 880648 w 1299502"/>
              <a:gd name="connsiteY33018" fmla="*/ 833772 h 2190257"/>
              <a:gd name="connsiteX33019" fmla="*/ 880936 w 1299502"/>
              <a:gd name="connsiteY33019" fmla="*/ 833772 h 2190257"/>
              <a:gd name="connsiteX33020" fmla="*/ 881260 w 1299502"/>
              <a:gd name="connsiteY33020" fmla="*/ 833484 h 2190257"/>
              <a:gd name="connsiteX33021" fmla="*/ 882559 w 1299502"/>
              <a:gd name="connsiteY33021" fmla="*/ 833592 h 2190257"/>
              <a:gd name="connsiteX33022" fmla="*/ 882847 w 1299502"/>
              <a:gd name="connsiteY33022" fmla="*/ 833268 h 2190257"/>
              <a:gd name="connsiteX33023" fmla="*/ 884722 w 1299502"/>
              <a:gd name="connsiteY33023" fmla="*/ 833268 h 2190257"/>
              <a:gd name="connsiteX33024" fmla="*/ 884830 w 1299502"/>
              <a:gd name="connsiteY33024" fmla="*/ 833484 h 2190257"/>
              <a:gd name="connsiteX33025" fmla="*/ 884830 w 1299502"/>
              <a:gd name="connsiteY33025" fmla="*/ 836980 h 2190257"/>
              <a:gd name="connsiteX33026" fmla="*/ 884542 w 1299502"/>
              <a:gd name="connsiteY33026" fmla="*/ 837268 h 2190257"/>
              <a:gd name="connsiteX33027" fmla="*/ 884434 w 1299502"/>
              <a:gd name="connsiteY33027" fmla="*/ 838169 h 2190257"/>
              <a:gd name="connsiteX33028" fmla="*/ 884145 w 1299502"/>
              <a:gd name="connsiteY33028" fmla="*/ 838458 h 2190257"/>
              <a:gd name="connsiteX33029" fmla="*/ 884145 w 1299502"/>
              <a:gd name="connsiteY33029" fmla="*/ 838782 h 2190257"/>
              <a:gd name="connsiteX33030" fmla="*/ 883821 w 1299502"/>
              <a:gd name="connsiteY33030" fmla="*/ 839070 h 2190257"/>
              <a:gd name="connsiteX33031" fmla="*/ 883821 w 1299502"/>
              <a:gd name="connsiteY33031" fmla="*/ 839359 h 2190257"/>
              <a:gd name="connsiteX33032" fmla="*/ 883532 w 1299502"/>
              <a:gd name="connsiteY33032" fmla="*/ 839683 h 2190257"/>
              <a:gd name="connsiteX33033" fmla="*/ 883532 w 1299502"/>
              <a:gd name="connsiteY33033" fmla="*/ 840260 h 2190257"/>
              <a:gd name="connsiteX33034" fmla="*/ 883821 w 1299502"/>
              <a:gd name="connsiteY33034" fmla="*/ 840584 h 2190257"/>
              <a:gd name="connsiteX33035" fmla="*/ 883821 w 1299502"/>
              <a:gd name="connsiteY33035" fmla="*/ 841161 h 2190257"/>
              <a:gd name="connsiteX33036" fmla="*/ 884145 w 1299502"/>
              <a:gd name="connsiteY33036" fmla="*/ 841485 h 2190257"/>
              <a:gd name="connsiteX33037" fmla="*/ 884145 w 1299502"/>
              <a:gd name="connsiteY33037" fmla="*/ 841990 h 2190257"/>
              <a:gd name="connsiteX33038" fmla="*/ 884434 w 1299502"/>
              <a:gd name="connsiteY33038" fmla="*/ 842278 h 2190257"/>
              <a:gd name="connsiteX33039" fmla="*/ 884434 w 1299502"/>
              <a:gd name="connsiteY33039" fmla="*/ 844080 h 2190257"/>
              <a:gd name="connsiteX33040" fmla="*/ 883244 w 1299502"/>
              <a:gd name="connsiteY33040" fmla="*/ 845053 h 2190257"/>
              <a:gd name="connsiteX33041" fmla="*/ 882631 w 1299502"/>
              <a:gd name="connsiteY33041" fmla="*/ 845053 h 2190257"/>
              <a:gd name="connsiteX33042" fmla="*/ 882559 w 1299502"/>
              <a:gd name="connsiteY33042" fmla="*/ 845269 h 2190257"/>
              <a:gd name="connsiteX33043" fmla="*/ 882559 w 1299502"/>
              <a:gd name="connsiteY33043" fmla="*/ 845558 h 2190257"/>
              <a:gd name="connsiteX33044" fmla="*/ 882847 w 1299502"/>
              <a:gd name="connsiteY33044" fmla="*/ 845846 h 2190257"/>
              <a:gd name="connsiteX33045" fmla="*/ 882847 w 1299502"/>
              <a:gd name="connsiteY33045" fmla="*/ 846170 h 2190257"/>
              <a:gd name="connsiteX33046" fmla="*/ 882559 w 1299502"/>
              <a:gd name="connsiteY33046" fmla="*/ 846459 h 2190257"/>
              <a:gd name="connsiteX33047" fmla="*/ 882450 w 1299502"/>
              <a:gd name="connsiteY33047" fmla="*/ 846747 h 2190257"/>
              <a:gd name="connsiteX33048" fmla="*/ 882342 w 1299502"/>
              <a:gd name="connsiteY33048" fmla="*/ 846855 h 2190257"/>
              <a:gd name="connsiteX33049" fmla="*/ 882054 w 1299502"/>
              <a:gd name="connsiteY33049" fmla="*/ 846567 h 2190257"/>
              <a:gd name="connsiteX33050" fmla="*/ 881152 w 1299502"/>
              <a:gd name="connsiteY33050" fmla="*/ 846567 h 2190257"/>
              <a:gd name="connsiteX33051" fmla="*/ 880756 w 1299502"/>
              <a:gd name="connsiteY33051" fmla="*/ 846855 h 2190257"/>
              <a:gd name="connsiteX33052" fmla="*/ 880467 w 1299502"/>
              <a:gd name="connsiteY33052" fmla="*/ 846567 h 2190257"/>
              <a:gd name="connsiteX33053" fmla="*/ 880143 w 1299502"/>
              <a:gd name="connsiteY33053" fmla="*/ 846855 h 2190257"/>
              <a:gd name="connsiteX33054" fmla="*/ 878268 w 1299502"/>
              <a:gd name="connsiteY33054" fmla="*/ 846855 h 2190257"/>
              <a:gd name="connsiteX33055" fmla="*/ 878159 w 1299502"/>
              <a:gd name="connsiteY33055" fmla="*/ 846963 h 2190257"/>
              <a:gd name="connsiteX33056" fmla="*/ 878159 w 1299502"/>
              <a:gd name="connsiteY33056" fmla="*/ 847251 h 2190257"/>
              <a:gd name="connsiteX33057" fmla="*/ 880251 w 1299502"/>
              <a:gd name="connsiteY33057" fmla="*/ 849342 h 2190257"/>
              <a:gd name="connsiteX33058" fmla="*/ 880251 w 1299502"/>
              <a:gd name="connsiteY33058" fmla="*/ 849666 h 2190257"/>
              <a:gd name="connsiteX33059" fmla="*/ 880864 w 1299502"/>
              <a:gd name="connsiteY33059" fmla="*/ 850243 h 2190257"/>
              <a:gd name="connsiteX33060" fmla="*/ 880864 w 1299502"/>
              <a:gd name="connsiteY33060" fmla="*/ 851144 h 2190257"/>
              <a:gd name="connsiteX33061" fmla="*/ 880539 w 1299502"/>
              <a:gd name="connsiteY33061" fmla="*/ 851432 h 2190257"/>
              <a:gd name="connsiteX33062" fmla="*/ 880539 w 1299502"/>
              <a:gd name="connsiteY33062" fmla="*/ 851756 h 2190257"/>
              <a:gd name="connsiteX33063" fmla="*/ 878953 w 1299502"/>
              <a:gd name="connsiteY33063" fmla="*/ 853234 h 2190257"/>
              <a:gd name="connsiteX33064" fmla="*/ 878953 w 1299502"/>
              <a:gd name="connsiteY33064" fmla="*/ 853739 h 2190257"/>
              <a:gd name="connsiteX33065" fmla="*/ 878772 w 1299502"/>
              <a:gd name="connsiteY33065" fmla="*/ 853955 h 2190257"/>
              <a:gd name="connsiteX33066" fmla="*/ 878159 w 1299502"/>
              <a:gd name="connsiteY33066" fmla="*/ 853955 h 2190257"/>
              <a:gd name="connsiteX33067" fmla="*/ 878051 w 1299502"/>
              <a:gd name="connsiteY33067" fmla="*/ 854027 h 2190257"/>
              <a:gd name="connsiteX33068" fmla="*/ 877979 w 1299502"/>
              <a:gd name="connsiteY33068" fmla="*/ 855541 h 2190257"/>
              <a:gd name="connsiteX33069" fmla="*/ 877655 w 1299502"/>
              <a:gd name="connsiteY33069" fmla="*/ 855829 h 2190257"/>
              <a:gd name="connsiteX33070" fmla="*/ 877655 w 1299502"/>
              <a:gd name="connsiteY33070" fmla="*/ 856730 h 2190257"/>
              <a:gd name="connsiteX33071" fmla="*/ 876753 w 1299502"/>
              <a:gd name="connsiteY33071" fmla="*/ 857523 h 2190257"/>
              <a:gd name="connsiteX33072" fmla="*/ 876681 w 1299502"/>
              <a:gd name="connsiteY33072" fmla="*/ 858532 h 2190257"/>
              <a:gd name="connsiteX33073" fmla="*/ 877078 w 1299502"/>
              <a:gd name="connsiteY33073" fmla="*/ 858820 h 2190257"/>
              <a:gd name="connsiteX33074" fmla="*/ 876970 w 1299502"/>
              <a:gd name="connsiteY33074" fmla="*/ 860226 h 2190257"/>
              <a:gd name="connsiteX33075" fmla="*/ 876681 w 1299502"/>
              <a:gd name="connsiteY33075" fmla="*/ 860514 h 2190257"/>
              <a:gd name="connsiteX33076" fmla="*/ 876681 w 1299502"/>
              <a:gd name="connsiteY33076" fmla="*/ 860839 h 2190257"/>
              <a:gd name="connsiteX33077" fmla="*/ 876068 w 1299502"/>
              <a:gd name="connsiteY33077" fmla="*/ 861451 h 2190257"/>
              <a:gd name="connsiteX33078" fmla="*/ 876068 w 1299502"/>
              <a:gd name="connsiteY33078" fmla="*/ 861740 h 2190257"/>
              <a:gd name="connsiteX33079" fmla="*/ 875383 w 1299502"/>
              <a:gd name="connsiteY33079" fmla="*/ 862352 h 2190257"/>
              <a:gd name="connsiteX33080" fmla="*/ 875383 w 1299502"/>
              <a:gd name="connsiteY33080" fmla="*/ 862641 h 2190257"/>
              <a:gd name="connsiteX33081" fmla="*/ 874770 w 1299502"/>
              <a:gd name="connsiteY33081" fmla="*/ 863217 h 2190257"/>
              <a:gd name="connsiteX33082" fmla="*/ 874770 w 1299502"/>
              <a:gd name="connsiteY33082" fmla="*/ 863542 h 2190257"/>
              <a:gd name="connsiteX33083" fmla="*/ 875059 w 1299502"/>
              <a:gd name="connsiteY33083" fmla="*/ 863830 h 2190257"/>
              <a:gd name="connsiteX33084" fmla="*/ 875059 w 1299502"/>
              <a:gd name="connsiteY33084" fmla="*/ 864731 h 2190257"/>
              <a:gd name="connsiteX33085" fmla="*/ 874770 w 1299502"/>
              <a:gd name="connsiteY33085" fmla="*/ 865019 h 2190257"/>
              <a:gd name="connsiteX33086" fmla="*/ 874770 w 1299502"/>
              <a:gd name="connsiteY33086" fmla="*/ 865344 h 2190257"/>
              <a:gd name="connsiteX33087" fmla="*/ 875059 w 1299502"/>
              <a:gd name="connsiteY33087" fmla="*/ 865524 h 2190257"/>
              <a:gd name="connsiteX33088" fmla="*/ 874770 w 1299502"/>
              <a:gd name="connsiteY33088" fmla="*/ 865920 h 2190257"/>
              <a:gd name="connsiteX33089" fmla="*/ 874770 w 1299502"/>
              <a:gd name="connsiteY33089" fmla="*/ 866389 h 2190257"/>
              <a:gd name="connsiteX33090" fmla="*/ 874373 w 1299502"/>
              <a:gd name="connsiteY33090" fmla="*/ 866677 h 2190257"/>
              <a:gd name="connsiteX33091" fmla="*/ 874373 w 1299502"/>
              <a:gd name="connsiteY33091" fmla="*/ 867001 h 2190257"/>
              <a:gd name="connsiteX33092" fmla="*/ 874085 w 1299502"/>
              <a:gd name="connsiteY33092" fmla="*/ 867290 h 2190257"/>
              <a:gd name="connsiteX33093" fmla="*/ 874085 w 1299502"/>
              <a:gd name="connsiteY33093" fmla="*/ 867902 h 2190257"/>
              <a:gd name="connsiteX33094" fmla="*/ 873760 w 1299502"/>
              <a:gd name="connsiteY33094" fmla="*/ 868191 h 2190257"/>
              <a:gd name="connsiteX33095" fmla="*/ 873688 w 1299502"/>
              <a:gd name="connsiteY33095" fmla="*/ 870281 h 2190257"/>
              <a:gd name="connsiteX33096" fmla="*/ 873364 w 1299502"/>
              <a:gd name="connsiteY33096" fmla="*/ 870569 h 2190257"/>
              <a:gd name="connsiteX33097" fmla="*/ 873364 w 1299502"/>
              <a:gd name="connsiteY33097" fmla="*/ 870894 h 2190257"/>
              <a:gd name="connsiteX33098" fmla="*/ 873075 w 1299502"/>
              <a:gd name="connsiteY33098" fmla="*/ 871074 h 2190257"/>
              <a:gd name="connsiteX33099" fmla="*/ 873075 w 1299502"/>
              <a:gd name="connsiteY33099" fmla="*/ 872083 h 2190257"/>
              <a:gd name="connsiteX33100" fmla="*/ 872570 w 1299502"/>
              <a:gd name="connsiteY33100" fmla="*/ 872480 h 2190257"/>
              <a:gd name="connsiteX33101" fmla="*/ 871994 w 1299502"/>
              <a:gd name="connsiteY33101" fmla="*/ 872480 h 2190257"/>
              <a:gd name="connsiteX33102" fmla="*/ 871489 w 1299502"/>
              <a:gd name="connsiteY33102" fmla="*/ 872876 h 2190257"/>
              <a:gd name="connsiteX33103" fmla="*/ 871489 w 1299502"/>
              <a:gd name="connsiteY33103" fmla="*/ 873489 h 2190257"/>
              <a:gd name="connsiteX33104" fmla="*/ 871164 w 1299502"/>
              <a:gd name="connsiteY33104" fmla="*/ 873777 h 2190257"/>
              <a:gd name="connsiteX33105" fmla="*/ 871164 w 1299502"/>
              <a:gd name="connsiteY33105" fmla="*/ 874065 h 2190257"/>
              <a:gd name="connsiteX33106" fmla="*/ 870587 w 1299502"/>
              <a:gd name="connsiteY33106" fmla="*/ 874678 h 2190257"/>
              <a:gd name="connsiteX33107" fmla="*/ 870479 w 1299502"/>
              <a:gd name="connsiteY33107" fmla="*/ 874966 h 2190257"/>
              <a:gd name="connsiteX33108" fmla="*/ 869902 w 1299502"/>
              <a:gd name="connsiteY33108" fmla="*/ 875579 h 2190257"/>
              <a:gd name="connsiteX33109" fmla="*/ 869902 w 1299502"/>
              <a:gd name="connsiteY33109" fmla="*/ 876192 h 2190257"/>
              <a:gd name="connsiteX33110" fmla="*/ 869794 w 1299502"/>
              <a:gd name="connsiteY33110" fmla="*/ 876264 h 2190257"/>
              <a:gd name="connsiteX33111" fmla="*/ 869073 w 1299502"/>
              <a:gd name="connsiteY33111" fmla="*/ 876264 h 2190257"/>
              <a:gd name="connsiteX33112" fmla="*/ 868784 w 1299502"/>
              <a:gd name="connsiteY33112" fmla="*/ 876588 h 2190257"/>
              <a:gd name="connsiteX33113" fmla="*/ 868496 w 1299502"/>
              <a:gd name="connsiteY33113" fmla="*/ 876588 h 2190257"/>
              <a:gd name="connsiteX33114" fmla="*/ 867883 w 1299502"/>
              <a:gd name="connsiteY33114" fmla="*/ 877165 h 2190257"/>
              <a:gd name="connsiteX33115" fmla="*/ 867198 w 1299502"/>
              <a:gd name="connsiteY33115" fmla="*/ 877165 h 2190257"/>
              <a:gd name="connsiteX33116" fmla="*/ 866873 w 1299502"/>
              <a:gd name="connsiteY33116" fmla="*/ 877381 h 2190257"/>
              <a:gd name="connsiteX33117" fmla="*/ 866585 w 1299502"/>
              <a:gd name="connsiteY33117" fmla="*/ 877381 h 2190257"/>
              <a:gd name="connsiteX33118" fmla="*/ 866008 w 1299502"/>
              <a:gd name="connsiteY33118" fmla="*/ 877958 h 2190257"/>
              <a:gd name="connsiteX33119" fmla="*/ 865683 w 1299502"/>
              <a:gd name="connsiteY33119" fmla="*/ 877958 h 2190257"/>
              <a:gd name="connsiteX33120" fmla="*/ 865503 w 1299502"/>
              <a:gd name="connsiteY33120" fmla="*/ 878138 h 2190257"/>
              <a:gd name="connsiteX33121" fmla="*/ 865503 w 1299502"/>
              <a:gd name="connsiteY33121" fmla="*/ 878462 h 2190257"/>
              <a:gd name="connsiteX33122" fmla="*/ 865179 w 1299502"/>
              <a:gd name="connsiteY33122" fmla="*/ 878751 h 2190257"/>
              <a:gd name="connsiteX33123" fmla="*/ 865179 w 1299502"/>
              <a:gd name="connsiteY33123" fmla="*/ 879255 h 2190257"/>
              <a:gd name="connsiteX33124" fmla="*/ 862618 w 1299502"/>
              <a:gd name="connsiteY33124" fmla="*/ 881670 h 2190257"/>
              <a:gd name="connsiteX33125" fmla="*/ 862618 w 1299502"/>
              <a:gd name="connsiteY33125" fmla="*/ 882247 h 2190257"/>
              <a:gd name="connsiteX33126" fmla="*/ 862005 w 1299502"/>
              <a:gd name="connsiteY33126" fmla="*/ 882859 h 2190257"/>
              <a:gd name="connsiteX33127" fmla="*/ 862005 w 1299502"/>
              <a:gd name="connsiteY33127" fmla="*/ 883148 h 2190257"/>
              <a:gd name="connsiteX33128" fmla="*/ 860203 w 1299502"/>
              <a:gd name="connsiteY33128" fmla="*/ 884769 h 2190257"/>
              <a:gd name="connsiteX33129" fmla="*/ 859914 w 1299502"/>
              <a:gd name="connsiteY33129" fmla="*/ 884661 h 2190257"/>
              <a:gd name="connsiteX33130" fmla="*/ 859806 w 1299502"/>
              <a:gd name="connsiteY33130" fmla="*/ 884841 h 2190257"/>
              <a:gd name="connsiteX33131" fmla="*/ 859806 w 1299502"/>
              <a:gd name="connsiteY33131" fmla="*/ 885166 h 2190257"/>
              <a:gd name="connsiteX33132" fmla="*/ 858832 w 1299502"/>
              <a:gd name="connsiteY33132" fmla="*/ 886067 h 2190257"/>
              <a:gd name="connsiteX33133" fmla="*/ 858832 w 1299502"/>
              <a:gd name="connsiteY33133" fmla="*/ 886355 h 2190257"/>
              <a:gd name="connsiteX33134" fmla="*/ 858508 w 1299502"/>
              <a:gd name="connsiteY33134" fmla="*/ 886535 h 2190257"/>
              <a:gd name="connsiteX33135" fmla="*/ 858508 w 1299502"/>
              <a:gd name="connsiteY33135" fmla="*/ 886860 h 2190257"/>
              <a:gd name="connsiteX33136" fmla="*/ 858219 w 1299502"/>
              <a:gd name="connsiteY33136" fmla="*/ 887148 h 2190257"/>
              <a:gd name="connsiteX33137" fmla="*/ 858219 w 1299502"/>
              <a:gd name="connsiteY33137" fmla="*/ 887544 h 2190257"/>
              <a:gd name="connsiteX33138" fmla="*/ 857210 w 1299502"/>
              <a:gd name="connsiteY33138" fmla="*/ 888337 h 2190257"/>
              <a:gd name="connsiteX33139" fmla="*/ 857210 w 1299502"/>
              <a:gd name="connsiteY33139" fmla="*/ 888950 h 2190257"/>
              <a:gd name="connsiteX33140" fmla="*/ 856921 w 1299502"/>
              <a:gd name="connsiteY33140" fmla="*/ 889238 h 2190257"/>
              <a:gd name="connsiteX33141" fmla="*/ 856921 w 1299502"/>
              <a:gd name="connsiteY33141" fmla="*/ 889563 h 2190257"/>
              <a:gd name="connsiteX33142" fmla="*/ 855912 w 1299502"/>
              <a:gd name="connsiteY33142" fmla="*/ 890464 h 2190257"/>
              <a:gd name="connsiteX33143" fmla="*/ 855912 w 1299502"/>
              <a:gd name="connsiteY33143" fmla="*/ 890752 h 2190257"/>
              <a:gd name="connsiteX33144" fmla="*/ 855335 w 1299502"/>
              <a:gd name="connsiteY33144" fmla="*/ 891365 h 2190257"/>
              <a:gd name="connsiteX33145" fmla="*/ 855335 w 1299502"/>
              <a:gd name="connsiteY33145" fmla="*/ 891653 h 2190257"/>
              <a:gd name="connsiteX33146" fmla="*/ 854325 w 1299502"/>
              <a:gd name="connsiteY33146" fmla="*/ 892446 h 2190257"/>
              <a:gd name="connsiteX33147" fmla="*/ 854325 w 1299502"/>
              <a:gd name="connsiteY33147" fmla="*/ 892734 h 2190257"/>
              <a:gd name="connsiteX33148" fmla="*/ 851945 w 1299502"/>
              <a:gd name="connsiteY33148" fmla="*/ 894969 h 2190257"/>
              <a:gd name="connsiteX33149" fmla="*/ 851332 w 1299502"/>
              <a:gd name="connsiteY33149" fmla="*/ 894969 h 2190257"/>
              <a:gd name="connsiteX33150" fmla="*/ 851044 w 1299502"/>
              <a:gd name="connsiteY33150" fmla="*/ 895257 h 2190257"/>
              <a:gd name="connsiteX33151" fmla="*/ 850431 w 1299502"/>
              <a:gd name="connsiteY33151" fmla="*/ 895257 h 2190257"/>
              <a:gd name="connsiteX33152" fmla="*/ 849457 w 1299502"/>
              <a:gd name="connsiteY33152" fmla="*/ 896050 h 2190257"/>
              <a:gd name="connsiteX33153" fmla="*/ 848267 w 1299502"/>
              <a:gd name="connsiteY33153" fmla="*/ 896050 h 2190257"/>
              <a:gd name="connsiteX33154" fmla="*/ 847943 w 1299502"/>
              <a:gd name="connsiteY33154" fmla="*/ 896338 h 2190257"/>
              <a:gd name="connsiteX33155" fmla="*/ 847546 w 1299502"/>
              <a:gd name="connsiteY33155" fmla="*/ 896338 h 2190257"/>
              <a:gd name="connsiteX33156" fmla="*/ 847258 w 1299502"/>
              <a:gd name="connsiteY33156" fmla="*/ 896663 h 2190257"/>
              <a:gd name="connsiteX33157" fmla="*/ 846933 w 1299502"/>
              <a:gd name="connsiteY33157" fmla="*/ 896663 h 2190257"/>
              <a:gd name="connsiteX33158" fmla="*/ 845960 w 1299502"/>
              <a:gd name="connsiteY33158" fmla="*/ 897564 h 2190257"/>
              <a:gd name="connsiteX33159" fmla="*/ 845347 w 1299502"/>
              <a:gd name="connsiteY33159" fmla="*/ 897456 h 2190257"/>
              <a:gd name="connsiteX33160" fmla="*/ 844770 w 1299502"/>
              <a:gd name="connsiteY33160" fmla="*/ 896843 h 2190257"/>
              <a:gd name="connsiteX33161" fmla="*/ 843580 w 1299502"/>
              <a:gd name="connsiteY33161" fmla="*/ 896843 h 2190257"/>
              <a:gd name="connsiteX33162" fmla="*/ 843147 w 1299502"/>
              <a:gd name="connsiteY33162" fmla="*/ 897167 h 2190257"/>
              <a:gd name="connsiteX33163" fmla="*/ 841957 w 1299502"/>
              <a:gd name="connsiteY33163" fmla="*/ 897167 h 2190257"/>
              <a:gd name="connsiteX33164" fmla="*/ 841669 w 1299502"/>
              <a:gd name="connsiteY33164" fmla="*/ 897456 h 2190257"/>
              <a:gd name="connsiteX33165" fmla="*/ 841272 w 1299502"/>
              <a:gd name="connsiteY33165" fmla="*/ 897456 h 2190257"/>
              <a:gd name="connsiteX33166" fmla="*/ 840659 w 1299502"/>
              <a:gd name="connsiteY33166" fmla="*/ 897960 h 2190257"/>
              <a:gd name="connsiteX33167" fmla="*/ 840371 w 1299502"/>
              <a:gd name="connsiteY33167" fmla="*/ 897960 h 2190257"/>
              <a:gd name="connsiteX33168" fmla="*/ 840046 w 1299502"/>
              <a:gd name="connsiteY33168" fmla="*/ 898248 h 2190257"/>
              <a:gd name="connsiteX33169" fmla="*/ 838784 w 1299502"/>
              <a:gd name="connsiteY33169" fmla="*/ 898248 h 2190257"/>
              <a:gd name="connsiteX33170" fmla="*/ 838387 w 1299502"/>
              <a:gd name="connsiteY33170" fmla="*/ 898753 h 2190257"/>
              <a:gd name="connsiteX33171" fmla="*/ 838387 w 1299502"/>
              <a:gd name="connsiteY33171" fmla="*/ 899366 h 2190257"/>
              <a:gd name="connsiteX33172" fmla="*/ 837955 w 1299502"/>
              <a:gd name="connsiteY33172" fmla="*/ 899654 h 2190257"/>
              <a:gd name="connsiteX33173" fmla="*/ 837955 w 1299502"/>
              <a:gd name="connsiteY33173" fmla="*/ 899834 h 2190257"/>
              <a:gd name="connsiteX33174" fmla="*/ 837883 w 1299502"/>
              <a:gd name="connsiteY33174" fmla="*/ 900050 h 2190257"/>
              <a:gd name="connsiteX33175" fmla="*/ 837558 w 1299502"/>
              <a:gd name="connsiteY33175" fmla="*/ 900050 h 2190257"/>
              <a:gd name="connsiteX33176" fmla="*/ 837161 w 1299502"/>
              <a:gd name="connsiteY33176" fmla="*/ 900339 h 2190257"/>
              <a:gd name="connsiteX33177" fmla="*/ 836873 w 1299502"/>
              <a:gd name="connsiteY33177" fmla="*/ 900339 h 2190257"/>
              <a:gd name="connsiteX33178" fmla="*/ 836584 w 1299502"/>
              <a:gd name="connsiteY33178" fmla="*/ 900555 h 2190257"/>
              <a:gd name="connsiteX33179" fmla="*/ 835971 w 1299502"/>
              <a:gd name="connsiteY33179" fmla="*/ 900555 h 2190257"/>
              <a:gd name="connsiteX33180" fmla="*/ 835575 w 1299502"/>
              <a:gd name="connsiteY33180" fmla="*/ 900843 h 2190257"/>
              <a:gd name="connsiteX33181" fmla="*/ 834385 w 1299502"/>
              <a:gd name="connsiteY33181" fmla="*/ 900843 h 2190257"/>
              <a:gd name="connsiteX33182" fmla="*/ 833772 w 1299502"/>
              <a:gd name="connsiteY33182" fmla="*/ 901456 h 2190257"/>
              <a:gd name="connsiteX33183" fmla="*/ 833087 w 1299502"/>
              <a:gd name="connsiteY33183" fmla="*/ 901456 h 2190257"/>
              <a:gd name="connsiteX33184" fmla="*/ 832762 w 1299502"/>
              <a:gd name="connsiteY33184" fmla="*/ 901132 h 2190257"/>
              <a:gd name="connsiteX33185" fmla="*/ 832690 w 1299502"/>
              <a:gd name="connsiteY33185" fmla="*/ 901240 h 2190257"/>
              <a:gd name="connsiteX33186" fmla="*/ 832690 w 1299502"/>
              <a:gd name="connsiteY33186" fmla="*/ 901564 h 2190257"/>
              <a:gd name="connsiteX33187" fmla="*/ 832474 w 1299502"/>
              <a:gd name="connsiteY33187" fmla="*/ 901744 h 2190257"/>
              <a:gd name="connsiteX33188" fmla="*/ 832185 w 1299502"/>
              <a:gd name="connsiteY33188" fmla="*/ 901744 h 2190257"/>
              <a:gd name="connsiteX33189" fmla="*/ 831897 w 1299502"/>
              <a:gd name="connsiteY33189" fmla="*/ 901456 h 2190257"/>
              <a:gd name="connsiteX33190" fmla="*/ 831572 w 1299502"/>
              <a:gd name="connsiteY33190" fmla="*/ 901348 h 2190257"/>
              <a:gd name="connsiteX33191" fmla="*/ 831392 w 1299502"/>
              <a:gd name="connsiteY33191" fmla="*/ 901528 h 2190257"/>
              <a:gd name="connsiteX33192" fmla="*/ 831681 w 1299502"/>
              <a:gd name="connsiteY33192" fmla="*/ 901852 h 2190257"/>
              <a:gd name="connsiteX33193" fmla="*/ 831681 w 1299502"/>
              <a:gd name="connsiteY33193" fmla="*/ 902753 h 2190257"/>
              <a:gd name="connsiteX33194" fmla="*/ 831176 w 1299502"/>
              <a:gd name="connsiteY33194" fmla="*/ 903150 h 2190257"/>
              <a:gd name="connsiteX33195" fmla="*/ 829409 w 1299502"/>
              <a:gd name="connsiteY33195" fmla="*/ 903150 h 2190257"/>
              <a:gd name="connsiteX33196" fmla="*/ 829193 w 1299502"/>
              <a:gd name="connsiteY33196" fmla="*/ 903258 h 2190257"/>
              <a:gd name="connsiteX33197" fmla="*/ 829193 w 1299502"/>
              <a:gd name="connsiteY33197" fmla="*/ 903546 h 2190257"/>
              <a:gd name="connsiteX33198" fmla="*/ 829012 w 1299502"/>
              <a:gd name="connsiteY33198" fmla="*/ 903727 h 2190257"/>
              <a:gd name="connsiteX33199" fmla="*/ 828688 w 1299502"/>
              <a:gd name="connsiteY33199" fmla="*/ 903727 h 2190257"/>
              <a:gd name="connsiteX33200" fmla="*/ 828399 w 1299502"/>
              <a:gd name="connsiteY33200" fmla="*/ 904051 h 2190257"/>
              <a:gd name="connsiteX33201" fmla="*/ 827209 w 1299502"/>
              <a:gd name="connsiteY33201" fmla="*/ 903943 h 2190257"/>
              <a:gd name="connsiteX33202" fmla="*/ 826813 w 1299502"/>
              <a:gd name="connsiteY33202" fmla="*/ 904231 h 2190257"/>
              <a:gd name="connsiteX33203" fmla="*/ 826488 w 1299502"/>
              <a:gd name="connsiteY33203" fmla="*/ 904231 h 2190257"/>
              <a:gd name="connsiteX33204" fmla="*/ 826200 w 1299502"/>
              <a:gd name="connsiteY33204" fmla="*/ 904556 h 2190257"/>
              <a:gd name="connsiteX33205" fmla="*/ 825587 w 1299502"/>
              <a:gd name="connsiteY33205" fmla="*/ 904556 h 2190257"/>
              <a:gd name="connsiteX33206" fmla="*/ 825298 w 1299502"/>
              <a:gd name="connsiteY33206" fmla="*/ 904844 h 2190257"/>
              <a:gd name="connsiteX33207" fmla="*/ 824902 w 1299502"/>
              <a:gd name="connsiteY33207" fmla="*/ 904844 h 2190257"/>
              <a:gd name="connsiteX33208" fmla="*/ 824613 w 1299502"/>
              <a:gd name="connsiteY33208" fmla="*/ 905132 h 2190257"/>
              <a:gd name="connsiteX33209" fmla="*/ 824289 w 1299502"/>
              <a:gd name="connsiteY33209" fmla="*/ 905132 h 2190257"/>
              <a:gd name="connsiteX33210" fmla="*/ 823423 w 1299502"/>
              <a:gd name="connsiteY33210" fmla="*/ 905961 h 2190257"/>
              <a:gd name="connsiteX33211" fmla="*/ 823099 w 1299502"/>
              <a:gd name="connsiteY33211" fmla="*/ 905961 h 2190257"/>
              <a:gd name="connsiteX33212" fmla="*/ 820322 w 1299502"/>
              <a:gd name="connsiteY33212" fmla="*/ 908448 h 2190257"/>
              <a:gd name="connsiteX33213" fmla="*/ 820322 w 1299502"/>
              <a:gd name="connsiteY33213" fmla="*/ 908736 h 2190257"/>
              <a:gd name="connsiteX33214" fmla="*/ 820214 w 1299502"/>
              <a:gd name="connsiteY33214" fmla="*/ 908844 h 2190257"/>
              <a:gd name="connsiteX33215" fmla="*/ 819926 w 1299502"/>
              <a:gd name="connsiteY33215" fmla="*/ 908844 h 2190257"/>
              <a:gd name="connsiteX33216" fmla="*/ 818123 w 1299502"/>
              <a:gd name="connsiteY33216" fmla="*/ 910430 h 2190257"/>
              <a:gd name="connsiteX33217" fmla="*/ 818123 w 1299502"/>
              <a:gd name="connsiteY33217" fmla="*/ 911043 h 2190257"/>
              <a:gd name="connsiteX33218" fmla="*/ 817834 w 1299502"/>
              <a:gd name="connsiteY33218" fmla="*/ 911331 h 2190257"/>
              <a:gd name="connsiteX33219" fmla="*/ 817726 w 1299502"/>
              <a:gd name="connsiteY33219" fmla="*/ 911944 h 2190257"/>
              <a:gd name="connsiteX33220" fmla="*/ 817438 w 1299502"/>
              <a:gd name="connsiteY33220" fmla="*/ 912232 h 2190257"/>
              <a:gd name="connsiteX33221" fmla="*/ 817438 w 1299502"/>
              <a:gd name="connsiteY33221" fmla="*/ 912520 h 2190257"/>
              <a:gd name="connsiteX33222" fmla="*/ 815851 w 1299502"/>
              <a:gd name="connsiteY33222" fmla="*/ 914034 h 2190257"/>
              <a:gd name="connsiteX33223" fmla="*/ 815851 w 1299502"/>
              <a:gd name="connsiteY33223" fmla="*/ 914214 h 2190257"/>
              <a:gd name="connsiteX33224" fmla="*/ 815527 w 1299502"/>
              <a:gd name="connsiteY33224" fmla="*/ 914539 h 2190257"/>
              <a:gd name="connsiteX33225" fmla="*/ 815527 w 1299502"/>
              <a:gd name="connsiteY33225" fmla="*/ 915115 h 2190257"/>
              <a:gd name="connsiteX33226" fmla="*/ 814733 w 1299502"/>
              <a:gd name="connsiteY33226" fmla="*/ 915836 h 2190257"/>
              <a:gd name="connsiteX33227" fmla="*/ 812822 w 1299502"/>
              <a:gd name="connsiteY33227" fmla="*/ 915836 h 2190257"/>
              <a:gd name="connsiteX33228" fmla="*/ 812750 w 1299502"/>
              <a:gd name="connsiteY33228" fmla="*/ 916016 h 2190257"/>
              <a:gd name="connsiteX33229" fmla="*/ 812750 w 1299502"/>
              <a:gd name="connsiteY33229" fmla="*/ 916233 h 2190257"/>
              <a:gd name="connsiteX33230" fmla="*/ 812353 w 1299502"/>
              <a:gd name="connsiteY33230" fmla="*/ 916521 h 2190257"/>
              <a:gd name="connsiteX33231" fmla="*/ 812353 w 1299502"/>
              <a:gd name="connsiteY33231" fmla="*/ 916845 h 2190257"/>
              <a:gd name="connsiteX33232" fmla="*/ 812029 w 1299502"/>
              <a:gd name="connsiteY33232" fmla="*/ 917134 h 2190257"/>
              <a:gd name="connsiteX33233" fmla="*/ 812029 w 1299502"/>
              <a:gd name="connsiteY33233" fmla="*/ 917746 h 2190257"/>
              <a:gd name="connsiteX33234" fmla="*/ 811740 w 1299502"/>
              <a:gd name="connsiteY33234" fmla="*/ 918035 h 2190257"/>
              <a:gd name="connsiteX33235" fmla="*/ 811740 w 1299502"/>
              <a:gd name="connsiteY33235" fmla="*/ 918647 h 2190257"/>
              <a:gd name="connsiteX33236" fmla="*/ 811344 w 1299502"/>
              <a:gd name="connsiteY33236" fmla="*/ 918936 h 2190257"/>
              <a:gd name="connsiteX33237" fmla="*/ 811344 w 1299502"/>
              <a:gd name="connsiteY33237" fmla="*/ 919548 h 2190257"/>
              <a:gd name="connsiteX33238" fmla="*/ 811055 w 1299502"/>
              <a:gd name="connsiteY33238" fmla="*/ 919837 h 2190257"/>
              <a:gd name="connsiteX33239" fmla="*/ 811055 w 1299502"/>
              <a:gd name="connsiteY33239" fmla="*/ 920413 h 2190257"/>
              <a:gd name="connsiteX33240" fmla="*/ 810442 w 1299502"/>
              <a:gd name="connsiteY33240" fmla="*/ 920918 h 2190257"/>
              <a:gd name="connsiteX33241" fmla="*/ 810442 w 1299502"/>
              <a:gd name="connsiteY33241" fmla="*/ 921314 h 2190257"/>
              <a:gd name="connsiteX33242" fmla="*/ 809757 w 1299502"/>
              <a:gd name="connsiteY33242" fmla="*/ 921819 h 2190257"/>
              <a:gd name="connsiteX33243" fmla="*/ 809757 w 1299502"/>
              <a:gd name="connsiteY33243" fmla="*/ 922107 h 2190257"/>
              <a:gd name="connsiteX33244" fmla="*/ 808748 w 1299502"/>
              <a:gd name="connsiteY33244" fmla="*/ 923008 h 2190257"/>
              <a:gd name="connsiteX33245" fmla="*/ 808748 w 1299502"/>
              <a:gd name="connsiteY33245" fmla="*/ 923333 h 2190257"/>
              <a:gd name="connsiteX33246" fmla="*/ 806837 w 1299502"/>
              <a:gd name="connsiteY33246" fmla="*/ 925026 h 2190257"/>
              <a:gd name="connsiteX33247" fmla="*/ 806837 w 1299502"/>
              <a:gd name="connsiteY33247" fmla="*/ 925243 h 2190257"/>
              <a:gd name="connsiteX33248" fmla="*/ 806548 w 1299502"/>
              <a:gd name="connsiteY33248" fmla="*/ 925531 h 2190257"/>
              <a:gd name="connsiteX33249" fmla="*/ 806548 w 1299502"/>
              <a:gd name="connsiteY33249" fmla="*/ 925819 h 2190257"/>
              <a:gd name="connsiteX33250" fmla="*/ 805935 w 1299502"/>
              <a:gd name="connsiteY33250" fmla="*/ 926432 h 2190257"/>
              <a:gd name="connsiteX33251" fmla="*/ 805863 w 1299502"/>
              <a:gd name="connsiteY33251" fmla="*/ 927333 h 2190257"/>
              <a:gd name="connsiteX33252" fmla="*/ 804962 w 1299502"/>
              <a:gd name="connsiteY33252" fmla="*/ 928234 h 2190257"/>
              <a:gd name="connsiteX33253" fmla="*/ 804962 w 1299502"/>
              <a:gd name="connsiteY33253" fmla="*/ 928414 h 2190257"/>
              <a:gd name="connsiteX33254" fmla="*/ 804637 w 1299502"/>
              <a:gd name="connsiteY33254" fmla="*/ 928739 h 2190257"/>
              <a:gd name="connsiteX33255" fmla="*/ 804565 w 1299502"/>
              <a:gd name="connsiteY33255" fmla="*/ 929423 h 2190257"/>
              <a:gd name="connsiteX33256" fmla="*/ 804240 w 1299502"/>
              <a:gd name="connsiteY33256" fmla="*/ 929604 h 2190257"/>
              <a:gd name="connsiteX33257" fmla="*/ 804240 w 1299502"/>
              <a:gd name="connsiteY33257" fmla="*/ 930505 h 2190257"/>
              <a:gd name="connsiteX33258" fmla="*/ 803952 w 1299502"/>
              <a:gd name="connsiteY33258" fmla="*/ 930829 h 2190257"/>
              <a:gd name="connsiteX33259" fmla="*/ 803844 w 1299502"/>
              <a:gd name="connsiteY33259" fmla="*/ 932595 h 2190257"/>
              <a:gd name="connsiteX33260" fmla="*/ 802474 w 1299502"/>
              <a:gd name="connsiteY33260" fmla="*/ 933892 h 2190257"/>
              <a:gd name="connsiteX33261" fmla="*/ 802149 w 1299502"/>
              <a:gd name="connsiteY33261" fmla="*/ 933892 h 2190257"/>
              <a:gd name="connsiteX33262" fmla="*/ 801680 w 1299502"/>
              <a:gd name="connsiteY33262" fmla="*/ 934289 h 2190257"/>
              <a:gd name="connsiteX33263" fmla="*/ 801680 w 1299502"/>
              <a:gd name="connsiteY33263" fmla="*/ 934613 h 2190257"/>
              <a:gd name="connsiteX33264" fmla="*/ 801356 w 1299502"/>
              <a:gd name="connsiteY33264" fmla="*/ 934901 h 2190257"/>
              <a:gd name="connsiteX33265" fmla="*/ 801356 w 1299502"/>
              <a:gd name="connsiteY33265" fmla="*/ 935190 h 2190257"/>
              <a:gd name="connsiteX33266" fmla="*/ 800671 w 1299502"/>
              <a:gd name="connsiteY33266" fmla="*/ 935802 h 2190257"/>
              <a:gd name="connsiteX33267" fmla="*/ 800671 w 1299502"/>
              <a:gd name="connsiteY33267" fmla="*/ 936091 h 2190257"/>
              <a:gd name="connsiteX33268" fmla="*/ 800382 w 1299502"/>
              <a:gd name="connsiteY33268" fmla="*/ 936415 h 2190257"/>
              <a:gd name="connsiteX33269" fmla="*/ 800382 w 1299502"/>
              <a:gd name="connsiteY33269" fmla="*/ 936703 h 2190257"/>
              <a:gd name="connsiteX33270" fmla="*/ 800058 w 1299502"/>
              <a:gd name="connsiteY33270" fmla="*/ 936992 h 2190257"/>
              <a:gd name="connsiteX33271" fmla="*/ 800058 w 1299502"/>
              <a:gd name="connsiteY33271" fmla="*/ 937208 h 2190257"/>
              <a:gd name="connsiteX33272" fmla="*/ 799769 w 1299502"/>
              <a:gd name="connsiteY33272" fmla="*/ 937496 h 2190257"/>
              <a:gd name="connsiteX33273" fmla="*/ 799769 w 1299502"/>
              <a:gd name="connsiteY33273" fmla="*/ 937785 h 2190257"/>
              <a:gd name="connsiteX33274" fmla="*/ 799373 w 1299502"/>
              <a:gd name="connsiteY33274" fmla="*/ 938109 h 2190257"/>
              <a:gd name="connsiteX33275" fmla="*/ 799373 w 1299502"/>
              <a:gd name="connsiteY33275" fmla="*/ 938397 h 2190257"/>
              <a:gd name="connsiteX33276" fmla="*/ 798760 w 1299502"/>
              <a:gd name="connsiteY33276" fmla="*/ 939010 h 2190257"/>
              <a:gd name="connsiteX33277" fmla="*/ 798760 w 1299502"/>
              <a:gd name="connsiteY33277" fmla="*/ 939298 h 2190257"/>
              <a:gd name="connsiteX33278" fmla="*/ 798471 w 1299502"/>
              <a:gd name="connsiteY33278" fmla="*/ 939587 h 2190257"/>
              <a:gd name="connsiteX33279" fmla="*/ 798363 w 1299502"/>
              <a:gd name="connsiteY33279" fmla="*/ 939911 h 2190257"/>
              <a:gd name="connsiteX33280" fmla="*/ 797750 w 1299502"/>
              <a:gd name="connsiteY33280" fmla="*/ 940488 h 2190257"/>
              <a:gd name="connsiteX33281" fmla="*/ 797750 w 1299502"/>
              <a:gd name="connsiteY33281" fmla="*/ 940812 h 2190257"/>
              <a:gd name="connsiteX33282" fmla="*/ 796163 w 1299502"/>
              <a:gd name="connsiteY33282" fmla="*/ 942182 h 2190257"/>
              <a:gd name="connsiteX33283" fmla="*/ 796163 w 1299502"/>
              <a:gd name="connsiteY33283" fmla="*/ 942506 h 2190257"/>
              <a:gd name="connsiteX33284" fmla="*/ 795370 w 1299502"/>
              <a:gd name="connsiteY33284" fmla="*/ 943191 h 2190257"/>
              <a:gd name="connsiteX33285" fmla="*/ 795082 w 1299502"/>
              <a:gd name="connsiteY33285" fmla="*/ 943191 h 2190257"/>
              <a:gd name="connsiteX33286" fmla="*/ 794757 w 1299502"/>
              <a:gd name="connsiteY33286" fmla="*/ 943479 h 2190257"/>
              <a:gd name="connsiteX33287" fmla="*/ 793783 w 1299502"/>
              <a:gd name="connsiteY33287" fmla="*/ 943479 h 2190257"/>
              <a:gd name="connsiteX33288" fmla="*/ 793495 w 1299502"/>
              <a:gd name="connsiteY33288" fmla="*/ 943803 h 2190257"/>
              <a:gd name="connsiteX33289" fmla="*/ 793171 w 1299502"/>
              <a:gd name="connsiteY33289" fmla="*/ 943803 h 2190257"/>
              <a:gd name="connsiteX33290" fmla="*/ 792882 w 1299502"/>
              <a:gd name="connsiteY33290" fmla="*/ 944092 h 2190257"/>
              <a:gd name="connsiteX33291" fmla="*/ 792558 w 1299502"/>
              <a:gd name="connsiteY33291" fmla="*/ 944092 h 2190257"/>
              <a:gd name="connsiteX33292" fmla="*/ 792161 w 1299502"/>
              <a:gd name="connsiteY33292" fmla="*/ 944272 h 2190257"/>
              <a:gd name="connsiteX33293" fmla="*/ 791872 w 1299502"/>
              <a:gd name="connsiteY33293" fmla="*/ 944272 h 2190257"/>
              <a:gd name="connsiteX33294" fmla="*/ 789961 w 1299502"/>
              <a:gd name="connsiteY33294" fmla="*/ 946074 h 2190257"/>
              <a:gd name="connsiteX33295" fmla="*/ 789673 w 1299502"/>
              <a:gd name="connsiteY33295" fmla="*/ 946074 h 2190257"/>
              <a:gd name="connsiteX33296" fmla="*/ 789493 w 1299502"/>
              <a:gd name="connsiteY33296" fmla="*/ 946182 h 2190257"/>
              <a:gd name="connsiteX33297" fmla="*/ 789493 w 1299502"/>
              <a:gd name="connsiteY33297" fmla="*/ 946470 h 2190257"/>
              <a:gd name="connsiteX33298" fmla="*/ 789276 w 1299502"/>
              <a:gd name="connsiteY33298" fmla="*/ 946687 h 2190257"/>
              <a:gd name="connsiteX33299" fmla="*/ 788988 w 1299502"/>
              <a:gd name="connsiteY33299" fmla="*/ 946687 h 2190257"/>
              <a:gd name="connsiteX33300" fmla="*/ 788880 w 1299502"/>
              <a:gd name="connsiteY33300" fmla="*/ 946759 h 2190257"/>
              <a:gd name="connsiteX33301" fmla="*/ 788880 w 1299502"/>
              <a:gd name="connsiteY33301" fmla="*/ 947083 h 2190257"/>
              <a:gd name="connsiteX33302" fmla="*/ 784985 w 1299502"/>
              <a:gd name="connsiteY33302" fmla="*/ 950579 h 2190257"/>
              <a:gd name="connsiteX33303" fmla="*/ 784985 w 1299502"/>
              <a:gd name="connsiteY33303" fmla="*/ 951156 h 2190257"/>
              <a:gd name="connsiteX33304" fmla="*/ 784805 w 1299502"/>
              <a:gd name="connsiteY33304" fmla="*/ 951264 h 2190257"/>
              <a:gd name="connsiteX33305" fmla="*/ 784481 w 1299502"/>
              <a:gd name="connsiteY33305" fmla="*/ 951264 h 2190257"/>
              <a:gd name="connsiteX33306" fmla="*/ 783904 w 1299502"/>
              <a:gd name="connsiteY33306" fmla="*/ 951876 h 2190257"/>
              <a:gd name="connsiteX33307" fmla="*/ 783579 w 1299502"/>
              <a:gd name="connsiteY33307" fmla="*/ 951876 h 2190257"/>
              <a:gd name="connsiteX33308" fmla="*/ 783182 w 1299502"/>
              <a:gd name="connsiteY33308" fmla="*/ 952165 h 2190257"/>
              <a:gd name="connsiteX33309" fmla="*/ 782894 w 1299502"/>
              <a:gd name="connsiteY33309" fmla="*/ 952165 h 2190257"/>
              <a:gd name="connsiteX33310" fmla="*/ 782281 w 1299502"/>
              <a:gd name="connsiteY33310" fmla="*/ 952669 h 2190257"/>
              <a:gd name="connsiteX33311" fmla="*/ 781992 w 1299502"/>
              <a:gd name="connsiteY33311" fmla="*/ 952669 h 2190257"/>
              <a:gd name="connsiteX33312" fmla="*/ 781271 w 1299502"/>
              <a:gd name="connsiteY33312" fmla="*/ 953246 h 2190257"/>
              <a:gd name="connsiteX33313" fmla="*/ 780983 w 1299502"/>
              <a:gd name="connsiteY33313" fmla="*/ 953246 h 2190257"/>
              <a:gd name="connsiteX33314" fmla="*/ 780406 w 1299502"/>
              <a:gd name="connsiteY33314" fmla="*/ 953859 h 2190257"/>
              <a:gd name="connsiteX33315" fmla="*/ 780081 w 1299502"/>
              <a:gd name="connsiteY33315" fmla="*/ 953859 h 2190257"/>
              <a:gd name="connsiteX33316" fmla="*/ 779396 w 1299502"/>
              <a:gd name="connsiteY33316" fmla="*/ 954471 h 2190257"/>
              <a:gd name="connsiteX33317" fmla="*/ 779072 w 1299502"/>
              <a:gd name="connsiteY33317" fmla="*/ 954471 h 2190257"/>
              <a:gd name="connsiteX33318" fmla="*/ 778783 w 1299502"/>
              <a:gd name="connsiteY33318" fmla="*/ 954652 h 2190257"/>
              <a:gd name="connsiteX33319" fmla="*/ 778495 w 1299502"/>
              <a:gd name="connsiteY33319" fmla="*/ 954652 h 2190257"/>
              <a:gd name="connsiteX33320" fmla="*/ 778170 w 1299502"/>
              <a:gd name="connsiteY33320" fmla="*/ 954940 h 2190257"/>
              <a:gd name="connsiteX33321" fmla="*/ 777485 w 1299502"/>
              <a:gd name="connsiteY33321" fmla="*/ 954940 h 2190257"/>
              <a:gd name="connsiteX33322" fmla="*/ 775502 w 1299502"/>
              <a:gd name="connsiteY33322" fmla="*/ 956850 h 2190257"/>
              <a:gd name="connsiteX33323" fmla="*/ 775394 w 1299502"/>
              <a:gd name="connsiteY33323" fmla="*/ 957463 h 2190257"/>
              <a:gd name="connsiteX33324" fmla="*/ 774781 w 1299502"/>
              <a:gd name="connsiteY33324" fmla="*/ 958039 h 2190257"/>
              <a:gd name="connsiteX33325" fmla="*/ 774781 w 1299502"/>
              <a:gd name="connsiteY33325" fmla="*/ 958364 h 2190257"/>
              <a:gd name="connsiteX33326" fmla="*/ 774601 w 1299502"/>
              <a:gd name="connsiteY33326" fmla="*/ 958436 h 2190257"/>
              <a:gd name="connsiteX33327" fmla="*/ 773988 w 1299502"/>
              <a:gd name="connsiteY33327" fmla="*/ 958436 h 2190257"/>
              <a:gd name="connsiteX33328" fmla="*/ 773807 w 1299502"/>
              <a:gd name="connsiteY33328" fmla="*/ 958544 h 2190257"/>
              <a:gd name="connsiteX33329" fmla="*/ 773807 w 1299502"/>
              <a:gd name="connsiteY33329" fmla="*/ 958832 h 2190257"/>
              <a:gd name="connsiteX33330" fmla="*/ 773483 w 1299502"/>
              <a:gd name="connsiteY33330" fmla="*/ 959157 h 2190257"/>
              <a:gd name="connsiteX33331" fmla="*/ 773483 w 1299502"/>
              <a:gd name="connsiteY33331" fmla="*/ 959445 h 2190257"/>
              <a:gd name="connsiteX33332" fmla="*/ 772689 w 1299502"/>
              <a:gd name="connsiteY33332" fmla="*/ 960130 h 2190257"/>
              <a:gd name="connsiteX33333" fmla="*/ 772401 w 1299502"/>
              <a:gd name="connsiteY33333" fmla="*/ 960130 h 2190257"/>
              <a:gd name="connsiteX33334" fmla="*/ 771680 w 1299502"/>
              <a:gd name="connsiteY33334" fmla="*/ 960742 h 2190257"/>
              <a:gd name="connsiteX33335" fmla="*/ 771391 w 1299502"/>
              <a:gd name="connsiteY33335" fmla="*/ 960742 h 2190257"/>
              <a:gd name="connsiteX33336" fmla="*/ 770814 w 1299502"/>
              <a:gd name="connsiteY33336" fmla="*/ 961355 h 2190257"/>
              <a:gd name="connsiteX33337" fmla="*/ 769805 w 1299502"/>
              <a:gd name="connsiteY33337" fmla="*/ 961355 h 2190257"/>
              <a:gd name="connsiteX33338" fmla="*/ 769516 w 1299502"/>
              <a:gd name="connsiteY33338" fmla="*/ 960959 h 2190257"/>
              <a:gd name="connsiteX33339" fmla="*/ 769192 w 1299502"/>
              <a:gd name="connsiteY33339" fmla="*/ 960959 h 2190257"/>
              <a:gd name="connsiteX33340" fmla="*/ 769120 w 1299502"/>
              <a:gd name="connsiteY33340" fmla="*/ 961139 h 2190257"/>
              <a:gd name="connsiteX33341" fmla="*/ 769012 w 1299502"/>
              <a:gd name="connsiteY33341" fmla="*/ 961427 h 2190257"/>
              <a:gd name="connsiteX33342" fmla="*/ 768903 w 1299502"/>
              <a:gd name="connsiteY33342" fmla="*/ 961535 h 2190257"/>
              <a:gd name="connsiteX33343" fmla="*/ 768615 w 1299502"/>
              <a:gd name="connsiteY33343" fmla="*/ 961535 h 2190257"/>
              <a:gd name="connsiteX33344" fmla="*/ 767822 w 1299502"/>
              <a:gd name="connsiteY33344" fmla="*/ 962256 h 2190257"/>
              <a:gd name="connsiteX33345" fmla="*/ 767822 w 1299502"/>
              <a:gd name="connsiteY33345" fmla="*/ 962544 h 2190257"/>
              <a:gd name="connsiteX33346" fmla="*/ 767100 w 1299502"/>
              <a:gd name="connsiteY33346" fmla="*/ 963157 h 2190257"/>
              <a:gd name="connsiteX33347" fmla="*/ 767100 w 1299502"/>
              <a:gd name="connsiteY33347" fmla="*/ 963445 h 2190257"/>
              <a:gd name="connsiteX33348" fmla="*/ 766812 w 1299502"/>
              <a:gd name="connsiteY33348" fmla="*/ 963734 h 2190257"/>
              <a:gd name="connsiteX33349" fmla="*/ 766812 w 1299502"/>
              <a:gd name="connsiteY33349" fmla="*/ 964022 h 2190257"/>
              <a:gd name="connsiteX33350" fmla="*/ 766487 w 1299502"/>
              <a:gd name="connsiteY33350" fmla="*/ 964346 h 2190257"/>
              <a:gd name="connsiteX33351" fmla="*/ 766487 w 1299502"/>
              <a:gd name="connsiteY33351" fmla="*/ 964635 h 2190257"/>
              <a:gd name="connsiteX33352" fmla="*/ 766091 w 1299502"/>
              <a:gd name="connsiteY33352" fmla="*/ 964923 h 2190257"/>
              <a:gd name="connsiteX33353" fmla="*/ 766091 w 1299502"/>
              <a:gd name="connsiteY33353" fmla="*/ 965247 h 2190257"/>
              <a:gd name="connsiteX33354" fmla="*/ 765622 w 1299502"/>
              <a:gd name="connsiteY33354" fmla="*/ 965644 h 2190257"/>
              <a:gd name="connsiteX33355" fmla="*/ 765009 w 1299502"/>
              <a:gd name="connsiteY33355" fmla="*/ 965644 h 2190257"/>
              <a:gd name="connsiteX33356" fmla="*/ 764396 w 1299502"/>
              <a:gd name="connsiteY33356" fmla="*/ 966257 h 2190257"/>
              <a:gd name="connsiteX33357" fmla="*/ 764108 w 1299502"/>
              <a:gd name="connsiteY33357" fmla="*/ 966257 h 2190257"/>
              <a:gd name="connsiteX33358" fmla="*/ 763314 w 1299502"/>
              <a:gd name="connsiteY33358" fmla="*/ 966941 h 2190257"/>
              <a:gd name="connsiteX33359" fmla="*/ 763314 w 1299502"/>
              <a:gd name="connsiteY33359" fmla="*/ 967230 h 2190257"/>
              <a:gd name="connsiteX33360" fmla="*/ 760213 w 1299502"/>
              <a:gd name="connsiteY33360" fmla="*/ 969933 h 2190257"/>
              <a:gd name="connsiteX33361" fmla="*/ 759925 w 1299502"/>
              <a:gd name="connsiteY33361" fmla="*/ 969933 h 2190257"/>
              <a:gd name="connsiteX33362" fmla="*/ 759709 w 1299502"/>
              <a:gd name="connsiteY33362" fmla="*/ 970113 h 2190257"/>
              <a:gd name="connsiteX33363" fmla="*/ 759709 w 1299502"/>
              <a:gd name="connsiteY33363" fmla="*/ 970329 h 2190257"/>
              <a:gd name="connsiteX33364" fmla="*/ 758627 w 1299502"/>
              <a:gd name="connsiteY33364" fmla="*/ 971410 h 2190257"/>
              <a:gd name="connsiteX33365" fmla="*/ 758230 w 1299502"/>
              <a:gd name="connsiteY33365" fmla="*/ 971410 h 2190257"/>
              <a:gd name="connsiteX33366" fmla="*/ 758122 w 1299502"/>
              <a:gd name="connsiteY33366" fmla="*/ 971518 h 2190257"/>
              <a:gd name="connsiteX33367" fmla="*/ 758122 w 1299502"/>
              <a:gd name="connsiteY33367" fmla="*/ 971807 h 2190257"/>
              <a:gd name="connsiteX33368" fmla="*/ 757942 w 1299502"/>
              <a:gd name="connsiteY33368" fmla="*/ 971915 h 2190257"/>
              <a:gd name="connsiteX33369" fmla="*/ 757617 w 1299502"/>
              <a:gd name="connsiteY33369" fmla="*/ 971915 h 2190257"/>
              <a:gd name="connsiteX33370" fmla="*/ 756644 w 1299502"/>
              <a:gd name="connsiteY33370" fmla="*/ 972816 h 2190257"/>
              <a:gd name="connsiteX33371" fmla="*/ 755129 w 1299502"/>
              <a:gd name="connsiteY33371" fmla="*/ 972816 h 2190257"/>
              <a:gd name="connsiteX33372" fmla="*/ 754444 w 1299502"/>
              <a:gd name="connsiteY33372" fmla="*/ 973320 h 2190257"/>
              <a:gd name="connsiteX33373" fmla="*/ 754120 w 1299502"/>
              <a:gd name="connsiteY33373" fmla="*/ 973320 h 2190257"/>
              <a:gd name="connsiteX33374" fmla="*/ 753038 w 1299502"/>
              <a:gd name="connsiteY33374" fmla="*/ 974294 h 2190257"/>
              <a:gd name="connsiteX33375" fmla="*/ 753038 w 1299502"/>
              <a:gd name="connsiteY33375" fmla="*/ 974618 h 2190257"/>
              <a:gd name="connsiteX33376" fmla="*/ 752749 w 1299502"/>
              <a:gd name="connsiteY33376" fmla="*/ 974906 h 2190257"/>
              <a:gd name="connsiteX33377" fmla="*/ 752641 w 1299502"/>
              <a:gd name="connsiteY33377" fmla="*/ 975195 h 2190257"/>
              <a:gd name="connsiteX33378" fmla="*/ 752353 w 1299502"/>
              <a:gd name="connsiteY33378" fmla="*/ 975519 h 2190257"/>
              <a:gd name="connsiteX33379" fmla="*/ 752353 w 1299502"/>
              <a:gd name="connsiteY33379" fmla="*/ 976096 h 2190257"/>
              <a:gd name="connsiteX33380" fmla="*/ 751235 w 1299502"/>
              <a:gd name="connsiteY33380" fmla="*/ 977105 h 2190257"/>
              <a:gd name="connsiteX33381" fmla="*/ 750946 w 1299502"/>
              <a:gd name="connsiteY33381" fmla="*/ 977105 h 2190257"/>
              <a:gd name="connsiteX33382" fmla="*/ 750622 w 1299502"/>
              <a:gd name="connsiteY33382" fmla="*/ 977393 h 2190257"/>
              <a:gd name="connsiteX33383" fmla="*/ 749035 w 1299502"/>
              <a:gd name="connsiteY33383" fmla="*/ 977285 h 2190257"/>
              <a:gd name="connsiteX33384" fmla="*/ 748747 w 1299502"/>
              <a:gd name="connsiteY33384" fmla="*/ 977609 h 2190257"/>
              <a:gd name="connsiteX33385" fmla="*/ 748350 w 1299502"/>
              <a:gd name="connsiteY33385" fmla="*/ 977609 h 2190257"/>
              <a:gd name="connsiteX33386" fmla="*/ 748242 w 1299502"/>
              <a:gd name="connsiteY33386" fmla="*/ 977789 h 2190257"/>
              <a:gd name="connsiteX33387" fmla="*/ 748242 w 1299502"/>
              <a:gd name="connsiteY33387" fmla="*/ 978114 h 2190257"/>
              <a:gd name="connsiteX33388" fmla="*/ 747845 w 1299502"/>
              <a:gd name="connsiteY33388" fmla="*/ 978402 h 2190257"/>
              <a:gd name="connsiteX33389" fmla="*/ 747845 w 1299502"/>
              <a:gd name="connsiteY33389" fmla="*/ 978690 h 2190257"/>
              <a:gd name="connsiteX33390" fmla="*/ 747737 w 1299502"/>
              <a:gd name="connsiteY33390" fmla="*/ 978799 h 2190257"/>
              <a:gd name="connsiteX33391" fmla="*/ 747052 w 1299502"/>
              <a:gd name="connsiteY33391" fmla="*/ 978799 h 2190257"/>
              <a:gd name="connsiteX33392" fmla="*/ 746728 w 1299502"/>
              <a:gd name="connsiteY33392" fmla="*/ 978510 h 2190257"/>
              <a:gd name="connsiteX33393" fmla="*/ 746439 w 1299502"/>
              <a:gd name="connsiteY33393" fmla="*/ 978510 h 2190257"/>
              <a:gd name="connsiteX33394" fmla="*/ 746151 w 1299502"/>
              <a:gd name="connsiteY33394" fmla="*/ 978186 h 2190257"/>
              <a:gd name="connsiteX33395" fmla="*/ 744961 w 1299502"/>
              <a:gd name="connsiteY33395" fmla="*/ 978114 h 2190257"/>
              <a:gd name="connsiteX33396" fmla="*/ 744240 w 1299502"/>
              <a:gd name="connsiteY33396" fmla="*/ 978690 h 2190257"/>
              <a:gd name="connsiteX33397" fmla="*/ 743951 w 1299502"/>
              <a:gd name="connsiteY33397" fmla="*/ 978690 h 2190257"/>
              <a:gd name="connsiteX33398" fmla="*/ 743663 w 1299502"/>
              <a:gd name="connsiteY33398" fmla="*/ 979015 h 2190257"/>
              <a:gd name="connsiteX33399" fmla="*/ 743338 w 1299502"/>
              <a:gd name="connsiteY33399" fmla="*/ 979015 h 2190257"/>
              <a:gd name="connsiteX33400" fmla="*/ 742653 w 1299502"/>
              <a:gd name="connsiteY33400" fmla="*/ 979591 h 2190257"/>
              <a:gd name="connsiteX33401" fmla="*/ 742329 w 1299502"/>
              <a:gd name="connsiteY33401" fmla="*/ 979591 h 2190257"/>
              <a:gd name="connsiteX33402" fmla="*/ 741752 w 1299502"/>
              <a:gd name="connsiteY33402" fmla="*/ 980096 h 2190257"/>
              <a:gd name="connsiteX33403" fmla="*/ 741427 w 1299502"/>
              <a:gd name="connsiteY33403" fmla="*/ 980096 h 2190257"/>
              <a:gd name="connsiteX33404" fmla="*/ 739660 w 1299502"/>
              <a:gd name="connsiteY33404" fmla="*/ 981682 h 2190257"/>
              <a:gd name="connsiteX33405" fmla="*/ 739660 w 1299502"/>
              <a:gd name="connsiteY33405" fmla="*/ 982294 h 2190257"/>
              <a:gd name="connsiteX33406" fmla="*/ 739264 w 1299502"/>
              <a:gd name="connsiteY33406" fmla="*/ 982583 h 2190257"/>
              <a:gd name="connsiteX33407" fmla="*/ 739264 w 1299502"/>
              <a:gd name="connsiteY33407" fmla="*/ 983195 h 2190257"/>
              <a:gd name="connsiteX33408" fmla="*/ 738939 w 1299502"/>
              <a:gd name="connsiteY33408" fmla="*/ 983484 h 2190257"/>
              <a:gd name="connsiteX33409" fmla="*/ 738939 w 1299502"/>
              <a:gd name="connsiteY33409" fmla="*/ 983772 h 2190257"/>
              <a:gd name="connsiteX33410" fmla="*/ 737641 w 1299502"/>
              <a:gd name="connsiteY33410" fmla="*/ 984889 h 2190257"/>
              <a:gd name="connsiteX33411" fmla="*/ 737641 w 1299502"/>
              <a:gd name="connsiteY33411" fmla="*/ 985178 h 2190257"/>
              <a:gd name="connsiteX33412" fmla="*/ 737172 w 1299502"/>
              <a:gd name="connsiteY33412" fmla="*/ 985574 h 2190257"/>
              <a:gd name="connsiteX33413" fmla="*/ 736848 w 1299502"/>
              <a:gd name="connsiteY33413" fmla="*/ 985574 h 2190257"/>
              <a:gd name="connsiteX33414" fmla="*/ 736559 w 1299502"/>
              <a:gd name="connsiteY33414" fmla="*/ 985898 h 2190257"/>
              <a:gd name="connsiteX33415" fmla="*/ 735874 w 1299502"/>
              <a:gd name="connsiteY33415" fmla="*/ 985898 h 2190257"/>
              <a:gd name="connsiteX33416" fmla="*/ 734756 w 1299502"/>
              <a:gd name="connsiteY33416" fmla="*/ 986872 h 2190257"/>
              <a:gd name="connsiteX33417" fmla="*/ 734756 w 1299502"/>
              <a:gd name="connsiteY33417" fmla="*/ 987196 h 2190257"/>
              <a:gd name="connsiteX33418" fmla="*/ 734468 w 1299502"/>
              <a:gd name="connsiteY33418" fmla="*/ 987484 h 2190257"/>
              <a:gd name="connsiteX33419" fmla="*/ 734468 w 1299502"/>
              <a:gd name="connsiteY33419" fmla="*/ 987773 h 2190257"/>
              <a:gd name="connsiteX33420" fmla="*/ 734071 w 1299502"/>
              <a:gd name="connsiteY33420" fmla="*/ 988097 h 2190257"/>
              <a:gd name="connsiteX33421" fmla="*/ 734071 w 1299502"/>
              <a:gd name="connsiteY33421" fmla="*/ 988674 h 2190257"/>
              <a:gd name="connsiteX33422" fmla="*/ 733747 w 1299502"/>
              <a:gd name="connsiteY33422" fmla="*/ 988998 h 2190257"/>
              <a:gd name="connsiteX33423" fmla="*/ 733747 w 1299502"/>
              <a:gd name="connsiteY33423" fmla="*/ 990187 h 2190257"/>
              <a:gd name="connsiteX33424" fmla="*/ 733458 w 1299502"/>
              <a:gd name="connsiteY33424" fmla="*/ 990367 h 2190257"/>
              <a:gd name="connsiteX33425" fmla="*/ 733350 w 1299502"/>
              <a:gd name="connsiteY33425" fmla="*/ 992170 h 2190257"/>
              <a:gd name="connsiteX33426" fmla="*/ 733062 w 1299502"/>
              <a:gd name="connsiteY33426" fmla="*/ 992458 h 2190257"/>
              <a:gd name="connsiteX33427" fmla="*/ 732953 w 1299502"/>
              <a:gd name="connsiteY33427" fmla="*/ 996350 h 2190257"/>
              <a:gd name="connsiteX33428" fmla="*/ 732665 w 1299502"/>
              <a:gd name="connsiteY33428" fmla="*/ 996639 h 2190257"/>
              <a:gd name="connsiteX33429" fmla="*/ 732665 w 1299502"/>
              <a:gd name="connsiteY33429" fmla="*/ 996963 h 2190257"/>
              <a:gd name="connsiteX33430" fmla="*/ 732449 w 1299502"/>
              <a:gd name="connsiteY33430" fmla="*/ 997035 h 2190257"/>
              <a:gd name="connsiteX33431" fmla="*/ 732160 w 1299502"/>
              <a:gd name="connsiteY33431" fmla="*/ 997035 h 2190257"/>
              <a:gd name="connsiteX33432" fmla="*/ 731980 w 1299502"/>
              <a:gd name="connsiteY33432" fmla="*/ 997143 h 2190257"/>
              <a:gd name="connsiteX33433" fmla="*/ 731980 w 1299502"/>
              <a:gd name="connsiteY33433" fmla="*/ 997756 h 2190257"/>
              <a:gd name="connsiteX33434" fmla="*/ 731655 w 1299502"/>
              <a:gd name="connsiteY33434" fmla="*/ 998044 h 2190257"/>
              <a:gd name="connsiteX33435" fmla="*/ 731655 w 1299502"/>
              <a:gd name="connsiteY33435" fmla="*/ 998332 h 2190257"/>
              <a:gd name="connsiteX33436" fmla="*/ 731475 w 1299502"/>
              <a:gd name="connsiteY33436" fmla="*/ 998549 h 2190257"/>
              <a:gd name="connsiteX33437" fmla="*/ 731151 w 1299502"/>
              <a:gd name="connsiteY33437" fmla="*/ 998549 h 2190257"/>
              <a:gd name="connsiteX33438" fmla="*/ 730465 w 1299502"/>
              <a:gd name="connsiteY33438" fmla="*/ 999053 h 2190257"/>
              <a:gd name="connsiteX33439" fmla="*/ 730177 w 1299502"/>
              <a:gd name="connsiteY33439" fmla="*/ 999053 h 2190257"/>
              <a:gd name="connsiteX33440" fmla="*/ 729852 w 1299502"/>
              <a:gd name="connsiteY33440" fmla="*/ 999342 h 2190257"/>
              <a:gd name="connsiteX33441" fmla="*/ 729564 w 1299502"/>
              <a:gd name="connsiteY33441" fmla="*/ 999342 h 2190257"/>
              <a:gd name="connsiteX33442" fmla="*/ 729276 w 1299502"/>
              <a:gd name="connsiteY33442" fmla="*/ 999630 h 2190257"/>
              <a:gd name="connsiteX33443" fmla="*/ 728951 w 1299502"/>
              <a:gd name="connsiteY33443" fmla="*/ 999630 h 2190257"/>
              <a:gd name="connsiteX33444" fmla="*/ 728554 w 1299502"/>
              <a:gd name="connsiteY33444" fmla="*/ 999954 h 2190257"/>
              <a:gd name="connsiteX33445" fmla="*/ 727977 w 1299502"/>
              <a:gd name="connsiteY33445" fmla="*/ 999954 h 2190257"/>
              <a:gd name="connsiteX33446" fmla="*/ 727653 w 1299502"/>
              <a:gd name="connsiteY33446" fmla="*/ 1000134 h 2190257"/>
              <a:gd name="connsiteX33447" fmla="*/ 727364 w 1299502"/>
              <a:gd name="connsiteY33447" fmla="*/ 1000134 h 2190257"/>
              <a:gd name="connsiteX33448" fmla="*/ 727076 w 1299502"/>
              <a:gd name="connsiteY33448" fmla="*/ 1000459 h 2190257"/>
              <a:gd name="connsiteX33449" fmla="*/ 726679 w 1299502"/>
              <a:gd name="connsiteY33449" fmla="*/ 1000459 h 2190257"/>
              <a:gd name="connsiteX33450" fmla="*/ 726571 w 1299502"/>
              <a:gd name="connsiteY33450" fmla="*/ 1000639 h 2190257"/>
              <a:gd name="connsiteX33451" fmla="*/ 726463 w 1299502"/>
              <a:gd name="connsiteY33451" fmla="*/ 1001144 h 2190257"/>
              <a:gd name="connsiteX33452" fmla="*/ 726066 w 1299502"/>
              <a:gd name="connsiteY33452" fmla="*/ 1001648 h 2190257"/>
              <a:gd name="connsiteX33453" fmla="*/ 725670 w 1299502"/>
              <a:gd name="connsiteY33453" fmla="*/ 1001648 h 2190257"/>
              <a:gd name="connsiteX33454" fmla="*/ 725273 w 1299502"/>
              <a:gd name="connsiteY33454" fmla="*/ 1002045 h 2190257"/>
              <a:gd name="connsiteX33455" fmla="*/ 725273 w 1299502"/>
              <a:gd name="connsiteY33455" fmla="*/ 1002333 h 2190257"/>
              <a:gd name="connsiteX33456" fmla="*/ 724876 w 1299502"/>
              <a:gd name="connsiteY33456" fmla="*/ 1002621 h 2190257"/>
              <a:gd name="connsiteX33457" fmla="*/ 724876 w 1299502"/>
              <a:gd name="connsiteY33457" fmla="*/ 1002946 h 2190257"/>
              <a:gd name="connsiteX33458" fmla="*/ 724588 w 1299502"/>
              <a:gd name="connsiteY33458" fmla="*/ 1003234 h 2190257"/>
              <a:gd name="connsiteX33459" fmla="*/ 724588 w 1299502"/>
              <a:gd name="connsiteY33459" fmla="*/ 1003522 h 2190257"/>
              <a:gd name="connsiteX33460" fmla="*/ 724263 w 1299502"/>
              <a:gd name="connsiteY33460" fmla="*/ 1003847 h 2190257"/>
              <a:gd name="connsiteX33461" fmla="*/ 724191 w 1299502"/>
              <a:gd name="connsiteY33461" fmla="*/ 1004135 h 2190257"/>
              <a:gd name="connsiteX33462" fmla="*/ 723867 w 1299502"/>
              <a:gd name="connsiteY33462" fmla="*/ 1004315 h 2190257"/>
              <a:gd name="connsiteX33463" fmla="*/ 723867 w 1299502"/>
              <a:gd name="connsiteY33463" fmla="*/ 1004639 h 2190257"/>
              <a:gd name="connsiteX33464" fmla="*/ 723362 w 1299502"/>
              <a:gd name="connsiteY33464" fmla="*/ 1005144 h 2190257"/>
              <a:gd name="connsiteX33465" fmla="*/ 722785 w 1299502"/>
              <a:gd name="connsiteY33465" fmla="*/ 1005036 h 2190257"/>
              <a:gd name="connsiteX33466" fmla="*/ 722497 w 1299502"/>
              <a:gd name="connsiteY33466" fmla="*/ 1005324 h 2190257"/>
              <a:gd name="connsiteX33467" fmla="*/ 721884 w 1299502"/>
              <a:gd name="connsiteY33467" fmla="*/ 1005324 h 2190257"/>
              <a:gd name="connsiteX33468" fmla="*/ 721487 w 1299502"/>
              <a:gd name="connsiteY33468" fmla="*/ 1005613 h 2190257"/>
              <a:gd name="connsiteX33469" fmla="*/ 720586 w 1299502"/>
              <a:gd name="connsiteY33469" fmla="*/ 1005613 h 2190257"/>
              <a:gd name="connsiteX33470" fmla="*/ 720297 w 1299502"/>
              <a:gd name="connsiteY33470" fmla="*/ 1005937 h 2190257"/>
              <a:gd name="connsiteX33471" fmla="*/ 718710 w 1299502"/>
              <a:gd name="connsiteY33471" fmla="*/ 1005829 h 2190257"/>
              <a:gd name="connsiteX33472" fmla="*/ 718386 w 1299502"/>
              <a:gd name="connsiteY33472" fmla="*/ 1006117 h 2190257"/>
              <a:gd name="connsiteX33473" fmla="*/ 715213 w 1299502"/>
              <a:gd name="connsiteY33473" fmla="*/ 1006045 h 2190257"/>
              <a:gd name="connsiteX33474" fmla="*/ 714888 w 1299502"/>
              <a:gd name="connsiteY33474" fmla="*/ 1006333 h 2190257"/>
              <a:gd name="connsiteX33475" fmla="*/ 714600 w 1299502"/>
              <a:gd name="connsiteY33475" fmla="*/ 1006333 h 2190257"/>
              <a:gd name="connsiteX33476" fmla="*/ 714203 w 1299502"/>
              <a:gd name="connsiteY33476" fmla="*/ 1006622 h 2190257"/>
              <a:gd name="connsiteX33477" fmla="*/ 713915 w 1299502"/>
              <a:gd name="connsiteY33477" fmla="*/ 1006622 h 2190257"/>
              <a:gd name="connsiteX33478" fmla="*/ 712905 w 1299502"/>
              <a:gd name="connsiteY33478" fmla="*/ 1007415 h 2190257"/>
              <a:gd name="connsiteX33479" fmla="*/ 712617 w 1299502"/>
              <a:gd name="connsiteY33479" fmla="*/ 1007415 h 2190257"/>
              <a:gd name="connsiteX33480" fmla="*/ 712508 w 1299502"/>
              <a:gd name="connsiteY33480" fmla="*/ 1007631 h 2190257"/>
              <a:gd name="connsiteX33481" fmla="*/ 712508 w 1299502"/>
              <a:gd name="connsiteY33481" fmla="*/ 1007919 h 2190257"/>
              <a:gd name="connsiteX33482" fmla="*/ 712292 w 1299502"/>
              <a:gd name="connsiteY33482" fmla="*/ 1008027 h 2190257"/>
              <a:gd name="connsiteX33483" fmla="*/ 712004 w 1299502"/>
              <a:gd name="connsiteY33483" fmla="*/ 1008027 h 2190257"/>
              <a:gd name="connsiteX33484" fmla="*/ 711715 w 1299502"/>
              <a:gd name="connsiteY33484" fmla="*/ 1008316 h 2190257"/>
              <a:gd name="connsiteX33485" fmla="*/ 711319 w 1299502"/>
              <a:gd name="connsiteY33485" fmla="*/ 1008316 h 2190257"/>
              <a:gd name="connsiteX33486" fmla="*/ 710994 w 1299502"/>
              <a:gd name="connsiteY33486" fmla="*/ 1008640 h 2190257"/>
              <a:gd name="connsiteX33487" fmla="*/ 710706 w 1299502"/>
              <a:gd name="connsiteY33487" fmla="*/ 1008640 h 2190257"/>
              <a:gd name="connsiteX33488" fmla="*/ 710417 w 1299502"/>
              <a:gd name="connsiteY33488" fmla="*/ 1008928 h 2190257"/>
              <a:gd name="connsiteX33489" fmla="*/ 710093 w 1299502"/>
              <a:gd name="connsiteY33489" fmla="*/ 1008928 h 2190257"/>
              <a:gd name="connsiteX33490" fmla="*/ 709696 w 1299502"/>
              <a:gd name="connsiteY33490" fmla="*/ 1009108 h 2190257"/>
              <a:gd name="connsiteX33491" fmla="*/ 709407 w 1299502"/>
              <a:gd name="connsiteY33491" fmla="*/ 1009108 h 2190257"/>
              <a:gd name="connsiteX33492" fmla="*/ 708795 w 1299502"/>
              <a:gd name="connsiteY33492" fmla="*/ 1009721 h 2190257"/>
              <a:gd name="connsiteX33493" fmla="*/ 708506 w 1299502"/>
              <a:gd name="connsiteY33493" fmla="*/ 1009721 h 2190257"/>
              <a:gd name="connsiteX33494" fmla="*/ 707821 w 1299502"/>
              <a:gd name="connsiteY33494" fmla="*/ 1010334 h 2190257"/>
              <a:gd name="connsiteX33495" fmla="*/ 707496 w 1299502"/>
              <a:gd name="connsiteY33495" fmla="*/ 1010334 h 2190257"/>
              <a:gd name="connsiteX33496" fmla="*/ 707208 w 1299502"/>
              <a:gd name="connsiteY33496" fmla="*/ 1010514 h 2190257"/>
              <a:gd name="connsiteX33497" fmla="*/ 706883 w 1299502"/>
              <a:gd name="connsiteY33497" fmla="*/ 1010514 h 2190257"/>
              <a:gd name="connsiteX33498" fmla="*/ 706595 w 1299502"/>
              <a:gd name="connsiteY33498" fmla="*/ 1010802 h 2190257"/>
              <a:gd name="connsiteX33499" fmla="*/ 706198 w 1299502"/>
              <a:gd name="connsiteY33499" fmla="*/ 1010802 h 2190257"/>
              <a:gd name="connsiteX33500" fmla="*/ 705405 w 1299502"/>
              <a:gd name="connsiteY33500" fmla="*/ 1011523 h 2190257"/>
              <a:gd name="connsiteX33501" fmla="*/ 705405 w 1299502"/>
              <a:gd name="connsiteY33501" fmla="*/ 1011811 h 2190257"/>
              <a:gd name="connsiteX33502" fmla="*/ 705081 w 1299502"/>
              <a:gd name="connsiteY33502" fmla="*/ 1012100 h 2190257"/>
              <a:gd name="connsiteX33503" fmla="*/ 705081 w 1299502"/>
              <a:gd name="connsiteY33503" fmla="*/ 1012712 h 2190257"/>
              <a:gd name="connsiteX33504" fmla="*/ 704792 w 1299502"/>
              <a:gd name="connsiteY33504" fmla="*/ 1013001 h 2190257"/>
              <a:gd name="connsiteX33505" fmla="*/ 704684 w 1299502"/>
              <a:gd name="connsiteY33505" fmla="*/ 1013325 h 2190257"/>
              <a:gd name="connsiteX33506" fmla="*/ 704395 w 1299502"/>
              <a:gd name="connsiteY33506" fmla="*/ 1013613 h 2190257"/>
              <a:gd name="connsiteX33507" fmla="*/ 704395 w 1299502"/>
              <a:gd name="connsiteY33507" fmla="*/ 1013902 h 2190257"/>
              <a:gd name="connsiteX33508" fmla="*/ 704107 w 1299502"/>
              <a:gd name="connsiteY33508" fmla="*/ 1014226 h 2190257"/>
              <a:gd name="connsiteX33509" fmla="*/ 704107 w 1299502"/>
              <a:gd name="connsiteY33509" fmla="*/ 1014803 h 2190257"/>
              <a:gd name="connsiteX33510" fmla="*/ 703710 w 1299502"/>
              <a:gd name="connsiteY33510" fmla="*/ 1015019 h 2190257"/>
              <a:gd name="connsiteX33511" fmla="*/ 703710 w 1299502"/>
              <a:gd name="connsiteY33511" fmla="*/ 1016497 h 2190257"/>
              <a:gd name="connsiteX33512" fmla="*/ 703386 w 1299502"/>
              <a:gd name="connsiteY33512" fmla="*/ 1016821 h 2190257"/>
              <a:gd name="connsiteX33513" fmla="*/ 703314 w 1299502"/>
              <a:gd name="connsiteY33513" fmla="*/ 1017686 h 2190257"/>
              <a:gd name="connsiteX33514" fmla="*/ 702989 w 1299502"/>
              <a:gd name="connsiteY33514" fmla="*/ 1018010 h 2190257"/>
              <a:gd name="connsiteX33515" fmla="*/ 702989 w 1299502"/>
              <a:gd name="connsiteY33515" fmla="*/ 1020101 h 2190257"/>
              <a:gd name="connsiteX33516" fmla="*/ 702593 w 1299502"/>
              <a:gd name="connsiteY33516" fmla="*/ 1020389 h 2190257"/>
              <a:gd name="connsiteX33517" fmla="*/ 702593 w 1299502"/>
              <a:gd name="connsiteY33517" fmla="*/ 1021290 h 2190257"/>
              <a:gd name="connsiteX33518" fmla="*/ 702304 w 1299502"/>
              <a:gd name="connsiteY33518" fmla="*/ 1021506 h 2190257"/>
              <a:gd name="connsiteX33519" fmla="*/ 702304 w 1299502"/>
              <a:gd name="connsiteY33519" fmla="*/ 1021903 h 2190257"/>
              <a:gd name="connsiteX33520" fmla="*/ 702088 w 1299502"/>
              <a:gd name="connsiteY33520" fmla="*/ 1021975 h 2190257"/>
              <a:gd name="connsiteX33521" fmla="*/ 701907 w 1299502"/>
              <a:gd name="connsiteY33521" fmla="*/ 1022083 h 2190257"/>
              <a:gd name="connsiteX33522" fmla="*/ 701907 w 1299502"/>
              <a:gd name="connsiteY33522" fmla="*/ 1022371 h 2190257"/>
              <a:gd name="connsiteX33523" fmla="*/ 701619 w 1299502"/>
              <a:gd name="connsiteY33523" fmla="*/ 1022696 h 2190257"/>
              <a:gd name="connsiteX33524" fmla="*/ 701619 w 1299502"/>
              <a:gd name="connsiteY33524" fmla="*/ 1022984 h 2190257"/>
              <a:gd name="connsiteX33525" fmla="*/ 701114 w 1299502"/>
              <a:gd name="connsiteY33525" fmla="*/ 1023380 h 2190257"/>
              <a:gd name="connsiteX33526" fmla="*/ 700790 w 1299502"/>
              <a:gd name="connsiteY33526" fmla="*/ 1023380 h 2190257"/>
              <a:gd name="connsiteX33527" fmla="*/ 700501 w 1299502"/>
              <a:gd name="connsiteY33527" fmla="*/ 1023092 h 2190257"/>
              <a:gd name="connsiteX33528" fmla="*/ 699203 w 1299502"/>
              <a:gd name="connsiteY33528" fmla="*/ 1023092 h 2190257"/>
              <a:gd name="connsiteX33529" fmla="*/ 698915 w 1299502"/>
              <a:gd name="connsiteY33529" fmla="*/ 1023380 h 2190257"/>
              <a:gd name="connsiteX33530" fmla="*/ 698013 w 1299502"/>
              <a:gd name="connsiteY33530" fmla="*/ 1023272 h 2190257"/>
              <a:gd name="connsiteX33531" fmla="*/ 697616 w 1299502"/>
              <a:gd name="connsiteY33531" fmla="*/ 1023597 h 2190257"/>
              <a:gd name="connsiteX33532" fmla="*/ 696427 w 1299502"/>
              <a:gd name="connsiteY33532" fmla="*/ 1023597 h 2190257"/>
              <a:gd name="connsiteX33533" fmla="*/ 696210 w 1299502"/>
              <a:gd name="connsiteY33533" fmla="*/ 1023380 h 2190257"/>
              <a:gd name="connsiteX33534" fmla="*/ 696210 w 1299502"/>
              <a:gd name="connsiteY33534" fmla="*/ 1022876 h 2190257"/>
              <a:gd name="connsiteX33535" fmla="*/ 696427 w 1299502"/>
              <a:gd name="connsiteY33535" fmla="*/ 1022696 h 2190257"/>
              <a:gd name="connsiteX33536" fmla="*/ 696715 w 1299502"/>
              <a:gd name="connsiteY33536" fmla="*/ 1022696 h 2190257"/>
              <a:gd name="connsiteX33537" fmla="*/ 697833 w 1299502"/>
              <a:gd name="connsiteY33537" fmla="*/ 1021687 h 2190257"/>
              <a:gd name="connsiteX33538" fmla="*/ 697905 w 1299502"/>
              <a:gd name="connsiteY33538" fmla="*/ 1020209 h 2190257"/>
              <a:gd name="connsiteX33539" fmla="*/ 698698 w 1299502"/>
              <a:gd name="connsiteY33539" fmla="*/ 1019488 h 2190257"/>
              <a:gd name="connsiteX33540" fmla="*/ 699023 w 1299502"/>
              <a:gd name="connsiteY33540" fmla="*/ 1019488 h 2190257"/>
              <a:gd name="connsiteX33541" fmla="*/ 699203 w 1299502"/>
              <a:gd name="connsiteY33541" fmla="*/ 1019416 h 2190257"/>
              <a:gd name="connsiteX33542" fmla="*/ 699203 w 1299502"/>
              <a:gd name="connsiteY33542" fmla="*/ 1019092 h 2190257"/>
              <a:gd name="connsiteX33543" fmla="*/ 699816 w 1299502"/>
              <a:gd name="connsiteY33543" fmla="*/ 1018515 h 2190257"/>
              <a:gd name="connsiteX33544" fmla="*/ 699419 w 1299502"/>
              <a:gd name="connsiteY33544" fmla="*/ 1018119 h 2190257"/>
              <a:gd name="connsiteX33545" fmla="*/ 698806 w 1299502"/>
              <a:gd name="connsiteY33545" fmla="*/ 1018010 h 2190257"/>
              <a:gd name="connsiteX33546" fmla="*/ 698410 w 1299502"/>
              <a:gd name="connsiteY33546" fmla="*/ 1017722 h 2190257"/>
              <a:gd name="connsiteX33547" fmla="*/ 698121 w 1299502"/>
              <a:gd name="connsiteY33547" fmla="*/ 1017722 h 2190257"/>
              <a:gd name="connsiteX33548" fmla="*/ 697833 w 1299502"/>
              <a:gd name="connsiteY33548" fmla="*/ 1018010 h 2190257"/>
              <a:gd name="connsiteX33549" fmla="*/ 697508 w 1299502"/>
              <a:gd name="connsiteY33549" fmla="*/ 1018010 h 2190257"/>
              <a:gd name="connsiteX33550" fmla="*/ 697328 w 1299502"/>
              <a:gd name="connsiteY33550" fmla="*/ 1018119 h 2190257"/>
              <a:gd name="connsiteX33551" fmla="*/ 697328 w 1299502"/>
              <a:gd name="connsiteY33551" fmla="*/ 1018407 h 2190257"/>
              <a:gd name="connsiteX33552" fmla="*/ 697112 w 1299502"/>
              <a:gd name="connsiteY33552" fmla="*/ 1018587 h 2190257"/>
              <a:gd name="connsiteX33553" fmla="*/ 696823 w 1299502"/>
              <a:gd name="connsiteY33553" fmla="*/ 1018587 h 2190257"/>
              <a:gd name="connsiteX33554" fmla="*/ 696535 w 1299502"/>
              <a:gd name="connsiteY33554" fmla="*/ 1018803 h 2190257"/>
              <a:gd name="connsiteX33555" fmla="*/ 695922 w 1299502"/>
              <a:gd name="connsiteY33555" fmla="*/ 1018803 h 2190257"/>
              <a:gd name="connsiteX33556" fmla="*/ 695633 w 1299502"/>
              <a:gd name="connsiteY33556" fmla="*/ 1019092 h 2190257"/>
              <a:gd name="connsiteX33557" fmla="*/ 694912 w 1299502"/>
              <a:gd name="connsiteY33557" fmla="*/ 1019092 h 2190257"/>
              <a:gd name="connsiteX33558" fmla="*/ 694624 w 1299502"/>
              <a:gd name="connsiteY33558" fmla="*/ 1019416 h 2190257"/>
              <a:gd name="connsiteX33559" fmla="*/ 694011 w 1299502"/>
              <a:gd name="connsiteY33559" fmla="*/ 1019416 h 2190257"/>
              <a:gd name="connsiteX33560" fmla="*/ 693722 w 1299502"/>
              <a:gd name="connsiteY33560" fmla="*/ 1019704 h 2190257"/>
              <a:gd name="connsiteX33561" fmla="*/ 693037 w 1299502"/>
              <a:gd name="connsiteY33561" fmla="*/ 1019596 h 2190257"/>
              <a:gd name="connsiteX33562" fmla="*/ 692640 w 1299502"/>
              <a:gd name="connsiteY33562" fmla="*/ 1019200 h 2190257"/>
              <a:gd name="connsiteX33563" fmla="*/ 692640 w 1299502"/>
              <a:gd name="connsiteY33563" fmla="*/ 1018911 h 2190257"/>
              <a:gd name="connsiteX33564" fmla="*/ 692316 w 1299502"/>
              <a:gd name="connsiteY33564" fmla="*/ 1018587 h 2190257"/>
              <a:gd name="connsiteX33565" fmla="*/ 692316 w 1299502"/>
              <a:gd name="connsiteY33565" fmla="*/ 1018010 h 2190257"/>
              <a:gd name="connsiteX33566" fmla="*/ 692027 w 1299502"/>
              <a:gd name="connsiteY33566" fmla="*/ 1017686 h 2190257"/>
              <a:gd name="connsiteX33567" fmla="*/ 692027 w 1299502"/>
              <a:gd name="connsiteY33567" fmla="*/ 1017398 h 2190257"/>
              <a:gd name="connsiteX33568" fmla="*/ 691739 w 1299502"/>
              <a:gd name="connsiteY33568" fmla="*/ 1017109 h 2190257"/>
              <a:gd name="connsiteX33569" fmla="*/ 691739 w 1299502"/>
              <a:gd name="connsiteY33569" fmla="*/ 1016821 h 2190257"/>
              <a:gd name="connsiteX33570" fmla="*/ 691523 w 1299502"/>
              <a:gd name="connsiteY33570" fmla="*/ 1016605 h 2190257"/>
              <a:gd name="connsiteX33571" fmla="*/ 691234 w 1299502"/>
              <a:gd name="connsiteY33571" fmla="*/ 1016893 h 2190257"/>
              <a:gd name="connsiteX33572" fmla="*/ 690333 w 1299502"/>
              <a:gd name="connsiteY33572" fmla="*/ 1016893 h 2190257"/>
              <a:gd name="connsiteX33573" fmla="*/ 690044 w 1299502"/>
              <a:gd name="connsiteY33573" fmla="*/ 1016605 h 2190257"/>
              <a:gd name="connsiteX33574" fmla="*/ 689323 w 1299502"/>
              <a:gd name="connsiteY33574" fmla="*/ 1016497 h 2190257"/>
              <a:gd name="connsiteX33575" fmla="*/ 689215 w 1299502"/>
              <a:gd name="connsiteY33575" fmla="*/ 1016425 h 2190257"/>
              <a:gd name="connsiteX33576" fmla="*/ 689215 w 1299502"/>
              <a:gd name="connsiteY33576" fmla="*/ 1016100 h 2190257"/>
              <a:gd name="connsiteX33577" fmla="*/ 688926 w 1299502"/>
              <a:gd name="connsiteY33577" fmla="*/ 1015812 h 2190257"/>
              <a:gd name="connsiteX33578" fmla="*/ 688926 w 1299502"/>
              <a:gd name="connsiteY33578" fmla="*/ 1015524 h 2190257"/>
              <a:gd name="connsiteX33579" fmla="*/ 688350 w 1299502"/>
              <a:gd name="connsiteY33579" fmla="*/ 1014911 h 2190257"/>
              <a:gd name="connsiteX33580" fmla="*/ 688350 w 1299502"/>
              <a:gd name="connsiteY33580" fmla="*/ 1014623 h 2190257"/>
              <a:gd name="connsiteX33581" fmla="*/ 687845 w 1299502"/>
              <a:gd name="connsiteY33581" fmla="*/ 1014118 h 2190257"/>
              <a:gd name="connsiteX33582" fmla="*/ 687520 w 1299502"/>
              <a:gd name="connsiteY33582" fmla="*/ 1014406 h 2190257"/>
              <a:gd name="connsiteX33583" fmla="*/ 686943 w 1299502"/>
              <a:gd name="connsiteY33583" fmla="*/ 1014406 h 2190257"/>
              <a:gd name="connsiteX33584" fmla="*/ 686727 w 1299502"/>
              <a:gd name="connsiteY33584" fmla="*/ 1014623 h 2190257"/>
              <a:gd name="connsiteX33585" fmla="*/ 686943 w 1299502"/>
              <a:gd name="connsiteY33585" fmla="*/ 1014695 h 2190257"/>
              <a:gd name="connsiteX33586" fmla="*/ 687232 w 1299502"/>
              <a:gd name="connsiteY33586" fmla="*/ 1014695 h 2190257"/>
              <a:gd name="connsiteX33587" fmla="*/ 687340 w 1299502"/>
              <a:gd name="connsiteY33587" fmla="*/ 1014911 h 2190257"/>
              <a:gd name="connsiteX33588" fmla="*/ 687340 w 1299502"/>
              <a:gd name="connsiteY33588" fmla="*/ 1015416 h 2190257"/>
              <a:gd name="connsiteX33589" fmla="*/ 687051 w 1299502"/>
              <a:gd name="connsiteY33589" fmla="*/ 1015704 h 2190257"/>
              <a:gd name="connsiteX33590" fmla="*/ 687051 w 1299502"/>
              <a:gd name="connsiteY33590" fmla="*/ 1015992 h 2190257"/>
              <a:gd name="connsiteX33591" fmla="*/ 686727 w 1299502"/>
              <a:gd name="connsiteY33591" fmla="*/ 1016317 h 2190257"/>
              <a:gd name="connsiteX33592" fmla="*/ 687051 w 1299502"/>
              <a:gd name="connsiteY33592" fmla="*/ 1016605 h 2190257"/>
              <a:gd name="connsiteX33593" fmla="*/ 686943 w 1299502"/>
              <a:gd name="connsiteY33593" fmla="*/ 1018082 h 2190257"/>
              <a:gd name="connsiteX33594" fmla="*/ 687737 w 1299502"/>
              <a:gd name="connsiteY33594" fmla="*/ 1018911 h 2190257"/>
              <a:gd name="connsiteX33595" fmla="*/ 688025 w 1299502"/>
              <a:gd name="connsiteY33595" fmla="*/ 1018911 h 2190257"/>
              <a:gd name="connsiteX33596" fmla="*/ 688241 w 1299502"/>
              <a:gd name="connsiteY33596" fmla="*/ 1018984 h 2190257"/>
              <a:gd name="connsiteX33597" fmla="*/ 688133 w 1299502"/>
              <a:gd name="connsiteY33597" fmla="*/ 1019308 h 2190257"/>
              <a:gd name="connsiteX33598" fmla="*/ 688422 w 1299502"/>
              <a:gd name="connsiteY33598" fmla="*/ 1019596 h 2190257"/>
              <a:gd name="connsiteX33599" fmla="*/ 688422 w 1299502"/>
              <a:gd name="connsiteY33599" fmla="*/ 1020209 h 2190257"/>
              <a:gd name="connsiteX33600" fmla="*/ 688746 w 1299502"/>
              <a:gd name="connsiteY33600" fmla="*/ 1020605 h 2190257"/>
              <a:gd name="connsiteX33601" fmla="*/ 688746 w 1299502"/>
              <a:gd name="connsiteY33601" fmla="*/ 1020786 h 2190257"/>
              <a:gd name="connsiteX33602" fmla="*/ 689035 w 1299502"/>
              <a:gd name="connsiteY33602" fmla="*/ 1021074 h 2190257"/>
              <a:gd name="connsiteX33603" fmla="*/ 689035 w 1299502"/>
              <a:gd name="connsiteY33603" fmla="*/ 1021687 h 2190257"/>
              <a:gd name="connsiteX33604" fmla="*/ 689251 w 1299502"/>
              <a:gd name="connsiteY33604" fmla="*/ 1021903 h 2190257"/>
              <a:gd name="connsiteX33605" fmla="*/ 689539 w 1299502"/>
              <a:gd name="connsiteY33605" fmla="*/ 1021903 h 2190257"/>
              <a:gd name="connsiteX33606" fmla="*/ 689828 w 1299502"/>
              <a:gd name="connsiteY33606" fmla="*/ 1022191 h 2190257"/>
              <a:gd name="connsiteX33607" fmla="*/ 690729 w 1299502"/>
              <a:gd name="connsiteY33607" fmla="*/ 1022191 h 2190257"/>
              <a:gd name="connsiteX33608" fmla="*/ 691018 w 1299502"/>
              <a:gd name="connsiteY33608" fmla="*/ 1022479 h 2190257"/>
              <a:gd name="connsiteX33609" fmla="*/ 691739 w 1299502"/>
              <a:gd name="connsiteY33609" fmla="*/ 1022588 h 2190257"/>
              <a:gd name="connsiteX33610" fmla="*/ 692027 w 1299502"/>
              <a:gd name="connsiteY33610" fmla="*/ 1022876 h 2190257"/>
              <a:gd name="connsiteX33611" fmla="*/ 692352 w 1299502"/>
              <a:gd name="connsiteY33611" fmla="*/ 1022876 h 2190257"/>
              <a:gd name="connsiteX33612" fmla="*/ 692640 w 1299502"/>
              <a:gd name="connsiteY33612" fmla="*/ 1023200 h 2190257"/>
              <a:gd name="connsiteX33613" fmla="*/ 692929 w 1299502"/>
              <a:gd name="connsiteY33613" fmla="*/ 1023200 h 2190257"/>
              <a:gd name="connsiteX33614" fmla="*/ 693253 w 1299502"/>
              <a:gd name="connsiteY33614" fmla="*/ 1023489 h 2190257"/>
              <a:gd name="connsiteX33615" fmla="*/ 693542 w 1299502"/>
              <a:gd name="connsiteY33615" fmla="*/ 1023489 h 2190257"/>
              <a:gd name="connsiteX33616" fmla="*/ 693830 w 1299502"/>
              <a:gd name="connsiteY33616" fmla="*/ 1023777 h 2190257"/>
              <a:gd name="connsiteX33617" fmla="*/ 694227 w 1299502"/>
              <a:gd name="connsiteY33617" fmla="*/ 1023777 h 2190257"/>
              <a:gd name="connsiteX33618" fmla="*/ 694552 w 1299502"/>
              <a:gd name="connsiteY33618" fmla="*/ 1024101 h 2190257"/>
              <a:gd name="connsiteX33619" fmla="*/ 695128 w 1299502"/>
              <a:gd name="connsiteY33619" fmla="*/ 1024101 h 2190257"/>
              <a:gd name="connsiteX33620" fmla="*/ 695561 w 1299502"/>
              <a:gd name="connsiteY33620" fmla="*/ 1024570 h 2190257"/>
              <a:gd name="connsiteX33621" fmla="*/ 695561 w 1299502"/>
              <a:gd name="connsiteY33621" fmla="*/ 1024894 h 2190257"/>
              <a:gd name="connsiteX33622" fmla="*/ 696030 w 1299502"/>
              <a:gd name="connsiteY33622" fmla="*/ 1025399 h 2190257"/>
              <a:gd name="connsiteX33623" fmla="*/ 696354 w 1299502"/>
              <a:gd name="connsiteY33623" fmla="*/ 1025399 h 2190257"/>
              <a:gd name="connsiteX33624" fmla="*/ 697040 w 1299502"/>
              <a:gd name="connsiteY33624" fmla="*/ 1024786 h 2190257"/>
              <a:gd name="connsiteX33625" fmla="*/ 697653 w 1299502"/>
              <a:gd name="connsiteY33625" fmla="*/ 1024786 h 2190257"/>
              <a:gd name="connsiteX33626" fmla="*/ 698338 w 1299502"/>
              <a:gd name="connsiteY33626" fmla="*/ 1024173 h 2190257"/>
              <a:gd name="connsiteX33627" fmla="*/ 698626 w 1299502"/>
              <a:gd name="connsiteY33627" fmla="*/ 1024281 h 2190257"/>
              <a:gd name="connsiteX33628" fmla="*/ 698951 w 1299502"/>
              <a:gd name="connsiteY33628" fmla="*/ 1023993 h 2190257"/>
              <a:gd name="connsiteX33629" fmla="*/ 699528 w 1299502"/>
              <a:gd name="connsiteY33629" fmla="*/ 1023993 h 2190257"/>
              <a:gd name="connsiteX33630" fmla="*/ 699852 w 1299502"/>
              <a:gd name="connsiteY33630" fmla="*/ 1024281 h 2190257"/>
              <a:gd name="connsiteX33631" fmla="*/ 700249 w 1299502"/>
              <a:gd name="connsiteY33631" fmla="*/ 1023993 h 2190257"/>
              <a:gd name="connsiteX33632" fmla="*/ 700537 w 1299502"/>
              <a:gd name="connsiteY33632" fmla="*/ 1023993 h 2190257"/>
              <a:gd name="connsiteX33633" fmla="*/ 701547 w 1299502"/>
              <a:gd name="connsiteY33633" fmla="*/ 1025074 h 2190257"/>
              <a:gd name="connsiteX33634" fmla="*/ 701547 w 1299502"/>
              <a:gd name="connsiteY33634" fmla="*/ 1025363 h 2190257"/>
              <a:gd name="connsiteX33635" fmla="*/ 701835 w 1299502"/>
              <a:gd name="connsiteY33635" fmla="*/ 1025687 h 2190257"/>
              <a:gd name="connsiteX33636" fmla="*/ 701835 w 1299502"/>
              <a:gd name="connsiteY33636" fmla="*/ 1025975 h 2190257"/>
              <a:gd name="connsiteX33637" fmla="*/ 702052 w 1299502"/>
              <a:gd name="connsiteY33637" fmla="*/ 1026083 h 2190257"/>
              <a:gd name="connsiteX33638" fmla="*/ 702340 w 1299502"/>
              <a:gd name="connsiteY33638" fmla="*/ 1026372 h 2190257"/>
              <a:gd name="connsiteX33639" fmla="*/ 702232 w 1299502"/>
              <a:gd name="connsiteY33639" fmla="*/ 1029868 h 2190257"/>
              <a:gd name="connsiteX33640" fmla="*/ 702340 w 1299502"/>
              <a:gd name="connsiteY33640" fmla="*/ 1030156 h 2190257"/>
              <a:gd name="connsiteX33641" fmla="*/ 702340 w 1299502"/>
              <a:gd name="connsiteY33641" fmla="*/ 1031345 h 2190257"/>
              <a:gd name="connsiteX33642" fmla="*/ 702629 w 1299502"/>
              <a:gd name="connsiteY33642" fmla="*/ 1031670 h 2190257"/>
              <a:gd name="connsiteX33643" fmla="*/ 702629 w 1299502"/>
              <a:gd name="connsiteY33643" fmla="*/ 1032174 h 2190257"/>
              <a:gd name="connsiteX33644" fmla="*/ 702953 w 1299502"/>
              <a:gd name="connsiteY33644" fmla="*/ 1032571 h 2190257"/>
              <a:gd name="connsiteX33645" fmla="*/ 702953 w 1299502"/>
              <a:gd name="connsiteY33645" fmla="*/ 1033364 h 2190257"/>
              <a:gd name="connsiteX33646" fmla="*/ 703242 w 1299502"/>
              <a:gd name="connsiteY33646" fmla="*/ 1033760 h 2190257"/>
              <a:gd name="connsiteX33647" fmla="*/ 702953 w 1299502"/>
              <a:gd name="connsiteY33647" fmla="*/ 1033940 h 2190257"/>
              <a:gd name="connsiteX33648" fmla="*/ 702845 w 1299502"/>
              <a:gd name="connsiteY33648" fmla="*/ 1034841 h 2190257"/>
              <a:gd name="connsiteX33649" fmla="*/ 702737 w 1299502"/>
              <a:gd name="connsiteY33649" fmla="*/ 1035057 h 2190257"/>
              <a:gd name="connsiteX33650" fmla="*/ 701763 w 1299502"/>
              <a:gd name="connsiteY33650" fmla="*/ 1034949 h 2190257"/>
              <a:gd name="connsiteX33651" fmla="*/ 701258 w 1299502"/>
              <a:gd name="connsiteY33651" fmla="*/ 1035454 h 2190257"/>
              <a:gd name="connsiteX33652" fmla="*/ 701258 w 1299502"/>
              <a:gd name="connsiteY33652" fmla="*/ 1035742 h 2190257"/>
              <a:gd name="connsiteX33653" fmla="*/ 700970 w 1299502"/>
              <a:gd name="connsiteY33653" fmla="*/ 1036031 h 2190257"/>
              <a:gd name="connsiteX33654" fmla="*/ 700970 w 1299502"/>
              <a:gd name="connsiteY33654" fmla="*/ 1036535 h 2190257"/>
              <a:gd name="connsiteX33655" fmla="*/ 700645 w 1299502"/>
              <a:gd name="connsiteY33655" fmla="*/ 1036932 h 2190257"/>
              <a:gd name="connsiteX33656" fmla="*/ 700573 w 1299502"/>
              <a:gd name="connsiteY33656" fmla="*/ 1037436 h 2190257"/>
              <a:gd name="connsiteX33657" fmla="*/ 699960 w 1299502"/>
              <a:gd name="connsiteY33657" fmla="*/ 1038049 h 2190257"/>
              <a:gd name="connsiteX33658" fmla="*/ 699960 w 1299502"/>
              <a:gd name="connsiteY33658" fmla="*/ 1038337 h 2190257"/>
              <a:gd name="connsiteX33659" fmla="*/ 699275 w 1299502"/>
              <a:gd name="connsiteY33659" fmla="*/ 1038950 h 2190257"/>
              <a:gd name="connsiteX33660" fmla="*/ 699275 w 1299502"/>
              <a:gd name="connsiteY33660" fmla="*/ 1039526 h 2190257"/>
              <a:gd name="connsiteX33661" fmla="*/ 699564 w 1299502"/>
              <a:gd name="connsiteY33661" fmla="*/ 1039851 h 2190257"/>
              <a:gd name="connsiteX33662" fmla="*/ 699564 w 1299502"/>
              <a:gd name="connsiteY33662" fmla="*/ 1042374 h 2190257"/>
              <a:gd name="connsiteX33663" fmla="*/ 699059 w 1299502"/>
              <a:gd name="connsiteY33663" fmla="*/ 1042878 h 2190257"/>
              <a:gd name="connsiteX33664" fmla="*/ 698770 w 1299502"/>
              <a:gd name="connsiteY33664" fmla="*/ 1042878 h 2190257"/>
              <a:gd name="connsiteX33665" fmla="*/ 698266 w 1299502"/>
              <a:gd name="connsiteY33665" fmla="*/ 1043275 h 2190257"/>
              <a:gd name="connsiteX33666" fmla="*/ 698266 w 1299502"/>
              <a:gd name="connsiteY33666" fmla="*/ 1043563 h 2190257"/>
              <a:gd name="connsiteX33667" fmla="*/ 698554 w 1299502"/>
              <a:gd name="connsiteY33667" fmla="*/ 1043851 h 2190257"/>
              <a:gd name="connsiteX33668" fmla="*/ 698482 w 1299502"/>
              <a:gd name="connsiteY33668" fmla="*/ 1044752 h 2190257"/>
              <a:gd name="connsiteX33669" fmla="*/ 698770 w 1299502"/>
              <a:gd name="connsiteY33669" fmla="*/ 1045041 h 2190257"/>
              <a:gd name="connsiteX33670" fmla="*/ 698770 w 1299502"/>
              <a:gd name="connsiteY33670" fmla="*/ 1045653 h 2190257"/>
              <a:gd name="connsiteX33671" fmla="*/ 699059 w 1299502"/>
              <a:gd name="connsiteY33671" fmla="*/ 1045942 h 2190257"/>
              <a:gd name="connsiteX33672" fmla="*/ 699059 w 1299502"/>
              <a:gd name="connsiteY33672" fmla="*/ 1046554 h 2190257"/>
              <a:gd name="connsiteX33673" fmla="*/ 699383 w 1299502"/>
              <a:gd name="connsiteY33673" fmla="*/ 1046843 h 2190257"/>
              <a:gd name="connsiteX33674" fmla="*/ 699383 w 1299502"/>
              <a:gd name="connsiteY33674" fmla="*/ 1048933 h 2190257"/>
              <a:gd name="connsiteX33675" fmla="*/ 699167 w 1299502"/>
              <a:gd name="connsiteY33675" fmla="*/ 1049041 h 2190257"/>
              <a:gd name="connsiteX33676" fmla="*/ 697580 w 1299502"/>
              <a:gd name="connsiteY33676" fmla="*/ 1049041 h 2190257"/>
              <a:gd name="connsiteX33677" fmla="*/ 696967 w 1299502"/>
              <a:gd name="connsiteY33677" fmla="*/ 1048428 h 2190257"/>
              <a:gd name="connsiteX33678" fmla="*/ 696679 w 1299502"/>
              <a:gd name="connsiteY33678" fmla="*/ 1048428 h 2190257"/>
              <a:gd name="connsiteX33679" fmla="*/ 695092 w 1299502"/>
              <a:gd name="connsiteY33679" fmla="*/ 1046843 h 2190257"/>
              <a:gd name="connsiteX33680" fmla="*/ 694479 w 1299502"/>
              <a:gd name="connsiteY33680" fmla="*/ 1046843 h 2190257"/>
              <a:gd name="connsiteX33681" fmla="*/ 694191 w 1299502"/>
              <a:gd name="connsiteY33681" fmla="*/ 1046554 h 2190257"/>
              <a:gd name="connsiteX33682" fmla="*/ 693578 w 1299502"/>
              <a:gd name="connsiteY33682" fmla="*/ 1046554 h 2190257"/>
              <a:gd name="connsiteX33683" fmla="*/ 693181 w 1299502"/>
              <a:gd name="connsiteY33683" fmla="*/ 1046843 h 2190257"/>
              <a:gd name="connsiteX33684" fmla="*/ 690982 w 1299502"/>
              <a:gd name="connsiteY33684" fmla="*/ 1046735 h 2190257"/>
              <a:gd name="connsiteX33685" fmla="*/ 690693 w 1299502"/>
              <a:gd name="connsiteY33685" fmla="*/ 1046446 h 2190257"/>
              <a:gd name="connsiteX33686" fmla="*/ 688494 w 1299502"/>
              <a:gd name="connsiteY33686" fmla="*/ 1046338 h 2190257"/>
              <a:gd name="connsiteX33687" fmla="*/ 688205 w 1299502"/>
              <a:gd name="connsiteY33687" fmla="*/ 1046662 h 2190257"/>
              <a:gd name="connsiteX33688" fmla="*/ 687484 w 1299502"/>
              <a:gd name="connsiteY33688" fmla="*/ 1046662 h 2190257"/>
              <a:gd name="connsiteX33689" fmla="*/ 687196 w 1299502"/>
              <a:gd name="connsiteY33689" fmla="*/ 1046951 h 2190257"/>
              <a:gd name="connsiteX33690" fmla="*/ 686583 w 1299502"/>
              <a:gd name="connsiteY33690" fmla="*/ 1046951 h 2190257"/>
              <a:gd name="connsiteX33691" fmla="*/ 685898 w 1299502"/>
              <a:gd name="connsiteY33691" fmla="*/ 1047455 h 2190257"/>
              <a:gd name="connsiteX33692" fmla="*/ 685609 w 1299502"/>
              <a:gd name="connsiteY33692" fmla="*/ 1047455 h 2190257"/>
              <a:gd name="connsiteX33693" fmla="*/ 685285 w 1299502"/>
              <a:gd name="connsiteY33693" fmla="*/ 1047744 h 2190257"/>
              <a:gd name="connsiteX33694" fmla="*/ 684996 w 1299502"/>
              <a:gd name="connsiteY33694" fmla="*/ 1047744 h 2190257"/>
              <a:gd name="connsiteX33695" fmla="*/ 683987 w 1299502"/>
              <a:gd name="connsiteY33695" fmla="*/ 1048645 h 2190257"/>
              <a:gd name="connsiteX33696" fmla="*/ 683698 w 1299502"/>
              <a:gd name="connsiteY33696" fmla="*/ 1048537 h 2190257"/>
              <a:gd name="connsiteX33697" fmla="*/ 682688 w 1299502"/>
              <a:gd name="connsiteY33697" fmla="*/ 1049438 h 2190257"/>
              <a:gd name="connsiteX33698" fmla="*/ 682400 w 1299502"/>
              <a:gd name="connsiteY33698" fmla="*/ 1049438 h 2190257"/>
              <a:gd name="connsiteX33699" fmla="*/ 681318 w 1299502"/>
              <a:gd name="connsiteY33699" fmla="*/ 1050447 h 2190257"/>
              <a:gd name="connsiteX33700" fmla="*/ 681318 w 1299502"/>
              <a:gd name="connsiteY33700" fmla="*/ 1050735 h 2190257"/>
              <a:gd name="connsiteX33701" fmla="*/ 680922 w 1299502"/>
              <a:gd name="connsiteY33701" fmla="*/ 1051023 h 2190257"/>
              <a:gd name="connsiteX33702" fmla="*/ 680922 w 1299502"/>
              <a:gd name="connsiteY33702" fmla="*/ 1051636 h 2190257"/>
              <a:gd name="connsiteX33703" fmla="*/ 680597 w 1299502"/>
              <a:gd name="connsiteY33703" fmla="*/ 1051924 h 2190257"/>
              <a:gd name="connsiteX33704" fmla="*/ 680597 w 1299502"/>
              <a:gd name="connsiteY33704" fmla="*/ 1052537 h 2190257"/>
              <a:gd name="connsiteX33705" fmla="*/ 680092 w 1299502"/>
              <a:gd name="connsiteY33705" fmla="*/ 1052934 h 2190257"/>
              <a:gd name="connsiteX33706" fmla="*/ 679804 w 1299502"/>
              <a:gd name="connsiteY33706" fmla="*/ 1052934 h 2190257"/>
              <a:gd name="connsiteX33707" fmla="*/ 679623 w 1299502"/>
              <a:gd name="connsiteY33707" fmla="*/ 1052753 h 2190257"/>
              <a:gd name="connsiteX33708" fmla="*/ 679623 w 1299502"/>
              <a:gd name="connsiteY33708" fmla="*/ 1052429 h 2190257"/>
              <a:gd name="connsiteX33709" fmla="*/ 679299 w 1299502"/>
              <a:gd name="connsiteY33709" fmla="*/ 1052141 h 2190257"/>
              <a:gd name="connsiteX33710" fmla="*/ 679299 w 1299502"/>
              <a:gd name="connsiteY33710" fmla="*/ 1051852 h 2190257"/>
              <a:gd name="connsiteX33711" fmla="*/ 678722 w 1299502"/>
              <a:gd name="connsiteY33711" fmla="*/ 1051240 h 2190257"/>
              <a:gd name="connsiteX33712" fmla="*/ 678722 w 1299502"/>
              <a:gd name="connsiteY33712" fmla="*/ 1050951 h 2190257"/>
              <a:gd name="connsiteX33713" fmla="*/ 678614 w 1299502"/>
              <a:gd name="connsiteY33713" fmla="*/ 1050843 h 2190257"/>
              <a:gd name="connsiteX33714" fmla="*/ 678217 w 1299502"/>
              <a:gd name="connsiteY33714" fmla="*/ 1050843 h 2190257"/>
              <a:gd name="connsiteX33715" fmla="*/ 677893 w 1299502"/>
              <a:gd name="connsiteY33715" fmla="*/ 1050555 h 2190257"/>
              <a:gd name="connsiteX33716" fmla="*/ 677604 w 1299502"/>
              <a:gd name="connsiteY33716" fmla="*/ 1050735 h 2190257"/>
              <a:gd name="connsiteX33717" fmla="*/ 676306 w 1299502"/>
              <a:gd name="connsiteY33717" fmla="*/ 1050735 h 2190257"/>
              <a:gd name="connsiteX33718" fmla="*/ 676018 w 1299502"/>
              <a:gd name="connsiteY33718" fmla="*/ 1050447 h 2190257"/>
              <a:gd name="connsiteX33719" fmla="*/ 675116 w 1299502"/>
              <a:gd name="connsiteY33719" fmla="*/ 1050447 h 2190257"/>
              <a:gd name="connsiteX33720" fmla="*/ 674828 w 1299502"/>
              <a:gd name="connsiteY33720" fmla="*/ 1050735 h 2190257"/>
              <a:gd name="connsiteX33721" fmla="*/ 673530 w 1299502"/>
              <a:gd name="connsiteY33721" fmla="*/ 1050627 h 2190257"/>
              <a:gd name="connsiteX33722" fmla="*/ 672736 w 1299502"/>
              <a:gd name="connsiteY33722" fmla="*/ 1049834 h 2190257"/>
              <a:gd name="connsiteX33723" fmla="*/ 673025 w 1299502"/>
              <a:gd name="connsiteY33723" fmla="*/ 1049546 h 2190257"/>
              <a:gd name="connsiteX33724" fmla="*/ 673133 w 1299502"/>
              <a:gd name="connsiteY33724" fmla="*/ 1049329 h 2190257"/>
              <a:gd name="connsiteX33725" fmla="*/ 673241 w 1299502"/>
              <a:gd name="connsiteY33725" fmla="*/ 1049149 h 2190257"/>
              <a:gd name="connsiteX33726" fmla="*/ 675116 w 1299502"/>
              <a:gd name="connsiteY33726" fmla="*/ 1049257 h 2190257"/>
              <a:gd name="connsiteX33727" fmla="*/ 675333 w 1299502"/>
              <a:gd name="connsiteY33727" fmla="*/ 1049041 h 2190257"/>
              <a:gd name="connsiteX33728" fmla="*/ 675333 w 1299502"/>
              <a:gd name="connsiteY33728" fmla="*/ 1048753 h 2190257"/>
              <a:gd name="connsiteX33729" fmla="*/ 674720 w 1299502"/>
              <a:gd name="connsiteY33729" fmla="*/ 1048140 h 2190257"/>
              <a:gd name="connsiteX33730" fmla="*/ 674720 w 1299502"/>
              <a:gd name="connsiteY33730" fmla="*/ 1047852 h 2190257"/>
              <a:gd name="connsiteX33731" fmla="*/ 674828 w 1299502"/>
              <a:gd name="connsiteY33731" fmla="*/ 1047744 h 2190257"/>
              <a:gd name="connsiteX33732" fmla="*/ 675224 w 1299502"/>
              <a:gd name="connsiteY33732" fmla="*/ 1047744 h 2190257"/>
              <a:gd name="connsiteX33733" fmla="*/ 675513 w 1299502"/>
              <a:gd name="connsiteY33733" fmla="*/ 1048068 h 2190257"/>
              <a:gd name="connsiteX33734" fmla="*/ 676018 w 1299502"/>
              <a:gd name="connsiteY33734" fmla="*/ 1047636 h 2190257"/>
              <a:gd name="connsiteX33735" fmla="*/ 676018 w 1299502"/>
              <a:gd name="connsiteY33735" fmla="*/ 1046446 h 2190257"/>
              <a:gd name="connsiteX33736" fmla="*/ 675693 w 1299502"/>
              <a:gd name="connsiteY33736" fmla="*/ 1046158 h 2190257"/>
              <a:gd name="connsiteX33737" fmla="*/ 675693 w 1299502"/>
              <a:gd name="connsiteY33737" fmla="*/ 1045257 h 2190257"/>
              <a:gd name="connsiteX33738" fmla="*/ 675224 w 1299502"/>
              <a:gd name="connsiteY33738" fmla="*/ 1044752 h 2190257"/>
              <a:gd name="connsiteX33739" fmla="*/ 674900 w 1299502"/>
              <a:gd name="connsiteY33739" fmla="*/ 1044752 h 2190257"/>
              <a:gd name="connsiteX33740" fmla="*/ 674828 w 1299502"/>
              <a:gd name="connsiteY33740" fmla="*/ 1044969 h 2190257"/>
              <a:gd name="connsiteX33741" fmla="*/ 674720 w 1299502"/>
              <a:gd name="connsiteY33741" fmla="*/ 1045870 h 2190257"/>
              <a:gd name="connsiteX33742" fmla="*/ 674431 w 1299502"/>
              <a:gd name="connsiteY33742" fmla="*/ 1046050 h 2190257"/>
              <a:gd name="connsiteX33743" fmla="*/ 674431 w 1299502"/>
              <a:gd name="connsiteY33743" fmla="*/ 1046662 h 2190257"/>
              <a:gd name="connsiteX33744" fmla="*/ 674107 w 1299502"/>
              <a:gd name="connsiteY33744" fmla="*/ 1046951 h 2190257"/>
              <a:gd name="connsiteX33745" fmla="*/ 674034 w 1299502"/>
              <a:gd name="connsiteY33745" fmla="*/ 1048140 h 2190257"/>
              <a:gd name="connsiteX33746" fmla="*/ 673602 w 1299502"/>
              <a:gd name="connsiteY33746" fmla="*/ 1048537 h 2190257"/>
              <a:gd name="connsiteX33747" fmla="*/ 673205 w 1299502"/>
              <a:gd name="connsiteY33747" fmla="*/ 1048537 h 2190257"/>
              <a:gd name="connsiteX33748" fmla="*/ 672917 w 1299502"/>
              <a:gd name="connsiteY33748" fmla="*/ 1048861 h 2190257"/>
              <a:gd name="connsiteX33749" fmla="*/ 672304 w 1299502"/>
              <a:gd name="connsiteY33749" fmla="*/ 1048861 h 2190257"/>
              <a:gd name="connsiteX33750" fmla="*/ 672015 w 1299502"/>
              <a:gd name="connsiteY33750" fmla="*/ 1049149 h 2190257"/>
              <a:gd name="connsiteX33751" fmla="*/ 669744 w 1299502"/>
              <a:gd name="connsiteY33751" fmla="*/ 1049041 h 2190257"/>
              <a:gd name="connsiteX33752" fmla="*/ 669419 w 1299502"/>
              <a:gd name="connsiteY33752" fmla="*/ 1048753 h 2190257"/>
              <a:gd name="connsiteX33753" fmla="*/ 668229 w 1299502"/>
              <a:gd name="connsiteY33753" fmla="*/ 1048645 h 2190257"/>
              <a:gd name="connsiteX33754" fmla="*/ 668049 w 1299502"/>
              <a:gd name="connsiteY33754" fmla="*/ 1048537 h 2190257"/>
              <a:gd name="connsiteX33755" fmla="*/ 668049 w 1299502"/>
              <a:gd name="connsiteY33755" fmla="*/ 1047347 h 2190257"/>
              <a:gd name="connsiteX33756" fmla="*/ 668445 w 1299502"/>
              <a:gd name="connsiteY33756" fmla="*/ 1047059 h 2190257"/>
              <a:gd name="connsiteX33757" fmla="*/ 668121 w 1299502"/>
              <a:gd name="connsiteY33757" fmla="*/ 1046771 h 2190257"/>
              <a:gd name="connsiteX33758" fmla="*/ 668121 w 1299502"/>
              <a:gd name="connsiteY33758" fmla="*/ 1046158 h 2190257"/>
              <a:gd name="connsiteX33759" fmla="*/ 667941 w 1299502"/>
              <a:gd name="connsiteY33759" fmla="*/ 1046050 h 2190257"/>
              <a:gd name="connsiteX33760" fmla="*/ 667616 w 1299502"/>
              <a:gd name="connsiteY33760" fmla="*/ 1046050 h 2190257"/>
              <a:gd name="connsiteX33761" fmla="*/ 667328 w 1299502"/>
              <a:gd name="connsiteY33761" fmla="*/ 1046338 h 2190257"/>
              <a:gd name="connsiteX33762" fmla="*/ 667039 w 1299502"/>
              <a:gd name="connsiteY33762" fmla="*/ 1046266 h 2190257"/>
              <a:gd name="connsiteX33763" fmla="*/ 666715 w 1299502"/>
              <a:gd name="connsiteY33763" fmla="*/ 1045942 h 2190257"/>
              <a:gd name="connsiteX33764" fmla="*/ 665128 w 1299502"/>
              <a:gd name="connsiteY33764" fmla="*/ 1045942 h 2190257"/>
              <a:gd name="connsiteX33765" fmla="*/ 664840 w 1299502"/>
              <a:gd name="connsiteY33765" fmla="*/ 1045653 h 2190257"/>
              <a:gd name="connsiteX33766" fmla="*/ 664118 w 1299502"/>
              <a:gd name="connsiteY33766" fmla="*/ 1045653 h 2190257"/>
              <a:gd name="connsiteX33767" fmla="*/ 663830 w 1299502"/>
              <a:gd name="connsiteY33767" fmla="*/ 1045257 h 2190257"/>
              <a:gd name="connsiteX33768" fmla="*/ 663542 w 1299502"/>
              <a:gd name="connsiteY33768" fmla="*/ 1045257 h 2190257"/>
              <a:gd name="connsiteX33769" fmla="*/ 662640 w 1299502"/>
              <a:gd name="connsiteY33769" fmla="*/ 1044356 h 2190257"/>
              <a:gd name="connsiteX33770" fmla="*/ 662027 w 1299502"/>
              <a:gd name="connsiteY33770" fmla="*/ 1044356 h 2190257"/>
              <a:gd name="connsiteX33771" fmla="*/ 661739 w 1299502"/>
              <a:gd name="connsiteY33771" fmla="*/ 1044068 h 2190257"/>
              <a:gd name="connsiteX33772" fmla="*/ 660152 w 1299502"/>
              <a:gd name="connsiteY33772" fmla="*/ 1044068 h 2190257"/>
              <a:gd name="connsiteX33773" fmla="*/ 659828 w 1299502"/>
              <a:gd name="connsiteY33773" fmla="*/ 1043671 h 2190257"/>
              <a:gd name="connsiteX33774" fmla="*/ 659539 w 1299502"/>
              <a:gd name="connsiteY33774" fmla="*/ 1043671 h 2190257"/>
              <a:gd name="connsiteX33775" fmla="*/ 659251 w 1299502"/>
              <a:gd name="connsiteY33775" fmla="*/ 1043347 h 2190257"/>
              <a:gd name="connsiteX33776" fmla="*/ 657628 w 1299502"/>
              <a:gd name="connsiteY33776" fmla="*/ 1043347 h 2190257"/>
              <a:gd name="connsiteX33777" fmla="*/ 656835 w 1299502"/>
              <a:gd name="connsiteY33777" fmla="*/ 1044068 h 2190257"/>
              <a:gd name="connsiteX33778" fmla="*/ 656763 w 1299502"/>
              <a:gd name="connsiteY33778" fmla="*/ 1044356 h 2190257"/>
              <a:gd name="connsiteX33779" fmla="*/ 656366 w 1299502"/>
              <a:gd name="connsiteY33779" fmla="*/ 1044752 h 2190257"/>
              <a:gd name="connsiteX33780" fmla="*/ 654166 w 1299502"/>
              <a:gd name="connsiteY33780" fmla="*/ 1044644 h 2190257"/>
              <a:gd name="connsiteX33781" fmla="*/ 653770 w 1299502"/>
              <a:gd name="connsiteY33781" fmla="*/ 1044969 h 2190257"/>
              <a:gd name="connsiteX33782" fmla="*/ 653445 w 1299502"/>
              <a:gd name="connsiteY33782" fmla="*/ 1044969 h 2190257"/>
              <a:gd name="connsiteX33783" fmla="*/ 653157 w 1299502"/>
              <a:gd name="connsiteY33783" fmla="*/ 1044644 h 2190257"/>
              <a:gd name="connsiteX33784" fmla="*/ 652868 w 1299502"/>
              <a:gd name="connsiteY33784" fmla="*/ 1044644 h 2190257"/>
              <a:gd name="connsiteX33785" fmla="*/ 652544 w 1299502"/>
              <a:gd name="connsiteY33785" fmla="*/ 1044969 h 2190257"/>
              <a:gd name="connsiteX33786" fmla="*/ 649948 w 1299502"/>
              <a:gd name="connsiteY33786" fmla="*/ 1044860 h 2190257"/>
              <a:gd name="connsiteX33787" fmla="*/ 649876 w 1299502"/>
              <a:gd name="connsiteY33787" fmla="*/ 1044969 h 2190257"/>
              <a:gd name="connsiteX33788" fmla="*/ 649767 w 1299502"/>
              <a:gd name="connsiteY33788" fmla="*/ 1046158 h 2190257"/>
              <a:gd name="connsiteX33789" fmla="*/ 649984 w 1299502"/>
              <a:gd name="connsiteY33789" fmla="*/ 1046338 h 2190257"/>
              <a:gd name="connsiteX33790" fmla="*/ 650272 w 1299502"/>
              <a:gd name="connsiteY33790" fmla="*/ 1046338 h 2190257"/>
              <a:gd name="connsiteX33791" fmla="*/ 650380 w 1299502"/>
              <a:gd name="connsiteY33791" fmla="*/ 1046446 h 2190257"/>
              <a:gd name="connsiteX33792" fmla="*/ 650380 w 1299502"/>
              <a:gd name="connsiteY33792" fmla="*/ 1047347 h 2190257"/>
              <a:gd name="connsiteX33793" fmla="*/ 650272 w 1299502"/>
              <a:gd name="connsiteY33793" fmla="*/ 1047563 h 2190257"/>
              <a:gd name="connsiteX33794" fmla="*/ 649876 w 1299502"/>
              <a:gd name="connsiteY33794" fmla="*/ 1047563 h 2190257"/>
              <a:gd name="connsiteX33795" fmla="*/ 649587 w 1299502"/>
              <a:gd name="connsiteY33795" fmla="*/ 1047852 h 2190257"/>
              <a:gd name="connsiteX33796" fmla="*/ 647388 w 1299502"/>
              <a:gd name="connsiteY33796" fmla="*/ 1047744 h 2190257"/>
              <a:gd name="connsiteX33797" fmla="*/ 647063 w 1299502"/>
              <a:gd name="connsiteY33797" fmla="*/ 1047455 h 2190257"/>
              <a:gd name="connsiteX33798" fmla="*/ 646486 w 1299502"/>
              <a:gd name="connsiteY33798" fmla="*/ 1047347 h 2190257"/>
              <a:gd name="connsiteX33799" fmla="*/ 646162 w 1299502"/>
              <a:gd name="connsiteY33799" fmla="*/ 1047059 h 2190257"/>
              <a:gd name="connsiteX33800" fmla="*/ 645765 w 1299502"/>
              <a:gd name="connsiteY33800" fmla="*/ 1047059 h 2190257"/>
              <a:gd name="connsiteX33801" fmla="*/ 645368 w 1299502"/>
              <a:gd name="connsiteY33801" fmla="*/ 1046662 h 2190257"/>
              <a:gd name="connsiteX33802" fmla="*/ 645368 w 1299502"/>
              <a:gd name="connsiteY33802" fmla="*/ 1046338 h 2190257"/>
              <a:gd name="connsiteX33803" fmla="*/ 644791 w 1299502"/>
              <a:gd name="connsiteY33803" fmla="*/ 1045761 h 2190257"/>
              <a:gd name="connsiteX33804" fmla="*/ 644791 w 1299502"/>
              <a:gd name="connsiteY33804" fmla="*/ 1045365 h 2190257"/>
              <a:gd name="connsiteX33805" fmla="*/ 644178 w 1299502"/>
              <a:gd name="connsiteY33805" fmla="*/ 1044860 h 2190257"/>
              <a:gd name="connsiteX33806" fmla="*/ 644178 w 1299502"/>
              <a:gd name="connsiteY33806" fmla="*/ 1044464 h 2190257"/>
              <a:gd name="connsiteX33807" fmla="*/ 642772 w 1299502"/>
              <a:gd name="connsiteY33807" fmla="*/ 1043058 h 2190257"/>
              <a:gd name="connsiteX33808" fmla="*/ 642484 w 1299502"/>
              <a:gd name="connsiteY33808" fmla="*/ 1043058 h 2190257"/>
              <a:gd name="connsiteX33809" fmla="*/ 642195 w 1299502"/>
              <a:gd name="connsiteY33809" fmla="*/ 1042770 h 2190257"/>
              <a:gd name="connsiteX33810" fmla="*/ 641474 w 1299502"/>
              <a:gd name="connsiteY33810" fmla="*/ 1042770 h 2190257"/>
              <a:gd name="connsiteX33811" fmla="*/ 641186 w 1299502"/>
              <a:gd name="connsiteY33811" fmla="*/ 1042446 h 2190257"/>
              <a:gd name="connsiteX33812" fmla="*/ 640861 w 1299502"/>
              <a:gd name="connsiteY33812" fmla="*/ 1042446 h 2190257"/>
              <a:gd name="connsiteX33813" fmla="*/ 640573 w 1299502"/>
              <a:gd name="connsiteY33813" fmla="*/ 1042157 h 2190257"/>
              <a:gd name="connsiteX33814" fmla="*/ 639996 w 1299502"/>
              <a:gd name="connsiteY33814" fmla="*/ 1042157 h 2190257"/>
              <a:gd name="connsiteX33815" fmla="*/ 639383 w 1299502"/>
              <a:gd name="connsiteY33815" fmla="*/ 1041473 h 2190257"/>
              <a:gd name="connsiteX33816" fmla="*/ 639094 w 1299502"/>
              <a:gd name="connsiteY33816" fmla="*/ 1041473 h 2190257"/>
              <a:gd name="connsiteX33817" fmla="*/ 638589 w 1299502"/>
              <a:gd name="connsiteY33817" fmla="*/ 1041076 h 2190257"/>
              <a:gd name="connsiteX33818" fmla="*/ 638589 w 1299502"/>
              <a:gd name="connsiteY33818" fmla="*/ 1040752 h 2190257"/>
              <a:gd name="connsiteX33819" fmla="*/ 638481 w 1299502"/>
              <a:gd name="connsiteY33819" fmla="*/ 1040572 h 2190257"/>
              <a:gd name="connsiteX33820" fmla="*/ 638085 w 1299502"/>
              <a:gd name="connsiteY33820" fmla="*/ 1040572 h 2190257"/>
              <a:gd name="connsiteX33821" fmla="*/ 637688 w 1299502"/>
              <a:gd name="connsiteY33821" fmla="*/ 1040175 h 2190257"/>
              <a:gd name="connsiteX33822" fmla="*/ 637688 w 1299502"/>
              <a:gd name="connsiteY33822" fmla="*/ 1039851 h 2190257"/>
              <a:gd name="connsiteX33823" fmla="*/ 636210 w 1299502"/>
              <a:gd name="connsiteY33823" fmla="*/ 1038265 h 2190257"/>
              <a:gd name="connsiteX33824" fmla="*/ 636210 w 1299502"/>
              <a:gd name="connsiteY33824" fmla="*/ 1037977 h 2190257"/>
              <a:gd name="connsiteX33825" fmla="*/ 635705 w 1299502"/>
              <a:gd name="connsiteY33825" fmla="*/ 1037580 h 2190257"/>
              <a:gd name="connsiteX33826" fmla="*/ 634695 w 1299502"/>
              <a:gd name="connsiteY33826" fmla="*/ 1038373 h 2190257"/>
              <a:gd name="connsiteX33827" fmla="*/ 634407 w 1299502"/>
              <a:gd name="connsiteY33827" fmla="*/ 1038373 h 2190257"/>
              <a:gd name="connsiteX33828" fmla="*/ 634190 w 1299502"/>
              <a:gd name="connsiteY33828" fmla="*/ 1038481 h 2190257"/>
              <a:gd name="connsiteX33829" fmla="*/ 634190 w 1299502"/>
              <a:gd name="connsiteY33829" fmla="*/ 1038878 h 2190257"/>
              <a:gd name="connsiteX33830" fmla="*/ 633902 w 1299502"/>
              <a:gd name="connsiteY33830" fmla="*/ 1039058 h 2190257"/>
              <a:gd name="connsiteX33831" fmla="*/ 633902 w 1299502"/>
              <a:gd name="connsiteY33831" fmla="*/ 1039671 h 2190257"/>
              <a:gd name="connsiteX33832" fmla="*/ 634190 w 1299502"/>
              <a:gd name="connsiteY33832" fmla="*/ 1039959 h 2190257"/>
              <a:gd name="connsiteX33833" fmla="*/ 634190 w 1299502"/>
              <a:gd name="connsiteY33833" fmla="*/ 1040860 h 2190257"/>
              <a:gd name="connsiteX33834" fmla="*/ 634911 w 1299502"/>
              <a:gd name="connsiteY33834" fmla="*/ 1041653 h 2190257"/>
              <a:gd name="connsiteX33835" fmla="*/ 635597 w 1299502"/>
              <a:gd name="connsiteY33835" fmla="*/ 1041653 h 2190257"/>
              <a:gd name="connsiteX33836" fmla="*/ 635993 w 1299502"/>
              <a:gd name="connsiteY33836" fmla="*/ 1042157 h 2190257"/>
              <a:gd name="connsiteX33837" fmla="*/ 635993 w 1299502"/>
              <a:gd name="connsiteY33837" fmla="*/ 1042446 h 2190257"/>
              <a:gd name="connsiteX33838" fmla="*/ 636318 w 1299502"/>
              <a:gd name="connsiteY33838" fmla="*/ 1042770 h 2190257"/>
              <a:gd name="connsiteX33839" fmla="*/ 636318 w 1299502"/>
              <a:gd name="connsiteY33839" fmla="*/ 1043058 h 2190257"/>
              <a:gd name="connsiteX33840" fmla="*/ 637111 w 1299502"/>
              <a:gd name="connsiteY33840" fmla="*/ 1043851 h 2190257"/>
              <a:gd name="connsiteX33841" fmla="*/ 637399 w 1299502"/>
              <a:gd name="connsiteY33841" fmla="*/ 1043851 h 2190257"/>
              <a:gd name="connsiteX33842" fmla="*/ 638012 w 1299502"/>
              <a:gd name="connsiteY33842" fmla="*/ 1044464 h 2190257"/>
              <a:gd name="connsiteX33843" fmla="*/ 638301 w 1299502"/>
              <a:gd name="connsiteY33843" fmla="*/ 1044464 h 2190257"/>
              <a:gd name="connsiteX33844" fmla="*/ 638914 w 1299502"/>
              <a:gd name="connsiteY33844" fmla="*/ 1045041 h 2190257"/>
              <a:gd name="connsiteX33845" fmla="*/ 639311 w 1299502"/>
              <a:gd name="connsiteY33845" fmla="*/ 1045041 h 2190257"/>
              <a:gd name="connsiteX33846" fmla="*/ 639599 w 1299502"/>
              <a:gd name="connsiteY33846" fmla="*/ 1045365 h 2190257"/>
              <a:gd name="connsiteX33847" fmla="*/ 639887 w 1299502"/>
              <a:gd name="connsiteY33847" fmla="*/ 1045365 h 2190257"/>
              <a:gd name="connsiteX33848" fmla="*/ 640500 w 1299502"/>
              <a:gd name="connsiteY33848" fmla="*/ 1045942 h 2190257"/>
              <a:gd name="connsiteX33849" fmla="*/ 640789 w 1299502"/>
              <a:gd name="connsiteY33849" fmla="*/ 1046050 h 2190257"/>
              <a:gd name="connsiteX33850" fmla="*/ 641690 w 1299502"/>
              <a:gd name="connsiteY33850" fmla="*/ 1046951 h 2190257"/>
              <a:gd name="connsiteX33851" fmla="*/ 643890 w 1299502"/>
              <a:gd name="connsiteY33851" fmla="*/ 1047059 h 2190257"/>
              <a:gd name="connsiteX33852" fmla="*/ 644070 w 1299502"/>
              <a:gd name="connsiteY33852" fmla="*/ 1047131 h 2190257"/>
              <a:gd name="connsiteX33853" fmla="*/ 644070 w 1299502"/>
              <a:gd name="connsiteY33853" fmla="*/ 1047744 h 2190257"/>
              <a:gd name="connsiteX33854" fmla="*/ 644395 w 1299502"/>
              <a:gd name="connsiteY33854" fmla="*/ 1048032 h 2190257"/>
              <a:gd name="connsiteX33855" fmla="*/ 644287 w 1299502"/>
              <a:gd name="connsiteY33855" fmla="*/ 1049546 h 2190257"/>
              <a:gd name="connsiteX33856" fmla="*/ 644611 w 1299502"/>
              <a:gd name="connsiteY33856" fmla="*/ 1049834 h 2190257"/>
              <a:gd name="connsiteX33857" fmla="*/ 644611 w 1299502"/>
              <a:gd name="connsiteY33857" fmla="*/ 1050158 h 2190257"/>
              <a:gd name="connsiteX33858" fmla="*/ 645080 w 1299502"/>
              <a:gd name="connsiteY33858" fmla="*/ 1050627 h 2190257"/>
              <a:gd name="connsiteX33859" fmla="*/ 645404 w 1299502"/>
              <a:gd name="connsiteY33859" fmla="*/ 1050627 h 2190257"/>
              <a:gd name="connsiteX33860" fmla="*/ 646378 w 1299502"/>
              <a:gd name="connsiteY33860" fmla="*/ 1049726 h 2190257"/>
              <a:gd name="connsiteX33861" fmla="*/ 646991 w 1299502"/>
              <a:gd name="connsiteY33861" fmla="*/ 1049726 h 2190257"/>
              <a:gd name="connsiteX33862" fmla="*/ 647279 w 1299502"/>
              <a:gd name="connsiteY33862" fmla="*/ 1049546 h 2190257"/>
              <a:gd name="connsiteX33863" fmla="*/ 648577 w 1299502"/>
              <a:gd name="connsiteY33863" fmla="*/ 1049546 h 2190257"/>
              <a:gd name="connsiteX33864" fmla="*/ 650092 w 1299502"/>
              <a:gd name="connsiteY33864" fmla="*/ 1051023 h 2190257"/>
              <a:gd name="connsiteX33865" fmla="*/ 650380 w 1299502"/>
              <a:gd name="connsiteY33865" fmla="*/ 1051023 h 2190257"/>
              <a:gd name="connsiteX33866" fmla="*/ 651065 w 1299502"/>
              <a:gd name="connsiteY33866" fmla="*/ 1050555 h 2190257"/>
              <a:gd name="connsiteX33867" fmla="*/ 651390 w 1299502"/>
              <a:gd name="connsiteY33867" fmla="*/ 1050555 h 2190257"/>
              <a:gd name="connsiteX33868" fmla="*/ 652688 w 1299502"/>
              <a:gd name="connsiteY33868" fmla="*/ 1049366 h 2190257"/>
              <a:gd name="connsiteX33869" fmla="*/ 652977 w 1299502"/>
              <a:gd name="connsiteY33869" fmla="*/ 1049438 h 2190257"/>
              <a:gd name="connsiteX33870" fmla="*/ 653373 w 1299502"/>
              <a:gd name="connsiteY33870" fmla="*/ 1049149 h 2190257"/>
              <a:gd name="connsiteX33871" fmla="*/ 653986 w 1299502"/>
              <a:gd name="connsiteY33871" fmla="*/ 1049149 h 2190257"/>
              <a:gd name="connsiteX33872" fmla="*/ 654275 w 1299502"/>
              <a:gd name="connsiteY33872" fmla="*/ 1048861 h 2190257"/>
              <a:gd name="connsiteX33873" fmla="*/ 655284 w 1299502"/>
              <a:gd name="connsiteY33873" fmla="*/ 1048861 h 2190257"/>
              <a:gd name="connsiteX33874" fmla="*/ 655573 w 1299502"/>
              <a:gd name="connsiteY33874" fmla="*/ 1048537 h 2190257"/>
              <a:gd name="connsiteX33875" fmla="*/ 657772 w 1299502"/>
              <a:gd name="connsiteY33875" fmla="*/ 1048645 h 2190257"/>
              <a:gd name="connsiteX33876" fmla="*/ 658061 w 1299502"/>
              <a:gd name="connsiteY33876" fmla="*/ 1048356 h 2190257"/>
              <a:gd name="connsiteX33877" fmla="*/ 660945 w 1299502"/>
              <a:gd name="connsiteY33877" fmla="*/ 1048428 h 2190257"/>
              <a:gd name="connsiteX33878" fmla="*/ 661270 w 1299502"/>
              <a:gd name="connsiteY33878" fmla="*/ 1048140 h 2190257"/>
              <a:gd name="connsiteX33879" fmla="*/ 661558 w 1299502"/>
              <a:gd name="connsiteY33879" fmla="*/ 1048140 h 2190257"/>
              <a:gd name="connsiteX33880" fmla="*/ 661955 w 1299502"/>
              <a:gd name="connsiteY33880" fmla="*/ 1047960 h 2190257"/>
              <a:gd name="connsiteX33881" fmla="*/ 662243 w 1299502"/>
              <a:gd name="connsiteY33881" fmla="*/ 1047960 h 2190257"/>
              <a:gd name="connsiteX33882" fmla="*/ 662568 w 1299502"/>
              <a:gd name="connsiteY33882" fmla="*/ 1047636 h 2190257"/>
              <a:gd name="connsiteX33883" fmla="*/ 662856 w 1299502"/>
              <a:gd name="connsiteY33883" fmla="*/ 1047960 h 2190257"/>
              <a:gd name="connsiteX33884" fmla="*/ 663145 w 1299502"/>
              <a:gd name="connsiteY33884" fmla="*/ 1047960 h 2190257"/>
              <a:gd name="connsiteX33885" fmla="*/ 663542 w 1299502"/>
              <a:gd name="connsiteY33885" fmla="*/ 1047636 h 2190257"/>
              <a:gd name="connsiteX33886" fmla="*/ 663866 w 1299502"/>
              <a:gd name="connsiteY33886" fmla="*/ 1047636 h 2190257"/>
              <a:gd name="connsiteX33887" fmla="*/ 664155 w 1299502"/>
              <a:gd name="connsiteY33887" fmla="*/ 1047347 h 2190257"/>
              <a:gd name="connsiteX33888" fmla="*/ 665056 w 1299502"/>
              <a:gd name="connsiteY33888" fmla="*/ 1047455 h 2190257"/>
              <a:gd name="connsiteX33889" fmla="*/ 665236 w 1299502"/>
              <a:gd name="connsiteY33889" fmla="*/ 1047527 h 2190257"/>
              <a:gd name="connsiteX33890" fmla="*/ 665236 w 1299502"/>
              <a:gd name="connsiteY33890" fmla="*/ 1048140 h 2190257"/>
              <a:gd name="connsiteX33891" fmla="*/ 665561 w 1299502"/>
              <a:gd name="connsiteY33891" fmla="*/ 1048428 h 2190257"/>
              <a:gd name="connsiteX33892" fmla="*/ 665561 w 1299502"/>
              <a:gd name="connsiteY33892" fmla="*/ 1049329 h 2190257"/>
              <a:gd name="connsiteX33893" fmla="*/ 665164 w 1299502"/>
              <a:gd name="connsiteY33893" fmla="*/ 1049654 h 2190257"/>
              <a:gd name="connsiteX33894" fmla="*/ 665164 w 1299502"/>
              <a:gd name="connsiteY33894" fmla="*/ 1050230 h 2190257"/>
              <a:gd name="connsiteX33895" fmla="*/ 665453 w 1299502"/>
              <a:gd name="connsiteY33895" fmla="*/ 1050555 h 2190257"/>
              <a:gd name="connsiteX33896" fmla="*/ 665453 w 1299502"/>
              <a:gd name="connsiteY33896" fmla="*/ 1051420 h 2190257"/>
              <a:gd name="connsiteX33897" fmla="*/ 665561 w 1299502"/>
              <a:gd name="connsiteY33897" fmla="*/ 1051528 h 2190257"/>
              <a:gd name="connsiteX33898" fmla="*/ 665741 w 1299502"/>
              <a:gd name="connsiteY33898" fmla="*/ 1051420 h 2190257"/>
              <a:gd name="connsiteX33899" fmla="*/ 665741 w 1299502"/>
              <a:gd name="connsiteY33899" fmla="*/ 1050843 h 2190257"/>
              <a:gd name="connsiteX33900" fmla="*/ 666066 w 1299502"/>
              <a:gd name="connsiteY33900" fmla="*/ 1050555 h 2190257"/>
              <a:gd name="connsiteX33901" fmla="*/ 666138 w 1299502"/>
              <a:gd name="connsiteY33901" fmla="*/ 1049942 h 2190257"/>
              <a:gd name="connsiteX33902" fmla="*/ 666246 w 1299502"/>
              <a:gd name="connsiteY33902" fmla="*/ 1049834 h 2190257"/>
              <a:gd name="connsiteX33903" fmla="*/ 666931 w 1299502"/>
              <a:gd name="connsiteY33903" fmla="*/ 1049834 h 2190257"/>
              <a:gd name="connsiteX33904" fmla="*/ 667328 w 1299502"/>
              <a:gd name="connsiteY33904" fmla="*/ 1050339 h 2190257"/>
              <a:gd name="connsiteX33905" fmla="*/ 667328 w 1299502"/>
              <a:gd name="connsiteY33905" fmla="*/ 1050951 h 2190257"/>
              <a:gd name="connsiteX33906" fmla="*/ 667652 w 1299502"/>
              <a:gd name="connsiteY33906" fmla="*/ 1051240 h 2190257"/>
              <a:gd name="connsiteX33907" fmla="*/ 667652 w 1299502"/>
              <a:gd name="connsiteY33907" fmla="*/ 1051852 h 2190257"/>
              <a:gd name="connsiteX33908" fmla="*/ 667941 w 1299502"/>
              <a:gd name="connsiteY33908" fmla="*/ 1052141 h 2190257"/>
              <a:gd name="connsiteX33909" fmla="*/ 667941 w 1299502"/>
              <a:gd name="connsiteY33909" fmla="*/ 1052429 h 2190257"/>
              <a:gd name="connsiteX33910" fmla="*/ 668445 w 1299502"/>
              <a:gd name="connsiteY33910" fmla="*/ 1052825 h 2190257"/>
              <a:gd name="connsiteX33911" fmla="*/ 668734 w 1299502"/>
              <a:gd name="connsiteY33911" fmla="*/ 1052825 h 2190257"/>
              <a:gd name="connsiteX33912" fmla="*/ 669131 w 1299502"/>
              <a:gd name="connsiteY33912" fmla="*/ 1053330 h 2190257"/>
              <a:gd name="connsiteX33913" fmla="*/ 669131 w 1299502"/>
              <a:gd name="connsiteY33913" fmla="*/ 1053943 h 2190257"/>
              <a:gd name="connsiteX33914" fmla="*/ 669455 w 1299502"/>
              <a:gd name="connsiteY33914" fmla="*/ 1054231 h 2190257"/>
              <a:gd name="connsiteX33915" fmla="*/ 669455 w 1299502"/>
              <a:gd name="connsiteY33915" fmla="*/ 1055745 h 2190257"/>
              <a:gd name="connsiteX33916" fmla="*/ 669744 w 1299502"/>
              <a:gd name="connsiteY33916" fmla="*/ 1056033 h 2190257"/>
              <a:gd name="connsiteX33917" fmla="*/ 669744 w 1299502"/>
              <a:gd name="connsiteY33917" fmla="*/ 1056610 h 2190257"/>
              <a:gd name="connsiteX33918" fmla="*/ 670032 w 1299502"/>
              <a:gd name="connsiteY33918" fmla="*/ 1056934 h 2190257"/>
              <a:gd name="connsiteX33919" fmla="*/ 669960 w 1299502"/>
              <a:gd name="connsiteY33919" fmla="*/ 1057511 h 2190257"/>
              <a:gd name="connsiteX33920" fmla="*/ 670465 w 1299502"/>
              <a:gd name="connsiteY33920" fmla="*/ 1057907 h 2190257"/>
              <a:gd name="connsiteX33921" fmla="*/ 671438 w 1299502"/>
              <a:gd name="connsiteY33921" fmla="*/ 1058015 h 2190257"/>
              <a:gd name="connsiteX33922" fmla="*/ 671727 w 1299502"/>
              <a:gd name="connsiteY33922" fmla="*/ 1058340 h 2190257"/>
              <a:gd name="connsiteX33923" fmla="*/ 672628 w 1299502"/>
              <a:gd name="connsiteY33923" fmla="*/ 1058340 h 2190257"/>
              <a:gd name="connsiteX33924" fmla="*/ 673133 w 1299502"/>
              <a:gd name="connsiteY33924" fmla="*/ 1058808 h 2190257"/>
              <a:gd name="connsiteX33925" fmla="*/ 673133 w 1299502"/>
              <a:gd name="connsiteY33925" fmla="*/ 1059132 h 2190257"/>
              <a:gd name="connsiteX33926" fmla="*/ 673818 w 1299502"/>
              <a:gd name="connsiteY33926" fmla="*/ 1059817 h 2190257"/>
              <a:gd name="connsiteX33927" fmla="*/ 675729 w 1299502"/>
              <a:gd name="connsiteY33927" fmla="*/ 1059925 h 2190257"/>
              <a:gd name="connsiteX33928" fmla="*/ 676126 w 1299502"/>
              <a:gd name="connsiteY33928" fmla="*/ 1059601 h 2190257"/>
              <a:gd name="connsiteX33929" fmla="*/ 678037 w 1299502"/>
              <a:gd name="connsiteY33929" fmla="*/ 1059709 h 2190257"/>
              <a:gd name="connsiteX33930" fmla="*/ 678506 w 1299502"/>
              <a:gd name="connsiteY33930" fmla="*/ 1059205 h 2190257"/>
              <a:gd name="connsiteX33931" fmla="*/ 678506 w 1299502"/>
              <a:gd name="connsiteY33931" fmla="*/ 1058628 h 2190257"/>
              <a:gd name="connsiteX33932" fmla="*/ 677424 w 1299502"/>
              <a:gd name="connsiteY33932" fmla="*/ 1057619 h 2190257"/>
              <a:gd name="connsiteX33933" fmla="*/ 677135 w 1299502"/>
              <a:gd name="connsiteY33933" fmla="*/ 1057619 h 2190257"/>
              <a:gd name="connsiteX33934" fmla="*/ 676234 w 1299502"/>
              <a:gd name="connsiteY33934" fmla="*/ 1056646 h 2190257"/>
              <a:gd name="connsiteX33935" fmla="*/ 675837 w 1299502"/>
              <a:gd name="connsiteY33935" fmla="*/ 1056646 h 2190257"/>
              <a:gd name="connsiteX33936" fmla="*/ 675729 w 1299502"/>
              <a:gd name="connsiteY33936" fmla="*/ 1056538 h 2190257"/>
              <a:gd name="connsiteX33937" fmla="*/ 675729 w 1299502"/>
              <a:gd name="connsiteY33937" fmla="*/ 1056249 h 2190257"/>
              <a:gd name="connsiteX33938" fmla="*/ 674828 w 1299502"/>
              <a:gd name="connsiteY33938" fmla="*/ 1055348 h 2190257"/>
              <a:gd name="connsiteX33939" fmla="*/ 674828 w 1299502"/>
              <a:gd name="connsiteY33939" fmla="*/ 1054447 h 2190257"/>
              <a:gd name="connsiteX33940" fmla="*/ 674936 w 1299502"/>
              <a:gd name="connsiteY33940" fmla="*/ 1054231 h 2190257"/>
              <a:gd name="connsiteX33941" fmla="*/ 675621 w 1299502"/>
              <a:gd name="connsiteY33941" fmla="*/ 1054231 h 2190257"/>
              <a:gd name="connsiteX33942" fmla="*/ 675946 w 1299502"/>
              <a:gd name="connsiteY33942" fmla="*/ 1054627 h 2190257"/>
              <a:gd name="connsiteX33943" fmla="*/ 676234 w 1299502"/>
              <a:gd name="connsiteY33943" fmla="*/ 1054627 h 2190257"/>
              <a:gd name="connsiteX33944" fmla="*/ 676522 w 1299502"/>
              <a:gd name="connsiteY33944" fmla="*/ 1054952 h 2190257"/>
              <a:gd name="connsiteX33945" fmla="*/ 676847 w 1299502"/>
              <a:gd name="connsiteY33945" fmla="*/ 1054952 h 2190257"/>
              <a:gd name="connsiteX33946" fmla="*/ 677316 w 1299502"/>
              <a:gd name="connsiteY33946" fmla="*/ 1055348 h 2190257"/>
              <a:gd name="connsiteX33947" fmla="*/ 677316 w 1299502"/>
              <a:gd name="connsiteY33947" fmla="*/ 1055637 h 2190257"/>
              <a:gd name="connsiteX33948" fmla="*/ 677424 w 1299502"/>
              <a:gd name="connsiteY33948" fmla="*/ 1055853 h 2190257"/>
              <a:gd name="connsiteX33949" fmla="*/ 677821 w 1299502"/>
              <a:gd name="connsiteY33949" fmla="*/ 1055853 h 2190257"/>
              <a:gd name="connsiteX33950" fmla="*/ 677929 w 1299502"/>
              <a:gd name="connsiteY33950" fmla="*/ 1055925 h 2190257"/>
              <a:gd name="connsiteX33951" fmla="*/ 677929 w 1299502"/>
              <a:gd name="connsiteY33951" fmla="*/ 1056249 h 2190257"/>
              <a:gd name="connsiteX33952" fmla="*/ 678109 w 1299502"/>
              <a:gd name="connsiteY33952" fmla="*/ 1056429 h 2190257"/>
              <a:gd name="connsiteX33953" fmla="*/ 678434 w 1299502"/>
              <a:gd name="connsiteY33953" fmla="*/ 1056429 h 2190257"/>
              <a:gd name="connsiteX33954" fmla="*/ 679623 w 1299502"/>
              <a:gd name="connsiteY33954" fmla="*/ 1057619 h 2190257"/>
              <a:gd name="connsiteX33955" fmla="*/ 680525 w 1299502"/>
              <a:gd name="connsiteY33955" fmla="*/ 1057727 h 2190257"/>
              <a:gd name="connsiteX33956" fmla="*/ 680922 w 1299502"/>
              <a:gd name="connsiteY33956" fmla="*/ 1057439 h 2190257"/>
              <a:gd name="connsiteX33957" fmla="*/ 681174 w 1299502"/>
              <a:gd name="connsiteY33957" fmla="*/ 1057439 h 2190257"/>
              <a:gd name="connsiteX33958" fmla="*/ 681787 w 1299502"/>
              <a:gd name="connsiteY33958" fmla="*/ 1056826 h 2190257"/>
              <a:gd name="connsiteX33959" fmla="*/ 682184 w 1299502"/>
              <a:gd name="connsiteY33959" fmla="*/ 1056826 h 2190257"/>
              <a:gd name="connsiteX33960" fmla="*/ 682292 w 1299502"/>
              <a:gd name="connsiteY33960" fmla="*/ 1057042 h 2190257"/>
              <a:gd name="connsiteX33961" fmla="*/ 682292 w 1299502"/>
              <a:gd name="connsiteY33961" fmla="*/ 1057619 h 2190257"/>
              <a:gd name="connsiteX33962" fmla="*/ 681679 w 1299502"/>
              <a:gd name="connsiteY33962" fmla="*/ 1058123 h 2190257"/>
              <a:gd name="connsiteX33963" fmla="*/ 681787 w 1299502"/>
              <a:gd name="connsiteY33963" fmla="*/ 1058304 h 2190257"/>
              <a:gd name="connsiteX33964" fmla="*/ 682075 w 1299502"/>
              <a:gd name="connsiteY33964" fmla="*/ 1058304 h 2190257"/>
              <a:gd name="connsiteX33965" fmla="*/ 682400 w 1299502"/>
              <a:gd name="connsiteY33965" fmla="*/ 1058628 h 2190257"/>
              <a:gd name="connsiteX33966" fmla="*/ 683374 w 1299502"/>
              <a:gd name="connsiteY33966" fmla="*/ 1058628 h 2190257"/>
              <a:gd name="connsiteX33967" fmla="*/ 683662 w 1299502"/>
              <a:gd name="connsiteY33967" fmla="*/ 1059024 h 2190257"/>
              <a:gd name="connsiteX33968" fmla="*/ 684563 w 1299502"/>
              <a:gd name="connsiteY33968" fmla="*/ 1059024 h 2190257"/>
              <a:gd name="connsiteX33969" fmla="*/ 684888 w 1299502"/>
              <a:gd name="connsiteY33969" fmla="*/ 1059313 h 2190257"/>
              <a:gd name="connsiteX33970" fmla="*/ 685285 w 1299502"/>
              <a:gd name="connsiteY33970" fmla="*/ 1059313 h 2190257"/>
              <a:gd name="connsiteX33971" fmla="*/ 685573 w 1299502"/>
              <a:gd name="connsiteY33971" fmla="*/ 1059601 h 2190257"/>
              <a:gd name="connsiteX33972" fmla="*/ 685862 w 1299502"/>
              <a:gd name="connsiteY33972" fmla="*/ 1059601 h 2190257"/>
              <a:gd name="connsiteX33973" fmla="*/ 685970 w 1299502"/>
              <a:gd name="connsiteY33973" fmla="*/ 1059817 h 2190257"/>
              <a:gd name="connsiteX33974" fmla="*/ 685970 w 1299502"/>
              <a:gd name="connsiteY33974" fmla="*/ 1060106 h 2190257"/>
              <a:gd name="connsiteX33975" fmla="*/ 686186 w 1299502"/>
              <a:gd name="connsiteY33975" fmla="*/ 1060214 h 2190257"/>
              <a:gd name="connsiteX33976" fmla="*/ 686475 w 1299502"/>
              <a:gd name="connsiteY33976" fmla="*/ 1060214 h 2190257"/>
              <a:gd name="connsiteX33977" fmla="*/ 687556 w 1299502"/>
              <a:gd name="connsiteY33977" fmla="*/ 1061295 h 2190257"/>
              <a:gd name="connsiteX33978" fmla="*/ 687556 w 1299502"/>
              <a:gd name="connsiteY33978" fmla="*/ 1061619 h 2190257"/>
              <a:gd name="connsiteX33979" fmla="*/ 689071 w 1299502"/>
              <a:gd name="connsiteY33979" fmla="*/ 1063097 h 2190257"/>
              <a:gd name="connsiteX33980" fmla="*/ 689071 w 1299502"/>
              <a:gd name="connsiteY33980" fmla="*/ 1063421 h 2190257"/>
              <a:gd name="connsiteX33981" fmla="*/ 689179 w 1299502"/>
              <a:gd name="connsiteY33981" fmla="*/ 1063601 h 2190257"/>
              <a:gd name="connsiteX33982" fmla="*/ 689576 w 1299502"/>
              <a:gd name="connsiteY33982" fmla="*/ 1063601 h 2190257"/>
              <a:gd name="connsiteX33983" fmla="*/ 690441 w 1299502"/>
              <a:gd name="connsiteY33983" fmla="*/ 1064502 h 2190257"/>
              <a:gd name="connsiteX33984" fmla="*/ 690765 w 1299502"/>
              <a:gd name="connsiteY33984" fmla="*/ 1064502 h 2190257"/>
              <a:gd name="connsiteX33985" fmla="*/ 691342 w 1299502"/>
              <a:gd name="connsiteY33985" fmla="*/ 1065115 h 2190257"/>
              <a:gd name="connsiteX33986" fmla="*/ 692352 w 1299502"/>
              <a:gd name="connsiteY33986" fmla="*/ 1065187 h 2190257"/>
              <a:gd name="connsiteX33987" fmla="*/ 692640 w 1299502"/>
              <a:gd name="connsiteY33987" fmla="*/ 1064899 h 2190257"/>
              <a:gd name="connsiteX33988" fmla="*/ 692965 w 1299502"/>
              <a:gd name="connsiteY33988" fmla="*/ 1064899 h 2190257"/>
              <a:gd name="connsiteX33989" fmla="*/ 693253 w 1299502"/>
              <a:gd name="connsiteY33989" fmla="*/ 1064611 h 2190257"/>
              <a:gd name="connsiteX33990" fmla="*/ 693650 w 1299502"/>
              <a:gd name="connsiteY33990" fmla="*/ 1064611 h 2190257"/>
              <a:gd name="connsiteX33991" fmla="*/ 693975 w 1299502"/>
              <a:gd name="connsiteY33991" fmla="*/ 1064286 h 2190257"/>
              <a:gd name="connsiteX33992" fmla="*/ 694263 w 1299502"/>
              <a:gd name="connsiteY33992" fmla="*/ 1064286 h 2190257"/>
              <a:gd name="connsiteX33993" fmla="*/ 695561 w 1299502"/>
              <a:gd name="connsiteY33993" fmla="*/ 1063205 h 2190257"/>
              <a:gd name="connsiteX33994" fmla="*/ 695850 w 1299502"/>
              <a:gd name="connsiteY33994" fmla="*/ 1063205 h 2190257"/>
              <a:gd name="connsiteX33995" fmla="*/ 698446 w 1299502"/>
              <a:gd name="connsiteY33995" fmla="*/ 1060898 h 2190257"/>
              <a:gd name="connsiteX33996" fmla="*/ 698734 w 1299502"/>
              <a:gd name="connsiteY33996" fmla="*/ 1060898 h 2190257"/>
              <a:gd name="connsiteX33997" fmla="*/ 699744 w 1299502"/>
              <a:gd name="connsiteY33997" fmla="*/ 1059997 h 2190257"/>
              <a:gd name="connsiteX33998" fmla="*/ 700032 w 1299502"/>
              <a:gd name="connsiteY33998" fmla="*/ 1059997 h 2190257"/>
              <a:gd name="connsiteX33999" fmla="*/ 701042 w 1299502"/>
              <a:gd name="connsiteY33999" fmla="*/ 1059205 h 2190257"/>
              <a:gd name="connsiteX34000" fmla="*/ 701727 w 1299502"/>
              <a:gd name="connsiteY34000" fmla="*/ 1058628 h 2190257"/>
              <a:gd name="connsiteX34001" fmla="*/ 702052 w 1299502"/>
              <a:gd name="connsiteY34001" fmla="*/ 1058628 h 2190257"/>
              <a:gd name="connsiteX34002" fmla="*/ 702917 w 1299502"/>
              <a:gd name="connsiteY34002" fmla="*/ 1057835 h 2190257"/>
              <a:gd name="connsiteX34003" fmla="*/ 703314 w 1299502"/>
              <a:gd name="connsiteY34003" fmla="*/ 1057835 h 2190257"/>
              <a:gd name="connsiteX34004" fmla="*/ 704215 w 1299502"/>
              <a:gd name="connsiteY34004" fmla="*/ 1056934 h 2190257"/>
              <a:gd name="connsiteX34005" fmla="*/ 704612 w 1299502"/>
              <a:gd name="connsiteY34005" fmla="*/ 1056934 h 2190257"/>
              <a:gd name="connsiteX34006" fmla="*/ 705225 w 1299502"/>
              <a:gd name="connsiteY34006" fmla="*/ 1056321 h 2190257"/>
              <a:gd name="connsiteX34007" fmla="*/ 705513 w 1299502"/>
              <a:gd name="connsiteY34007" fmla="*/ 1056321 h 2190257"/>
              <a:gd name="connsiteX34008" fmla="*/ 705730 w 1299502"/>
              <a:gd name="connsiteY34008" fmla="*/ 1056213 h 2190257"/>
              <a:gd name="connsiteX34009" fmla="*/ 705730 w 1299502"/>
              <a:gd name="connsiteY34009" fmla="*/ 1055925 h 2190257"/>
              <a:gd name="connsiteX34010" fmla="*/ 705910 w 1299502"/>
              <a:gd name="connsiteY34010" fmla="*/ 1055817 h 2190257"/>
              <a:gd name="connsiteX34011" fmla="*/ 706234 w 1299502"/>
              <a:gd name="connsiteY34011" fmla="*/ 1055745 h 2190257"/>
              <a:gd name="connsiteX34012" fmla="*/ 706523 w 1299502"/>
              <a:gd name="connsiteY34012" fmla="*/ 1055528 h 2190257"/>
              <a:gd name="connsiteX34013" fmla="*/ 706811 w 1299502"/>
              <a:gd name="connsiteY34013" fmla="*/ 1055528 h 2190257"/>
              <a:gd name="connsiteX34014" fmla="*/ 707821 w 1299502"/>
              <a:gd name="connsiteY34014" fmla="*/ 1054627 h 2190257"/>
              <a:gd name="connsiteX34015" fmla="*/ 708398 w 1299502"/>
              <a:gd name="connsiteY34015" fmla="*/ 1054627 h 2190257"/>
              <a:gd name="connsiteX34016" fmla="*/ 708722 w 1299502"/>
              <a:gd name="connsiteY34016" fmla="*/ 1054952 h 2190257"/>
              <a:gd name="connsiteX34017" fmla="*/ 709696 w 1299502"/>
              <a:gd name="connsiteY34017" fmla="*/ 1055024 h 2190257"/>
              <a:gd name="connsiteX34018" fmla="*/ 710020 w 1299502"/>
              <a:gd name="connsiteY34018" fmla="*/ 1055312 h 2190257"/>
              <a:gd name="connsiteX34019" fmla="*/ 710309 w 1299502"/>
              <a:gd name="connsiteY34019" fmla="*/ 1055312 h 2190257"/>
              <a:gd name="connsiteX34020" fmla="*/ 711499 w 1299502"/>
              <a:gd name="connsiteY34020" fmla="*/ 1056538 h 2190257"/>
              <a:gd name="connsiteX34021" fmla="*/ 711823 w 1299502"/>
              <a:gd name="connsiteY34021" fmla="*/ 1056538 h 2190257"/>
              <a:gd name="connsiteX34022" fmla="*/ 712220 w 1299502"/>
              <a:gd name="connsiteY34022" fmla="*/ 1056826 h 2190257"/>
              <a:gd name="connsiteX34023" fmla="*/ 712508 w 1299502"/>
              <a:gd name="connsiteY34023" fmla="*/ 1056826 h 2190257"/>
              <a:gd name="connsiteX34024" fmla="*/ 713121 w 1299502"/>
              <a:gd name="connsiteY34024" fmla="*/ 1057439 h 2190257"/>
              <a:gd name="connsiteX34025" fmla="*/ 713410 w 1299502"/>
              <a:gd name="connsiteY34025" fmla="*/ 1057511 h 2190257"/>
              <a:gd name="connsiteX34026" fmla="*/ 713915 w 1299502"/>
              <a:gd name="connsiteY34026" fmla="*/ 1057907 h 2190257"/>
              <a:gd name="connsiteX34027" fmla="*/ 713410 w 1299502"/>
              <a:gd name="connsiteY34027" fmla="*/ 1058340 h 2190257"/>
              <a:gd name="connsiteX34028" fmla="*/ 712797 w 1299502"/>
              <a:gd name="connsiteY34028" fmla="*/ 1058340 h 2190257"/>
              <a:gd name="connsiteX34029" fmla="*/ 711823 w 1299502"/>
              <a:gd name="connsiteY34029" fmla="*/ 1057439 h 2190257"/>
              <a:gd name="connsiteX34030" fmla="*/ 711499 w 1299502"/>
              <a:gd name="connsiteY34030" fmla="*/ 1057439 h 2190257"/>
              <a:gd name="connsiteX34031" fmla="*/ 711319 w 1299502"/>
              <a:gd name="connsiteY34031" fmla="*/ 1057511 h 2190257"/>
              <a:gd name="connsiteX34032" fmla="*/ 712292 w 1299502"/>
              <a:gd name="connsiteY34032" fmla="*/ 1058520 h 2190257"/>
              <a:gd name="connsiteX34033" fmla="*/ 712292 w 1299502"/>
              <a:gd name="connsiteY34033" fmla="*/ 1058808 h 2190257"/>
              <a:gd name="connsiteX34034" fmla="*/ 712400 w 1299502"/>
              <a:gd name="connsiteY34034" fmla="*/ 1058916 h 2190257"/>
              <a:gd name="connsiteX34035" fmla="*/ 713121 w 1299502"/>
              <a:gd name="connsiteY34035" fmla="*/ 1058916 h 2190257"/>
              <a:gd name="connsiteX34036" fmla="*/ 713410 w 1299502"/>
              <a:gd name="connsiteY34036" fmla="*/ 1059313 h 2190257"/>
              <a:gd name="connsiteX34037" fmla="*/ 713698 w 1299502"/>
              <a:gd name="connsiteY34037" fmla="*/ 1059313 h 2190257"/>
              <a:gd name="connsiteX34038" fmla="*/ 714023 w 1299502"/>
              <a:gd name="connsiteY34038" fmla="*/ 1059601 h 2190257"/>
              <a:gd name="connsiteX34039" fmla="*/ 714311 w 1299502"/>
              <a:gd name="connsiteY34039" fmla="*/ 1059601 h 2190257"/>
              <a:gd name="connsiteX34040" fmla="*/ 714600 w 1299502"/>
              <a:gd name="connsiteY34040" fmla="*/ 1059925 h 2190257"/>
              <a:gd name="connsiteX34041" fmla="*/ 714924 w 1299502"/>
              <a:gd name="connsiteY34041" fmla="*/ 1059925 h 2190257"/>
              <a:gd name="connsiteX34042" fmla="*/ 715213 w 1299502"/>
              <a:gd name="connsiteY34042" fmla="*/ 1060214 h 2190257"/>
              <a:gd name="connsiteX34043" fmla="*/ 715609 w 1299502"/>
              <a:gd name="connsiteY34043" fmla="*/ 1060214 h 2190257"/>
              <a:gd name="connsiteX34044" fmla="*/ 716331 w 1299502"/>
              <a:gd name="connsiteY34044" fmla="*/ 1061007 h 2190257"/>
              <a:gd name="connsiteX34045" fmla="*/ 716331 w 1299502"/>
              <a:gd name="connsiteY34045" fmla="*/ 1061908 h 2190257"/>
              <a:gd name="connsiteX34046" fmla="*/ 714023 w 1299502"/>
              <a:gd name="connsiteY34046" fmla="*/ 1063890 h 2190257"/>
              <a:gd name="connsiteX34047" fmla="*/ 714023 w 1299502"/>
              <a:gd name="connsiteY34047" fmla="*/ 1064214 h 2190257"/>
              <a:gd name="connsiteX34048" fmla="*/ 713807 w 1299502"/>
              <a:gd name="connsiteY34048" fmla="*/ 1064286 h 2190257"/>
              <a:gd name="connsiteX34049" fmla="*/ 712328 w 1299502"/>
              <a:gd name="connsiteY34049" fmla="*/ 1064286 h 2190257"/>
              <a:gd name="connsiteX34050" fmla="*/ 711535 w 1299502"/>
              <a:gd name="connsiteY34050" fmla="*/ 1065007 h 2190257"/>
              <a:gd name="connsiteX34051" fmla="*/ 711427 w 1299502"/>
              <a:gd name="connsiteY34051" fmla="*/ 1065584 h 2190257"/>
              <a:gd name="connsiteX34052" fmla="*/ 711138 w 1299502"/>
              <a:gd name="connsiteY34052" fmla="*/ 1065908 h 2190257"/>
              <a:gd name="connsiteX34053" fmla="*/ 711138 w 1299502"/>
              <a:gd name="connsiteY34053" fmla="*/ 1066485 h 2190257"/>
              <a:gd name="connsiteX34054" fmla="*/ 710814 w 1299502"/>
              <a:gd name="connsiteY34054" fmla="*/ 1066701 h 2190257"/>
              <a:gd name="connsiteX34055" fmla="*/ 710922 w 1299502"/>
              <a:gd name="connsiteY34055" fmla="*/ 1066881 h 2190257"/>
              <a:gd name="connsiteX34056" fmla="*/ 712508 w 1299502"/>
              <a:gd name="connsiteY34056" fmla="*/ 1066881 h 2190257"/>
              <a:gd name="connsiteX34057" fmla="*/ 712725 w 1299502"/>
              <a:gd name="connsiteY34057" fmla="*/ 1066809 h 2190257"/>
              <a:gd name="connsiteX34058" fmla="*/ 712725 w 1299502"/>
              <a:gd name="connsiteY34058" fmla="*/ 1066485 h 2190257"/>
              <a:gd name="connsiteX34059" fmla="*/ 712112 w 1299502"/>
              <a:gd name="connsiteY34059" fmla="*/ 1065908 h 2190257"/>
              <a:gd name="connsiteX34060" fmla="*/ 712112 w 1299502"/>
              <a:gd name="connsiteY34060" fmla="*/ 1065584 h 2190257"/>
              <a:gd name="connsiteX34061" fmla="*/ 712220 w 1299502"/>
              <a:gd name="connsiteY34061" fmla="*/ 1065512 h 2190257"/>
              <a:gd name="connsiteX34062" fmla="*/ 713194 w 1299502"/>
              <a:gd name="connsiteY34062" fmla="*/ 1065512 h 2190257"/>
              <a:gd name="connsiteX34063" fmla="*/ 713518 w 1299502"/>
              <a:gd name="connsiteY34063" fmla="*/ 1065800 h 2190257"/>
              <a:gd name="connsiteX34064" fmla="*/ 713807 w 1299502"/>
              <a:gd name="connsiteY34064" fmla="*/ 1065512 h 2190257"/>
              <a:gd name="connsiteX34065" fmla="*/ 714816 w 1299502"/>
              <a:gd name="connsiteY34065" fmla="*/ 1065512 h 2190257"/>
              <a:gd name="connsiteX34066" fmla="*/ 716403 w 1299502"/>
              <a:gd name="connsiteY34066" fmla="*/ 1064106 h 2190257"/>
              <a:gd name="connsiteX34067" fmla="*/ 716691 w 1299502"/>
              <a:gd name="connsiteY34067" fmla="*/ 1064106 h 2190257"/>
              <a:gd name="connsiteX34068" fmla="*/ 717016 w 1299502"/>
              <a:gd name="connsiteY34068" fmla="*/ 1063818 h 2190257"/>
              <a:gd name="connsiteX34069" fmla="*/ 721487 w 1299502"/>
              <a:gd name="connsiteY34069" fmla="*/ 1063890 h 2190257"/>
              <a:gd name="connsiteX34070" fmla="*/ 721775 w 1299502"/>
              <a:gd name="connsiteY34070" fmla="*/ 1063601 h 2190257"/>
              <a:gd name="connsiteX34071" fmla="*/ 722388 w 1299502"/>
              <a:gd name="connsiteY34071" fmla="*/ 1063710 h 2190257"/>
              <a:gd name="connsiteX34072" fmla="*/ 722785 w 1299502"/>
              <a:gd name="connsiteY34072" fmla="*/ 1063385 h 2190257"/>
              <a:gd name="connsiteX34073" fmla="*/ 723687 w 1299502"/>
              <a:gd name="connsiteY34073" fmla="*/ 1063385 h 2190257"/>
              <a:gd name="connsiteX34074" fmla="*/ 723975 w 1299502"/>
              <a:gd name="connsiteY34074" fmla="*/ 1063710 h 2190257"/>
              <a:gd name="connsiteX34075" fmla="*/ 725273 w 1299502"/>
              <a:gd name="connsiteY34075" fmla="*/ 1063710 h 2190257"/>
              <a:gd name="connsiteX34076" fmla="*/ 725886 w 1299502"/>
              <a:gd name="connsiteY34076" fmla="*/ 1063205 h 2190257"/>
              <a:gd name="connsiteX34077" fmla="*/ 726968 w 1299502"/>
              <a:gd name="connsiteY34077" fmla="*/ 1063205 h 2190257"/>
              <a:gd name="connsiteX34078" fmla="*/ 727256 w 1299502"/>
              <a:gd name="connsiteY34078" fmla="*/ 1062917 h 2190257"/>
              <a:gd name="connsiteX34079" fmla="*/ 727869 w 1299502"/>
              <a:gd name="connsiteY34079" fmla="*/ 1062917 h 2190257"/>
              <a:gd name="connsiteX34080" fmla="*/ 728771 w 1299502"/>
              <a:gd name="connsiteY34080" fmla="*/ 1062196 h 2190257"/>
              <a:gd name="connsiteX34081" fmla="*/ 728771 w 1299502"/>
              <a:gd name="connsiteY34081" fmla="*/ 1061908 h 2190257"/>
              <a:gd name="connsiteX34082" fmla="*/ 730141 w 1299502"/>
              <a:gd name="connsiteY34082" fmla="*/ 1060610 h 2190257"/>
              <a:gd name="connsiteX34083" fmla="*/ 730465 w 1299502"/>
              <a:gd name="connsiteY34083" fmla="*/ 1060610 h 2190257"/>
              <a:gd name="connsiteX34084" fmla="*/ 730862 w 1299502"/>
              <a:gd name="connsiteY34084" fmla="*/ 1060322 h 2190257"/>
              <a:gd name="connsiteX34085" fmla="*/ 731151 w 1299502"/>
              <a:gd name="connsiteY34085" fmla="*/ 1060322 h 2190257"/>
              <a:gd name="connsiteX34086" fmla="*/ 731475 w 1299502"/>
              <a:gd name="connsiteY34086" fmla="*/ 1059997 h 2190257"/>
              <a:gd name="connsiteX34087" fmla="*/ 731764 w 1299502"/>
              <a:gd name="connsiteY34087" fmla="*/ 1060106 h 2190257"/>
              <a:gd name="connsiteX34088" fmla="*/ 732052 w 1299502"/>
              <a:gd name="connsiteY34088" fmla="*/ 1059817 h 2190257"/>
              <a:gd name="connsiteX34089" fmla="*/ 732377 w 1299502"/>
              <a:gd name="connsiteY34089" fmla="*/ 1059817 h 2190257"/>
              <a:gd name="connsiteX34090" fmla="*/ 732845 w 1299502"/>
              <a:gd name="connsiteY34090" fmla="*/ 1059313 h 2190257"/>
              <a:gd name="connsiteX34091" fmla="*/ 732953 w 1299502"/>
              <a:gd name="connsiteY34091" fmla="*/ 1058412 h 2190257"/>
              <a:gd name="connsiteX34092" fmla="*/ 733278 w 1299502"/>
              <a:gd name="connsiteY34092" fmla="*/ 1058231 h 2190257"/>
              <a:gd name="connsiteX34093" fmla="*/ 733278 w 1299502"/>
              <a:gd name="connsiteY34093" fmla="*/ 1057330 h 2190257"/>
              <a:gd name="connsiteX34094" fmla="*/ 734252 w 1299502"/>
              <a:gd name="connsiteY34094" fmla="*/ 1056429 h 2190257"/>
              <a:gd name="connsiteX34095" fmla="*/ 734252 w 1299502"/>
              <a:gd name="connsiteY34095" fmla="*/ 1056141 h 2190257"/>
              <a:gd name="connsiteX34096" fmla="*/ 734540 w 1299502"/>
              <a:gd name="connsiteY34096" fmla="*/ 1055817 h 2190257"/>
              <a:gd name="connsiteX34097" fmla="*/ 734540 w 1299502"/>
              <a:gd name="connsiteY34097" fmla="*/ 1055528 h 2190257"/>
              <a:gd name="connsiteX34098" fmla="*/ 734937 w 1299502"/>
              <a:gd name="connsiteY34098" fmla="*/ 1055240 h 2190257"/>
              <a:gd name="connsiteX34099" fmla="*/ 734937 w 1299502"/>
              <a:gd name="connsiteY34099" fmla="*/ 1054916 h 2190257"/>
              <a:gd name="connsiteX34100" fmla="*/ 735261 w 1299502"/>
              <a:gd name="connsiteY34100" fmla="*/ 1054627 h 2190257"/>
              <a:gd name="connsiteX34101" fmla="*/ 735261 w 1299502"/>
              <a:gd name="connsiteY34101" fmla="*/ 1054015 h 2190257"/>
              <a:gd name="connsiteX34102" fmla="*/ 735946 w 1299502"/>
              <a:gd name="connsiteY34102" fmla="*/ 1053510 h 2190257"/>
              <a:gd name="connsiteX34103" fmla="*/ 735946 w 1299502"/>
              <a:gd name="connsiteY34103" fmla="*/ 1052934 h 2190257"/>
              <a:gd name="connsiteX34104" fmla="*/ 736271 w 1299502"/>
              <a:gd name="connsiteY34104" fmla="*/ 1052645 h 2190257"/>
              <a:gd name="connsiteX34105" fmla="*/ 735946 w 1299502"/>
              <a:gd name="connsiteY34105" fmla="*/ 1052321 h 2190257"/>
              <a:gd name="connsiteX34106" fmla="*/ 735946 w 1299502"/>
              <a:gd name="connsiteY34106" fmla="*/ 1051420 h 2190257"/>
              <a:gd name="connsiteX34107" fmla="*/ 736271 w 1299502"/>
              <a:gd name="connsiteY34107" fmla="*/ 1051131 h 2190257"/>
              <a:gd name="connsiteX34108" fmla="*/ 736271 w 1299502"/>
              <a:gd name="connsiteY34108" fmla="*/ 1050843 h 2190257"/>
              <a:gd name="connsiteX34109" fmla="*/ 737136 w 1299502"/>
              <a:gd name="connsiteY34109" fmla="*/ 1050122 h 2190257"/>
              <a:gd name="connsiteX34110" fmla="*/ 737461 w 1299502"/>
              <a:gd name="connsiteY34110" fmla="*/ 1050122 h 2190257"/>
              <a:gd name="connsiteX34111" fmla="*/ 737749 w 1299502"/>
              <a:gd name="connsiteY34111" fmla="*/ 1049834 h 2190257"/>
              <a:gd name="connsiteX34112" fmla="*/ 738074 w 1299502"/>
              <a:gd name="connsiteY34112" fmla="*/ 1049834 h 2190257"/>
              <a:gd name="connsiteX34113" fmla="*/ 738362 w 1299502"/>
              <a:gd name="connsiteY34113" fmla="*/ 1049546 h 2190257"/>
              <a:gd name="connsiteX34114" fmla="*/ 738759 w 1299502"/>
              <a:gd name="connsiteY34114" fmla="*/ 1049546 h 2190257"/>
              <a:gd name="connsiteX34115" fmla="*/ 739047 w 1299502"/>
              <a:gd name="connsiteY34115" fmla="*/ 1049329 h 2190257"/>
              <a:gd name="connsiteX34116" fmla="*/ 739660 w 1299502"/>
              <a:gd name="connsiteY34116" fmla="*/ 1049329 h 2190257"/>
              <a:gd name="connsiteX34117" fmla="*/ 739949 w 1299502"/>
              <a:gd name="connsiteY34117" fmla="*/ 1049041 h 2190257"/>
              <a:gd name="connsiteX34118" fmla="*/ 740958 w 1299502"/>
              <a:gd name="connsiteY34118" fmla="*/ 1049041 h 2190257"/>
              <a:gd name="connsiteX34119" fmla="*/ 741247 w 1299502"/>
              <a:gd name="connsiteY34119" fmla="*/ 1048753 h 2190257"/>
              <a:gd name="connsiteX34120" fmla="*/ 742148 w 1299502"/>
              <a:gd name="connsiteY34120" fmla="*/ 1048753 h 2190257"/>
              <a:gd name="connsiteX34121" fmla="*/ 742545 w 1299502"/>
              <a:gd name="connsiteY34121" fmla="*/ 1048537 h 2190257"/>
              <a:gd name="connsiteX34122" fmla="*/ 742833 w 1299502"/>
              <a:gd name="connsiteY34122" fmla="*/ 1048537 h 2190257"/>
              <a:gd name="connsiteX34123" fmla="*/ 743158 w 1299502"/>
              <a:gd name="connsiteY34123" fmla="*/ 1048248 h 2190257"/>
              <a:gd name="connsiteX34124" fmla="*/ 743446 w 1299502"/>
              <a:gd name="connsiteY34124" fmla="*/ 1048248 h 2190257"/>
              <a:gd name="connsiteX34125" fmla="*/ 743843 w 1299502"/>
              <a:gd name="connsiteY34125" fmla="*/ 1047960 h 2190257"/>
              <a:gd name="connsiteX34126" fmla="*/ 744168 w 1299502"/>
              <a:gd name="connsiteY34126" fmla="*/ 1047960 h 2190257"/>
              <a:gd name="connsiteX34127" fmla="*/ 744564 w 1299502"/>
              <a:gd name="connsiteY34127" fmla="*/ 1048428 h 2190257"/>
              <a:gd name="connsiteX34128" fmla="*/ 744564 w 1299502"/>
              <a:gd name="connsiteY34128" fmla="*/ 1048933 h 2190257"/>
              <a:gd name="connsiteX34129" fmla="*/ 743266 w 1299502"/>
              <a:gd name="connsiteY34129" fmla="*/ 1050122 h 2190257"/>
              <a:gd name="connsiteX34130" fmla="*/ 743266 w 1299502"/>
              <a:gd name="connsiteY34130" fmla="*/ 1052213 h 2190257"/>
              <a:gd name="connsiteX34131" fmla="*/ 743555 w 1299502"/>
              <a:gd name="connsiteY34131" fmla="*/ 1052537 h 2190257"/>
              <a:gd name="connsiteX34132" fmla="*/ 743266 w 1299502"/>
              <a:gd name="connsiteY34132" fmla="*/ 1052825 h 2190257"/>
              <a:gd name="connsiteX34133" fmla="*/ 743158 w 1299502"/>
              <a:gd name="connsiteY34133" fmla="*/ 1053726 h 2190257"/>
              <a:gd name="connsiteX34134" fmla="*/ 742869 w 1299502"/>
              <a:gd name="connsiteY34134" fmla="*/ 1054015 h 2190257"/>
              <a:gd name="connsiteX34135" fmla="*/ 742869 w 1299502"/>
              <a:gd name="connsiteY34135" fmla="*/ 1054303 h 2190257"/>
              <a:gd name="connsiteX34136" fmla="*/ 742545 w 1299502"/>
              <a:gd name="connsiteY34136" fmla="*/ 1054519 h 2190257"/>
              <a:gd name="connsiteX34137" fmla="*/ 742545 w 1299502"/>
              <a:gd name="connsiteY34137" fmla="*/ 1055132 h 2190257"/>
              <a:gd name="connsiteX34138" fmla="*/ 742148 w 1299502"/>
              <a:gd name="connsiteY34138" fmla="*/ 1055420 h 2190257"/>
              <a:gd name="connsiteX34139" fmla="*/ 742148 w 1299502"/>
              <a:gd name="connsiteY34139" fmla="*/ 1055709 h 2190257"/>
              <a:gd name="connsiteX34140" fmla="*/ 741860 w 1299502"/>
              <a:gd name="connsiteY34140" fmla="*/ 1055997 h 2190257"/>
              <a:gd name="connsiteX34141" fmla="*/ 741860 w 1299502"/>
              <a:gd name="connsiteY34141" fmla="*/ 1056321 h 2190257"/>
              <a:gd name="connsiteX34142" fmla="*/ 741571 w 1299502"/>
              <a:gd name="connsiteY34142" fmla="*/ 1056610 h 2190257"/>
              <a:gd name="connsiteX34143" fmla="*/ 741463 w 1299502"/>
              <a:gd name="connsiteY34143" fmla="*/ 1057222 h 2190257"/>
              <a:gd name="connsiteX34144" fmla="*/ 741175 w 1299502"/>
              <a:gd name="connsiteY34144" fmla="*/ 1057511 h 2190257"/>
              <a:gd name="connsiteX34145" fmla="*/ 741175 w 1299502"/>
              <a:gd name="connsiteY34145" fmla="*/ 1057799 h 2190257"/>
              <a:gd name="connsiteX34146" fmla="*/ 740850 w 1299502"/>
              <a:gd name="connsiteY34146" fmla="*/ 1058123 h 2190257"/>
              <a:gd name="connsiteX34147" fmla="*/ 740850 w 1299502"/>
              <a:gd name="connsiteY34147" fmla="*/ 1058412 h 2190257"/>
              <a:gd name="connsiteX34148" fmla="*/ 739552 w 1299502"/>
              <a:gd name="connsiteY34148" fmla="*/ 1059529 h 2190257"/>
              <a:gd name="connsiteX34149" fmla="*/ 739552 w 1299502"/>
              <a:gd name="connsiteY34149" fmla="*/ 1059817 h 2190257"/>
              <a:gd name="connsiteX34150" fmla="*/ 738579 w 1299502"/>
              <a:gd name="connsiteY34150" fmla="*/ 1060718 h 2190257"/>
              <a:gd name="connsiteX34151" fmla="*/ 738579 w 1299502"/>
              <a:gd name="connsiteY34151" fmla="*/ 1061007 h 2190257"/>
              <a:gd name="connsiteX34152" fmla="*/ 737857 w 1299502"/>
              <a:gd name="connsiteY34152" fmla="*/ 1061511 h 2190257"/>
              <a:gd name="connsiteX34153" fmla="*/ 737857 w 1299502"/>
              <a:gd name="connsiteY34153" fmla="*/ 1061908 h 2190257"/>
              <a:gd name="connsiteX34154" fmla="*/ 737280 w 1299502"/>
              <a:gd name="connsiteY34154" fmla="*/ 1062412 h 2190257"/>
              <a:gd name="connsiteX34155" fmla="*/ 737280 w 1299502"/>
              <a:gd name="connsiteY34155" fmla="*/ 1062989 h 2190257"/>
              <a:gd name="connsiteX34156" fmla="*/ 736559 w 1299502"/>
              <a:gd name="connsiteY34156" fmla="*/ 1063601 h 2190257"/>
              <a:gd name="connsiteX34157" fmla="*/ 736559 w 1299502"/>
              <a:gd name="connsiteY34157" fmla="*/ 1063890 h 2190257"/>
              <a:gd name="connsiteX34158" fmla="*/ 736271 w 1299502"/>
              <a:gd name="connsiteY34158" fmla="*/ 1064214 h 2190257"/>
              <a:gd name="connsiteX34159" fmla="*/ 736271 w 1299502"/>
              <a:gd name="connsiteY34159" fmla="*/ 1064502 h 2190257"/>
              <a:gd name="connsiteX34160" fmla="*/ 735586 w 1299502"/>
              <a:gd name="connsiteY34160" fmla="*/ 1065007 h 2190257"/>
              <a:gd name="connsiteX34161" fmla="*/ 735586 w 1299502"/>
              <a:gd name="connsiteY34161" fmla="*/ 1065403 h 2190257"/>
              <a:gd name="connsiteX34162" fmla="*/ 735261 w 1299502"/>
              <a:gd name="connsiteY34162" fmla="*/ 1065584 h 2190257"/>
              <a:gd name="connsiteX34163" fmla="*/ 735261 w 1299502"/>
              <a:gd name="connsiteY34163" fmla="*/ 1065908 h 2190257"/>
              <a:gd name="connsiteX34164" fmla="*/ 734576 w 1299502"/>
              <a:gd name="connsiteY34164" fmla="*/ 1066485 h 2190257"/>
              <a:gd name="connsiteX34165" fmla="*/ 734576 w 1299502"/>
              <a:gd name="connsiteY34165" fmla="*/ 1066809 h 2190257"/>
              <a:gd name="connsiteX34166" fmla="*/ 733963 w 1299502"/>
              <a:gd name="connsiteY34166" fmla="*/ 1067386 h 2190257"/>
              <a:gd name="connsiteX34167" fmla="*/ 733963 w 1299502"/>
              <a:gd name="connsiteY34167" fmla="*/ 1067710 h 2190257"/>
              <a:gd name="connsiteX34168" fmla="*/ 733278 w 1299502"/>
              <a:gd name="connsiteY34168" fmla="*/ 1068287 h 2190257"/>
              <a:gd name="connsiteX34169" fmla="*/ 733278 w 1299502"/>
              <a:gd name="connsiteY34169" fmla="*/ 1068503 h 2190257"/>
              <a:gd name="connsiteX34170" fmla="*/ 732665 w 1299502"/>
              <a:gd name="connsiteY34170" fmla="*/ 1069080 h 2190257"/>
              <a:gd name="connsiteX34171" fmla="*/ 732665 w 1299502"/>
              <a:gd name="connsiteY34171" fmla="*/ 1069692 h 2190257"/>
              <a:gd name="connsiteX34172" fmla="*/ 731980 w 1299502"/>
              <a:gd name="connsiteY34172" fmla="*/ 1070305 h 2190257"/>
              <a:gd name="connsiteX34173" fmla="*/ 731980 w 1299502"/>
              <a:gd name="connsiteY34173" fmla="*/ 1070593 h 2190257"/>
              <a:gd name="connsiteX34174" fmla="*/ 730393 w 1299502"/>
              <a:gd name="connsiteY34174" fmla="*/ 1071999 h 2190257"/>
              <a:gd name="connsiteX34175" fmla="*/ 730393 w 1299502"/>
              <a:gd name="connsiteY34175" fmla="*/ 1072287 h 2190257"/>
              <a:gd name="connsiteX34176" fmla="*/ 729997 w 1299502"/>
              <a:gd name="connsiteY34176" fmla="*/ 1072575 h 2190257"/>
              <a:gd name="connsiteX34177" fmla="*/ 729997 w 1299502"/>
              <a:gd name="connsiteY34177" fmla="*/ 1072900 h 2190257"/>
              <a:gd name="connsiteX34178" fmla="*/ 729672 w 1299502"/>
              <a:gd name="connsiteY34178" fmla="*/ 1073188 h 2190257"/>
              <a:gd name="connsiteX34179" fmla="*/ 729672 w 1299502"/>
              <a:gd name="connsiteY34179" fmla="*/ 1073801 h 2190257"/>
              <a:gd name="connsiteX34180" fmla="*/ 729384 w 1299502"/>
              <a:gd name="connsiteY34180" fmla="*/ 1074089 h 2190257"/>
              <a:gd name="connsiteX34181" fmla="*/ 729384 w 1299502"/>
              <a:gd name="connsiteY34181" fmla="*/ 1074414 h 2190257"/>
              <a:gd name="connsiteX34182" fmla="*/ 728987 w 1299502"/>
              <a:gd name="connsiteY34182" fmla="*/ 1074702 h 2190257"/>
              <a:gd name="connsiteX34183" fmla="*/ 728987 w 1299502"/>
              <a:gd name="connsiteY34183" fmla="*/ 1074990 h 2190257"/>
              <a:gd name="connsiteX34184" fmla="*/ 728663 w 1299502"/>
              <a:gd name="connsiteY34184" fmla="*/ 1075315 h 2190257"/>
              <a:gd name="connsiteX34185" fmla="*/ 728663 w 1299502"/>
              <a:gd name="connsiteY34185" fmla="*/ 1075603 h 2190257"/>
              <a:gd name="connsiteX34186" fmla="*/ 727076 w 1299502"/>
              <a:gd name="connsiteY34186" fmla="*/ 1077008 h 2190257"/>
              <a:gd name="connsiteX34187" fmla="*/ 727076 w 1299502"/>
              <a:gd name="connsiteY34187" fmla="*/ 1077297 h 2190257"/>
              <a:gd name="connsiteX34188" fmla="*/ 726679 w 1299502"/>
              <a:gd name="connsiteY34188" fmla="*/ 1077585 h 2190257"/>
              <a:gd name="connsiteX34189" fmla="*/ 726679 w 1299502"/>
              <a:gd name="connsiteY34189" fmla="*/ 1077909 h 2190257"/>
              <a:gd name="connsiteX34190" fmla="*/ 726066 w 1299502"/>
              <a:gd name="connsiteY34190" fmla="*/ 1078486 h 2190257"/>
              <a:gd name="connsiteX34191" fmla="*/ 726066 w 1299502"/>
              <a:gd name="connsiteY34191" fmla="*/ 1078702 h 2190257"/>
              <a:gd name="connsiteX34192" fmla="*/ 725670 w 1299502"/>
              <a:gd name="connsiteY34192" fmla="*/ 1078991 h 2190257"/>
              <a:gd name="connsiteX34193" fmla="*/ 725670 w 1299502"/>
              <a:gd name="connsiteY34193" fmla="*/ 1079279 h 2190257"/>
              <a:gd name="connsiteX34194" fmla="*/ 724408 w 1299502"/>
              <a:gd name="connsiteY34194" fmla="*/ 1080504 h 2190257"/>
              <a:gd name="connsiteX34195" fmla="*/ 724408 w 1299502"/>
              <a:gd name="connsiteY34195" fmla="*/ 1080793 h 2190257"/>
              <a:gd name="connsiteX34196" fmla="*/ 724299 w 1299502"/>
              <a:gd name="connsiteY34196" fmla="*/ 1080901 h 2190257"/>
              <a:gd name="connsiteX34197" fmla="*/ 723903 w 1299502"/>
              <a:gd name="connsiteY34197" fmla="*/ 1080901 h 2190257"/>
              <a:gd name="connsiteX34198" fmla="*/ 723614 w 1299502"/>
              <a:gd name="connsiteY34198" fmla="*/ 1081189 h 2190257"/>
              <a:gd name="connsiteX34199" fmla="*/ 723290 w 1299502"/>
              <a:gd name="connsiteY34199" fmla="*/ 1081189 h 2190257"/>
              <a:gd name="connsiteX34200" fmla="*/ 720513 w 1299502"/>
              <a:gd name="connsiteY34200" fmla="*/ 1083604 h 2190257"/>
              <a:gd name="connsiteX34201" fmla="*/ 720513 w 1299502"/>
              <a:gd name="connsiteY34201" fmla="*/ 1083892 h 2190257"/>
              <a:gd name="connsiteX34202" fmla="*/ 720189 w 1299502"/>
              <a:gd name="connsiteY34202" fmla="*/ 1084180 h 2190257"/>
              <a:gd name="connsiteX34203" fmla="*/ 720189 w 1299502"/>
              <a:gd name="connsiteY34203" fmla="*/ 1084793 h 2190257"/>
              <a:gd name="connsiteX34204" fmla="*/ 719900 w 1299502"/>
              <a:gd name="connsiteY34204" fmla="*/ 1085081 h 2190257"/>
              <a:gd name="connsiteX34205" fmla="*/ 719900 w 1299502"/>
              <a:gd name="connsiteY34205" fmla="*/ 1085370 h 2190257"/>
              <a:gd name="connsiteX34206" fmla="*/ 717412 w 1299502"/>
              <a:gd name="connsiteY34206" fmla="*/ 1087568 h 2190257"/>
              <a:gd name="connsiteX34207" fmla="*/ 717124 w 1299502"/>
              <a:gd name="connsiteY34207" fmla="*/ 1087568 h 2190257"/>
              <a:gd name="connsiteX34208" fmla="*/ 716331 w 1299502"/>
              <a:gd name="connsiteY34208" fmla="*/ 1088289 h 2190257"/>
              <a:gd name="connsiteX34209" fmla="*/ 716331 w 1299502"/>
              <a:gd name="connsiteY34209" fmla="*/ 1088902 h 2190257"/>
              <a:gd name="connsiteX34210" fmla="*/ 715898 w 1299502"/>
              <a:gd name="connsiteY34210" fmla="*/ 1089190 h 2190257"/>
              <a:gd name="connsiteX34211" fmla="*/ 715898 w 1299502"/>
              <a:gd name="connsiteY34211" fmla="*/ 1091497 h 2190257"/>
              <a:gd name="connsiteX34212" fmla="*/ 715609 w 1299502"/>
              <a:gd name="connsiteY34212" fmla="*/ 1091785 h 2190257"/>
              <a:gd name="connsiteX34213" fmla="*/ 715501 w 1299502"/>
              <a:gd name="connsiteY34213" fmla="*/ 1092073 h 2190257"/>
              <a:gd name="connsiteX34214" fmla="*/ 715213 w 1299502"/>
              <a:gd name="connsiteY34214" fmla="*/ 1092398 h 2190257"/>
              <a:gd name="connsiteX34215" fmla="*/ 715213 w 1299502"/>
              <a:gd name="connsiteY34215" fmla="*/ 1092974 h 2190257"/>
              <a:gd name="connsiteX34216" fmla="*/ 714924 w 1299502"/>
              <a:gd name="connsiteY34216" fmla="*/ 1093299 h 2190257"/>
              <a:gd name="connsiteX34217" fmla="*/ 714924 w 1299502"/>
              <a:gd name="connsiteY34217" fmla="*/ 1093587 h 2190257"/>
              <a:gd name="connsiteX34218" fmla="*/ 714528 w 1299502"/>
              <a:gd name="connsiteY34218" fmla="*/ 1093875 h 2190257"/>
              <a:gd name="connsiteX34219" fmla="*/ 714528 w 1299502"/>
              <a:gd name="connsiteY34219" fmla="*/ 1094200 h 2190257"/>
              <a:gd name="connsiteX34220" fmla="*/ 713915 w 1299502"/>
              <a:gd name="connsiteY34220" fmla="*/ 1094668 h 2190257"/>
              <a:gd name="connsiteX34221" fmla="*/ 713915 w 1299502"/>
              <a:gd name="connsiteY34221" fmla="*/ 1094993 h 2190257"/>
              <a:gd name="connsiteX34222" fmla="*/ 713518 w 1299502"/>
              <a:gd name="connsiteY34222" fmla="*/ 1095281 h 2190257"/>
              <a:gd name="connsiteX34223" fmla="*/ 713518 w 1299502"/>
              <a:gd name="connsiteY34223" fmla="*/ 1095569 h 2190257"/>
              <a:gd name="connsiteX34224" fmla="*/ 713230 w 1299502"/>
              <a:gd name="connsiteY34224" fmla="*/ 1095858 h 2190257"/>
              <a:gd name="connsiteX34225" fmla="*/ 713230 w 1299502"/>
              <a:gd name="connsiteY34225" fmla="*/ 1096182 h 2190257"/>
              <a:gd name="connsiteX34226" fmla="*/ 712905 w 1299502"/>
              <a:gd name="connsiteY34226" fmla="*/ 1096470 h 2190257"/>
              <a:gd name="connsiteX34227" fmla="*/ 712905 w 1299502"/>
              <a:gd name="connsiteY34227" fmla="*/ 1097083 h 2190257"/>
              <a:gd name="connsiteX34228" fmla="*/ 712508 w 1299502"/>
              <a:gd name="connsiteY34228" fmla="*/ 1097371 h 2190257"/>
              <a:gd name="connsiteX34229" fmla="*/ 712508 w 1299502"/>
              <a:gd name="connsiteY34229" fmla="*/ 1097660 h 2190257"/>
              <a:gd name="connsiteX34230" fmla="*/ 712220 w 1299502"/>
              <a:gd name="connsiteY34230" fmla="*/ 1097984 h 2190257"/>
              <a:gd name="connsiteX34231" fmla="*/ 712220 w 1299502"/>
              <a:gd name="connsiteY34231" fmla="*/ 1098561 h 2190257"/>
              <a:gd name="connsiteX34232" fmla="*/ 711823 w 1299502"/>
              <a:gd name="connsiteY34232" fmla="*/ 1098885 h 2190257"/>
              <a:gd name="connsiteX34233" fmla="*/ 711823 w 1299502"/>
              <a:gd name="connsiteY34233" fmla="*/ 1099065 h 2190257"/>
              <a:gd name="connsiteX34234" fmla="*/ 711499 w 1299502"/>
              <a:gd name="connsiteY34234" fmla="*/ 1099353 h 2190257"/>
              <a:gd name="connsiteX34235" fmla="*/ 711499 w 1299502"/>
              <a:gd name="connsiteY34235" fmla="*/ 1099642 h 2190257"/>
              <a:gd name="connsiteX34236" fmla="*/ 711210 w 1299502"/>
              <a:gd name="connsiteY34236" fmla="*/ 1099966 h 2190257"/>
              <a:gd name="connsiteX34237" fmla="*/ 711210 w 1299502"/>
              <a:gd name="connsiteY34237" fmla="*/ 1100543 h 2190257"/>
              <a:gd name="connsiteX34238" fmla="*/ 710525 w 1299502"/>
              <a:gd name="connsiteY34238" fmla="*/ 1101155 h 2190257"/>
              <a:gd name="connsiteX34239" fmla="*/ 710525 w 1299502"/>
              <a:gd name="connsiteY34239" fmla="*/ 1101444 h 2190257"/>
              <a:gd name="connsiteX34240" fmla="*/ 709227 w 1299502"/>
              <a:gd name="connsiteY34240" fmla="*/ 1102561 h 2190257"/>
              <a:gd name="connsiteX34241" fmla="*/ 709227 w 1299502"/>
              <a:gd name="connsiteY34241" fmla="*/ 1102849 h 2190257"/>
              <a:gd name="connsiteX34242" fmla="*/ 707929 w 1299502"/>
              <a:gd name="connsiteY34242" fmla="*/ 1104039 h 2190257"/>
              <a:gd name="connsiteX34243" fmla="*/ 707929 w 1299502"/>
              <a:gd name="connsiteY34243" fmla="*/ 1104651 h 2190257"/>
              <a:gd name="connsiteX34244" fmla="*/ 707244 w 1299502"/>
              <a:gd name="connsiteY34244" fmla="*/ 1105264 h 2190257"/>
              <a:gd name="connsiteX34245" fmla="*/ 707244 w 1299502"/>
              <a:gd name="connsiteY34245" fmla="*/ 1105444 h 2190257"/>
              <a:gd name="connsiteX34246" fmla="*/ 706631 w 1299502"/>
              <a:gd name="connsiteY34246" fmla="*/ 1106021 h 2190257"/>
              <a:gd name="connsiteX34247" fmla="*/ 706631 w 1299502"/>
              <a:gd name="connsiteY34247" fmla="*/ 1106345 h 2190257"/>
              <a:gd name="connsiteX34248" fmla="*/ 705910 w 1299502"/>
              <a:gd name="connsiteY34248" fmla="*/ 1106922 h 2190257"/>
              <a:gd name="connsiteX34249" fmla="*/ 705910 w 1299502"/>
              <a:gd name="connsiteY34249" fmla="*/ 1107246 h 2190257"/>
              <a:gd name="connsiteX34250" fmla="*/ 705621 w 1299502"/>
              <a:gd name="connsiteY34250" fmla="*/ 1107535 h 2190257"/>
              <a:gd name="connsiteX34251" fmla="*/ 705621 w 1299502"/>
              <a:gd name="connsiteY34251" fmla="*/ 1107823 h 2190257"/>
              <a:gd name="connsiteX34252" fmla="*/ 704143 w 1299502"/>
              <a:gd name="connsiteY34252" fmla="*/ 1109120 h 2190257"/>
              <a:gd name="connsiteX34253" fmla="*/ 703422 w 1299502"/>
              <a:gd name="connsiteY34253" fmla="*/ 1109120 h 2190257"/>
              <a:gd name="connsiteX34254" fmla="*/ 703133 w 1299502"/>
              <a:gd name="connsiteY34254" fmla="*/ 1109337 h 2190257"/>
              <a:gd name="connsiteX34255" fmla="*/ 700321 w 1299502"/>
              <a:gd name="connsiteY34255" fmla="*/ 1109337 h 2190257"/>
              <a:gd name="connsiteX34256" fmla="*/ 700032 w 1299502"/>
              <a:gd name="connsiteY34256" fmla="*/ 1108940 h 2190257"/>
              <a:gd name="connsiteX34257" fmla="*/ 699023 w 1299502"/>
              <a:gd name="connsiteY34257" fmla="*/ 1108940 h 2190257"/>
              <a:gd name="connsiteX34258" fmla="*/ 698734 w 1299502"/>
              <a:gd name="connsiteY34258" fmla="*/ 1108616 h 2190257"/>
              <a:gd name="connsiteX34259" fmla="*/ 697761 w 1299502"/>
              <a:gd name="connsiteY34259" fmla="*/ 1108616 h 2190257"/>
              <a:gd name="connsiteX34260" fmla="*/ 697148 w 1299502"/>
              <a:gd name="connsiteY34260" fmla="*/ 1109228 h 2190257"/>
              <a:gd name="connsiteX34261" fmla="*/ 696823 w 1299502"/>
              <a:gd name="connsiteY34261" fmla="*/ 1109120 h 2190257"/>
              <a:gd name="connsiteX34262" fmla="*/ 696427 w 1299502"/>
              <a:gd name="connsiteY34262" fmla="*/ 1109409 h 2190257"/>
              <a:gd name="connsiteX34263" fmla="*/ 696138 w 1299502"/>
              <a:gd name="connsiteY34263" fmla="*/ 1109409 h 2190257"/>
              <a:gd name="connsiteX34264" fmla="*/ 695850 w 1299502"/>
              <a:gd name="connsiteY34264" fmla="*/ 1109120 h 2190257"/>
              <a:gd name="connsiteX34265" fmla="*/ 694948 w 1299502"/>
              <a:gd name="connsiteY34265" fmla="*/ 1109120 h 2190257"/>
              <a:gd name="connsiteX34266" fmla="*/ 694552 w 1299502"/>
              <a:gd name="connsiteY34266" fmla="*/ 1108832 h 2190257"/>
              <a:gd name="connsiteX34267" fmla="*/ 694227 w 1299502"/>
              <a:gd name="connsiteY34267" fmla="*/ 1108832 h 2190257"/>
              <a:gd name="connsiteX34268" fmla="*/ 693939 w 1299502"/>
              <a:gd name="connsiteY34268" fmla="*/ 1108544 h 2190257"/>
              <a:gd name="connsiteX34269" fmla="*/ 693362 w 1299502"/>
              <a:gd name="connsiteY34269" fmla="*/ 1108436 h 2190257"/>
              <a:gd name="connsiteX34270" fmla="*/ 693145 w 1299502"/>
              <a:gd name="connsiteY34270" fmla="*/ 1108327 h 2190257"/>
              <a:gd name="connsiteX34271" fmla="*/ 693253 w 1299502"/>
              <a:gd name="connsiteY34271" fmla="*/ 1105624 h 2190257"/>
              <a:gd name="connsiteX34272" fmla="*/ 693722 w 1299502"/>
              <a:gd name="connsiteY34272" fmla="*/ 1105228 h 2190257"/>
              <a:gd name="connsiteX34273" fmla="*/ 694047 w 1299502"/>
              <a:gd name="connsiteY34273" fmla="*/ 1105228 h 2190257"/>
              <a:gd name="connsiteX34274" fmla="*/ 694552 w 1299502"/>
              <a:gd name="connsiteY34274" fmla="*/ 1104832 h 2190257"/>
              <a:gd name="connsiteX34275" fmla="*/ 694624 w 1299502"/>
              <a:gd name="connsiteY34275" fmla="*/ 1103030 h 2190257"/>
              <a:gd name="connsiteX34276" fmla="*/ 694948 w 1299502"/>
              <a:gd name="connsiteY34276" fmla="*/ 1102741 h 2190257"/>
              <a:gd name="connsiteX34277" fmla="*/ 694948 w 1299502"/>
              <a:gd name="connsiteY34277" fmla="*/ 1101840 h 2190257"/>
              <a:gd name="connsiteX34278" fmla="*/ 694624 w 1299502"/>
              <a:gd name="connsiteY34278" fmla="*/ 1101552 h 2190257"/>
              <a:gd name="connsiteX34279" fmla="*/ 694732 w 1299502"/>
              <a:gd name="connsiteY34279" fmla="*/ 1100038 h 2190257"/>
              <a:gd name="connsiteX34280" fmla="*/ 695020 w 1299502"/>
              <a:gd name="connsiteY34280" fmla="*/ 1099750 h 2190257"/>
              <a:gd name="connsiteX34281" fmla="*/ 695020 w 1299502"/>
              <a:gd name="connsiteY34281" fmla="*/ 1098849 h 2190257"/>
              <a:gd name="connsiteX34282" fmla="*/ 696210 w 1299502"/>
              <a:gd name="connsiteY34282" fmla="*/ 1097948 h 2190257"/>
              <a:gd name="connsiteX34283" fmla="*/ 696535 w 1299502"/>
              <a:gd name="connsiteY34283" fmla="*/ 1097948 h 2190257"/>
              <a:gd name="connsiteX34284" fmla="*/ 697328 w 1299502"/>
              <a:gd name="connsiteY34284" fmla="*/ 1097155 h 2190257"/>
              <a:gd name="connsiteX34285" fmla="*/ 697328 w 1299502"/>
              <a:gd name="connsiteY34285" fmla="*/ 1096867 h 2190257"/>
              <a:gd name="connsiteX34286" fmla="*/ 697941 w 1299502"/>
              <a:gd name="connsiteY34286" fmla="*/ 1096362 h 2190257"/>
              <a:gd name="connsiteX34287" fmla="*/ 697941 w 1299502"/>
              <a:gd name="connsiteY34287" fmla="*/ 1095966 h 2190257"/>
              <a:gd name="connsiteX34288" fmla="*/ 698338 w 1299502"/>
              <a:gd name="connsiteY34288" fmla="*/ 1095749 h 2190257"/>
              <a:gd name="connsiteX34289" fmla="*/ 698338 w 1299502"/>
              <a:gd name="connsiteY34289" fmla="*/ 1094884 h 2190257"/>
              <a:gd name="connsiteX34290" fmla="*/ 698013 w 1299502"/>
              <a:gd name="connsiteY34290" fmla="*/ 1094596 h 2190257"/>
              <a:gd name="connsiteX34291" fmla="*/ 698013 w 1299502"/>
              <a:gd name="connsiteY34291" fmla="*/ 1093371 h 2190257"/>
              <a:gd name="connsiteX34292" fmla="*/ 697941 w 1299502"/>
              <a:gd name="connsiteY34292" fmla="*/ 1093191 h 2190257"/>
              <a:gd name="connsiteX34293" fmla="*/ 697725 w 1299502"/>
              <a:gd name="connsiteY34293" fmla="*/ 1093371 h 2190257"/>
              <a:gd name="connsiteX34294" fmla="*/ 697725 w 1299502"/>
              <a:gd name="connsiteY34294" fmla="*/ 1093695 h 2190257"/>
              <a:gd name="connsiteX34295" fmla="*/ 697544 w 1299502"/>
              <a:gd name="connsiteY34295" fmla="*/ 1093767 h 2190257"/>
              <a:gd name="connsiteX34296" fmla="*/ 696931 w 1299502"/>
              <a:gd name="connsiteY34296" fmla="*/ 1093767 h 2190257"/>
              <a:gd name="connsiteX34297" fmla="*/ 696751 w 1299502"/>
              <a:gd name="connsiteY34297" fmla="*/ 1093695 h 2190257"/>
              <a:gd name="connsiteX34298" fmla="*/ 696751 w 1299502"/>
              <a:gd name="connsiteY34298" fmla="*/ 1093371 h 2190257"/>
              <a:gd name="connsiteX34299" fmla="*/ 696318 w 1299502"/>
              <a:gd name="connsiteY34299" fmla="*/ 1092866 h 2190257"/>
              <a:gd name="connsiteX34300" fmla="*/ 696030 w 1299502"/>
              <a:gd name="connsiteY34300" fmla="*/ 1092866 h 2190257"/>
              <a:gd name="connsiteX34301" fmla="*/ 695741 w 1299502"/>
              <a:gd name="connsiteY34301" fmla="*/ 1093191 h 2190257"/>
              <a:gd name="connsiteX34302" fmla="*/ 695020 w 1299502"/>
              <a:gd name="connsiteY34302" fmla="*/ 1093191 h 2190257"/>
              <a:gd name="connsiteX34303" fmla="*/ 694732 w 1299502"/>
              <a:gd name="connsiteY34303" fmla="*/ 1093371 h 2190257"/>
              <a:gd name="connsiteX34304" fmla="*/ 693145 w 1299502"/>
              <a:gd name="connsiteY34304" fmla="*/ 1093371 h 2190257"/>
              <a:gd name="connsiteX34305" fmla="*/ 692821 w 1299502"/>
              <a:gd name="connsiteY34305" fmla="*/ 1093695 h 2190257"/>
              <a:gd name="connsiteX34306" fmla="*/ 692532 w 1299502"/>
              <a:gd name="connsiteY34306" fmla="*/ 1093695 h 2190257"/>
              <a:gd name="connsiteX34307" fmla="*/ 692136 w 1299502"/>
              <a:gd name="connsiteY34307" fmla="*/ 1093983 h 2190257"/>
              <a:gd name="connsiteX34308" fmla="*/ 691847 w 1299502"/>
              <a:gd name="connsiteY34308" fmla="*/ 1093875 h 2190257"/>
              <a:gd name="connsiteX34309" fmla="*/ 691739 w 1299502"/>
              <a:gd name="connsiteY34309" fmla="*/ 1094092 h 2190257"/>
              <a:gd name="connsiteX34310" fmla="*/ 691631 w 1299502"/>
              <a:gd name="connsiteY34310" fmla="*/ 1094380 h 2190257"/>
              <a:gd name="connsiteX34311" fmla="*/ 691559 w 1299502"/>
              <a:gd name="connsiteY34311" fmla="*/ 1094488 h 2190257"/>
              <a:gd name="connsiteX34312" fmla="*/ 691234 w 1299502"/>
              <a:gd name="connsiteY34312" fmla="*/ 1094488 h 2190257"/>
              <a:gd name="connsiteX34313" fmla="*/ 691054 w 1299502"/>
              <a:gd name="connsiteY34313" fmla="*/ 1094668 h 2190257"/>
              <a:gd name="connsiteX34314" fmla="*/ 691054 w 1299502"/>
              <a:gd name="connsiteY34314" fmla="*/ 1094993 h 2190257"/>
              <a:gd name="connsiteX34315" fmla="*/ 690261 w 1299502"/>
              <a:gd name="connsiteY34315" fmla="*/ 1095677 h 2190257"/>
              <a:gd name="connsiteX34316" fmla="*/ 689251 w 1299502"/>
              <a:gd name="connsiteY34316" fmla="*/ 1095677 h 2190257"/>
              <a:gd name="connsiteX34317" fmla="*/ 688963 w 1299502"/>
              <a:gd name="connsiteY34317" fmla="*/ 1095353 h 2190257"/>
              <a:gd name="connsiteX34318" fmla="*/ 688061 w 1299502"/>
              <a:gd name="connsiteY34318" fmla="*/ 1095281 h 2190257"/>
              <a:gd name="connsiteX34319" fmla="*/ 687773 w 1299502"/>
              <a:gd name="connsiteY34319" fmla="*/ 1094993 h 2190257"/>
              <a:gd name="connsiteX34320" fmla="*/ 686150 w 1299502"/>
              <a:gd name="connsiteY34320" fmla="*/ 1094993 h 2190257"/>
              <a:gd name="connsiteX34321" fmla="*/ 685176 w 1299502"/>
              <a:gd name="connsiteY34321" fmla="*/ 1095749 h 2190257"/>
              <a:gd name="connsiteX34322" fmla="*/ 684852 w 1299502"/>
              <a:gd name="connsiteY34322" fmla="*/ 1095749 h 2190257"/>
              <a:gd name="connsiteX34323" fmla="*/ 684455 w 1299502"/>
              <a:gd name="connsiteY34323" fmla="*/ 1096074 h 2190257"/>
              <a:gd name="connsiteX34324" fmla="*/ 684167 w 1299502"/>
              <a:gd name="connsiteY34324" fmla="*/ 1096074 h 2190257"/>
              <a:gd name="connsiteX34325" fmla="*/ 682580 w 1299502"/>
              <a:gd name="connsiteY34325" fmla="*/ 1097443 h 2190257"/>
              <a:gd name="connsiteX34326" fmla="*/ 682256 w 1299502"/>
              <a:gd name="connsiteY34326" fmla="*/ 1097443 h 2190257"/>
              <a:gd name="connsiteX34327" fmla="*/ 679191 w 1299502"/>
              <a:gd name="connsiteY34327" fmla="*/ 1100146 h 2190257"/>
              <a:gd name="connsiteX34328" fmla="*/ 679191 w 1299502"/>
              <a:gd name="connsiteY34328" fmla="*/ 1100471 h 2190257"/>
              <a:gd name="connsiteX34329" fmla="*/ 678794 w 1299502"/>
              <a:gd name="connsiteY34329" fmla="*/ 1100759 h 2190257"/>
              <a:gd name="connsiteX34330" fmla="*/ 678794 w 1299502"/>
              <a:gd name="connsiteY34330" fmla="*/ 1101372 h 2190257"/>
              <a:gd name="connsiteX34331" fmla="*/ 675982 w 1299502"/>
              <a:gd name="connsiteY34331" fmla="*/ 1103858 h 2190257"/>
              <a:gd name="connsiteX34332" fmla="*/ 675693 w 1299502"/>
              <a:gd name="connsiteY34332" fmla="*/ 1103858 h 2190257"/>
              <a:gd name="connsiteX34333" fmla="*/ 674900 w 1299502"/>
              <a:gd name="connsiteY34333" fmla="*/ 1104543 h 2190257"/>
              <a:gd name="connsiteX34334" fmla="*/ 674900 w 1299502"/>
              <a:gd name="connsiteY34334" fmla="*/ 1104832 h 2190257"/>
              <a:gd name="connsiteX34335" fmla="*/ 673205 w 1299502"/>
              <a:gd name="connsiteY34335" fmla="*/ 1106237 h 2190257"/>
              <a:gd name="connsiteX34336" fmla="*/ 673205 w 1299502"/>
              <a:gd name="connsiteY34336" fmla="*/ 1106562 h 2190257"/>
              <a:gd name="connsiteX34337" fmla="*/ 669527 w 1299502"/>
              <a:gd name="connsiteY34337" fmla="*/ 1109841 h 2190257"/>
              <a:gd name="connsiteX34338" fmla="*/ 669203 w 1299502"/>
              <a:gd name="connsiteY34338" fmla="*/ 1109841 h 2190257"/>
              <a:gd name="connsiteX34339" fmla="*/ 668806 w 1299502"/>
              <a:gd name="connsiteY34339" fmla="*/ 1110129 h 2190257"/>
              <a:gd name="connsiteX34340" fmla="*/ 668229 w 1299502"/>
              <a:gd name="connsiteY34340" fmla="*/ 1110021 h 2190257"/>
              <a:gd name="connsiteX34341" fmla="*/ 667905 w 1299502"/>
              <a:gd name="connsiteY34341" fmla="*/ 1110346 h 2190257"/>
              <a:gd name="connsiteX34342" fmla="*/ 667219 w 1299502"/>
              <a:gd name="connsiteY34342" fmla="*/ 1110346 h 2190257"/>
              <a:gd name="connsiteX34343" fmla="*/ 666931 w 1299502"/>
              <a:gd name="connsiteY34343" fmla="*/ 1110634 h 2190257"/>
              <a:gd name="connsiteX34344" fmla="*/ 666607 w 1299502"/>
              <a:gd name="connsiteY34344" fmla="*/ 1110634 h 2190257"/>
              <a:gd name="connsiteX34345" fmla="*/ 666318 w 1299502"/>
              <a:gd name="connsiteY34345" fmla="*/ 1110346 h 2190257"/>
              <a:gd name="connsiteX34346" fmla="*/ 665994 w 1299502"/>
              <a:gd name="connsiteY34346" fmla="*/ 1110346 h 2190257"/>
              <a:gd name="connsiteX34347" fmla="*/ 665705 w 1299502"/>
              <a:gd name="connsiteY34347" fmla="*/ 1110021 h 2190257"/>
              <a:gd name="connsiteX34348" fmla="*/ 665308 w 1299502"/>
              <a:gd name="connsiteY34348" fmla="*/ 1110021 h 2190257"/>
              <a:gd name="connsiteX34349" fmla="*/ 665020 w 1299502"/>
              <a:gd name="connsiteY34349" fmla="*/ 1109733 h 2190257"/>
              <a:gd name="connsiteX34350" fmla="*/ 664407 w 1299502"/>
              <a:gd name="connsiteY34350" fmla="*/ 1109625 h 2190257"/>
              <a:gd name="connsiteX34351" fmla="*/ 664118 w 1299502"/>
              <a:gd name="connsiteY34351" fmla="*/ 1109337 h 2190257"/>
              <a:gd name="connsiteX34352" fmla="*/ 663794 w 1299502"/>
              <a:gd name="connsiteY34352" fmla="*/ 1109337 h 2190257"/>
              <a:gd name="connsiteX34353" fmla="*/ 663506 w 1299502"/>
              <a:gd name="connsiteY34353" fmla="*/ 1109048 h 2190257"/>
              <a:gd name="connsiteX34354" fmla="*/ 663109 w 1299502"/>
              <a:gd name="connsiteY34354" fmla="*/ 1109048 h 2190257"/>
              <a:gd name="connsiteX34355" fmla="*/ 662820 w 1299502"/>
              <a:gd name="connsiteY34355" fmla="*/ 1108724 h 2190257"/>
              <a:gd name="connsiteX34356" fmla="*/ 662207 w 1299502"/>
              <a:gd name="connsiteY34356" fmla="*/ 1108652 h 2190257"/>
              <a:gd name="connsiteX34357" fmla="*/ 661919 w 1299502"/>
              <a:gd name="connsiteY34357" fmla="*/ 1108327 h 2190257"/>
              <a:gd name="connsiteX34358" fmla="*/ 661594 w 1299502"/>
              <a:gd name="connsiteY34358" fmla="*/ 1108327 h 2190257"/>
              <a:gd name="connsiteX34359" fmla="*/ 661306 w 1299502"/>
              <a:gd name="connsiteY34359" fmla="*/ 1108652 h 2190257"/>
              <a:gd name="connsiteX34360" fmla="*/ 659323 w 1299502"/>
              <a:gd name="connsiteY34360" fmla="*/ 1108652 h 2190257"/>
              <a:gd name="connsiteX34361" fmla="*/ 658998 w 1299502"/>
              <a:gd name="connsiteY34361" fmla="*/ 1108940 h 2190257"/>
              <a:gd name="connsiteX34362" fmla="*/ 656799 w 1299502"/>
              <a:gd name="connsiteY34362" fmla="*/ 1108832 h 2190257"/>
              <a:gd name="connsiteX34363" fmla="*/ 656510 w 1299502"/>
              <a:gd name="connsiteY34363" fmla="*/ 1109156 h 2190257"/>
              <a:gd name="connsiteX34364" fmla="*/ 655825 w 1299502"/>
              <a:gd name="connsiteY34364" fmla="*/ 1109048 h 2190257"/>
              <a:gd name="connsiteX34365" fmla="*/ 655501 w 1299502"/>
              <a:gd name="connsiteY34365" fmla="*/ 1109337 h 2190257"/>
              <a:gd name="connsiteX34366" fmla="*/ 654527 w 1299502"/>
              <a:gd name="connsiteY34366" fmla="*/ 1109337 h 2190257"/>
              <a:gd name="connsiteX34367" fmla="*/ 653734 w 1299502"/>
              <a:gd name="connsiteY34367" fmla="*/ 1110021 h 2190257"/>
              <a:gd name="connsiteX34368" fmla="*/ 653734 w 1299502"/>
              <a:gd name="connsiteY34368" fmla="*/ 1110346 h 2190257"/>
              <a:gd name="connsiteX34369" fmla="*/ 652616 w 1299502"/>
              <a:gd name="connsiteY34369" fmla="*/ 1111355 h 2190257"/>
              <a:gd name="connsiteX34370" fmla="*/ 651931 w 1299502"/>
              <a:gd name="connsiteY34370" fmla="*/ 1111355 h 2190257"/>
              <a:gd name="connsiteX34371" fmla="*/ 650921 w 1299502"/>
              <a:gd name="connsiteY34371" fmla="*/ 1112148 h 2190257"/>
              <a:gd name="connsiteX34372" fmla="*/ 650633 w 1299502"/>
              <a:gd name="connsiteY34372" fmla="*/ 1112148 h 2190257"/>
              <a:gd name="connsiteX34373" fmla="*/ 650344 w 1299502"/>
              <a:gd name="connsiteY34373" fmla="*/ 1112436 h 2190257"/>
              <a:gd name="connsiteX34374" fmla="*/ 649046 w 1299502"/>
              <a:gd name="connsiteY34374" fmla="*/ 1112436 h 2190257"/>
              <a:gd name="connsiteX34375" fmla="*/ 648722 w 1299502"/>
              <a:gd name="connsiteY34375" fmla="*/ 1112148 h 2190257"/>
              <a:gd name="connsiteX34376" fmla="*/ 648145 w 1299502"/>
              <a:gd name="connsiteY34376" fmla="*/ 1112148 h 2190257"/>
              <a:gd name="connsiteX34377" fmla="*/ 647532 w 1299502"/>
              <a:gd name="connsiteY34377" fmla="*/ 1111427 h 2190257"/>
              <a:gd name="connsiteX34378" fmla="*/ 647243 w 1299502"/>
              <a:gd name="connsiteY34378" fmla="*/ 1111427 h 2190257"/>
              <a:gd name="connsiteX34379" fmla="*/ 646847 w 1299502"/>
              <a:gd name="connsiteY34379" fmla="*/ 1111139 h 2190257"/>
              <a:gd name="connsiteX34380" fmla="*/ 646522 w 1299502"/>
              <a:gd name="connsiteY34380" fmla="*/ 1111139 h 2190257"/>
              <a:gd name="connsiteX34381" fmla="*/ 646234 w 1299502"/>
              <a:gd name="connsiteY34381" fmla="*/ 1111427 h 2190257"/>
              <a:gd name="connsiteX34382" fmla="*/ 645621 w 1299502"/>
              <a:gd name="connsiteY34382" fmla="*/ 1111427 h 2190257"/>
              <a:gd name="connsiteX34383" fmla="*/ 645224 w 1299502"/>
              <a:gd name="connsiteY34383" fmla="*/ 1111751 h 2190257"/>
              <a:gd name="connsiteX34384" fmla="*/ 644936 w 1299502"/>
              <a:gd name="connsiteY34384" fmla="*/ 1111751 h 2190257"/>
              <a:gd name="connsiteX34385" fmla="*/ 644323 w 1299502"/>
              <a:gd name="connsiteY34385" fmla="*/ 1112220 h 2190257"/>
              <a:gd name="connsiteX34386" fmla="*/ 643926 w 1299502"/>
              <a:gd name="connsiteY34386" fmla="*/ 1112220 h 2190257"/>
              <a:gd name="connsiteX34387" fmla="*/ 642844 w 1299502"/>
              <a:gd name="connsiteY34387" fmla="*/ 1113229 h 2190257"/>
              <a:gd name="connsiteX34388" fmla="*/ 642844 w 1299502"/>
              <a:gd name="connsiteY34388" fmla="*/ 1113481 h 2190257"/>
              <a:gd name="connsiteX34389" fmla="*/ 642520 w 1299502"/>
              <a:gd name="connsiteY34389" fmla="*/ 1113806 h 2190257"/>
              <a:gd name="connsiteX34390" fmla="*/ 642448 w 1299502"/>
              <a:gd name="connsiteY34390" fmla="*/ 1116473 h 2190257"/>
              <a:gd name="connsiteX34391" fmla="*/ 642736 w 1299502"/>
              <a:gd name="connsiteY34391" fmla="*/ 1116797 h 2190257"/>
              <a:gd name="connsiteX34392" fmla="*/ 642736 w 1299502"/>
              <a:gd name="connsiteY34392" fmla="*/ 1117662 h 2190257"/>
              <a:gd name="connsiteX34393" fmla="*/ 642051 w 1299502"/>
              <a:gd name="connsiteY34393" fmla="*/ 1118166 h 2190257"/>
              <a:gd name="connsiteX34394" fmla="*/ 642051 w 1299502"/>
              <a:gd name="connsiteY34394" fmla="*/ 1118491 h 2190257"/>
              <a:gd name="connsiteX34395" fmla="*/ 641726 w 1299502"/>
              <a:gd name="connsiteY34395" fmla="*/ 1118779 h 2190257"/>
              <a:gd name="connsiteX34396" fmla="*/ 641654 w 1299502"/>
              <a:gd name="connsiteY34396" fmla="*/ 1119067 h 2190257"/>
              <a:gd name="connsiteX34397" fmla="*/ 641330 w 1299502"/>
              <a:gd name="connsiteY34397" fmla="*/ 1119392 h 2190257"/>
              <a:gd name="connsiteX34398" fmla="*/ 641330 w 1299502"/>
              <a:gd name="connsiteY34398" fmla="*/ 1119969 h 2190257"/>
              <a:gd name="connsiteX34399" fmla="*/ 641149 w 1299502"/>
              <a:gd name="connsiteY34399" fmla="*/ 1120077 h 2190257"/>
              <a:gd name="connsiteX34400" fmla="*/ 640825 w 1299502"/>
              <a:gd name="connsiteY34400" fmla="*/ 1120077 h 2190257"/>
              <a:gd name="connsiteX34401" fmla="*/ 640536 w 1299502"/>
              <a:gd name="connsiteY34401" fmla="*/ 1120365 h 2190257"/>
              <a:gd name="connsiteX34402" fmla="*/ 639851 w 1299502"/>
              <a:gd name="connsiteY34402" fmla="*/ 1120365 h 2190257"/>
              <a:gd name="connsiteX34403" fmla="*/ 639527 w 1299502"/>
              <a:gd name="connsiteY34403" fmla="*/ 1120689 h 2190257"/>
              <a:gd name="connsiteX34404" fmla="*/ 639238 w 1299502"/>
              <a:gd name="connsiteY34404" fmla="*/ 1120689 h 2190257"/>
              <a:gd name="connsiteX34405" fmla="*/ 638950 w 1299502"/>
              <a:gd name="connsiteY34405" fmla="*/ 1120978 h 2190257"/>
              <a:gd name="connsiteX34406" fmla="*/ 637039 w 1299502"/>
              <a:gd name="connsiteY34406" fmla="*/ 1120870 h 2190257"/>
              <a:gd name="connsiteX34407" fmla="*/ 636065 w 1299502"/>
              <a:gd name="connsiteY34407" fmla="*/ 1121662 h 2190257"/>
              <a:gd name="connsiteX34408" fmla="*/ 635741 w 1299502"/>
              <a:gd name="connsiteY34408" fmla="*/ 1121662 h 2190257"/>
              <a:gd name="connsiteX34409" fmla="*/ 635560 w 1299502"/>
              <a:gd name="connsiteY34409" fmla="*/ 1121879 h 2190257"/>
              <a:gd name="connsiteX34410" fmla="*/ 635560 w 1299502"/>
              <a:gd name="connsiteY34410" fmla="*/ 1122167 h 2190257"/>
              <a:gd name="connsiteX34411" fmla="*/ 634551 w 1299502"/>
              <a:gd name="connsiteY34411" fmla="*/ 1122960 h 2190257"/>
              <a:gd name="connsiteX34412" fmla="*/ 634551 w 1299502"/>
              <a:gd name="connsiteY34412" fmla="*/ 1123284 h 2190257"/>
              <a:gd name="connsiteX34413" fmla="*/ 633866 w 1299502"/>
              <a:gd name="connsiteY34413" fmla="*/ 1123861 h 2190257"/>
              <a:gd name="connsiteX34414" fmla="*/ 633866 w 1299502"/>
              <a:gd name="connsiteY34414" fmla="*/ 1124474 h 2190257"/>
              <a:gd name="connsiteX34415" fmla="*/ 632856 w 1299502"/>
              <a:gd name="connsiteY34415" fmla="*/ 1125375 h 2190257"/>
              <a:gd name="connsiteX34416" fmla="*/ 632856 w 1299502"/>
              <a:gd name="connsiteY34416" fmla="*/ 1125663 h 2190257"/>
              <a:gd name="connsiteX34417" fmla="*/ 632568 w 1299502"/>
              <a:gd name="connsiteY34417" fmla="*/ 1125879 h 2190257"/>
              <a:gd name="connsiteX34418" fmla="*/ 632568 w 1299502"/>
              <a:gd name="connsiteY34418" fmla="*/ 1126167 h 2190257"/>
              <a:gd name="connsiteX34419" fmla="*/ 632243 w 1299502"/>
              <a:gd name="connsiteY34419" fmla="*/ 1126456 h 2190257"/>
              <a:gd name="connsiteX34420" fmla="*/ 632171 w 1299502"/>
              <a:gd name="connsiteY34420" fmla="*/ 1126780 h 2190257"/>
              <a:gd name="connsiteX34421" fmla="*/ 629575 w 1299502"/>
              <a:gd name="connsiteY34421" fmla="*/ 1129051 h 2190257"/>
              <a:gd name="connsiteX34422" fmla="*/ 629575 w 1299502"/>
              <a:gd name="connsiteY34422" fmla="*/ 1129663 h 2190257"/>
              <a:gd name="connsiteX34423" fmla="*/ 628385 w 1299502"/>
              <a:gd name="connsiteY34423" fmla="*/ 1130672 h 2190257"/>
              <a:gd name="connsiteX34424" fmla="*/ 628060 w 1299502"/>
              <a:gd name="connsiteY34424" fmla="*/ 1130672 h 2190257"/>
              <a:gd name="connsiteX34425" fmla="*/ 627483 w 1299502"/>
              <a:gd name="connsiteY34425" fmla="*/ 1131249 h 2190257"/>
              <a:gd name="connsiteX34426" fmla="*/ 627087 w 1299502"/>
              <a:gd name="connsiteY34426" fmla="*/ 1131141 h 2190257"/>
              <a:gd name="connsiteX34427" fmla="*/ 626294 w 1299502"/>
              <a:gd name="connsiteY34427" fmla="*/ 1131970 h 2190257"/>
              <a:gd name="connsiteX34428" fmla="*/ 626294 w 1299502"/>
              <a:gd name="connsiteY34428" fmla="*/ 1132258 h 2190257"/>
              <a:gd name="connsiteX34429" fmla="*/ 626185 w 1299502"/>
              <a:gd name="connsiteY34429" fmla="*/ 1132366 h 2190257"/>
              <a:gd name="connsiteX34430" fmla="*/ 625789 w 1299502"/>
              <a:gd name="connsiteY34430" fmla="*/ 1132366 h 2190257"/>
              <a:gd name="connsiteX34431" fmla="*/ 620885 w 1299502"/>
              <a:gd name="connsiteY34431" fmla="*/ 1136655 h 2190257"/>
              <a:gd name="connsiteX34432" fmla="*/ 620596 w 1299502"/>
              <a:gd name="connsiteY34432" fmla="*/ 1136655 h 2190257"/>
              <a:gd name="connsiteX34433" fmla="*/ 620092 w 1299502"/>
              <a:gd name="connsiteY34433" fmla="*/ 1137052 h 2190257"/>
              <a:gd name="connsiteX34434" fmla="*/ 620092 w 1299502"/>
              <a:gd name="connsiteY34434" fmla="*/ 1137628 h 2190257"/>
              <a:gd name="connsiteX34435" fmla="*/ 619695 w 1299502"/>
              <a:gd name="connsiteY34435" fmla="*/ 1137953 h 2190257"/>
              <a:gd name="connsiteX34436" fmla="*/ 619695 w 1299502"/>
              <a:gd name="connsiteY34436" fmla="*/ 1138529 h 2190257"/>
              <a:gd name="connsiteX34437" fmla="*/ 619839 w 1299502"/>
              <a:gd name="connsiteY34437" fmla="*/ 1138782 h 2190257"/>
              <a:gd name="connsiteX34438" fmla="*/ 619731 w 1299502"/>
              <a:gd name="connsiteY34438" fmla="*/ 1138782 h 2190257"/>
              <a:gd name="connsiteX34439" fmla="*/ 619731 w 1299502"/>
              <a:gd name="connsiteY34439" fmla="*/ 1139394 h 2190257"/>
              <a:gd name="connsiteX34440" fmla="*/ 620019 w 1299502"/>
              <a:gd name="connsiteY34440" fmla="*/ 1139719 h 2190257"/>
              <a:gd name="connsiteX34441" fmla="*/ 620019 w 1299502"/>
              <a:gd name="connsiteY34441" fmla="*/ 1140295 h 2190257"/>
              <a:gd name="connsiteX34442" fmla="*/ 620741 w 1299502"/>
              <a:gd name="connsiteY34442" fmla="*/ 1141088 h 2190257"/>
              <a:gd name="connsiteX34443" fmla="*/ 621029 w 1299502"/>
              <a:gd name="connsiteY34443" fmla="*/ 1141088 h 2190257"/>
              <a:gd name="connsiteX34444" fmla="*/ 621245 w 1299502"/>
              <a:gd name="connsiteY34444" fmla="*/ 1141304 h 2190257"/>
              <a:gd name="connsiteX34445" fmla="*/ 621245 w 1299502"/>
              <a:gd name="connsiteY34445" fmla="*/ 1142205 h 2190257"/>
              <a:gd name="connsiteX34446" fmla="*/ 620849 w 1299502"/>
              <a:gd name="connsiteY34446" fmla="*/ 1142494 h 2190257"/>
              <a:gd name="connsiteX34447" fmla="*/ 620849 w 1299502"/>
              <a:gd name="connsiteY34447" fmla="*/ 1142782 h 2190257"/>
              <a:gd name="connsiteX34448" fmla="*/ 620524 w 1299502"/>
              <a:gd name="connsiteY34448" fmla="*/ 1142998 h 2190257"/>
              <a:gd name="connsiteX34449" fmla="*/ 620524 w 1299502"/>
              <a:gd name="connsiteY34449" fmla="*/ 1143287 h 2190257"/>
              <a:gd name="connsiteX34450" fmla="*/ 620055 w 1299502"/>
              <a:gd name="connsiteY34450" fmla="*/ 1143791 h 2190257"/>
              <a:gd name="connsiteX34451" fmla="*/ 619731 w 1299502"/>
              <a:gd name="connsiteY34451" fmla="*/ 1143683 h 2190257"/>
              <a:gd name="connsiteX34452" fmla="*/ 618757 w 1299502"/>
              <a:gd name="connsiteY34452" fmla="*/ 1144584 h 2190257"/>
              <a:gd name="connsiteX34453" fmla="*/ 618433 w 1299502"/>
              <a:gd name="connsiteY34453" fmla="*/ 1144584 h 2190257"/>
              <a:gd name="connsiteX34454" fmla="*/ 618253 w 1299502"/>
              <a:gd name="connsiteY34454" fmla="*/ 1144692 h 2190257"/>
              <a:gd name="connsiteX34455" fmla="*/ 618253 w 1299502"/>
              <a:gd name="connsiteY34455" fmla="*/ 1145305 h 2190257"/>
              <a:gd name="connsiteX34456" fmla="*/ 617856 w 1299502"/>
              <a:gd name="connsiteY34456" fmla="*/ 1145593 h 2190257"/>
              <a:gd name="connsiteX34457" fmla="*/ 617856 w 1299502"/>
              <a:gd name="connsiteY34457" fmla="*/ 1146494 h 2190257"/>
              <a:gd name="connsiteX34458" fmla="*/ 617640 w 1299502"/>
              <a:gd name="connsiteY34458" fmla="*/ 1146566 h 2190257"/>
              <a:gd name="connsiteX34459" fmla="*/ 617063 w 1299502"/>
              <a:gd name="connsiteY34459" fmla="*/ 1146566 h 2190257"/>
              <a:gd name="connsiteX34460" fmla="*/ 615765 w 1299502"/>
              <a:gd name="connsiteY34460" fmla="*/ 1147792 h 2190257"/>
              <a:gd name="connsiteX34461" fmla="*/ 614466 w 1299502"/>
              <a:gd name="connsiteY34461" fmla="*/ 1147684 h 2190257"/>
              <a:gd name="connsiteX34462" fmla="*/ 613962 w 1299502"/>
              <a:gd name="connsiteY34462" fmla="*/ 1148188 h 2190257"/>
              <a:gd name="connsiteX34463" fmla="*/ 613962 w 1299502"/>
              <a:gd name="connsiteY34463" fmla="*/ 1148368 h 2190257"/>
              <a:gd name="connsiteX34464" fmla="*/ 614394 w 1299502"/>
              <a:gd name="connsiteY34464" fmla="*/ 1147936 h 2190257"/>
              <a:gd name="connsiteX34465" fmla="*/ 614683 w 1299502"/>
              <a:gd name="connsiteY34465" fmla="*/ 1148044 h 2190257"/>
              <a:gd name="connsiteX34466" fmla="*/ 614899 w 1299502"/>
              <a:gd name="connsiteY34466" fmla="*/ 1148152 h 2190257"/>
              <a:gd name="connsiteX34467" fmla="*/ 614899 w 1299502"/>
              <a:gd name="connsiteY34467" fmla="*/ 1148440 h 2190257"/>
              <a:gd name="connsiteX34468" fmla="*/ 614394 w 1299502"/>
              <a:gd name="connsiteY34468" fmla="*/ 1148837 h 2190257"/>
              <a:gd name="connsiteX34469" fmla="*/ 614106 w 1299502"/>
              <a:gd name="connsiteY34469" fmla="*/ 1148837 h 2190257"/>
              <a:gd name="connsiteX34470" fmla="*/ 614358 w 1299502"/>
              <a:gd name="connsiteY34470" fmla="*/ 1149161 h 2190257"/>
              <a:gd name="connsiteX34471" fmla="*/ 615079 w 1299502"/>
              <a:gd name="connsiteY34471" fmla="*/ 1149161 h 2190257"/>
              <a:gd name="connsiteX34472" fmla="*/ 615548 w 1299502"/>
              <a:gd name="connsiteY34472" fmla="*/ 1148765 h 2190257"/>
              <a:gd name="connsiteX34473" fmla="*/ 615548 w 1299502"/>
              <a:gd name="connsiteY34473" fmla="*/ 1148476 h 2190257"/>
              <a:gd name="connsiteX34474" fmla="*/ 616774 w 1299502"/>
              <a:gd name="connsiteY34474" fmla="*/ 1147467 h 2190257"/>
              <a:gd name="connsiteX34475" fmla="*/ 617063 w 1299502"/>
              <a:gd name="connsiteY34475" fmla="*/ 1147467 h 2190257"/>
              <a:gd name="connsiteX34476" fmla="*/ 617351 w 1299502"/>
              <a:gd name="connsiteY34476" fmla="*/ 1147179 h 2190257"/>
              <a:gd name="connsiteX34477" fmla="*/ 617676 w 1299502"/>
              <a:gd name="connsiteY34477" fmla="*/ 1147179 h 2190257"/>
              <a:gd name="connsiteX34478" fmla="*/ 618072 w 1299502"/>
              <a:gd name="connsiteY34478" fmla="*/ 1146963 h 2190257"/>
              <a:gd name="connsiteX34479" fmla="*/ 618361 w 1299502"/>
              <a:gd name="connsiteY34479" fmla="*/ 1146963 h 2190257"/>
              <a:gd name="connsiteX34480" fmla="*/ 619370 w 1299502"/>
              <a:gd name="connsiteY34480" fmla="*/ 1146098 h 2190257"/>
              <a:gd name="connsiteX34481" fmla="*/ 619442 w 1299502"/>
              <a:gd name="connsiteY34481" fmla="*/ 1146278 h 2190257"/>
              <a:gd name="connsiteX34482" fmla="*/ 619442 w 1299502"/>
              <a:gd name="connsiteY34482" fmla="*/ 1147179 h 2190257"/>
              <a:gd name="connsiteX34483" fmla="*/ 619551 w 1299502"/>
              <a:gd name="connsiteY34483" fmla="*/ 1147287 h 2190257"/>
              <a:gd name="connsiteX34484" fmla="*/ 620055 w 1299502"/>
              <a:gd name="connsiteY34484" fmla="*/ 1146891 h 2190257"/>
              <a:gd name="connsiteX34485" fmla="*/ 620055 w 1299502"/>
              <a:gd name="connsiteY34485" fmla="*/ 1146566 h 2190257"/>
              <a:gd name="connsiteX34486" fmla="*/ 621426 w 1299502"/>
              <a:gd name="connsiteY34486" fmla="*/ 1145377 h 2190257"/>
              <a:gd name="connsiteX34487" fmla="*/ 621426 w 1299502"/>
              <a:gd name="connsiteY34487" fmla="*/ 1145197 h 2190257"/>
              <a:gd name="connsiteX34488" fmla="*/ 621750 w 1299502"/>
              <a:gd name="connsiteY34488" fmla="*/ 1144872 h 2190257"/>
              <a:gd name="connsiteX34489" fmla="*/ 621750 w 1299502"/>
              <a:gd name="connsiteY34489" fmla="*/ 1144584 h 2190257"/>
              <a:gd name="connsiteX34490" fmla="*/ 622940 w 1299502"/>
              <a:gd name="connsiteY34490" fmla="*/ 1143503 h 2190257"/>
              <a:gd name="connsiteX34491" fmla="*/ 623229 w 1299502"/>
              <a:gd name="connsiteY34491" fmla="*/ 1143575 h 2190257"/>
              <a:gd name="connsiteX34492" fmla="*/ 623553 w 1299502"/>
              <a:gd name="connsiteY34492" fmla="*/ 1143287 h 2190257"/>
              <a:gd name="connsiteX34493" fmla="*/ 624130 w 1299502"/>
              <a:gd name="connsiteY34493" fmla="*/ 1143287 h 2190257"/>
              <a:gd name="connsiteX34494" fmla="*/ 624527 w 1299502"/>
              <a:gd name="connsiteY34494" fmla="*/ 1142998 h 2190257"/>
              <a:gd name="connsiteX34495" fmla="*/ 624851 w 1299502"/>
              <a:gd name="connsiteY34495" fmla="*/ 1142998 h 2190257"/>
              <a:gd name="connsiteX34496" fmla="*/ 625320 w 1299502"/>
              <a:gd name="connsiteY34496" fmla="*/ 1142602 h 2190257"/>
              <a:gd name="connsiteX34497" fmla="*/ 625320 w 1299502"/>
              <a:gd name="connsiteY34497" fmla="*/ 1142277 h 2190257"/>
              <a:gd name="connsiteX34498" fmla="*/ 626546 w 1299502"/>
              <a:gd name="connsiteY34498" fmla="*/ 1141304 h 2190257"/>
              <a:gd name="connsiteX34499" fmla="*/ 626834 w 1299502"/>
              <a:gd name="connsiteY34499" fmla="*/ 1141304 h 2190257"/>
              <a:gd name="connsiteX34500" fmla="*/ 627916 w 1299502"/>
              <a:gd name="connsiteY34500" fmla="*/ 1140295 h 2190257"/>
              <a:gd name="connsiteX34501" fmla="*/ 627916 w 1299502"/>
              <a:gd name="connsiteY34501" fmla="*/ 1140007 h 2190257"/>
              <a:gd name="connsiteX34502" fmla="*/ 628132 w 1299502"/>
              <a:gd name="connsiteY34502" fmla="*/ 1139899 h 2190257"/>
              <a:gd name="connsiteX34503" fmla="*/ 628421 w 1299502"/>
              <a:gd name="connsiteY34503" fmla="*/ 1139899 h 2190257"/>
              <a:gd name="connsiteX34504" fmla="*/ 628926 w 1299502"/>
              <a:gd name="connsiteY34504" fmla="*/ 1139502 h 2190257"/>
              <a:gd name="connsiteX34505" fmla="*/ 628926 w 1299502"/>
              <a:gd name="connsiteY34505" fmla="*/ 1139178 h 2190257"/>
              <a:gd name="connsiteX34506" fmla="*/ 629935 w 1299502"/>
              <a:gd name="connsiteY34506" fmla="*/ 1138313 h 2190257"/>
              <a:gd name="connsiteX34507" fmla="*/ 629935 w 1299502"/>
              <a:gd name="connsiteY34507" fmla="*/ 1137989 h 2190257"/>
              <a:gd name="connsiteX34508" fmla="*/ 630332 w 1299502"/>
              <a:gd name="connsiteY34508" fmla="*/ 1137700 h 2190257"/>
              <a:gd name="connsiteX34509" fmla="*/ 630332 w 1299502"/>
              <a:gd name="connsiteY34509" fmla="*/ 1137412 h 2190257"/>
              <a:gd name="connsiteX34510" fmla="*/ 631197 w 1299502"/>
              <a:gd name="connsiteY34510" fmla="*/ 1136583 h 2190257"/>
              <a:gd name="connsiteX34511" fmla="*/ 631306 w 1299502"/>
              <a:gd name="connsiteY34511" fmla="*/ 1136295 h 2190257"/>
              <a:gd name="connsiteX34512" fmla="*/ 631919 w 1299502"/>
              <a:gd name="connsiteY34512" fmla="*/ 1135718 h 2190257"/>
              <a:gd name="connsiteX34513" fmla="*/ 631919 w 1299502"/>
              <a:gd name="connsiteY34513" fmla="*/ 1135394 h 2190257"/>
              <a:gd name="connsiteX34514" fmla="*/ 633217 w 1299502"/>
              <a:gd name="connsiteY34514" fmla="*/ 1134313 h 2190257"/>
              <a:gd name="connsiteX34515" fmla="*/ 633217 w 1299502"/>
              <a:gd name="connsiteY34515" fmla="*/ 1133988 h 2190257"/>
              <a:gd name="connsiteX34516" fmla="*/ 633613 w 1299502"/>
              <a:gd name="connsiteY34516" fmla="*/ 1133700 h 2190257"/>
              <a:gd name="connsiteX34517" fmla="*/ 633613 w 1299502"/>
              <a:gd name="connsiteY34517" fmla="*/ 1133412 h 2190257"/>
              <a:gd name="connsiteX34518" fmla="*/ 633794 w 1299502"/>
              <a:gd name="connsiteY34518" fmla="*/ 1133195 h 2190257"/>
              <a:gd name="connsiteX34519" fmla="*/ 634082 w 1299502"/>
              <a:gd name="connsiteY34519" fmla="*/ 1133303 h 2190257"/>
              <a:gd name="connsiteX34520" fmla="*/ 634587 w 1299502"/>
              <a:gd name="connsiteY34520" fmla="*/ 1132799 h 2190257"/>
              <a:gd name="connsiteX34521" fmla="*/ 634587 w 1299502"/>
              <a:gd name="connsiteY34521" fmla="*/ 1132511 h 2190257"/>
              <a:gd name="connsiteX34522" fmla="*/ 635597 w 1299502"/>
              <a:gd name="connsiteY34522" fmla="*/ 1131718 h 2190257"/>
              <a:gd name="connsiteX34523" fmla="*/ 635597 w 1299502"/>
              <a:gd name="connsiteY34523" fmla="*/ 1131105 h 2190257"/>
              <a:gd name="connsiteX34524" fmla="*/ 636173 w 1299502"/>
              <a:gd name="connsiteY34524" fmla="*/ 1130492 h 2190257"/>
              <a:gd name="connsiteX34525" fmla="*/ 636173 w 1299502"/>
              <a:gd name="connsiteY34525" fmla="*/ 1130204 h 2190257"/>
              <a:gd name="connsiteX34526" fmla="*/ 636895 w 1299502"/>
              <a:gd name="connsiteY34526" fmla="*/ 1129699 h 2190257"/>
              <a:gd name="connsiteX34527" fmla="*/ 636895 w 1299502"/>
              <a:gd name="connsiteY34527" fmla="*/ 1129303 h 2190257"/>
              <a:gd name="connsiteX34528" fmla="*/ 637399 w 1299502"/>
              <a:gd name="connsiteY34528" fmla="*/ 1128907 h 2190257"/>
              <a:gd name="connsiteX34529" fmla="*/ 637688 w 1299502"/>
              <a:gd name="connsiteY34529" fmla="*/ 1128907 h 2190257"/>
              <a:gd name="connsiteX34530" fmla="*/ 640969 w 1299502"/>
              <a:gd name="connsiteY34530" fmla="*/ 1126131 h 2190257"/>
              <a:gd name="connsiteX34531" fmla="*/ 641258 w 1299502"/>
              <a:gd name="connsiteY34531" fmla="*/ 1126131 h 2190257"/>
              <a:gd name="connsiteX34532" fmla="*/ 642267 w 1299502"/>
              <a:gd name="connsiteY34532" fmla="*/ 1125230 h 2190257"/>
              <a:gd name="connsiteX34533" fmla="*/ 642556 w 1299502"/>
              <a:gd name="connsiteY34533" fmla="*/ 1125230 h 2190257"/>
              <a:gd name="connsiteX34534" fmla="*/ 643565 w 1299502"/>
              <a:gd name="connsiteY34534" fmla="*/ 1124438 h 2190257"/>
              <a:gd name="connsiteX34535" fmla="*/ 644250 w 1299502"/>
              <a:gd name="connsiteY34535" fmla="*/ 1124438 h 2190257"/>
              <a:gd name="connsiteX34536" fmla="*/ 645873 w 1299502"/>
              <a:gd name="connsiteY34536" fmla="*/ 1123032 h 2190257"/>
              <a:gd name="connsiteX34537" fmla="*/ 646162 w 1299502"/>
              <a:gd name="connsiteY34537" fmla="*/ 1123032 h 2190257"/>
              <a:gd name="connsiteX34538" fmla="*/ 648650 w 1299502"/>
              <a:gd name="connsiteY34538" fmla="*/ 1120833 h 2190257"/>
              <a:gd name="connsiteX34539" fmla="*/ 648650 w 1299502"/>
              <a:gd name="connsiteY34539" fmla="*/ 1120545 h 2190257"/>
              <a:gd name="connsiteX34540" fmla="*/ 649154 w 1299502"/>
              <a:gd name="connsiteY34540" fmla="*/ 1120113 h 2190257"/>
              <a:gd name="connsiteX34541" fmla="*/ 649443 w 1299502"/>
              <a:gd name="connsiteY34541" fmla="*/ 1120113 h 2190257"/>
              <a:gd name="connsiteX34542" fmla="*/ 650957 w 1299502"/>
              <a:gd name="connsiteY34542" fmla="*/ 1118851 h 2190257"/>
              <a:gd name="connsiteX34543" fmla="*/ 650957 w 1299502"/>
              <a:gd name="connsiteY34543" fmla="*/ 1118527 h 2190257"/>
              <a:gd name="connsiteX34544" fmla="*/ 651426 w 1299502"/>
              <a:gd name="connsiteY34544" fmla="*/ 1118130 h 2190257"/>
              <a:gd name="connsiteX34545" fmla="*/ 651751 w 1299502"/>
              <a:gd name="connsiteY34545" fmla="*/ 1118130 h 2190257"/>
              <a:gd name="connsiteX34546" fmla="*/ 651823 w 1299502"/>
              <a:gd name="connsiteY34546" fmla="*/ 1118022 h 2190257"/>
              <a:gd name="connsiteX34547" fmla="*/ 651931 w 1299502"/>
              <a:gd name="connsiteY34547" fmla="*/ 1117734 h 2190257"/>
              <a:gd name="connsiteX34548" fmla="*/ 652039 w 1299502"/>
              <a:gd name="connsiteY34548" fmla="*/ 1117554 h 2190257"/>
              <a:gd name="connsiteX34549" fmla="*/ 652327 w 1299502"/>
              <a:gd name="connsiteY34549" fmla="*/ 1117554 h 2190257"/>
              <a:gd name="connsiteX34550" fmla="*/ 653337 w 1299502"/>
              <a:gd name="connsiteY34550" fmla="*/ 1116725 h 2190257"/>
              <a:gd name="connsiteX34551" fmla="*/ 653626 w 1299502"/>
              <a:gd name="connsiteY34551" fmla="*/ 1116725 h 2190257"/>
              <a:gd name="connsiteX34552" fmla="*/ 654311 w 1299502"/>
              <a:gd name="connsiteY34552" fmla="*/ 1116148 h 2190257"/>
              <a:gd name="connsiteX34553" fmla="*/ 654635 w 1299502"/>
              <a:gd name="connsiteY34553" fmla="*/ 1116148 h 2190257"/>
              <a:gd name="connsiteX34554" fmla="*/ 655320 w 1299502"/>
              <a:gd name="connsiteY34554" fmla="*/ 1115644 h 2190257"/>
              <a:gd name="connsiteX34555" fmla="*/ 655609 w 1299502"/>
              <a:gd name="connsiteY34555" fmla="*/ 1115644 h 2190257"/>
              <a:gd name="connsiteX34556" fmla="*/ 655933 w 1299502"/>
              <a:gd name="connsiteY34556" fmla="*/ 1115355 h 2190257"/>
              <a:gd name="connsiteX34557" fmla="*/ 656618 w 1299502"/>
              <a:gd name="connsiteY34557" fmla="*/ 1115355 h 2190257"/>
              <a:gd name="connsiteX34558" fmla="*/ 656943 w 1299502"/>
              <a:gd name="connsiteY34558" fmla="*/ 1115031 h 2190257"/>
              <a:gd name="connsiteX34559" fmla="*/ 657520 w 1299502"/>
              <a:gd name="connsiteY34559" fmla="*/ 1115031 h 2190257"/>
              <a:gd name="connsiteX34560" fmla="*/ 657844 w 1299502"/>
              <a:gd name="connsiteY34560" fmla="*/ 1114743 h 2190257"/>
              <a:gd name="connsiteX34561" fmla="*/ 658529 w 1299502"/>
              <a:gd name="connsiteY34561" fmla="*/ 1114851 h 2190257"/>
              <a:gd name="connsiteX34562" fmla="*/ 658818 w 1299502"/>
              <a:gd name="connsiteY34562" fmla="*/ 1114526 h 2190257"/>
              <a:gd name="connsiteX34563" fmla="*/ 659431 w 1299502"/>
              <a:gd name="connsiteY34563" fmla="*/ 1114526 h 2190257"/>
              <a:gd name="connsiteX34564" fmla="*/ 659828 w 1299502"/>
              <a:gd name="connsiteY34564" fmla="*/ 1114851 h 2190257"/>
              <a:gd name="connsiteX34565" fmla="*/ 662316 w 1299502"/>
              <a:gd name="connsiteY34565" fmla="*/ 1114923 h 2190257"/>
              <a:gd name="connsiteX34566" fmla="*/ 662640 w 1299502"/>
              <a:gd name="connsiteY34566" fmla="*/ 1114635 h 2190257"/>
              <a:gd name="connsiteX34567" fmla="*/ 662929 w 1299502"/>
              <a:gd name="connsiteY34567" fmla="*/ 1114635 h 2190257"/>
              <a:gd name="connsiteX34568" fmla="*/ 663325 w 1299502"/>
              <a:gd name="connsiteY34568" fmla="*/ 1114346 h 2190257"/>
              <a:gd name="connsiteX34569" fmla="*/ 663938 w 1299502"/>
              <a:gd name="connsiteY34569" fmla="*/ 1114346 h 2190257"/>
              <a:gd name="connsiteX34570" fmla="*/ 664227 w 1299502"/>
              <a:gd name="connsiteY34570" fmla="*/ 1114130 h 2190257"/>
              <a:gd name="connsiteX34571" fmla="*/ 664948 w 1299502"/>
              <a:gd name="connsiteY34571" fmla="*/ 1114130 h 2190257"/>
              <a:gd name="connsiteX34572" fmla="*/ 665236 w 1299502"/>
              <a:gd name="connsiteY34572" fmla="*/ 1114454 h 2190257"/>
              <a:gd name="connsiteX34573" fmla="*/ 665813 w 1299502"/>
              <a:gd name="connsiteY34573" fmla="*/ 1114454 h 2190257"/>
              <a:gd name="connsiteX34574" fmla="*/ 666138 w 1299502"/>
              <a:gd name="connsiteY34574" fmla="*/ 1114130 h 2190257"/>
              <a:gd name="connsiteX34575" fmla="*/ 668734 w 1299502"/>
              <a:gd name="connsiteY34575" fmla="*/ 1114238 h 2190257"/>
              <a:gd name="connsiteX34576" fmla="*/ 668806 w 1299502"/>
              <a:gd name="connsiteY34576" fmla="*/ 1114454 h 2190257"/>
              <a:gd name="connsiteX34577" fmla="*/ 668806 w 1299502"/>
              <a:gd name="connsiteY34577" fmla="*/ 1116437 h 2190257"/>
              <a:gd name="connsiteX34578" fmla="*/ 668409 w 1299502"/>
              <a:gd name="connsiteY34578" fmla="*/ 1116725 h 2190257"/>
              <a:gd name="connsiteX34579" fmla="*/ 668409 w 1299502"/>
              <a:gd name="connsiteY34579" fmla="*/ 1117626 h 2190257"/>
              <a:gd name="connsiteX34580" fmla="*/ 668121 w 1299502"/>
              <a:gd name="connsiteY34580" fmla="*/ 1117914 h 2190257"/>
              <a:gd name="connsiteX34581" fmla="*/ 668121 w 1299502"/>
              <a:gd name="connsiteY34581" fmla="*/ 1118527 h 2190257"/>
              <a:gd name="connsiteX34582" fmla="*/ 668409 w 1299502"/>
              <a:gd name="connsiteY34582" fmla="*/ 1118815 h 2190257"/>
              <a:gd name="connsiteX34583" fmla="*/ 668337 w 1299502"/>
              <a:gd name="connsiteY34583" fmla="*/ 1119716 h 2190257"/>
              <a:gd name="connsiteX34584" fmla="*/ 669131 w 1299502"/>
              <a:gd name="connsiteY34584" fmla="*/ 1120509 h 2190257"/>
              <a:gd name="connsiteX34585" fmla="*/ 669527 w 1299502"/>
              <a:gd name="connsiteY34585" fmla="*/ 1120221 h 2190257"/>
              <a:gd name="connsiteX34586" fmla="*/ 671006 w 1299502"/>
              <a:gd name="connsiteY34586" fmla="*/ 1120221 h 2190257"/>
              <a:gd name="connsiteX34587" fmla="*/ 671402 w 1299502"/>
              <a:gd name="connsiteY34587" fmla="*/ 1119932 h 2190257"/>
              <a:gd name="connsiteX34588" fmla="*/ 673313 w 1299502"/>
              <a:gd name="connsiteY34588" fmla="*/ 1120041 h 2190257"/>
              <a:gd name="connsiteX34589" fmla="*/ 673602 w 1299502"/>
              <a:gd name="connsiteY34589" fmla="*/ 1119716 h 2190257"/>
              <a:gd name="connsiteX34590" fmla="*/ 676090 w 1299502"/>
              <a:gd name="connsiteY34590" fmla="*/ 1119824 h 2190257"/>
              <a:gd name="connsiteX34591" fmla="*/ 676486 w 1299502"/>
              <a:gd name="connsiteY34591" fmla="*/ 1119536 h 2190257"/>
              <a:gd name="connsiteX34592" fmla="*/ 677099 w 1299502"/>
              <a:gd name="connsiteY34592" fmla="*/ 1119536 h 2190257"/>
              <a:gd name="connsiteX34593" fmla="*/ 677388 w 1299502"/>
              <a:gd name="connsiteY34593" fmla="*/ 1119212 h 2190257"/>
              <a:gd name="connsiteX34594" fmla="*/ 677857 w 1299502"/>
              <a:gd name="connsiteY34594" fmla="*/ 1119212 h 2190257"/>
              <a:gd name="connsiteX34595" fmla="*/ 678145 w 1299502"/>
              <a:gd name="connsiteY34595" fmla="*/ 1119031 h 2190257"/>
              <a:gd name="connsiteX34596" fmla="*/ 678758 w 1299502"/>
              <a:gd name="connsiteY34596" fmla="*/ 1119031 h 2190257"/>
              <a:gd name="connsiteX34597" fmla="*/ 679047 w 1299502"/>
              <a:gd name="connsiteY34597" fmla="*/ 1118707 h 2190257"/>
              <a:gd name="connsiteX34598" fmla="*/ 679768 w 1299502"/>
              <a:gd name="connsiteY34598" fmla="*/ 1118707 h 2190257"/>
              <a:gd name="connsiteX34599" fmla="*/ 680056 w 1299502"/>
              <a:gd name="connsiteY34599" fmla="*/ 1118419 h 2190257"/>
              <a:gd name="connsiteX34600" fmla="*/ 681354 w 1299502"/>
              <a:gd name="connsiteY34600" fmla="*/ 1118527 h 2190257"/>
              <a:gd name="connsiteX34601" fmla="*/ 681643 w 1299502"/>
              <a:gd name="connsiteY34601" fmla="*/ 1118239 h 2190257"/>
              <a:gd name="connsiteX34602" fmla="*/ 682941 w 1299502"/>
              <a:gd name="connsiteY34602" fmla="*/ 1118239 h 2190257"/>
              <a:gd name="connsiteX34603" fmla="*/ 683229 w 1299502"/>
              <a:gd name="connsiteY34603" fmla="*/ 1117914 h 2190257"/>
              <a:gd name="connsiteX34604" fmla="*/ 683554 w 1299502"/>
              <a:gd name="connsiteY34604" fmla="*/ 1117914 h 2190257"/>
              <a:gd name="connsiteX34605" fmla="*/ 684239 w 1299502"/>
              <a:gd name="connsiteY34605" fmla="*/ 1117410 h 2190257"/>
              <a:gd name="connsiteX34606" fmla="*/ 684563 w 1299502"/>
              <a:gd name="connsiteY34606" fmla="*/ 1117410 h 2190257"/>
              <a:gd name="connsiteX34607" fmla="*/ 685249 w 1299502"/>
              <a:gd name="connsiteY34607" fmla="*/ 1116833 h 2190257"/>
              <a:gd name="connsiteX34608" fmla="*/ 685537 w 1299502"/>
              <a:gd name="connsiteY34608" fmla="*/ 1116833 h 2190257"/>
              <a:gd name="connsiteX34609" fmla="*/ 687124 w 1299502"/>
              <a:gd name="connsiteY34609" fmla="*/ 1115427 h 2190257"/>
              <a:gd name="connsiteX34610" fmla="*/ 687448 w 1299502"/>
              <a:gd name="connsiteY34610" fmla="*/ 1115427 h 2190257"/>
              <a:gd name="connsiteX34611" fmla="*/ 687628 w 1299502"/>
              <a:gd name="connsiteY34611" fmla="*/ 1115211 h 2190257"/>
              <a:gd name="connsiteX34612" fmla="*/ 687628 w 1299502"/>
              <a:gd name="connsiteY34612" fmla="*/ 1114923 h 2190257"/>
              <a:gd name="connsiteX34613" fmla="*/ 687845 w 1299502"/>
              <a:gd name="connsiteY34613" fmla="*/ 1114815 h 2190257"/>
              <a:gd name="connsiteX34614" fmla="*/ 688458 w 1299502"/>
              <a:gd name="connsiteY34614" fmla="*/ 1114815 h 2190257"/>
              <a:gd name="connsiteX34615" fmla="*/ 688746 w 1299502"/>
              <a:gd name="connsiteY34615" fmla="*/ 1114526 h 2190257"/>
              <a:gd name="connsiteX34616" fmla="*/ 689035 w 1299502"/>
              <a:gd name="connsiteY34616" fmla="*/ 1114635 h 2190257"/>
              <a:gd name="connsiteX34617" fmla="*/ 689431 w 1299502"/>
              <a:gd name="connsiteY34617" fmla="*/ 1114346 h 2190257"/>
              <a:gd name="connsiteX34618" fmla="*/ 690044 w 1299502"/>
              <a:gd name="connsiteY34618" fmla="*/ 1114346 h 2190257"/>
              <a:gd name="connsiteX34619" fmla="*/ 690333 w 1299502"/>
              <a:gd name="connsiteY34619" fmla="*/ 1114022 h 2190257"/>
              <a:gd name="connsiteX34620" fmla="*/ 690729 w 1299502"/>
              <a:gd name="connsiteY34620" fmla="*/ 1114022 h 2190257"/>
              <a:gd name="connsiteX34621" fmla="*/ 691054 w 1299502"/>
              <a:gd name="connsiteY34621" fmla="*/ 1113734 h 2190257"/>
              <a:gd name="connsiteX34622" fmla="*/ 691955 w 1299502"/>
              <a:gd name="connsiteY34622" fmla="*/ 1113734 h 2190257"/>
              <a:gd name="connsiteX34623" fmla="*/ 692424 w 1299502"/>
              <a:gd name="connsiteY34623" fmla="*/ 1113337 h 2190257"/>
              <a:gd name="connsiteX34624" fmla="*/ 692532 w 1299502"/>
              <a:gd name="connsiteY34624" fmla="*/ 1112436 h 2190257"/>
              <a:gd name="connsiteX34625" fmla="*/ 692640 w 1299502"/>
              <a:gd name="connsiteY34625" fmla="*/ 1112328 h 2190257"/>
              <a:gd name="connsiteX34626" fmla="*/ 692929 w 1299502"/>
              <a:gd name="connsiteY34626" fmla="*/ 1112328 h 2190257"/>
              <a:gd name="connsiteX34627" fmla="*/ 693217 w 1299502"/>
              <a:gd name="connsiteY34627" fmla="*/ 1112040 h 2190257"/>
              <a:gd name="connsiteX34628" fmla="*/ 693614 w 1299502"/>
              <a:gd name="connsiteY34628" fmla="*/ 1112040 h 2190257"/>
              <a:gd name="connsiteX34629" fmla="*/ 694840 w 1299502"/>
              <a:gd name="connsiteY34629" fmla="*/ 1113229 h 2190257"/>
              <a:gd name="connsiteX34630" fmla="*/ 695128 w 1299502"/>
              <a:gd name="connsiteY34630" fmla="*/ 1113229 h 2190257"/>
              <a:gd name="connsiteX34631" fmla="*/ 695417 w 1299502"/>
              <a:gd name="connsiteY34631" fmla="*/ 1113517 h 2190257"/>
              <a:gd name="connsiteX34632" fmla="*/ 698013 w 1299502"/>
              <a:gd name="connsiteY34632" fmla="*/ 1113625 h 2190257"/>
              <a:gd name="connsiteX34633" fmla="*/ 698338 w 1299502"/>
              <a:gd name="connsiteY34633" fmla="*/ 1113337 h 2190257"/>
              <a:gd name="connsiteX34634" fmla="*/ 699924 w 1299502"/>
              <a:gd name="connsiteY34634" fmla="*/ 1113445 h 2190257"/>
              <a:gd name="connsiteX34635" fmla="*/ 700501 w 1299502"/>
              <a:gd name="connsiteY34635" fmla="*/ 1113445 h 2190257"/>
              <a:gd name="connsiteX34636" fmla="*/ 701006 w 1299502"/>
              <a:gd name="connsiteY34636" fmla="*/ 1113914 h 2190257"/>
              <a:gd name="connsiteX34637" fmla="*/ 701006 w 1299502"/>
              <a:gd name="connsiteY34637" fmla="*/ 1114238 h 2190257"/>
              <a:gd name="connsiteX34638" fmla="*/ 701330 w 1299502"/>
              <a:gd name="connsiteY34638" fmla="*/ 1114526 h 2190257"/>
              <a:gd name="connsiteX34639" fmla="*/ 701330 w 1299502"/>
              <a:gd name="connsiteY34639" fmla="*/ 1115427 h 2190257"/>
              <a:gd name="connsiteX34640" fmla="*/ 700321 w 1299502"/>
              <a:gd name="connsiteY34640" fmla="*/ 1116220 h 2190257"/>
              <a:gd name="connsiteX34641" fmla="*/ 700321 w 1299502"/>
              <a:gd name="connsiteY34641" fmla="*/ 1116833 h 2190257"/>
              <a:gd name="connsiteX34642" fmla="*/ 699924 w 1299502"/>
              <a:gd name="connsiteY34642" fmla="*/ 1117121 h 2190257"/>
              <a:gd name="connsiteX34643" fmla="*/ 699924 w 1299502"/>
              <a:gd name="connsiteY34643" fmla="*/ 1117410 h 2190257"/>
              <a:gd name="connsiteX34644" fmla="*/ 699816 w 1299502"/>
              <a:gd name="connsiteY34644" fmla="*/ 1117518 h 2190257"/>
              <a:gd name="connsiteX34645" fmla="*/ 699347 w 1299502"/>
              <a:gd name="connsiteY34645" fmla="*/ 1118022 h 2190257"/>
              <a:gd name="connsiteX34646" fmla="*/ 699347 w 1299502"/>
              <a:gd name="connsiteY34646" fmla="*/ 1118635 h 2190257"/>
              <a:gd name="connsiteX34647" fmla="*/ 698626 w 1299502"/>
              <a:gd name="connsiteY34647" fmla="*/ 1119104 h 2190257"/>
              <a:gd name="connsiteX34648" fmla="*/ 698626 w 1299502"/>
              <a:gd name="connsiteY34648" fmla="*/ 1119428 h 2190257"/>
              <a:gd name="connsiteX34649" fmla="*/ 697148 w 1299502"/>
              <a:gd name="connsiteY34649" fmla="*/ 1120725 h 2190257"/>
              <a:gd name="connsiteX34650" fmla="*/ 696823 w 1299502"/>
              <a:gd name="connsiteY34650" fmla="*/ 1120725 h 2190257"/>
              <a:gd name="connsiteX34651" fmla="*/ 696535 w 1299502"/>
              <a:gd name="connsiteY34651" fmla="*/ 1121014 h 2190257"/>
              <a:gd name="connsiteX34652" fmla="*/ 696246 w 1299502"/>
              <a:gd name="connsiteY34652" fmla="*/ 1121014 h 2190257"/>
              <a:gd name="connsiteX34653" fmla="*/ 695525 w 1299502"/>
              <a:gd name="connsiteY34653" fmla="*/ 1121626 h 2190257"/>
              <a:gd name="connsiteX34654" fmla="*/ 695237 w 1299502"/>
              <a:gd name="connsiteY34654" fmla="*/ 1121626 h 2190257"/>
              <a:gd name="connsiteX34655" fmla="*/ 694119 w 1299502"/>
              <a:gd name="connsiteY34655" fmla="*/ 1122599 h 2190257"/>
              <a:gd name="connsiteX34656" fmla="*/ 694047 w 1299502"/>
              <a:gd name="connsiteY34656" fmla="*/ 1122924 h 2190257"/>
              <a:gd name="connsiteX34657" fmla="*/ 693722 w 1299502"/>
              <a:gd name="connsiteY34657" fmla="*/ 1123212 h 2190257"/>
              <a:gd name="connsiteX34658" fmla="*/ 693722 w 1299502"/>
              <a:gd name="connsiteY34658" fmla="*/ 1123392 h 2190257"/>
              <a:gd name="connsiteX34659" fmla="*/ 692929 w 1299502"/>
              <a:gd name="connsiteY34659" fmla="*/ 1124221 h 2190257"/>
              <a:gd name="connsiteX34660" fmla="*/ 692640 w 1299502"/>
              <a:gd name="connsiteY34660" fmla="*/ 1124221 h 2190257"/>
              <a:gd name="connsiteX34661" fmla="*/ 692316 w 1299502"/>
              <a:gd name="connsiteY34661" fmla="*/ 1124510 h 2190257"/>
              <a:gd name="connsiteX34662" fmla="*/ 691919 w 1299502"/>
              <a:gd name="connsiteY34662" fmla="*/ 1124401 h 2190257"/>
              <a:gd name="connsiteX34663" fmla="*/ 691126 w 1299502"/>
              <a:gd name="connsiteY34663" fmla="*/ 1125086 h 2190257"/>
              <a:gd name="connsiteX34664" fmla="*/ 691126 w 1299502"/>
              <a:gd name="connsiteY34664" fmla="*/ 1125519 h 2190257"/>
              <a:gd name="connsiteX34665" fmla="*/ 690441 w 1299502"/>
              <a:gd name="connsiteY34665" fmla="*/ 1125987 h 2190257"/>
              <a:gd name="connsiteX34666" fmla="*/ 690441 w 1299502"/>
              <a:gd name="connsiteY34666" fmla="*/ 1126312 h 2190257"/>
              <a:gd name="connsiteX34667" fmla="*/ 690152 w 1299502"/>
              <a:gd name="connsiteY34667" fmla="*/ 1126600 h 2190257"/>
              <a:gd name="connsiteX34668" fmla="*/ 690152 w 1299502"/>
              <a:gd name="connsiteY34668" fmla="*/ 1126888 h 2190257"/>
              <a:gd name="connsiteX34669" fmla="*/ 689828 w 1299502"/>
              <a:gd name="connsiteY34669" fmla="*/ 1127213 h 2190257"/>
              <a:gd name="connsiteX34670" fmla="*/ 689828 w 1299502"/>
              <a:gd name="connsiteY34670" fmla="*/ 1127501 h 2190257"/>
              <a:gd name="connsiteX34671" fmla="*/ 687845 w 1299502"/>
              <a:gd name="connsiteY34671" fmla="*/ 1129195 h 2190257"/>
              <a:gd name="connsiteX34672" fmla="*/ 687845 w 1299502"/>
              <a:gd name="connsiteY34672" fmla="*/ 1129483 h 2190257"/>
              <a:gd name="connsiteX34673" fmla="*/ 687520 w 1299502"/>
              <a:gd name="connsiteY34673" fmla="*/ 1129771 h 2190257"/>
              <a:gd name="connsiteX34674" fmla="*/ 687520 w 1299502"/>
              <a:gd name="connsiteY34674" fmla="*/ 1130384 h 2190257"/>
              <a:gd name="connsiteX34675" fmla="*/ 687124 w 1299502"/>
              <a:gd name="connsiteY34675" fmla="*/ 1130672 h 2190257"/>
              <a:gd name="connsiteX34676" fmla="*/ 687124 w 1299502"/>
              <a:gd name="connsiteY34676" fmla="*/ 1130997 h 2190257"/>
              <a:gd name="connsiteX34677" fmla="*/ 686835 w 1299502"/>
              <a:gd name="connsiteY34677" fmla="*/ 1131285 h 2190257"/>
              <a:gd name="connsiteX34678" fmla="*/ 686835 w 1299502"/>
              <a:gd name="connsiteY34678" fmla="*/ 1131573 h 2190257"/>
              <a:gd name="connsiteX34679" fmla="*/ 686547 w 1299502"/>
              <a:gd name="connsiteY34679" fmla="*/ 1131790 h 2190257"/>
              <a:gd name="connsiteX34680" fmla="*/ 686438 w 1299502"/>
              <a:gd name="connsiteY34680" fmla="*/ 1132186 h 2190257"/>
              <a:gd name="connsiteX34681" fmla="*/ 686150 w 1299502"/>
              <a:gd name="connsiteY34681" fmla="*/ 1132402 h 2190257"/>
              <a:gd name="connsiteX34682" fmla="*/ 686150 w 1299502"/>
              <a:gd name="connsiteY34682" fmla="*/ 1132691 h 2190257"/>
              <a:gd name="connsiteX34683" fmla="*/ 685537 w 1299502"/>
              <a:gd name="connsiteY34683" fmla="*/ 1133267 h 2190257"/>
              <a:gd name="connsiteX34684" fmla="*/ 685465 w 1299502"/>
              <a:gd name="connsiteY34684" fmla="*/ 1133592 h 2190257"/>
              <a:gd name="connsiteX34685" fmla="*/ 685357 w 1299502"/>
              <a:gd name="connsiteY34685" fmla="*/ 1133700 h 2190257"/>
              <a:gd name="connsiteX34686" fmla="*/ 685032 w 1299502"/>
              <a:gd name="connsiteY34686" fmla="*/ 1133700 h 2190257"/>
              <a:gd name="connsiteX34687" fmla="*/ 684347 w 1299502"/>
              <a:gd name="connsiteY34687" fmla="*/ 1134277 h 2190257"/>
              <a:gd name="connsiteX34688" fmla="*/ 684059 w 1299502"/>
              <a:gd name="connsiteY34688" fmla="*/ 1134277 h 2190257"/>
              <a:gd name="connsiteX34689" fmla="*/ 682833 w 1299502"/>
              <a:gd name="connsiteY34689" fmla="*/ 1135286 h 2190257"/>
              <a:gd name="connsiteX34690" fmla="*/ 682833 w 1299502"/>
              <a:gd name="connsiteY34690" fmla="*/ 1135574 h 2190257"/>
              <a:gd name="connsiteX34691" fmla="*/ 682544 w 1299502"/>
              <a:gd name="connsiteY34691" fmla="*/ 1135862 h 2190257"/>
              <a:gd name="connsiteX34692" fmla="*/ 682544 w 1299502"/>
              <a:gd name="connsiteY34692" fmla="*/ 1136475 h 2190257"/>
              <a:gd name="connsiteX34693" fmla="*/ 681859 w 1299502"/>
              <a:gd name="connsiteY34693" fmla="*/ 1136980 h 2190257"/>
              <a:gd name="connsiteX34694" fmla="*/ 681859 w 1299502"/>
              <a:gd name="connsiteY34694" fmla="*/ 1137376 h 2190257"/>
              <a:gd name="connsiteX34695" fmla="*/ 681535 w 1299502"/>
              <a:gd name="connsiteY34695" fmla="*/ 1137592 h 2190257"/>
              <a:gd name="connsiteX34696" fmla="*/ 681535 w 1299502"/>
              <a:gd name="connsiteY34696" fmla="*/ 1137881 h 2190257"/>
              <a:gd name="connsiteX34697" fmla="*/ 681354 w 1299502"/>
              <a:gd name="connsiteY34697" fmla="*/ 1138061 h 2190257"/>
              <a:gd name="connsiteX34698" fmla="*/ 681066 w 1299502"/>
              <a:gd name="connsiteY34698" fmla="*/ 1138061 h 2190257"/>
              <a:gd name="connsiteX34699" fmla="*/ 680741 w 1299502"/>
              <a:gd name="connsiteY34699" fmla="*/ 1138277 h 2190257"/>
              <a:gd name="connsiteX34700" fmla="*/ 680453 w 1299502"/>
              <a:gd name="connsiteY34700" fmla="*/ 1138277 h 2190257"/>
              <a:gd name="connsiteX34701" fmla="*/ 679948 w 1299502"/>
              <a:gd name="connsiteY34701" fmla="*/ 1138782 h 2190257"/>
              <a:gd name="connsiteX34702" fmla="*/ 679948 w 1299502"/>
              <a:gd name="connsiteY34702" fmla="*/ 1139034 h 2190257"/>
              <a:gd name="connsiteX34703" fmla="*/ 679551 w 1299502"/>
              <a:gd name="connsiteY34703" fmla="*/ 1139358 h 2190257"/>
              <a:gd name="connsiteX34704" fmla="*/ 679551 w 1299502"/>
              <a:gd name="connsiteY34704" fmla="*/ 1140439 h 2190257"/>
              <a:gd name="connsiteX34705" fmla="*/ 679227 w 1299502"/>
              <a:gd name="connsiteY34705" fmla="*/ 1140764 h 2190257"/>
              <a:gd name="connsiteX34706" fmla="*/ 679155 w 1299502"/>
              <a:gd name="connsiteY34706" fmla="*/ 1142241 h 2190257"/>
              <a:gd name="connsiteX34707" fmla="*/ 677857 w 1299502"/>
              <a:gd name="connsiteY34707" fmla="*/ 1143359 h 2190257"/>
              <a:gd name="connsiteX34708" fmla="*/ 677748 w 1299502"/>
              <a:gd name="connsiteY34708" fmla="*/ 1145125 h 2190257"/>
              <a:gd name="connsiteX34709" fmla="*/ 678145 w 1299502"/>
              <a:gd name="connsiteY34709" fmla="*/ 1145449 h 2190257"/>
              <a:gd name="connsiteX34710" fmla="*/ 678073 w 1299502"/>
              <a:gd name="connsiteY34710" fmla="*/ 1146026 h 2190257"/>
              <a:gd name="connsiteX34711" fmla="*/ 678470 w 1299502"/>
              <a:gd name="connsiteY34711" fmla="*/ 1146350 h 2190257"/>
              <a:gd name="connsiteX34712" fmla="*/ 678361 w 1299502"/>
              <a:gd name="connsiteY34712" fmla="*/ 1146638 h 2190257"/>
              <a:gd name="connsiteX34713" fmla="*/ 678758 w 1299502"/>
              <a:gd name="connsiteY34713" fmla="*/ 1147035 h 2190257"/>
              <a:gd name="connsiteX34714" fmla="*/ 678650 w 1299502"/>
              <a:gd name="connsiteY34714" fmla="*/ 1147251 h 2190257"/>
              <a:gd name="connsiteX34715" fmla="*/ 679371 w 1299502"/>
              <a:gd name="connsiteY34715" fmla="*/ 1147936 h 2190257"/>
              <a:gd name="connsiteX34716" fmla="*/ 679263 w 1299502"/>
              <a:gd name="connsiteY34716" fmla="*/ 1148224 h 2190257"/>
              <a:gd name="connsiteX34717" fmla="*/ 679660 w 1299502"/>
              <a:gd name="connsiteY34717" fmla="*/ 1148548 h 2190257"/>
              <a:gd name="connsiteX34718" fmla="*/ 679551 w 1299502"/>
              <a:gd name="connsiteY34718" fmla="*/ 1148837 h 2190257"/>
              <a:gd name="connsiteX34719" fmla="*/ 680345 w 1299502"/>
              <a:gd name="connsiteY34719" fmla="*/ 1149522 h 2190257"/>
              <a:gd name="connsiteX34720" fmla="*/ 681066 w 1299502"/>
              <a:gd name="connsiteY34720" fmla="*/ 1149630 h 2190257"/>
              <a:gd name="connsiteX34721" fmla="*/ 681354 w 1299502"/>
              <a:gd name="connsiteY34721" fmla="*/ 1149918 h 2190257"/>
              <a:gd name="connsiteX34722" fmla="*/ 681679 w 1299502"/>
              <a:gd name="connsiteY34722" fmla="*/ 1149918 h 2190257"/>
              <a:gd name="connsiteX34723" fmla="*/ 681751 w 1299502"/>
              <a:gd name="connsiteY34723" fmla="*/ 1150026 h 2190257"/>
              <a:gd name="connsiteX34724" fmla="*/ 681751 w 1299502"/>
              <a:gd name="connsiteY34724" fmla="*/ 1150639 h 2190257"/>
              <a:gd name="connsiteX34725" fmla="*/ 681282 w 1299502"/>
              <a:gd name="connsiteY34725" fmla="*/ 1151035 h 2190257"/>
              <a:gd name="connsiteX34726" fmla="*/ 680056 w 1299502"/>
              <a:gd name="connsiteY34726" fmla="*/ 1151035 h 2190257"/>
              <a:gd name="connsiteX34727" fmla="*/ 679768 w 1299502"/>
              <a:gd name="connsiteY34727" fmla="*/ 1150747 h 2190257"/>
              <a:gd name="connsiteX34728" fmla="*/ 679371 w 1299502"/>
              <a:gd name="connsiteY34728" fmla="*/ 1150747 h 2190257"/>
              <a:gd name="connsiteX34729" fmla="*/ 678758 w 1299502"/>
              <a:gd name="connsiteY34729" fmla="*/ 1150134 h 2190257"/>
              <a:gd name="connsiteX34730" fmla="*/ 678470 w 1299502"/>
              <a:gd name="connsiteY34730" fmla="*/ 1150134 h 2190257"/>
              <a:gd name="connsiteX34731" fmla="*/ 678181 w 1299502"/>
              <a:gd name="connsiteY34731" fmla="*/ 1149846 h 2190257"/>
              <a:gd name="connsiteX34732" fmla="*/ 677460 w 1299502"/>
              <a:gd name="connsiteY34732" fmla="*/ 1149738 h 2190257"/>
              <a:gd name="connsiteX34733" fmla="*/ 677172 w 1299502"/>
              <a:gd name="connsiteY34733" fmla="*/ 1149449 h 2190257"/>
              <a:gd name="connsiteX34734" fmla="*/ 674684 w 1299502"/>
              <a:gd name="connsiteY34734" fmla="*/ 1149341 h 2190257"/>
              <a:gd name="connsiteX34735" fmla="*/ 674395 w 1299502"/>
              <a:gd name="connsiteY34735" fmla="*/ 1149017 h 2190257"/>
              <a:gd name="connsiteX34736" fmla="*/ 673385 w 1299502"/>
              <a:gd name="connsiteY34736" fmla="*/ 1149017 h 2190257"/>
              <a:gd name="connsiteX34737" fmla="*/ 672772 w 1299502"/>
              <a:gd name="connsiteY34737" fmla="*/ 1149630 h 2190257"/>
              <a:gd name="connsiteX34738" fmla="*/ 672484 w 1299502"/>
              <a:gd name="connsiteY34738" fmla="*/ 1149630 h 2190257"/>
              <a:gd name="connsiteX34739" fmla="*/ 672087 w 1299502"/>
              <a:gd name="connsiteY34739" fmla="*/ 1149918 h 2190257"/>
              <a:gd name="connsiteX34740" fmla="*/ 671799 w 1299502"/>
              <a:gd name="connsiteY34740" fmla="*/ 1149846 h 2190257"/>
              <a:gd name="connsiteX34741" fmla="*/ 671474 w 1299502"/>
              <a:gd name="connsiteY34741" fmla="*/ 1150134 h 2190257"/>
              <a:gd name="connsiteX34742" fmla="*/ 671078 w 1299502"/>
              <a:gd name="connsiteY34742" fmla="*/ 1150134 h 2190257"/>
              <a:gd name="connsiteX34743" fmla="*/ 670176 w 1299502"/>
              <a:gd name="connsiteY34743" fmla="*/ 1151035 h 2190257"/>
              <a:gd name="connsiteX34744" fmla="*/ 669888 w 1299502"/>
              <a:gd name="connsiteY34744" fmla="*/ 1151035 h 2190257"/>
              <a:gd name="connsiteX34745" fmla="*/ 669203 w 1299502"/>
              <a:gd name="connsiteY34745" fmla="*/ 1151648 h 2190257"/>
              <a:gd name="connsiteX34746" fmla="*/ 668878 w 1299502"/>
              <a:gd name="connsiteY34746" fmla="*/ 1151540 h 2190257"/>
              <a:gd name="connsiteX34747" fmla="*/ 667183 w 1299502"/>
              <a:gd name="connsiteY34747" fmla="*/ 1153017 h 2190257"/>
              <a:gd name="connsiteX34748" fmla="*/ 666895 w 1299502"/>
              <a:gd name="connsiteY34748" fmla="*/ 1153017 h 2190257"/>
              <a:gd name="connsiteX34749" fmla="*/ 665417 w 1299502"/>
              <a:gd name="connsiteY34749" fmla="*/ 1154315 h 2190257"/>
              <a:gd name="connsiteX34750" fmla="*/ 665417 w 1299502"/>
              <a:gd name="connsiteY34750" fmla="*/ 1154531 h 2190257"/>
              <a:gd name="connsiteX34751" fmla="*/ 665092 w 1299502"/>
              <a:gd name="connsiteY34751" fmla="*/ 1154819 h 2190257"/>
              <a:gd name="connsiteX34752" fmla="*/ 665092 w 1299502"/>
              <a:gd name="connsiteY34752" fmla="*/ 1155720 h 2190257"/>
              <a:gd name="connsiteX34753" fmla="*/ 665417 w 1299502"/>
              <a:gd name="connsiteY34753" fmla="*/ 1156009 h 2190257"/>
              <a:gd name="connsiteX34754" fmla="*/ 665417 w 1299502"/>
              <a:gd name="connsiteY34754" fmla="*/ 1156333 h 2190257"/>
              <a:gd name="connsiteX34755" fmla="*/ 664984 w 1299502"/>
              <a:gd name="connsiteY34755" fmla="*/ 1156622 h 2190257"/>
              <a:gd name="connsiteX34756" fmla="*/ 664984 w 1299502"/>
              <a:gd name="connsiteY34756" fmla="*/ 1157811 h 2190257"/>
              <a:gd name="connsiteX34757" fmla="*/ 664695 w 1299502"/>
              <a:gd name="connsiteY34757" fmla="*/ 1158135 h 2190257"/>
              <a:gd name="connsiteX34758" fmla="*/ 664695 w 1299502"/>
              <a:gd name="connsiteY34758" fmla="*/ 1158424 h 2190257"/>
              <a:gd name="connsiteX34759" fmla="*/ 663289 w 1299502"/>
              <a:gd name="connsiteY34759" fmla="*/ 1159505 h 2190257"/>
              <a:gd name="connsiteX34760" fmla="*/ 663289 w 1299502"/>
              <a:gd name="connsiteY34760" fmla="*/ 1159829 h 2190257"/>
              <a:gd name="connsiteX34761" fmla="*/ 662820 w 1299502"/>
              <a:gd name="connsiteY34761" fmla="*/ 1160298 h 2190257"/>
              <a:gd name="connsiteX34762" fmla="*/ 661919 w 1299502"/>
              <a:gd name="connsiteY34762" fmla="*/ 1160226 h 2190257"/>
              <a:gd name="connsiteX34763" fmla="*/ 661630 w 1299502"/>
              <a:gd name="connsiteY34763" fmla="*/ 1159901 h 2190257"/>
              <a:gd name="connsiteX34764" fmla="*/ 660909 w 1299502"/>
              <a:gd name="connsiteY34764" fmla="*/ 1159901 h 2190257"/>
              <a:gd name="connsiteX34765" fmla="*/ 660621 w 1299502"/>
              <a:gd name="connsiteY34765" fmla="*/ 1159613 h 2190257"/>
              <a:gd name="connsiteX34766" fmla="*/ 659719 w 1299502"/>
              <a:gd name="connsiteY34766" fmla="*/ 1159613 h 2190257"/>
              <a:gd name="connsiteX34767" fmla="*/ 659431 w 1299502"/>
              <a:gd name="connsiteY34767" fmla="*/ 1159325 h 2190257"/>
              <a:gd name="connsiteX34768" fmla="*/ 658133 w 1299502"/>
              <a:gd name="connsiteY34768" fmla="*/ 1159216 h 2190257"/>
              <a:gd name="connsiteX34769" fmla="*/ 657808 w 1299502"/>
              <a:gd name="connsiteY34769" fmla="*/ 1158928 h 2190257"/>
              <a:gd name="connsiteX34770" fmla="*/ 657123 w 1299502"/>
              <a:gd name="connsiteY34770" fmla="*/ 1158928 h 2190257"/>
              <a:gd name="connsiteX34771" fmla="*/ 656835 w 1299502"/>
              <a:gd name="connsiteY34771" fmla="*/ 1158604 h 2190257"/>
              <a:gd name="connsiteX34772" fmla="*/ 656222 w 1299502"/>
              <a:gd name="connsiteY34772" fmla="*/ 1158604 h 2190257"/>
              <a:gd name="connsiteX34773" fmla="*/ 655933 w 1299502"/>
              <a:gd name="connsiteY34773" fmla="*/ 1158207 h 2190257"/>
              <a:gd name="connsiteX34774" fmla="*/ 654311 w 1299502"/>
              <a:gd name="connsiteY34774" fmla="*/ 1158207 h 2190257"/>
              <a:gd name="connsiteX34775" fmla="*/ 654022 w 1299502"/>
              <a:gd name="connsiteY34775" fmla="*/ 1157919 h 2190257"/>
              <a:gd name="connsiteX34776" fmla="*/ 653013 w 1299502"/>
              <a:gd name="connsiteY34776" fmla="*/ 1157919 h 2190257"/>
              <a:gd name="connsiteX34777" fmla="*/ 652724 w 1299502"/>
              <a:gd name="connsiteY34777" fmla="*/ 1158099 h 2190257"/>
              <a:gd name="connsiteX34778" fmla="*/ 652436 w 1299502"/>
              <a:gd name="connsiteY34778" fmla="*/ 1158099 h 2190257"/>
              <a:gd name="connsiteX34779" fmla="*/ 652039 w 1299502"/>
              <a:gd name="connsiteY34779" fmla="*/ 1158424 h 2190257"/>
              <a:gd name="connsiteX34780" fmla="*/ 651426 w 1299502"/>
              <a:gd name="connsiteY34780" fmla="*/ 1158424 h 2190257"/>
              <a:gd name="connsiteX34781" fmla="*/ 650921 w 1299502"/>
              <a:gd name="connsiteY34781" fmla="*/ 1158820 h 2190257"/>
              <a:gd name="connsiteX34782" fmla="*/ 651138 w 1299502"/>
              <a:gd name="connsiteY34782" fmla="*/ 1159000 h 2190257"/>
              <a:gd name="connsiteX34783" fmla="*/ 651426 w 1299502"/>
              <a:gd name="connsiteY34783" fmla="*/ 1159000 h 2190257"/>
              <a:gd name="connsiteX34784" fmla="*/ 651931 w 1299502"/>
              <a:gd name="connsiteY34784" fmla="*/ 1159505 h 2190257"/>
              <a:gd name="connsiteX34785" fmla="*/ 651823 w 1299502"/>
              <a:gd name="connsiteY34785" fmla="*/ 1159721 h 2190257"/>
              <a:gd name="connsiteX34786" fmla="*/ 652039 w 1299502"/>
              <a:gd name="connsiteY34786" fmla="*/ 1159901 h 2190257"/>
              <a:gd name="connsiteX34787" fmla="*/ 652327 w 1299502"/>
              <a:gd name="connsiteY34787" fmla="*/ 1159901 h 2190257"/>
              <a:gd name="connsiteX34788" fmla="*/ 652724 w 1299502"/>
              <a:gd name="connsiteY34788" fmla="*/ 1159613 h 2190257"/>
              <a:gd name="connsiteX34789" fmla="*/ 653337 w 1299502"/>
              <a:gd name="connsiteY34789" fmla="*/ 1159613 h 2190257"/>
              <a:gd name="connsiteX34790" fmla="*/ 653626 w 1299502"/>
              <a:gd name="connsiteY34790" fmla="*/ 1159397 h 2190257"/>
              <a:gd name="connsiteX34791" fmla="*/ 653914 w 1299502"/>
              <a:gd name="connsiteY34791" fmla="*/ 1159721 h 2190257"/>
              <a:gd name="connsiteX34792" fmla="*/ 654635 w 1299502"/>
              <a:gd name="connsiteY34792" fmla="*/ 1159721 h 2190257"/>
              <a:gd name="connsiteX34793" fmla="*/ 655537 w 1299502"/>
              <a:gd name="connsiteY34793" fmla="*/ 1160586 h 2190257"/>
              <a:gd name="connsiteX34794" fmla="*/ 656114 w 1299502"/>
              <a:gd name="connsiteY34794" fmla="*/ 1160586 h 2190257"/>
              <a:gd name="connsiteX34795" fmla="*/ 656438 w 1299502"/>
              <a:gd name="connsiteY34795" fmla="*/ 1160910 h 2190257"/>
              <a:gd name="connsiteX34796" fmla="*/ 657123 w 1299502"/>
              <a:gd name="connsiteY34796" fmla="*/ 1161018 h 2190257"/>
              <a:gd name="connsiteX34797" fmla="*/ 657412 w 1299502"/>
              <a:gd name="connsiteY34797" fmla="*/ 1161307 h 2190257"/>
              <a:gd name="connsiteX34798" fmla="*/ 659034 w 1299502"/>
              <a:gd name="connsiteY34798" fmla="*/ 1161307 h 2190257"/>
              <a:gd name="connsiteX34799" fmla="*/ 659611 w 1299502"/>
              <a:gd name="connsiteY34799" fmla="*/ 1160802 h 2190257"/>
              <a:gd name="connsiteX34800" fmla="*/ 660332 w 1299502"/>
              <a:gd name="connsiteY34800" fmla="*/ 1160802 h 2190257"/>
              <a:gd name="connsiteX34801" fmla="*/ 660405 w 1299502"/>
              <a:gd name="connsiteY34801" fmla="*/ 1160910 h 2190257"/>
              <a:gd name="connsiteX34802" fmla="*/ 660405 w 1299502"/>
              <a:gd name="connsiteY34802" fmla="*/ 1161199 h 2190257"/>
              <a:gd name="connsiteX34803" fmla="*/ 660909 w 1299502"/>
              <a:gd name="connsiteY34803" fmla="*/ 1161703 h 2190257"/>
              <a:gd name="connsiteX34804" fmla="*/ 661198 w 1299502"/>
              <a:gd name="connsiteY34804" fmla="*/ 1161703 h 2190257"/>
              <a:gd name="connsiteX34805" fmla="*/ 661414 w 1299502"/>
              <a:gd name="connsiteY34805" fmla="*/ 1161811 h 2190257"/>
              <a:gd name="connsiteX34806" fmla="*/ 661414 w 1299502"/>
              <a:gd name="connsiteY34806" fmla="*/ 1162100 h 2190257"/>
              <a:gd name="connsiteX34807" fmla="*/ 661703 w 1299502"/>
              <a:gd name="connsiteY34807" fmla="*/ 1162388 h 2190257"/>
              <a:gd name="connsiteX34808" fmla="*/ 661630 w 1299502"/>
              <a:gd name="connsiteY34808" fmla="*/ 1163001 h 2190257"/>
              <a:gd name="connsiteX34809" fmla="*/ 661919 w 1299502"/>
              <a:gd name="connsiteY34809" fmla="*/ 1163397 h 2190257"/>
              <a:gd name="connsiteX34810" fmla="*/ 661630 w 1299502"/>
              <a:gd name="connsiteY34810" fmla="*/ 1163613 h 2190257"/>
              <a:gd name="connsiteX34811" fmla="*/ 661630 w 1299502"/>
              <a:gd name="connsiteY34811" fmla="*/ 1164190 h 2190257"/>
              <a:gd name="connsiteX34812" fmla="*/ 661306 w 1299502"/>
              <a:gd name="connsiteY34812" fmla="*/ 1164478 h 2190257"/>
              <a:gd name="connsiteX34813" fmla="*/ 661306 w 1299502"/>
              <a:gd name="connsiteY34813" fmla="*/ 1164803 h 2190257"/>
              <a:gd name="connsiteX34814" fmla="*/ 660909 w 1299502"/>
              <a:gd name="connsiteY34814" fmla="*/ 1165091 h 2190257"/>
              <a:gd name="connsiteX34815" fmla="*/ 660909 w 1299502"/>
              <a:gd name="connsiteY34815" fmla="*/ 1165379 h 2190257"/>
              <a:gd name="connsiteX34816" fmla="*/ 660621 w 1299502"/>
              <a:gd name="connsiteY34816" fmla="*/ 1165704 h 2190257"/>
              <a:gd name="connsiteX34817" fmla="*/ 660621 w 1299502"/>
              <a:gd name="connsiteY34817" fmla="*/ 1165992 h 2190257"/>
              <a:gd name="connsiteX34818" fmla="*/ 660296 w 1299502"/>
              <a:gd name="connsiteY34818" fmla="*/ 1166280 h 2190257"/>
              <a:gd name="connsiteX34819" fmla="*/ 660296 w 1299502"/>
              <a:gd name="connsiteY34819" fmla="*/ 1166605 h 2190257"/>
              <a:gd name="connsiteX34820" fmla="*/ 659936 w 1299502"/>
              <a:gd name="connsiteY34820" fmla="*/ 1166785 h 2190257"/>
              <a:gd name="connsiteX34821" fmla="*/ 659936 w 1299502"/>
              <a:gd name="connsiteY34821" fmla="*/ 1167109 h 2190257"/>
              <a:gd name="connsiteX34822" fmla="*/ 658926 w 1299502"/>
              <a:gd name="connsiteY34822" fmla="*/ 1167974 h 2190257"/>
              <a:gd name="connsiteX34823" fmla="*/ 658926 w 1299502"/>
              <a:gd name="connsiteY34823" fmla="*/ 1168299 h 2190257"/>
              <a:gd name="connsiteX34824" fmla="*/ 658638 w 1299502"/>
              <a:gd name="connsiteY34824" fmla="*/ 1168587 h 2190257"/>
              <a:gd name="connsiteX34825" fmla="*/ 658638 w 1299502"/>
              <a:gd name="connsiteY34825" fmla="*/ 1168875 h 2190257"/>
              <a:gd name="connsiteX34826" fmla="*/ 658205 w 1299502"/>
              <a:gd name="connsiteY34826" fmla="*/ 1169200 h 2190257"/>
              <a:gd name="connsiteX34827" fmla="*/ 658205 w 1299502"/>
              <a:gd name="connsiteY34827" fmla="*/ 1170101 h 2190257"/>
              <a:gd name="connsiteX34828" fmla="*/ 658025 w 1299502"/>
              <a:gd name="connsiteY34828" fmla="*/ 1170173 h 2190257"/>
              <a:gd name="connsiteX34829" fmla="*/ 656835 w 1299502"/>
              <a:gd name="connsiteY34829" fmla="*/ 1170173 h 2190257"/>
              <a:gd name="connsiteX34830" fmla="*/ 656618 w 1299502"/>
              <a:gd name="connsiteY34830" fmla="*/ 1170281 h 2190257"/>
              <a:gd name="connsiteX34831" fmla="*/ 656618 w 1299502"/>
              <a:gd name="connsiteY34831" fmla="*/ 1170569 h 2190257"/>
              <a:gd name="connsiteX34832" fmla="*/ 655933 w 1299502"/>
              <a:gd name="connsiteY34832" fmla="*/ 1171182 h 2190257"/>
              <a:gd name="connsiteX34833" fmla="*/ 655933 w 1299502"/>
              <a:gd name="connsiteY34833" fmla="*/ 1171470 h 2190257"/>
              <a:gd name="connsiteX34834" fmla="*/ 654924 w 1299502"/>
              <a:gd name="connsiteY34834" fmla="*/ 1172299 h 2190257"/>
              <a:gd name="connsiteX34835" fmla="*/ 654924 w 1299502"/>
              <a:gd name="connsiteY34835" fmla="*/ 1172587 h 2190257"/>
              <a:gd name="connsiteX34836" fmla="*/ 654635 w 1299502"/>
              <a:gd name="connsiteY34836" fmla="*/ 1172912 h 2190257"/>
              <a:gd name="connsiteX34837" fmla="*/ 654635 w 1299502"/>
              <a:gd name="connsiteY34837" fmla="*/ 1173200 h 2190257"/>
              <a:gd name="connsiteX34838" fmla="*/ 654347 w 1299502"/>
              <a:gd name="connsiteY34838" fmla="*/ 1173488 h 2190257"/>
              <a:gd name="connsiteX34839" fmla="*/ 654347 w 1299502"/>
              <a:gd name="connsiteY34839" fmla="*/ 1173813 h 2190257"/>
              <a:gd name="connsiteX34840" fmla="*/ 653950 w 1299502"/>
              <a:gd name="connsiteY34840" fmla="*/ 1174101 h 2190257"/>
              <a:gd name="connsiteX34841" fmla="*/ 653950 w 1299502"/>
              <a:gd name="connsiteY34841" fmla="*/ 1174714 h 2190257"/>
              <a:gd name="connsiteX34842" fmla="*/ 653626 w 1299502"/>
              <a:gd name="connsiteY34842" fmla="*/ 1175002 h 2190257"/>
              <a:gd name="connsiteX34843" fmla="*/ 653626 w 1299502"/>
              <a:gd name="connsiteY34843" fmla="*/ 1175507 h 2190257"/>
              <a:gd name="connsiteX34844" fmla="*/ 652760 w 1299502"/>
              <a:gd name="connsiteY34844" fmla="*/ 1176300 h 2190257"/>
              <a:gd name="connsiteX34845" fmla="*/ 650849 w 1299502"/>
              <a:gd name="connsiteY34845" fmla="*/ 1176191 h 2190257"/>
              <a:gd name="connsiteX34846" fmla="*/ 650561 w 1299502"/>
              <a:gd name="connsiteY34846" fmla="*/ 1175903 h 2190257"/>
              <a:gd name="connsiteX34847" fmla="*/ 648650 w 1299502"/>
              <a:gd name="connsiteY34847" fmla="*/ 1175795 h 2190257"/>
              <a:gd name="connsiteX34848" fmla="*/ 648361 w 1299502"/>
              <a:gd name="connsiteY34848" fmla="*/ 1175507 h 2190257"/>
              <a:gd name="connsiteX34849" fmla="*/ 647640 w 1299502"/>
              <a:gd name="connsiteY34849" fmla="*/ 1175507 h 2190257"/>
              <a:gd name="connsiteX34850" fmla="*/ 647063 w 1299502"/>
              <a:gd name="connsiteY34850" fmla="*/ 1174894 h 2190257"/>
              <a:gd name="connsiteX34851" fmla="*/ 646738 w 1299502"/>
              <a:gd name="connsiteY34851" fmla="*/ 1174894 h 2190257"/>
              <a:gd name="connsiteX34852" fmla="*/ 646450 w 1299502"/>
              <a:gd name="connsiteY34852" fmla="*/ 1174606 h 2190257"/>
              <a:gd name="connsiteX34853" fmla="*/ 643565 w 1299502"/>
              <a:gd name="connsiteY34853" fmla="*/ 1174498 h 2190257"/>
              <a:gd name="connsiteX34854" fmla="*/ 643241 w 1299502"/>
              <a:gd name="connsiteY34854" fmla="*/ 1174786 h 2190257"/>
              <a:gd name="connsiteX34855" fmla="*/ 640969 w 1299502"/>
              <a:gd name="connsiteY34855" fmla="*/ 1174714 h 2190257"/>
              <a:gd name="connsiteX34856" fmla="*/ 640645 w 1299502"/>
              <a:gd name="connsiteY34856" fmla="*/ 1175002 h 2190257"/>
              <a:gd name="connsiteX34857" fmla="*/ 638157 w 1299502"/>
              <a:gd name="connsiteY34857" fmla="*/ 1174894 h 2190257"/>
              <a:gd name="connsiteX34858" fmla="*/ 637868 w 1299502"/>
              <a:gd name="connsiteY34858" fmla="*/ 1174606 h 2190257"/>
              <a:gd name="connsiteX34859" fmla="*/ 637472 w 1299502"/>
              <a:gd name="connsiteY34859" fmla="*/ 1174606 h 2190257"/>
              <a:gd name="connsiteX34860" fmla="*/ 637183 w 1299502"/>
              <a:gd name="connsiteY34860" fmla="*/ 1174317 h 2190257"/>
              <a:gd name="connsiteX34861" fmla="*/ 636570 w 1299502"/>
              <a:gd name="connsiteY34861" fmla="*/ 1174209 h 2190257"/>
              <a:gd name="connsiteX34862" fmla="*/ 636282 w 1299502"/>
              <a:gd name="connsiteY34862" fmla="*/ 1173921 h 2190257"/>
              <a:gd name="connsiteX34863" fmla="*/ 632387 w 1299502"/>
              <a:gd name="connsiteY34863" fmla="*/ 1173813 h 2190257"/>
              <a:gd name="connsiteX34864" fmla="*/ 631774 w 1299502"/>
              <a:gd name="connsiteY34864" fmla="*/ 1173200 h 2190257"/>
              <a:gd name="connsiteX34865" fmla="*/ 631486 w 1299502"/>
              <a:gd name="connsiteY34865" fmla="*/ 1173200 h 2190257"/>
              <a:gd name="connsiteX34866" fmla="*/ 630873 w 1299502"/>
              <a:gd name="connsiteY34866" fmla="*/ 1172623 h 2190257"/>
              <a:gd name="connsiteX34867" fmla="*/ 630584 w 1299502"/>
              <a:gd name="connsiteY34867" fmla="*/ 1172515 h 2190257"/>
              <a:gd name="connsiteX34868" fmla="*/ 629971 w 1299502"/>
              <a:gd name="connsiteY34868" fmla="*/ 1171903 h 2190257"/>
              <a:gd name="connsiteX34869" fmla="*/ 629575 w 1299502"/>
              <a:gd name="connsiteY34869" fmla="*/ 1171903 h 2190257"/>
              <a:gd name="connsiteX34870" fmla="*/ 629286 w 1299502"/>
              <a:gd name="connsiteY34870" fmla="*/ 1171614 h 2190257"/>
              <a:gd name="connsiteX34871" fmla="*/ 628998 w 1299502"/>
              <a:gd name="connsiteY34871" fmla="*/ 1171614 h 2190257"/>
              <a:gd name="connsiteX34872" fmla="*/ 628673 w 1299502"/>
              <a:gd name="connsiteY34872" fmla="*/ 1171326 h 2190257"/>
              <a:gd name="connsiteX34873" fmla="*/ 628385 w 1299502"/>
              <a:gd name="connsiteY34873" fmla="*/ 1171326 h 2190257"/>
              <a:gd name="connsiteX34874" fmla="*/ 628096 w 1299502"/>
              <a:gd name="connsiteY34874" fmla="*/ 1171002 h 2190257"/>
              <a:gd name="connsiteX34875" fmla="*/ 627375 w 1299502"/>
              <a:gd name="connsiteY34875" fmla="*/ 1171002 h 2190257"/>
              <a:gd name="connsiteX34876" fmla="*/ 627087 w 1299502"/>
              <a:gd name="connsiteY34876" fmla="*/ 1171218 h 2190257"/>
              <a:gd name="connsiteX34877" fmla="*/ 624887 w 1299502"/>
              <a:gd name="connsiteY34877" fmla="*/ 1171218 h 2190257"/>
              <a:gd name="connsiteX34878" fmla="*/ 624491 w 1299502"/>
              <a:gd name="connsiteY34878" fmla="*/ 1171398 h 2190257"/>
              <a:gd name="connsiteX34879" fmla="*/ 623878 w 1299502"/>
              <a:gd name="connsiteY34879" fmla="*/ 1171398 h 2190257"/>
              <a:gd name="connsiteX34880" fmla="*/ 623589 w 1299502"/>
              <a:gd name="connsiteY34880" fmla="*/ 1171722 h 2190257"/>
              <a:gd name="connsiteX34881" fmla="*/ 623193 w 1299502"/>
              <a:gd name="connsiteY34881" fmla="*/ 1171722 h 2190257"/>
              <a:gd name="connsiteX34882" fmla="*/ 622868 w 1299502"/>
              <a:gd name="connsiteY34882" fmla="*/ 1172011 h 2190257"/>
              <a:gd name="connsiteX34883" fmla="*/ 622580 w 1299502"/>
              <a:gd name="connsiteY34883" fmla="*/ 1172011 h 2190257"/>
              <a:gd name="connsiteX34884" fmla="*/ 622291 w 1299502"/>
              <a:gd name="connsiteY34884" fmla="*/ 1172299 h 2190257"/>
              <a:gd name="connsiteX34885" fmla="*/ 621967 w 1299502"/>
              <a:gd name="connsiteY34885" fmla="*/ 1172299 h 2190257"/>
              <a:gd name="connsiteX34886" fmla="*/ 620993 w 1299502"/>
              <a:gd name="connsiteY34886" fmla="*/ 1173092 h 2190257"/>
              <a:gd name="connsiteX34887" fmla="*/ 620596 w 1299502"/>
              <a:gd name="connsiteY34887" fmla="*/ 1173092 h 2190257"/>
              <a:gd name="connsiteX34888" fmla="*/ 620272 w 1299502"/>
              <a:gd name="connsiteY34888" fmla="*/ 1173416 h 2190257"/>
              <a:gd name="connsiteX34889" fmla="*/ 619983 w 1299502"/>
              <a:gd name="connsiteY34889" fmla="*/ 1173416 h 2190257"/>
              <a:gd name="connsiteX34890" fmla="*/ 619695 w 1299502"/>
              <a:gd name="connsiteY34890" fmla="*/ 1173596 h 2190257"/>
              <a:gd name="connsiteX34891" fmla="*/ 618685 w 1299502"/>
              <a:gd name="connsiteY34891" fmla="*/ 1173596 h 2190257"/>
              <a:gd name="connsiteX34892" fmla="*/ 617892 w 1299502"/>
              <a:gd name="connsiteY34892" fmla="*/ 1174317 h 2190257"/>
              <a:gd name="connsiteX34893" fmla="*/ 617892 w 1299502"/>
              <a:gd name="connsiteY34893" fmla="*/ 1174894 h 2190257"/>
              <a:gd name="connsiteX34894" fmla="*/ 617495 w 1299502"/>
              <a:gd name="connsiteY34894" fmla="*/ 1175182 h 2190257"/>
              <a:gd name="connsiteX34895" fmla="*/ 617495 w 1299502"/>
              <a:gd name="connsiteY34895" fmla="*/ 1175795 h 2190257"/>
              <a:gd name="connsiteX34896" fmla="*/ 617207 w 1299502"/>
              <a:gd name="connsiteY34896" fmla="*/ 1176083 h 2190257"/>
              <a:gd name="connsiteX34897" fmla="*/ 617207 w 1299502"/>
              <a:gd name="connsiteY34897" fmla="*/ 1176372 h 2190257"/>
              <a:gd name="connsiteX34898" fmla="*/ 617676 w 1299502"/>
              <a:gd name="connsiteY34898" fmla="*/ 1176011 h 2190257"/>
              <a:gd name="connsiteX34899" fmla="*/ 619262 w 1299502"/>
              <a:gd name="connsiteY34899" fmla="*/ 1176011 h 2190257"/>
              <a:gd name="connsiteX34900" fmla="*/ 620164 w 1299502"/>
              <a:gd name="connsiteY34900" fmla="*/ 1176984 h 2190257"/>
              <a:gd name="connsiteX34901" fmla="*/ 620452 w 1299502"/>
              <a:gd name="connsiteY34901" fmla="*/ 1176984 h 2190257"/>
              <a:gd name="connsiteX34902" fmla="*/ 621570 w 1299502"/>
              <a:gd name="connsiteY34902" fmla="*/ 1178102 h 2190257"/>
              <a:gd name="connsiteX34903" fmla="*/ 621570 w 1299502"/>
              <a:gd name="connsiteY34903" fmla="*/ 1178390 h 2190257"/>
              <a:gd name="connsiteX34904" fmla="*/ 622147 w 1299502"/>
              <a:gd name="connsiteY34904" fmla="*/ 1179003 h 2190257"/>
              <a:gd name="connsiteX34905" fmla="*/ 622147 w 1299502"/>
              <a:gd name="connsiteY34905" fmla="*/ 1179291 h 2190257"/>
              <a:gd name="connsiteX34906" fmla="*/ 622760 w 1299502"/>
              <a:gd name="connsiteY34906" fmla="*/ 1179904 h 2190257"/>
              <a:gd name="connsiteX34907" fmla="*/ 622760 w 1299502"/>
              <a:gd name="connsiteY34907" fmla="*/ 1180192 h 2190257"/>
              <a:gd name="connsiteX34908" fmla="*/ 623048 w 1299502"/>
              <a:gd name="connsiteY34908" fmla="*/ 1180480 h 2190257"/>
              <a:gd name="connsiteX34909" fmla="*/ 623048 w 1299502"/>
              <a:gd name="connsiteY34909" fmla="*/ 1180805 h 2190257"/>
              <a:gd name="connsiteX34910" fmla="*/ 624166 w 1299502"/>
              <a:gd name="connsiteY34910" fmla="*/ 1181778 h 2190257"/>
              <a:gd name="connsiteX34911" fmla="*/ 625753 w 1299502"/>
              <a:gd name="connsiteY34911" fmla="*/ 1181886 h 2190257"/>
              <a:gd name="connsiteX34912" fmla="*/ 626041 w 1299502"/>
              <a:gd name="connsiteY34912" fmla="*/ 1182174 h 2190257"/>
              <a:gd name="connsiteX34913" fmla="*/ 626366 w 1299502"/>
              <a:gd name="connsiteY34913" fmla="*/ 1181886 h 2190257"/>
              <a:gd name="connsiteX34914" fmla="*/ 627051 w 1299502"/>
              <a:gd name="connsiteY34914" fmla="*/ 1181994 h 2190257"/>
              <a:gd name="connsiteX34915" fmla="*/ 627339 w 1299502"/>
              <a:gd name="connsiteY34915" fmla="*/ 1181706 h 2190257"/>
              <a:gd name="connsiteX34916" fmla="*/ 627664 w 1299502"/>
              <a:gd name="connsiteY34916" fmla="*/ 1181706 h 2190257"/>
              <a:gd name="connsiteX34917" fmla="*/ 628060 w 1299502"/>
              <a:gd name="connsiteY34917" fmla="*/ 1181381 h 2190257"/>
              <a:gd name="connsiteX34918" fmla="*/ 628673 w 1299502"/>
              <a:gd name="connsiteY34918" fmla="*/ 1181381 h 2190257"/>
              <a:gd name="connsiteX34919" fmla="*/ 628962 w 1299502"/>
              <a:gd name="connsiteY34919" fmla="*/ 1181706 h 2190257"/>
              <a:gd name="connsiteX34920" fmla="*/ 629250 w 1299502"/>
              <a:gd name="connsiteY34920" fmla="*/ 1181381 h 2190257"/>
              <a:gd name="connsiteX34921" fmla="*/ 631558 w 1299502"/>
              <a:gd name="connsiteY34921" fmla="*/ 1181489 h 2190257"/>
              <a:gd name="connsiteX34922" fmla="*/ 631846 w 1299502"/>
              <a:gd name="connsiteY34922" fmla="*/ 1181201 h 2190257"/>
              <a:gd name="connsiteX34923" fmla="*/ 632135 w 1299502"/>
              <a:gd name="connsiteY34923" fmla="*/ 1181201 h 2190257"/>
              <a:gd name="connsiteX34924" fmla="*/ 632568 w 1299502"/>
              <a:gd name="connsiteY34924" fmla="*/ 1180985 h 2190257"/>
              <a:gd name="connsiteX34925" fmla="*/ 632856 w 1299502"/>
              <a:gd name="connsiteY34925" fmla="*/ 1180985 h 2190257"/>
              <a:gd name="connsiteX34926" fmla="*/ 633145 w 1299502"/>
              <a:gd name="connsiteY34926" fmla="*/ 1180696 h 2190257"/>
              <a:gd name="connsiteX34927" fmla="*/ 633866 w 1299502"/>
              <a:gd name="connsiteY34927" fmla="*/ 1180696 h 2190257"/>
              <a:gd name="connsiteX34928" fmla="*/ 634154 w 1299502"/>
              <a:gd name="connsiteY34928" fmla="*/ 1180985 h 2190257"/>
              <a:gd name="connsiteX34929" fmla="*/ 635056 w 1299502"/>
              <a:gd name="connsiteY34929" fmla="*/ 1181093 h 2190257"/>
              <a:gd name="connsiteX34930" fmla="*/ 635344 w 1299502"/>
              <a:gd name="connsiteY34930" fmla="*/ 1181273 h 2190257"/>
              <a:gd name="connsiteX34931" fmla="*/ 635669 w 1299502"/>
              <a:gd name="connsiteY34931" fmla="*/ 1181381 h 2190257"/>
              <a:gd name="connsiteX34932" fmla="*/ 636065 w 1299502"/>
              <a:gd name="connsiteY34932" fmla="*/ 1181670 h 2190257"/>
              <a:gd name="connsiteX34933" fmla="*/ 636354 w 1299502"/>
              <a:gd name="connsiteY34933" fmla="*/ 1181670 h 2190257"/>
              <a:gd name="connsiteX34934" fmla="*/ 636642 w 1299502"/>
              <a:gd name="connsiteY34934" fmla="*/ 1181994 h 2190257"/>
              <a:gd name="connsiteX34935" fmla="*/ 637255 w 1299502"/>
              <a:gd name="connsiteY34935" fmla="*/ 1181994 h 2190257"/>
              <a:gd name="connsiteX34936" fmla="*/ 637544 w 1299502"/>
              <a:gd name="connsiteY34936" fmla="*/ 1181670 h 2190257"/>
              <a:gd name="connsiteX34937" fmla="*/ 640428 w 1299502"/>
              <a:gd name="connsiteY34937" fmla="*/ 1181778 h 2190257"/>
              <a:gd name="connsiteX34938" fmla="*/ 640753 w 1299502"/>
              <a:gd name="connsiteY34938" fmla="*/ 1182102 h 2190257"/>
              <a:gd name="connsiteX34939" fmla="*/ 641726 w 1299502"/>
              <a:gd name="connsiteY34939" fmla="*/ 1182102 h 2190257"/>
              <a:gd name="connsiteX34940" fmla="*/ 642051 w 1299502"/>
              <a:gd name="connsiteY34940" fmla="*/ 1181886 h 2190257"/>
              <a:gd name="connsiteX34941" fmla="*/ 642448 w 1299502"/>
              <a:gd name="connsiteY34941" fmla="*/ 1181886 h 2190257"/>
              <a:gd name="connsiteX34942" fmla="*/ 642736 w 1299502"/>
              <a:gd name="connsiteY34942" fmla="*/ 1181597 h 2190257"/>
              <a:gd name="connsiteX34943" fmla="*/ 643637 w 1299502"/>
              <a:gd name="connsiteY34943" fmla="*/ 1181597 h 2190257"/>
              <a:gd name="connsiteX34944" fmla="*/ 644034 w 1299502"/>
              <a:gd name="connsiteY34944" fmla="*/ 1181273 h 2190257"/>
              <a:gd name="connsiteX34945" fmla="*/ 644323 w 1299502"/>
              <a:gd name="connsiteY34945" fmla="*/ 1181381 h 2190257"/>
              <a:gd name="connsiteX34946" fmla="*/ 644647 w 1299502"/>
              <a:gd name="connsiteY34946" fmla="*/ 1181093 h 2190257"/>
              <a:gd name="connsiteX34947" fmla="*/ 644936 w 1299502"/>
              <a:gd name="connsiteY34947" fmla="*/ 1181093 h 2190257"/>
              <a:gd name="connsiteX34948" fmla="*/ 645945 w 1299502"/>
              <a:gd name="connsiteY34948" fmla="*/ 1180192 h 2190257"/>
              <a:gd name="connsiteX34949" fmla="*/ 646234 w 1299502"/>
              <a:gd name="connsiteY34949" fmla="*/ 1180192 h 2190257"/>
              <a:gd name="connsiteX34950" fmla="*/ 646738 w 1299502"/>
              <a:gd name="connsiteY34950" fmla="*/ 1179795 h 2190257"/>
              <a:gd name="connsiteX34951" fmla="*/ 646811 w 1299502"/>
              <a:gd name="connsiteY34951" fmla="*/ 1178894 h 2190257"/>
              <a:gd name="connsiteX34952" fmla="*/ 646919 w 1299502"/>
              <a:gd name="connsiteY34952" fmla="*/ 1178786 h 2190257"/>
              <a:gd name="connsiteX34953" fmla="*/ 648217 w 1299502"/>
              <a:gd name="connsiteY34953" fmla="*/ 1178786 h 2190257"/>
              <a:gd name="connsiteX34954" fmla="*/ 648505 w 1299502"/>
              <a:gd name="connsiteY34954" fmla="*/ 1179111 h 2190257"/>
              <a:gd name="connsiteX34955" fmla="*/ 649226 w 1299502"/>
              <a:gd name="connsiteY34955" fmla="*/ 1179111 h 2190257"/>
              <a:gd name="connsiteX34956" fmla="*/ 650020 w 1299502"/>
              <a:gd name="connsiteY34956" fmla="*/ 1178390 h 2190257"/>
              <a:gd name="connsiteX34957" fmla="*/ 650020 w 1299502"/>
              <a:gd name="connsiteY34957" fmla="*/ 1178102 h 2190257"/>
              <a:gd name="connsiteX34958" fmla="*/ 650525 w 1299502"/>
              <a:gd name="connsiteY34958" fmla="*/ 1177705 h 2190257"/>
              <a:gd name="connsiteX34959" fmla="*/ 651102 w 1299502"/>
              <a:gd name="connsiteY34959" fmla="*/ 1177705 h 2190257"/>
              <a:gd name="connsiteX34960" fmla="*/ 651606 w 1299502"/>
              <a:gd name="connsiteY34960" fmla="*/ 1178210 h 2190257"/>
              <a:gd name="connsiteX34961" fmla="*/ 651606 w 1299502"/>
              <a:gd name="connsiteY34961" fmla="*/ 1178498 h 2190257"/>
              <a:gd name="connsiteX34962" fmla="*/ 651895 w 1299502"/>
              <a:gd name="connsiteY34962" fmla="*/ 1178786 h 2190257"/>
              <a:gd name="connsiteX34963" fmla="*/ 651895 w 1299502"/>
              <a:gd name="connsiteY34963" fmla="*/ 1179111 h 2190257"/>
              <a:gd name="connsiteX34964" fmla="*/ 652219 w 1299502"/>
              <a:gd name="connsiteY34964" fmla="*/ 1179399 h 2190257"/>
              <a:gd name="connsiteX34965" fmla="*/ 652219 w 1299502"/>
              <a:gd name="connsiteY34965" fmla="*/ 1179687 h 2190257"/>
              <a:gd name="connsiteX34966" fmla="*/ 652291 w 1299502"/>
              <a:gd name="connsiteY34966" fmla="*/ 1179795 h 2190257"/>
              <a:gd name="connsiteX34967" fmla="*/ 652616 w 1299502"/>
              <a:gd name="connsiteY34967" fmla="*/ 1179904 h 2190257"/>
              <a:gd name="connsiteX34968" fmla="*/ 652796 w 1299502"/>
              <a:gd name="connsiteY34968" fmla="*/ 1179687 h 2190257"/>
              <a:gd name="connsiteX34969" fmla="*/ 652796 w 1299502"/>
              <a:gd name="connsiteY34969" fmla="*/ 1178786 h 2190257"/>
              <a:gd name="connsiteX34970" fmla="*/ 653013 w 1299502"/>
              <a:gd name="connsiteY34970" fmla="*/ 1178678 h 2190257"/>
              <a:gd name="connsiteX34971" fmla="*/ 653301 w 1299502"/>
              <a:gd name="connsiteY34971" fmla="*/ 1178678 h 2190257"/>
              <a:gd name="connsiteX34972" fmla="*/ 654311 w 1299502"/>
              <a:gd name="connsiteY34972" fmla="*/ 1177813 h 2190257"/>
              <a:gd name="connsiteX34973" fmla="*/ 654707 w 1299502"/>
              <a:gd name="connsiteY34973" fmla="*/ 1177813 h 2190257"/>
              <a:gd name="connsiteX34974" fmla="*/ 654996 w 1299502"/>
              <a:gd name="connsiteY34974" fmla="*/ 1177489 h 2190257"/>
              <a:gd name="connsiteX34975" fmla="*/ 655609 w 1299502"/>
              <a:gd name="connsiteY34975" fmla="*/ 1177597 h 2190257"/>
              <a:gd name="connsiteX34976" fmla="*/ 655897 w 1299502"/>
              <a:gd name="connsiteY34976" fmla="*/ 1177885 h 2190257"/>
              <a:gd name="connsiteX34977" fmla="*/ 656186 w 1299502"/>
              <a:gd name="connsiteY34977" fmla="*/ 1177885 h 2190257"/>
              <a:gd name="connsiteX34978" fmla="*/ 657484 w 1299502"/>
              <a:gd name="connsiteY34978" fmla="*/ 1179111 h 2190257"/>
              <a:gd name="connsiteX34979" fmla="*/ 657808 w 1299502"/>
              <a:gd name="connsiteY34979" fmla="*/ 1179111 h 2190257"/>
              <a:gd name="connsiteX34980" fmla="*/ 658998 w 1299502"/>
              <a:gd name="connsiteY34980" fmla="*/ 1180408 h 2190257"/>
              <a:gd name="connsiteX34981" fmla="*/ 659395 w 1299502"/>
              <a:gd name="connsiteY34981" fmla="*/ 1180408 h 2190257"/>
              <a:gd name="connsiteX34982" fmla="*/ 659503 w 1299502"/>
              <a:gd name="connsiteY34982" fmla="*/ 1180480 h 2190257"/>
              <a:gd name="connsiteX34983" fmla="*/ 659503 w 1299502"/>
              <a:gd name="connsiteY34983" fmla="*/ 1181093 h 2190257"/>
              <a:gd name="connsiteX34984" fmla="*/ 659792 w 1299502"/>
              <a:gd name="connsiteY34984" fmla="*/ 1181381 h 2190257"/>
              <a:gd name="connsiteX34985" fmla="*/ 659792 w 1299502"/>
              <a:gd name="connsiteY34985" fmla="*/ 1181706 h 2190257"/>
              <a:gd name="connsiteX34986" fmla="*/ 659900 w 1299502"/>
              <a:gd name="connsiteY34986" fmla="*/ 1181886 h 2190257"/>
              <a:gd name="connsiteX34987" fmla="*/ 662171 w 1299502"/>
              <a:gd name="connsiteY34987" fmla="*/ 1181886 h 2190257"/>
              <a:gd name="connsiteX34988" fmla="*/ 662496 w 1299502"/>
              <a:gd name="connsiteY34988" fmla="*/ 1181706 h 2190257"/>
              <a:gd name="connsiteX34989" fmla="*/ 662784 w 1299502"/>
              <a:gd name="connsiteY34989" fmla="*/ 1181706 h 2190257"/>
              <a:gd name="connsiteX34990" fmla="*/ 663469 w 1299502"/>
              <a:gd name="connsiteY34990" fmla="*/ 1181093 h 2190257"/>
              <a:gd name="connsiteX34991" fmla="*/ 663794 w 1299502"/>
              <a:gd name="connsiteY34991" fmla="*/ 1181093 h 2190257"/>
              <a:gd name="connsiteX34992" fmla="*/ 664479 w 1299502"/>
              <a:gd name="connsiteY34992" fmla="*/ 1180480 h 2190257"/>
              <a:gd name="connsiteX34993" fmla="*/ 665092 w 1299502"/>
              <a:gd name="connsiteY34993" fmla="*/ 1180480 h 2190257"/>
              <a:gd name="connsiteX34994" fmla="*/ 666859 w 1299502"/>
              <a:gd name="connsiteY34994" fmla="*/ 1179003 h 2190257"/>
              <a:gd name="connsiteX34995" fmla="*/ 666859 w 1299502"/>
              <a:gd name="connsiteY34995" fmla="*/ 1178678 h 2190257"/>
              <a:gd name="connsiteX34996" fmla="*/ 667869 w 1299502"/>
              <a:gd name="connsiteY34996" fmla="*/ 1177813 h 2190257"/>
              <a:gd name="connsiteX34997" fmla="*/ 667869 w 1299502"/>
              <a:gd name="connsiteY34997" fmla="*/ 1177489 h 2190257"/>
              <a:gd name="connsiteX34998" fmla="*/ 668265 w 1299502"/>
              <a:gd name="connsiteY34998" fmla="*/ 1177201 h 2190257"/>
              <a:gd name="connsiteX34999" fmla="*/ 668265 w 1299502"/>
              <a:gd name="connsiteY34999" fmla="*/ 1176912 h 2190257"/>
              <a:gd name="connsiteX35000" fmla="*/ 668554 w 1299502"/>
              <a:gd name="connsiteY35000" fmla="*/ 1176588 h 2190257"/>
              <a:gd name="connsiteX35001" fmla="*/ 668554 w 1299502"/>
              <a:gd name="connsiteY35001" fmla="*/ 1176408 h 2190257"/>
              <a:gd name="connsiteX35002" fmla="*/ 669275 w 1299502"/>
              <a:gd name="connsiteY35002" fmla="*/ 1175795 h 2190257"/>
              <a:gd name="connsiteX35003" fmla="*/ 669275 w 1299502"/>
              <a:gd name="connsiteY35003" fmla="*/ 1175507 h 2190257"/>
              <a:gd name="connsiteX35004" fmla="*/ 669563 w 1299502"/>
              <a:gd name="connsiteY35004" fmla="*/ 1175182 h 2190257"/>
              <a:gd name="connsiteX35005" fmla="*/ 669275 w 1299502"/>
              <a:gd name="connsiteY35005" fmla="*/ 1174894 h 2190257"/>
              <a:gd name="connsiteX35006" fmla="*/ 669275 w 1299502"/>
              <a:gd name="connsiteY35006" fmla="*/ 1174606 h 2190257"/>
              <a:gd name="connsiteX35007" fmla="*/ 668986 w 1299502"/>
              <a:gd name="connsiteY35007" fmla="*/ 1174317 h 2190257"/>
              <a:gd name="connsiteX35008" fmla="*/ 668986 w 1299502"/>
              <a:gd name="connsiteY35008" fmla="*/ 1173705 h 2190257"/>
              <a:gd name="connsiteX35009" fmla="*/ 668662 w 1299502"/>
              <a:gd name="connsiteY35009" fmla="*/ 1173380 h 2190257"/>
              <a:gd name="connsiteX35010" fmla="*/ 668770 w 1299502"/>
              <a:gd name="connsiteY35010" fmla="*/ 1171614 h 2190257"/>
              <a:gd name="connsiteX35011" fmla="*/ 669058 w 1299502"/>
              <a:gd name="connsiteY35011" fmla="*/ 1171290 h 2190257"/>
              <a:gd name="connsiteX35012" fmla="*/ 669058 w 1299502"/>
              <a:gd name="connsiteY35012" fmla="*/ 1170713 h 2190257"/>
              <a:gd name="connsiteX35013" fmla="*/ 669563 w 1299502"/>
              <a:gd name="connsiteY35013" fmla="*/ 1170317 h 2190257"/>
              <a:gd name="connsiteX35014" fmla="*/ 669852 w 1299502"/>
              <a:gd name="connsiteY35014" fmla="*/ 1170317 h 2190257"/>
              <a:gd name="connsiteX35015" fmla="*/ 670176 w 1299502"/>
              <a:gd name="connsiteY35015" fmla="*/ 1170605 h 2190257"/>
              <a:gd name="connsiteX35016" fmla="*/ 670753 w 1299502"/>
              <a:gd name="connsiteY35016" fmla="*/ 1170605 h 2190257"/>
              <a:gd name="connsiteX35017" fmla="*/ 671150 w 1299502"/>
              <a:gd name="connsiteY35017" fmla="*/ 1170893 h 2190257"/>
              <a:gd name="connsiteX35018" fmla="*/ 671763 w 1299502"/>
              <a:gd name="connsiteY35018" fmla="*/ 1170893 h 2190257"/>
              <a:gd name="connsiteX35019" fmla="*/ 672051 w 1299502"/>
              <a:gd name="connsiteY35019" fmla="*/ 1171290 h 2190257"/>
              <a:gd name="connsiteX35020" fmla="*/ 673349 w 1299502"/>
              <a:gd name="connsiteY35020" fmla="*/ 1171290 h 2190257"/>
              <a:gd name="connsiteX35021" fmla="*/ 673674 w 1299502"/>
              <a:gd name="connsiteY35021" fmla="*/ 1171614 h 2190257"/>
              <a:gd name="connsiteX35022" fmla="*/ 674936 w 1299502"/>
              <a:gd name="connsiteY35022" fmla="*/ 1171722 h 2190257"/>
              <a:gd name="connsiteX35023" fmla="*/ 675260 w 1299502"/>
              <a:gd name="connsiteY35023" fmla="*/ 1171398 h 2190257"/>
              <a:gd name="connsiteX35024" fmla="*/ 675549 w 1299502"/>
              <a:gd name="connsiteY35024" fmla="*/ 1171398 h 2190257"/>
              <a:gd name="connsiteX35025" fmla="*/ 676054 w 1299502"/>
              <a:gd name="connsiteY35025" fmla="*/ 1171002 h 2190257"/>
              <a:gd name="connsiteX35026" fmla="*/ 676054 w 1299502"/>
              <a:gd name="connsiteY35026" fmla="*/ 1170605 h 2190257"/>
              <a:gd name="connsiteX35027" fmla="*/ 676450 w 1299502"/>
              <a:gd name="connsiteY35027" fmla="*/ 1170389 h 2190257"/>
              <a:gd name="connsiteX35028" fmla="*/ 676234 w 1299502"/>
              <a:gd name="connsiteY35028" fmla="*/ 1170209 h 2190257"/>
              <a:gd name="connsiteX35029" fmla="*/ 675260 w 1299502"/>
              <a:gd name="connsiteY35029" fmla="*/ 1170209 h 2190257"/>
              <a:gd name="connsiteX35030" fmla="*/ 675152 w 1299502"/>
              <a:gd name="connsiteY35030" fmla="*/ 1170029 h 2190257"/>
              <a:gd name="connsiteX35031" fmla="*/ 675152 w 1299502"/>
              <a:gd name="connsiteY35031" fmla="*/ 1169416 h 2190257"/>
              <a:gd name="connsiteX35032" fmla="*/ 675837 w 1299502"/>
              <a:gd name="connsiteY35032" fmla="*/ 1168911 h 2190257"/>
              <a:gd name="connsiteX35033" fmla="*/ 675837 w 1299502"/>
              <a:gd name="connsiteY35033" fmla="*/ 1168623 h 2190257"/>
              <a:gd name="connsiteX35034" fmla="*/ 676162 w 1299502"/>
              <a:gd name="connsiteY35034" fmla="*/ 1168299 h 2190257"/>
              <a:gd name="connsiteX35035" fmla="*/ 676162 w 1299502"/>
              <a:gd name="connsiteY35035" fmla="*/ 1168010 h 2190257"/>
              <a:gd name="connsiteX35036" fmla="*/ 676450 w 1299502"/>
              <a:gd name="connsiteY35036" fmla="*/ 1167722 h 2190257"/>
              <a:gd name="connsiteX35037" fmla="*/ 676450 w 1299502"/>
              <a:gd name="connsiteY35037" fmla="*/ 1167398 h 2190257"/>
              <a:gd name="connsiteX35038" fmla="*/ 677172 w 1299502"/>
              <a:gd name="connsiteY35038" fmla="*/ 1166821 h 2190257"/>
              <a:gd name="connsiteX35039" fmla="*/ 677172 w 1299502"/>
              <a:gd name="connsiteY35039" fmla="*/ 1166208 h 2190257"/>
              <a:gd name="connsiteX35040" fmla="*/ 677568 w 1299502"/>
              <a:gd name="connsiteY35040" fmla="*/ 1165920 h 2190257"/>
              <a:gd name="connsiteX35041" fmla="*/ 677568 w 1299502"/>
              <a:gd name="connsiteY35041" fmla="*/ 1165307 h 2190257"/>
              <a:gd name="connsiteX35042" fmla="*/ 677857 w 1299502"/>
              <a:gd name="connsiteY35042" fmla="*/ 1165127 h 2190257"/>
              <a:gd name="connsiteX35043" fmla="*/ 677857 w 1299502"/>
              <a:gd name="connsiteY35043" fmla="*/ 1164803 h 2190257"/>
              <a:gd name="connsiteX35044" fmla="*/ 678542 w 1299502"/>
              <a:gd name="connsiteY35044" fmla="*/ 1164226 h 2190257"/>
              <a:gd name="connsiteX35045" fmla="*/ 678542 w 1299502"/>
              <a:gd name="connsiteY35045" fmla="*/ 1163902 h 2190257"/>
              <a:gd name="connsiteX35046" fmla="*/ 679371 w 1299502"/>
              <a:gd name="connsiteY35046" fmla="*/ 1163217 h 2190257"/>
              <a:gd name="connsiteX35047" fmla="*/ 679660 w 1299502"/>
              <a:gd name="connsiteY35047" fmla="*/ 1163217 h 2190257"/>
              <a:gd name="connsiteX35048" fmla="*/ 679948 w 1299502"/>
              <a:gd name="connsiteY35048" fmla="*/ 1162929 h 2190257"/>
              <a:gd name="connsiteX35049" fmla="*/ 680345 w 1299502"/>
              <a:gd name="connsiteY35049" fmla="*/ 1162929 h 2190257"/>
              <a:gd name="connsiteX35050" fmla="*/ 680958 w 1299502"/>
              <a:gd name="connsiteY35050" fmla="*/ 1162316 h 2190257"/>
              <a:gd name="connsiteX35051" fmla="*/ 681246 w 1299502"/>
              <a:gd name="connsiteY35051" fmla="*/ 1162424 h 2190257"/>
              <a:gd name="connsiteX35052" fmla="*/ 682256 w 1299502"/>
              <a:gd name="connsiteY35052" fmla="*/ 1161523 h 2190257"/>
              <a:gd name="connsiteX35053" fmla="*/ 682652 w 1299502"/>
              <a:gd name="connsiteY35053" fmla="*/ 1161523 h 2190257"/>
              <a:gd name="connsiteX35054" fmla="*/ 683265 w 1299502"/>
              <a:gd name="connsiteY35054" fmla="*/ 1160910 h 2190257"/>
              <a:gd name="connsiteX35055" fmla="*/ 683554 w 1299502"/>
              <a:gd name="connsiteY35055" fmla="*/ 1160910 h 2190257"/>
              <a:gd name="connsiteX35056" fmla="*/ 683842 w 1299502"/>
              <a:gd name="connsiteY35056" fmla="*/ 1160622 h 2190257"/>
              <a:gd name="connsiteX35057" fmla="*/ 684239 w 1299502"/>
              <a:gd name="connsiteY35057" fmla="*/ 1160622 h 2190257"/>
              <a:gd name="connsiteX35058" fmla="*/ 684852 w 1299502"/>
              <a:gd name="connsiteY35058" fmla="*/ 1160117 h 2190257"/>
              <a:gd name="connsiteX35059" fmla="*/ 685140 w 1299502"/>
              <a:gd name="connsiteY35059" fmla="*/ 1160117 h 2190257"/>
              <a:gd name="connsiteX35060" fmla="*/ 685537 w 1299502"/>
              <a:gd name="connsiteY35060" fmla="*/ 1159829 h 2190257"/>
              <a:gd name="connsiteX35061" fmla="*/ 685862 w 1299502"/>
              <a:gd name="connsiteY35061" fmla="*/ 1159829 h 2190257"/>
              <a:gd name="connsiteX35062" fmla="*/ 686150 w 1299502"/>
              <a:gd name="connsiteY35062" fmla="*/ 1159505 h 2190257"/>
              <a:gd name="connsiteX35063" fmla="*/ 686438 w 1299502"/>
              <a:gd name="connsiteY35063" fmla="*/ 1159505 h 2190257"/>
              <a:gd name="connsiteX35064" fmla="*/ 688926 w 1299502"/>
              <a:gd name="connsiteY35064" fmla="*/ 1157414 h 2190257"/>
              <a:gd name="connsiteX35065" fmla="*/ 688926 w 1299502"/>
              <a:gd name="connsiteY35065" fmla="*/ 1157126 h 2190257"/>
              <a:gd name="connsiteX35066" fmla="*/ 689936 w 1299502"/>
              <a:gd name="connsiteY35066" fmla="*/ 1156225 h 2190257"/>
              <a:gd name="connsiteX35067" fmla="*/ 689936 w 1299502"/>
              <a:gd name="connsiteY35067" fmla="*/ 1155612 h 2190257"/>
              <a:gd name="connsiteX35068" fmla="*/ 690225 w 1299502"/>
              <a:gd name="connsiteY35068" fmla="*/ 1155324 h 2190257"/>
              <a:gd name="connsiteX35069" fmla="*/ 690333 w 1299502"/>
              <a:gd name="connsiteY35069" fmla="*/ 1152441 h 2190257"/>
              <a:gd name="connsiteX35070" fmla="*/ 689720 w 1299502"/>
              <a:gd name="connsiteY35070" fmla="*/ 1151828 h 2190257"/>
              <a:gd name="connsiteX35071" fmla="*/ 689720 w 1299502"/>
              <a:gd name="connsiteY35071" fmla="*/ 1151540 h 2190257"/>
              <a:gd name="connsiteX35072" fmla="*/ 688530 w 1299502"/>
              <a:gd name="connsiteY35072" fmla="*/ 1150242 h 2190257"/>
              <a:gd name="connsiteX35073" fmla="*/ 688530 w 1299502"/>
              <a:gd name="connsiteY35073" fmla="*/ 1150026 h 2190257"/>
              <a:gd name="connsiteX35074" fmla="*/ 687628 w 1299502"/>
              <a:gd name="connsiteY35074" fmla="*/ 1149053 h 2190257"/>
              <a:gd name="connsiteX35075" fmla="*/ 687628 w 1299502"/>
              <a:gd name="connsiteY35075" fmla="*/ 1148729 h 2190257"/>
              <a:gd name="connsiteX35076" fmla="*/ 687160 w 1299502"/>
              <a:gd name="connsiteY35076" fmla="*/ 1148332 h 2190257"/>
              <a:gd name="connsiteX35077" fmla="*/ 686835 w 1299502"/>
              <a:gd name="connsiteY35077" fmla="*/ 1148260 h 2190257"/>
              <a:gd name="connsiteX35078" fmla="*/ 686547 w 1299502"/>
              <a:gd name="connsiteY35078" fmla="*/ 1148044 h 2190257"/>
              <a:gd name="connsiteX35079" fmla="*/ 686150 w 1299502"/>
              <a:gd name="connsiteY35079" fmla="*/ 1148260 h 2190257"/>
              <a:gd name="connsiteX35080" fmla="*/ 683950 w 1299502"/>
              <a:gd name="connsiteY35080" fmla="*/ 1148260 h 2190257"/>
              <a:gd name="connsiteX35081" fmla="*/ 683446 w 1299502"/>
              <a:gd name="connsiteY35081" fmla="*/ 1147756 h 2190257"/>
              <a:gd name="connsiteX35082" fmla="*/ 683842 w 1299502"/>
              <a:gd name="connsiteY35082" fmla="*/ 1147467 h 2190257"/>
              <a:gd name="connsiteX35083" fmla="*/ 683842 w 1299502"/>
              <a:gd name="connsiteY35083" fmla="*/ 1147143 h 2190257"/>
              <a:gd name="connsiteX35084" fmla="*/ 684347 w 1299502"/>
              <a:gd name="connsiteY35084" fmla="*/ 1146746 h 2190257"/>
              <a:gd name="connsiteX35085" fmla="*/ 684636 w 1299502"/>
              <a:gd name="connsiteY35085" fmla="*/ 1146746 h 2190257"/>
              <a:gd name="connsiteX35086" fmla="*/ 684960 w 1299502"/>
              <a:gd name="connsiteY35086" fmla="*/ 1146458 h 2190257"/>
              <a:gd name="connsiteX35087" fmla="*/ 685357 w 1299502"/>
              <a:gd name="connsiteY35087" fmla="*/ 1146458 h 2190257"/>
              <a:gd name="connsiteX35088" fmla="*/ 687232 w 1299502"/>
              <a:gd name="connsiteY35088" fmla="*/ 1144764 h 2190257"/>
              <a:gd name="connsiteX35089" fmla="*/ 687845 w 1299502"/>
              <a:gd name="connsiteY35089" fmla="*/ 1144764 h 2190257"/>
              <a:gd name="connsiteX35090" fmla="*/ 688241 w 1299502"/>
              <a:gd name="connsiteY35090" fmla="*/ 1144440 h 2190257"/>
              <a:gd name="connsiteX35091" fmla="*/ 688566 w 1299502"/>
              <a:gd name="connsiteY35091" fmla="*/ 1144764 h 2190257"/>
              <a:gd name="connsiteX35092" fmla="*/ 691018 w 1299502"/>
              <a:gd name="connsiteY35092" fmla="*/ 1144872 h 2190257"/>
              <a:gd name="connsiteX35093" fmla="*/ 691451 w 1299502"/>
              <a:gd name="connsiteY35093" fmla="*/ 1144548 h 2190257"/>
              <a:gd name="connsiteX35094" fmla="*/ 695237 w 1299502"/>
              <a:gd name="connsiteY35094" fmla="*/ 1144764 h 2190257"/>
              <a:gd name="connsiteX35095" fmla="*/ 696030 w 1299502"/>
              <a:gd name="connsiteY35095" fmla="*/ 1143971 h 2190257"/>
              <a:gd name="connsiteX35096" fmla="*/ 696030 w 1299502"/>
              <a:gd name="connsiteY35096" fmla="*/ 1143359 h 2190257"/>
              <a:gd name="connsiteX35097" fmla="*/ 696427 w 1299502"/>
              <a:gd name="connsiteY35097" fmla="*/ 1143142 h 2190257"/>
              <a:gd name="connsiteX35098" fmla="*/ 696427 w 1299502"/>
              <a:gd name="connsiteY35098" fmla="*/ 1142854 h 2190257"/>
              <a:gd name="connsiteX35099" fmla="*/ 697220 w 1299502"/>
              <a:gd name="connsiteY35099" fmla="*/ 1142061 h 2190257"/>
              <a:gd name="connsiteX35100" fmla="*/ 698121 w 1299502"/>
              <a:gd name="connsiteY35100" fmla="*/ 1142169 h 2190257"/>
              <a:gd name="connsiteX35101" fmla="*/ 698302 w 1299502"/>
              <a:gd name="connsiteY35101" fmla="*/ 1142241 h 2190257"/>
              <a:gd name="connsiteX35102" fmla="*/ 698302 w 1299502"/>
              <a:gd name="connsiteY35102" fmla="*/ 1142566 h 2190257"/>
              <a:gd name="connsiteX35103" fmla="*/ 698410 w 1299502"/>
              <a:gd name="connsiteY35103" fmla="*/ 1142746 h 2190257"/>
              <a:gd name="connsiteX35104" fmla="*/ 698698 w 1299502"/>
              <a:gd name="connsiteY35104" fmla="*/ 1142746 h 2190257"/>
              <a:gd name="connsiteX35105" fmla="*/ 699419 w 1299502"/>
              <a:gd name="connsiteY35105" fmla="*/ 1143359 h 2190257"/>
              <a:gd name="connsiteX35106" fmla="*/ 699708 w 1299502"/>
              <a:gd name="connsiteY35106" fmla="*/ 1143359 h 2190257"/>
              <a:gd name="connsiteX35107" fmla="*/ 699996 w 1299502"/>
              <a:gd name="connsiteY35107" fmla="*/ 1143647 h 2190257"/>
              <a:gd name="connsiteX35108" fmla="*/ 700321 w 1299502"/>
              <a:gd name="connsiteY35108" fmla="*/ 1143647 h 2190257"/>
              <a:gd name="connsiteX35109" fmla="*/ 700609 w 1299502"/>
              <a:gd name="connsiteY35109" fmla="*/ 1143971 h 2190257"/>
              <a:gd name="connsiteX35110" fmla="*/ 700898 w 1299502"/>
              <a:gd name="connsiteY35110" fmla="*/ 1143971 h 2190257"/>
              <a:gd name="connsiteX35111" fmla="*/ 701294 w 1299502"/>
              <a:gd name="connsiteY35111" fmla="*/ 1144260 h 2190257"/>
              <a:gd name="connsiteX35112" fmla="*/ 701619 w 1299502"/>
              <a:gd name="connsiteY35112" fmla="*/ 1144260 h 2190257"/>
              <a:gd name="connsiteX35113" fmla="*/ 702304 w 1299502"/>
              <a:gd name="connsiteY35113" fmla="*/ 1145053 h 2190257"/>
              <a:gd name="connsiteX35114" fmla="*/ 702304 w 1299502"/>
              <a:gd name="connsiteY35114" fmla="*/ 1145954 h 2190257"/>
              <a:gd name="connsiteX35115" fmla="*/ 702520 w 1299502"/>
              <a:gd name="connsiteY35115" fmla="*/ 1146062 h 2190257"/>
              <a:gd name="connsiteX35116" fmla="*/ 702809 w 1299502"/>
              <a:gd name="connsiteY35116" fmla="*/ 1146134 h 2190257"/>
              <a:gd name="connsiteX35117" fmla="*/ 703710 w 1299502"/>
              <a:gd name="connsiteY35117" fmla="*/ 1147035 h 2190257"/>
              <a:gd name="connsiteX35118" fmla="*/ 703999 w 1299502"/>
              <a:gd name="connsiteY35118" fmla="*/ 1147035 h 2190257"/>
              <a:gd name="connsiteX35119" fmla="*/ 704395 w 1299502"/>
              <a:gd name="connsiteY35119" fmla="*/ 1146746 h 2190257"/>
              <a:gd name="connsiteX35120" fmla="*/ 706883 w 1299502"/>
              <a:gd name="connsiteY35120" fmla="*/ 1146855 h 2190257"/>
              <a:gd name="connsiteX35121" fmla="*/ 707100 w 1299502"/>
              <a:gd name="connsiteY35121" fmla="*/ 1146638 h 2190257"/>
              <a:gd name="connsiteX35122" fmla="*/ 707100 w 1299502"/>
              <a:gd name="connsiteY35122" fmla="*/ 1146350 h 2190257"/>
              <a:gd name="connsiteX35123" fmla="*/ 706883 w 1299502"/>
              <a:gd name="connsiteY35123" fmla="*/ 1146242 h 2190257"/>
              <a:gd name="connsiteX35124" fmla="*/ 705297 w 1299502"/>
              <a:gd name="connsiteY35124" fmla="*/ 1146134 h 2190257"/>
              <a:gd name="connsiteX35125" fmla="*/ 705008 w 1299502"/>
              <a:gd name="connsiteY35125" fmla="*/ 1145845 h 2190257"/>
              <a:gd name="connsiteX35126" fmla="*/ 704395 w 1299502"/>
              <a:gd name="connsiteY35126" fmla="*/ 1145845 h 2190257"/>
              <a:gd name="connsiteX35127" fmla="*/ 704107 w 1299502"/>
              <a:gd name="connsiteY35127" fmla="*/ 1145557 h 2190257"/>
              <a:gd name="connsiteX35128" fmla="*/ 703782 w 1299502"/>
              <a:gd name="connsiteY35128" fmla="*/ 1145557 h 2190257"/>
              <a:gd name="connsiteX35129" fmla="*/ 703205 w 1299502"/>
              <a:gd name="connsiteY35129" fmla="*/ 1144944 h 2190257"/>
              <a:gd name="connsiteX35130" fmla="*/ 702809 w 1299502"/>
              <a:gd name="connsiteY35130" fmla="*/ 1144944 h 2190257"/>
              <a:gd name="connsiteX35131" fmla="*/ 701907 w 1299502"/>
              <a:gd name="connsiteY35131" fmla="*/ 1144043 h 2190257"/>
              <a:gd name="connsiteX35132" fmla="*/ 701583 w 1299502"/>
              <a:gd name="connsiteY35132" fmla="*/ 1144043 h 2190257"/>
              <a:gd name="connsiteX35133" fmla="*/ 701006 w 1299502"/>
              <a:gd name="connsiteY35133" fmla="*/ 1143359 h 2190257"/>
              <a:gd name="connsiteX35134" fmla="*/ 700609 w 1299502"/>
              <a:gd name="connsiteY35134" fmla="*/ 1143359 h 2190257"/>
              <a:gd name="connsiteX35135" fmla="*/ 699708 w 1299502"/>
              <a:gd name="connsiteY35135" fmla="*/ 1142458 h 2190257"/>
              <a:gd name="connsiteX35136" fmla="*/ 699095 w 1299502"/>
              <a:gd name="connsiteY35136" fmla="*/ 1142458 h 2190257"/>
              <a:gd name="connsiteX35137" fmla="*/ 698626 w 1299502"/>
              <a:gd name="connsiteY35137" fmla="*/ 1141953 h 2190257"/>
              <a:gd name="connsiteX35138" fmla="*/ 698806 w 1299502"/>
              <a:gd name="connsiteY35138" fmla="*/ 1141845 h 2190257"/>
              <a:gd name="connsiteX35139" fmla="*/ 699419 w 1299502"/>
              <a:gd name="connsiteY35139" fmla="*/ 1141845 h 2190257"/>
              <a:gd name="connsiteX35140" fmla="*/ 699708 w 1299502"/>
              <a:gd name="connsiteY35140" fmla="*/ 1142169 h 2190257"/>
              <a:gd name="connsiteX35141" fmla="*/ 700393 w 1299502"/>
              <a:gd name="connsiteY35141" fmla="*/ 1142169 h 2190257"/>
              <a:gd name="connsiteX35142" fmla="*/ 701006 w 1299502"/>
              <a:gd name="connsiteY35142" fmla="*/ 1142746 h 2190257"/>
              <a:gd name="connsiteX35143" fmla="*/ 701330 w 1299502"/>
              <a:gd name="connsiteY35143" fmla="*/ 1142746 h 2190257"/>
              <a:gd name="connsiteX35144" fmla="*/ 701619 w 1299502"/>
              <a:gd name="connsiteY35144" fmla="*/ 1143142 h 2190257"/>
              <a:gd name="connsiteX35145" fmla="*/ 702232 w 1299502"/>
              <a:gd name="connsiteY35145" fmla="*/ 1143142 h 2190257"/>
              <a:gd name="connsiteX35146" fmla="*/ 702917 w 1299502"/>
              <a:gd name="connsiteY35146" fmla="*/ 1143755 h 2190257"/>
              <a:gd name="connsiteX35147" fmla="*/ 703530 w 1299502"/>
              <a:gd name="connsiteY35147" fmla="*/ 1143755 h 2190257"/>
              <a:gd name="connsiteX35148" fmla="*/ 704107 w 1299502"/>
              <a:gd name="connsiteY35148" fmla="*/ 1144368 h 2190257"/>
              <a:gd name="connsiteX35149" fmla="*/ 704504 w 1299502"/>
              <a:gd name="connsiteY35149" fmla="*/ 1144368 h 2190257"/>
              <a:gd name="connsiteX35150" fmla="*/ 704828 w 1299502"/>
              <a:gd name="connsiteY35150" fmla="*/ 1144656 h 2190257"/>
              <a:gd name="connsiteX35151" fmla="*/ 705117 w 1299502"/>
              <a:gd name="connsiteY35151" fmla="*/ 1144764 h 2190257"/>
              <a:gd name="connsiteX35152" fmla="*/ 705405 w 1299502"/>
              <a:gd name="connsiteY35152" fmla="*/ 1144944 h 2190257"/>
              <a:gd name="connsiteX35153" fmla="*/ 706018 w 1299502"/>
              <a:gd name="connsiteY35153" fmla="*/ 1145053 h 2190257"/>
              <a:gd name="connsiteX35154" fmla="*/ 706306 w 1299502"/>
              <a:gd name="connsiteY35154" fmla="*/ 1145341 h 2190257"/>
              <a:gd name="connsiteX35155" fmla="*/ 706703 w 1299502"/>
              <a:gd name="connsiteY35155" fmla="*/ 1145341 h 2190257"/>
              <a:gd name="connsiteX35156" fmla="*/ 707028 w 1299502"/>
              <a:gd name="connsiteY35156" fmla="*/ 1145665 h 2190257"/>
              <a:gd name="connsiteX35157" fmla="*/ 707316 w 1299502"/>
              <a:gd name="connsiteY35157" fmla="*/ 1145665 h 2190257"/>
              <a:gd name="connsiteX35158" fmla="*/ 707605 w 1299502"/>
              <a:gd name="connsiteY35158" fmla="*/ 1145954 h 2190257"/>
              <a:gd name="connsiteX35159" fmla="*/ 707929 w 1299502"/>
              <a:gd name="connsiteY35159" fmla="*/ 1145954 h 2190257"/>
              <a:gd name="connsiteX35160" fmla="*/ 708218 w 1299502"/>
              <a:gd name="connsiteY35160" fmla="*/ 1146242 h 2190257"/>
              <a:gd name="connsiteX35161" fmla="*/ 708542 w 1299502"/>
              <a:gd name="connsiteY35161" fmla="*/ 1146242 h 2190257"/>
              <a:gd name="connsiteX35162" fmla="*/ 708831 w 1299502"/>
              <a:gd name="connsiteY35162" fmla="*/ 1146566 h 2190257"/>
              <a:gd name="connsiteX35163" fmla="*/ 709227 w 1299502"/>
              <a:gd name="connsiteY35163" fmla="*/ 1146566 h 2190257"/>
              <a:gd name="connsiteX35164" fmla="*/ 709516 w 1299502"/>
              <a:gd name="connsiteY35164" fmla="*/ 1146963 h 2190257"/>
              <a:gd name="connsiteX35165" fmla="*/ 710129 w 1299502"/>
              <a:gd name="connsiteY35165" fmla="*/ 1146963 h 2190257"/>
              <a:gd name="connsiteX35166" fmla="*/ 710417 w 1299502"/>
              <a:gd name="connsiteY35166" fmla="*/ 1147251 h 2190257"/>
              <a:gd name="connsiteX35167" fmla="*/ 715790 w 1299502"/>
              <a:gd name="connsiteY35167" fmla="*/ 1147359 h 2190257"/>
              <a:gd name="connsiteX35168" fmla="*/ 716222 w 1299502"/>
              <a:gd name="connsiteY35168" fmla="*/ 1147035 h 2190257"/>
              <a:gd name="connsiteX35169" fmla="*/ 716799 w 1299502"/>
              <a:gd name="connsiteY35169" fmla="*/ 1147143 h 2190257"/>
              <a:gd name="connsiteX35170" fmla="*/ 717088 w 1299502"/>
              <a:gd name="connsiteY35170" fmla="*/ 1146855 h 2190257"/>
              <a:gd name="connsiteX35171" fmla="*/ 717809 w 1299502"/>
              <a:gd name="connsiteY35171" fmla="*/ 1146855 h 2190257"/>
              <a:gd name="connsiteX35172" fmla="*/ 718098 w 1299502"/>
              <a:gd name="connsiteY35172" fmla="*/ 1146566 h 2190257"/>
              <a:gd name="connsiteX35173" fmla="*/ 719396 w 1299502"/>
              <a:gd name="connsiteY35173" fmla="*/ 1146566 h 2190257"/>
              <a:gd name="connsiteX35174" fmla="*/ 719684 w 1299502"/>
              <a:gd name="connsiteY35174" fmla="*/ 1146350 h 2190257"/>
              <a:gd name="connsiteX35175" fmla="*/ 721595 w 1299502"/>
              <a:gd name="connsiteY35175" fmla="*/ 1146350 h 2190257"/>
              <a:gd name="connsiteX35176" fmla="*/ 721884 w 1299502"/>
              <a:gd name="connsiteY35176" fmla="*/ 1146062 h 2190257"/>
              <a:gd name="connsiteX35177" fmla="*/ 724191 w 1299502"/>
              <a:gd name="connsiteY35177" fmla="*/ 1146134 h 2190257"/>
              <a:gd name="connsiteX35178" fmla="*/ 724480 w 1299502"/>
              <a:gd name="connsiteY35178" fmla="*/ 1145845 h 2190257"/>
              <a:gd name="connsiteX35179" fmla="*/ 724804 w 1299502"/>
              <a:gd name="connsiteY35179" fmla="*/ 1145845 h 2190257"/>
              <a:gd name="connsiteX35180" fmla="*/ 725093 w 1299502"/>
              <a:gd name="connsiteY35180" fmla="*/ 1145557 h 2190257"/>
              <a:gd name="connsiteX35181" fmla="*/ 726102 w 1299502"/>
              <a:gd name="connsiteY35181" fmla="*/ 1145557 h 2190257"/>
              <a:gd name="connsiteX35182" fmla="*/ 726391 w 1299502"/>
              <a:gd name="connsiteY35182" fmla="*/ 1145269 h 2190257"/>
              <a:gd name="connsiteX35183" fmla="*/ 726788 w 1299502"/>
              <a:gd name="connsiteY35183" fmla="*/ 1145269 h 2190257"/>
              <a:gd name="connsiteX35184" fmla="*/ 727076 w 1299502"/>
              <a:gd name="connsiteY35184" fmla="*/ 1145053 h 2190257"/>
              <a:gd name="connsiteX35185" fmla="*/ 727400 w 1299502"/>
              <a:gd name="connsiteY35185" fmla="*/ 1145053 h 2190257"/>
              <a:gd name="connsiteX35186" fmla="*/ 727689 w 1299502"/>
              <a:gd name="connsiteY35186" fmla="*/ 1144764 h 2190257"/>
              <a:gd name="connsiteX35187" fmla="*/ 727977 w 1299502"/>
              <a:gd name="connsiteY35187" fmla="*/ 1144764 h 2190257"/>
              <a:gd name="connsiteX35188" fmla="*/ 728374 w 1299502"/>
              <a:gd name="connsiteY35188" fmla="*/ 1144440 h 2190257"/>
              <a:gd name="connsiteX35189" fmla="*/ 728699 w 1299502"/>
              <a:gd name="connsiteY35189" fmla="*/ 1144440 h 2190257"/>
              <a:gd name="connsiteX35190" fmla="*/ 729203 w 1299502"/>
              <a:gd name="connsiteY35190" fmla="*/ 1144043 h 2190257"/>
              <a:gd name="connsiteX35191" fmla="*/ 729203 w 1299502"/>
              <a:gd name="connsiteY35191" fmla="*/ 1143755 h 2190257"/>
              <a:gd name="connsiteX35192" fmla="*/ 729276 w 1299502"/>
              <a:gd name="connsiteY35192" fmla="*/ 1143539 h 2190257"/>
              <a:gd name="connsiteX35193" fmla="*/ 729672 w 1299502"/>
              <a:gd name="connsiteY35193" fmla="*/ 1143647 h 2190257"/>
              <a:gd name="connsiteX35194" fmla="*/ 730285 w 1299502"/>
              <a:gd name="connsiteY35194" fmla="*/ 1144260 h 2190257"/>
              <a:gd name="connsiteX35195" fmla="*/ 730898 w 1299502"/>
              <a:gd name="connsiteY35195" fmla="*/ 1143647 h 2190257"/>
              <a:gd name="connsiteX35196" fmla="*/ 731187 w 1299502"/>
              <a:gd name="connsiteY35196" fmla="*/ 1143647 h 2190257"/>
              <a:gd name="connsiteX35197" fmla="*/ 731872 w 1299502"/>
              <a:gd name="connsiteY35197" fmla="*/ 1143070 h 2190257"/>
              <a:gd name="connsiteX35198" fmla="*/ 732196 w 1299502"/>
              <a:gd name="connsiteY35198" fmla="*/ 1143070 h 2190257"/>
              <a:gd name="connsiteX35199" fmla="*/ 733170 w 1299502"/>
              <a:gd name="connsiteY35199" fmla="*/ 1142241 h 2190257"/>
              <a:gd name="connsiteX35200" fmla="*/ 733458 w 1299502"/>
              <a:gd name="connsiteY35200" fmla="*/ 1142241 h 2190257"/>
              <a:gd name="connsiteX35201" fmla="*/ 735478 w 1299502"/>
              <a:gd name="connsiteY35201" fmla="*/ 1140475 h 2190257"/>
              <a:gd name="connsiteX35202" fmla="*/ 735766 w 1299502"/>
              <a:gd name="connsiteY35202" fmla="*/ 1140548 h 2190257"/>
              <a:gd name="connsiteX35203" fmla="*/ 736776 w 1299502"/>
              <a:gd name="connsiteY35203" fmla="*/ 1139683 h 2190257"/>
              <a:gd name="connsiteX35204" fmla="*/ 737064 w 1299502"/>
              <a:gd name="connsiteY35204" fmla="*/ 1139683 h 2190257"/>
              <a:gd name="connsiteX35205" fmla="*/ 738254 w 1299502"/>
              <a:gd name="connsiteY35205" fmla="*/ 1138673 h 2190257"/>
              <a:gd name="connsiteX35206" fmla="*/ 738254 w 1299502"/>
              <a:gd name="connsiteY35206" fmla="*/ 1138385 h 2190257"/>
              <a:gd name="connsiteX35207" fmla="*/ 739841 w 1299502"/>
              <a:gd name="connsiteY35207" fmla="*/ 1136871 h 2190257"/>
              <a:gd name="connsiteX35208" fmla="*/ 739841 w 1299502"/>
              <a:gd name="connsiteY35208" fmla="*/ 1136655 h 2190257"/>
              <a:gd name="connsiteX35209" fmla="*/ 741643 w 1299502"/>
              <a:gd name="connsiteY35209" fmla="*/ 1135069 h 2190257"/>
              <a:gd name="connsiteX35210" fmla="*/ 741932 w 1299502"/>
              <a:gd name="connsiteY35210" fmla="*/ 1135069 h 2190257"/>
              <a:gd name="connsiteX35211" fmla="*/ 742148 w 1299502"/>
              <a:gd name="connsiteY35211" fmla="*/ 1134889 h 2190257"/>
              <a:gd name="connsiteX35212" fmla="*/ 742148 w 1299502"/>
              <a:gd name="connsiteY35212" fmla="*/ 1134565 h 2190257"/>
              <a:gd name="connsiteX35213" fmla="*/ 743122 w 1299502"/>
              <a:gd name="connsiteY35213" fmla="*/ 1133772 h 2190257"/>
              <a:gd name="connsiteX35214" fmla="*/ 743122 w 1299502"/>
              <a:gd name="connsiteY35214" fmla="*/ 1133484 h 2190257"/>
              <a:gd name="connsiteX35215" fmla="*/ 743446 w 1299502"/>
              <a:gd name="connsiteY35215" fmla="*/ 1133195 h 2190257"/>
              <a:gd name="connsiteX35216" fmla="*/ 743446 w 1299502"/>
              <a:gd name="connsiteY35216" fmla="*/ 1132871 h 2190257"/>
              <a:gd name="connsiteX35217" fmla="*/ 743735 w 1299502"/>
              <a:gd name="connsiteY35217" fmla="*/ 1132583 h 2190257"/>
              <a:gd name="connsiteX35218" fmla="*/ 743735 w 1299502"/>
              <a:gd name="connsiteY35218" fmla="*/ 1132294 h 2190257"/>
              <a:gd name="connsiteX35219" fmla="*/ 743951 w 1299502"/>
              <a:gd name="connsiteY35219" fmla="*/ 1132186 h 2190257"/>
              <a:gd name="connsiteX35220" fmla="*/ 743951 w 1299502"/>
              <a:gd name="connsiteY35220" fmla="*/ 1132222 h 2190257"/>
              <a:gd name="connsiteX35221" fmla="*/ 744131 w 1299502"/>
              <a:gd name="connsiteY35221" fmla="*/ 1132222 h 2190257"/>
              <a:gd name="connsiteX35222" fmla="*/ 744817 w 1299502"/>
              <a:gd name="connsiteY35222" fmla="*/ 1131646 h 2190257"/>
              <a:gd name="connsiteX35223" fmla="*/ 745141 w 1299502"/>
              <a:gd name="connsiteY35223" fmla="*/ 1131646 h 2190257"/>
              <a:gd name="connsiteX35224" fmla="*/ 745321 w 1299502"/>
              <a:gd name="connsiteY35224" fmla="*/ 1131537 h 2190257"/>
              <a:gd name="connsiteX35225" fmla="*/ 745321 w 1299502"/>
              <a:gd name="connsiteY35225" fmla="*/ 1131141 h 2190257"/>
              <a:gd name="connsiteX35226" fmla="*/ 745430 w 1299502"/>
              <a:gd name="connsiteY35226" fmla="*/ 1131033 h 2190257"/>
              <a:gd name="connsiteX35227" fmla="*/ 745718 w 1299502"/>
              <a:gd name="connsiteY35227" fmla="*/ 1131033 h 2190257"/>
              <a:gd name="connsiteX35228" fmla="*/ 745934 w 1299502"/>
              <a:gd name="connsiteY35228" fmla="*/ 1130925 h 2190257"/>
              <a:gd name="connsiteX35229" fmla="*/ 745934 w 1299502"/>
              <a:gd name="connsiteY35229" fmla="*/ 1130636 h 2190257"/>
              <a:gd name="connsiteX35230" fmla="*/ 748711 w 1299502"/>
              <a:gd name="connsiteY35230" fmla="*/ 1128150 h 2190257"/>
              <a:gd name="connsiteX35231" fmla="*/ 748999 w 1299502"/>
              <a:gd name="connsiteY35231" fmla="*/ 1128150 h 2190257"/>
              <a:gd name="connsiteX35232" fmla="*/ 749612 w 1299502"/>
              <a:gd name="connsiteY35232" fmla="*/ 1127645 h 2190257"/>
              <a:gd name="connsiteX35233" fmla="*/ 750009 w 1299502"/>
              <a:gd name="connsiteY35233" fmla="*/ 1127645 h 2190257"/>
              <a:gd name="connsiteX35234" fmla="*/ 750297 w 1299502"/>
              <a:gd name="connsiteY35234" fmla="*/ 1127357 h 2190257"/>
              <a:gd name="connsiteX35235" fmla="*/ 750622 w 1299502"/>
              <a:gd name="connsiteY35235" fmla="*/ 1127357 h 2190257"/>
              <a:gd name="connsiteX35236" fmla="*/ 750910 w 1299502"/>
              <a:gd name="connsiteY35236" fmla="*/ 1127068 h 2190257"/>
              <a:gd name="connsiteX35237" fmla="*/ 751632 w 1299502"/>
              <a:gd name="connsiteY35237" fmla="*/ 1127068 h 2190257"/>
              <a:gd name="connsiteX35238" fmla="*/ 751704 w 1299502"/>
              <a:gd name="connsiteY35238" fmla="*/ 1127249 h 2190257"/>
              <a:gd name="connsiteX35239" fmla="*/ 751704 w 1299502"/>
              <a:gd name="connsiteY35239" fmla="*/ 1127861 h 2190257"/>
              <a:gd name="connsiteX35240" fmla="*/ 751523 w 1299502"/>
              <a:gd name="connsiteY35240" fmla="*/ 1127933 h 2190257"/>
              <a:gd name="connsiteX35241" fmla="*/ 750910 w 1299502"/>
              <a:gd name="connsiteY35241" fmla="*/ 1127933 h 2190257"/>
              <a:gd name="connsiteX35242" fmla="*/ 750622 w 1299502"/>
              <a:gd name="connsiteY35242" fmla="*/ 1128258 h 2190257"/>
              <a:gd name="connsiteX35243" fmla="*/ 750297 w 1299502"/>
              <a:gd name="connsiteY35243" fmla="*/ 1128258 h 2190257"/>
              <a:gd name="connsiteX35244" fmla="*/ 749035 w 1299502"/>
              <a:gd name="connsiteY35244" fmla="*/ 1129339 h 2190257"/>
              <a:gd name="connsiteX35245" fmla="*/ 748639 w 1299502"/>
              <a:gd name="connsiteY35245" fmla="*/ 1129339 h 2190257"/>
              <a:gd name="connsiteX35246" fmla="*/ 747232 w 1299502"/>
              <a:gd name="connsiteY35246" fmla="*/ 1130636 h 2190257"/>
              <a:gd name="connsiteX35247" fmla="*/ 747232 w 1299502"/>
              <a:gd name="connsiteY35247" fmla="*/ 1130925 h 2190257"/>
              <a:gd name="connsiteX35248" fmla="*/ 746836 w 1299502"/>
              <a:gd name="connsiteY35248" fmla="*/ 1131249 h 2190257"/>
              <a:gd name="connsiteX35249" fmla="*/ 746836 w 1299502"/>
              <a:gd name="connsiteY35249" fmla="*/ 1131537 h 2190257"/>
              <a:gd name="connsiteX35250" fmla="*/ 746223 w 1299502"/>
              <a:gd name="connsiteY35250" fmla="*/ 1132150 h 2190257"/>
              <a:gd name="connsiteX35251" fmla="*/ 746331 w 1299502"/>
              <a:gd name="connsiteY35251" fmla="*/ 1132258 h 2190257"/>
              <a:gd name="connsiteX35252" fmla="*/ 747341 w 1299502"/>
              <a:gd name="connsiteY35252" fmla="*/ 1132258 h 2190257"/>
              <a:gd name="connsiteX35253" fmla="*/ 747629 w 1299502"/>
              <a:gd name="connsiteY35253" fmla="*/ 1131934 h 2190257"/>
              <a:gd name="connsiteX35254" fmla="*/ 747918 w 1299502"/>
              <a:gd name="connsiteY35254" fmla="*/ 1132042 h 2190257"/>
              <a:gd name="connsiteX35255" fmla="*/ 748639 w 1299502"/>
              <a:gd name="connsiteY35255" fmla="*/ 1131429 h 2190257"/>
              <a:gd name="connsiteX35256" fmla="*/ 748927 w 1299502"/>
              <a:gd name="connsiteY35256" fmla="*/ 1131429 h 2190257"/>
              <a:gd name="connsiteX35257" fmla="*/ 750225 w 1299502"/>
              <a:gd name="connsiteY35257" fmla="*/ 1130240 h 2190257"/>
              <a:gd name="connsiteX35258" fmla="*/ 750514 w 1299502"/>
              <a:gd name="connsiteY35258" fmla="*/ 1130240 h 2190257"/>
              <a:gd name="connsiteX35259" fmla="*/ 751235 w 1299502"/>
              <a:gd name="connsiteY35259" fmla="*/ 1129735 h 2190257"/>
              <a:gd name="connsiteX35260" fmla="*/ 751523 w 1299502"/>
              <a:gd name="connsiteY35260" fmla="*/ 1129735 h 2190257"/>
              <a:gd name="connsiteX35261" fmla="*/ 751812 w 1299502"/>
              <a:gd name="connsiteY35261" fmla="*/ 1129447 h 2190257"/>
              <a:gd name="connsiteX35262" fmla="*/ 752208 w 1299502"/>
              <a:gd name="connsiteY35262" fmla="*/ 1129447 h 2190257"/>
              <a:gd name="connsiteX35263" fmla="*/ 753434 w 1299502"/>
              <a:gd name="connsiteY35263" fmla="*/ 1128258 h 2190257"/>
              <a:gd name="connsiteX35264" fmla="*/ 753831 w 1299502"/>
              <a:gd name="connsiteY35264" fmla="*/ 1128258 h 2190257"/>
              <a:gd name="connsiteX35265" fmla="*/ 755093 w 1299502"/>
              <a:gd name="connsiteY35265" fmla="*/ 1127141 h 2190257"/>
              <a:gd name="connsiteX35266" fmla="*/ 755418 w 1299502"/>
              <a:gd name="connsiteY35266" fmla="*/ 1127141 h 2190257"/>
              <a:gd name="connsiteX35267" fmla="*/ 755598 w 1299502"/>
              <a:gd name="connsiteY35267" fmla="*/ 1127068 h 2190257"/>
              <a:gd name="connsiteX35268" fmla="*/ 755598 w 1299502"/>
              <a:gd name="connsiteY35268" fmla="*/ 1126744 h 2190257"/>
              <a:gd name="connsiteX35269" fmla="*/ 755922 w 1299502"/>
              <a:gd name="connsiteY35269" fmla="*/ 1126456 h 2190257"/>
              <a:gd name="connsiteX35270" fmla="*/ 755922 w 1299502"/>
              <a:gd name="connsiteY35270" fmla="*/ 1126131 h 2190257"/>
              <a:gd name="connsiteX35271" fmla="*/ 756211 w 1299502"/>
              <a:gd name="connsiteY35271" fmla="*/ 1125843 h 2190257"/>
              <a:gd name="connsiteX35272" fmla="*/ 756211 w 1299502"/>
              <a:gd name="connsiteY35272" fmla="*/ 1125266 h 2190257"/>
              <a:gd name="connsiteX35273" fmla="*/ 756608 w 1299502"/>
              <a:gd name="connsiteY35273" fmla="*/ 1124942 h 2190257"/>
              <a:gd name="connsiteX35274" fmla="*/ 756608 w 1299502"/>
              <a:gd name="connsiteY35274" fmla="*/ 1124654 h 2190257"/>
              <a:gd name="connsiteX35275" fmla="*/ 756932 w 1299502"/>
              <a:gd name="connsiteY35275" fmla="*/ 1124365 h 2190257"/>
              <a:gd name="connsiteX35276" fmla="*/ 756932 w 1299502"/>
              <a:gd name="connsiteY35276" fmla="*/ 1124041 h 2190257"/>
              <a:gd name="connsiteX35277" fmla="*/ 757112 w 1299502"/>
              <a:gd name="connsiteY35277" fmla="*/ 1123969 h 2190257"/>
              <a:gd name="connsiteX35278" fmla="*/ 757401 w 1299502"/>
              <a:gd name="connsiteY35278" fmla="*/ 1123969 h 2190257"/>
              <a:gd name="connsiteX35279" fmla="*/ 757906 w 1299502"/>
              <a:gd name="connsiteY35279" fmla="*/ 1123536 h 2190257"/>
              <a:gd name="connsiteX35280" fmla="*/ 757725 w 1299502"/>
              <a:gd name="connsiteY35280" fmla="*/ 1123356 h 2190257"/>
              <a:gd name="connsiteX35281" fmla="*/ 757401 w 1299502"/>
              <a:gd name="connsiteY35281" fmla="*/ 1123356 h 2190257"/>
              <a:gd name="connsiteX35282" fmla="*/ 757112 w 1299502"/>
              <a:gd name="connsiteY35282" fmla="*/ 1123645 h 2190257"/>
              <a:gd name="connsiteX35283" fmla="*/ 756391 w 1299502"/>
              <a:gd name="connsiteY35283" fmla="*/ 1123645 h 2190257"/>
              <a:gd name="connsiteX35284" fmla="*/ 756103 w 1299502"/>
              <a:gd name="connsiteY35284" fmla="*/ 1123861 h 2190257"/>
              <a:gd name="connsiteX35285" fmla="*/ 755814 w 1299502"/>
              <a:gd name="connsiteY35285" fmla="*/ 1123861 h 2190257"/>
              <a:gd name="connsiteX35286" fmla="*/ 755490 w 1299502"/>
              <a:gd name="connsiteY35286" fmla="*/ 1124149 h 2190257"/>
              <a:gd name="connsiteX35287" fmla="*/ 755201 w 1299502"/>
              <a:gd name="connsiteY35287" fmla="*/ 1124149 h 2190257"/>
              <a:gd name="connsiteX35288" fmla="*/ 754805 w 1299502"/>
              <a:gd name="connsiteY35288" fmla="*/ 1124438 h 2190257"/>
              <a:gd name="connsiteX35289" fmla="*/ 753507 w 1299502"/>
              <a:gd name="connsiteY35289" fmla="*/ 1124438 h 2190257"/>
              <a:gd name="connsiteX35290" fmla="*/ 753398 w 1299502"/>
              <a:gd name="connsiteY35290" fmla="*/ 1124257 h 2190257"/>
              <a:gd name="connsiteX35291" fmla="*/ 753615 w 1299502"/>
              <a:gd name="connsiteY35291" fmla="*/ 1124149 h 2190257"/>
              <a:gd name="connsiteX35292" fmla="*/ 753903 w 1299502"/>
              <a:gd name="connsiteY35292" fmla="*/ 1124149 h 2190257"/>
              <a:gd name="connsiteX35293" fmla="*/ 754516 w 1299502"/>
              <a:gd name="connsiteY35293" fmla="*/ 1123536 h 2190257"/>
              <a:gd name="connsiteX35294" fmla="*/ 755201 w 1299502"/>
              <a:gd name="connsiteY35294" fmla="*/ 1123536 h 2190257"/>
              <a:gd name="connsiteX35295" fmla="*/ 755526 w 1299502"/>
              <a:gd name="connsiteY35295" fmla="*/ 1123248 h 2190257"/>
              <a:gd name="connsiteX35296" fmla="*/ 755814 w 1299502"/>
              <a:gd name="connsiteY35296" fmla="*/ 1123356 h 2190257"/>
              <a:gd name="connsiteX35297" fmla="*/ 756103 w 1299502"/>
              <a:gd name="connsiteY35297" fmla="*/ 1123068 h 2190257"/>
              <a:gd name="connsiteX35298" fmla="*/ 756535 w 1299502"/>
              <a:gd name="connsiteY35298" fmla="*/ 1123068 h 2190257"/>
              <a:gd name="connsiteX35299" fmla="*/ 756824 w 1299502"/>
              <a:gd name="connsiteY35299" fmla="*/ 1122744 h 2190257"/>
              <a:gd name="connsiteX35300" fmla="*/ 757725 w 1299502"/>
              <a:gd name="connsiteY35300" fmla="*/ 1122744 h 2190257"/>
              <a:gd name="connsiteX35301" fmla="*/ 758014 w 1299502"/>
              <a:gd name="connsiteY35301" fmla="*/ 1122455 h 2190257"/>
              <a:gd name="connsiteX35302" fmla="*/ 759023 w 1299502"/>
              <a:gd name="connsiteY35302" fmla="*/ 1122455 h 2190257"/>
              <a:gd name="connsiteX35303" fmla="*/ 759312 w 1299502"/>
              <a:gd name="connsiteY35303" fmla="*/ 1122167 h 2190257"/>
              <a:gd name="connsiteX35304" fmla="*/ 760286 w 1299502"/>
              <a:gd name="connsiteY35304" fmla="*/ 1122239 h 2190257"/>
              <a:gd name="connsiteX35305" fmla="*/ 760610 w 1299502"/>
              <a:gd name="connsiteY35305" fmla="*/ 1121951 h 2190257"/>
              <a:gd name="connsiteX35306" fmla="*/ 761620 w 1299502"/>
              <a:gd name="connsiteY35306" fmla="*/ 1121951 h 2190257"/>
              <a:gd name="connsiteX35307" fmla="*/ 761908 w 1299502"/>
              <a:gd name="connsiteY35307" fmla="*/ 1121662 h 2190257"/>
              <a:gd name="connsiteX35308" fmla="*/ 763819 w 1299502"/>
              <a:gd name="connsiteY35308" fmla="*/ 1121734 h 2190257"/>
              <a:gd name="connsiteX35309" fmla="*/ 764108 w 1299502"/>
              <a:gd name="connsiteY35309" fmla="*/ 1121446 h 2190257"/>
              <a:gd name="connsiteX35310" fmla="*/ 767605 w 1299502"/>
              <a:gd name="connsiteY35310" fmla="*/ 1121554 h 2190257"/>
              <a:gd name="connsiteX35311" fmla="*/ 767894 w 1299502"/>
              <a:gd name="connsiteY35311" fmla="*/ 1121843 h 2190257"/>
              <a:gd name="connsiteX35312" fmla="*/ 769192 w 1299502"/>
              <a:gd name="connsiteY35312" fmla="*/ 1121843 h 2190257"/>
              <a:gd name="connsiteX35313" fmla="*/ 769480 w 1299502"/>
              <a:gd name="connsiteY35313" fmla="*/ 1122167 h 2190257"/>
              <a:gd name="connsiteX35314" fmla="*/ 769805 w 1299502"/>
              <a:gd name="connsiteY35314" fmla="*/ 1122167 h 2190257"/>
              <a:gd name="connsiteX35315" fmla="*/ 770093 w 1299502"/>
              <a:gd name="connsiteY35315" fmla="*/ 1122455 h 2190257"/>
              <a:gd name="connsiteX35316" fmla="*/ 770490 w 1299502"/>
              <a:gd name="connsiteY35316" fmla="*/ 1122455 h 2190257"/>
              <a:gd name="connsiteX35317" fmla="*/ 771175 w 1299502"/>
              <a:gd name="connsiteY35317" fmla="*/ 1123248 h 2190257"/>
              <a:gd name="connsiteX35318" fmla="*/ 771175 w 1299502"/>
              <a:gd name="connsiteY35318" fmla="*/ 1123861 h 2190257"/>
              <a:gd name="connsiteX35319" fmla="*/ 771572 w 1299502"/>
              <a:gd name="connsiteY35319" fmla="*/ 1124149 h 2190257"/>
              <a:gd name="connsiteX35320" fmla="*/ 771500 w 1299502"/>
              <a:gd name="connsiteY35320" fmla="*/ 1125050 h 2190257"/>
              <a:gd name="connsiteX35321" fmla="*/ 770887 w 1299502"/>
              <a:gd name="connsiteY35321" fmla="*/ 1125555 h 2190257"/>
              <a:gd name="connsiteX35322" fmla="*/ 770887 w 1299502"/>
              <a:gd name="connsiteY35322" fmla="*/ 1126456 h 2190257"/>
              <a:gd name="connsiteX35323" fmla="*/ 770490 w 1299502"/>
              <a:gd name="connsiteY35323" fmla="*/ 1126744 h 2190257"/>
              <a:gd name="connsiteX35324" fmla="*/ 770490 w 1299502"/>
              <a:gd name="connsiteY35324" fmla="*/ 1127645 h 2190257"/>
              <a:gd name="connsiteX35325" fmla="*/ 770201 w 1299502"/>
              <a:gd name="connsiteY35325" fmla="*/ 1127933 h 2190257"/>
              <a:gd name="connsiteX35326" fmla="*/ 770201 w 1299502"/>
              <a:gd name="connsiteY35326" fmla="*/ 1128222 h 2190257"/>
              <a:gd name="connsiteX35327" fmla="*/ 769697 w 1299502"/>
              <a:gd name="connsiteY35327" fmla="*/ 1128618 h 2190257"/>
              <a:gd name="connsiteX35328" fmla="*/ 767497 w 1299502"/>
              <a:gd name="connsiteY35328" fmla="*/ 1128618 h 2190257"/>
              <a:gd name="connsiteX35329" fmla="*/ 766992 w 1299502"/>
              <a:gd name="connsiteY35329" fmla="*/ 1129051 h 2190257"/>
              <a:gd name="connsiteX35330" fmla="*/ 766992 w 1299502"/>
              <a:gd name="connsiteY35330" fmla="*/ 1129339 h 2190257"/>
              <a:gd name="connsiteX35331" fmla="*/ 766596 w 1299502"/>
              <a:gd name="connsiteY35331" fmla="*/ 1129627 h 2190257"/>
              <a:gd name="connsiteX35332" fmla="*/ 766596 w 1299502"/>
              <a:gd name="connsiteY35332" fmla="*/ 1129952 h 2190257"/>
              <a:gd name="connsiteX35333" fmla="*/ 766812 w 1299502"/>
              <a:gd name="connsiteY35333" fmla="*/ 1130132 h 2190257"/>
              <a:gd name="connsiteX35334" fmla="*/ 767389 w 1299502"/>
              <a:gd name="connsiteY35334" fmla="*/ 1129519 h 2190257"/>
              <a:gd name="connsiteX35335" fmla="*/ 768110 w 1299502"/>
              <a:gd name="connsiteY35335" fmla="*/ 1129519 h 2190257"/>
              <a:gd name="connsiteX35336" fmla="*/ 768218 w 1299502"/>
              <a:gd name="connsiteY35336" fmla="*/ 1129735 h 2190257"/>
              <a:gd name="connsiteX35337" fmla="*/ 768218 w 1299502"/>
              <a:gd name="connsiteY35337" fmla="*/ 1129916 h 2190257"/>
              <a:gd name="connsiteX35338" fmla="*/ 768507 w 1299502"/>
              <a:gd name="connsiteY35338" fmla="*/ 1130312 h 2190257"/>
              <a:gd name="connsiteX35339" fmla="*/ 768399 w 1299502"/>
              <a:gd name="connsiteY35339" fmla="*/ 1130420 h 2190257"/>
              <a:gd name="connsiteX35340" fmla="*/ 768002 w 1299502"/>
              <a:gd name="connsiteY35340" fmla="*/ 1130420 h 2190257"/>
              <a:gd name="connsiteX35341" fmla="*/ 767894 w 1299502"/>
              <a:gd name="connsiteY35341" fmla="*/ 1130528 h 2190257"/>
              <a:gd name="connsiteX35342" fmla="*/ 767894 w 1299502"/>
              <a:gd name="connsiteY35342" fmla="*/ 1130817 h 2190257"/>
              <a:gd name="connsiteX35343" fmla="*/ 768002 w 1299502"/>
              <a:gd name="connsiteY35343" fmla="*/ 1131033 h 2190257"/>
              <a:gd name="connsiteX35344" fmla="*/ 768399 w 1299502"/>
              <a:gd name="connsiteY35344" fmla="*/ 1130709 h 2190257"/>
              <a:gd name="connsiteX35345" fmla="*/ 769012 w 1299502"/>
              <a:gd name="connsiteY35345" fmla="*/ 1130709 h 2190257"/>
              <a:gd name="connsiteX35346" fmla="*/ 769192 w 1299502"/>
              <a:gd name="connsiteY35346" fmla="*/ 1130817 h 2190257"/>
              <a:gd name="connsiteX35347" fmla="*/ 769120 w 1299502"/>
              <a:gd name="connsiteY35347" fmla="*/ 1131718 h 2190257"/>
              <a:gd name="connsiteX35348" fmla="*/ 768507 w 1299502"/>
              <a:gd name="connsiteY35348" fmla="*/ 1132330 h 2190257"/>
              <a:gd name="connsiteX35349" fmla="*/ 768507 w 1299502"/>
              <a:gd name="connsiteY35349" fmla="*/ 1132619 h 2190257"/>
              <a:gd name="connsiteX35350" fmla="*/ 768615 w 1299502"/>
              <a:gd name="connsiteY35350" fmla="*/ 1132835 h 2190257"/>
              <a:gd name="connsiteX35351" fmla="*/ 769408 w 1299502"/>
              <a:gd name="connsiteY35351" fmla="*/ 1132006 h 2190257"/>
              <a:gd name="connsiteX35352" fmla="*/ 769516 w 1299502"/>
              <a:gd name="connsiteY35352" fmla="*/ 1131718 h 2190257"/>
              <a:gd name="connsiteX35353" fmla="*/ 769913 w 1299502"/>
              <a:gd name="connsiteY35353" fmla="*/ 1131321 h 2190257"/>
              <a:gd name="connsiteX35354" fmla="*/ 770310 w 1299502"/>
              <a:gd name="connsiteY35354" fmla="*/ 1131321 h 2190257"/>
              <a:gd name="connsiteX35355" fmla="*/ 770598 w 1299502"/>
              <a:gd name="connsiteY35355" fmla="*/ 1131033 h 2190257"/>
              <a:gd name="connsiteX35356" fmla="*/ 770887 w 1299502"/>
              <a:gd name="connsiteY35356" fmla="*/ 1131105 h 2190257"/>
              <a:gd name="connsiteX35357" fmla="*/ 771211 w 1299502"/>
              <a:gd name="connsiteY35357" fmla="*/ 1131321 h 2190257"/>
              <a:gd name="connsiteX35358" fmla="*/ 772185 w 1299502"/>
              <a:gd name="connsiteY35358" fmla="*/ 1131429 h 2190257"/>
              <a:gd name="connsiteX35359" fmla="*/ 772509 w 1299502"/>
              <a:gd name="connsiteY35359" fmla="*/ 1131105 h 2190257"/>
              <a:gd name="connsiteX35360" fmla="*/ 772798 w 1299502"/>
              <a:gd name="connsiteY35360" fmla="*/ 1131429 h 2190257"/>
              <a:gd name="connsiteX35361" fmla="*/ 773771 w 1299502"/>
              <a:gd name="connsiteY35361" fmla="*/ 1131429 h 2190257"/>
              <a:gd name="connsiteX35362" fmla="*/ 774096 w 1299502"/>
              <a:gd name="connsiteY35362" fmla="*/ 1131718 h 2190257"/>
              <a:gd name="connsiteX35363" fmla="*/ 774384 w 1299502"/>
              <a:gd name="connsiteY35363" fmla="*/ 1131718 h 2190257"/>
              <a:gd name="connsiteX35364" fmla="*/ 774709 w 1299502"/>
              <a:gd name="connsiteY35364" fmla="*/ 1132006 h 2190257"/>
              <a:gd name="connsiteX35365" fmla="*/ 774997 w 1299502"/>
              <a:gd name="connsiteY35365" fmla="*/ 1132006 h 2190257"/>
              <a:gd name="connsiteX35366" fmla="*/ 775286 w 1299502"/>
              <a:gd name="connsiteY35366" fmla="*/ 1132330 h 2190257"/>
              <a:gd name="connsiteX35367" fmla="*/ 776007 w 1299502"/>
              <a:gd name="connsiteY35367" fmla="*/ 1132330 h 2190257"/>
              <a:gd name="connsiteX35368" fmla="*/ 776079 w 1299502"/>
              <a:gd name="connsiteY35368" fmla="*/ 1132511 h 2190257"/>
              <a:gd name="connsiteX35369" fmla="*/ 776079 w 1299502"/>
              <a:gd name="connsiteY35369" fmla="*/ 1132799 h 2190257"/>
              <a:gd name="connsiteX35370" fmla="*/ 776295 w 1299502"/>
              <a:gd name="connsiteY35370" fmla="*/ 1133015 h 2190257"/>
              <a:gd name="connsiteX35371" fmla="*/ 776584 w 1299502"/>
              <a:gd name="connsiteY35371" fmla="*/ 1133015 h 2190257"/>
              <a:gd name="connsiteX35372" fmla="*/ 778387 w 1299502"/>
              <a:gd name="connsiteY35372" fmla="*/ 1131429 h 2190257"/>
              <a:gd name="connsiteX35373" fmla="*/ 778387 w 1299502"/>
              <a:gd name="connsiteY35373" fmla="*/ 1129339 h 2190257"/>
              <a:gd name="connsiteX35374" fmla="*/ 778062 w 1299502"/>
              <a:gd name="connsiteY35374" fmla="*/ 1129015 h 2190257"/>
              <a:gd name="connsiteX35375" fmla="*/ 778062 w 1299502"/>
              <a:gd name="connsiteY35375" fmla="*/ 1128438 h 2190257"/>
              <a:gd name="connsiteX35376" fmla="*/ 777774 w 1299502"/>
              <a:gd name="connsiteY35376" fmla="*/ 1128114 h 2190257"/>
              <a:gd name="connsiteX35377" fmla="*/ 777774 w 1299502"/>
              <a:gd name="connsiteY35377" fmla="*/ 1127825 h 2190257"/>
              <a:gd name="connsiteX35378" fmla="*/ 776692 w 1299502"/>
              <a:gd name="connsiteY35378" fmla="*/ 1126708 h 2190257"/>
              <a:gd name="connsiteX35379" fmla="*/ 776367 w 1299502"/>
              <a:gd name="connsiteY35379" fmla="*/ 1126708 h 2190257"/>
              <a:gd name="connsiteX35380" fmla="*/ 776079 w 1299502"/>
              <a:gd name="connsiteY35380" fmla="*/ 1126420 h 2190257"/>
              <a:gd name="connsiteX35381" fmla="*/ 775790 w 1299502"/>
              <a:gd name="connsiteY35381" fmla="*/ 1126420 h 2190257"/>
              <a:gd name="connsiteX35382" fmla="*/ 775466 w 1299502"/>
              <a:gd name="connsiteY35382" fmla="*/ 1126131 h 2190257"/>
              <a:gd name="connsiteX35383" fmla="*/ 775069 w 1299502"/>
              <a:gd name="connsiteY35383" fmla="*/ 1126131 h 2190257"/>
              <a:gd name="connsiteX35384" fmla="*/ 772798 w 1299502"/>
              <a:gd name="connsiteY35384" fmla="*/ 1123825 h 2190257"/>
              <a:gd name="connsiteX35385" fmla="*/ 772798 w 1299502"/>
              <a:gd name="connsiteY35385" fmla="*/ 1123536 h 2190257"/>
              <a:gd name="connsiteX35386" fmla="*/ 771391 w 1299502"/>
              <a:gd name="connsiteY35386" fmla="*/ 1122131 h 2190257"/>
              <a:gd name="connsiteX35387" fmla="*/ 771067 w 1299502"/>
              <a:gd name="connsiteY35387" fmla="*/ 1122131 h 2190257"/>
              <a:gd name="connsiteX35388" fmla="*/ 770598 w 1299502"/>
              <a:gd name="connsiteY35388" fmla="*/ 1121734 h 2190257"/>
              <a:gd name="connsiteX35389" fmla="*/ 770598 w 1299502"/>
              <a:gd name="connsiteY35389" fmla="*/ 1121446 h 2190257"/>
              <a:gd name="connsiteX35390" fmla="*/ 771067 w 1299502"/>
              <a:gd name="connsiteY35390" fmla="*/ 1121014 h 2190257"/>
              <a:gd name="connsiteX35391" fmla="*/ 772077 w 1299502"/>
              <a:gd name="connsiteY35391" fmla="*/ 1121014 h 2190257"/>
              <a:gd name="connsiteX35392" fmla="*/ 772365 w 1299502"/>
              <a:gd name="connsiteY35392" fmla="*/ 1121338 h 2190257"/>
              <a:gd name="connsiteX35393" fmla="*/ 774853 w 1299502"/>
              <a:gd name="connsiteY35393" fmla="*/ 1121338 h 2190257"/>
              <a:gd name="connsiteX35394" fmla="*/ 775250 w 1299502"/>
              <a:gd name="connsiteY35394" fmla="*/ 1121734 h 2190257"/>
              <a:gd name="connsiteX35395" fmla="*/ 776476 w 1299502"/>
              <a:gd name="connsiteY35395" fmla="*/ 1121734 h 2190257"/>
              <a:gd name="connsiteX35396" fmla="*/ 776872 w 1299502"/>
              <a:gd name="connsiteY35396" fmla="*/ 1122023 h 2190257"/>
              <a:gd name="connsiteX35397" fmla="*/ 779036 w 1299502"/>
              <a:gd name="connsiteY35397" fmla="*/ 1122023 h 2190257"/>
              <a:gd name="connsiteX35398" fmla="*/ 779360 w 1299502"/>
              <a:gd name="connsiteY35398" fmla="*/ 1122347 h 2190257"/>
              <a:gd name="connsiteX35399" fmla="*/ 785346 w 1299502"/>
              <a:gd name="connsiteY35399" fmla="*/ 1122527 h 2190257"/>
              <a:gd name="connsiteX35400" fmla="*/ 785634 w 1299502"/>
              <a:gd name="connsiteY35400" fmla="*/ 1122239 h 2190257"/>
              <a:gd name="connsiteX35401" fmla="*/ 786932 w 1299502"/>
              <a:gd name="connsiteY35401" fmla="*/ 1122239 h 2190257"/>
              <a:gd name="connsiteX35402" fmla="*/ 787221 w 1299502"/>
              <a:gd name="connsiteY35402" fmla="*/ 1121915 h 2190257"/>
              <a:gd name="connsiteX35403" fmla="*/ 787906 w 1299502"/>
              <a:gd name="connsiteY35403" fmla="*/ 1121915 h 2190257"/>
              <a:gd name="connsiteX35404" fmla="*/ 788231 w 1299502"/>
              <a:gd name="connsiteY35404" fmla="*/ 1121734 h 2190257"/>
              <a:gd name="connsiteX35405" fmla="*/ 788519 w 1299502"/>
              <a:gd name="connsiteY35405" fmla="*/ 1121734 h 2190257"/>
              <a:gd name="connsiteX35406" fmla="*/ 788916 w 1299502"/>
              <a:gd name="connsiteY35406" fmla="*/ 1121446 h 2190257"/>
              <a:gd name="connsiteX35407" fmla="*/ 789240 w 1299502"/>
              <a:gd name="connsiteY35407" fmla="*/ 1121446 h 2190257"/>
              <a:gd name="connsiteX35408" fmla="*/ 789817 w 1299502"/>
              <a:gd name="connsiteY35408" fmla="*/ 1120833 h 2190257"/>
              <a:gd name="connsiteX35409" fmla="*/ 790538 w 1299502"/>
              <a:gd name="connsiteY35409" fmla="*/ 1120833 h 2190257"/>
              <a:gd name="connsiteX35410" fmla="*/ 790827 w 1299502"/>
              <a:gd name="connsiteY35410" fmla="*/ 1120545 h 2190257"/>
              <a:gd name="connsiteX35411" fmla="*/ 791115 w 1299502"/>
              <a:gd name="connsiteY35411" fmla="*/ 1120545 h 2190257"/>
              <a:gd name="connsiteX35412" fmla="*/ 794505 w 1299502"/>
              <a:gd name="connsiteY35412" fmla="*/ 1117554 h 2190257"/>
              <a:gd name="connsiteX35413" fmla="*/ 794505 w 1299502"/>
              <a:gd name="connsiteY35413" fmla="*/ 1117229 h 2190257"/>
              <a:gd name="connsiteX35414" fmla="*/ 794901 w 1299502"/>
              <a:gd name="connsiteY35414" fmla="*/ 1116941 h 2190257"/>
              <a:gd name="connsiteX35415" fmla="*/ 794901 w 1299502"/>
              <a:gd name="connsiteY35415" fmla="*/ 1116653 h 2190257"/>
              <a:gd name="connsiteX35416" fmla="*/ 795226 w 1299502"/>
              <a:gd name="connsiteY35416" fmla="*/ 1116328 h 2190257"/>
              <a:gd name="connsiteX35417" fmla="*/ 795226 w 1299502"/>
              <a:gd name="connsiteY35417" fmla="*/ 1116040 h 2190257"/>
              <a:gd name="connsiteX35418" fmla="*/ 795514 w 1299502"/>
              <a:gd name="connsiteY35418" fmla="*/ 1115752 h 2190257"/>
              <a:gd name="connsiteX35419" fmla="*/ 795514 w 1299502"/>
              <a:gd name="connsiteY35419" fmla="*/ 1115427 h 2190257"/>
              <a:gd name="connsiteX35420" fmla="*/ 795803 w 1299502"/>
              <a:gd name="connsiteY35420" fmla="*/ 1115139 h 2190257"/>
              <a:gd name="connsiteX35421" fmla="*/ 795911 w 1299502"/>
              <a:gd name="connsiteY35421" fmla="*/ 1113950 h 2190257"/>
              <a:gd name="connsiteX35422" fmla="*/ 796199 w 1299502"/>
              <a:gd name="connsiteY35422" fmla="*/ 1113734 h 2190257"/>
              <a:gd name="connsiteX35423" fmla="*/ 796199 w 1299502"/>
              <a:gd name="connsiteY35423" fmla="*/ 1112544 h 2190257"/>
              <a:gd name="connsiteX35424" fmla="*/ 796524 w 1299502"/>
              <a:gd name="connsiteY35424" fmla="*/ 1112256 h 2190257"/>
              <a:gd name="connsiteX35425" fmla="*/ 796632 w 1299502"/>
              <a:gd name="connsiteY35425" fmla="*/ 1109841 h 2190257"/>
              <a:gd name="connsiteX35426" fmla="*/ 795803 w 1299502"/>
              <a:gd name="connsiteY35426" fmla="*/ 1109048 h 2190257"/>
              <a:gd name="connsiteX35427" fmla="*/ 795514 w 1299502"/>
              <a:gd name="connsiteY35427" fmla="*/ 1109048 h 2190257"/>
              <a:gd name="connsiteX35428" fmla="*/ 795009 w 1299502"/>
              <a:gd name="connsiteY35428" fmla="*/ 1108652 h 2190257"/>
              <a:gd name="connsiteX35429" fmla="*/ 795009 w 1299502"/>
              <a:gd name="connsiteY35429" fmla="*/ 1107751 h 2190257"/>
              <a:gd name="connsiteX35430" fmla="*/ 795514 w 1299502"/>
              <a:gd name="connsiteY35430" fmla="*/ 1107354 h 2190257"/>
              <a:gd name="connsiteX35431" fmla="*/ 797101 w 1299502"/>
              <a:gd name="connsiteY35431" fmla="*/ 1107354 h 2190257"/>
              <a:gd name="connsiteX35432" fmla="*/ 797425 w 1299502"/>
              <a:gd name="connsiteY35432" fmla="*/ 1107643 h 2190257"/>
              <a:gd name="connsiteX35433" fmla="*/ 799300 w 1299502"/>
              <a:gd name="connsiteY35433" fmla="*/ 1107643 h 2190257"/>
              <a:gd name="connsiteX35434" fmla="*/ 799697 w 1299502"/>
              <a:gd name="connsiteY35434" fmla="*/ 1107463 h 2190257"/>
              <a:gd name="connsiteX35435" fmla="*/ 800887 w 1299502"/>
              <a:gd name="connsiteY35435" fmla="*/ 1107463 h 2190257"/>
              <a:gd name="connsiteX35436" fmla="*/ 801211 w 1299502"/>
              <a:gd name="connsiteY35436" fmla="*/ 1107751 h 2190257"/>
              <a:gd name="connsiteX35437" fmla="*/ 801608 w 1299502"/>
              <a:gd name="connsiteY35437" fmla="*/ 1107751 h 2190257"/>
              <a:gd name="connsiteX35438" fmla="*/ 801897 w 1299502"/>
              <a:gd name="connsiteY35438" fmla="*/ 1107463 h 2190257"/>
              <a:gd name="connsiteX35439" fmla="*/ 803195 w 1299502"/>
              <a:gd name="connsiteY35439" fmla="*/ 1107463 h 2190257"/>
              <a:gd name="connsiteX35440" fmla="*/ 803483 w 1299502"/>
              <a:gd name="connsiteY35440" fmla="*/ 1107246 h 2190257"/>
              <a:gd name="connsiteX35441" fmla="*/ 803808 w 1299502"/>
              <a:gd name="connsiteY35441" fmla="*/ 1107246 h 2190257"/>
              <a:gd name="connsiteX35442" fmla="*/ 805070 w 1299502"/>
              <a:gd name="connsiteY35442" fmla="*/ 1106057 h 2190257"/>
              <a:gd name="connsiteX35443" fmla="*/ 805394 w 1299502"/>
              <a:gd name="connsiteY35443" fmla="*/ 1106057 h 2190257"/>
              <a:gd name="connsiteX35444" fmla="*/ 806692 w 1299502"/>
              <a:gd name="connsiteY35444" fmla="*/ 1104868 h 2190257"/>
              <a:gd name="connsiteX35445" fmla="*/ 807269 w 1299502"/>
              <a:gd name="connsiteY35445" fmla="*/ 1104976 h 2190257"/>
              <a:gd name="connsiteX35446" fmla="*/ 807666 w 1299502"/>
              <a:gd name="connsiteY35446" fmla="*/ 1105156 h 2190257"/>
              <a:gd name="connsiteX35447" fmla="*/ 808279 w 1299502"/>
              <a:gd name="connsiteY35447" fmla="*/ 1105264 h 2190257"/>
              <a:gd name="connsiteX35448" fmla="*/ 808892 w 1299502"/>
              <a:gd name="connsiteY35448" fmla="*/ 1104651 h 2190257"/>
              <a:gd name="connsiteX35449" fmla="*/ 809288 w 1299502"/>
              <a:gd name="connsiteY35449" fmla="*/ 1104651 h 2190257"/>
              <a:gd name="connsiteX35450" fmla="*/ 809577 w 1299502"/>
              <a:gd name="connsiteY35450" fmla="*/ 1104363 h 2190257"/>
              <a:gd name="connsiteX35451" fmla="*/ 809865 w 1299502"/>
              <a:gd name="connsiteY35451" fmla="*/ 1104363 h 2190257"/>
              <a:gd name="connsiteX35452" fmla="*/ 810190 w 1299502"/>
              <a:gd name="connsiteY35452" fmla="*/ 1104075 h 2190257"/>
              <a:gd name="connsiteX35453" fmla="*/ 811164 w 1299502"/>
              <a:gd name="connsiteY35453" fmla="*/ 1104075 h 2190257"/>
              <a:gd name="connsiteX35454" fmla="*/ 811488 w 1299502"/>
              <a:gd name="connsiteY35454" fmla="*/ 1104363 h 2190257"/>
              <a:gd name="connsiteX35455" fmla="*/ 811776 w 1299502"/>
              <a:gd name="connsiteY35455" fmla="*/ 1104471 h 2190257"/>
              <a:gd name="connsiteX35456" fmla="*/ 812065 w 1299502"/>
              <a:gd name="connsiteY35456" fmla="*/ 1104147 h 2190257"/>
              <a:gd name="connsiteX35457" fmla="*/ 813075 w 1299502"/>
              <a:gd name="connsiteY35457" fmla="*/ 1104147 h 2190257"/>
              <a:gd name="connsiteX35458" fmla="*/ 813688 w 1299502"/>
              <a:gd name="connsiteY35458" fmla="*/ 1103570 h 2190257"/>
              <a:gd name="connsiteX35459" fmla="*/ 814373 w 1299502"/>
              <a:gd name="connsiteY35459" fmla="*/ 1103570 h 2190257"/>
              <a:gd name="connsiteX35460" fmla="*/ 814661 w 1299502"/>
              <a:gd name="connsiteY35460" fmla="*/ 1103246 h 2190257"/>
              <a:gd name="connsiteX35461" fmla="*/ 815563 w 1299502"/>
              <a:gd name="connsiteY35461" fmla="*/ 1103246 h 2190257"/>
              <a:gd name="connsiteX35462" fmla="*/ 816572 w 1299502"/>
              <a:gd name="connsiteY35462" fmla="*/ 1102453 h 2190257"/>
              <a:gd name="connsiteX35463" fmla="*/ 817546 w 1299502"/>
              <a:gd name="connsiteY35463" fmla="*/ 1102453 h 2190257"/>
              <a:gd name="connsiteX35464" fmla="*/ 817870 w 1299502"/>
              <a:gd name="connsiteY35464" fmla="*/ 1102165 h 2190257"/>
              <a:gd name="connsiteX35465" fmla="*/ 819168 w 1299502"/>
              <a:gd name="connsiteY35465" fmla="*/ 1102165 h 2190257"/>
              <a:gd name="connsiteX35466" fmla="*/ 819457 w 1299502"/>
              <a:gd name="connsiteY35466" fmla="*/ 1101876 h 2190257"/>
              <a:gd name="connsiteX35467" fmla="*/ 820070 w 1299502"/>
              <a:gd name="connsiteY35467" fmla="*/ 1101876 h 2190257"/>
              <a:gd name="connsiteX35468" fmla="*/ 820358 w 1299502"/>
              <a:gd name="connsiteY35468" fmla="*/ 1101552 h 2190257"/>
              <a:gd name="connsiteX35469" fmla="*/ 821043 w 1299502"/>
              <a:gd name="connsiteY35469" fmla="*/ 1101660 h 2190257"/>
              <a:gd name="connsiteX35470" fmla="*/ 821368 w 1299502"/>
              <a:gd name="connsiteY35470" fmla="*/ 1101372 h 2190257"/>
              <a:gd name="connsiteX35471" fmla="*/ 822342 w 1299502"/>
              <a:gd name="connsiteY35471" fmla="*/ 1101372 h 2190257"/>
              <a:gd name="connsiteX35472" fmla="*/ 822666 w 1299502"/>
              <a:gd name="connsiteY35472" fmla="*/ 1101047 h 2190257"/>
              <a:gd name="connsiteX35473" fmla="*/ 823856 w 1299502"/>
              <a:gd name="connsiteY35473" fmla="*/ 1101047 h 2190257"/>
              <a:gd name="connsiteX35474" fmla="*/ 824253 w 1299502"/>
              <a:gd name="connsiteY35474" fmla="*/ 1100759 h 2190257"/>
              <a:gd name="connsiteX35475" fmla="*/ 826416 w 1299502"/>
              <a:gd name="connsiteY35475" fmla="*/ 1100867 h 2190257"/>
              <a:gd name="connsiteX35476" fmla="*/ 826705 w 1299502"/>
              <a:gd name="connsiteY35476" fmla="*/ 1101155 h 2190257"/>
              <a:gd name="connsiteX35477" fmla="*/ 828003 w 1299502"/>
              <a:gd name="connsiteY35477" fmla="*/ 1101155 h 2190257"/>
              <a:gd name="connsiteX35478" fmla="*/ 828291 w 1299502"/>
              <a:gd name="connsiteY35478" fmla="*/ 1101480 h 2190257"/>
              <a:gd name="connsiteX35479" fmla="*/ 828616 w 1299502"/>
              <a:gd name="connsiteY35479" fmla="*/ 1101480 h 2190257"/>
              <a:gd name="connsiteX35480" fmla="*/ 828904 w 1299502"/>
              <a:gd name="connsiteY35480" fmla="*/ 1101768 h 2190257"/>
              <a:gd name="connsiteX35481" fmla="*/ 829625 w 1299502"/>
              <a:gd name="connsiteY35481" fmla="*/ 1101768 h 2190257"/>
              <a:gd name="connsiteX35482" fmla="*/ 829914 w 1299502"/>
              <a:gd name="connsiteY35482" fmla="*/ 1102056 h 2190257"/>
              <a:gd name="connsiteX35483" fmla="*/ 832113 w 1299502"/>
              <a:gd name="connsiteY35483" fmla="*/ 1102165 h 2190257"/>
              <a:gd name="connsiteX35484" fmla="*/ 832402 w 1299502"/>
              <a:gd name="connsiteY35484" fmla="*/ 1101876 h 2190257"/>
              <a:gd name="connsiteX35485" fmla="*/ 832690 w 1299502"/>
              <a:gd name="connsiteY35485" fmla="*/ 1101876 h 2190257"/>
              <a:gd name="connsiteX35486" fmla="*/ 833411 w 1299502"/>
              <a:gd name="connsiteY35486" fmla="*/ 1101264 h 2190257"/>
              <a:gd name="connsiteX35487" fmla="*/ 833700 w 1299502"/>
              <a:gd name="connsiteY35487" fmla="*/ 1101264 h 2190257"/>
              <a:gd name="connsiteX35488" fmla="*/ 834024 w 1299502"/>
              <a:gd name="connsiteY35488" fmla="*/ 1100975 h 2190257"/>
              <a:gd name="connsiteX35489" fmla="*/ 834709 w 1299502"/>
              <a:gd name="connsiteY35489" fmla="*/ 1101047 h 2190257"/>
              <a:gd name="connsiteX35490" fmla="*/ 834998 w 1299502"/>
              <a:gd name="connsiteY35490" fmla="*/ 1100759 h 2190257"/>
              <a:gd name="connsiteX35491" fmla="*/ 835899 w 1299502"/>
              <a:gd name="connsiteY35491" fmla="*/ 1100759 h 2190257"/>
              <a:gd name="connsiteX35492" fmla="*/ 836296 w 1299502"/>
              <a:gd name="connsiteY35492" fmla="*/ 1101047 h 2190257"/>
              <a:gd name="connsiteX35493" fmla="*/ 836621 w 1299502"/>
              <a:gd name="connsiteY35493" fmla="*/ 1101047 h 2190257"/>
              <a:gd name="connsiteX35494" fmla="*/ 836693 w 1299502"/>
              <a:gd name="connsiteY35494" fmla="*/ 1101155 h 2190257"/>
              <a:gd name="connsiteX35495" fmla="*/ 836693 w 1299502"/>
              <a:gd name="connsiteY35495" fmla="*/ 1101768 h 2190257"/>
              <a:gd name="connsiteX35496" fmla="*/ 836404 w 1299502"/>
              <a:gd name="connsiteY35496" fmla="*/ 1102056 h 2190257"/>
              <a:gd name="connsiteX35497" fmla="*/ 836404 w 1299502"/>
              <a:gd name="connsiteY35497" fmla="*/ 1102669 h 2190257"/>
              <a:gd name="connsiteX35498" fmla="*/ 836116 w 1299502"/>
              <a:gd name="connsiteY35498" fmla="*/ 1102994 h 2190257"/>
              <a:gd name="connsiteX35499" fmla="*/ 836008 w 1299502"/>
              <a:gd name="connsiteY35499" fmla="*/ 1103606 h 2190257"/>
              <a:gd name="connsiteX35500" fmla="*/ 836404 w 1299502"/>
              <a:gd name="connsiteY35500" fmla="*/ 1103895 h 2190257"/>
              <a:gd name="connsiteX35501" fmla="*/ 836404 w 1299502"/>
              <a:gd name="connsiteY35501" fmla="*/ 1104183 h 2190257"/>
              <a:gd name="connsiteX35502" fmla="*/ 836981 w 1299502"/>
              <a:gd name="connsiteY35502" fmla="*/ 1104796 h 2190257"/>
              <a:gd name="connsiteX35503" fmla="*/ 836981 w 1299502"/>
              <a:gd name="connsiteY35503" fmla="*/ 1105084 h 2190257"/>
              <a:gd name="connsiteX35504" fmla="*/ 838676 w 1299502"/>
              <a:gd name="connsiteY35504" fmla="*/ 1106778 h 2190257"/>
              <a:gd name="connsiteX35505" fmla="*/ 839000 w 1299502"/>
              <a:gd name="connsiteY35505" fmla="*/ 1106778 h 2190257"/>
              <a:gd name="connsiteX35506" fmla="*/ 839181 w 1299502"/>
              <a:gd name="connsiteY35506" fmla="*/ 1106598 h 2190257"/>
              <a:gd name="connsiteX35507" fmla="*/ 837306 w 1299502"/>
              <a:gd name="connsiteY35507" fmla="*/ 1104796 h 2190257"/>
              <a:gd name="connsiteX35508" fmla="*/ 837306 w 1299502"/>
              <a:gd name="connsiteY35508" fmla="*/ 1104507 h 2190257"/>
              <a:gd name="connsiteX35509" fmla="*/ 836693 w 1299502"/>
              <a:gd name="connsiteY35509" fmla="*/ 1103895 h 2190257"/>
              <a:gd name="connsiteX35510" fmla="*/ 836693 w 1299502"/>
              <a:gd name="connsiteY35510" fmla="*/ 1103282 h 2190257"/>
              <a:gd name="connsiteX35511" fmla="*/ 836909 w 1299502"/>
              <a:gd name="connsiteY35511" fmla="*/ 1103210 h 2190257"/>
              <a:gd name="connsiteX35512" fmla="*/ 837197 w 1299502"/>
              <a:gd name="connsiteY35512" fmla="*/ 1103210 h 2190257"/>
              <a:gd name="connsiteX35513" fmla="*/ 837774 w 1299502"/>
              <a:gd name="connsiteY35513" fmla="*/ 1103786 h 2190257"/>
              <a:gd name="connsiteX35514" fmla="*/ 838099 w 1299502"/>
              <a:gd name="connsiteY35514" fmla="*/ 1103786 h 2190257"/>
              <a:gd name="connsiteX35515" fmla="*/ 840298 w 1299502"/>
              <a:gd name="connsiteY35515" fmla="*/ 1105877 h 2190257"/>
              <a:gd name="connsiteX35516" fmla="*/ 840587 w 1299502"/>
              <a:gd name="connsiteY35516" fmla="*/ 1105877 h 2190257"/>
              <a:gd name="connsiteX35517" fmla="*/ 841200 w 1299502"/>
              <a:gd name="connsiteY35517" fmla="*/ 1106489 h 2190257"/>
              <a:gd name="connsiteX35518" fmla="*/ 841597 w 1299502"/>
              <a:gd name="connsiteY35518" fmla="*/ 1106489 h 2190257"/>
              <a:gd name="connsiteX35519" fmla="*/ 842498 w 1299502"/>
              <a:gd name="connsiteY35519" fmla="*/ 1107390 h 2190257"/>
              <a:gd name="connsiteX35520" fmla="*/ 842786 w 1299502"/>
              <a:gd name="connsiteY35520" fmla="*/ 1107499 h 2190257"/>
              <a:gd name="connsiteX35521" fmla="*/ 843075 w 1299502"/>
              <a:gd name="connsiteY35521" fmla="*/ 1107679 h 2190257"/>
              <a:gd name="connsiteX35522" fmla="*/ 843399 w 1299502"/>
              <a:gd name="connsiteY35522" fmla="*/ 1107679 h 2190257"/>
              <a:gd name="connsiteX35523" fmla="*/ 843796 w 1299502"/>
              <a:gd name="connsiteY35523" fmla="*/ 1108075 h 2190257"/>
              <a:gd name="connsiteX35524" fmla="*/ 844085 w 1299502"/>
              <a:gd name="connsiteY35524" fmla="*/ 1108075 h 2190257"/>
              <a:gd name="connsiteX35525" fmla="*/ 844698 w 1299502"/>
              <a:gd name="connsiteY35525" fmla="*/ 1108688 h 2190257"/>
              <a:gd name="connsiteX35526" fmla="*/ 844986 w 1299502"/>
              <a:gd name="connsiteY35526" fmla="*/ 1108688 h 2190257"/>
              <a:gd name="connsiteX35527" fmla="*/ 845311 w 1299502"/>
              <a:gd name="connsiteY35527" fmla="*/ 1108976 h 2190257"/>
              <a:gd name="connsiteX35528" fmla="*/ 845996 w 1299502"/>
              <a:gd name="connsiteY35528" fmla="*/ 1108976 h 2190257"/>
              <a:gd name="connsiteX35529" fmla="*/ 846573 w 1299502"/>
              <a:gd name="connsiteY35529" fmla="*/ 1109589 h 2190257"/>
              <a:gd name="connsiteX35530" fmla="*/ 846897 w 1299502"/>
              <a:gd name="connsiteY35530" fmla="*/ 1109589 h 2190257"/>
              <a:gd name="connsiteX35531" fmla="*/ 847186 w 1299502"/>
              <a:gd name="connsiteY35531" fmla="*/ 1109877 h 2190257"/>
              <a:gd name="connsiteX35532" fmla="*/ 847510 w 1299502"/>
              <a:gd name="connsiteY35532" fmla="*/ 1109877 h 2190257"/>
              <a:gd name="connsiteX35533" fmla="*/ 847907 w 1299502"/>
              <a:gd name="connsiteY35533" fmla="*/ 1110166 h 2190257"/>
              <a:gd name="connsiteX35534" fmla="*/ 848195 w 1299502"/>
              <a:gd name="connsiteY35534" fmla="*/ 1110166 h 2190257"/>
              <a:gd name="connsiteX35535" fmla="*/ 848808 w 1299502"/>
              <a:gd name="connsiteY35535" fmla="*/ 1110778 h 2190257"/>
              <a:gd name="connsiteX35536" fmla="*/ 849385 w 1299502"/>
              <a:gd name="connsiteY35536" fmla="*/ 1110778 h 2190257"/>
              <a:gd name="connsiteX35537" fmla="*/ 850106 w 1299502"/>
              <a:gd name="connsiteY35537" fmla="*/ 1111391 h 2190257"/>
              <a:gd name="connsiteX35538" fmla="*/ 850395 w 1299502"/>
              <a:gd name="connsiteY35538" fmla="*/ 1111391 h 2190257"/>
              <a:gd name="connsiteX35539" fmla="*/ 850683 w 1299502"/>
              <a:gd name="connsiteY35539" fmla="*/ 1111679 h 2190257"/>
              <a:gd name="connsiteX35540" fmla="*/ 851008 w 1299502"/>
              <a:gd name="connsiteY35540" fmla="*/ 1111679 h 2190257"/>
              <a:gd name="connsiteX35541" fmla="*/ 851296 w 1299502"/>
              <a:gd name="connsiteY35541" fmla="*/ 1111968 h 2190257"/>
              <a:gd name="connsiteX35542" fmla="*/ 851585 w 1299502"/>
              <a:gd name="connsiteY35542" fmla="*/ 1112076 h 2190257"/>
              <a:gd name="connsiteX35543" fmla="*/ 851981 w 1299502"/>
              <a:gd name="connsiteY35543" fmla="*/ 1112364 h 2190257"/>
              <a:gd name="connsiteX35544" fmla="*/ 852306 w 1299502"/>
              <a:gd name="connsiteY35544" fmla="*/ 1112364 h 2190257"/>
              <a:gd name="connsiteX35545" fmla="*/ 852594 w 1299502"/>
              <a:gd name="connsiteY35545" fmla="*/ 1112688 h 2190257"/>
              <a:gd name="connsiteX35546" fmla="*/ 852919 w 1299502"/>
              <a:gd name="connsiteY35546" fmla="*/ 1112688 h 2190257"/>
              <a:gd name="connsiteX35547" fmla="*/ 853207 w 1299502"/>
              <a:gd name="connsiteY35547" fmla="*/ 1112977 h 2190257"/>
              <a:gd name="connsiteX35548" fmla="*/ 853496 w 1299502"/>
              <a:gd name="connsiteY35548" fmla="*/ 1112977 h 2190257"/>
              <a:gd name="connsiteX35549" fmla="*/ 853820 w 1299502"/>
              <a:gd name="connsiteY35549" fmla="*/ 1113265 h 2190257"/>
              <a:gd name="connsiteX35550" fmla="*/ 854109 w 1299502"/>
              <a:gd name="connsiteY35550" fmla="*/ 1113265 h 2190257"/>
              <a:gd name="connsiteX35551" fmla="*/ 854505 w 1299502"/>
              <a:gd name="connsiteY35551" fmla="*/ 1113589 h 2190257"/>
              <a:gd name="connsiteX35552" fmla="*/ 854794 w 1299502"/>
              <a:gd name="connsiteY35552" fmla="*/ 1113589 h 2190257"/>
              <a:gd name="connsiteX35553" fmla="*/ 855118 w 1299502"/>
              <a:gd name="connsiteY35553" fmla="*/ 1113878 h 2190257"/>
              <a:gd name="connsiteX35554" fmla="*/ 855407 w 1299502"/>
              <a:gd name="connsiteY35554" fmla="*/ 1113878 h 2190257"/>
              <a:gd name="connsiteX35555" fmla="*/ 855731 w 1299502"/>
              <a:gd name="connsiteY35555" fmla="*/ 1114166 h 2190257"/>
              <a:gd name="connsiteX35556" fmla="*/ 856020 w 1299502"/>
              <a:gd name="connsiteY35556" fmla="*/ 1114166 h 2190257"/>
              <a:gd name="connsiteX35557" fmla="*/ 856416 w 1299502"/>
              <a:gd name="connsiteY35557" fmla="*/ 1114490 h 2190257"/>
              <a:gd name="connsiteX35558" fmla="*/ 856705 w 1299502"/>
              <a:gd name="connsiteY35558" fmla="*/ 1114490 h 2190257"/>
              <a:gd name="connsiteX35559" fmla="*/ 857029 w 1299502"/>
              <a:gd name="connsiteY35559" fmla="*/ 1114779 h 2190257"/>
              <a:gd name="connsiteX35560" fmla="*/ 857318 w 1299502"/>
              <a:gd name="connsiteY35560" fmla="*/ 1114779 h 2190257"/>
              <a:gd name="connsiteX35561" fmla="*/ 857606 w 1299502"/>
              <a:gd name="connsiteY35561" fmla="*/ 1115067 h 2190257"/>
              <a:gd name="connsiteX35562" fmla="*/ 857931 w 1299502"/>
              <a:gd name="connsiteY35562" fmla="*/ 1115067 h 2190257"/>
              <a:gd name="connsiteX35563" fmla="*/ 858219 w 1299502"/>
              <a:gd name="connsiteY35563" fmla="*/ 1115391 h 2190257"/>
              <a:gd name="connsiteX35564" fmla="*/ 858616 w 1299502"/>
              <a:gd name="connsiteY35564" fmla="*/ 1115391 h 2190257"/>
              <a:gd name="connsiteX35565" fmla="*/ 858904 w 1299502"/>
              <a:gd name="connsiteY35565" fmla="*/ 1115680 h 2190257"/>
              <a:gd name="connsiteX35566" fmla="*/ 859517 w 1299502"/>
              <a:gd name="connsiteY35566" fmla="*/ 1115680 h 2190257"/>
              <a:gd name="connsiteX35567" fmla="*/ 859842 w 1299502"/>
              <a:gd name="connsiteY35567" fmla="*/ 1116076 h 2190257"/>
              <a:gd name="connsiteX35568" fmla="*/ 860527 w 1299502"/>
              <a:gd name="connsiteY35568" fmla="*/ 1116076 h 2190257"/>
              <a:gd name="connsiteX35569" fmla="*/ 860816 w 1299502"/>
              <a:gd name="connsiteY35569" fmla="*/ 1116364 h 2190257"/>
              <a:gd name="connsiteX35570" fmla="*/ 861140 w 1299502"/>
              <a:gd name="connsiteY35570" fmla="*/ 1116364 h 2190257"/>
              <a:gd name="connsiteX35571" fmla="*/ 861429 w 1299502"/>
              <a:gd name="connsiteY35571" fmla="*/ 1116689 h 2190257"/>
              <a:gd name="connsiteX35572" fmla="*/ 862042 w 1299502"/>
              <a:gd name="connsiteY35572" fmla="*/ 1116689 h 2190257"/>
              <a:gd name="connsiteX35573" fmla="*/ 862438 w 1299502"/>
              <a:gd name="connsiteY35573" fmla="*/ 1116977 h 2190257"/>
              <a:gd name="connsiteX35574" fmla="*/ 862727 w 1299502"/>
              <a:gd name="connsiteY35574" fmla="*/ 1116977 h 2190257"/>
              <a:gd name="connsiteX35575" fmla="*/ 863051 w 1299502"/>
              <a:gd name="connsiteY35575" fmla="*/ 1117265 h 2190257"/>
              <a:gd name="connsiteX35576" fmla="*/ 863628 w 1299502"/>
              <a:gd name="connsiteY35576" fmla="*/ 1117265 h 2190257"/>
              <a:gd name="connsiteX35577" fmla="*/ 863953 w 1299502"/>
              <a:gd name="connsiteY35577" fmla="*/ 1117590 h 2190257"/>
              <a:gd name="connsiteX35578" fmla="*/ 864854 w 1299502"/>
              <a:gd name="connsiteY35578" fmla="*/ 1117590 h 2190257"/>
              <a:gd name="connsiteX35579" fmla="*/ 865143 w 1299502"/>
              <a:gd name="connsiteY35579" fmla="*/ 1117878 h 2190257"/>
              <a:gd name="connsiteX35580" fmla="*/ 865756 w 1299502"/>
              <a:gd name="connsiteY35580" fmla="*/ 1117878 h 2190257"/>
              <a:gd name="connsiteX35581" fmla="*/ 866044 w 1299502"/>
              <a:gd name="connsiteY35581" fmla="*/ 1118166 h 2190257"/>
              <a:gd name="connsiteX35582" fmla="*/ 867054 w 1299502"/>
              <a:gd name="connsiteY35582" fmla="*/ 1118275 h 2190257"/>
              <a:gd name="connsiteX35583" fmla="*/ 867342 w 1299502"/>
              <a:gd name="connsiteY35583" fmla="*/ 1118563 h 2190257"/>
              <a:gd name="connsiteX35584" fmla="*/ 868027 w 1299502"/>
              <a:gd name="connsiteY35584" fmla="*/ 1118563 h 2190257"/>
              <a:gd name="connsiteX35585" fmla="*/ 868352 w 1299502"/>
              <a:gd name="connsiteY35585" fmla="*/ 1118887 h 2190257"/>
              <a:gd name="connsiteX35586" fmla="*/ 868929 w 1299502"/>
              <a:gd name="connsiteY35586" fmla="*/ 1118887 h 2190257"/>
              <a:gd name="connsiteX35587" fmla="*/ 869145 w 1299502"/>
              <a:gd name="connsiteY35587" fmla="*/ 1118995 h 2190257"/>
              <a:gd name="connsiteX35588" fmla="*/ 868929 w 1299502"/>
              <a:gd name="connsiteY35588" fmla="*/ 1119176 h 2190257"/>
              <a:gd name="connsiteX35589" fmla="*/ 867955 w 1299502"/>
              <a:gd name="connsiteY35589" fmla="*/ 1119176 h 2190257"/>
              <a:gd name="connsiteX35590" fmla="*/ 867847 w 1299502"/>
              <a:gd name="connsiteY35590" fmla="*/ 1119284 h 2190257"/>
              <a:gd name="connsiteX35591" fmla="*/ 868352 w 1299502"/>
              <a:gd name="connsiteY35591" fmla="*/ 1119788 h 2190257"/>
              <a:gd name="connsiteX35592" fmla="*/ 869253 w 1299502"/>
              <a:gd name="connsiteY35592" fmla="*/ 1119788 h 2190257"/>
              <a:gd name="connsiteX35593" fmla="*/ 869433 w 1299502"/>
              <a:gd name="connsiteY35593" fmla="*/ 1119860 h 2190257"/>
              <a:gd name="connsiteX35594" fmla="*/ 869433 w 1299502"/>
              <a:gd name="connsiteY35594" fmla="*/ 1120473 h 2190257"/>
              <a:gd name="connsiteX35595" fmla="*/ 869758 w 1299502"/>
              <a:gd name="connsiteY35595" fmla="*/ 1120761 h 2190257"/>
              <a:gd name="connsiteX35596" fmla="*/ 869758 w 1299502"/>
              <a:gd name="connsiteY35596" fmla="*/ 1121086 h 2190257"/>
              <a:gd name="connsiteX35597" fmla="*/ 870155 w 1299502"/>
              <a:gd name="connsiteY35597" fmla="*/ 1121554 h 2190257"/>
              <a:gd name="connsiteX35598" fmla="*/ 870335 w 1299502"/>
              <a:gd name="connsiteY35598" fmla="*/ 1121374 h 2190257"/>
              <a:gd name="connsiteX35599" fmla="*/ 870335 w 1299502"/>
              <a:gd name="connsiteY35599" fmla="*/ 1121086 h 2190257"/>
              <a:gd name="connsiteX35600" fmla="*/ 870623 w 1299502"/>
              <a:gd name="connsiteY35600" fmla="*/ 1120761 h 2190257"/>
              <a:gd name="connsiteX35601" fmla="*/ 870623 w 1299502"/>
              <a:gd name="connsiteY35601" fmla="*/ 1119860 h 2190257"/>
              <a:gd name="connsiteX35602" fmla="*/ 869433 w 1299502"/>
              <a:gd name="connsiteY35602" fmla="*/ 1118671 h 2190257"/>
              <a:gd name="connsiteX35603" fmla="*/ 869650 w 1299502"/>
              <a:gd name="connsiteY35603" fmla="*/ 1118563 h 2190257"/>
              <a:gd name="connsiteX35604" fmla="*/ 870551 w 1299502"/>
              <a:gd name="connsiteY35604" fmla="*/ 1118563 h 2190257"/>
              <a:gd name="connsiteX35605" fmla="*/ 870840 w 1299502"/>
              <a:gd name="connsiteY35605" fmla="*/ 1118887 h 2190257"/>
              <a:gd name="connsiteX35606" fmla="*/ 871128 w 1299502"/>
              <a:gd name="connsiteY35606" fmla="*/ 1118887 h 2190257"/>
              <a:gd name="connsiteX35607" fmla="*/ 871453 w 1299502"/>
              <a:gd name="connsiteY35607" fmla="*/ 1119176 h 2190257"/>
              <a:gd name="connsiteX35608" fmla="*/ 871849 w 1299502"/>
              <a:gd name="connsiteY35608" fmla="*/ 1119176 h 2190257"/>
              <a:gd name="connsiteX35609" fmla="*/ 872138 w 1299502"/>
              <a:gd name="connsiteY35609" fmla="*/ 1119464 h 2190257"/>
              <a:gd name="connsiteX35610" fmla="*/ 872751 w 1299502"/>
              <a:gd name="connsiteY35610" fmla="*/ 1119464 h 2190257"/>
              <a:gd name="connsiteX35611" fmla="*/ 873039 w 1299502"/>
              <a:gd name="connsiteY35611" fmla="*/ 1119788 h 2190257"/>
              <a:gd name="connsiteX35612" fmla="*/ 873760 w 1299502"/>
              <a:gd name="connsiteY35612" fmla="*/ 1119860 h 2190257"/>
              <a:gd name="connsiteX35613" fmla="*/ 874049 w 1299502"/>
              <a:gd name="connsiteY35613" fmla="*/ 1120077 h 2190257"/>
              <a:gd name="connsiteX35614" fmla="*/ 874337 w 1299502"/>
              <a:gd name="connsiteY35614" fmla="*/ 1120077 h 2190257"/>
              <a:gd name="connsiteX35615" fmla="*/ 874662 w 1299502"/>
              <a:gd name="connsiteY35615" fmla="*/ 1120365 h 2190257"/>
              <a:gd name="connsiteX35616" fmla="*/ 875635 w 1299502"/>
              <a:gd name="connsiteY35616" fmla="*/ 1120473 h 2190257"/>
              <a:gd name="connsiteX35617" fmla="*/ 875960 w 1299502"/>
              <a:gd name="connsiteY35617" fmla="*/ 1120761 h 2190257"/>
              <a:gd name="connsiteX35618" fmla="*/ 876248 w 1299502"/>
              <a:gd name="connsiteY35618" fmla="*/ 1120761 h 2190257"/>
              <a:gd name="connsiteX35619" fmla="*/ 876537 w 1299502"/>
              <a:gd name="connsiteY35619" fmla="*/ 1121086 h 2190257"/>
              <a:gd name="connsiteX35620" fmla="*/ 877547 w 1299502"/>
              <a:gd name="connsiteY35620" fmla="*/ 1121086 h 2190257"/>
              <a:gd name="connsiteX35621" fmla="*/ 877835 w 1299502"/>
              <a:gd name="connsiteY35621" fmla="*/ 1121374 h 2190257"/>
              <a:gd name="connsiteX35622" fmla="*/ 878159 w 1299502"/>
              <a:gd name="connsiteY35622" fmla="*/ 1121374 h 2190257"/>
              <a:gd name="connsiteX35623" fmla="*/ 878448 w 1299502"/>
              <a:gd name="connsiteY35623" fmla="*/ 1121662 h 2190257"/>
              <a:gd name="connsiteX35624" fmla="*/ 878736 w 1299502"/>
              <a:gd name="connsiteY35624" fmla="*/ 1121662 h 2190257"/>
              <a:gd name="connsiteX35625" fmla="*/ 879061 w 1299502"/>
              <a:gd name="connsiteY35625" fmla="*/ 1121987 h 2190257"/>
              <a:gd name="connsiteX35626" fmla="*/ 880035 w 1299502"/>
              <a:gd name="connsiteY35626" fmla="*/ 1121987 h 2190257"/>
              <a:gd name="connsiteX35627" fmla="*/ 880359 w 1299502"/>
              <a:gd name="connsiteY35627" fmla="*/ 1122275 h 2190257"/>
              <a:gd name="connsiteX35628" fmla="*/ 880936 w 1299502"/>
              <a:gd name="connsiteY35628" fmla="*/ 1122275 h 2190257"/>
              <a:gd name="connsiteX35629" fmla="*/ 881333 w 1299502"/>
              <a:gd name="connsiteY35629" fmla="*/ 1122563 h 2190257"/>
              <a:gd name="connsiteX35630" fmla="*/ 881946 w 1299502"/>
              <a:gd name="connsiteY35630" fmla="*/ 1122672 h 2190257"/>
              <a:gd name="connsiteX35631" fmla="*/ 882234 w 1299502"/>
              <a:gd name="connsiteY35631" fmla="*/ 1122960 h 2190257"/>
              <a:gd name="connsiteX35632" fmla="*/ 883857 w 1299502"/>
              <a:gd name="connsiteY35632" fmla="*/ 1122960 h 2190257"/>
              <a:gd name="connsiteX35633" fmla="*/ 884145 w 1299502"/>
              <a:gd name="connsiteY35633" fmla="*/ 1122672 h 2190257"/>
              <a:gd name="connsiteX35634" fmla="*/ 886345 w 1299502"/>
              <a:gd name="connsiteY35634" fmla="*/ 1122672 h 2190257"/>
              <a:gd name="connsiteX35635" fmla="*/ 886741 w 1299502"/>
              <a:gd name="connsiteY35635" fmla="*/ 1122383 h 2190257"/>
              <a:gd name="connsiteX35636" fmla="*/ 887030 w 1299502"/>
              <a:gd name="connsiteY35636" fmla="*/ 1122383 h 2190257"/>
              <a:gd name="connsiteX35637" fmla="*/ 887354 w 1299502"/>
              <a:gd name="connsiteY35637" fmla="*/ 1122059 h 2190257"/>
              <a:gd name="connsiteX35638" fmla="*/ 887643 w 1299502"/>
              <a:gd name="connsiteY35638" fmla="*/ 1122059 h 2190257"/>
              <a:gd name="connsiteX35639" fmla="*/ 887931 w 1299502"/>
              <a:gd name="connsiteY35639" fmla="*/ 1121879 h 2190257"/>
              <a:gd name="connsiteX35640" fmla="*/ 888941 w 1299502"/>
              <a:gd name="connsiteY35640" fmla="*/ 1121879 h 2190257"/>
              <a:gd name="connsiteX35641" fmla="*/ 889121 w 1299502"/>
              <a:gd name="connsiteY35641" fmla="*/ 1121662 h 2190257"/>
              <a:gd name="connsiteX35642" fmla="*/ 889121 w 1299502"/>
              <a:gd name="connsiteY35642" fmla="*/ 1121374 h 2190257"/>
              <a:gd name="connsiteX35643" fmla="*/ 889229 w 1299502"/>
              <a:gd name="connsiteY35643" fmla="*/ 1121266 h 2190257"/>
              <a:gd name="connsiteX35644" fmla="*/ 889446 w 1299502"/>
              <a:gd name="connsiteY35644" fmla="*/ 1121086 h 2190257"/>
              <a:gd name="connsiteX35645" fmla="*/ 889446 w 1299502"/>
              <a:gd name="connsiteY35645" fmla="*/ 1120797 h 2190257"/>
              <a:gd name="connsiteX35646" fmla="*/ 889734 w 1299502"/>
              <a:gd name="connsiteY35646" fmla="*/ 1120473 h 2190257"/>
              <a:gd name="connsiteX35647" fmla="*/ 889734 w 1299502"/>
              <a:gd name="connsiteY35647" fmla="*/ 1120185 h 2190257"/>
              <a:gd name="connsiteX35648" fmla="*/ 890924 w 1299502"/>
              <a:gd name="connsiteY35648" fmla="*/ 1119176 h 2190257"/>
              <a:gd name="connsiteX35649" fmla="*/ 891213 w 1299502"/>
              <a:gd name="connsiteY35649" fmla="*/ 1119176 h 2190257"/>
              <a:gd name="connsiteX35650" fmla="*/ 892114 w 1299502"/>
              <a:gd name="connsiteY35650" fmla="*/ 1118275 h 2190257"/>
              <a:gd name="connsiteX35651" fmla="*/ 892511 w 1299502"/>
              <a:gd name="connsiteY35651" fmla="*/ 1118275 h 2190257"/>
              <a:gd name="connsiteX35652" fmla="*/ 892835 w 1299502"/>
              <a:gd name="connsiteY35652" fmla="*/ 1117986 h 2190257"/>
              <a:gd name="connsiteX35653" fmla="*/ 893124 w 1299502"/>
              <a:gd name="connsiteY35653" fmla="*/ 1117986 h 2190257"/>
              <a:gd name="connsiteX35654" fmla="*/ 893412 w 1299502"/>
              <a:gd name="connsiteY35654" fmla="*/ 1117806 h 2190257"/>
              <a:gd name="connsiteX35655" fmla="*/ 894133 w 1299502"/>
              <a:gd name="connsiteY35655" fmla="*/ 1117806 h 2190257"/>
              <a:gd name="connsiteX35656" fmla="*/ 894422 w 1299502"/>
              <a:gd name="connsiteY35656" fmla="*/ 1117482 h 2190257"/>
              <a:gd name="connsiteX35657" fmla="*/ 895035 w 1299502"/>
              <a:gd name="connsiteY35657" fmla="*/ 1117482 h 2190257"/>
              <a:gd name="connsiteX35658" fmla="*/ 895323 w 1299502"/>
              <a:gd name="connsiteY35658" fmla="*/ 1117193 h 2190257"/>
              <a:gd name="connsiteX35659" fmla="*/ 896910 w 1299502"/>
              <a:gd name="connsiteY35659" fmla="*/ 1117193 h 2190257"/>
              <a:gd name="connsiteX35660" fmla="*/ 897234 w 1299502"/>
              <a:gd name="connsiteY35660" fmla="*/ 1116905 h 2190257"/>
              <a:gd name="connsiteX35661" fmla="*/ 897631 w 1299502"/>
              <a:gd name="connsiteY35661" fmla="*/ 1116905 h 2190257"/>
              <a:gd name="connsiteX35662" fmla="*/ 897919 w 1299502"/>
              <a:gd name="connsiteY35662" fmla="*/ 1116581 h 2190257"/>
              <a:gd name="connsiteX35663" fmla="*/ 898532 w 1299502"/>
              <a:gd name="connsiteY35663" fmla="*/ 1116581 h 2190257"/>
              <a:gd name="connsiteX35664" fmla="*/ 898821 w 1299502"/>
              <a:gd name="connsiteY35664" fmla="*/ 1116401 h 2190257"/>
              <a:gd name="connsiteX35665" fmla="*/ 899217 w 1299502"/>
              <a:gd name="connsiteY35665" fmla="*/ 1116401 h 2190257"/>
              <a:gd name="connsiteX35666" fmla="*/ 899506 w 1299502"/>
              <a:gd name="connsiteY35666" fmla="*/ 1116076 h 2190257"/>
              <a:gd name="connsiteX35667" fmla="*/ 899830 w 1299502"/>
              <a:gd name="connsiteY35667" fmla="*/ 1116076 h 2190257"/>
              <a:gd name="connsiteX35668" fmla="*/ 900407 w 1299502"/>
              <a:gd name="connsiteY35668" fmla="*/ 1115500 h 2190257"/>
              <a:gd name="connsiteX35669" fmla="*/ 900804 w 1299502"/>
              <a:gd name="connsiteY35669" fmla="*/ 1115500 h 2190257"/>
              <a:gd name="connsiteX35670" fmla="*/ 903220 w 1299502"/>
              <a:gd name="connsiteY35670" fmla="*/ 1113301 h 2190257"/>
              <a:gd name="connsiteX35671" fmla="*/ 903220 w 1299502"/>
              <a:gd name="connsiteY35671" fmla="*/ 1112688 h 2190257"/>
              <a:gd name="connsiteX35672" fmla="*/ 904302 w 1299502"/>
              <a:gd name="connsiteY35672" fmla="*/ 1111715 h 2190257"/>
              <a:gd name="connsiteX35673" fmla="*/ 904626 w 1299502"/>
              <a:gd name="connsiteY35673" fmla="*/ 1111715 h 2190257"/>
              <a:gd name="connsiteX35674" fmla="*/ 904915 w 1299502"/>
              <a:gd name="connsiteY35674" fmla="*/ 1111391 h 2190257"/>
              <a:gd name="connsiteX35675" fmla="*/ 906213 w 1299502"/>
              <a:gd name="connsiteY35675" fmla="*/ 1111391 h 2190257"/>
              <a:gd name="connsiteX35676" fmla="*/ 906501 w 1299502"/>
              <a:gd name="connsiteY35676" fmla="*/ 1111103 h 2190257"/>
              <a:gd name="connsiteX35677" fmla="*/ 907511 w 1299502"/>
              <a:gd name="connsiteY35677" fmla="*/ 1111103 h 2190257"/>
              <a:gd name="connsiteX35678" fmla="*/ 908016 w 1299502"/>
              <a:gd name="connsiteY35678" fmla="*/ 1110706 h 2190257"/>
              <a:gd name="connsiteX35679" fmla="*/ 908016 w 1299502"/>
              <a:gd name="connsiteY35679" fmla="*/ 1110382 h 2190257"/>
              <a:gd name="connsiteX35680" fmla="*/ 908196 w 1299502"/>
              <a:gd name="connsiteY35680" fmla="*/ 1110310 h 2190257"/>
              <a:gd name="connsiteX35681" fmla="*/ 908484 w 1299502"/>
              <a:gd name="connsiteY35681" fmla="*/ 1110310 h 2190257"/>
              <a:gd name="connsiteX35682" fmla="*/ 908809 w 1299502"/>
              <a:gd name="connsiteY35682" fmla="*/ 1109985 h 2190257"/>
              <a:gd name="connsiteX35683" fmla="*/ 909386 w 1299502"/>
              <a:gd name="connsiteY35683" fmla="*/ 1109985 h 2190257"/>
              <a:gd name="connsiteX35684" fmla="*/ 909999 w 1299502"/>
              <a:gd name="connsiteY35684" fmla="*/ 1110598 h 2190257"/>
              <a:gd name="connsiteX35685" fmla="*/ 910720 w 1299502"/>
              <a:gd name="connsiteY35685" fmla="*/ 1110598 h 2190257"/>
              <a:gd name="connsiteX35686" fmla="*/ 911008 w 1299502"/>
              <a:gd name="connsiteY35686" fmla="*/ 1110310 h 2190257"/>
              <a:gd name="connsiteX35687" fmla="*/ 911297 w 1299502"/>
              <a:gd name="connsiteY35687" fmla="*/ 1110310 h 2190257"/>
              <a:gd name="connsiteX35688" fmla="*/ 911621 w 1299502"/>
              <a:gd name="connsiteY35688" fmla="*/ 1109985 h 2190257"/>
              <a:gd name="connsiteX35689" fmla="*/ 911982 w 1299502"/>
              <a:gd name="connsiteY35689" fmla="*/ 1109985 h 2190257"/>
              <a:gd name="connsiteX35690" fmla="*/ 912883 w 1299502"/>
              <a:gd name="connsiteY35690" fmla="*/ 1109120 h 2190257"/>
              <a:gd name="connsiteX35691" fmla="*/ 914470 w 1299502"/>
              <a:gd name="connsiteY35691" fmla="*/ 1109192 h 2190257"/>
              <a:gd name="connsiteX35692" fmla="*/ 914795 w 1299502"/>
              <a:gd name="connsiteY35692" fmla="*/ 1108904 h 2190257"/>
              <a:gd name="connsiteX35693" fmla="*/ 915804 w 1299502"/>
              <a:gd name="connsiteY35693" fmla="*/ 1108904 h 2190257"/>
              <a:gd name="connsiteX35694" fmla="*/ 916057 w 1299502"/>
              <a:gd name="connsiteY35694" fmla="*/ 1108616 h 2190257"/>
              <a:gd name="connsiteX35695" fmla="*/ 918292 w 1299502"/>
              <a:gd name="connsiteY35695" fmla="*/ 1108616 h 2190257"/>
              <a:gd name="connsiteX35696" fmla="*/ 919085 w 1299502"/>
              <a:gd name="connsiteY35696" fmla="*/ 1109409 h 2190257"/>
              <a:gd name="connsiteX35697" fmla="*/ 919085 w 1299502"/>
              <a:gd name="connsiteY35697" fmla="*/ 1111391 h 2190257"/>
              <a:gd name="connsiteX35698" fmla="*/ 919879 w 1299502"/>
              <a:gd name="connsiteY35698" fmla="*/ 1112184 h 2190257"/>
              <a:gd name="connsiteX35699" fmla="*/ 920492 w 1299502"/>
              <a:gd name="connsiteY35699" fmla="*/ 1112184 h 2190257"/>
              <a:gd name="connsiteX35700" fmla="*/ 921069 w 1299502"/>
              <a:gd name="connsiteY35700" fmla="*/ 1112796 h 2190257"/>
              <a:gd name="connsiteX35701" fmla="*/ 921790 w 1299502"/>
              <a:gd name="connsiteY35701" fmla="*/ 1112796 h 2190257"/>
              <a:gd name="connsiteX35702" fmla="*/ 922078 w 1299502"/>
              <a:gd name="connsiteY35702" fmla="*/ 1113085 h 2190257"/>
              <a:gd name="connsiteX35703" fmla="*/ 923052 w 1299502"/>
              <a:gd name="connsiteY35703" fmla="*/ 1113085 h 2190257"/>
              <a:gd name="connsiteX35704" fmla="*/ 923376 w 1299502"/>
              <a:gd name="connsiteY35704" fmla="*/ 1112796 h 2190257"/>
              <a:gd name="connsiteX35705" fmla="*/ 923665 w 1299502"/>
              <a:gd name="connsiteY35705" fmla="*/ 1112796 h 2190257"/>
              <a:gd name="connsiteX35706" fmla="*/ 923953 w 1299502"/>
              <a:gd name="connsiteY35706" fmla="*/ 1112508 h 2190257"/>
              <a:gd name="connsiteX35707" fmla="*/ 924566 w 1299502"/>
              <a:gd name="connsiteY35707" fmla="*/ 1112508 h 2190257"/>
              <a:gd name="connsiteX35708" fmla="*/ 924999 w 1299502"/>
              <a:gd name="connsiteY35708" fmla="*/ 1112184 h 2190257"/>
              <a:gd name="connsiteX35709" fmla="*/ 926081 w 1299502"/>
              <a:gd name="connsiteY35709" fmla="*/ 1112184 h 2190257"/>
              <a:gd name="connsiteX35710" fmla="*/ 926441 w 1299502"/>
              <a:gd name="connsiteY35710" fmla="*/ 1117374 h 2190257"/>
              <a:gd name="connsiteX35711" fmla="*/ 926549 w 1299502"/>
              <a:gd name="connsiteY35711" fmla="*/ 1117374 h 2190257"/>
              <a:gd name="connsiteX35712" fmla="*/ 926153 w 1299502"/>
              <a:gd name="connsiteY35712" fmla="*/ 1112148 h 2190257"/>
              <a:gd name="connsiteX35713" fmla="*/ 927271 w 1299502"/>
              <a:gd name="connsiteY35713" fmla="*/ 1112220 h 2190257"/>
              <a:gd name="connsiteX35714" fmla="*/ 927559 w 1299502"/>
              <a:gd name="connsiteY35714" fmla="*/ 1112544 h 2190257"/>
              <a:gd name="connsiteX35715" fmla="*/ 928352 w 1299502"/>
              <a:gd name="connsiteY35715" fmla="*/ 1111751 h 2190257"/>
              <a:gd name="connsiteX35716" fmla="*/ 928352 w 1299502"/>
              <a:gd name="connsiteY35716" fmla="*/ 1111535 h 2190257"/>
              <a:gd name="connsiteX35717" fmla="*/ 929182 w 1299502"/>
              <a:gd name="connsiteY35717" fmla="*/ 1110742 h 2190257"/>
              <a:gd name="connsiteX35718" fmla="*/ 929146 w 1299502"/>
              <a:gd name="connsiteY35718" fmla="*/ 1110742 h 2190257"/>
              <a:gd name="connsiteX35719" fmla="*/ 929723 w 1299502"/>
              <a:gd name="connsiteY35719" fmla="*/ 1110742 h 2190257"/>
              <a:gd name="connsiteX35720" fmla="*/ 929795 w 1299502"/>
              <a:gd name="connsiteY35720" fmla="*/ 1110922 h 2190257"/>
              <a:gd name="connsiteX35721" fmla="*/ 929795 w 1299502"/>
              <a:gd name="connsiteY35721" fmla="*/ 1111247 h 2190257"/>
              <a:gd name="connsiteX35722" fmla="*/ 930119 w 1299502"/>
              <a:gd name="connsiteY35722" fmla="*/ 1111535 h 2190257"/>
              <a:gd name="connsiteX35723" fmla="*/ 930119 w 1299502"/>
              <a:gd name="connsiteY35723" fmla="*/ 1111823 h 2190257"/>
              <a:gd name="connsiteX35724" fmla="*/ 930408 w 1299502"/>
              <a:gd name="connsiteY35724" fmla="*/ 1112148 h 2190257"/>
              <a:gd name="connsiteX35725" fmla="*/ 930408 w 1299502"/>
              <a:gd name="connsiteY35725" fmla="*/ 1112436 h 2190257"/>
              <a:gd name="connsiteX35726" fmla="*/ 930913 w 1299502"/>
              <a:gd name="connsiteY35726" fmla="*/ 1112833 h 2190257"/>
              <a:gd name="connsiteX35727" fmla="*/ 931201 w 1299502"/>
              <a:gd name="connsiteY35727" fmla="*/ 1112833 h 2190257"/>
              <a:gd name="connsiteX35728" fmla="*/ 931526 w 1299502"/>
              <a:gd name="connsiteY35728" fmla="*/ 1113121 h 2190257"/>
              <a:gd name="connsiteX35729" fmla="*/ 932499 w 1299502"/>
              <a:gd name="connsiteY35729" fmla="*/ 1113121 h 2190257"/>
              <a:gd name="connsiteX35730" fmla="*/ 932788 w 1299502"/>
              <a:gd name="connsiteY35730" fmla="*/ 1113445 h 2190257"/>
              <a:gd name="connsiteX35731" fmla="*/ 935384 w 1299502"/>
              <a:gd name="connsiteY35731" fmla="*/ 1113517 h 2190257"/>
              <a:gd name="connsiteX35732" fmla="*/ 935997 w 1299502"/>
              <a:gd name="connsiteY35732" fmla="*/ 1114130 h 2190257"/>
              <a:gd name="connsiteX35733" fmla="*/ 936321 w 1299502"/>
              <a:gd name="connsiteY35733" fmla="*/ 1114130 h 2190257"/>
              <a:gd name="connsiteX35734" fmla="*/ 936610 w 1299502"/>
              <a:gd name="connsiteY35734" fmla="*/ 1114418 h 2190257"/>
              <a:gd name="connsiteX35735" fmla="*/ 937223 w 1299502"/>
              <a:gd name="connsiteY35735" fmla="*/ 1114418 h 2190257"/>
              <a:gd name="connsiteX35736" fmla="*/ 937691 w 1299502"/>
              <a:gd name="connsiteY35736" fmla="*/ 1114815 h 2190257"/>
              <a:gd name="connsiteX35737" fmla="*/ 937691 w 1299502"/>
              <a:gd name="connsiteY35737" fmla="*/ 1116364 h 2190257"/>
              <a:gd name="connsiteX35738" fmla="*/ 938016 w 1299502"/>
              <a:gd name="connsiteY35738" fmla="*/ 1116653 h 2190257"/>
              <a:gd name="connsiteX35739" fmla="*/ 938016 w 1299502"/>
              <a:gd name="connsiteY35739" fmla="*/ 1116941 h 2190257"/>
              <a:gd name="connsiteX35740" fmla="*/ 938485 w 1299502"/>
              <a:gd name="connsiteY35740" fmla="*/ 1117338 h 2190257"/>
              <a:gd name="connsiteX35741" fmla="*/ 939098 w 1299502"/>
              <a:gd name="connsiteY35741" fmla="*/ 1117446 h 2190257"/>
              <a:gd name="connsiteX35742" fmla="*/ 939783 w 1299502"/>
              <a:gd name="connsiteY35742" fmla="*/ 1116869 h 2190257"/>
              <a:gd name="connsiteX35743" fmla="*/ 940071 w 1299502"/>
              <a:gd name="connsiteY35743" fmla="*/ 1116869 h 2190257"/>
              <a:gd name="connsiteX35744" fmla="*/ 940288 w 1299502"/>
              <a:gd name="connsiteY35744" fmla="*/ 1116653 h 2190257"/>
              <a:gd name="connsiteX35745" fmla="*/ 940288 w 1299502"/>
              <a:gd name="connsiteY35745" fmla="*/ 1116040 h 2190257"/>
              <a:gd name="connsiteX35746" fmla="*/ 940360 w 1299502"/>
              <a:gd name="connsiteY35746" fmla="*/ 1115968 h 2190257"/>
              <a:gd name="connsiteX35747" fmla="*/ 940684 w 1299502"/>
              <a:gd name="connsiteY35747" fmla="*/ 1115968 h 2190257"/>
              <a:gd name="connsiteX35748" fmla="*/ 941081 w 1299502"/>
              <a:gd name="connsiteY35748" fmla="*/ 1115644 h 2190257"/>
              <a:gd name="connsiteX35749" fmla="*/ 941405 w 1299502"/>
              <a:gd name="connsiteY35749" fmla="*/ 1115644 h 2190257"/>
              <a:gd name="connsiteX35750" fmla="*/ 942992 w 1299502"/>
              <a:gd name="connsiteY35750" fmla="*/ 1114166 h 2190257"/>
              <a:gd name="connsiteX35751" fmla="*/ 943605 w 1299502"/>
              <a:gd name="connsiteY35751" fmla="*/ 1114166 h 2190257"/>
              <a:gd name="connsiteX35752" fmla="*/ 943893 w 1299502"/>
              <a:gd name="connsiteY35752" fmla="*/ 1114454 h 2190257"/>
              <a:gd name="connsiteX35753" fmla="*/ 944182 w 1299502"/>
              <a:gd name="connsiteY35753" fmla="*/ 1114454 h 2190257"/>
              <a:gd name="connsiteX35754" fmla="*/ 944687 w 1299502"/>
              <a:gd name="connsiteY35754" fmla="*/ 1114959 h 2190257"/>
              <a:gd name="connsiteX35755" fmla="*/ 944687 w 1299502"/>
              <a:gd name="connsiteY35755" fmla="*/ 1115247 h 2190257"/>
              <a:gd name="connsiteX35756" fmla="*/ 945155 w 1299502"/>
              <a:gd name="connsiteY35756" fmla="*/ 1115752 h 2190257"/>
              <a:gd name="connsiteX35757" fmla="*/ 945480 w 1299502"/>
              <a:gd name="connsiteY35757" fmla="*/ 1115752 h 2190257"/>
              <a:gd name="connsiteX35758" fmla="*/ 945768 w 1299502"/>
              <a:gd name="connsiteY35758" fmla="*/ 1115932 h 2190257"/>
              <a:gd name="connsiteX35759" fmla="*/ 946381 w 1299502"/>
              <a:gd name="connsiteY35759" fmla="*/ 1116040 h 2190257"/>
              <a:gd name="connsiteX35760" fmla="*/ 946778 w 1299502"/>
              <a:gd name="connsiteY35760" fmla="*/ 1116256 h 2190257"/>
              <a:gd name="connsiteX35761" fmla="*/ 947680 w 1299502"/>
              <a:gd name="connsiteY35761" fmla="*/ 1116364 h 2190257"/>
              <a:gd name="connsiteX35762" fmla="*/ 947968 w 1299502"/>
              <a:gd name="connsiteY35762" fmla="*/ 1116040 h 2190257"/>
              <a:gd name="connsiteX35763" fmla="*/ 949266 w 1299502"/>
              <a:gd name="connsiteY35763" fmla="*/ 1116040 h 2190257"/>
              <a:gd name="connsiteX35764" fmla="*/ 949482 w 1299502"/>
              <a:gd name="connsiteY35764" fmla="*/ 1116148 h 2190257"/>
              <a:gd name="connsiteX35765" fmla="*/ 949482 w 1299502"/>
              <a:gd name="connsiteY35765" fmla="*/ 1116437 h 2190257"/>
              <a:gd name="connsiteX35766" fmla="*/ 949843 w 1299502"/>
              <a:gd name="connsiteY35766" fmla="*/ 1116941 h 2190257"/>
              <a:gd name="connsiteX35767" fmla="*/ 950564 w 1299502"/>
              <a:gd name="connsiteY35767" fmla="*/ 1116328 h 2190257"/>
              <a:gd name="connsiteX35768" fmla="*/ 950889 w 1299502"/>
              <a:gd name="connsiteY35768" fmla="*/ 1116328 h 2190257"/>
              <a:gd name="connsiteX35769" fmla="*/ 952439 w 1299502"/>
              <a:gd name="connsiteY35769" fmla="*/ 1114851 h 2190257"/>
              <a:gd name="connsiteX35770" fmla="*/ 953052 w 1299502"/>
              <a:gd name="connsiteY35770" fmla="*/ 1114851 h 2190257"/>
              <a:gd name="connsiteX35771" fmla="*/ 954350 w 1299502"/>
              <a:gd name="connsiteY35771" fmla="*/ 1116040 h 2190257"/>
              <a:gd name="connsiteX35772" fmla="*/ 955648 w 1299502"/>
              <a:gd name="connsiteY35772" fmla="*/ 1116040 h 2190257"/>
              <a:gd name="connsiteX35773" fmla="*/ 955937 w 1299502"/>
              <a:gd name="connsiteY35773" fmla="*/ 1115860 h 2190257"/>
              <a:gd name="connsiteX35774" fmla="*/ 956225 w 1299502"/>
              <a:gd name="connsiteY35774" fmla="*/ 1115860 h 2190257"/>
              <a:gd name="connsiteX35775" fmla="*/ 956442 w 1299502"/>
              <a:gd name="connsiteY35775" fmla="*/ 1115932 h 2190257"/>
              <a:gd name="connsiteX35776" fmla="*/ 956442 w 1299502"/>
              <a:gd name="connsiteY35776" fmla="*/ 1116256 h 2190257"/>
              <a:gd name="connsiteX35777" fmla="*/ 956766 w 1299502"/>
              <a:gd name="connsiteY35777" fmla="*/ 1116545 h 2190257"/>
              <a:gd name="connsiteX35778" fmla="*/ 956766 w 1299502"/>
              <a:gd name="connsiteY35778" fmla="*/ 1117157 h 2190257"/>
              <a:gd name="connsiteX35779" fmla="*/ 956838 w 1299502"/>
              <a:gd name="connsiteY35779" fmla="*/ 1117229 h 2190257"/>
              <a:gd name="connsiteX35780" fmla="*/ 957235 w 1299502"/>
              <a:gd name="connsiteY35780" fmla="*/ 1117338 h 2190257"/>
              <a:gd name="connsiteX35781" fmla="*/ 957559 w 1299502"/>
              <a:gd name="connsiteY35781" fmla="*/ 1117554 h 2190257"/>
              <a:gd name="connsiteX35782" fmla="*/ 958461 w 1299502"/>
              <a:gd name="connsiteY35782" fmla="*/ 1117554 h 2190257"/>
              <a:gd name="connsiteX35783" fmla="*/ 958713 w 1299502"/>
              <a:gd name="connsiteY35783" fmla="*/ 1117950 h 2190257"/>
              <a:gd name="connsiteX35784" fmla="*/ 959146 w 1299502"/>
              <a:gd name="connsiteY35784" fmla="*/ 1117626 h 2190257"/>
              <a:gd name="connsiteX35785" fmla="*/ 959435 w 1299502"/>
              <a:gd name="connsiteY35785" fmla="*/ 1117950 h 2190257"/>
              <a:gd name="connsiteX35786" fmla="*/ 960336 w 1299502"/>
              <a:gd name="connsiteY35786" fmla="*/ 1117950 h 2190257"/>
              <a:gd name="connsiteX35787" fmla="*/ 960660 w 1299502"/>
              <a:gd name="connsiteY35787" fmla="*/ 1118239 h 2190257"/>
              <a:gd name="connsiteX35788" fmla="*/ 961923 w 1299502"/>
              <a:gd name="connsiteY35788" fmla="*/ 1118239 h 2190257"/>
              <a:gd name="connsiteX35789" fmla="*/ 962247 w 1299502"/>
              <a:gd name="connsiteY35789" fmla="*/ 1117950 h 2190257"/>
              <a:gd name="connsiteX35790" fmla="*/ 962896 w 1299502"/>
              <a:gd name="connsiteY35790" fmla="*/ 1118527 h 2190257"/>
              <a:gd name="connsiteX35791" fmla="*/ 963509 w 1299502"/>
              <a:gd name="connsiteY35791" fmla="*/ 1118527 h 2190257"/>
              <a:gd name="connsiteX35792" fmla="*/ 964230 w 1299502"/>
              <a:gd name="connsiteY35792" fmla="*/ 1117950 h 2190257"/>
              <a:gd name="connsiteX35793" fmla="*/ 965420 w 1299502"/>
              <a:gd name="connsiteY35793" fmla="*/ 1117950 h 2190257"/>
              <a:gd name="connsiteX35794" fmla="*/ 965709 w 1299502"/>
              <a:gd name="connsiteY35794" fmla="*/ 1117626 h 2190257"/>
              <a:gd name="connsiteX35795" fmla="*/ 967043 w 1299502"/>
              <a:gd name="connsiteY35795" fmla="*/ 1118851 h 2190257"/>
              <a:gd name="connsiteX35796" fmla="*/ 968593 w 1299502"/>
              <a:gd name="connsiteY35796" fmla="*/ 1118851 h 2190257"/>
              <a:gd name="connsiteX35797" fmla="*/ 969891 w 1299502"/>
              <a:gd name="connsiteY35797" fmla="*/ 1117734 h 2190257"/>
              <a:gd name="connsiteX35798" fmla="*/ 970180 w 1299502"/>
              <a:gd name="connsiteY35798" fmla="*/ 1117734 h 2190257"/>
              <a:gd name="connsiteX35799" fmla="*/ 970504 w 1299502"/>
              <a:gd name="connsiteY35799" fmla="*/ 1117446 h 2190257"/>
              <a:gd name="connsiteX35800" fmla="*/ 971586 w 1299502"/>
              <a:gd name="connsiteY35800" fmla="*/ 1118419 h 2190257"/>
              <a:gd name="connsiteX35801" fmla="*/ 971586 w 1299502"/>
              <a:gd name="connsiteY35801" fmla="*/ 1118743 h 2190257"/>
              <a:gd name="connsiteX35802" fmla="*/ 971911 w 1299502"/>
              <a:gd name="connsiteY35802" fmla="*/ 1119031 h 2190257"/>
              <a:gd name="connsiteX35803" fmla="*/ 971911 w 1299502"/>
              <a:gd name="connsiteY35803" fmla="*/ 1119644 h 2190257"/>
              <a:gd name="connsiteX35804" fmla="*/ 972199 w 1299502"/>
              <a:gd name="connsiteY35804" fmla="*/ 1119932 h 2190257"/>
              <a:gd name="connsiteX35805" fmla="*/ 972199 w 1299502"/>
              <a:gd name="connsiteY35805" fmla="*/ 1120221 h 2190257"/>
              <a:gd name="connsiteX35806" fmla="*/ 972704 w 1299502"/>
              <a:gd name="connsiteY35806" fmla="*/ 1120725 h 2190257"/>
              <a:gd name="connsiteX35807" fmla="*/ 972992 w 1299502"/>
              <a:gd name="connsiteY35807" fmla="*/ 1120725 h 2190257"/>
              <a:gd name="connsiteX35808" fmla="*/ 973281 w 1299502"/>
              <a:gd name="connsiteY35808" fmla="*/ 1120942 h 2190257"/>
              <a:gd name="connsiteX35809" fmla="*/ 973605 w 1299502"/>
              <a:gd name="connsiteY35809" fmla="*/ 1120942 h 2190257"/>
              <a:gd name="connsiteX35810" fmla="*/ 973894 w 1299502"/>
              <a:gd name="connsiteY35810" fmla="*/ 1121338 h 2190257"/>
              <a:gd name="connsiteX35811" fmla="*/ 974218 w 1299502"/>
              <a:gd name="connsiteY35811" fmla="*/ 1121338 h 2190257"/>
              <a:gd name="connsiteX35812" fmla="*/ 974507 w 1299502"/>
              <a:gd name="connsiteY35812" fmla="*/ 1121626 h 2190257"/>
              <a:gd name="connsiteX35813" fmla="*/ 975480 w 1299502"/>
              <a:gd name="connsiteY35813" fmla="*/ 1121626 h 2190257"/>
              <a:gd name="connsiteX35814" fmla="*/ 975805 w 1299502"/>
              <a:gd name="connsiteY35814" fmla="*/ 1121915 h 2190257"/>
              <a:gd name="connsiteX35815" fmla="*/ 976706 w 1299502"/>
              <a:gd name="connsiteY35815" fmla="*/ 1121915 h 2190257"/>
              <a:gd name="connsiteX35816" fmla="*/ 977103 w 1299502"/>
              <a:gd name="connsiteY35816" fmla="*/ 1122239 h 2190257"/>
              <a:gd name="connsiteX35817" fmla="*/ 977391 w 1299502"/>
              <a:gd name="connsiteY35817" fmla="*/ 1122239 h 2190257"/>
              <a:gd name="connsiteX35818" fmla="*/ 977680 w 1299502"/>
              <a:gd name="connsiteY35818" fmla="*/ 1121915 h 2190257"/>
              <a:gd name="connsiteX35819" fmla="*/ 978293 w 1299502"/>
              <a:gd name="connsiteY35819" fmla="*/ 1121915 h 2190257"/>
              <a:gd name="connsiteX35820" fmla="*/ 978581 w 1299502"/>
              <a:gd name="connsiteY35820" fmla="*/ 1121626 h 2190257"/>
              <a:gd name="connsiteX35821" fmla="*/ 980204 w 1299502"/>
              <a:gd name="connsiteY35821" fmla="*/ 1121626 h 2190257"/>
              <a:gd name="connsiteX35822" fmla="*/ 980420 w 1299502"/>
              <a:gd name="connsiteY35822" fmla="*/ 1121734 h 2190257"/>
              <a:gd name="connsiteX35823" fmla="*/ 980420 w 1299502"/>
              <a:gd name="connsiteY35823" fmla="*/ 1122023 h 2190257"/>
              <a:gd name="connsiteX35824" fmla="*/ 980997 w 1299502"/>
              <a:gd name="connsiteY35824" fmla="*/ 1122635 h 2190257"/>
              <a:gd name="connsiteX35825" fmla="*/ 980997 w 1299502"/>
              <a:gd name="connsiteY35825" fmla="*/ 1122924 h 2190257"/>
              <a:gd name="connsiteX35826" fmla="*/ 981574 w 1299502"/>
              <a:gd name="connsiteY35826" fmla="*/ 1123536 h 2190257"/>
              <a:gd name="connsiteX35827" fmla="*/ 981574 w 1299502"/>
              <a:gd name="connsiteY35827" fmla="*/ 1123825 h 2190257"/>
              <a:gd name="connsiteX35828" fmla="*/ 981791 w 1299502"/>
              <a:gd name="connsiteY35828" fmla="*/ 1124041 h 2190257"/>
              <a:gd name="connsiteX35829" fmla="*/ 982295 w 1299502"/>
              <a:gd name="connsiteY35829" fmla="*/ 1123536 h 2190257"/>
              <a:gd name="connsiteX35830" fmla="*/ 982295 w 1299502"/>
              <a:gd name="connsiteY35830" fmla="*/ 1122924 h 2190257"/>
              <a:gd name="connsiteX35831" fmla="*/ 982404 w 1299502"/>
              <a:gd name="connsiteY35831" fmla="*/ 1122816 h 2190257"/>
              <a:gd name="connsiteX35832" fmla="*/ 982764 w 1299502"/>
              <a:gd name="connsiteY35832" fmla="*/ 1122816 h 2190257"/>
              <a:gd name="connsiteX35833" fmla="*/ 984964 w 1299502"/>
              <a:gd name="connsiteY35833" fmla="*/ 1120833 h 2190257"/>
              <a:gd name="connsiteX35834" fmla="*/ 986298 w 1299502"/>
              <a:gd name="connsiteY35834" fmla="*/ 1120833 h 2190257"/>
              <a:gd name="connsiteX35835" fmla="*/ 986586 w 1299502"/>
              <a:gd name="connsiteY35835" fmla="*/ 1121014 h 2190257"/>
              <a:gd name="connsiteX35836" fmla="*/ 988173 w 1299502"/>
              <a:gd name="connsiteY35836" fmla="*/ 1121122 h 2190257"/>
              <a:gd name="connsiteX35837" fmla="*/ 988461 w 1299502"/>
              <a:gd name="connsiteY35837" fmla="*/ 1120833 h 2190257"/>
              <a:gd name="connsiteX35838" fmla="*/ 989074 w 1299502"/>
              <a:gd name="connsiteY35838" fmla="*/ 1120833 h 2190257"/>
              <a:gd name="connsiteX35839" fmla="*/ 989759 w 1299502"/>
              <a:gd name="connsiteY35839" fmla="*/ 1121446 h 2190257"/>
              <a:gd name="connsiteX35840" fmla="*/ 990949 w 1299502"/>
              <a:gd name="connsiteY35840" fmla="*/ 1121446 h 2190257"/>
              <a:gd name="connsiteX35841" fmla="*/ 991346 w 1299502"/>
              <a:gd name="connsiteY35841" fmla="*/ 1121734 h 2190257"/>
              <a:gd name="connsiteX35842" fmla="*/ 993582 w 1299502"/>
              <a:gd name="connsiteY35842" fmla="*/ 1121734 h 2190257"/>
              <a:gd name="connsiteX35843" fmla="*/ 993870 w 1299502"/>
              <a:gd name="connsiteY35843" fmla="*/ 1122023 h 2190257"/>
              <a:gd name="connsiteX35844" fmla="*/ 994158 w 1299502"/>
              <a:gd name="connsiteY35844" fmla="*/ 1122023 h 2190257"/>
              <a:gd name="connsiteX35845" fmla="*/ 994447 w 1299502"/>
              <a:gd name="connsiteY35845" fmla="*/ 1122347 h 2190257"/>
              <a:gd name="connsiteX35846" fmla="*/ 994880 w 1299502"/>
              <a:gd name="connsiteY35846" fmla="*/ 1122347 h 2190257"/>
              <a:gd name="connsiteX35847" fmla="*/ 995457 w 1299502"/>
              <a:gd name="connsiteY35847" fmla="*/ 1121734 h 2190257"/>
              <a:gd name="connsiteX35848" fmla="*/ 996358 w 1299502"/>
              <a:gd name="connsiteY35848" fmla="*/ 1121734 h 2190257"/>
              <a:gd name="connsiteX35849" fmla="*/ 996755 w 1299502"/>
              <a:gd name="connsiteY35849" fmla="*/ 1121446 h 2190257"/>
              <a:gd name="connsiteX35850" fmla="*/ 997368 w 1299502"/>
              <a:gd name="connsiteY35850" fmla="*/ 1121446 h 2190257"/>
              <a:gd name="connsiteX35851" fmla="*/ 997945 w 1299502"/>
              <a:gd name="connsiteY35851" fmla="*/ 1120833 h 2190257"/>
              <a:gd name="connsiteX35852" fmla="*/ 998341 w 1299502"/>
              <a:gd name="connsiteY35852" fmla="*/ 1120833 h 2190257"/>
              <a:gd name="connsiteX35853" fmla="*/ 998449 w 1299502"/>
              <a:gd name="connsiteY35853" fmla="*/ 1121014 h 2190257"/>
              <a:gd name="connsiteX35854" fmla="*/ 998449 w 1299502"/>
              <a:gd name="connsiteY35854" fmla="*/ 1121338 h 2190257"/>
              <a:gd name="connsiteX35855" fmla="*/ 998630 w 1299502"/>
              <a:gd name="connsiteY35855" fmla="*/ 1121446 h 2190257"/>
              <a:gd name="connsiteX35856" fmla="*/ 998918 w 1299502"/>
              <a:gd name="connsiteY35856" fmla="*/ 1121518 h 2190257"/>
              <a:gd name="connsiteX35857" fmla="*/ 999243 w 1299502"/>
              <a:gd name="connsiteY35857" fmla="*/ 1121734 h 2190257"/>
              <a:gd name="connsiteX35858" fmla="*/ 999531 w 1299502"/>
              <a:gd name="connsiteY35858" fmla="*/ 1121734 h 2190257"/>
              <a:gd name="connsiteX35859" fmla="*/ 999964 w 1299502"/>
              <a:gd name="connsiteY35859" fmla="*/ 1122023 h 2190257"/>
              <a:gd name="connsiteX35860" fmla="*/ 1000252 w 1299502"/>
              <a:gd name="connsiteY35860" fmla="*/ 1122023 h 2190257"/>
              <a:gd name="connsiteX35861" fmla="*/ 1000541 w 1299502"/>
              <a:gd name="connsiteY35861" fmla="*/ 1121734 h 2190257"/>
              <a:gd name="connsiteX35862" fmla="*/ 1001442 w 1299502"/>
              <a:gd name="connsiteY35862" fmla="*/ 1121843 h 2190257"/>
              <a:gd name="connsiteX35863" fmla="*/ 1002163 w 1299502"/>
              <a:gd name="connsiteY35863" fmla="*/ 1122311 h 2190257"/>
              <a:gd name="connsiteX35864" fmla="*/ 1002740 w 1299502"/>
              <a:gd name="connsiteY35864" fmla="*/ 1122419 h 2190257"/>
              <a:gd name="connsiteX35865" fmla="*/ 1003065 w 1299502"/>
              <a:gd name="connsiteY35865" fmla="*/ 1122635 h 2190257"/>
              <a:gd name="connsiteX35866" fmla="*/ 1005336 w 1299502"/>
              <a:gd name="connsiteY35866" fmla="*/ 1122708 h 2190257"/>
              <a:gd name="connsiteX35867" fmla="*/ 1005625 w 1299502"/>
              <a:gd name="connsiteY35867" fmla="*/ 1122419 h 2190257"/>
              <a:gd name="connsiteX35868" fmla="*/ 1006526 w 1299502"/>
              <a:gd name="connsiteY35868" fmla="*/ 1122419 h 2190257"/>
              <a:gd name="connsiteX35869" fmla="*/ 1006851 w 1299502"/>
              <a:gd name="connsiteY35869" fmla="*/ 1122131 h 2190257"/>
              <a:gd name="connsiteX35870" fmla="*/ 1007500 w 1299502"/>
              <a:gd name="connsiteY35870" fmla="*/ 1122131 h 2190257"/>
              <a:gd name="connsiteX35871" fmla="*/ 1009123 w 1299502"/>
              <a:gd name="connsiteY35871" fmla="*/ 1120617 h 2190257"/>
              <a:gd name="connsiteX35872" fmla="*/ 1009447 w 1299502"/>
              <a:gd name="connsiteY35872" fmla="*/ 1120617 h 2190257"/>
              <a:gd name="connsiteX35873" fmla="*/ 1009736 w 1299502"/>
              <a:gd name="connsiteY35873" fmla="*/ 1120329 h 2190257"/>
              <a:gd name="connsiteX35874" fmla="*/ 1010024 w 1299502"/>
              <a:gd name="connsiteY35874" fmla="*/ 1120329 h 2190257"/>
              <a:gd name="connsiteX35875" fmla="*/ 1010421 w 1299502"/>
              <a:gd name="connsiteY35875" fmla="*/ 1120005 h 2190257"/>
              <a:gd name="connsiteX35876" fmla="*/ 1011322 w 1299502"/>
              <a:gd name="connsiteY35876" fmla="*/ 1120005 h 2190257"/>
              <a:gd name="connsiteX35877" fmla="*/ 1011647 w 1299502"/>
              <a:gd name="connsiteY35877" fmla="*/ 1120329 h 2190257"/>
              <a:gd name="connsiteX35878" fmla="*/ 1012007 w 1299502"/>
              <a:gd name="connsiteY35878" fmla="*/ 1120329 h 2190257"/>
              <a:gd name="connsiteX35879" fmla="*/ 1012115 w 1299502"/>
              <a:gd name="connsiteY35879" fmla="*/ 1120509 h 2190257"/>
              <a:gd name="connsiteX35880" fmla="*/ 1012115 w 1299502"/>
              <a:gd name="connsiteY35880" fmla="*/ 1121122 h 2190257"/>
              <a:gd name="connsiteX35881" fmla="*/ 1012440 w 1299502"/>
              <a:gd name="connsiteY35881" fmla="*/ 1121410 h 2190257"/>
              <a:gd name="connsiteX35882" fmla="*/ 1012440 w 1299502"/>
              <a:gd name="connsiteY35882" fmla="*/ 1121734 h 2190257"/>
              <a:gd name="connsiteX35883" fmla="*/ 1012909 w 1299502"/>
              <a:gd name="connsiteY35883" fmla="*/ 1122131 h 2190257"/>
              <a:gd name="connsiteX35884" fmla="*/ 1013810 w 1299502"/>
              <a:gd name="connsiteY35884" fmla="*/ 1122131 h 2190257"/>
              <a:gd name="connsiteX35885" fmla="*/ 1015108 w 1299502"/>
              <a:gd name="connsiteY35885" fmla="*/ 1120906 h 2190257"/>
              <a:gd name="connsiteX35886" fmla="*/ 1015397 w 1299502"/>
              <a:gd name="connsiteY35886" fmla="*/ 1120906 h 2190257"/>
              <a:gd name="connsiteX35887" fmla="*/ 1015829 w 1299502"/>
              <a:gd name="connsiteY35887" fmla="*/ 1120617 h 2190257"/>
              <a:gd name="connsiteX35888" fmla="*/ 1016118 w 1299502"/>
              <a:gd name="connsiteY35888" fmla="*/ 1120617 h 2190257"/>
              <a:gd name="connsiteX35889" fmla="*/ 1016731 w 1299502"/>
              <a:gd name="connsiteY35889" fmla="*/ 1120113 h 2190257"/>
              <a:gd name="connsiteX35890" fmla="*/ 1016983 w 1299502"/>
              <a:gd name="connsiteY35890" fmla="*/ 1120041 h 2190257"/>
              <a:gd name="connsiteX35891" fmla="*/ 1017200 w 1299502"/>
              <a:gd name="connsiteY35891" fmla="*/ 1119932 h 2190257"/>
              <a:gd name="connsiteX35892" fmla="*/ 1017200 w 1299502"/>
              <a:gd name="connsiteY35892" fmla="*/ 1119608 h 2190257"/>
              <a:gd name="connsiteX35893" fmla="*/ 1017524 w 1299502"/>
              <a:gd name="connsiteY35893" fmla="*/ 1119320 h 2190257"/>
              <a:gd name="connsiteX35894" fmla="*/ 1017524 w 1299502"/>
              <a:gd name="connsiteY35894" fmla="*/ 1116617 h 2190257"/>
              <a:gd name="connsiteX35895" fmla="*/ 1017885 w 1299502"/>
              <a:gd name="connsiteY35895" fmla="*/ 1116328 h 2190257"/>
              <a:gd name="connsiteX35896" fmla="*/ 1017813 w 1299502"/>
              <a:gd name="connsiteY35896" fmla="*/ 1116148 h 2190257"/>
              <a:gd name="connsiteX35897" fmla="*/ 1019003 w 1299502"/>
              <a:gd name="connsiteY35897" fmla="*/ 1115031 h 2190257"/>
              <a:gd name="connsiteX35898" fmla="*/ 1019291 w 1299502"/>
              <a:gd name="connsiteY35898" fmla="*/ 1115031 h 2190257"/>
              <a:gd name="connsiteX35899" fmla="*/ 1019904 w 1299502"/>
              <a:gd name="connsiteY35899" fmla="*/ 1114418 h 2190257"/>
              <a:gd name="connsiteX35900" fmla="*/ 1020625 w 1299502"/>
              <a:gd name="connsiteY35900" fmla="*/ 1114418 h 2190257"/>
              <a:gd name="connsiteX35901" fmla="*/ 1020914 w 1299502"/>
              <a:gd name="connsiteY35901" fmla="*/ 1114743 h 2190257"/>
              <a:gd name="connsiteX35902" fmla="*/ 1022212 w 1299502"/>
              <a:gd name="connsiteY35902" fmla="*/ 1113553 h 2190257"/>
              <a:gd name="connsiteX35903" fmla="*/ 1022500 w 1299502"/>
              <a:gd name="connsiteY35903" fmla="*/ 1113553 h 2190257"/>
              <a:gd name="connsiteX35904" fmla="*/ 1022825 w 1299502"/>
              <a:gd name="connsiteY35904" fmla="*/ 1113337 h 2190257"/>
              <a:gd name="connsiteX35905" fmla="*/ 1023690 w 1299502"/>
              <a:gd name="connsiteY35905" fmla="*/ 1113337 h 2190257"/>
              <a:gd name="connsiteX35906" fmla="*/ 1024087 w 1299502"/>
              <a:gd name="connsiteY35906" fmla="*/ 1113553 h 2190257"/>
              <a:gd name="connsiteX35907" fmla="*/ 1024411 w 1299502"/>
              <a:gd name="connsiteY35907" fmla="*/ 1113553 h 2190257"/>
              <a:gd name="connsiteX35908" fmla="*/ 1024519 w 1299502"/>
              <a:gd name="connsiteY35908" fmla="*/ 1113734 h 2190257"/>
              <a:gd name="connsiteX35909" fmla="*/ 1024519 w 1299502"/>
              <a:gd name="connsiteY35909" fmla="*/ 1114635 h 2190257"/>
              <a:gd name="connsiteX35910" fmla="*/ 1024195 w 1299502"/>
              <a:gd name="connsiteY35910" fmla="*/ 1114923 h 2190257"/>
              <a:gd name="connsiteX35911" fmla="*/ 1024195 w 1299502"/>
              <a:gd name="connsiteY35911" fmla="*/ 1115247 h 2190257"/>
              <a:gd name="connsiteX35912" fmla="*/ 1024375 w 1299502"/>
              <a:gd name="connsiteY35912" fmla="*/ 1115319 h 2190257"/>
              <a:gd name="connsiteX35913" fmla="*/ 1024988 w 1299502"/>
              <a:gd name="connsiteY35913" fmla="*/ 1115319 h 2190257"/>
              <a:gd name="connsiteX35914" fmla="*/ 1025313 w 1299502"/>
              <a:gd name="connsiteY35914" fmla="*/ 1115644 h 2190257"/>
              <a:gd name="connsiteX35915" fmla="*/ 1025998 w 1299502"/>
              <a:gd name="connsiteY35915" fmla="*/ 1115716 h 2190257"/>
              <a:gd name="connsiteX35916" fmla="*/ 1026286 w 1299502"/>
              <a:gd name="connsiteY35916" fmla="*/ 1115932 h 2190257"/>
              <a:gd name="connsiteX35917" fmla="*/ 1027188 w 1299502"/>
              <a:gd name="connsiteY35917" fmla="*/ 1116040 h 2190257"/>
              <a:gd name="connsiteX35918" fmla="*/ 1027873 w 1299502"/>
              <a:gd name="connsiteY35918" fmla="*/ 1116509 h 2190257"/>
              <a:gd name="connsiteX35919" fmla="*/ 1028161 w 1299502"/>
              <a:gd name="connsiteY35919" fmla="*/ 1116509 h 2190257"/>
              <a:gd name="connsiteX35920" fmla="*/ 1028269 w 1299502"/>
              <a:gd name="connsiteY35920" fmla="*/ 1116725 h 2190257"/>
              <a:gd name="connsiteX35921" fmla="*/ 1028269 w 1299502"/>
              <a:gd name="connsiteY35921" fmla="*/ 1117013 h 2190257"/>
              <a:gd name="connsiteX35922" fmla="*/ 1027981 w 1299502"/>
              <a:gd name="connsiteY35922" fmla="*/ 1117338 h 2190257"/>
              <a:gd name="connsiteX35923" fmla="*/ 1028269 w 1299502"/>
              <a:gd name="connsiteY35923" fmla="*/ 1117626 h 2190257"/>
              <a:gd name="connsiteX35924" fmla="*/ 1028269 w 1299502"/>
              <a:gd name="connsiteY35924" fmla="*/ 1118239 h 2190257"/>
              <a:gd name="connsiteX35925" fmla="*/ 1028486 w 1299502"/>
              <a:gd name="connsiteY35925" fmla="*/ 1118311 h 2190257"/>
              <a:gd name="connsiteX35926" fmla="*/ 1029387 w 1299502"/>
              <a:gd name="connsiteY35926" fmla="*/ 1118311 h 2190257"/>
              <a:gd name="connsiteX35927" fmla="*/ 1029784 w 1299502"/>
              <a:gd name="connsiteY35927" fmla="*/ 1118635 h 2190257"/>
              <a:gd name="connsiteX35928" fmla="*/ 1030108 w 1299502"/>
              <a:gd name="connsiteY35928" fmla="*/ 1118635 h 2190257"/>
              <a:gd name="connsiteX35929" fmla="*/ 1030361 w 1299502"/>
              <a:gd name="connsiteY35929" fmla="*/ 1118923 h 2190257"/>
              <a:gd name="connsiteX35930" fmla="*/ 1030649 w 1299502"/>
              <a:gd name="connsiteY35930" fmla="*/ 1118923 h 2190257"/>
              <a:gd name="connsiteX35931" fmla="*/ 1030830 w 1299502"/>
              <a:gd name="connsiteY35931" fmla="*/ 1118815 h 2190257"/>
              <a:gd name="connsiteX35932" fmla="*/ 1030830 w 1299502"/>
              <a:gd name="connsiteY35932" fmla="*/ 1118527 h 2190257"/>
              <a:gd name="connsiteX35933" fmla="*/ 1031334 w 1299502"/>
              <a:gd name="connsiteY35933" fmla="*/ 1118022 h 2190257"/>
              <a:gd name="connsiteX35934" fmla="*/ 1032236 w 1299502"/>
              <a:gd name="connsiteY35934" fmla="*/ 1118022 h 2190257"/>
              <a:gd name="connsiteX35935" fmla="*/ 1032524 w 1299502"/>
              <a:gd name="connsiteY35935" fmla="*/ 1117734 h 2190257"/>
              <a:gd name="connsiteX35936" fmla="*/ 1032921 w 1299502"/>
              <a:gd name="connsiteY35936" fmla="*/ 1117734 h 2190257"/>
              <a:gd name="connsiteX35937" fmla="*/ 1033209 w 1299502"/>
              <a:gd name="connsiteY35937" fmla="*/ 1118130 h 2190257"/>
              <a:gd name="connsiteX35938" fmla="*/ 1033534 w 1299502"/>
              <a:gd name="connsiteY35938" fmla="*/ 1118130 h 2190257"/>
              <a:gd name="connsiteX35939" fmla="*/ 1033822 w 1299502"/>
              <a:gd name="connsiteY35939" fmla="*/ 1118311 h 2190257"/>
              <a:gd name="connsiteX35940" fmla="*/ 1034832 w 1299502"/>
              <a:gd name="connsiteY35940" fmla="*/ 1118311 h 2190257"/>
              <a:gd name="connsiteX35941" fmla="*/ 1035120 w 1299502"/>
              <a:gd name="connsiteY35941" fmla="*/ 1118635 h 2190257"/>
              <a:gd name="connsiteX35942" fmla="*/ 1036743 w 1299502"/>
              <a:gd name="connsiteY35942" fmla="*/ 1118707 h 2190257"/>
              <a:gd name="connsiteX35943" fmla="*/ 1037320 w 1299502"/>
              <a:gd name="connsiteY35943" fmla="*/ 1119212 h 2190257"/>
              <a:gd name="connsiteX35944" fmla="*/ 1037645 w 1299502"/>
              <a:gd name="connsiteY35944" fmla="*/ 1119212 h 2190257"/>
              <a:gd name="connsiteX35945" fmla="*/ 1037897 w 1299502"/>
              <a:gd name="connsiteY35945" fmla="*/ 1119536 h 2190257"/>
              <a:gd name="connsiteX35946" fmla="*/ 1038618 w 1299502"/>
              <a:gd name="connsiteY35946" fmla="*/ 1119536 h 2190257"/>
              <a:gd name="connsiteX35947" fmla="*/ 1038943 w 1299502"/>
              <a:gd name="connsiteY35947" fmla="*/ 1119320 h 2190257"/>
              <a:gd name="connsiteX35948" fmla="*/ 1039520 w 1299502"/>
              <a:gd name="connsiteY35948" fmla="*/ 1119212 h 2190257"/>
              <a:gd name="connsiteX35949" fmla="*/ 1040024 w 1299502"/>
              <a:gd name="connsiteY35949" fmla="*/ 1119716 h 2190257"/>
              <a:gd name="connsiteX35950" fmla="*/ 1040024 w 1299502"/>
              <a:gd name="connsiteY35950" fmla="*/ 1120005 h 2190257"/>
              <a:gd name="connsiteX35951" fmla="*/ 1040493 w 1299502"/>
              <a:gd name="connsiteY35951" fmla="*/ 1120437 h 2190257"/>
              <a:gd name="connsiteX35952" fmla="*/ 1041106 w 1299502"/>
              <a:gd name="connsiteY35952" fmla="*/ 1120437 h 2190257"/>
              <a:gd name="connsiteX35953" fmla="*/ 1041719 w 1299502"/>
              <a:gd name="connsiteY35953" fmla="*/ 1121014 h 2190257"/>
              <a:gd name="connsiteX35954" fmla="*/ 1042080 w 1299502"/>
              <a:gd name="connsiteY35954" fmla="*/ 1121122 h 2190257"/>
              <a:gd name="connsiteX35955" fmla="*/ 1042404 w 1299502"/>
              <a:gd name="connsiteY35955" fmla="*/ 1121302 h 2190257"/>
              <a:gd name="connsiteX35956" fmla="*/ 1042693 w 1299502"/>
              <a:gd name="connsiteY35956" fmla="*/ 1121302 h 2190257"/>
              <a:gd name="connsiteX35957" fmla="*/ 1043017 w 1299502"/>
              <a:gd name="connsiteY35957" fmla="*/ 1121626 h 2190257"/>
              <a:gd name="connsiteX35958" fmla="*/ 1043306 w 1299502"/>
              <a:gd name="connsiteY35958" fmla="*/ 1121626 h 2190257"/>
              <a:gd name="connsiteX35959" fmla="*/ 1043630 w 1299502"/>
              <a:gd name="connsiteY35959" fmla="*/ 1121915 h 2190257"/>
              <a:gd name="connsiteX35960" fmla="*/ 1044315 w 1299502"/>
              <a:gd name="connsiteY35960" fmla="*/ 1121915 h 2190257"/>
              <a:gd name="connsiteX35961" fmla="*/ 1044820 w 1299502"/>
              <a:gd name="connsiteY35961" fmla="*/ 1121518 h 2190257"/>
              <a:gd name="connsiteX35962" fmla="*/ 1044820 w 1299502"/>
              <a:gd name="connsiteY35962" fmla="*/ 1121230 h 2190257"/>
              <a:gd name="connsiteX35963" fmla="*/ 1044892 w 1299502"/>
              <a:gd name="connsiteY35963" fmla="*/ 1121122 h 2190257"/>
              <a:gd name="connsiteX35964" fmla="*/ 1045902 w 1299502"/>
              <a:gd name="connsiteY35964" fmla="*/ 1121014 h 2190257"/>
              <a:gd name="connsiteX35965" fmla="*/ 1046803 w 1299502"/>
              <a:gd name="connsiteY35965" fmla="*/ 1120221 h 2190257"/>
              <a:gd name="connsiteX35966" fmla="*/ 1047092 w 1299502"/>
              <a:gd name="connsiteY35966" fmla="*/ 1120221 h 2190257"/>
              <a:gd name="connsiteX35967" fmla="*/ 1048282 w 1299502"/>
              <a:gd name="connsiteY35967" fmla="*/ 1119140 h 2190257"/>
              <a:gd name="connsiteX35968" fmla="*/ 1048282 w 1299502"/>
              <a:gd name="connsiteY35968" fmla="*/ 1118527 h 2190257"/>
              <a:gd name="connsiteX35969" fmla="*/ 1048606 w 1299502"/>
              <a:gd name="connsiteY35969" fmla="*/ 1118239 h 2190257"/>
              <a:gd name="connsiteX35970" fmla="*/ 1048606 w 1299502"/>
              <a:gd name="connsiteY35970" fmla="*/ 1117626 h 2190257"/>
              <a:gd name="connsiteX35971" fmla="*/ 1049075 w 1299502"/>
              <a:gd name="connsiteY35971" fmla="*/ 1117229 h 2190257"/>
              <a:gd name="connsiteX35972" fmla="*/ 1049400 w 1299502"/>
              <a:gd name="connsiteY35972" fmla="*/ 1117229 h 2190257"/>
              <a:gd name="connsiteX35973" fmla="*/ 1049616 w 1299502"/>
              <a:gd name="connsiteY35973" fmla="*/ 1117338 h 2190257"/>
              <a:gd name="connsiteX35974" fmla="*/ 1049508 w 1299502"/>
              <a:gd name="connsiteY35974" fmla="*/ 1117626 h 2190257"/>
              <a:gd name="connsiteX35975" fmla="*/ 1049976 w 1299502"/>
              <a:gd name="connsiteY35975" fmla="*/ 1118130 h 2190257"/>
              <a:gd name="connsiteX35976" fmla="*/ 1051779 w 1299502"/>
              <a:gd name="connsiteY35976" fmla="*/ 1116509 h 2190257"/>
              <a:gd name="connsiteX35977" fmla="*/ 1051779 w 1299502"/>
              <a:gd name="connsiteY35977" fmla="*/ 1116220 h 2190257"/>
              <a:gd name="connsiteX35978" fmla="*/ 1051851 w 1299502"/>
              <a:gd name="connsiteY35978" fmla="*/ 1116040 h 2190257"/>
              <a:gd name="connsiteX35979" fmla="*/ 1052573 w 1299502"/>
              <a:gd name="connsiteY35979" fmla="*/ 1116040 h 2190257"/>
              <a:gd name="connsiteX35980" fmla="*/ 1053077 w 1299502"/>
              <a:gd name="connsiteY35980" fmla="*/ 1115644 h 2190257"/>
              <a:gd name="connsiteX35981" fmla="*/ 1052969 w 1299502"/>
              <a:gd name="connsiteY35981" fmla="*/ 1115031 h 2190257"/>
              <a:gd name="connsiteX35982" fmla="*/ 1053366 w 1299502"/>
              <a:gd name="connsiteY35982" fmla="*/ 1114743 h 2190257"/>
              <a:gd name="connsiteX35983" fmla="*/ 1053366 w 1299502"/>
              <a:gd name="connsiteY35983" fmla="*/ 1114418 h 2190257"/>
              <a:gd name="connsiteX35984" fmla="*/ 1053979 w 1299502"/>
              <a:gd name="connsiteY35984" fmla="*/ 1113842 h 2190257"/>
              <a:gd name="connsiteX35985" fmla="*/ 1053979 w 1299502"/>
              <a:gd name="connsiteY35985" fmla="*/ 1113517 h 2190257"/>
              <a:gd name="connsiteX35986" fmla="*/ 1054952 w 1299502"/>
              <a:gd name="connsiteY35986" fmla="*/ 1112616 h 2190257"/>
              <a:gd name="connsiteX35987" fmla="*/ 1054952 w 1299502"/>
              <a:gd name="connsiteY35987" fmla="*/ 1112328 h 2190257"/>
              <a:gd name="connsiteX35988" fmla="*/ 1055061 w 1299502"/>
              <a:gd name="connsiteY35988" fmla="*/ 1112220 h 2190257"/>
              <a:gd name="connsiteX35989" fmla="*/ 1055385 w 1299502"/>
              <a:gd name="connsiteY35989" fmla="*/ 1112220 h 2190257"/>
              <a:gd name="connsiteX35990" fmla="*/ 1055674 w 1299502"/>
              <a:gd name="connsiteY35990" fmla="*/ 1111932 h 2190257"/>
              <a:gd name="connsiteX35991" fmla="*/ 1056070 w 1299502"/>
              <a:gd name="connsiteY35991" fmla="*/ 1111932 h 2190257"/>
              <a:gd name="connsiteX35992" fmla="*/ 1056359 w 1299502"/>
              <a:gd name="connsiteY35992" fmla="*/ 1111643 h 2190257"/>
              <a:gd name="connsiteX35993" fmla="*/ 1057260 w 1299502"/>
              <a:gd name="connsiteY35993" fmla="*/ 1111643 h 2190257"/>
              <a:gd name="connsiteX35994" fmla="*/ 1057693 w 1299502"/>
              <a:gd name="connsiteY35994" fmla="*/ 1111319 h 2190257"/>
              <a:gd name="connsiteX35995" fmla="*/ 1057981 w 1299502"/>
              <a:gd name="connsiteY35995" fmla="*/ 1111319 h 2190257"/>
              <a:gd name="connsiteX35996" fmla="*/ 1058053 w 1299502"/>
              <a:gd name="connsiteY35996" fmla="*/ 1111427 h 2190257"/>
              <a:gd name="connsiteX35997" fmla="*/ 1058053 w 1299502"/>
              <a:gd name="connsiteY35997" fmla="*/ 1111715 h 2190257"/>
              <a:gd name="connsiteX35998" fmla="*/ 1058342 w 1299502"/>
              <a:gd name="connsiteY35998" fmla="*/ 1112040 h 2190257"/>
              <a:gd name="connsiteX35999" fmla="*/ 1058486 w 1299502"/>
              <a:gd name="connsiteY35999" fmla="*/ 1112616 h 2190257"/>
              <a:gd name="connsiteX36000" fmla="*/ 1058558 w 1299502"/>
              <a:gd name="connsiteY36000" fmla="*/ 1112833 h 2190257"/>
              <a:gd name="connsiteX36001" fmla="*/ 1058847 w 1299502"/>
              <a:gd name="connsiteY36001" fmla="*/ 1112833 h 2190257"/>
              <a:gd name="connsiteX36002" fmla="*/ 1059279 w 1299502"/>
              <a:gd name="connsiteY36002" fmla="*/ 1112544 h 2190257"/>
              <a:gd name="connsiteX36003" fmla="*/ 1059568 w 1299502"/>
              <a:gd name="connsiteY36003" fmla="*/ 1112544 h 2190257"/>
              <a:gd name="connsiteX36004" fmla="*/ 1059856 w 1299502"/>
              <a:gd name="connsiteY36004" fmla="*/ 1112220 h 2190257"/>
              <a:gd name="connsiteX36005" fmla="*/ 1060758 w 1299502"/>
              <a:gd name="connsiteY36005" fmla="*/ 1112220 h 2190257"/>
              <a:gd name="connsiteX36006" fmla="*/ 1061154 w 1299502"/>
              <a:gd name="connsiteY36006" fmla="*/ 1111932 h 2190257"/>
              <a:gd name="connsiteX36007" fmla="*/ 1062056 w 1299502"/>
              <a:gd name="connsiteY36007" fmla="*/ 1111932 h 2190257"/>
              <a:gd name="connsiteX36008" fmla="*/ 1062344 w 1299502"/>
              <a:gd name="connsiteY36008" fmla="*/ 1111643 h 2190257"/>
              <a:gd name="connsiteX36009" fmla="*/ 1062741 w 1299502"/>
              <a:gd name="connsiteY36009" fmla="*/ 1111643 h 2190257"/>
              <a:gd name="connsiteX36010" fmla="*/ 1063030 w 1299502"/>
              <a:gd name="connsiteY36010" fmla="*/ 1111319 h 2190257"/>
              <a:gd name="connsiteX36011" fmla="*/ 1064941 w 1299502"/>
              <a:gd name="connsiteY36011" fmla="*/ 1111319 h 2190257"/>
              <a:gd name="connsiteX36012" fmla="*/ 1065229 w 1299502"/>
              <a:gd name="connsiteY36012" fmla="*/ 1111643 h 2190257"/>
              <a:gd name="connsiteX36013" fmla="*/ 1065842 w 1299502"/>
              <a:gd name="connsiteY36013" fmla="*/ 1111643 h 2190257"/>
              <a:gd name="connsiteX36014" fmla="*/ 1066131 w 1299502"/>
              <a:gd name="connsiteY36014" fmla="*/ 1111932 h 2190257"/>
              <a:gd name="connsiteX36015" fmla="*/ 1066852 w 1299502"/>
              <a:gd name="connsiteY36015" fmla="*/ 1111932 h 2190257"/>
              <a:gd name="connsiteX36016" fmla="*/ 1067176 w 1299502"/>
              <a:gd name="connsiteY36016" fmla="*/ 1112220 h 2190257"/>
              <a:gd name="connsiteX36017" fmla="*/ 1067465 w 1299502"/>
              <a:gd name="connsiteY36017" fmla="*/ 1112220 h 2190257"/>
              <a:gd name="connsiteX36018" fmla="*/ 1067753 w 1299502"/>
              <a:gd name="connsiteY36018" fmla="*/ 1112544 h 2190257"/>
              <a:gd name="connsiteX36019" fmla="*/ 1068150 w 1299502"/>
              <a:gd name="connsiteY36019" fmla="*/ 1112544 h 2190257"/>
              <a:gd name="connsiteX36020" fmla="*/ 1068438 w 1299502"/>
              <a:gd name="connsiteY36020" fmla="*/ 1112833 h 2190257"/>
              <a:gd name="connsiteX36021" fmla="*/ 1068763 w 1299502"/>
              <a:gd name="connsiteY36021" fmla="*/ 1112833 h 2190257"/>
              <a:gd name="connsiteX36022" fmla="*/ 1069376 w 1299502"/>
              <a:gd name="connsiteY36022" fmla="*/ 1113445 h 2190257"/>
              <a:gd name="connsiteX36023" fmla="*/ 1069664 w 1299502"/>
              <a:gd name="connsiteY36023" fmla="*/ 1113445 h 2190257"/>
              <a:gd name="connsiteX36024" fmla="*/ 1070025 w 1299502"/>
              <a:gd name="connsiteY36024" fmla="*/ 1113734 h 2190257"/>
              <a:gd name="connsiteX36025" fmla="*/ 1070349 w 1299502"/>
              <a:gd name="connsiteY36025" fmla="*/ 1113734 h 2190257"/>
              <a:gd name="connsiteX36026" fmla="*/ 1070638 w 1299502"/>
              <a:gd name="connsiteY36026" fmla="*/ 1114022 h 2190257"/>
              <a:gd name="connsiteX36027" fmla="*/ 1071251 w 1299502"/>
              <a:gd name="connsiteY36027" fmla="*/ 1114022 h 2190257"/>
              <a:gd name="connsiteX36028" fmla="*/ 1071539 w 1299502"/>
              <a:gd name="connsiteY36028" fmla="*/ 1114238 h 2190257"/>
              <a:gd name="connsiteX36029" fmla="*/ 1072224 w 1299502"/>
              <a:gd name="connsiteY36029" fmla="*/ 1114310 h 2190257"/>
              <a:gd name="connsiteX36030" fmla="*/ 1072549 w 1299502"/>
              <a:gd name="connsiteY36030" fmla="*/ 1114022 h 2190257"/>
              <a:gd name="connsiteX36031" fmla="*/ 1073162 w 1299502"/>
              <a:gd name="connsiteY36031" fmla="*/ 1114022 h 2190257"/>
              <a:gd name="connsiteX36032" fmla="*/ 1073450 w 1299502"/>
              <a:gd name="connsiteY36032" fmla="*/ 1113734 h 2190257"/>
              <a:gd name="connsiteX36033" fmla="*/ 1073883 w 1299502"/>
              <a:gd name="connsiteY36033" fmla="*/ 1113734 h 2190257"/>
              <a:gd name="connsiteX36034" fmla="*/ 1074748 w 1299502"/>
              <a:gd name="connsiteY36034" fmla="*/ 1112833 h 2190257"/>
              <a:gd name="connsiteX36035" fmla="*/ 1075470 w 1299502"/>
              <a:gd name="connsiteY36035" fmla="*/ 1112833 h 2190257"/>
              <a:gd name="connsiteX36036" fmla="*/ 1075758 w 1299502"/>
              <a:gd name="connsiteY36036" fmla="*/ 1112544 h 2190257"/>
              <a:gd name="connsiteX36037" fmla="*/ 1076659 w 1299502"/>
              <a:gd name="connsiteY36037" fmla="*/ 1112544 h 2190257"/>
              <a:gd name="connsiteX36038" fmla="*/ 1077345 w 1299502"/>
              <a:gd name="connsiteY36038" fmla="*/ 1113121 h 2190257"/>
              <a:gd name="connsiteX36039" fmla="*/ 1078246 w 1299502"/>
              <a:gd name="connsiteY36039" fmla="*/ 1112220 h 2190257"/>
              <a:gd name="connsiteX36040" fmla="*/ 1078931 w 1299502"/>
              <a:gd name="connsiteY36040" fmla="*/ 1112220 h 2190257"/>
              <a:gd name="connsiteX36041" fmla="*/ 1079220 w 1299502"/>
              <a:gd name="connsiteY36041" fmla="*/ 1112544 h 2190257"/>
              <a:gd name="connsiteX36042" fmla="*/ 1079544 w 1299502"/>
              <a:gd name="connsiteY36042" fmla="*/ 1112544 h 2190257"/>
              <a:gd name="connsiteX36043" fmla="*/ 1079724 w 1299502"/>
              <a:gd name="connsiteY36043" fmla="*/ 1112616 h 2190257"/>
              <a:gd name="connsiteX36044" fmla="*/ 1079724 w 1299502"/>
              <a:gd name="connsiteY36044" fmla="*/ 1112941 h 2190257"/>
              <a:gd name="connsiteX36045" fmla="*/ 1080013 w 1299502"/>
              <a:gd name="connsiteY36045" fmla="*/ 1113229 h 2190257"/>
              <a:gd name="connsiteX36046" fmla="*/ 1080013 w 1299502"/>
              <a:gd name="connsiteY36046" fmla="*/ 1113481 h 2190257"/>
              <a:gd name="connsiteX36047" fmla="*/ 1080914 w 1299502"/>
              <a:gd name="connsiteY36047" fmla="*/ 1114382 h 2190257"/>
              <a:gd name="connsiteX36048" fmla="*/ 1080914 w 1299502"/>
              <a:gd name="connsiteY36048" fmla="*/ 1114671 h 2190257"/>
              <a:gd name="connsiteX36049" fmla="*/ 1080842 w 1299502"/>
              <a:gd name="connsiteY36049" fmla="*/ 1114851 h 2190257"/>
              <a:gd name="connsiteX36050" fmla="*/ 1080121 w 1299502"/>
              <a:gd name="connsiteY36050" fmla="*/ 1114851 h 2190257"/>
              <a:gd name="connsiteX36051" fmla="*/ 1080013 w 1299502"/>
              <a:gd name="connsiteY36051" fmla="*/ 1114959 h 2190257"/>
              <a:gd name="connsiteX36052" fmla="*/ 1080337 w 1299502"/>
              <a:gd name="connsiteY36052" fmla="*/ 1115247 h 2190257"/>
              <a:gd name="connsiteX36053" fmla="*/ 1080337 w 1299502"/>
              <a:gd name="connsiteY36053" fmla="*/ 1115860 h 2190257"/>
              <a:gd name="connsiteX36054" fmla="*/ 1079833 w 1299502"/>
              <a:gd name="connsiteY36054" fmla="*/ 1116473 h 2190257"/>
              <a:gd name="connsiteX36055" fmla="*/ 1079833 w 1299502"/>
              <a:gd name="connsiteY36055" fmla="*/ 1117157 h 2190257"/>
              <a:gd name="connsiteX36056" fmla="*/ 1081744 w 1299502"/>
              <a:gd name="connsiteY36056" fmla="*/ 1118959 h 2190257"/>
              <a:gd name="connsiteX36057" fmla="*/ 1082032 w 1299502"/>
              <a:gd name="connsiteY36057" fmla="*/ 1118959 h 2190257"/>
              <a:gd name="connsiteX36058" fmla="*/ 1082321 w 1299502"/>
              <a:gd name="connsiteY36058" fmla="*/ 1119248 h 2190257"/>
              <a:gd name="connsiteX36059" fmla="*/ 1082753 w 1299502"/>
              <a:gd name="connsiteY36059" fmla="*/ 1119248 h 2190257"/>
              <a:gd name="connsiteX36060" fmla="*/ 1083042 w 1299502"/>
              <a:gd name="connsiteY36060" fmla="*/ 1119572 h 2190257"/>
              <a:gd name="connsiteX36061" fmla="*/ 1083366 w 1299502"/>
              <a:gd name="connsiteY36061" fmla="*/ 1119572 h 2190257"/>
              <a:gd name="connsiteX36062" fmla="*/ 1083619 w 1299502"/>
              <a:gd name="connsiteY36062" fmla="*/ 1119860 h 2190257"/>
              <a:gd name="connsiteX36063" fmla="*/ 1084340 w 1299502"/>
              <a:gd name="connsiteY36063" fmla="*/ 1119860 h 2190257"/>
              <a:gd name="connsiteX36064" fmla="*/ 1084664 w 1299502"/>
              <a:gd name="connsiteY36064" fmla="*/ 1120149 h 2190257"/>
              <a:gd name="connsiteX36065" fmla="*/ 1085926 w 1299502"/>
              <a:gd name="connsiteY36065" fmla="*/ 1120149 h 2190257"/>
              <a:gd name="connsiteX36066" fmla="*/ 1086251 w 1299502"/>
              <a:gd name="connsiteY36066" fmla="*/ 1120473 h 2190257"/>
              <a:gd name="connsiteX36067" fmla="*/ 1088703 w 1299502"/>
              <a:gd name="connsiteY36067" fmla="*/ 1120473 h 2190257"/>
              <a:gd name="connsiteX36068" fmla="*/ 1088919 w 1299502"/>
              <a:gd name="connsiteY36068" fmla="*/ 1120257 h 2190257"/>
              <a:gd name="connsiteX36069" fmla="*/ 1088919 w 1299502"/>
              <a:gd name="connsiteY36069" fmla="*/ 1119644 h 2190257"/>
              <a:gd name="connsiteX36070" fmla="*/ 1089027 w 1299502"/>
              <a:gd name="connsiteY36070" fmla="*/ 1119572 h 2190257"/>
              <a:gd name="connsiteX36071" fmla="*/ 1089749 w 1299502"/>
              <a:gd name="connsiteY36071" fmla="*/ 1119572 h 2190257"/>
              <a:gd name="connsiteX36072" fmla="*/ 1090614 w 1299502"/>
              <a:gd name="connsiteY36072" fmla="*/ 1118671 h 2190257"/>
              <a:gd name="connsiteX36073" fmla="*/ 1091624 w 1299502"/>
              <a:gd name="connsiteY36073" fmla="*/ 1118671 h 2190257"/>
              <a:gd name="connsiteX36074" fmla="*/ 1091912 w 1299502"/>
              <a:gd name="connsiteY36074" fmla="*/ 1118959 h 2190257"/>
              <a:gd name="connsiteX36075" fmla="*/ 1092237 w 1299502"/>
              <a:gd name="connsiteY36075" fmla="*/ 1118959 h 2190257"/>
              <a:gd name="connsiteX36076" fmla="*/ 1092814 w 1299502"/>
              <a:gd name="connsiteY36076" fmla="*/ 1119572 h 2190257"/>
              <a:gd name="connsiteX36077" fmla="*/ 1093210 w 1299502"/>
              <a:gd name="connsiteY36077" fmla="*/ 1119572 h 2190257"/>
              <a:gd name="connsiteX36078" fmla="*/ 1093823 w 1299502"/>
              <a:gd name="connsiteY36078" fmla="*/ 1120149 h 2190257"/>
              <a:gd name="connsiteX36079" fmla="*/ 1094112 w 1299502"/>
              <a:gd name="connsiteY36079" fmla="*/ 1120149 h 2190257"/>
              <a:gd name="connsiteX36080" fmla="*/ 1094797 w 1299502"/>
              <a:gd name="connsiteY36080" fmla="*/ 1120761 h 2190257"/>
              <a:gd name="connsiteX36081" fmla="*/ 1095085 w 1299502"/>
              <a:gd name="connsiteY36081" fmla="*/ 1120761 h 2190257"/>
              <a:gd name="connsiteX36082" fmla="*/ 1095193 w 1299502"/>
              <a:gd name="connsiteY36082" fmla="*/ 1120870 h 2190257"/>
              <a:gd name="connsiteX36083" fmla="*/ 1095193 w 1299502"/>
              <a:gd name="connsiteY36083" fmla="*/ 1121771 h 2190257"/>
              <a:gd name="connsiteX36084" fmla="*/ 1095626 w 1299502"/>
              <a:gd name="connsiteY36084" fmla="*/ 1122059 h 2190257"/>
              <a:gd name="connsiteX36085" fmla="*/ 1095626 w 1299502"/>
              <a:gd name="connsiteY36085" fmla="*/ 1123248 h 2190257"/>
              <a:gd name="connsiteX36086" fmla="*/ 1096203 w 1299502"/>
              <a:gd name="connsiteY36086" fmla="*/ 1123861 h 2190257"/>
              <a:gd name="connsiteX36087" fmla="*/ 1096203 w 1299502"/>
              <a:gd name="connsiteY36087" fmla="*/ 1124149 h 2190257"/>
              <a:gd name="connsiteX36088" fmla="*/ 1096816 w 1299502"/>
              <a:gd name="connsiteY36088" fmla="*/ 1124762 h 2190257"/>
              <a:gd name="connsiteX36089" fmla="*/ 1096816 w 1299502"/>
              <a:gd name="connsiteY36089" fmla="*/ 1125050 h 2190257"/>
              <a:gd name="connsiteX36090" fmla="*/ 1097104 w 1299502"/>
              <a:gd name="connsiteY36090" fmla="*/ 1125375 h 2190257"/>
              <a:gd name="connsiteX36091" fmla="*/ 1097104 w 1299502"/>
              <a:gd name="connsiteY36091" fmla="*/ 1125663 h 2190257"/>
              <a:gd name="connsiteX36092" fmla="*/ 1098403 w 1299502"/>
              <a:gd name="connsiteY36092" fmla="*/ 1126852 h 2190257"/>
              <a:gd name="connsiteX36093" fmla="*/ 1098403 w 1299502"/>
              <a:gd name="connsiteY36093" fmla="*/ 1127141 h 2190257"/>
              <a:gd name="connsiteX36094" fmla="*/ 1098691 w 1299502"/>
              <a:gd name="connsiteY36094" fmla="*/ 1127465 h 2190257"/>
              <a:gd name="connsiteX36095" fmla="*/ 1098691 w 1299502"/>
              <a:gd name="connsiteY36095" fmla="*/ 1127753 h 2190257"/>
              <a:gd name="connsiteX36096" fmla="*/ 1099088 w 1299502"/>
              <a:gd name="connsiteY36096" fmla="*/ 1128042 h 2190257"/>
              <a:gd name="connsiteX36097" fmla="*/ 1099088 w 1299502"/>
              <a:gd name="connsiteY36097" fmla="*/ 1128366 h 2190257"/>
              <a:gd name="connsiteX36098" fmla="*/ 1099412 w 1299502"/>
              <a:gd name="connsiteY36098" fmla="*/ 1128546 h 2190257"/>
              <a:gd name="connsiteX36099" fmla="*/ 1099412 w 1299502"/>
              <a:gd name="connsiteY36099" fmla="*/ 1129159 h 2190257"/>
              <a:gd name="connsiteX36100" fmla="*/ 1099701 w 1299502"/>
              <a:gd name="connsiteY36100" fmla="*/ 1129447 h 2190257"/>
              <a:gd name="connsiteX36101" fmla="*/ 1099701 w 1299502"/>
              <a:gd name="connsiteY36101" fmla="*/ 1130060 h 2190257"/>
              <a:gd name="connsiteX36102" fmla="*/ 1100025 w 1299502"/>
              <a:gd name="connsiteY36102" fmla="*/ 1130348 h 2190257"/>
              <a:gd name="connsiteX36103" fmla="*/ 1100025 w 1299502"/>
              <a:gd name="connsiteY36103" fmla="*/ 1130636 h 2190257"/>
              <a:gd name="connsiteX36104" fmla="*/ 1100710 w 1299502"/>
              <a:gd name="connsiteY36104" fmla="*/ 1131249 h 2190257"/>
              <a:gd name="connsiteX36105" fmla="*/ 1100638 w 1299502"/>
              <a:gd name="connsiteY36105" fmla="*/ 1131862 h 2190257"/>
              <a:gd name="connsiteX36106" fmla="*/ 1100999 w 1299502"/>
              <a:gd name="connsiteY36106" fmla="*/ 1132150 h 2190257"/>
              <a:gd name="connsiteX36107" fmla="*/ 1100999 w 1299502"/>
              <a:gd name="connsiteY36107" fmla="*/ 1132438 h 2190257"/>
              <a:gd name="connsiteX36108" fmla="*/ 1101323 w 1299502"/>
              <a:gd name="connsiteY36108" fmla="*/ 1132763 h 2190257"/>
              <a:gd name="connsiteX36109" fmla="*/ 1100999 w 1299502"/>
              <a:gd name="connsiteY36109" fmla="*/ 1133051 h 2190257"/>
              <a:gd name="connsiteX36110" fmla="*/ 1100999 w 1299502"/>
              <a:gd name="connsiteY36110" fmla="*/ 1133339 h 2190257"/>
              <a:gd name="connsiteX36111" fmla="*/ 1101179 w 1299502"/>
              <a:gd name="connsiteY36111" fmla="*/ 1133448 h 2190257"/>
              <a:gd name="connsiteX36112" fmla="*/ 1101792 w 1299502"/>
              <a:gd name="connsiteY36112" fmla="*/ 1133556 h 2190257"/>
              <a:gd name="connsiteX36113" fmla="*/ 1101900 w 1299502"/>
              <a:gd name="connsiteY36113" fmla="*/ 1133664 h 2190257"/>
              <a:gd name="connsiteX36114" fmla="*/ 1101900 w 1299502"/>
              <a:gd name="connsiteY36114" fmla="*/ 1134240 h 2190257"/>
              <a:gd name="connsiteX36115" fmla="*/ 1103198 w 1299502"/>
              <a:gd name="connsiteY36115" fmla="*/ 1135466 h 2190257"/>
              <a:gd name="connsiteX36116" fmla="*/ 1103198 w 1299502"/>
              <a:gd name="connsiteY36116" fmla="*/ 1135754 h 2190257"/>
              <a:gd name="connsiteX36117" fmla="*/ 1103415 w 1299502"/>
              <a:gd name="connsiteY36117" fmla="*/ 1135862 h 2190257"/>
              <a:gd name="connsiteX36118" fmla="*/ 1103703 w 1299502"/>
              <a:gd name="connsiteY36118" fmla="*/ 1135862 h 2190257"/>
              <a:gd name="connsiteX36119" fmla="*/ 1103883 w 1299502"/>
              <a:gd name="connsiteY36119" fmla="*/ 1136042 h 2190257"/>
              <a:gd name="connsiteX36120" fmla="*/ 1103883 w 1299502"/>
              <a:gd name="connsiteY36120" fmla="*/ 1136259 h 2190257"/>
              <a:gd name="connsiteX36121" fmla="*/ 1105903 w 1299502"/>
              <a:gd name="connsiteY36121" fmla="*/ 1138241 h 2190257"/>
              <a:gd name="connsiteX36122" fmla="*/ 1106588 w 1299502"/>
              <a:gd name="connsiteY36122" fmla="*/ 1138241 h 2190257"/>
              <a:gd name="connsiteX36123" fmla="*/ 1107201 w 1299502"/>
              <a:gd name="connsiteY36123" fmla="*/ 1138854 h 2190257"/>
              <a:gd name="connsiteX36124" fmla="*/ 1107489 w 1299502"/>
              <a:gd name="connsiteY36124" fmla="*/ 1138854 h 2190257"/>
              <a:gd name="connsiteX36125" fmla="*/ 1108463 w 1299502"/>
              <a:gd name="connsiteY36125" fmla="*/ 1139719 h 2190257"/>
              <a:gd name="connsiteX36126" fmla="*/ 1108751 w 1299502"/>
              <a:gd name="connsiteY36126" fmla="*/ 1139719 h 2190257"/>
              <a:gd name="connsiteX36127" fmla="*/ 1109076 w 1299502"/>
              <a:gd name="connsiteY36127" fmla="*/ 1140043 h 2190257"/>
              <a:gd name="connsiteX36128" fmla="*/ 1109797 w 1299502"/>
              <a:gd name="connsiteY36128" fmla="*/ 1140043 h 2190257"/>
              <a:gd name="connsiteX36129" fmla="*/ 1110410 w 1299502"/>
              <a:gd name="connsiteY36129" fmla="*/ 1140620 h 2190257"/>
              <a:gd name="connsiteX36130" fmla="*/ 1110662 w 1299502"/>
              <a:gd name="connsiteY36130" fmla="*/ 1140620 h 2190257"/>
              <a:gd name="connsiteX36131" fmla="*/ 1111275 w 1299502"/>
              <a:gd name="connsiteY36131" fmla="*/ 1141232 h 2190257"/>
              <a:gd name="connsiteX36132" fmla="*/ 1111672 w 1299502"/>
              <a:gd name="connsiteY36132" fmla="*/ 1141124 h 2190257"/>
              <a:gd name="connsiteX36133" fmla="*/ 1111996 w 1299502"/>
              <a:gd name="connsiteY36133" fmla="*/ 1141449 h 2190257"/>
              <a:gd name="connsiteX36134" fmla="*/ 1112285 w 1299502"/>
              <a:gd name="connsiteY36134" fmla="*/ 1141449 h 2190257"/>
              <a:gd name="connsiteX36135" fmla="*/ 1113763 w 1299502"/>
              <a:gd name="connsiteY36135" fmla="*/ 1142818 h 2190257"/>
              <a:gd name="connsiteX36136" fmla="*/ 1113691 w 1299502"/>
              <a:gd name="connsiteY36136" fmla="*/ 1143431 h 2190257"/>
              <a:gd name="connsiteX36137" fmla="*/ 1114088 w 1299502"/>
              <a:gd name="connsiteY36137" fmla="*/ 1143719 h 2190257"/>
              <a:gd name="connsiteX36138" fmla="*/ 1114088 w 1299502"/>
              <a:gd name="connsiteY36138" fmla="*/ 1145125 h 2190257"/>
              <a:gd name="connsiteX36139" fmla="*/ 1113691 w 1299502"/>
              <a:gd name="connsiteY36139" fmla="*/ 1145449 h 2190257"/>
              <a:gd name="connsiteX36140" fmla="*/ 1113691 w 1299502"/>
              <a:gd name="connsiteY36140" fmla="*/ 1146026 h 2190257"/>
              <a:gd name="connsiteX36141" fmla="*/ 1113403 w 1299502"/>
              <a:gd name="connsiteY36141" fmla="*/ 1146350 h 2190257"/>
              <a:gd name="connsiteX36142" fmla="*/ 1113403 w 1299502"/>
              <a:gd name="connsiteY36142" fmla="*/ 1146638 h 2190257"/>
              <a:gd name="connsiteX36143" fmla="*/ 1113078 w 1299502"/>
              <a:gd name="connsiteY36143" fmla="*/ 1146927 h 2190257"/>
              <a:gd name="connsiteX36144" fmla="*/ 1113078 w 1299502"/>
              <a:gd name="connsiteY36144" fmla="*/ 1148116 h 2190257"/>
              <a:gd name="connsiteX36145" fmla="*/ 1112790 w 1299502"/>
              <a:gd name="connsiteY36145" fmla="*/ 1148440 h 2190257"/>
              <a:gd name="connsiteX36146" fmla="*/ 1112790 w 1299502"/>
              <a:gd name="connsiteY36146" fmla="*/ 1151432 h 2190257"/>
              <a:gd name="connsiteX36147" fmla="*/ 1113078 w 1299502"/>
              <a:gd name="connsiteY36147" fmla="*/ 1151720 h 2190257"/>
              <a:gd name="connsiteX36148" fmla="*/ 1113078 w 1299502"/>
              <a:gd name="connsiteY36148" fmla="*/ 1154027 h 2190257"/>
              <a:gd name="connsiteX36149" fmla="*/ 1113475 w 1299502"/>
              <a:gd name="connsiteY36149" fmla="*/ 1154315 h 2190257"/>
              <a:gd name="connsiteX36150" fmla="*/ 1113475 w 1299502"/>
              <a:gd name="connsiteY36150" fmla="*/ 1155504 h 2190257"/>
              <a:gd name="connsiteX36151" fmla="*/ 1113763 w 1299502"/>
              <a:gd name="connsiteY36151" fmla="*/ 1155829 h 2190257"/>
              <a:gd name="connsiteX36152" fmla="*/ 1113763 w 1299502"/>
              <a:gd name="connsiteY36152" fmla="*/ 1156730 h 2190257"/>
              <a:gd name="connsiteX36153" fmla="*/ 1114088 w 1299502"/>
              <a:gd name="connsiteY36153" fmla="*/ 1157018 h 2190257"/>
              <a:gd name="connsiteX36154" fmla="*/ 1114088 w 1299502"/>
              <a:gd name="connsiteY36154" fmla="*/ 1157919 h 2190257"/>
              <a:gd name="connsiteX36155" fmla="*/ 1114376 w 1299502"/>
              <a:gd name="connsiteY36155" fmla="*/ 1158207 h 2190257"/>
              <a:gd name="connsiteX36156" fmla="*/ 1114376 w 1299502"/>
              <a:gd name="connsiteY36156" fmla="*/ 1158820 h 2190257"/>
              <a:gd name="connsiteX36157" fmla="*/ 1114665 w 1299502"/>
              <a:gd name="connsiteY36157" fmla="*/ 1159108 h 2190257"/>
              <a:gd name="connsiteX36158" fmla="*/ 1114665 w 1299502"/>
              <a:gd name="connsiteY36158" fmla="*/ 1159721 h 2190257"/>
              <a:gd name="connsiteX36159" fmla="*/ 1115097 w 1299502"/>
              <a:gd name="connsiteY36159" fmla="*/ 1160009 h 2190257"/>
              <a:gd name="connsiteX36160" fmla="*/ 1115097 w 1299502"/>
              <a:gd name="connsiteY36160" fmla="*/ 1160298 h 2190257"/>
              <a:gd name="connsiteX36161" fmla="*/ 1115710 w 1299502"/>
              <a:gd name="connsiteY36161" fmla="*/ 1160910 h 2190257"/>
              <a:gd name="connsiteX36162" fmla="*/ 1115710 w 1299502"/>
              <a:gd name="connsiteY36162" fmla="*/ 1161199 h 2190257"/>
              <a:gd name="connsiteX36163" fmla="*/ 1115891 w 1299502"/>
              <a:gd name="connsiteY36163" fmla="*/ 1161307 h 2190257"/>
              <a:gd name="connsiteX36164" fmla="*/ 1116179 w 1299502"/>
              <a:gd name="connsiteY36164" fmla="*/ 1161307 h 2190257"/>
              <a:gd name="connsiteX36165" fmla="*/ 1116251 w 1299502"/>
              <a:gd name="connsiteY36165" fmla="*/ 1161523 h 2190257"/>
              <a:gd name="connsiteX36166" fmla="*/ 1116251 w 1299502"/>
              <a:gd name="connsiteY36166" fmla="*/ 1161811 h 2190257"/>
              <a:gd name="connsiteX36167" fmla="*/ 1116468 w 1299502"/>
              <a:gd name="connsiteY36167" fmla="*/ 1161919 h 2190257"/>
              <a:gd name="connsiteX36168" fmla="*/ 1116792 w 1299502"/>
              <a:gd name="connsiteY36168" fmla="*/ 1161919 h 2190257"/>
              <a:gd name="connsiteX36169" fmla="*/ 1116972 w 1299502"/>
              <a:gd name="connsiteY36169" fmla="*/ 1161992 h 2190257"/>
              <a:gd name="connsiteX36170" fmla="*/ 1116972 w 1299502"/>
              <a:gd name="connsiteY36170" fmla="*/ 1162316 h 2190257"/>
              <a:gd name="connsiteX36171" fmla="*/ 1117585 w 1299502"/>
              <a:gd name="connsiteY36171" fmla="*/ 1162893 h 2190257"/>
              <a:gd name="connsiteX36172" fmla="*/ 1117585 w 1299502"/>
              <a:gd name="connsiteY36172" fmla="*/ 1163794 h 2190257"/>
              <a:gd name="connsiteX36173" fmla="*/ 1117261 w 1299502"/>
              <a:gd name="connsiteY36173" fmla="*/ 1164118 h 2190257"/>
              <a:gd name="connsiteX36174" fmla="*/ 1117261 w 1299502"/>
              <a:gd name="connsiteY36174" fmla="*/ 1164406 h 2190257"/>
              <a:gd name="connsiteX36175" fmla="*/ 1117585 w 1299502"/>
              <a:gd name="connsiteY36175" fmla="*/ 1164695 h 2190257"/>
              <a:gd name="connsiteX36176" fmla="*/ 1117585 w 1299502"/>
              <a:gd name="connsiteY36176" fmla="*/ 1165596 h 2190257"/>
              <a:gd name="connsiteX36177" fmla="*/ 1117946 w 1299502"/>
              <a:gd name="connsiteY36177" fmla="*/ 1165920 h 2190257"/>
              <a:gd name="connsiteX36178" fmla="*/ 1117946 w 1299502"/>
              <a:gd name="connsiteY36178" fmla="*/ 1167398 h 2190257"/>
              <a:gd name="connsiteX36179" fmla="*/ 1117585 w 1299502"/>
              <a:gd name="connsiteY36179" fmla="*/ 1167686 h 2190257"/>
              <a:gd name="connsiteX36180" fmla="*/ 1117658 w 1299502"/>
              <a:gd name="connsiteY36180" fmla="*/ 1168010 h 2190257"/>
              <a:gd name="connsiteX36181" fmla="*/ 1117261 w 1299502"/>
              <a:gd name="connsiteY36181" fmla="*/ 1168299 h 2190257"/>
              <a:gd name="connsiteX36182" fmla="*/ 1117261 w 1299502"/>
              <a:gd name="connsiteY36182" fmla="*/ 1168587 h 2190257"/>
              <a:gd name="connsiteX36183" fmla="*/ 1116972 w 1299502"/>
              <a:gd name="connsiteY36183" fmla="*/ 1168911 h 2190257"/>
              <a:gd name="connsiteX36184" fmla="*/ 1116972 w 1299502"/>
              <a:gd name="connsiteY36184" fmla="*/ 1172371 h 2190257"/>
              <a:gd name="connsiteX36185" fmla="*/ 1117261 w 1299502"/>
              <a:gd name="connsiteY36185" fmla="*/ 1172695 h 2190257"/>
              <a:gd name="connsiteX36186" fmla="*/ 1117261 w 1299502"/>
              <a:gd name="connsiteY36186" fmla="*/ 1172984 h 2190257"/>
              <a:gd name="connsiteX36187" fmla="*/ 1117658 w 1299502"/>
              <a:gd name="connsiteY36187" fmla="*/ 1173272 h 2190257"/>
              <a:gd name="connsiteX36188" fmla="*/ 1117585 w 1299502"/>
              <a:gd name="connsiteY36188" fmla="*/ 1173596 h 2190257"/>
              <a:gd name="connsiteX36189" fmla="*/ 1118271 w 1299502"/>
              <a:gd name="connsiteY36189" fmla="*/ 1174173 h 2190257"/>
              <a:gd name="connsiteX36190" fmla="*/ 1118271 w 1299502"/>
              <a:gd name="connsiteY36190" fmla="*/ 1176588 h 2190257"/>
              <a:gd name="connsiteX36191" fmla="*/ 1117946 w 1299502"/>
              <a:gd name="connsiteY36191" fmla="*/ 1176876 h 2190257"/>
              <a:gd name="connsiteX36192" fmla="*/ 1118054 w 1299502"/>
              <a:gd name="connsiteY36192" fmla="*/ 1176984 h 2190257"/>
              <a:gd name="connsiteX36193" fmla="*/ 1119064 w 1299502"/>
              <a:gd name="connsiteY36193" fmla="*/ 1177092 h 2190257"/>
              <a:gd name="connsiteX36194" fmla="*/ 1119352 w 1299502"/>
              <a:gd name="connsiteY36194" fmla="*/ 1176768 h 2190257"/>
              <a:gd name="connsiteX36195" fmla="*/ 1120073 w 1299502"/>
              <a:gd name="connsiteY36195" fmla="*/ 1176696 h 2190257"/>
              <a:gd name="connsiteX36196" fmla="*/ 1120362 w 1299502"/>
              <a:gd name="connsiteY36196" fmla="*/ 1176984 h 2190257"/>
              <a:gd name="connsiteX36197" fmla="*/ 1120975 w 1299502"/>
              <a:gd name="connsiteY36197" fmla="*/ 1176984 h 2190257"/>
              <a:gd name="connsiteX36198" fmla="*/ 1121155 w 1299502"/>
              <a:gd name="connsiteY36198" fmla="*/ 1177164 h 2190257"/>
              <a:gd name="connsiteX36199" fmla="*/ 1121155 w 1299502"/>
              <a:gd name="connsiteY36199" fmla="*/ 1177489 h 2190257"/>
              <a:gd name="connsiteX36200" fmla="*/ 1122273 w 1299502"/>
              <a:gd name="connsiteY36200" fmla="*/ 1178462 h 2190257"/>
              <a:gd name="connsiteX36201" fmla="*/ 1122850 w 1299502"/>
              <a:gd name="connsiteY36201" fmla="*/ 1178462 h 2190257"/>
              <a:gd name="connsiteX36202" fmla="*/ 1123355 w 1299502"/>
              <a:gd name="connsiteY36202" fmla="*/ 1178967 h 2190257"/>
              <a:gd name="connsiteX36203" fmla="*/ 1123355 w 1299502"/>
              <a:gd name="connsiteY36203" fmla="*/ 1179868 h 2190257"/>
              <a:gd name="connsiteX36204" fmla="*/ 1123030 w 1299502"/>
              <a:gd name="connsiteY36204" fmla="*/ 1180084 h 2190257"/>
              <a:gd name="connsiteX36205" fmla="*/ 1123247 w 1299502"/>
              <a:gd name="connsiteY36205" fmla="*/ 1180264 h 2190257"/>
              <a:gd name="connsiteX36206" fmla="*/ 1124148 w 1299502"/>
              <a:gd name="connsiteY36206" fmla="*/ 1180264 h 2190257"/>
              <a:gd name="connsiteX36207" fmla="*/ 1124328 w 1299502"/>
              <a:gd name="connsiteY36207" fmla="*/ 1180372 h 2190257"/>
              <a:gd name="connsiteX36208" fmla="*/ 1124328 w 1299502"/>
              <a:gd name="connsiteY36208" fmla="*/ 1181561 h 2190257"/>
              <a:gd name="connsiteX36209" fmla="*/ 1124617 w 1299502"/>
              <a:gd name="connsiteY36209" fmla="*/ 1181850 h 2190257"/>
              <a:gd name="connsiteX36210" fmla="*/ 1124617 w 1299502"/>
              <a:gd name="connsiteY36210" fmla="*/ 1182462 h 2190257"/>
              <a:gd name="connsiteX36211" fmla="*/ 1124328 w 1299502"/>
              <a:gd name="connsiteY36211" fmla="*/ 1182751 h 2190257"/>
              <a:gd name="connsiteX36212" fmla="*/ 1124328 w 1299502"/>
              <a:gd name="connsiteY36212" fmla="*/ 1183039 h 2190257"/>
              <a:gd name="connsiteX36213" fmla="*/ 1124076 w 1299502"/>
              <a:gd name="connsiteY36213" fmla="*/ 1183363 h 2190257"/>
              <a:gd name="connsiteX36214" fmla="*/ 1124076 w 1299502"/>
              <a:gd name="connsiteY36214" fmla="*/ 1183652 h 2190257"/>
              <a:gd name="connsiteX36215" fmla="*/ 1123824 w 1299502"/>
              <a:gd name="connsiteY36215" fmla="*/ 1183760 h 2190257"/>
              <a:gd name="connsiteX36216" fmla="*/ 1123535 w 1299502"/>
              <a:gd name="connsiteY36216" fmla="*/ 1183760 h 2190257"/>
              <a:gd name="connsiteX36217" fmla="*/ 1123355 w 1299502"/>
              <a:gd name="connsiteY36217" fmla="*/ 1183652 h 2190257"/>
              <a:gd name="connsiteX36218" fmla="*/ 1123355 w 1299502"/>
              <a:gd name="connsiteY36218" fmla="*/ 1183363 h 2190257"/>
              <a:gd name="connsiteX36219" fmla="*/ 1123030 w 1299502"/>
              <a:gd name="connsiteY36219" fmla="*/ 1183039 h 2190257"/>
              <a:gd name="connsiteX36220" fmla="*/ 1123030 w 1299502"/>
              <a:gd name="connsiteY36220" fmla="*/ 1182751 h 2190257"/>
              <a:gd name="connsiteX36221" fmla="*/ 1122958 w 1299502"/>
              <a:gd name="connsiteY36221" fmla="*/ 1182643 h 2190257"/>
              <a:gd name="connsiteX36222" fmla="*/ 1121948 w 1299502"/>
              <a:gd name="connsiteY36222" fmla="*/ 1182643 h 2190257"/>
              <a:gd name="connsiteX36223" fmla="*/ 1121335 w 1299502"/>
              <a:gd name="connsiteY36223" fmla="*/ 1182066 h 2190257"/>
              <a:gd name="connsiteX36224" fmla="*/ 1120362 w 1299502"/>
              <a:gd name="connsiteY36224" fmla="*/ 1182066 h 2190257"/>
              <a:gd name="connsiteX36225" fmla="*/ 1120146 w 1299502"/>
              <a:gd name="connsiteY36225" fmla="*/ 1182138 h 2190257"/>
              <a:gd name="connsiteX36226" fmla="*/ 1120146 w 1299502"/>
              <a:gd name="connsiteY36226" fmla="*/ 1182462 h 2190257"/>
              <a:gd name="connsiteX36227" fmla="*/ 1119857 w 1299502"/>
              <a:gd name="connsiteY36227" fmla="*/ 1182751 h 2190257"/>
              <a:gd name="connsiteX36228" fmla="*/ 1119857 w 1299502"/>
              <a:gd name="connsiteY36228" fmla="*/ 1183652 h 2190257"/>
              <a:gd name="connsiteX36229" fmla="*/ 1119569 w 1299502"/>
              <a:gd name="connsiteY36229" fmla="*/ 1183940 h 2190257"/>
              <a:gd name="connsiteX36230" fmla="*/ 1120975 w 1299502"/>
              <a:gd name="connsiteY36230" fmla="*/ 1185238 h 2190257"/>
              <a:gd name="connsiteX36231" fmla="*/ 1121335 w 1299502"/>
              <a:gd name="connsiteY36231" fmla="*/ 1185238 h 2190257"/>
              <a:gd name="connsiteX36232" fmla="*/ 1122237 w 1299502"/>
              <a:gd name="connsiteY36232" fmla="*/ 1184445 h 2190257"/>
              <a:gd name="connsiteX36233" fmla="*/ 1122670 w 1299502"/>
              <a:gd name="connsiteY36233" fmla="*/ 1184337 h 2190257"/>
              <a:gd name="connsiteX36234" fmla="*/ 1122742 w 1299502"/>
              <a:gd name="connsiteY36234" fmla="*/ 1184553 h 2190257"/>
              <a:gd name="connsiteX36235" fmla="*/ 1122742 w 1299502"/>
              <a:gd name="connsiteY36235" fmla="*/ 1185165 h 2190257"/>
              <a:gd name="connsiteX36236" fmla="*/ 1122129 w 1299502"/>
              <a:gd name="connsiteY36236" fmla="*/ 1185742 h 2190257"/>
              <a:gd name="connsiteX36237" fmla="*/ 1122129 w 1299502"/>
              <a:gd name="connsiteY36237" fmla="*/ 1186030 h 2190257"/>
              <a:gd name="connsiteX36238" fmla="*/ 1121840 w 1299502"/>
              <a:gd name="connsiteY36238" fmla="*/ 1186355 h 2190257"/>
              <a:gd name="connsiteX36239" fmla="*/ 1121732 w 1299502"/>
              <a:gd name="connsiteY36239" fmla="*/ 1186643 h 2190257"/>
              <a:gd name="connsiteX36240" fmla="*/ 1120650 w 1299502"/>
              <a:gd name="connsiteY36240" fmla="*/ 1187652 h 2190257"/>
              <a:gd name="connsiteX36241" fmla="*/ 1120037 w 1299502"/>
              <a:gd name="connsiteY36241" fmla="*/ 1187652 h 2190257"/>
              <a:gd name="connsiteX36242" fmla="*/ 1119244 w 1299502"/>
              <a:gd name="connsiteY36242" fmla="*/ 1188445 h 2190257"/>
              <a:gd name="connsiteX36243" fmla="*/ 1119244 w 1299502"/>
              <a:gd name="connsiteY36243" fmla="*/ 1189058 h 2190257"/>
              <a:gd name="connsiteX36244" fmla="*/ 1119424 w 1299502"/>
              <a:gd name="connsiteY36244" fmla="*/ 1189130 h 2190257"/>
              <a:gd name="connsiteX36245" fmla="*/ 1119749 w 1299502"/>
              <a:gd name="connsiteY36245" fmla="*/ 1189130 h 2190257"/>
              <a:gd name="connsiteX36246" fmla="*/ 1120037 w 1299502"/>
              <a:gd name="connsiteY36246" fmla="*/ 1189454 h 2190257"/>
              <a:gd name="connsiteX36247" fmla="*/ 1120362 w 1299502"/>
              <a:gd name="connsiteY36247" fmla="*/ 1189454 h 2190257"/>
              <a:gd name="connsiteX36248" fmla="*/ 1120831 w 1299502"/>
              <a:gd name="connsiteY36248" fmla="*/ 1189851 h 2190257"/>
              <a:gd name="connsiteX36249" fmla="*/ 1120831 w 1299502"/>
              <a:gd name="connsiteY36249" fmla="*/ 1190139 h 2190257"/>
              <a:gd name="connsiteX36250" fmla="*/ 1121444 w 1299502"/>
              <a:gd name="connsiteY36250" fmla="*/ 1190752 h 2190257"/>
              <a:gd name="connsiteX36251" fmla="*/ 1121444 w 1299502"/>
              <a:gd name="connsiteY36251" fmla="*/ 1191040 h 2190257"/>
              <a:gd name="connsiteX36252" fmla="*/ 1121624 w 1299502"/>
              <a:gd name="connsiteY36252" fmla="*/ 1191256 h 2190257"/>
              <a:gd name="connsiteX36253" fmla="*/ 1122237 w 1299502"/>
              <a:gd name="connsiteY36253" fmla="*/ 1191256 h 2190257"/>
              <a:gd name="connsiteX36254" fmla="*/ 1122742 w 1299502"/>
              <a:gd name="connsiteY36254" fmla="*/ 1191653 h 2190257"/>
              <a:gd name="connsiteX36255" fmla="*/ 1122742 w 1299502"/>
              <a:gd name="connsiteY36255" fmla="*/ 1192554 h 2190257"/>
              <a:gd name="connsiteX36256" fmla="*/ 1122958 w 1299502"/>
              <a:gd name="connsiteY36256" fmla="*/ 1192734 h 2190257"/>
              <a:gd name="connsiteX36257" fmla="*/ 1123211 w 1299502"/>
              <a:gd name="connsiteY36257" fmla="*/ 1192734 h 2190257"/>
              <a:gd name="connsiteX36258" fmla="*/ 1123535 w 1299502"/>
              <a:gd name="connsiteY36258" fmla="*/ 1192446 h 2190257"/>
              <a:gd name="connsiteX36259" fmla="*/ 1124040 w 1299502"/>
              <a:gd name="connsiteY36259" fmla="*/ 1192842 h 2190257"/>
              <a:gd name="connsiteX36260" fmla="*/ 1124040 w 1299502"/>
              <a:gd name="connsiteY36260" fmla="*/ 1193419 h 2190257"/>
              <a:gd name="connsiteX36261" fmla="*/ 1123535 w 1299502"/>
              <a:gd name="connsiteY36261" fmla="*/ 1193815 h 2190257"/>
              <a:gd name="connsiteX36262" fmla="*/ 1122634 w 1299502"/>
              <a:gd name="connsiteY36262" fmla="*/ 1193923 h 2190257"/>
              <a:gd name="connsiteX36263" fmla="*/ 1122417 w 1299502"/>
              <a:gd name="connsiteY36263" fmla="*/ 1194031 h 2190257"/>
              <a:gd name="connsiteX36264" fmla="*/ 1122417 w 1299502"/>
              <a:gd name="connsiteY36264" fmla="*/ 1194320 h 2190257"/>
              <a:gd name="connsiteX36265" fmla="*/ 1122129 w 1299502"/>
              <a:gd name="connsiteY36265" fmla="*/ 1194644 h 2190257"/>
              <a:gd name="connsiteX36266" fmla="*/ 1122129 w 1299502"/>
              <a:gd name="connsiteY36266" fmla="*/ 1195509 h 2190257"/>
              <a:gd name="connsiteX36267" fmla="*/ 1121840 w 1299502"/>
              <a:gd name="connsiteY36267" fmla="*/ 1195797 h 2190257"/>
              <a:gd name="connsiteX36268" fmla="*/ 1121840 w 1299502"/>
              <a:gd name="connsiteY36268" fmla="*/ 1196698 h 2190257"/>
              <a:gd name="connsiteX36269" fmla="*/ 1121624 w 1299502"/>
              <a:gd name="connsiteY36269" fmla="*/ 1196806 h 2190257"/>
              <a:gd name="connsiteX36270" fmla="*/ 1121335 w 1299502"/>
              <a:gd name="connsiteY36270" fmla="*/ 1196806 h 2190257"/>
              <a:gd name="connsiteX36271" fmla="*/ 1120831 w 1299502"/>
              <a:gd name="connsiteY36271" fmla="*/ 1197311 h 2190257"/>
              <a:gd name="connsiteX36272" fmla="*/ 1120831 w 1299502"/>
              <a:gd name="connsiteY36272" fmla="*/ 1197780 h 2190257"/>
              <a:gd name="connsiteX36273" fmla="*/ 1119424 w 1299502"/>
              <a:gd name="connsiteY36273" fmla="*/ 1199185 h 2190257"/>
              <a:gd name="connsiteX36274" fmla="*/ 1119136 w 1299502"/>
              <a:gd name="connsiteY36274" fmla="*/ 1199185 h 2190257"/>
              <a:gd name="connsiteX36275" fmla="*/ 1118631 w 1299502"/>
              <a:gd name="connsiteY36275" fmla="*/ 1199582 h 2190257"/>
              <a:gd name="connsiteX36276" fmla="*/ 1118631 w 1299502"/>
              <a:gd name="connsiteY36276" fmla="*/ 1201384 h 2190257"/>
              <a:gd name="connsiteX36277" fmla="*/ 1118054 w 1299502"/>
              <a:gd name="connsiteY36277" fmla="*/ 1201996 h 2190257"/>
              <a:gd name="connsiteX36278" fmla="*/ 1118054 w 1299502"/>
              <a:gd name="connsiteY36278" fmla="*/ 1202285 h 2190257"/>
              <a:gd name="connsiteX36279" fmla="*/ 1117369 w 1299502"/>
              <a:gd name="connsiteY36279" fmla="*/ 1202897 h 2190257"/>
              <a:gd name="connsiteX36280" fmla="*/ 1117369 w 1299502"/>
              <a:gd name="connsiteY36280" fmla="*/ 1203186 h 2190257"/>
              <a:gd name="connsiteX36281" fmla="*/ 1117045 w 1299502"/>
              <a:gd name="connsiteY36281" fmla="*/ 1203474 h 2190257"/>
              <a:gd name="connsiteX36282" fmla="*/ 1117045 w 1299502"/>
              <a:gd name="connsiteY36282" fmla="*/ 1204375 h 2190257"/>
              <a:gd name="connsiteX36283" fmla="*/ 1116251 w 1299502"/>
              <a:gd name="connsiteY36283" fmla="*/ 1205096 h 2190257"/>
              <a:gd name="connsiteX36284" fmla="*/ 1115963 w 1299502"/>
              <a:gd name="connsiteY36284" fmla="*/ 1205168 h 2190257"/>
              <a:gd name="connsiteX36285" fmla="*/ 1115674 w 1299502"/>
              <a:gd name="connsiteY36285" fmla="*/ 1205384 h 2190257"/>
              <a:gd name="connsiteX36286" fmla="*/ 1115350 w 1299502"/>
              <a:gd name="connsiteY36286" fmla="*/ 1205384 h 2190257"/>
              <a:gd name="connsiteX36287" fmla="*/ 1114845 w 1299502"/>
              <a:gd name="connsiteY36287" fmla="*/ 1205889 h 2190257"/>
              <a:gd name="connsiteX36288" fmla="*/ 1115133 w 1299502"/>
              <a:gd name="connsiteY36288" fmla="*/ 1206177 h 2190257"/>
              <a:gd name="connsiteX36289" fmla="*/ 1115133 w 1299502"/>
              <a:gd name="connsiteY36289" fmla="*/ 1206790 h 2190257"/>
              <a:gd name="connsiteX36290" fmla="*/ 1115422 w 1299502"/>
              <a:gd name="connsiteY36290" fmla="*/ 1207078 h 2190257"/>
              <a:gd name="connsiteX36291" fmla="*/ 1115422 w 1299502"/>
              <a:gd name="connsiteY36291" fmla="*/ 1208880 h 2190257"/>
              <a:gd name="connsiteX36292" fmla="*/ 1114953 w 1299502"/>
              <a:gd name="connsiteY36292" fmla="*/ 1209276 h 2190257"/>
              <a:gd name="connsiteX36293" fmla="*/ 1114629 w 1299502"/>
              <a:gd name="connsiteY36293" fmla="*/ 1209276 h 2190257"/>
              <a:gd name="connsiteX36294" fmla="*/ 1114160 w 1299502"/>
              <a:gd name="connsiteY36294" fmla="*/ 1209781 h 2190257"/>
              <a:gd name="connsiteX36295" fmla="*/ 1114160 w 1299502"/>
              <a:gd name="connsiteY36295" fmla="*/ 1210249 h 2190257"/>
              <a:gd name="connsiteX36296" fmla="*/ 1114052 w 1299502"/>
              <a:gd name="connsiteY36296" fmla="*/ 1210466 h 2190257"/>
              <a:gd name="connsiteX36297" fmla="*/ 1113727 w 1299502"/>
              <a:gd name="connsiteY36297" fmla="*/ 1210466 h 2190257"/>
              <a:gd name="connsiteX36298" fmla="*/ 1112862 w 1299502"/>
              <a:gd name="connsiteY36298" fmla="*/ 1211151 h 2190257"/>
              <a:gd name="connsiteX36299" fmla="*/ 1112970 w 1299502"/>
              <a:gd name="connsiteY36299" fmla="*/ 1211475 h 2190257"/>
              <a:gd name="connsiteX36300" fmla="*/ 1112573 w 1299502"/>
              <a:gd name="connsiteY36300" fmla="*/ 1211763 h 2190257"/>
              <a:gd name="connsiteX36301" fmla="*/ 1112970 w 1299502"/>
              <a:gd name="connsiteY36301" fmla="*/ 1212052 h 2190257"/>
              <a:gd name="connsiteX36302" fmla="*/ 1112970 w 1299502"/>
              <a:gd name="connsiteY36302" fmla="*/ 1212664 h 2190257"/>
              <a:gd name="connsiteX36303" fmla="*/ 1111960 w 1299502"/>
              <a:gd name="connsiteY36303" fmla="*/ 1213565 h 2190257"/>
              <a:gd name="connsiteX36304" fmla="*/ 1111960 w 1299502"/>
              <a:gd name="connsiteY36304" fmla="*/ 1213854 h 2190257"/>
              <a:gd name="connsiteX36305" fmla="*/ 1111672 w 1299502"/>
              <a:gd name="connsiteY36305" fmla="*/ 1214178 h 2190257"/>
              <a:gd name="connsiteX36306" fmla="*/ 1111672 w 1299502"/>
              <a:gd name="connsiteY36306" fmla="*/ 1214755 h 2190257"/>
              <a:gd name="connsiteX36307" fmla="*/ 1111492 w 1299502"/>
              <a:gd name="connsiteY36307" fmla="*/ 1214971 h 2190257"/>
              <a:gd name="connsiteX36308" fmla="*/ 1109869 w 1299502"/>
              <a:gd name="connsiteY36308" fmla="*/ 1214971 h 2190257"/>
              <a:gd name="connsiteX36309" fmla="*/ 1109797 w 1299502"/>
              <a:gd name="connsiteY36309" fmla="*/ 1214755 h 2190257"/>
              <a:gd name="connsiteX36310" fmla="*/ 1109797 w 1299502"/>
              <a:gd name="connsiteY36310" fmla="*/ 1214466 h 2190257"/>
              <a:gd name="connsiteX36311" fmla="*/ 1109004 w 1299502"/>
              <a:gd name="connsiteY36311" fmla="*/ 1213745 h 2190257"/>
              <a:gd name="connsiteX36312" fmla="*/ 1106588 w 1299502"/>
              <a:gd name="connsiteY36312" fmla="*/ 1215944 h 2190257"/>
              <a:gd name="connsiteX36313" fmla="*/ 1106588 w 1299502"/>
              <a:gd name="connsiteY36313" fmla="*/ 1216557 h 2190257"/>
              <a:gd name="connsiteX36314" fmla="*/ 1106227 w 1299502"/>
              <a:gd name="connsiteY36314" fmla="*/ 1216845 h 2190257"/>
              <a:gd name="connsiteX36315" fmla="*/ 1106263 w 1299502"/>
              <a:gd name="connsiteY36315" fmla="*/ 1219836 h 2190257"/>
              <a:gd name="connsiteX36316" fmla="*/ 1106876 w 1299502"/>
              <a:gd name="connsiteY36316" fmla="*/ 1220449 h 2190257"/>
              <a:gd name="connsiteX36317" fmla="*/ 1106876 w 1299502"/>
              <a:gd name="connsiteY36317" fmla="*/ 1220953 h 2190257"/>
              <a:gd name="connsiteX36318" fmla="*/ 1107201 w 1299502"/>
              <a:gd name="connsiteY36318" fmla="*/ 1221350 h 2190257"/>
              <a:gd name="connsiteX36319" fmla="*/ 1107201 w 1299502"/>
              <a:gd name="connsiteY36319" fmla="*/ 1222251 h 2190257"/>
              <a:gd name="connsiteX36320" fmla="*/ 1107093 w 1299502"/>
              <a:gd name="connsiteY36320" fmla="*/ 1222359 h 2190257"/>
              <a:gd name="connsiteX36321" fmla="*/ 1106696 w 1299502"/>
              <a:gd name="connsiteY36321" fmla="*/ 1222359 h 2190257"/>
              <a:gd name="connsiteX36322" fmla="*/ 1106407 w 1299502"/>
              <a:gd name="connsiteY36322" fmla="*/ 1222647 h 2190257"/>
              <a:gd name="connsiteX36323" fmla="*/ 1105794 w 1299502"/>
              <a:gd name="connsiteY36323" fmla="*/ 1222647 h 2190257"/>
              <a:gd name="connsiteX36324" fmla="*/ 1105614 w 1299502"/>
              <a:gd name="connsiteY36324" fmla="*/ 1222755 h 2190257"/>
              <a:gd name="connsiteX36325" fmla="*/ 1105614 w 1299502"/>
              <a:gd name="connsiteY36325" fmla="*/ 1223044 h 2190257"/>
              <a:gd name="connsiteX36326" fmla="*/ 1104713 w 1299502"/>
              <a:gd name="connsiteY36326" fmla="*/ 1223945 h 2190257"/>
              <a:gd name="connsiteX36327" fmla="*/ 1104713 w 1299502"/>
              <a:gd name="connsiteY36327" fmla="*/ 1224233 h 2190257"/>
              <a:gd name="connsiteX36328" fmla="*/ 1104532 w 1299502"/>
              <a:gd name="connsiteY36328" fmla="*/ 1224413 h 2190257"/>
              <a:gd name="connsiteX36329" fmla="*/ 1104568 w 1299502"/>
              <a:gd name="connsiteY36329" fmla="*/ 1224449 h 2190257"/>
              <a:gd name="connsiteX36330" fmla="*/ 1104064 w 1299502"/>
              <a:gd name="connsiteY36330" fmla="*/ 1224846 h 2190257"/>
              <a:gd name="connsiteX36331" fmla="*/ 1104064 w 1299502"/>
              <a:gd name="connsiteY36331" fmla="*/ 1225134 h 2190257"/>
              <a:gd name="connsiteX36332" fmla="*/ 1103270 w 1299502"/>
              <a:gd name="connsiteY36332" fmla="*/ 1225855 h 2190257"/>
              <a:gd name="connsiteX36333" fmla="*/ 1102982 w 1299502"/>
              <a:gd name="connsiteY36333" fmla="*/ 1225927 h 2190257"/>
              <a:gd name="connsiteX36334" fmla="*/ 1102477 w 1299502"/>
              <a:gd name="connsiteY36334" fmla="*/ 1226360 h 2190257"/>
              <a:gd name="connsiteX36335" fmla="*/ 1102477 w 1299502"/>
              <a:gd name="connsiteY36335" fmla="*/ 1226648 h 2190257"/>
              <a:gd name="connsiteX36336" fmla="*/ 1101900 w 1299502"/>
              <a:gd name="connsiteY36336" fmla="*/ 1227261 h 2190257"/>
              <a:gd name="connsiteX36337" fmla="*/ 1101900 w 1299502"/>
              <a:gd name="connsiteY36337" fmla="*/ 1227837 h 2190257"/>
              <a:gd name="connsiteX36338" fmla="*/ 1101395 w 1299502"/>
              <a:gd name="connsiteY36338" fmla="*/ 1228234 h 2190257"/>
              <a:gd name="connsiteX36339" fmla="*/ 1100386 w 1299502"/>
              <a:gd name="connsiteY36339" fmla="*/ 1228234 h 2190257"/>
              <a:gd name="connsiteX36340" fmla="*/ 1098691 w 1299502"/>
              <a:gd name="connsiteY36340" fmla="*/ 1229928 h 2190257"/>
              <a:gd name="connsiteX36341" fmla="*/ 1098691 w 1299502"/>
              <a:gd name="connsiteY36341" fmla="*/ 1230252 h 2190257"/>
              <a:gd name="connsiteX36342" fmla="*/ 1097898 w 1299502"/>
              <a:gd name="connsiteY36342" fmla="*/ 1230937 h 2190257"/>
              <a:gd name="connsiteX36343" fmla="*/ 1097609 w 1299502"/>
              <a:gd name="connsiteY36343" fmla="*/ 1230937 h 2190257"/>
              <a:gd name="connsiteX36344" fmla="*/ 1097393 w 1299502"/>
              <a:gd name="connsiteY36344" fmla="*/ 1231045 h 2190257"/>
              <a:gd name="connsiteX36345" fmla="*/ 1097393 w 1299502"/>
              <a:gd name="connsiteY36345" fmla="*/ 1231333 h 2190257"/>
              <a:gd name="connsiteX36346" fmla="*/ 1097104 w 1299502"/>
              <a:gd name="connsiteY36346" fmla="*/ 1231621 h 2190257"/>
              <a:gd name="connsiteX36347" fmla="*/ 1097104 w 1299502"/>
              <a:gd name="connsiteY36347" fmla="*/ 1233135 h 2190257"/>
              <a:gd name="connsiteX36348" fmla="*/ 1096924 w 1299502"/>
              <a:gd name="connsiteY36348" fmla="*/ 1233315 h 2190257"/>
              <a:gd name="connsiteX36349" fmla="*/ 1096311 w 1299502"/>
              <a:gd name="connsiteY36349" fmla="*/ 1233315 h 2190257"/>
              <a:gd name="connsiteX36350" fmla="*/ 1096131 w 1299502"/>
              <a:gd name="connsiteY36350" fmla="*/ 1233423 h 2190257"/>
              <a:gd name="connsiteX36351" fmla="*/ 1096131 w 1299502"/>
              <a:gd name="connsiteY36351" fmla="*/ 1233748 h 2190257"/>
              <a:gd name="connsiteX36352" fmla="*/ 1095626 w 1299502"/>
              <a:gd name="connsiteY36352" fmla="*/ 1234216 h 2190257"/>
              <a:gd name="connsiteX36353" fmla="*/ 1095338 w 1299502"/>
              <a:gd name="connsiteY36353" fmla="*/ 1234216 h 2190257"/>
              <a:gd name="connsiteX36354" fmla="*/ 1095229 w 1299502"/>
              <a:gd name="connsiteY36354" fmla="*/ 1234324 h 2190257"/>
              <a:gd name="connsiteX36355" fmla="*/ 1095229 w 1299502"/>
              <a:gd name="connsiteY36355" fmla="*/ 1235514 h 2190257"/>
              <a:gd name="connsiteX36356" fmla="*/ 1094508 w 1299502"/>
              <a:gd name="connsiteY36356" fmla="*/ 1236126 h 2190257"/>
              <a:gd name="connsiteX36357" fmla="*/ 1094508 w 1299502"/>
              <a:gd name="connsiteY36357" fmla="*/ 1236415 h 2190257"/>
              <a:gd name="connsiteX36358" fmla="*/ 1094436 w 1299502"/>
              <a:gd name="connsiteY36358" fmla="*/ 1236523 h 2190257"/>
              <a:gd name="connsiteX36359" fmla="*/ 1094003 w 1299502"/>
              <a:gd name="connsiteY36359" fmla="*/ 1236523 h 2190257"/>
              <a:gd name="connsiteX36360" fmla="*/ 1093715 w 1299502"/>
              <a:gd name="connsiteY36360" fmla="*/ 1236811 h 2190257"/>
              <a:gd name="connsiteX36361" fmla="*/ 1093427 w 1299502"/>
              <a:gd name="connsiteY36361" fmla="*/ 1236811 h 2190257"/>
              <a:gd name="connsiteX36362" fmla="*/ 1092922 w 1299502"/>
              <a:gd name="connsiteY36362" fmla="*/ 1237316 h 2190257"/>
              <a:gd name="connsiteX36363" fmla="*/ 1092922 w 1299502"/>
              <a:gd name="connsiteY36363" fmla="*/ 1237604 h 2190257"/>
              <a:gd name="connsiteX36364" fmla="*/ 1092633 w 1299502"/>
              <a:gd name="connsiteY36364" fmla="*/ 1237892 h 2190257"/>
              <a:gd name="connsiteX36365" fmla="*/ 1092633 w 1299502"/>
              <a:gd name="connsiteY36365" fmla="*/ 1238505 h 2190257"/>
              <a:gd name="connsiteX36366" fmla="*/ 1092417 w 1299502"/>
              <a:gd name="connsiteY36366" fmla="*/ 1238613 h 2190257"/>
              <a:gd name="connsiteX36367" fmla="*/ 1092128 w 1299502"/>
              <a:gd name="connsiteY36367" fmla="*/ 1238613 h 2190257"/>
              <a:gd name="connsiteX36368" fmla="*/ 1091335 w 1299502"/>
              <a:gd name="connsiteY36368" fmla="*/ 1239406 h 2190257"/>
              <a:gd name="connsiteX36369" fmla="*/ 1091335 w 1299502"/>
              <a:gd name="connsiteY36369" fmla="*/ 1239694 h 2190257"/>
              <a:gd name="connsiteX36370" fmla="*/ 1088739 w 1299502"/>
              <a:gd name="connsiteY36370" fmla="*/ 1242109 h 2190257"/>
              <a:gd name="connsiteX36371" fmla="*/ 1088847 w 1299502"/>
              <a:gd name="connsiteY36371" fmla="*/ 1242902 h 2190257"/>
              <a:gd name="connsiteX36372" fmla="*/ 1088342 w 1299502"/>
              <a:gd name="connsiteY36372" fmla="*/ 1243407 h 2190257"/>
              <a:gd name="connsiteX36373" fmla="*/ 1087946 w 1299502"/>
              <a:gd name="connsiteY36373" fmla="*/ 1243407 h 2190257"/>
              <a:gd name="connsiteX36374" fmla="*/ 1087621 w 1299502"/>
              <a:gd name="connsiteY36374" fmla="*/ 1243695 h 2190257"/>
              <a:gd name="connsiteX36375" fmla="*/ 1087333 w 1299502"/>
              <a:gd name="connsiteY36375" fmla="*/ 1243695 h 2190257"/>
              <a:gd name="connsiteX36376" fmla="*/ 1087044 w 1299502"/>
              <a:gd name="connsiteY36376" fmla="*/ 1243983 h 2190257"/>
              <a:gd name="connsiteX36377" fmla="*/ 1086720 w 1299502"/>
              <a:gd name="connsiteY36377" fmla="*/ 1243983 h 2190257"/>
              <a:gd name="connsiteX36378" fmla="*/ 1085566 w 1299502"/>
              <a:gd name="connsiteY36378" fmla="*/ 1244992 h 2190257"/>
              <a:gd name="connsiteX36379" fmla="*/ 1085566 w 1299502"/>
              <a:gd name="connsiteY36379" fmla="*/ 1245281 h 2190257"/>
              <a:gd name="connsiteX36380" fmla="*/ 1085241 w 1299502"/>
              <a:gd name="connsiteY36380" fmla="*/ 1245605 h 2190257"/>
              <a:gd name="connsiteX36381" fmla="*/ 1085241 w 1299502"/>
              <a:gd name="connsiteY36381" fmla="*/ 1246182 h 2190257"/>
              <a:gd name="connsiteX36382" fmla="*/ 1084953 w 1299502"/>
              <a:gd name="connsiteY36382" fmla="*/ 1246506 h 2190257"/>
              <a:gd name="connsiteX36383" fmla="*/ 1084953 w 1299502"/>
              <a:gd name="connsiteY36383" fmla="*/ 1247083 h 2190257"/>
              <a:gd name="connsiteX36384" fmla="*/ 1084628 w 1299502"/>
              <a:gd name="connsiteY36384" fmla="*/ 1247407 h 2190257"/>
              <a:gd name="connsiteX36385" fmla="*/ 1084628 w 1299502"/>
              <a:gd name="connsiteY36385" fmla="*/ 1247695 h 2190257"/>
              <a:gd name="connsiteX36386" fmla="*/ 1083907 w 1299502"/>
              <a:gd name="connsiteY36386" fmla="*/ 1248308 h 2190257"/>
              <a:gd name="connsiteX36387" fmla="*/ 1083907 w 1299502"/>
              <a:gd name="connsiteY36387" fmla="*/ 1248596 h 2190257"/>
              <a:gd name="connsiteX36388" fmla="*/ 1083619 w 1299502"/>
              <a:gd name="connsiteY36388" fmla="*/ 1248885 h 2190257"/>
              <a:gd name="connsiteX36389" fmla="*/ 1083619 w 1299502"/>
              <a:gd name="connsiteY36389" fmla="*/ 1249209 h 2190257"/>
              <a:gd name="connsiteX36390" fmla="*/ 1083330 w 1299502"/>
              <a:gd name="connsiteY36390" fmla="*/ 1249497 h 2190257"/>
              <a:gd name="connsiteX36391" fmla="*/ 1083330 w 1299502"/>
              <a:gd name="connsiteY36391" fmla="*/ 1250110 h 2190257"/>
              <a:gd name="connsiteX36392" fmla="*/ 1082825 w 1299502"/>
              <a:gd name="connsiteY36392" fmla="*/ 1250507 h 2190257"/>
              <a:gd name="connsiteX36393" fmla="*/ 1082248 w 1299502"/>
              <a:gd name="connsiteY36393" fmla="*/ 1250507 h 2190257"/>
              <a:gd name="connsiteX36394" fmla="*/ 1082032 w 1299502"/>
              <a:gd name="connsiteY36394" fmla="*/ 1250398 h 2190257"/>
              <a:gd name="connsiteX36395" fmla="*/ 1082032 w 1299502"/>
              <a:gd name="connsiteY36395" fmla="*/ 1249209 h 2190257"/>
              <a:gd name="connsiteX36396" fmla="*/ 1082357 w 1299502"/>
              <a:gd name="connsiteY36396" fmla="*/ 1248885 h 2190257"/>
              <a:gd name="connsiteX36397" fmla="*/ 1082357 w 1299502"/>
              <a:gd name="connsiteY36397" fmla="*/ 1248308 h 2190257"/>
              <a:gd name="connsiteX36398" fmla="*/ 1082645 w 1299502"/>
              <a:gd name="connsiteY36398" fmla="*/ 1247984 h 2190257"/>
              <a:gd name="connsiteX36399" fmla="*/ 1082645 w 1299502"/>
              <a:gd name="connsiteY36399" fmla="*/ 1247695 h 2190257"/>
              <a:gd name="connsiteX36400" fmla="*/ 1082357 w 1299502"/>
              <a:gd name="connsiteY36400" fmla="*/ 1247407 h 2190257"/>
              <a:gd name="connsiteX36401" fmla="*/ 1082357 w 1299502"/>
              <a:gd name="connsiteY36401" fmla="*/ 1246794 h 2190257"/>
              <a:gd name="connsiteX36402" fmla="*/ 1082032 w 1299502"/>
              <a:gd name="connsiteY36402" fmla="*/ 1246506 h 2190257"/>
              <a:gd name="connsiteX36403" fmla="*/ 1082032 w 1299502"/>
              <a:gd name="connsiteY36403" fmla="*/ 1246182 h 2190257"/>
              <a:gd name="connsiteX36404" fmla="*/ 1081744 w 1299502"/>
              <a:gd name="connsiteY36404" fmla="*/ 1245893 h 2190257"/>
              <a:gd name="connsiteX36405" fmla="*/ 1081744 w 1299502"/>
              <a:gd name="connsiteY36405" fmla="*/ 1244992 h 2190257"/>
              <a:gd name="connsiteX36406" fmla="*/ 1081347 w 1299502"/>
              <a:gd name="connsiteY36406" fmla="*/ 1244704 h 2190257"/>
              <a:gd name="connsiteX36407" fmla="*/ 1081419 w 1299502"/>
              <a:gd name="connsiteY36407" fmla="*/ 1243515 h 2190257"/>
              <a:gd name="connsiteX36408" fmla="*/ 1080950 w 1299502"/>
              <a:gd name="connsiteY36408" fmla="*/ 1243118 h 2190257"/>
              <a:gd name="connsiteX36409" fmla="*/ 1080734 w 1299502"/>
              <a:gd name="connsiteY36409" fmla="*/ 1243190 h 2190257"/>
              <a:gd name="connsiteX36410" fmla="*/ 1080734 w 1299502"/>
              <a:gd name="connsiteY36410" fmla="*/ 1244992 h 2190257"/>
              <a:gd name="connsiteX36411" fmla="*/ 1080446 w 1299502"/>
              <a:gd name="connsiteY36411" fmla="*/ 1245281 h 2190257"/>
              <a:gd name="connsiteX36412" fmla="*/ 1080446 w 1299502"/>
              <a:gd name="connsiteY36412" fmla="*/ 1246506 h 2190257"/>
              <a:gd name="connsiteX36413" fmla="*/ 1081455 w 1299502"/>
              <a:gd name="connsiteY36413" fmla="*/ 1247407 h 2190257"/>
              <a:gd name="connsiteX36414" fmla="*/ 1081455 w 1299502"/>
              <a:gd name="connsiteY36414" fmla="*/ 1249497 h 2190257"/>
              <a:gd name="connsiteX36415" fmla="*/ 1081095 w 1299502"/>
              <a:gd name="connsiteY36415" fmla="*/ 1249786 h 2190257"/>
              <a:gd name="connsiteX36416" fmla="*/ 1081095 w 1299502"/>
              <a:gd name="connsiteY36416" fmla="*/ 1250398 h 2190257"/>
              <a:gd name="connsiteX36417" fmla="*/ 1081455 w 1299502"/>
              <a:gd name="connsiteY36417" fmla="*/ 1250687 h 2190257"/>
              <a:gd name="connsiteX36418" fmla="*/ 1081455 w 1299502"/>
              <a:gd name="connsiteY36418" fmla="*/ 1253894 h 2190257"/>
              <a:gd name="connsiteX36419" fmla="*/ 1080806 w 1299502"/>
              <a:gd name="connsiteY36419" fmla="*/ 1254471 h 2190257"/>
              <a:gd name="connsiteX36420" fmla="*/ 1080806 w 1299502"/>
              <a:gd name="connsiteY36420" fmla="*/ 1254795 h 2190257"/>
              <a:gd name="connsiteX36421" fmla="*/ 1080482 w 1299502"/>
              <a:gd name="connsiteY36421" fmla="*/ 1255084 h 2190257"/>
              <a:gd name="connsiteX36422" fmla="*/ 1080482 w 1299502"/>
              <a:gd name="connsiteY36422" fmla="*/ 1255372 h 2190257"/>
              <a:gd name="connsiteX36423" fmla="*/ 1080193 w 1299502"/>
              <a:gd name="connsiteY36423" fmla="*/ 1255660 h 2190257"/>
              <a:gd name="connsiteX36424" fmla="*/ 1080193 w 1299502"/>
              <a:gd name="connsiteY36424" fmla="*/ 1256273 h 2190257"/>
              <a:gd name="connsiteX36425" fmla="*/ 1079688 w 1299502"/>
              <a:gd name="connsiteY36425" fmla="*/ 1256778 h 2190257"/>
              <a:gd name="connsiteX36426" fmla="*/ 1079472 w 1299502"/>
              <a:gd name="connsiteY36426" fmla="*/ 1256886 h 2190257"/>
              <a:gd name="connsiteX36427" fmla="*/ 1079472 w 1299502"/>
              <a:gd name="connsiteY36427" fmla="*/ 1257462 h 2190257"/>
              <a:gd name="connsiteX36428" fmla="*/ 1079184 w 1299502"/>
              <a:gd name="connsiteY36428" fmla="*/ 1257751 h 2190257"/>
              <a:gd name="connsiteX36429" fmla="*/ 1079184 w 1299502"/>
              <a:gd name="connsiteY36429" fmla="*/ 1258075 h 2190257"/>
              <a:gd name="connsiteX36430" fmla="*/ 1078895 w 1299502"/>
              <a:gd name="connsiteY36430" fmla="*/ 1258363 h 2190257"/>
              <a:gd name="connsiteX36431" fmla="*/ 1078895 w 1299502"/>
              <a:gd name="connsiteY36431" fmla="*/ 1258652 h 2190257"/>
              <a:gd name="connsiteX36432" fmla="*/ 1078607 w 1299502"/>
              <a:gd name="connsiteY36432" fmla="*/ 1258976 h 2190257"/>
              <a:gd name="connsiteX36433" fmla="*/ 1078607 w 1299502"/>
              <a:gd name="connsiteY36433" fmla="*/ 1259553 h 2190257"/>
              <a:gd name="connsiteX36434" fmla="*/ 1078174 w 1299502"/>
              <a:gd name="connsiteY36434" fmla="*/ 1259877 h 2190257"/>
              <a:gd name="connsiteX36435" fmla="*/ 1078174 w 1299502"/>
              <a:gd name="connsiteY36435" fmla="*/ 1260165 h 2190257"/>
              <a:gd name="connsiteX36436" fmla="*/ 1077885 w 1299502"/>
              <a:gd name="connsiteY36436" fmla="*/ 1260454 h 2190257"/>
              <a:gd name="connsiteX36437" fmla="*/ 1077885 w 1299502"/>
              <a:gd name="connsiteY36437" fmla="*/ 1260670 h 2190257"/>
              <a:gd name="connsiteX36438" fmla="*/ 1077561 w 1299502"/>
              <a:gd name="connsiteY36438" fmla="*/ 1261066 h 2190257"/>
              <a:gd name="connsiteX36439" fmla="*/ 1077561 w 1299502"/>
              <a:gd name="connsiteY36439" fmla="*/ 1261355 h 2190257"/>
              <a:gd name="connsiteX36440" fmla="*/ 1077272 w 1299502"/>
              <a:gd name="connsiteY36440" fmla="*/ 1261679 h 2190257"/>
              <a:gd name="connsiteX36441" fmla="*/ 1077272 w 1299502"/>
              <a:gd name="connsiteY36441" fmla="*/ 1261823 h 2190257"/>
              <a:gd name="connsiteX36442" fmla="*/ 1076948 w 1299502"/>
              <a:gd name="connsiteY36442" fmla="*/ 1262112 h 2190257"/>
              <a:gd name="connsiteX36443" fmla="*/ 1076948 w 1299502"/>
              <a:gd name="connsiteY36443" fmla="*/ 1262724 h 2190257"/>
              <a:gd name="connsiteX36444" fmla="*/ 1076587 w 1299502"/>
              <a:gd name="connsiteY36444" fmla="*/ 1263013 h 2190257"/>
              <a:gd name="connsiteX36445" fmla="*/ 1076659 w 1299502"/>
              <a:gd name="connsiteY36445" fmla="*/ 1263625 h 2190257"/>
              <a:gd name="connsiteX36446" fmla="*/ 1076263 w 1299502"/>
              <a:gd name="connsiteY36446" fmla="*/ 1263914 h 2190257"/>
              <a:gd name="connsiteX36447" fmla="*/ 1076263 w 1299502"/>
              <a:gd name="connsiteY36447" fmla="*/ 1264238 h 2190257"/>
              <a:gd name="connsiteX36448" fmla="*/ 1075974 w 1299502"/>
              <a:gd name="connsiteY36448" fmla="*/ 1264526 h 2190257"/>
              <a:gd name="connsiteX36449" fmla="*/ 1075974 w 1299502"/>
              <a:gd name="connsiteY36449" fmla="*/ 1264815 h 2190257"/>
              <a:gd name="connsiteX36450" fmla="*/ 1075686 w 1299502"/>
              <a:gd name="connsiteY36450" fmla="*/ 1265139 h 2190257"/>
              <a:gd name="connsiteX36451" fmla="*/ 1075686 w 1299502"/>
              <a:gd name="connsiteY36451" fmla="*/ 1265716 h 2190257"/>
              <a:gd name="connsiteX36452" fmla="*/ 1075001 w 1299502"/>
              <a:gd name="connsiteY36452" fmla="*/ 1266328 h 2190257"/>
              <a:gd name="connsiteX36453" fmla="*/ 1075001 w 1299502"/>
              <a:gd name="connsiteY36453" fmla="*/ 1266905 h 2190257"/>
              <a:gd name="connsiteX36454" fmla="*/ 1074676 w 1299502"/>
              <a:gd name="connsiteY36454" fmla="*/ 1267229 h 2190257"/>
              <a:gd name="connsiteX36455" fmla="*/ 1074676 w 1299502"/>
              <a:gd name="connsiteY36455" fmla="*/ 1267842 h 2190257"/>
              <a:gd name="connsiteX36456" fmla="*/ 1074388 w 1299502"/>
              <a:gd name="connsiteY36456" fmla="*/ 1268130 h 2190257"/>
              <a:gd name="connsiteX36457" fmla="*/ 1074388 w 1299502"/>
              <a:gd name="connsiteY36457" fmla="*/ 1268419 h 2190257"/>
              <a:gd name="connsiteX36458" fmla="*/ 1074063 w 1299502"/>
              <a:gd name="connsiteY36458" fmla="*/ 1268707 h 2190257"/>
              <a:gd name="connsiteX36459" fmla="*/ 1074063 w 1299502"/>
              <a:gd name="connsiteY36459" fmla="*/ 1269031 h 2190257"/>
              <a:gd name="connsiteX36460" fmla="*/ 1073667 w 1299502"/>
              <a:gd name="connsiteY36460" fmla="*/ 1269320 h 2190257"/>
              <a:gd name="connsiteX36461" fmla="*/ 1073703 w 1299502"/>
              <a:gd name="connsiteY36461" fmla="*/ 1269536 h 2190257"/>
              <a:gd name="connsiteX36462" fmla="*/ 1077561 w 1299502"/>
              <a:gd name="connsiteY36462" fmla="*/ 1269536 h 2190257"/>
              <a:gd name="connsiteX36463" fmla="*/ 1077561 w 1299502"/>
              <a:gd name="connsiteY36463" fmla="*/ 1337976 h 2190257"/>
              <a:gd name="connsiteX36464" fmla="*/ 1060505 w 1299502"/>
              <a:gd name="connsiteY36464" fmla="*/ 1337976 h 2190257"/>
              <a:gd name="connsiteX36465" fmla="*/ 1060325 w 1299502"/>
              <a:gd name="connsiteY36465" fmla="*/ 1338193 h 2190257"/>
              <a:gd name="connsiteX36466" fmla="*/ 1060037 w 1299502"/>
              <a:gd name="connsiteY36466" fmla="*/ 1338193 h 2190257"/>
              <a:gd name="connsiteX36467" fmla="*/ 1059532 w 1299502"/>
              <a:gd name="connsiteY36467" fmla="*/ 1338589 h 2190257"/>
              <a:gd name="connsiteX36468" fmla="*/ 1059532 w 1299502"/>
              <a:gd name="connsiteY36468" fmla="*/ 1340067 h 2190257"/>
              <a:gd name="connsiteX36469" fmla="*/ 1058522 w 1299502"/>
              <a:gd name="connsiteY36469" fmla="*/ 1340968 h 2190257"/>
              <a:gd name="connsiteX36470" fmla="*/ 1058522 w 1299502"/>
              <a:gd name="connsiteY36470" fmla="*/ 1341869 h 2190257"/>
              <a:gd name="connsiteX36471" fmla="*/ 1058270 w 1299502"/>
              <a:gd name="connsiteY36471" fmla="*/ 1342049 h 2190257"/>
              <a:gd name="connsiteX36472" fmla="*/ 1058270 w 1299502"/>
              <a:gd name="connsiteY36472" fmla="*/ 1342481 h 2190257"/>
              <a:gd name="connsiteX36473" fmla="*/ 1057729 w 1299502"/>
              <a:gd name="connsiteY36473" fmla="*/ 1342878 h 2190257"/>
              <a:gd name="connsiteX36474" fmla="*/ 1057044 w 1299502"/>
              <a:gd name="connsiteY36474" fmla="*/ 1342878 h 2190257"/>
              <a:gd name="connsiteX36475" fmla="*/ 1056251 w 1299502"/>
              <a:gd name="connsiteY36475" fmla="*/ 1343563 h 2190257"/>
              <a:gd name="connsiteX36476" fmla="*/ 1056251 w 1299502"/>
              <a:gd name="connsiteY36476" fmla="*/ 1343851 h 2190257"/>
              <a:gd name="connsiteX36477" fmla="*/ 1056647 w 1299502"/>
              <a:gd name="connsiteY36477" fmla="*/ 1344175 h 2190257"/>
              <a:gd name="connsiteX36478" fmla="*/ 1056647 w 1299502"/>
              <a:gd name="connsiteY36478" fmla="*/ 1345076 h 2190257"/>
              <a:gd name="connsiteX36479" fmla="*/ 1056431 w 1299502"/>
              <a:gd name="connsiteY36479" fmla="*/ 1345257 h 2190257"/>
              <a:gd name="connsiteX36480" fmla="*/ 1056142 w 1299502"/>
              <a:gd name="connsiteY36480" fmla="*/ 1345257 h 2190257"/>
              <a:gd name="connsiteX36481" fmla="*/ 1055962 w 1299502"/>
              <a:gd name="connsiteY36481" fmla="*/ 1345365 h 2190257"/>
              <a:gd name="connsiteX36482" fmla="*/ 1055962 w 1299502"/>
              <a:gd name="connsiteY36482" fmla="*/ 1345653 h 2190257"/>
              <a:gd name="connsiteX36483" fmla="*/ 1055457 w 1299502"/>
              <a:gd name="connsiteY36483" fmla="*/ 1346158 h 2190257"/>
              <a:gd name="connsiteX36484" fmla="*/ 1055169 w 1299502"/>
              <a:gd name="connsiteY36484" fmla="*/ 1346158 h 2190257"/>
              <a:gd name="connsiteX36485" fmla="*/ 1054952 w 1299502"/>
              <a:gd name="connsiteY36485" fmla="*/ 1346266 h 2190257"/>
              <a:gd name="connsiteX36486" fmla="*/ 1054952 w 1299502"/>
              <a:gd name="connsiteY36486" fmla="*/ 1346518 h 2190257"/>
              <a:gd name="connsiteX36487" fmla="*/ 1054628 w 1299502"/>
              <a:gd name="connsiteY36487" fmla="*/ 1346806 h 2190257"/>
              <a:gd name="connsiteX36488" fmla="*/ 1054628 w 1299502"/>
              <a:gd name="connsiteY36488" fmla="*/ 1347419 h 2190257"/>
              <a:gd name="connsiteX36489" fmla="*/ 1054340 w 1299502"/>
              <a:gd name="connsiteY36489" fmla="*/ 1347707 h 2190257"/>
              <a:gd name="connsiteX36490" fmla="*/ 1054340 w 1299502"/>
              <a:gd name="connsiteY36490" fmla="*/ 1348032 h 2190257"/>
              <a:gd name="connsiteX36491" fmla="*/ 1053835 w 1299502"/>
              <a:gd name="connsiteY36491" fmla="*/ 1348428 h 2190257"/>
              <a:gd name="connsiteX36492" fmla="*/ 1053546 w 1299502"/>
              <a:gd name="connsiteY36492" fmla="*/ 1348428 h 2190257"/>
              <a:gd name="connsiteX36493" fmla="*/ 1052861 w 1299502"/>
              <a:gd name="connsiteY36493" fmla="*/ 1349005 h 2190257"/>
              <a:gd name="connsiteX36494" fmla="*/ 1052537 w 1299502"/>
              <a:gd name="connsiteY36494" fmla="*/ 1349005 h 2190257"/>
              <a:gd name="connsiteX36495" fmla="*/ 1052068 w 1299502"/>
              <a:gd name="connsiteY36495" fmla="*/ 1349509 h 2190257"/>
              <a:gd name="connsiteX36496" fmla="*/ 1052068 w 1299502"/>
              <a:gd name="connsiteY36496" fmla="*/ 1349834 h 2190257"/>
              <a:gd name="connsiteX36497" fmla="*/ 1051743 w 1299502"/>
              <a:gd name="connsiteY36497" fmla="*/ 1350122 h 2190257"/>
              <a:gd name="connsiteX36498" fmla="*/ 1051743 w 1299502"/>
              <a:gd name="connsiteY36498" fmla="*/ 1351023 h 2190257"/>
              <a:gd name="connsiteX36499" fmla="*/ 1051455 w 1299502"/>
              <a:gd name="connsiteY36499" fmla="*/ 1351311 h 2190257"/>
              <a:gd name="connsiteX36500" fmla="*/ 1051455 w 1299502"/>
              <a:gd name="connsiteY36500" fmla="*/ 1352104 h 2190257"/>
              <a:gd name="connsiteX36501" fmla="*/ 1050229 w 1299502"/>
              <a:gd name="connsiteY36501" fmla="*/ 1353221 h 2190257"/>
              <a:gd name="connsiteX36502" fmla="*/ 1049940 w 1299502"/>
              <a:gd name="connsiteY36502" fmla="*/ 1353221 h 2190257"/>
              <a:gd name="connsiteX36503" fmla="*/ 1049327 w 1299502"/>
              <a:gd name="connsiteY36503" fmla="*/ 1353798 h 2190257"/>
              <a:gd name="connsiteX36504" fmla="*/ 1048967 w 1299502"/>
              <a:gd name="connsiteY36504" fmla="*/ 1353798 h 2190257"/>
              <a:gd name="connsiteX36505" fmla="*/ 1048859 w 1299502"/>
              <a:gd name="connsiteY36505" fmla="*/ 1353906 h 2190257"/>
              <a:gd name="connsiteX36506" fmla="*/ 1048859 w 1299502"/>
              <a:gd name="connsiteY36506" fmla="*/ 1354807 h 2190257"/>
              <a:gd name="connsiteX36507" fmla="*/ 1048462 w 1299502"/>
              <a:gd name="connsiteY36507" fmla="*/ 1355096 h 2190257"/>
              <a:gd name="connsiteX36508" fmla="*/ 1048462 w 1299502"/>
              <a:gd name="connsiteY36508" fmla="*/ 1356898 h 2190257"/>
              <a:gd name="connsiteX36509" fmla="*/ 1047561 w 1299502"/>
              <a:gd name="connsiteY36509" fmla="*/ 1357799 h 2190257"/>
              <a:gd name="connsiteX36510" fmla="*/ 1047561 w 1299502"/>
              <a:gd name="connsiteY36510" fmla="*/ 1358411 h 2190257"/>
              <a:gd name="connsiteX36511" fmla="*/ 1047272 w 1299502"/>
              <a:gd name="connsiteY36511" fmla="*/ 1358591 h 2190257"/>
              <a:gd name="connsiteX36512" fmla="*/ 1047164 w 1299502"/>
              <a:gd name="connsiteY36512" fmla="*/ 1359889 h 2190257"/>
              <a:gd name="connsiteX36513" fmla="*/ 1047452 w 1299502"/>
              <a:gd name="connsiteY36513" fmla="*/ 1360177 h 2190257"/>
              <a:gd name="connsiteX36514" fmla="*/ 1047561 w 1299502"/>
              <a:gd name="connsiteY36514" fmla="*/ 1360682 h 2190257"/>
              <a:gd name="connsiteX36515" fmla="*/ 1046371 w 1299502"/>
              <a:gd name="connsiteY36515" fmla="*/ 1361799 h 2190257"/>
              <a:gd name="connsiteX36516" fmla="*/ 1046046 w 1299502"/>
              <a:gd name="connsiteY36516" fmla="*/ 1361799 h 2190257"/>
              <a:gd name="connsiteX36517" fmla="*/ 1045253 w 1299502"/>
              <a:gd name="connsiteY36517" fmla="*/ 1362484 h 2190257"/>
              <a:gd name="connsiteX36518" fmla="*/ 1045253 w 1299502"/>
              <a:gd name="connsiteY36518" fmla="*/ 1363096 h 2190257"/>
              <a:gd name="connsiteX36519" fmla="*/ 1044964 w 1299502"/>
              <a:gd name="connsiteY36519" fmla="*/ 1363385 h 2190257"/>
              <a:gd name="connsiteX36520" fmla="*/ 1044892 w 1299502"/>
              <a:gd name="connsiteY36520" fmla="*/ 1363997 h 2190257"/>
              <a:gd name="connsiteX36521" fmla="*/ 1044604 w 1299502"/>
              <a:gd name="connsiteY36521" fmla="*/ 1364286 h 2190257"/>
              <a:gd name="connsiteX36522" fmla="*/ 1044604 w 1299502"/>
              <a:gd name="connsiteY36522" fmla="*/ 1367565 h 2190257"/>
              <a:gd name="connsiteX36523" fmla="*/ 1044892 w 1299502"/>
              <a:gd name="connsiteY36523" fmla="*/ 1367890 h 2190257"/>
              <a:gd name="connsiteX36524" fmla="*/ 1044892 w 1299502"/>
              <a:gd name="connsiteY36524" fmla="*/ 1368178 h 2190257"/>
              <a:gd name="connsiteX36525" fmla="*/ 1044496 w 1299502"/>
              <a:gd name="connsiteY36525" fmla="*/ 1368575 h 2190257"/>
              <a:gd name="connsiteX36526" fmla="*/ 1043486 w 1299502"/>
              <a:gd name="connsiteY36526" fmla="*/ 1368575 h 2190257"/>
              <a:gd name="connsiteX36527" fmla="*/ 1042981 w 1299502"/>
              <a:gd name="connsiteY36527" fmla="*/ 1368971 h 2190257"/>
              <a:gd name="connsiteX36528" fmla="*/ 1042981 w 1299502"/>
              <a:gd name="connsiteY36528" fmla="*/ 1369295 h 2190257"/>
              <a:gd name="connsiteX36529" fmla="*/ 1042801 w 1299502"/>
              <a:gd name="connsiteY36529" fmla="*/ 1369476 h 2190257"/>
              <a:gd name="connsiteX36530" fmla="*/ 1042476 w 1299502"/>
              <a:gd name="connsiteY36530" fmla="*/ 1369476 h 2190257"/>
              <a:gd name="connsiteX36531" fmla="*/ 1041106 w 1299502"/>
              <a:gd name="connsiteY36531" fmla="*/ 1370773 h 2190257"/>
              <a:gd name="connsiteX36532" fmla="*/ 1041106 w 1299502"/>
              <a:gd name="connsiteY36532" fmla="*/ 1371061 h 2190257"/>
              <a:gd name="connsiteX36533" fmla="*/ 1039808 w 1299502"/>
              <a:gd name="connsiteY36533" fmla="*/ 1372287 h 2190257"/>
              <a:gd name="connsiteX36534" fmla="*/ 1039700 w 1299502"/>
              <a:gd name="connsiteY36534" fmla="*/ 1373476 h 2190257"/>
              <a:gd name="connsiteX36535" fmla="*/ 1040133 w 1299502"/>
              <a:gd name="connsiteY36535" fmla="*/ 1373764 h 2190257"/>
              <a:gd name="connsiteX36536" fmla="*/ 1040133 w 1299502"/>
              <a:gd name="connsiteY36536" fmla="*/ 1374053 h 2190257"/>
              <a:gd name="connsiteX36537" fmla="*/ 1040421 w 1299502"/>
              <a:gd name="connsiteY36537" fmla="*/ 1374377 h 2190257"/>
              <a:gd name="connsiteX36538" fmla="*/ 1040421 w 1299502"/>
              <a:gd name="connsiteY36538" fmla="*/ 1374954 h 2190257"/>
              <a:gd name="connsiteX36539" fmla="*/ 1040926 w 1299502"/>
              <a:gd name="connsiteY36539" fmla="*/ 1375386 h 2190257"/>
              <a:gd name="connsiteX36540" fmla="*/ 1041250 w 1299502"/>
              <a:gd name="connsiteY36540" fmla="*/ 1375386 h 2190257"/>
              <a:gd name="connsiteX36541" fmla="*/ 1041431 w 1299502"/>
              <a:gd name="connsiteY36541" fmla="*/ 1375566 h 2190257"/>
              <a:gd name="connsiteX36542" fmla="*/ 1041431 w 1299502"/>
              <a:gd name="connsiteY36542" fmla="*/ 1376179 h 2190257"/>
              <a:gd name="connsiteX36543" fmla="*/ 1040998 w 1299502"/>
              <a:gd name="connsiteY36543" fmla="*/ 1376359 h 2190257"/>
              <a:gd name="connsiteX36544" fmla="*/ 1040998 w 1299502"/>
              <a:gd name="connsiteY36544" fmla="*/ 1377260 h 2190257"/>
              <a:gd name="connsiteX36545" fmla="*/ 1041250 w 1299502"/>
              <a:gd name="connsiteY36545" fmla="*/ 1377441 h 2190257"/>
              <a:gd name="connsiteX36546" fmla="*/ 1041935 w 1299502"/>
              <a:gd name="connsiteY36546" fmla="*/ 1377441 h 2190257"/>
              <a:gd name="connsiteX36547" fmla="*/ 1042332 w 1299502"/>
              <a:gd name="connsiteY36547" fmla="*/ 1377873 h 2190257"/>
              <a:gd name="connsiteX36548" fmla="*/ 1042332 w 1299502"/>
              <a:gd name="connsiteY36548" fmla="*/ 1378450 h 2190257"/>
              <a:gd name="connsiteX36549" fmla="*/ 1042224 w 1299502"/>
              <a:gd name="connsiteY36549" fmla="*/ 1378666 h 2190257"/>
              <a:gd name="connsiteX36550" fmla="*/ 1041250 w 1299502"/>
              <a:gd name="connsiteY36550" fmla="*/ 1378666 h 2190257"/>
              <a:gd name="connsiteX36551" fmla="*/ 1041034 w 1299502"/>
              <a:gd name="connsiteY36551" fmla="*/ 1378738 h 2190257"/>
              <a:gd name="connsiteX36552" fmla="*/ 1041034 w 1299502"/>
              <a:gd name="connsiteY36552" fmla="*/ 1379351 h 2190257"/>
              <a:gd name="connsiteX36553" fmla="*/ 1041755 w 1299502"/>
              <a:gd name="connsiteY36553" fmla="*/ 1379963 h 2190257"/>
              <a:gd name="connsiteX36554" fmla="*/ 1041322 w 1299502"/>
              <a:gd name="connsiteY36554" fmla="*/ 1380252 h 2190257"/>
              <a:gd name="connsiteX36555" fmla="*/ 1041322 w 1299502"/>
              <a:gd name="connsiteY36555" fmla="*/ 1381153 h 2190257"/>
              <a:gd name="connsiteX36556" fmla="*/ 1041755 w 1299502"/>
              <a:gd name="connsiteY36556" fmla="*/ 1381441 h 2190257"/>
              <a:gd name="connsiteX36557" fmla="*/ 1041322 w 1299502"/>
              <a:gd name="connsiteY36557" fmla="*/ 1381765 h 2190257"/>
              <a:gd name="connsiteX36558" fmla="*/ 1041322 w 1299502"/>
              <a:gd name="connsiteY36558" fmla="*/ 1382342 h 2190257"/>
              <a:gd name="connsiteX36559" fmla="*/ 1041034 w 1299502"/>
              <a:gd name="connsiteY36559" fmla="*/ 1382666 h 2190257"/>
              <a:gd name="connsiteX36560" fmla="*/ 1041034 w 1299502"/>
              <a:gd name="connsiteY36560" fmla="*/ 1384144 h 2190257"/>
              <a:gd name="connsiteX36561" fmla="*/ 1040710 w 1299502"/>
              <a:gd name="connsiteY36561" fmla="*/ 1384468 h 2190257"/>
              <a:gd name="connsiteX36562" fmla="*/ 1040710 w 1299502"/>
              <a:gd name="connsiteY36562" fmla="*/ 1384757 h 2190257"/>
              <a:gd name="connsiteX36563" fmla="*/ 1041322 w 1299502"/>
              <a:gd name="connsiteY36563" fmla="*/ 1385369 h 2190257"/>
              <a:gd name="connsiteX36564" fmla="*/ 1041322 w 1299502"/>
              <a:gd name="connsiteY36564" fmla="*/ 1385946 h 2190257"/>
              <a:gd name="connsiteX36565" fmla="*/ 1040998 w 1299502"/>
              <a:gd name="connsiteY36565" fmla="*/ 1386162 h 2190257"/>
              <a:gd name="connsiteX36566" fmla="*/ 1040998 w 1299502"/>
              <a:gd name="connsiteY36566" fmla="*/ 1387640 h 2190257"/>
              <a:gd name="connsiteX36567" fmla="*/ 1040710 w 1299502"/>
              <a:gd name="connsiteY36567" fmla="*/ 1387928 h 2190257"/>
              <a:gd name="connsiteX36568" fmla="*/ 1040710 w 1299502"/>
              <a:gd name="connsiteY36568" fmla="*/ 1389154 h 2190257"/>
              <a:gd name="connsiteX36569" fmla="*/ 1040998 w 1299502"/>
              <a:gd name="connsiteY36569" fmla="*/ 1389442 h 2190257"/>
              <a:gd name="connsiteX36570" fmla="*/ 1040998 w 1299502"/>
              <a:gd name="connsiteY36570" fmla="*/ 1390343 h 2190257"/>
              <a:gd name="connsiteX36571" fmla="*/ 1041322 w 1299502"/>
              <a:gd name="connsiteY36571" fmla="*/ 1390631 h 2190257"/>
              <a:gd name="connsiteX36572" fmla="*/ 1041322 w 1299502"/>
              <a:gd name="connsiteY36572" fmla="*/ 1393334 h 2190257"/>
              <a:gd name="connsiteX36573" fmla="*/ 1040818 w 1299502"/>
              <a:gd name="connsiteY36573" fmla="*/ 1393731 h 2190257"/>
              <a:gd name="connsiteX36574" fmla="*/ 1040529 w 1299502"/>
              <a:gd name="connsiteY36574" fmla="*/ 1393731 h 2190257"/>
              <a:gd name="connsiteX36575" fmla="*/ 1040024 w 1299502"/>
              <a:gd name="connsiteY36575" fmla="*/ 1394235 h 2190257"/>
              <a:gd name="connsiteX36576" fmla="*/ 1040024 w 1299502"/>
              <a:gd name="connsiteY36576" fmla="*/ 1396218 h 2190257"/>
              <a:gd name="connsiteX36577" fmla="*/ 1039844 w 1299502"/>
              <a:gd name="connsiteY36577" fmla="*/ 1396434 h 2190257"/>
              <a:gd name="connsiteX36578" fmla="*/ 1039556 w 1299502"/>
              <a:gd name="connsiteY36578" fmla="*/ 1396434 h 2190257"/>
              <a:gd name="connsiteX36579" fmla="*/ 1039339 w 1299502"/>
              <a:gd name="connsiteY36579" fmla="*/ 1396506 h 2190257"/>
              <a:gd name="connsiteX36580" fmla="*/ 1039339 w 1299502"/>
              <a:gd name="connsiteY36580" fmla="*/ 1397119 h 2190257"/>
              <a:gd name="connsiteX36581" fmla="*/ 1038041 w 1299502"/>
              <a:gd name="connsiteY36581" fmla="*/ 1398308 h 2190257"/>
              <a:gd name="connsiteX36582" fmla="*/ 1038041 w 1299502"/>
              <a:gd name="connsiteY36582" fmla="*/ 1398921 h 2190257"/>
              <a:gd name="connsiteX36583" fmla="*/ 1038438 w 1299502"/>
              <a:gd name="connsiteY36583" fmla="*/ 1399209 h 2190257"/>
              <a:gd name="connsiteX36584" fmla="*/ 1038438 w 1299502"/>
              <a:gd name="connsiteY36584" fmla="*/ 1400110 h 2190257"/>
              <a:gd name="connsiteX36585" fmla="*/ 1038041 w 1299502"/>
              <a:gd name="connsiteY36585" fmla="*/ 1400398 h 2190257"/>
              <a:gd name="connsiteX36586" fmla="*/ 1038041 w 1299502"/>
              <a:gd name="connsiteY36586" fmla="*/ 1401011 h 2190257"/>
              <a:gd name="connsiteX36587" fmla="*/ 1038438 w 1299502"/>
              <a:gd name="connsiteY36587" fmla="*/ 1401299 h 2190257"/>
              <a:gd name="connsiteX36588" fmla="*/ 1038438 w 1299502"/>
              <a:gd name="connsiteY36588" fmla="*/ 1402200 h 2190257"/>
              <a:gd name="connsiteX36589" fmla="*/ 1038041 w 1299502"/>
              <a:gd name="connsiteY36589" fmla="*/ 1402525 h 2190257"/>
              <a:gd name="connsiteX36590" fmla="*/ 1038041 w 1299502"/>
              <a:gd name="connsiteY36590" fmla="*/ 1402813 h 2190257"/>
              <a:gd name="connsiteX36591" fmla="*/ 1037753 w 1299502"/>
              <a:gd name="connsiteY36591" fmla="*/ 1403101 h 2190257"/>
              <a:gd name="connsiteX36592" fmla="*/ 1037753 w 1299502"/>
              <a:gd name="connsiteY36592" fmla="*/ 1403317 h 2190257"/>
              <a:gd name="connsiteX36593" fmla="*/ 1037428 w 1299502"/>
              <a:gd name="connsiteY36593" fmla="*/ 1403714 h 2190257"/>
              <a:gd name="connsiteX36594" fmla="*/ 1037428 w 1299502"/>
              <a:gd name="connsiteY36594" fmla="*/ 1403858 h 2190257"/>
              <a:gd name="connsiteX36595" fmla="*/ 1037140 w 1299502"/>
              <a:gd name="connsiteY36595" fmla="*/ 1404146 h 2190257"/>
              <a:gd name="connsiteX36596" fmla="*/ 1037068 w 1299502"/>
              <a:gd name="connsiteY36596" fmla="*/ 1404435 h 2190257"/>
              <a:gd name="connsiteX36597" fmla="*/ 1036455 w 1299502"/>
              <a:gd name="connsiteY36597" fmla="*/ 1405047 h 2190257"/>
              <a:gd name="connsiteX36598" fmla="*/ 1036455 w 1299502"/>
              <a:gd name="connsiteY36598" fmla="*/ 1405660 h 2190257"/>
              <a:gd name="connsiteX36599" fmla="*/ 1036130 w 1299502"/>
              <a:gd name="connsiteY36599" fmla="*/ 1405948 h 2190257"/>
              <a:gd name="connsiteX36600" fmla="*/ 1036130 w 1299502"/>
              <a:gd name="connsiteY36600" fmla="*/ 1406561 h 2190257"/>
              <a:gd name="connsiteX36601" fmla="*/ 1035445 w 1299502"/>
              <a:gd name="connsiteY36601" fmla="*/ 1407174 h 2190257"/>
              <a:gd name="connsiteX36602" fmla="*/ 1035445 w 1299502"/>
              <a:gd name="connsiteY36602" fmla="*/ 1407462 h 2190257"/>
              <a:gd name="connsiteX36603" fmla="*/ 1035120 w 1299502"/>
              <a:gd name="connsiteY36603" fmla="*/ 1407750 h 2190257"/>
              <a:gd name="connsiteX36604" fmla="*/ 1035120 w 1299502"/>
              <a:gd name="connsiteY36604" fmla="*/ 1408363 h 2190257"/>
              <a:gd name="connsiteX36605" fmla="*/ 1034832 w 1299502"/>
              <a:gd name="connsiteY36605" fmla="*/ 1408651 h 2190257"/>
              <a:gd name="connsiteX36606" fmla="*/ 1034832 w 1299502"/>
              <a:gd name="connsiteY36606" fmla="*/ 1408976 h 2190257"/>
              <a:gd name="connsiteX36607" fmla="*/ 1034435 w 1299502"/>
              <a:gd name="connsiteY36607" fmla="*/ 1409264 h 2190257"/>
              <a:gd name="connsiteX36608" fmla="*/ 1034435 w 1299502"/>
              <a:gd name="connsiteY36608" fmla="*/ 1409552 h 2190257"/>
              <a:gd name="connsiteX36609" fmla="*/ 1033822 w 1299502"/>
              <a:gd name="connsiteY36609" fmla="*/ 1410165 h 2190257"/>
              <a:gd name="connsiteX36610" fmla="*/ 1033822 w 1299502"/>
              <a:gd name="connsiteY36610" fmla="*/ 1410453 h 2190257"/>
              <a:gd name="connsiteX36611" fmla="*/ 1033354 w 1299502"/>
              <a:gd name="connsiteY36611" fmla="*/ 1410850 h 2190257"/>
              <a:gd name="connsiteX36612" fmla="*/ 1032632 w 1299502"/>
              <a:gd name="connsiteY36612" fmla="*/ 1410850 h 2190257"/>
              <a:gd name="connsiteX36613" fmla="*/ 1032560 w 1299502"/>
              <a:gd name="connsiteY36613" fmla="*/ 1411066 h 2190257"/>
              <a:gd name="connsiteX36614" fmla="*/ 1032560 w 1299502"/>
              <a:gd name="connsiteY36614" fmla="*/ 1411354 h 2190257"/>
              <a:gd name="connsiteX36615" fmla="*/ 1030938 w 1299502"/>
              <a:gd name="connsiteY36615" fmla="*/ 1412760 h 2190257"/>
              <a:gd name="connsiteX36616" fmla="*/ 1030866 w 1299502"/>
              <a:gd name="connsiteY36616" fmla="*/ 1413373 h 2190257"/>
              <a:gd name="connsiteX36617" fmla="*/ 1030577 w 1299502"/>
              <a:gd name="connsiteY36617" fmla="*/ 1413661 h 2190257"/>
              <a:gd name="connsiteX36618" fmla="*/ 1030577 w 1299502"/>
              <a:gd name="connsiteY36618" fmla="*/ 1413949 h 2190257"/>
              <a:gd name="connsiteX36619" fmla="*/ 1030253 w 1299502"/>
              <a:gd name="connsiteY36619" fmla="*/ 1414274 h 2190257"/>
              <a:gd name="connsiteX36620" fmla="*/ 1030253 w 1299502"/>
              <a:gd name="connsiteY36620" fmla="*/ 1414850 h 2190257"/>
              <a:gd name="connsiteX36621" fmla="*/ 1029964 w 1299502"/>
              <a:gd name="connsiteY36621" fmla="*/ 1415175 h 2190257"/>
              <a:gd name="connsiteX36622" fmla="*/ 1029964 w 1299502"/>
              <a:gd name="connsiteY36622" fmla="*/ 1415463 h 2190257"/>
              <a:gd name="connsiteX36623" fmla="*/ 1029748 w 1299502"/>
              <a:gd name="connsiteY36623" fmla="*/ 1415571 h 2190257"/>
              <a:gd name="connsiteX36624" fmla="*/ 1029459 w 1299502"/>
              <a:gd name="connsiteY36624" fmla="*/ 1415571 h 2190257"/>
              <a:gd name="connsiteX36625" fmla="*/ 1028738 w 1299502"/>
              <a:gd name="connsiteY36625" fmla="*/ 1416184 h 2190257"/>
              <a:gd name="connsiteX36626" fmla="*/ 1028161 w 1299502"/>
              <a:gd name="connsiteY36626" fmla="*/ 1416184 h 2190257"/>
              <a:gd name="connsiteX36627" fmla="*/ 1027765 w 1299502"/>
              <a:gd name="connsiteY36627" fmla="*/ 1416472 h 2190257"/>
              <a:gd name="connsiteX36628" fmla="*/ 1027152 w 1299502"/>
              <a:gd name="connsiteY36628" fmla="*/ 1416472 h 2190257"/>
              <a:gd name="connsiteX36629" fmla="*/ 1026647 w 1299502"/>
              <a:gd name="connsiteY36629" fmla="*/ 1416977 h 2190257"/>
              <a:gd name="connsiteX36630" fmla="*/ 1026647 w 1299502"/>
              <a:gd name="connsiteY36630" fmla="*/ 1419572 h 2190257"/>
              <a:gd name="connsiteX36631" fmla="*/ 1026358 w 1299502"/>
              <a:gd name="connsiteY36631" fmla="*/ 1419860 h 2190257"/>
              <a:gd name="connsiteX36632" fmla="*/ 1026250 w 1299502"/>
              <a:gd name="connsiteY36632" fmla="*/ 1420473 h 2190257"/>
              <a:gd name="connsiteX36633" fmla="*/ 1025926 w 1299502"/>
              <a:gd name="connsiteY36633" fmla="*/ 1420761 h 2190257"/>
              <a:gd name="connsiteX36634" fmla="*/ 1025926 w 1299502"/>
              <a:gd name="connsiteY36634" fmla="*/ 1421374 h 2190257"/>
              <a:gd name="connsiteX36635" fmla="*/ 1025637 w 1299502"/>
              <a:gd name="connsiteY36635" fmla="*/ 1421662 h 2190257"/>
              <a:gd name="connsiteX36636" fmla="*/ 1025637 w 1299502"/>
              <a:gd name="connsiteY36636" fmla="*/ 1421950 h 2190257"/>
              <a:gd name="connsiteX36637" fmla="*/ 1025457 w 1299502"/>
              <a:gd name="connsiteY36637" fmla="*/ 1422167 h 2190257"/>
              <a:gd name="connsiteX36638" fmla="*/ 1024159 w 1299502"/>
              <a:gd name="connsiteY36638" fmla="*/ 1422058 h 2190257"/>
              <a:gd name="connsiteX36639" fmla="*/ 1023366 w 1299502"/>
              <a:gd name="connsiteY36639" fmla="*/ 1422851 h 2190257"/>
              <a:gd name="connsiteX36640" fmla="*/ 1023366 w 1299502"/>
              <a:gd name="connsiteY36640" fmla="*/ 1423140 h 2190257"/>
              <a:gd name="connsiteX36641" fmla="*/ 1023077 w 1299502"/>
              <a:gd name="connsiteY36641" fmla="*/ 1423428 h 2190257"/>
              <a:gd name="connsiteX36642" fmla="*/ 1023077 w 1299502"/>
              <a:gd name="connsiteY36642" fmla="*/ 1423716 h 2190257"/>
              <a:gd name="connsiteX36643" fmla="*/ 1022753 w 1299502"/>
              <a:gd name="connsiteY36643" fmla="*/ 1424041 h 2190257"/>
              <a:gd name="connsiteX36644" fmla="*/ 1022753 w 1299502"/>
              <a:gd name="connsiteY36644" fmla="*/ 1424329 h 2190257"/>
              <a:gd name="connsiteX36645" fmla="*/ 1022067 w 1299502"/>
              <a:gd name="connsiteY36645" fmla="*/ 1424942 h 2190257"/>
              <a:gd name="connsiteX36646" fmla="*/ 1022067 w 1299502"/>
              <a:gd name="connsiteY36646" fmla="*/ 1425230 h 2190257"/>
              <a:gd name="connsiteX36647" fmla="*/ 1021743 w 1299502"/>
              <a:gd name="connsiteY36647" fmla="*/ 1425446 h 2190257"/>
              <a:gd name="connsiteX36648" fmla="*/ 1021743 w 1299502"/>
              <a:gd name="connsiteY36648" fmla="*/ 1425843 h 2190257"/>
              <a:gd name="connsiteX36649" fmla="*/ 1021454 w 1299502"/>
              <a:gd name="connsiteY36649" fmla="*/ 1426023 h 2190257"/>
              <a:gd name="connsiteX36650" fmla="*/ 1021382 w 1299502"/>
              <a:gd name="connsiteY36650" fmla="*/ 1426311 h 2190257"/>
              <a:gd name="connsiteX36651" fmla="*/ 1021058 w 1299502"/>
              <a:gd name="connsiteY36651" fmla="*/ 1426636 h 2190257"/>
              <a:gd name="connsiteX36652" fmla="*/ 1021058 w 1299502"/>
              <a:gd name="connsiteY36652" fmla="*/ 1427212 h 2190257"/>
              <a:gd name="connsiteX36653" fmla="*/ 1020445 w 1299502"/>
              <a:gd name="connsiteY36653" fmla="*/ 1427825 h 2190257"/>
              <a:gd name="connsiteX36654" fmla="*/ 1020445 w 1299502"/>
              <a:gd name="connsiteY36654" fmla="*/ 1428113 h 2190257"/>
              <a:gd name="connsiteX36655" fmla="*/ 1020048 w 1299502"/>
              <a:gd name="connsiteY36655" fmla="*/ 1428438 h 2190257"/>
              <a:gd name="connsiteX36656" fmla="*/ 1020048 w 1299502"/>
              <a:gd name="connsiteY36656" fmla="*/ 1428726 h 2190257"/>
              <a:gd name="connsiteX36657" fmla="*/ 1019760 w 1299502"/>
              <a:gd name="connsiteY36657" fmla="*/ 1429050 h 2190257"/>
              <a:gd name="connsiteX36658" fmla="*/ 1019760 w 1299502"/>
              <a:gd name="connsiteY36658" fmla="*/ 1429339 h 2190257"/>
              <a:gd name="connsiteX36659" fmla="*/ 1019471 w 1299502"/>
              <a:gd name="connsiteY36659" fmla="*/ 1429627 h 2190257"/>
              <a:gd name="connsiteX36660" fmla="*/ 1019471 w 1299502"/>
              <a:gd name="connsiteY36660" fmla="*/ 1429951 h 2190257"/>
              <a:gd name="connsiteX36661" fmla="*/ 1018750 w 1299502"/>
              <a:gd name="connsiteY36661" fmla="*/ 1430528 h 2190257"/>
              <a:gd name="connsiteX36662" fmla="*/ 1018750 w 1299502"/>
              <a:gd name="connsiteY36662" fmla="*/ 1430852 h 2190257"/>
              <a:gd name="connsiteX36663" fmla="*/ 1017849 w 1299502"/>
              <a:gd name="connsiteY36663" fmla="*/ 1431753 h 2190257"/>
              <a:gd name="connsiteX36664" fmla="*/ 1017777 w 1299502"/>
              <a:gd name="connsiteY36664" fmla="*/ 1432042 h 2190257"/>
              <a:gd name="connsiteX36665" fmla="*/ 1016875 w 1299502"/>
              <a:gd name="connsiteY36665" fmla="*/ 1432943 h 2190257"/>
              <a:gd name="connsiteX36666" fmla="*/ 1016875 w 1299502"/>
              <a:gd name="connsiteY36666" fmla="*/ 1433123 h 2190257"/>
              <a:gd name="connsiteX36667" fmla="*/ 1016082 w 1299502"/>
              <a:gd name="connsiteY36667" fmla="*/ 1433916 h 2190257"/>
              <a:gd name="connsiteX36668" fmla="*/ 1015361 w 1299502"/>
              <a:gd name="connsiteY36668" fmla="*/ 1433916 h 2190257"/>
              <a:gd name="connsiteX36669" fmla="*/ 1014387 w 1299502"/>
              <a:gd name="connsiteY36669" fmla="*/ 1434817 h 2190257"/>
              <a:gd name="connsiteX36670" fmla="*/ 1013774 w 1299502"/>
              <a:gd name="connsiteY36670" fmla="*/ 1434817 h 2190257"/>
              <a:gd name="connsiteX36671" fmla="*/ 1013377 w 1299502"/>
              <a:gd name="connsiteY36671" fmla="*/ 1435141 h 2190257"/>
              <a:gd name="connsiteX36672" fmla="*/ 1013089 w 1299502"/>
              <a:gd name="connsiteY36672" fmla="*/ 1435141 h 2190257"/>
              <a:gd name="connsiteX36673" fmla="*/ 1012801 w 1299502"/>
              <a:gd name="connsiteY36673" fmla="*/ 1435321 h 2190257"/>
              <a:gd name="connsiteX36674" fmla="*/ 1012079 w 1299502"/>
              <a:gd name="connsiteY36674" fmla="*/ 1435321 h 2190257"/>
              <a:gd name="connsiteX36675" fmla="*/ 1011178 w 1299502"/>
              <a:gd name="connsiteY36675" fmla="*/ 1436222 h 2190257"/>
              <a:gd name="connsiteX36676" fmla="*/ 1010781 w 1299502"/>
              <a:gd name="connsiteY36676" fmla="*/ 1436222 h 2190257"/>
              <a:gd name="connsiteX36677" fmla="*/ 1009195 w 1299502"/>
              <a:gd name="connsiteY36677" fmla="*/ 1437736 h 2190257"/>
              <a:gd name="connsiteX36678" fmla="*/ 1008906 w 1299502"/>
              <a:gd name="connsiteY36678" fmla="*/ 1437736 h 2190257"/>
              <a:gd name="connsiteX36679" fmla="*/ 1007716 w 1299502"/>
              <a:gd name="connsiteY36679" fmla="*/ 1438709 h 2190257"/>
              <a:gd name="connsiteX36680" fmla="*/ 1007716 w 1299502"/>
              <a:gd name="connsiteY36680" fmla="*/ 1439033 h 2190257"/>
              <a:gd name="connsiteX36681" fmla="*/ 1006671 w 1299502"/>
              <a:gd name="connsiteY36681" fmla="*/ 1439898 h 2190257"/>
              <a:gd name="connsiteX36682" fmla="*/ 1006671 w 1299502"/>
              <a:gd name="connsiteY36682" fmla="*/ 1440511 h 2190257"/>
              <a:gd name="connsiteX36683" fmla="*/ 1006202 w 1299502"/>
              <a:gd name="connsiteY36683" fmla="*/ 1441016 h 2190257"/>
              <a:gd name="connsiteX36684" fmla="*/ 1005589 w 1299502"/>
              <a:gd name="connsiteY36684" fmla="*/ 1441016 h 2190257"/>
              <a:gd name="connsiteX36685" fmla="*/ 1005300 w 1299502"/>
              <a:gd name="connsiteY36685" fmla="*/ 1440727 h 2190257"/>
              <a:gd name="connsiteX36686" fmla="*/ 1002632 w 1299502"/>
              <a:gd name="connsiteY36686" fmla="*/ 1440619 h 2190257"/>
              <a:gd name="connsiteX36687" fmla="*/ 1002308 w 1299502"/>
              <a:gd name="connsiteY36687" fmla="*/ 1440908 h 2190257"/>
              <a:gd name="connsiteX36688" fmla="*/ 1002019 w 1299502"/>
              <a:gd name="connsiteY36688" fmla="*/ 1440908 h 2190257"/>
              <a:gd name="connsiteX36689" fmla="*/ 1001695 w 1299502"/>
              <a:gd name="connsiteY36689" fmla="*/ 1441232 h 2190257"/>
              <a:gd name="connsiteX36690" fmla="*/ 1001334 w 1299502"/>
              <a:gd name="connsiteY36690" fmla="*/ 1441232 h 2190257"/>
              <a:gd name="connsiteX36691" fmla="*/ 999531 w 1299502"/>
              <a:gd name="connsiteY36691" fmla="*/ 1442818 h 2190257"/>
              <a:gd name="connsiteX36692" fmla="*/ 999531 w 1299502"/>
              <a:gd name="connsiteY36692" fmla="*/ 1443106 h 2190257"/>
              <a:gd name="connsiteX36693" fmla="*/ 999207 w 1299502"/>
              <a:gd name="connsiteY36693" fmla="*/ 1443430 h 2190257"/>
              <a:gd name="connsiteX36694" fmla="*/ 999207 w 1299502"/>
              <a:gd name="connsiteY36694" fmla="*/ 1444007 h 2190257"/>
              <a:gd name="connsiteX36695" fmla="*/ 998594 w 1299502"/>
              <a:gd name="connsiteY36695" fmla="*/ 1444620 h 2190257"/>
              <a:gd name="connsiteX36696" fmla="*/ 998522 w 1299502"/>
              <a:gd name="connsiteY36696" fmla="*/ 1445809 h 2190257"/>
              <a:gd name="connsiteX36697" fmla="*/ 998233 w 1299502"/>
              <a:gd name="connsiteY36697" fmla="*/ 1446133 h 2190257"/>
              <a:gd name="connsiteX36698" fmla="*/ 998233 w 1299502"/>
              <a:gd name="connsiteY36698" fmla="*/ 1446998 h 2190257"/>
              <a:gd name="connsiteX36699" fmla="*/ 998017 w 1299502"/>
              <a:gd name="connsiteY36699" fmla="*/ 1447106 h 2190257"/>
              <a:gd name="connsiteX36700" fmla="*/ 997440 w 1299502"/>
              <a:gd name="connsiteY36700" fmla="*/ 1447106 h 2190257"/>
              <a:gd name="connsiteX36701" fmla="*/ 997223 w 1299502"/>
              <a:gd name="connsiteY36701" fmla="*/ 1446998 h 2190257"/>
              <a:gd name="connsiteX36702" fmla="*/ 997223 w 1299502"/>
              <a:gd name="connsiteY36702" fmla="*/ 1446710 h 2190257"/>
              <a:gd name="connsiteX36703" fmla="*/ 997620 w 1299502"/>
              <a:gd name="connsiteY36703" fmla="*/ 1446422 h 2190257"/>
              <a:gd name="connsiteX36704" fmla="*/ 997620 w 1299502"/>
              <a:gd name="connsiteY36704" fmla="*/ 1445809 h 2190257"/>
              <a:gd name="connsiteX36705" fmla="*/ 997440 w 1299502"/>
              <a:gd name="connsiteY36705" fmla="*/ 1445701 h 2190257"/>
              <a:gd name="connsiteX36706" fmla="*/ 997151 w 1299502"/>
              <a:gd name="connsiteY36706" fmla="*/ 1445593 h 2190257"/>
              <a:gd name="connsiteX36707" fmla="*/ 996935 w 1299502"/>
              <a:gd name="connsiteY36707" fmla="*/ 1445809 h 2190257"/>
              <a:gd name="connsiteX36708" fmla="*/ 996935 w 1299502"/>
              <a:gd name="connsiteY36708" fmla="*/ 1446097 h 2190257"/>
              <a:gd name="connsiteX36709" fmla="*/ 996646 w 1299502"/>
              <a:gd name="connsiteY36709" fmla="*/ 1446422 h 2190257"/>
              <a:gd name="connsiteX36710" fmla="*/ 996646 w 1299502"/>
              <a:gd name="connsiteY36710" fmla="*/ 1446998 h 2190257"/>
              <a:gd name="connsiteX36711" fmla="*/ 996538 w 1299502"/>
              <a:gd name="connsiteY36711" fmla="*/ 1447106 h 2190257"/>
              <a:gd name="connsiteX36712" fmla="*/ 996610 w 1299502"/>
              <a:gd name="connsiteY36712" fmla="*/ 1447070 h 2190257"/>
              <a:gd name="connsiteX36713" fmla="*/ 996358 w 1299502"/>
              <a:gd name="connsiteY36713" fmla="*/ 1447287 h 2190257"/>
              <a:gd name="connsiteX36714" fmla="*/ 996358 w 1299502"/>
              <a:gd name="connsiteY36714" fmla="*/ 1447899 h 2190257"/>
              <a:gd name="connsiteX36715" fmla="*/ 996178 w 1299502"/>
              <a:gd name="connsiteY36715" fmla="*/ 1447971 h 2190257"/>
              <a:gd name="connsiteX36716" fmla="*/ 995493 w 1299502"/>
              <a:gd name="connsiteY36716" fmla="*/ 1447971 h 2190257"/>
              <a:gd name="connsiteX36717" fmla="*/ 994411 w 1299502"/>
              <a:gd name="connsiteY36717" fmla="*/ 1448981 h 2190257"/>
              <a:gd name="connsiteX36718" fmla="*/ 994591 w 1299502"/>
              <a:gd name="connsiteY36718" fmla="*/ 1449161 h 2190257"/>
              <a:gd name="connsiteX36719" fmla="*/ 994916 w 1299502"/>
              <a:gd name="connsiteY36719" fmla="*/ 1449161 h 2190257"/>
              <a:gd name="connsiteX36720" fmla="*/ 995889 w 1299502"/>
              <a:gd name="connsiteY36720" fmla="*/ 1448296 h 2190257"/>
              <a:gd name="connsiteX36721" fmla="*/ 996466 w 1299502"/>
              <a:gd name="connsiteY36721" fmla="*/ 1448296 h 2190257"/>
              <a:gd name="connsiteX36722" fmla="*/ 996683 w 1299502"/>
              <a:gd name="connsiteY36722" fmla="*/ 1448476 h 2190257"/>
              <a:gd name="connsiteX36723" fmla="*/ 996683 w 1299502"/>
              <a:gd name="connsiteY36723" fmla="*/ 1449089 h 2190257"/>
              <a:gd name="connsiteX36724" fmla="*/ 996286 w 1299502"/>
              <a:gd name="connsiteY36724" fmla="*/ 1449377 h 2190257"/>
              <a:gd name="connsiteX36725" fmla="*/ 996286 w 1299502"/>
              <a:gd name="connsiteY36725" fmla="*/ 1449665 h 2190257"/>
              <a:gd name="connsiteX36726" fmla="*/ 995997 w 1299502"/>
              <a:gd name="connsiteY36726" fmla="*/ 1449990 h 2190257"/>
              <a:gd name="connsiteX36727" fmla="*/ 995997 w 1299502"/>
              <a:gd name="connsiteY36727" fmla="*/ 1450170 h 2190257"/>
              <a:gd name="connsiteX36728" fmla="*/ 995673 w 1299502"/>
              <a:gd name="connsiteY36728" fmla="*/ 1450494 h 2190257"/>
              <a:gd name="connsiteX36729" fmla="*/ 995673 w 1299502"/>
              <a:gd name="connsiteY36729" fmla="*/ 1451071 h 2190257"/>
              <a:gd name="connsiteX36730" fmla="*/ 995384 w 1299502"/>
              <a:gd name="connsiteY36730" fmla="*/ 1451395 h 2190257"/>
              <a:gd name="connsiteX36731" fmla="*/ 995276 w 1299502"/>
              <a:gd name="connsiteY36731" fmla="*/ 1451972 h 2190257"/>
              <a:gd name="connsiteX36732" fmla="*/ 994952 w 1299502"/>
              <a:gd name="connsiteY36732" fmla="*/ 1452296 h 2190257"/>
              <a:gd name="connsiteX36733" fmla="*/ 994952 w 1299502"/>
              <a:gd name="connsiteY36733" fmla="*/ 1452873 h 2190257"/>
              <a:gd name="connsiteX36734" fmla="*/ 994699 w 1299502"/>
              <a:gd name="connsiteY36734" fmla="*/ 1453197 h 2190257"/>
              <a:gd name="connsiteX36735" fmla="*/ 994699 w 1299502"/>
              <a:gd name="connsiteY36735" fmla="*/ 1453738 h 2190257"/>
              <a:gd name="connsiteX36736" fmla="*/ 994375 w 1299502"/>
              <a:gd name="connsiteY36736" fmla="*/ 1454026 h 2190257"/>
              <a:gd name="connsiteX36737" fmla="*/ 994375 w 1299502"/>
              <a:gd name="connsiteY36737" fmla="*/ 1454639 h 2190257"/>
              <a:gd name="connsiteX36738" fmla="*/ 993978 w 1299502"/>
              <a:gd name="connsiteY36738" fmla="*/ 1454927 h 2190257"/>
              <a:gd name="connsiteX36739" fmla="*/ 993978 w 1299502"/>
              <a:gd name="connsiteY36739" fmla="*/ 1456117 h 2190257"/>
              <a:gd name="connsiteX36740" fmla="*/ 993654 w 1299502"/>
              <a:gd name="connsiteY36740" fmla="*/ 1456441 h 2190257"/>
              <a:gd name="connsiteX36741" fmla="*/ 993654 w 1299502"/>
              <a:gd name="connsiteY36741" fmla="*/ 1457018 h 2190257"/>
              <a:gd name="connsiteX36742" fmla="*/ 993365 w 1299502"/>
              <a:gd name="connsiteY36742" fmla="*/ 1457342 h 2190257"/>
              <a:gd name="connsiteX36743" fmla="*/ 993293 w 1299502"/>
              <a:gd name="connsiteY36743" fmla="*/ 1458135 h 2190257"/>
              <a:gd name="connsiteX36744" fmla="*/ 993005 w 1299502"/>
              <a:gd name="connsiteY36744" fmla="*/ 1458423 h 2190257"/>
              <a:gd name="connsiteX36745" fmla="*/ 993005 w 1299502"/>
              <a:gd name="connsiteY36745" fmla="*/ 1459324 h 2190257"/>
              <a:gd name="connsiteX36746" fmla="*/ 992680 w 1299502"/>
              <a:gd name="connsiteY36746" fmla="*/ 1459612 h 2190257"/>
              <a:gd name="connsiteX36747" fmla="*/ 992680 w 1299502"/>
              <a:gd name="connsiteY36747" fmla="*/ 1460838 h 2190257"/>
              <a:gd name="connsiteX36748" fmla="*/ 992392 w 1299502"/>
              <a:gd name="connsiteY36748" fmla="*/ 1461126 h 2190257"/>
              <a:gd name="connsiteX36749" fmla="*/ 992283 w 1299502"/>
              <a:gd name="connsiteY36749" fmla="*/ 1462604 h 2190257"/>
              <a:gd name="connsiteX36750" fmla="*/ 991959 w 1299502"/>
              <a:gd name="connsiteY36750" fmla="*/ 1462928 h 2190257"/>
              <a:gd name="connsiteX36751" fmla="*/ 991959 w 1299502"/>
              <a:gd name="connsiteY36751" fmla="*/ 1464442 h 2190257"/>
              <a:gd name="connsiteX36752" fmla="*/ 991670 w 1299502"/>
              <a:gd name="connsiteY36752" fmla="*/ 1464730 h 2190257"/>
              <a:gd name="connsiteX36753" fmla="*/ 991670 w 1299502"/>
              <a:gd name="connsiteY36753" fmla="*/ 1465018 h 2190257"/>
              <a:gd name="connsiteX36754" fmla="*/ 991166 w 1299502"/>
              <a:gd name="connsiteY36754" fmla="*/ 1465415 h 2190257"/>
              <a:gd name="connsiteX36755" fmla="*/ 990877 w 1299502"/>
              <a:gd name="connsiteY36755" fmla="*/ 1465415 h 2190257"/>
              <a:gd name="connsiteX36756" fmla="*/ 990481 w 1299502"/>
              <a:gd name="connsiteY36756" fmla="*/ 1465739 h 2190257"/>
              <a:gd name="connsiteX36757" fmla="*/ 987596 w 1299502"/>
              <a:gd name="connsiteY36757" fmla="*/ 1465739 h 2190257"/>
              <a:gd name="connsiteX36758" fmla="*/ 987271 w 1299502"/>
              <a:gd name="connsiteY36758" fmla="*/ 1465415 h 2190257"/>
              <a:gd name="connsiteX36759" fmla="*/ 986298 w 1299502"/>
              <a:gd name="connsiteY36759" fmla="*/ 1465415 h 2190257"/>
              <a:gd name="connsiteX36760" fmla="*/ 985793 w 1299502"/>
              <a:gd name="connsiteY36760" fmla="*/ 1464910 h 2190257"/>
              <a:gd name="connsiteX36761" fmla="*/ 985793 w 1299502"/>
              <a:gd name="connsiteY36761" fmla="*/ 1464622 h 2190257"/>
              <a:gd name="connsiteX36762" fmla="*/ 986081 w 1299502"/>
              <a:gd name="connsiteY36762" fmla="*/ 1464334 h 2190257"/>
              <a:gd name="connsiteX36763" fmla="*/ 986081 w 1299502"/>
              <a:gd name="connsiteY36763" fmla="*/ 1464009 h 2190257"/>
              <a:gd name="connsiteX36764" fmla="*/ 986514 w 1299502"/>
              <a:gd name="connsiteY36764" fmla="*/ 1463721 h 2190257"/>
              <a:gd name="connsiteX36765" fmla="*/ 986514 w 1299502"/>
              <a:gd name="connsiteY36765" fmla="*/ 1463433 h 2190257"/>
              <a:gd name="connsiteX36766" fmla="*/ 986803 w 1299502"/>
              <a:gd name="connsiteY36766" fmla="*/ 1463108 h 2190257"/>
              <a:gd name="connsiteX36767" fmla="*/ 986803 w 1299502"/>
              <a:gd name="connsiteY36767" fmla="*/ 1462532 h 2190257"/>
              <a:gd name="connsiteX36768" fmla="*/ 987127 w 1299502"/>
              <a:gd name="connsiteY36768" fmla="*/ 1462315 h 2190257"/>
              <a:gd name="connsiteX36769" fmla="*/ 987127 w 1299502"/>
              <a:gd name="connsiteY36769" fmla="*/ 1461414 h 2190257"/>
              <a:gd name="connsiteX36770" fmla="*/ 986803 w 1299502"/>
              <a:gd name="connsiteY36770" fmla="*/ 1461126 h 2190257"/>
              <a:gd name="connsiteX36771" fmla="*/ 986803 w 1299502"/>
              <a:gd name="connsiteY36771" fmla="*/ 1460513 h 2190257"/>
              <a:gd name="connsiteX36772" fmla="*/ 986514 w 1299502"/>
              <a:gd name="connsiteY36772" fmla="*/ 1460225 h 2190257"/>
              <a:gd name="connsiteX36773" fmla="*/ 986514 w 1299502"/>
              <a:gd name="connsiteY36773" fmla="*/ 1459612 h 2190257"/>
              <a:gd name="connsiteX36774" fmla="*/ 986298 w 1299502"/>
              <a:gd name="connsiteY36774" fmla="*/ 1459432 h 2190257"/>
              <a:gd name="connsiteX36775" fmla="*/ 986009 w 1299502"/>
              <a:gd name="connsiteY36775" fmla="*/ 1459432 h 2190257"/>
              <a:gd name="connsiteX36776" fmla="*/ 985685 w 1299502"/>
              <a:gd name="connsiteY36776" fmla="*/ 1459721 h 2190257"/>
              <a:gd name="connsiteX36777" fmla="*/ 984675 w 1299502"/>
              <a:gd name="connsiteY36777" fmla="*/ 1459721 h 2190257"/>
              <a:gd name="connsiteX36778" fmla="*/ 984387 w 1299502"/>
              <a:gd name="connsiteY36778" fmla="*/ 1459432 h 2190257"/>
              <a:gd name="connsiteX36779" fmla="*/ 983413 w 1299502"/>
              <a:gd name="connsiteY36779" fmla="*/ 1459432 h 2190257"/>
              <a:gd name="connsiteX36780" fmla="*/ 983089 w 1299502"/>
              <a:gd name="connsiteY36780" fmla="*/ 1459108 h 2190257"/>
              <a:gd name="connsiteX36781" fmla="*/ 981682 w 1299502"/>
              <a:gd name="connsiteY36781" fmla="*/ 1459108 h 2190257"/>
              <a:gd name="connsiteX36782" fmla="*/ 981394 w 1299502"/>
              <a:gd name="connsiteY36782" fmla="*/ 1458820 h 2190257"/>
              <a:gd name="connsiteX36783" fmla="*/ 978798 w 1299502"/>
              <a:gd name="connsiteY36783" fmla="*/ 1458820 h 2190257"/>
              <a:gd name="connsiteX36784" fmla="*/ 978726 w 1299502"/>
              <a:gd name="connsiteY36784" fmla="*/ 1458928 h 2190257"/>
              <a:gd name="connsiteX36785" fmla="*/ 978726 w 1299502"/>
              <a:gd name="connsiteY36785" fmla="*/ 1459216 h 2190257"/>
              <a:gd name="connsiteX36786" fmla="*/ 978329 w 1299502"/>
              <a:gd name="connsiteY36786" fmla="*/ 1459504 h 2190257"/>
              <a:gd name="connsiteX36787" fmla="*/ 978329 w 1299502"/>
              <a:gd name="connsiteY36787" fmla="*/ 1460622 h 2190257"/>
              <a:gd name="connsiteX36788" fmla="*/ 978004 w 1299502"/>
              <a:gd name="connsiteY36788" fmla="*/ 1460946 h 2190257"/>
              <a:gd name="connsiteX36789" fmla="*/ 978004 w 1299502"/>
              <a:gd name="connsiteY36789" fmla="*/ 1461234 h 2190257"/>
              <a:gd name="connsiteX36790" fmla="*/ 977031 w 1299502"/>
              <a:gd name="connsiteY36790" fmla="*/ 1462135 h 2190257"/>
              <a:gd name="connsiteX36791" fmla="*/ 977031 w 1299502"/>
              <a:gd name="connsiteY36791" fmla="*/ 1463325 h 2190257"/>
              <a:gd name="connsiteX36792" fmla="*/ 976851 w 1299502"/>
              <a:gd name="connsiteY36792" fmla="*/ 1463433 h 2190257"/>
              <a:gd name="connsiteX36793" fmla="*/ 976238 w 1299502"/>
              <a:gd name="connsiteY36793" fmla="*/ 1463433 h 2190257"/>
              <a:gd name="connsiteX36794" fmla="*/ 975733 w 1299502"/>
              <a:gd name="connsiteY36794" fmla="*/ 1463036 h 2190257"/>
              <a:gd name="connsiteX36795" fmla="*/ 975733 w 1299502"/>
              <a:gd name="connsiteY36795" fmla="*/ 1462748 h 2190257"/>
              <a:gd name="connsiteX36796" fmla="*/ 976021 w 1299502"/>
              <a:gd name="connsiteY36796" fmla="*/ 1462424 h 2190257"/>
              <a:gd name="connsiteX36797" fmla="*/ 976021 w 1299502"/>
              <a:gd name="connsiteY36797" fmla="*/ 1461234 h 2190257"/>
              <a:gd name="connsiteX36798" fmla="*/ 974903 w 1299502"/>
              <a:gd name="connsiteY36798" fmla="*/ 1460117 h 2190257"/>
              <a:gd name="connsiteX36799" fmla="*/ 974615 w 1299502"/>
              <a:gd name="connsiteY36799" fmla="*/ 1460117 h 2190257"/>
              <a:gd name="connsiteX36800" fmla="*/ 974435 w 1299502"/>
              <a:gd name="connsiteY36800" fmla="*/ 1460333 h 2190257"/>
              <a:gd name="connsiteX36801" fmla="*/ 975444 w 1299502"/>
              <a:gd name="connsiteY36801" fmla="*/ 1461234 h 2190257"/>
              <a:gd name="connsiteX36802" fmla="*/ 975444 w 1299502"/>
              <a:gd name="connsiteY36802" fmla="*/ 1462424 h 2190257"/>
              <a:gd name="connsiteX36803" fmla="*/ 975228 w 1299502"/>
              <a:gd name="connsiteY36803" fmla="*/ 1462532 h 2190257"/>
              <a:gd name="connsiteX36804" fmla="*/ 974903 w 1299502"/>
              <a:gd name="connsiteY36804" fmla="*/ 1462532 h 2190257"/>
              <a:gd name="connsiteX36805" fmla="*/ 974723 w 1299502"/>
              <a:gd name="connsiteY36805" fmla="*/ 1462424 h 2190257"/>
              <a:gd name="connsiteX36806" fmla="*/ 974723 w 1299502"/>
              <a:gd name="connsiteY36806" fmla="*/ 1462135 h 2190257"/>
              <a:gd name="connsiteX36807" fmla="*/ 974254 w 1299502"/>
              <a:gd name="connsiteY36807" fmla="*/ 1461631 h 2190257"/>
              <a:gd name="connsiteX36808" fmla="*/ 973750 w 1299502"/>
              <a:gd name="connsiteY36808" fmla="*/ 1462135 h 2190257"/>
              <a:gd name="connsiteX36809" fmla="*/ 973930 w 1299502"/>
              <a:gd name="connsiteY36809" fmla="*/ 1462207 h 2190257"/>
              <a:gd name="connsiteX36810" fmla="*/ 974254 w 1299502"/>
              <a:gd name="connsiteY36810" fmla="*/ 1462207 h 2190257"/>
              <a:gd name="connsiteX36811" fmla="*/ 976021 w 1299502"/>
              <a:gd name="connsiteY36811" fmla="*/ 1463901 h 2190257"/>
              <a:gd name="connsiteX36812" fmla="*/ 976021 w 1299502"/>
              <a:gd name="connsiteY36812" fmla="*/ 1464514 h 2190257"/>
              <a:gd name="connsiteX36813" fmla="*/ 976238 w 1299502"/>
              <a:gd name="connsiteY36813" fmla="*/ 1464622 h 2190257"/>
              <a:gd name="connsiteX36814" fmla="*/ 976851 w 1299502"/>
              <a:gd name="connsiteY36814" fmla="*/ 1464622 h 2190257"/>
              <a:gd name="connsiteX36815" fmla="*/ 977031 w 1299502"/>
              <a:gd name="connsiteY36815" fmla="*/ 1464694 h 2190257"/>
              <a:gd name="connsiteX36816" fmla="*/ 977031 w 1299502"/>
              <a:gd name="connsiteY36816" fmla="*/ 1465018 h 2190257"/>
              <a:gd name="connsiteX36817" fmla="*/ 977644 w 1299502"/>
              <a:gd name="connsiteY36817" fmla="*/ 1465595 h 2190257"/>
              <a:gd name="connsiteX36818" fmla="*/ 977644 w 1299502"/>
              <a:gd name="connsiteY36818" fmla="*/ 1466316 h 2190257"/>
              <a:gd name="connsiteX36819" fmla="*/ 978113 w 1299502"/>
              <a:gd name="connsiteY36819" fmla="*/ 1466712 h 2190257"/>
              <a:gd name="connsiteX36820" fmla="*/ 978437 w 1299502"/>
              <a:gd name="connsiteY36820" fmla="*/ 1466712 h 2190257"/>
              <a:gd name="connsiteX36821" fmla="*/ 978798 w 1299502"/>
              <a:gd name="connsiteY36821" fmla="*/ 1467001 h 2190257"/>
              <a:gd name="connsiteX36822" fmla="*/ 980745 w 1299502"/>
              <a:gd name="connsiteY36822" fmla="*/ 1467001 h 2190257"/>
              <a:gd name="connsiteX36823" fmla="*/ 981033 w 1299502"/>
              <a:gd name="connsiteY36823" fmla="*/ 1466712 h 2190257"/>
              <a:gd name="connsiteX36824" fmla="*/ 987596 w 1299502"/>
              <a:gd name="connsiteY36824" fmla="*/ 1466821 h 2190257"/>
              <a:gd name="connsiteX36825" fmla="*/ 988209 w 1299502"/>
              <a:gd name="connsiteY36825" fmla="*/ 1466208 h 2190257"/>
              <a:gd name="connsiteX36826" fmla="*/ 994375 w 1299502"/>
              <a:gd name="connsiteY36826" fmla="*/ 1466208 h 2190257"/>
              <a:gd name="connsiteX36827" fmla="*/ 994555 w 1299502"/>
              <a:gd name="connsiteY36827" fmla="*/ 1466388 h 2190257"/>
              <a:gd name="connsiteX36828" fmla="*/ 994555 w 1299502"/>
              <a:gd name="connsiteY36828" fmla="*/ 1466604 h 2190257"/>
              <a:gd name="connsiteX36829" fmla="*/ 994267 w 1299502"/>
              <a:gd name="connsiteY36829" fmla="*/ 1466893 h 2190257"/>
              <a:gd name="connsiteX36830" fmla="*/ 994267 w 1299502"/>
              <a:gd name="connsiteY36830" fmla="*/ 1467289 h 2190257"/>
              <a:gd name="connsiteX36831" fmla="*/ 993870 w 1299502"/>
              <a:gd name="connsiteY36831" fmla="*/ 1467613 h 2190257"/>
              <a:gd name="connsiteX36832" fmla="*/ 993870 w 1299502"/>
              <a:gd name="connsiteY36832" fmla="*/ 1467794 h 2190257"/>
              <a:gd name="connsiteX36833" fmla="*/ 993582 w 1299502"/>
              <a:gd name="connsiteY36833" fmla="*/ 1468118 h 2190257"/>
              <a:gd name="connsiteX36834" fmla="*/ 993582 w 1299502"/>
              <a:gd name="connsiteY36834" fmla="*/ 1468695 h 2190257"/>
              <a:gd name="connsiteX36835" fmla="*/ 992969 w 1299502"/>
              <a:gd name="connsiteY36835" fmla="*/ 1469307 h 2190257"/>
              <a:gd name="connsiteX36836" fmla="*/ 993041 w 1299502"/>
              <a:gd name="connsiteY36836" fmla="*/ 1469524 h 2190257"/>
              <a:gd name="connsiteX36837" fmla="*/ 993365 w 1299502"/>
              <a:gd name="connsiteY36837" fmla="*/ 1469524 h 2190257"/>
              <a:gd name="connsiteX36838" fmla="*/ 993582 w 1299502"/>
              <a:gd name="connsiteY36838" fmla="*/ 1469596 h 2190257"/>
              <a:gd name="connsiteX36839" fmla="*/ 993582 w 1299502"/>
              <a:gd name="connsiteY36839" fmla="*/ 1470785 h 2190257"/>
              <a:gd name="connsiteX36840" fmla="*/ 993257 w 1299502"/>
              <a:gd name="connsiteY36840" fmla="*/ 1471109 h 2190257"/>
              <a:gd name="connsiteX36841" fmla="*/ 993257 w 1299502"/>
              <a:gd name="connsiteY36841" fmla="*/ 1471398 h 2190257"/>
              <a:gd name="connsiteX36842" fmla="*/ 992572 w 1299502"/>
              <a:gd name="connsiteY36842" fmla="*/ 1472010 h 2190257"/>
              <a:gd name="connsiteX36843" fmla="*/ 992572 w 1299502"/>
              <a:gd name="connsiteY36843" fmla="*/ 1472299 h 2190257"/>
              <a:gd name="connsiteX36844" fmla="*/ 992247 w 1299502"/>
              <a:gd name="connsiteY36844" fmla="*/ 1472623 h 2190257"/>
              <a:gd name="connsiteX36845" fmla="*/ 992247 w 1299502"/>
              <a:gd name="connsiteY36845" fmla="*/ 1472911 h 2190257"/>
              <a:gd name="connsiteX36846" fmla="*/ 991887 w 1299502"/>
              <a:gd name="connsiteY36846" fmla="*/ 1473200 h 2190257"/>
              <a:gd name="connsiteX36847" fmla="*/ 991887 w 1299502"/>
              <a:gd name="connsiteY36847" fmla="*/ 1473812 h 2190257"/>
              <a:gd name="connsiteX36848" fmla="*/ 991057 w 1299502"/>
              <a:gd name="connsiteY36848" fmla="*/ 1474497 h 2190257"/>
              <a:gd name="connsiteX36849" fmla="*/ 990769 w 1299502"/>
              <a:gd name="connsiteY36849" fmla="*/ 1474497 h 2190257"/>
              <a:gd name="connsiteX36850" fmla="*/ 990048 w 1299502"/>
              <a:gd name="connsiteY36850" fmla="*/ 1475110 h 2190257"/>
              <a:gd name="connsiteX36851" fmla="*/ 989759 w 1299502"/>
              <a:gd name="connsiteY36851" fmla="*/ 1475110 h 2190257"/>
              <a:gd name="connsiteX36852" fmla="*/ 989146 w 1299502"/>
              <a:gd name="connsiteY36852" fmla="*/ 1475722 h 2190257"/>
              <a:gd name="connsiteX36853" fmla="*/ 988786 w 1299502"/>
              <a:gd name="connsiteY36853" fmla="*/ 1475722 h 2190257"/>
              <a:gd name="connsiteX36854" fmla="*/ 987993 w 1299502"/>
              <a:gd name="connsiteY36854" fmla="*/ 1476407 h 2190257"/>
              <a:gd name="connsiteX36855" fmla="*/ 987993 w 1299502"/>
              <a:gd name="connsiteY36855" fmla="*/ 1477020 h 2190257"/>
              <a:gd name="connsiteX36856" fmla="*/ 987740 w 1299502"/>
              <a:gd name="connsiteY36856" fmla="*/ 1477200 h 2190257"/>
              <a:gd name="connsiteX36857" fmla="*/ 987163 w 1299502"/>
              <a:gd name="connsiteY36857" fmla="*/ 1477128 h 2190257"/>
              <a:gd name="connsiteX36858" fmla="*/ 986875 w 1299502"/>
              <a:gd name="connsiteY36858" fmla="*/ 1476804 h 2190257"/>
              <a:gd name="connsiteX36859" fmla="*/ 986154 w 1299502"/>
              <a:gd name="connsiteY36859" fmla="*/ 1476804 h 2190257"/>
              <a:gd name="connsiteX36860" fmla="*/ 985865 w 1299502"/>
              <a:gd name="connsiteY36860" fmla="*/ 1477128 h 2190257"/>
              <a:gd name="connsiteX36861" fmla="*/ 985505 w 1299502"/>
              <a:gd name="connsiteY36861" fmla="*/ 1477128 h 2190257"/>
              <a:gd name="connsiteX36862" fmla="*/ 984675 w 1299502"/>
              <a:gd name="connsiteY36862" fmla="*/ 1477921 h 2190257"/>
              <a:gd name="connsiteX36863" fmla="*/ 984675 w 1299502"/>
              <a:gd name="connsiteY36863" fmla="*/ 1478209 h 2190257"/>
              <a:gd name="connsiteX36864" fmla="*/ 984567 w 1299502"/>
              <a:gd name="connsiteY36864" fmla="*/ 1478317 h 2190257"/>
              <a:gd name="connsiteX36865" fmla="*/ 984170 w 1299502"/>
              <a:gd name="connsiteY36865" fmla="*/ 1478317 h 2190257"/>
              <a:gd name="connsiteX36866" fmla="*/ 983882 w 1299502"/>
              <a:gd name="connsiteY36866" fmla="*/ 1478606 h 2190257"/>
              <a:gd name="connsiteX36867" fmla="*/ 983557 w 1299502"/>
              <a:gd name="connsiteY36867" fmla="*/ 1478606 h 2190257"/>
              <a:gd name="connsiteX36868" fmla="*/ 983377 w 1299502"/>
              <a:gd name="connsiteY36868" fmla="*/ 1478822 h 2190257"/>
              <a:gd name="connsiteX36869" fmla="*/ 983377 w 1299502"/>
              <a:gd name="connsiteY36869" fmla="*/ 1479002 h 2190257"/>
              <a:gd name="connsiteX36870" fmla="*/ 982872 w 1299502"/>
              <a:gd name="connsiteY36870" fmla="*/ 1479507 h 2190257"/>
              <a:gd name="connsiteX36871" fmla="*/ 982584 w 1299502"/>
              <a:gd name="connsiteY36871" fmla="*/ 1479507 h 2190257"/>
              <a:gd name="connsiteX36872" fmla="*/ 981358 w 1299502"/>
              <a:gd name="connsiteY36872" fmla="*/ 1480516 h 2190257"/>
              <a:gd name="connsiteX36873" fmla="*/ 981358 w 1299502"/>
              <a:gd name="connsiteY36873" fmla="*/ 1481993 h 2190257"/>
              <a:gd name="connsiteX36874" fmla="*/ 981069 w 1299502"/>
              <a:gd name="connsiteY36874" fmla="*/ 1482318 h 2190257"/>
              <a:gd name="connsiteX36875" fmla="*/ 981069 w 1299502"/>
              <a:gd name="connsiteY36875" fmla="*/ 1483183 h 2190257"/>
              <a:gd name="connsiteX36876" fmla="*/ 980745 w 1299502"/>
              <a:gd name="connsiteY36876" fmla="*/ 1483507 h 2190257"/>
              <a:gd name="connsiteX36877" fmla="*/ 980745 w 1299502"/>
              <a:gd name="connsiteY36877" fmla="*/ 1483795 h 2190257"/>
              <a:gd name="connsiteX36878" fmla="*/ 980384 w 1299502"/>
              <a:gd name="connsiteY36878" fmla="*/ 1484120 h 2190257"/>
              <a:gd name="connsiteX36879" fmla="*/ 980384 w 1299502"/>
              <a:gd name="connsiteY36879" fmla="*/ 1484660 h 2190257"/>
              <a:gd name="connsiteX36880" fmla="*/ 980745 w 1299502"/>
              <a:gd name="connsiteY36880" fmla="*/ 1484949 h 2190257"/>
              <a:gd name="connsiteX36881" fmla="*/ 980709 w 1299502"/>
              <a:gd name="connsiteY36881" fmla="*/ 1486643 h 2190257"/>
              <a:gd name="connsiteX36882" fmla="*/ 980384 w 1299502"/>
              <a:gd name="connsiteY36882" fmla="*/ 1486931 h 2190257"/>
              <a:gd name="connsiteX36883" fmla="*/ 980384 w 1299502"/>
              <a:gd name="connsiteY36883" fmla="*/ 1489922 h 2190257"/>
              <a:gd name="connsiteX36884" fmla="*/ 980709 w 1299502"/>
              <a:gd name="connsiteY36884" fmla="*/ 1490247 h 2190257"/>
              <a:gd name="connsiteX36885" fmla="*/ 980709 w 1299502"/>
              <a:gd name="connsiteY36885" fmla="*/ 1490859 h 2190257"/>
              <a:gd name="connsiteX36886" fmla="*/ 980997 w 1299502"/>
              <a:gd name="connsiteY36886" fmla="*/ 1491148 h 2190257"/>
              <a:gd name="connsiteX36887" fmla="*/ 980997 w 1299502"/>
              <a:gd name="connsiteY36887" fmla="*/ 1491724 h 2190257"/>
              <a:gd name="connsiteX36888" fmla="*/ 981178 w 1299502"/>
              <a:gd name="connsiteY36888" fmla="*/ 1491832 h 2190257"/>
              <a:gd name="connsiteX36889" fmla="*/ 983485 w 1299502"/>
              <a:gd name="connsiteY36889" fmla="*/ 1491941 h 2190257"/>
              <a:gd name="connsiteX36890" fmla="*/ 983774 w 1299502"/>
              <a:gd name="connsiteY36890" fmla="*/ 1492229 h 2190257"/>
              <a:gd name="connsiteX36891" fmla="*/ 984459 w 1299502"/>
              <a:gd name="connsiteY36891" fmla="*/ 1492229 h 2190257"/>
              <a:gd name="connsiteX36892" fmla="*/ 985252 w 1299502"/>
              <a:gd name="connsiteY36892" fmla="*/ 1492950 h 2190257"/>
              <a:gd name="connsiteX36893" fmla="*/ 985252 w 1299502"/>
              <a:gd name="connsiteY36893" fmla="*/ 1495328 h 2190257"/>
              <a:gd name="connsiteX36894" fmla="*/ 984783 w 1299502"/>
              <a:gd name="connsiteY36894" fmla="*/ 1495725 h 2190257"/>
              <a:gd name="connsiteX36895" fmla="*/ 984387 w 1299502"/>
              <a:gd name="connsiteY36895" fmla="*/ 1495725 h 2190257"/>
              <a:gd name="connsiteX36896" fmla="*/ 984279 w 1299502"/>
              <a:gd name="connsiteY36896" fmla="*/ 1495941 h 2190257"/>
              <a:gd name="connsiteX36897" fmla="*/ 984279 w 1299502"/>
              <a:gd name="connsiteY36897" fmla="*/ 1496229 h 2190257"/>
              <a:gd name="connsiteX36898" fmla="*/ 983882 w 1299502"/>
              <a:gd name="connsiteY36898" fmla="*/ 1496518 h 2190257"/>
              <a:gd name="connsiteX36899" fmla="*/ 983882 w 1299502"/>
              <a:gd name="connsiteY36899" fmla="*/ 1497130 h 2190257"/>
              <a:gd name="connsiteX36900" fmla="*/ 983557 w 1299502"/>
              <a:gd name="connsiteY36900" fmla="*/ 1497419 h 2190257"/>
              <a:gd name="connsiteX36901" fmla="*/ 983557 w 1299502"/>
              <a:gd name="connsiteY36901" fmla="*/ 1497635 h 2190257"/>
              <a:gd name="connsiteX36902" fmla="*/ 983269 w 1299502"/>
              <a:gd name="connsiteY36902" fmla="*/ 1497923 h 2190257"/>
              <a:gd name="connsiteX36903" fmla="*/ 983269 w 1299502"/>
              <a:gd name="connsiteY36903" fmla="*/ 1498248 h 2190257"/>
              <a:gd name="connsiteX36904" fmla="*/ 982872 w 1299502"/>
              <a:gd name="connsiteY36904" fmla="*/ 1498536 h 2190257"/>
              <a:gd name="connsiteX36905" fmla="*/ 982872 w 1299502"/>
              <a:gd name="connsiteY36905" fmla="*/ 1498860 h 2190257"/>
              <a:gd name="connsiteX36906" fmla="*/ 982584 w 1299502"/>
              <a:gd name="connsiteY36906" fmla="*/ 1499149 h 2190257"/>
              <a:gd name="connsiteX36907" fmla="*/ 982584 w 1299502"/>
              <a:gd name="connsiteY36907" fmla="*/ 1499761 h 2190257"/>
              <a:gd name="connsiteX36908" fmla="*/ 981574 w 1299502"/>
              <a:gd name="connsiteY36908" fmla="*/ 1500626 h 2190257"/>
              <a:gd name="connsiteX36909" fmla="*/ 981574 w 1299502"/>
              <a:gd name="connsiteY36909" fmla="*/ 1500951 h 2190257"/>
              <a:gd name="connsiteX36910" fmla="*/ 980889 w 1299502"/>
              <a:gd name="connsiteY36910" fmla="*/ 1501527 h 2190257"/>
              <a:gd name="connsiteX36911" fmla="*/ 980997 w 1299502"/>
              <a:gd name="connsiteY36911" fmla="*/ 1502140 h 2190257"/>
              <a:gd name="connsiteX36912" fmla="*/ 980601 w 1299502"/>
              <a:gd name="connsiteY36912" fmla="*/ 1502464 h 2190257"/>
              <a:gd name="connsiteX36913" fmla="*/ 980601 w 1299502"/>
              <a:gd name="connsiteY36913" fmla="*/ 1503041 h 2190257"/>
              <a:gd name="connsiteX36914" fmla="*/ 979807 w 1299502"/>
              <a:gd name="connsiteY36914" fmla="*/ 1503762 h 2190257"/>
              <a:gd name="connsiteX36915" fmla="*/ 979483 w 1299502"/>
              <a:gd name="connsiteY36915" fmla="*/ 1503762 h 2190257"/>
              <a:gd name="connsiteX36916" fmla="*/ 978581 w 1299502"/>
              <a:gd name="connsiteY36916" fmla="*/ 1504447 h 2190257"/>
              <a:gd name="connsiteX36917" fmla="*/ 978581 w 1299502"/>
              <a:gd name="connsiteY36917" fmla="*/ 1504735 h 2190257"/>
              <a:gd name="connsiteX36918" fmla="*/ 977968 w 1299502"/>
              <a:gd name="connsiteY36918" fmla="*/ 1505348 h 2190257"/>
              <a:gd name="connsiteX36919" fmla="*/ 977968 w 1299502"/>
              <a:gd name="connsiteY36919" fmla="*/ 1506249 h 2190257"/>
              <a:gd name="connsiteX36920" fmla="*/ 977608 w 1299502"/>
              <a:gd name="connsiteY36920" fmla="*/ 1506537 h 2190257"/>
              <a:gd name="connsiteX36921" fmla="*/ 977608 w 1299502"/>
              <a:gd name="connsiteY36921" fmla="*/ 1508051 h 2190257"/>
              <a:gd name="connsiteX36922" fmla="*/ 977319 w 1299502"/>
              <a:gd name="connsiteY36922" fmla="*/ 1508339 h 2190257"/>
              <a:gd name="connsiteX36923" fmla="*/ 977319 w 1299502"/>
              <a:gd name="connsiteY36923" fmla="*/ 1509564 h 2190257"/>
              <a:gd name="connsiteX36924" fmla="*/ 976526 w 1299502"/>
              <a:gd name="connsiteY36924" fmla="*/ 1510249 h 2190257"/>
              <a:gd name="connsiteX36925" fmla="*/ 975480 w 1299502"/>
              <a:gd name="connsiteY36925" fmla="*/ 1510249 h 2190257"/>
              <a:gd name="connsiteX36926" fmla="*/ 974615 w 1299502"/>
              <a:gd name="connsiteY36926" fmla="*/ 1510934 h 2190257"/>
              <a:gd name="connsiteX36927" fmla="*/ 974615 w 1299502"/>
              <a:gd name="connsiteY36927" fmla="*/ 1511258 h 2190257"/>
              <a:gd name="connsiteX36928" fmla="*/ 974507 w 1299502"/>
              <a:gd name="connsiteY36928" fmla="*/ 1511438 h 2190257"/>
              <a:gd name="connsiteX36929" fmla="*/ 974218 w 1299502"/>
              <a:gd name="connsiteY36929" fmla="*/ 1511438 h 2190257"/>
              <a:gd name="connsiteX36930" fmla="*/ 974038 w 1299502"/>
              <a:gd name="connsiteY36930" fmla="*/ 1511547 h 2190257"/>
              <a:gd name="connsiteX36931" fmla="*/ 974038 w 1299502"/>
              <a:gd name="connsiteY36931" fmla="*/ 1514250 h 2190257"/>
              <a:gd name="connsiteX36932" fmla="*/ 971550 w 1299502"/>
              <a:gd name="connsiteY36932" fmla="*/ 1516448 h 2190257"/>
              <a:gd name="connsiteX36933" fmla="*/ 971226 w 1299502"/>
              <a:gd name="connsiteY36933" fmla="*/ 1516448 h 2190257"/>
              <a:gd name="connsiteX36934" fmla="*/ 970829 w 1299502"/>
              <a:gd name="connsiteY36934" fmla="*/ 1516736 h 2190257"/>
              <a:gd name="connsiteX36935" fmla="*/ 970504 w 1299502"/>
              <a:gd name="connsiteY36935" fmla="*/ 1516736 h 2190257"/>
              <a:gd name="connsiteX36936" fmla="*/ 970216 w 1299502"/>
              <a:gd name="connsiteY36936" fmla="*/ 1516448 h 2190257"/>
              <a:gd name="connsiteX36937" fmla="*/ 969927 w 1299502"/>
              <a:gd name="connsiteY36937" fmla="*/ 1516448 h 2190257"/>
              <a:gd name="connsiteX36938" fmla="*/ 969531 w 1299502"/>
              <a:gd name="connsiteY36938" fmla="*/ 1516736 h 2190257"/>
              <a:gd name="connsiteX36939" fmla="*/ 968629 w 1299502"/>
              <a:gd name="connsiteY36939" fmla="*/ 1516736 h 2190257"/>
              <a:gd name="connsiteX36940" fmla="*/ 968233 w 1299502"/>
              <a:gd name="connsiteY36940" fmla="*/ 1517025 h 2190257"/>
              <a:gd name="connsiteX36941" fmla="*/ 967908 w 1299502"/>
              <a:gd name="connsiteY36941" fmla="*/ 1517025 h 2190257"/>
              <a:gd name="connsiteX36942" fmla="*/ 966754 w 1299502"/>
              <a:gd name="connsiteY36942" fmla="*/ 1518034 h 2190257"/>
              <a:gd name="connsiteX36943" fmla="*/ 966754 w 1299502"/>
              <a:gd name="connsiteY36943" fmla="*/ 1518322 h 2190257"/>
              <a:gd name="connsiteX36944" fmla="*/ 966646 w 1299502"/>
              <a:gd name="connsiteY36944" fmla="*/ 1518430 h 2190257"/>
              <a:gd name="connsiteX36945" fmla="*/ 966249 w 1299502"/>
              <a:gd name="connsiteY36945" fmla="*/ 1518430 h 2190257"/>
              <a:gd name="connsiteX36946" fmla="*/ 965132 w 1299502"/>
              <a:gd name="connsiteY36946" fmla="*/ 1519547 h 2190257"/>
              <a:gd name="connsiteX36947" fmla="*/ 965132 w 1299502"/>
              <a:gd name="connsiteY36947" fmla="*/ 1519836 h 2190257"/>
              <a:gd name="connsiteX36948" fmla="*/ 964951 w 1299502"/>
              <a:gd name="connsiteY36948" fmla="*/ 1519944 h 2190257"/>
              <a:gd name="connsiteX36949" fmla="*/ 964627 w 1299502"/>
              <a:gd name="connsiteY36949" fmla="*/ 1519944 h 2190257"/>
              <a:gd name="connsiteX36950" fmla="*/ 964266 w 1299502"/>
              <a:gd name="connsiteY36950" fmla="*/ 1520232 h 2190257"/>
              <a:gd name="connsiteX36951" fmla="*/ 963942 w 1299502"/>
              <a:gd name="connsiteY36951" fmla="*/ 1519944 h 2190257"/>
              <a:gd name="connsiteX36952" fmla="*/ 961634 w 1299502"/>
              <a:gd name="connsiteY36952" fmla="*/ 1519944 h 2190257"/>
              <a:gd name="connsiteX36953" fmla="*/ 961346 w 1299502"/>
              <a:gd name="connsiteY36953" fmla="*/ 1520232 h 2190257"/>
              <a:gd name="connsiteX36954" fmla="*/ 961057 w 1299502"/>
              <a:gd name="connsiteY36954" fmla="*/ 1520232 h 2190257"/>
              <a:gd name="connsiteX36955" fmla="*/ 960372 w 1299502"/>
              <a:gd name="connsiteY36955" fmla="*/ 1520845 h 2190257"/>
              <a:gd name="connsiteX36956" fmla="*/ 960047 w 1299502"/>
              <a:gd name="connsiteY36956" fmla="*/ 1520845 h 2190257"/>
              <a:gd name="connsiteX36957" fmla="*/ 959759 w 1299502"/>
              <a:gd name="connsiteY36957" fmla="*/ 1521133 h 2190257"/>
              <a:gd name="connsiteX36958" fmla="*/ 959326 w 1299502"/>
              <a:gd name="connsiteY36958" fmla="*/ 1521133 h 2190257"/>
              <a:gd name="connsiteX36959" fmla="*/ 958858 w 1299502"/>
              <a:gd name="connsiteY36959" fmla="*/ 1521530 h 2190257"/>
              <a:gd name="connsiteX36960" fmla="*/ 958858 w 1299502"/>
              <a:gd name="connsiteY36960" fmla="*/ 1521818 h 2190257"/>
              <a:gd name="connsiteX36961" fmla="*/ 958533 w 1299502"/>
              <a:gd name="connsiteY36961" fmla="*/ 1522142 h 2190257"/>
              <a:gd name="connsiteX36962" fmla="*/ 958533 w 1299502"/>
              <a:gd name="connsiteY36962" fmla="*/ 1522431 h 2190257"/>
              <a:gd name="connsiteX36963" fmla="*/ 957848 w 1299502"/>
              <a:gd name="connsiteY36963" fmla="*/ 1523043 h 2190257"/>
              <a:gd name="connsiteX36964" fmla="*/ 957848 w 1299502"/>
              <a:gd name="connsiteY36964" fmla="*/ 1523224 h 2190257"/>
              <a:gd name="connsiteX36965" fmla="*/ 957271 w 1299502"/>
              <a:gd name="connsiteY36965" fmla="*/ 1523944 h 2190257"/>
              <a:gd name="connsiteX36966" fmla="*/ 957271 w 1299502"/>
              <a:gd name="connsiteY36966" fmla="*/ 1524125 h 2190257"/>
              <a:gd name="connsiteX36967" fmla="*/ 956838 w 1299502"/>
              <a:gd name="connsiteY36967" fmla="*/ 1524449 h 2190257"/>
              <a:gd name="connsiteX36968" fmla="*/ 956838 w 1299502"/>
              <a:gd name="connsiteY36968" fmla="*/ 1524737 h 2190257"/>
              <a:gd name="connsiteX36969" fmla="*/ 956225 w 1299502"/>
              <a:gd name="connsiteY36969" fmla="*/ 1525350 h 2190257"/>
              <a:gd name="connsiteX36970" fmla="*/ 956225 w 1299502"/>
              <a:gd name="connsiteY36970" fmla="*/ 1525638 h 2190257"/>
              <a:gd name="connsiteX36971" fmla="*/ 955865 w 1299502"/>
              <a:gd name="connsiteY36971" fmla="*/ 1525927 h 2190257"/>
              <a:gd name="connsiteX36972" fmla="*/ 955865 w 1299502"/>
              <a:gd name="connsiteY36972" fmla="*/ 1526251 h 2190257"/>
              <a:gd name="connsiteX36973" fmla="*/ 955252 w 1299502"/>
              <a:gd name="connsiteY36973" fmla="*/ 1526828 h 2190257"/>
              <a:gd name="connsiteX36974" fmla="*/ 955252 w 1299502"/>
              <a:gd name="connsiteY36974" fmla="*/ 1527440 h 2190257"/>
              <a:gd name="connsiteX36975" fmla="*/ 954855 w 1299502"/>
              <a:gd name="connsiteY36975" fmla="*/ 1527729 h 2190257"/>
              <a:gd name="connsiteX36976" fmla="*/ 954855 w 1299502"/>
              <a:gd name="connsiteY36976" fmla="*/ 1528341 h 2190257"/>
              <a:gd name="connsiteX36977" fmla="*/ 954783 w 1299502"/>
              <a:gd name="connsiteY36977" fmla="*/ 1528449 h 2190257"/>
              <a:gd name="connsiteX36978" fmla="*/ 954350 w 1299502"/>
              <a:gd name="connsiteY36978" fmla="*/ 1528449 h 2190257"/>
              <a:gd name="connsiteX36979" fmla="*/ 952764 w 1299502"/>
              <a:gd name="connsiteY36979" fmla="*/ 1529927 h 2190257"/>
              <a:gd name="connsiteX36980" fmla="*/ 952475 w 1299502"/>
              <a:gd name="connsiteY36980" fmla="*/ 1529927 h 2190257"/>
              <a:gd name="connsiteX36981" fmla="*/ 951754 w 1299502"/>
              <a:gd name="connsiteY36981" fmla="*/ 1530540 h 2190257"/>
              <a:gd name="connsiteX36982" fmla="*/ 951466 w 1299502"/>
              <a:gd name="connsiteY36982" fmla="*/ 1530540 h 2190257"/>
              <a:gd name="connsiteX36983" fmla="*/ 951069 w 1299502"/>
              <a:gd name="connsiteY36983" fmla="*/ 1530828 h 2190257"/>
              <a:gd name="connsiteX36984" fmla="*/ 950781 w 1299502"/>
              <a:gd name="connsiteY36984" fmla="*/ 1530828 h 2190257"/>
              <a:gd name="connsiteX36985" fmla="*/ 949194 w 1299502"/>
              <a:gd name="connsiteY36985" fmla="*/ 1532234 h 2190257"/>
              <a:gd name="connsiteX36986" fmla="*/ 948761 w 1299502"/>
              <a:gd name="connsiteY36986" fmla="*/ 1532234 h 2190257"/>
              <a:gd name="connsiteX36987" fmla="*/ 948689 w 1299502"/>
              <a:gd name="connsiteY36987" fmla="*/ 1532414 h 2190257"/>
              <a:gd name="connsiteX36988" fmla="*/ 948689 w 1299502"/>
              <a:gd name="connsiteY36988" fmla="*/ 1532738 h 2190257"/>
              <a:gd name="connsiteX36989" fmla="*/ 948293 w 1299502"/>
              <a:gd name="connsiteY36989" fmla="*/ 1533027 h 2190257"/>
              <a:gd name="connsiteX36990" fmla="*/ 948293 w 1299502"/>
              <a:gd name="connsiteY36990" fmla="*/ 1533351 h 2190257"/>
              <a:gd name="connsiteX36991" fmla="*/ 947680 w 1299502"/>
              <a:gd name="connsiteY36991" fmla="*/ 1533928 h 2190257"/>
              <a:gd name="connsiteX36992" fmla="*/ 947680 w 1299502"/>
              <a:gd name="connsiteY36992" fmla="*/ 1534144 h 2190257"/>
              <a:gd name="connsiteX36993" fmla="*/ 946454 w 1299502"/>
              <a:gd name="connsiteY36993" fmla="*/ 1535225 h 2190257"/>
              <a:gd name="connsiteX36994" fmla="*/ 946165 w 1299502"/>
              <a:gd name="connsiteY36994" fmla="*/ 1535225 h 2190257"/>
              <a:gd name="connsiteX36995" fmla="*/ 945480 w 1299502"/>
              <a:gd name="connsiteY36995" fmla="*/ 1535838 h 2190257"/>
              <a:gd name="connsiteX36996" fmla="*/ 945300 w 1299502"/>
              <a:gd name="connsiteY36996" fmla="*/ 1535838 h 2190257"/>
              <a:gd name="connsiteX36997" fmla="*/ 944579 w 1299502"/>
              <a:gd name="connsiteY36997" fmla="*/ 1536342 h 2190257"/>
              <a:gd name="connsiteX36998" fmla="*/ 943966 w 1299502"/>
              <a:gd name="connsiteY36998" fmla="*/ 1536342 h 2190257"/>
              <a:gd name="connsiteX36999" fmla="*/ 943569 w 1299502"/>
              <a:gd name="connsiteY36999" fmla="*/ 1536631 h 2190257"/>
              <a:gd name="connsiteX37000" fmla="*/ 943280 w 1299502"/>
              <a:gd name="connsiteY37000" fmla="*/ 1536631 h 2190257"/>
              <a:gd name="connsiteX37001" fmla="*/ 942776 w 1299502"/>
              <a:gd name="connsiteY37001" fmla="*/ 1537135 h 2190257"/>
              <a:gd name="connsiteX37002" fmla="*/ 942776 w 1299502"/>
              <a:gd name="connsiteY37002" fmla="*/ 1537423 h 2190257"/>
              <a:gd name="connsiteX37003" fmla="*/ 942271 w 1299502"/>
              <a:gd name="connsiteY37003" fmla="*/ 1537820 h 2190257"/>
              <a:gd name="connsiteX37004" fmla="*/ 941694 w 1299502"/>
              <a:gd name="connsiteY37004" fmla="*/ 1537820 h 2190257"/>
              <a:gd name="connsiteX37005" fmla="*/ 941297 w 1299502"/>
              <a:gd name="connsiteY37005" fmla="*/ 1538144 h 2190257"/>
              <a:gd name="connsiteX37006" fmla="*/ 940684 w 1299502"/>
              <a:gd name="connsiteY37006" fmla="*/ 1538144 h 2190257"/>
              <a:gd name="connsiteX37007" fmla="*/ 940288 w 1299502"/>
              <a:gd name="connsiteY37007" fmla="*/ 1538433 h 2190257"/>
              <a:gd name="connsiteX37008" fmla="*/ 939999 w 1299502"/>
              <a:gd name="connsiteY37008" fmla="*/ 1538433 h 2190257"/>
              <a:gd name="connsiteX37009" fmla="*/ 938917 w 1299502"/>
              <a:gd name="connsiteY37009" fmla="*/ 1539442 h 2190257"/>
              <a:gd name="connsiteX37010" fmla="*/ 938917 w 1299502"/>
              <a:gd name="connsiteY37010" fmla="*/ 1539730 h 2190257"/>
              <a:gd name="connsiteX37011" fmla="*/ 938485 w 1299502"/>
              <a:gd name="connsiteY37011" fmla="*/ 1540018 h 2190257"/>
              <a:gd name="connsiteX37012" fmla="*/ 938485 w 1299502"/>
              <a:gd name="connsiteY37012" fmla="*/ 1543622 h 2190257"/>
              <a:gd name="connsiteX37013" fmla="*/ 938088 w 1299502"/>
              <a:gd name="connsiteY37013" fmla="*/ 1543911 h 2190257"/>
              <a:gd name="connsiteX37014" fmla="*/ 938088 w 1299502"/>
              <a:gd name="connsiteY37014" fmla="*/ 1544704 h 2190257"/>
              <a:gd name="connsiteX37015" fmla="*/ 937800 w 1299502"/>
              <a:gd name="connsiteY37015" fmla="*/ 1545028 h 2190257"/>
              <a:gd name="connsiteX37016" fmla="*/ 937800 w 1299502"/>
              <a:gd name="connsiteY37016" fmla="*/ 1547118 h 2190257"/>
              <a:gd name="connsiteX37017" fmla="*/ 937511 w 1299502"/>
              <a:gd name="connsiteY37017" fmla="*/ 1547407 h 2190257"/>
              <a:gd name="connsiteX37018" fmla="*/ 937511 w 1299502"/>
              <a:gd name="connsiteY37018" fmla="*/ 1547731 h 2190257"/>
              <a:gd name="connsiteX37019" fmla="*/ 936790 w 1299502"/>
              <a:gd name="connsiteY37019" fmla="*/ 1548308 h 2190257"/>
              <a:gd name="connsiteX37020" fmla="*/ 936790 w 1299502"/>
              <a:gd name="connsiteY37020" fmla="*/ 1548920 h 2190257"/>
              <a:gd name="connsiteX37021" fmla="*/ 936393 w 1299502"/>
              <a:gd name="connsiteY37021" fmla="*/ 1549209 h 2190257"/>
              <a:gd name="connsiteX37022" fmla="*/ 936393 w 1299502"/>
              <a:gd name="connsiteY37022" fmla="*/ 1549821 h 2190257"/>
              <a:gd name="connsiteX37023" fmla="*/ 934879 w 1299502"/>
              <a:gd name="connsiteY37023" fmla="*/ 1551119 h 2190257"/>
              <a:gd name="connsiteX37024" fmla="*/ 934302 w 1299502"/>
              <a:gd name="connsiteY37024" fmla="*/ 1551119 h 2190257"/>
              <a:gd name="connsiteX37025" fmla="*/ 933977 w 1299502"/>
              <a:gd name="connsiteY37025" fmla="*/ 1550830 h 2190257"/>
              <a:gd name="connsiteX37026" fmla="*/ 933617 w 1299502"/>
              <a:gd name="connsiteY37026" fmla="*/ 1550830 h 2190257"/>
              <a:gd name="connsiteX37027" fmla="*/ 933292 w 1299502"/>
              <a:gd name="connsiteY37027" fmla="*/ 1550506 h 2190257"/>
              <a:gd name="connsiteX37028" fmla="*/ 933004 w 1299502"/>
              <a:gd name="connsiteY37028" fmla="*/ 1550506 h 2190257"/>
              <a:gd name="connsiteX37029" fmla="*/ 932283 w 1299502"/>
              <a:gd name="connsiteY37029" fmla="*/ 1549929 h 2190257"/>
              <a:gd name="connsiteX37030" fmla="*/ 931994 w 1299502"/>
              <a:gd name="connsiteY37030" fmla="*/ 1549929 h 2190257"/>
              <a:gd name="connsiteX37031" fmla="*/ 931670 w 1299502"/>
              <a:gd name="connsiteY37031" fmla="*/ 1549605 h 2190257"/>
              <a:gd name="connsiteX37032" fmla="*/ 931309 w 1299502"/>
              <a:gd name="connsiteY37032" fmla="*/ 1549605 h 2190257"/>
              <a:gd name="connsiteX37033" fmla="*/ 930985 w 1299502"/>
              <a:gd name="connsiteY37033" fmla="*/ 1549317 h 2190257"/>
              <a:gd name="connsiteX37034" fmla="*/ 930696 w 1299502"/>
              <a:gd name="connsiteY37034" fmla="*/ 1549317 h 2190257"/>
              <a:gd name="connsiteX37035" fmla="*/ 929723 w 1299502"/>
              <a:gd name="connsiteY37035" fmla="*/ 1548416 h 2190257"/>
              <a:gd name="connsiteX37036" fmla="*/ 929398 w 1299502"/>
              <a:gd name="connsiteY37036" fmla="*/ 1548416 h 2190257"/>
              <a:gd name="connsiteX37037" fmla="*/ 928388 w 1299502"/>
              <a:gd name="connsiteY37037" fmla="*/ 1547515 h 2190257"/>
              <a:gd name="connsiteX37038" fmla="*/ 928064 w 1299502"/>
              <a:gd name="connsiteY37038" fmla="*/ 1547407 h 2190257"/>
              <a:gd name="connsiteX37039" fmla="*/ 927703 w 1299502"/>
              <a:gd name="connsiteY37039" fmla="*/ 1547118 h 2190257"/>
              <a:gd name="connsiteX37040" fmla="*/ 927090 w 1299502"/>
              <a:gd name="connsiteY37040" fmla="*/ 1547118 h 2190257"/>
              <a:gd name="connsiteX37041" fmla="*/ 926802 w 1299502"/>
              <a:gd name="connsiteY37041" fmla="*/ 1546830 h 2190257"/>
              <a:gd name="connsiteX37042" fmla="*/ 924783 w 1299502"/>
              <a:gd name="connsiteY37042" fmla="*/ 1546830 h 2190257"/>
              <a:gd name="connsiteX37043" fmla="*/ 924602 w 1299502"/>
              <a:gd name="connsiteY37043" fmla="*/ 1546722 h 2190257"/>
              <a:gd name="connsiteX37044" fmla="*/ 924602 w 1299502"/>
              <a:gd name="connsiteY37044" fmla="*/ 1546434 h 2190257"/>
              <a:gd name="connsiteX37045" fmla="*/ 924314 w 1299502"/>
              <a:gd name="connsiteY37045" fmla="*/ 1546109 h 2190257"/>
              <a:gd name="connsiteX37046" fmla="*/ 924711 w 1299502"/>
              <a:gd name="connsiteY37046" fmla="*/ 1545821 h 2190257"/>
              <a:gd name="connsiteX37047" fmla="*/ 924711 w 1299502"/>
              <a:gd name="connsiteY37047" fmla="*/ 1545208 h 2190257"/>
              <a:gd name="connsiteX37048" fmla="*/ 924206 w 1299502"/>
              <a:gd name="connsiteY37048" fmla="*/ 1544704 h 2190257"/>
              <a:gd name="connsiteX37049" fmla="*/ 923881 w 1299502"/>
              <a:gd name="connsiteY37049" fmla="*/ 1545028 h 2190257"/>
              <a:gd name="connsiteX37050" fmla="*/ 921934 w 1299502"/>
              <a:gd name="connsiteY37050" fmla="*/ 1545028 h 2190257"/>
              <a:gd name="connsiteX37051" fmla="*/ 921501 w 1299502"/>
              <a:gd name="connsiteY37051" fmla="*/ 1545316 h 2190257"/>
              <a:gd name="connsiteX37052" fmla="*/ 920600 w 1299502"/>
              <a:gd name="connsiteY37052" fmla="*/ 1545316 h 2190257"/>
              <a:gd name="connsiteX37053" fmla="*/ 920239 w 1299502"/>
              <a:gd name="connsiteY37053" fmla="*/ 1545641 h 2190257"/>
              <a:gd name="connsiteX37054" fmla="*/ 918941 w 1299502"/>
              <a:gd name="connsiteY37054" fmla="*/ 1545533 h 2190257"/>
              <a:gd name="connsiteX37055" fmla="*/ 918617 w 1299502"/>
              <a:gd name="connsiteY37055" fmla="*/ 1545821 h 2190257"/>
              <a:gd name="connsiteX37056" fmla="*/ 917355 w 1299502"/>
              <a:gd name="connsiteY37056" fmla="*/ 1545821 h 2190257"/>
              <a:gd name="connsiteX37057" fmla="*/ 916922 w 1299502"/>
              <a:gd name="connsiteY37057" fmla="*/ 1546145 h 2190257"/>
              <a:gd name="connsiteX37058" fmla="*/ 916634 w 1299502"/>
              <a:gd name="connsiteY37058" fmla="*/ 1546145 h 2190257"/>
              <a:gd name="connsiteX37059" fmla="*/ 914650 w 1299502"/>
              <a:gd name="connsiteY37059" fmla="*/ 1547911 h 2190257"/>
              <a:gd name="connsiteX37060" fmla="*/ 914362 w 1299502"/>
              <a:gd name="connsiteY37060" fmla="*/ 1547911 h 2190257"/>
              <a:gd name="connsiteX37061" fmla="*/ 913352 w 1299502"/>
              <a:gd name="connsiteY37061" fmla="*/ 1548812 h 2190257"/>
              <a:gd name="connsiteX37062" fmla="*/ 913028 w 1299502"/>
              <a:gd name="connsiteY37062" fmla="*/ 1548740 h 2190257"/>
              <a:gd name="connsiteX37063" fmla="*/ 912667 w 1299502"/>
              <a:gd name="connsiteY37063" fmla="*/ 1549137 h 2190257"/>
              <a:gd name="connsiteX37064" fmla="*/ 912054 w 1299502"/>
              <a:gd name="connsiteY37064" fmla="*/ 1549028 h 2190257"/>
              <a:gd name="connsiteX37065" fmla="*/ 911621 w 1299502"/>
              <a:gd name="connsiteY37065" fmla="*/ 1549317 h 2190257"/>
              <a:gd name="connsiteX37066" fmla="*/ 911045 w 1299502"/>
              <a:gd name="connsiteY37066" fmla="*/ 1549317 h 2190257"/>
              <a:gd name="connsiteX37067" fmla="*/ 910648 w 1299502"/>
              <a:gd name="connsiteY37067" fmla="*/ 1549641 h 2190257"/>
              <a:gd name="connsiteX37068" fmla="*/ 910359 w 1299502"/>
              <a:gd name="connsiteY37068" fmla="*/ 1549641 h 2190257"/>
              <a:gd name="connsiteX37069" fmla="*/ 909061 w 1299502"/>
              <a:gd name="connsiteY37069" fmla="*/ 1550830 h 2190257"/>
              <a:gd name="connsiteX37070" fmla="*/ 908052 w 1299502"/>
              <a:gd name="connsiteY37070" fmla="*/ 1550830 h 2190257"/>
              <a:gd name="connsiteX37071" fmla="*/ 907547 w 1299502"/>
              <a:gd name="connsiteY37071" fmla="*/ 1550326 h 2190257"/>
              <a:gd name="connsiteX37072" fmla="*/ 907547 w 1299502"/>
              <a:gd name="connsiteY37072" fmla="*/ 1550038 h 2190257"/>
              <a:gd name="connsiteX37073" fmla="*/ 907367 w 1299502"/>
              <a:gd name="connsiteY37073" fmla="*/ 1549929 h 2190257"/>
              <a:gd name="connsiteX37074" fmla="*/ 906068 w 1299502"/>
              <a:gd name="connsiteY37074" fmla="*/ 1549821 h 2190257"/>
              <a:gd name="connsiteX37075" fmla="*/ 905455 w 1299502"/>
              <a:gd name="connsiteY37075" fmla="*/ 1549245 h 2190257"/>
              <a:gd name="connsiteX37076" fmla="*/ 905167 w 1299502"/>
              <a:gd name="connsiteY37076" fmla="*/ 1549245 h 2190257"/>
              <a:gd name="connsiteX37077" fmla="*/ 904770 w 1299502"/>
              <a:gd name="connsiteY37077" fmla="*/ 1548920 h 2190257"/>
              <a:gd name="connsiteX37078" fmla="*/ 902859 w 1299502"/>
              <a:gd name="connsiteY37078" fmla="*/ 1548920 h 2190257"/>
              <a:gd name="connsiteX37079" fmla="*/ 902463 w 1299502"/>
              <a:gd name="connsiteY37079" fmla="*/ 1549245 h 2190257"/>
              <a:gd name="connsiteX37080" fmla="*/ 899903 w 1299502"/>
              <a:gd name="connsiteY37080" fmla="*/ 1549245 h 2190257"/>
              <a:gd name="connsiteX37081" fmla="*/ 899578 w 1299502"/>
              <a:gd name="connsiteY37081" fmla="*/ 1549533 h 2190257"/>
              <a:gd name="connsiteX37082" fmla="*/ 898604 w 1299502"/>
              <a:gd name="connsiteY37082" fmla="*/ 1549533 h 2190257"/>
              <a:gd name="connsiteX37083" fmla="*/ 898208 w 1299502"/>
              <a:gd name="connsiteY37083" fmla="*/ 1549821 h 2190257"/>
              <a:gd name="connsiteX37084" fmla="*/ 896297 w 1299502"/>
              <a:gd name="connsiteY37084" fmla="*/ 1549749 h 2190257"/>
              <a:gd name="connsiteX37085" fmla="*/ 896008 w 1299502"/>
              <a:gd name="connsiteY37085" fmla="*/ 1550038 h 2190257"/>
              <a:gd name="connsiteX37086" fmla="*/ 894314 w 1299502"/>
              <a:gd name="connsiteY37086" fmla="*/ 1550038 h 2190257"/>
              <a:gd name="connsiteX37087" fmla="*/ 893989 w 1299502"/>
              <a:gd name="connsiteY37087" fmla="*/ 1550326 h 2190257"/>
              <a:gd name="connsiteX37088" fmla="*/ 893592 w 1299502"/>
              <a:gd name="connsiteY37088" fmla="*/ 1550326 h 2190257"/>
              <a:gd name="connsiteX37089" fmla="*/ 893015 w 1299502"/>
              <a:gd name="connsiteY37089" fmla="*/ 1550939 h 2190257"/>
              <a:gd name="connsiteX37090" fmla="*/ 892691 w 1299502"/>
              <a:gd name="connsiteY37090" fmla="*/ 1550939 h 2190257"/>
              <a:gd name="connsiteX37091" fmla="*/ 892294 w 1299502"/>
              <a:gd name="connsiteY37091" fmla="*/ 1551155 h 2190257"/>
              <a:gd name="connsiteX37092" fmla="*/ 892006 w 1299502"/>
              <a:gd name="connsiteY37092" fmla="*/ 1551155 h 2190257"/>
              <a:gd name="connsiteX37093" fmla="*/ 891681 w 1299502"/>
              <a:gd name="connsiteY37093" fmla="*/ 1551443 h 2190257"/>
              <a:gd name="connsiteX37094" fmla="*/ 891285 w 1299502"/>
              <a:gd name="connsiteY37094" fmla="*/ 1551443 h 2190257"/>
              <a:gd name="connsiteX37095" fmla="*/ 890996 w 1299502"/>
              <a:gd name="connsiteY37095" fmla="*/ 1551731 h 2190257"/>
              <a:gd name="connsiteX37096" fmla="*/ 890708 w 1299502"/>
              <a:gd name="connsiteY37096" fmla="*/ 1551731 h 2190257"/>
              <a:gd name="connsiteX37097" fmla="*/ 890311 w 1299502"/>
              <a:gd name="connsiteY37097" fmla="*/ 1552056 h 2190257"/>
              <a:gd name="connsiteX37098" fmla="*/ 889987 w 1299502"/>
              <a:gd name="connsiteY37098" fmla="*/ 1552056 h 2190257"/>
              <a:gd name="connsiteX37099" fmla="*/ 889193 w 1299502"/>
              <a:gd name="connsiteY37099" fmla="*/ 1552741 h 2190257"/>
              <a:gd name="connsiteX37100" fmla="*/ 889193 w 1299502"/>
              <a:gd name="connsiteY37100" fmla="*/ 1553029 h 2190257"/>
              <a:gd name="connsiteX37101" fmla="*/ 888400 w 1299502"/>
              <a:gd name="connsiteY37101" fmla="*/ 1553858 h 2190257"/>
              <a:gd name="connsiteX37102" fmla="*/ 888003 w 1299502"/>
              <a:gd name="connsiteY37102" fmla="*/ 1553858 h 2190257"/>
              <a:gd name="connsiteX37103" fmla="*/ 887931 w 1299502"/>
              <a:gd name="connsiteY37103" fmla="*/ 1553930 h 2190257"/>
              <a:gd name="connsiteX37104" fmla="*/ 887715 w 1299502"/>
              <a:gd name="connsiteY37104" fmla="*/ 1554110 h 2190257"/>
              <a:gd name="connsiteX37105" fmla="*/ 887318 w 1299502"/>
              <a:gd name="connsiteY37105" fmla="*/ 1554002 h 2190257"/>
              <a:gd name="connsiteX37106" fmla="*/ 887030 w 1299502"/>
              <a:gd name="connsiteY37106" fmla="*/ 1554326 h 2190257"/>
              <a:gd name="connsiteX37107" fmla="*/ 886705 w 1299502"/>
              <a:gd name="connsiteY37107" fmla="*/ 1554326 h 2190257"/>
              <a:gd name="connsiteX37108" fmla="*/ 886309 w 1299502"/>
              <a:gd name="connsiteY37108" fmla="*/ 1554615 h 2190257"/>
              <a:gd name="connsiteX37109" fmla="*/ 885732 w 1299502"/>
              <a:gd name="connsiteY37109" fmla="*/ 1554615 h 2190257"/>
              <a:gd name="connsiteX37110" fmla="*/ 883136 w 1299502"/>
              <a:gd name="connsiteY37110" fmla="*/ 1554939 h 2190257"/>
              <a:gd name="connsiteX37111" fmla="*/ 881441 w 1299502"/>
              <a:gd name="connsiteY37111" fmla="*/ 1554939 h 2190257"/>
              <a:gd name="connsiteX37112" fmla="*/ 881152 w 1299502"/>
              <a:gd name="connsiteY37112" fmla="*/ 1554615 h 2190257"/>
              <a:gd name="connsiteX37113" fmla="*/ 876248 w 1299502"/>
              <a:gd name="connsiteY37113" fmla="*/ 1554507 h 2190257"/>
              <a:gd name="connsiteX37114" fmla="*/ 875744 w 1299502"/>
              <a:gd name="connsiteY37114" fmla="*/ 1554038 h 2190257"/>
              <a:gd name="connsiteX37115" fmla="*/ 875744 w 1299502"/>
              <a:gd name="connsiteY37115" fmla="*/ 1553714 h 2190257"/>
              <a:gd name="connsiteX37116" fmla="*/ 875563 w 1299502"/>
              <a:gd name="connsiteY37116" fmla="*/ 1553642 h 2190257"/>
              <a:gd name="connsiteX37117" fmla="*/ 874950 w 1299502"/>
              <a:gd name="connsiteY37117" fmla="*/ 1553642 h 2190257"/>
              <a:gd name="connsiteX37118" fmla="*/ 874482 w 1299502"/>
              <a:gd name="connsiteY37118" fmla="*/ 1553137 h 2190257"/>
              <a:gd name="connsiteX37119" fmla="*/ 874482 w 1299502"/>
              <a:gd name="connsiteY37119" fmla="*/ 1552236 h 2190257"/>
              <a:gd name="connsiteX37120" fmla="*/ 874265 w 1299502"/>
              <a:gd name="connsiteY37120" fmla="*/ 1552128 h 2190257"/>
              <a:gd name="connsiteX37121" fmla="*/ 873075 w 1299502"/>
              <a:gd name="connsiteY37121" fmla="*/ 1552128 h 2190257"/>
              <a:gd name="connsiteX37122" fmla="*/ 872102 w 1299502"/>
              <a:gd name="connsiteY37122" fmla="*/ 1551263 h 2190257"/>
              <a:gd name="connsiteX37123" fmla="*/ 872967 w 1299502"/>
              <a:gd name="connsiteY37123" fmla="*/ 1552128 h 2190257"/>
              <a:gd name="connsiteX37124" fmla="*/ 872679 w 1299502"/>
              <a:gd name="connsiteY37124" fmla="*/ 1552344 h 2190257"/>
              <a:gd name="connsiteX37125" fmla="*/ 872282 w 1299502"/>
              <a:gd name="connsiteY37125" fmla="*/ 1552344 h 2190257"/>
              <a:gd name="connsiteX37126" fmla="*/ 871777 w 1299502"/>
              <a:gd name="connsiteY37126" fmla="*/ 1552849 h 2190257"/>
              <a:gd name="connsiteX37127" fmla="*/ 871777 w 1299502"/>
              <a:gd name="connsiteY37127" fmla="*/ 1553137 h 2190257"/>
              <a:gd name="connsiteX37128" fmla="*/ 871200 w 1299502"/>
              <a:gd name="connsiteY37128" fmla="*/ 1553750 h 2190257"/>
              <a:gd name="connsiteX37129" fmla="*/ 871200 w 1299502"/>
              <a:gd name="connsiteY37129" fmla="*/ 1554002 h 2190257"/>
              <a:gd name="connsiteX37130" fmla="*/ 870984 w 1299502"/>
              <a:gd name="connsiteY37130" fmla="*/ 1554074 h 2190257"/>
              <a:gd name="connsiteX37131" fmla="*/ 870010 w 1299502"/>
              <a:gd name="connsiteY37131" fmla="*/ 1554074 h 2190257"/>
              <a:gd name="connsiteX37132" fmla="*/ 869001 w 1299502"/>
              <a:gd name="connsiteY37132" fmla="*/ 1554975 h 2190257"/>
              <a:gd name="connsiteX37133" fmla="*/ 867414 w 1299502"/>
              <a:gd name="connsiteY37133" fmla="*/ 1554867 h 2190257"/>
              <a:gd name="connsiteX37134" fmla="*/ 867018 w 1299502"/>
              <a:gd name="connsiteY37134" fmla="*/ 1555191 h 2190257"/>
              <a:gd name="connsiteX37135" fmla="*/ 865719 w 1299502"/>
              <a:gd name="connsiteY37135" fmla="*/ 1555191 h 2190257"/>
              <a:gd name="connsiteX37136" fmla="*/ 865611 w 1299502"/>
              <a:gd name="connsiteY37136" fmla="*/ 1555372 h 2190257"/>
              <a:gd name="connsiteX37137" fmla="*/ 865611 w 1299502"/>
              <a:gd name="connsiteY37137" fmla="*/ 1555696 h 2190257"/>
              <a:gd name="connsiteX37138" fmla="*/ 865431 w 1299502"/>
              <a:gd name="connsiteY37138" fmla="*/ 1555768 h 2190257"/>
              <a:gd name="connsiteX37139" fmla="*/ 865143 w 1299502"/>
              <a:gd name="connsiteY37139" fmla="*/ 1555768 h 2190257"/>
              <a:gd name="connsiteX37140" fmla="*/ 863628 w 1299502"/>
              <a:gd name="connsiteY37140" fmla="*/ 1557065 h 2190257"/>
              <a:gd name="connsiteX37141" fmla="*/ 863520 w 1299502"/>
              <a:gd name="connsiteY37141" fmla="*/ 1557966 h 2190257"/>
              <a:gd name="connsiteX37142" fmla="*/ 863231 w 1299502"/>
              <a:gd name="connsiteY37142" fmla="*/ 1558291 h 2190257"/>
              <a:gd name="connsiteX37143" fmla="*/ 863231 w 1299502"/>
              <a:gd name="connsiteY37143" fmla="*/ 1558579 h 2190257"/>
              <a:gd name="connsiteX37144" fmla="*/ 862042 w 1299502"/>
              <a:gd name="connsiteY37144" fmla="*/ 1559588 h 2190257"/>
              <a:gd name="connsiteX37145" fmla="*/ 861717 w 1299502"/>
              <a:gd name="connsiteY37145" fmla="*/ 1559588 h 2190257"/>
              <a:gd name="connsiteX37146" fmla="*/ 861429 w 1299502"/>
              <a:gd name="connsiteY37146" fmla="*/ 1559877 h 2190257"/>
              <a:gd name="connsiteX37147" fmla="*/ 860743 w 1299502"/>
              <a:gd name="connsiteY37147" fmla="*/ 1559877 h 2190257"/>
              <a:gd name="connsiteX37148" fmla="*/ 860419 w 1299502"/>
              <a:gd name="connsiteY37148" fmla="*/ 1560165 h 2190257"/>
              <a:gd name="connsiteX37149" fmla="*/ 860130 w 1299502"/>
              <a:gd name="connsiteY37149" fmla="*/ 1560165 h 2190257"/>
              <a:gd name="connsiteX37150" fmla="*/ 859734 w 1299502"/>
              <a:gd name="connsiteY37150" fmla="*/ 1560489 h 2190257"/>
              <a:gd name="connsiteX37151" fmla="*/ 859121 w 1299502"/>
              <a:gd name="connsiteY37151" fmla="*/ 1560381 h 2190257"/>
              <a:gd name="connsiteX37152" fmla="*/ 857751 w 1299502"/>
              <a:gd name="connsiteY37152" fmla="*/ 1561571 h 2190257"/>
              <a:gd name="connsiteX37153" fmla="*/ 857426 w 1299502"/>
              <a:gd name="connsiteY37153" fmla="*/ 1561571 h 2190257"/>
              <a:gd name="connsiteX37154" fmla="*/ 857354 w 1299502"/>
              <a:gd name="connsiteY37154" fmla="*/ 1561787 h 2190257"/>
              <a:gd name="connsiteX37155" fmla="*/ 857246 w 1299502"/>
              <a:gd name="connsiteY37155" fmla="*/ 1561967 h 2190257"/>
              <a:gd name="connsiteX37156" fmla="*/ 856957 w 1299502"/>
              <a:gd name="connsiteY37156" fmla="*/ 1562291 h 2190257"/>
              <a:gd name="connsiteX37157" fmla="*/ 856957 w 1299502"/>
              <a:gd name="connsiteY37157" fmla="*/ 1562868 h 2190257"/>
              <a:gd name="connsiteX37158" fmla="*/ 856741 w 1299502"/>
              <a:gd name="connsiteY37158" fmla="*/ 1563084 h 2190257"/>
              <a:gd name="connsiteX37159" fmla="*/ 856453 w 1299502"/>
              <a:gd name="connsiteY37159" fmla="*/ 1563084 h 2190257"/>
              <a:gd name="connsiteX37160" fmla="*/ 854938 w 1299502"/>
              <a:gd name="connsiteY37160" fmla="*/ 1564382 h 2190257"/>
              <a:gd name="connsiteX37161" fmla="*/ 854938 w 1299502"/>
              <a:gd name="connsiteY37161" fmla="*/ 1564670 h 2190257"/>
              <a:gd name="connsiteX37162" fmla="*/ 854541 w 1299502"/>
              <a:gd name="connsiteY37162" fmla="*/ 1564994 h 2190257"/>
              <a:gd name="connsiteX37163" fmla="*/ 854541 w 1299502"/>
              <a:gd name="connsiteY37163" fmla="*/ 1565283 h 2190257"/>
              <a:gd name="connsiteX37164" fmla="*/ 853928 w 1299502"/>
              <a:gd name="connsiteY37164" fmla="*/ 1565895 h 2190257"/>
              <a:gd name="connsiteX37165" fmla="*/ 853928 w 1299502"/>
              <a:gd name="connsiteY37165" fmla="*/ 1566076 h 2190257"/>
              <a:gd name="connsiteX37166" fmla="*/ 853532 w 1299502"/>
              <a:gd name="connsiteY37166" fmla="*/ 1566400 h 2190257"/>
              <a:gd name="connsiteX37167" fmla="*/ 853532 w 1299502"/>
              <a:gd name="connsiteY37167" fmla="*/ 1566688 h 2190257"/>
              <a:gd name="connsiteX37168" fmla="*/ 853460 w 1299502"/>
              <a:gd name="connsiteY37168" fmla="*/ 1566868 h 2190257"/>
              <a:gd name="connsiteX37169" fmla="*/ 852450 w 1299502"/>
              <a:gd name="connsiteY37169" fmla="*/ 1566868 h 2190257"/>
              <a:gd name="connsiteX37170" fmla="*/ 852270 w 1299502"/>
              <a:gd name="connsiteY37170" fmla="*/ 1566977 h 2190257"/>
              <a:gd name="connsiteX37171" fmla="*/ 852270 w 1299502"/>
              <a:gd name="connsiteY37171" fmla="*/ 1567301 h 2190257"/>
              <a:gd name="connsiteX37172" fmla="*/ 852558 w 1299502"/>
              <a:gd name="connsiteY37172" fmla="*/ 1567589 h 2190257"/>
              <a:gd name="connsiteX37173" fmla="*/ 852558 w 1299502"/>
              <a:gd name="connsiteY37173" fmla="*/ 1567878 h 2190257"/>
              <a:gd name="connsiteX37174" fmla="*/ 852270 w 1299502"/>
              <a:gd name="connsiteY37174" fmla="*/ 1568202 h 2190257"/>
              <a:gd name="connsiteX37175" fmla="*/ 852270 w 1299502"/>
              <a:gd name="connsiteY37175" fmla="*/ 1568490 h 2190257"/>
              <a:gd name="connsiteX37176" fmla="*/ 851549 w 1299502"/>
              <a:gd name="connsiteY37176" fmla="*/ 1569103 h 2190257"/>
              <a:gd name="connsiteX37177" fmla="*/ 851549 w 1299502"/>
              <a:gd name="connsiteY37177" fmla="*/ 1569391 h 2190257"/>
              <a:gd name="connsiteX37178" fmla="*/ 851260 w 1299502"/>
              <a:gd name="connsiteY37178" fmla="*/ 1569716 h 2190257"/>
              <a:gd name="connsiteX37179" fmla="*/ 851260 w 1299502"/>
              <a:gd name="connsiteY37179" fmla="*/ 1569968 h 2190257"/>
              <a:gd name="connsiteX37180" fmla="*/ 850070 w 1299502"/>
              <a:gd name="connsiteY37180" fmla="*/ 1570977 h 2190257"/>
              <a:gd name="connsiteX37181" fmla="*/ 849746 w 1299502"/>
              <a:gd name="connsiteY37181" fmla="*/ 1570977 h 2190257"/>
              <a:gd name="connsiteX37182" fmla="*/ 848556 w 1299502"/>
              <a:gd name="connsiteY37182" fmla="*/ 1571950 h 2190257"/>
              <a:gd name="connsiteX37183" fmla="*/ 848556 w 1299502"/>
              <a:gd name="connsiteY37183" fmla="*/ 1572563 h 2190257"/>
              <a:gd name="connsiteX37184" fmla="*/ 846068 w 1299502"/>
              <a:gd name="connsiteY37184" fmla="*/ 1574761 h 2190257"/>
              <a:gd name="connsiteX37185" fmla="*/ 845779 w 1299502"/>
              <a:gd name="connsiteY37185" fmla="*/ 1574761 h 2190257"/>
              <a:gd name="connsiteX37186" fmla="*/ 842895 w 1299502"/>
              <a:gd name="connsiteY37186" fmla="*/ 1577140 h 2190257"/>
              <a:gd name="connsiteX37187" fmla="*/ 842895 w 1299502"/>
              <a:gd name="connsiteY37187" fmla="*/ 1577464 h 2190257"/>
              <a:gd name="connsiteX37188" fmla="*/ 841885 w 1299502"/>
              <a:gd name="connsiteY37188" fmla="*/ 1578329 h 2190257"/>
              <a:gd name="connsiteX37189" fmla="*/ 841885 w 1299502"/>
              <a:gd name="connsiteY37189" fmla="*/ 1578654 h 2190257"/>
              <a:gd name="connsiteX37190" fmla="*/ 841597 w 1299502"/>
              <a:gd name="connsiteY37190" fmla="*/ 1578942 h 2190257"/>
              <a:gd name="connsiteX37191" fmla="*/ 841597 w 1299502"/>
              <a:gd name="connsiteY37191" fmla="*/ 1579843 h 2190257"/>
              <a:gd name="connsiteX37192" fmla="*/ 840695 w 1299502"/>
              <a:gd name="connsiteY37192" fmla="*/ 1580528 h 2190257"/>
              <a:gd name="connsiteX37193" fmla="*/ 840407 w 1299502"/>
              <a:gd name="connsiteY37193" fmla="*/ 1580528 h 2190257"/>
              <a:gd name="connsiteX37194" fmla="*/ 839397 w 1299502"/>
              <a:gd name="connsiteY37194" fmla="*/ 1581429 h 2190257"/>
              <a:gd name="connsiteX37195" fmla="*/ 839109 w 1299502"/>
              <a:gd name="connsiteY37195" fmla="*/ 1581429 h 2190257"/>
              <a:gd name="connsiteX37196" fmla="*/ 838099 w 1299502"/>
              <a:gd name="connsiteY37196" fmla="*/ 1582222 h 2190257"/>
              <a:gd name="connsiteX37197" fmla="*/ 837125 w 1299502"/>
              <a:gd name="connsiteY37197" fmla="*/ 1582222 h 2190257"/>
              <a:gd name="connsiteX37198" fmla="*/ 836729 w 1299502"/>
              <a:gd name="connsiteY37198" fmla="*/ 1582546 h 2190257"/>
              <a:gd name="connsiteX37199" fmla="*/ 836404 w 1299502"/>
              <a:gd name="connsiteY37199" fmla="*/ 1582546 h 2190257"/>
              <a:gd name="connsiteX37200" fmla="*/ 836116 w 1299502"/>
              <a:gd name="connsiteY37200" fmla="*/ 1582834 h 2190257"/>
              <a:gd name="connsiteX37201" fmla="*/ 835395 w 1299502"/>
              <a:gd name="connsiteY37201" fmla="*/ 1582834 h 2190257"/>
              <a:gd name="connsiteX37202" fmla="*/ 835106 w 1299502"/>
              <a:gd name="connsiteY37202" fmla="*/ 1583123 h 2190257"/>
              <a:gd name="connsiteX37203" fmla="*/ 833123 w 1299502"/>
              <a:gd name="connsiteY37203" fmla="*/ 1583051 h 2190257"/>
              <a:gd name="connsiteX37204" fmla="*/ 832798 w 1299502"/>
              <a:gd name="connsiteY37204" fmla="*/ 1583339 h 2190257"/>
              <a:gd name="connsiteX37205" fmla="*/ 832113 w 1299502"/>
              <a:gd name="connsiteY37205" fmla="*/ 1583339 h 2190257"/>
              <a:gd name="connsiteX37206" fmla="*/ 831428 w 1299502"/>
              <a:gd name="connsiteY37206" fmla="*/ 1583952 h 2190257"/>
              <a:gd name="connsiteX37207" fmla="*/ 831104 w 1299502"/>
              <a:gd name="connsiteY37207" fmla="*/ 1583952 h 2190257"/>
              <a:gd name="connsiteX37208" fmla="*/ 830815 w 1299502"/>
              <a:gd name="connsiteY37208" fmla="*/ 1584240 h 2190257"/>
              <a:gd name="connsiteX37209" fmla="*/ 830419 w 1299502"/>
              <a:gd name="connsiteY37209" fmla="*/ 1584240 h 2190257"/>
              <a:gd name="connsiteX37210" fmla="*/ 829806 w 1299502"/>
              <a:gd name="connsiteY37210" fmla="*/ 1584853 h 2190257"/>
              <a:gd name="connsiteX37211" fmla="*/ 829409 w 1299502"/>
              <a:gd name="connsiteY37211" fmla="*/ 1584853 h 2190257"/>
              <a:gd name="connsiteX37212" fmla="*/ 829337 w 1299502"/>
              <a:gd name="connsiteY37212" fmla="*/ 1584961 h 2190257"/>
              <a:gd name="connsiteX37213" fmla="*/ 829337 w 1299502"/>
              <a:gd name="connsiteY37213" fmla="*/ 1585249 h 2190257"/>
              <a:gd name="connsiteX37214" fmla="*/ 828832 w 1299502"/>
              <a:gd name="connsiteY37214" fmla="*/ 1585645 h 2190257"/>
              <a:gd name="connsiteX37215" fmla="*/ 828435 w 1299502"/>
              <a:gd name="connsiteY37215" fmla="*/ 1585645 h 2190257"/>
              <a:gd name="connsiteX37216" fmla="*/ 828111 w 1299502"/>
              <a:gd name="connsiteY37216" fmla="*/ 1585934 h 2190257"/>
              <a:gd name="connsiteX37217" fmla="*/ 827822 w 1299502"/>
              <a:gd name="connsiteY37217" fmla="*/ 1585934 h 2190257"/>
              <a:gd name="connsiteX37218" fmla="*/ 827426 w 1299502"/>
              <a:gd name="connsiteY37218" fmla="*/ 1586258 h 2190257"/>
              <a:gd name="connsiteX37219" fmla="*/ 826524 w 1299502"/>
              <a:gd name="connsiteY37219" fmla="*/ 1586258 h 2190257"/>
              <a:gd name="connsiteX37220" fmla="*/ 826128 w 1299502"/>
              <a:gd name="connsiteY37220" fmla="*/ 1586546 h 2190257"/>
              <a:gd name="connsiteX37221" fmla="*/ 825551 w 1299502"/>
              <a:gd name="connsiteY37221" fmla="*/ 1586546 h 2190257"/>
              <a:gd name="connsiteX37222" fmla="*/ 824830 w 1299502"/>
              <a:gd name="connsiteY37222" fmla="*/ 1587051 h 2190257"/>
              <a:gd name="connsiteX37223" fmla="*/ 823531 w 1299502"/>
              <a:gd name="connsiteY37223" fmla="*/ 1587051 h 2190257"/>
              <a:gd name="connsiteX37224" fmla="*/ 823243 w 1299502"/>
              <a:gd name="connsiteY37224" fmla="*/ 1586727 h 2190257"/>
              <a:gd name="connsiteX37225" fmla="*/ 822233 w 1299502"/>
              <a:gd name="connsiteY37225" fmla="*/ 1586727 h 2190257"/>
              <a:gd name="connsiteX37226" fmla="*/ 821260 w 1299502"/>
              <a:gd name="connsiteY37226" fmla="*/ 1585862 h 2190257"/>
              <a:gd name="connsiteX37227" fmla="*/ 820539 w 1299502"/>
              <a:gd name="connsiteY37227" fmla="*/ 1585862 h 2190257"/>
              <a:gd name="connsiteX37228" fmla="*/ 819962 w 1299502"/>
              <a:gd name="connsiteY37228" fmla="*/ 1585249 h 2190257"/>
              <a:gd name="connsiteX37229" fmla="*/ 819565 w 1299502"/>
              <a:gd name="connsiteY37229" fmla="*/ 1585249 h 2190257"/>
              <a:gd name="connsiteX37230" fmla="*/ 818447 w 1299502"/>
              <a:gd name="connsiteY37230" fmla="*/ 1584132 h 2190257"/>
              <a:gd name="connsiteX37231" fmla="*/ 818447 w 1299502"/>
              <a:gd name="connsiteY37231" fmla="*/ 1583843 h 2190257"/>
              <a:gd name="connsiteX37232" fmla="*/ 817185 w 1299502"/>
              <a:gd name="connsiteY37232" fmla="*/ 1582654 h 2190257"/>
              <a:gd name="connsiteX37233" fmla="*/ 817185 w 1299502"/>
              <a:gd name="connsiteY37233" fmla="*/ 1582330 h 2190257"/>
              <a:gd name="connsiteX37234" fmla="*/ 815779 w 1299502"/>
              <a:gd name="connsiteY37234" fmla="*/ 1580960 h 2190257"/>
              <a:gd name="connsiteX37235" fmla="*/ 815382 w 1299502"/>
              <a:gd name="connsiteY37235" fmla="*/ 1580960 h 2190257"/>
              <a:gd name="connsiteX37236" fmla="*/ 814769 w 1299502"/>
              <a:gd name="connsiteY37236" fmla="*/ 1580348 h 2190257"/>
              <a:gd name="connsiteX37237" fmla="*/ 814481 w 1299502"/>
              <a:gd name="connsiteY37237" fmla="*/ 1580348 h 2190257"/>
              <a:gd name="connsiteX37238" fmla="*/ 814084 w 1299502"/>
              <a:gd name="connsiteY37238" fmla="*/ 1580059 h 2190257"/>
              <a:gd name="connsiteX37239" fmla="*/ 813760 w 1299502"/>
              <a:gd name="connsiteY37239" fmla="*/ 1580059 h 2190257"/>
              <a:gd name="connsiteX37240" fmla="*/ 813471 w 1299502"/>
              <a:gd name="connsiteY37240" fmla="*/ 1579735 h 2190257"/>
              <a:gd name="connsiteX37241" fmla="*/ 813183 w 1299502"/>
              <a:gd name="connsiteY37241" fmla="*/ 1579735 h 2190257"/>
              <a:gd name="connsiteX37242" fmla="*/ 812786 w 1299502"/>
              <a:gd name="connsiteY37242" fmla="*/ 1579446 h 2190257"/>
              <a:gd name="connsiteX37243" fmla="*/ 812462 w 1299502"/>
              <a:gd name="connsiteY37243" fmla="*/ 1579446 h 2190257"/>
              <a:gd name="connsiteX37244" fmla="*/ 812173 w 1299502"/>
              <a:gd name="connsiteY37244" fmla="*/ 1579122 h 2190257"/>
              <a:gd name="connsiteX37245" fmla="*/ 811849 w 1299502"/>
              <a:gd name="connsiteY37245" fmla="*/ 1579122 h 2190257"/>
              <a:gd name="connsiteX37246" fmla="*/ 811452 w 1299502"/>
              <a:gd name="connsiteY37246" fmla="*/ 1578834 h 2190257"/>
              <a:gd name="connsiteX37247" fmla="*/ 810875 w 1299502"/>
              <a:gd name="connsiteY37247" fmla="*/ 1578834 h 2190257"/>
              <a:gd name="connsiteX37248" fmla="*/ 810551 w 1299502"/>
              <a:gd name="connsiteY37248" fmla="*/ 1578437 h 2190257"/>
              <a:gd name="connsiteX37249" fmla="*/ 809180 w 1299502"/>
              <a:gd name="connsiteY37249" fmla="*/ 1578437 h 2190257"/>
              <a:gd name="connsiteX37250" fmla="*/ 808567 w 1299502"/>
              <a:gd name="connsiteY37250" fmla="*/ 1577825 h 2190257"/>
              <a:gd name="connsiteX37251" fmla="*/ 808387 w 1299502"/>
              <a:gd name="connsiteY37251" fmla="*/ 1577933 h 2190257"/>
              <a:gd name="connsiteX37252" fmla="*/ 808135 w 1299502"/>
              <a:gd name="connsiteY37252" fmla="*/ 1577681 h 2190257"/>
              <a:gd name="connsiteX37253" fmla="*/ 808099 w 1299502"/>
              <a:gd name="connsiteY37253" fmla="*/ 1577717 h 2190257"/>
              <a:gd name="connsiteX37254" fmla="*/ 808351 w 1299502"/>
              <a:gd name="connsiteY37254" fmla="*/ 1577969 h 2190257"/>
              <a:gd name="connsiteX37255" fmla="*/ 808351 w 1299502"/>
              <a:gd name="connsiteY37255" fmla="*/ 1578365 h 2190257"/>
              <a:gd name="connsiteX37256" fmla="*/ 809469 w 1299502"/>
              <a:gd name="connsiteY37256" fmla="*/ 1579374 h 2190257"/>
              <a:gd name="connsiteX37257" fmla="*/ 809865 w 1299502"/>
              <a:gd name="connsiteY37257" fmla="*/ 1579374 h 2190257"/>
              <a:gd name="connsiteX37258" fmla="*/ 810154 w 1299502"/>
              <a:gd name="connsiteY37258" fmla="*/ 1579699 h 2190257"/>
              <a:gd name="connsiteX37259" fmla="*/ 811164 w 1299502"/>
              <a:gd name="connsiteY37259" fmla="*/ 1579771 h 2190257"/>
              <a:gd name="connsiteX37260" fmla="*/ 811452 w 1299502"/>
              <a:gd name="connsiteY37260" fmla="*/ 1580095 h 2190257"/>
              <a:gd name="connsiteX37261" fmla="*/ 812173 w 1299502"/>
              <a:gd name="connsiteY37261" fmla="*/ 1580095 h 2190257"/>
              <a:gd name="connsiteX37262" fmla="*/ 812462 w 1299502"/>
              <a:gd name="connsiteY37262" fmla="*/ 1580384 h 2190257"/>
              <a:gd name="connsiteX37263" fmla="*/ 813183 w 1299502"/>
              <a:gd name="connsiteY37263" fmla="*/ 1580384 h 2190257"/>
              <a:gd name="connsiteX37264" fmla="*/ 813760 w 1299502"/>
              <a:gd name="connsiteY37264" fmla="*/ 1580996 h 2190257"/>
              <a:gd name="connsiteX37265" fmla="*/ 814084 w 1299502"/>
              <a:gd name="connsiteY37265" fmla="*/ 1580996 h 2190257"/>
              <a:gd name="connsiteX37266" fmla="*/ 814481 w 1299502"/>
              <a:gd name="connsiteY37266" fmla="*/ 1580672 h 2190257"/>
              <a:gd name="connsiteX37267" fmla="*/ 815346 w 1299502"/>
              <a:gd name="connsiteY37267" fmla="*/ 1581573 h 2190257"/>
              <a:gd name="connsiteX37268" fmla="*/ 815743 w 1299502"/>
              <a:gd name="connsiteY37268" fmla="*/ 1581573 h 2190257"/>
              <a:gd name="connsiteX37269" fmla="*/ 815851 w 1299502"/>
              <a:gd name="connsiteY37269" fmla="*/ 1581789 h 2190257"/>
              <a:gd name="connsiteX37270" fmla="*/ 815743 w 1299502"/>
              <a:gd name="connsiteY37270" fmla="*/ 1581861 h 2190257"/>
              <a:gd name="connsiteX37271" fmla="*/ 815058 w 1299502"/>
              <a:gd name="connsiteY37271" fmla="*/ 1581861 h 2190257"/>
              <a:gd name="connsiteX37272" fmla="*/ 814841 w 1299502"/>
              <a:gd name="connsiteY37272" fmla="*/ 1582077 h 2190257"/>
              <a:gd name="connsiteX37273" fmla="*/ 815058 w 1299502"/>
              <a:gd name="connsiteY37273" fmla="*/ 1582186 h 2190257"/>
              <a:gd name="connsiteX37274" fmla="*/ 815346 w 1299502"/>
              <a:gd name="connsiteY37274" fmla="*/ 1582186 h 2190257"/>
              <a:gd name="connsiteX37275" fmla="*/ 815743 w 1299502"/>
              <a:gd name="connsiteY37275" fmla="*/ 1582474 h 2190257"/>
              <a:gd name="connsiteX37276" fmla="*/ 816067 w 1299502"/>
              <a:gd name="connsiteY37276" fmla="*/ 1582474 h 2190257"/>
              <a:gd name="connsiteX37277" fmla="*/ 816861 w 1299502"/>
              <a:gd name="connsiteY37277" fmla="*/ 1583267 h 2190257"/>
              <a:gd name="connsiteX37278" fmla="*/ 816861 w 1299502"/>
              <a:gd name="connsiteY37278" fmla="*/ 1583555 h 2190257"/>
              <a:gd name="connsiteX37279" fmla="*/ 817438 w 1299502"/>
              <a:gd name="connsiteY37279" fmla="*/ 1584168 h 2190257"/>
              <a:gd name="connsiteX37280" fmla="*/ 817438 w 1299502"/>
              <a:gd name="connsiteY37280" fmla="*/ 1584456 h 2190257"/>
              <a:gd name="connsiteX37281" fmla="*/ 818159 w 1299502"/>
              <a:gd name="connsiteY37281" fmla="*/ 1585069 h 2190257"/>
              <a:gd name="connsiteX37282" fmla="*/ 818159 w 1299502"/>
              <a:gd name="connsiteY37282" fmla="*/ 1585357 h 2190257"/>
              <a:gd name="connsiteX37283" fmla="*/ 818952 w 1299502"/>
              <a:gd name="connsiteY37283" fmla="*/ 1586186 h 2190257"/>
              <a:gd name="connsiteX37284" fmla="*/ 819241 w 1299502"/>
              <a:gd name="connsiteY37284" fmla="*/ 1586186 h 2190257"/>
              <a:gd name="connsiteX37285" fmla="*/ 819565 w 1299502"/>
              <a:gd name="connsiteY37285" fmla="*/ 1586474 h 2190257"/>
              <a:gd name="connsiteX37286" fmla="*/ 820250 w 1299502"/>
              <a:gd name="connsiteY37286" fmla="*/ 1586474 h 2190257"/>
              <a:gd name="connsiteX37287" fmla="*/ 820575 w 1299502"/>
              <a:gd name="connsiteY37287" fmla="*/ 1586763 h 2190257"/>
              <a:gd name="connsiteX37288" fmla="*/ 820863 w 1299502"/>
              <a:gd name="connsiteY37288" fmla="*/ 1586763 h 2190257"/>
              <a:gd name="connsiteX37289" fmla="*/ 822053 w 1299502"/>
              <a:gd name="connsiteY37289" fmla="*/ 1587772 h 2190257"/>
              <a:gd name="connsiteX37290" fmla="*/ 822053 w 1299502"/>
              <a:gd name="connsiteY37290" fmla="*/ 1588060 h 2190257"/>
              <a:gd name="connsiteX37291" fmla="*/ 822342 w 1299502"/>
              <a:gd name="connsiteY37291" fmla="*/ 1588384 h 2190257"/>
              <a:gd name="connsiteX37292" fmla="*/ 822342 w 1299502"/>
              <a:gd name="connsiteY37292" fmla="*/ 1588961 h 2190257"/>
              <a:gd name="connsiteX37293" fmla="*/ 821476 w 1299502"/>
              <a:gd name="connsiteY37293" fmla="*/ 1589754 h 2190257"/>
              <a:gd name="connsiteX37294" fmla="*/ 819565 w 1299502"/>
              <a:gd name="connsiteY37294" fmla="*/ 1589682 h 2190257"/>
              <a:gd name="connsiteX37295" fmla="*/ 819385 w 1299502"/>
              <a:gd name="connsiteY37295" fmla="*/ 1589862 h 2190257"/>
              <a:gd name="connsiteX37296" fmla="*/ 819854 w 1299502"/>
              <a:gd name="connsiteY37296" fmla="*/ 1590259 h 2190257"/>
              <a:gd name="connsiteX37297" fmla="*/ 821837 w 1299502"/>
              <a:gd name="connsiteY37297" fmla="*/ 1590367 h 2190257"/>
              <a:gd name="connsiteX37298" fmla="*/ 822666 w 1299502"/>
              <a:gd name="connsiteY37298" fmla="*/ 1589574 h 2190257"/>
              <a:gd name="connsiteX37299" fmla="*/ 822666 w 1299502"/>
              <a:gd name="connsiteY37299" fmla="*/ 1589249 h 2190257"/>
              <a:gd name="connsiteX37300" fmla="*/ 823135 w 1299502"/>
              <a:gd name="connsiteY37300" fmla="*/ 1588853 h 2190257"/>
              <a:gd name="connsiteX37301" fmla="*/ 823856 w 1299502"/>
              <a:gd name="connsiteY37301" fmla="*/ 1588853 h 2190257"/>
              <a:gd name="connsiteX37302" fmla="*/ 824144 w 1299502"/>
              <a:gd name="connsiteY37302" fmla="*/ 1589177 h 2190257"/>
              <a:gd name="connsiteX37303" fmla="*/ 825154 w 1299502"/>
              <a:gd name="connsiteY37303" fmla="*/ 1589177 h 2190257"/>
              <a:gd name="connsiteX37304" fmla="*/ 825479 w 1299502"/>
              <a:gd name="connsiteY37304" fmla="*/ 1589466 h 2190257"/>
              <a:gd name="connsiteX37305" fmla="*/ 828471 w 1299502"/>
              <a:gd name="connsiteY37305" fmla="*/ 1589574 h 2190257"/>
              <a:gd name="connsiteX37306" fmla="*/ 828760 w 1299502"/>
              <a:gd name="connsiteY37306" fmla="*/ 1589286 h 2190257"/>
              <a:gd name="connsiteX37307" fmla="*/ 831068 w 1299502"/>
              <a:gd name="connsiteY37307" fmla="*/ 1589286 h 2190257"/>
              <a:gd name="connsiteX37308" fmla="*/ 831464 w 1299502"/>
              <a:gd name="connsiteY37308" fmla="*/ 1589069 h 2190257"/>
              <a:gd name="connsiteX37309" fmla="*/ 832366 w 1299502"/>
              <a:gd name="connsiteY37309" fmla="*/ 1589069 h 2190257"/>
              <a:gd name="connsiteX37310" fmla="*/ 832330 w 1299502"/>
              <a:gd name="connsiteY37310" fmla="*/ 1589105 h 2190257"/>
              <a:gd name="connsiteX37311" fmla="*/ 832510 w 1299502"/>
              <a:gd name="connsiteY37311" fmla="*/ 1589105 h 2190257"/>
              <a:gd name="connsiteX37312" fmla="*/ 832907 w 1299502"/>
              <a:gd name="connsiteY37312" fmla="*/ 1588817 h 2190257"/>
              <a:gd name="connsiteX37313" fmla="*/ 833916 w 1299502"/>
              <a:gd name="connsiteY37313" fmla="*/ 1588817 h 2190257"/>
              <a:gd name="connsiteX37314" fmla="*/ 834205 w 1299502"/>
              <a:gd name="connsiteY37314" fmla="*/ 1588529 h 2190257"/>
              <a:gd name="connsiteX37315" fmla="*/ 835214 w 1299502"/>
              <a:gd name="connsiteY37315" fmla="*/ 1588529 h 2190257"/>
              <a:gd name="connsiteX37316" fmla="*/ 835611 w 1299502"/>
              <a:gd name="connsiteY37316" fmla="*/ 1588204 h 2190257"/>
              <a:gd name="connsiteX37317" fmla="*/ 836188 w 1299502"/>
              <a:gd name="connsiteY37317" fmla="*/ 1588204 h 2190257"/>
              <a:gd name="connsiteX37318" fmla="*/ 836512 w 1299502"/>
              <a:gd name="connsiteY37318" fmla="*/ 1587916 h 2190257"/>
              <a:gd name="connsiteX37319" fmla="*/ 836909 w 1299502"/>
              <a:gd name="connsiteY37319" fmla="*/ 1588024 h 2190257"/>
              <a:gd name="connsiteX37320" fmla="*/ 837883 w 1299502"/>
              <a:gd name="connsiteY37320" fmla="*/ 1587123 h 2190257"/>
              <a:gd name="connsiteX37321" fmla="*/ 838207 w 1299502"/>
              <a:gd name="connsiteY37321" fmla="*/ 1587123 h 2190257"/>
              <a:gd name="connsiteX37322" fmla="*/ 838496 w 1299502"/>
              <a:gd name="connsiteY37322" fmla="*/ 1586799 h 2190257"/>
              <a:gd name="connsiteX37323" fmla="*/ 839181 w 1299502"/>
              <a:gd name="connsiteY37323" fmla="*/ 1586799 h 2190257"/>
              <a:gd name="connsiteX37324" fmla="*/ 839505 w 1299502"/>
              <a:gd name="connsiteY37324" fmla="*/ 1586510 h 2190257"/>
              <a:gd name="connsiteX37325" fmla="*/ 839902 w 1299502"/>
              <a:gd name="connsiteY37325" fmla="*/ 1586510 h 2190257"/>
              <a:gd name="connsiteX37326" fmla="*/ 840479 w 1299502"/>
              <a:gd name="connsiteY37326" fmla="*/ 1586006 h 2190257"/>
              <a:gd name="connsiteX37327" fmla="*/ 841200 w 1299502"/>
              <a:gd name="connsiteY37327" fmla="*/ 1586006 h 2190257"/>
              <a:gd name="connsiteX37328" fmla="*/ 841488 w 1299502"/>
              <a:gd name="connsiteY37328" fmla="*/ 1585718 h 2190257"/>
              <a:gd name="connsiteX37329" fmla="*/ 841813 w 1299502"/>
              <a:gd name="connsiteY37329" fmla="*/ 1585718 h 2190257"/>
              <a:gd name="connsiteX37330" fmla="*/ 842498 w 1299502"/>
              <a:gd name="connsiteY37330" fmla="*/ 1585105 h 2190257"/>
              <a:gd name="connsiteX37331" fmla="*/ 843796 w 1299502"/>
              <a:gd name="connsiteY37331" fmla="*/ 1585105 h 2190257"/>
              <a:gd name="connsiteX37332" fmla="*/ 843976 w 1299502"/>
              <a:gd name="connsiteY37332" fmla="*/ 1585033 h 2190257"/>
              <a:gd name="connsiteX37333" fmla="*/ 843976 w 1299502"/>
              <a:gd name="connsiteY37333" fmla="*/ 1584708 h 2190257"/>
              <a:gd name="connsiteX37334" fmla="*/ 845383 w 1299502"/>
              <a:gd name="connsiteY37334" fmla="*/ 1583519 h 2190257"/>
              <a:gd name="connsiteX37335" fmla="*/ 845383 w 1299502"/>
              <a:gd name="connsiteY37335" fmla="*/ 1583231 h 2190257"/>
              <a:gd name="connsiteX37336" fmla="*/ 845491 w 1299502"/>
              <a:gd name="connsiteY37336" fmla="*/ 1583123 h 2190257"/>
              <a:gd name="connsiteX37337" fmla="*/ 845779 w 1299502"/>
              <a:gd name="connsiteY37337" fmla="*/ 1583123 h 2190257"/>
              <a:gd name="connsiteX37338" fmla="*/ 845996 w 1299502"/>
              <a:gd name="connsiteY37338" fmla="*/ 1583014 h 2190257"/>
              <a:gd name="connsiteX37339" fmla="*/ 845996 w 1299502"/>
              <a:gd name="connsiteY37339" fmla="*/ 1582618 h 2190257"/>
              <a:gd name="connsiteX37340" fmla="*/ 846464 w 1299502"/>
              <a:gd name="connsiteY37340" fmla="*/ 1582222 h 2190257"/>
              <a:gd name="connsiteX37341" fmla="*/ 846861 w 1299502"/>
              <a:gd name="connsiteY37341" fmla="*/ 1582222 h 2190257"/>
              <a:gd name="connsiteX37342" fmla="*/ 847186 w 1299502"/>
              <a:gd name="connsiteY37342" fmla="*/ 1581933 h 2190257"/>
              <a:gd name="connsiteX37343" fmla="*/ 847474 w 1299502"/>
              <a:gd name="connsiteY37343" fmla="*/ 1581933 h 2190257"/>
              <a:gd name="connsiteX37344" fmla="*/ 847871 w 1299502"/>
              <a:gd name="connsiteY37344" fmla="*/ 1581609 h 2190257"/>
              <a:gd name="connsiteX37345" fmla="*/ 848195 w 1299502"/>
              <a:gd name="connsiteY37345" fmla="*/ 1581609 h 2190257"/>
              <a:gd name="connsiteX37346" fmla="*/ 848484 w 1299502"/>
              <a:gd name="connsiteY37346" fmla="*/ 1581321 h 2190257"/>
              <a:gd name="connsiteX37347" fmla="*/ 848880 w 1299502"/>
              <a:gd name="connsiteY37347" fmla="*/ 1581321 h 2190257"/>
              <a:gd name="connsiteX37348" fmla="*/ 849169 w 1299502"/>
              <a:gd name="connsiteY37348" fmla="*/ 1581104 h 2190257"/>
              <a:gd name="connsiteX37349" fmla="*/ 849493 w 1299502"/>
              <a:gd name="connsiteY37349" fmla="*/ 1581104 h 2190257"/>
              <a:gd name="connsiteX37350" fmla="*/ 850178 w 1299502"/>
              <a:gd name="connsiteY37350" fmla="*/ 1580528 h 2190257"/>
              <a:gd name="connsiteX37351" fmla="*/ 850467 w 1299502"/>
              <a:gd name="connsiteY37351" fmla="*/ 1580528 h 2190257"/>
              <a:gd name="connsiteX37352" fmla="*/ 850791 w 1299502"/>
              <a:gd name="connsiteY37352" fmla="*/ 1580203 h 2190257"/>
              <a:gd name="connsiteX37353" fmla="*/ 851188 w 1299502"/>
              <a:gd name="connsiteY37353" fmla="*/ 1580203 h 2190257"/>
              <a:gd name="connsiteX37354" fmla="*/ 852198 w 1299502"/>
              <a:gd name="connsiteY37354" fmla="*/ 1579338 h 2190257"/>
              <a:gd name="connsiteX37355" fmla="*/ 852486 w 1299502"/>
              <a:gd name="connsiteY37355" fmla="*/ 1579338 h 2190257"/>
              <a:gd name="connsiteX37356" fmla="*/ 853171 w 1299502"/>
              <a:gd name="connsiteY37356" fmla="*/ 1578726 h 2190257"/>
              <a:gd name="connsiteX37357" fmla="*/ 853496 w 1299502"/>
              <a:gd name="connsiteY37357" fmla="*/ 1578834 h 2190257"/>
              <a:gd name="connsiteX37358" fmla="*/ 853784 w 1299502"/>
              <a:gd name="connsiteY37358" fmla="*/ 1578509 h 2190257"/>
              <a:gd name="connsiteX37359" fmla="*/ 854469 w 1299502"/>
              <a:gd name="connsiteY37359" fmla="*/ 1578509 h 2190257"/>
              <a:gd name="connsiteX37360" fmla="*/ 855190 w 1299502"/>
              <a:gd name="connsiteY37360" fmla="*/ 1577933 h 2190257"/>
              <a:gd name="connsiteX37361" fmla="*/ 855479 w 1299502"/>
              <a:gd name="connsiteY37361" fmla="*/ 1577933 h 2190257"/>
              <a:gd name="connsiteX37362" fmla="*/ 855803 w 1299502"/>
              <a:gd name="connsiteY37362" fmla="*/ 1577608 h 2190257"/>
              <a:gd name="connsiteX37363" fmla="*/ 856200 w 1299502"/>
              <a:gd name="connsiteY37363" fmla="*/ 1577608 h 2190257"/>
              <a:gd name="connsiteX37364" fmla="*/ 856777 w 1299502"/>
              <a:gd name="connsiteY37364" fmla="*/ 1577032 h 2190257"/>
              <a:gd name="connsiteX37365" fmla="*/ 857102 w 1299502"/>
              <a:gd name="connsiteY37365" fmla="*/ 1577032 h 2190257"/>
              <a:gd name="connsiteX37366" fmla="*/ 857498 w 1299502"/>
              <a:gd name="connsiteY37366" fmla="*/ 1576707 h 2190257"/>
              <a:gd name="connsiteX37367" fmla="*/ 857787 w 1299502"/>
              <a:gd name="connsiteY37367" fmla="*/ 1576707 h 2190257"/>
              <a:gd name="connsiteX37368" fmla="*/ 857967 w 1299502"/>
              <a:gd name="connsiteY37368" fmla="*/ 1576635 h 2190257"/>
              <a:gd name="connsiteX37369" fmla="*/ 857967 w 1299502"/>
              <a:gd name="connsiteY37369" fmla="*/ 1576311 h 2190257"/>
              <a:gd name="connsiteX37370" fmla="*/ 858760 w 1299502"/>
              <a:gd name="connsiteY37370" fmla="*/ 1575626 h 2190257"/>
              <a:gd name="connsiteX37371" fmla="*/ 859085 w 1299502"/>
              <a:gd name="connsiteY37371" fmla="*/ 1575626 h 2190257"/>
              <a:gd name="connsiteX37372" fmla="*/ 859481 w 1299502"/>
              <a:gd name="connsiteY37372" fmla="*/ 1575302 h 2190257"/>
              <a:gd name="connsiteX37373" fmla="*/ 861068 w 1299502"/>
              <a:gd name="connsiteY37373" fmla="*/ 1575302 h 2190257"/>
              <a:gd name="connsiteX37374" fmla="*/ 861465 w 1299502"/>
              <a:gd name="connsiteY37374" fmla="*/ 1575014 h 2190257"/>
              <a:gd name="connsiteX37375" fmla="*/ 862763 w 1299502"/>
              <a:gd name="connsiteY37375" fmla="*/ 1575014 h 2190257"/>
              <a:gd name="connsiteX37376" fmla="*/ 863051 w 1299502"/>
              <a:gd name="connsiteY37376" fmla="*/ 1574725 h 2190257"/>
              <a:gd name="connsiteX37377" fmla="*/ 863772 w 1299502"/>
              <a:gd name="connsiteY37377" fmla="*/ 1574833 h 2190257"/>
              <a:gd name="connsiteX37378" fmla="*/ 864061 w 1299502"/>
              <a:gd name="connsiteY37378" fmla="*/ 1574509 h 2190257"/>
              <a:gd name="connsiteX37379" fmla="*/ 864349 w 1299502"/>
              <a:gd name="connsiteY37379" fmla="*/ 1574509 h 2190257"/>
              <a:gd name="connsiteX37380" fmla="*/ 866368 w 1299502"/>
              <a:gd name="connsiteY37380" fmla="*/ 1572707 h 2190257"/>
              <a:gd name="connsiteX37381" fmla="*/ 866765 w 1299502"/>
              <a:gd name="connsiteY37381" fmla="*/ 1572707 h 2190257"/>
              <a:gd name="connsiteX37382" fmla="*/ 867054 w 1299502"/>
              <a:gd name="connsiteY37382" fmla="*/ 1572419 h 2190257"/>
              <a:gd name="connsiteX37383" fmla="*/ 867342 w 1299502"/>
              <a:gd name="connsiteY37383" fmla="*/ 1572419 h 2190257"/>
              <a:gd name="connsiteX37384" fmla="*/ 868063 w 1299502"/>
              <a:gd name="connsiteY37384" fmla="*/ 1571914 h 2190257"/>
              <a:gd name="connsiteX37385" fmla="*/ 868748 w 1299502"/>
              <a:gd name="connsiteY37385" fmla="*/ 1571914 h 2190257"/>
              <a:gd name="connsiteX37386" fmla="*/ 869073 w 1299502"/>
              <a:gd name="connsiteY37386" fmla="*/ 1571626 h 2190257"/>
              <a:gd name="connsiteX37387" fmla="*/ 869361 w 1299502"/>
              <a:gd name="connsiteY37387" fmla="*/ 1571626 h 2190257"/>
              <a:gd name="connsiteX37388" fmla="*/ 869758 w 1299502"/>
              <a:gd name="connsiteY37388" fmla="*/ 1571301 h 2190257"/>
              <a:gd name="connsiteX37389" fmla="*/ 870046 w 1299502"/>
              <a:gd name="connsiteY37389" fmla="*/ 1571301 h 2190257"/>
              <a:gd name="connsiteX37390" fmla="*/ 871056 w 1299502"/>
              <a:gd name="connsiteY37390" fmla="*/ 1570436 h 2190257"/>
              <a:gd name="connsiteX37391" fmla="*/ 871345 w 1299502"/>
              <a:gd name="connsiteY37391" fmla="*/ 1570436 h 2190257"/>
              <a:gd name="connsiteX37392" fmla="*/ 872246 w 1299502"/>
              <a:gd name="connsiteY37392" fmla="*/ 1569716 h 2190257"/>
              <a:gd name="connsiteX37393" fmla="*/ 872246 w 1299502"/>
              <a:gd name="connsiteY37393" fmla="*/ 1569427 h 2190257"/>
              <a:gd name="connsiteX37394" fmla="*/ 872354 w 1299502"/>
              <a:gd name="connsiteY37394" fmla="*/ 1569319 h 2190257"/>
              <a:gd name="connsiteX37395" fmla="*/ 872643 w 1299502"/>
              <a:gd name="connsiteY37395" fmla="*/ 1569319 h 2190257"/>
              <a:gd name="connsiteX37396" fmla="*/ 872859 w 1299502"/>
              <a:gd name="connsiteY37396" fmla="*/ 1569139 h 2190257"/>
              <a:gd name="connsiteX37397" fmla="*/ 872859 w 1299502"/>
              <a:gd name="connsiteY37397" fmla="*/ 1568815 h 2190257"/>
              <a:gd name="connsiteX37398" fmla="*/ 873833 w 1299502"/>
              <a:gd name="connsiteY37398" fmla="*/ 1567914 h 2190257"/>
              <a:gd name="connsiteX37399" fmla="*/ 873833 w 1299502"/>
              <a:gd name="connsiteY37399" fmla="*/ 1567733 h 2190257"/>
              <a:gd name="connsiteX37400" fmla="*/ 874734 w 1299502"/>
              <a:gd name="connsiteY37400" fmla="*/ 1566941 h 2190257"/>
              <a:gd name="connsiteX37401" fmla="*/ 875022 w 1299502"/>
              <a:gd name="connsiteY37401" fmla="*/ 1566941 h 2190257"/>
              <a:gd name="connsiteX37402" fmla="*/ 875347 w 1299502"/>
              <a:gd name="connsiteY37402" fmla="*/ 1566616 h 2190257"/>
              <a:gd name="connsiteX37403" fmla="*/ 876032 w 1299502"/>
              <a:gd name="connsiteY37403" fmla="*/ 1566616 h 2190257"/>
              <a:gd name="connsiteX37404" fmla="*/ 876321 w 1299502"/>
              <a:gd name="connsiteY37404" fmla="*/ 1566436 h 2190257"/>
              <a:gd name="connsiteX37405" fmla="*/ 879313 w 1299502"/>
              <a:gd name="connsiteY37405" fmla="*/ 1566436 h 2190257"/>
              <a:gd name="connsiteX37406" fmla="*/ 879638 w 1299502"/>
              <a:gd name="connsiteY37406" fmla="*/ 1566112 h 2190257"/>
              <a:gd name="connsiteX37407" fmla="*/ 879926 w 1299502"/>
              <a:gd name="connsiteY37407" fmla="*/ 1566112 h 2190257"/>
              <a:gd name="connsiteX37408" fmla="*/ 880323 w 1299502"/>
              <a:gd name="connsiteY37408" fmla="*/ 1565823 h 2190257"/>
              <a:gd name="connsiteX37409" fmla="*/ 880936 w 1299502"/>
              <a:gd name="connsiteY37409" fmla="*/ 1565823 h 2190257"/>
              <a:gd name="connsiteX37410" fmla="*/ 881333 w 1299502"/>
              <a:gd name="connsiteY37410" fmla="*/ 1565535 h 2190257"/>
              <a:gd name="connsiteX37411" fmla="*/ 881946 w 1299502"/>
              <a:gd name="connsiteY37411" fmla="*/ 1565535 h 2190257"/>
              <a:gd name="connsiteX37412" fmla="*/ 882342 w 1299502"/>
              <a:gd name="connsiteY37412" fmla="*/ 1565319 h 2190257"/>
              <a:gd name="connsiteX37413" fmla="*/ 882631 w 1299502"/>
              <a:gd name="connsiteY37413" fmla="*/ 1565319 h 2190257"/>
              <a:gd name="connsiteX37414" fmla="*/ 882919 w 1299502"/>
              <a:gd name="connsiteY37414" fmla="*/ 1565643 h 2190257"/>
              <a:gd name="connsiteX37415" fmla="*/ 883640 w 1299502"/>
              <a:gd name="connsiteY37415" fmla="*/ 1565319 h 2190257"/>
              <a:gd name="connsiteX37416" fmla="*/ 884217 w 1299502"/>
              <a:gd name="connsiteY37416" fmla="*/ 1565319 h 2190257"/>
              <a:gd name="connsiteX37417" fmla="*/ 885119 w 1299502"/>
              <a:gd name="connsiteY37417" fmla="*/ 1564634 h 2190257"/>
              <a:gd name="connsiteX37418" fmla="*/ 885119 w 1299502"/>
              <a:gd name="connsiteY37418" fmla="*/ 1564346 h 2190257"/>
              <a:gd name="connsiteX37419" fmla="*/ 885227 w 1299502"/>
              <a:gd name="connsiteY37419" fmla="*/ 1564129 h 2190257"/>
              <a:gd name="connsiteX37420" fmla="*/ 885624 w 1299502"/>
              <a:gd name="connsiteY37420" fmla="*/ 1564129 h 2190257"/>
              <a:gd name="connsiteX37421" fmla="*/ 886417 w 1299502"/>
              <a:gd name="connsiteY37421" fmla="*/ 1563445 h 2190257"/>
              <a:gd name="connsiteX37422" fmla="*/ 886417 w 1299502"/>
              <a:gd name="connsiteY37422" fmla="*/ 1563120 h 2190257"/>
              <a:gd name="connsiteX37423" fmla="*/ 886922 w 1299502"/>
              <a:gd name="connsiteY37423" fmla="*/ 1562724 h 2190257"/>
              <a:gd name="connsiteX37424" fmla="*/ 887210 w 1299502"/>
              <a:gd name="connsiteY37424" fmla="*/ 1562724 h 2190257"/>
              <a:gd name="connsiteX37425" fmla="*/ 888616 w 1299502"/>
              <a:gd name="connsiteY37425" fmla="*/ 1561534 h 2190257"/>
              <a:gd name="connsiteX37426" fmla="*/ 888905 w 1299502"/>
              <a:gd name="connsiteY37426" fmla="*/ 1561534 h 2190257"/>
              <a:gd name="connsiteX37427" fmla="*/ 889193 w 1299502"/>
              <a:gd name="connsiteY37427" fmla="*/ 1561246 h 2190257"/>
              <a:gd name="connsiteX37428" fmla="*/ 890888 w 1299502"/>
              <a:gd name="connsiteY37428" fmla="*/ 1561246 h 2190257"/>
              <a:gd name="connsiteX37429" fmla="*/ 891681 w 1299502"/>
              <a:gd name="connsiteY37429" fmla="*/ 1560525 h 2190257"/>
              <a:gd name="connsiteX37430" fmla="*/ 891681 w 1299502"/>
              <a:gd name="connsiteY37430" fmla="*/ 1560237 h 2190257"/>
              <a:gd name="connsiteX37431" fmla="*/ 892186 w 1299502"/>
              <a:gd name="connsiteY37431" fmla="*/ 1559841 h 2190257"/>
              <a:gd name="connsiteX37432" fmla="*/ 892475 w 1299502"/>
              <a:gd name="connsiteY37432" fmla="*/ 1559841 h 2190257"/>
              <a:gd name="connsiteX37433" fmla="*/ 892907 w 1299502"/>
              <a:gd name="connsiteY37433" fmla="*/ 1559516 h 2190257"/>
              <a:gd name="connsiteX37434" fmla="*/ 893196 w 1299502"/>
              <a:gd name="connsiteY37434" fmla="*/ 1559516 h 2190257"/>
              <a:gd name="connsiteX37435" fmla="*/ 893304 w 1299502"/>
              <a:gd name="connsiteY37435" fmla="*/ 1559336 h 2190257"/>
              <a:gd name="connsiteX37436" fmla="*/ 893376 w 1299502"/>
              <a:gd name="connsiteY37436" fmla="*/ 1559048 h 2190257"/>
              <a:gd name="connsiteX37437" fmla="*/ 893701 w 1299502"/>
              <a:gd name="connsiteY37437" fmla="*/ 1558831 h 2190257"/>
              <a:gd name="connsiteX37438" fmla="*/ 893701 w 1299502"/>
              <a:gd name="connsiteY37438" fmla="*/ 1557930 h 2190257"/>
              <a:gd name="connsiteX37439" fmla="*/ 893989 w 1299502"/>
              <a:gd name="connsiteY37439" fmla="*/ 1557642 h 2190257"/>
              <a:gd name="connsiteX37440" fmla="*/ 894097 w 1299502"/>
              <a:gd name="connsiteY37440" fmla="*/ 1556741 h 2190257"/>
              <a:gd name="connsiteX37441" fmla="*/ 894386 w 1299502"/>
              <a:gd name="connsiteY37441" fmla="*/ 1556453 h 2190257"/>
              <a:gd name="connsiteX37442" fmla="*/ 894386 w 1299502"/>
              <a:gd name="connsiteY37442" fmla="*/ 1556128 h 2190257"/>
              <a:gd name="connsiteX37443" fmla="*/ 894566 w 1299502"/>
              <a:gd name="connsiteY37443" fmla="*/ 1555948 h 2190257"/>
              <a:gd name="connsiteX37444" fmla="*/ 895179 w 1299502"/>
              <a:gd name="connsiteY37444" fmla="*/ 1555948 h 2190257"/>
              <a:gd name="connsiteX37445" fmla="*/ 895864 w 1299502"/>
              <a:gd name="connsiteY37445" fmla="*/ 1555444 h 2190257"/>
              <a:gd name="connsiteX37446" fmla="*/ 896477 w 1299502"/>
              <a:gd name="connsiteY37446" fmla="*/ 1555444 h 2190257"/>
              <a:gd name="connsiteX37447" fmla="*/ 897487 w 1299502"/>
              <a:gd name="connsiteY37447" fmla="*/ 1554543 h 2190257"/>
              <a:gd name="connsiteX37448" fmla="*/ 898172 w 1299502"/>
              <a:gd name="connsiteY37448" fmla="*/ 1554543 h 2190257"/>
              <a:gd name="connsiteX37449" fmla="*/ 898460 w 1299502"/>
              <a:gd name="connsiteY37449" fmla="*/ 1554254 h 2190257"/>
              <a:gd name="connsiteX37450" fmla="*/ 901778 w 1299502"/>
              <a:gd name="connsiteY37450" fmla="*/ 1554326 h 2190257"/>
              <a:gd name="connsiteX37451" fmla="*/ 902066 w 1299502"/>
              <a:gd name="connsiteY37451" fmla="*/ 1554038 h 2190257"/>
              <a:gd name="connsiteX37452" fmla="*/ 902030 w 1299502"/>
              <a:gd name="connsiteY37452" fmla="*/ 1554002 h 2190257"/>
              <a:gd name="connsiteX37453" fmla="*/ 903941 w 1299502"/>
              <a:gd name="connsiteY37453" fmla="*/ 1554002 h 2190257"/>
              <a:gd name="connsiteX37454" fmla="*/ 904266 w 1299502"/>
              <a:gd name="connsiteY37454" fmla="*/ 1554290 h 2190257"/>
              <a:gd name="connsiteX37455" fmla="*/ 905960 w 1299502"/>
              <a:gd name="connsiteY37455" fmla="*/ 1554290 h 2190257"/>
              <a:gd name="connsiteX37456" fmla="*/ 906249 w 1299502"/>
              <a:gd name="connsiteY37456" fmla="*/ 1554615 h 2190257"/>
              <a:gd name="connsiteX37457" fmla="*/ 906537 w 1299502"/>
              <a:gd name="connsiteY37457" fmla="*/ 1554615 h 2190257"/>
              <a:gd name="connsiteX37458" fmla="*/ 906934 w 1299502"/>
              <a:gd name="connsiteY37458" fmla="*/ 1554903 h 2190257"/>
              <a:gd name="connsiteX37459" fmla="*/ 907258 w 1299502"/>
              <a:gd name="connsiteY37459" fmla="*/ 1554903 h 2190257"/>
              <a:gd name="connsiteX37460" fmla="*/ 907439 w 1299502"/>
              <a:gd name="connsiteY37460" fmla="*/ 1555083 h 2190257"/>
              <a:gd name="connsiteX37461" fmla="*/ 907439 w 1299502"/>
              <a:gd name="connsiteY37461" fmla="*/ 1555408 h 2190257"/>
              <a:gd name="connsiteX37462" fmla="*/ 907763 w 1299502"/>
              <a:gd name="connsiteY37462" fmla="*/ 1555696 h 2190257"/>
              <a:gd name="connsiteX37463" fmla="*/ 907763 w 1299502"/>
              <a:gd name="connsiteY37463" fmla="*/ 1556020 h 2190257"/>
              <a:gd name="connsiteX37464" fmla="*/ 909025 w 1299502"/>
              <a:gd name="connsiteY37464" fmla="*/ 1557210 h 2190257"/>
              <a:gd name="connsiteX37465" fmla="*/ 909025 w 1299502"/>
              <a:gd name="connsiteY37465" fmla="*/ 1558291 h 2190257"/>
              <a:gd name="connsiteX37466" fmla="*/ 909855 w 1299502"/>
              <a:gd name="connsiteY37466" fmla="*/ 1559084 h 2190257"/>
              <a:gd name="connsiteX37467" fmla="*/ 911730 w 1299502"/>
              <a:gd name="connsiteY37467" fmla="*/ 1559084 h 2190257"/>
              <a:gd name="connsiteX37468" fmla="*/ 912162 w 1299502"/>
              <a:gd name="connsiteY37468" fmla="*/ 1558795 h 2190257"/>
              <a:gd name="connsiteX37469" fmla="*/ 912451 w 1299502"/>
              <a:gd name="connsiteY37469" fmla="*/ 1558795 h 2190257"/>
              <a:gd name="connsiteX37470" fmla="*/ 913136 w 1299502"/>
              <a:gd name="connsiteY37470" fmla="*/ 1558183 h 2190257"/>
              <a:gd name="connsiteX37471" fmla="*/ 913749 w 1299502"/>
              <a:gd name="connsiteY37471" fmla="*/ 1558291 h 2190257"/>
              <a:gd name="connsiteX37472" fmla="*/ 914109 w 1299502"/>
              <a:gd name="connsiteY37472" fmla="*/ 1558003 h 2190257"/>
              <a:gd name="connsiteX37473" fmla="*/ 914722 w 1299502"/>
              <a:gd name="connsiteY37473" fmla="*/ 1558003 h 2190257"/>
              <a:gd name="connsiteX37474" fmla="*/ 915155 w 1299502"/>
              <a:gd name="connsiteY37474" fmla="*/ 1557678 h 2190257"/>
              <a:gd name="connsiteX37475" fmla="*/ 915732 w 1299502"/>
              <a:gd name="connsiteY37475" fmla="*/ 1557678 h 2190257"/>
              <a:gd name="connsiteX37476" fmla="*/ 916057 w 1299502"/>
              <a:gd name="connsiteY37476" fmla="*/ 1557390 h 2190257"/>
              <a:gd name="connsiteX37477" fmla="*/ 918004 w 1299502"/>
              <a:gd name="connsiteY37477" fmla="*/ 1557390 h 2190257"/>
              <a:gd name="connsiteX37478" fmla="*/ 918328 w 1299502"/>
              <a:gd name="connsiteY37478" fmla="*/ 1557102 h 2190257"/>
              <a:gd name="connsiteX37479" fmla="*/ 918725 w 1299502"/>
              <a:gd name="connsiteY37479" fmla="*/ 1557102 h 2190257"/>
              <a:gd name="connsiteX37480" fmla="*/ 919338 w 1299502"/>
              <a:gd name="connsiteY37480" fmla="*/ 1556489 h 2190257"/>
              <a:gd name="connsiteX37481" fmla="*/ 919698 w 1299502"/>
              <a:gd name="connsiteY37481" fmla="*/ 1556489 h 2190257"/>
              <a:gd name="connsiteX37482" fmla="*/ 920528 w 1299502"/>
              <a:gd name="connsiteY37482" fmla="*/ 1557282 h 2190257"/>
              <a:gd name="connsiteX37483" fmla="*/ 920528 w 1299502"/>
              <a:gd name="connsiteY37483" fmla="*/ 1557570 h 2190257"/>
              <a:gd name="connsiteX37484" fmla="*/ 920816 w 1299502"/>
              <a:gd name="connsiteY37484" fmla="*/ 1557894 h 2190257"/>
              <a:gd name="connsiteX37485" fmla="*/ 920816 w 1299502"/>
              <a:gd name="connsiteY37485" fmla="*/ 1558471 h 2190257"/>
              <a:gd name="connsiteX37486" fmla="*/ 920924 w 1299502"/>
              <a:gd name="connsiteY37486" fmla="*/ 1558579 h 2190257"/>
              <a:gd name="connsiteX37487" fmla="*/ 921321 w 1299502"/>
              <a:gd name="connsiteY37487" fmla="*/ 1558579 h 2190257"/>
              <a:gd name="connsiteX37488" fmla="*/ 921826 w 1299502"/>
              <a:gd name="connsiteY37488" fmla="*/ 1559084 h 2190257"/>
              <a:gd name="connsiteX37489" fmla="*/ 921826 w 1299502"/>
              <a:gd name="connsiteY37489" fmla="*/ 1559985 h 2190257"/>
              <a:gd name="connsiteX37490" fmla="*/ 921393 w 1299502"/>
              <a:gd name="connsiteY37490" fmla="*/ 1560273 h 2190257"/>
              <a:gd name="connsiteX37491" fmla="*/ 921393 w 1299502"/>
              <a:gd name="connsiteY37491" fmla="*/ 1562255 h 2190257"/>
              <a:gd name="connsiteX37492" fmla="*/ 921105 w 1299502"/>
              <a:gd name="connsiteY37492" fmla="*/ 1562580 h 2190257"/>
              <a:gd name="connsiteX37493" fmla="*/ 921105 w 1299502"/>
              <a:gd name="connsiteY37493" fmla="*/ 1564382 h 2190257"/>
              <a:gd name="connsiteX37494" fmla="*/ 920744 w 1299502"/>
              <a:gd name="connsiteY37494" fmla="*/ 1564670 h 2190257"/>
              <a:gd name="connsiteX37495" fmla="*/ 920744 w 1299502"/>
              <a:gd name="connsiteY37495" fmla="*/ 1568274 h 2190257"/>
              <a:gd name="connsiteX37496" fmla="*/ 920311 w 1299502"/>
              <a:gd name="connsiteY37496" fmla="*/ 1568562 h 2190257"/>
              <a:gd name="connsiteX37497" fmla="*/ 920311 w 1299502"/>
              <a:gd name="connsiteY37497" fmla="*/ 1569752 h 2190257"/>
              <a:gd name="connsiteX37498" fmla="*/ 920023 w 1299502"/>
              <a:gd name="connsiteY37498" fmla="*/ 1570076 h 2190257"/>
              <a:gd name="connsiteX37499" fmla="*/ 919951 w 1299502"/>
              <a:gd name="connsiteY37499" fmla="*/ 1574761 h 2190257"/>
              <a:gd name="connsiteX37500" fmla="*/ 919626 w 1299502"/>
              <a:gd name="connsiteY37500" fmla="*/ 1575050 h 2190257"/>
              <a:gd name="connsiteX37501" fmla="*/ 919626 w 1299502"/>
              <a:gd name="connsiteY37501" fmla="*/ 1575338 h 2190257"/>
              <a:gd name="connsiteX37502" fmla="*/ 918905 w 1299502"/>
              <a:gd name="connsiteY37502" fmla="*/ 1575951 h 2190257"/>
              <a:gd name="connsiteX37503" fmla="*/ 918905 w 1299502"/>
              <a:gd name="connsiteY37503" fmla="*/ 1576239 h 2190257"/>
              <a:gd name="connsiteX37504" fmla="*/ 918617 w 1299502"/>
              <a:gd name="connsiteY37504" fmla="*/ 1576563 h 2190257"/>
              <a:gd name="connsiteX37505" fmla="*/ 918617 w 1299502"/>
              <a:gd name="connsiteY37505" fmla="*/ 1576852 h 2190257"/>
              <a:gd name="connsiteX37506" fmla="*/ 918292 w 1299502"/>
              <a:gd name="connsiteY37506" fmla="*/ 1577176 h 2190257"/>
              <a:gd name="connsiteX37507" fmla="*/ 918292 w 1299502"/>
              <a:gd name="connsiteY37507" fmla="*/ 1577464 h 2190257"/>
              <a:gd name="connsiteX37508" fmla="*/ 917932 w 1299502"/>
              <a:gd name="connsiteY37508" fmla="*/ 1577753 h 2190257"/>
              <a:gd name="connsiteX37509" fmla="*/ 917932 w 1299502"/>
              <a:gd name="connsiteY37509" fmla="*/ 1578582 h 2190257"/>
              <a:gd name="connsiteX37510" fmla="*/ 917607 w 1299502"/>
              <a:gd name="connsiteY37510" fmla="*/ 1578870 h 2190257"/>
              <a:gd name="connsiteX37511" fmla="*/ 917607 w 1299502"/>
              <a:gd name="connsiteY37511" fmla="*/ 1579771 h 2190257"/>
              <a:gd name="connsiteX37512" fmla="*/ 917319 w 1299502"/>
              <a:gd name="connsiteY37512" fmla="*/ 1580059 h 2190257"/>
              <a:gd name="connsiteX37513" fmla="*/ 917210 w 1299502"/>
              <a:gd name="connsiteY37513" fmla="*/ 1580672 h 2190257"/>
              <a:gd name="connsiteX37514" fmla="*/ 916886 w 1299502"/>
              <a:gd name="connsiteY37514" fmla="*/ 1580960 h 2190257"/>
              <a:gd name="connsiteX37515" fmla="*/ 916886 w 1299502"/>
              <a:gd name="connsiteY37515" fmla="*/ 1581285 h 2190257"/>
              <a:gd name="connsiteX37516" fmla="*/ 915624 w 1299502"/>
              <a:gd name="connsiteY37516" fmla="*/ 1582474 h 2190257"/>
              <a:gd name="connsiteX37517" fmla="*/ 915624 w 1299502"/>
              <a:gd name="connsiteY37517" fmla="*/ 1582762 h 2190257"/>
              <a:gd name="connsiteX37518" fmla="*/ 914939 w 1299502"/>
              <a:gd name="connsiteY37518" fmla="*/ 1583231 h 2190257"/>
              <a:gd name="connsiteX37519" fmla="*/ 914939 w 1299502"/>
              <a:gd name="connsiteY37519" fmla="*/ 1583555 h 2190257"/>
              <a:gd name="connsiteX37520" fmla="*/ 914722 w 1299502"/>
              <a:gd name="connsiteY37520" fmla="*/ 1583735 h 2190257"/>
              <a:gd name="connsiteX37521" fmla="*/ 913749 w 1299502"/>
              <a:gd name="connsiteY37521" fmla="*/ 1583735 h 2190257"/>
              <a:gd name="connsiteX37522" fmla="*/ 913641 w 1299502"/>
              <a:gd name="connsiteY37522" fmla="*/ 1583555 h 2190257"/>
              <a:gd name="connsiteX37523" fmla="*/ 914650 w 1299502"/>
              <a:gd name="connsiteY37523" fmla="*/ 1582762 h 2190257"/>
              <a:gd name="connsiteX37524" fmla="*/ 914434 w 1299502"/>
              <a:gd name="connsiteY37524" fmla="*/ 1582546 h 2190257"/>
              <a:gd name="connsiteX37525" fmla="*/ 914109 w 1299502"/>
              <a:gd name="connsiteY37525" fmla="*/ 1582546 h 2190257"/>
              <a:gd name="connsiteX37526" fmla="*/ 912451 w 1299502"/>
              <a:gd name="connsiteY37526" fmla="*/ 1584060 h 2190257"/>
              <a:gd name="connsiteX37527" fmla="*/ 912162 w 1299502"/>
              <a:gd name="connsiteY37527" fmla="*/ 1584060 h 2190257"/>
              <a:gd name="connsiteX37528" fmla="*/ 911838 w 1299502"/>
              <a:gd name="connsiteY37528" fmla="*/ 1584348 h 2190257"/>
              <a:gd name="connsiteX37529" fmla="*/ 910828 w 1299502"/>
              <a:gd name="connsiteY37529" fmla="*/ 1584240 h 2190257"/>
              <a:gd name="connsiteX37530" fmla="*/ 910143 w 1299502"/>
              <a:gd name="connsiteY37530" fmla="*/ 1583663 h 2190257"/>
              <a:gd name="connsiteX37531" fmla="*/ 909530 w 1299502"/>
              <a:gd name="connsiteY37531" fmla="*/ 1583663 h 2190257"/>
              <a:gd name="connsiteX37532" fmla="*/ 908448 w 1299502"/>
              <a:gd name="connsiteY37532" fmla="*/ 1584528 h 2190257"/>
              <a:gd name="connsiteX37533" fmla="*/ 906141 w 1299502"/>
              <a:gd name="connsiteY37533" fmla="*/ 1584528 h 2190257"/>
              <a:gd name="connsiteX37534" fmla="*/ 905852 w 1299502"/>
              <a:gd name="connsiteY37534" fmla="*/ 1584853 h 2190257"/>
              <a:gd name="connsiteX37535" fmla="*/ 905564 w 1299502"/>
              <a:gd name="connsiteY37535" fmla="*/ 1584853 h 2190257"/>
              <a:gd name="connsiteX37536" fmla="*/ 905167 w 1299502"/>
              <a:gd name="connsiteY37536" fmla="*/ 1585141 h 2190257"/>
              <a:gd name="connsiteX37537" fmla="*/ 904843 w 1299502"/>
              <a:gd name="connsiteY37537" fmla="*/ 1585141 h 2190257"/>
              <a:gd name="connsiteX37538" fmla="*/ 904338 w 1299502"/>
              <a:gd name="connsiteY37538" fmla="*/ 1585537 h 2190257"/>
              <a:gd name="connsiteX37539" fmla="*/ 904338 w 1299502"/>
              <a:gd name="connsiteY37539" fmla="*/ 1586727 h 2190257"/>
              <a:gd name="connsiteX37540" fmla="*/ 904049 w 1299502"/>
              <a:gd name="connsiteY37540" fmla="*/ 1587051 h 2190257"/>
              <a:gd name="connsiteX37541" fmla="*/ 904049 w 1299502"/>
              <a:gd name="connsiteY37541" fmla="*/ 1587952 h 2190257"/>
              <a:gd name="connsiteX37542" fmla="*/ 903148 w 1299502"/>
              <a:gd name="connsiteY37542" fmla="*/ 1588637 h 2190257"/>
              <a:gd name="connsiteX37543" fmla="*/ 902571 w 1299502"/>
              <a:gd name="connsiteY37543" fmla="*/ 1588637 h 2190257"/>
              <a:gd name="connsiteX37544" fmla="*/ 902174 w 1299502"/>
              <a:gd name="connsiteY37544" fmla="*/ 1588925 h 2190257"/>
              <a:gd name="connsiteX37545" fmla="*/ 900263 w 1299502"/>
              <a:gd name="connsiteY37545" fmla="*/ 1588925 h 2190257"/>
              <a:gd name="connsiteX37546" fmla="*/ 900083 w 1299502"/>
              <a:gd name="connsiteY37546" fmla="*/ 1589033 h 2190257"/>
              <a:gd name="connsiteX37547" fmla="*/ 900083 w 1299502"/>
              <a:gd name="connsiteY37547" fmla="*/ 1589358 h 2190257"/>
              <a:gd name="connsiteX37548" fmla="*/ 900155 w 1299502"/>
              <a:gd name="connsiteY37548" fmla="*/ 1589538 h 2190257"/>
              <a:gd name="connsiteX37549" fmla="*/ 902571 w 1299502"/>
              <a:gd name="connsiteY37549" fmla="*/ 1589538 h 2190257"/>
              <a:gd name="connsiteX37550" fmla="*/ 902859 w 1299502"/>
              <a:gd name="connsiteY37550" fmla="*/ 1589249 h 2190257"/>
              <a:gd name="connsiteX37551" fmla="*/ 903544 w 1299502"/>
              <a:gd name="connsiteY37551" fmla="*/ 1589249 h 2190257"/>
              <a:gd name="connsiteX37552" fmla="*/ 903869 w 1299502"/>
              <a:gd name="connsiteY37552" fmla="*/ 1588925 h 2190257"/>
              <a:gd name="connsiteX37553" fmla="*/ 904157 w 1299502"/>
              <a:gd name="connsiteY37553" fmla="*/ 1588925 h 2190257"/>
              <a:gd name="connsiteX37554" fmla="*/ 904338 w 1299502"/>
              <a:gd name="connsiteY37554" fmla="*/ 1588853 h 2190257"/>
              <a:gd name="connsiteX37555" fmla="*/ 904338 w 1299502"/>
              <a:gd name="connsiteY37555" fmla="*/ 1587628 h 2190257"/>
              <a:gd name="connsiteX37556" fmla="*/ 904662 w 1299502"/>
              <a:gd name="connsiteY37556" fmla="*/ 1587339 h 2190257"/>
              <a:gd name="connsiteX37557" fmla="*/ 904662 w 1299502"/>
              <a:gd name="connsiteY37557" fmla="*/ 1586727 h 2190257"/>
              <a:gd name="connsiteX37558" fmla="*/ 904843 w 1299502"/>
              <a:gd name="connsiteY37558" fmla="*/ 1586546 h 2190257"/>
              <a:gd name="connsiteX37559" fmla="*/ 905167 w 1299502"/>
              <a:gd name="connsiteY37559" fmla="*/ 1586655 h 2190257"/>
              <a:gd name="connsiteX37560" fmla="*/ 905564 w 1299502"/>
              <a:gd name="connsiteY37560" fmla="*/ 1586835 h 2190257"/>
              <a:gd name="connsiteX37561" fmla="*/ 905852 w 1299502"/>
              <a:gd name="connsiteY37561" fmla="*/ 1586655 h 2190257"/>
              <a:gd name="connsiteX37562" fmla="*/ 906141 w 1299502"/>
              <a:gd name="connsiteY37562" fmla="*/ 1586655 h 2190257"/>
              <a:gd name="connsiteX37563" fmla="*/ 906537 w 1299502"/>
              <a:gd name="connsiteY37563" fmla="*/ 1586943 h 2190257"/>
              <a:gd name="connsiteX37564" fmla="*/ 907439 w 1299502"/>
              <a:gd name="connsiteY37564" fmla="*/ 1586943 h 2190257"/>
              <a:gd name="connsiteX37565" fmla="*/ 907835 w 1299502"/>
              <a:gd name="connsiteY37565" fmla="*/ 1586655 h 2190257"/>
              <a:gd name="connsiteX37566" fmla="*/ 908448 w 1299502"/>
              <a:gd name="connsiteY37566" fmla="*/ 1586655 h 2190257"/>
              <a:gd name="connsiteX37567" fmla="*/ 908845 w 1299502"/>
              <a:gd name="connsiteY37567" fmla="*/ 1586330 h 2190257"/>
              <a:gd name="connsiteX37568" fmla="*/ 909133 w 1299502"/>
              <a:gd name="connsiteY37568" fmla="*/ 1586330 h 2190257"/>
              <a:gd name="connsiteX37569" fmla="*/ 909458 w 1299502"/>
              <a:gd name="connsiteY37569" fmla="*/ 1586655 h 2190257"/>
              <a:gd name="connsiteX37570" fmla="*/ 909855 w 1299502"/>
              <a:gd name="connsiteY37570" fmla="*/ 1586655 h 2190257"/>
              <a:gd name="connsiteX37571" fmla="*/ 910215 w 1299502"/>
              <a:gd name="connsiteY37571" fmla="*/ 1587123 h 2190257"/>
              <a:gd name="connsiteX37572" fmla="*/ 910215 w 1299502"/>
              <a:gd name="connsiteY37572" fmla="*/ 1587447 h 2190257"/>
              <a:gd name="connsiteX37573" fmla="*/ 910468 w 1299502"/>
              <a:gd name="connsiteY37573" fmla="*/ 1587556 h 2190257"/>
              <a:gd name="connsiteX37574" fmla="*/ 910756 w 1299502"/>
              <a:gd name="connsiteY37574" fmla="*/ 1587556 h 2190257"/>
              <a:gd name="connsiteX37575" fmla="*/ 911153 w 1299502"/>
              <a:gd name="connsiteY37575" fmla="*/ 1587844 h 2190257"/>
              <a:gd name="connsiteX37576" fmla="*/ 911441 w 1299502"/>
              <a:gd name="connsiteY37576" fmla="*/ 1587844 h 2190257"/>
              <a:gd name="connsiteX37577" fmla="*/ 912054 w 1299502"/>
              <a:gd name="connsiteY37577" fmla="*/ 1588421 h 2190257"/>
              <a:gd name="connsiteX37578" fmla="*/ 912451 w 1299502"/>
              <a:gd name="connsiteY37578" fmla="*/ 1588421 h 2190257"/>
              <a:gd name="connsiteX37579" fmla="*/ 913028 w 1299502"/>
              <a:gd name="connsiteY37579" fmla="*/ 1589033 h 2190257"/>
              <a:gd name="connsiteX37580" fmla="*/ 913424 w 1299502"/>
              <a:gd name="connsiteY37580" fmla="*/ 1589033 h 2190257"/>
              <a:gd name="connsiteX37581" fmla="*/ 913749 w 1299502"/>
              <a:gd name="connsiteY37581" fmla="*/ 1589358 h 2190257"/>
              <a:gd name="connsiteX37582" fmla="*/ 915335 w 1299502"/>
              <a:gd name="connsiteY37582" fmla="*/ 1589430 h 2190257"/>
              <a:gd name="connsiteX37583" fmla="*/ 916021 w 1299502"/>
              <a:gd name="connsiteY37583" fmla="*/ 1588745 h 2190257"/>
              <a:gd name="connsiteX37584" fmla="*/ 916345 w 1299502"/>
              <a:gd name="connsiteY37584" fmla="*/ 1588817 h 2190257"/>
              <a:gd name="connsiteX37585" fmla="*/ 916525 w 1299502"/>
              <a:gd name="connsiteY37585" fmla="*/ 1588637 h 2190257"/>
              <a:gd name="connsiteX37586" fmla="*/ 916525 w 1299502"/>
              <a:gd name="connsiteY37586" fmla="*/ 1588348 h 2190257"/>
              <a:gd name="connsiteX37587" fmla="*/ 916850 w 1299502"/>
              <a:gd name="connsiteY37587" fmla="*/ 1588024 h 2190257"/>
              <a:gd name="connsiteX37588" fmla="*/ 916850 w 1299502"/>
              <a:gd name="connsiteY37588" fmla="*/ 1586222 h 2190257"/>
              <a:gd name="connsiteX37589" fmla="*/ 917210 w 1299502"/>
              <a:gd name="connsiteY37589" fmla="*/ 1586042 h 2190257"/>
              <a:gd name="connsiteX37590" fmla="*/ 917210 w 1299502"/>
              <a:gd name="connsiteY37590" fmla="*/ 1585141 h 2190257"/>
              <a:gd name="connsiteX37591" fmla="*/ 917319 w 1299502"/>
              <a:gd name="connsiteY37591" fmla="*/ 1584961 h 2190257"/>
              <a:gd name="connsiteX37592" fmla="*/ 918292 w 1299502"/>
              <a:gd name="connsiteY37592" fmla="*/ 1584961 h 2190257"/>
              <a:gd name="connsiteX37593" fmla="*/ 919194 w 1299502"/>
              <a:gd name="connsiteY37593" fmla="*/ 1585754 h 2190257"/>
              <a:gd name="connsiteX37594" fmla="*/ 919194 w 1299502"/>
              <a:gd name="connsiteY37594" fmla="*/ 1586330 h 2190257"/>
              <a:gd name="connsiteX37595" fmla="*/ 919518 w 1299502"/>
              <a:gd name="connsiteY37595" fmla="*/ 1586655 h 2190257"/>
              <a:gd name="connsiteX37596" fmla="*/ 919518 w 1299502"/>
              <a:gd name="connsiteY37596" fmla="*/ 1586943 h 2190257"/>
              <a:gd name="connsiteX37597" fmla="*/ 919807 w 1299502"/>
              <a:gd name="connsiteY37597" fmla="*/ 1587267 h 2190257"/>
              <a:gd name="connsiteX37598" fmla="*/ 919807 w 1299502"/>
              <a:gd name="connsiteY37598" fmla="*/ 1587520 h 2190257"/>
              <a:gd name="connsiteX37599" fmla="*/ 920131 w 1299502"/>
              <a:gd name="connsiteY37599" fmla="*/ 1587844 h 2190257"/>
              <a:gd name="connsiteX37600" fmla="*/ 920131 w 1299502"/>
              <a:gd name="connsiteY37600" fmla="*/ 1589033 h 2190257"/>
              <a:gd name="connsiteX37601" fmla="*/ 920420 w 1299502"/>
              <a:gd name="connsiteY37601" fmla="*/ 1589322 h 2190257"/>
              <a:gd name="connsiteX37602" fmla="*/ 920420 w 1299502"/>
              <a:gd name="connsiteY37602" fmla="*/ 1590727 h 2190257"/>
              <a:gd name="connsiteX37603" fmla="*/ 920744 w 1299502"/>
              <a:gd name="connsiteY37603" fmla="*/ 1591015 h 2190257"/>
              <a:gd name="connsiteX37604" fmla="*/ 920744 w 1299502"/>
              <a:gd name="connsiteY37604" fmla="*/ 1592529 h 2190257"/>
              <a:gd name="connsiteX37605" fmla="*/ 920924 w 1299502"/>
              <a:gd name="connsiteY37605" fmla="*/ 1592745 h 2190257"/>
              <a:gd name="connsiteX37606" fmla="*/ 921934 w 1299502"/>
              <a:gd name="connsiteY37606" fmla="*/ 1592745 h 2190257"/>
              <a:gd name="connsiteX37607" fmla="*/ 922006 w 1299502"/>
              <a:gd name="connsiteY37607" fmla="*/ 1592817 h 2190257"/>
              <a:gd name="connsiteX37608" fmla="*/ 922006 w 1299502"/>
              <a:gd name="connsiteY37608" fmla="*/ 1593142 h 2190257"/>
              <a:gd name="connsiteX37609" fmla="*/ 922186 w 1299502"/>
              <a:gd name="connsiteY37609" fmla="*/ 1593322 h 2190257"/>
              <a:gd name="connsiteX37610" fmla="*/ 923521 w 1299502"/>
              <a:gd name="connsiteY37610" fmla="*/ 1593322 h 2190257"/>
              <a:gd name="connsiteX37611" fmla="*/ 923809 w 1299502"/>
              <a:gd name="connsiteY37611" fmla="*/ 1593610 h 2190257"/>
              <a:gd name="connsiteX37612" fmla="*/ 924206 w 1299502"/>
              <a:gd name="connsiteY37612" fmla="*/ 1593610 h 2190257"/>
              <a:gd name="connsiteX37613" fmla="*/ 924602 w 1299502"/>
              <a:gd name="connsiteY37613" fmla="*/ 1594115 h 2190257"/>
              <a:gd name="connsiteX37614" fmla="*/ 924602 w 1299502"/>
              <a:gd name="connsiteY37614" fmla="*/ 1594439 h 2190257"/>
              <a:gd name="connsiteX37615" fmla="*/ 925287 w 1299502"/>
              <a:gd name="connsiteY37615" fmla="*/ 1595016 h 2190257"/>
              <a:gd name="connsiteX37616" fmla="*/ 925287 w 1299502"/>
              <a:gd name="connsiteY37616" fmla="*/ 1595629 h 2190257"/>
              <a:gd name="connsiteX37617" fmla="*/ 925576 w 1299502"/>
              <a:gd name="connsiteY37617" fmla="*/ 1595809 h 2190257"/>
              <a:gd name="connsiteX37618" fmla="*/ 925576 w 1299502"/>
              <a:gd name="connsiteY37618" fmla="*/ 1596133 h 2190257"/>
              <a:gd name="connsiteX37619" fmla="*/ 926009 w 1299502"/>
              <a:gd name="connsiteY37619" fmla="*/ 1596530 h 2190257"/>
              <a:gd name="connsiteX37620" fmla="*/ 925900 w 1299502"/>
              <a:gd name="connsiteY37620" fmla="*/ 1596710 h 2190257"/>
              <a:gd name="connsiteX37621" fmla="*/ 926369 w 1299502"/>
              <a:gd name="connsiteY37621" fmla="*/ 1597214 h 2190257"/>
              <a:gd name="connsiteX37622" fmla="*/ 926766 w 1299502"/>
              <a:gd name="connsiteY37622" fmla="*/ 1597214 h 2190257"/>
              <a:gd name="connsiteX37623" fmla="*/ 927090 w 1299502"/>
              <a:gd name="connsiteY37623" fmla="*/ 1597503 h 2190257"/>
              <a:gd name="connsiteX37624" fmla="*/ 931670 w 1299502"/>
              <a:gd name="connsiteY37624" fmla="*/ 1597611 h 2190257"/>
              <a:gd name="connsiteX37625" fmla="*/ 932175 w 1299502"/>
              <a:gd name="connsiteY37625" fmla="*/ 1598007 h 2190257"/>
              <a:gd name="connsiteX37626" fmla="*/ 932175 w 1299502"/>
              <a:gd name="connsiteY37626" fmla="*/ 1598332 h 2190257"/>
              <a:gd name="connsiteX37627" fmla="*/ 932355 w 1299502"/>
              <a:gd name="connsiteY37627" fmla="*/ 1598404 h 2190257"/>
              <a:gd name="connsiteX37628" fmla="*/ 932643 w 1299502"/>
              <a:gd name="connsiteY37628" fmla="*/ 1598404 h 2190257"/>
              <a:gd name="connsiteX37629" fmla="*/ 932968 w 1299502"/>
              <a:gd name="connsiteY37629" fmla="*/ 1598728 h 2190257"/>
              <a:gd name="connsiteX37630" fmla="*/ 933256 w 1299502"/>
              <a:gd name="connsiteY37630" fmla="*/ 1598800 h 2190257"/>
              <a:gd name="connsiteX37631" fmla="*/ 933653 w 1299502"/>
              <a:gd name="connsiteY37631" fmla="*/ 1599125 h 2190257"/>
              <a:gd name="connsiteX37632" fmla="*/ 933941 w 1299502"/>
              <a:gd name="connsiteY37632" fmla="*/ 1599125 h 2190257"/>
              <a:gd name="connsiteX37633" fmla="*/ 934266 w 1299502"/>
              <a:gd name="connsiteY37633" fmla="*/ 1599413 h 2190257"/>
              <a:gd name="connsiteX37634" fmla="*/ 935961 w 1299502"/>
              <a:gd name="connsiteY37634" fmla="*/ 1599413 h 2190257"/>
              <a:gd name="connsiteX37635" fmla="*/ 936249 w 1299502"/>
              <a:gd name="connsiteY37635" fmla="*/ 1599701 h 2190257"/>
              <a:gd name="connsiteX37636" fmla="*/ 936538 w 1299502"/>
              <a:gd name="connsiteY37636" fmla="*/ 1599413 h 2190257"/>
              <a:gd name="connsiteX37637" fmla="*/ 937547 w 1299502"/>
              <a:gd name="connsiteY37637" fmla="*/ 1599413 h 2190257"/>
              <a:gd name="connsiteX37638" fmla="*/ 937944 w 1299502"/>
              <a:gd name="connsiteY37638" fmla="*/ 1599125 h 2190257"/>
              <a:gd name="connsiteX37639" fmla="*/ 938557 w 1299502"/>
              <a:gd name="connsiteY37639" fmla="*/ 1599125 h 2190257"/>
              <a:gd name="connsiteX37640" fmla="*/ 938845 w 1299502"/>
              <a:gd name="connsiteY37640" fmla="*/ 1599413 h 2190257"/>
              <a:gd name="connsiteX37641" fmla="*/ 939530 w 1299502"/>
              <a:gd name="connsiteY37641" fmla="*/ 1599413 h 2190257"/>
              <a:gd name="connsiteX37642" fmla="*/ 940252 w 1299502"/>
              <a:gd name="connsiteY37642" fmla="*/ 1600026 h 2190257"/>
              <a:gd name="connsiteX37643" fmla="*/ 942127 w 1299502"/>
              <a:gd name="connsiteY37643" fmla="*/ 1600026 h 2190257"/>
              <a:gd name="connsiteX37644" fmla="*/ 942559 w 1299502"/>
              <a:gd name="connsiteY37644" fmla="*/ 1599701 h 2190257"/>
              <a:gd name="connsiteX37645" fmla="*/ 943533 w 1299502"/>
              <a:gd name="connsiteY37645" fmla="*/ 1599809 h 2190257"/>
              <a:gd name="connsiteX37646" fmla="*/ 944146 w 1299502"/>
              <a:gd name="connsiteY37646" fmla="*/ 1600422 h 2190257"/>
              <a:gd name="connsiteX37647" fmla="*/ 944434 w 1299502"/>
              <a:gd name="connsiteY37647" fmla="*/ 1600422 h 2190257"/>
              <a:gd name="connsiteX37648" fmla="*/ 945336 w 1299502"/>
              <a:gd name="connsiteY37648" fmla="*/ 1601107 h 2190257"/>
              <a:gd name="connsiteX37649" fmla="*/ 945336 w 1299502"/>
              <a:gd name="connsiteY37649" fmla="*/ 1601395 h 2190257"/>
              <a:gd name="connsiteX37650" fmla="*/ 945624 w 1299502"/>
              <a:gd name="connsiteY37650" fmla="*/ 1601719 h 2190257"/>
              <a:gd name="connsiteX37651" fmla="*/ 945624 w 1299502"/>
              <a:gd name="connsiteY37651" fmla="*/ 1602008 h 2190257"/>
              <a:gd name="connsiteX37652" fmla="*/ 945732 w 1299502"/>
              <a:gd name="connsiteY37652" fmla="*/ 1602116 h 2190257"/>
              <a:gd name="connsiteX37653" fmla="*/ 946129 w 1299502"/>
              <a:gd name="connsiteY37653" fmla="*/ 1602224 h 2190257"/>
              <a:gd name="connsiteX37654" fmla="*/ 946454 w 1299502"/>
              <a:gd name="connsiteY37654" fmla="*/ 1601900 h 2190257"/>
              <a:gd name="connsiteX37655" fmla="*/ 947139 w 1299502"/>
              <a:gd name="connsiteY37655" fmla="*/ 1601900 h 2190257"/>
              <a:gd name="connsiteX37656" fmla="*/ 947427 w 1299502"/>
              <a:gd name="connsiteY37656" fmla="*/ 1602224 h 2190257"/>
              <a:gd name="connsiteX37657" fmla="*/ 948112 w 1299502"/>
              <a:gd name="connsiteY37657" fmla="*/ 1602224 h 2190257"/>
              <a:gd name="connsiteX37658" fmla="*/ 948401 w 1299502"/>
              <a:gd name="connsiteY37658" fmla="*/ 1602512 h 2190257"/>
              <a:gd name="connsiteX37659" fmla="*/ 949446 w 1299502"/>
              <a:gd name="connsiteY37659" fmla="*/ 1602512 h 2190257"/>
              <a:gd name="connsiteX37660" fmla="*/ 949519 w 1299502"/>
              <a:gd name="connsiteY37660" fmla="*/ 1602620 h 2190257"/>
              <a:gd name="connsiteX37661" fmla="*/ 949519 w 1299502"/>
              <a:gd name="connsiteY37661" fmla="*/ 1602909 h 2190257"/>
              <a:gd name="connsiteX37662" fmla="*/ 949915 w 1299502"/>
              <a:gd name="connsiteY37662" fmla="*/ 1603233 h 2190257"/>
              <a:gd name="connsiteX37663" fmla="*/ 949915 w 1299502"/>
              <a:gd name="connsiteY37663" fmla="*/ 1604711 h 2190257"/>
              <a:gd name="connsiteX37664" fmla="*/ 950240 w 1299502"/>
              <a:gd name="connsiteY37664" fmla="*/ 1604999 h 2190257"/>
              <a:gd name="connsiteX37665" fmla="*/ 950240 w 1299502"/>
              <a:gd name="connsiteY37665" fmla="*/ 1605612 h 2190257"/>
              <a:gd name="connsiteX37666" fmla="*/ 950528 w 1299502"/>
              <a:gd name="connsiteY37666" fmla="*/ 1605900 h 2190257"/>
              <a:gd name="connsiteX37667" fmla="*/ 950528 w 1299502"/>
              <a:gd name="connsiteY37667" fmla="*/ 1606188 h 2190257"/>
              <a:gd name="connsiteX37668" fmla="*/ 950817 w 1299502"/>
              <a:gd name="connsiteY37668" fmla="*/ 1606513 h 2190257"/>
              <a:gd name="connsiteX37669" fmla="*/ 950817 w 1299502"/>
              <a:gd name="connsiteY37669" fmla="*/ 1606801 h 2190257"/>
              <a:gd name="connsiteX37670" fmla="*/ 951033 w 1299502"/>
              <a:gd name="connsiteY37670" fmla="*/ 1606909 h 2190257"/>
              <a:gd name="connsiteX37671" fmla="*/ 951321 w 1299502"/>
              <a:gd name="connsiteY37671" fmla="*/ 1606909 h 2190257"/>
              <a:gd name="connsiteX37672" fmla="*/ 952043 w 1299502"/>
              <a:gd name="connsiteY37672" fmla="*/ 1607522 h 2190257"/>
              <a:gd name="connsiteX37673" fmla="*/ 952295 w 1299502"/>
              <a:gd name="connsiteY37673" fmla="*/ 1607522 h 2190257"/>
              <a:gd name="connsiteX37674" fmla="*/ 952836 w 1299502"/>
              <a:gd name="connsiteY37674" fmla="*/ 1607990 h 2190257"/>
              <a:gd name="connsiteX37675" fmla="*/ 952836 w 1299502"/>
              <a:gd name="connsiteY37675" fmla="*/ 1608315 h 2190257"/>
              <a:gd name="connsiteX37676" fmla="*/ 953124 w 1299502"/>
              <a:gd name="connsiteY37676" fmla="*/ 1608603 h 2190257"/>
              <a:gd name="connsiteX37677" fmla="*/ 953124 w 1299502"/>
              <a:gd name="connsiteY37677" fmla="*/ 1609216 h 2190257"/>
              <a:gd name="connsiteX37678" fmla="*/ 953341 w 1299502"/>
              <a:gd name="connsiteY37678" fmla="*/ 1609288 h 2190257"/>
              <a:gd name="connsiteX37679" fmla="*/ 953629 w 1299502"/>
              <a:gd name="connsiteY37679" fmla="*/ 1609396 h 2190257"/>
              <a:gd name="connsiteX37680" fmla="*/ 955108 w 1299502"/>
              <a:gd name="connsiteY37680" fmla="*/ 1610693 h 2190257"/>
              <a:gd name="connsiteX37681" fmla="*/ 955108 w 1299502"/>
              <a:gd name="connsiteY37681" fmla="*/ 1611306 h 2190257"/>
              <a:gd name="connsiteX37682" fmla="*/ 955216 w 1299502"/>
              <a:gd name="connsiteY37682" fmla="*/ 1611486 h 2190257"/>
              <a:gd name="connsiteX37683" fmla="*/ 955504 w 1299502"/>
              <a:gd name="connsiteY37683" fmla="*/ 1611414 h 2190257"/>
              <a:gd name="connsiteX37684" fmla="*/ 956225 w 1299502"/>
              <a:gd name="connsiteY37684" fmla="*/ 1612099 h 2190257"/>
              <a:gd name="connsiteX37685" fmla="*/ 956514 w 1299502"/>
              <a:gd name="connsiteY37685" fmla="*/ 1612099 h 2190257"/>
              <a:gd name="connsiteX37686" fmla="*/ 958497 w 1299502"/>
              <a:gd name="connsiteY37686" fmla="*/ 1613901 h 2190257"/>
              <a:gd name="connsiteX37687" fmla="*/ 960192 w 1299502"/>
              <a:gd name="connsiteY37687" fmla="*/ 1613901 h 2190257"/>
              <a:gd name="connsiteX37688" fmla="*/ 960480 w 1299502"/>
              <a:gd name="connsiteY37688" fmla="*/ 1614081 h 2190257"/>
              <a:gd name="connsiteX37689" fmla="*/ 960805 w 1299502"/>
              <a:gd name="connsiteY37689" fmla="*/ 1613901 h 2190257"/>
              <a:gd name="connsiteX37690" fmla="*/ 961093 w 1299502"/>
              <a:gd name="connsiteY37690" fmla="*/ 1614189 h 2190257"/>
              <a:gd name="connsiteX37691" fmla="*/ 961526 w 1299502"/>
              <a:gd name="connsiteY37691" fmla="*/ 1614189 h 2190257"/>
              <a:gd name="connsiteX37692" fmla="*/ 961598 w 1299502"/>
              <a:gd name="connsiteY37692" fmla="*/ 1614297 h 2190257"/>
              <a:gd name="connsiteX37693" fmla="*/ 961598 w 1299502"/>
              <a:gd name="connsiteY37693" fmla="*/ 1614874 h 2190257"/>
              <a:gd name="connsiteX37694" fmla="*/ 961995 w 1299502"/>
              <a:gd name="connsiteY37694" fmla="*/ 1615198 h 2190257"/>
              <a:gd name="connsiteX37695" fmla="*/ 961995 w 1299502"/>
              <a:gd name="connsiteY37695" fmla="*/ 1615487 h 2190257"/>
              <a:gd name="connsiteX37696" fmla="*/ 962067 w 1299502"/>
              <a:gd name="connsiteY37696" fmla="*/ 1615703 h 2190257"/>
              <a:gd name="connsiteX37697" fmla="*/ 962788 w 1299502"/>
              <a:gd name="connsiteY37697" fmla="*/ 1615703 h 2190257"/>
              <a:gd name="connsiteX37698" fmla="*/ 963112 w 1299502"/>
              <a:gd name="connsiteY37698" fmla="*/ 1615991 h 2190257"/>
              <a:gd name="connsiteX37699" fmla="*/ 963401 w 1299502"/>
              <a:gd name="connsiteY37699" fmla="*/ 1615991 h 2190257"/>
              <a:gd name="connsiteX37700" fmla="*/ 963581 w 1299502"/>
              <a:gd name="connsiteY37700" fmla="*/ 1616099 h 2190257"/>
              <a:gd name="connsiteX37701" fmla="*/ 963581 w 1299502"/>
              <a:gd name="connsiteY37701" fmla="*/ 1616388 h 2190257"/>
              <a:gd name="connsiteX37702" fmla="*/ 963906 w 1299502"/>
              <a:gd name="connsiteY37702" fmla="*/ 1616712 h 2190257"/>
              <a:gd name="connsiteX37703" fmla="*/ 963906 w 1299502"/>
              <a:gd name="connsiteY37703" fmla="*/ 1617001 h 2190257"/>
              <a:gd name="connsiteX37704" fmla="*/ 963581 w 1299502"/>
              <a:gd name="connsiteY37704" fmla="*/ 1617289 h 2190257"/>
              <a:gd name="connsiteX37705" fmla="*/ 963581 w 1299502"/>
              <a:gd name="connsiteY37705" fmla="*/ 1617902 h 2190257"/>
              <a:gd name="connsiteX37706" fmla="*/ 963293 w 1299502"/>
              <a:gd name="connsiteY37706" fmla="*/ 1618190 h 2190257"/>
              <a:gd name="connsiteX37707" fmla="*/ 963185 w 1299502"/>
              <a:gd name="connsiteY37707" fmla="*/ 1618514 h 2190257"/>
              <a:gd name="connsiteX37708" fmla="*/ 962896 w 1299502"/>
              <a:gd name="connsiteY37708" fmla="*/ 1618803 h 2190257"/>
              <a:gd name="connsiteX37709" fmla="*/ 962896 w 1299502"/>
              <a:gd name="connsiteY37709" fmla="*/ 1619127 h 2190257"/>
              <a:gd name="connsiteX37710" fmla="*/ 962319 w 1299502"/>
              <a:gd name="connsiteY37710" fmla="*/ 1619704 h 2190257"/>
              <a:gd name="connsiteX37711" fmla="*/ 962319 w 1299502"/>
              <a:gd name="connsiteY37711" fmla="*/ 1620028 h 2190257"/>
              <a:gd name="connsiteX37712" fmla="*/ 961886 w 1299502"/>
              <a:gd name="connsiteY37712" fmla="*/ 1620208 h 2190257"/>
              <a:gd name="connsiteX37713" fmla="*/ 961886 w 1299502"/>
              <a:gd name="connsiteY37713" fmla="*/ 1620496 h 2190257"/>
              <a:gd name="connsiteX37714" fmla="*/ 960624 w 1299502"/>
              <a:gd name="connsiteY37714" fmla="*/ 1621722 h 2190257"/>
              <a:gd name="connsiteX37715" fmla="*/ 960624 w 1299502"/>
              <a:gd name="connsiteY37715" fmla="*/ 1622010 h 2190257"/>
              <a:gd name="connsiteX37716" fmla="*/ 960120 w 1299502"/>
              <a:gd name="connsiteY37716" fmla="*/ 1622515 h 2190257"/>
              <a:gd name="connsiteX37717" fmla="*/ 959831 w 1299502"/>
              <a:gd name="connsiteY37717" fmla="*/ 1622515 h 2190257"/>
              <a:gd name="connsiteX37718" fmla="*/ 959398 w 1299502"/>
              <a:gd name="connsiteY37718" fmla="*/ 1622803 h 2190257"/>
              <a:gd name="connsiteX37719" fmla="*/ 958822 w 1299502"/>
              <a:gd name="connsiteY37719" fmla="*/ 1622803 h 2190257"/>
              <a:gd name="connsiteX37720" fmla="*/ 958425 w 1299502"/>
              <a:gd name="connsiteY37720" fmla="*/ 1623019 h 2190257"/>
              <a:gd name="connsiteX37721" fmla="*/ 957127 w 1299502"/>
              <a:gd name="connsiteY37721" fmla="*/ 1623019 h 2190257"/>
              <a:gd name="connsiteX37722" fmla="*/ 956946 w 1299502"/>
              <a:gd name="connsiteY37722" fmla="*/ 1623199 h 2190257"/>
              <a:gd name="connsiteX37723" fmla="*/ 956946 w 1299502"/>
              <a:gd name="connsiteY37723" fmla="*/ 1623488 h 2190257"/>
              <a:gd name="connsiteX37724" fmla="*/ 955937 w 1299502"/>
              <a:gd name="connsiteY37724" fmla="*/ 1624389 h 2190257"/>
              <a:gd name="connsiteX37725" fmla="*/ 955937 w 1299502"/>
              <a:gd name="connsiteY37725" fmla="*/ 1624605 h 2190257"/>
              <a:gd name="connsiteX37726" fmla="*/ 955360 w 1299502"/>
              <a:gd name="connsiteY37726" fmla="*/ 1625182 h 2190257"/>
              <a:gd name="connsiteX37727" fmla="*/ 955360 w 1299502"/>
              <a:gd name="connsiteY37727" fmla="*/ 1625794 h 2190257"/>
              <a:gd name="connsiteX37728" fmla="*/ 954819 w 1299502"/>
              <a:gd name="connsiteY37728" fmla="*/ 1626299 h 2190257"/>
              <a:gd name="connsiteX37729" fmla="*/ 954458 w 1299502"/>
              <a:gd name="connsiteY37729" fmla="*/ 1626299 h 2190257"/>
              <a:gd name="connsiteX37730" fmla="*/ 954134 w 1299502"/>
              <a:gd name="connsiteY37730" fmla="*/ 1626587 h 2190257"/>
              <a:gd name="connsiteX37731" fmla="*/ 953845 w 1299502"/>
              <a:gd name="connsiteY37731" fmla="*/ 1626587 h 2190257"/>
              <a:gd name="connsiteX37732" fmla="*/ 953341 w 1299502"/>
              <a:gd name="connsiteY37732" fmla="*/ 1626984 h 2190257"/>
              <a:gd name="connsiteX37733" fmla="*/ 953341 w 1299502"/>
              <a:gd name="connsiteY37733" fmla="*/ 1627308 h 2190257"/>
              <a:gd name="connsiteX37734" fmla="*/ 952944 w 1299502"/>
              <a:gd name="connsiteY37734" fmla="*/ 1627596 h 2190257"/>
              <a:gd name="connsiteX37735" fmla="*/ 952944 w 1299502"/>
              <a:gd name="connsiteY37735" fmla="*/ 1627885 h 2190257"/>
              <a:gd name="connsiteX37736" fmla="*/ 952331 w 1299502"/>
              <a:gd name="connsiteY37736" fmla="*/ 1628497 h 2190257"/>
              <a:gd name="connsiteX37737" fmla="*/ 952331 w 1299502"/>
              <a:gd name="connsiteY37737" fmla="*/ 1628786 h 2190257"/>
              <a:gd name="connsiteX37738" fmla="*/ 949158 w 1299502"/>
              <a:gd name="connsiteY37738" fmla="*/ 1631597 h 2190257"/>
              <a:gd name="connsiteX37739" fmla="*/ 948833 w 1299502"/>
              <a:gd name="connsiteY37739" fmla="*/ 1631597 h 2190257"/>
              <a:gd name="connsiteX37740" fmla="*/ 948437 w 1299502"/>
              <a:gd name="connsiteY37740" fmla="*/ 1631777 h 2190257"/>
              <a:gd name="connsiteX37741" fmla="*/ 948148 w 1299502"/>
              <a:gd name="connsiteY37741" fmla="*/ 1631777 h 2190257"/>
              <a:gd name="connsiteX37742" fmla="*/ 947860 w 1299502"/>
              <a:gd name="connsiteY37742" fmla="*/ 1632101 h 2190257"/>
              <a:gd name="connsiteX37743" fmla="*/ 947139 w 1299502"/>
              <a:gd name="connsiteY37743" fmla="*/ 1632101 h 2190257"/>
              <a:gd name="connsiteX37744" fmla="*/ 945949 w 1299502"/>
              <a:gd name="connsiteY37744" fmla="*/ 1633183 h 2190257"/>
              <a:gd name="connsiteX37745" fmla="*/ 945949 w 1299502"/>
              <a:gd name="connsiteY37745" fmla="*/ 1633507 h 2190257"/>
              <a:gd name="connsiteX37746" fmla="*/ 945877 w 1299502"/>
              <a:gd name="connsiteY37746" fmla="*/ 1633579 h 2190257"/>
              <a:gd name="connsiteX37747" fmla="*/ 945444 w 1299502"/>
              <a:gd name="connsiteY37747" fmla="*/ 1633579 h 2190257"/>
              <a:gd name="connsiteX37748" fmla="*/ 945336 w 1299502"/>
              <a:gd name="connsiteY37748" fmla="*/ 1633795 h 2190257"/>
              <a:gd name="connsiteX37749" fmla="*/ 945336 w 1299502"/>
              <a:gd name="connsiteY37749" fmla="*/ 1634372 h 2190257"/>
              <a:gd name="connsiteX37750" fmla="*/ 944975 w 1299502"/>
              <a:gd name="connsiteY37750" fmla="*/ 1634588 h 2190257"/>
              <a:gd name="connsiteX37751" fmla="*/ 944975 w 1299502"/>
              <a:gd name="connsiteY37751" fmla="*/ 1635201 h 2190257"/>
              <a:gd name="connsiteX37752" fmla="*/ 944651 w 1299502"/>
              <a:gd name="connsiteY37752" fmla="*/ 1635489 h 2190257"/>
              <a:gd name="connsiteX37753" fmla="*/ 944651 w 1299502"/>
              <a:gd name="connsiteY37753" fmla="*/ 1635778 h 2190257"/>
              <a:gd name="connsiteX37754" fmla="*/ 943749 w 1299502"/>
              <a:gd name="connsiteY37754" fmla="*/ 1636606 h 2190257"/>
              <a:gd name="connsiteX37755" fmla="*/ 943461 w 1299502"/>
              <a:gd name="connsiteY37755" fmla="*/ 1636606 h 2190257"/>
              <a:gd name="connsiteX37756" fmla="*/ 943172 w 1299502"/>
              <a:gd name="connsiteY37756" fmla="*/ 1636895 h 2190257"/>
              <a:gd name="connsiteX37757" fmla="*/ 940865 w 1299502"/>
              <a:gd name="connsiteY37757" fmla="*/ 1636787 h 2190257"/>
              <a:gd name="connsiteX37758" fmla="*/ 940648 w 1299502"/>
              <a:gd name="connsiteY37758" fmla="*/ 1637003 h 2190257"/>
              <a:gd name="connsiteX37759" fmla="*/ 940648 w 1299502"/>
              <a:gd name="connsiteY37759" fmla="*/ 1637291 h 2190257"/>
              <a:gd name="connsiteX37760" fmla="*/ 939963 w 1299502"/>
              <a:gd name="connsiteY37760" fmla="*/ 1637904 h 2190257"/>
              <a:gd name="connsiteX37761" fmla="*/ 939963 w 1299502"/>
              <a:gd name="connsiteY37761" fmla="*/ 1638192 h 2190257"/>
              <a:gd name="connsiteX37762" fmla="*/ 938449 w 1299502"/>
              <a:gd name="connsiteY37762" fmla="*/ 1639490 h 2190257"/>
              <a:gd name="connsiteX37763" fmla="*/ 937187 w 1299502"/>
              <a:gd name="connsiteY37763" fmla="*/ 1639490 h 2190257"/>
              <a:gd name="connsiteX37764" fmla="*/ 936465 w 1299502"/>
              <a:gd name="connsiteY37764" fmla="*/ 1639994 h 2190257"/>
              <a:gd name="connsiteX37765" fmla="*/ 936177 w 1299502"/>
              <a:gd name="connsiteY37765" fmla="*/ 1639994 h 2190257"/>
              <a:gd name="connsiteX37766" fmla="*/ 935852 w 1299502"/>
              <a:gd name="connsiteY37766" fmla="*/ 1640283 h 2190257"/>
              <a:gd name="connsiteX37767" fmla="*/ 934879 w 1299502"/>
              <a:gd name="connsiteY37767" fmla="*/ 1640283 h 2190257"/>
              <a:gd name="connsiteX37768" fmla="*/ 934590 w 1299502"/>
              <a:gd name="connsiteY37768" fmla="*/ 1640571 h 2190257"/>
              <a:gd name="connsiteX37769" fmla="*/ 934194 w 1299502"/>
              <a:gd name="connsiteY37769" fmla="*/ 1640571 h 2190257"/>
              <a:gd name="connsiteX37770" fmla="*/ 933905 w 1299502"/>
              <a:gd name="connsiteY37770" fmla="*/ 1640895 h 2190257"/>
              <a:gd name="connsiteX37771" fmla="*/ 932571 w 1299502"/>
              <a:gd name="connsiteY37771" fmla="*/ 1640895 h 2190257"/>
              <a:gd name="connsiteX37772" fmla="*/ 931886 w 1299502"/>
              <a:gd name="connsiteY37772" fmla="*/ 1641508 h 2190257"/>
              <a:gd name="connsiteX37773" fmla="*/ 931598 w 1299502"/>
              <a:gd name="connsiteY37773" fmla="*/ 1641508 h 2190257"/>
              <a:gd name="connsiteX37774" fmla="*/ 930588 w 1299502"/>
              <a:gd name="connsiteY37774" fmla="*/ 1642301 h 2190257"/>
              <a:gd name="connsiteX37775" fmla="*/ 930191 w 1299502"/>
              <a:gd name="connsiteY37775" fmla="*/ 1642373 h 2190257"/>
              <a:gd name="connsiteX37776" fmla="*/ 929614 w 1299502"/>
              <a:gd name="connsiteY37776" fmla="*/ 1642877 h 2190257"/>
              <a:gd name="connsiteX37777" fmla="*/ 929182 w 1299502"/>
              <a:gd name="connsiteY37777" fmla="*/ 1642877 h 2190257"/>
              <a:gd name="connsiteX37778" fmla="*/ 928605 w 1299502"/>
              <a:gd name="connsiteY37778" fmla="*/ 1643490 h 2190257"/>
              <a:gd name="connsiteX37779" fmla="*/ 928208 w 1299502"/>
              <a:gd name="connsiteY37779" fmla="*/ 1643166 h 2190257"/>
              <a:gd name="connsiteX37780" fmla="*/ 927595 w 1299502"/>
              <a:gd name="connsiteY37780" fmla="*/ 1643166 h 2190257"/>
              <a:gd name="connsiteX37781" fmla="*/ 926910 w 1299502"/>
              <a:gd name="connsiteY37781" fmla="*/ 1643778 h 2190257"/>
              <a:gd name="connsiteX37782" fmla="*/ 926622 w 1299502"/>
              <a:gd name="connsiteY37782" fmla="*/ 1643778 h 2190257"/>
              <a:gd name="connsiteX37783" fmla="*/ 925900 w 1299502"/>
              <a:gd name="connsiteY37783" fmla="*/ 1644391 h 2190257"/>
              <a:gd name="connsiteX37784" fmla="*/ 924927 w 1299502"/>
              <a:gd name="connsiteY37784" fmla="*/ 1644391 h 2190257"/>
              <a:gd name="connsiteX37785" fmla="*/ 924314 w 1299502"/>
              <a:gd name="connsiteY37785" fmla="*/ 1644968 h 2190257"/>
              <a:gd name="connsiteX37786" fmla="*/ 923881 w 1299502"/>
              <a:gd name="connsiteY37786" fmla="*/ 1644896 h 2190257"/>
              <a:gd name="connsiteX37787" fmla="*/ 923088 w 1299502"/>
              <a:gd name="connsiteY37787" fmla="*/ 1645689 h 2190257"/>
              <a:gd name="connsiteX37788" fmla="*/ 923088 w 1299502"/>
              <a:gd name="connsiteY37788" fmla="*/ 1645977 h 2190257"/>
              <a:gd name="connsiteX37789" fmla="*/ 922908 w 1299502"/>
              <a:gd name="connsiteY37789" fmla="*/ 1646085 h 2190257"/>
              <a:gd name="connsiteX37790" fmla="*/ 922186 w 1299502"/>
              <a:gd name="connsiteY37790" fmla="*/ 1646085 h 2190257"/>
              <a:gd name="connsiteX37791" fmla="*/ 922114 w 1299502"/>
              <a:gd name="connsiteY37791" fmla="*/ 1646265 h 2190257"/>
              <a:gd name="connsiteX37792" fmla="*/ 922114 w 1299502"/>
              <a:gd name="connsiteY37792" fmla="*/ 1646590 h 2190257"/>
              <a:gd name="connsiteX37793" fmla="*/ 921934 w 1299502"/>
              <a:gd name="connsiteY37793" fmla="*/ 1646662 h 2190257"/>
              <a:gd name="connsiteX37794" fmla="*/ 921646 w 1299502"/>
              <a:gd name="connsiteY37794" fmla="*/ 1646662 h 2190257"/>
              <a:gd name="connsiteX37795" fmla="*/ 921105 w 1299502"/>
              <a:gd name="connsiteY37795" fmla="*/ 1647058 h 2190257"/>
              <a:gd name="connsiteX37796" fmla="*/ 921105 w 1299502"/>
              <a:gd name="connsiteY37796" fmla="*/ 1647382 h 2190257"/>
              <a:gd name="connsiteX37797" fmla="*/ 920744 w 1299502"/>
              <a:gd name="connsiteY37797" fmla="*/ 1647671 h 2190257"/>
              <a:gd name="connsiteX37798" fmla="*/ 920744 w 1299502"/>
              <a:gd name="connsiteY37798" fmla="*/ 1647995 h 2190257"/>
              <a:gd name="connsiteX37799" fmla="*/ 920420 w 1299502"/>
              <a:gd name="connsiteY37799" fmla="*/ 1648284 h 2190257"/>
              <a:gd name="connsiteX37800" fmla="*/ 920420 w 1299502"/>
              <a:gd name="connsiteY37800" fmla="*/ 1648572 h 2190257"/>
              <a:gd name="connsiteX37801" fmla="*/ 920131 w 1299502"/>
              <a:gd name="connsiteY37801" fmla="*/ 1648896 h 2190257"/>
              <a:gd name="connsiteX37802" fmla="*/ 920131 w 1299502"/>
              <a:gd name="connsiteY37802" fmla="*/ 1649185 h 2190257"/>
              <a:gd name="connsiteX37803" fmla="*/ 919698 w 1299502"/>
              <a:gd name="connsiteY37803" fmla="*/ 1649473 h 2190257"/>
              <a:gd name="connsiteX37804" fmla="*/ 919698 w 1299502"/>
              <a:gd name="connsiteY37804" fmla="*/ 1649797 h 2190257"/>
              <a:gd name="connsiteX37805" fmla="*/ 919518 w 1299502"/>
              <a:gd name="connsiteY37805" fmla="*/ 1649869 h 2190257"/>
              <a:gd name="connsiteX37806" fmla="*/ 919194 w 1299502"/>
              <a:gd name="connsiteY37806" fmla="*/ 1649869 h 2190257"/>
              <a:gd name="connsiteX37807" fmla="*/ 918905 w 1299502"/>
              <a:gd name="connsiteY37807" fmla="*/ 1650194 h 2190257"/>
              <a:gd name="connsiteX37808" fmla="*/ 918617 w 1299502"/>
              <a:gd name="connsiteY37808" fmla="*/ 1650194 h 2190257"/>
              <a:gd name="connsiteX37809" fmla="*/ 918112 w 1299502"/>
              <a:gd name="connsiteY37809" fmla="*/ 1649797 h 2190257"/>
              <a:gd name="connsiteX37810" fmla="*/ 918112 w 1299502"/>
              <a:gd name="connsiteY37810" fmla="*/ 1649185 h 2190257"/>
              <a:gd name="connsiteX37811" fmla="*/ 917932 w 1299502"/>
              <a:gd name="connsiteY37811" fmla="*/ 1649076 h 2190257"/>
              <a:gd name="connsiteX37812" fmla="*/ 917607 w 1299502"/>
              <a:gd name="connsiteY37812" fmla="*/ 1649293 h 2190257"/>
              <a:gd name="connsiteX37813" fmla="*/ 917210 w 1299502"/>
              <a:gd name="connsiteY37813" fmla="*/ 1649293 h 2190257"/>
              <a:gd name="connsiteX37814" fmla="*/ 917138 w 1299502"/>
              <a:gd name="connsiteY37814" fmla="*/ 1649185 h 2190257"/>
              <a:gd name="connsiteX37815" fmla="*/ 917138 w 1299502"/>
              <a:gd name="connsiteY37815" fmla="*/ 1648572 h 2190257"/>
              <a:gd name="connsiteX37816" fmla="*/ 916634 w 1299502"/>
              <a:gd name="connsiteY37816" fmla="*/ 1648103 h 2190257"/>
              <a:gd name="connsiteX37817" fmla="*/ 915624 w 1299502"/>
              <a:gd name="connsiteY37817" fmla="*/ 1648103 h 2190257"/>
              <a:gd name="connsiteX37818" fmla="*/ 915335 w 1299502"/>
              <a:gd name="connsiteY37818" fmla="*/ 1648392 h 2190257"/>
              <a:gd name="connsiteX37819" fmla="*/ 914939 w 1299502"/>
              <a:gd name="connsiteY37819" fmla="*/ 1648392 h 2190257"/>
              <a:gd name="connsiteX37820" fmla="*/ 914109 w 1299502"/>
              <a:gd name="connsiteY37820" fmla="*/ 1649076 h 2190257"/>
              <a:gd name="connsiteX37821" fmla="*/ 914109 w 1299502"/>
              <a:gd name="connsiteY37821" fmla="*/ 1649689 h 2190257"/>
              <a:gd name="connsiteX37822" fmla="*/ 913821 w 1299502"/>
              <a:gd name="connsiteY37822" fmla="*/ 1649977 h 2190257"/>
              <a:gd name="connsiteX37823" fmla="*/ 913749 w 1299502"/>
              <a:gd name="connsiteY37823" fmla="*/ 1650302 h 2190257"/>
              <a:gd name="connsiteX37824" fmla="*/ 913641 w 1299502"/>
              <a:gd name="connsiteY37824" fmla="*/ 1650482 h 2190257"/>
              <a:gd name="connsiteX37825" fmla="*/ 912956 w 1299502"/>
              <a:gd name="connsiteY37825" fmla="*/ 1650482 h 2190257"/>
              <a:gd name="connsiteX37826" fmla="*/ 912631 w 1299502"/>
              <a:gd name="connsiteY37826" fmla="*/ 1650194 h 2190257"/>
              <a:gd name="connsiteX37827" fmla="*/ 912343 w 1299502"/>
              <a:gd name="connsiteY37827" fmla="*/ 1650086 h 2190257"/>
              <a:gd name="connsiteX37828" fmla="*/ 912162 w 1299502"/>
              <a:gd name="connsiteY37828" fmla="*/ 1649977 h 2190257"/>
              <a:gd name="connsiteX37829" fmla="*/ 912162 w 1299502"/>
              <a:gd name="connsiteY37829" fmla="*/ 1649401 h 2190257"/>
              <a:gd name="connsiteX37830" fmla="*/ 911549 w 1299502"/>
              <a:gd name="connsiteY37830" fmla="*/ 1648788 h 2190257"/>
              <a:gd name="connsiteX37831" fmla="*/ 911549 w 1299502"/>
              <a:gd name="connsiteY37831" fmla="*/ 1648500 h 2190257"/>
              <a:gd name="connsiteX37832" fmla="*/ 911333 w 1299502"/>
              <a:gd name="connsiteY37832" fmla="*/ 1648392 h 2190257"/>
              <a:gd name="connsiteX37833" fmla="*/ 909638 w 1299502"/>
              <a:gd name="connsiteY37833" fmla="*/ 1648284 h 2190257"/>
              <a:gd name="connsiteX37834" fmla="*/ 909061 w 1299502"/>
              <a:gd name="connsiteY37834" fmla="*/ 1648896 h 2190257"/>
              <a:gd name="connsiteX37835" fmla="*/ 908737 w 1299502"/>
              <a:gd name="connsiteY37835" fmla="*/ 1648896 h 2190257"/>
              <a:gd name="connsiteX37836" fmla="*/ 908340 w 1299502"/>
              <a:gd name="connsiteY37836" fmla="*/ 1649185 h 2190257"/>
              <a:gd name="connsiteX37837" fmla="*/ 907655 w 1299502"/>
              <a:gd name="connsiteY37837" fmla="*/ 1649185 h 2190257"/>
              <a:gd name="connsiteX37838" fmla="*/ 907150 w 1299502"/>
              <a:gd name="connsiteY37838" fmla="*/ 1648788 h 2190257"/>
              <a:gd name="connsiteX37839" fmla="*/ 907258 w 1299502"/>
              <a:gd name="connsiteY37839" fmla="*/ 1648500 h 2190257"/>
              <a:gd name="connsiteX37840" fmla="*/ 907547 w 1299502"/>
              <a:gd name="connsiteY37840" fmla="*/ 1648175 h 2190257"/>
              <a:gd name="connsiteX37841" fmla="*/ 907547 w 1299502"/>
              <a:gd name="connsiteY37841" fmla="*/ 1646698 h 2190257"/>
              <a:gd name="connsiteX37842" fmla="*/ 907042 w 1299502"/>
              <a:gd name="connsiteY37842" fmla="*/ 1646193 h 2190257"/>
              <a:gd name="connsiteX37843" fmla="*/ 906754 w 1299502"/>
              <a:gd name="connsiteY37843" fmla="*/ 1646193 h 2190257"/>
              <a:gd name="connsiteX37844" fmla="*/ 906357 w 1299502"/>
              <a:gd name="connsiteY37844" fmla="*/ 1646481 h 2190257"/>
              <a:gd name="connsiteX37845" fmla="*/ 906068 w 1299502"/>
              <a:gd name="connsiteY37845" fmla="*/ 1646481 h 2190257"/>
              <a:gd name="connsiteX37846" fmla="*/ 905744 w 1299502"/>
              <a:gd name="connsiteY37846" fmla="*/ 1646806 h 2190257"/>
              <a:gd name="connsiteX37847" fmla="*/ 904770 w 1299502"/>
              <a:gd name="connsiteY37847" fmla="*/ 1646806 h 2190257"/>
              <a:gd name="connsiteX37848" fmla="*/ 904554 w 1299502"/>
              <a:gd name="connsiteY37848" fmla="*/ 1646698 h 2190257"/>
              <a:gd name="connsiteX37849" fmla="*/ 905960 w 1299502"/>
              <a:gd name="connsiteY37849" fmla="*/ 1645508 h 2190257"/>
              <a:gd name="connsiteX37850" fmla="*/ 905960 w 1299502"/>
              <a:gd name="connsiteY37850" fmla="*/ 1645220 h 2190257"/>
              <a:gd name="connsiteX37851" fmla="*/ 905564 w 1299502"/>
              <a:gd name="connsiteY37851" fmla="*/ 1644896 h 2190257"/>
              <a:gd name="connsiteX37852" fmla="*/ 905564 w 1299502"/>
              <a:gd name="connsiteY37852" fmla="*/ 1644319 h 2190257"/>
              <a:gd name="connsiteX37853" fmla="*/ 904662 w 1299502"/>
              <a:gd name="connsiteY37853" fmla="*/ 1643418 h 2190257"/>
              <a:gd name="connsiteX37854" fmla="*/ 904662 w 1299502"/>
              <a:gd name="connsiteY37854" fmla="*/ 1643094 h 2190257"/>
              <a:gd name="connsiteX37855" fmla="*/ 904157 w 1299502"/>
              <a:gd name="connsiteY37855" fmla="*/ 1642625 h 2190257"/>
              <a:gd name="connsiteX37856" fmla="*/ 903869 w 1299502"/>
              <a:gd name="connsiteY37856" fmla="*/ 1642625 h 2190257"/>
              <a:gd name="connsiteX37857" fmla="*/ 903653 w 1299502"/>
              <a:gd name="connsiteY37857" fmla="*/ 1642517 h 2190257"/>
              <a:gd name="connsiteX37858" fmla="*/ 903653 w 1299502"/>
              <a:gd name="connsiteY37858" fmla="*/ 1642193 h 2190257"/>
              <a:gd name="connsiteX37859" fmla="*/ 903472 w 1299502"/>
              <a:gd name="connsiteY37859" fmla="*/ 1642012 h 2190257"/>
              <a:gd name="connsiteX37860" fmla="*/ 903184 w 1299502"/>
              <a:gd name="connsiteY37860" fmla="*/ 1642012 h 2190257"/>
              <a:gd name="connsiteX37861" fmla="*/ 902859 w 1299502"/>
              <a:gd name="connsiteY37861" fmla="*/ 1641724 h 2190257"/>
              <a:gd name="connsiteX37862" fmla="*/ 902174 w 1299502"/>
              <a:gd name="connsiteY37862" fmla="*/ 1641724 h 2190257"/>
              <a:gd name="connsiteX37863" fmla="*/ 901886 w 1299502"/>
              <a:gd name="connsiteY37863" fmla="*/ 1641400 h 2190257"/>
              <a:gd name="connsiteX37864" fmla="*/ 901561 w 1299502"/>
              <a:gd name="connsiteY37864" fmla="*/ 1641400 h 2190257"/>
              <a:gd name="connsiteX37865" fmla="*/ 901165 w 1299502"/>
              <a:gd name="connsiteY37865" fmla="*/ 1641111 h 2190257"/>
              <a:gd name="connsiteX37866" fmla="*/ 900191 w 1299502"/>
              <a:gd name="connsiteY37866" fmla="*/ 1641111 h 2190257"/>
              <a:gd name="connsiteX37867" fmla="*/ 899866 w 1299502"/>
              <a:gd name="connsiteY37867" fmla="*/ 1640823 h 2190257"/>
              <a:gd name="connsiteX37868" fmla="*/ 899290 w 1299502"/>
              <a:gd name="connsiteY37868" fmla="*/ 1640823 h 2190257"/>
              <a:gd name="connsiteX37869" fmla="*/ 898893 w 1299502"/>
              <a:gd name="connsiteY37869" fmla="*/ 1640499 h 2190257"/>
              <a:gd name="connsiteX37870" fmla="*/ 898280 w 1299502"/>
              <a:gd name="connsiteY37870" fmla="*/ 1640499 h 2190257"/>
              <a:gd name="connsiteX37871" fmla="*/ 897883 w 1299502"/>
              <a:gd name="connsiteY37871" fmla="*/ 1640210 h 2190257"/>
              <a:gd name="connsiteX37872" fmla="*/ 893304 w 1299502"/>
              <a:gd name="connsiteY37872" fmla="*/ 1640102 h 2190257"/>
              <a:gd name="connsiteX37873" fmla="*/ 892979 w 1299502"/>
              <a:gd name="connsiteY37873" fmla="*/ 1640427 h 2190257"/>
              <a:gd name="connsiteX37874" fmla="*/ 891321 w 1299502"/>
              <a:gd name="connsiteY37874" fmla="*/ 1640427 h 2190257"/>
              <a:gd name="connsiteX37875" fmla="*/ 890996 w 1299502"/>
              <a:gd name="connsiteY37875" fmla="*/ 1640715 h 2190257"/>
              <a:gd name="connsiteX37876" fmla="*/ 889698 w 1299502"/>
              <a:gd name="connsiteY37876" fmla="*/ 1640715 h 2190257"/>
              <a:gd name="connsiteX37877" fmla="*/ 889301 w 1299502"/>
              <a:gd name="connsiteY37877" fmla="*/ 1641003 h 2190257"/>
              <a:gd name="connsiteX37878" fmla="*/ 889013 w 1299502"/>
              <a:gd name="connsiteY37878" fmla="*/ 1641003 h 2190257"/>
              <a:gd name="connsiteX37879" fmla="*/ 888616 w 1299502"/>
              <a:gd name="connsiteY37879" fmla="*/ 1641220 h 2190257"/>
              <a:gd name="connsiteX37880" fmla="*/ 888003 w 1299502"/>
              <a:gd name="connsiteY37880" fmla="*/ 1641220 h 2190257"/>
              <a:gd name="connsiteX37881" fmla="*/ 887030 w 1299502"/>
              <a:gd name="connsiteY37881" fmla="*/ 1642121 h 2190257"/>
              <a:gd name="connsiteX37882" fmla="*/ 886705 w 1299502"/>
              <a:gd name="connsiteY37882" fmla="*/ 1642121 h 2190257"/>
              <a:gd name="connsiteX37883" fmla="*/ 886525 w 1299502"/>
              <a:gd name="connsiteY37883" fmla="*/ 1642301 h 2190257"/>
              <a:gd name="connsiteX37884" fmla="*/ 886525 w 1299502"/>
              <a:gd name="connsiteY37884" fmla="*/ 1642517 h 2190257"/>
              <a:gd name="connsiteX37885" fmla="*/ 886309 w 1299502"/>
              <a:gd name="connsiteY37885" fmla="*/ 1642697 h 2190257"/>
              <a:gd name="connsiteX37886" fmla="*/ 886020 w 1299502"/>
              <a:gd name="connsiteY37886" fmla="*/ 1642697 h 2190257"/>
              <a:gd name="connsiteX37887" fmla="*/ 884830 w 1299502"/>
              <a:gd name="connsiteY37887" fmla="*/ 1643706 h 2190257"/>
              <a:gd name="connsiteX37888" fmla="*/ 884830 w 1299502"/>
              <a:gd name="connsiteY37888" fmla="*/ 1643995 h 2190257"/>
              <a:gd name="connsiteX37889" fmla="*/ 883821 w 1299502"/>
              <a:gd name="connsiteY37889" fmla="*/ 1644896 h 2190257"/>
              <a:gd name="connsiteX37890" fmla="*/ 883821 w 1299502"/>
              <a:gd name="connsiteY37890" fmla="*/ 1645508 h 2190257"/>
              <a:gd name="connsiteX37891" fmla="*/ 883640 w 1299502"/>
              <a:gd name="connsiteY37891" fmla="*/ 1645580 h 2190257"/>
              <a:gd name="connsiteX37892" fmla="*/ 883316 w 1299502"/>
              <a:gd name="connsiteY37892" fmla="*/ 1645580 h 2190257"/>
              <a:gd name="connsiteX37893" fmla="*/ 882631 w 1299502"/>
              <a:gd name="connsiteY37893" fmla="*/ 1646193 h 2190257"/>
              <a:gd name="connsiteX37894" fmla="*/ 882234 w 1299502"/>
              <a:gd name="connsiteY37894" fmla="*/ 1646193 h 2190257"/>
              <a:gd name="connsiteX37895" fmla="*/ 881946 w 1299502"/>
              <a:gd name="connsiteY37895" fmla="*/ 1646481 h 2190257"/>
              <a:gd name="connsiteX37896" fmla="*/ 881946 w 1299502"/>
              <a:gd name="connsiteY37896" fmla="*/ 1646770 h 2190257"/>
              <a:gd name="connsiteX37897" fmla="*/ 882234 w 1299502"/>
              <a:gd name="connsiteY37897" fmla="*/ 1647058 h 2190257"/>
              <a:gd name="connsiteX37898" fmla="*/ 882234 w 1299502"/>
              <a:gd name="connsiteY37898" fmla="*/ 1647382 h 2190257"/>
              <a:gd name="connsiteX37899" fmla="*/ 881946 w 1299502"/>
              <a:gd name="connsiteY37899" fmla="*/ 1647671 h 2190257"/>
              <a:gd name="connsiteX37900" fmla="*/ 881946 w 1299502"/>
              <a:gd name="connsiteY37900" fmla="*/ 1647995 h 2190257"/>
              <a:gd name="connsiteX37901" fmla="*/ 881729 w 1299502"/>
              <a:gd name="connsiteY37901" fmla="*/ 1648175 h 2190257"/>
              <a:gd name="connsiteX37902" fmla="*/ 881549 w 1299502"/>
              <a:gd name="connsiteY37902" fmla="*/ 1648284 h 2190257"/>
              <a:gd name="connsiteX37903" fmla="*/ 881549 w 1299502"/>
              <a:gd name="connsiteY37903" fmla="*/ 1648572 h 2190257"/>
              <a:gd name="connsiteX37904" fmla="*/ 880936 w 1299502"/>
              <a:gd name="connsiteY37904" fmla="*/ 1649185 h 2190257"/>
              <a:gd name="connsiteX37905" fmla="*/ 880936 w 1299502"/>
              <a:gd name="connsiteY37905" fmla="*/ 1649473 h 2190257"/>
              <a:gd name="connsiteX37906" fmla="*/ 879746 w 1299502"/>
              <a:gd name="connsiteY37906" fmla="*/ 1650482 h 2190257"/>
              <a:gd name="connsiteX37907" fmla="*/ 879061 w 1299502"/>
              <a:gd name="connsiteY37907" fmla="*/ 1650482 h 2190257"/>
              <a:gd name="connsiteX37908" fmla="*/ 877943 w 1299502"/>
              <a:gd name="connsiteY37908" fmla="*/ 1651455 h 2190257"/>
              <a:gd name="connsiteX37909" fmla="*/ 877943 w 1299502"/>
              <a:gd name="connsiteY37909" fmla="*/ 1651779 h 2190257"/>
              <a:gd name="connsiteX37910" fmla="*/ 877547 w 1299502"/>
              <a:gd name="connsiteY37910" fmla="*/ 1652068 h 2190257"/>
              <a:gd name="connsiteX37911" fmla="*/ 877547 w 1299502"/>
              <a:gd name="connsiteY37911" fmla="*/ 1652680 h 2190257"/>
              <a:gd name="connsiteX37912" fmla="*/ 875563 w 1299502"/>
              <a:gd name="connsiteY37912" fmla="*/ 1654374 h 2190257"/>
              <a:gd name="connsiteX37913" fmla="*/ 875563 w 1299502"/>
              <a:gd name="connsiteY37913" fmla="*/ 1654771 h 2190257"/>
              <a:gd name="connsiteX37914" fmla="*/ 874842 w 1299502"/>
              <a:gd name="connsiteY37914" fmla="*/ 1655275 h 2190257"/>
              <a:gd name="connsiteX37915" fmla="*/ 874842 w 1299502"/>
              <a:gd name="connsiteY37915" fmla="*/ 1655564 h 2190257"/>
              <a:gd name="connsiteX37916" fmla="*/ 874662 w 1299502"/>
              <a:gd name="connsiteY37916" fmla="*/ 1655780 h 2190257"/>
              <a:gd name="connsiteX37917" fmla="*/ 873652 w 1299502"/>
              <a:gd name="connsiteY37917" fmla="*/ 1655780 h 2190257"/>
              <a:gd name="connsiteX37918" fmla="*/ 873364 w 1299502"/>
              <a:gd name="connsiteY37918" fmla="*/ 1655456 h 2190257"/>
              <a:gd name="connsiteX37919" fmla="*/ 872390 w 1299502"/>
              <a:gd name="connsiteY37919" fmla="*/ 1655347 h 2190257"/>
              <a:gd name="connsiteX37920" fmla="*/ 869578 w 1299502"/>
              <a:gd name="connsiteY37920" fmla="*/ 1657834 h 2190257"/>
              <a:gd name="connsiteX37921" fmla="*/ 869578 w 1299502"/>
              <a:gd name="connsiteY37921" fmla="*/ 1658159 h 2190257"/>
              <a:gd name="connsiteX37922" fmla="*/ 868893 w 1299502"/>
              <a:gd name="connsiteY37922" fmla="*/ 1658771 h 2190257"/>
              <a:gd name="connsiteX37923" fmla="*/ 868893 w 1299502"/>
              <a:gd name="connsiteY37923" fmla="*/ 1659060 h 2190257"/>
              <a:gd name="connsiteX37924" fmla="*/ 868568 w 1299502"/>
              <a:gd name="connsiteY37924" fmla="*/ 1659348 h 2190257"/>
              <a:gd name="connsiteX37925" fmla="*/ 868496 w 1299502"/>
              <a:gd name="connsiteY37925" fmla="*/ 1659672 h 2190257"/>
              <a:gd name="connsiteX37926" fmla="*/ 868171 w 1299502"/>
              <a:gd name="connsiteY37926" fmla="*/ 1659961 h 2190257"/>
              <a:gd name="connsiteX37927" fmla="*/ 868171 w 1299502"/>
              <a:gd name="connsiteY37927" fmla="*/ 1660573 h 2190257"/>
              <a:gd name="connsiteX37928" fmla="*/ 867667 w 1299502"/>
              <a:gd name="connsiteY37928" fmla="*/ 1660970 h 2190257"/>
              <a:gd name="connsiteX37929" fmla="*/ 867378 w 1299502"/>
              <a:gd name="connsiteY37929" fmla="*/ 1660970 h 2190257"/>
              <a:gd name="connsiteX37930" fmla="*/ 866188 w 1299502"/>
              <a:gd name="connsiteY37930" fmla="*/ 1661943 h 2190257"/>
              <a:gd name="connsiteX37931" fmla="*/ 866188 w 1299502"/>
              <a:gd name="connsiteY37931" fmla="*/ 1662555 h 2190257"/>
              <a:gd name="connsiteX37932" fmla="*/ 865900 w 1299502"/>
              <a:gd name="connsiteY37932" fmla="*/ 1662844 h 2190257"/>
              <a:gd name="connsiteX37933" fmla="*/ 865900 w 1299502"/>
              <a:gd name="connsiteY37933" fmla="*/ 1663456 h 2190257"/>
              <a:gd name="connsiteX37934" fmla="*/ 865503 w 1299502"/>
              <a:gd name="connsiteY37934" fmla="*/ 1663745 h 2190257"/>
              <a:gd name="connsiteX37935" fmla="*/ 865503 w 1299502"/>
              <a:gd name="connsiteY37935" fmla="*/ 1664357 h 2190257"/>
              <a:gd name="connsiteX37936" fmla="*/ 864782 w 1299502"/>
              <a:gd name="connsiteY37936" fmla="*/ 1664970 h 2190257"/>
              <a:gd name="connsiteX37937" fmla="*/ 864782 w 1299502"/>
              <a:gd name="connsiteY37937" fmla="*/ 1665258 h 2190257"/>
              <a:gd name="connsiteX37938" fmla="*/ 864602 w 1299502"/>
              <a:gd name="connsiteY37938" fmla="*/ 1665367 h 2190257"/>
              <a:gd name="connsiteX37939" fmla="*/ 864277 w 1299502"/>
              <a:gd name="connsiteY37939" fmla="*/ 1665367 h 2190257"/>
              <a:gd name="connsiteX37940" fmla="*/ 863989 w 1299502"/>
              <a:gd name="connsiteY37940" fmla="*/ 1665655 h 2190257"/>
              <a:gd name="connsiteX37941" fmla="*/ 863700 w 1299502"/>
              <a:gd name="connsiteY37941" fmla="*/ 1665655 h 2190257"/>
              <a:gd name="connsiteX37942" fmla="*/ 863304 w 1299502"/>
              <a:gd name="connsiteY37942" fmla="*/ 1665367 h 2190257"/>
              <a:gd name="connsiteX37943" fmla="*/ 862979 w 1299502"/>
              <a:gd name="connsiteY37943" fmla="*/ 1665367 h 2190257"/>
              <a:gd name="connsiteX37944" fmla="*/ 862691 w 1299502"/>
              <a:gd name="connsiteY37944" fmla="*/ 1665042 h 2190257"/>
              <a:gd name="connsiteX37945" fmla="*/ 862294 w 1299502"/>
              <a:gd name="connsiteY37945" fmla="*/ 1665042 h 2190257"/>
              <a:gd name="connsiteX37946" fmla="*/ 861176 w 1299502"/>
              <a:gd name="connsiteY37946" fmla="*/ 1666051 h 2190257"/>
              <a:gd name="connsiteX37947" fmla="*/ 861176 w 1299502"/>
              <a:gd name="connsiteY37947" fmla="*/ 1666340 h 2190257"/>
              <a:gd name="connsiteX37948" fmla="*/ 860779 w 1299502"/>
              <a:gd name="connsiteY37948" fmla="*/ 1666664 h 2190257"/>
              <a:gd name="connsiteX37949" fmla="*/ 860779 w 1299502"/>
              <a:gd name="connsiteY37949" fmla="*/ 1667241 h 2190257"/>
              <a:gd name="connsiteX37950" fmla="*/ 860707 w 1299502"/>
              <a:gd name="connsiteY37950" fmla="*/ 1667349 h 2190257"/>
              <a:gd name="connsiteX37951" fmla="*/ 860311 w 1299502"/>
              <a:gd name="connsiteY37951" fmla="*/ 1667349 h 2190257"/>
              <a:gd name="connsiteX37952" fmla="*/ 859013 w 1299502"/>
              <a:gd name="connsiteY37952" fmla="*/ 1668538 h 2190257"/>
              <a:gd name="connsiteX37953" fmla="*/ 858616 w 1299502"/>
              <a:gd name="connsiteY37953" fmla="*/ 1668538 h 2190257"/>
              <a:gd name="connsiteX37954" fmla="*/ 858508 w 1299502"/>
              <a:gd name="connsiteY37954" fmla="*/ 1668646 h 2190257"/>
              <a:gd name="connsiteX37955" fmla="*/ 858508 w 1299502"/>
              <a:gd name="connsiteY37955" fmla="*/ 1668935 h 2190257"/>
              <a:gd name="connsiteX37956" fmla="*/ 858436 w 1299502"/>
              <a:gd name="connsiteY37956" fmla="*/ 1668935 h 2190257"/>
              <a:gd name="connsiteX37957" fmla="*/ 858147 w 1299502"/>
              <a:gd name="connsiteY37957" fmla="*/ 1669223 h 2190257"/>
              <a:gd name="connsiteX37958" fmla="*/ 858147 w 1299502"/>
              <a:gd name="connsiteY37958" fmla="*/ 1669511 h 2190257"/>
              <a:gd name="connsiteX37959" fmla="*/ 857859 w 1299502"/>
              <a:gd name="connsiteY37959" fmla="*/ 1669800 h 2190257"/>
              <a:gd name="connsiteX37960" fmla="*/ 857859 w 1299502"/>
              <a:gd name="connsiteY37960" fmla="*/ 1670124 h 2190257"/>
              <a:gd name="connsiteX37961" fmla="*/ 857138 w 1299502"/>
              <a:gd name="connsiteY37961" fmla="*/ 1670701 h 2190257"/>
              <a:gd name="connsiteX37962" fmla="*/ 857138 w 1299502"/>
              <a:gd name="connsiteY37962" fmla="*/ 1671025 h 2190257"/>
              <a:gd name="connsiteX37963" fmla="*/ 856669 w 1299502"/>
              <a:gd name="connsiteY37963" fmla="*/ 1671421 h 2190257"/>
              <a:gd name="connsiteX37964" fmla="*/ 856344 w 1299502"/>
              <a:gd name="connsiteY37964" fmla="*/ 1671421 h 2190257"/>
              <a:gd name="connsiteX37965" fmla="*/ 855948 w 1299502"/>
              <a:gd name="connsiteY37965" fmla="*/ 1671710 h 2190257"/>
              <a:gd name="connsiteX37966" fmla="*/ 854361 w 1299502"/>
              <a:gd name="connsiteY37966" fmla="*/ 1671710 h 2190257"/>
              <a:gd name="connsiteX37967" fmla="*/ 853676 w 1299502"/>
              <a:gd name="connsiteY37967" fmla="*/ 1672322 h 2190257"/>
              <a:gd name="connsiteX37968" fmla="*/ 852955 w 1299502"/>
              <a:gd name="connsiteY37968" fmla="*/ 1672214 h 2190257"/>
              <a:gd name="connsiteX37969" fmla="*/ 852666 w 1299502"/>
              <a:gd name="connsiteY37969" fmla="*/ 1672503 h 2190257"/>
              <a:gd name="connsiteX37970" fmla="*/ 852342 w 1299502"/>
              <a:gd name="connsiteY37970" fmla="*/ 1672503 h 2190257"/>
              <a:gd name="connsiteX37971" fmla="*/ 851476 w 1299502"/>
              <a:gd name="connsiteY37971" fmla="*/ 1673332 h 2190257"/>
              <a:gd name="connsiteX37972" fmla="*/ 851476 w 1299502"/>
              <a:gd name="connsiteY37972" fmla="*/ 1673620 h 2190257"/>
              <a:gd name="connsiteX37973" fmla="*/ 850755 w 1299502"/>
              <a:gd name="connsiteY37973" fmla="*/ 1674124 h 2190257"/>
              <a:gd name="connsiteX37974" fmla="*/ 850755 w 1299502"/>
              <a:gd name="connsiteY37974" fmla="*/ 1675025 h 2190257"/>
              <a:gd name="connsiteX37975" fmla="*/ 850467 w 1299502"/>
              <a:gd name="connsiteY37975" fmla="*/ 1675314 h 2190257"/>
              <a:gd name="connsiteX37976" fmla="*/ 850467 w 1299502"/>
              <a:gd name="connsiteY37976" fmla="*/ 1676215 h 2190257"/>
              <a:gd name="connsiteX37977" fmla="*/ 850142 w 1299502"/>
              <a:gd name="connsiteY37977" fmla="*/ 1676503 h 2190257"/>
              <a:gd name="connsiteX37978" fmla="*/ 850070 w 1299502"/>
              <a:gd name="connsiteY37978" fmla="*/ 1677692 h 2190257"/>
              <a:gd name="connsiteX37979" fmla="*/ 849746 w 1299502"/>
              <a:gd name="connsiteY37979" fmla="*/ 1678017 h 2190257"/>
              <a:gd name="connsiteX37980" fmla="*/ 849674 w 1299502"/>
              <a:gd name="connsiteY37980" fmla="*/ 1683891 h 2190257"/>
              <a:gd name="connsiteX37981" fmla="*/ 849349 w 1299502"/>
              <a:gd name="connsiteY37981" fmla="*/ 1684216 h 2190257"/>
              <a:gd name="connsiteX37982" fmla="*/ 849277 w 1299502"/>
              <a:gd name="connsiteY37982" fmla="*/ 1685081 h 2190257"/>
              <a:gd name="connsiteX37983" fmla="*/ 848952 w 1299502"/>
              <a:gd name="connsiteY37983" fmla="*/ 1685405 h 2190257"/>
              <a:gd name="connsiteX37984" fmla="*/ 848952 w 1299502"/>
              <a:gd name="connsiteY37984" fmla="*/ 1685693 h 2190257"/>
              <a:gd name="connsiteX37985" fmla="*/ 848664 w 1299502"/>
              <a:gd name="connsiteY37985" fmla="*/ 1686018 h 2190257"/>
              <a:gd name="connsiteX37986" fmla="*/ 848556 w 1299502"/>
              <a:gd name="connsiteY37986" fmla="*/ 1687207 h 2190257"/>
              <a:gd name="connsiteX37987" fmla="*/ 848267 w 1299502"/>
              <a:gd name="connsiteY37987" fmla="*/ 1687495 h 2190257"/>
              <a:gd name="connsiteX37988" fmla="*/ 848267 w 1299502"/>
              <a:gd name="connsiteY37988" fmla="*/ 1687712 h 2190257"/>
              <a:gd name="connsiteX37989" fmla="*/ 847582 w 1299502"/>
              <a:gd name="connsiteY37989" fmla="*/ 1688288 h 2190257"/>
              <a:gd name="connsiteX37990" fmla="*/ 847582 w 1299502"/>
              <a:gd name="connsiteY37990" fmla="*/ 1688613 h 2190257"/>
              <a:gd name="connsiteX37991" fmla="*/ 847258 w 1299502"/>
              <a:gd name="connsiteY37991" fmla="*/ 1688901 h 2190257"/>
              <a:gd name="connsiteX37992" fmla="*/ 847258 w 1299502"/>
              <a:gd name="connsiteY37992" fmla="*/ 1689802 h 2190257"/>
              <a:gd name="connsiteX37993" fmla="*/ 846861 w 1299502"/>
              <a:gd name="connsiteY37993" fmla="*/ 1690090 h 2190257"/>
              <a:gd name="connsiteX37994" fmla="*/ 846861 w 1299502"/>
              <a:gd name="connsiteY37994" fmla="*/ 1690703 h 2190257"/>
              <a:gd name="connsiteX37995" fmla="*/ 846573 w 1299502"/>
              <a:gd name="connsiteY37995" fmla="*/ 1690991 h 2190257"/>
              <a:gd name="connsiteX37996" fmla="*/ 846573 w 1299502"/>
              <a:gd name="connsiteY37996" fmla="*/ 1691856 h 2190257"/>
              <a:gd name="connsiteX37997" fmla="*/ 845671 w 1299502"/>
              <a:gd name="connsiteY37997" fmla="*/ 1692577 h 2190257"/>
              <a:gd name="connsiteX37998" fmla="*/ 845058 w 1299502"/>
              <a:gd name="connsiteY37998" fmla="*/ 1692577 h 2190257"/>
              <a:gd name="connsiteX37999" fmla="*/ 844662 w 1299502"/>
              <a:gd name="connsiteY37999" fmla="*/ 1692865 h 2190257"/>
              <a:gd name="connsiteX38000" fmla="*/ 844589 w 1299502"/>
              <a:gd name="connsiteY38000" fmla="*/ 1692685 h 2190257"/>
              <a:gd name="connsiteX38001" fmla="*/ 844589 w 1299502"/>
              <a:gd name="connsiteY38001" fmla="*/ 1692361 h 2190257"/>
              <a:gd name="connsiteX38002" fmla="*/ 844373 w 1299502"/>
              <a:gd name="connsiteY38002" fmla="*/ 1692289 h 2190257"/>
              <a:gd name="connsiteX38003" fmla="*/ 838099 w 1299502"/>
              <a:gd name="connsiteY38003" fmla="*/ 1692181 h 2190257"/>
              <a:gd name="connsiteX38004" fmla="*/ 837702 w 1299502"/>
              <a:gd name="connsiteY38004" fmla="*/ 1692469 h 2190257"/>
              <a:gd name="connsiteX38005" fmla="*/ 837378 w 1299502"/>
              <a:gd name="connsiteY38005" fmla="*/ 1692469 h 2190257"/>
              <a:gd name="connsiteX38006" fmla="*/ 837089 w 1299502"/>
              <a:gd name="connsiteY38006" fmla="*/ 1692793 h 2190257"/>
              <a:gd name="connsiteX38007" fmla="*/ 836801 w 1299502"/>
              <a:gd name="connsiteY38007" fmla="*/ 1692793 h 2190257"/>
              <a:gd name="connsiteX38008" fmla="*/ 836584 w 1299502"/>
              <a:gd name="connsiteY38008" fmla="*/ 1692865 h 2190257"/>
              <a:gd name="connsiteX38009" fmla="*/ 836584 w 1299502"/>
              <a:gd name="connsiteY38009" fmla="*/ 1693478 h 2190257"/>
              <a:gd name="connsiteX38010" fmla="*/ 836909 w 1299502"/>
              <a:gd name="connsiteY38010" fmla="*/ 1693766 h 2190257"/>
              <a:gd name="connsiteX38011" fmla="*/ 836909 w 1299502"/>
              <a:gd name="connsiteY38011" fmla="*/ 1694379 h 2190257"/>
              <a:gd name="connsiteX38012" fmla="*/ 836693 w 1299502"/>
              <a:gd name="connsiteY38012" fmla="*/ 1694487 h 2190257"/>
              <a:gd name="connsiteX38013" fmla="*/ 835719 w 1299502"/>
              <a:gd name="connsiteY38013" fmla="*/ 1694487 h 2190257"/>
              <a:gd name="connsiteX38014" fmla="*/ 835395 w 1299502"/>
              <a:gd name="connsiteY38014" fmla="*/ 1694776 h 2190257"/>
              <a:gd name="connsiteX38015" fmla="*/ 834421 w 1299502"/>
              <a:gd name="connsiteY38015" fmla="*/ 1694776 h 2190257"/>
              <a:gd name="connsiteX38016" fmla="*/ 833700 w 1299502"/>
              <a:gd name="connsiteY38016" fmla="*/ 1694163 h 2190257"/>
              <a:gd name="connsiteX38017" fmla="*/ 833411 w 1299502"/>
              <a:gd name="connsiteY38017" fmla="*/ 1694163 h 2190257"/>
              <a:gd name="connsiteX38018" fmla="*/ 833195 w 1299502"/>
              <a:gd name="connsiteY38018" fmla="*/ 1694271 h 2190257"/>
              <a:gd name="connsiteX38019" fmla="*/ 833916 w 1299502"/>
              <a:gd name="connsiteY38019" fmla="*/ 1694884 h 2190257"/>
              <a:gd name="connsiteX38020" fmla="*/ 833411 w 1299502"/>
              <a:gd name="connsiteY38020" fmla="*/ 1695388 h 2190257"/>
              <a:gd name="connsiteX38021" fmla="*/ 833123 w 1299502"/>
              <a:gd name="connsiteY38021" fmla="*/ 1695388 h 2190257"/>
              <a:gd name="connsiteX38022" fmla="*/ 832907 w 1299502"/>
              <a:gd name="connsiteY38022" fmla="*/ 1695172 h 2190257"/>
              <a:gd name="connsiteX38023" fmla="*/ 832907 w 1299502"/>
              <a:gd name="connsiteY38023" fmla="*/ 1694884 h 2190257"/>
              <a:gd name="connsiteX38024" fmla="*/ 832113 w 1299502"/>
              <a:gd name="connsiteY38024" fmla="*/ 1694163 h 2190257"/>
              <a:gd name="connsiteX38025" fmla="*/ 831717 w 1299502"/>
              <a:gd name="connsiteY38025" fmla="*/ 1694091 h 2190257"/>
              <a:gd name="connsiteX38026" fmla="*/ 830815 w 1299502"/>
              <a:gd name="connsiteY38026" fmla="*/ 1693190 h 2190257"/>
              <a:gd name="connsiteX38027" fmla="*/ 829842 w 1299502"/>
              <a:gd name="connsiteY38027" fmla="*/ 1693190 h 2190257"/>
              <a:gd name="connsiteX38028" fmla="*/ 829409 w 1299502"/>
              <a:gd name="connsiteY38028" fmla="*/ 1693478 h 2190257"/>
              <a:gd name="connsiteX38029" fmla="*/ 828147 w 1299502"/>
              <a:gd name="connsiteY38029" fmla="*/ 1693478 h 2190257"/>
              <a:gd name="connsiteX38030" fmla="*/ 827822 w 1299502"/>
              <a:gd name="connsiteY38030" fmla="*/ 1693766 h 2190257"/>
              <a:gd name="connsiteX38031" fmla="*/ 826849 w 1299502"/>
              <a:gd name="connsiteY38031" fmla="*/ 1693766 h 2190257"/>
              <a:gd name="connsiteX38032" fmla="*/ 826452 w 1299502"/>
              <a:gd name="connsiteY38032" fmla="*/ 1694091 h 2190257"/>
              <a:gd name="connsiteX38033" fmla="*/ 826128 w 1299502"/>
              <a:gd name="connsiteY38033" fmla="*/ 1693983 h 2190257"/>
              <a:gd name="connsiteX38034" fmla="*/ 825839 w 1299502"/>
              <a:gd name="connsiteY38034" fmla="*/ 1694307 h 2190257"/>
              <a:gd name="connsiteX38035" fmla="*/ 824433 w 1299502"/>
              <a:gd name="connsiteY38035" fmla="*/ 1694307 h 2190257"/>
              <a:gd name="connsiteX38036" fmla="*/ 824325 w 1299502"/>
              <a:gd name="connsiteY38036" fmla="*/ 1694379 h 2190257"/>
              <a:gd name="connsiteX38037" fmla="*/ 824325 w 1299502"/>
              <a:gd name="connsiteY38037" fmla="*/ 1694776 h 2190257"/>
              <a:gd name="connsiteX38038" fmla="*/ 823928 w 1299502"/>
              <a:gd name="connsiteY38038" fmla="*/ 1695100 h 2190257"/>
              <a:gd name="connsiteX38039" fmla="*/ 823928 w 1299502"/>
              <a:gd name="connsiteY38039" fmla="*/ 1696181 h 2190257"/>
              <a:gd name="connsiteX38040" fmla="*/ 823748 w 1299502"/>
              <a:gd name="connsiteY38040" fmla="*/ 1696397 h 2190257"/>
              <a:gd name="connsiteX38041" fmla="*/ 823135 w 1299502"/>
              <a:gd name="connsiteY38041" fmla="*/ 1696397 h 2190257"/>
              <a:gd name="connsiteX38042" fmla="*/ 822450 w 1299502"/>
              <a:gd name="connsiteY38042" fmla="*/ 1695785 h 2190257"/>
              <a:gd name="connsiteX38043" fmla="*/ 822125 w 1299502"/>
              <a:gd name="connsiteY38043" fmla="*/ 1695785 h 2190257"/>
              <a:gd name="connsiteX38044" fmla="*/ 821260 w 1299502"/>
              <a:gd name="connsiteY38044" fmla="*/ 1696469 h 2190257"/>
              <a:gd name="connsiteX38045" fmla="*/ 821260 w 1299502"/>
              <a:gd name="connsiteY38045" fmla="*/ 1696794 h 2190257"/>
              <a:gd name="connsiteX38046" fmla="*/ 820755 w 1299502"/>
              <a:gd name="connsiteY38046" fmla="*/ 1697190 h 2190257"/>
              <a:gd name="connsiteX38047" fmla="*/ 820467 w 1299502"/>
              <a:gd name="connsiteY38047" fmla="*/ 1697190 h 2190257"/>
              <a:gd name="connsiteX38048" fmla="*/ 820250 w 1299502"/>
              <a:gd name="connsiteY38048" fmla="*/ 1697298 h 2190257"/>
              <a:gd name="connsiteX38049" fmla="*/ 820250 w 1299502"/>
              <a:gd name="connsiteY38049" fmla="*/ 1698163 h 2190257"/>
              <a:gd name="connsiteX38050" fmla="*/ 820070 w 1299502"/>
              <a:gd name="connsiteY38050" fmla="*/ 1698380 h 2190257"/>
              <a:gd name="connsiteX38051" fmla="*/ 819168 w 1299502"/>
              <a:gd name="connsiteY38051" fmla="*/ 1698380 h 2190257"/>
              <a:gd name="connsiteX38052" fmla="*/ 818555 w 1299502"/>
              <a:gd name="connsiteY38052" fmla="*/ 1698776 h 2190257"/>
              <a:gd name="connsiteX38053" fmla="*/ 819277 w 1299502"/>
              <a:gd name="connsiteY38053" fmla="*/ 1699389 h 2190257"/>
              <a:gd name="connsiteX38054" fmla="*/ 819277 w 1299502"/>
              <a:gd name="connsiteY38054" fmla="*/ 1699677 h 2190257"/>
              <a:gd name="connsiteX38055" fmla="*/ 818772 w 1299502"/>
              <a:gd name="connsiteY38055" fmla="*/ 1700073 h 2190257"/>
              <a:gd name="connsiteX38056" fmla="*/ 818375 w 1299502"/>
              <a:gd name="connsiteY38056" fmla="*/ 1700073 h 2190257"/>
              <a:gd name="connsiteX38057" fmla="*/ 817870 w 1299502"/>
              <a:gd name="connsiteY38057" fmla="*/ 1700578 h 2190257"/>
              <a:gd name="connsiteX38058" fmla="*/ 817870 w 1299502"/>
              <a:gd name="connsiteY38058" fmla="*/ 1700866 h 2190257"/>
              <a:gd name="connsiteX38059" fmla="*/ 817077 w 1299502"/>
              <a:gd name="connsiteY38059" fmla="*/ 1701551 h 2190257"/>
              <a:gd name="connsiteX38060" fmla="*/ 816356 w 1299502"/>
              <a:gd name="connsiteY38060" fmla="*/ 1701551 h 2190257"/>
              <a:gd name="connsiteX38061" fmla="*/ 816284 w 1299502"/>
              <a:gd name="connsiteY38061" fmla="*/ 1701335 h 2190257"/>
              <a:gd name="connsiteX38062" fmla="*/ 816284 w 1299502"/>
              <a:gd name="connsiteY38062" fmla="*/ 1700758 h 2190257"/>
              <a:gd name="connsiteX38063" fmla="*/ 815058 w 1299502"/>
              <a:gd name="connsiteY38063" fmla="*/ 1699749 h 2190257"/>
              <a:gd name="connsiteX38064" fmla="*/ 813471 w 1299502"/>
              <a:gd name="connsiteY38064" fmla="*/ 1699641 h 2190257"/>
              <a:gd name="connsiteX38065" fmla="*/ 813075 w 1299502"/>
              <a:gd name="connsiteY38065" fmla="*/ 1699965 h 2190257"/>
              <a:gd name="connsiteX38066" fmla="*/ 812786 w 1299502"/>
              <a:gd name="connsiteY38066" fmla="*/ 1699965 h 2190257"/>
              <a:gd name="connsiteX38067" fmla="*/ 812281 w 1299502"/>
              <a:gd name="connsiteY38067" fmla="*/ 1700362 h 2190257"/>
              <a:gd name="connsiteX38068" fmla="*/ 812209 w 1299502"/>
              <a:gd name="connsiteY38068" fmla="*/ 1702740 h 2190257"/>
              <a:gd name="connsiteX38069" fmla="*/ 810695 w 1299502"/>
              <a:gd name="connsiteY38069" fmla="*/ 1704038 h 2190257"/>
              <a:gd name="connsiteX38070" fmla="*/ 807702 w 1299502"/>
              <a:gd name="connsiteY38070" fmla="*/ 1704038 h 2190257"/>
              <a:gd name="connsiteX38071" fmla="*/ 807089 w 1299502"/>
              <a:gd name="connsiteY38071" fmla="*/ 1703461 h 2190257"/>
              <a:gd name="connsiteX38072" fmla="*/ 806296 w 1299502"/>
              <a:gd name="connsiteY38072" fmla="*/ 1703461 h 2190257"/>
              <a:gd name="connsiteX38073" fmla="*/ 806440 w 1299502"/>
              <a:gd name="connsiteY38073" fmla="*/ 1703461 h 2190257"/>
              <a:gd name="connsiteX38074" fmla="*/ 806440 w 1299502"/>
              <a:gd name="connsiteY38074" fmla="*/ 1703497 h 2190257"/>
              <a:gd name="connsiteX38075" fmla="*/ 806260 w 1299502"/>
              <a:gd name="connsiteY38075" fmla="*/ 1703497 h 2190257"/>
              <a:gd name="connsiteX38076" fmla="*/ 805575 w 1299502"/>
              <a:gd name="connsiteY38076" fmla="*/ 1704002 h 2190257"/>
              <a:gd name="connsiteX38077" fmla="*/ 804889 w 1299502"/>
              <a:gd name="connsiteY38077" fmla="*/ 1704002 h 2190257"/>
              <a:gd name="connsiteX38078" fmla="*/ 804565 w 1299502"/>
              <a:gd name="connsiteY38078" fmla="*/ 1704290 h 2190257"/>
              <a:gd name="connsiteX38079" fmla="*/ 803267 w 1299502"/>
              <a:gd name="connsiteY38079" fmla="*/ 1704290 h 2190257"/>
              <a:gd name="connsiteX38080" fmla="*/ 802582 w 1299502"/>
              <a:gd name="connsiteY38080" fmla="*/ 1703714 h 2190257"/>
              <a:gd name="connsiteX38081" fmla="*/ 801788 w 1299502"/>
              <a:gd name="connsiteY38081" fmla="*/ 1704398 h 2190257"/>
              <a:gd name="connsiteX38082" fmla="*/ 801788 w 1299502"/>
              <a:gd name="connsiteY38082" fmla="*/ 1704687 h 2190257"/>
              <a:gd name="connsiteX38083" fmla="*/ 801897 w 1299502"/>
              <a:gd name="connsiteY38083" fmla="*/ 1704903 h 2190257"/>
              <a:gd name="connsiteX38084" fmla="*/ 803267 w 1299502"/>
              <a:gd name="connsiteY38084" fmla="*/ 1704903 h 2190257"/>
              <a:gd name="connsiteX38085" fmla="*/ 803375 w 1299502"/>
              <a:gd name="connsiteY38085" fmla="*/ 1705011 h 2190257"/>
              <a:gd name="connsiteX38086" fmla="*/ 803375 w 1299502"/>
              <a:gd name="connsiteY38086" fmla="*/ 1706777 h 2190257"/>
              <a:gd name="connsiteX38087" fmla="*/ 802978 w 1299502"/>
              <a:gd name="connsiteY38087" fmla="*/ 1707101 h 2190257"/>
              <a:gd name="connsiteX38088" fmla="*/ 802978 w 1299502"/>
              <a:gd name="connsiteY38088" fmla="*/ 1707678 h 2190257"/>
              <a:gd name="connsiteX38089" fmla="*/ 803663 w 1299502"/>
              <a:gd name="connsiteY38089" fmla="*/ 1708291 h 2190257"/>
              <a:gd name="connsiteX38090" fmla="*/ 803663 w 1299502"/>
              <a:gd name="connsiteY38090" fmla="*/ 1708903 h 2190257"/>
              <a:gd name="connsiteX38091" fmla="*/ 803267 w 1299502"/>
              <a:gd name="connsiteY38091" fmla="*/ 1709192 h 2190257"/>
              <a:gd name="connsiteX38092" fmla="*/ 803267 w 1299502"/>
              <a:gd name="connsiteY38092" fmla="*/ 1709804 h 2190257"/>
              <a:gd name="connsiteX38093" fmla="*/ 802798 w 1299502"/>
              <a:gd name="connsiteY38093" fmla="*/ 1710201 h 2190257"/>
              <a:gd name="connsiteX38094" fmla="*/ 802474 w 1299502"/>
              <a:gd name="connsiteY38094" fmla="*/ 1710201 h 2190257"/>
              <a:gd name="connsiteX38095" fmla="*/ 801788 w 1299502"/>
              <a:gd name="connsiteY38095" fmla="*/ 1710813 h 2190257"/>
              <a:gd name="connsiteX38096" fmla="*/ 801464 w 1299502"/>
              <a:gd name="connsiteY38096" fmla="*/ 1710489 h 2190257"/>
              <a:gd name="connsiteX38097" fmla="*/ 800490 w 1299502"/>
              <a:gd name="connsiteY38097" fmla="*/ 1710489 h 2190257"/>
              <a:gd name="connsiteX38098" fmla="*/ 799769 w 1299502"/>
              <a:gd name="connsiteY38098" fmla="*/ 1709804 h 2190257"/>
              <a:gd name="connsiteX38099" fmla="*/ 799481 w 1299502"/>
              <a:gd name="connsiteY38099" fmla="*/ 1709804 h 2190257"/>
              <a:gd name="connsiteX38100" fmla="*/ 799300 w 1299502"/>
              <a:gd name="connsiteY38100" fmla="*/ 1709696 h 2190257"/>
              <a:gd name="connsiteX38101" fmla="*/ 799373 w 1299502"/>
              <a:gd name="connsiteY38101" fmla="*/ 1709120 h 2190257"/>
              <a:gd name="connsiteX38102" fmla="*/ 798976 w 1299502"/>
              <a:gd name="connsiteY38102" fmla="*/ 1708795 h 2190257"/>
              <a:gd name="connsiteX38103" fmla="*/ 798976 w 1299502"/>
              <a:gd name="connsiteY38103" fmla="*/ 1708507 h 2190257"/>
              <a:gd name="connsiteX38104" fmla="*/ 798687 w 1299502"/>
              <a:gd name="connsiteY38104" fmla="*/ 1708183 h 2190257"/>
              <a:gd name="connsiteX38105" fmla="*/ 798687 w 1299502"/>
              <a:gd name="connsiteY38105" fmla="*/ 1707606 h 2190257"/>
              <a:gd name="connsiteX38106" fmla="*/ 798471 w 1299502"/>
              <a:gd name="connsiteY38106" fmla="*/ 1707390 h 2190257"/>
              <a:gd name="connsiteX38107" fmla="*/ 798183 w 1299502"/>
              <a:gd name="connsiteY38107" fmla="*/ 1707390 h 2190257"/>
              <a:gd name="connsiteX38108" fmla="*/ 797894 w 1299502"/>
              <a:gd name="connsiteY38108" fmla="*/ 1707101 h 2190257"/>
              <a:gd name="connsiteX38109" fmla="*/ 797570 w 1299502"/>
              <a:gd name="connsiteY38109" fmla="*/ 1707101 h 2190257"/>
              <a:gd name="connsiteX38110" fmla="*/ 796884 w 1299502"/>
              <a:gd name="connsiteY38110" fmla="*/ 1706489 h 2190257"/>
              <a:gd name="connsiteX38111" fmla="*/ 796596 w 1299502"/>
              <a:gd name="connsiteY38111" fmla="*/ 1706489 h 2190257"/>
              <a:gd name="connsiteX38112" fmla="*/ 796272 w 1299502"/>
              <a:gd name="connsiteY38112" fmla="*/ 1706200 h 2190257"/>
              <a:gd name="connsiteX38113" fmla="*/ 795875 w 1299502"/>
              <a:gd name="connsiteY38113" fmla="*/ 1706200 h 2190257"/>
              <a:gd name="connsiteX38114" fmla="*/ 795586 w 1299502"/>
              <a:gd name="connsiteY38114" fmla="*/ 1705876 h 2190257"/>
              <a:gd name="connsiteX38115" fmla="*/ 794865 w 1299502"/>
              <a:gd name="connsiteY38115" fmla="*/ 1705876 h 2190257"/>
              <a:gd name="connsiteX38116" fmla="*/ 794577 w 1299502"/>
              <a:gd name="connsiteY38116" fmla="*/ 1705588 h 2190257"/>
              <a:gd name="connsiteX38117" fmla="*/ 793892 w 1299502"/>
              <a:gd name="connsiteY38117" fmla="*/ 1705588 h 2190257"/>
              <a:gd name="connsiteX38118" fmla="*/ 793279 w 1299502"/>
              <a:gd name="connsiteY38118" fmla="*/ 1704975 h 2190257"/>
              <a:gd name="connsiteX38119" fmla="*/ 792990 w 1299502"/>
              <a:gd name="connsiteY38119" fmla="*/ 1704975 h 2190257"/>
              <a:gd name="connsiteX38120" fmla="*/ 792594 w 1299502"/>
              <a:gd name="connsiteY38120" fmla="*/ 1704687 h 2190257"/>
              <a:gd name="connsiteX38121" fmla="*/ 792269 w 1299502"/>
              <a:gd name="connsiteY38121" fmla="*/ 1704975 h 2190257"/>
              <a:gd name="connsiteX38122" fmla="*/ 791584 w 1299502"/>
              <a:gd name="connsiteY38122" fmla="*/ 1704903 h 2190257"/>
              <a:gd name="connsiteX38123" fmla="*/ 791259 w 1299502"/>
              <a:gd name="connsiteY38123" fmla="*/ 1704578 h 2190257"/>
              <a:gd name="connsiteX38124" fmla="*/ 790863 w 1299502"/>
              <a:gd name="connsiteY38124" fmla="*/ 1704578 h 2190257"/>
              <a:gd name="connsiteX38125" fmla="*/ 790791 w 1299502"/>
              <a:gd name="connsiteY38125" fmla="*/ 1704795 h 2190257"/>
              <a:gd name="connsiteX38126" fmla="*/ 790791 w 1299502"/>
              <a:gd name="connsiteY38126" fmla="*/ 1705371 h 2190257"/>
              <a:gd name="connsiteX38127" fmla="*/ 790863 w 1299502"/>
              <a:gd name="connsiteY38127" fmla="*/ 1705479 h 2190257"/>
              <a:gd name="connsiteX38128" fmla="*/ 792558 w 1299502"/>
              <a:gd name="connsiteY38128" fmla="*/ 1705479 h 2190257"/>
              <a:gd name="connsiteX38129" fmla="*/ 792774 w 1299502"/>
              <a:gd name="connsiteY38129" fmla="*/ 1705696 h 2190257"/>
              <a:gd name="connsiteX38130" fmla="*/ 792774 w 1299502"/>
              <a:gd name="connsiteY38130" fmla="*/ 1706056 h 2190257"/>
              <a:gd name="connsiteX38131" fmla="*/ 793062 w 1299502"/>
              <a:gd name="connsiteY38131" fmla="*/ 1706344 h 2190257"/>
              <a:gd name="connsiteX38132" fmla="*/ 793062 w 1299502"/>
              <a:gd name="connsiteY38132" fmla="*/ 1706633 h 2190257"/>
              <a:gd name="connsiteX38133" fmla="*/ 792882 w 1299502"/>
              <a:gd name="connsiteY38133" fmla="*/ 1706741 h 2190257"/>
              <a:gd name="connsiteX38134" fmla="*/ 792558 w 1299502"/>
              <a:gd name="connsiteY38134" fmla="*/ 1706741 h 2190257"/>
              <a:gd name="connsiteX38135" fmla="*/ 792269 w 1299502"/>
              <a:gd name="connsiteY38135" fmla="*/ 1706453 h 2190257"/>
              <a:gd name="connsiteX38136" fmla="*/ 791548 w 1299502"/>
              <a:gd name="connsiteY38136" fmla="*/ 1706453 h 2190257"/>
              <a:gd name="connsiteX38137" fmla="*/ 791259 w 1299502"/>
              <a:gd name="connsiteY38137" fmla="*/ 1706128 h 2190257"/>
              <a:gd name="connsiteX38138" fmla="*/ 790574 w 1299502"/>
              <a:gd name="connsiteY38138" fmla="*/ 1706128 h 2190257"/>
              <a:gd name="connsiteX38139" fmla="*/ 790250 w 1299502"/>
              <a:gd name="connsiteY38139" fmla="*/ 1705840 h 2190257"/>
              <a:gd name="connsiteX38140" fmla="*/ 789853 w 1299502"/>
              <a:gd name="connsiteY38140" fmla="*/ 1705840 h 2190257"/>
              <a:gd name="connsiteX38141" fmla="*/ 789745 w 1299502"/>
              <a:gd name="connsiteY38141" fmla="*/ 1705624 h 2190257"/>
              <a:gd name="connsiteX38142" fmla="*/ 789745 w 1299502"/>
              <a:gd name="connsiteY38142" fmla="*/ 1704723 h 2190257"/>
              <a:gd name="connsiteX38143" fmla="*/ 790070 w 1299502"/>
              <a:gd name="connsiteY38143" fmla="*/ 1704542 h 2190257"/>
              <a:gd name="connsiteX38144" fmla="*/ 790178 w 1299502"/>
              <a:gd name="connsiteY38144" fmla="*/ 1703353 h 2190257"/>
              <a:gd name="connsiteX38145" fmla="*/ 789961 w 1299502"/>
              <a:gd name="connsiteY38145" fmla="*/ 1703137 h 2190257"/>
              <a:gd name="connsiteX38146" fmla="*/ 788952 w 1299502"/>
              <a:gd name="connsiteY38146" fmla="*/ 1703137 h 2190257"/>
              <a:gd name="connsiteX38147" fmla="*/ 788267 w 1299502"/>
              <a:gd name="connsiteY38147" fmla="*/ 1702560 h 2190257"/>
              <a:gd name="connsiteX38148" fmla="*/ 787978 w 1299502"/>
              <a:gd name="connsiteY38148" fmla="*/ 1702560 h 2190257"/>
              <a:gd name="connsiteX38149" fmla="*/ 787654 w 1299502"/>
              <a:gd name="connsiteY38149" fmla="*/ 1702849 h 2190257"/>
              <a:gd name="connsiteX38150" fmla="*/ 786969 w 1299502"/>
              <a:gd name="connsiteY38150" fmla="*/ 1702849 h 2190257"/>
              <a:gd name="connsiteX38151" fmla="*/ 786680 w 1299502"/>
              <a:gd name="connsiteY38151" fmla="*/ 1702560 h 2190257"/>
              <a:gd name="connsiteX38152" fmla="*/ 786283 w 1299502"/>
              <a:gd name="connsiteY38152" fmla="*/ 1702452 h 2190257"/>
              <a:gd name="connsiteX38153" fmla="*/ 785959 w 1299502"/>
              <a:gd name="connsiteY38153" fmla="*/ 1702164 h 2190257"/>
              <a:gd name="connsiteX38154" fmla="*/ 785670 w 1299502"/>
              <a:gd name="connsiteY38154" fmla="*/ 1702452 h 2190257"/>
              <a:gd name="connsiteX38155" fmla="*/ 785346 w 1299502"/>
              <a:gd name="connsiteY38155" fmla="*/ 1702452 h 2190257"/>
              <a:gd name="connsiteX38156" fmla="*/ 784769 w 1299502"/>
              <a:gd name="connsiteY38156" fmla="*/ 1702056 h 2190257"/>
              <a:gd name="connsiteX38157" fmla="*/ 784841 w 1299502"/>
              <a:gd name="connsiteY38157" fmla="*/ 1701767 h 2190257"/>
              <a:gd name="connsiteX38158" fmla="*/ 784372 w 1299502"/>
              <a:gd name="connsiteY38158" fmla="*/ 1701263 h 2190257"/>
              <a:gd name="connsiteX38159" fmla="*/ 783363 w 1299502"/>
              <a:gd name="connsiteY38159" fmla="*/ 1701263 h 2190257"/>
              <a:gd name="connsiteX38160" fmla="*/ 783074 w 1299502"/>
              <a:gd name="connsiteY38160" fmla="*/ 1700938 h 2190257"/>
              <a:gd name="connsiteX38161" fmla="*/ 781668 w 1299502"/>
              <a:gd name="connsiteY38161" fmla="*/ 1700938 h 2190257"/>
              <a:gd name="connsiteX38162" fmla="*/ 781380 w 1299502"/>
              <a:gd name="connsiteY38162" fmla="*/ 1701263 h 2190257"/>
              <a:gd name="connsiteX38163" fmla="*/ 780081 w 1299502"/>
              <a:gd name="connsiteY38163" fmla="*/ 1701155 h 2190257"/>
              <a:gd name="connsiteX38164" fmla="*/ 778891 w 1299502"/>
              <a:gd name="connsiteY38164" fmla="*/ 1700146 h 2190257"/>
              <a:gd name="connsiteX38165" fmla="*/ 778891 w 1299502"/>
              <a:gd name="connsiteY38165" fmla="*/ 1699569 h 2190257"/>
              <a:gd name="connsiteX38166" fmla="*/ 778567 w 1299502"/>
              <a:gd name="connsiteY38166" fmla="*/ 1699245 h 2190257"/>
              <a:gd name="connsiteX38167" fmla="*/ 778567 w 1299502"/>
              <a:gd name="connsiteY38167" fmla="*/ 1698956 h 2190257"/>
              <a:gd name="connsiteX38168" fmla="*/ 778098 w 1299502"/>
              <a:gd name="connsiteY38168" fmla="*/ 1698452 h 2190257"/>
              <a:gd name="connsiteX38169" fmla="*/ 776079 w 1299502"/>
              <a:gd name="connsiteY38169" fmla="*/ 1698452 h 2190257"/>
              <a:gd name="connsiteX38170" fmla="*/ 775394 w 1299502"/>
              <a:gd name="connsiteY38170" fmla="*/ 1698956 h 2190257"/>
              <a:gd name="connsiteX38171" fmla="*/ 774781 w 1299502"/>
              <a:gd name="connsiteY38171" fmla="*/ 1698956 h 2190257"/>
              <a:gd name="connsiteX38172" fmla="*/ 774492 w 1299502"/>
              <a:gd name="connsiteY38172" fmla="*/ 1698668 h 2190257"/>
              <a:gd name="connsiteX38173" fmla="*/ 774096 w 1299502"/>
              <a:gd name="connsiteY38173" fmla="*/ 1698668 h 2190257"/>
              <a:gd name="connsiteX38174" fmla="*/ 773771 w 1299502"/>
              <a:gd name="connsiteY38174" fmla="*/ 1698956 h 2190257"/>
              <a:gd name="connsiteX38175" fmla="*/ 773483 w 1299502"/>
              <a:gd name="connsiteY38175" fmla="*/ 1698956 h 2190257"/>
              <a:gd name="connsiteX38176" fmla="*/ 773086 w 1299502"/>
              <a:gd name="connsiteY38176" fmla="*/ 1698668 h 2190257"/>
              <a:gd name="connsiteX38177" fmla="*/ 771788 w 1299502"/>
              <a:gd name="connsiteY38177" fmla="*/ 1698668 h 2190257"/>
              <a:gd name="connsiteX38178" fmla="*/ 770382 w 1299502"/>
              <a:gd name="connsiteY38178" fmla="*/ 1697262 h 2190257"/>
              <a:gd name="connsiteX38179" fmla="*/ 770382 w 1299502"/>
              <a:gd name="connsiteY38179" fmla="*/ 1696974 h 2190257"/>
              <a:gd name="connsiteX38180" fmla="*/ 769985 w 1299502"/>
              <a:gd name="connsiteY38180" fmla="*/ 1696650 h 2190257"/>
              <a:gd name="connsiteX38181" fmla="*/ 769985 w 1299502"/>
              <a:gd name="connsiteY38181" fmla="*/ 1696361 h 2190257"/>
              <a:gd name="connsiteX38182" fmla="*/ 769697 w 1299502"/>
              <a:gd name="connsiteY38182" fmla="*/ 1696037 h 2190257"/>
              <a:gd name="connsiteX38183" fmla="*/ 769697 w 1299502"/>
              <a:gd name="connsiteY38183" fmla="*/ 1695749 h 2190257"/>
              <a:gd name="connsiteX38184" fmla="*/ 769408 w 1299502"/>
              <a:gd name="connsiteY38184" fmla="*/ 1695460 h 2190257"/>
              <a:gd name="connsiteX38185" fmla="*/ 769408 w 1299502"/>
              <a:gd name="connsiteY38185" fmla="*/ 1695136 h 2190257"/>
              <a:gd name="connsiteX38186" fmla="*/ 768399 w 1299502"/>
              <a:gd name="connsiteY38186" fmla="*/ 1694235 h 2190257"/>
              <a:gd name="connsiteX38187" fmla="*/ 768399 w 1299502"/>
              <a:gd name="connsiteY38187" fmla="*/ 1693947 h 2190257"/>
              <a:gd name="connsiteX38188" fmla="*/ 766992 w 1299502"/>
              <a:gd name="connsiteY38188" fmla="*/ 1692541 h 2190257"/>
              <a:gd name="connsiteX38189" fmla="*/ 765009 w 1299502"/>
              <a:gd name="connsiteY38189" fmla="*/ 1692541 h 2190257"/>
              <a:gd name="connsiteX38190" fmla="*/ 764612 w 1299502"/>
              <a:gd name="connsiteY38190" fmla="*/ 1692253 h 2190257"/>
              <a:gd name="connsiteX38191" fmla="*/ 764324 w 1299502"/>
              <a:gd name="connsiteY38191" fmla="*/ 1692253 h 2190257"/>
              <a:gd name="connsiteX38192" fmla="*/ 764108 w 1299502"/>
              <a:gd name="connsiteY38192" fmla="*/ 1692361 h 2190257"/>
              <a:gd name="connsiteX38193" fmla="*/ 764829 w 1299502"/>
              <a:gd name="connsiteY38193" fmla="*/ 1692937 h 2190257"/>
              <a:gd name="connsiteX38194" fmla="*/ 764829 w 1299502"/>
              <a:gd name="connsiteY38194" fmla="*/ 1694127 h 2190257"/>
              <a:gd name="connsiteX38195" fmla="*/ 764612 w 1299502"/>
              <a:gd name="connsiteY38195" fmla="*/ 1694235 h 2190257"/>
              <a:gd name="connsiteX38196" fmla="*/ 763639 w 1299502"/>
              <a:gd name="connsiteY38196" fmla="*/ 1694235 h 2190257"/>
              <a:gd name="connsiteX38197" fmla="*/ 763314 w 1299502"/>
              <a:gd name="connsiteY38197" fmla="*/ 1693947 h 2190257"/>
              <a:gd name="connsiteX38198" fmla="*/ 762918 w 1299502"/>
              <a:gd name="connsiteY38198" fmla="*/ 1693947 h 2190257"/>
              <a:gd name="connsiteX38199" fmla="*/ 762124 w 1299502"/>
              <a:gd name="connsiteY38199" fmla="*/ 1693154 h 2190257"/>
              <a:gd name="connsiteX38200" fmla="*/ 762124 w 1299502"/>
              <a:gd name="connsiteY38200" fmla="*/ 1692937 h 2190257"/>
              <a:gd name="connsiteX38201" fmla="*/ 761620 w 1299502"/>
              <a:gd name="connsiteY38201" fmla="*/ 1692433 h 2190257"/>
              <a:gd name="connsiteX38202" fmla="*/ 761115 w 1299502"/>
              <a:gd name="connsiteY38202" fmla="*/ 1692829 h 2190257"/>
              <a:gd name="connsiteX38203" fmla="*/ 761548 w 1299502"/>
              <a:gd name="connsiteY38203" fmla="*/ 1693154 h 2190257"/>
              <a:gd name="connsiteX38204" fmla="*/ 761548 w 1299502"/>
              <a:gd name="connsiteY38204" fmla="*/ 1693442 h 2190257"/>
              <a:gd name="connsiteX38205" fmla="*/ 761944 w 1299502"/>
              <a:gd name="connsiteY38205" fmla="*/ 1693947 h 2190257"/>
              <a:gd name="connsiteX38206" fmla="*/ 762341 w 1299502"/>
              <a:gd name="connsiteY38206" fmla="*/ 1693947 h 2190257"/>
              <a:gd name="connsiteX38207" fmla="*/ 762810 w 1299502"/>
              <a:gd name="connsiteY38207" fmla="*/ 1694343 h 2190257"/>
              <a:gd name="connsiteX38208" fmla="*/ 762810 w 1299502"/>
              <a:gd name="connsiteY38208" fmla="*/ 1694739 h 2190257"/>
              <a:gd name="connsiteX38209" fmla="*/ 762413 w 1299502"/>
              <a:gd name="connsiteY38209" fmla="*/ 1694920 h 2190257"/>
              <a:gd name="connsiteX38210" fmla="*/ 762413 w 1299502"/>
              <a:gd name="connsiteY38210" fmla="*/ 1695244 h 2190257"/>
              <a:gd name="connsiteX38211" fmla="*/ 762124 w 1299502"/>
              <a:gd name="connsiteY38211" fmla="*/ 1695532 h 2190257"/>
              <a:gd name="connsiteX38212" fmla="*/ 762124 w 1299502"/>
              <a:gd name="connsiteY38212" fmla="*/ 1696145 h 2190257"/>
              <a:gd name="connsiteX38213" fmla="*/ 761223 w 1299502"/>
              <a:gd name="connsiteY38213" fmla="*/ 1696830 h 2190257"/>
              <a:gd name="connsiteX38214" fmla="*/ 760249 w 1299502"/>
              <a:gd name="connsiteY38214" fmla="*/ 1696830 h 2190257"/>
              <a:gd name="connsiteX38215" fmla="*/ 759456 w 1299502"/>
              <a:gd name="connsiteY38215" fmla="*/ 1696145 h 2190257"/>
              <a:gd name="connsiteX38216" fmla="*/ 759456 w 1299502"/>
              <a:gd name="connsiteY38216" fmla="*/ 1695821 h 2190257"/>
              <a:gd name="connsiteX38217" fmla="*/ 759132 w 1299502"/>
              <a:gd name="connsiteY38217" fmla="*/ 1695532 h 2190257"/>
              <a:gd name="connsiteX38218" fmla="*/ 759132 w 1299502"/>
              <a:gd name="connsiteY38218" fmla="*/ 1694920 h 2190257"/>
              <a:gd name="connsiteX38219" fmla="*/ 758843 w 1299502"/>
              <a:gd name="connsiteY38219" fmla="*/ 1694523 h 2190257"/>
              <a:gd name="connsiteX38220" fmla="*/ 758843 w 1299502"/>
              <a:gd name="connsiteY38220" fmla="*/ 1693730 h 2190257"/>
              <a:gd name="connsiteX38221" fmla="*/ 758627 w 1299502"/>
              <a:gd name="connsiteY38221" fmla="*/ 1693550 h 2190257"/>
              <a:gd name="connsiteX38222" fmla="*/ 757040 w 1299502"/>
              <a:gd name="connsiteY38222" fmla="*/ 1693550 h 2190257"/>
              <a:gd name="connsiteX38223" fmla="*/ 756644 w 1299502"/>
              <a:gd name="connsiteY38223" fmla="*/ 1693838 h 2190257"/>
              <a:gd name="connsiteX38224" fmla="*/ 755346 w 1299502"/>
              <a:gd name="connsiteY38224" fmla="*/ 1693730 h 2190257"/>
              <a:gd name="connsiteX38225" fmla="*/ 755057 w 1299502"/>
              <a:gd name="connsiteY38225" fmla="*/ 1693442 h 2190257"/>
              <a:gd name="connsiteX38226" fmla="*/ 754769 w 1299502"/>
              <a:gd name="connsiteY38226" fmla="*/ 1693442 h 2190257"/>
              <a:gd name="connsiteX38227" fmla="*/ 754372 w 1299502"/>
              <a:gd name="connsiteY38227" fmla="*/ 1693730 h 2190257"/>
              <a:gd name="connsiteX38228" fmla="*/ 753651 w 1299502"/>
              <a:gd name="connsiteY38228" fmla="*/ 1693730 h 2190257"/>
              <a:gd name="connsiteX38229" fmla="*/ 753362 w 1299502"/>
              <a:gd name="connsiteY38229" fmla="*/ 1694055 h 2190257"/>
              <a:gd name="connsiteX38230" fmla="*/ 752641 w 1299502"/>
              <a:gd name="connsiteY38230" fmla="*/ 1694055 h 2190257"/>
              <a:gd name="connsiteX38231" fmla="*/ 752064 w 1299502"/>
              <a:gd name="connsiteY38231" fmla="*/ 1694631 h 2190257"/>
              <a:gd name="connsiteX38232" fmla="*/ 751668 w 1299502"/>
              <a:gd name="connsiteY38232" fmla="*/ 1694559 h 2190257"/>
              <a:gd name="connsiteX38233" fmla="*/ 751055 w 1299502"/>
              <a:gd name="connsiteY38233" fmla="*/ 1695136 h 2190257"/>
              <a:gd name="connsiteX38234" fmla="*/ 750658 w 1299502"/>
              <a:gd name="connsiteY38234" fmla="*/ 1695136 h 2190257"/>
              <a:gd name="connsiteX38235" fmla="*/ 749973 w 1299502"/>
              <a:gd name="connsiteY38235" fmla="*/ 1695749 h 2190257"/>
              <a:gd name="connsiteX38236" fmla="*/ 749648 w 1299502"/>
              <a:gd name="connsiteY38236" fmla="*/ 1695749 h 2190257"/>
              <a:gd name="connsiteX38237" fmla="*/ 749360 w 1299502"/>
              <a:gd name="connsiteY38237" fmla="*/ 1696037 h 2190257"/>
              <a:gd name="connsiteX38238" fmla="*/ 748675 w 1299502"/>
              <a:gd name="connsiteY38238" fmla="*/ 1695965 h 2190257"/>
              <a:gd name="connsiteX38239" fmla="*/ 748350 w 1299502"/>
              <a:gd name="connsiteY38239" fmla="*/ 1696253 h 2190257"/>
              <a:gd name="connsiteX38240" fmla="*/ 746656 w 1299502"/>
              <a:gd name="connsiteY38240" fmla="*/ 1696253 h 2190257"/>
              <a:gd name="connsiteX38241" fmla="*/ 746367 w 1299502"/>
              <a:gd name="connsiteY38241" fmla="*/ 1695965 h 2190257"/>
              <a:gd name="connsiteX38242" fmla="*/ 745682 w 1299502"/>
              <a:gd name="connsiteY38242" fmla="*/ 1695965 h 2190257"/>
              <a:gd name="connsiteX38243" fmla="*/ 745357 w 1299502"/>
              <a:gd name="connsiteY38243" fmla="*/ 1695640 h 2190257"/>
              <a:gd name="connsiteX38244" fmla="*/ 744961 w 1299502"/>
              <a:gd name="connsiteY38244" fmla="*/ 1695640 h 2190257"/>
              <a:gd name="connsiteX38245" fmla="*/ 744672 w 1299502"/>
              <a:gd name="connsiteY38245" fmla="*/ 1695352 h 2190257"/>
              <a:gd name="connsiteX38246" fmla="*/ 744348 w 1299502"/>
              <a:gd name="connsiteY38246" fmla="*/ 1695352 h 2190257"/>
              <a:gd name="connsiteX38247" fmla="*/ 744059 w 1299502"/>
              <a:gd name="connsiteY38247" fmla="*/ 1694956 h 2190257"/>
              <a:gd name="connsiteX38248" fmla="*/ 743771 w 1299502"/>
              <a:gd name="connsiteY38248" fmla="*/ 1694956 h 2190257"/>
              <a:gd name="connsiteX38249" fmla="*/ 743374 w 1299502"/>
              <a:gd name="connsiteY38249" fmla="*/ 1694667 h 2190257"/>
              <a:gd name="connsiteX38250" fmla="*/ 743050 w 1299502"/>
              <a:gd name="connsiteY38250" fmla="*/ 1694667 h 2190257"/>
              <a:gd name="connsiteX38251" fmla="*/ 742761 w 1299502"/>
              <a:gd name="connsiteY38251" fmla="*/ 1694343 h 2190257"/>
              <a:gd name="connsiteX38252" fmla="*/ 742365 w 1299502"/>
              <a:gd name="connsiteY38252" fmla="*/ 1694343 h 2190257"/>
              <a:gd name="connsiteX38253" fmla="*/ 741752 w 1299502"/>
              <a:gd name="connsiteY38253" fmla="*/ 1693766 h 2190257"/>
              <a:gd name="connsiteX38254" fmla="*/ 741463 w 1299502"/>
              <a:gd name="connsiteY38254" fmla="*/ 1693766 h 2190257"/>
              <a:gd name="connsiteX38255" fmla="*/ 740454 w 1299502"/>
              <a:gd name="connsiteY38255" fmla="*/ 1692865 h 2190257"/>
              <a:gd name="connsiteX38256" fmla="*/ 740165 w 1299502"/>
              <a:gd name="connsiteY38256" fmla="*/ 1692865 h 2190257"/>
              <a:gd name="connsiteX38257" fmla="*/ 739264 w 1299502"/>
              <a:gd name="connsiteY38257" fmla="*/ 1692072 h 2190257"/>
              <a:gd name="connsiteX38258" fmla="*/ 739264 w 1299502"/>
              <a:gd name="connsiteY38258" fmla="*/ 1691748 h 2190257"/>
              <a:gd name="connsiteX38259" fmla="*/ 738687 w 1299502"/>
              <a:gd name="connsiteY38259" fmla="*/ 1691171 h 2190257"/>
              <a:gd name="connsiteX38260" fmla="*/ 738687 w 1299502"/>
              <a:gd name="connsiteY38260" fmla="*/ 1690847 h 2190257"/>
              <a:gd name="connsiteX38261" fmla="*/ 738362 w 1299502"/>
              <a:gd name="connsiteY38261" fmla="*/ 1690559 h 2190257"/>
              <a:gd name="connsiteX38262" fmla="*/ 738362 w 1299502"/>
              <a:gd name="connsiteY38262" fmla="*/ 1690270 h 2190257"/>
              <a:gd name="connsiteX38263" fmla="*/ 738074 w 1299502"/>
              <a:gd name="connsiteY38263" fmla="*/ 1689946 h 2190257"/>
              <a:gd name="connsiteX38264" fmla="*/ 738074 w 1299502"/>
              <a:gd name="connsiteY38264" fmla="*/ 1689658 h 2190257"/>
              <a:gd name="connsiteX38265" fmla="*/ 737677 w 1299502"/>
              <a:gd name="connsiteY38265" fmla="*/ 1689333 h 2190257"/>
              <a:gd name="connsiteX38266" fmla="*/ 737677 w 1299502"/>
              <a:gd name="connsiteY38266" fmla="*/ 1689045 h 2190257"/>
              <a:gd name="connsiteX38267" fmla="*/ 737353 w 1299502"/>
              <a:gd name="connsiteY38267" fmla="*/ 1688757 h 2190257"/>
              <a:gd name="connsiteX38268" fmla="*/ 737353 w 1299502"/>
              <a:gd name="connsiteY38268" fmla="*/ 1688432 h 2190257"/>
              <a:gd name="connsiteX38269" fmla="*/ 736776 w 1299502"/>
              <a:gd name="connsiteY38269" fmla="*/ 1687856 h 2190257"/>
              <a:gd name="connsiteX38270" fmla="*/ 736776 w 1299502"/>
              <a:gd name="connsiteY38270" fmla="*/ 1687531 h 2190257"/>
              <a:gd name="connsiteX38271" fmla="*/ 736054 w 1299502"/>
              <a:gd name="connsiteY38271" fmla="*/ 1686955 h 2190257"/>
              <a:gd name="connsiteX38272" fmla="*/ 736054 w 1299502"/>
              <a:gd name="connsiteY38272" fmla="*/ 1686630 h 2190257"/>
              <a:gd name="connsiteX38273" fmla="*/ 734179 w 1299502"/>
              <a:gd name="connsiteY38273" fmla="*/ 1684720 h 2190257"/>
              <a:gd name="connsiteX38274" fmla="*/ 734179 w 1299502"/>
              <a:gd name="connsiteY38274" fmla="*/ 1684252 h 2190257"/>
              <a:gd name="connsiteX38275" fmla="*/ 734576 w 1299502"/>
              <a:gd name="connsiteY38275" fmla="*/ 1683927 h 2190257"/>
              <a:gd name="connsiteX38276" fmla="*/ 734360 w 1299502"/>
              <a:gd name="connsiteY38276" fmla="*/ 1683747 h 2190257"/>
              <a:gd name="connsiteX38277" fmla="*/ 732701 w 1299502"/>
              <a:gd name="connsiteY38277" fmla="*/ 1683747 h 2190257"/>
              <a:gd name="connsiteX38278" fmla="*/ 732377 w 1299502"/>
              <a:gd name="connsiteY38278" fmla="*/ 1684035 h 2190257"/>
              <a:gd name="connsiteX38279" fmla="*/ 731980 w 1299502"/>
              <a:gd name="connsiteY38279" fmla="*/ 1684035 h 2190257"/>
              <a:gd name="connsiteX38280" fmla="*/ 730790 w 1299502"/>
              <a:gd name="connsiteY38280" fmla="*/ 1682738 h 2190257"/>
              <a:gd name="connsiteX38281" fmla="*/ 730393 w 1299502"/>
              <a:gd name="connsiteY38281" fmla="*/ 1682738 h 2190257"/>
              <a:gd name="connsiteX38282" fmla="*/ 729492 w 1299502"/>
              <a:gd name="connsiteY38282" fmla="*/ 1681837 h 2190257"/>
              <a:gd name="connsiteX38283" fmla="*/ 729095 w 1299502"/>
              <a:gd name="connsiteY38283" fmla="*/ 1681837 h 2190257"/>
              <a:gd name="connsiteX38284" fmla="*/ 727689 w 1299502"/>
              <a:gd name="connsiteY38284" fmla="*/ 1680468 h 2190257"/>
              <a:gd name="connsiteX38285" fmla="*/ 727689 w 1299502"/>
              <a:gd name="connsiteY38285" fmla="*/ 1680143 h 2190257"/>
              <a:gd name="connsiteX38286" fmla="*/ 727004 w 1299502"/>
              <a:gd name="connsiteY38286" fmla="*/ 1679566 h 2190257"/>
              <a:gd name="connsiteX38287" fmla="*/ 727004 w 1299502"/>
              <a:gd name="connsiteY38287" fmla="*/ 1679242 h 2190257"/>
              <a:gd name="connsiteX38288" fmla="*/ 726715 w 1299502"/>
              <a:gd name="connsiteY38288" fmla="*/ 1678954 h 2190257"/>
              <a:gd name="connsiteX38289" fmla="*/ 726715 w 1299502"/>
              <a:gd name="connsiteY38289" fmla="*/ 1678629 h 2190257"/>
              <a:gd name="connsiteX38290" fmla="*/ 726391 w 1299502"/>
              <a:gd name="connsiteY38290" fmla="*/ 1678341 h 2190257"/>
              <a:gd name="connsiteX38291" fmla="*/ 726391 w 1299502"/>
              <a:gd name="connsiteY38291" fmla="*/ 1678053 h 2190257"/>
              <a:gd name="connsiteX38292" fmla="*/ 725706 w 1299502"/>
              <a:gd name="connsiteY38292" fmla="*/ 1677440 h 2190257"/>
              <a:gd name="connsiteX38293" fmla="*/ 725706 w 1299502"/>
              <a:gd name="connsiteY38293" fmla="*/ 1677152 h 2190257"/>
              <a:gd name="connsiteX38294" fmla="*/ 725093 w 1299502"/>
              <a:gd name="connsiteY38294" fmla="*/ 1676539 h 2190257"/>
              <a:gd name="connsiteX38295" fmla="*/ 725093 w 1299502"/>
              <a:gd name="connsiteY38295" fmla="*/ 1676251 h 2190257"/>
              <a:gd name="connsiteX38296" fmla="*/ 724804 w 1299502"/>
              <a:gd name="connsiteY38296" fmla="*/ 1675926 h 2190257"/>
              <a:gd name="connsiteX38297" fmla="*/ 724804 w 1299502"/>
              <a:gd name="connsiteY38297" fmla="*/ 1675638 h 2190257"/>
              <a:gd name="connsiteX38298" fmla="*/ 724191 w 1299502"/>
              <a:gd name="connsiteY38298" fmla="*/ 1675025 h 2190257"/>
              <a:gd name="connsiteX38299" fmla="*/ 724191 w 1299502"/>
              <a:gd name="connsiteY38299" fmla="*/ 1674737 h 2190257"/>
              <a:gd name="connsiteX38300" fmla="*/ 722424 w 1299502"/>
              <a:gd name="connsiteY38300" fmla="*/ 1673043 h 2190257"/>
              <a:gd name="connsiteX38301" fmla="*/ 722028 w 1299502"/>
              <a:gd name="connsiteY38301" fmla="*/ 1673043 h 2190257"/>
              <a:gd name="connsiteX38302" fmla="*/ 721703 w 1299502"/>
              <a:gd name="connsiteY38302" fmla="*/ 1672755 h 2190257"/>
              <a:gd name="connsiteX38303" fmla="*/ 721126 w 1299502"/>
              <a:gd name="connsiteY38303" fmla="*/ 1672755 h 2190257"/>
              <a:gd name="connsiteX38304" fmla="*/ 720730 w 1299502"/>
              <a:gd name="connsiteY38304" fmla="*/ 1672431 h 2190257"/>
              <a:gd name="connsiteX38305" fmla="*/ 719107 w 1299502"/>
              <a:gd name="connsiteY38305" fmla="*/ 1672322 h 2190257"/>
              <a:gd name="connsiteX38306" fmla="*/ 717521 w 1299502"/>
              <a:gd name="connsiteY38306" fmla="*/ 1673620 h 2190257"/>
              <a:gd name="connsiteX38307" fmla="*/ 717521 w 1299502"/>
              <a:gd name="connsiteY38307" fmla="*/ 1674521 h 2190257"/>
              <a:gd name="connsiteX38308" fmla="*/ 717016 w 1299502"/>
              <a:gd name="connsiteY38308" fmla="*/ 1675025 h 2190257"/>
              <a:gd name="connsiteX38309" fmla="*/ 716439 w 1299502"/>
              <a:gd name="connsiteY38309" fmla="*/ 1674917 h 2190257"/>
              <a:gd name="connsiteX38310" fmla="*/ 715934 w 1299502"/>
              <a:gd name="connsiteY38310" fmla="*/ 1674521 h 2190257"/>
              <a:gd name="connsiteX38311" fmla="*/ 715934 w 1299502"/>
              <a:gd name="connsiteY38311" fmla="*/ 1673620 h 2190257"/>
              <a:gd name="connsiteX38312" fmla="*/ 717340 w 1299502"/>
              <a:gd name="connsiteY38312" fmla="*/ 1672431 h 2190257"/>
              <a:gd name="connsiteX38313" fmla="*/ 717340 w 1299502"/>
              <a:gd name="connsiteY38313" fmla="*/ 1671349 h 2190257"/>
              <a:gd name="connsiteX38314" fmla="*/ 716222 w 1299502"/>
              <a:gd name="connsiteY38314" fmla="*/ 1670232 h 2190257"/>
              <a:gd name="connsiteX38315" fmla="*/ 715826 w 1299502"/>
              <a:gd name="connsiteY38315" fmla="*/ 1670232 h 2190257"/>
              <a:gd name="connsiteX38316" fmla="*/ 715249 w 1299502"/>
              <a:gd name="connsiteY38316" fmla="*/ 1669619 h 2190257"/>
              <a:gd name="connsiteX38317" fmla="*/ 714816 w 1299502"/>
              <a:gd name="connsiteY38317" fmla="*/ 1669547 h 2190257"/>
              <a:gd name="connsiteX38318" fmla="*/ 714744 w 1299502"/>
              <a:gd name="connsiteY38318" fmla="*/ 1669439 h 2190257"/>
              <a:gd name="connsiteX38319" fmla="*/ 714744 w 1299502"/>
              <a:gd name="connsiteY38319" fmla="*/ 1669151 h 2190257"/>
              <a:gd name="connsiteX38320" fmla="*/ 714528 w 1299502"/>
              <a:gd name="connsiteY38320" fmla="*/ 1669043 h 2190257"/>
              <a:gd name="connsiteX38321" fmla="*/ 713230 w 1299502"/>
              <a:gd name="connsiteY38321" fmla="*/ 1668935 h 2190257"/>
              <a:gd name="connsiteX38322" fmla="*/ 712148 w 1299502"/>
              <a:gd name="connsiteY38322" fmla="*/ 1667853 h 2190257"/>
              <a:gd name="connsiteX38323" fmla="*/ 713230 w 1299502"/>
              <a:gd name="connsiteY38323" fmla="*/ 1668935 h 2190257"/>
              <a:gd name="connsiteX38324" fmla="*/ 713013 w 1299502"/>
              <a:gd name="connsiteY38324" fmla="*/ 1669151 h 2190257"/>
              <a:gd name="connsiteX38325" fmla="*/ 713013 w 1299502"/>
              <a:gd name="connsiteY38325" fmla="*/ 1669439 h 2190257"/>
              <a:gd name="connsiteX38326" fmla="*/ 713230 w 1299502"/>
              <a:gd name="connsiteY38326" fmla="*/ 1669547 h 2190257"/>
              <a:gd name="connsiteX38327" fmla="*/ 713807 w 1299502"/>
              <a:gd name="connsiteY38327" fmla="*/ 1669547 h 2190257"/>
              <a:gd name="connsiteX38328" fmla="*/ 714239 w 1299502"/>
              <a:gd name="connsiteY38328" fmla="*/ 1669836 h 2190257"/>
              <a:gd name="connsiteX38329" fmla="*/ 714528 w 1299502"/>
              <a:gd name="connsiteY38329" fmla="*/ 1669836 h 2190257"/>
              <a:gd name="connsiteX38330" fmla="*/ 715321 w 1299502"/>
              <a:gd name="connsiteY38330" fmla="*/ 1670628 h 2190257"/>
              <a:gd name="connsiteX38331" fmla="*/ 715033 w 1299502"/>
              <a:gd name="connsiteY38331" fmla="*/ 1670953 h 2190257"/>
              <a:gd name="connsiteX38332" fmla="*/ 715321 w 1299502"/>
              <a:gd name="connsiteY38332" fmla="*/ 1671241 h 2190257"/>
              <a:gd name="connsiteX38333" fmla="*/ 714636 w 1299502"/>
              <a:gd name="connsiteY38333" fmla="*/ 1671854 h 2190257"/>
              <a:gd name="connsiteX38334" fmla="*/ 714636 w 1299502"/>
              <a:gd name="connsiteY38334" fmla="*/ 1672755 h 2190257"/>
              <a:gd name="connsiteX38335" fmla="*/ 714311 w 1299502"/>
              <a:gd name="connsiteY38335" fmla="*/ 1673043 h 2190257"/>
              <a:gd name="connsiteX38336" fmla="*/ 714239 w 1299502"/>
              <a:gd name="connsiteY38336" fmla="*/ 1674449 h 2190257"/>
              <a:gd name="connsiteX38337" fmla="*/ 714528 w 1299502"/>
              <a:gd name="connsiteY38337" fmla="*/ 1674737 h 2190257"/>
              <a:gd name="connsiteX38338" fmla="*/ 714528 w 1299502"/>
              <a:gd name="connsiteY38338" fmla="*/ 1675025 h 2190257"/>
              <a:gd name="connsiteX38339" fmla="*/ 714924 w 1299502"/>
              <a:gd name="connsiteY38339" fmla="*/ 1675350 h 2190257"/>
              <a:gd name="connsiteX38340" fmla="*/ 714924 w 1299502"/>
              <a:gd name="connsiteY38340" fmla="*/ 1675638 h 2190257"/>
              <a:gd name="connsiteX38341" fmla="*/ 715033 w 1299502"/>
              <a:gd name="connsiteY38341" fmla="*/ 1675818 h 2190257"/>
              <a:gd name="connsiteX38342" fmla="*/ 715321 w 1299502"/>
              <a:gd name="connsiteY38342" fmla="*/ 1675818 h 2190257"/>
              <a:gd name="connsiteX38343" fmla="*/ 715718 w 1299502"/>
              <a:gd name="connsiteY38343" fmla="*/ 1676143 h 2190257"/>
              <a:gd name="connsiteX38344" fmla="*/ 716006 w 1299502"/>
              <a:gd name="connsiteY38344" fmla="*/ 1676143 h 2190257"/>
              <a:gd name="connsiteX38345" fmla="*/ 716331 w 1299502"/>
              <a:gd name="connsiteY38345" fmla="*/ 1676431 h 2190257"/>
              <a:gd name="connsiteX38346" fmla="*/ 716619 w 1299502"/>
              <a:gd name="connsiteY38346" fmla="*/ 1676431 h 2190257"/>
              <a:gd name="connsiteX38347" fmla="*/ 716331 w 1299502"/>
              <a:gd name="connsiteY38347" fmla="*/ 1677945 h 2190257"/>
              <a:gd name="connsiteX38348" fmla="*/ 714744 w 1299502"/>
              <a:gd name="connsiteY38348" fmla="*/ 1681837 h 2190257"/>
              <a:gd name="connsiteX38349" fmla="*/ 716331 w 1299502"/>
              <a:gd name="connsiteY38349" fmla="*/ 1677945 h 2190257"/>
              <a:gd name="connsiteX38350" fmla="*/ 716619 w 1299502"/>
              <a:gd name="connsiteY38350" fmla="*/ 1676467 h 2190257"/>
              <a:gd name="connsiteX38351" fmla="*/ 717016 w 1299502"/>
              <a:gd name="connsiteY38351" fmla="*/ 1676539 h 2190257"/>
              <a:gd name="connsiteX38352" fmla="*/ 717340 w 1299502"/>
              <a:gd name="connsiteY38352" fmla="*/ 1676143 h 2190257"/>
              <a:gd name="connsiteX38353" fmla="*/ 719035 w 1299502"/>
              <a:gd name="connsiteY38353" fmla="*/ 1676251 h 2190257"/>
              <a:gd name="connsiteX38354" fmla="*/ 719323 w 1299502"/>
              <a:gd name="connsiteY38354" fmla="*/ 1675926 h 2190257"/>
              <a:gd name="connsiteX38355" fmla="*/ 719612 w 1299502"/>
              <a:gd name="connsiteY38355" fmla="*/ 1675926 h 2190257"/>
              <a:gd name="connsiteX38356" fmla="*/ 720225 w 1299502"/>
              <a:gd name="connsiteY38356" fmla="*/ 1675530 h 2190257"/>
              <a:gd name="connsiteX38357" fmla="*/ 720225 w 1299502"/>
              <a:gd name="connsiteY38357" fmla="*/ 1675242 h 2190257"/>
              <a:gd name="connsiteX38358" fmla="*/ 720838 w 1299502"/>
              <a:gd name="connsiteY38358" fmla="*/ 1674629 h 2190257"/>
              <a:gd name="connsiteX38359" fmla="*/ 720910 w 1299502"/>
              <a:gd name="connsiteY38359" fmla="*/ 1674052 h 2190257"/>
              <a:gd name="connsiteX38360" fmla="*/ 721018 w 1299502"/>
              <a:gd name="connsiteY38360" fmla="*/ 1673944 h 2190257"/>
              <a:gd name="connsiteX38361" fmla="*/ 721956 w 1299502"/>
              <a:gd name="connsiteY38361" fmla="*/ 1673944 h 2190257"/>
              <a:gd name="connsiteX38362" fmla="*/ 722352 w 1299502"/>
              <a:gd name="connsiteY38362" fmla="*/ 1674233 h 2190257"/>
              <a:gd name="connsiteX38363" fmla="*/ 722641 w 1299502"/>
              <a:gd name="connsiteY38363" fmla="*/ 1674233 h 2190257"/>
              <a:gd name="connsiteX38364" fmla="*/ 722749 w 1299502"/>
              <a:gd name="connsiteY38364" fmla="*/ 1674413 h 2190257"/>
              <a:gd name="connsiteX38365" fmla="*/ 722749 w 1299502"/>
              <a:gd name="connsiteY38365" fmla="*/ 1674737 h 2190257"/>
              <a:gd name="connsiteX38366" fmla="*/ 723146 w 1299502"/>
              <a:gd name="connsiteY38366" fmla="*/ 1675025 h 2190257"/>
              <a:gd name="connsiteX38367" fmla="*/ 723146 w 1299502"/>
              <a:gd name="connsiteY38367" fmla="*/ 1675314 h 2190257"/>
              <a:gd name="connsiteX38368" fmla="*/ 723434 w 1299502"/>
              <a:gd name="connsiteY38368" fmla="*/ 1675602 h 2190257"/>
              <a:gd name="connsiteX38369" fmla="*/ 723434 w 1299502"/>
              <a:gd name="connsiteY38369" fmla="*/ 1676503 h 2190257"/>
              <a:gd name="connsiteX38370" fmla="*/ 723759 w 1299502"/>
              <a:gd name="connsiteY38370" fmla="*/ 1676791 h 2190257"/>
              <a:gd name="connsiteX38371" fmla="*/ 723759 w 1299502"/>
              <a:gd name="connsiteY38371" fmla="*/ 1677116 h 2190257"/>
              <a:gd name="connsiteX38372" fmla="*/ 724047 w 1299502"/>
              <a:gd name="connsiteY38372" fmla="*/ 1677404 h 2190257"/>
              <a:gd name="connsiteX38373" fmla="*/ 724047 w 1299502"/>
              <a:gd name="connsiteY38373" fmla="*/ 1677692 h 2190257"/>
              <a:gd name="connsiteX38374" fmla="*/ 724336 w 1299502"/>
              <a:gd name="connsiteY38374" fmla="*/ 1678017 h 2190257"/>
              <a:gd name="connsiteX38375" fmla="*/ 724336 w 1299502"/>
              <a:gd name="connsiteY38375" fmla="*/ 1678593 h 2190257"/>
              <a:gd name="connsiteX38376" fmla="*/ 724660 w 1299502"/>
              <a:gd name="connsiteY38376" fmla="*/ 1678918 h 2190257"/>
              <a:gd name="connsiteX38377" fmla="*/ 724660 w 1299502"/>
              <a:gd name="connsiteY38377" fmla="*/ 1679206 h 2190257"/>
              <a:gd name="connsiteX38378" fmla="*/ 725345 w 1299502"/>
              <a:gd name="connsiteY38378" fmla="*/ 1679819 h 2190257"/>
              <a:gd name="connsiteX38379" fmla="*/ 725237 w 1299502"/>
              <a:gd name="connsiteY38379" fmla="*/ 1680107 h 2190257"/>
              <a:gd name="connsiteX38380" fmla="*/ 726247 w 1299502"/>
              <a:gd name="connsiteY38380" fmla="*/ 1681008 h 2190257"/>
              <a:gd name="connsiteX38381" fmla="*/ 726247 w 1299502"/>
              <a:gd name="connsiteY38381" fmla="*/ 1681296 h 2190257"/>
              <a:gd name="connsiteX38382" fmla="*/ 726427 w 1299502"/>
              <a:gd name="connsiteY38382" fmla="*/ 1681405 h 2190257"/>
              <a:gd name="connsiteX38383" fmla="*/ 726751 w 1299502"/>
              <a:gd name="connsiteY38383" fmla="*/ 1681405 h 2190257"/>
              <a:gd name="connsiteX38384" fmla="*/ 726932 w 1299502"/>
              <a:gd name="connsiteY38384" fmla="*/ 1681621 h 2190257"/>
              <a:gd name="connsiteX38385" fmla="*/ 726932 w 1299502"/>
              <a:gd name="connsiteY38385" fmla="*/ 1681909 h 2190257"/>
              <a:gd name="connsiteX38386" fmla="*/ 727545 w 1299502"/>
              <a:gd name="connsiteY38386" fmla="*/ 1682522 h 2190257"/>
              <a:gd name="connsiteX38387" fmla="*/ 727545 w 1299502"/>
              <a:gd name="connsiteY38387" fmla="*/ 1682810 h 2190257"/>
              <a:gd name="connsiteX38388" fmla="*/ 727833 w 1299502"/>
              <a:gd name="connsiteY38388" fmla="*/ 1683098 h 2190257"/>
              <a:gd name="connsiteX38389" fmla="*/ 727833 w 1299502"/>
              <a:gd name="connsiteY38389" fmla="*/ 1683423 h 2190257"/>
              <a:gd name="connsiteX38390" fmla="*/ 728554 w 1299502"/>
              <a:gd name="connsiteY38390" fmla="*/ 1683999 h 2190257"/>
              <a:gd name="connsiteX38391" fmla="*/ 728554 w 1299502"/>
              <a:gd name="connsiteY38391" fmla="*/ 1684324 h 2190257"/>
              <a:gd name="connsiteX38392" fmla="*/ 729348 w 1299502"/>
              <a:gd name="connsiteY38392" fmla="*/ 1685117 h 2190257"/>
              <a:gd name="connsiteX38393" fmla="*/ 729636 w 1299502"/>
              <a:gd name="connsiteY38393" fmla="*/ 1685117 h 2190257"/>
              <a:gd name="connsiteX38394" fmla="*/ 730934 w 1299502"/>
              <a:gd name="connsiteY38394" fmla="*/ 1686306 h 2190257"/>
              <a:gd name="connsiteX38395" fmla="*/ 731223 w 1299502"/>
              <a:gd name="connsiteY38395" fmla="*/ 1686306 h 2190257"/>
              <a:gd name="connsiteX38396" fmla="*/ 732232 w 1299502"/>
              <a:gd name="connsiteY38396" fmla="*/ 1687207 h 2190257"/>
              <a:gd name="connsiteX38397" fmla="*/ 732629 w 1299502"/>
              <a:gd name="connsiteY38397" fmla="*/ 1687207 h 2190257"/>
              <a:gd name="connsiteX38398" fmla="*/ 733530 w 1299502"/>
              <a:gd name="connsiteY38398" fmla="*/ 1688180 h 2190257"/>
              <a:gd name="connsiteX38399" fmla="*/ 734504 w 1299502"/>
              <a:gd name="connsiteY38399" fmla="*/ 1688180 h 2190257"/>
              <a:gd name="connsiteX38400" fmla="*/ 735333 w 1299502"/>
              <a:gd name="connsiteY38400" fmla="*/ 1689009 h 2190257"/>
              <a:gd name="connsiteX38401" fmla="*/ 735333 w 1299502"/>
              <a:gd name="connsiteY38401" fmla="*/ 1689802 h 2190257"/>
              <a:gd name="connsiteX38402" fmla="*/ 735622 w 1299502"/>
              <a:gd name="connsiteY38402" fmla="*/ 1690090 h 2190257"/>
              <a:gd name="connsiteX38403" fmla="*/ 735622 w 1299502"/>
              <a:gd name="connsiteY38403" fmla="*/ 1691892 h 2190257"/>
              <a:gd name="connsiteX38404" fmla="*/ 735910 w 1299502"/>
              <a:gd name="connsiteY38404" fmla="*/ 1692181 h 2190257"/>
              <a:gd name="connsiteX38405" fmla="*/ 735910 w 1299502"/>
              <a:gd name="connsiteY38405" fmla="*/ 1693082 h 2190257"/>
              <a:gd name="connsiteX38406" fmla="*/ 736235 w 1299502"/>
              <a:gd name="connsiteY38406" fmla="*/ 1693406 h 2190257"/>
              <a:gd name="connsiteX38407" fmla="*/ 736235 w 1299502"/>
              <a:gd name="connsiteY38407" fmla="*/ 1695496 h 2190257"/>
              <a:gd name="connsiteX38408" fmla="*/ 736523 w 1299502"/>
              <a:gd name="connsiteY38408" fmla="*/ 1695785 h 2190257"/>
              <a:gd name="connsiteX38409" fmla="*/ 736523 w 1299502"/>
              <a:gd name="connsiteY38409" fmla="*/ 1696109 h 2190257"/>
              <a:gd name="connsiteX38410" fmla="*/ 736127 w 1299502"/>
              <a:gd name="connsiteY38410" fmla="*/ 1696397 h 2190257"/>
              <a:gd name="connsiteX38411" fmla="*/ 736127 w 1299502"/>
              <a:gd name="connsiteY38411" fmla="*/ 1698488 h 2190257"/>
              <a:gd name="connsiteX38412" fmla="*/ 735730 w 1299502"/>
              <a:gd name="connsiteY38412" fmla="*/ 1698704 h 2190257"/>
              <a:gd name="connsiteX38413" fmla="*/ 735730 w 1299502"/>
              <a:gd name="connsiteY38413" fmla="*/ 1698992 h 2190257"/>
              <a:gd name="connsiteX38414" fmla="*/ 736127 w 1299502"/>
              <a:gd name="connsiteY38414" fmla="*/ 1699281 h 2190257"/>
              <a:gd name="connsiteX38415" fmla="*/ 736018 w 1299502"/>
              <a:gd name="connsiteY38415" fmla="*/ 1699893 h 2190257"/>
              <a:gd name="connsiteX38416" fmla="*/ 737028 w 1299502"/>
              <a:gd name="connsiteY38416" fmla="*/ 1700902 h 2190257"/>
              <a:gd name="connsiteX38417" fmla="*/ 737028 w 1299502"/>
              <a:gd name="connsiteY38417" fmla="*/ 1701191 h 2190257"/>
              <a:gd name="connsiteX38418" fmla="*/ 738398 w 1299502"/>
              <a:gd name="connsiteY38418" fmla="*/ 1702380 h 2190257"/>
              <a:gd name="connsiteX38419" fmla="*/ 738506 w 1299502"/>
              <a:gd name="connsiteY38419" fmla="*/ 1702380 h 2190257"/>
              <a:gd name="connsiteX38420" fmla="*/ 738795 w 1299502"/>
              <a:gd name="connsiteY38420" fmla="*/ 1702164 h 2190257"/>
              <a:gd name="connsiteX38421" fmla="*/ 740093 w 1299502"/>
              <a:gd name="connsiteY38421" fmla="*/ 1702272 h 2190257"/>
              <a:gd name="connsiteX38422" fmla="*/ 740490 w 1299502"/>
              <a:gd name="connsiteY38422" fmla="*/ 1701948 h 2190257"/>
              <a:gd name="connsiteX38423" fmla="*/ 740778 w 1299502"/>
              <a:gd name="connsiteY38423" fmla="*/ 1701948 h 2190257"/>
              <a:gd name="connsiteX38424" fmla="*/ 740994 w 1299502"/>
              <a:gd name="connsiteY38424" fmla="*/ 1701767 h 2190257"/>
              <a:gd name="connsiteX38425" fmla="*/ 740994 w 1299502"/>
              <a:gd name="connsiteY38425" fmla="*/ 1701551 h 2190257"/>
              <a:gd name="connsiteX38426" fmla="*/ 741283 w 1299502"/>
              <a:gd name="connsiteY38426" fmla="*/ 1701155 h 2190257"/>
              <a:gd name="connsiteX38427" fmla="*/ 741283 w 1299502"/>
              <a:gd name="connsiteY38427" fmla="*/ 1700686 h 2190257"/>
              <a:gd name="connsiteX38428" fmla="*/ 742004 w 1299502"/>
              <a:gd name="connsiteY38428" fmla="*/ 1700073 h 2190257"/>
              <a:gd name="connsiteX38429" fmla="*/ 742004 w 1299502"/>
              <a:gd name="connsiteY38429" fmla="*/ 1699461 h 2190257"/>
              <a:gd name="connsiteX38430" fmla="*/ 742905 w 1299502"/>
              <a:gd name="connsiteY38430" fmla="*/ 1698776 h 2190257"/>
              <a:gd name="connsiteX38431" fmla="*/ 744168 w 1299502"/>
              <a:gd name="connsiteY38431" fmla="*/ 1698776 h 2190257"/>
              <a:gd name="connsiteX38432" fmla="*/ 744384 w 1299502"/>
              <a:gd name="connsiteY38432" fmla="*/ 1698992 h 2190257"/>
              <a:gd name="connsiteX38433" fmla="*/ 744384 w 1299502"/>
              <a:gd name="connsiteY38433" fmla="*/ 1699245 h 2190257"/>
              <a:gd name="connsiteX38434" fmla="*/ 742978 w 1299502"/>
              <a:gd name="connsiteY38434" fmla="*/ 1700362 h 2190257"/>
              <a:gd name="connsiteX38435" fmla="*/ 742978 w 1299502"/>
              <a:gd name="connsiteY38435" fmla="*/ 1700650 h 2190257"/>
              <a:gd name="connsiteX38436" fmla="*/ 742689 w 1299502"/>
              <a:gd name="connsiteY38436" fmla="*/ 1700974 h 2190257"/>
              <a:gd name="connsiteX38437" fmla="*/ 742689 w 1299502"/>
              <a:gd name="connsiteY38437" fmla="*/ 1701263 h 2190257"/>
              <a:gd name="connsiteX38438" fmla="*/ 742293 w 1299502"/>
              <a:gd name="connsiteY38438" fmla="*/ 1701551 h 2190257"/>
              <a:gd name="connsiteX38439" fmla="*/ 742293 w 1299502"/>
              <a:gd name="connsiteY38439" fmla="*/ 1701875 h 2190257"/>
              <a:gd name="connsiteX38440" fmla="*/ 741499 w 1299502"/>
              <a:gd name="connsiteY38440" fmla="*/ 1702560 h 2190257"/>
              <a:gd name="connsiteX38441" fmla="*/ 741067 w 1299502"/>
              <a:gd name="connsiteY38441" fmla="*/ 1702560 h 2190257"/>
              <a:gd name="connsiteX38442" fmla="*/ 740778 w 1299502"/>
              <a:gd name="connsiteY38442" fmla="*/ 1702885 h 2190257"/>
              <a:gd name="connsiteX38443" fmla="*/ 740490 w 1299502"/>
              <a:gd name="connsiteY38443" fmla="*/ 1702885 h 2190257"/>
              <a:gd name="connsiteX38444" fmla="*/ 739877 w 1299502"/>
              <a:gd name="connsiteY38444" fmla="*/ 1703281 h 2190257"/>
              <a:gd name="connsiteX38445" fmla="*/ 739877 w 1299502"/>
              <a:gd name="connsiteY38445" fmla="*/ 1703569 h 2190257"/>
              <a:gd name="connsiteX38446" fmla="*/ 740093 w 1299502"/>
              <a:gd name="connsiteY38446" fmla="*/ 1703677 h 2190257"/>
              <a:gd name="connsiteX38447" fmla="*/ 740381 w 1299502"/>
              <a:gd name="connsiteY38447" fmla="*/ 1703461 h 2190257"/>
              <a:gd name="connsiteX38448" fmla="*/ 740778 w 1299502"/>
              <a:gd name="connsiteY38448" fmla="*/ 1703461 h 2190257"/>
              <a:gd name="connsiteX38449" fmla="*/ 741391 w 1299502"/>
              <a:gd name="connsiteY38449" fmla="*/ 1702885 h 2190257"/>
              <a:gd name="connsiteX38450" fmla="*/ 741788 w 1299502"/>
              <a:gd name="connsiteY38450" fmla="*/ 1702885 h 2190257"/>
              <a:gd name="connsiteX38451" fmla="*/ 741968 w 1299502"/>
              <a:gd name="connsiteY38451" fmla="*/ 1703065 h 2190257"/>
              <a:gd name="connsiteX38452" fmla="*/ 741968 w 1299502"/>
              <a:gd name="connsiteY38452" fmla="*/ 1703281 h 2190257"/>
              <a:gd name="connsiteX38453" fmla="*/ 742293 w 1299502"/>
              <a:gd name="connsiteY38453" fmla="*/ 1703677 h 2190257"/>
              <a:gd name="connsiteX38454" fmla="*/ 742293 w 1299502"/>
              <a:gd name="connsiteY38454" fmla="*/ 1703858 h 2190257"/>
              <a:gd name="connsiteX38455" fmla="*/ 742365 w 1299502"/>
              <a:gd name="connsiteY38455" fmla="*/ 1704074 h 2190257"/>
              <a:gd name="connsiteX38456" fmla="*/ 742869 w 1299502"/>
              <a:gd name="connsiteY38456" fmla="*/ 1703677 h 2190257"/>
              <a:gd name="connsiteX38457" fmla="*/ 742869 w 1299502"/>
              <a:gd name="connsiteY38457" fmla="*/ 1703353 h 2190257"/>
              <a:gd name="connsiteX38458" fmla="*/ 742581 w 1299502"/>
              <a:gd name="connsiteY38458" fmla="*/ 1703065 h 2190257"/>
              <a:gd name="connsiteX38459" fmla="*/ 742581 w 1299502"/>
              <a:gd name="connsiteY38459" fmla="*/ 1701875 h 2190257"/>
              <a:gd name="connsiteX38460" fmla="*/ 743266 w 1299502"/>
              <a:gd name="connsiteY38460" fmla="*/ 1701263 h 2190257"/>
              <a:gd name="connsiteX38461" fmla="*/ 743266 w 1299502"/>
              <a:gd name="connsiteY38461" fmla="*/ 1700938 h 2190257"/>
              <a:gd name="connsiteX38462" fmla="*/ 743951 w 1299502"/>
              <a:gd name="connsiteY38462" fmla="*/ 1700362 h 2190257"/>
              <a:gd name="connsiteX38463" fmla="*/ 743951 w 1299502"/>
              <a:gd name="connsiteY38463" fmla="*/ 1700073 h 2190257"/>
              <a:gd name="connsiteX38464" fmla="*/ 744853 w 1299502"/>
              <a:gd name="connsiteY38464" fmla="*/ 1699353 h 2190257"/>
              <a:gd name="connsiteX38465" fmla="*/ 745466 w 1299502"/>
              <a:gd name="connsiteY38465" fmla="*/ 1699353 h 2190257"/>
              <a:gd name="connsiteX38466" fmla="*/ 745970 w 1299502"/>
              <a:gd name="connsiteY38466" fmla="*/ 1699857 h 2190257"/>
              <a:gd name="connsiteX38467" fmla="*/ 745970 w 1299502"/>
              <a:gd name="connsiteY38467" fmla="*/ 1701047 h 2190257"/>
              <a:gd name="connsiteX38468" fmla="*/ 746259 w 1299502"/>
              <a:gd name="connsiteY38468" fmla="*/ 1701335 h 2190257"/>
              <a:gd name="connsiteX38469" fmla="*/ 746259 w 1299502"/>
              <a:gd name="connsiteY38469" fmla="*/ 1702560 h 2190257"/>
              <a:gd name="connsiteX38470" fmla="*/ 745862 w 1299502"/>
              <a:gd name="connsiteY38470" fmla="*/ 1702849 h 2190257"/>
              <a:gd name="connsiteX38471" fmla="*/ 745862 w 1299502"/>
              <a:gd name="connsiteY38471" fmla="*/ 1703065 h 2190257"/>
              <a:gd name="connsiteX38472" fmla="*/ 745754 w 1299502"/>
              <a:gd name="connsiteY38472" fmla="*/ 1703245 h 2190257"/>
              <a:gd name="connsiteX38473" fmla="*/ 745357 w 1299502"/>
              <a:gd name="connsiteY38473" fmla="*/ 1703245 h 2190257"/>
              <a:gd name="connsiteX38474" fmla="*/ 745249 w 1299502"/>
              <a:gd name="connsiteY38474" fmla="*/ 1703353 h 2190257"/>
              <a:gd name="connsiteX38475" fmla="*/ 745249 w 1299502"/>
              <a:gd name="connsiteY38475" fmla="*/ 1703641 h 2190257"/>
              <a:gd name="connsiteX38476" fmla="*/ 746872 w 1299502"/>
              <a:gd name="connsiteY38476" fmla="*/ 1705155 h 2190257"/>
              <a:gd name="connsiteX38477" fmla="*/ 746872 w 1299502"/>
              <a:gd name="connsiteY38477" fmla="*/ 1705552 h 2190257"/>
              <a:gd name="connsiteX38478" fmla="*/ 747160 w 1299502"/>
              <a:gd name="connsiteY38478" fmla="*/ 1705840 h 2190257"/>
              <a:gd name="connsiteX38479" fmla="*/ 747160 w 1299502"/>
              <a:gd name="connsiteY38479" fmla="*/ 1706453 h 2190257"/>
              <a:gd name="connsiteX38480" fmla="*/ 746764 w 1299502"/>
              <a:gd name="connsiteY38480" fmla="*/ 1706633 h 2190257"/>
              <a:gd name="connsiteX38481" fmla="*/ 746764 w 1299502"/>
              <a:gd name="connsiteY38481" fmla="*/ 1706957 h 2190257"/>
              <a:gd name="connsiteX38482" fmla="*/ 746259 w 1299502"/>
              <a:gd name="connsiteY38482" fmla="*/ 1707426 h 2190257"/>
              <a:gd name="connsiteX38483" fmla="*/ 745970 w 1299502"/>
              <a:gd name="connsiteY38483" fmla="*/ 1707426 h 2190257"/>
              <a:gd name="connsiteX38484" fmla="*/ 745754 w 1299502"/>
              <a:gd name="connsiteY38484" fmla="*/ 1707534 h 2190257"/>
              <a:gd name="connsiteX38485" fmla="*/ 745754 w 1299502"/>
              <a:gd name="connsiteY38485" fmla="*/ 1708435 h 2190257"/>
              <a:gd name="connsiteX38486" fmla="*/ 745466 w 1299502"/>
              <a:gd name="connsiteY38486" fmla="*/ 1708723 h 2190257"/>
              <a:gd name="connsiteX38487" fmla="*/ 745466 w 1299502"/>
              <a:gd name="connsiteY38487" fmla="*/ 1709047 h 2190257"/>
              <a:gd name="connsiteX38488" fmla="*/ 744781 w 1299502"/>
              <a:gd name="connsiteY38488" fmla="*/ 1709624 h 2190257"/>
              <a:gd name="connsiteX38489" fmla="*/ 744853 w 1299502"/>
              <a:gd name="connsiteY38489" fmla="*/ 1709732 h 2190257"/>
              <a:gd name="connsiteX38490" fmla="*/ 745574 w 1299502"/>
              <a:gd name="connsiteY38490" fmla="*/ 1709732 h 2190257"/>
              <a:gd name="connsiteX38491" fmla="*/ 745754 w 1299502"/>
              <a:gd name="connsiteY38491" fmla="*/ 1709624 h 2190257"/>
              <a:gd name="connsiteX38492" fmla="*/ 745754 w 1299502"/>
              <a:gd name="connsiteY38492" fmla="*/ 1709336 h 2190257"/>
              <a:gd name="connsiteX38493" fmla="*/ 746043 w 1299502"/>
              <a:gd name="connsiteY38493" fmla="*/ 1709047 h 2190257"/>
              <a:gd name="connsiteX38494" fmla="*/ 746043 w 1299502"/>
              <a:gd name="connsiteY38494" fmla="*/ 1708146 h 2190257"/>
              <a:gd name="connsiteX38495" fmla="*/ 746944 w 1299502"/>
              <a:gd name="connsiteY38495" fmla="*/ 1707426 h 2190257"/>
              <a:gd name="connsiteX38496" fmla="*/ 747269 w 1299502"/>
              <a:gd name="connsiteY38496" fmla="*/ 1707426 h 2190257"/>
              <a:gd name="connsiteX38497" fmla="*/ 747665 w 1299502"/>
              <a:gd name="connsiteY38497" fmla="*/ 1707137 h 2190257"/>
              <a:gd name="connsiteX38498" fmla="*/ 747954 w 1299502"/>
              <a:gd name="connsiteY38498" fmla="*/ 1707137 h 2190257"/>
              <a:gd name="connsiteX38499" fmla="*/ 748675 w 1299502"/>
              <a:gd name="connsiteY38499" fmla="*/ 1706525 h 2190257"/>
              <a:gd name="connsiteX38500" fmla="*/ 749252 w 1299502"/>
              <a:gd name="connsiteY38500" fmla="*/ 1706525 h 2190257"/>
              <a:gd name="connsiteX38501" fmla="*/ 749468 w 1299502"/>
              <a:gd name="connsiteY38501" fmla="*/ 1706741 h 2190257"/>
              <a:gd name="connsiteX38502" fmla="*/ 749468 w 1299502"/>
              <a:gd name="connsiteY38502" fmla="*/ 1707029 h 2190257"/>
              <a:gd name="connsiteX38503" fmla="*/ 748747 w 1299502"/>
              <a:gd name="connsiteY38503" fmla="*/ 1707642 h 2190257"/>
              <a:gd name="connsiteX38504" fmla="*/ 748963 w 1299502"/>
              <a:gd name="connsiteY38504" fmla="*/ 1707714 h 2190257"/>
              <a:gd name="connsiteX38505" fmla="*/ 749252 w 1299502"/>
              <a:gd name="connsiteY38505" fmla="*/ 1707714 h 2190257"/>
              <a:gd name="connsiteX38506" fmla="*/ 749540 w 1299502"/>
              <a:gd name="connsiteY38506" fmla="*/ 1708038 h 2190257"/>
              <a:gd name="connsiteX38507" fmla="*/ 751956 w 1299502"/>
              <a:gd name="connsiteY38507" fmla="*/ 1708146 h 2190257"/>
              <a:gd name="connsiteX38508" fmla="*/ 752425 w 1299502"/>
              <a:gd name="connsiteY38508" fmla="*/ 1707642 h 2190257"/>
              <a:gd name="connsiteX38509" fmla="*/ 752425 w 1299502"/>
              <a:gd name="connsiteY38509" fmla="*/ 1707426 h 2190257"/>
              <a:gd name="connsiteX38510" fmla="*/ 751956 w 1299502"/>
              <a:gd name="connsiteY38510" fmla="*/ 1706957 h 2190257"/>
              <a:gd name="connsiteX38511" fmla="*/ 750261 w 1299502"/>
              <a:gd name="connsiteY38511" fmla="*/ 1706957 h 2190257"/>
              <a:gd name="connsiteX38512" fmla="*/ 750153 w 1299502"/>
              <a:gd name="connsiteY38512" fmla="*/ 1706741 h 2190257"/>
              <a:gd name="connsiteX38513" fmla="*/ 750153 w 1299502"/>
              <a:gd name="connsiteY38513" fmla="*/ 1706453 h 2190257"/>
              <a:gd name="connsiteX38514" fmla="*/ 750261 w 1299502"/>
              <a:gd name="connsiteY38514" fmla="*/ 1706344 h 2190257"/>
              <a:gd name="connsiteX38515" fmla="*/ 757617 w 1299502"/>
              <a:gd name="connsiteY38515" fmla="*/ 1706453 h 2190257"/>
              <a:gd name="connsiteX38516" fmla="*/ 757942 w 1299502"/>
              <a:gd name="connsiteY38516" fmla="*/ 1706236 h 2190257"/>
              <a:gd name="connsiteX38517" fmla="*/ 758627 w 1299502"/>
              <a:gd name="connsiteY38517" fmla="*/ 1706236 h 2190257"/>
              <a:gd name="connsiteX38518" fmla="*/ 758735 w 1299502"/>
              <a:gd name="connsiteY38518" fmla="*/ 1706056 h 2190257"/>
              <a:gd name="connsiteX38519" fmla="*/ 758735 w 1299502"/>
              <a:gd name="connsiteY38519" fmla="*/ 1705732 h 2190257"/>
              <a:gd name="connsiteX38520" fmla="*/ 758915 w 1299502"/>
              <a:gd name="connsiteY38520" fmla="*/ 1705660 h 2190257"/>
              <a:gd name="connsiteX38521" fmla="*/ 759312 w 1299502"/>
              <a:gd name="connsiteY38521" fmla="*/ 1705660 h 2190257"/>
              <a:gd name="connsiteX38522" fmla="*/ 759420 w 1299502"/>
              <a:gd name="connsiteY38522" fmla="*/ 1705552 h 2190257"/>
              <a:gd name="connsiteX38523" fmla="*/ 759420 w 1299502"/>
              <a:gd name="connsiteY38523" fmla="*/ 1705263 h 2190257"/>
              <a:gd name="connsiteX38524" fmla="*/ 759925 w 1299502"/>
              <a:gd name="connsiteY38524" fmla="*/ 1704759 h 2190257"/>
              <a:gd name="connsiteX38525" fmla="*/ 760898 w 1299502"/>
              <a:gd name="connsiteY38525" fmla="*/ 1704759 h 2190257"/>
              <a:gd name="connsiteX38526" fmla="*/ 761295 w 1299502"/>
              <a:gd name="connsiteY38526" fmla="*/ 1705155 h 2190257"/>
              <a:gd name="connsiteX38527" fmla="*/ 762305 w 1299502"/>
              <a:gd name="connsiteY38527" fmla="*/ 1705155 h 2190257"/>
              <a:gd name="connsiteX38528" fmla="*/ 762413 w 1299502"/>
              <a:gd name="connsiteY38528" fmla="*/ 1705263 h 2190257"/>
              <a:gd name="connsiteX38529" fmla="*/ 762413 w 1299502"/>
              <a:gd name="connsiteY38529" fmla="*/ 1705552 h 2190257"/>
              <a:gd name="connsiteX38530" fmla="*/ 762593 w 1299502"/>
              <a:gd name="connsiteY38530" fmla="*/ 1705768 h 2190257"/>
              <a:gd name="connsiteX38531" fmla="*/ 763891 w 1299502"/>
              <a:gd name="connsiteY38531" fmla="*/ 1705768 h 2190257"/>
              <a:gd name="connsiteX38532" fmla="*/ 764180 w 1299502"/>
              <a:gd name="connsiteY38532" fmla="*/ 1706056 h 2190257"/>
              <a:gd name="connsiteX38533" fmla="*/ 765189 w 1299502"/>
              <a:gd name="connsiteY38533" fmla="*/ 1706056 h 2190257"/>
              <a:gd name="connsiteX38534" fmla="*/ 765478 w 1299502"/>
              <a:gd name="connsiteY38534" fmla="*/ 1706344 h 2190257"/>
              <a:gd name="connsiteX38535" fmla="*/ 765875 w 1299502"/>
              <a:gd name="connsiteY38535" fmla="*/ 1706344 h 2190257"/>
              <a:gd name="connsiteX38536" fmla="*/ 766199 w 1299502"/>
              <a:gd name="connsiteY38536" fmla="*/ 1706741 h 2190257"/>
              <a:gd name="connsiteX38537" fmla="*/ 766884 w 1299502"/>
              <a:gd name="connsiteY38537" fmla="*/ 1706741 h 2190257"/>
              <a:gd name="connsiteX38538" fmla="*/ 767389 w 1299502"/>
              <a:gd name="connsiteY38538" fmla="*/ 1707137 h 2190257"/>
              <a:gd name="connsiteX38539" fmla="*/ 767389 w 1299502"/>
              <a:gd name="connsiteY38539" fmla="*/ 1707750 h 2190257"/>
              <a:gd name="connsiteX38540" fmla="*/ 767677 w 1299502"/>
              <a:gd name="connsiteY38540" fmla="*/ 1708038 h 2190257"/>
              <a:gd name="connsiteX38541" fmla="*/ 767677 w 1299502"/>
              <a:gd name="connsiteY38541" fmla="*/ 1708363 h 2190257"/>
              <a:gd name="connsiteX38542" fmla="*/ 767786 w 1299502"/>
              <a:gd name="connsiteY38542" fmla="*/ 1708543 h 2190257"/>
              <a:gd name="connsiteX38543" fmla="*/ 768795 w 1299502"/>
              <a:gd name="connsiteY38543" fmla="*/ 1708543 h 2190257"/>
              <a:gd name="connsiteX38544" fmla="*/ 769084 w 1299502"/>
              <a:gd name="connsiteY38544" fmla="*/ 1708867 h 2190257"/>
              <a:gd name="connsiteX38545" fmla="*/ 770093 w 1299502"/>
              <a:gd name="connsiteY38545" fmla="*/ 1708867 h 2190257"/>
              <a:gd name="connsiteX38546" fmla="*/ 770490 w 1299502"/>
              <a:gd name="connsiteY38546" fmla="*/ 1709156 h 2190257"/>
              <a:gd name="connsiteX38547" fmla="*/ 770778 w 1299502"/>
              <a:gd name="connsiteY38547" fmla="*/ 1709156 h 2190257"/>
              <a:gd name="connsiteX38548" fmla="*/ 771067 w 1299502"/>
              <a:gd name="connsiteY38548" fmla="*/ 1709444 h 2190257"/>
              <a:gd name="connsiteX38549" fmla="*/ 771788 w 1299502"/>
              <a:gd name="connsiteY38549" fmla="*/ 1709552 h 2190257"/>
              <a:gd name="connsiteX38550" fmla="*/ 772077 w 1299502"/>
              <a:gd name="connsiteY38550" fmla="*/ 1709732 h 2190257"/>
              <a:gd name="connsiteX38551" fmla="*/ 772798 w 1299502"/>
              <a:gd name="connsiteY38551" fmla="*/ 1709840 h 2190257"/>
              <a:gd name="connsiteX38552" fmla="*/ 773086 w 1299502"/>
              <a:gd name="connsiteY38552" fmla="*/ 1710129 h 2190257"/>
              <a:gd name="connsiteX38553" fmla="*/ 773771 w 1299502"/>
              <a:gd name="connsiteY38553" fmla="*/ 1710129 h 2190257"/>
              <a:gd name="connsiteX38554" fmla="*/ 774096 w 1299502"/>
              <a:gd name="connsiteY38554" fmla="*/ 1710453 h 2190257"/>
              <a:gd name="connsiteX38555" fmla="*/ 774384 w 1299502"/>
              <a:gd name="connsiteY38555" fmla="*/ 1710453 h 2190257"/>
              <a:gd name="connsiteX38556" fmla="*/ 774781 w 1299502"/>
              <a:gd name="connsiteY38556" fmla="*/ 1710741 h 2190257"/>
              <a:gd name="connsiteX38557" fmla="*/ 775105 w 1299502"/>
              <a:gd name="connsiteY38557" fmla="*/ 1710741 h 2190257"/>
              <a:gd name="connsiteX38558" fmla="*/ 775394 w 1299502"/>
              <a:gd name="connsiteY38558" fmla="*/ 1711066 h 2190257"/>
              <a:gd name="connsiteX38559" fmla="*/ 777666 w 1299502"/>
              <a:gd name="connsiteY38559" fmla="*/ 1711138 h 2190257"/>
              <a:gd name="connsiteX38560" fmla="*/ 777882 w 1299502"/>
              <a:gd name="connsiteY38560" fmla="*/ 1711246 h 2190257"/>
              <a:gd name="connsiteX38561" fmla="*/ 777882 w 1299502"/>
              <a:gd name="connsiteY38561" fmla="*/ 1712435 h 2190257"/>
              <a:gd name="connsiteX38562" fmla="*/ 778062 w 1299502"/>
              <a:gd name="connsiteY38562" fmla="*/ 1712652 h 2190257"/>
              <a:gd name="connsiteX38563" fmla="*/ 778387 w 1299502"/>
              <a:gd name="connsiteY38563" fmla="*/ 1712652 h 2190257"/>
              <a:gd name="connsiteX38564" fmla="*/ 778675 w 1299502"/>
              <a:gd name="connsiteY38564" fmla="*/ 1712940 h 2190257"/>
              <a:gd name="connsiteX38565" fmla="*/ 778964 w 1299502"/>
              <a:gd name="connsiteY38565" fmla="*/ 1712940 h 2190257"/>
              <a:gd name="connsiteX38566" fmla="*/ 779360 w 1299502"/>
              <a:gd name="connsiteY38566" fmla="*/ 1713228 h 2190257"/>
              <a:gd name="connsiteX38567" fmla="*/ 787942 w 1299502"/>
              <a:gd name="connsiteY38567" fmla="*/ 1713444 h 2190257"/>
              <a:gd name="connsiteX38568" fmla="*/ 788231 w 1299502"/>
              <a:gd name="connsiteY38568" fmla="*/ 1713733 h 2190257"/>
              <a:gd name="connsiteX38569" fmla="*/ 790250 w 1299502"/>
              <a:gd name="connsiteY38569" fmla="*/ 1713733 h 2190257"/>
              <a:gd name="connsiteX38570" fmla="*/ 790538 w 1299502"/>
              <a:gd name="connsiteY38570" fmla="*/ 1714057 h 2190257"/>
              <a:gd name="connsiteX38571" fmla="*/ 791223 w 1299502"/>
              <a:gd name="connsiteY38571" fmla="*/ 1714057 h 2190257"/>
              <a:gd name="connsiteX38572" fmla="*/ 791548 w 1299502"/>
              <a:gd name="connsiteY38572" fmla="*/ 1714345 h 2190257"/>
              <a:gd name="connsiteX38573" fmla="*/ 792233 w 1299502"/>
              <a:gd name="connsiteY38573" fmla="*/ 1714345 h 2190257"/>
              <a:gd name="connsiteX38574" fmla="*/ 792630 w 1299502"/>
              <a:gd name="connsiteY38574" fmla="*/ 1714634 h 2190257"/>
              <a:gd name="connsiteX38575" fmla="*/ 792954 w 1299502"/>
              <a:gd name="connsiteY38575" fmla="*/ 1714742 h 2190257"/>
              <a:gd name="connsiteX38576" fmla="*/ 793243 w 1299502"/>
              <a:gd name="connsiteY38576" fmla="*/ 1715030 h 2190257"/>
              <a:gd name="connsiteX38577" fmla="*/ 793856 w 1299502"/>
              <a:gd name="connsiteY38577" fmla="*/ 1715030 h 2190257"/>
              <a:gd name="connsiteX38578" fmla="*/ 792233 w 1299502"/>
              <a:gd name="connsiteY38578" fmla="*/ 1719247 h 2190257"/>
              <a:gd name="connsiteX38579" fmla="*/ 789565 w 1299502"/>
              <a:gd name="connsiteY38579" fmla="*/ 1722527 h 2190257"/>
              <a:gd name="connsiteX38580" fmla="*/ 790358 w 1299502"/>
              <a:gd name="connsiteY38580" fmla="*/ 1724112 h 2190257"/>
              <a:gd name="connsiteX38581" fmla="*/ 787870 w 1299502"/>
              <a:gd name="connsiteY38581" fmla="*/ 1724833 h 2190257"/>
              <a:gd name="connsiteX38582" fmla="*/ 785959 w 1299502"/>
              <a:gd name="connsiteY38582" fmla="*/ 1722815 h 2190257"/>
              <a:gd name="connsiteX38583" fmla="*/ 781091 w 1299502"/>
              <a:gd name="connsiteY38583" fmla="*/ 1722310 h 2190257"/>
              <a:gd name="connsiteX38584" fmla="*/ 777305 w 1299502"/>
              <a:gd name="connsiteY38584" fmla="*/ 1722310 h 2190257"/>
              <a:gd name="connsiteX38585" fmla="*/ 774312 w 1299502"/>
              <a:gd name="connsiteY38585" fmla="*/ 1722058 h 2190257"/>
              <a:gd name="connsiteX38586" fmla="*/ 774420 w 1299502"/>
              <a:gd name="connsiteY38586" fmla="*/ 1722058 h 2190257"/>
              <a:gd name="connsiteX38587" fmla="*/ 777305 w 1299502"/>
              <a:gd name="connsiteY38587" fmla="*/ 1722346 h 2190257"/>
              <a:gd name="connsiteX38588" fmla="*/ 781091 w 1299502"/>
              <a:gd name="connsiteY38588" fmla="*/ 1722346 h 2190257"/>
              <a:gd name="connsiteX38589" fmla="*/ 785959 w 1299502"/>
              <a:gd name="connsiteY38589" fmla="*/ 1722815 h 2190257"/>
              <a:gd name="connsiteX38590" fmla="*/ 787870 w 1299502"/>
              <a:gd name="connsiteY38590" fmla="*/ 1724833 h 2190257"/>
              <a:gd name="connsiteX38591" fmla="*/ 790358 w 1299502"/>
              <a:gd name="connsiteY38591" fmla="*/ 1724112 h 2190257"/>
              <a:gd name="connsiteX38592" fmla="*/ 791151 w 1299502"/>
              <a:gd name="connsiteY38592" fmla="*/ 1726203 h 2190257"/>
              <a:gd name="connsiteX38593" fmla="*/ 795046 w 1299502"/>
              <a:gd name="connsiteY38593" fmla="*/ 1727897 h 2190257"/>
              <a:gd name="connsiteX38594" fmla="*/ 791151 w 1299502"/>
              <a:gd name="connsiteY38594" fmla="*/ 1726203 h 2190257"/>
              <a:gd name="connsiteX38595" fmla="*/ 790358 w 1299502"/>
              <a:gd name="connsiteY38595" fmla="*/ 1724112 h 2190257"/>
              <a:gd name="connsiteX38596" fmla="*/ 789565 w 1299502"/>
              <a:gd name="connsiteY38596" fmla="*/ 1722527 h 2190257"/>
              <a:gd name="connsiteX38597" fmla="*/ 792269 w 1299502"/>
              <a:gd name="connsiteY38597" fmla="*/ 1719211 h 2190257"/>
              <a:gd name="connsiteX38598" fmla="*/ 793856 w 1299502"/>
              <a:gd name="connsiteY38598" fmla="*/ 1715030 h 2190257"/>
              <a:gd name="connsiteX38599" fmla="*/ 796235 w 1299502"/>
              <a:gd name="connsiteY38599" fmla="*/ 1715030 h 2190257"/>
              <a:gd name="connsiteX38600" fmla="*/ 796524 w 1299502"/>
              <a:gd name="connsiteY38600" fmla="*/ 1714742 h 2190257"/>
              <a:gd name="connsiteX38601" fmla="*/ 796957 w 1299502"/>
              <a:gd name="connsiteY38601" fmla="*/ 1714742 h 2190257"/>
              <a:gd name="connsiteX38602" fmla="*/ 797930 w 1299502"/>
              <a:gd name="connsiteY38602" fmla="*/ 1713949 h 2190257"/>
              <a:gd name="connsiteX38603" fmla="*/ 798255 w 1299502"/>
              <a:gd name="connsiteY38603" fmla="*/ 1713949 h 2190257"/>
              <a:gd name="connsiteX38604" fmla="*/ 798435 w 1299502"/>
              <a:gd name="connsiteY38604" fmla="*/ 1714021 h 2190257"/>
              <a:gd name="connsiteX38605" fmla="*/ 798435 w 1299502"/>
              <a:gd name="connsiteY38605" fmla="*/ 1714345 h 2190257"/>
              <a:gd name="connsiteX38606" fmla="*/ 798038 w 1299502"/>
              <a:gd name="connsiteY38606" fmla="*/ 1714634 h 2190257"/>
              <a:gd name="connsiteX38607" fmla="*/ 798038 w 1299502"/>
              <a:gd name="connsiteY38607" fmla="*/ 1715246 h 2190257"/>
              <a:gd name="connsiteX38608" fmla="*/ 798255 w 1299502"/>
              <a:gd name="connsiteY38608" fmla="*/ 1715427 h 2190257"/>
              <a:gd name="connsiteX38609" fmla="*/ 799517 w 1299502"/>
              <a:gd name="connsiteY38609" fmla="*/ 1715427 h 2190257"/>
              <a:gd name="connsiteX38610" fmla="*/ 799913 w 1299502"/>
              <a:gd name="connsiteY38610" fmla="*/ 1715751 h 2190257"/>
              <a:gd name="connsiteX38611" fmla="*/ 800238 w 1299502"/>
              <a:gd name="connsiteY38611" fmla="*/ 1715751 h 2190257"/>
              <a:gd name="connsiteX38612" fmla="*/ 800526 w 1299502"/>
              <a:gd name="connsiteY38612" fmla="*/ 1716039 h 2190257"/>
              <a:gd name="connsiteX38613" fmla="*/ 801211 w 1299502"/>
              <a:gd name="connsiteY38613" fmla="*/ 1716039 h 2190257"/>
              <a:gd name="connsiteX38614" fmla="*/ 801536 w 1299502"/>
              <a:gd name="connsiteY38614" fmla="*/ 1716328 h 2190257"/>
              <a:gd name="connsiteX38615" fmla="*/ 801824 w 1299502"/>
              <a:gd name="connsiteY38615" fmla="*/ 1716328 h 2190257"/>
              <a:gd name="connsiteX38616" fmla="*/ 802221 w 1299502"/>
              <a:gd name="connsiteY38616" fmla="*/ 1716652 h 2190257"/>
              <a:gd name="connsiteX38617" fmla="*/ 802834 w 1299502"/>
              <a:gd name="connsiteY38617" fmla="*/ 1716652 h 2190257"/>
              <a:gd name="connsiteX38618" fmla="*/ 803231 w 1299502"/>
              <a:gd name="connsiteY38618" fmla="*/ 1716328 h 2190257"/>
              <a:gd name="connsiteX38619" fmla="*/ 803844 w 1299502"/>
              <a:gd name="connsiteY38619" fmla="*/ 1716436 h 2190257"/>
              <a:gd name="connsiteX38620" fmla="*/ 804240 w 1299502"/>
              <a:gd name="connsiteY38620" fmla="*/ 1716147 h 2190257"/>
              <a:gd name="connsiteX38621" fmla="*/ 804817 w 1299502"/>
              <a:gd name="connsiteY38621" fmla="*/ 1716147 h 2190257"/>
              <a:gd name="connsiteX38622" fmla="*/ 805214 w 1299502"/>
              <a:gd name="connsiteY38622" fmla="*/ 1715823 h 2190257"/>
              <a:gd name="connsiteX38623" fmla="*/ 805538 w 1299502"/>
              <a:gd name="connsiteY38623" fmla="*/ 1715823 h 2190257"/>
              <a:gd name="connsiteX38624" fmla="*/ 805719 w 1299502"/>
              <a:gd name="connsiteY38624" fmla="*/ 1715751 h 2190257"/>
              <a:gd name="connsiteX38625" fmla="*/ 805719 w 1299502"/>
              <a:gd name="connsiteY38625" fmla="*/ 1715427 h 2190257"/>
              <a:gd name="connsiteX38626" fmla="*/ 805827 w 1299502"/>
              <a:gd name="connsiteY38626" fmla="*/ 1715246 h 2190257"/>
              <a:gd name="connsiteX38627" fmla="*/ 806224 w 1299502"/>
              <a:gd name="connsiteY38627" fmla="*/ 1715246 h 2190257"/>
              <a:gd name="connsiteX38628" fmla="*/ 807702 w 1299502"/>
              <a:gd name="connsiteY38628" fmla="*/ 1713949 h 2190257"/>
              <a:gd name="connsiteX38629" fmla="*/ 807810 w 1299502"/>
              <a:gd name="connsiteY38629" fmla="*/ 1713733 h 2190257"/>
              <a:gd name="connsiteX38630" fmla="*/ 808820 w 1299502"/>
              <a:gd name="connsiteY38630" fmla="*/ 1713733 h 2190257"/>
              <a:gd name="connsiteX38631" fmla="*/ 809000 w 1299502"/>
              <a:gd name="connsiteY38631" fmla="*/ 1713336 h 2190257"/>
              <a:gd name="connsiteX38632" fmla="*/ 809901 w 1299502"/>
              <a:gd name="connsiteY38632" fmla="*/ 1712652 h 2190257"/>
              <a:gd name="connsiteX38633" fmla="*/ 810839 w 1299502"/>
              <a:gd name="connsiteY38633" fmla="*/ 1712652 h 2190257"/>
              <a:gd name="connsiteX38634" fmla="*/ 811055 w 1299502"/>
              <a:gd name="connsiteY38634" fmla="*/ 1712832 h 2190257"/>
              <a:gd name="connsiteX38635" fmla="*/ 811055 w 1299502"/>
              <a:gd name="connsiteY38635" fmla="*/ 1713120 h 2190257"/>
              <a:gd name="connsiteX38636" fmla="*/ 811344 w 1299502"/>
              <a:gd name="connsiteY38636" fmla="*/ 1713444 h 2190257"/>
              <a:gd name="connsiteX38637" fmla="*/ 812137 w 1299502"/>
              <a:gd name="connsiteY38637" fmla="*/ 1714237 h 2190257"/>
              <a:gd name="connsiteX38638" fmla="*/ 812462 w 1299502"/>
              <a:gd name="connsiteY38638" fmla="*/ 1714237 h 2190257"/>
              <a:gd name="connsiteX38639" fmla="*/ 813255 w 1299502"/>
              <a:gd name="connsiteY38639" fmla="*/ 1714922 h 2190257"/>
              <a:gd name="connsiteX38640" fmla="*/ 813255 w 1299502"/>
              <a:gd name="connsiteY38640" fmla="*/ 1715246 h 2190257"/>
              <a:gd name="connsiteX38641" fmla="*/ 814228 w 1299502"/>
              <a:gd name="connsiteY38641" fmla="*/ 1716111 h 2190257"/>
              <a:gd name="connsiteX38642" fmla="*/ 814228 w 1299502"/>
              <a:gd name="connsiteY38642" fmla="*/ 1716436 h 2190257"/>
              <a:gd name="connsiteX38643" fmla="*/ 814553 w 1299502"/>
              <a:gd name="connsiteY38643" fmla="*/ 1716724 h 2190257"/>
              <a:gd name="connsiteX38644" fmla="*/ 814553 w 1299502"/>
              <a:gd name="connsiteY38644" fmla="*/ 1717048 h 2190257"/>
              <a:gd name="connsiteX38645" fmla="*/ 816753 w 1299502"/>
              <a:gd name="connsiteY38645" fmla="*/ 1719031 h 2190257"/>
              <a:gd name="connsiteX38646" fmla="*/ 818051 w 1299502"/>
              <a:gd name="connsiteY38646" fmla="*/ 1719031 h 2190257"/>
              <a:gd name="connsiteX38647" fmla="*/ 818339 w 1299502"/>
              <a:gd name="connsiteY38647" fmla="*/ 1719319 h 2190257"/>
              <a:gd name="connsiteX38648" fmla="*/ 819349 w 1299502"/>
              <a:gd name="connsiteY38648" fmla="*/ 1719319 h 2190257"/>
              <a:gd name="connsiteX38649" fmla="*/ 819817 w 1299502"/>
              <a:gd name="connsiteY38649" fmla="*/ 1719824 h 2190257"/>
              <a:gd name="connsiteX38650" fmla="*/ 819817 w 1299502"/>
              <a:gd name="connsiteY38650" fmla="*/ 1720112 h 2190257"/>
              <a:gd name="connsiteX38651" fmla="*/ 820142 w 1299502"/>
              <a:gd name="connsiteY38651" fmla="*/ 1720436 h 2190257"/>
              <a:gd name="connsiteX38652" fmla="*/ 820142 w 1299502"/>
              <a:gd name="connsiteY38652" fmla="*/ 1721337 h 2190257"/>
              <a:gd name="connsiteX38653" fmla="*/ 820322 w 1299502"/>
              <a:gd name="connsiteY38653" fmla="*/ 1721409 h 2190257"/>
              <a:gd name="connsiteX38654" fmla="*/ 820827 w 1299502"/>
              <a:gd name="connsiteY38654" fmla="*/ 1721013 h 2190257"/>
              <a:gd name="connsiteX38655" fmla="*/ 820827 w 1299502"/>
              <a:gd name="connsiteY38655" fmla="*/ 1720725 h 2190257"/>
              <a:gd name="connsiteX38656" fmla="*/ 821007 w 1299502"/>
              <a:gd name="connsiteY38656" fmla="*/ 1720616 h 2190257"/>
              <a:gd name="connsiteX38657" fmla="*/ 821332 w 1299502"/>
              <a:gd name="connsiteY38657" fmla="*/ 1720616 h 2190257"/>
              <a:gd name="connsiteX38658" fmla="*/ 821620 w 1299502"/>
              <a:gd name="connsiteY38658" fmla="*/ 1720941 h 2190257"/>
              <a:gd name="connsiteX38659" fmla="*/ 823315 w 1299502"/>
              <a:gd name="connsiteY38659" fmla="*/ 1720941 h 2190257"/>
              <a:gd name="connsiteX38660" fmla="*/ 823640 w 1299502"/>
              <a:gd name="connsiteY38660" fmla="*/ 1720616 h 2190257"/>
              <a:gd name="connsiteX38661" fmla="*/ 828291 w 1299502"/>
              <a:gd name="connsiteY38661" fmla="*/ 1720725 h 2190257"/>
              <a:gd name="connsiteX38662" fmla="*/ 829301 w 1299502"/>
              <a:gd name="connsiteY38662" fmla="*/ 1719824 h 2190257"/>
              <a:gd name="connsiteX38663" fmla="*/ 829301 w 1299502"/>
              <a:gd name="connsiteY38663" fmla="*/ 1719932 h 2190257"/>
              <a:gd name="connsiteX38664" fmla="*/ 828507 w 1299502"/>
              <a:gd name="connsiteY38664" fmla="*/ 1721806 h 2190257"/>
              <a:gd name="connsiteX38665" fmla="*/ 829193 w 1299502"/>
              <a:gd name="connsiteY38665" fmla="*/ 1725121 h 2190257"/>
              <a:gd name="connsiteX38666" fmla="*/ 830094 w 1299502"/>
              <a:gd name="connsiteY38666" fmla="*/ 1726203 h 2190257"/>
              <a:gd name="connsiteX38667" fmla="*/ 828003 w 1299502"/>
              <a:gd name="connsiteY38667" fmla="*/ 1727897 h 2190257"/>
              <a:gd name="connsiteX38668" fmla="*/ 830094 w 1299502"/>
              <a:gd name="connsiteY38668" fmla="*/ 1729987 h 2190257"/>
              <a:gd name="connsiteX38669" fmla="*/ 828039 w 1299502"/>
              <a:gd name="connsiteY38669" fmla="*/ 1727933 h 2190257"/>
              <a:gd name="connsiteX38670" fmla="*/ 830130 w 1299502"/>
              <a:gd name="connsiteY38670" fmla="*/ 1726239 h 2190257"/>
              <a:gd name="connsiteX38671" fmla="*/ 829229 w 1299502"/>
              <a:gd name="connsiteY38671" fmla="*/ 1725157 h 2190257"/>
              <a:gd name="connsiteX38672" fmla="*/ 828544 w 1299502"/>
              <a:gd name="connsiteY38672" fmla="*/ 1721842 h 2190257"/>
              <a:gd name="connsiteX38673" fmla="*/ 829337 w 1299502"/>
              <a:gd name="connsiteY38673" fmla="*/ 1719968 h 2190257"/>
              <a:gd name="connsiteX38674" fmla="*/ 829337 w 1299502"/>
              <a:gd name="connsiteY38674" fmla="*/ 1719860 h 2190257"/>
              <a:gd name="connsiteX38675" fmla="*/ 829625 w 1299502"/>
              <a:gd name="connsiteY38675" fmla="*/ 1719860 h 2190257"/>
              <a:gd name="connsiteX38676" fmla="*/ 830058 w 1299502"/>
              <a:gd name="connsiteY38676" fmla="*/ 1719571 h 2190257"/>
              <a:gd name="connsiteX38677" fmla="*/ 830923 w 1299502"/>
              <a:gd name="connsiteY38677" fmla="*/ 1719643 h 2190257"/>
              <a:gd name="connsiteX38678" fmla="*/ 831320 w 1299502"/>
              <a:gd name="connsiteY38678" fmla="*/ 1719355 h 2190257"/>
              <a:gd name="connsiteX38679" fmla="*/ 832618 w 1299502"/>
              <a:gd name="connsiteY38679" fmla="*/ 1719355 h 2190257"/>
              <a:gd name="connsiteX38680" fmla="*/ 833015 w 1299502"/>
              <a:gd name="connsiteY38680" fmla="*/ 1719067 h 2190257"/>
              <a:gd name="connsiteX38681" fmla="*/ 833339 w 1299502"/>
              <a:gd name="connsiteY38681" fmla="*/ 1719067 h 2190257"/>
              <a:gd name="connsiteX38682" fmla="*/ 833628 w 1299502"/>
              <a:gd name="connsiteY38682" fmla="*/ 1719355 h 2190257"/>
              <a:gd name="connsiteX38683" fmla="*/ 833808 w 1299502"/>
              <a:gd name="connsiteY38683" fmla="*/ 1719139 h 2190257"/>
              <a:gd name="connsiteX38684" fmla="*/ 833808 w 1299502"/>
              <a:gd name="connsiteY38684" fmla="*/ 1718959 h 2190257"/>
              <a:gd name="connsiteX38685" fmla="*/ 834529 w 1299502"/>
              <a:gd name="connsiteY38685" fmla="*/ 1718346 h 2190257"/>
              <a:gd name="connsiteX38686" fmla="*/ 834529 w 1299502"/>
              <a:gd name="connsiteY38686" fmla="*/ 1718058 h 2190257"/>
              <a:gd name="connsiteX38687" fmla="*/ 834637 w 1299502"/>
              <a:gd name="connsiteY38687" fmla="*/ 1717841 h 2190257"/>
              <a:gd name="connsiteX38688" fmla="*/ 836008 w 1299502"/>
              <a:gd name="connsiteY38688" fmla="*/ 1717949 h 2190257"/>
              <a:gd name="connsiteX38689" fmla="*/ 836116 w 1299502"/>
              <a:gd name="connsiteY38689" fmla="*/ 1718058 h 2190257"/>
              <a:gd name="connsiteX38690" fmla="*/ 836116 w 1299502"/>
              <a:gd name="connsiteY38690" fmla="*/ 1718346 h 2190257"/>
              <a:gd name="connsiteX38691" fmla="*/ 835935 w 1299502"/>
              <a:gd name="connsiteY38691" fmla="*/ 1718562 h 2190257"/>
              <a:gd name="connsiteX38692" fmla="*/ 835034 w 1299502"/>
              <a:gd name="connsiteY38692" fmla="*/ 1718454 h 2190257"/>
              <a:gd name="connsiteX38693" fmla="*/ 834818 w 1299502"/>
              <a:gd name="connsiteY38693" fmla="*/ 1718634 h 2190257"/>
              <a:gd name="connsiteX38694" fmla="*/ 834818 w 1299502"/>
              <a:gd name="connsiteY38694" fmla="*/ 1718959 h 2190257"/>
              <a:gd name="connsiteX38695" fmla="*/ 834926 w 1299502"/>
              <a:gd name="connsiteY38695" fmla="*/ 1719031 h 2190257"/>
              <a:gd name="connsiteX38696" fmla="*/ 835611 w 1299502"/>
              <a:gd name="connsiteY38696" fmla="*/ 1719139 h 2190257"/>
              <a:gd name="connsiteX38697" fmla="*/ 835935 w 1299502"/>
              <a:gd name="connsiteY38697" fmla="*/ 1718850 h 2190257"/>
              <a:gd name="connsiteX38698" fmla="*/ 836332 w 1299502"/>
              <a:gd name="connsiteY38698" fmla="*/ 1718850 h 2190257"/>
              <a:gd name="connsiteX38699" fmla="*/ 836404 w 1299502"/>
              <a:gd name="connsiteY38699" fmla="*/ 1718923 h 2190257"/>
              <a:gd name="connsiteX38700" fmla="*/ 836404 w 1299502"/>
              <a:gd name="connsiteY38700" fmla="*/ 1720148 h 2190257"/>
              <a:gd name="connsiteX38701" fmla="*/ 836621 w 1299502"/>
              <a:gd name="connsiteY38701" fmla="*/ 1720220 h 2190257"/>
              <a:gd name="connsiteX38702" fmla="*/ 836801 w 1299502"/>
              <a:gd name="connsiteY38702" fmla="*/ 1720148 h 2190257"/>
              <a:gd name="connsiteX38703" fmla="*/ 836801 w 1299502"/>
              <a:gd name="connsiteY38703" fmla="*/ 1718634 h 2190257"/>
              <a:gd name="connsiteX38704" fmla="*/ 836512 w 1299502"/>
              <a:gd name="connsiteY38704" fmla="*/ 1718346 h 2190257"/>
              <a:gd name="connsiteX38705" fmla="*/ 836512 w 1299502"/>
              <a:gd name="connsiteY38705" fmla="*/ 1718022 h 2190257"/>
              <a:gd name="connsiteX38706" fmla="*/ 836621 w 1299502"/>
              <a:gd name="connsiteY38706" fmla="*/ 1717913 h 2190257"/>
              <a:gd name="connsiteX38707" fmla="*/ 837017 w 1299502"/>
              <a:gd name="connsiteY38707" fmla="*/ 1717913 h 2190257"/>
              <a:gd name="connsiteX38708" fmla="*/ 837414 w 1299502"/>
              <a:gd name="connsiteY38708" fmla="*/ 1718346 h 2190257"/>
              <a:gd name="connsiteX38709" fmla="*/ 837414 w 1299502"/>
              <a:gd name="connsiteY38709" fmla="*/ 1720112 h 2190257"/>
              <a:gd name="connsiteX38710" fmla="*/ 837594 w 1299502"/>
              <a:gd name="connsiteY38710" fmla="*/ 1720328 h 2190257"/>
              <a:gd name="connsiteX38711" fmla="*/ 840875 w 1299502"/>
              <a:gd name="connsiteY38711" fmla="*/ 1720328 h 2190257"/>
              <a:gd name="connsiteX38712" fmla="*/ 841092 w 1299502"/>
              <a:gd name="connsiteY38712" fmla="*/ 1720220 h 2190257"/>
              <a:gd name="connsiteX38713" fmla="*/ 841092 w 1299502"/>
              <a:gd name="connsiteY38713" fmla="*/ 1719031 h 2190257"/>
              <a:gd name="connsiteX38714" fmla="*/ 842282 w 1299502"/>
              <a:gd name="connsiteY38714" fmla="*/ 1718022 h 2190257"/>
              <a:gd name="connsiteX38715" fmla="*/ 842570 w 1299502"/>
              <a:gd name="connsiteY38715" fmla="*/ 1718022 h 2190257"/>
              <a:gd name="connsiteX38716" fmla="*/ 842967 w 1299502"/>
              <a:gd name="connsiteY38716" fmla="*/ 1717733 h 2190257"/>
              <a:gd name="connsiteX38717" fmla="*/ 843580 w 1299502"/>
              <a:gd name="connsiteY38717" fmla="*/ 1717733 h 2190257"/>
              <a:gd name="connsiteX38718" fmla="*/ 843796 w 1299502"/>
              <a:gd name="connsiteY38718" fmla="*/ 1717841 h 2190257"/>
              <a:gd name="connsiteX38719" fmla="*/ 843796 w 1299502"/>
              <a:gd name="connsiteY38719" fmla="*/ 1718238 h 2190257"/>
              <a:gd name="connsiteX38720" fmla="*/ 842967 w 1299502"/>
              <a:gd name="connsiteY38720" fmla="*/ 1718923 h 2190257"/>
              <a:gd name="connsiteX38721" fmla="*/ 842570 w 1299502"/>
              <a:gd name="connsiteY38721" fmla="*/ 1718923 h 2190257"/>
              <a:gd name="connsiteX38722" fmla="*/ 842390 w 1299502"/>
              <a:gd name="connsiteY38722" fmla="*/ 1719031 h 2190257"/>
              <a:gd name="connsiteX38723" fmla="*/ 842390 w 1299502"/>
              <a:gd name="connsiteY38723" fmla="*/ 1719319 h 2190257"/>
              <a:gd name="connsiteX38724" fmla="*/ 842895 w 1299502"/>
              <a:gd name="connsiteY38724" fmla="*/ 1719824 h 2190257"/>
              <a:gd name="connsiteX38725" fmla="*/ 843291 w 1299502"/>
              <a:gd name="connsiteY38725" fmla="*/ 1719824 h 2190257"/>
              <a:gd name="connsiteX38726" fmla="*/ 843580 w 1299502"/>
              <a:gd name="connsiteY38726" fmla="*/ 1719535 h 2190257"/>
              <a:gd name="connsiteX38727" fmla="*/ 843868 w 1299502"/>
              <a:gd name="connsiteY38727" fmla="*/ 1719535 h 2190257"/>
              <a:gd name="connsiteX38728" fmla="*/ 844589 w 1299502"/>
              <a:gd name="connsiteY38728" fmla="*/ 1720112 h 2190257"/>
              <a:gd name="connsiteX38729" fmla="*/ 844878 w 1299502"/>
              <a:gd name="connsiteY38729" fmla="*/ 1720112 h 2190257"/>
              <a:gd name="connsiteX38730" fmla="*/ 845094 w 1299502"/>
              <a:gd name="connsiteY38730" fmla="*/ 1719932 h 2190257"/>
              <a:gd name="connsiteX38731" fmla="*/ 845094 w 1299502"/>
              <a:gd name="connsiteY38731" fmla="*/ 1719715 h 2190257"/>
              <a:gd name="connsiteX38732" fmla="*/ 845274 w 1299502"/>
              <a:gd name="connsiteY38732" fmla="*/ 1719535 h 2190257"/>
              <a:gd name="connsiteX38733" fmla="*/ 845887 w 1299502"/>
              <a:gd name="connsiteY38733" fmla="*/ 1719535 h 2190257"/>
              <a:gd name="connsiteX38734" fmla="*/ 846861 w 1299502"/>
              <a:gd name="connsiteY38734" fmla="*/ 1720436 h 2190257"/>
              <a:gd name="connsiteX38735" fmla="*/ 847582 w 1299502"/>
              <a:gd name="connsiteY38735" fmla="*/ 1720436 h 2190257"/>
              <a:gd name="connsiteX38736" fmla="*/ 847654 w 1299502"/>
              <a:gd name="connsiteY38736" fmla="*/ 1720328 h 2190257"/>
              <a:gd name="connsiteX38737" fmla="*/ 846861 w 1299502"/>
              <a:gd name="connsiteY38737" fmla="*/ 1719535 h 2190257"/>
              <a:gd name="connsiteX38738" fmla="*/ 846573 w 1299502"/>
              <a:gd name="connsiteY38738" fmla="*/ 1719535 h 2190257"/>
              <a:gd name="connsiteX38739" fmla="*/ 846284 w 1299502"/>
              <a:gd name="connsiteY38739" fmla="*/ 1719247 h 2190257"/>
              <a:gd name="connsiteX38740" fmla="*/ 845887 w 1299502"/>
              <a:gd name="connsiteY38740" fmla="*/ 1719247 h 2190257"/>
              <a:gd name="connsiteX38741" fmla="*/ 844481 w 1299502"/>
              <a:gd name="connsiteY38741" fmla="*/ 1717949 h 2190257"/>
              <a:gd name="connsiteX38742" fmla="*/ 844481 w 1299502"/>
              <a:gd name="connsiteY38742" fmla="*/ 1717625 h 2190257"/>
              <a:gd name="connsiteX38743" fmla="*/ 844085 w 1299502"/>
              <a:gd name="connsiteY38743" fmla="*/ 1717337 h 2190257"/>
              <a:gd name="connsiteX38744" fmla="*/ 844085 w 1299502"/>
              <a:gd name="connsiteY38744" fmla="*/ 1716724 h 2190257"/>
              <a:gd name="connsiteX38745" fmla="*/ 844265 w 1299502"/>
              <a:gd name="connsiteY38745" fmla="*/ 1716544 h 2190257"/>
              <a:gd name="connsiteX38746" fmla="*/ 844662 w 1299502"/>
              <a:gd name="connsiteY38746" fmla="*/ 1716544 h 2190257"/>
              <a:gd name="connsiteX38747" fmla="*/ 846573 w 1299502"/>
              <a:gd name="connsiteY38747" fmla="*/ 1718346 h 2190257"/>
              <a:gd name="connsiteX38748" fmla="*/ 846861 w 1299502"/>
              <a:gd name="connsiteY38748" fmla="*/ 1718346 h 2190257"/>
              <a:gd name="connsiteX38749" fmla="*/ 847546 w 1299502"/>
              <a:gd name="connsiteY38749" fmla="*/ 1718959 h 2190257"/>
              <a:gd name="connsiteX38750" fmla="*/ 847871 w 1299502"/>
              <a:gd name="connsiteY38750" fmla="*/ 1718959 h 2190257"/>
              <a:gd name="connsiteX38751" fmla="*/ 848556 w 1299502"/>
              <a:gd name="connsiteY38751" fmla="*/ 1719643 h 2190257"/>
              <a:gd name="connsiteX38752" fmla="*/ 848880 w 1299502"/>
              <a:gd name="connsiteY38752" fmla="*/ 1719643 h 2190257"/>
              <a:gd name="connsiteX38753" fmla="*/ 849674 w 1299502"/>
              <a:gd name="connsiteY38753" fmla="*/ 1720328 h 2190257"/>
              <a:gd name="connsiteX38754" fmla="*/ 849674 w 1299502"/>
              <a:gd name="connsiteY38754" fmla="*/ 1720941 h 2190257"/>
              <a:gd name="connsiteX38755" fmla="*/ 850070 w 1299502"/>
              <a:gd name="connsiteY38755" fmla="*/ 1721229 h 2190257"/>
              <a:gd name="connsiteX38756" fmla="*/ 849962 w 1299502"/>
              <a:gd name="connsiteY38756" fmla="*/ 1721553 h 2190257"/>
              <a:gd name="connsiteX38757" fmla="*/ 851152 w 1299502"/>
              <a:gd name="connsiteY38757" fmla="*/ 1722635 h 2190257"/>
              <a:gd name="connsiteX38758" fmla="*/ 851368 w 1299502"/>
              <a:gd name="connsiteY38758" fmla="*/ 1722635 h 2190257"/>
              <a:gd name="connsiteX38759" fmla="*/ 851440 w 1299502"/>
              <a:gd name="connsiteY38759" fmla="*/ 1722599 h 2190257"/>
              <a:gd name="connsiteX38760" fmla="*/ 853243 w 1299502"/>
              <a:gd name="connsiteY38760" fmla="*/ 1724293 h 2190257"/>
              <a:gd name="connsiteX38761" fmla="*/ 853243 w 1299502"/>
              <a:gd name="connsiteY38761" fmla="*/ 1724617 h 2190257"/>
              <a:gd name="connsiteX38762" fmla="*/ 853640 w 1299502"/>
              <a:gd name="connsiteY38762" fmla="*/ 1724797 h 2190257"/>
              <a:gd name="connsiteX38763" fmla="*/ 853532 w 1299502"/>
              <a:gd name="connsiteY38763" fmla="*/ 1725121 h 2190257"/>
              <a:gd name="connsiteX38764" fmla="*/ 854938 w 1299502"/>
              <a:gd name="connsiteY38764" fmla="*/ 1726311 h 2190257"/>
              <a:gd name="connsiteX38765" fmla="*/ 854938 w 1299502"/>
              <a:gd name="connsiteY38765" fmla="*/ 1726707 h 2190257"/>
              <a:gd name="connsiteX38766" fmla="*/ 855227 w 1299502"/>
              <a:gd name="connsiteY38766" fmla="*/ 1726996 h 2190257"/>
              <a:gd name="connsiteX38767" fmla="*/ 855227 w 1299502"/>
              <a:gd name="connsiteY38767" fmla="*/ 1727212 h 2190257"/>
              <a:gd name="connsiteX38768" fmla="*/ 855335 w 1299502"/>
              <a:gd name="connsiteY38768" fmla="*/ 1727392 h 2190257"/>
              <a:gd name="connsiteX38769" fmla="*/ 855731 w 1299502"/>
              <a:gd name="connsiteY38769" fmla="*/ 1727392 h 2190257"/>
              <a:gd name="connsiteX38770" fmla="*/ 856344 w 1299502"/>
              <a:gd name="connsiteY38770" fmla="*/ 1728005 h 2190257"/>
              <a:gd name="connsiteX38771" fmla="*/ 856741 w 1299502"/>
              <a:gd name="connsiteY38771" fmla="*/ 1728005 h 2190257"/>
              <a:gd name="connsiteX38772" fmla="*/ 857823 w 1299502"/>
              <a:gd name="connsiteY38772" fmla="*/ 1729122 h 2190257"/>
              <a:gd name="connsiteX38773" fmla="*/ 857823 w 1299502"/>
              <a:gd name="connsiteY38773" fmla="*/ 1729410 h 2190257"/>
              <a:gd name="connsiteX38774" fmla="*/ 860311 w 1299502"/>
              <a:gd name="connsiteY38774" fmla="*/ 1731609 h 2190257"/>
              <a:gd name="connsiteX38775" fmla="*/ 860924 w 1299502"/>
              <a:gd name="connsiteY38775" fmla="*/ 1731609 h 2190257"/>
              <a:gd name="connsiteX38776" fmla="*/ 861320 w 1299502"/>
              <a:gd name="connsiteY38776" fmla="*/ 1732005 h 2190257"/>
              <a:gd name="connsiteX38777" fmla="*/ 862294 w 1299502"/>
              <a:gd name="connsiteY38777" fmla="*/ 1732005 h 2190257"/>
              <a:gd name="connsiteX38778" fmla="*/ 862618 w 1299502"/>
              <a:gd name="connsiteY38778" fmla="*/ 1732293 h 2190257"/>
              <a:gd name="connsiteX38779" fmla="*/ 863304 w 1299502"/>
              <a:gd name="connsiteY38779" fmla="*/ 1732293 h 2190257"/>
              <a:gd name="connsiteX38780" fmla="*/ 863628 w 1299502"/>
              <a:gd name="connsiteY38780" fmla="*/ 1732618 h 2190257"/>
              <a:gd name="connsiteX38781" fmla="*/ 864313 w 1299502"/>
              <a:gd name="connsiteY38781" fmla="*/ 1732618 h 2190257"/>
              <a:gd name="connsiteX38782" fmla="*/ 864818 w 1299502"/>
              <a:gd name="connsiteY38782" fmla="*/ 1733086 h 2190257"/>
              <a:gd name="connsiteX38783" fmla="*/ 864818 w 1299502"/>
              <a:gd name="connsiteY38783" fmla="*/ 1733194 h 2190257"/>
              <a:gd name="connsiteX38784" fmla="*/ 864854 w 1299502"/>
              <a:gd name="connsiteY38784" fmla="*/ 1733231 h 2190257"/>
              <a:gd name="connsiteX38785" fmla="*/ 865143 w 1299502"/>
              <a:gd name="connsiteY38785" fmla="*/ 1733231 h 2190257"/>
              <a:gd name="connsiteX38786" fmla="*/ 865539 w 1299502"/>
              <a:gd name="connsiteY38786" fmla="*/ 1733519 h 2190257"/>
              <a:gd name="connsiteX38787" fmla="*/ 866837 w 1299502"/>
              <a:gd name="connsiteY38787" fmla="*/ 1733519 h 2190257"/>
              <a:gd name="connsiteX38788" fmla="*/ 867558 w 1299502"/>
              <a:gd name="connsiteY38788" fmla="*/ 1732942 h 2190257"/>
              <a:gd name="connsiteX38789" fmla="*/ 868244 w 1299502"/>
              <a:gd name="connsiteY38789" fmla="*/ 1732942 h 2190257"/>
              <a:gd name="connsiteX38790" fmla="*/ 868532 w 1299502"/>
              <a:gd name="connsiteY38790" fmla="*/ 1732726 h 2190257"/>
              <a:gd name="connsiteX38791" fmla="*/ 869542 w 1299502"/>
              <a:gd name="connsiteY38791" fmla="*/ 1732726 h 2190257"/>
              <a:gd name="connsiteX38792" fmla="*/ 870046 w 1299502"/>
              <a:gd name="connsiteY38792" fmla="*/ 1732221 h 2190257"/>
              <a:gd name="connsiteX38793" fmla="*/ 870046 w 1299502"/>
              <a:gd name="connsiteY38793" fmla="*/ 1731933 h 2190257"/>
              <a:gd name="connsiteX38794" fmla="*/ 870335 w 1299502"/>
              <a:gd name="connsiteY38794" fmla="*/ 1731645 h 2190257"/>
              <a:gd name="connsiteX38795" fmla="*/ 870443 w 1299502"/>
              <a:gd name="connsiteY38795" fmla="*/ 1731429 h 2190257"/>
              <a:gd name="connsiteX38796" fmla="*/ 871236 w 1299502"/>
              <a:gd name="connsiteY38796" fmla="*/ 1730636 h 2190257"/>
              <a:gd name="connsiteX38797" fmla="*/ 872210 w 1299502"/>
              <a:gd name="connsiteY38797" fmla="*/ 1730636 h 2190257"/>
              <a:gd name="connsiteX38798" fmla="*/ 872534 w 1299502"/>
              <a:gd name="connsiteY38798" fmla="*/ 1730347 h 2190257"/>
              <a:gd name="connsiteX38799" fmla="*/ 874229 w 1299502"/>
              <a:gd name="connsiteY38799" fmla="*/ 1730419 h 2190257"/>
              <a:gd name="connsiteX38800" fmla="*/ 874518 w 1299502"/>
              <a:gd name="connsiteY38800" fmla="*/ 1730744 h 2190257"/>
              <a:gd name="connsiteX38801" fmla="*/ 874914 w 1299502"/>
              <a:gd name="connsiteY38801" fmla="*/ 1730744 h 2190257"/>
              <a:gd name="connsiteX38802" fmla="*/ 875203 w 1299502"/>
              <a:gd name="connsiteY38802" fmla="*/ 1731032 h 2190257"/>
              <a:gd name="connsiteX38803" fmla="*/ 875527 w 1299502"/>
              <a:gd name="connsiteY38803" fmla="*/ 1731032 h 2190257"/>
              <a:gd name="connsiteX38804" fmla="*/ 875816 w 1299502"/>
              <a:gd name="connsiteY38804" fmla="*/ 1731356 h 2190257"/>
              <a:gd name="connsiteX38805" fmla="*/ 877222 w 1299502"/>
              <a:gd name="connsiteY38805" fmla="*/ 1731356 h 2190257"/>
              <a:gd name="connsiteX38806" fmla="*/ 877510 w 1299502"/>
              <a:gd name="connsiteY38806" fmla="*/ 1731032 h 2190257"/>
              <a:gd name="connsiteX38807" fmla="*/ 877835 w 1299502"/>
              <a:gd name="connsiteY38807" fmla="*/ 1731032 h 2190257"/>
              <a:gd name="connsiteX38808" fmla="*/ 878520 w 1299502"/>
              <a:gd name="connsiteY38808" fmla="*/ 1730419 h 2190257"/>
              <a:gd name="connsiteX38809" fmla="*/ 878809 w 1299502"/>
              <a:gd name="connsiteY38809" fmla="*/ 1730419 h 2190257"/>
              <a:gd name="connsiteX38810" fmla="*/ 879205 w 1299502"/>
              <a:gd name="connsiteY38810" fmla="*/ 1730131 h 2190257"/>
              <a:gd name="connsiteX38811" fmla="*/ 879818 w 1299502"/>
              <a:gd name="connsiteY38811" fmla="*/ 1730131 h 2190257"/>
              <a:gd name="connsiteX38812" fmla="*/ 880215 w 1299502"/>
              <a:gd name="connsiteY38812" fmla="*/ 1729951 h 2190257"/>
              <a:gd name="connsiteX38813" fmla="*/ 880503 w 1299502"/>
              <a:gd name="connsiteY38813" fmla="*/ 1729951 h 2190257"/>
              <a:gd name="connsiteX38814" fmla="*/ 881224 w 1299502"/>
              <a:gd name="connsiteY38814" fmla="*/ 1729338 h 2190257"/>
              <a:gd name="connsiteX38815" fmla="*/ 881513 w 1299502"/>
              <a:gd name="connsiteY38815" fmla="*/ 1729338 h 2190257"/>
              <a:gd name="connsiteX38816" fmla="*/ 881910 w 1299502"/>
              <a:gd name="connsiteY38816" fmla="*/ 1729050 h 2190257"/>
              <a:gd name="connsiteX38817" fmla="*/ 882234 w 1299502"/>
              <a:gd name="connsiteY38817" fmla="*/ 1729050 h 2190257"/>
              <a:gd name="connsiteX38818" fmla="*/ 885119 w 1299502"/>
              <a:gd name="connsiteY38818" fmla="*/ 1726563 h 2190257"/>
              <a:gd name="connsiteX38819" fmla="*/ 885119 w 1299502"/>
              <a:gd name="connsiteY38819" fmla="*/ 1725950 h 2190257"/>
              <a:gd name="connsiteX38820" fmla="*/ 886200 w 1299502"/>
              <a:gd name="connsiteY38820" fmla="*/ 1724941 h 2190257"/>
              <a:gd name="connsiteX38821" fmla="*/ 886597 w 1299502"/>
              <a:gd name="connsiteY38821" fmla="*/ 1724941 h 2190257"/>
              <a:gd name="connsiteX38822" fmla="*/ 886886 w 1299502"/>
              <a:gd name="connsiteY38822" fmla="*/ 1724653 h 2190257"/>
              <a:gd name="connsiteX38823" fmla="*/ 887895 w 1299502"/>
              <a:gd name="connsiteY38823" fmla="*/ 1724653 h 2190257"/>
              <a:gd name="connsiteX38824" fmla="*/ 888184 w 1299502"/>
              <a:gd name="connsiteY38824" fmla="*/ 1724365 h 2190257"/>
              <a:gd name="connsiteX38825" fmla="*/ 888905 w 1299502"/>
              <a:gd name="connsiteY38825" fmla="*/ 1724365 h 2190257"/>
              <a:gd name="connsiteX38826" fmla="*/ 889193 w 1299502"/>
              <a:gd name="connsiteY38826" fmla="*/ 1724148 h 2190257"/>
              <a:gd name="connsiteX38827" fmla="*/ 889590 w 1299502"/>
              <a:gd name="connsiteY38827" fmla="*/ 1724148 h 2190257"/>
              <a:gd name="connsiteX38828" fmla="*/ 889914 w 1299502"/>
              <a:gd name="connsiteY38828" fmla="*/ 1723860 h 2190257"/>
              <a:gd name="connsiteX38829" fmla="*/ 890888 w 1299502"/>
              <a:gd name="connsiteY38829" fmla="*/ 1723860 h 2190257"/>
              <a:gd name="connsiteX38830" fmla="*/ 891285 w 1299502"/>
              <a:gd name="connsiteY38830" fmla="*/ 1724148 h 2190257"/>
              <a:gd name="connsiteX38831" fmla="*/ 893592 w 1299502"/>
              <a:gd name="connsiteY38831" fmla="*/ 1724148 h 2190257"/>
              <a:gd name="connsiteX38832" fmla="*/ 893881 w 1299502"/>
              <a:gd name="connsiteY38832" fmla="*/ 1724437 h 2190257"/>
              <a:gd name="connsiteX38833" fmla="*/ 894205 w 1299502"/>
              <a:gd name="connsiteY38833" fmla="*/ 1724148 h 2190257"/>
              <a:gd name="connsiteX38834" fmla="*/ 895576 w 1299502"/>
              <a:gd name="connsiteY38834" fmla="*/ 1724148 h 2190257"/>
              <a:gd name="connsiteX38835" fmla="*/ 895900 w 1299502"/>
              <a:gd name="connsiteY38835" fmla="*/ 1723968 h 2190257"/>
              <a:gd name="connsiteX38836" fmla="*/ 896297 w 1299502"/>
              <a:gd name="connsiteY38836" fmla="*/ 1723968 h 2190257"/>
              <a:gd name="connsiteX38837" fmla="*/ 896585 w 1299502"/>
              <a:gd name="connsiteY38837" fmla="*/ 1723644 h 2190257"/>
              <a:gd name="connsiteX38838" fmla="*/ 896874 w 1299502"/>
              <a:gd name="connsiteY38838" fmla="*/ 1723644 h 2190257"/>
              <a:gd name="connsiteX38839" fmla="*/ 897198 w 1299502"/>
              <a:gd name="connsiteY38839" fmla="*/ 1723355 h 2190257"/>
              <a:gd name="connsiteX38840" fmla="*/ 897595 w 1299502"/>
              <a:gd name="connsiteY38840" fmla="*/ 1723355 h 2190257"/>
              <a:gd name="connsiteX38841" fmla="*/ 897775 w 1299502"/>
              <a:gd name="connsiteY38841" fmla="*/ 1723139 h 2190257"/>
              <a:gd name="connsiteX38842" fmla="*/ 897775 w 1299502"/>
              <a:gd name="connsiteY38842" fmla="*/ 1722851 h 2190257"/>
              <a:gd name="connsiteX38843" fmla="*/ 898568 w 1299502"/>
              <a:gd name="connsiteY38843" fmla="*/ 1722166 h 2190257"/>
              <a:gd name="connsiteX38844" fmla="*/ 898893 w 1299502"/>
              <a:gd name="connsiteY38844" fmla="*/ 1722166 h 2190257"/>
              <a:gd name="connsiteX38845" fmla="*/ 899073 w 1299502"/>
              <a:gd name="connsiteY38845" fmla="*/ 1721950 h 2190257"/>
              <a:gd name="connsiteX38846" fmla="*/ 899073 w 1299502"/>
              <a:gd name="connsiteY38846" fmla="*/ 1721770 h 2190257"/>
              <a:gd name="connsiteX38847" fmla="*/ 899290 w 1299502"/>
              <a:gd name="connsiteY38847" fmla="*/ 1721553 h 2190257"/>
              <a:gd name="connsiteX38848" fmla="*/ 899578 w 1299502"/>
              <a:gd name="connsiteY38848" fmla="*/ 1721553 h 2190257"/>
              <a:gd name="connsiteX38849" fmla="*/ 899794 w 1299502"/>
              <a:gd name="connsiteY38849" fmla="*/ 1721445 h 2190257"/>
              <a:gd name="connsiteX38850" fmla="*/ 899794 w 1299502"/>
              <a:gd name="connsiteY38850" fmla="*/ 1721157 h 2190257"/>
              <a:gd name="connsiteX38851" fmla="*/ 900083 w 1299502"/>
              <a:gd name="connsiteY38851" fmla="*/ 1720869 h 2190257"/>
              <a:gd name="connsiteX38852" fmla="*/ 900083 w 1299502"/>
              <a:gd name="connsiteY38852" fmla="*/ 1720544 h 2190257"/>
              <a:gd name="connsiteX38853" fmla="*/ 900479 w 1299502"/>
              <a:gd name="connsiteY38853" fmla="*/ 1720256 h 2190257"/>
              <a:gd name="connsiteX38854" fmla="*/ 900479 w 1299502"/>
              <a:gd name="connsiteY38854" fmla="*/ 1719067 h 2190257"/>
              <a:gd name="connsiteX38855" fmla="*/ 902463 w 1299502"/>
              <a:gd name="connsiteY38855" fmla="*/ 1717265 h 2190257"/>
              <a:gd name="connsiteX38856" fmla="*/ 902463 w 1299502"/>
              <a:gd name="connsiteY38856" fmla="*/ 1716760 h 2190257"/>
              <a:gd name="connsiteX38857" fmla="*/ 902859 w 1299502"/>
              <a:gd name="connsiteY38857" fmla="*/ 1714958 h 2190257"/>
              <a:gd name="connsiteX38858" fmla="*/ 903148 w 1299502"/>
              <a:gd name="connsiteY38858" fmla="*/ 1714670 h 2190257"/>
              <a:gd name="connsiteX38859" fmla="*/ 902859 w 1299502"/>
              <a:gd name="connsiteY38859" fmla="*/ 1714381 h 2190257"/>
              <a:gd name="connsiteX38860" fmla="*/ 902859 w 1299502"/>
              <a:gd name="connsiteY38860" fmla="*/ 1714057 h 2190257"/>
              <a:gd name="connsiteX38861" fmla="*/ 902174 w 1299502"/>
              <a:gd name="connsiteY38861" fmla="*/ 1713480 h 2190257"/>
              <a:gd name="connsiteX38862" fmla="*/ 902174 w 1299502"/>
              <a:gd name="connsiteY38862" fmla="*/ 1713156 h 2190257"/>
              <a:gd name="connsiteX38863" fmla="*/ 901850 w 1299502"/>
              <a:gd name="connsiteY38863" fmla="*/ 1712868 h 2190257"/>
              <a:gd name="connsiteX38864" fmla="*/ 901850 w 1299502"/>
              <a:gd name="connsiteY38864" fmla="*/ 1712255 h 2190257"/>
              <a:gd name="connsiteX38865" fmla="*/ 902174 w 1299502"/>
              <a:gd name="connsiteY38865" fmla="*/ 1711967 h 2190257"/>
              <a:gd name="connsiteX38866" fmla="*/ 902174 w 1299502"/>
              <a:gd name="connsiteY38866" fmla="*/ 1710777 h 2190257"/>
              <a:gd name="connsiteX38867" fmla="*/ 903040 w 1299502"/>
              <a:gd name="connsiteY38867" fmla="*/ 1710057 h 2190257"/>
              <a:gd name="connsiteX38868" fmla="*/ 905636 w 1299502"/>
              <a:gd name="connsiteY38868" fmla="*/ 1710057 h 2190257"/>
              <a:gd name="connsiteX38869" fmla="*/ 906357 w 1299502"/>
              <a:gd name="connsiteY38869" fmla="*/ 1710669 h 2190257"/>
              <a:gd name="connsiteX38870" fmla="*/ 908340 w 1299502"/>
              <a:gd name="connsiteY38870" fmla="*/ 1710669 h 2190257"/>
              <a:gd name="connsiteX38871" fmla="*/ 908629 w 1299502"/>
              <a:gd name="connsiteY38871" fmla="*/ 1710489 h 2190257"/>
              <a:gd name="connsiteX38872" fmla="*/ 909025 w 1299502"/>
              <a:gd name="connsiteY38872" fmla="*/ 1710489 h 2190257"/>
              <a:gd name="connsiteX38873" fmla="*/ 909350 w 1299502"/>
              <a:gd name="connsiteY38873" fmla="*/ 1710165 h 2190257"/>
              <a:gd name="connsiteX38874" fmla="*/ 909638 w 1299502"/>
              <a:gd name="connsiteY38874" fmla="*/ 1710165 h 2190257"/>
              <a:gd name="connsiteX38875" fmla="*/ 910143 w 1299502"/>
              <a:gd name="connsiteY38875" fmla="*/ 1709660 h 2190257"/>
              <a:gd name="connsiteX38876" fmla="*/ 909638 w 1299502"/>
              <a:gd name="connsiteY38876" fmla="*/ 1709264 h 2190257"/>
              <a:gd name="connsiteX38877" fmla="*/ 909350 w 1299502"/>
              <a:gd name="connsiteY38877" fmla="*/ 1709264 h 2190257"/>
              <a:gd name="connsiteX38878" fmla="*/ 908556 w 1299502"/>
              <a:gd name="connsiteY38878" fmla="*/ 1708471 h 2190257"/>
              <a:gd name="connsiteX38879" fmla="*/ 908556 w 1299502"/>
              <a:gd name="connsiteY38879" fmla="*/ 1708183 h 2190257"/>
              <a:gd name="connsiteX38880" fmla="*/ 907835 w 1299502"/>
              <a:gd name="connsiteY38880" fmla="*/ 1707570 h 2190257"/>
              <a:gd name="connsiteX38881" fmla="*/ 907835 w 1299502"/>
              <a:gd name="connsiteY38881" fmla="*/ 1707281 h 2190257"/>
              <a:gd name="connsiteX38882" fmla="*/ 906934 w 1299502"/>
              <a:gd name="connsiteY38882" fmla="*/ 1706380 h 2190257"/>
              <a:gd name="connsiteX38883" fmla="*/ 906934 w 1299502"/>
              <a:gd name="connsiteY38883" fmla="*/ 1704074 h 2190257"/>
              <a:gd name="connsiteX38884" fmla="*/ 906645 w 1299502"/>
              <a:gd name="connsiteY38884" fmla="*/ 1703677 h 2190257"/>
              <a:gd name="connsiteX38885" fmla="*/ 906645 w 1299502"/>
              <a:gd name="connsiteY38885" fmla="*/ 1703497 h 2190257"/>
              <a:gd name="connsiteX38886" fmla="*/ 906934 w 1299502"/>
              <a:gd name="connsiteY38886" fmla="*/ 1703173 h 2190257"/>
              <a:gd name="connsiteX38887" fmla="*/ 906934 w 1299502"/>
              <a:gd name="connsiteY38887" fmla="*/ 1701984 h 2190257"/>
              <a:gd name="connsiteX38888" fmla="*/ 907727 w 1299502"/>
              <a:gd name="connsiteY38888" fmla="*/ 1701299 h 2190257"/>
              <a:gd name="connsiteX38889" fmla="*/ 909819 w 1299502"/>
              <a:gd name="connsiteY38889" fmla="*/ 1701299 h 2190257"/>
              <a:gd name="connsiteX38890" fmla="*/ 910143 w 1299502"/>
              <a:gd name="connsiteY38890" fmla="*/ 1700974 h 2190257"/>
              <a:gd name="connsiteX38891" fmla="*/ 910756 w 1299502"/>
              <a:gd name="connsiteY38891" fmla="*/ 1700974 h 2190257"/>
              <a:gd name="connsiteX38892" fmla="*/ 911117 w 1299502"/>
              <a:gd name="connsiteY38892" fmla="*/ 1700686 h 2190257"/>
              <a:gd name="connsiteX38893" fmla="*/ 911730 w 1299502"/>
              <a:gd name="connsiteY38893" fmla="*/ 1700686 h 2190257"/>
              <a:gd name="connsiteX38894" fmla="*/ 913316 w 1299502"/>
              <a:gd name="connsiteY38894" fmla="*/ 1699389 h 2190257"/>
              <a:gd name="connsiteX38895" fmla="*/ 913316 w 1299502"/>
              <a:gd name="connsiteY38895" fmla="*/ 1699100 h 2190257"/>
              <a:gd name="connsiteX38896" fmla="*/ 913605 w 1299502"/>
              <a:gd name="connsiteY38896" fmla="*/ 1698776 h 2190257"/>
              <a:gd name="connsiteX38897" fmla="*/ 913605 w 1299502"/>
              <a:gd name="connsiteY38897" fmla="*/ 1697587 h 2190257"/>
              <a:gd name="connsiteX38898" fmla="*/ 914037 w 1299502"/>
              <a:gd name="connsiteY38898" fmla="*/ 1697298 h 2190257"/>
              <a:gd name="connsiteX38899" fmla="*/ 914037 w 1299502"/>
              <a:gd name="connsiteY38899" fmla="*/ 1696974 h 2190257"/>
              <a:gd name="connsiteX38900" fmla="*/ 914109 w 1299502"/>
              <a:gd name="connsiteY38900" fmla="*/ 1696902 h 2190257"/>
              <a:gd name="connsiteX38901" fmla="*/ 914506 w 1299502"/>
              <a:gd name="connsiteY38901" fmla="*/ 1696902 h 2190257"/>
              <a:gd name="connsiteX38902" fmla="*/ 914831 w 1299502"/>
              <a:gd name="connsiteY38902" fmla="*/ 1696578 h 2190257"/>
              <a:gd name="connsiteX38903" fmla="*/ 915119 w 1299502"/>
              <a:gd name="connsiteY38903" fmla="*/ 1696578 h 2190257"/>
              <a:gd name="connsiteX38904" fmla="*/ 915624 w 1299502"/>
              <a:gd name="connsiteY38904" fmla="*/ 1696073 h 2190257"/>
              <a:gd name="connsiteX38905" fmla="*/ 915624 w 1299502"/>
              <a:gd name="connsiteY38905" fmla="*/ 1695604 h 2190257"/>
              <a:gd name="connsiteX38906" fmla="*/ 916345 w 1299502"/>
              <a:gd name="connsiteY38906" fmla="*/ 1694992 h 2190257"/>
              <a:gd name="connsiteX38907" fmla="*/ 916345 w 1299502"/>
              <a:gd name="connsiteY38907" fmla="*/ 1694703 h 2190257"/>
              <a:gd name="connsiteX38908" fmla="*/ 916634 w 1299502"/>
              <a:gd name="connsiteY38908" fmla="*/ 1694379 h 2190257"/>
              <a:gd name="connsiteX38909" fmla="*/ 916706 w 1299502"/>
              <a:gd name="connsiteY38909" fmla="*/ 1693478 h 2190257"/>
              <a:gd name="connsiteX38910" fmla="*/ 917499 w 1299502"/>
              <a:gd name="connsiteY38910" fmla="*/ 1692793 h 2190257"/>
              <a:gd name="connsiteX38911" fmla="*/ 918509 w 1299502"/>
              <a:gd name="connsiteY38911" fmla="*/ 1692793 h 2190257"/>
              <a:gd name="connsiteX38912" fmla="*/ 918833 w 1299502"/>
              <a:gd name="connsiteY38912" fmla="*/ 1693082 h 2190257"/>
              <a:gd name="connsiteX38913" fmla="*/ 919518 w 1299502"/>
              <a:gd name="connsiteY38913" fmla="*/ 1693082 h 2190257"/>
              <a:gd name="connsiteX38914" fmla="*/ 920528 w 1299502"/>
              <a:gd name="connsiteY38914" fmla="*/ 1692181 h 2190257"/>
              <a:gd name="connsiteX38915" fmla="*/ 923088 w 1299502"/>
              <a:gd name="connsiteY38915" fmla="*/ 1692181 h 2190257"/>
              <a:gd name="connsiteX38916" fmla="*/ 923485 w 1299502"/>
              <a:gd name="connsiteY38916" fmla="*/ 1691892 h 2190257"/>
              <a:gd name="connsiteX38917" fmla="*/ 923665 w 1299502"/>
              <a:gd name="connsiteY38917" fmla="*/ 1692109 h 2190257"/>
              <a:gd name="connsiteX38918" fmla="*/ 923989 w 1299502"/>
              <a:gd name="connsiteY38918" fmla="*/ 1692109 h 2190257"/>
              <a:gd name="connsiteX38919" fmla="*/ 924386 w 1299502"/>
              <a:gd name="connsiteY38919" fmla="*/ 1692433 h 2190257"/>
              <a:gd name="connsiteX38920" fmla="*/ 925684 w 1299502"/>
              <a:gd name="connsiteY38920" fmla="*/ 1692541 h 2190257"/>
              <a:gd name="connsiteX38921" fmla="*/ 925973 w 1299502"/>
              <a:gd name="connsiteY38921" fmla="*/ 1692829 h 2190257"/>
              <a:gd name="connsiteX38922" fmla="*/ 926946 w 1299502"/>
              <a:gd name="connsiteY38922" fmla="*/ 1692829 h 2190257"/>
              <a:gd name="connsiteX38923" fmla="*/ 927379 w 1299502"/>
              <a:gd name="connsiteY38923" fmla="*/ 1693118 h 2190257"/>
              <a:gd name="connsiteX38924" fmla="*/ 927667 w 1299502"/>
              <a:gd name="connsiteY38924" fmla="*/ 1693118 h 2190257"/>
              <a:gd name="connsiteX38925" fmla="*/ 927992 w 1299502"/>
              <a:gd name="connsiteY38925" fmla="*/ 1693442 h 2190257"/>
              <a:gd name="connsiteX38926" fmla="*/ 928280 w 1299502"/>
              <a:gd name="connsiteY38926" fmla="*/ 1693442 h 2190257"/>
              <a:gd name="connsiteX38927" fmla="*/ 928641 w 1299502"/>
              <a:gd name="connsiteY38927" fmla="*/ 1693730 h 2190257"/>
              <a:gd name="connsiteX38928" fmla="*/ 928965 w 1299502"/>
              <a:gd name="connsiteY38928" fmla="*/ 1693730 h 2190257"/>
              <a:gd name="connsiteX38929" fmla="*/ 929254 w 1299502"/>
              <a:gd name="connsiteY38929" fmla="*/ 1694019 h 2190257"/>
              <a:gd name="connsiteX38930" fmla="*/ 930263 w 1299502"/>
              <a:gd name="connsiteY38930" fmla="*/ 1694019 h 2190257"/>
              <a:gd name="connsiteX38931" fmla="*/ 931273 w 1299502"/>
              <a:gd name="connsiteY38931" fmla="*/ 1693118 h 2190257"/>
              <a:gd name="connsiteX38932" fmla="*/ 931958 w 1299502"/>
              <a:gd name="connsiteY38932" fmla="*/ 1693118 h 2190257"/>
              <a:gd name="connsiteX38933" fmla="*/ 932247 w 1299502"/>
              <a:gd name="connsiteY38933" fmla="*/ 1692829 h 2190257"/>
              <a:gd name="connsiteX38934" fmla="*/ 932643 w 1299502"/>
              <a:gd name="connsiteY38934" fmla="*/ 1692829 h 2190257"/>
              <a:gd name="connsiteX38935" fmla="*/ 932968 w 1299502"/>
              <a:gd name="connsiteY38935" fmla="*/ 1693118 h 2190257"/>
              <a:gd name="connsiteX38936" fmla="*/ 933256 w 1299502"/>
              <a:gd name="connsiteY38936" fmla="*/ 1693118 h 2190257"/>
              <a:gd name="connsiteX38937" fmla="*/ 933653 w 1299502"/>
              <a:gd name="connsiteY38937" fmla="*/ 1693442 h 2190257"/>
              <a:gd name="connsiteX38938" fmla="*/ 934951 w 1299502"/>
              <a:gd name="connsiteY38938" fmla="*/ 1693442 h 2190257"/>
              <a:gd name="connsiteX38939" fmla="*/ 935564 w 1299502"/>
              <a:gd name="connsiteY38939" fmla="*/ 1694127 h 2190257"/>
              <a:gd name="connsiteX38940" fmla="*/ 935961 w 1299502"/>
              <a:gd name="connsiteY38940" fmla="*/ 1694127 h 2190257"/>
              <a:gd name="connsiteX38941" fmla="*/ 936429 w 1299502"/>
              <a:gd name="connsiteY38941" fmla="*/ 1693622 h 2190257"/>
              <a:gd name="connsiteX38942" fmla="*/ 936429 w 1299502"/>
              <a:gd name="connsiteY38942" fmla="*/ 1693334 h 2190257"/>
              <a:gd name="connsiteX38943" fmla="*/ 936646 w 1299502"/>
              <a:gd name="connsiteY38943" fmla="*/ 1693226 h 2190257"/>
              <a:gd name="connsiteX38944" fmla="*/ 936970 w 1299502"/>
              <a:gd name="connsiteY38944" fmla="*/ 1693226 h 2190257"/>
              <a:gd name="connsiteX38945" fmla="*/ 937042 w 1299502"/>
              <a:gd name="connsiteY38945" fmla="*/ 1693334 h 2190257"/>
              <a:gd name="connsiteX38946" fmla="*/ 937042 w 1299502"/>
              <a:gd name="connsiteY38946" fmla="*/ 1693622 h 2190257"/>
              <a:gd name="connsiteX38947" fmla="*/ 937944 w 1299502"/>
              <a:gd name="connsiteY38947" fmla="*/ 1694451 h 2190257"/>
              <a:gd name="connsiteX38948" fmla="*/ 938232 w 1299502"/>
              <a:gd name="connsiteY38948" fmla="*/ 1694451 h 2190257"/>
              <a:gd name="connsiteX38949" fmla="*/ 938557 w 1299502"/>
              <a:gd name="connsiteY38949" fmla="*/ 1694739 h 2190257"/>
              <a:gd name="connsiteX38950" fmla="*/ 938917 w 1299502"/>
              <a:gd name="connsiteY38950" fmla="*/ 1694739 h 2190257"/>
              <a:gd name="connsiteX38951" fmla="*/ 939242 w 1299502"/>
              <a:gd name="connsiteY38951" fmla="*/ 1695028 h 2190257"/>
              <a:gd name="connsiteX38952" fmla="*/ 940252 w 1299502"/>
              <a:gd name="connsiteY38952" fmla="*/ 1695028 h 2190257"/>
              <a:gd name="connsiteX38953" fmla="*/ 941514 w 1299502"/>
              <a:gd name="connsiteY38953" fmla="*/ 1693838 h 2190257"/>
              <a:gd name="connsiteX38954" fmla="*/ 942235 w 1299502"/>
              <a:gd name="connsiteY38954" fmla="*/ 1693838 h 2190257"/>
              <a:gd name="connsiteX38955" fmla="*/ 942559 w 1299502"/>
              <a:gd name="connsiteY38955" fmla="*/ 1693550 h 2190257"/>
              <a:gd name="connsiteX38956" fmla="*/ 944506 w 1299502"/>
              <a:gd name="connsiteY38956" fmla="*/ 1693550 h 2190257"/>
              <a:gd name="connsiteX38957" fmla="*/ 945228 w 1299502"/>
              <a:gd name="connsiteY38957" fmla="*/ 1694235 h 2190257"/>
              <a:gd name="connsiteX38958" fmla="*/ 945516 w 1299502"/>
              <a:gd name="connsiteY38958" fmla="*/ 1694163 h 2190257"/>
              <a:gd name="connsiteX38959" fmla="*/ 945841 w 1299502"/>
              <a:gd name="connsiteY38959" fmla="*/ 1694559 h 2190257"/>
              <a:gd name="connsiteX38960" fmla="*/ 947824 w 1299502"/>
              <a:gd name="connsiteY38960" fmla="*/ 1694559 h 2190257"/>
              <a:gd name="connsiteX38961" fmla="*/ 948112 w 1299502"/>
              <a:gd name="connsiteY38961" fmla="*/ 1694235 h 2190257"/>
              <a:gd name="connsiteX38962" fmla="*/ 949519 w 1299502"/>
              <a:gd name="connsiteY38962" fmla="*/ 1694235 h 2190257"/>
              <a:gd name="connsiteX38963" fmla="*/ 949591 w 1299502"/>
              <a:gd name="connsiteY38963" fmla="*/ 1694343 h 2190257"/>
              <a:gd name="connsiteX38964" fmla="*/ 949591 w 1299502"/>
              <a:gd name="connsiteY38964" fmla="*/ 1694956 h 2190257"/>
              <a:gd name="connsiteX38965" fmla="*/ 950817 w 1299502"/>
              <a:gd name="connsiteY38965" fmla="*/ 1696037 h 2190257"/>
              <a:gd name="connsiteX38966" fmla="*/ 952079 w 1299502"/>
              <a:gd name="connsiteY38966" fmla="*/ 1696037 h 2190257"/>
              <a:gd name="connsiteX38967" fmla="*/ 952872 w 1299502"/>
              <a:gd name="connsiteY38967" fmla="*/ 1696722 h 2190257"/>
              <a:gd name="connsiteX38968" fmla="*/ 952980 w 1299502"/>
              <a:gd name="connsiteY38968" fmla="*/ 1697154 h 2190257"/>
              <a:gd name="connsiteX38969" fmla="*/ 953124 w 1299502"/>
              <a:gd name="connsiteY38969" fmla="*/ 1697226 h 2190257"/>
              <a:gd name="connsiteX38970" fmla="*/ 953773 w 1299502"/>
              <a:gd name="connsiteY38970" fmla="*/ 1697226 h 2190257"/>
              <a:gd name="connsiteX38971" fmla="*/ 954098 w 1299502"/>
              <a:gd name="connsiteY38971" fmla="*/ 1697551 h 2190257"/>
              <a:gd name="connsiteX38972" fmla="*/ 955108 w 1299502"/>
              <a:gd name="connsiteY38972" fmla="*/ 1697551 h 2190257"/>
              <a:gd name="connsiteX38973" fmla="*/ 955612 w 1299502"/>
              <a:gd name="connsiteY38973" fmla="*/ 1697947 h 2190257"/>
              <a:gd name="connsiteX38974" fmla="*/ 955612 w 1299502"/>
              <a:gd name="connsiteY38974" fmla="*/ 1698235 h 2190257"/>
              <a:gd name="connsiteX38975" fmla="*/ 955901 w 1299502"/>
              <a:gd name="connsiteY38975" fmla="*/ 1698632 h 2190257"/>
              <a:gd name="connsiteX38976" fmla="*/ 955901 w 1299502"/>
              <a:gd name="connsiteY38976" fmla="*/ 1698848 h 2190257"/>
              <a:gd name="connsiteX38977" fmla="*/ 956189 w 1299502"/>
              <a:gd name="connsiteY38977" fmla="*/ 1699245 h 2190257"/>
              <a:gd name="connsiteX38978" fmla="*/ 956189 w 1299502"/>
              <a:gd name="connsiteY38978" fmla="*/ 1699749 h 2190257"/>
              <a:gd name="connsiteX38979" fmla="*/ 957199 w 1299502"/>
              <a:gd name="connsiteY38979" fmla="*/ 1700614 h 2190257"/>
              <a:gd name="connsiteX38980" fmla="*/ 957199 w 1299502"/>
              <a:gd name="connsiteY38980" fmla="*/ 1700938 h 2190257"/>
              <a:gd name="connsiteX38981" fmla="*/ 957596 w 1299502"/>
              <a:gd name="connsiteY38981" fmla="*/ 1701227 h 2190257"/>
              <a:gd name="connsiteX38982" fmla="*/ 957487 w 1299502"/>
              <a:gd name="connsiteY38982" fmla="*/ 1701515 h 2190257"/>
              <a:gd name="connsiteX38983" fmla="*/ 957884 w 1299502"/>
              <a:gd name="connsiteY38983" fmla="*/ 1701839 h 2190257"/>
              <a:gd name="connsiteX38984" fmla="*/ 957884 w 1299502"/>
              <a:gd name="connsiteY38984" fmla="*/ 1702740 h 2190257"/>
              <a:gd name="connsiteX38985" fmla="*/ 958172 w 1299502"/>
              <a:gd name="connsiteY38985" fmla="*/ 1703029 h 2190257"/>
              <a:gd name="connsiteX38986" fmla="*/ 958172 w 1299502"/>
              <a:gd name="connsiteY38986" fmla="*/ 1703317 h 2190257"/>
              <a:gd name="connsiteX38987" fmla="*/ 959182 w 1299502"/>
              <a:gd name="connsiteY38987" fmla="*/ 1704218 h 2190257"/>
              <a:gd name="connsiteX38988" fmla="*/ 959182 w 1299502"/>
              <a:gd name="connsiteY38988" fmla="*/ 1704542 h 2190257"/>
              <a:gd name="connsiteX38989" fmla="*/ 959507 w 1299502"/>
              <a:gd name="connsiteY38989" fmla="*/ 1704831 h 2190257"/>
              <a:gd name="connsiteX38990" fmla="*/ 959507 w 1299502"/>
              <a:gd name="connsiteY38990" fmla="*/ 1705155 h 2190257"/>
              <a:gd name="connsiteX38991" fmla="*/ 961959 w 1299502"/>
              <a:gd name="connsiteY38991" fmla="*/ 1707426 h 2190257"/>
              <a:gd name="connsiteX38992" fmla="*/ 962283 w 1299502"/>
              <a:gd name="connsiteY38992" fmla="*/ 1707137 h 2190257"/>
              <a:gd name="connsiteX38993" fmla="*/ 963257 w 1299502"/>
              <a:gd name="connsiteY38993" fmla="*/ 1707137 h 2190257"/>
              <a:gd name="connsiteX38994" fmla="*/ 963473 w 1299502"/>
              <a:gd name="connsiteY38994" fmla="*/ 1707245 h 2190257"/>
              <a:gd name="connsiteX38995" fmla="*/ 963473 w 1299502"/>
              <a:gd name="connsiteY38995" fmla="*/ 1707822 h 2190257"/>
              <a:gd name="connsiteX38996" fmla="*/ 962752 w 1299502"/>
              <a:gd name="connsiteY38996" fmla="*/ 1708435 h 2190257"/>
              <a:gd name="connsiteX38997" fmla="*/ 962752 w 1299502"/>
              <a:gd name="connsiteY38997" fmla="*/ 1709047 h 2190257"/>
              <a:gd name="connsiteX38998" fmla="*/ 962463 w 1299502"/>
              <a:gd name="connsiteY38998" fmla="*/ 1709336 h 2190257"/>
              <a:gd name="connsiteX38999" fmla="*/ 962463 w 1299502"/>
              <a:gd name="connsiteY38999" fmla="*/ 1709624 h 2190257"/>
              <a:gd name="connsiteX39000" fmla="*/ 962067 w 1299502"/>
              <a:gd name="connsiteY39000" fmla="*/ 1709948 h 2190257"/>
              <a:gd name="connsiteX39001" fmla="*/ 962463 w 1299502"/>
              <a:gd name="connsiteY39001" fmla="*/ 1710237 h 2190257"/>
              <a:gd name="connsiteX39002" fmla="*/ 962463 w 1299502"/>
              <a:gd name="connsiteY39002" fmla="*/ 1710849 h 2190257"/>
              <a:gd name="connsiteX39003" fmla="*/ 962752 w 1299502"/>
              <a:gd name="connsiteY39003" fmla="*/ 1711138 h 2190257"/>
              <a:gd name="connsiteX39004" fmla="*/ 962752 w 1299502"/>
              <a:gd name="connsiteY39004" fmla="*/ 1711462 h 2190257"/>
              <a:gd name="connsiteX39005" fmla="*/ 963076 w 1299502"/>
              <a:gd name="connsiteY39005" fmla="*/ 1711750 h 2190257"/>
              <a:gd name="connsiteX39006" fmla="*/ 963076 w 1299502"/>
              <a:gd name="connsiteY39006" fmla="*/ 1712615 h 2190257"/>
              <a:gd name="connsiteX39007" fmla="*/ 962896 w 1299502"/>
              <a:gd name="connsiteY39007" fmla="*/ 1712724 h 2190257"/>
              <a:gd name="connsiteX39008" fmla="*/ 962463 w 1299502"/>
              <a:gd name="connsiteY39008" fmla="*/ 1712327 h 2190257"/>
              <a:gd name="connsiteX39009" fmla="*/ 962463 w 1299502"/>
              <a:gd name="connsiteY39009" fmla="*/ 1712003 h 2190257"/>
              <a:gd name="connsiteX39010" fmla="*/ 962067 w 1299502"/>
              <a:gd name="connsiteY39010" fmla="*/ 1711606 h 2190257"/>
              <a:gd name="connsiteX39011" fmla="*/ 962067 w 1299502"/>
              <a:gd name="connsiteY39011" fmla="*/ 1711426 h 2190257"/>
              <a:gd name="connsiteX39012" fmla="*/ 961778 w 1299502"/>
              <a:gd name="connsiteY39012" fmla="*/ 1711102 h 2190257"/>
              <a:gd name="connsiteX39013" fmla="*/ 961778 w 1299502"/>
              <a:gd name="connsiteY39013" fmla="*/ 1710525 h 2190257"/>
              <a:gd name="connsiteX39014" fmla="*/ 961562 w 1299502"/>
              <a:gd name="connsiteY39014" fmla="*/ 1710309 h 2190257"/>
              <a:gd name="connsiteX39015" fmla="*/ 961490 w 1299502"/>
              <a:gd name="connsiteY39015" fmla="*/ 1710525 h 2190257"/>
              <a:gd name="connsiteX39016" fmla="*/ 961382 w 1299502"/>
              <a:gd name="connsiteY39016" fmla="*/ 1712796 h 2190257"/>
              <a:gd name="connsiteX39017" fmla="*/ 960300 w 1299502"/>
              <a:gd name="connsiteY39017" fmla="*/ 1713913 h 2190257"/>
              <a:gd name="connsiteX39018" fmla="*/ 959867 w 1299502"/>
              <a:gd name="connsiteY39018" fmla="*/ 1713913 h 2190257"/>
              <a:gd name="connsiteX39019" fmla="*/ 959795 w 1299502"/>
              <a:gd name="connsiteY39019" fmla="*/ 1714021 h 2190257"/>
              <a:gd name="connsiteX39020" fmla="*/ 959795 w 1299502"/>
              <a:gd name="connsiteY39020" fmla="*/ 1714309 h 2190257"/>
              <a:gd name="connsiteX39021" fmla="*/ 960084 w 1299502"/>
              <a:gd name="connsiteY39021" fmla="*/ 1714598 h 2190257"/>
              <a:gd name="connsiteX39022" fmla="*/ 960084 w 1299502"/>
              <a:gd name="connsiteY39022" fmla="*/ 1715823 h 2190257"/>
              <a:gd name="connsiteX39023" fmla="*/ 960588 w 1299502"/>
              <a:gd name="connsiteY39023" fmla="*/ 1716292 h 2190257"/>
              <a:gd name="connsiteX39024" fmla="*/ 961562 w 1299502"/>
              <a:gd name="connsiteY39024" fmla="*/ 1716292 h 2190257"/>
              <a:gd name="connsiteX39025" fmla="*/ 962283 w 1299502"/>
              <a:gd name="connsiteY39025" fmla="*/ 1715715 h 2190257"/>
              <a:gd name="connsiteX39026" fmla="*/ 962608 w 1299502"/>
              <a:gd name="connsiteY39026" fmla="*/ 1715715 h 2190257"/>
              <a:gd name="connsiteX39027" fmla="*/ 962680 w 1299502"/>
              <a:gd name="connsiteY39027" fmla="*/ 1715499 h 2190257"/>
              <a:gd name="connsiteX39028" fmla="*/ 963761 w 1299502"/>
              <a:gd name="connsiteY39028" fmla="*/ 1714598 h 2190257"/>
              <a:gd name="connsiteX39029" fmla="*/ 963761 w 1299502"/>
              <a:gd name="connsiteY39029" fmla="*/ 1714417 h 2190257"/>
              <a:gd name="connsiteX39030" fmla="*/ 964050 w 1299502"/>
              <a:gd name="connsiteY39030" fmla="*/ 1714093 h 2190257"/>
              <a:gd name="connsiteX39031" fmla="*/ 964050 w 1299502"/>
              <a:gd name="connsiteY39031" fmla="*/ 1713805 h 2190257"/>
              <a:gd name="connsiteX39032" fmla="*/ 964591 w 1299502"/>
              <a:gd name="connsiteY39032" fmla="*/ 1713300 h 2190257"/>
              <a:gd name="connsiteX39033" fmla="*/ 964843 w 1299502"/>
              <a:gd name="connsiteY39033" fmla="*/ 1713300 h 2190257"/>
              <a:gd name="connsiteX39034" fmla="*/ 965276 w 1299502"/>
              <a:gd name="connsiteY39034" fmla="*/ 1713012 h 2190257"/>
              <a:gd name="connsiteX39035" fmla="*/ 965564 w 1299502"/>
              <a:gd name="connsiteY39035" fmla="*/ 1713012 h 2190257"/>
              <a:gd name="connsiteX39036" fmla="*/ 966249 w 1299502"/>
              <a:gd name="connsiteY39036" fmla="*/ 1713625 h 2190257"/>
              <a:gd name="connsiteX39037" fmla="*/ 966574 w 1299502"/>
              <a:gd name="connsiteY39037" fmla="*/ 1713625 h 2190257"/>
              <a:gd name="connsiteX39038" fmla="*/ 967079 w 1299502"/>
              <a:gd name="connsiteY39038" fmla="*/ 1714093 h 2190257"/>
              <a:gd name="connsiteX39039" fmla="*/ 967079 w 1299502"/>
              <a:gd name="connsiteY39039" fmla="*/ 1714417 h 2190257"/>
              <a:gd name="connsiteX39040" fmla="*/ 968377 w 1299502"/>
              <a:gd name="connsiteY39040" fmla="*/ 1715607 h 2190257"/>
              <a:gd name="connsiteX39041" fmla="*/ 968557 w 1299502"/>
              <a:gd name="connsiteY39041" fmla="*/ 1715715 h 2190257"/>
              <a:gd name="connsiteX39042" fmla="*/ 968846 w 1299502"/>
              <a:gd name="connsiteY39042" fmla="*/ 1715715 h 2190257"/>
              <a:gd name="connsiteX39043" fmla="*/ 969170 w 1299502"/>
              <a:gd name="connsiteY39043" fmla="*/ 1716003 h 2190257"/>
              <a:gd name="connsiteX39044" fmla="*/ 969531 w 1299502"/>
              <a:gd name="connsiteY39044" fmla="*/ 1716003 h 2190257"/>
              <a:gd name="connsiteX39045" fmla="*/ 969855 w 1299502"/>
              <a:gd name="connsiteY39045" fmla="*/ 1716292 h 2190257"/>
              <a:gd name="connsiteX39046" fmla="*/ 970540 w 1299502"/>
              <a:gd name="connsiteY39046" fmla="*/ 1716292 h 2190257"/>
              <a:gd name="connsiteX39047" fmla="*/ 970649 w 1299502"/>
              <a:gd name="connsiteY39047" fmla="*/ 1716219 h 2190257"/>
              <a:gd name="connsiteX39048" fmla="*/ 970649 w 1299502"/>
              <a:gd name="connsiteY39048" fmla="*/ 1715607 h 2190257"/>
              <a:gd name="connsiteX39049" fmla="*/ 971009 w 1299502"/>
              <a:gd name="connsiteY39049" fmla="*/ 1715318 h 2190257"/>
              <a:gd name="connsiteX39050" fmla="*/ 971009 w 1299502"/>
              <a:gd name="connsiteY39050" fmla="*/ 1714417 h 2190257"/>
              <a:gd name="connsiteX39051" fmla="*/ 971550 w 1299502"/>
              <a:gd name="connsiteY39051" fmla="*/ 1714021 h 2190257"/>
              <a:gd name="connsiteX39052" fmla="*/ 972091 w 1299502"/>
              <a:gd name="connsiteY39052" fmla="*/ 1714021 h 2190257"/>
              <a:gd name="connsiteX39053" fmla="*/ 973209 w 1299502"/>
              <a:gd name="connsiteY39053" fmla="*/ 1713120 h 2190257"/>
              <a:gd name="connsiteX39054" fmla="*/ 975516 w 1299502"/>
              <a:gd name="connsiteY39054" fmla="*/ 1713120 h 2190257"/>
              <a:gd name="connsiteX39055" fmla="*/ 975805 w 1299502"/>
              <a:gd name="connsiteY39055" fmla="*/ 1713408 h 2190257"/>
              <a:gd name="connsiteX39056" fmla="*/ 977500 w 1299502"/>
              <a:gd name="connsiteY39056" fmla="*/ 1713408 h 2190257"/>
              <a:gd name="connsiteX39057" fmla="*/ 977608 w 1299502"/>
              <a:gd name="connsiteY39057" fmla="*/ 1713625 h 2190257"/>
              <a:gd name="connsiteX39058" fmla="*/ 977608 w 1299502"/>
              <a:gd name="connsiteY39058" fmla="*/ 1714706 h 2190257"/>
              <a:gd name="connsiteX39059" fmla="*/ 978113 w 1299502"/>
              <a:gd name="connsiteY39059" fmla="*/ 1715210 h 2190257"/>
              <a:gd name="connsiteX39060" fmla="*/ 978906 w 1299502"/>
              <a:gd name="connsiteY39060" fmla="*/ 1715715 h 2190257"/>
              <a:gd name="connsiteX39061" fmla="*/ 979375 w 1299502"/>
              <a:gd name="connsiteY39061" fmla="*/ 1716111 h 2190257"/>
              <a:gd name="connsiteX39062" fmla="*/ 979807 w 1299502"/>
              <a:gd name="connsiteY39062" fmla="*/ 1716111 h 2190257"/>
              <a:gd name="connsiteX39063" fmla="*/ 980096 w 1299502"/>
              <a:gd name="connsiteY39063" fmla="*/ 1716400 h 2190257"/>
              <a:gd name="connsiteX39064" fmla="*/ 980781 w 1299502"/>
              <a:gd name="connsiteY39064" fmla="*/ 1716400 h 2190257"/>
              <a:gd name="connsiteX39065" fmla="*/ 981394 w 1299502"/>
              <a:gd name="connsiteY39065" fmla="*/ 1717012 h 2190257"/>
              <a:gd name="connsiteX39066" fmla="*/ 982115 w 1299502"/>
              <a:gd name="connsiteY39066" fmla="*/ 1717012 h 2190257"/>
              <a:gd name="connsiteX39067" fmla="*/ 982404 w 1299502"/>
              <a:gd name="connsiteY39067" fmla="*/ 1716688 h 2190257"/>
              <a:gd name="connsiteX39068" fmla="*/ 983377 w 1299502"/>
              <a:gd name="connsiteY39068" fmla="*/ 1716688 h 2190257"/>
              <a:gd name="connsiteX39069" fmla="*/ 983810 w 1299502"/>
              <a:gd name="connsiteY39069" fmla="*/ 1717012 h 2190257"/>
              <a:gd name="connsiteX39070" fmla="*/ 984387 w 1299502"/>
              <a:gd name="connsiteY39070" fmla="*/ 1717012 h 2190257"/>
              <a:gd name="connsiteX39071" fmla="*/ 984783 w 1299502"/>
              <a:gd name="connsiteY39071" fmla="*/ 1717301 h 2190257"/>
              <a:gd name="connsiteX39072" fmla="*/ 985072 w 1299502"/>
              <a:gd name="connsiteY39072" fmla="*/ 1717301 h 2190257"/>
              <a:gd name="connsiteX39073" fmla="*/ 985577 w 1299502"/>
              <a:gd name="connsiteY39073" fmla="*/ 1717805 h 2190257"/>
              <a:gd name="connsiteX39074" fmla="*/ 985577 w 1299502"/>
              <a:gd name="connsiteY39074" fmla="*/ 1718094 h 2190257"/>
              <a:gd name="connsiteX39075" fmla="*/ 985865 w 1299502"/>
              <a:gd name="connsiteY39075" fmla="*/ 1718418 h 2190257"/>
              <a:gd name="connsiteX39076" fmla="*/ 985865 w 1299502"/>
              <a:gd name="connsiteY39076" fmla="*/ 1718706 h 2190257"/>
              <a:gd name="connsiteX39077" fmla="*/ 986298 w 1299502"/>
              <a:gd name="connsiteY39077" fmla="*/ 1718995 h 2190257"/>
              <a:gd name="connsiteX39078" fmla="*/ 986190 w 1299502"/>
              <a:gd name="connsiteY39078" fmla="*/ 1719607 h 2190257"/>
              <a:gd name="connsiteX39079" fmla="*/ 986658 w 1299502"/>
              <a:gd name="connsiteY39079" fmla="*/ 1720004 h 2190257"/>
              <a:gd name="connsiteX39080" fmla="*/ 987091 w 1299502"/>
              <a:gd name="connsiteY39080" fmla="*/ 1720004 h 2190257"/>
              <a:gd name="connsiteX39081" fmla="*/ 987380 w 1299502"/>
              <a:gd name="connsiteY39081" fmla="*/ 1719715 h 2190257"/>
              <a:gd name="connsiteX39082" fmla="*/ 988678 w 1299502"/>
              <a:gd name="connsiteY39082" fmla="*/ 1719715 h 2190257"/>
              <a:gd name="connsiteX39083" fmla="*/ 989074 w 1299502"/>
              <a:gd name="connsiteY39083" fmla="*/ 1720004 h 2190257"/>
              <a:gd name="connsiteX39084" fmla="*/ 990048 w 1299502"/>
              <a:gd name="connsiteY39084" fmla="*/ 1720004 h 2190257"/>
              <a:gd name="connsiteX39085" fmla="*/ 990372 w 1299502"/>
              <a:gd name="connsiteY39085" fmla="*/ 1719715 h 2190257"/>
              <a:gd name="connsiteX39086" fmla="*/ 990661 w 1299502"/>
              <a:gd name="connsiteY39086" fmla="*/ 1719715 h 2190257"/>
              <a:gd name="connsiteX39087" fmla="*/ 991166 w 1299502"/>
              <a:gd name="connsiteY39087" fmla="*/ 1720220 h 2190257"/>
              <a:gd name="connsiteX39088" fmla="*/ 991166 w 1299502"/>
              <a:gd name="connsiteY39088" fmla="*/ 1720797 h 2190257"/>
              <a:gd name="connsiteX39089" fmla="*/ 991454 w 1299502"/>
              <a:gd name="connsiteY39089" fmla="*/ 1721121 h 2190257"/>
              <a:gd name="connsiteX39090" fmla="*/ 991454 w 1299502"/>
              <a:gd name="connsiteY39090" fmla="*/ 1722310 h 2190257"/>
              <a:gd name="connsiteX39091" fmla="*/ 992680 w 1299502"/>
              <a:gd name="connsiteY39091" fmla="*/ 1723283 h 2190257"/>
              <a:gd name="connsiteX39092" fmla="*/ 992969 w 1299502"/>
              <a:gd name="connsiteY39092" fmla="*/ 1723283 h 2190257"/>
              <a:gd name="connsiteX39093" fmla="*/ 993329 w 1299502"/>
              <a:gd name="connsiteY39093" fmla="*/ 1723608 h 2190257"/>
              <a:gd name="connsiteX39094" fmla="*/ 993654 w 1299502"/>
              <a:gd name="connsiteY39094" fmla="*/ 1723608 h 2190257"/>
              <a:gd name="connsiteX39095" fmla="*/ 994663 w 1299502"/>
              <a:gd name="connsiteY39095" fmla="*/ 1724509 h 2190257"/>
              <a:gd name="connsiteX39096" fmla="*/ 994952 w 1299502"/>
              <a:gd name="connsiteY39096" fmla="*/ 1724509 h 2190257"/>
              <a:gd name="connsiteX39097" fmla="*/ 995348 w 1299502"/>
              <a:gd name="connsiteY39097" fmla="*/ 1724797 h 2190257"/>
              <a:gd name="connsiteX39098" fmla="*/ 995673 w 1299502"/>
              <a:gd name="connsiteY39098" fmla="*/ 1724797 h 2190257"/>
              <a:gd name="connsiteX39099" fmla="*/ 995853 w 1299502"/>
              <a:gd name="connsiteY39099" fmla="*/ 1724977 h 2190257"/>
              <a:gd name="connsiteX39100" fmla="*/ 995781 w 1299502"/>
              <a:gd name="connsiteY39100" fmla="*/ 1725878 h 2190257"/>
              <a:gd name="connsiteX39101" fmla="*/ 995961 w 1299502"/>
              <a:gd name="connsiteY39101" fmla="*/ 1725986 h 2190257"/>
              <a:gd name="connsiteX39102" fmla="*/ 997259 w 1299502"/>
              <a:gd name="connsiteY39102" fmla="*/ 1725986 h 2190257"/>
              <a:gd name="connsiteX39103" fmla="*/ 997656 w 1299502"/>
              <a:gd name="connsiteY39103" fmla="*/ 1726275 h 2190257"/>
              <a:gd name="connsiteX39104" fmla="*/ 998269 w 1299502"/>
              <a:gd name="connsiteY39104" fmla="*/ 1726275 h 2190257"/>
              <a:gd name="connsiteX39105" fmla="*/ 998630 w 1299502"/>
              <a:gd name="connsiteY39105" fmla="*/ 1726599 h 2190257"/>
              <a:gd name="connsiteX39106" fmla="*/ 998954 w 1299502"/>
              <a:gd name="connsiteY39106" fmla="*/ 1726599 h 2190257"/>
              <a:gd name="connsiteX39107" fmla="*/ 999747 w 1299502"/>
              <a:gd name="connsiteY39107" fmla="*/ 1727392 h 2190257"/>
              <a:gd name="connsiteX39108" fmla="*/ 999747 w 1299502"/>
              <a:gd name="connsiteY39108" fmla="*/ 1727680 h 2190257"/>
              <a:gd name="connsiteX39109" fmla="*/ 1000144 w 1299502"/>
              <a:gd name="connsiteY39109" fmla="*/ 1728005 h 2190257"/>
              <a:gd name="connsiteX39110" fmla="*/ 1000144 w 1299502"/>
              <a:gd name="connsiteY39110" fmla="*/ 1728581 h 2190257"/>
              <a:gd name="connsiteX39111" fmla="*/ 1000469 w 1299502"/>
              <a:gd name="connsiteY39111" fmla="*/ 1728906 h 2190257"/>
              <a:gd name="connsiteX39112" fmla="*/ 1000469 w 1299502"/>
              <a:gd name="connsiteY39112" fmla="*/ 1729699 h 2190257"/>
              <a:gd name="connsiteX39113" fmla="*/ 1000757 w 1299502"/>
              <a:gd name="connsiteY39113" fmla="*/ 1729987 h 2190257"/>
              <a:gd name="connsiteX39114" fmla="*/ 1000757 w 1299502"/>
              <a:gd name="connsiteY39114" fmla="*/ 1730600 h 2190257"/>
              <a:gd name="connsiteX39115" fmla="*/ 1001154 w 1299502"/>
              <a:gd name="connsiteY39115" fmla="*/ 1730888 h 2190257"/>
              <a:gd name="connsiteX39116" fmla="*/ 1001154 w 1299502"/>
              <a:gd name="connsiteY39116" fmla="*/ 1731248 h 2190257"/>
              <a:gd name="connsiteX39117" fmla="*/ 1001442 w 1299502"/>
              <a:gd name="connsiteY39117" fmla="*/ 1731537 h 2190257"/>
              <a:gd name="connsiteX39118" fmla="*/ 1001442 w 1299502"/>
              <a:gd name="connsiteY39118" fmla="*/ 1731825 h 2190257"/>
              <a:gd name="connsiteX39119" fmla="*/ 1002957 w 1299502"/>
              <a:gd name="connsiteY39119" fmla="*/ 1733231 h 2190257"/>
              <a:gd name="connsiteX39120" fmla="*/ 1003245 w 1299502"/>
              <a:gd name="connsiteY39120" fmla="*/ 1733231 h 2190257"/>
              <a:gd name="connsiteX39121" fmla="*/ 1003930 w 1299502"/>
              <a:gd name="connsiteY39121" fmla="*/ 1733843 h 2190257"/>
              <a:gd name="connsiteX39122" fmla="*/ 1004255 w 1299502"/>
              <a:gd name="connsiteY39122" fmla="*/ 1733843 h 2190257"/>
              <a:gd name="connsiteX39123" fmla="*/ 1004435 w 1299502"/>
              <a:gd name="connsiteY39123" fmla="*/ 1733951 h 2190257"/>
              <a:gd name="connsiteX39124" fmla="*/ 1004435 w 1299502"/>
              <a:gd name="connsiteY39124" fmla="*/ 1734240 h 2190257"/>
              <a:gd name="connsiteX39125" fmla="*/ 1005264 w 1299502"/>
              <a:gd name="connsiteY39125" fmla="*/ 1735033 h 2190257"/>
              <a:gd name="connsiteX39126" fmla="*/ 1005949 w 1299502"/>
              <a:gd name="connsiteY39126" fmla="*/ 1735033 h 2190257"/>
              <a:gd name="connsiteX39127" fmla="*/ 1006238 w 1299502"/>
              <a:gd name="connsiteY39127" fmla="*/ 1735321 h 2190257"/>
              <a:gd name="connsiteX39128" fmla="*/ 1006562 w 1299502"/>
              <a:gd name="connsiteY39128" fmla="*/ 1735321 h 2190257"/>
              <a:gd name="connsiteX39129" fmla="*/ 1006743 w 1299502"/>
              <a:gd name="connsiteY39129" fmla="*/ 1735537 h 2190257"/>
              <a:gd name="connsiteX39130" fmla="*/ 1006671 w 1299502"/>
              <a:gd name="connsiteY39130" fmla="*/ 1735717 h 2190257"/>
              <a:gd name="connsiteX39131" fmla="*/ 986334 w 1299502"/>
              <a:gd name="connsiteY39131" fmla="*/ 1756837 h 2190257"/>
              <a:gd name="connsiteX39132" fmla="*/ 1006671 w 1299502"/>
              <a:gd name="connsiteY39132" fmla="*/ 1735681 h 2190257"/>
              <a:gd name="connsiteX39133" fmla="*/ 1006779 w 1299502"/>
              <a:gd name="connsiteY39133" fmla="*/ 1735501 h 2190257"/>
              <a:gd name="connsiteX39134" fmla="*/ 1007500 w 1299502"/>
              <a:gd name="connsiteY39134" fmla="*/ 1736186 h 2190257"/>
              <a:gd name="connsiteX39135" fmla="*/ 1007897 w 1299502"/>
              <a:gd name="connsiteY39135" fmla="*/ 1736186 h 2190257"/>
              <a:gd name="connsiteX39136" fmla="*/ 1008185 w 1299502"/>
              <a:gd name="connsiteY39136" fmla="*/ 1736474 h 2190257"/>
              <a:gd name="connsiteX39137" fmla="*/ 1008510 w 1299502"/>
              <a:gd name="connsiteY39137" fmla="*/ 1736474 h 2190257"/>
              <a:gd name="connsiteX39138" fmla="*/ 1009303 w 1299502"/>
              <a:gd name="connsiteY39138" fmla="*/ 1737195 h 2190257"/>
              <a:gd name="connsiteX39139" fmla="*/ 1009303 w 1299502"/>
              <a:gd name="connsiteY39139" fmla="*/ 1737483 h 2190257"/>
              <a:gd name="connsiteX39140" fmla="*/ 1009772 w 1299502"/>
              <a:gd name="connsiteY39140" fmla="*/ 1737988 h 2190257"/>
              <a:gd name="connsiteX39141" fmla="*/ 1010781 w 1299502"/>
              <a:gd name="connsiteY39141" fmla="*/ 1737988 h 2190257"/>
              <a:gd name="connsiteX39142" fmla="*/ 1011178 w 1299502"/>
              <a:gd name="connsiteY39142" fmla="*/ 1738276 h 2190257"/>
              <a:gd name="connsiteX39143" fmla="*/ 1011755 w 1299502"/>
              <a:gd name="connsiteY39143" fmla="*/ 1738276 h 2190257"/>
              <a:gd name="connsiteX39144" fmla="*/ 1012260 w 1299502"/>
              <a:gd name="connsiteY39144" fmla="*/ 1738673 h 2190257"/>
              <a:gd name="connsiteX39145" fmla="*/ 1012260 w 1299502"/>
              <a:gd name="connsiteY39145" fmla="*/ 1739285 h 2190257"/>
              <a:gd name="connsiteX39146" fmla="*/ 1012656 w 1299502"/>
              <a:gd name="connsiteY39146" fmla="*/ 1739610 h 2190257"/>
              <a:gd name="connsiteX39147" fmla="*/ 1012656 w 1299502"/>
              <a:gd name="connsiteY39147" fmla="*/ 1740186 h 2190257"/>
              <a:gd name="connsiteX39148" fmla="*/ 1013161 w 1299502"/>
              <a:gd name="connsiteY39148" fmla="*/ 1740691 h 2190257"/>
              <a:gd name="connsiteX39149" fmla="*/ 1015144 w 1299502"/>
              <a:gd name="connsiteY39149" fmla="*/ 1740691 h 2190257"/>
              <a:gd name="connsiteX39150" fmla="*/ 1015469 w 1299502"/>
              <a:gd name="connsiteY39150" fmla="*/ 1740367 h 2190257"/>
              <a:gd name="connsiteX39151" fmla="*/ 1018137 w 1299502"/>
              <a:gd name="connsiteY39151" fmla="*/ 1740367 h 2190257"/>
              <a:gd name="connsiteX39152" fmla="*/ 1018462 w 1299502"/>
              <a:gd name="connsiteY39152" fmla="*/ 1740078 h 2190257"/>
              <a:gd name="connsiteX39153" fmla="*/ 1019183 w 1299502"/>
              <a:gd name="connsiteY39153" fmla="*/ 1740078 h 2190257"/>
              <a:gd name="connsiteX39154" fmla="*/ 1019652 w 1299502"/>
              <a:gd name="connsiteY39154" fmla="*/ 1740475 h 2190257"/>
              <a:gd name="connsiteX39155" fmla="*/ 1019543 w 1299502"/>
              <a:gd name="connsiteY39155" fmla="*/ 1741087 h 2190257"/>
              <a:gd name="connsiteX39156" fmla="*/ 1019760 w 1299502"/>
              <a:gd name="connsiteY39156" fmla="*/ 1741268 h 2190257"/>
              <a:gd name="connsiteX39157" fmla="*/ 1021166 w 1299502"/>
              <a:gd name="connsiteY39157" fmla="*/ 1741268 h 2190257"/>
              <a:gd name="connsiteX39158" fmla="*/ 1021454 w 1299502"/>
              <a:gd name="connsiteY39158" fmla="*/ 1741592 h 2190257"/>
              <a:gd name="connsiteX39159" fmla="*/ 1022104 w 1299502"/>
              <a:gd name="connsiteY39159" fmla="*/ 1741592 h 2190257"/>
              <a:gd name="connsiteX39160" fmla="*/ 1022392 w 1299502"/>
              <a:gd name="connsiteY39160" fmla="*/ 1741880 h 2190257"/>
              <a:gd name="connsiteX39161" fmla="*/ 1023005 w 1299502"/>
              <a:gd name="connsiteY39161" fmla="*/ 1741880 h 2190257"/>
              <a:gd name="connsiteX39162" fmla="*/ 1024123 w 1299502"/>
              <a:gd name="connsiteY39162" fmla="*/ 1742781 h 2190257"/>
              <a:gd name="connsiteX39163" fmla="*/ 1025024 w 1299502"/>
              <a:gd name="connsiteY39163" fmla="*/ 1742781 h 2190257"/>
              <a:gd name="connsiteX39164" fmla="*/ 1025385 w 1299502"/>
              <a:gd name="connsiteY39164" fmla="*/ 1743070 h 2190257"/>
              <a:gd name="connsiteX39165" fmla="*/ 1026394 w 1299502"/>
              <a:gd name="connsiteY39165" fmla="*/ 1743070 h 2190257"/>
              <a:gd name="connsiteX39166" fmla="*/ 1026719 w 1299502"/>
              <a:gd name="connsiteY39166" fmla="*/ 1743394 h 2190257"/>
              <a:gd name="connsiteX39167" fmla="*/ 1027007 w 1299502"/>
              <a:gd name="connsiteY39167" fmla="*/ 1743070 h 2190257"/>
              <a:gd name="connsiteX39168" fmla="*/ 1027981 w 1299502"/>
              <a:gd name="connsiteY39168" fmla="*/ 1743070 h 2190257"/>
              <a:gd name="connsiteX39169" fmla="*/ 1028702 w 1299502"/>
              <a:gd name="connsiteY39169" fmla="*/ 1742493 h 2190257"/>
              <a:gd name="connsiteX39170" fmla="*/ 1028991 w 1299502"/>
              <a:gd name="connsiteY39170" fmla="*/ 1742493 h 2190257"/>
              <a:gd name="connsiteX39171" fmla="*/ 1029387 w 1299502"/>
              <a:gd name="connsiteY39171" fmla="*/ 1742169 h 2190257"/>
              <a:gd name="connsiteX39172" fmla="*/ 1029712 w 1299502"/>
              <a:gd name="connsiteY39172" fmla="*/ 1742169 h 2190257"/>
              <a:gd name="connsiteX39173" fmla="*/ 1031407 w 1299502"/>
              <a:gd name="connsiteY39173" fmla="*/ 1740691 h 2190257"/>
              <a:gd name="connsiteX39174" fmla="*/ 1032669 w 1299502"/>
              <a:gd name="connsiteY39174" fmla="*/ 1740691 h 2190257"/>
              <a:gd name="connsiteX39175" fmla="*/ 1032993 w 1299502"/>
              <a:gd name="connsiteY39175" fmla="*/ 1740367 h 2190257"/>
              <a:gd name="connsiteX39176" fmla="*/ 1036058 w 1299502"/>
              <a:gd name="connsiteY39176" fmla="*/ 1740367 h 2190257"/>
              <a:gd name="connsiteX39177" fmla="*/ 1036383 w 1299502"/>
              <a:gd name="connsiteY39177" fmla="*/ 1740691 h 2190257"/>
              <a:gd name="connsiteX39178" fmla="*/ 1036671 w 1299502"/>
              <a:gd name="connsiteY39178" fmla="*/ 1740763 h 2190257"/>
              <a:gd name="connsiteX39179" fmla="*/ 1037356 w 1299502"/>
              <a:gd name="connsiteY39179" fmla="*/ 1741268 h 2190257"/>
              <a:gd name="connsiteX39180" fmla="*/ 1037681 w 1299502"/>
              <a:gd name="connsiteY39180" fmla="*/ 1741268 h 2190257"/>
              <a:gd name="connsiteX39181" fmla="*/ 1037969 w 1299502"/>
              <a:gd name="connsiteY39181" fmla="*/ 1741592 h 2190257"/>
              <a:gd name="connsiteX39182" fmla="*/ 1038366 w 1299502"/>
              <a:gd name="connsiteY39182" fmla="*/ 1741592 h 2190257"/>
              <a:gd name="connsiteX39183" fmla="*/ 1038871 w 1299502"/>
              <a:gd name="connsiteY39183" fmla="*/ 1742060 h 2190257"/>
              <a:gd name="connsiteX39184" fmla="*/ 1038871 w 1299502"/>
              <a:gd name="connsiteY39184" fmla="*/ 1742349 h 2190257"/>
              <a:gd name="connsiteX39185" fmla="*/ 1039844 w 1299502"/>
              <a:gd name="connsiteY39185" fmla="*/ 1743250 h 2190257"/>
              <a:gd name="connsiteX39186" fmla="*/ 1039844 w 1299502"/>
              <a:gd name="connsiteY39186" fmla="*/ 1743538 h 2190257"/>
              <a:gd name="connsiteX39187" fmla="*/ 1039952 w 1299502"/>
              <a:gd name="connsiteY39187" fmla="*/ 1743646 h 2190257"/>
              <a:gd name="connsiteX39188" fmla="*/ 1041359 w 1299502"/>
              <a:gd name="connsiteY39188" fmla="*/ 1743646 h 2190257"/>
              <a:gd name="connsiteX39189" fmla="*/ 1041647 w 1299502"/>
              <a:gd name="connsiteY39189" fmla="*/ 1743935 h 2190257"/>
              <a:gd name="connsiteX39190" fmla="*/ 1041972 w 1299502"/>
              <a:gd name="connsiteY39190" fmla="*/ 1743935 h 2190257"/>
              <a:gd name="connsiteX39191" fmla="*/ 1042657 w 1299502"/>
              <a:gd name="connsiteY39191" fmla="*/ 1744547 h 2190257"/>
              <a:gd name="connsiteX39192" fmla="*/ 1042945 w 1299502"/>
              <a:gd name="connsiteY39192" fmla="*/ 1744547 h 2190257"/>
              <a:gd name="connsiteX39193" fmla="*/ 1043161 w 1299502"/>
              <a:gd name="connsiteY39193" fmla="*/ 1744763 h 2190257"/>
              <a:gd name="connsiteX39194" fmla="*/ 1043161 w 1299502"/>
              <a:gd name="connsiteY39194" fmla="*/ 1745052 h 2190257"/>
              <a:gd name="connsiteX39195" fmla="*/ 1043342 w 1299502"/>
              <a:gd name="connsiteY39195" fmla="*/ 1745160 h 2190257"/>
              <a:gd name="connsiteX39196" fmla="*/ 1043955 w 1299502"/>
              <a:gd name="connsiteY39196" fmla="*/ 1745160 h 2190257"/>
              <a:gd name="connsiteX39197" fmla="*/ 1044135 w 1299502"/>
              <a:gd name="connsiteY39197" fmla="*/ 1745340 h 2190257"/>
              <a:gd name="connsiteX39198" fmla="*/ 1044135 w 1299502"/>
              <a:gd name="connsiteY39198" fmla="*/ 1745628 h 2190257"/>
              <a:gd name="connsiteX39199" fmla="*/ 1044351 w 1299502"/>
              <a:gd name="connsiteY39199" fmla="*/ 1745737 h 2190257"/>
              <a:gd name="connsiteX39200" fmla="*/ 1045649 w 1299502"/>
              <a:gd name="connsiteY39200" fmla="*/ 1745737 h 2190257"/>
              <a:gd name="connsiteX39201" fmla="*/ 1045974 w 1299502"/>
              <a:gd name="connsiteY39201" fmla="*/ 1746061 h 2190257"/>
              <a:gd name="connsiteX39202" fmla="*/ 1046948 w 1299502"/>
              <a:gd name="connsiteY39202" fmla="*/ 1746061 h 2190257"/>
              <a:gd name="connsiteX39203" fmla="*/ 1047344 w 1299502"/>
              <a:gd name="connsiteY39203" fmla="*/ 1746349 h 2190257"/>
              <a:gd name="connsiteX39204" fmla="*/ 1048931 w 1299502"/>
              <a:gd name="connsiteY39204" fmla="*/ 1746349 h 2190257"/>
              <a:gd name="connsiteX39205" fmla="*/ 1049436 w 1299502"/>
              <a:gd name="connsiteY39205" fmla="*/ 1745953 h 2190257"/>
              <a:gd name="connsiteX39206" fmla="*/ 1049436 w 1299502"/>
              <a:gd name="connsiteY39206" fmla="*/ 1745628 h 2190257"/>
              <a:gd name="connsiteX39207" fmla="*/ 1049616 w 1299502"/>
              <a:gd name="connsiteY39207" fmla="*/ 1745448 h 2190257"/>
              <a:gd name="connsiteX39208" fmla="*/ 1050337 w 1299502"/>
              <a:gd name="connsiteY39208" fmla="*/ 1745448 h 2190257"/>
              <a:gd name="connsiteX39209" fmla="*/ 1050626 w 1299502"/>
              <a:gd name="connsiteY39209" fmla="*/ 1745160 h 2190257"/>
              <a:gd name="connsiteX39210" fmla="*/ 1051311 w 1299502"/>
              <a:gd name="connsiteY39210" fmla="*/ 1745160 h 2190257"/>
              <a:gd name="connsiteX39211" fmla="*/ 1052140 w 1299502"/>
              <a:gd name="connsiteY39211" fmla="*/ 1745953 h 2190257"/>
              <a:gd name="connsiteX39212" fmla="*/ 1052140 w 1299502"/>
              <a:gd name="connsiteY39212" fmla="*/ 1746241 h 2190257"/>
              <a:gd name="connsiteX39213" fmla="*/ 1052428 w 1299502"/>
              <a:gd name="connsiteY39213" fmla="*/ 1746529 h 2190257"/>
              <a:gd name="connsiteX39214" fmla="*/ 1052428 w 1299502"/>
              <a:gd name="connsiteY39214" fmla="*/ 1746854 h 2190257"/>
              <a:gd name="connsiteX39215" fmla="*/ 1053150 w 1299502"/>
              <a:gd name="connsiteY39215" fmla="*/ 1747466 h 2190257"/>
              <a:gd name="connsiteX39216" fmla="*/ 1053150 w 1299502"/>
              <a:gd name="connsiteY39216" fmla="*/ 1748043 h 2190257"/>
              <a:gd name="connsiteX39217" fmla="*/ 1053438 w 1299502"/>
              <a:gd name="connsiteY39217" fmla="*/ 1748367 h 2190257"/>
              <a:gd name="connsiteX39218" fmla="*/ 1053438 w 1299502"/>
              <a:gd name="connsiteY39218" fmla="*/ 1749449 h 2190257"/>
              <a:gd name="connsiteX39219" fmla="*/ 1053330 w 1299502"/>
              <a:gd name="connsiteY39219" fmla="*/ 1749665 h 2190257"/>
              <a:gd name="connsiteX39220" fmla="*/ 1052933 w 1299502"/>
              <a:gd name="connsiteY39220" fmla="*/ 1749665 h 2190257"/>
              <a:gd name="connsiteX39221" fmla="*/ 1052428 w 1299502"/>
              <a:gd name="connsiteY39221" fmla="*/ 1750061 h 2190257"/>
              <a:gd name="connsiteX39222" fmla="*/ 1052428 w 1299502"/>
              <a:gd name="connsiteY39222" fmla="*/ 1750278 h 2190257"/>
              <a:gd name="connsiteX39223" fmla="*/ 1052825 w 1299502"/>
              <a:gd name="connsiteY39223" fmla="*/ 1750566 h 2190257"/>
              <a:gd name="connsiteX39224" fmla="*/ 1052825 w 1299502"/>
              <a:gd name="connsiteY39224" fmla="*/ 1750890 h 2190257"/>
              <a:gd name="connsiteX39225" fmla="*/ 1052933 w 1299502"/>
              <a:gd name="connsiteY39225" fmla="*/ 1751070 h 2190257"/>
              <a:gd name="connsiteX39226" fmla="*/ 1053330 w 1299502"/>
              <a:gd name="connsiteY39226" fmla="*/ 1751070 h 2190257"/>
              <a:gd name="connsiteX39227" fmla="*/ 1054123 w 1299502"/>
              <a:gd name="connsiteY39227" fmla="*/ 1751755 h 2190257"/>
              <a:gd name="connsiteX39228" fmla="*/ 1053835 w 1299502"/>
              <a:gd name="connsiteY39228" fmla="*/ 1752080 h 2190257"/>
              <a:gd name="connsiteX39229" fmla="*/ 1054123 w 1299502"/>
              <a:gd name="connsiteY39229" fmla="*/ 1752368 h 2190257"/>
              <a:gd name="connsiteX39230" fmla="*/ 1054123 w 1299502"/>
              <a:gd name="connsiteY39230" fmla="*/ 1752981 h 2190257"/>
              <a:gd name="connsiteX39231" fmla="*/ 1053618 w 1299502"/>
              <a:gd name="connsiteY39231" fmla="*/ 1753449 h 2190257"/>
              <a:gd name="connsiteX39232" fmla="*/ 1053258 w 1299502"/>
              <a:gd name="connsiteY39232" fmla="*/ 1753377 h 2190257"/>
              <a:gd name="connsiteX39233" fmla="*/ 1053150 w 1299502"/>
              <a:gd name="connsiteY39233" fmla="*/ 1753557 h 2190257"/>
              <a:gd name="connsiteX39234" fmla="*/ 1053150 w 1299502"/>
              <a:gd name="connsiteY39234" fmla="*/ 1753882 h 2190257"/>
              <a:gd name="connsiteX39235" fmla="*/ 1052717 w 1299502"/>
              <a:gd name="connsiteY39235" fmla="*/ 1754170 h 2190257"/>
              <a:gd name="connsiteX39236" fmla="*/ 1052717 w 1299502"/>
              <a:gd name="connsiteY39236" fmla="*/ 1754783 h 2190257"/>
              <a:gd name="connsiteX39237" fmla="*/ 1052969 w 1299502"/>
              <a:gd name="connsiteY39237" fmla="*/ 1754855 h 2190257"/>
              <a:gd name="connsiteX39238" fmla="*/ 1053258 w 1299502"/>
              <a:gd name="connsiteY39238" fmla="*/ 1754855 h 2190257"/>
              <a:gd name="connsiteX39239" fmla="*/ 1053618 w 1299502"/>
              <a:gd name="connsiteY39239" fmla="*/ 1755179 h 2190257"/>
              <a:gd name="connsiteX39240" fmla="*/ 1053943 w 1299502"/>
              <a:gd name="connsiteY39240" fmla="*/ 1755179 h 2190257"/>
              <a:gd name="connsiteX39241" fmla="*/ 1054123 w 1299502"/>
              <a:gd name="connsiteY39241" fmla="*/ 1755359 h 2190257"/>
              <a:gd name="connsiteX39242" fmla="*/ 1054123 w 1299502"/>
              <a:gd name="connsiteY39242" fmla="*/ 1755684 h 2190257"/>
              <a:gd name="connsiteX39243" fmla="*/ 1054412 w 1299502"/>
              <a:gd name="connsiteY39243" fmla="*/ 1755972 h 2190257"/>
              <a:gd name="connsiteX39244" fmla="*/ 1054412 w 1299502"/>
              <a:gd name="connsiteY39244" fmla="*/ 1756260 h 2190257"/>
              <a:gd name="connsiteX39245" fmla="*/ 1054123 w 1299502"/>
              <a:gd name="connsiteY39245" fmla="*/ 1756585 h 2190257"/>
              <a:gd name="connsiteX39246" fmla="*/ 1054412 w 1299502"/>
              <a:gd name="connsiteY39246" fmla="*/ 1756873 h 2190257"/>
              <a:gd name="connsiteX39247" fmla="*/ 1054412 w 1299502"/>
              <a:gd name="connsiteY39247" fmla="*/ 1757378 h 2190257"/>
              <a:gd name="connsiteX39248" fmla="*/ 1055205 w 1299502"/>
              <a:gd name="connsiteY39248" fmla="*/ 1758170 h 2190257"/>
              <a:gd name="connsiteX39249" fmla="*/ 1055926 w 1299502"/>
              <a:gd name="connsiteY39249" fmla="*/ 1758170 h 2190257"/>
              <a:gd name="connsiteX39250" fmla="*/ 1056251 w 1299502"/>
              <a:gd name="connsiteY39250" fmla="*/ 1758459 h 2190257"/>
              <a:gd name="connsiteX39251" fmla="*/ 1056936 w 1299502"/>
              <a:gd name="connsiteY39251" fmla="*/ 1758459 h 2190257"/>
              <a:gd name="connsiteX39252" fmla="*/ 1057224 w 1299502"/>
              <a:gd name="connsiteY39252" fmla="*/ 1758783 h 2190257"/>
              <a:gd name="connsiteX39253" fmla="*/ 1057657 w 1299502"/>
              <a:gd name="connsiteY39253" fmla="*/ 1758783 h 2190257"/>
              <a:gd name="connsiteX39254" fmla="*/ 1058450 w 1299502"/>
              <a:gd name="connsiteY39254" fmla="*/ 1759468 h 2190257"/>
              <a:gd name="connsiteX39255" fmla="*/ 1058450 w 1299502"/>
              <a:gd name="connsiteY39255" fmla="*/ 1759792 h 2190257"/>
              <a:gd name="connsiteX39256" fmla="*/ 1058630 w 1299502"/>
              <a:gd name="connsiteY39256" fmla="*/ 1759972 h 2190257"/>
              <a:gd name="connsiteX39257" fmla="*/ 1058919 w 1299502"/>
              <a:gd name="connsiteY39257" fmla="*/ 1759684 h 2190257"/>
              <a:gd name="connsiteX39258" fmla="*/ 1059243 w 1299502"/>
              <a:gd name="connsiteY39258" fmla="*/ 1759684 h 2190257"/>
              <a:gd name="connsiteX39259" fmla="*/ 1059929 w 1299502"/>
              <a:gd name="connsiteY39259" fmla="*/ 1759071 h 2190257"/>
              <a:gd name="connsiteX39260" fmla="*/ 1060217 w 1299502"/>
              <a:gd name="connsiteY39260" fmla="*/ 1759071 h 2190257"/>
              <a:gd name="connsiteX39261" fmla="*/ 1060650 w 1299502"/>
              <a:gd name="connsiteY39261" fmla="*/ 1759360 h 2190257"/>
              <a:gd name="connsiteX39262" fmla="*/ 1060938 w 1299502"/>
              <a:gd name="connsiteY39262" fmla="*/ 1759360 h 2190257"/>
              <a:gd name="connsiteX39263" fmla="*/ 1061118 w 1299502"/>
              <a:gd name="connsiteY39263" fmla="*/ 1759468 h 2190257"/>
              <a:gd name="connsiteX39264" fmla="*/ 1061118 w 1299502"/>
              <a:gd name="connsiteY39264" fmla="*/ 1760657 h 2190257"/>
              <a:gd name="connsiteX39265" fmla="*/ 1061227 w 1299502"/>
              <a:gd name="connsiteY39265" fmla="*/ 1760873 h 2190257"/>
              <a:gd name="connsiteX39266" fmla="*/ 1061623 w 1299502"/>
              <a:gd name="connsiteY39266" fmla="*/ 1760873 h 2190257"/>
              <a:gd name="connsiteX39267" fmla="*/ 1061912 w 1299502"/>
              <a:gd name="connsiteY39267" fmla="*/ 1761162 h 2190257"/>
              <a:gd name="connsiteX39268" fmla="*/ 1062128 w 1299502"/>
              <a:gd name="connsiteY39268" fmla="*/ 1760982 h 2190257"/>
              <a:gd name="connsiteX39269" fmla="*/ 1062128 w 1299502"/>
              <a:gd name="connsiteY39269" fmla="*/ 1760657 h 2190257"/>
              <a:gd name="connsiteX39270" fmla="*/ 1062633 w 1299502"/>
              <a:gd name="connsiteY39270" fmla="*/ 1760261 h 2190257"/>
              <a:gd name="connsiteX39271" fmla="*/ 1063246 w 1299502"/>
              <a:gd name="connsiteY39271" fmla="*/ 1760261 h 2190257"/>
              <a:gd name="connsiteX39272" fmla="*/ 1063426 w 1299502"/>
              <a:gd name="connsiteY39272" fmla="*/ 1760369 h 2190257"/>
              <a:gd name="connsiteX39273" fmla="*/ 1063426 w 1299502"/>
              <a:gd name="connsiteY39273" fmla="*/ 1760657 h 2190257"/>
              <a:gd name="connsiteX39274" fmla="*/ 1063895 w 1299502"/>
              <a:gd name="connsiteY39274" fmla="*/ 1761162 h 2190257"/>
              <a:gd name="connsiteX39275" fmla="*/ 1064219 w 1299502"/>
              <a:gd name="connsiteY39275" fmla="*/ 1761162 h 2190257"/>
              <a:gd name="connsiteX39276" fmla="*/ 1064400 w 1299502"/>
              <a:gd name="connsiteY39276" fmla="*/ 1761270 h 2190257"/>
              <a:gd name="connsiteX39277" fmla="*/ 1064400 w 1299502"/>
              <a:gd name="connsiteY39277" fmla="*/ 1761558 h 2190257"/>
              <a:gd name="connsiteX39278" fmla="*/ 1064724 w 1299502"/>
              <a:gd name="connsiteY39278" fmla="*/ 1761883 h 2190257"/>
              <a:gd name="connsiteX39279" fmla="*/ 1064724 w 1299502"/>
              <a:gd name="connsiteY39279" fmla="*/ 1762748 h 2190257"/>
              <a:gd name="connsiteX39280" fmla="*/ 1065121 w 1299502"/>
              <a:gd name="connsiteY39280" fmla="*/ 1763072 h 2190257"/>
              <a:gd name="connsiteX39281" fmla="*/ 1065121 w 1299502"/>
              <a:gd name="connsiteY39281" fmla="*/ 1766063 h 2190257"/>
              <a:gd name="connsiteX39282" fmla="*/ 1064724 w 1299502"/>
              <a:gd name="connsiteY39282" fmla="*/ 1766352 h 2190257"/>
              <a:gd name="connsiteX39283" fmla="*/ 1064796 w 1299502"/>
              <a:gd name="connsiteY39283" fmla="*/ 1766964 h 2190257"/>
              <a:gd name="connsiteX39284" fmla="*/ 1065409 w 1299502"/>
              <a:gd name="connsiteY39284" fmla="*/ 1767469 h 2190257"/>
              <a:gd name="connsiteX39285" fmla="*/ 1065409 w 1299502"/>
              <a:gd name="connsiteY39285" fmla="*/ 1769559 h 2190257"/>
              <a:gd name="connsiteX39286" fmla="*/ 1065734 w 1299502"/>
              <a:gd name="connsiteY39286" fmla="*/ 1769847 h 2190257"/>
              <a:gd name="connsiteX39287" fmla="*/ 1065734 w 1299502"/>
              <a:gd name="connsiteY39287" fmla="*/ 1771361 h 2190257"/>
              <a:gd name="connsiteX39288" fmla="*/ 1065409 w 1299502"/>
              <a:gd name="connsiteY39288" fmla="*/ 1771650 h 2190257"/>
              <a:gd name="connsiteX39289" fmla="*/ 1065409 w 1299502"/>
              <a:gd name="connsiteY39289" fmla="*/ 1771938 h 2190257"/>
              <a:gd name="connsiteX39290" fmla="*/ 1065590 w 1299502"/>
              <a:gd name="connsiteY39290" fmla="*/ 1772154 h 2190257"/>
              <a:gd name="connsiteX39291" fmla="*/ 1066203 w 1299502"/>
              <a:gd name="connsiteY39291" fmla="*/ 1772154 h 2190257"/>
              <a:gd name="connsiteX39292" fmla="*/ 1067104 w 1299502"/>
              <a:gd name="connsiteY39292" fmla="*/ 1772839 h 2190257"/>
              <a:gd name="connsiteX39293" fmla="*/ 1067104 w 1299502"/>
              <a:gd name="connsiteY39293" fmla="*/ 1773163 h 2190257"/>
              <a:gd name="connsiteX39294" fmla="*/ 1067609 w 1299502"/>
              <a:gd name="connsiteY39294" fmla="*/ 1773668 h 2190257"/>
              <a:gd name="connsiteX39295" fmla="*/ 1067897 w 1299502"/>
              <a:gd name="connsiteY39295" fmla="*/ 1773560 h 2190257"/>
              <a:gd name="connsiteX39296" fmla="*/ 1068402 w 1299502"/>
              <a:gd name="connsiteY39296" fmla="*/ 1774064 h 2190257"/>
              <a:gd name="connsiteX39297" fmla="*/ 1068402 w 1299502"/>
              <a:gd name="connsiteY39297" fmla="*/ 1774929 h 2190257"/>
              <a:gd name="connsiteX39298" fmla="*/ 1068691 w 1299502"/>
              <a:gd name="connsiteY39298" fmla="*/ 1775254 h 2190257"/>
              <a:gd name="connsiteX39299" fmla="*/ 1068691 w 1299502"/>
              <a:gd name="connsiteY39299" fmla="*/ 1776731 h 2190257"/>
              <a:gd name="connsiteX39300" fmla="*/ 1069412 w 1299502"/>
              <a:gd name="connsiteY39300" fmla="*/ 1777344 h 2190257"/>
              <a:gd name="connsiteX39301" fmla="*/ 1069412 w 1299502"/>
              <a:gd name="connsiteY39301" fmla="*/ 1777848 h 2190257"/>
              <a:gd name="connsiteX39302" fmla="*/ 1069700 w 1299502"/>
              <a:gd name="connsiteY39302" fmla="*/ 1778245 h 2190257"/>
              <a:gd name="connsiteX39303" fmla="*/ 1069700 w 1299502"/>
              <a:gd name="connsiteY39303" fmla="*/ 1779326 h 2190257"/>
              <a:gd name="connsiteX39304" fmla="*/ 1070097 w 1299502"/>
              <a:gd name="connsiteY39304" fmla="*/ 1779650 h 2190257"/>
              <a:gd name="connsiteX39305" fmla="*/ 1070097 w 1299502"/>
              <a:gd name="connsiteY39305" fmla="*/ 1779939 h 2190257"/>
              <a:gd name="connsiteX39306" fmla="*/ 1070385 w 1299502"/>
              <a:gd name="connsiteY39306" fmla="*/ 1780263 h 2190257"/>
              <a:gd name="connsiteX39307" fmla="*/ 1070385 w 1299502"/>
              <a:gd name="connsiteY39307" fmla="*/ 1780551 h 2190257"/>
              <a:gd name="connsiteX39308" fmla="*/ 1071070 w 1299502"/>
              <a:gd name="connsiteY39308" fmla="*/ 1781164 h 2190257"/>
              <a:gd name="connsiteX39309" fmla="*/ 1070890 w 1299502"/>
              <a:gd name="connsiteY39309" fmla="*/ 1781344 h 2190257"/>
              <a:gd name="connsiteX39310" fmla="*/ 1069015 w 1299502"/>
              <a:gd name="connsiteY39310" fmla="*/ 1783038 h 2190257"/>
              <a:gd name="connsiteX39311" fmla="*/ 1066527 w 1299502"/>
              <a:gd name="connsiteY39311" fmla="*/ 1783038 h 2190257"/>
              <a:gd name="connsiteX39312" fmla="*/ 1065806 w 1299502"/>
              <a:gd name="connsiteY39312" fmla="*/ 1783831 h 2190257"/>
              <a:gd name="connsiteX39313" fmla="*/ 1065626 w 1299502"/>
              <a:gd name="connsiteY39313" fmla="*/ 1784732 h 2190257"/>
              <a:gd name="connsiteX39314" fmla="*/ 1064724 w 1299502"/>
              <a:gd name="connsiteY39314" fmla="*/ 1785129 h 2190257"/>
              <a:gd name="connsiteX39315" fmla="*/ 1063426 w 1299502"/>
              <a:gd name="connsiteY39315" fmla="*/ 1786318 h 2190257"/>
              <a:gd name="connsiteX39316" fmla="*/ 1062633 w 1299502"/>
              <a:gd name="connsiteY39316" fmla="*/ 1786246 h 2190257"/>
              <a:gd name="connsiteX39317" fmla="*/ 1061443 w 1299502"/>
              <a:gd name="connsiteY39317" fmla="*/ 1787219 h 2190257"/>
              <a:gd name="connsiteX39318" fmla="*/ 1061443 w 1299502"/>
              <a:gd name="connsiteY39318" fmla="*/ 1789237 h 2190257"/>
              <a:gd name="connsiteX39319" fmla="*/ 1061948 w 1299502"/>
              <a:gd name="connsiteY39319" fmla="*/ 1790318 h 2190257"/>
              <a:gd name="connsiteX39320" fmla="*/ 1061840 w 1299502"/>
              <a:gd name="connsiteY39320" fmla="*/ 1791508 h 2190257"/>
              <a:gd name="connsiteX39321" fmla="*/ 1061731 w 1299502"/>
              <a:gd name="connsiteY39321" fmla="*/ 1794499 h 2190257"/>
              <a:gd name="connsiteX39322" fmla="*/ 1062056 w 1299502"/>
              <a:gd name="connsiteY39322" fmla="*/ 1795797 h 2190257"/>
              <a:gd name="connsiteX39323" fmla="*/ 1062164 w 1299502"/>
              <a:gd name="connsiteY39323" fmla="*/ 1797418 h 2190257"/>
              <a:gd name="connsiteX39324" fmla="*/ 1060361 w 1299502"/>
              <a:gd name="connsiteY39324" fmla="*/ 1797418 h 2190257"/>
              <a:gd name="connsiteX39325" fmla="*/ 1058847 w 1299502"/>
              <a:gd name="connsiteY39325" fmla="*/ 1797599 h 2190257"/>
              <a:gd name="connsiteX39326" fmla="*/ 1057657 w 1299502"/>
              <a:gd name="connsiteY39326" fmla="*/ 1798283 h 2190257"/>
              <a:gd name="connsiteX39327" fmla="*/ 1057260 w 1299502"/>
              <a:gd name="connsiteY39327" fmla="*/ 1799112 h 2190257"/>
              <a:gd name="connsiteX39328" fmla="*/ 1057260 w 1299502"/>
              <a:gd name="connsiteY39328" fmla="*/ 1799797 h 2190257"/>
              <a:gd name="connsiteX39329" fmla="*/ 1057549 w 1299502"/>
              <a:gd name="connsiteY39329" fmla="*/ 1800590 h 2190257"/>
              <a:gd name="connsiteX39330" fmla="*/ 1057873 w 1299502"/>
              <a:gd name="connsiteY39330" fmla="*/ 1801383 h 2190257"/>
              <a:gd name="connsiteX39331" fmla="*/ 1057873 w 1299502"/>
              <a:gd name="connsiteY39331" fmla="*/ 1802788 h 2190257"/>
              <a:gd name="connsiteX39332" fmla="*/ 1056972 w 1299502"/>
              <a:gd name="connsiteY39332" fmla="*/ 1802788 h 2190257"/>
              <a:gd name="connsiteX39333" fmla="*/ 1056647 w 1299502"/>
              <a:gd name="connsiteY39333" fmla="*/ 1802500 h 2190257"/>
              <a:gd name="connsiteX39334" fmla="*/ 1056070 w 1299502"/>
              <a:gd name="connsiteY39334" fmla="*/ 1802500 h 2190257"/>
              <a:gd name="connsiteX39335" fmla="*/ 1055457 w 1299502"/>
              <a:gd name="connsiteY39335" fmla="*/ 1803185 h 2190257"/>
              <a:gd name="connsiteX39336" fmla="*/ 1055457 w 1299502"/>
              <a:gd name="connsiteY39336" fmla="*/ 1804879 h 2190257"/>
              <a:gd name="connsiteX39337" fmla="*/ 1055746 w 1299502"/>
              <a:gd name="connsiteY39337" fmla="*/ 1805383 h 2190257"/>
              <a:gd name="connsiteX39338" fmla="*/ 1055746 w 1299502"/>
              <a:gd name="connsiteY39338" fmla="*/ 1805888 h 2190257"/>
              <a:gd name="connsiteX39339" fmla="*/ 1054952 w 1299502"/>
              <a:gd name="connsiteY39339" fmla="*/ 1806464 h 2190257"/>
              <a:gd name="connsiteX39340" fmla="*/ 1053546 w 1299502"/>
              <a:gd name="connsiteY39340" fmla="*/ 1806464 h 2190257"/>
              <a:gd name="connsiteX39341" fmla="*/ 1052464 w 1299502"/>
              <a:gd name="connsiteY39341" fmla="*/ 1805383 h 2190257"/>
              <a:gd name="connsiteX39342" fmla="*/ 1050986 w 1299502"/>
              <a:gd name="connsiteY39342" fmla="*/ 1805275 h 2190257"/>
              <a:gd name="connsiteX39343" fmla="*/ 1050085 w 1299502"/>
              <a:gd name="connsiteY39343" fmla="*/ 1805780 h 2190257"/>
              <a:gd name="connsiteX39344" fmla="*/ 1049075 w 1299502"/>
              <a:gd name="connsiteY39344" fmla="*/ 1806969 h 2190257"/>
              <a:gd name="connsiteX39345" fmla="*/ 1049003 w 1299502"/>
              <a:gd name="connsiteY39345" fmla="*/ 1807978 h 2190257"/>
              <a:gd name="connsiteX39346" fmla="*/ 1049291 w 1299502"/>
              <a:gd name="connsiteY39346" fmla="*/ 1808663 h 2190257"/>
              <a:gd name="connsiteX39347" fmla="*/ 1049363 w 1299502"/>
              <a:gd name="connsiteY39347" fmla="*/ 1810465 h 2190257"/>
              <a:gd name="connsiteX39348" fmla="*/ 1048895 w 1299502"/>
              <a:gd name="connsiteY39348" fmla="*/ 1811762 h 2190257"/>
              <a:gd name="connsiteX39349" fmla="*/ 1045000 w 1299502"/>
              <a:gd name="connsiteY39349" fmla="*/ 1811654 h 2190257"/>
              <a:gd name="connsiteX39350" fmla="*/ 1044207 w 1299502"/>
              <a:gd name="connsiteY39350" fmla="*/ 1812375 h 2190257"/>
              <a:gd name="connsiteX39351" fmla="*/ 1043594 w 1299502"/>
              <a:gd name="connsiteY39351" fmla="*/ 1813348 h 2190257"/>
              <a:gd name="connsiteX39352" fmla="*/ 1043702 w 1299502"/>
              <a:gd name="connsiteY39352" fmla="*/ 1814465 h 2190257"/>
              <a:gd name="connsiteX39353" fmla="*/ 1044207 w 1299502"/>
              <a:gd name="connsiteY39353" fmla="*/ 1815438 h 2190257"/>
              <a:gd name="connsiteX39354" fmla="*/ 1044892 w 1299502"/>
              <a:gd name="connsiteY39354" fmla="*/ 1816339 h 2190257"/>
              <a:gd name="connsiteX39355" fmla="*/ 1045613 w 1299502"/>
              <a:gd name="connsiteY39355" fmla="*/ 1816952 h 2190257"/>
              <a:gd name="connsiteX39356" fmla="*/ 1045613 w 1299502"/>
              <a:gd name="connsiteY39356" fmla="*/ 1817745 h 2190257"/>
              <a:gd name="connsiteX39357" fmla="*/ 1044820 w 1299502"/>
              <a:gd name="connsiteY39357" fmla="*/ 1818142 h 2190257"/>
              <a:gd name="connsiteX39358" fmla="*/ 1043774 w 1299502"/>
              <a:gd name="connsiteY39358" fmla="*/ 1818538 h 2190257"/>
              <a:gd name="connsiteX39359" fmla="*/ 1042693 w 1299502"/>
              <a:gd name="connsiteY39359" fmla="*/ 1818538 h 2190257"/>
              <a:gd name="connsiteX39360" fmla="*/ 1041719 w 1299502"/>
              <a:gd name="connsiteY39360" fmla="*/ 1819547 h 2190257"/>
              <a:gd name="connsiteX39361" fmla="*/ 1041539 w 1299502"/>
              <a:gd name="connsiteY39361" fmla="*/ 1820232 h 2190257"/>
              <a:gd name="connsiteX39362" fmla="*/ 1041106 w 1299502"/>
              <a:gd name="connsiteY39362" fmla="*/ 1821025 h 2190257"/>
              <a:gd name="connsiteX39363" fmla="*/ 1040421 w 1299502"/>
              <a:gd name="connsiteY39363" fmla="*/ 1821349 h 2190257"/>
              <a:gd name="connsiteX39364" fmla="*/ 1039916 w 1299502"/>
              <a:gd name="connsiteY39364" fmla="*/ 1822538 h 2190257"/>
              <a:gd name="connsiteX39365" fmla="*/ 1039520 w 1299502"/>
              <a:gd name="connsiteY39365" fmla="*/ 1823728 h 2190257"/>
              <a:gd name="connsiteX39366" fmla="*/ 1038618 w 1299502"/>
              <a:gd name="connsiteY39366" fmla="*/ 1824557 h 2190257"/>
              <a:gd name="connsiteX39367" fmla="*/ 1037825 w 1299502"/>
              <a:gd name="connsiteY39367" fmla="*/ 1824629 h 2190257"/>
              <a:gd name="connsiteX39368" fmla="*/ 1037356 w 1299502"/>
              <a:gd name="connsiteY39368" fmla="*/ 1825350 h 2190257"/>
              <a:gd name="connsiteX39369" fmla="*/ 1037248 w 1299502"/>
              <a:gd name="connsiteY39369" fmla="*/ 1826431 h 2190257"/>
              <a:gd name="connsiteX39370" fmla="*/ 1036346 w 1299502"/>
              <a:gd name="connsiteY39370" fmla="*/ 1827332 h 2190257"/>
              <a:gd name="connsiteX39371" fmla="*/ 1035120 w 1299502"/>
              <a:gd name="connsiteY39371" fmla="*/ 1828341 h 2190257"/>
              <a:gd name="connsiteX39372" fmla="*/ 1034832 w 1299502"/>
              <a:gd name="connsiteY39372" fmla="*/ 1829314 h 2190257"/>
              <a:gd name="connsiteX39373" fmla="*/ 1035120 w 1299502"/>
              <a:gd name="connsiteY39373" fmla="*/ 1830431 h 2190257"/>
              <a:gd name="connsiteX39374" fmla="*/ 1035445 w 1299502"/>
              <a:gd name="connsiteY39374" fmla="*/ 1831332 h 2190257"/>
              <a:gd name="connsiteX39375" fmla="*/ 1035445 w 1299502"/>
              <a:gd name="connsiteY39375" fmla="*/ 1832017 h 2190257"/>
              <a:gd name="connsiteX39376" fmla="*/ 1034832 w 1299502"/>
              <a:gd name="connsiteY39376" fmla="*/ 1832918 h 2190257"/>
              <a:gd name="connsiteX39377" fmla="*/ 1033065 w 1299502"/>
              <a:gd name="connsiteY39377" fmla="*/ 1832918 h 2190257"/>
              <a:gd name="connsiteX39378" fmla="*/ 1032164 w 1299502"/>
              <a:gd name="connsiteY39378" fmla="*/ 1833927 h 2190257"/>
              <a:gd name="connsiteX39379" fmla="*/ 1032056 w 1299502"/>
              <a:gd name="connsiteY39379" fmla="*/ 1834612 h 2190257"/>
              <a:gd name="connsiteX39380" fmla="*/ 1031082 w 1299502"/>
              <a:gd name="connsiteY39380" fmla="*/ 1835621 h 2190257"/>
              <a:gd name="connsiteX39381" fmla="*/ 1030181 w 1299502"/>
              <a:gd name="connsiteY39381" fmla="*/ 1836306 h 2190257"/>
              <a:gd name="connsiteX39382" fmla="*/ 1029279 w 1299502"/>
              <a:gd name="connsiteY39382" fmla="*/ 1836702 h 2190257"/>
              <a:gd name="connsiteX39383" fmla="*/ 1029279 w 1299502"/>
              <a:gd name="connsiteY39383" fmla="*/ 1837207 h 2190257"/>
              <a:gd name="connsiteX39384" fmla="*/ 1029856 w 1299502"/>
              <a:gd name="connsiteY39384" fmla="*/ 1838108 h 2190257"/>
              <a:gd name="connsiteX39385" fmla="*/ 1031479 w 1299502"/>
              <a:gd name="connsiteY39385" fmla="*/ 1838793 h 2190257"/>
              <a:gd name="connsiteX39386" fmla="*/ 1032488 w 1299502"/>
              <a:gd name="connsiteY39386" fmla="*/ 1839297 h 2190257"/>
              <a:gd name="connsiteX39387" fmla="*/ 1032488 w 1299502"/>
              <a:gd name="connsiteY39387" fmla="*/ 1840306 h 2190257"/>
              <a:gd name="connsiteX39388" fmla="*/ 1031551 w 1299502"/>
              <a:gd name="connsiteY39388" fmla="*/ 1841171 h 2190257"/>
              <a:gd name="connsiteX39389" fmla="*/ 1029207 w 1299502"/>
              <a:gd name="connsiteY39389" fmla="*/ 1841171 h 2190257"/>
              <a:gd name="connsiteX39390" fmla="*/ 1028594 w 1299502"/>
              <a:gd name="connsiteY39390" fmla="*/ 1840378 h 2190257"/>
              <a:gd name="connsiteX39391" fmla="*/ 1027801 w 1299502"/>
              <a:gd name="connsiteY39391" fmla="*/ 1839694 h 2190257"/>
              <a:gd name="connsiteX39392" fmla="*/ 1025781 w 1299502"/>
              <a:gd name="connsiteY39392" fmla="*/ 1839694 h 2190257"/>
              <a:gd name="connsiteX39393" fmla="*/ 1025313 w 1299502"/>
              <a:gd name="connsiteY39393" fmla="*/ 1840090 h 2190257"/>
              <a:gd name="connsiteX39394" fmla="*/ 1020805 w 1299502"/>
              <a:gd name="connsiteY39394" fmla="*/ 1840090 h 2190257"/>
              <a:gd name="connsiteX39395" fmla="*/ 1019507 w 1299502"/>
              <a:gd name="connsiteY39395" fmla="*/ 1839081 h 2190257"/>
              <a:gd name="connsiteX39396" fmla="*/ 1018642 w 1299502"/>
              <a:gd name="connsiteY39396" fmla="*/ 1838576 h 2190257"/>
              <a:gd name="connsiteX39397" fmla="*/ 1017308 w 1299502"/>
              <a:gd name="connsiteY39397" fmla="*/ 1838576 h 2190257"/>
              <a:gd name="connsiteX39398" fmla="*/ 1016334 w 1299502"/>
              <a:gd name="connsiteY39398" fmla="*/ 1839081 h 2190257"/>
              <a:gd name="connsiteX39399" fmla="*/ 1015613 w 1299502"/>
              <a:gd name="connsiteY39399" fmla="*/ 1840090 h 2190257"/>
              <a:gd name="connsiteX39400" fmla="*/ 1014171 w 1299502"/>
              <a:gd name="connsiteY39400" fmla="*/ 1839982 h 2190257"/>
              <a:gd name="connsiteX39401" fmla="*/ 1013450 w 1299502"/>
              <a:gd name="connsiteY39401" fmla="*/ 1840487 h 2190257"/>
              <a:gd name="connsiteX39402" fmla="*/ 1013450 w 1299502"/>
              <a:gd name="connsiteY39402" fmla="*/ 1841964 h 2190257"/>
              <a:gd name="connsiteX39403" fmla="*/ 1012945 w 1299502"/>
              <a:gd name="connsiteY39403" fmla="*/ 1842685 h 2190257"/>
              <a:gd name="connsiteX39404" fmla="*/ 1011538 w 1299502"/>
              <a:gd name="connsiteY39404" fmla="*/ 1843190 h 2190257"/>
              <a:gd name="connsiteX39405" fmla="*/ 1011430 w 1299502"/>
              <a:gd name="connsiteY39405" fmla="*/ 1844163 h 2190257"/>
              <a:gd name="connsiteX39406" fmla="*/ 1012548 w 1299502"/>
              <a:gd name="connsiteY39406" fmla="*/ 1845280 h 2190257"/>
              <a:gd name="connsiteX39407" fmla="*/ 1013269 w 1299502"/>
              <a:gd name="connsiteY39407" fmla="*/ 1846073 h 2190257"/>
              <a:gd name="connsiteX39408" fmla="*/ 1014171 w 1299502"/>
              <a:gd name="connsiteY39408" fmla="*/ 1846181 h 2190257"/>
              <a:gd name="connsiteX39409" fmla="*/ 1015036 w 1299502"/>
              <a:gd name="connsiteY39409" fmla="*/ 1845388 h 2190257"/>
              <a:gd name="connsiteX39410" fmla="*/ 1016551 w 1299502"/>
              <a:gd name="connsiteY39410" fmla="*/ 1845388 h 2190257"/>
              <a:gd name="connsiteX39411" fmla="*/ 1016839 w 1299502"/>
              <a:gd name="connsiteY39411" fmla="*/ 1846469 h 2190257"/>
              <a:gd name="connsiteX39412" fmla="*/ 1016839 w 1299502"/>
              <a:gd name="connsiteY39412" fmla="*/ 1847550 h 2190257"/>
              <a:gd name="connsiteX39413" fmla="*/ 1015577 w 1299502"/>
              <a:gd name="connsiteY39413" fmla="*/ 1847983 h 2190257"/>
              <a:gd name="connsiteX39414" fmla="*/ 1015577 w 1299502"/>
              <a:gd name="connsiteY39414" fmla="*/ 1848560 h 2190257"/>
              <a:gd name="connsiteX39415" fmla="*/ 1016226 w 1299502"/>
              <a:gd name="connsiteY39415" fmla="*/ 1849677 h 2190257"/>
              <a:gd name="connsiteX39416" fmla="*/ 1017019 w 1299502"/>
              <a:gd name="connsiteY39416" fmla="*/ 1851263 h 2190257"/>
              <a:gd name="connsiteX39417" fmla="*/ 1018353 w 1299502"/>
              <a:gd name="connsiteY39417" fmla="*/ 1851551 h 2190257"/>
              <a:gd name="connsiteX39418" fmla="*/ 1019616 w 1299502"/>
              <a:gd name="connsiteY39418" fmla="*/ 1852452 h 2190257"/>
              <a:gd name="connsiteX39419" fmla="*/ 1019760 w 1299502"/>
              <a:gd name="connsiteY39419" fmla="*/ 1853857 h 2190257"/>
              <a:gd name="connsiteX39420" fmla="*/ 1020841 w 1299502"/>
              <a:gd name="connsiteY39420" fmla="*/ 1854074 h 2190257"/>
              <a:gd name="connsiteX39421" fmla="*/ 1020914 w 1299502"/>
              <a:gd name="connsiteY39421" fmla="*/ 1854939 h 2190257"/>
              <a:gd name="connsiteX39422" fmla="*/ 1021130 w 1299502"/>
              <a:gd name="connsiteY39422" fmla="*/ 1856452 h 2190257"/>
              <a:gd name="connsiteX39423" fmla="*/ 1021130 w 1299502"/>
              <a:gd name="connsiteY39423" fmla="*/ 1857966 h 2190257"/>
              <a:gd name="connsiteX39424" fmla="*/ 1020409 w 1299502"/>
              <a:gd name="connsiteY39424" fmla="*/ 1859227 h 2190257"/>
              <a:gd name="connsiteX39425" fmla="*/ 1019940 w 1299502"/>
              <a:gd name="connsiteY39425" fmla="*/ 1860633 h 2190257"/>
              <a:gd name="connsiteX39426" fmla="*/ 1020553 w 1299502"/>
              <a:gd name="connsiteY39426" fmla="*/ 1862039 h 2190257"/>
              <a:gd name="connsiteX39427" fmla="*/ 1021202 w 1299502"/>
              <a:gd name="connsiteY39427" fmla="*/ 1863336 h 2190257"/>
              <a:gd name="connsiteX39428" fmla="*/ 1022428 w 1299502"/>
              <a:gd name="connsiteY39428" fmla="*/ 1863336 h 2190257"/>
              <a:gd name="connsiteX39429" fmla="*/ 1023113 w 1299502"/>
              <a:gd name="connsiteY39429" fmla="*/ 1864021 h 2190257"/>
              <a:gd name="connsiteX39430" fmla="*/ 1023942 w 1299502"/>
              <a:gd name="connsiteY39430" fmla="*/ 1865138 h 2190257"/>
              <a:gd name="connsiteX39431" fmla="*/ 1025421 w 1299502"/>
              <a:gd name="connsiteY39431" fmla="*/ 1866940 h 2190257"/>
              <a:gd name="connsiteX39432" fmla="*/ 1026935 w 1299502"/>
              <a:gd name="connsiteY39432" fmla="*/ 1868526 h 2190257"/>
              <a:gd name="connsiteX39433" fmla="*/ 1028306 w 1299502"/>
              <a:gd name="connsiteY39433" fmla="*/ 1869715 h 2190257"/>
              <a:gd name="connsiteX39434" fmla="*/ 1029099 w 1299502"/>
              <a:gd name="connsiteY39434" fmla="*/ 1870905 h 2190257"/>
              <a:gd name="connsiteX39435" fmla="*/ 1030000 w 1299502"/>
              <a:gd name="connsiteY39435" fmla="*/ 1870905 h 2190257"/>
              <a:gd name="connsiteX39436" fmla="*/ 1030613 w 1299502"/>
              <a:gd name="connsiteY39436" fmla="*/ 1871409 h 2190257"/>
              <a:gd name="connsiteX39437" fmla="*/ 1030685 w 1299502"/>
              <a:gd name="connsiteY39437" fmla="*/ 1872815 h 2190257"/>
              <a:gd name="connsiteX39438" fmla="*/ 1031803 w 1299502"/>
              <a:gd name="connsiteY39438" fmla="*/ 1874400 h 2190257"/>
              <a:gd name="connsiteX39439" fmla="*/ 1032092 w 1299502"/>
              <a:gd name="connsiteY39439" fmla="*/ 1875301 h 2190257"/>
              <a:gd name="connsiteX39440" fmla="*/ 1032019 w 1299502"/>
              <a:gd name="connsiteY39440" fmla="*/ 1877284 h 2190257"/>
              <a:gd name="connsiteX39441" fmla="*/ 1032092 w 1299502"/>
              <a:gd name="connsiteY39441" fmla="*/ 1880383 h 2190257"/>
              <a:gd name="connsiteX39442" fmla="*/ 1032705 w 1299502"/>
              <a:gd name="connsiteY39442" fmla="*/ 1881176 h 2190257"/>
              <a:gd name="connsiteX39443" fmla="*/ 1033606 w 1299502"/>
              <a:gd name="connsiteY39443" fmla="*/ 1882293 h 2190257"/>
              <a:gd name="connsiteX39444" fmla="*/ 1033606 w 1299502"/>
              <a:gd name="connsiteY39444" fmla="*/ 1883771 h 2190257"/>
              <a:gd name="connsiteX39445" fmla="*/ 1033318 w 1299502"/>
              <a:gd name="connsiteY39445" fmla="*/ 1885789 h 2190257"/>
              <a:gd name="connsiteX39446" fmla="*/ 1032885 w 1299502"/>
              <a:gd name="connsiteY39446" fmla="*/ 1888168 h 2190257"/>
              <a:gd name="connsiteX39447" fmla="*/ 1033498 w 1299502"/>
              <a:gd name="connsiteY39447" fmla="*/ 1888961 h 2190257"/>
              <a:gd name="connsiteX39448" fmla="*/ 1034688 w 1299502"/>
              <a:gd name="connsiteY39448" fmla="*/ 1889069 h 2190257"/>
              <a:gd name="connsiteX39449" fmla="*/ 1035409 w 1299502"/>
              <a:gd name="connsiteY39449" fmla="*/ 1890583 h 2190257"/>
              <a:gd name="connsiteX39450" fmla="*/ 1036887 w 1299502"/>
              <a:gd name="connsiteY39450" fmla="*/ 1892961 h 2190257"/>
              <a:gd name="connsiteX39451" fmla="*/ 1038005 w 1299502"/>
              <a:gd name="connsiteY39451" fmla="*/ 1894763 h 2190257"/>
              <a:gd name="connsiteX39452" fmla="*/ 1038294 w 1299502"/>
              <a:gd name="connsiteY39452" fmla="*/ 1895953 h 2190257"/>
              <a:gd name="connsiteX39453" fmla="*/ 1037609 w 1299502"/>
              <a:gd name="connsiteY39453" fmla="*/ 1896962 h 2190257"/>
              <a:gd name="connsiteX39454" fmla="*/ 1037500 w 1299502"/>
              <a:gd name="connsiteY39454" fmla="*/ 1898331 h 2190257"/>
              <a:gd name="connsiteX39455" fmla="*/ 1038005 w 1299502"/>
              <a:gd name="connsiteY39455" fmla="*/ 1898764 h 2190257"/>
              <a:gd name="connsiteX39456" fmla="*/ 1038474 w 1299502"/>
              <a:gd name="connsiteY39456" fmla="*/ 1900241 h 2190257"/>
              <a:gd name="connsiteX39457" fmla="*/ 1039484 w 1299502"/>
              <a:gd name="connsiteY39457" fmla="*/ 1900349 h 2190257"/>
              <a:gd name="connsiteX39458" fmla="*/ 1041178 w 1299502"/>
              <a:gd name="connsiteY39458" fmla="*/ 1900746 h 2190257"/>
              <a:gd name="connsiteX39459" fmla="*/ 1042945 w 1299502"/>
              <a:gd name="connsiteY39459" fmla="*/ 1901250 h 2190257"/>
              <a:gd name="connsiteX39460" fmla="*/ 1044568 w 1299502"/>
              <a:gd name="connsiteY39460" fmla="*/ 1901719 h 2190257"/>
              <a:gd name="connsiteX39461" fmla="*/ 1045577 w 1299502"/>
              <a:gd name="connsiteY39461" fmla="*/ 1903016 h 2190257"/>
              <a:gd name="connsiteX39462" fmla="*/ 1045145 w 1299502"/>
              <a:gd name="connsiteY39462" fmla="*/ 1903341 h 2190257"/>
              <a:gd name="connsiteX39463" fmla="*/ 1042873 w 1299502"/>
              <a:gd name="connsiteY39463" fmla="*/ 1904026 h 2190257"/>
              <a:gd name="connsiteX39464" fmla="*/ 1041972 w 1299502"/>
              <a:gd name="connsiteY39464" fmla="*/ 1904350 h 2190257"/>
              <a:gd name="connsiteX39465" fmla="*/ 1040890 w 1299502"/>
              <a:gd name="connsiteY39465" fmla="*/ 1905431 h 2190257"/>
              <a:gd name="connsiteX39466" fmla="*/ 1040782 w 1299502"/>
              <a:gd name="connsiteY39466" fmla="*/ 1906512 h 2190257"/>
              <a:gd name="connsiteX39467" fmla="*/ 1041070 w 1299502"/>
              <a:gd name="connsiteY39467" fmla="*/ 1907125 h 2190257"/>
              <a:gd name="connsiteX39468" fmla="*/ 1040890 w 1299502"/>
              <a:gd name="connsiteY39468" fmla="*/ 1907521 h 2190257"/>
              <a:gd name="connsiteX39469" fmla="*/ 1040385 w 1299502"/>
              <a:gd name="connsiteY39469" fmla="*/ 1908242 h 2190257"/>
              <a:gd name="connsiteX39470" fmla="*/ 1040097 w 1299502"/>
              <a:gd name="connsiteY39470" fmla="*/ 1909540 h 2190257"/>
              <a:gd name="connsiteX39471" fmla="*/ 1040097 w 1299502"/>
              <a:gd name="connsiteY39471" fmla="*/ 1911126 h 2190257"/>
              <a:gd name="connsiteX39472" fmla="*/ 1038762 w 1299502"/>
              <a:gd name="connsiteY39472" fmla="*/ 1912423 h 2190257"/>
              <a:gd name="connsiteX39473" fmla="*/ 1037212 w 1299502"/>
              <a:gd name="connsiteY39473" fmla="*/ 1914009 h 2190257"/>
              <a:gd name="connsiteX39474" fmla="*/ 1034508 w 1299502"/>
              <a:gd name="connsiteY39474" fmla="*/ 1915126 h 2190257"/>
              <a:gd name="connsiteX39475" fmla="*/ 1032813 w 1299502"/>
              <a:gd name="connsiteY39475" fmla="*/ 1916423 h 2190257"/>
              <a:gd name="connsiteX39476" fmla="*/ 1032019 w 1299502"/>
              <a:gd name="connsiteY39476" fmla="*/ 1916892 h 2190257"/>
              <a:gd name="connsiteX39477" fmla="*/ 1030325 w 1299502"/>
              <a:gd name="connsiteY39477" fmla="*/ 1915595 h 2190257"/>
              <a:gd name="connsiteX39478" fmla="*/ 1026322 w 1299502"/>
              <a:gd name="connsiteY39478" fmla="*/ 1915703 h 2190257"/>
              <a:gd name="connsiteX39479" fmla="*/ 1026142 w 1299502"/>
              <a:gd name="connsiteY39479" fmla="*/ 1916604 h 2190257"/>
              <a:gd name="connsiteX39480" fmla="*/ 1025637 w 1299502"/>
              <a:gd name="connsiteY39480" fmla="*/ 1917108 h 2190257"/>
              <a:gd name="connsiteX39481" fmla="*/ 1024844 w 1299502"/>
              <a:gd name="connsiteY39481" fmla="*/ 1916279 h 2190257"/>
              <a:gd name="connsiteX39482" fmla="*/ 1023979 w 1299502"/>
              <a:gd name="connsiteY39482" fmla="*/ 1917108 h 2190257"/>
              <a:gd name="connsiteX39483" fmla="*/ 1023870 w 1299502"/>
              <a:gd name="connsiteY39483" fmla="*/ 1917685 h 2190257"/>
              <a:gd name="connsiteX39484" fmla="*/ 1022572 w 1299502"/>
              <a:gd name="connsiteY39484" fmla="*/ 1917793 h 2190257"/>
              <a:gd name="connsiteX39485" fmla="*/ 1021058 w 1299502"/>
              <a:gd name="connsiteY39485" fmla="*/ 1919199 h 2190257"/>
              <a:gd name="connsiteX39486" fmla="*/ 1019471 w 1299502"/>
              <a:gd name="connsiteY39486" fmla="*/ 1919883 h 2190257"/>
              <a:gd name="connsiteX39487" fmla="*/ 1019471 w 1299502"/>
              <a:gd name="connsiteY39487" fmla="*/ 1920604 h 2190257"/>
              <a:gd name="connsiteX39488" fmla="*/ 1019255 w 1299502"/>
              <a:gd name="connsiteY39488" fmla="*/ 1921793 h 2190257"/>
              <a:gd name="connsiteX39489" fmla="*/ 1017777 w 1299502"/>
              <a:gd name="connsiteY39489" fmla="*/ 1922298 h 2190257"/>
              <a:gd name="connsiteX39490" fmla="*/ 1017055 w 1299502"/>
              <a:gd name="connsiteY39490" fmla="*/ 1923091 h 2190257"/>
              <a:gd name="connsiteX39491" fmla="*/ 1015577 w 1299502"/>
              <a:gd name="connsiteY39491" fmla="*/ 1923992 h 2190257"/>
              <a:gd name="connsiteX39492" fmla="*/ 1015180 w 1299502"/>
              <a:gd name="connsiteY39492" fmla="*/ 1924569 h 2190257"/>
              <a:gd name="connsiteX39493" fmla="*/ 1013377 w 1299502"/>
              <a:gd name="connsiteY39493" fmla="*/ 1924388 h 2190257"/>
              <a:gd name="connsiteX39494" fmla="*/ 1012512 w 1299502"/>
              <a:gd name="connsiteY39494" fmla="*/ 1923884 h 2190257"/>
              <a:gd name="connsiteX39495" fmla="*/ 1011791 w 1299502"/>
              <a:gd name="connsiteY39495" fmla="*/ 1923595 h 2190257"/>
              <a:gd name="connsiteX39496" fmla="*/ 1011106 w 1299502"/>
              <a:gd name="connsiteY39496" fmla="*/ 1924280 h 2190257"/>
              <a:gd name="connsiteX39497" fmla="*/ 1011466 w 1299502"/>
              <a:gd name="connsiteY39497" fmla="*/ 1926082 h 2190257"/>
              <a:gd name="connsiteX39498" fmla="*/ 1011394 w 1299502"/>
              <a:gd name="connsiteY39498" fmla="*/ 1926371 h 2190257"/>
              <a:gd name="connsiteX39499" fmla="*/ 1010096 w 1299502"/>
              <a:gd name="connsiteY39499" fmla="*/ 1926695 h 2190257"/>
              <a:gd name="connsiteX39500" fmla="*/ 1009483 w 1299502"/>
              <a:gd name="connsiteY39500" fmla="*/ 1927091 h 2190257"/>
              <a:gd name="connsiteX39501" fmla="*/ 1009303 w 1299502"/>
              <a:gd name="connsiteY39501" fmla="*/ 1927884 h 2190257"/>
              <a:gd name="connsiteX39502" fmla="*/ 1010024 w 1299502"/>
              <a:gd name="connsiteY39502" fmla="*/ 1928569 h 2190257"/>
              <a:gd name="connsiteX39503" fmla="*/ 1011106 w 1299502"/>
              <a:gd name="connsiteY39503" fmla="*/ 1929470 h 2190257"/>
              <a:gd name="connsiteX39504" fmla="*/ 1010889 w 1299502"/>
              <a:gd name="connsiteY39504" fmla="*/ 1931885 h 2190257"/>
              <a:gd name="connsiteX39505" fmla="*/ 1011502 w 1299502"/>
              <a:gd name="connsiteY39505" fmla="*/ 1933362 h 2190257"/>
              <a:gd name="connsiteX39506" fmla="*/ 1011971 w 1299502"/>
              <a:gd name="connsiteY39506" fmla="*/ 1933759 h 2190257"/>
              <a:gd name="connsiteX39507" fmla="*/ 1012079 w 1299502"/>
              <a:gd name="connsiteY39507" fmla="*/ 1934372 h 2190257"/>
              <a:gd name="connsiteX39508" fmla="*/ 1011394 w 1299502"/>
              <a:gd name="connsiteY39508" fmla="*/ 1934660 h 2190257"/>
              <a:gd name="connsiteX39509" fmla="*/ 1008978 w 1299502"/>
              <a:gd name="connsiteY39509" fmla="*/ 1936858 h 2190257"/>
              <a:gd name="connsiteX39510" fmla="*/ 1010493 w 1299502"/>
              <a:gd name="connsiteY39510" fmla="*/ 1938372 h 2190257"/>
              <a:gd name="connsiteX39511" fmla="*/ 1010385 w 1299502"/>
              <a:gd name="connsiteY39511" fmla="*/ 1938949 h 2190257"/>
              <a:gd name="connsiteX39512" fmla="*/ 1009772 w 1299502"/>
              <a:gd name="connsiteY39512" fmla="*/ 1939669 h 2190257"/>
              <a:gd name="connsiteX39513" fmla="*/ 1008185 w 1299502"/>
              <a:gd name="connsiteY39513" fmla="*/ 1939958 h 2190257"/>
              <a:gd name="connsiteX39514" fmla="*/ 1006923 w 1299502"/>
              <a:gd name="connsiteY39514" fmla="*/ 1940859 h 2190257"/>
              <a:gd name="connsiteX39515" fmla="*/ 1005300 w 1299502"/>
              <a:gd name="connsiteY39515" fmla="*/ 1941976 h 2190257"/>
              <a:gd name="connsiteX39516" fmla="*/ 1003606 w 1299502"/>
              <a:gd name="connsiteY39516" fmla="*/ 1943165 h 2190257"/>
              <a:gd name="connsiteX39517" fmla="*/ 1002452 w 1299502"/>
              <a:gd name="connsiteY39517" fmla="*/ 1944571 h 2190257"/>
              <a:gd name="connsiteX39518" fmla="*/ 1001118 w 1299502"/>
              <a:gd name="connsiteY39518" fmla="*/ 1945544 h 2190257"/>
              <a:gd name="connsiteX39519" fmla="*/ 997945 w 1299502"/>
              <a:gd name="connsiteY39519" fmla="*/ 1945652 h 2190257"/>
              <a:gd name="connsiteX39520" fmla="*/ 997836 w 1299502"/>
              <a:gd name="connsiteY39520" fmla="*/ 1944138 h 2190257"/>
              <a:gd name="connsiteX39521" fmla="*/ 997548 w 1299502"/>
              <a:gd name="connsiteY39521" fmla="*/ 1943742 h 2190257"/>
              <a:gd name="connsiteX39522" fmla="*/ 996755 w 1299502"/>
              <a:gd name="connsiteY39522" fmla="*/ 1942949 h 2190257"/>
              <a:gd name="connsiteX39523" fmla="*/ 995853 w 1299502"/>
              <a:gd name="connsiteY39523" fmla="*/ 1942264 h 2190257"/>
              <a:gd name="connsiteX39524" fmla="*/ 994735 w 1299502"/>
              <a:gd name="connsiteY39524" fmla="*/ 1941940 h 2190257"/>
              <a:gd name="connsiteX39525" fmla="*/ 992752 w 1299502"/>
              <a:gd name="connsiteY39525" fmla="*/ 1941940 h 2190257"/>
              <a:gd name="connsiteX39526" fmla="*/ 992247 w 1299502"/>
              <a:gd name="connsiteY39526" fmla="*/ 1942372 h 2190257"/>
              <a:gd name="connsiteX39527" fmla="*/ 991346 w 1299502"/>
              <a:gd name="connsiteY39527" fmla="*/ 1942445 h 2190257"/>
              <a:gd name="connsiteX39528" fmla="*/ 990372 w 1299502"/>
              <a:gd name="connsiteY39528" fmla="*/ 1941760 h 2190257"/>
              <a:gd name="connsiteX39529" fmla="*/ 989399 w 1299502"/>
              <a:gd name="connsiteY39529" fmla="*/ 1941544 h 2190257"/>
              <a:gd name="connsiteX39530" fmla="*/ 988569 w 1299502"/>
              <a:gd name="connsiteY39530" fmla="*/ 1941652 h 2190257"/>
              <a:gd name="connsiteX39531" fmla="*/ 987307 w 1299502"/>
              <a:gd name="connsiteY39531" fmla="*/ 1942553 h 2190257"/>
              <a:gd name="connsiteX39532" fmla="*/ 985901 w 1299502"/>
              <a:gd name="connsiteY39532" fmla="*/ 1943742 h 2190257"/>
              <a:gd name="connsiteX39533" fmla="*/ 983990 w 1299502"/>
              <a:gd name="connsiteY39533" fmla="*/ 1943850 h 2190257"/>
              <a:gd name="connsiteX39534" fmla="*/ 983413 w 1299502"/>
              <a:gd name="connsiteY39534" fmla="*/ 1943562 h 2190257"/>
              <a:gd name="connsiteX39535" fmla="*/ 982620 w 1299502"/>
              <a:gd name="connsiteY39535" fmla="*/ 1943129 h 2190257"/>
              <a:gd name="connsiteX39536" fmla="*/ 981827 w 1299502"/>
              <a:gd name="connsiteY39536" fmla="*/ 1943562 h 2190257"/>
              <a:gd name="connsiteX39537" fmla="*/ 981105 w 1299502"/>
              <a:gd name="connsiteY39537" fmla="*/ 1943634 h 2190257"/>
              <a:gd name="connsiteX39538" fmla="*/ 979807 w 1299502"/>
              <a:gd name="connsiteY39538" fmla="*/ 1944247 h 2190257"/>
              <a:gd name="connsiteX39539" fmla="*/ 978617 w 1299502"/>
              <a:gd name="connsiteY39539" fmla="*/ 1945544 h 2190257"/>
              <a:gd name="connsiteX39540" fmla="*/ 977932 w 1299502"/>
              <a:gd name="connsiteY39540" fmla="*/ 1946517 h 2190257"/>
              <a:gd name="connsiteX39541" fmla="*/ 977824 w 1299502"/>
              <a:gd name="connsiteY39541" fmla="*/ 1947526 h 2190257"/>
              <a:gd name="connsiteX39542" fmla="*/ 977391 w 1299502"/>
              <a:gd name="connsiteY39542" fmla="*/ 1948031 h 2190257"/>
              <a:gd name="connsiteX39543" fmla="*/ 977031 w 1299502"/>
              <a:gd name="connsiteY39543" fmla="*/ 1948716 h 2190257"/>
              <a:gd name="connsiteX39544" fmla="*/ 977031 w 1299502"/>
              <a:gd name="connsiteY39544" fmla="*/ 1949725 h 2190257"/>
              <a:gd name="connsiteX39545" fmla="*/ 975733 w 1299502"/>
              <a:gd name="connsiteY39545" fmla="*/ 1950914 h 2190257"/>
              <a:gd name="connsiteX39546" fmla="*/ 974615 w 1299502"/>
              <a:gd name="connsiteY39546" fmla="*/ 1952320 h 2190257"/>
              <a:gd name="connsiteX39547" fmla="*/ 973137 w 1299502"/>
              <a:gd name="connsiteY39547" fmla="*/ 1954590 h 2190257"/>
              <a:gd name="connsiteX39548" fmla="*/ 971838 w 1299502"/>
              <a:gd name="connsiteY39548" fmla="*/ 1954806 h 2190257"/>
              <a:gd name="connsiteX39549" fmla="*/ 971045 w 1299502"/>
              <a:gd name="connsiteY39549" fmla="*/ 1954410 h 2190257"/>
              <a:gd name="connsiteX39550" fmla="*/ 969927 w 1299502"/>
              <a:gd name="connsiteY39550" fmla="*/ 1955311 h 2190257"/>
              <a:gd name="connsiteX39551" fmla="*/ 968774 w 1299502"/>
              <a:gd name="connsiteY39551" fmla="*/ 1955707 h 2190257"/>
              <a:gd name="connsiteX39552" fmla="*/ 967259 w 1299502"/>
              <a:gd name="connsiteY39552" fmla="*/ 1957113 h 2190257"/>
              <a:gd name="connsiteX39553" fmla="*/ 966646 w 1299502"/>
              <a:gd name="connsiteY39553" fmla="*/ 1956897 h 2190257"/>
              <a:gd name="connsiteX39554" fmla="*/ 965673 w 1299502"/>
              <a:gd name="connsiteY39554" fmla="*/ 1956104 h 2190257"/>
              <a:gd name="connsiteX39555" fmla="*/ 965132 w 1299502"/>
              <a:gd name="connsiteY39555" fmla="*/ 1955996 h 2190257"/>
              <a:gd name="connsiteX39556" fmla="*/ 965384 w 1299502"/>
              <a:gd name="connsiteY39556" fmla="*/ 1957293 h 2190257"/>
              <a:gd name="connsiteX39557" fmla="*/ 965853 w 1299502"/>
              <a:gd name="connsiteY39557" fmla="*/ 1957581 h 2190257"/>
              <a:gd name="connsiteX39558" fmla="*/ 965456 w 1299502"/>
              <a:gd name="connsiteY39558" fmla="*/ 1959203 h 2190257"/>
              <a:gd name="connsiteX39559" fmla="*/ 964266 w 1299502"/>
              <a:gd name="connsiteY39559" fmla="*/ 1960393 h 2190257"/>
              <a:gd name="connsiteX39560" fmla="*/ 963978 w 1299502"/>
              <a:gd name="connsiteY39560" fmla="*/ 1961186 h 2190257"/>
              <a:gd name="connsiteX39561" fmla="*/ 963185 w 1299502"/>
              <a:gd name="connsiteY39561" fmla="*/ 1962087 h 2190257"/>
              <a:gd name="connsiteX39562" fmla="*/ 962355 w 1299502"/>
              <a:gd name="connsiteY39562" fmla="*/ 1962303 h 2190257"/>
              <a:gd name="connsiteX39563" fmla="*/ 962283 w 1299502"/>
              <a:gd name="connsiteY39563" fmla="*/ 1964069 h 2190257"/>
              <a:gd name="connsiteX39564" fmla="*/ 960156 w 1299502"/>
              <a:gd name="connsiteY39564" fmla="*/ 1965258 h 2190257"/>
              <a:gd name="connsiteX39565" fmla="*/ 958894 w 1299502"/>
              <a:gd name="connsiteY39565" fmla="*/ 1965871 h 2190257"/>
              <a:gd name="connsiteX39566" fmla="*/ 957596 w 1299502"/>
              <a:gd name="connsiteY39566" fmla="*/ 1967168 h 2190257"/>
              <a:gd name="connsiteX39567" fmla="*/ 955973 w 1299502"/>
              <a:gd name="connsiteY39567" fmla="*/ 1967961 h 2190257"/>
              <a:gd name="connsiteX39568" fmla="*/ 954999 w 1299502"/>
              <a:gd name="connsiteY39568" fmla="*/ 1968574 h 2190257"/>
              <a:gd name="connsiteX39569" fmla="*/ 954206 w 1299502"/>
              <a:gd name="connsiteY39569" fmla="*/ 1970376 h 2190257"/>
              <a:gd name="connsiteX39570" fmla="*/ 952295 w 1299502"/>
              <a:gd name="connsiteY39570" fmla="*/ 1972358 h 2190257"/>
              <a:gd name="connsiteX39571" fmla="*/ 951934 w 1299502"/>
              <a:gd name="connsiteY39571" fmla="*/ 1973547 h 2190257"/>
              <a:gd name="connsiteX39572" fmla="*/ 950817 w 1299502"/>
              <a:gd name="connsiteY39572" fmla="*/ 1974052 h 2190257"/>
              <a:gd name="connsiteX39573" fmla="*/ 951321 w 1299502"/>
              <a:gd name="connsiteY39573" fmla="*/ 1975133 h 2190257"/>
              <a:gd name="connsiteX39574" fmla="*/ 951213 w 1299502"/>
              <a:gd name="connsiteY39574" fmla="*/ 1976250 h 2190257"/>
              <a:gd name="connsiteX39575" fmla="*/ 950708 w 1299502"/>
              <a:gd name="connsiteY39575" fmla="*/ 1976359 h 2190257"/>
              <a:gd name="connsiteX39576" fmla="*/ 949122 w 1299502"/>
              <a:gd name="connsiteY39576" fmla="*/ 1976539 h 2190257"/>
              <a:gd name="connsiteX39577" fmla="*/ 947535 w 1299502"/>
              <a:gd name="connsiteY39577" fmla="*/ 1976539 h 2190257"/>
              <a:gd name="connsiteX39578" fmla="*/ 947319 w 1299502"/>
              <a:gd name="connsiteY39578" fmla="*/ 1977151 h 2190257"/>
              <a:gd name="connsiteX39579" fmla="*/ 948112 w 1299502"/>
              <a:gd name="connsiteY39579" fmla="*/ 1977944 h 2190257"/>
              <a:gd name="connsiteX39580" fmla="*/ 949302 w 1299502"/>
              <a:gd name="connsiteY39580" fmla="*/ 1978449 h 2190257"/>
              <a:gd name="connsiteX39581" fmla="*/ 950817 w 1299502"/>
              <a:gd name="connsiteY39581" fmla="*/ 1980035 h 2190257"/>
              <a:gd name="connsiteX39582" fmla="*/ 952620 w 1299502"/>
              <a:gd name="connsiteY39582" fmla="*/ 1980828 h 2190257"/>
              <a:gd name="connsiteX39583" fmla="*/ 954206 w 1299502"/>
              <a:gd name="connsiteY39583" fmla="*/ 1981548 h 2190257"/>
              <a:gd name="connsiteX39584" fmla="*/ 953413 w 1299502"/>
              <a:gd name="connsiteY39584" fmla="*/ 1982125 h 2190257"/>
              <a:gd name="connsiteX39585" fmla="*/ 952547 w 1299502"/>
              <a:gd name="connsiteY39585" fmla="*/ 1981548 h 2190257"/>
              <a:gd name="connsiteX39586" fmla="*/ 951502 w 1299502"/>
              <a:gd name="connsiteY39586" fmla="*/ 1982233 h 2190257"/>
              <a:gd name="connsiteX39587" fmla="*/ 950420 w 1299502"/>
              <a:gd name="connsiteY39587" fmla="*/ 1982341 h 2190257"/>
              <a:gd name="connsiteX39588" fmla="*/ 950240 w 1299502"/>
              <a:gd name="connsiteY39588" fmla="*/ 1983819 h 2190257"/>
              <a:gd name="connsiteX39589" fmla="*/ 950059 w 1299502"/>
              <a:gd name="connsiteY39589" fmla="*/ 1985909 h 2190257"/>
              <a:gd name="connsiteX39590" fmla="*/ 949446 w 1299502"/>
              <a:gd name="connsiteY39590" fmla="*/ 1988432 h 2190257"/>
              <a:gd name="connsiteX39591" fmla="*/ 950420 w 1299502"/>
              <a:gd name="connsiteY39591" fmla="*/ 1990126 h 2190257"/>
              <a:gd name="connsiteX39592" fmla="*/ 949014 w 1299502"/>
              <a:gd name="connsiteY39592" fmla="*/ 1990198 h 2190257"/>
              <a:gd name="connsiteX39593" fmla="*/ 948437 w 1299502"/>
              <a:gd name="connsiteY39593" fmla="*/ 1990522 h 2190257"/>
              <a:gd name="connsiteX39594" fmla="*/ 947643 w 1299502"/>
              <a:gd name="connsiteY39594" fmla="*/ 1991099 h 2190257"/>
              <a:gd name="connsiteX39595" fmla="*/ 944218 w 1299502"/>
              <a:gd name="connsiteY39595" fmla="*/ 1991099 h 2190257"/>
              <a:gd name="connsiteX39596" fmla="*/ 943389 w 1299502"/>
              <a:gd name="connsiteY39596" fmla="*/ 1990703 h 2190257"/>
              <a:gd name="connsiteX39597" fmla="*/ 942848 w 1299502"/>
              <a:gd name="connsiteY39597" fmla="*/ 1990919 h 2190257"/>
              <a:gd name="connsiteX39598" fmla="*/ 942271 w 1299502"/>
              <a:gd name="connsiteY39598" fmla="*/ 1992288 h 2190257"/>
              <a:gd name="connsiteX39599" fmla="*/ 940468 w 1299502"/>
              <a:gd name="connsiteY39599" fmla="*/ 1996000 h 2190257"/>
              <a:gd name="connsiteX39600" fmla="*/ 939675 w 1299502"/>
              <a:gd name="connsiteY39600" fmla="*/ 1997586 h 2190257"/>
              <a:gd name="connsiteX39601" fmla="*/ 940179 w 1299502"/>
              <a:gd name="connsiteY39601" fmla="*/ 1998884 h 2190257"/>
              <a:gd name="connsiteX39602" fmla="*/ 939747 w 1299502"/>
              <a:gd name="connsiteY39602" fmla="*/ 1999496 h 2190257"/>
              <a:gd name="connsiteX39603" fmla="*/ 938773 w 1299502"/>
              <a:gd name="connsiteY39603" fmla="*/ 2000397 h 2190257"/>
              <a:gd name="connsiteX39604" fmla="*/ 939062 w 1299502"/>
              <a:gd name="connsiteY39604" fmla="*/ 2000902 h 2190257"/>
              <a:gd name="connsiteX39605" fmla="*/ 939278 w 1299502"/>
              <a:gd name="connsiteY39605" fmla="*/ 2001587 h 2190257"/>
              <a:gd name="connsiteX39606" fmla="*/ 938593 w 1299502"/>
              <a:gd name="connsiteY39606" fmla="*/ 2002091 h 2190257"/>
              <a:gd name="connsiteX39607" fmla="*/ 937259 w 1299502"/>
              <a:gd name="connsiteY39607" fmla="*/ 2005155 h 2190257"/>
              <a:gd name="connsiteX39608" fmla="*/ 936177 w 1299502"/>
              <a:gd name="connsiteY39608" fmla="*/ 2007750 h 2190257"/>
              <a:gd name="connsiteX39609" fmla="*/ 935203 w 1299502"/>
              <a:gd name="connsiteY39609" fmla="*/ 2008362 h 2190257"/>
              <a:gd name="connsiteX39610" fmla="*/ 933689 w 1299502"/>
              <a:gd name="connsiteY39610" fmla="*/ 2008362 h 2190257"/>
              <a:gd name="connsiteX39611" fmla="*/ 931598 w 1299502"/>
              <a:gd name="connsiteY39611" fmla="*/ 2009552 h 2190257"/>
              <a:gd name="connsiteX39612" fmla="*/ 930300 w 1299502"/>
              <a:gd name="connsiteY39612" fmla="*/ 2009876 h 2190257"/>
              <a:gd name="connsiteX39613" fmla="*/ 929110 w 1299502"/>
              <a:gd name="connsiteY39613" fmla="*/ 2011354 h 2190257"/>
              <a:gd name="connsiteX39614" fmla="*/ 926513 w 1299502"/>
              <a:gd name="connsiteY39614" fmla="*/ 2013768 h 2190257"/>
              <a:gd name="connsiteX39615" fmla="*/ 923917 w 1299502"/>
              <a:gd name="connsiteY39615" fmla="*/ 2014633 h 2190257"/>
              <a:gd name="connsiteX39616" fmla="*/ 921249 w 1299502"/>
              <a:gd name="connsiteY39616" fmla="*/ 2016940 h 2190257"/>
              <a:gd name="connsiteX39617" fmla="*/ 919735 w 1299502"/>
              <a:gd name="connsiteY39617" fmla="*/ 2018129 h 2190257"/>
              <a:gd name="connsiteX39618" fmla="*/ 918436 w 1299502"/>
              <a:gd name="connsiteY39618" fmla="*/ 2019427 h 2190257"/>
              <a:gd name="connsiteX39619" fmla="*/ 916742 w 1299502"/>
              <a:gd name="connsiteY39619" fmla="*/ 2020220 h 2190257"/>
              <a:gd name="connsiteX39620" fmla="*/ 915768 w 1299502"/>
              <a:gd name="connsiteY39620" fmla="*/ 2020039 h 2190257"/>
              <a:gd name="connsiteX39621" fmla="*/ 914578 w 1299502"/>
              <a:gd name="connsiteY39621" fmla="*/ 2020724 h 2190257"/>
              <a:gd name="connsiteX39622" fmla="*/ 913280 w 1299502"/>
              <a:gd name="connsiteY39622" fmla="*/ 2020652 h 2190257"/>
              <a:gd name="connsiteX39623" fmla="*/ 911766 w 1299502"/>
              <a:gd name="connsiteY39623" fmla="*/ 2020328 h 2190257"/>
              <a:gd name="connsiteX39624" fmla="*/ 910972 w 1299502"/>
              <a:gd name="connsiteY39624" fmla="*/ 2020544 h 2190257"/>
              <a:gd name="connsiteX39625" fmla="*/ 910251 w 1299502"/>
              <a:gd name="connsiteY39625" fmla="*/ 2021445 h 2190257"/>
              <a:gd name="connsiteX39626" fmla="*/ 909566 w 1299502"/>
              <a:gd name="connsiteY39626" fmla="*/ 2022634 h 2190257"/>
              <a:gd name="connsiteX39627" fmla="*/ 909782 w 1299502"/>
              <a:gd name="connsiteY39627" fmla="*/ 2023211 h 2190257"/>
              <a:gd name="connsiteX39628" fmla="*/ 910684 w 1299502"/>
              <a:gd name="connsiteY39628" fmla="*/ 2024040 h 2190257"/>
              <a:gd name="connsiteX39629" fmla="*/ 910864 w 1299502"/>
              <a:gd name="connsiteY39629" fmla="*/ 2024616 h 2190257"/>
              <a:gd name="connsiteX39630" fmla="*/ 909963 w 1299502"/>
              <a:gd name="connsiteY39630" fmla="*/ 2025626 h 2190257"/>
              <a:gd name="connsiteX39631" fmla="*/ 909061 w 1299502"/>
              <a:gd name="connsiteY39631" fmla="*/ 2026419 h 2190257"/>
              <a:gd name="connsiteX39632" fmla="*/ 908484 w 1299502"/>
              <a:gd name="connsiteY39632" fmla="*/ 2025914 h 2190257"/>
              <a:gd name="connsiteX39633" fmla="*/ 907763 w 1299502"/>
              <a:gd name="connsiteY39633" fmla="*/ 2026238 h 2190257"/>
              <a:gd name="connsiteX39634" fmla="*/ 907871 w 1299502"/>
              <a:gd name="connsiteY39634" fmla="*/ 2027211 h 2190257"/>
              <a:gd name="connsiteX39635" fmla="*/ 908448 w 1299502"/>
              <a:gd name="connsiteY39635" fmla="*/ 2027824 h 2190257"/>
              <a:gd name="connsiteX39636" fmla="*/ 907367 w 1299502"/>
              <a:gd name="connsiteY39636" fmla="*/ 2027716 h 2190257"/>
              <a:gd name="connsiteX39637" fmla="*/ 906573 w 1299502"/>
              <a:gd name="connsiteY39637" fmla="*/ 2028617 h 2190257"/>
              <a:gd name="connsiteX39638" fmla="*/ 906754 w 1299502"/>
              <a:gd name="connsiteY39638" fmla="*/ 2029626 h 2190257"/>
              <a:gd name="connsiteX39639" fmla="*/ 905672 w 1299502"/>
              <a:gd name="connsiteY39639" fmla="*/ 2030023 h 2190257"/>
              <a:gd name="connsiteX39640" fmla="*/ 905455 w 1299502"/>
              <a:gd name="connsiteY39640" fmla="*/ 2030203 h 2190257"/>
              <a:gd name="connsiteX39641" fmla="*/ 903472 w 1299502"/>
              <a:gd name="connsiteY39641" fmla="*/ 2022742 h 2190257"/>
              <a:gd name="connsiteX39642" fmla="*/ 898496 w 1299502"/>
              <a:gd name="connsiteY39642" fmla="*/ 2020616 h 2190257"/>
              <a:gd name="connsiteX39643" fmla="*/ 896513 w 1299502"/>
              <a:gd name="connsiteY39643" fmla="*/ 2016760 h 2190257"/>
              <a:gd name="connsiteX39644" fmla="*/ 897487 w 1299502"/>
              <a:gd name="connsiteY39644" fmla="*/ 2001911 h 2190257"/>
              <a:gd name="connsiteX39645" fmla="*/ 896477 w 1299502"/>
              <a:gd name="connsiteY39645" fmla="*/ 2016796 h 2190257"/>
              <a:gd name="connsiteX39646" fmla="*/ 898460 w 1299502"/>
              <a:gd name="connsiteY39646" fmla="*/ 2020688 h 2190257"/>
              <a:gd name="connsiteX39647" fmla="*/ 903472 w 1299502"/>
              <a:gd name="connsiteY39647" fmla="*/ 2022778 h 2190257"/>
              <a:gd name="connsiteX39648" fmla="*/ 905455 w 1299502"/>
              <a:gd name="connsiteY39648" fmla="*/ 2030275 h 2190257"/>
              <a:gd name="connsiteX39649" fmla="*/ 905239 w 1299502"/>
              <a:gd name="connsiteY39649" fmla="*/ 2030779 h 2190257"/>
              <a:gd name="connsiteX39650" fmla="*/ 903833 w 1299502"/>
              <a:gd name="connsiteY39650" fmla="*/ 2031068 h 2190257"/>
              <a:gd name="connsiteX39651" fmla="*/ 901850 w 1299502"/>
              <a:gd name="connsiteY39651" fmla="*/ 2031464 h 2190257"/>
              <a:gd name="connsiteX39652" fmla="*/ 901345 w 1299502"/>
              <a:gd name="connsiteY39652" fmla="*/ 2032473 h 2190257"/>
              <a:gd name="connsiteX39653" fmla="*/ 901345 w 1299502"/>
              <a:gd name="connsiteY39653" fmla="*/ 2033554 h 2190257"/>
              <a:gd name="connsiteX39654" fmla="*/ 901056 w 1299502"/>
              <a:gd name="connsiteY39654" fmla="*/ 2034852 h 2190257"/>
              <a:gd name="connsiteX39655" fmla="*/ 900047 w 1299502"/>
              <a:gd name="connsiteY39655" fmla="*/ 2035645 h 2190257"/>
              <a:gd name="connsiteX39656" fmla="*/ 898568 w 1299502"/>
              <a:gd name="connsiteY39656" fmla="*/ 2035645 h 2190257"/>
              <a:gd name="connsiteX39657" fmla="*/ 899362 w 1299502"/>
              <a:gd name="connsiteY39657" fmla="*/ 2036041 h 2190257"/>
              <a:gd name="connsiteX39658" fmla="*/ 899362 w 1299502"/>
              <a:gd name="connsiteY39658" fmla="*/ 2036762 h 2190257"/>
              <a:gd name="connsiteX39659" fmla="*/ 898568 w 1299502"/>
              <a:gd name="connsiteY39659" fmla="*/ 2037951 h 2190257"/>
              <a:gd name="connsiteX39660" fmla="*/ 897451 w 1299502"/>
              <a:gd name="connsiteY39660" fmla="*/ 2038168 h 2190257"/>
              <a:gd name="connsiteX39661" fmla="*/ 896982 w 1299502"/>
              <a:gd name="connsiteY39661" fmla="*/ 2040150 h 2190257"/>
              <a:gd name="connsiteX39662" fmla="*/ 896369 w 1299502"/>
              <a:gd name="connsiteY39662" fmla="*/ 2041447 h 2190257"/>
              <a:gd name="connsiteX39663" fmla="*/ 895648 w 1299502"/>
              <a:gd name="connsiteY39663" fmla="*/ 2041844 h 2190257"/>
              <a:gd name="connsiteX39664" fmla="*/ 894458 w 1299502"/>
              <a:gd name="connsiteY39664" fmla="*/ 2041844 h 2190257"/>
              <a:gd name="connsiteX39665" fmla="*/ 893664 w 1299502"/>
              <a:gd name="connsiteY39665" fmla="*/ 2041519 h 2190257"/>
              <a:gd name="connsiteX39666" fmla="*/ 892763 w 1299502"/>
              <a:gd name="connsiteY39666" fmla="*/ 2040943 h 2190257"/>
              <a:gd name="connsiteX39667" fmla="*/ 891970 w 1299502"/>
              <a:gd name="connsiteY39667" fmla="*/ 2041411 h 2190257"/>
              <a:gd name="connsiteX39668" fmla="*/ 892078 w 1299502"/>
              <a:gd name="connsiteY39668" fmla="*/ 2042709 h 2190257"/>
              <a:gd name="connsiteX39669" fmla="*/ 890672 w 1299502"/>
              <a:gd name="connsiteY39669" fmla="*/ 2043898 h 2190257"/>
              <a:gd name="connsiteX39670" fmla="*/ 889698 w 1299502"/>
              <a:gd name="connsiteY39670" fmla="*/ 2044294 h 2190257"/>
              <a:gd name="connsiteX39671" fmla="*/ 888400 w 1299502"/>
              <a:gd name="connsiteY39671" fmla="*/ 2043718 h 2190257"/>
              <a:gd name="connsiteX39672" fmla="*/ 887679 w 1299502"/>
              <a:gd name="connsiteY39672" fmla="*/ 2044222 h 2190257"/>
              <a:gd name="connsiteX39673" fmla="*/ 886994 w 1299502"/>
              <a:gd name="connsiteY39673" fmla="*/ 2045196 h 2190257"/>
              <a:gd name="connsiteX39674" fmla="*/ 886777 w 1299502"/>
              <a:gd name="connsiteY39674" fmla="*/ 2046493 h 2190257"/>
              <a:gd name="connsiteX39675" fmla="*/ 887895 w 1299502"/>
              <a:gd name="connsiteY39675" fmla="*/ 2047682 h 2190257"/>
              <a:gd name="connsiteX39676" fmla="*/ 887787 w 1299502"/>
              <a:gd name="connsiteY39676" fmla="*/ 2048187 h 2190257"/>
              <a:gd name="connsiteX39677" fmla="*/ 886381 w 1299502"/>
              <a:gd name="connsiteY39677" fmla="*/ 2048367 h 2190257"/>
              <a:gd name="connsiteX39678" fmla="*/ 885804 w 1299502"/>
              <a:gd name="connsiteY39678" fmla="*/ 2049196 h 2190257"/>
              <a:gd name="connsiteX39679" fmla="*/ 884398 w 1299502"/>
              <a:gd name="connsiteY39679" fmla="*/ 2049484 h 2190257"/>
              <a:gd name="connsiteX39680" fmla="*/ 883712 w 1299502"/>
              <a:gd name="connsiteY39680" fmla="*/ 2050277 h 2190257"/>
              <a:gd name="connsiteX39681" fmla="*/ 883496 w 1299502"/>
              <a:gd name="connsiteY39681" fmla="*/ 2051358 h 2190257"/>
              <a:gd name="connsiteX39682" fmla="*/ 882306 w 1299502"/>
              <a:gd name="connsiteY39682" fmla="*/ 2051358 h 2190257"/>
              <a:gd name="connsiteX39683" fmla="*/ 879422 w 1299502"/>
              <a:gd name="connsiteY39683" fmla="*/ 2050962 h 2190257"/>
              <a:gd name="connsiteX39684" fmla="*/ 875527 w 1299502"/>
              <a:gd name="connsiteY39684" fmla="*/ 2050277 h 2190257"/>
              <a:gd name="connsiteX39685" fmla="*/ 871741 w 1299502"/>
              <a:gd name="connsiteY39685" fmla="*/ 2049268 h 2190257"/>
              <a:gd name="connsiteX39686" fmla="*/ 868352 w 1299502"/>
              <a:gd name="connsiteY39686" fmla="*/ 2049088 h 2190257"/>
              <a:gd name="connsiteX39687" fmla="*/ 866080 w 1299502"/>
              <a:gd name="connsiteY39687" fmla="*/ 2049268 h 2190257"/>
              <a:gd name="connsiteX39688" fmla="*/ 864962 w 1299502"/>
              <a:gd name="connsiteY39688" fmla="*/ 2050277 h 2190257"/>
              <a:gd name="connsiteX39689" fmla="*/ 864169 w 1299502"/>
              <a:gd name="connsiteY39689" fmla="*/ 2051791 h 2190257"/>
              <a:gd name="connsiteX39690" fmla="*/ 864854 w 1299502"/>
              <a:gd name="connsiteY39690" fmla="*/ 2051467 h 2190257"/>
              <a:gd name="connsiteX39691" fmla="*/ 866152 w 1299502"/>
              <a:gd name="connsiteY39691" fmla="*/ 2051791 h 2190257"/>
              <a:gd name="connsiteX39692" fmla="*/ 867054 w 1299502"/>
              <a:gd name="connsiteY39692" fmla="*/ 2053269 h 2190257"/>
              <a:gd name="connsiteX39693" fmla="*/ 868063 w 1299502"/>
              <a:gd name="connsiteY39693" fmla="*/ 2054566 h 2190257"/>
              <a:gd name="connsiteX39694" fmla="*/ 869758 w 1299502"/>
              <a:gd name="connsiteY39694" fmla="*/ 2056152 h 2190257"/>
              <a:gd name="connsiteX39695" fmla="*/ 869145 w 1299502"/>
              <a:gd name="connsiteY39695" fmla="*/ 2056873 h 2190257"/>
              <a:gd name="connsiteX39696" fmla="*/ 867847 w 1299502"/>
              <a:gd name="connsiteY39696" fmla="*/ 2058386 h 2190257"/>
              <a:gd name="connsiteX39697" fmla="*/ 868244 w 1299502"/>
              <a:gd name="connsiteY39697" fmla="*/ 2058855 h 2190257"/>
              <a:gd name="connsiteX39698" fmla="*/ 868965 w 1299502"/>
              <a:gd name="connsiteY39698" fmla="*/ 2060260 h 2190257"/>
              <a:gd name="connsiteX39699" fmla="*/ 867847 w 1299502"/>
              <a:gd name="connsiteY39699" fmla="*/ 2060765 h 2190257"/>
              <a:gd name="connsiteX39700" fmla="*/ 866765 w 1299502"/>
              <a:gd name="connsiteY39700" fmla="*/ 2060765 h 2190257"/>
              <a:gd name="connsiteX39701" fmla="*/ 866549 w 1299502"/>
              <a:gd name="connsiteY39701" fmla="*/ 2061954 h 2190257"/>
              <a:gd name="connsiteX39702" fmla="*/ 866765 w 1299502"/>
              <a:gd name="connsiteY39702" fmla="*/ 2063252 h 2190257"/>
              <a:gd name="connsiteX39703" fmla="*/ 865972 w 1299502"/>
              <a:gd name="connsiteY39703" fmla="*/ 2064153 h 2190257"/>
              <a:gd name="connsiteX39704" fmla="*/ 864746 w 1299502"/>
              <a:gd name="connsiteY39704" fmla="*/ 2065558 h 2190257"/>
              <a:gd name="connsiteX39705" fmla="*/ 865756 w 1299502"/>
              <a:gd name="connsiteY39705" fmla="*/ 2066135 h 2190257"/>
              <a:gd name="connsiteX39706" fmla="*/ 865251 w 1299502"/>
              <a:gd name="connsiteY39706" fmla="*/ 2067541 h 2190257"/>
              <a:gd name="connsiteX39707" fmla="*/ 865575 w 1299502"/>
              <a:gd name="connsiteY39707" fmla="*/ 2069631 h 2190257"/>
              <a:gd name="connsiteX39708" fmla="*/ 864457 w 1299502"/>
              <a:gd name="connsiteY39708" fmla="*/ 2070352 h 2190257"/>
              <a:gd name="connsiteX39709" fmla="*/ 863880 w 1299502"/>
              <a:gd name="connsiteY39709" fmla="*/ 2071649 h 2190257"/>
              <a:gd name="connsiteX39710" fmla="*/ 863051 w 1299502"/>
              <a:gd name="connsiteY39710" fmla="*/ 2071937 h 2190257"/>
              <a:gd name="connsiteX39711" fmla="*/ 862871 w 1299502"/>
              <a:gd name="connsiteY39711" fmla="*/ 2072622 h 2190257"/>
              <a:gd name="connsiteX39712" fmla="*/ 862871 w 1299502"/>
              <a:gd name="connsiteY39712" fmla="*/ 2073019 h 2190257"/>
              <a:gd name="connsiteX39713" fmla="*/ 862078 w 1299502"/>
              <a:gd name="connsiteY39713" fmla="*/ 2073739 h 2190257"/>
              <a:gd name="connsiteX39714" fmla="*/ 861789 w 1299502"/>
              <a:gd name="connsiteY39714" fmla="*/ 2073739 h 2190257"/>
              <a:gd name="connsiteX39715" fmla="*/ 861068 w 1299502"/>
              <a:gd name="connsiteY39715" fmla="*/ 2074316 h 2190257"/>
              <a:gd name="connsiteX39716" fmla="*/ 860779 w 1299502"/>
              <a:gd name="connsiteY39716" fmla="*/ 2074316 h 2190257"/>
              <a:gd name="connsiteX39717" fmla="*/ 859481 w 1299502"/>
              <a:gd name="connsiteY39717" fmla="*/ 2075614 h 2190257"/>
              <a:gd name="connsiteX39718" fmla="*/ 859373 w 1299502"/>
              <a:gd name="connsiteY39718" fmla="*/ 2076010 h 2190257"/>
              <a:gd name="connsiteX39719" fmla="*/ 858868 w 1299502"/>
              <a:gd name="connsiteY39719" fmla="*/ 2076118 h 2190257"/>
              <a:gd name="connsiteX39720" fmla="*/ 858472 w 1299502"/>
              <a:gd name="connsiteY39720" fmla="*/ 2077019 h 2190257"/>
              <a:gd name="connsiteX39721" fmla="*/ 858472 w 1299502"/>
              <a:gd name="connsiteY39721" fmla="*/ 2077812 h 2190257"/>
              <a:gd name="connsiteX39722" fmla="*/ 858291 w 1299502"/>
              <a:gd name="connsiteY39722" fmla="*/ 2077920 h 2190257"/>
              <a:gd name="connsiteX39723" fmla="*/ 858003 w 1299502"/>
              <a:gd name="connsiteY39723" fmla="*/ 2077920 h 2190257"/>
              <a:gd name="connsiteX39724" fmla="*/ 857606 w 1299502"/>
              <a:gd name="connsiteY39724" fmla="*/ 2078208 h 2190257"/>
              <a:gd name="connsiteX39725" fmla="*/ 857282 w 1299502"/>
              <a:gd name="connsiteY39725" fmla="*/ 2078208 h 2190257"/>
              <a:gd name="connsiteX39726" fmla="*/ 856200 w 1299502"/>
              <a:gd name="connsiteY39726" fmla="*/ 2079109 h 2190257"/>
              <a:gd name="connsiteX39727" fmla="*/ 855479 w 1299502"/>
              <a:gd name="connsiteY39727" fmla="*/ 2079109 h 2190257"/>
              <a:gd name="connsiteX39728" fmla="*/ 855190 w 1299502"/>
              <a:gd name="connsiteY39728" fmla="*/ 2078821 h 2190257"/>
              <a:gd name="connsiteX39729" fmla="*/ 854866 w 1299502"/>
              <a:gd name="connsiteY39729" fmla="*/ 2078821 h 2190257"/>
              <a:gd name="connsiteX39730" fmla="*/ 854181 w 1299502"/>
              <a:gd name="connsiteY39730" fmla="*/ 2078208 h 2190257"/>
              <a:gd name="connsiteX39731" fmla="*/ 852486 w 1299502"/>
              <a:gd name="connsiteY39731" fmla="*/ 2078208 h 2190257"/>
              <a:gd name="connsiteX39732" fmla="*/ 852089 w 1299502"/>
              <a:gd name="connsiteY39732" fmla="*/ 2078497 h 2190257"/>
              <a:gd name="connsiteX39733" fmla="*/ 851116 w 1299502"/>
              <a:gd name="connsiteY39733" fmla="*/ 2078425 h 2190257"/>
              <a:gd name="connsiteX39734" fmla="*/ 850900 w 1299502"/>
              <a:gd name="connsiteY39734" fmla="*/ 2078605 h 2190257"/>
              <a:gd name="connsiteX39735" fmla="*/ 850900 w 1299502"/>
              <a:gd name="connsiteY39735" fmla="*/ 2078929 h 2190257"/>
              <a:gd name="connsiteX39736" fmla="*/ 850214 w 1299502"/>
              <a:gd name="connsiteY39736" fmla="*/ 2079506 h 2190257"/>
              <a:gd name="connsiteX39737" fmla="*/ 850214 w 1299502"/>
              <a:gd name="connsiteY39737" fmla="*/ 2079722 h 2190257"/>
              <a:gd name="connsiteX39738" fmla="*/ 850106 w 1299502"/>
              <a:gd name="connsiteY39738" fmla="*/ 2079902 h 2190257"/>
              <a:gd name="connsiteX39739" fmla="*/ 849710 w 1299502"/>
              <a:gd name="connsiteY39739" fmla="*/ 2079902 h 2190257"/>
              <a:gd name="connsiteX39740" fmla="*/ 848303 w 1299502"/>
              <a:gd name="connsiteY39740" fmla="*/ 2081128 h 2190257"/>
              <a:gd name="connsiteX39741" fmla="*/ 848015 w 1299502"/>
              <a:gd name="connsiteY39741" fmla="*/ 2081128 h 2190257"/>
              <a:gd name="connsiteX39742" fmla="*/ 847005 w 1299502"/>
              <a:gd name="connsiteY39742" fmla="*/ 2081921 h 2190257"/>
              <a:gd name="connsiteX39743" fmla="*/ 846609 w 1299502"/>
              <a:gd name="connsiteY39743" fmla="*/ 2081921 h 2190257"/>
              <a:gd name="connsiteX39744" fmla="*/ 845202 w 1299502"/>
              <a:gd name="connsiteY39744" fmla="*/ 2083110 h 2190257"/>
              <a:gd name="connsiteX39745" fmla="*/ 843940 w 1299502"/>
              <a:gd name="connsiteY39745" fmla="*/ 2083110 h 2190257"/>
              <a:gd name="connsiteX39746" fmla="*/ 843508 w 1299502"/>
              <a:gd name="connsiteY39746" fmla="*/ 2082822 h 2190257"/>
              <a:gd name="connsiteX39747" fmla="*/ 843219 w 1299502"/>
              <a:gd name="connsiteY39747" fmla="*/ 2082713 h 2190257"/>
              <a:gd name="connsiteX39748" fmla="*/ 841236 w 1299502"/>
              <a:gd name="connsiteY39748" fmla="*/ 2080911 h 2190257"/>
              <a:gd name="connsiteX39749" fmla="*/ 840839 w 1299502"/>
              <a:gd name="connsiteY39749" fmla="*/ 2080911 h 2190257"/>
              <a:gd name="connsiteX39750" fmla="*/ 840551 w 1299502"/>
              <a:gd name="connsiteY39750" fmla="*/ 2080623 h 2190257"/>
              <a:gd name="connsiteX39751" fmla="*/ 840226 w 1299502"/>
              <a:gd name="connsiteY39751" fmla="*/ 2080623 h 2190257"/>
              <a:gd name="connsiteX39752" fmla="*/ 839541 w 1299502"/>
              <a:gd name="connsiteY39752" fmla="*/ 2080010 h 2190257"/>
              <a:gd name="connsiteX39753" fmla="*/ 838820 w 1299502"/>
              <a:gd name="connsiteY39753" fmla="*/ 2080010 h 2190257"/>
              <a:gd name="connsiteX39754" fmla="*/ 838532 w 1299502"/>
              <a:gd name="connsiteY39754" fmla="*/ 2079722 h 2190257"/>
              <a:gd name="connsiteX39755" fmla="*/ 837450 w 1299502"/>
              <a:gd name="connsiteY39755" fmla="*/ 2079722 h 2190257"/>
              <a:gd name="connsiteX39756" fmla="*/ 837125 w 1299502"/>
              <a:gd name="connsiteY39756" fmla="*/ 2079398 h 2190257"/>
              <a:gd name="connsiteX39757" fmla="*/ 835431 w 1299502"/>
              <a:gd name="connsiteY39757" fmla="*/ 2079398 h 2190257"/>
              <a:gd name="connsiteX39758" fmla="*/ 835142 w 1299502"/>
              <a:gd name="connsiteY39758" fmla="*/ 2079109 h 2190257"/>
              <a:gd name="connsiteX39759" fmla="*/ 834421 w 1299502"/>
              <a:gd name="connsiteY39759" fmla="*/ 2079001 h 2190257"/>
              <a:gd name="connsiteX39760" fmla="*/ 834024 w 1299502"/>
              <a:gd name="connsiteY39760" fmla="*/ 2078713 h 2190257"/>
              <a:gd name="connsiteX39761" fmla="*/ 833447 w 1299502"/>
              <a:gd name="connsiteY39761" fmla="*/ 2078713 h 2190257"/>
              <a:gd name="connsiteX39762" fmla="*/ 833051 w 1299502"/>
              <a:gd name="connsiteY39762" fmla="*/ 2078425 h 2190257"/>
              <a:gd name="connsiteX39763" fmla="*/ 832041 w 1299502"/>
              <a:gd name="connsiteY39763" fmla="*/ 2078425 h 2190257"/>
              <a:gd name="connsiteX39764" fmla="*/ 831645 w 1299502"/>
              <a:gd name="connsiteY39764" fmla="*/ 2078713 h 2190257"/>
              <a:gd name="connsiteX39765" fmla="*/ 831356 w 1299502"/>
              <a:gd name="connsiteY39765" fmla="*/ 2078713 h 2190257"/>
              <a:gd name="connsiteX39766" fmla="*/ 831032 w 1299502"/>
              <a:gd name="connsiteY39766" fmla="*/ 2079001 h 2190257"/>
              <a:gd name="connsiteX39767" fmla="*/ 830346 w 1299502"/>
              <a:gd name="connsiteY39767" fmla="*/ 2079001 h 2190257"/>
              <a:gd name="connsiteX39768" fmla="*/ 829950 w 1299502"/>
              <a:gd name="connsiteY39768" fmla="*/ 2079290 h 2190257"/>
              <a:gd name="connsiteX39769" fmla="*/ 829661 w 1299502"/>
              <a:gd name="connsiteY39769" fmla="*/ 2079290 h 2190257"/>
              <a:gd name="connsiteX39770" fmla="*/ 829229 w 1299502"/>
              <a:gd name="connsiteY39770" fmla="*/ 2079506 h 2190257"/>
              <a:gd name="connsiteX39771" fmla="*/ 828940 w 1299502"/>
              <a:gd name="connsiteY39771" fmla="*/ 2079506 h 2190257"/>
              <a:gd name="connsiteX39772" fmla="*/ 828544 w 1299502"/>
              <a:gd name="connsiteY39772" fmla="*/ 2079794 h 2190257"/>
              <a:gd name="connsiteX39773" fmla="*/ 827642 w 1299502"/>
              <a:gd name="connsiteY39773" fmla="*/ 2079794 h 2190257"/>
              <a:gd name="connsiteX39774" fmla="*/ 827354 w 1299502"/>
              <a:gd name="connsiteY39774" fmla="*/ 2080119 h 2190257"/>
              <a:gd name="connsiteX39775" fmla="*/ 826957 w 1299502"/>
              <a:gd name="connsiteY39775" fmla="*/ 2080119 h 2190257"/>
              <a:gd name="connsiteX39776" fmla="*/ 826452 w 1299502"/>
              <a:gd name="connsiteY39776" fmla="*/ 2080515 h 2190257"/>
              <a:gd name="connsiteX39777" fmla="*/ 826452 w 1299502"/>
              <a:gd name="connsiteY39777" fmla="*/ 2080803 h 2190257"/>
              <a:gd name="connsiteX39778" fmla="*/ 825947 w 1299502"/>
              <a:gd name="connsiteY39778" fmla="*/ 2081308 h 2190257"/>
              <a:gd name="connsiteX39779" fmla="*/ 825659 w 1299502"/>
              <a:gd name="connsiteY39779" fmla="*/ 2081308 h 2190257"/>
              <a:gd name="connsiteX39780" fmla="*/ 825154 w 1299502"/>
              <a:gd name="connsiteY39780" fmla="*/ 2080803 h 2190257"/>
              <a:gd name="connsiteX39781" fmla="*/ 825154 w 1299502"/>
              <a:gd name="connsiteY39781" fmla="*/ 2080515 h 2190257"/>
              <a:gd name="connsiteX39782" fmla="*/ 824757 w 1299502"/>
              <a:gd name="connsiteY39782" fmla="*/ 2080191 h 2190257"/>
              <a:gd name="connsiteX39783" fmla="*/ 824757 w 1299502"/>
              <a:gd name="connsiteY39783" fmla="*/ 2079902 h 2190257"/>
              <a:gd name="connsiteX39784" fmla="*/ 824649 w 1299502"/>
              <a:gd name="connsiteY39784" fmla="*/ 2079794 h 2190257"/>
              <a:gd name="connsiteX39785" fmla="*/ 823964 w 1299502"/>
              <a:gd name="connsiteY39785" fmla="*/ 2079794 h 2190257"/>
              <a:gd name="connsiteX39786" fmla="*/ 823568 w 1299502"/>
              <a:gd name="connsiteY39786" fmla="*/ 2080010 h 2190257"/>
              <a:gd name="connsiteX39787" fmla="*/ 822558 w 1299502"/>
              <a:gd name="connsiteY39787" fmla="*/ 2080010 h 2190257"/>
              <a:gd name="connsiteX39788" fmla="*/ 821873 w 1299502"/>
              <a:gd name="connsiteY39788" fmla="*/ 2080587 h 2190257"/>
              <a:gd name="connsiteX39789" fmla="*/ 820863 w 1299502"/>
              <a:gd name="connsiteY39789" fmla="*/ 2080587 h 2190257"/>
              <a:gd name="connsiteX39790" fmla="*/ 819673 w 1299502"/>
              <a:gd name="connsiteY39790" fmla="*/ 2079506 h 2190257"/>
              <a:gd name="connsiteX39791" fmla="*/ 819673 w 1299502"/>
              <a:gd name="connsiteY39791" fmla="*/ 2079218 h 2190257"/>
              <a:gd name="connsiteX39792" fmla="*/ 818880 w 1299502"/>
              <a:gd name="connsiteY39792" fmla="*/ 2078497 h 2190257"/>
              <a:gd name="connsiteX39793" fmla="*/ 818700 w 1299502"/>
              <a:gd name="connsiteY39793" fmla="*/ 2078605 h 2190257"/>
              <a:gd name="connsiteX39794" fmla="*/ 818700 w 1299502"/>
              <a:gd name="connsiteY39794" fmla="*/ 2078893 h 2190257"/>
              <a:gd name="connsiteX39795" fmla="*/ 819385 w 1299502"/>
              <a:gd name="connsiteY39795" fmla="*/ 2079506 h 2190257"/>
              <a:gd name="connsiteX39796" fmla="*/ 819385 w 1299502"/>
              <a:gd name="connsiteY39796" fmla="*/ 2079794 h 2190257"/>
              <a:gd name="connsiteX39797" fmla="*/ 821368 w 1299502"/>
              <a:gd name="connsiteY39797" fmla="*/ 2081596 h 2190257"/>
              <a:gd name="connsiteX39798" fmla="*/ 821368 w 1299502"/>
              <a:gd name="connsiteY39798" fmla="*/ 2081885 h 2190257"/>
              <a:gd name="connsiteX39799" fmla="*/ 821188 w 1299502"/>
              <a:gd name="connsiteY39799" fmla="*/ 2082101 h 2190257"/>
              <a:gd name="connsiteX39800" fmla="*/ 819096 w 1299502"/>
              <a:gd name="connsiteY39800" fmla="*/ 2081993 h 2190257"/>
              <a:gd name="connsiteX39801" fmla="*/ 818808 w 1299502"/>
              <a:gd name="connsiteY39801" fmla="*/ 2081704 h 2190257"/>
              <a:gd name="connsiteX39802" fmla="*/ 818483 w 1299502"/>
              <a:gd name="connsiteY39802" fmla="*/ 2081704 h 2190257"/>
              <a:gd name="connsiteX39803" fmla="*/ 817798 w 1299502"/>
              <a:gd name="connsiteY39803" fmla="*/ 2081092 h 2190257"/>
              <a:gd name="connsiteX39804" fmla="*/ 817077 w 1299502"/>
              <a:gd name="connsiteY39804" fmla="*/ 2081092 h 2190257"/>
              <a:gd name="connsiteX39805" fmla="*/ 816789 w 1299502"/>
              <a:gd name="connsiteY39805" fmla="*/ 2080803 h 2190257"/>
              <a:gd name="connsiteX39806" fmla="*/ 816103 w 1299502"/>
              <a:gd name="connsiteY39806" fmla="*/ 2080803 h 2190257"/>
              <a:gd name="connsiteX39807" fmla="*/ 815779 w 1299502"/>
              <a:gd name="connsiteY39807" fmla="*/ 2080479 h 2190257"/>
              <a:gd name="connsiteX39808" fmla="*/ 814409 w 1299502"/>
              <a:gd name="connsiteY39808" fmla="*/ 2080479 h 2190257"/>
              <a:gd name="connsiteX39809" fmla="*/ 814084 w 1299502"/>
              <a:gd name="connsiteY39809" fmla="*/ 2080191 h 2190257"/>
              <a:gd name="connsiteX39810" fmla="*/ 813688 w 1299502"/>
              <a:gd name="connsiteY39810" fmla="*/ 2080083 h 2190257"/>
              <a:gd name="connsiteX39811" fmla="*/ 812714 w 1299502"/>
              <a:gd name="connsiteY39811" fmla="*/ 2079182 h 2190257"/>
              <a:gd name="connsiteX39812" fmla="*/ 812389 w 1299502"/>
              <a:gd name="connsiteY39812" fmla="*/ 2079182 h 2190257"/>
              <a:gd name="connsiteX39813" fmla="*/ 811704 w 1299502"/>
              <a:gd name="connsiteY39813" fmla="*/ 2078605 h 2190257"/>
              <a:gd name="connsiteX39814" fmla="*/ 811380 w 1299502"/>
              <a:gd name="connsiteY39814" fmla="*/ 2078605 h 2190257"/>
              <a:gd name="connsiteX39815" fmla="*/ 810983 w 1299502"/>
              <a:gd name="connsiteY39815" fmla="*/ 2078281 h 2190257"/>
              <a:gd name="connsiteX39816" fmla="*/ 810695 w 1299502"/>
              <a:gd name="connsiteY39816" fmla="*/ 2078281 h 2190257"/>
              <a:gd name="connsiteX39817" fmla="*/ 810298 w 1299502"/>
              <a:gd name="connsiteY39817" fmla="*/ 2077992 h 2190257"/>
              <a:gd name="connsiteX39818" fmla="*/ 809685 w 1299502"/>
              <a:gd name="connsiteY39818" fmla="*/ 2077992 h 2190257"/>
              <a:gd name="connsiteX39819" fmla="*/ 809288 w 1299502"/>
              <a:gd name="connsiteY39819" fmla="*/ 2077668 h 2190257"/>
              <a:gd name="connsiteX39820" fmla="*/ 809000 w 1299502"/>
              <a:gd name="connsiteY39820" fmla="*/ 2077668 h 2190257"/>
              <a:gd name="connsiteX39821" fmla="*/ 808712 w 1299502"/>
              <a:gd name="connsiteY39821" fmla="*/ 2077380 h 2190257"/>
              <a:gd name="connsiteX39822" fmla="*/ 807990 w 1299502"/>
              <a:gd name="connsiteY39822" fmla="*/ 2077380 h 2190257"/>
              <a:gd name="connsiteX39823" fmla="*/ 807810 w 1299502"/>
              <a:gd name="connsiteY39823" fmla="*/ 2077488 h 2190257"/>
              <a:gd name="connsiteX39824" fmla="*/ 807810 w 1299502"/>
              <a:gd name="connsiteY39824" fmla="*/ 2077776 h 2190257"/>
              <a:gd name="connsiteX39825" fmla="*/ 807305 w 1299502"/>
              <a:gd name="connsiteY39825" fmla="*/ 2078281 h 2190257"/>
              <a:gd name="connsiteX39826" fmla="*/ 806909 w 1299502"/>
              <a:gd name="connsiteY39826" fmla="*/ 2078172 h 2190257"/>
              <a:gd name="connsiteX39827" fmla="*/ 806620 w 1299502"/>
              <a:gd name="connsiteY39827" fmla="*/ 2078497 h 2190257"/>
              <a:gd name="connsiteX39828" fmla="*/ 806187 w 1299502"/>
              <a:gd name="connsiteY39828" fmla="*/ 2078497 h 2190257"/>
              <a:gd name="connsiteX39829" fmla="*/ 805899 w 1299502"/>
              <a:gd name="connsiteY39829" fmla="*/ 2078785 h 2190257"/>
              <a:gd name="connsiteX39830" fmla="*/ 805214 w 1299502"/>
              <a:gd name="connsiteY39830" fmla="*/ 2078785 h 2190257"/>
              <a:gd name="connsiteX39831" fmla="*/ 804889 w 1299502"/>
              <a:gd name="connsiteY39831" fmla="*/ 2079073 h 2190257"/>
              <a:gd name="connsiteX39832" fmla="*/ 804204 w 1299502"/>
              <a:gd name="connsiteY39832" fmla="*/ 2079073 h 2190257"/>
              <a:gd name="connsiteX39833" fmla="*/ 803808 w 1299502"/>
              <a:gd name="connsiteY39833" fmla="*/ 2078785 h 2190257"/>
              <a:gd name="connsiteX39834" fmla="*/ 802510 w 1299502"/>
              <a:gd name="connsiteY39834" fmla="*/ 2078785 h 2190257"/>
              <a:gd name="connsiteX39835" fmla="*/ 802113 w 1299502"/>
              <a:gd name="connsiteY39835" fmla="*/ 2079073 h 2190257"/>
              <a:gd name="connsiteX39836" fmla="*/ 801428 w 1299502"/>
              <a:gd name="connsiteY39836" fmla="*/ 2079001 h 2190257"/>
              <a:gd name="connsiteX39837" fmla="*/ 801103 w 1299502"/>
              <a:gd name="connsiteY39837" fmla="*/ 2079290 h 2190257"/>
              <a:gd name="connsiteX39838" fmla="*/ 800815 w 1299502"/>
              <a:gd name="connsiteY39838" fmla="*/ 2079290 h 2190257"/>
              <a:gd name="connsiteX39839" fmla="*/ 800418 w 1299502"/>
              <a:gd name="connsiteY39839" fmla="*/ 2079614 h 2190257"/>
              <a:gd name="connsiteX39840" fmla="*/ 798723 w 1299502"/>
              <a:gd name="connsiteY39840" fmla="*/ 2079614 h 2190257"/>
              <a:gd name="connsiteX39841" fmla="*/ 798399 w 1299502"/>
              <a:gd name="connsiteY39841" fmla="*/ 2079290 h 2190257"/>
              <a:gd name="connsiteX39842" fmla="*/ 798002 w 1299502"/>
              <a:gd name="connsiteY39842" fmla="*/ 2079290 h 2190257"/>
              <a:gd name="connsiteX39843" fmla="*/ 797714 w 1299502"/>
              <a:gd name="connsiteY39843" fmla="*/ 2079001 h 2190257"/>
              <a:gd name="connsiteX39844" fmla="*/ 797425 w 1299502"/>
              <a:gd name="connsiteY39844" fmla="*/ 2078893 h 2190257"/>
              <a:gd name="connsiteX39845" fmla="*/ 797029 w 1299502"/>
              <a:gd name="connsiteY39845" fmla="*/ 2078605 h 2190257"/>
              <a:gd name="connsiteX39846" fmla="*/ 796704 w 1299502"/>
              <a:gd name="connsiteY39846" fmla="*/ 2078605 h 2190257"/>
              <a:gd name="connsiteX39847" fmla="*/ 796308 w 1299502"/>
              <a:gd name="connsiteY39847" fmla="*/ 2078281 h 2190257"/>
              <a:gd name="connsiteX39848" fmla="*/ 794036 w 1299502"/>
              <a:gd name="connsiteY39848" fmla="*/ 2078281 h 2190257"/>
              <a:gd name="connsiteX39849" fmla="*/ 793639 w 1299502"/>
              <a:gd name="connsiteY39849" fmla="*/ 2078605 h 2190257"/>
              <a:gd name="connsiteX39850" fmla="*/ 793315 w 1299502"/>
              <a:gd name="connsiteY39850" fmla="*/ 2078605 h 2190257"/>
              <a:gd name="connsiteX39851" fmla="*/ 792918 w 1299502"/>
              <a:gd name="connsiteY39851" fmla="*/ 2078281 h 2190257"/>
              <a:gd name="connsiteX39852" fmla="*/ 792630 w 1299502"/>
              <a:gd name="connsiteY39852" fmla="*/ 2078605 h 2190257"/>
              <a:gd name="connsiteX39853" fmla="*/ 792233 w 1299502"/>
              <a:gd name="connsiteY39853" fmla="*/ 2078497 h 2190257"/>
              <a:gd name="connsiteX39854" fmla="*/ 791908 w 1299502"/>
              <a:gd name="connsiteY39854" fmla="*/ 2078208 h 2190257"/>
              <a:gd name="connsiteX39855" fmla="*/ 791223 w 1299502"/>
              <a:gd name="connsiteY39855" fmla="*/ 2078208 h 2190257"/>
              <a:gd name="connsiteX39856" fmla="*/ 791007 w 1299502"/>
              <a:gd name="connsiteY39856" fmla="*/ 2078100 h 2190257"/>
              <a:gd name="connsiteX39857" fmla="*/ 791115 w 1299502"/>
              <a:gd name="connsiteY39857" fmla="*/ 2077812 h 2190257"/>
              <a:gd name="connsiteX39858" fmla="*/ 790033 w 1299502"/>
              <a:gd name="connsiteY39858" fmla="*/ 2076911 h 2190257"/>
              <a:gd name="connsiteX39859" fmla="*/ 790106 w 1299502"/>
              <a:gd name="connsiteY39859" fmla="*/ 2076587 h 2190257"/>
              <a:gd name="connsiteX39860" fmla="*/ 789132 w 1299502"/>
              <a:gd name="connsiteY39860" fmla="*/ 2075686 h 2190257"/>
              <a:gd name="connsiteX39861" fmla="*/ 789132 w 1299502"/>
              <a:gd name="connsiteY39861" fmla="*/ 2075397 h 2190257"/>
              <a:gd name="connsiteX39862" fmla="*/ 788735 w 1299502"/>
              <a:gd name="connsiteY39862" fmla="*/ 2075109 h 2190257"/>
              <a:gd name="connsiteX39863" fmla="*/ 788735 w 1299502"/>
              <a:gd name="connsiteY39863" fmla="*/ 2074785 h 2190257"/>
              <a:gd name="connsiteX39864" fmla="*/ 787437 w 1299502"/>
              <a:gd name="connsiteY39864" fmla="*/ 2073595 h 2190257"/>
              <a:gd name="connsiteX39865" fmla="*/ 787437 w 1299502"/>
              <a:gd name="connsiteY39865" fmla="*/ 2073307 h 2190257"/>
              <a:gd name="connsiteX39866" fmla="*/ 787149 w 1299502"/>
              <a:gd name="connsiteY39866" fmla="*/ 2072911 h 2190257"/>
              <a:gd name="connsiteX39867" fmla="*/ 787149 w 1299502"/>
              <a:gd name="connsiteY39867" fmla="*/ 2072694 h 2190257"/>
              <a:gd name="connsiteX39868" fmla="*/ 785923 w 1299502"/>
              <a:gd name="connsiteY39868" fmla="*/ 2071613 h 2190257"/>
              <a:gd name="connsiteX39869" fmla="*/ 785526 w 1299502"/>
              <a:gd name="connsiteY39869" fmla="*/ 2071901 h 2190257"/>
              <a:gd name="connsiteX39870" fmla="*/ 784553 w 1299502"/>
              <a:gd name="connsiteY39870" fmla="*/ 2071901 h 2190257"/>
              <a:gd name="connsiteX39871" fmla="*/ 784228 w 1299502"/>
              <a:gd name="connsiteY39871" fmla="*/ 2071613 h 2190257"/>
              <a:gd name="connsiteX39872" fmla="*/ 784048 w 1299502"/>
              <a:gd name="connsiteY39872" fmla="*/ 2071685 h 2190257"/>
              <a:gd name="connsiteX39873" fmla="*/ 784048 w 1299502"/>
              <a:gd name="connsiteY39873" fmla="*/ 2072010 h 2190257"/>
              <a:gd name="connsiteX39874" fmla="*/ 784553 w 1299502"/>
              <a:gd name="connsiteY39874" fmla="*/ 2072478 h 2190257"/>
              <a:gd name="connsiteX39875" fmla="*/ 785526 w 1299502"/>
              <a:gd name="connsiteY39875" fmla="*/ 2072478 h 2190257"/>
              <a:gd name="connsiteX39876" fmla="*/ 786031 w 1299502"/>
              <a:gd name="connsiteY39876" fmla="*/ 2072874 h 2190257"/>
              <a:gd name="connsiteX39877" fmla="*/ 786031 w 1299502"/>
              <a:gd name="connsiteY39877" fmla="*/ 2073775 h 2190257"/>
              <a:gd name="connsiteX39878" fmla="*/ 785743 w 1299502"/>
              <a:gd name="connsiteY39878" fmla="*/ 2074100 h 2190257"/>
              <a:gd name="connsiteX39879" fmla="*/ 785743 w 1299502"/>
              <a:gd name="connsiteY39879" fmla="*/ 2074388 h 2190257"/>
              <a:gd name="connsiteX39880" fmla="*/ 785346 w 1299502"/>
              <a:gd name="connsiteY39880" fmla="*/ 2074713 h 2190257"/>
              <a:gd name="connsiteX39881" fmla="*/ 785346 w 1299502"/>
              <a:gd name="connsiteY39881" fmla="*/ 2075289 h 2190257"/>
              <a:gd name="connsiteX39882" fmla="*/ 781848 w 1299502"/>
              <a:gd name="connsiteY39882" fmla="*/ 2078172 h 2190257"/>
              <a:gd name="connsiteX39883" fmla="*/ 781848 w 1299502"/>
              <a:gd name="connsiteY39883" fmla="*/ 2078497 h 2190257"/>
              <a:gd name="connsiteX39884" fmla="*/ 781740 w 1299502"/>
              <a:gd name="connsiteY39884" fmla="*/ 2078605 h 2190257"/>
              <a:gd name="connsiteX39885" fmla="*/ 781343 w 1299502"/>
              <a:gd name="connsiteY39885" fmla="*/ 2078605 h 2190257"/>
              <a:gd name="connsiteX39886" fmla="*/ 780658 w 1299502"/>
              <a:gd name="connsiteY39886" fmla="*/ 2079182 h 2190257"/>
              <a:gd name="connsiteX39887" fmla="*/ 780334 w 1299502"/>
              <a:gd name="connsiteY39887" fmla="*/ 2079182 h 2190257"/>
              <a:gd name="connsiteX39888" fmla="*/ 779757 w 1299502"/>
              <a:gd name="connsiteY39888" fmla="*/ 2079578 h 2190257"/>
              <a:gd name="connsiteX39889" fmla="*/ 779757 w 1299502"/>
              <a:gd name="connsiteY39889" fmla="*/ 2079902 h 2190257"/>
              <a:gd name="connsiteX39890" fmla="*/ 779649 w 1299502"/>
              <a:gd name="connsiteY39890" fmla="*/ 2080083 h 2190257"/>
              <a:gd name="connsiteX39891" fmla="*/ 779252 w 1299502"/>
              <a:gd name="connsiteY39891" fmla="*/ 2080083 h 2190257"/>
              <a:gd name="connsiteX39892" fmla="*/ 778567 w 1299502"/>
              <a:gd name="connsiteY39892" fmla="*/ 2080587 h 2190257"/>
              <a:gd name="connsiteX39893" fmla="*/ 778242 w 1299502"/>
              <a:gd name="connsiteY39893" fmla="*/ 2080587 h 2190257"/>
              <a:gd name="connsiteX39894" fmla="*/ 777954 w 1299502"/>
              <a:gd name="connsiteY39894" fmla="*/ 2080875 h 2190257"/>
              <a:gd name="connsiteX39895" fmla="*/ 776836 w 1299502"/>
              <a:gd name="connsiteY39895" fmla="*/ 2080875 h 2190257"/>
              <a:gd name="connsiteX39896" fmla="*/ 776548 w 1299502"/>
              <a:gd name="connsiteY39896" fmla="*/ 2081200 h 2190257"/>
              <a:gd name="connsiteX39897" fmla="*/ 774168 w 1299502"/>
              <a:gd name="connsiteY39897" fmla="*/ 2081200 h 2190257"/>
              <a:gd name="connsiteX39898" fmla="*/ 773771 w 1299502"/>
              <a:gd name="connsiteY39898" fmla="*/ 2081380 h 2190257"/>
              <a:gd name="connsiteX39899" fmla="*/ 771355 w 1299502"/>
              <a:gd name="connsiteY39899" fmla="*/ 2081380 h 2190257"/>
              <a:gd name="connsiteX39900" fmla="*/ 771067 w 1299502"/>
              <a:gd name="connsiteY39900" fmla="*/ 2081668 h 2190257"/>
              <a:gd name="connsiteX39901" fmla="*/ 770778 w 1299502"/>
              <a:gd name="connsiteY39901" fmla="*/ 2081668 h 2190257"/>
              <a:gd name="connsiteX39902" fmla="*/ 770346 w 1299502"/>
              <a:gd name="connsiteY39902" fmla="*/ 2081380 h 2190257"/>
              <a:gd name="connsiteX39903" fmla="*/ 767966 w 1299502"/>
              <a:gd name="connsiteY39903" fmla="*/ 2081272 h 2190257"/>
              <a:gd name="connsiteX39904" fmla="*/ 767677 w 1299502"/>
              <a:gd name="connsiteY39904" fmla="*/ 2080984 h 2190257"/>
              <a:gd name="connsiteX39905" fmla="*/ 766668 w 1299502"/>
              <a:gd name="connsiteY39905" fmla="*/ 2080984 h 2190257"/>
              <a:gd name="connsiteX39906" fmla="*/ 766271 w 1299502"/>
              <a:gd name="connsiteY39906" fmla="*/ 2080695 h 2190257"/>
              <a:gd name="connsiteX39907" fmla="*/ 765983 w 1299502"/>
              <a:gd name="connsiteY39907" fmla="*/ 2080695 h 2190257"/>
              <a:gd name="connsiteX39908" fmla="*/ 764576 w 1299502"/>
              <a:gd name="connsiteY39908" fmla="*/ 2079506 h 2190257"/>
              <a:gd name="connsiteX39909" fmla="*/ 764288 w 1299502"/>
              <a:gd name="connsiteY39909" fmla="*/ 2079398 h 2190257"/>
              <a:gd name="connsiteX39910" fmla="*/ 763963 w 1299502"/>
              <a:gd name="connsiteY39910" fmla="*/ 2079073 h 2190257"/>
              <a:gd name="connsiteX39911" fmla="*/ 763567 w 1299502"/>
              <a:gd name="connsiteY39911" fmla="*/ 2079073 h 2190257"/>
              <a:gd name="connsiteX39912" fmla="*/ 762990 w 1299502"/>
              <a:gd name="connsiteY39912" fmla="*/ 2078497 h 2190257"/>
              <a:gd name="connsiteX39913" fmla="*/ 762593 w 1299502"/>
              <a:gd name="connsiteY39913" fmla="*/ 2078497 h 2190257"/>
              <a:gd name="connsiteX39914" fmla="*/ 761584 w 1299502"/>
              <a:gd name="connsiteY39914" fmla="*/ 2077596 h 2190257"/>
              <a:gd name="connsiteX39915" fmla="*/ 761295 w 1299502"/>
              <a:gd name="connsiteY39915" fmla="*/ 2077596 h 2190257"/>
              <a:gd name="connsiteX39916" fmla="*/ 761115 w 1299502"/>
              <a:gd name="connsiteY39916" fmla="*/ 2077416 h 2190257"/>
              <a:gd name="connsiteX39917" fmla="*/ 761115 w 1299502"/>
              <a:gd name="connsiteY39917" fmla="*/ 2077091 h 2190257"/>
              <a:gd name="connsiteX39918" fmla="*/ 760105 w 1299502"/>
              <a:gd name="connsiteY39918" fmla="*/ 2076190 h 2190257"/>
              <a:gd name="connsiteX39919" fmla="*/ 760213 w 1299502"/>
              <a:gd name="connsiteY39919" fmla="*/ 2073920 h 2190257"/>
              <a:gd name="connsiteX39920" fmla="*/ 759817 w 1299502"/>
              <a:gd name="connsiteY39920" fmla="*/ 2073523 h 2190257"/>
              <a:gd name="connsiteX39921" fmla="*/ 759817 w 1299502"/>
              <a:gd name="connsiteY39921" fmla="*/ 2073019 h 2190257"/>
              <a:gd name="connsiteX39922" fmla="*/ 759492 w 1299502"/>
              <a:gd name="connsiteY39922" fmla="*/ 2072730 h 2190257"/>
              <a:gd name="connsiteX39923" fmla="*/ 759492 w 1299502"/>
              <a:gd name="connsiteY39923" fmla="*/ 2072118 h 2190257"/>
              <a:gd name="connsiteX39924" fmla="*/ 759204 w 1299502"/>
              <a:gd name="connsiteY39924" fmla="*/ 2071829 h 2190257"/>
              <a:gd name="connsiteX39925" fmla="*/ 759204 w 1299502"/>
              <a:gd name="connsiteY39925" fmla="*/ 2071505 h 2190257"/>
              <a:gd name="connsiteX39926" fmla="*/ 758519 w 1299502"/>
              <a:gd name="connsiteY39926" fmla="*/ 2070892 h 2190257"/>
              <a:gd name="connsiteX39927" fmla="*/ 758519 w 1299502"/>
              <a:gd name="connsiteY39927" fmla="*/ 2070604 h 2190257"/>
              <a:gd name="connsiteX39928" fmla="*/ 758194 w 1299502"/>
              <a:gd name="connsiteY39928" fmla="*/ 2070316 h 2190257"/>
              <a:gd name="connsiteX39929" fmla="*/ 758194 w 1299502"/>
              <a:gd name="connsiteY39929" fmla="*/ 2069703 h 2190257"/>
              <a:gd name="connsiteX39930" fmla="*/ 757906 w 1299502"/>
              <a:gd name="connsiteY39930" fmla="*/ 2069415 h 2190257"/>
              <a:gd name="connsiteX39931" fmla="*/ 757906 w 1299502"/>
              <a:gd name="connsiteY39931" fmla="*/ 2066712 h 2190257"/>
              <a:gd name="connsiteX39932" fmla="*/ 757617 w 1299502"/>
              <a:gd name="connsiteY39932" fmla="*/ 2066423 h 2190257"/>
              <a:gd name="connsiteX39933" fmla="*/ 757617 w 1299502"/>
              <a:gd name="connsiteY39933" fmla="*/ 2066099 h 2190257"/>
              <a:gd name="connsiteX39934" fmla="*/ 756608 w 1299502"/>
              <a:gd name="connsiteY39934" fmla="*/ 2065234 h 2190257"/>
              <a:gd name="connsiteX39935" fmla="*/ 756608 w 1299502"/>
              <a:gd name="connsiteY39935" fmla="*/ 2064910 h 2190257"/>
              <a:gd name="connsiteX39936" fmla="*/ 756391 w 1299502"/>
              <a:gd name="connsiteY39936" fmla="*/ 2064729 h 2190257"/>
              <a:gd name="connsiteX39937" fmla="*/ 756103 w 1299502"/>
              <a:gd name="connsiteY39937" fmla="*/ 2064729 h 2190257"/>
              <a:gd name="connsiteX39938" fmla="*/ 755886 w 1299502"/>
              <a:gd name="connsiteY39938" fmla="*/ 2064910 h 2190257"/>
              <a:gd name="connsiteX39939" fmla="*/ 755886 w 1299502"/>
              <a:gd name="connsiteY39939" fmla="*/ 2065126 h 2190257"/>
              <a:gd name="connsiteX39940" fmla="*/ 756608 w 1299502"/>
              <a:gd name="connsiteY39940" fmla="*/ 2065811 h 2190257"/>
              <a:gd name="connsiteX39941" fmla="*/ 756608 w 1299502"/>
              <a:gd name="connsiteY39941" fmla="*/ 2066099 h 2190257"/>
              <a:gd name="connsiteX39942" fmla="*/ 756896 w 1299502"/>
              <a:gd name="connsiteY39942" fmla="*/ 2066423 h 2190257"/>
              <a:gd name="connsiteX39943" fmla="*/ 756896 w 1299502"/>
              <a:gd name="connsiteY39943" fmla="*/ 2066712 h 2190257"/>
              <a:gd name="connsiteX39944" fmla="*/ 757293 w 1299502"/>
              <a:gd name="connsiteY39944" fmla="*/ 2067000 h 2190257"/>
              <a:gd name="connsiteX39945" fmla="*/ 757221 w 1299502"/>
              <a:gd name="connsiteY39945" fmla="*/ 2067613 h 2190257"/>
              <a:gd name="connsiteX39946" fmla="*/ 757221 w 1299502"/>
              <a:gd name="connsiteY39946" fmla="*/ 2070171 h 2190257"/>
              <a:gd name="connsiteX39947" fmla="*/ 756824 w 1299502"/>
              <a:gd name="connsiteY39947" fmla="*/ 2070496 h 2190257"/>
              <a:gd name="connsiteX39948" fmla="*/ 757221 w 1299502"/>
              <a:gd name="connsiteY39948" fmla="*/ 2070784 h 2190257"/>
              <a:gd name="connsiteX39949" fmla="*/ 757112 w 1299502"/>
              <a:gd name="connsiteY39949" fmla="*/ 2071397 h 2190257"/>
              <a:gd name="connsiteX39950" fmla="*/ 756824 w 1299502"/>
              <a:gd name="connsiteY39950" fmla="*/ 2071685 h 2190257"/>
              <a:gd name="connsiteX39951" fmla="*/ 757112 w 1299502"/>
              <a:gd name="connsiteY39951" fmla="*/ 2072010 h 2190257"/>
              <a:gd name="connsiteX39952" fmla="*/ 757112 w 1299502"/>
              <a:gd name="connsiteY39952" fmla="*/ 2072298 h 2190257"/>
              <a:gd name="connsiteX39953" fmla="*/ 757509 w 1299502"/>
              <a:gd name="connsiteY39953" fmla="*/ 2072586 h 2190257"/>
              <a:gd name="connsiteX39954" fmla="*/ 757401 w 1299502"/>
              <a:gd name="connsiteY39954" fmla="*/ 2075577 h 2190257"/>
              <a:gd name="connsiteX39955" fmla="*/ 757112 w 1299502"/>
              <a:gd name="connsiteY39955" fmla="*/ 2075902 h 2190257"/>
              <a:gd name="connsiteX39956" fmla="*/ 757112 w 1299502"/>
              <a:gd name="connsiteY39956" fmla="*/ 2076190 h 2190257"/>
              <a:gd name="connsiteX39957" fmla="*/ 755995 w 1299502"/>
              <a:gd name="connsiteY39957" fmla="*/ 2076983 h 2190257"/>
              <a:gd name="connsiteX39958" fmla="*/ 755995 w 1299502"/>
              <a:gd name="connsiteY39958" fmla="*/ 2079362 h 2190257"/>
              <a:gd name="connsiteX39959" fmla="*/ 756319 w 1299502"/>
              <a:gd name="connsiteY39959" fmla="*/ 2079686 h 2190257"/>
              <a:gd name="connsiteX39960" fmla="*/ 756319 w 1299502"/>
              <a:gd name="connsiteY39960" fmla="*/ 2080299 h 2190257"/>
              <a:gd name="connsiteX39961" fmla="*/ 756608 w 1299502"/>
              <a:gd name="connsiteY39961" fmla="*/ 2080587 h 2190257"/>
              <a:gd name="connsiteX39962" fmla="*/ 756608 w 1299502"/>
              <a:gd name="connsiteY39962" fmla="*/ 2081200 h 2190257"/>
              <a:gd name="connsiteX39963" fmla="*/ 757293 w 1299502"/>
              <a:gd name="connsiteY39963" fmla="*/ 2081776 h 2190257"/>
              <a:gd name="connsiteX39964" fmla="*/ 757293 w 1299502"/>
              <a:gd name="connsiteY39964" fmla="*/ 2081885 h 2190257"/>
              <a:gd name="connsiteX39965" fmla="*/ 757401 w 1299502"/>
              <a:gd name="connsiteY39965" fmla="*/ 2081921 h 2190257"/>
              <a:gd name="connsiteX39966" fmla="*/ 757293 w 1299502"/>
              <a:gd name="connsiteY39966" fmla="*/ 2082641 h 2190257"/>
              <a:gd name="connsiteX39967" fmla="*/ 757004 w 1299502"/>
              <a:gd name="connsiteY39967" fmla="*/ 2082930 h 2190257"/>
              <a:gd name="connsiteX39968" fmla="*/ 757004 w 1299502"/>
              <a:gd name="connsiteY39968" fmla="*/ 2083254 h 2190257"/>
              <a:gd name="connsiteX39969" fmla="*/ 756608 w 1299502"/>
              <a:gd name="connsiteY39969" fmla="*/ 2083542 h 2190257"/>
              <a:gd name="connsiteX39970" fmla="*/ 756608 w 1299502"/>
              <a:gd name="connsiteY39970" fmla="*/ 2084119 h 2190257"/>
              <a:gd name="connsiteX39971" fmla="*/ 756283 w 1299502"/>
              <a:gd name="connsiteY39971" fmla="*/ 2084335 h 2190257"/>
              <a:gd name="connsiteX39972" fmla="*/ 756283 w 1299502"/>
              <a:gd name="connsiteY39972" fmla="*/ 2085236 h 2190257"/>
              <a:gd name="connsiteX39973" fmla="*/ 755886 w 1299502"/>
              <a:gd name="connsiteY39973" fmla="*/ 2085525 h 2190257"/>
              <a:gd name="connsiteX39974" fmla="*/ 755886 w 1299502"/>
              <a:gd name="connsiteY39974" fmla="*/ 2086426 h 2190257"/>
              <a:gd name="connsiteX39975" fmla="*/ 755490 w 1299502"/>
              <a:gd name="connsiteY39975" fmla="*/ 2086714 h 2190257"/>
              <a:gd name="connsiteX39976" fmla="*/ 755490 w 1299502"/>
              <a:gd name="connsiteY39976" fmla="*/ 2087615 h 2190257"/>
              <a:gd name="connsiteX39977" fmla="*/ 755201 w 1299502"/>
              <a:gd name="connsiteY39977" fmla="*/ 2087939 h 2190257"/>
              <a:gd name="connsiteX39978" fmla="*/ 755093 w 1299502"/>
              <a:gd name="connsiteY39978" fmla="*/ 2088804 h 2190257"/>
              <a:gd name="connsiteX39979" fmla="*/ 754805 w 1299502"/>
              <a:gd name="connsiteY39979" fmla="*/ 2089129 h 2190257"/>
              <a:gd name="connsiteX39980" fmla="*/ 754805 w 1299502"/>
              <a:gd name="connsiteY39980" fmla="*/ 2089417 h 2190257"/>
              <a:gd name="connsiteX39981" fmla="*/ 755093 w 1299502"/>
              <a:gd name="connsiteY39981" fmla="*/ 2089705 h 2190257"/>
              <a:gd name="connsiteX39982" fmla="*/ 755093 w 1299502"/>
              <a:gd name="connsiteY39982" fmla="*/ 2090030 h 2190257"/>
              <a:gd name="connsiteX39983" fmla="*/ 754805 w 1299502"/>
              <a:gd name="connsiteY39983" fmla="*/ 2090318 h 2190257"/>
              <a:gd name="connsiteX39984" fmla="*/ 754696 w 1299502"/>
              <a:gd name="connsiteY39984" fmla="*/ 2092012 h 2190257"/>
              <a:gd name="connsiteX39985" fmla="*/ 755093 w 1299502"/>
              <a:gd name="connsiteY39985" fmla="*/ 2092336 h 2190257"/>
              <a:gd name="connsiteX39986" fmla="*/ 754985 w 1299502"/>
              <a:gd name="connsiteY39986" fmla="*/ 2093201 h 2190257"/>
              <a:gd name="connsiteX39987" fmla="*/ 755382 w 1299502"/>
              <a:gd name="connsiteY39987" fmla="*/ 2093526 h 2190257"/>
              <a:gd name="connsiteX39988" fmla="*/ 755382 w 1299502"/>
              <a:gd name="connsiteY39988" fmla="*/ 2093814 h 2190257"/>
              <a:gd name="connsiteX39989" fmla="*/ 755886 w 1299502"/>
              <a:gd name="connsiteY39989" fmla="*/ 2094318 h 2190257"/>
              <a:gd name="connsiteX39990" fmla="*/ 756211 w 1299502"/>
              <a:gd name="connsiteY39990" fmla="*/ 2094318 h 2190257"/>
              <a:gd name="connsiteX39991" fmla="*/ 756499 w 1299502"/>
              <a:gd name="connsiteY39991" fmla="*/ 2094607 h 2190257"/>
              <a:gd name="connsiteX39992" fmla="*/ 756896 w 1299502"/>
              <a:gd name="connsiteY39992" fmla="*/ 2094607 h 2190257"/>
              <a:gd name="connsiteX39993" fmla="*/ 757689 w 1299502"/>
              <a:gd name="connsiteY39993" fmla="*/ 2095436 h 2190257"/>
              <a:gd name="connsiteX39994" fmla="*/ 757689 w 1299502"/>
              <a:gd name="connsiteY39994" fmla="*/ 2096012 h 2190257"/>
              <a:gd name="connsiteX39995" fmla="*/ 757978 w 1299502"/>
              <a:gd name="connsiteY39995" fmla="*/ 2096337 h 2190257"/>
              <a:gd name="connsiteX39996" fmla="*/ 757978 w 1299502"/>
              <a:gd name="connsiteY39996" fmla="*/ 2097526 h 2190257"/>
              <a:gd name="connsiteX39997" fmla="*/ 758410 w 1299502"/>
              <a:gd name="connsiteY39997" fmla="*/ 2097814 h 2190257"/>
              <a:gd name="connsiteX39998" fmla="*/ 758410 w 1299502"/>
              <a:gd name="connsiteY39998" fmla="*/ 2098319 h 2190257"/>
              <a:gd name="connsiteX39999" fmla="*/ 758987 w 1299502"/>
              <a:gd name="connsiteY39999" fmla="*/ 2099004 h 2190257"/>
              <a:gd name="connsiteX40000" fmla="*/ 758987 w 1299502"/>
              <a:gd name="connsiteY40000" fmla="*/ 2099508 h 2190257"/>
              <a:gd name="connsiteX40001" fmla="*/ 759312 w 1299502"/>
              <a:gd name="connsiteY40001" fmla="*/ 2099905 h 2190257"/>
              <a:gd name="connsiteX40002" fmla="*/ 759312 w 1299502"/>
              <a:gd name="connsiteY40002" fmla="*/ 2100409 h 2190257"/>
              <a:gd name="connsiteX40003" fmla="*/ 759709 w 1299502"/>
              <a:gd name="connsiteY40003" fmla="*/ 2100806 h 2190257"/>
              <a:gd name="connsiteX40004" fmla="*/ 759709 w 1299502"/>
              <a:gd name="connsiteY40004" fmla="*/ 2101707 h 2190257"/>
              <a:gd name="connsiteX40005" fmla="*/ 759312 w 1299502"/>
              <a:gd name="connsiteY40005" fmla="*/ 2101887 h 2190257"/>
              <a:gd name="connsiteX40006" fmla="*/ 759312 w 1299502"/>
              <a:gd name="connsiteY40006" fmla="*/ 2102211 h 2190257"/>
              <a:gd name="connsiteX40007" fmla="*/ 758915 w 1299502"/>
              <a:gd name="connsiteY40007" fmla="*/ 2102500 h 2190257"/>
              <a:gd name="connsiteX40008" fmla="*/ 758915 w 1299502"/>
              <a:gd name="connsiteY40008" fmla="*/ 2102788 h 2190257"/>
              <a:gd name="connsiteX40009" fmla="*/ 758591 w 1299502"/>
              <a:gd name="connsiteY40009" fmla="*/ 2103112 h 2190257"/>
              <a:gd name="connsiteX40010" fmla="*/ 758591 w 1299502"/>
              <a:gd name="connsiteY40010" fmla="*/ 2103401 h 2190257"/>
              <a:gd name="connsiteX40011" fmla="*/ 758194 w 1299502"/>
              <a:gd name="connsiteY40011" fmla="*/ 2103689 h 2190257"/>
              <a:gd name="connsiteX40012" fmla="*/ 758194 w 1299502"/>
              <a:gd name="connsiteY40012" fmla="*/ 2104302 h 2190257"/>
              <a:gd name="connsiteX40013" fmla="*/ 757906 w 1299502"/>
              <a:gd name="connsiteY40013" fmla="*/ 2104626 h 2190257"/>
              <a:gd name="connsiteX40014" fmla="*/ 757797 w 1299502"/>
              <a:gd name="connsiteY40014" fmla="*/ 2105815 h 2190257"/>
              <a:gd name="connsiteX40015" fmla="*/ 756319 w 1299502"/>
              <a:gd name="connsiteY40015" fmla="*/ 2107113 h 2190257"/>
              <a:gd name="connsiteX40016" fmla="*/ 755886 w 1299502"/>
              <a:gd name="connsiteY40016" fmla="*/ 2107113 h 2190257"/>
              <a:gd name="connsiteX40017" fmla="*/ 752605 w 1299502"/>
              <a:gd name="connsiteY40017" fmla="*/ 2109780 h 2190257"/>
              <a:gd name="connsiteX40018" fmla="*/ 752605 w 1299502"/>
              <a:gd name="connsiteY40018" fmla="*/ 2110393 h 2190257"/>
              <a:gd name="connsiteX40019" fmla="*/ 752930 w 1299502"/>
              <a:gd name="connsiteY40019" fmla="*/ 2110717 h 2190257"/>
              <a:gd name="connsiteX40020" fmla="*/ 752930 w 1299502"/>
              <a:gd name="connsiteY40020" fmla="*/ 2111294 h 2190257"/>
              <a:gd name="connsiteX40021" fmla="*/ 753326 w 1299502"/>
              <a:gd name="connsiteY40021" fmla="*/ 2111582 h 2190257"/>
              <a:gd name="connsiteX40022" fmla="*/ 753218 w 1299502"/>
              <a:gd name="connsiteY40022" fmla="*/ 2112483 h 2190257"/>
              <a:gd name="connsiteX40023" fmla="*/ 752930 w 1299502"/>
              <a:gd name="connsiteY40023" fmla="*/ 2112807 h 2190257"/>
              <a:gd name="connsiteX40024" fmla="*/ 752930 w 1299502"/>
              <a:gd name="connsiteY40024" fmla="*/ 2113096 h 2190257"/>
              <a:gd name="connsiteX40025" fmla="*/ 751740 w 1299502"/>
              <a:gd name="connsiteY40025" fmla="*/ 2114105 h 2190257"/>
              <a:gd name="connsiteX40026" fmla="*/ 750622 w 1299502"/>
              <a:gd name="connsiteY40026" fmla="*/ 2114105 h 2190257"/>
              <a:gd name="connsiteX40027" fmla="*/ 749035 w 1299502"/>
              <a:gd name="connsiteY40027" fmla="*/ 2112483 h 2190257"/>
              <a:gd name="connsiteX40028" fmla="*/ 748314 w 1299502"/>
              <a:gd name="connsiteY40028" fmla="*/ 2112483 h 2190257"/>
              <a:gd name="connsiteX40029" fmla="*/ 747918 w 1299502"/>
              <a:gd name="connsiteY40029" fmla="*/ 2112195 h 2190257"/>
              <a:gd name="connsiteX40030" fmla="*/ 747341 w 1299502"/>
              <a:gd name="connsiteY40030" fmla="*/ 2112195 h 2190257"/>
              <a:gd name="connsiteX40031" fmla="*/ 746944 w 1299502"/>
              <a:gd name="connsiteY40031" fmla="*/ 2111906 h 2190257"/>
              <a:gd name="connsiteX40032" fmla="*/ 745934 w 1299502"/>
              <a:gd name="connsiteY40032" fmla="*/ 2111906 h 2190257"/>
              <a:gd name="connsiteX40033" fmla="*/ 745646 w 1299502"/>
              <a:gd name="connsiteY40033" fmla="*/ 2111582 h 2190257"/>
              <a:gd name="connsiteX40034" fmla="*/ 744925 w 1299502"/>
              <a:gd name="connsiteY40034" fmla="*/ 2111510 h 2190257"/>
              <a:gd name="connsiteX40035" fmla="*/ 744528 w 1299502"/>
              <a:gd name="connsiteY40035" fmla="*/ 2111185 h 2190257"/>
              <a:gd name="connsiteX40036" fmla="*/ 743555 w 1299502"/>
              <a:gd name="connsiteY40036" fmla="*/ 2111185 h 2190257"/>
              <a:gd name="connsiteX40037" fmla="*/ 743266 w 1299502"/>
              <a:gd name="connsiteY40037" fmla="*/ 2110897 h 2190257"/>
              <a:gd name="connsiteX40038" fmla="*/ 736379 w 1299502"/>
              <a:gd name="connsiteY40038" fmla="*/ 2110681 h 2190257"/>
              <a:gd name="connsiteX40039" fmla="*/ 736091 w 1299502"/>
              <a:gd name="connsiteY40039" fmla="*/ 2111005 h 2190257"/>
              <a:gd name="connsiteX40040" fmla="*/ 734684 w 1299502"/>
              <a:gd name="connsiteY40040" fmla="*/ 2111005 h 2190257"/>
              <a:gd name="connsiteX40041" fmla="*/ 734360 w 1299502"/>
              <a:gd name="connsiteY40041" fmla="*/ 2110681 h 2190257"/>
              <a:gd name="connsiteX40042" fmla="*/ 733963 w 1299502"/>
              <a:gd name="connsiteY40042" fmla="*/ 2111005 h 2190257"/>
              <a:gd name="connsiteX40043" fmla="*/ 733494 w 1299502"/>
              <a:gd name="connsiteY40043" fmla="*/ 2110573 h 2190257"/>
              <a:gd name="connsiteX40044" fmla="*/ 733494 w 1299502"/>
              <a:gd name="connsiteY40044" fmla="*/ 2110176 h 2190257"/>
              <a:gd name="connsiteX40045" fmla="*/ 733170 w 1299502"/>
              <a:gd name="connsiteY40045" fmla="*/ 2109888 h 2190257"/>
              <a:gd name="connsiteX40046" fmla="*/ 733170 w 1299502"/>
              <a:gd name="connsiteY40046" fmla="*/ 2109600 h 2190257"/>
              <a:gd name="connsiteX40047" fmla="*/ 731980 w 1299502"/>
              <a:gd name="connsiteY40047" fmla="*/ 2108590 h 2190257"/>
              <a:gd name="connsiteX40048" fmla="*/ 731691 w 1299502"/>
              <a:gd name="connsiteY40048" fmla="*/ 2108590 h 2190257"/>
              <a:gd name="connsiteX40049" fmla="*/ 730285 w 1299502"/>
              <a:gd name="connsiteY40049" fmla="*/ 2109672 h 2190257"/>
              <a:gd name="connsiteX40050" fmla="*/ 729997 w 1299502"/>
              <a:gd name="connsiteY40050" fmla="*/ 2109672 h 2190257"/>
              <a:gd name="connsiteX40051" fmla="*/ 729600 w 1299502"/>
              <a:gd name="connsiteY40051" fmla="*/ 2109996 h 2190257"/>
              <a:gd name="connsiteX40052" fmla="*/ 729276 w 1299502"/>
              <a:gd name="connsiteY40052" fmla="*/ 2109996 h 2190257"/>
              <a:gd name="connsiteX40053" fmla="*/ 728590 w 1299502"/>
              <a:gd name="connsiteY40053" fmla="*/ 2110573 h 2190257"/>
              <a:gd name="connsiteX40054" fmla="*/ 727473 w 1299502"/>
              <a:gd name="connsiteY40054" fmla="*/ 2110501 h 2190257"/>
              <a:gd name="connsiteX40055" fmla="*/ 727184 w 1299502"/>
              <a:gd name="connsiteY40055" fmla="*/ 2110176 h 2190257"/>
              <a:gd name="connsiteX40056" fmla="*/ 726499 w 1299502"/>
              <a:gd name="connsiteY40056" fmla="*/ 2110176 h 2190257"/>
              <a:gd name="connsiteX40057" fmla="*/ 726175 w 1299502"/>
              <a:gd name="connsiteY40057" fmla="*/ 2110501 h 2190257"/>
              <a:gd name="connsiteX40058" fmla="*/ 725778 w 1299502"/>
              <a:gd name="connsiteY40058" fmla="*/ 2110501 h 2190257"/>
              <a:gd name="connsiteX40059" fmla="*/ 725309 w 1299502"/>
              <a:gd name="connsiteY40059" fmla="*/ 2110897 h 2190257"/>
              <a:gd name="connsiteX40060" fmla="*/ 725309 w 1299502"/>
              <a:gd name="connsiteY40060" fmla="*/ 2111185 h 2190257"/>
              <a:gd name="connsiteX40061" fmla="*/ 725598 w 1299502"/>
              <a:gd name="connsiteY40061" fmla="*/ 2111510 h 2190257"/>
              <a:gd name="connsiteX40062" fmla="*/ 725598 w 1299502"/>
              <a:gd name="connsiteY40062" fmla="*/ 2112375 h 2190257"/>
              <a:gd name="connsiteX40063" fmla="*/ 722821 w 1299502"/>
              <a:gd name="connsiteY40063" fmla="*/ 2114681 h 2190257"/>
              <a:gd name="connsiteX40064" fmla="*/ 722821 w 1299502"/>
              <a:gd name="connsiteY40064" fmla="*/ 2116195 h 2190257"/>
              <a:gd name="connsiteX40065" fmla="*/ 722605 w 1299502"/>
              <a:gd name="connsiteY40065" fmla="*/ 2116303 h 2190257"/>
              <a:gd name="connsiteX40066" fmla="*/ 721199 w 1299502"/>
              <a:gd name="connsiteY40066" fmla="*/ 2116303 h 2190257"/>
              <a:gd name="connsiteX40067" fmla="*/ 719504 w 1299502"/>
              <a:gd name="connsiteY40067" fmla="*/ 2117781 h 2190257"/>
              <a:gd name="connsiteX40068" fmla="*/ 719107 w 1299502"/>
              <a:gd name="connsiteY40068" fmla="*/ 2117781 h 2190257"/>
              <a:gd name="connsiteX40069" fmla="*/ 718638 w 1299502"/>
              <a:gd name="connsiteY40069" fmla="*/ 2118177 h 2190257"/>
              <a:gd name="connsiteX40070" fmla="*/ 718638 w 1299502"/>
              <a:gd name="connsiteY40070" fmla="*/ 2118466 h 2190257"/>
              <a:gd name="connsiteX40071" fmla="*/ 718422 w 1299502"/>
              <a:gd name="connsiteY40071" fmla="*/ 2118574 h 2190257"/>
              <a:gd name="connsiteX40072" fmla="*/ 718134 w 1299502"/>
              <a:gd name="connsiteY40072" fmla="*/ 2118574 h 2190257"/>
              <a:gd name="connsiteX40073" fmla="*/ 717737 w 1299502"/>
              <a:gd name="connsiteY40073" fmla="*/ 2118862 h 2190257"/>
              <a:gd name="connsiteX40074" fmla="*/ 717124 w 1299502"/>
              <a:gd name="connsiteY40074" fmla="*/ 2118862 h 2190257"/>
              <a:gd name="connsiteX40075" fmla="*/ 716727 w 1299502"/>
              <a:gd name="connsiteY40075" fmla="*/ 2119186 h 2190257"/>
              <a:gd name="connsiteX40076" fmla="*/ 715754 w 1299502"/>
              <a:gd name="connsiteY40076" fmla="*/ 2119186 h 2190257"/>
              <a:gd name="connsiteX40077" fmla="*/ 715357 w 1299502"/>
              <a:gd name="connsiteY40077" fmla="*/ 2119367 h 2190257"/>
              <a:gd name="connsiteX40078" fmla="*/ 714059 w 1299502"/>
              <a:gd name="connsiteY40078" fmla="*/ 2119367 h 2190257"/>
              <a:gd name="connsiteX40079" fmla="*/ 713843 w 1299502"/>
              <a:gd name="connsiteY40079" fmla="*/ 2119475 h 2190257"/>
              <a:gd name="connsiteX40080" fmla="*/ 713843 w 1299502"/>
              <a:gd name="connsiteY40080" fmla="*/ 2119763 h 2190257"/>
              <a:gd name="connsiteX40081" fmla="*/ 713662 w 1299502"/>
              <a:gd name="connsiteY40081" fmla="*/ 2119979 h 2190257"/>
              <a:gd name="connsiteX40082" fmla="*/ 712941 w 1299502"/>
              <a:gd name="connsiteY40082" fmla="*/ 2119979 h 2190257"/>
              <a:gd name="connsiteX40083" fmla="*/ 712436 w 1299502"/>
              <a:gd name="connsiteY40083" fmla="*/ 2119475 h 2190257"/>
              <a:gd name="connsiteX40084" fmla="*/ 712436 w 1299502"/>
              <a:gd name="connsiteY40084" fmla="*/ 2119186 h 2190257"/>
              <a:gd name="connsiteX40085" fmla="*/ 712869 w 1299502"/>
              <a:gd name="connsiteY40085" fmla="*/ 2118862 h 2190257"/>
              <a:gd name="connsiteX40086" fmla="*/ 712869 w 1299502"/>
              <a:gd name="connsiteY40086" fmla="*/ 2117384 h 2190257"/>
              <a:gd name="connsiteX40087" fmla="*/ 711066 w 1299502"/>
              <a:gd name="connsiteY40087" fmla="*/ 2115799 h 2190257"/>
              <a:gd name="connsiteX40088" fmla="*/ 710670 w 1299502"/>
              <a:gd name="connsiteY40088" fmla="*/ 2115690 h 2190257"/>
              <a:gd name="connsiteX40089" fmla="*/ 708182 w 1299502"/>
              <a:gd name="connsiteY40089" fmla="*/ 2113492 h 2190257"/>
              <a:gd name="connsiteX40090" fmla="*/ 708182 w 1299502"/>
              <a:gd name="connsiteY40090" fmla="*/ 2113168 h 2190257"/>
              <a:gd name="connsiteX40091" fmla="*/ 707857 w 1299502"/>
              <a:gd name="connsiteY40091" fmla="*/ 2112879 h 2190257"/>
              <a:gd name="connsiteX40092" fmla="*/ 707965 w 1299502"/>
              <a:gd name="connsiteY40092" fmla="*/ 2110789 h 2190257"/>
              <a:gd name="connsiteX40093" fmla="*/ 707569 w 1299502"/>
              <a:gd name="connsiteY40093" fmla="*/ 2110501 h 2190257"/>
              <a:gd name="connsiteX40094" fmla="*/ 707569 w 1299502"/>
              <a:gd name="connsiteY40094" fmla="*/ 2110176 h 2190257"/>
              <a:gd name="connsiteX40095" fmla="*/ 707280 w 1299502"/>
              <a:gd name="connsiteY40095" fmla="*/ 2109888 h 2190257"/>
              <a:gd name="connsiteX40096" fmla="*/ 707352 w 1299502"/>
              <a:gd name="connsiteY40096" fmla="*/ 2106284 h 2190257"/>
              <a:gd name="connsiteX40097" fmla="*/ 707172 w 1299502"/>
              <a:gd name="connsiteY40097" fmla="*/ 2106212 h 2190257"/>
              <a:gd name="connsiteX40098" fmla="*/ 706847 w 1299502"/>
              <a:gd name="connsiteY40098" fmla="*/ 2106104 h 2190257"/>
              <a:gd name="connsiteX40099" fmla="*/ 706667 w 1299502"/>
              <a:gd name="connsiteY40099" fmla="*/ 2106284 h 2190257"/>
              <a:gd name="connsiteX40100" fmla="*/ 706667 w 1299502"/>
              <a:gd name="connsiteY40100" fmla="*/ 2108699 h 2190257"/>
              <a:gd name="connsiteX40101" fmla="*/ 706270 w 1299502"/>
              <a:gd name="connsiteY40101" fmla="*/ 2108987 h 2190257"/>
              <a:gd name="connsiteX40102" fmla="*/ 706559 w 1299502"/>
              <a:gd name="connsiteY40102" fmla="*/ 2109275 h 2190257"/>
              <a:gd name="connsiteX40103" fmla="*/ 706559 w 1299502"/>
              <a:gd name="connsiteY40103" fmla="*/ 2110789 h 2190257"/>
              <a:gd name="connsiteX40104" fmla="*/ 706883 w 1299502"/>
              <a:gd name="connsiteY40104" fmla="*/ 2111077 h 2190257"/>
              <a:gd name="connsiteX40105" fmla="*/ 706883 w 1299502"/>
              <a:gd name="connsiteY40105" fmla="*/ 2111402 h 2190257"/>
              <a:gd name="connsiteX40106" fmla="*/ 707172 w 1299502"/>
              <a:gd name="connsiteY40106" fmla="*/ 2111582 h 2190257"/>
              <a:gd name="connsiteX40107" fmla="*/ 707172 w 1299502"/>
              <a:gd name="connsiteY40107" fmla="*/ 2112195 h 2190257"/>
              <a:gd name="connsiteX40108" fmla="*/ 707569 w 1299502"/>
              <a:gd name="connsiteY40108" fmla="*/ 2112483 h 2190257"/>
              <a:gd name="connsiteX40109" fmla="*/ 706956 w 1299502"/>
              <a:gd name="connsiteY40109" fmla="*/ 2112987 h 2190257"/>
              <a:gd name="connsiteX40110" fmla="*/ 706667 w 1299502"/>
              <a:gd name="connsiteY40110" fmla="*/ 2112987 h 2190257"/>
              <a:gd name="connsiteX40111" fmla="*/ 706162 w 1299502"/>
              <a:gd name="connsiteY40111" fmla="*/ 2112483 h 2190257"/>
              <a:gd name="connsiteX40112" fmla="*/ 706162 w 1299502"/>
              <a:gd name="connsiteY40112" fmla="*/ 2111906 h 2190257"/>
              <a:gd name="connsiteX40113" fmla="*/ 705874 w 1299502"/>
              <a:gd name="connsiteY40113" fmla="*/ 2111582 h 2190257"/>
              <a:gd name="connsiteX40114" fmla="*/ 705874 w 1299502"/>
              <a:gd name="connsiteY40114" fmla="*/ 2111294 h 2190257"/>
              <a:gd name="connsiteX40115" fmla="*/ 705657 w 1299502"/>
              <a:gd name="connsiteY40115" fmla="*/ 2111185 h 2190257"/>
              <a:gd name="connsiteX40116" fmla="*/ 705189 w 1299502"/>
              <a:gd name="connsiteY40116" fmla="*/ 2111582 h 2190257"/>
              <a:gd name="connsiteX40117" fmla="*/ 705189 w 1299502"/>
              <a:gd name="connsiteY40117" fmla="*/ 2111906 h 2190257"/>
              <a:gd name="connsiteX40118" fmla="*/ 705477 w 1299502"/>
              <a:gd name="connsiteY40118" fmla="*/ 2112195 h 2190257"/>
              <a:gd name="connsiteX40119" fmla="*/ 705477 w 1299502"/>
              <a:gd name="connsiteY40119" fmla="*/ 2112807 h 2190257"/>
              <a:gd name="connsiteX40120" fmla="*/ 705766 w 1299502"/>
              <a:gd name="connsiteY40120" fmla="*/ 2113096 h 2190257"/>
              <a:gd name="connsiteX40121" fmla="*/ 705766 w 1299502"/>
              <a:gd name="connsiteY40121" fmla="*/ 2113420 h 2190257"/>
              <a:gd name="connsiteX40122" fmla="*/ 706198 w 1299502"/>
              <a:gd name="connsiteY40122" fmla="*/ 2113708 h 2190257"/>
              <a:gd name="connsiteX40123" fmla="*/ 706090 w 1299502"/>
              <a:gd name="connsiteY40123" fmla="*/ 2115186 h 2190257"/>
              <a:gd name="connsiteX40124" fmla="*/ 705766 w 1299502"/>
              <a:gd name="connsiteY40124" fmla="*/ 2115510 h 2190257"/>
              <a:gd name="connsiteX40125" fmla="*/ 705694 w 1299502"/>
              <a:gd name="connsiteY40125" fmla="*/ 2116411 h 2190257"/>
              <a:gd name="connsiteX40126" fmla="*/ 706270 w 1299502"/>
              <a:gd name="connsiteY40126" fmla="*/ 2116808 h 2190257"/>
              <a:gd name="connsiteX40127" fmla="*/ 706595 w 1299502"/>
              <a:gd name="connsiteY40127" fmla="*/ 2116808 h 2190257"/>
              <a:gd name="connsiteX40128" fmla="*/ 707388 w 1299502"/>
              <a:gd name="connsiteY40128" fmla="*/ 2117601 h 2190257"/>
              <a:gd name="connsiteX40129" fmla="*/ 707388 w 1299502"/>
              <a:gd name="connsiteY40129" fmla="*/ 2118790 h 2190257"/>
              <a:gd name="connsiteX40130" fmla="*/ 707677 w 1299502"/>
              <a:gd name="connsiteY40130" fmla="*/ 2119078 h 2190257"/>
              <a:gd name="connsiteX40131" fmla="*/ 707677 w 1299502"/>
              <a:gd name="connsiteY40131" fmla="*/ 2119691 h 2190257"/>
              <a:gd name="connsiteX40132" fmla="*/ 707893 w 1299502"/>
              <a:gd name="connsiteY40132" fmla="*/ 2119799 h 2190257"/>
              <a:gd name="connsiteX40133" fmla="*/ 708182 w 1299502"/>
              <a:gd name="connsiteY40133" fmla="*/ 2119907 h 2190257"/>
              <a:gd name="connsiteX40134" fmla="*/ 708362 w 1299502"/>
              <a:gd name="connsiteY40134" fmla="*/ 2119691 h 2190257"/>
              <a:gd name="connsiteX40135" fmla="*/ 708362 w 1299502"/>
              <a:gd name="connsiteY40135" fmla="*/ 2119403 h 2190257"/>
              <a:gd name="connsiteX40136" fmla="*/ 708578 w 1299502"/>
              <a:gd name="connsiteY40136" fmla="*/ 2119294 h 2190257"/>
              <a:gd name="connsiteX40137" fmla="*/ 708867 w 1299502"/>
              <a:gd name="connsiteY40137" fmla="*/ 2119294 h 2190257"/>
              <a:gd name="connsiteX40138" fmla="*/ 709371 w 1299502"/>
              <a:gd name="connsiteY40138" fmla="*/ 2119691 h 2190257"/>
              <a:gd name="connsiteX40139" fmla="*/ 709371 w 1299502"/>
              <a:gd name="connsiteY40139" fmla="*/ 2121745 h 2190257"/>
              <a:gd name="connsiteX40140" fmla="*/ 708975 w 1299502"/>
              <a:gd name="connsiteY40140" fmla="*/ 2122070 h 2190257"/>
              <a:gd name="connsiteX40141" fmla="*/ 708975 w 1299502"/>
              <a:gd name="connsiteY40141" fmla="*/ 2122646 h 2190257"/>
              <a:gd name="connsiteX40142" fmla="*/ 708182 w 1299502"/>
              <a:gd name="connsiteY40142" fmla="*/ 2123367 h 2190257"/>
              <a:gd name="connsiteX40143" fmla="*/ 707785 w 1299502"/>
              <a:gd name="connsiteY40143" fmla="*/ 2123043 h 2190257"/>
              <a:gd name="connsiteX40144" fmla="*/ 707064 w 1299502"/>
              <a:gd name="connsiteY40144" fmla="*/ 2123043 h 2190257"/>
              <a:gd name="connsiteX40145" fmla="*/ 706595 w 1299502"/>
              <a:gd name="connsiteY40145" fmla="*/ 2122574 h 2190257"/>
              <a:gd name="connsiteX40146" fmla="*/ 706595 w 1299502"/>
              <a:gd name="connsiteY40146" fmla="*/ 2122250 h 2190257"/>
              <a:gd name="connsiteX40147" fmla="*/ 705297 w 1299502"/>
              <a:gd name="connsiteY40147" fmla="*/ 2121060 h 2190257"/>
              <a:gd name="connsiteX40148" fmla="*/ 705297 w 1299502"/>
              <a:gd name="connsiteY40148" fmla="*/ 2120772 h 2190257"/>
              <a:gd name="connsiteX40149" fmla="*/ 704972 w 1299502"/>
              <a:gd name="connsiteY40149" fmla="*/ 2120448 h 2190257"/>
              <a:gd name="connsiteX40150" fmla="*/ 704972 w 1299502"/>
              <a:gd name="connsiteY40150" fmla="*/ 2120159 h 2190257"/>
              <a:gd name="connsiteX40151" fmla="*/ 704576 w 1299502"/>
              <a:gd name="connsiteY40151" fmla="*/ 2119871 h 2190257"/>
              <a:gd name="connsiteX40152" fmla="*/ 704576 w 1299502"/>
              <a:gd name="connsiteY40152" fmla="*/ 2119547 h 2190257"/>
              <a:gd name="connsiteX40153" fmla="*/ 703999 w 1299502"/>
              <a:gd name="connsiteY40153" fmla="*/ 2118970 h 2190257"/>
              <a:gd name="connsiteX40154" fmla="*/ 703999 w 1299502"/>
              <a:gd name="connsiteY40154" fmla="*/ 2118646 h 2190257"/>
              <a:gd name="connsiteX40155" fmla="*/ 703602 w 1299502"/>
              <a:gd name="connsiteY40155" fmla="*/ 2118357 h 2190257"/>
              <a:gd name="connsiteX40156" fmla="*/ 703674 w 1299502"/>
              <a:gd name="connsiteY40156" fmla="*/ 2118033 h 2190257"/>
              <a:gd name="connsiteX40157" fmla="*/ 703278 w 1299502"/>
              <a:gd name="connsiteY40157" fmla="*/ 2117745 h 2190257"/>
              <a:gd name="connsiteX40158" fmla="*/ 703278 w 1299502"/>
              <a:gd name="connsiteY40158" fmla="*/ 2116844 h 2190257"/>
              <a:gd name="connsiteX40159" fmla="*/ 702989 w 1299502"/>
              <a:gd name="connsiteY40159" fmla="*/ 2116555 h 2190257"/>
              <a:gd name="connsiteX40160" fmla="*/ 702989 w 1299502"/>
              <a:gd name="connsiteY40160" fmla="*/ 2115654 h 2190257"/>
              <a:gd name="connsiteX40161" fmla="*/ 702484 w 1299502"/>
              <a:gd name="connsiteY40161" fmla="*/ 2115150 h 2190257"/>
              <a:gd name="connsiteX40162" fmla="*/ 702196 w 1299502"/>
              <a:gd name="connsiteY40162" fmla="*/ 2115474 h 2190257"/>
              <a:gd name="connsiteX40163" fmla="*/ 700790 w 1299502"/>
              <a:gd name="connsiteY40163" fmla="*/ 2115474 h 2190257"/>
              <a:gd name="connsiteX40164" fmla="*/ 700609 w 1299502"/>
              <a:gd name="connsiteY40164" fmla="*/ 2115546 h 2190257"/>
              <a:gd name="connsiteX40165" fmla="*/ 700609 w 1299502"/>
              <a:gd name="connsiteY40165" fmla="*/ 2116159 h 2190257"/>
              <a:gd name="connsiteX40166" fmla="*/ 701006 w 1299502"/>
              <a:gd name="connsiteY40166" fmla="*/ 2116447 h 2190257"/>
              <a:gd name="connsiteX40167" fmla="*/ 700898 w 1299502"/>
              <a:gd name="connsiteY40167" fmla="*/ 2117348 h 2190257"/>
              <a:gd name="connsiteX40168" fmla="*/ 701799 w 1299502"/>
              <a:gd name="connsiteY40168" fmla="*/ 2118141 h 2190257"/>
              <a:gd name="connsiteX40169" fmla="*/ 702088 w 1299502"/>
              <a:gd name="connsiteY40169" fmla="*/ 2118141 h 2190257"/>
              <a:gd name="connsiteX40170" fmla="*/ 702304 w 1299502"/>
              <a:gd name="connsiteY40170" fmla="*/ 2118249 h 2190257"/>
              <a:gd name="connsiteX40171" fmla="*/ 702304 w 1299502"/>
              <a:gd name="connsiteY40171" fmla="*/ 2118646 h 2190257"/>
              <a:gd name="connsiteX40172" fmla="*/ 702376 w 1299502"/>
              <a:gd name="connsiteY40172" fmla="*/ 2118754 h 2190257"/>
              <a:gd name="connsiteX40173" fmla="*/ 702773 w 1299502"/>
              <a:gd name="connsiteY40173" fmla="*/ 2118754 h 2190257"/>
              <a:gd name="connsiteX40174" fmla="*/ 702989 w 1299502"/>
              <a:gd name="connsiteY40174" fmla="*/ 2118934 h 2190257"/>
              <a:gd name="connsiteX40175" fmla="*/ 702881 w 1299502"/>
              <a:gd name="connsiteY40175" fmla="*/ 2119222 h 2190257"/>
              <a:gd name="connsiteX40176" fmla="*/ 702773 w 1299502"/>
              <a:gd name="connsiteY40176" fmla="*/ 2119331 h 2190257"/>
              <a:gd name="connsiteX40177" fmla="*/ 702376 w 1299502"/>
              <a:gd name="connsiteY40177" fmla="*/ 2119331 h 2190257"/>
              <a:gd name="connsiteX40178" fmla="*/ 702088 w 1299502"/>
              <a:gd name="connsiteY40178" fmla="*/ 2119042 h 2190257"/>
              <a:gd name="connsiteX40179" fmla="*/ 701691 w 1299502"/>
              <a:gd name="connsiteY40179" fmla="*/ 2119042 h 2190257"/>
              <a:gd name="connsiteX40180" fmla="*/ 701367 w 1299502"/>
              <a:gd name="connsiteY40180" fmla="*/ 2118718 h 2190257"/>
              <a:gd name="connsiteX40181" fmla="*/ 701186 w 1299502"/>
              <a:gd name="connsiteY40181" fmla="*/ 2118826 h 2190257"/>
              <a:gd name="connsiteX40182" fmla="*/ 701186 w 1299502"/>
              <a:gd name="connsiteY40182" fmla="*/ 2119114 h 2190257"/>
              <a:gd name="connsiteX40183" fmla="*/ 702088 w 1299502"/>
              <a:gd name="connsiteY40183" fmla="*/ 2119943 h 2190257"/>
              <a:gd name="connsiteX40184" fmla="*/ 702376 w 1299502"/>
              <a:gd name="connsiteY40184" fmla="*/ 2119943 h 2190257"/>
              <a:gd name="connsiteX40185" fmla="*/ 702701 w 1299502"/>
              <a:gd name="connsiteY40185" fmla="*/ 2120232 h 2190257"/>
              <a:gd name="connsiteX40186" fmla="*/ 703097 w 1299502"/>
              <a:gd name="connsiteY40186" fmla="*/ 2120232 h 2190257"/>
              <a:gd name="connsiteX40187" fmla="*/ 703278 w 1299502"/>
              <a:gd name="connsiteY40187" fmla="*/ 2120448 h 2190257"/>
              <a:gd name="connsiteX40188" fmla="*/ 703205 w 1299502"/>
              <a:gd name="connsiteY40188" fmla="*/ 2120736 h 2190257"/>
              <a:gd name="connsiteX40189" fmla="*/ 703602 w 1299502"/>
              <a:gd name="connsiteY40189" fmla="*/ 2121024 h 2190257"/>
              <a:gd name="connsiteX40190" fmla="*/ 703602 w 1299502"/>
              <a:gd name="connsiteY40190" fmla="*/ 2121853 h 2190257"/>
              <a:gd name="connsiteX40191" fmla="*/ 702989 w 1299502"/>
              <a:gd name="connsiteY40191" fmla="*/ 2122322 h 2190257"/>
              <a:gd name="connsiteX40192" fmla="*/ 702304 w 1299502"/>
              <a:gd name="connsiteY40192" fmla="*/ 2122322 h 2190257"/>
              <a:gd name="connsiteX40193" fmla="*/ 701691 w 1299502"/>
              <a:gd name="connsiteY40193" fmla="*/ 2121745 h 2190257"/>
              <a:gd name="connsiteX40194" fmla="*/ 701006 w 1299502"/>
              <a:gd name="connsiteY40194" fmla="*/ 2121637 h 2190257"/>
              <a:gd name="connsiteX40195" fmla="*/ 700501 w 1299502"/>
              <a:gd name="connsiteY40195" fmla="*/ 2121241 h 2190257"/>
              <a:gd name="connsiteX40196" fmla="*/ 700501 w 1299502"/>
              <a:gd name="connsiteY40196" fmla="*/ 2120916 h 2190257"/>
              <a:gd name="connsiteX40197" fmla="*/ 699996 w 1299502"/>
              <a:gd name="connsiteY40197" fmla="*/ 2120448 h 2190257"/>
              <a:gd name="connsiteX40198" fmla="*/ 699311 w 1299502"/>
              <a:gd name="connsiteY40198" fmla="*/ 2121024 h 2190257"/>
              <a:gd name="connsiteX40199" fmla="*/ 698915 w 1299502"/>
              <a:gd name="connsiteY40199" fmla="*/ 2121024 h 2190257"/>
              <a:gd name="connsiteX40200" fmla="*/ 698590 w 1299502"/>
              <a:gd name="connsiteY40200" fmla="*/ 2120736 h 2190257"/>
              <a:gd name="connsiteX40201" fmla="*/ 698085 w 1299502"/>
              <a:gd name="connsiteY40201" fmla="*/ 2121133 h 2190257"/>
              <a:gd name="connsiteX40202" fmla="*/ 698085 w 1299502"/>
              <a:gd name="connsiteY40202" fmla="*/ 2122034 h 2190257"/>
              <a:gd name="connsiteX40203" fmla="*/ 698410 w 1299502"/>
              <a:gd name="connsiteY40203" fmla="*/ 2122322 h 2190257"/>
              <a:gd name="connsiteX40204" fmla="*/ 698410 w 1299502"/>
              <a:gd name="connsiteY40204" fmla="*/ 2122646 h 2190257"/>
              <a:gd name="connsiteX40205" fmla="*/ 698698 w 1299502"/>
              <a:gd name="connsiteY40205" fmla="*/ 2122935 h 2190257"/>
              <a:gd name="connsiteX40206" fmla="*/ 698698 w 1299502"/>
              <a:gd name="connsiteY40206" fmla="*/ 2123223 h 2190257"/>
              <a:gd name="connsiteX40207" fmla="*/ 698915 w 1299502"/>
              <a:gd name="connsiteY40207" fmla="*/ 2123439 h 2190257"/>
              <a:gd name="connsiteX40208" fmla="*/ 699203 w 1299502"/>
              <a:gd name="connsiteY40208" fmla="*/ 2123439 h 2190257"/>
              <a:gd name="connsiteX40209" fmla="*/ 700213 w 1299502"/>
              <a:gd name="connsiteY40209" fmla="*/ 2124304 h 2190257"/>
              <a:gd name="connsiteX40210" fmla="*/ 700609 w 1299502"/>
              <a:gd name="connsiteY40210" fmla="*/ 2124304 h 2190257"/>
              <a:gd name="connsiteX40211" fmla="*/ 701186 w 1299502"/>
              <a:gd name="connsiteY40211" fmla="*/ 2124917 h 2190257"/>
              <a:gd name="connsiteX40212" fmla="*/ 701583 w 1299502"/>
              <a:gd name="connsiteY40212" fmla="*/ 2124917 h 2190257"/>
              <a:gd name="connsiteX40213" fmla="*/ 701691 w 1299502"/>
              <a:gd name="connsiteY40213" fmla="*/ 2125133 h 2190257"/>
              <a:gd name="connsiteX40214" fmla="*/ 701691 w 1299502"/>
              <a:gd name="connsiteY40214" fmla="*/ 2125421 h 2190257"/>
              <a:gd name="connsiteX40215" fmla="*/ 702412 w 1299502"/>
              <a:gd name="connsiteY40215" fmla="*/ 2126034 h 2190257"/>
              <a:gd name="connsiteX40216" fmla="*/ 702412 w 1299502"/>
              <a:gd name="connsiteY40216" fmla="*/ 2126322 h 2190257"/>
              <a:gd name="connsiteX40217" fmla="*/ 702701 w 1299502"/>
              <a:gd name="connsiteY40217" fmla="*/ 2126611 h 2190257"/>
              <a:gd name="connsiteX40218" fmla="*/ 702701 w 1299502"/>
              <a:gd name="connsiteY40218" fmla="*/ 2127512 h 2190257"/>
              <a:gd name="connsiteX40219" fmla="*/ 702989 w 1299502"/>
              <a:gd name="connsiteY40219" fmla="*/ 2127836 h 2190257"/>
              <a:gd name="connsiteX40220" fmla="*/ 702989 w 1299502"/>
              <a:gd name="connsiteY40220" fmla="*/ 2128124 h 2190257"/>
              <a:gd name="connsiteX40221" fmla="*/ 703494 w 1299502"/>
              <a:gd name="connsiteY40221" fmla="*/ 2128521 h 2190257"/>
              <a:gd name="connsiteX40222" fmla="*/ 705297 w 1299502"/>
              <a:gd name="connsiteY40222" fmla="*/ 2128629 h 2190257"/>
              <a:gd name="connsiteX40223" fmla="*/ 705802 w 1299502"/>
              <a:gd name="connsiteY40223" fmla="*/ 2129025 h 2190257"/>
              <a:gd name="connsiteX40224" fmla="*/ 705694 w 1299502"/>
              <a:gd name="connsiteY40224" fmla="*/ 2129314 h 2190257"/>
              <a:gd name="connsiteX40225" fmla="*/ 705405 w 1299502"/>
              <a:gd name="connsiteY40225" fmla="*/ 2129638 h 2190257"/>
              <a:gd name="connsiteX40226" fmla="*/ 705405 w 1299502"/>
              <a:gd name="connsiteY40226" fmla="*/ 2130215 h 2190257"/>
              <a:gd name="connsiteX40227" fmla="*/ 703314 w 1299502"/>
              <a:gd name="connsiteY40227" fmla="*/ 2131909 h 2190257"/>
              <a:gd name="connsiteX40228" fmla="*/ 703314 w 1299502"/>
              <a:gd name="connsiteY40228" fmla="*/ 2132233 h 2190257"/>
              <a:gd name="connsiteX40229" fmla="*/ 702881 w 1299502"/>
              <a:gd name="connsiteY40229" fmla="*/ 2132521 h 2190257"/>
              <a:gd name="connsiteX40230" fmla="*/ 702881 w 1299502"/>
              <a:gd name="connsiteY40230" fmla="*/ 2132810 h 2190257"/>
              <a:gd name="connsiteX40231" fmla="*/ 702701 w 1299502"/>
              <a:gd name="connsiteY40231" fmla="*/ 2133026 h 2190257"/>
              <a:gd name="connsiteX40232" fmla="*/ 700717 w 1299502"/>
              <a:gd name="connsiteY40232" fmla="*/ 2132918 h 2190257"/>
              <a:gd name="connsiteX40233" fmla="*/ 700393 w 1299502"/>
              <a:gd name="connsiteY40233" fmla="*/ 2132629 h 2190257"/>
              <a:gd name="connsiteX40234" fmla="*/ 699996 w 1299502"/>
              <a:gd name="connsiteY40234" fmla="*/ 2132918 h 2190257"/>
              <a:gd name="connsiteX40235" fmla="*/ 699708 w 1299502"/>
              <a:gd name="connsiteY40235" fmla="*/ 2132629 h 2190257"/>
              <a:gd name="connsiteX40236" fmla="*/ 698590 w 1299502"/>
              <a:gd name="connsiteY40236" fmla="*/ 2132521 h 2190257"/>
              <a:gd name="connsiteX40237" fmla="*/ 696715 w 1299502"/>
              <a:gd name="connsiteY40237" fmla="*/ 2134107 h 2190257"/>
              <a:gd name="connsiteX40238" fmla="*/ 696715 w 1299502"/>
              <a:gd name="connsiteY40238" fmla="*/ 2134720 h 2190257"/>
              <a:gd name="connsiteX40239" fmla="*/ 696391 w 1299502"/>
              <a:gd name="connsiteY40239" fmla="*/ 2135044 h 2190257"/>
              <a:gd name="connsiteX40240" fmla="*/ 696318 w 1299502"/>
              <a:gd name="connsiteY40240" fmla="*/ 2135909 h 2190257"/>
              <a:gd name="connsiteX40241" fmla="*/ 695994 w 1299502"/>
              <a:gd name="connsiteY40241" fmla="*/ 2136233 h 2190257"/>
              <a:gd name="connsiteX40242" fmla="*/ 695994 w 1299502"/>
              <a:gd name="connsiteY40242" fmla="*/ 2136522 h 2190257"/>
              <a:gd name="connsiteX40243" fmla="*/ 695814 w 1299502"/>
              <a:gd name="connsiteY40243" fmla="*/ 2136630 h 2190257"/>
              <a:gd name="connsiteX40244" fmla="*/ 695525 w 1299502"/>
              <a:gd name="connsiteY40244" fmla="*/ 2136630 h 2190257"/>
              <a:gd name="connsiteX40245" fmla="*/ 695309 w 1299502"/>
              <a:gd name="connsiteY40245" fmla="*/ 2136810 h 2190257"/>
              <a:gd name="connsiteX40246" fmla="*/ 695309 w 1299502"/>
              <a:gd name="connsiteY40246" fmla="*/ 2137098 h 2190257"/>
              <a:gd name="connsiteX40247" fmla="*/ 695128 w 1299502"/>
              <a:gd name="connsiteY40247" fmla="*/ 2137206 h 2190257"/>
              <a:gd name="connsiteX40248" fmla="*/ 694732 w 1299502"/>
              <a:gd name="connsiteY40248" fmla="*/ 2137206 h 2190257"/>
              <a:gd name="connsiteX40249" fmla="*/ 694407 w 1299502"/>
              <a:gd name="connsiteY40249" fmla="*/ 2136918 h 2190257"/>
              <a:gd name="connsiteX40250" fmla="*/ 693722 w 1299502"/>
              <a:gd name="connsiteY40250" fmla="*/ 2136918 h 2190257"/>
              <a:gd name="connsiteX40251" fmla="*/ 692316 w 1299502"/>
              <a:gd name="connsiteY40251" fmla="*/ 2137999 h 2190257"/>
              <a:gd name="connsiteX40252" fmla="*/ 692027 w 1299502"/>
              <a:gd name="connsiteY40252" fmla="*/ 2137999 h 2190257"/>
              <a:gd name="connsiteX40253" fmla="*/ 691595 w 1299502"/>
              <a:gd name="connsiteY40253" fmla="*/ 2138324 h 2190257"/>
              <a:gd name="connsiteX40254" fmla="*/ 690910 w 1299502"/>
              <a:gd name="connsiteY40254" fmla="*/ 2138324 h 2190257"/>
              <a:gd name="connsiteX40255" fmla="*/ 690621 w 1299502"/>
              <a:gd name="connsiteY40255" fmla="*/ 2138612 h 2190257"/>
              <a:gd name="connsiteX40256" fmla="*/ 689612 w 1299502"/>
              <a:gd name="connsiteY40256" fmla="*/ 2138504 h 2190257"/>
              <a:gd name="connsiteX40257" fmla="*/ 689215 w 1299502"/>
              <a:gd name="connsiteY40257" fmla="*/ 2138828 h 2190257"/>
              <a:gd name="connsiteX40258" fmla="*/ 688926 w 1299502"/>
              <a:gd name="connsiteY40258" fmla="*/ 2138828 h 2190257"/>
              <a:gd name="connsiteX40259" fmla="*/ 688710 w 1299502"/>
              <a:gd name="connsiteY40259" fmla="*/ 2139009 h 2190257"/>
              <a:gd name="connsiteX40260" fmla="*/ 688710 w 1299502"/>
              <a:gd name="connsiteY40260" fmla="*/ 2139225 h 2190257"/>
              <a:gd name="connsiteX40261" fmla="*/ 687520 w 1299502"/>
              <a:gd name="connsiteY40261" fmla="*/ 2140306 h 2190257"/>
              <a:gd name="connsiteX40262" fmla="*/ 687124 w 1299502"/>
              <a:gd name="connsiteY40262" fmla="*/ 2140306 h 2190257"/>
              <a:gd name="connsiteX40263" fmla="*/ 686835 w 1299502"/>
              <a:gd name="connsiteY40263" fmla="*/ 2140522 h 2190257"/>
              <a:gd name="connsiteX40264" fmla="*/ 686114 w 1299502"/>
              <a:gd name="connsiteY40264" fmla="*/ 2140522 h 2190257"/>
              <a:gd name="connsiteX40265" fmla="*/ 685717 w 1299502"/>
              <a:gd name="connsiteY40265" fmla="*/ 2140811 h 2190257"/>
              <a:gd name="connsiteX40266" fmla="*/ 685429 w 1299502"/>
              <a:gd name="connsiteY40266" fmla="*/ 2140811 h 2190257"/>
              <a:gd name="connsiteX40267" fmla="*/ 685032 w 1299502"/>
              <a:gd name="connsiteY40267" fmla="*/ 2141099 h 2190257"/>
              <a:gd name="connsiteX40268" fmla="*/ 684744 w 1299502"/>
              <a:gd name="connsiteY40268" fmla="*/ 2141099 h 2190257"/>
              <a:gd name="connsiteX40269" fmla="*/ 684311 w 1299502"/>
              <a:gd name="connsiteY40269" fmla="*/ 2141423 h 2190257"/>
              <a:gd name="connsiteX40270" fmla="*/ 684023 w 1299502"/>
              <a:gd name="connsiteY40270" fmla="*/ 2141423 h 2190257"/>
              <a:gd name="connsiteX40271" fmla="*/ 683626 w 1299502"/>
              <a:gd name="connsiteY40271" fmla="*/ 2141712 h 2190257"/>
              <a:gd name="connsiteX40272" fmla="*/ 682616 w 1299502"/>
              <a:gd name="connsiteY40272" fmla="*/ 2141603 h 2190257"/>
              <a:gd name="connsiteX40273" fmla="*/ 682328 w 1299502"/>
              <a:gd name="connsiteY40273" fmla="*/ 2141315 h 2190257"/>
              <a:gd name="connsiteX40274" fmla="*/ 681426 w 1299502"/>
              <a:gd name="connsiteY40274" fmla="*/ 2142000 h 2190257"/>
              <a:gd name="connsiteX40275" fmla="*/ 681426 w 1299502"/>
              <a:gd name="connsiteY40275" fmla="*/ 2142324 h 2190257"/>
              <a:gd name="connsiteX40276" fmla="*/ 680741 w 1299502"/>
              <a:gd name="connsiteY40276" fmla="*/ 2142937 h 2190257"/>
              <a:gd name="connsiteX40277" fmla="*/ 680741 w 1299502"/>
              <a:gd name="connsiteY40277" fmla="*/ 2143225 h 2190257"/>
              <a:gd name="connsiteX40278" fmla="*/ 680525 w 1299502"/>
              <a:gd name="connsiteY40278" fmla="*/ 2143333 h 2190257"/>
              <a:gd name="connsiteX40279" fmla="*/ 680236 w 1299502"/>
              <a:gd name="connsiteY40279" fmla="*/ 2143333 h 2190257"/>
              <a:gd name="connsiteX40280" fmla="*/ 678830 w 1299502"/>
              <a:gd name="connsiteY40280" fmla="*/ 2144523 h 2190257"/>
              <a:gd name="connsiteX40281" fmla="*/ 678434 w 1299502"/>
              <a:gd name="connsiteY40281" fmla="*/ 2144523 h 2190257"/>
              <a:gd name="connsiteX40282" fmla="*/ 678253 w 1299502"/>
              <a:gd name="connsiteY40282" fmla="*/ 2144631 h 2190257"/>
              <a:gd name="connsiteX40283" fmla="*/ 678253 w 1299502"/>
              <a:gd name="connsiteY40283" fmla="*/ 2145207 h 2190257"/>
              <a:gd name="connsiteX40284" fmla="*/ 677929 w 1299502"/>
              <a:gd name="connsiteY40284" fmla="*/ 2145496 h 2190257"/>
              <a:gd name="connsiteX40285" fmla="*/ 677857 w 1299502"/>
              <a:gd name="connsiteY40285" fmla="*/ 2146397 h 2190257"/>
              <a:gd name="connsiteX40286" fmla="*/ 676631 w 1299502"/>
              <a:gd name="connsiteY40286" fmla="*/ 2147406 h 2190257"/>
              <a:gd name="connsiteX40287" fmla="*/ 676342 w 1299502"/>
              <a:gd name="connsiteY40287" fmla="*/ 2147406 h 2190257"/>
              <a:gd name="connsiteX40288" fmla="*/ 675260 w 1299502"/>
              <a:gd name="connsiteY40288" fmla="*/ 2148199 h 2190257"/>
              <a:gd name="connsiteX40289" fmla="*/ 674539 w 1299502"/>
              <a:gd name="connsiteY40289" fmla="*/ 2148199 h 2190257"/>
              <a:gd name="connsiteX40290" fmla="*/ 674251 w 1299502"/>
              <a:gd name="connsiteY40290" fmla="*/ 2148523 h 2190257"/>
              <a:gd name="connsiteX40291" fmla="*/ 672845 w 1299502"/>
              <a:gd name="connsiteY40291" fmla="*/ 2148523 h 2190257"/>
              <a:gd name="connsiteX40292" fmla="*/ 672556 w 1299502"/>
              <a:gd name="connsiteY40292" fmla="*/ 2148199 h 2190257"/>
              <a:gd name="connsiteX40293" fmla="*/ 670176 w 1299502"/>
              <a:gd name="connsiteY40293" fmla="*/ 2148091 h 2190257"/>
              <a:gd name="connsiteX40294" fmla="*/ 669960 w 1299502"/>
              <a:gd name="connsiteY40294" fmla="*/ 2147910 h 2190257"/>
              <a:gd name="connsiteX40295" fmla="*/ 669960 w 1299502"/>
              <a:gd name="connsiteY40295" fmla="*/ 2147622 h 2190257"/>
              <a:gd name="connsiteX40296" fmla="*/ 669780 w 1299502"/>
              <a:gd name="connsiteY40296" fmla="*/ 2147298 h 2190257"/>
              <a:gd name="connsiteX40297" fmla="*/ 669671 w 1299502"/>
              <a:gd name="connsiteY40297" fmla="*/ 2147009 h 2190257"/>
              <a:gd name="connsiteX40298" fmla="*/ 669455 w 1299502"/>
              <a:gd name="connsiteY40298" fmla="*/ 2146901 h 2190257"/>
              <a:gd name="connsiteX40299" fmla="*/ 668986 w 1299502"/>
              <a:gd name="connsiteY40299" fmla="*/ 2146721 h 2190257"/>
              <a:gd name="connsiteX40300" fmla="*/ 668986 w 1299502"/>
              <a:gd name="connsiteY40300" fmla="*/ 2146397 h 2190257"/>
              <a:gd name="connsiteX40301" fmla="*/ 668482 w 1299502"/>
              <a:gd name="connsiteY40301" fmla="*/ 2146000 h 2190257"/>
              <a:gd name="connsiteX40302" fmla="*/ 668265 w 1299502"/>
              <a:gd name="connsiteY40302" fmla="*/ 2146108 h 2190257"/>
              <a:gd name="connsiteX40303" fmla="*/ 668265 w 1299502"/>
              <a:gd name="connsiteY40303" fmla="*/ 2146721 h 2190257"/>
              <a:gd name="connsiteX40304" fmla="*/ 668085 w 1299502"/>
              <a:gd name="connsiteY40304" fmla="*/ 2146793 h 2190257"/>
              <a:gd name="connsiteX40305" fmla="*/ 667796 w 1299502"/>
              <a:gd name="connsiteY40305" fmla="*/ 2146793 h 2190257"/>
              <a:gd name="connsiteX40306" fmla="*/ 667364 w 1299502"/>
              <a:gd name="connsiteY40306" fmla="*/ 2147118 h 2190257"/>
              <a:gd name="connsiteX40307" fmla="*/ 666102 w 1299502"/>
              <a:gd name="connsiteY40307" fmla="*/ 2147118 h 2190257"/>
              <a:gd name="connsiteX40308" fmla="*/ 665705 w 1299502"/>
              <a:gd name="connsiteY40308" fmla="*/ 2146793 h 2190257"/>
              <a:gd name="connsiteX40309" fmla="*/ 665381 w 1299502"/>
              <a:gd name="connsiteY40309" fmla="*/ 2146793 h 2190257"/>
              <a:gd name="connsiteX40310" fmla="*/ 664984 w 1299502"/>
              <a:gd name="connsiteY40310" fmla="*/ 2146505 h 2190257"/>
              <a:gd name="connsiteX40311" fmla="*/ 664695 w 1299502"/>
              <a:gd name="connsiteY40311" fmla="*/ 2146505 h 2190257"/>
              <a:gd name="connsiteX40312" fmla="*/ 663974 w 1299502"/>
              <a:gd name="connsiteY40312" fmla="*/ 2145820 h 2190257"/>
              <a:gd name="connsiteX40313" fmla="*/ 663001 w 1299502"/>
              <a:gd name="connsiteY40313" fmla="*/ 2146685 h 2190257"/>
              <a:gd name="connsiteX40314" fmla="*/ 662604 w 1299502"/>
              <a:gd name="connsiteY40314" fmla="*/ 2146685 h 2190257"/>
              <a:gd name="connsiteX40315" fmla="*/ 662280 w 1299502"/>
              <a:gd name="connsiteY40315" fmla="*/ 2147009 h 2190257"/>
              <a:gd name="connsiteX40316" fmla="*/ 660188 w 1299502"/>
              <a:gd name="connsiteY40316" fmla="*/ 2146901 h 2190257"/>
              <a:gd name="connsiteX40317" fmla="*/ 660116 w 1299502"/>
              <a:gd name="connsiteY40317" fmla="*/ 2146793 h 2190257"/>
              <a:gd name="connsiteX40318" fmla="*/ 660116 w 1299502"/>
              <a:gd name="connsiteY40318" fmla="*/ 2146505 h 2190257"/>
              <a:gd name="connsiteX40319" fmla="*/ 659719 w 1299502"/>
              <a:gd name="connsiteY40319" fmla="*/ 2146217 h 2190257"/>
              <a:gd name="connsiteX40320" fmla="*/ 659792 w 1299502"/>
              <a:gd name="connsiteY40320" fmla="*/ 2145892 h 2190257"/>
              <a:gd name="connsiteX40321" fmla="*/ 659323 w 1299502"/>
              <a:gd name="connsiteY40321" fmla="*/ 2145424 h 2190257"/>
              <a:gd name="connsiteX40322" fmla="*/ 658602 w 1299502"/>
              <a:gd name="connsiteY40322" fmla="*/ 2145424 h 2190257"/>
              <a:gd name="connsiteX40323" fmla="*/ 658133 w 1299502"/>
              <a:gd name="connsiteY40323" fmla="*/ 2144919 h 2190257"/>
              <a:gd name="connsiteX40324" fmla="*/ 658133 w 1299502"/>
              <a:gd name="connsiteY40324" fmla="*/ 2144631 h 2190257"/>
              <a:gd name="connsiteX40325" fmla="*/ 657628 w 1299502"/>
              <a:gd name="connsiteY40325" fmla="*/ 2144198 h 2190257"/>
              <a:gd name="connsiteX40326" fmla="*/ 657231 w 1299502"/>
              <a:gd name="connsiteY40326" fmla="*/ 2144198 h 2190257"/>
              <a:gd name="connsiteX40327" fmla="*/ 657123 w 1299502"/>
              <a:gd name="connsiteY40327" fmla="*/ 2144018 h 2190257"/>
              <a:gd name="connsiteX40328" fmla="*/ 657123 w 1299502"/>
              <a:gd name="connsiteY40328" fmla="*/ 2143730 h 2190257"/>
              <a:gd name="connsiteX40329" fmla="*/ 656727 w 1299502"/>
              <a:gd name="connsiteY40329" fmla="*/ 2143405 h 2190257"/>
              <a:gd name="connsiteX40330" fmla="*/ 656727 w 1299502"/>
              <a:gd name="connsiteY40330" fmla="*/ 2143117 h 2190257"/>
              <a:gd name="connsiteX40331" fmla="*/ 656438 w 1299502"/>
              <a:gd name="connsiteY40331" fmla="*/ 2142793 h 2190257"/>
              <a:gd name="connsiteX40332" fmla="*/ 656510 w 1299502"/>
              <a:gd name="connsiteY40332" fmla="*/ 2141315 h 2190257"/>
              <a:gd name="connsiteX40333" fmla="*/ 656114 w 1299502"/>
              <a:gd name="connsiteY40333" fmla="*/ 2141027 h 2190257"/>
              <a:gd name="connsiteX40334" fmla="*/ 656114 w 1299502"/>
              <a:gd name="connsiteY40334" fmla="*/ 2140126 h 2190257"/>
              <a:gd name="connsiteX40335" fmla="*/ 656510 w 1299502"/>
              <a:gd name="connsiteY40335" fmla="*/ 2139801 h 2190257"/>
              <a:gd name="connsiteX40336" fmla="*/ 656510 w 1299502"/>
              <a:gd name="connsiteY40336" fmla="*/ 2138900 h 2190257"/>
              <a:gd name="connsiteX40337" fmla="*/ 656943 w 1299502"/>
              <a:gd name="connsiteY40337" fmla="*/ 2138612 h 2190257"/>
              <a:gd name="connsiteX40338" fmla="*/ 656943 w 1299502"/>
              <a:gd name="connsiteY40338" fmla="*/ 2138108 h 2190257"/>
              <a:gd name="connsiteX40339" fmla="*/ 657628 w 1299502"/>
              <a:gd name="connsiteY40339" fmla="*/ 2137531 h 2190257"/>
              <a:gd name="connsiteX40340" fmla="*/ 657628 w 1299502"/>
              <a:gd name="connsiteY40340" fmla="*/ 2137206 h 2190257"/>
              <a:gd name="connsiteX40341" fmla="*/ 657916 w 1299502"/>
              <a:gd name="connsiteY40341" fmla="*/ 2136918 h 2190257"/>
              <a:gd name="connsiteX40342" fmla="*/ 658025 w 1299502"/>
              <a:gd name="connsiteY40342" fmla="*/ 2135729 h 2190257"/>
              <a:gd name="connsiteX40343" fmla="*/ 658313 w 1299502"/>
              <a:gd name="connsiteY40343" fmla="*/ 2135404 h 2190257"/>
              <a:gd name="connsiteX40344" fmla="*/ 658313 w 1299502"/>
              <a:gd name="connsiteY40344" fmla="*/ 2134828 h 2190257"/>
              <a:gd name="connsiteX40345" fmla="*/ 659106 w 1299502"/>
              <a:gd name="connsiteY40345" fmla="*/ 2134323 h 2190257"/>
              <a:gd name="connsiteX40346" fmla="*/ 659106 w 1299502"/>
              <a:gd name="connsiteY40346" fmla="*/ 2133711 h 2190257"/>
              <a:gd name="connsiteX40347" fmla="*/ 659828 w 1299502"/>
              <a:gd name="connsiteY40347" fmla="*/ 2133098 h 2190257"/>
              <a:gd name="connsiteX40348" fmla="*/ 659828 w 1299502"/>
              <a:gd name="connsiteY40348" fmla="*/ 2132521 h 2190257"/>
              <a:gd name="connsiteX40349" fmla="*/ 660224 w 1299502"/>
              <a:gd name="connsiteY40349" fmla="*/ 2132233 h 2190257"/>
              <a:gd name="connsiteX40350" fmla="*/ 660224 w 1299502"/>
              <a:gd name="connsiteY40350" fmla="*/ 2131620 h 2190257"/>
              <a:gd name="connsiteX40351" fmla="*/ 660513 w 1299502"/>
              <a:gd name="connsiteY40351" fmla="*/ 2131332 h 2190257"/>
              <a:gd name="connsiteX40352" fmla="*/ 660224 w 1299502"/>
              <a:gd name="connsiteY40352" fmla="*/ 2131008 h 2190257"/>
              <a:gd name="connsiteX40353" fmla="*/ 660224 w 1299502"/>
              <a:gd name="connsiteY40353" fmla="*/ 2130431 h 2190257"/>
              <a:gd name="connsiteX40354" fmla="*/ 659900 w 1299502"/>
              <a:gd name="connsiteY40354" fmla="*/ 2130107 h 2190257"/>
              <a:gd name="connsiteX40355" fmla="*/ 659900 w 1299502"/>
              <a:gd name="connsiteY40355" fmla="*/ 2128629 h 2190257"/>
              <a:gd name="connsiteX40356" fmla="*/ 658926 w 1299502"/>
              <a:gd name="connsiteY40356" fmla="*/ 2127728 h 2190257"/>
              <a:gd name="connsiteX40357" fmla="*/ 658926 w 1299502"/>
              <a:gd name="connsiteY40357" fmla="*/ 2127440 h 2190257"/>
              <a:gd name="connsiteX40358" fmla="*/ 658818 w 1299502"/>
              <a:gd name="connsiteY40358" fmla="*/ 2127331 h 2190257"/>
              <a:gd name="connsiteX40359" fmla="*/ 658205 w 1299502"/>
              <a:gd name="connsiteY40359" fmla="*/ 2127728 h 2190257"/>
              <a:gd name="connsiteX40360" fmla="*/ 658205 w 1299502"/>
              <a:gd name="connsiteY40360" fmla="*/ 2128016 h 2190257"/>
              <a:gd name="connsiteX40361" fmla="*/ 657916 w 1299502"/>
              <a:gd name="connsiteY40361" fmla="*/ 2128341 h 2190257"/>
              <a:gd name="connsiteX40362" fmla="*/ 657808 w 1299502"/>
              <a:gd name="connsiteY40362" fmla="*/ 2129242 h 2190257"/>
              <a:gd name="connsiteX40363" fmla="*/ 657520 w 1299502"/>
              <a:gd name="connsiteY40363" fmla="*/ 2129530 h 2190257"/>
              <a:gd name="connsiteX40364" fmla="*/ 657520 w 1299502"/>
              <a:gd name="connsiteY40364" fmla="*/ 2129818 h 2190257"/>
              <a:gd name="connsiteX40365" fmla="*/ 656438 w 1299502"/>
              <a:gd name="connsiteY40365" fmla="*/ 2130611 h 2190257"/>
              <a:gd name="connsiteX40366" fmla="*/ 656438 w 1299502"/>
              <a:gd name="connsiteY40366" fmla="*/ 2130935 h 2190257"/>
              <a:gd name="connsiteX40367" fmla="*/ 655537 w 1299502"/>
              <a:gd name="connsiteY40367" fmla="*/ 2131620 h 2190257"/>
              <a:gd name="connsiteX40368" fmla="*/ 655248 w 1299502"/>
              <a:gd name="connsiteY40368" fmla="*/ 2131620 h 2190257"/>
              <a:gd name="connsiteX40369" fmla="*/ 655032 w 1299502"/>
              <a:gd name="connsiteY40369" fmla="*/ 2131512 h 2190257"/>
              <a:gd name="connsiteX40370" fmla="*/ 655140 w 1299502"/>
              <a:gd name="connsiteY40370" fmla="*/ 2129746 h 2190257"/>
              <a:gd name="connsiteX40371" fmla="*/ 655825 w 1299502"/>
              <a:gd name="connsiteY40371" fmla="*/ 2129133 h 2190257"/>
              <a:gd name="connsiteX40372" fmla="*/ 655825 w 1299502"/>
              <a:gd name="connsiteY40372" fmla="*/ 2128521 h 2190257"/>
              <a:gd name="connsiteX40373" fmla="*/ 656222 w 1299502"/>
              <a:gd name="connsiteY40373" fmla="*/ 2128232 h 2190257"/>
              <a:gd name="connsiteX40374" fmla="*/ 656222 w 1299502"/>
              <a:gd name="connsiteY40374" fmla="*/ 2127944 h 2190257"/>
              <a:gd name="connsiteX40375" fmla="*/ 657628 w 1299502"/>
              <a:gd name="connsiteY40375" fmla="*/ 2126827 h 2190257"/>
              <a:gd name="connsiteX40376" fmla="*/ 657628 w 1299502"/>
              <a:gd name="connsiteY40376" fmla="*/ 2125025 h 2190257"/>
              <a:gd name="connsiteX40377" fmla="*/ 657340 w 1299502"/>
              <a:gd name="connsiteY40377" fmla="*/ 2124737 h 2190257"/>
              <a:gd name="connsiteX40378" fmla="*/ 657340 w 1299502"/>
              <a:gd name="connsiteY40378" fmla="*/ 2123223 h 2190257"/>
              <a:gd name="connsiteX40379" fmla="*/ 657736 w 1299502"/>
              <a:gd name="connsiteY40379" fmla="*/ 2122935 h 2190257"/>
              <a:gd name="connsiteX40380" fmla="*/ 657736 w 1299502"/>
              <a:gd name="connsiteY40380" fmla="*/ 2122646 h 2190257"/>
              <a:gd name="connsiteX40381" fmla="*/ 657808 w 1299502"/>
              <a:gd name="connsiteY40381" fmla="*/ 2122538 h 2190257"/>
              <a:gd name="connsiteX40382" fmla="*/ 658529 w 1299502"/>
              <a:gd name="connsiteY40382" fmla="*/ 2122538 h 2190257"/>
              <a:gd name="connsiteX40383" fmla="*/ 658710 w 1299502"/>
              <a:gd name="connsiteY40383" fmla="*/ 2122430 h 2190257"/>
              <a:gd name="connsiteX40384" fmla="*/ 658710 w 1299502"/>
              <a:gd name="connsiteY40384" fmla="*/ 2121817 h 2190257"/>
              <a:gd name="connsiteX40385" fmla="*/ 658638 w 1299502"/>
              <a:gd name="connsiteY40385" fmla="*/ 2121637 h 2190257"/>
              <a:gd name="connsiteX40386" fmla="*/ 657916 w 1299502"/>
              <a:gd name="connsiteY40386" fmla="*/ 2121637 h 2190257"/>
              <a:gd name="connsiteX40387" fmla="*/ 657412 w 1299502"/>
              <a:gd name="connsiteY40387" fmla="*/ 2122034 h 2190257"/>
              <a:gd name="connsiteX40388" fmla="*/ 657340 w 1299502"/>
              <a:gd name="connsiteY40388" fmla="*/ 2122322 h 2190257"/>
              <a:gd name="connsiteX40389" fmla="*/ 657015 w 1299502"/>
              <a:gd name="connsiteY40389" fmla="*/ 2122646 h 2190257"/>
              <a:gd name="connsiteX40390" fmla="*/ 657015 w 1299502"/>
              <a:gd name="connsiteY40390" fmla="*/ 2123223 h 2190257"/>
              <a:gd name="connsiteX40391" fmla="*/ 656330 w 1299502"/>
              <a:gd name="connsiteY40391" fmla="*/ 2123836 h 2190257"/>
              <a:gd name="connsiteX40392" fmla="*/ 656222 w 1299502"/>
              <a:gd name="connsiteY40392" fmla="*/ 2125349 h 2190257"/>
              <a:gd name="connsiteX40393" fmla="*/ 656150 w 1299502"/>
              <a:gd name="connsiteY40393" fmla="*/ 2125421 h 2190257"/>
              <a:gd name="connsiteX40394" fmla="*/ 655753 w 1299502"/>
              <a:gd name="connsiteY40394" fmla="*/ 2125421 h 2190257"/>
              <a:gd name="connsiteX40395" fmla="*/ 654852 w 1299502"/>
              <a:gd name="connsiteY40395" fmla="*/ 2126142 h 2190257"/>
              <a:gd name="connsiteX40396" fmla="*/ 654852 w 1299502"/>
              <a:gd name="connsiteY40396" fmla="*/ 2126719 h 2190257"/>
              <a:gd name="connsiteX40397" fmla="*/ 654527 w 1299502"/>
              <a:gd name="connsiteY40397" fmla="*/ 2127043 h 2190257"/>
              <a:gd name="connsiteX40398" fmla="*/ 654527 w 1299502"/>
              <a:gd name="connsiteY40398" fmla="*/ 2127331 h 2190257"/>
              <a:gd name="connsiteX40399" fmla="*/ 654130 w 1299502"/>
              <a:gd name="connsiteY40399" fmla="*/ 2127656 h 2190257"/>
              <a:gd name="connsiteX40400" fmla="*/ 654130 w 1299502"/>
              <a:gd name="connsiteY40400" fmla="*/ 2128232 h 2190257"/>
              <a:gd name="connsiteX40401" fmla="*/ 653734 w 1299502"/>
              <a:gd name="connsiteY40401" fmla="*/ 2128557 h 2190257"/>
              <a:gd name="connsiteX40402" fmla="*/ 653734 w 1299502"/>
              <a:gd name="connsiteY40402" fmla="*/ 2129025 h 2190257"/>
              <a:gd name="connsiteX40403" fmla="*/ 652760 w 1299502"/>
              <a:gd name="connsiteY40403" fmla="*/ 2129926 h 2190257"/>
              <a:gd name="connsiteX40404" fmla="*/ 652760 w 1299502"/>
              <a:gd name="connsiteY40404" fmla="*/ 2130251 h 2190257"/>
              <a:gd name="connsiteX40405" fmla="*/ 652147 w 1299502"/>
              <a:gd name="connsiteY40405" fmla="*/ 2130647 h 2190257"/>
              <a:gd name="connsiteX40406" fmla="*/ 651859 w 1299502"/>
              <a:gd name="connsiteY40406" fmla="*/ 2130647 h 2190257"/>
              <a:gd name="connsiteX40407" fmla="*/ 651642 w 1299502"/>
              <a:gd name="connsiteY40407" fmla="*/ 2130827 h 2190257"/>
              <a:gd name="connsiteX40408" fmla="*/ 651642 w 1299502"/>
              <a:gd name="connsiteY40408" fmla="*/ 2131116 h 2190257"/>
              <a:gd name="connsiteX40409" fmla="*/ 651931 w 1299502"/>
              <a:gd name="connsiteY40409" fmla="*/ 2131440 h 2190257"/>
              <a:gd name="connsiteX40410" fmla="*/ 651931 w 1299502"/>
              <a:gd name="connsiteY40410" fmla="*/ 2132053 h 2190257"/>
              <a:gd name="connsiteX40411" fmla="*/ 652364 w 1299502"/>
              <a:gd name="connsiteY40411" fmla="*/ 2132341 h 2190257"/>
              <a:gd name="connsiteX40412" fmla="*/ 652255 w 1299502"/>
              <a:gd name="connsiteY40412" fmla="*/ 2134720 h 2190257"/>
              <a:gd name="connsiteX40413" fmla="*/ 651859 w 1299502"/>
              <a:gd name="connsiteY40413" fmla="*/ 2134936 h 2190257"/>
              <a:gd name="connsiteX40414" fmla="*/ 651859 w 1299502"/>
              <a:gd name="connsiteY40414" fmla="*/ 2137315 h 2190257"/>
              <a:gd name="connsiteX40415" fmla="*/ 651462 w 1299502"/>
              <a:gd name="connsiteY40415" fmla="*/ 2137639 h 2190257"/>
              <a:gd name="connsiteX40416" fmla="*/ 651354 w 1299502"/>
              <a:gd name="connsiteY40416" fmla="*/ 2142324 h 2190257"/>
              <a:gd name="connsiteX40417" fmla="*/ 651174 w 1299502"/>
              <a:gd name="connsiteY40417" fmla="*/ 2142504 h 2190257"/>
              <a:gd name="connsiteX40418" fmla="*/ 649479 w 1299502"/>
              <a:gd name="connsiteY40418" fmla="*/ 2142396 h 2190257"/>
              <a:gd name="connsiteX40419" fmla="*/ 649082 w 1299502"/>
              <a:gd name="connsiteY40419" fmla="*/ 2142721 h 2190257"/>
              <a:gd name="connsiteX40420" fmla="*/ 648758 w 1299502"/>
              <a:gd name="connsiteY40420" fmla="*/ 2142721 h 2190257"/>
              <a:gd name="connsiteX40421" fmla="*/ 648577 w 1299502"/>
              <a:gd name="connsiteY40421" fmla="*/ 2142793 h 2190257"/>
              <a:gd name="connsiteX40422" fmla="*/ 648577 w 1299502"/>
              <a:gd name="connsiteY40422" fmla="*/ 2143514 h 2190257"/>
              <a:gd name="connsiteX40423" fmla="*/ 649046 w 1299502"/>
              <a:gd name="connsiteY40423" fmla="*/ 2143910 h 2190257"/>
              <a:gd name="connsiteX40424" fmla="*/ 649767 w 1299502"/>
              <a:gd name="connsiteY40424" fmla="*/ 2143910 h 2190257"/>
              <a:gd name="connsiteX40425" fmla="*/ 650056 w 1299502"/>
              <a:gd name="connsiteY40425" fmla="*/ 2143622 h 2190257"/>
              <a:gd name="connsiteX40426" fmla="*/ 650452 w 1299502"/>
              <a:gd name="connsiteY40426" fmla="*/ 2143694 h 2190257"/>
              <a:gd name="connsiteX40427" fmla="*/ 650957 w 1299502"/>
              <a:gd name="connsiteY40427" fmla="*/ 2144090 h 2190257"/>
              <a:gd name="connsiteX40428" fmla="*/ 650957 w 1299502"/>
              <a:gd name="connsiteY40428" fmla="*/ 2144415 h 2190257"/>
              <a:gd name="connsiteX40429" fmla="*/ 651570 w 1299502"/>
              <a:gd name="connsiteY40429" fmla="*/ 2144991 h 2190257"/>
              <a:gd name="connsiteX40430" fmla="*/ 651246 w 1299502"/>
              <a:gd name="connsiteY40430" fmla="*/ 2145316 h 2190257"/>
              <a:gd name="connsiteX40431" fmla="*/ 651174 w 1299502"/>
              <a:gd name="connsiteY40431" fmla="*/ 2146217 h 2190257"/>
              <a:gd name="connsiteX40432" fmla="*/ 650849 w 1299502"/>
              <a:gd name="connsiteY40432" fmla="*/ 2146505 h 2190257"/>
              <a:gd name="connsiteX40433" fmla="*/ 650849 w 1299502"/>
              <a:gd name="connsiteY40433" fmla="*/ 2147118 h 2190257"/>
              <a:gd name="connsiteX40434" fmla="*/ 650452 w 1299502"/>
              <a:gd name="connsiteY40434" fmla="*/ 2147406 h 2190257"/>
              <a:gd name="connsiteX40435" fmla="*/ 650452 w 1299502"/>
              <a:gd name="connsiteY40435" fmla="*/ 2148019 h 2190257"/>
              <a:gd name="connsiteX40436" fmla="*/ 650272 w 1299502"/>
              <a:gd name="connsiteY40436" fmla="*/ 2148127 h 2190257"/>
              <a:gd name="connsiteX40437" fmla="*/ 649263 w 1299502"/>
              <a:gd name="connsiteY40437" fmla="*/ 2148127 h 2190257"/>
              <a:gd name="connsiteX40438" fmla="*/ 649082 w 1299502"/>
              <a:gd name="connsiteY40438" fmla="*/ 2147910 h 2190257"/>
              <a:gd name="connsiteX40439" fmla="*/ 649190 w 1299502"/>
              <a:gd name="connsiteY40439" fmla="*/ 2147622 h 2190257"/>
              <a:gd name="connsiteX40440" fmla="*/ 648974 w 1299502"/>
              <a:gd name="connsiteY40440" fmla="*/ 2147514 h 2190257"/>
              <a:gd name="connsiteX40441" fmla="*/ 648577 w 1299502"/>
              <a:gd name="connsiteY40441" fmla="*/ 2147838 h 2190257"/>
              <a:gd name="connsiteX40442" fmla="*/ 647964 w 1299502"/>
              <a:gd name="connsiteY40442" fmla="*/ 2147730 h 2190257"/>
              <a:gd name="connsiteX40443" fmla="*/ 647496 w 1299502"/>
              <a:gd name="connsiteY40443" fmla="*/ 2147334 h 2190257"/>
              <a:gd name="connsiteX40444" fmla="*/ 647496 w 1299502"/>
              <a:gd name="connsiteY40444" fmla="*/ 2147009 h 2190257"/>
              <a:gd name="connsiteX40445" fmla="*/ 647099 w 1299502"/>
              <a:gd name="connsiteY40445" fmla="*/ 2146721 h 2190257"/>
              <a:gd name="connsiteX40446" fmla="*/ 647171 w 1299502"/>
              <a:gd name="connsiteY40446" fmla="*/ 2144631 h 2190257"/>
              <a:gd name="connsiteX40447" fmla="*/ 646270 w 1299502"/>
              <a:gd name="connsiteY40447" fmla="*/ 2143838 h 2190257"/>
              <a:gd name="connsiteX40448" fmla="*/ 646198 w 1299502"/>
              <a:gd name="connsiteY40448" fmla="*/ 2144018 h 2190257"/>
              <a:gd name="connsiteX40449" fmla="*/ 646198 w 1299502"/>
              <a:gd name="connsiteY40449" fmla="*/ 2144342 h 2190257"/>
              <a:gd name="connsiteX40450" fmla="*/ 645981 w 1299502"/>
              <a:gd name="connsiteY40450" fmla="*/ 2144415 h 2190257"/>
              <a:gd name="connsiteX40451" fmla="*/ 645585 w 1299502"/>
              <a:gd name="connsiteY40451" fmla="*/ 2144415 h 2190257"/>
              <a:gd name="connsiteX40452" fmla="*/ 645008 w 1299502"/>
              <a:gd name="connsiteY40452" fmla="*/ 2143838 h 2190257"/>
              <a:gd name="connsiteX40453" fmla="*/ 644611 w 1299502"/>
              <a:gd name="connsiteY40453" fmla="*/ 2143838 h 2190257"/>
              <a:gd name="connsiteX40454" fmla="*/ 644287 w 1299502"/>
              <a:gd name="connsiteY40454" fmla="*/ 2143514 h 2190257"/>
              <a:gd name="connsiteX40455" fmla="*/ 643998 w 1299502"/>
              <a:gd name="connsiteY40455" fmla="*/ 2143514 h 2190257"/>
              <a:gd name="connsiteX40456" fmla="*/ 643782 w 1299502"/>
              <a:gd name="connsiteY40456" fmla="*/ 2143333 h 2190257"/>
              <a:gd name="connsiteX40457" fmla="*/ 643782 w 1299502"/>
              <a:gd name="connsiteY40457" fmla="*/ 2143045 h 2190257"/>
              <a:gd name="connsiteX40458" fmla="*/ 644106 w 1299502"/>
              <a:gd name="connsiteY40458" fmla="*/ 2142721 h 2190257"/>
              <a:gd name="connsiteX40459" fmla="*/ 644178 w 1299502"/>
              <a:gd name="connsiteY40459" fmla="*/ 2142108 h 2190257"/>
              <a:gd name="connsiteX40460" fmla="*/ 644503 w 1299502"/>
              <a:gd name="connsiteY40460" fmla="*/ 2141928 h 2190257"/>
              <a:gd name="connsiteX40461" fmla="*/ 644503 w 1299502"/>
              <a:gd name="connsiteY40461" fmla="*/ 2141639 h 2190257"/>
              <a:gd name="connsiteX40462" fmla="*/ 644900 w 1299502"/>
              <a:gd name="connsiteY40462" fmla="*/ 2141315 h 2190257"/>
              <a:gd name="connsiteX40463" fmla="*/ 644900 w 1299502"/>
              <a:gd name="connsiteY40463" fmla="*/ 2141027 h 2190257"/>
              <a:gd name="connsiteX40464" fmla="*/ 645296 w 1299502"/>
              <a:gd name="connsiteY40464" fmla="*/ 2140702 h 2190257"/>
              <a:gd name="connsiteX40465" fmla="*/ 644395 w 1299502"/>
              <a:gd name="connsiteY40465" fmla="*/ 2139910 h 2190257"/>
              <a:gd name="connsiteX40466" fmla="*/ 643890 w 1299502"/>
              <a:gd name="connsiteY40466" fmla="*/ 2140306 h 2190257"/>
              <a:gd name="connsiteX40467" fmla="*/ 643890 w 1299502"/>
              <a:gd name="connsiteY40467" fmla="*/ 2140630 h 2190257"/>
              <a:gd name="connsiteX40468" fmla="*/ 643493 w 1299502"/>
              <a:gd name="connsiteY40468" fmla="*/ 2140919 h 2190257"/>
              <a:gd name="connsiteX40469" fmla="*/ 643493 w 1299502"/>
              <a:gd name="connsiteY40469" fmla="*/ 2141243 h 2190257"/>
              <a:gd name="connsiteX40470" fmla="*/ 643205 w 1299502"/>
              <a:gd name="connsiteY40470" fmla="*/ 2141531 h 2190257"/>
              <a:gd name="connsiteX40471" fmla="*/ 643097 w 1299502"/>
              <a:gd name="connsiteY40471" fmla="*/ 2142721 h 2190257"/>
              <a:gd name="connsiteX40472" fmla="*/ 642808 w 1299502"/>
              <a:gd name="connsiteY40472" fmla="*/ 2143045 h 2190257"/>
              <a:gd name="connsiteX40473" fmla="*/ 642808 w 1299502"/>
              <a:gd name="connsiteY40473" fmla="*/ 2143333 h 2190257"/>
              <a:gd name="connsiteX40474" fmla="*/ 642412 w 1299502"/>
              <a:gd name="connsiteY40474" fmla="*/ 2143622 h 2190257"/>
              <a:gd name="connsiteX40475" fmla="*/ 642412 w 1299502"/>
              <a:gd name="connsiteY40475" fmla="*/ 2143910 h 2190257"/>
              <a:gd name="connsiteX40476" fmla="*/ 642195 w 1299502"/>
              <a:gd name="connsiteY40476" fmla="*/ 2144018 h 2190257"/>
              <a:gd name="connsiteX40477" fmla="*/ 641907 w 1299502"/>
              <a:gd name="connsiteY40477" fmla="*/ 2144018 h 2190257"/>
              <a:gd name="connsiteX40478" fmla="*/ 641510 w 1299502"/>
              <a:gd name="connsiteY40478" fmla="*/ 2144306 h 2190257"/>
              <a:gd name="connsiteX40479" fmla="*/ 640789 w 1299502"/>
              <a:gd name="connsiteY40479" fmla="*/ 2144306 h 2190257"/>
              <a:gd name="connsiteX40480" fmla="*/ 640500 w 1299502"/>
              <a:gd name="connsiteY40480" fmla="*/ 2144018 h 2190257"/>
              <a:gd name="connsiteX40481" fmla="*/ 639815 w 1299502"/>
              <a:gd name="connsiteY40481" fmla="*/ 2143910 h 2190257"/>
              <a:gd name="connsiteX40482" fmla="*/ 639491 w 1299502"/>
              <a:gd name="connsiteY40482" fmla="*/ 2143622 h 2190257"/>
              <a:gd name="connsiteX40483" fmla="*/ 638517 w 1299502"/>
              <a:gd name="connsiteY40483" fmla="*/ 2143622 h 2190257"/>
              <a:gd name="connsiteX40484" fmla="*/ 638301 w 1299502"/>
              <a:gd name="connsiteY40484" fmla="*/ 2143441 h 2190257"/>
              <a:gd name="connsiteX40485" fmla="*/ 638301 w 1299502"/>
              <a:gd name="connsiteY40485" fmla="*/ 2143117 h 2190257"/>
              <a:gd name="connsiteX40486" fmla="*/ 637796 w 1299502"/>
              <a:gd name="connsiteY40486" fmla="*/ 2142721 h 2190257"/>
              <a:gd name="connsiteX40487" fmla="*/ 637111 w 1299502"/>
              <a:gd name="connsiteY40487" fmla="*/ 2142721 h 2190257"/>
              <a:gd name="connsiteX40488" fmla="*/ 637003 w 1299502"/>
              <a:gd name="connsiteY40488" fmla="*/ 2142540 h 2190257"/>
              <a:gd name="connsiteX40489" fmla="*/ 637003 w 1299502"/>
              <a:gd name="connsiteY40489" fmla="*/ 2142216 h 2190257"/>
              <a:gd name="connsiteX40490" fmla="*/ 636606 w 1299502"/>
              <a:gd name="connsiteY40490" fmla="*/ 2141928 h 2190257"/>
              <a:gd name="connsiteX40491" fmla="*/ 636714 w 1299502"/>
              <a:gd name="connsiteY40491" fmla="*/ 2140738 h 2190257"/>
              <a:gd name="connsiteX40492" fmla="*/ 636318 w 1299502"/>
              <a:gd name="connsiteY40492" fmla="*/ 2140414 h 2190257"/>
              <a:gd name="connsiteX40493" fmla="*/ 636318 w 1299502"/>
              <a:gd name="connsiteY40493" fmla="*/ 2140126 h 2190257"/>
              <a:gd name="connsiteX40494" fmla="*/ 636210 w 1299502"/>
              <a:gd name="connsiteY40494" fmla="*/ 2140018 h 2190257"/>
              <a:gd name="connsiteX40495" fmla="*/ 635813 w 1299502"/>
              <a:gd name="connsiteY40495" fmla="*/ 2139946 h 2190257"/>
              <a:gd name="connsiteX40496" fmla="*/ 635524 w 1299502"/>
              <a:gd name="connsiteY40496" fmla="*/ 2140234 h 2190257"/>
              <a:gd name="connsiteX40497" fmla="*/ 634803 w 1299502"/>
              <a:gd name="connsiteY40497" fmla="*/ 2140234 h 2190257"/>
              <a:gd name="connsiteX40498" fmla="*/ 634334 w 1299502"/>
              <a:gd name="connsiteY40498" fmla="*/ 2139729 h 2190257"/>
              <a:gd name="connsiteX40499" fmla="*/ 634334 w 1299502"/>
              <a:gd name="connsiteY40499" fmla="*/ 2138936 h 2190257"/>
              <a:gd name="connsiteX40500" fmla="*/ 634226 w 1299502"/>
              <a:gd name="connsiteY40500" fmla="*/ 2138720 h 2190257"/>
              <a:gd name="connsiteX40501" fmla="*/ 633830 w 1299502"/>
              <a:gd name="connsiteY40501" fmla="*/ 2139045 h 2190257"/>
              <a:gd name="connsiteX40502" fmla="*/ 633505 w 1299502"/>
              <a:gd name="connsiteY40502" fmla="*/ 2138720 h 2190257"/>
              <a:gd name="connsiteX40503" fmla="*/ 633109 w 1299502"/>
              <a:gd name="connsiteY40503" fmla="*/ 2138720 h 2190257"/>
              <a:gd name="connsiteX40504" fmla="*/ 632928 w 1299502"/>
              <a:gd name="connsiteY40504" fmla="*/ 2138540 h 2190257"/>
              <a:gd name="connsiteX40505" fmla="*/ 633036 w 1299502"/>
              <a:gd name="connsiteY40505" fmla="*/ 2138252 h 2190257"/>
              <a:gd name="connsiteX40506" fmla="*/ 632640 w 1299502"/>
              <a:gd name="connsiteY40506" fmla="*/ 2137927 h 2190257"/>
              <a:gd name="connsiteX40507" fmla="*/ 632712 w 1299502"/>
              <a:gd name="connsiteY40507" fmla="*/ 2137062 h 2190257"/>
              <a:gd name="connsiteX40508" fmla="*/ 632315 w 1299502"/>
              <a:gd name="connsiteY40508" fmla="*/ 2136738 h 2190257"/>
              <a:gd name="connsiteX40509" fmla="*/ 632315 w 1299502"/>
              <a:gd name="connsiteY40509" fmla="*/ 2136450 h 2190257"/>
              <a:gd name="connsiteX40510" fmla="*/ 632027 w 1299502"/>
              <a:gd name="connsiteY40510" fmla="*/ 2136125 h 2190257"/>
              <a:gd name="connsiteX40511" fmla="*/ 632027 w 1299502"/>
              <a:gd name="connsiteY40511" fmla="*/ 2135549 h 2190257"/>
              <a:gd name="connsiteX40512" fmla="*/ 631702 w 1299502"/>
              <a:gd name="connsiteY40512" fmla="*/ 2135224 h 2190257"/>
              <a:gd name="connsiteX40513" fmla="*/ 631702 w 1299502"/>
              <a:gd name="connsiteY40513" fmla="*/ 2133747 h 2190257"/>
              <a:gd name="connsiteX40514" fmla="*/ 631919 w 1299502"/>
              <a:gd name="connsiteY40514" fmla="*/ 2133639 h 2190257"/>
              <a:gd name="connsiteX40515" fmla="*/ 632315 w 1299502"/>
              <a:gd name="connsiteY40515" fmla="*/ 2133639 h 2190257"/>
              <a:gd name="connsiteX40516" fmla="*/ 632820 w 1299502"/>
              <a:gd name="connsiteY40516" fmla="*/ 2133242 h 2190257"/>
              <a:gd name="connsiteX40517" fmla="*/ 632820 w 1299502"/>
              <a:gd name="connsiteY40517" fmla="*/ 2132954 h 2190257"/>
              <a:gd name="connsiteX40518" fmla="*/ 632604 w 1299502"/>
              <a:gd name="connsiteY40518" fmla="*/ 2132737 h 2190257"/>
              <a:gd name="connsiteX40519" fmla="*/ 632315 w 1299502"/>
              <a:gd name="connsiteY40519" fmla="*/ 2133062 h 2190257"/>
              <a:gd name="connsiteX40520" fmla="*/ 631919 w 1299502"/>
              <a:gd name="connsiteY40520" fmla="*/ 2133062 h 2190257"/>
              <a:gd name="connsiteX40521" fmla="*/ 631594 w 1299502"/>
              <a:gd name="connsiteY40521" fmla="*/ 2132737 h 2190257"/>
              <a:gd name="connsiteX40522" fmla="*/ 630621 w 1299502"/>
              <a:gd name="connsiteY40522" fmla="*/ 2132737 h 2190257"/>
              <a:gd name="connsiteX40523" fmla="*/ 630224 w 1299502"/>
              <a:gd name="connsiteY40523" fmla="*/ 2132954 h 2190257"/>
              <a:gd name="connsiteX40524" fmla="*/ 629899 w 1299502"/>
              <a:gd name="connsiteY40524" fmla="*/ 2132954 h 2190257"/>
              <a:gd name="connsiteX40525" fmla="*/ 629719 w 1299502"/>
              <a:gd name="connsiteY40525" fmla="*/ 2132846 h 2190257"/>
              <a:gd name="connsiteX40526" fmla="*/ 629719 w 1299502"/>
              <a:gd name="connsiteY40526" fmla="*/ 2132557 h 2190257"/>
              <a:gd name="connsiteX40527" fmla="*/ 628709 w 1299502"/>
              <a:gd name="connsiteY40527" fmla="*/ 2131656 h 2190257"/>
              <a:gd name="connsiteX40528" fmla="*/ 628709 w 1299502"/>
              <a:gd name="connsiteY40528" fmla="*/ 2131044 h 2190257"/>
              <a:gd name="connsiteX40529" fmla="*/ 628637 w 1299502"/>
              <a:gd name="connsiteY40529" fmla="*/ 2130827 h 2190257"/>
              <a:gd name="connsiteX40530" fmla="*/ 627231 w 1299502"/>
              <a:gd name="connsiteY40530" fmla="*/ 2130827 h 2190257"/>
              <a:gd name="connsiteX40531" fmla="*/ 626726 w 1299502"/>
              <a:gd name="connsiteY40531" fmla="*/ 2130359 h 2190257"/>
              <a:gd name="connsiteX40532" fmla="*/ 626726 w 1299502"/>
              <a:gd name="connsiteY40532" fmla="*/ 2129458 h 2190257"/>
              <a:gd name="connsiteX40533" fmla="*/ 627123 w 1299502"/>
              <a:gd name="connsiteY40533" fmla="*/ 2129170 h 2190257"/>
              <a:gd name="connsiteX40534" fmla="*/ 627123 w 1299502"/>
              <a:gd name="connsiteY40534" fmla="*/ 2128845 h 2190257"/>
              <a:gd name="connsiteX40535" fmla="*/ 626726 w 1299502"/>
              <a:gd name="connsiteY40535" fmla="*/ 2128557 h 2190257"/>
              <a:gd name="connsiteX40536" fmla="*/ 627123 w 1299502"/>
              <a:gd name="connsiteY40536" fmla="*/ 2128232 h 2190257"/>
              <a:gd name="connsiteX40537" fmla="*/ 626618 w 1299502"/>
              <a:gd name="connsiteY40537" fmla="*/ 2127836 h 2190257"/>
              <a:gd name="connsiteX40538" fmla="*/ 626330 w 1299502"/>
              <a:gd name="connsiteY40538" fmla="*/ 2127836 h 2190257"/>
              <a:gd name="connsiteX40539" fmla="*/ 625428 w 1299502"/>
              <a:gd name="connsiteY40539" fmla="*/ 2127043 h 2190257"/>
              <a:gd name="connsiteX40540" fmla="*/ 625428 w 1299502"/>
              <a:gd name="connsiteY40540" fmla="*/ 2126466 h 2190257"/>
              <a:gd name="connsiteX40541" fmla="*/ 625356 w 1299502"/>
              <a:gd name="connsiteY40541" fmla="*/ 2126250 h 2190257"/>
              <a:gd name="connsiteX40542" fmla="*/ 624959 w 1299502"/>
              <a:gd name="connsiteY40542" fmla="*/ 2126250 h 2190257"/>
              <a:gd name="connsiteX40543" fmla="*/ 624851 w 1299502"/>
              <a:gd name="connsiteY40543" fmla="*/ 2126142 h 2190257"/>
              <a:gd name="connsiteX40544" fmla="*/ 624851 w 1299502"/>
              <a:gd name="connsiteY40544" fmla="*/ 2125565 h 2190257"/>
              <a:gd name="connsiteX40545" fmla="*/ 625536 w 1299502"/>
              <a:gd name="connsiteY40545" fmla="*/ 2124953 h 2190257"/>
              <a:gd name="connsiteX40546" fmla="*/ 625356 w 1299502"/>
              <a:gd name="connsiteY40546" fmla="*/ 2124845 h 2190257"/>
              <a:gd name="connsiteX40547" fmla="*/ 625031 w 1299502"/>
              <a:gd name="connsiteY40547" fmla="*/ 2124773 h 2190257"/>
              <a:gd name="connsiteX40548" fmla="*/ 624851 w 1299502"/>
              <a:gd name="connsiteY40548" fmla="*/ 2124664 h 2190257"/>
              <a:gd name="connsiteX40549" fmla="*/ 625248 w 1299502"/>
              <a:gd name="connsiteY40549" fmla="*/ 2124340 h 2190257"/>
              <a:gd name="connsiteX40550" fmla="*/ 625248 w 1299502"/>
              <a:gd name="connsiteY40550" fmla="*/ 2124052 h 2190257"/>
              <a:gd name="connsiteX40551" fmla="*/ 625572 w 1299502"/>
              <a:gd name="connsiteY40551" fmla="*/ 2123763 h 2190257"/>
              <a:gd name="connsiteX40552" fmla="*/ 625572 w 1299502"/>
              <a:gd name="connsiteY40552" fmla="*/ 2123475 h 2190257"/>
              <a:gd name="connsiteX40553" fmla="*/ 625969 w 1299502"/>
              <a:gd name="connsiteY40553" fmla="*/ 2123259 h 2190257"/>
              <a:gd name="connsiteX40554" fmla="*/ 625969 w 1299502"/>
              <a:gd name="connsiteY40554" fmla="*/ 2122646 h 2190257"/>
              <a:gd name="connsiteX40555" fmla="*/ 626366 w 1299502"/>
              <a:gd name="connsiteY40555" fmla="*/ 2122358 h 2190257"/>
              <a:gd name="connsiteX40556" fmla="*/ 626149 w 1299502"/>
              <a:gd name="connsiteY40556" fmla="*/ 2122142 h 2190257"/>
              <a:gd name="connsiteX40557" fmla="*/ 625861 w 1299502"/>
              <a:gd name="connsiteY40557" fmla="*/ 2122142 h 2190257"/>
              <a:gd name="connsiteX40558" fmla="*/ 625644 w 1299502"/>
              <a:gd name="connsiteY40558" fmla="*/ 2122070 h 2190257"/>
              <a:gd name="connsiteX40559" fmla="*/ 625969 w 1299502"/>
              <a:gd name="connsiteY40559" fmla="*/ 2121745 h 2190257"/>
              <a:gd name="connsiteX40560" fmla="*/ 625861 w 1299502"/>
              <a:gd name="connsiteY40560" fmla="*/ 2121565 h 2190257"/>
              <a:gd name="connsiteX40561" fmla="*/ 624887 w 1299502"/>
              <a:gd name="connsiteY40561" fmla="*/ 2121565 h 2190257"/>
              <a:gd name="connsiteX40562" fmla="*/ 624455 w 1299502"/>
              <a:gd name="connsiteY40562" fmla="*/ 2121277 h 2190257"/>
              <a:gd name="connsiteX40563" fmla="*/ 624166 w 1299502"/>
              <a:gd name="connsiteY40563" fmla="*/ 2121277 h 2190257"/>
              <a:gd name="connsiteX40564" fmla="*/ 623986 w 1299502"/>
              <a:gd name="connsiteY40564" fmla="*/ 2121060 h 2190257"/>
              <a:gd name="connsiteX40565" fmla="*/ 624382 w 1299502"/>
              <a:gd name="connsiteY40565" fmla="*/ 2120736 h 2190257"/>
              <a:gd name="connsiteX40566" fmla="*/ 624382 w 1299502"/>
              <a:gd name="connsiteY40566" fmla="*/ 2120448 h 2190257"/>
              <a:gd name="connsiteX40567" fmla="*/ 625068 w 1299502"/>
              <a:gd name="connsiteY40567" fmla="*/ 2119871 h 2190257"/>
              <a:gd name="connsiteX40568" fmla="*/ 625068 w 1299502"/>
              <a:gd name="connsiteY40568" fmla="*/ 2119655 h 2190257"/>
              <a:gd name="connsiteX40569" fmla="*/ 625356 w 1299502"/>
              <a:gd name="connsiteY40569" fmla="*/ 2119367 h 2190257"/>
              <a:gd name="connsiteX40570" fmla="*/ 625356 w 1299502"/>
              <a:gd name="connsiteY40570" fmla="*/ 2119042 h 2190257"/>
              <a:gd name="connsiteX40571" fmla="*/ 624382 w 1299502"/>
              <a:gd name="connsiteY40571" fmla="*/ 2118141 h 2190257"/>
              <a:gd name="connsiteX40572" fmla="*/ 624455 w 1299502"/>
              <a:gd name="connsiteY40572" fmla="*/ 2117565 h 2190257"/>
              <a:gd name="connsiteX40573" fmla="*/ 625176 w 1299502"/>
              <a:gd name="connsiteY40573" fmla="*/ 2116952 h 2190257"/>
              <a:gd name="connsiteX40574" fmla="*/ 625176 w 1299502"/>
              <a:gd name="connsiteY40574" fmla="*/ 2116664 h 2190257"/>
              <a:gd name="connsiteX40575" fmla="*/ 625356 w 1299502"/>
              <a:gd name="connsiteY40575" fmla="*/ 2116447 h 2190257"/>
              <a:gd name="connsiteX40576" fmla="*/ 625681 w 1299502"/>
              <a:gd name="connsiteY40576" fmla="*/ 2116447 h 2190257"/>
              <a:gd name="connsiteX40577" fmla="*/ 626582 w 1299502"/>
              <a:gd name="connsiteY40577" fmla="*/ 2115763 h 2190257"/>
              <a:gd name="connsiteX40578" fmla="*/ 626582 w 1299502"/>
              <a:gd name="connsiteY40578" fmla="*/ 2115150 h 2190257"/>
              <a:gd name="connsiteX40579" fmla="*/ 626870 w 1299502"/>
              <a:gd name="connsiteY40579" fmla="*/ 2114970 h 2190257"/>
              <a:gd name="connsiteX40580" fmla="*/ 626979 w 1299502"/>
              <a:gd name="connsiteY40580" fmla="*/ 2113780 h 2190257"/>
              <a:gd name="connsiteX40581" fmla="*/ 627159 w 1299502"/>
              <a:gd name="connsiteY40581" fmla="*/ 2113564 h 2190257"/>
              <a:gd name="connsiteX40582" fmla="*/ 627447 w 1299502"/>
              <a:gd name="connsiteY40582" fmla="*/ 2113672 h 2190257"/>
              <a:gd name="connsiteX40583" fmla="*/ 628349 w 1299502"/>
              <a:gd name="connsiteY40583" fmla="*/ 2112879 h 2190257"/>
              <a:gd name="connsiteX40584" fmla="*/ 628349 w 1299502"/>
              <a:gd name="connsiteY40584" fmla="*/ 2112555 h 2190257"/>
              <a:gd name="connsiteX40585" fmla="*/ 628673 w 1299502"/>
              <a:gd name="connsiteY40585" fmla="*/ 2112267 h 2190257"/>
              <a:gd name="connsiteX40586" fmla="*/ 628745 w 1299502"/>
              <a:gd name="connsiteY40586" fmla="*/ 2111474 h 2190257"/>
              <a:gd name="connsiteX40587" fmla="*/ 628565 w 1299502"/>
              <a:gd name="connsiteY40587" fmla="*/ 2111257 h 2190257"/>
              <a:gd name="connsiteX40588" fmla="*/ 628169 w 1299502"/>
              <a:gd name="connsiteY40588" fmla="*/ 2111582 h 2190257"/>
              <a:gd name="connsiteX40589" fmla="*/ 627844 w 1299502"/>
              <a:gd name="connsiteY40589" fmla="*/ 2111582 h 2190257"/>
              <a:gd name="connsiteX40590" fmla="*/ 627159 w 1299502"/>
              <a:gd name="connsiteY40590" fmla="*/ 2112086 h 2190257"/>
              <a:gd name="connsiteX40591" fmla="*/ 626870 w 1299502"/>
              <a:gd name="connsiteY40591" fmla="*/ 2112086 h 2190257"/>
              <a:gd name="connsiteX40592" fmla="*/ 626474 w 1299502"/>
              <a:gd name="connsiteY40592" fmla="*/ 2112375 h 2190257"/>
              <a:gd name="connsiteX40593" fmla="*/ 625068 w 1299502"/>
              <a:gd name="connsiteY40593" fmla="*/ 2112375 h 2190257"/>
              <a:gd name="connsiteX40594" fmla="*/ 624743 w 1299502"/>
              <a:gd name="connsiteY40594" fmla="*/ 2112086 h 2190257"/>
              <a:gd name="connsiteX40595" fmla="*/ 624455 w 1299502"/>
              <a:gd name="connsiteY40595" fmla="*/ 2112086 h 2190257"/>
              <a:gd name="connsiteX40596" fmla="*/ 623842 w 1299502"/>
              <a:gd name="connsiteY40596" fmla="*/ 2112483 h 2190257"/>
              <a:gd name="connsiteX40597" fmla="*/ 623842 w 1299502"/>
              <a:gd name="connsiteY40597" fmla="*/ 2114862 h 2190257"/>
              <a:gd name="connsiteX40598" fmla="*/ 622760 w 1299502"/>
              <a:gd name="connsiteY40598" fmla="*/ 2115654 h 2190257"/>
              <a:gd name="connsiteX40599" fmla="*/ 622760 w 1299502"/>
              <a:gd name="connsiteY40599" fmla="*/ 2116267 h 2190257"/>
              <a:gd name="connsiteX40600" fmla="*/ 622543 w 1299502"/>
              <a:gd name="connsiteY40600" fmla="*/ 2116447 h 2190257"/>
              <a:gd name="connsiteX40601" fmla="*/ 622255 w 1299502"/>
              <a:gd name="connsiteY40601" fmla="*/ 2116375 h 2190257"/>
              <a:gd name="connsiteX40602" fmla="*/ 621858 w 1299502"/>
              <a:gd name="connsiteY40602" fmla="*/ 2116664 h 2190257"/>
              <a:gd name="connsiteX40603" fmla="*/ 621570 w 1299502"/>
              <a:gd name="connsiteY40603" fmla="*/ 2116664 h 2190257"/>
              <a:gd name="connsiteX40604" fmla="*/ 620668 w 1299502"/>
              <a:gd name="connsiteY40604" fmla="*/ 2117384 h 2190257"/>
              <a:gd name="connsiteX40605" fmla="*/ 620668 w 1299502"/>
              <a:gd name="connsiteY40605" fmla="*/ 2117673 h 2190257"/>
              <a:gd name="connsiteX40606" fmla="*/ 620272 w 1299502"/>
              <a:gd name="connsiteY40606" fmla="*/ 2117961 h 2190257"/>
              <a:gd name="connsiteX40607" fmla="*/ 620272 w 1299502"/>
              <a:gd name="connsiteY40607" fmla="*/ 2118285 h 2190257"/>
              <a:gd name="connsiteX40608" fmla="*/ 620055 w 1299502"/>
              <a:gd name="connsiteY40608" fmla="*/ 2118466 h 2190257"/>
              <a:gd name="connsiteX40609" fmla="*/ 619767 w 1299502"/>
              <a:gd name="connsiteY40609" fmla="*/ 2118393 h 2190257"/>
              <a:gd name="connsiteX40610" fmla="*/ 619082 w 1299502"/>
              <a:gd name="connsiteY40610" fmla="*/ 2118970 h 2190257"/>
              <a:gd name="connsiteX40611" fmla="*/ 618361 w 1299502"/>
              <a:gd name="connsiteY40611" fmla="*/ 2118970 h 2190257"/>
              <a:gd name="connsiteX40612" fmla="*/ 618180 w 1299502"/>
              <a:gd name="connsiteY40612" fmla="*/ 2119078 h 2190257"/>
              <a:gd name="connsiteX40613" fmla="*/ 618180 w 1299502"/>
              <a:gd name="connsiteY40613" fmla="*/ 2119979 h 2190257"/>
              <a:gd name="connsiteX40614" fmla="*/ 617964 w 1299502"/>
              <a:gd name="connsiteY40614" fmla="*/ 2120159 h 2190257"/>
              <a:gd name="connsiteX40615" fmla="*/ 617676 w 1299502"/>
              <a:gd name="connsiteY40615" fmla="*/ 2120051 h 2190257"/>
              <a:gd name="connsiteX40616" fmla="*/ 617459 w 1299502"/>
              <a:gd name="connsiteY40616" fmla="*/ 2120268 h 2190257"/>
              <a:gd name="connsiteX40617" fmla="*/ 617459 w 1299502"/>
              <a:gd name="connsiteY40617" fmla="*/ 2120592 h 2190257"/>
              <a:gd name="connsiteX40618" fmla="*/ 617784 w 1299502"/>
              <a:gd name="connsiteY40618" fmla="*/ 2120880 h 2190257"/>
              <a:gd name="connsiteX40619" fmla="*/ 617784 w 1299502"/>
              <a:gd name="connsiteY40619" fmla="*/ 2121493 h 2190257"/>
              <a:gd name="connsiteX40620" fmla="*/ 617676 w 1299502"/>
              <a:gd name="connsiteY40620" fmla="*/ 2121565 h 2190257"/>
              <a:gd name="connsiteX40621" fmla="*/ 616594 w 1299502"/>
              <a:gd name="connsiteY40621" fmla="*/ 2121565 h 2190257"/>
              <a:gd name="connsiteX40622" fmla="*/ 616378 w 1299502"/>
              <a:gd name="connsiteY40622" fmla="*/ 2121673 h 2190257"/>
              <a:gd name="connsiteX40623" fmla="*/ 616378 w 1299502"/>
              <a:gd name="connsiteY40623" fmla="*/ 2121961 h 2190257"/>
              <a:gd name="connsiteX40624" fmla="*/ 616089 w 1299502"/>
              <a:gd name="connsiteY40624" fmla="*/ 2122286 h 2190257"/>
              <a:gd name="connsiteX40625" fmla="*/ 616089 w 1299502"/>
              <a:gd name="connsiteY40625" fmla="*/ 2122574 h 2190257"/>
              <a:gd name="connsiteX40626" fmla="*/ 615873 w 1299502"/>
              <a:gd name="connsiteY40626" fmla="*/ 2122754 h 2190257"/>
              <a:gd name="connsiteX40627" fmla="*/ 615584 w 1299502"/>
              <a:gd name="connsiteY40627" fmla="*/ 2122754 h 2190257"/>
              <a:gd name="connsiteX40628" fmla="*/ 614070 w 1299502"/>
              <a:gd name="connsiteY40628" fmla="*/ 2121385 h 2190257"/>
              <a:gd name="connsiteX40629" fmla="*/ 614070 w 1299502"/>
              <a:gd name="connsiteY40629" fmla="*/ 2121096 h 2190257"/>
              <a:gd name="connsiteX40630" fmla="*/ 613601 w 1299502"/>
              <a:gd name="connsiteY40630" fmla="*/ 2120592 h 2190257"/>
              <a:gd name="connsiteX40631" fmla="*/ 612880 w 1299502"/>
              <a:gd name="connsiteY40631" fmla="*/ 2120592 h 2190257"/>
              <a:gd name="connsiteX40632" fmla="*/ 612591 w 1299502"/>
              <a:gd name="connsiteY40632" fmla="*/ 2120268 h 2190257"/>
              <a:gd name="connsiteX40633" fmla="*/ 612195 w 1299502"/>
              <a:gd name="connsiteY40633" fmla="*/ 2120268 h 2190257"/>
              <a:gd name="connsiteX40634" fmla="*/ 611870 w 1299502"/>
              <a:gd name="connsiteY40634" fmla="*/ 2119979 h 2190257"/>
              <a:gd name="connsiteX40635" fmla="*/ 611474 w 1299502"/>
              <a:gd name="connsiteY40635" fmla="*/ 2119979 h 2190257"/>
              <a:gd name="connsiteX40636" fmla="*/ 611185 w 1299502"/>
              <a:gd name="connsiteY40636" fmla="*/ 2119691 h 2190257"/>
              <a:gd name="connsiteX40637" fmla="*/ 610861 w 1299502"/>
              <a:gd name="connsiteY40637" fmla="*/ 2119583 h 2190257"/>
              <a:gd name="connsiteX40638" fmla="*/ 610464 w 1299502"/>
              <a:gd name="connsiteY40638" fmla="*/ 2119258 h 2190257"/>
              <a:gd name="connsiteX40639" fmla="*/ 610176 w 1299502"/>
              <a:gd name="connsiteY40639" fmla="*/ 2119258 h 2190257"/>
              <a:gd name="connsiteX40640" fmla="*/ 609779 w 1299502"/>
              <a:gd name="connsiteY40640" fmla="*/ 2119583 h 2190257"/>
              <a:gd name="connsiteX40641" fmla="*/ 609166 w 1299502"/>
              <a:gd name="connsiteY40641" fmla="*/ 2119583 h 2190257"/>
              <a:gd name="connsiteX40642" fmla="*/ 608769 w 1299502"/>
              <a:gd name="connsiteY40642" fmla="*/ 2119871 h 2190257"/>
              <a:gd name="connsiteX40643" fmla="*/ 608481 w 1299502"/>
              <a:gd name="connsiteY40643" fmla="*/ 2119583 h 2190257"/>
              <a:gd name="connsiteX40644" fmla="*/ 607796 w 1299502"/>
              <a:gd name="connsiteY40644" fmla="*/ 2119475 h 2190257"/>
              <a:gd name="connsiteX40645" fmla="*/ 607579 w 1299502"/>
              <a:gd name="connsiteY40645" fmla="*/ 2119367 h 2190257"/>
              <a:gd name="connsiteX40646" fmla="*/ 607579 w 1299502"/>
              <a:gd name="connsiteY40646" fmla="*/ 2119078 h 2190257"/>
              <a:gd name="connsiteX40647" fmla="*/ 606498 w 1299502"/>
              <a:gd name="connsiteY40647" fmla="*/ 2117961 h 2190257"/>
              <a:gd name="connsiteX40648" fmla="*/ 605776 w 1299502"/>
              <a:gd name="connsiteY40648" fmla="*/ 2117961 h 2190257"/>
              <a:gd name="connsiteX40649" fmla="*/ 605380 w 1299502"/>
              <a:gd name="connsiteY40649" fmla="*/ 2117673 h 2190257"/>
              <a:gd name="connsiteX40650" fmla="*/ 605091 w 1299502"/>
              <a:gd name="connsiteY40650" fmla="*/ 2117673 h 2190257"/>
              <a:gd name="connsiteX40651" fmla="*/ 604803 w 1299502"/>
              <a:gd name="connsiteY40651" fmla="*/ 2117384 h 2190257"/>
              <a:gd name="connsiteX40652" fmla="*/ 604370 w 1299502"/>
              <a:gd name="connsiteY40652" fmla="*/ 2117384 h 2190257"/>
              <a:gd name="connsiteX40653" fmla="*/ 604082 w 1299502"/>
              <a:gd name="connsiteY40653" fmla="*/ 2117060 h 2190257"/>
              <a:gd name="connsiteX40654" fmla="*/ 603685 w 1299502"/>
              <a:gd name="connsiteY40654" fmla="*/ 2116988 h 2190257"/>
              <a:gd name="connsiteX40655" fmla="*/ 603072 w 1299502"/>
              <a:gd name="connsiteY40655" fmla="*/ 2116375 h 2190257"/>
              <a:gd name="connsiteX40656" fmla="*/ 602387 w 1299502"/>
              <a:gd name="connsiteY40656" fmla="*/ 2116375 h 2190257"/>
              <a:gd name="connsiteX40657" fmla="*/ 600692 w 1299502"/>
              <a:gd name="connsiteY40657" fmla="*/ 2114862 h 2190257"/>
              <a:gd name="connsiteX40658" fmla="*/ 600404 w 1299502"/>
              <a:gd name="connsiteY40658" fmla="*/ 2114789 h 2190257"/>
              <a:gd name="connsiteX40659" fmla="*/ 600079 w 1299502"/>
              <a:gd name="connsiteY40659" fmla="*/ 2114465 h 2190257"/>
              <a:gd name="connsiteX40660" fmla="*/ 599683 w 1299502"/>
              <a:gd name="connsiteY40660" fmla="*/ 2114465 h 2190257"/>
              <a:gd name="connsiteX40661" fmla="*/ 599394 w 1299502"/>
              <a:gd name="connsiteY40661" fmla="*/ 2114177 h 2190257"/>
              <a:gd name="connsiteX40662" fmla="*/ 598998 w 1299502"/>
              <a:gd name="connsiteY40662" fmla="*/ 2114177 h 2190257"/>
              <a:gd name="connsiteX40663" fmla="*/ 597086 w 1299502"/>
              <a:gd name="connsiteY40663" fmla="*/ 2112375 h 2190257"/>
              <a:gd name="connsiteX40664" fmla="*/ 596401 w 1299502"/>
              <a:gd name="connsiteY40664" fmla="*/ 2112303 h 2190257"/>
              <a:gd name="connsiteX40665" fmla="*/ 595897 w 1299502"/>
              <a:gd name="connsiteY40665" fmla="*/ 2111906 h 2190257"/>
              <a:gd name="connsiteX40666" fmla="*/ 595897 w 1299502"/>
              <a:gd name="connsiteY40666" fmla="*/ 2111582 h 2190257"/>
              <a:gd name="connsiteX40667" fmla="*/ 595500 w 1299502"/>
              <a:gd name="connsiteY40667" fmla="*/ 2111294 h 2190257"/>
              <a:gd name="connsiteX40668" fmla="*/ 595608 w 1299502"/>
              <a:gd name="connsiteY40668" fmla="*/ 2110681 h 2190257"/>
              <a:gd name="connsiteX40669" fmla="*/ 595211 w 1299502"/>
              <a:gd name="connsiteY40669" fmla="*/ 2110393 h 2190257"/>
              <a:gd name="connsiteX40670" fmla="*/ 595211 w 1299502"/>
              <a:gd name="connsiteY40670" fmla="*/ 2110068 h 2190257"/>
              <a:gd name="connsiteX40671" fmla="*/ 594887 w 1299502"/>
              <a:gd name="connsiteY40671" fmla="*/ 2109780 h 2190257"/>
              <a:gd name="connsiteX40672" fmla="*/ 594995 w 1299502"/>
              <a:gd name="connsiteY40672" fmla="*/ 2108879 h 2190257"/>
              <a:gd name="connsiteX40673" fmla="*/ 594598 w 1299502"/>
              <a:gd name="connsiteY40673" fmla="*/ 2108590 h 2190257"/>
              <a:gd name="connsiteX40674" fmla="*/ 594598 w 1299502"/>
              <a:gd name="connsiteY40674" fmla="*/ 2108302 h 2190257"/>
              <a:gd name="connsiteX40675" fmla="*/ 594310 w 1299502"/>
              <a:gd name="connsiteY40675" fmla="*/ 2107978 h 2190257"/>
              <a:gd name="connsiteX40676" fmla="*/ 594310 w 1299502"/>
              <a:gd name="connsiteY40676" fmla="*/ 2107689 h 2190257"/>
              <a:gd name="connsiteX40677" fmla="*/ 593517 w 1299502"/>
              <a:gd name="connsiteY40677" fmla="*/ 2106897 h 2190257"/>
              <a:gd name="connsiteX40678" fmla="*/ 593084 w 1299502"/>
              <a:gd name="connsiteY40678" fmla="*/ 2106897 h 2190257"/>
              <a:gd name="connsiteX40679" fmla="*/ 592796 w 1299502"/>
              <a:gd name="connsiteY40679" fmla="*/ 2106572 h 2190257"/>
              <a:gd name="connsiteX40680" fmla="*/ 592399 w 1299502"/>
              <a:gd name="connsiteY40680" fmla="*/ 2106788 h 2190257"/>
              <a:gd name="connsiteX40681" fmla="*/ 592110 w 1299502"/>
              <a:gd name="connsiteY40681" fmla="*/ 2106788 h 2190257"/>
              <a:gd name="connsiteX40682" fmla="*/ 591894 w 1299502"/>
              <a:gd name="connsiteY40682" fmla="*/ 2106680 h 2190257"/>
              <a:gd name="connsiteX40683" fmla="*/ 591894 w 1299502"/>
              <a:gd name="connsiteY40683" fmla="*/ 2106392 h 2190257"/>
              <a:gd name="connsiteX40684" fmla="*/ 592291 w 1299502"/>
              <a:gd name="connsiteY40684" fmla="*/ 2106068 h 2190257"/>
              <a:gd name="connsiteX40685" fmla="*/ 592291 w 1299502"/>
              <a:gd name="connsiteY40685" fmla="*/ 2105491 h 2190257"/>
              <a:gd name="connsiteX40686" fmla="*/ 591714 w 1299502"/>
              <a:gd name="connsiteY40686" fmla="*/ 2104878 h 2190257"/>
              <a:gd name="connsiteX40687" fmla="*/ 592002 w 1299502"/>
              <a:gd name="connsiteY40687" fmla="*/ 2104590 h 2190257"/>
              <a:gd name="connsiteX40688" fmla="*/ 592002 w 1299502"/>
              <a:gd name="connsiteY40688" fmla="*/ 2103076 h 2190257"/>
              <a:gd name="connsiteX40689" fmla="*/ 591714 w 1299502"/>
              <a:gd name="connsiteY40689" fmla="*/ 2102788 h 2190257"/>
              <a:gd name="connsiteX40690" fmla="*/ 591714 w 1299502"/>
              <a:gd name="connsiteY40690" fmla="*/ 2102464 h 2190257"/>
              <a:gd name="connsiteX40691" fmla="*/ 591389 w 1299502"/>
              <a:gd name="connsiteY40691" fmla="*/ 2102175 h 2190257"/>
              <a:gd name="connsiteX40692" fmla="*/ 591389 w 1299502"/>
              <a:gd name="connsiteY40692" fmla="*/ 2101887 h 2190257"/>
              <a:gd name="connsiteX40693" fmla="*/ 591101 w 1299502"/>
              <a:gd name="connsiteY40693" fmla="*/ 2101563 h 2190257"/>
              <a:gd name="connsiteX40694" fmla="*/ 591101 w 1299502"/>
              <a:gd name="connsiteY40694" fmla="*/ 2100662 h 2190257"/>
              <a:gd name="connsiteX40695" fmla="*/ 591497 w 1299502"/>
              <a:gd name="connsiteY40695" fmla="*/ 2100373 h 2190257"/>
              <a:gd name="connsiteX40696" fmla="*/ 591497 w 1299502"/>
              <a:gd name="connsiteY40696" fmla="*/ 2100085 h 2190257"/>
              <a:gd name="connsiteX40697" fmla="*/ 591786 w 1299502"/>
              <a:gd name="connsiteY40697" fmla="*/ 2099761 h 2190257"/>
              <a:gd name="connsiteX40698" fmla="*/ 591894 w 1299502"/>
              <a:gd name="connsiteY40698" fmla="*/ 2098968 h 2190257"/>
              <a:gd name="connsiteX40699" fmla="*/ 591497 w 1299502"/>
              <a:gd name="connsiteY40699" fmla="*/ 2098571 h 2190257"/>
              <a:gd name="connsiteX40700" fmla="*/ 591497 w 1299502"/>
              <a:gd name="connsiteY40700" fmla="*/ 2098391 h 2190257"/>
              <a:gd name="connsiteX40701" fmla="*/ 590884 w 1299502"/>
              <a:gd name="connsiteY40701" fmla="*/ 2097670 h 2190257"/>
              <a:gd name="connsiteX40702" fmla="*/ 590884 w 1299502"/>
              <a:gd name="connsiteY40702" fmla="*/ 2096769 h 2190257"/>
              <a:gd name="connsiteX40703" fmla="*/ 590596 w 1299502"/>
              <a:gd name="connsiteY40703" fmla="*/ 2096481 h 2190257"/>
              <a:gd name="connsiteX40704" fmla="*/ 590596 w 1299502"/>
              <a:gd name="connsiteY40704" fmla="*/ 2096265 h 2190257"/>
              <a:gd name="connsiteX40705" fmla="*/ 590416 w 1299502"/>
              <a:gd name="connsiteY40705" fmla="*/ 2096084 h 2190257"/>
              <a:gd name="connsiteX40706" fmla="*/ 590091 w 1299502"/>
              <a:gd name="connsiteY40706" fmla="*/ 2096084 h 2190257"/>
              <a:gd name="connsiteX40707" fmla="*/ 589695 w 1299502"/>
              <a:gd name="connsiteY40707" fmla="*/ 2096373 h 2190257"/>
              <a:gd name="connsiteX40708" fmla="*/ 589406 w 1299502"/>
              <a:gd name="connsiteY40708" fmla="*/ 2096373 h 2190257"/>
              <a:gd name="connsiteX40709" fmla="*/ 589190 w 1299502"/>
              <a:gd name="connsiteY40709" fmla="*/ 2096193 h 2190257"/>
              <a:gd name="connsiteX40710" fmla="*/ 589190 w 1299502"/>
              <a:gd name="connsiteY40710" fmla="*/ 2095904 h 2190257"/>
              <a:gd name="connsiteX40711" fmla="*/ 589586 w 1299502"/>
              <a:gd name="connsiteY40711" fmla="*/ 2095580 h 2190257"/>
              <a:gd name="connsiteX40712" fmla="*/ 589586 w 1299502"/>
              <a:gd name="connsiteY40712" fmla="*/ 2095292 h 2190257"/>
              <a:gd name="connsiteX40713" fmla="*/ 589911 w 1299502"/>
              <a:gd name="connsiteY40713" fmla="*/ 2094967 h 2190257"/>
              <a:gd name="connsiteX40714" fmla="*/ 589983 w 1299502"/>
              <a:gd name="connsiteY40714" fmla="*/ 2093778 h 2190257"/>
              <a:gd name="connsiteX40715" fmla="*/ 589586 w 1299502"/>
              <a:gd name="connsiteY40715" fmla="*/ 2093490 h 2190257"/>
              <a:gd name="connsiteX40716" fmla="*/ 589695 w 1299502"/>
              <a:gd name="connsiteY40716" fmla="*/ 2092877 h 2190257"/>
              <a:gd name="connsiteX40717" fmla="*/ 589190 w 1299502"/>
              <a:gd name="connsiteY40717" fmla="*/ 2092480 h 2190257"/>
              <a:gd name="connsiteX40718" fmla="*/ 589009 w 1299502"/>
              <a:gd name="connsiteY40718" fmla="*/ 2092589 h 2190257"/>
              <a:gd name="connsiteX40719" fmla="*/ 589009 w 1299502"/>
              <a:gd name="connsiteY40719" fmla="*/ 2092877 h 2190257"/>
              <a:gd name="connsiteX40720" fmla="*/ 589298 w 1299502"/>
              <a:gd name="connsiteY40720" fmla="*/ 2093165 h 2190257"/>
              <a:gd name="connsiteX40721" fmla="*/ 589298 w 1299502"/>
              <a:gd name="connsiteY40721" fmla="*/ 2093490 h 2190257"/>
              <a:gd name="connsiteX40722" fmla="*/ 589622 w 1299502"/>
              <a:gd name="connsiteY40722" fmla="*/ 2093778 h 2190257"/>
              <a:gd name="connsiteX40723" fmla="*/ 589622 w 1299502"/>
              <a:gd name="connsiteY40723" fmla="*/ 2094102 h 2190257"/>
              <a:gd name="connsiteX40724" fmla="*/ 589298 w 1299502"/>
              <a:gd name="connsiteY40724" fmla="*/ 2094391 h 2190257"/>
              <a:gd name="connsiteX40725" fmla="*/ 589298 w 1299502"/>
              <a:gd name="connsiteY40725" fmla="*/ 2095003 h 2190257"/>
              <a:gd name="connsiteX40726" fmla="*/ 588613 w 1299502"/>
              <a:gd name="connsiteY40726" fmla="*/ 2095580 h 2190257"/>
              <a:gd name="connsiteX40727" fmla="*/ 588505 w 1299502"/>
              <a:gd name="connsiteY40727" fmla="*/ 2096193 h 2190257"/>
              <a:gd name="connsiteX40728" fmla="*/ 588216 w 1299502"/>
              <a:gd name="connsiteY40728" fmla="*/ 2096481 h 2190257"/>
              <a:gd name="connsiteX40729" fmla="*/ 588216 w 1299502"/>
              <a:gd name="connsiteY40729" fmla="*/ 2096805 h 2190257"/>
              <a:gd name="connsiteX40730" fmla="*/ 587820 w 1299502"/>
              <a:gd name="connsiteY40730" fmla="*/ 2096985 h 2190257"/>
              <a:gd name="connsiteX40731" fmla="*/ 587820 w 1299502"/>
              <a:gd name="connsiteY40731" fmla="*/ 2098175 h 2190257"/>
              <a:gd name="connsiteX40732" fmla="*/ 588108 w 1299502"/>
              <a:gd name="connsiteY40732" fmla="*/ 2098499 h 2190257"/>
              <a:gd name="connsiteX40733" fmla="*/ 588108 w 1299502"/>
              <a:gd name="connsiteY40733" fmla="*/ 2098788 h 2190257"/>
              <a:gd name="connsiteX40734" fmla="*/ 588324 w 1299502"/>
              <a:gd name="connsiteY40734" fmla="*/ 2098968 h 2190257"/>
              <a:gd name="connsiteX40735" fmla="*/ 588613 w 1299502"/>
              <a:gd name="connsiteY40735" fmla="*/ 2098968 h 2190257"/>
              <a:gd name="connsiteX40736" fmla="*/ 588793 w 1299502"/>
              <a:gd name="connsiteY40736" fmla="*/ 2099184 h 2190257"/>
              <a:gd name="connsiteX40737" fmla="*/ 588721 w 1299502"/>
              <a:gd name="connsiteY40737" fmla="*/ 2099689 h 2190257"/>
              <a:gd name="connsiteX40738" fmla="*/ 589406 w 1299502"/>
              <a:gd name="connsiteY40738" fmla="*/ 2100373 h 2190257"/>
              <a:gd name="connsiteX40739" fmla="*/ 589406 w 1299502"/>
              <a:gd name="connsiteY40739" fmla="*/ 2100590 h 2190257"/>
              <a:gd name="connsiteX40740" fmla="*/ 589226 w 1299502"/>
              <a:gd name="connsiteY40740" fmla="*/ 2100770 h 2190257"/>
              <a:gd name="connsiteX40741" fmla="*/ 588505 w 1299502"/>
              <a:gd name="connsiteY40741" fmla="*/ 2100770 h 2190257"/>
              <a:gd name="connsiteX40742" fmla="*/ 588216 w 1299502"/>
              <a:gd name="connsiteY40742" fmla="*/ 2101094 h 2190257"/>
              <a:gd name="connsiteX40743" fmla="*/ 587892 w 1299502"/>
              <a:gd name="connsiteY40743" fmla="*/ 2100662 h 2190257"/>
              <a:gd name="connsiteX40744" fmla="*/ 587495 w 1299502"/>
              <a:gd name="connsiteY40744" fmla="*/ 2100986 h 2190257"/>
              <a:gd name="connsiteX40745" fmla="*/ 587207 w 1299502"/>
              <a:gd name="connsiteY40745" fmla="*/ 2100986 h 2190257"/>
              <a:gd name="connsiteX40746" fmla="*/ 587026 w 1299502"/>
              <a:gd name="connsiteY40746" fmla="*/ 2101166 h 2190257"/>
              <a:gd name="connsiteX40747" fmla="*/ 587026 w 1299502"/>
              <a:gd name="connsiteY40747" fmla="*/ 2101491 h 2190257"/>
              <a:gd name="connsiteX40748" fmla="*/ 586125 w 1299502"/>
              <a:gd name="connsiteY40748" fmla="*/ 2102175 h 2190257"/>
              <a:gd name="connsiteX40749" fmla="*/ 585728 w 1299502"/>
              <a:gd name="connsiteY40749" fmla="*/ 2102175 h 2190257"/>
              <a:gd name="connsiteX40750" fmla="*/ 585404 w 1299502"/>
              <a:gd name="connsiteY40750" fmla="*/ 2102500 h 2190257"/>
              <a:gd name="connsiteX40751" fmla="*/ 585115 w 1299502"/>
              <a:gd name="connsiteY40751" fmla="*/ 2102392 h 2190257"/>
              <a:gd name="connsiteX40752" fmla="*/ 584430 w 1299502"/>
              <a:gd name="connsiteY40752" fmla="*/ 2102968 h 2190257"/>
              <a:gd name="connsiteX40753" fmla="*/ 583997 w 1299502"/>
              <a:gd name="connsiteY40753" fmla="*/ 2102968 h 2190257"/>
              <a:gd name="connsiteX40754" fmla="*/ 583709 w 1299502"/>
              <a:gd name="connsiteY40754" fmla="*/ 2103293 h 2190257"/>
              <a:gd name="connsiteX40755" fmla="*/ 583312 w 1299502"/>
              <a:gd name="connsiteY40755" fmla="*/ 2103293 h 2190257"/>
              <a:gd name="connsiteX40756" fmla="*/ 583132 w 1299502"/>
              <a:gd name="connsiteY40756" fmla="*/ 2103401 h 2190257"/>
              <a:gd name="connsiteX40757" fmla="*/ 583132 w 1299502"/>
              <a:gd name="connsiteY40757" fmla="*/ 2103977 h 2190257"/>
              <a:gd name="connsiteX40758" fmla="*/ 582807 w 1299502"/>
              <a:gd name="connsiteY40758" fmla="*/ 2104302 h 2190257"/>
              <a:gd name="connsiteX40759" fmla="*/ 582699 w 1299502"/>
              <a:gd name="connsiteY40759" fmla="*/ 2105779 h 2190257"/>
              <a:gd name="connsiteX40760" fmla="*/ 582411 w 1299502"/>
              <a:gd name="connsiteY40760" fmla="*/ 2105996 h 2190257"/>
              <a:gd name="connsiteX40761" fmla="*/ 582303 w 1299502"/>
              <a:gd name="connsiteY40761" fmla="*/ 2106897 h 2190257"/>
              <a:gd name="connsiteX40762" fmla="*/ 581618 w 1299502"/>
              <a:gd name="connsiteY40762" fmla="*/ 2107473 h 2190257"/>
              <a:gd name="connsiteX40763" fmla="*/ 581618 w 1299502"/>
              <a:gd name="connsiteY40763" fmla="*/ 2109564 h 2190257"/>
              <a:gd name="connsiteX40764" fmla="*/ 581906 w 1299502"/>
              <a:gd name="connsiteY40764" fmla="*/ 2109852 h 2190257"/>
              <a:gd name="connsiteX40765" fmla="*/ 581906 w 1299502"/>
              <a:gd name="connsiteY40765" fmla="*/ 2110176 h 2190257"/>
              <a:gd name="connsiteX40766" fmla="*/ 582231 w 1299502"/>
              <a:gd name="connsiteY40766" fmla="*/ 2110465 h 2190257"/>
              <a:gd name="connsiteX40767" fmla="*/ 582231 w 1299502"/>
              <a:gd name="connsiteY40767" fmla="*/ 2111366 h 2190257"/>
              <a:gd name="connsiteX40768" fmla="*/ 582411 w 1299502"/>
              <a:gd name="connsiteY40768" fmla="*/ 2111546 h 2190257"/>
              <a:gd name="connsiteX40769" fmla="*/ 582699 w 1299502"/>
              <a:gd name="connsiteY40769" fmla="*/ 2111257 h 2190257"/>
              <a:gd name="connsiteX40770" fmla="*/ 583204 w 1299502"/>
              <a:gd name="connsiteY40770" fmla="*/ 2111654 h 2190257"/>
              <a:gd name="connsiteX40771" fmla="*/ 583204 w 1299502"/>
              <a:gd name="connsiteY40771" fmla="*/ 2112267 h 2190257"/>
              <a:gd name="connsiteX40772" fmla="*/ 583529 w 1299502"/>
              <a:gd name="connsiteY40772" fmla="*/ 2112555 h 2190257"/>
              <a:gd name="connsiteX40773" fmla="*/ 583529 w 1299502"/>
              <a:gd name="connsiteY40773" fmla="*/ 2113744 h 2190257"/>
              <a:gd name="connsiteX40774" fmla="*/ 583601 w 1299502"/>
              <a:gd name="connsiteY40774" fmla="*/ 2113960 h 2190257"/>
              <a:gd name="connsiteX40775" fmla="*/ 583997 w 1299502"/>
              <a:gd name="connsiteY40775" fmla="*/ 2113960 h 2190257"/>
              <a:gd name="connsiteX40776" fmla="*/ 584106 w 1299502"/>
              <a:gd name="connsiteY40776" fmla="*/ 2114069 h 2190257"/>
              <a:gd name="connsiteX40777" fmla="*/ 584106 w 1299502"/>
              <a:gd name="connsiteY40777" fmla="*/ 2114645 h 2190257"/>
              <a:gd name="connsiteX40778" fmla="*/ 583817 w 1299502"/>
              <a:gd name="connsiteY40778" fmla="*/ 2114934 h 2190257"/>
              <a:gd name="connsiteX40779" fmla="*/ 583817 w 1299502"/>
              <a:gd name="connsiteY40779" fmla="*/ 2115258 h 2190257"/>
              <a:gd name="connsiteX40780" fmla="*/ 584106 w 1299502"/>
              <a:gd name="connsiteY40780" fmla="*/ 2115546 h 2190257"/>
              <a:gd name="connsiteX40781" fmla="*/ 583997 w 1299502"/>
              <a:gd name="connsiteY40781" fmla="*/ 2117961 h 2190257"/>
              <a:gd name="connsiteX40782" fmla="*/ 584322 w 1299502"/>
              <a:gd name="connsiteY40782" fmla="*/ 2118249 h 2190257"/>
              <a:gd name="connsiteX40783" fmla="*/ 584322 w 1299502"/>
              <a:gd name="connsiteY40783" fmla="*/ 2119439 h 2190257"/>
              <a:gd name="connsiteX40784" fmla="*/ 584610 w 1299502"/>
              <a:gd name="connsiteY40784" fmla="*/ 2119763 h 2190257"/>
              <a:gd name="connsiteX40785" fmla="*/ 584610 w 1299502"/>
              <a:gd name="connsiteY40785" fmla="*/ 2120340 h 2190257"/>
              <a:gd name="connsiteX40786" fmla="*/ 584899 w 1299502"/>
              <a:gd name="connsiteY40786" fmla="*/ 2120664 h 2190257"/>
              <a:gd name="connsiteX40787" fmla="*/ 584899 w 1299502"/>
              <a:gd name="connsiteY40787" fmla="*/ 2121241 h 2190257"/>
              <a:gd name="connsiteX40788" fmla="*/ 585295 w 1299502"/>
              <a:gd name="connsiteY40788" fmla="*/ 2121565 h 2190257"/>
              <a:gd name="connsiteX40789" fmla="*/ 585223 w 1299502"/>
              <a:gd name="connsiteY40789" fmla="*/ 2122754 h 2190257"/>
              <a:gd name="connsiteX40790" fmla="*/ 585512 w 1299502"/>
              <a:gd name="connsiteY40790" fmla="*/ 2123043 h 2190257"/>
              <a:gd name="connsiteX40791" fmla="*/ 585512 w 1299502"/>
              <a:gd name="connsiteY40791" fmla="*/ 2123944 h 2190257"/>
              <a:gd name="connsiteX40792" fmla="*/ 585908 w 1299502"/>
              <a:gd name="connsiteY40792" fmla="*/ 2124268 h 2190257"/>
              <a:gd name="connsiteX40793" fmla="*/ 585836 w 1299502"/>
              <a:gd name="connsiteY40793" fmla="*/ 2124556 h 2190257"/>
              <a:gd name="connsiteX40794" fmla="*/ 586702 w 1299502"/>
              <a:gd name="connsiteY40794" fmla="*/ 2125349 h 2190257"/>
              <a:gd name="connsiteX40795" fmla="*/ 588721 w 1299502"/>
              <a:gd name="connsiteY40795" fmla="*/ 2125349 h 2190257"/>
              <a:gd name="connsiteX40796" fmla="*/ 590091 w 1299502"/>
              <a:gd name="connsiteY40796" fmla="*/ 2126647 h 2190257"/>
              <a:gd name="connsiteX40797" fmla="*/ 590416 w 1299502"/>
              <a:gd name="connsiteY40797" fmla="*/ 2126358 h 2190257"/>
              <a:gd name="connsiteX40798" fmla="*/ 590704 w 1299502"/>
              <a:gd name="connsiteY40798" fmla="*/ 2126358 h 2190257"/>
              <a:gd name="connsiteX40799" fmla="*/ 591101 w 1299502"/>
              <a:gd name="connsiteY40799" fmla="*/ 2126647 h 2190257"/>
              <a:gd name="connsiteX40800" fmla="*/ 591822 w 1299502"/>
              <a:gd name="connsiteY40800" fmla="*/ 2126647 h 2190257"/>
              <a:gd name="connsiteX40801" fmla="*/ 592110 w 1299502"/>
              <a:gd name="connsiteY40801" fmla="*/ 2126971 h 2190257"/>
              <a:gd name="connsiteX40802" fmla="*/ 593084 w 1299502"/>
              <a:gd name="connsiteY40802" fmla="*/ 2127043 h 2190257"/>
              <a:gd name="connsiteX40803" fmla="*/ 594779 w 1299502"/>
              <a:gd name="connsiteY40803" fmla="*/ 2128557 h 2190257"/>
              <a:gd name="connsiteX40804" fmla="*/ 595788 w 1299502"/>
              <a:gd name="connsiteY40804" fmla="*/ 2128557 h 2190257"/>
              <a:gd name="connsiteX40805" fmla="*/ 596185 w 1299502"/>
              <a:gd name="connsiteY40805" fmla="*/ 2128953 h 2190257"/>
              <a:gd name="connsiteX40806" fmla="*/ 596473 w 1299502"/>
              <a:gd name="connsiteY40806" fmla="*/ 2128953 h 2190257"/>
              <a:gd name="connsiteX40807" fmla="*/ 596798 w 1299502"/>
              <a:gd name="connsiteY40807" fmla="*/ 2129242 h 2190257"/>
              <a:gd name="connsiteX40808" fmla="*/ 597195 w 1299502"/>
              <a:gd name="connsiteY40808" fmla="*/ 2129242 h 2190257"/>
              <a:gd name="connsiteX40809" fmla="*/ 597988 w 1299502"/>
              <a:gd name="connsiteY40809" fmla="*/ 2130034 h 2190257"/>
              <a:gd name="connsiteX40810" fmla="*/ 597988 w 1299502"/>
              <a:gd name="connsiteY40810" fmla="*/ 2130359 h 2190257"/>
              <a:gd name="connsiteX40811" fmla="*/ 598096 w 1299502"/>
              <a:gd name="connsiteY40811" fmla="*/ 2130431 h 2190257"/>
              <a:gd name="connsiteX40812" fmla="*/ 598493 w 1299502"/>
              <a:gd name="connsiteY40812" fmla="*/ 2130431 h 2190257"/>
              <a:gd name="connsiteX40813" fmla="*/ 598673 w 1299502"/>
              <a:gd name="connsiteY40813" fmla="*/ 2130647 h 2190257"/>
              <a:gd name="connsiteX40814" fmla="*/ 598673 w 1299502"/>
              <a:gd name="connsiteY40814" fmla="*/ 2130935 h 2190257"/>
              <a:gd name="connsiteX40815" fmla="*/ 598961 w 1299502"/>
              <a:gd name="connsiteY40815" fmla="*/ 2131260 h 2190257"/>
              <a:gd name="connsiteX40816" fmla="*/ 598961 w 1299502"/>
              <a:gd name="connsiteY40816" fmla="*/ 2131548 h 2190257"/>
              <a:gd name="connsiteX40817" fmla="*/ 599286 w 1299502"/>
              <a:gd name="connsiteY40817" fmla="*/ 2131873 h 2190257"/>
              <a:gd name="connsiteX40818" fmla="*/ 599286 w 1299502"/>
              <a:gd name="connsiteY40818" fmla="*/ 2132737 h 2190257"/>
              <a:gd name="connsiteX40819" fmla="*/ 599574 w 1299502"/>
              <a:gd name="connsiteY40819" fmla="*/ 2133062 h 2190257"/>
              <a:gd name="connsiteX40820" fmla="*/ 599574 w 1299502"/>
              <a:gd name="connsiteY40820" fmla="*/ 2133639 h 2190257"/>
              <a:gd name="connsiteX40821" fmla="*/ 599899 w 1299502"/>
              <a:gd name="connsiteY40821" fmla="*/ 2133963 h 2190257"/>
              <a:gd name="connsiteX40822" fmla="*/ 599899 w 1299502"/>
              <a:gd name="connsiteY40822" fmla="*/ 2135657 h 2190257"/>
              <a:gd name="connsiteX40823" fmla="*/ 599466 w 1299502"/>
              <a:gd name="connsiteY40823" fmla="*/ 2136053 h 2190257"/>
              <a:gd name="connsiteX40824" fmla="*/ 599466 w 1299502"/>
              <a:gd name="connsiteY40824" fmla="*/ 2137459 h 2190257"/>
              <a:gd name="connsiteX40825" fmla="*/ 598601 w 1299502"/>
              <a:gd name="connsiteY40825" fmla="*/ 2138144 h 2190257"/>
              <a:gd name="connsiteX40826" fmla="*/ 597880 w 1299502"/>
              <a:gd name="connsiteY40826" fmla="*/ 2138144 h 2190257"/>
              <a:gd name="connsiteX40827" fmla="*/ 596582 w 1299502"/>
              <a:gd name="connsiteY40827" fmla="*/ 2136954 h 2190257"/>
              <a:gd name="connsiteX40828" fmla="*/ 596185 w 1299502"/>
              <a:gd name="connsiteY40828" fmla="*/ 2136954 h 2190257"/>
              <a:gd name="connsiteX40829" fmla="*/ 595680 w 1299502"/>
              <a:gd name="connsiteY40829" fmla="*/ 2136450 h 2190257"/>
              <a:gd name="connsiteX40830" fmla="*/ 595680 w 1299502"/>
              <a:gd name="connsiteY40830" fmla="*/ 2136161 h 2190257"/>
              <a:gd name="connsiteX40831" fmla="*/ 595608 w 1299502"/>
              <a:gd name="connsiteY40831" fmla="*/ 2136053 h 2190257"/>
              <a:gd name="connsiteX40832" fmla="*/ 594887 w 1299502"/>
              <a:gd name="connsiteY40832" fmla="*/ 2135945 h 2190257"/>
              <a:gd name="connsiteX40833" fmla="*/ 594418 w 1299502"/>
              <a:gd name="connsiteY40833" fmla="*/ 2136450 h 2190257"/>
              <a:gd name="connsiteX40834" fmla="*/ 594310 w 1299502"/>
              <a:gd name="connsiteY40834" fmla="*/ 2137963 h 2190257"/>
              <a:gd name="connsiteX40835" fmla="*/ 594526 w 1299502"/>
              <a:gd name="connsiteY40835" fmla="*/ 2138035 h 2190257"/>
              <a:gd name="connsiteX40836" fmla="*/ 595103 w 1299502"/>
              <a:gd name="connsiteY40836" fmla="*/ 2138035 h 2190257"/>
              <a:gd name="connsiteX40837" fmla="*/ 595608 w 1299502"/>
              <a:gd name="connsiteY40837" fmla="*/ 2138540 h 2190257"/>
              <a:gd name="connsiteX40838" fmla="*/ 595608 w 1299502"/>
              <a:gd name="connsiteY40838" fmla="*/ 2139441 h 2190257"/>
              <a:gd name="connsiteX40839" fmla="*/ 596005 w 1299502"/>
              <a:gd name="connsiteY40839" fmla="*/ 2139729 h 2190257"/>
              <a:gd name="connsiteX40840" fmla="*/ 595897 w 1299502"/>
              <a:gd name="connsiteY40840" fmla="*/ 2142432 h 2190257"/>
              <a:gd name="connsiteX40841" fmla="*/ 595716 w 1299502"/>
              <a:gd name="connsiteY40841" fmla="*/ 2142540 h 2190257"/>
              <a:gd name="connsiteX40842" fmla="*/ 595320 w 1299502"/>
              <a:gd name="connsiteY40842" fmla="*/ 2142540 h 2190257"/>
              <a:gd name="connsiteX40843" fmla="*/ 594707 w 1299502"/>
              <a:gd name="connsiteY40843" fmla="*/ 2143117 h 2190257"/>
              <a:gd name="connsiteX40844" fmla="*/ 594022 w 1299502"/>
              <a:gd name="connsiteY40844" fmla="*/ 2143117 h 2190257"/>
              <a:gd name="connsiteX40845" fmla="*/ 593409 w 1299502"/>
              <a:gd name="connsiteY40845" fmla="*/ 2143550 h 2190257"/>
              <a:gd name="connsiteX40846" fmla="*/ 593409 w 1299502"/>
              <a:gd name="connsiteY40846" fmla="*/ 2144126 h 2190257"/>
              <a:gd name="connsiteX40847" fmla="*/ 593913 w 1299502"/>
              <a:gd name="connsiteY40847" fmla="*/ 2144523 h 2190257"/>
              <a:gd name="connsiteX40848" fmla="*/ 594310 w 1299502"/>
              <a:gd name="connsiteY40848" fmla="*/ 2144523 h 2190257"/>
              <a:gd name="connsiteX40849" fmla="*/ 594887 w 1299502"/>
              <a:gd name="connsiteY40849" fmla="*/ 2145243 h 2190257"/>
              <a:gd name="connsiteX40850" fmla="*/ 596582 w 1299502"/>
              <a:gd name="connsiteY40850" fmla="*/ 2145243 h 2190257"/>
              <a:gd name="connsiteX40851" fmla="*/ 596798 w 1299502"/>
              <a:gd name="connsiteY40851" fmla="*/ 2145424 h 2190257"/>
              <a:gd name="connsiteX40852" fmla="*/ 596690 w 1299502"/>
              <a:gd name="connsiteY40852" fmla="*/ 2147118 h 2190257"/>
              <a:gd name="connsiteX40853" fmla="*/ 596401 w 1299502"/>
              <a:gd name="connsiteY40853" fmla="*/ 2147442 h 2190257"/>
              <a:gd name="connsiteX40854" fmla="*/ 596401 w 1299502"/>
              <a:gd name="connsiteY40854" fmla="*/ 2148307 h 2190257"/>
              <a:gd name="connsiteX40855" fmla="*/ 596690 w 1299502"/>
              <a:gd name="connsiteY40855" fmla="*/ 2148631 h 2190257"/>
              <a:gd name="connsiteX40856" fmla="*/ 596690 w 1299502"/>
              <a:gd name="connsiteY40856" fmla="*/ 2149532 h 2190257"/>
              <a:gd name="connsiteX40857" fmla="*/ 595897 w 1299502"/>
              <a:gd name="connsiteY40857" fmla="*/ 2150109 h 2190257"/>
              <a:gd name="connsiteX40858" fmla="*/ 595897 w 1299502"/>
              <a:gd name="connsiteY40858" fmla="*/ 2150433 h 2190257"/>
              <a:gd name="connsiteX40859" fmla="*/ 596293 w 1299502"/>
              <a:gd name="connsiteY40859" fmla="*/ 2150722 h 2190257"/>
              <a:gd name="connsiteX40860" fmla="*/ 595897 w 1299502"/>
              <a:gd name="connsiteY40860" fmla="*/ 2151010 h 2190257"/>
              <a:gd name="connsiteX40861" fmla="*/ 595897 w 1299502"/>
              <a:gd name="connsiteY40861" fmla="*/ 2152235 h 2190257"/>
              <a:gd name="connsiteX40862" fmla="*/ 595211 w 1299502"/>
              <a:gd name="connsiteY40862" fmla="*/ 2152704 h 2190257"/>
              <a:gd name="connsiteX40863" fmla="*/ 595211 w 1299502"/>
              <a:gd name="connsiteY40863" fmla="*/ 2153317 h 2190257"/>
              <a:gd name="connsiteX40864" fmla="*/ 594815 w 1299502"/>
              <a:gd name="connsiteY40864" fmla="*/ 2153605 h 2190257"/>
              <a:gd name="connsiteX40865" fmla="*/ 594815 w 1299502"/>
              <a:gd name="connsiteY40865" fmla="*/ 2154218 h 2190257"/>
              <a:gd name="connsiteX40866" fmla="*/ 594094 w 1299502"/>
              <a:gd name="connsiteY40866" fmla="*/ 2154830 h 2190257"/>
              <a:gd name="connsiteX40867" fmla="*/ 594022 w 1299502"/>
              <a:gd name="connsiteY40867" fmla="*/ 2155407 h 2190257"/>
              <a:gd name="connsiteX40868" fmla="*/ 594707 w 1299502"/>
              <a:gd name="connsiteY40868" fmla="*/ 2156020 h 2190257"/>
              <a:gd name="connsiteX40869" fmla="*/ 594598 w 1299502"/>
              <a:gd name="connsiteY40869" fmla="*/ 2158110 h 2190257"/>
              <a:gd name="connsiteX40870" fmla="*/ 594310 w 1299502"/>
              <a:gd name="connsiteY40870" fmla="*/ 2158398 h 2190257"/>
              <a:gd name="connsiteX40871" fmla="*/ 594310 w 1299502"/>
              <a:gd name="connsiteY40871" fmla="*/ 2158903 h 2190257"/>
              <a:gd name="connsiteX40872" fmla="*/ 593913 w 1299502"/>
              <a:gd name="connsiteY40872" fmla="*/ 2159191 h 2190257"/>
              <a:gd name="connsiteX40873" fmla="*/ 593913 w 1299502"/>
              <a:gd name="connsiteY40873" fmla="*/ 2160092 h 2190257"/>
              <a:gd name="connsiteX40874" fmla="*/ 594202 w 1299502"/>
              <a:gd name="connsiteY40874" fmla="*/ 2160416 h 2190257"/>
              <a:gd name="connsiteX40875" fmla="*/ 594202 w 1299502"/>
              <a:gd name="connsiteY40875" fmla="*/ 2161606 h 2190257"/>
              <a:gd name="connsiteX40876" fmla="*/ 594526 w 1299502"/>
              <a:gd name="connsiteY40876" fmla="*/ 2161894 h 2190257"/>
              <a:gd name="connsiteX40877" fmla="*/ 594526 w 1299502"/>
              <a:gd name="connsiteY40877" fmla="*/ 2163408 h 2190257"/>
              <a:gd name="connsiteX40878" fmla="*/ 594598 w 1299502"/>
              <a:gd name="connsiteY40878" fmla="*/ 2163480 h 2190257"/>
              <a:gd name="connsiteX40879" fmla="*/ 595320 w 1299502"/>
              <a:gd name="connsiteY40879" fmla="*/ 2163588 h 2190257"/>
              <a:gd name="connsiteX40880" fmla="*/ 595716 w 1299502"/>
              <a:gd name="connsiteY40880" fmla="*/ 2163912 h 2190257"/>
              <a:gd name="connsiteX40881" fmla="*/ 596005 w 1299502"/>
              <a:gd name="connsiteY40881" fmla="*/ 2163588 h 2190257"/>
              <a:gd name="connsiteX40882" fmla="*/ 596726 w 1299502"/>
              <a:gd name="connsiteY40882" fmla="*/ 2163588 h 2190257"/>
              <a:gd name="connsiteX40883" fmla="*/ 596906 w 1299502"/>
              <a:gd name="connsiteY40883" fmla="*/ 2163804 h 2190257"/>
              <a:gd name="connsiteX40884" fmla="*/ 596798 w 1299502"/>
              <a:gd name="connsiteY40884" fmla="*/ 2164994 h 2190257"/>
              <a:gd name="connsiteX40885" fmla="*/ 597519 w 1299502"/>
              <a:gd name="connsiteY40885" fmla="*/ 2165606 h 2190257"/>
              <a:gd name="connsiteX40886" fmla="*/ 597519 w 1299502"/>
              <a:gd name="connsiteY40886" fmla="*/ 2166183 h 2190257"/>
              <a:gd name="connsiteX40887" fmla="*/ 597123 w 1299502"/>
              <a:gd name="connsiteY40887" fmla="*/ 2166507 h 2190257"/>
              <a:gd name="connsiteX40888" fmla="*/ 597123 w 1299502"/>
              <a:gd name="connsiteY40888" fmla="*/ 2167372 h 2190257"/>
              <a:gd name="connsiteX40889" fmla="*/ 596726 w 1299502"/>
              <a:gd name="connsiteY40889" fmla="*/ 2167588 h 2190257"/>
              <a:gd name="connsiteX40890" fmla="*/ 596726 w 1299502"/>
              <a:gd name="connsiteY40890" fmla="*/ 2168201 h 2190257"/>
              <a:gd name="connsiteX40891" fmla="*/ 596401 w 1299502"/>
              <a:gd name="connsiteY40891" fmla="*/ 2168489 h 2190257"/>
              <a:gd name="connsiteX40892" fmla="*/ 596401 w 1299502"/>
              <a:gd name="connsiteY40892" fmla="*/ 2168778 h 2190257"/>
              <a:gd name="connsiteX40893" fmla="*/ 594923 w 1299502"/>
              <a:gd name="connsiteY40893" fmla="*/ 2169895 h 2190257"/>
              <a:gd name="connsiteX40894" fmla="*/ 594923 w 1299502"/>
              <a:gd name="connsiteY40894" fmla="*/ 2170292 h 2190257"/>
              <a:gd name="connsiteX40895" fmla="*/ 595320 w 1299502"/>
              <a:gd name="connsiteY40895" fmla="*/ 2170580 h 2190257"/>
              <a:gd name="connsiteX40896" fmla="*/ 595211 w 1299502"/>
              <a:gd name="connsiteY40896" fmla="*/ 2171481 h 2190257"/>
              <a:gd name="connsiteX40897" fmla="*/ 595139 w 1299502"/>
              <a:gd name="connsiteY40897" fmla="*/ 2171589 h 2190257"/>
              <a:gd name="connsiteX40898" fmla="*/ 594707 w 1299502"/>
              <a:gd name="connsiteY40898" fmla="*/ 2171589 h 2190257"/>
              <a:gd name="connsiteX40899" fmla="*/ 594238 w 1299502"/>
              <a:gd name="connsiteY40899" fmla="*/ 2171084 h 2190257"/>
              <a:gd name="connsiteX40900" fmla="*/ 594238 w 1299502"/>
              <a:gd name="connsiteY40900" fmla="*/ 2170796 h 2190257"/>
              <a:gd name="connsiteX40901" fmla="*/ 593733 w 1299502"/>
              <a:gd name="connsiteY40901" fmla="*/ 2170364 h 2190257"/>
              <a:gd name="connsiteX40902" fmla="*/ 593517 w 1299502"/>
              <a:gd name="connsiteY40902" fmla="*/ 2170472 h 2190257"/>
              <a:gd name="connsiteX40903" fmla="*/ 593517 w 1299502"/>
              <a:gd name="connsiteY40903" fmla="*/ 2170796 h 2190257"/>
              <a:gd name="connsiteX40904" fmla="*/ 593913 w 1299502"/>
              <a:gd name="connsiteY40904" fmla="*/ 2171084 h 2190257"/>
              <a:gd name="connsiteX40905" fmla="*/ 593913 w 1299502"/>
              <a:gd name="connsiteY40905" fmla="*/ 2171409 h 2190257"/>
              <a:gd name="connsiteX40906" fmla="*/ 594238 w 1299502"/>
              <a:gd name="connsiteY40906" fmla="*/ 2171697 h 2190257"/>
              <a:gd name="connsiteX40907" fmla="*/ 594238 w 1299502"/>
              <a:gd name="connsiteY40907" fmla="*/ 2171985 h 2190257"/>
              <a:gd name="connsiteX40908" fmla="*/ 593841 w 1299502"/>
              <a:gd name="connsiteY40908" fmla="*/ 2172274 h 2190257"/>
              <a:gd name="connsiteX40909" fmla="*/ 593841 w 1299502"/>
              <a:gd name="connsiteY40909" fmla="*/ 2173175 h 2190257"/>
              <a:gd name="connsiteX40910" fmla="*/ 592435 w 1299502"/>
              <a:gd name="connsiteY40910" fmla="*/ 2174292 h 2190257"/>
              <a:gd name="connsiteX40911" fmla="*/ 592435 w 1299502"/>
              <a:gd name="connsiteY40911" fmla="*/ 2174580 h 2190257"/>
              <a:gd name="connsiteX40912" fmla="*/ 592219 w 1299502"/>
              <a:gd name="connsiteY40912" fmla="*/ 2174797 h 2190257"/>
              <a:gd name="connsiteX40913" fmla="*/ 591822 w 1299502"/>
              <a:gd name="connsiteY40913" fmla="*/ 2174688 h 2190257"/>
              <a:gd name="connsiteX40914" fmla="*/ 591029 w 1299502"/>
              <a:gd name="connsiteY40914" fmla="*/ 2175481 h 2190257"/>
              <a:gd name="connsiteX40915" fmla="*/ 591029 w 1299502"/>
              <a:gd name="connsiteY40915" fmla="*/ 2175698 h 2190257"/>
              <a:gd name="connsiteX40916" fmla="*/ 590848 w 1299502"/>
              <a:gd name="connsiteY40916" fmla="*/ 2175878 h 2190257"/>
              <a:gd name="connsiteX40917" fmla="*/ 590452 w 1299502"/>
              <a:gd name="connsiteY40917" fmla="*/ 2175878 h 2190257"/>
              <a:gd name="connsiteX40918" fmla="*/ 590344 w 1299502"/>
              <a:gd name="connsiteY40918" fmla="*/ 2175986 h 2190257"/>
              <a:gd name="connsiteX40919" fmla="*/ 590235 w 1299502"/>
              <a:gd name="connsiteY40919" fmla="*/ 2176887 h 2190257"/>
              <a:gd name="connsiteX40920" fmla="*/ 590163 w 1299502"/>
              <a:gd name="connsiteY40920" fmla="*/ 2176995 h 2190257"/>
              <a:gd name="connsiteX40921" fmla="*/ 589045 w 1299502"/>
              <a:gd name="connsiteY40921" fmla="*/ 2176995 h 2190257"/>
              <a:gd name="connsiteX40922" fmla="*/ 587639 w 1299502"/>
              <a:gd name="connsiteY40922" fmla="*/ 2178184 h 2190257"/>
              <a:gd name="connsiteX40923" fmla="*/ 586954 w 1299502"/>
              <a:gd name="connsiteY40923" fmla="*/ 2177572 h 2190257"/>
              <a:gd name="connsiteX40924" fmla="*/ 585656 w 1299502"/>
              <a:gd name="connsiteY40924" fmla="*/ 2177464 h 2190257"/>
              <a:gd name="connsiteX40925" fmla="*/ 585259 w 1299502"/>
              <a:gd name="connsiteY40925" fmla="*/ 2177788 h 2190257"/>
              <a:gd name="connsiteX40926" fmla="*/ 584971 w 1299502"/>
              <a:gd name="connsiteY40926" fmla="*/ 2177788 h 2190257"/>
              <a:gd name="connsiteX40927" fmla="*/ 584574 w 1299502"/>
              <a:gd name="connsiteY40927" fmla="*/ 2177464 h 2190257"/>
              <a:gd name="connsiteX40928" fmla="*/ 584250 w 1299502"/>
              <a:gd name="connsiteY40928" fmla="*/ 2177464 h 2190257"/>
              <a:gd name="connsiteX40929" fmla="*/ 584069 w 1299502"/>
              <a:gd name="connsiteY40929" fmla="*/ 2177283 h 2190257"/>
              <a:gd name="connsiteX40930" fmla="*/ 584069 w 1299502"/>
              <a:gd name="connsiteY40930" fmla="*/ 2176995 h 2190257"/>
              <a:gd name="connsiteX40931" fmla="*/ 583961 w 1299502"/>
              <a:gd name="connsiteY40931" fmla="*/ 2176779 h 2190257"/>
              <a:gd name="connsiteX40932" fmla="*/ 583565 w 1299502"/>
              <a:gd name="connsiteY40932" fmla="*/ 2176779 h 2190257"/>
              <a:gd name="connsiteX40933" fmla="*/ 582988 w 1299502"/>
              <a:gd name="connsiteY40933" fmla="*/ 2176166 h 2190257"/>
              <a:gd name="connsiteX40934" fmla="*/ 582591 w 1299502"/>
              <a:gd name="connsiteY40934" fmla="*/ 2176166 h 2190257"/>
              <a:gd name="connsiteX40935" fmla="*/ 581870 w 1299502"/>
              <a:gd name="connsiteY40935" fmla="*/ 2175589 h 2190257"/>
              <a:gd name="connsiteX40936" fmla="*/ 581581 w 1299502"/>
              <a:gd name="connsiteY40936" fmla="*/ 2175589 h 2190257"/>
              <a:gd name="connsiteX40937" fmla="*/ 580572 w 1299502"/>
              <a:gd name="connsiteY40937" fmla="*/ 2174688 h 2190257"/>
              <a:gd name="connsiteX40938" fmla="*/ 580283 w 1299502"/>
              <a:gd name="connsiteY40938" fmla="*/ 2174580 h 2190257"/>
              <a:gd name="connsiteX40939" fmla="*/ 580067 w 1299502"/>
              <a:gd name="connsiteY40939" fmla="*/ 2174508 h 2190257"/>
              <a:gd name="connsiteX40940" fmla="*/ 580067 w 1299502"/>
              <a:gd name="connsiteY40940" fmla="*/ 2174184 h 2190257"/>
              <a:gd name="connsiteX40941" fmla="*/ 579274 w 1299502"/>
              <a:gd name="connsiteY40941" fmla="*/ 2173391 h 2190257"/>
              <a:gd name="connsiteX40942" fmla="*/ 578877 w 1299502"/>
              <a:gd name="connsiteY40942" fmla="*/ 2173391 h 2190257"/>
              <a:gd name="connsiteX40943" fmla="*/ 578300 w 1299502"/>
              <a:gd name="connsiteY40943" fmla="*/ 2172778 h 2190257"/>
              <a:gd name="connsiteX40944" fmla="*/ 577904 w 1299502"/>
              <a:gd name="connsiteY40944" fmla="*/ 2172778 h 2190257"/>
              <a:gd name="connsiteX40945" fmla="*/ 576894 w 1299502"/>
              <a:gd name="connsiteY40945" fmla="*/ 2171805 h 2190257"/>
              <a:gd name="connsiteX40946" fmla="*/ 576605 w 1299502"/>
              <a:gd name="connsiteY40946" fmla="*/ 2171805 h 2190257"/>
              <a:gd name="connsiteX40947" fmla="*/ 576209 w 1299502"/>
              <a:gd name="connsiteY40947" fmla="*/ 2171481 h 2190257"/>
              <a:gd name="connsiteX40948" fmla="*/ 575884 w 1299502"/>
              <a:gd name="connsiteY40948" fmla="*/ 2171481 h 2190257"/>
              <a:gd name="connsiteX40949" fmla="*/ 575199 w 1299502"/>
              <a:gd name="connsiteY40949" fmla="*/ 2170904 h 2190257"/>
              <a:gd name="connsiteX40950" fmla="*/ 573216 w 1299502"/>
              <a:gd name="connsiteY40950" fmla="*/ 2170796 h 2190257"/>
              <a:gd name="connsiteX40951" fmla="*/ 572819 w 1299502"/>
              <a:gd name="connsiteY40951" fmla="*/ 2170508 h 2190257"/>
              <a:gd name="connsiteX40952" fmla="*/ 572495 w 1299502"/>
              <a:gd name="connsiteY40952" fmla="*/ 2170508 h 2190257"/>
              <a:gd name="connsiteX40953" fmla="*/ 572206 w 1299502"/>
              <a:gd name="connsiteY40953" fmla="*/ 2170183 h 2190257"/>
              <a:gd name="connsiteX40954" fmla="*/ 571089 w 1299502"/>
              <a:gd name="connsiteY40954" fmla="*/ 2170183 h 2190257"/>
              <a:gd name="connsiteX40955" fmla="*/ 570800 w 1299502"/>
              <a:gd name="connsiteY40955" fmla="*/ 2169787 h 2190257"/>
              <a:gd name="connsiteX40956" fmla="*/ 570403 w 1299502"/>
              <a:gd name="connsiteY40956" fmla="*/ 2169787 h 2190257"/>
              <a:gd name="connsiteX40957" fmla="*/ 570115 w 1299502"/>
              <a:gd name="connsiteY40957" fmla="*/ 2169499 h 2190257"/>
              <a:gd name="connsiteX40958" fmla="*/ 569790 w 1299502"/>
              <a:gd name="connsiteY40958" fmla="*/ 2169499 h 2190257"/>
              <a:gd name="connsiteX40959" fmla="*/ 569105 w 1299502"/>
              <a:gd name="connsiteY40959" fmla="*/ 2168886 h 2190257"/>
              <a:gd name="connsiteX40960" fmla="*/ 568817 w 1299502"/>
              <a:gd name="connsiteY40960" fmla="*/ 2168886 h 2190257"/>
              <a:gd name="connsiteX40961" fmla="*/ 568384 w 1299502"/>
              <a:gd name="connsiteY40961" fmla="*/ 2168598 h 2190257"/>
              <a:gd name="connsiteX40962" fmla="*/ 568096 w 1299502"/>
              <a:gd name="connsiteY40962" fmla="*/ 2168598 h 2190257"/>
              <a:gd name="connsiteX40963" fmla="*/ 567699 w 1299502"/>
              <a:gd name="connsiteY40963" fmla="*/ 2168273 h 2190257"/>
              <a:gd name="connsiteX40964" fmla="*/ 567411 w 1299502"/>
              <a:gd name="connsiteY40964" fmla="*/ 2168273 h 2190257"/>
              <a:gd name="connsiteX40965" fmla="*/ 566798 w 1299502"/>
              <a:gd name="connsiteY40965" fmla="*/ 2167588 h 2190257"/>
              <a:gd name="connsiteX40966" fmla="*/ 566401 w 1299502"/>
              <a:gd name="connsiteY40966" fmla="*/ 2167588 h 2190257"/>
              <a:gd name="connsiteX40967" fmla="*/ 566185 w 1299502"/>
              <a:gd name="connsiteY40967" fmla="*/ 2167480 h 2190257"/>
              <a:gd name="connsiteX40968" fmla="*/ 566185 w 1299502"/>
              <a:gd name="connsiteY40968" fmla="*/ 2167192 h 2190257"/>
              <a:gd name="connsiteX40969" fmla="*/ 566113 w 1299502"/>
              <a:gd name="connsiteY40969" fmla="*/ 2166976 h 2190257"/>
              <a:gd name="connsiteX40970" fmla="*/ 565716 w 1299502"/>
              <a:gd name="connsiteY40970" fmla="*/ 2166976 h 2190257"/>
              <a:gd name="connsiteX40971" fmla="*/ 564418 w 1299502"/>
              <a:gd name="connsiteY40971" fmla="*/ 2165786 h 2190257"/>
              <a:gd name="connsiteX40972" fmla="*/ 564129 w 1299502"/>
              <a:gd name="connsiteY40972" fmla="*/ 2165678 h 2190257"/>
              <a:gd name="connsiteX40973" fmla="*/ 563697 w 1299502"/>
              <a:gd name="connsiteY40973" fmla="*/ 2165390 h 2190257"/>
              <a:gd name="connsiteX40974" fmla="*/ 563408 w 1299502"/>
              <a:gd name="connsiteY40974" fmla="*/ 2165390 h 2190257"/>
              <a:gd name="connsiteX40975" fmla="*/ 562903 w 1299502"/>
              <a:gd name="connsiteY40975" fmla="*/ 2164994 h 2190257"/>
              <a:gd name="connsiteX40976" fmla="*/ 562903 w 1299502"/>
              <a:gd name="connsiteY40976" fmla="*/ 2164669 h 2190257"/>
              <a:gd name="connsiteX40977" fmla="*/ 561641 w 1299502"/>
              <a:gd name="connsiteY40977" fmla="*/ 2163408 h 2190257"/>
              <a:gd name="connsiteX40978" fmla="*/ 561641 w 1299502"/>
              <a:gd name="connsiteY40978" fmla="*/ 2163083 h 2190257"/>
              <a:gd name="connsiteX40979" fmla="*/ 561209 w 1299502"/>
              <a:gd name="connsiteY40979" fmla="*/ 2162795 h 2190257"/>
              <a:gd name="connsiteX40980" fmla="*/ 561209 w 1299502"/>
              <a:gd name="connsiteY40980" fmla="*/ 2162471 h 2190257"/>
              <a:gd name="connsiteX40981" fmla="*/ 560343 w 1299502"/>
              <a:gd name="connsiteY40981" fmla="*/ 2161606 h 2190257"/>
              <a:gd name="connsiteX40982" fmla="*/ 560343 w 1299502"/>
              <a:gd name="connsiteY40982" fmla="*/ 2161281 h 2190257"/>
              <a:gd name="connsiteX40983" fmla="*/ 559838 w 1299502"/>
              <a:gd name="connsiteY40983" fmla="*/ 2160777 h 2190257"/>
              <a:gd name="connsiteX40984" fmla="*/ 559117 w 1299502"/>
              <a:gd name="connsiteY40984" fmla="*/ 2160777 h 2190257"/>
              <a:gd name="connsiteX40985" fmla="*/ 558721 w 1299502"/>
              <a:gd name="connsiteY40985" fmla="*/ 2160489 h 2190257"/>
              <a:gd name="connsiteX40986" fmla="*/ 557747 w 1299502"/>
              <a:gd name="connsiteY40986" fmla="*/ 2160489 h 2190257"/>
              <a:gd name="connsiteX40987" fmla="*/ 557639 w 1299502"/>
              <a:gd name="connsiteY40987" fmla="*/ 2160308 h 2190257"/>
              <a:gd name="connsiteX40988" fmla="*/ 557639 w 1299502"/>
              <a:gd name="connsiteY40988" fmla="*/ 2159696 h 2190257"/>
              <a:gd name="connsiteX40989" fmla="*/ 557927 w 1299502"/>
              <a:gd name="connsiteY40989" fmla="*/ 2159407 h 2190257"/>
              <a:gd name="connsiteX40990" fmla="*/ 557927 w 1299502"/>
              <a:gd name="connsiteY40990" fmla="*/ 2159083 h 2190257"/>
              <a:gd name="connsiteX40991" fmla="*/ 558360 w 1299502"/>
              <a:gd name="connsiteY40991" fmla="*/ 2158903 h 2190257"/>
              <a:gd name="connsiteX40992" fmla="*/ 557350 w 1299502"/>
              <a:gd name="connsiteY40992" fmla="*/ 2157894 h 2190257"/>
              <a:gd name="connsiteX40993" fmla="*/ 557350 w 1299502"/>
              <a:gd name="connsiteY40993" fmla="*/ 2157281 h 2190257"/>
              <a:gd name="connsiteX40994" fmla="*/ 557062 w 1299502"/>
              <a:gd name="connsiteY40994" fmla="*/ 2156993 h 2190257"/>
              <a:gd name="connsiteX40995" fmla="*/ 557062 w 1299502"/>
              <a:gd name="connsiteY40995" fmla="*/ 2156704 h 2190257"/>
              <a:gd name="connsiteX40996" fmla="*/ 556846 w 1299502"/>
              <a:gd name="connsiteY40996" fmla="*/ 2156596 h 2190257"/>
              <a:gd name="connsiteX40997" fmla="*/ 556557 w 1299502"/>
              <a:gd name="connsiteY40997" fmla="*/ 2156596 h 2190257"/>
              <a:gd name="connsiteX40998" fmla="*/ 556160 w 1299502"/>
              <a:gd name="connsiteY40998" fmla="*/ 2156308 h 2190257"/>
              <a:gd name="connsiteX40999" fmla="*/ 555836 w 1299502"/>
              <a:gd name="connsiteY40999" fmla="*/ 2156200 h 2190257"/>
              <a:gd name="connsiteX41000" fmla="*/ 555547 w 1299502"/>
              <a:gd name="connsiteY41000" fmla="*/ 2155911 h 2190257"/>
              <a:gd name="connsiteX41001" fmla="*/ 554862 w 1299502"/>
              <a:gd name="connsiteY41001" fmla="*/ 2155911 h 2190257"/>
              <a:gd name="connsiteX41002" fmla="*/ 554538 w 1299502"/>
              <a:gd name="connsiteY41002" fmla="*/ 2155587 h 2190257"/>
              <a:gd name="connsiteX41003" fmla="*/ 553456 w 1299502"/>
              <a:gd name="connsiteY41003" fmla="*/ 2155479 h 2190257"/>
              <a:gd name="connsiteX41004" fmla="*/ 553132 w 1299502"/>
              <a:gd name="connsiteY41004" fmla="*/ 2155911 h 2190257"/>
              <a:gd name="connsiteX41005" fmla="*/ 552735 w 1299502"/>
              <a:gd name="connsiteY41005" fmla="*/ 2155803 h 2190257"/>
              <a:gd name="connsiteX41006" fmla="*/ 552446 w 1299502"/>
              <a:gd name="connsiteY41006" fmla="*/ 2155479 h 2190257"/>
              <a:gd name="connsiteX41007" fmla="*/ 552158 w 1299502"/>
              <a:gd name="connsiteY41007" fmla="*/ 2155479 h 2190257"/>
              <a:gd name="connsiteX41008" fmla="*/ 551653 w 1299502"/>
              <a:gd name="connsiteY41008" fmla="*/ 2155010 h 2190257"/>
              <a:gd name="connsiteX41009" fmla="*/ 551653 w 1299502"/>
              <a:gd name="connsiteY41009" fmla="*/ 2154794 h 2190257"/>
              <a:gd name="connsiteX41010" fmla="*/ 550644 w 1299502"/>
              <a:gd name="connsiteY41010" fmla="*/ 2153821 h 2190257"/>
              <a:gd name="connsiteX41011" fmla="*/ 550644 w 1299502"/>
              <a:gd name="connsiteY41011" fmla="*/ 2152596 h 2190257"/>
              <a:gd name="connsiteX41012" fmla="*/ 550355 w 1299502"/>
              <a:gd name="connsiteY41012" fmla="*/ 2152307 h 2190257"/>
              <a:gd name="connsiteX41013" fmla="*/ 550463 w 1299502"/>
              <a:gd name="connsiteY41013" fmla="*/ 2150001 h 2190257"/>
              <a:gd name="connsiteX41014" fmla="*/ 549958 w 1299502"/>
              <a:gd name="connsiteY41014" fmla="*/ 2149496 h 2190257"/>
              <a:gd name="connsiteX41015" fmla="*/ 549562 w 1299502"/>
              <a:gd name="connsiteY41015" fmla="*/ 2149496 h 2190257"/>
              <a:gd name="connsiteX41016" fmla="*/ 548769 w 1299502"/>
              <a:gd name="connsiteY41016" fmla="*/ 2148703 h 2190257"/>
              <a:gd name="connsiteX41017" fmla="*/ 548769 w 1299502"/>
              <a:gd name="connsiteY41017" fmla="*/ 2148415 h 2190257"/>
              <a:gd name="connsiteX41018" fmla="*/ 548444 w 1299502"/>
              <a:gd name="connsiteY41018" fmla="*/ 2148127 h 2190257"/>
              <a:gd name="connsiteX41019" fmla="*/ 548444 w 1299502"/>
              <a:gd name="connsiteY41019" fmla="*/ 2146613 h 2190257"/>
              <a:gd name="connsiteX41020" fmla="*/ 549165 w 1299502"/>
              <a:gd name="connsiteY41020" fmla="*/ 2146000 h 2190257"/>
              <a:gd name="connsiteX41021" fmla="*/ 549165 w 1299502"/>
              <a:gd name="connsiteY41021" fmla="*/ 2145820 h 2190257"/>
              <a:gd name="connsiteX41022" fmla="*/ 548841 w 1299502"/>
              <a:gd name="connsiteY41022" fmla="*/ 2145496 h 2190257"/>
              <a:gd name="connsiteX41023" fmla="*/ 548841 w 1299502"/>
              <a:gd name="connsiteY41023" fmla="*/ 2145099 h 2190257"/>
              <a:gd name="connsiteX41024" fmla="*/ 547867 w 1299502"/>
              <a:gd name="connsiteY41024" fmla="*/ 2144234 h 2190257"/>
              <a:gd name="connsiteX41025" fmla="*/ 547867 w 1299502"/>
              <a:gd name="connsiteY41025" fmla="*/ 2143910 h 2190257"/>
              <a:gd name="connsiteX41026" fmla="*/ 547543 w 1299502"/>
              <a:gd name="connsiteY41026" fmla="*/ 2143622 h 2190257"/>
              <a:gd name="connsiteX41027" fmla="*/ 547543 w 1299502"/>
              <a:gd name="connsiteY41027" fmla="*/ 2143297 h 2190257"/>
              <a:gd name="connsiteX41028" fmla="*/ 546966 w 1299502"/>
              <a:gd name="connsiteY41028" fmla="*/ 2142721 h 2190257"/>
              <a:gd name="connsiteX41029" fmla="*/ 546966 w 1299502"/>
              <a:gd name="connsiteY41029" fmla="*/ 2142108 h 2190257"/>
              <a:gd name="connsiteX41030" fmla="*/ 546677 w 1299502"/>
              <a:gd name="connsiteY41030" fmla="*/ 2141820 h 2190257"/>
              <a:gd name="connsiteX41031" fmla="*/ 546677 w 1299502"/>
              <a:gd name="connsiteY41031" fmla="*/ 2141495 h 2190257"/>
              <a:gd name="connsiteX41032" fmla="*/ 546172 w 1299502"/>
              <a:gd name="connsiteY41032" fmla="*/ 2141027 h 2190257"/>
              <a:gd name="connsiteX41033" fmla="*/ 545055 w 1299502"/>
              <a:gd name="connsiteY41033" fmla="*/ 2141027 h 2190257"/>
              <a:gd name="connsiteX41034" fmla="*/ 544982 w 1299502"/>
              <a:gd name="connsiteY41034" fmla="*/ 2140811 h 2190257"/>
              <a:gd name="connsiteX41035" fmla="*/ 544982 w 1299502"/>
              <a:gd name="connsiteY41035" fmla="*/ 2140198 h 2190257"/>
              <a:gd name="connsiteX41036" fmla="*/ 544478 w 1299502"/>
              <a:gd name="connsiteY41036" fmla="*/ 2139801 h 2190257"/>
              <a:gd name="connsiteX41037" fmla="*/ 543468 w 1299502"/>
              <a:gd name="connsiteY41037" fmla="*/ 2139729 h 2190257"/>
              <a:gd name="connsiteX41038" fmla="*/ 542494 w 1299502"/>
              <a:gd name="connsiteY41038" fmla="*/ 2138828 h 2190257"/>
              <a:gd name="connsiteX41039" fmla="*/ 542098 w 1299502"/>
              <a:gd name="connsiteY41039" fmla="*/ 2138828 h 2190257"/>
              <a:gd name="connsiteX41040" fmla="*/ 541773 w 1299502"/>
              <a:gd name="connsiteY41040" fmla="*/ 2139117 h 2190257"/>
              <a:gd name="connsiteX41041" fmla="*/ 541377 w 1299502"/>
              <a:gd name="connsiteY41041" fmla="*/ 2139117 h 2190257"/>
              <a:gd name="connsiteX41042" fmla="*/ 541088 w 1299502"/>
              <a:gd name="connsiteY41042" fmla="*/ 2138828 h 2190257"/>
              <a:gd name="connsiteX41043" fmla="*/ 540692 w 1299502"/>
              <a:gd name="connsiteY41043" fmla="*/ 2138828 h 2190257"/>
              <a:gd name="connsiteX41044" fmla="*/ 538095 w 1299502"/>
              <a:gd name="connsiteY41044" fmla="*/ 2136342 h 2190257"/>
              <a:gd name="connsiteX41045" fmla="*/ 537807 w 1299502"/>
              <a:gd name="connsiteY41045" fmla="*/ 2136342 h 2190257"/>
              <a:gd name="connsiteX41046" fmla="*/ 536112 w 1299502"/>
              <a:gd name="connsiteY41046" fmla="*/ 2134720 h 2190257"/>
              <a:gd name="connsiteX41047" fmla="*/ 535788 w 1299502"/>
              <a:gd name="connsiteY41047" fmla="*/ 2134720 h 2190257"/>
              <a:gd name="connsiteX41048" fmla="*/ 535103 w 1299502"/>
              <a:gd name="connsiteY41048" fmla="*/ 2134143 h 2190257"/>
              <a:gd name="connsiteX41049" fmla="*/ 534778 w 1299502"/>
              <a:gd name="connsiteY41049" fmla="*/ 2134143 h 2190257"/>
              <a:gd name="connsiteX41050" fmla="*/ 534381 w 1299502"/>
              <a:gd name="connsiteY41050" fmla="*/ 2133819 h 2190257"/>
              <a:gd name="connsiteX41051" fmla="*/ 534093 w 1299502"/>
              <a:gd name="connsiteY41051" fmla="*/ 2133819 h 2190257"/>
              <a:gd name="connsiteX41052" fmla="*/ 533408 w 1299502"/>
              <a:gd name="connsiteY41052" fmla="*/ 2133134 h 2190257"/>
              <a:gd name="connsiteX41053" fmla="*/ 533083 w 1299502"/>
              <a:gd name="connsiteY41053" fmla="*/ 2133134 h 2190257"/>
              <a:gd name="connsiteX41054" fmla="*/ 532110 w 1299502"/>
              <a:gd name="connsiteY41054" fmla="*/ 2132233 h 2190257"/>
              <a:gd name="connsiteX41055" fmla="*/ 531713 w 1299502"/>
              <a:gd name="connsiteY41055" fmla="*/ 2132233 h 2190257"/>
              <a:gd name="connsiteX41056" fmla="*/ 529622 w 1299502"/>
              <a:gd name="connsiteY41056" fmla="*/ 2130143 h 2190257"/>
              <a:gd name="connsiteX41057" fmla="*/ 529622 w 1299502"/>
              <a:gd name="connsiteY41057" fmla="*/ 2129926 h 2190257"/>
              <a:gd name="connsiteX41058" fmla="*/ 528612 w 1299502"/>
              <a:gd name="connsiteY41058" fmla="*/ 2128953 h 2190257"/>
              <a:gd name="connsiteX41059" fmla="*/ 528612 w 1299502"/>
              <a:gd name="connsiteY41059" fmla="*/ 2128341 h 2190257"/>
              <a:gd name="connsiteX41060" fmla="*/ 527999 w 1299502"/>
              <a:gd name="connsiteY41060" fmla="*/ 2127728 h 2190257"/>
              <a:gd name="connsiteX41061" fmla="*/ 527999 w 1299502"/>
              <a:gd name="connsiteY41061" fmla="*/ 2127440 h 2190257"/>
              <a:gd name="connsiteX41062" fmla="*/ 527819 w 1299502"/>
              <a:gd name="connsiteY41062" fmla="*/ 2127331 h 2190257"/>
              <a:gd name="connsiteX41063" fmla="*/ 527530 w 1299502"/>
              <a:gd name="connsiteY41063" fmla="*/ 2127331 h 2190257"/>
              <a:gd name="connsiteX41064" fmla="*/ 527314 w 1299502"/>
              <a:gd name="connsiteY41064" fmla="*/ 2127151 h 2190257"/>
              <a:gd name="connsiteX41065" fmla="*/ 527314 w 1299502"/>
              <a:gd name="connsiteY41065" fmla="*/ 2126863 h 2190257"/>
              <a:gd name="connsiteX41066" fmla="*/ 525727 w 1299502"/>
              <a:gd name="connsiteY41066" fmla="*/ 2125349 h 2190257"/>
              <a:gd name="connsiteX41067" fmla="*/ 525727 w 1299502"/>
              <a:gd name="connsiteY41067" fmla="*/ 2125061 h 2190257"/>
              <a:gd name="connsiteX41068" fmla="*/ 525331 w 1299502"/>
              <a:gd name="connsiteY41068" fmla="*/ 2124664 h 2190257"/>
              <a:gd name="connsiteX41069" fmla="*/ 525331 w 1299502"/>
              <a:gd name="connsiteY41069" fmla="*/ 2124160 h 2190257"/>
              <a:gd name="connsiteX41070" fmla="*/ 524213 w 1299502"/>
              <a:gd name="connsiteY41070" fmla="*/ 2123043 h 2190257"/>
              <a:gd name="connsiteX41071" fmla="*/ 523925 w 1299502"/>
              <a:gd name="connsiteY41071" fmla="*/ 2123043 h 2190257"/>
              <a:gd name="connsiteX41072" fmla="*/ 523528 w 1299502"/>
              <a:gd name="connsiteY41072" fmla="*/ 2122646 h 2190257"/>
              <a:gd name="connsiteX41073" fmla="*/ 522843 w 1299502"/>
              <a:gd name="connsiteY41073" fmla="*/ 2122646 h 2190257"/>
              <a:gd name="connsiteX41074" fmla="*/ 522518 w 1299502"/>
              <a:gd name="connsiteY41074" fmla="*/ 2122358 h 2190257"/>
              <a:gd name="connsiteX41075" fmla="*/ 521545 w 1299502"/>
              <a:gd name="connsiteY41075" fmla="*/ 2122358 h 2190257"/>
              <a:gd name="connsiteX41076" fmla="*/ 521220 w 1299502"/>
              <a:gd name="connsiteY41076" fmla="*/ 2122034 h 2190257"/>
              <a:gd name="connsiteX41077" fmla="*/ 518840 w 1299502"/>
              <a:gd name="connsiteY41077" fmla="*/ 2121961 h 2190257"/>
              <a:gd name="connsiteX41078" fmla="*/ 518444 w 1299502"/>
              <a:gd name="connsiteY41078" fmla="*/ 2121637 h 2190257"/>
              <a:gd name="connsiteX41079" fmla="*/ 517037 w 1299502"/>
              <a:gd name="connsiteY41079" fmla="*/ 2121565 h 2190257"/>
              <a:gd name="connsiteX41080" fmla="*/ 516460 w 1299502"/>
              <a:gd name="connsiteY41080" fmla="*/ 2120952 h 2190257"/>
              <a:gd name="connsiteX41081" fmla="*/ 516064 w 1299502"/>
              <a:gd name="connsiteY41081" fmla="*/ 2120952 h 2190257"/>
              <a:gd name="connsiteX41082" fmla="*/ 515054 w 1299502"/>
              <a:gd name="connsiteY41082" fmla="*/ 2121745 h 2190257"/>
              <a:gd name="connsiteX41083" fmla="*/ 514766 w 1299502"/>
              <a:gd name="connsiteY41083" fmla="*/ 2121745 h 2190257"/>
              <a:gd name="connsiteX41084" fmla="*/ 514369 w 1299502"/>
              <a:gd name="connsiteY41084" fmla="*/ 2122034 h 2190257"/>
              <a:gd name="connsiteX41085" fmla="*/ 513648 w 1299502"/>
              <a:gd name="connsiteY41085" fmla="*/ 2122034 h 2190257"/>
              <a:gd name="connsiteX41086" fmla="*/ 512674 w 1299502"/>
              <a:gd name="connsiteY41086" fmla="*/ 2121060 h 2190257"/>
              <a:gd name="connsiteX41087" fmla="*/ 511953 w 1299502"/>
              <a:gd name="connsiteY41087" fmla="*/ 2121060 h 2190257"/>
              <a:gd name="connsiteX41088" fmla="*/ 511376 w 1299502"/>
              <a:gd name="connsiteY41088" fmla="*/ 2120448 h 2190257"/>
              <a:gd name="connsiteX41089" fmla="*/ 510944 w 1299502"/>
              <a:gd name="connsiteY41089" fmla="*/ 2120448 h 2190257"/>
              <a:gd name="connsiteX41090" fmla="*/ 510655 w 1299502"/>
              <a:gd name="connsiteY41090" fmla="*/ 2120051 h 2190257"/>
              <a:gd name="connsiteX41091" fmla="*/ 510367 w 1299502"/>
              <a:gd name="connsiteY41091" fmla="*/ 2120051 h 2190257"/>
              <a:gd name="connsiteX41092" fmla="*/ 509970 w 1299502"/>
              <a:gd name="connsiteY41092" fmla="*/ 2119763 h 2190257"/>
              <a:gd name="connsiteX41093" fmla="*/ 509645 w 1299502"/>
              <a:gd name="connsiteY41093" fmla="*/ 2119763 h 2190257"/>
              <a:gd name="connsiteX41094" fmla="*/ 509177 w 1299502"/>
              <a:gd name="connsiteY41094" fmla="*/ 2119258 h 2190257"/>
              <a:gd name="connsiteX41095" fmla="*/ 509177 w 1299502"/>
              <a:gd name="connsiteY41095" fmla="*/ 2119042 h 2190257"/>
              <a:gd name="connsiteX41096" fmla="*/ 508456 w 1299502"/>
              <a:gd name="connsiteY41096" fmla="*/ 2118357 h 2190257"/>
              <a:gd name="connsiteX41097" fmla="*/ 508564 w 1299502"/>
              <a:gd name="connsiteY41097" fmla="*/ 2117745 h 2190257"/>
              <a:gd name="connsiteX41098" fmla="*/ 508167 w 1299502"/>
              <a:gd name="connsiteY41098" fmla="*/ 2117456 h 2190257"/>
              <a:gd name="connsiteX41099" fmla="*/ 508275 w 1299502"/>
              <a:gd name="connsiteY41099" fmla="*/ 2116555 h 2190257"/>
              <a:gd name="connsiteX41100" fmla="*/ 507879 w 1299502"/>
              <a:gd name="connsiteY41100" fmla="*/ 2116267 h 2190257"/>
              <a:gd name="connsiteX41101" fmla="*/ 507951 w 1299502"/>
              <a:gd name="connsiteY41101" fmla="*/ 2115366 h 2190257"/>
              <a:gd name="connsiteX41102" fmla="*/ 506184 w 1299502"/>
              <a:gd name="connsiteY41102" fmla="*/ 2113672 h 2190257"/>
              <a:gd name="connsiteX41103" fmla="*/ 505751 w 1299502"/>
              <a:gd name="connsiteY41103" fmla="*/ 2113672 h 2190257"/>
              <a:gd name="connsiteX41104" fmla="*/ 505282 w 1299502"/>
              <a:gd name="connsiteY41104" fmla="*/ 2113276 h 2190257"/>
              <a:gd name="connsiteX41105" fmla="*/ 505282 w 1299502"/>
              <a:gd name="connsiteY41105" fmla="*/ 2112663 h 2190257"/>
              <a:gd name="connsiteX41106" fmla="*/ 504958 w 1299502"/>
              <a:gd name="connsiteY41106" fmla="*/ 2112339 h 2190257"/>
              <a:gd name="connsiteX41107" fmla="*/ 505066 w 1299502"/>
              <a:gd name="connsiteY41107" fmla="*/ 2111149 h 2190257"/>
              <a:gd name="connsiteX41108" fmla="*/ 504669 w 1299502"/>
              <a:gd name="connsiteY41108" fmla="*/ 2110861 h 2190257"/>
              <a:gd name="connsiteX41109" fmla="*/ 504778 w 1299502"/>
              <a:gd name="connsiteY41109" fmla="*/ 2110248 h 2190257"/>
              <a:gd name="connsiteX41110" fmla="*/ 503371 w 1299502"/>
              <a:gd name="connsiteY41110" fmla="*/ 2108951 h 2190257"/>
              <a:gd name="connsiteX41111" fmla="*/ 503371 w 1299502"/>
              <a:gd name="connsiteY41111" fmla="*/ 2108663 h 2190257"/>
              <a:gd name="connsiteX41112" fmla="*/ 503768 w 1299502"/>
              <a:gd name="connsiteY41112" fmla="*/ 2108374 h 2190257"/>
              <a:gd name="connsiteX41113" fmla="*/ 503299 w 1299502"/>
              <a:gd name="connsiteY41113" fmla="*/ 2107942 h 2190257"/>
              <a:gd name="connsiteX41114" fmla="*/ 503083 w 1299502"/>
              <a:gd name="connsiteY41114" fmla="*/ 2108050 h 2190257"/>
              <a:gd name="connsiteX41115" fmla="*/ 503083 w 1299502"/>
              <a:gd name="connsiteY41115" fmla="*/ 2108374 h 2190257"/>
              <a:gd name="connsiteX41116" fmla="*/ 502903 w 1299502"/>
              <a:gd name="connsiteY41116" fmla="*/ 2108554 h 2190257"/>
              <a:gd name="connsiteX41117" fmla="*/ 499910 w 1299502"/>
              <a:gd name="connsiteY41117" fmla="*/ 2108374 h 2190257"/>
              <a:gd name="connsiteX41118" fmla="*/ 499477 w 1299502"/>
              <a:gd name="connsiteY41118" fmla="*/ 2108050 h 2190257"/>
              <a:gd name="connsiteX41119" fmla="*/ 499189 w 1299502"/>
              <a:gd name="connsiteY41119" fmla="*/ 2108050 h 2190257"/>
              <a:gd name="connsiteX41120" fmla="*/ 498900 w 1299502"/>
              <a:gd name="connsiteY41120" fmla="*/ 2107762 h 2190257"/>
              <a:gd name="connsiteX41121" fmla="*/ 498504 w 1299502"/>
              <a:gd name="connsiteY41121" fmla="*/ 2107762 h 2190257"/>
              <a:gd name="connsiteX41122" fmla="*/ 497205 w 1299502"/>
              <a:gd name="connsiteY41122" fmla="*/ 2106464 h 2190257"/>
              <a:gd name="connsiteX41123" fmla="*/ 496809 w 1299502"/>
              <a:gd name="connsiteY41123" fmla="*/ 2106464 h 2190257"/>
              <a:gd name="connsiteX41124" fmla="*/ 496484 w 1299502"/>
              <a:gd name="connsiteY41124" fmla="*/ 2106176 h 2190257"/>
              <a:gd name="connsiteX41125" fmla="*/ 495511 w 1299502"/>
              <a:gd name="connsiteY41125" fmla="*/ 2106176 h 2190257"/>
              <a:gd name="connsiteX41126" fmla="*/ 495222 w 1299502"/>
              <a:gd name="connsiteY41126" fmla="*/ 2105851 h 2190257"/>
              <a:gd name="connsiteX41127" fmla="*/ 495006 w 1299502"/>
              <a:gd name="connsiteY41127" fmla="*/ 2105960 h 2190257"/>
              <a:gd name="connsiteX41128" fmla="*/ 495006 w 1299502"/>
              <a:gd name="connsiteY41128" fmla="*/ 2106248 h 2190257"/>
              <a:gd name="connsiteX41129" fmla="*/ 495114 w 1299502"/>
              <a:gd name="connsiteY41129" fmla="*/ 2106356 h 2190257"/>
              <a:gd name="connsiteX41130" fmla="*/ 495511 w 1299502"/>
              <a:gd name="connsiteY41130" fmla="*/ 2106464 h 2190257"/>
              <a:gd name="connsiteX41131" fmla="*/ 496016 w 1299502"/>
              <a:gd name="connsiteY41131" fmla="*/ 2106861 h 2190257"/>
              <a:gd name="connsiteX41132" fmla="*/ 496016 w 1299502"/>
              <a:gd name="connsiteY41132" fmla="*/ 2107149 h 2190257"/>
              <a:gd name="connsiteX41133" fmla="*/ 496304 w 1299502"/>
              <a:gd name="connsiteY41133" fmla="*/ 2107473 h 2190257"/>
              <a:gd name="connsiteX41134" fmla="*/ 496196 w 1299502"/>
              <a:gd name="connsiteY41134" fmla="*/ 2108951 h 2190257"/>
              <a:gd name="connsiteX41135" fmla="*/ 495907 w 1299502"/>
              <a:gd name="connsiteY41135" fmla="*/ 2109275 h 2190257"/>
              <a:gd name="connsiteX41136" fmla="*/ 495907 w 1299502"/>
              <a:gd name="connsiteY41136" fmla="*/ 2109852 h 2190257"/>
              <a:gd name="connsiteX41137" fmla="*/ 494213 w 1299502"/>
              <a:gd name="connsiteY41137" fmla="*/ 2111149 h 2190257"/>
              <a:gd name="connsiteX41138" fmla="*/ 493924 w 1299502"/>
              <a:gd name="connsiteY41138" fmla="*/ 2111149 h 2190257"/>
              <a:gd name="connsiteX41139" fmla="*/ 493600 w 1299502"/>
              <a:gd name="connsiteY41139" fmla="*/ 2111330 h 2190257"/>
              <a:gd name="connsiteX41140" fmla="*/ 493203 w 1299502"/>
              <a:gd name="connsiteY41140" fmla="*/ 2111330 h 2190257"/>
              <a:gd name="connsiteX41141" fmla="*/ 492915 w 1299502"/>
              <a:gd name="connsiteY41141" fmla="*/ 2111654 h 2190257"/>
              <a:gd name="connsiteX41142" fmla="*/ 492193 w 1299502"/>
              <a:gd name="connsiteY41142" fmla="*/ 2111654 h 2190257"/>
              <a:gd name="connsiteX41143" fmla="*/ 491797 w 1299502"/>
              <a:gd name="connsiteY41143" fmla="*/ 2111942 h 2190257"/>
              <a:gd name="connsiteX41144" fmla="*/ 491508 w 1299502"/>
              <a:gd name="connsiteY41144" fmla="*/ 2111870 h 2190257"/>
              <a:gd name="connsiteX41145" fmla="*/ 491112 w 1299502"/>
              <a:gd name="connsiteY41145" fmla="*/ 2112158 h 2190257"/>
              <a:gd name="connsiteX41146" fmla="*/ 490823 w 1299502"/>
              <a:gd name="connsiteY41146" fmla="*/ 2112158 h 2190257"/>
              <a:gd name="connsiteX41147" fmla="*/ 490427 w 1299502"/>
              <a:gd name="connsiteY41147" fmla="*/ 2112447 h 2190257"/>
              <a:gd name="connsiteX41148" fmla="*/ 490102 w 1299502"/>
              <a:gd name="connsiteY41148" fmla="*/ 2112447 h 2190257"/>
              <a:gd name="connsiteX41149" fmla="*/ 489705 w 1299502"/>
              <a:gd name="connsiteY41149" fmla="*/ 2112771 h 2190257"/>
              <a:gd name="connsiteX41150" fmla="*/ 489417 w 1299502"/>
              <a:gd name="connsiteY41150" fmla="*/ 2112771 h 2190257"/>
              <a:gd name="connsiteX41151" fmla="*/ 489020 w 1299502"/>
              <a:gd name="connsiteY41151" fmla="*/ 2112951 h 2190257"/>
              <a:gd name="connsiteX41152" fmla="*/ 488696 w 1299502"/>
              <a:gd name="connsiteY41152" fmla="*/ 2112951 h 2190257"/>
              <a:gd name="connsiteX41153" fmla="*/ 488299 w 1299502"/>
              <a:gd name="connsiteY41153" fmla="*/ 2113240 h 2190257"/>
              <a:gd name="connsiteX41154" fmla="*/ 488011 w 1299502"/>
              <a:gd name="connsiteY41154" fmla="*/ 2113240 h 2190257"/>
              <a:gd name="connsiteX41155" fmla="*/ 487722 w 1299502"/>
              <a:gd name="connsiteY41155" fmla="*/ 2113564 h 2190257"/>
              <a:gd name="connsiteX41156" fmla="*/ 487326 w 1299502"/>
              <a:gd name="connsiteY41156" fmla="*/ 2113564 h 2190257"/>
              <a:gd name="connsiteX41157" fmla="*/ 482313 w 1299502"/>
              <a:gd name="connsiteY41157" fmla="*/ 2117456 h 2190257"/>
              <a:gd name="connsiteX41158" fmla="*/ 482025 w 1299502"/>
              <a:gd name="connsiteY41158" fmla="*/ 2117456 h 2190257"/>
              <a:gd name="connsiteX41159" fmla="*/ 481340 w 1299502"/>
              <a:gd name="connsiteY41159" fmla="*/ 2118033 h 2190257"/>
              <a:gd name="connsiteX41160" fmla="*/ 480943 w 1299502"/>
              <a:gd name="connsiteY41160" fmla="*/ 2117961 h 2190257"/>
              <a:gd name="connsiteX41161" fmla="*/ 480619 w 1299502"/>
              <a:gd name="connsiteY41161" fmla="*/ 2118249 h 2190257"/>
              <a:gd name="connsiteX41162" fmla="*/ 479934 w 1299502"/>
              <a:gd name="connsiteY41162" fmla="*/ 2118249 h 2190257"/>
              <a:gd name="connsiteX41163" fmla="*/ 479645 w 1299502"/>
              <a:gd name="connsiteY41163" fmla="*/ 2118574 h 2190257"/>
              <a:gd name="connsiteX41164" fmla="*/ 478527 w 1299502"/>
              <a:gd name="connsiteY41164" fmla="*/ 2118574 h 2190257"/>
              <a:gd name="connsiteX41165" fmla="*/ 478023 w 1299502"/>
              <a:gd name="connsiteY41165" fmla="*/ 2118970 h 2190257"/>
              <a:gd name="connsiteX41166" fmla="*/ 477950 w 1299502"/>
              <a:gd name="connsiteY41166" fmla="*/ 2119871 h 2190257"/>
              <a:gd name="connsiteX41167" fmla="*/ 477626 w 1299502"/>
              <a:gd name="connsiteY41167" fmla="*/ 2120051 h 2190257"/>
              <a:gd name="connsiteX41168" fmla="*/ 477626 w 1299502"/>
              <a:gd name="connsiteY41168" fmla="*/ 2120736 h 2190257"/>
              <a:gd name="connsiteX41169" fmla="*/ 477229 w 1299502"/>
              <a:gd name="connsiteY41169" fmla="*/ 2120952 h 2190257"/>
              <a:gd name="connsiteX41170" fmla="*/ 477229 w 1299502"/>
              <a:gd name="connsiteY41170" fmla="*/ 2121565 h 2190257"/>
              <a:gd name="connsiteX41171" fmla="*/ 476833 w 1299502"/>
              <a:gd name="connsiteY41171" fmla="*/ 2121853 h 2190257"/>
              <a:gd name="connsiteX41172" fmla="*/ 476833 w 1299502"/>
              <a:gd name="connsiteY41172" fmla="*/ 2122142 h 2190257"/>
              <a:gd name="connsiteX41173" fmla="*/ 475859 w 1299502"/>
              <a:gd name="connsiteY41173" fmla="*/ 2122935 h 2190257"/>
              <a:gd name="connsiteX41174" fmla="*/ 475859 w 1299502"/>
              <a:gd name="connsiteY41174" fmla="*/ 2123223 h 2190257"/>
              <a:gd name="connsiteX41175" fmla="*/ 474345 w 1299502"/>
              <a:gd name="connsiteY41175" fmla="*/ 2124448 h 2190257"/>
              <a:gd name="connsiteX41176" fmla="*/ 474345 w 1299502"/>
              <a:gd name="connsiteY41176" fmla="*/ 2125349 h 2190257"/>
              <a:gd name="connsiteX41177" fmla="*/ 473948 w 1299502"/>
              <a:gd name="connsiteY41177" fmla="*/ 2125529 h 2190257"/>
              <a:gd name="connsiteX41178" fmla="*/ 473948 w 1299502"/>
              <a:gd name="connsiteY41178" fmla="*/ 2125818 h 2190257"/>
              <a:gd name="connsiteX41179" fmla="*/ 473659 w 1299502"/>
              <a:gd name="connsiteY41179" fmla="*/ 2126142 h 2190257"/>
              <a:gd name="connsiteX41180" fmla="*/ 473659 w 1299502"/>
              <a:gd name="connsiteY41180" fmla="*/ 2126430 h 2190257"/>
              <a:gd name="connsiteX41181" fmla="*/ 473263 w 1299502"/>
              <a:gd name="connsiteY41181" fmla="*/ 2126755 h 2190257"/>
              <a:gd name="connsiteX41182" fmla="*/ 473155 w 1299502"/>
              <a:gd name="connsiteY41182" fmla="*/ 2128845 h 2190257"/>
              <a:gd name="connsiteX41183" fmla="*/ 473443 w 1299502"/>
              <a:gd name="connsiteY41183" fmla="*/ 2129133 h 2190257"/>
              <a:gd name="connsiteX41184" fmla="*/ 473443 w 1299502"/>
              <a:gd name="connsiteY41184" fmla="*/ 2129422 h 2190257"/>
              <a:gd name="connsiteX41185" fmla="*/ 474741 w 1299502"/>
              <a:gd name="connsiteY41185" fmla="*/ 2130647 h 2190257"/>
              <a:gd name="connsiteX41186" fmla="*/ 474741 w 1299502"/>
              <a:gd name="connsiteY41186" fmla="*/ 2130935 h 2190257"/>
              <a:gd name="connsiteX41187" fmla="*/ 475138 w 1299502"/>
              <a:gd name="connsiteY41187" fmla="*/ 2131224 h 2190257"/>
              <a:gd name="connsiteX41188" fmla="*/ 475138 w 1299502"/>
              <a:gd name="connsiteY41188" fmla="*/ 2131512 h 2190257"/>
              <a:gd name="connsiteX41189" fmla="*/ 475462 w 1299502"/>
              <a:gd name="connsiteY41189" fmla="*/ 2131836 h 2190257"/>
              <a:gd name="connsiteX41190" fmla="*/ 475462 w 1299502"/>
              <a:gd name="connsiteY41190" fmla="*/ 2132449 h 2190257"/>
              <a:gd name="connsiteX41191" fmla="*/ 475751 w 1299502"/>
              <a:gd name="connsiteY41191" fmla="*/ 2132737 h 2190257"/>
              <a:gd name="connsiteX41192" fmla="*/ 475643 w 1299502"/>
              <a:gd name="connsiteY41192" fmla="*/ 2133927 h 2190257"/>
              <a:gd name="connsiteX41193" fmla="*/ 476039 w 1299502"/>
              <a:gd name="connsiteY41193" fmla="*/ 2134251 h 2190257"/>
              <a:gd name="connsiteX41194" fmla="*/ 475967 w 1299502"/>
              <a:gd name="connsiteY41194" fmla="*/ 2135116 h 2190257"/>
              <a:gd name="connsiteX41195" fmla="*/ 476364 w 1299502"/>
              <a:gd name="connsiteY41195" fmla="*/ 2135549 h 2190257"/>
              <a:gd name="connsiteX41196" fmla="*/ 476256 w 1299502"/>
              <a:gd name="connsiteY41196" fmla="*/ 2136342 h 2190257"/>
              <a:gd name="connsiteX41197" fmla="*/ 476652 w 1299502"/>
              <a:gd name="connsiteY41197" fmla="*/ 2136630 h 2190257"/>
              <a:gd name="connsiteX41198" fmla="*/ 476544 w 1299502"/>
              <a:gd name="connsiteY41198" fmla="*/ 2137243 h 2190257"/>
              <a:gd name="connsiteX41199" fmla="*/ 476941 w 1299502"/>
              <a:gd name="connsiteY41199" fmla="*/ 2137531 h 2190257"/>
              <a:gd name="connsiteX41200" fmla="*/ 476869 w 1299502"/>
              <a:gd name="connsiteY41200" fmla="*/ 2138144 h 2190257"/>
              <a:gd name="connsiteX41201" fmla="*/ 477049 w 1299502"/>
              <a:gd name="connsiteY41201" fmla="*/ 2138324 h 2190257"/>
              <a:gd name="connsiteX41202" fmla="*/ 477373 w 1299502"/>
              <a:gd name="connsiteY41202" fmla="*/ 2138324 h 2190257"/>
              <a:gd name="connsiteX41203" fmla="*/ 477554 w 1299502"/>
              <a:gd name="connsiteY41203" fmla="*/ 2138540 h 2190257"/>
              <a:gd name="connsiteX41204" fmla="*/ 477554 w 1299502"/>
              <a:gd name="connsiteY41204" fmla="*/ 2139117 h 2190257"/>
              <a:gd name="connsiteX41205" fmla="*/ 477157 w 1299502"/>
              <a:gd name="connsiteY41205" fmla="*/ 2139333 h 2190257"/>
              <a:gd name="connsiteX41206" fmla="*/ 477049 w 1299502"/>
              <a:gd name="connsiteY41206" fmla="*/ 2141712 h 2190257"/>
              <a:gd name="connsiteX41207" fmla="*/ 476760 w 1299502"/>
              <a:gd name="connsiteY41207" fmla="*/ 2142036 h 2190257"/>
              <a:gd name="connsiteX41208" fmla="*/ 476760 w 1299502"/>
              <a:gd name="connsiteY41208" fmla="*/ 2142324 h 2190257"/>
              <a:gd name="connsiteX41209" fmla="*/ 477554 w 1299502"/>
              <a:gd name="connsiteY41209" fmla="*/ 2143117 h 2190257"/>
              <a:gd name="connsiteX41210" fmla="*/ 477842 w 1299502"/>
              <a:gd name="connsiteY41210" fmla="*/ 2143117 h 2190257"/>
              <a:gd name="connsiteX41211" fmla="*/ 478059 w 1299502"/>
              <a:gd name="connsiteY41211" fmla="*/ 2143225 h 2190257"/>
              <a:gd name="connsiteX41212" fmla="*/ 478059 w 1299502"/>
              <a:gd name="connsiteY41212" fmla="*/ 2143514 h 2190257"/>
              <a:gd name="connsiteX41213" fmla="*/ 478347 w 1299502"/>
              <a:gd name="connsiteY41213" fmla="*/ 2143838 h 2190257"/>
              <a:gd name="connsiteX41214" fmla="*/ 478347 w 1299502"/>
              <a:gd name="connsiteY41214" fmla="*/ 2144415 h 2190257"/>
              <a:gd name="connsiteX41215" fmla="*/ 478672 w 1299502"/>
              <a:gd name="connsiteY41215" fmla="*/ 2144739 h 2190257"/>
              <a:gd name="connsiteX41216" fmla="*/ 478672 w 1299502"/>
              <a:gd name="connsiteY41216" fmla="*/ 2145135 h 2190257"/>
              <a:gd name="connsiteX41217" fmla="*/ 478960 w 1299502"/>
              <a:gd name="connsiteY41217" fmla="*/ 2145424 h 2190257"/>
              <a:gd name="connsiteX41218" fmla="*/ 478960 w 1299502"/>
              <a:gd name="connsiteY41218" fmla="*/ 2147118 h 2190257"/>
              <a:gd name="connsiteX41219" fmla="*/ 479248 w 1299502"/>
              <a:gd name="connsiteY41219" fmla="*/ 2147442 h 2190257"/>
              <a:gd name="connsiteX41220" fmla="*/ 479248 w 1299502"/>
              <a:gd name="connsiteY41220" fmla="*/ 2147730 h 2190257"/>
              <a:gd name="connsiteX41221" fmla="*/ 479970 w 1299502"/>
              <a:gd name="connsiteY41221" fmla="*/ 2148415 h 2190257"/>
              <a:gd name="connsiteX41222" fmla="*/ 479861 w 1299502"/>
              <a:gd name="connsiteY41222" fmla="*/ 2148739 h 2190257"/>
              <a:gd name="connsiteX41223" fmla="*/ 480258 w 1299502"/>
              <a:gd name="connsiteY41223" fmla="*/ 2149028 h 2190257"/>
              <a:gd name="connsiteX41224" fmla="*/ 480258 w 1299502"/>
              <a:gd name="connsiteY41224" fmla="*/ 2149316 h 2190257"/>
              <a:gd name="connsiteX41225" fmla="*/ 480871 w 1299502"/>
              <a:gd name="connsiteY41225" fmla="*/ 2149929 h 2190257"/>
              <a:gd name="connsiteX41226" fmla="*/ 480871 w 1299502"/>
              <a:gd name="connsiteY41226" fmla="*/ 2150217 h 2190257"/>
              <a:gd name="connsiteX41227" fmla="*/ 481160 w 1299502"/>
              <a:gd name="connsiteY41227" fmla="*/ 2150505 h 2190257"/>
              <a:gd name="connsiteX41228" fmla="*/ 480871 w 1299502"/>
              <a:gd name="connsiteY41228" fmla="*/ 2150830 h 2190257"/>
              <a:gd name="connsiteX41229" fmla="*/ 480871 w 1299502"/>
              <a:gd name="connsiteY41229" fmla="*/ 2151406 h 2190257"/>
              <a:gd name="connsiteX41230" fmla="*/ 480474 w 1299502"/>
              <a:gd name="connsiteY41230" fmla="*/ 2151623 h 2190257"/>
              <a:gd name="connsiteX41231" fmla="*/ 480474 w 1299502"/>
              <a:gd name="connsiteY41231" fmla="*/ 2152019 h 2190257"/>
              <a:gd name="connsiteX41232" fmla="*/ 481737 w 1299502"/>
              <a:gd name="connsiteY41232" fmla="*/ 2153208 h 2190257"/>
              <a:gd name="connsiteX41233" fmla="*/ 481664 w 1299502"/>
              <a:gd name="connsiteY41233" fmla="*/ 2155623 h 2190257"/>
              <a:gd name="connsiteX41234" fmla="*/ 482349 w 1299502"/>
              <a:gd name="connsiteY41234" fmla="*/ 2156200 h 2190257"/>
              <a:gd name="connsiteX41235" fmla="*/ 482241 w 1299502"/>
              <a:gd name="connsiteY41235" fmla="*/ 2157389 h 2190257"/>
              <a:gd name="connsiteX41236" fmla="*/ 482638 w 1299502"/>
              <a:gd name="connsiteY41236" fmla="*/ 2157713 h 2190257"/>
              <a:gd name="connsiteX41237" fmla="*/ 482566 w 1299502"/>
              <a:gd name="connsiteY41237" fmla="*/ 2158002 h 2190257"/>
              <a:gd name="connsiteX41238" fmla="*/ 482962 w 1299502"/>
              <a:gd name="connsiteY41238" fmla="*/ 2158290 h 2190257"/>
              <a:gd name="connsiteX41239" fmla="*/ 482854 w 1299502"/>
              <a:gd name="connsiteY41239" fmla="*/ 2159804 h 2190257"/>
              <a:gd name="connsiteX41240" fmla="*/ 483143 w 1299502"/>
              <a:gd name="connsiteY41240" fmla="*/ 2160092 h 2190257"/>
              <a:gd name="connsiteX41241" fmla="*/ 483143 w 1299502"/>
              <a:gd name="connsiteY41241" fmla="*/ 2160416 h 2190257"/>
              <a:gd name="connsiteX41242" fmla="*/ 483575 w 1299502"/>
              <a:gd name="connsiteY41242" fmla="*/ 2160705 h 2190257"/>
              <a:gd name="connsiteX41243" fmla="*/ 483575 w 1299502"/>
              <a:gd name="connsiteY41243" fmla="*/ 2161029 h 2190257"/>
              <a:gd name="connsiteX41244" fmla="*/ 483864 w 1299502"/>
              <a:gd name="connsiteY41244" fmla="*/ 2161317 h 2190257"/>
              <a:gd name="connsiteX41245" fmla="*/ 483864 w 1299502"/>
              <a:gd name="connsiteY41245" fmla="*/ 2161894 h 2190257"/>
              <a:gd name="connsiteX41246" fmla="*/ 483467 w 1299502"/>
              <a:gd name="connsiteY41246" fmla="*/ 2162218 h 2190257"/>
              <a:gd name="connsiteX41247" fmla="*/ 483467 w 1299502"/>
              <a:gd name="connsiteY41247" fmla="*/ 2162507 h 2190257"/>
              <a:gd name="connsiteX41248" fmla="*/ 483071 w 1299502"/>
              <a:gd name="connsiteY41248" fmla="*/ 2162831 h 2190257"/>
              <a:gd name="connsiteX41249" fmla="*/ 482962 w 1299502"/>
              <a:gd name="connsiteY41249" fmla="*/ 2165102 h 2190257"/>
              <a:gd name="connsiteX41250" fmla="*/ 483864 w 1299502"/>
              <a:gd name="connsiteY41250" fmla="*/ 2165931 h 2190257"/>
              <a:gd name="connsiteX41251" fmla="*/ 484152 w 1299502"/>
              <a:gd name="connsiteY41251" fmla="*/ 2165931 h 2190257"/>
              <a:gd name="connsiteX41252" fmla="*/ 484657 w 1299502"/>
              <a:gd name="connsiteY41252" fmla="*/ 2166399 h 2190257"/>
              <a:gd name="connsiteX41253" fmla="*/ 484549 w 1299502"/>
              <a:gd name="connsiteY41253" fmla="*/ 2167913 h 2190257"/>
              <a:gd name="connsiteX41254" fmla="*/ 484946 w 1299502"/>
              <a:gd name="connsiteY41254" fmla="*/ 2168201 h 2190257"/>
              <a:gd name="connsiteX41255" fmla="*/ 484946 w 1299502"/>
              <a:gd name="connsiteY41255" fmla="*/ 2168562 h 2190257"/>
              <a:gd name="connsiteX41256" fmla="*/ 485450 w 1299502"/>
              <a:gd name="connsiteY41256" fmla="*/ 2169030 h 2190257"/>
              <a:gd name="connsiteX41257" fmla="*/ 485739 w 1299502"/>
              <a:gd name="connsiteY41257" fmla="*/ 2169030 h 2190257"/>
              <a:gd name="connsiteX41258" fmla="*/ 486460 w 1299502"/>
              <a:gd name="connsiteY41258" fmla="*/ 2168453 h 2190257"/>
              <a:gd name="connsiteX41259" fmla="*/ 487253 w 1299502"/>
              <a:gd name="connsiteY41259" fmla="*/ 2169246 h 2190257"/>
              <a:gd name="connsiteX41260" fmla="*/ 487253 w 1299502"/>
              <a:gd name="connsiteY41260" fmla="*/ 2170652 h 2190257"/>
              <a:gd name="connsiteX41261" fmla="*/ 487758 w 1299502"/>
              <a:gd name="connsiteY41261" fmla="*/ 2171120 h 2190257"/>
              <a:gd name="connsiteX41262" fmla="*/ 489128 w 1299502"/>
              <a:gd name="connsiteY41262" fmla="*/ 2171229 h 2190257"/>
              <a:gd name="connsiteX41263" fmla="*/ 490030 w 1299502"/>
              <a:gd name="connsiteY41263" fmla="*/ 2172130 h 2190257"/>
              <a:gd name="connsiteX41264" fmla="*/ 490751 w 1299502"/>
              <a:gd name="connsiteY41264" fmla="*/ 2172130 h 2190257"/>
              <a:gd name="connsiteX41265" fmla="*/ 490931 w 1299502"/>
              <a:gd name="connsiteY41265" fmla="*/ 2172310 h 2190257"/>
              <a:gd name="connsiteX41266" fmla="*/ 490931 w 1299502"/>
              <a:gd name="connsiteY41266" fmla="*/ 2172922 h 2190257"/>
              <a:gd name="connsiteX41267" fmla="*/ 490751 w 1299502"/>
              <a:gd name="connsiteY41267" fmla="*/ 2173031 h 2190257"/>
              <a:gd name="connsiteX41268" fmla="*/ 490427 w 1299502"/>
              <a:gd name="connsiteY41268" fmla="*/ 2173031 h 2190257"/>
              <a:gd name="connsiteX41269" fmla="*/ 488840 w 1299502"/>
              <a:gd name="connsiteY41269" fmla="*/ 2174328 h 2190257"/>
              <a:gd name="connsiteX41270" fmla="*/ 488732 w 1299502"/>
              <a:gd name="connsiteY41270" fmla="*/ 2175193 h 2190257"/>
              <a:gd name="connsiteX41271" fmla="*/ 488443 w 1299502"/>
              <a:gd name="connsiteY41271" fmla="*/ 2175517 h 2190257"/>
              <a:gd name="connsiteX41272" fmla="*/ 488335 w 1299502"/>
              <a:gd name="connsiteY41272" fmla="*/ 2175806 h 2190257"/>
              <a:gd name="connsiteX41273" fmla="*/ 488263 w 1299502"/>
              <a:gd name="connsiteY41273" fmla="*/ 2175914 h 2190257"/>
              <a:gd name="connsiteX41274" fmla="*/ 487866 w 1299502"/>
              <a:gd name="connsiteY41274" fmla="*/ 2175914 h 2190257"/>
              <a:gd name="connsiteX41275" fmla="*/ 487758 w 1299502"/>
              <a:gd name="connsiteY41275" fmla="*/ 2176022 h 2190257"/>
              <a:gd name="connsiteX41276" fmla="*/ 487650 w 1299502"/>
              <a:gd name="connsiteY41276" fmla="*/ 2176310 h 2190257"/>
              <a:gd name="connsiteX41277" fmla="*/ 487362 w 1299502"/>
              <a:gd name="connsiteY41277" fmla="*/ 2176635 h 2190257"/>
              <a:gd name="connsiteX41278" fmla="*/ 487253 w 1299502"/>
              <a:gd name="connsiteY41278" fmla="*/ 2177500 h 2190257"/>
              <a:gd name="connsiteX41279" fmla="*/ 487650 w 1299502"/>
              <a:gd name="connsiteY41279" fmla="*/ 2177824 h 2190257"/>
              <a:gd name="connsiteX41280" fmla="*/ 487542 w 1299502"/>
              <a:gd name="connsiteY41280" fmla="*/ 2179013 h 2190257"/>
              <a:gd name="connsiteX41281" fmla="*/ 487253 w 1299502"/>
              <a:gd name="connsiteY41281" fmla="*/ 2179302 h 2190257"/>
              <a:gd name="connsiteX41282" fmla="*/ 487145 w 1299502"/>
              <a:gd name="connsiteY41282" fmla="*/ 2180491 h 2190257"/>
              <a:gd name="connsiteX41283" fmla="*/ 486857 w 1299502"/>
              <a:gd name="connsiteY41283" fmla="*/ 2180707 h 2190257"/>
              <a:gd name="connsiteX41284" fmla="*/ 486749 w 1299502"/>
              <a:gd name="connsiteY41284" fmla="*/ 2182797 h 2190257"/>
              <a:gd name="connsiteX41285" fmla="*/ 487073 w 1299502"/>
              <a:gd name="connsiteY41285" fmla="*/ 2183086 h 2190257"/>
              <a:gd name="connsiteX41286" fmla="*/ 487073 w 1299502"/>
              <a:gd name="connsiteY41286" fmla="*/ 2183410 h 2190257"/>
              <a:gd name="connsiteX41287" fmla="*/ 487758 w 1299502"/>
              <a:gd name="connsiteY41287" fmla="*/ 2183987 h 2190257"/>
              <a:gd name="connsiteX41288" fmla="*/ 487686 w 1299502"/>
              <a:gd name="connsiteY41288" fmla="*/ 2184888 h 2190257"/>
              <a:gd name="connsiteX41289" fmla="*/ 487975 w 1299502"/>
              <a:gd name="connsiteY41289" fmla="*/ 2185284 h 2190257"/>
              <a:gd name="connsiteX41290" fmla="*/ 487975 w 1299502"/>
              <a:gd name="connsiteY41290" fmla="*/ 2187591 h 2190257"/>
              <a:gd name="connsiteX41291" fmla="*/ 488083 w 1299502"/>
              <a:gd name="connsiteY41291" fmla="*/ 2187771 h 2190257"/>
              <a:gd name="connsiteX41292" fmla="*/ 488479 w 1299502"/>
              <a:gd name="connsiteY41292" fmla="*/ 2187771 h 2190257"/>
              <a:gd name="connsiteX41293" fmla="*/ 488768 w 1299502"/>
              <a:gd name="connsiteY41293" fmla="*/ 2188095 h 2190257"/>
              <a:gd name="connsiteX41294" fmla="*/ 490859 w 1299502"/>
              <a:gd name="connsiteY41294" fmla="*/ 2188204 h 2190257"/>
              <a:gd name="connsiteX41295" fmla="*/ 491148 w 1299502"/>
              <a:gd name="connsiteY41295" fmla="*/ 2187879 h 2190257"/>
              <a:gd name="connsiteX41296" fmla="*/ 491869 w 1299502"/>
              <a:gd name="connsiteY41296" fmla="*/ 2187879 h 2190257"/>
              <a:gd name="connsiteX41297" fmla="*/ 492265 w 1299502"/>
              <a:gd name="connsiteY41297" fmla="*/ 2188204 h 2190257"/>
              <a:gd name="connsiteX41298" fmla="*/ 492554 w 1299502"/>
              <a:gd name="connsiteY41298" fmla="*/ 2188276 h 2190257"/>
              <a:gd name="connsiteX41299" fmla="*/ 492770 w 1299502"/>
              <a:gd name="connsiteY41299" fmla="*/ 2188384 h 2190257"/>
              <a:gd name="connsiteX41300" fmla="*/ 492662 w 1299502"/>
              <a:gd name="connsiteY41300" fmla="*/ 2189285 h 2190257"/>
              <a:gd name="connsiteX41301" fmla="*/ 492338 w 1299502"/>
              <a:gd name="connsiteY41301" fmla="*/ 2189573 h 2190257"/>
              <a:gd name="connsiteX41302" fmla="*/ 492338 w 1299502"/>
              <a:gd name="connsiteY41302" fmla="*/ 2189861 h 2190257"/>
              <a:gd name="connsiteX41303" fmla="*/ 491761 w 1299502"/>
              <a:gd name="connsiteY41303" fmla="*/ 2190258 h 2190257"/>
              <a:gd name="connsiteX41304" fmla="*/ 491040 w 1299502"/>
              <a:gd name="connsiteY41304" fmla="*/ 2190258 h 2190257"/>
              <a:gd name="connsiteX41305" fmla="*/ 490751 w 1299502"/>
              <a:gd name="connsiteY41305" fmla="*/ 2189970 h 2190257"/>
              <a:gd name="connsiteX41306" fmla="*/ 489777 w 1299502"/>
              <a:gd name="connsiteY41306" fmla="*/ 2189861 h 2190257"/>
              <a:gd name="connsiteX41307" fmla="*/ 489345 w 1299502"/>
              <a:gd name="connsiteY41307" fmla="*/ 2190186 h 2190257"/>
              <a:gd name="connsiteX41308" fmla="*/ 487686 w 1299502"/>
              <a:gd name="connsiteY41308" fmla="*/ 2190078 h 2190257"/>
              <a:gd name="connsiteX41309" fmla="*/ 487362 w 1299502"/>
              <a:gd name="connsiteY41309" fmla="*/ 2189789 h 2190257"/>
              <a:gd name="connsiteX41310" fmla="*/ 487037 w 1299502"/>
              <a:gd name="connsiteY41310" fmla="*/ 2189789 h 2190257"/>
              <a:gd name="connsiteX41311" fmla="*/ 486568 w 1299502"/>
              <a:gd name="connsiteY41311" fmla="*/ 2189285 h 2190257"/>
              <a:gd name="connsiteX41312" fmla="*/ 486568 w 1299502"/>
              <a:gd name="connsiteY41312" fmla="*/ 2189177 h 2190257"/>
              <a:gd name="connsiteX41313" fmla="*/ 486244 w 1299502"/>
              <a:gd name="connsiteY41313" fmla="*/ 2188744 h 2190257"/>
              <a:gd name="connsiteX41314" fmla="*/ 486244 w 1299502"/>
              <a:gd name="connsiteY41314" fmla="*/ 2188168 h 2190257"/>
              <a:gd name="connsiteX41315" fmla="*/ 486172 w 1299502"/>
              <a:gd name="connsiteY41315" fmla="*/ 2188059 h 2190257"/>
              <a:gd name="connsiteX41316" fmla="*/ 485775 w 1299502"/>
              <a:gd name="connsiteY41316" fmla="*/ 2188059 h 2190257"/>
              <a:gd name="connsiteX41317" fmla="*/ 485450 w 1299502"/>
              <a:gd name="connsiteY41317" fmla="*/ 2188348 h 2190257"/>
              <a:gd name="connsiteX41318" fmla="*/ 484765 w 1299502"/>
              <a:gd name="connsiteY41318" fmla="*/ 2188276 h 2190257"/>
              <a:gd name="connsiteX41319" fmla="*/ 484369 w 1299502"/>
              <a:gd name="connsiteY41319" fmla="*/ 2187951 h 2190257"/>
              <a:gd name="connsiteX41320" fmla="*/ 483648 w 1299502"/>
              <a:gd name="connsiteY41320" fmla="*/ 2187951 h 2190257"/>
              <a:gd name="connsiteX41321" fmla="*/ 483359 w 1299502"/>
              <a:gd name="connsiteY41321" fmla="*/ 2187663 h 2190257"/>
              <a:gd name="connsiteX41322" fmla="*/ 482674 w 1299502"/>
              <a:gd name="connsiteY41322" fmla="*/ 2187663 h 2190257"/>
              <a:gd name="connsiteX41323" fmla="*/ 481664 w 1299502"/>
              <a:gd name="connsiteY41323" fmla="*/ 2186690 h 2190257"/>
              <a:gd name="connsiteX41324" fmla="*/ 481376 w 1299502"/>
              <a:gd name="connsiteY41324" fmla="*/ 2186690 h 2190257"/>
              <a:gd name="connsiteX41325" fmla="*/ 481051 w 1299502"/>
              <a:gd name="connsiteY41325" fmla="*/ 2186365 h 2190257"/>
              <a:gd name="connsiteX41326" fmla="*/ 478563 w 1299502"/>
              <a:gd name="connsiteY41326" fmla="*/ 2186257 h 2190257"/>
              <a:gd name="connsiteX41327" fmla="*/ 478275 w 1299502"/>
              <a:gd name="connsiteY41327" fmla="*/ 2185969 h 2190257"/>
              <a:gd name="connsiteX41328" fmla="*/ 477986 w 1299502"/>
              <a:gd name="connsiteY41328" fmla="*/ 2185969 h 2190257"/>
              <a:gd name="connsiteX41329" fmla="*/ 477482 w 1299502"/>
              <a:gd name="connsiteY41329" fmla="*/ 2185464 h 2190257"/>
              <a:gd name="connsiteX41330" fmla="*/ 477482 w 1299502"/>
              <a:gd name="connsiteY41330" fmla="*/ 2185176 h 2190257"/>
              <a:gd name="connsiteX41331" fmla="*/ 476688 w 1299502"/>
              <a:gd name="connsiteY41331" fmla="*/ 2184383 h 2190257"/>
              <a:gd name="connsiteX41332" fmla="*/ 476292 w 1299502"/>
              <a:gd name="connsiteY41332" fmla="*/ 2184383 h 2190257"/>
              <a:gd name="connsiteX41333" fmla="*/ 475174 w 1299502"/>
              <a:gd name="connsiteY41333" fmla="*/ 2183266 h 2190257"/>
              <a:gd name="connsiteX41334" fmla="*/ 475174 w 1299502"/>
              <a:gd name="connsiteY41334" fmla="*/ 2182689 h 2190257"/>
              <a:gd name="connsiteX41335" fmla="*/ 474669 w 1299502"/>
              <a:gd name="connsiteY41335" fmla="*/ 2182257 h 2190257"/>
              <a:gd name="connsiteX41336" fmla="*/ 474272 w 1299502"/>
              <a:gd name="connsiteY41336" fmla="*/ 2182185 h 2190257"/>
              <a:gd name="connsiteX41337" fmla="*/ 473479 w 1299502"/>
              <a:gd name="connsiteY41337" fmla="*/ 2181464 h 2190257"/>
              <a:gd name="connsiteX41338" fmla="*/ 473479 w 1299502"/>
              <a:gd name="connsiteY41338" fmla="*/ 2181176 h 2190257"/>
              <a:gd name="connsiteX41339" fmla="*/ 472181 w 1299502"/>
              <a:gd name="connsiteY41339" fmla="*/ 2179878 h 2190257"/>
              <a:gd name="connsiteX41340" fmla="*/ 472181 w 1299502"/>
              <a:gd name="connsiteY41340" fmla="*/ 2179590 h 2190257"/>
              <a:gd name="connsiteX41341" fmla="*/ 471388 w 1299502"/>
              <a:gd name="connsiteY41341" fmla="*/ 2178869 h 2190257"/>
              <a:gd name="connsiteX41342" fmla="*/ 470703 w 1299502"/>
              <a:gd name="connsiteY41342" fmla="*/ 2178761 h 2190257"/>
              <a:gd name="connsiteX41343" fmla="*/ 469982 w 1299502"/>
              <a:gd name="connsiteY41343" fmla="*/ 2178184 h 2190257"/>
              <a:gd name="connsiteX41344" fmla="*/ 469693 w 1299502"/>
              <a:gd name="connsiteY41344" fmla="*/ 2178184 h 2190257"/>
              <a:gd name="connsiteX41345" fmla="*/ 469513 w 1299502"/>
              <a:gd name="connsiteY41345" fmla="*/ 2177968 h 2190257"/>
              <a:gd name="connsiteX41346" fmla="*/ 469585 w 1299502"/>
              <a:gd name="connsiteY41346" fmla="*/ 2176887 h 2190257"/>
              <a:gd name="connsiteX41347" fmla="*/ 469909 w 1299502"/>
              <a:gd name="connsiteY41347" fmla="*/ 2176563 h 2190257"/>
              <a:gd name="connsiteX41348" fmla="*/ 469909 w 1299502"/>
              <a:gd name="connsiteY41348" fmla="*/ 2176274 h 2190257"/>
              <a:gd name="connsiteX41349" fmla="*/ 469296 w 1299502"/>
              <a:gd name="connsiteY41349" fmla="*/ 2175698 h 2190257"/>
              <a:gd name="connsiteX41350" fmla="*/ 469296 w 1299502"/>
              <a:gd name="connsiteY41350" fmla="*/ 2174797 h 2190257"/>
              <a:gd name="connsiteX41351" fmla="*/ 470414 w 1299502"/>
              <a:gd name="connsiteY41351" fmla="*/ 2173896 h 2190257"/>
              <a:gd name="connsiteX41352" fmla="*/ 470198 w 1299502"/>
              <a:gd name="connsiteY41352" fmla="*/ 2173787 h 2190257"/>
              <a:gd name="connsiteX41353" fmla="*/ 469909 w 1299502"/>
              <a:gd name="connsiteY41353" fmla="*/ 2173715 h 2190257"/>
              <a:gd name="connsiteX41354" fmla="*/ 469513 w 1299502"/>
              <a:gd name="connsiteY41354" fmla="*/ 2173391 h 2190257"/>
              <a:gd name="connsiteX41355" fmla="*/ 469188 w 1299502"/>
              <a:gd name="connsiteY41355" fmla="*/ 2173391 h 2190257"/>
              <a:gd name="connsiteX41356" fmla="*/ 468720 w 1299502"/>
              <a:gd name="connsiteY41356" fmla="*/ 2172886 h 2190257"/>
              <a:gd name="connsiteX41357" fmla="*/ 468720 w 1299502"/>
              <a:gd name="connsiteY41357" fmla="*/ 2172598 h 2190257"/>
              <a:gd name="connsiteX41358" fmla="*/ 468395 w 1299502"/>
              <a:gd name="connsiteY41358" fmla="*/ 2172310 h 2190257"/>
              <a:gd name="connsiteX41359" fmla="*/ 468395 w 1299502"/>
              <a:gd name="connsiteY41359" fmla="*/ 2171985 h 2190257"/>
              <a:gd name="connsiteX41360" fmla="*/ 468107 w 1299502"/>
              <a:gd name="connsiteY41360" fmla="*/ 2171697 h 2190257"/>
              <a:gd name="connsiteX41361" fmla="*/ 468107 w 1299502"/>
              <a:gd name="connsiteY41361" fmla="*/ 2169895 h 2190257"/>
              <a:gd name="connsiteX41362" fmla="*/ 468503 w 1299502"/>
              <a:gd name="connsiteY41362" fmla="*/ 2169679 h 2190257"/>
              <a:gd name="connsiteX41363" fmla="*/ 468503 w 1299502"/>
              <a:gd name="connsiteY41363" fmla="*/ 2168814 h 2190257"/>
              <a:gd name="connsiteX41364" fmla="*/ 469585 w 1299502"/>
              <a:gd name="connsiteY41364" fmla="*/ 2167913 h 2190257"/>
              <a:gd name="connsiteX41365" fmla="*/ 469585 w 1299502"/>
              <a:gd name="connsiteY41365" fmla="*/ 2167588 h 2190257"/>
              <a:gd name="connsiteX41366" fmla="*/ 470198 w 1299502"/>
              <a:gd name="connsiteY41366" fmla="*/ 2167192 h 2190257"/>
              <a:gd name="connsiteX41367" fmla="*/ 470486 w 1299502"/>
              <a:gd name="connsiteY41367" fmla="*/ 2167192 h 2190257"/>
              <a:gd name="connsiteX41368" fmla="*/ 470703 w 1299502"/>
              <a:gd name="connsiteY41368" fmla="*/ 2167120 h 2190257"/>
              <a:gd name="connsiteX41369" fmla="*/ 470703 w 1299502"/>
              <a:gd name="connsiteY41369" fmla="*/ 2166796 h 2190257"/>
              <a:gd name="connsiteX41370" fmla="*/ 470883 w 1299502"/>
              <a:gd name="connsiteY41370" fmla="*/ 2166615 h 2190257"/>
              <a:gd name="connsiteX41371" fmla="*/ 471496 w 1299502"/>
              <a:gd name="connsiteY41371" fmla="*/ 2166687 h 2190257"/>
              <a:gd name="connsiteX41372" fmla="*/ 472578 w 1299502"/>
              <a:gd name="connsiteY41372" fmla="*/ 2165823 h 2190257"/>
              <a:gd name="connsiteX41373" fmla="*/ 473299 w 1299502"/>
              <a:gd name="connsiteY41373" fmla="*/ 2165895 h 2190257"/>
              <a:gd name="connsiteX41374" fmla="*/ 473804 w 1299502"/>
              <a:gd name="connsiteY41374" fmla="*/ 2165390 h 2190257"/>
              <a:gd name="connsiteX41375" fmla="*/ 473876 w 1299502"/>
              <a:gd name="connsiteY41375" fmla="*/ 2164813 h 2190257"/>
              <a:gd name="connsiteX41376" fmla="*/ 473696 w 1299502"/>
              <a:gd name="connsiteY41376" fmla="*/ 2164705 h 2190257"/>
              <a:gd name="connsiteX41377" fmla="*/ 472974 w 1299502"/>
              <a:gd name="connsiteY41377" fmla="*/ 2164705 h 2190257"/>
              <a:gd name="connsiteX41378" fmla="*/ 472506 w 1299502"/>
              <a:gd name="connsiteY41378" fmla="*/ 2164201 h 2190257"/>
              <a:gd name="connsiteX41379" fmla="*/ 472506 w 1299502"/>
              <a:gd name="connsiteY41379" fmla="*/ 2163912 h 2190257"/>
              <a:gd name="connsiteX41380" fmla="*/ 471893 w 1299502"/>
              <a:gd name="connsiteY41380" fmla="*/ 2163336 h 2190257"/>
              <a:gd name="connsiteX41381" fmla="*/ 471893 w 1299502"/>
              <a:gd name="connsiteY41381" fmla="*/ 2162723 h 2190257"/>
              <a:gd name="connsiteX41382" fmla="*/ 471604 w 1299502"/>
              <a:gd name="connsiteY41382" fmla="*/ 2162399 h 2190257"/>
              <a:gd name="connsiteX41383" fmla="*/ 471604 w 1299502"/>
              <a:gd name="connsiteY41383" fmla="*/ 2161209 h 2190257"/>
              <a:gd name="connsiteX41384" fmla="*/ 470883 w 1299502"/>
              <a:gd name="connsiteY41384" fmla="*/ 2160633 h 2190257"/>
              <a:gd name="connsiteX41385" fmla="*/ 470883 w 1299502"/>
              <a:gd name="connsiteY41385" fmla="*/ 2160308 h 2190257"/>
              <a:gd name="connsiteX41386" fmla="*/ 470595 w 1299502"/>
              <a:gd name="connsiteY41386" fmla="*/ 2160020 h 2190257"/>
              <a:gd name="connsiteX41387" fmla="*/ 470703 w 1299502"/>
              <a:gd name="connsiteY41387" fmla="*/ 2159624 h 2190257"/>
              <a:gd name="connsiteX41388" fmla="*/ 470270 w 1299502"/>
              <a:gd name="connsiteY41388" fmla="*/ 2159299 h 2190257"/>
              <a:gd name="connsiteX41389" fmla="*/ 470270 w 1299502"/>
              <a:gd name="connsiteY41389" fmla="*/ 2158434 h 2190257"/>
              <a:gd name="connsiteX41390" fmla="*/ 470703 w 1299502"/>
              <a:gd name="connsiteY41390" fmla="*/ 2158218 h 2190257"/>
              <a:gd name="connsiteX41391" fmla="*/ 470703 w 1299502"/>
              <a:gd name="connsiteY41391" fmla="*/ 2157605 h 2190257"/>
              <a:gd name="connsiteX41392" fmla="*/ 471099 w 1299502"/>
              <a:gd name="connsiteY41392" fmla="*/ 2157317 h 2190257"/>
              <a:gd name="connsiteX41393" fmla="*/ 471099 w 1299502"/>
              <a:gd name="connsiteY41393" fmla="*/ 2157029 h 2190257"/>
              <a:gd name="connsiteX41394" fmla="*/ 471280 w 1299502"/>
              <a:gd name="connsiteY41394" fmla="*/ 2156921 h 2190257"/>
              <a:gd name="connsiteX41395" fmla="*/ 472001 w 1299502"/>
              <a:gd name="connsiteY41395" fmla="*/ 2156921 h 2190257"/>
              <a:gd name="connsiteX41396" fmla="*/ 472470 w 1299502"/>
              <a:gd name="connsiteY41396" fmla="*/ 2156524 h 2190257"/>
              <a:gd name="connsiteX41397" fmla="*/ 472470 w 1299502"/>
              <a:gd name="connsiteY41397" fmla="*/ 2155911 h 2190257"/>
              <a:gd name="connsiteX41398" fmla="*/ 472181 w 1299502"/>
              <a:gd name="connsiteY41398" fmla="*/ 2155623 h 2190257"/>
              <a:gd name="connsiteX41399" fmla="*/ 472181 w 1299502"/>
              <a:gd name="connsiteY41399" fmla="*/ 2155299 h 2190257"/>
              <a:gd name="connsiteX41400" fmla="*/ 471676 w 1299502"/>
              <a:gd name="connsiteY41400" fmla="*/ 2154830 h 2190257"/>
              <a:gd name="connsiteX41401" fmla="*/ 470991 w 1299502"/>
              <a:gd name="connsiteY41401" fmla="*/ 2154830 h 2190257"/>
              <a:gd name="connsiteX41402" fmla="*/ 470667 w 1299502"/>
              <a:gd name="connsiteY41402" fmla="*/ 2154506 h 2190257"/>
              <a:gd name="connsiteX41403" fmla="*/ 469982 w 1299502"/>
              <a:gd name="connsiteY41403" fmla="*/ 2154434 h 2190257"/>
              <a:gd name="connsiteX41404" fmla="*/ 469693 w 1299502"/>
              <a:gd name="connsiteY41404" fmla="*/ 2154109 h 2190257"/>
              <a:gd name="connsiteX41405" fmla="*/ 469296 w 1299502"/>
              <a:gd name="connsiteY41405" fmla="*/ 2154109 h 2190257"/>
              <a:gd name="connsiteX41406" fmla="*/ 468972 w 1299502"/>
              <a:gd name="connsiteY41406" fmla="*/ 2153821 h 2190257"/>
              <a:gd name="connsiteX41407" fmla="*/ 468683 w 1299502"/>
              <a:gd name="connsiteY41407" fmla="*/ 2153821 h 2190257"/>
              <a:gd name="connsiteX41408" fmla="*/ 468287 w 1299502"/>
              <a:gd name="connsiteY41408" fmla="*/ 2153533 h 2190257"/>
              <a:gd name="connsiteX41409" fmla="*/ 467962 w 1299502"/>
              <a:gd name="connsiteY41409" fmla="*/ 2153533 h 2190257"/>
              <a:gd name="connsiteX41410" fmla="*/ 467566 w 1299502"/>
              <a:gd name="connsiteY41410" fmla="*/ 2153713 h 2190257"/>
              <a:gd name="connsiteX41411" fmla="*/ 467277 w 1299502"/>
              <a:gd name="connsiteY41411" fmla="*/ 2153713 h 2190257"/>
              <a:gd name="connsiteX41412" fmla="*/ 466881 w 1299502"/>
              <a:gd name="connsiteY41412" fmla="*/ 2154037 h 2190257"/>
              <a:gd name="connsiteX41413" fmla="*/ 466195 w 1299502"/>
              <a:gd name="connsiteY41413" fmla="*/ 2154037 h 2190257"/>
              <a:gd name="connsiteX41414" fmla="*/ 465366 w 1299502"/>
              <a:gd name="connsiteY41414" fmla="*/ 2153208 h 2190257"/>
              <a:gd name="connsiteX41415" fmla="*/ 465366 w 1299502"/>
              <a:gd name="connsiteY41415" fmla="*/ 2152920 h 2190257"/>
              <a:gd name="connsiteX41416" fmla="*/ 465078 w 1299502"/>
              <a:gd name="connsiteY41416" fmla="*/ 2152632 h 2190257"/>
              <a:gd name="connsiteX41417" fmla="*/ 465078 w 1299502"/>
              <a:gd name="connsiteY41417" fmla="*/ 2152019 h 2190257"/>
              <a:gd name="connsiteX41418" fmla="*/ 465799 w 1299502"/>
              <a:gd name="connsiteY41418" fmla="*/ 2151406 h 2190257"/>
              <a:gd name="connsiteX41419" fmla="*/ 465799 w 1299502"/>
              <a:gd name="connsiteY41419" fmla="*/ 2151118 h 2190257"/>
              <a:gd name="connsiteX41420" fmla="*/ 465474 w 1299502"/>
              <a:gd name="connsiteY41420" fmla="*/ 2150830 h 2190257"/>
              <a:gd name="connsiteX41421" fmla="*/ 465474 w 1299502"/>
              <a:gd name="connsiteY41421" fmla="*/ 2149929 h 2190257"/>
              <a:gd name="connsiteX41422" fmla="*/ 466268 w 1299502"/>
              <a:gd name="connsiteY41422" fmla="*/ 2149424 h 2190257"/>
              <a:gd name="connsiteX41423" fmla="*/ 466268 w 1299502"/>
              <a:gd name="connsiteY41423" fmla="*/ 2149136 h 2190257"/>
              <a:gd name="connsiteX41424" fmla="*/ 465871 w 1299502"/>
              <a:gd name="connsiteY41424" fmla="*/ 2148811 h 2190257"/>
              <a:gd name="connsiteX41425" fmla="*/ 465979 w 1299502"/>
              <a:gd name="connsiteY41425" fmla="*/ 2148523 h 2190257"/>
              <a:gd name="connsiteX41426" fmla="*/ 466268 w 1299502"/>
              <a:gd name="connsiteY41426" fmla="*/ 2148199 h 2190257"/>
              <a:gd name="connsiteX41427" fmla="*/ 466376 w 1299502"/>
              <a:gd name="connsiteY41427" fmla="*/ 2147334 h 2190257"/>
              <a:gd name="connsiteX41428" fmla="*/ 466159 w 1299502"/>
              <a:gd name="connsiteY41428" fmla="*/ 2147118 h 2190257"/>
              <a:gd name="connsiteX41429" fmla="*/ 465763 w 1299502"/>
              <a:gd name="connsiteY41429" fmla="*/ 2147118 h 2190257"/>
              <a:gd name="connsiteX41430" fmla="*/ 465186 w 1299502"/>
              <a:gd name="connsiteY41430" fmla="*/ 2146505 h 2190257"/>
              <a:gd name="connsiteX41431" fmla="*/ 464176 w 1299502"/>
              <a:gd name="connsiteY41431" fmla="*/ 2146217 h 2190257"/>
              <a:gd name="connsiteX41432" fmla="*/ 463671 w 1299502"/>
              <a:gd name="connsiteY41432" fmla="*/ 2146036 h 2190257"/>
              <a:gd name="connsiteX41433" fmla="*/ 463671 w 1299502"/>
              <a:gd name="connsiteY41433" fmla="*/ 2145712 h 2190257"/>
              <a:gd name="connsiteX41434" fmla="*/ 463491 w 1299502"/>
              <a:gd name="connsiteY41434" fmla="*/ 2145604 h 2190257"/>
              <a:gd name="connsiteX41435" fmla="*/ 463167 w 1299502"/>
              <a:gd name="connsiteY41435" fmla="*/ 2145532 h 2190257"/>
              <a:gd name="connsiteX41436" fmla="*/ 462986 w 1299502"/>
              <a:gd name="connsiteY41436" fmla="*/ 2145424 h 2190257"/>
              <a:gd name="connsiteX41437" fmla="*/ 462986 w 1299502"/>
              <a:gd name="connsiteY41437" fmla="*/ 2145135 h 2190257"/>
              <a:gd name="connsiteX41438" fmla="*/ 463383 w 1299502"/>
              <a:gd name="connsiteY41438" fmla="*/ 2144811 h 2190257"/>
              <a:gd name="connsiteX41439" fmla="*/ 463383 w 1299502"/>
              <a:gd name="connsiteY41439" fmla="*/ 2144523 h 2190257"/>
              <a:gd name="connsiteX41440" fmla="*/ 463203 w 1299502"/>
              <a:gd name="connsiteY41440" fmla="*/ 2144415 h 2190257"/>
              <a:gd name="connsiteX41441" fmla="*/ 462878 w 1299502"/>
              <a:gd name="connsiteY41441" fmla="*/ 2144342 h 2190257"/>
              <a:gd name="connsiteX41442" fmla="*/ 462698 w 1299502"/>
              <a:gd name="connsiteY41442" fmla="*/ 2144234 h 2190257"/>
              <a:gd name="connsiteX41443" fmla="*/ 462770 w 1299502"/>
              <a:gd name="connsiteY41443" fmla="*/ 2143045 h 2190257"/>
              <a:gd name="connsiteX41444" fmla="*/ 464284 w 1299502"/>
              <a:gd name="connsiteY41444" fmla="*/ 2142649 h 2190257"/>
              <a:gd name="connsiteX41445" fmla="*/ 464897 w 1299502"/>
              <a:gd name="connsiteY41445" fmla="*/ 2140738 h 2190257"/>
              <a:gd name="connsiteX41446" fmla="*/ 464393 w 1299502"/>
              <a:gd name="connsiteY41446" fmla="*/ 2140450 h 2190257"/>
              <a:gd name="connsiteX41447" fmla="*/ 463996 w 1299502"/>
              <a:gd name="connsiteY41447" fmla="*/ 2139225 h 2190257"/>
              <a:gd name="connsiteX41448" fmla="*/ 463780 w 1299502"/>
              <a:gd name="connsiteY41448" fmla="*/ 2139045 h 2190257"/>
              <a:gd name="connsiteX41449" fmla="*/ 463491 w 1299502"/>
              <a:gd name="connsiteY41449" fmla="*/ 2139045 h 2190257"/>
              <a:gd name="connsiteX41450" fmla="*/ 462986 w 1299502"/>
              <a:gd name="connsiteY41450" fmla="*/ 2138540 h 2190257"/>
              <a:gd name="connsiteX41451" fmla="*/ 462986 w 1299502"/>
              <a:gd name="connsiteY41451" fmla="*/ 2138360 h 2190257"/>
              <a:gd name="connsiteX41452" fmla="*/ 462590 w 1299502"/>
              <a:gd name="connsiteY41452" fmla="*/ 2137927 h 2190257"/>
              <a:gd name="connsiteX41453" fmla="*/ 462590 w 1299502"/>
              <a:gd name="connsiteY41453" fmla="*/ 2137747 h 2190257"/>
              <a:gd name="connsiteX41454" fmla="*/ 462013 w 1299502"/>
              <a:gd name="connsiteY41454" fmla="*/ 2137062 h 2190257"/>
              <a:gd name="connsiteX41455" fmla="*/ 462013 w 1299502"/>
              <a:gd name="connsiteY41455" fmla="*/ 2136738 h 2190257"/>
              <a:gd name="connsiteX41456" fmla="*/ 461688 w 1299502"/>
              <a:gd name="connsiteY41456" fmla="*/ 2136450 h 2190257"/>
              <a:gd name="connsiteX41457" fmla="*/ 461688 w 1299502"/>
              <a:gd name="connsiteY41457" fmla="*/ 2136125 h 2190257"/>
              <a:gd name="connsiteX41458" fmla="*/ 462013 w 1299502"/>
              <a:gd name="connsiteY41458" fmla="*/ 2135837 h 2190257"/>
              <a:gd name="connsiteX41459" fmla="*/ 462085 w 1299502"/>
              <a:gd name="connsiteY41459" fmla="*/ 2135549 h 2190257"/>
              <a:gd name="connsiteX41460" fmla="*/ 461905 w 1299502"/>
              <a:gd name="connsiteY41460" fmla="*/ 2135441 h 2190257"/>
              <a:gd name="connsiteX41461" fmla="*/ 461508 w 1299502"/>
              <a:gd name="connsiteY41461" fmla="*/ 2135729 h 2190257"/>
              <a:gd name="connsiteX41462" fmla="*/ 460210 w 1299502"/>
              <a:gd name="connsiteY41462" fmla="*/ 2135657 h 2190257"/>
              <a:gd name="connsiteX41463" fmla="*/ 459993 w 1299502"/>
              <a:gd name="connsiteY41463" fmla="*/ 2135441 h 2190257"/>
              <a:gd name="connsiteX41464" fmla="*/ 459993 w 1299502"/>
              <a:gd name="connsiteY41464" fmla="*/ 2135152 h 2190257"/>
              <a:gd name="connsiteX41465" fmla="*/ 457505 w 1299502"/>
              <a:gd name="connsiteY41465" fmla="*/ 2132846 h 2190257"/>
              <a:gd name="connsiteX41466" fmla="*/ 457217 w 1299502"/>
              <a:gd name="connsiteY41466" fmla="*/ 2132846 h 2190257"/>
              <a:gd name="connsiteX41467" fmla="*/ 456929 w 1299502"/>
              <a:gd name="connsiteY41467" fmla="*/ 2132557 h 2190257"/>
              <a:gd name="connsiteX41468" fmla="*/ 456496 w 1299502"/>
              <a:gd name="connsiteY41468" fmla="*/ 2132557 h 2190257"/>
              <a:gd name="connsiteX41469" fmla="*/ 456207 w 1299502"/>
              <a:gd name="connsiteY41469" fmla="*/ 2132233 h 2190257"/>
              <a:gd name="connsiteX41470" fmla="*/ 455811 w 1299502"/>
              <a:gd name="connsiteY41470" fmla="*/ 2132233 h 2190257"/>
              <a:gd name="connsiteX41471" fmla="*/ 455703 w 1299502"/>
              <a:gd name="connsiteY41471" fmla="*/ 2132053 h 2190257"/>
              <a:gd name="connsiteX41472" fmla="*/ 455703 w 1299502"/>
              <a:gd name="connsiteY41472" fmla="*/ 2130827 h 2190257"/>
              <a:gd name="connsiteX41473" fmla="*/ 456099 w 1299502"/>
              <a:gd name="connsiteY41473" fmla="*/ 2130539 h 2190257"/>
              <a:gd name="connsiteX41474" fmla="*/ 456099 w 1299502"/>
              <a:gd name="connsiteY41474" fmla="*/ 2129962 h 2190257"/>
              <a:gd name="connsiteX41475" fmla="*/ 456496 w 1299502"/>
              <a:gd name="connsiteY41475" fmla="*/ 2129638 h 2190257"/>
              <a:gd name="connsiteX41476" fmla="*/ 456496 w 1299502"/>
              <a:gd name="connsiteY41476" fmla="*/ 2129458 h 2190257"/>
              <a:gd name="connsiteX41477" fmla="*/ 455811 w 1299502"/>
              <a:gd name="connsiteY41477" fmla="*/ 2128737 h 2190257"/>
              <a:gd name="connsiteX41478" fmla="*/ 455811 w 1299502"/>
              <a:gd name="connsiteY41478" fmla="*/ 2128449 h 2190257"/>
              <a:gd name="connsiteX41479" fmla="*/ 455017 w 1299502"/>
              <a:gd name="connsiteY41479" fmla="*/ 2127728 h 2190257"/>
              <a:gd name="connsiteX41480" fmla="*/ 454729 w 1299502"/>
              <a:gd name="connsiteY41480" fmla="*/ 2127656 h 2190257"/>
              <a:gd name="connsiteX41481" fmla="*/ 454224 w 1299502"/>
              <a:gd name="connsiteY41481" fmla="*/ 2127259 h 2190257"/>
              <a:gd name="connsiteX41482" fmla="*/ 454224 w 1299502"/>
              <a:gd name="connsiteY41482" fmla="*/ 2126935 h 2190257"/>
              <a:gd name="connsiteX41483" fmla="*/ 453936 w 1299502"/>
              <a:gd name="connsiteY41483" fmla="*/ 2126647 h 2190257"/>
              <a:gd name="connsiteX41484" fmla="*/ 453936 w 1299502"/>
              <a:gd name="connsiteY41484" fmla="*/ 2126034 h 2190257"/>
              <a:gd name="connsiteX41485" fmla="*/ 453431 w 1299502"/>
              <a:gd name="connsiteY41485" fmla="*/ 2125565 h 2190257"/>
              <a:gd name="connsiteX41486" fmla="*/ 452710 w 1299502"/>
              <a:gd name="connsiteY41486" fmla="*/ 2125565 h 2190257"/>
              <a:gd name="connsiteX41487" fmla="*/ 452421 w 1299502"/>
              <a:gd name="connsiteY41487" fmla="*/ 2125169 h 2190257"/>
              <a:gd name="connsiteX41488" fmla="*/ 451736 w 1299502"/>
              <a:gd name="connsiteY41488" fmla="*/ 2125169 h 2190257"/>
              <a:gd name="connsiteX41489" fmla="*/ 450727 w 1299502"/>
              <a:gd name="connsiteY41489" fmla="*/ 2124268 h 2190257"/>
              <a:gd name="connsiteX41490" fmla="*/ 450330 w 1299502"/>
              <a:gd name="connsiteY41490" fmla="*/ 2124268 h 2190257"/>
              <a:gd name="connsiteX41491" fmla="*/ 449717 w 1299502"/>
              <a:gd name="connsiteY41491" fmla="*/ 2123655 h 2190257"/>
              <a:gd name="connsiteX41492" fmla="*/ 449428 w 1299502"/>
              <a:gd name="connsiteY41492" fmla="*/ 2123547 h 2190257"/>
              <a:gd name="connsiteX41493" fmla="*/ 448527 w 1299502"/>
              <a:gd name="connsiteY41493" fmla="*/ 2122862 h 2190257"/>
              <a:gd name="connsiteX41494" fmla="*/ 448527 w 1299502"/>
              <a:gd name="connsiteY41494" fmla="*/ 2122538 h 2190257"/>
              <a:gd name="connsiteX41495" fmla="*/ 448239 w 1299502"/>
              <a:gd name="connsiteY41495" fmla="*/ 2122250 h 2190257"/>
              <a:gd name="connsiteX41496" fmla="*/ 448239 w 1299502"/>
              <a:gd name="connsiteY41496" fmla="*/ 2121961 h 2190257"/>
              <a:gd name="connsiteX41497" fmla="*/ 447950 w 1299502"/>
              <a:gd name="connsiteY41497" fmla="*/ 2121673 h 2190257"/>
              <a:gd name="connsiteX41498" fmla="*/ 447950 w 1299502"/>
              <a:gd name="connsiteY41498" fmla="*/ 2120448 h 2190257"/>
              <a:gd name="connsiteX41499" fmla="*/ 447517 w 1299502"/>
              <a:gd name="connsiteY41499" fmla="*/ 2119979 h 2190257"/>
              <a:gd name="connsiteX41500" fmla="*/ 447121 w 1299502"/>
              <a:gd name="connsiteY41500" fmla="*/ 2119979 h 2190257"/>
              <a:gd name="connsiteX41501" fmla="*/ 446940 w 1299502"/>
              <a:gd name="connsiteY41501" fmla="*/ 2119763 h 2190257"/>
              <a:gd name="connsiteX41502" fmla="*/ 447049 w 1299502"/>
              <a:gd name="connsiteY41502" fmla="*/ 2119186 h 2190257"/>
              <a:gd name="connsiteX41503" fmla="*/ 446832 w 1299502"/>
              <a:gd name="connsiteY41503" fmla="*/ 2119078 h 2190257"/>
              <a:gd name="connsiteX41504" fmla="*/ 446544 w 1299502"/>
              <a:gd name="connsiteY41504" fmla="*/ 2119078 h 2190257"/>
              <a:gd name="connsiteX41505" fmla="*/ 446327 w 1299502"/>
              <a:gd name="connsiteY41505" fmla="*/ 2118862 h 2190257"/>
              <a:gd name="connsiteX41506" fmla="*/ 446327 w 1299502"/>
              <a:gd name="connsiteY41506" fmla="*/ 2118574 h 2190257"/>
              <a:gd name="connsiteX41507" fmla="*/ 446147 w 1299502"/>
              <a:gd name="connsiteY41507" fmla="*/ 2118466 h 2190257"/>
              <a:gd name="connsiteX41508" fmla="*/ 445859 w 1299502"/>
              <a:gd name="connsiteY41508" fmla="*/ 2118393 h 2190257"/>
              <a:gd name="connsiteX41509" fmla="*/ 445534 w 1299502"/>
              <a:gd name="connsiteY41509" fmla="*/ 2118682 h 2190257"/>
              <a:gd name="connsiteX41510" fmla="*/ 444849 w 1299502"/>
              <a:gd name="connsiteY41510" fmla="*/ 2118682 h 2190257"/>
              <a:gd name="connsiteX41511" fmla="*/ 444452 w 1299502"/>
              <a:gd name="connsiteY41511" fmla="*/ 2118393 h 2190257"/>
              <a:gd name="connsiteX41512" fmla="*/ 443731 w 1299502"/>
              <a:gd name="connsiteY41512" fmla="*/ 2118285 h 2190257"/>
              <a:gd name="connsiteX41513" fmla="*/ 442938 w 1299502"/>
              <a:gd name="connsiteY41513" fmla="*/ 2117565 h 2190257"/>
              <a:gd name="connsiteX41514" fmla="*/ 443046 w 1299502"/>
              <a:gd name="connsiteY41514" fmla="*/ 2116988 h 2190257"/>
              <a:gd name="connsiteX41515" fmla="*/ 442650 w 1299502"/>
              <a:gd name="connsiteY41515" fmla="*/ 2116664 h 2190257"/>
              <a:gd name="connsiteX41516" fmla="*/ 442650 w 1299502"/>
              <a:gd name="connsiteY41516" fmla="*/ 2116375 h 2190257"/>
              <a:gd name="connsiteX41517" fmla="*/ 441351 w 1299502"/>
              <a:gd name="connsiteY41517" fmla="*/ 2115078 h 2190257"/>
              <a:gd name="connsiteX41518" fmla="*/ 441460 w 1299502"/>
              <a:gd name="connsiteY41518" fmla="*/ 2113600 h 2190257"/>
              <a:gd name="connsiteX41519" fmla="*/ 441243 w 1299502"/>
              <a:gd name="connsiteY41519" fmla="*/ 2113492 h 2190257"/>
              <a:gd name="connsiteX41520" fmla="*/ 440955 w 1299502"/>
              <a:gd name="connsiteY41520" fmla="*/ 2113492 h 2190257"/>
              <a:gd name="connsiteX41521" fmla="*/ 440558 w 1299502"/>
              <a:gd name="connsiteY41521" fmla="*/ 2113672 h 2190257"/>
              <a:gd name="connsiteX41522" fmla="*/ 440234 w 1299502"/>
              <a:gd name="connsiteY41522" fmla="*/ 2113672 h 2190257"/>
              <a:gd name="connsiteX41523" fmla="*/ 439044 w 1299502"/>
              <a:gd name="connsiteY41523" fmla="*/ 2112591 h 2190257"/>
              <a:gd name="connsiteX41524" fmla="*/ 439044 w 1299502"/>
              <a:gd name="connsiteY41524" fmla="*/ 2112375 h 2190257"/>
              <a:gd name="connsiteX41525" fmla="*/ 438755 w 1299502"/>
              <a:gd name="connsiteY41525" fmla="*/ 2111978 h 2190257"/>
              <a:gd name="connsiteX41526" fmla="*/ 438863 w 1299502"/>
              <a:gd name="connsiteY41526" fmla="*/ 2110465 h 2190257"/>
              <a:gd name="connsiteX41527" fmla="*/ 438647 w 1299502"/>
              <a:gd name="connsiteY41527" fmla="*/ 2110393 h 2190257"/>
              <a:gd name="connsiteX41528" fmla="*/ 438359 w 1299502"/>
              <a:gd name="connsiteY41528" fmla="*/ 2110393 h 2190257"/>
              <a:gd name="connsiteX41529" fmla="*/ 437637 w 1299502"/>
              <a:gd name="connsiteY41529" fmla="*/ 2110897 h 2190257"/>
              <a:gd name="connsiteX41530" fmla="*/ 437241 w 1299502"/>
              <a:gd name="connsiteY41530" fmla="*/ 2110897 h 2190257"/>
              <a:gd name="connsiteX41531" fmla="*/ 436772 w 1299502"/>
              <a:gd name="connsiteY41531" fmla="*/ 2110465 h 2190257"/>
              <a:gd name="connsiteX41532" fmla="*/ 436844 w 1299502"/>
              <a:gd name="connsiteY41532" fmla="*/ 2108699 h 2190257"/>
              <a:gd name="connsiteX41533" fmla="*/ 436772 w 1299502"/>
              <a:gd name="connsiteY41533" fmla="*/ 2108482 h 2190257"/>
              <a:gd name="connsiteX41534" fmla="*/ 436051 w 1299502"/>
              <a:gd name="connsiteY41534" fmla="*/ 2108482 h 2190257"/>
              <a:gd name="connsiteX41535" fmla="*/ 435871 w 1299502"/>
              <a:gd name="connsiteY41535" fmla="*/ 2108410 h 2190257"/>
              <a:gd name="connsiteX41536" fmla="*/ 435871 w 1299502"/>
              <a:gd name="connsiteY41536" fmla="*/ 2107185 h 2190257"/>
              <a:gd name="connsiteX41537" fmla="*/ 435546 w 1299502"/>
              <a:gd name="connsiteY41537" fmla="*/ 2106788 h 2190257"/>
              <a:gd name="connsiteX41538" fmla="*/ 435546 w 1299502"/>
              <a:gd name="connsiteY41538" fmla="*/ 2106500 h 2190257"/>
              <a:gd name="connsiteX41539" fmla="*/ 435258 w 1299502"/>
              <a:gd name="connsiteY41539" fmla="*/ 2106176 h 2190257"/>
              <a:gd name="connsiteX41540" fmla="*/ 435258 w 1299502"/>
              <a:gd name="connsiteY41540" fmla="*/ 2105887 h 2190257"/>
              <a:gd name="connsiteX41541" fmla="*/ 435654 w 1299502"/>
              <a:gd name="connsiteY41541" fmla="*/ 2105707 h 2190257"/>
              <a:gd name="connsiteX41542" fmla="*/ 435654 w 1299502"/>
              <a:gd name="connsiteY41542" fmla="*/ 2105095 h 2190257"/>
              <a:gd name="connsiteX41543" fmla="*/ 436051 w 1299502"/>
              <a:gd name="connsiteY41543" fmla="*/ 2104806 h 2190257"/>
              <a:gd name="connsiteX41544" fmla="*/ 436051 w 1299502"/>
              <a:gd name="connsiteY41544" fmla="*/ 2103293 h 2190257"/>
              <a:gd name="connsiteX41545" fmla="*/ 435762 w 1299502"/>
              <a:gd name="connsiteY41545" fmla="*/ 2103004 h 2190257"/>
              <a:gd name="connsiteX41546" fmla="*/ 435762 w 1299502"/>
              <a:gd name="connsiteY41546" fmla="*/ 2102680 h 2190257"/>
              <a:gd name="connsiteX41547" fmla="*/ 434753 w 1299502"/>
              <a:gd name="connsiteY41547" fmla="*/ 2101707 h 2190257"/>
              <a:gd name="connsiteX41548" fmla="*/ 434753 w 1299502"/>
              <a:gd name="connsiteY41548" fmla="*/ 2101202 h 2190257"/>
              <a:gd name="connsiteX41549" fmla="*/ 434464 w 1299502"/>
              <a:gd name="connsiteY41549" fmla="*/ 2100806 h 2190257"/>
              <a:gd name="connsiteX41550" fmla="*/ 434536 w 1299502"/>
              <a:gd name="connsiteY41550" fmla="*/ 2100193 h 2190257"/>
              <a:gd name="connsiteX41551" fmla="*/ 434140 w 1299502"/>
              <a:gd name="connsiteY41551" fmla="*/ 2099905 h 2190257"/>
              <a:gd name="connsiteX41552" fmla="*/ 434140 w 1299502"/>
              <a:gd name="connsiteY41552" fmla="*/ 2099616 h 2190257"/>
              <a:gd name="connsiteX41553" fmla="*/ 433851 w 1299502"/>
              <a:gd name="connsiteY41553" fmla="*/ 2099292 h 2190257"/>
              <a:gd name="connsiteX41554" fmla="*/ 433851 w 1299502"/>
              <a:gd name="connsiteY41554" fmla="*/ 2098824 h 2190257"/>
              <a:gd name="connsiteX41555" fmla="*/ 433563 w 1299502"/>
              <a:gd name="connsiteY41555" fmla="*/ 2098427 h 2190257"/>
              <a:gd name="connsiteX41556" fmla="*/ 433563 w 1299502"/>
              <a:gd name="connsiteY41556" fmla="*/ 2097202 h 2190257"/>
              <a:gd name="connsiteX41557" fmla="*/ 433238 w 1299502"/>
              <a:gd name="connsiteY41557" fmla="*/ 2096913 h 2190257"/>
              <a:gd name="connsiteX41558" fmla="*/ 433238 w 1299502"/>
              <a:gd name="connsiteY41558" fmla="*/ 2096589 h 2190257"/>
              <a:gd name="connsiteX41559" fmla="*/ 432950 w 1299502"/>
              <a:gd name="connsiteY41559" fmla="*/ 2096301 h 2190257"/>
              <a:gd name="connsiteX41560" fmla="*/ 432950 w 1299502"/>
              <a:gd name="connsiteY41560" fmla="*/ 2096012 h 2190257"/>
              <a:gd name="connsiteX41561" fmla="*/ 432661 w 1299502"/>
              <a:gd name="connsiteY41561" fmla="*/ 2095688 h 2190257"/>
              <a:gd name="connsiteX41562" fmla="*/ 432661 w 1299502"/>
              <a:gd name="connsiteY41562" fmla="*/ 2095400 h 2190257"/>
              <a:gd name="connsiteX41563" fmla="*/ 432337 w 1299502"/>
              <a:gd name="connsiteY41563" fmla="*/ 2095111 h 2190257"/>
              <a:gd name="connsiteX41564" fmla="*/ 432337 w 1299502"/>
              <a:gd name="connsiteY41564" fmla="*/ 2094210 h 2190257"/>
              <a:gd name="connsiteX41565" fmla="*/ 432048 w 1299502"/>
              <a:gd name="connsiteY41565" fmla="*/ 2093886 h 2190257"/>
              <a:gd name="connsiteX41566" fmla="*/ 432048 w 1299502"/>
              <a:gd name="connsiteY41566" fmla="*/ 2093598 h 2190257"/>
              <a:gd name="connsiteX41567" fmla="*/ 431544 w 1299502"/>
              <a:gd name="connsiteY41567" fmla="*/ 2093093 h 2190257"/>
              <a:gd name="connsiteX41568" fmla="*/ 431255 w 1299502"/>
              <a:gd name="connsiteY41568" fmla="*/ 2093093 h 2190257"/>
              <a:gd name="connsiteX41569" fmla="*/ 431039 w 1299502"/>
              <a:gd name="connsiteY41569" fmla="*/ 2093021 h 2190257"/>
              <a:gd name="connsiteX41570" fmla="*/ 431039 w 1299502"/>
              <a:gd name="connsiteY41570" fmla="*/ 2092697 h 2190257"/>
              <a:gd name="connsiteX41571" fmla="*/ 430750 w 1299502"/>
              <a:gd name="connsiteY41571" fmla="*/ 2092408 h 2190257"/>
              <a:gd name="connsiteX41572" fmla="*/ 430750 w 1299502"/>
              <a:gd name="connsiteY41572" fmla="*/ 2092084 h 2190257"/>
              <a:gd name="connsiteX41573" fmla="*/ 430426 w 1299502"/>
              <a:gd name="connsiteY41573" fmla="*/ 2091796 h 2190257"/>
              <a:gd name="connsiteX41574" fmla="*/ 430426 w 1299502"/>
              <a:gd name="connsiteY41574" fmla="*/ 2090498 h 2190257"/>
              <a:gd name="connsiteX41575" fmla="*/ 429957 w 1299502"/>
              <a:gd name="connsiteY41575" fmla="*/ 2090102 h 2190257"/>
              <a:gd name="connsiteX41576" fmla="*/ 429633 w 1299502"/>
              <a:gd name="connsiteY41576" fmla="*/ 2090102 h 2190257"/>
              <a:gd name="connsiteX41577" fmla="*/ 428839 w 1299502"/>
              <a:gd name="connsiteY41577" fmla="*/ 2089309 h 2190257"/>
              <a:gd name="connsiteX41578" fmla="*/ 428839 w 1299502"/>
              <a:gd name="connsiteY41578" fmla="*/ 2088120 h 2190257"/>
              <a:gd name="connsiteX41579" fmla="*/ 428551 w 1299502"/>
              <a:gd name="connsiteY41579" fmla="*/ 2087795 h 2190257"/>
              <a:gd name="connsiteX41580" fmla="*/ 428551 w 1299502"/>
              <a:gd name="connsiteY41580" fmla="*/ 2087507 h 2190257"/>
              <a:gd name="connsiteX41581" fmla="*/ 428226 w 1299502"/>
              <a:gd name="connsiteY41581" fmla="*/ 2087219 h 2190257"/>
              <a:gd name="connsiteX41582" fmla="*/ 428334 w 1299502"/>
              <a:gd name="connsiteY41582" fmla="*/ 2086029 h 2190257"/>
              <a:gd name="connsiteX41583" fmla="*/ 428659 w 1299502"/>
              <a:gd name="connsiteY41583" fmla="*/ 2085705 h 2190257"/>
              <a:gd name="connsiteX41584" fmla="*/ 428659 w 1299502"/>
              <a:gd name="connsiteY41584" fmla="*/ 2085417 h 2190257"/>
              <a:gd name="connsiteX41585" fmla="*/ 428334 w 1299502"/>
              <a:gd name="connsiteY41585" fmla="*/ 2085092 h 2190257"/>
              <a:gd name="connsiteX41586" fmla="*/ 428443 w 1299502"/>
              <a:gd name="connsiteY41586" fmla="*/ 2082101 h 2190257"/>
              <a:gd name="connsiteX41587" fmla="*/ 428118 w 1299502"/>
              <a:gd name="connsiteY41587" fmla="*/ 2081812 h 2190257"/>
              <a:gd name="connsiteX41588" fmla="*/ 428118 w 1299502"/>
              <a:gd name="connsiteY41588" fmla="*/ 2080911 h 2190257"/>
              <a:gd name="connsiteX41589" fmla="*/ 428515 w 1299502"/>
              <a:gd name="connsiteY41589" fmla="*/ 2080731 h 2190257"/>
              <a:gd name="connsiteX41590" fmla="*/ 428226 w 1299502"/>
              <a:gd name="connsiteY41590" fmla="*/ 2080407 h 2190257"/>
              <a:gd name="connsiteX41591" fmla="*/ 428226 w 1299502"/>
              <a:gd name="connsiteY41591" fmla="*/ 2079830 h 2190257"/>
              <a:gd name="connsiteX41592" fmla="*/ 428515 w 1299502"/>
              <a:gd name="connsiteY41592" fmla="*/ 2079506 h 2190257"/>
              <a:gd name="connsiteX41593" fmla="*/ 428839 w 1299502"/>
              <a:gd name="connsiteY41593" fmla="*/ 2073631 h 2190257"/>
              <a:gd name="connsiteX41594" fmla="*/ 429236 w 1299502"/>
              <a:gd name="connsiteY41594" fmla="*/ 2073343 h 2190257"/>
              <a:gd name="connsiteX41595" fmla="*/ 429236 w 1299502"/>
              <a:gd name="connsiteY41595" fmla="*/ 2072442 h 2190257"/>
              <a:gd name="connsiteX41596" fmla="*/ 429524 w 1299502"/>
              <a:gd name="connsiteY41596" fmla="*/ 2072118 h 2190257"/>
              <a:gd name="connsiteX41597" fmla="*/ 429633 w 1299502"/>
              <a:gd name="connsiteY41597" fmla="*/ 2071253 h 2190257"/>
              <a:gd name="connsiteX41598" fmla="*/ 430029 w 1299502"/>
              <a:gd name="connsiteY41598" fmla="*/ 2070928 h 2190257"/>
              <a:gd name="connsiteX41599" fmla="*/ 430029 w 1299502"/>
              <a:gd name="connsiteY41599" fmla="*/ 2070316 h 2190257"/>
              <a:gd name="connsiteX41600" fmla="*/ 430318 w 1299502"/>
              <a:gd name="connsiteY41600" fmla="*/ 2070135 h 2190257"/>
              <a:gd name="connsiteX41601" fmla="*/ 430534 w 1299502"/>
              <a:gd name="connsiteY41601" fmla="*/ 2066856 h 2190257"/>
              <a:gd name="connsiteX41602" fmla="*/ 430318 w 1299502"/>
              <a:gd name="connsiteY41602" fmla="*/ 2066639 h 2190257"/>
              <a:gd name="connsiteX41603" fmla="*/ 430029 w 1299502"/>
              <a:gd name="connsiteY41603" fmla="*/ 2066639 h 2190257"/>
              <a:gd name="connsiteX41604" fmla="*/ 429741 w 1299502"/>
              <a:gd name="connsiteY41604" fmla="*/ 2066351 h 2190257"/>
              <a:gd name="connsiteX41605" fmla="*/ 429344 w 1299502"/>
              <a:gd name="connsiteY41605" fmla="*/ 2066351 h 2190257"/>
              <a:gd name="connsiteX41606" fmla="*/ 429128 w 1299502"/>
              <a:gd name="connsiteY41606" fmla="*/ 2066135 h 2190257"/>
              <a:gd name="connsiteX41607" fmla="*/ 429236 w 1299502"/>
              <a:gd name="connsiteY41607" fmla="*/ 2064765 h 2190257"/>
              <a:gd name="connsiteX41608" fmla="*/ 429921 w 1299502"/>
              <a:gd name="connsiteY41608" fmla="*/ 2064153 h 2190257"/>
              <a:gd name="connsiteX41609" fmla="*/ 429921 w 1299502"/>
              <a:gd name="connsiteY41609" fmla="*/ 2063864 h 2190257"/>
              <a:gd name="connsiteX41610" fmla="*/ 430714 w 1299502"/>
              <a:gd name="connsiteY41610" fmla="*/ 2063252 h 2190257"/>
              <a:gd name="connsiteX41611" fmla="*/ 430714 w 1299502"/>
              <a:gd name="connsiteY41611" fmla="*/ 2062134 h 2190257"/>
              <a:gd name="connsiteX41612" fmla="*/ 431435 w 1299502"/>
              <a:gd name="connsiteY41612" fmla="*/ 2061558 h 2190257"/>
              <a:gd name="connsiteX41613" fmla="*/ 431435 w 1299502"/>
              <a:gd name="connsiteY41613" fmla="*/ 2060945 h 2190257"/>
              <a:gd name="connsiteX41614" fmla="*/ 431832 w 1299502"/>
              <a:gd name="connsiteY41614" fmla="*/ 2060657 h 2190257"/>
              <a:gd name="connsiteX41615" fmla="*/ 431832 w 1299502"/>
              <a:gd name="connsiteY41615" fmla="*/ 2060332 h 2190257"/>
              <a:gd name="connsiteX41616" fmla="*/ 432517 w 1299502"/>
              <a:gd name="connsiteY41616" fmla="*/ 2059864 h 2190257"/>
              <a:gd name="connsiteX41617" fmla="*/ 432229 w 1299502"/>
              <a:gd name="connsiteY41617" fmla="*/ 2059431 h 2190257"/>
              <a:gd name="connsiteX41618" fmla="*/ 432229 w 1299502"/>
              <a:gd name="connsiteY41618" fmla="*/ 2058566 h 2190257"/>
              <a:gd name="connsiteX41619" fmla="*/ 432625 w 1299502"/>
              <a:gd name="connsiteY41619" fmla="*/ 2058350 h 2190257"/>
              <a:gd name="connsiteX41620" fmla="*/ 432625 w 1299502"/>
              <a:gd name="connsiteY41620" fmla="*/ 2058062 h 2190257"/>
              <a:gd name="connsiteX41621" fmla="*/ 433022 w 1299502"/>
              <a:gd name="connsiteY41621" fmla="*/ 2056548 h 2190257"/>
              <a:gd name="connsiteX41622" fmla="*/ 434104 w 1299502"/>
              <a:gd name="connsiteY41622" fmla="*/ 2055755 h 2190257"/>
              <a:gd name="connsiteX41623" fmla="*/ 434104 w 1299502"/>
              <a:gd name="connsiteY41623" fmla="*/ 2055143 h 2190257"/>
              <a:gd name="connsiteX41624" fmla="*/ 435726 w 1299502"/>
              <a:gd name="connsiteY41624" fmla="*/ 2053845 h 2190257"/>
              <a:gd name="connsiteX41625" fmla="*/ 436700 w 1299502"/>
              <a:gd name="connsiteY41625" fmla="*/ 2053953 h 2190257"/>
              <a:gd name="connsiteX41626" fmla="*/ 437024 w 1299502"/>
              <a:gd name="connsiteY41626" fmla="*/ 2054242 h 2190257"/>
              <a:gd name="connsiteX41627" fmla="*/ 437710 w 1299502"/>
              <a:gd name="connsiteY41627" fmla="*/ 2054242 h 2190257"/>
              <a:gd name="connsiteX41628" fmla="*/ 437998 w 1299502"/>
              <a:gd name="connsiteY41628" fmla="*/ 2054566 h 2190257"/>
              <a:gd name="connsiteX41629" fmla="*/ 439116 w 1299502"/>
              <a:gd name="connsiteY41629" fmla="*/ 2054674 h 2190257"/>
              <a:gd name="connsiteX41630" fmla="*/ 440089 w 1299502"/>
              <a:gd name="connsiteY41630" fmla="*/ 2053773 h 2190257"/>
              <a:gd name="connsiteX41631" fmla="*/ 440486 w 1299502"/>
              <a:gd name="connsiteY41631" fmla="*/ 2053773 h 2190257"/>
              <a:gd name="connsiteX41632" fmla="*/ 440811 w 1299502"/>
              <a:gd name="connsiteY41632" fmla="*/ 2053449 h 2190257"/>
              <a:gd name="connsiteX41633" fmla="*/ 441496 w 1299502"/>
              <a:gd name="connsiteY41633" fmla="*/ 2053557 h 2190257"/>
              <a:gd name="connsiteX41634" fmla="*/ 442613 w 1299502"/>
              <a:gd name="connsiteY41634" fmla="*/ 2052656 h 2190257"/>
              <a:gd name="connsiteX41635" fmla="*/ 442902 w 1299502"/>
              <a:gd name="connsiteY41635" fmla="*/ 2052656 h 2190257"/>
              <a:gd name="connsiteX41636" fmla="*/ 444308 w 1299502"/>
              <a:gd name="connsiteY41636" fmla="*/ 2051575 h 2190257"/>
              <a:gd name="connsiteX41637" fmla="*/ 444705 w 1299502"/>
              <a:gd name="connsiteY41637" fmla="*/ 2051575 h 2190257"/>
              <a:gd name="connsiteX41638" fmla="*/ 444885 w 1299502"/>
              <a:gd name="connsiteY41638" fmla="*/ 2051467 h 2190257"/>
              <a:gd name="connsiteX41639" fmla="*/ 444885 w 1299502"/>
              <a:gd name="connsiteY41639" fmla="*/ 2051178 h 2190257"/>
              <a:gd name="connsiteX41640" fmla="*/ 444993 w 1299502"/>
              <a:gd name="connsiteY41640" fmla="*/ 2051070 h 2190257"/>
              <a:gd name="connsiteX41641" fmla="*/ 447770 w 1299502"/>
              <a:gd name="connsiteY41641" fmla="*/ 2051178 h 2190257"/>
              <a:gd name="connsiteX41642" fmla="*/ 448094 w 1299502"/>
              <a:gd name="connsiteY41642" fmla="*/ 2051467 h 2190257"/>
              <a:gd name="connsiteX41643" fmla="*/ 448383 w 1299502"/>
              <a:gd name="connsiteY41643" fmla="*/ 2051467 h 2190257"/>
              <a:gd name="connsiteX41644" fmla="*/ 448888 w 1299502"/>
              <a:gd name="connsiteY41644" fmla="*/ 2051971 h 2190257"/>
              <a:gd name="connsiteX41645" fmla="*/ 448888 w 1299502"/>
              <a:gd name="connsiteY41645" fmla="*/ 2052548 h 2190257"/>
              <a:gd name="connsiteX41646" fmla="*/ 449176 w 1299502"/>
              <a:gd name="connsiteY41646" fmla="*/ 2052872 h 2190257"/>
              <a:gd name="connsiteX41647" fmla="*/ 449176 w 1299502"/>
              <a:gd name="connsiteY41647" fmla="*/ 2053485 h 2190257"/>
              <a:gd name="connsiteX41648" fmla="*/ 449501 w 1299502"/>
              <a:gd name="connsiteY41648" fmla="*/ 2053773 h 2190257"/>
              <a:gd name="connsiteX41649" fmla="*/ 449501 w 1299502"/>
              <a:gd name="connsiteY41649" fmla="*/ 2054386 h 2190257"/>
              <a:gd name="connsiteX41650" fmla="*/ 449789 w 1299502"/>
              <a:gd name="connsiteY41650" fmla="*/ 2054674 h 2190257"/>
              <a:gd name="connsiteX41651" fmla="*/ 449789 w 1299502"/>
              <a:gd name="connsiteY41651" fmla="*/ 2055251 h 2190257"/>
              <a:gd name="connsiteX41652" fmla="*/ 450077 w 1299502"/>
              <a:gd name="connsiteY41652" fmla="*/ 2055575 h 2190257"/>
              <a:gd name="connsiteX41653" fmla="*/ 450077 w 1299502"/>
              <a:gd name="connsiteY41653" fmla="*/ 2055863 h 2190257"/>
              <a:gd name="connsiteX41654" fmla="*/ 450474 w 1299502"/>
              <a:gd name="connsiteY41654" fmla="*/ 2056188 h 2190257"/>
              <a:gd name="connsiteX41655" fmla="*/ 450402 w 1299502"/>
              <a:gd name="connsiteY41655" fmla="*/ 2057377 h 2190257"/>
              <a:gd name="connsiteX41656" fmla="*/ 450871 w 1299502"/>
              <a:gd name="connsiteY41656" fmla="*/ 2058062 h 2190257"/>
              <a:gd name="connsiteX41657" fmla="*/ 451195 w 1299502"/>
              <a:gd name="connsiteY41657" fmla="*/ 2058170 h 2190257"/>
              <a:gd name="connsiteX41658" fmla="*/ 451484 w 1299502"/>
              <a:gd name="connsiteY41658" fmla="*/ 2058458 h 2190257"/>
              <a:gd name="connsiteX41659" fmla="*/ 451880 w 1299502"/>
              <a:gd name="connsiteY41659" fmla="*/ 2058458 h 2190257"/>
              <a:gd name="connsiteX41660" fmla="*/ 452674 w 1299502"/>
              <a:gd name="connsiteY41660" fmla="*/ 2059287 h 2190257"/>
              <a:gd name="connsiteX41661" fmla="*/ 452602 w 1299502"/>
              <a:gd name="connsiteY41661" fmla="*/ 2060765 h 2190257"/>
              <a:gd name="connsiteX41662" fmla="*/ 453864 w 1299502"/>
              <a:gd name="connsiteY41662" fmla="*/ 2061954 h 2190257"/>
              <a:gd name="connsiteX41663" fmla="*/ 453864 w 1299502"/>
              <a:gd name="connsiteY41663" fmla="*/ 2062243 h 2190257"/>
              <a:gd name="connsiteX41664" fmla="*/ 453575 w 1299502"/>
              <a:gd name="connsiteY41664" fmla="*/ 2062567 h 2190257"/>
              <a:gd name="connsiteX41665" fmla="*/ 453467 w 1299502"/>
              <a:gd name="connsiteY41665" fmla="*/ 2063756 h 2190257"/>
              <a:gd name="connsiteX41666" fmla="*/ 453178 w 1299502"/>
              <a:gd name="connsiteY41666" fmla="*/ 2063973 h 2190257"/>
              <a:gd name="connsiteX41667" fmla="*/ 453178 w 1299502"/>
              <a:gd name="connsiteY41667" fmla="*/ 2064549 h 2190257"/>
              <a:gd name="connsiteX41668" fmla="*/ 453467 w 1299502"/>
              <a:gd name="connsiteY41668" fmla="*/ 2064874 h 2190257"/>
              <a:gd name="connsiteX41669" fmla="*/ 453467 w 1299502"/>
              <a:gd name="connsiteY41669" fmla="*/ 2065162 h 2190257"/>
              <a:gd name="connsiteX41670" fmla="*/ 454080 w 1299502"/>
              <a:gd name="connsiteY41670" fmla="*/ 2065847 h 2190257"/>
              <a:gd name="connsiteX41671" fmla="*/ 454080 w 1299502"/>
              <a:gd name="connsiteY41671" fmla="*/ 2066748 h 2190257"/>
              <a:gd name="connsiteX41672" fmla="*/ 454368 w 1299502"/>
              <a:gd name="connsiteY41672" fmla="*/ 2067072 h 2190257"/>
              <a:gd name="connsiteX41673" fmla="*/ 454368 w 1299502"/>
              <a:gd name="connsiteY41673" fmla="*/ 2068153 h 2190257"/>
              <a:gd name="connsiteX41674" fmla="*/ 455486 w 1299502"/>
              <a:gd name="connsiteY41674" fmla="*/ 2069270 h 2190257"/>
              <a:gd name="connsiteX41675" fmla="*/ 455883 w 1299502"/>
              <a:gd name="connsiteY41675" fmla="*/ 2069379 h 2190257"/>
              <a:gd name="connsiteX41676" fmla="*/ 455955 w 1299502"/>
              <a:gd name="connsiteY41676" fmla="*/ 2069487 h 2190257"/>
              <a:gd name="connsiteX41677" fmla="*/ 455955 w 1299502"/>
              <a:gd name="connsiteY41677" fmla="*/ 2070063 h 2190257"/>
              <a:gd name="connsiteX41678" fmla="*/ 455378 w 1299502"/>
              <a:gd name="connsiteY41678" fmla="*/ 2070460 h 2190257"/>
              <a:gd name="connsiteX41679" fmla="*/ 454981 w 1299502"/>
              <a:gd name="connsiteY41679" fmla="*/ 2070063 h 2190257"/>
              <a:gd name="connsiteX41680" fmla="*/ 454981 w 1299502"/>
              <a:gd name="connsiteY41680" fmla="*/ 2069775 h 2190257"/>
              <a:gd name="connsiteX41681" fmla="*/ 454765 w 1299502"/>
              <a:gd name="connsiteY41681" fmla="*/ 2069559 h 2190257"/>
              <a:gd name="connsiteX41682" fmla="*/ 453395 w 1299502"/>
              <a:gd name="connsiteY41682" fmla="*/ 2069559 h 2190257"/>
              <a:gd name="connsiteX41683" fmla="*/ 452602 w 1299502"/>
              <a:gd name="connsiteY41683" fmla="*/ 2070171 h 2190257"/>
              <a:gd name="connsiteX41684" fmla="*/ 452493 w 1299502"/>
              <a:gd name="connsiteY41684" fmla="*/ 2071973 h 2190257"/>
              <a:gd name="connsiteX41685" fmla="*/ 452782 w 1299502"/>
              <a:gd name="connsiteY41685" fmla="*/ 2072262 h 2190257"/>
              <a:gd name="connsiteX41686" fmla="*/ 452782 w 1299502"/>
              <a:gd name="connsiteY41686" fmla="*/ 2072658 h 2190257"/>
              <a:gd name="connsiteX41687" fmla="*/ 453106 w 1299502"/>
              <a:gd name="connsiteY41687" fmla="*/ 2072947 h 2190257"/>
              <a:gd name="connsiteX41688" fmla="*/ 452998 w 1299502"/>
              <a:gd name="connsiteY41688" fmla="*/ 2075866 h 2190257"/>
              <a:gd name="connsiteX41689" fmla="*/ 453287 w 1299502"/>
              <a:gd name="connsiteY41689" fmla="*/ 2076154 h 2190257"/>
              <a:gd name="connsiteX41690" fmla="*/ 453106 w 1299502"/>
              <a:gd name="connsiteY41690" fmla="*/ 2080948 h 2190257"/>
              <a:gd name="connsiteX41691" fmla="*/ 453395 w 1299502"/>
              <a:gd name="connsiteY41691" fmla="*/ 2081236 h 2190257"/>
              <a:gd name="connsiteX41692" fmla="*/ 453395 w 1299502"/>
              <a:gd name="connsiteY41692" fmla="*/ 2081560 h 2190257"/>
              <a:gd name="connsiteX41693" fmla="*/ 453791 w 1299502"/>
              <a:gd name="connsiteY41693" fmla="*/ 2081849 h 2190257"/>
              <a:gd name="connsiteX41694" fmla="*/ 453683 w 1299502"/>
              <a:gd name="connsiteY41694" fmla="*/ 2082137 h 2190257"/>
              <a:gd name="connsiteX41695" fmla="*/ 454080 w 1299502"/>
              <a:gd name="connsiteY41695" fmla="*/ 2082461 h 2190257"/>
              <a:gd name="connsiteX41696" fmla="*/ 454080 w 1299502"/>
              <a:gd name="connsiteY41696" fmla="*/ 2082750 h 2190257"/>
              <a:gd name="connsiteX41697" fmla="*/ 453683 w 1299502"/>
              <a:gd name="connsiteY41697" fmla="*/ 2083074 h 2190257"/>
              <a:gd name="connsiteX41698" fmla="*/ 453683 w 1299502"/>
              <a:gd name="connsiteY41698" fmla="*/ 2083362 h 2190257"/>
              <a:gd name="connsiteX41699" fmla="*/ 454008 w 1299502"/>
              <a:gd name="connsiteY41699" fmla="*/ 2083651 h 2190257"/>
              <a:gd name="connsiteX41700" fmla="*/ 454008 w 1299502"/>
              <a:gd name="connsiteY41700" fmla="*/ 2084263 h 2190257"/>
              <a:gd name="connsiteX41701" fmla="*/ 454693 w 1299502"/>
              <a:gd name="connsiteY41701" fmla="*/ 2084876 h 2190257"/>
              <a:gd name="connsiteX41702" fmla="*/ 454585 w 1299502"/>
              <a:gd name="connsiteY41702" fmla="*/ 2085453 h 2190257"/>
              <a:gd name="connsiteX41703" fmla="*/ 455811 w 1299502"/>
              <a:gd name="connsiteY41703" fmla="*/ 2086570 h 2190257"/>
              <a:gd name="connsiteX41704" fmla="*/ 456496 w 1299502"/>
              <a:gd name="connsiteY41704" fmla="*/ 2086570 h 2190257"/>
              <a:gd name="connsiteX41705" fmla="*/ 458299 w 1299502"/>
              <a:gd name="connsiteY41705" fmla="*/ 2088264 h 2190257"/>
              <a:gd name="connsiteX41706" fmla="*/ 458299 w 1299502"/>
              <a:gd name="connsiteY41706" fmla="*/ 2088552 h 2190257"/>
              <a:gd name="connsiteX41707" fmla="*/ 459885 w 1299502"/>
              <a:gd name="connsiteY41707" fmla="*/ 2090174 h 2190257"/>
              <a:gd name="connsiteX41708" fmla="*/ 459885 w 1299502"/>
              <a:gd name="connsiteY41708" fmla="*/ 2090462 h 2190257"/>
              <a:gd name="connsiteX41709" fmla="*/ 459993 w 1299502"/>
              <a:gd name="connsiteY41709" fmla="*/ 2090570 h 2190257"/>
              <a:gd name="connsiteX41710" fmla="*/ 460390 w 1299502"/>
              <a:gd name="connsiteY41710" fmla="*/ 2090570 h 2190257"/>
              <a:gd name="connsiteX41711" fmla="*/ 460679 w 1299502"/>
              <a:gd name="connsiteY41711" fmla="*/ 2090967 h 2190257"/>
              <a:gd name="connsiteX41712" fmla="*/ 462770 w 1299502"/>
              <a:gd name="connsiteY41712" fmla="*/ 2090967 h 2190257"/>
              <a:gd name="connsiteX41713" fmla="*/ 463058 w 1299502"/>
              <a:gd name="connsiteY41713" fmla="*/ 2090750 h 2190257"/>
              <a:gd name="connsiteX41714" fmla="*/ 463780 w 1299502"/>
              <a:gd name="connsiteY41714" fmla="*/ 2090750 h 2190257"/>
              <a:gd name="connsiteX41715" fmla="*/ 464176 w 1299502"/>
              <a:gd name="connsiteY41715" fmla="*/ 2090462 h 2190257"/>
              <a:gd name="connsiteX41716" fmla="*/ 464861 w 1299502"/>
              <a:gd name="connsiteY41716" fmla="*/ 2090534 h 2190257"/>
              <a:gd name="connsiteX41717" fmla="*/ 465186 w 1299502"/>
              <a:gd name="connsiteY41717" fmla="*/ 2090246 h 2190257"/>
              <a:gd name="connsiteX41718" fmla="*/ 466556 w 1299502"/>
              <a:gd name="connsiteY41718" fmla="*/ 2089453 h 2190257"/>
              <a:gd name="connsiteX41719" fmla="*/ 467854 w 1299502"/>
              <a:gd name="connsiteY41719" fmla="*/ 2087759 h 2190257"/>
              <a:gd name="connsiteX41720" fmla="*/ 468143 w 1299502"/>
              <a:gd name="connsiteY41720" fmla="*/ 2087471 h 2190257"/>
              <a:gd name="connsiteX41721" fmla="*/ 468251 w 1299502"/>
              <a:gd name="connsiteY41721" fmla="*/ 2084876 h 2190257"/>
              <a:gd name="connsiteX41722" fmla="*/ 467962 w 1299502"/>
              <a:gd name="connsiteY41722" fmla="*/ 2084552 h 2190257"/>
              <a:gd name="connsiteX41723" fmla="*/ 468034 w 1299502"/>
              <a:gd name="connsiteY41723" fmla="*/ 2083651 h 2190257"/>
              <a:gd name="connsiteX41724" fmla="*/ 467638 w 1299502"/>
              <a:gd name="connsiteY41724" fmla="*/ 2083362 h 2190257"/>
              <a:gd name="connsiteX41725" fmla="*/ 467746 w 1299502"/>
              <a:gd name="connsiteY41725" fmla="*/ 2081849 h 2190257"/>
              <a:gd name="connsiteX41726" fmla="*/ 467457 w 1299502"/>
              <a:gd name="connsiteY41726" fmla="*/ 2081560 h 2190257"/>
              <a:gd name="connsiteX41727" fmla="*/ 467457 w 1299502"/>
              <a:gd name="connsiteY41727" fmla="*/ 2080948 h 2190257"/>
              <a:gd name="connsiteX41728" fmla="*/ 467349 w 1299502"/>
              <a:gd name="connsiteY41728" fmla="*/ 2080551 h 2190257"/>
              <a:gd name="connsiteX41729" fmla="*/ 467061 w 1299502"/>
              <a:gd name="connsiteY41729" fmla="*/ 2078965 h 2190257"/>
              <a:gd name="connsiteX41730" fmla="*/ 465943 w 1299502"/>
              <a:gd name="connsiteY41730" fmla="*/ 2078677 h 2190257"/>
              <a:gd name="connsiteX41731" fmla="*/ 465655 w 1299502"/>
              <a:gd name="connsiteY41731" fmla="*/ 2078677 h 2190257"/>
              <a:gd name="connsiteX41732" fmla="*/ 464861 w 1299502"/>
              <a:gd name="connsiteY41732" fmla="*/ 2077848 h 2190257"/>
              <a:gd name="connsiteX41733" fmla="*/ 465042 w 1299502"/>
              <a:gd name="connsiteY41733" fmla="*/ 2077776 h 2190257"/>
              <a:gd name="connsiteX41734" fmla="*/ 465366 w 1299502"/>
              <a:gd name="connsiteY41734" fmla="*/ 2077776 h 2190257"/>
              <a:gd name="connsiteX41735" fmla="*/ 465871 w 1299502"/>
              <a:gd name="connsiteY41735" fmla="*/ 2077380 h 2190257"/>
              <a:gd name="connsiteX41736" fmla="*/ 465943 w 1299502"/>
              <a:gd name="connsiteY41736" fmla="*/ 2076154 h 2190257"/>
              <a:gd name="connsiteX41737" fmla="*/ 465655 w 1299502"/>
              <a:gd name="connsiteY41737" fmla="*/ 2075866 h 2190257"/>
              <a:gd name="connsiteX41738" fmla="*/ 465655 w 1299502"/>
              <a:gd name="connsiteY41738" fmla="*/ 2074064 h 2190257"/>
              <a:gd name="connsiteX41739" fmla="*/ 465330 w 1299502"/>
              <a:gd name="connsiteY41739" fmla="*/ 2073775 h 2190257"/>
              <a:gd name="connsiteX41740" fmla="*/ 465330 w 1299502"/>
              <a:gd name="connsiteY41740" fmla="*/ 2073163 h 2190257"/>
              <a:gd name="connsiteX41741" fmla="*/ 463455 w 1299502"/>
              <a:gd name="connsiteY41741" fmla="*/ 2071253 h 2190257"/>
              <a:gd name="connsiteX41742" fmla="*/ 463455 w 1299502"/>
              <a:gd name="connsiteY41742" fmla="*/ 2070676 h 2190257"/>
              <a:gd name="connsiteX41743" fmla="*/ 463635 w 1299502"/>
              <a:gd name="connsiteY41743" fmla="*/ 2070568 h 2190257"/>
              <a:gd name="connsiteX41744" fmla="*/ 463960 w 1299502"/>
              <a:gd name="connsiteY41744" fmla="*/ 2070568 h 2190257"/>
              <a:gd name="connsiteX41745" fmla="*/ 464140 w 1299502"/>
              <a:gd name="connsiteY41745" fmla="*/ 2070496 h 2190257"/>
              <a:gd name="connsiteX41746" fmla="*/ 463744 w 1299502"/>
              <a:gd name="connsiteY41746" fmla="*/ 2070099 h 2190257"/>
              <a:gd name="connsiteX41747" fmla="*/ 463744 w 1299502"/>
              <a:gd name="connsiteY41747" fmla="*/ 2069775 h 2190257"/>
              <a:gd name="connsiteX41748" fmla="*/ 463167 w 1299502"/>
              <a:gd name="connsiteY41748" fmla="*/ 2069162 h 2190257"/>
              <a:gd name="connsiteX41749" fmla="*/ 463167 w 1299502"/>
              <a:gd name="connsiteY41749" fmla="*/ 2068874 h 2190257"/>
              <a:gd name="connsiteX41750" fmla="*/ 462337 w 1299502"/>
              <a:gd name="connsiteY41750" fmla="*/ 2068153 h 2190257"/>
              <a:gd name="connsiteX41751" fmla="*/ 461941 w 1299502"/>
              <a:gd name="connsiteY41751" fmla="*/ 2068153 h 2190257"/>
              <a:gd name="connsiteX41752" fmla="*/ 461147 w 1299502"/>
              <a:gd name="connsiteY41752" fmla="*/ 2067360 h 2190257"/>
              <a:gd name="connsiteX41753" fmla="*/ 461255 w 1299502"/>
              <a:gd name="connsiteY41753" fmla="*/ 2065558 h 2190257"/>
              <a:gd name="connsiteX41754" fmla="*/ 460570 w 1299502"/>
              <a:gd name="connsiteY41754" fmla="*/ 2064982 h 2190257"/>
              <a:gd name="connsiteX41755" fmla="*/ 460643 w 1299502"/>
              <a:gd name="connsiteY41755" fmla="*/ 2064657 h 2190257"/>
              <a:gd name="connsiteX41756" fmla="*/ 459957 w 1299502"/>
              <a:gd name="connsiteY41756" fmla="*/ 2063973 h 2190257"/>
              <a:gd name="connsiteX41757" fmla="*/ 460066 w 1299502"/>
              <a:gd name="connsiteY41757" fmla="*/ 2061702 h 2190257"/>
              <a:gd name="connsiteX41758" fmla="*/ 459741 w 1299502"/>
              <a:gd name="connsiteY41758" fmla="*/ 2061378 h 2190257"/>
              <a:gd name="connsiteX41759" fmla="*/ 459741 w 1299502"/>
              <a:gd name="connsiteY41759" fmla="*/ 2059864 h 2190257"/>
              <a:gd name="connsiteX41760" fmla="*/ 459453 w 1299502"/>
              <a:gd name="connsiteY41760" fmla="*/ 2059576 h 2190257"/>
              <a:gd name="connsiteX41761" fmla="*/ 459453 w 1299502"/>
              <a:gd name="connsiteY41761" fmla="*/ 2059287 h 2190257"/>
              <a:gd name="connsiteX41762" fmla="*/ 459417 w 1299502"/>
              <a:gd name="connsiteY41762" fmla="*/ 2059251 h 2190257"/>
              <a:gd name="connsiteX41763" fmla="*/ 459236 w 1299502"/>
              <a:gd name="connsiteY41763" fmla="*/ 2059323 h 2190257"/>
              <a:gd name="connsiteX41764" fmla="*/ 459128 w 1299502"/>
              <a:gd name="connsiteY41764" fmla="*/ 2059215 h 2190257"/>
              <a:gd name="connsiteX41765" fmla="*/ 459128 w 1299502"/>
              <a:gd name="connsiteY41765" fmla="*/ 2058603 h 2190257"/>
              <a:gd name="connsiteX41766" fmla="*/ 458840 w 1299502"/>
              <a:gd name="connsiteY41766" fmla="*/ 2057918 h 2190257"/>
              <a:gd name="connsiteX41767" fmla="*/ 458840 w 1299502"/>
              <a:gd name="connsiteY41767" fmla="*/ 2057738 h 2190257"/>
              <a:gd name="connsiteX41768" fmla="*/ 458731 w 1299502"/>
              <a:gd name="connsiteY41768" fmla="*/ 2057521 h 2190257"/>
              <a:gd name="connsiteX41769" fmla="*/ 458335 w 1299502"/>
              <a:gd name="connsiteY41769" fmla="*/ 2057521 h 2190257"/>
              <a:gd name="connsiteX41770" fmla="*/ 457542 w 1299502"/>
              <a:gd name="connsiteY41770" fmla="*/ 2056728 h 2190257"/>
              <a:gd name="connsiteX41771" fmla="*/ 457650 w 1299502"/>
              <a:gd name="connsiteY41771" fmla="*/ 2054638 h 2190257"/>
              <a:gd name="connsiteX41772" fmla="*/ 457433 w 1299502"/>
              <a:gd name="connsiteY41772" fmla="*/ 2054530 h 2190257"/>
              <a:gd name="connsiteX41773" fmla="*/ 456748 w 1299502"/>
              <a:gd name="connsiteY41773" fmla="*/ 2054422 h 2190257"/>
              <a:gd name="connsiteX41774" fmla="*/ 456316 w 1299502"/>
              <a:gd name="connsiteY41774" fmla="*/ 2054025 h 2190257"/>
              <a:gd name="connsiteX41775" fmla="*/ 456316 w 1299502"/>
              <a:gd name="connsiteY41775" fmla="*/ 2053449 h 2190257"/>
              <a:gd name="connsiteX41776" fmla="*/ 456027 w 1299502"/>
              <a:gd name="connsiteY41776" fmla="*/ 2053124 h 2190257"/>
              <a:gd name="connsiteX41777" fmla="*/ 456027 w 1299502"/>
              <a:gd name="connsiteY41777" fmla="*/ 2051647 h 2190257"/>
              <a:gd name="connsiteX41778" fmla="*/ 455739 w 1299502"/>
              <a:gd name="connsiteY41778" fmla="*/ 2051322 h 2190257"/>
              <a:gd name="connsiteX41779" fmla="*/ 455811 w 1299502"/>
              <a:gd name="connsiteY41779" fmla="*/ 2049845 h 2190257"/>
              <a:gd name="connsiteX41780" fmla="*/ 455450 w 1299502"/>
              <a:gd name="connsiteY41780" fmla="*/ 2049520 h 2190257"/>
              <a:gd name="connsiteX41781" fmla="*/ 455630 w 1299502"/>
              <a:gd name="connsiteY41781" fmla="*/ 2046529 h 2190257"/>
              <a:gd name="connsiteX41782" fmla="*/ 455919 w 1299502"/>
              <a:gd name="connsiteY41782" fmla="*/ 2046241 h 2190257"/>
              <a:gd name="connsiteX41783" fmla="*/ 455919 w 1299502"/>
              <a:gd name="connsiteY41783" fmla="*/ 2045916 h 2190257"/>
              <a:gd name="connsiteX41784" fmla="*/ 456640 w 1299502"/>
              <a:gd name="connsiteY41784" fmla="*/ 2045448 h 2190257"/>
              <a:gd name="connsiteX41785" fmla="*/ 456712 w 1299502"/>
              <a:gd name="connsiteY41785" fmla="*/ 2044547 h 2190257"/>
              <a:gd name="connsiteX41786" fmla="*/ 457037 w 1299502"/>
              <a:gd name="connsiteY41786" fmla="*/ 2044258 h 2190257"/>
              <a:gd name="connsiteX41787" fmla="*/ 457217 w 1299502"/>
              <a:gd name="connsiteY41787" fmla="*/ 2040438 h 2190257"/>
              <a:gd name="connsiteX41788" fmla="*/ 457542 w 1299502"/>
              <a:gd name="connsiteY41788" fmla="*/ 2040150 h 2190257"/>
              <a:gd name="connsiteX41789" fmla="*/ 457614 w 1299502"/>
              <a:gd name="connsiteY41789" fmla="*/ 2039537 h 2190257"/>
              <a:gd name="connsiteX41790" fmla="*/ 457938 w 1299502"/>
              <a:gd name="connsiteY41790" fmla="*/ 2039249 h 2190257"/>
              <a:gd name="connsiteX41791" fmla="*/ 458010 w 1299502"/>
              <a:gd name="connsiteY41791" fmla="*/ 2038348 h 2190257"/>
              <a:gd name="connsiteX41792" fmla="*/ 458118 w 1299502"/>
              <a:gd name="connsiteY41792" fmla="*/ 2038240 h 2190257"/>
              <a:gd name="connsiteX41793" fmla="*/ 458515 w 1299502"/>
              <a:gd name="connsiteY41793" fmla="*/ 2038240 h 2190257"/>
              <a:gd name="connsiteX41794" fmla="*/ 458731 w 1299502"/>
              <a:gd name="connsiteY41794" fmla="*/ 2038060 h 2190257"/>
              <a:gd name="connsiteX41795" fmla="*/ 458731 w 1299502"/>
              <a:gd name="connsiteY41795" fmla="*/ 2037735 h 2190257"/>
              <a:gd name="connsiteX41796" fmla="*/ 459020 w 1299502"/>
              <a:gd name="connsiteY41796" fmla="*/ 2037555 h 2190257"/>
              <a:gd name="connsiteX41797" fmla="*/ 459128 w 1299502"/>
              <a:gd name="connsiteY41797" fmla="*/ 2036041 h 2190257"/>
              <a:gd name="connsiteX41798" fmla="*/ 460210 w 1299502"/>
              <a:gd name="connsiteY41798" fmla="*/ 2035176 h 2190257"/>
              <a:gd name="connsiteX41799" fmla="*/ 460210 w 1299502"/>
              <a:gd name="connsiteY41799" fmla="*/ 2034564 h 2190257"/>
              <a:gd name="connsiteX41800" fmla="*/ 460931 w 1299502"/>
              <a:gd name="connsiteY41800" fmla="*/ 2034059 h 2190257"/>
              <a:gd name="connsiteX41801" fmla="*/ 460931 w 1299502"/>
              <a:gd name="connsiteY41801" fmla="*/ 2033446 h 2190257"/>
              <a:gd name="connsiteX41802" fmla="*/ 461328 w 1299502"/>
              <a:gd name="connsiteY41802" fmla="*/ 2033158 h 2190257"/>
              <a:gd name="connsiteX41803" fmla="*/ 461328 w 1299502"/>
              <a:gd name="connsiteY41803" fmla="*/ 2032581 h 2190257"/>
              <a:gd name="connsiteX41804" fmla="*/ 461616 w 1299502"/>
              <a:gd name="connsiteY41804" fmla="*/ 2032257 h 2190257"/>
              <a:gd name="connsiteX41805" fmla="*/ 461724 w 1299502"/>
              <a:gd name="connsiteY41805" fmla="*/ 2031680 h 2190257"/>
              <a:gd name="connsiteX41806" fmla="*/ 462013 w 1299502"/>
              <a:gd name="connsiteY41806" fmla="*/ 2031356 h 2190257"/>
              <a:gd name="connsiteX41807" fmla="*/ 462013 w 1299502"/>
              <a:gd name="connsiteY41807" fmla="*/ 2031176 h 2190257"/>
              <a:gd name="connsiteX41808" fmla="*/ 462409 w 1299502"/>
              <a:gd name="connsiteY41808" fmla="*/ 2030851 h 2190257"/>
              <a:gd name="connsiteX41809" fmla="*/ 462409 w 1299502"/>
              <a:gd name="connsiteY41809" fmla="*/ 2030275 h 2190257"/>
              <a:gd name="connsiteX41810" fmla="*/ 462806 w 1299502"/>
              <a:gd name="connsiteY41810" fmla="*/ 2029950 h 2190257"/>
              <a:gd name="connsiteX41811" fmla="*/ 462806 w 1299502"/>
              <a:gd name="connsiteY41811" fmla="*/ 2029662 h 2190257"/>
              <a:gd name="connsiteX41812" fmla="*/ 463131 w 1299502"/>
              <a:gd name="connsiteY41812" fmla="*/ 2029338 h 2190257"/>
              <a:gd name="connsiteX41813" fmla="*/ 463131 w 1299502"/>
              <a:gd name="connsiteY41813" fmla="*/ 2029049 h 2190257"/>
              <a:gd name="connsiteX41814" fmla="*/ 463996 w 1299502"/>
              <a:gd name="connsiteY41814" fmla="*/ 2028365 h 2190257"/>
              <a:gd name="connsiteX41815" fmla="*/ 464429 w 1299502"/>
              <a:gd name="connsiteY41815" fmla="*/ 2028365 h 2190257"/>
              <a:gd name="connsiteX41816" fmla="*/ 465222 w 1299502"/>
              <a:gd name="connsiteY41816" fmla="*/ 2027644 h 2190257"/>
              <a:gd name="connsiteX41817" fmla="*/ 465294 w 1299502"/>
              <a:gd name="connsiteY41817" fmla="*/ 2027356 h 2190257"/>
              <a:gd name="connsiteX41818" fmla="*/ 465619 w 1299502"/>
              <a:gd name="connsiteY41818" fmla="*/ 2027031 h 2190257"/>
              <a:gd name="connsiteX41819" fmla="*/ 465691 w 1299502"/>
              <a:gd name="connsiteY41819" fmla="*/ 2025950 h 2190257"/>
              <a:gd name="connsiteX41820" fmla="*/ 465907 w 1299502"/>
              <a:gd name="connsiteY41820" fmla="*/ 2025734 h 2190257"/>
              <a:gd name="connsiteX41821" fmla="*/ 466520 w 1299502"/>
              <a:gd name="connsiteY41821" fmla="*/ 2025842 h 2190257"/>
              <a:gd name="connsiteX41822" fmla="*/ 466700 w 1299502"/>
              <a:gd name="connsiteY41822" fmla="*/ 2025950 h 2190257"/>
              <a:gd name="connsiteX41823" fmla="*/ 466700 w 1299502"/>
              <a:gd name="connsiteY41823" fmla="*/ 2026238 h 2190257"/>
              <a:gd name="connsiteX41824" fmla="*/ 466304 w 1299502"/>
              <a:gd name="connsiteY41824" fmla="*/ 2026563 h 2190257"/>
              <a:gd name="connsiteX41825" fmla="*/ 466304 w 1299502"/>
              <a:gd name="connsiteY41825" fmla="*/ 2026851 h 2190257"/>
              <a:gd name="connsiteX41826" fmla="*/ 466484 w 1299502"/>
              <a:gd name="connsiteY41826" fmla="*/ 2026959 h 2190257"/>
              <a:gd name="connsiteX41827" fmla="*/ 466989 w 1299502"/>
              <a:gd name="connsiteY41827" fmla="*/ 2026563 h 2190257"/>
              <a:gd name="connsiteX41828" fmla="*/ 466989 w 1299502"/>
              <a:gd name="connsiteY41828" fmla="*/ 2025950 h 2190257"/>
              <a:gd name="connsiteX41829" fmla="*/ 467385 w 1299502"/>
              <a:gd name="connsiteY41829" fmla="*/ 2025662 h 2190257"/>
              <a:gd name="connsiteX41830" fmla="*/ 467385 w 1299502"/>
              <a:gd name="connsiteY41830" fmla="*/ 2025337 h 2190257"/>
              <a:gd name="connsiteX41831" fmla="*/ 467205 w 1299502"/>
              <a:gd name="connsiteY41831" fmla="*/ 2025265 h 2190257"/>
              <a:gd name="connsiteX41832" fmla="*/ 466195 w 1299502"/>
              <a:gd name="connsiteY41832" fmla="*/ 2025157 h 2190257"/>
              <a:gd name="connsiteX41833" fmla="*/ 466015 w 1299502"/>
              <a:gd name="connsiteY41833" fmla="*/ 2025049 h 2190257"/>
              <a:gd name="connsiteX41834" fmla="*/ 466087 w 1299502"/>
              <a:gd name="connsiteY41834" fmla="*/ 2024148 h 2190257"/>
              <a:gd name="connsiteX41835" fmla="*/ 466412 w 1299502"/>
              <a:gd name="connsiteY41835" fmla="*/ 2023860 h 2190257"/>
              <a:gd name="connsiteX41836" fmla="*/ 466520 w 1299502"/>
              <a:gd name="connsiteY41836" fmla="*/ 2023247 h 2190257"/>
              <a:gd name="connsiteX41837" fmla="*/ 466808 w 1299502"/>
              <a:gd name="connsiteY41837" fmla="*/ 2022959 h 2190257"/>
              <a:gd name="connsiteX41838" fmla="*/ 466808 w 1299502"/>
              <a:gd name="connsiteY41838" fmla="*/ 2022166 h 2190257"/>
              <a:gd name="connsiteX41839" fmla="*/ 466520 w 1299502"/>
              <a:gd name="connsiteY41839" fmla="*/ 2021841 h 2190257"/>
              <a:gd name="connsiteX41840" fmla="*/ 466520 w 1299502"/>
              <a:gd name="connsiteY41840" fmla="*/ 2021445 h 2190257"/>
              <a:gd name="connsiteX41841" fmla="*/ 466700 w 1299502"/>
              <a:gd name="connsiteY41841" fmla="*/ 2021373 h 2190257"/>
              <a:gd name="connsiteX41842" fmla="*/ 467385 w 1299502"/>
              <a:gd name="connsiteY41842" fmla="*/ 2021373 h 2190257"/>
              <a:gd name="connsiteX41843" fmla="*/ 467890 w 1299502"/>
              <a:gd name="connsiteY41843" fmla="*/ 2020940 h 2190257"/>
              <a:gd name="connsiteX41844" fmla="*/ 467998 w 1299502"/>
              <a:gd name="connsiteY41844" fmla="*/ 2020075 h 2190257"/>
              <a:gd name="connsiteX41845" fmla="*/ 468287 w 1299502"/>
              <a:gd name="connsiteY41845" fmla="*/ 2019751 h 2190257"/>
              <a:gd name="connsiteX41846" fmla="*/ 468287 w 1299502"/>
              <a:gd name="connsiteY41846" fmla="*/ 2019463 h 2190257"/>
              <a:gd name="connsiteX41847" fmla="*/ 468683 w 1299502"/>
              <a:gd name="connsiteY41847" fmla="*/ 2019246 h 2190257"/>
              <a:gd name="connsiteX41848" fmla="*/ 468683 w 1299502"/>
              <a:gd name="connsiteY41848" fmla="*/ 2018345 h 2190257"/>
              <a:gd name="connsiteX41849" fmla="*/ 469080 w 1299502"/>
              <a:gd name="connsiteY41849" fmla="*/ 2018057 h 2190257"/>
              <a:gd name="connsiteX41850" fmla="*/ 469080 w 1299502"/>
              <a:gd name="connsiteY41850" fmla="*/ 2017156 h 2190257"/>
              <a:gd name="connsiteX41851" fmla="*/ 469296 w 1299502"/>
              <a:gd name="connsiteY41851" fmla="*/ 2017084 h 2190257"/>
              <a:gd name="connsiteX41852" fmla="*/ 469585 w 1299502"/>
              <a:gd name="connsiteY41852" fmla="*/ 2017084 h 2190257"/>
              <a:gd name="connsiteX41853" fmla="*/ 470198 w 1299502"/>
              <a:gd name="connsiteY41853" fmla="*/ 2014886 h 2190257"/>
              <a:gd name="connsiteX41854" fmla="*/ 470198 w 1299502"/>
              <a:gd name="connsiteY41854" fmla="*/ 2014561 h 2190257"/>
              <a:gd name="connsiteX41855" fmla="*/ 470270 w 1299502"/>
              <a:gd name="connsiteY41855" fmla="*/ 2013660 h 2190257"/>
              <a:gd name="connsiteX41856" fmla="*/ 470595 w 1299502"/>
              <a:gd name="connsiteY41856" fmla="*/ 2013372 h 2190257"/>
              <a:gd name="connsiteX41857" fmla="*/ 470775 w 1299502"/>
              <a:gd name="connsiteY41857" fmla="*/ 2010669 h 2190257"/>
              <a:gd name="connsiteX41858" fmla="*/ 470090 w 1299502"/>
              <a:gd name="connsiteY41858" fmla="*/ 2010092 h 2190257"/>
              <a:gd name="connsiteX41859" fmla="*/ 470090 w 1299502"/>
              <a:gd name="connsiteY41859" fmla="*/ 2008867 h 2190257"/>
              <a:gd name="connsiteX41860" fmla="*/ 470775 w 1299502"/>
              <a:gd name="connsiteY41860" fmla="*/ 2008398 h 2190257"/>
              <a:gd name="connsiteX41861" fmla="*/ 470883 w 1299502"/>
              <a:gd name="connsiteY41861" fmla="*/ 2008074 h 2190257"/>
              <a:gd name="connsiteX41862" fmla="*/ 471568 w 1299502"/>
              <a:gd name="connsiteY41862" fmla="*/ 2007497 h 2190257"/>
              <a:gd name="connsiteX41863" fmla="*/ 471568 w 1299502"/>
              <a:gd name="connsiteY41863" fmla="*/ 2007173 h 2190257"/>
              <a:gd name="connsiteX41864" fmla="*/ 472073 w 1299502"/>
              <a:gd name="connsiteY41864" fmla="*/ 2006777 h 2190257"/>
              <a:gd name="connsiteX41865" fmla="*/ 472470 w 1299502"/>
              <a:gd name="connsiteY41865" fmla="*/ 2006777 h 2190257"/>
              <a:gd name="connsiteX41866" fmla="*/ 472794 w 1299502"/>
              <a:gd name="connsiteY41866" fmla="*/ 2006488 h 2190257"/>
              <a:gd name="connsiteX41867" fmla="*/ 473191 w 1299502"/>
              <a:gd name="connsiteY41867" fmla="*/ 2006488 h 2190257"/>
              <a:gd name="connsiteX41868" fmla="*/ 477842 w 1299502"/>
              <a:gd name="connsiteY41868" fmla="*/ 2002704 h 2190257"/>
              <a:gd name="connsiteX41869" fmla="*/ 477842 w 1299502"/>
              <a:gd name="connsiteY41869" fmla="*/ 2002380 h 2190257"/>
              <a:gd name="connsiteX41870" fmla="*/ 478059 w 1299502"/>
              <a:gd name="connsiteY41870" fmla="*/ 2002308 h 2190257"/>
              <a:gd name="connsiteX41871" fmla="*/ 478347 w 1299502"/>
              <a:gd name="connsiteY41871" fmla="*/ 2002308 h 2190257"/>
              <a:gd name="connsiteX41872" fmla="*/ 479753 w 1299502"/>
              <a:gd name="connsiteY41872" fmla="*/ 2001190 h 2190257"/>
              <a:gd name="connsiteX41873" fmla="*/ 480150 w 1299502"/>
              <a:gd name="connsiteY41873" fmla="*/ 2001190 h 2190257"/>
              <a:gd name="connsiteX41874" fmla="*/ 480835 w 1299502"/>
              <a:gd name="connsiteY41874" fmla="*/ 2000578 h 2190257"/>
              <a:gd name="connsiteX41875" fmla="*/ 481160 w 1299502"/>
              <a:gd name="connsiteY41875" fmla="*/ 2000578 h 2190257"/>
              <a:gd name="connsiteX41876" fmla="*/ 481556 w 1299502"/>
              <a:gd name="connsiteY41876" fmla="*/ 2000289 h 2190257"/>
              <a:gd name="connsiteX41877" fmla="*/ 481845 w 1299502"/>
              <a:gd name="connsiteY41877" fmla="*/ 2000397 h 2190257"/>
              <a:gd name="connsiteX41878" fmla="*/ 482061 w 1299502"/>
              <a:gd name="connsiteY41878" fmla="*/ 2000181 h 2190257"/>
              <a:gd name="connsiteX41879" fmla="*/ 482061 w 1299502"/>
              <a:gd name="connsiteY41879" fmla="*/ 1999893 h 2190257"/>
              <a:gd name="connsiteX41880" fmla="*/ 482746 w 1299502"/>
              <a:gd name="connsiteY41880" fmla="*/ 1999388 h 2190257"/>
              <a:gd name="connsiteX41881" fmla="*/ 482746 w 1299502"/>
              <a:gd name="connsiteY41881" fmla="*/ 1999100 h 2190257"/>
              <a:gd name="connsiteX41882" fmla="*/ 483143 w 1299502"/>
              <a:gd name="connsiteY41882" fmla="*/ 1998776 h 2190257"/>
              <a:gd name="connsiteX41883" fmla="*/ 483143 w 1299502"/>
              <a:gd name="connsiteY41883" fmla="*/ 1998199 h 2190257"/>
              <a:gd name="connsiteX41884" fmla="*/ 483539 w 1299502"/>
              <a:gd name="connsiteY41884" fmla="*/ 1997875 h 2190257"/>
              <a:gd name="connsiteX41885" fmla="*/ 483539 w 1299502"/>
              <a:gd name="connsiteY41885" fmla="*/ 1997586 h 2190257"/>
              <a:gd name="connsiteX41886" fmla="*/ 483828 w 1299502"/>
              <a:gd name="connsiteY41886" fmla="*/ 1997262 h 2190257"/>
              <a:gd name="connsiteX41887" fmla="*/ 483936 w 1299502"/>
              <a:gd name="connsiteY41887" fmla="*/ 1996181 h 2190257"/>
              <a:gd name="connsiteX41888" fmla="*/ 484225 w 1299502"/>
              <a:gd name="connsiteY41888" fmla="*/ 1995892 h 2190257"/>
              <a:gd name="connsiteX41889" fmla="*/ 484333 w 1299502"/>
              <a:gd name="connsiteY41889" fmla="*/ 1994379 h 2190257"/>
              <a:gd name="connsiteX41890" fmla="*/ 484621 w 1299502"/>
              <a:gd name="connsiteY41890" fmla="*/ 1994090 h 2190257"/>
              <a:gd name="connsiteX41891" fmla="*/ 484621 w 1299502"/>
              <a:gd name="connsiteY41891" fmla="*/ 1993766 h 2190257"/>
              <a:gd name="connsiteX41892" fmla="*/ 485739 w 1299502"/>
              <a:gd name="connsiteY41892" fmla="*/ 1992865 h 2190257"/>
              <a:gd name="connsiteX41893" fmla="*/ 485739 w 1299502"/>
              <a:gd name="connsiteY41893" fmla="*/ 1992577 h 2190257"/>
              <a:gd name="connsiteX41894" fmla="*/ 486424 w 1299502"/>
              <a:gd name="connsiteY41894" fmla="*/ 1992072 h 2190257"/>
              <a:gd name="connsiteX41895" fmla="*/ 486424 w 1299502"/>
              <a:gd name="connsiteY41895" fmla="*/ 1991784 h 2190257"/>
              <a:gd name="connsiteX41896" fmla="*/ 486821 w 1299502"/>
              <a:gd name="connsiteY41896" fmla="*/ 1991495 h 2190257"/>
              <a:gd name="connsiteX41897" fmla="*/ 486821 w 1299502"/>
              <a:gd name="connsiteY41897" fmla="*/ 1991171 h 2190257"/>
              <a:gd name="connsiteX41898" fmla="*/ 487145 w 1299502"/>
              <a:gd name="connsiteY41898" fmla="*/ 1990883 h 2190257"/>
              <a:gd name="connsiteX41899" fmla="*/ 487253 w 1299502"/>
              <a:gd name="connsiteY41899" fmla="*/ 1990594 h 2190257"/>
              <a:gd name="connsiteX41900" fmla="*/ 487542 w 1299502"/>
              <a:gd name="connsiteY41900" fmla="*/ 1990270 h 2190257"/>
              <a:gd name="connsiteX41901" fmla="*/ 487542 w 1299502"/>
              <a:gd name="connsiteY41901" fmla="*/ 1989766 h 2190257"/>
              <a:gd name="connsiteX41902" fmla="*/ 488948 w 1299502"/>
              <a:gd name="connsiteY41902" fmla="*/ 1988576 h 2190257"/>
              <a:gd name="connsiteX41903" fmla="*/ 488948 w 1299502"/>
              <a:gd name="connsiteY41903" fmla="*/ 1988288 h 2190257"/>
              <a:gd name="connsiteX41904" fmla="*/ 491112 w 1299502"/>
              <a:gd name="connsiteY41904" fmla="*/ 1986594 h 2190257"/>
              <a:gd name="connsiteX41905" fmla="*/ 491112 w 1299502"/>
              <a:gd name="connsiteY41905" fmla="*/ 1986270 h 2190257"/>
              <a:gd name="connsiteX41906" fmla="*/ 491833 w 1299502"/>
              <a:gd name="connsiteY41906" fmla="*/ 1985801 h 2190257"/>
              <a:gd name="connsiteX41907" fmla="*/ 491833 w 1299502"/>
              <a:gd name="connsiteY41907" fmla="*/ 1985477 h 2190257"/>
              <a:gd name="connsiteX41908" fmla="*/ 492518 w 1299502"/>
              <a:gd name="connsiteY41908" fmla="*/ 1984900 h 2190257"/>
              <a:gd name="connsiteX41909" fmla="*/ 492518 w 1299502"/>
              <a:gd name="connsiteY41909" fmla="*/ 1984576 h 2190257"/>
              <a:gd name="connsiteX41910" fmla="*/ 495006 w 1299502"/>
              <a:gd name="connsiteY41910" fmla="*/ 1982593 h 2190257"/>
              <a:gd name="connsiteX41911" fmla="*/ 495006 w 1299502"/>
              <a:gd name="connsiteY41911" fmla="*/ 1982269 h 2190257"/>
              <a:gd name="connsiteX41912" fmla="*/ 495511 w 1299502"/>
              <a:gd name="connsiteY41912" fmla="*/ 1981873 h 2190257"/>
              <a:gd name="connsiteX41913" fmla="*/ 496196 w 1299502"/>
              <a:gd name="connsiteY41913" fmla="*/ 1981873 h 2190257"/>
              <a:gd name="connsiteX41914" fmla="*/ 497422 w 1299502"/>
              <a:gd name="connsiteY41914" fmla="*/ 1981008 h 2190257"/>
              <a:gd name="connsiteX41915" fmla="*/ 497422 w 1299502"/>
              <a:gd name="connsiteY41915" fmla="*/ 1980683 h 2190257"/>
              <a:gd name="connsiteX41916" fmla="*/ 498107 w 1299502"/>
              <a:gd name="connsiteY41916" fmla="*/ 1980107 h 2190257"/>
              <a:gd name="connsiteX41917" fmla="*/ 498107 w 1299502"/>
              <a:gd name="connsiteY41917" fmla="*/ 1979494 h 2190257"/>
              <a:gd name="connsiteX41918" fmla="*/ 498504 w 1299502"/>
              <a:gd name="connsiteY41918" fmla="*/ 1979206 h 2190257"/>
              <a:gd name="connsiteX41919" fmla="*/ 498504 w 1299502"/>
              <a:gd name="connsiteY41919" fmla="*/ 1978881 h 2190257"/>
              <a:gd name="connsiteX41920" fmla="*/ 498900 w 1299502"/>
              <a:gd name="connsiteY41920" fmla="*/ 1978593 h 2190257"/>
              <a:gd name="connsiteX41921" fmla="*/ 498900 w 1299502"/>
              <a:gd name="connsiteY41921" fmla="*/ 1977692 h 2190257"/>
              <a:gd name="connsiteX41922" fmla="*/ 499225 w 1299502"/>
              <a:gd name="connsiteY41922" fmla="*/ 1977512 h 2190257"/>
              <a:gd name="connsiteX41923" fmla="*/ 499297 w 1299502"/>
              <a:gd name="connsiteY41923" fmla="*/ 1976899 h 2190257"/>
              <a:gd name="connsiteX41924" fmla="*/ 498900 w 1299502"/>
              <a:gd name="connsiteY41924" fmla="*/ 1976575 h 2190257"/>
              <a:gd name="connsiteX41925" fmla="*/ 499008 w 1299502"/>
              <a:gd name="connsiteY41925" fmla="*/ 1975998 h 2190257"/>
              <a:gd name="connsiteX41926" fmla="*/ 498684 w 1299502"/>
              <a:gd name="connsiteY41926" fmla="*/ 1975674 h 2190257"/>
              <a:gd name="connsiteX41927" fmla="*/ 498792 w 1299502"/>
              <a:gd name="connsiteY41927" fmla="*/ 1972971 h 2190257"/>
              <a:gd name="connsiteX41928" fmla="*/ 498900 w 1299502"/>
              <a:gd name="connsiteY41928" fmla="*/ 1972791 h 2190257"/>
              <a:gd name="connsiteX41929" fmla="*/ 499297 w 1299502"/>
              <a:gd name="connsiteY41929" fmla="*/ 1972899 h 2190257"/>
              <a:gd name="connsiteX41930" fmla="*/ 499477 w 1299502"/>
              <a:gd name="connsiteY41930" fmla="*/ 1972682 h 2190257"/>
              <a:gd name="connsiteX41931" fmla="*/ 499080 w 1299502"/>
              <a:gd name="connsiteY41931" fmla="*/ 1972394 h 2190257"/>
              <a:gd name="connsiteX41932" fmla="*/ 499189 w 1299502"/>
              <a:gd name="connsiteY41932" fmla="*/ 1969979 h 2190257"/>
              <a:gd name="connsiteX41933" fmla="*/ 500090 w 1299502"/>
              <a:gd name="connsiteY41933" fmla="*/ 1969295 h 2190257"/>
              <a:gd name="connsiteX41934" fmla="*/ 500379 w 1299502"/>
              <a:gd name="connsiteY41934" fmla="*/ 1969367 h 2190257"/>
              <a:gd name="connsiteX41935" fmla="*/ 500595 w 1299502"/>
              <a:gd name="connsiteY41935" fmla="*/ 1969186 h 2190257"/>
              <a:gd name="connsiteX41936" fmla="*/ 500595 w 1299502"/>
              <a:gd name="connsiteY41936" fmla="*/ 1968898 h 2190257"/>
              <a:gd name="connsiteX41937" fmla="*/ 500992 w 1299502"/>
              <a:gd name="connsiteY41937" fmla="*/ 1968574 h 2190257"/>
              <a:gd name="connsiteX41938" fmla="*/ 500992 w 1299502"/>
              <a:gd name="connsiteY41938" fmla="*/ 1966808 h 2190257"/>
              <a:gd name="connsiteX41939" fmla="*/ 501388 w 1299502"/>
              <a:gd name="connsiteY41939" fmla="*/ 1966592 h 2190257"/>
              <a:gd name="connsiteX41940" fmla="*/ 501388 w 1299502"/>
              <a:gd name="connsiteY41940" fmla="*/ 1965691 h 2190257"/>
              <a:gd name="connsiteX41941" fmla="*/ 501785 w 1299502"/>
              <a:gd name="connsiteY41941" fmla="*/ 1965402 h 2190257"/>
              <a:gd name="connsiteX41942" fmla="*/ 501785 w 1299502"/>
              <a:gd name="connsiteY41942" fmla="*/ 1964213 h 2190257"/>
              <a:gd name="connsiteX41943" fmla="*/ 502181 w 1299502"/>
              <a:gd name="connsiteY41943" fmla="*/ 1963889 h 2190257"/>
              <a:gd name="connsiteX41944" fmla="*/ 502181 w 1299502"/>
              <a:gd name="connsiteY41944" fmla="*/ 1963600 h 2190257"/>
              <a:gd name="connsiteX41945" fmla="*/ 502578 w 1299502"/>
              <a:gd name="connsiteY41945" fmla="*/ 1963276 h 2190257"/>
              <a:gd name="connsiteX41946" fmla="*/ 502578 w 1299502"/>
              <a:gd name="connsiteY41946" fmla="*/ 1962988 h 2190257"/>
              <a:gd name="connsiteX41947" fmla="*/ 502686 w 1299502"/>
              <a:gd name="connsiteY41947" fmla="*/ 1962879 h 2190257"/>
              <a:gd name="connsiteX41948" fmla="*/ 503083 w 1299502"/>
              <a:gd name="connsiteY41948" fmla="*/ 1962879 h 2190257"/>
              <a:gd name="connsiteX41949" fmla="*/ 503588 w 1299502"/>
              <a:gd name="connsiteY41949" fmla="*/ 1962483 h 2190257"/>
              <a:gd name="connsiteX41950" fmla="*/ 503588 w 1299502"/>
              <a:gd name="connsiteY41950" fmla="*/ 1961906 h 2190257"/>
              <a:gd name="connsiteX41951" fmla="*/ 503984 w 1299502"/>
              <a:gd name="connsiteY41951" fmla="*/ 1961582 h 2190257"/>
              <a:gd name="connsiteX41952" fmla="*/ 503984 w 1299502"/>
              <a:gd name="connsiteY41952" fmla="*/ 1960104 h 2190257"/>
              <a:gd name="connsiteX41953" fmla="*/ 504381 w 1299502"/>
              <a:gd name="connsiteY41953" fmla="*/ 1959888 h 2190257"/>
              <a:gd name="connsiteX41954" fmla="*/ 504489 w 1299502"/>
              <a:gd name="connsiteY41954" fmla="*/ 1956320 h 2190257"/>
              <a:gd name="connsiteX41955" fmla="*/ 504165 w 1299502"/>
              <a:gd name="connsiteY41955" fmla="*/ 1955996 h 2190257"/>
              <a:gd name="connsiteX41956" fmla="*/ 504489 w 1299502"/>
              <a:gd name="connsiteY41956" fmla="*/ 1947742 h 2190257"/>
              <a:gd name="connsiteX41957" fmla="*/ 504165 w 1299502"/>
              <a:gd name="connsiteY41957" fmla="*/ 1947418 h 2190257"/>
              <a:gd name="connsiteX41958" fmla="*/ 504165 w 1299502"/>
              <a:gd name="connsiteY41958" fmla="*/ 1946805 h 2190257"/>
              <a:gd name="connsiteX41959" fmla="*/ 503876 w 1299502"/>
              <a:gd name="connsiteY41959" fmla="*/ 1946517 h 2190257"/>
              <a:gd name="connsiteX41960" fmla="*/ 503876 w 1299502"/>
              <a:gd name="connsiteY41960" fmla="*/ 1945904 h 2190257"/>
              <a:gd name="connsiteX41961" fmla="*/ 503263 w 1299502"/>
              <a:gd name="connsiteY41961" fmla="*/ 1945328 h 2190257"/>
              <a:gd name="connsiteX41962" fmla="*/ 503263 w 1299502"/>
              <a:gd name="connsiteY41962" fmla="*/ 1943814 h 2190257"/>
              <a:gd name="connsiteX41963" fmla="*/ 504165 w 1299502"/>
              <a:gd name="connsiteY41963" fmla="*/ 1943129 h 2190257"/>
              <a:gd name="connsiteX41964" fmla="*/ 504561 w 1299502"/>
              <a:gd name="connsiteY41964" fmla="*/ 1943129 h 2190257"/>
              <a:gd name="connsiteX41965" fmla="*/ 505246 w 1299502"/>
              <a:gd name="connsiteY41965" fmla="*/ 1942517 h 2190257"/>
              <a:gd name="connsiteX41966" fmla="*/ 505571 w 1299502"/>
              <a:gd name="connsiteY41966" fmla="*/ 1942517 h 2190257"/>
              <a:gd name="connsiteX41967" fmla="*/ 506544 w 1299502"/>
              <a:gd name="connsiteY41967" fmla="*/ 1941724 h 2190257"/>
              <a:gd name="connsiteX41968" fmla="*/ 506941 w 1299502"/>
              <a:gd name="connsiteY41968" fmla="*/ 1941724 h 2190257"/>
              <a:gd name="connsiteX41969" fmla="*/ 507266 w 1299502"/>
              <a:gd name="connsiteY41969" fmla="*/ 1941399 h 2190257"/>
              <a:gd name="connsiteX41970" fmla="*/ 508672 w 1299502"/>
              <a:gd name="connsiteY41970" fmla="*/ 1941399 h 2190257"/>
              <a:gd name="connsiteX41971" fmla="*/ 509141 w 1299502"/>
              <a:gd name="connsiteY41971" fmla="*/ 1941003 h 2190257"/>
              <a:gd name="connsiteX41972" fmla="*/ 509141 w 1299502"/>
              <a:gd name="connsiteY41972" fmla="*/ 1940715 h 2190257"/>
              <a:gd name="connsiteX41973" fmla="*/ 510258 w 1299502"/>
              <a:gd name="connsiteY41973" fmla="*/ 1939922 h 2190257"/>
              <a:gd name="connsiteX41974" fmla="*/ 510258 w 1299502"/>
              <a:gd name="connsiteY41974" fmla="*/ 1939633 h 2190257"/>
              <a:gd name="connsiteX41975" fmla="*/ 510547 w 1299502"/>
              <a:gd name="connsiteY41975" fmla="*/ 1939309 h 2190257"/>
              <a:gd name="connsiteX41976" fmla="*/ 510655 w 1299502"/>
              <a:gd name="connsiteY41976" fmla="*/ 1936606 h 2190257"/>
              <a:gd name="connsiteX41977" fmla="*/ 511953 w 1299502"/>
              <a:gd name="connsiteY41977" fmla="*/ 1935633 h 2190257"/>
              <a:gd name="connsiteX41978" fmla="*/ 512242 w 1299502"/>
              <a:gd name="connsiteY41978" fmla="*/ 1935705 h 2190257"/>
              <a:gd name="connsiteX41979" fmla="*/ 512638 w 1299502"/>
              <a:gd name="connsiteY41979" fmla="*/ 1935417 h 2190257"/>
              <a:gd name="connsiteX41980" fmla="*/ 512927 w 1299502"/>
              <a:gd name="connsiteY41980" fmla="*/ 1935417 h 2190257"/>
              <a:gd name="connsiteX41981" fmla="*/ 513251 w 1299502"/>
              <a:gd name="connsiteY41981" fmla="*/ 1935128 h 2190257"/>
              <a:gd name="connsiteX41982" fmla="*/ 513648 w 1299502"/>
              <a:gd name="connsiteY41982" fmla="*/ 1935128 h 2190257"/>
              <a:gd name="connsiteX41983" fmla="*/ 513936 w 1299502"/>
              <a:gd name="connsiteY41983" fmla="*/ 1934804 h 2190257"/>
              <a:gd name="connsiteX41984" fmla="*/ 514333 w 1299502"/>
              <a:gd name="connsiteY41984" fmla="*/ 1934912 h 2190257"/>
              <a:gd name="connsiteX41985" fmla="*/ 514549 w 1299502"/>
              <a:gd name="connsiteY41985" fmla="*/ 1934696 h 2190257"/>
              <a:gd name="connsiteX41986" fmla="*/ 514549 w 1299502"/>
              <a:gd name="connsiteY41986" fmla="*/ 1934408 h 2190257"/>
              <a:gd name="connsiteX41987" fmla="*/ 514658 w 1299502"/>
              <a:gd name="connsiteY41987" fmla="*/ 1934299 h 2190257"/>
              <a:gd name="connsiteX41988" fmla="*/ 515054 w 1299502"/>
              <a:gd name="connsiteY41988" fmla="*/ 1934299 h 2190257"/>
              <a:gd name="connsiteX41989" fmla="*/ 515343 w 1299502"/>
              <a:gd name="connsiteY41989" fmla="*/ 1934011 h 2190257"/>
              <a:gd name="connsiteX41990" fmla="*/ 516028 w 1299502"/>
              <a:gd name="connsiteY41990" fmla="*/ 1934011 h 2190257"/>
              <a:gd name="connsiteX41991" fmla="*/ 516424 w 1299502"/>
              <a:gd name="connsiteY41991" fmla="*/ 1933831 h 2190257"/>
              <a:gd name="connsiteX41992" fmla="*/ 516749 w 1299502"/>
              <a:gd name="connsiteY41992" fmla="*/ 1933831 h 2190257"/>
              <a:gd name="connsiteX41993" fmla="*/ 518335 w 1299502"/>
              <a:gd name="connsiteY41993" fmla="*/ 1932533 h 2190257"/>
              <a:gd name="connsiteX41994" fmla="*/ 518335 w 1299502"/>
              <a:gd name="connsiteY41994" fmla="*/ 1932209 h 2190257"/>
              <a:gd name="connsiteX41995" fmla="*/ 518624 w 1299502"/>
              <a:gd name="connsiteY41995" fmla="*/ 1931921 h 2190257"/>
              <a:gd name="connsiteX41996" fmla="*/ 518624 w 1299502"/>
              <a:gd name="connsiteY41996" fmla="*/ 1931308 h 2190257"/>
              <a:gd name="connsiteX41997" fmla="*/ 519021 w 1299502"/>
              <a:gd name="connsiteY41997" fmla="*/ 1931020 h 2190257"/>
              <a:gd name="connsiteX41998" fmla="*/ 519129 w 1299502"/>
              <a:gd name="connsiteY41998" fmla="*/ 1929614 h 2190257"/>
              <a:gd name="connsiteX41999" fmla="*/ 519417 w 1299502"/>
              <a:gd name="connsiteY41999" fmla="*/ 1929326 h 2190257"/>
              <a:gd name="connsiteX42000" fmla="*/ 519525 w 1299502"/>
              <a:gd name="connsiteY42000" fmla="*/ 1927236 h 2190257"/>
              <a:gd name="connsiteX42001" fmla="*/ 519237 w 1299502"/>
              <a:gd name="connsiteY42001" fmla="*/ 1926911 h 2190257"/>
              <a:gd name="connsiteX42002" fmla="*/ 519417 w 1299502"/>
              <a:gd name="connsiteY42002" fmla="*/ 1920136 h 2190257"/>
              <a:gd name="connsiteX42003" fmla="*/ 519814 w 1299502"/>
              <a:gd name="connsiteY42003" fmla="*/ 1919847 h 2190257"/>
              <a:gd name="connsiteX42004" fmla="*/ 519922 w 1299502"/>
              <a:gd name="connsiteY42004" fmla="*/ 1918045 h 2190257"/>
              <a:gd name="connsiteX42005" fmla="*/ 520211 w 1299502"/>
              <a:gd name="connsiteY42005" fmla="*/ 1917757 h 2190257"/>
              <a:gd name="connsiteX42006" fmla="*/ 520211 w 1299502"/>
              <a:gd name="connsiteY42006" fmla="*/ 1917433 h 2190257"/>
              <a:gd name="connsiteX42007" fmla="*/ 520932 w 1299502"/>
              <a:gd name="connsiteY42007" fmla="*/ 1916856 h 2190257"/>
              <a:gd name="connsiteX42008" fmla="*/ 520932 w 1299502"/>
              <a:gd name="connsiteY42008" fmla="*/ 1916640 h 2190257"/>
              <a:gd name="connsiteX42009" fmla="*/ 521112 w 1299502"/>
              <a:gd name="connsiteY42009" fmla="*/ 1916459 h 2190257"/>
              <a:gd name="connsiteX42010" fmla="*/ 521436 w 1299502"/>
              <a:gd name="connsiteY42010" fmla="*/ 1916459 h 2190257"/>
              <a:gd name="connsiteX42011" fmla="*/ 522302 w 1299502"/>
              <a:gd name="connsiteY42011" fmla="*/ 1915739 h 2190257"/>
              <a:gd name="connsiteX42012" fmla="*/ 522302 w 1299502"/>
              <a:gd name="connsiteY42012" fmla="*/ 1915450 h 2190257"/>
              <a:gd name="connsiteX42013" fmla="*/ 523023 w 1299502"/>
              <a:gd name="connsiteY42013" fmla="*/ 1914946 h 2190257"/>
              <a:gd name="connsiteX42014" fmla="*/ 523131 w 1299502"/>
              <a:gd name="connsiteY42014" fmla="*/ 1914045 h 2190257"/>
              <a:gd name="connsiteX42015" fmla="*/ 523420 w 1299502"/>
              <a:gd name="connsiteY42015" fmla="*/ 1913756 h 2190257"/>
              <a:gd name="connsiteX42016" fmla="*/ 523420 w 1299502"/>
              <a:gd name="connsiteY42016" fmla="*/ 1913144 h 2190257"/>
              <a:gd name="connsiteX42017" fmla="*/ 524501 w 1299502"/>
              <a:gd name="connsiteY42017" fmla="*/ 1912243 h 2190257"/>
              <a:gd name="connsiteX42018" fmla="*/ 524501 w 1299502"/>
              <a:gd name="connsiteY42018" fmla="*/ 1911954 h 2190257"/>
              <a:gd name="connsiteX42019" fmla="*/ 527494 w 1299502"/>
              <a:gd name="connsiteY42019" fmla="*/ 1909576 h 2190257"/>
              <a:gd name="connsiteX42020" fmla="*/ 527819 w 1299502"/>
              <a:gd name="connsiteY42020" fmla="*/ 1909648 h 2190257"/>
              <a:gd name="connsiteX42021" fmla="*/ 528504 w 1299502"/>
              <a:gd name="connsiteY42021" fmla="*/ 1909035 h 2190257"/>
              <a:gd name="connsiteX42022" fmla="*/ 529189 w 1299502"/>
              <a:gd name="connsiteY42022" fmla="*/ 1909035 h 2190257"/>
              <a:gd name="connsiteX42023" fmla="*/ 529514 w 1299502"/>
              <a:gd name="connsiteY42023" fmla="*/ 1909360 h 2190257"/>
              <a:gd name="connsiteX42024" fmla="*/ 530199 w 1299502"/>
              <a:gd name="connsiteY42024" fmla="*/ 1909468 h 2190257"/>
              <a:gd name="connsiteX42025" fmla="*/ 530307 w 1299502"/>
              <a:gd name="connsiteY42025" fmla="*/ 1909251 h 2190257"/>
              <a:gd name="connsiteX42026" fmla="*/ 530415 w 1299502"/>
              <a:gd name="connsiteY42026" fmla="*/ 1908963 h 2190257"/>
              <a:gd name="connsiteX42027" fmla="*/ 531389 w 1299502"/>
              <a:gd name="connsiteY42027" fmla="*/ 1908062 h 2190257"/>
              <a:gd name="connsiteX42028" fmla="*/ 531389 w 1299502"/>
              <a:gd name="connsiteY42028" fmla="*/ 1907846 h 2190257"/>
              <a:gd name="connsiteX42029" fmla="*/ 531893 w 1299502"/>
              <a:gd name="connsiteY42029" fmla="*/ 1907377 h 2190257"/>
              <a:gd name="connsiteX42030" fmla="*/ 532290 w 1299502"/>
              <a:gd name="connsiteY42030" fmla="*/ 1907377 h 2190257"/>
              <a:gd name="connsiteX42031" fmla="*/ 532578 w 1299502"/>
              <a:gd name="connsiteY42031" fmla="*/ 1907161 h 2190257"/>
              <a:gd name="connsiteX42032" fmla="*/ 535679 w 1299502"/>
              <a:gd name="connsiteY42032" fmla="*/ 1907269 h 2190257"/>
              <a:gd name="connsiteX42033" fmla="*/ 536004 w 1299502"/>
              <a:gd name="connsiteY42033" fmla="*/ 1906981 h 2190257"/>
              <a:gd name="connsiteX42034" fmla="*/ 537266 w 1299502"/>
              <a:gd name="connsiteY42034" fmla="*/ 1907053 h 2190257"/>
              <a:gd name="connsiteX42035" fmla="*/ 538672 w 1299502"/>
              <a:gd name="connsiteY42035" fmla="*/ 1905864 h 2190257"/>
              <a:gd name="connsiteX42036" fmla="*/ 539069 w 1299502"/>
              <a:gd name="connsiteY42036" fmla="*/ 1905864 h 2190257"/>
              <a:gd name="connsiteX42037" fmla="*/ 539357 w 1299502"/>
              <a:gd name="connsiteY42037" fmla="*/ 1905575 h 2190257"/>
              <a:gd name="connsiteX42038" fmla="*/ 541052 w 1299502"/>
              <a:gd name="connsiteY42038" fmla="*/ 1905647 h 2190257"/>
              <a:gd name="connsiteX42039" fmla="*/ 541449 w 1299502"/>
              <a:gd name="connsiteY42039" fmla="*/ 1905359 h 2190257"/>
              <a:gd name="connsiteX42040" fmla="*/ 542458 w 1299502"/>
              <a:gd name="connsiteY42040" fmla="*/ 1905467 h 2190257"/>
              <a:gd name="connsiteX42041" fmla="*/ 542747 w 1299502"/>
              <a:gd name="connsiteY42041" fmla="*/ 1905143 h 2190257"/>
              <a:gd name="connsiteX42042" fmla="*/ 543468 w 1299502"/>
              <a:gd name="connsiteY42042" fmla="*/ 1905143 h 2190257"/>
              <a:gd name="connsiteX42043" fmla="*/ 544658 w 1299502"/>
              <a:gd name="connsiteY42043" fmla="*/ 1904170 h 2190257"/>
              <a:gd name="connsiteX42044" fmla="*/ 544766 w 1299502"/>
              <a:gd name="connsiteY42044" fmla="*/ 1903269 h 2190257"/>
              <a:gd name="connsiteX42045" fmla="*/ 545055 w 1299502"/>
              <a:gd name="connsiteY42045" fmla="*/ 1902944 h 2190257"/>
              <a:gd name="connsiteX42046" fmla="*/ 545055 w 1299502"/>
              <a:gd name="connsiteY42046" fmla="*/ 1902151 h 2190257"/>
              <a:gd name="connsiteX42047" fmla="*/ 545451 w 1299502"/>
              <a:gd name="connsiteY42047" fmla="*/ 1901863 h 2190257"/>
              <a:gd name="connsiteX42048" fmla="*/ 545451 w 1299502"/>
              <a:gd name="connsiteY42048" fmla="*/ 1901250 h 2190257"/>
              <a:gd name="connsiteX42049" fmla="*/ 545848 w 1299502"/>
              <a:gd name="connsiteY42049" fmla="*/ 1900962 h 2190257"/>
              <a:gd name="connsiteX42050" fmla="*/ 545848 w 1299502"/>
              <a:gd name="connsiteY42050" fmla="*/ 1899773 h 2190257"/>
              <a:gd name="connsiteX42051" fmla="*/ 546244 w 1299502"/>
              <a:gd name="connsiteY42051" fmla="*/ 1899448 h 2190257"/>
              <a:gd name="connsiteX42052" fmla="*/ 546353 w 1299502"/>
              <a:gd name="connsiteY42052" fmla="*/ 1896781 h 2190257"/>
              <a:gd name="connsiteX42053" fmla="*/ 546641 w 1299502"/>
              <a:gd name="connsiteY42053" fmla="*/ 1896565 h 2190257"/>
              <a:gd name="connsiteX42054" fmla="*/ 546641 w 1299502"/>
              <a:gd name="connsiteY42054" fmla="*/ 1895664 h 2190257"/>
              <a:gd name="connsiteX42055" fmla="*/ 545740 w 1299502"/>
              <a:gd name="connsiteY42055" fmla="*/ 1894691 h 2190257"/>
              <a:gd name="connsiteX42056" fmla="*/ 545740 w 1299502"/>
              <a:gd name="connsiteY42056" fmla="*/ 1894475 h 2190257"/>
              <a:gd name="connsiteX42057" fmla="*/ 545848 w 1299502"/>
              <a:gd name="connsiteY42057" fmla="*/ 1894295 h 2190257"/>
              <a:gd name="connsiteX42058" fmla="*/ 546569 w 1299502"/>
              <a:gd name="connsiteY42058" fmla="*/ 1894295 h 2190257"/>
              <a:gd name="connsiteX42059" fmla="*/ 548552 w 1299502"/>
              <a:gd name="connsiteY42059" fmla="*/ 1896169 h 2190257"/>
              <a:gd name="connsiteX42060" fmla="*/ 548660 w 1299502"/>
              <a:gd name="connsiteY42060" fmla="*/ 1895989 h 2190257"/>
              <a:gd name="connsiteX42061" fmla="*/ 548660 w 1299502"/>
              <a:gd name="connsiteY42061" fmla="*/ 1895772 h 2190257"/>
              <a:gd name="connsiteX42062" fmla="*/ 546749 w 1299502"/>
              <a:gd name="connsiteY42062" fmla="*/ 1893898 h 2190257"/>
              <a:gd name="connsiteX42063" fmla="*/ 546930 w 1299502"/>
              <a:gd name="connsiteY42063" fmla="*/ 1893682 h 2190257"/>
              <a:gd name="connsiteX42064" fmla="*/ 547254 w 1299502"/>
              <a:gd name="connsiteY42064" fmla="*/ 1893790 h 2190257"/>
              <a:gd name="connsiteX42065" fmla="*/ 547651 w 1299502"/>
              <a:gd name="connsiteY42065" fmla="*/ 1894078 h 2190257"/>
              <a:gd name="connsiteX42066" fmla="*/ 547939 w 1299502"/>
              <a:gd name="connsiteY42066" fmla="*/ 1894078 h 2190257"/>
              <a:gd name="connsiteX42067" fmla="*/ 548444 w 1299502"/>
              <a:gd name="connsiteY42067" fmla="*/ 1893682 h 2190257"/>
              <a:gd name="connsiteX42068" fmla="*/ 548444 w 1299502"/>
              <a:gd name="connsiteY42068" fmla="*/ 1893394 h 2190257"/>
              <a:gd name="connsiteX42069" fmla="*/ 548841 w 1299502"/>
              <a:gd name="connsiteY42069" fmla="*/ 1893069 h 2190257"/>
              <a:gd name="connsiteX42070" fmla="*/ 548841 w 1299502"/>
              <a:gd name="connsiteY42070" fmla="*/ 1892781 h 2190257"/>
              <a:gd name="connsiteX42071" fmla="*/ 549129 w 1299502"/>
              <a:gd name="connsiteY42071" fmla="*/ 1892493 h 2190257"/>
              <a:gd name="connsiteX42072" fmla="*/ 549237 w 1299502"/>
              <a:gd name="connsiteY42072" fmla="*/ 1891303 h 2190257"/>
              <a:gd name="connsiteX42073" fmla="*/ 549562 w 1299502"/>
              <a:gd name="connsiteY42073" fmla="*/ 1890979 h 2190257"/>
              <a:gd name="connsiteX42074" fmla="*/ 549562 w 1299502"/>
              <a:gd name="connsiteY42074" fmla="*/ 1890006 h 2190257"/>
              <a:gd name="connsiteX42075" fmla="*/ 549598 w 1299502"/>
              <a:gd name="connsiteY42075" fmla="*/ 1890006 h 2190257"/>
              <a:gd name="connsiteX42076" fmla="*/ 549670 w 1299502"/>
              <a:gd name="connsiteY42076" fmla="*/ 1887916 h 2190257"/>
              <a:gd name="connsiteX42077" fmla="*/ 550788 w 1299502"/>
              <a:gd name="connsiteY42077" fmla="*/ 1887051 h 2190257"/>
              <a:gd name="connsiteX42078" fmla="*/ 550788 w 1299502"/>
              <a:gd name="connsiteY42078" fmla="*/ 1886726 h 2190257"/>
              <a:gd name="connsiteX42079" fmla="*/ 551076 w 1299502"/>
              <a:gd name="connsiteY42079" fmla="*/ 1886438 h 2190257"/>
              <a:gd name="connsiteX42080" fmla="*/ 551184 w 1299502"/>
              <a:gd name="connsiteY42080" fmla="*/ 1885825 h 2190257"/>
              <a:gd name="connsiteX42081" fmla="*/ 551473 w 1299502"/>
              <a:gd name="connsiteY42081" fmla="*/ 1885645 h 2190257"/>
              <a:gd name="connsiteX42082" fmla="*/ 551581 w 1299502"/>
              <a:gd name="connsiteY42082" fmla="*/ 1882942 h 2190257"/>
              <a:gd name="connsiteX42083" fmla="*/ 551293 w 1299502"/>
              <a:gd name="connsiteY42083" fmla="*/ 1882654 h 2190257"/>
              <a:gd name="connsiteX42084" fmla="*/ 551293 w 1299502"/>
              <a:gd name="connsiteY42084" fmla="*/ 1881428 h 2190257"/>
              <a:gd name="connsiteX42085" fmla="*/ 550968 w 1299502"/>
              <a:gd name="connsiteY42085" fmla="*/ 1881140 h 2190257"/>
              <a:gd name="connsiteX42086" fmla="*/ 550968 w 1299502"/>
              <a:gd name="connsiteY42086" fmla="*/ 1880852 h 2190257"/>
              <a:gd name="connsiteX42087" fmla="*/ 550680 w 1299502"/>
              <a:gd name="connsiteY42087" fmla="*/ 1880527 h 2190257"/>
              <a:gd name="connsiteX42088" fmla="*/ 550680 w 1299502"/>
              <a:gd name="connsiteY42088" fmla="*/ 1879951 h 2190257"/>
              <a:gd name="connsiteX42089" fmla="*/ 550067 w 1299502"/>
              <a:gd name="connsiteY42089" fmla="*/ 1879338 h 2190257"/>
              <a:gd name="connsiteX42090" fmla="*/ 550067 w 1299502"/>
              <a:gd name="connsiteY42090" fmla="*/ 1879050 h 2190257"/>
              <a:gd name="connsiteX42091" fmla="*/ 549670 w 1299502"/>
              <a:gd name="connsiteY42091" fmla="*/ 1878725 h 2190257"/>
              <a:gd name="connsiteX42092" fmla="*/ 549778 w 1299502"/>
              <a:gd name="connsiteY42092" fmla="*/ 1878437 h 2190257"/>
              <a:gd name="connsiteX42093" fmla="*/ 549382 w 1299502"/>
              <a:gd name="connsiteY42093" fmla="*/ 1878149 h 2190257"/>
              <a:gd name="connsiteX42094" fmla="*/ 549382 w 1299502"/>
              <a:gd name="connsiteY42094" fmla="*/ 1877824 h 2190257"/>
              <a:gd name="connsiteX42095" fmla="*/ 549562 w 1299502"/>
              <a:gd name="connsiteY42095" fmla="*/ 1877644 h 2190257"/>
              <a:gd name="connsiteX42096" fmla="*/ 549958 w 1299502"/>
              <a:gd name="connsiteY42096" fmla="*/ 1877644 h 2190257"/>
              <a:gd name="connsiteX42097" fmla="*/ 550067 w 1299502"/>
              <a:gd name="connsiteY42097" fmla="*/ 1877536 h 2190257"/>
              <a:gd name="connsiteX42098" fmla="*/ 549958 w 1299502"/>
              <a:gd name="connsiteY42098" fmla="*/ 1877356 h 2190257"/>
              <a:gd name="connsiteX42099" fmla="*/ 549273 w 1299502"/>
              <a:gd name="connsiteY42099" fmla="*/ 1877356 h 2190257"/>
              <a:gd name="connsiteX42100" fmla="*/ 548552 w 1299502"/>
              <a:gd name="connsiteY42100" fmla="*/ 1876743 h 2190257"/>
              <a:gd name="connsiteX42101" fmla="*/ 548264 w 1299502"/>
              <a:gd name="connsiteY42101" fmla="*/ 1876743 h 2190257"/>
              <a:gd name="connsiteX42102" fmla="*/ 547470 w 1299502"/>
              <a:gd name="connsiteY42102" fmla="*/ 1875950 h 2190257"/>
              <a:gd name="connsiteX42103" fmla="*/ 547470 w 1299502"/>
              <a:gd name="connsiteY42103" fmla="*/ 1875626 h 2190257"/>
              <a:gd name="connsiteX42104" fmla="*/ 546966 w 1299502"/>
              <a:gd name="connsiteY42104" fmla="*/ 1875157 h 2190257"/>
              <a:gd name="connsiteX42105" fmla="*/ 546677 w 1299502"/>
              <a:gd name="connsiteY42105" fmla="*/ 1875157 h 2190257"/>
              <a:gd name="connsiteX42106" fmla="*/ 545884 w 1299502"/>
              <a:gd name="connsiteY42106" fmla="*/ 1874436 h 2190257"/>
              <a:gd name="connsiteX42107" fmla="*/ 545884 w 1299502"/>
              <a:gd name="connsiteY42107" fmla="*/ 1874148 h 2190257"/>
              <a:gd name="connsiteX42108" fmla="*/ 545595 w 1299502"/>
              <a:gd name="connsiteY42108" fmla="*/ 1873752 h 2190257"/>
              <a:gd name="connsiteX42109" fmla="*/ 545595 w 1299502"/>
              <a:gd name="connsiteY42109" fmla="*/ 1873535 h 2190257"/>
              <a:gd name="connsiteX42110" fmla="*/ 545199 w 1299502"/>
              <a:gd name="connsiteY42110" fmla="*/ 1873139 h 2190257"/>
              <a:gd name="connsiteX42111" fmla="*/ 545271 w 1299502"/>
              <a:gd name="connsiteY42111" fmla="*/ 1872851 h 2190257"/>
              <a:gd name="connsiteX42112" fmla="*/ 544874 w 1299502"/>
              <a:gd name="connsiteY42112" fmla="*/ 1872526 h 2190257"/>
              <a:gd name="connsiteX42113" fmla="*/ 544874 w 1299502"/>
              <a:gd name="connsiteY42113" fmla="*/ 1871950 h 2190257"/>
              <a:gd name="connsiteX42114" fmla="*/ 544586 w 1299502"/>
              <a:gd name="connsiteY42114" fmla="*/ 1871625 h 2190257"/>
              <a:gd name="connsiteX42115" fmla="*/ 544586 w 1299502"/>
              <a:gd name="connsiteY42115" fmla="*/ 1871337 h 2190257"/>
              <a:gd name="connsiteX42116" fmla="*/ 544261 w 1299502"/>
              <a:gd name="connsiteY42116" fmla="*/ 1871049 h 2190257"/>
              <a:gd name="connsiteX42117" fmla="*/ 544261 w 1299502"/>
              <a:gd name="connsiteY42117" fmla="*/ 1870436 h 2190257"/>
              <a:gd name="connsiteX42118" fmla="*/ 543973 w 1299502"/>
              <a:gd name="connsiteY42118" fmla="*/ 1870148 h 2190257"/>
              <a:gd name="connsiteX42119" fmla="*/ 543973 w 1299502"/>
              <a:gd name="connsiteY42119" fmla="*/ 1869859 h 2190257"/>
              <a:gd name="connsiteX42120" fmla="*/ 543468 w 1299502"/>
              <a:gd name="connsiteY42120" fmla="*/ 1869427 h 2190257"/>
              <a:gd name="connsiteX42121" fmla="*/ 543180 w 1299502"/>
              <a:gd name="connsiteY42121" fmla="*/ 1869355 h 2190257"/>
              <a:gd name="connsiteX42122" fmla="*/ 542891 w 1299502"/>
              <a:gd name="connsiteY42122" fmla="*/ 1869030 h 2190257"/>
              <a:gd name="connsiteX42123" fmla="*/ 542458 w 1299502"/>
              <a:gd name="connsiteY42123" fmla="*/ 1869355 h 2190257"/>
              <a:gd name="connsiteX42124" fmla="*/ 542170 w 1299502"/>
              <a:gd name="connsiteY42124" fmla="*/ 1869355 h 2190257"/>
              <a:gd name="connsiteX42125" fmla="*/ 541881 w 1299502"/>
              <a:gd name="connsiteY42125" fmla="*/ 1869643 h 2190257"/>
              <a:gd name="connsiteX42126" fmla="*/ 541485 w 1299502"/>
              <a:gd name="connsiteY42126" fmla="*/ 1869643 h 2190257"/>
              <a:gd name="connsiteX42127" fmla="*/ 541160 w 1299502"/>
              <a:gd name="connsiteY42127" fmla="*/ 1869355 h 2190257"/>
              <a:gd name="connsiteX42128" fmla="*/ 540764 w 1299502"/>
              <a:gd name="connsiteY42128" fmla="*/ 1869247 h 2190257"/>
              <a:gd name="connsiteX42129" fmla="*/ 540692 w 1299502"/>
              <a:gd name="connsiteY42129" fmla="*/ 1869139 h 2190257"/>
              <a:gd name="connsiteX42130" fmla="*/ 540692 w 1299502"/>
              <a:gd name="connsiteY42130" fmla="*/ 1868850 h 2190257"/>
              <a:gd name="connsiteX42131" fmla="*/ 539069 w 1299502"/>
              <a:gd name="connsiteY42131" fmla="*/ 1867337 h 2190257"/>
              <a:gd name="connsiteX42132" fmla="*/ 539177 w 1299502"/>
              <a:gd name="connsiteY42132" fmla="*/ 1864958 h 2190257"/>
              <a:gd name="connsiteX42133" fmla="*/ 539285 w 1299502"/>
              <a:gd name="connsiteY42133" fmla="*/ 1864742 h 2190257"/>
              <a:gd name="connsiteX42134" fmla="*/ 539682 w 1299502"/>
              <a:gd name="connsiteY42134" fmla="*/ 1864850 h 2190257"/>
              <a:gd name="connsiteX42135" fmla="*/ 539790 w 1299502"/>
              <a:gd name="connsiteY42135" fmla="*/ 1864958 h 2190257"/>
              <a:gd name="connsiteX42136" fmla="*/ 539790 w 1299502"/>
              <a:gd name="connsiteY42136" fmla="*/ 1865535 h 2190257"/>
              <a:gd name="connsiteX42137" fmla="*/ 539970 w 1299502"/>
              <a:gd name="connsiteY42137" fmla="*/ 1865751 h 2190257"/>
              <a:gd name="connsiteX42138" fmla="*/ 540259 w 1299502"/>
              <a:gd name="connsiteY42138" fmla="*/ 1865751 h 2190257"/>
              <a:gd name="connsiteX42139" fmla="*/ 542278 w 1299502"/>
              <a:gd name="connsiteY42139" fmla="*/ 1867553 h 2190257"/>
              <a:gd name="connsiteX42140" fmla="*/ 542567 w 1299502"/>
              <a:gd name="connsiteY42140" fmla="*/ 1867553 h 2190257"/>
              <a:gd name="connsiteX42141" fmla="*/ 544153 w 1299502"/>
              <a:gd name="connsiteY42141" fmla="*/ 1866363 h 2190257"/>
              <a:gd name="connsiteX42142" fmla="*/ 544153 w 1299502"/>
              <a:gd name="connsiteY42142" fmla="*/ 1865751 h 2190257"/>
              <a:gd name="connsiteX42143" fmla="*/ 544442 w 1299502"/>
              <a:gd name="connsiteY42143" fmla="*/ 1865462 h 2190257"/>
              <a:gd name="connsiteX42144" fmla="*/ 544658 w 1299502"/>
              <a:gd name="connsiteY42144" fmla="*/ 1861570 h 2190257"/>
              <a:gd name="connsiteX42145" fmla="*/ 544261 w 1299502"/>
              <a:gd name="connsiteY42145" fmla="*/ 1861246 h 2190257"/>
              <a:gd name="connsiteX42146" fmla="*/ 544369 w 1299502"/>
              <a:gd name="connsiteY42146" fmla="*/ 1860056 h 2190257"/>
              <a:gd name="connsiteX42147" fmla="*/ 544658 w 1299502"/>
              <a:gd name="connsiteY42147" fmla="*/ 1859768 h 2190257"/>
              <a:gd name="connsiteX42148" fmla="*/ 544766 w 1299502"/>
              <a:gd name="connsiteY42148" fmla="*/ 1858651 h 2190257"/>
              <a:gd name="connsiteX42149" fmla="*/ 544442 w 1299502"/>
              <a:gd name="connsiteY42149" fmla="*/ 1858363 h 2190257"/>
              <a:gd name="connsiteX42150" fmla="*/ 544442 w 1299502"/>
              <a:gd name="connsiteY42150" fmla="*/ 1857461 h 2190257"/>
              <a:gd name="connsiteX42151" fmla="*/ 544153 w 1299502"/>
              <a:gd name="connsiteY42151" fmla="*/ 1857137 h 2190257"/>
              <a:gd name="connsiteX42152" fmla="*/ 544153 w 1299502"/>
              <a:gd name="connsiteY42152" fmla="*/ 1856560 h 2190257"/>
              <a:gd name="connsiteX42153" fmla="*/ 543865 w 1299502"/>
              <a:gd name="connsiteY42153" fmla="*/ 1856236 h 2190257"/>
              <a:gd name="connsiteX42154" fmla="*/ 543865 w 1299502"/>
              <a:gd name="connsiteY42154" fmla="*/ 1855659 h 2190257"/>
              <a:gd name="connsiteX42155" fmla="*/ 543540 w 1299502"/>
              <a:gd name="connsiteY42155" fmla="*/ 1855335 h 2190257"/>
              <a:gd name="connsiteX42156" fmla="*/ 543540 w 1299502"/>
              <a:gd name="connsiteY42156" fmla="*/ 1855047 h 2190257"/>
              <a:gd name="connsiteX42157" fmla="*/ 543252 w 1299502"/>
              <a:gd name="connsiteY42157" fmla="*/ 1854650 h 2190257"/>
              <a:gd name="connsiteX42158" fmla="*/ 543252 w 1299502"/>
              <a:gd name="connsiteY42158" fmla="*/ 1854326 h 2190257"/>
              <a:gd name="connsiteX42159" fmla="*/ 542927 w 1299502"/>
              <a:gd name="connsiteY42159" fmla="*/ 1854038 h 2190257"/>
              <a:gd name="connsiteX42160" fmla="*/ 542927 w 1299502"/>
              <a:gd name="connsiteY42160" fmla="*/ 1853425 h 2190257"/>
              <a:gd name="connsiteX42161" fmla="*/ 542242 w 1299502"/>
              <a:gd name="connsiteY42161" fmla="*/ 1852848 h 2190257"/>
              <a:gd name="connsiteX42162" fmla="*/ 542242 w 1299502"/>
              <a:gd name="connsiteY42162" fmla="*/ 1852524 h 2190257"/>
              <a:gd name="connsiteX42163" fmla="*/ 541954 w 1299502"/>
              <a:gd name="connsiteY42163" fmla="*/ 1852236 h 2190257"/>
              <a:gd name="connsiteX42164" fmla="*/ 541954 w 1299502"/>
              <a:gd name="connsiteY42164" fmla="*/ 1851623 h 2190257"/>
              <a:gd name="connsiteX42165" fmla="*/ 541341 w 1299502"/>
              <a:gd name="connsiteY42165" fmla="*/ 1851046 h 2190257"/>
              <a:gd name="connsiteX42166" fmla="*/ 541341 w 1299502"/>
              <a:gd name="connsiteY42166" fmla="*/ 1850722 h 2190257"/>
              <a:gd name="connsiteX42167" fmla="*/ 540367 w 1299502"/>
              <a:gd name="connsiteY42167" fmla="*/ 1849857 h 2190257"/>
              <a:gd name="connsiteX42168" fmla="*/ 540367 w 1299502"/>
              <a:gd name="connsiteY42168" fmla="*/ 1849533 h 2190257"/>
              <a:gd name="connsiteX42169" fmla="*/ 539754 w 1299502"/>
              <a:gd name="connsiteY42169" fmla="*/ 1848920 h 2190257"/>
              <a:gd name="connsiteX42170" fmla="*/ 539754 w 1299502"/>
              <a:gd name="connsiteY42170" fmla="*/ 1848632 h 2190257"/>
              <a:gd name="connsiteX42171" fmla="*/ 537843 w 1299502"/>
              <a:gd name="connsiteY42171" fmla="*/ 1846721 h 2190257"/>
              <a:gd name="connsiteX42172" fmla="*/ 537843 w 1299502"/>
              <a:gd name="connsiteY42172" fmla="*/ 1846145 h 2190257"/>
              <a:gd name="connsiteX42173" fmla="*/ 538348 w 1299502"/>
              <a:gd name="connsiteY42173" fmla="*/ 1845748 h 2190257"/>
              <a:gd name="connsiteX42174" fmla="*/ 538636 w 1299502"/>
              <a:gd name="connsiteY42174" fmla="*/ 1845748 h 2190257"/>
              <a:gd name="connsiteX42175" fmla="*/ 539357 w 1299502"/>
              <a:gd name="connsiteY42175" fmla="*/ 1845136 h 2190257"/>
              <a:gd name="connsiteX42176" fmla="*/ 539754 w 1299502"/>
              <a:gd name="connsiteY42176" fmla="*/ 1845136 h 2190257"/>
              <a:gd name="connsiteX42177" fmla="*/ 540043 w 1299502"/>
              <a:gd name="connsiteY42177" fmla="*/ 1844956 h 2190257"/>
              <a:gd name="connsiteX42178" fmla="*/ 540367 w 1299502"/>
              <a:gd name="connsiteY42178" fmla="*/ 1844956 h 2190257"/>
              <a:gd name="connsiteX42179" fmla="*/ 540944 w 1299502"/>
              <a:gd name="connsiteY42179" fmla="*/ 1844523 h 2190257"/>
              <a:gd name="connsiteX42180" fmla="*/ 540944 w 1299502"/>
              <a:gd name="connsiteY42180" fmla="*/ 1843622 h 2190257"/>
              <a:gd name="connsiteX42181" fmla="*/ 540655 w 1299502"/>
              <a:gd name="connsiteY42181" fmla="*/ 1843334 h 2190257"/>
              <a:gd name="connsiteX42182" fmla="*/ 540655 w 1299502"/>
              <a:gd name="connsiteY42182" fmla="*/ 1842757 h 2190257"/>
              <a:gd name="connsiteX42183" fmla="*/ 540367 w 1299502"/>
              <a:gd name="connsiteY42183" fmla="*/ 1842433 h 2190257"/>
              <a:gd name="connsiteX42184" fmla="*/ 540367 w 1299502"/>
              <a:gd name="connsiteY42184" fmla="*/ 1842144 h 2190257"/>
              <a:gd name="connsiteX42185" fmla="*/ 540151 w 1299502"/>
              <a:gd name="connsiteY42185" fmla="*/ 1841928 h 2190257"/>
              <a:gd name="connsiteX42186" fmla="*/ 540043 w 1299502"/>
              <a:gd name="connsiteY42186" fmla="*/ 1842036 h 2190257"/>
              <a:gd name="connsiteX42187" fmla="*/ 539970 w 1299502"/>
              <a:gd name="connsiteY42187" fmla="*/ 1842649 h 2190257"/>
              <a:gd name="connsiteX42188" fmla="*/ 540259 w 1299502"/>
              <a:gd name="connsiteY42188" fmla="*/ 1843045 h 2190257"/>
              <a:gd name="connsiteX42189" fmla="*/ 540259 w 1299502"/>
              <a:gd name="connsiteY42189" fmla="*/ 1843550 h 2190257"/>
              <a:gd name="connsiteX42190" fmla="*/ 540655 w 1299502"/>
              <a:gd name="connsiteY42190" fmla="*/ 1843946 h 2190257"/>
              <a:gd name="connsiteX42191" fmla="*/ 540583 w 1299502"/>
              <a:gd name="connsiteY42191" fmla="*/ 1844235 h 2190257"/>
              <a:gd name="connsiteX42192" fmla="*/ 540475 w 1299502"/>
              <a:gd name="connsiteY42192" fmla="*/ 1844343 h 2190257"/>
              <a:gd name="connsiteX42193" fmla="*/ 539754 w 1299502"/>
              <a:gd name="connsiteY42193" fmla="*/ 1844343 h 2190257"/>
              <a:gd name="connsiteX42194" fmla="*/ 539574 w 1299502"/>
              <a:gd name="connsiteY42194" fmla="*/ 1844127 h 2190257"/>
              <a:gd name="connsiteX42195" fmla="*/ 539574 w 1299502"/>
              <a:gd name="connsiteY42195" fmla="*/ 1843838 h 2190257"/>
              <a:gd name="connsiteX42196" fmla="*/ 539249 w 1299502"/>
              <a:gd name="connsiteY42196" fmla="*/ 1843550 h 2190257"/>
              <a:gd name="connsiteX42197" fmla="*/ 539249 w 1299502"/>
              <a:gd name="connsiteY42197" fmla="*/ 1843226 h 2190257"/>
              <a:gd name="connsiteX42198" fmla="*/ 536365 w 1299502"/>
              <a:gd name="connsiteY42198" fmla="*/ 1840450 h 2190257"/>
              <a:gd name="connsiteX42199" fmla="*/ 536365 w 1299502"/>
              <a:gd name="connsiteY42199" fmla="*/ 1839838 h 2190257"/>
              <a:gd name="connsiteX42200" fmla="*/ 536076 w 1299502"/>
              <a:gd name="connsiteY42200" fmla="*/ 1839549 h 2190257"/>
              <a:gd name="connsiteX42201" fmla="*/ 536076 w 1299502"/>
              <a:gd name="connsiteY42201" fmla="*/ 1838937 h 2190257"/>
              <a:gd name="connsiteX42202" fmla="*/ 535788 w 1299502"/>
              <a:gd name="connsiteY42202" fmla="*/ 1838648 h 2190257"/>
              <a:gd name="connsiteX42203" fmla="*/ 535788 w 1299502"/>
              <a:gd name="connsiteY42203" fmla="*/ 1838036 h 2190257"/>
              <a:gd name="connsiteX42204" fmla="*/ 535463 w 1299502"/>
              <a:gd name="connsiteY42204" fmla="*/ 1837747 h 2190257"/>
              <a:gd name="connsiteX42205" fmla="*/ 535463 w 1299502"/>
              <a:gd name="connsiteY42205" fmla="*/ 1837135 h 2190257"/>
              <a:gd name="connsiteX42206" fmla="*/ 535175 w 1299502"/>
              <a:gd name="connsiteY42206" fmla="*/ 1836846 h 2190257"/>
              <a:gd name="connsiteX42207" fmla="*/ 535175 w 1299502"/>
              <a:gd name="connsiteY42207" fmla="*/ 1836522 h 2190257"/>
              <a:gd name="connsiteX42208" fmla="*/ 535030 w 1299502"/>
              <a:gd name="connsiteY42208" fmla="*/ 1836414 h 2190257"/>
              <a:gd name="connsiteX42209" fmla="*/ 534958 w 1299502"/>
              <a:gd name="connsiteY42209" fmla="*/ 1836306 h 2190257"/>
              <a:gd name="connsiteX42210" fmla="*/ 534958 w 1299502"/>
              <a:gd name="connsiteY42210" fmla="*/ 1836018 h 2190257"/>
              <a:gd name="connsiteX42211" fmla="*/ 534742 w 1299502"/>
              <a:gd name="connsiteY42211" fmla="*/ 1835801 h 2190257"/>
              <a:gd name="connsiteX42212" fmla="*/ 534634 w 1299502"/>
              <a:gd name="connsiteY42212" fmla="*/ 1836018 h 2190257"/>
              <a:gd name="connsiteX42213" fmla="*/ 534562 w 1299502"/>
              <a:gd name="connsiteY42213" fmla="*/ 1836919 h 2190257"/>
              <a:gd name="connsiteX42214" fmla="*/ 534958 w 1299502"/>
              <a:gd name="connsiteY42214" fmla="*/ 1837207 h 2190257"/>
              <a:gd name="connsiteX42215" fmla="*/ 534850 w 1299502"/>
              <a:gd name="connsiteY42215" fmla="*/ 1837495 h 2190257"/>
              <a:gd name="connsiteX42216" fmla="*/ 535247 w 1299502"/>
              <a:gd name="connsiteY42216" fmla="*/ 1837820 h 2190257"/>
              <a:gd name="connsiteX42217" fmla="*/ 535247 w 1299502"/>
              <a:gd name="connsiteY42217" fmla="*/ 1838396 h 2190257"/>
              <a:gd name="connsiteX42218" fmla="*/ 535571 w 1299502"/>
              <a:gd name="connsiteY42218" fmla="*/ 1838721 h 2190257"/>
              <a:gd name="connsiteX42219" fmla="*/ 535571 w 1299502"/>
              <a:gd name="connsiteY42219" fmla="*/ 1839009 h 2190257"/>
              <a:gd name="connsiteX42220" fmla="*/ 535860 w 1299502"/>
              <a:gd name="connsiteY42220" fmla="*/ 1839333 h 2190257"/>
              <a:gd name="connsiteX42221" fmla="*/ 535860 w 1299502"/>
              <a:gd name="connsiteY42221" fmla="*/ 1840198 h 2190257"/>
              <a:gd name="connsiteX42222" fmla="*/ 536148 w 1299502"/>
              <a:gd name="connsiteY42222" fmla="*/ 1840523 h 2190257"/>
              <a:gd name="connsiteX42223" fmla="*/ 536148 w 1299502"/>
              <a:gd name="connsiteY42223" fmla="*/ 1840811 h 2190257"/>
              <a:gd name="connsiteX42224" fmla="*/ 536761 w 1299502"/>
              <a:gd name="connsiteY42224" fmla="*/ 1841424 h 2190257"/>
              <a:gd name="connsiteX42225" fmla="*/ 536761 w 1299502"/>
              <a:gd name="connsiteY42225" fmla="*/ 1841712 h 2190257"/>
              <a:gd name="connsiteX42226" fmla="*/ 537374 w 1299502"/>
              <a:gd name="connsiteY42226" fmla="*/ 1842325 h 2190257"/>
              <a:gd name="connsiteX42227" fmla="*/ 537374 w 1299502"/>
              <a:gd name="connsiteY42227" fmla="*/ 1842613 h 2190257"/>
              <a:gd name="connsiteX42228" fmla="*/ 538059 w 1299502"/>
              <a:gd name="connsiteY42228" fmla="*/ 1843226 h 2190257"/>
              <a:gd name="connsiteX42229" fmla="*/ 538059 w 1299502"/>
              <a:gd name="connsiteY42229" fmla="*/ 1843910 h 2190257"/>
              <a:gd name="connsiteX42230" fmla="*/ 538672 w 1299502"/>
              <a:gd name="connsiteY42230" fmla="*/ 1844523 h 2190257"/>
              <a:gd name="connsiteX42231" fmla="*/ 538672 w 1299502"/>
              <a:gd name="connsiteY42231" fmla="*/ 1845136 h 2190257"/>
              <a:gd name="connsiteX42232" fmla="*/ 537771 w 1299502"/>
              <a:gd name="connsiteY42232" fmla="*/ 1845820 h 2190257"/>
              <a:gd name="connsiteX42233" fmla="*/ 537050 w 1299502"/>
              <a:gd name="connsiteY42233" fmla="*/ 1845712 h 2190257"/>
              <a:gd name="connsiteX42234" fmla="*/ 533264 w 1299502"/>
              <a:gd name="connsiteY42234" fmla="*/ 1842036 h 2190257"/>
              <a:gd name="connsiteX42235" fmla="*/ 532867 w 1299502"/>
              <a:gd name="connsiteY42235" fmla="*/ 1842036 h 2190257"/>
              <a:gd name="connsiteX42236" fmla="*/ 531965 w 1299502"/>
              <a:gd name="connsiteY42236" fmla="*/ 1841135 h 2190257"/>
              <a:gd name="connsiteX42237" fmla="*/ 531569 w 1299502"/>
              <a:gd name="connsiteY42237" fmla="*/ 1841135 h 2190257"/>
              <a:gd name="connsiteX42238" fmla="*/ 530595 w 1299502"/>
              <a:gd name="connsiteY42238" fmla="*/ 1840234 h 2190257"/>
              <a:gd name="connsiteX42239" fmla="*/ 530271 w 1299502"/>
              <a:gd name="connsiteY42239" fmla="*/ 1840162 h 2190257"/>
              <a:gd name="connsiteX42240" fmla="*/ 529982 w 1299502"/>
              <a:gd name="connsiteY42240" fmla="*/ 1839838 h 2190257"/>
              <a:gd name="connsiteX42241" fmla="*/ 529586 w 1299502"/>
              <a:gd name="connsiteY42241" fmla="*/ 1839838 h 2190257"/>
              <a:gd name="connsiteX42242" fmla="*/ 528973 w 1299502"/>
              <a:gd name="connsiteY42242" fmla="*/ 1839261 h 2190257"/>
              <a:gd name="connsiteX42243" fmla="*/ 528684 w 1299502"/>
              <a:gd name="connsiteY42243" fmla="*/ 1839261 h 2190257"/>
              <a:gd name="connsiteX42244" fmla="*/ 528288 w 1299502"/>
              <a:gd name="connsiteY42244" fmla="*/ 1838937 h 2190257"/>
              <a:gd name="connsiteX42245" fmla="*/ 527675 w 1299502"/>
              <a:gd name="connsiteY42245" fmla="*/ 1839441 h 2190257"/>
              <a:gd name="connsiteX42246" fmla="*/ 527278 w 1299502"/>
              <a:gd name="connsiteY42246" fmla="*/ 1839441 h 2190257"/>
              <a:gd name="connsiteX42247" fmla="*/ 527098 w 1299502"/>
              <a:gd name="connsiteY42247" fmla="*/ 1839333 h 2190257"/>
              <a:gd name="connsiteX42248" fmla="*/ 527206 w 1299502"/>
              <a:gd name="connsiteY42248" fmla="*/ 1838432 h 2190257"/>
              <a:gd name="connsiteX42249" fmla="*/ 526881 w 1299502"/>
              <a:gd name="connsiteY42249" fmla="*/ 1838144 h 2190257"/>
              <a:gd name="connsiteX42250" fmla="*/ 526881 w 1299502"/>
              <a:gd name="connsiteY42250" fmla="*/ 1837856 h 2190257"/>
              <a:gd name="connsiteX42251" fmla="*/ 527206 w 1299502"/>
              <a:gd name="connsiteY42251" fmla="*/ 1837531 h 2190257"/>
              <a:gd name="connsiteX42252" fmla="*/ 527206 w 1299502"/>
              <a:gd name="connsiteY42252" fmla="*/ 1837243 h 2190257"/>
              <a:gd name="connsiteX42253" fmla="*/ 527098 w 1299502"/>
              <a:gd name="connsiteY42253" fmla="*/ 1837027 h 2190257"/>
              <a:gd name="connsiteX42254" fmla="*/ 524682 w 1299502"/>
              <a:gd name="connsiteY42254" fmla="*/ 1836955 h 2190257"/>
              <a:gd name="connsiteX42255" fmla="*/ 524393 w 1299502"/>
              <a:gd name="connsiteY42255" fmla="*/ 1836630 h 2190257"/>
              <a:gd name="connsiteX42256" fmla="*/ 523420 w 1299502"/>
              <a:gd name="connsiteY42256" fmla="*/ 1836630 h 2190257"/>
              <a:gd name="connsiteX42257" fmla="*/ 523095 w 1299502"/>
              <a:gd name="connsiteY42257" fmla="*/ 1836342 h 2190257"/>
              <a:gd name="connsiteX42258" fmla="*/ 522122 w 1299502"/>
              <a:gd name="connsiteY42258" fmla="*/ 1836234 h 2190257"/>
              <a:gd name="connsiteX42259" fmla="*/ 521725 w 1299502"/>
              <a:gd name="connsiteY42259" fmla="*/ 1836558 h 2190257"/>
              <a:gd name="connsiteX42260" fmla="*/ 521004 w 1299502"/>
              <a:gd name="connsiteY42260" fmla="*/ 1836558 h 2190257"/>
              <a:gd name="connsiteX42261" fmla="*/ 519994 w 1299502"/>
              <a:gd name="connsiteY42261" fmla="*/ 1837351 h 2190257"/>
              <a:gd name="connsiteX42262" fmla="*/ 519021 w 1299502"/>
              <a:gd name="connsiteY42262" fmla="*/ 1837351 h 2190257"/>
              <a:gd name="connsiteX42263" fmla="*/ 518804 w 1299502"/>
              <a:gd name="connsiteY42263" fmla="*/ 1837135 h 2190257"/>
              <a:gd name="connsiteX42264" fmla="*/ 518804 w 1299502"/>
              <a:gd name="connsiteY42264" fmla="*/ 1836955 h 2190257"/>
              <a:gd name="connsiteX42265" fmla="*/ 519922 w 1299502"/>
              <a:gd name="connsiteY42265" fmla="*/ 1836054 h 2190257"/>
              <a:gd name="connsiteX42266" fmla="*/ 519706 w 1299502"/>
              <a:gd name="connsiteY42266" fmla="*/ 1835873 h 2190257"/>
              <a:gd name="connsiteX42267" fmla="*/ 519417 w 1299502"/>
              <a:gd name="connsiteY42267" fmla="*/ 1835873 h 2190257"/>
              <a:gd name="connsiteX42268" fmla="*/ 518299 w 1299502"/>
              <a:gd name="connsiteY42268" fmla="*/ 1836738 h 2190257"/>
              <a:gd name="connsiteX42269" fmla="*/ 517723 w 1299502"/>
              <a:gd name="connsiteY42269" fmla="*/ 1836738 h 2190257"/>
              <a:gd name="connsiteX42270" fmla="*/ 517506 w 1299502"/>
              <a:gd name="connsiteY42270" fmla="*/ 1836558 h 2190257"/>
              <a:gd name="connsiteX42271" fmla="*/ 517506 w 1299502"/>
              <a:gd name="connsiteY42271" fmla="*/ 1835945 h 2190257"/>
              <a:gd name="connsiteX42272" fmla="*/ 518227 w 1299502"/>
              <a:gd name="connsiteY42272" fmla="*/ 1835369 h 2190257"/>
              <a:gd name="connsiteX42273" fmla="*/ 517614 w 1299502"/>
              <a:gd name="connsiteY42273" fmla="*/ 1834756 h 2190257"/>
              <a:gd name="connsiteX42274" fmla="*/ 517614 w 1299502"/>
              <a:gd name="connsiteY42274" fmla="*/ 1834468 h 2190257"/>
              <a:gd name="connsiteX42275" fmla="*/ 517326 w 1299502"/>
              <a:gd name="connsiteY42275" fmla="*/ 1834143 h 2190257"/>
              <a:gd name="connsiteX42276" fmla="*/ 517326 w 1299502"/>
              <a:gd name="connsiteY42276" fmla="*/ 1833855 h 2190257"/>
              <a:gd name="connsiteX42277" fmla="*/ 517110 w 1299502"/>
              <a:gd name="connsiteY42277" fmla="*/ 1833747 h 2190257"/>
              <a:gd name="connsiteX42278" fmla="*/ 516136 w 1299502"/>
              <a:gd name="connsiteY42278" fmla="*/ 1833675 h 2190257"/>
              <a:gd name="connsiteX42279" fmla="*/ 515811 w 1299502"/>
              <a:gd name="connsiteY42279" fmla="*/ 1833963 h 2190257"/>
              <a:gd name="connsiteX42280" fmla="*/ 515126 w 1299502"/>
              <a:gd name="connsiteY42280" fmla="*/ 1833963 h 2190257"/>
              <a:gd name="connsiteX42281" fmla="*/ 514910 w 1299502"/>
              <a:gd name="connsiteY42281" fmla="*/ 1834071 h 2190257"/>
              <a:gd name="connsiteX42282" fmla="*/ 514910 w 1299502"/>
              <a:gd name="connsiteY42282" fmla="*/ 1834360 h 2190257"/>
              <a:gd name="connsiteX42283" fmla="*/ 514441 w 1299502"/>
              <a:gd name="connsiteY42283" fmla="*/ 1834756 h 2190257"/>
              <a:gd name="connsiteX42284" fmla="*/ 513720 w 1299502"/>
              <a:gd name="connsiteY42284" fmla="*/ 1834756 h 2190257"/>
              <a:gd name="connsiteX42285" fmla="*/ 512638 w 1299502"/>
              <a:gd name="connsiteY42285" fmla="*/ 1833675 h 2190257"/>
              <a:gd name="connsiteX42286" fmla="*/ 512638 w 1299502"/>
              <a:gd name="connsiteY42286" fmla="*/ 1833351 h 2190257"/>
              <a:gd name="connsiteX42287" fmla="*/ 511917 w 1299502"/>
              <a:gd name="connsiteY42287" fmla="*/ 1832738 h 2190257"/>
              <a:gd name="connsiteX42288" fmla="*/ 512025 w 1299502"/>
              <a:gd name="connsiteY42288" fmla="*/ 1832450 h 2190257"/>
              <a:gd name="connsiteX42289" fmla="*/ 511629 w 1299502"/>
              <a:gd name="connsiteY42289" fmla="*/ 1832161 h 2190257"/>
              <a:gd name="connsiteX42290" fmla="*/ 511845 w 1299502"/>
              <a:gd name="connsiteY42290" fmla="*/ 1832053 h 2190257"/>
              <a:gd name="connsiteX42291" fmla="*/ 512530 w 1299502"/>
              <a:gd name="connsiteY42291" fmla="*/ 1832053 h 2190257"/>
              <a:gd name="connsiteX42292" fmla="*/ 512638 w 1299502"/>
              <a:gd name="connsiteY42292" fmla="*/ 1831873 h 2190257"/>
              <a:gd name="connsiteX42293" fmla="*/ 512710 w 1299502"/>
              <a:gd name="connsiteY42293" fmla="*/ 1831549 h 2190257"/>
              <a:gd name="connsiteX42294" fmla="*/ 513035 w 1299502"/>
              <a:gd name="connsiteY42294" fmla="*/ 1831368 h 2190257"/>
              <a:gd name="connsiteX42295" fmla="*/ 513035 w 1299502"/>
              <a:gd name="connsiteY42295" fmla="*/ 1830756 h 2190257"/>
              <a:gd name="connsiteX42296" fmla="*/ 513720 w 1299502"/>
              <a:gd name="connsiteY42296" fmla="*/ 1830143 h 2190257"/>
              <a:gd name="connsiteX42297" fmla="*/ 513828 w 1299502"/>
              <a:gd name="connsiteY42297" fmla="*/ 1829566 h 2190257"/>
              <a:gd name="connsiteX42298" fmla="*/ 513612 w 1299502"/>
              <a:gd name="connsiteY42298" fmla="*/ 1829458 h 2190257"/>
              <a:gd name="connsiteX42299" fmla="*/ 513323 w 1299502"/>
              <a:gd name="connsiteY42299" fmla="*/ 1829350 h 2190257"/>
              <a:gd name="connsiteX42300" fmla="*/ 512422 w 1299502"/>
              <a:gd name="connsiteY42300" fmla="*/ 1828665 h 2190257"/>
              <a:gd name="connsiteX42301" fmla="*/ 512530 w 1299502"/>
              <a:gd name="connsiteY42301" fmla="*/ 1828341 h 2190257"/>
              <a:gd name="connsiteX42302" fmla="*/ 512134 w 1299502"/>
              <a:gd name="connsiteY42302" fmla="*/ 1828053 h 2190257"/>
              <a:gd name="connsiteX42303" fmla="*/ 512242 w 1299502"/>
              <a:gd name="connsiteY42303" fmla="*/ 1827656 h 2190257"/>
              <a:gd name="connsiteX42304" fmla="*/ 511232 w 1299502"/>
              <a:gd name="connsiteY42304" fmla="*/ 1826755 h 2190257"/>
              <a:gd name="connsiteX42305" fmla="*/ 511232 w 1299502"/>
              <a:gd name="connsiteY42305" fmla="*/ 1826467 h 2190257"/>
              <a:gd name="connsiteX42306" fmla="*/ 510944 w 1299502"/>
              <a:gd name="connsiteY42306" fmla="*/ 1826142 h 2190257"/>
              <a:gd name="connsiteX42307" fmla="*/ 510944 w 1299502"/>
              <a:gd name="connsiteY42307" fmla="*/ 1825854 h 2190257"/>
              <a:gd name="connsiteX42308" fmla="*/ 510619 w 1299502"/>
              <a:gd name="connsiteY42308" fmla="*/ 1825566 h 2190257"/>
              <a:gd name="connsiteX42309" fmla="*/ 510619 w 1299502"/>
              <a:gd name="connsiteY42309" fmla="*/ 1825241 h 2190257"/>
              <a:gd name="connsiteX42310" fmla="*/ 510222 w 1299502"/>
              <a:gd name="connsiteY42310" fmla="*/ 1824953 h 2190257"/>
              <a:gd name="connsiteX42311" fmla="*/ 510331 w 1299502"/>
              <a:gd name="connsiteY42311" fmla="*/ 1824665 h 2190257"/>
              <a:gd name="connsiteX42312" fmla="*/ 509645 w 1299502"/>
              <a:gd name="connsiteY42312" fmla="*/ 1824052 h 2190257"/>
              <a:gd name="connsiteX42313" fmla="*/ 509645 w 1299502"/>
              <a:gd name="connsiteY42313" fmla="*/ 1823764 h 2190257"/>
              <a:gd name="connsiteX42314" fmla="*/ 508347 w 1299502"/>
              <a:gd name="connsiteY42314" fmla="*/ 1822538 h 2190257"/>
              <a:gd name="connsiteX42315" fmla="*/ 508347 w 1299502"/>
              <a:gd name="connsiteY42315" fmla="*/ 1822142 h 2190257"/>
              <a:gd name="connsiteX42316" fmla="*/ 506653 w 1299502"/>
              <a:gd name="connsiteY42316" fmla="*/ 1820556 h 2190257"/>
              <a:gd name="connsiteX42317" fmla="*/ 506256 w 1299502"/>
              <a:gd name="connsiteY42317" fmla="*/ 1820448 h 2190257"/>
              <a:gd name="connsiteX42318" fmla="*/ 506148 w 1299502"/>
              <a:gd name="connsiteY42318" fmla="*/ 1820376 h 2190257"/>
              <a:gd name="connsiteX42319" fmla="*/ 506148 w 1299502"/>
              <a:gd name="connsiteY42319" fmla="*/ 1820052 h 2190257"/>
              <a:gd name="connsiteX42320" fmla="*/ 505859 w 1299502"/>
              <a:gd name="connsiteY42320" fmla="*/ 1819763 h 2190257"/>
              <a:gd name="connsiteX42321" fmla="*/ 505859 w 1299502"/>
              <a:gd name="connsiteY42321" fmla="*/ 1818574 h 2190257"/>
              <a:gd name="connsiteX42322" fmla="*/ 505246 w 1299502"/>
              <a:gd name="connsiteY42322" fmla="*/ 1817961 h 2190257"/>
              <a:gd name="connsiteX42323" fmla="*/ 505246 w 1299502"/>
              <a:gd name="connsiteY42323" fmla="*/ 1817349 h 2190257"/>
              <a:gd name="connsiteX42324" fmla="*/ 502362 w 1299502"/>
              <a:gd name="connsiteY42324" fmla="*/ 1814574 h 2190257"/>
              <a:gd name="connsiteX42325" fmla="*/ 502362 w 1299502"/>
              <a:gd name="connsiteY42325" fmla="*/ 1814249 h 2190257"/>
              <a:gd name="connsiteX42326" fmla="*/ 501280 w 1299502"/>
              <a:gd name="connsiteY42326" fmla="*/ 1813168 h 2190257"/>
              <a:gd name="connsiteX42327" fmla="*/ 500847 w 1299502"/>
              <a:gd name="connsiteY42327" fmla="*/ 1813168 h 2190257"/>
              <a:gd name="connsiteX42328" fmla="*/ 500270 w 1299502"/>
              <a:gd name="connsiteY42328" fmla="*/ 1812555 h 2190257"/>
              <a:gd name="connsiteX42329" fmla="*/ 499549 w 1299502"/>
              <a:gd name="connsiteY42329" fmla="*/ 1812483 h 2190257"/>
              <a:gd name="connsiteX42330" fmla="*/ 499261 w 1299502"/>
              <a:gd name="connsiteY42330" fmla="*/ 1812159 h 2190257"/>
              <a:gd name="connsiteX42331" fmla="*/ 498972 w 1299502"/>
              <a:gd name="connsiteY42331" fmla="*/ 1812159 h 2190257"/>
              <a:gd name="connsiteX42332" fmla="*/ 498251 w 1299502"/>
              <a:gd name="connsiteY42332" fmla="*/ 1812772 h 2190257"/>
              <a:gd name="connsiteX42333" fmla="*/ 497566 w 1299502"/>
              <a:gd name="connsiteY42333" fmla="*/ 1812663 h 2190257"/>
              <a:gd name="connsiteX42334" fmla="*/ 497061 w 1299502"/>
              <a:gd name="connsiteY42334" fmla="*/ 1812267 h 2190257"/>
              <a:gd name="connsiteX42335" fmla="*/ 497061 w 1299502"/>
              <a:gd name="connsiteY42335" fmla="*/ 1811654 h 2190257"/>
              <a:gd name="connsiteX42336" fmla="*/ 496773 w 1299502"/>
              <a:gd name="connsiteY42336" fmla="*/ 1811366 h 2190257"/>
              <a:gd name="connsiteX42337" fmla="*/ 496881 w 1299502"/>
              <a:gd name="connsiteY42337" fmla="*/ 1808663 h 2190257"/>
              <a:gd name="connsiteX42338" fmla="*/ 497278 w 1299502"/>
              <a:gd name="connsiteY42338" fmla="*/ 1808375 h 2190257"/>
              <a:gd name="connsiteX42339" fmla="*/ 497458 w 1299502"/>
              <a:gd name="connsiteY42339" fmla="*/ 1803689 h 2190257"/>
              <a:gd name="connsiteX42340" fmla="*/ 497746 w 1299502"/>
              <a:gd name="connsiteY42340" fmla="*/ 1803365 h 2190257"/>
              <a:gd name="connsiteX42341" fmla="*/ 497854 w 1299502"/>
              <a:gd name="connsiteY42341" fmla="*/ 1802176 h 2190257"/>
              <a:gd name="connsiteX42342" fmla="*/ 498179 w 1299502"/>
              <a:gd name="connsiteY42342" fmla="*/ 1801887 h 2190257"/>
              <a:gd name="connsiteX42343" fmla="*/ 498179 w 1299502"/>
              <a:gd name="connsiteY42343" fmla="*/ 1801563 h 2190257"/>
              <a:gd name="connsiteX42344" fmla="*/ 498576 w 1299502"/>
              <a:gd name="connsiteY42344" fmla="*/ 1801383 h 2190257"/>
              <a:gd name="connsiteX42345" fmla="*/ 498576 w 1299502"/>
              <a:gd name="connsiteY42345" fmla="*/ 1800986 h 2190257"/>
              <a:gd name="connsiteX42346" fmla="*/ 499441 w 1299502"/>
              <a:gd name="connsiteY42346" fmla="*/ 1800374 h 2190257"/>
              <a:gd name="connsiteX42347" fmla="*/ 500054 w 1299502"/>
              <a:gd name="connsiteY42347" fmla="*/ 1800374 h 2190257"/>
              <a:gd name="connsiteX42348" fmla="*/ 500451 w 1299502"/>
              <a:gd name="connsiteY42348" fmla="*/ 1800085 h 2190257"/>
              <a:gd name="connsiteX42349" fmla="*/ 502758 w 1299502"/>
              <a:gd name="connsiteY42349" fmla="*/ 1800193 h 2190257"/>
              <a:gd name="connsiteX42350" fmla="*/ 503155 w 1299502"/>
              <a:gd name="connsiteY42350" fmla="*/ 1799869 h 2190257"/>
              <a:gd name="connsiteX42351" fmla="*/ 503443 w 1299502"/>
              <a:gd name="connsiteY42351" fmla="*/ 1799869 h 2190257"/>
              <a:gd name="connsiteX42352" fmla="*/ 504345 w 1299502"/>
              <a:gd name="connsiteY42352" fmla="*/ 1799184 h 2190257"/>
              <a:gd name="connsiteX42353" fmla="*/ 504453 w 1299502"/>
              <a:gd name="connsiteY42353" fmla="*/ 1795977 h 2190257"/>
              <a:gd name="connsiteX42354" fmla="*/ 504850 w 1299502"/>
              <a:gd name="connsiteY42354" fmla="*/ 1795688 h 2190257"/>
              <a:gd name="connsiteX42355" fmla="*/ 504850 w 1299502"/>
              <a:gd name="connsiteY42355" fmla="*/ 1795076 h 2190257"/>
              <a:gd name="connsiteX42356" fmla="*/ 504633 w 1299502"/>
              <a:gd name="connsiteY42356" fmla="*/ 1794896 h 2190257"/>
              <a:gd name="connsiteX42357" fmla="*/ 504345 w 1299502"/>
              <a:gd name="connsiteY42357" fmla="*/ 1794896 h 2190257"/>
              <a:gd name="connsiteX42358" fmla="*/ 503840 w 1299502"/>
              <a:gd name="connsiteY42358" fmla="*/ 1794391 h 2190257"/>
              <a:gd name="connsiteX42359" fmla="*/ 503840 w 1299502"/>
              <a:gd name="connsiteY42359" fmla="*/ 1794103 h 2190257"/>
              <a:gd name="connsiteX42360" fmla="*/ 504020 w 1299502"/>
              <a:gd name="connsiteY42360" fmla="*/ 1793995 h 2190257"/>
              <a:gd name="connsiteX42361" fmla="*/ 504345 w 1299502"/>
              <a:gd name="connsiteY42361" fmla="*/ 1793995 h 2190257"/>
              <a:gd name="connsiteX42362" fmla="*/ 504633 w 1299502"/>
              <a:gd name="connsiteY42362" fmla="*/ 1794283 h 2190257"/>
              <a:gd name="connsiteX42363" fmla="*/ 505030 w 1299502"/>
              <a:gd name="connsiteY42363" fmla="*/ 1794283 h 2190257"/>
              <a:gd name="connsiteX42364" fmla="*/ 505355 w 1299502"/>
              <a:gd name="connsiteY42364" fmla="*/ 1794607 h 2190257"/>
              <a:gd name="connsiteX42365" fmla="*/ 506617 w 1299502"/>
              <a:gd name="connsiteY42365" fmla="*/ 1794679 h 2190257"/>
              <a:gd name="connsiteX42366" fmla="*/ 506833 w 1299502"/>
              <a:gd name="connsiteY42366" fmla="*/ 1794607 h 2190257"/>
              <a:gd name="connsiteX42367" fmla="*/ 506833 w 1299502"/>
              <a:gd name="connsiteY42367" fmla="*/ 1793706 h 2190257"/>
              <a:gd name="connsiteX42368" fmla="*/ 507230 w 1299502"/>
              <a:gd name="connsiteY42368" fmla="*/ 1793382 h 2190257"/>
              <a:gd name="connsiteX42369" fmla="*/ 507338 w 1299502"/>
              <a:gd name="connsiteY42369" fmla="*/ 1790715 h 2190257"/>
              <a:gd name="connsiteX42370" fmla="*/ 507626 w 1299502"/>
              <a:gd name="connsiteY42370" fmla="*/ 1790390 h 2190257"/>
              <a:gd name="connsiteX42371" fmla="*/ 507734 w 1299502"/>
              <a:gd name="connsiteY42371" fmla="*/ 1789814 h 2190257"/>
              <a:gd name="connsiteX42372" fmla="*/ 507013 w 1299502"/>
              <a:gd name="connsiteY42372" fmla="*/ 1789201 h 2190257"/>
              <a:gd name="connsiteX42373" fmla="*/ 507013 w 1299502"/>
              <a:gd name="connsiteY42373" fmla="*/ 1788913 h 2190257"/>
              <a:gd name="connsiteX42374" fmla="*/ 506725 w 1299502"/>
              <a:gd name="connsiteY42374" fmla="*/ 1788588 h 2190257"/>
              <a:gd name="connsiteX42375" fmla="*/ 506725 w 1299502"/>
              <a:gd name="connsiteY42375" fmla="*/ 1787976 h 2190257"/>
              <a:gd name="connsiteX42376" fmla="*/ 507121 w 1299502"/>
              <a:gd name="connsiteY42376" fmla="*/ 1787687 h 2190257"/>
              <a:gd name="connsiteX42377" fmla="*/ 507121 w 1299502"/>
              <a:gd name="connsiteY42377" fmla="*/ 1787399 h 2190257"/>
              <a:gd name="connsiteX42378" fmla="*/ 507410 w 1299502"/>
              <a:gd name="connsiteY42378" fmla="*/ 1787183 h 2190257"/>
              <a:gd name="connsiteX42379" fmla="*/ 507518 w 1299502"/>
              <a:gd name="connsiteY42379" fmla="*/ 1786606 h 2190257"/>
              <a:gd name="connsiteX42380" fmla="*/ 507843 w 1299502"/>
              <a:gd name="connsiteY42380" fmla="*/ 1786282 h 2190257"/>
              <a:gd name="connsiteX42381" fmla="*/ 507915 w 1299502"/>
              <a:gd name="connsiteY42381" fmla="*/ 1784192 h 2190257"/>
              <a:gd name="connsiteX42382" fmla="*/ 507626 w 1299502"/>
              <a:gd name="connsiteY42382" fmla="*/ 1783903 h 2190257"/>
              <a:gd name="connsiteX42383" fmla="*/ 507626 w 1299502"/>
              <a:gd name="connsiteY42383" fmla="*/ 1783002 h 2190257"/>
              <a:gd name="connsiteX42384" fmla="*/ 507338 w 1299502"/>
              <a:gd name="connsiteY42384" fmla="*/ 1782714 h 2190257"/>
              <a:gd name="connsiteX42385" fmla="*/ 507338 w 1299502"/>
              <a:gd name="connsiteY42385" fmla="*/ 1781813 h 2190257"/>
              <a:gd name="connsiteX42386" fmla="*/ 506725 w 1299502"/>
              <a:gd name="connsiteY42386" fmla="*/ 1781200 h 2190257"/>
              <a:gd name="connsiteX42387" fmla="*/ 506725 w 1299502"/>
              <a:gd name="connsiteY42387" fmla="*/ 1780912 h 2190257"/>
              <a:gd name="connsiteX42388" fmla="*/ 505427 w 1299502"/>
              <a:gd name="connsiteY42388" fmla="*/ 1779614 h 2190257"/>
              <a:gd name="connsiteX42389" fmla="*/ 505427 w 1299502"/>
              <a:gd name="connsiteY42389" fmla="*/ 1779398 h 2190257"/>
              <a:gd name="connsiteX42390" fmla="*/ 505138 w 1299502"/>
              <a:gd name="connsiteY42390" fmla="*/ 1779002 h 2190257"/>
              <a:gd name="connsiteX42391" fmla="*/ 505138 w 1299502"/>
              <a:gd name="connsiteY42391" fmla="*/ 1778822 h 2190257"/>
              <a:gd name="connsiteX42392" fmla="*/ 504814 w 1299502"/>
              <a:gd name="connsiteY42392" fmla="*/ 1778425 h 2190257"/>
              <a:gd name="connsiteX42393" fmla="*/ 504922 w 1299502"/>
              <a:gd name="connsiteY42393" fmla="*/ 1775217 h 2190257"/>
              <a:gd name="connsiteX42394" fmla="*/ 504309 w 1299502"/>
              <a:gd name="connsiteY42394" fmla="*/ 1774533 h 2190257"/>
              <a:gd name="connsiteX42395" fmla="*/ 504309 w 1299502"/>
              <a:gd name="connsiteY42395" fmla="*/ 1774316 h 2190257"/>
              <a:gd name="connsiteX42396" fmla="*/ 504129 w 1299502"/>
              <a:gd name="connsiteY42396" fmla="*/ 1774136 h 2190257"/>
              <a:gd name="connsiteX42397" fmla="*/ 503840 w 1299502"/>
              <a:gd name="connsiteY42397" fmla="*/ 1774136 h 2190257"/>
              <a:gd name="connsiteX42398" fmla="*/ 503335 w 1299502"/>
              <a:gd name="connsiteY42398" fmla="*/ 1773632 h 2190257"/>
              <a:gd name="connsiteX42399" fmla="*/ 503335 w 1299502"/>
              <a:gd name="connsiteY42399" fmla="*/ 1773343 h 2190257"/>
              <a:gd name="connsiteX42400" fmla="*/ 502722 w 1299502"/>
              <a:gd name="connsiteY42400" fmla="*/ 1772731 h 2190257"/>
              <a:gd name="connsiteX42401" fmla="*/ 502722 w 1299502"/>
              <a:gd name="connsiteY42401" fmla="*/ 1772406 h 2190257"/>
              <a:gd name="connsiteX42402" fmla="*/ 502434 w 1299502"/>
              <a:gd name="connsiteY42402" fmla="*/ 1772118 h 2190257"/>
              <a:gd name="connsiteX42403" fmla="*/ 502434 w 1299502"/>
              <a:gd name="connsiteY42403" fmla="*/ 1770604 h 2190257"/>
              <a:gd name="connsiteX42404" fmla="*/ 502145 w 1299502"/>
              <a:gd name="connsiteY42404" fmla="*/ 1770316 h 2190257"/>
              <a:gd name="connsiteX42405" fmla="*/ 502145 w 1299502"/>
              <a:gd name="connsiteY42405" fmla="*/ 1769703 h 2190257"/>
              <a:gd name="connsiteX42406" fmla="*/ 501821 w 1299502"/>
              <a:gd name="connsiteY42406" fmla="*/ 1769415 h 2190257"/>
              <a:gd name="connsiteX42407" fmla="*/ 501821 w 1299502"/>
              <a:gd name="connsiteY42407" fmla="*/ 1768802 h 2190257"/>
              <a:gd name="connsiteX42408" fmla="*/ 501532 w 1299502"/>
              <a:gd name="connsiteY42408" fmla="*/ 1768514 h 2190257"/>
              <a:gd name="connsiteX42409" fmla="*/ 501713 w 1299502"/>
              <a:gd name="connsiteY42409" fmla="*/ 1764045 h 2190257"/>
              <a:gd name="connsiteX42410" fmla="*/ 501424 w 1299502"/>
              <a:gd name="connsiteY42410" fmla="*/ 1763721 h 2190257"/>
              <a:gd name="connsiteX42411" fmla="*/ 501532 w 1299502"/>
              <a:gd name="connsiteY42411" fmla="*/ 1760837 h 2190257"/>
              <a:gd name="connsiteX42412" fmla="*/ 501929 w 1299502"/>
              <a:gd name="connsiteY42412" fmla="*/ 1760549 h 2190257"/>
              <a:gd name="connsiteX42413" fmla="*/ 501929 w 1299502"/>
              <a:gd name="connsiteY42413" fmla="*/ 1759648 h 2190257"/>
              <a:gd name="connsiteX42414" fmla="*/ 502218 w 1299502"/>
              <a:gd name="connsiteY42414" fmla="*/ 1759324 h 2190257"/>
              <a:gd name="connsiteX42415" fmla="*/ 502398 w 1299502"/>
              <a:gd name="connsiteY42415" fmla="*/ 1756440 h 2190257"/>
              <a:gd name="connsiteX42416" fmla="*/ 502109 w 1299502"/>
              <a:gd name="connsiteY42416" fmla="*/ 1756044 h 2190257"/>
              <a:gd name="connsiteX42417" fmla="*/ 502218 w 1299502"/>
              <a:gd name="connsiteY42417" fmla="*/ 1752548 h 2190257"/>
              <a:gd name="connsiteX42418" fmla="*/ 502614 w 1299502"/>
              <a:gd name="connsiteY42418" fmla="*/ 1752260 h 2190257"/>
              <a:gd name="connsiteX42419" fmla="*/ 502614 w 1299502"/>
              <a:gd name="connsiteY42419" fmla="*/ 1751647 h 2190257"/>
              <a:gd name="connsiteX42420" fmla="*/ 502218 w 1299502"/>
              <a:gd name="connsiteY42420" fmla="*/ 1751359 h 2190257"/>
              <a:gd name="connsiteX42421" fmla="*/ 502398 w 1299502"/>
              <a:gd name="connsiteY42421" fmla="*/ 1748944 h 2190257"/>
              <a:gd name="connsiteX42422" fmla="*/ 502686 w 1299502"/>
              <a:gd name="connsiteY42422" fmla="*/ 1748656 h 2190257"/>
              <a:gd name="connsiteX42423" fmla="*/ 502686 w 1299502"/>
              <a:gd name="connsiteY42423" fmla="*/ 1748584 h 2190257"/>
              <a:gd name="connsiteX42424" fmla="*/ 502794 w 1299502"/>
              <a:gd name="connsiteY42424" fmla="*/ 1746097 h 2190257"/>
              <a:gd name="connsiteX42425" fmla="*/ 502001 w 1299502"/>
              <a:gd name="connsiteY42425" fmla="*/ 1745304 h 2190257"/>
              <a:gd name="connsiteX42426" fmla="*/ 501677 w 1299502"/>
              <a:gd name="connsiteY42426" fmla="*/ 1745304 h 2190257"/>
              <a:gd name="connsiteX42427" fmla="*/ 501496 w 1299502"/>
              <a:gd name="connsiteY42427" fmla="*/ 1745088 h 2190257"/>
              <a:gd name="connsiteX42428" fmla="*/ 501496 w 1299502"/>
              <a:gd name="connsiteY42428" fmla="*/ 1744799 h 2190257"/>
              <a:gd name="connsiteX42429" fmla="*/ 500883 w 1299502"/>
              <a:gd name="connsiteY42429" fmla="*/ 1744187 h 2190257"/>
              <a:gd name="connsiteX42430" fmla="*/ 500883 w 1299502"/>
              <a:gd name="connsiteY42430" fmla="*/ 1743610 h 2190257"/>
              <a:gd name="connsiteX42431" fmla="*/ 500595 w 1299502"/>
              <a:gd name="connsiteY42431" fmla="*/ 1743286 h 2190257"/>
              <a:gd name="connsiteX42432" fmla="*/ 500595 w 1299502"/>
              <a:gd name="connsiteY42432" fmla="*/ 1742096 h 2190257"/>
              <a:gd name="connsiteX42433" fmla="*/ 500992 w 1299502"/>
              <a:gd name="connsiteY42433" fmla="*/ 1741808 h 2190257"/>
              <a:gd name="connsiteX42434" fmla="*/ 500992 w 1299502"/>
              <a:gd name="connsiteY42434" fmla="*/ 1741484 h 2190257"/>
              <a:gd name="connsiteX42435" fmla="*/ 502181 w 1299502"/>
              <a:gd name="connsiteY42435" fmla="*/ 1740619 h 2190257"/>
              <a:gd name="connsiteX42436" fmla="*/ 502470 w 1299502"/>
              <a:gd name="connsiteY42436" fmla="*/ 1740619 h 2190257"/>
              <a:gd name="connsiteX42437" fmla="*/ 503696 w 1299502"/>
              <a:gd name="connsiteY42437" fmla="*/ 1739610 h 2190257"/>
              <a:gd name="connsiteX42438" fmla="*/ 503768 w 1299502"/>
              <a:gd name="connsiteY42438" fmla="*/ 1739321 h 2190257"/>
              <a:gd name="connsiteX42439" fmla="*/ 504093 w 1299502"/>
              <a:gd name="connsiteY42439" fmla="*/ 1738997 h 2190257"/>
              <a:gd name="connsiteX42440" fmla="*/ 504093 w 1299502"/>
              <a:gd name="connsiteY42440" fmla="*/ 1738709 h 2190257"/>
              <a:gd name="connsiteX42441" fmla="*/ 504489 w 1299502"/>
              <a:gd name="connsiteY42441" fmla="*/ 1738384 h 2190257"/>
              <a:gd name="connsiteX42442" fmla="*/ 504489 w 1299502"/>
              <a:gd name="connsiteY42442" fmla="*/ 1737808 h 2190257"/>
              <a:gd name="connsiteX42443" fmla="*/ 504994 w 1299502"/>
              <a:gd name="connsiteY42443" fmla="*/ 1737411 h 2190257"/>
              <a:gd name="connsiteX42444" fmla="*/ 505282 w 1299502"/>
              <a:gd name="connsiteY42444" fmla="*/ 1737411 h 2190257"/>
              <a:gd name="connsiteX42445" fmla="*/ 505787 w 1299502"/>
              <a:gd name="connsiteY42445" fmla="*/ 1737015 h 2190257"/>
              <a:gd name="connsiteX42446" fmla="*/ 504561 w 1299502"/>
              <a:gd name="connsiteY42446" fmla="*/ 1735717 h 2190257"/>
              <a:gd name="connsiteX42447" fmla="*/ 504669 w 1299502"/>
              <a:gd name="connsiteY42447" fmla="*/ 1733699 h 2190257"/>
              <a:gd name="connsiteX42448" fmla="*/ 505463 w 1299502"/>
              <a:gd name="connsiteY42448" fmla="*/ 1733014 h 2190257"/>
              <a:gd name="connsiteX42449" fmla="*/ 505787 w 1299502"/>
              <a:gd name="connsiteY42449" fmla="*/ 1733014 h 2190257"/>
              <a:gd name="connsiteX42450" fmla="*/ 505968 w 1299502"/>
              <a:gd name="connsiteY42450" fmla="*/ 1732798 h 2190257"/>
              <a:gd name="connsiteX42451" fmla="*/ 506076 w 1299502"/>
              <a:gd name="connsiteY42451" fmla="*/ 1731609 h 2190257"/>
              <a:gd name="connsiteX42452" fmla="*/ 505679 w 1299502"/>
              <a:gd name="connsiteY42452" fmla="*/ 1731320 h 2190257"/>
              <a:gd name="connsiteX42453" fmla="*/ 505751 w 1299502"/>
              <a:gd name="connsiteY42453" fmla="*/ 1730131 h 2190257"/>
              <a:gd name="connsiteX42454" fmla="*/ 506076 w 1299502"/>
              <a:gd name="connsiteY42454" fmla="*/ 1729915 h 2190257"/>
              <a:gd name="connsiteX42455" fmla="*/ 506148 w 1299502"/>
              <a:gd name="connsiteY42455" fmla="*/ 1729302 h 2190257"/>
              <a:gd name="connsiteX42456" fmla="*/ 505174 w 1299502"/>
              <a:gd name="connsiteY42456" fmla="*/ 1728329 h 2190257"/>
              <a:gd name="connsiteX42457" fmla="*/ 505355 w 1299502"/>
              <a:gd name="connsiteY42457" fmla="*/ 1724545 h 2190257"/>
              <a:gd name="connsiteX42458" fmla="*/ 505859 w 1299502"/>
              <a:gd name="connsiteY42458" fmla="*/ 1724148 h 2190257"/>
              <a:gd name="connsiteX42459" fmla="*/ 506112 w 1299502"/>
              <a:gd name="connsiteY42459" fmla="*/ 1724148 h 2190257"/>
              <a:gd name="connsiteX42460" fmla="*/ 506508 w 1299502"/>
              <a:gd name="connsiteY42460" fmla="*/ 1723824 h 2190257"/>
              <a:gd name="connsiteX42461" fmla="*/ 506833 w 1299502"/>
              <a:gd name="connsiteY42461" fmla="*/ 1723824 h 2190257"/>
              <a:gd name="connsiteX42462" fmla="*/ 507518 w 1299502"/>
              <a:gd name="connsiteY42462" fmla="*/ 1723211 h 2190257"/>
              <a:gd name="connsiteX42463" fmla="*/ 507807 w 1299502"/>
              <a:gd name="connsiteY42463" fmla="*/ 1723319 h 2190257"/>
              <a:gd name="connsiteX42464" fmla="*/ 508528 w 1299502"/>
              <a:gd name="connsiteY42464" fmla="*/ 1722743 h 2190257"/>
              <a:gd name="connsiteX42465" fmla="*/ 508924 w 1299502"/>
              <a:gd name="connsiteY42465" fmla="*/ 1722743 h 2190257"/>
              <a:gd name="connsiteX42466" fmla="*/ 509898 w 1299502"/>
              <a:gd name="connsiteY42466" fmla="*/ 1721842 h 2190257"/>
              <a:gd name="connsiteX42467" fmla="*/ 510619 w 1299502"/>
              <a:gd name="connsiteY42467" fmla="*/ 1721914 h 2190257"/>
              <a:gd name="connsiteX42468" fmla="*/ 510908 w 1299502"/>
              <a:gd name="connsiteY42468" fmla="*/ 1721626 h 2190257"/>
              <a:gd name="connsiteX42469" fmla="*/ 511196 w 1299502"/>
              <a:gd name="connsiteY42469" fmla="*/ 1721626 h 2190257"/>
              <a:gd name="connsiteX42470" fmla="*/ 511629 w 1299502"/>
              <a:gd name="connsiteY42470" fmla="*/ 1721337 h 2190257"/>
              <a:gd name="connsiteX42471" fmla="*/ 511917 w 1299502"/>
              <a:gd name="connsiteY42471" fmla="*/ 1721337 h 2190257"/>
              <a:gd name="connsiteX42472" fmla="*/ 512314 w 1299502"/>
              <a:gd name="connsiteY42472" fmla="*/ 1721121 h 2190257"/>
              <a:gd name="connsiteX42473" fmla="*/ 512927 w 1299502"/>
              <a:gd name="connsiteY42473" fmla="*/ 1721121 h 2190257"/>
              <a:gd name="connsiteX42474" fmla="*/ 513323 w 1299502"/>
              <a:gd name="connsiteY42474" fmla="*/ 1720833 h 2190257"/>
              <a:gd name="connsiteX42475" fmla="*/ 513612 w 1299502"/>
              <a:gd name="connsiteY42475" fmla="*/ 1720833 h 2190257"/>
              <a:gd name="connsiteX42476" fmla="*/ 514009 w 1299502"/>
              <a:gd name="connsiteY42476" fmla="*/ 1720508 h 2190257"/>
              <a:gd name="connsiteX42477" fmla="*/ 514333 w 1299502"/>
              <a:gd name="connsiteY42477" fmla="*/ 1720616 h 2190257"/>
              <a:gd name="connsiteX42478" fmla="*/ 514622 w 1299502"/>
              <a:gd name="connsiteY42478" fmla="*/ 1720328 h 2190257"/>
              <a:gd name="connsiteX42479" fmla="*/ 515018 w 1299502"/>
              <a:gd name="connsiteY42479" fmla="*/ 1720328 h 2190257"/>
              <a:gd name="connsiteX42480" fmla="*/ 515307 w 1299502"/>
              <a:gd name="connsiteY42480" fmla="*/ 1720004 h 2190257"/>
              <a:gd name="connsiteX42481" fmla="*/ 515631 w 1299502"/>
              <a:gd name="connsiteY42481" fmla="*/ 1720004 h 2190257"/>
              <a:gd name="connsiteX42482" fmla="*/ 516028 w 1299502"/>
              <a:gd name="connsiteY42482" fmla="*/ 1719715 h 2190257"/>
              <a:gd name="connsiteX42483" fmla="*/ 516316 w 1299502"/>
              <a:gd name="connsiteY42483" fmla="*/ 1719715 h 2190257"/>
              <a:gd name="connsiteX42484" fmla="*/ 516533 w 1299502"/>
              <a:gd name="connsiteY42484" fmla="*/ 1719607 h 2190257"/>
              <a:gd name="connsiteX42485" fmla="*/ 516533 w 1299502"/>
              <a:gd name="connsiteY42485" fmla="*/ 1719319 h 2190257"/>
              <a:gd name="connsiteX42486" fmla="*/ 516821 w 1299502"/>
              <a:gd name="connsiteY42486" fmla="*/ 1719031 h 2190257"/>
              <a:gd name="connsiteX42487" fmla="*/ 516821 w 1299502"/>
              <a:gd name="connsiteY42487" fmla="*/ 1718706 h 2190257"/>
              <a:gd name="connsiteX42488" fmla="*/ 518119 w 1299502"/>
              <a:gd name="connsiteY42488" fmla="*/ 1717733 h 2190257"/>
              <a:gd name="connsiteX42489" fmla="*/ 519021 w 1299502"/>
              <a:gd name="connsiteY42489" fmla="*/ 1717805 h 2190257"/>
              <a:gd name="connsiteX42490" fmla="*/ 519489 w 1299502"/>
              <a:gd name="connsiteY42490" fmla="*/ 1718238 h 2190257"/>
              <a:gd name="connsiteX42491" fmla="*/ 519489 w 1299502"/>
              <a:gd name="connsiteY42491" fmla="*/ 1719103 h 2190257"/>
              <a:gd name="connsiteX42492" fmla="*/ 519994 w 1299502"/>
              <a:gd name="connsiteY42492" fmla="*/ 1719607 h 2190257"/>
              <a:gd name="connsiteX42493" fmla="*/ 521292 w 1299502"/>
              <a:gd name="connsiteY42493" fmla="*/ 1719607 h 2190257"/>
              <a:gd name="connsiteX42494" fmla="*/ 521473 w 1299502"/>
              <a:gd name="connsiteY42494" fmla="*/ 1719499 h 2190257"/>
              <a:gd name="connsiteX42495" fmla="*/ 521473 w 1299502"/>
              <a:gd name="connsiteY42495" fmla="*/ 1718634 h 2190257"/>
              <a:gd name="connsiteX42496" fmla="*/ 522374 w 1299502"/>
              <a:gd name="connsiteY42496" fmla="*/ 1717913 h 2190257"/>
              <a:gd name="connsiteX42497" fmla="*/ 523961 w 1299502"/>
              <a:gd name="connsiteY42497" fmla="*/ 1718022 h 2190257"/>
              <a:gd name="connsiteX42498" fmla="*/ 524357 w 1299502"/>
              <a:gd name="connsiteY42498" fmla="*/ 1717697 h 2190257"/>
              <a:gd name="connsiteX42499" fmla="*/ 524682 w 1299502"/>
              <a:gd name="connsiteY42499" fmla="*/ 1718022 h 2190257"/>
              <a:gd name="connsiteX42500" fmla="*/ 525367 w 1299502"/>
              <a:gd name="connsiteY42500" fmla="*/ 1718022 h 2190257"/>
              <a:gd name="connsiteX42501" fmla="*/ 525655 w 1299502"/>
              <a:gd name="connsiteY42501" fmla="*/ 1718310 h 2190257"/>
              <a:gd name="connsiteX42502" fmla="*/ 525944 w 1299502"/>
              <a:gd name="connsiteY42502" fmla="*/ 1718418 h 2190257"/>
              <a:gd name="connsiteX42503" fmla="*/ 526340 w 1299502"/>
              <a:gd name="connsiteY42503" fmla="*/ 1718706 h 2190257"/>
              <a:gd name="connsiteX42504" fmla="*/ 526665 w 1299502"/>
              <a:gd name="connsiteY42504" fmla="*/ 1718706 h 2190257"/>
              <a:gd name="connsiteX42505" fmla="*/ 526953 w 1299502"/>
              <a:gd name="connsiteY42505" fmla="*/ 1719031 h 2190257"/>
              <a:gd name="connsiteX42506" fmla="*/ 527242 w 1299502"/>
              <a:gd name="connsiteY42506" fmla="*/ 1719031 h 2190257"/>
              <a:gd name="connsiteX42507" fmla="*/ 527963 w 1299502"/>
              <a:gd name="connsiteY42507" fmla="*/ 1719607 h 2190257"/>
              <a:gd name="connsiteX42508" fmla="*/ 528251 w 1299502"/>
              <a:gd name="connsiteY42508" fmla="*/ 1719607 h 2190257"/>
              <a:gd name="connsiteX42509" fmla="*/ 528576 w 1299502"/>
              <a:gd name="connsiteY42509" fmla="*/ 1719932 h 2190257"/>
              <a:gd name="connsiteX42510" fmla="*/ 529261 w 1299502"/>
              <a:gd name="connsiteY42510" fmla="*/ 1720004 h 2190257"/>
              <a:gd name="connsiteX42511" fmla="*/ 529441 w 1299502"/>
              <a:gd name="connsiteY42511" fmla="*/ 1720112 h 2190257"/>
              <a:gd name="connsiteX42512" fmla="*/ 529369 w 1299502"/>
              <a:gd name="connsiteY42512" fmla="*/ 1720400 h 2190257"/>
              <a:gd name="connsiteX42513" fmla="*/ 530343 w 1299502"/>
              <a:gd name="connsiteY42513" fmla="*/ 1721409 h 2190257"/>
              <a:gd name="connsiteX42514" fmla="*/ 530343 w 1299502"/>
              <a:gd name="connsiteY42514" fmla="*/ 1721626 h 2190257"/>
              <a:gd name="connsiteX42515" fmla="*/ 530559 w 1299502"/>
              <a:gd name="connsiteY42515" fmla="*/ 1721806 h 2190257"/>
              <a:gd name="connsiteX42516" fmla="*/ 530848 w 1299502"/>
              <a:gd name="connsiteY42516" fmla="*/ 1721806 h 2190257"/>
              <a:gd name="connsiteX42517" fmla="*/ 531064 w 1299502"/>
              <a:gd name="connsiteY42517" fmla="*/ 1722022 h 2190257"/>
              <a:gd name="connsiteX42518" fmla="*/ 530956 w 1299502"/>
              <a:gd name="connsiteY42518" fmla="*/ 1722310 h 2190257"/>
              <a:gd name="connsiteX42519" fmla="*/ 531352 w 1299502"/>
              <a:gd name="connsiteY42519" fmla="*/ 1722599 h 2190257"/>
              <a:gd name="connsiteX42520" fmla="*/ 531352 w 1299502"/>
              <a:gd name="connsiteY42520" fmla="*/ 1722923 h 2190257"/>
              <a:gd name="connsiteX42521" fmla="*/ 532146 w 1299502"/>
              <a:gd name="connsiteY42521" fmla="*/ 1723716 h 2190257"/>
              <a:gd name="connsiteX42522" fmla="*/ 532434 w 1299502"/>
              <a:gd name="connsiteY42522" fmla="*/ 1723716 h 2190257"/>
              <a:gd name="connsiteX42523" fmla="*/ 533336 w 1299502"/>
              <a:gd name="connsiteY42523" fmla="*/ 1724617 h 2190257"/>
              <a:gd name="connsiteX42524" fmla="*/ 533732 w 1299502"/>
              <a:gd name="connsiteY42524" fmla="*/ 1724617 h 2190257"/>
              <a:gd name="connsiteX42525" fmla="*/ 534021 w 1299502"/>
              <a:gd name="connsiteY42525" fmla="*/ 1724293 h 2190257"/>
              <a:gd name="connsiteX42526" fmla="*/ 535030 w 1299502"/>
              <a:gd name="connsiteY42526" fmla="*/ 1724293 h 2190257"/>
              <a:gd name="connsiteX42527" fmla="*/ 535427 w 1299502"/>
              <a:gd name="connsiteY42527" fmla="*/ 1724112 h 2190257"/>
              <a:gd name="connsiteX42528" fmla="*/ 535716 w 1299502"/>
              <a:gd name="connsiteY42528" fmla="*/ 1724401 h 2190257"/>
              <a:gd name="connsiteX42529" fmla="*/ 536220 w 1299502"/>
              <a:gd name="connsiteY42529" fmla="*/ 1724004 h 2190257"/>
              <a:gd name="connsiteX42530" fmla="*/ 536220 w 1299502"/>
              <a:gd name="connsiteY42530" fmla="*/ 1723716 h 2190257"/>
              <a:gd name="connsiteX42531" fmla="*/ 536437 w 1299502"/>
              <a:gd name="connsiteY42531" fmla="*/ 1723500 h 2190257"/>
              <a:gd name="connsiteX42532" fmla="*/ 536725 w 1299502"/>
              <a:gd name="connsiteY42532" fmla="*/ 1723500 h 2190257"/>
              <a:gd name="connsiteX42533" fmla="*/ 538312 w 1299502"/>
              <a:gd name="connsiteY42533" fmla="*/ 1725085 h 2190257"/>
              <a:gd name="connsiteX42534" fmla="*/ 538708 w 1299502"/>
              <a:gd name="connsiteY42534" fmla="*/ 1725085 h 2190257"/>
              <a:gd name="connsiteX42535" fmla="*/ 539105 w 1299502"/>
              <a:gd name="connsiteY42535" fmla="*/ 1725590 h 2190257"/>
              <a:gd name="connsiteX42536" fmla="*/ 539033 w 1299502"/>
              <a:gd name="connsiteY42536" fmla="*/ 1725698 h 2190257"/>
              <a:gd name="connsiteX42537" fmla="*/ 538708 w 1299502"/>
              <a:gd name="connsiteY42537" fmla="*/ 1725698 h 2190257"/>
              <a:gd name="connsiteX42538" fmla="*/ 538312 w 1299502"/>
              <a:gd name="connsiteY42538" fmla="*/ 1725374 h 2190257"/>
              <a:gd name="connsiteX42539" fmla="*/ 538023 w 1299502"/>
              <a:gd name="connsiteY42539" fmla="*/ 1725374 h 2190257"/>
              <a:gd name="connsiteX42540" fmla="*/ 537735 w 1299502"/>
              <a:gd name="connsiteY42540" fmla="*/ 1725085 h 2190257"/>
              <a:gd name="connsiteX42541" fmla="*/ 537338 w 1299502"/>
              <a:gd name="connsiteY42541" fmla="*/ 1724977 h 2190257"/>
              <a:gd name="connsiteX42542" fmla="*/ 537230 w 1299502"/>
              <a:gd name="connsiteY42542" fmla="*/ 1725194 h 2190257"/>
              <a:gd name="connsiteX42543" fmla="*/ 537518 w 1299502"/>
              <a:gd name="connsiteY42543" fmla="*/ 1725482 h 2190257"/>
              <a:gd name="connsiteX42544" fmla="*/ 537518 w 1299502"/>
              <a:gd name="connsiteY42544" fmla="*/ 1725806 h 2190257"/>
              <a:gd name="connsiteX42545" fmla="*/ 537627 w 1299502"/>
              <a:gd name="connsiteY42545" fmla="*/ 1725986 h 2190257"/>
              <a:gd name="connsiteX42546" fmla="*/ 538600 w 1299502"/>
              <a:gd name="connsiteY42546" fmla="*/ 1725986 h 2190257"/>
              <a:gd name="connsiteX42547" fmla="*/ 538925 w 1299502"/>
              <a:gd name="connsiteY42547" fmla="*/ 1726311 h 2190257"/>
              <a:gd name="connsiteX42548" fmla="*/ 539321 w 1299502"/>
              <a:gd name="connsiteY42548" fmla="*/ 1726311 h 2190257"/>
              <a:gd name="connsiteX42549" fmla="*/ 539610 w 1299502"/>
              <a:gd name="connsiteY42549" fmla="*/ 1725986 h 2190257"/>
              <a:gd name="connsiteX42550" fmla="*/ 539934 w 1299502"/>
              <a:gd name="connsiteY42550" fmla="*/ 1726311 h 2190257"/>
              <a:gd name="connsiteX42551" fmla="*/ 540331 w 1299502"/>
              <a:gd name="connsiteY42551" fmla="*/ 1726383 h 2190257"/>
              <a:gd name="connsiteX42552" fmla="*/ 540619 w 1299502"/>
              <a:gd name="connsiteY42552" fmla="*/ 1726707 h 2190257"/>
              <a:gd name="connsiteX42553" fmla="*/ 540908 w 1299502"/>
              <a:gd name="connsiteY42553" fmla="*/ 1726707 h 2190257"/>
              <a:gd name="connsiteX42554" fmla="*/ 541305 w 1299502"/>
              <a:gd name="connsiteY42554" fmla="*/ 1726996 h 2190257"/>
              <a:gd name="connsiteX42555" fmla="*/ 541629 w 1299502"/>
              <a:gd name="connsiteY42555" fmla="*/ 1726996 h 2190257"/>
              <a:gd name="connsiteX42556" fmla="*/ 542206 w 1299502"/>
              <a:gd name="connsiteY42556" fmla="*/ 1727608 h 2190257"/>
              <a:gd name="connsiteX42557" fmla="*/ 542603 w 1299502"/>
              <a:gd name="connsiteY42557" fmla="*/ 1727608 h 2190257"/>
              <a:gd name="connsiteX42558" fmla="*/ 542927 w 1299502"/>
              <a:gd name="connsiteY42558" fmla="*/ 1727897 h 2190257"/>
              <a:gd name="connsiteX42559" fmla="*/ 543612 w 1299502"/>
              <a:gd name="connsiteY42559" fmla="*/ 1728005 h 2190257"/>
              <a:gd name="connsiteX42560" fmla="*/ 543901 w 1299502"/>
              <a:gd name="connsiteY42560" fmla="*/ 1728293 h 2190257"/>
              <a:gd name="connsiteX42561" fmla="*/ 544910 w 1299502"/>
              <a:gd name="connsiteY42561" fmla="*/ 1728293 h 2190257"/>
              <a:gd name="connsiteX42562" fmla="*/ 545199 w 1299502"/>
              <a:gd name="connsiteY42562" fmla="*/ 1728581 h 2190257"/>
              <a:gd name="connsiteX42563" fmla="*/ 545523 w 1299502"/>
              <a:gd name="connsiteY42563" fmla="*/ 1728581 h 2190257"/>
              <a:gd name="connsiteX42564" fmla="*/ 545920 w 1299502"/>
              <a:gd name="connsiteY42564" fmla="*/ 1728906 h 2190257"/>
              <a:gd name="connsiteX42565" fmla="*/ 548805 w 1299502"/>
              <a:gd name="connsiteY42565" fmla="*/ 1729086 h 2190257"/>
              <a:gd name="connsiteX42566" fmla="*/ 549201 w 1299502"/>
              <a:gd name="connsiteY42566" fmla="*/ 1729410 h 2190257"/>
              <a:gd name="connsiteX42567" fmla="*/ 549778 w 1299502"/>
              <a:gd name="connsiteY42567" fmla="*/ 1729410 h 2190257"/>
              <a:gd name="connsiteX42568" fmla="*/ 550211 w 1299502"/>
              <a:gd name="connsiteY42568" fmla="*/ 1729699 h 2190257"/>
              <a:gd name="connsiteX42569" fmla="*/ 550788 w 1299502"/>
              <a:gd name="connsiteY42569" fmla="*/ 1729699 h 2190257"/>
              <a:gd name="connsiteX42570" fmla="*/ 551112 w 1299502"/>
              <a:gd name="connsiteY42570" fmla="*/ 1729987 h 2190257"/>
              <a:gd name="connsiteX42571" fmla="*/ 551797 w 1299502"/>
              <a:gd name="connsiteY42571" fmla="*/ 1730095 h 2190257"/>
              <a:gd name="connsiteX42572" fmla="*/ 552086 w 1299502"/>
              <a:gd name="connsiteY42572" fmla="*/ 1730383 h 2190257"/>
              <a:gd name="connsiteX42573" fmla="*/ 552483 w 1299502"/>
              <a:gd name="connsiteY42573" fmla="*/ 1730383 h 2190257"/>
              <a:gd name="connsiteX42574" fmla="*/ 552807 w 1299502"/>
              <a:gd name="connsiteY42574" fmla="*/ 1730095 h 2190257"/>
              <a:gd name="connsiteX42575" fmla="*/ 553492 w 1299502"/>
              <a:gd name="connsiteY42575" fmla="*/ 1730095 h 2190257"/>
              <a:gd name="connsiteX42576" fmla="*/ 553817 w 1299502"/>
              <a:gd name="connsiteY42576" fmla="*/ 1729807 h 2190257"/>
              <a:gd name="connsiteX42577" fmla="*/ 555800 w 1299502"/>
              <a:gd name="connsiteY42577" fmla="*/ 1729879 h 2190257"/>
              <a:gd name="connsiteX42578" fmla="*/ 556197 w 1299502"/>
              <a:gd name="connsiteY42578" fmla="*/ 1729590 h 2190257"/>
              <a:gd name="connsiteX42579" fmla="*/ 556485 w 1299502"/>
              <a:gd name="connsiteY42579" fmla="*/ 1729699 h 2190257"/>
              <a:gd name="connsiteX42580" fmla="*/ 556773 w 1299502"/>
              <a:gd name="connsiteY42580" fmla="*/ 1729987 h 2190257"/>
              <a:gd name="connsiteX42581" fmla="*/ 557098 w 1299502"/>
              <a:gd name="connsiteY42581" fmla="*/ 1729987 h 2190257"/>
              <a:gd name="connsiteX42582" fmla="*/ 557495 w 1299502"/>
              <a:gd name="connsiteY42582" fmla="*/ 1730311 h 2190257"/>
              <a:gd name="connsiteX42583" fmla="*/ 557783 w 1299502"/>
              <a:gd name="connsiteY42583" fmla="*/ 1730311 h 2190257"/>
              <a:gd name="connsiteX42584" fmla="*/ 557783 w 1299502"/>
              <a:gd name="connsiteY42584" fmla="*/ 1730275 h 2190257"/>
              <a:gd name="connsiteX42585" fmla="*/ 557783 w 1299502"/>
              <a:gd name="connsiteY42585" fmla="*/ 1730311 h 2190257"/>
              <a:gd name="connsiteX42586" fmla="*/ 558072 w 1299502"/>
              <a:gd name="connsiteY42586" fmla="*/ 1730600 h 2190257"/>
              <a:gd name="connsiteX42587" fmla="*/ 559081 w 1299502"/>
              <a:gd name="connsiteY42587" fmla="*/ 1730600 h 2190257"/>
              <a:gd name="connsiteX42588" fmla="*/ 559370 w 1299502"/>
              <a:gd name="connsiteY42588" fmla="*/ 1730996 h 2190257"/>
              <a:gd name="connsiteX42589" fmla="*/ 559766 w 1299502"/>
              <a:gd name="connsiteY42589" fmla="*/ 1730996 h 2190257"/>
              <a:gd name="connsiteX42590" fmla="*/ 560055 w 1299502"/>
              <a:gd name="connsiteY42590" fmla="*/ 1731284 h 2190257"/>
              <a:gd name="connsiteX42591" fmla="*/ 560343 w 1299502"/>
              <a:gd name="connsiteY42591" fmla="*/ 1731284 h 2190257"/>
              <a:gd name="connsiteX42592" fmla="*/ 560740 w 1299502"/>
              <a:gd name="connsiteY42592" fmla="*/ 1731573 h 2190257"/>
              <a:gd name="connsiteX42593" fmla="*/ 563336 w 1299502"/>
              <a:gd name="connsiteY42593" fmla="*/ 1731681 h 2190257"/>
              <a:gd name="connsiteX42594" fmla="*/ 563661 w 1299502"/>
              <a:gd name="connsiteY42594" fmla="*/ 1731969 h 2190257"/>
              <a:gd name="connsiteX42595" fmla="*/ 564634 w 1299502"/>
              <a:gd name="connsiteY42595" fmla="*/ 1731969 h 2190257"/>
              <a:gd name="connsiteX42596" fmla="*/ 565031 w 1299502"/>
              <a:gd name="connsiteY42596" fmla="*/ 1732293 h 2190257"/>
              <a:gd name="connsiteX42597" fmla="*/ 565644 w 1299502"/>
              <a:gd name="connsiteY42597" fmla="*/ 1732402 h 2190257"/>
              <a:gd name="connsiteX42598" fmla="*/ 565932 w 1299502"/>
              <a:gd name="connsiteY42598" fmla="*/ 1732690 h 2190257"/>
              <a:gd name="connsiteX42599" fmla="*/ 566329 w 1299502"/>
              <a:gd name="connsiteY42599" fmla="*/ 1732690 h 2190257"/>
              <a:gd name="connsiteX42600" fmla="*/ 566653 w 1299502"/>
              <a:gd name="connsiteY42600" fmla="*/ 1732978 h 2190257"/>
              <a:gd name="connsiteX42601" fmla="*/ 568925 w 1299502"/>
              <a:gd name="connsiteY42601" fmla="*/ 1733086 h 2190257"/>
              <a:gd name="connsiteX42602" fmla="*/ 569322 w 1299502"/>
              <a:gd name="connsiteY42602" fmla="*/ 1732798 h 2190257"/>
              <a:gd name="connsiteX42603" fmla="*/ 570908 w 1299502"/>
              <a:gd name="connsiteY42603" fmla="*/ 1732870 h 2190257"/>
              <a:gd name="connsiteX42604" fmla="*/ 571305 w 1299502"/>
              <a:gd name="connsiteY42604" fmla="*/ 1733194 h 2190257"/>
              <a:gd name="connsiteX42605" fmla="*/ 571629 w 1299502"/>
              <a:gd name="connsiteY42605" fmla="*/ 1733194 h 2190257"/>
              <a:gd name="connsiteX42606" fmla="*/ 571918 w 1299502"/>
              <a:gd name="connsiteY42606" fmla="*/ 1733483 h 2190257"/>
              <a:gd name="connsiteX42607" fmla="*/ 573901 w 1299502"/>
              <a:gd name="connsiteY42607" fmla="*/ 1733591 h 2190257"/>
              <a:gd name="connsiteX42608" fmla="*/ 574226 w 1299502"/>
              <a:gd name="connsiteY42608" fmla="*/ 1733879 h 2190257"/>
              <a:gd name="connsiteX42609" fmla="*/ 576930 w 1299502"/>
              <a:gd name="connsiteY42609" fmla="*/ 1733987 h 2190257"/>
              <a:gd name="connsiteX42610" fmla="*/ 577615 w 1299502"/>
              <a:gd name="connsiteY42610" fmla="*/ 1733375 h 2190257"/>
              <a:gd name="connsiteX42611" fmla="*/ 578300 w 1299502"/>
              <a:gd name="connsiteY42611" fmla="*/ 1733375 h 2190257"/>
              <a:gd name="connsiteX42612" fmla="*/ 578625 w 1299502"/>
              <a:gd name="connsiteY42612" fmla="*/ 1733699 h 2190257"/>
              <a:gd name="connsiteX42613" fmla="*/ 578913 w 1299502"/>
              <a:gd name="connsiteY42613" fmla="*/ 1733771 h 2190257"/>
              <a:gd name="connsiteX42614" fmla="*/ 579598 w 1299502"/>
              <a:gd name="connsiteY42614" fmla="*/ 1734384 h 2190257"/>
              <a:gd name="connsiteX42615" fmla="*/ 580608 w 1299502"/>
              <a:gd name="connsiteY42615" fmla="*/ 1734384 h 2190257"/>
              <a:gd name="connsiteX42616" fmla="*/ 580896 w 1299502"/>
              <a:gd name="connsiteY42616" fmla="*/ 1734095 h 2190257"/>
              <a:gd name="connsiteX42617" fmla="*/ 581618 w 1299502"/>
              <a:gd name="connsiteY42617" fmla="*/ 1734095 h 2190257"/>
              <a:gd name="connsiteX42618" fmla="*/ 582591 w 1299502"/>
              <a:gd name="connsiteY42618" fmla="*/ 1733267 h 2190257"/>
              <a:gd name="connsiteX42619" fmla="*/ 583312 w 1299502"/>
              <a:gd name="connsiteY42619" fmla="*/ 1733267 h 2190257"/>
              <a:gd name="connsiteX42620" fmla="*/ 583601 w 1299502"/>
              <a:gd name="connsiteY42620" fmla="*/ 1733591 h 2190257"/>
              <a:gd name="connsiteX42621" fmla="*/ 584610 w 1299502"/>
              <a:gd name="connsiteY42621" fmla="*/ 1733663 h 2190257"/>
              <a:gd name="connsiteX42622" fmla="*/ 584899 w 1299502"/>
              <a:gd name="connsiteY42622" fmla="*/ 1733987 h 2190257"/>
              <a:gd name="connsiteX42623" fmla="*/ 585295 w 1299502"/>
              <a:gd name="connsiteY42623" fmla="*/ 1733987 h 2190257"/>
              <a:gd name="connsiteX42624" fmla="*/ 585584 w 1299502"/>
              <a:gd name="connsiteY42624" fmla="*/ 1734276 h 2190257"/>
              <a:gd name="connsiteX42625" fmla="*/ 586305 w 1299502"/>
              <a:gd name="connsiteY42625" fmla="*/ 1734276 h 2190257"/>
              <a:gd name="connsiteX42626" fmla="*/ 588000 w 1299502"/>
              <a:gd name="connsiteY42626" fmla="*/ 1735970 h 2190257"/>
              <a:gd name="connsiteX42627" fmla="*/ 588000 w 1299502"/>
              <a:gd name="connsiteY42627" fmla="*/ 1736294 h 2190257"/>
              <a:gd name="connsiteX42628" fmla="*/ 588973 w 1299502"/>
              <a:gd name="connsiteY42628" fmla="*/ 1737159 h 2190257"/>
              <a:gd name="connsiteX42629" fmla="*/ 588973 w 1299502"/>
              <a:gd name="connsiteY42629" fmla="*/ 1737483 h 2190257"/>
              <a:gd name="connsiteX42630" fmla="*/ 590884 w 1299502"/>
              <a:gd name="connsiteY42630" fmla="*/ 1739357 h 2190257"/>
              <a:gd name="connsiteX42631" fmla="*/ 590884 w 1299502"/>
              <a:gd name="connsiteY42631" fmla="*/ 1739682 h 2190257"/>
              <a:gd name="connsiteX42632" fmla="*/ 591173 w 1299502"/>
              <a:gd name="connsiteY42632" fmla="*/ 1739970 h 2190257"/>
              <a:gd name="connsiteX42633" fmla="*/ 591173 w 1299502"/>
              <a:gd name="connsiteY42633" fmla="*/ 1740294 h 2190257"/>
              <a:gd name="connsiteX42634" fmla="*/ 591353 w 1299502"/>
              <a:gd name="connsiteY42634" fmla="*/ 1740367 h 2190257"/>
              <a:gd name="connsiteX42635" fmla="*/ 591678 w 1299502"/>
              <a:gd name="connsiteY42635" fmla="*/ 1740475 h 2190257"/>
              <a:gd name="connsiteX42636" fmla="*/ 591966 w 1299502"/>
              <a:gd name="connsiteY42636" fmla="*/ 1740763 h 2190257"/>
              <a:gd name="connsiteX42637" fmla="*/ 592363 w 1299502"/>
              <a:gd name="connsiteY42637" fmla="*/ 1740763 h 2190257"/>
              <a:gd name="connsiteX42638" fmla="*/ 592471 w 1299502"/>
              <a:gd name="connsiteY42638" fmla="*/ 1740871 h 2190257"/>
              <a:gd name="connsiteX42639" fmla="*/ 592471 w 1299502"/>
              <a:gd name="connsiteY42639" fmla="*/ 1741484 h 2190257"/>
              <a:gd name="connsiteX42640" fmla="*/ 592976 w 1299502"/>
              <a:gd name="connsiteY42640" fmla="*/ 1741952 h 2190257"/>
              <a:gd name="connsiteX42641" fmla="*/ 593264 w 1299502"/>
              <a:gd name="connsiteY42641" fmla="*/ 1741952 h 2190257"/>
              <a:gd name="connsiteX42642" fmla="*/ 594058 w 1299502"/>
              <a:gd name="connsiteY42642" fmla="*/ 1742781 h 2190257"/>
              <a:gd name="connsiteX42643" fmla="*/ 594058 w 1299502"/>
              <a:gd name="connsiteY42643" fmla="*/ 1743070 h 2190257"/>
              <a:gd name="connsiteX42644" fmla="*/ 594562 w 1299502"/>
              <a:gd name="connsiteY42644" fmla="*/ 1743466 h 2190257"/>
              <a:gd name="connsiteX42645" fmla="*/ 595247 w 1299502"/>
              <a:gd name="connsiteY42645" fmla="*/ 1743466 h 2190257"/>
              <a:gd name="connsiteX42646" fmla="*/ 595356 w 1299502"/>
              <a:gd name="connsiteY42646" fmla="*/ 1743358 h 2190257"/>
              <a:gd name="connsiteX42647" fmla="*/ 595247 w 1299502"/>
              <a:gd name="connsiteY42647" fmla="*/ 1743178 h 2190257"/>
              <a:gd name="connsiteX42648" fmla="*/ 594851 w 1299502"/>
              <a:gd name="connsiteY42648" fmla="*/ 1743178 h 2190257"/>
              <a:gd name="connsiteX42649" fmla="*/ 594743 w 1299502"/>
              <a:gd name="connsiteY42649" fmla="*/ 1743070 h 2190257"/>
              <a:gd name="connsiteX42650" fmla="*/ 594743 w 1299502"/>
              <a:gd name="connsiteY42650" fmla="*/ 1742781 h 2190257"/>
              <a:gd name="connsiteX42651" fmla="*/ 594058 w 1299502"/>
              <a:gd name="connsiteY42651" fmla="*/ 1742169 h 2190257"/>
              <a:gd name="connsiteX42652" fmla="*/ 594058 w 1299502"/>
              <a:gd name="connsiteY42652" fmla="*/ 1741880 h 2190257"/>
              <a:gd name="connsiteX42653" fmla="*/ 594274 w 1299502"/>
              <a:gd name="connsiteY42653" fmla="*/ 1741664 h 2190257"/>
              <a:gd name="connsiteX42654" fmla="*/ 594959 w 1299502"/>
              <a:gd name="connsiteY42654" fmla="*/ 1741772 h 2190257"/>
              <a:gd name="connsiteX42655" fmla="*/ 595247 w 1299502"/>
              <a:gd name="connsiteY42655" fmla="*/ 1742060 h 2190257"/>
              <a:gd name="connsiteX42656" fmla="*/ 595572 w 1299502"/>
              <a:gd name="connsiteY42656" fmla="*/ 1742060 h 2190257"/>
              <a:gd name="connsiteX42657" fmla="*/ 595752 w 1299502"/>
              <a:gd name="connsiteY42657" fmla="*/ 1741880 h 2190257"/>
              <a:gd name="connsiteX42658" fmla="*/ 595247 w 1299502"/>
              <a:gd name="connsiteY42658" fmla="*/ 1741376 h 2190257"/>
              <a:gd name="connsiteX42659" fmla="*/ 597663 w 1299502"/>
              <a:gd name="connsiteY42659" fmla="*/ 1741376 h 2190257"/>
              <a:gd name="connsiteX42660" fmla="*/ 599935 w 1299502"/>
              <a:gd name="connsiteY42660" fmla="*/ 1745953 h 2190257"/>
              <a:gd name="connsiteX42661" fmla="*/ 603036 w 1299502"/>
              <a:gd name="connsiteY42661" fmla="*/ 1746782 h 2190257"/>
              <a:gd name="connsiteX42662" fmla="*/ 604226 w 1299502"/>
              <a:gd name="connsiteY42662" fmla="*/ 1747070 h 2190257"/>
              <a:gd name="connsiteX42663" fmla="*/ 606137 w 1299502"/>
              <a:gd name="connsiteY42663" fmla="*/ 1750169 h 2190257"/>
              <a:gd name="connsiteX42664" fmla="*/ 607688 w 1299502"/>
              <a:gd name="connsiteY42664" fmla="*/ 1752224 h 2190257"/>
              <a:gd name="connsiteX42665" fmla="*/ 607543 w 1299502"/>
              <a:gd name="connsiteY42665" fmla="*/ 1751971 h 2190257"/>
              <a:gd name="connsiteX42666" fmla="*/ 607615 w 1299502"/>
              <a:gd name="connsiteY42666" fmla="*/ 1751863 h 2190257"/>
              <a:gd name="connsiteX42667" fmla="*/ 607543 w 1299502"/>
              <a:gd name="connsiteY42667" fmla="*/ 1751935 h 2190257"/>
              <a:gd name="connsiteX42668" fmla="*/ 606137 w 1299502"/>
              <a:gd name="connsiteY42668" fmla="*/ 1750169 h 2190257"/>
              <a:gd name="connsiteX42669" fmla="*/ 604226 w 1299502"/>
              <a:gd name="connsiteY42669" fmla="*/ 1747070 h 2190257"/>
              <a:gd name="connsiteX42670" fmla="*/ 603036 w 1299502"/>
              <a:gd name="connsiteY42670" fmla="*/ 1746746 h 2190257"/>
              <a:gd name="connsiteX42671" fmla="*/ 603649 w 1299502"/>
              <a:gd name="connsiteY42671" fmla="*/ 1745845 h 2190257"/>
              <a:gd name="connsiteX42672" fmla="*/ 603036 w 1299502"/>
              <a:gd name="connsiteY42672" fmla="*/ 1746746 h 2190257"/>
              <a:gd name="connsiteX42673" fmla="*/ 599935 w 1299502"/>
              <a:gd name="connsiteY42673" fmla="*/ 1745953 h 2190257"/>
              <a:gd name="connsiteX42674" fmla="*/ 597663 w 1299502"/>
              <a:gd name="connsiteY42674" fmla="*/ 1741376 h 2190257"/>
              <a:gd name="connsiteX42675" fmla="*/ 595284 w 1299502"/>
              <a:gd name="connsiteY42675" fmla="*/ 1741376 h 2190257"/>
              <a:gd name="connsiteX42676" fmla="*/ 595211 w 1299502"/>
              <a:gd name="connsiteY42676" fmla="*/ 1741268 h 2190257"/>
              <a:gd name="connsiteX42677" fmla="*/ 595211 w 1299502"/>
              <a:gd name="connsiteY42677" fmla="*/ 1740691 h 2190257"/>
              <a:gd name="connsiteX42678" fmla="*/ 594995 w 1299502"/>
              <a:gd name="connsiteY42678" fmla="*/ 1740583 h 2190257"/>
              <a:gd name="connsiteX42679" fmla="*/ 594923 w 1299502"/>
              <a:gd name="connsiteY42679" fmla="*/ 1740691 h 2190257"/>
              <a:gd name="connsiteX42680" fmla="*/ 594923 w 1299502"/>
              <a:gd name="connsiteY42680" fmla="*/ 1740979 h 2190257"/>
              <a:gd name="connsiteX42681" fmla="*/ 594707 w 1299502"/>
              <a:gd name="connsiteY42681" fmla="*/ 1741087 h 2190257"/>
              <a:gd name="connsiteX42682" fmla="*/ 593733 w 1299502"/>
              <a:gd name="connsiteY42682" fmla="*/ 1741087 h 2190257"/>
              <a:gd name="connsiteX42683" fmla="*/ 593012 w 1299502"/>
              <a:gd name="connsiteY42683" fmla="*/ 1740475 h 2190257"/>
              <a:gd name="connsiteX42684" fmla="*/ 592723 w 1299502"/>
              <a:gd name="connsiteY42684" fmla="*/ 1740475 h 2190257"/>
              <a:gd name="connsiteX42685" fmla="*/ 592507 w 1299502"/>
              <a:gd name="connsiteY42685" fmla="*/ 1740294 h 2190257"/>
              <a:gd name="connsiteX42686" fmla="*/ 592507 w 1299502"/>
              <a:gd name="connsiteY42686" fmla="*/ 1739970 h 2190257"/>
              <a:gd name="connsiteX42687" fmla="*/ 590632 w 1299502"/>
              <a:gd name="connsiteY42687" fmla="*/ 1738204 h 2190257"/>
              <a:gd name="connsiteX42688" fmla="*/ 590632 w 1299502"/>
              <a:gd name="connsiteY42688" fmla="*/ 1737880 h 2190257"/>
              <a:gd name="connsiteX42689" fmla="*/ 588036 w 1299502"/>
              <a:gd name="connsiteY42689" fmla="*/ 1735393 h 2190257"/>
              <a:gd name="connsiteX42690" fmla="*/ 588036 w 1299502"/>
              <a:gd name="connsiteY42690" fmla="*/ 1735105 h 2190257"/>
              <a:gd name="connsiteX42691" fmla="*/ 586630 w 1299502"/>
              <a:gd name="connsiteY42691" fmla="*/ 1733699 h 2190257"/>
              <a:gd name="connsiteX42692" fmla="*/ 586341 w 1299502"/>
              <a:gd name="connsiteY42692" fmla="*/ 1733699 h 2190257"/>
              <a:gd name="connsiteX42693" fmla="*/ 585620 w 1299502"/>
              <a:gd name="connsiteY42693" fmla="*/ 1733086 h 2190257"/>
              <a:gd name="connsiteX42694" fmla="*/ 584322 w 1299502"/>
              <a:gd name="connsiteY42694" fmla="*/ 1733014 h 2190257"/>
              <a:gd name="connsiteX42695" fmla="*/ 584033 w 1299502"/>
              <a:gd name="connsiteY42695" fmla="*/ 1732690 h 2190257"/>
              <a:gd name="connsiteX42696" fmla="*/ 580067 w 1299502"/>
              <a:gd name="connsiteY42696" fmla="*/ 1732618 h 2190257"/>
              <a:gd name="connsiteX42697" fmla="*/ 579670 w 1299502"/>
              <a:gd name="connsiteY42697" fmla="*/ 1732293 h 2190257"/>
              <a:gd name="connsiteX42698" fmla="*/ 578048 w 1299502"/>
              <a:gd name="connsiteY42698" fmla="*/ 1732185 h 2190257"/>
              <a:gd name="connsiteX42699" fmla="*/ 577074 w 1299502"/>
              <a:gd name="connsiteY42699" fmla="*/ 1731320 h 2190257"/>
              <a:gd name="connsiteX42700" fmla="*/ 575776 w 1299502"/>
              <a:gd name="connsiteY42700" fmla="*/ 1731320 h 2190257"/>
              <a:gd name="connsiteX42701" fmla="*/ 575488 w 1299502"/>
              <a:gd name="connsiteY42701" fmla="*/ 1730888 h 2190257"/>
              <a:gd name="connsiteX42702" fmla="*/ 573072 w 1299502"/>
              <a:gd name="connsiteY42702" fmla="*/ 1730888 h 2190257"/>
              <a:gd name="connsiteX42703" fmla="*/ 572783 w 1299502"/>
              <a:gd name="connsiteY42703" fmla="*/ 1730600 h 2190257"/>
              <a:gd name="connsiteX42704" fmla="*/ 572062 w 1299502"/>
              <a:gd name="connsiteY42704" fmla="*/ 1730491 h 2190257"/>
              <a:gd name="connsiteX42705" fmla="*/ 571774 w 1299502"/>
              <a:gd name="connsiteY42705" fmla="*/ 1730203 h 2190257"/>
              <a:gd name="connsiteX42706" fmla="*/ 571485 w 1299502"/>
              <a:gd name="connsiteY42706" fmla="*/ 1730203 h 2190257"/>
              <a:gd name="connsiteX42707" fmla="*/ 571089 w 1299502"/>
              <a:gd name="connsiteY42707" fmla="*/ 1729915 h 2190257"/>
              <a:gd name="connsiteX42708" fmla="*/ 568781 w 1299502"/>
              <a:gd name="connsiteY42708" fmla="*/ 1729807 h 2190257"/>
              <a:gd name="connsiteX42709" fmla="*/ 568384 w 1299502"/>
              <a:gd name="connsiteY42709" fmla="*/ 1729302 h 2190257"/>
              <a:gd name="connsiteX42710" fmla="*/ 568384 w 1299502"/>
              <a:gd name="connsiteY42710" fmla="*/ 1728834 h 2190257"/>
              <a:gd name="connsiteX42711" fmla="*/ 568492 w 1299502"/>
              <a:gd name="connsiteY42711" fmla="*/ 1728617 h 2190257"/>
              <a:gd name="connsiteX42712" fmla="*/ 568889 w 1299502"/>
              <a:gd name="connsiteY42712" fmla="*/ 1728617 h 2190257"/>
              <a:gd name="connsiteX42713" fmla="*/ 568961 w 1299502"/>
              <a:gd name="connsiteY42713" fmla="*/ 1728509 h 2190257"/>
              <a:gd name="connsiteX42714" fmla="*/ 569069 w 1299502"/>
              <a:gd name="connsiteY42714" fmla="*/ 1727933 h 2190257"/>
              <a:gd name="connsiteX42715" fmla="*/ 568564 w 1299502"/>
              <a:gd name="connsiteY42715" fmla="*/ 1727428 h 2190257"/>
              <a:gd name="connsiteX42716" fmla="*/ 568276 w 1299502"/>
              <a:gd name="connsiteY42716" fmla="*/ 1727428 h 2190257"/>
              <a:gd name="connsiteX42717" fmla="*/ 567879 w 1299502"/>
              <a:gd name="connsiteY42717" fmla="*/ 1727140 h 2190257"/>
              <a:gd name="connsiteX42718" fmla="*/ 567591 w 1299502"/>
              <a:gd name="connsiteY42718" fmla="*/ 1727140 h 2190257"/>
              <a:gd name="connsiteX42719" fmla="*/ 567266 w 1299502"/>
              <a:gd name="connsiteY42719" fmla="*/ 1726815 h 2190257"/>
              <a:gd name="connsiteX42720" fmla="*/ 566870 w 1299502"/>
              <a:gd name="connsiteY42720" fmla="*/ 1726815 h 2190257"/>
              <a:gd name="connsiteX42721" fmla="*/ 566762 w 1299502"/>
              <a:gd name="connsiteY42721" fmla="*/ 1726923 h 2190257"/>
              <a:gd name="connsiteX42722" fmla="*/ 567158 w 1299502"/>
              <a:gd name="connsiteY42722" fmla="*/ 1727428 h 2190257"/>
              <a:gd name="connsiteX42723" fmla="*/ 567591 w 1299502"/>
              <a:gd name="connsiteY42723" fmla="*/ 1727428 h 2190257"/>
              <a:gd name="connsiteX42724" fmla="*/ 567879 w 1299502"/>
              <a:gd name="connsiteY42724" fmla="*/ 1727716 h 2190257"/>
              <a:gd name="connsiteX42725" fmla="*/ 568168 w 1299502"/>
              <a:gd name="connsiteY42725" fmla="*/ 1727716 h 2190257"/>
              <a:gd name="connsiteX42726" fmla="*/ 568673 w 1299502"/>
              <a:gd name="connsiteY42726" fmla="*/ 1728221 h 2190257"/>
              <a:gd name="connsiteX42727" fmla="*/ 568564 w 1299502"/>
              <a:gd name="connsiteY42727" fmla="*/ 1728293 h 2190257"/>
              <a:gd name="connsiteX42728" fmla="*/ 567879 w 1299502"/>
              <a:gd name="connsiteY42728" fmla="*/ 1728293 h 2190257"/>
              <a:gd name="connsiteX42729" fmla="*/ 567483 w 1299502"/>
              <a:gd name="connsiteY42729" fmla="*/ 1728617 h 2190257"/>
              <a:gd name="connsiteX42730" fmla="*/ 567158 w 1299502"/>
              <a:gd name="connsiteY42730" fmla="*/ 1728617 h 2190257"/>
              <a:gd name="connsiteX42731" fmla="*/ 566870 w 1299502"/>
              <a:gd name="connsiteY42731" fmla="*/ 1728906 h 2190257"/>
              <a:gd name="connsiteX42732" fmla="*/ 564887 w 1299502"/>
              <a:gd name="connsiteY42732" fmla="*/ 1728834 h 2190257"/>
              <a:gd name="connsiteX42733" fmla="*/ 564490 w 1299502"/>
              <a:gd name="connsiteY42733" fmla="*/ 1728509 h 2190257"/>
              <a:gd name="connsiteX42734" fmla="*/ 564165 w 1299502"/>
              <a:gd name="connsiteY42734" fmla="*/ 1728509 h 2190257"/>
              <a:gd name="connsiteX42735" fmla="*/ 563300 w 1299502"/>
              <a:gd name="connsiteY42735" fmla="*/ 1727500 h 2190257"/>
              <a:gd name="connsiteX42736" fmla="*/ 562903 w 1299502"/>
              <a:gd name="connsiteY42736" fmla="*/ 1727500 h 2190257"/>
              <a:gd name="connsiteX42737" fmla="*/ 562002 w 1299502"/>
              <a:gd name="connsiteY42737" fmla="*/ 1726635 h 2190257"/>
              <a:gd name="connsiteX42738" fmla="*/ 561605 w 1299502"/>
              <a:gd name="connsiteY42738" fmla="*/ 1726635 h 2190257"/>
              <a:gd name="connsiteX42739" fmla="*/ 561281 w 1299502"/>
              <a:gd name="connsiteY42739" fmla="*/ 1726311 h 2190257"/>
              <a:gd name="connsiteX42740" fmla="*/ 560596 w 1299502"/>
              <a:gd name="connsiteY42740" fmla="*/ 1726239 h 2190257"/>
              <a:gd name="connsiteX42741" fmla="*/ 559983 w 1299502"/>
              <a:gd name="connsiteY42741" fmla="*/ 1725626 h 2190257"/>
              <a:gd name="connsiteX42742" fmla="*/ 559586 w 1299502"/>
              <a:gd name="connsiteY42742" fmla="*/ 1725626 h 2190257"/>
              <a:gd name="connsiteX42743" fmla="*/ 559298 w 1299502"/>
              <a:gd name="connsiteY42743" fmla="*/ 1725338 h 2190257"/>
              <a:gd name="connsiteX42744" fmla="*/ 558685 w 1299502"/>
              <a:gd name="connsiteY42744" fmla="*/ 1725338 h 2190257"/>
              <a:gd name="connsiteX42745" fmla="*/ 558288 w 1299502"/>
              <a:gd name="connsiteY42745" fmla="*/ 1725013 h 2190257"/>
              <a:gd name="connsiteX42746" fmla="*/ 557999 w 1299502"/>
              <a:gd name="connsiteY42746" fmla="*/ 1725013 h 2190257"/>
              <a:gd name="connsiteX42747" fmla="*/ 557855 w 1299502"/>
              <a:gd name="connsiteY42747" fmla="*/ 1724905 h 2190257"/>
              <a:gd name="connsiteX42748" fmla="*/ 557062 w 1299502"/>
              <a:gd name="connsiteY42748" fmla="*/ 1724112 h 2190257"/>
              <a:gd name="connsiteX42749" fmla="*/ 556773 w 1299502"/>
              <a:gd name="connsiteY42749" fmla="*/ 1724112 h 2190257"/>
              <a:gd name="connsiteX42750" fmla="*/ 556449 w 1299502"/>
              <a:gd name="connsiteY42750" fmla="*/ 1723824 h 2190257"/>
              <a:gd name="connsiteX42751" fmla="*/ 555043 w 1299502"/>
              <a:gd name="connsiteY42751" fmla="*/ 1723824 h 2190257"/>
              <a:gd name="connsiteX42752" fmla="*/ 554754 w 1299502"/>
              <a:gd name="connsiteY42752" fmla="*/ 1723428 h 2190257"/>
              <a:gd name="connsiteX42753" fmla="*/ 554466 w 1299502"/>
              <a:gd name="connsiteY42753" fmla="*/ 1723428 h 2190257"/>
              <a:gd name="connsiteX42754" fmla="*/ 554141 w 1299502"/>
              <a:gd name="connsiteY42754" fmla="*/ 1723103 h 2190257"/>
              <a:gd name="connsiteX42755" fmla="*/ 553456 w 1299502"/>
              <a:gd name="connsiteY42755" fmla="*/ 1723103 h 2190257"/>
              <a:gd name="connsiteX42756" fmla="*/ 552446 w 1299502"/>
              <a:gd name="connsiteY42756" fmla="*/ 1722202 h 2190257"/>
              <a:gd name="connsiteX42757" fmla="*/ 552158 w 1299502"/>
              <a:gd name="connsiteY42757" fmla="*/ 1722130 h 2190257"/>
              <a:gd name="connsiteX42758" fmla="*/ 551076 w 1299502"/>
              <a:gd name="connsiteY42758" fmla="*/ 1721121 h 2190257"/>
              <a:gd name="connsiteX42759" fmla="*/ 551076 w 1299502"/>
              <a:gd name="connsiteY42759" fmla="*/ 1720833 h 2190257"/>
              <a:gd name="connsiteX42760" fmla="*/ 550860 w 1299502"/>
              <a:gd name="connsiteY42760" fmla="*/ 1720616 h 2190257"/>
              <a:gd name="connsiteX42761" fmla="*/ 550571 w 1299502"/>
              <a:gd name="connsiteY42761" fmla="*/ 1720616 h 2190257"/>
              <a:gd name="connsiteX42762" fmla="*/ 550247 w 1299502"/>
              <a:gd name="connsiteY42762" fmla="*/ 1720328 h 2190257"/>
              <a:gd name="connsiteX42763" fmla="*/ 549850 w 1299502"/>
              <a:gd name="connsiteY42763" fmla="*/ 1720328 h 2190257"/>
              <a:gd name="connsiteX42764" fmla="*/ 549562 w 1299502"/>
              <a:gd name="connsiteY42764" fmla="*/ 1720004 h 2190257"/>
              <a:gd name="connsiteX42765" fmla="*/ 549273 w 1299502"/>
              <a:gd name="connsiteY42765" fmla="*/ 1720004 h 2190257"/>
              <a:gd name="connsiteX42766" fmla="*/ 548949 w 1299502"/>
              <a:gd name="connsiteY42766" fmla="*/ 1720220 h 2190257"/>
              <a:gd name="connsiteX42767" fmla="*/ 547579 w 1299502"/>
              <a:gd name="connsiteY42767" fmla="*/ 1720220 h 2190257"/>
              <a:gd name="connsiteX42768" fmla="*/ 547254 w 1299502"/>
              <a:gd name="connsiteY42768" fmla="*/ 1719896 h 2190257"/>
              <a:gd name="connsiteX42769" fmla="*/ 546966 w 1299502"/>
              <a:gd name="connsiteY42769" fmla="*/ 1719896 h 2190257"/>
              <a:gd name="connsiteX42770" fmla="*/ 546461 w 1299502"/>
              <a:gd name="connsiteY42770" fmla="*/ 1719427 h 2190257"/>
              <a:gd name="connsiteX42771" fmla="*/ 546461 w 1299502"/>
              <a:gd name="connsiteY42771" fmla="*/ 1718202 h 2190257"/>
              <a:gd name="connsiteX42772" fmla="*/ 546172 w 1299502"/>
              <a:gd name="connsiteY42772" fmla="*/ 1717913 h 2190257"/>
              <a:gd name="connsiteX42773" fmla="*/ 546172 w 1299502"/>
              <a:gd name="connsiteY42773" fmla="*/ 1717625 h 2190257"/>
              <a:gd name="connsiteX42774" fmla="*/ 545559 w 1299502"/>
              <a:gd name="connsiteY42774" fmla="*/ 1717012 h 2190257"/>
              <a:gd name="connsiteX42775" fmla="*/ 545559 w 1299502"/>
              <a:gd name="connsiteY42775" fmla="*/ 1716724 h 2190257"/>
              <a:gd name="connsiteX42776" fmla="*/ 545379 w 1299502"/>
              <a:gd name="connsiteY42776" fmla="*/ 1716508 h 2190257"/>
              <a:gd name="connsiteX42777" fmla="*/ 544766 w 1299502"/>
              <a:gd name="connsiteY42777" fmla="*/ 1716508 h 2190257"/>
              <a:gd name="connsiteX42778" fmla="*/ 544586 w 1299502"/>
              <a:gd name="connsiteY42778" fmla="*/ 1716724 h 2190257"/>
              <a:gd name="connsiteX42779" fmla="*/ 544586 w 1299502"/>
              <a:gd name="connsiteY42779" fmla="*/ 1717012 h 2190257"/>
              <a:gd name="connsiteX42780" fmla="*/ 544081 w 1299502"/>
              <a:gd name="connsiteY42780" fmla="*/ 1717409 h 2190257"/>
              <a:gd name="connsiteX42781" fmla="*/ 543360 w 1299502"/>
              <a:gd name="connsiteY42781" fmla="*/ 1717409 h 2190257"/>
              <a:gd name="connsiteX42782" fmla="*/ 543071 w 1299502"/>
              <a:gd name="connsiteY42782" fmla="*/ 1717625 h 2190257"/>
              <a:gd name="connsiteX42783" fmla="*/ 542062 w 1299502"/>
              <a:gd name="connsiteY42783" fmla="*/ 1717625 h 2190257"/>
              <a:gd name="connsiteX42784" fmla="*/ 541593 w 1299502"/>
              <a:gd name="connsiteY42784" fmla="*/ 1717121 h 2190257"/>
              <a:gd name="connsiteX42785" fmla="*/ 541593 w 1299502"/>
              <a:gd name="connsiteY42785" fmla="*/ 1716796 h 2190257"/>
              <a:gd name="connsiteX42786" fmla="*/ 541268 w 1299502"/>
              <a:gd name="connsiteY42786" fmla="*/ 1716508 h 2190257"/>
              <a:gd name="connsiteX42787" fmla="*/ 541268 w 1299502"/>
              <a:gd name="connsiteY42787" fmla="*/ 1715931 h 2190257"/>
              <a:gd name="connsiteX42788" fmla="*/ 540980 w 1299502"/>
              <a:gd name="connsiteY42788" fmla="*/ 1715607 h 2190257"/>
              <a:gd name="connsiteX42789" fmla="*/ 540980 w 1299502"/>
              <a:gd name="connsiteY42789" fmla="*/ 1715030 h 2190257"/>
              <a:gd name="connsiteX42790" fmla="*/ 541485 w 1299502"/>
              <a:gd name="connsiteY42790" fmla="*/ 1714598 h 2190257"/>
              <a:gd name="connsiteX42791" fmla="*/ 542170 w 1299502"/>
              <a:gd name="connsiteY42791" fmla="*/ 1714598 h 2190257"/>
              <a:gd name="connsiteX42792" fmla="*/ 542494 w 1299502"/>
              <a:gd name="connsiteY42792" fmla="*/ 1715030 h 2190257"/>
              <a:gd name="connsiteX42793" fmla="*/ 543180 w 1299502"/>
              <a:gd name="connsiteY42793" fmla="*/ 1715030 h 2190257"/>
              <a:gd name="connsiteX42794" fmla="*/ 543468 w 1299502"/>
              <a:gd name="connsiteY42794" fmla="*/ 1715318 h 2190257"/>
              <a:gd name="connsiteX42795" fmla="*/ 544081 w 1299502"/>
              <a:gd name="connsiteY42795" fmla="*/ 1715318 h 2190257"/>
              <a:gd name="connsiteX42796" fmla="*/ 544694 w 1299502"/>
              <a:gd name="connsiteY42796" fmla="*/ 1714922 h 2190257"/>
              <a:gd name="connsiteX42797" fmla="*/ 544694 w 1299502"/>
              <a:gd name="connsiteY42797" fmla="*/ 1714598 h 2190257"/>
              <a:gd name="connsiteX42798" fmla="*/ 544189 w 1299502"/>
              <a:gd name="connsiteY42798" fmla="*/ 1714129 h 2190257"/>
              <a:gd name="connsiteX42799" fmla="*/ 543865 w 1299502"/>
              <a:gd name="connsiteY42799" fmla="*/ 1714129 h 2190257"/>
              <a:gd name="connsiteX42800" fmla="*/ 542675 w 1299502"/>
              <a:gd name="connsiteY42800" fmla="*/ 1713012 h 2190257"/>
              <a:gd name="connsiteX42801" fmla="*/ 542783 w 1299502"/>
              <a:gd name="connsiteY42801" fmla="*/ 1711823 h 2190257"/>
              <a:gd name="connsiteX42802" fmla="*/ 543071 w 1299502"/>
              <a:gd name="connsiteY42802" fmla="*/ 1711606 h 2190257"/>
              <a:gd name="connsiteX42803" fmla="*/ 543071 w 1299502"/>
              <a:gd name="connsiteY42803" fmla="*/ 1711210 h 2190257"/>
              <a:gd name="connsiteX42804" fmla="*/ 542783 w 1299502"/>
              <a:gd name="connsiteY42804" fmla="*/ 1710922 h 2190257"/>
              <a:gd name="connsiteX42805" fmla="*/ 542783 w 1299502"/>
              <a:gd name="connsiteY42805" fmla="*/ 1710741 h 2190257"/>
              <a:gd name="connsiteX42806" fmla="*/ 542494 w 1299502"/>
              <a:gd name="connsiteY42806" fmla="*/ 1710309 h 2190257"/>
              <a:gd name="connsiteX42807" fmla="*/ 542494 w 1299502"/>
              <a:gd name="connsiteY42807" fmla="*/ 1710021 h 2190257"/>
              <a:gd name="connsiteX42808" fmla="*/ 542170 w 1299502"/>
              <a:gd name="connsiteY42808" fmla="*/ 1709732 h 2190257"/>
              <a:gd name="connsiteX42809" fmla="*/ 542170 w 1299502"/>
              <a:gd name="connsiteY42809" fmla="*/ 1709408 h 2190257"/>
              <a:gd name="connsiteX42810" fmla="*/ 541881 w 1299502"/>
              <a:gd name="connsiteY42810" fmla="*/ 1709120 h 2190257"/>
              <a:gd name="connsiteX42811" fmla="*/ 541881 w 1299502"/>
              <a:gd name="connsiteY42811" fmla="*/ 1708795 h 2190257"/>
              <a:gd name="connsiteX42812" fmla="*/ 541665 w 1299502"/>
              <a:gd name="connsiteY42812" fmla="*/ 1708723 h 2190257"/>
              <a:gd name="connsiteX42813" fmla="*/ 541377 w 1299502"/>
              <a:gd name="connsiteY42813" fmla="*/ 1708723 h 2190257"/>
              <a:gd name="connsiteX42814" fmla="*/ 541088 w 1299502"/>
              <a:gd name="connsiteY42814" fmla="*/ 1708399 h 2190257"/>
              <a:gd name="connsiteX42815" fmla="*/ 540367 w 1299502"/>
              <a:gd name="connsiteY42815" fmla="*/ 1708327 h 2190257"/>
              <a:gd name="connsiteX42816" fmla="*/ 539790 w 1299502"/>
              <a:gd name="connsiteY42816" fmla="*/ 1707714 h 2190257"/>
              <a:gd name="connsiteX42817" fmla="*/ 539466 w 1299502"/>
              <a:gd name="connsiteY42817" fmla="*/ 1707714 h 2190257"/>
              <a:gd name="connsiteX42818" fmla="*/ 539285 w 1299502"/>
              <a:gd name="connsiteY42818" fmla="*/ 1707534 h 2190257"/>
              <a:gd name="connsiteX42819" fmla="*/ 539285 w 1299502"/>
              <a:gd name="connsiteY42819" fmla="*/ 1707209 h 2190257"/>
              <a:gd name="connsiteX42820" fmla="*/ 539069 w 1299502"/>
              <a:gd name="connsiteY42820" fmla="*/ 1707137 h 2190257"/>
              <a:gd name="connsiteX42821" fmla="*/ 538780 w 1299502"/>
              <a:gd name="connsiteY42821" fmla="*/ 1707137 h 2190257"/>
              <a:gd name="connsiteX42822" fmla="*/ 538708 w 1299502"/>
              <a:gd name="connsiteY42822" fmla="*/ 1706921 h 2190257"/>
              <a:gd name="connsiteX42823" fmla="*/ 538708 w 1299502"/>
              <a:gd name="connsiteY42823" fmla="*/ 1706633 h 2190257"/>
              <a:gd name="connsiteX42824" fmla="*/ 537410 w 1299502"/>
              <a:gd name="connsiteY42824" fmla="*/ 1705443 h 2190257"/>
              <a:gd name="connsiteX42825" fmla="*/ 536905 w 1299502"/>
              <a:gd name="connsiteY42825" fmla="*/ 1704939 h 2190257"/>
              <a:gd name="connsiteX42826" fmla="*/ 535896 w 1299502"/>
              <a:gd name="connsiteY42826" fmla="*/ 1704939 h 2190257"/>
              <a:gd name="connsiteX42827" fmla="*/ 535607 w 1299502"/>
              <a:gd name="connsiteY42827" fmla="*/ 1704615 h 2190257"/>
              <a:gd name="connsiteX42828" fmla="*/ 534886 w 1299502"/>
              <a:gd name="connsiteY42828" fmla="*/ 1704542 h 2190257"/>
              <a:gd name="connsiteX42829" fmla="*/ 534598 w 1299502"/>
              <a:gd name="connsiteY42829" fmla="*/ 1704218 h 2190257"/>
              <a:gd name="connsiteX42830" fmla="*/ 533624 w 1299502"/>
              <a:gd name="connsiteY42830" fmla="*/ 1704218 h 2190257"/>
              <a:gd name="connsiteX42831" fmla="*/ 533300 w 1299502"/>
              <a:gd name="connsiteY42831" fmla="*/ 1703930 h 2190257"/>
              <a:gd name="connsiteX42832" fmla="*/ 532326 w 1299502"/>
              <a:gd name="connsiteY42832" fmla="*/ 1703930 h 2190257"/>
              <a:gd name="connsiteX42833" fmla="*/ 532002 w 1299502"/>
              <a:gd name="connsiteY42833" fmla="*/ 1703533 h 2190257"/>
              <a:gd name="connsiteX42834" fmla="*/ 531605 w 1299502"/>
              <a:gd name="connsiteY42834" fmla="*/ 1703533 h 2190257"/>
              <a:gd name="connsiteX42835" fmla="*/ 531316 w 1299502"/>
              <a:gd name="connsiteY42835" fmla="*/ 1703209 h 2190257"/>
              <a:gd name="connsiteX42836" fmla="*/ 530992 w 1299502"/>
              <a:gd name="connsiteY42836" fmla="*/ 1703209 h 2190257"/>
              <a:gd name="connsiteX42837" fmla="*/ 530199 w 1299502"/>
              <a:gd name="connsiteY42837" fmla="*/ 1702416 h 2190257"/>
              <a:gd name="connsiteX42838" fmla="*/ 530199 w 1299502"/>
              <a:gd name="connsiteY42838" fmla="*/ 1701227 h 2190257"/>
              <a:gd name="connsiteX42839" fmla="*/ 530127 w 1299502"/>
              <a:gd name="connsiteY42839" fmla="*/ 1701119 h 2190257"/>
              <a:gd name="connsiteX42840" fmla="*/ 529730 w 1299502"/>
              <a:gd name="connsiteY42840" fmla="*/ 1701119 h 2190257"/>
              <a:gd name="connsiteX42841" fmla="*/ 529405 w 1299502"/>
              <a:gd name="connsiteY42841" fmla="*/ 1700830 h 2190257"/>
              <a:gd name="connsiteX42842" fmla="*/ 528107 w 1299502"/>
              <a:gd name="connsiteY42842" fmla="*/ 1700722 h 2190257"/>
              <a:gd name="connsiteX42843" fmla="*/ 527639 w 1299502"/>
              <a:gd name="connsiteY42843" fmla="*/ 1700326 h 2190257"/>
              <a:gd name="connsiteX42844" fmla="*/ 527639 w 1299502"/>
              <a:gd name="connsiteY42844" fmla="*/ 1699929 h 2190257"/>
              <a:gd name="connsiteX42845" fmla="*/ 527422 w 1299502"/>
              <a:gd name="connsiteY42845" fmla="*/ 1699857 h 2190257"/>
              <a:gd name="connsiteX42846" fmla="*/ 527134 w 1299502"/>
              <a:gd name="connsiteY42846" fmla="*/ 1699857 h 2190257"/>
              <a:gd name="connsiteX42847" fmla="*/ 526809 w 1299502"/>
              <a:gd name="connsiteY42847" fmla="*/ 1699533 h 2190257"/>
              <a:gd name="connsiteX42848" fmla="*/ 526521 w 1299502"/>
              <a:gd name="connsiteY42848" fmla="*/ 1699425 h 2190257"/>
              <a:gd name="connsiteX42849" fmla="*/ 526124 w 1299502"/>
              <a:gd name="connsiteY42849" fmla="*/ 1699749 h 2190257"/>
              <a:gd name="connsiteX42850" fmla="*/ 525114 w 1299502"/>
              <a:gd name="connsiteY42850" fmla="*/ 1699749 h 2190257"/>
              <a:gd name="connsiteX42851" fmla="*/ 524934 w 1299502"/>
              <a:gd name="connsiteY42851" fmla="*/ 1699533 h 2190257"/>
              <a:gd name="connsiteX42852" fmla="*/ 526016 w 1299502"/>
              <a:gd name="connsiteY42852" fmla="*/ 1698740 h 2190257"/>
              <a:gd name="connsiteX42853" fmla="*/ 526016 w 1299502"/>
              <a:gd name="connsiteY42853" fmla="*/ 1698163 h 2190257"/>
              <a:gd name="connsiteX42854" fmla="*/ 525727 w 1299502"/>
              <a:gd name="connsiteY42854" fmla="*/ 1697839 h 2190257"/>
              <a:gd name="connsiteX42855" fmla="*/ 525727 w 1299502"/>
              <a:gd name="connsiteY42855" fmla="*/ 1697262 h 2190257"/>
              <a:gd name="connsiteX42856" fmla="*/ 525439 w 1299502"/>
              <a:gd name="connsiteY42856" fmla="*/ 1696938 h 2190257"/>
              <a:gd name="connsiteX42857" fmla="*/ 525439 w 1299502"/>
              <a:gd name="connsiteY42857" fmla="*/ 1696650 h 2190257"/>
              <a:gd name="connsiteX42858" fmla="*/ 525114 w 1299502"/>
              <a:gd name="connsiteY42858" fmla="*/ 1696325 h 2190257"/>
              <a:gd name="connsiteX42859" fmla="*/ 525114 w 1299502"/>
              <a:gd name="connsiteY42859" fmla="*/ 1696037 h 2190257"/>
              <a:gd name="connsiteX42860" fmla="*/ 524826 w 1299502"/>
              <a:gd name="connsiteY42860" fmla="*/ 1695749 h 2190257"/>
              <a:gd name="connsiteX42861" fmla="*/ 524826 w 1299502"/>
              <a:gd name="connsiteY42861" fmla="*/ 1695424 h 2190257"/>
              <a:gd name="connsiteX42862" fmla="*/ 524141 w 1299502"/>
              <a:gd name="connsiteY42862" fmla="*/ 1694848 h 2190257"/>
              <a:gd name="connsiteX42863" fmla="*/ 524213 w 1299502"/>
              <a:gd name="connsiteY42863" fmla="*/ 1694523 h 2190257"/>
              <a:gd name="connsiteX42864" fmla="*/ 523816 w 1299502"/>
              <a:gd name="connsiteY42864" fmla="*/ 1694127 h 2190257"/>
              <a:gd name="connsiteX42865" fmla="*/ 523925 w 1299502"/>
              <a:gd name="connsiteY42865" fmla="*/ 1693947 h 2190257"/>
              <a:gd name="connsiteX42866" fmla="*/ 523528 w 1299502"/>
              <a:gd name="connsiteY42866" fmla="*/ 1693550 h 2190257"/>
              <a:gd name="connsiteX42867" fmla="*/ 523636 w 1299502"/>
              <a:gd name="connsiteY42867" fmla="*/ 1692937 h 2190257"/>
              <a:gd name="connsiteX42868" fmla="*/ 523203 w 1299502"/>
              <a:gd name="connsiteY42868" fmla="*/ 1692649 h 2190257"/>
              <a:gd name="connsiteX42869" fmla="*/ 523312 w 1299502"/>
              <a:gd name="connsiteY42869" fmla="*/ 1692325 h 2190257"/>
              <a:gd name="connsiteX42870" fmla="*/ 522915 w 1299502"/>
              <a:gd name="connsiteY42870" fmla="*/ 1692036 h 2190257"/>
              <a:gd name="connsiteX42871" fmla="*/ 523023 w 1299502"/>
              <a:gd name="connsiteY42871" fmla="*/ 1691424 h 2190257"/>
              <a:gd name="connsiteX42872" fmla="*/ 522626 w 1299502"/>
              <a:gd name="connsiteY42872" fmla="*/ 1691135 h 2190257"/>
              <a:gd name="connsiteX42873" fmla="*/ 522699 w 1299502"/>
              <a:gd name="connsiteY42873" fmla="*/ 1690523 h 2190257"/>
              <a:gd name="connsiteX42874" fmla="*/ 522302 w 1299502"/>
              <a:gd name="connsiteY42874" fmla="*/ 1690234 h 2190257"/>
              <a:gd name="connsiteX42875" fmla="*/ 522302 w 1299502"/>
              <a:gd name="connsiteY42875" fmla="*/ 1689946 h 2190257"/>
              <a:gd name="connsiteX42876" fmla="*/ 522013 w 1299502"/>
              <a:gd name="connsiteY42876" fmla="*/ 1689622 h 2190257"/>
              <a:gd name="connsiteX42877" fmla="*/ 522122 w 1299502"/>
              <a:gd name="connsiteY42877" fmla="*/ 1689045 h 2190257"/>
              <a:gd name="connsiteX42878" fmla="*/ 521400 w 1299502"/>
              <a:gd name="connsiteY42878" fmla="*/ 1688432 h 2190257"/>
              <a:gd name="connsiteX42879" fmla="*/ 521400 w 1299502"/>
              <a:gd name="connsiteY42879" fmla="*/ 1688144 h 2190257"/>
              <a:gd name="connsiteX42880" fmla="*/ 521328 w 1299502"/>
              <a:gd name="connsiteY42880" fmla="*/ 1687928 h 2190257"/>
              <a:gd name="connsiteX42881" fmla="*/ 521004 w 1299502"/>
              <a:gd name="connsiteY42881" fmla="*/ 1687928 h 2190257"/>
              <a:gd name="connsiteX42882" fmla="*/ 520824 w 1299502"/>
              <a:gd name="connsiteY42882" fmla="*/ 1687820 h 2190257"/>
              <a:gd name="connsiteX42883" fmla="*/ 520824 w 1299502"/>
              <a:gd name="connsiteY42883" fmla="*/ 1687531 h 2190257"/>
              <a:gd name="connsiteX42884" fmla="*/ 520499 w 1299502"/>
              <a:gd name="connsiteY42884" fmla="*/ 1687207 h 2190257"/>
              <a:gd name="connsiteX42885" fmla="*/ 520499 w 1299502"/>
              <a:gd name="connsiteY42885" fmla="*/ 1686919 h 2190257"/>
              <a:gd name="connsiteX42886" fmla="*/ 520211 w 1299502"/>
              <a:gd name="connsiteY42886" fmla="*/ 1686630 h 2190257"/>
              <a:gd name="connsiteX42887" fmla="*/ 520211 w 1299502"/>
              <a:gd name="connsiteY42887" fmla="*/ 1686018 h 2190257"/>
              <a:gd name="connsiteX42888" fmla="*/ 519922 w 1299502"/>
              <a:gd name="connsiteY42888" fmla="*/ 1685729 h 2190257"/>
              <a:gd name="connsiteX42889" fmla="*/ 519922 w 1299502"/>
              <a:gd name="connsiteY42889" fmla="*/ 1685117 h 2190257"/>
              <a:gd name="connsiteX42890" fmla="*/ 519598 w 1299502"/>
              <a:gd name="connsiteY42890" fmla="*/ 1684828 h 2190257"/>
              <a:gd name="connsiteX42891" fmla="*/ 519706 w 1299502"/>
              <a:gd name="connsiteY42891" fmla="*/ 1682414 h 2190257"/>
              <a:gd name="connsiteX42892" fmla="*/ 519994 w 1299502"/>
              <a:gd name="connsiteY42892" fmla="*/ 1682125 h 2190257"/>
              <a:gd name="connsiteX42893" fmla="*/ 519994 w 1299502"/>
              <a:gd name="connsiteY42893" fmla="*/ 1681837 h 2190257"/>
              <a:gd name="connsiteX42894" fmla="*/ 519706 w 1299502"/>
              <a:gd name="connsiteY42894" fmla="*/ 1681513 h 2190257"/>
              <a:gd name="connsiteX42895" fmla="*/ 519706 w 1299502"/>
              <a:gd name="connsiteY42895" fmla="*/ 1681224 h 2190257"/>
              <a:gd name="connsiteX42896" fmla="*/ 519417 w 1299502"/>
              <a:gd name="connsiteY42896" fmla="*/ 1680936 h 2190257"/>
              <a:gd name="connsiteX42897" fmla="*/ 519417 w 1299502"/>
              <a:gd name="connsiteY42897" fmla="*/ 1680612 h 2190257"/>
              <a:gd name="connsiteX42898" fmla="*/ 518516 w 1299502"/>
              <a:gd name="connsiteY42898" fmla="*/ 1679603 h 2190257"/>
              <a:gd name="connsiteX42899" fmla="*/ 518516 w 1299502"/>
              <a:gd name="connsiteY42899" fmla="*/ 1679134 h 2190257"/>
              <a:gd name="connsiteX42900" fmla="*/ 518227 w 1299502"/>
              <a:gd name="connsiteY42900" fmla="*/ 1678810 h 2190257"/>
              <a:gd name="connsiteX42901" fmla="*/ 518227 w 1299502"/>
              <a:gd name="connsiteY42901" fmla="*/ 1677620 h 2190257"/>
              <a:gd name="connsiteX42902" fmla="*/ 517903 w 1299502"/>
              <a:gd name="connsiteY42902" fmla="*/ 1677332 h 2190257"/>
              <a:gd name="connsiteX42903" fmla="*/ 517903 w 1299502"/>
              <a:gd name="connsiteY42903" fmla="*/ 1676431 h 2190257"/>
              <a:gd name="connsiteX42904" fmla="*/ 517795 w 1299502"/>
              <a:gd name="connsiteY42904" fmla="*/ 1676215 h 2190257"/>
              <a:gd name="connsiteX42905" fmla="*/ 517398 w 1299502"/>
              <a:gd name="connsiteY42905" fmla="*/ 1676215 h 2190257"/>
              <a:gd name="connsiteX42906" fmla="*/ 517110 w 1299502"/>
              <a:gd name="connsiteY42906" fmla="*/ 1675926 h 2190257"/>
              <a:gd name="connsiteX42907" fmla="*/ 516821 w 1299502"/>
              <a:gd name="connsiteY42907" fmla="*/ 1675926 h 2190257"/>
              <a:gd name="connsiteX42908" fmla="*/ 516424 w 1299502"/>
              <a:gd name="connsiteY42908" fmla="*/ 1676215 h 2190257"/>
              <a:gd name="connsiteX42909" fmla="*/ 516100 w 1299502"/>
              <a:gd name="connsiteY42909" fmla="*/ 1676143 h 2190257"/>
              <a:gd name="connsiteX42910" fmla="*/ 515920 w 1299502"/>
              <a:gd name="connsiteY42910" fmla="*/ 1676323 h 2190257"/>
              <a:gd name="connsiteX42911" fmla="*/ 515811 w 1299502"/>
              <a:gd name="connsiteY42911" fmla="*/ 1679603 h 2190257"/>
              <a:gd name="connsiteX42912" fmla="*/ 515523 w 1299502"/>
              <a:gd name="connsiteY42912" fmla="*/ 1679819 h 2190257"/>
              <a:gd name="connsiteX42913" fmla="*/ 515415 w 1299502"/>
              <a:gd name="connsiteY42913" fmla="*/ 1681621 h 2190257"/>
              <a:gd name="connsiteX42914" fmla="*/ 515018 w 1299502"/>
              <a:gd name="connsiteY42914" fmla="*/ 1681909 h 2190257"/>
              <a:gd name="connsiteX42915" fmla="*/ 515415 w 1299502"/>
              <a:gd name="connsiteY42915" fmla="*/ 1682233 h 2190257"/>
              <a:gd name="connsiteX42916" fmla="*/ 515235 w 1299502"/>
              <a:gd name="connsiteY42916" fmla="*/ 1685225 h 2190257"/>
              <a:gd name="connsiteX42917" fmla="*/ 515631 w 1299502"/>
              <a:gd name="connsiteY42917" fmla="*/ 1685513 h 2190257"/>
              <a:gd name="connsiteX42918" fmla="*/ 515523 w 1299502"/>
              <a:gd name="connsiteY42918" fmla="*/ 1685801 h 2190257"/>
              <a:gd name="connsiteX42919" fmla="*/ 515920 w 1299502"/>
              <a:gd name="connsiteY42919" fmla="*/ 1686126 h 2190257"/>
              <a:gd name="connsiteX42920" fmla="*/ 515811 w 1299502"/>
              <a:gd name="connsiteY42920" fmla="*/ 1687027 h 2190257"/>
              <a:gd name="connsiteX42921" fmla="*/ 516136 w 1299502"/>
              <a:gd name="connsiteY42921" fmla="*/ 1687315 h 2190257"/>
              <a:gd name="connsiteX42922" fmla="*/ 516136 w 1299502"/>
              <a:gd name="connsiteY42922" fmla="*/ 1687928 h 2190257"/>
              <a:gd name="connsiteX42923" fmla="*/ 516424 w 1299502"/>
              <a:gd name="connsiteY42923" fmla="*/ 1688216 h 2190257"/>
              <a:gd name="connsiteX42924" fmla="*/ 516424 w 1299502"/>
              <a:gd name="connsiteY42924" fmla="*/ 1688829 h 2190257"/>
              <a:gd name="connsiteX42925" fmla="*/ 516713 w 1299502"/>
              <a:gd name="connsiteY42925" fmla="*/ 1689117 h 2190257"/>
              <a:gd name="connsiteX42926" fmla="*/ 516713 w 1299502"/>
              <a:gd name="connsiteY42926" fmla="*/ 1689406 h 2190257"/>
              <a:gd name="connsiteX42927" fmla="*/ 517037 w 1299502"/>
              <a:gd name="connsiteY42927" fmla="*/ 1689730 h 2190257"/>
              <a:gd name="connsiteX42928" fmla="*/ 517037 w 1299502"/>
              <a:gd name="connsiteY42928" fmla="*/ 1690307 h 2190257"/>
              <a:gd name="connsiteX42929" fmla="*/ 517326 w 1299502"/>
              <a:gd name="connsiteY42929" fmla="*/ 1690631 h 2190257"/>
              <a:gd name="connsiteX42930" fmla="*/ 517326 w 1299502"/>
              <a:gd name="connsiteY42930" fmla="*/ 1690919 h 2190257"/>
              <a:gd name="connsiteX42931" fmla="*/ 517650 w 1299502"/>
              <a:gd name="connsiteY42931" fmla="*/ 1691208 h 2190257"/>
              <a:gd name="connsiteX42932" fmla="*/ 517650 w 1299502"/>
              <a:gd name="connsiteY42932" fmla="*/ 1691532 h 2190257"/>
              <a:gd name="connsiteX42933" fmla="*/ 517939 w 1299502"/>
              <a:gd name="connsiteY42933" fmla="*/ 1691820 h 2190257"/>
              <a:gd name="connsiteX42934" fmla="*/ 517939 w 1299502"/>
              <a:gd name="connsiteY42934" fmla="*/ 1692433 h 2190257"/>
              <a:gd name="connsiteX42935" fmla="*/ 518335 w 1299502"/>
              <a:gd name="connsiteY42935" fmla="*/ 1692721 h 2190257"/>
              <a:gd name="connsiteX42936" fmla="*/ 518227 w 1299502"/>
              <a:gd name="connsiteY42936" fmla="*/ 1693622 h 2190257"/>
              <a:gd name="connsiteX42937" fmla="*/ 518552 w 1299502"/>
              <a:gd name="connsiteY42937" fmla="*/ 1693911 h 2190257"/>
              <a:gd name="connsiteX42938" fmla="*/ 518552 w 1299502"/>
              <a:gd name="connsiteY42938" fmla="*/ 1694523 h 2190257"/>
              <a:gd name="connsiteX42939" fmla="*/ 518840 w 1299502"/>
              <a:gd name="connsiteY42939" fmla="*/ 1694812 h 2190257"/>
              <a:gd name="connsiteX42940" fmla="*/ 518840 w 1299502"/>
              <a:gd name="connsiteY42940" fmla="*/ 1695208 h 2190257"/>
              <a:gd name="connsiteX42941" fmla="*/ 519525 w 1299502"/>
              <a:gd name="connsiteY42941" fmla="*/ 1695821 h 2190257"/>
              <a:gd name="connsiteX42942" fmla="*/ 519453 w 1299502"/>
              <a:gd name="connsiteY42942" fmla="*/ 1696217 h 2190257"/>
              <a:gd name="connsiteX42943" fmla="*/ 520138 w 1299502"/>
              <a:gd name="connsiteY42943" fmla="*/ 1696830 h 2190257"/>
              <a:gd name="connsiteX42944" fmla="*/ 520138 w 1299502"/>
              <a:gd name="connsiteY42944" fmla="*/ 1697118 h 2190257"/>
              <a:gd name="connsiteX42945" fmla="*/ 520427 w 1299502"/>
              <a:gd name="connsiteY42945" fmla="*/ 1697406 h 2190257"/>
              <a:gd name="connsiteX42946" fmla="*/ 520427 w 1299502"/>
              <a:gd name="connsiteY42946" fmla="*/ 1698019 h 2190257"/>
              <a:gd name="connsiteX42947" fmla="*/ 521328 w 1299502"/>
              <a:gd name="connsiteY42947" fmla="*/ 1698920 h 2190257"/>
              <a:gd name="connsiteX42948" fmla="*/ 521328 w 1299502"/>
              <a:gd name="connsiteY42948" fmla="*/ 1699208 h 2190257"/>
              <a:gd name="connsiteX42949" fmla="*/ 522446 w 1299502"/>
              <a:gd name="connsiteY42949" fmla="*/ 1700326 h 2190257"/>
              <a:gd name="connsiteX42950" fmla="*/ 523816 w 1299502"/>
              <a:gd name="connsiteY42950" fmla="*/ 1700326 h 2190257"/>
              <a:gd name="connsiteX42951" fmla="*/ 523925 w 1299502"/>
              <a:gd name="connsiteY42951" fmla="*/ 1700506 h 2190257"/>
              <a:gd name="connsiteX42952" fmla="*/ 523239 w 1299502"/>
              <a:gd name="connsiteY42952" fmla="*/ 1701119 h 2190257"/>
              <a:gd name="connsiteX42953" fmla="*/ 523636 w 1299502"/>
              <a:gd name="connsiteY42953" fmla="*/ 1701407 h 2190257"/>
              <a:gd name="connsiteX42954" fmla="*/ 523528 w 1299502"/>
              <a:gd name="connsiteY42954" fmla="*/ 1702308 h 2190257"/>
              <a:gd name="connsiteX42955" fmla="*/ 523816 w 1299502"/>
              <a:gd name="connsiteY42955" fmla="*/ 1702632 h 2190257"/>
              <a:gd name="connsiteX42956" fmla="*/ 523816 w 1299502"/>
              <a:gd name="connsiteY42956" fmla="*/ 1703209 h 2190257"/>
              <a:gd name="connsiteX42957" fmla="*/ 524141 w 1299502"/>
              <a:gd name="connsiteY42957" fmla="*/ 1703533 h 2190257"/>
              <a:gd name="connsiteX42958" fmla="*/ 524141 w 1299502"/>
              <a:gd name="connsiteY42958" fmla="*/ 1703822 h 2190257"/>
              <a:gd name="connsiteX42959" fmla="*/ 524321 w 1299502"/>
              <a:gd name="connsiteY42959" fmla="*/ 1703930 h 2190257"/>
              <a:gd name="connsiteX42960" fmla="*/ 524646 w 1299502"/>
              <a:gd name="connsiteY42960" fmla="*/ 1703930 h 2190257"/>
              <a:gd name="connsiteX42961" fmla="*/ 525114 w 1299502"/>
              <a:gd name="connsiteY42961" fmla="*/ 1704398 h 2190257"/>
              <a:gd name="connsiteX42962" fmla="*/ 525114 w 1299502"/>
              <a:gd name="connsiteY42962" fmla="*/ 1704723 h 2190257"/>
              <a:gd name="connsiteX42963" fmla="*/ 525439 w 1299502"/>
              <a:gd name="connsiteY42963" fmla="*/ 1705011 h 2190257"/>
              <a:gd name="connsiteX42964" fmla="*/ 525439 w 1299502"/>
              <a:gd name="connsiteY42964" fmla="*/ 1705335 h 2190257"/>
              <a:gd name="connsiteX42965" fmla="*/ 525619 w 1299502"/>
              <a:gd name="connsiteY42965" fmla="*/ 1705516 h 2190257"/>
              <a:gd name="connsiteX42966" fmla="*/ 526232 w 1299502"/>
              <a:gd name="connsiteY42966" fmla="*/ 1705516 h 2190257"/>
              <a:gd name="connsiteX42967" fmla="*/ 526413 w 1299502"/>
              <a:gd name="connsiteY42967" fmla="*/ 1705335 h 2190257"/>
              <a:gd name="connsiteX42968" fmla="*/ 526413 w 1299502"/>
              <a:gd name="connsiteY42968" fmla="*/ 1704723 h 2190257"/>
              <a:gd name="connsiteX42969" fmla="*/ 527134 w 1299502"/>
              <a:gd name="connsiteY42969" fmla="*/ 1704218 h 2190257"/>
              <a:gd name="connsiteX42970" fmla="*/ 527134 w 1299502"/>
              <a:gd name="connsiteY42970" fmla="*/ 1703930 h 2190257"/>
              <a:gd name="connsiteX42971" fmla="*/ 527602 w 1299502"/>
              <a:gd name="connsiteY42971" fmla="*/ 1703533 h 2190257"/>
              <a:gd name="connsiteX42972" fmla="*/ 527999 w 1299502"/>
              <a:gd name="connsiteY42972" fmla="*/ 1703533 h 2190257"/>
              <a:gd name="connsiteX42973" fmla="*/ 528107 w 1299502"/>
              <a:gd name="connsiteY42973" fmla="*/ 1703641 h 2190257"/>
              <a:gd name="connsiteX42974" fmla="*/ 528107 w 1299502"/>
              <a:gd name="connsiteY42974" fmla="*/ 1703930 h 2190257"/>
              <a:gd name="connsiteX42975" fmla="*/ 528432 w 1299502"/>
              <a:gd name="connsiteY42975" fmla="*/ 1704218 h 2190257"/>
              <a:gd name="connsiteX42976" fmla="*/ 528432 w 1299502"/>
              <a:gd name="connsiteY42976" fmla="*/ 1705119 h 2190257"/>
              <a:gd name="connsiteX42977" fmla="*/ 528720 w 1299502"/>
              <a:gd name="connsiteY42977" fmla="*/ 1705732 h 2190257"/>
              <a:gd name="connsiteX42978" fmla="*/ 529009 w 1299502"/>
              <a:gd name="connsiteY42978" fmla="*/ 1706020 h 2190257"/>
              <a:gd name="connsiteX42979" fmla="*/ 529009 w 1299502"/>
              <a:gd name="connsiteY42979" fmla="*/ 1706633 h 2190257"/>
              <a:gd name="connsiteX42980" fmla="*/ 528720 w 1299502"/>
              <a:gd name="connsiteY42980" fmla="*/ 1706921 h 2190257"/>
              <a:gd name="connsiteX42981" fmla="*/ 528720 w 1299502"/>
              <a:gd name="connsiteY42981" fmla="*/ 1707245 h 2190257"/>
              <a:gd name="connsiteX42982" fmla="*/ 528324 w 1299502"/>
              <a:gd name="connsiteY42982" fmla="*/ 1707534 h 2190257"/>
              <a:gd name="connsiteX42983" fmla="*/ 528324 w 1299502"/>
              <a:gd name="connsiteY42983" fmla="*/ 1708146 h 2190257"/>
              <a:gd name="connsiteX42984" fmla="*/ 528828 w 1299502"/>
              <a:gd name="connsiteY42984" fmla="*/ 1708615 h 2190257"/>
              <a:gd name="connsiteX42985" fmla="*/ 529117 w 1299502"/>
              <a:gd name="connsiteY42985" fmla="*/ 1708615 h 2190257"/>
              <a:gd name="connsiteX42986" fmla="*/ 529297 w 1299502"/>
              <a:gd name="connsiteY42986" fmla="*/ 1708723 h 2190257"/>
              <a:gd name="connsiteX42987" fmla="*/ 529225 w 1299502"/>
              <a:gd name="connsiteY42987" fmla="*/ 1709624 h 2190257"/>
              <a:gd name="connsiteX42988" fmla="*/ 528720 w 1299502"/>
              <a:gd name="connsiteY42988" fmla="*/ 1710021 h 2190257"/>
              <a:gd name="connsiteX42989" fmla="*/ 527422 w 1299502"/>
              <a:gd name="connsiteY42989" fmla="*/ 1710021 h 2190257"/>
              <a:gd name="connsiteX42990" fmla="*/ 527134 w 1299502"/>
              <a:gd name="connsiteY42990" fmla="*/ 1709732 h 2190257"/>
              <a:gd name="connsiteX42991" fmla="*/ 526737 w 1299502"/>
              <a:gd name="connsiteY42991" fmla="*/ 1709732 h 2190257"/>
              <a:gd name="connsiteX42992" fmla="*/ 526413 w 1299502"/>
              <a:gd name="connsiteY42992" fmla="*/ 1709912 h 2190257"/>
              <a:gd name="connsiteX42993" fmla="*/ 526124 w 1299502"/>
              <a:gd name="connsiteY42993" fmla="*/ 1709912 h 2190257"/>
              <a:gd name="connsiteX42994" fmla="*/ 525439 w 1299502"/>
              <a:gd name="connsiteY42994" fmla="*/ 1710525 h 2190257"/>
              <a:gd name="connsiteX42995" fmla="*/ 525042 w 1299502"/>
              <a:gd name="connsiteY42995" fmla="*/ 1710525 h 2190257"/>
              <a:gd name="connsiteX42996" fmla="*/ 524718 w 1299502"/>
              <a:gd name="connsiteY42996" fmla="*/ 1710813 h 2190257"/>
              <a:gd name="connsiteX42997" fmla="*/ 523744 w 1299502"/>
              <a:gd name="connsiteY42997" fmla="*/ 1710705 h 2190257"/>
              <a:gd name="connsiteX42998" fmla="*/ 523348 w 1299502"/>
              <a:gd name="connsiteY42998" fmla="*/ 1711030 h 2190257"/>
              <a:gd name="connsiteX42999" fmla="*/ 522338 w 1299502"/>
              <a:gd name="connsiteY42999" fmla="*/ 1711030 h 2190257"/>
              <a:gd name="connsiteX43000" fmla="*/ 521653 w 1299502"/>
              <a:gd name="connsiteY43000" fmla="*/ 1711534 h 2190257"/>
              <a:gd name="connsiteX43001" fmla="*/ 520643 w 1299502"/>
              <a:gd name="connsiteY43001" fmla="*/ 1711534 h 2190257"/>
              <a:gd name="connsiteX43002" fmla="*/ 520355 w 1299502"/>
              <a:gd name="connsiteY43002" fmla="*/ 1711210 h 2190257"/>
              <a:gd name="connsiteX43003" fmla="*/ 519742 w 1299502"/>
              <a:gd name="connsiteY43003" fmla="*/ 1711102 h 2190257"/>
              <a:gd name="connsiteX43004" fmla="*/ 519345 w 1299502"/>
              <a:gd name="connsiteY43004" fmla="*/ 1710813 h 2190257"/>
              <a:gd name="connsiteX43005" fmla="*/ 518335 w 1299502"/>
              <a:gd name="connsiteY43005" fmla="*/ 1710813 h 2190257"/>
              <a:gd name="connsiteX43006" fmla="*/ 518047 w 1299502"/>
              <a:gd name="connsiteY43006" fmla="*/ 1711102 h 2190257"/>
              <a:gd name="connsiteX43007" fmla="*/ 517362 w 1299502"/>
              <a:gd name="connsiteY43007" fmla="*/ 1711102 h 2190257"/>
              <a:gd name="connsiteX43008" fmla="*/ 517037 w 1299502"/>
              <a:gd name="connsiteY43008" fmla="*/ 1711426 h 2190257"/>
              <a:gd name="connsiteX43009" fmla="*/ 515054 w 1299502"/>
              <a:gd name="connsiteY43009" fmla="*/ 1711318 h 2190257"/>
              <a:gd name="connsiteX43010" fmla="*/ 514766 w 1299502"/>
              <a:gd name="connsiteY43010" fmla="*/ 1711030 h 2190257"/>
              <a:gd name="connsiteX43011" fmla="*/ 514045 w 1299502"/>
              <a:gd name="connsiteY43011" fmla="*/ 1710922 h 2190257"/>
              <a:gd name="connsiteX43012" fmla="*/ 513756 w 1299502"/>
              <a:gd name="connsiteY43012" fmla="*/ 1710633 h 2190257"/>
              <a:gd name="connsiteX43013" fmla="*/ 513432 w 1299502"/>
              <a:gd name="connsiteY43013" fmla="*/ 1710633 h 2190257"/>
              <a:gd name="connsiteX43014" fmla="*/ 513035 w 1299502"/>
              <a:gd name="connsiteY43014" fmla="*/ 1710309 h 2190257"/>
              <a:gd name="connsiteX43015" fmla="*/ 512746 w 1299502"/>
              <a:gd name="connsiteY43015" fmla="*/ 1710309 h 2190257"/>
              <a:gd name="connsiteX43016" fmla="*/ 511665 w 1299502"/>
              <a:gd name="connsiteY43016" fmla="*/ 1709228 h 2190257"/>
              <a:gd name="connsiteX43017" fmla="*/ 511665 w 1299502"/>
              <a:gd name="connsiteY43017" fmla="*/ 1708903 h 2190257"/>
              <a:gd name="connsiteX43018" fmla="*/ 511448 w 1299502"/>
              <a:gd name="connsiteY43018" fmla="*/ 1704434 h 2190257"/>
              <a:gd name="connsiteX43019" fmla="*/ 511557 w 1299502"/>
              <a:gd name="connsiteY43019" fmla="*/ 1702740 h 2190257"/>
              <a:gd name="connsiteX43020" fmla="*/ 510944 w 1299502"/>
              <a:gd name="connsiteY43020" fmla="*/ 1702056 h 2190257"/>
              <a:gd name="connsiteX43021" fmla="*/ 510944 w 1299502"/>
              <a:gd name="connsiteY43021" fmla="*/ 1701731 h 2190257"/>
              <a:gd name="connsiteX43022" fmla="*/ 510367 w 1299502"/>
              <a:gd name="connsiteY43022" fmla="*/ 1701155 h 2190257"/>
              <a:gd name="connsiteX43023" fmla="*/ 510367 w 1299502"/>
              <a:gd name="connsiteY43023" fmla="*/ 1700830 h 2190257"/>
              <a:gd name="connsiteX43024" fmla="*/ 509645 w 1299502"/>
              <a:gd name="connsiteY43024" fmla="*/ 1700254 h 2190257"/>
              <a:gd name="connsiteX43025" fmla="*/ 509645 w 1299502"/>
              <a:gd name="connsiteY43025" fmla="*/ 1699641 h 2190257"/>
              <a:gd name="connsiteX43026" fmla="*/ 509357 w 1299502"/>
              <a:gd name="connsiteY43026" fmla="*/ 1699317 h 2190257"/>
              <a:gd name="connsiteX43027" fmla="*/ 509429 w 1299502"/>
              <a:gd name="connsiteY43027" fmla="*/ 1697551 h 2190257"/>
              <a:gd name="connsiteX43028" fmla="*/ 509754 w 1299502"/>
              <a:gd name="connsiteY43028" fmla="*/ 1697226 h 2190257"/>
              <a:gd name="connsiteX43029" fmla="*/ 509934 w 1299502"/>
              <a:gd name="connsiteY43029" fmla="*/ 1692865 h 2190257"/>
              <a:gd name="connsiteX43030" fmla="*/ 509645 w 1299502"/>
              <a:gd name="connsiteY43030" fmla="*/ 1692541 h 2190257"/>
              <a:gd name="connsiteX43031" fmla="*/ 509754 w 1299502"/>
              <a:gd name="connsiteY43031" fmla="*/ 1690739 h 2190257"/>
              <a:gd name="connsiteX43032" fmla="*/ 509429 w 1299502"/>
              <a:gd name="connsiteY43032" fmla="*/ 1690451 h 2190257"/>
              <a:gd name="connsiteX43033" fmla="*/ 509429 w 1299502"/>
              <a:gd name="connsiteY43033" fmla="*/ 1689838 h 2190257"/>
              <a:gd name="connsiteX43034" fmla="*/ 509141 w 1299502"/>
              <a:gd name="connsiteY43034" fmla="*/ 1689550 h 2190257"/>
              <a:gd name="connsiteX43035" fmla="*/ 509141 w 1299502"/>
              <a:gd name="connsiteY43035" fmla="*/ 1688937 h 2190257"/>
              <a:gd name="connsiteX43036" fmla="*/ 508636 w 1299502"/>
              <a:gd name="connsiteY43036" fmla="*/ 1688468 h 2190257"/>
              <a:gd name="connsiteX43037" fmla="*/ 508347 w 1299502"/>
              <a:gd name="connsiteY43037" fmla="*/ 1688468 h 2190257"/>
              <a:gd name="connsiteX43038" fmla="*/ 507554 w 1299502"/>
              <a:gd name="connsiteY43038" fmla="*/ 1687676 h 2190257"/>
              <a:gd name="connsiteX43039" fmla="*/ 507554 w 1299502"/>
              <a:gd name="connsiteY43039" fmla="*/ 1687063 h 2190257"/>
              <a:gd name="connsiteX43040" fmla="*/ 507230 w 1299502"/>
              <a:gd name="connsiteY43040" fmla="*/ 1686775 h 2190257"/>
              <a:gd name="connsiteX43041" fmla="*/ 507338 w 1299502"/>
              <a:gd name="connsiteY43041" fmla="*/ 1684072 h 2190257"/>
              <a:gd name="connsiteX43042" fmla="*/ 507734 w 1299502"/>
              <a:gd name="connsiteY43042" fmla="*/ 1683855 h 2190257"/>
              <a:gd name="connsiteX43043" fmla="*/ 507734 w 1299502"/>
              <a:gd name="connsiteY43043" fmla="*/ 1682666 h 2190257"/>
              <a:gd name="connsiteX43044" fmla="*/ 508059 w 1299502"/>
              <a:gd name="connsiteY43044" fmla="*/ 1682378 h 2190257"/>
              <a:gd name="connsiteX43045" fmla="*/ 508131 w 1299502"/>
              <a:gd name="connsiteY43045" fmla="*/ 1682053 h 2190257"/>
              <a:gd name="connsiteX43046" fmla="*/ 508456 w 1299502"/>
              <a:gd name="connsiteY43046" fmla="*/ 1681765 h 2190257"/>
              <a:gd name="connsiteX43047" fmla="*/ 508456 w 1299502"/>
              <a:gd name="connsiteY43047" fmla="*/ 1681477 h 2190257"/>
              <a:gd name="connsiteX43048" fmla="*/ 508852 w 1299502"/>
              <a:gd name="connsiteY43048" fmla="*/ 1681152 h 2190257"/>
              <a:gd name="connsiteX43049" fmla="*/ 508852 w 1299502"/>
              <a:gd name="connsiteY43049" fmla="*/ 1680972 h 2190257"/>
              <a:gd name="connsiteX43050" fmla="*/ 509141 w 1299502"/>
              <a:gd name="connsiteY43050" fmla="*/ 1680648 h 2190257"/>
              <a:gd name="connsiteX43051" fmla="*/ 509141 w 1299502"/>
              <a:gd name="connsiteY43051" fmla="*/ 1679747 h 2190257"/>
              <a:gd name="connsiteX43052" fmla="*/ 509537 w 1299502"/>
              <a:gd name="connsiteY43052" fmla="*/ 1679458 h 2190257"/>
              <a:gd name="connsiteX43053" fmla="*/ 509537 w 1299502"/>
              <a:gd name="connsiteY43053" fmla="*/ 1678882 h 2190257"/>
              <a:gd name="connsiteX43054" fmla="*/ 509934 w 1299502"/>
              <a:gd name="connsiteY43054" fmla="*/ 1678557 h 2190257"/>
              <a:gd name="connsiteX43055" fmla="*/ 509934 w 1299502"/>
              <a:gd name="connsiteY43055" fmla="*/ 1678269 h 2190257"/>
              <a:gd name="connsiteX43056" fmla="*/ 510222 w 1299502"/>
              <a:gd name="connsiteY43056" fmla="*/ 1677945 h 2190257"/>
              <a:gd name="connsiteX43057" fmla="*/ 510331 w 1299502"/>
              <a:gd name="connsiteY43057" fmla="*/ 1677476 h 2190257"/>
              <a:gd name="connsiteX43058" fmla="*/ 510619 w 1299502"/>
              <a:gd name="connsiteY43058" fmla="*/ 1677152 h 2190257"/>
              <a:gd name="connsiteX43059" fmla="*/ 510619 w 1299502"/>
              <a:gd name="connsiteY43059" fmla="*/ 1676575 h 2190257"/>
              <a:gd name="connsiteX43060" fmla="*/ 511016 w 1299502"/>
              <a:gd name="connsiteY43060" fmla="*/ 1676251 h 2190257"/>
              <a:gd name="connsiteX43061" fmla="*/ 511016 w 1299502"/>
              <a:gd name="connsiteY43061" fmla="*/ 1675674 h 2190257"/>
              <a:gd name="connsiteX43062" fmla="*/ 511340 w 1299502"/>
              <a:gd name="connsiteY43062" fmla="*/ 1675350 h 2190257"/>
              <a:gd name="connsiteX43063" fmla="*/ 511340 w 1299502"/>
              <a:gd name="connsiteY43063" fmla="*/ 1674737 h 2190257"/>
              <a:gd name="connsiteX43064" fmla="*/ 511737 w 1299502"/>
              <a:gd name="connsiteY43064" fmla="*/ 1674449 h 2190257"/>
              <a:gd name="connsiteX43065" fmla="*/ 511737 w 1299502"/>
              <a:gd name="connsiteY43065" fmla="*/ 1673548 h 2190257"/>
              <a:gd name="connsiteX43066" fmla="*/ 512134 w 1299502"/>
              <a:gd name="connsiteY43066" fmla="*/ 1673368 h 2190257"/>
              <a:gd name="connsiteX43067" fmla="*/ 512134 w 1299502"/>
              <a:gd name="connsiteY43067" fmla="*/ 1672467 h 2190257"/>
              <a:gd name="connsiteX43068" fmla="*/ 512530 w 1299502"/>
              <a:gd name="connsiteY43068" fmla="*/ 1672178 h 2190257"/>
              <a:gd name="connsiteX43069" fmla="*/ 512530 w 1299502"/>
              <a:gd name="connsiteY43069" fmla="*/ 1671566 h 2190257"/>
              <a:gd name="connsiteX43070" fmla="*/ 513540 w 1299502"/>
              <a:gd name="connsiteY43070" fmla="*/ 1670665 h 2190257"/>
              <a:gd name="connsiteX43071" fmla="*/ 513540 w 1299502"/>
              <a:gd name="connsiteY43071" fmla="*/ 1670448 h 2190257"/>
              <a:gd name="connsiteX43072" fmla="*/ 513936 w 1299502"/>
              <a:gd name="connsiteY43072" fmla="*/ 1670160 h 2190257"/>
              <a:gd name="connsiteX43073" fmla="*/ 513936 w 1299502"/>
              <a:gd name="connsiteY43073" fmla="*/ 1669872 h 2190257"/>
              <a:gd name="connsiteX43074" fmla="*/ 514622 w 1299502"/>
              <a:gd name="connsiteY43074" fmla="*/ 1669259 h 2190257"/>
              <a:gd name="connsiteX43075" fmla="*/ 514622 w 1299502"/>
              <a:gd name="connsiteY43075" fmla="*/ 1668971 h 2190257"/>
              <a:gd name="connsiteX43076" fmla="*/ 514946 w 1299502"/>
              <a:gd name="connsiteY43076" fmla="*/ 1668646 h 2190257"/>
              <a:gd name="connsiteX43077" fmla="*/ 514946 w 1299502"/>
              <a:gd name="connsiteY43077" fmla="*/ 1668358 h 2190257"/>
              <a:gd name="connsiteX43078" fmla="*/ 515343 w 1299502"/>
              <a:gd name="connsiteY43078" fmla="*/ 1668034 h 2190257"/>
              <a:gd name="connsiteX43079" fmla="*/ 515343 w 1299502"/>
              <a:gd name="connsiteY43079" fmla="*/ 1667853 h 2190257"/>
              <a:gd name="connsiteX43080" fmla="*/ 515631 w 1299502"/>
              <a:gd name="connsiteY43080" fmla="*/ 1667565 h 2190257"/>
              <a:gd name="connsiteX43081" fmla="*/ 515739 w 1299502"/>
              <a:gd name="connsiteY43081" fmla="*/ 1666664 h 2190257"/>
              <a:gd name="connsiteX43082" fmla="*/ 516028 w 1299502"/>
              <a:gd name="connsiteY43082" fmla="*/ 1666340 h 2190257"/>
              <a:gd name="connsiteX43083" fmla="*/ 516136 w 1299502"/>
              <a:gd name="connsiteY43083" fmla="*/ 1664862 h 2190257"/>
              <a:gd name="connsiteX43084" fmla="*/ 516424 w 1299502"/>
              <a:gd name="connsiteY43084" fmla="*/ 1664538 h 2190257"/>
              <a:gd name="connsiteX43085" fmla="*/ 516424 w 1299502"/>
              <a:gd name="connsiteY43085" fmla="*/ 1663961 h 2190257"/>
              <a:gd name="connsiteX43086" fmla="*/ 517110 w 1299502"/>
              <a:gd name="connsiteY43086" fmla="*/ 1663456 h 2190257"/>
              <a:gd name="connsiteX43087" fmla="*/ 517110 w 1299502"/>
              <a:gd name="connsiteY43087" fmla="*/ 1663168 h 2190257"/>
              <a:gd name="connsiteX43088" fmla="*/ 517723 w 1299502"/>
              <a:gd name="connsiteY43088" fmla="*/ 1662736 h 2190257"/>
              <a:gd name="connsiteX43089" fmla="*/ 518011 w 1299502"/>
              <a:gd name="connsiteY43089" fmla="*/ 1662736 h 2190257"/>
              <a:gd name="connsiteX43090" fmla="*/ 518227 w 1299502"/>
              <a:gd name="connsiteY43090" fmla="*/ 1662555 h 2190257"/>
              <a:gd name="connsiteX43091" fmla="*/ 518227 w 1299502"/>
              <a:gd name="connsiteY43091" fmla="*/ 1662267 h 2190257"/>
              <a:gd name="connsiteX43092" fmla="*/ 519922 w 1299502"/>
              <a:gd name="connsiteY43092" fmla="*/ 1660862 h 2190257"/>
              <a:gd name="connsiteX43093" fmla="*/ 519922 w 1299502"/>
              <a:gd name="connsiteY43093" fmla="*/ 1660573 h 2190257"/>
              <a:gd name="connsiteX43094" fmla="*/ 520319 w 1299502"/>
              <a:gd name="connsiteY43094" fmla="*/ 1660249 h 2190257"/>
              <a:gd name="connsiteX43095" fmla="*/ 520319 w 1299502"/>
              <a:gd name="connsiteY43095" fmla="*/ 1659961 h 2190257"/>
              <a:gd name="connsiteX43096" fmla="*/ 520607 w 1299502"/>
              <a:gd name="connsiteY43096" fmla="*/ 1659636 h 2190257"/>
              <a:gd name="connsiteX43097" fmla="*/ 520607 w 1299502"/>
              <a:gd name="connsiteY43097" fmla="*/ 1659060 h 2190257"/>
              <a:gd name="connsiteX43098" fmla="*/ 521004 w 1299502"/>
              <a:gd name="connsiteY43098" fmla="*/ 1658843 h 2190257"/>
              <a:gd name="connsiteX43099" fmla="*/ 521004 w 1299502"/>
              <a:gd name="connsiteY43099" fmla="*/ 1657942 h 2190257"/>
              <a:gd name="connsiteX43100" fmla="*/ 521400 w 1299502"/>
              <a:gd name="connsiteY43100" fmla="*/ 1657654 h 2190257"/>
              <a:gd name="connsiteX43101" fmla="*/ 521400 w 1299502"/>
              <a:gd name="connsiteY43101" fmla="*/ 1656465 h 2190257"/>
              <a:gd name="connsiteX43102" fmla="*/ 521725 w 1299502"/>
              <a:gd name="connsiteY43102" fmla="*/ 1656140 h 2190257"/>
              <a:gd name="connsiteX43103" fmla="*/ 521797 w 1299502"/>
              <a:gd name="connsiteY43103" fmla="*/ 1655275 h 2190257"/>
              <a:gd name="connsiteX43104" fmla="*/ 522122 w 1299502"/>
              <a:gd name="connsiteY43104" fmla="*/ 1655059 h 2190257"/>
              <a:gd name="connsiteX43105" fmla="*/ 522194 w 1299502"/>
              <a:gd name="connsiteY43105" fmla="*/ 1654446 h 2190257"/>
              <a:gd name="connsiteX43106" fmla="*/ 522518 w 1299502"/>
              <a:gd name="connsiteY43106" fmla="*/ 1654158 h 2190257"/>
              <a:gd name="connsiteX43107" fmla="*/ 522518 w 1299502"/>
              <a:gd name="connsiteY43107" fmla="*/ 1653545 h 2190257"/>
              <a:gd name="connsiteX43108" fmla="*/ 523203 w 1299502"/>
              <a:gd name="connsiteY43108" fmla="*/ 1652969 h 2190257"/>
              <a:gd name="connsiteX43109" fmla="*/ 523203 w 1299502"/>
              <a:gd name="connsiteY43109" fmla="*/ 1652356 h 2190257"/>
              <a:gd name="connsiteX43110" fmla="*/ 523600 w 1299502"/>
              <a:gd name="connsiteY43110" fmla="*/ 1652068 h 2190257"/>
              <a:gd name="connsiteX43111" fmla="*/ 523600 w 1299502"/>
              <a:gd name="connsiteY43111" fmla="*/ 1651851 h 2190257"/>
              <a:gd name="connsiteX43112" fmla="*/ 523925 w 1299502"/>
              <a:gd name="connsiteY43112" fmla="*/ 1651563 h 2190257"/>
              <a:gd name="connsiteX43113" fmla="*/ 523925 w 1299502"/>
              <a:gd name="connsiteY43113" fmla="*/ 1651239 h 2190257"/>
              <a:gd name="connsiteX43114" fmla="*/ 524610 w 1299502"/>
              <a:gd name="connsiteY43114" fmla="*/ 1650662 h 2190257"/>
              <a:gd name="connsiteX43115" fmla="*/ 524610 w 1299502"/>
              <a:gd name="connsiteY43115" fmla="*/ 1650338 h 2190257"/>
              <a:gd name="connsiteX43116" fmla="*/ 525006 w 1299502"/>
              <a:gd name="connsiteY43116" fmla="*/ 1650049 h 2190257"/>
              <a:gd name="connsiteX43117" fmla="*/ 525006 w 1299502"/>
              <a:gd name="connsiteY43117" fmla="*/ 1649761 h 2190257"/>
              <a:gd name="connsiteX43118" fmla="*/ 525295 w 1299502"/>
              <a:gd name="connsiteY43118" fmla="*/ 1649437 h 2190257"/>
              <a:gd name="connsiteX43119" fmla="*/ 525403 w 1299502"/>
              <a:gd name="connsiteY43119" fmla="*/ 1648932 h 2190257"/>
              <a:gd name="connsiteX43120" fmla="*/ 525691 w 1299502"/>
              <a:gd name="connsiteY43120" fmla="*/ 1648644 h 2190257"/>
              <a:gd name="connsiteX43121" fmla="*/ 525691 w 1299502"/>
              <a:gd name="connsiteY43121" fmla="*/ 1648356 h 2190257"/>
              <a:gd name="connsiteX43122" fmla="*/ 526124 w 1299502"/>
              <a:gd name="connsiteY43122" fmla="*/ 1648031 h 2190257"/>
              <a:gd name="connsiteX43123" fmla="*/ 526124 w 1299502"/>
              <a:gd name="connsiteY43123" fmla="*/ 1647743 h 2190257"/>
              <a:gd name="connsiteX43124" fmla="*/ 526701 w 1299502"/>
              <a:gd name="connsiteY43124" fmla="*/ 1647130 h 2190257"/>
              <a:gd name="connsiteX43125" fmla="*/ 526809 w 1299502"/>
              <a:gd name="connsiteY43125" fmla="*/ 1646842 h 2190257"/>
              <a:gd name="connsiteX43126" fmla="*/ 527494 w 1299502"/>
              <a:gd name="connsiteY43126" fmla="*/ 1646337 h 2190257"/>
              <a:gd name="connsiteX43127" fmla="*/ 527494 w 1299502"/>
              <a:gd name="connsiteY43127" fmla="*/ 1645761 h 2190257"/>
              <a:gd name="connsiteX43128" fmla="*/ 527819 w 1299502"/>
              <a:gd name="connsiteY43128" fmla="*/ 1645436 h 2190257"/>
              <a:gd name="connsiteX43129" fmla="*/ 527819 w 1299502"/>
              <a:gd name="connsiteY43129" fmla="*/ 1645148 h 2190257"/>
              <a:gd name="connsiteX43130" fmla="*/ 528215 w 1299502"/>
              <a:gd name="connsiteY43130" fmla="*/ 1644824 h 2190257"/>
              <a:gd name="connsiteX43131" fmla="*/ 528215 w 1299502"/>
              <a:gd name="connsiteY43131" fmla="*/ 1643923 h 2190257"/>
              <a:gd name="connsiteX43132" fmla="*/ 528504 w 1299502"/>
              <a:gd name="connsiteY43132" fmla="*/ 1643634 h 2190257"/>
              <a:gd name="connsiteX43133" fmla="*/ 528612 w 1299502"/>
              <a:gd name="connsiteY43133" fmla="*/ 1643022 h 2190257"/>
              <a:gd name="connsiteX43134" fmla="*/ 528901 w 1299502"/>
              <a:gd name="connsiteY43134" fmla="*/ 1642733 h 2190257"/>
              <a:gd name="connsiteX43135" fmla="*/ 528901 w 1299502"/>
              <a:gd name="connsiteY43135" fmla="*/ 1642229 h 2190257"/>
              <a:gd name="connsiteX43136" fmla="*/ 529297 w 1299502"/>
              <a:gd name="connsiteY43136" fmla="*/ 1641940 h 2190257"/>
              <a:gd name="connsiteX43137" fmla="*/ 529297 w 1299502"/>
              <a:gd name="connsiteY43137" fmla="*/ 1641652 h 2190257"/>
              <a:gd name="connsiteX43138" fmla="*/ 529586 w 1299502"/>
              <a:gd name="connsiteY43138" fmla="*/ 1641328 h 2190257"/>
              <a:gd name="connsiteX43139" fmla="*/ 529586 w 1299502"/>
              <a:gd name="connsiteY43139" fmla="*/ 1641039 h 2190257"/>
              <a:gd name="connsiteX43140" fmla="*/ 530307 w 1299502"/>
              <a:gd name="connsiteY43140" fmla="*/ 1640427 h 2190257"/>
              <a:gd name="connsiteX43141" fmla="*/ 530307 w 1299502"/>
              <a:gd name="connsiteY43141" fmla="*/ 1640138 h 2190257"/>
              <a:gd name="connsiteX43142" fmla="*/ 530703 w 1299502"/>
              <a:gd name="connsiteY43142" fmla="*/ 1639850 h 2190257"/>
              <a:gd name="connsiteX43143" fmla="*/ 530703 w 1299502"/>
              <a:gd name="connsiteY43143" fmla="*/ 1639634 h 2190257"/>
              <a:gd name="connsiteX43144" fmla="*/ 530992 w 1299502"/>
              <a:gd name="connsiteY43144" fmla="*/ 1639346 h 2190257"/>
              <a:gd name="connsiteX43145" fmla="*/ 531100 w 1299502"/>
              <a:gd name="connsiteY43145" fmla="*/ 1639021 h 2190257"/>
              <a:gd name="connsiteX43146" fmla="*/ 531389 w 1299502"/>
              <a:gd name="connsiteY43146" fmla="*/ 1638733 h 2190257"/>
              <a:gd name="connsiteX43147" fmla="*/ 531389 w 1299502"/>
              <a:gd name="connsiteY43147" fmla="*/ 1638444 h 2190257"/>
              <a:gd name="connsiteX43148" fmla="*/ 531893 w 1299502"/>
              <a:gd name="connsiteY43148" fmla="*/ 1638048 h 2190257"/>
              <a:gd name="connsiteX43149" fmla="*/ 532182 w 1299502"/>
              <a:gd name="connsiteY43149" fmla="*/ 1638048 h 2190257"/>
              <a:gd name="connsiteX43150" fmla="*/ 532398 w 1299502"/>
              <a:gd name="connsiteY43150" fmla="*/ 1637832 h 2190257"/>
              <a:gd name="connsiteX43151" fmla="*/ 532398 w 1299502"/>
              <a:gd name="connsiteY43151" fmla="*/ 1637652 h 2190257"/>
              <a:gd name="connsiteX43152" fmla="*/ 532578 w 1299502"/>
              <a:gd name="connsiteY43152" fmla="*/ 1637435 h 2190257"/>
              <a:gd name="connsiteX43153" fmla="*/ 532903 w 1299502"/>
              <a:gd name="connsiteY43153" fmla="*/ 1637435 h 2190257"/>
              <a:gd name="connsiteX43154" fmla="*/ 534778 w 1299502"/>
              <a:gd name="connsiteY43154" fmla="*/ 1635850 h 2190257"/>
              <a:gd name="connsiteX43155" fmla="*/ 534778 w 1299502"/>
              <a:gd name="connsiteY43155" fmla="*/ 1635633 h 2190257"/>
              <a:gd name="connsiteX43156" fmla="*/ 535175 w 1299502"/>
              <a:gd name="connsiteY43156" fmla="*/ 1635345 h 2190257"/>
              <a:gd name="connsiteX43157" fmla="*/ 535175 w 1299502"/>
              <a:gd name="connsiteY43157" fmla="*/ 1635057 h 2190257"/>
              <a:gd name="connsiteX43158" fmla="*/ 535499 w 1299502"/>
              <a:gd name="connsiteY43158" fmla="*/ 1634732 h 2190257"/>
              <a:gd name="connsiteX43159" fmla="*/ 535571 w 1299502"/>
              <a:gd name="connsiteY43159" fmla="*/ 1634120 h 2190257"/>
              <a:gd name="connsiteX43160" fmla="*/ 535896 w 1299502"/>
              <a:gd name="connsiteY43160" fmla="*/ 1633831 h 2190257"/>
              <a:gd name="connsiteX43161" fmla="*/ 535896 w 1299502"/>
              <a:gd name="connsiteY43161" fmla="*/ 1633543 h 2190257"/>
              <a:gd name="connsiteX43162" fmla="*/ 536292 w 1299502"/>
              <a:gd name="connsiteY43162" fmla="*/ 1633219 h 2190257"/>
              <a:gd name="connsiteX43163" fmla="*/ 536292 w 1299502"/>
              <a:gd name="connsiteY43163" fmla="*/ 1632930 h 2190257"/>
              <a:gd name="connsiteX43164" fmla="*/ 536581 w 1299502"/>
              <a:gd name="connsiteY43164" fmla="*/ 1632750 h 2190257"/>
              <a:gd name="connsiteX43165" fmla="*/ 536581 w 1299502"/>
              <a:gd name="connsiteY43165" fmla="*/ 1632137 h 2190257"/>
              <a:gd name="connsiteX43166" fmla="*/ 536184 w 1299502"/>
              <a:gd name="connsiteY43166" fmla="*/ 1631633 h 2190257"/>
              <a:gd name="connsiteX43167" fmla="*/ 535499 w 1299502"/>
              <a:gd name="connsiteY43167" fmla="*/ 1631633 h 2190257"/>
              <a:gd name="connsiteX43168" fmla="*/ 534994 w 1299502"/>
              <a:gd name="connsiteY43168" fmla="*/ 1632029 h 2190257"/>
              <a:gd name="connsiteX43169" fmla="*/ 534994 w 1299502"/>
              <a:gd name="connsiteY43169" fmla="*/ 1632354 h 2190257"/>
              <a:gd name="connsiteX43170" fmla="*/ 534598 w 1299502"/>
              <a:gd name="connsiteY43170" fmla="*/ 1632642 h 2190257"/>
              <a:gd name="connsiteX43171" fmla="*/ 534598 w 1299502"/>
              <a:gd name="connsiteY43171" fmla="*/ 1633255 h 2190257"/>
              <a:gd name="connsiteX43172" fmla="*/ 534309 w 1299502"/>
              <a:gd name="connsiteY43172" fmla="*/ 1633543 h 2190257"/>
              <a:gd name="connsiteX43173" fmla="*/ 534309 w 1299502"/>
              <a:gd name="connsiteY43173" fmla="*/ 1633759 h 2190257"/>
              <a:gd name="connsiteX43174" fmla="*/ 532687 w 1299502"/>
              <a:gd name="connsiteY43174" fmla="*/ 1634985 h 2190257"/>
              <a:gd name="connsiteX43175" fmla="*/ 532398 w 1299502"/>
              <a:gd name="connsiteY43175" fmla="*/ 1634985 h 2190257"/>
              <a:gd name="connsiteX43176" fmla="*/ 532002 w 1299502"/>
              <a:gd name="connsiteY43176" fmla="*/ 1635273 h 2190257"/>
              <a:gd name="connsiteX43177" fmla="*/ 531713 w 1299502"/>
              <a:gd name="connsiteY43177" fmla="*/ 1635273 h 2190257"/>
              <a:gd name="connsiteX43178" fmla="*/ 531389 w 1299502"/>
              <a:gd name="connsiteY43178" fmla="*/ 1635561 h 2190257"/>
              <a:gd name="connsiteX43179" fmla="*/ 530992 w 1299502"/>
              <a:gd name="connsiteY43179" fmla="*/ 1635489 h 2190257"/>
              <a:gd name="connsiteX43180" fmla="*/ 530487 w 1299502"/>
              <a:gd name="connsiteY43180" fmla="*/ 1635958 h 2190257"/>
              <a:gd name="connsiteX43181" fmla="*/ 530487 w 1299502"/>
              <a:gd name="connsiteY43181" fmla="*/ 1636282 h 2190257"/>
              <a:gd name="connsiteX43182" fmla="*/ 529514 w 1299502"/>
              <a:gd name="connsiteY43182" fmla="*/ 1637075 h 2190257"/>
              <a:gd name="connsiteX43183" fmla="*/ 529514 w 1299502"/>
              <a:gd name="connsiteY43183" fmla="*/ 1637363 h 2190257"/>
              <a:gd name="connsiteX43184" fmla="*/ 529802 w 1299502"/>
              <a:gd name="connsiteY43184" fmla="*/ 1637688 h 2190257"/>
              <a:gd name="connsiteX43185" fmla="*/ 529405 w 1299502"/>
              <a:gd name="connsiteY43185" fmla="*/ 1637976 h 2190257"/>
              <a:gd name="connsiteX43186" fmla="*/ 529405 w 1299502"/>
              <a:gd name="connsiteY43186" fmla="*/ 1638589 h 2190257"/>
              <a:gd name="connsiteX43187" fmla="*/ 529225 w 1299502"/>
              <a:gd name="connsiteY43187" fmla="*/ 1638661 h 2190257"/>
              <a:gd name="connsiteX43188" fmla="*/ 528612 w 1299502"/>
              <a:gd name="connsiteY43188" fmla="*/ 1638661 h 2190257"/>
              <a:gd name="connsiteX43189" fmla="*/ 528215 w 1299502"/>
              <a:gd name="connsiteY43189" fmla="*/ 1638985 h 2190257"/>
              <a:gd name="connsiteX43190" fmla="*/ 527927 w 1299502"/>
              <a:gd name="connsiteY43190" fmla="*/ 1638985 h 2190257"/>
              <a:gd name="connsiteX43191" fmla="*/ 527134 w 1299502"/>
              <a:gd name="connsiteY43191" fmla="*/ 1639670 h 2190257"/>
              <a:gd name="connsiteX43192" fmla="*/ 527026 w 1299502"/>
              <a:gd name="connsiteY43192" fmla="*/ 1639958 h 2190257"/>
              <a:gd name="connsiteX43193" fmla="*/ 526737 w 1299502"/>
              <a:gd name="connsiteY43193" fmla="*/ 1640283 h 2190257"/>
              <a:gd name="connsiteX43194" fmla="*/ 526737 w 1299502"/>
              <a:gd name="connsiteY43194" fmla="*/ 1640859 h 2190257"/>
              <a:gd name="connsiteX43195" fmla="*/ 526304 w 1299502"/>
              <a:gd name="connsiteY43195" fmla="*/ 1641075 h 2190257"/>
              <a:gd name="connsiteX43196" fmla="*/ 526304 w 1299502"/>
              <a:gd name="connsiteY43196" fmla="*/ 1641976 h 2190257"/>
              <a:gd name="connsiteX43197" fmla="*/ 525908 w 1299502"/>
              <a:gd name="connsiteY43197" fmla="*/ 1642265 h 2190257"/>
              <a:gd name="connsiteX43198" fmla="*/ 525908 w 1299502"/>
              <a:gd name="connsiteY43198" fmla="*/ 1643166 h 2190257"/>
              <a:gd name="connsiteX43199" fmla="*/ 525619 w 1299502"/>
              <a:gd name="connsiteY43199" fmla="*/ 1643454 h 2190257"/>
              <a:gd name="connsiteX43200" fmla="*/ 525619 w 1299502"/>
              <a:gd name="connsiteY43200" fmla="*/ 1643778 h 2190257"/>
              <a:gd name="connsiteX43201" fmla="*/ 525223 w 1299502"/>
              <a:gd name="connsiteY43201" fmla="*/ 1644067 h 2190257"/>
              <a:gd name="connsiteX43202" fmla="*/ 525223 w 1299502"/>
              <a:gd name="connsiteY43202" fmla="*/ 1644355 h 2190257"/>
              <a:gd name="connsiteX43203" fmla="*/ 524934 w 1299502"/>
              <a:gd name="connsiteY43203" fmla="*/ 1644679 h 2190257"/>
              <a:gd name="connsiteX43204" fmla="*/ 524826 w 1299502"/>
              <a:gd name="connsiteY43204" fmla="*/ 1645292 h 2190257"/>
              <a:gd name="connsiteX43205" fmla="*/ 524538 w 1299502"/>
              <a:gd name="connsiteY43205" fmla="*/ 1645472 h 2190257"/>
              <a:gd name="connsiteX43206" fmla="*/ 524538 w 1299502"/>
              <a:gd name="connsiteY43206" fmla="*/ 1645761 h 2190257"/>
              <a:gd name="connsiteX43207" fmla="*/ 524141 w 1299502"/>
              <a:gd name="connsiteY43207" fmla="*/ 1646085 h 2190257"/>
              <a:gd name="connsiteX43208" fmla="*/ 524141 w 1299502"/>
              <a:gd name="connsiteY43208" fmla="*/ 1646662 h 2190257"/>
              <a:gd name="connsiteX43209" fmla="*/ 523420 w 1299502"/>
              <a:gd name="connsiteY43209" fmla="*/ 1647274 h 2190257"/>
              <a:gd name="connsiteX43210" fmla="*/ 523420 w 1299502"/>
              <a:gd name="connsiteY43210" fmla="*/ 1647599 h 2190257"/>
              <a:gd name="connsiteX43211" fmla="*/ 522410 w 1299502"/>
              <a:gd name="connsiteY43211" fmla="*/ 1648392 h 2190257"/>
              <a:gd name="connsiteX43212" fmla="*/ 522410 w 1299502"/>
              <a:gd name="connsiteY43212" fmla="*/ 1648680 h 2190257"/>
              <a:gd name="connsiteX43213" fmla="*/ 522013 w 1299502"/>
              <a:gd name="connsiteY43213" fmla="*/ 1648968 h 2190257"/>
              <a:gd name="connsiteX43214" fmla="*/ 522013 w 1299502"/>
              <a:gd name="connsiteY43214" fmla="*/ 1649293 h 2190257"/>
              <a:gd name="connsiteX43215" fmla="*/ 521725 w 1299502"/>
              <a:gd name="connsiteY43215" fmla="*/ 1649581 h 2190257"/>
              <a:gd name="connsiteX43216" fmla="*/ 521617 w 1299502"/>
              <a:gd name="connsiteY43216" fmla="*/ 1650194 h 2190257"/>
              <a:gd name="connsiteX43217" fmla="*/ 521328 w 1299502"/>
              <a:gd name="connsiteY43217" fmla="*/ 1650482 h 2190257"/>
              <a:gd name="connsiteX43218" fmla="*/ 521328 w 1299502"/>
              <a:gd name="connsiteY43218" fmla="*/ 1651095 h 2190257"/>
              <a:gd name="connsiteX43219" fmla="*/ 520932 w 1299502"/>
              <a:gd name="connsiteY43219" fmla="*/ 1651383 h 2190257"/>
              <a:gd name="connsiteX43220" fmla="*/ 520932 w 1299502"/>
              <a:gd name="connsiteY43220" fmla="*/ 1651888 h 2190257"/>
              <a:gd name="connsiteX43221" fmla="*/ 520247 w 1299502"/>
              <a:gd name="connsiteY43221" fmla="*/ 1652500 h 2190257"/>
              <a:gd name="connsiteX43222" fmla="*/ 520247 w 1299502"/>
              <a:gd name="connsiteY43222" fmla="*/ 1653077 h 2190257"/>
              <a:gd name="connsiteX43223" fmla="*/ 519922 w 1299502"/>
              <a:gd name="connsiteY43223" fmla="*/ 1653401 h 2190257"/>
              <a:gd name="connsiteX43224" fmla="*/ 519922 w 1299502"/>
              <a:gd name="connsiteY43224" fmla="*/ 1653690 h 2190257"/>
              <a:gd name="connsiteX43225" fmla="*/ 519237 w 1299502"/>
              <a:gd name="connsiteY43225" fmla="*/ 1654194 h 2190257"/>
              <a:gd name="connsiteX43226" fmla="*/ 519021 w 1299502"/>
              <a:gd name="connsiteY43226" fmla="*/ 1657185 h 2190257"/>
              <a:gd name="connsiteX43227" fmla="*/ 518732 w 1299502"/>
              <a:gd name="connsiteY43227" fmla="*/ 1657474 h 2190257"/>
              <a:gd name="connsiteX43228" fmla="*/ 518732 w 1299502"/>
              <a:gd name="connsiteY43228" fmla="*/ 1658627 h 2190257"/>
              <a:gd name="connsiteX43229" fmla="*/ 518335 w 1299502"/>
              <a:gd name="connsiteY43229" fmla="*/ 1658915 h 2190257"/>
              <a:gd name="connsiteX43230" fmla="*/ 518335 w 1299502"/>
              <a:gd name="connsiteY43230" fmla="*/ 1660105 h 2190257"/>
              <a:gd name="connsiteX43231" fmla="*/ 517723 w 1299502"/>
              <a:gd name="connsiteY43231" fmla="*/ 1660501 h 2190257"/>
              <a:gd name="connsiteX43232" fmla="*/ 516749 w 1299502"/>
              <a:gd name="connsiteY43232" fmla="*/ 1660429 h 2190257"/>
              <a:gd name="connsiteX43233" fmla="*/ 515559 w 1299502"/>
              <a:gd name="connsiteY43233" fmla="*/ 1661402 h 2190257"/>
              <a:gd name="connsiteX43234" fmla="*/ 515559 w 1299502"/>
              <a:gd name="connsiteY43234" fmla="*/ 1661727 h 2190257"/>
              <a:gd name="connsiteX43235" fmla="*/ 514261 w 1299502"/>
              <a:gd name="connsiteY43235" fmla="*/ 1662808 h 2190257"/>
              <a:gd name="connsiteX43236" fmla="*/ 514153 w 1299502"/>
              <a:gd name="connsiteY43236" fmla="*/ 1663132 h 2190257"/>
              <a:gd name="connsiteX43237" fmla="*/ 513864 w 1299502"/>
              <a:gd name="connsiteY43237" fmla="*/ 1663420 h 2190257"/>
              <a:gd name="connsiteX43238" fmla="*/ 513864 w 1299502"/>
              <a:gd name="connsiteY43238" fmla="*/ 1664321 h 2190257"/>
              <a:gd name="connsiteX43239" fmla="*/ 513468 w 1299502"/>
              <a:gd name="connsiteY43239" fmla="*/ 1664610 h 2190257"/>
              <a:gd name="connsiteX43240" fmla="*/ 513468 w 1299502"/>
              <a:gd name="connsiteY43240" fmla="*/ 1665222 h 2190257"/>
              <a:gd name="connsiteX43241" fmla="*/ 513035 w 1299502"/>
              <a:gd name="connsiteY43241" fmla="*/ 1665511 h 2190257"/>
              <a:gd name="connsiteX43242" fmla="*/ 513035 w 1299502"/>
              <a:gd name="connsiteY43242" fmla="*/ 1666412 h 2190257"/>
              <a:gd name="connsiteX43243" fmla="*/ 512746 w 1299502"/>
              <a:gd name="connsiteY43243" fmla="*/ 1666628 h 2190257"/>
              <a:gd name="connsiteX43244" fmla="*/ 512746 w 1299502"/>
              <a:gd name="connsiteY43244" fmla="*/ 1667205 h 2190257"/>
              <a:gd name="connsiteX43245" fmla="*/ 512350 w 1299502"/>
              <a:gd name="connsiteY43245" fmla="*/ 1667529 h 2190257"/>
              <a:gd name="connsiteX43246" fmla="*/ 512350 w 1299502"/>
              <a:gd name="connsiteY43246" fmla="*/ 1667817 h 2190257"/>
              <a:gd name="connsiteX43247" fmla="*/ 512061 w 1299502"/>
              <a:gd name="connsiteY43247" fmla="*/ 1668106 h 2190257"/>
              <a:gd name="connsiteX43248" fmla="*/ 511953 w 1299502"/>
              <a:gd name="connsiteY43248" fmla="*/ 1668430 h 2190257"/>
              <a:gd name="connsiteX43249" fmla="*/ 511845 w 1299502"/>
              <a:gd name="connsiteY43249" fmla="*/ 1668538 h 2190257"/>
              <a:gd name="connsiteX43250" fmla="*/ 511160 w 1299502"/>
              <a:gd name="connsiteY43250" fmla="*/ 1668538 h 2190257"/>
              <a:gd name="connsiteX43251" fmla="*/ 510367 w 1299502"/>
              <a:gd name="connsiteY43251" fmla="*/ 1667709 h 2190257"/>
              <a:gd name="connsiteX43252" fmla="*/ 510367 w 1299502"/>
              <a:gd name="connsiteY43252" fmla="*/ 1667421 h 2190257"/>
              <a:gd name="connsiteX43253" fmla="*/ 510258 w 1299502"/>
              <a:gd name="connsiteY43253" fmla="*/ 1667313 h 2190257"/>
              <a:gd name="connsiteX43254" fmla="*/ 509573 w 1299502"/>
              <a:gd name="connsiteY43254" fmla="*/ 1667313 h 2190257"/>
              <a:gd name="connsiteX43255" fmla="*/ 509249 w 1299502"/>
              <a:gd name="connsiteY43255" fmla="*/ 1667024 h 2190257"/>
              <a:gd name="connsiteX43256" fmla="*/ 508564 w 1299502"/>
              <a:gd name="connsiteY43256" fmla="*/ 1666916 h 2190257"/>
              <a:gd name="connsiteX43257" fmla="*/ 508275 w 1299502"/>
              <a:gd name="connsiteY43257" fmla="*/ 1667241 h 2190257"/>
              <a:gd name="connsiteX43258" fmla="*/ 507770 w 1299502"/>
              <a:gd name="connsiteY43258" fmla="*/ 1666736 h 2190257"/>
              <a:gd name="connsiteX43259" fmla="*/ 507770 w 1299502"/>
              <a:gd name="connsiteY43259" fmla="*/ 1666412 h 2190257"/>
              <a:gd name="connsiteX43260" fmla="*/ 507482 w 1299502"/>
              <a:gd name="connsiteY43260" fmla="*/ 1666123 h 2190257"/>
              <a:gd name="connsiteX43261" fmla="*/ 507482 w 1299502"/>
              <a:gd name="connsiteY43261" fmla="*/ 1665511 h 2190257"/>
              <a:gd name="connsiteX43262" fmla="*/ 507157 w 1299502"/>
              <a:gd name="connsiteY43262" fmla="*/ 1665222 h 2190257"/>
              <a:gd name="connsiteX43263" fmla="*/ 507157 w 1299502"/>
              <a:gd name="connsiteY43263" fmla="*/ 1664610 h 2190257"/>
              <a:gd name="connsiteX43264" fmla="*/ 506869 w 1299502"/>
              <a:gd name="connsiteY43264" fmla="*/ 1664321 h 2190257"/>
              <a:gd name="connsiteX43265" fmla="*/ 506869 w 1299502"/>
              <a:gd name="connsiteY43265" fmla="*/ 1663709 h 2190257"/>
              <a:gd name="connsiteX43266" fmla="*/ 506544 w 1299502"/>
              <a:gd name="connsiteY43266" fmla="*/ 1663420 h 2190257"/>
              <a:gd name="connsiteX43267" fmla="*/ 506544 w 1299502"/>
              <a:gd name="connsiteY43267" fmla="*/ 1662808 h 2190257"/>
              <a:gd name="connsiteX43268" fmla="*/ 506256 w 1299502"/>
              <a:gd name="connsiteY43268" fmla="*/ 1662519 h 2190257"/>
              <a:gd name="connsiteX43269" fmla="*/ 506364 w 1299502"/>
              <a:gd name="connsiteY43269" fmla="*/ 1659528 h 2190257"/>
              <a:gd name="connsiteX43270" fmla="*/ 506761 w 1299502"/>
              <a:gd name="connsiteY43270" fmla="*/ 1659312 h 2190257"/>
              <a:gd name="connsiteX43271" fmla="*/ 506761 w 1299502"/>
              <a:gd name="connsiteY43271" fmla="*/ 1658411 h 2190257"/>
              <a:gd name="connsiteX43272" fmla="*/ 507157 w 1299502"/>
              <a:gd name="connsiteY43272" fmla="*/ 1658123 h 2190257"/>
              <a:gd name="connsiteX43273" fmla="*/ 507157 w 1299502"/>
              <a:gd name="connsiteY43273" fmla="*/ 1657510 h 2190257"/>
              <a:gd name="connsiteX43274" fmla="*/ 507446 w 1299502"/>
              <a:gd name="connsiteY43274" fmla="*/ 1657222 h 2190257"/>
              <a:gd name="connsiteX43275" fmla="*/ 507554 w 1299502"/>
              <a:gd name="connsiteY43275" fmla="*/ 1656320 h 2190257"/>
              <a:gd name="connsiteX43276" fmla="*/ 507843 w 1299502"/>
              <a:gd name="connsiteY43276" fmla="*/ 1656032 h 2190257"/>
              <a:gd name="connsiteX43277" fmla="*/ 507843 w 1299502"/>
              <a:gd name="connsiteY43277" fmla="*/ 1655528 h 2190257"/>
              <a:gd name="connsiteX43278" fmla="*/ 508239 w 1299502"/>
              <a:gd name="connsiteY43278" fmla="*/ 1655239 h 2190257"/>
              <a:gd name="connsiteX43279" fmla="*/ 508239 w 1299502"/>
              <a:gd name="connsiteY43279" fmla="*/ 1654338 h 2190257"/>
              <a:gd name="connsiteX43280" fmla="*/ 507951 w 1299502"/>
              <a:gd name="connsiteY43280" fmla="*/ 1654014 h 2190257"/>
              <a:gd name="connsiteX43281" fmla="*/ 508059 w 1299502"/>
              <a:gd name="connsiteY43281" fmla="*/ 1651924 h 2190257"/>
              <a:gd name="connsiteX43282" fmla="*/ 507734 w 1299502"/>
              <a:gd name="connsiteY43282" fmla="*/ 1651635 h 2190257"/>
              <a:gd name="connsiteX43283" fmla="*/ 507734 w 1299502"/>
              <a:gd name="connsiteY43283" fmla="*/ 1651347 h 2190257"/>
              <a:gd name="connsiteX43284" fmla="*/ 507446 w 1299502"/>
              <a:gd name="connsiteY43284" fmla="*/ 1651023 h 2190257"/>
              <a:gd name="connsiteX43285" fmla="*/ 507446 w 1299502"/>
              <a:gd name="connsiteY43285" fmla="*/ 1650734 h 2190257"/>
              <a:gd name="connsiteX43286" fmla="*/ 507049 w 1299502"/>
              <a:gd name="connsiteY43286" fmla="*/ 1650410 h 2190257"/>
              <a:gd name="connsiteX43287" fmla="*/ 507049 w 1299502"/>
              <a:gd name="connsiteY43287" fmla="*/ 1650122 h 2190257"/>
              <a:gd name="connsiteX43288" fmla="*/ 506436 w 1299502"/>
              <a:gd name="connsiteY43288" fmla="*/ 1649509 h 2190257"/>
              <a:gd name="connsiteX43289" fmla="*/ 506436 w 1299502"/>
              <a:gd name="connsiteY43289" fmla="*/ 1649221 h 2190257"/>
              <a:gd name="connsiteX43290" fmla="*/ 506148 w 1299502"/>
              <a:gd name="connsiteY43290" fmla="*/ 1648824 h 2190257"/>
              <a:gd name="connsiteX43291" fmla="*/ 506148 w 1299502"/>
              <a:gd name="connsiteY43291" fmla="*/ 1648536 h 2190257"/>
              <a:gd name="connsiteX43292" fmla="*/ 505859 w 1299502"/>
              <a:gd name="connsiteY43292" fmla="*/ 1648211 h 2190257"/>
              <a:gd name="connsiteX43293" fmla="*/ 505859 w 1299502"/>
              <a:gd name="connsiteY43293" fmla="*/ 1647923 h 2190257"/>
              <a:gd name="connsiteX43294" fmla="*/ 505535 w 1299502"/>
              <a:gd name="connsiteY43294" fmla="*/ 1647599 h 2190257"/>
              <a:gd name="connsiteX43295" fmla="*/ 505535 w 1299502"/>
              <a:gd name="connsiteY43295" fmla="*/ 1647022 h 2190257"/>
              <a:gd name="connsiteX43296" fmla="*/ 505246 w 1299502"/>
              <a:gd name="connsiteY43296" fmla="*/ 1646698 h 2190257"/>
              <a:gd name="connsiteX43297" fmla="*/ 505355 w 1299502"/>
              <a:gd name="connsiteY43297" fmla="*/ 1644607 h 2190257"/>
              <a:gd name="connsiteX43298" fmla="*/ 505030 w 1299502"/>
              <a:gd name="connsiteY43298" fmla="*/ 1644319 h 2190257"/>
              <a:gd name="connsiteX43299" fmla="*/ 505030 w 1299502"/>
              <a:gd name="connsiteY43299" fmla="*/ 1643238 h 2190257"/>
              <a:gd name="connsiteX43300" fmla="*/ 504742 w 1299502"/>
              <a:gd name="connsiteY43300" fmla="*/ 1642805 h 2190257"/>
              <a:gd name="connsiteX43301" fmla="*/ 504742 w 1299502"/>
              <a:gd name="connsiteY43301" fmla="*/ 1642517 h 2190257"/>
              <a:gd name="connsiteX43302" fmla="*/ 504633 w 1299502"/>
              <a:gd name="connsiteY43302" fmla="*/ 1642409 h 2190257"/>
              <a:gd name="connsiteX43303" fmla="*/ 504237 w 1299502"/>
              <a:gd name="connsiteY43303" fmla="*/ 1642409 h 2190257"/>
              <a:gd name="connsiteX43304" fmla="*/ 503443 w 1299502"/>
              <a:gd name="connsiteY43304" fmla="*/ 1643130 h 2190257"/>
              <a:gd name="connsiteX43305" fmla="*/ 503443 w 1299502"/>
              <a:gd name="connsiteY43305" fmla="*/ 1643418 h 2190257"/>
              <a:gd name="connsiteX43306" fmla="*/ 502362 w 1299502"/>
              <a:gd name="connsiteY43306" fmla="*/ 1644211 h 2190257"/>
              <a:gd name="connsiteX43307" fmla="*/ 502362 w 1299502"/>
              <a:gd name="connsiteY43307" fmla="*/ 1644535 h 2190257"/>
              <a:gd name="connsiteX43308" fmla="*/ 502037 w 1299502"/>
              <a:gd name="connsiteY43308" fmla="*/ 1644824 h 2190257"/>
              <a:gd name="connsiteX43309" fmla="*/ 501929 w 1299502"/>
              <a:gd name="connsiteY43309" fmla="*/ 1646626 h 2190257"/>
              <a:gd name="connsiteX43310" fmla="*/ 502254 w 1299502"/>
              <a:gd name="connsiteY43310" fmla="*/ 1646914 h 2190257"/>
              <a:gd name="connsiteX43311" fmla="*/ 502254 w 1299502"/>
              <a:gd name="connsiteY43311" fmla="*/ 1647202 h 2190257"/>
              <a:gd name="connsiteX43312" fmla="*/ 502542 w 1299502"/>
              <a:gd name="connsiteY43312" fmla="*/ 1647527 h 2190257"/>
              <a:gd name="connsiteX43313" fmla="*/ 502542 w 1299502"/>
              <a:gd name="connsiteY43313" fmla="*/ 1647815 h 2190257"/>
              <a:gd name="connsiteX43314" fmla="*/ 502867 w 1299502"/>
              <a:gd name="connsiteY43314" fmla="*/ 1648139 h 2190257"/>
              <a:gd name="connsiteX43315" fmla="*/ 502867 w 1299502"/>
              <a:gd name="connsiteY43315" fmla="*/ 1648428 h 2190257"/>
              <a:gd name="connsiteX43316" fmla="*/ 503552 w 1299502"/>
              <a:gd name="connsiteY43316" fmla="*/ 1649040 h 2190257"/>
              <a:gd name="connsiteX43317" fmla="*/ 503443 w 1299502"/>
              <a:gd name="connsiteY43317" fmla="*/ 1649617 h 2190257"/>
              <a:gd name="connsiteX43318" fmla="*/ 504165 w 1299502"/>
              <a:gd name="connsiteY43318" fmla="*/ 1650230 h 2190257"/>
              <a:gd name="connsiteX43319" fmla="*/ 504165 w 1299502"/>
              <a:gd name="connsiteY43319" fmla="*/ 1650518 h 2190257"/>
              <a:gd name="connsiteX43320" fmla="*/ 504453 w 1299502"/>
              <a:gd name="connsiteY43320" fmla="*/ 1650914 h 2190257"/>
              <a:gd name="connsiteX43321" fmla="*/ 504345 w 1299502"/>
              <a:gd name="connsiteY43321" fmla="*/ 1652933 h 2190257"/>
              <a:gd name="connsiteX43322" fmla="*/ 504669 w 1299502"/>
              <a:gd name="connsiteY43322" fmla="*/ 1653221 h 2190257"/>
              <a:gd name="connsiteX43323" fmla="*/ 504669 w 1299502"/>
              <a:gd name="connsiteY43323" fmla="*/ 1654122 h 2190257"/>
              <a:gd name="connsiteX43324" fmla="*/ 504273 w 1299502"/>
              <a:gd name="connsiteY43324" fmla="*/ 1654410 h 2190257"/>
              <a:gd name="connsiteX43325" fmla="*/ 504165 w 1299502"/>
              <a:gd name="connsiteY43325" fmla="*/ 1656501 h 2190257"/>
              <a:gd name="connsiteX43326" fmla="*/ 503876 w 1299502"/>
              <a:gd name="connsiteY43326" fmla="*/ 1656825 h 2190257"/>
              <a:gd name="connsiteX43327" fmla="*/ 503876 w 1299502"/>
              <a:gd name="connsiteY43327" fmla="*/ 1657113 h 2190257"/>
              <a:gd name="connsiteX43328" fmla="*/ 503155 w 1299502"/>
              <a:gd name="connsiteY43328" fmla="*/ 1657618 h 2190257"/>
              <a:gd name="connsiteX43329" fmla="*/ 503155 w 1299502"/>
              <a:gd name="connsiteY43329" fmla="*/ 1657906 h 2190257"/>
              <a:gd name="connsiteX43330" fmla="*/ 502758 w 1299502"/>
              <a:gd name="connsiteY43330" fmla="*/ 1658231 h 2190257"/>
              <a:gd name="connsiteX43331" fmla="*/ 502758 w 1299502"/>
              <a:gd name="connsiteY43331" fmla="*/ 1659132 h 2190257"/>
              <a:gd name="connsiteX43332" fmla="*/ 502470 w 1299502"/>
              <a:gd name="connsiteY43332" fmla="*/ 1659420 h 2190257"/>
              <a:gd name="connsiteX43333" fmla="*/ 502362 w 1299502"/>
              <a:gd name="connsiteY43333" fmla="*/ 1661222 h 2190257"/>
              <a:gd name="connsiteX43334" fmla="*/ 501965 w 1299502"/>
              <a:gd name="connsiteY43334" fmla="*/ 1661510 h 2190257"/>
              <a:gd name="connsiteX43335" fmla="*/ 501965 w 1299502"/>
              <a:gd name="connsiteY43335" fmla="*/ 1661727 h 2190257"/>
              <a:gd name="connsiteX43336" fmla="*/ 502254 w 1299502"/>
              <a:gd name="connsiteY43336" fmla="*/ 1662015 h 2190257"/>
              <a:gd name="connsiteX43337" fmla="*/ 502254 w 1299502"/>
              <a:gd name="connsiteY43337" fmla="*/ 1662916 h 2190257"/>
              <a:gd name="connsiteX43338" fmla="*/ 502578 w 1299502"/>
              <a:gd name="connsiteY43338" fmla="*/ 1663204 h 2190257"/>
              <a:gd name="connsiteX43339" fmla="*/ 502578 w 1299502"/>
              <a:gd name="connsiteY43339" fmla="*/ 1663925 h 2190257"/>
              <a:gd name="connsiteX43340" fmla="*/ 503047 w 1299502"/>
              <a:gd name="connsiteY43340" fmla="*/ 1664321 h 2190257"/>
              <a:gd name="connsiteX43341" fmla="*/ 503371 w 1299502"/>
              <a:gd name="connsiteY43341" fmla="*/ 1664321 h 2190257"/>
              <a:gd name="connsiteX43342" fmla="*/ 503552 w 1299502"/>
              <a:gd name="connsiteY43342" fmla="*/ 1664502 h 2190257"/>
              <a:gd name="connsiteX43343" fmla="*/ 503480 w 1299502"/>
              <a:gd name="connsiteY43343" fmla="*/ 1665403 h 2190257"/>
              <a:gd name="connsiteX43344" fmla="*/ 503768 w 1299502"/>
              <a:gd name="connsiteY43344" fmla="*/ 1665691 h 2190257"/>
              <a:gd name="connsiteX43345" fmla="*/ 503768 w 1299502"/>
              <a:gd name="connsiteY43345" fmla="*/ 1666304 h 2190257"/>
              <a:gd name="connsiteX43346" fmla="*/ 504561 w 1299502"/>
              <a:gd name="connsiteY43346" fmla="*/ 1667097 h 2190257"/>
              <a:gd name="connsiteX43347" fmla="*/ 505246 w 1299502"/>
              <a:gd name="connsiteY43347" fmla="*/ 1667097 h 2190257"/>
              <a:gd name="connsiteX43348" fmla="*/ 505751 w 1299502"/>
              <a:gd name="connsiteY43348" fmla="*/ 1667601 h 2190257"/>
              <a:gd name="connsiteX43349" fmla="*/ 505751 w 1299502"/>
              <a:gd name="connsiteY43349" fmla="*/ 1667781 h 2190257"/>
              <a:gd name="connsiteX43350" fmla="*/ 506941 w 1299502"/>
              <a:gd name="connsiteY43350" fmla="*/ 1669079 h 2190257"/>
              <a:gd name="connsiteX43351" fmla="*/ 506941 w 1299502"/>
              <a:gd name="connsiteY43351" fmla="*/ 1669403 h 2190257"/>
              <a:gd name="connsiteX43352" fmla="*/ 508059 w 1299502"/>
              <a:gd name="connsiteY43352" fmla="*/ 1670484 h 2190257"/>
              <a:gd name="connsiteX43353" fmla="*/ 508456 w 1299502"/>
              <a:gd name="connsiteY43353" fmla="*/ 1670484 h 2190257"/>
              <a:gd name="connsiteX43354" fmla="*/ 509249 w 1299502"/>
              <a:gd name="connsiteY43354" fmla="*/ 1671313 h 2190257"/>
              <a:gd name="connsiteX43355" fmla="*/ 508852 w 1299502"/>
              <a:gd name="connsiteY43355" fmla="*/ 1671493 h 2190257"/>
              <a:gd name="connsiteX43356" fmla="*/ 508744 w 1299502"/>
              <a:gd name="connsiteY43356" fmla="*/ 1673872 h 2190257"/>
              <a:gd name="connsiteX43357" fmla="*/ 508456 w 1299502"/>
              <a:gd name="connsiteY43357" fmla="*/ 1674196 h 2190257"/>
              <a:gd name="connsiteX43358" fmla="*/ 508456 w 1299502"/>
              <a:gd name="connsiteY43358" fmla="*/ 1674485 h 2190257"/>
              <a:gd name="connsiteX43359" fmla="*/ 508059 w 1299502"/>
              <a:gd name="connsiteY43359" fmla="*/ 1674809 h 2190257"/>
              <a:gd name="connsiteX43360" fmla="*/ 508059 w 1299502"/>
              <a:gd name="connsiteY43360" fmla="*/ 1675097 h 2190257"/>
              <a:gd name="connsiteX43361" fmla="*/ 507770 w 1299502"/>
              <a:gd name="connsiteY43361" fmla="*/ 1675278 h 2190257"/>
              <a:gd name="connsiteX43362" fmla="*/ 507662 w 1299502"/>
              <a:gd name="connsiteY43362" fmla="*/ 1675890 h 2190257"/>
              <a:gd name="connsiteX43363" fmla="*/ 507338 w 1299502"/>
              <a:gd name="connsiteY43363" fmla="*/ 1676179 h 2190257"/>
              <a:gd name="connsiteX43364" fmla="*/ 507338 w 1299502"/>
              <a:gd name="connsiteY43364" fmla="*/ 1676503 h 2190257"/>
              <a:gd name="connsiteX43365" fmla="*/ 506941 w 1299502"/>
              <a:gd name="connsiteY43365" fmla="*/ 1676791 h 2190257"/>
              <a:gd name="connsiteX43366" fmla="*/ 506941 w 1299502"/>
              <a:gd name="connsiteY43366" fmla="*/ 1677116 h 2190257"/>
              <a:gd name="connsiteX43367" fmla="*/ 506256 w 1299502"/>
              <a:gd name="connsiteY43367" fmla="*/ 1677692 h 2190257"/>
              <a:gd name="connsiteX43368" fmla="*/ 506256 w 1299502"/>
              <a:gd name="connsiteY43368" fmla="*/ 1678305 h 2190257"/>
              <a:gd name="connsiteX43369" fmla="*/ 505968 w 1299502"/>
              <a:gd name="connsiteY43369" fmla="*/ 1678593 h 2190257"/>
              <a:gd name="connsiteX43370" fmla="*/ 505859 w 1299502"/>
              <a:gd name="connsiteY43370" fmla="*/ 1679098 h 2190257"/>
              <a:gd name="connsiteX43371" fmla="*/ 505571 w 1299502"/>
              <a:gd name="connsiteY43371" fmla="*/ 1679386 h 2190257"/>
              <a:gd name="connsiteX43372" fmla="*/ 505571 w 1299502"/>
              <a:gd name="connsiteY43372" fmla="*/ 1679711 h 2190257"/>
              <a:gd name="connsiteX43373" fmla="*/ 505246 w 1299502"/>
              <a:gd name="connsiteY43373" fmla="*/ 1679999 h 2190257"/>
              <a:gd name="connsiteX43374" fmla="*/ 505174 w 1299502"/>
              <a:gd name="connsiteY43374" fmla="*/ 1680323 h 2190257"/>
              <a:gd name="connsiteX43375" fmla="*/ 504850 w 1299502"/>
              <a:gd name="connsiteY43375" fmla="*/ 1680612 h 2190257"/>
              <a:gd name="connsiteX43376" fmla="*/ 504850 w 1299502"/>
              <a:gd name="connsiteY43376" fmla="*/ 1681188 h 2190257"/>
              <a:gd name="connsiteX43377" fmla="*/ 504453 w 1299502"/>
              <a:gd name="connsiteY43377" fmla="*/ 1681513 h 2190257"/>
              <a:gd name="connsiteX43378" fmla="*/ 504453 w 1299502"/>
              <a:gd name="connsiteY43378" fmla="*/ 1681801 h 2190257"/>
              <a:gd name="connsiteX43379" fmla="*/ 503768 w 1299502"/>
              <a:gd name="connsiteY43379" fmla="*/ 1682306 h 2190257"/>
              <a:gd name="connsiteX43380" fmla="*/ 503768 w 1299502"/>
              <a:gd name="connsiteY43380" fmla="*/ 1682594 h 2190257"/>
              <a:gd name="connsiteX43381" fmla="*/ 503047 w 1299502"/>
              <a:gd name="connsiteY43381" fmla="*/ 1683207 h 2190257"/>
              <a:gd name="connsiteX43382" fmla="*/ 503047 w 1299502"/>
              <a:gd name="connsiteY43382" fmla="*/ 1683531 h 2190257"/>
              <a:gd name="connsiteX43383" fmla="*/ 502578 w 1299502"/>
              <a:gd name="connsiteY43383" fmla="*/ 1683927 h 2190257"/>
              <a:gd name="connsiteX43384" fmla="*/ 502254 w 1299502"/>
              <a:gd name="connsiteY43384" fmla="*/ 1683603 h 2190257"/>
              <a:gd name="connsiteX43385" fmla="*/ 501857 w 1299502"/>
              <a:gd name="connsiteY43385" fmla="*/ 1683603 h 2190257"/>
              <a:gd name="connsiteX43386" fmla="*/ 501749 w 1299502"/>
              <a:gd name="connsiteY43386" fmla="*/ 1683711 h 2190257"/>
              <a:gd name="connsiteX43387" fmla="*/ 501677 w 1299502"/>
              <a:gd name="connsiteY43387" fmla="*/ 1684900 h 2190257"/>
              <a:gd name="connsiteX43388" fmla="*/ 501460 w 1299502"/>
              <a:gd name="connsiteY43388" fmla="*/ 1685117 h 2190257"/>
              <a:gd name="connsiteX43389" fmla="*/ 500883 w 1299502"/>
              <a:gd name="connsiteY43389" fmla="*/ 1685009 h 2190257"/>
              <a:gd name="connsiteX43390" fmla="*/ 500667 w 1299502"/>
              <a:gd name="connsiteY43390" fmla="*/ 1685189 h 2190257"/>
              <a:gd name="connsiteX43391" fmla="*/ 500667 w 1299502"/>
              <a:gd name="connsiteY43391" fmla="*/ 1686306 h 2190257"/>
              <a:gd name="connsiteX43392" fmla="*/ 501857 w 1299502"/>
              <a:gd name="connsiteY43392" fmla="*/ 1687603 h 2190257"/>
              <a:gd name="connsiteX43393" fmla="*/ 501857 w 1299502"/>
              <a:gd name="connsiteY43393" fmla="*/ 1688180 h 2190257"/>
              <a:gd name="connsiteX43394" fmla="*/ 501568 w 1299502"/>
              <a:gd name="connsiteY43394" fmla="*/ 1688504 h 2190257"/>
              <a:gd name="connsiteX43395" fmla="*/ 501460 w 1299502"/>
              <a:gd name="connsiteY43395" fmla="*/ 1688793 h 2190257"/>
              <a:gd name="connsiteX43396" fmla="*/ 501857 w 1299502"/>
              <a:gd name="connsiteY43396" fmla="*/ 1689081 h 2190257"/>
              <a:gd name="connsiteX43397" fmla="*/ 501677 w 1299502"/>
              <a:gd name="connsiteY43397" fmla="*/ 1692289 h 2190257"/>
              <a:gd name="connsiteX43398" fmla="*/ 501965 w 1299502"/>
              <a:gd name="connsiteY43398" fmla="*/ 1692577 h 2190257"/>
              <a:gd name="connsiteX43399" fmla="*/ 501965 w 1299502"/>
              <a:gd name="connsiteY43399" fmla="*/ 1693154 h 2190257"/>
              <a:gd name="connsiteX43400" fmla="*/ 502290 w 1299502"/>
              <a:gd name="connsiteY43400" fmla="*/ 1693478 h 2190257"/>
              <a:gd name="connsiteX43401" fmla="*/ 502290 w 1299502"/>
              <a:gd name="connsiteY43401" fmla="*/ 1694163 h 2190257"/>
              <a:gd name="connsiteX43402" fmla="*/ 502578 w 1299502"/>
              <a:gd name="connsiteY43402" fmla="*/ 1694451 h 2190257"/>
              <a:gd name="connsiteX43403" fmla="*/ 502578 w 1299502"/>
              <a:gd name="connsiteY43403" fmla="*/ 1695568 h 2190257"/>
              <a:gd name="connsiteX43404" fmla="*/ 502867 w 1299502"/>
              <a:gd name="connsiteY43404" fmla="*/ 1695857 h 2190257"/>
              <a:gd name="connsiteX43405" fmla="*/ 502794 w 1299502"/>
              <a:gd name="connsiteY43405" fmla="*/ 1697659 h 2190257"/>
              <a:gd name="connsiteX43406" fmla="*/ 502073 w 1299502"/>
              <a:gd name="connsiteY43406" fmla="*/ 1698271 h 2190257"/>
              <a:gd name="connsiteX43407" fmla="*/ 502470 w 1299502"/>
              <a:gd name="connsiteY43407" fmla="*/ 1698560 h 2190257"/>
              <a:gd name="connsiteX43408" fmla="*/ 502398 w 1299502"/>
              <a:gd name="connsiteY43408" fmla="*/ 1700362 h 2190257"/>
              <a:gd name="connsiteX43409" fmla="*/ 502686 w 1299502"/>
              <a:gd name="connsiteY43409" fmla="*/ 1700650 h 2190257"/>
              <a:gd name="connsiteX43410" fmla="*/ 502686 w 1299502"/>
              <a:gd name="connsiteY43410" fmla="*/ 1701263 h 2190257"/>
              <a:gd name="connsiteX43411" fmla="*/ 502975 w 1299502"/>
              <a:gd name="connsiteY43411" fmla="*/ 1701551 h 2190257"/>
              <a:gd name="connsiteX43412" fmla="*/ 502975 w 1299502"/>
              <a:gd name="connsiteY43412" fmla="*/ 1702164 h 2190257"/>
              <a:gd name="connsiteX43413" fmla="*/ 503299 w 1299502"/>
              <a:gd name="connsiteY43413" fmla="*/ 1702452 h 2190257"/>
              <a:gd name="connsiteX43414" fmla="*/ 503299 w 1299502"/>
              <a:gd name="connsiteY43414" fmla="*/ 1703065 h 2190257"/>
              <a:gd name="connsiteX43415" fmla="*/ 503876 w 1299502"/>
              <a:gd name="connsiteY43415" fmla="*/ 1703677 h 2190257"/>
              <a:gd name="connsiteX43416" fmla="*/ 503876 w 1299502"/>
              <a:gd name="connsiteY43416" fmla="*/ 1703966 h 2190257"/>
              <a:gd name="connsiteX43417" fmla="*/ 503696 w 1299502"/>
              <a:gd name="connsiteY43417" fmla="*/ 1708759 h 2190257"/>
              <a:gd name="connsiteX43418" fmla="*/ 503371 w 1299502"/>
              <a:gd name="connsiteY43418" fmla="*/ 1708939 h 2190257"/>
              <a:gd name="connsiteX43419" fmla="*/ 503299 w 1299502"/>
              <a:gd name="connsiteY43419" fmla="*/ 1709840 h 2190257"/>
              <a:gd name="connsiteX43420" fmla="*/ 502975 w 1299502"/>
              <a:gd name="connsiteY43420" fmla="*/ 1710165 h 2190257"/>
              <a:gd name="connsiteX43421" fmla="*/ 502975 w 1299502"/>
              <a:gd name="connsiteY43421" fmla="*/ 1710453 h 2190257"/>
              <a:gd name="connsiteX43422" fmla="*/ 502398 w 1299502"/>
              <a:gd name="connsiteY43422" fmla="*/ 1710849 h 2190257"/>
              <a:gd name="connsiteX43423" fmla="*/ 501785 w 1299502"/>
              <a:gd name="connsiteY43423" fmla="*/ 1710849 h 2190257"/>
              <a:gd name="connsiteX43424" fmla="*/ 500487 w 1299502"/>
              <a:gd name="connsiteY43424" fmla="*/ 1709660 h 2190257"/>
              <a:gd name="connsiteX43425" fmla="*/ 500198 w 1299502"/>
              <a:gd name="connsiteY43425" fmla="*/ 1709552 h 2190257"/>
              <a:gd name="connsiteX43426" fmla="*/ 499802 w 1299502"/>
              <a:gd name="connsiteY43426" fmla="*/ 1709264 h 2190257"/>
              <a:gd name="connsiteX43427" fmla="*/ 499189 w 1299502"/>
              <a:gd name="connsiteY43427" fmla="*/ 1709264 h 2190257"/>
              <a:gd name="connsiteX43428" fmla="*/ 499008 w 1299502"/>
              <a:gd name="connsiteY43428" fmla="*/ 1709156 h 2190257"/>
              <a:gd name="connsiteX43429" fmla="*/ 499008 w 1299502"/>
              <a:gd name="connsiteY43429" fmla="*/ 1708867 h 2190257"/>
              <a:gd name="connsiteX43430" fmla="*/ 498900 w 1299502"/>
              <a:gd name="connsiteY43430" fmla="*/ 1708651 h 2190257"/>
              <a:gd name="connsiteX43431" fmla="*/ 498504 w 1299502"/>
              <a:gd name="connsiteY43431" fmla="*/ 1708651 h 2190257"/>
              <a:gd name="connsiteX43432" fmla="*/ 498215 w 1299502"/>
              <a:gd name="connsiteY43432" fmla="*/ 1708363 h 2190257"/>
              <a:gd name="connsiteX43433" fmla="*/ 496917 w 1299502"/>
              <a:gd name="connsiteY43433" fmla="*/ 1708255 h 2190257"/>
              <a:gd name="connsiteX43434" fmla="*/ 495907 w 1299502"/>
              <a:gd name="connsiteY43434" fmla="*/ 1707354 h 2190257"/>
              <a:gd name="connsiteX43435" fmla="*/ 495619 w 1299502"/>
              <a:gd name="connsiteY43435" fmla="*/ 1707354 h 2190257"/>
              <a:gd name="connsiteX43436" fmla="*/ 493708 w 1299502"/>
              <a:gd name="connsiteY43436" fmla="*/ 1705479 h 2190257"/>
              <a:gd name="connsiteX43437" fmla="*/ 493419 w 1299502"/>
              <a:gd name="connsiteY43437" fmla="*/ 1705479 h 2190257"/>
              <a:gd name="connsiteX43438" fmla="*/ 492121 w 1299502"/>
              <a:gd name="connsiteY43438" fmla="*/ 1704182 h 2190257"/>
              <a:gd name="connsiteX43439" fmla="*/ 491725 w 1299502"/>
              <a:gd name="connsiteY43439" fmla="*/ 1704182 h 2190257"/>
              <a:gd name="connsiteX43440" fmla="*/ 491220 w 1299502"/>
              <a:gd name="connsiteY43440" fmla="*/ 1704651 h 2190257"/>
              <a:gd name="connsiteX43441" fmla="*/ 491220 w 1299502"/>
              <a:gd name="connsiteY43441" fmla="*/ 1705155 h 2190257"/>
              <a:gd name="connsiteX43442" fmla="*/ 491508 w 1299502"/>
              <a:gd name="connsiteY43442" fmla="*/ 1705552 h 2190257"/>
              <a:gd name="connsiteX43443" fmla="*/ 491508 w 1299502"/>
              <a:gd name="connsiteY43443" fmla="*/ 1705876 h 2190257"/>
              <a:gd name="connsiteX43444" fmla="*/ 491328 w 1299502"/>
              <a:gd name="connsiteY43444" fmla="*/ 1705948 h 2190257"/>
              <a:gd name="connsiteX43445" fmla="*/ 491040 w 1299502"/>
              <a:gd name="connsiteY43445" fmla="*/ 1705948 h 2190257"/>
              <a:gd name="connsiteX43446" fmla="*/ 490715 w 1299502"/>
              <a:gd name="connsiteY43446" fmla="*/ 1706272 h 2190257"/>
              <a:gd name="connsiteX43447" fmla="*/ 490318 w 1299502"/>
              <a:gd name="connsiteY43447" fmla="*/ 1706272 h 2190257"/>
              <a:gd name="connsiteX43448" fmla="*/ 490030 w 1299502"/>
              <a:gd name="connsiteY43448" fmla="*/ 1705948 h 2190257"/>
              <a:gd name="connsiteX43449" fmla="*/ 489814 w 1299502"/>
              <a:gd name="connsiteY43449" fmla="*/ 1706056 h 2190257"/>
              <a:gd name="connsiteX43450" fmla="*/ 489814 w 1299502"/>
              <a:gd name="connsiteY43450" fmla="*/ 1706669 h 2190257"/>
              <a:gd name="connsiteX43451" fmla="*/ 490823 w 1299502"/>
              <a:gd name="connsiteY43451" fmla="*/ 1707570 h 2190257"/>
              <a:gd name="connsiteX43452" fmla="*/ 490823 w 1299502"/>
              <a:gd name="connsiteY43452" fmla="*/ 1707858 h 2190257"/>
              <a:gd name="connsiteX43453" fmla="*/ 490931 w 1299502"/>
              <a:gd name="connsiteY43453" fmla="*/ 1708038 h 2190257"/>
              <a:gd name="connsiteX43454" fmla="*/ 491220 w 1299502"/>
              <a:gd name="connsiteY43454" fmla="*/ 1708038 h 2190257"/>
              <a:gd name="connsiteX43455" fmla="*/ 491616 w 1299502"/>
              <a:gd name="connsiteY43455" fmla="*/ 1708363 h 2190257"/>
              <a:gd name="connsiteX43456" fmla="*/ 491905 w 1299502"/>
              <a:gd name="connsiteY43456" fmla="*/ 1708363 h 2190257"/>
              <a:gd name="connsiteX43457" fmla="*/ 492013 w 1299502"/>
              <a:gd name="connsiteY43457" fmla="*/ 1708543 h 2190257"/>
              <a:gd name="connsiteX43458" fmla="*/ 492013 w 1299502"/>
              <a:gd name="connsiteY43458" fmla="*/ 1709120 h 2190257"/>
              <a:gd name="connsiteX43459" fmla="*/ 492806 w 1299502"/>
              <a:gd name="connsiteY43459" fmla="*/ 1709804 h 2190257"/>
              <a:gd name="connsiteX43460" fmla="*/ 493528 w 1299502"/>
              <a:gd name="connsiteY43460" fmla="*/ 1709912 h 2190257"/>
              <a:gd name="connsiteX43461" fmla="*/ 493816 w 1299502"/>
              <a:gd name="connsiteY43461" fmla="*/ 1710237 h 2190257"/>
              <a:gd name="connsiteX43462" fmla="*/ 496124 w 1299502"/>
              <a:gd name="connsiteY43462" fmla="*/ 1710309 h 2190257"/>
              <a:gd name="connsiteX43463" fmla="*/ 496809 w 1299502"/>
              <a:gd name="connsiteY43463" fmla="*/ 1710922 h 2190257"/>
              <a:gd name="connsiteX43464" fmla="*/ 497097 w 1299502"/>
              <a:gd name="connsiteY43464" fmla="*/ 1710922 h 2190257"/>
              <a:gd name="connsiteX43465" fmla="*/ 497710 w 1299502"/>
              <a:gd name="connsiteY43465" fmla="*/ 1711534 h 2190257"/>
              <a:gd name="connsiteX43466" fmla="*/ 498107 w 1299502"/>
              <a:gd name="connsiteY43466" fmla="*/ 1711606 h 2190257"/>
              <a:gd name="connsiteX43467" fmla="*/ 498431 w 1299502"/>
              <a:gd name="connsiteY43467" fmla="*/ 1711931 h 2190257"/>
              <a:gd name="connsiteX43468" fmla="*/ 498720 w 1299502"/>
              <a:gd name="connsiteY43468" fmla="*/ 1711931 h 2190257"/>
              <a:gd name="connsiteX43469" fmla="*/ 500523 w 1299502"/>
              <a:gd name="connsiteY43469" fmla="*/ 1713625 h 2190257"/>
              <a:gd name="connsiteX43470" fmla="*/ 500523 w 1299502"/>
              <a:gd name="connsiteY43470" fmla="*/ 1714201 h 2190257"/>
              <a:gd name="connsiteX43471" fmla="*/ 500811 w 1299502"/>
              <a:gd name="connsiteY43471" fmla="*/ 1714526 h 2190257"/>
              <a:gd name="connsiteX43472" fmla="*/ 500703 w 1299502"/>
              <a:gd name="connsiteY43472" fmla="*/ 1716904 h 2190257"/>
              <a:gd name="connsiteX43473" fmla="*/ 500306 w 1299502"/>
              <a:gd name="connsiteY43473" fmla="*/ 1717121 h 2190257"/>
              <a:gd name="connsiteX43474" fmla="*/ 500306 w 1299502"/>
              <a:gd name="connsiteY43474" fmla="*/ 1717985 h 2190257"/>
              <a:gd name="connsiteX43475" fmla="*/ 500018 w 1299502"/>
              <a:gd name="connsiteY43475" fmla="*/ 1718310 h 2190257"/>
              <a:gd name="connsiteX43476" fmla="*/ 499910 w 1299502"/>
              <a:gd name="connsiteY43476" fmla="*/ 1719211 h 2190257"/>
              <a:gd name="connsiteX43477" fmla="*/ 499621 w 1299502"/>
              <a:gd name="connsiteY43477" fmla="*/ 1719499 h 2190257"/>
              <a:gd name="connsiteX43478" fmla="*/ 499621 w 1299502"/>
              <a:gd name="connsiteY43478" fmla="*/ 1719787 h 2190257"/>
              <a:gd name="connsiteX43479" fmla="*/ 498900 w 1299502"/>
              <a:gd name="connsiteY43479" fmla="*/ 1720292 h 2190257"/>
              <a:gd name="connsiteX43480" fmla="*/ 498900 w 1299502"/>
              <a:gd name="connsiteY43480" fmla="*/ 1720580 h 2190257"/>
              <a:gd name="connsiteX43481" fmla="*/ 497530 w 1299502"/>
              <a:gd name="connsiteY43481" fmla="*/ 1721806 h 2190257"/>
              <a:gd name="connsiteX43482" fmla="*/ 497422 w 1299502"/>
              <a:gd name="connsiteY43482" fmla="*/ 1723608 h 2190257"/>
              <a:gd name="connsiteX43483" fmla="*/ 497205 w 1299502"/>
              <a:gd name="connsiteY43483" fmla="*/ 1723680 h 2190257"/>
              <a:gd name="connsiteX43484" fmla="*/ 496232 w 1299502"/>
              <a:gd name="connsiteY43484" fmla="*/ 1723680 h 2190257"/>
              <a:gd name="connsiteX43485" fmla="*/ 495907 w 1299502"/>
              <a:gd name="connsiteY43485" fmla="*/ 1723896 h 2190257"/>
              <a:gd name="connsiteX43486" fmla="*/ 495511 w 1299502"/>
              <a:gd name="connsiteY43486" fmla="*/ 1723896 h 2190257"/>
              <a:gd name="connsiteX43487" fmla="*/ 495439 w 1299502"/>
              <a:gd name="connsiteY43487" fmla="*/ 1724076 h 2190257"/>
              <a:gd name="connsiteX43488" fmla="*/ 495439 w 1299502"/>
              <a:gd name="connsiteY43488" fmla="*/ 1724401 h 2190257"/>
              <a:gd name="connsiteX43489" fmla="*/ 495042 w 1299502"/>
              <a:gd name="connsiteY43489" fmla="*/ 1724581 h 2190257"/>
              <a:gd name="connsiteX43490" fmla="*/ 495042 w 1299502"/>
              <a:gd name="connsiteY43490" fmla="*/ 1726095 h 2190257"/>
              <a:gd name="connsiteX43491" fmla="*/ 494645 w 1299502"/>
              <a:gd name="connsiteY43491" fmla="*/ 1726383 h 2190257"/>
              <a:gd name="connsiteX43492" fmla="*/ 494537 w 1299502"/>
              <a:gd name="connsiteY43492" fmla="*/ 1728473 h 2190257"/>
              <a:gd name="connsiteX43493" fmla="*/ 494249 w 1299502"/>
              <a:gd name="connsiteY43493" fmla="*/ 1728689 h 2190257"/>
              <a:gd name="connsiteX43494" fmla="*/ 494140 w 1299502"/>
              <a:gd name="connsiteY43494" fmla="*/ 1730275 h 2190257"/>
              <a:gd name="connsiteX43495" fmla="*/ 493852 w 1299502"/>
              <a:gd name="connsiteY43495" fmla="*/ 1730455 h 2190257"/>
              <a:gd name="connsiteX43496" fmla="*/ 493852 w 1299502"/>
              <a:gd name="connsiteY43496" fmla="*/ 1731068 h 2190257"/>
              <a:gd name="connsiteX43497" fmla="*/ 493455 w 1299502"/>
              <a:gd name="connsiteY43497" fmla="*/ 1731392 h 2190257"/>
              <a:gd name="connsiteX43498" fmla="*/ 493455 w 1299502"/>
              <a:gd name="connsiteY43498" fmla="*/ 1731681 h 2190257"/>
              <a:gd name="connsiteX43499" fmla="*/ 493131 w 1299502"/>
              <a:gd name="connsiteY43499" fmla="*/ 1731969 h 2190257"/>
              <a:gd name="connsiteX43500" fmla="*/ 493023 w 1299502"/>
              <a:gd name="connsiteY43500" fmla="*/ 1732293 h 2190257"/>
              <a:gd name="connsiteX43501" fmla="*/ 492734 w 1299502"/>
              <a:gd name="connsiteY43501" fmla="*/ 1732582 h 2190257"/>
              <a:gd name="connsiteX43502" fmla="*/ 492734 w 1299502"/>
              <a:gd name="connsiteY43502" fmla="*/ 1733194 h 2190257"/>
              <a:gd name="connsiteX43503" fmla="*/ 492338 w 1299502"/>
              <a:gd name="connsiteY43503" fmla="*/ 1733375 h 2190257"/>
              <a:gd name="connsiteX43504" fmla="*/ 492229 w 1299502"/>
              <a:gd name="connsiteY43504" fmla="*/ 1735789 h 2190257"/>
              <a:gd name="connsiteX43505" fmla="*/ 491941 w 1299502"/>
              <a:gd name="connsiteY43505" fmla="*/ 1736078 h 2190257"/>
              <a:gd name="connsiteX43506" fmla="*/ 491833 w 1299502"/>
              <a:gd name="connsiteY43506" fmla="*/ 1738168 h 2190257"/>
              <a:gd name="connsiteX43507" fmla="*/ 491436 w 1299502"/>
              <a:gd name="connsiteY43507" fmla="*/ 1738348 h 2190257"/>
              <a:gd name="connsiteX43508" fmla="*/ 491364 w 1299502"/>
              <a:gd name="connsiteY43508" fmla="*/ 1740475 h 2190257"/>
              <a:gd name="connsiteX43509" fmla="*/ 491040 w 1299502"/>
              <a:gd name="connsiteY43509" fmla="*/ 1740763 h 2190257"/>
              <a:gd name="connsiteX43510" fmla="*/ 491040 w 1299502"/>
              <a:gd name="connsiteY43510" fmla="*/ 1741051 h 2190257"/>
              <a:gd name="connsiteX43511" fmla="*/ 490354 w 1299502"/>
              <a:gd name="connsiteY43511" fmla="*/ 1741664 h 2190257"/>
              <a:gd name="connsiteX43512" fmla="*/ 490354 w 1299502"/>
              <a:gd name="connsiteY43512" fmla="*/ 1741952 h 2190257"/>
              <a:gd name="connsiteX43513" fmla="*/ 489633 w 1299502"/>
              <a:gd name="connsiteY43513" fmla="*/ 1742457 h 2190257"/>
              <a:gd name="connsiteX43514" fmla="*/ 489633 w 1299502"/>
              <a:gd name="connsiteY43514" fmla="*/ 1742745 h 2190257"/>
              <a:gd name="connsiteX43515" fmla="*/ 489237 w 1299502"/>
              <a:gd name="connsiteY43515" fmla="*/ 1743070 h 2190257"/>
              <a:gd name="connsiteX43516" fmla="*/ 489237 w 1299502"/>
              <a:gd name="connsiteY43516" fmla="*/ 1743358 h 2190257"/>
              <a:gd name="connsiteX43517" fmla="*/ 488948 w 1299502"/>
              <a:gd name="connsiteY43517" fmla="*/ 1743682 h 2190257"/>
              <a:gd name="connsiteX43518" fmla="*/ 488948 w 1299502"/>
              <a:gd name="connsiteY43518" fmla="*/ 1743971 h 2190257"/>
              <a:gd name="connsiteX43519" fmla="*/ 488551 w 1299502"/>
              <a:gd name="connsiteY43519" fmla="*/ 1744259 h 2190257"/>
              <a:gd name="connsiteX43520" fmla="*/ 488551 w 1299502"/>
              <a:gd name="connsiteY43520" fmla="*/ 1744547 h 2190257"/>
              <a:gd name="connsiteX43521" fmla="*/ 487830 w 1299502"/>
              <a:gd name="connsiteY43521" fmla="*/ 1745052 h 2190257"/>
              <a:gd name="connsiteX43522" fmla="*/ 487830 w 1299502"/>
              <a:gd name="connsiteY43522" fmla="*/ 1745376 h 2190257"/>
              <a:gd name="connsiteX43523" fmla="*/ 487362 w 1299502"/>
              <a:gd name="connsiteY43523" fmla="*/ 1745773 h 2190257"/>
              <a:gd name="connsiteX43524" fmla="*/ 486965 w 1299502"/>
              <a:gd name="connsiteY43524" fmla="*/ 1745773 h 2190257"/>
              <a:gd name="connsiteX43525" fmla="*/ 486857 w 1299502"/>
              <a:gd name="connsiteY43525" fmla="*/ 1745953 h 2190257"/>
              <a:gd name="connsiteX43526" fmla="*/ 486749 w 1299502"/>
              <a:gd name="connsiteY43526" fmla="*/ 1746565 h 2190257"/>
              <a:gd name="connsiteX43527" fmla="*/ 486460 w 1299502"/>
              <a:gd name="connsiteY43527" fmla="*/ 1746854 h 2190257"/>
              <a:gd name="connsiteX43528" fmla="*/ 486460 w 1299502"/>
              <a:gd name="connsiteY43528" fmla="*/ 1747971 h 2190257"/>
              <a:gd name="connsiteX43529" fmla="*/ 486063 w 1299502"/>
              <a:gd name="connsiteY43529" fmla="*/ 1748259 h 2190257"/>
              <a:gd name="connsiteX43530" fmla="*/ 486063 w 1299502"/>
              <a:gd name="connsiteY43530" fmla="*/ 1749160 h 2190257"/>
              <a:gd name="connsiteX43531" fmla="*/ 485667 w 1299502"/>
              <a:gd name="connsiteY43531" fmla="*/ 1749449 h 2190257"/>
              <a:gd name="connsiteX43532" fmla="*/ 485667 w 1299502"/>
              <a:gd name="connsiteY43532" fmla="*/ 1749773 h 2190257"/>
              <a:gd name="connsiteX43533" fmla="*/ 485342 w 1299502"/>
              <a:gd name="connsiteY43533" fmla="*/ 1750061 h 2190257"/>
              <a:gd name="connsiteX43534" fmla="*/ 485270 w 1299502"/>
              <a:gd name="connsiteY43534" fmla="*/ 1750674 h 2190257"/>
              <a:gd name="connsiteX43535" fmla="*/ 484946 w 1299502"/>
              <a:gd name="connsiteY43535" fmla="*/ 1750962 h 2190257"/>
              <a:gd name="connsiteX43536" fmla="*/ 484946 w 1299502"/>
              <a:gd name="connsiteY43536" fmla="*/ 1751467 h 2190257"/>
              <a:gd name="connsiteX43537" fmla="*/ 485270 w 1299502"/>
              <a:gd name="connsiteY43537" fmla="*/ 1751755 h 2190257"/>
              <a:gd name="connsiteX43538" fmla="*/ 485270 w 1299502"/>
              <a:gd name="connsiteY43538" fmla="*/ 1752368 h 2190257"/>
              <a:gd name="connsiteX43539" fmla="*/ 484657 w 1299502"/>
              <a:gd name="connsiteY43539" fmla="*/ 1752873 h 2190257"/>
              <a:gd name="connsiteX43540" fmla="*/ 483071 w 1299502"/>
              <a:gd name="connsiteY43540" fmla="*/ 1752764 h 2190257"/>
              <a:gd name="connsiteX43541" fmla="*/ 482349 w 1299502"/>
              <a:gd name="connsiteY43541" fmla="*/ 1752152 h 2190257"/>
              <a:gd name="connsiteX43542" fmla="*/ 481087 w 1299502"/>
              <a:gd name="connsiteY43542" fmla="*/ 1751755 h 2190257"/>
              <a:gd name="connsiteX43543" fmla="*/ 480366 w 1299502"/>
              <a:gd name="connsiteY43543" fmla="*/ 1751755 h 2190257"/>
              <a:gd name="connsiteX43544" fmla="*/ 480078 w 1299502"/>
              <a:gd name="connsiteY43544" fmla="*/ 1752080 h 2190257"/>
              <a:gd name="connsiteX43545" fmla="*/ 479068 w 1299502"/>
              <a:gd name="connsiteY43545" fmla="*/ 1751971 h 2190257"/>
              <a:gd name="connsiteX43546" fmla="*/ 478780 w 1299502"/>
              <a:gd name="connsiteY43546" fmla="*/ 1751647 h 2190257"/>
              <a:gd name="connsiteX43547" fmla="*/ 477373 w 1299502"/>
              <a:gd name="connsiteY43547" fmla="*/ 1751647 h 2190257"/>
              <a:gd name="connsiteX43548" fmla="*/ 477085 w 1299502"/>
              <a:gd name="connsiteY43548" fmla="*/ 1751251 h 2190257"/>
              <a:gd name="connsiteX43549" fmla="*/ 476760 w 1299502"/>
              <a:gd name="connsiteY43549" fmla="*/ 1751251 h 2190257"/>
              <a:gd name="connsiteX43550" fmla="*/ 476292 w 1299502"/>
              <a:gd name="connsiteY43550" fmla="*/ 1750854 h 2190257"/>
              <a:gd name="connsiteX43551" fmla="*/ 476292 w 1299502"/>
              <a:gd name="connsiteY43551" fmla="*/ 1750278 h 2190257"/>
              <a:gd name="connsiteX43552" fmla="*/ 476184 w 1299502"/>
              <a:gd name="connsiteY43552" fmla="*/ 1750061 h 2190257"/>
              <a:gd name="connsiteX43553" fmla="*/ 474489 w 1299502"/>
              <a:gd name="connsiteY43553" fmla="*/ 1749989 h 2190257"/>
              <a:gd name="connsiteX43554" fmla="*/ 474200 w 1299502"/>
              <a:gd name="connsiteY43554" fmla="*/ 1750278 h 2190257"/>
              <a:gd name="connsiteX43555" fmla="*/ 472794 w 1299502"/>
              <a:gd name="connsiteY43555" fmla="*/ 1750278 h 2190257"/>
              <a:gd name="connsiteX43556" fmla="*/ 472001 w 1299502"/>
              <a:gd name="connsiteY43556" fmla="*/ 1749485 h 2190257"/>
              <a:gd name="connsiteX43557" fmla="*/ 472001 w 1299502"/>
              <a:gd name="connsiteY43557" fmla="*/ 1749160 h 2190257"/>
              <a:gd name="connsiteX43558" fmla="*/ 471712 w 1299502"/>
              <a:gd name="connsiteY43558" fmla="*/ 1748872 h 2190257"/>
              <a:gd name="connsiteX43559" fmla="*/ 471784 w 1299502"/>
              <a:gd name="connsiteY43559" fmla="*/ 1747971 h 2190257"/>
              <a:gd name="connsiteX43560" fmla="*/ 472109 w 1299502"/>
              <a:gd name="connsiteY43560" fmla="*/ 1747683 h 2190257"/>
              <a:gd name="connsiteX43561" fmla="*/ 472109 w 1299502"/>
              <a:gd name="connsiteY43561" fmla="*/ 1747070 h 2190257"/>
              <a:gd name="connsiteX43562" fmla="*/ 472506 w 1299502"/>
              <a:gd name="connsiteY43562" fmla="*/ 1746782 h 2190257"/>
              <a:gd name="connsiteX43563" fmla="*/ 472506 w 1299502"/>
              <a:gd name="connsiteY43563" fmla="*/ 1744763 h 2190257"/>
              <a:gd name="connsiteX43564" fmla="*/ 472181 w 1299502"/>
              <a:gd name="connsiteY43564" fmla="*/ 1744367 h 2190257"/>
              <a:gd name="connsiteX43565" fmla="*/ 472289 w 1299502"/>
              <a:gd name="connsiteY43565" fmla="*/ 1743898 h 2190257"/>
              <a:gd name="connsiteX43566" fmla="*/ 471604 w 1299502"/>
              <a:gd name="connsiteY43566" fmla="*/ 1743178 h 2190257"/>
              <a:gd name="connsiteX43567" fmla="*/ 471676 w 1299502"/>
              <a:gd name="connsiteY43567" fmla="*/ 1741772 h 2190257"/>
              <a:gd name="connsiteX43568" fmla="*/ 471388 w 1299502"/>
              <a:gd name="connsiteY43568" fmla="*/ 1741376 h 2190257"/>
              <a:gd name="connsiteX43569" fmla="*/ 471496 w 1299502"/>
              <a:gd name="connsiteY43569" fmla="*/ 1739105 h 2190257"/>
              <a:gd name="connsiteX43570" fmla="*/ 471171 w 1299502"/>
              <a:gd name="connsiteY43570" fmla="*/ 1738781 h 2190257"/>
              <a:gd name="connsiteX43571" fmla="*/ 471280 w 1299502"/>
              <a:gd name="connsiteY43571" fmla="*/ 1735501 h 2190257"/>
              <a:gd name="connsiteX43572" fmla="*/ 470991 w 1299502"/>
              <a:gd name="connsiteY43572" fmla="*/ 1735213 h 2190257"/>
              <a:gd name="connsiteX43573" fmla="*/ 470991 w 1299502"/>
              <a:gd name="connsiteY43573" fmla="*/ 1734600 h 2190257"/>
              <a:gd name="connsiteX43574" fmla="*/ 470667 w 1299502"/>
              <a:gd name="connsiteY43574" fmla="*/ 1734312 h 2190257"/>
              <a:gd name="connsiteX43575" fmla="*/ 470667 w 1299502"/>
              <a:gd name="connsiteY43575" fmla="*/ 1733987 h 2190257"/>
              <a:gd name="connsiteX43576" fmla="*/ 470378 w 1299502"/>
              <a:gd name="connsiteY43576" fmla="*/ 1733699 h 2190257"/>
              <a:gd name="connsiteX43577" fmla="*/ 470378 w 1299502"/>
              <a:gd name="connsiteY43577" fmla="*/ 1733086 h 2190257"/>
              <a:gd name="connsiteX43578" fmla="*/ 470090 w 1299502"/>
              <a:gd name="connsiteY43578" fmla="*/ 1732798 h 2190257"/>
              <a:gd name="connsiteX43579" fmla="*/ 470090 w 1299502"/>
              <a:gd name="connsiteY43579" fmla="*/ 1731897 h 2190257"/>
              <a:gd name="connsiteX43580" fmla="*/ 469765 w 1299502"/>
              <a:gd name="connsiteY43580" fmla="*/ 1731609 h 2190257"/>
              <a:gd name="connsiteX43581" fmla="*/ 469873 w 1299502"/>
              <a:gd name="connsiteY43581" fmla="*/ 1729194 h 2190257"/>
              <a:gd name="connsiteX43582" fmla="*/ 470270 w 1299502"/>
              <a:gd name="connsiteY43582" fmla="*/ 1728906 h 2190257"/>
              <a:gd name="connsiteX43583" fmla="*/ 470270 w 1299502"/>
              <a:gd name="connsiteY43583" fmla="*/ 1728293 h 2190257"/>
              <a:gd name="connsiteX43584" fmla="*/ 469982 w 1299502"/>
              <a:gd name="connsiteY43584" fmla="*/ 1728005 h 2190257"/>
              <a:gd name="connsiteX43585" fmla="*/ 469982 w 1299502"/>
              <a:gd name="connsiteY43585" fmla="*/ 1727392 h 2190257"/>
              <a:gd name="connsiteX43586" fmla="*/ 469657 w 1299502"/>
              <a:gd name="connsiteY43586" fmla="*/ 1727104 h 2190257"/>
              <a:gd name="connsiteX43587" fmla="*/ 469657 w 1299502"/>
              <a:gd name="connsiteY43587" fmla="*/ 1726779 h 2190257"/>
              <a:gd name="connsiteX43588" fmla="*/ 469369 w 1299502"/>
              <a:gd name="connsiteY43588" fmla="*/ 1726491 h 2190257"/>
              <a:gd name="connsiteX43589" fmla="*/ 469369 w 1299502"/>
              <a:gd name="connsiteY43589" fmla="*/ 1724977 h 2190257"/>
              <a:gd name="connsiteX43590" fmla="*/ 469080 w 1299502"/>
              <a:gd name="connsiteY43590" fmla="*/ 1724689 h 2190257"/>
              <a:gd name="connsiteX43591" fmla="*/ 469080 w 1299502"/>
              <a:gd name="connsiteY43591" fmla="*/ 1724401 h 2190257"/>
              <a:gd name="connsiteX43592" fmla="*/ 468756 w 1299502"/>
              <a:gd name="connsiteY43592" fmla="*/ 1724076 h 2190257"/>
              <a:gd name="connsiteX43593" fmla="*/ 468756 w 1299502"/>
              <a:gd name="connsiteY43593" fmla="*/ 1723175 h 2190257"/>
              <a:gd name="connsiteX43594" fmla="*/ 468467 w 1299502"/>
              <a:gd name="connsiteY43594" fmla="*/ 1722887 h 2190257"/>
              <a:gd name="connsiteX43595" fmla="*/ 468539 w 1299502"/>
              <a:gd name="connsiteY43595" fmla="*/ 1721409 h 2190257"/>
              <a:gd name="connsiteX43596" fmla="*/ 468251 w 1299502"/>
              <a:gd name="connsiteY43596" fmla="*/ 1721085 h 2190257"/>
              <a:gd name="connsiteX43597" fmla="*/ 468251 w 1299502"/>
              <a:gd name="connsiteY43597" fmla="*/ 1720472 h 2190257"/>
              <a:gd name="connsiteX43598" fmla="*/ 467962 w 1299502"/>
              <a:gd name="connsiteY43598" fmla="*/ 1720184 h 2190257"/>
              <a:gd name="connsiteX43599" fmla="*/ 467962 w 1299502"/>
              <a:gd name="connsiteY43599" fmla="*/ 1719896 h 2190257"/>
              <a:gd name="connsiteX43600" fmla="*/ 467638 w 1299502"/>
              <a:gd name="connsiteY43600" fmla="*/ 1719571 h 2190257"/>
              <a:gd name="connsiteX43601" fmla="*/ 467638 w 1299502"/>
              <a:gd name="connsiteY43601" fmla="*/ 1719283 h 2190257"/>
              <a:gd name="connsiteX43602" fmla="*/ 466953 w 1299502"/>
              <a:gd name="connsiteY43602" fmla="*/ 1718670 h 2190257"/>
              <a:gd name="connsiteX43603" fmla="*/ 467061 w 1299502"/>
              <a:gd name="connsiteY43603" fmla="*/ 1718382 h 2190257"/>
              <a:gd name="connsiteX43604" fmla="*/ 466664 w 1299502"/>
              <a:gd name="connsiteY43604" fmla="*/ 1717985 h 2190257"/>
              <a:gd name="connsiteX43605" fmla="*/ 466664 w 1299502"/>
              <a:gd name="connsiteY43605" fmla="*/ 1717769 h 2190257"/>
              <a:gd name="connsiteX43606" fmla="*/ 466556 w 1299502"/>
              <a:gd name="connsiteY43606" fmla="*/ 1717589 h 2190257"/>
              <a:gd name="connsiteX43607" fmla="*/ 466268 w 1299502"/>
              <a:gd name="connsiteY43607" fmla="*/ 1717589 h 2190257"/>
              <a:gd name="connsiteX43608" fmla="*/ 466051 w 1299502"/>
              <a:gd name="connsiteY43608" fmla="*/ 1717409 h 2190257"/>
              <a:gd name="connsiteX43609" fmla="*/ 466051 w 1299502"/>
              <a:gd name="connsiteY43609" fmla="*/ 1717084 h 2190257"/>
              <a:gd name="connsiteX43610" fmla="*/ 464969 w 1299502"/>
              <a:gd name="connsiteY43610" fmla="*/ 1716003 h 2190257"/>
              <a:gd name="connsiteX43611" fmla="*/ 464573 w 1299502"/>
              <a:gd name="connsiteY43611" fmla="*/ 1716003 h 2190257"/>
              <a:gd name="connsiteX43612" fmla="*/ 463960 w 1299502"/>
              <a:gd name="connsiteY43612" fmla="*/ 1715391 h 2190257"/>
              <a:gd name="connsiteX43613" fmla="*/ 463275 w 1299502"/>
              <a:gd name="connsiteY43613" fmla="*/ 1715391 h 2190257"/>
              <a:gd name="connsiteX43614" fmla="*/ 462878 w 1299502"/>
              <a:gd name="connsiteY43614" fmla="*/ 1714886 h 2190257"/>
              <a:gd name="connsiteX43615" fmla="*/ 462878 w 1299502"/>
              <a:gd name="connsiteY43615" fmla="*/ 1714598 h 2190257"/>
              <a:gd name="connsiteX43616" fmla="*/ 461580 w 1299502"/>
              <a:gd name="connsiteY43616" fmla="*/ 1713408 h 2190257"/>
              <a:gd name="connsiteX43617" fmla="*/ 461580 w 1299502"/>
              <a:gd name="connsiteY43617" fmla="*/ 1713084 h 2190257"/>
              <a:gd name="connsiteX43618" fmla="*/ 461255 w 1299502"/>
              <a:gd name="connsiteY43618" fmla="*/ 1712796 h 2190257"/>
              <a:gd name="connsiteX43619" fmla="*/ 461255 w 1299502"/>
              <a:gd name="connsiteY43619" fmla="*/ 1712183 h 2190257"/>
              <a:gd name="connsiteX43620" fmla="*/ 460967 w 1299502"/>
              <a:gd name="connsiteY43620" fmla="*/ 1711787 h 2190257"/>
              <a:gd name="connsiteX43621" fmla="*/ 461075 w 1299502"/>
              <a:gd name="connsiteY43621" fmla="*/ 1710381 h 2190257"/>
              <a:gd name="connsiteX43622" fmla="*/ 460751 w 1299502"/>
              <a:gd name="connsiteY43622" fmla="*/ 1710093 h 2190257"/>
              <a:gd name="connsiteX43623" fmla="*/ 460751 w 1299502"/>
              <a:gd name="connsiteY43623" fmla="*/ 1708903 h 2190257"/>
              <a:gd name="connsiteX43624" fmla="*/ 460462 w 1299502"/>
              <a:gd name="connsiteY43624" fmla="*/ 1708579 h 2190257"/>
              <a:gd name="connsiteX43625" fmla="*/ 460462 w 1299502"/>
              <a:gd name="connsiteY43625" fmla="*/ 1708002 h 2190257"/>
              <a:gd name="connsiteX43626" fmla="*/ 460174 w 1299502"/>
              <a:gd name="connsiteY43626" fmla="*/ 1707606 h 2190257"/>
              <a:gd name="connsiteX43627" fmla="*/ 460174 w 1299502"/>
              <a:gd name="connsiteY43627" fmla="*/ 1707390 h 2190257"/>
              <a:gd name="connsiteX43628" fmla="*/ 459849 w 1299502"/>
              <a:gd name="connsiteY43628" fmla="*/ 1707101 h 2190257"/>
              <a:gd name="connsiteX43629" fmla="*/ 459849 w 1299502"/>
              <a:gd name="connsiteY43629" fmla="*/ 1706489 h 2190257"/>
              <a:gd name="connsiteX43630" fmla="*/ 459561 w 1299502"/>
              <a:gd name="connsiteY43630" fmla="*/ 1706092 h 2190257"/>
              <a:gd name="connsiteX43631" fmla="*/ 459561 w 1299502"/>
              <a:gd name="connsiteY43631" fmla="*/ 1705516 h 2190257"/>
              <a:gd name="connsiteX43632" fmla="*/ 459272 w 1299502"/>
              <a:gd name="connsiteY43632" fmla="*/ 1705191 h 2190257"/>
              <a:gd name="connsiteX43633" fmla="*/ 459344 w 1299502"/>
              <a:gd name="connsiteY43633" fmla="*/ 1704290 h 2190257"/>
              <a:gd name="connsiteX43634" fmla="*/ 458948 w 1299502"/>
              <a:gd name="connsiteY43634" fmla="*/ 1704002 h 2190257"/>
              <a:gd name="connsiteX43635" fmla="*/ 458948 w 1299502"/>
              <a:gd name="connsiteY43635" fmla="*/ 1703714 h 2190257"/>
              <a:gd name="connsiteX43636" fmla="*/ 458371 w 1299502"/>
              <a:gd name="connsiteY43636" fmla="*/ 1703101 h 2190257"/>
              <a:gd name="connsiteX43637" fmla="*/ 458371 w 1299502"/>
              <a:gd name="connsiteY43637" fmla="*/ 1702813 h 2190257"/>
              <a:gd name="connsiteX43638" fmla="*/ 458767 w 1299502"/>
              <a:gd name="connsiteY43638" fmla="*/ 1702488 h 2190257"/>
              <a:gd name="connsiteX43639" fmla="*/ 458767 w 1299502"/>
              <a:gd name="connsiteY43639" fmla="*/ 1701911 h 2190257"/>
              <a:gd name="connsiteX43640" fmla="*/ 459056 w 1299502"/>
              <a:gd name="connsiteY43640" fmla="*/ 1701695 h 2190257"/>
              <a:gd name="connsiteX43641" fmla="*/ 459164 w 1299502"/>
              <a:gd name="connsiteY43641" fmla="*/ 1701083 h 2190257"/>
              <a:gd name="connsiteX43642" fmla="*/ 458767 w 1299502"/>
              <a:gd name="connsiteY43642" fmla="*/ 1700794 h 2190257"/>
              <a:gd name="connsiteX43643" fmla="*/ 458840 w 1299502"/>
              <a:gd name="connsiteY43643" fmla="*/ 1698992 h 2190257"/>
              <a:gd name="connsiteX43644" fmla="*/ 458767 w 1299502"/>
              <a:gd name="connsiteY43644" fmla="*/ 1698812 h 2190257"/>
              <a:gd name="connsiteX43645" fmla="*/ 458371 w 1299502"/>
              <a:gd name="connsiteY43645" fmla="*/ 1698812 h 2190257"/>
              <a:gd name="connsiteX43646" fmla="*/ 458263 w 1299502"/>
              <a:gd name="connsiteY43646" fmla="*/ 1698992 h 2190257"/>
              <a:gd name="connsiteX43647" fmla="*/ 458154 w 1299502"/>
              <a:gd name="connsiteY43647" fmla="*/ 1699208 h 2190257"/>
              <a:gd name="connsiteX43648" fmla="*/ 457866 w 1299502"/>
              <a:gd name="connsiteY43648" fmla="*/ 1699497 h 2190257"/>
              <a:gd name="connsiteX43649" fmla="*/ 457758 w 1299502"/>
              <a:gd name="connsiteY43649" fmla="*/ 1701010 h 2190257"/>
              <a:gd name="connsiteX43650" fmla="*/ 457469 w 1299502"/>
              <a:gd name="connsiteY43650" fmla="*/ 1701299 h 2190257"/>
              <a:gd name="connsiteX43651" fmla="*/ 457361 w 1299502"/>
              <a:gd name="connsiteY43651" fmla="*/ 1701911 h 2190257"/>
              <a:gd name="connsiteX43652" fmla="*/ 457361 w 1299502"/>
              <a:gd name="connsiteY43652" fmla="*/ 1702488 h 2190257"/>
              <a:gd name="connsiteX43653" fmla="*/ 457073 w 1299502"/>
              <a:gd name="connsiteY43653" fmla="*/ 1702813 h 2190257"/>
              <a:gd name="connsiteX43654" fmla="*/ 456965 w 1299502"/>
              <a:gd name="connsiteY43654" fmla="*/ 1703894 h 2190257"/>
              <a:gd name="connsiteX43655" fmla="*/ 457253 w 1299502"/>
              <a:gd name="connsiteY43655" fmla="*/ 1704218 h 2190257"/>
              <a:gd name="connsiteX43656" fmla="*/ 457253 w 1299502"/>
              <a:gd name="connsiteY43656" fmla="*/ 1704615 h 2190257"/>
              <a:gd name="connsiteX43657" fmla="*/ 457650 w 1299502"/>
              <a:gd name="connsiteY43657" fmla="*/ 1704903 h 2190257"/>
              <a:gd name="connsiteX43658" fmla="*/ 457578 w 1299502"/>
              <a:gd name="connsiteY43658" fmla="*/ 1705191 h 2190257"/>
              <a:gd name="connsiteX43659" fmla="*/ 457974 w 1299502"/>
              <a:gd name="connsiteY43659" fmla="*/ 1705516 h 2190257"/>
              <a:gd name="connsiteX43660" fmla="*/ 457866 w 1299502"/>
              <a:gd name="connsiteY43660" fmla="*/ 1706128 h 2190257"/>
              <a:gd name="connsiteX43661" fmla="*/ 458263 w 1299502"/>
              <a:gd name="connsiteY43661" fmla="*/ 1706417 h 2190257"/>
              <a:gd name="connsiteX43662" fmla="*/ 458154 w 1299502"/>
              <a:gd name="connsiteY43662" fmla="*/ 1707318 h 2190257"/>
              <a:gd name="connsiteX43663" fmla="*/ 458479 w 1299502"/>
              <a:gd name="connsiteY43663" fmla="*/ 1707606 h 2190257"/>
              <a:gd name="connsiteX43664" fmla="*/ 458479 w 1299502"/>
              <a:gd name="connsiteY43664" fmla="*/ 1707894 h 2190257"/>
              <a:gd name="connsiteX43665" fmla="*/ 458876 w 1299502"/>
              <a:gd name="connsiteY43665" fmla="*/ 1708219 h 2190257"/>
              <a:gd name="connsiteX43666" fmla="*/ 458767 w 1299502"/>
              <a:gd name="connsiteY43666" fmla="*/ 1709120 h 2190257"/>
              <a:gd name="connsiteX43667" fmla="*/ 459092 w 1299502"/>
              <a:gd name="connsiteY43667" fmla="*/ 1709408 h 2190257"/>
              <a:gd name="connsiteX43668" fmla="*/ 458984 w 1299502"/>
              <a:gd name="connsiteY43668" fmla="*/ 1712111 h 2190257"/>
              <a:gd name="connsiteX43669" fmla="*/ 459272 w 1299502"/>
              <a:gd name="connsiteY43669" fmla="*/ 1712399 h 2190257"/>
              <a:gd name="connsiteX43670" fmla="*/ 459272 w 1299502"/>
              <a:gd name="connsiteY43670" fmla="*/ 1712724 h 2190257"/>
              <a:gd name="connsiteX43671" fmla="*/ 459597 w 1299502"/>
              <a:gd name="connsiteY43671" fmla="*/ 1713012 h 2190257"/>
              <a:gd name="connsiteX43672" fmla="*/ 459597 w 1299502"/>
              <a:gd name="connsiteY43672" fmla="*/ 1713300 h 2190257"/>
              <a:gd name="connsiteX43673" fmla="*/ 459885 w 1299502"/>
              <a:gd name="connsiteY43673" fmla="*/ 1713625 h 2190257"/>
              <a:gd name="connsiteX43674" fmla="*/ 459885 w 1299502"/>
              <a:gd name="connsiteY43674" fmla="*/ 1713913 h 2190257"/>
              <a:gd name="connsiteX43675" fmla="*/ 460174 w 1299502"/>
              <a:gd name="connsiteY43675" fmla="*/ 1714201 h 2190257"/>
              <a:gd name="connsiteX43676" fmla="*/ 460174 w 1299502"/>
              <a:gd name="connsiteY43676" fmla="*/ 1714526 h 2190257"/>
              <a:gd name="connsiteX43677" fmla="*/ 460498 w 1299502"/>
              <a:gd name="connsiteY43677" fmla="*/ 1714814 h 2190257"/>
              <a:gd name="connsiteX43678" fmla="*/ 460498 w 1299502"/>
              <a:gd name="connsiteY43678" fmla="*/ 1715138 h 2190257"/>
              <a:gd name="connsiteX43679" fmla="*/ 460967 w 1299502"/>
              <a:gd name="connsiteY43679" fmla="*/ 1715607 h 2190257"/>
              <a:gd name="connsiteX43680" fmla="*/ 461292 w 1299502"/>
              <a:gd name="connsiteY43680" fmla="*/ 1715607 h 2190257"/>
              <a:gd name="connsiteX43681" fmla="*/ 461472 w 1299502"/>
              <a:gd name="connsiteY43681" fmla="*/ 1715823 h 2190257"/>
              <a:gd name="connsiteX43682" fmla="*/ 461472 w 1299502"/>
              <a:gd name="connsiteY43682" fmla="*/ 1716616 h 2190257"/>
              <a:gd name="connsiteX43683" fmla="*/ 463383 w 1299502"/>
              <a:gd name="connsiteY43683" fmla="*/ 1718526 h 2190257"/>
              <a:gd name="connsiteX43684" fmla="*/ 463383 w 1299502"/>
              <a:gd name="connsiteY43684" fmla="*/ 1718814 h 2190257"/>
              <a:gd name="connsiteX43685" fmla="*/ 463671 w 1299502"/>
              <a:gd name="connsiteY43685" fmla="*/ 1719103 h 2190257"/>
              <a:gd name="connsiteX43686" fmla="*/ 463563 w 1299502"/>
              <a:gd name="connsiteY43686" fmla="*/ 1719715 h 2190257"/>
              <a:gd name="connsiteX43687" fmla="*/ 463960 w 1299502"/>
              <a:gd name="connsiteY43687" fmla="*/ 1720004 h 2190257"/>
              <a:gd name="connsiteX43688" fmla="*/ 463960 w 1299502"/>
              <a:gd name="connsiteY43688" fmla="*/ 1720616 h 2190257"/>
              <a:gd name="connsiteX43689" fmla="*/ 464284 w 1299502"/>
              <a:gd name="connsiteY43689" fmla="*/ 1720941 h 2190257"/>
              <a:gd name="connsiteX43690" fmla="*/ 464284 w 1299502"/>
              <a:gd name="connsiteY43690" fmla="*/ 1721229 h 2190257"/>
              <a:gd name="connsiteX43691" fmla="*/ 464573 w 1299502"/>
              <a:gd name="connsiteY43691" fmla="*/ 1721517 h 2190257"/>
              <a:gd name="connsiteX43692" fmla="*/ 464501 w 1299502"/>
              <a:gd name="connsiteY43692" fmla="*/ 1722130 h 2190257"/>
              <a:gd name="connsiteX43693" fmla="*/ 464897 w 1299502"/>
              <a:gd name="connsiteY43693" fmla="*/ 1722418 h 2190257"/>
              <a:gd name="connsiteX43694" fmla="*/ 464897 w 1299502"/>
              <a:gd name="connsiteY43694" fmla="*/ 1723031 h 2190257"/>
              <a:gd name="connsiteX43695" fmla="*/ 465186 w 1299502"/>
              <a:gd name="connsiteY43695" fmla="*/ 1723319 h 2190257"/>
              <a:gd name="connsiteX43696" fmla="*/ 465186 w 1299502"/>
              <a:gd name="connsiteY43696" fmla="*/ 1723644 h 2190257"/>
              <a:gd name="connsiteX43697" fmla="*/ 465474 w 1299502"/>
              <a:gd name="connsiteY43697" fmla="*/ 1723932 h 2190257"/>
              <a:gd name="connsiteX43698" fmla="*/ 465402 w 1299502"/>
              <a:gd name="connsiteY43698" fmla="*/ 1725121 h 2190257"/>
              <a:gd name="connsiteX43699" fmla="*/ 465691 w 1299502"/>
              <a:gd name="connsiteY43699" fmla="*/ 1725446 h 2190257"/>
              <a:gd name="connsiteX43700" fmla="*/ 465582 w 1299502"/>
              <a:gd name="connsiteY43700" fmla="*/ 1728725 h 2190257"/>
              <a:gd name="connsiteX43701" fmla="*/ 465907 w 1299502"/>
              <a:gd name="connsiteY43701" fmla="*/ 1729014 h 2190257"/>
              <a:gd name="connsiteX43702" fmla="*/ 465907 w 1299502"/>
              <a:gd name="connsiteY43702" fmla="*/ 1729626 h 2190257"/>
              <a:gd name="connsiteX43703" fmla="*/ 466484 w 1299502"/>
              <a:gd name="connsiteY43703" fmla="*/ 1730203 h 2190257"/>
              <a:gd name="connsiteX43704" fmla="*/ 466412 w 1299502"/>
              <a:gd name="connsiteY43704" fmla="*/ 1732618 h 2190257"/>
              <a:gd name="connsiteX43705" fmla="*/ 466700 w 1299502"/>
              <a:gd name="connsiteY43705" fmla="*/ 1732906 h 2190257"/>
              <a:gd name="connsiteX43706" fmla="*/ 466700 w 1299502"/>
              <a:gd name="connsiteY43706" fmla="*/ 1733807 h 2190257"/>
              <a:gd name="connsiteX43707" fmla="*/ 466989 w 1299502"/>
              <a:gd name="connsiteY43707" fmla="*/ 1734095 h 2190257"/>
              <a:gd name="connsiteX43708" fmla="*/ 466808 w 1299502"/>
              <a:gd name="connsiteY43708" fmla="*/ 1738312 h 2190257"/>
              <a:gd name="connsiteX43709" fmla="*/ 466484 w 1299502"/>
              <a:gd name="connsiteY43709" fmla="*/ 1738492 h 2190257"/>
              <a:gd name="connsiteX43710" fmla="*/ 466484 w 1299502"/>
              <a:gd name="connsiteY43710" fmla="*/ 1738817 h 2190257"/>
              <a:gd name="connsiteX43711" fmla="*/ 466015 w 1299502"/>
              <a:gd name="connsiteY43711" fmla="*/ 1739285 h 2190257"/>
              <a:gd name="connsiteX43712" fmla="*/ 464320 w 1299502"/>
              <a:gd name="connsiteY43712" fmla="*/ 1739213 h 2190257"/>
              <a:gd name="connsiteX43713" fmla="*/ 463996 w 1299502"/>
              <a:gd name="connsiteY43713" fmla="*/ 1738889 h 2190257"/>
              <a:gd name="connsiteX43714" fmla="*/ 460318 w 1299502"/>
              <a:gd name="connsiteY43714" fmla="*/ 1738709 h 2190257"/>
              <a:gd name="connsiteX43715" fmla="*/ 460030 w 1299502"/>
              <a:gd name="connsiteY43715" fmla="*/ 1738384 h 2190257"/>
              <a:gd name="connsiteX43716" fmla="*/ 459741 w 1299502"/>
              <a:gd name="connsiteY43716" fmla="*/ 1738384 h 2190257"/>
              <a:gd name="connsiteX43717" fmla="*/ 459308 w 1299502"/>
              <a:gd name="connsiteY43717" fmla="*/ 1738096 h 2190257"/>
              <a:gd name="connsiteX43718" fmla="*/ 459020 w 1299502"/>
              <a:gd name="connsiteY43718" fmla="*/ 1738096 h 2190257"/>
              <a:gd name="connsiteX43719" fmla="*/ 458515 w 1299502"/>
              <a:gd name="connsiteY43719" fmla="*/ 1737591 h 2190257"/>
              <a:gd name="connsiteX43720" fmla="*/ 458515 w 1299502"/>
              <a:gd name="connsiteY43720" fmla="*/ 1737303 h 2190257"/>
              <a:gd name="connsiteX43721" fmla="*/ 457650 w 1299502"/>
              <a:gd name="connsiteY43721" fmla="*/ 1736402 h 2190257"/>
              <a:gd name="connsiteX43722" fmla="*/ 457650 w 1299502"/>
              <a:gd name="connsiteY43722" fmla="*/ 1736114 h 2190257"/>
              <a:gd name="connsiteX43723" fmla="*/ 456027 w 1299502"/>
              <a:gd name="connsiteY43723" fmla="*/ 1734492 h 2190257"/>
              <a:gd name="connsiteX43724" fmla="*/ 456027 w 1299502"/>
              <a:gd name="connsiteY43724" fmla="*/ 1734204 h 2190257"/>
              <a:gd name="connsiteX43725" fmla="*/ 455739 w 1299502"/>
              <a:gd name="connsiteY43725" fmla="*/ 1733915 h 2190257"/>
              <a:gd name="connsiteX43726" fmla="*/ 455739 w 1299502"/>
              <a:gd name="connsiteY43726" fmla="*/ 1733591 h 2190257"/>
              <a:gd name="connsiteX43727" fmla="*/ 453936 w 1299502"/>
              <a:gd name="connsiteY43727" fmla="*/ 1731897 h 2190257"/>
              <a:gd name="connsiteX43728" fmla="*/ 453647 w 1299502"/>
              <a:gd name="connsiteY43728" fmla="*/ 1731897 h 2190257"/>
              <a:gd name="connsiteX43729" fmla="*/ 453431 w 1299502"/>
              <a:gd name="connsiteY43729" fmla="*/ 1731717 h 2190257"/>
              <a:gd name="connsiteX43730" fmla="*/ 453539 w 1299502"/>
              <a:gd name="connsiteY43730" fmla="*/ 1731429 h 2190257"/>
              <a:gd name="connsiteX43731" fmla="*/ 451736 w 1299502"/>
              <a:gd name="connsiteY43731" fmla="*/ 1729699 h 2190257"/>
              <a:gd name="connsiteX43732" fmla="*/ 451051 w 1299502"/>
              <a:gd name="connsiteY43732" fmla="*/ 1729699 h 2190257"/>
              <a:gd name="connsiteX43733" fmla="*/ 450258 w 1299502"/>
              <a:gd name="connsiteY43733" fmla="*/ 1728906 h 2190257"/>
              <a:gd name="connsiteX43734" fmla="*/ 450366 w 1299502"/>
              <a:gd name="connsiteY43734" fmla="*/ 1728329 h 2190257"/>
              <a:gd name="connsiteX43735" fmla="*/ 449464 w 1299502"/>
              <a:gd name="connsiteY43735" fmla="*/ 1727536 h 2190257"/>
              <a:gd name="connsiteX43736" fmla="*/ 449140 w 1299502"/>
              <a:gd name="connsiteY43736" fmla="*/ 1727536 h 2190257"/>
              <a:gd name="connsiteX43737" fmla="*/ 449068 w 1299502"/>
              <a:gd name="connsiteY43737" fmla="*/ 1727428 h 2190257"/>
              <a:gd name="connsiteX43738" fmla="*/ 449068 w 1299502"/>
              <a:gd name="connsiteY43738" fmla="*/ 1727104 h 2190257"/>
              <a:gd name="connsiteX43739" fmla="*/ 448743 w 1299502"/>
              <a:gd name="connsiteY43739" fmla="*/ 1726707 h 2190257"/>
              <a:gd name="connsiteX43740" fmla="*/ 448743 w 1299502"/>
              <a:gd name="connsiteY43740" fmla="*/ 1726419 h 2190257"/>
              <a:gd name="connsiteX43741" fmla="*/ 448275 w 1299502"/>
              <a:gd name="connsiteY43741" fmla="*/ 1726022 h 2190257"/>
              <a:gd name="connsiteX43742" fmla="*/ 446976 w 1299502"/>
              <a:gd name="connsiteY43742" fmla="*/ 1725914 h 2190257"/>
              <a:gd name="connsiteX43743" fmla="*/ 446580 w 1299502"/>
              <a:gd name="connsiteY43743" fmla="*/ 1725626 h 2190257"/>
              <a:gd name="connsiteX43744" fmla="*/ 446255 w 1299502"/>
              <a:gd name="connsiteY43744" fmla="*/ 1725626 h 2190257"/>
              <a:gd name="connsiteX43745" fmla="*/ 446075 w 1299502"/>
              <a:gd name="connsiteY43745" fmla="*/ 1725410 h 2190257"/>
              <a:gd name="connsiteX43746" fmla="*/ 446183 w 1299502"/>
              <a:gd name="connsiteY43746" fmla="*/ 1723932 h 2190257"/>
              <a:gd name="connsiteX43747" fmla="*/ 446075 w 1299502"/>
              <a:gd name="connsiteY43747" fmla="*/ 1723824 h 2190257"/>
              <a:gd name="connsiteX43748" fmla="*/ 445678 w 1299502"/>
              <a:gd name="connsiteY43748" fmla="*/ 1723824 h 2190257"/>
              <a:gd name="connsiteX43749" fmla="*/ 445390 w 1299502"/>
              <a:gd name="connsiteY43749" fmla="*/ 1723536 h 2190257"/>
              <a:gd name="connsiteX43750" fmla="*/ 445065 w 1299502"/>
              <a:gd name="connsiteY43750" fmla="*/ 1723716 h 2190257"/>
              <a:gd name="connsiteX43751" fmla="*/ 444272 w 1299502"/>
              <a:gd name="connsiteY43751" fmla="*/ 1723031 h 2190257"/>
              <a:gd name="connsiteX43752" fmla="*/ 444272 w 1299502"/>
              <a:gd name="connsiteY43752" fmla="*/ 1722418 h 2190257"/>
              <a:gd name="connsiteX43753" fmla="*/ 444561 w 1299502"/>
              <a:gd name="connsiteY43753" fmla="*/ 1722130 h 2190257"/>
              <a:gd name="connsiteX43754" fmla="*/ 444561 w 1299502"/>
              <a:gd name="connsiteY43754" fmla="*/ 1721842 h 2190257"/>
              <a:gd name="connsiteX43755" fmla="*/ 443695 w 1299502"/>
              <a:gd name="connsiteY43755" fmla="*/ 1720941 h 2190257"/>
              <a:gd name="connsiteX43756" fmla="*/ 443695 w 1299502"/>
              <a:gd name="connsiteY43756" fmla="*/ 1720328 h 2190257"/>
              <a:gd name="connsiteX43757" fmla="*/ 444092 w 1299502"/>
              <a:gd name="connsiteY43757" fmla="*/ 1720040 h 2190257"/>
              <a:gd name="connsiteX43758" fmla="*/ 444092 w 1299502"/>
              <a:gd name="connsiteY43758" fmla="*/ 1718814 h 2190257"/>
              <a:gd name="connsiteX43759" fmla="*/ 444488 w 1299502"/>
              <a:gd name="connsiteY43759" fmla="*/ 1718526 h 2190257"/>
              <a:gd name="connsiteX43760" fmla="*/ 444561 w 1299502"/>
              <a:gd name="connsiteY43760" fmla="*/ 1716219 h 2190257"/>
              <a:gd name="connsiteX43761" fmla="*/ 444885 w 1299502"/>
              <a:gd name="connsiteY43761" fmla="*/ 1715931 h 2190257"/>
              <a:gd name="connsiteX43762" fmla="*/ 444957 w 1299502"/>
              <a:gd name="connsiteY43762" fmla="*/ 1714742 h 2190257"/>
              <a:gd name="connsiteX43763" fmla="*/ 444669 w 1299502"/>
              <a:gd name="connsiteY43763" fmla="*/ 1714417 h 2190257"/>
              <a:gd name="connsiteX43764" fmla="*/ 444669 w 1299502"/>
              <a:gd name="connsiteY43764" fmla="*/ 1714129 h 2190257"/>
              <a:gd name="connsiteX43765" fmla="*/ 444380 w 1299502"/>
              <a:gd name="connsiteY43765" fmla="*/ 1713841 h 2190257"/>
              <a:gd name="connsiteX43766" fmla="*/ 444380 w 1299502"/>
              <a:gd name="connsiteY43766" fmla="*/ 1712327 h 2190257"/>
              <a:gd name="connsiteX43767" fmla="*/ 445462 w 1299502"/>
              <a:gd name="connsiteY43767" fmla="*/ 1711426 h 2190257"/>
              <a:gd name="connsiteX43768" fmla="*/ 445462 w 1299502"/>
              <a:gd name="connsiteY43768" fmla="*/ 1711138 h 2190257"/>
              <a:gd name="connsiteX43769" fmla="*/ 445282 w 1299502"/>
              <a:gd name="connsiteY43769" fmla="*/ 1711030 h 2190257"/>
              <a:gd name="connsiteX43770" fmla="*/ 444957 w 1299502"/>
              <a:gd name="connsiteY43770" fmla="*/ 1711030 h 2190257"/>
              <a:gd name="connsiteX43771" fmla="*/ 444777 w 1299502"/>
              <a:gd name="connsiteY43771" fmla="*/ 1710849 h 2190257"/>
              <a:gd name="connsiteX43772" fmla="*/ 444885 w 1299502"/>
              <a:gd name="connsiteY43772" fmla="*/ 1709948 h 2190257"/>
              <a:gd name="connsiteX43773" fmla="*/ 444488 w 1299502"/>
              <a:gd name="connsiteY43773" fmla="*/ 1709624 h 2190257"/>
              <a:gd name="connsiteX43774" fmla="*/ 444561 w 1299502"/>
              <a:gd name="connsiteY43774" fmla="*/ 1708435 h 2190257"/>
              <a:gd name="connsiteX43775" fmla="*/ 444380 w 1299502"/>
              <a:gd name="connsiteY43775" fmla="*/ 1708327 h 2190257"/>
              <a:gd name="connsiteX43776" fmla="*/ 443875 w 1299502"/>
              <a:gd name="connsiteY43776" fmla="*/ 1708759 h 2190257"/>
              <a:gd name="connsiteX43777" fmla="*/ 443875 w 1299502"/>
              <a:gd name="connsiteY43777" fmla="*/ 1709948 h 2190257"/>
              <a:gd name="connsiteX43778" fmla="*/ 443479 w 1299502"/>
              <a:gd name="connsiteY43778" fmla="*/ 1710237 h 2190257"/>
              <a:gd name="connsiteX43779" fmla="*/ 443479 w 1299502"/>
              <a:gd name="connsiteY43779" fmla="*/ 1711030 h 2190257"/>
              <a:gd name="connsiteX43780" fmla="*/ 443082 w 1299502"/>
              <a:gd name="connsiteY43780" fmla="*/ 1711354 h 2190257"/>
              <a:gd name="connsiteX43781" fmla="*/ 442866 w 1299502"/>
              <a:gd name="connsiteY43781" fmla="*/ 1717012 h 2190257"/>
              <a:gd name="connsiteX43782" fmla="*/ 442469 w 1299502"/>
              <a:gd name="connsiteY43782" fmla="*/ 1717229 h 2190257"/>
              <a:gd name="connsiteX43783" fmla="*/ 442397 w 1299502"/>
              <a:gd name="connsiteY43783" fmla="*/ 1719932 h 2190257"/>
              <a:gd name="connsiteX43784" fmla="*/ 442073 w 1299502"/>
              <a:gd name="connsiteY43784" fmla="*/ 1720220 h 2190257"/>
              <a:gd name="connsiteX43785" fmla="*/ 442000 w 1299502"/>
              <a:gd name="connsiteY43785" fmla="*/ 1720833 h 2190257"/>
              <a:gd name="connsiteX43786" fmla="*/ 441676 w 1299502"/>
              <a:gd name="connsiteY43786" fmla="*/ 1721121 h 2190257"/>
              <a:gd name="connsiteX43787" fmla="*/ 441568 w 1299502"/>
              <a:gd name="connsiteY43787" fmla="*/ 1722022 h 2190257"/>
              <a:gd name="connsiteX43788" fmla="*/ 442000 w 1299502"/>
              <a:gd name="connsiteY43788" fmla="*/ 1722310 h 2190257"/>
              <a:gd name="connsiteX43789" fmla="*/ 441892 w 1299502"/>
              <a:gd name="connsiteY43789" fmla="*/ 1722635 h 2190257"/>
              <a:gd name="connsiteX43790" fmla="*/ 442073 w 1299502"/>
              <a:gd name="connsiteY43790" fmla="*/ 1722707 h 2190257"/>
              <a:gd name="connsiteX43791" fmla="*/ 442397 w 1299502"/>
              <a:gd name="connsiteY43791" fmla="*/ 1722707 h 2190257"/>
              <a:gd name="connsiteX43792" fmla="*/ 442577 w 1299502"/>
              <a:gd name="connsiteY43792" fmla="*/ 1722923 h 2190257"/>
              <a:gd name="connsiteX43793" fmla="*/ 442577 w 1299502"/>
              <a:gd name="connsiteY43793" fmla="*/ 1723247 h 2190257"/>
              <a:gd name="connsiteX43794" fmla="*/ 443190 w 1299502"/>
              <a:gd name="connsiteY43794" fmla="*/ 1723860 h 2190257"/>
              <a:gd name="connsiteX43795" fmla="*/ 443190 w 1299502"/>
              <a:gd name="connsiteY43795" fmla="*/ 1724473 h 2190257"/>
              <a:gd name="connsiteX43796" fmla="*/ 442866 w 1299502"/>
              <a:gd name="connsiteY43796" fmla="*/ 1724761 h 2190257"/>
              <a:gd name="connsiteX43797" fmla="*/ 442794 w 1299502"/>
              <a:gd name="connsiteY43797" fmla="*/ 1725085 h 2190257"/>
              <a:gd name="connsiteX43798" fmla="*/ 442469 w 1299502"/>
              <a:gd name="connsiteY43798" fmla="*/ 1725374 h 2190257"/>
              <a:gd name="connsiteX43799" fmla="*/ 442469 w 1299502"/>
              <a:gd name="connsiteY43799" fmla="*/ 1725662 h 2190257"/>
              <a:gd name="connsiteX43800" fmla="*/ 442073 w 1299502"/>
              <a:gd name="connsiteY43800" fmla="*/ 1725986 h 2190257"/>
              <a:gd name="connsiteX43801" fmla="*/ 442073 w 1299502"/>
              <a:gd name="connsiteY43801" fmla="*/ 1726167 h 2190257"/>
              <a:gd name="connsiteX43802" fmla="*/ 441784 w 1299502"/>
              <a:gd name="connsiteY43802" fmla="*/ 1726491 h 2190257"/>
              <a:gd name="connsiteX43803" fmla="*/ 441784 w 1299502"/>
              <a:gd name="connsiteY43803" fmla="*/ 1727068 h 2190257"/>
              <a:gd name="connsiteX43804" fmla="*/ 441387 w 1299502"/>
              <a:gd name="connsiteY43804" fmla="*/ 1727356 h 2190257"/>
              <a:gd name="connsiteX43805" fmla="*/ 441387 w 1299502"/>
              <a:gd name="connsiteY43805" fmla="*/ 1727969 h 2190257"/>
              <a:gd name="connsiteX43806" fmla="*/ 440991 w 1299502"/>
              <a:gd name="connsiteY43806" fmla="*/ 1728293 h 2190257"/>
              <a:gd name="connsiteX43807" fmla="*/ 440991 w 1299502"/>
              <a:gd name="connsiteY43807" fmla="*/ 1728870 h 2190257"/>
              <a:gd name="connsiteX43808" fmla="*/ 440594 w 1299502"/>
              <a:gd name="connsiteY43808" fmla="*/ 1729086 h 2190257"/>
              <a:gd name="connsiteX43809" fmla="*/ 440594 w 1299502"/>
              <a:gd name="connsiteY43809" fmla="*/ 1730564 h 2190257"/>
              <a:gd name="connsiteX43810" fmla="*/ 439981 w 1299502"/>
              <a:gd name="connsiteY43810" fmla="*/ 1730960 h 2190257"/>
              <a:gd name="connsiteX43811" fmla="*/ 439368 w 1299502"/>
              <a:gd name="connsiteY43811" fmla="*/ 1730960 h 2190257"/>
              <a:gd name="connsiteX43812" fmla="*/ 438972 w 1299502"/>
              <a:gd name="connsiteY43812" fmla="*/ 1731284 h 2190257"/>
              <a:gd name="connsiteX43813" fmla="*/ 438683 w 1299502"/>
              <a:gd name="connsiteY43813" fmla="*/ 1731284 h 2190257"/>
              <a:gd name="connsiteX43814" fmla="*/ 438503 w 1299502"/>
              <a:gd name="connsiteY43814" fmla="*/ 1731356 h 2190257"/>
              <a:gd name="connsiteX43815" fmla="*/ 438503 w 1299502"/>
              <a:gd name="connsiteY43815" fmla="*/ 1731681 h 2190257"/>
              <a:gd name="connsiteX43816" fmla="*/ 437782 w 1299502"/>
              <a:gd name="connsiteY43816" fmla="*/ 1732257 h 2190257"/>
              <a:gd name="connsiteX43817" fmla="*/ 437782 w 1299502"/>
              <a:gd name="connsiteY43817" fmla="*/ 1732582 h 2190257"/>
              <a:gd name="connsiteX43818" fmla="*/ 435871 w 1299502"/>
              <a:gd name="connsiteY43818" fmla="*/ 1734095 h 2190257"/>
              <a:gd name="connsiteX43819" fmla="*/ 435582 w 1299502"/>
              <a:gd name="connsiteY43819" fmla="*/ 1734095 h 2190257"/>
              <a:gd name="connsiteX43820" fmla="*/ 435077 w 1299502"/>
              <a:gd name="connsiteY43820" fmla="*/ 1734492 h 2190257"/>
              <a:gd name="connsiteX43821" fmla="*/ 435005 w 1299502"/>
              <a:gd name="connsiteY43821" fmla="*/ 1734780 h 2190257"/>
              <a:gd name="connsiteX43822" fmla="*/ 434392 w 1299502"/>
              <a:gd name="connsiteY43822" fmla="*/ 1735393 h 2190257"/>
              <a:gd name="connsiteX43823" fmla="*/ 434284 w 1299502"/>
              <a:gd name="connsiteY43823" fmla="*/ 1735681 h 2190257"/>
              <a:gd name="connsiteX43824" fmla="*/ 433996 w 1299502"/>
              <a:gd name="connsiteY43824" fmla="*/ 1735970 h 2190257"/>
              <a:gd name="connsiteX43825" fmla="*/ 433996 w 1299502"/>
              <a:gd name="connsiteY43825" fmla="*/ 1736294 h 2190257"/>
              <a:gd name="connsiteX43826" fmla="*/ 433599 w 1299502"/>
              <a:gd name="connsiteY43826" fmla="*/ 1736474 h 2190257"/>
              <a:gd name="connsiteX43827" fmla="*/ 433599 w 1299502"/>
              <a:gd name="connsiteY43827" fmla="*/ 1736871 h 2190257"/>
              <a:gd name="connsiteX43828" fmla="*/ 433202 w 1299502"/>
              <a:gd name="connsiteY43828" fmla="*/ 1737087 h 2190257"/>
              <a:gd name="connsiteX43829" fmla="*/ 433094 w 1299502"/>
              <a:gd name="connsiteY43829" fmla="*/ 1739790 h 2190257"/>
              <a:gd name="connsiteX43830" fmla="*/ 433419 w 1299502"/>
              <a:gd name="connsiteY43830" fmla="*/ 1740078 h 2190257"/>
              <a:gd name="connsiteX43831" fmla="*/ 433419 w 1299502"/>
              <a:gd name="connsiteY43831" fmla="*/ 1740367 h 2190257"/>
              <a:gd name="connsiteX43832" fmla="*/ 433707 w 1299502"/>
              <a:gd name="connsiteY43832" fmla="*/ 1740691 h 2190257"/>
              <a:gd name="connsiteX43833" fmla="*/ 433707 w 1299502"/>
              <a:gd name="connsiteY43833" fmla="*/ 1741268 h 2190257"/>
              <a:gd name="connsiteX43834" fmla="*/ 433996 w 1299502"/>
              <a:gd name="connsiteY43834" fmla="*/ 1741592 h 2190257"/>
              <a:gd name="connsiteX43835" fmla="*/ 433996 w 1299502"/>
              <a:gd name="connsiteY43835" fmla="*/ 1741880 h 2190257"/>
              <a:gd name="connsiteX43836" fmla="*/ 434392 w 1299502"/>
              <a:gd name="connsiteY43836" fmla="*/ 1742169 h 2190257"/>
              <a:gd name="connsiteX43837" fmla="*/ 434320 w 1299502"/>
              <a:gd name="connsiteY43837" fmla="*/ 1742493 h 2190257"/>
              <a:gd name="connsiteX43838" fmla="*/ 434717 w 1299502"/>
              <a:gd name="connsiteY43838" fmla="*/ 1742781 h 2190257"/>
              <a:gd name="connsiteX43839" fmla="*/ 434609 w 1299502"/>
              <a:gd name="connsiteY43839" fmla="*/ 1743070 h 2190257"/>
              <a:gd name="connsiteX43840" fmla="*/ 435005 w 1299502"/>
              <a:gd name="connsiteY43840" fmla="*/ 1743466 h 2190257"/>
              <a:gd name="connsiteX43841" fmla="*/ 435005 w 1299502"/>
              <a:gd name="connsiteY43841" fmla="*/ 1743682 h 2190257"/>
              <a:gd name="connsiteX43842" fmla="*/ 435294 w 1299502"/>
              <a:gd name="connsiteY43842" fmla="*/ 1744079 h 2190257"/>
              <a:gd name="connsiteX43843" fmla="*/ 435294 w 1299502"/>
              <a:gd name="connsiteY43843" fmla="*/ 1744367 h 2190257"/>
              <a:gd name="connsiteX43844" fmla="*/ 435907 w 1299502"/>
              <a:gd name="connsiteY43844" fmla="*/ 1744980 h 2190257"/>
              <a:gd name="connsiteX43845" fmla="*/ 435907 w 1299502"/>
              <a:gd name="connsiteY43845" fmla="*/ 1745592 h 2190257"/>
              <a:gd name="connsiteX43846" fmla="*/ 436231 w 1299502"/>
              <a:gd name="connsiteY43846" fmla="*/ 1745953 h 2190257"/>
              <a:gd name="connsiteX43847" fmla="*/ 436231 w 1299502"/>
              <a:gd name="connsiteY43847" fmla="*/ 1746241 h 2190257"/>
              <a:gd name="connsiteX43848" fmla="*/ 436520 w 1299502"/>
              <a:gd name="connsiteY43848" fmla="*/ 1746565 h 2190257"/>
              <a:gd name="connsiteX43849" fmla="*/ 436520 w 1299502"/>
              <a:gd name="connsiteY43849" fmla="*/ 1747466 h 2190257"/>
              <a:gd name="connsiteX43850" fmla="*/ 436808 w 1299502"/>
              <a:gd name="connsiteY43850" fmla="*/ 1747755 h 2190257"/>
              <a:gd name="connsiteX43851" fmla="*/ 436736 w 1299502"/>
              <a:gd name="connsiteY43851" fmla="*/ 1748944 h 2190257"/>
              <a:gd name="connsiteX43852" fmla="*/ 437024 w 1299502"/>
              <a:gd name="connsiteY43852" fmla="*/ 1749268 h 2190257"/>
              <a:gd name="connsiteX43853" fmla="*/ 437024 w 1299502"/>
              <a:gd name="connsiteY43853" fmla="*/ 1749845 h 2190257"/>
              <a:gd name="connsiteX43854" fmla="*/ 437313 w 1299502"/>
              <a:gd name="connsiteY43854" fmla="*/ 1750169 h 2190257"/>
              <a:gd name="connsiteX43855" fmla="*/ 437313 w 1299502"/>
              <a:gd name="connsiteY43855" fmla="*/ 1750458 h 2190257"/>
              <a:gd name="connsiteX43856" fmla="*/ 437637 w 1299502"/>
              <a:gd name="connsiteY43856" fmla="*/ 1750746 h 2190257"/>
              <a:gd name="connsiteX43857" fmla="*/ 437637 w 1299502"/>
              <a:gd name="connsiteY43857" fmla="*/ 1751647 h 2190257"/>
              <a:gd name="connsiteX43858" fmla="*/ 437926 w 1299502"/>
              <a:gd name="connsiteY43858" fmla="*/ 1751971 h 2190257"/>
              <a:gd name="connsiteX43859" fmla="*/ 437926 w 1299502"/>
              <a:gd name="connsiteY43859" fmla="*/ 1752548 h 2190257"/>
              <a:gd name="connsiteX43860" fmla="*/ 438034 w 1299502"/>
              <a:gd name="connsiteY43860" fmla="*/ 1752764 h 2190257"/>
              <a:gd name="connsiteX43861" fmla="*/ 438719 w 1299502"/>
              <a:gd name="connsiteY43861" fmla="*/ 1752764 h 2190257"/>
              <a:gd name="connsiteX43862" fmla="*/ 438936 w 1299502"/>
              <a:gd name="connsiteY43862" fmla="*/ 1752873 h 2190257"/>
              <a:gd name="connsiteX43863" fmla="*/ 438719 w 1299502"/>
              <a:gd name="connsiteY43863" fmla="*/ 1757341 h 2190257"/>
              <a:gd name="connsiteX43864" fmla="*/ 440017 w 1299502"/>
              <a:gd name="connsiteY43864" fmla="*/ 1758531 h 2190257"/>
              <a:gd name="connsiteX43865" fmla="*/ 439909 w 1299502"/>
              <a:gd name="connsiteY43865" fmla="*/ 1760333 h 2190257"/>
              <a:gd name="connsiteX43866" fmla="*/ 440234 w 1299502"/>
              <a:gd name="connsiteY43866" fmla="*/ 1760621 h 2190257"/>
              <a:gd name="connsiteX43867" fmla="*/ 440234 w 1299502"/>
              <a:gd name="connsiteY43867" fmla="*/ 1761522 h 2190257"/>
              <a:gd name="connsiteX43868" fmla="*/ 439512 w 1299502"/>
              <a:gd name="connsiteY43868" fmla="*/ 1762135 h 2190257"/>
              <a:gd name="connsiteX43869" fmla="*/ 439440 w 1299502"/>
              <a:gd name="connsiteY43869" fmla="*/ 1763036 h 2190257"/>
              <a:gd name="connsiteX43870" fmla="*/ 439116 w 1299502"/>
              <a:gd name="connsiteY43870" fmla="*/ 1763324 h 2190257"/>
              <a:gd name="connsiteX43871" fmla="*/ 439044 w 1299502"/>
              <a:gd name="connsiteY43871" fmla="*/ 1763613 h 2190257"/>
              <a:gd name="connsiteX43872" fmla="*/ 438936 w 1299502"/>
              <a:gd name="connsiteY43872" fmla="*/ 1763721 h 2190257"/>
              <a:gd name="connsiteX43873" fmla="*/ 438250 w 1299502"/>
              <a:gd name="connsiteY43873" fmla="*/ 1763721 h 2190257"/>
              <a:gd name="connsiteX43874" fmla="*/ 437637 w 1299502"/>
              <a:gd name="connsiteY43874" fmla="*/ 1763036 h 2190257"/>
              <a:gd name="connsiteX43875" fmla="*/ 436628 w 1299502"/>
              <a:gd name="connsiteY43875" fmla="*/ 1763036 h 2190257"/>
              <a:gd name="connsiteX43876" fmla="*/ 436159 w 1299502"/>
              <a:gd name="connsiteY43876" fmla="*/ 1762531 h 2190257"/>
              <a:gd name="connsiteX43877" fmla="*/ 436159 w 1299502"/>
              <a:gd name="connsiteY43877" fmla="*/ 1761919 h 2190257"/>
              <a:gd name="connsiteX43878" fmla="*/ 435835 w 1299502"/>
              <a:gd name="connsiteY43878" fmla="*/ 1761630 h 2190257"/>
              <a:gd name="connsiteX43879" fmla="*/ 435835 w 1299502"/>
              <a:gd name="connsiteY43879" fmla="*/ 1761342 h 2190257"/>
              <a:gd name="connsiteX43880" fmla="*/ 435546 w 1299502"/>
              <a:gd name="connsiteY43880" fmla="*/ 1761018 h 2190257"/>
              <a:gd name="connsiteX43881" fmla="*/ 435546 w 1299502"/>
              <a:gd name="connsiteY43881" fmla="*/ 1760729 h 2190257"/>
              <a:gd name="connsiteX43882" fmla="*/ 435222 w 1299502"/>
              <a:gd name="connsiteY43882" fmla="*/ 1760405 h 2190257"/>
              <a:gd name="connsiteX43883" fmla="*/ 435222 w 1299502"/>
              <a:gd name="connsiteY43883" fmla="*/ 1760117 h 2190257"/>
              <a:gd name="connsiteX43884" fmla="*/ 434933 w 1299502"/>
              <a:gd name="connsiteY43884" fmla="*/ 1759828 h 2190257"/>
              <a:gd name="connsiteX43885" fmla="*/ 434933 w 1299502"/>
              <a:gd name="connsiteY43885" fmla="*/ 1759504 h 2190257"/>
              <a:gd name="connsiteX43886" fmla="*/ 434140 w 1299502"/>
              <a:gd name="connsiteY43886" fmla="*/ 1758711 h 2190257"/>
              <a:gd name="connsiteX43887" fmla="*/ 431435 w 1299502"/>
              <a:gd name="connsiteY43887" fmla="*/ 1758603 h 2190257"/>
              <a:gd name="connsiteX43888" fmla="*/ 431147 w 1299502"/>
              <a:gd name="connsiteY43888" fmla="*/ 1758315 h 2190257"/>
              <a:gd name="connsiteX43889" fmla="*/ 430462 w 1299502"/>
              <a:gd name="connsiteY43889" fmla="*/ 1758315 h 2190257"/>
              <a:gd name="connsiteX43890" fmla="*/ 430354 w 1299502"/>
              <a:gd name="connsiteY43890" fmla="*/ 1758134 h 2190257"/>
              <a:gd name="connsiteX43891" fmla="*/ 430354 w 1299502"/>
              <a:gd name="connsiteY43891" fmla="*/ 1757810 h 2190257"/>
              <a:gd name="connsiteX43892" fmla="*/ 430065 w 1299502"/>
              <a:gd name="connsiteY43892" fmla="*/ 1757522 h 2190257"/>
              <a:gd name="connsiteX43893" fmla="*/ 430065 w 1299502"/>
              <a:gd name="connsiteY43893" fmla="*/ 1756621 h 2190257"/>
              <a:gd name="connsiteX43894" fmla="*/ 429741 w 1299502"/>
              <a:gd name="connsiteY43894" fmla="*/ 1756332 h 2190257"/>
              <a:gd name="connsiteX43895" fmla="*/ 429741 w 1299502"/>
              <a:gd name="connsiteY43895" fmla="*/ 1755107 h 2190257"/>
              <a:gd name="connsiteX43896" fmla="*/ 428659 w 1299502"/>
              <a:gd name="connsiteY43896" fmla="*/ 1754026 h 2190257"/>
              <a:gd name="connsiteX43897" fmla="*/ 428334 w 1299502"/>
              <a:gd name="connsiteY43897" fmla="*/ 1754026 h 2190257"/>
              <a:gd name="connsiteX43898" fmla="*/ 428046 w 1299502"/>
              <a:gd name="connsiteY43898" fmla="*/ 1753701 h 2190257"/>
              <a:gd name="connsiteX43899" fmla="*/ 427361 w 1299502"/>
              <a:gd name="connsiteY43899" fmla="*/ 1753629 h 2190257"/>
              <a:gd name="connsiteX43900" fmla="*/ 427145 w 1299502"/>
              <a:gd name="connsiteY43900" fmla="*/ 1753810 h 2190257"/>
              <a:gd name="connsiteX43901" fmla="*/ 427145 w 1299502"/>
              <a:gd name="connsiteY43901" fmla="*/ 1754999 h 2190257"/>
              <a:gd name="connsiteX43902" fmla="*/ 426964 w 1299502"/>
              <a:gd name="connsiteY43902" fmla="*/ 1755107 h 2190257"/>
              <a:gd name="connsiteX43903" fmla="*/ 426640 w 1299502"/>
              <a:gd name="connsiteY43903" fmla="*/ 1755107 h 2190257"/>
              <a:gd name="connsiteX43904" fmla="*/ 426243 w 1299502"/>
              <a:gd name="connsiteY43904" fmla="*/ 1755395 h 2190257"/>
              <a:gd name="connsiteX43905" fmla="*/ 425558 w 1299502"/>
              <a:gd name="connsiteY43905" fmla="*/ 1755323 h 2190257"/>
              <a:gd name="connsiteX43906" fmla="*/ 425233 w 1299502"/>
              <a:gd name="connsiteY43906" fmla="*/ 1754999 h 2190257"/>
              <a:gd name="connsiteX43907" fmla="*/ 424260 w 1299502"/>
              <a:gd name="connsiteY43907" fmla="*/ 1754999 h 2190257"/>
              <a:gd name="connsiteX43908" fmla="*/ 423935 w 1299502"/>
              <a:gd name="connsiteY43908" fmla="*/ 1754711 h 2190257"/>
              <a:gd name="connsiteX43909" fmla="*/ 423647 w 1299502"/>
              <a:gd name="connsiteY43909" fmla="*/ 1754602 h 2190257"/>
              <a:gd name="connsiteX43910" fmla="*/ 423250 w 1299502"/>
              <a:gd name="connsiteY43910" fmla="*/ 1754314 h 2190257"/>
              <a:gd name="connsiteX43911" fmla="*/ 422962 w 1299502"/>
              <a:gd name="connsiteY43911" fmla="*/ 1754314 h 2190257"/>
              <a:gd name="connsiteX43912" fmla="*/ 422457 w 1299502"/>
              <a:gd name="connsiteY43912" fmla="*/ 1753810 h 2190257"/>
              <a:gd name="connsiteX43913" fmla="*/ 422565 w 1299502"/>
              <a:gd name="connsiteY43913" fmla="*/ 1752404 h 2190257"/>
              <a:gd name="connsiteX43914" fmla="*/ 422854 w 1299502"/>
              <a:gd name="connsiteY43914" fmla="*/ 1752116 h 2190257"/>
              <a:gd name="connsiteX43915" fmla="*/ 422745 w 1299502"/>
              <a:gd name="connsiteY43915" fmla="*/ 1751935 h 2190257"/>
              <a:gd name="connsiteX43916" fmla="*/ 421772 w 1299502"/>
              <a:gd name="connsiteY43916" fmla="*/ 1751935 h 2190257"/>
              <a:gd name="connsiteX43917" fmla="*/ 421556 w 1299502"/>
              <a:gd name="connsiteY43917" fmla="*/ 1752008 h 2190257"/>
              <a:gd name="connsiteX43918" fmla="*/ 421556 w 1299502"/>
              <a:gd name="connsiteY43918" fmla="*/ 1752332 h 2190257"/>
              <a:gd name="connsiteX43919" fmla="*/ 421375 w 1299502"/>
              <a:gd name="connsiteY43919" fmla="*/ 1752512 h 2190257"/>
              <a:gd name="connsiteX43920" fmla="*/ 420366 w 1299502"/>
              <a:gd name="connsiteY43920" fmla="*/ 1752404 h 2190257"/>
              <a:gd name="connsiteX43921" fmla="*/ 420293 w 1299502"/>
              <a:gd name="connsiteY43921" fmla="*/ 1752620 h 2190257"/>
              <a:gd name="connsiteX43922" fmla="*/ 420582 w 1299502"/>
              <a:gd name="connsiteY43922" fmla="*/ 1752909 h 2190257"/>
              <a:gd name="connsiteX43923" fmla="*/ 420582 w 1299502"/>
              <a:gd name="connsiteY43923" fmla="*/ 1753521 h 2190257"/>
              <a:gd name="connsiteX43924" fmla="*/ 420366 w 1299502"/>
              <a:gd name="connsiteY43924" fmla="*/ 1753629 h 2190257"/>
              <a:gd name="connsiteX43925" fmla="*/ 418671 w 1299502"/>
              <a:gd name="connsiteY43925" fmla="*/ 1753521 h 2190257"/>
              <a:gd name="connsiteX43926" fmla="*/ 418382 w 1299502"/>
              <a:gd name="connsiteY43926" fmla="*/ 1753233 h 2190257"/>
              <a:gd name="connsiteX43927" fmla="*/ 418094 w 1299502"/>
              <a:gd name="connsiteY43927" fmla="*/ 1753233 h 2190257"/>
              <a:gd name="connsiteX43928" fmla="*/ 417878 w 1299502"/>
              <a:gd name="connsiteY43928" fmla="*/ 1753017 h 2190257"/>
              <a:gd name="connsiteX43929" fmla="*/ 417878 w 1299502"/>
              <a:gd name="connsiteY43929" fmla="*/ 1752728 h 2190257"/>
              <a:gd name="connsiteX43930" fmla="*/ 418094 w 1299502"/>
              <a:gd name="connsiteY43930" fmla="*/ 1752620 h 2190257"/>
              <a:gd name="connsiteX43931" fmla="*/ 418779 w 1299502"/>
              <a:gd name="connsiteY43931" fmla="*/ 1752620 h 2190257"/>
              <a:gd name="connsiteX43932" fmla="*/ 419284 w 1299502"/>
              <a:gd name="connsiteY43932" fmla="*/ 1752224 h 2190257"/>
              <a:gd name="connsiteX43933" fmla="*/ 418779 w 1299502"/>
              <a:gd name="connsiteY43933" fmla="*/ 1751827 h 2190257"/>
              <a:gd name="connsiteX43934" fmla="*/ 417481 w 1299502"/>
              <a:gd name="connsiteY43934" fmla="*/ 1751719 h 2190257"/>
              <a:gd name="connsiteX43935" fmla="*/ 417012 w 1299502"/>
              <a:gd name="connsiteY43935" fmla="*/ 1751215 h 2190257"/>
              <a:gd name="connsiteX43936" fmla="*/ 417012 w 1299502"/>
              <a:gd name="connsiteY43936" fmla="*/ 1750926 h 2190257"/>
              <a:gd name="connsiteX43937" fmla="*/ 417301 w 1299502"/>
              <a:gd name="connsiteY43937" fmla="*/ 1750638 h 2190257"/>
              <a:gd name="connsiteX43938" fmla="*/ 417409 w 1299502"/>
              <a:gd name="connsiteY43938" fmla="*/ 1750025 h 2190257"/>
              <a:gd name="connsiteX43939" fmla="*/ 417697 w 1299502"/>
              <a:gd name="connsiteY43939" fmla="*/ 1749737 h 2190257"/>
              <a:gd name="connsiteX43940" fmla="*/ 417805 w 1299502"/>
              <a:gd name="connsiteY43940" fmla="*/ 1748908 h 2190257"/>
              <a:gd name="connsiteX43941" fmla="*/ 418094 w 1299502"/>
              <a:gd name="connsiteY43941" fmla="*/ 1748620 h 2190257"/>
              <a:gd name="connsiteX43942" fmla="*/ 418094 w 1299502"/>
              <a:gd name="connsiteY43942" fmla="*/ 1748007 h 2190257"/>
              <a:gd name="connsiteX43943" fmla="*/ 418491 w 1299502"/>
              <a:gd name="connsiteY43943" fmla="*/ 1747719 h 2190257"/>
              <a:gd name="connsiteX43944" fmla="*/ 418491 w 1299502"/>
              <a:gd name="connsiteY43944" fmla="*/ 1747430 h 2190257"/>
              <a:gd name="connsiteX43945" fmla="*/ 418887 w 1299502"/>
              <a:gd name="connsiteY43945" fmla="*/ 1747106 h 2190257"/>
              <a:gd name="connsiteX43946" fmla="*/ 418887 w 1299502"/>
              <a:gd name="connsiteY43946" fmla="*/ 1746529 h 2190257"/>
              <a:gd name="connsiteX43947" fmla="*/ 418094 w 1299502"/>
              <a:gd name="connsiteY43947" fmla="*/ 1745809 h 2190257"/>
              <a:gd name="connsiteX43948" fmla="*/ 417914 w 1299502"/>
              <a:gd name="connsiteY43948" fmla="*/ 1745917 h 2190257"/>
              <a:gd name="connsiteX43949" fmla="*/ 417914 w 1299502"/>
              <a:gd name="connsiteY43949" fmla="*/ 1746205 h 2190257"/>
              <a:gd name="connsiteX43950" fmla="*/ 417697 w 1299502"/>
              <a:gd name="connsiteY43950" fmla="*/ 1746313 h 2190257"/>
              <a:gd name="connsiteX43951" fmla="*/ 417409 w 1299502"/>
              <a:gd name="connsiteY43951" fmla="*/ 1746313 h 2190257"/>
              <a:gd name="connsiteX43952" fmla="*/ 417192 w 1299502"/>
              <a:gd name="connsiteY43952" fmla="*/ 1746205 h 2190257"/>
              <a:gd name="connsiteX43953" fmla="*/ 417192 w 1299502"/>
              <a:gd name="connsiteY43953" fmla="*/ 1745628 h 2190257"/>
              <a:gd name="connsiteX43954" fmla="*/ 416904 w 1299502"/>
              <a:gd name="connsiteY43954" fmla="*/ 1745304 h 2190257"/>
              <a:gd name="connsiteX43955" fmla="*/ 417012 w 1299502"/>
              <a:gd name="connsiteY43955" fmla="*/ 1745016 h 2190257"/>
              <a:gd name="connsiteX43956" fmla="*/ 417084 w 1299502"/>
              <a:gd name="connsiteY43956" fmla="*/ 1744799 h 2190257"/>
              <a:gd name="connsiteX43957" fmla="*/ 417409 w 1299502"/>
              <a:gd name="connsiteY43957" fmla="*/ 1744799 h 2190257"/>
              <a:gd name="connsiteX43958" fmla="*/ 417986 w 1299502"/>
              <a:gd name="connsiteY43958" fmla="*/ 1744403 h 2190257"/>
              <a:gd name="connsiteX43959" fmla="*/ 417481 w 1299502"/>
              <a:gd name="connsiteY43959" fmla="*/ 1743935 h 2190257"/>
              <a:gd name="connsiteX43960" fmla="*/ 417192 w 1299502"/>
              <a:gd name="connsiteY43960" fmla="*/ 1743935 h 2190257"/>
              <a:gd name="connsiteX43961" fmla="*/ 417012 w 1299502"/>
              <a:gd name="connsiteY43961" fmla="*/ 1743826 h 2190257"/>
              <a:gd name="connsiteX43962" fmla="*/ 417012 w 1299502"/>
              <a:gd name="connsiteY43962" fmla="*/ 1743538 h 2190257"/>
              <a:gd name="connsiteX43963" fmla="*/ 415822 w 1299502"/>
              <a:gd name="connsiteY43963" fmla="*/ 1742241 h 2190257"/>
              <a:gd name="connsiteX43964" fmla="*/ 415822 w 1299502"/>
              <a:gd name="connsiteY43964" fmla="*/ 1741916 h 2190257"/>
              <a:gd name="connsiteX43965" fmla="*/ 414993 w 1299502"/>
              <a:gd name="connsiteY43965" fmla="*/ 1741231 h 2190257"/>
              <a:gd name="connsiteX43966" fmla="*/ 414596 w 1299502"/>
              <a:gd name="connsiteY43966" fmla="*/ 1741412 h 2190257"/>
              <a:gd name="connsiteX43967" fmla="*/ 414308 w 1299502"/>
              <a:gd name="connsiteY43967" fmla="*/ 1741412 h 2190257"/>
              <a:gd name="connsiteX43968" fmla="*/ 413911 w 1299502"/>
              <a:gd name="connsiteY43968" fmla="*/ 1741736 h 2190257"/>
              <a:gd name="connsiteX43969" fmla="*/ 413623 w 1299502"/>
              <a:gd name="connsiteY43969" fmla="*/ 1741736 h 2190257"/>
              <a:gd name="connsiteX43970" fmla="*/ 413515 w 1299502"/>
              <a:gd name="connsiteY43970" fmla="*/ 1741520 h 2190257"/>
              <a:gd name="connsiteX43971" fmla="*/ 413515 w 1299502"/>
              <a:gd name="connsiteY43971" fmla="*/ 1740619 h 2190257"/>
              <a:gd name="connsiteX43972" fmla="*/ 413298 w 1299502"/>
              <a:gd name="connsiteY43972" fmla="*/ 1740547 h 2190257"/>
              <a:gd name="connsiteX43973" fmla="*/ 412721 w 1299502"/>
              <a:gd name="connsiteY43973" fmla="*/ 1740439 h 2190257"/>
              <a:gd name="connsiteX43974" fmla="*/ 412325 w 1299502"/>
              <a:gd name="connsiteY43974" fmla="*/ 1740727 h 2190257"/>
              <a:gd name="connsiteX43975" fmla="*/ 411531 w 1299502"/>
              <a:gd name="connsiteY43975" fmla="*/ 1739934 h 2190257"/>
              <a:gd name="connsiteX43976" fmla="*/ 411603 w 1299502"/>
              <a:gd name="connsiteY43976" fmla="*/ 1739141 h 2190257"/>
              <a:gd name="connsiteX43977" fmla="*/ 411928 w 1299502"/>
              <a:gd name="connsiteY43977" fmla="*/ 1738853 h 2190257"/>
              <a:gd name="connsiteX43978" fmla="*/ 412000 w 1299502"/>
              <a:gd name="connsiteY43978" fmla="*/ 1737051 h 2190257"/>
              <a:gd name="connsiteX43979" fmla="*/ 411712 w 1299502"/>
              <a:gd name="connsiteY43979" fmla="*/ 1736762 h 2190257"/>
              <a:gd name="connsiteX43980" fmla="*/ 411712 w 1299502"/>
              <a:gd name="connsiteY43980" fmla="*/ 1736438 h 2190257"/>
              <a:gd name="connsiteX43981" fmla="*/ 411099 w 1299502"/>
              <a:gd name="connsiteY43981" fmla="*/ 1735861 h 2190257"/>
              <a:gd name="connsiteX43982" fmla="*/ 411099 w 1299502"/>
              <a:gd name="connsiteY43982" fmla="*/ 1735537 h 2190257"/>
              <a:gd name="connsiteX43983" fmla="*/ 411603 w 1299502"/>
              <a:gd name="connsiteY43983" fmla="*/ 1735033 h 2190257"/>
              <a:gd name="connsiteX43984" fmla="*/ 411892 w 1299502"/>
              <a:gd name="connsiteY43984" fmla="*/ 1735141 h 2190257"/>
              <a:gd name="connsiteX43985" fmla="*/ 412397 w 1299502"/>
              <a:gd name="connsiteY43985" fmla="*/ 1734636 h 2190257"/>
              <a:gd name="connsiteX43986" fmla="*/ 411495 w 1299502"/>
              <a:gd name="connsiteY43986" fmla="*/ 1733771 h 2190257"/>
              <a:gd name="connsiteX43987" fmla="*/ 411495 w 1299502"/>
              <a:gd name="connsiteY43987" fmla="*/ 1733158 h 2190257"/>
              <a:gd name="connsiteX43988" fmla="*/ 411207 w 1299502"/>
              <a:gd name="connsiteY43988" fmla="*/ 1732834 h 2190257"/>
              <a:gd name="connsiteX43989" fmla="*/ 411207 w 1299502"/>
              <a:gd name="connsiteY43989" fmla="*/ 1731969 h 2190257"/>
              <a:gd name="connsiteX43990" fmla="*/ 411603 w 1299502"/>
              <a:gd name="connsiteY43990" fmla="*/ 1731645 h 2190257"/>
              <a:gd name="connsiteX43991" fmla="*/ 411603 w 1299502"/>
              <a:gd name="connsiteY43991" fmla="*/ 1731068 h 2190257"/>
              <a:gd name="connsiteX43992" fmla="*/ 412000 w 1299502"/>
              <a:gd name="connsiteY43992" fmla="*/ 1730852 h 2190257"/>
              <a:gd name="connsiteX43993" fmla="*/ 412000 w 1299502"/>
              <a:gd name="connsiteY43993" fmla="*/ 1730239 h 2190257"/>
              <a:gd name="connsiteX43994" fmla="*/ 412216 w 1299502"/>
              <a:gd name="connsiteY43994" fmla="*/ 1730059 h 2190257"/>
              <a:gd name="connsiteX43995" fmla="*/ 412505 w 1299502"/>
              <a:gd name="connsiteY43995" fmla="*/ 1730059 h 2190257"/>
              <a:gd name="connsiteX43996" fmla="*/ 413010 w 1299502"/>
              <a:gd name="connsiteY43996" fmla="*/ 1729663 h 2190257"/>
              <a:gd name="connsiteX43997" fmla="*/ 413010 w 1299502"/>
              <a:gd name="connsiteY43997" fmla="*/ 1729374 h 2190257"/>
              <a:gd name="connsiteX43998" fmla="*/ 413406 w 1299502"/>
              <a:gd name="connsiteY43998" fmla="*/ 1729050 h 2190257"/>
              <a:gd name="connsiteX43999" fmla="*/ 413406 w 1299502"/>
              <a:gd name="connsiteY43999" fmla="*/ 1728762 h 2190257"/>
              <a:gd name="connsiteX44000" fmla="*/ 412397 w 1299502"/>
              <a:gd name="connsiteY44000" fmla="*/ 1727861 h 2190257"/>
              <a:gd name="connsiteX44001" fmla="*/ 412505 w 1299502"/>
              <a:gd name="connsiteY44001" fmla="*/ 1726671 h 2190257"/>
              <a:gd name="connsiteX44002" fmla="*/ 412216 w 1299502"/>
              <a:gd name="connsiteY44002" fmla="*/ 1726383 h 2190257"/>
              <a:gd name="connsiteX44003" fmla="*/ 412216 w 1299502"/>
              <a:gd name="connsiteY44003" fmla="*/ 1725482 h 2190257"/>
              <a:gd name="connsiteX44004" fmla="*/ 412613 w 1299502"/>
              <a:gd name="connsiteY44004" fmla="*/ 1725157 h 2190257"/>
              <a:gd name="connsiteX44005" fmla="*/ 412613 w 1299502"/>
              <a:gd name="connsiteY44005" fmla="*/ 1724869 h 2190257"/>
              <a:gd name="connsiteX44006" fmla="*/ 413298 w 1299502"/>
              <a:gd name="connsiteY44006" fmla="*/ 1724365 h 2190257"/>
              <a:gd name="connsiteX44007" fmla="*/ 413406 w 1299502"/>
              <a:gd name="connsiteY44007" fmla="*/ 1720797 h 2190257"/>
              <a:gd name="connsiteX44008" fmla="*/ 414091 w 1299502"/>
              <a:gd name="connsiteY44008" fmla="*/ 1720292 h 2190257"/>
              <a:gd name="connsiteX44009" fmla="*/ 414091 w 1299502"/>
              <a:gd name="connsiteY44009" fmla="*/ 1719968 h 2190257"/>
              <a:gd name="connsiteX44010" fmla="*/ 414813 w 1299502"/>
              <a:gd name="connsiteY44010" fmla="*/ 1719391 h 2190257"/>
              <a:gd name="connsiteX44011" fmla="*/ 414885 w 1299502"/>
              <a:gd name="connsiteY44011" fmla="*/ 1718778 h 2190257"/>
              <a:gd name="connsiteX44012" fmla="*/ 415209 w 1299502"/>
              <a:gd name="connsiteY44012" fmla="*/ 1718490 h 2190257"/>
              <a:gd name="connsiteX44013" fmla="*/ 415281 w 1299502"/>
              <a:gd name="connsiteY44013" fmla="*/ 1717877 h 2190257"/>
              <a:gd name="connsiteX44014" fmla="*/ 415606 w 1299502"/>
              <a:gd name="connsiteY44014" fmla="*/ 1717661 h 2190257"/>
              <a:gd name="connsiteX44015" fmla="*/ 415606 w 1299502"/>
              <a:gd name="connsiteY44015" fmla="*/ 1717084 h 2190257"/>
              <a:gd name="connsiteX44016" fmla="*/ 416291 w 1299502"/>
              <a:gd name="connsiteY44016" fmla="*/ 1716472 h 2190257"/>
              <a:gd name="connsiteX44017" fmla="*/ 416399 w 1299502"/>
              <a:gd name="connsiteY44017" fmla="*/ 1715571 h 2190257"/>
              <a:gd name="connsiteX44018" fmla="*/ 416003 w 1299502"/>
              <a:gd name="connsiteY44018" fmla="*/ 1715282 h 2190257"/>
              <a:gd name="connsiteX44019" fmla="*/ 416075 w 1299502"/>
              <a:gd name="connsiteY44019" fmla="*/ 1714670 h 2190257"/>
              <a:gd name="connsiteX44020" fmla="*/ 415281 w 1299502"/>
              <a:gd name="connsiteY44020" fmla="*/ 1713877 h 2190257"/>
              <a:gd name="connsiteX44021" fmla="*/ 414885 w 1299502"/>
              <a:gd name="connsiteY44021" fmla="*/ 1713877 h 2190257"/>
              <a:gd name="connsiteX44022" fmla="*/ 414308 w 1299502"/>
              <a:gd name="connsiteY44022" fmla="*/ 1713300 h 2190257"/>
              <a:gd name="connsiteX44023" fmla="*/ 413983 w 1299502"/>
              <a:gd name="connsiteY44023" fmla="*/ 1713300 h 2190257"/>
              <a:gd name="connsiteX44024" fmla="*/ 413803 w 1299502"/>
              <a:gd name="connsiteY44024" fmla="*/ 1713084 h 2190257"/>
              <a:gd name="connsiteX44025" fmla="*/ 413803 w 1299502"/>
              <a:gd name="connsiteY44025" fmla="*/ 1712796 h 2190257"/>
              <a:gd name="connsiteX44026" fmla="*/ 413190 w 1299502"/>
              <a:gd name="connsiteY44026" fmla="*/ 1712183 h 2190257"/>
              <a:gd name="connsiteX44027" fmla="*/ 413190 w 1299502"/>
              <a:gd name="connsiteY44027" fmla="*/ 1711570 h 2190257"/>
              <a:gd name="connsiteX44028" fmla="*/ 412902 w 1299502"/>
              <a:gd name="connsiteY44028" fmla="*/ 1711282 h 2190257"/>
              <a:gd name="connsiteX44029" fmla="*/ 413010 w 1299502"/>
              <a:gd name="connsiteY44029" fmla="*/ 1709768 h 2190257"/>
              <a:gd name="connsiteX44030" fmla="*/ 413298 w 1299502"/>
              <a:gd name="connsiteY44030" fmla="*/ 1709480 h 2190257"/>
              <a:gd name="connsiteX44031" fmla="*/ 413406 w 1299502"/>
              <a:gd name="connsiteY44031" fmla="*/ 1708579 h 2190257"/>
              <a:gd name="connsiteX44032" fmla="*/ 413695 w 1299502"/>
              <a:gd name="connsiteY44032" fmla="*/ 1708291 h 2190257"/>
              <a:gd name="connsiteX44033" fmla="*/ 413803 w 1299502"/>
              <a:gd name="connsiteY44033" fmla="*/ 1707786 h 2190257"/>
              <a:gd name="connsiteX44034" fmla="*/ 414777 w 1299502"/>
              <a:gd name="connsiteY44034" fmla="*/ 1706885 h 2190257"/>
              <a:gd name="connsiteX44035" fmla="*/ 414885 w 1299502"/>
              <a:gd name="connsiteY44035" fmla="*/ 1705083 h 2190257"/>
              <a:gd name="connsiteX44036" fmla="*/ 414596 w 1299502"/>
              <a:gd name="connsiteY44036" fmla="*/ 1704795 h 2190257"/>
              <a:gd name="connsiteX44037" fmla="*/ 414596 w 1299502"/>
              <a:gd name="connsiteY44037" fmla="*/ 1703605 h 2190257"/>
              <a:gd name="connsiteX44038" fmla="*/ 414272 w 1299502"/>
              <a:gd name="connsiteY44038" fmla="*/ 1703317 h 2190257"/>
              <a:gd name="connsiteX44039" fmla="*/ 414380 w 1299502"/>
              <a:gd name="connsiteY44039" fmla="*/ 1701911 h 2190257"/>
              <a:gd name="connsiteX44040" fmla="*/ 414668 w 1299502"/>
              <a:gd name="connsiteY44040" fmla="*/ 1701587 h 2190257"/>
              <a:gd name="connsiteX44041" fmla="*/ 414668 w 1299502"/>
              <a:gd name="connsiteY44041" fmla="*/ 1701299 h 2190257"/>
              <a:gd name="connsiteX44042" fmla="*/ 414885 w 1299502"/>
              <a:gd name="connsiteY44042" fmla="*/ 1701083 h 2190257"/>
              <a:gd name="connsiteX44043" fmla="*/ 415858 w 1299502"/>
              <a:gd name="connsiteY44043" fmla="*/ 1701191 h 2190257"/>
              <a:gd name="connsiteX44044" fmla="*/ 416075 w 1299502"/>
              <a:gd name="connsiteY44044" fmla="*/ 1701010 h 2190257"/>
              <a:gd name="connsiteX44045" fmla="*/ 416075 w 1299502"/>
              <a:gd name="connsiteY44045" fmla="*/ 1700686 h 2190257"/>
              <a:gd name="connsiteX44046" fmla="*/ 416363 w 1299502"/>
              <a:gd name="connsiteY44046" fmla="*/ 1700398 h 2190257"/>
              <a:gd name="connsiteX44047" fmla="*/ 416363 w 1299502"/>
              <a:gd name="connsiteY44047" fmla="*/ 1700182 h 2190257"/>
              <a:gd name="connsiteX44048" fmla="*/ 416471 w 1299502"/>
              <a:gd name="connsiteY44048" fmla="*/ 1699893 h 2190257"/>
              <a:gd name="connsiteX44049" fmla="*/ 416760 w 1299502"/>
              <a:gd name="connsiteY44049" fmla="*/ 1699605 h 2190257"/>
              <a:gd name="connsiteX44050" fmla="*/ 416760 w 1299502"/>
              <a:gd name="connsiteY44050" fmla="*/ 1698704 h 2190257"/>
              <a:gd name="connsiteX44051" fmla="*/ 417878 w 1299502"/>
              <a:gd name="connsiteY44051" fmla="*/ 1697803 h 2190257"/>
              <a:gd name="connsiteX44052" fmla="*/ 417878 w 1299502"/>
              <a:gd name="connsiteY44052" fmla="*/ 1697587 h 2190257"/>
              <a:gd name="connsiteX44053" fmla="*/ 418346 w 1299502"/>
              <a:gd name="connsiteY44053" fmla="*/ 1697118 h 2190257"/>
              <a:gd name="connsiteX44054" fmla="*/ 419356 w 1299502"/>
              <a:gd name="connsiteY44054" fmla="*/ 1697190 h 2190257"/>
              <a:gd name="connsiteX44055" fmla="*/ 420546 w 1299502"/>
              <a:gd name="connsiteY44055" fmla="*/ 1696217 h 2190257"/>
              <a:gd name="connsiteX44056" fmla="*/ 420546 w 1299502"/>
              <a:gd name="connsiteY44056" fmla="*/ 1695893 h 2190257"/>
              <a:gd name="connsiteX44057" fmla="*/ 420943 w 1299502"/>
              <a:gd name="connsiteY44057" fmla="*/ 1695604 h 2190257"/>
              <a:gd name="connsiteX44058" fmla="*/ 420943 w 1299502"/>
              <a:gd name="connsiteY44058" fmla="*/ 1694992 h 2190257"/>
              <a:gd name="connsiteX44059" fmla="*/ 421339 w 1299502"/>
              <a:gd name="connsiteY44059" fmla="*/ 1694812 h 2190257"/>
              <a:gd name="connsiteX44060" fmla="*/ 421339 w 1299502"/>
              <a:gd name="connsiteY44060" fmla="*/ 1694091 h 2190257"/>
              <a:gd name="connsiteX44061" fmla="*/ 421664 w 1299502"/>
              <a:gd name="connsiteY44061" fmla="*/ 1693911 h 2190257"/>
              <a:gd name="connsiteX44062" fmla="*/ 421736 w 1299502"/>
              <a:gd name="connsiteY44062" fmla="*/ 1693586 h 2190257"/>
              <a:gd name="connsiteX44063" fmla="*/ 421844 w 1299502"/>
              <a:gd name="connsiteY44063" fmla="*/ 1693406 h 2190257"/>
              <a:gd name="connsiteX44064" fmla="*/ 422241 w 1299502"/>
              <a:gd name="connsiteY44064" fmla="*/ 1693406 h 2190257"/>
              <a:gd name="connsiteX44065" fmla="*/ 423034 w 1299502"/>
              <a:gd name="connsiteY44065" fmla="*/ 1692793 h 2190257"/>
              <a:gd name="connsiteX44066" fmla="*/ 423142 w 1299502"/>
              <a:gd name="connsiteY44066" fmla="*/ 1690415 h 2190257"/>
              <a:gd name="connsiteX44067" fmla="*/ 423539 w 1299502"/>
              <a:gd name="connsiteY44067" fmla="*/ 1690126 h 2190257"/>
              <a:gd name="connsiteX44068" fmla="*/ 423539 w 1299502"/>
              <a:gd name="connsiteY44068" fmla="*/ 1689802 h 2190257"/>
              <a:gd name="connsiteX44069" fmla="*/ 424224 w 1299502"/>
              <a:gd name="connsiteY44069" fmla="*/ 1689297 h 2190257"/>
              <a:gd name="connsiteX44070" fmla="*/ 424224 w 1299502"/>
              <a:gd name="connsiteY44070" fmla="*/ 1688901 h 2190257"/>
              <a:gd name="connsiteX44071" fmla="*/ 424945 w 1299502"/>
              <a:gd name="connsiteY44071" fmla="*/ 1688432 h 2190257"/>
              <a:gd name="connsiteX44072" fmla="*/ 425017 w 1299502"/>
              <a:gd name="connsiteY44072" fmla="*/ 1685405 h 2190257"/>
              <a:gd name="connsiteX44073" fmla="*/ 425414 w 1299502"/>
              <a:gd name="connsiteY44073" fmla="*/ 1685117 h 2190257"/>
              <a:gd name="connsiteX44074" fmla="*/ 425522 w 1299502"/>
              <a:gd name="connsiteY44074" fmla="*/ 1683711 h 2190257"/>
              <a:gd name="connsiteX44075" fmla="*/ 425810 w 1299502"/>
              <a:gd name="connsiteY44075" fmla="*/ 1683423 h 2190257"/>
              <a:gd name="connsiteX44076" fmla="*/ 425810 w 1299502"/>
              <a:gd name="connsiteY44076" fmla="*/ 1683134 h 2190257"/>
              <a:gd name="connsiteX44077" fmla="*/ 426532 w 1299502"/>
              <a:gd name="connsiteY44077" fmla="*/ 1682522 h 2190257"/>
              <a:gd name="connsiteX44078" fmla="*/ 426532 w 1299502"/>
              <a:gd name="connsiteY44078" fmla="*/ 1682233 h 2190257"/>
              <a:gd name="connsiteX44079" fmla="*/ 426928 w 1299502"/>
              <a:gd name="connsiteY44079" fmla="*/ 1681909 h 2190257"/>
              <a:gd name="connsiteX44080" fmla="*/ 426928 w 1299502"/>
              <a:gd name="connsiteY44080" fmla="*/ 1681332 h 2190257"/>
              <a:gd name="connsiteX44081" fmla="*/ 428623 w 1299502"/>
              <a:gd name="connsiteY44081" fmla="*/ 1679927 h 2190257"/>
              <a:gd name="connsiteX44082" fmla="*/ 428623 w 1299502"/>
              <a:gd name="connsiteY44082" fmla="*/ 1679603 h 2190257"/>
              <a:gd name="connsiteX44083" fmla="*/ 428803 w 1299502"/>
              <a:gd name="connsiteY44083" fmla="*/ 1679530 h 2190257"/>
              <a:gd name="connsiteX44084" fmla="*/ 429200 w 1299502"/>
              <a:gd name="connsiteY44084" fmla="*/ 1679530 h 2190257"/>
              <a:gd name="connsiteX44085" fmla="*/ 429308 w 1299502"/>
              <a:gd name="connsiteY44085" fmla="*/ 1679422 h 2190257"/>
              <a:gd name="connsiteX44086" fmla="*/ 429308 w 1299502"/>
              <a:gd name="connsiteY44086" fmla="*/ 1679134 h 2190257"/>
              <a:gd name="connsiteX44087" fmla="*/ 429524 w 1299502"/>
              <a:gd name="connsiteY44087" fmla="*/ 1678918 h 2190257"/>
              <a:gd name="connsiteX44088" fmla="*/ 429813 w 1299502"/>
              <a:gd name="connsiteY44088" fmla="*/ 1679026 h 2190257"/>
              <a:gd name="connsiteX44089" fmla="*/ 429993 w 1299502"/>
              <a:gd name="connsiteY44089" fmla="*/ 1678810 h 2190257"/>
              <a:gd name="connsiteX44090" fmla="*/ 430101 w 1299502"/>
              <a:gd name="connsiteY44090" fmla="*/ 1677620 h 2190257"/>
              <a:gd name="connsiteX44091" fmla="*/ 430390 w 1299502"/>
              <a:gd name="connsiteY44091" fmla="*/ 1677440 h 2190257"/>
              <a:gd name="connsiteX44092" fmla="*/ 430390 w 1299502"/>
              <a:gd name="connsiteY44092" fmla="*/ 1677008 h 2190257"/>
              <a:gd name="connsiteX44093" fmla="*/ 430822 w 1299502"/>
              <a:gd name="connsiteY44093" fmla="*/ 1676827 h 2190257"/>
              <a:gd name="connsiteX44094" fmla="*/ 430822 w 1299502"/>
              <a:gd name="connsiteY44094" fmla="*/ 1676539 h 2190257"/>
              <a:gd name="connsiteX44095" fmla="*/ 431003 w 1299502"/>
              <a:gd name="connsiteY44095" fmla="*/ 1676323 h 2190257"/>
              <a:gd name="connsiteX44096" fmla="*/ 431291 w 1299502"/>
              <a:gd name="connsiteY44096" fmla="*/ 1676323 h 2190257"/>
              <a:gd name="connsiteX44097" fmla="*/ 431508 w 1299502"/>
              <a:gd name="connsiteY44097" fmla="*/ 1676215 h 2190257"/>
              <a:gd name="connsiteX44098" fmla="*/ 431508 w 1299502"/>
              <a:gd name="connsiteY44098" fmla="*/ 1675926 h 2190257"/>
              <a:gd name="connsiteX44099" fmla="*/ 431796 w 1299502"/>
              <a:gd name="connsiteY44099" fmla="*/ 1675638 h 2190257"/>
              <a:gd name="connsiteX44100" fmla="*/ 431796 w 1299502"/>
              <a:gd name="connsiteY44100" fmla="*/ 1675025 h 2190257"/>
              <a:gd name="connsiteX44101" fmla="*/ 435294 w 1299502"/>
              <a:gd name="connsiteY44101" fmla="*/ 1672250 h 2190257"/>
              <a:gd name="connsiteX44102" fmla="*/ 435402 w 1299502"/>
              <a:gd name="connsiteY44102" fmla="*/ 1670737 h 2190257"/>
              <a:gd name="connsiteX44103" fmla="*/ 436195 w 1299502"/>
              <a:gd name="connsiteY44103" fmla="*/ 1670016 h 2190257"/>
              <a:gd name="connsiteX44104" fmla="*/ 436592 w 1299502"/>
              <a:gd name="connsiteY44104" fmla="*/ 1670124 h 2190257"/>
              <a:gd name="connsiteX44105" fmla="*/ 438575 w 1299502"/>
              <a:gd name="connsiteY44105" fmla="*/ 1668430 h 2190257"/>
              <a:gd name="connsiteX44106" fmla="*/ 438972 w 1299502"/>
              <a:gd name="connsiteY44106" fmla="*/ 1668430 h 2190257"/>
              <a:gd name="connsiteX44107" fmla="*/ 439981 w 1299502"/>
              <a:gd name="connsiteY44107" fmla="*/ 1667529 h 2190257"/>
              <a:gd name="connsiteX44108" fmla="*/ 440270 w 1299502"/>
              <a:gd name="connsiteY44108" fmla="*/ 1667637 h 2190257"/>
              <a:gd name="connsiteX44109" fmla="*/ 440450 w 1299502"/>
              <a:gd name="connsiteY44109" fmla="*/ 1667421 h 2190257"/>
              <a:gd name="connsiteX44110" fmla="*/ 440450 w 1299502"/>
              <a:gd name="connsiteY44110" fmla="*/ 1667133 h 2190257"/>
              <a:gd name="connsiteX44111" fmla="*/ 440847 w 1299502"/>
              <a:gd name="connsiteY44111" fmla="*/ 1666844 h 2190257"/>
              <a:gd name="connsiteX44112" fmla="*/ 440847 w 1299502"/>
              <a:gd name="connsiteY44112" fmla="*/ 1666051 h 2190257"/>
              <a:gd name="connsiteX44113" fmla="*/ 441279 w 1299502"/>
              <a:gd name="connsiteY44113" fmla="*/ 1665727 h 2190257"/>
              <a:gd name="connsiteX44114" fmla="*/ 441279 w 1299502"/>
              <a:gd name="connsiteY44114" fmla="*/ 1665439 h 2190257"/>
              <a:gd name="connsiteX44115" fmla="*/ 441568 w 1299502"/>
              <a:gd name="connsiteY44115" fmla="*/ 1665114 h 2190257"/>
              <a:gd name="connsiteX44116" fmla="*/ 441568 w 1299502"/>
              <a:gd name="connsiteY44116" fmla="*/ 1664826 h 2190257"/>
              <a:gd name="connsiteX44117" fmla="*/ 443154 w 1299502"/>
              <a:gd name="connsiteY44117" fmla="*/ 1663529 h 2190257"/>
              <a:gd name="connsiteX44118" fmla="*/ 443443 w 1299502"/>
              <a:gd name="connsiteY44118" fmla="*/ 1663637 h 2190257"/>
              <a:gd name="connsiteX44119" fmla="*/ 443659 w 1299502"/>
              <a:gd name="connsiteY44119" fmla="*/ 1663420 h 2190257"/>
              <a:gd name="connsiteX44120" fmla="*/ 443659 w 1299502"/>
              <a:gd name="connsiteY44120" fmla="*/ 1663132 h 2190257"/>
              <a:gd name="connsiteX44121" fmla="*/ 442758 w 1299502"/>
              <a:gd name="connsiteY44121" fmla="*/ 1662231 h 2190257"/>
              <a:gd name="connsiteX44122" fmla="*/ 442758 w 1299502"/>
              <a:gd name="connsiteY44122" fmla="*/ 1661943 h 2190257"/>
              <a:gd name="connsiteX44123" fmla="*/ 443046 w 1299502"/>
              <a:gd name="connsiteY44123" fmla="*/ 1661654 h 2190257"/>
              <a:gd name="connsiteX44124" fmla="*/ 443154 w 1299502"/>
              <a:gd name="connsiteY44124" fmla="*/ 1660753 h 2190257"/>
              <a:gd name="connsiteX44125" fmla="*/ 442650 w 1299502"/>
              <a:gd name="connsiteY44125" fmla="*/ 1660357 h 2190257"/>
              <a:gd name="connsiteX44126" fmla="*/ 442361 w 1299502"/>
              <a:gd name="connsiteY44126" fmla="*/ 1660249 h 2190257"/>
              <a:gd name="connsiteX44127" fmla="*/ 442181 w 1299502"/>
              <a:gd name="connsiteY44127" fmla="*/ 1660141 h 2190257"/>
              <a:gd name="connsiteX44128" fmla="*/ 442181 w 1299502"/>
              <a:gd name="connsiteY44128" fmla="*/ 1659852 h 2190257"/>
              <a:gd name="connsiteX44129" fmla="*/ 443154 w 1299502"/>
              <a:gd name="connsiteY44129" fmla="*/ 1658951 h 2190257"/>
              <a:gd name="connsiteX44130" fmla="*/ 443262 w 1299502"/>
              <a:gd name="connsiteY44130" fmla="*/ 1658663 h 2190257"/>
              <a:gd name="connsiteX44131" fmla="*/ 443551 w 1299502"/>
              <a:gd name="connsiteY44131" fmla="*/ 1658447 h 2190257"/>
              <a:gd name="connsiteX44132" fmla="*/ 443659 w 1299502"/>
              <a:gd name="connsiteY44132" fmla="*/ 1656969 h 2190257"/>
              <a:gd name="connsiteX44133" fmla="*/ 443948 w 1299502"/>
              <a:gd name="connsiteY44133" fmla="*/ 1656645 h 2190257"/>
              <a:gd name="connsiteX44134" fmla="*/ 443948 w 1299502"/>
              <a:gd name="connsiteY44134" fmla="*/ 1656357 h 2190257"/>
              <a:gd name="connsiteX44135" fmla="*/ 444669 w 1299502"/>
              <a:gd name="connsiteY44135" fmla="*/ 1655744 h 2190257"/>
              <a:gd name="connsiteX44136" fmla="*/ 444669 w 1299502"/>
              <a:gd name="connsiteY44136" fmla="*/ 1655456 h 2190257"/>
              <a:gd name="connsiteX44137" fmla="*/ 444849 w 1299502"/>
              <a:gd name="connsiteY44137" fmla="*/ 1655347 h 2190257"/>
              <a:gd name="connsiteX44138" fmla="*/ 445174 w 1299502"/>
              <a:gd name="connsiteY44138" fmla="*/ 1655347 h 2190257"/>
              <a:gd name="connsiteX44139" fmla="*/ 446544 w 1299502"/>
              <a:gd name="connsiteY44139" fmla="*/ 1654266 h 2190257"/>
              <a:gd name="connsiteX44140" fmla="*/ 446868 w 1299502"/>
              <a:gd name="connsiteY44140" fmla="*/ 1654266 h 2190257"/>
              <a:gd name="connsiteX44141" fmla="*/ 447950 w 1299502"/>
              <a:gd name="connsiteY44141" fmla="*/ 1653437 h 2190257"/>
              <a:gd name="connsiteX44142" fmla="*/ 448239 w 1299502"/>
              <a:gd name="connsiteY44142" fmla="*/ 1653437 h 2190257"/>
              <a:gd name="connsiteX44143" fmla="*/ 448960 w 1299502"/>
              <a:gd name="connsiteY44143" fmla="*/ 1652861 h 2190257"/>
              <a:gd name="connsiteX44144" fmla="*/ 450654 w 1299502"/>
              <a:gd name="connsiteY44144" fmla="*/ 1652933 h 2190257"/>
              <a:gd name="connsiteX44145" fmla="*/ 450943 w 1299502"/>
              <a:gd name="connsiteY44145" fmla="*/ 1652644 h 2190257"/>
              <a:gd name="connsiteX44146" fmla="*/ 451267 w 1299502"/>
              <a:gd name="connsiteY44146" fmla="*/ 1652644 h 2190257"/>
              <a:gd name="connsiteX44147" fmla="*/ 451952 w 1299502"/>
              <a:gd name="connsiteY44147" fmla="*/ 1652140 h 2190257"/>
              <a:gd name="connsiteX44148" fmla="*/ 452638 w 1299502"/>
              <a:gd name="connsiteY44148" fmla="*/ 1652753 h 2190257"/>
              <a:gd name="connsiteX44149" fmla="*/ 454224 w 1299502"/>
              <a:gd name="connsiteY44149" fmla="*/ 1652861 h 2190257"/>
              <a:gd name="connsiteX44150" fmla="*/ 454549 w 1299502"/>
              <a:gd name="connsiteY44150" fmla="*/ 1653149 h 2190257"/>
              <a:gd name="connsiteX44151" fmla="*/ 454729 w 1299502"/>
              <a:gd name="connsiteY44151" fmla="*/ 1652969 h 2190257"/>
              <a:gd name="connsiteX44152" fmla="*/ 454729 w 1299502"/>
              <a:gd name="connsiteY44152" fmla="*/ 1652644 h 2190257"/>
              <a:gd name="connsiteX44153" fmla="*/ 455234 w 1299502"/>
              <a:gd name="connsiteY44153" fmla="*/ 1652248 h 2190257"/>
              <a:gd name="connsiteX44154" fmla="*/ 455630 w 1299502"/>
              <a:gd name="connsiteY44154" fmla="*/ 1652248 h 2190257"/>
              <a:gd name="connsiteX44155" fmla="*/ 456352 w 1299502"/>
              <a:gd name="connsiteY44155" fmla="*/ 1651743 h 2190257"/>
              <a:gd name="connsiteX44156" fmla="*/ 457325 w 1299502"/>
              <a:gd name="connsiteY44156" fmla="*/ 1651743 h 2190257"/>
              <a:gd name="connsiteX44157" fmla="*/ 457830 w 1299502"/>
              <a:gd name="connsiteY44157" fmla="*/ 1651347 h 2190257"/>
              <a:gd name="connsiteX44158" fmla="*/ 457830 w 1299502"/>
              <a:gd name="connsiteY44158" fmla="*/ 1651059 h 2190257"/>
              <a:gd name="connsiteX44159" fmla="*/ 459020 w 1299502"/>
              <a:gd name="connsiteY44159" fmla="*/ 1650049 h 2190257"/>
              <a:gd name="connsiteX44160" fmla="*/ 459308 w 1299502"/>
              <a:gd name="connsiteY44160" fmla="*/ 1650049 h 2190257"/>
              <a:gd name="connsiteX44161" fmla="*/ 459741 w 1299502"/>
              <a:gd name="connsiteY44161" fmla="*/ 1649761 h 2190257"/>
              <a:gd name="connsiteX44162" fmla="*/ 460030 w 1299502"/>
              <a:gd name="connsiteY44162" fmla="*/ 1649761 h 2190257"/>
              <a:gd name="connsiteX44163" fmla="*/ 460318 w 1299502"/>
              <a:gd name="connsiteY44163" fmla="*/ 1649545 h 2190257"/>
              <a:gd name="connsiteX44164" fmla="*/ 460715 w 1299502"/>
              <a:gd name="connsiteY44164" fmla="*/ 1649545 h 2190257"/>
              <a:gd name="connsiteX44165" fmla="*/ 460823 w 1299502"/>
              <a:gd name="connsiteY44165" fmla="*/ 1649365 h 2190257"/>
              <a:gd name="connsiteX44166" fmla="*/ 460931 w 1299502"/>
              <a:gd name="connsiteY44166" fmla="*/ 1649148 h 2190257"/>
              <a:gd name="connsiteX44167" fmla="*/ 461724 w 1299502"/>
              <a:gd name="connsiteY44167" fmla="*/ 1648356 h 2190257"/>
              <a:gd name="connsiteX44168" fmla="*/ 462409 w 1299502"/>
              <a:gd name="connsiteY44168" fmla="*/ 1648464 h 2190257"/>
              <a:gd name="connsiteX44169" fmla="*/ 462914 w 1299502"/>
              <a:gd name="connsiteY44169" fmla="*/ 1647959 h 2190257"/>
              <a:gd name="connsiteX44170" fmla="*/ 462914 w 1299502"/>
              <a:gd name="connsiteY44170" fmla="*/ 1647671 h 2190257"/>
              <a:gd name="connsiteX44171" fmla="*/ 463419 w 1299502"/>
              <a:gd name="connsiteY44171" fmla="*/ 1647274 h 2190257"/>
              <a:gd name="connsiteX44172" fmla="*/ 464104 w 1299502"/>
              <a:gd name="connsiteY44172" fmla="*/ 1647346 h 2190257"/>
              <a:gd name="connsiteX44173" fmla="*/ 464789 w 1299502"/>
              <a:gd name="connsiteY44173" fmla="*/ 1646770 h 2190257"/>
              <a:gd name="connsiteX44174" fmla="*/ 465114 w 1299502"/>
              <a:gd name="connsiteY44174" fmla="*/ 1646770 h 2190257"/>
              <a:gd name="connsiteX44175" fmla="*/ 465619 w 1299502"/>
              <a:gd name="connsiteY44175" fmla="*/ 1646373 h 2190257"/>
              <a:gd name="connsiteX44176" fmla="*/ 465619 w 1299502"/>
              <a:gd name="connsiteY44176" fmla="*/ 1646049 h 2190257"/>
              <a:gd name="connsiteX44177" fmla="*/ 465799 w 1299502"/>
              <a:gd name="connsiteY44177" fmla="*/ 1645977 h 2190257"/>
              <a:gd name="connsiteX44178" fmla="*/ 466087 w 1299502"/>
              <a:gd name="connsiteY44178" fmla="*/ 1645977 h 2190257"/>
              <a:gd name="connsiteX44179" fmla="*/ 466304 w 1299502"/>
              <a:gd name="connsiteY44179" fmla="*/ 1645761 h 2190257"/>
              <a:gd name="connsiteX44180" fmla="*/ 466304 w 1299502"/>
              <a:gd name="connsiteY44180" fmla="*/ 1645472 h 2190257"/>
              <a:gd name="connsiteX44181" fmla="*/ 466989 w 1299502"/>
              <a:gd name="connsiteY44181" fmla="*/ 1644968 h 2190257"/>
              <a:gd name="connsiteX44182" fmla="*/ 466989 w 1299502"/>
              <a:gd name="connsiteY44182" fmla="*/ 1644679 h 2190257"/>
              <a:gd name="connsiteX44183" fmla="*/ 467602 w 1299502"/>
              <a:gd name="connsiteY44183" fmla="*/ 1644175 h 2190257"/>
              <a:gd name="connsiteX44184" fmla="*/ 467782 w 1299502"/>
              <a:gd name="connsiteY44184" fmla="*/ 1644175 h 2190257"/>
              <a:gd name="connsiteX44185" fmla="*/ 468107 w 1299502"/>
              <a:gd name="connsiteY44185" fmla="*/ 1643959 h 2190257"/>
              <a:gd name="connsiteX44186" fmla="*/ 468503 w 1299502"/>
              <a:gd name="connsiteY44186" fmla="*/ 1643959 h 2190257"/>
              <a:gd name="connsiteX44187" fmla="*/ 468972 w 1299502"/>
              <a:gd name="connsiteY44187" fmla="*/ 1643562 h 2190257"/>
              <a:gd name="connsiteX44188" fmla="*/ 468972 w 1299502"/>
              <a:gd name="connsiteY44188" fmla="*/ 1642661 h 2190257"/>
              <a:gd name="connsiteX44189" fmla="*/ 468395 w 1299502"/>
              <a:gd name="connsiteY44189" fmla="*/ 1642085 h 2190257"/>
              <a:gd name="connsiteX44190" fmla="*/ 468467 w 1299502"/>
              <a:gd name="connsiteY44190" fmla="*/ 1639670 h 2190257"/>
              <a:gd name="connsiteX44191" fmla="*/ 468792 w 1299502"/>
              <a:gd name="connsiteY44191" fmla="*/ 1639382 h 2190257"/>
              <a:gd name="connsiteX44192" fmla="*/ 468864 w 1299502"/>
              <a:gd name="connsiteY44192" fmla="*/ 1639093 h 2190257"/>
              <a:gd name="connsiteX44193" fmla="*/ 469188 w 1299502"/>
              <a:gd name="connsiteY44193" fmla="*/ 1638769 h 2190257"/>
              <a:gd name="connsiteX44194" fmla="*/ 469188 w 1299502"/>
              <a:gd name="connsiteY44194" fmla="*/ 1637868 h 2190257"/>
              <a:gd name="connsiteX44195" fmla="*/ 469585 w 1299502"/>
              <a:gd name="connsiteY44195" fmla="*/ 1637688 h 2190257"/>
              <a:gd name="connsiteX44196" fmla="*/ 469585 w 1299502"/>
              <a:gd name="connsiteY44196" fmla="*/ 1636967 h 2190257"/>
              <a:gd name="connsiteX44197" fmla="*/ 469873 w 1299502"/>
              <a:gd name="connsiteY44197" fmla="*/ 1636787 h 2190257"/>
              <a:gd name="connsiteX44198" fmla="*/ 469982 w 1299502"/>
              <a:gd name="connsiteY44198" fmla="*/ 1636174 h 2190257"/>
              <a:gd name="connsiteX44199" fmla="*/ 470270 w 1299502"/>
              <a:gd name="connsiteY44199" fmla="*/ 1635886 h 2190257"/>
              <a:gd name="connsiteX44200" fmla="*/ 470270 w 1299502"/>
              <a:gd name="connsiteY44200" fmla="*/ 1635273 h 2190257"/>
              <a:gd name="connsiteX44201" fmla="*/ 470667 w 1299502"/>
              <a:gd name="connsiteY44201" fmla="*/ 1634985 h 2190257"/>
              <a:gd name="connsiteX44202" fmla="*/ 470667 w 1299502"/>
              <a:gd name="connsiteY44202" fmla="*/ 1634696 h 2190257"/>
              <a:gd name="connsiteX44203" fmla="*/ 470991 w 1299502"/>
              <a:gd name="connsiteY44203" fmla="*/ 1634372 h 2190257"/>
              <a:gd name="connsiteX44204" fmla="*/ 471063 w 1299502"/>
              <a:gd name="connsiteY44204" fmla="*/ 1633291 h 2190257"/>
              <a:gd name="connsiteX44205" fmla="*/ 471388 w 1299502"/>
              <a:gd name="connsiteY44205" fmla="*/ 1632966 h 2190257"/>
              <a:gd name="connsiteX44206" fmla="*/ 471388 w 1299502"/>
              <a:gd name="connsiteY44206" fmla="*/ 1632678 h 2190257"/>
              <a:gd name="connsiteX44207" fmla="*/ 471784 w 1299502"/>
              <a:gd name="connsiteY44207" fmla="*/ 1632354 h 2190257"/>
              <a:gd name="connsiteX44208" fmla="*/ 471784 w 1299502"/>
              <a:gd name="connsiteY44208" fmla="*/ 1632065 h 2190257"/>
              <a:gd name="connsiteX44209" fmla="*/ 472470 w 1299502"/>
              <a:gd name="connsiteY44209" fmla="*/ 1631453 h 2190257"/>
              <a:gd name="connsiteX44210" fmla="*/ 472470 w 1299502"/>
              <a:gd name="connsiteY44210" fmla="*/ 1631164 h 2190257"/>
              <a:gd name="connsiteX44211" fmla="*/ 473587 w 1299502"/>
              <a:gd name="connsiteY44211" fmla="*/ 1630371 h 2190257"/>
              <a:gd name="connsiteX44212" fmla="*/ 473587 w 1299502"/>
              <a:gd name="connsiteY44212" fmla="*/ 1629182 h 2190257"/>
              <a:gd name="connsiteX44213" fmla="*/ 473876 w 1299502"/>
              <a:gd name="connsiteY44213" fmla="*/ 1628858 h 2190257"/>
              <a:gd name="connsiteX44214" fmla="*/ 473876 w 1299502"/>
              <a:gd name="connsiteY44214" fmla="*/ 1628569 h 2190257"/>
              <a:gd name="connsiteX44215" fmla="*/ 477085 w 1299502"/>
              <a:gd name="connsiteY44215" fmla="*/ 1626083 h 2190257"/>
              <a:gd name="connsiteX44216" fmla="*/ 477085 w 1299502"/>
              <a:gd name="connsiteY44216" fmla="*/ 1625758 h 2190257"/>
              <a:gd name="connsiteX44217" fmla="*/ 478059 w 1299502"/>
              <a:gd name="connsiteY44217" fmla="*/ 1624965 h 2190257"/>
              <a:gd name="connsiteX44218" fmla="*/ 478059 w 1299502"/>
              <a:gd name="connsiteY44218" fmla="*/ 1624569 h 2190257"/>
              <a:gd name="connsiteX44219" fmla="*/ 478275 w 1299502"/>
              <a:gd name="connsiteY44219" fmla="*/ 1624497 h 2190257"/>
              <a:gd name="connsiteX44220" fmla="*/ 478563 w 1299502"/>
              <a:gd name="connsiteY44220" fmla="*/ 1624497 h 2190257"/>
              <a:gd name="connsiteX44221" fmla="*/ 481340 w 1299502"/>
              <a:gd name="connsiteY44221" fmla="*/ 1622298 h 2190257"/>
              <a:gd name="connsiteX44222" fmla="*/ 481953 w 1299502"/>
              <a:gd name="connsiteY44222" fmla="*/ 1622298 h 2190257"/>
              <a:gd name="connsiteX44223" fmla="*/ 482349 w 1299502"/>
              <a:gd name="connsiteY44223" fmla="*/ 1621974 h 2190257"/>
              <a:gd name="connsiteX44224" fmla="*/ 482638 w 1299502"/>
              <a:gd name="connsiteY44224" fmla="*/ 1621974 h 2190257"/>
              <a:gd name="connsiteX44225" fmla="*/ 482962 w 1299502"/>
              <a:gd name="connsiteY44225" fmla="*/ 1621794 h 2190257"/>
              <a:gd name="connsiteX44226" fmla="*/ 483648 w 1299502"/>
              <a:gd name="connsiteY44226" fmla="*/ 1621794 h 2190257"/>
              <a:gd name="connsiteX44227" fmla="*/ 483972 w 1299502"/>
              <a:gd name="connsiteY44227" fmla="*/ 1621470 h 2190257"/>
              <a:gd name="connsiteX44228" fmla="*/ 484333 w 1299502"/>
              <a:gd name="connsiteY44228" fmla="*/ 1621470 h 2190257"/>
              <a:gd name="connsiteX44229" fmla="*/ 485054 w 1299502"/>
              <a:gd name="connsiteY44229" fmla="*/ 1621001 h 2190257"/>
              <a:gd name="connsiteX44230" fmla="*/ 485342 w 1299502"/>
              <a:gd name="connsiteY44230" fmla="*/ 1621001 h 2190257"/>
              <a:gd name="connsiteX44231" fmla="*/ 485667 w 1299502"/>
              <a:gd name="connsiteY44231" fmla="*/ 1620677 h 2190257"/>
              <a:gd name="connsiteX44232" fmla="*/ 487362 w 1299502"/>
              <a:gd name="connsiteY44232" fmla="*/ 1620677 h 2190257"/>
              <a:gd name="connsiteX44233" fmla="*/ 487434 w 1299502"/>
              <a:gd name="connsiteY44233" fmla="*/ 1620605 h 2190257"/>
              <a:gd name="connsiteX44234" fmla="*/ 487542 w 1299502"/>
              <a:gd name="connsiteY44234" fmla="*/ 1620280 h 2190257"/>
              <a:gd name="connsiteX44235" fmla="*/ 488732 w 1299502"/>
              <a:gd name="connsiteY44235" fmla="*/ 1619307 h 2190257"/>
              <a:gd name="connsiteX44236" fmla="*/ 489741 w 1299502"/>
              <a:gd name="connsiteY44236" fmla="*/ 1619379 h 2190257"/>
              <a:gd name="connsiteX44237" fmla="*/ 490030 w 1299502"/>
              <a:gd name="connsiteY44237" fmla="*/ 1619091 h 2190257"/>
              <a:gd name="connsiteX44238" fmla="*/ 490354 w 1299502"/>
              <a:gd name="connsiteY44238" fmla="*/ 1619091 h 2190257"/>
              <a:gd name="connsiteX44239" fmla="*/ 490751 w 1299502"/>
              <a:gd name="connsiteY44239" fmla="*/ 1618803 h 2190257"/>
              <a:gd name="connsiteX44240" fmla="*/ 491040 w 1299502"/>
              <a:gd name="connsiteY44240" fmla="*/ 1618803 h 2190257"/>
              <a:gd name="connsiteX44241" fmla="*/ 491220 w 1299502"/>
              <a:gd name="connsiteY44241" fmla="*/ 1618694 h 2190257"/>
              <a:gd name="connsiteX44242" fmla="*/ 491220 w 1299502"/>
              <a:gd name="connsiteY44242" fmla="*/ 1618370 h 2190257"/>
              <a:gd name="connsiteX44243" fmla="*/ 492229 w 1299502"/>
              <a:gd name="connsiteY44243" fmla="*/ 1617505 h 2190257"/>
              <a:gd name="connsiteX44244" fmla="*/ 492229 w 1299502"/>
              <a:gd name="connsiteY44244" fmla="*/ 1617289 h 2190257"/>
              <a:gd name="connsiteX44245" fmla="*/ 492951 w 1299502"/>
              <a:gd name="connsiteY44245" fmla="*/ 1616676 h 2190257"/>
              <a:gd name="connsiteX44246" fmla="*/ 492951 w 1299502"/>
              <a:gd name="connsiteY44246" fmla="*/ 1616388 h 2190257"/>
              <a:gd name="connsiteX44247" fmla="*/ 493816 w 1299502"/>
              <a:gd name="connsiteY44247" fmla="*/ 1615703 h 2190257"/>
              <a:gd name="connsiteX44248" fmla="*/ 494140 w 1299502"/>
              <a:gd name="connsiteY44248" fmla="*/ 1615703 h 2190257"/>
              <a:gd name="connsiteX44249" fmla="*/ 496232 w 1299502"/>
              <a:gd name="connsiteY44249" fmla="*/ 1614009 h 2190257"/>
              <a:gd name="connsiteX44250" fmla="*/ 496520 w 1299502"/>
              <a:gd name="connsiteY44250" fmla="*/ 1614009 h 2190257"/>
              <a:gd name="connsiteX44251" fmla="*/ 497025 w 1299502"/>
              <a:gd name="connsiteY44251" fmla="*/ 1613613 h 2190257"/>
              <a:gd name="connsiteX44252" fmla="*/ 497025 w 1299502"/>
              <a:gd name="connsiteY44252" fmla="*/ 1613288 h 2190257"/>
              <a:gd name="connsiteX44253" fmla="*/ 497422 w 1299502"/>
              <a:gd name="connsiteY44253" fmla="*/ 1613000 h 2190257"/>
              <a:gd name="connsiteX44254" fmla="*/ 497422 w 1299502"/>
              <a:gd name="connsiteY44254" fmla="*/ 1612712 h 2190257"/>
              <a:gd name="connsiteX44255" fmla="*/ 498215 w 1299502"/>
              <a:gd name="connsiteY44255" fmla="*/ 1611991 h 2190257"/>
              <a:gd name="connsiteX44256" fmla="*/ 498612 w 1299502"/>
              <a:gd name="connsiteY44256" fmla="*/ 1612279 h 2190257"/>
              <a:gd name="connsiteX44257" fmla="*/ 498900 w 1299502"/>
              <a:gd name="connsiteY44257" fmla="*/ 1612279 h 2190257"/>
              <a:gd name="connsiteX44258" fmla="*/ 499693 w 1299502"/>
              <a:gd name="connsiteY44258" fmla="*/ 1611594 h 2190257"/>
              <a:gd name="connsiteX44259" fmla="*/ 499802 w 1299502"/>
              <a:gd name="connsiteY44259" fmla="*/ 1611306 h 2190257"/>
              <a:gd name="connsiteX44260" fmla="*/ 500090 w 1299502"/>
              <a:gd name="connsiteY44260" fmla="*/ 1611090 h 2190257"/>
              <a:gd name="connsiteX44261" fmla="*/ 500090 w 1299502"/>
              <a:gd name="connsiteY44261" fmla="*/ 1610693 h 2190257"/>
              <a:gd name="connsiteX44262" fmla="*/ 500523 w 1299502"/>
              <a:gd name="connsiteY44262" fmla="*/ 1610513 h 2190257"/>
              <a:gd name="connsiteX44263" fmla="*/ 500523 w 1299502"/>
              <a:gd name="connsiteY44263" fmla="*/ 1610189 h 2190257"/>
              <a:gd name="connsiteX44264" fmla="*/ 502506 w 1299502"/>
              <a:gd name="connsiteY44264" fmla="*/ 1608495 h 2190257"/>
              <a:gd name="connsiteX44265" fmla="*/ 502506 w 1299502"/>
              <a:gd name="connsiteY44265" fmla="*/ 1608207 h 2190257"/>
              <a:gd name="connsiteX44266" fmla="*/ 502903 w 1299502"/>
              <a:gd name="connsiteY44266" fmla="*/ 1607918 h 2190257"/>
              <a:gd name="connsiteX44267" fmla="*/ 502903 w 1299502"/>
              <a:gd name="connsiteY44267" fmla="*/ 1607594 h 2190257"/>
              <a:gd name="connsiteX44268" fmla="*/ 502398 w 1299502"/>
              <a:gd name="connsiteY44268" fmla="*/ 1607089 h 2190257"/>
              <a:gd name="connsiteX44269" fmla="*/ 501821 w 1299502"/>
              <a:gd name="connsiteY44269" fmla="*/ 1607089 h 2190257"/>
              <a:gd name="connsiteX44270" fmla="*/ 499225 w 1299502"/>
              <a:gd name="connsiteY44270" fmla="*/ 1609180 h 2190257"/>
              <a:gd name="connsiteX44271" fmla="*/ 499225 w 1299502"/>
              <a:gd name="connsiteY44271" fmla="*/ 1609504 h 2190257"/>
              <a:gd name="connsiteX44272" fmla="*/ 498720 w 1299502"/>
              <a:gd name="connsiteY44272" fmla="*/ 1609973 h 2190257"/>
              <a:gd name="connsiteX44273" fmla="*/ 498323 w 1299502"/>
              <a:gd name="connsiteY44273" fmla="*/ 1609901 h 2190257"/>
              <a:gd name="connsiteX44274" fmla="*/ 497314 w 1299502"/>
              <a:gd name="connsiteY44274" fmla="*/ 1610802 h 2190257"/>
              <a:gd name="connsiteX44275" fmla="*/ 496737 w 1299502"/>
              <a:gd name="connsiteY44275" fmla="*/ 1610802 h 2190257"/>
              <a:gd name="connsiteX44276" fmla="*/ 496340 w 1299502"/>
              <a:gd name="connsiteY44276" fmla="*/ 1610982 h 2190257"/>
              <a:gd name="connsiteX44277" fmla="*/ 496016 w 1299502"/>
              <a:gd name="connsiteY44277" fmla="*/ 1610982 h 2190257"/>
              <a:gd name="connsiteX44278" fmla="*/ 492951 w 1299502"/>
              <a:gd name="connsiteY44278" fmla="*/ 1613577 h 2190257"/>
              <a:gd name="connsiteX44279" fmla="*/ 492518 w 1299502"/>
              <a:gd name="connsiteY44279" fmla="*/ 1613469 h 2190257"/>
              <a:gd name="connsiteX44280" fmla="*/ 492446 w 1299502"/>
              <a:gd name="connsiteY44280" fmla="*/ 1613685 h 2190257"/>
              <a:gd name="connsiteX44281" fmla="*/ 492446 w 1299502"/>
              <a:gd name="connsiteY44281" fmla="*/ 1613973 h 2190257"/>
              <a:gd name="connsiteX44282" fmla="*/ 491328 w 1299502"/>
              <a:gd name="connsiteY44282" fmla="*/ 1614766 h 2190257"/>
              <a:gd name="connsiteX44283" fmla="*/ 491328 w 1299502"/>
              <a:gd name="connsiteY44283" fmla="*/ 1615090 h 2190257"/>
              <a:gd name="connsiteX44284" fmla="*/ 491040 w 1299502"/>
              <a:gd name="connsiteY44284" fmla="*/ 1615379 h 2190257"/>
              <a:gd name="connsiteX44285" fmla="*/ 491040 w 1299502"/>
              <a:gd name="connsiteY44285" fmla="*/ 1615667 h 2190257"/>
              <a:gd name="connsiteX44286" fmla="*/ 490643 w 1299502"/>
              <a:gd name="connsiteY44286" fmla="*/ 1615991 h 2190257"/>
              <a:gd name="connsiteX44287" fmla="*/ 490643 w 1299502"/>
              <a:gd name="connsiteY44287" fmla="*/ 1616280 h 2190257"/>
              <a:gd name="connsiteX44288" fmla="*/ 490354 w 1299502"/>
              <a:gd name="connsiteY44288" fmla="*/ 1616568 h 2190257"/>
              <a:gd name="connsiteX44289" fmla="*/ 490354 w 1299502"/>
              <a:gd name="connsiteY44289" fmla="*/ 1616892 h 2190257"/>
              <a:gd name="connsiteX44290" fmla="*/ 489922 w 1299502"/>
              <a:gd name="connsiteY44290" fmla="*/ 1617073 h 2190257"/>
              <a:gd name="connsiteX44291" fmla="*/ 489922 w 1299502"/>
              <a:gd name="connsiteY44291" fmla="*/ 1617469 h 2190257"/>
              <a:gd name="connsiteX44292" fmla="*/ 489741 w 1299502"/>
              <a:gd name="connsiteY44292" fmla="*/ 1617577 h 2190257"/>
              <a:gd name="connsiteX44293" fmla="*/ 489453 w 1299502"/>
              <a:gd name="connsiteY44293" fmla="*/ 1617577 h 2190257"/>
              <a:gd name="connsiteX44294" fmla="*/ 489128 w 1299502"/>
              <a:gd name="connsiteY44294" fmla="*/ 1617757 h 2190257"/>
              <a:gd name="connsiteX44295" fmla="*/ 487758 w 1299502"/>
              <a:gd name="connsiteY44295" fmla="*/ 1617757 h 2190257"/>
              <a:gd name="connsiteX44296" fmla="*/ 487434 w 1299502"/>
              <a:gd name="connsiteY44296" fmla="*/ 1617469 h 2190257"/>
              <a:gd name="connsiteX44297" fmla="*/ 486821 w 1299502"/>
              <a:gd name="connsiteY44297" fmla="*/ 1617469 h 2190257"/>
              <a:gd name="connsiteX44298" fmla="*/ 486136 w 1299502"/>
              <a:gd name="connsiteY44298" fmla="*/ 1617361 h 2190257"/>
              <a:gd name="connsiteX44299" fmla="*/ 485847 w 1299502"/>
              <a:gd name="connsiteY44299" fmla="*/ 1617073 h 2190257"/>
              <a:gd name="connsiteX44300" fmla="*/ 484152 w 1299502"/>
              <a:gd name="connsiteY44300" fmla="*/ 1617073 h 2190257"/>
              <a:gd name="connsiteX44301" fmla="*/ 483864 w 1299502"/>
              <a:gd name="connsiteY44301" fmla="*/ 1617289 h 2190257"/>
              <a:gd name="connsiteX44302" fmla="*/ 483539 w 1299502"/>
              <a:gd name="connsiteY44302" fmla="*/ 1617289 h 2190257"/>
              <a:gd name="connsiteX44303" fmla="*/ 483143 w 1299502"/>
              <a:gd name="connsiteY44303" fmla="*/ 1617577 h 2190257"/>
              <a:gd name="connsiteX44304" fmla="*/ 482458 w 1299502"/>
              <a:gd name="connsiteY44304" fmla="*/ 1617577 h 2190257"/>
              <a:gd name="connsiteX44305" fmla="*/ 481953 w 1299502"/>
              <a:gd name="connsiteY44305" fmla="*/ 1617974 h 2190257"/>
              <a:gd name="connsiteX44306" fmla="*/ 481953 w 1299502"/>
              <a:gd name="connsiteY44306" fmla="*/ 1618262 h 2190257"/>
              <a:gd name="connsiteX44307" fmla="*/ 481845 w 1299502"/>
              <a:gd name="connsiteY44307" fmla="*/ 1618370 h 2190257"/>
              <a:gd name="connsiteX44308" fmla="*/ 481160 w 1299502"/>
              <a:gd name="connsiteY44308" fmla="*/ 1618370 h 2190257"/>
              <a:gd name="connsiteX44309" fmla="*/ 480835 w 1299502"/>
              <a:gd name="connsiteY44309" fmla="*/ 1618658 h 2190257"/>
              <a:gd name="connsiteX44310" fmla="*/ 480438 w 1299502"/>
              <a:gd name="connsiteY44310" fmla="*/ 1618658 h 2190257"/>
              <a:gd name="connsiteX44311" fmla="*/ 480150 w 1299502"/>
              <a:gd name="connsiteY44311" fmla="*/ 1618875 h 2190257"/>
              <a:gd name="connsiteX44312" fmla="*/ 479753 w 1299502"/>
              <a:gd name="connsiteY44312" fmla="*/ 1618875 h 2190257"/>
              <a:gd name="connsiteX44313" fmla="*/ 479140 w 1299502"/>
              <a:gd name="connsiteY44313" fmla="*/ 1619487 h 2190257"/>
              <a:gd name="connsiteX44314" fmla="*/ 478744 w 1299502"/>
              <a:gd name="connsiteY44314" fmla="*/ 1619487 h 2190257"/>
              <a:gd name="connsiteX44315" fmla="*/ 478455 w 1299502"/>
              <a:gd name="connsiteY44315" fmla="*/ 1619776 h 2190257"/>
              <a:gd name="connsiteX44316" fmla="*/ 477157 w 1299502"/>
              <a:gd name="connsiteY44316" fmla="*/ 1619667 h 2190257"/>
              <a:gd name="connsiteX44317" fmla="*/ 476977 w 1299502"/>
              <a:gd name="connsiteY44317" fmla="*/ 1619487 h 2190257"/>
              <a:gd name="connsiteX44318" fmla="*/ 476977 w 1299502"/>
              <a:gd name="connsiteY44318" fmla="*/ 1619271 h 2190257"/>
              <a:gd name="connsiteX44319" fmla="*/ 476652 w 1299502"/>
              <a:gd name="connsiteY44319" fmla="*/ 1618983 h 2190257"/>
              <a:gd name="connsiteX44320" fmla="*/ 476652 w 1299502"/>
              <a:gd name="connsiteY44320" fmla="*/ 1617793 h 2190257"/>
              <a:gd name="connsiteX44321" fmla="*/ 477049 w 1299502"/>
              <a:gd name="connsiteY44321" fmla="*/ 1617469 h 2190257"/>
              <a:gd name="connsiteX44322" fmla="*/ 477157 w 1299502"/>
              <a:gd name="connsiteY44322" fmla="*/ 1615991 h 2190257"/>
              <a:gd name="connsiteX44323" fmla="*/ 476652 w 1299502"/>
              <a:gd name="connsiteY44323" fmla="*/ 1615487 h 2190257"/>
              <a:gd name="connsiteX44324" fmla="*/ 475679 w 1299502"/>
              <a:gd name="connsiteY44324" fmla="*/ 1615487 h 2190257"/>
              <a:gd name="connsiteX44325" fmla="*/ 475462 w 1299502"/>
              <a:gd name="connsiteY44325" fmla="*/ 1615595 h 2190257"/>
              <a:gd name="connsiteX44326" fmla="*/ 475462 w 1299502"/>
              <a:gd name="connsiteY44326" fmla="*/ 1616172 h 2190257"/>
              <a:gd name="connsiteX44327" fmla="*/ 474777 w 1299502"/>
              <a:gd name="connsiteY44327" fmla="*/ 1616784 h 2190257"/>
              <a:gd name="connsiteX44328" fmla="*/ 474777 w 1299502"/>
              <a:gd name="connsiteY44328" fmla="*/ 1617073 h 2190257"/>
              <a:gd name="connsiteX44329" fmla="*/ 474056 w 1299502"/>
              <a:gd name="connsiteY44329" fmla="*/ 1617577 h 2190257"/>
              <a:gd name="connsiteX44330" fmla="*/ 474056 w 1299502"/>
              <a:gd name="connsiteY44330" fmla="*/ 1617865 h 2190257"/>
              <a:gd name="connsiteX44331" fmla="*/ 473587 w 1299502"/>
              <a:gd name="connsiteY44331" fmla="*/ 1618370 h 2190257"/>
              <a:gd name="connsiteX44332" fmla="*/ 473191 w 1299502"/>
              <a:gd name="connsiteY44332" fmla="*/ 1618370 h 2190257"/>
              <a:gd name="connsiteX44333" fmla="*/ 472361 w 1299502"/>
              <a:gd name="connsiteY44333" fmla="*/ 1619055 h 2190257"/>
              <a:gd name="connsiteX44334" fmla="*/ 472289 w 1299502"/>
              <a:gd name="connsiteY44334" fmla="*/ 1620749 h 2190257"/>
              <a:gd name="connsiteX44335" fmla="*/ 471965 w 1299502"/>
              <a:gd name="connsiteY44335" fmla="*/ 1621073 h 2190257"/>
              <a:gd name="connsiteX44336" fmla="*/ 471893 w 1299502"/>
              <a:gd name="connsiteY44336" fmla="*/ 1621650 h 2190257"/>
              <a:gd name="connsiteX44337" fmla="*/ 471568 w 1299502"/>
              <a:gd name="connsiteY44337" fmla="*/ 1621974 h 2190257"/>
              <a:gd name="connsiteX44338" fmla="*/ 471568 w 1299502"/>
              <a:gd name="connsiteY44338" fmla="*/ 1622551 h 2190257"/>
              <a:gd name="connsiteX44339" fmla="*/ 471171 w 1299502"/>
              <a:gd name="connsiteY44339" fmla="*/ 1622875 h 2190257"/>
              <a:gd name="connsiteX44340" fmla="*/ 471171 w 1299502"/>
              <a:gd name="connsiteY44340" fmla="*/ 1623163 h 2190257"/>
              <a:gd name="connsiteX44341" fmla="*/ 470198 w 1299502"/>
              <a:gd name="connsiteY44341" fmla="*/ 1623956 h 2190257"/>
              <a:gd name="connsiteX44342" fmla="*/ 470198 w 1299502"/>
              <a:gd name="connsiteY44342" fmla="*/ 1624245 h 2190257"/>
              <a:gd name="connsiteX44343" fmla="*/ 469693 w 1299502"/>
              <a:gd name="connsiteY44343" fmla="*/ 1624641 h 2190257"/>
              <a:gd name="connsiteX44344" fmla="*/ 469008 w 1299502"/>
              <a:gd name="connsiteY44344" fmla="*/ 1624641 h 2190257"/>
              <a:gd name="connsiteX44345" fmla="*/ 468503 w 1299502"/>
              <a:gd name="connsiteY44345" fmla="*/ 1625037 h 2190257"/>
              <a:gd name="connsiteX44346" fmla="*/ 468503 w 1299502"/>
              <a:gd name="connsiteY44346" fmla="*/ 1625362 h 2190257"/>
              <a:gd name="connsiteX44347" fmla="*/ 468107 w 1299502"/>
              <a:gd name="connsiteY44347" fmla="*/ 1625650 h 2190257"/>
              <a:gd name="connsiteX44348" fmla="*/ 468107 w 1299502"/>
              <a:gd name="connsiteY44348" fmla="*/ 1626263 h 2190257"/>
              <a:gd name="connsiteX44349" fmla="*/ 467782 w 1299502"/>
              <a:gd name="connsiteY44349" fmla="*/ 1626551 h 2190257"/>
              <a:gd name="connsiteX44350" fmla="*/ 467710 w 1299502"/>
              <a:gd name="connsiteY44350" fmla="*/ 1627164 h 2190257"/>
              <a:gd name="connsiteX44351" fmla="*/ 467385 w 1299502"/>
              <a:gd name="connsiteY44351" fmla="*/ 1627344 h 2190257"/>
              <a:gd name="connsiteX44352" fmla="*/ 467313 w 1299502"/>
              <a:gd name="connsiteY44352" fmla="*/ 1628533 h 2190257"/>
              <a:gd name="connsiteX44353" fmla="*/ 466808 w 1299502"/>
              <a:gd name="connsiteY44353" fmla="*/ 1629038 h 2190257"/>
              <a:gd name="connsiteX44354" fmla="*/ 466520 w 1299502"/>
              <a:gd name="connsiteY44354" fmla="*/ 1629038 h 2190257"/>
              <a:gd name="connsiteX44355" fmla="*/ 466304 w 1299502"/>
              <a:gd name="connsiteY44355" fmla="*/ 1629146 h 2190257"/>
              <a:gd name="connsiteX44356" fmla="*/ 466304 w 1299502"/>
              <a:gd name="connsiteY44356" fmla="*/ 1629434 h 2190257"/>
              <a:gd name="connsiteX44357" fmla="*/ 465619 w 1299502"/>
              <a:gd name="connsiteY44357" fmla="*/ 1629939 h 2190257"/>
              <a:gd name="connsiteX44358" fmla="*/ 465510 w 1299502"/>
              <a:gd name="connsiteY44358" fmla="*/ 1631453 h 2190257"/>
              <a:gd name="connsiteX44359" fmla="*/ 465402 w 1299502"/>
              <a:gd name="connsiteY44359" fmla="*/ 1631633 h 2190257"/>
              <a:gd name="connsiteX44360" fmla="*/ 464717 w 1299502"/>
              <a:gd name="connsiteY44360" fmla="*/ 1631525 h 2190257"/>
              <a:gd name="connsiteX44361" fmla="*/ 464429 w 1299502"/>
              <a:gd name="connsiteY44361" fmla="*/ 1631236 h 2190257"/>
              <a:gd name="connsiteX44362" fmla="*/ 464104 w 1299502"/>
              <a:gd name="connsiteY44362" fmla="*/ 1631236 h 2190257"/>
              <a:gd name="connsiteX44363" fmla="*/ 463924 w 1299502"/>
              <a:gd name="connsiteY44363" fmla="*/ 1631417 h 2190257"/>
              <a:gd name="connsiteX44364" fmla="*/ 464501 w 1299502"/>
              <a:gd name="connsiteY44364" fmla="*/ 1632029 h 2190257"/>
              <a:gd name="connsiteX44365" fmla="*/ 464501 w 1299502"/>
              <a:gd name="connsiteY44365" fmla="*/ 1632354 h 2190257"/>
              <a:gd name="connsiteX44366" fmla="*/ 464825 w 1299502"/>
              <a:gd name="connsiteY44366" fmla="*/ 1632642 h 2190257"/>
              <a:gd name="connsiteX44367" fmla="*/ 464609 w 1299502"/>
              <a:gd name="connsiteY44367" fmla="*/ 1636426 h 2190257"/>
              <a:gd name="connsiteX44368" fmla="*/ 464320 w 1299502"/>
              <a:gd name="connsiteY44368" fmla="*/ 1636715 h 2190257"/>
              <a:gd name="connsiteX44369" fmla="*/ 464320 w 1299502"/>
              <a:gd name="connsiteY44369" fmla="*/ 1637940 h 2190257"/>
              <a:gd name="connsiteX44370" fmla="*/ 463924 w 1299502"/>
              <a:gd name="connsiteY44370" fmla="*/ 1638228 h 2190257"/>
              <a:gd name="connsiteX44371" fmla="*/ 463924 w 1299502"/>
              <a:gd name="connsiteY44371" fmla="*/ 1638841 h 2190257"/>
              <a:gd name="connsiteX44372" fmla="*/ 463203 w 1299502"/>
              <a:gd name="connsiteY44372" fmla="*/ 1639309 h 2190257"/>
              <a:gd name="connsiteX44373" fmla="*/ 463203 w 1299502"/>
              <a:gd name="connsiteY44373" fmla="*/ 1639634 h 2190257"/>
              <a:gd name="connsiteX44374" fmla="*/ 462806 w 1299502"/>
              <a:gd name="connsiteY44374" fmla="*/ 1639922 h 2190257"/>
              <a:gd name="connsiteX44375" fmla="*/ 462806 w 1299502"/>
              <a:gd name="connsiteY44375" fmla="*/ 1640174 h 2190257"/>
              <a:gd name="connsiteX44376" fmla="*/ 462518 w 1299502"/>
              <a:gd name="connsiteY44376" fmla="*/ 1640499 h 2190257"/>
              <a:gd name="connsiteX44377" fmla="*/ 462409 w 1299502"/>
              <a:gd name="connsiteY44377" fmla="*/ 1641075 h 2190257"/>
              <a:gd name="connsiteX44378" fmla="*/ 462121 w 1299502"/>
              <a:gd name="connsiteY44378" fmla="*/ 1641400 h 2190257"/>
              <a:gd name="connsiteX44379" fmla="*/ 462121 w 1299502"/>
              <a:gd name="connsiteY44379" fmla="*/ 1641688 h 2190257"/>
              <a:gd name="connsiteX44380" fmla="*/ 459308 w 1299502"/>
              <a:gd name="connsiteY44380" fmla="*/ 1643887 h 2190257"/>
              <a:gd name="connsiteX44381" fmla="*/ 459308 w 1299502"/>
              <a:gd name="connsiteY44381" fmla="*/ 1644499 h 2190257"/>
              <a:gd name="connsiteX44382" fmla="*/ 459128 w 1299502"/>
              <a:gd name="connsiteY44382" fmla="*/ 1644679 h 2190257"/>
              <a:gd name="connsiteX44383" fmla="*/ 458840 w 1299502"/>
              <a:gd name="connsiteY44383" fmla="*/ 1644571 h 2190257"/>
              <a:gd name="connsiteX44384" fmla="*/ 457433 w 1299502"/>
              <a:gd name="connsiteY44384" fmla="*/ 1645797 h 2190257"/>
              <a:gd name="connsiteX44385" fmla="*/ 456820 w 1299502"/>
              <a:gd name="connsiteY44385" fmla="*/ 1645689 h 2190257"/>
              <a:gd name="connsiteX44386" fmla="*/ 456424 w 1299502"/>
              <a:gd name="connsiteY44386" fmla="*/ 1645977 h 2190257"/>
              <a:gd name="connsiteX44387" fmla="*/ 456135 w 1299502"/>
              <a:gd name="connsiteY44387" fmla="*/ 1645977 h 2190257"/>
              <a:gd name="connsiteX44388" fmla="*/ 455739 w 1299502"/>
              <a:gd name="connsiteY44388" fmla="*/ 1646301 h 2190257"/>
              <a:gd name="connsiteX44389" fmla="*/ 455450 w 1299502"/>
              <a:gd name="connsiteY44389" fmla="*/ 1645977 h 2190257"/>
              <a:gd name="connsiteX44390" fmla="*/ 454152 w 1299502"/>
              <a:gd name="connsiteY44390" fmla="*/ 1645905 h 2190257"/>
              <a:gd name="connsiteX44391" fmla="*/ 453719 w 1299502"/>
              <a:gd name="connsiteY44391" fmla="*/ 1646193 h 2190257"/>
              <a:gd name="connsiteX44392" fmla="*/ 453431 w 1299502"/>
              <a:gd name="connsiteY44392" fmla="*/ 1646193 h 2190257"/>
              <a:gd name="connsiteX44393" fmla="*/ 453142 w 1299502"/>
              <a:gd name="connsiteY44393" fmla="*/ 1646481 h 2190257"/>
              <a:gd name="connsiteX44394" fmla="*/ 452421 w 1299502"/>
              <a:gd name="connsiteY44394" fmla="*/ 1646409 h 2190257"/>
              <a:gd name="connsiteX44395" fmla="*/ 451628 w 1299502"/>
              <a:gd name="connsiteY44395" fmla="*/ 1647094 h 2190257"/>
              <a:gd name="connsiteX44396" fmla="*/ 451556 w 1299502"/>
              <a:gd name="connsiteY44396" fmla="*/ 1647419 h 2190257"/>
              <a:gd name="connsiteX44397" fmla="*/ 451448 w 1299502"/>
              <a:gd name="connsiteY44397" fmla="*/ 1647599 h 2190257"/>
              <a:gd name="connsiteX44398" fmla="*/ 451051 w 1299502"/>
              <a:gd name="connsiteY44398" fmla="*/ 1647599 h 2190257"/>
              <a:gd name="connsiteX44399" fmla="*/ 450763 w 1299502"/>
              <a:gd name="connsiteY44399" fmla="*/ 1647815 h 2190257"/>
              <a:gd name="connsiteX44400" fmla="*/ 449464 w 1299502"/>
              <a:gd name="connsiteY44400" fmla="*/ 1647815 h 2190257"/>
              <a:gd name="connsiteX44401" fmla="*/ 448960 w 1299502"/>
              <a:gd name="connsiteY44401" fmla="*/ 1647310 h 2190257"/>
              <a:gd name="connsiteX44402" fmla="*/ 448960 w 1299502"/>
              <a:gd name="connsiteY44402" fmla="*/ 1646698 h 2190257"/>
              <a:gd name="connsiteX44403" fmla="*/ 448852 w 1299502"/>
              <a:gd name="connsiteY44403" fmla="*/ 1646590 h 2190257"/>
              <a:gd name="connsiteX44404" fmla="*/ 448671 w 1299502"/>
              <a:gd name="connsiteY44404" fmla="*/ 1646698 h 2190257"/>
              <a:gd name="connsiteX44405" fmla="*/ 448671 w 1299502"/>
              <a:gd name="connsiteY44405" fmla="*/ 1646986 h 2190257"/>
              <a:gd name="connsiteX44406" fmla="*/ 448166 w 1299502"/>
              <a:gd name="connsiteY44406" fmla="*/ 1647419 h 2190257"/>
              <a:gd name="connsiteX44407" fmla="*/ 447770 w 1299502"/>
              <a:gd name="connsiteY44407" fmla="*/ 1647419 h 2190257"/>
              <a:gd name="connsiteX44408" fmla="*/ 447085 w 1299502"/>
              <a:gd name="connsiteY44408" fmla="*/ 1647995 h 2190257"/>
              <a:gd name="connsiteX44409" fmla="*/ 446760 w 1299502"/>
              <a:gd name="connsiteY44409" fmla="*/ 1647995 h 2190257"/>
              <a:gd name="connsiteX44410" fmla="*/ 445354 w 1299502"/>
              <a:gd name="connsiteY44410" fmla="*/ 1649112 h 2190257"/>
              <a:gd name="connsiteX44411" fmla="*/ 445065 w 1299502"/>
              <a:gd name="connsiteY44411" fmla="*/ 1649112 h 2190257"/>
              <a:gd name="connsiteX44412" fmla="*/ 444561 w 1299502"/>
              <a:gd name="connsiteY44412" fmla="*/ 1649509 h 2190257"/>
              <a:gd name="connsiteX44413" fmla="*/ 444561 w 1299502"/>
              <a:gd name="connsiteY44413" fmla="*/ 1649797 h 2190257"/>
              <a:gd name="connsiteX44414" fmla="*/ 443875 w 1299502"/>
              <a:gd name="connsiteY44414" fmla="*/ 1650410 h 2190257"/>
              <a:gd name="connsiteX44415" fmla="*/ 443875 w 1299502"/>
              <a:gd name="connsiteY44415" fmla="*/ 1650590 h 2190257"/>
              <a:gd name="connsiteX44416" fmla="*/ 442974 w 1299502"/>
              <a:gd name="connsiteY44416" fmla="*/ 1651383 h 2190257"/>
              <a:gd name="connsiteX44417" fmla="*/ 442686 w 1299502"/>
              <a:gd name="connsiteY44417" fmla="*/ 1651311 h 2190257"/>
              <a:gd name="connsiteX44418" fmla="*/ 441099 w 1299502"/>
              <a:gd name="connsiteY44418" fmla="*/ 1652608 h 2190257"/>
              <a:gd name="connsiteX44419" fmla="*/ 441099 w 1299502"/>
              <a:gd name="connsiteY44419" fmla="*/ 1652897 h 2190257"/>
              <a:gd name="connsiteX44420" fmla="*/ 440774 w 1299502"/>
              <a:gd name="connsiteY44420" fmla="*/ 1653185 h 2190257"/>
              <a:gd name="connsiteX44421" fmla="*/ 440774 w 1299502"/>
              <a:gd name="connsiteY44421" fmla="*/ 1653509 h 2190257"/>
              <a:gd name="connsiteX44422" fmla="*/ 440378 w 1299502"/>
              <a:gd name="connsiteY44422" fmla="*/ 1653690 h 2190257"/>
              <a:gd name="connsiteX44423" fmla="*/ 440378 w 1299502"/>
              <a:gd name="connsiteY44423" fmla="*/ 1654302 h 2190257"/>
              <a:gd name="connsiteX44424" fmla="*/ 440198 w 1299502"/>
              <a:gd name="connsiteY44424" fmla="*/ 1654482 h 2190257"/>
              <a:gd name="connsiteX44425" fmla="*/ 439476 w 1299502"/>
              <a:gd name="connsiteY44425" fmla="*/ 1654482 h 2190257"/>
              <a:gd name="connsiteX44426" fmla="*/ 439188 w 1299502"/>
              <a:gd name="connsiteY44426" fmla="*/ 1654699 h 2190257"/>
              <a:gd name="connsiteX44427" fmla="*/ 438899 w 1299502"/>
              <a:gd name="connsiteY44427" fmla="*/ 1654699 h 2190257"/>
              <a:gd name="connsiteX44428" fmla="*/ 437998 w 1299502"/>
              <a:gd name="connsiteY44428" fmla="*/ 1655383 h 2190257"/>
              <a:gd name="connsiteX44429" fmla="*/ 437998 w 1299502"/>
              <a:gd name="connsiteY44429" fmla="*/ 1656284 h 2190257"/>
              <a:gd name="connsiteX44430" fmla="*/ 437601 w 1299502"/>
              <a:gd name="connsiteY44430" fmla="*/ 1656573 h 2190257"/>
              <a:gd name="connsiteX44431" fmla="*/ 437601 w 1299502"/>
              <a:gd name="connsiteY44431" fmla="*/ 1656897 h 2190257"/>
              <a:gd name="connsiteX44432" fmla="*/ 437385 w 1299502"/>
              <a:gd name="connsiteY44432" fmla="*/ 1656969 h 2190257"/>
              <a:gd name="connsiteX44433" fmla="*/ 437097 w 1299502"/>
              <a:gd name="connsiteY44433" fmla="*/ 1656969 h 2190257"/>
              <a:gd name="connsiteX44434" fmla="*/ 435510 w 1299502"/>
              <a:gd name="connsiteY44434" fmla="*/ 1658267 h 2190257"/>
              <a:gd name="connsiteX44435" fmla="*/ 435510 w 1299502"/>
              <a:gd name="connsiteY44435" fmla="*/ 1658591 h 2190257"/>
              <a:gd name="connsiteX44436" fmla="*/ 434789 w 1299502"/>
              <a:gd name="connsiteY44436" fmla="*/ 1659060 h 2190257"/>
              <a:gd name="connsiteX44437" fmla="*/ 434789 w 1299502"/>
              <a:gd name="connsiteY44437" fmla="*/ 1659672 h 2190257"/>
              <a:gd name="connsiteX44438" fmla="*/ 434500 w 1299502"/>
              <a:gd name="connsiteY44438" fmla="*/ 1659961 h 2190257"/>
              <a:gd name="connsiteX44439" fmla="*/ 434392 w 1299502"/>
              <a:gd name="connsiteY44439" fmla="*/ 1660249 h 2190257"/>
              <a:gd name="connsiteX44440" fmla="*/ 434104 w 1299502"/>
              <a:gd name="connsiteY44440" fmla="*/ 1660573 h 2190257"/>
              <a:gd name="connsiteX44441" fmla="*/ 434104 w 1299502"/>
              <a:gd name="connsiteY44441" fmla="*/ 1661474 h 2190257"/>
              <a:gd name="connsiteX44442" fmla="*/ 433707 w 1299502"/>
              <a:gd name="connsiteY44442" fmla="*/ 1661763 h 2190257"/>
              <a:gd name="connsiteX44443" fmla="*/ 433707 w 1299502"/>
              <a:gd name="connsiteY44443" fmla="*/ 1662267 h 2190257"/>
              <a:gd name="connsiteX44444" fmla="*/ 433996 w 1299502"/>
              <a:gd name="connsiteY44444" fmla="*/ 1662664 h 2190257"/>
              <a:gd name="connsiteX44445" fmla="*/ 433996 w 1299502"/>
              <a:gd name="connsiteY44445" fmla="*/ 1663745 h 2190257"/>
              <a:gd name="connsiteX44446" fmla="*/ 432914 w 1299502"/>
              <a:gd name="connsiteY44446" fmla="*/ 1664646 h 2190257"/>
              <a:gd name="connsiteX44447" fmla="*/ 433491 w 1299502"/>
              <a:gd name="connsiteY44447" fmla="*/ 1665258 h 2190257"/>
              <a:gd name="connsiteX44448" fmla="*/ 433491 w 1299502"/>
              <a:gd name="connsiteY44448" fmla="*/ 1666159 h 2190257"/>
              <a:gd name="connsiteX44449" fmla="*/ 433094 w 1299502"/>
              <a:gd name="connsiteY44449" fmla="*/ 1666448 h 2190257"/>
              <a:gd name="connsiteX44450" fmla="*/ 433094 w 1299502"/>
              <a:gd name="connsiteY44450" fmla="*/ 1666736 h 2190257"/>
              <a:gd name="connsiteX44451" fmla="*/ 432986 w 1299502"/>
              <a:gd name="connsiteY44451" fmla="*/ 1666844 h 2190257"/>
              <a:gd name="connsiteX44452" fmla="*/ 432589 w 1299502"/>
              <a:gd name="connsiteY44452" fmla="*/ 1666844 h 2190257"/>
              <a:gd name="connsiteX44453" fmla="*/ 432301 w 1299502"/>
              <a:gd name="connsiteY44453" fmla="*/ 1667133 h 2190257"/>
              <a:gd name="connsiteX44454" fmla="*/ 430606 w 1299502"/>
              <a:gd name="connsiteY44454" fmla="*/ 1667061 h 2190257"/>
              <a:gd name="connsiteX44455" fmla="*/ 430534 w 1299502"/>
              <a:gd name="connsiteY44455" fmla="*/ 1667241 h 2190257"/>
              <a:gd name="connsiteX44456" fmla="*/ 430534 w 1299502"/>
              <a:gd name="connsiteY44456" fmla="*/ 1667457 h 2190257"/>
              <a:gd name="connsiteX44457" fmla="*/ 429236 w 1299502"/>
              <a:gd name="connsiteY44457" fmla="*/ 1668430 h 2190257"/>
              <a:gd name="connsiteX44458" fmla="*/ 428911 w 1299502"/>
              <a:gd name="connsiteY44458" fmla="*/ 1668430 h 2190257"/>
              <a:gd name="connsiteX44459" fmla="*/ 428623 w 1299502"/>
              <a:gd name="connsiteY44459" fmla="*/ 1668754 h 2190257"/>
              <a:gd name="connsiteX44460" fmla="*/ 428226 w 1299502"/>
              <a:gd name="connsiteY44460" fmla="*/ 1668754 h 2190257"/>
              <a:gd name="connsiteX44461" fmla="*/ 427721 w 1299502"/>
              <a:gd name="connsiteY44461" fmla="*/ 1669151 h 2190257"/>
              <a:gd name="connsiteX44462" fmla="*/ 427721 w 1299502"/>
              <a:gd name="connsiteY44462" fmla="*/ 1669439 h 2190257"/>
              <a:gd name="connsiteX44463" fmla="*/ 427325 w 1299502"/>
              <a:gd name="connsiteY44463" fmla="*/ 1669764 h 2190257"/>
              <a:gd name="connsiteX44464" fmla="*/ 427325 w 1299502"/>
              <a:gd name="connsiteY44464" fmla="*/ 1670052 h 2190257"/>
              <a:gd name="connsiteX44465" fmla="*/ 427036 w 1299502"/>
              <a:gd name="connsiteY44465" fmla="*/ 1670232 h 2190257"/>
              <a:gd name="connsiteX44466" fmla="*/ 427036 w 1299502"/>
              <a:gd name="connsiteY44466" fmla="*/ 1670628 h 2190257"/>
              <a:gd name="connsiteX44467" fmla="*/ 426640 w 1299502"/>
              <a:gd name="connsiteY44467" fmla="*/ 1670809 h 2190257"/>
              <a:gd name="connsiteX44468" fmla="*/ 426640 w 1299502"/>
              <a:gd name="connsiteY44468" fmla="*/ 1671133 h 2190257"/>
              <a:gd name="connsiteX44469" fmla="*/ 426315 w 1299502"/>
              <a:gd name="connsiteY44469" fmla="*/ 1671421 h 2190257"/>
              <a:gd name="connsiteX44470" fmla="*/ 426315 w 1299502"/>
              <a:gd name="connsiteY44470" fmla="*/ 1671746 h 2190257"/>
              <a:gd name="connsiteX44471" fmla="*/ 425919 w 1299502"/>
              <a:gd name="connsiteY44471" fmla="*/ 1672034 h 2190257"/>
              <a:gd name="connsiteX44472" fmla="*/ 425919 w 1299502"/>
              <a:gd name="connsiteY44472" fmla="*/ 1673512 h 2190257"/>
              <a:gd name="connsiteX44473" fmla="*/ 425522 w 1299502"/>
              <a:gd name="connsiteY44473" fmla="*/ 1673728 h 2190257"/>
              <a:gd name="connsiteX44474" fmla="*/ 425450 w 1299502"/>
              <a:gd name="connsiteY44474" fmla="*/ 1675530 h 2190257"/>
              <a:gd name="connsiteX44475" fmla="*/ 425125 w 1299502"/>
              <a:gd name="connsiteY44475" fmla="*/ 1675818 h 2190257"/>
              <a:gd name="connsiteX44476" fmla="*/ 425017 w 1299502"/>
              <a:gd name="connsiteY44476" fmla="*/ 1676719 h 2190257"/>
              <a:gd name="connsiteX44477" fmla="*/ 421447 w 1299502"/>
              <a:gd name="connsiteY44477" fmla="*/ 1679711 h 2190257"/>
              <a:gd name="connsiteX44478" fmla="*/ 421159 w 1299502"/>
              <a:gd name="connsiteY44478" fmla="*/ 1679603 h 2190257"/>
              <a:gd name="connsiteX44479" fmla="*/ 420438 w 1299502"/>
              <a:gd name="connsiteY44479" fmla="*/ 1679026 h 2190257"/>
              <a:gd name="connsiteX44480" fmla="*/ 420149 w 1299502"/>
              <a:gd name="connsiteY44480" fmla="*/ 1679026 h 2190257"/>
              <a:gd name="connsiteX44481" fmla="*/ 419825 w 1299502"/>
              <a:gd name="connsiteY44481" fmla="*/ 1678702 h 2190257"/>
              <a:gd name="connsiteX44482" fmla="*/ 419428 w 1299502"/>
              <a:gd name="connsiteY44482" fmla="*/ 1678702 h 2190257"/>
              <a:gd name="connsiteX44483" fmla="*/ 419356 w 1299502"/>
              <a:gd name="connsiteY44483" fmla="*/ 1678521 h 2190257"/>
              <a:gd name="connsiteX44484" fmla="*/ 419356 w 1299502"/>
              <a:gd name="connsiteY44484" fmla="*/ 1677620 h 2190257"/>
              <a:gd name="connsiteX44485" fmla="*/ 419753 w 1299502"/>
              <a:gd name="connsiteY44485" fmla="*/ 1677332 h 2190257"/>
              <a:gd name="connsiteX44486" fmla="*/ 419428 w 1299502"/>
              <a:gd name="connsiteY44486" fmla="*/ 1677008 h 2190257"/>
              <a:gd name="connsiteX44487" fmla="*/ 419428 w 1299502"/>
              <a:gd name="connsiteY44487" fmla="*/ 1676107 h 2190257"/>
              <a:gd name="connsiteX44488" fmla="*/ 419753 w 1299502"/>
              <a:gd name="connsiteY44488" fmla="*/ 1675926 h 2190257"/>
              <a:gd name="connsiteX44489" fmla="*/ 419644 w 1299502"/>
              <a:gd name="connsiteY44489" fmla="*/ 1675710 h 2190257"/>
              <a:gd name="connsiteX44490" fmla="*/ 418959 w 1299502"/>
              <a:gd name="connsiteY44490" fmla="*/ 1675710 h 2190257"/>
              <a:gd name="connsiteX44491" fmla="*/ 418635 w 1299502"/>
              <a:gd name="connsiteY44491" fmla="*/ 1675422 h 2190257"/>
              <a:gd name="connsiteX44492" fmla="*/ 418346 w 1299502"/>
              <a:gd name="connsiteY44492" fmla="*/ 1675314 h 2190257"/>
              <a:gd name="connsiteX44493" fmla="*/ 417445 w 1299502"/>
              <a:gd name="connsiteY44493" fmla="*/ 1676035 h 2190257"/>
              <a:gd name="connsiteX44494" fmla="*/ 417445 w 1299502"/>
              <a:gd name="connsiteY44494" fmla="*/ 1676323 h 2190257"/>
              <a:gd name="connsiteX44495" fmla="*/ 417048 w 1299502"/>
              <a:gd name="connsiteY44495" fmla="*/ 1676647 h 2190257"/>
              <a:gd name="connsiteX44496" fmla="*/ 417048 w 1299502"/>
              <a:gd name="connsiteY44496" fmla="*/ 1677404 h 2190257"/>
              <a:gd name="connsiteX44497" fmla="*/ 417661 w 1299502"/>
              <a:gd name="connsiteY44497" fmla="*/ 1677981 h 2190257"/>
              <a:gd name="connsiteX44498" fmla="*/ 417661 w 1299502"/>
              <a:gd name="connsiteY44498" fmla="*/ 1678305 h 2190257"/>
              <a:gd name="connsiteX44499" fmla="*/ 418166 w 1299502"/>
              <a:gd name="connsiteY44499" fmla="*/ 1678774 h 2190257"/>
              <a:gd name="connsiteX44500" fmla="*/ 418455 w 1299502"/>
              <a:gd name="connsiteY44500" fmla="*/ 1678774 h 2190257"/>
              <a:gd name="connsiteX44501" fmla="*/ 418959 w 1299502"/>
              <a:gd name="connsiteY44501" fmla="*/ 1679278 h 2190257"/>
              <a:gd name="connsiteX44502" fmla="*/ 418959 w 1299502"/>
              <a:gd name="connsiteY44502" fmla="*/ 1679603 h 2190257"/>
              <a:gd name="connsiteX44503" fmla="*/ 418058 w 1299502"/>
              <a:gd name="connsiteY44503" fmla="*/ 1680287 h 2190257"/>
              <a:gd name="connsiteX44504" fmla="*/ 417733 w 1299502"/>
              <a:gd name="connsiteY44504" fmla="*/ 1680287 h 2190257"/>
              <a:gd name="connsiteX44505" fmla="*/ 417445 w 1299502"/>
              <a:gd name="connsiteY44505" fmla="*/ 1680468 h 2190257"/>
              <a:gd name="connsiteX44506" fmla="*/ 417048 w 1299502"/>
              <a:gd name="connsiteY44506" fmla="*/ 1680468 h 2190257"/>
              <a:gd name="connsiteX44507" fmla="*/ 416543 w 1299502"/>
              <a:gd name="connsiteY44507" fmla="*/ 1680864 h 2190257"/>
              <a:gd name="connsiteX44508" fmla="*/ 416543 w 1299502"/>
              <a:gd name="connsiteY44508" fmla="*/ 1681188 h 2190257"/>
              <a:gd name="connsiteX44509" fmla="*/ 416147 w 1299502"/>
              <a:gd name="connsiteY44509" fmla="*/ 1681477 h 2190257"/>
              <a:gd name="connsiteX44510" fmla="*/ 416147 w 1299502"/>
              <a:gd name="connsiteY44510" fmla="*/ 1682666 h 2190257"/>
              <a:gd name="connsiteX44511" fmla="*/ 416471 w 1299502"/>
              <a:gd name="connsiteY44511" fmla="*/ 1682990 h 2190257"/>
              <a:gd name="connsiteX44512" fmla="*/ 416147 w 1299502"/>
              <a:gd name="connsiteY44512" fmla="*/ 1688973 h 2190257"/>
              <a:gd name="connsiteX44513" fmla="*/ 415966 w 1299502"/>
              <a:gd name="connsiteY44513" fmla="*/ 1689081 h 2190257"/>
              <a:gd name="connsiteX44514" fmla="*/ 415642 w 1299502"/>
              <a:gd name="connsiteY44514" fmla="*/ 1689081 h 2190257"/>
              <a:gd name="connsiteX44515" fmla="*/ 415462 w 1299502"/>
              <a:gd name="connsiteY44515" fmla="*/ 1689153 h 2190257"/>
              <a:gd name="connsiteX44516" fmla="*/ 415462 w 1299502"/>
              <a:gd name="connsiteY44516" fmla="*/ 1689766 h 2190257"/>
              <a:gd name="connsiteX44517" fmla="*/ 415173 w 1299502"/>
              <a:gd name="connsiteY44517" fmla="*/ 1690054 h 2190257"/>
              <a:gd name="connsiteX44518" fmla="*/ 415065 w 1299502"/>
              <a:gd name="connsiteY44518" fmla="*/ 1690379 h 2190257"/>
              <a:gd name="connsiteX44519" fmla="*/ 414777 w 1299502"/>
              <a:gd name="connsiteY44519" fmla="*/ 1690667 h 2190257"/>
              <a:gd name="connsiteX44520" fmla="*/ 414668 w 1299502"/>
              <a:gd name="connsiteY44520" fmla="*/ 1691856 h 2190257"/>
              <a:gd name="connsiteX44521" fmla="*/ 414164 w 1299502"/>
              <a:gd name="connsiteY44521" fmla="*/ 1692253 h 2190257"/>
              <a:gd name="connsiteX44522" fmla="*/ 412865 w 1299502"/>
              <a:gd name="connsiteY44522" fmla="*/ 1692181 h 2190257"/>
              <a:gd name="connsiteX44523" fmla="*/ 412361 w 1299502"/>
              <a:gd name="connsiteY44523" fmla="*/ 1691676 h 2190257"/>
              <a:gd name="connsiteX44524" fmla="*/ 412361 w 1299502"/>
              <a:gd name="connsiteY44524" fmla="*/ 1691171 h 2190257"/>
              <a:gd name="connsiteX44525" fmla="*/ 412289 w 1299502"/>
              <a:gd name="connsiteY44525" fmla="*/ 1690991 h 2190257"/>
              <a:gd name="connsiteX44526" fmla="*/ 411964 w 1299502"/>
              <a:gd name="connsiteY44526" fmla="*/ 1690991 h 2190257"/>
              <a:gd name="connsiteX44527" fmla="*/ 411279 w 1299502"/>
              <a:gd name="connsiteY44527" fmla="*/ 1691460 h 2190257"/>
              <a:gd name="connsiteX44528" fmla="*/ 410882 w 1299502"/>
              <a:gd name="connsiteY44528" fmla="*/ 1691460 h 2190257"/>
              <a:gd name="connsiteX44529" fmla="*/ 410702 w 1299502"/>
              <a:gd name="connsiteY44529" fmla="*/ 1691676 h 2190257"/>
              <a:gd name="connsiteX44530" fmla="*/ 410702 w 1299502"/>
              <a:gd name="connsiteY44530" fmla="*/ 1691964 h 2190257"/>
              <a:gd name="connsiteX44531" fmla="*/ 410377 w 1299502"/>
              <a:gd name="connsiteY44531" fmla="*/ 1692181 h 2190257"/>
              <a:gd name="connsiteX44532" fmla="*/ 410269 w 1299502"/>
              <a:gd name="connsiteY44532" fmla="*/ 1694271 h 2190257"/>
              <a:gd name="connsiteX44533" fmla="*/ 409981 w 1299502"/>
              <a:gd name="connsiteY44533" fmla="*/ 1694559 h 2190257"/>
              <a:gd name="connsiteX44534" fmla="*/ 409873 w 1299502"/>
              <a:gd name="connsiteY44534" fmla="*/ 1694884 h 2190257"/>
              <a:gd name="connsiteX44535" fmla="*/ 407889 w 1299502"/>
              <a:gd name="connsiteY44535" fmla="*/ 1696578 h 2190257"/>
              <a:gd name="connsiteX44536" fmla="*/ 407781 w 1299502"/>
              <a:gd name="connsiteY44536" fmla="*/ 1697479 h 2190257"/>
              <a:gd name="connsiteX44537" fmla="*/ 407096 w 1299502"/>
              <a:gd name="connsiteY44537" fmla="*/ 1697947 h 2190257"/>
              <a:gd name="connsiteX44538" fmla="*/ 407096 w 1299502"/>
              <a:gd name="connsiteY44538" fmla="*/ 1698271 h 2190257"/>
              <a:gd name="connsiteX44539" fmla="*/ 406916 w 1299502"/>
              <a:gd name="connsiteY44539" fmla="*/ 1698452 h 2190257"/>
              <a:gd name="connsiteX44540" fmla="*/ 406591 w 1299502"/>
              <a:gd name="connsiteY44540" fmla="*/ 1698344 h 2190257"/>
              <a:gd name="connsiteX44541" fmla="*/ 406411 w 1299502"/>
              <a:gd name="connsiteY44541" fmla="*/ 1698271 h 2190257"/>
              <a:gd name="connsiteX44542" fmla="*/ 406483 w 1299502"/>
              <a:gd name="connsiteY44542" fmla="*/ 1697370 h 2190257"/>
              <a:gd name="connsiteX44543" fmla="*/ 406303 w 1299502"/>
              <a:gd name="connsiteY44543" fmla="*/ 1697154 h 2190257"/>
              <a:gd name="connsiteX44544" fmla="*/ 405618 w 1299502"/>
              <a:gd name="connsiteY44544" fmla="*/ 1697767 h 2190257"/>
              <a:gd name="connsiteX44545" fmla="*/ 405005 w 1299502"/>
              <a:gd name="connsiteY44545" fmla="*/ 1697767 h 2190257"/>
              <a:gd name="connsiteX44546" fmla="*/ 404788 w 1299502"/>
              <a:gd name="connsiteY44546" fmla="*/ 1697587 h 2190257"/>
              <a:gd name="connsiteX44547" fmla="*/ 404788 w 1299502"/>
              <a:gd name="connsiteY44547" fmla="*/ 1697262 h 2190257"/>
              <a:gd name="connsiteX44548" fmla="*/ 404608 w 1299502"/>
              <a:gd name="connsiteY44548" fmla="*/ 1697190 h 2190257"/>
              <a:gd name="connsiteX44549" fmla="*/ 404320 w 1299502"/>
              <a:gd name="connsiteY44549" fmla="*/ 1697082 h 2190257"/>
              <a:gd name="connsiteX44550" fmla="*/ 403490 w 1299502"/>
              <a:gd name="connsiteY44550" fmla="*/ 1697767 h 2190257"/>
              <a:gd name="connsiteX44551" fmla="*/ 403418 w 1299502"/>
              <a:gd name="connsiteY44551" fmla="*/ 1698091 h 2190257"/>
              <a:gd name="connsiteX44552" fmla="*/ 403094 w 1299502"/>
              <a:gd name="connsiteY44552" fmla="*/ 1698380 h 2190257"/>
              <a:gd name="connsiteX44553" fmla="*/ 403094 w 1299502"/>
              <a:gd name="connsiteY44553" fmla="*/ 1698704 h 2190257"/>
              <a:gd name="connsiteX44554" fmla="*/ 402625 w 1299502"/>
              <a:gd name="connsiteY44554" fmla="*/ 1699100 h 2190257"/>
              <a:gd name="connsiteX44555" fmla="*/ 401904 w 1299502"/>
              <a:gd name="connsiteY44555" fmla="*/ 1699100 h 2190257"/>
              <a:gd name="connsiteX44556" fmla="*/ 401435 w 1299502"/>
              <a:gd name="connsiteY44556" fmla="*/ 1698596 h 2190257"/>
              <a:gd name="connsiteX44557" fmla="*/ 401832 w 1299502"/>
              <a:gd name="connsiteY44557" fmla="*/ 1698380 h 2190257"/>
              <a:gd name="connsiteX44558" fmla="*/ 401832 w 1299502"/>
              <a:gd name="connsiteY44558" fmla="*/ 1697515 h 2190257"/>
              <a:gd name="connsiteX44559" fmla="*/ 401615 w 1299502"/>
              <a:gd name="connsiteY44559" fmla="*/ 1697298 h 2190257"/>
              <a:gd name="connsiteX44560" fmla="*/ 401002 w 1299502"/>
              <a:gd name="connsiteY44560" fmla="*/ 1697298 h 2190257"/>
              <a:gd name="connsiteX44561" fmla="*/ 400822 w 1299502"/>
              <a:gd name="connsiteY44561" fmla="*/ 1697118 h 2190257"/>
              <a:gd name="connsiteX44562" fmla="*/ 400822 w 1299502"/>
              <a:gd name="connsiteY44562" fmla="*/ 1696794 h 2190257"/>
              <a:gd name="connsiteX44563" fmla="*/ 400714 w 1299502"/>
              <a:gd name="connsiteY44563" fmla="*/ 1696686 h 2190257"/>
              <a:gd name="connsiteX44564" fmla="*/ 399740 w 1299502"/>
              <a:gd name="connsiteY44564" fmla="*/ 1696614 h 2190257"/>
              <a:gd name="connsiteX44565" fmla="*/ 398623 w 1299502"/>
              <a:gd name="connsiteY44565" fmla="*/ 1695496 h 2190257"/>
              <a:gd name="connsiteX44566" fmla="*/ 398623 w 1299502"/>
              <a:gd name="connsiteY44566" fmla="*/ 1695208 h 2190257"/>
              <a:gd name="connsiteX44567" fmla="*/ 398442 w 1299502"/>
              <a:gd name="connsiteY44567" fmla="*/ 1695100 h 2190257"/>
              <a:gd name="connsiteX44568" fmla="*/ 398118 w 1299502"/>
              <a:gd name="connsiteY44568" fmla="*/ 1695100 h 2190257"/>
              <a:gd name="connsiteX44569" fmla="*/ 397649 w 1299502"/>
              <a:gd name="connsiteY44569" fmla="*/ 1694595 h 2190257"/>
              <a:gd name="connsiteX44570" fmla="*/ 397721 w 1299502"/>
              <a:gd name="connsiteY44570" fmla="*/ 1693406 h 2190257"/>
              <a:gd name="connsiteX44571" fmla="*/ 398046 w 1299502"/>
              <a:gd name="connsiteY44571" fmla="*/ 1693118 h 2190257"/>
              <a:gd name="connsiteX44572" fmla="*/ 397721 w 1299502"/>
              <a:gd name="connsiteY44572" fmla="*/ 1692793 h 2190257"/>
              <a:gd name="connsiteX44573" fmla="*/ 397829 w 1299502"/>
              <a:gd name="connsiteY44573" fmla="*/ 1690126 h 2190257"/>
              <a:gd name="connsiteX44574" fmla="*/ 397541 w 1299502"/>
              <a:gd name="connsiteY44574" fmla="*/ 1689802 h 2190257"/>
              <a:gd name="connsiteX44575" fmla="*/ 397613 w 1299502"/>
              <a:gd name="connsiteY44575" fmla="*/ 1689225 h 2190257"/>
              <a:gd name="connsiteX44576" fmla="*/ 397216 w 1299502"/>
              <a:gd name="connsiteY44576" fmla="*/ 1688901 h 2190257"/>
              <a:gd name="connsiteX44577" fmla="*/ 397324 w 1299502"/>
              <a:gd name="connsiteY44577" fmla="*/ 1688000 h 2190257"/>
              <a:gd name="connsiteX44578" fmla="*/ 397613 w 1299502"/>
              <a:gd name="connsiteY44578" fmla="*/ 1687712 h 2190257"/>
              <a:gd name="connsiteX44579" fmla="*/ 397613 w 1299502"/>
              <a:gd name="connsiteY44579" fmla="*/ 1687423 h 2190257"/>
              <a:gd name="connsiteX44580" fmla="*/ 396928 w 1299502"/>
              <a:gd name="connsiteY44580" fmla="*/ 1686702 h 2190257"/>
              <a:gd name="connsiteX44581" fmla="*/ 396531 w 1299502"/>
              <a:gd name="connsiteY44581" fmla="*/ 1686594 h 2190257"/>
              <a:gd name="connsiteX44582" fmla="*/ 395630 w 1299502"/>
              <a:gd name="connsiteY44582" fmla="*/ 1687423 h 2190257"/>
              <a:gd name="connsiteX44583" fmla="*/ 395630 w 1299502"/>
              <a:gd name="connsiteY44583" fmla="*/ 1688793 h 2190257"/>
              <a:gd name="connsiteX44584" fmla="*/ 395233 w 1299502"/>
              <a:gd name="connsiteY44584" fmla="*/ 1689117 h 2190257"/>
              <a:gd name="connsiteX44585" fmla="*/ 395233 w 1299502"/>
              <a:gd name="connsiteY44585" fmla="*/ 1689406 h 2190257"/>
              <a:gd name="connsiteX44586" fmla="*/ 394945 w 1299502"/>
              <a:gd name="connsiteY44586" fmla="*/ 1689730 h 2190257"/>
              <a:gd name="connsiteX44587" fmla="*/ 394945 w 1299502"/>
              <a:gd name="connsiteY44587" fmla="*/ 1690018 h 2190257"/>
              <a:gd name="connsiteX44588" fmla="*/ 394548 w 1299502"/>
              <a:gd name="connsiteY44588" fmla="*/ 1690307 h 2190257"/>
              <a:gd name="connsiteX44589" fmla="*/ 394332 w 1299502"/>
              <a:gd name="connsiteY44589" fmla="*/ 1693514 h 2190257"/>
              <a:gd name="connsiteX44590" fmla="*/ 395053 w 1299502"/>
              <a:gd name="connsiteY44590" fmla="*/ 1694199 h 2190257"/>
              <a:gd name="connsiteX44591" fmla="*/ 395053 w 1299502"/>
              <a:gd name="connsiteY44591" fmla="*/ 1694703 h 2190257"/>
              <a:gd name="connsiteX44592" fmla="*/ 393935 w 1299502"/>
              <a:gd name="connsiteY44592" fmla="*/ 1695604 h 2190257"/>
              <a:gd name="connsiteX44593" fmla="*/ 393935 w 1299502"/>
              <a:gd name="connsiteY44593" fmla="*/ 1695893 h 2190257"/>
              <a:gd name="connsiteX44594" fmla="*/ 393538 w 1299502"/>
              <a:gd name="connsiteY44594" fmla="*/ 1696217 h 2190257"/>
              <a:gd name="connsiteX44595" fmla="*/ 393538 w 1299502"/>
              <a:gd name="connsiteY44595" fmla="*/ 1696794 h 2190257"/>
              <a:gd name="connsiteX44596" fmla="*/ 393827 w 1299502"/>
              <a:gd name="connsiteY44596" fmla="*/ 1697118 h 2190257"/>
              <a:gd name="connsiteX44597" fmla="*/ 393827 w 1299502"/>
              <a:gd name="connsiteY44597" fmla="*/ 1697695 h 2190257"/>
              <a:gd name="connsiteX44598" fmla="*/ 394151 w 1299502"/>
              <a:gd name="connsiteY44598" fmla="*/ 1698019 h 2190257"/>
              <a:gd name="connsiteX44599" fmla="*/ 394151 w 1299502"/>
              <a:gd name="connsiteY44599" fmla="*/ 1698596 h 2190257"/>
              <a:gd name="connsiteX44600" fmla="*/ 394440 w 1299502"/>
              <a:gd name="connsiteY44600" fmla="*/ 1698920 h 2190257"/>
              <a:gd name="connsiteX44601" fmla="*/ 394151 w 1299502"/>
              <a:gd name="connsiteY44601" fmla="*/ 1699208 h 2190257"/>
              <a:gd name="connsiteX44602" fmla="*/ 394440 w 1299502"/>
              <a:gd name="connsiteY44602" fmla="*/ 1699497 h 2190257"/>
              <a:gd name="connsiteX44603" fmla="*/ 394440 w 1299502"/>
              <a:gd name="connsiteY44603" fmla="*/ 1699821 h 2190257"/>
              <a:gd name="connsiteX44604" fmla="*/ 394043 w 1299502"/>
              <a:gd name="connsiteY44604" fmla="*/ 1700001 h 2190257"/>
              <a:gd name="connsiteX44605" fmla="*/ 394043 w 1299502"/>
              <a:gd name="connsiteY44605" fmla="*/ 1700614 h 2190257"/>
              <a:gd name="connsiteX44606" fmla="*/ 394332 w 1299502"/>
              <a:gd name="connsiteY44606" fmla="*/ 1701010 h 2190257"/>
              <a:gd name="connsiteX44607" fmla="*/ 394260 w 1299502"/>
              <a:gd name="connsiteY44607" fmla="*/ 1702200 h 2190257"/>
              <a:gd name="connsiteX44608" fmla="*/ 394656 w 1299502"/>
              <a:gd name="connsiteY44608" fmla="*/ 1702524 h 2190257"/>
              <a:gd name="connsiteX44609" fmla="*/ 394440 w 1299502"/>
              <a:gd name="connsiteY44609" fmla="*/ 1705119 h 2190257"/>
              <a:gd name="connsiteX44610" fmla="*/ 394151 w 1299502"/>
              <a:gd name="connsiteY44610" fmla="*/ 1705407 h 2190257"/>
              <a:gd name="connsiteX44611" fmla="*/ 394043 w 1299502"/>
              <a:gd name="connsiteY44611" fmla="*/ 1706308 h 2190257"/>
              <a:gd name="connsiteX44612" fmla="*/ 393755 w 1299502"/>
              <a:gd name="connsiteY44612" fmla="*/ 1706597 h 2190257"/>
              <a:gd name="connsiteX44613" fmla="*/ 393755 w 1299502"/>
              <a:gd name="connsiteY44613" fmla="*/ 1707498 h 2190257"/>
              <a:gd name="connsiteX44614" fmla="*/ 393358 w 1299502"/>
              <a:gd name="connsiteY44614" fmla="*/ 1707678 h 2190257"/>
              <a:gd name="connsiteX44615" fmla="*/ 393358 w 1299502"/>
              <a:gd name="connsiteY44615" fmla="*/ 1708579 h 2190257"/>
              <a:gd name="connsiteX44616" fmla="*/ 392961 w 1299502"/>
              <a:gd name="connsiteY44616" fmla="*/ 1708903 h 2190257"/>
              <a:gd name="connsiteX44617" fmla="*/ 392961 w 1299502"/>
              <a:gd name="connsiteY44617" fmla="*/ 1709768 h 2190257"/>
              <a:gd name="connsiteX44618" fmla="*/ 393250 w 1299502"/>
              <a:gd name="connsiteY44618" fmla="*/ 1710093 h 2190257"/>
              <a:gd name="connsiteX44619" fmla="*/ 393142 w 1299502"/>
              <a:gd name="connsiteY44619" fmla="*/ 1710705 h 2190257"/>
              <a:gd name="connsiteX44620" fmla="*/ 393538 w 1299502"/>
              <a:gd name="connsiteY44620" fmla="*/ 1710994 h 2190257"/>
              <a:gd name="connsiteX44621" fmla="*/ 393466 w 1299502"/>
              <a:gd name="connsiteY44621" fmla="*/ 1711606 h 2190257"/>
              <a:gd name="connsiteX44622" fmla="*/ 393863 w 1299502"/>
              <a:gd name="connsiteY44622" fmla="*/ 1711895 h 2190257"/>
              <a:gd name="connsiteX44623" fmla="*/ 393755 w 1299502"/>
              <a:gd name="connsiteY44623" fmla="*/ 1713372 h 2190257"/>
              <a:gd name="connsiteX44624" fmla="*/ 394079 w 1299502"/>
              <a:gd name="connsiteY44624" fmla="*/ 1713697 h 2190257"/>
              <a:gd name="connsiteX44625" fmla="*/ 394079 w 1299502"/>
              <a:gd name="connsiteY44625" fmla="*/ 1713985 h 2190257"/>
              <a:gd name="connsiteX44626" fmla="*/ 394872 w 1299502"/>
              <a:gd name="connsiteY44626" fmla="*/ 1714778 h 2190257"/>
              <a:gd name="connsiteX44627" fmla="*/ 395161 w 1299502"/>
              <a:gd name="connsiteY44627" fmla="*/ 1714778 h 2190257"/>
              <a:gd name="connsiteX44628" fmla="*/ 396243 w 1299502"/>
              <a:gd name="connsiteY44628" fmla="*/ 1715895 h 2190257"/>
              <a:gd name="connsiteX44629" fmla="*/ 396243 w 1299502"/>
              <a:gd name="connsiteY44629" fmla="*/ 1716472 h 2190257"/>
              <a:gd name="connsiteX44630" fmla="*/ 396567 w 1299502"/>
              <a:gd name="connsiteY44630" fmla="*/ 1716796 h 2190257"/>
              <a:gd name="connsiteX44631" fmla="*/ 396567 w 1299502"/>
              <a:gd name="connsiteY44631" fmla="*/ 1717409 h 2190257"/>
              <a:gd name="connsiteX44632" fmla="*/ 396856 w 1299502"/>
              <a:gd name="connsiteY44632" fmla="*/ 1717697 h 2190257"/>
              <a:gd name="connsiteX44633" fmla="*/ 396675 w 1299502"/>
              <a:gd name="connsiteY44633" fmla="*/ 1721878 h 2190257"/>
              <a:gd name="connsiteX44634" fmla="*/ 396964 w 1299502"/>
              <a:gd name="connsiteY44634" fmla="*/ 1722166 h 2190257"/>
              <a:gd name="connsiteX44635" fmla="*/ 396964 w 1299502"/>
              <a:gd name="connsiteY44635" fmla="*/ 1723067 h 2190257"/>
              <a:gd name="connsiteX44636" fmla="*/ 397252 w 1299502"/>
              <a:gd name="connsiteY44636" fmla="*/ 1723392 h 2190257"/>
              <a:gd name="connsiteX44637" fmla="*/ 397180 w 1299502"/>
              <a:gd name="connsiteY44637" fmla="*/ 1725770 h 2190257"/>
              <a:gd name="connsiteX44638" fmla="*/ 397469 w 1299502"/>
              <a:gd name="connsiteY44638" fmla="*/ 1726095 h 2190257"/>
              <a:gd name="connsiteX44639" fmla="*/ 397361 w 1299502"/>
              <a:gd name="connsiteY44639" fmla="*/ 1727284 h 2190257"/>
              <a:gd name="connsiteX44640" fmla="*/ 397757 w 1299502"/>
              <a:gd name="connsiteY44640" fmla="*/ 1727572 h 2190257"/>
              <a:gd name="connsiteX44641" fmla="*/ 397577 w 1299502"/>
              <a:gd name="connsiteY44641" fmla="*/ 1731068 h 2190257"/>
              <a:gd name="connsiteX44642" fmla="*/ 397865 w 1299502"/>
              <a:gd name="connsiteY44642" fmla="*/ 1731465 h 2190257"/>
              <a:gd name="connsiteX44643" fmla="*/ 397793 w 1299502"/>
              <a:gd name="connsiteY44643" fmla="*/ 1732257 h 2190257"/>
              <a:gd name="connsiteX44644" fmla="*/ 398190 w 1299502"/>
              <a:gd name="connsiteY44644" fmla="*/ 1732654 h 2190257"/>
              <a:gd name="connsiteX44645" fmla="*/ 398082 w 1299502"/>
              <a:gd name="connsiteY44645" fmla="*/ 1734672 h 2190257"/>
              <a:gd name="connsiteX44646" fmla="*/ 397685 w 1299502"/>
              <a:gd name="connsiteY44646" fmla="*/ 1734960 h 2190257"/>
              <a:gd name="connsiteX44647" fmla="*/ 397685 w 1299502"/>
              <a:gd name="connsiteY44647" fmla="*/ 1735249 h 2190257"/>
              <a:gd name="connsiteX44648" fmla="*/ 397973 w 1299502"/>
              <a:gd name="connsiteY44648" fmla="*/ 1735573 h 2190257"/>
              <a:gd name="connsiteX44649" fmla="*/ 397901 w 1299502"/>
              <a:gd name="connsiteY44649" fmla="*/ 1737375 h 2190257"/>
              <a:gd name="connsiteX44650" fmla="*/ 398370 w 1299502"/>
              <a:gd name="connsiteY44650" fmla="*/ 1737844 h 2190257"/>
              <a:gd name="connsiteX44651" fmla="*/ 399091 w 1299502"/>
              <a:gd name="connsiteY44651" fmla="*/ 1737844 h 2190257"/>
              <a:gd name="connsiteX44652" fmla="*/ 399380 w 1299502"/>
              <a:gd name="connsiteY44652" fmla="*/ 1737555 h 2190257"/>
              <a:gd name="connsiteX44653" fmla="*/ 399668 w 1299502"/>
              <a:gd name="connsiteY44653" fmla="*/ 1737844 h 2190257"/>
              <a:gd name="connsiteX44654" fmla="*/ 400065 w 1299502"/>
              <a:gd name="connsiteY44654" fmla="*/ 1737844 h 2190257"/>
              <a:gd name="connsiteX44655" fmla="*/ 400173 w 1299502"/>
              <a:gd name="connsiteY44655" fmla="*/ 1738060 h 2190257"/>
              <a:gd name="connsiteX44656" fmla="*/ 400173 w 1299502"/>
              <a:gd name="connsiteY44656" fmla="*/ 1738348 h 2190257"/>
              <a:gd name="connsiteX44657" fmla="*/ 400894 w 1299502"/>
              <a:gd name="connsiteY44657" fmla="*/ 1738961 h 2190257"/>
              <a:gd name="connsiteX44658" fmla="*/ 400894 w 1299502"/>
              <a:gd name="connsiteY44658" fmla="*/ 1739249 h 2190257"/>
              <a:gd name="connsiteX44659" fmla="*/ 401183 w 1299502"/>
              <a:gd name="connsiteY44659" fmla="*/ 1739574 h 2190257"/>
              <a:gd name="connsiteX44660" fmla="*/ 401002 w 1299502"/>
              <a:gd name="connsiteY44660" fmla="*/ 1739754 h 2190257"/>
              <a:gd name="connsiteX44661" fmla="*/ 399993 w 1299502"/>
              <a:gd name="connsiteY44661" fmla="*/ 1739646 h 2190257"/>
              <a:gd name="connsiteX44662" fmla="*/ 399380 w 1299502"/>
              <a:gd name="connsiteY44662" fmla="*/ 1739069 h 2190257"/>
              <a:gd name="connsiteX44663" fmla="*/ 399199 w 1299502"/>
              <a:gd name="connsiteY44663" fmla="*/ 1739177 h 2190257"/>
              <a:gd name="connsiteX44664" fmla="*/ 399488 w 1299502"/>
              <a:gd name="connsiteY44664" fmla="*/ 1739466 h 2190257"/>
              <a:gd name="connsiteX44665" fmla="*/ 399488 w 1299502"/>
              <a:gd name="connsiteY44665" fmla="*/ 1740150 h 2190257"/>
              <a:gd name="connsiteX44666" fmla="*/ 399812 w 1299502"/>
              <a:gd name="connsiteY44666" fmla="*/ 1740475 h 2190257"/>
              <a:gd name="connsiteX44667" fmla="*/ 399704 w 1299502"/>
              <a:gd name="connsiteY44667" fmla="*/ 1741268 h 2190257"/>
              <a:gd name="connsiteX44668" fmla="*/ 399993 w 1299502"/>
              <a:gd name="connsiteY44668" fmla="*/ 1741664 h 2190257"/>
              <a:gd name="connsiteX44669" fmla="*/ 399993 w 1299502"/>
              <a:gd name="connsiteY44669" fmla="*/ 1742277 h 2190257"/>
              <a:gd name="connsiteX44670" fmla="*/ 400281 w 1299502"/>
              <a:gd name="connsiteY44670" fmla="*/ 1742565 h 2190257"/>
              <a:gd name="connsiteX44671" fmla="*/ 400281 w 1299502"/>
              <a:gd name="connsiteY44671" fmla="*/ 1742853 h 2190257"/>
              <a:gd name="connsiteX44672" fmla="*/ 400714 w 1299502"/>
              <a:gd name="connsiteY44672" fmla="*/ 1743178 h 2190257"/>
              <a:gd name="connsiteX44673" fmla="*/ 400606 w 1299502"/>
              <a:gd name="connsiteY44673" fmla="*/ 1743754 h 2190257"/>
              <a:gd name="connsiteX44674" fmla="*/ 401615 w 1299502"/>
              <a:gd name="connsiteY44674" fmla="*/ 1744655 h 2190257"/>
              <a:gd name="connsiteX44675" fmla="*/ 401615 w 1299502"/>
              <a:gd name="connsiteY44675" fmla="*/ 1744980 h 2190257"/>
              <a:gd name="connsiteX44676" fmla="*/ 401904 w 1299502"/>
              <a:gd name="connsiteY44676" fmla="*/ 1745268 h 2190257"/>
              <a:gd name="connsiteX44677" fmla="*/ 401904 w 1299502"/>
              <a:gd name="connsiteY44677" fmla="*/ 1745520 h 2190257"/>
              <a:gd name="connsiteX44678" fmla="*/ 402192 w 1299502"/>
              <a:gd name="connsiteY44678" fmla="*/ 1745809 h 2190257"/>
              <a:gd name="connsiteX44679" fmla="*/ 402012 w 1299502"/>
              <a:gd name="connsiteY44679" fmla="*/ 1745989 h 2190257"/>
              <a:gd name="connsiteX44680" fmla="*/ 401291 w 1299502"/>
              <a:gd name="connsiteY44680" fmla="*/ 1745917 h 2190257"/>
              <a:gd name="connsiteX44681" fmla="*/ 400606 w 1299502"/>
              <a:gd name="connsiteY44681" fmla="*/ 1746493 h 2190257"/>
              <a:gd name="connsiteX44682" fmla="*/ 399993 w 1299502"/>
              <a:gd name="connsiteY44682" fmla="*/ 1746493 h 2190257"/>
              <a:gd name="connsiteX44683" fmla="*/ 399812 w 1299502"/>
              <a:gd name="connsiteY44683" fmla="*/ 1746313 h 2190257"/>
              <a:gd name="connsiteX44684" fmla="*/ 399812 w 1299502"/>
              <a:gd name="connsiteY44684" fmla="*/ 1745989 h 2190257"/>
              <a:gd name="connsiteX44685" fmla="*/ 399704 w 1299502"/>
              <a:gd name="connsiteY44685" fmla="*/ 1745917 h 2190257"/>
              <a:gd name="connsiteX44686" fmla="*/ 399524 w 1299502"/>
              <a:gd name="connsiteY44686" fmla="*/ 1745989 h 2190257"/>
              <a:gd name="connsiteX44687" fmla="*/ 399524 w 1299502"/>
              <a:gd name="connsiteY44687" fmla="*/ 1746313 h 2190257"/>
              <a:gd name="connsiteX44688" fmla="*/ 398406 w 1299502"/>
              <a:gd name="connsiteY44688" fmla="*/ 1747106 h 2190257"/>
              <a:gd name="connsiteX44689" fmla="*/ 398623 w 1299502"/>
              <a:gd name="connsiteY44689" fmla="*/ 1747322 h 2190257"/>
              <a:gd name="connsiteX44690" fmla="*/ 398911 w 1299502"/>
              <a:gd name="connsiteY44690" fmla="*/ 1747322 h 2190257"/>
              <a:gd name="connsiteX44691" fmla="*/ 399308 w 1299502"/>
              <a:gd name="connsiteY44691" fmla="*/ 1746998 h 2190257"/>
              <a:gd name="connsiteX44692" fmla="*/ 401615 w 1299502"/>
              <a:gd name="connsiteY44692" fmla="*/ 1747106 h 2190257"/>
              <a:gd name="connsiteX44693" fmla="*/ 402300 w 1299502"/>
              <a:gd name="connsiteY44693" fmla="*/ 1747791 h 2190257"/>
              <a:gd name="connsiteX44694" fmla="*/ 402589 w 1299502"/>
              <a:gd name="connsiteY44694" fmla="*/ 1747791 h 2190257"/>
              <a:gd name="connsiteX44695" fmla="*/ 402913 w 1299502"/>
              <a:gd name="connsiteY44695" fmla="*/ 1748115 h 2190257"/>
              <a:gd name="connsiteX44696" fmla="*/ 403599 w 1299502"/>
              <a:gd name="connsiteY44696" fmla="*/ 1748115 h 2190257"/>
              <a:gd name="connsiteX44697" fmla="*/ 404392 w 1299502"/>
              <a:gd name="connsiteY44697" fmla="*/ 1748908 h 2190257"/>
              <a:gd name="connsiteX44698" fmla="*/ 404320 w 1299502"/>
              <a:gd name="connsiteY44698" fmla="*/ 1750097 h 2190257"/>
              <a:gd name="connsiteX44699" fmla="*/ 404608 w 1299502"/>
              <a:gd name="connsiteY44699" fmla="*/ 1750386 h 2190257"/>
              <a:gd name="connsiteX44700" fmla="*/ 404608 w 1299502"/>
              <a:gd name="connsiteY44700" fmla="*/ 1750998 h 2190257"/>
              <a:gd name="connsiteX44701" fmla="*/ 405618 w 1299502"/>
              <a:gd name="connsiteY44701" fmla="*/ 1751899 h 2190257"/>
              <a:gd name="connsiteX44702" fmla="*/ 405510 w 1299502"/>
              <a:gd name="connsiteY44702" fmla="*/ 1752188 h 2190257"/>
              <a:gd name="connsiteX44703" fmla="*/ 407493 w 1299502"/>
              <a:gd name="connsiteY44703" fmla="*/ 1754098 h 2190257"/>
              <a:gd name="connsiteX44704" fmla="*/ 407385 w 1299502"/>
              <a:gd name="connsiteY44704" fmla="*/ 1754711 h 2190257"/>
              <a:gd name="connsiteX44705" fmla="*/ 407817 w 1299502"/>
              <a:gd name="connsiteY44705" fmla="*/ 1754999 h 2190257"/>
              <a:gd name="connsiteX44706" fmla="*/ 407817 w 1299502"/>
              <a:gd name="connsiteY44706" fmla="*/ 1755287 h 2190257"/>
              <a:gd name="connsiteX44707" fmla="*/ 408106 w 1299502"/>
              <a:gd name="connsiteY44707" fmla="*/ 1755612 h 2190257"/>
              <a:gd name="connsiteX44708" fmla="*/ 407998 w 1299502"/>
              <a:gd name="connsiteY44708" fmla="*/ 1756188 h 2190257"/>
              <a:gd name="connsiteX44709" fmla="*/ 408322 w 1299502"/>
              <a:gd name="connsiteY44709" fmla="*/ 1756513 h 2190257"/>
              <a:gd name="connsiteX44710" fmla="*/ 408322 w 1299502"/>
              <a:gd name="connsiteY44710" fmla="*/ 1756801 h 2190257"/>
              <a:gd name="connsiteX44711" fmla="*/ 409007 w 1299502"/>
              <a:gd name="connsiteY44711" fmla="*/ 1757486 h 2190257"/>
              <a:gd name="connsiteX44712" fmla="*/ 409007 w 1299502"/>
              <a:gd name="connsiteY44712" fmla="*/ 1758098 h 2190257"/>
              <a:gd name="connsiteX44713" fmla="*/ 409296 w 1299502"/>
              <a:gd name="connsiteY44713" fmla="*/ 1758387 h 2190257"/>
              <a:gd name="connsiteX44714" fmla="*/ 409296 w 1299502"/>
              <a:gd name="connsiteY44714" fmla="*/ 1758999 h 2190257"/>
              <a:gd name="connsiteX44715" fmla="*/ 410414 w 1299502"/>
              <a:gd name="connsiteY44715" fmla="*/ 1760117 h 2190257"/>
              <a:gd name="connsiteX44716" fmla="*/ 410702 w 1299502"/>
              <a:gd name="connsiteY44716" fmla="*/ 1760117 h 2190257"/>
              <a:gd name="connsiteX44717" fmla="*/ 411027 w 1299502"/>
              <a:gd name="connsiteY44717" fmla="*/ 1760405 h 2190257"/>
              <a:gd name="connsiteX44718" fmla="*/ 411315 w 1299502"/>
              <a:gd name="connsiteY44718" fmla="*/ 1760405 h 2190257"/>
              <a:gd name="connsiteX44719" fmla="*/ 412505 w 1299502"/>
              <a:gd name="connsiteY44719" fmla="*/ 1761486 h 2190257"/>
              <a:gd name="connsiteX44720" fmla="*/ 412397 w 1299502"/>
              <a:gd name="connsiteY44720" fmla="*/ 1762099 h 2190257"/>
              <a:gd name="connsiteX44721" fmla="*/ 412793 w 1299502"/>
              <a:gd name="connsiteY44721" fmla="*/ 1762387 h 2190257"/>
              <a:gd name="connsiteX44722" fmla="*/ 412721 w 1299502"/>
              <a:gd name="connsiteY44722" fmla="*/ 1763288 h 2190257"/>
              <a:gd name="connsiteX44723" fmla="*/ 413010 w 1299502"/>
              <a:gd name="connsiteY44723" fmla="*/ 1763613 h 2190257"/>
              <a:gd name="connsiteX44724" fmla="*/ 413010 w 1299502"/>
              <a:gd name="connsiteY44724" fmla="*/ 1763901 h 2190257"/>
              <a:gd name="connsiteX44725" fmla="*/ 413731 w 1299502"/>
              <a:gd name="connsiteY44725" fmla="*/ 1764514 h 2190257"/>
              <a:gd name="connsiteX44726" fmla="*/ 413515 w 1299502"/>
              <a:gd name="connsiteY44726" fmla="*/ 1766892 h 2190257"/>
              <a:gd name="connsiteX44727" fmla="*/ 414524 w 1299502"/>
              <a:gd name="connsiteY44727" fmla="*/ 1767793 h 2190257"/>
              <a:gd name="connsiteX44728" fmla="*/ 414524 w 1299502"/>
              <a:gd name="connsiteY44728" fmla="*/ 1768082 h 2190257"/>
              <a:gd name="connsiteX44729" fmla="*/ 414813 w 1299502"/>
              <a:gd name="connsiteY44729" fmla="*/ 1768478 h 2190257"/>
              <a:gd name="connsiteX44730" fmla="*/ 414813 w 1299502"/>
              <a:gd name="connsiteY44730" fmla="*/ 1768694 h 2190257"/>
              <a:gd name="connsiteX44731" fmla="*/ 415426 w 1299502"/>
              <a:gd name="connsiteY44731" fmla="*/ 1769379 h 2190257"/>
              <a:gd name="connsiteX44732" fmla="*/ 415426 w 1299502"/>
              <a:gd name="connsiteY44732" fmla="*/ 1770280 h 2190257"/>
              <a:gd name="connsiteX44733" fmla="*/ 415714 w 1299502"/>
              <a:gd name="connsiteY44733" fmla="*/ 1770568 h 2190257"/>
              <a:gd name="connsiteX44734" fmla="*/ 415714 w 1299502"/>
              <a:gd name="connsiteY44734" fmla="*/ 1771469 h 2190257"/>
              <a:gd name="connsiteX44735" fmla="*/ 416003 w 1299502"/>
              <a:gd name="connsiteY44735" fmla="*/ 1771794 h 2190257"/>
              <a:gd name="connsiteX44736" fmla="*/ 415930 w 1299502"/>
              <a:gd name="connsiteY44736" fmla="*/ 1772983 h 2190257"/>
              <a:gd name="connsiteX44737" fmla="*/ 416219 w 1299502"/>
              <a:gd name="connsiteY44737" fmla="*/ 1773271 h 2190257"/>
              <a:gd name="connsiteX44738" fmla="*/ 416219 w 1299502"/>
              <a:gd name="connsiteY44738" fmla="*/ 1774172 h 2190257"/>
              <a:gd name="connsiteX44739" fmla="*/ 415930 w 1299502"/>
              <a:gd name="connsiteY44739" fmla="*/ 1774389 h 2190257"/>
              <a:gd name="connsiteX44740" fmla="*/ 415822 w 1299502"/>
              <a:gd name="connsiteY44740" fmla="*/ 1774677 h 2190257"/>
              <a:gd name="connsiteX44741" fmla="*/ 416219 w 1299502"/>
              <a:gd name="connsiteY44741" fmla="*/ 1775073 h 2190257"/>
              <a:gd name="connsiteX44742" fmla="*/ 416111 w 1299502"/>
              <a:gd name="connsiteY44742" fmla="*/ 1775578 h 2190257"/>
              <a:gd name="connsiteX44743" fmla="*/ 416435 w 1299502"/>
              <a:gd name="connsiteY44743" fmla="*/ 1775974 h 2190257"/>
              <a:gd name="connsiteX44744" fmla="*/ 416327 w 1299502"/>
              <a:gd name="connsiteY44744" fmla="*/ 1778281 h 2190257"/>
              <a:gd name="connsiteX44745" fmla="*/ 416039 w 1299502"/>
              <a:gd name="connsiteY44745" fmla="*/ 1778569 h 2190257"/>
              <a:gd name="connsiteX44746" fmla="*/ 416039 w 1299502"/>
              <a:gd name="connsiteY44746" fmla="*/ 1779182 h 2190257"/>
              <a:gd name="connsiteX44747" fmla="*/ 416327 w 1299502"/>
              <a:gd name="connsiteY44747" fmla="*/ 1779470 h 2190257"/>
              <a:gd name="connsiteX44748" fmla="*/ 416219 w 1299502"/>
              <a:gd name="connsiteY44748" fmla="*/ 1780660 h 2190257"/>
              <a:gd name="connsiteX44749" fmla="*/ 415930 w 1299502"/>
              <a:gd name="connsiteY44749" fmla="*/ 1780984 h 2190257"/>
              <a:gd name="connsiteX44750" fmla="*/ 415930 w 1299502"/>
              <a:gd name="connsiteY44750" fmla="*/ 1781272 h 2190257"/>
              <a:gd name="connsiteX44751" fmla="*/ 415534 w 1299502"/>
              <a:gd name="connsiteY44751" fmla="*/ 1781561 h 2190257"/>
              <a:gd name="connsiteX44752" fmla="*/ 415534 w 1299502"/>
              <a:gd name="connsiteY44752" fmla="*/ 1782390 h 2190257"/>
              <a:gd name="connsiteX44753" fmla="*/ 414128 w 1299502"/>
              <a:gd name="connsiteY44753" fmla="*/ 1783579 h 2190257"/>
              <a:gd name="connsiteX44754" fmla="*/ 414019 w 1299502"/>
              <a:gd name="connsiteY44754" fmla="*/ 1784155 h 2190257"/>
              <a:gd name="connsiteX44755" fmla="*/ 413911 w 1299502"/>
              <a:gd name="connsiteY44755" fmla="*/ 1784264 h 2190257"/>
              <a:gd name="connsiteX44756" fmla="*/ 412938 w 1299502"/>
              <a:gd name="connsiteY44756" fmla="*/ 1784264 h 2190257"/>
              <a:gd name="connsiteX44757" fmla="*/ 412253 w 1299502"/>
              <a:gd name="connsiteY44757" fmla="*/ 1783579 h 2190257"/>
              <a:gd name="connsiteX44758" fmla="*/ 409656 w 1299502"/>
              <a:gd name="connsiteY44758" fmla="*/ 1783471 h 2190257"/>
              <a:gd name="connsiteX44759" fmla="*/ 409440 w 1299502"/>
              <a:gd name="connsiteY44759" fmla="*/ 1783579 h 2190257"/>
              <a:gd name="connsiteX44760" fmla="*/ 409440 w 1299502"/>
              <a:gd name="connsiteY44760" fmla="*/ 1783831 h 2190257"/>
              <a:gd name="connsiteX44761" fmla="*/ 409043 w 1299502"/>
              <a:gd name="connsiteY44761" fmla="*/ 1784119 h 2190257"/>
              <a:gd name="connsiteX44762" fmla="*/ 409043 w 1299502"/>
              <a:gd name="connsiteY44762" fmla="*/ 1784444 h 2190257"/>
              <a:gd name="connsiteX44763" fmla="*/ 408755 w 1299502"/>
              <a:gd name="connsiteY44763" fmla="*/ 1784732 h 2190257"/>
              <a:gd name="connsiteX44764" fmla="*/ 408647 w 1299502"/>
              <a:gd name="connsiteY44764" fmla="*/ 1785020 h 2190257"/>
              <a:gd name="connsiteX44765" fmla="*/ 408539 w 1299502"/>
              <a:gd name="connsiteY44765" fmla="*/ 1785129 h 2190257"/>
              <a:gd name="connsiteX44766" fmla="*/ 408142 w 1299502"/>
              <a:gd name="connsiteY44766" fmla="*/ 1785129 h 2190257"/>
              <a:gd name="connsiteX44767" fmla="*/ 407168 w 1299502"/>
              <a:gd name="connsiteY44767" fmla="*/ 1785921 h 2190257"/>
              <a:gd name="connsiteX44768" fmla="*/ 406844 w 1299502"/>
              <a:gd name="connsiteY44768" fmla="*/ 1785921 h 2190257"/>
              <a:gd name="connsiteX44769" fmla="*/ 405762 w 1299502"/>
              <a:gd name="connsiteY44769" fmla="*/ 1786822 h 2190257"/>
              <a:gd name="connsiteX44770" fmla="*/ 405077 w 1299502"/>
              <a:gd name="connsiteY44770" fmla="*/ 1786714 h 2190257"/>
              <a:gd name="connsiteX44771" fmla="*/ 404752 w 1299502"/>
              <a:gd name="connsiteY44771" fmla="*/ 1787039 h 2190257"/>
              <a:gd name="connsiteX44772" fmla="*/ 404356 w 1299502"/>
              <a:gd name="connsiteY44772" fmla="*/ 1787039 h 2190257"/>
              <a:gd name="connsiteX44773" fmla="*/ 403779 w 1299502"/>
              <a:gd name="connsiteY44773" fmla="*/ 1787615 h 2190257"/>
              <a:gd name="connsiteX44774" fmla="*/ 403346 w 1299502"/>
              <a:gd name="connsiteY44774" fmla="*/ 1787615 h 2190257"/>
              <a:gd name="connsiteX44775" fmla="*/ 402661 w 1299502"/>
              <a:gd name="connsiteY44775" fmla="*/ 1788120 h 2190257"/>
              <a:gd name="connsiteX44776" fmla="*/ 402084 w 1299502"/>
              <a:gd name="connsiteY44776" fmla="*/ 1788120 h 2190257"/>
              <a:gd name="connsiteX44777" fmla="*/ 401651 w 1299502"/>
              <a:gd name="connsiteY44777" fmla="*/ 1788444 h 2190257"/>
              <a:gd name="connsiteX44778" fmla="*/ 400678 w 1299502"/>
              <a:gd name="connsiteY44778" fmla="*/ 1788336 h 2190257"/>
              <a:gd name="connsiteX44779" fmla="*/ 400570 w 1299502"/>
              <a:gd name="connsiteY44779" fmla="*/ 1788228 h 2190257"/>
              <a:gd name="connsiteX44780" fmla="*/ 400570 w 1299502"/>
              <a:gd name="connsiteY44780" fmla="*/ 1787615 h 2190257"/>
              <a:gd name="connsiteX44781" fmla="*/ 400389 w 1299502"/>
              <a:gd name="connsiteY44781" fmla="*/ 1787435 h 2190257"/>
              <a:gd name="connsiteX44782" fmla="*/ 400173 w 1299502"/>
              <a:gd name="connsiteY44782" fmla="*/ 1787615 h 2190257"/>
              <a:gd name="connsiteX44783" fmla="*/ 400173 w 1299502"/>
              <a:gd name="connsiteY44783" fmla="*/ 1787940 h 2190257"/>
              <a:gd name="connsiteX44784" fmla="*/ 399885 w 1299502"/>
              <a:gd name="connsiteY44784" fmla="*/ 1788120 h 2190257"/>
              <a:gd name="connsiteX44785" fmla="*/ 399776 w 1299502"/>
              <a:gd name="connsiteY44785" fmla="*/ 1789634 h 2190257"/>
              <a:gd name="connsiteX44786" fmla="*/ 399596 w 1299502"/>
              <a:gd name="connsiteY44786" fmla="*/ 1789742 h 2190257"/>
              <a:gd name="connsiteX44787" fmla="*/ 399272 w 1299502"/>
              <a:gd name="connsiteY44787" fmla="*/ 1789742 h 2190257"/>
              <a:gd name="connsiteX44788" fmla="*/ 398875 w 1299502"/>
              <a:gd name="connsiteY44788" fmla="*/ 1790030 h 2190257"/>
              <a:gd name="connsiteX44789" fmla="*/ 398586 w 1299502"/>
              <a:gd name="connsiteY44789" fmla="*/ 1790030 h 2190257"/>
              <a:gd name="connsiteX44790" fmla="*/ 398082 w 1299502"/>
              <a:gd name="connsiteY44790" fmla="*/ 1790427 h 2190257"/>
              <a:gd name="connsiteX44791" fmla="*/ 398082 w 1299502"/>
              <a:gd name="connsiteY44791" fmla="*/ 1790715 h 2190257"/>
              <a:gd name="connsiteX44792" fmla="*/ 397685 w 1299502"/>
              <a:gd name="connsiteY44792" fmla="*/ 1791039 h 2190257"/>
              <a:gd name="connsiteX44793" fmla="*/ 397685 w 1299502"/>
              <a:gd name="connsiteY44793" fmla="*/ 1791616 h 2190257"/>
              <a:gd name="connsiteX44794" fmla="*/ 397288 w 1299502"/>
              <a:gd name="connsiteY44794" fmla="*/ 1791940 h 2190257"/>
              <a:gd name="connsiteX44795" fmla="*/ 397288 w 1299502"/>
              <a:gd name="connsiteY44795" fmla="*/ 1792445 h 2190257"/>
              <a:gd name="connsiteX44796" fmla="*/ 397000 w 1299502"/>
              <a:gd name="connsiteY44796" fmla="*/ 1792733 h 2190257"/>
              <a:gd name="connsiteX44797" fmla="*/ 396892 w 1299502"/>
              <a:gd name="connsiteY44797" fmla="*/ 1793310 h 2190257"/>
              <a:gd name="connsiteX44798" fmla="*/ 396784 w 1299502"/>
              <a:gd name="connsiteY44798" fmla="*/ 1793526 h 2190257"/>
              <a:gd name="connsiteX44799" fmla="*/ 396098 w 1299502"/>
              <a:gd name="connsiteY44799" fmla="*/ 1793418 h 2190257"/>
              <a:gd name="connsiteX44800" fmla="*/ 395377 w 1299502"/>
              <a:gd name="connsiteY44800" fmla="*/ 1794031 h 2190257"/>
              <a:gd name="connsiteX44801" fmla="*/ 395089 w 1299502"/>
              <a:gd name="connsiteY44801" fmla="*/ 1794031 h 2190257"/>
              <a:gd name="connsiteX44802" fmla="*/ 394476 w 1299502"/>
              <a:gd name="connsiteY44802" fmla="*/ 1794427 h 2190257"/>
              <a:gd name="connsiteX44803" fmla="*/ 394476 w 1299502"/>
              <a:gd name="connsiteY44803" fmla="*/ 1794715 h 2190257"/>
              <a:gd name="connsiteX44804" fmla="*/ 394187 w 1299502"/>
              <a:gd name="connsiteY44804" fmla="*/ 1795040 h 2190257"/>
              <a:gd name="connsiteX44805" fmla="*/ 394079 w 1299502"/>
              <a:gd name="connsiteY44805" fmla="*/ 1795328 h 2190257"/>
              <a:gd name="connsiteX44806" fmla="*/ 393791 w 1299502"/>
              <a:gd name="connsiteY44806" fmla="*/ 1795544 h 2190257"/>
              <a:gd name="connsiteX44807" fmla="*/ 393791 w 1299502"/>
              <a:gd name="connsiteY44807" fmla="*/ 1796409 h 2190257"/>
              <a:gd name="connsiteX44808" fmla="*/ 393106 w 1299502"/>
              <a:gd name="connsiteY44808" fmla="*/ 1797022 h 2190257"/>
              <a:gd name="connsiteX44809" fmla="*/ 392997 w 1299502"/>
              <a:gd name="connsiteY44809" fmla="*/ 1797310 h 2190257"/>
              <a:gd name="connsiteX44810" fmla="*/ 392709 w 1299502"/>
              <a:gd name="connsiteY44810" fmla="*/ 1797635 h 2190257"/>
              <a:gd name="connsiteX44811" fmla="*/ 392709 w 1299502"/>
              <a:gd name="connsiteY44811" fmla="*/ 1797923 h 2190257"/>
              <a:gd name="connsiteX44812" fmla="*/ 392493 w 1299502"/>
              <a:gd name="connsiteY44812" fmla="*/ 1798031 h 2190257"/>
              <a:gd name="connsiteX44813" fmla="*/ 391808 w 1299502"/>
              <a:gd name="connsiteY44813" fmla="*/ 1798031 h 2190257"/>
              <a:gd name="connsiteX44814" fmla="*/ 391303 w 1299502"/>
              <a:gd name="connsiteY44814" fmla="*/ 1798427 h 2190257"/>
              <a:gd name="connsiteX44815" fmla="*/ 391303 w 1299502"/>
              <a:gd name="connsiteY44815" fmla="*/ 1799617 h 2190257"/>
              <a:gd name="connsiteX44816" fmla="*/ 390221 w 1299502"/>
              <a:gd name="connsiteY44816" fmla="*/ 1800410 h 2190257"/>
              <a:gd name="connsiteX44817" fmla="*/ 390221 w 1299502"/>
              <a:gd name="connsiteY44817" fmla="*/ 1801311 h 2190257"/>
              <a:gd name="connsiteX44818" fmla="*/ 390005 w 1299502"/>
              <a:gd name="connsiteY44818" fmla="*/ 1801527 h 2190257"/>
              <a:gd name="connsiteX44819" fmla="*/ 389608 w 1299502"/>
              <a:gd name="connsiteY44819" fmla="*/ 1801419 h 2190257"/>
              <a:gd name="connsiteX44820" fmla="*/ 388815 w 1299502"/>
              <a:gd name="connsiteY44820" fmla="*/ 1802104 h 2190257"/>
              <a:gd name="connsiteX44821" fmla="*/ 388815 w 1299502"/>
              <a:gd name="connsiteY44821" fmla="*/ 1802428 h 2190257"/>
              <a:gd name="connsiteX44822" fmla="*/ 388418 w 1299502"/>
              <a:gd name="connsiteY44822" fmla="*/ 1802716 h 2190257"/>
              <a:gd name="connsiteX44823" fmla="*/ 388418 w 1299502"/>
              <a:gd name="connsiteY44823" fmla="*/ 1802932 h 2190257"/>
              <a:gd name="connsiteX44824" fmla="*/ 388021 w 1299502"/>
              <a:gd name="connsiteY44824" fmla="*/ 1803257 h 2190257"/>
              <a:gd name="connsiteX44825" fmla="*/ 388021 w 1299502"/>
              <a:gd name="connsiteY44825" fmla="*/ 1803545 h 2190257"/>
              <a:gd name="connsiteX44826" fmla="*/ 388707 w 1299502"/>
              <a:gd name="connsiteY44826" fmla="*/ 1804158 h 2190257"/>
              <a:gd name="connsiteX44827" fmla="*/ 388634 w 1299502"/>
              <a:gd name="connsiteY44827" fmla="*/ 1805636 h 2190257"/>
              <a:gd name="connsiteX44828" fmla="*/ 388923 w 1299502"/>
              <a:gd name="connsiteY44828" fmla="*/ 1805960 h 2190257"/>
              <a:gd name="connsiteX44829" fmla="*/ 388923 w 1299502"/>
              <a:gd name="connsiteY44829" fmla="*/ 1806825 h 2190257"/>
              <a:gd name="connsiteX44830" fmla="*/ 388526 w 1299502"/>
              <a:gd name="connsiteY44830" fmla="*/ 1807149 h 2190257"/>
              <a:gd name="connsiteX44831" fmla="*/ 388418 w 1299502"/>
              <a:gd name="connsiteY44831" fmla="*/ 1809528 h 2190257"/>
              <a:gd name="connsiteX44832" fmla="*/ 388130 w 1299502"/>
              <a:gd name="connsiteY44832" fmla="*/ 1809744 h 2190257"/>
              <a:gd name="connsiteX44833" fmla="*/ 388021 w 1299502"/>
              <a:gd name="connsiteY44833" fmla="*/ 1810032 h 2190257"/>
              <a:gd name="connsiteX44834" fmla="*/ 387228 w 1299502"/>
              <a:gd name="connsiteY44834" fmla="*/ 1810717 h 2190257"/>
              <a:gd name="connsiteX44835" fmla="*/ 386832 w 1299502"/>
              <a:gd name="connsiteY44835" fmla="*/ 1810717 h 2190257"/>
              <a:gd name="connsiteX44836" fmla="*/ 386038 w 1299502"/>
              <a:gd name="connsiteY44836" fmla="*/ 1811438 h 2190257"/>
              <a:gd name="connsiteX44837" fmla="*/ 385930 w 1299502"/>
              <a:gd name="connsiteY44837" fmla="*/ 1811726 h 2190257"/>
              <a:gd name="connsiteX44838" fmla="*/ 385642 w 1299502"/>
              <a:gd name="connsiteY44838" fmla="*/ 1812015 h 2190257"/>
              <a:gd name="connsiteX44839" fmla="*/ 385822 w 1299502"/>
              <a:gd name="connsiteY44839" fmla="*/ 1812231 h 2190257"/>
              <a:gd name="connsiteX44840" fmla="*/ 386146 w 1299502"/>
              <a:gd name="connsiteY44840" fmla="*/ 1812231 h 2190257"/>
              <a:gd name="connsiteX44841" fmla="*/ 386615 w 1299502"/>
              <a:gd name="connsiteY44841" fmla="*/ 1812627 h 2190257"/>
              <a:gd name="connsiteX44842" fmla="*/ 386543 w 1299502"/>
              <a:gd name="connsiteY44842" fmla="*/ 1813240 h 2190257"/>
              <a:gd name="connsiteX44843" fmla="*/ 386219 w 1299502"/>
              <a:gd name="connsiteY44843" fmla="*/ 1813528 h 2190257"/>
              <a:gd name="connsiteX44844" fmla="*/ 386219 w 1299502"/>
              <a:gd name="connsiteY44844" fmla="*/ 1813853 h 2190257"/>
              <a:gd name="connsiteX44845" fmla="*/ 385822 w 1299502"/>
              <a:gd name="connsiteY44845" fmla="*/ 1814141 h 2190257"/>
              <a:gd name="connsiteX44846" fmla="*/ 385822 w 1299502"/>
              <a:gd name="connsiteY44846" fmla="*/ 1814429 h 2190257"/>
              <a:gd name="connsiteX44847" fmla="*/ 385533 w 1299502"/>
              <a:gd name="connsiteY44847" fmla="*/ 1814754 h 2190257"/>
              <a:gd name="connsiteX44848" fmla="*/ 385425 w 1299502"/>
              <a:gd name="connsiteY44848" fmla="*/ 1815835 h 2190257"/>
              <a:gd name="connsiteX44849" fmla="*/ 385029 w 1299502"/>
              <a:gd name="connsiteY44849" fmla="*/ 1816159 h 2190257"/>
              <a:gd name="connsiteX44850" fmla="*/ 385029 w 1299502"/>
              <a:gd name="connsiteY44850" fmla="*/ 1817349 h 2190257"/>
              <a:gd name="connsiteX44851" fmla="*/ 384632 w 1299502"/>
              <a:gd name="connsiteY44851" fmla="*/ 1817637 h 2190257"/>
              <a:gd name="connsiteX44852" fmla="*/ 384632 w 1299502"/>
              <a:gd name="connsiteY44852" fmla="*/ 1819151 h 2190257"/>
              <a:gd name="connsiteX44853" fmla="*/ 384235 w 1299502"/>
              <a:gd name="connsiteY44853" fmla="*/ 1819439 h 2190257"/>
              <a:gd name="connsiteX44854" fmla="*/ 384235 w 1299502"/>
              <a:gd name="connsiteY44854" fmla="*/ 1819944 h 2190257"/>
              <a:gd name="connsiteX44855" fmla="*/ 383839 w 1299502"/>
              <a:gd name="connsiteY44855" fmla="*/ 1820232 h 2190257"/>
              <a:gd name="connsiteX44856" fmla="*/ 383839 w 1299502"/>
              <a:gd name="connsiteY44856" fmla="*/ 1821097 h 2190257"/>
              <a:gd name="connsiteX44857" fmla="*/ 383442 w 1299502"/>
              <a:gd name="connsiteY44857" fmla="*/ 1821385 h 2190257"/>
              <a:gd name="connsiteX44858" fmla="*/ 383442 w 1299502"/>
              <a:gd name="connsiteY44858" fmla="*/ 1822286 h 2190257"/>
              <a:gd name="connsiteX44859" fmla="*/ 383045 w 1299502"/>
              <a:gd name="connsiteY44859" fmla="*/ 1822611 h 2190257"/>
              <a:gd name="connsiteX44860" fmla="*/ 383045 w 1299502"/>
              <a:gd name="connsiteY44860" fmla="*/ 1823187 h 2190257"/>
              <a:gd name="connsiteX44861" fmla="*/ 381639 w 1299502"/>
              <a:gd name="connsiteY44861" fmla="*/ 1824304 h 2190257"/>
              <a:gd name="connsiteX44862" fmla="*/ 381639 w 1299502"/>
              <a:gd name="connsiteY44862" fmla="*/ 1824593 h 2190257"/>
              <a:gd name="connsiteX44863" fmla="*/ 380666 w 1299502"/>
              <a:gd name="connsiteY44863" fmla="*/ 1825386 h 2190257"/>
              <a:gd name="connsiteX44864" fmla="*/ 380557 w 1299502"/>
              <a:gd name="connsiteY44864" fmla="*/ 1826611 h 2190257"/>
              <a:gd name="connsiteX44865" fmla="*/ 380846 w 1299502"/>
              <a:gd name="connsiteY44865" fmla="*/ 1826899 h 2190257"/>
              <a:gd name="connsiteX44866" fmla="*/ 380846 w 1299502"/>
              <a:gd name="connsiteY44866" fmla="*/ 1827512 h 2190257"/>
              <a:gd name="connsiteX44867" fmla="*/ 381170 w 1299502"/>
              <a:gd name="connsiteY44867" fmla="*/ 1827800 h 2190257"/>
              <a:gd name="connsiteX44868" fmla="*/ 381170 w 1299502"/>
              <a:gd name="connsiteY44868" fmla="*/ 1828089 h 2190257"/>
              <a:gd name="connsiteX44869" fmla="*/ 381459 w 1299502"/>
              <a:gd name="connsiteY44869" fmla="*/ 1828413 h 2190257"/>
              <a:gd name="connsiteX44870" fmla="*/ 381351 w 1299502"/>
              <a:gd name="connsiteY44870" fmla="*/ 1831404 h 2190257"/>
              <a:gd name="connsiteX44871" fmla="*/ 381675 w 1299502"/>
              <a:gd name="connsiteY44871" fmla="*/ 1831693 h 2190257"/>
              <a:gd name="connsiteX44872" fmla="*/ 381675 w 1299502"/>
              <a:gd name="connsiteY44872" fmla="*/ 1832017 h 2190257"/>
              <a:gd name="connsiteX44873" fmla="*/ 381279 w 1299502"/>
              <a:gd name="connsiteY44873" fmla="*/ 1832305 h 2190257"/>
              <a:gd name="connsiteX44874" fmla="*/ 381279 w 1299502"/>
              <a:gd name="connsiteY44874" fmla="*/ 1832594 h 2190257"/>
              <a:gd name="connsiteX44875" fmla="*/ 380882 w 1299502"/>
              <a:gd name="connsiteY44875" fmla="*/ 1832918 h 2190257"/>
              <a:gd name="connsiteX44876" fmla="*/ 380882 w 1299502"/>
              <a:gd name="connsiteY44876" fmla="*/ 1833098 h 2190257"/>
              <a:gd name="connsiteX44877" fmla="*/ 380557 w 1299502"/>
              <a:gd name="connsiteY44877" fmla="*/ 1833423 h 2190257"/>
              <a:gd name="connsiteX44878" fmla="*/ 380882 w 1299502"/>
              <a:gd name="connsiteY44878" fmla="*/ 1833819 h 2190257"/>
              <a:gd name="connsiteX44879" fmla="*/ 380882 w 1299502"/>
              <a:gd name="connsiteY44879" fmla="*/ 1833999 h 2190257"/>
              <a:gd name="connsiteX44880" fmla="*/ 381459 w 1299502"/>
              <a:gd name="connsiteY44880" fmla="*/ 1834720 h 2190257"/>
              <a:gd name="connsiteX44881" fmla="*/ 381459 w 1299502"/>
              <a:gd name="connsiteY44881" fmla="*/ 1835008 h 2190257"/>
              <a:gd name="connsiteX44882" fmla="*/ 381747 w 1299502"/>
              <a:gd name="connsiteY44882" fmla="*/ 1835333 h 2190257"/>
              <a:gd name="connsiteX44883" fmla="*/ 381675 w 1299502"/>
              <a:gd name="connsiteY44883" fmla="*/ 1837387 h 2190257"/>
              <a:gd name="connsiteX44884" fmla="*/ 381351 w 1299502"/>
              <a:gd name="connsiteY44884" fmla="*/ 1837603 h 2190257"/>
              <a:gd name="connsiteX44885" fmla="*/ 381279 w 1299502"/>
              <a:gd name="connsiteY44885" fmla="*/ 1839405 h 2190257"/>
              <a:gd name="connsiteX44886" fmla="*/ 381567 w 1299502"/>
              <a:gd name="connsiteY44886" fmla="*/ 1839694 h 2190257"/>
              <a:gd name="connsiteX44887" fmla="*/ 381567 w 1299502"/>
              <a:gd name="connsiteY44887" fmla="*/ 1840306 h 2190257"/>
              <a:gd name="connsiteX44888" fmla="*/ 381856 w 1299502"/>
              <a:gd name="connsiteY44888" fmla="*/ 1840595 h 2190257"/>
              <a:gd name="connsiteX44889" fmla="*/ 381856 w 1299502"/>
              <a:gd name="connsiteY44889" fmla="*/ 1841496 h 2190257"/>
              <a:gd name="connsiteX44890" fmla="*/ 382180 w 1299502"/>
              <a:gd name="connsiteY44890" fmla="*/ 1841784 h 2190257"/>
              <a:gd name="connsiteX44891" fmla="*/ 382180 w 1299502"/>
              <a:gd name="connsiteY44891" fmla="*/ 1842108 h 2190257"/>
              <a:gd name="connsiteX44892" fmla="*/ 382469 w 1299502"/>
              <a:gd name="connsiteY44892" fmla="*/ 1842505 h 2190257"/>
              <a:gd name="connsiteX44893" fmla="*/ 382469 w 1299502"/>
              <a:gd name="connsiteY44893" fmla="*/ 1842685 h 2190257"/>
              <a:gd name="connsiteX44894" fmla="*/ 382973 w 1299502"/>
              <a:gd name="connsiteY44894" fmla="*/ 1843190 h 2190257"/>
              <a:gd name="connsiteX44895" fmla="*/ 383550 w 1299502"/>
              <a:gd name="connsiteY44895" fmla="*/ 1843298 h 2190257"/>
              <a:gd name="connsiteX44896" fmla="*/ 384380 w 1299502"/>
              <a:gd name="connsiteY44896" fmla="*/ 1843982 h 2190257"/>
              <a:gd name="connsiteX44897" fmla="*/ 384271 w 1299502"/>
              <a:gd name="connsiteY44897" fmla="*/ 1845784 h 2190257"/>
              <a:gd name="connsiteX44898" fmla="*/ 384163 w 1299502"/>
              <a:gd name="connsiteY44898" fmla="*/ 1845965 h 2190257"/>
              <a:gd name="connsiteX44899" fmla="*/ 383767 w 1299502"/>
              <a:gd name="connsiteY44899" fmla="*/ 1845893 h 2190257"/>
              <a:gd name="connsiteX44900" fmla="*/ 383262 w 1299502"/>
              <a:gd name="connsiteY44900" fmla="*/ 1846361 h 2190257"/>
              <a:gd name="connsiteX44901" fmla="*/ 383767 w 1299502"/>
              <a:gd name="connsiteY44901" fmla="*/ 1846794 h 2190257"/>
              <a:gd name="connsiteX44902" fmla="*/ 384055 w 1299502"/>
              <a:gd name="connsiteY44902" fmla="*/ 1846866 h 2190257"/>
              <a:gd name="connsiteX44903" fmla="*/ 384271 w 1299502"/>
              <a:gd name="connsiteY44903" fmla="*/ 1846974 h 2190257"/>
              <a:gd name="connsiteX44904" fmla="*/ 384163 w 1299502"/>
              <a:gd name="connsiteY44904" fmla="*/ 1849677 h 2190257"/>
              <a:gd name="connsiteX44905" fmla="*/ 383767 w 1299502"/>
              <a:gd name="connsiteY44905" fmla="*/ 1849965 h 2190257"/>
              <a:gd name="connsiteX44906" fmla="*/ 383767 w 1299502"/>
              <a:gd name="connsiteY44906" fmla="*/ 1850181 h 2190257"/>
              <a:gd name="connsiteX44907" fmla="*/ 383586 w 1299502"/>
              <a:gd name="connsiteY44907" fmla="*/ 1850362 h 2190257"/>
              <a:gd name="connsiteX44908" fmla="*/ 382865 w 1299502"/>
              <a:gd name="connsiteY44908" fmla="*/ 1850362 h 2190257"/>
              <a:gd name="connsiteX44909" fmla="*/ 382793 w 1299502"/>
              <a:gd name="connsiteY44909" fmla="*/ 1850470 h 2190257"/>
              <a:gd name="connsiteX44910" fmla="*/ 382685 w 1299502"/>
              <a:gd name="connsiteY44910" fmla="*/ 1851371 h 2190257"/>
              <a:gd name="connsiteX44911" fmla="*/ 382469 w 1299502"/>
              <a:gd name="connsiteY44911" fmla="*/ 1851443 h 2190257"/>
              <a:gd name="connsiteX44912" fmla="*/ 382180 w 1299502"/>
              <a:gd name="connsiteY44912" fmla="*/ 1851443 h 2190257"/>
              <a:gd name="connsiteX44913" fmla="*/ 381675 w 1299502"/>
              <a:gd name="connsiteY44913" fmla="*/ 1850974 h 2190257"/>
              <a:gd name="connsiteX44914" fmla="*/ 381892 w 1299502"/>
              <a:gd name="connsiteY44914" fmla="*/ 1847767 h 2190257"/>
              <a:gd name="connsiteX44915" fmla="*/ 381675 w 1299502"/>
              <a:gd name="connsiteY44915" fmla="*/ 1847550 h 2190257"/>
              <a:gd name="connsiteX44916" fmla="*/ 381098 w 1299502"/>
              <a:gd name="connsiteY44916" fmla="*/ 1847550 h 2190257"/>
              <a:gd name="connsiteX44917" fmla="*/ 380702 w 1299502"/>
              <a:gd name="connsiteY44917" fmla="*/ 1847875 h 2190257"/>
              <a:gd name="connsiteX44918" fmla="*/ 380377 w 1299502"/>
              <a:gd name="connsiteY44918" fmla="*/ 1847767 h 2190257"/>
              <a:gd name="connsiteX44919" fmla="*/ 379980 w 1299502"/>
              <a:gd name="connsiteY44919" fmla="*/ 1848091 h 2190257"/>
              <a:gd name="connsiteX44920" fmla="*/ 379692 w 1299502"/>
              <a:gd name="connsiteY44920" fmla="*/ 1848091 h 2190257"/>
              <a:gd name="connsiteX44921" fmla="*/ 379295 w 1299502"/>
              <a:gd name="connsiteY44921" fmla="*/ 1848379 h 2190257"/>
              <a:gd name="connsiteX44922" fmla="*/ 378971 w 1299502"/>
              <a:gd name="connsiteY44922" fmla="*/ 1848379 h 2190257"/>
              <a:gd name="connsiteX44923" fmla="*/ 378574 w 1299502"/>
              <a:gd name="connsiteY44923" fmla="*/ 1848560 h 2190257"/>
              <a:gd name="connsiteX44924" fmla="*/ 378502 w 1299502"/>
              <a:gd name="connsiteY44924" fmla="*/ 1848487 h 2190257"/>
              <a:gd name="connsiteX44925" fmla="*/ 378502 w 1299502"/>
              <a:gd name="connsiteY44925" fmla="*/ 1848163 h 2190257"/>
              <a:gd name="connsiteX44926" fmla="*/ 378286 w 1299502"/>
              <a:gd name="connsiteY44926" fmla="*/ 1847983 h 2190257"/>
              <a:gd name="connsiteX44927" fmla="*/ 378178 w 1299502"/>
              <a:gd name="connsiteY44927" fmla="*/ 1848163 h 2190257"/>
              <a:gd name="connsiteX44928" fmla="*/ 378105 w 1299502"/>
              <a:gd name="connsiteY44928" fmla="*/ 1848776 h 2190257"/>
              <a:gd name="connsiteX44929" fmla="*/ 378394 w 1299502"/>
              <a:gd name="connsiteY44929" fmla="*/ 1849064 h 2190257"/>
              <a:gd name="connsiteX44930" fmla="*/ 378394 w 1299502"/>
              <a:gd name="connsiteY44930" fmla="*/ 1850578 h 2190257"/>
              <a:gd name="connsiteX44931" fmla="*/ 376988 w 1299502"/>
              <a:gd name="connsiteY44931" fmla="*/ 1851695 h 2190257"/>
              <a:gd name="connsiteX44932" fmla="*/ 376916 w 1299502"/>
              <a:gd name="connsiteY44932" fmla="*/ 1852560 h 2190257"/>
              <a:gd name="connsiteX44933" fmla="*/ 377889 w 1299502"/>
              <a:gd name="connsiteY44933" fmla="*/ 1853461 h 2190257"/>
              <a:gd name="connsiteX44934" fmla="*/ 377817 w 1299502"/>
              <a:gd name="connsiteY44934" fmla="*/ 1854362 h 2190257"/>
              <a:gd name="connsiteX44935" fmla="*/ 377492 w 1299502"/>
              <a:gd name="connsiteY44935" fmla="*/ 1854650 h 2190257"/>
              <a:gd name="connsiteX44936" fmla="*/ 377420 w 1299502"/>
              <a:gd name="connsiteY44936" fmla="*/ 1856452 h 2190257"/>
              <a:gd name="connsiteX44937" fmla="*/ 377096 w 1299502"/>
              <a:gd name="connsiteY44937" fmla="*/ 1856777 h 2190257"/>
              <a:gd name="connsiteX44938" fmla="*/ 377024 w 1299502"/>
              <a:gd name="connsiteY44938" fmla="*/ 1857245 h 2190257"/>
              <a:gd name="connsiteX44939" fmla="*/ 376699 w 1299502"/>
              <a:gd name="connsiteY44939" fmla="*/ 1857570 h 2190257"/>
              <a:gd name="connsiteX44940" fmla="*/ 376699 w 1299502"/>
              <a:gd name="connsiteY44940" fmla="*/ 1857858 h 2190257"/>
              <a:gd name="connsiteX44941" fmla="*/ 377024 w 1299502"/>
              <a:gd name="connsiteY44941" fmla="*/ 1858146 h 2190257"/>
              <a:gd name="connsiteX44942" fmla="*/ 376916 w 1299502"/>
              <a:gd name="connsiteY44942" fmla="*/ 1859948 h 2190257"/>
              <a:gd name="connsiteX44943" fmla="*/ 376519 w 1299502"/>
              <a:gd name="connsiteY44943" fmla="*/ 1860237 h 2190257"/>
              <a:gd name="connsiteX44944" fmla="*/ 376519 w 1299502"/>
              <a:gd name="connsiteY44944" fmla="*/ 1861750 h 2190257"/>
              <a:gd name="connsiteX44945" fmla="*/ 376807 w 1299502"/>
              <a:gd name="connsiteY44945" fmla="*/ 1862039 h 2190257"/>
              <a:gd name="connsiteX44946" fmla="*/ 376807 w 1299502"/>
              <a:gd name="connsiteY44946" fmla="*/ 1862363 h 2190257"/>
              <a:gd name="connsiteX44947" fmla="*/ 377132 w 1299502"/>
              <a:gd name="connsiteY44947" fmla="*/ 1862651 h 2190257"/>
              <a:gd name="connsiteX44948" fmla="*/ 377024 w 1299502"/>
              <a:gd name="connsiteY44948" fmla="*/ 1864742 h 2190257"/>
              <a:gd name="connsiteX44949" fmla="*/ 377312 w 1299502"/>
              <a:gd name="connsiteY44949" fmla="*/ 1865066 h 2190257"/>
              <a:gd name="connsiteX44950" fmla="*/ 377312 w 1299502"/>
              <a:gd name="connsiteY44950" fmla="*/ 1865643 h 2190257"/>
              <a:gd name="connsiteX44951" fmla="*/ 376843 w 1299502"/>
              <a:gd name="connsiteY44951" fmla="*/ 1866039 h 2190257"/>
              <a:gd name="connsiteX44952" fmla="*/ 376122 w 1299502"/>
              <a:gd name="connsiteY44952" fmla="*/ 1866039 h 2190257"/>
              <a:gd name="connsiteX44953" fmla="*/ 375726 w 1299502"/>
              <a:gd name="connsiteY44953" fmla="*/ 1866363 h 2190257"/>
              <a:gd name="connsiteX44954" fmla="*/ 375437 w 1299502"/>
              <a:gd name="connsiteY44954" fmla="*/ 1866255 h 2190257"/>
              <a:gd name="connsiteX44955" fmla="*/ 375041 w 1299502"/>
              <a:gd name="connsiteY44955" fmla="*/ 1866544 h 2190257"/>
              <a:gd name="connsiteX44956" fmla="*/ 374428 w 1299502"/>
              <a:gd name="connsiteY44956" fmla="*/ 1866544 h 2190257"/>
              <a:gd name="connsiteX44957" fmla="*/ 374211 w 1299502"/>
              <a:gd name="connsiteY44957" fmla="*/ 1866652 h 2190257"/>
              <a:gd name="connsiteX44958" fmla="*/ 374211 w 1299502"/>
              <a:gd name="connsiteY44958" fmla="*/ 1866940 h 2190257"/>
              <a:gd name="connsiteX44959" fmla="*/ 374536 w 1299502"/>
              <a:gd name="connsiteY44959" fmla="*/ 1867264 h 2190257"/>
              <a:gd name="connsiteX44960" fmla="*/ 374428 w 1299502"/>
              <a:gd name="connsiteY44960" fmla="*/ 1869030 h 2190257"/>
              <a:gd name="connsiteX44961" fmla="*/ 374139 w 1299502"/>
              <a:gd name="connsiteY44961" fmla="*/ 1869355 h 2190257"/>
              <a:gd name="connsiteX44962" fmla="*/ 374031 w 1299502"/>
              <a:gd name="connsiteY44962" fmla="*/ 1871157 h 2190257"/>
              <a:gd name="connsiteX44963" fmla="*/ 373634 w 1299502"/>
              <a:gd name="connsiteY44963" fmla="*/ 1871337 h 2190257"/>
              <a:gd name="connsiteX44964" fmla="*/ 373634 w 1299502"/>
              <a:gd name="connsiteY44964" fmla="*/ 1872202 h 2190257"/>
              <a:gd name="connsiteX44965" fmla="*/ 373238 w 1299502"/>
              <a:gd name="connsiteY44965" fmla="*/ 1872490 h 2190257"/>
              <a:gd name="connsiteX44966" fmla="*/ 373238 w 1299502"/>
              <a:gd name="connsiteY44966" fmla="*/ 1873103 h 2190257"/>
              <a:gd name="connsiteX44967" fmla="*/ 372841 w 1299502"/>
              <a:gd name="connsiteY44967" fmla="*/ 1873391 h 2190257"/>
              <a:gd name="connsiteX44968" fmla="*/ 372841 w 1299502"/>
              <a:gd name="connsiteY44968" fmla="*/ 1873716 h 2190257"/>
              <a:gd name="connsiteX44969" fmla="*/ 372553 w 1299502"/>
              <a:gd name="connsiteY44969" fmla="*/ 1874004 h 2190257"/>
              <a:gd name="connsiteX44970" fmla="*/ 372444 w 1299502"/>
              <a:gd name="connsiteY44970" fmla="*/ 1875121 h 2190257"/>
              <a:gd name="connsiteX44971" fmla="*/ 372733 w 1299502"/>
              <a:gd name="connsiteY44971" fmla="*/ 1875518 h 2190257"/>
              <a:gd name="connsiteX44972" fmla="*/ 372733 w 1299502"/>
              <a:gd name="connsiteY44972" fmla="*/ 1876311 h 2190257"/>
              <a:gd name="connsiteX44973" fmla="*/ 372228 w 1299502"/>
              <a:gd name="connsiteY44973" fmla="*/ 1876815 h 2190257"/>
              <a:gd name="connsiteX44974" fmla="*/ 371831 w 1299502"/>
              <a:gd name="connsiteY44974" fmla="*/ 1876815 h 2190257"/>
              <a:gd name="connsiteX44975" fmla="*/ 371651 w 1299502"/>
              <a:gd name="connsiteY44975" fmla="*/ 1876923 h 2190257"/>
              <a:gd name="connsiteX44976" fmla="*/ 371543 w 1299502"/>
              <a:gd name="connsiteY44976" fmla="*/ 1879806 h 2190257"/>
              <a:gd name="connsiteX44977" fmla="*/ 372156 w 1299502"/>
              <a:gd name="connsiteY44977" fmla="*/ 1880491 h 2190257"/>
              <a:gd name="connsiteX44978" fmla="*/ 372156 w 1299502"/>
              <a:gd name="connsiteY44978" fmla="*/ 1881104 h 2190257"/>
              <a:gd name="connsiteX44979" fmla="*/ 371940 w 1299502"/>
              <a:gd name="connsiteY44979" fmla="*/ 1881212 h 2190257"/>
              <a:gd name="connsiteX44980" fmla="*/ 370966 w 1299502"/>
              <a:gd name="connsiteY44980" fmla="*/ 1881212 h 2190257"/>
              <a:gd name="connsiteX44981" fmla="*/ 369776 w 1299502"/>
              <a:gd name="connsiteY44981" fmla="*/ 1882077 h 2190257"/>
              <a:gd name="connsiteX44982" fmla="*/ 369668 w 1299502"/>
              <a:gd name="connsiteY44982" fmla="*/ 1883591 h 2190257"/>
              <a:gd name="connsiteX44983" fmla="*/ 369560 w 1299502"/>
              <a:gd name="connsiteY44983" fmla="*/ 1883771 h 2190257"/>
              <a:gd name="connsiteX44984" fmla="*/ 368875 w 1299502"/>
              <a:gd name="connsiteY44984" fmla="*/ 1883699 h 2190257"/>
              <a:gd name="connsiteX44985" fmla="*/ 367973 w 1299502"/>
              <a:gd name="connsiteY44985" fmla="*/ 1884384 h 2190257"/>
              <a:gd name="connsiteX44986" fmla="*/ 367973 w 1299502"/>
              <a:gd name="connsiteY44986" fmla="*/ 1884708 h 2190257"/>
              <a:gd name="connsiteX44987" fmla="*/ 367576 w 1299502"/>
              <a:gd name="connsiteY44987" fmla="*/ 1884996 h 2190257"/>
              <a:gd name="connsiteX44988" fmla="*/ 367576 w 1299502"/>
              <a:gd name="connsiteY44988" fmla="*/ 1885285 h 2190257"/>
              <a:gd name="connsiteX44989" fmla="*/ 366675 w 1299502"/>
              <a:gd name="connsiteY44989" fmla="*/ 1886005 h 2190257"/>
              <a:gd name="connsiteX44990" fmla="*/ 366387 w 1299502"/>
              <a:gd name="connsiteY44990" fmla="*/ 1886005 h 2190257"/>
              <a:gd name="connsiteX44991" fmla="*/ 366170 w 1299502"/>
              <a:gd name="connsiteY44991" fmla="*/ 1886078 h 2190257"/>
              <a:gd name="connsiteX44992" fmla="*/ 366170 w 1299502"/>
              <a:gd name="connsiteY44992" fmla="*/ 1886402 h 2190257"/>
              <a:gd name="connsiteX44993" fmla="*/ 365088 w 1299502"/>
              <a:gd name="connsiteY44993" fmla="*/ 1887303 h 2190257"/>
              <a:gd name="connsiteX44994" fmla="*/ 365088 w 1299502"/>
              <a:gd name="connsiteY44994" fmla="*/ 1888096 h 2190257"/>
              <a:gd name="connsiteX44995" fmla="*/ 364692 w 1299502"/>
              <a:gd name="connsiteY44995" fmla="*/ 1888384 h 2190257"/>
              <a:gd name="connsiteX44996" fmla="*/ 364475 w 1299502"/>
              <a:gd name="connsiteY44996" fmla="*/ 1893790 h 2190257"/>
              <a:gd name="connsiteX44997" fmla="*/ 364079 w 1299502"/>
              <a:gd name="connsiteY44997" fmla="*/ 1893970 h 2190257"/>
              <a:gd name="connsiteX44998" fmla="*/ 364079 w 1299502"/>
              <a:gd name="connsiteY44998" fmla="*/ 1895160 h 2190257"/>
              <a:gd name="connsiteX44999" fmla="*/ 363899 w 1299502"/>
              <a:gd name="connsiteY44999" fmla="*/ 1895376 h 2190257"/>
              <a:gd name="connsiteX45000" fmla="*/ 363574 w 1299502"/>
              <a:gd name="connsiteY45000" fmla="*/ 1895376 h 2190257"/>
              <a:gd name="connsiteX45001" fmla="*/ 362673 w 1299502"/>
              <a:gd name="connsiteY45001" fmla="*/ 1896061 h 2190257"/>
              <a:gd name="connsiteX45002" fmla="*/ 362600 w 1299502"/>
              <a:gd name="connsiteY45002" fmla="*/ 1897466 h 2190257"/>
              <a:gd name="connsiteX45003" fmla="*/ 362889 w 1299502"/>
              <a:gd name="connsiteY45003" fmla="*/ 1897863 h 2190257"/>
              <a:gd name="connsiteX45004" fmla="*/ 362889 w 1299502"/>
              <a:gd name="connsiteY45004" fmla="*/ 1898079 h 2190257"/>
              <a:gd name="connsiteX45005" fmla="*/ 363177 w 1299502"/>
              <a:gd name="connsiteY45005" fmla="*/ 1898367 h 2190257"/>
              <a:gd name="connsiteX45006" fmla="*/ 363177 w 1299502"/>
              <a:gd name="connsiteY45006" fmla="*/ 1898656 h 2190257"/>
              <a:gd name="connsiteX45007" fmla="*/ 362997 w 1299502"/>
              <a:gd name="connsiteY45007" fmla="*/ 1898872 h 2190257"/>
              <a:gd name="connsiteX45008" fmla="*/ 362673 w 1299502"/>
              <a:gd name="connsiteY45008" fmla="*/ 1898583 h 2190257"/>
              <a:gd name="connsiteX45009" fmla="*/ 361987 w 1299502"/>
              <a:gd name="connsiteY45009" fmla="*/ 1898583 h 2190257"/>
              <a:gd name="connsiteX45010" fmla="*/ 361194 w 1299502"/>
              <a:gd name="connsiteY45010" fmla="*/ 1899160 h 2190257"/>
              <a:gd name="connsiteX45011" fmla="*/ 361086 w 1299502"/>
              <a:gd name="connsiteY45011" fmla="*/ 1899485 h 2190257"/>
              <a:gd name="connsiteX45012" fmla="*/ 360798 w 1299502"/>
              <a:gd name="connsiteY45012" fmla="*/ 1899773 h 2190257"/>
              <a:gd name="connsiteX45013" fmla="*/ 360798 w 1299502"/>
              <a:gd name="connsiteY45013" fmla="*/ 1900061 h 2190257"/>
              <a:gd name="connsiteX45014" fmla="*/ 359499 w 1299502"/>
              <a:gd name="connsiteY45014" fmla="*/ 1901070 h 2190257"/>
              <a:gd name="connsiteX45015" fmla="*/ 359211 w 1299502"/>
              <a:gd name="connsiteY45015" fmla="*/ 1901070 h 2190257"/>
              <a:gd name="connsiteX45016" fmla="*/ 358886 w 1299502"/>
              <a:gd name="connsiteY45016" fmla="*/ 1901359 h 2190257"/>
              <a:gd name="connsiteX45017" fmla="*/ 358201 w 1299502"/>
              <a:gd name="connsiteY45017" fmla="*/ 1901287 h 2190257"/>
              <a:gd name="connsiteX45018" fmla="*/ 357084 w 1299502"/>
              <a:gd name="connsiteY45018" fmla="*/ 1902151 h 2190257"/>
              <a:gd name="connsiteX45019" fmla="*/ 356398 w 1299502"/>
              <a:gd name="connsiteY45019" fmla="*/ 1902079 h 2190257"/>
              <a:gd name="connsiteX45020" fmla="*/ 356290 w 1299502"/>
              <a:gd name="connsiteY45020" fmla="*/ 1901971 h 2190257"/>
              <a:gd name="connsiteX45021" fmla="*/ 356290 w 1299502"/>
              <a:gd name="connsiteY45021" fmla="*/ 1901683 h 2190257"/>
              <a:gd name="connsiteX45022" fmla="*/ 355822 w 1299502"/>
              <a:gd name="connsiteY45022" fmla="*/ 1901178 h 2190257"/>
              <a:gd name="connsiteX45023" fmla="*/ 354127 w 1299502"/>
              <a:gd name="connsiteY45023" fmla="*/ 1901070 h 2190257"/>
              <a:gd name="connsiteX45024" fmla="*/ 353802 w 1299502"/>
              <a:gd name="connsiteY45024" fmla="*/ 1900782 h 2190257"/>
              <a:gd name="connsiteX45025" fmla="*/ 353117 w 1299502"/>
              <a:gd name="connsiteY45025" fmla="*/ 1900782 h 2190257"/>
              <a:gd name="connsiteX45026" fmla="*/ 352612 w 1299502"/>
              <a:gd name="connsiteY45026" fmla="*/ 1901178 h 2190257"/>
              <a:gd name="connsiteX45027" fmla="*/ 352612 w 1299502"/>
              <a:gd name="connsiteY45027" fmla="*/ 1901467 h 2190257"/>
              <a:gd name="connsiteX45028" fmla="*/ 352829 w 1299502"/>
              <a:gd name="connsiteY45028" fmla="*/ 1901575 h 2190257"/>
              <a:gd name="connsiteX45029" fmla="*/ 353117 w 1299502"/>
              <a:gd name="connsiteY45029" fmla="*/ 1901683 h 2190257"/>
              <a:gd name="connsiteX45030" fmla="*/ 353334 w 1299502"/>
              <a:gd name="connsiteY45030" fmla="*/ 1901755 h 2190257"/>
              <a:gd name="connsiteX45031" fmla="*/ 353225 w 1299502"/>
              <a:gd name="connsiteY45031" fmla="*/ 1902079 h 2190257"/>
              <a:gd name="connsiteX45032" fmla="*/ 353622 w 1299502"/>
              <a:gd name="connsiteY45032" fmla="*/ 1902368 h 2190257"/>
              <a:gd name="connsiteX45033" fmla="*/ 353514 w 1299502"/>
              <a:gd name="connsiteY45033" fmla="*/ 1902692 h 2190257"/>
              <a:gd name="connsiteX45034" fmla="*/ 353838 w 1299502"/>
              <a:gd name="connsiteY45034" fmla="*/ 1902980 h 2190257"/>
              <a:gd name="connsiteX45035" fmla="*/ 353838 w 1299502"/>
              <a:gd name="connsiteY45035" fmla="*/ 1903269 h 2190257"/>
              <a:gd name="connsiteX45036" fmla="*/ 355894 w 1299502"/>
              <a:gd name="connsiteY45036" fmla="*/ 1905359 h 2190257"/>
              <a:gd name="connsiteX45037" fmla="*/ 356326 w 1299502"/>
              <a:gd name="connsiteY45037" fmla="*/ 1905359 h 2190257"/>
              <a:gd name="connsiteX45038" fmla="*/ 356615 w 1299502"/>
              <a:gd name="connsiteY45038" fmla="*/ 1905683 h 2190257"/>
              <a:gd name="connsiteX45039" fmla="*/ 358021 w 1299502"/>
              <a:gd name="connsiteY45039" fmla="*/ 1905756 h 2190257"/>
              <a:gd name="connsiteX45040" fmla="*/ 358310 w 1299502"/>
              <a:gd name="connsiteY45040" fmla="*/ 1905467 h 2190257"/>
              <a:gd name="connsiteX45041" fmla="*/ 358634 w 1299502"/>
              <a:gd name="connsiteY45041" fmla="*/ 1905467 h 2190257"/>
              <a:gd name="connsiteX45042" fmla="*/ 359031 w 1299502"/>
              <a:gd name="connsiteY45042" fmla="*/ 1905179 h 2190257"/>
              <a:gd name="connsiteX45043" fmla="*/ 359319 w 1299502"/>
              <a:gd name="connsiteY45043" fmla="*/ 1905179 h 2190257"/>
              <a:gd name="connsiteX45044" fmla="*/ 359499 w 1299502"/>
              <a:gd name="connsiteY45044" fmla="*/ 1905071 h 2190257"/>
              <a:gd name="connsiteX45045" fmla="*/ 359499 w 1299502"/>
              <a:gd name="connsiteY45045" fmla="*/ 1904782 h 2190257"/>
              <a:gd name="connsiteX45046" fmla="*/ 359896 w 1299502"/>
              <a:gd name="connsiteY45046" fmla="*/ 1904458 h 2190257"/>
              <a:gd name="connsiteX45047" fmla="*/ 359896 w 1299502"/>
              <a:gd name="connsiteY45047" fmla="*/ 1904170 h 2190257"/>
              <a:gd name="connsiteX45048" fmla="*/ 360112 w 1299502"/>
              <a:gd name="connsiteY45048" fmla="*/ 1904062 h 2190257"/>
              <a:gd name="connsiteX45049" fmla="*/ 360401 w 1299502"/>
              <a:gd name="connsiteY45049" fmla="*/ 1904062 h 2190257"/>
              <a:gd name="connsiteX45050" fmla="*/ 360725 w 1299502"/>
              <a:gd name="connsiteY45050" fmla="*/ 1904386 h 2190257"/>
              <a:gd name="connsiteX45051" fmla="*/ 361014 w 1299502"/>
              <a:gd name="connsiteY45051" fmla="*/ 1904458 h 2190257"/>
              <a:gd name="connsiteX45052" fmla="*/ 361411 w 1299502"/>
              <a:gd name="connsiteY45052" fmla="*/ 1904062 h 2190257"/>
              <a:gd name="connsiteX45053" fmla="*/ 362420 w 1299502"/>
              <a:gd name="connsiteY45053" fmla="*/ 1904170 h 2190257"/>
              <a:gd name="connsiteX45054" fmla="*/ 363610 w 1299502"/>
              <a:gd name="connsiteY45054" fmla="*/ 1905287 h 2190257"/>
              <a:gd name="connsiteX45055" fmla="*/ 363502 w 1299502"/>
              <a:gd name="connsiteY45055" fmla="*/ 1906476 h 2190257"/>
              <a:gd name="connsiteX45056" fmla="*/ 363826 w 1299502"/>
              <a:gd name="connsiteY45056" fmla="*/ 1906765 h 2190257"/>
              <a:gd name="connsiteX45057" fmla="*/ 363826 w 1299502"/>
              <a:gd name="connsiteY45057" fmla="*/ 1907666 h 2190257"/>
              <a:gd name="connsiteX45058" fmla="*/ 364115 w 1299502"/>
              <a:gd name="connsiteY45058" fmla="*/ 1907954 h 2190257"/>
              <a:gd name="connsiteX45059" fmla="*/ 363718 w 1299502"/>
              <a:gd name="connsiteY45059" fmla="*/ 1908278 h 2190257"/>
              <a:gd name="connsiteX45060" fmla="*/ 363718 w 1299502"/>
              <a:gd name="connsiteY45060" fmla="*/ 1908567 h 2190257"/>
              <a:gd name="connsiteX45061" fmla="*/ 363899 w 1299502"/>
              <a:gd name="connsiteY45061" fmla="*/ 1908747 h 2190257"/>
              <a:gd name="connsiteX45062" fmla="*/ 364223 w 1299502"/>
              <a:gd name="connsiteY45062" fmla="*/ 1908747 h 2190257"/>
              <a:gd name="connsiteX45063" fmla="*/ 364403 w 1299502"/>
              <a:gd name="connsiteY45063" fmla="*/ 1908855 h 2190257"/>
              <a:gd name="connsiteX45064" fmla="*/ 364331 w 1299502"/>
              <a:gd name="connsiteY45064" fmla="*/ 1909756 h 2190257"/>
              <a:gd name="connsiteX45065" fmla="*/ 364728 w 1299502"/>
              <a:gd name="connsiteY45065" fmla="*/ 1910044 h 2190257"/>
              <a:gd name="connsiteX45066" fmla="*/ 364620 w 1299502"/>
              <a:gd name="connsiteY45066" fmla="*/ 1910369 h 2190257"/>
              <a:gd name="connsiteX45067" fmla="*/ 366603 w 1299502"/>
              <a:gd name="connsiteY45067" fmla="*/ 1912243 h 2190257"/>
              <a:gd name="connsiteX45068" fmla="*/ 366603 w 1299502"/>
              <a:gd name="connsiteY45068" fmla="*/ 1912567 h 2190257"/>
              <a:gd name="connsiteX45069" fmla="*/ 366927 w 1299502"/>
              <a:gd name="connsiteY45069" fmla="*/ 1912855 h 2190257"/>
              <a:gd name="connsiteX45070" fmla="*/ 366819 w 1299502"/>
              <a:gd name="connsiteY45070" fmla="*/ 1913468 h 2190257"/>
              <a:gd name="connsiteX45071" fmla="*/ 367216 w 1299502"/>
              <a:gd name="connsiteY45071" fmla="*/ 1913756 h 2190257"/>
              <a:gd name="connsiteX45072" fmla="*/ 367216 w 1299502"/>
              <a:gd name="connsiteY45072" fmla="*/ 1914081 h 2190257"/>
              <a:gd name="connsiteX45073" fmla="*/ 367504 w 1299502"/>
              <a:gd name="connsiteY45073" fmla="*/ 1914369 h 2190257"/>
              <a:gd name="connsiteX45074" fmla="*/ 367432 w 1299502"/>
              <a:gd name="connsiteY45074" fmla="*/ 1915847 h 2190257"/>
              <a:gd name="connsiteX45075" fmla="*/ 367721 w 1299502"/>
              <a:gd name="connsiteY45075" fmla="*/ 1916171 h 2190257"/>
              <a:gd name="connsiteX45076" fmla="*/ 367721 w 1299502"/>
              <a:gd name="connsiteY45076" fmla="*/ 1917649 h 2190257"/>
              <a:gd name="connsiteX45077" fmla="*/ 368009 w 1299502"/>
              <a:gd name="connsiteY45077" fmla="*/ 1917973 h 2190257"/>
              <a:gd name="connsiteX45078" fmla="*/ 368009 w 1299502"/>
              <a:gd name="connsiteY45078" fmla="*/ 1918550 h 2190257"/>
              <a:gd name="connsiteX45079" fmla="*/ 368334 w 1299502"/>
              <a:gd name="connsiteY45079" fmla="*/ 1918874 h 2190257"/>
              <a:gd name="connsiteX45080" fmla="*/ 368226 w 1299502"/>
              <a:gd name="connsiteY45080" fmla="*/ 1919163 h 2190257"/>
              <a:gd name="connsiteX45081" fmla="*/ 368622 w 1299502"/>
              <a:gd name="connsiteY45081" fmla="*/ 1919487 h 2190257"/>
              <a:gd name="connsiteX45082" fmla="*/ 368514 w 1299502"/>
              <a:gd name="connsiteY45082" fmla="*/ 1920676 h 2190257"/>
              <a:gd name="connsiteX45083" fmla="*/ 368839 w 1299502"/>
              <a:gd name="connsiteY45083" fmla="*/ 1920965 h 2190257"/>
              <a:gd name="connsiteX45084" fmla="*/ 368839 w 1299502"/>
              <a:gd name="connsiteY45084" fmla="*/ 1921577 h 2190257"/>
              <a:gd name="connsiteX45085" fmla="*/ 369127 w 1299502"/>
              <a:gd name="connsiteY45085" fmla="*/ 1921866 h 2190257"/>
              <a:gd name="connsiteX45086" fmla="*/ 369019 w 1299502"/>
              <a:gd name="connsiteY45086" fmla="*/ 1923956 h 2190257"/>
              <a:gd name="connsiteX45087" fmla="*/ 368730 w 1299502"/>
              <a:gd name="connsiteY45087" fmla="*/ 1924280 h 2190257"/>
              <a:gd name="connsiteX45088" fmla="*/ 368730 w 1299502"/>
              <a:gd name="connsiteY45088" fmla="*/ 1924857 h 2190257"/>
              <a:gd name="connsiteX45089" fmla="*/ 368334 w 1299502"/>
              <a:gd name="connsiteY45089" fmla="*/ 1925181 h 2190257"/>
              <a:gd name="connsiteX45090" fmla="*/ 368334 w 1299502"/>
              <a:gd name="connsiteY45090" fmla="*/ 1925470 h 2190257"/>
              <a:gd name="connsiteX45091" fmla="*/ 367937 w 1299502"/>
              <a:gd name="connsiteY45091" fmla="*/ 1925650 h 2190257"/>
              <a:gd name="connsiteX45092" fmla="*/ 367937 w 1299502"/>
              <a:gd name="connsiteY45092" fmla="*/ 1926299 h 2190257"/>
              <a:gd name="connsiteX45093" fmla="*/ 367540 w 1299502"/>
              <a:gd name="connsiteY45093" fmla="*/ 1926623 h 2190257"/>
              <a:gd name="connsiteX45094" fmla="*/ 367540 w 1299502"/>
              <a:gd name="connsiteY45094" fmla="*/ 1926911 h 2190257"/>
              <a:gd name="connsiteX45095" fmla="*/ 366531 w 1299502"/>
              <a:gd name="connsiteY45095" fmla="*/ 1927812 h 2190257"/>
              <a:gd name="connsiteX45096" fmla="*/ 366459 w 1299502"/>
              <a:gd name="connsiteY45096" fmla="*/ 1928605 h 2190257"/>
              <a:gd name="connsiteX45097" fmla="*/ 365738 w 1299502"/>
              <a:gd name="connsiteY45097" fmla="*/ 1929218 h 2190257"/>
              <a:gd name="connsiteX45098" fmla="*/ 365738 w 1299502"/>
              <a:gd name="connsiteY45098" fmla="*/ 1929506 h 2190257"/>
              <a:gd name="connsiteX45099" fmla="*/ 365449 w 1299502"/>
              <a:gd name="connsiteY45099" fmla="*/ 1929794 h 2190257"/>
              <a:gd name="connsiteX45100" fmla="*/ 365341 w 1299502"/>
              <a:gd name="connsiteY45100" fmla="*/ 1930119 h 2190257"/>
              <a:gd name="connsiteX45101" fmla="*/ 364836 w 1299502"/>
              <a:gd name="connsiteY45101" fmla="*/ 1930515 h 2190257"/>
              <a:gd name="connsiteX45102" fmla="*/ 364548 w 1299502"/>
              <a:gd name="connsiteY45102" fmla="*/ 1930515 h 2190257"/>
              <a:gd name="connsiteX45103" fmla="*/ 364367 w 1299502"/>
              <a:gd name="connsiteY45103" fmla="*/ 1930623 h 2190257"/>
              <a:gd name="connsiteX45104" fmla="*/ 364367 w 1299502"/>
              <a:gd name="connsiteY45104" fmla="*/ 1930912 h 2190257"/>
              <a:gd name="connsiteX45105" fmla="*/ 363971 w 1299502"/>
              <a:gd name="connsiteY45105" fmla="*/ 1931200 h 2190257"/>
              <a:gd name="connsiteX45106" fmla="*/ 363971 w 1299502"/>
              <a:gd name="connsiteY45106" fmla="*/ 1931524 h 2190257"/>
              <a:gd name="connsiteX45107" fmla="*/ 362564 w 1299502"/>
              <a:gd name="connsiteY45107" fmla="*/ 1932606 h 2190257"/>
              <a:gd name="connsiteX45108" fmla="*/ 362564 w 1299502"/>
              <a:gd name="connsiteY45108" fmla="*/ 1933507 h 2190257"/>
              <a:gd name="connsiteX45109" fmla="*/ 361447 w 1299502"/>
              <a:gd name="connsiteY45109" fmla="*/ 1934299 h 2190257"/>
              <a:gd name="connsiteX45110" fmla="*/ 361447 w 1299502"/>
              <a:gd name="connsiteY45110" fmla="*/ 1934912 h 2190257"/>
              <a:gd name="connsiteX45111" fmla="*/ 361266 w 1299502"/>
              <a:gd name="connsiteY45111" fmla="*/ 1935128 h 2190257"/>
              <a:gd name="connsiteX45112" fmla="*/ 360870 w 1299502"/>
              <a:gd name="connsiteY45112" fmla="*/ 1935128 h 2190257"/>
              <a:gd name="connsiteX45113" fmla="*/ 360545 w 1299502"/>
              <a:gd name="connsiteY45113" fmla="*/ 1935309 h 2190257"/>
              <a:gd name="connsiteX45114" fmla="*/ 360257 w 1299502"/>
              <a:gd name="connsiteY45114" fmla="*/ 1935309 h 2190257"/>
              <a:gd name="connsiteX45115" fmla="*/ 359355 w 1299502"/>
              <a:gd name="connsiteY45115" fmla="*/ 1935993 h 2190257"/>
              <a:gd name="connsiteX45116" fmla="*/ 359283 w 1299502"/>
              <a:gd name="connsiteY45116" fmla="*/ 1938408 h 2190257"/>
              <a:gd name="connsiteX45117" fmla="*/ 359067 w 1299502"/>
              <a:gd name="connsiteY45117" fmla="*/ 1938516 h 2190257"/>
              <a:gd name="connsiteX45118" fmla="*/ 358670 w 1299502"/>
              <a:gd name="connsiteY45118" fmla="*/ 1938516 h 2190257"/>
              <a:gd name="connsiteX45119" fmla="*/ 357697 w 1299502"/>
              <a:gd name="connsiteY45119" fmla="*/ 1939309 h 2190257"/>
              <a:gd name="connsiteX45120" fmla="*/ 357264 w 1299502"/>
              <a:gd name="connsiteY45120" fmla="*/ 1939309 h 2190257"/>
              <a:gd name="connsiteX45121" fmla="*/ 356290 w 1299502"/>
              <a:gd name="connsiteY45121" fmla="*/ 1940174 h 2190257"/>
              <a:gd name="connsiteX45122" fmla="*/ 355569 w 1299502"/>
              <a:gd name="connsiteY45122" fmla="*/ 1940102 h 2190257"/>
              <a:gd name="connsiteX45123" fmla="*/ 353694 w 1299502"/>
              <a:gd name="connsiteY45123" fmla="*/ 1941688 h 2190257"/>
              <a:gd name="connsiteX45124" fmla="*/ 353586 w 1299502"/>
              <a:gd name="connsiteY45124" fmla="*/ 1941976 h 2190257"/>
              <a:gd name="connsiteX45125" fmla="*/ 353478 w 1299502"/>
              <a:gd name="connsiteY45125" fmla="*/ 1942084 h 2190257"/>
              <a:gd name="connsiteX45126" fmla="*/ 353081 w 1299502"/>
              <a:gd name="connsiteY45126" fmla="*/ 1942084 h 2190257"/>
              <a:gd name="connsiteX45127" fmla="*/ 351711 w 1299502"/>
              <a:gd name="connsiteY45127" fmla="*/ 1943201 h 2190257"/>
              <a:gd name="connsiteX45128" fmla="*/ 351386 w 1299502"/>
              <a:gd name="connsiteY45128" fmla="*/ 1943201 h 2190257"/>
              <a:gd name="connsiteX45129" fmla="*/ 350990 w 1299502"/>
              <a:gd name="connsiteY45129" fmla="*/ 1943490 h 2190257"/>
              <a:gd name="connsiteX45130" fmla="*/ 350701 w 1299502"/>
              <a:gd name="connsiteY45130" fmla="*/ 1943382 h 2190257"/>
              <a:gd name="connsiteX45131" fmla="*/ 350016 w 1299502"/>
              <a:gd name="connsiteY45131" fmla="*/ 1943994 h 2190257"/>
              <a:gd name="connsiteX45132" fmla="*/ 347600 w 1299502"/>
              <a:gd name="connsiteY45132" fmla="*/ 1943886 h 2190257"/>
              <a:gd name="connsiteX45133" fmla="*/ 347312 w 1299502"/>
              <a:gd name="connsiteY45133" fmla="*/ 1944211 h 2190257"/>
              <a:gd name="connsiteX45134" fmla="*/ 346591 w 1299502"/>
              <a:gd name="connsiteY45134" fmla="*/ 1944102 h 2190257"/>
              <a:gd name="connsiteX45135" fmla="*/ 346302 w 1299502"/>
              <a:gd name="connsiteY45135" fmla="*/ 1943814 h 2190257"/>
              <a:gd name="connsiteX45136" fmla="*/ 345617 w 1299502"/>
              <a:gd name="connsiteY45136" fmla="*/ 1943814 h 2190257"/>
              <a:gd name="connsiteX45137" fmla="*/ 345293 w 1299502"/>
              <a:gd name="connsiteY45137" fmla="*/ 1943490 h 2190257"/>
              <a:gd name="connsiteX45138" fmla="*/ 344607 w 1299502"/>
              <a:gd name="connsiteY45138" fmla="*/ 1943418 h 2190257"/>
              <a:gd name="connsiteX45139" fmla="*/ 344211 w 1299502"/>
              <a:gd name="connsiteY45139" fmla="*/ 1943093 h 2190257"/>
              <a:gd name="connsiteX45140" fmla="*/ 343201 w 1299502"/>
              <a:gd name="connsiteY45140" fmla="*/ 1943093 h 2190257"/>
              <a:gd name="connsiteX45141" fmla="*/ 342913 w 1299502"/>
              <a:gd name="connsiteY45141" fmla="*/ 1943310 h 2190257"/>
              <a:gd name="connsiteX45142" fmla="*/ 341903 w 1299502"/>
              <a:gd name="connsiteY45142" fmla="*/ 1943310 h 2190257"/>
              <a:gd name="connsiteX45143" fmla="*/ 341218 w 1299502"/>
              <a:gd name="connsiteY45143" fmla="*/ 1942589 h 2190257"/>
              <a:gd name="connsiteX45144" fmla="*/ 339523 w 1299502"/>
              <a:gd name="connsiteY45144" fmla="*/ 1942589 h 2190257"/>
              <a:gd name="connsiteX45145" fmla="*/ 339235 w 1299502"/>
              <a:gd name="connsiteY45145" fmla="*/ 1942913 h 2190257"/>
              <a:gd name="connsiteX45146" fmla="*/ 338838 w 1299502"/>
              <a:gd name="connsiteY45146" fmla="*/ 1942805 h 2190257"/>
              <a:gd name="connsiteX45147" fmla="*/ 338117 w 1299502"/>
              <a:gd name="connsiteY45147" fmla="*/ 1943418 h 2190257"/>
              <a:gd name="connsiteX45148" fmla="*/ 335413 w 1299502"/>
              <a:gd name="connsiteY45148" fmla="*/ 1943201 h 2190257"/>
              <a:gd name="connsiteX45149" fmla="*/ 335124 w 1299502"/>
              <a:gd name="connsiteY45149" fmla="*/ 1942913 h 2190257"/>
              <a:gd name="connsiteX45150" fmla="*/ 333429 w 1299502"/>
              <a:gd name="connsiteY45150" fmla="*/ 1942805 h 2190257"/>
              <a:gd name="connsiteX45151" fmla="*/ 332528 w 1299502"/>
              <a:gd name="connsiteY45151" fmla="*/ 1943490 h 2190257"/>
              <a:gd name="connsiteX45152" fmla="*/ 332528 w 1299502"/>
              <a:gd name="connsiteY45152" fmla="*/ 1943814 h 2190257"/>
              <a:gd name="connsiteX45153" fmla="*/ 331663 w 1299502"/>
              <a:gd name="connsiteY45153" fmla="*/ 1944499 h 2190257"/>
              <a:gd name="connsiteX45154" fmla="*/ 331050 w 1299502"/>
              <a:gd name="connsiteY45154" fmla="*/ 1944499 h 2190257"/>
              <a:gd name="connsiteX45155" fmla="*/ 330653 w 1299502"/>
              <a:gd name="connsiteY45155" fmla="*/ 1944787 h 2190257"/>
              <a:gd name="connsiteX45156" fmla="*/ 330365 w 1299502"/>
              <a:gd name="connsiteY45156" fmla="*/ 1944787 h 2190257"/>
              <a:gd name="connsiteX45157" fmla="*/ 329247 w 1299502"/>
              <a:gd name="connsiteY45157" fmla="*/ 1945616 h 2190257"/>
              <a:gd name="connsiteX45158" fmla="*/ 328850 w 1299502"/>
              <a:gd name="connsiteY45158" fmla="*/ 1945616 h 2190257"/>
              <a:gd name="connsiteX45159" fmla="*/ 328345 w 1299502"/>
              <a:gd name="connsiteY45159" fmla="*/ 1946013 h 2190257"/>
              <a:gd name="connsiteX45160" fmla="*/ 328345 w 1299502"/>
              <a:gd name="connsiteY45160" fmla="*/ 1946301 h 2190257"/>
              <a:gd name="connsiteX45161" fmla="*/ 328057 w 1299502"/>
              <a:gd name="connsiteY45161" fmla="*/ 1946589 h 2190257"/>
              <a:gd name="connsiteX45162" fmla="*/ 327949 w 1299502"/>
              <a:gd name="connsiteY45162" fmla="*/ 1946914 h 2190257"/>
              <a:gd name="connsiteX45163" fmla="*/ 326362 w 1299502"/>
              <a:gd name="connsiteY45163" fmla="*/ 1948103 h 2190257"/>
              <a:gd name="connsiteX45164" fmla="*/ 326074 w 1299502"/>
              <a:gd name="connsiteY45164" fmla="*/ 1948103 h 2190257"/>
              <a:gd name="connsiteX45165" fmla="*/ 325749 w 1299502"/>
              <a:gd name="connsiteY45165" fmla="*/ 1948427 h 2190257"/>
              <a:gd name="connsiteX45166" fmla="*/ 324667 w 1299502"/>
              <a:gd name="connsiteY45166" fmla="*/ 1948319 h 2190257"/>
              <a:gd name="connsiteX45167" fmla="*/ 324379 w 1299502"/>
              <a:gd name="connsiteY45167" fmla="*/ 1948607 h 2190257"/>
              <a:gd name="connsiteX45168" fmla="*/ 324054 w 1299502"/>
              <a:gd name="connsiteY45168" fmla="*/ 1948319 h 2190257"/>
              <a:gd name="connsiteX45169" fmla="*/ 323658 w 1299502"/>
              <a:gd name="connsiteY45169" fmla="*/ 1948319 h 2190257"/>
              <a:gd name="connsiteX45170" fmla="*/ 323369 w 1299502"/>
              <a:gd name="connsiteY45170" fmla="*/ 1947995 h 2190257"/>
              <a:gd name="connsiteX45171" fmla="*/ 322360 w 1299502"/>
              <a:gd name="connsiteY45171" fmla="*/ 1947923 h 2190257"/>
              <a:gd name="connsiteX45172" fmla="*/ 321963 w 1299502"/>
              <a:gd name="connsiteY45172" fmla="*/ 1948211 h 2190257"/>
              <a:gd name="connsiteX45173" fmla="*/ 321242 w 1299502"/>
              <a:gd name="connsiteY45173" fmla="*/ 1948103 h 2190257"/>
              <a:gd name="connsiteX45174" fmla="*/ 320953 w 1299502"/>
              <a:gd name="connsiteY45174" fmla="*/ 1948427 h 2190257"/>
              <a:gd name="connsiteX45175" fmla="*/ 318970 w 1299502"/>
              <a:gd name="connsiteY45175" fmla="*/ 1948319 h 2190257"/>
              <a:gd name="connsiteX45176" fmla="*/ 318574 w 1299502"/>
              <a:gd name="connsiteY45176" fmla="*/ 1948607 h 2190257"/>
              <a:gd name="connsiteX45177" fmla="*/ 317564 w 1299502"/>
              <a:gd name="connsiteY45177" fmla="*/ 1948535 h 2190257"/>
              <a:gd name="connsiteX45178" fmla="*/ 317275 w 1299502"/>
              <a:gd name="connsiteY45178" fmla="*/ 1948211 h 2190257"/>
              <a:gd name="connsiteX45179" fmla="*/ 316879 w 1299502"/>
              <a:gd name="connsiteY45179" fmla="*/ 1948211 h 2190257"/>
              <a:gd name="connsiteX45180" fmla="*/ 316554 w 1299502"/>
              <a:gd name="connsiteY45180" fmla="*/ 1947923 h 2190257"/>
              <a:gd name="connsiteX45181" fmla="*/ 316266 w 1299502"/>
              <a:gd name="connsiteY45181" fmla="*/ 1947923 h 2190257"/>
              <a:gd name="connsiteX45182" fmla="*/ 315581 w 1299502"/>
              <a:gd name="connsiteY45182" fmla="*/ 1947202 h 2190257"/>
              <a:gd name="connsiteX45183" fmla="*/ 315256 w 1299502"/>
              <a:gd name="connsiteY45183" fmla="*/ 1947202 h 2190257"/>
              <a:gd name="connsiteX45184" fmla="*/ 314968 w 1299502"/>
              <a:gd name="connsiteY45184" fmla="*/ 1946914 h 2190257"/>
              <a:gd name="connsiteX45185" fmla="*/ 314571 w 1299502"/>
              <a:gd name="connsiteY45185" fmla="*/ 1946914 h 2190257"/>
              <a:gd name="connsiteX45186" fmla="*/ 314283 w 1299502"/>
              <a:gd name="connsiteY45186" fmla="*/ 1946625 h 2190257"/>
              <a:gd name="connsiteX45187" fmla="*/ 313958 w 1299502"/>
              <a:gd name="connsiteY45187" fmla="*/ 1946517 h 2190257"/>
              <a:gd name="connsiteX45188" fmla="*/ 313561 w 1299502"/>
              <a:gd name="connsiteY45188" fmla="*/ 1946229 h 2190257"/>
              <a:gd name="connsiteX45189" fmla="*/ 313273 w 1299502"/>
              <a:gd name="connsiteY45189" fmla="*/ 1946229 h 2190257"/>
              <a:gd name="connsiteX45190" fmla="*/ 311975 w 1299502"/>
              <a:gd name="connsiteY45190" fmla="*/ 1945003 h 2190257"/>
              <a:gd name="connsiteX45191" fmla="*/ 311362 w 1299502"/>
              <a:gd name="connsiteY45191" fmla="*/ 1944931 h 2190257"/>
              <a:gd name="connsiteX45192" fmla="*/ 310965 w 1299502"/>
              <a:gd name="connsiteY45192" fmla="*/ 1944607 h 2190257"/>
              <a:gd name="connsiteX45193" fmla="*/ 310677 w 1299502"/>
              <a:gd name="connsiteY45193" fmla="*/ 1944607 h 2190257"/>
              <a:gd name="connsiteX45194" fmla="*/ 310172 w 1299502"/>
              <a:gd name="connsiteY45194" fmla="*/ 1944138 h 2190257"/>
              <a:gd name="connsiteX45195" fmla="*/ 310172 w 1299502"/>
              <a:gd name="connsiteY45195" fmla="*/ 1943814 h 2190257"/>
              <a:gd name="connsiteX45196" fmla="*/ 309884 w 1299502"/>
              <a:gd name="connsiteY45196" fmla="*/ 1943526 h 2190257"/>
              <a:gd name="connsiteX45197" fmla="*/ 309884 w 1299502"/>
              <a:gd name="connsiteY45197" fmla="*/ 1943237 h 2190257"/>
              <a:gd name="connsiteX45198" fmla="*/ 309559 w 1299502"/>
              <a:gd name="connsiteY45198" fmla="*/ 1942913 h 2190257"/>
              <a:gd name="connsiteX45199" fmla="*/ 309667 w 1299502"/>
              <a:gd name="connsiteY45199" fmla="*/ 1941111 h 2190257"/>
              <a:gd name="connsiteX45200" fmla="*/ 309379 w 1299502"/>
              <a:gd name="connsiteY45200" fmla="*/ 1940823 h 2190257"/>
              <a:gd name="connsiteX45201" fmla="*/ 309379 w 1299502"/>
              <a:gd name="connsiteY45201" fmla="*/ 1939633 h 2190257"/>
              <a:gd name="connsiteX45202" fmla="*/ 309775 w 1299502"/>
              <a:gd name="connsiteY45202" fmla="*/ 1939309 h 2190257"/>
              <a:gd name="connsiteX45203" fmla="*/ 309775 w 1299502"/>
              <a:gd name="connsiteY45203" fmla="*/ 1938732 h 2190257"/>
              <a:gd name="connsiteX45204" fmla="*/ 310172 w 1299502"/>
              <a:gd name="connsiteY45204" fmla="*/ 1938516 h 2190257"/>
              <a:gd name="connsiteX45205" fmla="*/ 310172 w 1299502"/>
              <a:gd name="connsiteY45205" fmla="*/ 1938228 h 2190257"/>
              <a:gd name="connsiteX45206" fmla="*/ 310460 w 1299502"/>
              <a:gd name="connsiteY45206" fmla="*/ 1937903 h 2190257"/>
              <a:gd name="connsiteX45207" fmla="*/ 310569 w 1299502"/>
              <a:gd name="connsiteY45207" fmla="*/ 1937615 h 2190257"/>
              <a:gd name="connsiteX45208" fmla="*/ 310857 w 1299502"/>
              <a:gd name="connsiteY45208" fmla="*/ 1937327 h 2190257"/>
              <a:gd name="connsiteX45209" fmla="*/ 310857 w 1299502"/>
              <a:gd name="connsiteY45209" fmla="*/ 1936714 h 2190257"/>
              <a:gd name="connsiteX45210" fmla="*/ 310569 w 1299502"/>
              <a:gd name="connsiteY45210" fmla="*/ 1936426 h 2190257"/>
              <a:gd name="connsiteX45211" fmla="*/ 310677 w 1299502"/>
              <a:gd name="connsiteY45211" fmla="*/ 1935525 h 2190257"/>
              <a:gd name="connsiteX45212" fmla="*/ 310280 w 1299502"/>
              <a:gd name="connsiteY45212" fmla="*/ 1935200 h 2190257"/>
              <a:gd name="connsiteX45213" fmla="*/ 310352 w 1299502"/>
              <a:gd name="connsiteY45213" fmla="*/ 1934011 h 2190257"/>
              <a:gd name="connsiteX45214" fmla="*/ 310749 w 1299502"/>
              <a:gd name="connsiteY45214" fmla="*/ 1933723 h 2190257"/>
              <a:gd name="connsiteX45215" fmla="*/ 310749 w 1299502"/>
              <a:gd name="connsiteY45215" fmla="*/ 1933398 h 2190257"/>
              <a:gd name="connsiteX45216" fmla="*/ 311073 w 1299502"/>
              <a:gd name="connsiteY45216" fmla="*/ 1933110 h 2190257"/>
              <a:gd name="connsiteX45217" fmla="*/ 311146 w 1299502"/>
              <a:gd name="connsiteY45217" fmla="*/ 1932930 h 2190257"/>
              <a:gd name="connsiteX45218" fmla="*/ 311470 w 1299502"/>
              <a:gd name="connsiteY45218" fmla="*/ 1932606 h 2190257"/>
              <a:gd name="connsiteX45219" fmla="*/ 311542 w 1299502"/>
              <a:gd name="connsiteY45219" fmla="*/ 1931993 h 2190257"/>
              <a:gd name="connsiteX45220" fmla="*/ 311146 w 1299502"/>
              <a:gd name="connsiteY45220" fmla="*/ 1931705 h 2190257"/>
              <a:gd name="connsiteX45221" fmla="*/ 311254 w 1299502"/>
              <a:gd name="connsiteY45221" fmla="*/ 1931128 h 2190257"/>
              <a:gd name="connsiteX45222" fmla="*/ 310857 w 1299502"/>
              <a:gd name="connsiteY45222" fmla="*/ 1930804 h 2190257"/>
              <a:gd name="connsiteX45223" fmla="*/ 310965 w 1299502"/>
              <a:gd name="connsiteY45223" fmla="*/ 1929614 h 2190257"/>
              <a:gd name="connsiteX45224" fmla="*/ 311254 w 1299502"/>
              <a:gd name="connsiteY45224" fmla="*/ 1929326 h 2190257"/>
              <a:gd name="connsiteX45225" fmla="*/ 311362 w 1299502"/>
              <a:gd name="connsiteY45225" fmla="*/ 1929002 h 2190257"/>
              <a:gd name="connsiteX45226" fmla="*/ 311037 w 1299502"/>
              <a:gd name="connsiteY45226" fmla="*/ 1928713 h 2190257"/>
              <a:gd name="connsiteX45227" fmla="*/ 311037 w 1299502"/>
              <a:gd name="connsiteY45227" fmla="*/ 1928389 h 2190257"/>
              <a:gd name="connsiteX45228" fmla="*/ 310064 w 1299502"/>
              <a:gd name="connsiteY45228" fmla="*/ 1927488 h 2190257"/>
              <a:gd name="connsiteX45229" fmla="*/ 310172 w 1299502"/>
              <a:gd name="connsiteY45229" fmla="*/ 1926010 h 2190257"/>
              <a:gd name="connsiteX45230" fmla="*/ 311146 w 1299502"/>
              <a:gd name="connsiteY45230" fmla="*/ 1925109 h 2190257"/>
              <a:gd name="connsiteX45231" fmla="*/ 311146 w 1299502"/>
              <a:gd name="connsiteY45231" fmla="*/ 1924821 h 2190257"/>
              <a:gd name="connsiteX45232" fmla="*/ 310857 w 1299502"/>
              <a:gd name="connsiteY45232" fmla="*/ 1924496 h 2190257"/>
              <a:gd name="connsiteX45233" fmla="*/ 310965 w 1299502"/>
              <a:gd name="connsiteY45233" fmla="*/ 1923019 h 2190257"/>
              <a:gd name="connsiteX45234" fmla="*/ 311362 w 1299502"/>
              <a:gd name="connsiteY45234" fmla="*/ 1922803 h 2190257"/>
              <a:gd name="connsiteX45235" fmla="*/ 311362 w 1299502"/>
              <a:gd name="connsiteY45235" fmla="*/ 1921902 h 2190257"/>
              <a:gd name="connsiteX45236" fmla="*/ 311254 w 1299502"/>
              <a:gd name="connsiteY45236" fmla="*/ 1921721 h 2190257"/>
              <a:gd name="connsiteX45237" fmla="*/ 310857 w 1299502"/>
              <a:gd name="connsiteY45237" fmla="*/ 1921721 h 2190257"/>
              <a:gd name="connsiteX45238" fmla="*/ 310352 w 1299502"/>
              <a:gd name="connsiteY45238" fmla="*/ 1921217 h 2190257"/>
              <a:gd name="connsiteX45239" fmla="*/ 310460 w 1299502"/>
              <a:gd name="connsiteY45239" fmla="*/ 1920928 h 2190257"/>
              <a:gd name="connsiteX45240" fmla="*/ 311146 w 1299502"/>
              <a:gd name="connsiteY45240" fmla="*/ 1920424 h 2190257"/>
              <a:gd name="connsiteX45241" fmla="*/ 311146 w 1299502"/>
              <a:gd name="connsiteY45241" fmla="*/ 1920136 h 2190257"/>
              <a:gd name="connsiteX45242" fmla="*/ 311867 w 1299502"/>
              <a:gd name="connsiteY45242" fmla="*/ 1919523 h 2190257"/>
              <a:gd name="connsiteX45243" fmla="*/ 311867 w 1299502"/>
              <a:gd name="connsiteY45243" fmla="*/ 1919235 h 2190257"/>
              <a:gd name="connsiteX45244" fmla="*/ 312155 w 1299502"/>
              <a:gd name="connsiteY45244" fmla="*/ 1918910 h 2190257"/>
              <a:gd name="connsiteX45245" fmla="*/ 312263 w 1299502"/>
              <a:gd name="connsiteY45245" fmla="*/ 1918334 h 2190257"/>
              <a:gd name="connsiteX45246" fmla="*/ 311939 w 1299502"/>
              <a:gd name="connsiteY45246" fmla="*/ 1918009 h 2190257"/>
              <a:gd name="connsiteX45247" fmla="*/ 311939 w 1299502"/>
              <a:gd name="connsiteY45247" fmla="*/ 1916928 h 2190257"/>
              <a:gd name="connsiteX45248" fmla="*/ 312335 w 1299502"/>
              <a:gd name="connsiteY45248" fmla="*/ 1916604 h 2190257"/>
              <a:gd name="connsiteX45249" fmla="*/ 312335 w 1299502"/>
              <a:gd name="connsiteY45249" fmla="*/ 1916315 h 2190257"/>
              <a:gd name="connsiteX45250" fmla="*/ 312732 w 1299502"/>
              <a:gd name="connsiteY45250" fmla="*/ 1916027 h 2190257"/>
              <a:gd name="connsiteX45251" fmla="*/ 312335 w 1299502"/>
              <a:gd name="connsiteY45251" fmla="*/ 1915703 h 2190257"/>
              <a:gd name="connsiteX45252" fmla="*/ 312335 w 1299502"/>
              <a:gd name="connsiteY45252" fmla="*/ 1915414 h 2190257"/>
              <a:gd name="connsiteX45253" fmla="*/ 312732 w 1299502"/>
              <a:gd name="connsiteY45253" fmla="*/ 1915126 h 2190257"/>
              <a:gd name="connsiteX45254" fmla="*/ 312732 w 1299502"/>
              <a:gd name="connsiteY45254" fmla="*/ 1914802 h 2190257"/>
              <a:gd name="connsiteX45255" fmla="*/ 313129 w 1299502"/>
              <a:gd name="connsiteY45255" fmla="*/ 1914513 h 2190257"/>
              <a:gd name="connsiteX45256" fmla="*/ 312732 w 1299502"/>
              <a:gd name="connsiteY45256" fmla="*/ 1914189 h 2190257"/>
              <a:gd name="connsiteX45257" fmla="*/ 312840 w 1299502"/>
              <a:gd name="connsiteY45257" fmla="*/ 1913901 h 2190257"/>
              <a:gd name="connsiteX45258" fmla="*/ 312552 w 1299502"/>
              <a:gd name="connsiteY45258" fmla="*/ 1913612 h 2190257"/>
              <a:gd name="connsiteX45259" fmla="*/ 312660 w 1299502"/>
              <a:gd name="connsiteY45259" fmla="*/ 1910909 h 2190257"/>
              <a:gd name="connsiteX45260" fmla="*/ 317239 w 1299502"/>
              <a:gd name="connsiteY45260" fmla="*/ 1907305 h 2190257"/>
              <a:gd name="connsiteX45261" fmla="*/ 317239 w 1299502"/>
              <a:gd name="connsiteY45261" fmla="*/ 1907017 h 2190257"/>
              <a:gd name="connsiteX45262" fmla="*/ 317636 w 1299502"/>
              <a:gd name="connsiteY45262" fmla="*/ 1906837 h 2190257"/>
              <a:gd name="connsiteX45263" fmla="*/ 317636 w 1299502"/>
              <a:gd name="connsiteY45263" fmla="*/ 1905936 h 2190257"/>
              <a:gd name="connsiteX45264" fmla="*/ 318537 w 1299502"/>
              <a:gd name="connsiteY45264" fmla="*/ 1905215 h 2190257"/>
              <a:gd name="connsiteX45265" fmla="*/ 318826 w 1299502"/>
              <a:gd name="connsiteY45265" fmla="*/ 1905215 h 2190257"/>
              <a:gd name="connsiteX45266" fmla="*/ 319908 w 1299502"/>
              <a:gd name="connsiteY45266" fmla="*/ 1904314 h 2190257"/>
              <a:gd name="connsiteX45267" fmla="*/ 320232 w 1299502"/>
              <a:gd name="connsiteY45267" fmla="*/ 1904422 h 2190257"/>
              <a:gd name="connsiteX45268" fmla="*/ 320917 w 1299502"/>
              <a:gd name="connsiteY45268" fmla="*/ 1903809 h 2190257"/>
              <a:gd name="connsiteX45269" fmla="*/ 321350 w 1299502"/>
              <a:gd name="connsiteY45269" fmla="*/ 1903809 h 2190257"/>
              <a:gd name="connsiteX45270" fmla="*/ 321530 w 1299502"/>
              <a:gd name="connsiteY45270" fmla="*/ 1903737 h 2190257"/>
              <a:gd name="connsiteX45271" fmla="*/ 321530 w 1299502"/>
              <a:gd name="connsiteY45271" fmla="*/ 1903413 h 2190257"/>
              <a:gd name="connsiteX45272" fmla="*/ 321819 w 1299502"/>
              <a:gd name="connsiteY45272" fmla="*/ 1903125 h 2190257"/>
              <a:gd name="connsiteX45273" fmla="*/ 321927 w 1299502"/>
              <a:gd name="connsiteY45273" fmla="*/ 1901034 h 2190257"/>
              <a:gd name="connsiteX45274" fmla="*/ 322324 w 1299502"/>
              <a:gd name="connsiteY45274" fmla="*/ 1900818 h 2190257"/>
              <a:gd name="connsiteX45275" fmla="*/ 322324 w 1299502"/>
              <a:gd name="connsiteY45275" fmla="*/ 1900241 h 2190257"/>
              <a:gd name="connsiteX45276" fmla="*/ 322540 w 1299502"/>
              <a:gd name="connsiteY45276" fmla="*/ 1900025 h 2190257"/>
              <a:gd name="connsiteX45277" fmla="*/ 323225 w 1299502"/>
              <a:gd name="connsiteY45277" fmla="*/ 1900133 h 2190257"/>
              <a:gd name="connsiteX45278" fmla="*/ 323513 w 1299502"/>
              <a:gd name="connsiteY45278" fmla="*/ 1900422 h 2190257"/>
              <a:gd name="connsiteX45279" fmla="*/ 325533 w 1299502"/>
              <a:gd name="connsiteY45279" fmla="*/ 1900530 h 2190257"/>
              <a:gd name="connsiteX45280" fmla="*/ 325929 w 1299502"/>
              <a:gd name="connsiteY45280" fmla="*/ 1900241 h 2190257"/>
              <a:gd name="connsiteX45281" fmla="*/ 326903 w 1299502"/>
              <a:gd name="connsiteY45281" fmla="*/ 1900313 h 2190257"/>
              <a:gd name="connsiteX45282" fmla="*/ 327804 w 1299502"/>
              <a:gd name="connsiteY45282" fmla="*/ 1899629 h 2190257"/>
              <a:gd name="connsiteX45283" fmla="*/ 327804 w 1299502"/>
              <a:gd name="connsiteY45283" fmla="*/ 1899340 h 2190257"/>
              <a:gd name="connsiteX45284" fmla="*/ 328093 w 1299502"/>
              <a:gd name="connsiteY45284" fmla="*/ 1899016 h 2190257"/>
              <a:gd name="connsiteX45285" fmla="*/ 328201 w 1299502"/>
              <a:gd name="connsiteY45285" fmla="*/ 1898439 h 2190257"/>
              <a:gd name="connsiteX45286" fmla="*/ 328526 w 1299502"/>
              <a:gd name="connsiteY45286" fmla="*/ 1898115 h 2190257"/>
              <a:gd name="connsiteX45287" fmla="*/ 328526 w 1299502"/>
              <a:gd name="connsiteY45287" fmla="*/ 1897538 h 2190257"/>
              <a:gd name="connsiteX45288" fmla="*/ 328922 w 1299502"/>
              <a:gd name="connsiteY45288" fmla="*/ 1897214 h 2190257"/>
              <a:gd name="connsiteX45289" fmla="*/ 328922 w 1299502"/>
              <a:gd name="connsiteY45289" fmla="*/ 1896421 h 2190257"/>
              <a:gd name="connsiteX45290" fmla="*/ 329319 w 1299502"/>
              <a:gd name="connsiteY45290" fmla="*/ 1896133 h 2190257"/>
              <a:gd name="connsiteX45291" fmla="*/ 329391 w 1299502"/>
              <a:gd name="connsiteY45291" fmla="*/ 1894943 h 2190257"/>
              <a:gd name="connsiteX45292" fmla="*/ 329715 w 1299502"/>
              <a:gd name="connsiteY45292" fmla="*/ 1894619 h 2190257"/>
              <a:gd name="connsiteX45293" fmla="*/ 329788 w 1299502"/>
              <a:gd name="connsiteY45293" fmla="*/ 1892529 h 2190257"/>
              <a:gd name="connsiteX45294" fmla="*/ 330184 w 1299502"/>
              <a:gd name="connsiteY45294" fmla="*/ 1892349 h 2190257"/>
              <a:gd name="connsiteX45295" fmla="*/ 330292 w 1299502"/>
              <a:gd name="connsiteY45295" fmla="*/ 1890258 h 2190257"/>
              <a:gd name="connsiteX45296" fmla="*/ 330617 w 1299502"/>
              <a:gd name="connsiteY45296" fmla="*/ 1889934 h 2190257"/>
              <a:gd name="connsiteX45297" fmla="*/ 331014 w 1299502"/>
              <a:gd name="connsiteY45297" fmla="*/ 1882546 h 2190257"/>
              <a:gd name="connsiteX45298" fmla="*/ 330689 w 1299502"/>
              <a:gd name="connsiteY45298" fmla="*/ 1882257 h 2190257"/>
              <a:gd name="connsiteX45299" fmla="*/ 331014 w 1299502"/>
              <a:gd name="connsiteY45299" fmla="*/ 1876887 h 2190257"/>
              <a:gd name="connsiteX45300" fmla="*/ 331410 w 1299502"/>
              <a:gd name="connsiteY45300" fmla="*/ 1876671 h 2190257"/>
              <a:gd name="connsiteX45301" fmla="*/ 331590 w 1299502"/>
              <a:gd name="connsiteY45301" fmla="*/ 1872490 h 2190257"/>
              <a:gd name="connsiteX45302" fmla="*/ 331302 w 1299502"/>
              <a:gd name="connsiteY45302" fmla="*/ 1872202 h 2190257"/>
              <a:gd name="connsiteX45303" fmla="*/ 331302 w 1299502"/>
              <a:gd name="connsiteY45303" fmla="*/ 1871301 h 2190257"/>
              <a:gd name="connsiteX45304" fmla="*/ 331014 w 1299502"/>
              <a:gd name="connsiteY45304" fmla="*/ 1870977 h 2190257"/>
              <a:gd name="connsiteX45305" fmla="*/ 331086 w 1299502"/>
              <a:gd name="connsiteY45305" fmla="*/ 1869499 h 2190257"/>
              <a:gd name="connsiteX45306" fmla="*/ 331410 w 1299502"/>
              <a:gd name="connsiteY45306" fmla="*/ 1869175 h 2190257"/>
              <a:gd name="connsiteX45307" fmla="*/ 331590 w 1299502"/>
              <a:gd name="connsiteY45307" fmla="*/ 1866291 h 2190257"/>
              <a:gd name="connsiteX45308" fmla="*/ 331879 w 1299502"/>
              <a:gd name="connsiteY45308" fmla="*/ 1866003 h 2190257"/>
              <a:gd name="connsiteX45309" fmla="*/ 331987 w 1299502"/>
              <a:gd name="connsiteY45309" fmla="*/ 1864814 h 2190257"/>
              <a:gd name="connsiteX45310" fmla="*/ 332276 w 1299502"/>
              <a:gd name="connsiteY45310" fmla="*/ 1864489 h 2190257"/>
              <a:gd name="connsiteX45311" fmla="*/ 332384 w 1299502"/>
              <a:gd name="connsiteY45311" fmla="*/ 1863913 h 2190257"/>
              <a:gd name="connsiteX45312" fmla="*/ 333105 w 1299502"/>
              <a:gd name="connsiteY45312" fmla="*/ 1863408 h 2190257"/>
              <a:gd name="connsiteX45313" fmla="*/ 333105 w 1299502"/>
              <a:gd name="connsiteY45313" fmla="*/ 1862795 h 2190257"/>
              <a:gd name="connsiteX45314" fmla="*/ 333502 w 1299502"/>
              <a:gd name="connsiteY45314" fmla="*/ 1862507 h 2190257"/>
              <a:gd name="connsiteX45315" fmla="*/ 333502 w 1299502"/>
              <a:gd name="connsiteY45315" fmla="*/ 1862219 h 2190257"/>
              <a:gd name="connsiteX45316" fmla="*/ 333790 w 1299502"/>
              <a:gd name="connsiteY45316" fmla="*/ 1861894 h 2190257"/>
              <a:gd name="connsiteX45317" fmla="*/ 334006 w 1299502"/>
              <a:gd name="connsiteY45317" fmla="*/ 1859516 h 2190257"/>
              <a:gd name="connsiteX45318" fmla="*/ 333610 w 1299502"/>
              <a:gd name="connsiteY45318" fmla="*/ 1859191 h 2190257"/>
              <a:gd name="connsiteX45319" fmla="*/ 333790 w 1299502"/>
              <a:gd name="connsiteY45319" fmla="*/ 1856921 h 2190257"/>
              <a:gd name="connsiteX45320" fmla="*/ 333393 w 1299502"/>
              <a:gd name="connsiteY45320" fmla="*/ 1856597 h 2190257"/>
              <a:gd name="connsiteX45321" fmla="*/ 333502 w 1299502"/>
              <a:gd name="connsiteY45321" fmla="*/ 1855407 h 2190257"/>
              <a:gd name="connsiteX45322" fmla="*/ 333177 w 1299502"/>
              <a:gd name="connsiteY45322" fmla="*/ 1855119 h 2190257"/>
              <a:gd name="connsiteX45323" fmla="*/ 333177 w 1299502"/>
              <a:gd name="connsiteY45323" fmla="*/ 1854218 h 2190257"/>
              <a:gd name="connsiteX45324" fmla="*/ 332889 w 1299502"/>
              <a:gd name="connsiteY45324" fmla="*/ 1853894 h 2190257"/>
              <a:gd name="connsiteX45325" fmla="*/ 332997 w 1299502"/>
              <a:gd name="connsiteY45325" fmla="*/ 1852704 h 2190257"/>
              <a:gd name="connsiteX45326" fmla="*/ 332672 w 1299502"/>
              <a:gd name="connsiteY45326" fmla="*/ 1852308 h 2190257"/>
              <a:gd name="connsiteX45327" fmla="*/ 332780 w 1299502"/>
              <a:gd name="connsiteY45327" fmla="*/ 1850614 h 2190257"/>
              <a:gd name="connsiteX45328" fmla="*/ 332059 w 1299502"/>
              <a:gd name="connsiteY45328" fmla="*/ 1849929 h 2190257"/>
              <a:gd name="connsiteX45329" fmla="*/ 332059 w 1299502"/>
              <a:gd name="connsiteY45329" fmla="*/ 1849425 h 2190257"/>
              <a:gd name="connsiteX45330" fmla="*/ 331771 w 1299502"/>
              <a:gd name="connsiteY45330" fmla="*/ 1849028 h 2190257"/>
              <a:gd name="connsiteX45331" fmla="*/ 331879 w 1299502"/>
              <a:gd name="connsiteY45331" fmla="*/ 1848235 h 2190257"/>
              <a:gd name="connsiteX45332" fmla="*/ 332167 w 1299502"/>
              <a:gd name="connsiteY45332" fmla="*/ 1847911 h 2190257"/>
              <a:gd name="connsiteX45333" fmla="*/ 332276 w 1299502"/>
              <a:gd name="connsiteY45333" fmla="*/ 1845820 h 2190257"/>
              <a:gd name="connsiteX45334" fmla="*/ 332853 w 1299502"/>
              <a:gd name="connsiteY45334" fmla="*/ 1845424 h 2190257"/>
              <a:gd name="connsiteX45335" fmla="*/ 333466 w 1299502"/>
              <a:gd name="connsiteY45335" fmla="*/ 1845424 h 2190257"/>
              <a:gd name="connsiteX45336" fmla="*/ 337540 w 1299502"/>
              <a:gd name="connsiteY45336" fmla="*/ 1842252 h 2190257"/>
              <a:gd name="connsiteX45337" fmla="*/ 337648 w 1299502"/>
              <a:gd name="connsiteY45337" fmla="*/ 1839838 h 2190257"/>
              <a:gd name="connsiteX45338" fmla="*/ 338045 w 1299502"/>
              <a:gd name="connsiteY45338" fmla="*/ 1839549 h 2190257"/>
              <a:gd name="connsiteX45339" fmla="*/ 338045 w 1299502"/>
              <a:gd name="connsiteY45339" fmla="*/ 1839045 h 2190257"/>
              <a:gd name="connsiteX45340" fmla="*/ 338333 w 1299502"/>
              <a:gd name="connsiteY45340" fmla="*/ 1838757 h 2190257"/>
              <a:gd name="connsiteX45341" fmla="*/ 338442 w 1299502"/>
              <a:gd name="connsiteY45341" fmla="*/ 1838144 h 2190257"/>
              <a:gd name="connsiteX45342" fmla="*/ 338766 w 1299502"/>
              <a:gd name="connsiteY45342" fmla="*/ 1837928 h 2190257"/>
              <a:gd name="connsiteX45343" fmla="*/ 338838 w 1299502"/>
              <a:gd name="connsiteY45343" fmla="*/ 1836738 h 2190257"/>
              <a:gd name="connsiteX45344" fmla="*/ 339163 w 1299502"/>
              <a:gd name="connsiteY45344" fmla="*/ 1836414 h 2190257"/>
              <a:gd name="connsiteX45345" fmla="*/ 339343 w 1299502"/>
              <a:gd name="connsiteY45345" fmla="*/ 1833819 h 2190257"/>
              <a:gd name="connsiteX45346" fmla="*/ 340064 w 1299502"/>
              <a:gd name="connsiteY45346" fmla="*/ 1833242 h 2190257"/>
              <a:gd name="connsiteX45347" fmla="*/ 340064 w 1299502"/>
              <a:gd name="connsiteY45347" fmla="*/ 1832918 h 2190257"/>
              <a:gd name="connsiteX45348" fmla="*/ 340461 w 1299502"/>
              <a:gd name="connsiteY45348" fmla="*/ 1832630 h 2190257"/>
              <a:gd name="connsiteX45349" fmla="*/ 340533 w 1299502"/>
              <a:gd name="connsiteY45349" fmla="*/ 1829134 h 2190257"/>
              <a:gd name="connsiteX45350" fmla="*/ 340930 w 1299502"/>
              <a:gd name="connsiteY45350" fmla="*/ 1828845 h 2190257"/>
              <a:gd name="connsiteX45351" fmla="*/ 340930 w 1299502"/>
              <a:gd name="connsiteY45351" fmla="*/ 1828521 h 2190257"/>
              <a:gd name="connsiteX45352" fmla="*/ 341326 w 1299502"/>
              <a:gd name="connsiteY45352" fmla="*/ 1828233 h 2190257"/>
              <a:gd name="connsiteX45353" fmla="*/ 341326 w 1299502"/>
              <a:gd name="connsiteY45353" fmla="*/ 1827908 h 2190257"/>
              <a:gd name="connsiteX45354" fmla="*/ 341651 w 1299502"/>
              <a:gd name="connsiteY45354" fmla="*/ 1827728 h 2190257"/>
              <a:gd name="connsiteX45355" fmla="*/ 342047 w 1299502"/>
              <a:gd name="connsiteY45355" fmla="*/ 1821133 h 2190257"/>
              <a:gd name="connsiteX45356" fmla="*/ 342336 w 1299502"/>
              <a:gd name="connsiteY45356" fmla="*/ 1820953 h 2190257"/>
              <a:gd name="connsiteX45357" fmla="*/ 342336 w 1299502"/>
              <a:gd name="connsiteY45357" fmla="*/ 1820664 h 2190257"/>
              <a:gd name="connsiteX45358" fmla="*/ 343057 w 1299502"/>
              <a:gd name="connsiteY45358" fmla="*/ 1820052 h 2190257"/>
              <a:gd name="connsiteX45359" fmla="*/ 343129 w 1299502"/>
              <a:gd name="connsiteY45359" fmla="*/ 1818538 h 2190257"/>
              <a:gd name="connsiteX45360" fmla="*/ 343526 w 1299502"/>
              <a:gd name="connsiteY45360" fmla="*/ 1818250 h 2190257"/>
              <a:gd name="connsiteX45361" fmla="*/ 343634 w 1299502"/>
              <a:gd name="connsiteY45361" fmla="*/ 1816231 h 2190257"/>
              <a:gd name="connsiteX45362" fmla="*/ 343922 w 1299502"/>
              <a:gd name="connsiteY45362" fmla="*/ 1815943 h 2190257"/>
              <a:gd name="connsiteX45363" fmla="*/ 344031 w 1299502"/>
              <a:gd name="connsiteY45363" fmla="*/ 1815655 h 2190257"/>
              <a:gd name="connsiteX45364" fmla="*/ 344319 w 1299502"/>
              <a:gd name="connsiteY45364" fmla="*/ 1815330 h 2190257"/>
              <a:gd name="connsiteX45365" fmla="*/ 344427 w 1299502"/>
              <a:gd name="connsiteY45365" fmla="*/ 1812952 h 2190257"/>
              <a:gd name="connsiteX45366" fmla="*/ 343814 w 1299502"/>
              <a:gd name="connsiteY45366" fmla="*/ 1812339 h 2190257"/>
              <a:gd name="connsiteX45367" fmla="*/ 343814 w 1299502"/>
              <a:gd name="connsiteY45367" fmla="*/ 1812051 h 2190257"/>
              <a:gd name="connsiteX45368" fmla="*/ 343526 w 1299502"/>
              <a:gd name="connsiteY45368" fmla="*/ 1811726 h 2190257"/>
              <a:gd name="connsiteX45369" fmla="*/ 343526 w 1299502"/>
              <a:gd name="connsiteY45369" fmla="*/ 1811438 h 2190257"/>
              <a:gd name="connsiteX45370" fmla="*/ 342228 w 1299502"/>
              <a:gd name="connsiteY45370" fmla="*/ 1810249 h 2190257"/>
              <a:gd name="connsiteX45371" fmla="*/ 342336 w 1299502"/>
              <a:gd name="connsiteY45371" fmla="*/ 1809348 h 2190257"/>
              <a:gd name="connsiteX45372" fmla="*/ 342444 w 1299502"/>
              <a:gd name="connsiteY45372" fmla="*/ 1809167 h 2190257"/>
              <a:gd name="connsiteX45373" fmla="*/ 342841 w 1299502"/>
              <a:gd name="connsiteY45373" fmla="*/ 1809167 h 2190257"/>
              <a:gd name="connsiteX45374" fmla="*/ 343814 w 1299502"/>
              <a:gd name="connsiteY45374" fmla="*/ 1808339 h 2190257"/>
              <a:gd name="connsiteX45375" fmla="*/ 344211 w 1299502"/>
              <a:gd name="connsiteY45375" fmla="*/ 1808339 h 2190257"/>
              <a:gd name="connsiteX45376" fmla="*/ 344932 w 1299502"/>
              <a:gd name="connsiteY45376" fmla="*/ 1807870 h 2190257"/>
              <a:gd name="connsiteX45377" fmla="*/ 345220 w 1299502"/>
              <a:gd name="connsiteY45377" fmla="*/ 1807870 h 2190257"/>
              <a:gd name="connsiteX45378" fmla="*/ 346627 w 1299502"/>
              <a:gd name="connsiteY45378" fmla="*/ 1806753 h 2190257"/>
              <a:gd name="connsiteX45379" fmla="*/ 346915 w 1299502"/>
              <a:gd name="connsiteY45379" fmla="*/ 1806753 h 2190257"/>
              <a:gd name="connsiteX45380" fmla="*/ 348321 w 1299502"/>
              <a:gd name="connsiteY45380" fmla="*/ 1805672 h 2190257"/>
              <a:gd name="connsiteX45381" fmla="*/ 348718 w 1299502"/>
              <a:gd name="connsiteY45381" fmla="*/ 1805672 h 2190257"/>
              <a:gd name="connsiteX45382" fmla="*/ 350124 w 1299502"/>
              <a:gd name="connsiteY45382" fmla="*/ 1804554 h 2190257"/>
              <a:gd name="connsiteX45383" fmla="*/ 350413 w 1299502"/>
              <a:gd name="connsiteY45383" fmla="*/ 1804554 h 2190257"/>
              <a:gd name="connsiteX45384" fmla="*/ 350629 w 1299502"/>
              <a:gd name="connsiteY45384" fmla="*/ 1804338 h 2190257"/>
              <a:gd name="connsiteX45385" fmla="*/ 350629 w 1299502"/>
              <a:gd name="connsiteY45385" fmla="*/ 1804158 h 2190257"/>
              <a:gd name="connsiteX45386" fmla="*/ 351314 w 1299502"/>
              <a:gd name="connsiteY45386" fmla="*/ 1803545 h 2190257"/>
              <a:gd name="connsiteX45387" fmla="*/ 351314 w 1299502"/>
              <a:gd name="connsiteY45387" fmla="*/ 1803257 h 2190257"/>
              <a:gd name="connsiteX45388" fmla="*/ 351711 w 1299502"/>
              <a:gd name="connsiteY45388" fmla="*/ 1802969 h 2190257"/>
              <a:gd name="connsiteX45389" fmla="*/ 351711 w 1299502"/>
              <a:gd name="connsiteY45389" fmla="*/ 1802356 h 2190257"/>
              <a:gd name="connsiteX45390" fmla="*/ 352108 w 1299502"/>
              <a:gd name="connsiteY45390" fmla="*/ 1802068 h 2190257"/>
              <a:gd name="connsiteX45391" fmla="*/ 352108 w 1299502"/>
              <a:gd name="connsiteY45391" fmla="*/ 1801743 h 2190257"/>
              <a:gd name="connsiteX45392" fmla="*/ 352829 w 1299502"/>
              <a:gd name="connsiteY45392" fmla="*/ 1801239 h 2190257"/>
              <a:gd name="connsiteX45393" fmla="*/ 352829 w 1299502"/>
              <a:gd name="connsiteY45393" fmla="*/ 1800950 h 2190257"/>
              <a:gd name="connsiteX45394" fmla="*/ 353514 w 1299502"/>
              <a:gd name="connsiteY45394" fmla="*/ 1800374 h 2190257"/>
              <a:gd name="connsiteX45395" fmla="*/ 353514 w 1299502"/>
              <a:gd name="connsiteY45395" fmla="*/ 1800049 h 2190257"/>
              <a:gd name="connsiteX45396" fmla="*/ 353910 w 1299502"/>
              <a:gd name="connsiteY45396" fmla="*/ 1799761 h 2190257"/>
              <a:gd name="connsiteX45397" fmla="*/ 353910 w 1299502"/>
              <a:gd name="connsiteY45397" fmla="*/ 1799545 h 2190257"/>
              <a:gd name="connsiteX45398" fmla="*/ 354199 w 1299502"/>
              <a:gd name="connsiteY45398" fmla="*/ 1799256 h 2190257"/>
              <a:gd name="connsiteX45399" fmla="*/ 354307 w 1299502"/>
              <a:gd name="connsiteY45399" fmla="*/ 1798355 h 2190257"/>
              <a:gd name="connsiteX45400" fmla="*/ 355028 w 1299502"/>
              <a:gd name="connsiteY45400" fmla="*/ 1797743 h 2190257"/>
              <a:gd name="connsiteX45401" fmla="*/ 355028 w 1299502"/>
              <a:gd name="connsiteY45401" fmla="*/ 1797454 h 2190257"/>
              <a:gd name="connsiteX45402" fmla="*/ 355317 w 1299502"/>
              <a:gd name="connsiteY45402" fmla="*/ 1797166 h 2190257"/>
              <a:gd name="connsiteX45403" fmla="*/ 355317 w 1299502"/>
              <a:gd name="connsiteY45403" fmla="*/ 1796950 h 2190257"/>
              <a:gd name="connsiteX45404" fmla="*/ 355713 w 1299502"/>
              <a:gd name="connsiteY45404" fmla="*/ 1796661 h 2190257"/>
              <a:gd name="connsiteX45405" fmla="*/ 355713 w 1299502"/>
              <a:gd name="connsiteY45405" fmla="*/ 1796373 h 2190257"/>
              <a:gd name="connsiteX45406" fmla="*/ 356110 w 1299502"/>
              <a:gd name="connsiteY45406" fmla="*/ 1796049 h 2190257"/>
              <a:gd name="connsiteX45407" fmla="*/ 356110 w 1299502"/>
              <a:gd name="connsiteY45407" fmla="*/ 1795472 h 2190257"/>
              <a:gd name="connsiteX45408" fmla="*/ 356398 w 1299502"/>
              <a:gd name="connsiteY45408" fmla="*/ 1795148 h 2190257"/>
              <a:gd name="connsiteX45409" fmla="*/ 356507 w 1299502"/>
              <a:gd name="connsiteY45409" fmla="*/ 1794067 h 2190257"/>
              <a:gd name="connsiteX45410" fmla="*/ 356831 w 1299502"/>
              <a:gd name="connsiteY45410" fmla="*/ 1793742 h 2190257"/>
              <a:gd name="connsiteX45411" fmla="*/ 356903 w 1299502"/>
              <a:gd name="connsiteY45411" fmla="*/ 1793454 h 2190257"/>
              <a:gd name="connsiteX45412" fmla="*/ 357228 w 1299502"/>
              <a:gd name="connsiteY45412" fmla="*/ 1793166 h 2190257"/>
              <a:gd name="connsiteX45413" fmla="*/ 357228 w 1299502"/>
              <a:gd name="connsiteY45413" fmla="*/ 1792841 h 2190257"/>
              <a:gd name="connsiteX45414" fmla="*/ 357913 w 1299502"/>
              <a:gd name="connsiteY45414" fmla="*/ 1792265 h 2190257"/>
              <a:gd name="connsiteX45415" fmla="*/ 358021 w 1299502"/>
              <a:gd name="connsiteY45415" fmla="*/ 1791940 h 2190257"/>
              <a:gd name="connsiteX45416" fmla="*/ 358310 w 1299502"/>
              <a:gd name="connsiteY45416" fmla="*/ 1791760 h 2190257"/>
              <a:gd name="connsiteX45417" fmla="*/ 358310 w 1299502"/>
              <a:gd name="connsiteY45417" fmla="*/ 1791436 h 2190257"/>
              <a:gd name="connsiteX45418" fmla="*/ 358706 w 1299502"/>
              <a:gd name="connsiteY45418" fmla="*/ 1791147 h 2190257"/>
              <a:gd name="connsiteX45419" fmla="*/ 358706 w 1299502"/>
              <a:gd name="connsiteY45419" fmla="*/ 1790535 h 2190257"/>
              <a:gd name="connsiteX45420" fmla="*/ 358418 w 1299502"/>
              <a:gd name="connsiteY45420" fmla="*/ 1790246 h 2190257"/>
              <a:gd name="connsiteX45421" fmla="*/ 358418 w 1299502"/>
              <a:gd name="connsiteY45421" fmla="*/ 1789634 h 2190257"/>
              <a:gd name="connsiteX45422" fmla="*/ 358598 w 1299502"/>
              <a:gd name="connsiteY45422" fmla="*/ 1789453 h 2190257"/>
              <a:gd name="connsiteX45423" fmla="*/ 359211 w 1299502"/>
              <a:gd name="connsiteY45423" fmla="*/ 1789526 h 2190257"/>
              <a:gd name="connsiteX45424" fmla="*/ 360509 w 1299502"/>
              <a:gd name="connsiteY45424" fmla="*/ 1788552 h 2190257"/>
              <a:gd name="connsiteX45425" fmla="*/ 360509 w 1299502"/>
              <a:gd name="connsiteY45425" fmla="*/ 1788228 h 2190257"/>
              <a:gd name="connsiteX45426" fmla="*/ 361194 w 1299502"/>
              <a:gd name="connsiteY45426" fmla="*/ 1787760 h 2190257"/>
              <a:gd name="connsiteX45427" fmla="*/ 361194 w 1299502"/>
              <a:gd name="connsiteY45427" fmla="*/ 1787363 h 2190257"/>
              <a:gd name="connsiteX45428" fmla="*/ 362276 w 1299502"/>
              <a:gd name="connsiteY45428" fmla="*/ 1786570 h 2190257"/>
              <a:gd name="connsiteX45429" fmla="*/ 362276 w 1299502"/>
              <a:gd name="connsiteY45429" fmla="*/ 1786246 h 2190257"/>
              <a:gd name="connsiteX45430" fmla="*/ 361987 w 1299502"/>
              <a:gd name="connsiteY45430" fmla="*/ 1785958 h 2190257"/>
              <a:gd name="connsiteX45431" fmla="*/ 361987 w 1299502"/>
              <a:gd name="connsiteY45431" fmla="*/ 1784768 h 2190257"/>
              <a:gd name="connsiteX45432" fmla="*/ 362709 w 1299502"/>
              <a:gd name="connsiteY45432" fmla="*/ 1784264 h 2190257"/>
              <a:gd name="connsiteX45433" fmla="*/ 362709 w 1299502"/>
              <a:gd name="connsiteY45433" fmla="*/ 1783939 h 2190257"/>
              <a:gd name="connsiteX45434" fmla="*/ 363790 w 1299502"/>
              <a:gd name="connsiteY45434" fmla="*/ 1783074 h 2190257"/>
              <a:gd name="connsiteX45435" fmla="*/ 363790 w 1299502"/>
              <a:gd name="connsiteY45435" fmla="*/ 1782462 h 2190257"/>
              <a:gd name="connsiteX45436" fmla="*/ 364475 w 1299502"/>
              <a:gd name="connsiteY45436" fmla="*/ 1781957 h 2190257"/>
              <a:gd name="connsiteX45437" fmla="*/ 364475 w 1299502"/>
              <a:gd name="connsiteY45437" fmla="*/ 1781669 h 2190257"/>
              <a:gd name="connsiteX45438" fmla="*/ 365774 w 1299502"/>
              <a:gd name="connsiteY45438" fmla="*/ 1780660 h 2190257"/>
              <a:gd name="connsiteX45439" fmla="*/ 367360 w 1299502"/>
              <a:gd name="connsiteY45439" fmla="*/ 1780768 h 2190257"/>
              <a:gd name="connsiteX45440" fmla="*/ 368081 w 1299502"/>
              <a:gd name="connsiteY45440" fmla="*/ 1780155 h 2190257"/>
              <a:gd name="connsiteX45441" fmla="*/ 368370 w 1299502"/>
              <a:gd name="connsiteY45441" fmla="*/ 1780155 h 2190257"/>
              <a:gd name="connsiteX45442" fmla="*/ 372480 w 1299502"/>
              <a:gd name="connsiteY45442" fmla="*/ 1776983 h 2190257"/>
              <a:gd name="connsiteX45443" fmla="*/ 372480 w 1299502"/>
              <a:gd name="connsiteY45443" fmla="*/ 1776659 h 2190257"/>
              <a:gd name="connsiteX45444" fmla="*/ 375041 w 1299502"/>
              <a:gd name="connsiteY45444" fmla="*/ 1774569 h 2190257"/>
              <a:gd name="connsiteX45445" fmla="*/ 375365 w 1299502"/>
              <a:gd name="connsiteY45445" fmla="*/ 1774677 h 2190257"/>
              <a:gd name="connsiteX45446" fmla="*/ 376050 w 1299502"/>
              <a:gd name="connsiteY45446" fmla="*/ 1774064 h 2190257"/>
              <a:gd name="connsiteX45447" fmla="*/ 376447 w 1299502"/>
              <a:gd name="connsiteY45447" fmla="*/ 1774064 h 2190257"/>
              <a:gd name="connsiteX45448" fmla="*/ 376952 w 1299502"/>
              <a:gd name="connsiteY45448" fmla="*/ 1773668 h 2190257"/>
              <a:gd name="connsiteX45449" fmla="*/ 376952 w 1299502"/>
              <a:gd name="connsiteY45449" fmla="*/ 1773379 h 2190257"/>
              <a:gd name="connsiteX45450" fmla="*/ 376663 w 1299502"/>
              <a:gd name="connsiteY45450" fmla="*/ 1773055 h 2190257"/>
              <a:gd name="connsiteX45451" fmla="*/ 376663 w 1299502"/>
              <a:gd name="connsiteY45451" fmla="*/ 1772478 h 2190257"/>
              <a:gd name="connsiteX45452" fmla="*/ 377348 w 1299502"/>
              <a:gd name="connsiteY45452" fmla="*/ 1771866 h 2190257"/>
              <a:gd name="connsiteX45453" fmla="*/ 377348 w 1299502"/>
              <a:gd name="connsiteY45453" fmla="*/ 1771577 h 2190257"/>
              <a:gd name="connsiteX45454" fmla="*/ 377961 w 1299502"/>
              <a:gd name="connsiteY45454" fmla="*/ 1771181 h 2190257"/>
              <a:gd name="connsiteX45455" fmla="*/ 378250 w 1299502"/>
              <a:gd name="connsiteY45455" fmla="*/ 1771181 h 2190257"/>
              <a:gd name="connsiteX45456" fmla="*/ 378538 w 1299502"/>
              <a:gd name="connsiteY45456" fmla="*/ 1770857 h 2190257"/>
              <a:gd name="connsiteX45457" fmla="*/ 378935 w 1299502"/>
              <a:gd name="connsiteY45457" fmla="*/ 1770965 h 2190257"/>
              <a:gd name="connsiteX45458" fmla="*/ 380630 w 1299502"/>
              <a:gd name="connsiteY45458" fmla="*/ 1769559 h 2190257"/>
              <a:gd name="connsiteX45459" fmla="*/ 381026 w 1299502"/>
              <a:gd name="connsiteY45459" fmla="*/ 1769559 h 2190257"/>
              <a:gd name="connsiteX45460" fmla="*/ 381531 w 1299502"/>
              <a:gd name="connsiteY45460" fmla="*/ 1769163 h 2190257"/>
              <a:gd name="connsiteX45461" fmla="*/ 381531 w 1299502"/>
              <a:gd name="connsiteY45461" fmla="*/ 1768874 h 2190257"/>
              <a:gd name="connsiteX45462" fmla="*/ 381711 w 1299502"/>
              <a:gd name="connsiteY45462" fmla="*/ 1768658 h 2190257"/>
              <a:gd name="connsiteX45463" fmla="*/ 382036 w 1299502"/>
              <a:gd name="connsiteY45463" fmla="*/ 1768658 h 2190257"/>
              <a:gd name="connsiteX45464" fmla="*/ 382432 w 1299502"/>
              <a:gd name="connsiteY45464" fmla="*/ 1768478 h 2190257"/>
              <a:gd name="connsiteX45465" fmla="*/ 382721 w 1299502"/>
              <a:gd name="connsiteY45465" fmla="*/ 1768766 h 2190257"/>
              <a:gd name="connsiteX45466" fmla="*/ 383731 w 1299502"/>
              <a:gd name="connsiteY45466" fmla="*/ 1767865 h 2190257"/>
              <a:gd name="connsiteX45467" fmla="*/ 384127 w 1299502"/>
              <a:gd name="connsiteY45467" fmla="*/ 1767973 h 2190257"/>
              <a:gd name="connsiteX45468" fmla="*/ 384235 w 1299502"/>
              <a:gd name="connsiteY45468" fmla="*/ 1767757 h 2190257"/>
              <a:gd name="connsiteX45469" fmla="*/ 384307 w 1299502"/>
              <a:gd name="connsiteY45469" fmla="*/ 1766892 h 2190257"/>
              <a:gd name="connsiteX45470" fmla="*/ 384019 w 1299502"/>
              <a:gd name="connsiteY45470" fmla="*/ 1766568 h 2190257"/>
              <a:gd name="connsiteX45471" fmla="*/ 384019 w 1299502"/>
              <a:gd name="connsiteY45471" fmla="*/ 1765991 h 2190257"/>
              <a:gd name="connsiteX45472" fmla="*/ 385714 w 1299502"/>
              <a:gd name="connsiteY45472" fmla="*/ 1764586 h 2190257"/>
              <a:gd name="connsiteX45473" fmla="*/ 385822 w 1299502"/>
              <a:gd name="connsiteY45473" fmla="*/ 1764261 h 2190257"/>
              <a:gd name="connsiteX45474" fmla="*/ 386399 w 1299502"/>
              <a:gd name="connsiteY45474" fmla="*/ 1763793 h 2190257"/>
              <a:gd name="connsiteX45475" fmla="*/ 386327 w 1299502"/>
              <a:gd name="connsiteY45475" fmla="*/ 1763576 h 2190257"/>
              <a:gd name="connsiteX45476" fmla="*/ 385930 w 1299502"/>
              <a:gd name="connsiteY45476" fmla="*/ 1763576 h 2190257"/>
              <a:gd name="connsiteX45477" fmla="*/ 385822 w 1299502"/>
              <a:gd name="connsiteY45477" fmla="*/ 1763396 h 2190257"/>
              <a:gd name="connsiteX45478" fmla="*/ 385822 w 1299502"/>
              <a:gd name="connsiteY45478" fmla="*/ 1763180 h 2190257"/>
              <a:gd name="connsiteX45479" fmla="*/ 385533 w 1299502"/>
              <a:gd name="connsiteY45479" fmla="*/ 1762784 h 2190257"/>
              <a:gd name="connsiteX45480" fmla="*/ 385533 w 1299502"/>
              <a:gd name="connsiteY45480" fmla="*/ 1762495 h 2190257"/>
              <a:gd name="connsiteX45481" fmla="*/ 385822 w 1299502"/>
              <a:gd name="connsiteY45481" fmla="*/ 1762279 h 2190257"/>
              <a:gd name="connsiteX45482" fmla="*/ 385930 w 1299502"/>
              <a:gd name="connsiteY45482" fmla="*/ 1761702 h 2190257"/>
              <a:gd name="connsiteX45483" fmla="*/ 386615 w 1299502"/>
              <a:gd name="connsiteY45483" fmla="*/ 1761090 h 2190257"/>
              <a:gd name="connsiteX45484" fmla="*/ 386615 w 1299502"/>
              <a:gd name="connsiteY45484" fmla="*/ 1760801 h 2190257"/>
              <a:gd name="connsiteX45485" fmla="*/ 386904 w 1299502"/>
              <a:gd name="connsiteY45485" fmla="*/ 1760477 h 2190257"/>
              <a:gd name="connsiteX45486" fmla="*/ 387012 w 1299502"/>
              <a:gd name="connsiteY45486" fmla="*/ 1760189 h 2190257"/>
              <a:gd name="connsiteX45487" fmla="*/ 388418 w 1299502"/>
              <a:gd name="connsiteY45487" fmla="*/ 1759071 h 2190257"/>
              <a:gd name="connsiteX45488" fmla="*/ 388418 w 1299502"/>
              <a:gd name="connsiteY45488" fmla="*/ 1758783 h 2190257"/>
              <a:gd name="connsiteX45489" fmla="*/ 389103 w 1299502"/>
              <a:gd name="connsiteY45489" fmla="*/ 1758279 h 2190257"/>
              <a:gd name="connsiteX45490" fmla="*/ 389103 w 1299502"/>
              <a:gd name="connsiteY45490" fmla="*/ 1757990 h 2190257"/>
              <a:gd name="connsiteX45491" fmla="*/ 390293 w 1299502"/>
              <a:gd name="connsiteY45491" fmla="*/ 1756981 h 2190257"/>
              <a:gd name="connsiteX45492" fmla="*/ 390618 w 1299502"/>
              <a:gd name="connsiteY45492" fmla="*/ 1756981 h 2190257"/>
              <a:gd name="connsiteX45493" fmla="*/ 391086 w 1299502"/>
              <a:gd name="connsiteY45493" fmla="*/ 1756585 h 2190257"/>
              <a:gd name="connsiteX45494" fmla="*/ 391195 w 1299502"/>
              <a:gd name="connsiteY45494" fmla="*/ 1755395 h 2190257"/>
              <a:gd name="connsiteX45495" fmla="*/ 390906 w 1299502"/>
              <a:gd name="connsiteY45495" fmla="*/ 1755071 h 2190257"/>
              <a:gd name="connsiteX45496" fmla="*/ 390906 w 1299502"/>
              <a:gd name="connsiteY45496" fmla="*/ 1754783 h 2190257"/>
              <a:gd name="connsiteX45497" fmla="*/ 390582 w 1299502"/>
              <a:gd name="connsiteY45497" fmla="*/ 1754494 h 2190257"/>
              <a:gd name="connsiteX45498" fmla="*/ 390582 w 1299502"/>
              <a:gd name="connsiteY45498" fmla="*/ 1754170 h 2190257"/>
              <a:gd name="connsiteX45499" fmla="*/ 390293 w 1299502"/>
              <a:gd name="connsiteY45499" fmla="*/ 1753774 h 2190257"/>
              <a:gd name="connsiteX45500" fmla="*/ 390293 w 1299502"/>
              <a:gd name="connsiteY45500" fmla="*/ 1753305 h 2190257"/>
              <a:gd name="connsiteX45501" fmla="*/ 390978 w 1299502"/>
              <a:gd name="connsiteY45501" fmla="*/ 1752692 h 2190257"/>
              <a:gd name="connsiteX45502" fmla="*/ 390978 w 1299502"/>
              <a:gd name="connsiteY45502" fmla="*/ 1752368 h 2190257"/>
              <a:gd name="connsiteX45503" fmla="*/ 391699 w 1299502"/>
              <a:gd name="connsiteY45503" fmla="*/ 1751899 h 2190257"/>
              <a:gd name="connsiteX45504" fmla="*/ 391699 w 1299502"/>
              <a:gd name="connsiteY45504" fmla="*/ 1751503 h 2190257"/>
              <a:gd name="connsiteX45505" fmla="*/ 392384 w 1299502"/>
              <a:gd name="connsiteY45505" fmla="*/ 1750998 h 2190257"/>
              <a:gd name="connsiteX45506" fmla="*/ 392493 w 1299502"/>
              <a:gd name="connsiteY45506" fmla="*/ 1750710 h 2190257"/>
              <a:gd name="connsiteX45507" fmla="*/ 393178 w 1299502"/>
              <a:gd name="connsiteY45507" fmla="*/ 1750097 h 2190257"/>
              <a:gd name="connsiteX45508" fmla="*/ 393178 w 1299502"/>
              <a:gd name="connsiteY45508" fmla="*/ 1749485 h 2190257"/>
              <a:gd name="connsiteX45509" fmla="*/ 392997 w 1299502"/>
              <a:gd name="connsiteY45509" fmla="*/ 1749413 h 2190257"/>
              <a:gd name="connsiteX45510" fmla="*/ 392096 w 1299502"/>
              <a:gd name="connsiteY45510" fmla="*/ 1750097 h 2190257"/>
              <a:gd name="connsiteX45511" fmla="*/ 392096 w 1299502"/>
              <a:gd name="connsiteY45511" fmla="*/ 1750386 h 2190257"/>
              <a:gd name="connsiteX45512" fmla="*/ 391808 w 1299502"/>
              <a:gd name="connsiteY45512" fmla="*/ 1750710 h 2190257"/>
              <a:gd name="connsiteX45513" fmla="*/ 391808 w 1299502"/>
              <a:gd name="connsiteY45513" fmla="*/ 1750998 h 2190257"/>
              <a:gd name="connsiteX45514" fmla="*/ 390690 w 1299502"/>
              <a:gd name="connsiteY45514" fmla="*/ 1751791 h 2190257"/>
              <a:gd name="connsiteX45515" fmla="*/ 390690 w 1299502"/>
              <a:gd name="connsiteY45515" fmla="*/ 1752116 h 2190257"/>
              <a:gd name="connsiteX45516" fmla="*/ 389716 w 1299502"/>
              <a:gd name="connsiteY45516" fmla="*/ 1752909 h 2190257"/>
              <a:gd name="connsiteX45517" fmla="*/ 389716 w 1299502"/>
              <a:gd name="connsiteY45517" fmla="*/ 1753197 h 2190257"/>
              <a:gd name="connsiteX45518" fmla="*/ 389320 w 1299502"/>
              <a:gd name="connsiteY45518" fmla="*/ 1753521 h 2190257"/>
              <a:gd name="connsiteX45519" fmla="*/ 389211 w 1299502"/>
              <a:gd name="connsiteY45519" fmla="*/ 1754999 h 2190257"/>
              <a:gd name="connsiteX45520" fmla="*/ 388923 w 1299502"/>
              <a:gd name="connsiteY45520" fmla="*/ 1755323 h 2190257"/>
              <a:gd name="connsiteX45521" fmla="*/ 388815 w 1299502"/>
              <a:gd name="connsiteY45521" fmla="*/ 1755900 h 2190257"/>
              <a:gd name="connsiteX45522" fmla="*/ 387625 w 1299502"/>
              <a:gd name="connsiteY45522" fmla="*/ 1756801 h 2190257"/>
              <a:gd name="connsiteX45523" fmla="*/ 387300 w 1299502"/>
              <a:gd name="connsiteY45523" fmla="*/ 1756801 h 2190257"/>
              <a:gd name="connsiteX45524" fmla="*/ 387012 w 1299502"/>
              <a:gd name="connsiteY45524" fmla="*/ 1757089 h 2190257"/>
              <a:gd name="connsiteX45525" fmla="*/ 385930 w 1299502"/>
              <a:gd name="connsiteY45525" fmla="*/ 1757089 h 2190257"/>
              <a:gd name="connsiteX45526" fmla="*/ 385822 w 1299502"/>
              <a:gd name="connsiteY45526" fmla="*/ 1757197 h 2190257"/>
              <a:gd name="connsiteX45527" fmla="*/ 385714 w 1299502"/>
              <a:gd name="connsiteY45527" fmla="*/ 1757522 h 2190257"/>
              <a:gd name="connsiteX45528" fmla="*/ 385425 w 1299502"/>
              <a:gd name="connsiteY45528" fmla="*/ 1757810 h 2190257"/>
              <a:gd name="connsiteX45529" fmla="*/ 385425 w 1299502"/>
              <a:gd name="connsiteY45529" fmla="*/ 1758603 h 2190257"/>
              <a:gd name="connsiteX45530" fmla="*/ 385029 w 1299502"/>
              <a:gd name="connsiteY45530" fmla="*/ 1758891 h 2190257"/>
              <a:gd name="connsiteX45531" fmla="*/ 385029 w 1299502"/>
              <a:gd name="connsiteY45531" fmla="*/ 1759504 h 2190257"/>
              <a:gd name="connsiteX45532" fmla="*/ 384632 w 1299502"/>
              <a:gd name="connsiteY45532" fmla="*/ 1759792 h 2190257"/>
              <a:gd name="connsiteX45533" fmla="*/ 384632 w 1299502"/>
              <a:gd name="connsiteY45533" fmla="*/ 1760693 h 2190257"/>
              <a:gd name="connsiteX45534" fmla="*/ 384235 w 1299502"/>
              <a:gd name="connsiteY45534" fmla="*/ 1761018 h 2190257"/>
              <a:gd name="connsiteX45535" fmla="*/ 384235 w 1299502"/>
              <a:gd name="connsiteY45535" fmla="*/ 1761306 h 2190257"/>
              <a:gd name="connsiteX45536" fmla="*/ 383911 w 1299502"/>
              <a:gd name="connsiteY45536" fmla="*/ 1761594 h 2190257"/>
              <a:gd name="connsiteX45537" fmla="*/ 383911 w 1299502"/>
              <a:gd name="connsiteY45537" fmla="*/ 1761919 h 2190257"/>
              <a:gd name="connsiteX45538" fmla="*/ 382829 w 1299502"/>
              <a:gd name="connsiteY45538" fmla="*/ 1762712 h 2190257"/>
              <a:gd name="connsiteX45539" fmla="*/ 382829 w 1299502"/>
              <a:gd name="connsiteY45539" fmla="*/ 1763000 h 2190257"/>
              <a:gd name="connsiteX45540" fmla="*/ 382324 w 1299502"/>
              <a:gd name="connsiteY45540" fmla="*/ 1763396 h 2190257"/>
              <a:gd name="connsiteX45541" fmla="*/ 381928 w 1299502"/>
              <a:gd name="connsiteY45541" fmla="*/ 1763108 h 2190257"/>
              <a:gd name="connsiteX45542" fmla="*/ 381639 w 1299502"/>
              <a:gd name="connsiteY45542" fmla="*/ 1763108 h 2190257"/>
              <a:gd name="connsiteX45543" fmla="*/ 380846 w 1299502"/>
              <a:gd name="connsiteY45543" fmla="*/ 1763793 h 2190257"/>
              <a:gd name="connsiteX45544" fmla="*/ 380738 w 1299502"/>
              <a:gd name="connsiteY45544" fmla="*/ 1764117 h 2190257"/>
              <a:gd name="connsiteX45545" fmla="*/ 380053 w 1299502"/>
              <a:gd name="connsiteY45545" fmla="*/ 1764694 h 2190257"/>
              <a:gd name="connsiteX45546" fmla="*/ 380053 w 1299502"/>
              <a:gd name="connsiteY45546" fmla="*/ 1764910 h 2190257"/>
              <a:gd name="connsiteX45547" fmla="*/ 379728 w 1299502"/>
              <a:gd name="connsiteY45547" fmla="*/ 1765198 h 2190257"/>
              <a:gd name="connsiteX45548" fmla="*/ 379728 w 1299502"/>
              <a:gd name="connsiteY45548" fmla="*/ 1765523 h 2190257"/>
              <a:gd name="connsiteX45549" fmla="*/ 379331 w 1299502"/>
              <a:gd name="connsiteY45549" fmla="*/ 1765811 h 2190257"/>
              <a:gd name="connsiteX45550" fmla="*/ 379331 w 1299502"/>
              <a:gd name="connsiteY45550" fmla="*/ 1766099 h 2190257"/>
              <a:gd name="connsiteX45551" fmla="*/ 378646 w 1299502"/>
              <a:gd name="connsiteY45551" fmla="*/ 1766604 h 2190257"/>
              <a:gd name="connsiteX45552" fmla="*/ 378646 w 1299502"/>
              <a:gd name="connsiteY45552" fmla="*/ 1766928 h 2190257"/>
              <a:gd name="connsiteX45553" fmla="*/ 378250 w 1299502"/>
              <a:gd name="connsiteY45553" fmla="*/ 1767217 h 2190257"/>
              <a:gd name="connsiteX45554" fmla="*/ 378250 w 1299502"/>
              <a:gd name="connsiteY45554" fmla="*/ 1767505 h 2190257"/>
              <a:gd name="connsiteX45555" fmla="*/ 377925 w 1299502"/>
              <a:gd name="connsiteY45555" fmla="*/ 1767829 h 2190257"/>
              <a:gd name="connsiteX45556" fmla="*/ 377925 w 1299502"/>
              <a:gd name="connsiteY45556" fmla="*/ 1768118 h 2190257"/>
              <a:gd name="connsiteX45557" fmla="*/ 377745 w 1299502"/>
              <a:gd name="connsiteY45557" fmla="*/ 1768226 h 2190257"/>
              <a:gd name="connsiteX45558" fmla="*/ 377348 w 1299502"/>
              <a:gd name="connsiteY45558" fmla="*/ 1768226 h 2190257"/>
              <a:gd name="connsiteX45559" fmla="*/ 376843 w 1299502"/>
              <a:gd name="connsiteY45559" fmla="*/ 1768622 h 2190257"/>
              <a:gd name="connsiteX45560" fmla="*/ 376843 w 1299502"/>
              <a:gd name="connsiteY45560" fmla="*/ 1769199 h 2190257"/>
              <a:gd name="connsiteX45561" fmla="*/ 376447 w 1299502"/>
              <a:gd name="connsiteY45561" fmla="*/ 1769523 h 2190257"/>
              <a:gd name="connsiteX45562" fmla="*/ 376447 w 1299502"/>
              <a:gd name="connsiteY45562" fmla="*/ 1769811 h 2190257"/>
              <a:gd name="connsiteX45563" fmla="*/ 376158 w 1299502"/>
              <a:gd name="connsiteY45563" fmla="*/ 1770136 h 2190257"/>
              <a:gd name="connsiteX45564" fmla="*/ 376158 w 1299502"/>
              <a:gd name="connsiteY45564" fmla="*/ 1770424 h 2190257"/>
              <a:gd name="connsiteX45565" fmla="*/ 375545 w 1299502"/>
              <a:gd name="connsiteY45565" fmla="*/ 1770821 h 2190257"/>
              <a:gd name="connsiteX45566" fmla="*/ 375257 w 1299502"/>
              <a:gd name="connsiteY45566" fmla="*/ 1770821 h 2190257"/>
              <a:gd name="connsiteX45567" fmla="*/ 374536 w 1299502"/>
              <a:gd name="connsiteY45567" fmla="*/ 1771325 h 2190257"/>
              <a:gd name="connsiteX45568" fmla="*/ 374247 w 1299502"/>
              <a:gd name="connsiteY45568" fmla="*/ 1771325 h 2190257"/>
              <a:gd name="connsiteX45569" fmla="*/ 373057 w 1299502"/>
              <a:gd name="connsiteY45569" fmla="*/ 1772298 h 2190257"/>
              <a:gd name="connsiteX45570" fmla="*/ 372949 w 1299502"/>
              <a:gd name="connsiteY45570" fmla="*/ 1772623 h 2190257"/>
              <a:gd name="connsiteX45571" fmla="*/ 372661 w 1299502"/>
              <a:gd name="connsiteY45571" fmla="*/ 1772911 h 2190257"/>
              <a:gd name="connsiteX45572" fmla="*/ 372661 w 1299502"/>
              <a:gd name="connsiteY45572" fmla="*/ 1773235 h 2190257"/>
              <a:gd name="connsiteX45573" fmla="*/ 371759 w 1299502"/>
              <a:gd name="connsiteY45573" fmla="*/ 1773920 h 2190257"/>
              <a:gd name="connsiteX45574" fmla="*/ 371471 w 1299502"/>
              <a:gd name="connsiteY45574" fmla="*/ 1773920 h 2190257"/>
              <a:gd name="connsiteX45575" fmla="*/ 371254 w 1299502"/>
              <a:gd name="connsiteY45575" fmla="*/ 1774028 h 2190257"/>
              <a:gd name="connsiteX45576" fmla="*/ 371254 w 1299502"/>
              <a:gd name="connsiteY45576" fmla="*/ 1774605 h 2190257"/>
              <a:gd name="connsiteX45577" fmla="*/ 371074 w 1299502"/>
              <a:gd name="connsiteY45577" fmla="*/ 1774713 h 2190257"/>
              <a:gd name="connsiteX45578" fmla="*/ 370065 w 1299502"/>
              <a:gd name="connsiteY45578" fmla="*/ 1774713 h 2190257"/>
              <a:gd name="connsiteX45579" fmla="*/ 369848 w 1299502"/>
              <a:gd name="connsiteY45579" fmla="*/ 1774821 h 2190257"/>
              <a:gd name="connsiteX45580" fmla="*/ 369848 w 1299502"/>
              <a:gd name="connsiteY45580" fmla="*/ 1775109 h 2190257"/>
              <a:gd name="connsiteX45581" fmla="*/ 369163 w 1299502"/>
              <a:gd name="connsiteY45581" fmla="*/ 1775722 h 2190257"/>
              <a:gd name="connsiteX45582" fmla="*/ 369163 w 1299502"/>
              <a:gd name="connsiteY45582" fmla="*/ 1776010 h 2190257"/>
              <a:gd name="connsiteX45583" fmla="*/ 367576 w 1299502"/>
              <a:gd name="connsiteY45583" fmla="*/ 1777200 h 2190257"/>
              <a:gd name="connsiteX45584" fmla="*/ 367252 w 1299502"/>
              <a:gd name="connsiteY45584" fmla="*/ 1777200 h 2190257"/>
              <a:gd name="connsiteX45585" fmla="*/ 366567 w 1299502"/>
              <a:gd name="connsiteY45585" fmla="*/ 1777812 h 2190257"/>
              <a:gd name="connsiteX45586" fmla="*/ 365557 w 1299502"/>
              <a:gd name="connsiteY45586" fmla="*/ 1777740 h 2190257"/>
              <a:gd name="connsiteX45587" fmla="*/ 365161 w 1299502"/>
              <a:gd name="connsiteY45587" fmla="*/ 1778029 h 2190257"/>
              <a:gd name="connsiteX45588" fmla="*/ 364187 w 1299502"/>
              <a:gd name="connsiteY45588" fmla="*/ 1778029 h 2190257"/>
              <a:gd name="connsiteX45589" fmla="*/ 364079 w 1299502"/>
              <a:gd name="connsiteY45589" fmla="*/ 1777812 h 2190257"/>
              <a:gd name="connsiteX45590" fmla="*/ 364079 w 1299502"/>
              <a:gd name="connsiteY45590" fmla="*/ 1777524 h 2190257"/>
              <a:gd name="connsiteX45591" fmla="*/ 364187 w 1299502"/>
              <a:gd name="connsiteY45591" fmla="*/ 1777344 h 2190257"/>
              <a:gd name="connsiteX45592" fmla="*/ 364584 w 1299502"/>
              <a:gd name="connsiteY45592" fmla="*/ 1777416 h 2190257"/>
              <a:gd name="connsiteX45593" fmla="*/ 364692 w 1299502"/>
              <a:gd name="connsiteY45593" fmla="*/ 1777236 h 2190257"/>
              <a:gd name="connsiteX45594" fmla="*/ 364764 w 1299502"/>
              <a:gd name="connsiteY45594" fmla="*/ 1776947 h 2190257"/>
              <a:gd name="connsiteX45595" fmla="*/ 365088 w 1299502"/>
              <a:gd name="connsiteY45595" fmla="*/ 1776731 h 2190257"/>
              <a:gd name="connsiteX45596" fmla="*/ 365088 w 1299502"/>
              <a:gd name="connsiteY45596" fmla="*/ 1776335 h 2190257"/>
              <a:gd name="connsiteX45597" fmla="*/ 364980 w 1299502"/>
              <a:gd name="connsiteY45597" fmla="*/ 1776227 h 2190257"/>
              <a:gd name="connsiteX45598" fmla="*/ 364584 w 1299502"/>
              <a:gd name="connsiteY45598" fmla="*/ 1776227 h 2190257"/>
              <a:gd name="connsiteX45599" fmla="*/ 364079 w 1299502"/>
              <a:gd name="connsiteY45599" fmla="*/ 1776623 h 2190257"/>
              <a:gd name="connsiteX45600" fmla="*/ 364079 w 1299502"/>
              <a:gd name="connsiteY45600" fmla="*/ 1776947 h 2190257"/>
              <a:gd name="connsiteX45601" fmla="*/ 363790 w 1299502"/>
              <a:gd name="connsiteY45601" fmla="*/ 1777236 h 2190257"/>
              <a:gd name="connsiteX45602" fmla="*/ 363682 w 1299502"/>
              <a:gd name="connsiteY45602" fmla="*/ 1778137 h 2190257"/>
              <a:gd name="connsiteX45603" fmla="*/ 363394 w 1299502"/>
              <a:gd name="connsiteY45603" fmla="*/ 1778425 h 2190257"/>
              <a:gd name="connsiteX45604" fmla="*/ 363286 w 1299502"/>
              <a:gd name="connsiteY45604" fmla="*/ 1778930 h 2190257"/>
              <a:gd name="connsiteX45605" fmla="*/ 361086 w 1299502"/>
              <a:gd name="connsiteY45605" fmla="*/ 1780840 h 2190257"/>
              <a:gd name="connsiteX45606" fmla="*/ 360689 w 1299502"/>
              <a:gd name="connsiteY45606" fmla="*/ 1780732 h 2190257"/>
              <a:gd name="connsiteX45607" fmla="*/ 360401 w 1299502"/>
              <a:gd name="connsiteY45607" fmla="*/ 1781020 h 2190257"/>
              <a:gd name="connsiteX45608" fmla="*/ 360004 w 1299502"/>
              <a:gd name="connsiteY45608" fmla="*/ 1781020 h 2190257"/>
              <a:gd name="connsiteX45609" fmla="*/ 358995 w 1299502"/>
              <a:gd name="connsiteY45609" fmla="*/ 1781921 h 2190257"/>
              <a:gd name="connsiteX45610" fmla="*/ 358706 w 1299502"/>
              <a:gd name="connsiteY45610" fmla="*/ 1781849 h 2190257"/>
              <a:gd name="connsiteX45611" fmla="*/ 357985 w 1299502"/>
              <a:gd name="connsiteY45611" fmla="*/ 1782426 h 2190257"/>
              <a:gd name="connsiteX45612" fmla="*/ 357588 w 1299502"/>
              <a:gd name="connsiteY45612" fmla="*/ 1782426 h 2190257"/>
              <a:gd name="connsiteX45613" fmla="*/ 357300 w 1299502"/>
              <a:gd name="connsiteY45613" fmla="*/ 1782642 h 2190257"/>
              <a:gd name="connsiteX45614" fmla="*/ 355894 w 1299502"/>
              <a:gd name="connsiteY45614" fmla="*/ 1782642 h 2190257"/>
              <a:gd name="connsiteX45615" fmla="*/ 355822 w 1299502"/>
              <a:gd name="connsiteY45615" fmla="*/ 1782426 h 2190257"/>
              <a:gd name="connsiteX45616" fmla="*/ 355822 w 1299502"/>
              <a:gd name="connsiteY45616" fmla="*/ 1781525 h 2190257"/>
              <a:gd name="connsiteX45617" fmla="*/ 356218 w 1299502"/>
              <a:gd name="connsiteY45617" fmla="*/ 1781236 h 2190257"/>
              <a:gd name="connsiteX45618" fmla="*/ 356218 w 1299502"/>
              <a:gd name="connsiteY45618" fmla="*/ 1780335 h 2190257"/>
              <a:gd name="connsiteX45619" fmla="*/ 355894 w 1299502"/>
              <a:gd name="connsiteY45619" fmla="*/ 1780047 h 2190257"/>
              <a:gd name="connsiteX45620" fmla="*/ 356002 w 1299502"/>
              <a:gd name="connsiteY45620" fmla="*/ 1778353 h 2190257"/>
              <a:gd name="connsiteX45621" fmla="*/ 356218 w 1299502"/>
              <a:gd name="connsiteY45621" fmla="*/ 1778137 h 2190257"/>
              <a:gd name="connsiteX45622" fmla="*/ 356795 w 1299502"/>
              <a:gd name="connsiteY45622" fmla="*/ 1778245 h 2190257"/>
              <a:gd name="connsiteX45623" fmla="*/ 357011 w 1299502"/>
              <a:gd name="connsiteY45623" fmla="*/ 1778029 h 2190257"/>
              <a:gd name="connsiteX45624" fmla="*/ 357011 w 1299502"/>
              <a:gd name="connsiteY45624" fmla="*/ 1777740 h 2190257"/>
              <a:gd name="connsiteX45625" fmla="*/ 357588 w 1299502"/>
              <a:gd name="connsiteY45625" fmla="*/ 1777344 h 2190257"/>
              <a:gd name="connsiteX45626" fmla="*/ 357913 w 1299502"/>
              <a:gd name="connsiteY45626" fmla="*/ 1777344 h 2190257"/>
              <a:gd name="connsiteX45627" fmla="*/ 358201 w 1299502"/>
              <a:gd name="connsiteY45627" fmla="*/ 1777020 h 2190257"/>
              <a:gd name="connsiteX45628" fmla="*/ 358598 w 1299502"/>
              <a:gd name="connsiteY45628" fmla="*/ 1777020 h 2190257"/>
              <a:gd name="connsiteX45629" fmla="*/ 358706 w 1299502"/>
              <a:gd name="connsiteY45629" fmla="*/ 1776947 h 2190257"/>
              <a:gd name="connsiteX45630" fmla="*/ 358598 w 1299502"/>
              <a:gd name="connsiteY45630" fmla="*/ 1776839 h 2190257"/>
              <a:gd name="connsiteX45631" fmla="*/ 356218 w 1299502"/>
              <a:gd name="connsiteY45631" fmla="*/ 1776659 h 2190257"/>
              <a:gd name="connsiteX45632" fmla="*/ 355822 w 1299502"/>
              <a:gd name="connsiteY45632" fmla="*/ 1776263 h 2190257"/>
              <a:gd name="connsiteX45633" fmla="*/ 355822 w 1299502"/>
              <a:gd name="connsiteY45633" fmla="*/ 1775650 h 2190257"/>
              <a:gd name="connsiteX45634" fmla="*/ 355497 w 1299502"/>
              <a:gd name="connsiteY45634" fmla="*/ 1775326 h 2190257"/>
              <a:gd name="connsiteX45635" fmla="*/ 355497 w 1299502"/>
              <a:gd name="connsiteY45635" fmla="*/ 1775037 h 2190257"/>
              <a:gd name="connsiteX45636" fmla="*/ 355209 w 1299502"/>
              <a:gd name="connsiteY45636" fmla="*/ 1774749 h 2190257"/>
              <a:gd name="connsiteX45637" fmla="*/ 355209 w 1299502"/>
              <a:gd name="connsiteY45637" fmla="*/ 1774136 h 2190257"/>
              <a:gd name="connsiteX45638" fmla="*/ 355389 w 1299502"/>
              <a:gd name="connsiteY45638" fmla="*/ 1773956 h 2190257"/>
              <a:gd name="connsiteX45639" fmla="*/ 355713 w 1299502"/>
              <a:gd name="connsiteY45639" fmla="*/ 1773956 h 2190257"/>
              <a:gd name="connsiteX45640" fmla="*/ 356398 w 1299502"/>
              <a:gd name="connsiteY45640" fmla="*/ 1773452 h 2190257"/>
              <a:gd name="connsiteX45641" fmla="*/ 356723 w 1299502"/>
              <a:gd name="connsiteY45641" fmla="*/ 1773452 h 2190257"/>
              <a:gd name="connsiteX45642" fmla="*/ 357588 w 1299502"/>
              <a:gd name="connsiteY45642" fmla="*/ 1772731 h 2190257"/>
              <a:gd name="connsiteX45643" fmla="*/ 357697 w 1299502"/>
              <a:gd name="connsiteY45643" fmla="*/ 1771541 h 2190257"/>
              <a:gd name="connsiteX45644" fmla="*/ 357805 w 1299502"/>
              <a:gd name="connsiteY45644" fmla="*/ 1771433 h 2190257"/>
              <a:gd name="connsiteX45645" fmla="*/ 358201 w 1299502"/>
              <a:gd name="connsiteY45645" fmla="*/ 1771433 h 2190257"/>
              <a:gd name="connsiteX45646" fmla="*/ 358382 w 1299502"/>
              <a:gd name="connsiteY45646" fmla="*/ 1771253 h 2190257"/>
              <a:gd name="connsiteX45647" fmla="*/ 357877 w 1299502"/>
              <a:gd name="connsiteY45647" fmla="*/ 1770857 h 2190257"/>
              <a:gd name="connsiteX45648" fmla="*/ 357480 w 1299502"/>
              <a:gd name="connsiteY45648" fmla="*/ 1771145 h 2190257"/>
              <a:gd name="connsiteX45649" fmla="*/ 357192 w 1299502"/>
              <a:gd name="connsiteY45649" fmla="*/ 1771073 h 2190257"/>
              <a:gd name="connsiteX45650" fmla="*/ 356795 w 1299502"/>
              <a:gd name="connsiteY45650" fmla="*/ 1771361 h 2190257"/>
              <a:gd name="connsiteX45651" fmla="*/ 356507 w 1299502"/>
              <a:gd name="connsiteY45651" fmla="*/ 1771361 h 2190257"/>
              <a:gd name="connsiteX45652" fmla="*/ 355785 w 1299502"/>
              <a:gd name="connsiteY45652" fmla="*/ 1771974 h 2190257"/>
              <a:gd name="connsiteX45653" fmla="*/ 355497 w 1299502"/>
              <a:gd name="connsiteY45653" fmla="*/ 1771866 h 2190257"/>
              <a:gd name="connsiteX45654" fmla="*/ 354812 w 1299502"/>
              <a:gd name="connsiteY45654" fmla="*/ 1772478 h 2190257"/>
              <a:gd name="connsiteX45655" fmla="*/ 354487 w 1299502"/>
              <a:gd name="connsiteY45655" fmla="*/ 1772478 h 2190257"/>
              <a:gd name="connsiteX45656" fmla="*/ 354091 w 1299502"/>
              <a:gd name="connsiteY45656" fmla="*/ 1772659 h 2190257"/>
              <a:gd name="connsiteX45657" fmla="*/ 353802 w 1299502"/>
              <a:gd name="connsiteY45657" fmla="*/ 1772767 h 2190257"/>
              <a:gd name="connsiteX45658" fmla="*/ 353406 w 1299502"/>
              <a:gd name="connsiteY45658" fmla="*/ 1772947 h 2190257"/>
              <a:gd name="connsiteX45659" fmla="*/ 353081 w 1299502"/>
              <a:gd name="connsiteY45659" fmla="*/ 1772947 h 2190257"/>
              <a:gd name="connsiteX45660" fmla="*/ 352684 w 1299502"/>
              <a:gd name="connsiteY45660" fmla="*/ 1773271 h 2190257"/>
              <a:gd name="connsiteX45661" fmla="*/ 351711 w 1299502"/>
              <a:gd name="connsiteY45661" fmla="*/ 1773163 h 2190257"/>
              <a:gd name="connsiteX45662" fmla="*/ 351386 w 1299502"/>
              <a:gd name="connsiteY45662" fmla="*/ 1772839 h 2190257"/>
              <a:gd name="connsiteX45663" fmla="*/ 351098 w 1299502"/>
              <a:gd name="connsiteY45663" fmla="*/ 1772839 h 2190257"/>
              <a:gd name="connsiteX45664" fmla="*/ 349692 w 1299502"/>
              <a:gd name="connsiteY45664" fmla="*/ 1771469 h 2190257"/>
              <a:gd name="connsiteX45665" fmla="*/ 349692 w 1299502"/>
              <a:gd name="connsiteY45665" fmla="*/ 1771145 h 2190257"/>
              <a:gd name="connsiteX45666" fmla="*/ 349007 w 1299502"/>
              <a:gd name="connsiteY45666" fmla="*/ 1770568 h 2190257"/>
              <a:gd name="connsiteX45667" fmla="*/ 349007 w 1299502"/>
              <a:gd name="connsiteY45667" fmla="*/ 1770244 h 2190257"/>
              <a:gd name="connsiteX45668" fmla="*/ 347095 w 1299502"/>
              <a:gd name="connsiteY45668" fmla="*/ 1768370 h 2190257"/>
              <a:gd name="connsiteX45669" fmla="*/ 347204 w 1299502"/>
              <a:gd name="connsiteY45669" fmla="*/ 1767757 h 2190257"/>
              <a:gd name="connsiteX45670" fmla="*/ 346807 w 1299502"/>
              <a:gd name="connsiteY45670" fmla="*/ 1767469 h 2190257"/>
              <a:gd name="connsiteX45671" fmla="*/ 346915 w 1299502"/>
              <a:gd name="connsiteY45671" fmla="*/ 1766568 h 2190257"/>
              <a:gd name="connsiteX45672" fmla="*/ 346699 w 1299502"/>
              <a:gd name="connsiteY45672" fmla="*/ 1766352 h 2190257"/>
              <a:gd name="connsiteX45673" fmla="*/ 346410 w 1299502"/>
              <a:gd name="connsiteY45673" fmla="*/ 1766352 h 2190257"/>
              <a:gd name="connsiteX45674" fmla="*/ 346194 w 1299502"/>
              <a:gd name="connsiteY45674" fmla="*/ 1766279 h 2190257"/>
              <a:gd name="connsiteX45675" fmla="*/ 346302 w 1299502"/>
              <a:gd name="connsiteY45675" fmla="*/ 1765955 h 2190257"/>
              <a:gd name="connsiteX45676" fmla="*/ 345906 w 1299502"/>
              <a:gd name="connsiteY45676" fmla="*/ 1765559 h 2190257"/>
              <a:gd name="connsiteX45677" fmla="*/ 346591 w 1299502"/>
              <a:gd name="connsiteY45677" fmla="*/ 1765054 h 2190257"/>
              <a:gd name="connsiteX45678" fmla="*/ 346699 w 1299502"/>
              <a:gd name="connsiteY45678" fmla="*/ 1763865 h 2190257"/>
              <a:gd name="connsiteX45679" fmla="*/ 346014 w 1299502"/>
              <a:gd name="connsiteY45679" fmla="*/ 1763288 h 2190257"/>
              <a:gd name="connsiteX45680" fmla="*/ 346194 w 1299502"/>
              <a:gd name="connsiteY45680" fmla="*/ 1760585 h 2190257"/>
              <a:gd name="connsiteX45681" fmla="*/ 346519 w 1299502"/>
              <a:gd name="connsiteY45681" fmla="*/ 1760261 h 2190257"/>
              <a:gd name="connsiteX45682" fmla="*/ 346591 w 1299502"/>
              <a:gd name="connsiteY45682" fmla="*/ 1759684 h 2190257"/>
              <a:gd name="connsiteX45683" fmla="*/ 346915 w 1299502"/>
              <a:gd name="connsiteY45683" fmla="*/ 1759468 h 2190257"/>
              <a:gd name="connsiteX45684" fmla="*/ 346987 w 1299502"/>
              <a:gd name="connsiteY45684" fmla="*/ 1758567 h 2190257"/>
              <a:gd name="connsiteX45685" fmla="*/ 347312 w 1299502"/>
              <a:gd name="connsiteY45685" fmla="*/ 1758279 h 2190257"/>
              <a:gd name="connsiteX45686" fmla="*/ 347384 w 1299502"/>
              <a:gd name="connsiteY45686" fmla="*/ 1757378 h 2190257"/>
              <a:gd name="connsiteX45687" fmla="*/ 347708 w 1299502"/>
              <a:gd name="connsiteY45687" fmla="*/ 1757089 h 2190257"/>
              <a:gd name="connsiteX45688" fmla="*/ 347781 w 1299502"/>
              <a:gd name="connsiteY45688" fmla="*/ 1756477 h 2190257"/>
              <a:gd name="connsiteX45689" fmla="*/ 348105 w 1299502"/>
              <a:gd name="connsiteY45689" fmla="*/ 1756188 h 2190257"/>
              <a:gd name="connsiteX45690" fmla="*/ 348213 w 1299502"/>
              <a:gd name="connsiteY45690" fmla="*/ 1755287 h 2190257"/>
              <a:gd name="connsiteX45691" fmla="*/ 347781 w 1299502"/>
              <a:gd name="connsiteY45691" fmla="*/ 1754999 h 2190257"/>
              <a:gd name="connsiteX45692" fmla="*/ 347781 w 1299502"/>
              <a:gd name="connsiteY45692" fmla="*/ 1754675 h 2190257"/>
              <a:gd name="connsiteX45693" fmla="*/ 347492 w 1299502"/>
              <a:gd name="connsiteY45693" fmla="*/ 1754386 h 2190257"/>
              <a:gd name="connsiteX45694" fmla="*/ 347600 w 1299502"/>
              <a:gd name="connsiteY45694" fmla="*/ 1752873 h 2190257"/>
              <a:gd name="connsiteX45695" fmla="*/ 347997 w 1299502"/>
              <a:gd name="connsiteY45695" fmla="*/ 1752692 h 2190257"/>
              <a:gd name="connsiteX45696" fmla="*/ 348105 w 1299502"/>
              <a:gd name="connsiteY45696" fmla="*/ 1750602 h 2190257"/>
              <a:gd name="connsiteX45697" fmla="*/ 349475 w 1299502"/>
              <a:gd name="connsiteY45697" fmla="*/ 1749485 h 2190257"/>
              <a:gd name="connsiteX45698" fmla="*/ 349475 w 1299502"/>
              <a:gd name="connsiteY45698" fmla="*/ 1748908 h 2190257"/>
              <a:gd name="connsiteX45699" fmla="*/ 349872 w 1299502"/>
              <a:gd name="connsiteY45699" fmla="*/ 1748584 h 2190257"/>
              <a:gd name="connsiteX45700" fmla="*/ 349872 w 1299502"/>
              <a:gd name="connsiteY45700" fmla="*/ 1747394 h 2190257"/>
              <a:gd name="connsiteX45701" fmla="*/ 350269 w 1299502"/>
              <a:gd name="connsiteY45701" fmla="*/ 1747106 h 2190257"/>
              <a:gd name="connsiteX45702" fmla="*/ 350377 w 1299502"/>
              <a:gd name="connsiteY45702" fmla="*/ 1745412 h 2190257"/>
              <a:gd name="connsiteX45703" fmla="*/ 350665 w 1299502"/>
              <a:gd name="connsiteY45703" fmla="*/ 1745088 h 2190257"/>
              <a:gd name="connsiteX45704" fmla="*/ 350665 w 1299502"/>
              <a:gd name="connsiteY45704" fmla="*/ 1744511 h 2190257"/>
              <a:gd name="connsiteX45705" fmla="*/ 353153 w 1299502"/>
              <a:gd name="connsiteY45705" fmla="*/ 1742493 h 2190257"/>
              <a:gd name="connsiteX45706" fmla="*/ 353153 w 1299502"/>
              <a:gd name="connsiteY45706" fmla="*/ 1742205 h 2190257"/>
              <a:gd name="connsiteX45707" fmla="*/ 354163 w 1299502"/>
              <a:gd name="connsiteY45707" fmla="*/ 1741412 h 2190257"/>
              <a:gd name="connsiteX45708" fmla="*/ 354271 w 1299502"/>
              <a:gd name="connsiteY45708" fmla="*/ 1741087 h 2190257"/>
              <a:gd name="connsiteX45709" fmla="*/ 354560 w 1299502"/>
              <a:gd name="connsiteY45709" fmla="*/ 1740799 h 2190257"/>
              <a:gd name="connsiteX45710" fmla="*/ 354560 w 1299502"/>
              <a:gd name="connsiteY45710" fmla="*/ 1740511 h 2190257"/>
              <a:gd name="connsiteX45711" fmla="*/ 355245 w 1299502"/>
              <a:gd name="connsiteY45711" fmla="*/ 1740006 h 2190257"/>
              <a:gd name="connsiteX45712" fmla="*/ 355245 w 1299502"/>
              <a:gd name="connsiteY45712" fmla="*/ 1739718 h 2190257"/>
              <a:gd name="connsiteX45713" fmla="*/ 355677 w 1299502"/>
              <a:gd name="connsiteY45713" fmla="*/ 1739393 h 2190257"/>
              <a:gd name="connsiteX45714" fmla="*/ 355677 w 1299502"/>
              <a:gd name="connsiteY45714" fmla="*/ 1738817 h 2190257"/>
              <a:gd name="connsiteX45715" fmla="*/ 356074 w 1299502"/>
              <a:gd name="connsiteY45715" fmla="*/ 1738492 h 2190257"/>
              <a:gd name="connsiteX45716" fmla="*/ 356074 w 1299502"/>
              <a:gd name="connsiteY45716" fmla="*/ 1737591 h 2190257"/>
              <a:gd name="connsiteX45717" fmla="*/ 356471 w 1299502"/>
              <a:gd name="connsiteY45717" fmla="*/ 1737411 h 2190257"/>
              <a:gd name="connsiteX45718" fmla="*/ 356471 w 1299502"/>
              <a:gd name="connsiteY45718" fmla="*/ 1736222 h 2190257"/>
              <a:gd name="connsiteX45719" fmla="*/ 357552 w 1299502"/>
              <a:gd name="connsiteY45719" fmla="*/ 1735321 h 2190257"/>
              <a:gd name="connsiteX45720" fmla="*/ 357552 w 1299502"/>
              <a:gd name="connsiteY45720" fmla="*/ 1734997 h 2190257"/>
              <a:gd name="connsiteX45721" fmla="*/ 357264 w 1299502"/>
              <a:gd name="connsiteY45721" fmla="*/ 1734708 h 2190257"/>
              <a:gd name="connsiteX45722" fmla="*/ 357336 w 1299502"/>
              <a:gd name="connsiteY45722" fmla="*/ 1732906 h 2190257"/>
              <a:gd name="connsiteX45723" fmla="*/ 358742 w 1299502"/>
              <a:gd name="connsiteY45723" fmla="*/ 1731825 h 2190257"/>
              <a:gd name="connsiteX45724" fmla="*/ 358742 w 1299502"/>
              <a:gd name="connsiteY45724" fmla="*/ 1731212 h 2190257"/>
              <a:gd name="connsiteX45725" fmla="*/ 359067 w 1299502"/>
              <a:gd name="connsiteY45725" fmla="*/ 1731032 h 2190257"/>
              <a:gd name="connsiteX45726" fmla="*/ 359139 w 1299502"/>
              <a:gd name="connsiteY45726" fmla="*/ 1730419 h 2190257"/>
              <a:gd name="connsiteX45727" fmla="*/ 359463 w 1299502"/>
              <a:gd name="connsiteY45727" fmla="*/ 1730131 h 2190257"/>
              <a:gd name="connsiteX45728" fmla="*/ 359463 w 1299502"/>
              <a:gd name="connsiteY45728" fmla="*/ 1729807 h 2190257"/>
              <a:gd name="connsiteX45729" fmla="*/ 359860 w 1299502"/>
              <a:gd name="connsiteY45729" fmla="*/ 1729518 h 2190257"/>
              <a:gd name="connsiteX45730" fmla="*/ 359860 w 1299502"/>
              <a:gd name="connsiteY45730" fmla="*/ 1729230 h 2190257"/>
              <a:gd name="connsiteX45731" fmla="*/ 360149 w 1299502"/>
              <a:gd name="connsiteY45731" fmla="*/ 1728906 h 2190257"/>
              <a:gd name="connsiteX45732" fmla="*/ 360257 w 1299502"/>
              <a:gd name="connsiteY45732" fmla="*/ 1728617 h 2190257"/>
              <a:gd name="connsiteX45733" fmla="*/ 360545 w 1299502"/>
              <a:gd name="connsiteY45733" fmla="*/ 1728293 h 2190257"/>
              <a:gd name="connsiteX45734" fmla="*/ 360545 w 1299502"/>
              <a:gd name="connsiteY45734" fmla="*/ 1728113 h 2190257"/>
              <a:gd name="connsiteX45735" fmla="*/ 361735 w 1299502"/>
              <a:gd name="connsiteY45735" fmla="*/ 1727104 h 2190257"/>
              <a:gd name="connsiteX45736" fmla="*/ 362853 w 1299502"/>
              <a:gd name="connsiteY45736" fmla="*/ 1727104 h 2190257"/>
              <a:gd name="connsiteX45737" fmla="*/ 363430 w 1299502"/>
              <a:gd name="connsiteY45737" fmla="*/ 1726635 h 2190257"/>
              <a:gd name="connsiteX45738" fmla="*/ 363826 w 1299502"/>
              <a:gd name="connsiteY45738" fmla="*/ 1726635 h 2190257"/>
              <a:gd name="connsiteX45739" fmla="*/ 364620 w 1299502"/>
              <a:gd name="connsiteY45739" fmla="*/ 1725914 h 2190257"/>
              <a:gd name="connsiteX45740" fmla="*/ 364728 w 1299502"/>
              <a:gd name="connsiteY45740" fmla="*/ 1725302 h 2190257"/>
              <a:gd name="connsiteX45741" fmla="*/ 365052 w 1299502"/>
              <a:gd name="connsiteY45741" fmla="*/ 1725013 h 2190257"/>
              <a:gd name="connsiteX45742" fmla="*/ 365125 w 1299502"/>
              <a:gd name="connsiteY45742" fmla="*/ 1723824 h 2190257"/>
              <a:gd name="connsiteX45743" fmla="*/ 365449 w 1299502"/>
              <a:gd name="connsiteY45743" fmla="*/ 1723608 h 2190257"/>
              <a:gd name="connsiteX45744" fmla="*/ 365521 w 1299502"/>
              <a:gd name="connsiteY45744" fmla="*/ 1723319 h 2190257"/>
              <a:gd name="connsiteX45745" fmla="*/ 366531 w 1299502"/>
              <a:gd name="connsiteY45745" fmla="*/ 1722418 h 2190257"/>
              <a:gd name="connsiteX45746" fmla="*/ 366531 w 1299502"/>
              <a:gd name="connsiteY45746" fmla="*/ 1722130 h 2190257"/>
              <a:gd name="connsiteX45747" fmla="*/ 367613 w 1299502"/>
              <a:gd name="connsiteY45747" fmla="*/ 1721337 h 2190257"/>
              <a:gd name="connsiteX45748" fmla="*/ 367613 w 1299502"/>
              <a:gd name="connsiteY45748" fmla="*/ 1720725 h 2190257"/>
              <a:gd name="connsiteX45749" fmla="*/ 366927 w 1299502"/>
              <a:gd name="connsiteY45749" fmla="*/ 1720112 h 2190257"/>
              <a:gd name="connsiteX45750" fmla="*/ 367036 w 1299502"/>
              <a:gd name="connsiteY45750" fmla="*/ 1719824 h 2190257"/>
              <a:gd name="connsiteX45751" fmla="*/ 366531 w 1299502"/>
              <a:gd name="connsiteY45751" fmla="*/ 1719319 h 2190257"/>
              <a:gd name="connsiteX45752" fmla="*/ 366026 w 1299502"/>
              <a:gd name="connsiteY45752" fmla="*/ 1719715 h 2190257"/>
              <a:gd name="connsiteX45753" fmla="*/ 365954 w 1299502"/>
              <a:gd name="connsiteY45753" fmla="*/ 1720040 h 2190257"/>
              <a:gd name="connsiteX45754" fmla="*/ 364944 w 1299502"/>
              <a:gd name="connsiteY45754" fmla="*/ 1720941 h 2190257"/>
              <a:gd name="connsiteX45755" fmla="*/ 364944 w 1299502"/>
              <a:gd name="connsiteY45755" fmla="*/ 1721121 h 2190257"/>
              <a:gd name="connsiteX45756" fmla="*/ 364728 w 1299502"/>
              <a:gd name="connsiteY45756" fmla="*/ 1721301 h 2190257"/>
              <a:gd name="connsiteX45757" fmla="*/ 364439 w 1299502"/>
              <a:gd name="connsiteY45757" fmla="*/ 1721301 h 2190257"/>
              <a:gd name="connsiteX45758" fmla="*/ 364259 w 1299502"/>
              <a:gd name="connsiteY45758" fmla="*/ 1721409 h 2190257"/>
              <a:gd name="connsiteX45759" fmla="*/ 364259 w 1299502"/>
              <a:gd name="connsiteY45759" fmla="*/ 1721734 h 2190257"/>
              <a:gd name="connsiteX45760" fmla="*/ 363033 w 1299502"/>
              <a:gd name="connsiteY45760" fmla="*/ 1722707 h 2190257"/>
              <a:gd name="connsiteX45761" fmla="*/ 361374 w 1299502"/>
              <a:gd name="connsiteY45761" fmla="*/ 1722599 h 2190257"/>
              <a:gd name="connsiteX45762" fmla="*/ 361050 w 1299502"/>
              <a:gd name="connsiteY45762" fmla="*/ 1722923 h 2190257"/>
              <a:gd name="connsiteX45763" fmla="*/ 360365 w 1299502"/>
              <a:gd name="connsiteY45763" fmla="*/ 1722815 h 2190257"/>
              <a:gd name="connsiteX45764" fmla="*/ 358959 w 1299502"/>
              <a:gd name="connsiteY45764" fmla="*/ 1724004 h 2190257"/>
              <a:gd name="connsiteX45765" fmla="*/ 358670 w 1299502"/>
              <a:gd name="connsiteY45765" fmla="*/ 1724004 h 2190257"/>
              <a:gd name="connsiteX45766" fmla="*/ 358454 w 1299502"/>
              <a:gd name="connsiteY45766" fmla="*/ 1724112 h 2190257"/>
              <a:gd name="connsiteX45767" fmla="*/ 358382 w 1299502"/>
              <a:gd name="connsiteY45767" fmla="*/ 1725302 h 2190257"/>
              <a:gd name="connsiteX45768" fmla="*/ 357661 w 1299502"/>
              <a:gd name="connsiteY45768" fmla="*/ 1725806 h 2190257"/>
              <a:gd name="connsiteX45769" fmla="*/ 357661 w 1299502"/>
              <a:gd name="connsiteY45769" fmla="*/ 1726095 h 2190257"/>
              <a:gd name="connsiteX45770" fmla="*/ 357480 w 1299502"/>
              <a:gd name="connsiteY45770" fmla="*/ 1726311 h 2190257"/>
              <a:gd name="connsiteX45771" fmla="*/ 356867 w 1299502"/>
              <a:gd name="connsiteY45771" fmla="*/ 1726203 h 2190257"/>
              <a:gd name="connsiteX45772" fmla="*/ 356687 w 1299502"/>
              <a:gd name="connsiteY45772" fmla="*/ 1726419 h 2190257"/>
              <a:gd name="connsiteX45773" fmla="*/ 356975 w 1299502"/>
              <a:gd name="connsiteY45773" fmla="*/ 1726707 h 2190257"/>
              <a:gd name="connsiteX45774" fmla="*/ 356687 w 1299502"/>
              <a:gd name="connsiteY45774" fmla="*/ 1726996 h 2190257"/>
              <a:gd name="connsiteX45775" fmla="*/ 356687 w 1299502"/>
              <a:gd name="connsiteY45775" fmla="*/ 1727212 h 2190257"/>
              <a:gd name="connsiteX45776" fmla="*/ 356471 w 1299502"/>
              <a:gd name="connsiteY45776" fmla="*/ 1727392 h 2190257"/>
              <a:gd name="connsiteX45777" fmla="*/ 356074 w 1299502"/>
              <a:gd name="connsiteY45777" fmla="*/ 1727392 h 2190257"/>
              <a:gd name="connsiteX45778" fmla="*/ 355966 w 1299502"/>
              <a:gd name="connsiteY45778" fmla="*/ 1727500 h 2190257"/>
              <a:gd name="connsiteX45779" fmla="*/ 355966 w 1299502"/>
              <a:gd name="connsiteY45779" fmla="*/ 1727788 h 2190257"/>
              <a:gd name="connsiteX45780" fmla="*/ 355569 w 1299502"/>
              <a:gd name="connsiteY45780" fmla="*/ 1728113 h 2190257"/>
              <a:gd name="connsiteX45781" fmla="*/ 355569 w 1299502"/>
              <a:gd name="connsiteY45781" fmla="*/ 1728401 h 2190257"/>
              <a:gd name="connsiteX45782" fmla="*/ 354704 w 1299502"/>
              <a:gd name="connsiteY45782" fmla="*/ 1729086 h 2190257"/>
              <a:gd name="connsiteX45783" fmla="*/ 354091 w 1299502"/>
              <a:gd name="connsiteY45783" fmla="*/ 1729086 h 2190257"/>
              <a:gd name="connsiteX45784" fmla="*/ 353874 w 1299502"/>
              <a:gd name="connsiteY45784" fmla="*/ 1729194 h 2190257"/>
              <a:gd name="connsiteX45785" fmla="*/ 353874 w 1299502"/>
              <a:gd name="connsiteY45785" fmla="*/ 1729807 h 2190257"/>
              <a:gd name="connsiteX45786" fmla="*/ 353478 w 1299502"/>
              <a:gd name="connsiteY45786" fmla="*/ 1730095 h 2190257"/>
              <a:gd name="connsiteX45787" fmla="*/ 353478 w 1299502"/>
              <a:gd name="connsiteY45787" fmla="*/ 1730600 h 2190257"/>
              <a:gd name="connsiteX45788" fmla="*/ 353081 w 1299502"/>
              <a:gd name="connsiteY45788" fmla="*/ 1730888 h 2190257"/>
              <a:gd name="connsiteX45789" fmla="*/ 353009 w 1299502"/>
              <a:gd name="connsiteY45789" fmla="*/ 1732077 h 2190257"/>
              <a:gd name="connsiteX45790" fmla="*/ 352180 w 1299502"/>
              <a:gd name="connsiteY45790" fmla="*/ 1732798 h 2190257"/>
              <a:gd name="connsiteX45791" fmla="*/ 351891 w 1299502"/>
              <a:gd name="connsiteY45791" fmla="*/ 1732798 h 2190257"/>
              <a:gd name="connsiteX45792" fmla="*/ 351711 w 1299502"/>
              <a:gd name="connsiteY45792" fmla="*/ 1732582 h 2190257"/>
              <a:gd name="connsiteX45793" fmla="*/ 351711 w 1299502"/>
              <a:gd name="connsiteY45793" fmla="*/ 1732293 h 2190257"/>
              <a:gd name="connsiteX45794" fmla="*/ 352108 w 1299502"/>
              <a:gd name="connsiteY45794" fmla="*/ 1732077 h 2190257"/>
              <a:gd name="connsiteX45795" fmla="*/ 352108 w 1299502"/>
              <a:gd name="connsiteY45795" fmla="*/ 1731789 h 2190257"/>
              <a:gd name="connsiteX45796" fmla="*/ 351891 w 1299502"/>
              <a:gd name="connsiteY45796" fmla="*/ 1731609 h 2190257"/>
              <a:gd name="connsiteX45797" fmla="*/ 350593 w 1299502"/>
              <a:gd name="connsiteY45797" fmla="*/ 1731501 h 2190257"/>
              <a:gd name="connsiteX45798" fmla="*/ 350413 w 1299502"/>
              <a:gd name="connsiteY45798" fmla="*/ 1731681 h 2190257"/>
              <a:gd name="connsiteX45799" fmla="*/ 350413 w 1299502"/>
              <a:gd name="connsiteY45799" fmla="*/ 1732005 h 2190257"/>
              <a:gd name="connsiteX45800" fmla="*/ 349692 w 1299502"/>
              <a:gd name="connsiteY45800" fmla="*/ 1732510 h 2190257"/>
              <a:gd name="connsiteX45801" fmla="*/ 349692 w 1299502"/>
              <a:gd name="connsiteY45801" fmla="*/ 1732834 h 2190257"/>
              <a:gd name="connsiteX45802" fmla="*/ 349295 w 1299502"/>
              <a:gd name="connsiteY45802" fmla="*/ 1733122 h 2190257"/>
              <a:gd name="connsiteX45803" fmla="*/ 349295 w 1299502"/>
              <a:gd name="connsiteY45803" fmla="*/ 1733447 h 2190257"/>
              <a:gd name="connsiteX45804" fmla="*/ 347925 w 1299502"/>
              <a:gd name="connsiteY45804" fmla="*/ 1734564 h 2190257"/>
              <a:gd name="connsiteX45805" fmla="*/ 347925 w 1299502"/>
              <a:gd name="connsiteY45805" fmla="*/ 1734852 h 2190257"/>
              <a:gd name="connsiteX45806" fmla="*/ 347204 w 1299502"/>
              <a:gd name="connsiteY45806" fmla="*/ 1735465 h 2190257"/>
              <a:gd name="connsiteX45807" fmla="*/ 347204 w 1299502"/>
              <a:gd name="connsiteY45807" fmla="*/ 1736042 h 2190257"/>
              <a:gd name="connsiteX45808" fmla="*/ 346807 w 1299502"/>
              <a:gd name="connsiteY45808" fmla="*/ 1736258 h 2190257"/>
              <a:gd name="connsiteX45809" fmla="*/ 346807 w 1299502"/>
              <a:gd name="connsiteY45809" fmla="*/ 1736546 h 2190257"/>
              <a:gd name="connsiteX45810" fmla="*/ 345617 w 1299502"/>
              <a:gd name="connsiteY45810" fmla="*/ 1737555 h 2190257"/>
              <a:gd name="connsiteX45811" fmla="*/ 344932 w 1299502"/>
              <a:gd name="connsiteY45811" fmla="*/ 1737555 h 2190257"/>
              <a:gd name="connsiteX45812" fmla="*/ 344427 w 1299502"/>
              <a:gd name="connsiteY45812" fmla="*/ 1737051 h 2190257"/>
              <a:gd name="connsiteX45813" fmla="*/ 344535 w 1299502"/>
              <a:gd name="connsiteY45813" fmla="*/ 1736438 h 2190257"/>
              <a:gd name="connsiteX45814" fmla="*/ 344824 w 1299502"/>
              <a:gd name="connsiteY45814" fmla="*/ 1736150 h 2190257"/>
              <a:gd name="connsiteX45815" fmla="*/ 344932 w 1299502"/>
              <a:gd name="connsiteY45815" fmla="*/ 1735033 h 2190257"/>
              <a:gd name="connsiteX45816" fmla="*/ 344716 w 1299502"/>
              <a:gd name="connsiteY45816" fmla="*/ 1734852 h 2190257"/>
              <a:gd name="connsiteX45817" fmla="*/ 344427 w 1299502"/>
              <a:gd name="connsiteY45817" fmla="*/ 1734852 h 2190257"/>
              <a:gd name="connsiteX45818" fmla="*/ 344211 w 1299502"/>
              <a:gd name="connsiteY45818" fmla="*/ 1734636 h 2190257"/>
              <a:gd name="connsiteX45819" fmla="*/ 344319 w 1299502"/>
              <a:gd name="connsiteY45819" fmla="*/ 1734059 h 2190257"/>
              <a:gd name="connsiteX45820" fmla="*/ 344139 w 1299502"/>
              <a:gd name="connsiteY45820" fmla="*/ 1733951 h 2190257"/>
              <a:gd name="connsiteX45821" fmla="*/ 343814 w 1299502"/>
              <a:gd name="connsiteY45821" fmla="*/ 1734240 h 2190257"/>
              <a:gd name="connsiteX45822" fmla="*/ 343418 w 1299502"/>
              <a:gd name="connsiteY45822" fmla="*/ 1734168 h 2190257"/>
              <a:gd name="connsiteX45823" fmla="*/ 343345 w 1299502"/>
              <a:gd name="connsiteY45823" fmla="*/ 1734059 h 2190257"/>
              <a:gd name="connsiteX45824" fmla="*/ 343345 w 1299502"/>
              <a:gd name="connsiteY45824" fmla="*/ 1733771 h 2190257"/>
              <a:gd name="connsiteX45825" fmla="*/ 344031 w 1299502"/>
              <a:gd name="connsiteY45825" fmla="*/ 1733158 h 2190257"/>
              <a:gd name="connsiteX45826" fmla="*/ 344031 w 1299502"/>
              <a:gd name="connsiteY45826" fmla="*/ 1732546 h 2190257"/>
              <a:gd name="connsiteX45827" fmla="*/ 345112 w 1299502"/>
              <a:gd name="connsiteY45827" fmla="*/ 1731753 h 2190257"/>
              <a:gd name="connsiteX45828" fmla="*/ 345112 w 1299502"/>
              <a:gd name="connsiteY45828" fmla="*/ 1731465 h 2190257"/>
              <a:gd name="connsiteX45829" fmla="*/ 345437 w 1299502"/>
              <a:gd name="connsiteY45829" fmla="*/ 1731140 h 2190257"/>
              <a:gd name="connsiteX45830" fmla="*/ 345509 w 1299502"/>
              <a:gd name="connsiteY45830" fmla="*/ 1729663 h 2190257"/>
              <a:gd name="connsiteX45831" fmla="*/ 345040 w 1299502"/>
              <a:gd name="connsiteY45831" fmla="*/ 1729266 h 2190257"/>
              <a:gd name="connsiteX45832" fmla="*/ 344716 w 1299502"/>
              <a:gd name="connsiteY45832" fmla="*/ 1729158 h 2190257"/>
              <a:gd name="connsiteX45833" fmla="*/ 344211 w 1299502"/>
              <a:gd name="connsiteY45833" fmla="*/ 1728762 h 2190257"/>
              <a:gd name="connsiteX45834" fmla="*/ 344319 w 1299502"/>
              <a:gd name="connsiteY45834" fmla="*/ 1727861 h 2190257"/>
              <a:gd name="connsiteX45835" fmla="*/ 344644 w 1299502"/>
              <a:gd name="connsiteY45835" fmla="*/ 1727572 h 2190257"/>
              <a:gd name="connsiteX45836" fmla="*/ 344716 w 1299502"/>
              <a:gd name="connsiteY45836" fmla="*/ 1725770 h 2190257"/>
              <a:gd name="connsiteX45837" fmla="*/ 345112 w 1299502"/>
              <a:gd name="connsiteY45837" fmla="*/ 1725554 h 2190257"/>
              <a:gd name="connsiteX45838" fmla="*/ 345112 w 1299502"/>
              <a:gd name="connsiteY45838" fmla="*/ 1724977 h 2190257"/>
              <a:gd name="connsiteX45839" fmla="*/ 346230 w 1299502"/>
              <a:gd name="connsiteY45839" fmla="*/ 1724076 h 2190257"/>
              <a:gd name="connsiteX45840" fmla="*/ 346230 w 1299502"/>
              <a:gd name="connsiteY45840" fmla="*/ 1723788 h 2190257"/>
              <a:gd name="connsiteX45841" fmla="*/ 345833 w 1299502"/>
              <a:gd name="connsiteY45841" fmla="*/ 1723464 h 2190257"/>
              <a:gd name="connsiteX45842" fmla="*/ 345906 w 1299502"/>
              <a:gd name="connsiteY45842" fmla="*/ 1721662 h 2190257"/>
              <a:gd name="connsiteX45843" fmla="*/ 346302 w 1299502"/>
              <a:gd name="connsiteY45843" fmla="*/ 1721481 h 2190257"/>
              <a:gd name="connsiteX45844" fmla="*/ 346302 w 1299502"/>
              <a:gd name="connsiteY45844" fmla="*/ 1721085 h 2190257"/>
              <a:gd name="connsiteX45845" fmla="*/ 347023 w 1299502"/>
              <a:gd name="connsiteY45845" fmla="*/ 1720580 h 2190257"/>
              <a:gd name="connsiteX45846" fmla="*/ 347023 w 1299502"/>
              <a:gd name="connsiteY45846" fmla="*/ 1720292 h 2190257"/>
              <a:gd name="connsiteX45847" fmla="*/ 347708 w 1299502"/>
              <a:gd name="connsiteY45847" fmla="*/ 1719679 h 2190257"/>
              <a:gd name="connsiteX45848" fmla="*/ 347708 w 1299502"/>
              <a:gd name="connsiteY45848" fmla="*/ 1719391 h 2190257"/>
              <a:gd name="connsiteX45849" fmla="*/ 348105 w 1299502"/>
              <a:gd name="connsiteY45849" fmla="*/ 1719175 h 2190257"/>
              <a:gd name="connsiteX45850" fmla="*/ 348213 w 1299502"/>
              <a:gd name="connsiteY45850" fmla="*/ 1717661 h 2190257"/>
              <a:gd name="connsiteX45851" fmla="*/ 348898 w 1299502"/>
              <a:gd name="connsiteY45851" fmla="*/ 1717084 h 2190257"/>
              <a:gd name="connsiteX45852" fmla="*/ 348898 w 1299502"/>
              <a:gd name="connsiteY45852" fmla="*/ 1716760 h 2190257"/>
              <a:gd name="connsiteX45853" fmla="*/ 349223 w 1299502"/>
              <a:gd name="connsiteY45853" fmla="*/ 1716580 h 2190257"/>
              <a:gd name="connsiteX45854" fmla="*/ 349331 w 1299502"/>
              <a:gd name="connsiteY45854" fmla="*/ 1715066 h 2190257"/>
              <a:gd name="connsiteX45855" fmla="*/ 349620 w 1299502"/>
              <a:gd name="connsiteY45855" fmla="*/ 1714778 h 2190257"/>
              <a:gd name="connsiteX45856" fmla="*/ 349728 w 1299502"/>
              <a:gd name="connsiteY45856" fmla="*/ 1714165 h 2190257"/>
              <a:gd name="connsiteX45857" fmla="*/ 350701 w 1299502"/>
              <a:gd name="connsiteY45857" fmla="*/ 1713264 h 2190257"/>
              <a:gd name="connsiteX45858" fmla="*/ 350701 w 1299502"/>
              <a:gd name="connsiteY45858" fmla="*/ 1713084 h 2190257"/>
              <a:gd name="connsiteX45859" fmla="*/ 352793 w 1299502"/>
              <a:gd name="connsiteY45859" fmla="*/ 1711390 h 2190257"/>
              <a:gd name="connsiteX45860" fmla="*/ 352793 w 1299502"/>
              <a:gd name="connsiteY45860" fmla="*/ 1711102 h 2190257"/>
              <a:gd name="connsiteX45861" fmla="*/ 354596 w 1299502"/>
              <a:gd name="connsiteY45861" fmla="*/ 1709696 h 2190257"/>
              <a:gd name="connsiteX45862" fmla="*/ 354596 w 1299502"/>
              <a:gd name="connsiteY45862" fmla="*/ 1709372 h 2190257"/>
              <a:gd name="connsiteX45863" fmla="*/ 354884 w 1299502"/>
              <a:gd name="connsiteY45863" fmla="*/ 1709084 h 2190257"/>
              <a:gd name="connsiteX45864" fmla="*/ 354992 w 1299502"/>
              <a:gd name="connsiteY45864" fmla="*/ 1708471 h 2190257"/>
              <a:gd name="connsiteX45865" fmla="*/ 355281 w 1299502"/>
              <a:gd name="connsiteY45865" fmla="*/ 1708291 h 2190257"/>
              <a:gd name="connsiteX45866" fmla="*/ 355389 w 1299502"/>
              <a:gd name="connsiteY45866" fmla="*/ 1706777 h 2190257"/>
              <a:gd name="connsiteX45867" fmla="*/ 356074 w 1299502"/>
              <a:gd name="connsiteY45867" fmla="*/ 1706200 h 2190257"/>
              <a:gd name="connsiteX45868" fmla="*/ 356074 w 1299502"/>
              <a:gd name="connsiteY45868" fmla="*/ 1705876 h 2190257"/>
              <a:gd name="connsiteX45869" fmla="*/ 358165 w 1299502"/>
              <a:gd name="connsiteY45869" fmla="*/ 1704182 h 2190257"/>
              <a:gd name="connsiteX45870" fmla="*/ 358165 w 1299502"/>
              <a:gd name="connsiteY45870" fmla="*/ 1703894 h 2190257"/>
              <a:gd name="connsiteX45871" fmla="*/ 359283 w 1299502"/>
              <a:gd name="connsiteY45871" fmla="*/ 1703101 h 2190257"/>
              <a:gd name="connsiteX45872" fmla="*/ 359283 w 1299502"/>
              <a:gd name="connsiteY45872" fmla="*/ 1701587 h 2190257"/>
              <a:gd name="connsiteX45873" fmla="*/ 359680 w 1299502"/>
              <a:gd name="connsiteY45873" fmla="*/ 1701299 h 2190257"/>
              <a:gd name="connsiteX45874" fmla="*/ 359680 w 1299502"/>
              <a:gd name="connsiteY45874" fmla="*/ 1700506 h 2190257"/>
              <a:gd name="connsiteX45875" fmla="*/ 360076 w 1299502"/>
              <a:gd name="connsiteY45875" fmla="*/ 1700182 h 2190257"/>
              <a:gd name="connsiteX45876" fmla="*/ 360076 w 1299502"/>
              <a:gd name="connsiteY45876" fmla="*/ 1699893 h 2190257"/>
              <a:gd name="connsiteX45877" fmla="*/ 360473 w 1299502"/>
              <a:gd name="connsiteY45877" fmla="*/ 1699605 h 2190257"/>
              <a:gd name="connsiteX45878" fmla="*/ 360473 w 1299502"/>
              <a:gd name="connsiteY45878" fmla="*/ 1699281 h 2190257"/>
              <a:gd name="connsiteX45879" fmla="*/ 360762 w 1299502"/>
              <a:gd name="connsiteY45879" fmla="*/ 1698992 h 2190257"/>
              <a:gd name="connsiteX45880" fmla="*/ 360762 w 1299502"/>
              <a:gd name="connsiteY45880" fmla="*/ 1698704 h 2190257"/>
              <a:gd name="connsiteX45881" fmla="*/ 361879 w 1299502"/>
              <a:gd name="connsiteY45881" fmla="*/ 1697875 h 2190257"/>
              <a:gd name="connsiteX45882" fmla="*/ 361879 w 1299502"/>
              <a:gd name="connsiteY45882" fmla="*/ 1697587 h 2190257"/>
              <a:gd name="connsiteX45883" fmla="*/ 362168 w 1299502"/>
              <a:gd name="connsiteY45883" fmla="*/ 1697298 h 2190257"/>
              <a:gd name="connsiteX45884" fmla="*/ 362564 w 1299502"/>
              <a:gd name="connsiteY45884" fmla="*/ 1696974 h 2190257"/>
              <a:gd name="connsiteX45885" fmla="*/ 362564 w 1299502"/>
              <a:gd name="connsiteY45885" fmla="*/ 1696686 h 2190257"/>
              <a:gd name="connsiteX45886" fmla="*/ 362889 w 1299502"/>
              <a:gd name="connsiteY45886" fmla="*/ 1696361 h 2190257"/>
              <a:gd name="connsiteX45887" fmla="*/ 362961 w 1299502"/>
              <a:gd name="connsiteY45887" fmla="*/ 1696181 h 2190257"/>
              <a:gd name="connsiteX45888" fmla="*/ 363682 w 1299502"/>
              <a:gd name="connsiteY45888" fmla="*/ 1695568 h 2190257"/>
              <a:gd name="connsiteX45889" fmla="*/ 363682 w 1299502"/>
              <a:gd name="connsiteY45889" fmla="*/ 1695280 h 2190257"/>
              <a:gd name="connsiteX45890" fmla="*/ 363971 w 1299502"/>
              <a:gd name="connsiteY45890" fmla="*/ 1694992 h 2190257"/>
              <a:gd name="connsiteX45891" fmla="*/ 363971 w 1299502"/>
              <a:gd name="connsiteY45891" fmla="*/ 1694667 h 2190257"/>
              <a:gd name="connsiteX45892" fmla="*/ 365269 w 1299502"/>
              <a:gd name="connsiteY45892" fmla="*/ 1693766 h 2190257"/>
              <a:gd name="connsiteX45893" fmla="*/ 365882 w 1299502"/>
              <a:gd name="connsiteY45893" fmla="*/ 1693766 h 2190257"/>
              <a:gd name="connsiteX45894" fmla="*/ 366170 w 1299502"/>
              <a:gd name="connsiteY45894" fmla="*/ 1694091 h 2190257"/>
              <a:gd name="connsiteX45895" fmla="*/ 366855 w 1299502"/>
              <a:gd name="connsiteY45895" fmla="*/ 1693586 h 2190257"/>
              <a:gd name="connsiteX45896" fmla="*/ 367288 w 1299502"/>
              <a:gd name="connsiteY45896" fmla="*/ 1693586 h 2190257"/>
              <a:gd name="connsiteX45897" fmla="*/ 367576 w 1299502"/>
              <a:gd name="connsiteY45897" fmla="*/ 1693298 h 2190257"/>
              <a:gd name="connsiteX45898" fmla="*/ 368262 w 1299502"/>
              <a:gd name="connsiteY45898" fmla="*/ 1693298 h 2190257"/>
              <a:gd name="connsiteX45899" fmla="*/ 368370 w 1299502"/>
              <a:gd name="connsiteY45899" fmla="*/ 1693190 h 2190257"/>
              <a:gd name="connsiteX45900" fmla="*/ 368478 w 1299502"/>
              <a:gd name="connsiteY45900" fmla="*/ 1691676 h 2190257"/>
              <a:gd name="connsiteX45901" fmla="*/ 369055 w 1299502"/>
              <a:gd name="connsiteY45901" fmla="*/ 1691280 h 2190257"/>
              <a:gd name="connsiteX45902" fmla="*/ 369379 w 1299502"/>
              <a:gd name="connsiteY45902" fmla="*/ 1691280 h 2190257"/>
              <a:gd name="connsiteX45903" fmla="*/ 369848 w 1299502"/>
              <a:gd name="connsiteY45903" fmla="*/ 1690883 h 2190257"/>
              <a:gd name="connsiteX45904" fmla="*/ 369848 w 1299502"/>
              <a:gd name="connsiteY45904" fmla="*/ 1690595 h 2190257"/>
              <a:gd name="connsiteX45905" fmla="*/ 370245 w 1299502"/>
              <a:gd name="connsiteY45905" fmla="*/ 1690270 h 2190257"/>
              <a:gd name="connsiteX45906" fmla="*/ 370245 w 1299502"/>
              <a:gd name="connsiteY45906" fmla="*/ 1689081 h 2190257"/>
              <a:gd name="connsiteX45907" fmla="*/ 371363 w 1299502"/>
              <a:gd name="connsiteY45907" fmla="*/ 1688288 h 2190257"/>
              <a:gd name="connsiteX45908" fmla="*/ 371363 w 1299502"/>
              <a:gd name="connsiteY45908" fmla="*/ 1688000 h 2190257"/>
              <a:gd name="connsiteX45909" fmla="*/ 371146 w 1299502"/>
              <a:gd name="connsiteY45909" fmla="*/ 1687784 h 2190257"/>
              <a:gd name="connsiteX45910" fmla="*/ 370858 w 1299502"/>
              <a:gd name="connsiteY45910" fmla="*/ 1687784 h 2190257"/>
              <a:gd name="connsiteX45911" fmla="*/ 370677 w 1299502"/>
              <a:gd name="connsiteY45911" fmla="*/ 1687892 h 2190257"/>
              <a:gd name="connsiteX45912" fmla="*/ 370677 w 1299502"/>
              <a:gd name="connsiteY45912" fmla="*/ 1688577 h 2190257"/>
              <a:gd name="connsiteX45913" fmla="*/ 369271 w 1299502"/>
              <a:gd name="connsiteY45913" fmla="*/ 1689586 h 2190257"/>
              <a:gd name="connsiteX45914" fmla="*/ 369271 w 1299502"/>
              <a:gd name="connsiteY45914" fmla="*/ 1689982 h 2190257"/>
              <a:gd name="connsiteX45915" fmla="*/ 369055 w 1299502"/>
              <a:gd name="connsiteY45915" fmla="*/ 1690090 h 2190257"/>
              <a:gd name="connsiteX45916" fmla="*/ 368370 w 1299502"/>
              <a:gd name="connsiteY45916" fmla="*/ 1690090 h 2190257"/>
              <a:gd name="connsiteX45917" fmla="*/ 366495 w 1299502"/>
              <a:gd name="connsiteY45917" fmla="*/ 1691568 h 2190257"/>
              <a:gd name="connsiteX45918" fmla="*/ 366495 w 1299502"/>
              <a:gd name="connsiteY45918" fmla="*/ 1691892 h 2190257"/>
              <a:gd name="connsiteX45919" fmla="*/ 365593 w 1299502"/>
              <a:gd name="connsiteY45919" fmla="*/ 1692577 h 2190257"/>
              <a:gd name="connsiteX45920" fmla="*/ 365269 w 1299502"/>
              <a:gd name="connsiteY45920" fmla="*/ 1692577 h 2190257"/>
              <a:gd name="connsiteX45921" fmla="*/ 365197 w 1299502"/>
              <a:gd name="connsiteY45921" fmla="*/ 1692397 h 2190257"/>
              <a:gd name="connsiteX45922" fmla="*/ 365197 w 1299502"/>
              <a:gd name="connsiteY45922" fmla="*/ 1692072 h 2190257"/>
              <a:gd name="connsiteX45923" fmla="*/ 365882 w 1299502"/>
              <a:gd name="connsiteY45923" fmla="*/ 1691568 h 2190257"/>
              <a:gd name="connsiteX45924" fmla="*/ 365701 w 1299502"/>
              <a:gd name="connsiteY45924" fmla="*/ 1691388 h 2190257"/>
              <a:gd name="connsiteX45925" fmla="*/ 365377 w 1299502"/>
              <a:gd name="connsiteY45925" fmla="*/ 1691388 h 2190257"/>
              <a:gd name="connsiteX45926" fmla="*/ 364692 w 1299502"/>
              <a:gd name="connsiteY45926" fmla="*/ 1691892 h 2190257"/>
              <a:gd name="connsiteX45927" fmla="*/ 364367 w 1299502"/>
              <a:gd name="connsiteY45927" fmla="*/ 1691892 h 2190257"/>
              <a:gd name="connsiteX45928" fmla="*/ 364187 w 1299502"/>
              <a:gd name="connsiteY45928" fmla="*/ 1691784 h 2190257"/>
              <a:gd name="connsiteX45929" fmla="*/ 364475 w 1299502"/>
              <a:gd name="connsiteY45929" fmla="*/ 1691496 h 2190257"/>
              <a:gd name="connsiteX45930" fmla="*/ 364584 w 1299502"/>
              <a:gd name="connsiteY45930" fmla="*/ 1690883 h 2190257"/>
              <a:gd name="connsiteX45931" fmla="*/ 365269 w 1299502"/>
              <a:gd name="connsiteY45931" fmla="*/ 1690270 h 2190257"/>
              <a:gd name="connsiteX45932" fmla="*/ 365269 w 1299502"/>
              <a:gd name="connsiteY45932" fmla="*/ 1689982 h 2190257"/>
              <a:gd name="connsiteX45933" fmla="*/ 365593 w 1299502"/>
              <a:gd name="connsiteY45933" fmla="*/ 1689802 h 2190257"/>
              <a:gd name="connsiteX45934" fmla="*/ 365593 w 1299502"/>
              <a:gd name="connsiteY45934" fmla="*/ 1689478 h 2190257"/>
              <a:gd name="connsiteX45935" fmla="*/ 365990 w 1299502"/>
              <a:gd name="connsiteY45935" fmla="*/ 1689189 h 2190257"/>
              <a:gd name="connsiteX45936" fmla="*/ 365990 w 1299502"/>
              <a:gd name="connsiteY45936" fmla="*/ 1688865 h 2190257"/>
              <a:gd name="connsiteX45937" fmla="*/ 368081 w 1299502"/>
              <a:gd name="connsiteY45937" fmla="*/ 1687171 h 2190257"/>
              <a:gd name="connsiteX45938" fmla="*/ 368081 w 1299502"/>
              <a:gd name="connsiteY45938" fmla="*/ 1686883 h 2190257"/>
              <a:gd name="connsiteX45939" fmla="*/ 368550 w 1299502"/>
              <a:gd name="connsiteY45939" fmla="*/ 1686486 h 2190257"/>
              <a:gd name="connsiteX45940" fmla="*/ 368875 w 1299502"/>
              <a:gd name="connsiteY45940" fmla="*/ 1686775 h 2190257"/>
              <a:gd name="connsiteX45941" fmla="*/ 369271 w 1299502"/>
              <a:gd name="connsiteY45941" fmla="*/ 1686775 h 2190257"/>
              <a:gd name="connsiteX45942" fmla="*/ 369379 w 1299502"/>
              <a:gd name="connsiteY45942" fmla="*/ 1686991 h 2190257"/>
              <a:gd name="connsiteX45943" fmla="*/ 369379 w 1299502"/>
              <a:gd name="connsiteY45943" fmla="*/ 1687279 h 2190257"/>
              <a:gd name="connsiteX45944" fmla="*/ 369560 w 1299502"/>
              <a:gd name="connsiteY45944" fmla="*/ 1687387 h 2190257"/>
              <a:gd name="connsiteX45945" fmla="*/ 370353 w 1299502"/>
              <a:gd name="connsiteY45945" fmla="*/ 1686702 h 2190257"/>
              <a:gd name="connsiteX45946" fmla="*/ 370461 w 1299502"/>
              <a:gd name="connsiteY45946" fmla="*/ 1686378 h 2190257"/>
              <a:gd name="connsiteX45947" fmla="*/ 370245 w 1299502"/>
              <a:gd name="connsiteY45947" fmla="*/ 1686270 h 2190257"/>
              <a:gd name="connsiteX45948" fmla="*/ 369956 w 1299502"/>
              <a:gd name="connsiteY45948" fmla="*/ 1686270 h 2190257"/>
              <a:gd name="connsiteX45949" fmla="*/ 369560 w 1299502"/>
              <a:gd name="connsiteY45949" fmla="*/ 1686486 h 2190257"/>
              <a:gd name="connsiteX45950" fmla="*/ 369271 w 1299502"/>
              <a:gd name="connsiteY45950" fmla="*/ 1686486 h 2190257"/>
              <a:gd name="connsiteX45951" fmla="*/ 369055 w 1299502"/>
              <a:gd name="connsiteY45951" fmla="*/ 1686378 h 2190257"/>
              <a:gd name="connsiteX45952" fmla="*/ 369163 w 1299502"/>
              <a:gd name="connsiteY45952" fmla="*/ 1685765 h 2190257"/>
              <a:gd name="connsiteX45953" fmla="*/ 370569 w 1299502"/>
              <a:gd name="connsiteY45953" fmla="*/ 1684684 h 2190257"/>
              <a:gd name="connsiteX45954" fmla="*/ 370569 w 1299502"/>
              <a:gd name="connsiteY45954" fmla="*/ 1684396 h 2190257"/>
              <a:gd name="connsiteX45955" fmla="*/ 371254 w 1299502"/>
              <a:gd name="connsiteY45955" fmla="*/ 1683783 h 2190257"/>
              <a:gd name="connsiteX45956" fmla="*/ 371254 w 1299502"/>
              <a:gd name="connsiteY45956" fmla="*/ 1683495 h 2190257"/>
              <a:gd name="connsiteX45957" fmla="*/ 371074 w 1299502"/>
              <a:gd name="connsiteY45957" fmla="*/ 1683279 h 2190257"/>
              <a:gd name="connsiteX45958" fmla="*/ 369668 w 1299502"/>
              <a:gd name="connsiteY45958" fmla="*/ 1684468 h 2190257"/>
              <a:gd name="connsiteX45959" fmla="*/ 369379 w 1299502"/>
              <a:gd name="connsiteY45959" fmla="*/ 1684468 h 2190257"/>
              <a:gd name="connsiteX45960" fmla="*/ 369055 w 1299502"/>
              <a:gd name="connsiteY45960" fmla="*/ 1684684 h 2190257"/>
              <a:gd name="connsiteX45961" fmla="*/ 368658 w 1299502"/>
              <a:gd name="connsiteY45961" fmla="*/ 1684684 h 2190257"/>
              <a:gd name="connsiteX45962" fmla="*/ 368478 w 1299502"/>
              <a:gd name="connsiteY45962" fmla="*/ 1684864 h 2190257"/>
              <a:gd name="connsiteX45963" fmla="*/ 368478 w 1299502"/>
              <a:gd name="connsiteY45963" fmla="*/ 1685477 h 2190257"/>
              <a:gd name="connsiteX45964" fmla="*/ 368153 w 1299502"/>
              <a:gd name="connsiteY45964" fmla="*/ 1685657 h 2190257"/>
              <a:gd name="connsiteX45965" fmla="*/ 368153 w 1299502"/>
              <a:gd name="connsiteY45965" fmla="*/ 1685982 h 2190257"/>
              <a:gd name="connsiteX45966" fmla="*/ 367757 w 1299502"/>
              <a:gd name="connsiteY45966" fmla="*/ 1686270 h 2190257"/>
              <a:gd name="connsiteX45967" fmla="*/ 367757 w 1299502"/>
              <a:gd name="connsiteY45967" fmla="*/ 1686558 h 2190257"/>
              <a:gd name="connsiteX45968" fmla="*/ 367252 w 1299502"/>
              <a:gd name="connsiteY45968" fmla="*/ 1686991 h 2190257"/>
              <a:gd name="connsiteX45969" fmla="*/ 366855 w 1299502"/>
              <a:gd name="connsiteY45969" fmla="*/ 1686991 h 2190257"/>
              <a:gd name="connsiteX45970" fmla="*/ 366783 w 1299502"/>
              <a:gd name="connsiteY45970" fmla="*/ 1686883 h 2190257"/>
              <a:gd name="connsiteX45971" fmla="*/ 366783 w 1299502"/>
              <a:gd name="connsiteY45971" fmla="*/ 1686486 h 2190257"/>
              <a:gd name="connsiteX45972" fmla="*/ 367072 w 1299502"/>
              <a:gd name="connsiteY45972" fmla="*/ 1686270 h 2190257"/>
              <a:gd name="connsiteX45973" fmla="*/ 367180 w 1299502"/>
              <a:gd name="connsiteY45973" fmla="*/ 1685693 h 2190257"/>
              <a:gd name="connsiteX45974" fmla="*/ 367865 w 1299502"/>
              <a:gd name="connsiteY45974" fmla="*/ 1685081 h 2190257"/>
              <a:gd name="connsiteX45975" fmla="*/ 367865 w 1299502"/>
              <a:gd name="connsiteY45975" fmla="*/ 1684180 h 2190257"/>
              <a:gd name="connsiteX45976" fmla="*/ 367757 w 1299502"/>
              <a:gd name="connsiteY45976" fmla="*/ 1684072 h 2190257"/>
              <a:gd name="connsiteX45977" fmla="*/ 366387 w 1299502"/>
              <a:gd name="connsiteY45977" fmla="*/ 1683999 h 2190257"/>
              <a:gd name="connsiteX45978" fmla="*/ 366278 w 1299502"/>
              <a:gd name="connsiteY45978" fmla="*/ 1684180 h 2190257"/>
              <a:gd name="connsiteX45979" fmla="*/ 366170 w 1299502"/>
              <a:gd name="connsiteY45979" fmla="*/ 1684973 h 2190257"/>
              <a:gd name="connsiteX45980" fmla="*/ 365882 w 1299502"/>
              <a:gd name="connsiteY45980" fmla="*/ 1685297 h 2190257"/>
              <a:gd name="connsiteX45981" fmla="*/ 365774 w 1299502"/>
              <a:gd name="connsiteY45981" fmla="*/ 1685874 h 2190257"/>
              <a:gd name="connsiteX45982" fmla="*/ 365485 w 1299502"/>
              <a:gd name="connsiteY45982" fmla="*/ 1686162 h 2190257"/>
              <a:gd name="connsiteX45983" fmla="*/ 365377 w 1299502"/>
              <a:gd name="connsiteY45983" fmla="*/ 1688288 h 2190257"/>
              <a:gd name="connsiteX45984" fmla="*/ 364475 w 1299502"/>
              <a:gd name="connsiteY45984" fmla="*/ 1688973 h 2190257"/>
              <a:gd name="connsiteX45985" fmla="*/ 361807 w 1299502"/>
              <a:gd name="connsiteY45985" fmla="*/ 1688757 h 2190257"/>
              <a:gd name="connsiteX45986" fmla="*/ 361483 w 1299502"/>
              <a:gd name="connsiteY45986" fmla="*/ 1689081 h 2190257"/>
              <a:gd name="connsiteX45987" fmla="*/ 361194 w 1299502"/>
              <a:gd name="connsiteY45987" fmla="*/ 1689081 h 2190257"/>
              <a:gd name="connsiteX45988" fmla="*/ 360906 w 1299502"/>
              <a:gd name="connsiteY45988" fmla="*/ 1688757 h 2190257"/>
              <a:gd name="connsiteX45989" fmla="*/ 359499 w 1299502"/>
              <a:gd name="connsiteY45989" fmla="*/ 1688685 h 2190257"/>
              <a:gd name="connsiteX45990" fmla="*/ 358995 w 1299502"/>
              <a:gd name="connsiteY45990" fmla="*/ 1689081 h 2190257"/>
              <a:gd name="connsiteX45991" fmla="*/ 359499 w 1299502"/>
              <a:gd name="connsiteY45991" fmla="*/ 1689586 h 2190257"/>
              <a:gd name="connsiteX45992" fmla="*/ 360112 w 1299502"/>
              <a:gd name="connsiteY45992" fmla="*/ 1689586 h 2190257"/>
              <a:gd name="connsiteX45993" fmla="*/ 360509 w 1299502"/>
              <a:gd name="connsiteY45993" fmla="*/ 1689874 h 2190257"/>
              <a:gd name="connsiteX45994" fmla="*/ 361086 w 1299502"/>
              <a:gd name="connsiteY45994" fmla="*/ 1689982 h 2190257"/>
              <a:gd name="connsiteX45995" fmla="*/ 361591 w 1299502"/>
              <a:gd name="connsiteY45995" fmla="*/ 1690379 h 2190257"/>
              <a:gd name="connsiteX45996" fmla="*/ 361483 w 1299502"/>
              <a:gd name="connsiteY45996" fmla="*/ 1691856 h 2190257"/>
              <a:gd name="connsiteX45997" fmla="*/ 361194 w 1299502"/>
              <a:gd name="connsiteY45997" fmla="*/ 1692181 h 2190257"/>
              <a:gd name="connsiteX45998" fmla="*/ 361086 w 1299502"/>
              <a:gd name="connsiteY45998" fmla="*/ 1692757 h 2190257"/>
              <a:gd name="connsiteX45999" fmla="*/ 360798 w 1299502"/>
              <a:gd name="connsiteY45999" fmla="*/ 1693082 h 2190257"/>
              <a:gd name="connsiteX46000" fmla="*/ 360689 w 1299502"/>
              <a:gd name="connsiteY46000" fmla="*/ 1693694 h 2190257"/>
              <a:gd name="connsiteX46001" fmla="*/ 360401 w 1299502"/>
              <a:gd name="connsiteY46001" fmla="*/ 1693983 h 2190257"/>
              <a:gd name="connsiteX46002" fmla="*/ 360401 w 1299502"/>
              <a:gd name="connsiteY46002" fmla="*/ 1694271 h 2190257"/>
              <a:gd name="connsiteX46003" fmla="*/ 359716 w 1299502"/>
              <a:gd name="connsiteY46003" fmla="*/ 1694776 h 2190257"/>
              <a:gd name="connsiteX46004" fmla="*/ 359716 w 1299502"/>
              <a:gd name="connsiteY46004" fmla="*/ 1695064 h 2190257"/>
              <a:gd name="connsiteX46005" fmla="*/ 359319 w 1299502"/>
              <a:gd name="connsiteY46005" fmla="*/ 1695388 h 2190257"/>
              <a:gd name="connsiteX46006" fmla="*/ 359319 w 1299502"/>
              <a:gd name="connsiteY46006" fmla="*/ 1695677 h 2190257"/>
              <a:gd name="connsiteX46007" fmla="*/ 358814 w 1299502"/>
              <a:gd name="connsiteY46007" fmla="*/ 1696073 h 2190257"/>
              <a:gd name="connsiteX46008" fmla="*/ 358490 w 1299502"/>
              <a:gd name="connsiteY46008" fmla="*/ 1696073 h 2190257"/>
              <a:gd name="connsiteX46009" fmla="*/ 357588 w 1299502"/>
              <a:gd name="connsiteY46009" fmla="*/ 1696794 h 2190257"/>
              <a:gd name="connsiteX46010" fmla="*/ 357588 w 1299502"/>
              <a:gd name="connsiteY46010" fmla="*/ 1697587 h 2190257"/>
              <a:gd name="connsiteX46011" fmla="*/ 357228 w 1299502"/>
              <a:gd name="connsiteY46011" fmla="*/ 1697875 h 2190257"/>
              <a:gd name="connsiteX46012" fmla="*/ 357228 w 1299502"/>
              <a:gd name="connsiteY46012" fmla="*/ 1698776 h 2190257"/>
              <a:gd name="connsiteX46013" fmla="*/ 356795 w 1299502"/>
              <a:gd name="connsiteY46013" fmla="*/ 1699064 h 2190257"/>
              <a:gd name="connsiteX46014" fmla="*/ 356795 w 1299502"/>
              <a:gd name="connsiteY46014" fmla="*/ 1699677 h 2190257"/>
              <a:gd name="connsiteX46015" fmla="*/ 356398 w 1299502"/>
              <a:gd name="connsiteY46015" fmla="*/ 1699965 h 2190257"/>
              <a:gd name="connsiteX46016" fmla="*/ 356398 w 1299502"/>
              <a:gd name="connsiteY46016" fmla="*/ 1700290 h 2190257"/>
              <a:gd name="connsiteX46017" fmla="*/ 355713 w 1299502"/>
              <a:gd name="connsiteY46017" fmla="*/ 1700758 h 2190257"/>
              <a:gd name="connsiteX46018" fmla="*/ 355713 w 1299502"/>
              <a:gd name="connsiteY46018" fmla="*/ 1701083 h 2190257"/>
              <a:gd name="connsiteX46019" fmla="*/ 354523 w 1299502"/>
              <a:gd name="connsiteY46019" fmla="*/ 1702056 h 2190257"/>
              <a:gd name="connsiteX46020" fmla="*/ 354199 w 1299502"/>
              <a:gd name="connsiteY46020" fmla="*/ 1702056 h 2190257"/>
              <a:gd name="connsiteX46021" fmla="*/ 354019 w 1299502"/>
              <a:gd name="connsiteY46021" fmla="*/ 1702164 h 2190257"/>
              <a:gd name="connsiteX46022" fmla="*/ 354019 w 1299502"/>
              <a:gd name="connsiteY46022" fmla="*/ 1702488 h 2190257"/>
              <a:gd name="connsiteX46023" fmla="*/ 353514 w 1299502"/>
              <a:gd name="connsiteY46023" fmla="*/ 1702885 h 2190257"/>
              <a:gd name="connsiteX46024" fmla="*/ 351819 w 1299502"/>
              <a:gd name="connsiteY46024" fmla="*/ 1702885 h 2190257"/>
              <a:gd name="connsiteX46025" fmla="*/ 351639 w 1299502"/>
              <a:gd name="connsiteY46025" fmla="*/ 1702668 h 2190257"/>
              <a:gd name="connsiteX46026" fmla="*/ 351639 w 1299502"/>
              <a:gd name="connsiteY46026" fmla="*/ 1702380 h 2190257"/>
              <a:gd name="connsiteX46027" fmla="*/ 352324 w 1299502"/>
              <a:gd name="connsiteY46027" fmla="*/ 1701767 h 2190257"/>
              <a:gd name="connsiteX46028" fmla="*/ 352324 w 1299502"/>
              <a:gd name="connsiteY46028" fmla="*/ 1701479 h 2190257"/>
              <a:gd name="connsiteX46029" fmla="*/ 352721 w 1299502"/>
              <a:gd name="connsiteY46029" fmla="*/ 1701299 h 2190257"/>
              <a:gd name="connsiteX46030" fmla="*/ 352721 w 1299502"/>
              <a:gd name="connsiteY46030" fmla="*/ 1700974 h 2190257"/>
              <a:gd name="connsiteX46031" fmla="*/ 353117 w 1299502"/>
              <a:gd name="connsiteY46031" fmla="*/ 1700686 h 2190257"/>
              <a:gd name="connsiteX46032" fmla="*/ 353117 w 1299502"/>
              <a:gd name="connsiteY46032" fmla="*/ 1700073 h 2190257"/>
              <a:gd name="connsiteX46033" fmla="*/ 353442 w 1299502"/>
              <a:gd name="connsiteY46033" fmla="*/ 1699785 h 2190257"/>
              <a:gd name="connsiteX46034" fmla="*/ 353514 w 1299502"/>
              <a:gd name="connsiteY46034" fmla="*/ 1698884 h 2190257"/>
              <a:gd name="connsiteX46035" fmla="*/ 353838 w 1299502"/>
              <a:gd name="connsiteY46035" fmla="*/ 1698668 h 2190257"/>
              <a:gd name="connsiteX46036" fmla="*/ 353910 w 1299502"/>
              <a:gd name="connsiteY46036" fmla="*/ 1698091 h 2190257"/>
              <a:gd name="connsiteX46037" fmla="*/ 354235 w 1299502"/>
              <a:gd name="connsiteY46037" fmla="*/ 1697767 h 2190257"/>
              <a:gd name="connsiteX46038" fmla="*/ 354235 w 1299502"/>
              <a:gd name="connsiteY46038" fmla="*/ 1697190 h 2190257"/>
              <a:gd name="connsiteX46039" fmla="*/ 354632 w 1299502"/>
              <a:gd name="connsiteY46039" fmla="*/ 1696866 h 2190257"/>
              <a:gd name="connsiteX46040" fmla="*/ 354632 w 1299502"/>
              <a:gd name="connsiteY46040" fmla="*/ 1696578 h 2190257"/>
              <a:gd name="connsiteX46041" fmla="*/ 355028 w 1299502"/>
              <a:gd name="connsiteY46041" fmla="*/ 1696289 h 2190257"/>
              <a:gd name="connsiteX46042" fmla="*/ 355028 w 1299502"/>
              <a:gd name="connsiteY46042" fmla="*/ 1695965 h 2190257"/>
              <a:gd name="connsiteX46043" fmla="*/ 354812 w 1299502"/>
              <a:gd name="connsiteY46043" fmla="*/ 1695893 h 2190257"/>
              <a:gd name="connsiteX46044" fmla="*/ 354523 w 1299502"/>
              <a:gd name="connsiteY46044" fmla="*/ 1695893 h 2190257"/>
              <a:gd name="connsiteX46045" fmla="*/ 353910 w 1299502"/>
              <a:gd name="connsiteY46045" fmla="*/ 1696289 h 2190257"/>
              <a:gd name="connsiteX46046" fmla="*/ 353910 w 1299502"/>
              <a:gd name="connsiteY46046" fmla="*/ 1696578 h 2190257"/>
              <a:gd name="connsiteX46047" fmla="*/ 353622 w 1299502"/>
              <a:gd name="connsiteY46047" fmla="*/ 1696866 h 2190257"/>
              <a:gd name="connsiteX46048" fmla="*/ 353622 w 1299502"/>
              <a:gd name="connsiteY46048" fmla="*/ 1697479 h 2190257"/>
              <a:gd name="connsiteX46049" fmla="*/ 352937 w 1299502"/>
              <a:gd name="connsiteY46049" fmla="*/ 1697983 h 2190257"/>
              <a:gd name="connsiteX46050" fmla="*/ 352829 w 1299502"/>
              <a:gd name="connsiteY46050" fmla="*/ 1699172 h 2190257"/>
              <a:gd name="connsiteX46051" fmla="*/ 352540 w 1299502"/>
              <a:gd name="connsiteY46051" fmla="*/ 1699461 h 2190257"/>
              <a:gd name="connsiteX46052" fmla="*/ 352432 w 1299502"/>
              <a:gd name="connsiteY46052" fmla="*/ 1700362 h 2190257"/>
              <a:gd name="connsiteX46053" fmla="*/ 352144 w 1299502"/>
              <a:gd name="connsiteY46053" fmla="*/ 1700578 h 2190257"/>
              <a:gd name="connsiteX46054" fmla="*/ 352035 w 1299502"/>
              <a:gd name="connsiteY46054" fmla="*/ 1700866 h 2190257"/>
              <a:gd name="connsiteX46055" fmla="*/ 351747 w 1299502"/>
              <a:gd name="connsiteY46055" fmla="*/ 1701191 h 2190257"/>
              <a:gd name="connsiteX46056" fmla="*/ 351747 w 1299502"/>
              <a:gd name="connsiteY46056" fmla="*/ 1701479 h 2190257"/>
              <a:gd name="connsiteX46057" fmla="*/ 351350 w 1299502"/>
              <a:gd name="connsiteY46057" fmla="*/ 1701767 h 2190257"/>
              <a:gd name="connsiteX46058" fmla="*/ 351350 w 1299502"/>
              <a:gd name="connsiteY46058" fmla="*/ 1702092 h 2190257"/>
              <a:gd name="connsiteX46059" fmla="*/ 350629 w 1299502"/>
              <a:gd name="connsiteY46059" fmla="*/ 1702668 h 2190257"/>
              <a:gd name="connsiteX46060" fmla="*/ 350557 w 1299502"/>
              <a:gd name="connsiteY46060" fmla="*/ 1704074 h 2190257"/>
              <a:gd name="connsiteX46061" fmla="*/ 350449 w 1299502"/>
              <a:gd name="connsiteY46061" fmla="*/ 1704254 h 2190257"/>
              <a:gd name="connsiteX46062" fmla="*/ 350052 w 1299502"/>
              <a:gd name="connsiteY46062" fmla="*/ 1704182 h 2190257"/>
              <a:gd name="connsiteX46063" fmla="*/ 349944 w 1299502"/>
              <a:gd name="connsiteY46063" fmla="*/ 1704362 h 2190257"/>
              <a:gd name="connsiteX46064" fmla="*/ 350233 w 1299502"/>
              <a:gd name="connsiteY46064" fmla="*/ 1704687 h 2190257"/>
              <a:gd name="connsiteX46065" fmla="*/ 350233 w 1299502"/>
              <a:gd name="connsiteY46065" fmla="*/ 1704975 h 2190257"/>
              <a:gd name="connsiteX46066" fmla="*/ 350052 w 1299502"/>
              <a:gd name="connsiteY46066" fmla="*/ 1705083 h 2190257"/>
              <a:gd name="connsiteX46067" fmla="*/ 349764 w 1299502"/>
              <a:gd name="connsiteY46067" fmla="*/ 1705083 h 2190257"/>
              <a:gd name="connsiteX46068" fmla="*/ 349367 w 1299502"/>
              <a:gd name="connsiteY46068" fmla="*/ 1704759 h 2190257"/>
              <a:gd name="connsiteX46069" fmla="*/ 349043 w 1299502"/>
              <a:gd name="connsiteY46069" fmla="*/ 1704759 h 2190257"/>
              <a:gd name="connsiteX46070" fmla="*/ 348862 w 1299502"/>
              <a:gd name="connsiteY46070" fmla="*/ 1704867 h 2190257"/>
              <a:gd name="connsiteX46071" fmla="*/ 348862 w 1299502"/>
              <a:gd name="connsiteY46071" fmla="*/ 1705155 h 2190257"/>
              <a:gd name="connsiteX46072" fmla="*/ 349151 w 1299502"/>
              <a:gd name="connsiteY46072" fmla="*/ 1705479 h 2190257"/>
              <a:gd name="connsiteX46073" fmla="*/ 349151 w 1299502"/>
              <a:gd name="connsiteY46073" fmla="*/ 1705768 h 2190257"/>
              <a:gd name="connsiteX46074" fmla="*/ 349367 w 1299502"/>
              <a:gd name="connsiteY46074" fmla="*/ 1705984 h 2190257"/>
              <a:gd name="connsiteX46075" fmla="*/ 350052 w 1299502"/>
              <a:gd name="connsiteY46075" fmla="*/ 1705371 h 2190257"/>
              <a:gd name="connsiteX46076" fmla="*/ 351350 w 1299502"/>
              <a:gd name="connsiteY46076" fmla="*/ 1705479 h 2190257"/>
              <a:gd name="connsiteX46077" fmla="*/ 351747 w 1299502"/>
              <a:gd name="connsiteY46077" fmla="*/ 1705155 h 2190257"/>
              <a:gd name="connsiteX46078" fmla="*/ 352035 w 1299502"/>
              <a:gd name="connsiteY46078" fmla="*/ 1705263 h 2190257"/>
              <a:gd name="connsiteX46079" fmla="*/ 352144 w 1299502"/>
              <a:gd name="connsiteY46079" fmla="*/ 1705371 h 2190257"/>
              <a:gd name="connsiteX46080" fmla="*/ 352144 w 1299502"/>
              <a:gd name="connsiteY46080" fmla="*/ 1705624 h 2190257"/>
              <a:gd name="connsiteX46081" fmla="*/ 351855 w 1299502"/>
              <a:gd name="connsiteY46081" fmla="*/ 1705912 h 2190257"/>
              <a:gd name="connsiteX46082" fmla="*/ 351855 w 1299502"/>
              <a:gd name="connsiteY46082" fmla="*/ 1706236 h 2190257"/>
              <a:gd name="connsiteX46083" fmla="*/ 351134 w 1299502"/>
              <a:gd name="connsiteY46083" fmla="*/ 1706705 h 2190257"/>
              <a:gd name="connsiteX46084" fmla="*/ 351134 w 1299502"/>
              <a:gd name="connsiteY46084" fmla="*/ 1707029 h 2190257"/>
              <a:gd name="connsiteX46085" fmla="*/ 350737 w 1299502"/>
              <a:gd name="connsiteY46085" fmla="*/ 1707318 h 2190257"/>
              <a:gd name="connsiteX46086" fmla="*/ 350737 w 1299502"/>
              <a:gd name="connsiteY46086" fmla="*/ 1707642 h 2190257"/>
              <a:gd name="connsiteX46087" fmla="*/ 350341 w 1299502"/>
              <a:gd name="connsiteY46087" fmla="*/ 1707930 h 2190257"/>
              <a:gd name="connsiteX46088" fmla="*/ 350341 w 1299502"/>
              <a:gd name="connsiteY46088" fmla="*/ 1708543 h 2190257"/>
              <a:gd name="connsiteX46089" fmla="*/ 350052 w 1299502"/>
              <a:gd name="connsiteY46089" fmla="*/ 1708831 h 2190257"/>
              <a:gd name="connsiteX46090" fmla="*/ 349944 w 1299502"/>
              <a:gd name="connsiteY46090" fmla="*/ 1709120 h 2190257"/>
              <a:gd name="connsiteX46091" fmla="*/ 349656 w 1299502"/>
              <a:gd name="connsiteY46091" fmla="*/ 1709336 h 2190257"/>
              <a:gd name="connsiteX46092" fmla="*/ 349656 w 1299502"/>
              <a:gd name="connsiteY46092" fmla="*/ 1709624 h 2190257"/>
              <a:gd name="connsiteX46093" fmla="*/ 348538 w 1299502"/>
              <a:gd name="connsiteY46093" fmla="*/ 1710525 h 2190257"/>
              <a:gd name="connsiteX46094" fmla="*/ 348538 w 1299502"/>
              <a:gd name="connsiteY46094" fmla="*/ 1710849 h 2190257"/>
              <a:gd name="connsiteX46095" fmla="*/ 347132 w 1299502"/>
              <a:gd name="connsiteY46095" fmla="*/ 1711931 h 2190257"/>
              <a:gd name="connsiteX46096" fmla="*/ 347132 w 1299502"/>
              <a:gd name="connsiteY46096" fmla="*/ 1712219 h 2190257"/>
              <a:gd name="connsiteX46097" fmla="*/ 346663 w 1299502"/>
              <a:gd name="connsiteY46097" fmla="*/ 1712615 h 2190257"/>
              <a:gd name="connsiteX46098" fmla="*/ 345942 w 1299502"/>
              <a:gd name="connsiteY46098" fmla="*/ 1712543 h 2190257"/>
              <a:gd name="connsiteX46099" fmla="*/ 345761 w 1299502"/>
              <a:gd name="connsiteY46099" fmla="*/ 1712724 h 2190257"/>
              <a:gd name="connsiteX46100" fmla="*/ 346555 w 1299502"/>
              <a:gd name="connsiteY46100" fmla="*/ 1713516 h 2190257"/>
              <a:gd name="connsiteX46101" fmla="*/ 347456 w 1299502"/>
              <a:gd name="connsiteY46101" fmla="*/ 1712832 h 2190257"/>
              <a:gd name="connsiteX46102" fmla="*/ 347456 w 1299502"/>
              <a:gd name="connsiteY46102" fmla="*/ 1712543 h 2190257"/>
              <a:gd name="connsiteX46103" fmla="*/ 347853 w 1299502"/>
              <a:gd name="connsiteY46103" fmla="*/ 1712219 h 2190257"/>
              <a:gd name="connsiteX46104" fmla="*/ 347853 w 1299502"/>
              <a:gd name="connsiteY46104" fmla="*/ 1711931 h 2190257"/>
              <a:gd name="connsiteX46105" fmla="*/ 348141 w 1299502"/>
              <a:gd name="connsiteY46105" fmla="*/ 1711642 h 2190257"/>
              <a:gd name="connsiteX46106" fmla="*/ 348141 w 1299502"/>
              <a:gd name="connsiteY46106" fmla="*/ 1711318 h 2190257"/>
              <a:gd name="connsiteX46107" fmla="*/ 348358 w 1299502"/>
              <a:gd name="connsiteY46107" fmla="*/ 1711246 h 2190257"/>
              <a:gd name="connsiteX46108" fmla="*/ 348754 w 1299502"/>
              <a:gd name="connsiteY46108" fmla="*/ 1711246 h 2190257"/>
              <a:gd name="connsiteX46109" fmla="*/ 348826 w 1299502"/>
              <a:gd name="connsiteY46109" fmla="*/ 1711426 h 2190257"/>
              <a:gd name="connsiteX46110" fmla="*/ 348826 w 1299502"/>
              <a:gd name="connsiteY46110" fmla="*/ 1712327 h 2190257"/>
              <a:gd name="connsiteX46111" fmla="*/ 348141 w 1299502"/>
              <a:gd name="connsiteY46111" fmla="*/ 1712832 h 2190257"/>
              <a:gd name="connsiteX46112" fmla="*/ 348141 w 1299502"/>
              <a:gd name="connsiteY46112" fmla="*/ 1713408 h 2190257"/>
              <a:gd name="connsiteX46113" fmla="*/ 347745 w 1299502"/>
              <a:gd name="connsiteY46113" fmla="*/ 1713733 h 2190257"/>
              <a:gd name="connsiteX46114" fmla="*/ 347636 w 1299502"/>
              <a:gd name="connsiteY46114" fmla="*/ 1714922 h 2190257"/>
              <a:gd name="connsiteX46115" fmla="*/ 347348 w 1299502"/>
              <a:gd name="connsiteY46115" fmla="*/ 1715210 h 2190257"/>
              <a:gd name="connsiteX46116" fmla="*/ 347240 w 1299502"/>
              <a:gd name="connsiteY46116" fmla="*/ 1715823 h 2190257"/>
              <a:gd name="connsiteX46117" fmla="*/ 346951 w 1299502"/>
              <a:gd name="connsiteY46117" fmla="*/ 1716003 h 2190257"/>
              <a:gd name="connsiteX46118" fmla="*/ 346951 w 1299502"/>
              <a:gd name="connsiteY46118" fmla="*/ 1716328 h 2190257"/>
              <a:gd name="connsiteX46119" fmla="*/ 346555 w 1299502"/>
              <a:gd name="connsiteY46119" fmla="*/ 1716616 h 2190257"/>
              <a:gd name="connsiteX46120" fmla="*/ 346555 w 1299502"/>
              <a:gd name="connsiteY46120" fmla="*/ 1716904 h 2190257"/>
              <a:gd name="connsiteX46121" fmla="*/ 346230 w 1299502"/>
              <a:gd name="connsiteY46121" fmla="*/ 1717229 h 2190257"/>
              <a:gd name="connsiteX46122" fmla="*/ 346230 w 1299502"/>
              <a:gd name="connsiteY46122" fmla="*/ 1717517 h 2190257"/>
              <a:gd name="connsiteX46123" fmla="*/ 345833 w 1299502"/>
              <a:gd name="connsiteY46123" fmla="*/ 1717841 h 2190257"/>
              <a:gd name="connsiteX46124" fmla="*/ 345833 w 1299502"/>
              <a:gd name="connsiteY46124" fmla="*/ 1718130 h 2190257"/>
              <a:gd name="connsiteX46125" fmla="*/ 345437 w 1299502"/>
              <a:gd name="connsiteY46125" fmla="*/ 1718310 h 2190257"/>
              <a:gd name="connsiteX46126" fmla="*/ 345437 w 1299502"/>
              <a:gd name="connsiteY46126" fmla="*/ 1718634 h 2190257"/>
              <a:gd name="connsiteX46127" fmla="*/ 345148 w 1299502"/>
              <a:gd name="connsiteY46127" fmla="*/ 1718923 h 2190257"/>
              <a:gd name="connsiteX46128" fmla="*/ 345148 w 1299502"/>
              <a:gd name="connsiteY46128" fmla="*/ 1719247 h 2190257"/>
              <a:gd name="connsiteX46129" fmla="*/ 344752 w 1299502"/>
              <a:gd name="connsiteY46129" fmla="*/ 1719535 h 2190257"/>
              <a:gd name="connsiteX46130" fmla="*/ 344752 w 1299502"/>
              <a:gd name="connsiteY46130" fmla="*/ 1720148 h 2190257"/>
              <a:gd name="connsiteX46131" fmla="*/ 344355 w 1299502"/>
              <a:gd name="connsiteY46131" fmla="*/ 1720328 h 2190257"/>
              <a:gd name="connsiteX46132" fmla="*/ 344355 w 1299502"/>
              <a:gd name="connsiteY46132" fmla="*/ 1720941 h 2190257"/>
              <a:gd name="connsiteX46133" fmla="*/ 344139 w 1299502"/>
              <a:gd name="connsiteY46133" fmla="*/ 1721121 h 2190257"/>
              <a:gd name="connsiteX46134" fmla="*/ 343562 w 1299502"/>
              <a:gd name="connsiteY46134" fmla="*/ 1721049 h 2190257"/>
              <a:gd name="connsiteX46135" fmla="*/ 343345 w 1299502"/>
              <a:gd name="connsiteY46135" fmla="*/ 1720941 h 2190257"/>
              <a:gd name="connsiteX46136" fmla="*/ 343345 w 1299502"/>
              <a:gd name="connsiteY46136" fmla="*/ 1720328 h 2190257"/>
              <a:gd name="connsiteX46137" fmla="*/ 343273 w 1299502"/>
              <a:gd name="connsiteY46137" fmla="*/ 1720148 h 2190257"/>
              <a:gd name="connsiteX46138" fmla="*/ 342841 w 1299502"/>
              <a:gd name="connsiteY46138" fmla="*/ 1720436 h 2190257"/>
              <a:gd name="connsiteX46139" fmla="*/ 342552 w 1299502"/>
              <a:gd name="connsiteY46139" fmla="*/ 1720436 h 2190257"/>
              <a:gd name="connsiteX46140" fmla="*/ 342372 w 1299502"/>
              <a:gd name="connsiteY46140" fmla="*/ 1720220 h 2190257"/>
              <a:gd name="connsiteX46141" fmla="*/ 342372 w 1299502"/>
              <a:gd name="connsiteY46141" fmla="*/ 1720040 h 2190257"/>
              <a:gd name="connsiteX46142" fmla="*/ 342047 w 1299502"/>
              <a:gd name="connsiteY46142" fmla="*/ 1719643 h 2190257"/>
              <a:gd name="connsiteX46143" fmla="*/ 342156 w 1299502"/>
              <a:gd name="connsiteY46143" fmla="*/ 1719319 h 2190257"/>
              <a:gd name="connsiteX46144" fmla="*/ 341470 w 1299502"/>
              <a:gd name="connsiteY46144" fmla="*/ 1718742 h 2190257"/>
              <a:gd name="connsiteX46145" fmla="*/ 341470 w 1299502"/>
              <a:gd name="connsiteY46145" fmla="*/ 1718454 h 2190257"/>
              <a:gd name="connsiteX46146" fmla="*/ 341146 w 1299502"/>
              <a:gd name="connsiteY46146" fmla="*/ 1718130 h 2190257"/>
              <a:gd name="connsiteX46147" fmla="*/ 341146 w 1299502"/>
              <a:gd name="connsiteY46147" fmla="*/ 1717517 h 2190257"/>
              <a:gd name="connsiteX46148" fmla="*/ 341543 w 1299502"/>
              <a:gd name="connsiteY46148" fmla="*/ 1717229 h 2190257"/>
              <a:gd name="connsiteX46149" fmla="*/ 341543 w 1299502"/>
              <a:gd name="connsiteY46149" fmla="*/ 1716039 h 2190257"/>
              <a:gd name="connsiteX46150" fmla="*/ 341939 w 1299502"/>
              <a:gd name="connsiteY46150" fmla="*/ 1715859 h 2190257"/>
              <a:gd name="connsiteX46151" fmla="*/ 342047 w 1299502"/>
              <a:gd name="connsiteY46151" fmla="*/ 1714634 h 2190257"/>
              <a:gd name="connsiteX46152" fmla="*/ 342336 w 1299502"/>
              <a:gd name="connsiteY46152" fmla="*/ 1714345 h 2190257"/>
              <a:gd name="connsiteX46153" fmla="*/ 342444 w 1299502"/>
              <a:gd name="connsiteY46153" fmla="*/ 1713444 h 2190257"/>
              <a:gd name="connsiteX46154" fmla="*/ 342732 w 1299502"/>
              <a:gd name="connsiteY46154" fmla="*/ 1713156 h 2190257"/>
              <a:gd name="connsiteX46155" fmla="*/ 342732 w 1299502"/>
              <a:gd name="connsiteY46155" fmla="*/ 1712832 h 2190257"/>
              <a:gd name="connsiteX46156" fmla="*/ 343165 w 1299502"/>
              <a:gd name="connsiteY46156" fmla="*/ 1712652 h 2190257"/>
              <a:gd name="connsiteX46157" fmla="*/ 343165 w 1299502"/>
              <a:gd name="connsiteY46157" fmla="*/ 1712327 h 2190257"/>
              <a:gd name="connsiteX46158" fmla="*/ 343345 w 1299502"/>
              <a:gd name="connsiteY46158" fmla="*/ 1712147 h 2190257"/>
              <a:gd name="connsiteX46159" fmla="*/ 343634 w 1299502"/>
              <a:gd name="connsiteY46159" fmla="*/ 1712255 h 2190257"/>
              <a:gd name="connsiteX46160" fmla="*/ 343958 w 1299502"/>
              <a:gd name="connsiteY46160" fmla="*/ 1711931 h 2190257"/>
              <a:gd name="connsiteX46161" fmla="*/ 344644 w 1299502"/>
              <a:gd name="connsiteY46161" fmla="*/ 1711931 h 2190257"/>
              <a:gd name="connsiteX46162" fmla="*/ 344932 w 1299502"/>
              <a:gd name="connsiteY46162" fmla="*/ 1712255 h 2190257"/>
              <a:gd name="connsiteX46163" fmla="*/ 345148 w 1299502"/>
              <a:gd name="connsiteY46163" fmla="*/ 1712147 h 2190257"/>
              <a:gd name="connsiteX46164" fmla="*/ 345148 w 1299502"/>
              <a:gd name="connsiteY46164" fmla="*/ 1711859 h 2190257"/>
              <a:gd name="connsiteX46165" fmla="*/ 345545 w 1299502"/>
              <a:gd name="connsiteY46165" fmla="*/ 1711534 h 2190257"/>
              <a:gd name="connsiteX46166" fmla="*/ 345545 w 1299502"/>
              <a:gd name="connsiteY46166" fmla="*/ 1710958 h 2190257"/>
              <a:gd name="connsiteX46167" fmla="*/ 345942 w 1299502"/>
              <a:gd name="connsiteY46167" fmla="*/ 1710633 h 2190257"/>
              <a:gd name="connsiteX46168" fmla="*/ 345942 w 1299502"/>
              <a:gd name="connsiteY46168" fmla="*/ 1710057 h 2190257"/>
              <a:gd name="connsiteX46169" fmla="*/ 346951 w 1299502"/>
              <a:gd name="connsiteY46169" fmla="*/ 1709228 h 2190257"/>
              <a:gd name="connsiteX46170" fmla="*/ 347023 w 1299502"/>
              <a:gd name="connsiteY46170" fmla="*/ 1708939 h 2190257"/>
              <a:gd name="connsiteX46171" fmla="*/ 346843 w 1299502"/>
              <a:gd name="connsiteY46171" fmla="*/ 1708759 h 2190257"/>
              <a:gd name="connsiteX46172" fmla="*/ 346446 w 1299502"/>
              <a:gd name="connsiteY46172" fmla="*/ 1709047 h 2190257"/>
              <a:gd name="connsiteX46173" fmla="*/ 346122 w 1299502"/>
              <a:gd name="connsiteY46173" fmla="*/ 1709047 h 2190257"/>
              <a:gd name="connsiteX46174" fmla="*/ 345653 w 1299502"/>
              <a:gd name="connsiteY46174" fmla="*/ 1709444 h 2190257"/>
              <a:gd name="connsiteX46175" fmla="*/ 345653 w 1299502"/>
              <a:gd name="connsiteY46175" fmla="*/ 1709732 h 2190257"/>
              <a:gd name="connsiteX46176" fmla="*/ 344752 w 1299502"/>
              <a:gd name="connsiteY46176" fmla="*/ 1710453 h 2190257"/>
              <a:gd name="connsiteX46177" fmla="*/ 344427 w 1299502"/>
              <a:gd name="connsiteY46177" fmla="*/ 1710453 h 2190257"/>
              <a:gd name="connsiteX46178" fmla="*/ 344031 w 1299502"/>
              <a:gd name="connsiteY46178" fmla="*/ 1710741 h 2190257"/>
              <a:gd name="connsiteX46179" fmla="*/ 343454 w 1299502"/>
              <a:gd name="connsiteY46179" fmla="*/ 1710669 h 2190257"/>
              <a:gd name="connsiteX46180" fmla="*/ 343057 w 1299502"/>
              <a:gd name="connsiteY46180" fmla="*/ 1710958 h 2190257"/>
              <a:gd name="connsiteX46181" fmla="*/ 342732 w 1299502"/>
              <a:gd name="connsiteY46181" fmla="*/ 1710958 h 2190257"/>
              <a:gd name="connsiteX46182" fmla="*/ 342156 w 1299502"/>
              <a:gd name="connsiteY46182" fmla="*/ 1711354 h 2190257"/>
              <a:gd name="connsiteX46183" fmla="*/ 342156 w 1299502"/>
              <a:gd name="connsiteY46183" fmla="*/ 1711967 h 2190257"/>
              <a:gd name="connsiteX46184" fmla="*/ 341434 w 1299502"/>
              <a:gd name="connsiteY46184" fmla="*/ 1712543 h 2190257"/>
              <a:gd name="connsiteX46185" fmla="*/ 341434 w 1299502"/>
              <a:gd name="connsiteY46185" fmla="*/ 1712868 h 2190257"/>
              <a:gd name="connsiteX46186" fmla="*/ 341038 w 1299502"/>
              <a:gd name="connsiteY46186" fmla="*/ 1713048 h 2190257"/>
              <a:gd name="connsiteX46187" fmla="*/ 341038 w 1299502"/>
              <a:gd name="connsiteY46187" fmla="*/ 1713661 h 2190257"/>
              <a:gd name="connsiteX46188" fmla="*/ 340749 w 1299502"/>
              <a:gd name="connsiteY46188" fmla="*/ 1713985 h 2190257"/>
              <a:gd name="connsiteX46189" fmla="*/ 340749 w 1299502"/>
              <a:gd name="connsiteY46189" fmla="*/ 1714273 h 2190257"/>
              <a:gd name="connsiteX46190" fmla="*/ 340136 w 1299502"/>
              <a:gd name="connsiteY46190" fmla="*/ 1714670 h 2190257"/>
              <a:gd name="connsiteX46191" fmla="*/ 339523 w 1299502"/>
              <a:gd name="connsiteY46191" fmla="*/ 1714670 h 2190257"/>
              <a:gd name="connsiteX46192" fmla="*/ 339343 w 1299502"/>
              <a:gd name="connsiteY46192" fmla="*/ 1714490 h 2190257"/>
              <a:gd name="connsiteX46193" fmla="*/ 339415 w 1299502"/>
              <a:gd name="connsiteY46193" fmla="*/ 1713589 h 2190257"/>
              <a:gd name="connsiteX46194" fmla="*/ 339740 w 1299502"/>
              <a:gd name="connsiteY46194" fmla="*/ 1713372 h 2190257"/>
              <a:gd name="connsiteX46195" fmla="*/ 339740 w 1299502"/>
              <a:gd name="connsiteY46195" fmla="*/ 1713084 h 2190257"/>
              <a:gd name="connsiteX46196" fmla="*/ 340821 w 1299502"/>
              <a:gd name="connsiteY46196" fmla="*/ 1712183 h 2190257"/>
              <a:gd name="connsiteX46197" fmla="*/ 340821 w 1299502"/>
              <a:gd name="connsiteY46197" fmla="*/ 1711895 h 2190257"/>
              <a:gd name="connsiteX46198" fmla="*/ 341146 w 1299502"/>
              <a:gd name="connsiteY46198" fmla="*/ 1711678 h 2190257"/>
              <a:gd name="connsiteX46199" fmla="*/ 341218 w 1299502"/>
              <a:gd name="connsiteY46199" fmla="*/ 1711390 h 2190257"/>
              <a:gd name="connsiteX46200" fmla="*/ 341543 w 1299502"/>
              <a:gd name="connsiteY46200" fmla="*/ 1711066 h 2190257"/>
              <a:gd name="connsiteX46201" fmla="*/ 341543 w 1299502"/>
              <a:gd name="connsiteY46201" fmla="*/ 1710489 h 2190257"/>
              <a:gd name="connsiteX46202" fmla="*/ 341218 w 1299502"/>
              <a:gd name="connsiteY46202" fmla="*/ 1710165 h 2190257"/>
              <a:gd name="connsiteX46203" fmla="*/ 341326 w 1299502"/>
              <a:gd name="connsiteY46203" fmla="*/ 1708399 h 2190257"/>
              <a:gd name="connsiteX46204" fmla="*/ 341723 w 1299502"/>
              <a:gd name="connsiteY46204" fmla="*/ 1708074 h 2190257"/>
              <a:gd name="connsiteX46205" fmla="*/ 341723 w 1299502"/>
              <a:gd name="connsiteY46205" fmla="*/ 1707786 h 2190257"/>
              <a:gd name="connsiteX46206" fmla="*/ 342047 w 1299502"/>
              <a:gd name="connsiteY46206" fmla="*/ 1707498 h 2190257"/>
              <a:gd name="connsiteX46207" fmla="*/ 342047 w 1299502"/>
              <a:gd name="connsiteY46207" fmla="*/ 1707173 h 2190257"/>
              <a:gd name="connsiteX46208" fmla="*/ 342444 w 1299502"/>
              <a:gd name="connsiteY46208" fmla="*/ 1706993 h 2190257"/>
              <a:gd name="connsiteX46209" fmla="*/ 342444 w 1299502"/>
              <a:gd name="connsiteY46209" fmla="*/ 1706669 h 2190257"/>
              <a:gd name="connsiteX46210" fmla="*/ 342841 w 1299502"/>
              <a:gd name="connsiteY46210" fmla="*/ 1706380 h 2190257"/>
              <a:gd name="connsiteX46211" fmla="*/ 342841 w 1299502"/>
              <a:gd name="connsiteY46211" fmla="*/ 1706092 h 2190257"/>
              <a:gd name="connsiteX46212" fmla="*/ 343129 w 1299502"/>
              <a:gd name="connsiteY46212" fmla="*/ 1705768 h 2190257"/>
              <a:gd name="connsiteX46213" fmla="*/ 343129 w 1299502"/>
              <a:gd name="connsiteY46213" fmla="*/ 1705479 h 2190257"/>
              <a:gd name="connsiteX46214" fmla="*/ 343814 w 1299502"/>
              <a:gd name="connsiteY46214" fmla="*/ 1704975 h 2190257"/>
              <a:gd name="connsiteX46215" fmla="*/ 343814 w 1299502"/>
              <a:gd name="connsiteY46215" fmla="*/ 1704687 h 2190257"/>
              <a:gd name="connsiteX46216" fmla="*/ 344211 w 1299502"/>
              <a:gd name="connsiteY46216" fmla="*/ 1704362 h 2190257"/>
              <a:gd name="connsiteX46217" fmla="*/ 344211 w 1299502"/>
              <a:gd name="connsiteY46217" fmla="*/ 1703786 h 2190257"/>
              <a:gd name="connsiteX46218" fmla="*/ 345112 w 1299502"/>
              <a:gd name="connsiteY46218" fmla="*/ 1703065 h 2190257"/>
              <a:gd name="connsiteX46219" fmla="*/ 345437 w 1299502"/>
              <a:gd name="connsiteY46219" fmla="*/ 1703065 h 2190257"/>
              <a:gd name="connsiteX46220" fmla="*/ 345617 w 1299502"/>
              <a:gd name="connsiteY46220" fmla="*/ 1702993 h 2190257"/>
              <a:gd name="connsiteX46221" fmla="*/ 345617 w 1299502"/>
              <a:gd name="connsiteY46221" fmla="*/ 1702668 h 2190257"/>
              <a:gd name="connsiteX46222" fmla="*/ 346014 w 1299502"/>
              <a:gd name="connsiteY46222" fmla="*/ 1702380 h 2190257"/>
              <a:gd name="connsiteX46223" fmla="*/ 346014 w 1299502"/>
              <a:gd name="connsiteY46223" fmla="*/ 1702056 h 2190257"/>
              <a:gd name="connsiteX46224" fmla="*/ 347023 w 1299502"/>
              <a:gd name="connsiteY46224" fmla="*/ 1701263 h 2190257"/>
              <a:gd name="connsiteX46225" fmla="*/ 347023 w 1299502"/>
              <a:gd name="connsiteY46225" fmla="*/ 1700974 h 2190257"/>
              <a:gd name="connsiteX46226" fmla="*/ 347420 w 1299502"/>
              <a:gd name="connsiteY46226" fmla="*/ 1700686 h 2190257"/>
              <a:gd name="connsiteX46227" fmla="*/ 347420 w 1299502"/>
              <a:gd name="connsiteY46227" fmla="*/ 1700073 h 2190257"/>
              <a:gd name="connsiteX46228" fmla="*/ 347312 w 1299502"/>
              <a:gd name="connsiteY46228" fmla="*/ 1699857 h 2190257"/>
              <a:gd name="connsiteX46229" fmla="*/ 346410 w 1299502"/>
              <a:gd name="connsiteY46229" fmla="*/ 1700578 h 2190257"/>
              <a:gd name="connsiteX46230" fmla="*/ 346410 w 1299502"/>
              <a:gd name="connsiteY46230" fmla="*/ 1701263 h 2190257"/>
              <a:gd name="connsiteX46231" fmla="*/ 345545 w 1299502"/>
              <a:gd name="connsiteY46231" fmla="*/ 1701948 h 2190257"/>
              <a:gd name="connsiteX46232" fmla="*/ 345329 w 1299502"/>
              <a:gd name="connsiteY46232" fmla="*/ 1701839 h 2190257"/>
              <a:gd name="connsiteX46233" fmla="*/ 345437 w 1299502"/>
              <a:gd name="connsiteY46233" fmla="*/ 1701263 h 2190257"/>
              <a:gd name="connsiteX46234" fmla="*/ 345725 w 1299502"/>
              <a:gd name="connsiteY46234" fmla="*/ 1700938 h 2190257"/>
              <a:gd name="connsiteX46235" fmla="*/ 345725 w 1299502"/>
              <a:gd name="connsiteY46235" fmla="*/ 1700650 h 2190257"/>
              <a:gd name="connsiteX46236" fmla="*/ 346122 w 1299502"/>
              <a:gd name="connsiteY46236" fmla="*/ 1700362 h 2190257"/>
              <a:gd name="connsiteX46237" fmla="*/ 346122 w 1299502"/>
              <a:gd name="connsiteY46237" fmla="*/ 1700037 h 2190257"/>
              <a:gd name="connsiteX46238" fmla="*/ 346410 w 1299502"/>
              <a:gd name="connsiteY46238" fmla="*/ 1699749 h 2190257"/>
              <a:gd name="connsiteX46239" fmla="*/ 346519 w 1299502"/>
              <a:gd name="connsiteY46239" fmla="*/ 1699245 h 2190257"/>
              <a:gd name="connsiteX46240" fmla="*/ 346843 w 1299502"/>
              <a:gd name="connsiteY46240" fmla="*/ 1698956 h 2190257"/>
              <a:gd name="connsiteX46241" fmla="*/ 346843 w 1299502"/>
              <a:gd name="connsiteY46241" fmla="*/ 1698632 h 2190257"/>
              <a:gd name="connsiteX46242" fmla="*/ 347240 w 1299502"/>
              <a:gd name="connsiteY46242" fmla="*/ 1698344 h 2190257"/>
              <a:gd name="connsiteX46243" fmla="*/ 347240 w 1299502"/>
              <a:gd name="connsiteY46243" fmla="*/ 1698055 h 2190257"/>
              <a:gd name="connsiteX46244" fmla="*/ 348321 w 1299502"/>
              <a:gd name="connsiteY46244" fmla="*/ 1697262 h 2190257"/>
              <a:gd name="connsiteX46245" fmla="*/ 348321 w 1299502"/>
              <a:gd name="connsiteY46245" fmla="*/ 1696938 h 2190257"/>
              <a:gd name="connsiteX46246" fmla="*/ 348610 w 1299502"/>
              <a:gd name="connsiteY46246" fmla="*/ 1696650 h 2190257"/>
              <a:gd name="connsiteX46247" fmla="*/ 349331 w 1299502"/>
              <a:gd name="connsiteY46247" fmla="*/ 1696037 h 2190257"/>
              <a:gd name="connsiteX46248" fmla="*/ 349331 w 1299502"/>
              <a:gd name="connsiteY46248" fmla="*/ 1695424 h 2190257"/>
              <a:gd name="connsiteX46249" fmla="*/ 349728 w 1299502"/>
              <a:gd name="connsiteY46249" fmla="*/ 1695244 h 2190257"/>
              <a:gd name="connsiteX46250" fmla="*/ 349728 w 1299502"/>
              <a:gd name="connsiteY46250" fmla="*/ 1694343 h 2190257"/>
              <a:gd name="connsiteX46251" fmla="*/ 350124 w 1299502"/>
              <a:gd name="connsiteY46251" fmla="*/ 1694055 h 2190257"/>
              <a:gd name="connsiteX46252" fmla="*/ 350124 w 1299502"/>
              <a:gd name="connsiteY46252" fmla="*/ 1693730 h 2190257"/>
              <a:gd name="connsiteX46253" fmla="*/ 351134 w 1299502"/>
              <a:gd name="connsiteY46253" fmla="*/ 1692937 h 2190257"/>
              <a:gd name="connsiteX46254" fmla="*/ 351206 w 1299502"/>
              <a:gd name="connsiteY46254" fmla="*/ 1692649 h 2190257"/>
              <a:gd name="connsiteX46255" fmla="*/ 351314 w 1299502"/>
              <a:gd name="connsiteY46255" fmla="*/ 1692433 h 2190257"/>
              <a:gd name="connsiteX46256" fmla="*/ 351999 w 1299502"/>
              <a:gd name="connsiteY46256" fmla="*/ 1692541 h 2190257"/>
              <a:gd name="connsiteX46257" fmla="*/ 352216 w 1299502"/>
              <a:gd name="connsiteY46257" fmla="*/ 1692361 h 2190257"/>
              <a:gd name="connsiteX46258" fmla="*/ 352216 w 1299502"/>
              <a:gd name="connsiteY46258" fmla="*/ 1691460 h 2190257"/>
              <a:gd name="connsiteX46259" fmla="*/ 352612 w 1299502"/>
              <a:gd name="connsiteY46259" fmla="*/ 1691244 h 2190257"/>
              <a:gd name="connsiteX46260" fmla="*/ 352612 w 1299502"/>
              <a:gd name="connsiteY46260" fmla="*/ 1690667 h 2190257"/>
              <a:gd name="connsiteX46261" fmla="*/ 352901 w 1299502"/>
              <a:gd name="connsiteY46261" fmla="*/ 1690343 h 2190257"/>
              <a:gd name="connsiteX46262" fmla="*/ 353009 w 1299502"/>
              <a:gd name="connsiteY46262" fmla="*/ 1689153 h 2190257"/>
              <a:gd name="connsiteX46263" fmla="*/ 353406 w 1299502"/>
              <a:gd name="connsiteY46263" fmla="*/ 1688865 h 2190257"/>
              <a:gd name="connsiteX46264" fmla="*/ 353406 w 1299502"/>
              <a:gd name="connsiteY46264" fmla="*/ 1688541 h 2190257"/>
              <a:gd name="connsiteX46265" fmla="*/ 354127 w 1299502"/>
              <a:gd name="connsiteY46265" fmla="*/ 1688036 h 2190257"/>
              <a:gd name="connsiteX46266" fmla="*/ 354127 w 1299502"/>
              <a:gd name="connsiteY46266" fmla="*/ 1687748 h 2190257"/>
              <a:gd name="connsiteX46267" fmla="*/ 354812 w 1299502"/>
              <a:gd name="connsiteY46267" fmla="*/ 1687135 h 2190257"/>
              <a:gd name="connsiteX46268" fmla="*/ 354812 w 1299502"/>
              <a:gd name="connsiteY46268" fmla="*/ 1686558 h 2190257"/>
              <a:gd name="connsiteX46269" fmla="*/ 354992 w 1299502"/>
              <a:gd name="connsiteY46269" fmla="*/ 1686450 h 2190257"/>
              <a:gd name="connsiteX46270" fmla="*/ 355317 w 1299502"/>
              <a:gd name="connsiteY46270" fmla="*/ 1686450 h 2190257"/>
              <a:gd name="connsiteX46271" fmla="*/ 356290 w 1299502"/>
              <a:gd name="connsiteY46271" fmla="*/ 1687351 h 2190257"/>
              <a:gd name="connsiteX46272" fmla="*/ 356615 w 1299502"/>
              <a:gd name="connsiteY46272" fmla="*/ 1687351 h 2190257"/>
              <a:gd name="connsiteX46273" fmla="*/ 356795 w 1299502"/>
              <a:gd name="connsiteY46273" fmla="*/ 1687243 h 2190257"/>
              <a:gd name="connsiteX46274" fmla="*/ 356795 w 1299502"/>
              <a:gd name="connsiteY46274" fmla="*/ 1686054 h 2190257"/>
              <a:gd name="connsiteX46275" fmla="*/ 356398 w 1299502"/>
              <a:gd name="connsiteY46275" fmla="*/ 1685657 h 2190257"/>
              <a:gd name="connsiteX46276" fmla="*/ 356002 w 1299502"/>
              <a:gd name="connsiteY46276" fmla="*/ 1685549 h 2190257"/>
              <a:gd name="connsiteX46277" fmla="*/ 355894 w 1299502"/>
              <a:gd name="connsiteY46277" fmla="*/ 1685441 h 2190257"/>
              <a:gd name="connsiteX46278" fmla="*/ 355894 w 1299502"/>
              <a:gd name="connsiteY46278" fmla="*/ 1684864 h 2190257"/>
              <a:gd name="connsiteX46279" fmla="*/ 356290 w 1299502"/>
              <a:gd name="connsiteY46279" fmla="*/ 1684576 h 2190257"/>
              <a:gd name="connsiteX46280" fmla="*/ 356290 w 1299502"/>
              <a:gd name="connsiteY46280" fmla="*/ 1684252 h 2190257"/>
              <a:gd name="connsiteX46281" fmla="*/ 356615 w 1299502"/>
              <a:gd name="connsiteY46281" fmla="*/ 1683963 h 2190257"/>
              <a:gd name="connsiteX46282" fmla="*/ 356687 w 1299502"/>
              <a:gd name="connsiteY46282" fmla="*/ 1682558 h 2190257"/>
              <a:gd name="connsiteX46283" fmla="*/ 357408 w 1299502"/>
              <a:gd name="connsiteY46283" fmla="*/ 1681945 h 2190257"/>
              <a:gd name="connsiteX46284" fmla="*/ 357516 w 1299502"/>
              <a:gd name="connsiteY46284" fmla="*/ 1679566 h 2190257"/>
              <a:gd name="connsiteX46285" fmla="*/ 358598 w 1299502"/>
              <a:gd name="connsiteY46285" fmla="*/ 1678774 h 2190257"/>
              <a:gd name="connsiteX46286" fmla="*/ 358382 w 1299502"/>
              <a:gd name="connsiteY46286" fmla="*/ 1678557 h 2190257"/>
              <a:gd name="connsiteX46287" fmla="*/ 358093 w 1299502"/>
              <a:gd name="connsiteY46287" fmla="*/ 1678557 h 2190257"/>
              <a:gd name="connsiteX46288" fmla="*/ 357913 w 1299502"/>
              <a:gd name="connsiteY46288" fmla="*/ 1678449 h 2190257"/>
              <a:gd name="connsiteX46289" fmla="*/ 357913 w 1299502"/>
              <a:gd name="connsiteY46289" fmla="*/ 1678161 h 2190257"/>
              <a:gd name="connsiteX46290" fmla="*/ 358814 w 1299502"/>
              <a:gd name="connsiteY46290" fmla="*/ 1677476 h 2190257"/>
              <a:gd name="connsiteX46291" fmla="*/ 360076 w 1299502"/>
              <a:gd name="connsiteY46291" fmla="*/ 1677476 h 2190257"/>
              <a:gd name="connsiteX46292" fmla="*/ 360293 w 1299502"/>
              <a:gd name="connsiteY46292" fmla="*/ 1677368 h 2190257"/>
              <a:gd name="connsiteX46293" fmla="*/ 360401 w 1299502"/>
              <a:gd name="connsiteY46293" fmla="*/ 1675854 h 2190257"/>
              <a:gd name="connsiteX46294" fmla="*/ 361086 w 1299502"/>
              <a:gd name="connsiteY46294" fmla="*/ 1675278 h 2190257"/>
              <a:gd name="connsiteX46295" fmla="*/ 361086 w 1299502"/>
              <a:gd name="connsiteY46295" fmla="*/ 1674665 h 2190257"/>
              <a:gd name="connsiteX46296" fmla="*/ 361266 w 1299502"/>
              <a:gd name="connsiteY46296" fmla="*/ 1674557 h 2190257"/>
              <a:gd name="connsiteX46297" fmla="*/ 361591 w 1299502"/>
              <a:gd name="connsiteY46297" fmla="*/ 1674557 h 2190257"/>
              <a:gd name="connsiteX46298" fmla="*/ 361771 w 1299502"/>
              <a:gd name="connsiteY46298" fmla="*/ 1674773 h 2190257"/>
              <a:gd name="connsiteX46299" fmla="*/ 361699 w 1299502"/>
              <a:gd name="connsiteY46299" fmla="*/ 1675674 h 2190257"/>
              <a:gd name="connsiteX46300" fmla="*/ 361879 w 1299502"/>
              <a:gd name="connsiteY46300" fmla="*/ 1675746 h 2190257"/>
              <a:gd name="connsiteX46301" fmla="*/ 362096 w 1299502"/>
              <a:gd name="connsiteY46301" fmla="*/ 1675674 h 2190257"/>
              <a:gd name="connsiteX46302" fmla="*/ 362096 w 1299502"/>
              <a:gd name="connsiteY46302" fmla="*/ 1675350 h 2190257"/>
              <a:gd name="connsiteX46303" fmla="*/ 362384 w 1299502"/>
              <a:gd name="connsiteY46303" fmla="*/ 1675061 h 2190257"/>
              <a:gd name="connsiteX46304" fmla="*/ 362384 w 1299502"/>
              <a:gd name="connsiteY46304" fmla="*/ 1674773 h 2190257"/>
              <a:gd name="connsiteX46305" fmla="*/ 362781 w 1299502"/>
              <a:gd name="connsiteY46305" fmla="*/ 1674449 h 2190257"/>
              <a:gd name="connsiteX46306" fmla="*/ 362781 w 1299502"/>
              <a:gd name="connsiteY46306" fmla="*/ 1674160 h 2190257"/>
              <a:gd name="connsiteX46307" fmla="*/ 363069 w 1299502"/>
              <a:gd name="connsiteY46307" fmla="*/ 1673980 h 2190257"/>
              <a:gd name="connsiteX46308" fmla="*/ 363177 w 1299502"/>
              <a:gd name="connsiteY46308" fmla="*/ 1673656 h 2190257"/>
              <a:gd name="connsiteX46309" fmla="*/ 363466 w 1299502"/>
              <a:gd name="connsiteY46309" fmla="*/ 1673368 h 2190257"/>
              <a:gd name="connsiteX46310" fmla="*/ 363574 w 1299502"/>
              <a:gd name="connsiteY46310" fmla="*/ 1671854 h 2190257"/>
              <a:gd name="connsiteX46311" fmla="*/ 364980 w 1299502"/>
              <a:gd name="connsiteY46311" fmla="*/ 1670773 h 2190257"/>
              <a:gd name="connsiteX46312" fmla="*/ 364980 w 1299502"/>
              <a:gd name="connsiteY46312" fmla="*/ 1670448 h 2190257"/>
              <a:gd name="connsiteX46313" fmla="*/ 365269 w 1299502"/>
              <a:gd name="connsiteY46313" fmla="*/ 1670160 h 2190257"/>
              <a:gd name="connsiteX46314" fmla="*/ 365377 w 1299502"/>
              <a:gd name="connsiteY46314" fmla="*/ 1668646 h 2190257"/>
              <a:gd name="connsiteX46315" fmla="*/ 365774 w 1299502"/>
              <a:gd name="connsiteY46315" fmla="*/ 1668466 h 2190257"/>
              <a:gd name="connsiteX46316" fmla="*/ 365774 w 1299502"/>
              <a:gd name="connsiteY46316" fmla="*/ 1668142 h 2190257"/>
              <a:gd name="connsiteX46317" fmla="*/ 366062 w 1299502"/>
              <a:gd name="connsiteY46317" fmla="*/ 1667853 h 2190257"/>
              <a:gd name="connsiteX46318" fmla="*/ 366062 w 1299502"/>
              <a:gd name="connsiteY46318" fmla="*/ 1667565 h 2190257"/>
              <a:gd name="connsiteX46319" fmla="*/ 366278 w 1299502"/>
              <a:gd name="connsiteY46319" fmla="*/ 1667349 h 2190257"/>
              <a:gd name="connsiteX46320" fmla="*/ 366567 w 1299502"/>
              <a:gd name="connsiteY46320" fmla="*/ 1667457 h 2190257"/>
              <a:gd name="connsiteX46321" fmla="*/ 367468 w 1299502"/>
              <a:gd name="connsiteY46321" fmla="*/ 1666772 h 2190257"/>
              <a:gd name="connsiteX46322" fmla="*/ 367468 w 1299502"/>
              <a:gd name="connsiteY46322" fmla="*/ 1666448 h 2190257"/>
              <a:gd name="connsiteX46323" fmla="*/ 367865 w 1299502"/>
              <a:gd name="connsiteY46323" fmla="*/ 1666159 h 2190257"/>
              <a:gd name="connsiteX46324" fmla="*/ 367865 w 1299502"/>
              <a:gd name="connsiteY46324" fmla="*/ 1664970 h 2190257"/>
              <a:gd name="connsiteX46325" fmla="*/ 368370 w 1299502"/>
              <a:gd name="connsiteY46325" fmla="*/ 1664574 h 2190257"/>
              <a:gd name="connsiteX46326" fmla="*/ 368766 w 1299502"/>
              <a:gd name="connsiteY46326" fmla="*/ 1664574 h 2190257"/>
              <a:gd name="connsiteX46327" fmla="*/ 369055 w 1299502"/>
              <a:gd name="connsiteY46327" fmla="*/ 1664862 h 2190257"/>
              <a:gd name="connsiteX46328" fmla="*/ 370353 w 1299502"/>
              <a:gd name="connsiteY46328" fmla="*/ 1664970 h 2190257"/>
              <a:gd name="connsiteX46329" fmla="*/ 370569 w 1299502"/>
              <a:gd name="connsiteY46329" fmla="*/ 1665042 h 2190257"/>
              <a:gd name="connsiteX46330" fmla="*/ 370569 w 1299502"/>
              <a:gd name="connsiteY46330" fmla="*/ 1665367 h 2190257"/>
              <a:gd name="connsiteX46331" fmla="*/ 371363 w 1299502"/>
              <a:gd name="connsiteY46331" fmla="*/ 1666159 h 2190257"/>
              <a:gd name="connsiteX46332" fmla="*/ 372264 w 1299502"/>
              <a:gd name="connsiteY46332" fmla="*/ 1666232 h 2190257"/>
              <a:gd name="connsiteX46333" fmla="*/ 372444 w 1299502"/>
              <a:gd name="connsiteY46333" fmla="*/ 1666051 h 2190257"/>
              <a:gd name="connsiteX46334" fmla="*/ 372444 w 1299502"/>
              <a:gd name="connsiteY46334" fmla="*/ 1665763 h 2190257"/>
              <a:gd name="connsiteX46335" fmla="*/ 372841 w 1299502"/>
              <a:gd name="connsiteY46335" fmla="*/ 1665547 h 2190257"/>
              <a:gd name="connsiteX46336" fmla="*/ 372841 w 1299502"/>
              <a:gd name="connsiteY46336" fmla="*/ 1665258 h 2190257"/>
              <a:gd name="connsiteX46337" fmla="*/ 373346 w 1299502"/>
              <a:gd name="connsiteY46337" fmla="*/ 1664754 h 2190257"/>
              <a:gd name="connsiteX46338" fmla="*/ 374319 w 1299502"/>
              <a:gd name="connsiteY46338" fmla="*/ 1664862 h 2190257"/>
              <a:gd name="connsiteX46339" fmla="*/ 375726 w 1299502"/>
              <a:gd name="connsiteY46339" fmla="*/ 1666232 h 2190257"/>
              <a:gd name="connsiteX46340" fmla="*/ 375726 w 1299502"/>
              <a:gd name="connsiteY46340" fmla="*/ 1666556 h 2190257"/>
              <a:gd name="connsiteX46341" fmla="*/ 376050 w 1299502"/>
              <a:gd name="connsiteY46341" fmla="*/ 1666844 h 2190257"/>
              <a:gd name="connsiteX46342" fmla="*/ 376050 w 1299502"/>
              <a:gd name="connsiteY46342" fmla="*/ 1667745 h 2190257"/>
              <a:gd name="connsiteX46343" fmla="*/ 375654 w 1299502"/>
              <a:gd name="connsiteY46343" fmla="*/ 1668034 h 2190257"/>
              <a:gd name="connsiteX46344" fmla="*/ 375654 w 1299502"/>
              <a:gd name="connsiteY46344" fmla="*/ 1668358 h 2190257"/>
              <a:gd name="connsiteX46345" fmla="*/ 375329 w 1299502"/>
              <a:gd name="connsiteY46345" fmla="*/ 1668646 h 2190257"/>
              <a:gd name="connsiteX46346" fmla="*/ 375329 w 1299502"/>
              <a:gd name="connsiteY46346" fmla="*/ 1669223 h 2190257"/>
              <a:gd name="connsiteX46347" fmla="*/ 376735 w 1299502"/>
              <a:gd name="connsiteY46347" fmla="*/ 1670628 h 2190257"/>
              <a:gd name="connsiteX46348" fmla="*/ 377024 w 1299502"/>
              <a:gd name="connsiteY46348" fmla="*/ 1670628 h 2190257"/>
              <a:gd name="connsiteX46349" fmla="*/ 377637 w 1299502"/>
              <a:gd name="connsiteY46349" fmla="*/ 1671241 h 2190257"/>
              <a:gd name="connsiteX46350" fmla="*/ 379007 w 1299502"/>
              <a:gd name="connsiteY46350" fmla="*/ 1671313 h 2190257"/>
              <a:gd name="connsiteX46351" fmla="*/ 379115 w 1299502"/>
              <a:gd name="connsiteY46351" fmla="*/ 1671133 h 2190257"/>
              <a:gd name="connsiteX46352" fmla="*/ 378827 w 1299502"/>
              <a:gd name="connsiteY46352" fmla="*/ 1670809 h 2190257"/>
              <a:gd name="connsiteX46353" fmla="*/ 378899 w 1299502"/>
              <a:gd name="connsiteY46353" fmla="*/ 1670232 h 2190257"/>
              <a:gd name="connsiteX46354" fmla="*/ 378502 w 1299502"/>
              <a:gd name="connsiteY46354" fmla="*/ 1669908 h 2190257"/>
              <a:gd name="connsiteX46355" fmla="*/ 378610 w 1299502"/>
              <a:gd name="connsiteY46355" fmla="*/ 1669331 h 2190257"/>
              <a:gd name="connsiteX46356" fmla="*/ 379620 w 1299502"/>
              <a:gd name="connsiteY46356" fmla="*/ 1668538 h 2190257"/>
              <a:gd name="connsiteX46357" fmla="*/ 379404 w 1299502"/>
              <a:gd name="connsiteY46357" fmla="*/ 1668322 h 2190257"/>
              <a:gd name="connsiteX46358" fmla="*/ 378827 w 1299502"/>
              <a:gd name="connsiteY46358" fmla="*/ 1668322 h 2190257"/>
              <a:gd name="connsiteX46359" fmla="*/ 378105 w 1299502"/>
              <a:gd name="connsiteY46359" fmla="*/ 1667709 h 2190257"/>
              <a:gd name="connsiteX46360" fmla="*/ 377817 w 1299502"/>
              <a:gd name="connsiteY46360" fmla="*/ 1667637 h 2190257"/>
              <a:gd name="connsiteX46361" fmla="*/ 377096 w 1299502"/>
              <a:gd name="connsiteY46361" fmla="*/ 1668214 h 2190257"/>
              <a:gd name="connsiteX46362" fmla="*/ 376519 w 1299502"/>
              <a:gd name="connsiteY46362" fmla="*/ 1668214 h 2190257"/>
              <a:gd name="connsiteX46363" fmla="*/ 376303 w 1299502"/>
              <a:gd name="connsiteY46363" fmla="*/ 1668034 h 2190257"/>
              <a:gd name="connsiteX46364" fmla="*/ 376303 w 1299502"/>
              <a:gd name="connsiteY46364" fmla="*/ 1667421 h 2190257"/>
              <a:gd name="connsiteX46365" fmla="*/ 376699 w 1299502"/>
              <a:gd name="connsiteY46365" fmla="*/ 1667133 h 2190257"/>
              <a:gd name="connsiteX46366" fmla="*/ 376699 w 1299502"/>
              <a:gd name="connsiteY46366" fmla="*/ 1666916 h 2190257"/>
              <a:gd name="connsiteX46367" fmla="*/ 378105 w 1299502"/>
              <a:gd name="connsiteY46367" fmla="*/ 1665727 h 2190257"/>
              <a:gd name="connsiteX46368" fmla="*/ 378105 w 1299502"/>
              <a:gd name="connsiteY46368" fmla="*/ 1665150 h 2190257"/>
              <a:gd name="connsiteX46369" fmla="*/ 378430 w 1299502"/>
              <a:gd name="connsiteY46369" fmla="*/ 1664934 h 2190257"/>
              <a:gd name="connsiteX46370" fmla="*/ 378502 w 1299502"/>
              <a:gd name="connsiteY46370" fmla="*/ 1664646 h 2190257"/>
              <a:gd name="connsiteX46371" fmla="*/ 379007 w 1299502"/>
              <a:gd name="connsiteY46371" fmla="*/ 1664141 h 2190257"/>
              <a:gd name="connsiteX46372" fmla="*/ 379295 w 1299502"/>
              <a:gd name="connsiteY46372" fmla="*/ 1664249 h 2190257"/>
              <a:gd name="connsiteX46373" fmla="*/ 379512 w 1299502"/>
              <a:gd name="connsiteY46373" fmla="*/ 1664033 h 2190257"/>
              <a:gd name="connsiteX46374" fmla="*/ 379584 w 1299502"/>
              <a:gd name="connsiteY46374" fmla="*/ 1662555 h 2190257"/>
              <a:gd name="connsiteX46375" fmla="*/ 379115 w 1299502"/>
              <a:gd name="connsiteY46375" fmla="*/ 1662123 h 2190257"/>
              <a:gd name="connsiteX46376" fmla="*/ 378791 w 1299502"/>
              <a:gd name="connsiteY46376" fmla="*/ 1662051 h 2190257"/>
              <a:gd name="connsiteX46377" fmla="*/ 378502 w 1299502"/>
              <a:gd name="connsiteY46377" fmla="*/ 1661727 h 2190257"/>
              <a:gd name="connsiteX46378" fmla="*/ 378105 w 1299502"/>
              <a:gd name="connsiteY46378" fmla="*/ 1661727 h 2190257"/>
              <a:gd name="connsiteX46379" fmla="*/ 377817 w 1299502"/>
              <a:gd name="connsiteY46379" fmla="*/ 1661438 h 2190257"/>
              <a:gd name="connsiteX46380" fmla="*/ 377096 w 1299502"/>
              <a:gd name="connsiteY46380" fmla="*/ 1661438 h 2190257"/>
              <a:gd name="connsiteX46381" fmla="*/ 376519 w 1299502"/>
              <a:gd name="connsiteY46381" fmla="*/ 1661943 h 2190257"/>
              <a:gd name="connsiteX46382" fmla="*/ 376122 w 1299502"/>
              <a:gd name="connsiteY46382" fmla="*/ 1661943 h 2190257"/>
              <a:gd name="connsiteX46383" fmla="*/ 375798 w 1299502"/>
              <a:gd name="connsiteY46383" fmla="*/ 1662231 h 2190257"/>
              <a:gd name="connsiteX46384" fmla="*/ 375509 w 1299502"/>
              <a:gd name="connsiteY46384" fmla="*/ 1661943 h 2190257"/>
              <a:gd name="connsiteX46385" fmla="*/ 375113 w 1299502"/>
              <a:gd name="connsiteY46385" fmla="*/ 1662231 h 2190257"/>
              <a:gd name="connsiteX46386" fmla="*/ 374391 w 1299502"/>
              <a:gd name="connsiteY46386" fmla="*/ 1662123 h 2190257"/>
              <a:gd name="connsiteX46387" fmla="*/ 374319 w 1299502"/>
              <a:gd name="connsiteY46387" fmla="*/ 1662051 h 2190257"/>
              <a:gd name="connsiteX46388" fmla="*/ 374319 w 1299502"/>
              <a:gd name="connsiteY46388" fmla="*/ 1661438 h 2190257"/>
              <a:gd name="connsiteX46389" fmla="*/ 374716 w 1299502"/>
              <a:gd name="connsiteY46389" fmla="*/ 1661150 h 2190257"/>
              <a:gd name="connsiteX46390" fmla="*/ 374716 w 1299502"/>
              <a:gd name="connsiteY46390" fmla="*/ 1660862 h 2190257"/>
              <a:gd name="connsiteX46391" fmla="*/ 375004 w 1299502"/>
              <a:gd name="connsiteY46391" fmla="*/ 1660537 h 2190257"/>
              <a:gd name="connsiteX46392" fmla="*/ 375004 w 1299502"/>
              <a:gd name="connsiteY46392" fmla="*/ 1660249 h 2190257"/>
              <a:gd name="connsiteX46393" fmla="*/ 376122 w 1299502"/>
              <a:gd name="connsiteY46393" fmla="*/ 1659456 h 2190257"/>
              <a:gd name="connsiteX46394" fmla="*/ 375906 w 1299502"/>
              <a:gd name="connsiteY46394" fmla="*/ 1659240 h 2190257"/>
              <a:gd name="connsiteX46395" fmla="*/ 375617 w 1299502"/>
              <a:gd name="connsiteY46395" fmla="*/ 1659240 h 2190257"/>
              <a:gd name="connsiteX46396" fmla="*/ 375401 w 1299502"/>
              <a:gd name="connsiteY46396" fmla="*/ 1659060 h 2190257"/>
              <a:gd name="connsiteX46397" fmla="*/ 375401 w 1299502"/>
              <a:gd name="connsiteY46397" fmla="*/ 1658843 h 2190257"/>
              <a:gd name="connsiteX46398" fmla="*/ 375293 w 1299502"/>
              <a:gd name="connsiteY46398" fmla="*/ 1658663 h 2190257"/>
              <a:gd name="connsiteX46399" fmla="*/ 374428 w 1299502"/>
              <a:gd name="connsiteY46399" fmla="*/ 1659348 h 2190257"/>
              <a:gd name="connsiteX46400" fmla="*/ 374428 w 1299502"/>
              <a:gd name="connsiteY46400" fmla="*/ 1659636 h 2190257"/>
              <a:gd name="connsiteX46401" fmla="*/ 374103 w 1299502"/>
              <a:gd name="connsiteY46401" fmla="*/ 1659961 h 2190257"/>
              <a:gd name="connsiteX46402" fmla="*/ 374031 w 1299502"/>
              <a:gd name="connsiteY46402" fmla="*/ 1660249 h 2190257"/>
              <a:gd name="connsiteX46403" fmla="*/ 373238 w 1299502"/>
              <a:gd name="connsiteY46403" fmla="*/ 1660970 h 2190257"/>
              <a:gd name="connsiteX46404" fmla="*/ 373021 w 1299502"/>
              <a:gd name="connsiteY46404" fmla="*/ 1660753 h 2190257"/>
              <a:gd name="connsiteX46405" fmla="*/ 373129 w 1299502"/>
              <a:gd name="connsiteY46405" fmla="*/ 1659852 h 2190257"/>
              <a:gd name="connsiteX46406" fmla="*/ 373418 w 1299502"/>
              <a:gd name="connsiteY46406" fmla="*/ 1659564 h 2190257"/>
              <a:gd name="connsiteX46407" fmla="*/ 373526 w 1299502"/>
              <a:gd name="connsiteY46407" fmla="*/ 1659060 h 2190257"/>
              <a:gd name="connsiteX46408" fmla="*/ 373310 w 1299502"/>
              <a:gd name="connsiteY46408" fmla="*/ 1658879 h 2190257"/>
              <a:gd name="connsiteX46409" fmla="*/ 372913 w 1299502"/>
              <a:gd name="connsiteY46409" fmla="*/ 1659168 h 2190257"/>
              <a:gd name="connsiteX46410" fmla="*/ 372336 w 1299502"/>
              <a:gd name="connsiteY46410" fmla="*/ 1659060 h 2190257"/>
              <a:gd name="connsiteX46411" fmla="*/ 372120 w 1299502"/>
              <a:gd name="connsiteY46411" fmla="*/ 1658951 h 2190257"/>
              <a:gd name="connsiteX46412" fmla="*/ 372120 w 1299502"/>
              <a:gd name="connsiteY46412" fmla="*/ 1658663 h 2190257"/>
              <a:gd name="connsiteX46413" fmla="*/ 371831 w 1299502"/>
              <a:gd name="connsiteY46413" fmla="*/ 1658375 h 2190257"/>
              <a:gd name="connsiteX46414" fmla="*/ 371831 w 1299502"/>
              <a:gd name="connsiteY46414" fmla="*/ 1657762 h 2190257"/>
              <a:gd name="connsiteX46415" fmla="*/ 372228 w 1299502"/>
              <a:gd name="connsiteY46415" fmla="*/ 1657474 h 2190257"/>
              <a:gd name="connsiteX46416" fmla="*/ 372228 w 1299502"/>
              <a:gd name="connsiteY46416" fmla="*/ 1657149 h 2190257"/>
              <a:gd name="connsiteX46417" fmla="*/ 372625 w 1299502"/>
              <a:gd name="connsiteY46417" fmla="*/ 1656861 h 2190257"/>
              <a:gd name="connsiteX46418" fmla="*/ 372625 w 1299502"/>
              <a:gd name="connsiteY46418" fmla="*/ 1656248 h 2190257"/>
              <a:gd name="connsiteX46419" fmla="*/ 372913 w 1299502"/>
              <a:gd name="connsiteY46419" fmla="*/ 1656068 h 2190257"/>
              <a:gd name="connsiteX46420" fmla="*/ 373021 w 1299502"/>
              <a:gd name="connsiteY46420" fmla="*/ 1655167 h 2190257"/>
              <a:gd name="connsiteX46421" fmla="*/ 373310 w 1299502"/>
              <a:gd name="connsiteY46421" fmla="*/ 1654879 h 2190257"/>
              <a:gd name="connsiteX46422" fmla="*/ 373418 w 1299502"/>
              <a:gd name="connsiteY46422" fmla="*/ 1654555 h 2190257"/>
              <a:gd name="connsiteX46423" fmla="*/ 373706 w 1299502"/>
              <a:gd name="connsiteY46423" fmla="*/ 1654266 h 2190257"/>
              <a:gd name="connsiteX46424" fmla="*/ 373706 w 1299502"/>
              <a:gd name="connsiteY46424" fmla="*/ 1653942 h 2190257"/>
              <a:gd name="connsiteX46425" fmla="*/ 374428 w 1299502"/>
              <a:gd name="connsiteY46425" fmla="*/ 1653473 h 2190257"/>
              <a:gd name="connsiteX46426" fmla="*/ 374536 w 1299502"/>
              <a:gd name="connsiteY46426" fmla="*/ 1652248 h 2190257"/>
              <a:gd name="connsiteX46427" fmla="*/ 374824 w 1299502"/>
              <a:gd name="connsiteY46427" fmla="*/ 1651960 h 2190257"/>
              <a:gd name="connsiteX46428" fmla="*/ 374824 w 1299502"/>
              <a:gd name="connsiteY46428" fmla="*/ 1651347 h 2190257"/>
              <a:gd name="connsiteX46429" fmla="*/ 375509 w 1299502"/>
              <a:gd name="connsiteY46429" fmla="*/ 1650770 h 2190257"/>
              <a:gd name="connsiteX46430" fmla="*/ 375617 w 1299502"/>
              <a:gd name="connsiteY46430" fmla="*/ 1650158 h 2190257"/>
              <a:gd name="connsiteX46431" fmla="*/ 376339 w 1299502"/>
              <a:gd name="connsiteY46431" fmla="*/ 1649653 h 2190257"/>
              <a:gd name="connsiteX46432" fmla="*/ 376411 w 1299502"/>
              <a:gd name="connsiteY46432" fmla="*/ 1647563 h 2190257"/>
              <a:gd name="connsiteX46433" fmla="*/ 377709 w 1299502"/>
              <a:gd name="connsiteY46433" fmla="*/ 1646481 h 2190257"/>
              <a:gd name="connsiteX46434" fmla="*/ 377817 w 1299502"/>
              <a:gd name="connsiteY46434" fmla="*/ 1646157 h 2190257"/>
              <a:gd name="connsiteX46435" fmla="*/ 378105 w 1299502"/>
              <a:gd name="connsiteY46435" fmla="*/ 1645869 h 2190257"/>
              <a:gd name="connsiteX46436" fmla="*/ 378105 w 1299502"/>
              <a:gd name="connsiteY46436" fmla="*/ 1645580 h 2190257"/>
              <a:gd name="connsiteX46437" fmla="*/ 378502 w 1299502"/>
              <a:gd name="connsiteY46437" fmla="*/ 1645292 h 2190257"/>
              <a:gd name="connsiteX46438" fmla="*/ 378502 w 1299502"/>
              <a:gd name="connsiteY46438" fmla="*/ 1644968 h 2190257"/>
              <a:gd name="connsiteX46439" fmla="*/ 378827 w 1299502"/>
              <a:gd name="connsiteY46439" fmla="*/ 1644788 h 2190257"/>
              <a:gd name="connsiteX46440" fmla="*/ 378827 w 1299502"/>
              <a:gd name="connsiteY46440" fmla="*/ 1644463 h 2190257"/>
              <a:gd name="connsiteX46441" fmla="*/ 379007 w 1299502"/>
              <a:gd name="connsiteY46441" fmla="*/ 1644283 h 2190257"/>
              <a:gd name="connsiteX46442" fmla="*/ 379404 w 1299502"/>
              <a:gd name="connsiteY46442" fmla="*/ 1644283 h 2190257"/>
              <a:gd name="connsiteX46443" fmla="*/ 379512 w 1299502"/>
              <a:gd name="connsiteY46443" fmla="*/ 1644175 h 2190257"/>
              <a:gd name="connsiteX46444" fmla="*/ 379620 w 1299502"/>
              <a:gd name="connsiteY46444" fmla="*/ 1643562 h 2190257"/>
              <a:gd name="connsiteX46445" fmla="*/ 379908 w 1299502"/>
              <a:gd name="connsiteY46445" fmla="*/ 1643274 h 2190257"/>
              <a:gd name="connsiteX46446" fmla="*/ 380017 w 1299502"/>
              <a:gd name="connsiteY46446" fmla="*/ 1642373 h 2190257"/>
              <a:gd name="connsiteX46447" fmla="*/ 380485 w 1299502"/>
              <a:gd name="connsiteY46447" fmla="*/ 1641976 h 2190257"/>
              <a:gd name="connsiteX46448" fmla="*/ 380810 w 1299502"/>
              <a:gd name="connsiteY46448" fmla="*/ 1641976 h 2190257"/>
              <a:gd name="connsiteX46449" fmla="*/ 381279 w 1299502"/>
              <a:gd name="connsiteY46449" fmla="*/ 1641580 h 2190257"/>
              <a:gd name="connsiteX46450" fmla="*/ 381279 w 1299502"/>
              <a:gd name="connsiteY46450" fmla="*/ 1641292 h 2190257"/>
              <a:gd name="connsiteX46451" fmla="*/ 382000 w 1299502"/>
              <a:gd name="connsiteY46451" fmla="*/ 1640787 h 2190257"/>
              <a:gd name="connsiteX46452" fmla="*/ 382072 w 1299502"/>
              <a:gd name="connsiteY46452" fmla="*/ 1640174 h 2190257"/>
              <a:gd name="connsiteX46453" fmla="*/ 382793 w 1299502"/>
              <a:gd name="connsiteY46453" fmla="*/ 1639598 h 2190257"/>
              <a:gd name="connsiteX46454" fmla="*/ 382793 w 1299502"/>
              <a:gd name="connsiteY46454" fmla="*/ 1639273 h 2190257"/>
              <a:gd name="connsiteX46455" fmla="*/ 383081 w 1299502"/>
              <a:gd name="connsiteY46455" fmla="*/ 1638985 h 2190257"/>
              <a:gd name="connsiteX46456" fmla="*/ 383190 w 1299502"/>
              <a:gd name="connsiteY46456" fmla="*/ 1637868 h 2190257"/>
              <a:gd name="connsiteX46457" fmla="*/ 382505 w 1299502"/>
              <a:gd name="connsiteY46457" fmla="*/ 1637183 h 2190257"/>
              <a:gd name="connsiteX46458" fmla="*/ 382577 w 1299502"/>
              <a:gd name="connsiteY46458" fmla="*/ 1636282 h 2190257"/>
              <a:gd name="connsiteX46459" fmla="*/ 382793 w 1299502"/>
              <a:gd name="connsiteY46459" fmla="*/ 1636174 h 2190257"/>
              <a:gd name="connsiteX46460" fmla="*/ 383118 w 1299502"/>
              <a:gd name="connsiteY46460" fmla="*/ 1636174 h 2190257"/>
              <a:gd name="connsiteX46461" fmla="*/ 383298 w 1299502"/>
              <a:gd name="connsiteY46461" fmla="*/ 1636102 h 2190257"/>
              <a:gd name="connsiteX46462" fmla="*/ 383298 w 1299502"/>
              <a:gd name="connsiteY46462" fmla="*/ 1635489 h 2190257"/>
              <a:gd name="connsiteX46463" fmla="*/ 383622 w 1299502"/>
              <a:gd name="connsiteY46463" fmla="*/ 1635201 h 2190257"/>
              <a:gd name="connsiteX46464" fmla="*/ 383694 w 1299502"/>
              <a:gd name="connsiteY46464" fmla="*/ 1634588 h 2190257"/>
              <a:gd name="connsiteX46465" fmla="*/ 384199 w 1299502"/>
              <a:gd name="connsiteY46465" fmla="*/ 1634192 h 2190257"/>
              <a:gd name="connsiteX46466" fmla="*/ 384524 w 1299502"/>
              <a:gd name="connsiteY46466" fmla="*/ 1634192 h 2190257"/>
              <a:gd name="connsiteX46467" fmla="*/ 385209 w 1299502"/>
              <a:gd name="connsiteY46467" fmla="*/ 1633579 h 2190257"/>
              <a:gd name="connsiteX46468" fmla="*/ 385497 w 1299502"/>
              <a:gd name="connsiteY46468" fmla="*/ 1633579 h 2190257"/>
              <a:gd name="connsiteX46469" fmla="*/ 386399 w 1299502"/>
              <a:gd name="connsiteY46469" fmla="*/ 1633002 h 2190257"/>
              <a:gd name="connsiteX46470" fmla="*/ 386507 w 1299502"/>
              <a:gd name="connsiteY46470" fmla="*/ 1631777 h 2190257"/>
              <a:gd name="connsiteX46471" fmla="*/ 385714 w 1299502"/>
              <a:gd name="connsiteY46471" fmla="*/ 1630984 h 2190257"/>
              <a:gd name="connsiteX46472" fmla="*/ 385317 w 1299502"/>
              <a:gd name="connsiteY46472" fmla="*/ 1630984 h 2190257"/>
              <a:gd name="connsiteX46473" fmla="*/ 384704 w 1299502"/>
              <a:gd name="connsiteY46473" fmla="*/ 1630299 h 2190257"/>
              <a:gd name="connsiteX46474" fmla="*/ 384091 w 1299502"/>
              <a:gd name="connsiteY46474" fmla="*/ 1630299 h 2190257"/>
              <a:gd name="connsiteX46475" fmla="*/ 383694 w 1299502"/>
              <a:gd name="connsiteY46475" fmla="*/ 1630588 h 2190257"/>
              <a:gd name="connsiteX46476" fmla="*/ 383406 w 1299502"/>
              <a:gd name="connsiteY46476" fmla="*/ 1630588 h 2190257"/>
              <a:gd name="connsiteX46477" fmla="*/ 380413 w 1299502"/>
              <a:gd name="connsiteY46477" fmla="*/ 1632894 h 2190257"/>
              <a:gd name="connsiteX46478" fmla="*/ 380413 w 1299502"/>
              <a:gd name="connsiteY46478" fmla="*/ 1633183 h 2190257"/>
              <a:gd name="connsiteX46479" fmla="*/ 379728 w 1299502"/>
              <a:gd name="connsiteY46479" fmla="*/ 1633795 h 2190257"/>
              <a:gd name="connsiteX46480" fmla="*/ 379728 w 1299502"/>
              <a:gd name="connsiteY46480" fmla="*/ 1634084 h 2190257"/>
              <a:gd name="connsiteX46481" fmla="*/ 378033 w 1299502"/>
              <a:gd name="connsiteY46481" fmla="*/ 1635489 h 2190257"/>
              <a:gd name="connsiteX46482" fmla="*/ 378033 w 1299502"/>
              <a:gd name="connsiteY46482" fmla="*/ 1635778 h 2190257"/>
              <a:gd name="connsiteX46483" fmla="*/ 377637 w 1299502"/>
              <a:gd name="connsiteY46483" fmla="*/ 1636102 h 2190257"/>
              <a:gd name="connsiteX46484" fmla="*/ 377637 w 1299502"/>
              <a:gd name="connsiteY46484" fmla="*/ 1636679 h 2190257"/>
              <a:gd name="connsiteX46485" fmla="*/ 377312 w 1299502"/>
              <a:gd name="connsiteY46485" fmla="*/ 1636895 h 2190257"/>
              <a:gd name="connsiteX46486" fmla="*/ 377240 w 1299502"/>
              <a:gd name="connsiteY46486" fmla="*/ 1637183 h 2190257"/>
              <a:gd name="connsiteX46487" fmla="*/ 375041 w 1299502"/>
              <a:gd name="connsiteY46487" fmla="*/ 1639093 h 2190257"/>
              <a:gd name="connsiteX46488" fmla="*/ 374716 w 1299502"/>
              <a:gd name="connsiteY46488" fmla="*/ 1638985 h 2190257"/>
              <a:gd name="connsiteX46489" fmla="*/ 374536 w 1299502"/>
              <a:gd name="connsiteY46489" fmla="*/ 1639201 h 2190257"/>
              <a:gd name="connsiteX46490" fmla="*/ 374536 w 1299502"/>
              <a:gd name="connsiteY46490" fmla="*/ 1639490 h 2190257"/>
              <a:gd name="connsiteX46491" fmla="*/ 373129 w 1299502"/>
              <a:gd name="connsiteY46491" fmla="*/ 1640607 h 2190257"/>
              <a:gd name="connsiteX46492" fmla="*/ 373129 w 1299502"/>
              <a:gd name="connsiteY46492" fmla="*/ 1640895 h 2190257"/>
              <a:gd name="connsiteX46493" fmla="*/ 371363 w 1299502"/>
              <a:gd name="connsiteY46493" fmla="*/ 1642301 h 2190257"/>
              <a:gd name="connsiteX46494" fmla="*/ 371363 w 1299502"/>
              <a:gd name="connsiteY46494" fmla="*/ 1642913 h 2190257"/>
              <a:gd name="connsiteX46495" fmla="*/ 371038 w 1299502"/>
              <a:gd name="connsiteY46495" fmla="*/ 1643202 h 2190257"/>
              <a:gd name="connsiteX46496" fmla="*/ 370930 w 1299502"/>
              <a:gd name="connsiteY46496" fmla="*/ 1643490 h 2190257"/>
              <a:gd name="connsiteX46497" fmla="*/ 370641 w 1299502"/>
              <a:gd name="connsiteY46497" fmla="*/ 1643706 h 2190257"/>
              <a:gd name="connsiteX46498" fmla="*/ 370533 w 1299502"/>
              <a:gd name="connsiteY46498" fmla="*/ 1645220 h 2190257"/>
              <a:gd name="connsiteX46499" fmla="*/ 370245 w 1299502"/>
              <a:gd name="connsiteY46499" fmla="*/ 1645508 h 2190257"/>
              <a:gd name="connsiteX46500" fmla="*/ 370137 w 1299502"/>
              <a:gd name="connsiteY46500" fmla="*/ 1645797 h 2190257"/>
              <a:gd name="connsiteX46501" fmla="*/ 368153 w 1299502"/>
              <a:gd name="connsiteY46501" fmla="*/ 1647491 h 2190257"/>
              <a:gd name="connsiteX46502" fmla="*/ 368045 w 1299502"/>
              <a:gd name="connsiteY46502" fmla="*/ 1648680 h 2190257"/>
              <a:gd name="connsiteX46503" fmla="*/ 367757 w 1299502"/>
              <a:gd name="connsiteY46503" fmla="*/ 1648896 h 2190257"/>
              <a:gd name="connsiteX46504" fmla="*/ 367649 w 1299502"/>
              <a:gd name="connsiteY46504" fmla="*/ 1649185 h 2190257"/>
              <a:gd name="connsiteX46505" fmla="*/ 367360 w 1299502"/>
              <a:gd name="connsiteY46505" fmla="*/ 1649509 h 2190257"/>
              <a:gd name="connsiteX46506" fmla="*/ 367360 w 1299502"/>
              <a:gd name="connsiteY46506" fmla="*/ 1649977 h 2190257"/>
              <a:gd name="connsiteX46507" fmla="*/ 366459 w 1299502"/>
              <a:gd name="connsiteY46507" fmla="*/ 1650662 h 2190257"/>
              <a:gd name="connsiteX46508" fmla="*/ 366170 w 1299502"/>
              <a:gd name="connsiteY46508" fmla="*/ 1650662 h 2190257"/>
              <a:gd name="connsiteX46509" fmla="*/ 365052 w 1299502"/>
              <a:gd name="connsiteY46509" fmla="*/ 1651455 h 2190257"/>
              <a:gd name="connsiteX46510" fmla="*/ 364475 w 1299502"/>
              <a:gd name="connsiteY46510" fmla="*/ 1651455 h 2190257"/>
              <a:gd name="connsiteX46511" fmla="*/ 364151 w 1299502"/>
              <a:gd name="connsiteY46511" fmla="*/ 1651167 h 2190257"/>
              <a:gd name="connsiteX46512" fmla="*/ 363466 w 1299502"/>
              <a:gd name="connsiteY46512" fmla="*/ 1651059 h 2190257"/>
              <a:gd name="connsiteX46513" fmla="*/ 362961 w 1299502"/>
              <a:gd name="connsiteY46513" fmla="*/ 1650662 h 2190257"/>
              <a:gd name="connsiteX46514" fmla="*/ 363358 w 1299502"/>
              <a:gd name="connsiteY46514" fmla="*/ 1650374 h 2190257"/>
              <a:gd name="connsiteX46515" fmla="*/ 363358 w 1299502"/>
              <a:gd name="connsiteY46515" fmla="*/ 1650086 h 2190257"/>
              <a:gd name="connsiteX46516" fmla="*/ 363574 w 1299502"/>
              <a:gd name="connsiteY46516" fmla="*/ 1649977 h 2190257"/>
              <a:gd name="connsiteX46517" fmla="*/ 363863 w 1299502"/>
              <a:gd name="connsiteY46517" fmla="*/ 1649977 h 2190257"/>
              <a:gd name="connsiteX46518" fmla="*/ 364043 w 1299502"/>
              <a:gd name="connsiteY46518" fmla="*/ 1649869 h 2190257"/>
              <a:gd name="connsiteX46519" fmla="*/ 364043 w 1299502"/>
              <a:gd name="connsiteY46519" fmla="*/ 1648860 h 2190257"/>
              <a:gd name="connsiteX46520" fmla="*/ 364764 w 1299502"/>
              <a:gd name="connsiteY46520" fmla="*/ 1648392 h 2190257"/>
              <a:gd name="connsiteX46521" fmla="*/ 364764 w 1299502"/>
              <a:gd name="connsiteY46521" fmla="*/ 1648067 h 2190257"/>
              <a:gd name="connsiteX46522" fmla="*/ 365161 w 1299502"/>
              <a:gd name="connsiteY46522" fmla="*/ 1647779 h 2190257"/>
              <a:gd name="connsiteX46523" fmla="*/ 365161 w 1299502"/>
              <a:gd name="connsiteY46523" fmla="*/ 1647491 h 2190257"/>
              <a:gd name="connsiteX46524" fmla="*/ 365449 w 1299502"/>
              <a:gd name="connsiteY46524" fmla="*/ 1647274 h 2190257"/>
              <a:gd name="connsiteX46525" fmla="*/ 365557 w 1299502"/>
              <a:gd name="connsiteY46525" fmla="*/ 1646878 h 2190257"/>
              <a:gd name="connsiteX46526" fmla="*/ 365846 w 1299502"/>
              <a:gd name="connsiteY46526" fmla="*/ 1646662 h 2190257"/>
              <a:gd name="connsiteX46527" fmla="*/ 365846 w 1299502"/>
              <a:gd name="connsiteY46527" fmla="*/ 1646373 h 2190257"/>
              <a:gd name="connsiteX46528" fmla="*/ 366062 w 1299502"/>
              <a:gd name="connsiteY46528" fmla="*/ 1646193 h 2190257"/>
              <a:gd name="connsiteX46529" fmla="*/ 366351 w 1299502"/>
              <a:gd name="connsiteY46529" fmla="*/ 1646193 h 2190257"/>
              <a:gd name="connsiteX46530" fmla="*/ 366855 w 1299502"/>
              <a:gd name="connsiteY46530" fmla="*/ 1645761 h 2190257"/>
              <a:gd name="connsiteX46531" fmla="*/ 366855 w 1299502"/>
              <a:gd name="connsiteY46531" fmla="*/ 1645472 h 2190257"/>
              <a:gd name="connsiteX46532" fmla="*/ 367937 w 1299502"/>
              <a:gd name="connsiteY46532" fmla="*/ 1644679 h 2190257"/>
              <a:gd name="connsiteX46533" fmla="*/ 367937 w 1299502"/>
              <a:gd name="connsiteY46533" fmla="*/ 1644067 h 2190257"/>
              <a:gd name="connsiteX46534" fmla="*/ 368658 w 1299502"/>
              <a:gd name="connsiteY46534" fmla="*/ 1643490 h 2190257"/>
              <a:gd name="connsiteX46535" fmla="*/ 368153 w 1299502"/>
              <a:gd name="connsiteY46535" fmla="*/ 1643094 h 2190257"/>
              <a:gd name="connsiteX46536" fmla="*/ 368045 w 1299502"/>
              <a:gd name="connsiteY46536" fmla="*/ 1643166 h 2190257"/>
              <a:gd name="connsiteX46537" fmla="*/ 367937 w 1299502"/>
              <a:gd name="connsiteY46537" fmla="*/ 1643490 h 2190257"/>
              <a:gd name="connsiteX46538" fmla="*/ 367360 w 1299502"/>
              <a:gd name="connsiteY46538" fmla="*/ 1644067 h 2190257"/>
              <a:gd name="connsiteX46539" fmla="*/ 367252 w 1299502"/>
              <a:gd name="connsiteY46539" fmla="*/ 1644391 h 2190257"/>
              <a:gd name="connsiteX46540" fmla="*/ 366964 w 1299502"/>
              <a:gd name="connsiteY46540" fmla="*/ 1644679 h 2190257"/>
              <a:gd name="connsiteX46541" fmla="*/ 366964 w 1299502"/>
              <a:gd name="connsiteY46541" fmla="*/ 1644896 h 2190257"/>
              <a:gd name="connsiteX46542" fmla="*/ 366459 w 1299502"/>
              <a:gd name="connsiteY46542" fmla="*/ 1645364 h 2190257"/>
              <a:gd name="connsiteX46543" fmla="*/ 366062 w 1299502"/>
              <a:gd name="connsiteY46543" fmla="*/ 1645292 h 2190257"/>
              <a:gd name="connsiteX46544" fmla="*/ 365954 w 1299502"/>
              <a:gd name="connsiteY46544" fmla="*/ 1645184 h 2190257"/>
              <a:gd name="connsiteX46545" fmla="*/ 365954 w 1299502"/>
              <a:gd name="connsiteY46545" fmla="*/ 1643995 h 2190257"/>
              <a:gd name="connsiteX46546" fmla="*/ 366351 w 1299502"/>
              <a:gd name="connsiteY46546" fmla="*/ 1643670 h 2190257"/>
              <a:gd name="connsiteX46547" fmla="*/ 366351 w 1299502"/>
              <a:gd name="connsiteY46547" fmla="*/ 1642481 h 2190257"/>
              <a:gd name="connsiteX46548" fmla="*/ 366747 w 1299502"/>
              <a:gd name="connsiteY46548" fmla="*/ 1642301 h 2190257"/>
              <a:gd name="connsiteX46549" fmla="*/ 366747 w 1299502"/>
              <a:gd name="connsiteY46549" fmla="*/ 1641976 h 2190257"/>
              <a:gd name="connsiteX46550" fmla="*/ 367144 w 1299502"/>
              <a:gd name="connsiteY46550" fmla="*/ 1641688 h 2190257"/>
              <a:gd name="connsiteX46551" fmla="*/ 367144 w 1299502"/>
              <a:gd name="connsiteY46551" fmla="*/ 1641075 h 2190257"/>
              <a:gd name="connsiteX46552" fmla="*/ 366855 w 1299502"/>
              <a:gd name="connsiteY46552" fmla="*/ 1640787 h 2190257"/>
              <a:gd name="connsiteX46553" fmla="*/ 366855 w 1299502"/>
              <a:gd name="connsiteY46553" fmla="*/ 1639273 h 2190257"/>
              <a:gd name="connsiteX46554" fmla="*/ 368153 w 1299502"/>
              <a:gd name="connsiteY46554" fmla="*/ 1638300 h 2190257"/>
              <a:gd name="connsiteX46555" fmla="*/ 369452 w 1299502"/>
              <a:gd name="connsiteY46555" fmla="*/ 1638372 h 2190257"/>
              <a:gd name="connsiteX46556" fmla="*/ 369560 w 1299502"/>
              <a:gd name="connsiteY46556" fmla="*/ 1638192 h 2190257"/>
              <a:gd name="connsiteX46557" fmla="*/ 369235 w 1299502"/>
              <a:gd name="connsiteY46557" fmla="*/ 1637868 h 2190257"/>
              <a:gd name="connsiteX46558" fmla="*/ 369343 w 1299502"/>
              <a:gd name="connsiteY46558" fmla="*/ 1637580 h 2190257"/>
              <a:gd name="connsiteX46559" fmla="*/ 369632 w 1299502"/>
              <a:gd name="connsiteY46559" fmla="*/ 1637291 h 2190257"/>
              <a:gd name="connsiteX46560" fmla="*/ 369632 w 1299502"/>
              <a:gd name="connsiteY46560" fmla="*/ 1637003 h 2190257"/>
              <a:gd name="connsiteX46561" fmla="*/ 369055 w 1299502"/>
              <a:gd name="connsiteY46561" fmla="*/ 1636390 h 2190257"/>
              <a:gd name="connsiteX46562" fmla="*/ 369055 w 1299502"/>
              <a:gd name="connsiteY46562" fmla="*/ 1635778 h 2190257"/>
              <a:gd name="connsiteX46563" fmla="*/ 369452 w 1299502"/>
              <a:gd name="connsiteY46563" fmla="*/ 1635489 h 2190257"/>
              <a:gd name="connsiteX46564" fmla="*/ 369452 w 1299502"/>
              <a:gd name="connsiteY46564" fmla="*/ 1634877 h 2190257"/>
              <a:gd name="connsiteX46565" fmla="*/ 369740 w 1299502"/>
              <a:gd name="connsiteY46565" fmla="*/ 1634696 h 2190257"/>
              <a:gd name="connsiteX46566" fmla="*/ 369848 w 1299502"/>
              <a:gd name="connsiteY46566" fmla="*/ 1634084 h 2190257"/>
              <a:gd name="connsiteX46567" fmla="*/ 370353 w 1299502"/>
              <a:gd name="connsiteY46567" fmla="*/ 1633687 h 2190257"/>
              <a:gd name="connsiteX46568" fmla="*/ 370641 w 1299502"/>
              <a:gd name="connsiteY46568" fmla="*/ 1633687 h 2190257"/>
              <a:gd name="connsiteX46569" fmla="*/ 371038 w 1299502"/>
              <a:gd name="connsiteY46569" fmla="*/ 1633399 h 2190257"/>
              <a:gd name="connsiteX46570" fmla="*/ 371327 w 1299502"/>
              <a:gd name="connsiteY46570" fmla="*/ 1633399 h 2190257"/>
              <a:gd name="connsiteX46571" fmla="*/ 371543 w 1299502"/>
              <a:gd name="connsiteY46571" fmla="*/ 1633291 h 2190257"/>
              <a:gd name="connsiteX46572" fmla="*/ 371543 w 1299502"/>
              <a:gd name="connsiteY46572" fmla="*/ 1632101 h 2190257"/>
              <a:gd name="connsiteX46573" fmla="*/ 372625 w 1299502"/>
              <a:gd name="connsiteY46573" fmla="*/ 1631272 h 2190257"/>
              <a:gd name="connsiteX46574" fmla="*/ 372733 w 1299502"/>
              <a:gd name="connsiteY46574" fmla="*/ 1629506 h 2190257"/>
              <a:gd name="connsiteX46575" fmla="*/ 373021 w 1299502"/>
              <a:gd name="connsiteY46575" fmla="*/ 1629182 h 2190257"/>
              <a:gd name="connsiteX46576" fmla="*/ 373021 w 1299502"/>
              <a:gd name="connsiteY46576" fmla="*/ 1628894 h 2190257"/>
              <a:gd name="connsiteX46577" fmla="*/ 373418 w 1299502"/>
              <a:gd name="connsiteY46577" fmla="*/ 1628605 h 2190257"/>
              <a:gd name="connsiteX46578" fmla="*/ 373418 w 1299502"/>
              <a:gd name="connsiteY46578" fmla="*/ 1627993 h 2190257"/>
              <a:gd name="connsiteX46579" fmla="*/ 373923 w 1299502"/>
              <a:gd name="connsiteY46579" fmla="*/ 1627596 h 2190257"/>
              <a:gd name="connsiteX46580" fmla="*/ 374319 w 1299502"/>
              <a:gd name="connsiteY46580" fmla="*/ 1627596 h 2190257"/>
              <a:gd name="connsiteX46581" fmla="*/ 374824 w 1299502"/>
              <a:gd name="connsiteY46581" fmla="*/ 1627200 h 2190257"/>
              <a:gd name="connsiteX46582" fmla="*/ 374824 w 1299502"/>
              <a:gd name="connsiteY46582" fmla="*/ 1626587 h 2190257"/>
              <a:gd name="connsiteX46583" fmla="*/ 375113 w 1299502"/>
              <a:gd name="connsiteY46583" fmla="*/ 1626299 h 2190257"/>
              <a:gd name="connsiteX46584" fmla="*/ 375221 w 1299502"/>
              <a:gd name="connsiteY46584" fmla="*/ 1626083 h 2190257"/>
              <a:gd name="connsiteX46585" fmla="*/ 375293 w 1299502"/>
              <a:gd name="connsiteY46585" fmla="*/ 1625902 h 2190257"/>
              <a:gd name="connsiteX46586" fmla="*/ 375726 w 1299502"/>
              <a:gd name="connsiteY46586" fmla="*/ 1625902 h 2190257"/>
              <a:gd name="connsiteX46587" fmla="*/ 375798 w 1299502"/>
              <a:gd name="connsiteY46587" fmla="*/ 1625794 h 2190257"/>
              <a:gd name="connsiteX46588" fmla="*/ 375906 w 1299502"/>
              <a:gd name="connsiteY46588" fmla="*/ 1625506 h 2190257"/>
              <a:gd name="connsiteX46589" fmla="*/ 375221 w 1299502"/>
              <a:gd name="connsiteY46589" fmla="*/ 1624893 h 2190257"/>
              <a:gd name="connsiteX46590" fmla="*/ 375293 w 1299502"/>
              <a:gd name="connsiteY46590" fmla="*/ 1623704 h 2190257"/>
              <a:gd name="connsiteX46591" fmla="*/ 376194 w 1299502"/>
              <a:gd name="connsiteY46591" fmla="*/ 1622911 h 2190257"/>
              <a:gd name="connsiteX46592" fmla="*/ 377204 w 1299502"/>
              <a:gd name="connsiteY46592" fmla="*/ 1622983 h 2190257"/>
              <a:gd name="connsiteX46593" fmla="*/ 377492 w 1299502"/>
              <a:gd name="connsiteY46593" fmla="*/ 1622695 h 2190257"/>
              <a:gd name="connsiteX46594" fmla="*/ 377781 w 1299502"/>
              <a:gd name="connsiteY46594" fmla="*/ 1622803 h 2190257"/>
              <a:gd name="connsiteX46595" fmla="*/ 378971 w 1299502"/>
              <a:gd name="connsiteY46595" fmla="*/ 1621794 h 2190257"/>
              <a:gd name="connsiteX46596" fmla="*/ 379079 w 1299502"/>
              <a:gd name="connsiteY46596" fmla="*/ 1620893 h 2190257"/>
              <a:gd name="connsiteX46597" fmla="*/ 378899 w 1299502"/>
              <a:gd name="connsiteY46597" fmla="*/ 1620713 h 2190257"/>
              <a:gd name="connsiteX46598" fmla="*/ 378574 w 1299502"/>
              <a:gd name="connsiteY46598" fmla="*/ 1620713 h 2190257"/>
              <a:gd name="connsiteX46599" fmla="*/ 378105 w 1299502"/>
              <a:gd name="connsiteY46599" fmla="*/ 1620208 h 2190257"/>
              <a:gd name="connsiteX46600" fmla="*/ 378178 w 1299502"/>
              <a:gd name="connsiteY46600" fmla="*/ 1619091 h 2190257"/>
              <a:gd name="connsiteX46601" fmla="*/ 377889 w 1299502"/>
              <a:gd name="connsiteY46601" fmla="*/ 1618694 h 2190257"/>
              <a:gd name="connsiteX46602" fmla="*/ 377997 w 1299502"/>
              <a:gd name="connsiteY46602" fmla="*/ 1616424 h 2190257"/>
              <a:gd name="connsiteX46603" fmla="*/ 377492 w 1299502"/>
              <a:gd name="connsiteY46603" fmla="*/ 1615919 h 2190257"/>
              <a:gd name="connsiteX46604" fmla="*/ 376807 w 1299502"/>
              <a:gd name="connsiteY46604" fmla="*/ 1615919 h 2190257"/>
              <a:gd name="connsiteX46605" fmla="*/ 376194 w 1299502"/>
              <a:gd name="connsiteY46605" fmla="*/ 1615198 h 2190257"/>
              <a:gd name="connsiteX46606" fmla="*/ 375906 w 1299502"/>
              <a:gd name="connsiteY46606" fmla="*/ 1615523 h 2190257"/>
              <a:gd name="connsiteX46607" fmla="*/ 375185 w 1299502"/>
              <a:gd name="connsiteY46607" fmla="*/ 1615523 h 2190257"/>
              <a:gd name="connsiteX46608" fmla="*/ 374896 w 1299502"/>
              <a:gd name="connsiteY46608" fmla="*/ 1615198 h 2190257"/>
              <a:gd name="connsiteX46609" fmla="*/ 374572 w 1299502"/>
              <a:gd name="connsiteY46609" fmla="*/ 1615126 h 2190257"/>
              <a:gd name="connsiteX46610" fmla="*/ 374391 w 1299502"/>
              <a:gd name="connsiteY46610" fmla="*/ 1615018 h 2190257"/>
              <a:gd name="connsiteX46611" fmla="*/ 374500 w 1299502"/>
              <a:gd name="connsiteY46611" fmla="*/ 1613505 h 2190257"/>
              <a:gd name="connsiteX46612" fmla="*/ 374680 w 1299502"/>
              <a:gd name="connsiteY46612" fmla="*/ 1613433 h 2190257"/>
              <a:gd name="connsiteX46613" fmla="*/ 374968 w 1299502"/>
              <a:gd name="connsiteY46613" fmla="*/ 1613433 h 2190257"/>
              <a:gd name="connsiteX46614" fmla="*/ 375978 w 1299502"/>
              <a:gd name="connsiteY46614" fmla="*/ 1612532 h 2190257"/>
              <a:gd name="connsiteX46615" fmla="*/ 376267 w 1299502"/>
              <a:gd name="connsiteY46615" fmla="*/ 1612820 h 2190257"/>
              <a:gd name="connsiteX46616" fmla="*/ 376663 w 1299502"/>
              <a:gd name="connsiteY46616" fmla="*/ 1612928 h 2190257"/>
              <a:gd name="connsiteX46617" fmla="*/ 376988 w 1299502"/>
              <a:gd name="connsiteY46617" fmla="*/ 1613216 h 2190257"/>
              <a:gd name="connsiteX46618" fmla="*/ 377961 w 1299502"/>
              <a:gd name="connsiteY46618" fmla="*/ 1613216 h 2190257"/>
              <a:gd name="connsiteX46619" fmla="*/ 378286 w 1299502"/>
              <a:gd name="connsiteY46619" fmla="*/ 1613036 h 2190257"/>
              <a:gd name="connsiteX46620" fmla="*/ 379259 w 1299502"/>
              <a:gd name="connsiteY46620" fmla="*/ 1613036 h 2190257"/>
              <a:gd name="connsiteX46621" fmla="*/ 379476 w 1299502"/>
              <a:gd name="connsiteY46621" fmla="*/ 1612928 h 2190257"/>
              <a:gd name="connsiteX46622" fmla="*/ 379476 w 1299502"/>
              <a:gd name="connsiteY46622" fmla="*/ 1612640 h 2190257"/>
              <a:gd name="connsiteX46623" fmla="*/ 380161 w 1299502"/>
              <a:gd name="connsiteY46623" fmla="*/ 1612027 h 2190257"/>
              <a:gd name="connsiteX46624" fmla="*/ 380161 w 1299502"/>
              <a:gd name="connsiteY46624" fmla="*/ 1611414 h 2190257"/>
              <a:gd name="connsiteX46625" fmla="*/ 380666 w 1299502"/>
              <a:gd name="connsiteY46625" fmla="*/ 1611018 h 2190257"/>
              <a:gd name="connsiteX46626" fmla="*/ 381062 w 1299502"/>
              <a:gd name="connsiteY46626" fmla="*/ 1611018 h 2190257"/>
              <a:gd name="connsiteX46627" fmla="*/ 381351 w 1299502"/>
              <a:gd name="connsiteY46627" fmla="*/ 1611342 h 2190257"/>
              <a:gd name="connsiteX46628" fmla="*/ 382072 w 1299502"/>
              <a:gd name="connsiteY46628" fmla="*/ 1611414 h 2190257"/>
              <a:gd name="connsiteX46629" fmla="*/ 382360 w 1299502"/>
              <a:gd name="connsiteY46629" fmla="*/ 1611126 h 2190257"/>
              <a:gd name="connsiteX46630" fmla="*/ 382685 w 1299502"/>
              <a:gd name="connsiteY46630" fmla="*/ 1611126 h 2190257"/>
              <a:gd name="connsiteX46631" fmla="*/ 382865 w 1299502"/>
              <a:gd name="connsiteY46631" fmla="*/ 1611018 h 2190257"/>
              <a:gd name="connsiteX46632" fmla="*/ 382865 w 1299502"/>
              <a:gd name="connsiteY46632" fmla="*/ 1610729 h 2190257"/>
              <a:gd name="connsiteX46633" fmla="*/ 382577 w 1299502"/>
              <a:gd name="connsiteY46633" fmla="*/ 1610441 h 2190257"/>
              <a:gd name="connsiteX46634" fmla="*/ 382577 w 1299502"/>
              <a:gd name="connsiteY46634" fmla="*/ 1609540 h 2190257"/>
              <a:gd name="connsiteX46635" fmla="*/ 382757 w 1299502"/>
              <a:gd name="connsiteY46635" fmla="*/ 1609324 h 2190257"/>
              <a:gd name="connsiteX46636" fmla="*/ 383478 w 1299502"/>
              <a:gd name="connsiteY46636" fmla="*/ 1609432 h 2190257"/>
              <a:gd name="connsiteX46637" fmla="*/ 383875 w 1299502"/>
              <a:gd name="connsiteY46637" fmla="*/ 1609828 h 2190257"/>
              <a:gd name="connsiteX46638" fmla="*/ 383875 w 1299502"/>
              <a:gd name="connsiteY46638" fmla="*/ 1610441 h 2190257"/>
              <a:gd name="connsiteX46639" fmla="*/ 384344 w 1299502"/>
              <a:gd name="connsiteY46639" fmla="*/ 1610946 h 2190257"/>
              <a:gd name="connsiteX46640" fmla="*/ 385353 w 1299502"/>
              <a:gd name="connsiteY46640" fmla="*/ 1611018 h 2190257"/>
              <a:gd name="connsiteX46641" fmla="*/ 385533 w 1299502"/>
              <a:gd name="connsiteY46641" fmla="*/ 1610838 h 2190257"/>
              <a:gd name="connsiteX46642" fmla="*/ 385533 w 1299502"/>
              <a:gd name="connsiteY46642" fmla="*/ 1609648 h 2190257"/>
              <a:gd name="connsiteX46643" fmla="*/ 385930 w 1299502"/>
              <a:gd name="connsiteY46643" fmla="*/ 1609324 h 2190257"/>
              <a:gd name="connsiteX46644" fmla="*/ 385930 w 1299502"/>
              <a:gd name="connsiteY46644" fmla="*/ 1608819 h 2190257"/>
              <a:gd name="connsiteX46645" fmla="*/ 386435 w 1299502"/>
              <a:gd name="connsiteY46645" fmla="*/ 1608351 h 2190257"/>
              <a:gd name="connsiteX46646" fmla="*/ 386759 w 1299502"/>
              <a:gd name="connsiteY46646" fmla="*/ 1608423 h 2190257"/>
              <a:gd name="connsiteX46647" fmla="*/ 388130 w 1299502"/>
              <a:gd name="connsiteY46647" fmla="*/ 1607234 h 2190257"/>
              <a:gd name="connsiteX46648" fmla="*/ 388851 w 1299502"/>
              <a:gd name="connsiteY46648" fmla="*/ 1607342 h 2190257"/>
              <a:gd name="connsiteX46649" fmla="*/ 389428 w 1299502"/>
              <a:gd name="connsiteY46649" fmla="*/ 1607918 h 2190257"/>
              <a:gd name="connsiteX46650" fmla="*/ 389752 w 1299502"/>
              <a:gd name="connsiteY46650" fmla="*/ 1607918 h 2190257"/>
              <a:gd name="connsiteX46651" fmla="*/ 390149 w 1299502"/>
              <a:gd name="connsiteY46651" fmla="*/ 1608243 h 2190257"/>
              <a:gd name="connsiteX46652" fmla="*/ 391014 w 1299502"/>
              <a:gd name="connsiteY46652" fmla="*/ 1608315 h 2190257"/>
              <a:gd name="connsiteX46653" fmla="*/ 391231 w 1299502"/>
              <a:gd name="connsiteY46653" fmla="*/ 1608135 h 2190257"/>
              <a:gd name="connsiteX46654" fmla="*/ 391231 w 1299502"/>
              <a:gd name="connsiteY46654" fmla="*/ 1607846 h 2190257"/>
              <a:gd name="connsiteX46655" fmla="*/ 391122 w 1299502"/>
              <a:gd name="connsiteY46655" fmla="*/ 1607738 h 2190257"/>
              <a:gd name="connsiteX46656" fmla="*/ 390726 w 1299502"/>
              <a:gd name="connsiteY46656" fmla="*/ 1607738 h 2190257"/>
              <a:gd name="connsiteX46657" fmla="*/ 389031 w 1299502"/>
              <a:gd name="connsiteY46657" fmla="*/ 1605936 h 2190257"/>
              <a:gd name="connsiteX46658" fmla="*/ 389031 w 1299502"/>
              <a:gd name="connsiteY46658" fmla="*/ 1605648 h 2190257"/>
              <a:gd name="connsiteX46659" fmla="*/ 388454 w 1299502"/>
              <a:gd name="connsiteY46659" fmla="*/ 1605035 h 2190257"/>
              <a:gd name="connsiteX46660" fmla="*/ 388454 w 1299502"/>
              <a:gd name="connsiteY46660" fmla="*/ 1604422 h 2190257"/>
              <a:gd name="connsiteX46661" fmla="*/ 389139 w 1299502"/>
              <a:gd name="connsiteY46661" fmla="*/ 1603954 h 2190257"/>
              <a:gd name="connsiteX46662" fmla="*/ 389139 w 1299502"/>
              <a:gd name="connsiteY46662" fmla="*/ 1603341 h 2190257"/>
              <a:gd name="connsiteX46663" fmla="*/ 389067 w 1299502"/>
              <a:gd name="connsiteY46663" fmla="*/ 1603161 h 2190257"/>
              <a:gd name="connsiteX46664" fmla="*/ 387372 w 1299502"/>
              <a:gd name="connsiteY46664" fmla="*/ 1603053 h 2190257"/>
              <a:gd name="connsiteX46665" fmla="*/ 387264 w 1299502"/>
              <a:gd name="connsiteY46665" fmla="*/ 1603233 h 2190257"/>
              <a:gd name="connsiteX46666" fmla="*/ 387156 w 1299502"/>
              <a:gd name="connsiteY46666" fmla="*/ 1603846 h 2190257"/>
              <a:gd name="connsiteX46667" fmla="*/ 387084 w 1299502"/>
              <a:gd name="connsiteY46667" fmla="*/ 1603954 h 2190257"/>
              <a:gd name="connsiteX46668" fmla="*/ 386687 w 1299502"/>
              <a:gd name="connsiteY46668" fmla="*/ 1603954 h 2190257"/>
              <a:gd name="connsiteX46669" fmla="*/ 386579 w 1299502"/>
              <a:gd name="connsiteY46669" fmla="*/ 1604026 h 2190257"/>
              <a:gd name="connsiteX46670" fmla="*/ 386471 w 1299502"/>
              <a:gd name="connsiteY46670" fmla="*/ 1604350 h 2190257"/>
              <a:gd name="connsiteX46671" fmla="*/ 386182 w 1299502"/>
              <a:gd name="connsiteY46671" fmla="*/ 1604639 h 2190257"/>
              <a:gd name="connsiteX46672" fmla="*/ 386074 w 1299502"/>
              <a:gd name="connsiteY46672" fmla="*/ 1605828 h 2190257"/>
              <a:gd name="connsiteX46673" fmla="*/ 385281 w 1299502"/>
              <a:gd name="connsiteY46673" fmla="*/ 1606549 h 2190257"/>
              <a:gd name="connsiteX46674" fmla="*/ 384884 w 1299502"/>
              <a:gd name="connsiteY46674" fmla="*/ 1606549 h 2190257"/>
              <a:gd name="connsiteX46675" fmla="*/ 384488 w 1299502"/>
              <a:gd name="connsiteY46675" fmla="*/ 1606044 h 2190257"/>
              <a:gd name="connsiteX46676" fmla="*/ 384488 w 1299502"/>
              <a:gd name="connsiteY46676" fmla="*/ 1605432 h 2190257"/>
              <a:gd name="connsiteX46677" fmla="*/ 384380 w 1299502"/>
              <a:gd name="connsiteY46677" fmla="*/ 1605251 h 2190257"/>
              <a:gd name="connsiteX46678" fmla="*/ 383983 w 1299502"/>
              <a:gd name="connsiteY46678" fmla="*/ 1605540 h 2190257"/>
              <a:gd name="connsiteX46679" fmla="*/ 383694 w 1299502"/>
              <a:gd name="connsiteY46679" fmla="*/ 1605540 h 2190257"/>
              <a:gd name="connsiteX46680" fmla="*/ 382973 w 1299502"/>
              <a:gd name="connsiteY46680" fmla="*/ 1606152 h 2190257"/>
              <a:gd name="connsiteX46681" fmla="*/ 382685 w 1299502"/>
              <a:gd name="connsiteY46681" fmla="*/ 1606152 h 2190257"/>
              <a:gd name="connsiteX46682" fmla="*/ 382000 w 1299502"/>
              <a:gd name="connsiteY46682" fmla="*/ 1606657 h 2190257"/>
              <a:gd name="connsiteX46683" fmla="*/ 380305 w 1299502"/>
              <a:gd name="connsiteY46683" fmla="*/ 1606549 h 2190257"/>
              <a:gd name="connsiteX46684" fmla="*/ 379980 w 1299502"/>
              <a:gd name="connsiteY46684" fmla="*/ 1606260 h 2190257"/>
              <a:gd name="connsiteX46685" fmla="*/ 377997 w 1299502"/>
              <a:gd name="connsiteY46685" fmla="*/ 1606152 h 2190257"/>
              <a:gd name="connsiteX46686" fmla="*/ 377709 w 1299502"/>
              <a:gd name="connsiteY46686" fmla="*/ 1605864 h 2190257"/>
              <a:gd name="connsiteX46687" fmla="*/ 377384 w 1299502"/>
              <a:gd name="connsiteY46687" fmla="*/ 1605864 h 2190257"/>
              <a:gd name="connsiteX46688" fmla="*/ 377096 w 1299502"/>
              <a:gd name="connsiteY46688" fmla="*/ 1605540 h 2190257"/>
              <a:gd name="connsiteX46689" fmla="*/ 376699 w 1299502"/>
              <a:gd name="connsiteY46689" fmla="*/ 1605540 h 2190257"/>
              <a:gd name="connsiteX46690" fmla="*/ 375690 w 1299502"/>
              <a:gd name="connsiteY46690" fmla="*/ 1606333 h 2190257"/>
              <a:gd name="connsiteX46691" fmla="*/ 375004 w 1299502"/>
              <a:gd name="connsiteY46691" fmla="*/ 1606260 h 2190257"/>
              <a:gd name="connsiteX46692" fmla="*/ 374500 w 1299502"/>
              <a:gd name="connsiteY46692" fmla="*/ 1606729 h 2190257"/>
              <a:gd name="connsiteX46693" fmla="*/ 374500 w 1299502"/>
              <a:gd name="connsiteY46693" fmla="*/ 1607342 h 2190257"/>
              <a:gd name="connsiteX46694" fmla="*/ 373995 w 1299502"/>
              <a:gd name="connsiteY46694" fmla="*/ 1607738 h 2190257"/>
              <a:gd name="connsiteX46695" fmla="*/ 373598 w 1299502"/>
              <a:gd name="connsiteY46695" fmla="*/ 1607738 h 2190257"/>
              <a:gd name="connsiteX46696" fmla="*/ 373526 w 1299502"/>
              <a:gd name="connsiteY46696" fmla="*/ 1607846 h 2190257"/>
              <a:gd name="connsiteX46697" fmla="*/ 373418 w 1299502"/>
              <a:gd name="connsiteY46697" fmla="*/ 1608135 h 2190257"/>
              <a:gd name="connsiteX46698" fmla="*/ 373129 w 1299502"/>
              <a:gd name="connsiteY46698" fmla="*/ 1608459 h 2190257"/>
              <a:gd name="connsiteX46699" fmla="*/ 373129 w 1299502"/>
              <a:gd name="connsiteY46699" fmla="*/ 1608747 h 2190257"/>
              <a:gd name="connsiteX46700" fmla="*/ 372733 w 1299502"/>
              <a:gd name="connsiteY46700" fmla="*/ 1609036 h 2190257"/>
              <a:gd name="connsiteX46701" fmla="*/ 372733 w 1299502"/>
              <a:gd name="connsiteY46701" fmla="*/ 1609360 h 2190257"/>
              <a:gd name="connsiteX46702" fmla="*/ 372625 w 1299502"/>
              <a:gd name="connsiteY46702" fmla="*/ 1609432 h 2190257"/>
              <a:gd name="connsiteX46703" fmla="*/ 372228 w 1299502"/>
              <a:gd name="connsiteY46703" fmla="*/ 1609432 h 2190257"/>
              <a:gd name="connsiteX46704" fmla="*/ 371940 w 1299502"/>
              <a:gd name="connsiteY46704" fmla="*/ 1609756 h 2190257"/>
              <a:gd name="connsiteX46705" fmla="*/ 371507 w 1299502"/>
              <a:gd name="connsiteY46705" fmla="*/ 1609756 h 2190257"/>
              <a:gd name="connsiteX46706" fmla="*/ 371218 w 1299502"/>
              <a:gd name="connsiteY46706" fmla="*/ 1609360 h 2190257"/>
              <a:gd name="connsiteX46707" fmla="*/ 370930 w 1299502"/>
              <a:gd name="connsiteY46707" fmla="*/ 1609360 h 2190257"/>
              <a:gd name="connsiteX46708" fmla="*/ 370605 w 1299502"/>
              <a:gd name="connsiteY46708" fmla="*/ 1609036 h 2190257"/>
              <a:gd name="connsiteX46709" fmla="*/ 370317 w 1299502"/>
              <a:gd name="connsiteY46709" fmla="*/ 1609036 h 2190257"/>
              <a:gd name="connsiteX46710" fmla="*/ 369632 w 1299502"/>
              <a:gd name="connsiteY46710" fmla="*/ 1609540 h 2190257"/>
              <a:gd name="connsiteX46711" fmla="*/ 369235 w 1299502"/>
              <a:gd name="connsiteY46711" fmla="*/ 1609540 h 2190257"/>
              <a:gd name="connsiteX46712" fmla="*/ 368839 w 1299502"/>
              <a:gd name="connsiteY46712" fmla="*/ 1609144 h 2190257"/>
              <a:gd name="connsiteX46713" fmla="*/ 368839 w 1299502"/>
              <a:gd name="connsiteY46713" fmla="*/ 1608855 h 2190257"/>
              <a:gd name="connsiteX46714" fmla="*/ 368514 w 1299502"/>
              <a:gd name="connsiteY46714" fmla="*/ 1608531 h 2190257"/>
              <a:gd name="connsiteX46715" fmla="*/ 368514 w 1299502"/>
              <a:gd name="connsiteY46715" fmla="*/ 1607053 h 2190257"/>
              <a:gd name="connsiteX46716" fmla="*/ 368911 w 1299502"/>
              <a:gd name="connsiteY46716" fmla="*/ 1606729 h 2190257"/>
              <a:gd name="connsiteX46717" fmla="*/ 368911 w 1299502"/>
              <a:gd name="connsiteY46717" fmla="*/ 1606441 h 2190257"/>
              <a:gd name="connsiteX46718" fmla="*/ 369235 w 1299502"/>
              <a:gd name="connsiteY46718" fmla="*/ 1606152 h 2190257"/>
              <a:gd name="connsiteX46719" fmla="*/ 369235 w 1299502"/>
              <a:gd name="connsiteY46719" fmla="*/ 1605828 h 2190257"/>
              <a:gd name="connsiteX46720" fmla="*/ 369632 w 1299502"/>
              <a:gd name="connsiteY46720" fmla="*/ 1605540 h 2190257"/>
              <a:gd name="connsiteX46721" fmla="*/ 369632 w 1299502"/>
              <a:gd name="connsiteY46721" fmla="*/ 1605215 h 2190257"/>
              <a:gd name="connsiteX46722" fmla="*/ 370028 w 1299502"/>
              <a:gd name="connsiteY46722" fmla="*/ 1605035 h 2190257"/>
              <a:gd name="connsiteX46723" fmla="*/ 370028 w 1299502"/>
              <a:gd name="connsiteY46723" fmla="*/ 1604422 h 2190257"/>
              <a:gd name="connsiteX46724" fmla="*/ 369704 w 1299502"/>
              <a:gd name="connsiteY46724" fmla="*/ 1604026 h 2190257"/>
              <a:gd name="connsiteX46725" fmla="*/ 369812 w 1299502"/>
              <a:gd name="connsiteY46725" fmla="*/ 1602945 h 2190257"/>
              <a:gd name="connsiteX46726" fmla="*/ 370101 w 1299502"/>
              <a:gd name="connsiteY46726" fmla="*/ 1602620 h 2190257"/>
              <a:gd name="connsiteX46727" fmla="*/ 370101 w 1299502"/>
              <a:gd name="connsiteY46727" fmla="*/ 1602332 h 2190257"/>
              <a:gd name="connsiteX46728" fmla="*/ 371110 w 1299502"/>
              <a:gd name="connsiteY46728" fmla="*/ 1601431 h 2190257"/>
              <a:gd name="connsiteX46729" fmla="*/ 371218 w 1299502"/>
              <a:gd name="connsiteY46729" fmla="*/ 1600350 h 2190257"/>
              <a:gd name="connsiteX46730" fmla="*/ 371507 w 1299502"/>
              <a:gd name="connsiteY46730" fmla="*/ 1600026 h 2190257"/>
              <a:gd name="connsiteX46731" fmla="*/ 371615 w 1299502"/>
              <a:gd name="connsiteY46731" fmla="*/ 1599737 h 2190257"/>
              <a:gd name="connsiteX46732" fmla="*/ 371903 w 1299502"/>
              <a:gd name="connsiteY46732" fmla="*/ 1599449 h 2190257"/>
              <a:gd name="connsiteX46733" fmla="*/ 372012 w 1299502"/>
              <a:gd name="connsiteY46733" fmla="*/ 1598224 h 2190257"/>
              <a:gd name="connsiteX46734" fmla="*/ 372300 w 1299502"/>
              <a:gd name="connsiteY46734" fmla="*/ 1597935 h 2190257"/>
              <a:gd name="connsiteX46735" fmla="*/ 372300 w 1299502"/>
              <a:gd name="connsiteY46735" fmla="*/ 1597719 h 2190257"/>
              <a:gd name="connsiteX46736" fmla="*/ 372985 w 1299502"/>
              <a:gd name="connsiteY46736" fmla="*/ 1597142 h 2190257"/>
              <a:gd name="connsiteX46737" fmla="*/ 372985 w 1299502"/>
              <a:gd name="connsiteY46737" fmla="*/ 1596818 h 2190257"/>
              <a:gd name="connsiteX46738" fmla="*/ 372913 w 1299502"/>
              <a:gd name="connsiteY46738" fmla="*/ 1596638 h 2190257"/>
              <a:gd name="connsiteX46739" fmla="*/ 372589 w 1299502"/>
              <a:gd name="connsiteY46739" fmla="*/ 1596638 h 2190257"/>
              <a:gd name="connsiteX46740" fmla="*/ 372192 w 1299502"/>
              <a:gd name="connsiteY46740" fmla="*/ 1596313 h 2190257"/>
              <a:gd name="connsiteX46741" fmla="*/ 370894 w 1299502"/>
              <a:gd name="connsiteY46741" fmla="*/ 1597431 h 2190257"/>
              <a:gd name="connsiteX46742" fmla="*/ 370714 w 1299502"/>
              <a:gd name="connsiteY46742" fmla="*/ 1597322 h 2190257"/>
              <a:gd name="connsiteX46743" fmla="*/ 370822 w 1299502"/>
              <a:gd name="connsiteY46743" fmla="*/ 1595557 h 2190257"/>
              <a:gd name="connsiteX46744" fmla="*/ 371218 w 1299502"/>
              <a:gd name="connsiteY46744" fmla="*/ 1595232 h 2190257"/>
              <a:gd name="connsiteX46745" fmla="*/ 371218 w 1299502"/>
              <a:gd name="connsiteY46745" fmla="*/ 1593755 h 2190257"/>
              <a:gd name="connsiteX46746" fmla="*/ 371615 w 1299502"/>
              <a:gd name="connsiteY46746" fmla="*/ 1593430 h 2190257"/>
              <a:gd name="connsiteX46747" fmla="*/ 371615 w 1299502"/>
              <a:gd name="connsiteY46747" fmla="*/ 1592853 h 2190257"/>
              <a:gd name="connsiteX46748" fmla="*/ 371903 w 1299502"/>
              <a:gd name="connsiteY46748" fmla="*/ 1592637 h 2190257"/>
              <a:gd name="connsiteX46749" fmla="*/ 372012 w 1299502"/>
              <a:gd name="connsiteY46749" fmla="*/ 1592025 h 2190257"/>
              <a:gd name="connsiteX46750" fmla="*/ 371615 w 1299502"/>
              <a:gd name="connsiteY46750" fmla="*/ 1591736 h 2190257"/>
              <a:gd name="connsiteX46751" fmla="*/ 371795 w 1299502"/>
              <a:gd name="connsiteY46751" fmla="*/ 1589646 h 2190257"/>
              <a:gd name="connsiteX46752" fmla="*/ 372084 w 1299502"/>
              <a:gd name="connsiteY46752" fmla="*/ 1589358 h 2190257"/>
              <a:gd name="connsiteX46753" fmla="*/ 372192 w 1299502"/>
              <a:gd name="connsiteY46753" fmla="*/ 1588457 h 2190257"/>
              <a:gd name="connsiteX46754" fmla="*/ 372516 w 1299502"/>
              <a:gd name="connsiteY46754" fmla="*/ 1588168 h 2190257"/>
              <a:gd name="connsiteX46755" fmla="*/ 372516 w 1299502"/>
              <a:gd name="connsiteY46755" fmla="*/ 1587267 h 2190257"/>
              <a:gd name="connsiteX46756" fmla="*/ 372913 w 1299502"/>
              <a:gd name="connsiteY46756" fmla="*/ 1587051 h 2190257"/>
              <a:gd name="connsiteX46757" fmla="*/ 372913 w 1299502"/>
              <a:gd name="connsiteY46757" fmla="*/ 1586763 h 2190257"/>
              <a:gd name="connsiteX46758" fmla="*/ 373202 w 1299502"/>
              <a:gd name="connsiteY46758" fmla="*/ 1586438 h 2190257"/>
              <a:gd name="connsiteX46759" fmla="*/ 373310 w 1299502"/>
              <a:gd name="connsiteY46759" fmla="*/ 1584961 h 2190257"/>
              <a:gd name="connsiteX46760" fmla="*/ 373706 w 1299502"/>
              <a:gd name="connsiteY46760" fmla="*/ 1584636 h 2190257"/>
              <a:gd name="connsiteX46761" fmla="*/ 373815 w 1299502"/>
              <a:gd name="connsiteY46761" fmla="*/ 1582077 h 2190257"/>
              <a:gd name="connsiteX46762" fmla="*/ 374175 w 1299502"/>
              <a:gd name="connsiteY46762" fmla="*/ 1581753 h 2190257"/>
              <a:gd name="connsiteX46763" fmla="*/ 374283 w 1299502"/>
              <a:gd name="connsiteY46763" fmla="*/ 1579663 h 2190257"/>
              <a:gd name="connsiteX46764" fmla="*/ 374608 w 1299502"/>
              <a:gd name="connsiteY46764" fmla="*/ 1579374 h 2190257"/>
              <a:gd name="connsiteX46765" fmla="*/ 374608 w 1299502"/>
              <a:gd name="connsiteY46765" fmla="*/ 1579050 h 2190257"/>
              <a:gd name="connsiteX46766" fmla="*/ 375077 w 1299502"/>
              <a:gd name="connsiteY46766" fmla="*/ 1578654 h 2190257"/>
              <a:gd name="connsiteX46767" fmla="*/ 375473 w 1299502"/>
              <a:gd name="connsiteY46767" fmla="*/ 1578654 h 2190257"/>
              <a:gd name="connsiteX46768" fmla="*/ 376879 w 1299502"/>
              <a:gd name="connsiteY46768" fmla="*/ 1577572 h 2190257"/>
              <a:gd name="connsiteX46769" fmla="*/ 377204 w 1299502"/>
              <a:gd name="connsiteY46769" fmla="*/ 1577572 h 2190257"/>
              <a:gd name="connsiteX46770" fmla="*/ 377276 w 1299502"/>
              <a:gd name="connsiteY46770" fmla="*/ 1577464 h 2190257"/>
              <a:gd name="connsiteX46771" fmla="*/ 377384 w 1299502"/>
              <a:gd name="connsiteY46771" fmla="*/ 1576563 h 2190257"/>
              <a:gd name="connsiteX46772" fmla="*/ 378069 w 1299502"/>
              <a:gd name="connsiteY46772" fmla="*/ 1575987 h 2190257"/>
              <a:gd name="connsiteX46773" fmla="*/ 378069 w 1299502"/>
              <a:gd name="connsiteY46773" fmla="*/ 1575662 h 2190257"/>
              <a:gd name="connsiteX46774" fmla="*/ 378791 w 1299502"/>
              <a:gd name="connsiteY46774" fmla="*/ 1575158 h 2190257"/>
              <a:gd name="connsiteX46775" fmla="*/ 378791 w 1299502"/>
              <a:gd name="connsiteY46775" fmla="*/ 1574869 h 2190257"/>
              <a:gd name="connsiteX46776" fmla="*/ 379259 w 1299502"/>
              <a:gd name="connsiteY46776" fmla="*/ 1574473 h 2190257"/>
              <a:gd name="connsiteX46777" fmla="*/ 379584 w 1299502"/>
              <a:gd name="connsiteY46777" fmla="*/ 1574473 h 2190257"/>
              <a:gd name="connsiteX46778" fmla="*/ 380017 w 1299502"/>
              <a:gd name="connsiteY46778" fmla="*/ 1574185 h 2190257"/>
              <a:gd name="connsiteX46779" fmla="*/ 380305 w 1299502"/>
              <a:gd name="connsiteY46779" fmla="*/ 1574185 h 2190257"/>
              <a:gd name="connsiteX46780" fmla="*/ 381603 w 1299502"/>
              <a:gd name="connsiteY46780" fmla="*/ 1575482 h 2190257"/>
              <a:gd name="connsiteX46781" fmla="*/ 381783 w 1299502"/>
              <a:gd name="connsiteY46781" fmla="*/ 1575266 h 2190257"/>
              <a:gd name="connsiteX46782" fmla="*/ 381783 w 1299502"/>
              <a:gd name="connsiteY46782" fmla="*/ 1574653 h 2190257"/>
              <a:gd name="connsiteX46783" fmla="*/ 382108 w 1299502"/>
              <a:gd name="connsiteY46783" fmla="*/ 1574473 h 2190257"/>
              <a:gd name="connsiteX46784" fmla="*/ 382108 w 1299502"/>
              <a:gd name="connsiteY46784" fmla="*/ 1573860 h 2190257"/>
              <a:gd name="connsiteX46785" fmla="*/ 382288 w 1299502"/>
              <a:gd name="connsiteY46785" fmla="*/ 1573680 h 2190257"/>
              <a:gd name="connsiteX46786" fmla="*/ 382685 w 1299502"/>
              <a:gd name="connsiteY46786" fmla="*/ 1573752 h 2190257"/>
              <a:gd name="connsiteX46787" fmla="*/ 384668 w 1299502"/>
              <a:gd name="connsiteY46787" fmla="*/ 1575770 h 2190257"/>
              <a:gd name="connsiteX46788" fmla="*/ 384668 w 1299502"/>
              <a:gd name="connsiteY46788" fmla="*/ 1576059 h 2190257"/>
              <a:gd name="connsiteX46789" fmla="*/ 385173 w 1299502"/>
              <a:gd name="connsiteY46789" fmla="*/ 1576563 h 2190257"/>
              <a:gd name="connsiteX46790" fmla="*/ 386759 w 1299502"/>
              <a:gd name="connsiteY46790" fmla="*/ 1576563 h 2190257"/>
              <a:gd name="connsiteX46791" fmla="*/ 387084 w 1299502"/>
              <a:gd name="connsiteY46791" fmla="*/ 1576852 h 2190257"/>
              <a:gd name="connsiteX46792" fmla="*/ 387481 w 1299502"/>
              <a:gd name="connsiteY46792" fmla="*/ 1576671 h 2190257"/>
              <a:gd name="connsiteX46793" fmla="*/ 387769 w 1299502"/>
              <a:gd name="connsiteY46793" fmla="*/ 1576671 h 2190257"/>
              <a:gd name="connsiteX46794" fmla="*/ 388562 w 1299502"/>
              <a:gd name="connsiteY46794" fmla="*/ 1575951 h 2190257"/>
              <a:gd name="connsiteX46795" fmla="*/ 388670 w 1299502"/>
              <a:gd name="connsiteY46795" fmla="*/ 1575662 h 2190257"/>
              <a:gd name="connsiteX46796" fmla="*/ 389356 w 1299502"/>
              <a:gd name="connsiteY46796" fmla="*/ 1575050 h 2190257"/>
              <a:gd name="connsiteX46797" fmla="*/ 389356 w 1299502"/>
              <a:gd name="connsiteY46797" fmla="*/ 1574473 h 2190257"/>
              <a:gd name="connsiteX46798" fmla="*/ 390077 w 1299502"/>
              <a:gd name="connsiteY46798" fmla="*/ 1573968 h 2190257"/>
              <a:gd name="connsiteX46799" fmla="*/ 390077 w 1299502"/>
              <a:gd name="connsiteY46799" fmla="*/ 1573680 h 2190257"/>
              <a:gd name="connsiteX46800" fmla="*/ 390257 w 1299502"/>
              <a:gd name="connsiteY46800" fmla="*/ 1573464 h 2190257"/>
              <a:gd name="connsiteX46801" fmla="*/ 390546 w 1299502"/>
              <a:gd name="connsiteY46801" fmla="*/ 1573572 h 2190257"/>
              <a:gd name="connsiteX46802" fmla="*/ 390870 w 1299502"/>
              <a:gd name="connsiteY46802" fmla="*/ 1573248 h 2190257"/>
              <a:gd name="connsiteX46803" fmla="*/ 392276 w 1299502"/>
              <a:gd name="connsiteY46803" fmla="*/ 1573248 h 2190257"/>
              <a:gd name="connsiteX46804" fmla="*/ 392565 w 1299502"/>
              <a:gd name="connsiteY46804" fmla="*/ 1573067 h 2190257"/>
              <a:gd name="connsiteX46805" fmla="*/ 393863 w 1299502"/>
              <a:gd name="connsiteY46805" fmla="*/ 1573067 h 2190257"/>
              <a:gd name="connsiteX46806" fmla="*/ 394151 w 1299502"/>
              <a:gd name="connsiteY46806" fmla="*/ 1573356 h 2190257"/>
              <a:gd name="connsiteX46807" fmla="*/ 395558 w 1299502"/>
              <a:gd name="connsiteY46807" fmla="*/ 1573464 h 2190257"/>
              <a:gd name="connsiteX46808" fmla="*/ 396351 w 1299502"/>
              <a:gd name="connsiteY46808" fmla="*/ 1572743 h 2190257"/>
              <a:gd name="connsiteX46809" fmla="*/ 396351 w 1299502"/>
              <a:gd name="connsiteY46809" fmla="*/ 1572455 h 2190257"/>
              <a:gd name="connsiteX46810" fmla="*/ 396856 w 1299502"/>
              <a:gd name="connsiteY46810" fmla="*/ 1572058 h 2190257"/>
              <a:gd name="connsiteX46811" fmla="*/ 397252 w 1299502"/>
              <a:gd name="connsiteY46811" fmla="*/ 1572058 h 2190257"/>
              <a:gd name="connsiteX46812" fmla="*/ 397541 w 1299502"/>
              <a:gd name="connsiteY46812" fmla="*/ 1572347 h 2190257"/>
              <a:gd name="connsiteX46813" fmla="*/ 398731 w 1299502"/>
              <a:gd name="connsiteY46813" fmla="*/ 1571373 h 2190257"/>
              <a:gd name="connsiteX46814" fmla="*/ 398731 w 1299502"/>
              <a:gd name="connsiteY46814" fmla="*/ 1571049 h 2190257"/>
              <a:gd name="connsiteX46815" fmla="*/ 398947 w 1299502"/>
              <a:gd name="connsiteY46815" fmla="*/ 1570977 h 2190257"/>
              <a:gd name="connsiteX46816" fmla="*/ 399236 w 1299502"/>
              <a:gd name="connsiteY46816" fmla="*/ 1570977 h 2190257"/>
              <a:gd name="connsiteX46817" fmla="*/ 399632 w 1299502"/>
              <a:gd name="connsiteY46817" fmla="*/ 1570653 h 2190257"/>
              <a:gd name="connsiteX46818" fmla="*/ 399921 w 1299502"/>
              <a:gd name="connsiteY46818" fmla="*/ 1570761 h 2190257"/>
              <a:gd name="connsiteX46819" fmla="*/ 400245 w 1299502"/>
              <a:gd name="connsiteY46819" fmla="*/ 1570472 h 2190257"/>
              <a:gd name="connsiteX46820" fmla="*/ 400930 w 1299502"/>
              <a:gd name="connsiteY46820" fmla="*/ 1570472 h 2190257"/>
              <a:gd name="connsiteX46821" fmla="*/ 401147 w 1299502"/>
              <a:gd name="connsiteY46821" fmla="*/ 1570364 h 2190257"/>
              <a:gd name="connsiteX46822" fmla="*/ 401147 w 1299502"/>
              <a:gd name="connsiteY46822" fmla="*/ 1569752 h 2190257"/>
              <a:gd name="connsiteX46823" fmla="*/ 400822 w 1299502"/>
              <a:gd name="connsiteY46823" fmla="*/ 1569463 h 2190257"/>
              <a:gd name="connsiteX46824" fmla="*/ 400822 w 1299502"/>
              <a:gd name="connsiteY46824" fmla="*/ 1568562 h 2190257"/>
              <a:gd name="connsiteX46825" fmla="*/ 400750 w 1299502"/>
              <a:gd name="connsiteY46825" fmla="*/ 1568382 h 2190257"/>
              <a:gd name="connsiteX46826" fmla="*/ 400353 w 1299502"/>
              <a:gd name="connsiteY46826" fmla="*/ 1568382 h 2190257"/>
              <a:gd name="connsiteX46827" fmla="*/ 400029 w 1299502"/>
              <a:gd name="connsiteY46827" fmla="*/ 1568670 h 2190257"/>
              <a:gd name="connsiteX46828" fmla="*/ 399740 w 1299502"/>
              <a:gd name="connsiteY46828" fmla="*/ 1568670 h 2190257"/>
              <a:gd name="connsiteX46829" fmla="*/ 399344 w 1299502"/>
              <a:gd name="connsiteY46829" fmla="*/ 1568851 h 2190257"/>
              <a:gd name="connsiteX46830" fmla="*/ 399019 w 1299502"/>
              <a:gd name="connsiteY46830" fmla="*/ 1568851 h 2190257"/>
              <a:gd name="connsiteX46831" fmla="*/ 398334 w 1299502"/>
              <a:gd name="connsiteY46831" fmla="*/ 1569463 h 2190257"/>
              <a:gd name="connsiteX46832" fmla="*/ 398046 w 1299502"/>
              <a:gd name="connsiteY46832" fmla="*/ 1569463 h 2190257"/>
              <a:gd name="connsiteX46833" fmla="*/ 396820 w 1299502"/>
              <a:gd name="connsiteY46833" fmla="*/ 1570364 h 2190257"/>
              <a:gd name="connsiteX46834" fmla="*/ 396820 w 1299502"/>
              <a:gd name="connsiteY46834" fmla="*/ 1570761 h 2190257"/>
              <a:gd name="connsiteX46835" fmla="*/ 396423 w 1299502"/>
              <a:gd name="connsiteY46835" fmla="*/ 1570941 h 2190257"/>
              <a:gd name="connsiteX46836" fmla="*/ 396423 w 1299502"/>
              <a:gd name="connsiteY46836" fmla="*/ 1571265 h 2190257"/>
              <a:gd name="connsiteX46837" fmla="*/ 396243 w 1299502"/>
              <a:gd name="connsiteY46837" fmla="*/ 1571446 h 2190257"/>
              <a:gd name="connsiteX46838" fmla="*/ 395918 w 1299502"/>
              <a:gd name="connsiteY46838" fmla="*/ 1571446 h 2190257"/>
              <a:gd name="connsiteX46839" fmla="*/ 394548 w 1299502"/>
              <a:gd name="connsiteY46839" fmla="*/ 1572563 h 2190257"/>
              <a:gd name="connsiteX46840" fmla="*/ 394223 w 1299502"/>
              <a:gd name="connsiteY46840" fmla="*/ 1572455 h 2190257"/>
              <a:gd name="connsiteX46841" fmla="*/ 393827 w 1299502"/>
              <a:gd name="connsiteY46841" fmla="*/ 1572779 h 2190257"/>
              <a:gd name="connsiteX46842" fmla="*/ 393538 w 1299502"/>
              <a:gd name="connsiteY46842" fmla="*/ 1572779 h 2190257"/>
              <a:gd name="connsiteX46843" fmla="*/ 393250 w 1299502"/>
              <a:gd name="connsiteY46843" fmla="*/ 1572455 h 2190257"/>
              <a:gd name="connsiteX46844" fmla="*/ 392529 w 1299502"/>
              <a:gd name="connsiteY46844" fmla="*/ 1572455 h 2190257"/>
              <a:gd name="connsiteX46845" fmla="*/ 391952 w 1299502"/>
              <a:gd name="connsiteY46845" fmla="*/ 1571770 h 2190257"/>
              <a:gd name="connsiteX46846" fmla="*/ 391231 w 1299502"/>
              <a:gd name="connsiteY46846" fmla="*/ 1571770 h 2190257"/>
              <a:gd name="connsiteX46847" fmla="*/ 390834 w 1299502"/>
              <a:gd name="connsiteY46847" fmla="*/ 1571265 h 2190257"/>
              <a:gd name="connsiteX46848" fmla="*/ 390834 w 1299502"/>
              <a:gd name="connsiteY46848" fmla="*/ 1570977 h 2190257"/>
              <a:gd name="connsiteX46849" fmla="*/ 391122 w 1299502"/>
              <a:gd name="connsiteY46849" fmla="*/ 1570761 h 2190257"/>
              <a:gd name="connsiteX46850" fmla="*/ 391122 w 1299502"/>
              <a:gd name="connsiteY46850" fmla="*/ 1570472 h 2190257"/>
              <a:gd name="connsiteX46851" fmla="*/ 391050 w 1299502"/>
              <a:gd name="connsiteY46851" fmla="*/ 1570256 h 2190257"/>
              <a:gd name="connsiteX46852" fmla="*/ 390546 w 1299502"/>
              <a:gd name="connsiteY46852" fmla="*/ 1570653 h 2190257"/>
              <a:gd name="connsiteX46853" fmla="*/ 390546 w 1299502"/>
              <a:gd name="connsiteY46853" fmla="*/ 1570977 h 2190257"/>
              <a:gd name="connsiteX46854" fmla="*/ 390149 w 1299502"/>
              <a:gd name="connsiteY46854" fmla="*/ 1571265 h 2190257"/>
              <a:gd name="connsiteX46855" fmla="*/ 390149 w 1299502"/>
              <a:gd name="connsiteY46855" fmla="*/ 1571554 h 2190257"/>
              <a:gd name="connsiteX46856" fmla="*/ 388959 w 1299502"/>
              <a:gd name="connsiteY46856" fmla="*/ 1572563 h 2190257"/>
              <a:gd name="connsiteX46857" fmla="*/ 388670 w 1299502"/>
              <a:gd name="connsiteY46857" fmla="*/ 1572563 h 2190257"/>
              <a:gd name="connsiteX46858" fmla="*/ 388454 w 1299502"/>
              <a:gd name="connsiteY46858" fmla="*/ 1572671 h 2190257"/>
              <a:gd name="connsiteX46859" fmla="*/ 388454 w 1299502"/>
              <a:gd name="connsiteY46859" fmla="*/ 1572959 h 2190257"/>
              <a:gd name="connsiteX46860" fmla="*/ 388058 w 1299502"/>
              <a:gd name="connsiteY46860" fmla="*/ 1573284 h 2190257"/>
              <a:gd name="connsiteX46861" fmla="*/ 388058 w 1299502"/>
              <a:gd name="connsiteY46861" fmla="*/ 1573572 h 2190257"/>
              <a:gd name="connsiteX46862" fmla="*/ 387769 w 1299502"/>
              <a:gd name="connsiteY46862" fmla="*/ 1573860 h 2190257"/>
              <a:gd name="connsiteX46863" fmla="*/ 387769 w 1299502"/>
              <a:gd name="connsiteY46863" fmla="*/ 1574365 h 2190257"/>
              <a:gd name="connsiteX46864" fmla="*/ 387372 w 1299502"/>
              <a:gd name="connsiteY46864" fmla="*/ 1574653 h 2190257"/>
              <a:gd name="connsiteX46865" fmla="*/ 387372 w 1299502"/>
              <a:gd name="connsiteY46865" fmla="*/ 1574977 h 2190257"/>
              <a:gd name="connsiteX46866" fmla="*/ 386868 w 1299502"/>
              <a:gd name="connsiteY46866" fmla="*/ 1575374 h 2190257"/>
              <a:gd name="connsiteX46867" fmla="*/ 386146 w 1299502"/>
              <a:gd name="connsiteY46867" fmla="*/ 1575374 h 2190257"/>
              <a:gd name="connsiteX46868" fmla="*/ 385858 w 1299502"/>
              <a:gd name="connsiteY46868" fmla="*/ 1575662 h 2190257"/>
              <a:gd name="connsiteX46869" fmla="*/ 385065 w 1299502"/>
              <a:gd name="connsiteY46869" fmla="*/ 1574869 h 2190257"/>
              <a:gd name="connsiteX46870" fmla="*/ 385065 w 1299502"/>
              <a:gd name="connsiteY46870" fmla="*/ 1574257 h 2190257"/>
              <a:gd name="connsiteX46871" fmla="*/ 384776 w 1299502"/>
              <a:gd name="connsiteY46871" fmla="*/ 1573968 h 2190257"/>
              <a:gd name="connsiteX46872" fmla="*/ 384776 w 1299502"/>
              <a:gd name="connsiteY46872" fmla="*/ 1573680 h 2190257"/>
              <a:gd name="connsiteX46873" fmla="*/ 383947 w 1299502"/>
              <a:gd name="connsiteY46873" fmla="*/ 1572887 h 2190257"/>
              <a:gd name="connsiteX46874" fmla="*/ 383370 w 1299502"/>
              <a:gd name="connsiteY46874" fmla="*/ 1572887 h 2190257"/>
              <a:gd name="connsiteX46875" fmla="*/ 382865 w 1299502"/>
              <a:gd name="connsiteY46875" fmla="*/ 1572383 h 2190257"/>
              <a:gd name="connsiteX46876" fmla="*/ 382865 w 1299502"/>
              <a:gd name="connsiteY46876" fmla="*/ 1571770 h 2190257"/>
              <a:gd name="connsiteX46877" fmla="*/ 382252 w 1299502"/>
              <a:gd name="connsiteY46877" fmla="*/ 1571157 h 2190257"/>
              <a:gd name="connsiteX46878" fmla="*/ 382252 w 1299502"/>
              <a:gd name="connsiteY46878" fmla="*/ 1570581 h 2190257"/>
              <a:gd name="connsiteX46879" fmla="*/ 382685 w 1299502"/>
              <a:gd name="connsiteY46879" fmla="*/ 1570256 h 2190257"/>
              <a:gd name="connsiteX46880" fmla="*/ 382685 w 1299502"/>
              <a:gd name="connsiteY46880" fmla="*/ 1569391 h 2190257"/>
              <a:gd name="connsiteX46881" fmla="*/ 383081 w 1299502"/>
              <a:gd name="connsiteY46881" fmla="*/ 1569067 h 2190257"/>
              <a:gd name="connsiteX46882" fmla="*/ 383081 w 1299502"/>
              <a:gd name="connsiteY46882" fmla="*/ 1568562 h 2190257"/>
              <a:gd name="connsiteX46883" fmla="*/ 383370 w 1299502"/>
              <a:gd name="connsiteY46883" fmla="*/ 1568274 h 2190257"/>
              <a:gd name="connsiteX46884" fmla="*/ 383478 w 1299502"/>
              <a:gd name="connsiteY46884" fmla="*/ 1567986 h 2190257"/>
              <a:gd name="connsiteX46885" fmla="*/ 383767 w 1299502"/>
              <a:gd name="connsiteY46885" fmla="*/ 1567661 h 2190257"/>
              <a:gd name="connsiteX46886" fmla="*/ 383767 w 1299502"/>
              <a:gd name="connsiteY46886" fmla="*/ 1567373 h 2190257"/>
              <a:gd name="connsiteX46887" fmla="*/ 384163 w 1299502"/>
              <a:gd name="connsiteY46887" fmla="*/ 1567085 h 2190257"/>
              <a:gd name="connsiteX46888" fmla="*/ 384163 w 1299502"/>
              <a:gd name="connsiteY46888" fmla="*/ 1566760 h 2190257"/>
              <a:gd name="connsiteX46889" fmla="*/ 383947 w 1299502"/>
              <a:gd name="connsiteY46889" fmla="*/ 1566652 h 2190257"/>
              <a:gd name="connsiteX46890" fmla="*/ 383658 w 1299502"/>
              <a:gd name="connsiteY46890" fmla="*/ 1566652 h 2190257"/>
              <a:gd name="connsiteX46891" fmla="*/ 383478 w 1299502"/>
              <a:gd name="connsiteY46891" fmla="*/ 1566472 h 2190257"/>
              <a:gd name="connsiteX46892" fmla="*/ 383550 w 1299502"/>
              <a:gd name="connsiteY46892" fmla="*/ 1565859 h 2190257"/>
              <a:gd name="connsiteX46893" fmla="*/ 384344 w 1299502"/>
              <a:gd name="connsiteY46893" fmla="*/ 1565175 h 2190257"/>
              <a:gd name="connsiteX46894" fmla="*/ 384740 w 1299502"/>
              <a:gd name="connsiteY46894" fmla="*/ 1565175 h 2190257"/>
              <a:gd name="connsiteX46895" fmla="*/ 384848 w 1299502"/>
              <a:gd name="connsiteY46895" fmla="*/ 1565066 h 2190257"/>
              <a:gd name="connsiteX46896" fmla="*/ 384848 w 1299502"/>
              <a:gd name="connsiteY46896" fmla="*/ 1564778 h 2190257"/>
              <a:gd name="connsiteX46897" fmla="*/ 385065 w 1299502"/>
              <a:gd name="connsiteY46897" fmla="*/ 1564562 h 2190257"/>
              <a:gd name="connsiteX46898" fmla="*/ 385750 w 1299502"/>
              <a:gd name="connsiteY46898" fmla="*/ 1564670 h 2190257"/>
              <a:gd name="connsiteX46899" fmla="*/ 385858 w 1299502"/>
              <a:gd name="connsiteY46899" fmla="*/ 1564562 h 2190257"/>
              <a:gd name="connsiteX46900" fmla="*/ 385858 w 1299502"/>
              <a:gd name="connsiteY46900" fmla="*/ 1564274 h 2190257"/>
              <a:gd name="connsiteX46901" fmla="*/ 385642 w 1299502"/>
              <a:gd name="connsiteY46901" fmla="*/ 1563877 h 2190257"/>
              <a:gd name="connsiteX46902" fmla="*/ 385642 w 1299502"/>
              <a:gd name="connsiteY46902" fmla="*/ 1563553 h 2190257"/>
              <a:gd name="connsiteX46903" fmla="*/ 385461 w 1299502"/>
              <a:gd name="connsiteY46903" fmla="*/ 1563481 h 2190257"/>
              <a:gd name="connsiteX46904" fmla="*/ 385137 w 1299502"/>
              <a:gd name="connsiteY46904" fmla="*/ 1563481 h 2190257"/>
              <a:gd name="connsiteX46905" fmla="*/ 384957 w 1299502"/>
              <a:gd name="connsiteY46905" fmla="*/ 1563264 h 2190257"/>
              <a:gd name="connsiteX46906" fmla="*/ 385065 w 1299502"/>
              <a:gd name="connsiteY46906" fmla="*/ 1562688 h 2190257"/>
              <a:gd name="connsiteX46907" fmla="*/ 385137 w 1299502"/>
              <a:gd name="connsiteY46907" fmla="*/ 1562580 h 2190257"/>
              <a:gd name="connsiteX46908" fmla="*/ 385533 w 1299502"/>
              <a:gd name="connsiteY46908" fmla="*/ 1562580 h 2190257"/>
              <a:gd name="connsiteX46909" fmla="*/ 385642 w 1299502"/>
              <a:gd name="connsiteY46909" fmla="*/ 1562472 h 2190257"/>
              <a:gd name="connsiteX46910" fmla="*/ 385642 w 1299502"/>
              <a:gd name="connsiteY46910" fmla="*/ 1561895 h 2190257"/>
              <a:gd name="connsiteX46911" fmla="*/ 386038 w 1299502"/>
              <a:gd name="connsiteY46911" fmla="*/ 1561571 h 2190257"/>
              <a:gd name="connsiteX46912" fmla="*/ 386038 w 1299502"/>
              <a:gd name="connsiteY46912" fmla="*/ 1561282 h 2190257"/>
              <a:gd name="connsiteX46913" fmla="*/ 386723 w 1299502"/>
              <a:gd name="connsiteY46913" fmla="*/ 1560669 h 2190257"/>
              <a:gd name="connsiteX46914" fmla="*/ 386723 w 1299502"/>
              <a:gd name="connsiteY46914" fmla="*/ 1560381 h 2190257"/>
              <a:gd name="connsiteX46915" fmla="*/ 387445 w 1299502"/>
              <a:gd name="connsiteY46915" fmla="*/ 1559877 h 2190257"/>
              <a:gd name="connsiteX46916" fmla="*/ 387517 w 1299502"/>
              <a:gd name="connsiteY46916" fmla="*/ 1558075 h 2190257"/>
              <a:gd name="connsiteX46917" fmla="*/ 388310 w 1299502"/>
              <a:gd name="connsiteY46917" fmla="*/ 1557390 h 2190257"/>
              <a:gd name="connsiteX46918" fmla="*/ 388743 w 1299502"/>
              <a:gd name="connsiteY46918" fmla="*/ 1557390 h 2190257"/>
              <a:gd name="connsiteX46919" fmla="*/ 389211 w 1299502"/>
              <a:gd name="connsiteY46919" fmla="*/ 1556993 h 2190257"/>
              <a:gd name="connsiteX46920" fmla="*/ 389211 w 1299502"/>
              <a:gd name="connsiteY46920" fmla="*/ 1556705 h 2190257"/>
              <a:gd name="connsiteX46921" fmla="*/ 389608 w 1299502"/>
              <a:gd name="connsiteY46921" fmla="*/ 1556381 h 2190257"/>
              <a:gd name="connsiteX46922" fmla="*/ 389608 w 1299502"/>
              <a:gd name="connsiteY46922" fmla="*/ 1555768 h 2190257"/>
              <a:gd name="connsiteX46923" fmla="*/ 391014 w 1299502"/>
              <a:gd name="connsiteY46923" fmla="*/ 1554687 h 2190257"/>
              <a:gd name="connsiteX46924" fmla="*/ 391014 w 1299502"/>
              <a:gd name="connsiteY46924" fmla="*/ 1554398 h 2190257"/>
              <a:gd name="connsiteX46925" fmla="*/ 391519 w 1299502"/>
              <a:gd name="connsiteY46925" fmla="*/ 1553966 h 2190257"/>
              <a:gd name="connsiteX46926" fmla="*/ 392493 w 1299502"/>
              <a:gd name="connsiteY46926" fmla="*/ 1553966 h 2190257"/>
              <a:gd name="connsiteX46927" fmla="*/ 392997 w 1299502"/>
              <a:gd name="connsiteY46927" fmla="*/ 1553570 h 2190257"/>
              <a:gd name="connsiteX46928" fmla="*/ 392997 w 1299502"/>
              <a:gd name="connsiteY46928" fmla="*/ 1553281 h 2190257"/>
              <a:gd name="connsiteX46929" fmla="*/ 393502 w 1299502"/>
              <a:gd name="connsiteY46929" fmla="*/ 1552885 h 2190257"/>
              <a:gd name="connsiteX46930" fmla="*/ 394800 w 1299502"/>
              <a:gd name="connsiteY46930" fmla="*/ 1552993 h 2190257"/>
              <a:gd name="connsiteX46931" fmla="*/ 395485 w 1299502"/>
              <a:gd name="connsiteY46931" fmla="*/ 1553570 h 2190257"/>
              <a:gd name="connsiteX46932" fmla="*/ 395810 w 1299502"/>
              <a:gd name="connsiteY46932" fmla="*/ 1553570 h 2190257"/>
              <a:gd name="connsiteX46933" fmla="*/ 396279 w 1299502"/>
              <a:gd name="connsiteY46933" fmla="*/ 1553173 h 2190257"/>
              <a:gd name="connsiteX46934" fmla="*/ 396387 w 1299502"/>
              <a:gd name="connsiteY46934" fmla="*/ 1552308 h 2190257"/>
              <a:gd name="connsiteX46935" fmla="*/ 395990 w 1299502"/>
              <a:gd name="connsiteY46935" fmla="*/ 1551984 h 2190257"/>
              <a:gd name="connsiteX46936" fmla="*/ 396098 w 1299502"/>
              <a:gd name="connsiteY46936" fmla="*/ 1550794 h 2190257"/>
              <a:gd name="connsiteX46937" fmla="*/ 395594 w 1299502"/>
              <a:gd name="connsiteY46937" fmla="*/ 1550290 h 2190257"/>
              <a:gd name="connsiteX46938" fmla="*/ 395269 w 1299502"/>
              <a:gd name="connsiteY46938" fmla="*/ 1550290 h 2190257"/>
              <a:gd name="connsiteX46939" fmla="*/ 394692 w 1299502"/>
              <a:gd name="connsiteY46939" fmla="*/ 1549713 h 2190257"/>
              <a:gd name="connsiteX46940" fmla="*/ 394404 w 1299502"/>
              <a:gd name="connsiteY46940" fmla="*/ 1549713 h 2190257"/>
              <a:gd name="connsiteX46941" fmla="*/ 394187 w 1299502"/>
              <a:gd name="connsiteY46941" fmla="*/ 1549497 h 2190257"/>
              <a:gd name="connsiteX46942" fmla="*/ 394187 w 1299502"/>
              <a:gd name="connsiteY46942" fmla="*/ 1548596 h 2190257"/>
              <a:gd name="connsiteX46943" fmla="*/ 393899 w 1299502"/>
              <a:gd name="connsiteY46943" fmla="*/ 1548308 h 2190257"/>
              <a:gd name="connsiteX46944" fmla="*/ 393971 w 1299502"/>
              <a:gd name="connsiteY46944" fmla="*/ 1546794 h 2190257"/>
              <a:gd name="connsiteX46945" fmla="*/ 394296 w 1299502"/>
              <a:gd name="connsiteY46945" fmla="*/ 1546506 h 2190257"/>
              <a:gd name="connsiteX46946" fmla="*/ 394476 w 1299502"/>
              <a:gd name="connsiteY46946" fmla="*/ 1543911 h 2190257"/>
              <a:gd name="connsiteX46947" fmla="*/ 394692 w 1299502"/>
              <a:gd name="connsiteY46947" fmla="*/ 1543695 h 2190257"/>
              <a:gd name="connsiteX46948" fmla="*/ 395269 w 1299502"/>
              <a:gd name="connsiteY46948" fmla="*/ 1543803 h 2190257"/>
              <a:gd name="connsiteX46949" fmla="*/ 395594 w 1299502"/>
              <a:gd name="connsiteY46949" fmla="*/ 1544127 h 2190257"/>
              <a:gd name="connsiteX46950" fmla="*/ 396567 w 1299502"/>
              <a:gd name="connsiteY46950" fmla="*/ 1544127 h 2190257"/>
              <a:gd name="connsiteX46951" fmla="*/ 397469 w 1299502"/>
              <a:gd name="connsiteY46951" fmla="*/ 1543406 h 2190257"/>
              <a:gd name="connsiteX46952" fmla="*/ 397469 w 1299502"/>
              <a:gd name="connsiteY46952" fmla="*/ 1543118 h 2190257"/>
              <a:gd name="connsiteX46953" fmla="*/ 397757 w 1299502"/>
              <a:gd name="connsiteY46953" fmla="*/ 1542902 h 2190257"/>
              <a:gd name="connsiteX46954" fmla="*/ 397865 w 1299502"/>
              <a:gd name="connsiteY46954" fmla="*/ 1541424 h 2190257"/>
              <a:gd name="connsiteX46955" fmla="*/ 398154 w 1299502"/>
              <a:gd name="connsiteY46955" fmla="*/ 1541100 h 2190257"/>
              <a:gd name="connsiteX46956" fmla="*/ 398262 w 1299502"/>
              <a:gd name="connsiteY46956" fmla="*/ 1540523 h 2190257"/>
              <a:gd name="connsiteX46957" fmla="*/ 398767 w 1299502"/>
              <a:gd name="connsiteY46957" fmla="*/ 1540090 h 2190257"/>
              <a:gd name="connsiteX46958" fmla="*/ 399055 w 1299502"/>
              <a:gd name="connsiteY46958" fmla="*/ 1540090 h 2190257"/>
              <a:gd name="connsiteX46959" fmla="*/ 399452 w 1299502"/>
              <a:gd name="connsiteY46959" fmla="*/ 1539802 h 2190257"/>
              <a:gd name="connsiteX46960" fmla="*/ 399776 w 1299502"/>
              <a:gd name="connsiteY46960" fmla="*/ 1539802 h 2190257"/>
              <a:gd name="connsiteX46961" fmla="*/ 399957 w 1299502"/>
              <a:gd name="connsiteY46961" fmla="*/ 1539694 h 2190257"/>
              <a:gd name="connsiteX46962" fmla="*/ 399957 w 1299502"/>
              <a:gd name="connsiteY46962" fmla="*/ 1539406 h 2190257"/>
              <a:gd name="connsiteX46963" fmla="*/ 400137 w 1299502"/>
              <a:gd name="connsiteY46963" fmla="*/ 1539226 h 2190257"/>
              <a:gd name="connsiteX46964" fmla="*/ 400750 w 1299502"/>
              <a:gd name="connsiteY46964" fmla="*/ 1539298 h 2190257"/>
              <a:gd name="connsiteX46965" fmla="*/ 400966 w 1299502"/>
              <a:gd name="connsiteY46965" fmla="*/ 1539117 h 2190257"/>
              <a:gd name="connsiteX46966" fmla="*/ 400966 w 1299502"/>
              <a:gd name="connsiteY46966" fmla="*/ 1538901 h 2190257"/>
              <a:gd name="connsiteX46967" fmla="*/ 401147 w 1299502"/>
              <a:gd name="connsiteY46967" fmla="*/ 1538721 h 2190257"/>
              <a:gd name="connsiteX46968" fmla="*/ 401435 w 1299502"/>
              <a:gd name="connsiteY46968" fmla="*/ 1538721 h 2190257"/>
              <a:gd name="connsiteX46969" fmla="*/ 401760 w 1299502"/>
              <a:gd name="connsiteY46969" fmla="*/ 1538397 h 2190257"/>
              <a:gd name="connsiteX46970" fmla="*/ 402445 w 1299502"/>
              <a:gd name="connsiteY46970" fmla="*/ 1538505 h 2190257"/>
              <a:gd name="connsiteX46971" fmla="*/ 402661 w 1299502"/>
              <a:gd name="connsiteY46971" fmla="*/ 1538324 h 2190257"/>
              <a:gd name="connsiteX46972" fmla="*/ 402661 w 1299502"/>
              <a:gd name="connsiteY46972" fmla="*/ 1537712 h 2190257"/>
              <a:gd name="connsiteX46973" fmla="*/ 403166 w 1299502"/>
              <a:gd name="connsiteY46973" fmla="*/ 1537315 h 2190257"/>
              <a:gd name="connsiteX46974" fmla="*/ 404428 w 1299502"/>
              <a:gd name="connsiteY46974" fmla="*/ 1537423 h 2190257"/>
              <a:gd name="connsiteX46975" fmla="*/ 404644 w 1299502"/>
              <a:gd name="connsiteY46975" fmla="*/ 1537604 h 2190257"/>
              <a:gd name="connsiteX46976" fmla="*/ 404536 w 1299502"/>
              <a:gd name="connsiteY46976" fmla="*/ 1538397 h 2190257"/>
              <a:gd name="connsiteX46977" fmla="*/ 404248 w 1299502"/>
              <a:gd name="connsiteY46977" fmla="*/ 1538721 h 2190257"/>
              <a:gd name="connsiteX46978" fmla="*/ 404248 w 1299502"/>
              <a:gd name="connsiteY46978" fmla="*/ 1539009 h 2190257"/>
              <a:gd name="connsiteX46979" fmla="*/ 403563 w 1299502"/>
              <a:gd name="connsiteY46979" fmla="*/ 1539622 h 2190257"/>
              <a:gd name="connsiteX46980" fmla="*/ 403563 w 1299502"/>
              <a:gd name="connsiteY46980" fmla="*/ 1539910 h 2190257"/>
              <a:gd name="connsiteX46981" fmla="*/ 403635 w 1299502"/>
              <a:gd name="connsiteY46981" fmla="*/ 1540018 h 2190257"/>
              <a:gd name="connsiteX46982" fmla="*/ 404356 w 1299502"/>
              <a:gd name="connsiteY46982" fmla="*/ 1540127 h 2190257"/>
              <a:gd name="connsiteX46983" fmla="*/ 405041 w 1299502"/>
              <a:gd name="connsiteY46983" fmla="*/ 1539514 h 2190257"/>
              <a:gd name="connsiteX46984" fmla="*/ 405329 w 1299502"/>
              <a:gd name="connsiteY46984" fmla="*/ 1539514 h 2190257"/>
              <a:gd name="connsiteX46985" fmla="*/ 405726 w 1299502"/>
              <a:gd name="connsiteY46985" fmla="*/ 1539189 h 2190257"/>
              <a:gd name="connsiteX46986" fmla="*/ 406627 w 1299502"/>
              <a:gd name="connsiteY46986" fmla="*/ 1539298 h 2190257"/>
              <a:gd name="connsiteX46987" fmla="*/ 406844 w 1299502"/>
              <a:gd name="connsiteY46987" fmla="*/ 1539189 h 2190257"/>
              <a:gd name="connsiteX46988" fmla="*/ 406844 w 1299502"/>
              <a:gd name="connsiteY46988" fmla="*/ 1538901 h 2190257"/>
              <a:gd name="connsiteX46989" fmla="*/ 407024 w 1299502"/>
              <a:gd name="connsiteY46989" fmla="*/ 1538721 h 2190257"/>
              <a:gd name="connsiteX46990" fmla="*/ 407313 w 1299502"/>
              <a:gd name="connsiteY46990" fmla="*/ 1538721 h 2190257"/>
              <a:gd name="connsiteX46991" fmla="*/ 407817 w 1299502"/>
              <a:gd name="connsiteY46991" fmla="*/ 1538324 h 2190257"/>
              <a:gd name="connsiteX46992" fmla="*/ 407817 w 1299502"/>
              <a:gd name="connsiteY46992" fmla="*/ 1538000 h 2190257"/>
              <a:gd name="connsiteX46993" fmla="*/ 408034 w 1299502"/>
              <a:gd name="connsiteY46993" fmla="*/ 1537928 h 2190257"/>
              <a:gd name="connsiteX46994" fmla="*/ 408719 w 1299502"/>
              <a:gd name="connsiteY46994" fmla="*/ 1537928 h 2190257"/>
              <a:gd name="connsiteX46995" fmla="*/ 408827 w 1299502"/>
              <a:gd name="connsiteY46995" fmla="*/ 1538108 h 2190257"/>
              <a:gd name="connsiteX46996" fmla="*/ 408827 w 1299502"/>
              <a:gd name="connsiteY46996" fmla="*/ 1539009 h 2190257"/>
              <a:gd name="connsiteX46997" fmla="*/ 409007 w 1299502"/>
              <a:gd name="connsiteY46997" fmla="*/ 1539117 h 2190257"/>
              <a:gd name="connsiteX46998" fmla="*/ 409620 w 1299502"/>
              <a:gd name="connsiteY46998" fmla="*/ 1539189 h 2190257"/>
              <a:gd name="connsiteX46999" fmla="*/ 409909 w 1299502"/>
              <a:gd name="connsiteY46999" fmla="*/ 1538901 h 2190257"/>
              <a:gd name="connsiteX47000" fmla="*/ 411603 w 1299502"/>
              <a:gd name="connsiteY47000" fmla="*/ 1538901 h 2190257"/>
              <a:gd name="connsiteX47001" fmla="*/ 413010 w 1299502"/>
              <a:gd name="connsiteY47001" fmla="*/ 1537784 h 2190257"/>
              <a:gd name="connsiteX47002" fmla="*/ 414308 w 1299502"/>
              <a:gd name="connsiteY47002" fmla="*/ 1537892 h 2190257"/>
              <a:gd name="connsiteX47003" fmla="*/ 414596 w 1299502"/>
              <a:gd name="connsiteY47003" fmla="*/ 1538216 h 2190257"/>
              <a:gd name="connsiteX47004" fmla="*/ 417878 w 1299502"/>
              <a:gd name="connsiteY47004" fmla="*/ 1538397 h 2190257"/>
              <a:gd name="connsiteX47005" fmla="*/ 418202 w 1299502"/>
              <a:gd name="connsiteY47005" fmla="*/ 1538108 h 2190257"/>
              <a:gd name="connsiteX47006" fmla="*/ 418491 w 1299502"/>
              <a:gd name="connsiteY47006" fmla="*/ 1538108 h 2190257"/>
              <a:gd name="connsiteX47007" fmla="*/ 418887 w 1299502"/>
              <a:gd name="connsiteY47007" fmla="*/ 1537820 h 2190257"/>
              <a:gd name="connsiteX47008" fmla="*/ 420185 w 1299502"/>
              <a:gd name="connsiteY47008" fmla="*/ 1537892 h 2190257"/>
              <a:gd name="connsiteX47009" fmla="*/ 421159 w 1299502"/>
              <a:gd name="connsiteY47009" fmla="*/ 1536991 h 2190257"/>
              <a:gd name="connsiteX47010" fmla="*/ 421880 w 1299502"/>
              <a:gd name="connsiteY47010" fmla="*/ 1537099 h 2190257"/>
              <a:gd name="connsiteX47011" fmla="*/ 422962 w 1299502"/>
              <a:gd name="connsiteY47011" fmla="*/ 1538216 h 2190257"/>
              <a:gd name="connsiteX47012" fmla="*/ 422854 w 1299502"/>
              <a:gd name="connsiteY47012" fmla="*/ 1538793 h 2190257"/>
              <a:gd name="connsiteX47013" fmla="*/ 423358 w 1299502"/>
              <a:gd name="connsiteY47013" fmla="*/ 1539189 h 2190257"/>
              <a:gd name="connsiteX47014" fmla="*/ 424765 w 1299502"/>
              <a:gd name="connsiteY47014" fmla="*/ 1539298 h 2190257"/>
              <a:gd name="connsiteX47015" fmla="*/ 425630 w 1299502"/>
              <a:gd name="connsiteY47015" fmla="*/ 1540199 h 2190257"/>
              <a:gd name="connsiteX47016" fmla="*/ 426243 w 1299502"/>
              <a:gd name="connsiteY47016" fmla="*/ 1540307 h 2190257"/>
              <a:gd name="connsiteX47017" fmla="*/ 426459 w 1299502"/>
              <a:gd name="connsiteY47017" fmla="*/ 1540090 h 2190257"/>
              <a:gd name="connsiteX47018" fmla="*/ 426532 w 1299502"/>
              <a:gd name="connsiteY47018" fmla="*/ 1539189 h 2190257"/>
              <a:gd name="connsiteX47019" fmla="*/ 426640 w 1299502"/>
              <a:gd name="connsiteY47019" fmla="*/ 1539117 h 2190257"/>
              <a:gd name="connsiteX47020" fmla="*/ 427036 w 1299502"/>
              <a:gd name="connsiteY47020" fmla="*/ 1539117 h 2190257"/>
              <a:gd name="connsiteX47021" fmla="*/ 427325 w 1299502"/>
              <a:gd name="connsiteY47021" fmla="*/ 1538793 h 2190257"/>
              <a:gd name="connsiteX47022" fmla="*/ 428623 w 1299502"/>
              <a:gd name="connsiteY47022" fmla="*/ 1538901 h 2190257"/>
              <a:gd name="connsiteX47023" fmla="*/ 428947 w 1299502"/>
              <a:gd name="connsiteY47023" fmla="*/ 1539189 h 2190257"/>
              <a:gd name="connsiteX47024" fmla="*/ 429344 w 1299502"/>
              <a:gd name="connsiteY47024" fmla="*/ 1538901 h 2190257"/>
              <a:gd name="connsiteX47025" fmla="*/ 430642 w 1299502"/>
              <a:gd name="connsiteY47025" fmla="*/ 1539009 h 2190257"/>
              <a:gd name="connsiteX47026" fmla="*/ 430931 w 1299502"/>
              <a:gd name="connsiteY47026" fmla="*/ 1538685 h 2190257"/>
              <a:gd name="connsiteX47027" fmla="*/ 431327 w 1299502"/>
              <a:gd name="connsiteY47027" fmla="*/ 1538685 h 2190257"/>
              <a:gd name="connsiteX47028" fmla="*/ 431616 w 1299502"/>
              <a:gd name="connsiteY47028" fmla="*/ 1539009 h 2190257"/>
              <a:gd name="connsiteX47029" fmla="*/ 432229 w 1299502"/>
              <a:gd name="connsiteY47029" fmla="*/ 1539117 h 2190257"/>
              <a:gd name="connsiteX47030" fmla="*/ 432914 w 1299502"/>
              <a:gd name="connsiteY47030" fmla="*/ 1539694 h 2190257"/>
              <a:gd name="connsiteX47031" fmla="*/ 433527 w 1299502"/>
              <a:gd name="connsiteY47031" fmla="*/ 1539694 h 2190257"/>
              <a:gd name="connsiteX47032" fmla="*/ 433707 w 1299502"/>
              <a:gd name="connsiteY47032" fmla="*/ 1539910 h 2190257"/>
              <a:gd name="connsiteX47033" fmla="*/ 433635 w 1299502"/>
              <a:gd name="connsiteY47033" fmla="*/ 1540487 h 2190257"/>
              <a:gd name="connsiteX47034" fmla="*/ 434032 w 1299502"/>
              <a:gd name="connsiteY47034" fmla="*/ 1540811 h 2190257"/>
              <a:gd name="connsiteX47035" fmla="*/ 434032 w 1299502"/>
              <a:gd name="connsiteY47035" fmla="*/ 1541100 h 2190257"/>
              <a:gd name="connsiteX47036" fmla="*/ 434104 w 1299502"/>
              <a:gd name="connsiteY47036" fmla="*/ 1541208 h 2190257"/>
              <a:gd name="connsiteX47037" fmla="*/ 434428 w 1299502"/>
              <a:gd name="connsiteY47037" fmla="*/ 1540883 h 2190257"/>
              <a:gd name="connsiteX47038" fmla="*/ 434825 w 1299502"/>
              <a:gd name="connsiteY47038" fmla="*/ 1540991 h 2190257"/>
              <a:gd name="connsiteX47039" fmla="*/ 435330 w 1299502"/>
              <a:gd name="connsiteY47039" fmla="*/ 1540487 h 2190257"/>
              <a:gd name="connsiteX47040" fmla="*/ 435330 w 1299502"/>
              <a:gd name="connsiteY47040" fmla="*/ 1540307 h 2190257"/>
              <a:gd name="connsiteX47041" fmla="*/ 436195 w 1299502"/>
              <a:gd name="connsiteY47041" fmla="*/ 1539514 h 2190257"/>
              <a:gd name="connsiteX47042" fmla="*/ 436520 w 1299502"/>
              <a:gd name="connsiteY47042" fmla="*/ 1539586 h 2190257"/>
              <a:gd name="connsiteX47043" fmla="*/ 436700 w 1299502"/>
              <a:gd name="connsiteY47043" fmla="*/ 1539406 h 2190257"/>
              <a:gd name="connsiteX47044" fmla="*/ 436700 w 1299502"/>
              <a:gd name="connsiteY47044" fmla="*/ 1538505 h 2190257"/>
              <a:gd name="connsiteX47045" fmla="*/ 437205 w 1299502"/>
              <a:gd name="connsiteY47045" fmla="*/ 1538108 h 2190257"/>
              <a:gd name="connsiteX47046" fmla="*/ 438178 w 1299502"/>
              <a:gd name="connsiteY47046" fmla="*/ 1538216 h 2190257"/>
              <a:gd name="connsiteX47047" fmla="*/ 438286 w 1299502"/>
              <a:gd name="connsiteY47047" fmla="*/ 1538288 h 2190257"/>
              <a:gd name="connsiteX47048" fmla="*/ 438286 w 1299502"/>
              <a:gd name="connsiteY47048" fmla="*/ 1538613 h 2190257"/>
              <a:gd name="connsiteX47049" fmla="*/ 438611 w 1299502"/>
              <a:gd name="connsiteY47049" fmla="*/ 1538901 h 2190257"/>
              <a:gd name="connsiteX47050" fmla="*/ 438611 w 1299502"/>
              <a:gd name="connsiteY47050" fmla="*/ 1539514 h 2190257"/>
              <a:gd name="connsiteX47051" fmla="*/ 438899 w 1299502"/>
              <a:gd name="connsiteY47051" fmla="*/ 1539802 h 2190257"/>
              <a:gd name="connsiteX47052" fmla="*/ 438899 w 1299502"/>
              <a:gd name="connsiteY47052" fmla="*/ 1540090 h 2190257"/>
              <a:gd name="connsiteX47053" fmla="*/ 439585 w 1299502"/>
              <a:gd name="connsiteY47053" fmla="*/ 1540703 h 2190257"/>
              <a:gd name="connsiteX47054" fmla="*/ 439512 w 1299502"/>
              <a:gd name="connsiteY47054" fmla="*/ 1541424 h 2190257"/>
              <a:gd name="connsiteX47055" fmla="*/ 439801 w 1299502"/>
              <a:gd name="connsiteY47055" fmla="*/ 1541712 h 2190257"/>
              <a:gd name="connsiteX47056" fmla="*/ 439801 w 1299502"/>
              <a:gd name="connsiteY47056" fmla="*/ 1542217 h 2190257"/>
              <a:gd name="connsiteX47057" fmla="*/ 440089 w 1299502"/>
              <a:gd name="connsiteY47057" fmla="*/ 1542505 h 2190257"/>
              <a:gd name="connsiteX47058" fmla="*/ 440089 w 1299502"/>
              <a:gd name="connsiteY47058" fmla="*/ 1543514 h 2190257"/>
              <a:gd name="connsiteX47059" fmla="*/ 440414 w 1299502"/>
              <a:gd name="connsiteY47059" fmla="*/ 1543803 h 2190257"/>
              <a:gd name="connsiteX47060" fmla="*/ 440414 w 1299502"/>
              <a:gd name="connsiteY47060" fmla="*/ 1544019 h 2190257"/>
              <a:gd name="connsiteX47061" fmla="*/ 440702 w 1299502"/>
              <a:gd name="connsiteY47061" fmla="*/ 1544415 h 2190257"/>
              <a:gd name="connsiteX47062" fmla="*/ 440702 w 1299502"/>
              <a:gd name="connsiteY47062" fmla="*/ 1544704 h 2190257"/>
              <a:gd name="connsiteX47063" fmla="*/ 440991 w 1299502"/>
              <a:gd name="connsiteY47063" fmla="*/ 1544992 h 2190257"/>
              <a:gd name="connsiteX47064" fmla="*/ 440991 w 1299502"/>
              <a:gd name="connsiteY47064" fmla="*/ 1545316 h 2190257"/>
              <a:gd name="connsiteX47065" fmla="*/ 441207 w 1299502"/>
              <a:gd name="connsiteY47065" fmla="*/ 1545424 h 2190257"/>
              <a:gd name="connsiteX47066" fmla="*/ 442109 w 1299502"/>
              <a:gd name="connsiteY47066" fmla="*/ 1545497 h 2190257"/>
              <a:gd name="connsiteX47067" fmla="*/ 442505 w 1299502"/>
              <a:gd name="connsiteY47067" fmla="*/ 1545208 h 2190257"/>
              <a:gd name="connsiteX47068" fmla="*/ 444092 w 1299502"/>
              <a:gd name="connsiteY47068" fmla="*/ 1545316 h 2190257"/>
              <a:gd name="connsiteX47069" fmla="*/ 444993 w 1299502"/>
              <a:gd name="connsiteY47069" fmla="*/ 1544596 h 2190257"/>
              <a:gd name="connsiteX47070" fmla="*/ 444993 w 1299502"/>
              <a:gd name="connsiteY47070" fmla="*/ 1544307 h 2190257"/>
              <a:gd name="connsiteX47071" fmla="*/ 445282 w 1299502"/>
              <a:gd name="connsiteY47071" fmla="*/ 1543983 h 2190257"/>
              <a:gd name="connsiteX47072" fmla="*/ 445282 w 1299502"/>
              <a:gd name="connsiteY47072" fmla="*/ 1543695 h 2190257"/>
              <a:gd name="connsiteX47073" fmla="*/ 445498 w 1299502"/>
              <a:gd name="connsiteY47073" fmla="*/ 1543586 h 2190257"/>
              <a:gd name="connsiteX47074" fmla="*/ 446472 w 1299502"/>
              <a:gd name="connsiteY47074" fmla="*/ 1543586 h 2190257"/>
              <a:gd name="connsiteX47075" fmla="*/ 446868 w 1299502"/>
              <a:gd name="connsiteY47075" fmla="*/ 1543298 h 2190257"/>
              <a:gd name="connsiteX47076" fmla="*/ 447481 w 1299502"/>
              <a:gd name="connsiteY47076" fmla="*/ 1543406 h 2190257"/>
              <a:gd name="connsiteX47077" fmla="*/ 448166 w 1299502"/>
              <a:gd name="connsiteY47077" fmla="*/ 1542793 h 2190257"/>
              <a:gd name="connsiteX47078" fmla="*/ 448779 w 1299502"/>
              <a:gd name="connsiteY47078" fmla="*/ 1542793 h 2190257"/>
              <a:gd name="connsiteX47079" fmla="*/ 449464 w 1299502"/>
              <a:gd name="connsiteY47079" fmla="*/ 1542181 h 2190257"/>
              <a:gd name="connsiteX47080" fmla="*/ 450474 w 1299502"/>
              <a:gd name="connsiteY47080" fmla="*/ 1542289 h 2190257"/>
              <a:gd name="connsiteX47081" fmla="*/ 450763 w 1299502"/>
              <a:gd name="connsiteY47081" fmla="*/ 1542577 h 2190257"/>
              <a:gd name="connsiteX47082" fmla="*/ 451772 w 1299502"/>
              <a:gd name="connsiteY47082" fmla="*/ 1542685 h 2190257"/>
              <a:gd name="connsiteX47083" fmla="*/ 452674 w 1299502"/>
              <a:gd name="connsiteY47083" fmla="*/ 1541892 h 2190257"/>
              <a:gd name="connsiteX47084" fmla="*/ 452674 w 1299502"/>
              <a:gd name="connsiteY47084" fmla="*/ 1541712 h 2190257"/>
              <a:gd name="connsiteX47085" fmla="*/ 452854 w 1299502"/>
              <a:gd name="connsiteY47085" fmla="*/ 1541496 h 2190257"/>
              <a:gd name="connsiteX47086" fmla="*/ 453755 w 1299502"/>
              <a:gd name="connsiteY47086" fmla="*/ 1541604 h 2190257"/>
              <a:gd name="connsiteX47087" fmla="*/ 454260 w 1299502"/>
              <a:gd name="connsiteY47087" fmla="*/ 1541100 h 2190257"/>
              <a:gd name="connsiteX47088" fmla="*/ 454332 w 1299502"/>
              <a:gd name="connsiteY47088" fmla="*/ 1540595 h 2190257"/>
              <a:gd name="connsiteX47089" fmla="*/ 455342 w 1299502"/>
              <a:gd name="connsiteY47089" fmla="*/ 1539694 h 2190257"/>
              <a:gd name="connsiteX47090" fmla="*/ 455342 w 1299502"/>
              <a:gd name="connsiteY47090" fmla="*/ 1539406 h 2190257"/>
              <a:gd name="connsiteX47091" fmla="*/ 455558 w 1299502"/>
              <a:gd name="connsiteY47091" fmla="*/ 1539298 h 2190257"/>
              <a:gd name="connsiteX47092" fmla="*/ 456243 w 1299502"/>
              <a:gd name="connsiteY47092" fmla="*/ 1539298 h 2190257"/>
              <a:gd name="connsiteX47093" fmla="*/ 456748 w 1299502"/>
              <a:gd name="connsiteY47093" fmla="*/ 1538901 h 2190257"/>
              <a:gd name="connsiteX47094" fmla="*/ 456748 w 1299502"/>
              <a:gd name="connsiteY47094" fmla="*/ 1538613 h 2190257"/>
              <a:gd name="connsiteX47095" fmla="*/ 457037 w 1299502"/>
              <a:gd name="connsiteY47095" fmla="*/ 1538324 h 2190257"/>
              <a:gd name="connsiteX47096" fmla="*/ 457037 w 1299502"/>
              <a:gd name="connsiteY47096" fmla="*/ 1538000 h 2190257"/>
              <a:gd name="connsiteX47097" fmla="*/ 457253 w 1299502"/>
              <a:gd name="connsiteY47097" fmla="*/ 1537892 h 2190257"/>
              <a:gd name="connsiteX47098" fmla="*/ 457542 w 1299502"/>
              <a:gd name="connsiteY47098" fmla="*/ 1537892 h 2190257"/>
              <a:gd name="connsiteX47099" fmla="*/ 457722 w 1299502"/>
              <a:gd name="connsiteY47099" fmla="*/ 1537712 h 2190257"/>
              <a:gd name="connsiteX47100" fmla="*/ 457830 w 1299502"/>
              <a:gd name="connsiteY47100" fmla="*/ 1536595 h 2190257"/>
              <a:gd name="connsiteX47101" fmla="*/ 458443 w 1299502"/>
              <a:gd name="connsiteY47101" fmla="*/ 1536018 h 2190257"/>
              <a:gd name="connsiteX47102" fmla="*/ 458515 w 1299502"/>
              <a:gd name="connsiteY47102" fmla="*/ 1535405 h 2190257"/>
              <a:gd name="connsiteX47103" fmla="*/ 458840 w 1299502"/>
              <a:gd name="connsiteY47103" fmla="*/ 1535117 h 2190257"/>
              <a:gd name="connsiteX47104" fmla="*/ 458840 w 1299502"/>
              <a:gd name="connsiteY47104" fmla="*/ 1534793 h 2190257"/>
              <a:gd name="connsiteX47105" fmla="*/ 459236 w 1299502"/>
              <a:gd name="connsiteY47105" fmla="*/ 1534504 h 2190257"/>
              <a:gd name="connsiteX47106" fmla="*/ 459236 w 1299502"/>
              <a:gd name="connsiteY47106" fmla="*/ 1534216 h 2190257"/>
              <a:gd name="connsiteX47107" fmla="*/ 459741 w 1299502"/>
              <a:gd name="connsiteY47107" fmla="*/ 1533819 h 2190257"/>
              <a:gd name="connsiteX47108" fmla="*/ 460030 w 1299502"/>
              <a:gd name="connsiteY47108" fmla="*/ 1533819 h 2190257"/>
              <a:gd name="connsiteX47109" fmla="*/ 460426 w 1299502"/>
              <a:gd name="connsiteY47109" fmla="*/ 1533603 h 2190257"/>
              <a:gd name="connsiteX47110" fmla="*/ 460715 w 1299502"/>
              <a:gd name="connsiteY47110" fmla="*/ 1533603 h 2190257"/>
              <a:gd name="connsiteX47111" fmla="*/ 461436 w 1299502"/>
              <a:gd name="connsiteY47111" fmla="*/ 1532991 h 2190257"/>
              <a:gd name="connsiteX47112" fmla="*/ 463022 w 1299502"/>
              <a:gd name="connsiteY47112" fmla="*/ 1533099 h 2190257"/>
              <a:gd name="connsiteX47113" fmla="*/ 463527 w 1299502"/>
              <a:gd name="connsiteY47113" fmla="*/ 1532594 h 2190257"/>
              <a:gd name="connsiteX47114" fmla="*/ 463599 w 1299502"/>
              <a:gd name="connsiteY47114" fmla="*/ 1532414 h 2190257"/>
              <a:gd name="connsiteX47115" fmla="*/ 463419 w 1299502"/>
              <a:gd name="connsiteY47115" fmla="*/ 1532198 h 2190257"/>
              <a:gd name="connsiteX47116" fmla="*/ 462698 w 1299502"/>
              <a:gd name="connsiteY47116" fmla="*/ 1532198 h 2190257"/>
              <a:gd name="connsiteX47117" fmla="*/ 462229 w 1299502"/>
              <a:gd name="connsiteY47117" fmla="*/ 1531729 h 2190257"/>
              <a:gd name="connsiteX47118" fmla="*/ 462626 w 1299502"/>
              <a:gd name="connsiteY47118" fmla="*/ 1531405 h 2190257"/>
              <a:gd name="connsiteX47119" fmla="*/ 462626 w 1299502"/>
              <a:gd name="connsiteY47119" fmla="*/ 1531116 h 2190257"/>
              <a:gd name="connsiteX47120" fmla="*/ 462301 w 1299502"/>
              <a:gd name="connsiteY47120" fmla="*/ 1530792 h 2190257"/>
              <a:gd name="connsiteX47121" fmla="*/ 462301 w 1299502"/>
              <a:gd name="connsiteY47121" fmla="*/ 1530504 h 2190257"/>
              <a:gd name="connsiteX47122" fmla="*/ 463022 w 1299502"/>
              <a:gd name="connsiteY47122" fmla="*/ 1529927 h 2190257"/>
              <a:gd name="connsiteX47123" fmla="*/ 463022 w 1299502"/>
              <a:gd name="connsiteY47123" fmla="*/ 1529423 h 2190257"/>
              <a:gd name="connsiteX47124" fmla="*/ 463707 w 1299502"/>
              <a:gd name="connsiteY47124" fmla="*/ 1528810 h 2190257"/>
              <a:gd name="connsiteX47125" fmla="*/ 463707 w 1299502"/>
              <a:gd name="connsiteY47125" fmla="*/ 1527909 h 2190257"/>
              <a:gd name="connsiteX47126" fmla="*/ 464320 w 1299502"/>
              <a:gd name="connsiteY47126" fmla="*/ 1527512 h 2190257"/>
              <a:gd name="connsiteX47127" fmla="*/ 464933 w 1299502"/>
              <a:gd name="connsiteY47127" fmla="*/ 1527512 h 2190257"/>
              <a:gd name="connsiteX47128" fmla="*/ 465222 w 1299502"/>
              <a:gd name="connsiteY47128" fmla="*/ 1527837 h 2190257"/>
              <a:gd name="connsiteX47129" fmla="*/ 465619 w 1299502"/>
              <a:gd name="connsiteY47129" fmla="*/ 1527837 h 2190257"/>
              <a:gd name="connsiteX47130" fmla="*/ 465907 w 1299502"/>
              <a:gd name="connsiteY47130" fmla="*/ 1528233 h 2190257"/>
              <a:gd name="connsiteX47131" fmla="*/ 466520 w 1299502"/>
              <a:gd name="connsiteY47131" fmla="*/ 1528233 h 2190257"/>
              <a:gd name="connsiteX47132" fmla="*/ 466700 w 1299502"/>
              <a:gd name="connsiteY47132" fmla="*/ 1528017 h 2190257"/>
              <a:gd name="connsiteX47133" fmla="*/ 465835 w 1299502"/>
              <a:gd name="connsiteY47133" fmla="*/ 1527116 h 2190257"/>
              <a:gd name="connsiteX47134" fmla="*/ 465835 w 1299502"/>
              <a:gd name="connsiteY47134" fmla="*/ 1526828 h 2190257"/>
              <a:gd name="connsiteX47135" fmla="*/ 466520 w 1299502"/>
              <a:gd name="connsiteY47135" fmla="*/ 1526323 h 2190257"/>
              <a:gd name="connsiteX47136" fmla="*/ 466520 w 1299502"/>
              <a:gd name="connsiteY47136" fmla="*/ 1526035 h 2190257"/>
              <a:gd name="connsiteX47137" fmla="*/ 466808 w 1299502"/>
              <a:gd name="connsiteY47137" fmla="*/ 1525710 h 2190257"/>
              <a:gd name="connsiteX47138" fmla="*/ 466808 w 1299502"/>
              <a:gd name="connsiteY47138" fmla="*/ 1525422 h 2190257"/>
              <a:gd name="connsiteX47139" fmla="*/ 467205 w 1299502"/>
              <a:gd name="connsiteY47139" fmla="*/ 1525134 h 2190257"/>
              <a:gd name="connsiteX47140" fmla="*/ 467205 w 1299502"/>
              <a:gd name="connsiteY47140" fmla="*/ 1523620 h 2190257"/>
              <a:gd name="connsiteX47141" fmla="*/ 467602 w 1299502"/>
              <a:gd name="connsiteY47141" fmla="*/ 1523332 h 2190257"/>
              <a:gd name="connsiteX47142" fmla="*/ 467602 w 1299502"/>
              <a:gd name="connsiteY47142" fmla="*/ 1523007 h 2190257"/>
              <a:gd name="connsiteX47143" fmla="*/ 467818 w 1299502"/>
              <a:gd name="connsiteY47143" fmla="*/ 1522935 h 2190257"/>
              <a:gd name="connsiteX47144" fmla="*/ 468107 w 1299502"/>
              <a:gd name="connsiteY47144" fmla="*/ 1522935 h 2190257"/>
              <a:gd name="connsiteX47145" fmla="*/ 469621 w 1299502"/>
              <a:gd name="connsiteY47145" fmla="*/ 1521638 h 2190257"/>
              <a:gd name="connsiteX47146" fmla="*/ 469621 w 1299502"/>
              <a:gd name="connsiteY47146" fmla="*/ 1521313 h 2190257"/>
              <a:gd name="connsiteX47147" fmla="*/ 470306 w 1299502"/>
              <a:gd name="connsiteY47147" fmla="*/ 1520809 h 2190257"/>
              <a:gd name="connsiteX47148" fmla="*/ 470306 w 1299502"/>
              <a:gd name="connsiteY47148" fmla="*/ 1519944 h 2190257"/>
              <a:gd name="connsiteX47149" fmla="*/ 470703 w 1299502"/>
              <a:gd name="connsiteY47149" fmla="*/ 1519620 h 2190257"/>
              <a:gd name="connsiteX47150" fmla="*/ 470703 w 1299502"/>
              <a:gd name="connsiteY47150" fmla="*/ 1519331 h 2190257"/>
              <a:gd name="connsiteX47151" fmla="*/ 471424 w 1299502"/>
              <a:gd name="connsiteY47151" fmla="*/ 1518719 h 2190257"/>
              <a:gd name="connsiteX47152" fmla="*/ 471424 w 1299502"/>
              <a:gd name="connsiteY47152" fmla="*/ 1518430 h 2190257"/>
              <a:gd name="connsiteX47153" fmla="*/ 471821 w 1299502"/>
              <a:gd name="connsiteY47153" fmla="*/ 1518214 h 2190257"/>
              <a:gd name="connsiteX47154" fmla="*/ 471821 w 1299502"/>
              <a:gd name="connsiteY47154" fmla="*/ 1516124 h 2190257"/>
              <a:gd name="connsiteX47155" fmla="*/ 472217 w 1299502"/>
              <a:gd name="connsiteY47155" fmla="*/ 1515835 h 2190257"/>
              <a:gd name="connsiteX47156" fmla="*/ 472289 w 1299502"/>
              <a:gd name="connsiteY47156" fmla="*/ 1514250 h 2190257"/>
              <a:gd name="connsiteX47157" fmla="*/ 478203 w 1299502"/>
              <a:gd name="connsiteY47157" fmla="*/ 1514826 h 2190257"/>
              <a:gd name="connsiteX47158" fmla="*/ 478203 w 1299502"/>
              <a:gd name="connsiteY47158" fmla="*/ 1514790 h 2190257"/>
              <a:gd name="connsiteX47159" fmla="*/ 472650 w 1299502"/>
              <a:gd name="connsiteY47159" fmla="*/ 1514250 h 2190257"/>
              <a:gd name="connsiteX47160" fmla="*/ 472650 w 1299502"/>
              <a:gd name="connsiteY47160" fmla="*/ 1514033 h 2190257"/>
              <a:gd name="connsiteX47161" fmla="*/ 472974 w 1299502"/>
              <a:gd name="connsiteY47161" fmla="*/ 1513745 h 2190257"/>
              <a:gd name="connsiteX47162" fmla="*/ 472974 w 1299502"/>
              <a:gd name="connsiteY47162" fmla="*/ 1513421 h 2190257"/>
              <a:gd name="connsiteX47163" fmla="*/ 473948 w 1299502"/>
              <a:gd name="connsiteY47163" fmla="*/ 1512628 h 2190257"/>
              <a:gd name="connsiteX47164" fmla="*/ 474056 w 1299502"/>
              <a:gd name="connsiteY47164" fmla="*/ 1512339 h 2190257"/>
              <a:gd name="connsiteX47165" fmla="*/ 475030 w 1299502"/>
              <a:gd name="connsiteY47165" fmla="*/ 1511547 h 2190257"/>
              <a:gd name="connsiteX47166" fmla="*/ 475030 w 1299502"/>
              <a:gd name="connsiteY47166" fmla="*/ 1511222 h 2190257"/>
              <a:gd name="connsiteX47167" fmla="*/ 475354 w 1299502"/>
              <a:gd name="connsiteY47167" fmla="*/ 1510934 h 2190257"/>
              <a:gd name="connsiteX47168" fmla="*/ 475462 w 1299502"/>
              <a:gd name="connsiteY47168" fmla="*/ 1510321 h 2190257"/>
              <a:gd name="connsiteX47169" fmla="*/ 475751 w 1299502"/>
              <a:gd name="connsiteY47169" fmla="*/ 1510033 h 2190257"/>
              <a:gd name="connsiteX47170" fmla="*/ 475751 w 1299502"/>
              <a:gd name="connsiteY47170" fmla="*/ 1509420 h 2190257"/>
              <a:gd name="connsiteX47171" fmla="*/ 476147 w 1299502"/>
              <a:gd name="connsiteY47171" fmla="*/ 1509132 h 2190257"/>
              <a:gd name="connsiteX47172" fmla="*/ 476147 w 1299502"/>
              <a:gd name="connsiteY47172" fmla="*/ 1508844 h 2190257"/>
              <a:gd name="connsiteX47173" fmla="*/ 476833 w 1299502"/>
              <a:gd name="connsiteY47173" fmla="*/ 1508339 h 2190257"/>
              <a:gd name="connsiteX47174" fmla="*/ 476833 w 1299502"/>
              <a:gd name="connsiteY47174" fmla="*/ 1507150 h 2190257"/>
              <a:gd name="connsiteX47175" fmla="*/ 477265 w 1299502"/>
              <a:gd name="connsiteY47175" fmla="*/ 1506825 h 2190257"/>
              <a:gd name="connsiteX47176" fmla="*/ 477265 w 1299502"/>
              <a:gd name="connsiteY47176" fmla="*/ 1505924 h 2190257"/>
              <a:gd name="connsiteX47177" fmla="*/ 477770 w 1299502"/>
              <a:gd name="connsiteY47177" fmla="*/ 1505528 h 2190257"/>
              <a:gd name="connsiteX47178" fmla="*/ 478167 w 1299502"/>
              <a:gd name="connsiteY47178" fmla="*/ 1505528 h 2190257"/>
              <a:gd name="connsiteX47179" fmla="*/ 479176 w 1299502"/>
              <a:gd name="connsiteY47179" fmla="*/ 1504735 h 2190257"/>
              <a:gd name="connsiteX47180" fmla="*/ 479465 w 1299502"/>
              <a:gd name="connsiteY47180" fmla="*/ 1504735 h 2190257"/>
              <a:gd name="connsiteX47181" fmla="*/ 480258 w 1299502"/>
              <a:gd name="connsiteY47181" fmla="*/ 1504050 h 2190257"/>
              <a:gd name="connsiteX47182" fmla="*/ 480186 w 1299502"/>
              <a:gd name="connsiteY47182" fmla="*/ 1503834 h 2190257"/>
              <a:gd name="connsiteX47183" fmla="*/ 479465 w 1299502"/>
              <a:gd name="connsiteY47183" fmla="*/ 1503834 h 2190257"/>
              <a:gd name="connsiteX47184" fmla="*/ 479357 w 1299502"/>
              <a:gd name="connsiteY47184" fmla="*/ 1503654 h 2190257"/>
              <a:gd name="connsiteX47185" fmla="*/ 479357 w 1299502"/>
              <a:gd name="connsiteY47185" fmla="*/ 1502428 h 2190257"/>
              <a:gd name="connsiteX47186" fmla="*/ 479573 w 1299502"/>
              <a:gd name="connsiteY47186" fmla="*/ 1502356 h 2190257"/>
              <a:gd name="connsiteX47187" fmla="*/ 480583 w 1299502"/>
              <a:gd name="connsiteY47187" fmla="*/ 1502356 h 2190257"/>
              <a:gd name="connsiteX47188" fmla="*/ 481160 w 1299502"/>
              <a:gd name="connsiteY47188" fmla="*/ 1501852 h 2190257"/>
              <a:gd name="connsiteX47189" fmla="*/ 482854 w 1299502"/>
              <a:gd name="connsiteY47189" fmla="*/ 1501960 h 2190257"/>
              <a:gd name="connsiteX47190" fmla="*/ 483071 w 1299502"/>
              <a:gd name="connsiteY47190" fmla="*/ 1502032 h 2190257"/>
              <a:gd name="connsiteX47191" fmla="*/ 483071 w 1299502"/>
              <a:gd name="connsiteY47191" fmla="*/ 1502356 h 2190257"/>
              <a:gd name="connsiteX47192" fmla="*/ 483143 w 1299502"/>
              <a:gd name="connsiteY47192" fmla="*/ 1502536 h 2190257"/>
              <a:gd name="connsiteX47193" fmla="*/ 483648 w 1299502"/>
              <a:gd name="connsiteY47193" fmla="*/ 1502032 h 2190257"/>
              <a:gd name="connsiteX47194" fmla="*/ 483648 w 1299502"/>
              <a:gd name="connsiteY47194" fmla="*/ 1501744 h 2190257"/>
              <a:gd name="connsiteX47195" fmla="*/ 483251 w 1299502"/>
              <a:gd name="connsiteY47195" fmla="*/ 1501347 h 2190257"/>
              <a:gd name="connsiteX47196" fmla="*/ 481268 w 1299502"/>
              <a:gd name="connsiteY47196" fmla="*/ 1501239 h 2190257"/>
              <a:gd name="connsiteX47197" fmla="*/ 480943 w 1299502"/>
              <a:gd name="connsiteY47197" fmla="*/ 1501563 h 2190257"/>
              <a:gd name="connsiteX47198" fmla="*/ 480547 w 1299502"/>
              <a:gd name="connsiteY47198" fmla="*/ 1501563 h 2190257"/>
              <a:gd name="connsiteX47199" fmla="*/ 480258 w 1299502"/>
              <a:gd name="connsiteY47199" fmla="*/ 1501744 h 2190257"/>
              <a:gd name="connsiteX47200" fmla="*/ 479970 w 1299502"/>
              <a:gd name="connsiteY47200" fmla="*/ 1501744 h 2190257"/>
              <a:gd name="connsiteX47201" fmla="*/ 479537 w 1299502"/>
              <a:gd name="connsiteY47201" fmla="*/ 1501455 h 2190257"/>
              <a:gd name="connsiteX47202" fmla="*/ 478744 w 1299502"/>
              <a:gd name="connsiteY47202" fmla="*/ 1502140 h 2190257"/>
              <a:gd name="connsiteX47203" fmla="*/ 478672 w 1299502"/>
              <a:gd name="connsiteY47203" fmla="*/ 1503041 h 2190257"/>
              <a:gd name="connsiteX47204" fmla="*/ 478347 w 1299502"/>
              <a:gd name="connsiteY47204" fmla="*/ 1503329 h 2190257"/>
              <a:gd name="connsiteX47205" fmla="*/ 478347 w 1299502"/>
              <a:gd name="connsiteY47205" fmla="*/ 1503654 h 2190257"/>
              <a:gd name="connsiteX47206" fmla="*/ 478167 w 1299502"/>
              <a:gd name="connsiteY47206" fmla="*/ 1503762 h 2190257"/>
              <a:gd name="connsiteX47207" fmla="*/ 477878 w 1299502"/>
              <a:gd name="connsiteY47207" fmla="*/ 1503762 h 2190257"/>
              <a:gd name="connsiteX47208" fmla="*/ 477662 w 1299502"/>
              <a:gd name="connsiteY47208" fmla="*/ 1503546 h 2190257"/>
              <a:gd name="connsiteX47209" fmla="*/ 477770 w 1299502"/>
              <a:gd name="connsiteY47209" fmla="*/ 1503041 h 2190257"/>
              <a:gd name="connsiteX47210" fmla="*/ 477554 w 1299502"/>
              <a:gd name="connsiteY47210" fmla="*/ 1502861 h 2190257"/>
              <a:gd name="connsiteX47211" fmla="*/ 477265 w 1299502"/>
              <a:gd name="connsiteY47211" fmla="*/ 1502861 h 2190257"/>
              <a:gd name="connsiteX47212" fmla="*/ 477049 w 1299502"/>
              <a:gd name="connsiteY47212" fmla="*/ 1502933 h 2190257"/>
              <a:gd name="connsiteX47213" fmla="*/ 477049 w 1299502"/>
              <a:gd name="connsiteY47213" fmla="*/ 1503257 h 2190257"/>
              <a:gd name="connsiteX47214" fmla="*/ 476760 w 1299502"/>
              <a:gd name="connsiteY47214" fmla="*/ 1503546 h 2190257"/>
              <a:gd name="connsiteX47215" fmla="*/ 477049 w 1299502"/>
              <a:gd name="connsiteY47215" fmla="*/ 1503870 h 2190257"/>
              <a:gd name="connsiteX47216" fmla="*/ 477049 w 1299502"/>
              <a:gd name="connsiteY47216" fmla="*/ 1504158 h 2190257"/>
              <a:gd name="connsiteX47217" fmla="*/ 476652 w 1299502"/>
              <a:gd name="connsiteY47217" fmla="*/ 1504447 h 2190257"/>
              <a:gd name="connsiteX47218" fmla="*/ 476652 w 1299502"/>
              <a:gd name="connsiteY47218" fmla="*/ 1505059 h 2190257"/>
              <a:gd name="connsiteX47219" fmla="*/ 476256 w 1299502"/>
              <a:gd name="connsiteY47219" fmla="*/ 1505348 h 2190257"/>
              <a:gd name="connsiteX47220" fmla="*/ 476256 w 1299502"/>
              <a:gd name="connsiteY47220" fmla="*/ 1505672 h 2190257"/>
              <a:gd name="connsiteX47221" fmla="*/ 475967 w 1299502"/>
              <a:gd name="connsiteY47221" fmla="*/ 1505852 h 2190257"/>
              <a:gd name="connsiteX47222" fmla="*/ 475967 w 1299502"/>
              <a:gd name="connsiteY47222" fmla="*/ 1506140 h 2190257"/>
              <a:gd name="connsiteX47223" fmla="*/ 475571 w 1299502"/>
              <a:gd name="connsiteY47223" fmla="*/ 1506465 h 2190257"/>
              <a:gd name="connsiteX47224" fmla="*/ 475571 w 1299502"/>
              <a:gd name="connsiteY47224" fmla="*/ 1506753 h 2190257"/>
              <a:gd name="connsiteX47225" fmla="*/ 475282 w 1299502"/>
              <a:gd name="connsiteY47225" fmla="*/ 1507042 h 2190257"/>
              <a:gd name="connsiteX47226" fmla="*/ 475282 w 1299502"/>
              <a:gd name="connsiteY47226" fmla="*/ 1507654 h 2190257"/>
              <a:gd name="connsiteX47227" fmla="*/ 474885 w 1299502"/>
              <a:gd name="connsiteY47227" fmla="*/ 1507979 h 2190257"/>
              <a:gd name="connsiteX47228" fmla="*/ 474885 w 1299502"/>
              <a:gd name="connsiteY47228" fmla="*/ 1508555 h 2190257"/>
              <a:gd name="connsiteX47229" fmla="*/ 474453 w 1299502"/>
              <a:gd name="connsiteY47229" fmla="*/ 1508880 h 2190257"/>
              <a:gd name="connsiteX47230" fmla="*/ 474453 w 1299502"/>
              <a:gd name="connsiteY47230" fmla="*/ 1510069 h 2190257"/>
              <a:gd name="connsiteX47231" fmla="*/ 474164 w 1299502"/>
              <a:gd name="connsiteY47231" fmla="*/ 1510249 h 2190257"/>
              <a:gd name="connsiteX47232" fmla="*/ 474056 w 1299502"/>
              <a:gd name="connsiteY47232" fmla="*/ 1510573 h 2190257"/>
              <a:gd name="connsiteX47233" fmla="*/ 473768 w 1299502"/>
              <a:gd name="connsiteY47233" fmla="*/ 1510862 h 2190257"/>
              <a:gd name="connsiteX47234" fmla="*/ 473768 w 1299502"/>
              <a:gd name="connsiteY47234" fmla="*/ 1511150 h 2190257"/>
              <a:gd name="connsiteX47235" fmla="*/ 473083 w 1299502"/>
              <a:gd name="connsiteY47235" fmla="*/ 1511763 h 2190257"/>
              <a:gd name="connsiteX47236" fmla="*/ 473083 w 1299502"/>
              <a:gd name="connsiteY47236" fmla="*/ 1512051 h 2190257"/>
              <a:gd name="connsiteX47237" fmla="*/ 472361 w 1299502"/>
              <a:gd name="connsiteY47237" fmla="*/ 1512556 h 2190257"/>
              <a:gd name="connsiteX47238" fmla="*/ 472361 w 1299502"/>
              <a:gd name="connsiteY47238" fmla="*/ 1512880 h 2190257"/>
              <a:gd name="connsiteX47239" fmla="*/ 471965 w 1299502"/>
              <a:gd name="connsiteY47239" fmla="*/ 1513168 h 2190257"/>
              <a:gd name="connsiteX47240" fmla="*/ 471965 w 1299502"/>
              <a:gd name="connsiteY47240" fmla="*/ 1513457 h 2190257"/>
              <a:gd name="connsiteX47241" fmla="*/ 471784 w 1299502"/>
              <a:gd name="connsiteY47241" fmla="*/ 1513673 h 2190257"/>
              <a:gd name="connsiteX47242" fmla="*/ 471604 w 1299502"/>
              <a:gd name="connsiteY47242" fmla="*/ 1511835 h 2190257"/>
              <a:gd name="connsiteX47243" fmla="*/ 471388 w 1299502"/>
              <a:gd name="connsiteY47243" fmla="*/ 1512123 h 2190257"/>
              <a:gd name="connsiteX47244" fmla="*/ 471532 w 1299502"/>
              <a:gd name="connsiteY47244" fmla="*/ 1513601 h 2190257"/>
              <a:gd name="connsiteX47245" fmla="*/ 471424 w 1299502"/>
              <a:gd name="connsiteY47245" fmla="*/ 1513709 h 2190257"/>
              <a:gd name="connsiteX47246" fmla="*/ 471424 w 1299502"/>
              <a:gd name="connsiteY47246" fmla="*/ 1514286 h 2190257"/>
              <a:gd name="connsiteX47247" fmla="*/ 471027 w 1299502"/>
              <a:gd name="connsiteY47247" fmla="*/ 1514610 h 2190257"/>
              <a:gd name="connsiteX47248" fmla="*/ 471027 w 1299502"/>
              <a:gd name="connsiteY47248" fmla="*/ 1515187 h 2190257"/>
              <a:gd name="connsiteX47249" fmla="*/ 470703 w 1299502"/>
              <a:gd name="connsiteY47249" fmla="*/ 1515403 h 2190257"/>
              <a:gd name="connsiteX47250" fmla="*/ 470631 w 1299502"/>
              <a:gd name="connsiteY47250" fmla="*/ 1516304 h 2190257"/>
              <a:gd name="connsiteX47251" fmla="*/ 470306 w 1299502"/>
              <a:gd name="connsiteY47251" fmla="*/ 1516592 h 2190257"/>
              <a:gd name="connsiteX47252" fmla="*/ 470234 w 1299502"/>
              <a:gd name="connsiteY47252" fmla="*/ 1517205 h 2190257"/>
              <a:gd name="connsiteX47253" fmla="*/ 468936 w 1299502"/>
              <a:gd name="connsiteY47253" fmla="*/ 1518286 h 2190257"/>
              <a:gd name="connsiteX47254" fmla="*/ 468936 w 1299502"/>
              <a:gd name="connsiteY47254" fmla="*/ 1518574 h 2190257"/>
              <a:gd name="connsiteX47255" fmla="*/ 468539 w 1299502"/>
              <a:gd name="connsiteY47255" fmla="*/ 1518899 h 2190257"/>
              <a:gd name="connsiteX47256" fmla="*/ 468539 w 1299502"/>
              <a:gd name="connsiteY47256" fmla="*/ 1519187 h 2190257"/>
              <a:gd name="connsiteX47257" fmla="*/ 468215 w 1299502"/>
              <a:gd name="connsiteY47257" fmla="*/ 1519511 h 2190257"/>
              <a:gd name="connsiteX47258" fmla="*/ 468215 w 1299502"/>
              <a:gd name="connsiteY47258" fmla="*/ 1519800 h 2190257"/>
              <a:gd name="connsiteX47259" fmla="*/ 467818 w 1299502"/>
              <a:gd name="connsiteY47259" fmla="*/ 1520088 h 2190257"/>
              <a:gd name="connsiteX47260" fmla="*/ 467818 w 1299502"/>
              <a:gd name="connsiteY47260" fmla="*/ 1520412 h 2190257"/>
              <a:gd name="connsiteX47261" fmla="*/ 467638 w 1299502"/>
              <a:gd name="connsiteY47261" fmla="*/ 1520485 h 2190257"/>
              <a:gd name="connsiteX47262" fmla="*/ 467349 w 1299502"/>
              <a:gd name="connsiteY47262" fmla="*/ 1520485 h 2190257"/>
              <a:gd name="connsiteX47263" fmla="*/ 466845 w 1299502"/>
              <a:gd name="connsiteY47263" fmla="*/ 1520917 h 2190257"/>
              <a:gd name="connsiteX47264" fmla="*/ 466845 w 1299502"/>
              <a:gd name="connsiteY47264" fmla="*/ 1521205 h 2190257"/>
              <a:gd name="connsiteX47265" fmla="*/ 466628 w 1299502"/>
              <a:gd name="connsiteY47265" fmla="*/ 1521313 h 2190257"/>
              <a:gd name="connsiteX47266" fmla="*/ 466051 w 1299502"/>
              <a:gd name="connsiteY47266" fmla="*/ 1521313 h 2190257"/>
              <a:gd name="connsiteX47267" fmla="*/ 465835 w 1299502"/>
              <a:gd name="connsiteY47267" fmla="*/ 1521386 h 2190257"/>
              <a:gd name="connsiteX47268" fmla="*/ 465835 w 1299502"/>
              <a:gd name="connsiteY47268" fmla="*/ 1521782 h 2190257"/>
              <a:gd name="connsiteX47269" fmla="*/ 465438 w 1299502"/>
              <a:gd name="connsiteY47269" fmla="*/ 1521998 h 2190257"/>
              <a:gd name="connsiteX47270" fmla="*/ 465438 w 1299502"/>
              <a:gd name="connsiteY47270" fmla="*/ 1522575 h 2190257"/>
              <a:gd name="connsiteX47271" fmla="*/ 465150 w 1299502"/>
              <a:gd name="connsiteY47271" fmla="*/ 1522899 h 2190257"/>
              <a:gd name="connsiteX47272" fmla="*/ 465042 w 1299502"/>
              <a:gd name="connsiteY47272" fmla="*/ 1523188 h 2190257"/>
              <a:gd name="connsiteX47273" fmla="*/ 464933 w 1299502"/>
              <a:gd name="connsiteY47273" fmla="*/ 1523404 h 2190257"/>
              <a:gd name="connsiteX47274" fmla="*/ 464248 w 1299502"/>
              <a:gd name="connsiteY47274" fmla="*/ 1523296 h 2190257"/>
              <a:gd name="connsiteX47275" fmla="*/ 464140 w 1299502"/>
              <a:gd name="connsiteY47275" fmla="*/ 1523188 h 2190257"/>
              <a:gd name="connsiteX47276" fmla="*/ 464140 w 1299502"/>
              <a:gd name="connsiteY47276" fmla="*/ 1522899 h 2190257"/>
              <a:gd name="connsiteX47277" fmla="*/ 463960 w 1299502"/>
              <a:gd name="connsiteY47277" fmla="*/ 1522719 h 2190257"/>
              <a:gd name="connsiteX47278" fmla="*/ 463671 w 1299502"/>
              <a:gd name="connsiteY47278" fmla="*/ 1522719 h 2190257"/>
              <a:gd name="connsiteX47279" fmla="*/ 463239 w 1299502"/>
              <a:gd name="connsiteY47279" fmla="*/ 1523007 h 2190257"/>
              <a:gd name="connsiteX47280" fmla="*/ 462013 w 1299502"/>
              <a:gd name="connsiteY47280" fmla="*/ 1522899 h 2190257"/>
              <a:gd name="connsiteX47281" fmla="*/ 461905 w 1299502"/>
              <a:gd name="connsiteY47281" fmla="*/ 1522935 h 2190257"/>
              <a:gd name="connsiteX47282" fmla="*/ 460462 w 1299502"/>
              <a:gd name="connsiteY47282" fmla="*/ 1524197 h 2190257"/>
              <a:gd name="connsiteX47283" fmla="*/ 460462 w 1299502"/>
              <a:gd name="connsiteY47283" fmla="*/ 1524485 h 2190257"/>
              <a:gd name="connsiteX47284" fmla="*/ 460174 w 1299502"/>
              <a:gd name="connsiteY47284" fmla="*/ 1524809 h 2190257"/>
              <a:gd name="connsiteX47285" fmla="*/ 460066 w 1299502"/>
              <a:gd name="connsiteY47285" fmla="*/ 1525098 h 2190257"/>
              <a:gd name="connsiteX47286" fmla="*/ 459777 w 1299502"/>
              <a:gd name="connsiteY47286" fmla="*/ 1525314 h 2190257"/>
              <a:gd name="connsiteX47287" fmla="*/ 459669 w 1299502"/>
              <a:gd name="connsiteY47287" fmla="*/ 1526503 h 2190257"/>
              <a:gd name="connsiteX47288" fmla="*/ 459380 w 1299502"/>
              <a:gd name="connsiteY47288" fmla="*/ 1526792 h 2190257"/>
              <a:gd name="connsiteX47289" fmla="*/ 459272 w 1299502"/>
              <a:gd name="connsiteY47289" fmla="*/ 1527981 h 2190257"/>
              <a:gd name="connsiteX47290" fmla="*/ 458984 w 1299502"/>
              <a:gd name="connsiteY47290" fmla="*/ 1528305 h 2190257"/>
              <a:gd name="connsiteX47291" fmla="*/ 458876 w 1299502"/>
              <a:gd name="connsiteY47291" fmla="*/ 1529495 h 2190257"/>
              <a:gd name="connsiteX47292" fmla="*/ 458767 w 1299502"/>
              <a:gd name="connsiteY47292" fmla="*/ 1529603 h 2190257"/>
              <a:gd name="connsiteX47293" fmla="*/ 457794 w 1299502"/>
              <a:gd name="connsiteY47293" fmla="*/ 1529495 h 2190257"/>
              <a:gd name="connsiteX47294" fmla="*/ 457578 w 1299502"/>
              <a:gd name="connsiteY47294" fmla="*/ 1529711 h 2190257"/>
              <a:gd name="connsiteX47295" fmla="*/ 457578 w 1299502"/>
              <a:gd name="connsiteY47295" fmla="*/ 1529999 h 2190257"/>
              <a:gd name="connsiteX47296" fmla="*/ 457289 w 1299502"/>
              <a:gd name="connsiteY47296" fmla="*/ 1530288 h 2190257"/>
              <a:gd name="connsiteX47297" fmla="*/ 457289 w 1299502"/>
              <a:gd name="connsiteY47297" fmla="*/ 1530612 h 2190257"/>
              <a:gd name="connsiteX47298" fmla="*/ 457073 w 1299502"/>
              <a:gd name="connsiteY47298" fmla="*/ 1530684 h 2190257"/>
              <a:gd name="connsiteX47299" fmla="*/ 456676 w 1299502"/>
              <a:gd name="connsiteY47299" fmla="*/ 1530684 h 2190257"/>
              <a:gd name="connsiteX47300" fmla="*/ 456604 w 1299502"/>
              <a:gd name="connsiteY47300" fmla="*/ 1530792 h 2190257"/>
              <a:gd name="connsiteX47301" fmla="*/ 456496 w 1299502"/>
              <a:gd name="connsiteY47301" fmla="*/ 1531405 h 2190257"/>
              <a:gd name="connsiteX47302" fmla="*/ 456892 w 1299502"/>
              <a:gd name="connsiteY47302" fmla="*/ 1531693 h 2190257"/>
              <a:gd name="connsiteX47303" fmla="*/ 456892 w 1299502"/>
              <a:gd name="connsiteY47303" fmla="*/ 1531981 h 2190257"/>
              <a:gd name="connsiteX47304" fmla="*/ 456496 w 1299502"/>
              <a:gd name="connsiteY47304" fmla="*/ 1532306 h 2190257"/>
              <a:gd name="connsiteX47305" fmla="*/ 456496 w 1299502"/>
              <a:gd name="connsiteY47305" fmla="*/ 1532882 h 2190257"/>
              <a:gd name="connsiteX47306" fmla="*/ 456099 w 1299502"/>
              <a:gd name="connsiteY47306" fmla="*/ 1533207 h 2190257"/>
              <a:gd name="connsiteX47307" fmla="*/ 456388 w 1299502"/>
              <a:gd name="connsiteY47307" fmla="*/ 1533495 h 2190257"/>
              <a:gd name="connsiteX47308" fmla="*/ 456388 w 1299502"/>
              <a:gd name="connsiteY47308" fmla="*/ 1534396 h 2190257"/>
              <a:gd name="connsiteX47309" fmla="*/ 455883 w 1299502"/>
              <a:gd name="connsiteY47309" fmla="*/ 1534793 h 2190257"/>
              <a:gd name="connsiteX47310" fmla="*/ 455594 w 1299502"/>
              <a:gd name="connsiteY47310" fmla="*/ 1534793 h 2190257"/>
              <a:gd name="connsiteX47311" fmla="*/ 454909 w 1299502"/>
              <a:gd name="connsiteY47311" fmla="*/ 1535405 h 2190257"/>
              <a:gd name="connsiteX47312" fmla="*/ 454585 w 1299502"/>
              <a:gd name="connsiteY47312" fmla="*/ 1535405 h 2190257"/>
              <a:gd name="connsiteX47313" fmla="*/ 454404 w 1299502"/>
              <a:gd name="connsiteY47313" fmla="*/ 1535513 h 2190257"/>
              <a:gd name="connsiteX47314" fmla="*/ 454296 w 1299502"/>
              <a:gd name="connsiteY47314" fmla="*/ 1538180 h 2190257"/>
              <a:gd name="connsiteX47315" fmla="*/ 453791 w 1299502"/>
              <a:gd name="connsiteY47315" fmla="*/ 1538577 h 2190257"/>
              <a:gd name="connsiteX47316" fmla="*/ 453395 w 1299502"/>
              <a:gd name="connsiteY47316" fmla="*/ 1538577 h 2190257"/>
              <a:gd name="connsiteX47317" fmla="*/ 453106 w 1299502"/>
              <a:gd name="connsiteY47317" fmla="*/ 1538793 h 2190257"/>
              <a:gd name="connsiteX47318" fmla="*/ 452710 w 1299502"/>
              <a:gd name="connsiteY47318" fmla="*/ 1538793 h 2190257"/>
              <a:gd name="connsiteX47319" fmla="*/ 450727 w 1299502"/>
              <a:gd name="connsiteY47319" fmla="*/ 1540487 h 2190257"/>
              <a:gd name="connsiteX47320" fmla="*/ 449428 w 1299502"/>
              <a:gd name="connsiteY47320" fmla="*/ 1540487 h 2190257"/>
              <a:gd name="connsiteX47321" fmla="*/ 449212 w 1299502"/>
              <a:gd name="connsiteY47321" fmla="*/ 1540559 h 2190257"/>
              <a:gd name="connsiteX47322" fmla="*/ 449212 w 1299502"/>
              <a:gd name="connsiteY47322" fmla="*/ 1540883 h 2190257"/>
              <a:gd name="connsiteX47323" fmla="*/ 449032 w 1299502"/>
              <a:gd name="connsiteY47323" fmla="*/ 1540955 h 2190257"/>
              <a:gd name="connsiteX47324" fmla="*/ 448419 w 1299502"/>
              <a:gd name="connsiteY47324" fmla="*/ 1540955 h 2190257"/>
              <a:gd name="connsiteX47325" fmla="*/ 448022 w 1299502"/>
              <a:gd name="connsiteY47325" fmla="*/ 1541280 h 2190257"/>
              <a:gd name="connsiteX47326" fmla="*/ 446724 w 1299502"/>
              <a:gd name="connsiteY47326" fmla="*/ 1541172 h 2190257"/>
              <a:gd name="connsiteX47327" fmla="*/ 446255 w 1299502"/>
              <a:gd name="connsiteY47327" fmla="*/ 1541676 h 2190257"/>
              <a:gd name="connsiteX47328" fmla="*/ 446255 w 1299502"/>
              <a:gd name="connsiteY47328" fmla="*/ 1542181 h 2190257"/>
              <a:gd name="connsiteX47329" fmla="*/ 446039 w 1299502"/>
              <a:gd name="connsiteY47329" fmla="*/ 1542361 h 2190257"/>
              <a:gd name="connsiteX47330" fmla="*/ 445029 w 1299502"/>
              <a:gd name="connsiteY47330" fmla="*/ 1542361 h 2190257"/>
              <a:gd name="connsiteX47331" fmla="*/ 444849 w 1299502"/>
              <a:gd name="connsiteY47331" fmla="*/ 1542181 h 2190257"/>
              <a:gd name="connsiteX47332" fmla="*/ 444957 w 1299502"/>
              <a:gd name="connsiteY47332" fmla="*/ 1541856 h 2190257"/>
              <a:gd name="connsiteX47333" fmla="*/ 443839 w 1299502"/>
              <a:gd name="connsiteY47333" fmla="*/ 1540775 h 2190257"/>
              <a:gd name="connsiteX47334" fmla="*/ 443551 w 1299502"/>
              <a:gd name="connsiteY47334" fmla="*/ 1540775 h 2190257"/>
              <a:gd name="connsiteX47335" fmla="*/ 443335 w 1299502"/>
              <a:gd name="connsiteY47335" fmla="*/ 1540559 h 2190257"/>
              <a:gd name="connsiteX47336" fmla="*/ 443335 w 1299502"/>
              <a:gd name="connsiteY47336" fmla="*/ 1540271 h 2190257"/>
              <a:gd name="connsiteX47337" fmla="*/ 442866 w 1299502"/>
              <a:gd name="connsiteY47337" fmla="*/ 1539874 h 2190257"/>
              <a:gd name="connsiteX47338" fmla="*/ 442253 w 1299502"/>
              <a:gd name="connsiteY47338" fmla="*/ 1539766 h 2190257"/>
              <a:gd name="connsiteX47339" fmla="*/ 441460 w 1299502"/>
              <a:gd name="connsiteY47339" fmla="*/ 1538973 h 2190257"/>
              <a:gd name="connsiteX47340" fmla="*/ 441460 w 1299502"/>
              <a:gd name="connsiteY47340" fmla="*/ 1538793 h 2190257"/>
              <a:gd name="connsiteX47341" fmla="*/ 439476 w 1299502"/>
              <a:gd name="connsiteY47341" fmla="*/ 1536667 h 2190257"/>
              <a:gd name="connsiteX47342" fmla="*/ 438755 w 1299502"/>
              <a:gd name="connsiteY47342" fmla="*/ 1536667 h 2190257"/>
              <a:gd name="connsiteX47343" fmla="*/ 438467 w 1299502"/>
              <a:gd name="connsiteY47343" fmla="*/ 1536378 h 2190257"/>
              <a:gd name="connsiteX47344" fmla="*/ 438070 w 1299502"/>
              <a:gd name="connsiteY47344" fmla="*/ 1536667 h 2190257"/>
              <a:gd name="connsiteX47345" fmla="*/ 437746 w 1299502"/>
              <a:gd name="connsiteY47345" fmla="*/ 1536270 h 2190257"/>
              <a:gd name="connsiteX47346" fmla="*/ 436772 w 1299502"/>
              <a:gd name="connsiteY47346" fmla="*/ 1536270 h 2190257"/>
              <a:gd name="connsiteX47347" fmla="*/ 436484 w 1299502"/>
              <a:gd name="connsiteY47347" fmla="*/ 1535982 h 2190257"/>
              <a:gd name="connsiteX47348" fmla="*/ 435871 w 1299502"/>
              <a:gd name="connsiteY47348" fmla="*/ 1535982 h 2190257"/>
              <a:gd name="connsiteX47349" fmla="*/ 434681 w 1299502"/>
              <a:gd name="connsiteY47349" fmla="*/ 1536883 h 2190257"/>
              <a:gd name="connsiteX47350" fmla="*/ 434681 w 1299502"/>
              <a:gd name="connsiteY47350" fmla="*/ 1537171 h 2190257"/>
              <a:gd name="connsiteX47351" fmla="*/ 434464 w 1299502"/>
              <a:gd name="connsiteY47351" fmla="*/ 1537387 h 2190257"/>
              <a:gd name="connsiteX47352" fmla="*/ 434176 w 1299502"/>
              <a:gd name="connsiteY47352" fmla="*/ 1537387 h 2190257"/>
              <a:gd name="connsiteX47353" fmla="*/ 433779 w 1299502"/>
              <a:gd name="connsiteY47353" fmla="*/ 1537063 h 2190257"/>
              <a:gd name="connsiteX47354" fmla="*/ 433455 w 1299502"/>
              <a:gd name="connsiteY47354" fmla="*/ 1536991 h 2190257"/>
              <a:gd name="connsiteX47355" fmla="*/ 433166 w 1299502"/>
              <a:gd name="connsiteY47355" fmla="*/ 1536667 h 2190257"/>
              <a:gd name="connsiteX47356" fmla="*/ 432878 w 1299502"/>
              <a:gd name="connsiteY47356" fmla="*/ 1536667 h 2190257"/>
              <a:gd name="connsiteX47357" fmla="*/ 432553 w 1299502"/>
              <a:gd name="connsiteY47357" fmla="*/ 1536378 h 2190257"/>
              <a:gd name="connsiteX47358" fmla="*/ 432157 w 1299502"/>
              <a:gd name="connsiteY47358" fmla="*/ 1536378 h 2190257"/>
              <a:gd name="connsiteX47359" fmla="*/ 431868 w 1299502"/>
              <a:gd name="connsiteY47359" fmla="*/ 1536090 h 2190257"/>
              <a:gd name="connsiteX47360" fmla="*/ 431580 w 1299502"/>
              <a:gd name="connsiteY47360" fmla="*/ 1535982 h 2190257"/>
              <a:gd name="connsiteX47361" fmla="*/ 431183 w 1299502"/>
              <a:gd name="connsiteY47361" fmla="*/ 1536270 h 2190257"/>
              <a:gd name="connsiteX47362" fmla="*/ 430858 w 1299502"/>
              <a:gd name="connsiteY47362" fmla="*/ 1536270 h 2190257"/>
              <a:gd name="connsiteX47363" fmla="*/ 430570 w 1299502"/>
              <a:gd name="connsiteY47363" fmla="*/ 1535982 h 2190257"/>
              <a:gd name="connsiteX47364" fmla="*/ 427974 w 1299502"/>
              <a:gd name="connsiteY47364" fmla="*/ 1535874 h 2190257"/>
              <a:gd name="connsiteX47365" fmla="*/ 427361 w 1299502"/>
              <a:gd name="connsiteY47365" fmla="*/ 1535189 h 2190257"/>
              <a:gd name="connsiteX47366" fmla="*/ 426964 w 1299502"/>
              <a:gd name="connsiteY47366" fmla="*/ 1535189 h 2190257"/>
              <a:gd name="connsiteX47367" fmla="*/ 426387 w 1299502"/>
              <a:gd name="connsiteY47367" fmla="*/ 1534576 h 2190257"/>
              <a:gd name="connsiteX47368" fmla="*/ 425089 w 1299502"/>
              <a:gd name="connsiteY47368" fmla="*/ 1534468 h 2190257"/>
              <a:gd name="connsiteX47369" fmla="*/ 424584 w 1299502"/>
              <a:gd name="connsiteY47369" fmla="*/ 1534072 h 2190257"/>
              <a:gd name="connsiteX47370" fmla="*/ 424584 w 1299502"/>
              <a:gd name="connsiteY47370" fmla="*/ 1533783 h 2190257"/>
              <a:gd name="connsiteX47371" fmla="*/ 423791 w 1299502"/>
              <a:gd name="connsiteY47371" fmla="*/ 1532991 h 2190257"/>
              <a:gd name="connsiteX47372" fmla="*/ 421195 w 1299502"/>
              <a:gd name="connsiteY47372" fmla="*/ 1532882 h 2190257"/>
              <a:gd name="connsiteX47373" fmla="*/ 420906 w 1299502"/>
              <a:gd name="connsiteY47373" fmla="*/ 1533171 h 2190257"/>
              <a:gd name="connsiteX47374" fmla="*/ 420510 w 1299502"/>
              <a:gd name="connsiteY47374" fmla="*/ 1533099 h 2190257"/>
              <a:gd name="connsiteX47375" fmla="*/ 420185 w 1299502"/>
              <a:gd name="connsiteY47375" fmla="*/ 1533387 h 2190257"/>
              <a:gd name="connsiteX47376" fmla="*/ 419897 w 1299502"/>
              <a:gd name="connsiteY47376" fmla="*/ 1533099 h 2190257"/>
              <a:gd name="connsiteX47377" fmla="*/ 419392 w 1299502"/>
              <a:gd name="connsiteY47377" fmla="*/ 1533495 h 2190257"/>
              <a:gd name="connsiteX47378" fmla="*/ 419320 w 1299502"/>
              <a:gd name="connsiteY47378" fmla="*/ 1535874 h 2190257"/>
              <a:gd name="connsiteX47379" fmla="*/ 418923 w 1299502"/>
              <a:gd name="connsiteY47379" fmla="*/ 1536198 h 2190257"/>
              <a:gd name="connsiteX47380" fmla="*/ 418923 w 1299502"/>
              <a:gd name="connsiteY47380" fmla="*/ 1536559 h 2190257"/>
              <a:gd name="connsiteX47381" fmla="*/ 418022 w 1299502"/>
              <a:gd name="connsiteY47381" fmla="*/ 1537243 h 2190257"/>
              <a:gd name="connsiteX47382" fmla="*/ 417697 w 1299502"/>
              <a:gd name="connsiteY47382" fmla="*/ 1537135 h 2190257"/>
              <a:gd name="connsiteX47383" fmla="*/ 417409 w 1299502"/>
              <a:gd name="connsiteY47383" fmla="*/ 1537460 h 2190257"/>
              <a:gd name="connsiteX47384" fmla="*/ 415426 w 1299502"/>
              <a:gd name="connsiteY47384" fmla="*/ 1537351 h 2190257"/>
              <a:gd name="connsiteX47385" fmla="*/ 415137 w 1299502"/>
              <a:gd name="connsiteY47385" fmla="*/ 1537027 h 2190257"/>
              <a:gd name="connsiteX47386" fmla="*/ 414416 w 1299502"/>
              <a:gd name="connsiteY47386" fmla="*/ 1537027 h 2190257"/>
              <a:gd name="connsiteX47387" fmla="*/ 414128 w 1299502"/>
              <a:gd name="connsiteY47387" fmla="*/ 1537351 h 2190257"/>
              <a:gd name="connsiteX47388" fmla="*/ 413118 w 1299502"/>
              <a:gd name="connsiteY47388" fmla="*/ 1537243 h 2190257"/>
              <a:gd name="connsiteX47389" fmla="*/ 412433 w 1299502"/>
              <a:gd name="connsiteY47389" fmla="*/ 1537856 h 2190257"/>
              <a:gd name="connsiteX47390" fmla="*/ 411712 w 1299502"/>
              <a:gd name="connsiteY47390" fmla="*/ 1537856 h 2190257"/>
              <a:gd name="connsiteX47391" fmla="*/ 411423 w 1299502"/>
              <a:gd name="connsiteY47391" fmla="*/ 1537460 h 2190257"/>
              <a:gd name="connsiteX47392" fmla="*/ 411135 w 1299502"/>
              <a:gd name="connsiteY47392" fmla="*/ 1537460 h 2190257"/>
              <a:gd name="connsiteX47393" fmla="*/ 410810 w 1299502"/>
              <a:gd name="connsiteY47393" fmla="*/ 1537135 h 2190257"/>
              <a:gd name="connsiteX47394" fmla="*/ 410522 w 1299502"/>
              <a:gd name="connsiteY47394" fmla="*/ 1537135 h 2190257"/>
              <a:gd name="connsiteX47395" fmla="*/ 410305 w 1299502"/>
              <a:gd name="connsiteY47395" fmla="*/ 1536955 h 2190257"/>
              <a:gd name="connsiteX47396" fmla="*/ 410305 w 1299502"/>
              <a:gd name="connsiteY47396" fmla="*/ 1536342 h 2190257"/>
              <a:gd name="connsiteX47397" fmla="*/ 410702 w 1299502"/>
              <a:gd name="connsiteY47397" fmla="*/ 1536162 h 2190257"/>
              <a:gd name="connsiteX47398" fmla="*/ 410702 w 1299502"/>
              <a:gd name="connsiteY47398" fmla="*/ 1535838 h 2190257"/>
              <a:gd name="connsiteX47399" fmla="*/ 411423 w 1299502"/>
              <a:gd name="connsiteY47399" fmla="*/ 1535261 h 2190257"/>
              <a:gd name="connsiteX47400" fmla="*/ 411603 w 1299502"/>
              <a:gd name="connsiteY47400" fmla="*/ 1531152 h 2190257"/>
              <a:gd name="connsiteX47401" fmla="*/ 411315 w 1299502"/>
              <a:gd name="connsiteY47401" fmla="*/ 1530864 h 2190257"/>
              <a:gd name="connsiteX47402" fmla="*/ 411315 w 1299502"/>
              <a:gd name="connsiteY47402" fmla="*/ 1529963 h 2190257"/>
              <a:gd name="connsiteX47403" fmla="*/ 411027 w 1299502"/>
              <a:gd name="connsiteY47403" fmla="*/ 1529567 h 2190257"/>
              <a:gd name="connsiteX47404" fmla="*/ 411027 w 1299502"/>
              <a:gd name="connsiteY47404" fmla="*/ 1528666 h 2190257"/>
              <a:gd name="connsiteX47405" fmla="*/ 410702 w 1299502"/>
              <a:gd name="connsiteY47405" fmla="*/ 1528377 h 2190257"/>
              <a:gd name="connsiteX47406" fmla="*/ 410810 w 1299502"/>
              <a:gd name="connsiteY47406" fmla="*/ 1527765 h 2190257"/>
              <a:gd name="connsiteX47407" fmla="*/ 410522 w 1299502"/>
              <a:gd name="connsiteY47407" fmla="*/ 1527476 h 2190257"/>
              <a:gd name="connsiteX47408" fmla="*/ 410522 w 1299502"/>
              <a:gd name="connsiteY47408" fmla="*/ 1526864 h 2190257"/>
              <a:gd name="connsiteX47409" fmla="*/ 410197 w 1299502"/>
              <a:gd name="connsiteY47409" fmla="*/ 1526575 h 2190257"/>
              <a:gd name="connsiteX47410" fmla="*/ 410197 w 1299502"/>
              <a:gd name="connsiteY47410" fmla="*/ 1525963 h 2190257"/>
              <a:gd name="connsiteX47411" fmla="*/ 409620 w 1299502"/>
              <a:gd name="connsiteY47411" fmla="*/ 1525386 h 2190257"/>
              <a:gd name="connsiteX47412" fmla="*/ 409620 w 1299502"/>
              <a:gd name="connsiteY47412" fmla="*/ 1525062 h 2190257"/>
              <a:gd name="connsiteX47413" fmla="*/ 408214 w 1299502"/>
              <a:gd name="connsiteY47413" fmla="*/ 1523692 h 2190257"/>
              <a:gd name="connsiteX47414" fmla="*/ 407204 w 1299502"/>
              <a:gd name="connsiteY47414" fmla="*/ 1523692 h 2190257"/>
              <a:gd name="connsiteX47415" fmla="*/ 407024 w 1299502"/>
              <a:gd name="connsiteY47415" fmla="*/ 1523476 h 2190257"/>
              <a:gd name="connsiteX47416" fmla="*/ 407024 w 1299502"/>
              <a:gd name="connsiteY47416" fmla="*/ 1523188 h 2190257"/>
              <a:gd name="connsiteX47417" fmla="*/ 407709 w 1299502"/>
              <a:gd name="connsiteY47417" fmla="*/ 1522575 h 2190257"/>
              <a:gd name="connsiteX47418" fmla="*/ 407709 w 1299502"/>
              <a:gd name="connsiteY47418" fmla="*/ 1522287 h 2190257"/>
              <a:gd name="connsiteX47419" fmla="*/ 408106 w 1299502"/>
              <a:gd name="connsiteY47419" fmla="*/ 1521962 h 2190257"/>
              <a:gd name="connsiteX47420" fmla="*/ 408106 w 1299502"/>
              <a:gd name="connsiteY47420" fmla="*/ 1521458 h 2190257"/>
              <a:gd name="connsiteX47421" fmla="*/ 408502 w 1299502"/>
              <a:gd name="connsiteY47421" fmla="*/ 1521169 h 2190257"/>
              <a:gd name="connsiteX47422" fmla="*/ 408502 w 1299502"/>
              <a:gd name="connsiteY47422" fmla="*/ 1519692 h 2190257"/>
              <a:gd name="connsiteX47423" fmla="*/ 408430 w 1299502"/>
              <a:gd name="connsiteY47423" fmla="*/ 1519584 h 2190257"/>
              <a:gd name="connsiteX47424" fmla="*/ 408214 w 1299502"/>
              <a:gd name="connsiteY47424" fmla="*/ 1519692 h 2190257"/>
              <a:gd name="connsiteX47425" fmla="*/ 408214 w 1299502"/>
              <a:gd name="connsiteY47425" fmla="*/ 1519980 h 2190257"/>
              <a:gd name="connsiteX47426" fmla="*/ 407926 w 1299502"/>
              <a:gd name="connsiteY47426" fmla="*/ 1520268 h 2190257"/>
              <a:gd name="connsiteX47427" fmla="*/ 407817 w 1299502"/>
              <a:gd name="connsiteY47427" fmla="*/ 1520881 h 2190257"/>
              <a:gd name="connsiteX47428" fmla="*/ 407529 w 1299502"/>
              <a:gd name="connsiteY47428" fmla="*/ 1521061 h 2190257"/>
              <a:gd name="connsiteX47429" fmla="*/ 407421 w 1299502"/>
              <a:gd name="connsiteY47429" fmla="*/ 1522287 h 2190257"/>
              <a:gd name="connsiteX47430" fmla="*/ 406736 w 1299502"/>
              <a:gd name="connsiteY47430" fmla="*/ 1522863 h 2190257"/>
              <a:gd name="connsiteX47431" fmla="*/ 406736 w 1299502"/>
              <a:gd name="connsiteY47431" fmla="*/ 1523188 h 2190257"/>
              <a:gd name="connsiteX47432" fmla="*/ 405726 w 1299502"/>
              <a:gd name="connsiteY47432" fmla="*/ 1523980 h 2190257"/>
              <a:gd name="connsiteX47433" fmla="*/ 405726 w 1299502"/>
              <a:gd name="connsiteY47433" fmla="*/ 1524269 h 2190257"/>
              <a:gd name="connsiteX47434" fmla="*/ 405329 w 1299502"/>
              <a:gd name="connsiteY47434" fmla="*/ 1524557 h 2190257"/>
              <a:gd name="connsiteX47435" fmla="*/ 405329 w 1299502"/>
              <a:gd name="connsiteY47435" fmla="*/ 1524881 h 2190257"/>
              <a:gd name="connsiteX47436" fmla="*/ 404608 w 1299502"/>
              <a:gd name="connsiteY47436" fmla="*/ 1525458 h 2190257"/>
              <a:gd name="connsiteX47437" fmla="*/ 404608 w 1299502"/>
              <a:gd name="connsiteY47437" fmla="*/ 1525782 h 2190257"/>
              <a:gd name="connsiteX47438" fmla="*/ 404320 w 1299502"/>
              <a:gd name="connsiteY47438" fmla="*/ 1525963 h 2190257"/>
              <a:gd name="connsiteX47439" fmla="*/ 404212 w 1299502"/>
              <a:gd name="connsiteY47439" fmla="*/ 1526575 h 2190257"/>
              <a:gd name="connsiteX47440" fmla="*/ 403923 w 1299502"/>
              <a:gd name="connsiteY47440" fmla="*/ 1526864 h 2190257"/>
              <a:gd name="connsiteX47441" fmla="*/ 403923 w 1299502"/>
              <a:gd name="connsiteY47441" fmla="*/ 1527476 h 2190257"/>
              <a:gd name="connsiteX47442" fmla="*/ 403238 w 1299502"/>
              <a:gd name="connsiteY47442" fmla="*/ 1528089 h 2190257"/>
              <a:gd name="connsiteX47443" fmla="*/ 403238 w 1299502"/>
              <a:gd name="connsiteY47443" fmla="*/ 1528377 h 2190257"/>
              <a:gd name="connsiteX47444" fmla="*/ 401832 w 1299502"/>
              <a:gd name="connsiteY47444" fmla="*/ 1529459 h 2190257"/>
              <a:gd name="connsiteX47445" fmla="*/ 401832 w 1299502"/>
              <a:gd name="connsiteY47445" fmla="*/ 1529783 h 2190257"/>
              <a:gd name="connsiteX47446" fmla="*/ 400930 w 1299502"/>
              <a:gd name="connsiteY47446" fmla="*/ 1530468 h 2190257"/>
              <a:gd name="connsiteX47447" fmla="*/ 400642 w 1299502"/>
              <a:gd name="connsiteY47447" fmla="*/ 1530468 h 2190257"/>
              <a:gd name="connsiteX47448" fmla="*/ 400425 w 1299502"/>
              <a:gd name="connsiteY47448" fmla="*/ 1530288 h 2190257"/>
              <a:gd name="connsiteX47449" fmla="*/ 400534 w 1299502"/>
              <a:gd name="connsiteY47449" fmla="*/ 1528774 h 2190257"/>
              <a:gd name="connsiteX47450" fmla="*/ 401543 w 1299502"/>
              <a:gd name="connsiteY47450" fmla="*/ 1527981 h 2190257"/>
              <a:gd name="connsiteX47451" fmla="*/ 401615 w 1299502"/>
              <a:gd name="connsiteY47451" fmla="*/ 1527368 h 2190257"/>
              <a:gd name="connsiteX47452" fmla="*/ 401940 w 1299502"/>
              <a:gd name="connsiteY47452" fmla="*/ 1527080 h 2190257"/>
              <a:gd name="connsiteX47453" fmla="*/ 401940 w 1299502"/>
              <a:gd name="connsiteY47453" fmla="*/ 1526467 h 2190257"/>
              <a:gd name="connsiteX47454" fmla="*/ 401543 w 1299502"/>
              <a:gd name="connsiteY47454" fmla="*/ 1525999 h 2190257"/>
              <a:gd name="connsiteX47455" fmla="*/ 401147 w 1299502"/>
              <a:gd name="connsiteY47455" fmla="*/ 1525999 h 2190257"/>
              <a:gd name="connsiteX47456" fmla="*/ 399632 w 1299502"/>
              <a:gd name="connsiteY47456" fmla="*/ 1527260 h 2190257"/>
              <a:gd name="connsiteX47457" fmla="*/ 399632 w 1299502"/>
              <a:gd name="connsiteY47457" fmla="*/ 1527584 h 2190257"/>
              <a:gd name="connsiteX47458" fmla="*/ 398947 w 1299502"/>
              <a:gd name="connsiteY47458" fmla="*/ 1528089 h 2190257"/>
              <a:gd name="connsiteX47459" fmla="*/ 398947 w 1299502"/>
              <a:gd name="connsiteY47459" fmla="*/ 1528377 h 2190257"/>
              <a:gd name="connsiteX47460" fmla="*/ 398731 w 1299502"/>
              <a:gd name="connsiteY47460" fmla="*/ 1528594 h 2190257"/>
              <a:gd name="connsiteX47461" fmla="*/ 398154 w 1299502"/>
              <a:gd name="connsiteY47461" fmla="*/ 1528485 h 2190257"/>
              <a:gd name="connsiteX47462" fmla="*/ 397649 w 1299502"/>
              <a:gd name="connsiteY47462" fmla="*/ 1528089 h 2190257"/>
              <a:gd name="connsiteX47463" fmla="*/ 397757 w 1299502"/>
              <a:gd name="connsiteY47463" fmla="*/ 1526900 h 2190257"/>
              <a:gd name="connsiteX47464" fmla="*/ 399019 w 1299502"/>
              <a:gd name="connsiteY47464" fmla="*/ 1525782 h 2190257"/>
              <a:gd name="connsiteX47465" fmla="*/ 399019 w 1299502"/>
              <a:gd name="connsiteY47465" fmla="*/ 1525494 h 2190257"/>
              <a:gd name="connsiteX47466" fmla="*/ 398731 w 1299502"/>
              <a:gd name="connsiteY47466" fmla="*/ 1525098 h 2190257"/>
              <a:gd name="connsiteX47467" fmla="*/ 399416 w 1299502"/>
              <a:gd name="connsiteY47467" fmla="*/ 1524593 h 2190257"/>
              <a:gd name="connsiteX47468" fmla="*/ 399416 w 1299502"/>
              <a:gd name="connsiteY47468" fmla="*/ 1524305 h 2190257"/>
              <a:gd name="connsiteX47469" fmla="*/ 399812 w 1299502"/>
              <a:gd name="connsiteY47469" fmla="*/ 1524016 h 2190257"/>
              <a:gd name="connsiteX47470" fmla="*/ 399812 w 1299502"/>
              <a:gd name="connsiteY47470" fmla="*/ 1523404 h 2190257"/>
              <a:gd name="connsiteX47471" fmla="*/ 400029 w 1299502"/>
              <a:gd name="connsiteY47471" fmla="*/ 1523296 h 2190257"/>
              <a:gd name="connsiteX47472" fmla="*/ 400317 w 1299502"/>
              <a:gd name="connsiteY47472" fmla="*/ 1523296 h 2190257"/>
              <a:gd name="connsiteX47473" fmla="*/ 400642 w 1299502"/>
              <a:gd name="connsiteY47473" fmla="*/ 1523620 h 2190257"/>
              <a:gd name="connsiteX47474" fmla="*/ 400930 w 1299502"/>
              <a:gd name="connsiteY47474" fmla="*/ 1523620 h 2190257"/>
              <a:gd name="connsiteX47475" fmla="*/ 401832 w 1299502"/>
              <a:gd name="connsiteY47475" fmla="*/ 1522899 h 2190257"/>
              <a:gd name="connsiteX47476" fmla="*/ 401832 w 1299502"/>
              <a:gd name="connsiteY47476" fmla="*/ 1522611 h 2190257"/>
              <a:gd name="connsiteX47477" fmla="*/ 401724 w 1299502"/>
              <a:gd name="connsiteY47477" fmla="*/ 1522503 h 2190257"/>
              <a:gd name="connsiteX47478" fmla="*/ 401327 w 1299502"/>
              <a:gd name="connsiteY47478" fmla="*/ 1522503 h 2190257"/>
              <a:gd name="connsiteX47479" fmla="*/ 401219 w 1299502"/>
              <a:gd name="connsiteY47479" fmla="*/ 1522323 h 2190257"/>
              <a:gd name="connsiteX47480" fmla="*/ 401219 w 1299502"/>
              <a:gd name="connsiteY47480" fmla="*/ 1521998 h 2190257"/>
              <a:gd name="connsiteX47481" fmla="*/ 401435 w 1299502"/>
              <a:gd name="connsiteY47481" fmla="*/ 1521890 h 2190257"/>
              <a:gd name="connsiteX47482" fmla="*/ 401724 w 1299502"/>
              <a:gd name="connsiteY47482" fmla="*/ 1521890 h 2190257"/>
              <a:gd name="connsiteX47483" fmla="*/ 402048 w 1299502"/>
              <a:gd name="connsiteY47483" fmla="*/ 1521602 h 2190257"/>
              <a:gd name="connsiteX47484" fmla="*/ 402445 w 1299502"/>
              <a:gd name="connsiteY47484" fmla="*/ 1521602 h 2190257"/>
              <a:gd name="connsiteX47485" fmla="*/ 402913 w 1299502"/>
              <a:gd name="connsiteY47485" fmla="*/ 1521205 h 2190257"/>
              <a:gd name="connsiteX47486" fmla="*/ 402913 w 1299502"/>
              <a:gd name="connsiteY47486" fmla="*/ 1520917 h 2190257"/>
              <a:gd name="connsiteX47487" fmla="*/ 402733 w 1299502"/>
              <a:gd name="connsiteY47487" fmla="*/ 1520701 h 2190257"/>
              <a:gd name="connsiteX47488" fmla="*/ 402445 w 1299502"/>
              <a:gd name="connsiteY47488" fmla="*/ 1520701 h 2190257"/>
              <a:gd name="connsiteX47489" fmla="*/ 402337 w 1299502"/>
              <a:gd name="connsiteY47489" fmla="*/ 1520593 h 2190257"/>
              <a:gd name="connsiteX47490" fmla="*/ 402337 w 1299502"/>
              <a:gd name="connsiteY47490" fmla="*/ 1520016 h 2190257"/>
              <a:gd name="connsiteX47491" fmla="*/ 402625 w 1299502"/>
              <a:gd name="connsiteY47491" fmla="*/ 1519692 h 2190257"/>
              <a:gd name="connsiteX47492" fmla="*/ 402625 w 1299502"/>
              <a:gd name="connsiteY47492" fmla="*/ 1519403 h 2190257"/>
              <a:gd name="connsiteX47493" fmla="*/ 403346 w 1299502"/>
              <a:gd name="connsiteY47493" fmla="*/ 1518899 h 2190257"/>
              <a:gd name="connsiteX47494" fmla="*/ 403346 w 1299502"/>
              <a:gd name="connsiteY47494" fmla="*/ 1518502 h 2190257"/>
              <a:gd name="connsiteX47495" fmla="*/ 404031 w 1299502"/>
              <a:gd name="connsiteY47495" fmla="*/ 1517998 h 2190257"/>
              <a:gd name="connsiteX47496" fmla="*/ 404139 w 1299502"/>
              <a:gd name="connsiteY47496" fmla="*/ 1516520 h 2190257"/>
              <a:gd name="connsiteX47497" fmla="*/ 404428 w 1299502"/>
              <a:gd name="connsiteY47497" fmla="*/ 1516196 h 2190257"/>
              <a:gd name="connsiteX47498" fmla="*/ 404536 w 1299502"/>
              <a:gd name="connsiteY47498" fmla="*/ 1515907 h 2190257"/>
              <a:gd name="connsiteX47499" fmla="*/ 404825 w 1299502"/>
              <a:gd name="connsiteY47499" fmla="*/ 1515727 h 2190257"/>
              <a:gd name="connsiteX47500" fmla="*/ 404825 w 1299502"/>
              <a:gd name="connsiteY47500" fmla="*/ 1515403 h 2190257"/>
              <a:gd name="connsiteX47501" fmla="*/ 405726 w 1299502"/>
              <a:gd name="connsiteY47501" fmla="*/ 1514718 h 2190257"/>
              <a:gd name="connsiteX47502" fmla="*/ 406014 w 1299502"/>
              <a:gd name="connsiteY47502" fmla="*/ 1514718 h 2190257"/>
              <a:gd name="connsiteX47503" fmla="*/ 406627 w 1299502"/>
              <a:gd name="connsiteY47503" fmla="*/ 1515295 h 2190257"/>
              <a:gd name="connsiteX47504" fmla="*/ 407313 w 1299502"/>
              <a:gd name="connsiteY47504" fmla="*/ 1515295 h 2190257"/>
              <a:gd name="connsiteX47505" fmla="*/ 408142 w 1299502"/>
              <a:gd name="connsiteY47505" fmla="*/ 1514610 h 2190257"/>
              <a:gd name="connsiteX47506" fmla="*/ 408214 w 1299502"/>
              <a:gd name="connsiteY47506" fmla="*/ 1513997 h 2190257"/>
              <a:gd name="connsiteX47507" fmla="*/ 408539 w 1299502"/>
              <a:gd name="connsiteY47507" fmla="*/ 1513817 h 2190257"/>
              <a:gd name="connsiteX47508" fmla="*/ 408611 w 1299502"/>
              <a:gd name="connsiteY47508" fmla="*/ 1512916 h 2190257"/>
              <a:gd name="connsiteX47509" fmla="*/ 409224 w 1299502"/>
              <a:gd name="connsiteY47509" fmla="*/ 1512303 h 2190257"/>
              <a:gd name="connsiteX47510" fmla="*/ 409332 w 1299502"/>
              <a:gd name="connsiteY47510" fmla="*/ 1512015 h 2190257"/>
              <a:gd name="connsiteX47511" fmla="*/ 409115 w 1299502"/>
              <a:gd name="connsiteY47511" fmla="*/ 1511907 h 2190257"/>
              <a:gd name="connsiteX47512" fmla="*/ 408430 w 1299502"/>
              <a:gd name="connsiteY47512" fmla="*/ 1512412 h 2190257"/>
              <a:gd name="connsiteX47513" fmla="*/ 408106 w 1299502"/>
              <a:gd name="connsiteY47513" fmla="*/ 1512412 h 2190257"/>
              <a:gd name="connsiteX47514" fmla="*/ 407926 w 1299502"/>
              <a:gd name="connsiteY47514" fmla="*/ 1512520 h 2190257"/>
              <a:gd name="connsiteX47515" fmla="*/ 407926 w 1299502"/>
              <a:gd name="connsiteY47515" fmla="*/ 1512808 h 2190257"/>
              <a:gd name="connsiteX47516" fmla="*/ 407709 w 1299502"/>
              <a:gd name="connsiteY47516" fmla="*/ 1512988 h 2190257"/>
              <a:gd name="connsiteX47517" fmla="*/ 407132 w 1299502"/>
              <a:gd name="connsiteY47517" fmla="*/ 1512916 h 2190257"/>
              <a:gd name="connsiteX47518" fmla="*/ 406916 w 1299502"/>
              <a:gd name="connsiteY47518" fmla="*/ 1512808 h 2190257"/>
              <a:gd name="connsiteX47519" fmla="*/ 406916 w 1299502"/>
              <a:gd name="connsiteY47519" fmla="*/ 1512520 h 2190257"/>
              <a:gd name="connsiteX47520" fmla="*/ 407313 w 1299502"/>
              <a:gd name="connsiteY47520" fmla="*/ 1512195 h 2190257"/>
              <a:gd name="connsiteX47521" fmla="*/ 407313 w 1299502"/>
              <a:gd name="connsiteY47521" fmla="*/ 1511907 h 2190257"/>
              <a:gd name="connsiteX47522" fmla="*/ 407637 w 1299502"/>
              <a:gd name="connsiteY47522" fmla="*/ 1511619 h 2190257"/>
              <a:gd name="connsiteX47523" fmla="*/ 407637 w 1299502"/>
              <a:gd name="connsiteY47523" fmla="*/ 1511294 h 2190257"/>
              <a:gd name="connsiteX47524" fmla="*/ 409909 w 1299502"/>
              <a:gd name="connsiteY47524" fmla="*/ 1509528 h 2190257"/>
              <a:gd name="connsiteX47525" fmla="*/ 410233 w 1299502"/>
              <a:gd name="connsiteY47525" fmla="*/ 1509528 h 2190257"/>
              <a:gd name="connsiteX47526" fmla="*/ 411207 w 1299502"/>
              <a:gd name="connsiteY47526" fmla="*/ 1508699 h 2190257"/>
              <a:gd name="connsiteX47527" fmla="*/ 412216 w 1299502"/>
              <a:gd name="connsiteY47527" fmla="*/ 1508699 h 2190257"/>
              <a:gd name="connsiteX47528" fmla="*/ 412505 w 1299502"/>
              <a:gd name="connsiteY47528" fmla="*/ 1509024 h 2190257"/>
              <a:gd name="connsiteX47529" fmla="*/ 412902 w 1299502"/>
              <a:gd name="connsiteY47529" fmla="*/ 1509096 h 2190257"/>
              <a:gd name="connsiteX47530" fmla="*/ 413010 w 1299502"/>
              <a:gd name="connsiteY47530" fmla="*/ 1509204 h 2190257"/>
              <a:gd name="connsiteX47531" fmla="*/ 413010 w 1299502"/>
              <a:gd name="connsiteY47531" fmla="*/ 1510393 h 2190257"/>
              <a:gd name="connsiteX47532" fmla="*/ 412325 w 1299502"/>
              <a:gd name="connsiteY47532" fmla="*/ 1511006 h 2190257"/>
              <a:gd name="connsiteX47533" fmla="*/ 412216 w 1299502"/>
              <a:gd name="connsiteY47533" fmla="*/ 1511294 h 2190257"/>
              <a:gd name="connsiteX47534" fmla="*/ 411928 w 1299502"/>
              <a:gd name="connsiteY47534" fmla="*/ 1511619 h 2190257"/>
              <a:gd name="connsiteX47535" fmla="*/ 411928 w 1299502"/>
              <a:gd name="connsiteY47535" fmla="*/ 1512123 h 2190257"/>
              <a:gd name="connsiteX47536" fmla="*/ 411423 w 1299502"/>
              <a:gd name="connsiteY47536" fmla="*/ 1512592 h 2190257"/>
              <a:gd name="connsiteX47537" fmla="*/ 410414 w 1299502"/>
              <a:gd name="connsiteY47537" fmla="*/ 1512520 h 2190257"/>
              <a:gd name="connsiteX47538" fmla="*/ 410233 w 1299502"/>
              <a:gd name="connsiteY47538" fmla="*/ 1512592 h 2190257"/>
              <a:gd name="connsiteX47539" fmla="*/ 410233 w 1299502"/>
              <a:gd name="connsiteY47539" fmla="*/ 1512988 h 2190257"/>
              <a:gd name="connsiteX47540" fmla="*/ 410522 w 1299502"/>
              <a:gd name="connsiteY47540" fmla="*/ 1513313 h 2190257"/>
              <a:gd name="connsiteX47541" fmla="*/ 410522 w 1299502"/>
              <a:gd name="connsiteY47541" fmla="*/ 1513817 h 2190257"/>
              <a:gd name="connsiteX47542" fmla="*/ 411027 w 1299502"/>
              <a:gd name="connsiteY47542" fmla="*/ 1514286 h 2190257"/>
              <a:gd name="connsiteX47543" fmla="*/ 411315 w 1299502"/>
              <a:gd name="connsiteY47543" fmla="*/ 1513997 h 2190257"/>
              <a:gd name="connsiteX47544" fmla="*/ 411603 w 1299502"/>
              <a:gd name="connsiteY47544" fmla="*/ 1514105 h 2190257"/>
              <a:gd name="connsiteX47545" fmla="*/ 412108 w 1299502"/>
              <a:gd name="connsiteY47545" fmla="*/ 1513601 h 2190257"/>
              <a:gd name="connsiteX47546" fmla="*/ 412108 w 1299502"/>
              <a:gd name="connsiteY47546" fmla="*/ 1513313 h 2190257"/>
              <a:gd name="connsiteX47547" fmla="*/ 412721 w 1299502"/>
              <a:gd name="connsiteY47547" fmla="*/ 1512880 h 2190257"/>
              <a:gd name="connsiteX47548" fmla="*/ 413118 w 1299502"/>
              <a:gd name="connsiteY47548" fmla="*/ 1513385 h 2190257"/>
              <a:gd name="connsiteX47549" fmla="*/ 413010 w 1299502"/>
              <a:gd name="connsiteY47549" fmla="*/ 1515187 h 2190257"/>
              <a:gd name="connsiteX47550" fmla="*/ 412721 w 1299502"/>
              <a:gd name="connsiteY47550" fmla="*/ 1515403 h 2190257"/>
              <a:gd name="connsiteX47551" fmla="*/ 412721 w 1299502"/>
              <a:gd name="connsiteY47551" fmla="*/ 1516088 h 2190257"/>
              <a:gd name="connsiteX47552" fmla="*/ 413515 w 1299502"/>
              <a:gd name="connsiteY47552" fmla="*/ 1516808 h 2190257"/>
              <a:gd name="connsiteX47553" fmla="*/ 413803 w 1299502"/>
              <a:gd name="connsiteY47553" fmla="*/ 1516808 h 2190257"/>
              <a:gd name="connsiteX47554" fmla="*/ 414128 w 1299502"/>
              <a:gd name="connsiteY47554" fmla="*/ 1517205 h 2190257"/>
              <a:gd name="connsiteX47555" fmla="*/ 414416 w 1299502"/>
              <a:gd name="connsiteY47555" fmla="*/ 1517205 h 2190257"/>
              <a:gd name="connsiteX47556" fmla="*/ 414921 w 1299502"/>
              <a:gd name="connsiteY47556" fmla="*/ 1517601 h 2190257"/>
              <a:gd name="connsiteX47557" fmla="*/ 414921 w 1299502"/>
              <a:gd name="connsiteY47557" fmla="*/ 1518178 h 2190257"/>
              <a:gd name="connsiteX47558" fmla="*/ 415317 w 1299502"/>
              <a:gd name="connsiteY47558" fmla="*/ 1518683 h 2190257"/>
              <a:gd name="connsiteX47559" fmla="*/ 416616 w 1299502"/>
              <a:gd name="connsiteY47559" fmla="*/ 1518791 h 2190257"/>
              <a:gd name="connsiteX47560" fmla="*/ 416796 w 1299502"/>
              <a:gd name="connsiteY47560" fmla="*/ 1518574 h 2190257"/>
              <a:gd name="connsiteX47561" fmla="*/ 416796 w 1299502"/>
              <a:gd name="connsiteY47561" fmla="*/ 1518286 h 2190257"/>
              <a:gd name="connsiteX47562" fmla="*/ 417697 w 1299502"/>
              <a:gd name="connsiteY47562" fmla="*/ 1517565 h 2190257"/>
              <a:gd name="connsiteX47563" fmla="*/ 418310 w 1299502"/>
              <a:gd name="connsiteY47563" fmla="*/ 1517673 h 2190257"/>
              <a:gd name="connsiteX47564" fmla="*/ 418779 w 1299502"/>
              <a:gd name="connsiteY47564" fmla="*/ 1517169 h 2190257"/>
              <a:gd name="connsiteX47565" fmla="*/ 418887 w 1299502"/>
              <a:gd name="connsiteY47565" fmla="*/ 1516881 h 2190257"/>
              <a:gd name="connsiteX47566" fmla="*/ 419392 w 1299502"/>
              <a:gd name="connsiteY47566" fmla="*/ 1516484 h 2190257"/>
              <a:gd name="connsiteX47567" fmla="*/ 419969 w 1299502"/>
              <a:gd name="connsiteY47567" fmla="*/ 1516592 h 2190257"/>
              <a:gd name="connsiteX47568" fmla="*/ 420474 w 1299502"/>
              <a:gd name="connsiteY47568" fmla="*/ 1516989 h 2190257"/>
              <a:gd name="connsiteX47569" fmla="*/ 420474 w 1299502"/>
              <a:gd name="connsiteY47569" fmla="*/ 1517277 h 2190257"/>
              <a:gd name="connsiteX47570" fmla="*/ 420690 w 1299502"/>
              <a:gd name="connsiteY47570" fmla="*/ 1517457 h 2190257"/>
              <a:gd name="connsiteX47571" fmla="*/ 421483 w 1299502"/>
              <a:gd name="connsiteY47571" fmla="*/ 1516772 h 2190257"/>
              <a:gd name="connsiteX47572" fmla="*/ 421159 w 1299502"/>
              <a:gd name="connsiteY47572" fmla="*/ 1516484 h 2190257"/>
              <a:gd name="connsiteX47573" fmla="*/ 421159 w 1299502"/>
              <a:gd name="connsiteY47573" fmla="*/ 1515871 h 2190257"/>
              <a:gd name="connsiteX47574" fmla="*/ 421664 w 1299502"/>
              <a:gd name="connsiteY47574" fmla="*/ 1515475 h 2190257"/>
              <a:gd name="connsiteX47575" fmla="*/ 423647 w 1299502"/>
              <a:gd name="connsiteY47575" fmla="*/ 1515583 h 2190257"/>
              <a:gd name="connsiteX47576" fmla="*/ 423863 w 1299502"/>
              <a:gd name="connsiteY47576" fmla="*/ 1515655 h 2190257"/>
              <a:gd name="connsiteX47577" fmla="*/ 423863 w 1299502"/>
              <a:gd name="connsiteY47577" fmla="*/ 1515980 h 2190257"/>
              <a:gd name="connsiteX47578" fmla="*/ 423971 w 1299502"/>
              <a:gd name="connsiteY47578" fmla="*/ 1516160 h 2190257"/>
              <a:gd name="connsiteX47579" fmla="*/ 424260 w 1299502"/>
              <a:gd name="connsiteY47579" fmla="*/ 1515871 h 2190257"/>
              <a:gd name="connsiteX47580" fmla="*/ 424657 w 1299502"/>
              <a:gd name="connsiteY47580" fmla="*/ 1515871 h 2190257"/>
              <a:gd name="connsiteX47581" fmla="*/ 424945 w 1299502"/>
              <a:gd name="connsiteY47581" fmla="*/ 1515583 h 2190257"/>
              <a:gd name="connsiteX47582" fmla="*/ 425666 w 1299502"/>
              <a:gd name="connsiteY47582" fmla="*/ 1515583 h 2190257"/>
              <a:gd name="connsiteX47583" fmla="*/ 426171 w 1299502"/>
              <a:gd name="connsiteY47583" fmla="*/ 1515151 h 2190257"/>
              <a:gd name="connsiteX47584" fmla="*/ 426171 w 1299502"/>
              <a:gd name="connsiteY47584" fmla="*/ 1514286 h 2190257"/>
              <a:gd name="connsiteX47585" fmla="*/ 426351 w 1299502"/>
              <a:gd name="connsiteY47585" fmla="*/ 1514177 h 2190257"/>
              <a:gd name="connsiteX47586" fmla="*/ 426640 w 1299502"/>
              <a:gd name="connsiteY47586" fmla="*/ 1514177 h 2190257"/>
              <a:gd name="connsiteX47587" fmla="*/ 427145 w 1299502"/>
              <a:gd name="connsiteY47587" fmla="*/ 1513781 h 2190257"/>
              <a:gd name="connsiteX47588" fmla="*/ 427253 w 1299502"/>
              <a:gd name="connsiteY47588" fmla="*/ 1513457 h 2190257"/>
              <a:gd name="connsiteX47589" fmla="*/ 427361 w 1299502"/>
              <a:gd name="connsiteY47589" fmla="*/ 1513276 h 2190257"/>
              <a:gd name="connsiteX47590" fmla="*/ 427757 w 1299502"/>
              <a:gd name="connsiteY47590" fmla="*/ 1513385 h 2190257"/>
              <a:gd name="connsiteX47591" fmla="*/ 428046 w 1299502"/>
              <a:gd name="connsiteY47591" fmla="*/ 1513060 h 2190257"/>
              <a:gd name="connsiteX47592" fmla="*/ 428334 w 1299502"/>
              <a:gd name="connsiteY47592" fmla="*/ 1513060 h 2190257"/>
              <a:gd name="connsiteX47593" fmla="*/ 428731 w 1299502"/>
              <a:gd name="connsiteY47593" fmla="*/ 1512772 h 2190257"/>
              <a:gd name="connsiteX47594" fmla="*/ 429056 w 1299502"/>
              <a:gd name="connsiteY47594" fmla="*/ 1512772 h 2190257"/>
              <a:gd name="connsiteX47595" fmla="*/ 429849 w 1299502"/>
              <a:gd name="connsiteY47595" fmla="*/ 1512087 h 2190257"/>
              <a:gd name="connsiteX47596" fmla="*/ 429957 w 1299502"/>
              <a:gd name="connsiteY47596" fmla="*/ 1511763 h 2190257"/>
              <a:gd name="connsiteX47597" fmla="*/ 430029 w 1299502"/>
              <a:gd name="connsiteY47597" fmla="*/ 1511691 h 2190257"/>
              <a:gd name="connsiteX47598" fmla="*/ 430426 w 1299502"/>
              <a:gd name="connsiteY47598" fmla="*/ 1511691 h 2190257"/>
              <a:gd name="connsiteX47599" fmla="*/ 430931 w 1299502"/>
              <a:gd name="connsiteY47599" fmla="*/ 1511258 h 2190257"/>
              <a:gd name="connsiteX47600" fmla="*/ 430931 w 1299502"/>
              <a:gd name="connsiteY47600" fmla="*/ 1510069 h 2190257"/>
              <a:gd name="connsiteX47601" fmla="*/ 431327 w 1299502"/>
              <a:gd name="connsiteY47601" fmla="*/ 1509781 h 2190257"/>
              <a:gd name="connsiteX47602" fmla="*/ 431327 w 1299502"/>
              <a:gd name="connsiteY47602" fmla="*/ 1509456 h 2190257"/>
              <a:gd name="connsiteX47603" fmla="*/ 431616 w 1299502"/>
              <a:gd name="connsiteY47603" fmla="*/ 1509168 h 2190257"/>
              <a:gd name="connsiteX47604" fmla="*/ 431724 w 1299502"/>
              <a:gd name="connsiteY47604" fmla="*/ 1508663 h 2190257"/>
              <a:gd name="connsiteX47605" fmla="*/ 432048 w 1299502"/>
              <a:gd name="connsiteY47605" fmla="*/ 1508375 h 2190257"/>
              <a:gd name="connsiteX47606" fmla="*/ 432048 w 1299502"/>
              <a:gd name="connsiteY47606" fmla="*/ 1508051 h 2190257"/>
              <a:gd name="connsiteX47607" fmla="*/ 432517 w 1299502"/>
              <a:gd name="connsiteY47607" fmla="*/ 1507654 h 2190257"/>
              <a:gd name="connsiteX47608" fmla="*/ 432914 w 1299502"/>
              <a:gd name="connsiteY47608" fmla="*/ 1507654 h 2190257"/>
              <a:gd name="connsiteX47609" fmla="*/ 433707 w 1299502"/>
              <a:gd name="connsiteY47609" fmla="*/ 1506969 h 2190257"/>
              <a:gd name="connsiteX47610" fmla="*/ 433707 w 1299502"/>
              <a:gd name="connsiteY47610" fmla="*/ 1506681 h 2190257"/>
              <a:gd name="connsiteX47611" fmla="*/ 433923 w 1299502"/>
              <a:gd name="connsiteY47611" fmla="*/ 1506465 h 2190257"/>
              <a:gd name="connsiteX47612" fmla="*/ 435907 w 1299502"/>
              <a:gd name="connsiteY47612" fmla="*/ 1506573 h 2190257"/>
              <a:gd name="connsiteX47613" fmla="*/ 436808 w 1299502"/>
              <a:gd name="connsiteY47613" fmla="*/ 1507582 h 2190257"/>
              <a:gd name="connsiteX47614" fmla="*/ 438395 w 1299502"/>
              <a:gd name="connsiteY47614" fmla="*/ 1507582 h 2190257"/>
              <a:gd name="connsiteX47615" fmla="*/ 438791 w 1299502"/>
              <a:gd name="connsiteY47615" fmla="*/ 1507366 h 2190257"/>
              <a:gd name="connsiteX47616" fmla="*/ 440089 w 1299502"/>
              <a:gd name="connsiteY47616" fmla="*/ 1507366 h 2190257"/>
              <a:gd name="connsiteX47617" fmla="*/ 440378 w 1299502"/>
              <a:gd name="connsiteY47617" fmla="*/ 1507078 h 2190257"/>
              <a:gd name="connsiteX47618" fmla="*/ 441099 w 1299502"/>
              <a:gd name="connsiteY47618" fmla="*/ 1507186 h 2190257"/>
              <a:gd name="connsiteX47619" fmla="*/ 441387 w 1299502"/>
              <a:gd name="connsiteY47619" fmla="*/ 1506861 h 2190257"/>
              <a:gd name="connsiteX47620" fmla="*/ 441712 w 1299502"/>
              <a:gd name="connsiteY47620" fmla="*/ 1506861 h 2190257"/>
              <a:gd name="connsiteX47621" fmla="*/ 442577 w 1299502"/>
              <a:gd name="connsiteY47621" fmla="*/ 1506177 h 2190257"/>
              <a:gd name="connsiteX47622" fmla="*/ 442577 w 1299502"/>
              <a:gd name="connsiteY47622" fmla="*/ 1505852 h 2190257"/>
              <a:gd name="connsiteX47623" fmla="*/ 443587 w 1299502"/>
              <a:gd name="connsiteY47623" fmla="*/ 1505059 h 2190257"/>
              <a:gd name="connsiteX47624" fmla="*/ 443695 w 1299502"/>
              <a:gd name="connsiteY47624" fmla="*/ 1504483 h 2190257"/>
              <a:gd name="connsiteX47625" fmla="*/ 443371 w 1299502"/>
              <a:gd name="connsiteY47625" fmla="*/ 1504158 h 2190257"/>
              <a:gd name="connsiteX47626" fmla="*/ 443371 w 1299502"/>
              <a:gd name="connsiteY47626" fmla="*/ 1502969 h 2190257"/>
              <a:gd name="connsiteX47627" fmla="*/ 443767 w 1299502"/>
              <a:gd name="connsiteY47627" fmla="*/ 1502681 h 2190257"/>
              <a:gd name="connsiteX47628" fmla="*/ 443767 w 1299502"/>
              <a:gd name="connsiteY47628" fmla="*/ 1502356 h 2190257"/>
              <a:gd name="connsiteX47629" fmla="*/ 443587 w 1299502"/>
              <a:gd name="connsiteY47629" fmla="*/ 1502176 h 2190257"/>
              <a:gd name="connsiteX47630" fmla="*/ 443262 w 1299502"/>
              <a:gd name="connsiteY47630" fmla="*/ 1502176 h 2190257"/>
              <a:gd name="connsiteX47631" fmla="*/ 442289 w 1299502"/>
              <a:gd name="connsiteY47631" fmla="*/ 1503041 h 2190257"/>
              <a:gd name="connsiteX47632" fmla="*/ 441892 w 1299502"/>
              <a:gd name="connsiteY47632" fmla="*/ 1503041 h 2190257"/>
              <a:gd name="connsiteX47633" fmla="*/ 441568 w 1299502"/>
              <a:gd name="connsiteY47633" fmla="*/ 1503257 h 2190257"/>
              <a:gd name="connsiteX47634" fmla="*/ 441279 w 1299502"/>
              <a:gd name="connsiteY47634" fmla="*/ 1503257 h 2190257"/>
              <a:gd name="connsiteX47635" fmla="*/ 439873 w 1299502"/>
              <a:gd name="connsiteY47635" fmla="*/ 1504338 h 2190257"/>
              <a:gd name="connsiteX47636" fmla="*/ 439585 w 1299502"/>
              <a:gd name="connsiteY47636" fmla="*/ 1504338 h 2190257"/>
              <a:gd name="connsiteX47637" fmla="*/ 438899 w 1299502"/>
              <a:gd name="connsiteY47637" fmla="*/ 1504951 h 2190257"/>
              <a:gd name="connsiteX47638" fmla="*/ 438575 w 1299502"/>
              <a:gd name="connsiteY47638" fmla="*/ 1504951 h 2190257"/>
              <a:gd name="connsiteX47639" fmla="*/ 438178 w 1299502"/>
              <a:gd name="connsiteY47639" fmla="*/ 1505239 h 2190257"/>
              <a:gd name="connsiteX47640" fmla="*/ 437890 w 1299502"/>
              <a:gd name="connsiteY47640" fmla="*/ 1505167 h 2190257"/>
              <a:gd name="connsiteX47641" fmla="*/ 437565 w 1299502"/>
              <a:gd name="connsiteY47641" fmla="*/ 1505456 h 2190257"/>
              <a:gd name="connsiteX47642" fmla="*/ 437169 w 1299502"/>
              <a:gd name="connsiteY47642" fmla="*/ 1505456 h 2190257"/>
              <a:gd name="connsiteX47643" fmla="*/ 436880 w 1299502"/>
              <a:gd name="connsiteY47643" fmla="*/ 1505780 h 2190257"/>
              <a:gd name="connsiteX47644" fmla="*/ 436592 w 1299502"/>
              <a:gd name="connsiteY47644" fmla="*/ 1505780 h 2190257"/>
              <a:gd name="connsiteX47645" fmla="*/ 436195 w 1299502"/>
              <a:gd name="connsiteY47645" fmla="*/ 1506068 h 2190257"/>
              <a:gd name="connsiteX47646" fmla="*/ 433599 w 1299502"/>
              <a:gd name="connsiteY47646" fmla="*/ 1505852 h 2190257"/>
              <a:gd name="connsiteX47647" fmla="*/ 433274 w 1299502"/>
              <a:gd name="connsiteY47647" fmla="*/ 1505564 h 2190257"/>
              <a:gd name="connsiteX47648" fmla="*/ 432986 w 1299502"/>
              <a:gd name="connsiteY47648" fmla="*/ 1505564 h 2190257"/>
              <a:gd name="connsiteX47649" fmla="*/ 432589 w 1299502"/>
              <a:gd name="connsiteY47649" fmla="*/ 1505276 h 2190257"/>
              <a:gd name="connsiteX47650" fmla="*/ 430678 w 1299502"/>
              <a:gd name="connsiteY47650" fmla="*/ 1505167 h 2190257"/>
              <a:gd name="connsiteX47651" fmla="*/ 429993 w 1299502"/>
              <a:gd name="connsiteY47651" fmla="*/ 1505672 h 2190257"/>
              <a:gd name="connsiteX47652" fmla="*/ 429596 w 1299502"/>
              <a:gd name="connsiteY47652" fmla="*/ 1505672 h 2190257"/>
              <a:gd name="connsiteX47653" fmla="*/ 429308 w 1299502"/>
              <a:gd name="connsiteY47653" fmla="*/ 1505960 h 2190257"/>
              <a:gd name="connsiteX47654" fmla="*/ 428695 w 1299502"/>
              <a:gd name="connsiteY47654" fmla="*/ 1505960 h 2190257"/>
              <a:gd name="connsiteX47655" fmla="*/ 427794 w 1299502"/>
              <a:gd name="connsiteY47655" fmla="*/ 1506681 h 2190257"/>
              <a:gd name="connsiteX47656" fmla="*/ 427794 w 1299502"/>
              <a:gd name="connsiteY47656" fmla="*/ 1506969 h 2190257"/>
              <a:gd name="connsiteX47657" fmla="*/ 427505 w 1299502"/>
              <a:gd name="connsiteY47657" fmla="*/ 1507258 h 2190257"/>
              <a:gd name="connsiteX47658" fmla="*/ 427397 w 1299502"/>
              <a:gd name="connsiteY47658" fmla="*/ 1507582 h 2190257"/>
              <a:gd name="connsiteX47659" fmla="*/ 427108 w 1299502"/>
              <a:gd name="connsiteY47659" fmla="*/ 1507762 h 2190257"/>
              <a:gd name="connsiteX47660" fmla="*/ 427108 w 1299502"/>
              <a:gd name="connsiteY47660" fmla="*/ 1508087 h 2190257"/>
              <a:gd name="connsiteX47661" fmla="*/ 425702 w 1299502"/>
              <a:gd name="connsiteY47661" fmla="*/ 1509276 h 2190257"/>
              <a:gd name="connsiteX47662" fmla="*/ 425702 w 1299502"/>
              <a:gd name="connsiteY47662" fmla="*/ 1509564 h 2190257"/>
              <a:gd name="connsiteX47663" fmla="*/ 425522 w 1299502"/>
              <a:gd name="connsiteY47663" fmla="*/ 1509672 h 2190257"/>
              <a:gd name="connsiteX47664" fmla="*/ 425197 w 1299502"/>
              <a:gd name="connsiteY47664" fmla="*/ 1509672 h 2190257"/>
              <a:gd name="connsiteX47665" fmla="*/ 424909 w 1299502"/>
              <a:gd name="connsiteY47665" fmla="*/ 1509961 h 2190257"/>
              <a:gd name="connsiteX47666" fmla="*/ 424512 w 1299502"/>
              <a:gd name="connsiteY47666" fmla="*/ 1509961 h 2190257"/>
              <a:gd name="connsiteX47667" fmla="*/ 424007 w 1299502"/>
              <a:gd name="connsiteY47667" fmla="*/ 1510357 h 2190257"/>
              <a:gd name="connsiteX47668" fmla="*/ 424007 w 1299502"/>
              <a:gd name="connsiteY47668" fmla="*/ 1510970 h 2190257"/>
              <a:gd name="connsiteX47669" fmla="*/ 422818 w 1299502"/>
              <a:gd name="connsiteY47669" fmla="*/ 1511871 h 2190257"/>
              <a:gd name="connsiteX47670" fmla="*/ 422493 w 1299502"/>
              <a:gd name="connsiteY47670" fmla="*/ 1511871 h 2190257"/>
              <a:gd name="connsiteX47671" fmla="*/ 422096 w 1299502"/>
              <a:gd name="connsiteY47671" fmla="*/ 1512159 h 2190257"/>
              <a:gd name="connsiteX47672" fmla="*/ 421808 w 1299502"/>
              <a:gd name="connsiteY47672" fmla="*/ 1512159 h 2190257"/>
              <a:gd name="connsiteX47673" fmla="*/ 419717 w 1299502"/>
              <a:gd name="connsiteY47673" fmla="*/ 1513853 h 2190257"/>
              <a:gd name="connsiteX47674" fmla="*/ 419428 w 1299502"/>
              <a:gd name="connsiteY47674" fmla="*/ 1513853 h 2190257"/>
              <a:gd name="connsiteX47675" fmla="*/ 418923 w 1299502"/>
              <a:gd name="connsiteY47675" fmla="*/ 1513349 h 2190257"/>
              <a:gd name="connsiteX47676" fmla="*/ 419031 w 1299502"/>
              <a:gd name="connsiteY47676" fmla="*/ 1513060 h 2190257"/>
              <a:gd name="connsiteX47677" fmla="*/ 418815 w 1299502"/>
              <a:gd name="connsiteY47677" fmla="*/ 1512880 h 2190257"/>
              <a:gd name="connsiteX47678" fmla="*/ 418527 w 1299502"/>
              <a:gd name="connsiteY47678" fmla="*/ 1512880 h 2190257"/>
              <a:gd name="connsiteX47679" fmla="*/ 417914 w 1299502"/>
              <a:gd name="connsiteY47679" fmla="*/ 1512267 h 2190257"/>
              <a:gd name="connsiteX47680" fmla="*/ 417733 w 1299502"/>
              <a:gd name="connsiteY47680" fmla="*/ 1512375 h 2190257"/>
              <a:gd name="connsiteX47681" fmla="*/ 417733 w 1299502"/>
              <a:gd name="connsiteY47681" fmla="*/ 1512664 h 2190257"/>
              <a:gd name="connsiteX47682" fmla="*/ 417337 w 1299502"/>
              <a:gd name="connsiteY47682" fmla="*/ 1512952 h 2190257"/>
              <a:gd name="connsiteX47683" fmla="*/ 417337 w 1299502"/>
              <a:gd name="connsiteY47683" fmla="*/ 1513276 h 2190257"/>
              <a:gd name="connsiteX47684" fmla="*/ 417120 w 1299502"/>
              <a:gd name="connsiteY47684" fmla="*/ 1513349 h 2190257"/>
              <a:gd name="connsiteX47685" fmla="*/ 416507 w 1299502"/>
              <a:gd name="connsiteY47685" fmla="*/ 1513349 h 2190257"/>
              <a:gd name="connsiteX47686" fmla="*/ 416327 w 1299502"/>
              <a:gd name="connsiteY47686" fmla="*/ 1513276 h 2190257"/>
              <a:gd name="connsiteX47687" fmla="*/ 416435 w 1299502"/>
              <a:gd name="connsiteY47687" fmla="*/ 1512664 h 2190257"/>
              <a:gd name="connsiteX47688" fmla="*/ 415930 w 1299502"/>
              <a:gd name="connsiteY47688" fmla="*/ 1512159 h 2190257"/>
              <a:gd name="connsiteX47689" fmla="*/ 415642 w 1299502"/>
              <a:gd name="connsiteY47689" fmla="*/ 1512159 h 2190257"/>
              <a:gd name="connsiteX47690" fmla="*/ 415426 w 1299502"/>
              <a:gd name="connsiteY47690" fmla="*/ 1511979 h 2190257"/>
              <a:gd name="connsiteX47691" fmla="*/ 415426 w 1299502"/>
              <a:gd name="connsiteY47691" fmla="*/ 1511078 h 2190257"/>
              <a:gd name="connsiteX47692" fmla="*/ 415137 w 1299502"/>
              <a:gd name="connsiteY47692" fmla="*/ 1510790 h 2190257"/>
              <a:gd name="connsiteX47693" fmla="*/ 415137 w 1299502"/>
              <a:gd name="connsiteY47693" fmla="*/ 1510465 h 2190257"/>
              <a:gd name="connsiteX47694" fmla="*/ 415029 w 1299502"/>
              <a:gd name="connsiteY47694" fmla="*/ 1510393 h 2190257"/>
              <a:gd name="connsiteX47695" fmla="*/ 414344 w 1299502"/>
              <a:gd name="connsiteY47695" fmla="*/ 1510285 h 2190257"/>
              <a:gd name="connsiteX47696" fmla="*/ 414236 w 1299502"/>
              <a:gd name="connsiteY47696" fmla="*/ 1510177 h 2190257"/>
              <a:gd name="connsiteX47697" fmla="*/ 414236 w 1299502"/>
              <a:gd name="connsiteY47697" fmla="*/ 1509564 h 2190257"/>
              <a:gd name="connsiteX47698" fmla="*/ 413947 w 1299502"/>
              <a:gd name="connsiteY47698" fmla="*/ 1509276 h 2190257"/>
              <a:gd name="connsiteX47699" fmla="*/ 414019 w 1299502"/>
              <a:gd name="connsiteY47699" fmla="*/ 1507798 h 2190257"/>
              <a:gd name="connsiteX47700" fmla="*/ 414741 w 1299502"/>
              <a:gd name="connsiteY47700" fmla="*/ 1507186 h 2190257"/>
              <a:gd name="connsiteX47701" fmla="*/ 414236 w 1299502"/>
              <a:gd name="connsiteY47701" fmla="*/ 1506789 h 2190257"/>
              <a:gd name="connsiteX47702" fmla="*/ 413551 w 1299502"/>
              <a:gd name="connsiteY47702" fmla="*/ 1506717 h 2190257"/>
              <a:gd name="connsiteX47703" fmla="*/ 413226 w 1299502"/>
              <a:gd name="connsiteY47703" fmla="*/ 1507005 h 2190257"/>
              <a:gd name="connsiteX47704" fmla="*/ 412829 w 1299502"/>
              <a:gd name="connsiteY47704" fmla="*/ 1507005 h 2190257"/>
              <a:gd name="connsiteX47705" fmla="*/ 412541 w 1299502"/>
              <a:gd name="connsiteY47705" fmla="*/ 1507294 h 2190257"/>
              <a:gd name="connsiteX47706" fmla="*/ 412253 w 1299502"/>
              <a:gd name="connsiteY47706" fmla="*/ 1507222 h 2190257"/>
              <a:gd name="connsiteX47707" fmla="*/ 411135 w 1299502"/>
              <a:gd name="connsiteY47707" fmla="*/ 1508087 h 2190257"/>
              <a:gd name="connsiteX47708" fmla="*/ 410233 w 1299502"/>
              <a:gd name="connsiteY47708" fmla="*/ 1508015 h 2190257"/>
              <a:gd name="connsiteX47709" fmla="*/ 410053 w 1299502"/>
              <a:gd name="connsiteY47709" fmla="*/ 1507906 h 2190257"/>
              <a:gd name="connsiteX47710" fmla="*/ 410125 w 1299502"/>
              <a:gd name="connsiteY47710" fmla="*/ 1507005 h 2190257"/>
              <a:gd name="connsiteX47711" fmla="*/ 410450 w 1299502"/>
              <a:gd name="connsiteY47711" fmla="*/ 1506717 h 2190257"/>
              <a:gd name="connsiteX47712" fmla="*/ 410450 w 1299502"/>
              <a:gd name="connsiteY47712" fmla="*/ 1506393 h 2190257"/>
              <a:gd name="connsiteX47713" fmla="*/ 412144 w 1299502"/>
              <a:gd name="connsiteY47713" fmla="*/ 1505023 h 2190257"/>
              <a:gd name="connsiteX47714" fmla="*/ 411820 w 1299502"/>
              <a:gd name="connsiteY47714" fmla="*/ 1504699 h 2190257"/>
              <a:gd name="connsiteX47715" fmla="*/ 411820 w 1299502"/>
              <a:gd name="connsiteY47715" fmla="*/ 1504411 h 2190257"/>
              <a:gd name="connsiteX47716" fmla="*/ 411423 w 1299502"/>
              <a:gd name="connsiteY47716" fmla="*/ 1503906 h 2190257"/>
              <a:gd name="connsiteX47717" fmla="*/ 410053 w 1299502"/>
              <a:gd name="connsiteY47717" fmla="*/ 1505095 h 2190257"/>
              <a:gd name="connsiteX47718" fmla="*/ 409332 w 1299502"/>
              <a:gd name="connsiteY47718" fmla="*/ 1505023 h 2190257"/>
              <a:gd name="connsiteX47719" fmla="*/ 409224 w 1299502"/>
              <a:gd name="connsiteY47719" fmla="*/ 1504915 h 2190257"/>
              <a:gd name="connsiteX47720" fmla="*/ 409224 w 1299502"/>
              <a:gd name="connsiteY47720" fmla="*/ 1504627 h 2190257"/>
              <a:gd name="connsiteX47721" fmla="*/ 409945 w 1299502"/>
              <a:gd name="connsiteY47721" fmla="*/ 1504014 h 2190257"/>
              <a:gd name="connsiteX47722" fmla="*/ 409945 w 1299502"/>
              <a:gd name="connsiteY47722" fmla="*/ 1503690 h 2190257"/>
              <a:gd name="connsiteX47723" fmla="*/ 410738 w 1299502"/>
              <a:gd name="connsiteY47723" fmla="*/ 1503005 h 2190257"/>
              <a:gd name="connsiteX47724" fmla="*/ 411135 w 1299502"/>
              <a:gd name="connsiteY47724" fmla="*/ 1503113 h 2190257"/>
              <a:gd name="connsiteX47725" fmla="*/ 411640 w 1299502"/>
              <a:gd name="connsiteY47725" fmla="*/ 1502609 h 2190257"/>
              <a:gd name="connsiteX47726" fmla="*/ 411640 w 1299502"/>
              <a:gd name="connsiteY47726" fmla="*/ 1502320 h 2190257"/>
              <a:gd name="connsiteX47727" fmla="*/ 411315 w 1299502"/>
              <a:gd name="connsiteY47727" fmla="*/ 1501996 h 2190257"/>
              <a:gd name="connsiteX47728" fmla="*/ 411423 w 1299502"/>
              <a:gd name="connsiteY47728" fmla="*/ 1500807 h 2190257"/>
              <a:gd name="connsiteX47729" fmla="*/ 411531 w 1299502"/>
              <a:gd name="connsiteY47729" fmla="*/ 1500698 h 2190257"/>
              <a:gd name="connsiteX47730" fmla="*/ 411820 w 1299502"/>
              <a:gd name="connsiteY47730" fmla="*/ 1500698 h 2190257"/>
              <a:gd name="connsiteX47731" fmla="*/ 412721 w 1299502"/>
              <a:gd name="connsiteY47731" fmla="*/ 1500014 h 2190257"/>
              <a:gd name="connsiteX47732" fmla="*/ 412721 w 1299502"/>
              <a:gd name="connsiteY47732" fmla="*/ 1499725 h 2190257"/>
              <a:gd name="connsiteX47733" fmla="*/ 412902 w 1299502"/>
              <a:gd name="connsiteY47733" fmla="*/ 1499617 h 2190257"/>
              <a:gd name="connsiteX47734" fmla="*/ 413226 w 1299502"/>
              <a:gd name="connsiteY47734" fmla="*/ 1499617 h 2190257"/>
              <a:gd name="connsiteX47735" fmla="*/ 414128 w 1299502"/>
              <a:gd name="connsiteY47735" fmla="*/ 1498896 h 2190257"/>
              <a:gd name="connsiteX47736" fmla="*/ 414128 w 1299502"/>
              <a:gd name="connsiteY47736" fmla="*/ 1498608 h 2190257"/>
              <a:gd name="connsiteX47737" fmla="*/ 415317 w 1299502"/>
              <a:gd name="connsiteY47737" fmla="*/ 1497599 h 2190257"/>
              <a:gd name="connsiteX47738" fmla="*/ 415894 w 1299502"/>
              <a:gd name="connsiteY47738" fmla="*/ 1497599 h 2190257"/>
              <a:gd name="connsiteX47739" fmla="*/ 416399 w 1299502"/>
              <a:gd name="connsiteY47739" fmla="*/ 1498104 h 2190257"/>
              <a:gd name="connsiteX47740" fmla="*/ 416399 w 1299502"/>
              <a:gd name="connsiteY47740" fmla="*/ 1499293 h 2190257"/>
              <a:gd name="connsiteX47741" fmla="*/ 414993 w 1299502"/>
              <a:gd name="connsiteY47741" fmla="*/ 1500410 h 2190257"/>
              <a:gd name="connsiteX47742" fmla="*/ 415498 w 1299502"/>
              <a:gd name="connsiteY47742" fmla="*/ 1500915 h 2190257"/>
              <a:gd name="connsiteX47743" fmla="*/ 416003 w 1299502"/>
              <a:gd name="connsiteY47743" fmla="*/ 1500518 h 2190257"/>
              <a:gd name="connsiteX47744" fmla="*/ 416003 w 1299502"/>
              <a:gd name="connsiteY47744" fmla="*/ 1500194 h 2190257"/>
              <a:gd name="connsiteX47745" fmla="*/ 417192 w 1299502"/>
              <a:gd name="connsiteY47745" fmla="*/ 1499221 h 2190257"/>
              <a:gd name="connsiteX47746" fmla="*/ 418779 w 1299502"/>
              <a:gd name="connsiteY47746" fmla="*/ 1499293 h 2190257"/>
              <a:gd name="connsiteX47747" fmla="*/ 419284 w 1299502"/>
              <a:gd name="connsiteY47747" fmla="*/ 1498824 h 2190257"/>
              <a:gd name="connsiteX47748" fmla="*/ 419176 w 1299502"/>
              <a:gd name="connsiteY47748" fmla="*/ 1498716 h 2190257"/>
              <a:gd name="connsiteX47749" fmla="*/ 418491 w 1299502"/>
              <a:gd name="connsiteY47749" fmla="*/ 1498608 h 2190257"/>
              <a:gd name="connsiteX47750" fmla="*/ 417589 w 1299502"/>
              <a:gd name="connsiteY47750" fmla="*/ 1497707 h 2190257"/>
              <a:gd name="connsiteX47751" fmla="*/ 417301 w 1299502"/>
              <a:gd name="connsiteY47751" fmla="*/ 1497707 h 2190257"/>
              <a:gd name="connsiteX47752" fmla="*/ 416796 w 1299502"/>
              <a:gd name="connsiteY47752" fmla="*/ 1497239 h 2190257"/>
              <a:gd name="connsiteX47753" fmla="*/ 416796 w 1299502"/>
              <a:gd name="connsiteY47753" fmla="*/ 1496626 h 2190257"/>
              <a:gd name="connsiteX47754" fmla="*/ 416507 w 1299502"/>
              <a:gd name="connsiteY47754" fmla="*/ 1496338 h 2190257"/>
              <a:gd name="connsiteX47755" fmla="*/ 416796 w 1299502"/>
              <a:gd name="connsiteY47755" fmla="*/ 1496013 h 2190257"/>
              <a:gd name="connsiteX47756" fmla="*/ 416904 w 1299502"/>
              <a:gd name="connsiteY47756" fmla="*/ 1495509 h 2190257"/>
              <a:gd name="connsiteX47757" fmla="*/ 417192 w 1299502"/>
              <a:gd name="connsiteY47757" fmla="*/ 1495220 h 2190257"/>
              <a:gd name="connsiteX47758" fmla="*/ 417012 w 1299502"/>
              <a:gd name="connsiteY47758" fmla="*/ 1495004 h 2190257"/>
              <a:gd name="connsiteX47759" fmla="*/ 416688 w 1299502"/>
              <a:gd name="connsiteY47759" fmla="*/ 1495004 h 2190257"/>
              <a:gd name="connsiteX47760" fmla="*/ 416616 w 1299502"/>
              <a:gd name="connsiteY47760" fmla="*/ 1495112 h 2190257"/>
              <a:gd name="connsiteX47761" fmla="*/ 416616 w 1299502"/>
              <a:gd name="connsiteY47761" fmla="*/ 1495437 h 2190257"/>
              <a:gd name="connsiteX47762" fmla="*/ 416399 w 1299502"/>
              <a:gd name="connsiteY47762" fmla="*/ 1495617 h 2190257"/>
              <a:gd name="connsiteX47763" fmla="*/ 416003 w 1299502"/>
              <a:gd name="connsiteY47763" fmla="*/ 1495617 h 2190257"/>
              <a:gd name="connsiteX47764" fmla="*/ 415894 w 1299502"/>
              <a:gd name="connsiteY47764" fmla="*/ 1495437 h 2190257"/>
              <a:gd name="connsiteX47765" fmla="*/ 415894 w 1299502"/>
              <a:gd name="connsiteY47765" fmla="*/ 1494824 h 2190257"/>
              <a:gd name="connsiteX47766" fmla="*/ 416291 w 1299502"/>
              <a:gd name="connsiteY47766" fmla="*/ 1494536 h 2190257"/>
              <a:gd name="connsiteX47767" fmla="*/ 416291 w 1299502"/>
              <a:gd name="connsiteY47767" fmla="*/ 1494211 h 2190257"/>
              <a:gd name="connsiteX47768" fmla="*/ 416616 w 1299502"/>
              <a:gd name="connsiteY47768" fmla="*/ 1493923 h 2190257"/>
              <a:gd name="connsiteX47769" fmla="*/ 416616 w 1299502"/>
              <a:gd name="connsiteY47769" fmla="*/ 1493598 h 2190257"/>
              <a:gd name="connsiteX47770" fmla="*/ 416796 w 1299502"/>
              <a:gd name="connsiteY47770" fmla="*/ 1493526 h 2190257"/>
              <a:gd name="connsiteX47771" fmla="*/ 417084 w 1299502"/>
              <a:gd name="connsiteY47771" fmla="*/ 1493526 h 2190257"/>
              <a:gd name="connsiteX47772" fmla="*/ 417301 w 1299502"/>
              <a:gd name="connsiteY47772" fmla="*/ 1493707 h 2190257"/>
              <a:gd name="connsiteX47773" fmla="*/ 417301 w 1299502"/>
              <a:gd name="connsiteY47773" fmla="*/ 1494031 h 2190257"/>
              <a:gd name="connsiteX47774" fmla="*/ 416904 w 1299502"/>
              <a:gd name="connsiteY47774" fmla="*/ 1494319 h 2190257"/>
              <a:gd name="connsiteX47775" fmla="*/ 417084 w 1299502"/>
              <a:gd name="connsiteY47775" fmla="*/ 1494427 h 2190257"/>
              <a:gd name="connsiteX47776" fmla="*/ 417409 w 1299502"/>
              <a:gd name="connsiteY47776" fmla="*/ 1494427 h 2190257"/>
              <a:gd name="connsiteX47777" fmla="*/ 417589 w 1299502"/>
              <a:gd name="connsiteY47777" fmla="*/ 1494319 h 2190257"/>
              <a:gd name="connsiteX47778" fmla="*/ 417589 w 1299502"/>
              <a:gd name="connsiteY47778" fmla="*/ 1493707 h 2190257"/>
              <a:gd name="connsiteX47779" fmla="*/ 417914 w 1299502"/>
              <a:gd name="connsiteY47779" fmla="*/ 1493418 h 2190257"/>
              <a:gd name="connsiteX47780" fmla="*/ 417986 w 1299502"/>
              <a:gd name="connsiteY47780" fmla="*/ 1492517 h 2190257"/>
              <a:gd name="connsiteX47781" fmla="*/ 418310 w 1299502"/>
              <a:gd name="connsiteY47781" fmla="*/ 1492229 h 2190257"/>
              <a:gd name="connsiteX47782" fmla="*/ 418382 w 1299502"/>
              <a:gd name="connsiteY47782" fmla="*/ 1491328 h 2190257"/>
              <a:gd name="connsiteX47783" fmla="*/ 418707 w 1299502"/>
              <a:gd name="connsiteY47783" fmla="*/ 1491112 h 2190257"/>
              <a:gd name="connsiteX47784" fmla="*/ 418779 w 1299502"/>
              <a:gd name="connsiteY47784" fmla="*/ 1490535 h 2190257"/>
              <a:gd name="connsiteX47785" fmla="*/ 419104 w 1299502"/>
              <a:gd name="connsiteY47785" fmla="*/ 1490211 h 2190257"/>
              <a:gd name="connsiteX47786" fmla="*/ 419104 w 1299502"/>
              <a:gd name="connsiteY47786" fmla="*/ 1489922 h 2190257"/>
              <a:gd name="connsiteX47787" fmla="*/ 420077 w 1299502"/>
              <a:gd name="connsiteY47787" fmla="*/ 1489129 h 2190257"/>
              <a:gd name="connsiteX47788" fmla="*/ 420077 w 1299502"/>
              <a:gd name="connsiteY47788" fmla="*/ 1488841 h 2190257"/>
              <a:gd name="connsiteX47789" fmla="*/ 420474 w 1299502"/>
              <a:gd name="connsiteY47789" fmla="*/ 1488517 h 2190257"/>
              <a:gd name="connsiteX47790" fmla="*/ 420474 w 1299502"/>
              <a:gd name="connsiteY47790" fmla="*/ 1488228 h 2190257"/>
              <a:gd name="connsiteX47791" fmla="*/ 420870 w 1299502"/>
              <a:gd name="connsiteY47791" fmla="*/ 1487904 h 2190257"/>
              <a:gd name="connsiteX47792" fmla="*/ 420870 w 1299502"/>
              <a:gd name="connsiteY47792" fmla="*/ 1486426 h 2190257"/>
              <a:gd name="connsiteX47793" fmla="*/ 421267 w 1299502"/>
              <a:gd name="connsiteY47793" fmla="*/ 1486102 h 2190257"/>
              <a:gd name="connsiteX47794" fmla="*/ 421267 w 1299502"/>
              <a:gd name="connsiteY47794" fmla="*/ 1485634 h 2190257"/>
              <a:gd name="connsiteX47795" fmla="*/ 421592 w 1299502"/>
              <a:gd name="connsiteY47795" fmla="*/ 1485309 h 2190257"/>
              <a:gd name="connsiteX47796" fmla="*/ 421664 w 1299502"/>
              <a:gd name="connsiteY47796" fmla="*/ 1484733 h 2190257"/>
              <a:gd name="connsiteX47797" fmla="*/ 422168 w 1299502"/>
              <a:gd name="connsiteY47797" fmla="*/ 1484336 h 2190257"/>
              <a:gd name="connsiteX47798" fmla="*/ 422781 w 1299502"/>
              <a:gd name="connsiteY47798" fmla="*/ 1484336 h 2190257"/>
              <a:gd name="connsiteX47799" fmla="*/ 423971 w 1299502"/>
              <a:gd name="connsiteY47799" fmla="*/ 1483327 h 2190257"/>
              <a:gd name="connsiteX47800" fmla="*/ 423971 w 1299502"/>
              <a:gd name="connsiteY47800" fmla="*/ 1483039 h 2190257"/>
              <a:gd name="connsiteX47801" fmla="*/ 424657 w 1299502"/>
              <a:gd name="connsiteY47801" fmla="*/ 1482534 h 2190257"/>
              <a:gd name="connsiteX47802" fmla="*/ 424657 w 1299502"/>
              <a:gd name="connsiteY47802" fmla="*/ 1482210 h 2190257"/>
              <a:gd name="connsiteX47803" fmla="*/ 425161 w 1299502"/>
              <a:gd name="connsiteY47803" fmla="*/ 1481741 h 2190257"/>
              <a:gd name="connsiteX47804" fmla="*/ 425558 w 1299502"/>
              <a:gd name="connsiteY47804" fmla="*/ 1481813 h 2190257"/>
              <a:gd name="connsiteX47805" fmla="*/ 426279 w 1299502"/>
              <a:gd name="connsiteY47805" fmla="*/ 1481237 h 2190257"/>
              <a:gd name="connsiteX47806" fmla="*/ 426568 w 1299502"/>
              <a:gd name="connsiteY47806" fmla="*/ 1481237 h 2190257"/>
              <a:gd name="connsiteX47807" fmla="*/ 427253 w 1299502"/>
              <a:gd name="connsiteY47807" fmla="*/ 1480624 h 2190257"/>
              <a:gd name="connsiteX47808" fmla="*/ 427577 w 1299502"/>
              <a:gd name="connsiteY47808" fmla="*/ 1480732 h 2190257"/>
              <a:gd name="connsiteX47809" fmla="*/ 428370 w 1299502"/>
              <a:gd name="connsiteY47809" fmla="*/ 1480011 h 2190257"/>
              <a:gd name="connsiteX47810" fmla="*/ 429164 w 1299502"/>
              <a:gd name="connsiteY47810" fmla="*/ 1481345 h 2190257"/>
              <a:gd name="connsiteX47811" fmla="*/ 429380 w 1299502"/>
              <a:gd name="connsiteY47811" fmla="*/ 1481020 h 2190257"/>
              <a:gd name="connsiteX47812" fmla="*/ 428695 w 1299502"/>
              <a:gd name="connsiteY47812" fmla="*/ 1479975 h 2190257"/>
              <a:gd name="connsiteX47813" fmla="*/ 428911 w 1299502"/>
              <a:gd name="connsiteY47813" fmla="*/ 1479543 h 2190257"/>
              <a:gd name="connsiteX47814" fmla="*/ 429308 w 1299502"/>
              <a:gd name="connsiteY47814" fmla="*/ 1479543 h 2190257"/>
              <a:gd name="connsiteX47815" fmla="*/ 429596 w 1299502"/>
              <a:gd name="connsiteY47815" fmla="*/ 1479363 h 2190257"/>
              <a:gd name="connsiteX47816" fmla="*/ 429921 w 1299502"/>
              <a:gd name="connsiteY47816" fmla="*/ 1479363 h 2190257"/>
              <a:gd name="connsiteX47817" fmla="*/ 430786 w 1299502"/>
              <a:gd name="connsiteY47817" fmla="*/ 1478678 h 2190257"/>
              <a:gd name="connsiteX47818" fmla="*/ 430786 w 1299502"/>
              <a:gd name="connsiteY47818" fmla="*/ 1478065 h 2190257"/>
              <a:gd name="connsiteX47819" fmla="*/ 431219 w 1299502"/>
              <a:gd name="connsiteY47819" fmla="*/ 1477741 h 2190257"/>
              <a:gd name="connsiteX47820" fmla="*/ 431219 w 1299502"/>
              <a:gd name="connsiteY47820" fmla="*/ 1477452 h 2190257"/>
              <a:gd name="connsiteX47821" fmla="*/ 431904 w 1299502"/>
              <a:gd name="connsiteY47821" fmla="*/ 1476840 h 2190257"/>
              <a:gd name="connsiteX47822" fmla="*/ 431904 w 1299502"/>
              <a:gd name="connsiteY47822" fmla="*/ 1476551 h 2190257"/>
              <a:gd name="connsiteX47823" fmla="*/ 432193 w 1299502"/>
              <a:gd name="connsiteY47823" fmla="*/ 1476371 h 2190257"/>
              <a:gd name="connsiteX47824" fmla="*/ 432193 w 1299502"/>
              <a:gd name="connsiteY47824" fmla="*/ 1476047 h 2190257"/>
              <a:gd name="connsiteX47825" fmla="*/ 432409 w 1299502"/>
              <a:gd name="connsiteY47825" fmla="*/ 1475867 h 2190257"/>
              <a:gd name="connsiteX47826" fmla="*/ 432697 w 1299502"/>
              <a:gd name="connsiteY47826" fmla="*/ 1475867 h 2190257"/>
              <a:gd name="connsiteX47827" fmla="*/ 433887 w 1299502"/>
              <a:gd name="connsiteY47827" fmla="*/ 1474966 h 2190257"/>
              <a:gd name="connsiteX47828" fmla="*/ 433887 w 1299502"/>
              <a:gd name="connsiteY47828" fmla="*/ 1474677 h 2190257"/>
              <a:gd name="connsiteX47829" fmla="*/ 434284 w 1299502"/>
              <a:gd name="connsiteY47829" fmla="*/ 1474353 h 2190257"/>
              <a:gd name="connsiteX47830" fmla="*/ 434284 w 1299502"/>
              <a:gd name="connsiteY47830" fmla="*/ 1474065 h 2190257"/>
              <a:gd name="connsiteX47831" fmla="*/ 434609 w 1299502"/>
              <a:gd name="connsiteY47831" fmla="*/ 1473740 h 2190257"/>
              <a:gd name="connsiteX47832" fmla="*/ 434609 w 1299502"/>
              <a:gd name="connsiteY47832" fmla="*/ 1473452 h 2190257"/>
              <a:gd name="connsiteX47833" fmla="*/ 434789 w 1299502"/>
              <a:gd name="connsiteY47833" fmla="*/ 1473344 h 2190257"/>
              <a:gd name="connsiteX47834" fmla="*/ 435077 w 1299502"/>
              <a:gd name="connsiteY47834" fmla="*/ 1473344 h 2190257"/>
              <a:gd name="connsiteX47835" fmla="*/ 435294 w 1299502"/>
              <a:gd name="connsiteY47835" fmla="*/ 1473272 h 2190257"/>
              <a:gd name="connsiteX47836" fmla="*/ 435402 w 1299502"/>
              <a:gd name="connsiteY47836" fmla="*/ 1472371 h 2190257"/>
              <a:gd name="connsiteX47837" fmla="*/ 435005 w 1299502"/>
              <a:gd name="connsiteY47837" fmla="*/ 1471974 h 2190257"/>
              <a:gd name="connsiteX47838" fmla="*/ 435077 w 1299502"/>
              <a:gd name="connsiteY47838" fmla="*/ 1471650 h 2190257"/>
              <a:gd name="connsiteX47839" fmla="*/ 434609 w 1299502"/>
              <a:gd name="connsiteY47839" fmla="*/ 1471253 h 2190257"/>
              <a:gd name="connsiteX47840" fmla="*/ 433310 w 1299502"/>
              <a:gd name="connsiteY47840" fmla="*/ 1471181 h 2190257"/>
              <a:gd name="connsiteX47841" fmla="*/ 433094 w 1299502"/>
              <a:gd name="connsiteY47841" fmla="*/ 1470965 h 2190257"/>
              <a:gd name="connsiteX47842" fmla="*/ 433094 w 1299502"/>
              <a:gd name="connsiteY47842" fmla="*/ 1470785 h 2190257"/>
              <a:gd name="connsiteX47843" fmla="*/ 433022 w 1299502"/>
              <a:gd name="connsiteY47843" fmla="*/ 1470569 h 2190257"/>
              <a:gd name="connsiteX47844" fmla="*/ 432589 w 1299502"/>
              <a:gd name="connsiteY47844" fmla="*/ 1470569 h 2190257"/>
              <a:gd name="connsiteX47845" fmla="*/ 432517 w 1299502"/>
              <a:gd name="connsiteY47845" fmla="*/ 1470677 h 2190257"/>
              <a:gd name="connsiteX47846" fmla="*/ 432517 w 1299502"/>
              <a:gd name="connsiteY47846" fmla="*/ 1470965 h 2190257"/>
              <a:gd name="connsiteX47847" fmla="*/ 432301 w 1299502"/>
              <a:gd name="connsiteY47847" fmla="*/ 1471181 h 2190257"/>
              <a:gd name="connsiteX47848" fmla="*/ 432012 w 1299502"/>
              <a:gd name="connsiteY47848" fmla="*/ 1471181 h 2190257"/>
              <a:gd name="connsiteX47849" fmla="*/ 431508 w 1299502"/>
              <a:gd name="connsiteY47849" fmla="*/ 1470677 h 2190257"/>
              <a:gd name="connsiteX47850" fmla="*/ 431508 w 1299502"/>
              <a:gd name="connsiteY47850" fmla="*/ 1470389 h 2190257"/>
              <a:gd name="connsiteX47851" fmla="*/ 431904 w 1299502"/>
              <a:gd name="connsiteY47851" fmla="*/ 1470064 h 2190257"/>
              <a:gd name="connsiteX47852" fmla="*/ 431904 w 1299502"/>
              <a:gd name="connsiteY47852" fmla="*/ 1469776 h 2190257"/>
              <a:gd name="connsiteX47853" fmla="*/ 431724 w 1299502"/>
              <a:gd name="connsiteY47853" fmla="*/ 1469560 h 2190257"/>
              <a:gd name="connsiteX47854" fmla="*/ 430318 w 1299502"/>
              <a:gd name="connsiteY47854" fmla="*/ 1470785 h 2190257"/>
              <a:gd name="connsiteX47855" fmla="*/ 429705 w 1299502"/>
              <a:gd name="connsiteY47855" fmla="*/ 1470677 h 2190257"/>
              <a:gd name="connsiteX47856" fmla="*/ 429524 w 1299502"/>
              <a:gd name="connsiteY47856" fmla="*/ 1470569 h 2190257"/>
              <a:gd name="connsiteX47857" fmla="*/ 429633 w 1299502"/>
              <a:gd name="connsiteY47857" fmla="*/ 1469992 h 2190257"/>
              <a:gd name="connsiteX47858" fmla="*/ 431508 w 1299502"/>
              <a:gd name="connsiteY47858" fmla="*/ 1468370 h 2190257"/>
              <a:gd name="connsiteX47859" fmla="*/ 431832 w 1299502"/>
              <a:gd name="connsiteY47859" fmla="*/ 1468478 h 2190257"/>
              <a:gd name="connsiteX47860" fmla="*/ 433310 w 1299502"/>
              <a:gd name="connsiteY47860" fmla="*/ 1467181 h 2190257"/>
              <a:gd name="connsiteX47861" fmla="*/ 433310 w 1299502"/>
              <a:gd name="connsiteY47861" fmla="*/ 1466893 h 2190257"/>
              <a:gd name="connsiteX47862" fmla="*/ 433707 w 1299502"/>
              <a:gd name="connsiteY47862" fmla="*/ 1466568 h 2190257"/>
              <a:gd name="connsiteX47863" fmla="*/ 433707 w 1299502"/>
              <a:gd name="connsiteY47863" fmla="*/ 1466280 h 2190257"/>
              <a:gd name="connsiteX47864" fmla="*/ 434500 w 1299502"/>
              <a:gd name="connsiteY47864" fmla="*/ 1465559 h 2190257"/>
              <a:gd name="connsiteX47865" fmla="*/ 435222 w 1299502"/>
              <a:gd name="connsiteY47865" fmla="*/ 1465559 h 2190257"/>
              <a:gd name="connsiteX47866" fmla="*/ 435510 w 1299502"/>
              <a:gd name="connsiteY47866" fmla="*/ 1465379 h 2190257"/>
              <a:gd name="connsiteX47867" fmla="*/ 436520 w 1299502"/>
              <a:gd name="connsiteY47867" fmla="*/ 1465379 h 2190257"/>
              <a:gd name="connsiteX47868" fmla="*/ 436700 w 1299502"/>
              <a:gd name="connsiteY47868" fmla="*/ 1465271 h 2190257"/>
              <a:gd name="connsiteX47869" fmla="*/ 436700 w 1299502"/>
              <a:gd name="connsiteY47869" fmla="*/ 1464982 h 2190257"/>
              <a:gd name="connsiteX47870" fmla="*/ 437205 w 1299502"/>
              <a:gd name="connsiteY47870" fmla="*/ 1464586 h 2190257"/>
              <a:gd name="connsiteX47871" fmla="*/ 437493 w 1299502"/>
              <a:gd name="connsiteY47871" fmla="*/ 1464586 h 2190257"/>
              <a:gd name="connsiteX47872" fmla="*/ 439188 w 1299502"/>
              <a:gd name="connsiteY47872" fmla="*/ 1463180 h 2190257"/>
              <a:gd name="connsiteX47873" fmla="*/ 440883 w 1299502"/>
              <a:gd name="connsiteY47873" fmla="*/ 1463289 h 2190257"/>
              <a:gd name="connsiteX47874" fmla="*/ 441892 w 1299502"/>
              <a:gd name="connsiteY47874" fmla="*/ 1462388 h 2190257"/>
              <a:gd name="connsiteX47875" fmla="*/ 442866 w 1299502"/>
              <a:gd name="connsiteY47875" fmla="*/ 1462388 h 2190257"/>
              <a:gd name="connsiteX47876" fmla="*/ 443190 w 1299502"/>
              <a:gd name="connsiteY47876" fmla="*/ 1462784 h 2190257"/>
              <a:gd name="connsiteX47877" fmla="*/ 443767 w 1299502"/>
              <a:gd name="connsiteY47877" fmla="*/ 1462784 h 2190257"/>
              <a:gd name="connsiteX47878" fmla="*/ 444272 w 1299502"/>
              <a:gd name="connsiteY47878" fmla="*/ 1463289 h 2190257"/>
              <a:gd name="connsiteX47879" fmla="*/ 444272 w 1299502"/>
              <a:gd name="connsiteY47879" fmla="*/ 1464190 h 2190257"/>
              <a:gd name="connsiteX47880" fmla="*/ 444380 w 1299502"/>
              <a:gd name="connsiteY47880" fmla="*/ 1464262 h 2190257"/>
              <a:gd name="connsiteX47881" fmla="*/ 444561 w 1299502"/>
              <a:gd name="connsiteY47881" fmla="*/ 1464190 h 2190257"/>
              <a:gd name="connsiteX47882" fmla="*/ 444561 w 1299502"/>
              <a:gd name="connsiteY47882" fmla="*/ 1463865 h 2190257"/>
              <a:gd name="connsiteX47883" fmla="*/ 444849 w 1299502"/>
              <a:gd name="connsiteY47883" fmla="*/ 1463577 h 2190257"/>
              <a:gd name="connsiteX47884" fmla="*/ 444957 w 1299502"/>
              <a:gd name="connsiteY47884" fmla="*/ 1462388 h 2190257"/>
              <a:gd name="connsiteX47885" fmla="*/ 445246 w 1299502"/>
              <a:gd name="connsiteY47885" fmla="*/ 1462063 h 2190257"/>
              <a:gd name="connsiteX47886" fmla="*/ 445354 w 1299502"/>
              <a:gd name="connsiteY47886" fmla="*/ 1461775 h 2190257"/>
              <a:gd name="connsiteX47887" fmla="*/ 446147 w 1299502"/>
              <a:gd name="connsiteY47887" fmla="*/ 1461054 h 2190257"/>
              <a:gd name="connsiteX47888" fmla="*/ 446472 w 1299502"/>
              <a:gd name="connsiteY47888" fmla="*/ 1461054 h 2190257"/>
              <a:gd name="connsiteX47889" fmla="*/ 446940 w 1299502"/>
              <a:gd name="connsiteY47889" fmla="*/ 1460658 h 2190257"/>
              <a:gd name="connsiteX47890" fmla="*/ 447049 w 1299502"/>
              <a:gd name="connsiteY47890" fmla="*/ 1460369 h 2190257"/>
              <a:gd name="connsiteX47891" fmla="*/ 447337 w 1299502"/>
              <a:gd name="connsiteY47891" fmla="*/ 1460081 h 2190257"/>
              <a:gd name="connsiteX47892" fmla="*/ 447337 w 1299502"/>
              <a:gd name="connsiteY47892" fmla="*/ 1459865 h 2190257"/>
              <a:gd name="connsiteX47893" fmla="*/ 447553 w 1299502"/>
              <a:gd name="connsiteY47893" fmla="*/ 1459685 h 2190257"/>
              <a:gd name="connsiteX47894" fmla="*/ 447842 w 1299502"/>
              <a:gd name="connsiteY47894" fmla="*/ 1459685 h 2190257"/>
              <a:gd name="connsiteX47895" fmla="*/ 448239 w 1299502"/>
              <a:gd name="connsiteY47895" fmla="*/ 1459360 h 2190257"/>
              <a:gd name="connsiteX47896" fmla="*/ 448563 w 1299502"/>
              <a:gd name="connsiteY47896" fmla="*/ 1459360 h 2190257"/>
              <a:gd name="connsiteX47897" fmla="*/ 448635 w 1299502"/>
              <a:gd name="connsiteY47897" fmla="*/ 1459288 h 2190257"/>
              <a:gd name="connsiteX47898" fmla="*/ 448635 w 1299502"/>
              <a:gd name="connsiteY47898" fmla="*/ 1458964 h 2190257"/>
              <a:gd name="connsiteX47899" fmla="*/ 449032 w 1299502"/>
              <a:gd name="connsiteY47899" fmla="*/ 1458675 h 2190257"/>
              <a:gd name="connsiteX47900" fmla="*/ 449032 w 1299502"/>
              <a:gd name="connsiteY47900" fmla="*/ 1458351 h 2190257"/>
              <a:gd name="connsiteX47901" fmla="*/ 450258 w 1299502"/>
              <a:gd name="connsiteY47901" fmla="*/ 1457486 h 2190257"/>
              <a:gd name="connsiteX47902" fmla="*/ 452241 w 1299502"/>
              <a:gd name="connsiteY47902" fmla="*/ 1457486 h 2190257"/>
              <a:gd name="connsiteX47903" fmla="*/ 452529 w 1299502"/>
              <a:gd name="connsiteY47903" fmla="*/ 1457883 h 2190257"/>
              <a:gd name="connsiteX47904" fmla="*/ 453142 w 1299502"/>
              <a:gd name="connsiteY47904" fmla="*/ 1457883 h 2190257"/>
              <a:gd name="connsiteX47905" fmla="*/ 453539 w 1299502"/>
              <a:gd name="connsiteY47905" fmla="*/ 1457558 h 2190257"/>
              <a:gd name="connsiteX47906" fmla="*/ 453828 w 1299502"/>
              <a:gd name="connsiteY47906" fmla="*/ 1457558 h 2190257"/>
              <a:gd name="connsiteX47907" fmla="*/ 454152 w 1299502"/>
              <a:gd name="connsiteY47907" fmla="*/ 1457270 h 2190257"/>
              <a:gd name="connsiteX47908" fmla="*/ 454441 w 1299502"/>
              <a:gd name="connsiteY47908" fmla="*/ 1457666 h 2190257"/>
              <a:gd name="connsiteX47909" fmla="*/ 455450 w 1299502"/>
              <a:gd name="connsiteY47909" fmla="*/ 1457666 h 2190257"/>
              <a:gd name="connsiteX47910" fmla="*/ 455847 w 1299502"/>
              <a:gd name="connsiteY47910" fmla="*/ 1457378 h 2190257"/>
              <a:gd name="connsiteX47911" fmla="*/ 456135 w 1299502"/>
              <a:gd name="connsiteY47911" fmla="*/ 1457378 h 2190257"/>
              <a:gd name="connsiteX47912" fmla="*/ 456424 w 1299502"/>
              <a:gd name="connsiteY47912" fmla="*/ 1457162 h 2190257"/>
              <a:gd name="connsiteX47913" fmla="*/ 459417 w 1299502"/>
              <a:gd name="connsiteY47913" fmla="*/ 1457270 h 2190257"/>
              <a:gd name="connsiteX47914" fmla="*/ 459741 w 1299502"/>
              <a:gd name="connsiteY47914" fmla="*/ 1457558 h 2190257"/>
              <a:gd name="connsiteX47915" fmla="*/ 460318 w 1299502"/>
              <a:gd name="connsiteY47915" fmla="*/ 1457558 h 2190257"/>
              <a:gd name="connsiteX47916" fmla="*/ 460715 w 1299502"/>
              <a:gd name="connsiteY47916" fmla="*/ 1457955 h 2190257"/>
              <a:gd name="connsiteX47917" fmla="*/ 461039 w 1299502"/>
              <a:gd name="connsiteY47917" fmla="*/ 1457955 h 2190257"/>
              <a:gd name="connsiteX47918" fmla="*/ 461436 w 1299502"/>
              <a:gd name="connsiteY47918" fmla="*/ 1458351 h 2190257"/>
              <a:gd name="connsiteX47919" fmla="*/ 461436 w 1299502"/>
              <a:gd name="connsiteY47919" fmla="*/ 1458675 h 2190257"/>
              <a:gd name="connsiteX47920" fmla="*/ 461616 w 1299502"/>
              <a:gd name="connsiteY47920" fmla="*/ 1458856 h 2190257"/>
              <a:gd name="connsiteX47921" fmla="*/ 461941 w 1299502"/>
              <a:gd name="connsiteY47921" fmla="*/ 1458856 h 2190257"/>
              <a:gd name="connsiteX47922" fmla="*/ 462229 w 1299502"/>
              <a:gd name="connsiteY47922" fmla="*/ 1459180 h 2190257"/>
              <a:gd name="connsiteX47923" fmla="*/ 462518 w 1299502"/>
              <a:gd name="connsiteY47923" fmla="*/ 1459180 h 2190257"/>
              <a:gd name="connsiteX47924" fmla="*/ 464032 w 1299502"/>
              <a:gd name="connsiteY47924" fmla="*/ 1460549 h 2190257"/>
              <a:gd name="connsiteX47925" fmla="*/ 463924 w 1299502"/>
              <a:gd name="connsiteY47925" fmla="*/ 1460874 h 2190257"/>
              <a:gd name="connsiteX47926" fmla="*/ 464320 w 1299502"/>
              <a:gd name="connsiteY47926" fmla="*/ 1461162 h 2190257"/>
              <a:gd name="connsiteX47927" fmla="*/ 464320 w 1299502"/>
              <a:gd name="connsiteY47927" fmla="*/ 1461595 h 2190257"/>
              <a:gd name="connsiteX47928" fmla="*/ 464681 w 1299502"/>
              <a:gd name="connsiteY47928" fmla="*/ 1461559 h 2190257"/>
              <a:gd name="connsiteX47929" fmla="*/ 465402 w 1299502"/>
              <a:gd name="connsiteY47929" fmla="*/ 1460874 h 2190257"/>
              <a:gd name="connsiteX47930" fmla="*/ 465727 w 1299502"/>
              <a:gd name="connsiteY47930" fmla="*/ 1460982 h 2190257"/>
              <a:gd name="connsiteX47931" fmla="*/ 466123 w 1299502"/>
              <a:gd name="connsiteY47931" fmla="*/ 1461270 h 2190257"/>
              <a:gd name="connsiteX47932" fmla="*/ 467025 w 1299502"/>
              <a:gd name="connsiteY47932" fmla="*/ 1461270 h 2190257"/>
              <a:gd name="connsiteX47933" fmla="*/ 467421 w 1299502"/>
              <a:gd name="connsiteY47933" fmla="*/ 1460982 h 2190257"/>
              <a:gd name="connsiteX47934" fmla="*/ 467710 w 1299502"/>
              <a:gd name="connsiteY47934" fmla="*/ 1460982 h 2190257"/>
              <a:gd name="connsiteX47935" fmla="*/ 467926 w 1299502"/>
              <a:gd name="connsiteY47935" fmla="*/ 1460874 h 2190257"/>
              <a:gd name="connsiteX47936" fmla="*/ 467926 w 1299502"/>
              <a:gd name="connsiteY47936" fmla="*/ 1460586 h 2190257"/>
              <a:gd name="connsiteX47937" fmla="*/ 467602 w 1299502"/>
              <a:gd name="connsiteY47937" fmla="*/ 1460261 h 2190257"/>
              <a:gd name="connsiteX47938" fmla="*/ 467602 w 1299502"/>
              <a:gd name="connsiteY47938" fmla="*/ 1459973 h 2190257"/>
              <a:gd name="connsiteX47939" fmla="*/ 467818 w 1299502"/>
              <a:gd name="connsiteY47939" fmla="*/ 1459865 h 2190257"/>
              <a:gd name="connsiteX47940" fmla="*/ 468395 w 1299502"/>
              <a:gd name="connsiteY47940" fmla="*/ 1459865 h 2190257"/>
              <a:gd name="connsiteX47941" fmla="*/ 468720 w 1299502"/>
              <a:gd name="connsiteY47941" fmla="*/ 1460189 h 2190257"/>
              <a:gd name="connsiteX47942" fmla="*/ 469116 w 1299502"/>
              <a:gd name="connsiteY47942" fmla="*/ 1460189 h 2190257"/>
              <a:gd name="connsiteX47943" fmla="*/ 469405 w 1299502"/>
              <a:gd name="connsiteY47943" fmla="*/ 1459865 h 2190257"/>
              <a:gd name="connsiteX47944" fmla="*/ 470018 w 1299502"/>
              <a:gd name="connsiteY47944" fmla="*/ 1460586 h 2190257"/>
              <a:gd name="connsiteX47945" fmla="*/ 470414 w 1299502"/>
              <a:gd name="connsiteY47945" fmla="*/ 1460586 h 2190257"/>
              <a:gd name="connsiteX47946" fmla="*/ 470703 w 1299502"/>
              <a:gd name="connsiteY47946" fmla="*/ 1460261 h 2190257"/>
              <a:gd name="connsiteX47947" fmla="*/ 472001 w 1299502"/>
              <a:gd name="connsiteY47947" fmla="*/ 1460369 h 2190257"/>
              <a:gd name="connsiteX47948" fmla="*/ 472289 w 1299502"/>
              <a:gd name="connsiteY47948" fmla="*/ 1460081 h 2190257"/>
              <a:gd name="connsiteX47949" fmla="*/ 472686 w 1299502"/>
              <a:gd name="connsiteY47949" fmla="*/ 1460081 h 2190257"/>
              <a:gd name="connsiteX47950" fmla="*/ 472794 w 1299502"/>
              <a:gd name="connsiteY47950" fmla="*/ 1459865 h 2190257"/>
              <a:gd name="connsiteX47951" fmla="*/ 472902 w 1299502"/>
              <a:gd name="connsiteY47951" fmla="*/ 1457558 h 2190257"/>
              <a:gd name="connsiteX47952" fmla="*/ 473299 w 1299502"/>
              <a:gd name="connsiteY47952" fmla="*/ 1457270 h 2190257"/>
              <a:gd name="connsiteX47953" fmla="*/ 473299 w 1299502"/>
              <a:gd name="connsiteY47953" fmla="*/ 1456982 h 2190257"/>
              <a:gd name="connsiteX47954" fmla="*/ 474489 w 1299502"/>
              <a:gd name="connsiteY47954" fmla="*/ 1455972 h 2190257"/>
              <a:gd name="connsiteX47955" fmla="*/ 476075 w 1299502"/>
              <a:gd name="connsiteY47955" fmla="*/ 1456080 h 2190257"/>
              <a:gd name="connsiteX47956" fmla="*/ 476472 w 1299502"/>
              <a:gd name="connsiteY47956" fmla="*/ 1455756 h 2190257"/>
              <a:gd name="connsiteX47957" fmla="*/ 476797 w 1299502"/>
              <a:gd name="connsiteY47957" fmla="*/ 1455756 h 2190257"/>
              <a:gd name="connsiteX47958" fmla="*/ 477085 w 1299502"/>
              <a:gd name="connsiteY47958" fmla="*/ 1455468 h 2190257"/>
              <a:gd name="connsiteX47959" fmla="*/ 477482 w 1299502"/>
              <a:gd name="connsiteY47959" fmla="*/ 1455576 h 2190257"/>
              <a:gd name="connsiteX47960" fmla="*/ 477770 w 1299502"/>
              <a:gd name="connsiteY47960" fmla="*/ 1455252 h 2190257"/>
              <a:gd name="connsiteX47961" fmla="*/ 478095 w 1299502"/>
              <a:gd name="connsiteY47961" fmla="*/ 1455252 h 2190257"/>
              <a:gd name="connsiteX47962" fmla="*/ 478491 w 1299502"/>
              <a:gd name="connsiteY47962" fmla="*/ 1454963 h 2190257"/>
              <a:gd name="connsiteX47963" fmla="*/ 479357 w 1299502"/>
              <a:gd name="connsiteY47963" fmla="*/ 1454963 h 2190257"/>
              <a:gd name="connsiteX47964" fmla="*/ 480366 w 1299502"/>
              <a:gd name="connsiteY47964" fmla="*/ 1454170 h 2190257"/>
              <a:gd name="connsiteX47965" fmla="*/ 482674 w 1299502"/>
              <a:gd name="connsiteY47965" fmla="*/ 1454278 h 2190257"/>
              <a:gd name="connsiteX47966" fmla="*/ 483359 w 1299502"/>
              <a:gd name="connsiteY47966" fmla="*/ 1453666 h 2190257"/>
              <a:gd name="connsiteX47967" fmla="*/ 483648 w 1299502"/>
              <a:gd name="connsiteY47967" fmla="*/ 1453774 h 2190257"/>
              <a:gd name="connsiteX47968" fmla="*/ 484765 w 1299502"/>
              <a:gd name="connsiteY47968" fmla="*/ 1452873 h 2190257"/>
              <a:gd name="connsiteX47969" fmla="*/ 485378 w 1299502"/>
              <a:gd name="connsiteY47969" fmla="*/ 1452873 h 2190257"/>
              <a:gd name="connsiteX47970" fmla="*/ 485775 w 1299502"/>
              <a:gd name="connsiteY47970" fmla="*/ 1452549 h 2190257"/>
              <a:gd name="connsiteX47971" fmla="*/ 487073 w 1299502"/>
              <a:gd name="connsiteY47971" fmla="*/ 1452657 h 2190257"/>
              <a:gd name="connsiteX47972" fmla="*/ 487362 w 1299502"/>
              <a:gd name="connsiteY47972" fmla="*/ 1452368 h 2190257"/>
              <a:gd name="connsiteX47973" fmla="*/ 487650 w 1299502"/>
              <a:gd name="connsiteY47973" fmla="*/ 1452368 h 2190257"/>
              <a:gd name="connsiteX47974" fmla="*/ 488047 w 1299502"/>
              <a:gd name="connsiteY47974" fmla="*/ 1452152 h 2190257"/>
              <a:gd name="connsiteX47975" fmla="*/ 489958 w 1299502"/>
              <a:gd name="connsiteY47975" fmla="*/ 1452152 h 2190257"/>
              <a:gd name="connsiteX47976" fmla="*/ 490354 w 1299502"/>
              <a:gd name="connsiteY47976" fmla="*/ 1451972 h 2190257"/>
              <a:gd name="connsiteX47977" fmla="*/ 490967 w 1299502"/>
              <a:gd name="connsiteY47977" fmla="*/ 1451972 h 2190257"/>
              <a:gd name="connsiteX47978" fmla="*/ 491652 w 1299502"/>
              <a:gd name="connsiteY47978" fmla="*/ 1451359 h 2190257"/>
              <a:gd name="connsiteX47979" fmla="*/ 491941 w 1299502"/>
              <a:gd name="connsiteY47979" fmla="*/ 1451359 h 2190257"/>
              <a:gd name="connsiteX47980" fmla="*/ 492338 w 1299502"/>
              <a:gd name="connsiteY47980" fmla="*/ 1451179 h 2190257"/>
              <a:gd name="connsiteX47981" fmla="*/ 492662 w 1299502"/>
              <a:gd name="connsiteY47981" fmla="*/ 1451179 h 2190257"/>
              <a:gd name="connsiteX47982" fmla="*/ 493852 w 1299502"/>
              <a:gd name="connsiteY47982" fmla="*/ 1450170 h 2190257"/>
              <a:gd name="connsiteX47983" fmla="*/ 493636 w 1299502"/>
              <a:gd name="connsiteY47983" fmla="*/ 1449954 h 2190257"/>
              <a:gd name="connsiteX47984" fmla="*/ 491652 w 1299502"/>
              <a:gd name="connsiteY47984" fmla="*/ 1449882 h 2190257"/>
              <a:gd name="connsiteX47985" fmla="*/ 491364 w 1299502"/>
              <a:gd name="connsiteY47985" fmla="*/ 1450170 h 2190257"/>
              <a:gd name="connsiteX47986" fmla="*/ 490751 w 1299502"/>
              <a:gd name="connsiteY47986" fmla="*/ 1450170 h 2190257"/>
              <a:gd name="connsiteX47987" fmla="*/ 490354 w 1299502"/>
              <a:gd name="connsiteY47987" fmla="*/ 1450458 h 2190257"/>
              <a:gd name="connsiteX47988" fmla="*/ 490066 w 1299502"/>
              <a:gd name="connsiteY47988" fmla="*/ 1450458 h 2190257"/>
              <a:gd name="connsiteX47989" fmla="*/ 489741 w 1299502"/>
              <a:gd name="connsiteY47989" fmla="*/ 1450674 h 2190257"/>
              <a:gd name="connsiteX47990" fmla="*/ 489345 w 1299502"/>
              <a:gd name="connsiteY47990" fmla="*/ 1450674 h 2190257"/>
              <a:gd name="connsiteX47991" fmla="*/ 488768 w 1299502"/>
              <a:gd name="connsiteY47991" fmla="*/ 1451287 h 2190257"/>
              <a:gd name="connsiteX47992" fmla="*/ 488047 w 1299502"/>
              <a:gd name="connsiteY47992" fmla="*/ 1451287 h 2190257"/>
              <a:gd name="connsiteX47993" fmla="*/ 487758 w 1299502"/>
              <a:gd name="connsiteY47993" fmla="*/ 1451467 h 2190257"/>
              <a:gd name="connsiteX47994" fmla="*/ 487037 w 1299502"/>
              <a:gd name="connsiteY47994" fmla="*/ 1451467 h 2190257"/>
              <a:gd name="connsiteX47995" fmla="*/ 486749 w 1299502"/>
              <a:gd name="connsiteY47995" fmla="*/ 1451792 h 2190257"/>
              <a:gd name="connsiteX47996" fmla="*/ 486352 w 1299502"/>
              <a:gd name="connsiteY47996" fmla="*/ 1451792 h 2190257"/>
              <a:gd name="connsiteX47997" fmla="*/ 486063 w 1299502"/>
              <a:gd name="connsiteY47997" fmla="*/ 1452080 h 2190257"/>
              <a:gd name="connsiteX47998" fmla="*/ 485450 w 1299502"/>
              <a:gd name="connsiteY47998" fmla="*/ 1451972 h 2190257"/>
              <a:gd name="connsiteX47999" fmla="*/ 485054 w 1299502"/>
              <a:gd name="connsiteY47999" fmla="*/ 1452296 h 2190257"/>
              <a:gd name="connsiteX48000" fmla="*/ 483756 w 1299502"/>
              <a:gd name="connsiteY48000" fmla="*/ 1452296 h 2190257"/>
              <a:gd name="connsiteX48001" fmla="*/ 483071 w 1299502"/>
              <a:gd name="connsiteY48001" fmla="*/ 1452765 h 2190257"/>
              <a:gd name="connsiteX48002" fmla="*/ 482746 w 1299502"/>
              <a:gd name="connsiteY48002" fmla="*/ 1452765 h 2190257"/>
              <a:gd name="connsiteX48003" fmla="*/ 482061 w 1299502"/>
              <a:gd name="connsiteY48003" fmla="*/ 1453377 h 2190257"/>
              <a:gd name="connsiteX48004" fmla="*/ 480474 w 1299502"/>
              <a:gd name="connsiteY48004" fmla="*/ 1453269 h 2190257"/>
              <a:gd name="connsiteX48005" fmla="*/ 480150 w 1299502"/>
              <a:gd name="connsiteY48005" fmla="*/ 1452981 h 2190257"/>
              <a:gd name="connsiteX48006" fmla="*/ 479861 w 1299502"/>
              <a:gd name="connsiteY48006" fmla="*/ 1452981 h 2190257"/>
              <a:gd name="connsiteX48007" fmla="*/ 479465 w 1299502"/>
              <a:gd name="connsiteY48007" fmla="*/ 1453269 h 2190257"/>
              <a:gd name="connsiteX48008" fmla="*/ 479176 w 1299502"/>
              <a:gd name="connsiteY48008" fmla="*/ 1453197 h 2190257"/>
              <a:gd name="connsiteX48009" fmla="*/ 478852 w 1299502"/>
              <a:gd name="connsiteY48009" fmla="*/ 1453486 h 2190257"/>
              <a:gd name="connsiteX48010" fmla="*/ 477554 w 1299502"/>
              <a:gd name="connsiteY48010" fmla="*/ 1453486 h 2190257"/>
              <a:gd name="connsiteX48011" fmla="*/ 477157 w 1299502"/>
              <a:gd name="connsiteY48011" fmla="*/ 1453666 h 2190257"/>
              <a:gd name="connsiteX48012" fmla="*/ 475859 w 1299502"/>
              <a:gd name="connsiteY48012" fmla="*/ 1453666 h 2190257"/>
              <a:gd name="connsiteX48013" fmla="*/ 475571 w 1299502"/>
              <a:gd name="connsiteY48013" fmla="*/ 1453990 h 2190257"/>
              <a:gd name="connsiteX48014" fmla="*/ 474597 w 1299502"/>
              <a:gd name="connsiteY48014" fmla="*/ 1453882 h 2190257"/>
              <a:gd name="connsiteX48015" fmla="*/ 473587 w 1299502"/>
              <a:gd name="connsiteY48015" fmla="*/ 1454783 h 2190257"/>
              <a:gd name="connsiteX48016" fmla="*/ 473191 w 1299502"/>
              <a:gd name="connsiteY48016" fmla="*/ 1454783 h 2190257"/>
              <a:gd name="connsiteX48017" fmla="*/ 472470 w 1299502"/>
              <a:gd name="connsiteY48017" fmla="*/ 1455288 h 2190257"/>
              <a:gd name="connsiteX48018" fmla="*/ 471208 w 1299502"/>
              <a:gd name="connsiteY48018" fmla="*/ 1455288 h 2190257"/>
              <a:gd name="connsiteX48019" fmla="*/ 470883 w 1299502"/>
              <a:gd name="connsiteY48019" fmla="*/ 1455468 h 2190257"/>
              <a:gd name="connsiteX48020" fmla="*/ 470595 w 1299502"/>
              <a:gd name="connsiteY48020" fmla="*/ 1455468 h 2190257"/>
              <a:gd name="connsiteX48021" fmla="*/ 469585 w 1299502"/>
              <a:gd name="connsiteY48021" fmla="*/ 1456369 h 2190257"/>
              <a:gd name="connsiteX48022" fmla="*/ 469188 w 1299502"/>
              <a:gd name="connsiteY48022" fmla="*/ 1456369 h 2190257"/>
              <a:gd name="connsiteX48023" fmla="*/ 468611 w 1299502"/>
              <a:gd name="connsiteY48023" fmla="*/ 1456873 h 2190257"/>
              <a:gd name="connsiteX48024" fmla="*/ 467890 w 1299502"/>
              <a:gd name="connsiteY48024" fmla="*/ 1456873 h 2190257"/>
              <a:gd name="connsiteX48025" fmla="*/ 467602 w 1299502"/>
              <a:gd name="connsiteY48025" fmla="*/ 1457162 h 2190257"/>
              <a:gd name="connsiteX48026" fmla="*/ 467205 w 1299502"/>
              <a:gd name="connsiteY48026" fmla="*/ 1457162 h 2190257"/>
              <a:gd name="connsiteX48027" fmla="*/ 465907 w 1299502"/>
              <a:gd name="connsiteY48027" fmla="*/ 1458279 h 2190257"/>
              <a:gd name="connsiteX48028" fmla="*/ 464897 w 1299502"/>
              <a:gd name="connsiteY48028" fmla="*/ 1458171 h 2190257"/>
              <a:gd name="connsiteX48029" fmla="*/ 464320 w 1299502"/>
              <a:gd name="connsiteY48029" fmla="*/ 1457558 h 2190257"/>
              <a:gd name="connsiteX48030" fmla="*/ 463924 w 1299502"/>
              <a:gd name="connsiteY48030" fmla="*/ 1457883 h 2190257"/>
              <a:gd name="connsiteX48031" fmla="*/ 463599 w 1299502"/>
              <a:gd name="connsiteY48031" fmla="*/ 1457883 h 2190257"/>
              <a:gd name="connsiteX48032" fmla="*/ 463419 w 1299502"/>
              <a:gd name="connsiteY48032" fmla="*/ 1457955 h 2190257"/>
              <a:gd name="connsiteX48033" fmla="*/ 463419 w 1299502"/>
              <a:gd name="connsiteY48033" fmla="*/ 1458279 h 2190257"/>
              <a:gd name="connsiteX48034" fmla="*/ 462914 w 1299502"/>
              <a:gd name="connsiteY48034" fmla="*/ 1458675 h 2190257"/>
              <a:gd name="connsiteX48035" fmla="*/ 462337 w 1299502"/>
              <a:gd name="connsiteY48035" fmla="*/ 1458675 h 2190257"/>
              <a:gd name="connsiteX48036" fmla="*/ 461832 w 1299502"/>
              <a:gd name="connsiteY48036" fmla="*/ 1458279 h 2190257"/>
              <a:gd name="connsiteX48037" fmla="*/ 461832 w 1299502"/>
              <a:gd name="connsiteY48037" fmla="*/ 1457378 h 2190257"/>
              <a:gd name="connsiteX48038" fmla="*/ 460715 w 1299502"/>
              <a:gd name="connsiteY48038" fmla="*/ 1456261 h 2190257"/>
              <a:gd name="connsiteX48039" fmla="*/ 460426 w 1299502"/>
              <a:gd name="connsiteY48039" fmla="*/ 1456189 h 2190257"/>
              <a:gd name="connsiteX48040" fmla="*/ 459741 w 1299502"/>
              <a:gd name="connsiteY48040" fmla="*/ 1456765 h 2190257"/>
              <a:gd name="connsiteX48041" fmla="*/ 457830 w 1299502"/>
              <a:gd name="connsiteY48041" fmla="*/ 1456693 h 2190257"/>
              <a:gd name="connsiteX48042" fmla="*/ 457650 w 1299502"/>
              <a:gd name="connsiteY48042" fmla="*/ 1456585 h 2190257"/>
              <a:gd name="connsiteX48043" fmla="*/ 457722 w 1299502"/>
              <a:gd name="connsiteY48043" fmla="*/ 1454783 h 2190257"/>
              <a:gd name="connsiteX48044" fmla="*/ 458046 w 1299502"/>
              <a:gd name="connsiteY48044" fmla="*/ 1454495 h 2190257"/>
              <a:gd name="connsiteX48045" fmla="*/ 458118 w 1299502"/>
              <a:gd name="connsiteY48045" fmla="*/ 1453594 h 2190257"/>
              <a:gd name="connsiteX48046" fmla="*/ 457938 w 1299502"/>
              <a:gd name="connsiteY48046" fmla="*/ 1453486 h 2190257"/>
              <a:gd name="connsiteX48047" fmla="*/ 456027 w 1299502"/>
              <a:gd name="connsiteY48047" fmla="*/ 1453377 h 2190257"/>
              <a:gd name="connsiteX48048" fmla="*/ 455630 w 1299502"/>
              <a:gd name="connsiteY48048" fmla="*/ 1453089 h 2190257"/>
              <a:gd name="connsiteX48049" fmla="*/ 455342 w 1299502"/>
              <a:gd name="connsiteY48049" fmla="*/ 1452981 h 2190257"/>
              <a:gd name="connsiteX48050" fmla="*/ 454729 w 1299502"/>
              <a:gd name="connsiteY48050" fmla="*/ 1452404 h 2190257"/>
              <a:gd name="connsiteX48051" fmla="*/ 454441 w 1299502"/>
              <a:gd name="connsiteY48051" fmla="*/ 1452404 h 2190257"/>
              <a:gd name="connsiteX48052" fmla="*/ 454044 w 1299502"/>
              <a:gd name="connsiteY48052" fmla="*/ 1452693 h 2190257"/>
              <a:gd name="connsiteX48053" fmla="*/ 452746 w 1299502"/>
              <a:gd name="connsiteY48053" fmla="*/ 1452585 h 2190257"/>
              <a:gd name="connsiteX48054" fmla="*/ 452457 w 1299502"/>
              <a:gd name="connsiteY48054" fmla="*/ 1452296 h 2190257"/>
              <a:gd name="connsiteX48055" fmla="*/ 451448 w 1299502"/>
              <a:gd name="connsiteY48055" fmla="*/ 1452296 h 2190257"/>
              <a:gd name="connsiteX48056" fmla="*/ 450835 w 1299502"/>
              <a:gd name="connsiteY48056" fmla="*/ 1452801 h 2190257"/>
              <a:gd name="connsiteX48057" fmla="*/ 450438 w 1299502"/>
              <a:gd name="connsiteY48057" fmla="*/ 1452801 h 2190257"/>
              <a:gd name="connsiteX48058" fmla="*/ 450150 w 1299502"/>
              <a:gd name="connsiteY48058" fmla="*/ 1453089 h 2190257"/>
              <a:gd name="connsiteX48059" fmla="*/ 449825 w 1299502"/>
              <a:gd name="connsiteY48059" fmla="*/ 1452801 h 2190257"/>
              <a:gd name="connsiteX48060" fmla="*/ 449140 w 1299502"/>
              <a:gd name="connsiteY48060" fmla="*/ 1452801 h 2190257"/>
              <a:gd name="connsiteX48061" fmla="*/ 448527 w 1299502"/>
              <a:gd name="connsiteY48061" fmla="*/ 1452080 h 2190257"/>
              <a:gd name="connsiteX48062" fmla="*/ 448239 w 1299502"/>
              <a:gd name="connsiteY48062" fmla="*/ 1452080 h 2190257"/>
              <a:gd name="connsiteX48063" fmla="*/ 447950 w 1299502"/>
              <a:gd name="connsiteY48063" fmla="*/ 1451792 h 2190257"/>
              <a:gd name="connsiteX48064" fmla="*/ 446255 w 1299502"/>
              <a:gd name="connsiteY48064" fmla="*/ 1451684 h 2190257"/>
              <a:gd name="connsiteX48065" fmla="*/ 445534 w 1299502"/>
              <a:gd name="connsiteY48065" fmla="*/ 1450891 h 2190257"/>
              <a:gd name="connsiteX48066" fmla="*/ 446147 w 1299502"/>
              <a:gd name="connsiteY48066" fmla="*/ 1450386 h 2190257"/>
              <a:gd name="connsiteX48067" fmla="*/ 446147 w 1299502"/>
              <a:gd name="connsiteY48067" fmla="*/ 1450098 h 2190257"/>
              <a:gd name="connsiteX48068" fmla="*/ 447229 w 1299502"/>
              <a:gd name="connsiteY48068" fmla="*/ 1449197 h 2190257"/>
              <a:gd name="connsiteX48069" fmla="*/ 447229 w 1299502"/>
              <a:gd name="connsiteY48069" fmla="*/ 1448908 h 2190257"/>
              <a:gd name="connsiteX48070" fmla="*/ 447553 w 1299502"/>
              <a:gd name="connsiteY48070" fmla="*/ 1448692 h 2190257"/>
              <a:gd name="connsiteX48071" fmla="*/ 447662 w 1299502"/>
              <a:gd name="connsiteY48071" fmla="*/ 1447503 h 2190257"/>
              <a:gd name="connsiteX48072" fmla="*/ 447337 w 1299502"/>
              <a:gd name="connsiteY48072" fmla="*/ 1447106 h 2190257"/>
              <a:gd name="connsiteX48073" fmla="*/ 447337 w 1299502"/>
              <a:gd name="connsiteY48073" fmla="*/ 1446602 h 2190257"/>
              <a:gd name="connsiteX48074" fmla="*/ 447662 w 1299502"/>
              <a:gd name="connsiteY48074" fmla="*/ 1446314 h 2190257"/>
              <a:gd name="connsiteX48075" fmla="*/ 447734 w 1299502"/>
              <a:gd name="connsiteY48075" fmla="*/ 1445701 h 2190257"/>
              <a:gd name="connsiteX48076" fmla="*/ 448058 w 1299502"/>
              <a:gd name="connsiteY48076" fmla="*/ 1445413 h 2190257"/>
              <a:gd name="connsiteX48077" fmla="*/ 448058 w 1299502"/>
              <a:gd name="connsiteY48077" fmla="*/ 1445088 h 2190257"/>
              <a:gd name="connsiteX48078" fmla="*/ 448347 w 1299502"/>
              <a:gd name="connsiteY48078" fmla="*/ 1444800 h 2190257"/>
              <a:gd name="connsiteX48079" fmla="*/ 448455 w 1299502"/>
              <a:gd name="connsiteY48079" fmla="*/ 1444187 h 2190257"/>
              <a:gd name="connsiteX48080" fmla="*/ 448743 w 1299502"/>
              <a:gd name="connsiteY48080" fmla="*/ 1444007 h 2190257"/>
              <a:gd name="connsiteX48081" fmla="*/ 448743 w 1299502"/>
              <a:gd name="connsiteY48081" fmla="*/ 1443719 h 2190257"/>
              <a:gd name="connsiteX48082" fmla="*/ 449140 w 1299502"/>
              <a:gd name="connsiteY48082" fmla="*/ 1443394 h 2190257"/>
              <a:gd name="connsiteX48083" fmla="*/ 449140 w 1299502"/>
              <a:gd name="connsiteY48083" fmla="*/ 1443106 h 2190257"/>
              <a:gd name="connsiteX48084" fmla="*/ 449428 w 1299502"/>
              <a:gd name="connsiteY48084" fmla="*/ 1442782 h 2190257"/>
              <a:gd name="connsiteX48085" fmla="*/ 449428 w 1299502"/>
              <a:gd name="connsiteY48085" fmla="*/ 1442493 h 2190257"/>
              <a:gd name="connsiteX48086" fmla="*/ 452241 w 1299502"/>
              <a:gd name="connsiteY48086" fmla="*/ 1440295 h 2190257"/>
              <a:gd name="connsiteX48087" fmla="*/ 452241 w 1299502"/>
              <a:gd name="connsiteY48087" fmla="*/ 1440007 h 2190257"/>
              <a:gd name="connsiteX48088" fmla="*/ 452926 w 1299502"/>
              <a:gd name="connsiteY48088" fmla="*/ 1439394 h 2190257"/>
              <a:gd name="connsiteX48089" fmla="*/ 452926 w 1299502"/>
              <a:gd name="connsiteY48089" fmla="*/ 1439106 h 2190257"/>
              <a:gd name="connsiteX48090" fmla="*/ 453034 w 1299502"/>
              <a:gd name="connsiteY48090" fmla="*/ 1438997 h 2190257"/>
              <a:gd name="connsiteX48091" fmla="*/ 453431 w 1299502"/>
              <a:gd name="connsiteY48091" fmla="*/ 1438997 h 2190257"/>
              <a:gd name="connsiteX48092" fmla="*/ 453936 w 1299502"/>
              <a:gd name="connsiteY48092" fmla="*/ 1438601 h 2190257"/>
              <a:gd name="connsiteX48093" fmla="*/ 453936 w 1299502"/>
              <a:gd name="connsiteY48093" fmla="*/ 1438313 h 2190257"/>
              <a:gd name="connsiteX48094" fmla="*/ 454224 w 1299502"/>
              <a:gd name="connsiteY48094" fmla="*/ 1437988 h 2190257"/>
              <a:gd name="connsiteX48095" fmla="*/ 454332 w 1299502"/>
              <a:gd name="connsiteY48095" fmla="*/ 1437412 h 2190257"/>
              <a:gd name="connsiteX48096" fmla="*/ 455306 w 1299502"/>
              <a:gd name="connsiteY48096" fmla="*/ 1436511 h 2190257"/>
              <a:gd name="connsiteX48097" fmla="*/ 455306 w 1299502"/>
              <a:gd name="connsiteY48097" fmla="*/ 1436222 h 2190257"/>
              <a:gd name="connsiteX48098" fmla="*/ 457001 w 1299502"/>
              <a:gd name="connsiteY48098" fmla="*/ 1434817 h 2190257"/>
              <a:gd name="connsiteX48099" fmla="*/ 457001 w 1299502"/>
              <a:gd name="connsiteY48099" fmla="*/ 1434204 h 2190257"/>
              <a:gd name="connsiteX48100" fmla="*/ 457325 w 1299502"/>
              <a:gd name="connsiteY48100" fmla="*/ 1434024 h 2190257"/>
              <a:gd name="connsiteX48101" fmla="*/ 457397 w 1299502"/>
              <a:gd name="connsiteY48101" fmla="*/ 1433123 h 2190257"/>
              <a:gd name="connsiteX48102" fmla="*/ 457722 w 1299502"/>
              <a:gd name="connsiteY48102" fmla="*/ 1432798 h 2190257"/>
              <a:gd name="connsiteX48103" fmla="*/ 457794 w 1299502"/>
              <a:gd name="connsiteY48103" fmla="*/ 1432222 h 2190257"/>
              <a:gd name="connsiteX48104" fmla="*/ 458299 w 1299502"/>
              <a:gd name="connsiteY48104" fmla="*/ 1431825 h 2190257"/>
              <a:gd name="connsiteX48105" fmla="*/ 458587 w 1299502"/>
              <a:gd name="connsiteY48105" fmla="*/ 1431825 h 2190257"/>
              <a:gd name="connsiteX48106" fmla="*/ 459489 w 1299502"/>
              <a:gd name="connsiteY48106" fmla="*/ 1431105 h 2190257"/>
              <a:gd name="connsiteX48107" fmla="*/ 459489 w 1299502"/>
              <a:gd name="connsiteY48107" fmla="*/ 1430816 h 2190257"/>
              <a:gd name="connsiteX48108" fmla="*/ 459813 w 1299502"/>
              <a:gd name="connsiteY48108" fmla="*/ 1430492 h 2190257"/>
              <a:gd name="connsiteX48109" fmla="*/ 459813 w 1299502"/>
              <a:gd name="connsiteY48109" fmla="*/ 1430204 h 2190257"/>
              <a:gd name="connsiteX48110" fmla="*/ 460787 w 1299502"/>
              <a:gd name="connsiteY48110" fmla="*/ 1429411 h 2190257"/>
              <a:gd name="connsiteX48111" fmla="*/ 460895 w 1299502"/>
              <a:gd name="connsiteY48111" fmla="*/ 1429122 h 2190257"/>
              <a:gd name="connsiteX48112" fmla="*/ 461905 w 1299502"/>
              <a:gd name="connsiteY48112" fmla="*/ 1428221 h 2190257"/>
              <a:gd name="connsiteX48113" fmla="*/ 461905 w 1299502"/>
              <a:gd name="connsiteY48113" fmla="*/ 1427897 h 2190257"/>
              <a:gd name="connsiteX48114" fmla="*/ 462193 w 1299502"/>
              <a:gd name="connsiteY48114" fmla="*/ 1427717 h 2190257"/>
              <a:gd name="connsiteX48115" fmla="*/ 462301 w 1299502"/>
              <a:gd name="connsiteY48115" fmla="*/ 1426203 h 2190257"/>
              <a:gd name="connsiteX48116" fmla="*/ 462590 w 1299502"/>
              <a:gd name="connsiteY48116" fmla="*/ 1425915 h 2190257"/>
              <a:gd name="connsiteX48117" fmla="*/ 462698 w 1299502"/>
              <a:gd name="connsiteY48117" fmla="*/ 1425590 h 2190257"/>
              <a:gd name="connsiteX48118" fmla="*/ 463275 w 1299502"/>
              <a:gd name="connsiteY48118" fmla="*/ 1425014 h 2190257"/>
              <a:gd name="connsiteX48119" fmla="*/ 463275 w 1299502"/>
              <a:gd name="connsiteY48119" fmla="*/ 1424689 h 2190257"/>
              <a:gd name="connsiteX48120" fmla="*/ 463671 w 1299502"/>
              <a:gd name="connsiteY48120" fmla="*/ 1424401 h 2190257"/>
              <a:gd name="connsiteX48121" fmla="*/ 463671 w 1299502"/>
              <a:gd name="connsiteY48121" fmla="*/ 1424221 h 2190257"/>
              <a:gd name="connsiteX48122" fmla="*/ 464393 w 1299502"/>
              <a:gd name="connsiteY48122" fmla="*/ 1423608 h 2190257"/>
              <a:gd name="connsiteX48123" fmla="*/ 464393 w 1299502"/>
              <a:gd name="connsiteY48123" fmla="*/ 1423320 h 2190257"/>
              <a:gd name="connsiteX48124" fmla="*/ 465366 w 1299502"/>
              <a:gd name="connsiteY48124" fmla="*/ 1422491 h 2190257"/>
              <a:gd name="connsiteX48125" fmla="*/ 465366 w 1299502"/>
              <a:gd name="connsiteY48125" fmla="*/ 1422203 h 2190257"/>
              <a:gd name="connsiteX48126" fmla="*/ 466087 w 1299502"/>
              <a:gd name="connsiteY48126" fmla="*/ 1421590 h 2190257"/>
              <a:gd name="connsiteX48127" fmla="*/ 466087 w 1299502"/>
              <a:gd name="connsiteY48127" fmla="*/ 1421302 h 2190257"/>
              <a:gd name="connsiteX48128" fmla="*/ 466772 w 1299502"/>
              <a:gd name="connsiteY48128" fmla="*/ 1420689 h 2190257"/>
              <a:gd name="connsiteX48129" fmla="*/ 466772 w 1299502"/>
              <a:gd name="connsiteY48129" fmla="*/ 1420401 h 2190257"/>
              <a:gd name="connsiteX48130" fmla="*/ 467097 w 1299502"/>
              <a:gd name="connsiteY48130" fmla="*/ 1420220 h 2190257"/>
              <a:gd name="connsiteX48131" fmla="*/ 467097 w 1299502"/>
              <a:gd name="connsiteY48131" fmla="*/ 1419896 h 2190257"/>
              <a:gd name="connsiteX48132" fmla="*/ 467782 w 1299502"/>
              <a:gd name="connsiteY48132" fmla="*/ 1419319 h 2190257"/>
              <a:gd name="connsiteX48133" fmla="*/ 467782 w 1299502"/>
              <a:gd name="connsiteY48133" fmla="*/ 1418995 h 2190257"/>
              <a:gd name="connsiteX48134" fmla="*/ 468179 w 1299502"/>
              <a:gd name="connsiteY48134" fmla="*/ 1418707 h 2190257"/>
              <a:gd name="connsiteX48135" fmla="*/ 468179 w 1299502"/>
              <a:gd name="connsiteY48135" fmla="*/ 1418382 h 2190257"/>
              <a:gd name="connsiteX48136" fmla="*/ 470162 w 1299502"/>
              <a:gd name="connsiteY48136" fmla="*/ 1416688 h 2190257"/>
              <a:gd name="connsiteX48137" fmla="*/ 470162 w 1299502"/>
              <a:gd name="connsiteY48137" fmla="*/ 1416400 h 2190257"/>
              <a:gd name="connsiteX48138" fmla="*/ 471280 w 1299502"/>
              <a:gd name="connsiteY48138" fmla="*/ 1415607 h 2190257"/>
              <a:gd name="connsiteX48139" fmla="*/ 471280 w 1299502"/>
              <a:gd name="connsiteY48139" fmla="*/ 1415319 h 2190257"/>
              <a:gd name="connsiteX48140" fmla="*/ 471568 w 1299502"/>
              <a:gd name="connsiteY48140" fmla="*/ 1414995 h 2190257"/>
              <a:gd name="connsiteX48141" fmla="*/ 471568 w 1299502"/>
              <a:gd name="connsiteY48141" fmla="*/ 1414706 h 2190257"/>
              <a:gd name="connsiteX48142" fmla="*/ 471965 w 1299502"/>
              <a:gd name="connsiteY48142" fmla="*/ 1414382 h 2190257"/>
              <a:gd name="connsiteX48143" fmla="*/ 471965 w 1299502"/>
              <a:gd name="connsiteY48143" fmla="*/ 1414094 h 2190257"/>
              <a:gd name="connsiteX48144" fmla="*/ 472253 w 1299502"/>
              <a:gd name="connsiteY48144" fmla="*/ 1413805 h 2190257"/>
              <a:gd name="connsiteX48145" fmla="*/ 472253 w 1299502"/>
              <a:gd name="connsiteY48145" fmla="*/ 1413589 h 2190257"/>
              <a:gd name="connsiteX48146" fmla="*/ 472686 w 1299502"/>
              <a:gd name="connsiteY48146" fmla="*/ 1413301 h 2190257"/>
              <a:gd name="connsiteX48147" fmla="*/ 472686 w 1299502"/>
              <a:gd name="connsiteY48147" fmla="*/ 1412976 h 2190257"/>
              <a:gd name="connsiteX48148" fmla="*/ 473371 w 1299502"/>
              <a:gd name="connsiteY48148" fmla="*/ 1412400 h 2190257"/>
              <a:gd name="connsiteX48149" fmla="*/ 473371 w 1299502"/>
              <a:gd name="connsiteY48149" fmla="*/ 1412075 h 2190257"/>
              <a:gd name="connsiteX48150" fmla="*/ 474669 w 1299502"/>
              <a:gd name="connsiteY48150" fmla="*/ 1410994 h 2190257"/>
              <a:gd name="connsiteX48151" fmla="*/ 474741 w 1299502"/>
              <a:gd name="connsiteY48151" fmla="*/ 1410381 h 2190257"/>
              <a:gd name="connsiteX48152" fmla="*/ 474849 w 1299502"/>
              <a:gd name="connsiteY48152" fmla="*/ 1410273 h 2190257"/>
              <a:gd name="connsiteX48153" fmla="*/ 475246 w 1299502"/>
              <a:gd name="connsiteY48153" fmla="*/ 1410273 h 2190257"/>
              <a:gd name="connsiteX48154" fmla="*/ 475354 w 1299502"/>
              <a:gd name="connsiteY48154" fmla="*/ 1410093 h 2190257"/>
              <a:gd name="connsiteX48155" fmla="*/ 475354 w 1299502"/>
              <a:gd name="connsiteY48155" fmla="*/ 1409480 h 2190257"/>
              <a:gd name="connsiteX48156" fmla="*/ 475967 w 1299502"/>
              <a:gd name="connsiteY48156" fmla="*/ 1409084 h 2190257"/>
              <a:gd name="connsiteX48157" fmla="*/ 476256 w 1299502"/>
              <a:gd name="connsiteY48157" fmla="*/ 1409084 h 2190257"/>
              <a:gd name="connsiteX48158" fmla="*/ 476544 w 1299502"/>
              <a:gd name="connsiteY48158" fmla="*/ 1408796 h 2190257"/>
              <a:gd name="connsiteX48159" fmla="*/ 476869 w 1299502"/>
              <a:gd name="connsiteY48159" fmla="*/ 1408904 h 2190257"/>
              <a:gd name="connsiteX48160" fmla="*/ 477446 w 1299502"/>
              <a:gd name="connsiteY48160" fmla="*/ 1408399 h 2190257"/>
              <a:gd name="connsiteX48161" fmla="*/ 477446 w 1299502"/>
              <a:gd name="connsiteY48161" fmla="*/ 1407786 h 2190257"/>
              <a:gd name="connsiteX48162" fmla="*/ 477662 w 1299502"/>
              <a:gd name="connsiteY48162" fmla="*/ 1407678 h 2190257"/>
              <a:gd name="connsiteX48163" fmla="*/ 478960 w 1299502"/>
              <a:gd name="connsiteY48163" fmla="*/ 1407678 h 2190257"/>
              <a:gd name="connsiteX48164" fmla="*/ 479032 w 1299502"/>
              <a:gd name="connsiteY48164" fmla="*/ 1407606 h 2190257"/>
              <a:gd name="connsiteX48165" fmla="*/ 479140 w 1299502"/>
              <a:gd name="connsiteY48165" fmla="*/ 1406705 h 2190257"/>
              <a:gd name="connsiteX48166" fmla="*/ 478924 w 1299502"/>
              <a:gd name="connsiteY48166" fmla="*/ 1406597 h 2190257"/>
              <a:gd name="connsiteX48167" fmla="*/ 477662 w 1299502"/>
              <a:gd name="connsiteY48167" fmla="*/ 1406489 h 2190257"/>
              <a:gd name="connsiteX48168" fmla="*/ 477446 w 1299502"/>
              <a:gd name="connsiteY48168" fmla="*/ 1406705 h 2190257"/>
              <a:gd name="connsiteX48169" fmla="*/ 477446 w 1299502"/>
              <a:gd name="connsiteY48169" fmla="*/ 1406958 h 2190257"/>
              <a:gd name="connsiteX48170" fmla="*/ 477590 w 1299502"/>
              <a:gd name="connsiteY48170" fmla="*/ 1406813 h 2190257"/>
              <a:gd name="connsiteX48171" fmla="*/ 478275 w 1299502"/>
              <a:gd name="connsiteY48171" fmla="*/ 1406922 h 2190257"/>
              <a:gd name="connsiteX48172" fmla="*/ 478383 w 1299502"/>
              <a:gd name="connsiteY48172" fmla="*/ 1406994 h 2190257"/>
              <a:gd name="connsiteX48173" fmla="*/ 478383 w 1299502"/>
              <a:gd name="connsiteY48173" fmla="*/ 1407318 h 2190257"/>
              <a:gd name="connsiteX48174" fmla="*/ 478275 w 1299502"/>
              <a:gd name="connsiteY48174" fmla="*/ 1407390 h 2190257"/>
              <a:gd name="connsiteX48175" fmla="*/ 477590 w 1299502"/>
              <a:gd name="connsiteY48175" fmla="*/ 1407390 h 2190257"/>
              <a:gd name="connsiteX48176" fmla="*/ 477373 w 1299502"/>
              <a:gd name="connsiteY48176" fmla="*/ 1407318 h 2190257"/>
              <a:gd name="connsiteX48177" fmla="*/ 477373 w 1299502"/>
              <a:gd name="connsiteY48177" fmla="*/ 1407066 h 2190257"/>
              <a:gd name="connsiteX48178" fmla="*/ 477337 w 1299502"/>
              <a:gd name="connsiteY48178" fmla="*/ 1407102 h 2190257"/>
              <a:gd name="connsiteX48179" fmla="*/ 476652 w 1299502"/>
              <a:gd name="connsiteY48179" fmla="*/ 1407102 h 2190257"/>
              <a:gd name="connsiteX48180" fmla="*/ 476472 w 1299502"/>
              <a:gd name="connsiteY48180" fmla="*/ 1406922 h 2190257"/>
              <a:gd name="connsiteX48181" fmla="*/ 476544 w 1299502"/>
              <a:gd name="connsiteY48181" fmla="*/ 1406309 h 2190257"/>
              <a:gd name="connsiteX48182" fmla="*/ 474561 w 1299502"/>
              <a:gd name="connsiteY48182" fmla="*/ 1404327 h 2190257"/>
              <a:gd name="connsiteX48183" fmla="*/ 474164 w 1299502"/>
              <a:gd name="connsiteY48183" fmla="*/ 1404327 h 2190257"/>
              <a:gd name="connsiteX48184" fmla="*/ 473551 w 1299502"/>
              <a:gd name="connsiteY48184" fmla="*/ 1403714 h 2190257"/>
              <a:gd name="connsiteX48185" fmla="*/ 472974 w 1299502"/>
              <a:gd name="connsiteY48185" fmla="*/ 1403606 h 2190257"/>
              <a:gd name="connsiteX48186" fmla="*/ 472578 w 1299502"/>
              <a:gd name="connsiteY48186" fmla="*/ 1403317 h 2190257"/>
              <a:gd name="connsiteX48187" fmla="*/ 471965 w 1299502"/>
              <a:gd name="connsiteY48187" fmla="*/ 1403317 h 2190257"/>
              <a:gd name="connsiteX48188" fmla="*/ 471676 w 1299502"/>
              <a:gd name="connsiteY48188" fmla="*/ 1402993 h 2190257"/>
              <a:gd name="connsiteX48189" fmla="*/ 470955 w 1299502"/>
              <a:gd name="connsiteY48189" fmla="*/ 1402921 h 2190257"/>
              <a:gd name="connsiteX48190" fmla="*/ 469982 w 1299502"/>
              <a:gd name="connsiteY48190" fmla="*/ 1403822 h 2190257"/>
              <a:gd name="connsiteX48191" fmla="*/ 469657 w 1299502"/>
              <a:gd name="connsiteY48191" fmla="*/ 1403822 h 2190257"/>
              <a:gd name="connsiteX48192" fmla="*/ 469369 w 1299502"/>
              <a:gd name="connsiteY48192" fmla="*/ 1404110 h 2190257"/>
              <a:gd name="connsiteX48193" fmla="*/ 468972 w 1299502"/>
              <a:gd name="connsiteY48193" fmla="*/ 1404002 h 2190257"/>
              <a:gd name="connsiteX48194" fmla="*/ 468683 w 1299502"/>
              <a:gd name="connsiteY48194" fmla="*/ 1404327 h 2190257"/>
              <a:gd name="connsiteX48195" fmla="*/ 467962 w 1299502"/>
              <a:gd name="connsiteY48195" fmla="*/ 1404327 h 2190257"/>
              <a:gd name="connsiteX48196" fmla="*/ 467674 w 1299502"/>
              <a:gd name="connsiteY48196" fmla="*/ 1404002 h 2190257"/>
              <a:gd name="connsiteX48197" fmla="*/ 467349 w 1299502"/>
              <a:gd name="connsiteY48197" fmla="*/ 1404002 h 2190257"/>
              <a:gd name="connsiteX48198" fmla="*/ 467061 w 1299502"/>
              <a:gd name="connsiteY48198" fmla="*/ 1403606 h 2190257"/>
              <a:gd name="connsiteX48199" fmla="*/ 466772 w 1299502"/>
              <a:gd name="connsiteY48199" fmla="*/ 1403606 h 2190257"/>
              <a:gd name="connsiteX48200" fmla="*/ 466051 w 1299502"/>
              <a:gd name="connsiteY48200" fmla="*/ 1403029 h 2190257"/>
              <a:gd name="connsiteX48201" fmla="*/ 465763 w 1299502"/>
              <a:gd name="connsiteY48201" fmla="*/ 1403029 h 2190257"/>
              <a:gd name="connsiteX48202" fmla="*/ 464681 w 1299502"/>
              <a:gd name="connsiteY48202" fmla="*/ 1401912 h 2190257"/>
              <a:gd name="connsiteX48203" fmla="*/ 464681 w 1299502"/>
              <a:gd name="connsiteY48203" fmla="*/ 1401624 h 2190257"/>
              <a:gd name="connsiteX48204" fmla="*/ 464356 w 1299502"/>
              <a:gd name="connsiteY48204" fmla="*/ 1401299 h 2190257"/>
              <a:gd name="connsiteX48205" fmla="*/ 464356 w 1299502"/>
              <a:gd name="connsiteY48205" fmla="*/ 1401011 h 2190257"/>
              <a:gd name="connsiteX48206" fmla="*/ 463744 w 1299502"/>
              <a:gd name="connsiteY48206" fmla="*/ 1400398 h 2190257"/>
              <a:gd name="connsiteX48207" fmla="*/ 463744 w 1299502"/>
              <a:gd name="connsiteY48207" fmla="*/ 1400110 h 2190257"/>
              <a:gd name="connsiteX48208" fmla="*/ 463671 w 1299502"/>
              <a:gd name="connsiteY48208" fmla="*/ 1399894 h 2190257"/>
              <a:gd name="connsiteX48209" fmla="*/ 463347 w 1299502"/>
              <a:gd name="connsiteY48209" fmla="*/ 1399894 h 2190257"/>
              <a:gd name="connsiteX48210" fmla="*/ 462662 w 1299502"/>
              <a:gd name="connsiteY48210" fmla="*/ 1399317 h 2190257"/>
              <a:gd name="connsiteX48211" fmla="*/ 462373 w 1299502"/>
              <a:gd name="connsiteY48211" fmla="*/ 1399317 h 2190257"/>
              <a:gd name="connsiteX48212" fmla="*/ 462049 w 1299502"/>
              <a:gd name="connsiteY48212" fmla="*/ 1398993 h 2190257"/>
              <a:gd name="connsiteX48213" fmla="*/ 461760 w 1299502"/>
              <a:gd name="connsiteY48213" fmla="*/ 1399209 h 2190257"/>
              <a:gd name="connsiteX48214" fmla="*/ 461075 w 1299502"/>
              <a:gd name="connsiteY48214" fmla="*/ 1399209 h 2190257"/>
              <a:gd name="connsiteX48215" fmla="*/ 460751 w 1299502"/>
              <a:gd name="connsiteY48215" fmla="*/ 1398921 h 2190257"/>
              <a:gd name="connsiteX48216" fmla="*/ 460462 w 1299502"/>
              <a:gd name="connsiteY48216" fmla="*/ 1398921 h 2190257"/>
              <a:gd name="connsiteX48217" fmla="*/ 460066 w 1299502"/>
              <a:gd name="connsiteY48217" fmla="*/ 1398596 h 2190257"/>
              <a:gd name="connsiteX48218" fmla="*/ 459164 w 1299502"/>
              <a:gd name="connsiteY48218" fmla="*/ 1398488 h 2190257"/>
              <a:gd name="connsiteX48219" fmla="*/ 458876 w 1299502"/>
              <a:gd name="connsiteY48219" fmla="*/ 1398200 h 2190257"/>
              <a:gd name="connsiteX48220" fmla="*/ 454981 w 1299502"/>
              <a:gd name="connsiteY48220" fmla="*/ 1398020 h 2190257"/>
              <a:gd name="connsiteX48221" fmla="*/ 454585 w 1299502"/>
              <a:gd name="connsiteY48221" fmla="*/ 1398308 h 2190257"/>
              <a:gd name="connsiteX48222" fmla="*/ 453683 w 1299502"/>
              <a:gd name="connsiteY48222" fmla="*/ 1398308 h 2190257"/>
              <a:gd name="connsiteX48223" fmla="*/ 453287 w 1299502"/>
              <a:gd name="connsiteY48223" fmla="*/ 1398596 h 2190257"/>
              <a:gd name="connsiteX48224" fmla="*/ 452674 w 1299502"/>
              <a:gd name="connsiteY48224" fmla="*/ 1398524 h 2190257"/>
              <a:gd name="connsiteX48225" fmla="*/ 452277 w 1299502"/>
              <a:gd name="connsiteY48225" fmla="*/ 1398200 h 2190257"/>
              <a:gd name="connsiteX48226" fmla="*/ 450077 w 1299502"/>
              <a:gd name="connsiteY48226" fmla="*/ 1398128 h 2190257"/>
              <a:gd name="connsiteX48227" fmla="*/ 449681 w 1299502"/>
              <a:gd name="connsiteY48227" fmla="*/ 1398416 h 2190257"/>
              <a:gd name="connsiteX48228" fmla="*/ 449392 w 1299502"/>
              <a:gd name="connsiteY48228" fmla="*/ 1398416 h 2190257"/>
              <a:gd name="connsiteX48229" fmla="*/ 449068 w 1299502"/>
              <a:gd name="connsiteY48229" fmla="*/ 1398128 h 2190257"/>
              <a:gd name="connsiteX48230" fmla="*/ 447481 w 1299502"/>
              <a:gd name="connsiteY48230" fmla="*/ 1398020 h 2190257"/>
              <a:gd name="connsiteX48231" fmla="*/ 446796 w 1299502"/>
              <a:gd name="connsiteY48231" fmla="*/ 1398524 h 2190257"/>
              <a:gd name="connsiteX48232" fmla="*/ 446508 w 1299502"/>
              <a:gd name="connsiteY48232" fmla="*/ 1398524 h 2190257"/>
              <a:gd name="connsiteX48233" fmla="*/ 445895 w 1299502"/>
              <a:gd name="connsiteY48233" fmla="*/ 1397911 h 2190257"/>
              <a:gd name="connsiteX48234" fmla="*/ 443912 w 1299502"/>
              <a:gd name="connsiteY48234" fmla="*/ 1397803 h 2190257"/>
              <a:gd name="connsiteX48235" fmla="*/ 443587 w 1299502"/>
              <a:gd name="connsiteY48235" fmla="*/ 1397515 h 2190257"/>
              <a:gd name="connsiteX48236" fmla="*/ 442902 w 1299502"/>
              <a:gd name="connsiteY48236" fmla="*/ 1397515 h 2190257"/>
              <a:gd name="connsiteX48237" fmla="*/ 442613 w 1299502"/>
              <a:gd name="connsiteY48237" fmla="*/ 1397695 h 2190257"/>
              <a:gd name="connsiteX48238" fmla="*/ 440306 w 1299502"/>
              <a:gd name="connsiteY48238" fmla="*/ 1397623 h 2190257"/>
              <a:gd name="connsiteX48239" fmla="*/ 440017 w 1299502"/>
              <a:gd name="connsiteY48239" fmla="*/ 1397299 h 2190257"/>
              <a:gd name="connsiteX48240" fmla="*/ 438719 w 1299502"/>
              <a:gd name="connsiteY48240" fmla="*/ 1397227 h 2190257"/>
              <a:gd name="connsiteX48241" fmla="*/ 438395 w 1299502"/>
              <a:gd name="connsiteY48241" fmla="*/ 1396902 h 2190257"/>
              <a:gd name="connsiteX48242" fmla="*/ 437133 w 1299502"/>
              <a:gd name="connsiteY48242" fmla="*/ 1396902 h 2190257"/>
              <a:gd name="connsiteX48243" fmla="*/ 436808 w 1299502"/>
              <a:gd name="connsiteY48243" fmla="*/ 1396614 h 2190257"/>
              <a:gd name="connsiteX48244" fmla="*/ 436520 w 1299502"/>
              <a:gd name="connsiteY48244" fmla="*/ 1396506 h 2190257"/>
              <a:gd name="connsiteX48245" fmla="*/ 436231 w 1299502"/>
              <a:gd name="connsiteY48245" fmla="*/ 1396218 h 2190257"/>
              <a:gd name="connsiteX48246" fmla="*/ 435510 w 1299502"/>
              <a:gd name="connsiteY48246" fmla="*/ 1396218 h 2190257"/>
              <a:gd name="connsiteX48247" fmla="*/ 435222 w 1299502"/>
              <a:gd name="connsiteY48247" fmla="*/ 1395893 h 2190257"/>
              <a:gd name="connsiteX48248" fmla="*/ 434500 w 1299502"/>
              <a:gd name="connsiteY48248" fmla="*/ 1395893 h 2190257"/>
              <a:gd name="connsiteX48249" fmla="*/ 434212 w 1299502"/>
              <a:gd name="connsiteY48249" fmla="*/ 1395605 h 2190257"/>
              <a:gd name="connsiteX48250" fmla="*/ 433310 w 1299502"/>
              <a:gd name="connsiteY48250" fmla="*/ 1395497 h 2190257"/>
              <a:gd name="connsiteX48251" fmla="*/ 433022 w 1299502"/>
              <a:gd name="connsiteY48251" fmla="*/ 1395208 h 2190257"/>
              <a:gd name="connsiteX48252" fmla="*/ 431327 w 1299502"/>
              <a:gd name="connsiteY48252" fmla="*/ 1395100 h 2190257"/>
              <a:gd name="connsiteX48253" fmla="*/ 431111 w 1299502"/>
              <a:gd name="connsiteY48253" fmla="*/ 1395208 h 2190257"/>
              <a:gd name="connsiteX48254" fmla="*/ 431111 w 1299502"/>
              <a:gd name="connsiteY48254" fmla="*/ 1395821 h 2190257"/>
              <a:gd name="connsiteX48255" fmla="*/ 431616 w 1299502"/>
              <a:gd name="connsiteY48255" fmla="*/ 1396326 h 2190257"/>
              <a:gd name="connsiteX48256" fmla="*/ 431940 w 1299502"/>
              <a:gd name="connsiteY48256" fmla="*/ 1396326 h 2190257"/>
              <a:gd name="connsiteX48257" fmla="*/ 432229 w 1299502"/>
              <a:gd name="connsiteY48257" fmla="*/ 1396614 h 2190257"/>
              <a:gd name="connsiteX48258" fmla="*/ 432517 w 1299502"/>
              <a:gd name="connsiteY48258" fmla="*/ 1396722 h 2190257"/>
              <a:gd name="connsiteX48259" fmla="*/ 432734 w 1299502"/>
              <a:gd name="connsiteY48259" fmla="*/ 1396794 h 2190257"/>
              <a:gd name="connsiteX48260" fmla="*/ 432734 w 1299502"/>
              <a:gd name="connsiteY48260" fmla="*/ 1397119 h 2190257"/>
              <a:gd name="connsiteX48261" fmla="*/ 434140 w 1299502"/>
              <a:gd name="connsiteY48261" fmla="*/ 1398488 h 2190257"/>
              <a:gd name="connsiteX48262" fmla="*/ 434428 w 1299502"/>
              <a:gd name="connsiteY48262" fmla="*/ 1398488 h 2190257"/>
              <a:gd name="connsiteX48263" fmla="*/ 435041 w 1299502"/>
              <a:gd name="connsiteY48263" fmla="*/ 1399209 h 2190257"/>
              <a:gd name="connsiteX48264" fmla="*/ 438899 w 1299502"/>
              <a:gd name="connsiteY48264" fmla="*/ 1399317 h 2190257"/>
              <a:gd name="connsiteX48265" fmla="*/ 439296 w 1299502"/>
              <a:gd name="connsiteY48265" fmla="*/ 1399713 h 2190257"/>
              <a:gd name="connsiteX48266" fmla="*/ 441496 w 1299502"/>
              <a:gd name="connsiteY48266" fmla="*/ 1399786 h 2190257"/>
              <a:gd name="connsiteX48267" fmla="*/ 441820 w 1299502"/>
              <a:gd name="connsiteY48267" fmla="*/ 1400110 h 2190257"/>
              <a:gd name="connsiteX48268" fmla="*/ 442505 w 1299502"/>
              <a:gd name="connsiteY48268" fmla="*/ 1400110 h 2190257"/>
              <a:gd name="connsiteX48269" fmla="*/ 442794 w 1299502"/>
              <a:gd name="connsiteY48269" fmla="*/ 1400398 h 2190257"/>
              <a:gd name="connsiteX48270" fmla="*/ 443407 w 1299502"/>
              <a:gd name="connsiteY48270" fmla="*/ 1400398 h 2190257"/>
              <a:gd name="connsiteX48271" fmla="*/ 443731 w 1299502"/>
              <a:gd name="connsiteY48271" fmla="*/ 1400795 h 2190257"/>
              <a:gd name="connsiteX48272" fmla="*/ 444705 w 1299502"/>
              <a:gd name="connsiteY48272" fmla="*/ 1400795 h 2190257"/>
              <a:gd name="connsiteX48273" fmla="*/ 445101 w 1299502"/>
              <a:gd name="connsiteY48273" fmla="*/ 1400506 h 2190257"/>
              <a:gd name="connsiteX48274" fmla="*/ 446003 w 1299502"/>
              <a:gd name="connsiteY48274" fmla="*/ 1400614 h 2190257"/>
              <a:gd name="connsiteX48275" fmla="*/ 446688 w 1299502"/>
              <a:gd name="connsiteY48275" fmla="*/ 1401191 h 2190257"/>
              <a:gd name="connsiteX48276" fmla="*/ 448888 w 1299502"/>
              <a:gd name="connsiteY48276" fmla="*/ 1401299 h 2190257"/>
              <a:gd name="connsiteX48277" fmla="*/ 449176 w 1299502"/>
              <a:gd name="connsiteY48277" fmla="*/ 1401588 h 2190257"/>
              <a:gd name="connsiteX48278" fmla="*/ 450871 w 1299502"/>
              <a:gd name="connsiteY48278" fmla="*/ 1401696 h 2190257"/>
              <a:gd name="connsiteX48279" fmla="*/ 451195 w 1299502"/>
              <a:gd name="connsiteY48279" fmla="*/ 1401407 h 2190257"/>
              <a:gd name="connsiteX48280" fmla="*/ 452493 w 1299502"/>
              <a:gd name="connsiteY48280" fmla="*/ 1401479 h 2190257"/>
              <a:gd name="connsiteX48281" fmla="*/ 452782 w 1299502"/>
              <a:gd name="connsiteY48281" fmla="*/ 1401191 h 2190257"/>
              <a:gd name="connsiteX48282" fmla="*/ 455090 w 1299502"/>
              <a:gd name="connsiteY48282" fmla="*/ 1401299 h 2190257"/>
              <a:gd name="connsiteX48283" fmla="*/ 455486 w 1299502"/>
              <a:gd name="connsiteY48283" fmla="*/ 1400975 h 2190257"/>
              <a:gd name="connsiteX48284" fmla="*/ 456063 w 1299502"/>
              <a:gd name="connsiteY48284" fmla="*/ 1401083 h 2190257"/>
              <a:gd name="connsiteX48285" fmla="*/ 456460 w 1299502"/>
              <a:gd name="connsiteY48285" fmla="*/ 1400795 h 2190257"/>
              <a:gd name="connsiteX48286" fmla="*/ 456784 w 1299502"/>
              <a:gd name="connsiteY48286" fmla="*/ 1401083 h 2190257"/>
              <a:gd name="connsiteX48287" fmla="*/ 457686 w 1299502"/>
              <a:gd name="connsiteY48287" fmla="*/ 1401083 h 2190257"/>
              <a:gd name="connsiteX48288" fmla="*/ 458082 w 1299502"/>
              <a:gd name="connsiteY48288" fmla="*/ 1401371 h 2190257"/>
              <a:gd name="connsiteX48289" fmla="*/ 458371 w 1299502"/>
              <a:gd name="connsiteY48289" fmla="*/ 1401479 h 2190257"/>
              <a:gd name="connsiteX48290" fmla="*/ 458659 w 1299502"/>
              <a:gd name="connsiteY48290" fmla="*/ 1401191 h 2190257"/>
              <a:gd name="connsiteX48291" fmla="*/ 459380 w 1299502"/>
              <a:gd name="connsiteY48291" fmla="*/ 1401191 h 2190257"/>
              <a:gd name="connsiteX48292" fmla="*/ 459669 w 1299502"/>
              <a:gd name="connsiteY48292" fmla="*/ 1400867 h 2190257"/>
              <a:gd name="connsiteX48293" fmla="*/ 459957 w 1299502"/>
              <a:gd name="connsiteY48293" fmla="*/ 1400867 h 2190257"/>
              <a:gd name="connsiteX48294" fmla="*/ 460354 w 1299502"/>
              <a:gd name="connsiteY48294" fmla="*/ 1400687 h 2190257"/>
              <a:gd name="connsiteX48295" fmla="*/ 460967 w 1299502"/>
              <a:gd name="connsiteY48295" fmla="*/ 1400687 h 2190257"/>
              <a:gd name="connsiteX48296" fmla="*/ 461255 w 1299502"/>
              <a:gd name="connsiteY48296" fmla="*/ 1400975 h 2190257"/>
              <a:gd name="connsiteX48297" fmla="*/ 462554 w 1299502"/>
              <a:gd name="connsiteY48297" fmla="*/ 1401083 h 2190257"/>
              <a:gd name="connsiteX48298" fmla="*/ 464753 w 1299502"/>
              <a:gd name="connsiteY48298" fmla="*/ 1403173 h 2190257"/>
              <a:gd name="connsiteX48299" fmla="*/ 465042 w 1299502"/>
              <a:gd name="connsiteY48299" fmla="*/ 1403281 h 2190257"/>
              <a:gd name="connsiteX48300" fmla="*/ 466051 w 1299502"/>
              <a:gd name="connsiteY48300" fmla="*/ 1404182 h 2190257"/>
              <a:gd name="connsiteX48301" fmla="*/ 466340 w 1299502"/>
              <a:gd name="connsiteY48301" fmla="*/ 1404182 h 2190257"/>
              <a:gd name="connsiteX48302" fmla="*/ 466953 w 1299502"/>
              <a:gd name="connsiteY48302" fmla="*/ 1404759 h 2190257"/>
              <a:gd name="connsiteX48303" fmla="*/ 469946 w 1299502"/>
              <a:gd name="connsiteY48303" fmla="*/ 1404975 h 2190257"/>
              <a:gd name="connsiteX48304" fmla="*/ 470234 w 1299502"/>
              <a:gd name="connsiteY48304" fmla="*/ 1405264 h 2190257"/>
              <a:gd name="connsiteX48305" fmla="*/ 470847 w 1299502"/>
              <a:gd name="connsiteY48305" fmla="*/ 1405264 h 2190257"/>
              <a:gd name="connsiteX48306" fmla="*/ 471135 w 1299502"/>
              <a:gd name="connsiteY48306" fmla="*/ 1405552 h 2190257"/>
              <a:gd name="connsiteX48307" fmla="*/ 472434 w 1299502"/>
              <a:gd name="connsiteY48307" fmla="*/ 1405660 h 2190257"/>
              <a:gd name="connsiteX48308" fmla="*/ 472650 w 1299502"/>
              <a:gd name="connsiteY48308" fmla="*/ 1405768 h 2190257"/>
              <a:gd name="connsiteX48309" fmla="*/ 472650 w 1299502"/>
              <a:gd name="connsiteY48309" fmla="*/ 1405876 h 2190257"/>
              <a:gd name="connsiteX48310" fmla="*/ 472794 w 1299502"/>
              <a:gd name="connsiteY48310" fmla="*/ 1405696 h 2190257"/>
              <a:gd name="connsiteX48311" fmla="*/ 473119 w 1299502"/>
              <a:gd name="connsiteY48311" fmla="*/ 1405696 h 2190257"/>
              <a:gd name="connsiteX48312" fmla="*/ 473299 w 1299502"/>
              <a:gd name="connsiteY48312" fmla="*/ 1405912 h 2190257"/>
              <a:gd name="connsiteX48313" fmla="*/ 473119 w 1299502"/>
              <a:gd name="connsiteY48313" fmla="*/ 1405984 h 2190257"/>
              <a:gd name="connsiteX48314" fmla="*/ 472794 w 1299502"/>
              <a:gd name="connsiteY48314" fmla="*/ 1405984 h 2190257"/>
              <a:gd name="connsiteX48315" fmla="*/ 472650 w 1299502"/>
              <a:gd name="connsiteY48315" fmla="*/ 1405912 h 2190257"/>
              <a:gd name="connsiteX48316" fmla="*/ 472650 w 1299502"/>
              <a:gd name="connsiteY48316" fmla="*/ 1406057 h 2190257"/>
              <a:gd name="connsiteX48317" fmla="*/ 472253 w 1299502"/>
              <a:gd name="connsiteY48317" fmla="*/ 1406381 h 2190257"/>
              <a:gd name="connsiteX48318" fmla="*/ 472542 w 1299502"/>
              <a:gd name="connsiteY48318" fmla="*/ 1406669 h 2190257"/>
              <a:gd name="connsiteX48319" fmla="*/ 472542 w 1299502"/>
              <a:gd name="connsiteY48319" fmla="*/ 1406958 h 2190257"/>
              <a:gd name="connsiteX48320" fmla="*/ 472253 w 1299502"/>
              <a:gd name="connsiteY48320" fmla="*/ 1407282 h 2190257"/>
              <a:gd name="connsiteX48321" fmla="*/ 472253 w 1299502"/>
              <a:gd name="connsiteY48321" fmla="*/ 1407859 h 2190257"/>
              <a:gd name="connsiteX48322" fmla="*/ 472542 w 1299502"/>
              <a:gd name="connsiteY48322" fmla="*/ 1408183 h 2190257"/>
              <a:gd name="connsiteX48323" fmla="*/ 472434 w 1299502"/>
              <a:gd name="connsiteY48323" fmla="*/ 1409372 h 2190257"/>
              <a:gd name="connsiteX48324" fmla="*/ 472145 w 1299502"/>
              <a:gd name="connsiteY48324" fmla="*/ 1409661 h 2190257"/>
              <a:gd name="connsiteX48325" fmla="*/ 472145 w 1299502"/>
              <a:gd name="connsiteY48325" fmla="*/ 1410273 h 2190257"/>
              <a:gd name="connsiteX48326" fmla="*/ 471640 w 1299502"/>
              <a:gd name="connsiteY48326" fmla="*/ 1410670 h 2190257"/>
              <a:gd name="connsiteX48327" fmla="*/ 470955 w 1299502"/>
              <a:gd name="connsiteY48327" fmla="*/ 1410670 h 2190257"/>
              <a:gd name="connsiteX48328" fmla="*/ 470739 w 1299502"/>
              <a:gd name="connsiteY48328" fmla="*/ 1410778 h 2190257"/>
              <a:gd name="connsiteX48329" fmla="*/ 470739 w 1299502"/>
              <a:gd name="connsiteY48329" fmla="*/ 1411354 h 2190257"/>
              <a:gd name="connsiteX48330" fmla="*/ 470270 w 1299502"/>
              <a:gd name="connsiteY48330" fmla="*/ 1411751 h 2190257"/>
              <a:gd name="connsiteX48331" fmla="*/ 469946 w 1299502"/>
              <a:gd name="connsiteY48331" fmla="*/ 1411751 h 2190257"/>
              <a:gd name="connsiteX48332" fmla="*/ 469477 w 1299502"/>
              <a:gd name="connsiteY48332" fmla="*/ 1412183 h 2190257"/>
              <a:gd name="connsiteX48333" fmla="*/ 469369 w 1299502"/>
              <a:gd name="connsiteY48333" fmla="*/ 1412472 h 2190257"/>
              <a:gd name="connsiteX48334" fmla="*/ 469044 w 1299502"/>
              <a:gd name="connsiteY48334" fmla="*/ 1412760 h 2190257"/>
              <a:gd name="connsiteX48335" fmla="*/ 469044 w 1299502"/>
              <a:gd name="connsiteY48335" fmla="*/ 1413373 h 2190257"/>
              <a:gd name="connsiteX48336" fmla="*/ 468359 w 1299502"/>
              <a:gd name="connsiteY48336" fmla="*/ 1413985 h 2190257"/>
              <a:gd name="connsiteX48337" fmla="*/ 468359 w 1299502"/>
              <a:gd name="connsiteY48337" fmla="*/ 1414274 h 2190257"/>
              <a:gd name="connsiteX48338" fmla="*/ 467674 w 1299502"/>
              <a:gd name="connsiteY48338" fmla="*/ 1414778 h 2190257"/>
              <a:gd name="connsiteX48339" fmla="*/ 467674 w 1299502"/>
              <a:gd name="connsiteY48339" fmla="*/ 1415067 h 2190257"/>
              <a:gd name="connsiteX48340" fmla="*/ 466664 w 1299502"/>
              <a:gd name="connsiteY48340" fmla="*/ 1415968 h 2190257"/>
              <a:gd name="connsiteX48341" fmla="*/ 466556 w 1299502"/>
              <a:gd name="connsiteY48341" fmla="*/ 1416869 h 2190257"/>
              <a:gd name="connsiteX48342" fmla="*/ 466268 w 1299502"/>
              <a:gd name="connsiteY48342" fmla="*/ 1417049 h 2190257"/>
              <a:gd name="connsiteX48343" fmla="*/ 466268 w 1299502"/>
              <a:gd name="connsiteY48343" fmla="*/ 1417373 h 2190257"/>
              <a:gd name="connsiteX48344" fmla="*/ 465763 w 1299502"/>
              <a:gd name="connsiteY48344" fmla="*/ 1417770 h 2190257"/>
              <a:gd name="connsiteX48345" fmla="*/ 464789 w 1299502"/>
              <a:gd name="connsiteY48345" fmla="*/ 1417770 h 2190257"/>
              <a:gd name="connsiteX48346" fmla="*/ 463563 w 1299502"/>
              <a:gd name="connsiteY48346" fmla="*/ 1418743 h 2190257"/>
              <a:gd name="connsiteX48347" fmla="*/ 463563 w 1299502"/>
              <a:gd name="connsiteY48347" fmla="*/ 1419067 h 2190257"/>
              <a:gd name="connsiteX48348" fmla="*/ 463275 w 1299502"/>
              <a:gd name="connsiteY48348" fmla="*/ 1419355 h 2190257"/>
              <a:gd name="connsiteX48349" fmla="*/ 463167 w 1299502"/>
              <a:gd name="connsiteY48349" fmla="*/ 1419644 h 2190257"/>
              <a:gd name="connsiteX48350" fmla="*/ 462878 w 1299502"/>
              <a:gd name="connsiteY48350" fmla="*/ 1419860 h 2190257"/>
              <a:gd name="connsiteX48351" fmla="*/ 462878 w 1299502"/>
              <a:gd name="connsiteY48351" fmla="*/ 1420148 h 2190257"/>
              <a:gd name="connsiteX48352" fmla="*/ 462373 w 1299502"/>
              <a:gd name="connsiteY48352" fmla="*/ 1420653 h 2190257"/>
              <a:gd name="connsiteX48353" fmla="*/ 462085 w 1299502"/>
              <a:gd name="connsiteY48353" fmla="*/ 1420653 h 2190257"/>
              <a:gd name="connsiteX48354" fmla="*/ 461580 w 1299502"/>
              <a:gd name="connsiteY48354" fmla="*/ 1421049 h 2190257"/>
              <a:gd name="connsiteX48355" fmla="*/ 461472 w 1299502"/>
              <a:gd name="connsiteY48355" fmla="*/ 1421338 h 2190257"/>
              <a:gd name="connsiteX48356" fmla="*/ 461183 w 1299502"/>
              <a:gd name="connsiteY48356" fmla="*/ 1421662 h 2190257"/>
              <a:gd name="connsiteX48357" fmla="*/ 461183 w 1299502"/>
              <a:gd name="connsiteY48357" fmla="*/ 1421950 h 2190257"/>
              <a:gd name="connsiteX48358" fmla="*/ 459705 w 1299502"/>
              <a:gd name="connsiteY48358" fmla="*/ 1423140 h 2190257"/>
              <a:gd name="connsiteX48359" fmla="*/ 459308 w 1299502"/>
              <a:gd name="connsiteY48359" fmla="*/ 1423140 h 2190257"/>
              <a:gd name="connsiteX48360" fmla="*/ 458479 w 1299502"/>
              <a:gd name="connsiteY48360" fmla="*/ 1423860 h 2190257"/>
              <a:gd name="connsiteX48361" fmla="*/ 458479 w 1299502"/>
              <a:gd name="connsiteY48361" fmla="*/ 1424149 h 2190257"/>
              <a:gd name="connsiteX48362" fmla="*/ 457397 w 1299502"/>
              <a:gd name="connsiteY48362" fmla="*/ 1424942 h 2190257"/>
              <a:gd name="connsiteX48363" fmla="*/ 457397 w 1299502"/>
              <a:gd name="connsiteY48363" fmla="*/ 1425266 h 2190257"/>
              <a:gd name="connsiteX48364" fmla="*/ 456604 w 1299502"/>
              <a:gd name="connsiteY48364" fmla="*/ 1425951 h 2190257"/>
              <a:gd name="connsiteX48365" fmla="*/ 456316 w 1299502"/>
              <a:gd name="connsiteY48365" fmla="*/ 1425951 h 2190257"/>
              <a:gd name="connsiteX48366" fmla="*/ 455414 w 1299502"/>
              <a:gd name="connsiteY48366" fmla="*/ 1426672 h 2190257"/>
              <a:gd name="connsiteX48367" fmla="*/ 455414 w 1299502"/>
              <a:gd name="connsiteY48367" fmla="*/ 1427248 h 2190257"/>
              <a:gd name="connsiteX48368" fmla="*/ 454404 w 1299502"/>
              <a:gd name="connsiteY48368" fmla="*/ 1428149 h 2190257"/>
              <a:gd name="connsiteX48369" fmla="*/ 454296 w 1299502"/>
              <a:gd name="connsiteY48369" fmla="*/ 1428438 h 2190257"/>
              <a:gd name="connsiteX48370" fmla="*/ 454224 w 1299502"/>
              <a:gd name="connsiteY48370" fmla="*/ 1428546 h 2190257"/>
              <a:gd name="connsiteX48371" fmla="*/ 453828 w 1299502"/>
              <a:gd name="connsiteY48371" fmla="*/ 1428546 h 2190257"/>
              <a:gd name="connsiteX48372" fmla="*/ 453719 w 1299502"/>
              <a:gd name="connsiteY48372" fmla="*/ 1428762 h 2190257"/>
              <a:gd name="connsiteX48373" fmla="*/ 453719 w 1299502"/>
              <a:gd name="connsiteY48373" fmla="*/ 1428942 h 2190257"/>
              <a:gd name="connsiteX48374" fmla="*/ 453323 w 1299502"/>
              <a:gd name="connsiteY48374" fmla="*/ 1429230 h 2190257"/>
              <a:gd name="connsiteX48375" fmla="*/ 453323 w 1299502"/>
              <a:gd name="connsiteY48375" fmla="*/ 1429519 h 2190257"/>
              <a:gd name="connsiteX48376" fmla="*/ 452818 w 1299502"/>
              <a:gd name="connsiteY48376" fmla="*/ 1429915 h 2190257"/>
              <a:gd name="connsiteX48377" fmla="*/ 452529 w 1299502"/>
              <a:gd name="connsiteY48377" fmla="*/ 1429915 h 2190257"/>
              <a:gd name="connsiteX48378" fmla="*/ 452025 w 1299502"/>
              <a:gd name="connsiteY48378" fmla="*/ 1429519 h 2190257"/>
              <a:gd name="connsiteX48379" fmla="*/ 452025 w 1299502"/>
              <a:gd name="connsiteY48379" fmla="*/ 1429122 h 2190257"/>
              <a:gd name="connsiteX48380" fmla="*/ 452421 w 1299502"/>
              <a:gd name="connsiteY48380" fmla="*/ 1428906 h 2190257"/>
              <a:gd name="connsiteX48381" fmla="*/ 452421 w 1299502"/>
              <a:gd name="connsiteY48381" fmla="*/ 1428618 h 2190257"/>
              <a:gd name="connsiteX48382" fmla="*/ 451916 w 1299502"/>
              <a:gd name="connsiteY48382" fmla="*/ 1428113 h 2190257"/>
              <a:gd name="connsiteX48383" fmla="*/ 451340 w 1299502"/>
              <a:gd name="connsiteY48383" fmla="*/ 1428113 h 2190257"/>
              <a:gd name="connsiteX48384" fmla="*/ 450618 w 1299502"/>
              <a:gd name="connsiteY48384" fmla="*/ 1428618 h 2190257"/>
              <a:gd name="connsiteX48385" fmla="*/ 450330 w 1299502"/>
              <a:gd name="connsiteY48385" fmla="*/ 1428618 h 2190257"/>
              <a:gd name="connsiteX48386" fmla="*/ 449933 w 1299502"/>
              <a:gd name="connsiteY48386" fmla="*/ 1428906 h 2190257"/>
              <a:gd name="connsiteX48387" fmla="*/ 449320 w 1299502"/>
              <a:gd name="connsiteY48387" fmla="*/ 1428906 h 2190257"/>
              <a:gd name="connsiteX48388" fmla="*/ 449140 w 1299502"/>
              <a:gd name="connsiteY48388" fmla="*/ 1429014 h 2190257"/>
              <a:gd name="connsiteX48389" fmla="*/ 449032 w 1299502"/>
              <a:gd name="connsiteY48389" fmla="*/ 1430204 h 2190257"/>
              <a:gd name="connsiteX48390" fmla="*/ 449537 w 1299502"/>
              <a:gd name="connsiteY48390" fmla="*/ 1430708 h 2190257"/>
              <a:gd name="connsiteX48391" fmla="*/ 449825 w 1299502"/>
              <a:gd name="connsiteY48391" fmla="*/ 1430708 h 2190257"/>
              <a:gd name="connsiteX48392" fmla="*/ 450618 w 1299502"/>
              <a:gd name="connsiteY48392" fmla="*/ 1431501 h 2190257"/>
              <a:gd name="connsiteX48393" fmla="*/ 450546 w 1299502"/>
              <a:gd name="connsiteY48393" fmla="*/ 1433015 h 2190257"/>
              <a:gd name="connsiteX48394" fmla="*/ 450943 w 1299502"/>
              <a:gd name="connsiteY48394" fmla="*/ 1433303 h 2190257"/>
              <a:gd name="connsiteX48395" fmla="*/ 450835 w 1299502"/>
              <a:gd name="connsiteY48395" fmla="*/ 1434204 h 2190257"/>
              <a:gd name="connsiteX48396" fmla="*/ 450546 w 1299502"/>
              <a:gd name="connsiteY48396" fmla="*/ 1434384 h 2190257"/>
              <a:gd name="connsiteX48397" fmla="*/ 450546 w 1299502"/>
              <a:gd name="connsiteY48397" fmla="*/ 1434709 h 2190257"/>
              <a:gd name="connsiteX48398" fmla="*/ 450041 w 1299502"/>
              <a:gd name="connsiteY48398" fmla="*/ 1435105 h 2190257"/>
              <a:gd name="connsiteX48399" fmla="*/ 449645 w 1299502"/>
              <a:gd name="connsiteY48399" fmla="*/ 1435105 h 2190257"/>
              <a:gd name="connsiteX48400" fmla="*/ 448852 w 1299502"/>
              <a:gd name="connsiteY48400" fmla="*/ 1435790 h 2190257"/>
              <a:gd name="connsiteX48401" fmla="*/ 448852 w 1299502"/>
              <a:gd name="connsiteY48401" fmla="*/ 1436114 h 2190257"/>
              <a:gd name="connsiteX48402" fmla="*/ 448635 w 1299502"/>
              <a:gd name="connsiteY48402" fmla="*/ 1436294 h 2190257"/>
              <a:gd name="connsiteX48403" fmla="*/ 448239 w 1299502"/>
              <a:gd name="connsiteY48403" fmla="*/ 1436294 h 2190257"/>
              <a:gd name="connsiteX48404" fmla="*/ 447157 w 1299502"/>
              <a:gd name="connsiteY48404" fmla="*/ 1437195 h 2190257"/>
              <a:gd name="connsiteX48405" fmla="*/ 447157 w 1299502"/>
              <a:gd name="connsiteY48405" fmla="*/ 1437448 h 2190257"/>
              <a:gd name="connsiteX48406" fmla="*/ 446760 w 1299502"/>
              <a:gd name="connsiteY48406" fmla="*/ 1437736 h 2190257"/>
              <a:gd name="connsiteX48407" fmla="*/ 446760 w 1299502"/>
              <a:gd name="connsiteY48407" fmla="*/ 1438349 h 2190257"/>
              <a:gd name="connsiteX48408" fmla="*/ 446255 w 1299502"/>
              <a:gd name="connsiteY48408" fmla="*/ 1438745 h 2190257"/>
              <a:gd name="connsiteX48409" fmla="*/ 445967 w 1299502"/>
              <a:gd name="connsiteY48409" fmla="*/ 1438745 h 2190257"/>
              <a:gd name="connsiteX48410" fmla="*/ 445751 w 1299502"/>
              <a:gd name="connsiteY48410" fmla="*/ 1438961 h 2190257"/>
              <a:gd name="connsiteX48411" fmla="*/ 445751 w 1299502"/>
              <a:gd name="connsiteY48411" fmla="*/ 1439250 h 2190257"/>
              <a:gd name="connsiteX48412" fmla="*/ 445354 w 1299502"/>
              <a:gd name="connsiteY48412" fmla="*/ 1439430 h 2190257"/>
              <a:gd name="connsiteX48413" fmla="*/ 445354 w 1299502"/>
              <a:gd name="connsiteY48413" fmla="*/ 1440655 h 2190257"/>
              <a:gd name="connsiteX48414" fmla="*/ 444957 w 1299502"/>
              <a:gd name="connsiteY48414" fmla="*/ 1440944 h 2190257"/>
              <a:gd name="connsiteX48415" fmla="*/ 445246 w 1299502"/>
              <a:gd name="connsiteY48415" fmla="*/ 1441232 h 2190257"/>
              <a:gd name="connsiteX48416" fmla="*/ 445246 w 1299502"/>
              <a:gd name="connsiteY48416" fmla="*/ 1441845 h 2190257"/>
              <a:gd name="connsiteX48417" fmla="*/ 445859 w 1299502"/>
              <a:gd name="connsiteY48417" fmla="*/ 1442457 h 2190257"/>
              <a:gd name="connsiteX48418" fmla="*/ 445859 w 1299502"/>
              <a:gd name="connsiteY48418" fmla="*/ 1442746 h 2190257"/>
              <a:gd name="connsiteX48419" fmla="*/ 446363 w 1299502"/>
              <a:gd name="connsiteY48419" fmla="*/ 1443250 h 2190257"/>
              <a:gd name="connsiteX48420" fmla="*/ 446652 w 1299502"/>
              <a:gd name="connsiteY48420" fmla="*/ 1443250 h 2190257"/>
              <a:gd name="connsiteX48421" fmla="*/ 447445 w 1299502"/>
              <a:gd name="connsiteY48421" fmla="*/ 1444043 h 2190257"/>
              <a:gd name="connsiteX48422" fmla="*/ 447337 w 1299502"/>
              <a:gd name="connsiteY48422" fmla="*/ 1445521 h 2190257"/>
              <a:gd name="connsiteX48423" fmla="*/ 447265 w 1299502"/>
              <a:gd name="connsiteY48423" fmla="*/ 1445629 h 2190257"/>
              <a:gd name="connsiteX48424" fmla="*/ 446868 w 1299502"/>
              <a:gd name="connsiteY48424" fmla="*/ 1445629 h 2190257"/>
              <a:gd name="connsiteX48425" fmla="*/ 446544 w 1299502"/>
              <a:gd name="connsiteY48425" fmla="*/ 1445953 h 2190257"/>
              <a:gd name="connsiteX48426" fmla="*/ 446255 w 1299502"/>
              <a:gd name="connsiteY48426" fmla="*/ 1445953 h 2190257"/>
              <a:gd name="connsiteX48427" fmla="*/ 445859 w 1299502"/>
              <a:gd name="connsiteY48427" fmla="*/ 1446241 h 2190257"/>
              <a:gd name="connsiteX48428" fmla="*/ 445570 w 1299502"/>
              <a:gd name="connsiteY48428" fmla="*/ 1446133 h 2190257"/>
              <a:gd name="connsiteX48429" fmla="*/ 445246 w 1299502"/>
              <a:gd name="connsiteY48429" fmla="*/ 1446458 h 2190257"/>
              <a:gd name="connsiteX48430" fmla="*/ 444849 w 1299502"/>
              <a:gd name="connsiteY48430" fmla="*/ 1446458 h 2190257"/>
              <a:gd name="connsiteX48431" fmla="*/ 444561 w 1299502"/>
              <a:gd name="connsiteY48431" fmla="*/ 1446746 h 2190257"/>
              <a:gd name="connsiteX48432" fmla="*/ 443262 w 1299502"/>
              <a:gd name="connsiteY48432" fmla="*/ 1446638 h 2190257"/>
              <a:gd name="connsiteX48433" fmla="*/ 442253 w 1299502"/>
              <a:gd name="connsiteY48433" fmla="*/ 1447539 h 2190257"/>
              <a:gd name="connsiteX48434" fmla="*/ 441856 w 1299502"/>
              <a:gd name="connsiteY48434" fmla="*/ 1447539 h 2190257"/>
              <a:gd name="connsiteX48435" fmla="*/ 441351 w 1299502"/>
              <a:gd name="connsiteY48435" fmla="*/ 1447935 h 2190257"/>
              <a:gd name="connsiteX48436" fmla="*/ 441351 w 1299502"/>
              <a:gd name="connsiteY48436" fmla="*/ 1448260 h 2190257"/>
              <a:gd name="connsiteX48437" fmla="*/ 440378 w 1299502"/>
              <a:gd name="connsiteY48437" fmla="*/ 1449053 h 2190257"/>
              <a:gd name="connsiteX48438" fmla="*/ 440378 w 1299502"/>
              <a:gd name="connsiteY48438" fmla="*/ 1449341 h 2190257"/>
              <a:gd name="connsiteX48439" fmla="*/ 439981 w 1299502"/>
              <a:gd name="connsiteY48439" fmla="*/ 1449629 h 2190257"/>
              <a:gd name="connsiteX48440" fmla="*/ 439981 w 1299502"/>
              <a:gd name="connsiteY48440" fmla="*/ 1449954 h 2190257"/>
              <a:gd name="connsiteX48441" fmla="*/ 439657 w 1299502"/>
              <a:gd name="connsiteY48441" fmla="*/ 1450242 h 2190257"/>
              <a:gd name="connsiteX48442" fmla="*/ 439657 w 1299502"/>
              <a:gd name="connsiteY48442" fmla="*/ 1450566 h 2190257"/>
              <a:gd name="connsiteX48443" fmla="*/ 439260 w 1299502"/>
              <a:gd name="connsiteY48443" fmla="*/ 1450747 h 2190257"/>
              <a:gd name="connsiteX48444" fmla="*/ 439260 w 1299502"/>
              <a:gd name="connsiteY48444" fmla="*/ 1451071 h 2190257"/>
              <a:gd name="connsiteX48445" fmla="*/ 438972 w 1299502"/>
              <a:gd name="connsiteY48445" fmla="*/ 1451359 h 2190257"/>
              <a:gd name="connsiteX48446" fmla="*/ 438972 w 1299502"/>
              <a:gd name="connsiteY48446" fmla="*/ 1451648 h 2190257"/>
              <a:gd name="connsiteX48447" fmla="*/ 438791 w 1299502"/>
              <a:gd name="connsiteY48447" fmla="*/ 1451864 h 2190257"/>
              <a:gd name="connsiteX48448" fmla="*/ 438467 w 1299502"/>
              <a:gd name="connsiteY48448" fmla="*/ 1451756 h 2190257"/>
              <a:gd name="connsiteX48449" fmla="*/ 438286 w 1299502"/>
              <a:gd name="connsiteY48449" fmla="*/ 1451648 h 2190257"/>
              <a:gd name="connsiteX48450" fmla="*/ 438359 w 1299502"/>
              <a:gd name="connsiteY48450" fmla="*/ 1449882 h 2190257"/>
              <a:gd name="connsiteX48451" fmla="*/ 438178 w 1299502"/>
              <a:gd name="connsiteY48451" fmla="*/ 1449773 h 2190257"/>
              <a:gd name="connsiteX48452" fmla="*/ 437890 w 1299502"/>
              <a:gd name="connsiteY48452" fmla="*/ 1449665 h 2190257"/>
              <a:gd name="connsiteX48453" fmla="*/ 437782 w 1299502"/>
              <a:gd name="connsiteY48453" fmla="*/ 1449593 h 2190257"/>
              <a:gd name="connsiteX48454" fmla="*/ 437782 w 1299502"/>
              <a:gd name="connsiteY48454" fmla="*/ 1449269 h 2190257"/>
              <a:gd name="connsiteX48455" fmla="*/ 438070 w 1299502"/>
              <a:gd name="connsiteY48455" fmla="*/ 1448981 h 2190257"/>
              <a:gd name="connsiteX48456" fmla="*/ 438070 w 1299502"/>
              <a:gd name="connsiteY48456" fmla="*/ 1448656 h 2190257"/>
              <a:gd name="connsiteX48457" fmla="*/ 437673 w 1299502"/>
              <a:gd name="connsiteY48457" fmla="*/ 1448188 h 2190257"/>
              <a:gd name="connsiteX48458" fmla="*/ 437277 w 1299502"/>
              <a:gd name="connsiteY48458" fmla="*/ 1448188 h 2190257"/>
              <a:gd name="connsiteX48459" fmla="*/ 436988 w 1299502"/>
              <a:gd name="connsiteY48459" fmla="*/ 1447863 h 2190257"/>
              <a:gd name="connsiteX48460" fmla="*/ 436664 w 1299502"/>
              <a:gd name="connsiteY48460" fmla="*/ 1447863 h 2190257"/>
              <a:gd name="connsiteX48461" fmla="*/ 436375 w 1299502"/>
              <a:gd name="connsiteY48461" fmla="*/ 1447575 h 2190257"/>
              <a:gd name="connsiteX48462" fmla="*/ 435979 w 1299502"/>
              <a:gd name="connsiteY48462" fmla="*/ 1447863 h 2190257"/>
              <a:gd name="connsiteX48463" fmla="*/ 435690 w 1299502"/>
              <a:gd name="connsiteY48463" fmla="*/ 1447863 h 2190257"/>
              <a:gd name="connsiteX48464" fmla="*/ 435185 w 1299502"/>
              <a:gd name="connsiteY48464" fmla="*/ 1448260 h 2190257"/>
              <a:gd name="connsiteX48465" fmla="*/ 435185 w 1299502"/>
              <a:gd name="connsiteY48465" fmla="*/ 1448584 h 2190257"/>
              <a:gd name="connsiteX48466" fmla="*/ 433779 w 1299502"/>
              <a:gd name="connsiteY48466" fmla="*/ 1449665 h 2190257"/>
              <a:gd name="connsiteX48467" fmla="*/ 433779 w 1299502"/>
              <a:gd name="connsiteY48467" fmla="*/ 1449990 h 2190257"/>
              <a:gd name="connsiteX48468" fmla="*/ 433094 w 1299502"/>
              <a:gd name="connsiteY48468" fmla="*/ 1450458 h 2190257"/>
              <a:gd name="connsiteX48469" fmla="*/ 433094 w 1299502"/>
              <a:gd name="connsiteY48469" fmla="*/ 1450783 h 2190257"/>
              <a:gd name="connsiteX48470" fmla="*/ 432986 w 1299502"/>
              <a:gd name="connsiteY48470" fmla="*/ 1450963 h 2190257"/>
              <a:gd name="connsiteX48471" fmla="*/ 432589 w 1299502"/>
              <a:gd name="connsiteY48471" fmla="*/ 1450963 h 2190257"/>
              <a:gd name="connsiteX48472" fmla="*/ 432481 w 1299502"/>
              <a:gd name="connsiteY48472" fmla="*/ 1451071 h 2190257"/>
              <a:gd name="connsiteX48473" fmla="*/ 432409 w 1299502"/>
              <a:gd name="connsiteY48473" fmla="*/ 1451972 h 2190257"/>
              <a:gd name="connsiteX48474" fmla="*/ 431688 w 1299502"/>
              <a:gd name="connsiteY48474" fmla="*/ 1452476 h 2190257"/>
              <a:gd name="connsiteX48475" fmla="*/ 431688 w 1299502"/>
              <a:gd name="connsiteY48475" fmla="*/ 1452873 h 2190257"/>
              <a:gd name="connsiteX48476" fmla="*/ 431183 w 1299502"/>
              <a:gd name="connsiteY48476" fmla="*/ 1453269 h 2190257"/>
              <a:gd name="connsiteX48477" fmla="*/ 430895 w 1299502"/>
              <a:gd name="connsiteY48477" fmla="*/ 1453269 h 2190257"/>
              <a:gd name="connsiteX48478" fmla="*/ 430498 w 1299502"/>
              <a:gd name="connsiteY48478" fmla="*/ 1453558 h 2190257"/>
              <a:gd name="connsiteX48479" fmla="*/ 430209 w 1299502"/>
              <a:gd name="connsiteY48479" fmla="*/ 1453450 h 2190257"/>
              <a:gd name="connsiteX48480" fmla="*/ 429488 w 1299502"/>
              <a:gd name="connsiteY48480" fmla="*/ 1454062 h 2190257"/>
              <a:gd name="connsiteX48481" fmla="*/ 429200 w 1299502"/>
              <a:gd name="connsiteY48481" fmla="*/ 1454062 h 2190257"/>
              <a:gd name="connsiteX48482" fmla="*/ 428983 w 1299502"/>
              <a:gd name="connsiteY48482" fmla="*/ 1454170 h 2190257"/>
              <a:gd name="connsiteX48483" fmla="*/ 428983 w 1299502"/>
              <a:gd name="connsiteY48483" fmla="*/ 1454459 h 2190257"/>
              <a:gd name="connsiteX48484" fmla="*/ 428298 w 1299502"/>
              <a:gd name="connsiteY48484" fmla="*/ 1455071 h 2190257"/>
              <a:gd name="connsiteX48485" fmla="*/ 428298 w 1299502"/>
              <a:gd name="connsiteY48485" fmla="*/ 1455648 h 2190257"/>
              <a:gd name="connsiteX48486" fmla="*/ 427397 w 1299502"/>
              <a:gd name="connsiteY48486" fmla="*/ 1456369 h 2190257"/>
              <a:gd name="connsiteX48487" fmla="*/ 427108 w 1299502"/>
              <a:gd name="connsiteY48487" fmla="*/ 1456261 h 2190257"/>
              <a:gd name="connsiteX48488" fmla="*/ 426387 w 1299502"/>
              <a:gd name="connsiteY48488" fmla="*/ 1456873 h 2190257"/>
              <a:gd name="connsiteX48489" fmla="*/ 425810 w 1299502"/>
              <a:gd name="connsiteY48489" fmla="*/ 1456873 h 2190257"/>
              <a:gd name="connsiteX48490" fmla="*/ 424909 w 1299502"/>
              <a:gd name="connsiteY48490" fmla="*/ 1457558 h 2190257"/>
              <a:gd name="connsiteX48491" fmla="*/ 424909 w 1299502"/>
              <a:gd name="connsiteY48491" fmla="*/ 1457883 h 2190257"/>
              <a:gd name="connsiteX48492" fmla="*/ 424801 w 1299502"/>
              <a:gd name="connsiteY48492" fmla="*/ 1457955 h 2190257"/>
              <a:gd name="connsiteX48493" fmla="*/ 424404 w 1299502"/>
              <a:gd name="connsiteY48493" fmla="*/ 1457955 h 2190257"/>
              <a:gd name="connsiteX48494" fmla="*/ 423827 w 1299502"/>
              <a:gd name="connsiteY48494" fmla="*/ 1457378 h 2190257"/>
              <a:gd name="connsiteX48495" fmla="*/ 423611 w 1299502"/>
              <a:gd name="connsiteY48495" fmla="*/ 1457450 h 2190257"/>
              <a:gd name="connsiteX48496" fmla="*/ 423611 w 1299502"/>
              <a:gd name="connsiteY48496" fmla="*/ 1458063 h 2190257"/>
              <a:gd name="connsiteX48497" fmla="*/ 424116 w 1299502"/>
              <a:gd name="connsiteY48497" fmla="*/ 1458567 h 2190257"/>
              <a:gd name="connsiteX48498" fmla="*/ 424729 w 1299502"/>
              <a:gd name="connsiteY48498" fmla="*/ 1458567 h 2190257"/>
              <a:gd name="connsiteX48499" fmla="*/ 424909 w 1299502"/>
              <a:gd name="connsiteY48499" fmla="*/ 1458747 h 2190257"/>
              <a:gd name="connsiteX48500" fmla="*/ 424801 w 1299502"/>
              <a:gd name="connsiteY48500" fmla="*/ 1459937 h 2190257"/>
              <a:gd name="connsiteX48501" fmla="*/ 424512 w 1299502"/>
              <a:gd name="connsiteY48501" fmla="*/ 1460153 h 2190257"/>
              <a:gd name="connsiteX48502" fmla="*/ 424512 w 1299502"/>
              <a:gd name="connsiteY48502" fmla="*/ 1460441 h 2190257"/>
              <a:gd name="connsiteX48503" fmla="*/ 423394 w 1299502"/>
              <a:gd name="connsiteY48503" fmla="*/ 1461342 h 2190257"/>
              <a:gd name="connsiteX48504" fmla="*/ 423394 w 1299502"/>
              <a:gd name="connsiteY48504" fmla="*/ 1461667 h 2190257"/>
              <a:gd name="connsiteX48505" fmla="*/ 423106 w 1299502"/>
              <a:gd name="connsiteY48505" fmla="*/ 1461847 h 2190257"/>
              <a:gd name="connsiteX48506" fmla="*/ 423106 w 1299502"/>
              <a:gd name="connsiteY48506" fmla="*/ 1462135 h 2190257"/>
              <a:gd name="connsiteX48507" fmla="*/ 422709 w 1299502"/>
              <a:gd name="connsiteY48507" fmla="*/ 1462460 h 2190257"/>
              <a:gd name="connsiteX48508" fmla="*/ 422709 w 1299502"/>
              <a:gd name="connsiteY48508" fmla="*/ 1462748 h 2190257"/>
              <a:gd name="connsiteX48509" fmla="*/ 422024 w 1299502"/>
              <a:gd name="connsiteY48509" fmla="*/ 1463361 h 2190257"/>
              <a:gd name="connsiteX48510" fmla="*/ 422024 w 1299502"/>
              <a:gd name="connsiteY48510" fmla="*/ 1463649 h 2190257"/>
              <a:gd name="connsiteX48511" fmla="*/ 420798 w 1299502"/>
              <a:gd name="connsiteY48511" fmla="*/ 1464658 h 2190257"/>
              <a:gd name="connsiteX48512" fmla="*/ 420510 w 1299502"/>
              <a:gd name="connsiteY48512" fmla="*/ 1464550 h 2190257"/>
              <a:gd name="connsiteX48513" fmla="*/ 420330 w 1299502"/>
              <a:gd name="connsiteY48513" fmla="*/ 1464766 h 2190257"/>
              <a:gd name="connsiteX48514" fmla="*/ 420330 w 1299502"/>
              <a:gd name="connsiteY48514" fmla="*/ 1465055 h 2190257"/>
              <a:gd name="connsiteX48515" fmla="*/ 420005 w 1299502"/>
              <a:gd name="connsiteY48515" fmla="*/ 1465343 h 2190257"/>
              <a:gd name="connsiteX48516" fmla="*/ 419933 w 1299502"/>
              <a:gd name="connsiteY48516" fmla="*/ 1465956 h 2190257"/>
              <a:gd name="connsiteX48517" fmla="*/ 419825 w 1299502"/>
              <a:gd name="connsiteY48517" fmla="*/ 1466064 h 2190257"/>
              <a:gd name="connsiteX48518" fmla="*/ 419428 w 1299502"/>
              <a:gd name="connsiteY48518" fmla="*/ 1466064 h 2190257"/>
              <a:gd name="connsiteX48519" fmla="*/ 419104 w 1299502"/>
              <a:gd name="connsiteY48519" fmla="*/ 1466352 h 2190257"/>
              <a:gd name="connsiteX48520" fmla="*/ 418815 w 1299502"/>
              <a:gd name="connsiteY48520" fmla="*/ 1466244 h 2190257"/>
              <a:gd name="connsiteX48521" fmla="*/ 417229 w 1299502"/>
              <a:gd name="connsiteY48521" fmla="*/ 1467541 h 2190257"/>
              <a:gd name="connsiteX48522" fmla="*/ 417229 w 1299502"/>
              <a:gd name="connsiteY48522" fmla="*/ 1467830 h 2190257"/>
              <a:gd name="connsiteX48523" fmla="*/ 416904 w 1299502"/>
              <a:gd name="connsiteY48523" fmla="*/ 1468154 h 2190257"/>
              <a:gd name="connsiteX48524" fmla="*/ 416904 w 1299502"/>
              <a:gd name="connsiteY48524" fmla="*/ 1468731 h 2190257"/>
              <a:gd name="connsiteX48525" fmla="*/ 416507 w 1299502"/>
              <a:gd name="connsiteY48525" fmla="*/ 1469055 h 2190257"/>
              <a:gd name="connsiteX48526" fmla="*/ 416507 w 1299502"/>
              <a:gd name="connsiteY48526" fmla="*/ 1469235 h 2190257"/>
              <a:gd name="connsiteX48527" fmla="*/ 414849 w 1299502"/>
              <a:gd name="connsiteY48527" fmla="*/ 1470749 h 2190257"/>
              <a:gd name="connsiteX48528" fmla="*/ 414849 w 1299502"/>
              <a:gd name="connsiteY48528" fmla="*/ 1470929 h 2190257"/>
              <a:gd name="connsiteX48529" fmla="*/ 413947 w 1299502"/>
              <a:gd name="connsiteY48529" fmla="*/ 1471650 h 2190257"/>
              <a:gd name="connsiteX48530" fmla="*/ 413046 w 1299502"/>
              <a:gd name="connsiteY48530" fmla="*/ 1471650 h 2190257"/>
              <a:gd name="connsiteX48531" fmla="*/ 412541 w 1299502"/>
              <a:gd name="connsiteY48531" fmla="*/ 1471145 h 2190257"/>
              <a:gd name="connsiteX48532" fmla="*/ 412541 w 1299502"/>
              <a:gd name="connsiteY48532" fmla="*/ 1470028 h 2190257"/>
              <a:gd name="connsiteX48533" fmla="*/ 412433 w 1299502"/>
              <a:gd name="connsiteY48533" fmla="*/ 1469848 h 2190257"/>
              <a:gd name="connsiteX48534" fmla="*/ 411748 w 1299502"/>
              <a:gd name="connsiteY48534" fmla="*/ 1469848 h 2190257"/>
              <a:gd name="connsiteX48535" fmla="*/ 411459 w 1299502"/>
              <a:gd name="connsiteY48535" fmla="*/ 1470028 h 2190257"/>
              <a:gd name="connsiteX48536" fmla="*/ 411135 w 1299502"/>
              <a:gd name="connsiteY48536" fmla="*/ 1470028 h 2190257"/>
              <a:gd name="connsiteX48537" fmla="*/ 410450 w 1299502"/>
              <a:gd name="connsiteY48537" fmla="*/ 1470641 h 2190257"/>
              <a:gd name="connsiteX48538" fmla="*/ 410053 w 1299502"/>
              <a:gd name="connsiteY48538" fmla="*/ 1470533 h 2190257"/>
              <a:gd name="connsiteX48539" fmla="*/ 409728 w 1299502"/>
              <a:gd name="connsiteY48539" fmla="*/ 1470857 h 2190257"/>
              <a:gd name="connsiteX48540" fmla="*/ 409440 w 1299502"/>
              <a:gd name="connsiteY48540" fmla="*/ 1470857 h 2190257"/>
              <a:gd name="connsiteX48541" fmla="*/ 408539 w 1299502"/>
              <a:gd name="connsiteY48541" fmla="*/ 1471542 h 2190257"/>
              <a:gd name="connsiteX48542" fmla="*/ 408539 w 1299502"/>
              <a:gd name="connsiteY48542" fmla="*/ 1471866 h 2190257"/>
              <a:gd name="connsiteX48543" fmla="*/ 406844 w 1299502"/>
              <a:gd name="connsiteY48543" fmla="*/ 1473236 h 2190257"/>
              <a:gd name="connsiteX48544" fmla="*/ 406844 w 1299502"/>
              <a:gd name="connsiteY48544" fmla="*/ 1473848 h 2190257"/>
              <a:gd name="connsiteX48545" fmla="*/ 406447 w 1299502"/>
              <a:gd name="connsiteY48545" fmla="*/ 1474137 h 2190257"/>
              <a:gd name="connsiteX48546" fmla="*/ 406447 w 1299502"/>
              <a:gd name="connsiteY48546" fmla="*/ 1474749 h 2190257"/>
              <a:gd name="connsiteX48547" fmla="*/ 405762 w 1299502"/>
              <a:gd name="connsiteY48547" fmla="*/ 1475254 h 2190257"/>
              <a:gd name="connsiteX48548" fmla="*/ 405762 w 1299502"/>
              <a:gd name="connsiteY48548" fmla="*/ 1475542 h 2190257"/>
              <a:gd name="connsiteX48549" fmla="*/ 405077 w 1299502"/>
              <a:gd name="connsiteY48549" fmla="*/ 1476155 h 2190257"/>
              <a:gd name="connsiteX48550" fmla="*/ 405077 w 1299502"/>
              <a:gd name="connsiteY48550" fmla="*/ 1476732 h 2190257"/>
              <a:gd name="connsiteX48551" fmla="*/ 404680 w 1299502"/>
              <a:gd name="connsiteY48551" fmla="*/ 1477056 h 2190257"/>
              <a:gd name="connsiteX48552" fmla="*/ 404680 w 1299502"/>
              <a:gd name="connsiteY48552" fmla="*/ 1477344 h 2190257"/>
              <a:gd name="connsiteX48553" fmla="*/ 403959 w 1299502"/>
              <a:gd name="connsiteY48553" fmla="*/ 1477849 h 2190257"/>
              <a:gd name="connsiteX48554" fmla="*/ 403959 w 1299502"/>
              <a:gd name="connsiteY48554" fmla="*/ 1478137 h 2190257"/>
              <a:gd name="connsiteX48555" fmla="*/ 403454 w 1299502"/>
              <a:gd name="connsiteY48555" fmla="*/ 1478642 h 2190257"/>
              <a:gd name="connsiteX48556" fmla="*/ 403166 w 1299502"/>
              <a:gd name="connsiteY48556" fmla="*/ 1478534 h 2190257"/>
              <a:gd name="connsiteX48557" fmla="*/ 400786 w 1299502"/>
              <a:gd name="connsiteY48557" fmla="*/ 1480552 h 2190257"/>
              <a:gd name="connsiteX48558" fmla="*/ 399776 w 1299502"/>
              <a:gd name="connsiteY48558" fmla="*/ 1480552 h 2190257"/>
              <a:gd name="connsiteX48559" fmla="*/ 399488 w 1299502"/>
              <a:gd name="connsiteY48559" fmla="*/ 1480155 h 2190257"/>
              <a:gd name="connsiteX48560" fmla="*/ 398478 w 1299502"/>
              <a:gd name="connsiteY48560" fmla="*/ 1480155 h 2190257"/>
              <a:gd name="connsiteX48561" fmla="*/ 397685 w 1299502"/>
              <a:gd name="connsiteY48561" fmla="*/ 1480840 h 2190257"/>
              <a:gd name="connsiteX48562" fmla="*/ 397577 w 1299502"/>
              <a:gd name="connsiteY48562" fmla="*/ 1481741 h 2190257"/>
              <a:gd name="connsiteX48563" fmla="*/ 397108 w 1299502"/>
              <a:gd name="connsiteY48563" fmla="*/ 1482138 h 2190257"/>
              <a:gd name="connsiteX48564" fmla="*/ 396784 w 1299502"/>
              <a:gd name="connsiteY48564" fmla="*/ 1482138 h 2190257"/>
              <a:gd name="connsiteX48565" fmla="*/ 396495 w 1299502"/>
              <a:gd name="connsiteY48565" fmla="*/ 1481849 h 2190257"/>
              <a:gd name="connsiteX48566" fmla="*/ 396098 w 1299502"/>
              <a:gd name="connsiteY48566" fmla="*/ 1481741 h 2190257"/>
              <a:gd name="connsiteX48567" fmla="*/ 395990 w 1299502"/>
              <a:gd name="connsiteY48567" fmla="*/ 1481633 h 2190257"/>
              <a:gd name="connsiteX48568" fmla="*/ 395990 w 1299502"/>
              <a:gd name="connsiteY48568" fmla="*/ 1481345 h 2190257"/>
              <a:gd name="connsiteX48569" fmla="*/ 394909 w 1299502"/>
              <a:gd name="connsiteY48569" fmla="*/ 1480228 h 2190257"/>
              <a:gd name="connsiteX48570" fmla="*/ 394620 w 1299502"/>
              <a:gd name="connsiteY48570" fmla="*/ 1480228 h 2190257"/>
              <a:gd name="connsiteX48571" fmla="*/ 394043 w 1299502"/>
              <a:gd name="connsiteY48571" fmla="*/ 1479651 h 2190257"/>
              <a:gd name="connsiteX48572" fmla="*/ 391339 w 1299502"/>
              <a:gd name="connsiteY48572" fmla="*/ 1479435 h 2190257"/>
              <a:gd name="connsiteX48573" fmla="*/ 391014 w 1299502"/>
              <a:gd name="connsiteY48573" fmla="*/ 1479146 h 2190257"/>
              <a:gd name="connsiteX48574" fmla="*/ 390437 w 1299502"/>
              <a:gd name="connsiteY48574" fmla="*/ 1479146 h 2190257"/>
              <a:gd name="connsiteX48575" fmla="*/ 389933 w 1299502"/>
              <a:gd name="connsiteY48575" fmla="*/ 1479543 h 2190257"/>
              <a:gd name="connsiteX48576" fmla="*/ 389824 w 1299502"/>
              <a:gd name="connsiteY48576" fmla="*/ 1479831 h 2190257"/>
              <a:gd name="connsiteX48577" fmla="*/ 391231 w 1299502"/>
              <a:gd name="connsiteY48577" fmla="*/ 1481237 h 2190257"/>
              <a:gd name="connsiteX48578" fmla="*/ 392925 w 1299502"/>
              <a:gd name="connsiteY48578" fmla="*/ 1481345 h 2190257"/>
              <a:gd name="connsiteX48579" fmla="*/ 393827 w 1299502"/>
              <a:gd name="connsiteY48579" fmla="*/ 1482210 h 2190257"/>
              <a:gd name="connsiteX48580" fmla="*/ 394223 w 1299502"/>
              <a:gd name="connsiteY48580" fmla="*/ 1482210 h 2190257"/>
              <a:gd name="connsiteX48581" fmla="*/ 394512 w 1299502"/>
              <a:gd name="connsiteY48581" fmla="*/ 1482642 h 2190257"/>
              <a:gd name="connsiteX48582" fmla="*/ 394800 w 1299502"/>
              <a:gd name="connsiteY48582" fmla="*/ 1482642 h 2190257"/>
              <a:gd name="connsiteX48583" fmla="*/ 395125 w 1299502"/>
              <a:gd name="connsiteY48583" fmla="*/ 1482931 h 2190257"/>
              <a:gd name="connsiteX48584" fmla="*/ 396098 w 1299502"/>
              <a:gd name="connsiteY48584" fmla="*/ 1483039 h 2190257"/>
              <a:gd name="connsiteX48585" fmla="*/ 396207 w 1299502"/>
              <a:gd name="connsiteY48585" fmla="*/ 1483111 h 2190257"/>
              <a:gd name="connsiteX48586" fmla="*/ 396207 w 1299502"/>
              <a:gd name="connsiteY48586" fmla="*/ 1483723 h 2190257"/>
              <a:gd name="connsiteX48587" fmla="*/ 395918 w 1299502"/>
              <a:gd name="connsiteY48587" fmla="*/ 1484012 h 2190257"/>
              <a:gd name="connsiteX48588" fmla="*/ 395810 w 1299502"/>
              <a:gd name="connsiteY48588" fmla="*/ 1484624 h 2190257"/>
              <a:gd name="connsiteX48589" fmla="*/ 395522 w 1299502"/>
              <a:gd name="connsiteY48589" fmla="*/ 1484913 h 2190257"/>
              <a:gd name="connsiteX48590" fmla="*/ 395522 w 1299502"/>
              <a:gd name="connsiteY48590" fmla="*/ 1485129 h 2190257"/>
              <a:gd name="connsiteX48591" fmla="*/ 395125 w 1299502"/>
              <a:gd name="connsiteY48591" fmla="*/ 1485417 h 2190257"/>
              <a:gd name="connsiteX48592" fmla="*/ 395125 w 1299502"/>
              <a:gd name="connsiteY48592" fmla="*/ 1485994 h 2190257"/>
              <a:gd name="connsiteX48593" fmla="*/ 394800 w 1299502"/>
              <a:gd name="connsiteY48593" fmla="*/ 1486318 h 2190257"/>
              <a:gd name="connsiteX48594" fmla="*/ 394728 w 1299502"/>
              <a:gd name="connsiteY48594" fmla="*/ 1486607 h 2190257"/>
              <a:gd name="connsiteX48595" fmla="*/ 394115 w 1299502"/>
              <a:gd name="connsiteY48595" fmla="*/ 1487111 h 2190257"/>
              <a:gd name="connsiteX48596" fmla="*/ 394007 w 1299502"/>
              <a:gd name="connsiteY48596" fmla="*/ 1487400 h 2190257"/>
              <a:gd name="connsiteX48597" fmla="*/ 393719 w 1299502"/>
              <a:gd name="connsiteY48597" fmla="*/ 1487724 h 2190257"/>
              <a:gd name="connsiteX48598" fmla="*/ 393719 w 1299502"/>
              <a:gd name="connsiteY48598" fmla="*/ 1488301 h 2190257"/>
              <a:gd name="connsiteX48599" fmla="*/ 393322 w 1299502"/>
              <a:gd name="connsiteY48599" fmla="*/ 1488625 h 2190257"/>
              <a:gd name="connsiteX48600" fmla="*/ 393322 w 1299502"/>
              <a:gd name="connsiteY48600" fmla="*/ 1488913 h 2190257"/>
              <a:gd name="connsiteX48601" fmla="*/ 391339 w 1299502"/>
              <a:gd name="connsiteY48601" fmla="*/ 1490607 h 2190257"/>
              <a:gd name="connsiteX48602" fmla="*/ 391231 w 1299502"/>
              <a:gd name="connsiteY48602" fmla="*/ 1490895 h 2190257"/>
              <a:gd name="connsiteX48603" fmla="*/ 390906 w 1299502"/>
              <a:gd name="connsiteY48603" fmla="*/ 1491112 h 2190257"/>
              <a:gd name="connsiteX48604" fmla="*/ 390906 w 1299502"/>
              <a:gd name="connsiteY48604" fmla="*/ 1492013 h 2190257"/>
              <a:gd name="connsiteX48605" fmla="*/ 390509 w 1299502"/>
              <a:gd name="connsiteY48605" fmla="*/ 1492301 h 2190257"/>
              <a:gd name="connsiteX48606" fmla="*/ 390509 w 1299502"/>
              <a:gd name="connsiteY48606" fmla="*/ 1493202 h 2190257"/>
              <a:gd name="connsiteX48607" fmla="*/ 390113 w 1299502"/>
              <a:gd name="connsiteY48607" fmla="*/ 1493490 h 2190257"/>
              <a:gd name="connsiteX48608" fmla="*/ 390113 w 1299502"/>
              <a:gd name="connsiteY48608" fmla="*/ 1494103 h 2190257"/>
              <a:gd name="connsiteX48609" fmla="*/ 389824 w 1299502"/>
              <a:gd name="connsiteY48609" fmla="*/ 1494391 h 2190257"/>
              <a:gd name="connsiteX48610" fmla="*/ 389716 w 1299502"/>
              <a:gd name="connsiteY48610" fmla="*/ 1494608 h 2190257"/>
              <a:gd name="connsiteX48611" fmla="*/ 389428 w 1299502"/>
              <a:gd name="connsiteY48611" fmla="*/ 1494896 h 2190257"/>
              <a:gd name="connsiteX48612" fmla="*/ 389428 w 1299502"/>
              <a:gd name="connsiteY48612" fmla="*/ 1495184 h 2190257"/>
              <a:gd name="connsiteX48613" fmla="*/ 386651 w 1299502"/>
              <a:gd name="connsiteY48613" fmla="*/ 1497491 h 2190257"/>
              <a:gd name="connsiteX48614" fmla="*/ 386651 w 1299502"/>
              <a:gd name="connsiteY48614" fmla="*/ 1497779 h 2190257"/>
              <a:gd name="connsiteX48615" fmla="*/ 386435 w 1299502"/>
              <a:gd name="connsiteY48615" fmla="*/ 1497887 h 2190257"/>
              <a:gd name="connsiteX48616" fmla="*/ 386146 w 1299502"/>
              <a:gd name="connsiteY48616" fmla="*/ 1497887 h 2190257"/>
              <a:gd name="connsiteX48617" fmla="*/ 386038 w 1299502"/>
              <a:gd name="connsiteY48617" fmla="*/ 1497995 h 2190257"/>
              <a:gd name="connsiteX48618" fmla="*/ 385930 w 1299502"/>
              <a:gd name="connsiteY48618" fmla="*/ 1498608 h 2190257"/>
              <a:gd name="connsiteX48619" fmla="*/ 385642 w 1299502"/>
              <a:gd name="connsiteY48619" fmla="*/ 1498896 h 2190257"/>
              <a:gd name="connsiteX48620" fmla="*/ 385533 w 1299502"/>
              <a:gd name="connsiteY48620" fmla="*/ 1499509 h 2190257"/>
              <a:gd name="connsiteX48621" fmla="*/ 385245 w 1299502"/>
              <a:gd name="connsiteY48621" fmla="*/ 1499797 h 2190257"/>
              <a:gd name="connsiteX48622" fmla="*/ 385245 w 1299502"/>
              <a:gd name="connsiteY48622" fmla="*/ 1500086 h 2190257"/>
              <a:gd name="connsiteX48623" fmla="*/ 384848 w 1299502"/>
              <a:gd name="connsiteY48623" fmla="*/ 1500302 h 2190257"/>
              <a:gd name="connsiteX48624" fmla="*/ 384848 w 1299502"/>
              <a:gd name="connsiteY48624" fmla="*/ 1501491 h 2190257"/>
              <a:gd name="connsiteX48625" fmla="*/ 384632 w 1299502"/>
              <a:gd name="connsiteY48625" fmla="*/ 1501671 h 2190257"/>
              <a:gd name="connsiteX48626" fmla="*/ 384344 w 1299502"/>
              <a:gd name="connsiteY48626" fmla="*/ 1501671 h 2190257"/>
              <a:gd name="connsiteX48627" fmla="*/ 384163 w 1299502"/>
              <a:gd name="connsiteY48627" fmla="*/ 1501780 h 2190257"/>
              <a:gd name="connsiteX48628" fmla="*/ 384163 w 1299502"/>
              <a:gd name="connsiteY48628" fmla="*/ 1502104 h 2190257"/>
              <a:gd name="connsiteX48629" fmla="*/ 383658 w 1299502"/>
              <a:gd name="connsiteY48629" fmla="*/ 1502500 h 2190257"/>
              <a:gd name="connsiteX48630" fmla="*/ 383334 w 1299502"/>
              <a:gd name="connsiteY48630" fmla="*/ 1502500 h 2190257"/>
              <a:gd name="connsiteX48631" fmla="*/ 382937 w 1299502"/>
              <a:gd name="connsiteY48631" fmla="*/ 1502789 h 2190257"/>
              <a:gd name="connsiteX48632" fmla="*/ 382360 w 1299502"/>
              <a:gd name="connsiteY48632" fmla="*/ 1502681 h 2190257"/>
              <a:gd name="connsiteX48633" fmla="*/ 382144 w 1299502"/>
              <a:gd name="connsiteY48633" fmla="*/ 1502897 h 2190257"/>
              <a:gd name="connsiteX48634" fmla="*/ 382072 w 1299502"/>
              <a:gd name="connsiteY48634" fmla="*/ 1504375 h 2190257"/>
              <a:gd name="connsiteX48635" fmla="*/ 381062 w 1299502"/>
              <a:gd name="connsiteY48635" fmla="*/ 1505203 h 2190257"/>
              <a:gd name="connsiteX48636" fmla="*/ 381062 w 1299502"/>
              <a:gd name="connsiteY48636" fmla="*/ 1505492 h 2190257"/>
              <a:gd name="connsiteX48637" fmla="*/ 380161 w 1299502"/>
              <a:gd name="connsiteY48637" fmla="*/ 1506213 h 2190257"/>
              <a:gd name="connsiteX48638" fmla="*/ 379872 w 1299502"/>
              <a:gd name="connsiteY48638" fmla="*/ 1506213 h 2190257"/>
              <a:gd name="connsiteX48639" fmla="*/ 379187 w 1299502"/>
              <a:gd name="connsiteY48639" fmla="*/ 1506681 h 2190257"/>
              <a:gd name="connsiteX48640" fmla="*/ 378863 w 1299502"/>
              <a:gd name="connsiteY48640" fmla="*/ 1506681 h 2190257"/>
              <a:gd name="connsiteX48641" fmla="*/ 378682 w 1299502"/>
              <a:gd name="connsiteY48641" fmla="*/ 1506897 h 2190257"/>
              <a:gd name="connsiteX48642" fmla="*/ 378682 w 1299502"/>
              <a:gd name="connsiteY48642" fmla="*/ 1507474 h 2190257"/>
              <a:gd name="connsiteX48643" fmla="*/ 378466 w 1299502"/>
              <a:gd name="connsiteY48643" fmla="*/ 1507582 h 2190257"/>
              <a:gd name="connsiteX48644" fmla="*/ 378178 w 1299502"/>
              <a:gd name="connsiteY48644" fmla="*/ 1507582 h 2190257"/>
              <a:gd name="connsiteX48645" fmla="*/ 377853 w 1299502"/>
              <a:gd name="connsiteY48645" fmla="*/ 1507294 h 2190257"/>
              <a:gd name="connsiteX48646" fmla="*/ 377456 w 1299502"/>
              <a:gd name="connsiteY48646" fmla="*/ 1507474 h 2190257"/>
              <a:gd name="connsiteX48647" fmla="*/ 376879 w 1299502"/>
              <a:gd name="connsiteY48647" fmla="*/ 1507474 h 2190257"/>
              <a:gd name="connsiteX48648" fmla="*/ 375978 w 1299502"/>
              <a:gd name="connsiteY48648" fmla="*/ 1508195 h 2190257"/>
              <a:gd name="connsiteX48649" fmla="*/ 375978 w 1299502"/>
              <a:gd name="connsiteY48649" fmla="*/ 1509060 h 2190257"/>
              <a:gd name="connsiteX48650" fmla="*/ 375581 w 1299502"/>
              <a:gd name="connsiteY48650" fmla="*/ 1509384 h 2190257"/>
              <a:gd name="connsiteX48651" fmla="*/ 375581 w 1299502"/>
              <a:gd name="connsiteY48651" fmla="*/ 1509672 h 2190257"/>
              <a:gd name="connsiteX48652" fmla="*/ 374896 w 1299502"/>
              <a:gd name="connsiteY48652" fmla="*/ 1510177 h 2190257"/>
              <a:gd name="connsiteX48653" fmla="*/ 374896 w 1299502"/>
              <a:gd name="connsiteY48653" fmla="*/ 1510465 h 2190257"/>
              <a:gd name="connsiteX48654" fmla="*/ 373995 w 1299502"/>
              <a:gd name="connsiteY48654" fmla="*/ 1511186 h 2190257"/>
              <a:gd name="connsiteX48655" fmla="*/ 373382 w 1299502"/>
              <a:gd name="connsiteY48655" fmla="*/ 1511186 h 2190257"/>
              <a:gd name="connsiteX48656" fmla="*/ 371290 w 1299502"/>
              <a:gd name="connsiteY48656" fmla="*/ 1512880 h 2190257"/>
              <a:gd name="connsiteX48657" fmla="*/ 369704 w 1299502"/>
              <a:gd name="connsiteY48657" fmla="*/ 1512772 h 2190257"/>
              <a:gd name="connsiteX48658" fmla="*/ 368514 w 1299502"/>
              <a:gd name="connsiteY48658" fmla="*/ 1513781 h 2190257"/>
              <a:gd name="connsiteX48659" fmla="*/ 368406 w 1299502"/>
              <a:gd name="connsiteY48659" fmla="*/ 1514069 h 2190257"/>
              <a:gd name="connsiteX48660" fmla="*/ 367901 w 1299502"/>
              <a:gd name="connsiteY48660" fmla="*/ 1514466 h 2190257"/>
              <a:gd name="connsiteX48661" fmla="*/ 367613 w 1299502"/>
              <a:gd name="connsiteY48661" fmla="*/ 1514466 h 2190257"/>
              <a:gd name="connsiteX48662" fmla="*/ 367324 w 1299502"/>
              <a:gd name="connsiteY48662" fmla="*/ 1514682 h 2190257"/>
              <a:gd name="connsiteX48663" fmla="*/ 366927 w 1299502"/>
              <a:gd name="connsiteY48663" fmla="*/ 1514682 h 2190257"/>
              <a:gd name="connsiteX48664" fmla="*/ 366603 w 1299502"/>
              <a:gd name="connsiteY48664" fmla="*/ 1514970 h 2190257"/>
              <a:gd name="connsiteX48665" fmla="*/ 366314 w 1299502"/>
              <a:gd name="connsiteY48665" fmla="*/ 1514970 h 2190257"/>
              <a:gd name="connsiteX48666" fmla="*/ 366098 w 1299502"/>
              <a:gd name="connsiteY48666" fmla="*/ 1515078 h 2190257"/>
              <a:gd name="connsiteX48667" fmla="*/ 366098 w 1299502"/>
              <a:gd name="connsiteY48667" fmla="*/ 1515367 h 2190257"/>
              <a:gd name="connsiteX48668" fmla="*/ 365125 w 1299502"/>
              <a:gd name="connsiteY48668" fmla="*/ 1516268 h 2190257"/>
              <a:gd name="connsiteX48669" fmla="*/ 365016 w 1299502"/>
              <a:gd name="connsiteY48669" fmla="*/ 1516448 h 2190257"/>
              <a:gd name="connsiteX48670" fmla="*/ 364908 w 1299502"/>
              <a:gd name="connsiteY48670" fmla="*/ 1516664 h 2190257"/>
              <a:gd name="connsiteX48671" fmla="*/ 363935 w 1299502"/>
              <a:gd name="connsiteY48671" fmla="*/ 1516556 h 2190257"/>
              <a:gd name="connsiteX48672" fmla="*/ 363538 w 1299502"/>
              <a:gd name="connsiteY48672" fmla="*/ 1516881 h 2190257"/>
              <a:gd name="connsiteX48673" fmla="*/ 363213 w 1299502"/>
              <a:gd name="connsiteY48673" fmla="*/ 1516881 h 2190257"/>
              <a:gd name="connsiteX48674" fmla="*/ 362528 w 1299502"/>
              <a:gd name="connsiteY48674" fmla="*/ 1517457 h 2190257"/>
              <a:gd name="connsiteX48675" fmla="*/ 362240 w 1299502"/>
              <a:gd name="connsiteY48675" fmla="*/ 1517457 h 2190257"/>
              <a:gd name="connsiteX48676" fmla="*/ 361843 w 1299502"/>
              <a:gd name="connsiteY48676" fmla="*/ 1517673 h 2190257"/>
              <a:gd name="connsiteX48677" fmla="*/ 361230 w 1299502"/>
              <a:gd name="connsiteY48677" fmla="*/ 1517673 h 2190257"/>
              <a:gd name="connsiteX48678" fmla="*/ 360545 w 1299502"/>
              <a:gd name="connsiteY48678" fmla="*/ 1518142 h 2190257"/>
              <a:gd name="connsiteX48679" fmla="*/ 360221 w 1299502"/>
              <a:gd name="connsiteY48679" fmla="*/ 1518142 h 2190257"/>
              <a:gd name="connsiteX48680" fmla="*/ 359824 w 1299502"/>
              <a:gd name="connsiteY48680" fmla="*/ 1518466 h 2190257"/>
              <a:gd name="connsiteX48681" fmla="*/ 359536 w 1299502"/>
              <a:gd name="connsiteY48681" fmla="*/ 1518466 h 2190257"/>
              <a:gd name="connsiteX48682" fmla="*/ 358814 w 1299502"/>
              <a:gd name="connsiteY48682" fmla="*/ 1519043 h 2190257"/>
              <a:gd name="connsiteX48683" fmla="*/ 358526 w 1299502"/>
              <a:gd name="connsiteY48683" fmla="*/ 1518971 h 2190257"/>
              <a:gd name="connsiteX48684" fmla="*/ 357336 w 1299502"/>
              <a:gd name="connsiteY48684" fmla="*/ 1519944 h 2190257"/>
              <a:gd name="connsiteX48685" fmla="*/ 357336 w 1299502"/>
              <a:gd name="connsiteY48685" fmla="*/ 1520268 h 2190257"/>
              <a:gd name="connsiteX48686" fmla="*/ 357120 w 1299502"/>
              <a:gd name="connsiteY48686" fmla="*/ 1520340 h 2190257"/>
              <a:gd name="connsiteX48687" fmla="*/ 356435 w 1299502"/>
              <a:gd name="connsiteY48687" fmla="*/ 1520340 h 2190257"/>
              <a:gd name="connsiteX48688" fmla="*/ 356146 w 1299502"/>
              <a:gd name="connsiteY48688" fmla="*/ 1520052 h 2190257"/>
              <a:gd name="connsiteX48689" fmla="*/ 355822 w 1299502"/>
              <a:gd name="connsiteY48689" fmla="*/ 1520052 h 2190257"/>
              <a:gd name="connsiteX48690" fmla="*/ 355353 w 1299502"/>
              <a:gd name="connsiteY48690" fmla="*/ 1519547 h 2190257"/>
              <a:gd name="connsiteX48691" fmla="*/ 355425 w 1299502"/>
              <a:gd name="connsiteY48691" fmla="*/ 1518358 h 2190257"/>
              <a:gd name="connsiteX48692" fmla="*/ 355749 w 1299502"/>
              <a:gd name="connsiteY48692" fmla="*/ 1518178 h 2190257"/>
              <a:gd name="connsiteX48693" fmla="*/ 355749 w 1299502"/>
              <a:gd name="connsiteY48693" fmla="*/ 1517745 h 2190257"/>
              <a:gd name="connsiteX48694" fmla="*/ 355425 w 1299502"/>
              <a:gd name="connsiteY48694" fmla="*/ 1517457 h 2190257"/>
              <a:gd name="connsiteX48695" fmla="*/ 355533 w 1299502"/>
              <a:gd name="connsiteY48695" fmla="*/ 1516268 h 2190257"/>
              <a:gd name="connsiteX48696" fmla="*/ 355245 w 1299502"/>
              <a:gd name="connsiteY48696" fmla="*/ 1515943 h 2190257"/>
              <a:gd name="connsiteX48697" fmla="*/ 355245 w 1299502"/>
              <a:gd name="connsiteY48697" fmla="*/ 1515367 h 2190257"/>
              <a:gd name="connsiteX48698" fmla="*/ 354127 w 1299502"/>
              <a:gd name="connsiteY48698" fmla="*/ 1514250 h 2190257"/>
              <a:gd name="connsiteX48699" fmla="*/ 352829 w 1299502"/>
              <a:gd name="connsiteY48699" fmla="*/ 1514250 h 2190257"/>
              <a:gd name="connsiteX48700" fmla="*/ 352540 w 1299502"/>
              <a:gd name="connsiteY48700" fmla="*/ 1513961 h 2190257"/>
              <a:gd name="connsiteX48701" fmla="*/ 352252 w 1299502"/>
              <a:gd name="connsiteY48701" fmla="*/ 1513853 h 2190257"/>
              <a:gd name="connsiteX48702" fmla="*/ 351927 w 1299502"/>
              <a:gd name="connsiteY48702" fmla="*/ 1513565 h 2190257"/>
              <a:gd name="connsiteX48703" fmla="*/ 350954 w 1299502"/>
              <a:gd name="connsiteY48703" fmla="*/ 1513565 h 2190257"/>
              <a:gd name="connsiteX48704" fmla="*/ 350629 w 1299502"/>
              <a:gd name="connsiteY48704" fmla="*/ 1513240 h 2190257"/>
              <a:gd name="connsiteX48705" fmla="*/ 347925 w 1299502"/>
              <a:gd name="connsiteY48705" fmla="*/ 1513060 h 2190257"/>
              <a:gd name="connsiteX48706" fmla="*/ 347240 w 1299502"/>
              <a:gd name="connsiteY48706" fmla="*/ 1512267 h 2190257"/>
              <a:gd name="connsiteX48707" fmla="*/ 347240 w 1299502"/>
              <a:gd name="connsiteY48707" fmla="*/ 1511943 h 2190257"/>
              <a:gd name="connsiteX48708" fmla="*/ 345257 w 1299502"/>
              <a:gd name="connsiteY48708" fmla="*/ 1509961 h 2190257"/>
              <a:gd name="connsiteX48709" fmla="*/ 344860 w 1299502"/>
              <a:gd name="connsiteY48709" fmla="*/ 1509961 h 2190257"/>
              <a:gd name="connsiteX48710" fmla="*/ 344355 w 1299502"/>
              <a:gd name="connsiteY48710" fmla="*/ 1510357 h 2190257"/>
              <a:gd name="connsiteX48711" fmla="*/ 344355 w 1299502"/>
              <a:gd name="connsiteY48711" fmla="*/ 1510646 h 2190257"/>
              <a:gd name="connsiteX48712" fmla="*/ 344067 w 1299502"/>
              <a:gd name="connsiteY48712" fmla="*/ 1510970 h 2190257"/>
              <a:gd name="connsiteX48713" fmla="*/ 343958 w 1299502"/>
              <a:gd name="connsiteY48713" fmla="*/ 1512051 h 2190257"/>
              <a:gd name="connsiteX48714" fmla="*/ 343454 w 1299502"/>
              <a:gd name="connsiteY48714" fmla="*/ 1512556 h 2190257"/>
              <a:gd name="connsiteX48715" fmla="*/ 343057 w 1299502"/>
              <a:gd name="connsiteY48715" fmla="*/ 1512448 h 2190257"/>
              <a:gd name="connsiteX48716" fmla="*/ 342660 w 1299502"/>
              <a:gd name="connsiteY48716" fmla="*/ 1512051 h 2190257"/>
              <a:gd name="connsiteX48717" fmla="*/ 342660 w 1299502"/>
              <a:gd name="connsiteY48717" fmla="*/ 1511186 h 2190257"/>
              <a:gd name="connsiteX48718" fmla="*/ 342372 w 1299502"/>
              <a:gd name="connsiteY48718" fmla="*/ 1510862 h 2190257"/>
              <a:gd name="connsiteX48719" fmla="*/ 342372 w 1299502"/>
              <a:gd name="connsiteY48719" fmla="*/ 1510573 h 2190257"/>
              <a:gd name="connsiteX48720" fmla="*/ 342047 w 1299502"/>
              <a:gd name="connsiteY48720" fmla="*/ 1510249 h 2190257"/>
              <a:gd name="connsiteX48721" fmla="*/ 342047 w 1299502"/>
              <a:gd name="connsiteY48721" fmla="*/ 1509961 h 2190257"/>
              <a:gd name="connsiteX48722" fmla="*/ 341470 w 1299502"/>
              <a:gd name="connsiteY48722" fmla="*/ 1509276 h 2190257"/>
              <a:gd name="connsiteX48723" fmla="*/ 341543 w 1299502"/>
              <a:gd name="connsiteY48723" fmla="*/ 1508375 h 2190257"/>
              <a:gd name="connsiteX48724" fmla="*/ 340280 w 1299502"/>
              <a:gd name="connsiteY48724" fmla="*/ 1507186 h 2190257"/>
              <a:gd name="connsiteX48725" fmla="*/ 340353 w 1299502"/>
              <a:gd name="connsiteY48725" fmla="*/ 1505672 h 2190257"/>
              <a:gd name="connsiteX48726" fmla="*/ 340677 w 1299502"/>
              <a:gd name="connsiteY48726" fmla="*/ 1505384 h 2190257"/>
              <a:gd name="connsiteX48727" fmla="*/ 340749 w 1299502"/>
              <a:gd name="connsiteY48727" fmla="*/ 1505059 h 2190257"/>
              <a:gd name="connsiteX48728" fmla="*/ 340857 w 1299502"/>
              <a:gd name="connsiteY48728" fmla="*/ 1504951 h 2190257"/>
              <a:gd name="connsiteX48729" fmla="*/ 341867 w 1299502"/>
              <a:gd name="connsiteY48729" fmla="*/ 1504951 h 2190257"/>
              <a:gd name="connsiteX48730" fmla="*/ 342047 w 1299502"/>
              <a:gd name="connsiteY48730" fmla="*/ 1504879 h 2190257"/>
              <a:gd name="connsiteX48731" fmla="*/ 342047 w 1299502"/>
              <a:gd name="connsiteY48731" fmla="*/ 1504555 h 2190257"/>
              <a:gd name="connsiteX48732" fmla="*/ 343057 w 1299502"/>
              <a:gd name="connsiteY48732" fmla="*/ 1503762 h 2190257"/>
              <a:gd name="connsiteX48733" fmla="*/ 343129 w 1299502"/>
              <a:gd name="connsiteY48733" fmla="*/ 1503474 h 2190257"/>
              <a:gd name="connsiteX48734" fmla="*/ 343454 w 1299502"/>
              <a:gd name="connsiteY48734" fmla="*/ 1503185 h 2190257"/>
              <a:gd name="connsiteX48735" fmla="*/ 343562 w 1299502"/>
              <a:gd name="connsiteY48735" fmla="*/ 1500770 h 2190257"/>
              <a:gd name="connsiteX48736" fmla="*/ 343958 w 1299502"/>
              <a:gd name="connsiteY48736" fmla="*/ 1500482 h 2190257"/>
              <a:gd name="connsiteX48737" fmla="*/ 343958 w 1299502"/>
              <a:gd name="connsiteY48737" fmla="*/ 1500266 h 2190257"/>
              <a:gd name="connsiteX48738" fmla="*/ 345653 w 1299502"/>
              <a:gd name="connsiteY48738" fmla="*/ 1498896 h 2190257"/>
              <a:gd name="connsiteX48739" fmla="*/ 345653 w 1299502"/>
              <a:gd name="connsiteY48739" fmla="*/ 1498284 h 2190257"/>
              <a:gd name="connsiteX48740" fmla="*/ 346050 w 1299502"/>
              <a:gd name="connsiteY48740" fmla="*/ 1497959 h 2190257"/>
              <a:gd name="connsiteX48741" fmla="*/ 346050 w 1299502"/>
              <a:gd name="connsiteY48741" fmla="*/ 1497094 h 2190257"/>
              <a:gd name="connsiteX48742" fmla="*/ 346446 w 1299502"/>
              <a:gd name="connsiteY48742" fmla="*/ 1496770 h 2190257"/>
              <a:gd name="connsiteX48743" fmla="*/ 346446 w 1299502"/>
              <a:gd name="connsiteY48743" fmla="*/ 1496482 h 2190257"/>
              <a:gd name="connsiteX48744" fmla="*/ 346230 w 1299502"/>
              <a:gd name="connsiteY48744" fmla="*/ 1496374 h 2190257"/>
              <a:gd name="connsiteX48745" fmla="*/ 345653 w 1299502"/>
              <a:gd name="connsiteY48745" fmla="*/ 1496301 h 2190257"/>
              <a:gd name="connsiteX48746" fmla="*/ 345437 w 1299502"/>
              <a:gd name="connsiteY48746" fmla="*/ 1496482 h 2190257"/>
              <a:gd name="connsiteX48747" fmla="*/ 345437 w 1299502"/>
              <a:gd name="connsiteY48747" fmla="*/ 1496770 h 2190257"/>
              <a:gd name="connsiteX48748" fmla="*/ 345257 w 1299502"/>
              <a:gd name="connsiteY48748" fmla="*/ 1496878 h 2190257"/>
              <a:gd name="connsiteX48749" fmla="*/ 344644 w 1299502"/>
              <a:gd name="connsiteY48749" fmla="*/ 1496770 h 2190257"/>
              <a:gd name="connsiteX48750" fmla="*/ 344139 w 1299502"/>
              <a:gd name="connsiteY48750" fmla="*/ 1497275 h 2190257"/>
              <a:gd name="connsiteX48751" fmla="*/ 344067 w 1299502"/>
              <a:gd name="connsiteY48751" fmla="*/ 1497599 h 2190257"/>
              <a:gd name="connsiteX48752" fmla="*/ 343454 w 1299502"/>
              <a:gd name="connsiteY48752" fmla="*/ 1498067 h 2190257"/>
              <a:gd name="connsiteX48753" fmla="*/ 343345 w 1299502"/>
              <a:gd name="connsiteY48753" fmla="*/ 1498392 h 2190257"/>
              <a:gd name="connsiteX48754" fmla="*/ 343273 w 1299502"/>
              <a:gd name="connsiteY48754" fmla="*/ 1498572 h 2190257"/>
              <a:gd name="connsiteX48755" fmla="*/ 342841 w 1299502"/>
              <a:gd name="connsiteY48755" fmla="*/ 1498572 h 2190257"/>
              <a:gd name="connsiteX48756" fmla="*/ 342372 w 1299502"/>
              <a:gd name="connsiteY48756" fmla="*/ 1498968 h 2190257"/>
              <a:gd name="connsiteX48757" fmla="*/ 342372 w 1299502"/>
              <a:gd name="connsiteY48757" fmla="*/ 1499581 h 2190257"/>
              <a:gd name="connsiteX48758" fmla="*/ 341975 w 1299502"/>
              <a:gd name="connsiteY48758" fmla="*/ 1499761 h 2190257"/>
              <a:gd name="connsiteX48759" fmla="*/ 341975 w 1299502"/>
              <a:gd name="connsiteY48759" fmla="*/ 1501275 h 2190257"/>
              <a:gd name="connsiteX48760" fmla="*/ 341254 w 1299502"/>
              <a:gd name="connsiteY48760" fmla="*/ 1501888 h 2190257"/>
              <a:gd name="connsiteX48761" fmla="*/ 341254 w 1299502"/>
              <a:gd name="connsiteY48761" fmla="*/ 1502176 h 2190257"/>
              <a:gd name="connsiteX48762" fmla="*/ 340857 w 1299502"/>
              <a:gd name="connsiteY48762" fmla="*/ 1502392 h 2190257"/>
              <a:gd name="connsiteX48763" fmla="*/ 340857 w 1299502"/>
              <a:gd name="connsiteY48763" fmla="*/ 1502681 h 2190257"/>
              <a:gd name="connsiteX48764" fmla="*/ 340569 w 1299502"/>
              <a:gd name="connsiteY48764" fmla="*/ 1502969 h 2190257"/>
              <a:gd name="connsiteX48765" fmla="*/ 340569 w 1299502"/>
              <a:gd name="connsiteY48765" fmla="*/ 1503329 h 2190257"/>
              <a:gd name="connsiteX48766" fmla="*/ 340280 w 1299502"/>
              <a:gd name="connsiteY48766" fmla="*/ 1503618 h 2190257"/>
              <a:gd name="connsiteX48767" fmla="*/ 340172 w 1299502"/>
              <a:gd name="connsiteY48767" fmla="*/ 1504519 h 2190257"/>
              <a:gd name="connsiteX48768" fmla="*/ 339884 w 1299502"/>
              <a:gd name="connsiteY48768" fmla="*/ 1504807 h 2190257"/>
              <a:gd name="connsiteX48769" fmla="*/ 339776 w 1299502"/>
              <a:gd name="connsiteY48769" fmla="*/ 1506321 h 2190257"/>
              <a:gd name="connsiteX48770" fmla="*/ 339271 w 1299502"/>
              <a:gd name="connsiteY48770" fmla="*/ 1506717 h 2190257"/>
              <a:gd name="connsiteX48771" fmla="*/ 337973 w 1299502"/>
              <a:gd name="connsiteY48771" fmla="*/ 1506609 h 2190257"/>
              <a:gd name="connsiteX48772" fmla="*/ 337684 w 1299502"/>
              <a:gd name="connsiteY48772" fmla="*/ 1506933 h 2190257"/>
              <a:gd name="connsiteX48773" fmla="*/ 337288 w 1299502"/>
              <a:gd name="connsiteY48773" fmla="*/ 1506933 h 2190257"/>
              <a:gd name="connsiteX48774" fmla="*/ 336999 w 1299502"/>
              <a:gd name="connsiteY48774" fmla="*/ 1506609 h 2190257"/>
              <a:gd name="connsiteX48775" fmla="*/ 335377 w 1299502"/>
              <a:gd name="connsiteY48775" fmla="*/ 1506537 h 2190257"/>
              <a:gd name="connsiteX48776" fmla="*/ 335088 w 1299502"/>
              <a:gd name="connsiteY48776" fmla="*/ 1506140 h 2190257"/>
              <a:gd name="connsiteX48777" fmla="*/ 334691 w 1299502"/>
              <a:gd name="connsiteY48777" fmla="*/ 1506140 h 2190257"/>
              <a:gd name="connsiteX48778" fmla="*/ 334403 w 1299502"/>
              <a:gd name="connsiteY48778" fmla="*/ 1506429 h 2190257"/>
              <a:gd name="connsiteX48779" fmla="*/ 333393 w 1299502"/>
              <a:gd name="connsiteY48779" fmla="*/ 1506429 h 2190257"/>
              <a:gd name="connsiteX48780" fmla="*/ 332889 w 1299502"/>
              <a:gd name="connsiteY48780" fmla="*/ 1505924 h 2190257"/>
              <a:gd name="connsiteX48781" fmla="*/ 332997 w 1299502"/>
              <a:gd name="connsiteY48781" fmla="*/ 1505636 h 2190257"/>
              <a:gd name="connsiteX48782" fmla="*/ 332492 w 1299502"/>
              <a:gd name="connsiteY48782" fmla="*/ 1505131 h 2190257"/>
              <a:gd name="connsiteX48783" fmla="*/ 332203 w 1299502"/>
              <a:gd name="connsiteY48783" fmla="*/ 1505131 h 2190257"/>
              <a:gd name="connsiteX48784" fmla="*/ 331482 w 1299502"/>
              <a:gd name="connsiteY48784" fmla="*/ 1504519 h 2190257"/>
              <a:gd name="connsiteX48785" fmla="*/ 331194 w 1299502"/>
              <a:gd name="connsiteY48785" fmla="*/ 1504735 h 2190257"/>
              <a:gd name="connsiteX48786" fmla="*/ 329896 w 1299502"/>
              <a:gd name="connsiteY48786" fmla="*/ 1504735 h 2190257"/>
              <a:gd name="connsiteX48787" fmla="*/ 329607 w 1299502"/>
              <a:gd name="connsiteY48787" fmla="*/ 1504411 h 2190257"/>
              <a:gd name="connsiteX48788" fmla="*/ 328886 w 1299502"/>
              <a:gd name="connsiteY48788" fmla="*/ 1504338 h 2190257"/>
              <a:gd name="connsiteX48789" fmla="*/ 328598 w 1299502"/>
              <a:gd name="connsiteY48789" fmla="*/ 1504014 h 2190257"/>
              <a:gd name="connsiteX48790" fmla="*/ 328309 w 1299502"/>
              <a:gd name="connsiteY48790" fmla="*/ 1504014 h 2190257"/>
              <a:gd name="connsiteX48791" fmla="*/ 327985 w 1299502"/>
              <a:gd name="connsiteY48791" fmla="*/ 1503726 h 2190257"/>
              <a:gd name="connsiteX48792" fmla="*/ 327588 w 1299502"/>
              <a:gd name="connsiteY48792" fmla="*/ 1503726 h 2190257"/>
              <a:gd name="connsiteX48793" fmla="*/ 327516 w 1299502"/>
              <a:gd name="connsiteY48793" fmla="*/ 1503546 h 2190257"/>
              <a:gd name="connsiteX48794" fmla="*/ 327516 w 1299502"/>
              <a:gd name="connsiteY48794" fmla="*/ 1503221 h 2190257"/>
              <a:gd name="connsiteX48795" fmla="*/ 326723 w 1299502"/>
              <a:gd name="connsiteY48795" fmla="*/ 1502428 h 2190257"/>
              <a:gd name="connsiteX48796" fmla="*/ 326398 w 1299502"/>
              <a:gd name="connsiteY48796" fmla="*/ 1502717 h 2190257"/>
              <a:gd name="connsiteX48797" fmla="*/ 325713 w 1299502"/>
              <a:gd name="connsiteY48797" fmla="*/ 1502717 h 2190257"/>
              <a:gd name="connsiteX48798" fmla="*/ 325316 w 1299502"/>
              <a:gd name="connsiteY48798" fmla="*/ 1502248 h 2190257"/>
              <a:gd name="connsiteX48799" fmla="*/ 325316 w 1299502"/>
              <a:gd name="connsiteY48799" fmla="*/ 1501924 h 2190257"/>
              <a:gd name="connsiteX48800" fmla="*/ 325100 w 1299502"/>
              <a:gd name="connsiteY48800" fmla="*/ 1501744 h 2190257"/>
              <a:gd name="connsiteX48801" fmla="*/ 324415 w 1299502"/>
              <a:gd name="connsiteY48801" fmla="*/ 1502320 h 2190257"/>
              <a:gd name="connsiteX48802" fmla="*/ 323802 w 1299502"/>
              <a:gd name="connsiteY48802" fmla="*/ 1502248 h 2190257"/>
              <a:gd name="connsiteX48803" fmla="*/ 323513 w 1299502"/>
              <a:gd name="connsiteY48803" fmla="*/ 1501924 h 2190257"/>
              <a:gd name="connsiteX48804" fmla="*/ 322504 w 1299502"/>
              <a:gd name="connsiteY48804" fmla="*/ 1501924 h 2190257"/>
              <a:gd name="connsiteX48805" fmla="*/ 322324 w 1299502"/>
              <a:gd name="connsiteY48805" fmla="*/ 1501744 h 2190257"/>
              <a:gd name="connsiteX48806" fmla="*/ 322396 w 1299502"/>
              <a:gd name="connsiteY48806" fmla="*/ 1501131 h 2190257"/>
              <a:gd name="connsiteX48807" fmla="*/ 321602 w 1299502"/>
              <a:gd name="connsiteY48807" fmla="*/ 1500338 h 2190257"/>
              <a:gd name="connsiteX48808" fmla="*/ 321314 w 1299502"/>
              <a:gd name="connsiteY48808" fmla="*/ 1500338 h 2190257"/>
              <a:gd name="connsiteX48809" fmla="*/ 320917 w 1299502"/>
              <a:gd name="connsiteY48809" fmla="*/ 1500050 h 2190257"/>
              <a:gd name="connsiteX48810" fmla="*/ 320593 w 1299502"/>
              <a:gd name="connsiteY48810" fmla="*/ 1500050 h 2190257"/>
              <a:gd name="connsiteX48811" fmla="*/ 320304 w 1299502"/>
              <a:gd name="connsiteY48811" fmla="*/ 1499725 h 2190257"/>
              <a:gd name="connsiteX48812" fmla="*/ 319619 w 1299502"/>
              <a:gd name="connsiteY48812" fmla="*/ 1499653 h 2190257"/>
              <a:gd name="connsiteX48813" fmla="*/ 319295 w 1299502"/>
              <a:gd name="connsiteY48813" fmla="*/ 1499329 h 2190257"/>
              <a:gd name="connsiteX48814" fmla="*/ 319006 w 1299502"/>
              <a:gd name="connsiteY48814" fmla="*/ 1499329 h 2190257"/>
              <a:gd name="connsiteX48815" fmla="*/ 318718 w 1299502"/>
              <a:gd name="connsiteY48815" fmla="*/ 1499041 h 2190257"/>
              <a:gd name="connsiteX48816" fmla="*/ 317708 w 1299502"/>
              <a:gd name="connsiteY48816" fmla="*/ 1498932 h 2190257"/>
              <a:gd name="connsiteX48817" fmla="*/ 317420 w 1299502"/>
              <a:gd name="connsiteY48817" fmla="*/ 1499257 h 2190257"/>
              <a:gd name="connsiteX48818" fmla="*/ 315112 w 1299502"/>
              <a:gd name="connsiteY48818" fmla="*/ 1499149 h 2190257"/>
              <a:gd name="connsiteX48819" fmla="*/ 314823 w 1299502"/>
              <a:gd name="connsiteY48819" fmla="*/ 1498860 h 2190257"/>
              <a:gd name="connsiteX48820" fmla="*/ 314427 w 1299502"/>
              <a:gd name="connsiteY48820" fmla="*/ 1498752 h 2190257"/>
              <a:gd name="connsiteX48821" fmla="*/ 314319 w 1299502"/>
              <a:gd name="connsiteY48821" fmla="*/ 1498644 h 2190257"/>
              <a:gd name="connsiteX48822" fmla="*/ 314319 w 1299502"/>
              <a:gd name="connsiteY48822" fmla="*/ 1498031 h 2190257"/>
              <a:gd name="connsiteX48823" fmla="*/ 314030 w 1299502"/>
              <a:gd name="connsiteY48823" fmla="*/ 1497743 h 2190257"/>
              <a:gd name="connsiteX48824" fmla="*/ 314102 w 1299502"/>
              <a:gd name="connsiteY48824" fmla="*/ 1496842 h 2190257"/>
              <a:gd name="connsiteX48825" fmla="*/ 313922 w 1299502"/>
              <a:gd name="connsiteY48825" fmla="*/ 1496662 h 2190257"/>
              <a:gd name="connsiteX48826" fmla="*/ 313597 w 1299502"/>
              <a:gd name="connsiteY48826" fmla="*/ 1496662 h 2190257"/>
              <a:gd name="connsiteX48827" fmla="*/ 312011 w 1299502"/>
              <a:gd name="connsiteY48827" fmla="*/ 1495040 h 2190257"/>
              <a:gd name="connsiteX48828" fmla="*/ 311722 w 1299502"/>
              <a:gd name="connsiteY48828" fmla="*/ 1495040 h 2190257"/>
              <a:gd name="connsiteX48829" fmla="*/ 311434 w 1299502"/>
              <a:gd name="connsiteY48829" fmla="*/ 1494752 h 2190257"/>
              <a:gd name="connsiteX48830" fmla="*/ 311109 w 1299502"/>
              <a:gd name="connsiteY48830" fmla="*/ 1494752 h 2190257"/>
              <a:gd name="connsiteX48831" fmla="*/ 310605 w 1299502"/>
              <a:gd name="connsiteY48831" fmla="*/ 1494247 h 2190257"/>
              <a:gd name="connsiteX48832" fmla="*/ 310605 w 1299502"/>
              <a:gd name="connsiteY48832" fmla="*/ 1493959 h 2190257"/>
              <a:gd name="connsiteX48833" fmla="*/ 310316 w 1299502"/>
              <a:gd name="connsiteY48833" fmla="*/ 1493671 h 2190257"/>
              <a:gd name="connsiteX48834" fmla="*/ 310316 w 1299502"/>
              <a:gd name="connsiteY48834" fmla="*/ 1493346 h 2190257"/>
              <a:gd name="connsiteX48835" fmla="*/ 309811 w 1299502"/>
              <a:gd name="connsiteY48835" fmla="*/ 1492842 h 2190257"/>
              <a:gd name="connsiteX48836" fmla="*/ 308910 w 1299502"/>
              <a:gd name="connsiteY48836" fmla="*/ 1492842 h 2190257"/>
              <a:gd name="connsiteX48837" fmla="*/ 308441 w 1299502"/>
              <a:gd name="connsiteY48837" fmla="*/ 1492373 h 2190257"/>
              <a:gd name="connsiteX48838" fmla="*/ 308441 w 1299502"/>
              <a:gd name="connsiteY48838" fmla="*/ 1492049 h 2190257"/>
              <a:gd name="connsiteX48839" fmla="*/ 308117 w 1299502"/>
              <a:gd name="connsiteY48839" fmla="*/ 1491760 h 2190257"/>
              <a:gd name="connsiteX48840" fmla="*/ 308117 w 1299502"/>
              <a:gd name="connsiteY48840" fmla="*/ 1491436 h 2190257"/>
              <a:gd name="connsiteX48841" fmla="*/ 307828 w 1299502"/>
              <a:gd name="connsiteY48841" fmla="*/ 1491148 h 2190257"/>
              <a:gd name="connsiteX48842" fmla="*/ 307828 w 1299502"/>
              <a:gd name="connsiteY48842" fmla="*/ 1490571 h 2190257"/>
              <a:gd name="connsiteX48843" fmla="*/ 307540 w 1299502"/>
              <a:gd name="connsiteY48843" fmla="*/ 1490139 h 2190257"/>
              <a:gd name="connsiteX48844" fmla="*/ 307612 w 1299502"/>
              <a:gd name="connsiteY48844" fmla="*/ 1489670 h 2190257"/>
              <a:gd name="connsiteX48845" fmla="*/ 307323 w 1299502"/>
              <a:gd name="connsiteY48845" fmla="*/ 1489274 h 2190257"/>
              <a:gd name="connsiteX48846" fmla="*/ 307323 w 1299502"/>
              <a:gd name="connsiteY48846" fmla="*/ 1489057 h 2190257"/>
              <a:gd name="connsiteX48847" fmla="*/ 306530 w 1299502"/>
              <a:gd name="connsiteY48847" fmla="*/ 1488264 h 2190257"/>
              <a:gd name="connsiteX48848" fmla="*/ 306206 w 1299502"/>
              <a:gd name="connsiteY48848" fmla="*/ 1488264 h 2190257"/>
              <a:gd name="connsiteX48849" fmla="*/ 305917 w 1299502"/>
              <a:gd name="connsiteY48849" fmla="*/ 1487868 h 2190257"/>
              <a:gd name="connsiteX48850" fmla="*/ 305520 w 1299502"/>
              <a:gd name="connsiteY48850" fmla="*/ 1487868 h 2190257"/>
              <a:gd name="connsiteX48851" fmla="*/ 304439 w 1299502"/>
              <a:gd name="connsiteY48851" fmla="*/ 1486751 h 2190257"/>
              <a:gd name="connsiteX48852" fmla="*/ 304511 w 1299502"/>
              <a:gd name="connsiteY48852" fmla="*/ 1485273 h 2190257"/>
              <a:gd name="connsiteX48853" fmla="*/ 304222 w 1299502"/>
              <a:gd name="connsiteY48853" fmla="*/ 1484949 h 2190257"/>
              <a:gd name="connsiteX48854" fmla="*/ 304331 w 1299502"/>
              <a:gd name="connsiteY48854" fmla="*/ 1484660 h 2190257"/>
              <a:gd name="connsiteX48855" fmla="*/ 303609 w 1299502"/>
              <a:gd name="connsiteY48855" fmla="*/ 1484048 h 2190257"/>
              <a:gd name="connsiteX48856" fmla="*/ 303609 w 1299502"/>
              <a:gd name="connsiteY48856" fmla="*/ 1483759 h 2190257"/>
              <a:gd name="connsiteX48857" fmla="*/ 303032 w 1299502"/>
              <a:gd name="connsiteY48857" fmla="*/ 1483147 h 2190257"/>
              <a:gd name="connsiteX48858" fmla="*/ 303032 w 1299502"/>
              <a:gd name="connsiteY48858" fmla="*/ 1482858 h 2190257"/>
              <a:gd name="connsiteX48859" fmla="*/ 302708 w 1299502"/>
              <a:gd name="connsiteY48859" fmla="*/ 1482570 h 2190257"/>
              <a:gd name="connsiteX48860" fmla="*/ 302708 w 1299502"/>
              <a:gd name="connsiteY48860" fmla="*/ 1482246 h 2190257"/>
              <a:gd name="connsiteX48861" fmla="*/ 302636 w 1299502"/>
              <a:gd name="connsiteY48861" fmla="*/ 1482066 h 2190257"/>
              <a:gd name="connsiteX48862" fmla="*/ 302311 w 1299502"/>
              <a:gd name="connsiteY48862" fmla="*/ 1482066 h 2190257"/>
              <a:gd name="connsiteX48863" fmla="*/ 301806 w 1299502"/>
              <a:gd name="connsiteY48863" fmla="*/ 1481561 h 2190257"/>
              <a:gd name="connsiteX48864" fmla="*/ 301915 w 1299502"/>
              <a:gd name="connsiteY48864" fmla="*/ 1479182 h 2190257"/>
              <a:gd name="connsiteX48865" fmla="*/ 301626 w 1299502"/>
              <a:gd name="connsiteY48865" fmla="*/ 1478858 h 2190257"/>
              <a:gd name="connsiteX48866" fmla="*/ 301734 w 1299502"/>
              <a:gd name="connsiteY48866" fmla="*/ 1477993 h 2190257"/>
              <a:gd name="connsiteX48867" fmla="*/ 301410 w 1299502"/>
              <a:gd name="connsiteY48867" fmla="*/ 1477669 h 2190257"/>
              <a:gd name="connsiteX48868" fmla="*/ 301410 w 1299502"/>
              <a:gd name="connsiteY48868" fmla="*/ 1477380 h 2190257"/>
              <a:gd name="connsiteX48869" fmla="*/ 301121 w 1299502"/>
              <a:gd name="connsiteY48869" fmla="*/ 1477056 h 2190257"/>
              <a:gd name="connsiteX48870" fmla="*/ 301121 w 1299502"/>
              <a:gd name="connsiteY48870" fmla="*/ 1476768 h 2190257"/>
              <a:gd name="connsiteX48871" fmla="*/ 300797 w 1299502"/>
              <a:gd name="connsiteY48871" fmla="*/ 1476479 h 2190257"/>
              <a:gd name="connsiteX48872" fmla="*/ 300797 w 1299502"/>
              <a:gd name="connsiteY48872" fmla="*/ 1476155 h 2190257"/>
              <a:gd name="connsiteX48873" fmla="*/ 300617 w 1299502"/>
              <a:gd name="connsiteY48873" fmla="*/ 1475975 h 2190257"/>
              <a:gd name="connsiteX48874" fmla="*/ 300004 w 1299502"/>
              <a:gd name="connsiteY48874" fmla="*/ 1475975 h 2190257"/>
              <a:gd name="connsiteX48875" fmla="*/ 299715 w 1299502"/>
              <a:gd name="connsiteY48875" fmla="*/ 1475650 h 2190257"/>
              <a:gd name="connsiteX48876" fmla="*/ 299030 w 1299502"/>
              <a:gd name="connsiteY48876" fmla="*/ 1475650 h 2190257"/>
              <a:gd name="connsiteX48877" fmla="*/ 298597 w 1299502"/>
              <a:gd name="connsiteY48877" fmla="*/ 1475182 h 2190257"/>
              <a:gd name="connsiteX48878" fmla="*/ 298597 w 1299502"/>
              <a:gd name="connsiteY48878" fmla="*/ 1474857 h 2190257"/>
              <a:gd name="connsiteX48879" fmla="*/ 298020 w 1299502"/>
              <a:gd name="connsiteY48879" fmla="*/ 1474173 h 2190257"/>
              <a:gd name="connsiteX48880" fmla="*/ 298020 w 1299502"/>
              <a:gd name="connsiteY48880" fmla="*/ 1473848 h 2190257"/>
              <a:gd name="connsiteX48881" fmla="*/ 297516 w 1299502"/>
              <a:gd name="connsiteY48881" fmla="*/ 1473452 h 2190257"/>
              <a:gd name="connsiteX48882" fmla="*/ 296903 w 1299502"/>
              <a:gd name="connsiteY48882" fmla="*/ 1473380 h 2190257"/>
              <a:gd name="connsiteX48883" fmla="*/ 296434 w 1299502"/>
              <a:gd name="connsiteY48883" fmla="*/ 1472983 h 2190257"/>
              <a:gd name="connsiteX48884" fmla="*/ 296830 w 1299502"/>
              <a:gd name="connsiteY48884" fmla="*/ 1472659 h 2190257"/>
              <a:gd name="connsiteX48885" fmla="*/ 296830 w 1299502"/>
              <a:gd name="connsiteY48885" fmla="*/ 1472046 h 2190257"/>
              <a:gd name="connsiteX48886" fmla="*/ 296614 w 1299502"/>
              <a:gd name="connsiteY48886" fmla="*/ 1471866 h 2190257"/>
              <a:gd name="connsiteX48887" fmla="*/ 296326 w 1299502"/>
              <a:gd name="connsiteY48887" fmla="*/ 1471866 h 2190257"/>
              <a:gd name="connsiteX48888" fmla="*/ 296109 w 1299502"/>
              <a:gd name="connsiteY48888" fmla="*/ 1471686 h 2190257"/>
              <a:gd name="connsiteX48889" fmla="*/ 296217 w 1299502"/>
              <a:gd name="connsiteY48889" fmla="*/ 1470857 h 2190257"/>
              <a:gd name="connsiteX48890" fmla="*/ 296506 w 1299502"/>
              <a:gd name="connsiteY48890" fmla="*/ 1470569 h 2190257"/>
              <a:gd name="connsiteX48891" fmla="*/ 296217 w 1299502"/>
              <a:gd name="connsiteY48891" fmla="*/ 1470280 h 2190257"/>
              <a:gd name="connsiteX48892" fmla="*/ 296326 w 1299502"/>
              <a:gd name="connsiteY48892" fmla="*/ 1469668 h 2190257"/>
              <a:gd name="connsiteX48893" fmla="*/ 296614 w 1299502"/>
              <a:gd name="connsiteY48893" fmla="*/ 1469379 h 2190257"/>
              <a:gd name="connsiteX48894" fmla="*/ 296722 w 1299502"/>
              <a:gd name="connsiteY48894" fmla="*/ 1467866 h 2190257"/>
              <a:gd name="connsiteX48895" fmla="*/ 296434 w 1299502"/>
              <a:gd name="connsiteY48895" fmla="*/ 1467577 h 2190257"/>
              <a:gd name="connsiteX48896" fmla="*/ 296506 w 1299502"/>
              <a:gd name="connsiteY48896" fmla="*/ 1466352 h 2190257"/>
              <a:gd name="connsiteX48897" fmla="*/ 296109 w 1299502"/>
              <a:gd name="connsiteY48897" fmla="*/ 1466064 h 2190257"/>
              <a:gd name="connsiteX48898" fmla="*/ 296217 w 1299502"/>
              <a:gd name="connsiteY48898" fmla="*/ 1465451 h 2190257"/>
              <a:gd name="connsiteX48899" fmla="*/ 295893 w 1299502"/>
              <a:gd name="connsiteY48899" fmla="*/ 1465163 h 2190257"/>
              <a:gd name="connsiteX48900" fmla="*/ 295893 w 1299502"/>
              <a:gd name="connsiteY48900" fmla="*/ 1464262 h 2190257"/>
              <a:gd name="connsiteX48901" fmla="*/ 296326 w 1299502"/>
              <a:gd name="connsiteY48901" fmla="*/ 1463973 h 2190257"/>
              <a:gd name="connsiteX48902" fmla="*/ 296326 w 1299502"/>
              <a:gd name="connsiteY48902" fmla="*/ 1463685 h 2190257"/>
              <a:gd name="connsiteX48903" fmla="*/ 296614 w 1299502"/>
              <a:gd name="connsiteY48903" fmla="*/ 1463361 h 2190257"/>
              <a:gd name="connsiteX48904" fmla="*/ 296722 w 1299502"/>
              <a:gd name="connsiteY48904" fmla="*/ 1462568 h 2190257"/>
              <a:gd name="connsiteX48905" fmla="*/ 297191 w 1299502"/>
              <a:gd name="connsiteY48905" fmla="*/ 1462063 h 2190257"/>
              <a:gd name="connsiteX48906" fmla="*/ 297516 w 1299502"/>
              <a:gd name="connsiteY48906" fmla="*/ 1462460 h 2190257"/>
              <a:gd name="connsiteX48907" fmla="*/ 297804 w 1299502"/>
              <a:gd name="connsiteY48907" fmla="*/ 1462460 h 2190257"/>
              <a:gd name="connsiteX48908" fmla="*/ 298092 w 1299502"/>
              <a:gd name="connsiteY48908" fmla="*/ 1462784 h 2190257"/>
              <a:gd name="connsiteX48909" fmla="*/ 298489 w 1299502"/>
              <a:gd name="connsiteY48909" fmla="*/ 1462460 h 2190257"/>
              <a:gd name="connsiteX48910" fmla="*/ 299499 w 1299502"/>
              <a:gd name="connsiteY48910" fmla="*/ 1462568 h 2190257"/>
              <a:gd name="connsiteX48911" fmla="*/ 299787 w 1299502"/>
              <a:gd name="connsiteY48911" fmla="*/ 1462856 h 2190257"/>
              <a:gd name="connsiteX48912" fmla="*/ 303682 w 1299502"/>
              <a:gd name="connsiteY48912" fmla="*/ 1463072 h 2190257"/>
              <a:gd name="connsiteX48913" fmla="*/ 304006 w 1299502"/>
              <a:gd name="connsiteY48913" fmla="*/ 1462784 h 2190257"/>
              <a:gd name="connsiteX48914" fmla="*/ 304691 w 1299502"/>
              <a:gd name="connsiteY48914" fmla="*/ 1462856 h 2190257"/>
              <a:gd name="connsiteX48915" fmla="*/ 304980 w 1299502"/>
              <a:gd name="connsiteY48915" fmla="*/ 1462568 h 2190257"/>
              <a:gd name="connsiteX48916" fmla="*/ 305701 w 1299502"/>
              <a:gd name="connsiteY48916" fmla="*/ 1462568 h 2190257"/>
              <a:gd name="connsiteX48917" fmla="*/ 305989 w 1299502"/>
              <a:gd name="connsiteY48917" fmla="*/ 1462352 h 2190257"/>
              <a:gd name="connsiteX48918" fmla="*/ 306314 w 1299502"/>
              <a:gd name="connsiteY48918" fmla="*/ 1462352 h 2190257"/>
              <a:gd name="connsiteX48919" fmla="*/ 308081 w 1299502"/>
              <a:gd name="connsiteY48919" fmla="*/ 1460946 h 2190257"/>
              <a:gd name="connsiteX48920" fmla="*/ 309090 w 1299502"/>
              <a:gd name="connsiteY48920" fmla="*/ 1460946 h 2190257"/>
              <a:gd name="connsiteX48921" fmla="*/ 309775 w 1299502"/>
              <a:gd name="connsiteY48921" fmla="*/ 1461775 h 2190257"/>
              <a:gd name="connsiteX48922" fmla="*/ 309775 w 1299502"/>
              <a:gd name="connsiteY48922" fmla="*/ 1462063 h 2190257"/>
              <a:gd name="connsiteX48923" fmla="*/ 310280 w 1299502"/>
              <a:gd name="connsiteY48923" fmla="*/ 1462568 h 2190257"/>
              <a:gd name="connsiteX48924" fmla="*/ 311290 w 1299502"/>
              <a:gd name="connsiteY48924" fmla="*/ 1462676 h 2190257"/>
              <a:gd name="connsiteX48925" fmla="*/ 311867 w 1299502"/>
              <a:gd name="connsiteY48925" fmla="*/ 1463253 h 2190257"/>
              <a:gd name="connsiteX48926" fmla="*/ 312191 w 1299502"/>
              <a:gd name="connsiteY48926" fmla="*/ 1463253 h 2190257"/>
              <a:gd name="connsiteX48927" fmla="*/ 313381 w 1299502"/>
              <a:gd name="connsiteY48927" fmla="*/ 1462279 h 2190257"/>
              <a:gd name="connsiteX48928" fmla="*/ 313381 w 1299502"/>
              <a:gd name="connsiteY48928" fmla="*/ 1461667 h 2190257"/>
              <a:gd name="connsiteX48929" fmla="*/ 313561 w 1299502"/>
              <a:gd name="connsiteY48929" fmla="*/ 1461559 h 2190257"/>
              <a:gd name="connsiteX48930" fmla="*/ 313886 w 1299502"/>
              <a:gd name="connsiteY48930" fmla="*/ 1461559 h 2190257"/>
              <a:gd name="connsiteX48931" fmla="*/ 314283 w 1299502"/>
              <a:gd name="connsiteY48931" fmla="*/ 1461270 h 2190257"/>
              <a:gd name="connsiteX48932" fmla="*/ 315545 w 1299502"/>
              <a:gd name="connsiteY48932" fmla="*/ 1461342 h 2190257"/>
              <a:gd name="connsiteX48933" fmla="*/ 316266 w 1299502"/>
              <a:gd name="connsiteY48933" fmla="*/ 1460874 h 2190257"/>
              <a:gd name="connsiteX48934" fmla="*/ 316554 w 1299502"/>
              <a:gd name="connsiteY48934" fmla="*/ 1460874 h 2190257"/>
              <a:gd name="connsiteX48935" fmla="*/ 316771 w 1299502"/>
              <a:gd name="connsiteY48935" fmla="*/ 1460946 h 2190257"/>
              <a:gd name="connsiteX48936" fmla="*/ 316662 w 1299502"/>
              <a:gd name="connsiteY48936" fmla="*/ 1461847 h 2190257"/>
              <a:gd name="connsiteX48937" fmla="*/ 316951 w 1299502"/>
              <a:gd name="connsiteY48937" fmla="*/ 1462243 h 2190257"/>
              <a:gd name="connsiteX48938" fmla="*/ 316951 w 1299502"/>
              <a:gd name="connsiteY48938" fmla="*/ 1462460 h 2190257"/>
              <a:gd name="connsiteX48939" fmla="*/ 317167 w 1299502"/>
              <a:gd name="connsiteY48939" fmla="*/ 1462640 h 2190257"/>
              <a:gd name="connsiteX48940" fmla="*/ 318069 w 1299502"/>
              <a:gd name="connsiteY48940" fmla="*/ 1462748 h 2190257"/>
              <a:gd name="connsiteX48941" fmla="*/ 318862 w 1299502"/>
              <a:gd name="connsiteY48941" fmla="*/ 1463433 h 2190257"/>
              <a:gd name="connsiteX48942" fmla="*/ 318862 w 1299502"/>
              <a:gd name="connsiteY48942" fmla="*/ 1464334 h 2190257"/>
              <a:gd name="connsiteX48943" fmla="*/ 319150 w 1299502"/>
              <a:gd name="connsiteY48943" fmla="*/ 1464658 h 2190257"/>
              <a:gd name="connsiteX48944" fmla="*/ 319042 w 1299502"/>
              <a:gd name="connsiteY48944" fmla="*/ 1465523 h 2190257"/>
              <a:gd name="connsiteX48945" fmla="*/ 318754 w 1299502"/>
              <a:gd name="connsiteY48945" fmla="*/ 1465847 h 2190257"/>
              <a:gd name="connsiteX48946" fmla="*/ 318646 w 1299502"/>
              <a:gd name="connsiteY48946" fmla="*/ 1466460 h 2190257"/>
              <a:gd name="connsiteX48947" fmla="*/ 319042 w 1299502"/>
              <a:gd name="connsiteY48947" fmla="*/ 1466748 h 2190257"/>
              <a:gd name="connsiteX48948" fmla="*/ 318970 w 1299502"/>
              <a:gd name="connsiteY48948" fmla="*/ 1467037 h 2190257"/>
              <a:gd name="connsiteX48949" fmla="*/ 319150 w 1299502"/>
              <a:gd name="connsiteY48949" fmla="*/ 1467253 h 2190257"/>
              <a:gd name="connsiteX48950" fmla="*/ 319475 w 1299502"/>
              <a:gd name="connsiteY48950" fmla="*/ 1466929 h 2190257"/>
              <a:gd name="connsiteX48951" fmla="*/ 320160 w 1299502"/>
              <a:gd name="connsiteY48951" fmla="*/ 1466929 h 2190257"/>
              <a:gd name="connsiteX48952" fmla="*/ 320268 w 1299502"/>
              <a:gd name="connsiteY48952" fmla="*/ 1466857 h 2190257"/>
              <a:gd name="connsiteX48953" fmla="*/ 320340 w 1299502"/>
              <a:gd name="connsiteY48953" fmla="*/ 1466532 h 2190257"/>
              <a:gd name="connsiteX48954" fmla="*/ 320449 w 1299502"/>
              <a:gd name="connsiteY48954" fmla="*/ 1466460 h 2190257"/>
              <a:gd name="connsiteX48955" fmla="*/ 320845 w 1299502"/>
              <a:gd name="connsiteY48955" fmla="*/ 1466460 h 2190257"/>
              <a:gd name="connsiteX48956" fmla="*/ 321170 w 1299502"/>
              <a:gd name="connsiteY48956" fmla="*/ 1466748 h 2190257"/>
              <a:gd name="connsiteX48957" fmla="*/ 321458 w 1299502"/>
              <a:gd name="connsiteY48957" fmla="*/ 1466748 h 2190257"/>
              <a:gd name="connsiteX48958" fmla="*/ 321963 w 1299502"/>
              <a:gd name="connsiteY48958" fmla="*/ 1467253 h 2190257"/>
              <a:gd name="connsiteX48959" fmla="*/ 321855 w 1299502"/>
              <a:gd name="connsiteY48959" fmla="*/ 1467830 h 2190257"/>
              <a:gd name="connsiteX48960" fmla="*/ 322035 w 1299502"/>
              <a:gd name="connsiteY48960" fmla="*/ 1467938 h 2190257"/>
              <a:gd name="connsiteX48961" fmla="*/ 322756 w 1299502"/>
              <a:gd name="connsiteY48961" fmla="*/ 1468046 h 2190257"/>
              <a:gd name="connsiteX48962" fmla="*/ 323045 w 1299502"/>
              <a:gd name="connsiteY48962" fmla="*/ 1468334 h 2190257"/>
              <a:gd name="connsiteX48963" fmla="*/ 323658 w 1299502"/>
              <a:gd name="connsiteY48963" fmla="*/ 1468334 h 2190257"/>
              <a:gd name="connsiteX48964" fmla="*/ 324235 w 1299502"/>
              <a:gd name="connsiteY48964" fmla="*/ 1469055 h 2190257"/>
              <a:gd name="connsiteX48965" fmla="*/ 324631 w 1299502"/>
              <a:gd name="connsiteY48965" fmla="*/ 1469055 h 2190257"/>
              <a:gd name="connsiteX48966" fmla="*/ 324956 w 1299502"/>
              <a:gd name="connsiteY48966" fmla="*/ 1469343 h 2190257"/>
              <a:gd name="connsiteX48967" fmla="*/ 325244 w 1299502"/>
              <a:gd name="connsiteY48967" fmla="*/ 1469343 h 2190257"/>
              <a:gd name="connsiteX48968" fmla="*/ 325461 w 1299502"/>
              <a:gd name="connsiteY48968" fmla="*/ 1469524 h 2190257"/>
              <a:gd name="connsiteX48969" fmla="*/ 325352 w 1299502"/>
              <a:gd name="connsiteY48969" fmla="*/ 1469848 h 2190257"/>
              <a:gd name="connsiteX48970" fmla="*/ 325749 w 1299502"/>
              <a:gd name="connsiteY48970" fmla="*/ 1470136 h 2190257"/>
              <a:gd name="connsiteX48971" fmla="*/ 325641 w 1299502"/>
              <a:gd name="connsiteY48971" fmla="*/ 1470461 h 2190257"/>
              <a:gd name="connsiteX48972" fmla="*/ 325857 w 1299502"/>
              <a:gd name="connsiteY48972" fmla="*/ 1470533 h 2190257"/>
              <a:gd name="connsiteX48973" fmla="*/ 326831 w 1299502"/>
              <a:gd name="connsiteY48973" fmla="*/ 1470641 h 2190257"/>
              <a:gd name="connsiteX48974" fmla="*/ 327155 w 1299502"/>
              <a:gd name="connsiteY48974" fmla="*/ 1470929 h 2190257"/>
              <a:gd name="connsiteX48975" fmla="*/ 327732 w 1299502"/>
              <a:gd name="connsiteY48975" fmla="*/ 1470929 h 2190257"/>
              <a:gd name="connsiteX48976" fmla="*/ 328129 w 1299502"/>
              <a:gd name="connsiteY48976" fmla="*/ 1471253 h 2190257"/>
              <a:gd name="connsiteX48977" fmla="*/ 328453 w 1299502"/>
              <a:gd name="connsiteY48977" fmla="*/ 1471326 h 2190257"/>
              <a:gd name="connsiteX48978" fmla="*/ 328526 w 1299502"/>
              <a:gd name="connsiteY48978" fmla="*/ 1471434 h 2190257"/>
              <a:gd name="connsiteX48979" fmla="*/ 328526 w 1299502"/>
              <a:gd name="connsiteY48979" fmla="*/ 1472046 h 2190257"/>
              <a:gd name="connsiteX48980" fmla="*/ 328850 w 1299502"/>
              <a:gd name="connsiteY48980" fmla="*/ 1472335 h 2190257"/>
              <a:gd name="connsiteX48981" fmla="*/ 328850 w 1299502"/>
              <a:gd name="connsiteY48981" fmla="*/ 1472659 h 2190257"/>
              <a:gd name="connsiteX48982" fmla="*/ 329247 w 1299502"/>
              <a:gd name="connsiteY48982" fmla="*/ 1473164 h 2190257"/>
              <a:gd name="connsiteX48983" fmla="*/ 329643 w 1299502"/>
              <a:gd name="connsiteY48983" fmla="*/ 1473164 h 2190257"/>
              <a:gd name="connsiteX48984" fmla="*/ 330148 w 1299502"/>
              <a:gd name="connsiteY48984" fmla="*/ 1473632 h 2190257"/>
              <a:gd name="connsiteX48985" fmla="*/ 330040 w 1299502"/>
              <a:gd name="connsiteY48985" fmla="*/ 1474245 h 2190257"/>
              <a:gd name="connsiteX48986" fmla="*/ 330256 w 1299502"/>
              <a:gd name="connsiteY48986" fmla="*/ 1474353 h 2190257"/>
              <a:gd name="connsiteX48987" fmla="*/ 330545 w 1299502"/>
              <a:gd name="connsiteY48987" fmla="*/ 1474425 h 2190257"/>
              <a:gd name="connsiteX48988" fmla="*/ 331050 w 1299502"/>
              <a:gd name="connsiteY48988" fmla="*/ 1473956 h 2190257"/>
              <a:gd name="connsiteX48989" fmla="*/ 331122 w 1299502"/>
              <a:gd name="connsiteY48989" fmla="*/ 1472551 h 2190257"/>
              <a:gd name="connsiteX48990" fmla="*/ 330653 w 1299502"/>
              <a:gd name="connsiteY48990" fmla="*/ 1472046 h 2190257"/>
              <a:gd name="connsiteX48991" fmla="*/ 330040 w 1299502"/>
              <a:gd name="connsiteY48991" fmla="*/ 1472046 h 2190257"/>
              <a:gd name="connsiteX48992" fmla="*/ 329535 w 1299502"/>
              <a:gd name="connsiteY48992" fmla="*/ 1471542 h 2190257"/>
              <a:gd name="connsiteX48993" fmla="*/ 329535 w 1299502"/>
              <a:gd name="connsiteY48993" fmla="*/ 1471253 h 2190257"/>
              <a:gd name="connsiteX48994" fmla="*/ 328345 w 1299502"/>
              <a:gd name="connsiteY48994" fmla="*/ 1469956 h 2190257"/>
              <a:gd name="connsiteX48995" fmla="*/ 328345 w 1299502"/>
              <a:gd name="connsiteY48995" fmla="*/ 1469668 h 2190257"/>
              <a:gd name="connsiteX48996" fmla="*/ 328165 w 1299502"/>
              <a:gd name="connsiteY48996" fmla="*/ 1469560 h 2190257"/>
              <a:gd name="connsiteX48997" fmla="*/ 327552 w 1299502"/>
              <a:gd name="connsiteY48997" fmla="*/ 1469451 h 2190257"/>
              <a:gd name="connsiteX48998" fmla="*/ 327336 w 1299502"/>
              <a:gd name="connsiteY48998" fmla="*/ 1469379 h 2190257"/>
              <a:gd name="connsiteX48999" fmla="*/ 327444 w 1299502"/>
              <a:gd name="connsiteY48999" fmla="*/ 1469055 h 2190257"/>
              <a:gd name="connsiteX49000" fmla="*/ 326939 w 1299502"/>
              <a:gd name="connsiteY49000" fmla="*/ 1468550 h 2190257"/>
              <a:gd name="connsiteX49001" fmla="*/ 326254 w 1299502"/>
              <a:gd name="connsiteY49001" fmla="*/ 1468550 h 2190257"/>
              <a:gd name="connsiteX49002" fmla="*/ 325965 w 1299502"/>
              <a:gd name="connsiteY49002" fmla="*/ 1468767 h 2190257"/>
              <a:gd name="connsiteX49003" fmla="*/ 325244 w 1299502"/>
              <a:gd name="connsiteY49003" fmla="*/ 1468767 h 2190257"/>
              <a:gd name="connsiteX49004" fmla="*/ 324956 w 1299502"/>
              <a:gd name="connsiteY49004" fmla="*/ 1468478 h 2190257"/>
              <a:gd name="connsiteX49005" fmla="*/ 324343 w 1299502"/>
              <a:gd name="connsiteY49005" fmla="*/ 1468478 h 2190257"/>
              <a:gd name="connsiteX49006" fmla="*/ 323550 w 1299502"/>
              <a:gd name="connsiteY49006" fmla="*/ 1467649 h 2190257"/>
              <a:gd name="connsiteX49007" fmla="*/ 323550 w 1299502"/>
              <a:gd name="connsiteY49007" fmla="*/ 1467073 h 2190257"/>
              <a:gd name="connsiteX49008" fmla="*/ 323153 w 1299502"/>
              <a:gd name="connsiteY49008" fmla="*/ 1466568 h 2190257"/>
              <a:gd name="connsiteX49009" fmla="*/ 322468 w 1299502"/>
              <a:gd name="connsiteY49009" fmla="*/ 1466568 h 2190257"/>
              <a:gd name="connsiteX49010" fmla="*/ 321675 w 1299502"/>
              <a:gd name="connsiteY49010" fmla="*/ 1465775 h 2190257"/>
              <a:gd name="connsiteX49011" fmla="*/ 321747 w 1299502"/>
              <a:gd name="connsiteY49011" fmla="*/ 1465487 h 2190257"/>
              <a:gd name="connsiteX49012" fmla="*/ 321350 w 1299502"/>
              <a:gd name="connsiteY49012" fmla="*/ 1465163 h 2190257"/>
              <a:gd name="connsiteX49013" fmla="*/ 321458 w 1299502"/>
              <a:gd name="connsiteY49013" fmla="*/ 1464262 h 2190257"/>
              <a:gd name="connsiteX49014" fmla="*/ 321170 w 1299502"/>
              <a:gd name="connsiteY49014" fmla="*/ 1463973 h 2190257"/>
              <a:gd name="connsiteX49015" fmla="*/ 321170 w 1299502"/>
              <a:gd name="connsiteY49015" fmla="*/ 1463072 h 2190257"/>
              <a:gd name="connsiteX49016" fmla="*/ 321566 w 1299502"/>
              <a:gd name="connsiteY49016" fmla="*/ 1462784 h 2190257"/>
              <a:gd name="connsiteX49017" fmla="*/ 321566 w 1299502"/>
              <a:gd name="connsiteY49017" fmla="*/ 1462460 h 2190257"/>
              <a:gd name="connsiteX49018" fmla="*/ 322251 w 1299502"/>
              <a:gd name="connsiteY49018" fmla="*/ 1461883 h 2190257"/>
              <a:gd name="connsiteX49019" fmla="*/ 322251 w 1299502"/>
              <a:gd name="connsiteY49019" fmla="*/ 1461667 h 2190257"/>
              <a:gd name="connsiteX49020" fmla="*/ 322756 w 1299502"/>
              <a:gd name="connsiteY49020" fmla="*/ 1461162 h 2190257"/>
              <a:gd name="connsiteX49021" fmla="*/ 323045 w 1299502"/>
              <a:gd name="connsiteY49021" fmla="*/ 1461162 h 2190257"/>
              <a:gd name="connsiteX49022" fmla="*/ 323441 w 1299502"/>
              <a:gd name="connsiteY49022" fmla="*/ 1460982 h 2190257"/>
              <a:gd name="connsiteX49023" fmla="*/ 324054 w 1299502"/>
              <a:gd name="connsiteY49023" fmla="*/ 1460982 h 2190257"/>
              <a:gd name="connsiteX49024" fmla="*/ 324235 w 1299502"/>
              <a:gd name="connsiteY49024" fmla="*/ 1460874 h 2190257"/>
              <a:gd name="connsiteX49025" fmla="*/ 324235 w 1299502"/>
              <a:gd name="connsiteY49025" fmla="*/ 1460586 h 2190257"/>
              <a:gd name="connsiteX49026" fmla="*/ 324739 w 1299502"/>
              <a:gd name="connsiteY49026" fmla="*/ 1460189 h 2190257"/>
              <a:gd name="connsiteX49027" fmla="*/ 326038 w 1299502"/>
              <a:gd name="connsiteY49027" fmla="*/ 1460189 h 2190257"/>
              <a:gd name="connsiteX49028" fmla="*/ 326723 w 1299502"/>
              <a:gd name="connsiteY49028" fmla="*/ 1459685 h 2190257"/>
              <a:gd name="connsiteX49029" fmla="*/ 327444 w 1299502"/>
              <a:gd name="connsiteY49029" fmla="*/ 1460297 h 2190257"/>
              <a:gd name="connsiteX49030" fmla="*/ 328021 w 1299502"/>
              <a:gd name="connsiteY49030" fmla="*/ 1460297 h 2190257"/>
              <a:gd name="connsiteX49031" fmla="*/ 328345 w 1299502"/>
              <a:gd name="connsiteY49031" fmla="*/ 1460694 h 2190257"/>
              <a:gd name="connsiteX49032" fmla="*/ 329030 w 1299502"/>
              <a:gd name="connsiteY49032" fmla="*/ 1460694 h 2190257"/>
              <a:gd name="connsiteX49033" fmla="*/ 329715 w 1299502"/>
              <a:gd name="connsiteY49033" fmla="*/ 1460081 h 2190257"/>
              <a:gd name="connsiteX49034" fmla="*/ 330328 w 1299502"/>
              <a:gd name="connsiteY49034" fmla="*/ 1460189 h 2190257"/>
              <a:gd name="connsiteX49035" fmla="*/ 330833 w 1299502"/>
              <a:gd name="connsiteY49035" fmla="*/ 1459793 h 2190257"/>
              <a:gd name="connsiteX49036" fmla="*/ 330905 w 1299502"/>
              <a:gd name="connsiteY49036" fmla="*/ 1459180 h 2190257"/>
              <a:gd name="connsiteX49037" fmla="*/ 331410 w 1299502"/>
              <a:gd name="connsiteY49037" fmla="*/ 1458675 h 2190257"/>
              <a:gd name="connsiteX49038" fmla="*/ 331735 w 1299502"/>
              <a:gd name="connsiteY49038" fmla="*/ 1458784 h 2190257"/>
              <a:gd name="connsiteX49039" fmla="*/ 332023 w 1299502"/>
              <a:gd name="connsiteY49039" fmla="*/ 1458495 h 2190257"/>
              <a:gd name="connsiteX49040" fmla="*/ 332708 w 1299502"/>
              <a:gd name="connsiteY49040" fmla="*/ 1458495 h 2190257"/>
              <a:gd name="connsiteX49041" fmla="*/ 333213 w 1299502"/>
              <a:gd name="connsiteY49041" fmla="*/ 1458099 h 2190257"/>
              <a:gd name="connsiteX49042" fmla="*/ 333213 w 1299502"/>
              <a:gd name="connsiteY49042" fmla="*/ 1457486 h 2190257"/>
              <a:gd name="connsiteX49043" fmla="*/ 333718 w 1299502"/>
              <a:gd name="connsiteY49043" fmla="*/ 1457090 h 2190257"/>
              <a:gd name="connsiteX49044" fmla="*/ 334403 w 1299502"/>
              <a:gd name="connsiteY49044" fmla="*/ 1457090 h 2190257"/>
              <a:gd name="connsiteX49045" fmla="*/ 334728 w 1299502"/>
              <a:gd name="connsiteY49045" fmla="*/ 1456873 h 2190257"/>
              <a:gd name="connsiteX49046" fmla="*/ 335124 w 1299502"/>
              <a:gd name="connsiteY49046" fmla="*/ 1456873 h 2190257"/>
              <a:gd name="connsiteX49047" fmla="*/ 335917 w 1299502"/>
              <a:gd name="connsiteY49047" fmla="*/ 1456189 h 2190257"/>
              <a:gd name="connsiteX49048" fmla="*/ 335990 w 1299502"/>
              <a:gd name="connsiteY49048" fmla="*/ 1455900 h 2190257"/>
              <a:gd name="connsiteX49049" fmla="*/ 336494 w 1299502"/>
              <a:gd name="connsiteY49049" fmla="*/ 1455504 h 2190257"/>
              <a:gd name="connsiteX49050" fmla="*/ 337107 w 1299502"/>
              <a:gd name="connsiteY49050" fmla="*/ 1455504 h 2190257"/>
              <a:gd name="connsiteX49051" fmla="*/ 337504 w 1299502"/>
              <a:gd name="connsiteY49051" fmla="*/ 1455179 h 2190257"/>
              <a:gd name="connsiteX49052" fmla="*/ 337792 w 1299502"/>
              <a:gd name="connsiteY49052" fmla="*/ 1455179 h 2190257"/>
              <a:gd name="connsiteX49053" fmla="*/ 338802 w 1299502"/>
              <a:gd name="connsiteY49053" fmla="*/ 1454387 h 2190257"/>
              <a:gd name="connsiteX49054" fmla="*/ 339199 w 1299502"/>
              <a:gd name="connsiteY49054" fmla="*/ 1454387 h 2190257"/>
              <a:gd name="connsiteX49055" fmla="*/ 339992 w 1299502"/>
              <a:gd name="connsiteY49055" fmla="*/ 1453666 h 2190257"/>
              <a:gd name="connsiteX49056" fmla="*/ 339992 w 1299502"/>
              <a:gd name="connsiteY49056" fmla="*/ 1453377 h 2190257"/>
              <a:gd name="connsiteX49057" fmla="*/ 340280 w 1299502"/>
              <a:gd name="connsiteY49057" fmla="*/ 1453089 h 2190257"/>
              <a:gd name="connsiteX49058" fmla="*/ 340389 w 1299502"/>
              <a:gd name="connsiteY49058" fmla="*/ 1452585 h 2190257"/>
              <a:gd name="connsiteX49059" fmla="*/ 340677 w 1299502"/>
              <a:gd name="connsiteY49059" fmla="*/ 1452296 h 2190257"/>
              <a:gd name="connsiteX49060" fmla="*/ 340785 w 1299502"/>
              <a:gd name="connsiteY49060" fmla="*/ 1451684 h 2190257"/>
              <a:gd name="connsiteX49061" fmla="*/ 341470 w 1299502"/>
              <a:gd name="connsiteY49061" fmla="*/ 1451071 h 2190257"/>
              <a:gd name="connsiteX49062" fmla="*/ 341470 w 1299502"/>
              <a:gd name="connsiteY49062" fmla="*/ 1450783 h 2190257"/>
              <a:gd name="connsiteX49063" fmla="*/ 341975 w 1299502"/>
              <a:gd name="connsiteY49063" fmla="*/ 1450386 h 2190257"/>
              <a:gd name="connsiteX49064" fmla="*/ 342588 w 1299502"/>
              <a:gd name="connsiteY49064" fmla="*/ 1450458 h 2190257"/>
              <a:gd name="connsiteX49065" fmla="*/ 342985 w 1299502"/>
              <a:gd name="connsiteY49065" fmla="*/ 1450170 h 2190257"/>
              <a:gd name="connsiteX49066" fmla="*/ 343273 w 1299502"/>
              <a:gd name="connsiteY49066" fmla="*/ 1450170 h 2190257"/>
              <a:gd name="connsiteX49067" fmla="*/ 343598 w 1299502"/>
              <a:gd name="connsiteY49067" fmla="*/ 1449882 h 2190257"/>
              <a:gd name="connsiteX49068" fmla="*/ 343994 w 1299502"/>
              <a:gd name="connsiteY49068" fmla="*/ 1449882 h 2190257"/>
              <a:gd name="connsiteX49069" fmla="*/ 344067 w 1299502"/>
              <a:gd name="connsiteY49069" fmla="*/ 1449773 h 2190257"/>
              <a:gd name="connsiteX49070" fmla="*/ 344175 w 1299502"/>
              <a:gd name="connsiteY49070" fmla="*/ 1449161 h 2190257"/>
              <a:gd name="connsiteX49071" fmla="*/ 344391 w 1299502"/>
              <a:gd name="connsiteY49071" fmla="*/ 1449089 h 2190257"/>
              <a:gd name="connsiteX49072" fmla="*/ 344680 w 1299502"/>
              <a:gd name="connsiteY49072" fmla="*/ 1449089 h 2190257"/>
              <a:gd name="connsiteX49073" fmla="*/ 344968 w 1299502"/>
              <a:gd name="connsiteY49073" fmla="*/ 1449377 h 2190257"/>
              <a:gd name="connsiteX49074" fmla="*/ 345293 w 1299502"/>
              <a:gd name="connsiteY49074" fmla="*/ 1449377 h 2190257"/>
              <a:gd name="connsiteX49075" fmla="*/ 346663 w 1299502"/>
              <a:gd name="connsiteY49075" fmla="*/ 1448296 h 2190257"/>
              <a:gd name="connsiteX49076" fmla="*/ 346987 w 1299502"/>
              <a:gd name="connsiteY49076" fmla="*/ 1448296 h 2190257"/>
              <a:gd name="connsiteX49077" fmla="*/ 347853 w 1299502"/>
              <a:gd name="connsiteY49077" fmla="*/ 1447575 h 2190257"/>
              <a:gd name="connsiteX49078" fmla="*/ 347853 w 1299502"/>
              <a:gd name="connsiteY49078" fmla="*/ 1447287 h 2190257"/>
              <a:gd name="connsiteX49079" fmla="*/ 348069 w 1299502"/>
              <a:gd name="connsiteY49079" fmla="*/ 1447179 h 2190257"/>
              <a:gd name="connsiteX49080" fmla="*/ 348682 w 1299502"/>
              <a:gd name="connsiteY49080" fmla="*/ 1447179 h 2190257"/>
              <a:gd name="connsiteX49081" fmla="*/ 348971 w 1299502"/>
              <a:gd name="connsiteY49081" fmla="*/ 1447467 h 2190257"/>
              <a:gd name="connsiteX49082" fmla="*/ 350665 w 1299502"/>
              <a:gd name="connsiteY49082" fmla="*/ 1447575 h 2190257"/>
              <a:gd name="connsiteX49083" fmla="*/ 350954 w 1299502"/>
              <a:gd name="connsiteY49083" fmla="*/ 1447863 h 2190257"/>
              <a:gd name="connsiteX49084" fmla="*/ 351278 w 1299502"/>
              <a:gd name="connsiteY49084" fmla="*/ 1447971 h 2190257"/>
              <a:gd name="connsiteX49085" fmla="*/ 351567 w 1299502"/>
              <a:gd name="connsiteY49085" fmla="*/ 1448296 h 2190257"/>
              <a:gd name="connsiteX49086" fmla="*/ 351855 w 1299502"/>
              <a:gd name="connsiteY49086" fmla="*/ 1448296 h 2190257"/>
              <a:gd name="connsiteX49087" fmla="*/ 352468 w 1299502"/>
              <a:gd name="connsiteY49087" fmla="*/ 1448872 h 2190257"/>
              <a:gd name="connsiteX49088" fmla="*/ 353153 w 1299502"/>
              <a:gd name="connsiteY49088" fmla="*/ 1448872 h 2190257"/>
              <a:gd name="connsiteX49089" fmla="*/ 353658 w 1299502"/>
              <a:gd name="connsiteY49089" fmla="*/ 1449377 h 2190257"/>
              <a:gd name="connsiteX49090" fmla="*/ 353550 w 1299502"/>
              <a:gd name="connsiteY49090" fmla="*/ 1449990 h 2190257"/>
              <a:gd name="connsiteX49091" fmla="*/ 353874 w 1299502"/>
              <a:gd name="connsiteY49091" fmla="*/ 1450278 h 2190257"/>
              <a:gd name="connsiteX49092" fmla="*/ 353874 w 1299502"/>
              <a:gd name="connsiteY49092" fmla="*/ 1450566 h 2190257"/>
              <a:gd name="connsiteX49093" fmla="*/ 355173 w 1299502"/>
              <a:gd name="connsiteY49093" fmla="*/ 1451864 h 2190257"/>
              <a:gd name="connsiteX49094" fmla="*/ 355064 w 1299502"/>
              <a:gd name="connsiteY49094" fmla="*/ 1452188 h 2190257"/>
              <a:gd name="connsiteX49095" fmla="*/ 355245 w 1299502"/>
              <a:gd name="connsiteY49095" fmla="*/ 1452260 h 2190257"/>
              <a:gd name="connsiteX49096" fmla="*/ 355569 w 1299502"/>
              <a:gd name="connsiteY49096" fmla="*/ 1452368 h 2190257"/>
              <a:gd name="connsiteX49097" fmla="*/ 355749 w 1299502"/>
              <a:gd name="connsiteY49097" fmla="*/ 1452476 h 2190257"/>
              <a:gd name="connsiteX49098" fmla="*/ 355677 w 1299502"/>
              <a:gd name="connsiteY49098" fmla="*/ 1453666 h 2190257"/>
              <a:gd name="connsiteX49099" fmla="*/ 356146 w 1299502"/>
              <a:gd name="connsiteY49099" fmla="*/ 1454170 h 2190257"/>
              <a:gd name="connsiteX49100" fmla="*/ 356759 w 1299502"/>
              <a:gd name="connsiteY49100" fmla="*/ 1454170 h 2190257"/>
              <a:gd name="connsiteX49101" fmla="*/ 357444 w 1299502"/>
              <a:gd name="connsiteY49101" fmla="*/ 1453558 h 2190257"/>
              <a:gd name="connsiteX49102" fmla="*/ 358165 w 1299502"/>
              <a:gd name="connsiteY49102" fmla="*/ 1453666 h 2190257"/>
              <a:gd name="connsiteX49103" fmla="*/ 358454 w 1299502"/>
              <a:gd name="connsiteY49103" fmla="*/ 1453954 h 2190257"/>
              <a:gd name="connsiteX49104" fmla="*/ 358742 w 1299502"/>
              <a:gd name="connsiteY49104" fmla="*/ 1453954 h 2190257"/>
              <a:gd name="connsiteX49105" fmla="*/ 359139 w 1299502"/>
              <a:gd name="connsiteY49105" fmla="*/ 1453666 h 2190257"/>
              <a:gd name="connsiteX49106" fmla="*/ 359463 w 1299502"/>
              <a:gd name="connsiteY49106" fmla="*/ 1453954 h 2190257"/>
              <a:gd name="connsiteX49107" fmla="*/ 360762 w 1299502"/>
              <a:gd name="connsiteY49107" fmla="*/ 1454062 h 2190257"/>
              <a:gd name="connsiteX49108" fmla="*/ 361447 w 1299502"/>
              <a:gd name="connsiteY49108" fmla="*/ 1454855 h 2190257"/>
              <a:gd name="connsiteX49109" fmla="*/ 361447 w 1299502"/>
              <a:gd name="connsiteY49109" fmla="*/ 1455468 h 2190257"/>
              <a:gd name="connsiteX49110" fmla="*/ 362240 w 1299502"/>
              <a:gd name="connsiteY49110" fmla="*/ 1456261 h 2190257"/>
              <a:gd name="connsiteX49111" fmla="*/ 363250 w 1299502"/>
              <a:gd name="connsiteY49111" fmla="*/ 1456261 h 2190257"/>
              <a:gd name="connsiteX49112" fmla="*/ 363538 w 1299502"/>
              <a:gd name="connsiteY49112" fmla="*/ 1455936 h 2190257"/>
              <a:gd name="connsiteX49113" fmla="*/ 363826 w 1299502"/>
              <a:gd name="connsiteY49113" fmla="*/ 1456044 h 2190257"/>
              <a:gd name="connsiteX49114" fmla="*/ 364151 w 1299502"/>
              <a:gd name="connsiteY49114" fmla="*/ 1456333 h 2190257"/>
              <a:gd name="connsiteX49115" fmla="*/ 364836 w 1299502"/>
              <a:gd name="connsiteY49115" fmla="*/ 1456333 h 2190257"/>
              <a:gd name="connsiteX49116" fmla="*/ 365161 w 1299502"/>
              <a:gd name="connsiteY49116" fmla="*/ 1456657 h 2190257"/>
              <a:gd name="connsiteX49117" fmla="*/ 368045 w 1299502"/>
              <a:gd name="connsiteY49117" fmla="*/ 1456837 h 2190257"/>
              <a:gd name="connsiteX49118" fmla="*/ 368442 w 1299502"/>
              <a:gd name="connsiteY49118" fmla="*/ 1456549 h 2190257"/>
              <a:gd name="connsiteX49119" fmla="*/ 369091 w 1299502"/>
              <a:gd name="connsiteY49119" fmla="*/ 1456549 h 2190257"/>
              <a:gd name="connsiteX49120" fmla="*/ 369488 w 1299502"/>
              <a:gd name="connsiteY49120" fmla="*/ 1456369 h 2190257"/>
              <a:gd name="connsiteX49121" fmla="*/ 370065 w 1299502"/>
              <a:gd name="connsiteY49121" fmla="*/ 1456369 h 2190257"/>
              <a:gd name="connsiteX49122" fmla="*/ 371074 w 1299502"/>
              <a:gd name="connsiteY49122" fmla="*/ 1457234 h 2190257"/>
              <a:gd name="connsiteX49123" fmla="*/ 371363 w 1299502"/>
              <a:gd name="connsiteY49123" fmla="*/ 1457054 h 2190257"/>
              <a:gd name="connsiteX49124" fmla="*/ 374644 w 1299502"/>
              <a:gd name="connsiteY49124" fmla="*/ 1457162 h 2190257"/>
              <a:gd name="connsiteX49125" fmla="*/ 374968 w 1299502"/>
              <a:gd name="connsiteY49125" fmla="*/ 1456945 h 2190257"/>
              <a:gd name="connsiteX49126" fmla="*/ 375365 w 1299502"/>
              <a:gd name="connsiteY49126" fmla="*/ 1456945 h 2190257"/>
              <a:gd name="connsiteX49127" fmla="*/ 375870 w 1299502"/>
              <a:gd name="connsiteY49127" fmla="*/ 1456441 h 2190257"/>
              <a:gd name="connsiteX49128" fmla="*/ 375870 w 1299502"/>
              <a:gd name="connsiteY49128" fmla="*/ 1455648 h 2190257"/>
              <a:gd name="connsiteX49129" fmla="*/ 376339 w 1299502"/>
              <a:gd name="connsiteY49129" fmla="*/ 1455252 h 2190257"/>
              <a:gd name="connsiteX49130" fmla="*/ 378646 w 1299502"/>
              <a:gd name="connsiteY49130" fmla="*/ 1455360 h 2190257"/>
              <a:gd name="connsiteX49131" fmla="*/ 378935 w 1299502"/>
              <a:gd name="connsiteY49131" fmla="*/ 1455648 h 2190257"/>
              <a:gd name="connsiteX49132" fmla="*/ 379656 w 1299502"/>
              <a:gd name="connsiteY49132" fmla="*/ 1455648 h 2190257"/>
              <a:gd name="connsiteX49133" fmla="*/ 379944 w 1299502"/>
              <a:gd name="connsiteY49133" fmla="*/ 1455360 h 2190257"/>
              <a:gd name="connsiteX49134" fmla="*/ 381243 w 1299502"/>
              <a:gd name="connsiteY49134" fmla="*/ 1455432 h 2190257"/>
              <a:gd name="connsiteX49135" fmla="*/ 381531 w 1299502"/>
              <a:gd name="connsiteY49135" fmla="*/ 1455756 h 2190257"/>
              <a:gd name="connsiteX49136" fmla="*/ 382541 w 1299502"/>
              <a:gd name="connsiteY49136" fmla="*/ 1455864 h 2190257"/>
              <a:gd name="connsiteX49137" fmla="*/ 382829 w 1299502"/>
              <a:gd name="connsiteY49137" fmla="*/ 1455540 h 2190257"/>
              <a:gd name="connsiteX49138" fmla="*/ 383550 w 1299502"/>
              <a:gd name="connsiteY49138" fmla="*/ 1455540 h 2190257"/>
              <a:gd name="connsiteX49139" fmla="*/ 383947 w 1299502"/>
              <a:gd name="connsiteY49139" fmla="*/ 1455252 h 2190257"/>
              <a:gd name="connsiteX49140" fmla="*/ 384524 w 1299502"/>
              <a:gd name="connsiteY49140" fmla="*/ 1455360 h 2190257"/>
              <a:gd name="connsiteX49141" fmla="*/ 384848 w 1299502"/>
              <a:gd name="connsiteY49141" fmla="*/ 1455035 h 2190257"/>
              <a:gd name="connsiteX49142" fmla="*/ 387841 w 1299502"/>
              <a:gd name="connsiteY49142" fmla="*/ 1455143 h 2190257"/>
              <a:gd name="connsiteX49143" fmla="*/ 388130 w 1299502"/>
              <a:gd name="connsiteY49143" fmla="*/ 1455540 h 2190257"/>
              <a:gd name="connsiteX49144" fmla="*/ 388454 w 1299502"/>
              <a:gd name="connsiteY49144" fmla="*/ 1455252 h 2190257"/>
              <a:gd name="connsiteX49145" fmla="*/ 389139 w 1299502"/>
              <a:gd name="connsiteY49145" fmla="*/ 1455252 h 2190257"/>
              <a:gd name="connsiteX49146" fmla="*/ 389247 w 1299502"/>
              <a:gd name="connsiteY49146" fmla="*/ 1455143 h 2190257"/>
              <a:gd name="connsiteX49147" fmla="*/ 389320 w 1299502"/>
              <a:gd name="connsiteY49147" fmla="*/ 1454531 h 2190257"/>
              <a:gd name="connsiteX49148" fmla="*/ 388851 w 1299502"/>
              <a:gd name="connsiteY49148" fmla="*/ 1454026 h 2190257"/>
              <a:gd name="connsiteX49149" fmla="*/ 387228 w 1299502"/>
              <a:gd name="connsiteY49149" fmla="*/ 1453954 h 2190257"/>
              <a:gd name="connsiteX49150" fmla="*/ 386940 w 1299502"/>
              <a:gd name="connsiteY49150" fmla="*/ 1453630 h 2190257"/>
              <a:gd name="connsiteX49151" fmla="*/ 386543 w 1299502"/>
              <a:gd name="connsiteY49151" fmla="*/ 1453630 h 2190257"/>
              <a:gd name="connsiteX49152" fmla="*/ 386255 w 1299502"/>
              <a:gd name="connsiteY49152" fmla="*/ 1453954 h 2190257"/>
              <a:gd name="connsiteX49153" fmla="*/ 383947 w 1299502"/>
              <a:gd name="connsiteY49153" fmla="*/ 1453846 h 2190257"/>
              <a:gd name="connsiteX49154" fmla="*/ 383262 w 1299502"/>
              <a:gd name="connsiteY49154" fmla="*/ 1453053 h 2190257"/>
              <a:gd name="connsiteX49155" fmla="*/ 383262 w 1299502"/>
              <a:gd name="connsiteY49155" fmla="*/ 1452152 h 2190257"/>
              <a:gd name="connsiteX49156" fmla="*/ 382757 w 1299502"/>
              <a:gd name="connsiteY49156" fmla="*/ 1451648 h 2190257"/>
              <a:gd name="connsiteX49157" fmla="*/ 382649 w 1299502"/>
              <a:gd name="connsiteY49157" fmla="*/ 1451756 h 2190257"/>
              <a:gd name="connsiteX49158" fmla="*/ 382541 w 1299502"/>
              <a:gd name="connsiteY49158" fmla="*/ 1452152 h 2190257"/>
              <a:gd name="connsiteX49159" fmla="*/ 382072 w 1299502"/>
              <a:gd name="connsiteY49159" fmla="*/ 1452549 h 2190257"/>
              <a:gd name="connsiteX49160" fmla="*/ 381747 w 1299502"/>
              <a:gd name="connsiteY49160" fmla="*/ 1452476 h 2190257"/>
              <a:gd name="connsiteX49161" fmla="*/ 381459 w 1299502"/>
              <a:gd name="connsiteY49161" fmla="*/ 1452765 h 2190257"/>
              <a:gd name="connsiteX49162" fmla="*/ 380449 w 1299502"/>
              <a:gd name="connsiteY49162" fmla="*/ 1452765 h 2190257"/>
              <a:gd name="connsiteX49163" fmla="*/ 380053 w 1299502"/>
              <a:gd name="connsiteY49163" fmla="*/ 1453053 h 2190257"/>
              <a:gd name="connsiteX49164" fmla="*/ 379764 w 1299502"/>
              <a:gd name="connsiteY49164" fmla="*/ 1452945 h 2190257"/>
              <a:gd name="connsiteX49165" fmla="*/ 379476 w 1299502"/>
              <a:gd name="connsiteY49165" fmla="*/ 1453269 h 2190257"/>
              <a:gd name="connsiteX49166" fmla="*/ 378466 w 1299502"/>
              <a:gd name="connsiteY49166" fmla="*/ 1453269 h 2190257"/>
              <a:gd name="connsiteX49167" fmla="*/ 378250 w 1299502"/>
              <a:gd name="connsiteY49167" fmla="*/ 1453053 h 2190257"/>
              <a:gd name="connsiteX49168" fmla="*/ 378250 w 1299502"/>
              <a:gd name="connsiteY49168" fmla="*/ 1452765 h 2190257"/>
              <a:gd name="connsiteX49169" fmla="*/ 377853 w 1299502"/>
              <a:gd name="connsiteY49169" fmla="*/ 1452368 h 2190257"/>
              <a:gd name="connsiteX49170" fmla="*/ 377168 w 1299502"/>
              <a:gd name="connsiteY49170" fmla="*/ 1452260 h 2190257"/>
              <a:gd name="connsiteX49171" fmla="*/ 376879 w 1299502"/>
              <a:gd name="connsiteY49171" fmla="*/ 1452585 h 2190257"/>
              <a:gd name="connsiteX49172" fmla="*/ 376555 w 1299502"/>
              <a:gd name="connsiteY49172" fmla="*/ 1452585 h 2190257"/>
              <a:gd name="connsiteX49173" fmla="*/ 375870 w 1299502"/>
              <a:gd name="connsiteY49173" fmla="*/ 1453053 h 2190257"/>
              <a:gd name="connsiteX49174" fmla="*/ 374860 w 1299502"/>
              <a:gd name="connsiteY49174" fmla="*/ 1453053 h 2190257"/>
              <a:gd name="connsiteX49175" fmla="*/ 374572 w 1299502"/>
              <a:gd name="connsiteY49175" fmla="*/ 1452765 h 2190257"/>
              <a:gd name="connsiteX49176" fmla="*/ 373851 w 1299502"/>
              <a:gd name="connsiteY49176" fmla="*/ 1452657 h 2190257"/>
              <a:gd name="connsiteX49177" fmla="*/ 373274 w 1299502"/>
              <a:gd name="connsiteY49177" fmla="*/ 1453269 h 2190257"/>
              <a:gd name="connsiteX49178" fmla="*/ 372877 w 1299502"/>
              <a:gd name="connsiteY49178" fmla="*/ 1453269 h 2190257"/>
              <a:gd name="connsiteX49179" fmla="*/ 372553 w 1299502"/>
              <a:gd name="connsiteY49179" fmla="*/ 1453450 h 2190257"/>
              <a:gd name="connsiteX49180" fmla="*/ 372264 w 1299502"/>
              <a:gd name="connsiteY49180" fmla="*/ 1453558 h 2190257"/>
              <a:gd name="connsiteX49181" fmla="*/ 371867 w 1299502"/>
              <a:gd name="connsiteY49181" fmla="*/ 1453774 h 2190257"/>
              <a:gd name="connsiteX49182" fmla="*/ 371579 w 1299502"/>
              <a:gd name="connsiteY49182" fmla="*/ 1453774 h 2190257"/>
              <a:gd name="connsiteX49183" fmla="*/ 370858 w 1299502"/>
              <a:gd name="connsiteY49183" fmla="*/ 1454351 h 2190257"/>
              <a:gd name="connsiteX49184" fmla="*/ 369271 w 1299502"/>
              <a:gd name="connsiteY49184" fmla="*/ 1454278 h 2190257"/>
              <a:gd name="connsiteX49185" fmla="*/ 368875 w 1299502"/>
              <a:gd name="connsiteY49185" fmla="*/ 1454567 h 2190257"/>
              <a:gd name="connsiteX49186" fmla="*/ 368550 w 1299502"/>
              <a:gd name="connsiteY49186" fmla="*/ 1454459 h 2190257"/>
              <a:gd name="connsiteX49187" fmla="*/ 368262 w 1299502"/>
              <a:gd name="connsiteY49187" fmla="*/ 1454783 h 2190257"/>
              <a:gd name="connsiteX49188" fmla="*/ 367576 w 1299502"/>
              <a:gd name="connsiteY49188" fmla="*/ 1454170 h 2190257"/>
              <a:gd name="connsiteX49189" fmla="*/ 366964 w 1299502"/>
              <a:gd name="connsiteY49189" fmla="*/ 1454783 h 2190257"/>
              <a:gd name="connsiteX49190" fmla="*/ 366567 w 1299502"/>
              <a:gd name="connsiteY49190" fmla="*/ 1454675 h 2190257"/>
              <a:gd name="connsiteX49191" fmla="*/ 366278 w 1299502"/>
              <a:gd name="connsiteY49191" fmla="*/ 1454963 h 2190257"/>
              <a:gd name="connsiteX49192" fmla="*/ 365269 w 1299502"/>
              <a:gd name="connsiteY49192" fmla="*/ 1454891 h 2190257"/>
              <a:gd name="connsiteX49193" fmla="*/ 365088 w 1299502"/>
              <a:gd name="connsiteY49193" fmla="*/ 1454783 h 2190257"/>
              <a:gd name="connsiteX49194" fmla="*/ 365197 w 1299502"/>
              <a:gd name="connsiteY49194" fmla="*/ 1454495 h 2190257"/>
              <a:gd name="connsiteX49195" fmla="*/ 365485 w 1299502"/>
              <a:gd name="connsiteY49195" fmla="*/ 1454170 h 2190257"/>
              <a:gd name="connsiteX49196" fmla="*/ 364079 w 1299502"/>
              <a:gd name="connsiteY49196" fmla="*/ 1452765 h 2190257"/>
              <a:gd name="connsiteX49197" fmla="*/ 363790 w 1299502"/>
              <a:gd name="connsiteY49197" fmla="*/ 1452765 h 2190257"/>
              <a:gd name="connsiteX49198" fmla="*/ 363574 w 1299502"/>
              <a:gd name="connsiteY49198" fmla="*/ 1452585 h 2190257"/>
              <a:gd name="connsiteX49199" fmla="*/ 363682 w 1299502"/>
              <a:gd name="connsiteY49199" fmla="*/ 1452260 h 2190257"/>
              <a:gd name="connsiteX49200" fmla="*/ 363466 w 1299502"/>
              <a:gd name="connsiteY49200" fmla="*/ 1452188 h 2190257"/>
              <a:gd name="connsiteX49201" fmla="*/ 363177 w 1299502"/>
              <a:gd name="connsiteY49201" fmla="*/ 1452188 h 2190257"/>
              <a:gd name="connsiteX49202" fmla="*/ 362781 w 1299502"/>
              <a:gd name="connsiteY49202" fmla="*/ 1452368 h 2190257"/>
              <a:gd name="connsiteX49203" fmla="*/ 362492 w 1299502"/>
              <a:gd name="connsiteY49203" fmla="*/ 1452368 h 2190257"/>
              <a:gd name="connsiteX49204" fmla="*/ 362168 w 1299502"/>
              <a:gd name="connsiteY49204" fmla="*/ 1452080 h 2190257"/>
              <a:gd name="connsiteX49205" fmla="*/ 360473 w 1299502"/>
              <a:gd name="connsiteY49205" fmla="*/ 1451972 h 2190257"/>
              <a:gd name="connsiteX49206" fmla="*/ 360401 w 1299502"/>
              <a:gd name="connsiteY49206" fmla="*/ 1451900 h 2190257"/>
              <a:gd name="connsiteX49207" fmla="*/ 360401 w 1299502"/>
              <a:gd name="connsiteY49207" fmla="*/ 1450999 h 2190257"/>
              <a:gd name="connsiteX49208" fmla="*/ 360798 w 1299502"/>
              <a:gd name="connsiteY49208" fmla="*/ 1450674 h 2190257"/>
              <a:gd name="connsiteX49209" fmla="*/ 360581 w 1299502"/>
              <a:gd name="connsiteY49209" fmla="*/ 1450494 h 2190257"/>
              <a:gd name="connsiteX49210" fmla="*/ 360293 w 1299502"/>
              <a:gd name="connsiteY49210" fmla="*/ 1450494 h 2190257"/>
              <a:gd name="connsiteX49211" fmla="*/ 360076 w 1299502"/>
              <a:gd name="connsiteY49211" fmla="*/ 1450386 h 2190257"/>
              <a:gd name="connsiteX49212" fmla="*/ 360185 w 1299502"/>
              <a:gd name="connsiteY49212" fmla="*/ 1450098 h 2190257"/>
              <a:gd name="connsiteX49213" fmla="*/ 359896 w 1299502"/>
              <a:gd name="connsiteY49213" fmla="*/ 1449701 h 2190257"/>
              <a:gd name="connsiteX49214" fmla="*/ 359896 w 1299502"/>
              <a:gd name="connsiteY49214" fmla="*/ 1449485 h 2190257"/>
              <a:gd name="connsiteX49215" fmla="*/ 359103 w 1299502"/>
              <a:gd name="connsiteY49215" fmla="*/ 1448692 h 2190257"/>
              <a:gd name="connsiteX49216" fmla="*/ 358778 w 1299502"/>
              <a:gd name="connsiteY49216" fmla="*/ 1448692 h 2190257"/>
              <a:gd name="connsiteX49217" fmla="*/ 358490 w 1299502"/>
              <a:gd name="connsiteY49217" fmla="*/ 1448296 h 2190257"/>
              <a:gd name="connsiteX49218" fmla="*/ 357480 w 1299502"/>
              <a:gd name="connsiteY49218" fmla="*/ 1448296 h 2190257"/>
              <a:gd name="connsiteX49219" fmla="*/ 357011 w 1299502"/>
              <a:gd name="connsiteY49219" fmla="*/ 1447791 h 2190257"/>
              <a:gd name="connsiteX49220" fmla="*/ 357011 w 1299502"/>
              <a:gd name="connsiteY49220" fmla="*/ 1447503 h 2190257"/>
              <a:gd name="connsiteX49221" fmla="*/ 356398 w 1299502"/>
              <a:gd name="connsiteY49221" fmla="*/ 1446890 h 2190257"/>
              <a:gd name="connsiteX49222" fmla="*/ 356398 w 1299502"/>
              <a:gd name="connsiteY49222" fmla="*/ 1446602 h 2190257"/>
              <a:gd name="connsiteX49223" fmla="*/ 356290 w 1299502"/>
              <a:gd name="connsiteY49223" fmla="*/ 1446386 h 2190257"/>
              <a:gd name="connsiteX49224" fmla="*/ 355317 w 1299502"/>
              <a:gd name="connsiteY49224" fmla="*/ 1446386 h 2190257"/>
              <a:gd name="connsiteX49225" fmla="*/ 355100 w 1299502"/>
              <a:gd name="connsiteY49225" fmla="*/ 1446205 h 2190257"/>
              <a:gd name="connsiteX49226" fmla="*/ 355209 w 1299502"/>
              <a:gd name="connsiteY49226" fmla="*/ 1445881 h 2190257"/>
              <a:gd name="connsiteX49227" fmla="*/ 354920 w 1299502"/>
              <a:gd name="connsiteY49227" fmla="*/ 1445593 h 2190257"/>
              <a:gd name="connsiteX49228" fmla="*/ 354920 w 1299502"/>
              <a:gd name="connsiteY49228" fmla="*/ 1444980 h 2190257"/>
              <a:gd name="connsiteX49229" fmla="*/ 354127 w 1299502"/>
              <a:gd name="connsiteY49229" fmla="*/ 1444187 h 2190257"/>
              <a:gd name="connsiteX49230" fmla="*/ 353802 w 1299502"/>
              <a:gd name="connsiteY49230" fmla="*/ 1444187 h 2190257"/>
              <a:gd name="connsiteX49231" fmla="*/ 353514 w 1299502"/>
              <a:gd name="connsiteY49231" fmla="*/ 1443899 h 2190257"/>
              <a:gd name="connsiteX49232" fmla="*/ 351819 w 1299502"/>
              <a:gd name="connsiteY49232" fmla="*/ 1443791 h 2190257"/>
              <a:gd name="connsiteX49233" fmla="*/ 351531 w 1299502"/>
              <a:gd name="connsiteY49233" fmla="*/ 1443502 h 2190257"/>
              <a:gd name="connsiteX49234" fmla="*/ 351206 w 1299502"/>
              <a:gd name="connsiteY49234" fmla="*/ 1443502 h 2190257"/>
              <a:gd name="connsiteX49235" fmla="*/ 350918 w 1299502"/>
              <a:gd name="connsiteY49235" fmla="*/ 1443791 h 2190257"/>
              <a:gd name="connsiteX49236" fmla="*/ 349620 w 1299502"/>
              <a:gd name="connsiteY49236" fmla="*/ 1443683 h 2190257"/>
              <a:gd name="connsiteX49237" fmla="*/ 349223 w 1299502"/>
              <a:gd name="connsiteY49237" fmla="*/ 1444007 h 2190257"/>
              <a:gd name="connsiteX49238" fmla="*/ 348610 w 1299502"/>
              <a:gd name="connsiteY49238" fmla="*/ 1443899 h 2190257"/>
              <a:gd name="connsiteX49239" fmla="*/ 348213 w 1299502"/>
              <a:gd name="connsiteY49239" fmla="*/ 1444187 h 2190257"/>
              <a:gd name="connsiteX49240" fmla="*/ 347636 w 1299502"/>
              <a:gd name="connsiteY49240" fmla="*/ 1444187 h 2190257"/>
              <a:gd name="connsiteX49241" fmla="*/ 346915 w 1299502"/>
              <a:gd name="connsiteY49241" fmla="*/ 1444692 h 2190257"/>
              <a:gd name="connsiteX49242" fmla="*/ 346627 w 1299502"/>
              <a:gd name="connsiteY49242" fmla="*/ 1444692 h 2190257"/>
              <a:gd name="connsiteX49243" fmla="*/ 346122 w 1299502"/>
              <a:gd name="connsiteY49243" fmla="*/ 1444187 h 2190257"/>
              <a:gd name="connsiteX49244" fmla="*/ 346122 w 1299502"/>
              <a:gd name="connsiteY49244" fmla="*/ 1443719 h 2190257"/>
              <a:gd name="connsiteX49245" fmla="*/ 346014 w 1299502"/>
              <a:gd name="connsiteY49245" fmla="*/ 1443502 h 2190257"/>
              <a:gd name="connsiteX49246" fmla="*/ 345617 w 1299502"/>
              <a:gd name="connsiteY49246" fmla="*/ 1443502 h 2190257"/>
              <a:gd name="connsiteX49247" fmla="*/ 345329 w 1299502"/>
              <a:gd name="connsiteY49247" fmla="*/ 1443827 h 2190257"/>
              <a:gd name="connsiteX49248" fmla="*/ 345040 w 1299502"/>
              <a:gd name="connsiteY49248" fmla="*/ 1443719 h 2190257"/>
              <a:gd name="connsiteX49249" fmla="*/ 344644 w 1299502"/>
              <a:gd name="connsiteY49249" fmla="*/ 1444007 h 2190257"/>
              <a:gd name="connsiteX49250" fmla="*/ 343742 w 1299502"/>
              <a:gd name="connsiteY49250" fmla="*/ 1444007 h 2190257"/>
              <a:gd name="connsiteX49251" fmla="*/ 343526 w 1299502"/>
              <a:gd name="connsiteY49251" fmla="*/ 1443827 h 2190257"/>
              <a:gd name="connsiteX49252" fmla="*/ 343526 w 1299502"/>
              <a:gd name="connsiteY49252" fmla="*/ 1443502 h 2190257"/>
              <a:gd name="connsiteX49253" fmla="*/ 343237 w 1299502"/>
              <a:gd name="connsiteY49253" fmla="*/ 1443214 h 2190257"/>
              <a:gd name="connsiteX49254" fmla="*/ 343345 w 1299502"/>
              <a:gd name="connsiteY49254" fmla="*/ 1442313 h 2190257"/>
              <a:gd name="connsiteX49255" fmla="*/ 343129 w 1299502"/>
              <a:gd name="connsiteY49255" fmla="*/ 1442205 h 2190257"/>
              <a:gd name="connsiteX49256" fmla="*/ 342949 w 1299502"/>
              <a:gd name="connsiteY49256" fmla="*/ 1442313 h 2190257"/>
              <a:gd name="connsiteX49257" fmla="*/ 342949 w 1299502"/>
              <a:gd name="connsiteY49257" fmla="*/ 1443214 h 2190257"/>
              <a:gd name="connsiteX49258" fmla="*/ 342552 w 1299502"/>
              <a:gd name="connsiteY49258" fmla="*/ 1443502 h 2190257"/>
              <a:gd name="connsiteX49259" fmla="*/ 342552 w 1299502"/>
              <a:gd name="connsiteY49259" fmla="*/ 1444908 h 2190257"/>
              <a:gd name="connsiteX49260" fmla="*/ 342336 w 1299502"/>
              <a:gd name="connsiteY49260" fmla="*/ 1445124 h 2190257"/>
              <a:gd name="connsiteX49261" fmla="*/ 341651 w 1299502"/>
              <a:gd name="connsiteY49261" fmla="*/ 1445124 h 2190257"/>
              <a:gd name="connsiteX49262" fmla="*/ 341434 w 1299502"/>
              <a:gd name="connsiteY49262" fmla="*/ 1445196 h 2190257"/>
              <a:gd name="connsiteX49263" fmla="*/ 341434 w 1299502"/>
              <a:gd name="connsiteY49263" fmla="*/ 1445449 h 2190257"/>
              <a:gd name="connsiteX49264" fmla="*/ 340461 w 1299502"/>
              <a:gd name="connsiteY49264" fmla="*/ 1446241 h 2190257"/>
              <a:gd name="connsiteX49265" fmla="*/ 340461 w 1299502"/>
              <a:gd name="connsiteY49265" fmla="*/ 1446530 h 2190257"/>
              <a:gd name="connsiteX49266" fmla="*/ 340136 w 1299502"/>
              <a:gd name="connsiteY49266" fmla="*/ 1446854 h 2190257"/>
              <a:gd name="connsiteX49267" fmla="*/ 340064 w 1299502"/>
              <a:gd name="connsiteY49267" fmla="*/ 1447142 h 2190257"/>
              <a:gd name="connsiteX49268" fmla="*/ 339740 w 1299502"/>
              <a:gd name="connsiteY49268" fmla="*/ 1447467 h 2190257"/>
              <a:gd name="connsiteX49269" fmla="*/ 339740 w 1299502"/>
              <a:gd name="connsiteY49269" fmla="*/ 1447935 h 2190257"/>
              <a:gd name="connsiteX49270" fmla="*/ 339163 w 1299502"/>
              <a:gd name="connsiteY49270" fmla="*/ 1448440 h 2190257"/>
              <a:gd name="connsiteX49271" fmla="*/ 338874 w 1299502"/>
              <a:gd name="connsiteY49271" fmla="*/ 1448332 h 2190257"/>
              <a:gd name="connsiteX49272" fmla="*/ 338153 w 1299502"/>
              <a:gd name="connsiteY49272" fmla="*/ 1448945 h 2190257"/>
              <a:gd name="connsiteX49273" fmla="*/ 337865 w 1299502"/>
              <a:gd name="connsiteY49273" fmla="*/ 1448945 h 2190257"/>
              <a:gd name="connsiteX49274" fmla="*/ 336350 w 1299502"/>
              <a:gd name="connsiteY49274" fmla="*/ 1450134 h 2190257"/>
              <a:gd name="connsiteX49275" fmla="*/ 336278 w 1299502"/>
              <a:gd name="connsiteY49275" fmla="*/ 1450855 h 2190257"/>
              <a:gd name="connsiteX49276" fmla="*/ 335954 w 1299502"/>
              <a:gd name="connsiteY49276" fmla="*/ 1451035 h 2190257"/>
              <a:gd name="connsiteX49277" fmla="*/ 335954 w 1299502"/>
              <a:gd name="connsiteY49277" fmla="*/ 1451359 h 2190257"/>
              <a:gd name="connsiteX49278" fmla="*/ 335773 w 1299502"/>
              <a:gd name="connsiteY49278" fmla="*/ 1451431 h 2190257"/>
              <a:gd name="connsiteX49279" fmla="*/ 335449 w 1299502"/>
              <a:gd name="connsiteY49279" fmla="*/ 1451431 h 2190257"/>
              <a:gd name="connsiteX49280" fmla="*/ 334367 w 1299502"/>
              <a:gd name="connsiteY49280" fmla="*/ 1452332 h 2190257"/>
              <a:gd name="connsiteX49281" fmla="*/ 334042 w 1299502"/>
              <a:gd name="connsiteY49281" fmla="*/ 1452224 h 2190257"/>
              <a:gd name="connsiteX49282" fmla="*/ 333754 w 1299502"/>
              <a:gd name="connsiteY49282" fmla="*/ 1452549 h 2190257"/>
              <a:gd name="connsiteX49283" fmla="*/ 333357 w 1299502"/>
              <a:gd name="connsiteY49283" fmla="*/ 1452549 h 2190257"/>
              <a:gd name="connsiteX49284" fmla="*/ 332564 w 1299502"/>
              <a:gd name="connsiteY49284" fmla="*/ 1453233 h 2190257"/>
              <a:gd name="connsiteX49285" fmla="*/ 332564 w 1299502"/>
              <a:gd name="connsiteY49285" fmla="*/ 1453558 h 2190257"/>
              <a:gd name="connsiteX49286" fmla="*/ 331663 w 1299502"/>
              <a:gd name="connsiteY49286" fmla="*/ 1454242 h 2190257"/>
              <a:gd name="connsiteX49287" fmla="*/ 331374 w 1299502"/>
              <a:gd name="connsiteY49287" fmla="*/ 1454242 h 2190257"/>
              <a:gd name="connsiteX49288" fmla="*/ 330869 w 1299502"/>
              <a:gd name="connsiteY49288" fmla="*/ 1454639 h 2190257"/>
              <a:gd name="connsiteX49289" fmla="*/ 330761 w 1299502"/>
              <a:gd name="connsiteY49289" fmla="*/ 1455252 h 2190257"/>
              <a:gd name="connsiteX49290" fmla="*/ 330689 w 1299502"/>
              <a:gd name="connsiteY49290" fmla="*/ 1455324 h 2190257"/>
              <a:gd name="connsiteX49291" fmla="*/ 330292 w 1299502"/>
              <a:gd name="connsiteY49291" fmla="*/ 1455324 h 2190257"/>
              <a:gd name="connsiteX49292" fmla="*/ 329968 w 1299502"/>
              <a:gd name="connsiteY49292" fmla="*/ 1455648 h 2190257"/>
              <a:gd name="connsiteX49293" fmla="*/ 327696 w 1299502"/>
              <a:gd name="connsiteY49293" fmla="*/ 1455540 h 2190257"/>
              <a:gd name="connsiteX49294" fmla="*/ 326578 w 1299502"/>
              <a:gd name="connsiteY49294" fmla="*/ 1454459 h 2190257"/>
              <a:gd name="connsiteX49295" fmla="*/ 326687 w 1299502"/>
              <a:gd name="connsiteY49295" fmla="*/ 1454134 h 2190257"/>
              <a:gd name="connsiteX49296" fmla="*/ 325893 w 1299502"/>
              <a:gd name="connsiteY49296" fmla="*/ 1453341 h 2190257"/>
              <a:gd name="connsiteX49297" fmla="*/ 324884 w 1299502"/>
              <a:gd name="connsiteY49297" fmla="*/ 1453233 h 2190257"/>
              <a:gd name="connsiteX49298" fmla="*/ 323477 w 1299502"/>
              <a:gd name="connsiteY49298" fmla="*/ 1454351 h 2190257"/>
              <a:gd name="connsiteX49299" fmla="*/ 322900 w 1299502"/>
              <a:gd name="connsiteY49299" fmla="*/ 1454351 h 2190257"/>
              <a:gd name="connsiteX49300" fmla="*/ 322504 w 1299502"/>
              <a:gd name="connsiteY49300" fmla="*/ 1454639 h 2190257"/>
              <a:gd name="connsiteX49301" fmla="*/ 322179 w 1299502"/>
              <a:gd name="connsiteY49301" fmla="*/ 1454639 h 2190257"/>
              <a:gd name="connsiteX49302" fmla="*/ 321891 w 1299502"/>
              <a:gd name="connsiteY49302" fmla="*/ 1454855 h 2190257"/>
              <a:gd name="connsiteX49303" fmla="*/ 321494 w 1299502"/>
              <a:gd name="connsiteY49303" fmla="*/ 1454855 h 2190257"/>
              <a:gd name="connsiteX49304" fmla="*/ 321206 w 1299502"/>
              <a:gd name="connsiteY49304" fmla="*/ 1455143 h 2190257"/>
              <a:gd name="connsiteX49305" fmla="*/ 320773 w 1299502"/>
              <a:gd name="connsiteY49305" fmla="*/ 1455143 h 2190257"/>
              <a:gd name="connsiteX49306" fmla="*/ 320485 w 1299502"/>
              <a:gd name="connsiteY49306" fmla="*/ 1454855 h 2190257"/>
              <a:gd name="connsiteX49307" fmla="*/ 320196 w 1299502"/>
              <a:gd name="connsiteY49307" fmla="*/ 1454747 h 2190257"/>
              <a:gd name="connsiteX49308" fmla="*/ 319872 w 1299502"/>
              <a:gd name="connsiteY49308" fmla="*/ 1455035 h 2190257"/>
              <a:gd name="connsiteX49309" fmla="*/ 319475 w 1299502"/>
              <a:gd name="connsiteY49309" fmla="*/ 1455035 h 2190257"/>
              <a:gd name="connsiteX49310" fmla="*/ 319186 w 1299502"/>
              <a:gd name="connsiteY49310" fmla="*/ 1455360 h 2190257"/>
              <a:gd name="connsiteX49311" fmla="*/ 318574 w 1299502"/>
              <a:gd name="connsiteY49311" fmla="*/ 1455252 h 2190257"/>
              <a:gd name="connsiteX49312" fmla="*/ 318105 w 1299502"/>
              <a:gd name="connsiteY49312" fmla="*/ 1454855 h 2190257"/>
              <a:gd name="connsiteX49313" fmla="*/ 318105 w 1299502"/>
              <a:gd name="connsiteY49313" fmla="*/ 1454567 h 2190257"/>
              <a:gd name="connsiteX49314" fmla="*/ 317492 w 1299502"/>
              <a:gd name="connsiteY49314" fmla="*/ 1453846 h 2190257"/>
              <a:gd name="connsiteX49315" fmla="*/ 317492 w 1299502"/>
              <a:gd name="connsiteY49315" fmla="*/ 1453558 h 2190257"/>
              <a:gd name="connsiteX49316" fmla="*/ 317384 w 1299502"/>
              <a:gd name="connsiteY49316" fmla="*/ 1453450 h 2190257"/>
              <a:gd name="connsiteX49317" fmla="*/ 316987 w 1299502"/>
              <a:gd name="connsiteY49317" fmla="*/ 1453450 h 2190257"/>
              <a:gd name="connsiteX49318" fmla="*/ 316518 w 1299502"/>
              <a:gd name="connsiteY49318" fmla="*/ 1453846 h 2190257"/>
              <a:gd name="connsiteX49319" fmla="*/ 316518 w 1299502"/>
              <a:gd name="connsiteY49319" fmla="*/ 1454170 h 2190257"/>
              <a:gd name="connsiteX49320" fmla="*/ 316013 w 1299502"/>
              <a:gd name="connsiteY49320" fmla="*/ 1454567 h 2190257"/>
              <a:gd name="connsiteX49321" fmla="*/ 315689 w 1299502"/>
              <a:gd name="connsiteY49321" fmla="*/ 1454567 h 2190257"/>
              <a:gd name="connsiteX49322" fmla="*/ 315292 w 1299502"/>
              <a:gd name="connsiteY49322" fmla="*/ 1454242 h 2190257"/>
              <a:gd name="connsiteX49323" fmla="*/ 315004 w 1299502"/>
              <a:gd name="connsiteY49323" fmla="*/ 1454242 h 2190257"/>
              <a:gd name="connsiteX49324" fmla="*/ 314715 w 1299502"/>
              <a:gd name="connsiteY49324" fmla="*/ 1453846 h 2190257"/>
              <a:gd name="connsiteX49325" fmla="*/ 314102 w 1299502"/>
              <a:gd name="connsiteY49325" fmla="*/ 1453846 h 2190257"/>
              <a:gd name="connsiteX49326" fmla="*/ 313706 w 1299502"/>
              <a:gd name="connsiteY49326" fmla="*/ 1454170 h 2190257"/>
              <a:gd name="connsiteX49327" fmla="*/ 313093 w 1299502"/>
              <a:gd name="connsiteY49327" fmla="*/ 1454062 h 2190257"/>
              <a:gd name="connsiteX49328" fmla="*/ 312011 w 1299502"/>
              <a:gd name="connsiteY49328" fmla="*/ 1452945 h 2190257"/>
              <a:gd name="connsiteX49329" fmla="*/ 312011 w 1299502"/>
              <a:gd name="connsiteY49329" fmla="*/ 1452657 h 2190257"/>
              <a:gd name="connsiteX49330" fmla="*/ 312299 w 1299502"/>
              <a:gd name="connsiteY49330" fmla="*/ 1452476 h 2190257"/>
              <a:gd name="connsiteX49331" fmla="*/ 312408 w 1299502"/>
              <a:gd name="connsiteY49331" fmla="*/ 1452152 h 2190257"/>
              <a:gd name="connsiteX49332" fmla="*/ 312516 w 1299502"/>
              <a:gd name="connsiteY49332" fmla="*/ 1451972 h 2190257"/>
              <a:gd name="connsiteX49333" fmla="*/ 312804 w 1299502"/>
              <a:gd name="connsiteY49333" fmla="*/ 1451972 h 2190257"/>
              <a:gd name="connsiteX49334" fmla="*/ 312985 w 1299502"/>
              <a:gd name="connsiteY49334" fmla="*/ 1451864 h 2190257"/>
              <a:gd name="connsiteX49335" fmla="*/ 312985 w 1299502"/>
              <a:gd name="connsiteY49335" fmla="*/ 1451575 h 2190257"/>
              <a:gd name="connsiteX49336" fmla="*/ 312912 w 1299502"/>
              <a:gd name="connsiteY49336" fmla="*/ 1451359 h 2190257"/>
              <a:gd name="connsiteX49337" fmla="*/ 312191 w 1299502"/>
              <a:gd name="connsiteY49337" fmla="*/ 1451359 h 2190257"/>
              <a:gd name="connsiteX49338" fmla="*/ 312119 w 1299502"/>
              <a:gd name="connsiteY49338" fmla="*/ 1451179 h 2190257"/>
              <a:gd name="connsiteX49339" fmla="*/ 312119 w 1299502"/>
              <a:gd name="connsiteY49339" fmla="*/ 1450963 h 2190257"/>
              <a:gd name="connsiteX49340" fmla="*/ 311903 w 1299502"/>
              <a:gd name="connsiteY49340" fmla="*/ 1450783 h 2190257"/>
              <a:gd name="connsiteX49341" fmla="*/ 311614 w 1299502"/>
              <a:gd name="connsiteY49341" fmla="*/ 1450783 h 2190257"/>
              <a:gd name="connsiteX49342" fmla="*/ 311109 w 1299502"/>
              <a:gd name="connsiteY49342" fmla="*/ 1450278 h 2190257"/>
              <a:gd name="connsiteX49343" fmla="*/ 311218 w 1299502"/>
              <a:gd name="connsiteY49343" fmla="*/ 1449954 h 2190257"/>
              <a:gd name="connsiteX49344" fmla="*/ 310713 w 1299502"/>
              <a:gd name="connsiteY49344" fmla="*/ 1449485 h 2190257"/>
              <a:gd name="connsiteX49345" fmla="*/ 310424 w 1299502"/>
              <a:gd name="connsiteY49345" fmla="*/ 1449773 h 2190257"/>
              <a:gd name="connsiteX49346" fmla="*/ 309415 w 1299502"/>
              <a:gd name="connsiteY49346" fmla="*/ 1449773 h 2190257"/>
              <a:gd name="connsiteX49347" fmla="*/ 308513 w 1299502"/>
              <a:gd name="connsiteY49347" fmla="*/ 1450386 h 2190257"/>
              <a:gd name="connsiteX49348" fmla="*/ 308513 w 1299502"/>
              <a:gd name="connsiteY49348" fmla="*/ 1451287 h 2190257"/>
              <a:gd name="connsiteX49349" fmla="*/ 308333 w 1299502"/>
              <a:gd name="connsiteY49349" fmla="*/ 1451467 h 2190257"/>
              <a:gd name="connsiteX49350" fmla="*/ 307648 w 1299502"/>
              <a:gd name="connsiteY49350" fmla="*/ 1451359 h 2190257"/>
              <a:gd name="connsiteX49351" fmla="*/ 307323 w 1299502"/>
              <a:gd name="connsiteY49351" fmla="*/ 1451071 h 2190257"/>
              <a:gd name="connsiteX49352" fmla="*/ 307035 w 1299502"/>
              <a:gd name="connsiteY49352" fmla="*/ 1451071 h 2190257"/>
              <a:gd name="connsiteX49353" fmla="*/ 306710 w 1299502"/>
              <a:gd name="connsiteY49353" fmla="*/ 1450783 h 2190257"/>
              <a:gd name="connsiteX49354" fmla="*/ 306530 w 1299502"/>
              <a:gd name="connsiteY49354" fmla="*/ 1450855 h 2190257"/>
              <a:gd name="connsiteX49355" fmla="*/ 306530 w 1299502"/>
              <a:gd name="connsiteY49355" fmla="*/ 1451179 h 2190257"/>
              <a:gd name="connsiteX49356" fmla="*/ 306242 w 1299502"/>
              <a:gd name="connsiteY49356" fmla="*/ 1451467 h 2190257"/>
              <a:gd name="connsiteX49357" fmla="*/ 306133 w 1299502"/>
              <a:gd name="connsiteY49357" fmla="*/ 1452080 h 2190257"/>
              <a:gd name="connsiteX49358" fmla="*/ 306025 w 1299502"/>
              <a:gd name="connsiteY49358" fmla="*/ 1452152 h 2190257"/>
              <a:gd name="connsiteX49359" fmla="*/ 304727 w 1299502"/>
              <a:gd name="connsiteY49359" fmla="*/ 1452152 h 2190257"/>
              <a:gd name="connsiteX49360" fmla="*/ 304547 w 1299502"/>
              <a:gd name="connsiteY49360" fmla="*/ 1452260 h 2190257"/>
              <a:gd name="connsiteX49361" fmla="*/ 304547 w 1299502"/>
              <a:gd name="connsiteY49361" fmla="*/ 1452873 h 2190257"/>
              <a:gd name="connsiteX49362" fmla="*/ 304150 w 1299502"/>
              <a:gd name="connsiteY49362" fmla="*/ 1453161 h 2190257"/>
              <a:gd name="connsiteX49363" fmla="*/ 304042 w 1299502"/>
              <a:gd name="connsiteY49363" fmla="*/ 1454567 h 2190257"/>
              <a:gd name="connsiteX49364" fmla="*/ 303537 w 1299502"/>
              <a:gd name="connsiteY49364" fmla="*/ 1455071 h 2190257"/>
              <a:gd name="connsiteX49365" fmla="*/ 303249 w 1299502"/>
              <a:gd name="connsiteY49365" fmla="*/ 1455071 h 2190257"/>
              <a:gd name="connsiteX49366" fmla="*/ 302960 w 1299502"/>
              <a:gd name="connsiteY49366" fmla="*/ 1454675 h 2190257"/>
              <a:gd name="connsiteX49367" fmla="*/ 302528 w 1299502"/>
              <a:gd name="connsiteY49367" fmla="*/ 1454675 h 2190257"/>
              <a:gd name="connsiteX49368" fmla="*/ 302456 w 1299502"/>
              <a:gd name="connsiteY49368" fmla="*/ 1454567 h 2190257"/>
              <a:gd name="connsiteX49369" fmla="*/ 302456 w 1299502"/>
              <a:gd name="connsiteY49369" fmla="*/ 1454278 h 2190257"/>
              <a:gd name="connsiteX49370" fmla="*/ 301554 w 1299502"/>
              <a:gd name="connsiteY49370" fmla="*/ 1453269 h 2190257"/>
              <a:gd name="connsiteX49371" fmla="*/ 301554 w 1299502"/>
              <a:gd name="connsiteY49371" fmla="*/ 1452945 h 2190257"/>
              <a:gd name="connsiteX49372" fmla="*/ 301266 w 1299502"/>
              <a:gd name="connsiteY49372" fmla="*/ 1452657 h 2190257"/>
              <a:gd name="connsiteX49373" fmla="*/ 301338 w 1299502"/>
              <a:gd name="connsiteY49373" fmla="*/ 1450855 h 2190257"/>
              <a:gd name="connsiteX49374" fmla="*/ 301157 w 1299502"/>
              <a:gd name="connsiteY49374" fmla="*/ 1450783 h 2190257"/>
              <a:gd name="connsiteX49375" fmla="*/ 300544 w 1299502"/>
              <a:gd name="connsiteY49375" fmla="*/ 1451287 h 2190257"/>
              <a:gd name="connsiteX49376" fmla="*/ 300148 w 1299502"/>
              <a:gd name="connsiteY49376" fmla="*/ 1451287 h 2190257"/>
              <a:gd name="connsiteX49377" fmla="*/ 299859 w 1299502"/>
              <a:gd name="connsiteY49377" fmla="*/ 1451575 h 2190257"/>
              <a:gd name="connsiteX49378" fmla="*/ 299535 w 1299502"/>
              <a:gd name="connsiteY49378" fmla="*/ 1451287 h 2190257"/>
              <a:gd name="connsiteX49379" fmla="*/ 299138 w 1299502"/>
              <a:gd name="connsiteY49379" fmla="*/ 1451179 h 2190257"/>
              <a:gd name="connsiteX49380" fmla="*/ 298850 w 1299502"/>
              <a:gd name="connsiteY49380" fmla="*/ 1450855 h 2190257"/>
              <a:gd name="connsiteX49381" fmla="*/ 297263 w 1299502"/>
              <a:gd name="connsiteY49381" fmla="*/ 1450783 h 2190257"/>
              <a:gd name="connsiteX49382" fmla="*/ 296975 w 1299502"/>
              <a:gd name="connsiteY49382" fmla="*/ 1451071 h 2190257"/>
              <a:gd name="connsiteX49383" fmla="*/ 295280 w 1299502"/>
              <a:gd name="connsiteY49383" fmla="*/ 1450963 h 2190257"/>
              <a:gd name="connsiteX49384" fmla="*/ 294955 w 1299502"/>
              <a:gd name="connsiteY49384" fmla="*/ 1451287 h 2190257"/>
              <a:gd name="connsiteX49385" fmla="*/ 294270 w 1299502"/>
              <a:gd name="connsiteY49385" fmla="*/ 1451287 h 2190257"/>
              <a:gd name="connsiteX49386" fmla="*/ 293946 w 1299502"/>
              <a:gd name="connsiteY49386" fmla="*/ 1451467 h 2190257"/>
              <a:gd name="connsiteX49387" fmla="*/ 293261 w 1299502"/>
              <a:gd name="connsiteY49387" fmla="*/ 1451467 h 2190257"/>
              <a:gd name="connsiteX49388" fmla="*/ 292972 w 1299502"/>
              <a:gd name="connsiteY49388" fmla="*/ 1451792 h 2190257"/>
              <a:gd name="connsiteX49389" fmla="*/ 292251 w 1299502"/>
              <a:gd name="connsiteY49389" fmla="*/ 1451684 h 2190257"/>
              <a:gd name="connsiteX49390" fmla="*/ 291566 w 1299502"/>
              <a:gd name="connsiteY49390" fmla="*/ 1450891 h 2190257"/>
              <a:gd name="connsiteX49391" fmla="*/ 291566 w 1299502"/>
              <a:gd name="connsiteY49391" fmla="*/ 1450674 h 2190257"/>
              <a:gd name="connsiteX49392" fmla="*/ 289655 w 1299502"/>
              <a:gd name="connsiteY49392" fmla="*/ 1448692 h 2190257"/>
              <a:gd name="connsiteX49393" fmla="*/ 289763 w 1299502"/>
              <a:gd name="connsiteY49393" fmla="*/ 1447899 h 2190257"/>
              <a:gd name="connsiteX49394" fmla="*/ 289547 w 1299502"/>
              <a:gd name="connsiteY49394" fmla="*/ 1447683 h 2190257"/>
              <a:gd name="connsiteX49395" fmla="*/ 289258 w 1299502"/>
              <a:gd name="connsiteY49395" fmla="*/ 1447683 h 2190257"/>
              <a:gd name="connsiteX49396" fmla="*/ 288357 w 1299502"/>
              <a:gd name="connsiteY49396" fmla="*/ 1446710 h 2190257"/>
              <a:gd name="connsiteX49397" fmla="*/ 288068 w 1299502"/>
              <a:gd name="connsiteY49397" fmla="*/ 1446710 h 2190257"/>
              <a:gd name="connsiteX49398" fmla="*/ 287672 w 1299502"/>
              <a:gd name="connsiteY49398" fmla="*/ 1446386 h 2190257"/>
              <a:gd name="connsiteX49399" fmla="*/ 283777 w 1299502"/>
              <a:gd name="connsiteY49399" fmla="*/ 1446205 h 2190257"/>
              <a:gd name="connsiteX49400" fmla="*/ 283489 w 1299502"/>
              <a:gd name="connsiteY49400" fmla="*/ 1446494 h 2190257"/>
              <a:gd name="connsiteX49401" fmla="*/ 282479 w 1299502"/>
              <a:gd name="connsiteY49401" fmla="*/ 1446422 h 2190257"/>
              <a:gd name="connsiteX49402" fmla="*/ 281794 w 1299502"/>
              <a:gd name="connsiteY49402" fmla="*/ 1446998 h 2190257"/>
              <a:gd name="connsiteX49403" fmla="*/ 281181 w 1299502"/>
              <a:gd name="connsiteY49403" fmla="*/ 1446926 h 2190257"/>
              <a:gd name="connsiteX49404" fmla="*/ 281001 w 1299502"/>
              <a:gd name="connsiteY49404" fmla="*/ 1447106 h 2190257"/>
              <a:gd name="connsiteX49405" fmla="*/ 280893 w 1299502"/>
              <a:gd name="connsiteY49405" fmla="*/ 1447899 h 2190257"/>
              <a:gd name="connsiteX49406" fmla="*/ 280785 w 1299502"/>
              <a:gd name="connsiteY49406" fmla="*/ 1448116 h 2190257"/>
              <a:gd name="connsiteX49407" fmla="*/ 279811 w 1299502"/>
              <a:gd name="connsiteY49407" fmla="*/ 1448007 h 2190257"/>
              <a:gd name="connsiteX49408" fmla="*/ 279595 w 1299502"/>
              <a:gd name="connsiteY49408" fmla="*/ 1447899 h 2190257"/>
              <a:gd name="connsiteX49409" fmla="*/ 279703 w 1299502"/>
              <a:gd name="connsiteY49409" fmla="*/ 1447611 h 2190257"/>
              <a:gd name="connsiteX49410" fmla="*/ 279198 w 1299502"/>
              <a:gd name="connsiteY49410" fmla="*/ 1447106 h 2190257"/>
              <a:gd name="connsiteX49411" fmla="*/ 278801 w 1299502"/>
              <a:gd name="connsiteY49411" fmla="*/ 1447106 h 2190257"/>
              <a:gd name="connsiteX49412" fmla="*/ 277900 w 1299502"/>
              <a:gd name="connsiteY49412" fmla="*/ 1446133 h 2190257"/>
              <a:gd name="connsiteX49413" fmla="*/ 277215 w 1299502"/>
              <a:gd name="connsiteY49413" fmla="*/ 1446710 h 2190257"/>
              <a:gd name="connsiteX49414" fmla="*/ 276602 w 1299502"/>
              <a:gd name="connsiteY49414" fmla="*/ 1446638 h 2190257"/>
              <a:gd name="connsiteX49415" fmla="*/ 276422 w 1299502"/>
              <a:gd name="connsiteY49415" fmla="*/ 1446530 h 2190257"/>
              <a:gd name="connsiteX49416" fmla="*/ 276494 w 1299502"/>
              <a:gd name="connsiteY49416" fmla="*/ 1445917 h 2190257"/>
              <a:gd name="connsiteX49417" fmla="*/ 276602 w 1299502"/>
              <a:gd name="connsiteY49417" fmla="*/ 1445845 h 2190257"/>
              <a:gd name="connsiteX49418" fmla="*/ 276998 w 1299502"/>
              <a:gd name="connsiteY49418" fmla="*/ 1445845 h 2190257"/>
              <a:gd name="connsiteX49419" fmla="*/ 277503 w 1299502"/>
              <a:gd name="connsiteY49419" fmla="*/ 1445340 h 2190257"/>
              <a:gd name="connsiteX49420" fmla="*/ 276998 w 1299502"/>
              <a:gd name="connsiteY49420" fmla="*/ 1444944 h 2190257"/>
              <a:gd name="connsiteX49421" fmla="*/ 276710 w 1299502"/>
              <a:gd name="connsiteY49421" fmla="*/ 1444944 h 2190257"/>
              <a:gd name="connsiteX49422" fmla="*/ 276422 w 1299502"/>
              <a:gd name="connsiteY49422" fmla="*/ 1444548 h 2190257"/>
              <a:gd name="connsiteX49423" fmla="*/ 276025 w 1299502"/>
              <a:gd name="connsiteY49423" fmla="*/ 1444836 h 2190257"/>
              <a:gd name="connsiteX49424" fmla="*/ 275700 w 1299502"/>
              <a:gd name="connsiteY49424" fmla="*/ 1444836 h 2190257"/>
              <a:gd name="connsiteX49425" fmla="*/ 274222 w 1299502"/>
              <a:gd name="connsiteY49425" fmla="*/ 1446133 h 2190257"/>
              <a:gd name="connsiteX49426" fmla="*/ 274114 w 1299502"/>
              <a:gd name="connsiteY49426" fmla="*/ 1446350 h 2190257"/>
              <a:gd name="connsiteX49427" fmla="*/ 273825 w 1299502"/>
              <a:gd name="connsiteY49427" fmla="*/ 1446638 h 2190257"/>
              <a:gd name="connsiteX49428" fmla="*/ 273825 w 1299502"/>
              <a:gd name="connsiteY49428" fmla="*/ 1446926 h 2190257"/>
              <a:gd name="connsiteX49429" fmla="*/ 273104 w 1299502"/>
              <a:gd name="connsiteY49429" fmla="*/ 1447539 h 2190257"/>
              <a:gd name="connsiteX49430" fmla="*/ 273104 w 1299502"/>
              <a:gd name="connsiteY49430" fmla="*/ 1447827 h 2190257"/>
              <a:gd name="connsiteX49431" fmla="*/ 272708 w 1299502"/>
              <a:gd name="connsiteY49431" fmla="*/ 1448044 h 2190257"/>
              <a:gd name="connsiteX49432" fmla="*/ 272708 w 1299502"/>
              <a:gd name="connsiteY49432" fmla="*/ 1448332 h 2190257"/>
              <a:gd name="connsiteX49433" fmla="*/ 271518 w 1299502"/>
              <a:gd name="connsiteY49433" fmla="*/ 1449341 h 2190257"/>
              <a:gd name="connsiteX49434" fmla="*/ 270905 w 1299502"/>
              <a:gd name="connsiteY49434" fmla="*/ 1449341 h 2190257"/>
              <a:gd name="connsiteX49435" fmla="*/ 270508 w 1299502"/>
              <a:gd name="connsiteY49435" fmla="*/ 1449521 h 2190257"/>
              <a:gd name="connsiteX49436" fmla="*/ 270220 w 1299502"/>
              <a:gd name="connsiteY49436" fmla="*/ 1449521 h 2190257"/>
              <a:gd name="connsiteX49437" fmla="*/ 269931 w 1299502"/>
              <a:gd name="connsiteY49437" fmla="*/ 1449233 h 2190257"/>
              <a:gd name="connsiteX49438" fmla="*/ 269210 w 1299502"/>
              <a:gd name="connsiteY49438" fmla="*/ 1449233 h 2190257"/>
              <a:gd name="connsiteX49439" fmla="*/ 268020 w 1299502"/>
              <a:gd name="connsiteY49439" fmla="*/ 1447935 h 2190257"/>
              <a:gd name="connsiteX49440" fmla="*/ 267732 w 1299502"/>
              <a:gd name="connsiteY49440" fmla="*/ 1447935 h 2190257"/>
              <a:gd name="connsiteX49441" fmla="*/ 267407 w 1299502"/>
              <a:gd name="connsiteY49441" fmla="*/ 1447647 h 2190257"/>
              <a:gd name="connsiteX49442" fmla="*/ 267010 w 1299502"/>
              <a:gd name="connsiteY49442" fmla="*/ 1447827 h 2190257"/>
              <a:gd name="connsiteX49443" fmla="*/ 263729 w 1299502"/>
              <a:gd name="connsiteY49443" fmla="*/ 1447647 h 2190257"/>
              <a:gd name="connsiteX49444" fmla="*/ 263549 w 1299502"/>
              <a:gd name="connsiteY49444" fmla="*/ 1447323 h 2190257"/>
              <a:gd name="connsiteX49445" fmla="*/ 262539 w 1299502"/>
              <a:gd name="connsiteY49445" fmla="*/ 1447323 h 2190257"/>
              <a:gd name="connsiteX49446" fmla="*/ 262251 w 1299502"/>
              <a:gd name="connsiteY49446" fmla="*/ 1446926 h 2190257"/>
              <a:gd name="connsiteX49447" fmla="*/ 261854 w 1299502"/>
              <a:gd name="connsiteY49447" fmla="*/ 1446926 h 2190257"/>
              <a:gd name="connsiteX49448" fmla="*/ 261746 w 1299502"/>
              <a:gd name="connsiteY49448" fmla="*/ 1446854 h 2190257"/>
              <a:gd name="connsiteX49449" fmla="*/ 261746 w 1299502"/>
              <a:gd name="connsiteY49449" fmla="*/ 1446530 h 2190257"/>
              <a:gd name="connsiteX49450" fmla="*/ 261457 w 1299502"/>
              <a:gd name="connsiteY49450" fmla="*/ 1446133 h 2190257"/>
              <a:gd name="connsiteX49451" fmla="*/ 261457 w 1299502"/>
              <a:gd name="connsiteY49451" fmla="*/ 1445340 h 2190257"/>
              <a:gd name="connsiteX49452" fmla="*/ 261349 w 1299502"/>
              <a:gd name="connsiteY49452" fmla="*/ 1445160 h 2190257"/>
              <a:gd name="connsiteX49453" fmla="*/ 260340 w 1299502"/>
              <a:gd name="connsiteY49453" fmla="*/ 1445160 h 2190257"/>
              <a:gd name="connsiteX49454" fmla="*/ 260051 w 1299502"/>
              <a:gd name="connsiteY49454" fmla="*/ 1444728 h 2190257"/>
              <a:gd name="connsiteX49455" fmla="*/ 259042 w 1299502"/>
              <a:gd name="connsiteY49455" fmla="*/ 1444728 h 2190257"/>
              <a:gd name="connsiteX49456" fmla="*/ 258248 w 1299502"/>
              <a:gd name="connsiteY49456" fmla="*/ 1443935 h 2190257"/>
              <a:gd name="connsiteX49457" fmla="*/ 258356 w 1299502"/>
              <a:gd name="connsiteY49457" fmla="*/ 1443647 h 2190257"/>
              <a:gd name="connsiteX49458" fmla="*/ 257455 w 1299502"/>
              <a:gd name="connsiteY49458" fmla="*/ 1442637 h 2190257"/>
              <a:gd name="connsiteX49459" fmla="*/ 257455 w 1299502"/>
              <a:gd name="connsiteY49459" fmla="*/ 1442349 h 2190257"/>
              <a:gd name="connsiteX49460" fmla="*/ 256157 w 1299502"/>
              <a:gd name="connsiteY49460" fmla="*/ 1441160 h 2190257"/>
              <a:gd name="connsiteX49461" fmla="*/ 256265 w 1299502"/>
              <a:gd name="connsiteY49461" fmla="*/ 1440259 h 2190257"/>
              <a:gd name="connsiteX49462" fmla="*/ 255977 w 1299502"/>
              <a:gd name="connsiteY49462" fmla="*/ 1439934 h 2190257"/>
              <a:gd name="connsiteX49463" fmla="*/ 255977 w 1299502"/>
              <a:gd name="connsiteY49463" fmla="*/ 1439646 h 2190257"/>
              <a:gd name="connsiteX49464" fmla="*/ 255075 w 1299502"/>
              <a:gd name="connsiteY49464" fmla="*/ 1438673 h 2190257"/>
              <a:gd name="connsiteX49465" fmla="*/ 255075 w 1299502"/>
              <a:gd name="connsiteY49465" fmla="*/ 1438349 h 2190257"/>
              <a:gd name="connsiteX49466" fmla="*/ 254787 w 1299502"/>
              <a:gd name="connsiteY49466" fmla="*/ 1438060 h 2190257"/>
              <a:gd name="connsiteX49467" fmla="*/ 254787 w 1299502"/>
              <a:gd name="connsiteY49467" fmla="*/ 1437736 h 2190257"/>
              <a:gd name="connsiteX49468" fmla="*/ 255075 w 1299502"/>
              <a:gd name="connsiteY49468" fmla="*/ 1437448 h 2190257"/>
              <a:gd name="connsiteX49469" fmla="*/ 254462 w 1299502"/>
              <a:gd name="connsiteY49469" fmla="*/ 1436835 h 2190257"/>
              <a:gd name="connsiteX49470" fmla="*/ 254570 w 1299502"/>
              <a:gd name="connsiteY49470" fmla="*/ 1436258 h 2190257"/>
              <a:gd name="connsiteX49471" fmla="*/ 255255 w 1299502"/>
              <a:gd name="connsiteY49471" fmla="*/ 1435646 h 2190257"/>
              <a:gd name="connsiteX49472" fmla="*/ 255255 w 1299502"/>
              <a:gd name="connsiteY49472" fmla="*/ 1435141 h 2190257"/>
              <a:gd name="connsiteX49473" fmla="*/ 254967 w 1299502"/>
              <a:gd name="connsiteY49473" fmla="*/ 1434853 h 2190257"/>
              <a:gd name="connsiteX49474" fmla="*/ 255472 w 1299502"/>
              <a:gd name="connsiteY49474" fmla="*/ 1434348 h 2190257"/>
              <a:gd name="connsiteX49475" fmla="*/ 255760 w 1299502"/>
              <a:gd name="connsiteY49475" fmla="*/ 1434456 h 2190257"/>
              <a:gd name="connsiteX49476" fmla="*/ 255977 w 1299502"/>
              <a:gd name="connsiteY49476" fmla="*/ 1434240 h 2190257"/>
              <a:gd name="connsiteX49477" fmla="*/ 255977 w 1299502"/>
              <a:gd name="connsiteY49477" fmla="*/ 1433952 h 2190257"/>
              <a:gd name="connsiteX49478" fmla="*/ 255544 w 1299502"/>
              <a:gd name="connsiteY49478" fmla="*/ 1433447 h 2190257"/>
              <a:gd name="connsiteX49479" fmla="*/ 255183 w 1299502"/>
              <a:gd name="connsiteY49479" fmla="*/ 1433447 h 2190257"/>
              <a:gd name="connsiteX49480" fmla="*/ 255075 w 1299502"/>
              <a:gd name="connsiteY49480" fmla="*/ 1433375 h 2190257"/>
              <a:gd name="connsiteX49481" fmla="*/ 255075 w 1299502"/>
              <a:gd name="connsiteY49481" fmla="*/ 1432762 h 2190257"/>
              <a:gd name="connsiteX49482" fmla="*/ 255941 w 1299502"/>
              <a:gd name="connsiteY49482" fmla="*/ 1432078 h 2190257"/>
              <a:gd name="connsiteX49483" fmla="*/ 256842 w 1299502"/>
              <a:gd name="connsiteY49483" fmla="*/ 1432078 h 2190257"/>
              <a:gd name="connsiteX49484" fmla="*/ 257239 w 1299502"/>
              <a:gd name="connsiteY49484" fmla="*/ 1432366 h 2190257"/>
              <a:gd name="connsiteX49485" fmla="*/ 257852 w 1299502"/>
              <a:gd name="connsiteY49485" fmla="*/ 1432474 h 2190257"/>
              <a:gd name="connsiteX49486" fmla="*/ 258356 w 1299502"/>
              <a:gd name="connsiteY49486" fmla="*/ 1432078 h 2190257"/>
              <a:gd name="connsiteX49487" fmla="*/ 258356 w 1299502"/>
              <a:gd name="connsiteY49487" fmla="*/ 1431789 h 2190257"/>
              <a:gd name="connsiteX49488" fmla="*/ 258753 w 1299502"/>
              <a:gd name="connsiteY49488" fmla="*/ 1431465 h 2190257"/>
              <a:gd name="connsiteX49489" fmla="*/ 258825 w 1299502"/>
              <a:gd name="connsiteY49489" fmla="*/ 1430600 h 2190257"/>
              <a:gd name="connsiteX49490" fmla="*/ 258429 w 1299502"/>
              <a:gd name="connsiteY49490" fmla="*/ 1430276 h 2190257"/>
              <a:gd name="connsiteX49491" fmla="*/ 258537 w 1299502"/>
              <a:gd name="connsiteY49491" fmla="*/ 1429375 h 2190257"/>
              <a:gd name="connsiteX49492" fmla="*/ 258753 w 1299502"/>
              <a:gd name="connsiteY49492" fmla="*/ 1429303 h 2190257"/>
              <a:gd name="connsiteX49493" fmla="*/ 259042 w 1299502"/>
              <a:gd name="connsiteY49493" fmla="*/ 1429303 h 2190257"/>
              <a:gd name="connsiteX49494" fmla="*/ 259222 w 1299502"/>
              <a:gd name="connsiteY49494" fmla="*/ 1429194 h 2190257"/>
              <a:gd name="connsiteX49495" fmla="*/ 259222 w 1299502"/>
              <a:gd name="connsiteY49495" fmla="*/ 1428906 h 2190257"/>
              <a:gd name="connsiteX49496" fmla="*/ 259438 w 1299502"/>
              <a:gd name="connsiteY49496" fmla="*/ 1428690 h 2190257"/>
              <a:gd name="connsiteX49497" fmla="*/ 260736 w 1299502"/>
              <a:gd name="connsiteY49497" fmla="*/ 1428798 h 2190257"/>
              <a:gd name="connsiteX49498" fmla="*/ 261313 w 1299502"/>
              <a:gd name="connsiteY49498" fmla="*/ 1429375 h 2190257"/>
              <a:gd name="connsiteX49499" fmla="*/ 262215 w 1299502"/>
              <a:gd name="connsiteY49499" fmla="*/ 1429483 h 2190257"/>
              <a:gd name="connsiteX49500" fmla="*/ 262611 w 1299502"/>
              <a:gd name="connsiteY49500" fmla="*/ 1429771 h 2190257"/>
              <a:gd name="connsiteX49501" fmla="*/ 262900 w 1299502"/>
              <a:gd name="connsiteY49501" fmla="*/ 1429771 h 2190257"/>
              <a:gd name="connsiteX49502" fmla="*/ 263224 w 1299502"/>
              <a:gd name="connsiteY49502" fmla="*/ 1429483 h 2190257"/>
              <a:gd name="connsiteX49503" fmla="*/ 263513 w 1299502"/>
              <a:gd name="connsiteY49503" fmla="*/ 1429591 h 2190257"/>
              <a:gd name="connsiteX49504" fmla="*/ 263729 w 1299502"/>
              <a:gd name="connsiteY49504" fmla="*/ 1429375 h 2190257"/>
              <a:gd name="connsiteX49505" fmla="*/ 263801 w 1299502"/>
              <a:gd name="connsiteY49505" fmla="*/ 1428798 h 2190257"/>
              <a:gd name="connsiteX49506" fmla="*/ 264126 w 1299502"/>
              <a:gd name="connsiteY49506" fmla="*/ 1428582 h 2190257"/>
              <a:gd name="connsiteX49507" fmla="*/ 264126 w 1299502"/>
              <a:gd name="connsiteY49507" fmla="*/ 1428293 h 2190257"/>
              <a:gd name="connsiteX49508" fmla="*/ 264018 w 1299502"/>
              <a:gd name="connsiteY49508" fmla="*/ 1428077 h 2190257"/>
              <a:gd name="connsiteX49509" fmla="*/ 263332 w 1299502"/>
              <a:gd name="connsiteY49509" fmla="*/ 1428077 h 2190257"/>
              <a:gd name="connsiteX49510" fmla="*/ 263224 w 1299502"/>
              <a:gd name="connsiteY49510" fmla="*/ 1427897 h 2190257"/>
              <a:gd name="connsiteX49511" fmla="*/ 263224 w 1299502"/>
              <a:gd name="connsiteY49511" fmla="*/ 1427573 h 2190257"/>
              <a:gd name="connsiteX49512" fmla="*/ 263405 w 1299502"/>
              <a:gd name="connsiteY49512" fmla="*/ 1427501 h 2190257"/>
              <a:gd name="connsiteX49513" fmla="*/ 263729 w 1299502"/>
              <a:gd name="connsiteY49513" fmla="*/ 1427501 h 2190257"/>
              <a:gd name="connsiteX49514" fmla="*/ 264522 w 1299502"/>
              <a:gd name="connsiteY49514" fmla="*/ 1426780 h 2190257"/>
              <a:gd name="connsiteX49515" fmla="*/ 264414 w 1299502"/>
              <a:gd name="connsiteY49515" fmla="*/ 1426672 h 2190257"/>
              <a:gd name="connsiteX49516" fmla="*/ 264126 w 1299502"/>
              <a:gd name="connsiteY49516" fmla="*/ 1426600 h 2190257"/>
              <a:gd name="connsiteX49517" fmla="*/ 263909 w 1299502"/>
              <a:gd name="connsiteY49517" fmla="*/ 1426491 h 2190257"/>
              <a:gd name="connsiteX49518" fmla="*/ 263909 w 1299502"/>
              <a:gd name="connsiteY49518" fmla="*/ 1425879 h 2190257"/>
              <a:gd name="connsiteX49519" fmla="*/ 263513 w 1299502"/>
              <a:gd name="connsiteY49519" fmla="*/ 1425410 h 2190257"/>
              <a:gd name="connsiteX49520" fmla="*/ 263224 w 1299502"/>
              <a:gd name="connsiteY49520" fmla="*/ 1425410 h 2190257"/>
              <a:gd name="connsiteX49521" fmla="*/ 262719 w 1299502"/>
              <a:gd name="connsiteY49521" fmla="*/ 1424906 h 2190257"/>
              <a:gd name="connsiteX49522" fmla="*/ 262719 w 1299502"/>
              <a:gd name="connsiteY49522" fmla="*/ 1424581 h 2190257"/>
              <a:gd name="connsiteX49523" fmla="*/ 263116 w 1299502"/>
              <a:gd name="connsiteY49523" fmla="*/ 1424293 h 2190257"/>
              <a:gd name="connsiteX49524" fmla="*/ 262719 w 1299502"/>
              <a:gd name="connsiteY49524" fmla="*/ 1424005 h 2190257"/>
              <a:gd name="connsiteX49525" fmla="*/ 262828 w 1299502"/>
              <a:gd name="connsiteY49525" fmla="*/ 1423392 h 2190257"/>
              <a:gd name="connsiteX49526" fmla="*/ 263729 w 1299502"/>
              <a:gd name="connsiteY49526" fmla="*/ 1422707 h 2190257"/>
              <a:gd name="connsiteX49527" fmla="*/ 266289 w 1299502"/>
              <a:gd name="connsiteY49527" fmla="*/ 1422887 h 2190257"/>
              <a:gd name="connsiteX49528" fmla="*/ 267191 w 1299502"/>
              <a:gd name="connsiteY49528" fmla="*/ 1423788 h 2190257"/>
              <a:gd name="connsiteX49529" fmla="*/ 267515 w 1299502"/>
              <a:gd name="connsiteY49529" fmla="*/ 1423788 h 2190257"/>
              <a:gd name="connsiteX49530" fmla="*/ 267804 w 1299502"/>
              <a:gd name="connsiteY49530" fmla="*/ 1423572 h 2190257"/>
              <a:gd name="connsiteX49531" fmla="*/ 268092 w 1299502"/>
              <a:gd name="connsiteY49531" fmla="*/ 1423896 h 2190257"/>
              <a:gd name="connsiteX49532" fmla="*/ 268489 w 1299502"/>
              <a:gd name="connsiteY49532" fmla="*/ 1423896 h 2190257"/>
              <a:gd name="connsiteX49533" fmla="*/ 268705 w 1299502"/>
              <a:gd name="connsiteY49533" fmla="*/ 1423788 h 2190257"/>
              <a:gd name="connsiteX49534" fmla="*/ 268705 w 1299502"/>
              <a:gd name="connsiteY49534" fmla="*/ 1423500 h 2190257"/>
              <a:gd name="connsiteX49535" fmla="*/ 269210 w 1299502"/>
              <a:gd name="connsiteY49535" fmla="*/ 1423104 h 2190257"/>
              <a:gd name="connsiteX49536" fmla="*/ 269498 w 1299502"/>
              <a:gd name="connsiteY49536" fmla="*/ 1423104 h 2190257"/>
              <a:gd name="connsiteX49537" fmla="*/ 270003 w 1299502"/>
              <a:gd name="connsiteY49537" fmla="*/ 1422707 h 2190257"/>
              <a:gd name="connsiteX49538" fmla="*/ 269679 w 1299502"/>
              <a:gd name="connsiteY49538" fmla="*/ 1422383 h 2190257"/>
              <a:gd name="connsiteX49539" fmla="*/ 269679 w 1299502"/>
              <a:gd name="connsiteY49539" fmla="*/ 1422094 h 2190257"/>
              <a:gd name="connsiteX49540" fmla="*/ 269390 w 1299502"/>
              <a:gd name="connsiteY49540" fmla="*/ 1421770 h 2190257"/>
              <a:gd name="connsiteX49541" fmla="*/ 269895 w 1299502"/>
              <a:gd name="connsiteY49541" fmla="*/ 1421302 h 2190257"/>
              <a:gd name="connsiteX49542" fmla="*/ 270580 w 1299502"/>
              <a:gd name="connsiteY49542" fmla="*/ 1421374 h 2190257"/>
              <a:gd name="connsiteX49543" fmla="*/ 270977 w 1299502"/>
              <a:gd name="connsiteY49543" fmla="*/ 1421085 h 2190257"/>
              <a:gd name="connsiteX49544" fmla="*/ 271301 w 1299502"/>
              <a:gd name="connsiteY49544" fmla="*/ 1421085 h 2190257"/>
              <a:gd name="connsiteX49545" fmla="*/ 271878 w 1299502"/>
              <a:gd name="connsiteY49545" fmla="*/ 1420581 h 2190257"/>
              <a:gd name="connsiteX49546" fmla="*/ 273861 w 1299502"/>
              <a:gd name="connsiteY49546" fmla="*/ 1420689 h 2190257"/>
              <a:gd name="connsiteX49547" fmla="*/ 274186 w 1299502"/>
              <a:gd name="connsiteY49547" fmla="*/ 1420401 h 2190257"/>
              <a:gd name="connsiteX49548" fmla="*/ 274871 w 1299502"/>
              <a:gd name="connsiteY49548" fmla="*/ 1420401 h 2190257"/>
              <a:gd name="connsiteX49549" fmla="*/ 275196 w 1299502"/>
              <a:gd name="connsiteY49549" fmla="*/ 1420184 h 2190257"/>
              <a:gd name="connsiteX49550" fmla="*/ 276566 w 1299502"/>
              <a:gd name="connsiteY49550" fmla="*/ 1420184 h 2190257"/>
              <a:gd name="connsiteX49551" fmla="*/ 276890 w 1299502"/>
              <a:gd name="connsiteY49551" fmla="*/ 1420004 h 2190257"/>
              <a:gd name="connsiteX49552" fmla="*/ 279775 w 1299502"/>
              <a:gd name="connsiteY49552" fmla="*/ 1420076 h 2190257"/>
              <a:gd name="connsiteX49553" fmla="*/ 280063 w 1299502"/>
              <a:gd name="connsiteY49553" fmla="*/ 1420509 h 2190257"/>
              <a:gd name="connsiteX49554" fmla="*/ 280785 w 1299502"/>
              <a:gd name="connsiteY49554" fmla="*/ 1420509 h 2190257"/>
              <a:gd name="connsiteX49555" fmla="*/ 281975 w 1299502"/>
              <a:gd name="connsiteY49555" fmla="*/ 1421770 h 2190257"/>
              <a:gd name="connsiteX49556" fmla="*/ 282155 w 1299502"/>
              <a:gd name="connsiteY49556" fmla="*/ 1421590 h 2190257"/>
              <a:gd name="connsiteX49557" fmla="*/ 282155 w 1299502"/>
              <a:gd name="connsiteY49557" fmla="*/ 1421302 h 2190257"/>
              <a:gd name="connsiteX49558" fmla="*/ 282371 w 1299502"/>
              <a:gd name="connsiteY49558" fmla="*/ 1421193 h 2190257"/>
              <a:gd name="connsiteX49559" fmla="*/ 284931 w 1299502"/>
              <a:gd name="connsiteY49559" fmla="*/ 1421302 h 2190257"/>
              <a:gd name="connsiteX49560" fmla="*/ 285544 w 1299502"/>
              <a:gd name="connsiteY49560" fmla="*/ 1421986 h 2190257"/>
              <a:gd name="connsiteX49561" fmla="*/ 286157 w 1299502"/>
              <a:gd name="connsiteY49561" fmla="*/ 1421986 h 2190257"/>
              <a:gd name="connsiteX49562" fmla="*/ 286554 w 1299502"/>
              <a:gd name="connsiteY49562" fmla="*/ 1422275 h 2190257"/>
              <a:gd name="connsiteX49563" fmla="*/ 286842 w 1299502"/>
              <a:gd name="connsiteY49563" fmla="*/ 1422275 h 2190257"/>
              <a:gd name="connsiteX49564" fmla="*/ 287131 w 1299502"/>
              <a:gd name="connsiteY49564" fmla="*/ 1422671 h 2190257"/>
              <a:gd name="connsiteX49565" fmla="*/ 287455 w 1299502"/>
              <a:gd name="connsiteY49565" fmla="*/ 1422383 h 2190257"/>
              <a:gd name="connsiteX49566" fmla="*/ 288140 w 1299502"/>
              <a:gd name="connsiteY49566" fmla="*/ 1422383 h 2190257"/>
              <a:gd name="connsiteX49567" fmla="*/ 288357 w 1299502"/>
              <a:gd name="connsiteY49567" fmla="*/ 1422275 h 2190257"/>
              <a:gd name="connsiteX49568" fmla="*/ 288357 w 1299502"/>
              <a:gd name="connsiteY49568" fmla="*/ 1421986 h 2190257"/>
              <a:gd name="connsiteX49569" fmla="*/ 288862 w 1299502"/>
              <a:gd name="connsiteY49569" fmla="*/ 1421590 h 2190257"/>
              <a:gd name="connsiteX49570" fmla="*/ 289727 w 1299502"/>
              <a:gd name="connsiteY49570" fmla="*/ 1422491 h 2190257"/>
              <a:gd name="connsiteX49571" fmla="*/ 289943 w 1299502"/>
              <a:gd name="connsiteY49571" fmla="*/ 1422383 h 2190257"/>
              <a:gd name="connsiteX49572" fmla="*/ 289943 w 1299502"/>
              <a:gd name="connsiteY49572" fmla="*/ 1422094 h 2190257"/>
              <a:gd name="connsiteX49573" fmla="*/ 289619 w 1299502"/>
              <a:gd name="connsiteY49573" fmla="*/ 1421770 h 2190257"/>
              <a:gd name="connsiteX49574" fmla="*/ 289619 w 1299502"/>
              <a:gd name="connsiteY49574" fmla="*/ 1421193 h 2190257"/>
              <a:gd name="connsiteX49575" fmla="*/ 290124 w 1299502"/>
              <a:gd name="connsiteY49575" fmla="*/ 1420797 h 2190257"/>
              <a:gd name="connsiteX49576" fmla="*/ 291133 w 1299502"/>
              <a:gd name="connsiteY49576" fmla="*/ 1420797 h 2190257"/>
              <a:gd name="connsiteX49577" fmla="*/ 291710 w 1299502"/>
              <a:gd name="connsiteY49577" fmla="*/ 1421374 h 2190257"/>
              <a:gd name="connsiteX49578" fmla="*/ 293729 w 1299502"/>
              <a:gd name="connsiteY49578" fmla="*/ 1421590 h 2190257"/>
              <a:gd name="connsiteX49579" fmla="*/ 293910 w 1299502"/>
              <a:gd name="connsiteY49579" fmla="*/ 1421374 h 2190257"/>
              <a:gd name="connsiteX49580" fmla="*/ 293910 w 1299502"/>
              <a:gd name="connsiteY49580" fmla="*/ 1421085 h 2190257"/>
              <a:gd name="connsiteX49581" fmla="*/ 294415 w 1299502"/>
              <a:gd name="connsiteY49581" fmla="*/ 1420689 h 2190257"/>
              <a:gd name="connsiteX49582" fmla="*/ 294703 w 1299502"/>
              <a:gd name="connsiteY49582" fmla="*/ 1420689 h 2190257"/>
              <a:gd name="connsiteX49583" fmla="*/ 295316 w 1299502"/>
              <a:gd name="connsiteY49583" fmla="*/ 1421374 h 2190257"/>
              <a:gd name="connsiteX49584" fmla="*/ 296614 w 1299502"/>
              <a:gd name="connsiteY49584" fmla="*/ 1421482 h 2190257"/>
              <a:gd name="connsiteX49585" fmla="*/ 297191 w 1299502"/>
              <a:gd name="connsiteY49585" fmla="*/ 1420977 h 2190257"/>
              <a:gd name="connsiteX49586" fmla="*/ 297191 w 1299502"/>
              <a:gd name="connsiteY49586" fmla="*/ 1420076 h 2190257"/>
              <a:gd name="connsiteX49587" fmla="*/ 297516 w 1299502"/>
              <a:gd name="connsiteY49587" fmla="*/ 1419896 h 2190257"/>
              <a:gd name="connsiteX49588" fmla="*/ 297191 w 1299502"/>
              <a:gd name="connsiteY49588" fmla="*/ 1419572 h 2190257"/>
              <a:gd name="connsiteX49589" fmla="*/ 297191 w 1299502"/>
              <a:gd name="connsiteY49589" fmla="*/ 1419175 h 2190257"/>
              <a:gd name="connsiteX49590" fmla="*/ 297804 w 1299502"/>
              <a:gd name="connsiteY49590" fmla="*/ 1418779 h 2190257"/>
              <a:gd name="connsiteX49591" fmla="*/ 298092 w 1299502"/>
              <a:gd name="connsiteY49591" fmla="*/ 1418779 h 2190257"/>
              <a:gd name="connsiteX49592" fmla="*/ 298201 w 1299502"/>
              <a:gd name="connsiteY49592" fmla="*/ 1418995 h 2190257"/>
              <a:gd name="connsiteX49593" fmla="*/ 298201 w 1299502"/>
              <a:gd name="connsiteY49593" fmla="*/ 1419283 h 2190257"/>
              <a:gd name="connsiteX49594" fmla="*/ 298705 w 1299502"/>
              <a:gd name="connsiteY49594" fmla="*/ 1419788 h 2190257"/>
              <a:gd name="connsiteX49595" fmla="*/ 300689 w 1299502"/>
              <a:gd name="connsiteY49595" fmla="*/ 1419896 h 2190257"/>
              <a:gd name="connsiteX49596" fmla="*/ 300977 w 1299502"/>
              <a:gd name="connsiteY49596" fmla="*/ 1419572 h 2190257"/>
              <a:gd name="connsiteX49597" fmla="*/ 301302 w 1299502"/>
              <a:gd name="connsiteY49597" fmla="*/ 1419896 h 2190257"/>
              <a:gd name="connsiteX49598" fmla="*/ 301590 w 1299502"/>
              <a:gd name="connsiteY49598" fmla="*/ 1419572 h 2190257"/>
              <a:gd name="connsiteX49599" fmla="*/ 302275 w 1299502"/>
              <a:gd name="connsiteY49599" fmla="*/ 1419680 h 2190257"/>
              <a:gd name="connsiteX49600" fmla="*/ 302492 w 1299502"/>
              <a:gd name="connsiteY49600" fmla="*/ 1419788 h 2190257"/>
              <a:gd name="connsiteX49601" fmla="*/ 302383 w 1299502"/>
              <a:gd name="connsiteY49601" fmla="*/ 1420076 h 2190257"/>
              <a:gd name="connsiteX49602" fmla="*/ 302600 w 1299502"/>
              <a:gd name="connsiteY49602" fmla="*/ 1420292 h 2190257"/>
              <a:gd name="connsiteX49603" fmla="*/ 303862 w 1299502"/>
              <a:gd name="connsiteY49603" fmla="*/ 1420365 h 2190257"/>
              <a:gd name="connsiteX49604" fmla="*/ 304186 w 1299502"/>
              <a:gd name="connsiteY49604" fmla="*/ 1420076 h 2190257"/>
              <a:gd name="connsiteX49605" fmla="*/ 304583 w 1299502"/>
              <a:gd name="connsiteY49605" fmla="*/ 1420076 h 2190257"/>
              <a:gd name="connsiteX49606" fmla="*/ 304691 w 1299502"/>
              <a:gd name="connsiteY49606" fmla="*/ 1419968 h 2190257"/>
              <a:gd name="connsiteX49607" fmla="*/ 304763 w 1299502"/>
              <a:gd name="connsiteY49607" fmla="*/ 1418490 h 2190257"/>
              <a:gd name="connsiteX49608" fmla="*/ 304980 w 1299502"/>
              <a:gd name="connsiteY49608" fmla="*/ 1418382 h 2190257"/>
              <a:gd name="connsiteX49609" fmla="*/ 305557 w 1299502"/>
              <a:gd name="connsiteY49609" fmla="*/ 1418382 h 2190257"/>
              <a:gd name="connsiteX49610" fmla="*/ 305953 w 1299502"/>
              <a:gd name="connsiteY49610" fmla="*/ 1418671 h 2190257"/>
              <a:gd name="connsiteX49611" fmla="*/ 306278 w 1299502"/>
              <a:gd name="connsiteY49611" fmla="*/ 1418671 h 2190257"/>
              <a:gd name="connsiteX49612" fmla="*/ 306350 w 1299502"/>
              <a:gd name="connsiteY49612" fmla="*/ 1418599 h 2190257"/>
              <a:gd name="connsiteX49613" fmla="*/ 306458 w 1299502"/>
              <a:gd name="connsiteY49613" fmla="*/ 1417085 h 2190257"/>
              <a:gd name="connsiteX49614" fmla="*/ 307179 w 1299502"/>
              <a:gd name="connsiteY49614" fmla="*/ 1416580 h 2190257"/>
              <a:gd name="connsiteX49615" fmla="*/ 307251 w 1299502"/>
              <a:gd name="connsiteY49615" fmla="*/ 1415391 h 2190257"/>
              <a:gd name="connsiteX49616" fmla="*/ 307468 w 1299502"/>
              <a:gd name="connsiteY49616" fmla="*/ 1415211 h 2190257"/>
              <a:gd name="connsiteX49617" fmla="*/ 308045 w 1299502"/>
              <a:gd name="connsiteY49617" fmla="*/ 1415283 h 2190257"/>
              <a:gd name="connsiteX49618" fmla="*/ 308369 w 1299502"/>
              <a:gd name="connsiteY49618" fmla="*/ 1414995 h 2190257"/>
              <a:gd name="connsiteX49619" fmla="*/ 308766 w 1299502"/>
              <a:gd name="connsiteY49619" fmla="*/ 1414995 h 2190257"/>
              <a:gd name="connsiteX49620" fmla="*/ 308874 w 1299502"/>
              <a:gd name="connsiteY49620" fmla="*/ 1415175 h 2190257"/>
              <a:gd name="connsiteX49621" fmla="*/ 308874 w 1299502"/>
              <a:gd name="connsiteY49621" fmla="*/ 1415499 h 2190257"/>
              <a:gd name="connsiteX49622" fmla="*/ 309054 w 1299502"/>
              <a:gd name="connsiteY49622" fmla="*/ 1415571 h 2190257"/>
              <a:gd name="connsiteX49623" fmla="*/ 309343 w 1299502"/>
              <a:gd name="connsiteY49623" fmla="*/ 1415571 h 2190257"/>
              <a:gd name="connsiteX49624" fmla="*/ 309847 w 1299502"/>
              <a:gd name="connsiteY49624" fmla="*/ 1416076 h 2190257"/>
              <a:gd name="connsiteX49625" fmla="*/ 309739 w 1299502"/>
              <a:gd name="connsiteY49625" fmla="*/ 1416688 h 2190257"/>
              <a:gd name="connsiteX49626" fmla="*/ 309956 w 1299502"/>
              <a:gd name="connsiteY49626" fmla="*/ 1416869 h 2190257"/>
              <a:gd name="connsiteX49627" fmla="*/ 310533 w 1299502"/>
              <a:gd name="connsiteY49627" fmla="*/ 1416869 h 2190257"/>
              <a:gd name="connsiteX49628" fmla="*/ 310857 w 1299502"/>
              <a:gd name="connsiteY49628" fmla="*/ 1417193 h 2190257"/>
              <a:gd name="connsiteX49629" fmla="*/ 311254 w 1299502"/>
              <a:gd name="connsiteY49629" fmla="*/ 1417193 h 2190257"/>
              <a:gd name="connsiteX49630" fmla="*/ 311362 w 1299502"/>
              <a:gd name="connsiteY49630" fmla="*/ 1417373 h 2190257"/>
              <a:gd name="connsiteX49631" fmla="*/ 311362 w 1299502"/>
              <a:gd name="connsiteY49631" fmla="*/ 1418274 h 2190257"/>
              <a:gd name="connsiteX49632" fmla="*/ 312227 w 1299502"/>
              <a:gd name="connsiteY49632" fmla="*/ 1419175 h 2190257"/>
              <a:gd name="connsiteX49633" fmla="*/ 312227 w 1299502"/>
              <a:gd name="connsiteY49633" fmla="*/ 1419464 h 2190257"/>
              <a:gd name="connsiteX49634" fmla="*/ 312552 w 1299502"/>
              <a:gd name="connsiteY49634" fmla="*/ 1419788 h 2190257"/>
              <a:gd name="connsiteX49635" fmla="*/ 312552 w 1299502"/>
              <a:gd name="connsiteY49635" fmla="*/ 1420184 h 2190257"/>
              <a:gd name="connsiteX49636" fmla="*/ 312840 w 1299502"/>
              <a:gd name="connsiteY49636" fmla="*/ 1420473 h 2190257"/>
              <a:gd name="connsiteX49637" fmla="*/ 312840 w 1299502"/>
              <a:gd name="connsiteY49637" fmla="*/ 1420761 h 2190257"/>
              <a:gd name="connsiteX49638" fmla="*/ 314823 w 1299502"/>
              <a:gd name="connsiteY49638" fmla="*/ 1422779 h 2190257"/>
              <a:gd name="connsiteX49639" fmla="*/ 315148 w 1299502"/>
              <a:gd name="connsiteY49639" fmla="*/ 1422779 h 2190257"/>
              <a:gd name="connsiteX49640" fmla="*/ 315436 w 1299502"/>
              <a:gd name="connsiteY49640" fmla="*/ 1423068 h 2190257"/>
              <a:gd name="connsiteX49641" fmla="*/ 315761 w 1299502"/>
              <a:gd name="connsiteY49641" fmla="*/ 1423068 h 2190257"/>
              <a:gd name="connsiteX49642" fmla="*/ 316843 w 1299502"/>
              <a:gd name="connsiteY49642" fmla="*/ 1424257 h 2190257"/>
              <a:gd name="connsiteX49643" fmla="*/ 316843 w 1299502"/>
              <a:gd name="connsiteY49643" fmla="*/ 1424761 h 2190257"/>
              <a:gd name="connsiteX49644" fmla="*/ 316446 w 1299502"/>
              <a:gd name="connsiteY49644" fmla="*/ 1425050 h 2190257"/>
              <a:gd name="connsiteX49645" fmla="*/ 316446 w 1299502"/>
              <a:gd name="connsiteY49645" fmla="*/ 1425374 h 2190257"/>
              <a:gd name="connsiteX49646" fmla="*/ 316735 w 1299502"/>
              <a:gd name="connsiteY49646" fmla="*/ 1425662 h 2190257"/>
              <a:gd name="connsiteX49647" fmla="*/ 316735 w 1299502"/>
              <a:gd name="connsiteY49647" fmla="*/ 1426275 h 2190257"/>
              <a:gd name="connsiteX49648" fmla="*/ 316843 w 1299502"/>
              <a:gd name="connsiteY49648" fmla="*/ 1426455 h 2190257"/>
              <a:gd name="connsiteX49649" fmla="*/ 317239 w 1299502"/>
              <a:gd name="connsiteY49649" fmla="*/ 1426455 h 2190257"/>
              <a:gd name="connsiteX49650" fmla="*/ 317636 w 1299502"/>
              <a:gd name="connsiteY49650" fmla="*/ 1426960 h 2190257"/>
              <a:gd name="connsiteX49651" fmla="*/ 317636 w 1299502"/>
              <a:gd name="connsiteY49651" fmla="*/ 1427861 h 2190257"/>
              <a:gd name="connsiteX49652" fmla="*/ 317744 w 1299502"/>
              <a:gd name="connsiteY49652" fmla="*/ 1427969 h 2190257"/>
              <a:gd name="connsiteX49653" fmla="*/ 318249 w 1299502"/>
              <a:gd name="connsiteY49653" fmla="*/ 1427573 h 2190257"/>
              <a:gd name="connsiteX49654" fmla="*/ 318321 w 1299502"/>
              <a:gd name="connsiteY49654" fmla="*/ 1427248 h 2190257"/>
              <a:gd name="connsiteX49655" fmla="*/ 318429 w 1299502"/>
              <a:gd name="connsiteY49655" fmla="*/ 1427140 h 2190257"/>
              <a:gd name="connsiteX49656" fmla="*/ 318826 w 1299502"/>
              <a:gd name="connsiteY49656" fmla="*/ 1427140 h 2190257"/>
              <a:gd name="connsiteX49657" fmla="*/ 318934 w 1299502"/>
              <a:gd name="connsiteY49657" fmla="*/ 1427068 h 2190257"/>
              <a:gd name="connsiteX49658" fmla="*/ 318934 w 1299502"/>
              <a:gd name="connsiteY49658" fmla="*/ 1426744 h 2190257"/>
              <a:gd name="connsiteX49659" fmla="*/ 319511 w 1299502"/>
              <a:gd name="connsiteY49659" fmla="*/ 1426275 h 2190257"/>
              <a:gd name="connsiteX49660" fmla="*/ 320124 w 1299502"/>
              <a:gd name="connsiteY49660" fmla="*/ 1426347 h 2190257"/>
              <a:gd name="connsiteX49661" fmla="*/ 320304 w 1299502"/>
              <a:gd name="connsiteY49661" fmla="*/ 1426167 h 2190257"/>
              <a:gd name="connsiteX49662" fmla="*/ 320304 w 1299502"/>
              <a:gd name="connsiteY49662" fmla="*/ 1425843 h 2190257"/>
              <a:gd name="connsiteX49663" fmla="*/ 321025 w 1299502"/>
              <a:gd name="connsiteY49663" fmla="*/ 1425374 h 2190257"/>
              <a:gd name="connsiteX49664" fmla="*/ 321025 w 1299502"/>
              <a:gd name="connsiteY49664" fmla="*/ 1425050 h 2190257"/>
              <a:gd name="connsiteX49665" fmla="*/ 321422 w 1299502"/>
              <a:gd name="connsiteY49665" fmla="*/ 1424761 h 2190257"/>
              <a:gd name="connsiteX49666" fmla="*/ 321422 w 1299502"/>
              <a:gd name="connsiteY49666" fmla="*/ 1424473 h 2190257"/>
              <a:gd name="connsiteX49667" fmla="*/ 321711 w 1299502"/>
              <a:gd name="connsiteY49667" fmla="*/ 1424149 h 2190257"/>
              <a:gd name="connsiteX49668" fmla="*/ 321711 w 1299502"/>
              <a:gd name="connsiteY49668" fmla="*/ 1423860 h 2190257"/>
              <a:gd name="connsiteX49669" fmla="*/ 321927 w 1299502"/>
              <a:gd name="connsiteY49669" fmla="*/ 1423752 h 2190257"/>
              <a:gd name="connsiteX49670" fmla="*/ 322504 w 1299502"/>
              <a:gd name="connsiteY49670" fmla="*/ 1423752 h 2190257"/>
              <a:gd name="connsiteX49671" fmla="*/ 322828 w 1299502"/>
              <a:gd name="connsiteY49671" fmla="*/ 1424149 h 2190257"/>
              <a:gd name="connsiteX49672" fmla="*/ 323225 w 1299502"/>
              <a:gd name="connsiteY49672" fmla="*/ 1424149 h 2190257"/>
              <a:gd name="connsiteX49673" fmla="*/ 323297 w 1299502"/>
              <a:gd name="connsiteY49673" fmla="*/ 1424257 h 2190257"/>
              <a:gd name="connsiteX49674" fmla="*/ 323297 w 1299502"/>
              <a:gd name="connsiteY49674" fmla="*/ 1424545 h 2190257"/>
              <a:gd name="connsiteX49675" fmla="*/ 323513 w 1299502"/>
              <a:gd name="connsiteY49675" fmla="*/ 1424761 h 2190257"/>
              <a:gd name="connsiteX49676" fmla="*/ 323802 w 1299502"/>
              <a:gd name="connsiteY49676" fmla="*/ 1424761 h 2190257"/>
              <a:gd name="connsiteX49677" fmla="*/ 325497 w 1299502"/>
              <a:gd name="connsiteY49677" fmla="*/ 1426455 h 2190257"/>
              <a:gd name="connsiteX49678" fmla="*/ 325497 w 1299502"/>
              <a:gd name="connsiteY49678" fmla="*/ 1426744 h 2190257"/>
              <a:gd name="connsiteX49679" fmla="*/ 325100 w 1299502"/>
              <a:gd name="connsiteY49679" fmla="*/ 1427032 h 2190257"/>
              <a:gd name="connsiteX49680" fmla="*/ 325100 w 1299502"/>
              <a:gd name="connsiteY49680" fmla="*/ 1427645 h 2190257"/>
              <a:gd name="connsiteX49681" fmla="*/ 325425 w 1299502"/>
              <a:gd name="connsiteY49681" fmla="*/ 1427969 h 2190257"/>
              <a:gd name="connsiteX49682" fmla="*/ 325425 w 1299502"/>
              <a:gd name="connsiteY49682" fmla="*/ 1428546 h 2190257"/>
              <a:gd name="connsiteX49683" fmla="*/ 324415 w 1299502"/>
              <a:gd name="connsiteY49683" fmla="*/ 1429447 h 2190257"/>
              <a:gd name="connsiteX49684" fmla="*/ 324307 w 1299502"/>
              <a:gd name="connsiteY49684" fmla="*/ 1429627 h 2190257"/>
              <a:gd name="connsiteX49685" fmla="*/ 324018 w 1299502"/>
              <a:gd name="connsiteY49685" fmla="*/ 1429951 h 2190257"/>
              <a:gd name="connsiteX49686" fmla="*/ 324307 w 1299502"/>
              <a:gd name="connsiteY49686" fmla="*/ 1430240 h 2190257"/>
              <a:gd name="connsiteX49687" fmla="*/ 324307 w 1299502"/>
              <a:gd name="connsiteY49687" fmla="*/ 1430564 h 2190257"/>
              <a:gd name="connsiteX49688" fmla="*/ 324812 w 1299502"/>
              <a:gd name="connsiteY49688" fmla="*/ 1431032 h 2190257"/>
              <a:gd name="connsiteX49689" fmla="*/ 325100 w 1299502"/>
              <a:gd name="connsiteY49689" fmla="*/ 1431032 h 2190257"/>
              <a:gd name="connsiteX49690" fmla="*/ 325425 w 1299502"/>
              <a:gd name="connsiteY49690" fmla="*/ 1430852 h 2190257"/>
              <a:gd name="connsiteX49691" fmla="*/ 327408 w 1299502"/>
              <a:gd name="connsiteY49691" fmla="*/ 1430924 h 2190257"/>
              <a:gd name="connsiteX49692" fmla="*/ 327696 w 1299502"/>
              <a:gd name="connsiteY49692" fmla="*/ 1431249 h 2190257"/>
              <a:gd name="connsiteX49693" fmla="*/ 328021 w 1299502"/>
              <a:gd name="connsiteY49693" fmla="*/ 1431249 h 2190257"/>
              <a:gd name="connsiteX49694" fmla="*/ 328309 w 1299502"/>
              <a:gd name="connsiteY49694" fmla="*/ 1431537 h 2190257"/>
              <a:gd name="connsiteX49695" fmla="*/ 329319 w 1299502"/>
              <a:gd name="connsiteY49695" fmla="*/ 1431645 h 2190257"/>
              <a:gd name="connsiteX49696" fmla="*/ 329607 w 1299502"/>
              <a:gd name="connsiteY49696" fmla="*/ 1431933 h 2190257"/>
              <a:gd name="connsiteX49697" fmla="*/ 329896 w 1299502"/>
              <a:gd name="connsiteY49697" fmla="*/ 1431933 h 2190257"/>
              <a:gd name="connsiteX49698" fmla="*/ 330112 w 1299502"/>
              <a:gd name="connsiteY49698" fmla="*/ 1431753 h 2190257"/>
              <a:gd name="connsiteX49699" fmla="*/ 330112 w 1299502"/>
              <a:gd name="connsiteY49699" fmla="*/ 1431537 h 2190257"/>
              <a:gd name="connsiteX49700" fmla="*/ 329788 w 1299502"/>
              <a:gd name="connsiteY49700" fmla="*/ 1431141 h 2190257"/>
              <a:gd name="connsiteX49701" fmla="*/ 329788 w 1299502"/>
              <a:gd name="connsiteY49701" fmla="*/ 1430960 h 2190257"/>
              <a:gd name="connsiteX49702" fmla="*/ 329391 w 1299502"/>
              <a:gd name="connsiteY49702" fmla="*/ 1430456 h 2190257"/>
              <a:gd name="connsiteX49703" fmla="*/ 328994 w 1299502"/>
              <a:gd name="connsiteY49703" fmla="*/ 1430456 h 2190257"/>
              <a:gd name="connsiteX49704" fmla="*/ 328922 w 1299502"/>
              <a:gd name="connsiteY49704" fmla="*/ 1430240 h 2190257"/>
              <a:gd name="connsiteX49705" fmla="*/ 328922 w 1299502"/>
              <a:gd name="connsiteY49705" fmla="*/ 1429951 h 2190257"/>
              <a:gd name="connsiteX49706" fmla="*/ 329607 w 1299502"/>
              <a:gd name="connsiteY49706" fmla="*/ 1429339 h 2190257"/>
              <a:gd name="connsiteX49707" fmla="*/ 329607 w 1299502"/>
              <a:gd name="connsiteY49707" fmla="*/ 1428546 h 2190257"/>
              <a:gd name="connsiteX49708" fmla="*/ 329824 w 1299502"/>
              <a:gd name="connsiteY49708" fmla="*/ 1428365 h 2190257"/>
              <a:gd name="connsiteX49709" fmla="*/ 330112 w 1299502"/>
              <a:gd name="connsiteY49709" fmla="*/ 1428365 h 2190257"/>
              <a:gd name="connsiteX49710" fmla="*/ 330401 w 1299502"/>
              <a:gd name="connsiteY49710" fmla="*/ 1428654 h 2190257"/>
              <a:gd name="connsiteX49711" fmla="*/ 330617 w 1299502"/>
              <a:gd name="connsiteY49711" fmla="*/ 1428546 h 2190257"/>
              <a:gd name="connsiteX49712" fmla="*/ 330617 w 1299502"/>
              <a:gd name="connsiteY49712" fmla="*/ 1427969 h 2190257"/>
              <a:gd name="connsiteX49713" fmla="*/ 330509 w 1299502"/>
              <a:gd name="connsiteY49713" fmla="*/ 1427861 h 2190257"/>
              <a:gd name="connsiteX49714" fmla="*/ 329824 w 1299502"/>
              <a:gd name="connsiteY49714" fmla="*/ 1427753 h 2190257"/>
              <a:gd name="connsiteX49715" fmla="*/ 329499 w 1299502"/>
              <a:gd name="connsiteY49715" fmla="*/ 1428077 h 2190257"/>
              <a:gd name="connsiteX49716" fmla="*/ 328814 w 1299502"/>
              <a:gd name="connsiteY49716" fmla="*/ 1428077 h 2190257"/>
              <a:gd name="connsiteX49717" fmla="*/ 328417 w 1299502"/>
              <a:gd name="connsiteY49717" fmla="*/ 1427573 h 2190257"/>
              <a:gd name="connsiteX49718" fmla="*/ 328417 w 1299502"/>
              <a:gd name="connsiteY49718" fmla="*/ 1426383 h 2190257"/>
              <a:gd name="connsiteX49719" fmla="*/ 328814 w 1299502"/>
              <a:gd name="connsiteY49719" fmla="*/ 1426059 h 2190257"/>
              <a:gd name="connsiteX49720" fmla="*/ 328922 w 1299502"/>
              <a:gd name="connsiteY49720" fmla="*/ 1424653 h 2190257"/>
              <a:gd name="connsiteX49721" fmla="*/ 328706 w 1299502"/>
              <a:gd name="connsiteY49721" fmla="*/ 1424473 h 2190257"/>
              <a:gd name="connsiteX49722" fmla="*/ 327913 w 1299502"/>
              <a:gd name="connsiteY49722" fmla="*/ 1425158 h 2190257"/>
              <a:gd name="connsiteX49723" fmla="*/ 327804 w 1299502"/>
              <a:gd name="connsiteY49723" fmla="*/ 1425482 h 2190257"/>
              <a:gd name="connsiteX49724" fmla="*/ 327732 w 1299502"/>
              <a:gd name="connsiteY49724" fmla="*/ 1425554 h 2190257"/>
              <a:gd name="connsiteX49725" fmla="*/ 326723 w 1299502"/>
              <a:gd name="connsiteY49725" fmla="*/ 1425554 h 2190257"/>
              <a:gd name="connsiteX49726" fmla="*/ 326218 w 1299502"/>
              <a:gd name="connsiteY49726" fmla="*/ 1425086 h 2190257"/>
              <a:gd name="connsiteX49727" fmla="*/ 326326 w 1299502"/>
              <a:gd name="connsiteY49727" fmla="*/ 1424761 h 2190257"/>
              <a:gd name="connsiteX49728" fmla="*/ 325821 w 1299502"/>
              <a:gd name="connsiteY49728" fmla="*/ 1424257 h 2190257"/>
              <a:gd name="connsiteX49729" fmla="*/ 324848 w 1299502"/>
              <a:gd name="connsiteY49729" fmla="*/ 1424257 h 2190257"/>
              <a:gd name="connsiteX49730" fmla="*/ 324523 w 1299502"/>
              <a:gd name="connsiteY49730" fmla="*/ 1423860 h 2190257"/>
              <a:gd name="connsiteX49731" fmla="*/ 324235 w 1299502"/>
              <a:gd name="connsiteY49731" fmla="*/ 1423860 h 2190257"/>
              <a:gd name="connsiteX49732" fmla="*/ 323946 w 1299502"/>
              <a:gd name="connsiteY49732" fmla="*/ 1423572 h 2190257"/>
              <a:gd name="connsiteX49733" fmla="*/ 322937 w 1299502"/>
              <a:gd name="connsiteY49733" fmla="*/ 1423572 h 2190257"/>
              <a:gd name="connsiteX49734" fmla="*/ 322648 w 1299502"/>
              <a:gd name="connsiteY49734" fmla="*/ 1423176 h 2190257"/>
              <a:gd name="connsiteX49735" fmla="*/ 321927 w 1299502"/>
              <a:gd name="connsiteY49735" fmla="*/ 1423176 h 2190257"/>
              <a:gd name="connsiteX49736" fmla="*/ 321819 w 1299502"/>
              <a:gd name="connsiteY49736" fmla="*/ 1422995 h 2190257"/>
              <a:gd name="connsiteX49737" fmla="*/ 321819 w 1299502"/>
              <a:gd name="connsiteY49737" fmla="*/ 1422491 h 2190257"/>
              <a:gd name="connsiteX49738" fmla="*/ 322035 w 1299502"/>
              <a:gd name="connsiteY49738" fmla="*/ 1422275 h 2190257"/>
              <a:gd name="connsiteX49739" fmla="*/ 322648 w 1299502"/>
              <a:gd name="connsiteY49739" fmla="*/ 1422383 h 2190257"/>
              <a:gd name="connsiteX49740" fmla="*/ 322828 w 1299502"/>
              <a:gd name="connsiteY49740" fmla="*/ 1422167 h 2190257"/>
              <a:gd name="connsiteX49741" fmla="*/ 322648 w 1299502"/>
              <a:gd name="connsiteY49741" fmla="*/ 1422094 h 2190257"/>
              <a:gd name="connsiteX49742" fmla="*/ 322324 w 1299502"/>
              <a:gd name="connsiteY49742" fmla="*/ 1421986 h 2190257"/>
              <a:gd name="connsiteX49743" fmla="*/ 322251 w 1299502"/>
              <a:gd name="connsiteY49743" fmla="*/ 1421878 h 2190257"/>
              <a:gd name="connsiteX49744" fmla="*/ 322251 w 1299502"/>
              <a:gd name="connsiteY49744" fmla="*/ 1421590 h 2190257"/>
              <a:gd name="connsiteX49745" fmla="*/ 322432 w 1299502"/>
              <a:gd name="connsiteY49745" fmla="*/ 1421482 h 2190257"/>
              <a:gd name="connsiteX49746" fmla="*/ 323045 w 1299502"/>
              <a:gd name="connsiteY49746" fmla="*/ 1421482 h 2190257"/>
              <a:gd name="connsiteX49747" fmla="*/ 323225 w 1299502"/>
              <a:gd name="connsiteY49747" fmla="*/ 1421302 h 2190257"/>
              <a:gd name="connsiteX49748" fmla="*/ 322720 w 1299502"/>
              <a:gd name="connsiteY49748" fmla="*/ 1420905 h 2190257"/>
              <a:gd name="connsiteX49749" fmla="*/ 322432 w 1299502"/>
              <a:gd name="connsiteY49749" fmla="*/ 1420905 h 2190257"/>
              <a:gd name="connsiteX49750" fmla="*/ 322035 w 1299502"/>
              <a:gd name="connsiteY49750" fmla="*/ 1421085 h 2190257"/>
              <a:gd name="connsiteX49751" fmla="*/ 321747 w 1299502"/>
              <a:gd name="connsiteY49751" fmla="*/ 1421085 h 2190257"/>
              <a:gd name="connsiteX49752" fmla="*/ 321638 w 1299502"/>
              <a:gd name="connsiteY49752" fmla="*/ 1420977 h 2190257"/>
              <a:gd name="connsiteX49753" fmla="*/ 321638 w 1299502"/>
              <a:gd name="connsiteY49753" fmla="*/ 1420689 h 2190257"/>
              <a:gd name="connsiteX49754" fmla="*/ 321025 w 1299502"/>
              <a:gd name="connsiteY49754" fmla="*/ 1420004 h 2190257"/>
              <a:gd name="connsiteX49755" fmla="*/ 321134 w 1299502"/>
              <a:gd name="connsiteY49755" fmla="*/ 1417986 h 2190257"/>
              <a:gd name="connsiteX49756" fmla="*/ 321422 w 1299502"/>
              <a:gd name="connsiteY49756" fmla="*/ 1417698 h 2190257"/>
              <a:gd name="connsiteX49757" fmla="*/ 321422 w 1299502"/>
              <a:gd name="connsiteY49757" fmla="*/ 1417409 h 2190257"/>
              <a:gd name="connsiteX49758" fmla="*/ 322143 w 1299502"/>
              <a:gd name="connsiteY49758" fmla="*/ 1416797 h 2190257"/>
              <a:gd name="connsiteX49759" fmla="*/ 322215 w 1299502"/>
              <a:gd name="connsiteY49759" fmla="*/ 1416184 h 2190257"/>
              <a:gd name="connsiteX49760" fmla="*/ 322720 w 1299502"/>
              <a:gd name="connsiteY49760" fmla="*/ 1415787 h 2190257"/>
              <a:gd name="connsiteX49761" fmla="*/ 323333 w 1299502"/>
              <a:gd name="connsiteY49761" fmla="*/ 1415896 h 2190257"/>
              <a:gd name="connsiteX49762" fmla="*/ 323622 w 1299502"/>
              <a:gd name="connsiteY49762" fmla="*/ 1416184 h 2190257"/>
              <a:gd name="connsiteX49763" fmla="*/ 324631 w 1299502"/>
              <a:gd name="connsiteY49763" fmla="*/ 1416184 h 2190257"/>
              <a:gd name="connsiteX49764" fmla="*/ 324920 w 1299502"/>
              <a:gd name="connsiteY49764" fmla="*/ 1416580 h 2190257"/>
              <a:gd name="connsiteX49765" fmla="*/ 325316 w 1299502"/>
              <a:gd name="connsiteY49765" fmla="*/ 1416580 h 2190257"/>
              <a:gd name="connsiteX49766" fmla="*/ 325425 w 1299502"/>
              <a:gd name="connsiteY49766" fmla="*/ 1416688 h 2190257"/>
              <a:gd name="connsiteX49767" fmla="*/ 325425 w 1299502"/>
              <a:gd name="connsiteY49767" fmla="*/ 1417589 h 2190257"/>
              <a:gd name="connsiteX49768" fmla="*/ 325821 w 1299502"/>
              <a:gd name="connsiteY49768" fmla="*/ 1418094 h 2190257"/>
              <a:gd name="connsiteX49769" fmla="*/ 326110 w 1299502"/>
              <a:gd name="connsiteY49769" fmla="*/ 1418094 h 2190257"/>
              <a:gd name="connsiteX49770" fmla="*/ 326434 w 1299502"/>
              <a:gd name="connsiteY49770" fmla="*/ 1418382 h 2190257"/>
              <a:gd name="connsiteX49771" fmla="*/ 328129 w 1299502"/>
              <a:gd name="connsiteY49771" fmla="*/ 1418490 h 2190257"/>
              <a:gd name="connsiteX49772" fmla="*/ 328201 w 1299502"/>
              <a:gd name="connsiteY49772" fmla="*/ 1418671 h 2190257"/>
              <a:gd name="connsiteX49773" fmla="*/ 328201 w 1299502"/>
              <a:gd name="connsiteY49773" fmla="*/ 1420076 h 2190257"/>
              <a:gd name="connsiteX49774" fmla="*/ 328309 w 1299502"/>
              <a:gd name="connsiteY49774" fmla="*/ 1420292 h 2190257"/>
              <a:gd name="connsiteX49775" fmla="*/ 328526 w 1299502"/>
              <a:gd name="connsiteY49775" fmla="*/ 1420184 h 2190257"/>
              <a:gd name="connsiteX49776" fmla="*/ 328598 w 1299502"/>
              <a:gd name="connsiteY49776" fmla="*/ 1418382 h 2190257"/>
              <a:gd name="connsiteX49777" fmla="*/ 328706 w 1299502"/>
              <a:gd name="connsiteY49777" fmla="*/ 1418274 h 2190257"/>
              <a:gd name="connsiteX49778" fmla="*/ 329391 w 1299502"/>
              <a:gd name="connsiteY49778" fmla="*/ 1418274 h 2190257"/>
              <a:gd name="connsiteX49779" fmla="*/ 329715 w 1299502"/>
              <a:gd name="connsiteY49779" fmla="*/ 1417986 h 2190257"/>
              <a:gd name="connsiteX49780" fmla="*/ 330292 w 1299502"/>
              <a:gd name="connsiteY49780" fmla="*/ 1418599 h 2190257"/>
              <a:gd name="connsiteX49781" fmla="*/ 330689 w 1299502"/>
              <a:gd name="connsiteY49781" fmla="*/ 1418671 h 2190257"/>
              <a:gd name="connsiteX49782" fmla="*/ 331014 w 1299502"/>
              <a:gd name="connsiteY49782" fmla="*/ 1418382 h 2190257"/>
              <a:gd name="connsiteX49783" fmla="*/ 331302 w 1299502"/>
              <a:gd name="connsiteY49783" fmla="*/ 1418382 h 2190257"/>
              <a:gd name="connsiteX49784" fmla="*/ 331590 w 1299502"/>
              <a:gd name="connsiteY49784" fmla="*/ 1418671 h 2190257"/>
              <a:gd name="connsiteX49785" fmla="*/ 331987 w 1299502"/>
              <a:gd name="connsiteY49785" fmla="*/ 1418671 h 2190257"/>
              <a:gd name="connsiteX49786" fmla="*/ 332384 w 1299502"/>
              <a:gd name="connsiteY49786" fmla="*/ 1419175 h 2190257"/>
              <a:gd name="connsiteX49787" fmla="*/ 332384 w 1299502"/>
              <a:gd name="connsiteY49787" fmla="*/ 1419464 h 2190257"/>
              <a:gd name="connsiteX49788" fmla="*/ 332708 w 1299502"/>
              <a:gd name="connsiteY49788" fmla="*/ 1419788 h 2190257"/>
              <a:gd name="connsiteX49789" fmla="*/ 332708 w 1299502"/>
              <a:gd name="connsiteY49789" fmla="*/ 1420689 h 2190257"/>
              <a:gd name="connsiteX49790" fmla="*/ 332997 w 1299502"/>
              <a:gd name="connsiteY49790" fmla="*/ 1420977 h 2190257"/>
              <a:gd name="connsiteX49791" fmla="*/ 332997 w 1299502"/>
              <a:gd name="connsiteY49791" fmla="*/ 1421266 h 2190257"/>
              <a:gd name="connsiteX49792" fmla="*/ 333105 w 1299502"/>
              <a:gd name="connsiteY49792" fmla="*/ 1421482 h 2190257"/>
              <a:gd name="connsiteX49793" fmla="*/ 333285 w 1299502"/>
              <a:gd name="connsiteY49793" fmla="*/ 1421266 h 2190257"/>
              <a:gd name="connsiteX49794" fmla="*/ 333393 w 1299502"/>
              <a:gd name="connsiteY49794" fmla="*/ 1420184 h 2190257"/>
              <a:gd name="connsiteX49795" fmla="*/ 333682 w 1299502"/>
              <a:gd name="connsiteY49795" fmla="*/ 1419896 h 2190257"/>
              <a:gd name="connsiteX49796" fmla="*/ 333790 w 1299502"/>
              <a:gd name="connsiteY49796" fmla="*/ 1418094 h 2190257"/>
              <a:gd name="connsiteX49797" fmla="*/ 334187 w 1299502"/>
              <a:gd name="connsiteY49797" fmla="*/ 1417770 h 2190257"/>
              <a:gd name="connsiteX49798" fmla="*/ 334187 w 1299502"/>
              <a:gd name="connsiteY49798" fmla="*/ 1417481 h 2190257"/>
              <a:gd name="connsiteX49799" fmla="*/ 334800 w 1299502"/>
              <a:gd name="connsiteY49799" fmla="*/ 1416869 h 2190257"/>
              <a:gd name="connsiteX49800" fmla="*/ 334908 w 1299502"/>
              <a:gd name="connsiteY49800" fmla="*/ 1416364 h 2190257"/>
              <a:gd name="connsiteX49801" fmla="*/ 335377 w 1299502"/>
              <a:gd name="connsiteY49801" fmla="*/ 1415896 h 2190257"/>
              <a:gd name="connsiteX49802" fmla="*/ 335701 w 1299502"/>
              <a:gd name="connsiteY49802" fmla="*/ 1415968 h 2190257"/>
              <a:gd name="connsiteX49803" fmla="*/ 335990 w 1299502"/>
              <a:gd name="connsiteY49803" fmla="*/ 1416292 h 2190257"/>
              <a:gd name="connsiteX49804" fmla="*/ 336386 w 1299502"/>
              <a:gd name="connsiteY49804" fmla="*/ 1416292 h 2190257"/>
              <a:gd name="connsiteX49805" fmla="*/ 336675 w 1299502"/>
              <a:gd name="connsiteY49805" fmla="*/ 1416580 h 2190257"/>
              <a:gd name="connsiteX49806" fmla="*/ 337288 w 1299502"/>
              <a:gd name="connsiteY49806" fmla="*/ 1416580 h 2190257"/>
              <a:gd name="connsiteX49807" fmla="*/ 337576 w 1299502"/>
              <a:gd name="connsiteY49807" fmla="*/ 1416977 h 2190257"/>
              <a:gd name="connsiteX49808" fmla="*/ 337973 w 1299502"/>
              <a:gd name="connsiteY49808" fmla="*/ 1416977 h 2190257"/>
              <a:gd name="connsiteX49809" fmla="*/ 338297 w 1299502"/>
              <a:gd name="connsiteY49809" fmla="*/ 1416688 h 2190257"/>
              <a:gd name="connsiteX49810" fmla="*/ 339271 w 1299502"/>
              <a:gd name="connsiteY49810" fmla="*/ 1416761 h 2190257"/>
              <a:gd name="connsiteX49811" fmla="*/ 339379 w 1299502"/>
              <a:gd name="connsiteY49811" fmla="*/ 1416580 h 2190257"/>
              <a:gd name="connsiteX49812" fmla="*/ 339091 w 1299502"/>
              <a:gd name="connsiteY49812" fmla="*/ 1416292 h 2190257"/>
              <a:gd name="connsiteX49813" fmla="*/ 339163 w 1299502"/>
              <a:gd name="connsiteY49813" fmla="*/ 1415391 h 2190257"/>
              <a:gd name="connsiteX49814" fmla="*/ 339379 w 1299502"/>
              <a:gd name="connsiteY49814" fmla="*/ 1415283 h 2190257"/>
              <a:gd name="connsiteX49815" fmla="*/ 339668 w 1299502"/>
              <a:gd name="connsiteY49815" fmla="*/ 1415283 h 2190257"/>
              <a:gd name="connsiteX49816" fmla="*/ 339776 w 1299502"/>
              <a:gd name="connsiteY49816" fmla="*/ 1415103 h 2190257"/>
              <a:gd name="connsiteX49817" fmla="*/ 339884 w 1299502"/>
              <a:gd name="connsiteY49817" fmla="*/ 1414598 h 2190257"/>
              <a:gd name="connsiteX49818" fmla="*/ 340353 w 1299502"/>
              <a:gd name="connsiteY49818" fmla="*/ 1414094 h 2190257"/>
              <a:gd name="connsiteX49819" fmla="*/ 340677 w 1299502"/>
              <a:gd name="connsiteY49819" fmla="*/ 1414382 h 2190257"/>
              <a:gd name="connsiteX49820" fmla="*/ 340966 w 1299502"/>
              <a:gd name="connsiteY49820" fmla="*/ 1414490 h 2190257"/>
              <a:gd name="connsiteX49821" fmla="*/ 341759 w 1299502"/>
              <a:gd name="connsiteY49821" fmla="*/ 1415175 h 2190257"/>
              <a:gd name="connsiteX49822" fmla="*/ 341759 w 1299502"/>
              <a:gd name="connsiteY49822" fmla="*/ 1415787 h 2190257"/>
              <a:gd name="connsiteX49823" fmla="*/ 341867 w 1299502"/>
              <a:gd name="connsiteY49823" fmla="*/ 1416004 h 2190257"/>
              <a:gd name="connsiteX49824" fmla="*/ 342552 w 1299502"/>
              <a:gd name="connsiteY49824" fmla="*/ 1416004 h 2190257"/>
              <a:gd name="connsiteX49825" fmla="*/ 342660 w 1299502"/>
              <a:gd name="connsiteY49825" fmla="*/ 1416184 h 2190257"/>
              <a:gd name="connsiteX49826" fmla="*/ 342660 w 1299502"/>
              <a:gd name="connsiteY49826" fmla="*/ 1417085 h 2190257"/>
              <a:gd name="connsiteX49827" fmla="*/ 343057 w 1299502"/>
              <a:gd name="connsiteY49827" fmla="*/ 1417589 h 2190257"/>
              <a:gd name="connsiteX49828" fmla="*/ 343454 w 1299502"/>
              <a:gd name="connsiteY49828" fmla="*/ 1417589 h 2190257"/>
              <a:gd name="connsiteX49829" fmla="*/ 343742 w 1299502"/>
              <a:gd name="connsiteY49829" fmla="*/ 1417265 h 2190257"/>
              <a:gd name="connsiteX49830" fmla="*/ 344463 w 1299502"/>
              <a:gd name="connsiteY49830" fmla="*/ 1417373 h 2190257"/>
              <a:gd name="connsiteX49831" fmla="*/ 344752 w 1299502"/>
              <a:gd name="connsiteY49831" fmla="*/ 1417662 h 2190257"/>
              <a:gd name="connsiteX49832" fmla="*/ 345076 w 1299502"/>
              <a:gd name="connsiteY49832" fmla="*/ 1417373 h 2190257"/>
              <a:gd name="connsiteX49833" fmla="*/ 345761 w 1299502"/>
              <a:gd name="connsiteY49833" fmla="*/ 1417373 h 2190257"/>
              <a:gd name="connsiteX49834" fmla="*/ 346050 w 1299502"/>
              <a:gd name="connsiteY49834" fmla="*/ 1417662 h 2190257"/>
              <a:gd name="connsiteX49835" fmla="*/ 346663 w 1299502"/>
              <a:gd name="connsiteY49835" fmla="*/ 1417662 h 2190257"/>
              <a:gd name="connsiteX49836" fmla="*/ 346951 w 1299502"/>
              <a:gd name="connsiteY49836" fmla="*/ 1418058 h 2190257"/>
              <a:gd name="connsiteX49837" fmla="*/ 347348 w 1299502"/>
              <a:gd name="connsiteY49837" fmla="*/ 1418058 h 2190257"/>
              <a:gd name="connsiteX49838" fmla="*/ 347672 w 1299502"/>
              <a:gd name="connsiteY49838" fmla="*/ 1418382 h 2190257"/>
              <a:gd name="connsiteX49839" fmla="*/ 348574 w 1299502"/>
              <a:gd name="connsiteY49839" fmla="*/ 1418490 h 2190257"/>
              <a:gd name="connsiteX49840" fmla="*/ 348754 w 1299502"/>
              <a:gd name="connsiteY49840" fmla="*/ 1418274 h 2190257"/>
              <a:gd name="connsiteX49841" fmla="*/ 348862 w 1299502"/>
              <a:gd name="connsiteY49841" fmla="*/ 1417662 h 2190257"/>
              <a:gd name="connsiteX49842" fmla="*/ 348466 w 1299502"/>
              <a:gd name="connsiteY49842" fmla="*/ 1417373 h 2190257"/>
              <a:gd name="connsiteX49843" fmla="*/ 348538 w 1299502"/>
              <a:gd name="connsiteY49843" fmla="*/ 1417085 h 2190257"/>
              <a:gd name="connsiteX49844" fmla="*/ 348249 w 1299502"/>
              <a:gd name="connsiteY49844" fmla="*/ 1416761 h 2190257"/>
              <a:gd name="connsiteX49845" fmla="*/ 348358 w 1299502"/>
              <a:gd name="connsiteY49845" fmla="*/ 1416652 h 2190257"/>
              <a:gd name="connsiteX49846" fmla="*/ 348646 w 1299502"/>
              <a:gd name="connsiteY49846" fmla="*/ 1416652 h 2190257"/>
              <a:gd name="connsiteX49847" fmla="*/ 349367 w 1299502"/>
              <a:gd name="connsiteY49847" fmla="*/ 1417265 h 2190257"/>
              <a:gd name="connsiteX49848" fmla="*/ 349836 w 1299502"/>
              <a:gd name="connsiteY49848" fmla="*/ 1416869 h 2190257"/>
              <a:gd name="connsiteX49849" fmla="*/ 349656 w 1299502"/>
              <a:gd name="connsiteY49849" fmla="*/ 1416688 h 2190257"/>
              <a:gd name="connsiteX49850" fmla="*/ 349331 w 1299502"/>
              <a:gd name="connsiteY49850" fmla="*/ 1416688 h 2190257"/>
              <a:gd name="connsiteX49851" fmla="*/ 349043 w 1299502"/>
              <a:gd name="connsiteY49851" fmla="*/ 1416364 h 2190257"/>
              <a:gd name="connsiteX49852" fmla="*/ 347745 w 1299502"/>
              <a:gd name="connsiteY49852" fmla="*/ 1416256 h 2190257"/>
              <a:gd name="connsiteX49853" fmla="*/ 347059 w 1299502"/>
              <a:gd name="connsiteY49853" fmla="*/ 1416869 h 2190257"/>
              <a:gd name="connsiteX49854" fmla="*/ 346158 w 1299502"/>
              <a:gd name="connsiteY49854" fmla="*/ 1415896 h 2190257"/>
              <a:gd name="connsiteX49855" fmla="*/ 345473 w 1299502"/>
              <a:gd name="connsiteY49855" fmla="*/ 1415896 h 2190257"/>
              <a:gd name="connsiteX49856" fmla="*/ 345148 w 1299502"/>
              <a:gd name="connsiteY49856" fmla="*/ 1415571 h 2190257"/>
              <a:gd name="connsiteX49857" fmla="*/ 344860 w 1299502"/>
              <a:gd name="connsiteY49857" fmla="*/ 1415571 h 2190257"/>
              <a:gd name="connsiteX49858" fmla="*/ 344571 w 1299502"/>
              <a:gd name="connsiteY49858" fmla="*/ 1415283 h 2190257"/>
              <a:gd name="connsiteX49859" fmla="*/ 344247 w 1299502"/>
              <a:gd name="connsiteY49859" fmla="*/ 1415175 h 2190257"/>
              <a:gd name="connsiteX49860" fmla="*/ 343958 w 1299502"/>
              <a:gd name="connsiteY49860" fmla="*/ 1414886 h 2190257"/>
              <a:gd name="connsiteX49861" fmla="*/ 343237 w 1299502"/>
              <a:gd name="connsiteY49861" fmla="*/ 1414886 h 2190257"/>
              <a:gd name="connsiteX49862" fmla="*/ 342660 w 1299502"/>
              <a:gd name="connsiteY49862" fmla="*/ 1414274 h 2190257"/>
              <a:gd name="connsiteX49863" fmla="*/ 342336 w 1299502"/>
              <a:gd name="connsiteY49863" fmla="*/ 1414166 h 2190257"/>
              <a:gd name="connsiteX49864" fmla="*/ 341939 w 1299502"/>
              <a:gd name="connsiteY49864" fmla="*/ 1413877 h 2190257"/>
              <a:gd name="connsiteX49865" fmla="*/ 341362 w 1299502"/>
              <a:gd name="connsiteY49865" fmla="*/ 1413877 h 2190257"/>
              <a:gd name="connsiteX49866" fmla="*/ 341038 w 1299502"/>
              <a:gd name="connsiteY49866" fmla="*/ 1413589 h 2190257"/>
              <a:gd name="connsiteX49867" fmla="*/ 339451 w 1299502"/>
              <a:gd name="connsiteY49867" fmla="*/ 1413481 h 2190257"/>
              <a:gd name="connsiteX49868" fmla="*/ 339055 w 1299502"/>
              <a:gd name="connsiteY49868" fmla="*/ 1413193 h 2190257"/>
              <a:gd name="connsiteX49869" fmla="*/ 338766 w 1299502"/>
              <a:gd name="connsiteY49869" fmla="*/ 1413193 h 2190257"/>
              <a:gd name="connsiteX49870" fmla="*/ 338442 w 1299502"/>
              <a:gd name="connsiteY49870" fmla="*/ 1412796 h 2190257"/>
              <a:gd name="connsiteX49871" fmla="*/ 338153 w 1299502"/>
              <a:gd name="connsiteY49871" fmla="*/ 1412796 h 2190257"/>
              <a:gd name="connsiteX49872" fmla="*/ 337540 w 1299502"/>
              <a:gd name="connsiteY49872" fmla="*/ 1412183 h 2190257"/>
              <a:gd name="connsiteX49873" fmla="*/ 337252 w 1299502"/>
              <a:gd name="connsiteY49873" fmla="*/ 1412183 h 2190257"/>
              <a:gd name="connsiteX49874" fmla="*/ 336567 w 1299502"/>
              <a:gd name="connsiteY49874" fmla="*/ 1411463 h 2190257"/>
              <a:gd name="connsiteX49875" fmla="*/ 336242 w 1299502"/>
              <a:gd name="connsiteY49875" fmla="*/ 1411463 h 2190257"/>
              <a:gd name="connsiteX49876" fmla="*/ 335954 w 1299502"/>
              <a:gd name="connsiteY49876" fmla="*/ 1411174 h 2190257"/>
              <a:gd name="connsiteX49877" fmla="*/ 335665 w 1299502"/>
              <a:gd name="connsiteY49877" fmla="*/ 1411174 h 2190257"/>
              <a:gd name="connsiteX49878" fmla="*/ 335052 w 1299502"/>
              <a:gd name="connsiteY49878" fmla="*/ 1410562 h 2190257"/>
              <a:gd name="connsiteX49879" fmla="*/ 334655 w 1299502"/>
              <a:gd name="connsiteY49879" fmla="*/ 1410562 h 2190257"/>
              <a:gd name="connsiteX49880" fmla="*/ 334367 w 1299502"/>
              <a:gd name="connsiteY49880" fmla="*/ 1410165 h 2190257"/>
              <a:gd name="connsiteX49881" fmla="*/ 334042 w 1299502"/>
              <a:gd name="connsiteY49881" fmla="*/ 1410165 h 2190257"/>
              <a:gd name="connsiteX49882" fmla="*/ 333754 w 1299502"/>
              <a:gd name="connsiteY49882" fmla="*/ 1409877 h 2190257"/>
              <a:gd name="connsiteX49883" fmla="*/ 333429 w 1299502"/>
              <a:gd name="connsiteY49883" fmla="*/ 1409877 h 2190257"/>
              <a:gd name="connsiteX49884" fmla="*/ 333141 w 1299502"/>
              <a:gd name="connsiteY49884" fmla="*/ 1409588 h 2190257"/>
              <a:gd name="connsiteX49885" fmla="*/ 332744 w 1299502"/>
              <a:gd name="connsiteY49885" fmla="*/ 1409588 h 2190257"/>
              <a:gd name="connsiteX49886" fmla="*/ 332456 w 1299502"/>
              <a:gd name="connsiteY49886" fmla="*/ 1409192 h 2190257"/>
              <a:gd name="connsiteX49887" fmla="*/ 331843 w 1299502"/>
              <a:gd name="connsiteY49887" fmla="*/ 1409192 h 2190257"/>
              <a:gd name="connsiteX49888" fmla="*/ 331446 w 1299502"/>
              <a:gd name="connsiteY49888" fmla="*/ 1408868 h 2190257"/>
              <a:gd name="connsiteX49889" fmla="*/ 331158 w 1299502"/>
              <a:gd name="connsiteY49889" fmla="*/ 1408868 h 2190257"/>
              <a:gd name="connsiteX49890" fmla="*/ 330833 w 1299502"/>
              <a:gd name="connsiteY49890" fmla="*/ 1408579 h 2190257"/>
              <a:gd name="connsiteX49891" fmla="*/ 330545 w 1299502"/>
              <a:gd name="connsiteY49891" fmla="*/ 1408471 h 2190257"/>
              <a:gd name="connsiteX49892" fmla="*/ 330256 w 1299502"/>
              <a:gd name="connsiteY49892" fmla="*/ 1408183 h 2190257"/>
              <a:gd name="connsiteX49893" fmla="*/ 329932 w 1299502"/>
              <a:gd name="connsiteY49893" fmla="*/ 1408183 h 2190257"/>
              <a:gd name="connsiteX49894" fmla="*/ 329247 w 1299502"/>
              <a:gd name="connsiteY49894" fmla="*/ 1407570 h 2190257"/>
              <a:gd name="connsiteX49895" fmla="*/ 328634 w 1299502"/>
              <a:gd name="connsiteY49895" fmla="*/ 1407462 h 2190257"/>
              <a:gd name="connsiteX49896" fmla="*/ 328345 w 1299502"/>
              <a:gd name="connsiteY49896" fmla="*/ 1407174 h 2190257"/>
              <a:gd name="connsiteX49897" fmla="*/ 327624 w 1299502"/>
              <a:gd name="connsiteY49897" fmla="*/ 1407174 h 2190257"/>
              <a:gd name="connsiteX49898" fmla="*/ 327336 w 1299502"/>
              <a:gd name="connsiteY49898" fmla="*/ 1406777 h 2190257"/>
              <a:gd name="connsiteX49899" fmla="*/ 327047 w 1299502"/>
              <a:gd name="connsiteY49899" fmla="*/ 1406885 h 2190257"/>
              <a:gd name="connsiteX49900" fmla="*/ 326542 w 1299502"/>
              <a:gd name="connsiteY49900" fmla="*/ 1406381 h 2190257"/>
              <a:gd name="connsiteX49901" fmla="*/ 326542 w 1299502"/>
              <a:gd name="connsiteY49901" fmla="*/ 1406093 h 2190257"/>
              <a:gd name="connsiteX49902" fmla="*/ 327227 w 1299502"/>
              <a:gd name="connsiteY49902" fmla="*/ 1405480 h 2190257"/>
              <a:gd name="connsiteX49903" fmla="*/ 327227 w 1299502"/>
              <a:gd name="connsiteY49903" fmla="*/ 1405192 h 2190257"/>
              <a:gd name="connsiteX49904" fmla="*/ 327047 w 1299502"/>
              <a:gd name="connsiteY49904" fmla="*/ 1404867 h 2190257"/>
              <a:gd name="connsiteX49905" fmla="*/ 327047 w 1299502"/>
              <a:gd name="connsiteY49905" fmla="*/ 1404579 h 2190257"/>
              <a:gd name="connsiteX49906" fmla="*/ 327732 w 1299502"/>
              <a:gd name="connsiteY49906" fmla="*/ 1404074 h 2190257"/>
              <a:gd name="connsiteX49907" fmla="*/ 327336 w 1299502"/>
              <a:gd name="connsiteY49907" fmla="*/ 1403678 h 2190257"/>
              <a:gd name="connsiteX49908" fmla="*/ 327444 w 1299502"/>
              <a:gd name="connsiteY49908" fmla="*/ 1403390 h 2190257"/>
              <a:gd name="connsiteX49909" fmla="*/ 328057 w 1299502"/>
              <a:gd name="connsiteY49909" fmla="*/ 1402885 h 2190257"/>
              <a:gd name="connsiteX49910" fmla="*/ 328129 w 1299502"/>
              <a:gd name="connsiteY49910" fmla="*/ 1401371 h 2190257"/>
              <a:gd name="connsiteX49911" fmla="*/ 328526 w 1299502"/>
              <a:gd name="connsiteY49911" fmla="*/ 1401083 h 2190257"/>
              <a:gd name="connsiteX49912" fmla="*/ 328526 w 1299502"/>
              <a:gd name="connsiteY49912" fmla="*/ 1400470 h 2190257"/>
              <a:gd name="connsiteX49913" fmla="*/ 329247 w 1299502"/>
              <a:gd name="connsiteY49913" fmla="*/ 1399966 h 2190257"/>
              <a:gd name="connsiteX49914" fmla="*/ 329247 w 1299502"/>
              <a:gd name="connsiteY49914" fmla="*/ 1399065 h 2190257"/>
              <a:gd name="connsiteX49915" fmla="*/ 329427 w 1299502"/>
              <a:gd name="connsiteY49915" fmla="*/ 1398993 h 2190257"/>
              <a:gd name="connsiteX49916" fmla="*/ 330437 w 1299502"/>
              <a:gd name="connsiteY49916" fmla="*/ 1398993 h 2190257"/>
              <a:gd name="connsiteX49917" fmla="*/ 331122 w 1299502"/>
              <a:gd name="connsiteY49917" fmla="*/ 1398488 h 2190257"/>
              <a:gd name="connsiteX49918" fmla="*/ 331699 w 1299502"/>
              <a:gd name="connsiteY49918" fmla="*/ 1398488 h 2190257"/>
              <a:gd name="connsiteX49919" fmla="*/ 332023 w 1299502"/>
              <a:gd name="connsiteY49919" fmla="*/ 1398776 h 2190257"/>
              <a:gd name="connsiteX49920" fmla="*/ 332997 w 1299502"/>
              <a:gd name="connsiteY49920" fmla="*/ 1398885 h 2190257"/>
              <a:gd name="connsiteX49921" fmla="*/ 333285 w 1299502"/>
              <a:gd name="connsiteY49921" fmla="*/ 1399209 h 2190257"/>
              <a:gd name="connsiteX49922" fmla="*/ 333610 w 1299502"/>
              <a:gd name="connsiteY49922" fmla="*/ 1399209 h 2190257"/>
              <a:gd name="connsiteX49923" fmla="*/ 334187 w 1299502"/>
              <a:gd name="connsiteY49923" fmla="*/ 1399786 h 2190257"/>
              <a:gd name="connsiteX49924" fmla="*/ 334583 w 1299502"/>
              <a:gd name="connsiteY49924" fmla="*/ 1399786 h 2190257"/>
              <a:gd name="connsiteX49925" fmla="*/ 334691 w 1299502"/>
              <a:gd name="connsiteY49925" fmla="*/ 1399677 h 2190257"/>
              <a:gd name="connsiteX49926" fmla="*/ 334800 w 1299502"/>
              <a:gd name="connsiteY49926" fmla="*/ 1399389 h 2190257"/>
              <a:gd name="connsiteX49927" fmla="*/ 334583 w 1299502"/>
              <a:gd name="connsiteY49927" fmla="*/ 1399281 h 2190257"/>
              <a:gd name="connsiteX49928" fmla="*/ 334295 w 1299502"/>
              <a:gd name="connsiteY49928" fmla="*/ 1399209 h 2190257"/>
              <a:gd name="connsiteX49929" fmla="*/ 334115 w 1299502"/>
              <a:gd name="connsiteY49929" fmla="*/ 1399101 h 2190257"/>
              <a:gd name="connsiteX49930" fmla="*/ 334583 w 1299502"/>
              <a:gd name="connsiteY49930" fmla="*/ 1398596 h 2190257"/>
              <a:gd name="connsiteX49931" fmla="*/ 335593 w 1299502"/>
              <a:gd name="connsiteY49931" fmla="*/ 1398704 h 2190257"/>
              <a:gd name="connsiteX49932" fmla="*/ 336206 w 1299502"/>
              <a:gd name="connsiteY49932" fmla="*/ 1399317 h 2190257"/>
              <a:gd name="connsiteX49933" fmla="*/ 336603 w 1299502"/>
              <a:gd name="connsiteY49933" fmla="*/ 1399317 h 2190257"/>
              <a:gd name="connsiteX49934" fmla="*/ 336675 w 1299502"/>
              <a:gd name="connsiteY49934" fmla="*/ 1399497 h 2190257"/>
              <a:gd name="connsiteX49935" fmla="*/ 336675 w 1299502"/>
              <a:gd name="connsiteY49935" fmla="*/ 1400398 h 2190257"/>
              <a:gd name="connsiteX49936" fmla="*/ 336278 w 1299502"/>
              <a:gd name="connsiteY49936" fmla="*/ 1400687 h 2190257"/>
              <a:gd name="connsiteX49937" fmla="*/ 336783 w 1299502"/>
              <a:gd name="connsiteY49937" fmla="*/ 1401083 h 2190257"/>
              <a:gd name="connsiteX49938" fmla="*/ 336891 w 1299502"/>
              <a:gd name="connsiteY49938" fmla="*/ 1401011 h 2190257"/>
              <a:gd name="connsiteX49939" fmla="*/ 337071 w 1299502"/>
              <a:gd name="connsiteY49939" fmla="*/ 1399209 h 2190257"/>
              <a:gd name="connsiteX49940" fmla="*/ 337576 w 1299502"/>
              <a:gd name="connsiteY49940" fmla="*/ 1398812 h 2190257"/>
              <a:gd name="connsiteX49941" fmla="*/ 337865 w 1299502"/>
              <a:gd name="connsiteY49941" fmla="*/ 1398812 h 2190257"/>
              <a:gd name="connsiteX49942" fmla="*/ 338081 w 1299502"/>
              <a:gd name="connsiteY49942" fmla="*/ 1398704 h 2190257"/>
              <a:gd name="connsiteX49943" fmla="*/ 338081 w 1299502"/>
              <a:gd name="connsiteY49943" fmla="*/ 1398416 h 2190257"/>
              <a:gd name="connsiteX49944" fmla="*/ 338874 w 1299502"/>
              <a:gd name="connsiteY49944" fmla="*/ 1397695 h 2190257"/>
              <a:gd name="connsiteX49945" fmla="*/ 339559 w 1299502"/>
              <a:gd name="connsiteY49945" fmla="*/ 1397695 h 2190257"/>
              <a:gd name="connsiteX49946" fmla="*/ 339884 w 1299502"/>
              <a:gd name="connsiteY49946" fmla="*/ 1398092 h 2190257"/>
              <a:gd name="connsiteX49947" fmla="*/ 340461 w 1299502"/>
              <a:gd name="connsiteY49947" fmla="*/ 1398092 h 2190257"/>
              <a:gd name="connsiteX49948" fmla="*/ 340785 w 1299502"/>
              <a:gd name="connsiteY49948" fmla="*/ 1398416 h 2190257"/>
              <a:gd name="connsiteX49949" fmla="*/ 341470 w 1299502"/>
              <a:gd name="connsiteY49949" fmla="*/ 1398416 h 2190257"/>
              <a:gd name="connsiteX49950" fmla="*/ 341759 w 1299502"/>
              <a:gd name="connsiteY49950" fmla="*/ 1398200 h 2190257"/>
              <a:gd name="connsiteX49951" fmla="*/ 342192 w 1299502"/>
              <a:gd name="connsiteY49951" fmla="*/ 1398200 h 2190257"/>
              <a:gd name="connsiteX49952" fmla="*/ 342480 w 1299502"/>
              <a:gd name="connsiteY49952" fmla="*/ 1398524 h 2190257"/>
              <a:gd name="connsiteX49953" fmla="*/ 342769 w 1299502"/>
              <a:gd name="connsiteY49953" fmla="*/ 1398200 h 2190257"/>
              <a:gd name="connsiteX49954" fmla="*/ 343093 w 1299502"/>
              <a:gd name="connsiteY49954" fmla="*/ 1398200 h 2190257"/>
              <a:gd name="connsiteX49955" fmla="*/ 343490 w 1299502"/>
              <a:gd name="connsiteY49955" fmla="*/ 1397911 h 2190257"/>
              <a:gd name="connsiteX49956" fmla="*/ 343778 w 1299502"/>
              <a:gd name="connsiteY49956" fmla="*/ 1398020 h 2190257"/>
              <a:gd name="connsiteX49957" fmla="*/ 344067 w 1299502"/>
              <a:gd name="connsiteY49957" fmla="*/ 1397695 h 2190257"/>
              <a:gd name="connsiteX49958" fmla="*/ 345076 w 1299502"/>
              <a:gd name="connsiteY49958" fmla="*/ 1397695 h 2190257"/>
              <a:gd name="connsiteX49959" fmla="*/ 345581 w 1299502"/>
              <a:gd name="connsiteY49959" fmla="*/ 1397299 h 2190257"/>
              <a:gd name="connsiteX49960" fmla="*/ 345653 w 1299502"/>
              <a:gd name="connsiteY49960" fmla="*/ 1396398 h 2190257"/>
              <a:gd name="connsiteX49961" fmla="*/ 346158 w 1299502"/>
              <a:gd name="connsiteY49961" fmla="*/ 1396001 h 2190257"/>
              <a:gd name="connsiteX49962" fmla="*/ 346446 w 1299502"/>
              <a:gd name="connsiteY49962" fmla="*/ 1396326 h 2190257"/>
              <a:gd name="connsiteX49963" fmla="*/ 346771 w 1299502"/>
              <a:gd name="connsiteY49963" fmla="*/ 1396326 h 2190257"/>
              <a:gd name="connsiteX49964" fmla="*/ 347672 w 1299502"/>
              <a:gd name="connsiteY49964" fmla="*/ 1395713 h 2190257"/>
              <a:gd name="connsiteX49965" fmla="*/ 347672 w 1299502"/>
              <a:gd name="connsiteY49965" fmla="*/ 1395100 h 2190257"/>
              <a:gd name="connsiteX49966" fmla="*/ 347853 w 1299502"/>
              <a:gd name="connsiteY49966" fmla="*/ 1394920 h 2190257"/>
              <a:gd name="connsiteX49967" fmla="*/ 348862 w 1299502"/>
              <a:gd name="connsiteY49967" fmla="*/ 1395028 h 2190257"/>
              <a:gd name="connsiteX49968" fmla="*/ 348934 w 1299502"/>
              <a:gd name="connsiteY49968" fmla="*/ 1394812 h 2190257"/>
              <a:gd name="connsiteX49969" fmla="*/ 349043 w 1299502"/>
              <a:gd name="connsiteY49969" fmla="*/ 1394524 h 2190257"/>
              <a:gd name="connsiteX49970" fmla="*/ 349151 w 1299502"/>
              <a:gd name="connsiteY49970" fmla="*/ 1394416 h 2190257"/>
              <a:gd name="connsiteX49971" fmla="*/ 349836 w 1299502"/>
              <a:gd name="connsiteY49971" fmla="*/ 1394416 h 2190257"/>
              <a:gd name="connsiteX49972" fmla="*/ 350160 w 1299502"/>
              <a:gd name="connsiteY49972" fmla="*/ 1394704 h 2190257"/>
              <a:gd name="connsiteX49973" fmla="*/ 350449 w 1299502"/>
              <a:gd name="connsiteY49973" fmla="*/ 1394812 h 2190257"/>
              <a:gd name="connsiteX49974" fmla="*/ 350629 w 1299502"/>
              <a:gd name="connsiteY49974" fmla="*/ 1394920 h 2190257"/>
              <a:gd name="connsiteX49975" fmla="*/ 350557 w 1299502"/>
              <a:gd name="connsiteY49975" fmla="*/ 1395208 h 2190257"/>
              <a:gd name="connsiteX49976" fmla="*/ 351026 w 1299502"/>
              <a:gd name="connsiteY49976" fmla="*/ 1395713 h 2190257"/>
              <a:gd name="connsiteX49977" fmla="*/ 351350 w 1299502"/>
              <a:gd name="connsiteY49977" fmla="*/ 1395713 h 2190257"/>
              <a:gd name="connsiteX49978" fmla="*/ 351639 w 1299502"/>
              <a:gd name="connsiteY49978" fmla="*/ 1396001 h 2190257"/>
              <a:gd name="connsiteX49979" fmla="*/ 352035 w 1299502"/>
              <a:gd name="connsiteY49979" fmla="*/ 1396109 h 2190257"/>
              <a:gd name="connsiteX49980" fmla="*/ 352360 w 1299502"/>
              <a:gd name="connsiteY49980" fmla="*/ 1396398 h 2190257"/>
              <a:gd name="connsiteX49981" fmla="*/ 353622 w 1299502"/>
              <a:gd name="connsiteY49981" fmla="*/ 1396398 h 2190257"/>
              <a:gd name="connsiteX49982" fmla="*/ 353947 w 1299502"/>
              <a:gd name="connsiteY49982" fmla="*/ 1396830 h 2190257"/>
              <a:gd name="connsiteX49983" fmla="*/ 355822 w 1299502"/>
              <a:gd name="connsiteY49983" fmla="*/ 1396830 h 2190257"/>
              <a:gd name="connsiteX49984" fmla="*/ 356218 w 1299502"/>
              <a:gd name="connsiteY49984" fmla="*/ 1396614 h 2190257"/>
              <a:gd name="connsiteX49985" fmla="*/ 356831 w 1299502"/>
              <a:gd name="connsiteY49985" fmla="*/ 1396614 h 2190257"/>
              <a:gd name="connsiteX49986" fmla="*/ 357516 w 1299502"/>
              <a:gd name="connsiteY49986" fmla="*/ 1396109 h 2190257"/>
              <a:gd name="connsiteX49987" fmla="*/ 357841 w 1299502"/>
              <a:gd name="connsiteY49987" fmla="*/ 1396109 h 2190257"/>
              <a:gd name="connsiteX49988" fmla="*/ 358021 w 1299502"/>
              <a:gd name="connsiteY49988" fmla="*/ 1395929 h 2190257"/>
              <a:gd name="connsiteX49989" fmla="*/ 358129 w 1299502"/>
              <a:gd name="connsiteY49989" fmla="*/ 1393623 h 2190257"/>
              <a:gd name="connsiteX49990" fmla="*/ 358814 w 1299502"/>
              <a:gd name="connsiteY49990" fmla="*/ 1393010 h 2190257"/>
              <a:gd name="connsiteX49991" fmla="*/ 358814 w 1299502"/>
              <a:gd name="connsiteY49991" fmla="*/ 1392722 h 2190257"/>
              <a:gd name="connsiteX49992" fmla="*/ 359211 w 1299502"/>
              <a:gd name="connsiteY49992" fmla="*/ 1392433 h 2190257"/>
              <a:gd name="connsiteX49993" fmla="*/ 359319 w 1299502"/>
              <a:gd name="connsiteY49993" fmla="*/ 1390739 h 2190257"/>
              <a:gd name="connsiteX49994" fmla="*/ 359824 w 1299502"/>
              <a:gd name="connsiteY49994" fmla="*/ 1390235 h 2190257"/>
              <a:gd name="connsiteX49995" fmla="*/ 360112 w 1299502"/>
              <a:gd name="connsiteY49995" fmla="*/ 1390235 h 2190257"/>
              <a:gd name="connsiteX49996" fmla="*/ 360329 w 1299502"/>
              <a:gd name="connsiteY49996" fmla="*/ 1390127 h 2190257"/>
              <a:gd name="connsiteX49997" fmla="*/ 360329 w 1299502"/>
              <a:gd name="connsiteY49997" fmla="*/ 1389838 h 2190257"/>
              <a:gd name="connsiteX49998" fmla="*/ 360509 w 1299502"/>
              <a:gd name="connsiteY49998" fmla="*/ 1389730 h 2190257"/>
              <a:gd name="connsiteX49999" fmla="*/ 360834 w 1299502"/>
              <a:gd name="connsiteY49999" fmla="*/ 1389730 h 2190257"/>
              <a:gd name="connsiteX50000" fmla="*/ 361014 w 1299502"/>
              <a:gd name="connsiteY50000" fmla="*/ 1389550 h 2190257"/>
              <a:gd name="connsiteX50001" fmla="*/ 361014 w 1299502"/>
              <a:gd name="connsiteY50001" fmla="*/ 1389226 h 2190257"/>
              <a:gd name="connsiteX50002" fmla="*/ 361302 w 1299502"/>
              <a:gd name="connsiteY50002" fmla="*/ 1389046 h 2190257"/>
              <a:gd name="connsiteX50003" fmla="*/ 361302 w 1299502"/>
              <a:gd name="connsiteY50003" fmla="*/ 1388433 h 2190257"/>
              <a:gd name="connsiteX50004" fmla="*/ 361915 w 1299502"/>
              <a:gd name="connsiteY50004" fmla="*/ 1388036 h 2190257"/>
              <a:gd name="connsiteX50005" fmla="*/ 363213 w 1299502"/>
              <a:gd name="connsiteY50005" fmla="*/ 1388036 h 2190257"/>
              <a:gd name="connsiteX50006" fmla="*/ 363502 w 1299502"/>
              <a:gd name="connsiteY50006" fmla="*/ 1388325 h 2190257"/>
              <a:gd name="connsiteX50007" fmla="*/ 364115 w 1299502"/>
              <a:gd name="connsiteY50007" fmla="*/ 1388433 h 2190257"/>
              <a:gd name="connsiteX50008" fmla="*/ 364403 w 1299502"/>
              <a:gd name="connsiteY50008" fmla="*/ 1388144 h 2190257"/>
              <a:gd name="connsiteX50009" fmla="*/ 364800 w 1299502"/>
              <a:gd name="connsiteY50009" fmla="*/ 1388144 h 2190257"/>
              <a:gd name="connsiteX50010" fmla="*/ 365521 w 1299502"/>
              <a:gd name="connsiteY50010" fmla="*/ 1387640 h 2190257"/>
              <a:gd name="connsiteX50011" fmla="*/ 365810 w 1299502"/>
              <a:gd name="connsiteY50011" fmla="*/ 1387640 h 2190257"/>
              <a:gd name="connsiteX50012" fmla="*/ 366026 w 1299502"/>
              <a:gd name="connsiteY50012" fmla="*/ 1387424 h 2190257"/>
              <a:gd name="connsiteX50013" fmla="*/ 366026 w 1299502"/>
              <a:gd name="connsiteY50013" fmla="*/ 1386234 h 2190257"/>
              <a:gd name="connsiteX50014" fmla="*/ 366423 w 1299502"/>
              <a:gd name="connsiteY50014" fmla="*/ 1386054 h 2190257"/>
              <a:gd name="connsiteX50015" fmla="*/ 366206 w 1299502"/>
              <a:gd name="connsiteY50015" fmla="*/ 1385838 h 2190257"/>
              <a:gd name="connsiteX50016" fmla="*/ 365918 w 1299502"/>
              <a:gd name="connsiteY50016" fmla="*/ 1385838 h 2190257"/>
              <a:gd name="connsiteX50017" fmla="*/ 365593 w 1299502"/>
              <a:gd name="connsiteY50017" fmla="*/ 1385550 h 2190257"/>
              <a:gd name="connsiteX50018" fmla="*/ 365197 w 1299502"/>
              <a:gd name="connsiteY50018" fmla="*/ 1385550 h 2190257"/>
              <a:gd name="connsiteX50019" fmla="*/ 365125 w 1299502"/>
              <a:gd name="connsiteY50019" fmla="*/ 1385333 h 2190257"/>
              <a:gd name="connsiteX50020" fmla="*/ 365125 w 1299502"/>
              <a:gd name="connsiteY50020" fmla="*/ 1384757 h 2190257"/>
              <a:gd name="connsiteX50021" fmla="*/ 365016 w 1299502"/>
              <a:gd name="connsiteY50021" fmla="*/ 1384649 h 2190257"/>
              <a:gd name="connsiteX50022" fmla="*/ 363033 w 1299502"/>
              <a:gd name="connsiteY50022" fmla="*/ 1384468 h 2190257"/>
              <a:gd name="connsiteX50023" fmla="*/ 360834 w 1299502"/>
              <a:gd name="connsiteY50023" fmla="*/ 1386342 h 2190257"/>
              <a:gd name="connsiteX50024" fmla="*/ 360834 w 1299502"/>
              <a:gd name="connsiteY50024" fmla="*/ 1386559 h 2190257"/>
              <a:gd name="connsiteX50025" fmla="*/ 360437 w 1299502"/>
              <a:gd name="connsiteY50025" fmla="*/ 1386847 h 2190257"/>
              <a:gd name="connsiteX50026" fmla="*/ 360437 w 1299502"/>
              <a:gd name="connsiteY50026" fmla="*/ 1387460 h 2190257"/>
              <a:gd name="connsiteX50027" fmla="*/ 360112 w 1299502"/>
              <a:gd name="connsiteY50027" fmla="*/ 1387748 h 2190257"/>
              <a:gd name="connsiteX50028" fmla="*/ 360112 w 1299502"/>
              <a:gd name="connsiteY50028" fmla="*/ 1387964 h 2190257"/>
              <a:gd name="connsiteX50029" fmla="*/ 359644 w 1299502"/>
              <a:gd name="connsiteY50029" fmla="*/ 1388361 h 2190257"/>
              <a:gd name="connsiteX50030" fmla="*/ 359247 w 1299502"/>
              <a:gd name="connsiteY50030" fmla="*/ 1388361 h 2190257"/>
              <a:gd name="connsiteX50031" fmla="*/ 358923 w 1299502"/>
              <a:gd name="connsiteY50031" fmla="*/ 1388685 h 2190257"/>
              <a:gd name="connsiteX50032" fmla="*/ 358634 w 1299502"/>
              <a:gd name="connsiteY50032" fmla="*/ 1388685 h 2190257"/>
              <a:gd name="connsiteX50033" fmla="*/ 358418 w 1299502"/>
              <a:gd name="connsiteY50033" fmla="*/ 1388757 h 2190257"/>
              <a:gd name="connsiteX50034" fmla="*/ 358346 w 1299502"/>
              <a:gd name="connsiteY50034" fmla="*/ 1389658 h 2190257"/>
              <a:gd name="connsiteX50035" fmla="*/ 357841 w 1299502"/>
              <a:gd name="connsiteY50035" fmla="*/ 1390055 h 2190257"/>
              <a:gd name="connsiteX50036" fmla="*/ 357552 w 1299502"/>
              <a:gd name="connsiteY50036" fmla="*/ 1390055 h 2190257"/>
              <a:gd name="connsiteX50037" fmla="*/ 357336 w 1299502"/>
              <a:gd name="connsiteY50037" fmla="*/ 1390163 h 2190257"/>
              <a:gd name="connsiteX50038" fmla="*/ 357228 w 1299502"/>
              <a:gd name="connsiteY50038" fmla="*/ 1393442 h 2190257"/>
              <a:gd name="connsiteX50039" fmla="*/ 356651 w 1299502"/>
              <a:gd name="connsiteY50039" fmla="*/ 1393875 h 2190257"/>
              <a:gd name="connsiteX50040" fmla="*/ 356362 w 1299502"/>
              <a:gd name="connsiteY50040" fmla="*/ 1393875 h 2190257"/>
              <a:gd name="connsiteX50041" fmla="*/ 356038 w 1299502"/>
              <a:gd name="connsiteY50041" fmla="*/ 1394163 h 2190257"/>
              <a:gd name="connsiteX50042" fmla="*/ 355028 w 1299502"/>
              <a:gd name="connsiteY50042" fmla="*/ 1394055 h 2190257"/>
              <a:gd name="connsiteX50043" fmla="*/ 354560 w 1299502"/>
              <a:gd name="connsiteY50043" fmla="*/ 1393659 h 2190257"/>
              <a:gd name="connsiteX50044" fmla="*/ 354632 w 1299502"/>
              <a:gd name="connsiteY50044" fmla="*/ 1393262 h 2190257"/>
              <a:gd name="connsiteX50045" fmla="*/ 354451 w 1299502"/>
              <a:gd name="connsiteY50045" fmla="*/ 1393154 h 2190257"/>
              <a:gd name="connsiteX50046" fmla="*/ 354163 w 1299502"/>
              <a:gd name="connsiteY50046" fmla="*/ 1393154 h 2190257"/>
              <a:gd name="connsiteX50047" fmla="*/ 353550 w 1299502"/>
              <a:gd name="connsiteY50047" fmla="*/ 1392577 h 2190257"/>
              <a:gd name="connsiteX50048" fmla="*/ 352252 w 1299502"/>
              <a:gd name="connsiteY50048" fmla="*/ 1392469 h 2190257"/>
              <a:gd name="connsiteX50049" fmla="*/ 351855 w 1299502"/>
              <a:gd name="connsiteY50049" fmla="*/ 1392758 h 2190257"/>
              <a:gd name="connsiteX50050" fmla="*/ 349583 w 1299502"/>
              <a:gd name="connsiteY50050" fmla="*/ 1392577 h 2190257"/>
              <a:gd name="connsiteX50051" fmla="*/ 349475 w 1299502"/>
              <a:gd name="connsiteY50051" fmla="*/ 1392469 h 2190257"/>
              <a:gd name="connsiteX50052" fmla="*/ 349475 w 1299502"/>
              <a:gd name="connsiteY50052" fmla="*/ 1391280 h 2190257"/>
              <a:gd name="connsiteX50053" fmla="*/ 349367 w 1299502"/>
              <a:gd name="connsiteY50053" fmla="*/ 1391064 h 2190257"/>
              <a:gd name="connsiteX50054" fmla="*/ 347781 w 1299502"/>
              <a:gd name="connsiteY50054" fmla="*/ 1391064 h 2190257"/>
              <a:gd name="connsiteX50055" fmla="*/ 347384 w 1299502"/>
              <a:gd name="connsiteY50055" fmla="*/ 1391280 h 2190257"/>
              <a:gd name="connsiteX50056" fmla="*/ 346771 w 1299502"/>
              <a:gd name="connsiteY50056" fmla="*/ 1391280 h 2190257"/>
              <a:gd name="connsiteX50057" fmla="*/ 345870 w 1299502"/>
              <a:gd name="connsiteY50057" fmla="*/ 1390379 h 2190257"/>
              <a:gd name="connsiteX50058" fmla="*/ 345473 w 1299502"/>
              <a:gd name="connsiteY50058" fmla="*/ 1390271 h 2190257"/>
              <a:gd name="connsiteX50059" fmla="*/ 345184 w 1299502"/>
              <a:gd name="connsiteY50059" fmla="*/ 1390595 h 2190257"/>
              <a:gd name="connsiteX50060" fmla="*/ 344896 w 1299502"/>
              <a:gd name="connsiteY50060" fmla="*/ 1390595 h 2190257"/>
              <a:gd name="connsiteX50061" fmla="*/ 344571 w 1299502"/>
              <a:gd name="connsiteY50061" fmla="*/ 1390271 h 2190257"/>
              <a:gd name="connsiteX50062" fmla="*/ 344175 w 1299502"/>
              <a:gd name="connsiteY50062" fmla="*/ 1390595 h 2190257"/>
              <a:gd name="connsiteX50063" fmla="*/ 343598 w 1299502"/>
              <a:gd name="connsiteY50063" fmla="*/ 1390487 h 2190257"/>
              <a:gd name="connsiteX50064" fmla="*/ 343381 w 1299502"/>
              <a:gd name="connsiteY50064" fmla="*/ 1390379 h 2190257"/>
              <a:gd name="connsiteX50065" fmla="*/ 343490 w 1299502"/>
              <a:gd name="connsiteY50065" fmla="*/ 1389478 h 2190257"/>
              <a:gd name="connsiteX50066" fmla="*/ 343778 w 1299502"/>
              <a:gd name="connsiteY50066" fmla="*/ 1389190 h 2190257"/>
              <a:gd name="connsiteX50067" fmla="*/ 343778 w 1299502"/>
              <a:gd name="connsiteY50067" fmla="*/ 1388901 h 2190257"/>
              <a:gd name="connsiteX50068" fmla="*/ 344175 w 1299502"/>
              <a:gd name="connsiteY50068" fmla="*/ 1388577 h 2190257"/>
              <a:gd name="connsiteX50069" fmla="*/ 344175 w 1299502"/>
              <a:gd name="connsiteY50069" fmla="*/ 1387676 h 2190257"/>
              <a:gd name="connsiteX50070" fmla="*/ 344680 w 1299502"/>
              <a:gd name="connsiteY50070" fmla="*/ 1387280 h 2190257"/>
              <a:gd name="connsiteX50071" fmla="*/ 345076 w 1299502"/>
              <a:gd name="connsiteY50071" fmla="*/ 1387280 h 2190257"/>
              <a:gd name="connsiteX50072" fmla="*/ 345184 w 1299502"/>
              <a:gd name="connsiteY50072" fmla="*/ 1387207 h 2190257"/>
              <a:gd name="connsiteX50073" fmla="*/ 345184 w 1299502"/>
              <a:gd name="connsiteY50073" fmla="*/ 1386883 h 2190257"/>
              <a:gd name="connsiteX50074" fmla="*/ 346050 w 1299502"/>
              <a:gd name="connsiteY50074" fmla="*/ 1386198 h 2190257"/>
              <a:gd name="connsiteX50075" fmla="*/ 346374 w 1299502"/>
              <a:gd name="connsiteY50075" fmla="*/ 1386198 h 2190257"/>
              <a:gd name="connsiteX50076" fmla="*/ 346771 w 1299502"/>
              <a:gd name="connsiteY50076" fmla="*/ 1385910 h 2190257"/>
              <a:gd name="connsiteX50077" fmla="*/ 347059 w 1299502"/>
              <a:gd name="connsiteY50077" fmla="*/ 1385982 h 2190257"/>
              <a:gd name="connsiteX50078" fmla="*/ 348249 w 1299502"/>
              <a:gd name="connsiteY50078" fmla="*/ 1384973 h 2190257"/>
              <a:gd name="connsiteX50079" fmla="*/ 348249 w 1299502"/>
              <a:gd name="connsiteY50079" fmla="*/ 1384685 h 2190257"/>
              <a:gd name="connsiteX50080" fmla="*/ 349079 w 1299502"/>
              <a:gd name="connsiteY50080" fmla="*/ 1384000 h 2190257"/>
              <a:gd name="connsiteX50081" fmla="*/ 349764 w 1299502"/>
              <a:gd name="connsiteY50081" fmla="*/ 1384000 h 2190257"/>
              <a:gd name="connsiteX50082" fmla="*/ 350954 w 1299502"/>
              <a:gd name="connsiteY50082" fmla="*/ 1383099 h 2190257"/>
              <a:gd name="connsiteX50083" fmla="*/ 350954 w 1299502"/>
              <a:gd name="connsiteY50083" fmla="*/ 1382702 h 2190257"/>
              <a:gd name="connsiteX50084" fmla="*/ 351170 w 1299502"/>
              <a:gd name="connsiteY50084" fmla="*/ 1382594 h 2190257"/>
              <a:gd name="connsiteX50085" fmla="*/ 351459 w 1299502"/>
              <a:gd name="connsiteY50085" fmla="*/ 1382594 h 2190257"/>
              <a:gd name="connsiteX50086" fmla="*/ 351747 w 1299502"/>
              <a:gd name="connsiteY50086" fmla="*/ 1382414 h 2190257"/>
              <a:gd name="connsiteX50087" fmla="*/ 352468 w 1299502"/>
              <a:gd name="connsiteY50087" fmla="*/ 1382414 h 2190257"/>
              <a:gd name="connsiteX50088" fmla="*/ 352757 w 1299502"/>
              <a:gd name="connsiteY50088" fmla="*/ 1382090 h 2190257"/>
              <a:gd name="connsiteX50089" fmla="*/ 356362 w 1299502"/>
              <a:gd name="connsiteY50089" fmla="*/ 1382306 h 2190257"/>
              <a:gd name="connsiteX50090" fmla="*/ 356543 w 1299502"/>
              <a:gd name="connsiteY50090" fmla="*/ 1382198 h 2190257"/>
              <a:gd name="connsiteX50091" fmla="*/ 356543 w 1299502"/>
              <a:gd name="connsiteY50091" fmla="*/ 1381585 h 2190257"/>
              <a:gd name="connsiteX50092" fmla="*/ 356362 w 1299502"/>
              <a:gd name="connsiteY50092" fmla="*/ 1381405 h 2190257"/>
              <a:gd name="connsiteX50093" fmla="*/ 355749 w 1299502"/>
              <a:gd name="connsiteY50093" fmla="*/ 1381405 h 2190257"/>
              <a:gd name="connsiteX50094" fmla="*/ 355533 w 1299502"/>
              <a:gd name="connsiteY50094" fmla="*/ 1381189 h 2190257"/>
              <a:gd name="connsiteX50095" fmla="*/ 355641 w 1299502"/>
              <a:gd name="connsiteY50095" fmla="*/ 1380900 h 2190257"/>
              <a:gd name="connsiteX50096" fmla="*/ 355749 w 1299502"/>
              <a:gd name="connsiteY50096" fmla="*/ 1380792 h 2190257"/>
              <a:gd name="connsiteX50097" fmla="*/ 356435 w 1299502"/>
              <a:gd name="connsiteY50097" fmla="*/ 1380792 h 2190257"/>
              <a:gd name="connsiteX50098" fmla="*/ 356651 w 1299502"/>
              <a:gd name="connsiteY50098" fmla="*/ 1380720 h 2190257"/>
              <a:gd name="connsiteX50099" fmla="*/ 356146 w 1299502"/>
              <a:gd name="connsiteY50099" fmla="*/ 1380216 h 2190257"/>
              <a:gd name="connsiteX50100" fmla="*/ 355858 w 1299502"/>
              <a:gd name="connsiteY50100" fmla="*/ 1380216 h 2190257"/>
              <a:gd name="connsiteX50101" fmla="*/ 355461 w 1299502"/>
              <a:gd name="connsiteY50101" fmla="*/ 1380504 h 2190257"/>
              <a:gd name="connsiteX50102" fmla="*/ 355136 w 1299502"/>
              <a:gd name="connsiteY50102" fmla="*/ 1380432 h 2190257"/>
              <a:gd name="connsiteX50103" fmla="*/ 354451 w 1299502"/>
              <a:gd name="connsiteY50103" fmla="*/ 1381009 h 2190257"/>
              <a:gd name="connsiteX50104" fmla="*/ 353153 w 1299502"/>
              <a:gd name="connsiteY50104" fmla="*/ 1381009 h 2190257"/>
              <a:gd name="connsiteX50105" fmla="*/ 353045 w 1299502"/>
              <a:gd name="connsiteY50105" fmla="*/ 1380828 h 2190257"/>
              <a:gd name="connsiteX50106" fmla="*/ 353045 w 1299502"/>
              <a:gd name="connsiteY50106" fmla="*/ 1380504 h 2190257"/>
              <a:gd name="connsiteX50107" fmla="*/ 353550 w 1299502"/>
              <a:gd name="connsiteY50107" fmla="*/ 1380108 h 2190257"/>
              <a:gd name="connsiteX50108" fmla="*/ 354163 w 1299502"/>
              <a:gd name="connsiteY50108" fmla="*/ 1380108 h 2190257"/>
              <a:gd name="connsiteX50109" fmla="*/ 355028 w 1299502"/>
              <a:gd name="connsiteY50109" fmla="*/ 1379423 h 2190257"/>
              <a:gd name="connsiteX50110" fmla="*/ 354848 w 1299502"/>
              <a:gd name="connsiteY50110" fmla="*/ 1379206 h 2190257"/>
              <a:gd name="connsiteX50111" fmla="*/ 354560 w 1299502"/>
              <a:gd name="connsiteY50111" fmla="*/ 1379206 h 2190257"/>
              <a:gd name="connsiteX50112" fmla="*/ 354451 w 1299502"/>
              <a:gd name="connsiteY50112" fmla="*/ 1379134 h 2190257"/>
              <a:gd name="connsiteX50113" fmla="*/ 354451 w 1299502"/>
              <a:gd name="connsiteY50113" fmla="*/ 1378522 h 2190257"/>
              <a:gd name="connsiteX50114" fmla="*/ 354235 w 1299502"/>
              <a:gd name="connsiteY50114" fmla="*/ 1378342 h 2190257"/>
              <a:gd name="connsiteX50115" fmla="*/ 353658 w 1299502"/>
              <a:gd name="connsiteY50115" fmla="*/ 1378342 h 2190257"/>
              <a:gd name="connsiteX50116" fmla="*/ 353334 w 1299502"/>
              <a:gd name="connsiteY50116" fmla="*/ 1378630 h 2190257"/>
              <a:gd name="connsiteX50117" fmla="*/ 352937 w 1299502"/>
              <a:gd name="connsiteY50117" fmla="*/ 1378522 h 2190257"/>
              <a:gd name="connsiteX50118" fmla="*/ 352648 w 1299502"/>
              <a:gd name="connsiteY50118" fmla="*/ 1378233 h 2190257"/>
              <a:gd name="connsiteX50119" fmla="*/ 351747 w 1299502"/>
              <a:gd name="connsiteY50119" fmla="*/ 1378233 h 2190257"/>
              <a:gd name="connsiteX50120" fmla="*/ 351062 w 1299502"/>
              <a:gd name="connsiteY50120" fmla="*/ 1378738 h 2190257"/>
              <a:gd name="connsiteX50121" fmla="*/ 350052 w 1299502"/>
              <a:gd name="connsiteY50121" fmla="*/ 1378738 h 2190257"/>
              <a:gd name="connsiteX50122" fmla="*/ 349764 w 1299502"/>
              <a:gd name="connsiteY50122" fmla="*/ 1378414 h 2190257"/>
              <a:gd name="connsiteX50123" fmla="*/ 349367 w 1299502"/>
              <a:gd name="connsiteY50123" fmla="*/ 1378630 h 2190257"/>
              <a:gd name="connsiteX50124" fmla="*/ 349043 w 1299502"/>
              <a:gd name="connsiteY50124" fmla="*/ 1378630 h 2190257"/>
              <a:gd name="connsiteX50125" fmla="*/ 348754 w 1299502"/>
              <a:gd name="connsiteY50125" fmla="*/ 1378918 h 2190257"/>
              <a:gd name="connsiteX50126" fmla="*/ 348069 w 1299502"/>
              <a:gd name="connsiteY50126" fmla="*/ 1378918 h 2190257"/>
              <a:gd name="connsiteX50127" fmla="*/ 347745 w 1299502"/>
              <a:gd name="connsiteY50127" fmla="*/ 1378630 h 2190257"/>
              <a:gd name="connsiteX50128" fmla="*/ 347168 w 1299502"/>
              <a:gd name="connsiteY50128" fmla="*/ 1378522 h 2190257"/>
              <a:gd name="connsiteX50129" fmla="*/ 346771 w 1299502"/>
              <a:gd name="connsiteY50129" fmla="*/ 1378810 h 2190257"/>
              <a:gd name="connsiteX50130" fmla="*/ 346446 w 1299502"/>
              <a:gd name="connsiteY50130" fmla="*/ 1378810 h 2190257"/>
              <a:gd name="connsiteX50131" fmla="*/ 346158 w 1299502"/>
              <a:gd name="connsiteY50131" fmla="*/ 1378522 h 2190257"/>
              <a:gd name="connsiteX50132" fmla="*/ 345437 w 1299502"/>
              <a:gd name="connsiteY50132" fmla="*/ 1379026 h 2190257"/>
              <a:gd name="connsiteX50133" fmla="*/ 345148 w 1299502"/>
              <a:gd name="connsiteY50133" fmla="*/ 1379026 h 2190257"/>
              <a:gd name="connsiteX50134" fmla="*/ 344463 w 1299502"/>
              <a:gd name="connsiteY50134" fmla="*/ 1379603 h 2190257"/>
              <a:gd name="connsiteX50135" fmla="*/ 343742 w 1299502"/>
              <a:gd name="connsiteY50135" fmla="*/ 1379531 h 2190257"/>
              <a:gd name="connsiteX50136" fmla="*/ 343454 w 1299502"/>
              <a:gd name="connsiteY50136" fmla="*/ 1379206 h 2190257"/>
              <a:gd name="connsiteX50137" fmla="*/ 342552 w 1299502"/>
              <a:gd name="connsiteY50137" fmla="*/ 1379206 h 2190257"/>
              <a:gd name="connsiteX50138" fmla="*/ 342372 w 1299502"/>
              <a:gd name="connsiteY50138" fmla="*/ 1379315 h 2190257"/>
              <a:gd name="connsiteX50139" fmla="*/ 342372 w 1299502"/>
              <a:gd name="connsiteY50139" fmla="*/ 1379603 h 2190257"/>
              <a:gd name="connsiteX50140" fmla="*/ 341867 w 1299502"/>
              <a:gd name="connsiteY50140" fmla="*/ 1379999 h 2190257"/>
              <a:gd name="connsiteX50141" fmla="*/ 341182 w 1299502"/>
              <a:gd name="connsiteY50141" fmla="*/ 1379999 h 2190257"/>
              <a:gd name="connsiteX50142" fmla="*/ 341074 w 1299502"/>
              <a:gd name="connsiteY50142" fmla="*/ 1379819 h 2190257"/>
              <a:gd name="connsiteX50143" fmla="*/ 341074 w 1299502"/>
              <a:gd name="connsiteY50143" fmla="*/ 1379531 h 2190257"/>
              <a:gd name="connsiteX50144" fmla="*/ 341759 w 1299502"/>
              <a:gd name="connsiteY50144" fmla="*/ 1379026 h 2190257"/>
              <a:gd name="connsiteX50145" fmla="*/ 341759 w 1299502"/>
              <a:gd name="connsiteY50145" fmla="*/ 1378702 h 2190257"/>
              <a:gd name="connsiteX50146" fmla="*/ 341579 w 1299502"/>
              <a:gd name="connsiteY50146" fmla="*/ 1378522 h 2190257"/>
              <a:gd name="connsiteX50147" fmla="*/ 340785 w 1299502"/>
              <a:gd name="connsiteY50147" fmla="*/ 1379206 h 2190257"/>
              <a:gd name="connsiteX50148" fmla="*/ 340785 w 1299502"/>
              <a:gd name="connsiteY50148" fmla="*/ 1379819 h 2190257"/>
              <a:gd name="connsiteX50149" fmla="*/ 339884 w 1299502"/>
              <a:gd name="connsiteY50149" fmla="*/ 1380540 h 2190257"/>
              <a:gd name="connsiteX50150" fmla="*/ 339595 w 1299502"/>
              <a:gd name="connsiteY50150" fmla="*/ 1380540 h 2190257"/>
              <a:gd name="connsiteX50151" fmla="*/ 339163 w 1299502"/>
              <a:gd name="connsiteY50151" fmla="*/ 1380828 h 2190257"/>
              <a:gd name="connsiteX50152" fmla="*/ 336999 w 1299502"/>
              <a:gd name="connsiteY50152" fmla="*/ 1380612 h 2190257"/>
              <a:gd name="connsiteX50153" fmla="*/ 336278 w 1299502"/>
              <a:gd name="connsiteY50153" fmla="*/ 1380035 h 2190257"/>
              <a:gd name="connsiteX50154" fmla="*/ 335377 w 1299502"/>
              <a:gd name="connsiteY50154" fmla="*/ 1380035 h 2190257"/>
              <a:gd name="connsiteX50155" fmla="*/ 334908 w 1299502"/>
              <a:gd name="connsiteY50155" fmla="*/ 1380432 h 2190257"/>
              <a:gd name="connsiteX50156" fmla="*/ 334800 w 1299502"/>
              <a:gd name="connsiteY50156" fmla="*/ 1381045 h 2190257"/>
              <a:gd name="connsiteX50157" fmla="*/ 334583 w 1299502"/>
              <a:gd name="connsiteY50157" fmla="*/ 1381117 h 2190257"/>
              <a:gd name="connsiteX50158" fmla="*/ 333718 w 1299502"/>
              <a:gd name="connsiteY50158" fmla="*/ 1381045 h 2190257"/>
              <a:gd name="connsiteX50159" fmla="*/ 333502 w 1299502"/>
              <a:gd name="connsiteY50159" fmla="*/ 1381225 h 2190257"/>
              <a:gd name="connsiteX50160" fmla="*/ 333502 w 1299502"/>
              <a:gd name="connsiteY50160" fmla="*/ 1381513 h 2190257"/>
              <a:gd name="connsiteX50161" fmla="*/ 332600 w 1299502"/>
              <a:gd name="connsiteY50161" fmla="*/ 1382234 h 2190257"/>
              <a:gd name="connsiteX50162" fmla="*/ 332023 w 1299502"/>
              <a:gd name="connsiteY50162" fmla="*/ 1382126 h 2190257"/>
              <a:gd name="connsiteX50163" fmla="*/ 331410 w 1299502"/>
              <a:gd name="connsiteY50163" fmla="*/ 1381549 h 2190257"/>
              <a:gd name="connsiteX50164" fmla="*/ 331014 w 1299502"/>
              <a:gd name="connsiteY50164" fmla="*/ 1381549 h 2190257"/>
              <a:gd name="connsiteX50165" fmla="*/ 330725 w 1299502"/>
              <a:gd name="connsiteY50165" fmla="*/ 1381837 h 2190257"/>
              <a:gd name="connsiteX50166" fmla="*/ 329715 w 1299502"/>
              <a:gd name="connsiteY50166" fmla="*/ 1381729 h 2190257"/>
              <a:gd name="connsiteX50167" fmla="*/ 329607 w 1299502"/>
              <a:gd name="connsiteY50167" fmla="*/ 1381657 h 2190257"/>
              <a:gd name="connsiteX50168" fmla="*/ 329607 w 1299502"/>
              <a:gd name="connsiteY50168" fmla="*/ 1381333 h 2190257"/>
              <a:gd name="connsiteX50169" fmla="*/ 329427 w 1299502"/>
              <a:gd name="connsiteY50169" fmla="*/ 1381153 h 2190257"/>
              <a:gd name="connsiteX50170" fmla="*/ 329139 w 1299502"/>
              <a:gd name="connsiteY50170" fmla="*/ 1381153 h 2190257"/>
              <a:gd name="connsiteX50171" fmla="*/ 327732 w 1299502"/>
              <a:gd name="connsiteY50171" fmla="*/ 1382234 h 2190257"/>
              <a:gd name="connsiteX50172" fmla="*/ 327119 w 1299502"/>
              <a:gd name="connsiteY50172" fmla="*/ 1382234 h 2190257"/>
              <a:gd name="connsiteX50173" fmla="*/ 326614 w 1299502"/>
              <a:gd name="connsiteY50173" fmla="*/ 1382630 h 2190257"/>
              <a:gd name="connsiteX50174" fmla="*/ 326614 w 1299502"/>
              <a:gd name="connsiteY50174" fmla="*/ 1383243 h 2190257"/>
              <a:gd name="connsiteX50175" fmla="*/ 326038 w 1299502"/>
              <a:gd name="connsiteY50175" fmla="*/ 1383639 h 2190257"/>
              <a:gd name="connsiteX50176" fmla="*/ 325749 w 1299502"/>
              <a:gd name="connsiteY50176" fmla="*/ 1383639 h 2190257"/>
              <a:gd name="connsiteX50177" fmla="*/ 325641 w 1299502"/>
              <a:gd name="connsiteY50177" fmla="*/ 1383459 h 2190257"/>
              <a:gd name="connsiteX50178" fmla="*/ 325641 w 1299502"/>
              <a:gd name="connsiteY50178" fmla="*/ 1382558 h 2190257"/>
              <a:gd name="connsiteX50179" fmla="*/ 325425 w 1299502"/>
              <a:gd name="connsiteY50179" fmla="*/ 1382450 h 2190257"/>
              <a:gd name="connsiteX50180" fmla="*/ 325352 w 1299502"/>
              <a:gd name="connsiteY50180" fmla="*/ 1382558 h 2190257"/>
              <a:gd name="connsiteX50181" fmla="*/ 325352 w 1299502"/>
              <a:gd name="connsiteY50181" fmla="*/ 1382847 h 2190257"/>
              <a:gd name="connsiteX50182" fmla="*/ 324956 w 1299502"/>
              <a:gd name="connsiteY50182" fmla="*/ 1383135 h 2190257"/>
              <a:gd name="connsiteX50183" fmla="*/ 324956 w 1299502"/>
              <a:gd name="connsiteY50183" fmla="*/ 1384036 h 2190257"/>
              <a:gd name="connsiteX50184" fmla="*/ 324739 w 1299502"/>
              <a:gd name="connsiteY50184" fmla="*/ 1384144 h 2190257"/>
              <a:gd name="connsiteX50185" fmla="*/ 324451 w 1299502"/>
              <a:gd name="connsiteY50185" fmla="*/ 1384144 h 2190257"/>
              <a:gd name="connsiteX50186" fmla="*/ 323838 w 1299502"/>
              <a:gd name="connsiteY50186" fmla="*/ 1383459 h 2190257"/>
              <a:gd name="connsiteX50187" fmla="*/ 323441 w 1299502"/>
              <a:gd name="connsiteY50187" fmla="*/ 1383459 h 2190257"/>
              <a:gd name="connsiteX50188" fmla="*/ 322828 w 1299502"/>
              <a:gd name="connsiteY50188" fmla="*/ 1382847 h 2190257"/>
              <a:gd name="connsiteX50189" fmla="*/ 322143 w 1299502"/>
              <a:gd name="connsiteY50189" fmla="*/ 1383459 h 2190257"/>
              <a:gd name="connsiteX50190" fmla="*/ 321530 w 1299502"/>
              <a:gd name="connsiteY50190" fmla="*/ 1383351 h 2190257"/>
              <a:gd name="connsiteX50191" fmla="*/ 321350 w 1299502"/>
              <a:gd name="connsiteY50191" fmla="*/ 1383243 h 2190257"/>
              <a:gd name="connsiteX50192" fmla="*/ 321458 w 1299502"/>
              <a:gd name="connsiteY50192" fmla="*/ 1382630 h 2190257"/>
              <a:gd name="connsiteX50193" fmla="*/ 321242 w 1299502"/>
              <a:gd name="connsiteY50193" fmla="*/ 1382450 h 2190257"/>
              <a:gd name="connsiteX50194" fmla="*/ 320953 w 1299502"/>
              <a:gd name="connsiteY50194" fmla="*/ 1382450 h 2190257"/>
              <a:gd name="connsiteX50195" fmla="*/ 320737 w 1299502"/>
              <a:gd name="connsiteY50195" fmla="*/ 1382270 h 2190257"/>
              <a:gd name="connsiteX50196" fmla="*/ 320845 w 1299502"/>
              <a:gd name="connsiteY50196" fmla="*/ 1380864 h 2190257"/>
              <a:gd name="connsiteX50197" fmla="*/ 320737 w 1299502"/>
              <a:gd name="connsiteY50197" fmla="*/ 1380648 h 2190257"/>
              <a:gd name="connsiteX50198" fmla="*/ 319367 w 1299502"/>
              <a:gd name="connsiteY50198" fmla="*/ 1381765 h 2190257"/>
              <a:gd name="connsiteX50199" fmla="*/ 318249 w 1299502"/>
              <a:gd name="connsiteY50199" fmla="*/ 1380648 h 2190257"/>
              <a:gd name="connsiteX50200" fmla="*/ 318249 w 1299502"/>
              <a:gd name="connsiteY50200" fmla="*/ 1380071 h 2190257"/>
              <a:gd name="connsiteX50201" fmla="*/ 318465 w 1299502"/>
              <a:gd name="connsiteY50201" fmla="*/ 1379963 h 2190257"/>
              <a:gd name="connsiteX50202" fmla="*/ 318862 w 1299502"/>
              <a:gd name="connsiteY50202" fmla="*/ 1379963 h 2190257"/>
              <a:gd name="connsiteX50203" fmla="*/ 318934 w 1299502"/>
              <a:gd name="connsiteY50203" fmla="*/ 1379855 h 2190257"/>
              <a:gd name="connsiteX50204" fmla="*/ 318934 w 1299502"/>
              <a:gd name="connsiteY50204" fmla="*/ 1379567 h 2190257"/>
              <a:gd name="connsiteX50205" fmla="*/ 317744 w 1299502"/>
              <a:gd name="connsiteY50205" fmla="*/ 1378269 h 2190257"/>
              <a:gd name="connsiteX50206" fmla="*/ 317852 w 1299502"/>
              <a:gd name="connsiteY50206" fmla="*/ 1377368 h 2190257"/>
              <a:gd name="connsiteX50207" fmla="*/ 317961 w 1299502"/>
              <a:gd name="connsiteY50207" fmla="*/ 1377260 h 2190257"/>
              <a:gd name="connsiteX50208" fmla="*/ 318646 w 1299502"/>
              <a:gd name="connsiteY50208" fmla="*/ 1377260 h 2190257"/>
              <a:gd name="connsiteX50209" fmla="*/ 318934 w 1299502"/>
              <a:gd name="connsiteY50209" fmla="*/ 1376972 h 2190257"/>
              <a:gd name="connsiteX50210" fmla="*/ 319944 w 1299502"/>
              <a:gd name="connsiteY50210" fmla="*/ 1377080 h 2190257"/>
              <a:gd name="connsiteX50211" fmla="*/ 320340 w 1299502"/>
              <a:gd name="connsiteY50211" fmla="*/ 1376756 h 2190257"/>
              <a:gd name="connsiteX50212" fmla="*/ 320953 w 1299502"/>
              <a:gd name="connsiteY50212" fmla="*/ 1376864 h 2190257"/>
              <a:gd name="connsiteX50213" fmla="*/ 321242 w 1299502"/>
              <a:gd name="connsiteY50213" fmla="*/ 1376576 h 2190257"/>
              <a:gd name="connsiteX50214" fmla="*/ 321638 w 1299502"/>
              <a:gd name="connsiteY50214" fmla="*/ 1376576 h 2190257"/>
              <a:gd name="connsiteX50215" fmla="*/ 321927 w 1299502"/>
              <a:gd name="connsiteY50215" fmla="*/ 1376251 h 2190257"/>
              <a:gd name="connsiteX50216" fmla="*/ 322251 w 1299502"/>
              <a:gd name="connsiteY50216" fmla="*/ 1376251 h 2190257"/>
              <a:gd name="connsiteX50217" fmla="*/ 322432 w 1299502"/>
              <a:gd name="connsiteY50217" fmla="*/ 1376143 h 2190257"/>
              <a:gd name="connsiteX50218" fmla="*/ 322432 w 1299502"/>
              <a:gd name="connsiteY50218" fmla="*/ 1375855 h 2190257"/>
              <a:gd name="connsiteX50219" fmla="*/ 322648 w 1299502"/>
              <a:gd name="connsiteY50219" fmla="*/ 1375747 h 2190257"/>
              <a:gd name="connsiteX50220" fmla="*/ 322937 w 1299502"/>
              <a:gd name="connsiteY50220" fmla="*/ 1375747 h 2190257"/>
              <a:gd name="connsiteX50221" fmla="*/ 323153 w 1299502"/>
              <a:gd name="connsiteY50221" fmla="*/ 1375566 h 2190257"/>
              <a:gd name="connsiteX50222" fmla="*/ 323153 w 1299502"/>
              <a:gd name="connsiteY50222" fmla="*/ 1374954 h 2190257"/>
              <a:gd name="connsiteX50223" fmla="*/ 323045 w 1299502"/>
              <a:gd name="connsiteY50223" fmla="*/ 1374882 h 2190257"/>
              <a:gd name="connsiteX50224" fmla="*/ 322648 w 1299502"/>
              <a:gd name="connsiteY50224" fmla="*/ 1374882 h 2190257"/>
              <a:gd name="connsiteX50225" fmla="*/ 322540 w 1299502"/>
              <a:gd name="connsiteY50225" fmla="*/ 1374665 h 2190257"/>
              <a:gd name="connsiteX50226" fmla="*/ 322540 w 1299502"/>
              <a:gd name="connsiteY50226" fmla="*/ 1374089 h 2190257"/>
              <a:gd name="connsiteX50227" fmla="*/ 324054 w 1299502"/>
              <a:gd name="connsiteY50227" fmla="*/ 1372863 h 2190257"/>
              <a:gd name="connsiteX50228" fmla="*/ 324451 w 1299502"/>
              <a:gd name="connsiteY50228" fmla="*/ 1372863 h 2190257"/>
              <a:gd name="connsiteX50229" fmla="*/ 324739 w 1299502"/>
              <a:gd name="connsiteY50229" fmla="*/ 1372575 h 2190257"/>
              <a:gd name="connsiteX50230" fmla="*/ 326146 w 1299502"/>
              <a:gd name="connsiteY50230" fmla="*/ 1373981 h 2190257"/>
              <a:gd name="connsiteX50231" fmla="*/ 326146 w 1299502"/>
              <a:gd name="connsiteY50231" fmla="*/ 1374269 h 2190257"/>
              <a:gd name="connsiteX50232" fmla="*/ 326434 w 1299502"/>
              <a:gd name="connsiteY50232" fmla="*/ 1374557 h 2190257"/>
              <a:gd name="connsiteX50233" fmla="*/ 326434 w 1299502"/>
              <a:gd name="connsiteY50233" fmla="*/ 1374882 h 2190257"/>
              <a:gd name="connsiteX50234" fmla="*/ 326542 w 1299502"/>
              <a:gd name="connsiteY50234" fmla="*/ 1375062 h 2190257"/>
              <a:gd name="connsiteX50235" fmla="*/ 326939 w 1299502"/>
              <a:gd name="connsiteY50235" fmla="*/ 1375062 h 2190257"/>
              <a:gd name="connsiteX50236" fmla="*/ 327227 w 1299502"/>
              <a:gd name="connsiteY50236" fmla="*/ 1375386 h 2190257"/>
              <a:gd name="connsiteX50237" fmla="*/ 327552 w 1299502"/>
              <a:gd name="connsiteY50237" fmla="*/ 1375386 h 2190257"/>
              <a:gd name="connsiteX50238" fmla="*/ 327840 w 1299502"/>
              <a:gd name="connsiteY50238" fmla="*/ 1375170 h 2190257"/>
              <a:gd name="connsiteX50239" fmla="*/ 329139 w 1299502"/>
              <a:gd name="connsiteY50239" fmla="*/ 1375170 h 2190257"/>
              <a:gd name="connsiteX50240" fmla="*/ 329319 w 1299502"/>
              <a:gd name="connsiteY50240" fmla="*/ 1375386 h 2190257"/>
              <a:gd name="connsiteX50241" fmla="*/ 328922 w 1299502"/>
              <a:gd name="connsiteY50241" fmla="*/ 1375675 h 2190257"/>
              <a:gd name="connsiteX50242" fmla="*/ 329139 w 1299502"/>
              <a:gd name="connsiteY50242" fmla="*/ 1375783 h 2190257"/>
              <a:gd name="connsiteX50243" fmla="*/ 329427 w 1299502"/>
              <a:gd name="connsiteY50243" fmla="*/ 1375783 h 2190257"/>
              <a:gd name="connsiteX50244" fmla="*/ 329715 w 1299502"/>
              <a:gd name="connsiteY50244" fmla="*/ 1375566 h 2190257"/>
              <a:gd name="connsiteX50245" fmla="*/ 330112 w 1299502"/>
              <a:gd name="connsiteY50245" fmla="*/ 1375566 h 2190257"/>
              <a:gd name="connsiteX50246" fmla="*/ 330220 w 1299502"/>
              <a:gd name="connsiteY50246" fmla="*/ 1375675 h 2190257"/>
              <a:gd name="connsiteX50247" fmla="*/ 330220 w 1299502"/>
              <a:gd name="connsiteY50247" fmla="*/ 1375963 h 2190257"/>
              <a:gd name="connsiteX50248" fmla="*/ 330437 w 1299502"/>
              <a:gd name="connsiteY50248" fmla="*/ 1376179 h 2190257"/>
              <a:gd name="connsiteX50249" fmla="*/ 330725 w 1299502"/>
              <a:gd name="connsiteY50249" fmla="*/ 1375855 h 2190257"/>
              <a:gd name="connsiteX50250" fmla="*/ 331014 w 1299502"/>
              <a:gd name="connsiteY50250" fmla="*/ 1375855 h 2190257"/>
              <a:gd name="connsiteX50251" fmla="*/ 331410 w 1299502"/>
              <a:gd name="connsiteY50251" fmla="*/ 1375675 h 2190257"/>
              <a:gd name="connsiteX50252" fmla="*/ 331735 w 1299502"/>
              <a:gd name="connsiteY50252" fmla="*/ 1375675 h 2190257"/>
              <a:gd name="connsiteX50253" fmla="*/ 332240 w 1299502"/>
              <a:gd name="connsiteY50253" fmla="*/ 1375278 h 2190257"/>
              <a:gd name="connsiteX50254" fmla="*/ 332240 w 1299502"/>
              <a:gd name="connsiteY50254" fmla="*/ 1374954 h 2190257"/>
              <a:gd name="connsiteX50255" fmla="*/ 332131 w 1299502"/>
              <a:gd name="connsiteY50255" fmla="*/ 1374774 h 2190257"/>
              <a:gd name="connsiteX50256" fmla="*/ 331735 w 1299502"/>
              <a:gd name="connsiteY50256" fmla="*/ 1374774 h 2190257"/>
              <a:gd name="connsiteX50257" fmla="*/ 331338 w 1299502"/>
              <a:gd name="connsiteY50257" fmla="*/ 1374269 h 2190257"/>
              <a:gd name="connsiteX50258" fmla="*/ 331338 w 1299502"/>
              <a:gd name="connsiteY50258" fmla="*/ 1373981 h 2190257"/>
              <a:gd name="connsiteX50259" fmla="*/ 332131 w 1299502"/>
              <a:gd name="connsiteY50259" fmla="*/ 1373260 h 2190257"/>
              <a:gd name="connsiteX50260" fmla="*/ 332816 w 1299502"/>
              <a:gd name="connsiteY50260" fmla="*/ 1373368 h 2190257"/>
              <a:gd name="connsiteX50261" fmla="*/ 333033 w 1299502"/>
              <a:gd name="connsiteY50261" fmla="*/ 1373188 h 2190257"/>
              <a:gd name="connsiteX50262" fmla="*/ 333033 w 1299502"/>
              <a:gd name="connsiteY50262" fmla="*/ 1372575 h 2190257"/>
              <a:gd name="connsiteX50263" fmla="*/ 332636 w 1299502"/>
              <a:gd name="connsiteY50263" fmla="*/ 1372179 h 2190257"/>
              <a:gd name="connsiteX50264" fmla="*/ 332240 w 1299502"/>
              <a:gd name="connsiteY50264" fmla="*/ 1372071 h 2190257"/>
              <a:gd name="connsiteX50265" fmla="*/ 332131 w 1299502"/>
              <a:gd name="connsiteY50265" fmla="*/ 1371962 h 2190257"/>
              <a:gd name="connsiteX50266" fmla="*/ 332131 w 1299502"/>
              <a:gd name="connsiteY50266" fmla="*/ 1371386 h 2190257"/>
              <a:gd name="connsiteX50267" fmla="*/ 332023 w 1299502"/>
              <a:gd name="connsiteY50267" fmla="*/ 1371170 h 2190257"/>
              <a:gd name="connsiteX50268" fmla="*/ 331627 w 1299502"/>
              <a:gd name="connsiteY50268" fmla="*/ 1371494 h 2190257"/>
              <a:gd name="connsiteX50269" fmla="*/ 331014 w 1299502"/>
              <a:gd name="connsiteY50269" fmla="*/ 1371494 h 2190257"/>
              <a:gd name="connsiteX50270" fmla="*/ 330328 w 1299502"/>
              <a:gd name="connsiteY50270" fmla="*/ 1371962 h 2190257"/>
              <a:gd name="connsiteX50271" fmla="*/ 328345 w 1299502"/>
              <a:gd name="connsiteY50271" fmla="*/ 1371890 h 2190257"/>
              <a:gd name="connsiteX50272" fmla="*/ 328057 w 1299502"/>
              <a:gd name="connsiteY50272" fmla="*/ 1371566 h 2190257"/>
              <a:gd name="connsiteX50273" fmla="*/ 327444 w 1299502"/>
              <a:gd name="connsiteY50273" fmla="*/ 1371566 h 2190257"/>
              <a:gd name="connsiteX50274" fmla="*/ 327227 w 1299502"/>
              <a:gd name="connsiteY50274" fmla="*/ 1371386 h 2190257"/>
              <a:gd name="connsiteX50275" fmla="*/ 327336 w 1299502"/>
              <a:gd name="connsiteY50275" fmla="*/ 1370485 h 2190257"/>
              <a:gd name="connsiteX50276" fmla="*/ 326939 w 1299502"/>
              <a:gd name="connsiteY50276" fmla="*/ 1370196 h 2190257"/>
              <a:gd name="connsiteX50277" fmla="*/ 327047 w 1299502"/>
              <a:gd name="connsiteY50277" fmla="*/ 1369872 h 2190257"/>
              <a:gd name="connsiteX50278" fmla="*/ 326831 w 1299502"/>
              <a:gd name="connsiteY50278" fmla="*/ 1369692 h 2190257"/>
              <a:gd name="connsiteX50279" fmla="*/ 326254 w 1299502"/>
              <a:gd name="connsiteY50279" fmla="*/ 1369692 h 2190257"/>
              <a:gd name="connsiteX50280" fmla="*/ 326038 w 1299502"/>
              <a:gd name="connsiteY50280" fmla="*/ 1369584 h 2190257"/>
              <a:gd name="connsiteX50281" fmla="*/ 326146 w 1299502"/>
              <a:gd name="connsiteY50281" fmla="*/ 1368971 h 2190257"/>
              <a:gd name="connsiteX50282" fmla="*/ 325929 w 1299502"/>
              <a:gd name="connsiteY50282" fmla="*/ 1368791 h 2190257"/>
              <a:gd name="connsiteX50283" fmla="*/ 325641 w 1299502"/>
              <a:gd name="connsiteY50283" fmla="*/ 1368791 h 2190257"/>
              <a:gd name="connsiteX50284" fmla="*/ 325461 w 1299502"/>
              <a:gd name="connsiteY50284" fmla="*/ 1368575 h 2190257"/>
              <a:gd name="connsiteX50285" fmla="*/ 325533 w 1299502"/>
              <a:gd name="connsiteY50285" fmla="*/ 1367998 h 2190257"/>
              <a:gd name="connsiteX50286" fmla="*/ 325857 w 1299502"/>
              <a:gd name="connsiteY50286" fmla="*/ 1367782 h 2190257"/>
              <a:gd name="connsiteX50287" fmla="*/ 325857 w 1299502"/>
              <a:gd name="connsiteY50287" fmla="*/ 1367205 h 2190257"/>
              <a:gd name="connsiteX50288" fmla="*/ 326038 w 1299502"/>
              <a:gd name="connsiteY50288" fmla="*/ 1366989 h 2190257"/>
              <a:gd name="connsiteX50289" fmla="*/ 327047 w 1299502"/>
              <a:gd name="connsiteY50289" fmla="*/ 1367097 h 2190257"/>
              <a:gd name="connsiteX50290" fmla="*/ 327227 w 1299502"/>
              <a:gd name="connsiteY50290" fmla="*/ 1366881 h 2190257"/>
              <a:gd name="connsiteX50291" fmla="*/ 327227 w 1299502"/>
              <a:gd name="connsiteY50291" fmla="*/ 1366592 h 2190257"/>
              <a:gd name="connsiteX50292" fmla="*/ 327336 w 1299502"/>
              <a:gd name="connsiteY50292" fmla="*/ 1366484 h 2190257"/>
              <a:gd name="connsiteX50293" fmla="*/ 328021 w 1299502"/>
              <a:gd name="connsiteY50293" fmla="*/ 1366484 h 2190257"/>
              <a:gd name="connsiteX50294" fmla="*/ 328237 w 1299502"/>
              <a:gd name="connsiteY50294" fmla="*/ 1366412 h 2190257"/>
              <a:gd name="connsiteX50295" fmla="*/ 327840 w 1299502"/>
              <a:gd name="connsiteY50295" fmla="*/ 1366088 h 2190257"/>
              <a:gd name="connsiteX50296" fmla="*/ 327913 w 1299502"/>
              <a:gd name="connsiteY50296" fmla="*/ 1365511 h 2190257"/>
              <a:gd name="connsiteX50297" fmla="*/ 328237 w 1299502"/>
              <a:gd name="connsiteY50297" fmla="*/ 1365187 h 2190257"/>
              <a:gd name="connsiteX50298" fmla="*/ 328237 w 1299502"/>
              <a:gd name="connsiteY50298" fmla="*/ 1364898 h 2190257"/>
              <a:gd name="connsiteX50299" fmla="*/ 328417 w 1299502"/>
              <a:gd name="connsiteY50299" fmla="*/ 1364790 h 2190257"/>
              <a:gd name="connsiteX50300" fmla="*/ 328706 w 1299502"/>
              <a:gd name="connsiteY50300" fmla="*/ 1364790 h 2190257"/>
              <a:gd name="connsiteX50301" fmla="*/ 329211 w 1299502"/>
              <a:gd name="connsiteY50301" fmla="*/ 1365295 h 2190257"/>
              <a:gd name="connsiteX50302" fmla="*/ 329211 w 1299502"/>
              <a:gd name="connsiteY50302" fmla="*/ 1365583 h 2190257"/>
              <a:gd name="connsiteX50303" fmla="*/ 329319 w 1299502"/>
              <a:gd name="connsiteY50303" fmla="*/ 1365691 h 2190257"/>
              <a:gd name="connsiteX50304" fmla="*/ 329715 w 1299502"/>
              <a:gd name="connsiteY50304" fmla="*/ 1365511 h 2190257"/>
              <a:gd name="connsiteX50305" fmla="*/ 330004 w 1299502"/>
              <a:gd name="connsiteY50305" fmla="*/ 1365511 h 2190257"/>
              <a:gd name="connsiteX50306" fmla="*/ 330220 w 1299502"/>
              <a:gd name="connsiteY50306" fmla="*/ 1365295 h 2190257"/>
              <a:gd name="connsiteX50307" fmla="*/ 329715 w 1299502"/>
              <a:gd name="connsiteY50307" fmla="*/ 1364898 h 2190257"/>
              <a:gd name="connsiteX50308" fmla="*/ 329427 w 1299502"/>
              <a:gd name="connsiteY50308" fmla="*/ 1364790 h 2190257"/>
              <a:gd name="connsiteX50309" fmla="*/ 329211 w 1299502"/>
              <a:gd name="connsiteY50309" fmla="*/ 1364718 h 2190257"/>
              <a:gd name="connsiteX50310" fmla="*/ 329427 w 1299502"/>
              <a:gd name="connsiteY50310" fmla="*/ 1362628 h 2190257"/>
              <a:gd name="connsiteX50311" fmla="*/ 329499 w 1299502"/>
              <a:gd name="connsiteY50311" fmla="*/ 1362520 h 2190257"/>
              <a:gd name="connsiteX50312" fmla="*/ 330220 w 1299502"/>
              <a:gd name="connsiteY50312" fmla="*/ 1362520 h 2190257"/>
              <a:gd name="connsiteX50313" fmla="*/ 330725 w 1299502"/>
              <a:gd name="connsiteY50313" fmla="*/ 1362123 h 2190257"/>
              <a:gd name="connsiteX50314" fmla="*/ 330401 w 1299502"/>
              <a:gd name="connsiteY50314" fmla="*/ 1361799 h 2190257"/>
              <a:gd name="connsiteX50315" fmla="*/ 330401 w 1299502"/>
              <a:gd name="connsiteY50315" fmla="*/ 1360934 h 2190257"/>
              <a:gd name="connsiteX50316" fmla="*/ 330617 w 1299502"/>
              <a:gd name="connsiteY50316" fmla="*/ 1360718 h 2190257"/>
              <a:gd name="connsiteX50317" fmla="*/ 331915 w 1299502"/>
              <a:gd name="connsiteY50317" fmla="*/ 1360826 h 2190257"/>
              <a:gd name="connsiteX50318" fmla="*/ 332095 w 1299502"/>
              <a:gd name="connsiteY50318" fmla="*/ 1360718 h 2190257"/>
              <a:gd name="connsiteX50319" fmla="*/ 332095 w 1299502"/>
              <a:gd name="connsiteY50319" fmla="*/ 1360429 h 2190257"/>
              <a:gd name="connsiteX50320" fmla="*/ 332384 w 1299502"/>
              <a:gd name="connsiteY50320" fmla="*/ 1360105 h 2190257"/>
              <a:gd name="connsiteX50321" fmla="*/ 332492 w 1299502"/>
              <a:gd name="connsiteY50321" fmla="*/ 1359528 h 2190257"/>
              <a:gd name="connsiteX50322" fmla="*/ 331699 w 1299502"/>
              <a:gd name="connsiteY50322" fmla="*/ 1358736 h 2190257"/>
              <a:gd name="connsiteX50323" fmla="*/ 331410 w 1299502"/>
              <a:gd name="connsiteY50323" fmla="*/ 1358736 h 2190257"/>
              <a:gd name="connsiteX50324" fmla="*/ 331194 w 1299502"/>
              <a:gd name="connsiteY50324" fmla="*/ 1358519 h 2190257"/>
              <a:gd name="connsiteX50325" fmla="*/ 331699 w 1299502"/>
              <a:gd name="connsiteY50325" fmla="*/ 1358123 h 2190257"/>
              <a:gd name="connsiteX50326" fmla="*/ 331987 w 1299502"/>
              <a:gd name="connsiteY50326" fmla="*/ 1358231 h 2190257"/>
              <a:gd name="connsiteX50327" fmla="*/ 332203 w 1299502"/>
              <a:gd name="connsiteY50327" fmla="*/ 1358015 h 2190257"/>
              <a:gd name="connsiteX50328" fmla="*/ 332203 w 1299502"/>
              <a:gd name="connsiteY50328" fmla="*/ 1357438 h 2190257"/>
              <a:gd name="connsiteX50329" fmla="*/ 332889 w 1299502"/>
              <a:gd name="connsiteY50329" fmla="*/ 1356934 h 2190257"/>
              <a:gd name="connsiteX50330" fmla="*/ 332600 w 1299502"/>
              <a:gd name="connsiteY50330" fmla="*/ 1356537 h 2190257"/>
              <a:gd name="connsiteX50331" fmla="*/ 332708 w 1299502"/>
              <a:gd name="connsiteY50331" fmla="*/ 1355420 h 2190257"/>
              <a:gd name="connsiteX50332" fmla="*/ 333177 w 1299502"/>
              <a:gd name="connsiteY50332" fmla="*/ 1354915 h 2190257"/>
              <a:gd name="connsiteX50333" fmla="*/ 333502 w 1299502"/>
              <a:gd name="connsiteY50333" fmla="*/ 1355023 h 2190257"/>
              <a:gd name="connsiteX50334" fmla="*/ 333682 w 1299502"/>
              <a:gd name="connsiteY50334" fmla="*/ 1354843 h 2190257"/>
              <a:gd name="connsiteX50335" fmla="*/ 333790 w 1299502"/>
              <a:gd name="connsiteY50335" fmla="*/ 1353330 h 2190257"/>
              <a:gd name="connsiteX50336" fmla="*/ 333970 w 1299502"/>
              <a:gd name="connsiteY50336" fmla="*/ 1353221 h 2190257"/>
              <a:gd name="connsiteX50337" fmla="*/ 334259 w 1299502"/>
              <a:gd name="connsiteY50337" fmla="*/ 1353221 h 2190257"/>
              <a:gd name="connsiteX50338" fmla="*/ 334367 w 1299502"/>
              <a:gd name="connsiteY50338" fmla="*/ 1353149 h 2190257"/>
              <a:gd name="connsiteX50339" fmla="*/ 334475 w 1299502"/>
              <a:gd name="connsiteY50339" fmla="*/ 1352248 h 2190257"/>
              <a:gd name="connsiteX50340" fmla="*/ 334764 w 1299502"/>
              <a:gd name="connsiteY50340" fmla="*/ 1351960 h 2190257"/>
              <a:gd name="connsiteX50341" fmla="*/ 334764 w 1299502"/>
              <a:gd name="connsiteY50341" fmla="*/ 1351636 h 2190257"/>
              <a:gd name="connsiteX50342" fmla="*/ 335377 w 1299502"/>
              <a:gd name="connsiteY50342" fmla="*/ 1351239 h 2190257"/>
              <a:gd name="connsiteX50343" fmla="*/ 336242 w 1299502"/>
              <a:gd name="connsiteY50343" fmla="*/ 1351239 h 2190257"/>
              <a:gd name="connsiteX50344" fmla="*/ 338442 w 1299502"/>
              <a:gd name="connsiteY50344" fmla="*/ 1353546 h 2190257"/>
              <a:gd name="connsiteX50345" fmla="*/ 338766 w 1299502"/>
              <a:gd name="connsiteY50345" fmla="*/ 1353546 h 2190257"/>
              <a:gd name="connsiteX50346" fmla="*/ 339343 w 1299502"/>
              <a:gd name="connsiteY50346" fmla="*/ 1354122 h 2190257"/>
              <a:gd name="connsiteX50347" fmla="*/ 339559 w 1299502"/>
              <a:gd name="connsiteY50347" fmla="*/ 1354050 h 2190257"/>
              <a:gd name="connsiteX50348" fmla="*/ 339559 w 1299502"/>
              <a:gd name="connsiteY50348" fmla="*/ 1353654 h 2190257"/>
              <a:gd name="connsiteX50349" fmla="*/ 338658 w 1299502"/>
              <a:gd name="connsiteY50349" fmla="*/ 1352753 h 2190257"/>
              <a:gd name="connsiteX50350" fmla="*/ 338658 w 1299502"/>
              <a:gd name="connsiteY50350" fmla="*/ 1351852 h 2190257"/>
              <a:gd name="connsiteX50351" fmla="*/ 338261 w 1299502"/>
              <a:gd name="connsiteY50351" fmla="*/ 1351455 h 2190257"/>
              <a:gd name="connsiteX50352" fmla="*/ 337865 w 1299502"/>
              <a:gd name="connsiteY50352" fmla="*/ 1351455 h 2190257"/>
              <a:gd name="connsiteX50353" fmla="*/ 337756 w 1299502"/>
              <a:gd name="connsiteY50353" fmla="*/ 1351239 h 2190257"/>
              <a:gd name="connsiteX50354" fmla="*/ 337756 w 1299502"/>
              <a:gd name="connsiteY50354" fmla="*/ 1350663 h 2190257"/>
              <a:gd name="connsiteX50355" fmla="*/ 338442 w 1299502"/>
              <a:gd name="connsiteY50355" fmla="*/ 1350050 h 2190257"/>
              <a:gd name="connsiteX50356" fmla="*/ 338442 w 1299502"/>
              <a:gd name="connsiteY50356" fmla="*/ 1349437 h 2190257"/>
              <a:gd name="connsiteX50357" fmla="*/ 338369 w 1299502"/>
              <a:gd name="connsiteY50357" fmla="*/ 1349365 h 2190257"/>
              <a:gd name="connsiteX50358" fmla="*/ 337360 w 1299502"/>
              <a:gd name="connsiteY50358" fmla="*/ 1350158 h 2190257"/>
              <a:gd name="connsiteX50359" fmla="*/ 336963 w 1299502"/>
              <a:gd name="connsiteY50359" fmla="*/ 1350158 h 2190257"/>
              <a:gd name="connsiteX50360" fmla="*/ 336350 w 1299502"/>
              <a:gd name="connsiteY50360" fmla="*/ 1350735 h 2190257"/>
              <a:gd name="connsiteX50361" fmla="*/ 336062 w 1299502"/>
              <a:gd name="connsiteY50361" fmla="*/ 1350338 h 2190257"/>
              <a:gd name="connsiteX50362" fmla="*/ 335665 w 1299502"/>
              <a:gd name="connsiteY50362" fmla="*/ 1350338 h 2190257"/>
              <a:gd name="connsiteX50363" fmla="*/ 335377 w 1299502"/>
              <a:gd name="connsiteY50363" fmla="*/ 1350050 h 2190257"/>
              <a:gd name="connsiteX50364" fmla="*/ 334367 w 1299502"/>
              <a:gd name="connsiteY50364" fmla="*/ 1350050 h 2190257"/>
              <a:gd name="connsiteX50365" fmla="*/ 334259 w 1299502"/>
              <a:gd name="connsiteY50365" fmla="*/ 1349834 h 2190257"/>
              <a:gd name="connsiteX50366" fmla="*/ 334259 w 1299502"/>
              <a:gd name="connsiteY50366" fmla="*/ 1348969 h 2190257"/>
              <a:gd name="connsiteX50367" fmla="*/ 334691 w 1299502"/>
              <a:gd name="connsiteY50367" fmla="*/ 1348644 h 2190257"/>
              <a:gd name="connsiteX50368" fmla="*/ 334691 w 1299502"/>
              <a:gd name="connsiteY50368" fmla="*/ 1347743 h 2190257"/>
              <a:gd name="connsiteX50369" fmla="*/ 334367 w 1299502"/>
              <a:gd name="connsiteY50369" fmla="*/ 1347455 h 2190257"/>
              <a:gd name="connsiteX50370" fmla="*/ 335377 w 1299502"/>
              <a:gd name="connsiteY50370" fmla="*/ 1346662 h 2190257"/>
              <a:gd name="connsiteX50371" fmla="*/ 335449 w 1299502"/>
              <a:gd name="connsiteY50371" fmla="*/ 1346049 h 2190257"/>
              <a:gd name="connsiteX50372" fmla="*/ 335160 w 1299502"/>
              <a:gd name="connsiteY50372" fmla="*/ 1345761 h 2190257"/>
              <a:gd name="connsiteX50373" fmla="*/ 335268 w 1299502"/>
              <a:gd name="connsiteY50373" fmla="*/ 1343671 h 2190257"/>
              <a:gd name="connsiteX50374" fmla="*/ 336170 w 1299502"/>
              <a:gd name="connsiteY50374" fmla="*/ 1342950 h 2190257"/>
              <a:gd name="connsiteX50375" fmla="*/ 336458 w 1299502"/>
              <a:gd name="connsiteY50375" fmla="*/ 1342950 h 2190257"/>
              <a:gd name="connsiteX50376" fmla="*/ 336963 w 1299502"/>
              <a:gd name="connsiteY50376" fmla="*/ 1342553 h 2190257"/>
              <a:gd name="connsiteX50377" fmla="*/ 336963 w 1299502"/>
              <a:gd name="connsiteY50377" fmla="*/ 1341977 h 2190257"/>
              <a:gd name="connsiteX50378" fmla="*/ 337360 w 1299502"/>
              <a:gd name="connsiteY50378" fmla="*/ 1341761 h 2190257"/>
              <a:gd name="connsiteX50379" fmla="*/ 337360 w 1299502"/>
              <a:gd name="connsiteY50379" fmla="*/ 1340860 h 2190257"/>
              <a:gd name="connsiteX50380" fmla="*/ 337035 w 1299502"/>
              <a:gd name="connsiteY50380" fmla="*/ 1340463 h 2190257"/>
              <a:gd name="connsiteX50381" fmla="*/ 337035 w 1299502"/>
              <a:gd name="connsiteY50381" fmla="*/ 1339887 h 2190257"/>
              <a:gd name="connsiteX50382" fmla="*/ 337432 w 1299502"/>
              <a:gd name="connsiteY50382" fmla="*/ 1339670 h 2190257"/>
              <a:gd name="connsiteX50383" fmla="*/ 337540 w 1299502"/>
              <a:gd name="connsiteY50383" fmla="*/ 1337868 h 2190257"/>
              <a:gd name="connsiteX50384" fmla="*/ 337829 w 1299502"/>
              <a:gd name="connsiteY50384" fmla="*/ 1337580 h 2190257"/>
              <a:gd name="connsiteX50385" fmla="*/ 337829 w 1299502"/>
              <a:gd name="connsiteY50385" fmla="*/ 1337292 h 2190257"/>
              <a:gd name="connsiteX50386" fmla="*/ 338333 w 1299502"/>
              <a:gd name="connsiteY50386" fmla="*/ 1336895 h 2190257"/>
              <a:gd name="connsiteX50387" fmla="*/ 338730 w 1299502"/>
              <a:gd name="connsiteY50387" fmla="*/ 1336895 h 2190257"/>
              <a:gd name="connsiteX50388" fmla="*/ 339127 w 1299502"/>
              <a:gd name="connsiteY50388" fmla="*/ 1337364 h 2190257"/>
              <a:gd name="connsiteX50389" fmla="*/ 339127 w 1299502"/>
              <a:gd name="connsiteY50389" fmla="*/ 1337976 h 2190257"/>
              <a:gd name="connsiteX50390" fmla="*/ 339235 w 1299502"/>
              <a:gd name="connsiteY50390" fmla="*/ 1338084 h 2190257"/>
              <a:gd name="connsiteX50391" fmla="*/ 339451 w 1299502"/>
              <a:gd name="connsiteY50391" fmla="*/ 1337976 h 2190257"/>
              <a:gd name="connsiteX50392" fmla="*/ 339523 w 1299502"/>
              <a:gd name="connsiteY50392" fmla="*/ 1336787 h 2190257"/>
              <a:gd name="connsiteX50393" fmla="*/ 339848 w 1299502"/>
              <a:gd name="connsiteY50393" fmla="*/ 1336499 h 2190257"/>
              <a:gd name="connsiteX50394" fmla="*/ 339920 w 1299502"/>
              <a:gd name="connsiteY50394" fmla="*/ 1335886 h 2190257"/>
              <a:gd name="connsiteX50395" fmla="*/ 340713 w 1299502"/>
              <a:gd name="connsiteY50395" fmla="*/ 1335165 h 2190257"/>
              <a:gd name="connsiteX50396" fmla="*/ 342011 w 1299502"/>
              <a:gd name="connsiteY50396" fmla="*/ 1335273 h 2190257"/>
              <a:gd name="connsiteX50397" fmla="*/ 342336 w 1299502"/>
              <a:gd name="connsiteY50397" fmla="*/ 1334985 h 2190257"/>
              <a:gd name="connsiteX50398" fmla="*/ 343598 w 1299502"/>
              <a:gd name="connsiteY50398" fmla="*/ 1335093 h 2190257"/>
              <a:gd name="connsiteX50399" fmla="*/ 344319 w 1299502"/>
              <a:gd name="connsiteY50399" fmla="*/ 1334589 h 2190257"/>
              <a:gd name="connsiteX50400" fmla="*/ 345004 w 1299502"/>
              <a:gd name="connsiteY50400" fmla="*/ 1334589 h 2190257"/>
              <a:gd name="connsiteX50401" fmla="*/ 345401 w 1299502"/>
              <a:gd name="connsiteY50401" fmla="*/ 1335093 h 2190257"/>
              <a:gd name="connsiteX50402" fmla="*/ 345401 w 1299502"/>
              <a:gd name="connsiteY50402" fmla="*/ 1335381 h 2190257"/>
              <a:gd name="connsiteX50403" fmla="*/ 345509 w 1299502"/>
              <a:gd name="connsiteY50403" fmla="*/ 1335490 h 2190257"/>
              <a:gd name="connsiteX50404" fmla="*/ 346194 w 1299502"/>
              <a:gd name="connsiteY50404" fmla="*/ 1334877 h 2190257"/>
              <a:gd name="connsiteX50405" fmla="*/ 347492 w 1299502"/>
              <a:gd name="connsiteY50405" fmla="*/ 1334985 h 2190257"/>
              <a:gd name="connsiteX50406" fmla="*/ 347889 w 1299502"/>
              <a:gd name="connsiteY50406" fmla="*/ 1334661 h 2190257"/>
              <a:gd name="connsiteX50407" fmla="*/ 348213 w 1299502"/>
              <a:gd name="connsiteY50407" fmla="*/ 1334661 h 2190257"/>
              <a:gd name="connsiteX50408" fmla="*/ 348502 w 1299502"/>
              <a:gd name="connsiteY50408" fmla="*/ 1334480 h 2190257"/>
              <a:gd name="connsiteX50409" fmla="*/ 349800 w 1299502"/>
              <a:gd name="connsiteY50409" fmla="*/ 1334589 h 2190257"/>
              <a:gd name="connsiteX50410" fmla="*/ 350088 w 1299502"/>
              <a:gd name="connsiteY50410" fmla="*/ 1334877 h 2190257"/>
              <a:gd name="connsiteX50411" fmla="*/ 352072 w 1299502"/>
              <a:gd name="connsiteY50411" fmla="*/ 1334985 h 2190257"/>
              <a:gd name="connsiteX50412" fmla="*/ 352396 w 1299502"/>
              <a:gd name="connsiteY50412" fmla="*/ 1334661 h 2190257"/>
              <a:gd name="connsiteX50413" fmla="*/ 353081 w 1299502"/>
              <a:gd name="connsiteY50413" fmla="*/ 1334661 h 2190257"/>
              <a:gd name="connsiteX50414" fmla="*/ 353406 w 1299502"/>
              <a:gd name="connsiteY50414" fmla="*/ 1334480 h 2190257"/>
              <a:gd name="connsiteX50415" fmla="*/ 355389 w 1299502"/>
              <a:gd name="connsiteY50415" fmla="*/ 1334480 h 2190257"/>
              <a:gd name="connsiteX50416" fmla="*/ 355677 w 1299502"/>
              <a:gd name="connsiteY50416" fmla="*/ 1334877 h 2190257"/>
              <a:gd name="connsiteX50417" fmla="*/ 356182 w 1299502"/>
              <a:gd name="connsiteY50417" fmla="*/ 1334480 h 2190257"/>
              <a:gd name="connsiteX50418" fmla="*/ 356182 w 1299502"/>
              <a:gd name="connsiteY50418" fmla="*/ 1334192 h 2190257"/>
              <a:gd name="connsiteX50419" fmla="*/ 356290 w 1299502"/>
              <a:gd name="connsiteY50419" fmla="*/ 1333976 h 2190257"/>
              <a:gd name="connsiteX50420" fmla="*/ 357588 w 1299502"/>
              <a:gd name="connsiteY50420" fmla="*/ 1334084 h 2190257"/>
              <a:gd name="connsiteX50421" fmla="*/ 357877 w 1299502"/>
              <a:gd name="connsiteY50421" fmla="*/ 1334372 h 2190257"/>
              <a:gd name="connsiteX50422" fmla="*/ 358562 w 1299502"/>
              <a:gd name="connsiteY50422" fmla="*/ 1334480 h 2190257"/>
              <a:gd name="connsiteX50423" fmla="*/ 359067 w 1299502"/>
              <a:gd name="connsiteY50423" fmla="*/ 1334877 h 2190257"/>
              <a:gd name="connsiteX50424" fmla="*/ 358959 w 1299502"/>
              <a:gd name="connsiteY50424" fmla="*/ 1335778 h 2190257"/>
              <a:gd name="connsiteX50425" fmla="*/ 359283 w 1299502"/>
              <a:gd name="connsiteY50425" fmla="*/ 1336066 h 2190257"/>
              <a:gd name="connsiteX50426" fmla="*/ 359283 w 1299502"/>
              <a:gd name="connsiteY50426" fmla="*/ 1336967 h 2190257"/>
              <a:gd name="connsiteX50427" fmla="*/ 359572 w 1299502"/>
              <a:gd name="connsiteY50427" fmla="*/ 1337256 h 2190257"/>
              <a:gd name="connsiteX50428" fmla="*/ 359572 w 1299502"/>
              <a:gd name="connsiteY50428" fmla="*/ 1337580 h 2190257"/>
              <a:gd name="connsiteX50429" fmla="*/ 359860 w 1299502"/>
              <a:gd name="connsiteY50429" fmla="*/ 1337868 h 2190257"/>
              <a:gd name="connsiteX50430" fmla="*/ 359860 w 1299502"/>
              <a:gd name="connsiteY50430" fmla="*/ 1338157 h 2190257"/>
              <a:gd name="connsiteX50431" fmla="*/ 360185 w 1299502"/>
              <a:gd name="connsiteY50431" fmla="*/ 1338481 h 2190257"/>
              <a:gd name="connsiteX50432" fmla="*/ 360076 w 1299502"/>
              <a:gd name="connsiteY50432" fmla="*/ 1338769 h 2190257"/>
              <a:gd name="connsiteX50433" fmla="*/ 360473 w 1299502"/>
              <a:gd name="connsiteY50433" fmla="*/ 1339166 h 2190257"/>
              <a:gd name="connsiteX50434" fmla="*/ 360401 w 1299502"/>
              <a:gd name="connsiteY50434" fmla="*/ 1339670 h 2190257"/>
              <a:gd name="connsiteX50435" fmla="*/ 360689 w 1299502"/>
              <a:gd name="connsiteY50435" fmla="*/ 1340067 h 2190257"/>
              <a:gd name="connsiteX50436" fmla="*/ 360689 w 1299502"/>
              <a:gd name="connsiteY50436" fmla="*/ 1340355 h 2190257"/>
              <a:gd name="connsiteX50437" fmla="*/ 360978 w 1299502"/>
              <a:gd name="connsiteY50437" fmla="*/ 1340679 h 2190257"/>
              <a:gd name="connsiteX50438" fmla="*/ 360978 w 1299502"/>
              <a:gd name="connsiteY50438" fmla="*/ 1341256 h 2190257"/>
              <a:gd name="connsiteX50439" fmla="*/ 360906 w 1299502"/>
              <a:gd name="connsiteY50439" fmla="*/ 1342662 h 2190257"/>
              <a:gd name="connsiteX50440" fmla="*/ 361194 w 1299502"/>
              <a:gd name="connsiteY50440" fmla="*/ 1343058 h 2190257"/>
              <a:gd name="connsiteX50441" fmla="*/ 361194 w 1299502"/>
              <a:gd name="connsiteY50441" fmla="*/ 1343563 h 2190257"/>
              <a:gd name="connsiteX50442" fmla="*/ 361483 w 1299502"/>
              <a:gd name="connsiteY50442" fmla="*/ 1343959 h 2190257"/>
              <a:gd name="connsiteX50443" fmla="*/ 361483 w 1299502"/>
              <a:gd name="connsiteY50443" fmla="*/ 1344283 h 2190257"/>
              <a:gd name="connsiteX50444" fmla="*/ 361879 w 1299502"/>
              <a:gd name="connsiteY50444" fmla="*/ 1344680 h 2190257"/>
              <a:gd name="connsiteX50445" fmla="*/ 362600 w 1299502"/>
              <a:gd name="connsiteY50445" fmla="*/ 1344752 h 2190257"/>
              <a:gd name="connsiteX50446" fmla="*/ 363069 w 1299502"/>
              <a:gd name="connsiteY50446" fmla="*/ 1345184 h 2190257"/>
              <a:gd name="connsiteX50447" fmla="*/ 362997 w 1299502"/>
              <a:gd name="connsiteY50447" fmla="*/ 1345473 h 2190257"/>
              <a:gd name="connsiteX50448" fmla="*/ 363790 w 1299502"/>
              <a:gd name="connsiteY50448" fmla="*/ 1346266 h 2190257"/>
              <a:gd name="connsiteX50449" fmla="*/ 364475 w 1299502"/>
              <a:gd name="connsiteY50449" fmla="*/ 1345761 h 2190257"/>
              <a:gd name="connsiteX50450" fmla="*/ 365377 w 1299502"/>
              <a:gd name="connsiteY50450" fmla="*/ 1345761 h 2190257"/>
              <a:gd name="connsiteX50451" fmla="*/ 365593 w 1299502"/>
              <a:gd name="connsiteY50451" fmla="*/ 1345977 h 2190257"/>
              <a:gd name="connsiteX50452" fmla="*/ 365593 w 1299502"/>
              <a:gd name="connsiteY50452" fmla="*/ 1346266 h 2190257"/>
              <a:gd name="connsiteX50453" fmla="*/ 365197 w 1299502"/>
              <a:gd name="connsiteY50453" fmla="*/ 1346482 h 2190257"/>
              <a:gd name="connsiteX50454" fmla="*/ 365593 w 1299502"/>
              <a:gd name="connsiteY50454" fmla="*/ 1346878 h 2190257"/>
              <a:gd name="connsiteX50455" fmla="*/ 365485 w 1299502"/>
              <a:gd name="connsiteY50455" fmla="*/ 1347167 h 2190257"/>
              <a:gd name="connsiteX50456" fmla="*/ 365990 w 1299502"/>
              <a:gd name="connsiteY50456" fmla="*/ 1347563 h 2190257"/>
              <a:gd name="connsiteX50457" fmla="*/ 366278 w 1299502"/>
              <a:gd name="connsiteY50457" fmla="*/ 1347671 h 2190257"/>
              <a:gd name="connsiteX50458" fmla="*/ 367072 w 1299502"/>
              <a:gd name="connsiteY50458" fmla="*/ 1348356 h 2190257"/>
              <a:gd name="connsiteX50459" fmla="*/ 367072 w 1299502"/>
              <a:gd name="connsiteY50459" fmla="*/ 1348644 h 2190257"/>
              <a:gd name="connsiteX50460" fmla="*/ 367180 w 1299502"/>
              <a:gd name="connsiteY50460" fmla="*/ 1348861 h 2190257"/>
              <a:gd name="connsiteX50461" fmla="*/ 367576 w 1299502"/>
              <a:gd name="connsiteY50461" fmla="*/ 1348861 h 2190257"/>
              <a:gd name="connsiteX50462" fmla="*/ 367865 w 1299502"/>
              <a:gd name="connsiteY50462" fmla="*/ 1349149 h 2190257"/>
              <a:gd name="connsiteX50463" fmla="*/ 368478 w 1299502"/>
              <a:gd name="connsiteY50463" fmla="*/ 1349257 h 2190257"/>
              <a:gd name="connsiteX50464" fmla="*/ 368658 w 1299502"/>
              <a:gd name="connsiteY50464" fmla="*/ 1349365 h 2190257"/>
              <a:gd name="connsiteX50465" fmla="*/ 368658 w 1299502"/>
              <a:gd name="connsiteY50465" fmla="*/ 1349653 h 2190257"/>
              <a:gd name="connsiteX50466" fmla="*/ 368766 w 1299502"/>
              <a:gd name="connsiteY50466" fmla="*/ 1349870 h 2190257"/>
              <a:gd name="connsiteX50467" fmla="*/ 370677 w 1299502"/>
              <a:gd name="connsiteY50467" fmla="*/ 1349942 h 2190257"/>
              <a:gd name="connsiteX50468" fmla="*/ 371074 w 1299502"/>
              <a:gd name="connsiteY50468" fmla="*/ 1349653 h 2190257"/>
              <a:gd name="connsiteX50469" fmla="*/ 372048 w 1299502"/>
              <a:gd name="connsiteY50469" fmla="*/ 1349762 h 2190257"/>
              <a:gd name="connsiteX50470" fmla="*/ 372949 w 1299502"/>
              <a:gd name="connsiteY50470" fmla="*/ 1350663 h 2190257"/>
              <a:gd name="connsiteX50471" fmla="*/ 373562 w 1299502"/>
              <a:gd name="connsiteY50471" fmla="*/ 1350663 h 2190257"/>
              <a:gd name="connsiteX50472" fmla="*/ 373851 w 1299502"/>
              <a:gd name="connsiteY50472" fmla="*/ 1350951 h 2190257"/>
              <a:gd name="connsiteX50473" fmla="*/ 374139 w 1299502"/>
              <a:gd name="connsiteY50473" fmla="*/ 1350951 h 2190257"/>
              <a:gd name="connsiteX50474" fmla="*/ 374644 w 1299502"/>
              <a:gd name="connsiteY50474" fmla="*/ 1351455 h 2190257"/>
              <a:gd name="connsiteX50475" fmla="*/ 374644 w 1299502"/>
              <a:gd name="connsiteY50475" fmla="*/ 1351744 h 2190257"/>
              <a:gd name="connsiteX50476" fmla="*/ 374932 w 1299502"/>
              <a:gd name="connsiteY50476" fmla="*/ 1352032 h 2190257"/>
              <a:gd name="connsiteX50477" fmla="*/ 374932 w 1299502"/>
              <a:gd name="connsiteY50477" fmla="*/ 1352645 h 2190257"/>
              <a:gd name="connsiteX50478" fmla="*/ 375041 w 1299502"/>
              <a:gd name="connsiteY50478" fmla="*/ 1352861 h 2190257"/>
              <a:gd name="connsiteX50479" fmla="*/ 375654 w 1299502"/>
              <a:gd name="connsiteY50479" fmla="*/ 1352356 h 2190257"/>
              <a:gd name="connsiteX50480" fmla="*/ 375654 w 1299502"/>
              <a:gd name="connsiteY50480" fmla="*/ 1352140 h 2190257"/>
              <a:gd name="connsiteX50481" fmla="*/ 375329 w 1299502"/>
              <a:gd name="connsiteY50481" fmla="*/ 1351852 h 2190257"/>
              <a:gd name="connsiteX50482" fmla="*/ 375329 w 1299502"/>
              <a:gd name="connsiteY50482" fmla="*/ 1351239 h 2190257"/>
              <a:gd name="connsiteX50483" fmla="*/ 375437 w 1299502"/>
              <a:gd name="connsiteY50483" fmla="*/ 1351059 h 2190257"/>
              <a:gd name="connsiteX50484" fmla="*/ 376158 w 1299502"/>
              <a:gd name="connsiteY50484" fmla="*/ 1351131 h 2190257"/>
              <a:gd name="connsiteX50485" fmla="*/ 376447 w 1299502"/>
              <a:gd name="connsiteY50485" fmla="*/ 1350843 h 2190257"/>
              <a:gd name="connsiteX50486" fmla="*/ 377745 w 1299502"/>
              <a:gd name="connsiteY50486" fmla="*/ 1350843 h 2190257"/>
              <a:gd name="connsiteX50487" fmla="*/ 378142 w 1299502"/>
              <a:gd name="connsiteY50487" fmla="*/ 1350663 h 2190257"/>
              <a:gd name="connsiteX50488" fmla="*/ 378718 w 1299502"/>
              <a:gd name="connsiteY50488" fmla="*/ 1350663 h 2190257"/>
              <a:gd name="connsiteX50489" fmla="*/ 379223 w 1299502"/>
              <a:gd name="connsiteY50489" fmla="*/ 1350266 h 2190257"/>
              <a:gd name="connsiteX50490" fmla="*/ 379331 w 1299502"/>
              <a:gd name="connsiteY50490" fmla="*/ 1349653 h 2190257"/>
              <a:gd name="connsiteX50491" fmla="*/ 379620 w 1299502"/>
              <a:gd name="connsiteY50491" fmla="*/ 1349365 h 2190257"/>
              <a:gd name="connsiteX50492" fmla="*/ 379620 w 1299502"/>
              <a:gd name="connsiteY50492" fmla="*/ 1349041 h 2190257"/>
              <a:gd name="connsiteX50493" fmla="*/ 380125 w 1299502"/>
              <a:gd name="connsiteY50493" fmla="*/ 1348644 h 2190257"/>
              <a:gd name="connsiteX50494" fmla="*/ 382432 w 1299502"/>
              <a:gd name="connsiteY50494" fmla="*/ 1348752 h 2190257"/>
              <a:gd name="connsiteX50495" fmla="*/ 382721 w 1299502"/>
              <a:gd name="connsiteY50495" fmla="*/ 1349041 h 2190257"/>
              <a:gd name="connsiteX50496" fmla="*/ 383334 w 1299502"/>
              <a:gd name="connsiteY50496" fmla="*/ 1349149 h 2190257"/>
              <a:gd name="connsiteX50497" fmla="*/ 384019 w 1299502"/>
              <a:gd name="connsiteY50497" fmla="*/ 1349762 h 2190257"/>
              <a:gd name="connsiteX50498" fmla="*/ 384307 w 1299502"/>
              <a:gd name="connsiteY50498" fmla="*/ 1349437 h 2190257"/>
              <a:gd name="connsiteX50499" fmla="*/ 385029 w 1299502"/>
              <a:gd name="connsiteY50499" fmla="*/ 1349437 h 2190257"/>
              <a:gd name="connsiteX50500" fmla="*/ 385317 w 1299502"/>
              <a:gd name="connsiteY50500" fmla="*/ 1349257 h 2190257"/>
              <a:gd name="connsiteX50501" fmla="*/ 385606 w 1299502"/>
              <a:gd name="connsiteY50501" fmla="*/ 1349257 h 2190257"/>
              <a:gd name="connsiteX50502" fmla="*/ 386110 w 1299502"/>
              <a:gd name="connsiteY50502" fmla="*/ 1348861 h 2190257"/>
              <a:gd name="connsiteX50503" fmla="*/ 386110 w 1299502"/>
              <a:gd name="connsiteY50503" fmla="*/ 1348536 h 2190257"/>
              <a:gd name="connsiteX50504" fmla="*/ 386327 w 1299502"/>
              <a:gd name="connsiteY50504" fmla="*/ 1348356 h 2190257"/>
              <a:gd name="connsiteX50505" fmla="*/ 387012 w 1299502"/>
              <a:gd name="connsiteY50505" fmla="*/ 1348464 h 2190257"/>
              <a:gd name="connsiteX50506" fmla="*/ 387300 w 1299502"/>
              <a:gd name="connsiteY50506" fmla="*/ 1348752 h 2190257"/>
              <a:gd name="connsiteX50507" fmla="*/ 387805 w 1299502"/>
              <a:gd name="connsiteY50507" fmla="*/ 1348248 h 2190257"/>
              <a:gd name="connsiteX50508" fmla="*/ 387805 w 1299502"/>
              <a:gd name="connsiteY50508" fmla="*/ 1348068 h 2190257"/>
              <a:gd name="connsiteX50509" fmla="*/ 388021 w 1299502"/>
              <a:gd name="connsiteY50509" fmla="*/ 1347851 h 2190257"/>
              <a:gd name="connsiteX50510" fmla="*/ 388310 w 1299502"/>
              <a:gd name="connsiteY50510" fmla="*/ 1347851 h 2190257"/>
              <a:gd name="connsiteX50511" fmla="*/ 388598 w 1299502"/>
              <a:gd name="connsiteY50511" fmla="*/ 1347563 h 2190257"/>
              <a:gd name="connsiteX50512" fmla="*/ 389608 w 1299502"/>
              <a:gd name="connsiteY50512" fmla="*/ 1347671 h 2190257"/>
              <a:gd name="connsiteX50513" fmla="*/ 389896 w 1299502"/>
              <a:gd name="connsiteY50513" fmla="*/ 1347347 h 2190257"/>
              <a:gd name="connsiteX50514" fmla="*/ 390618 w 1299502"/>
              <a:gd name="connsiteY50514" fmla="*/ 1347455 h 2190257"/>
              <a:gd name="connsiteX50515" fmla="*/ 390906 w 1299502"/>
              <a:gd name="connsiteY50515" fmla="*/ 1347167 h 2190257"/>
              <a:gd name="connsiteX50516" fmla="*/ 391195 w 1299502"/>
              <a:gd name="connsiteY50516" fmla="*/ 1347167 h 2190257"/>
              <a:gd name="connsiteX50517" fmla="*/ 391916 w 1299502"/>
              <a:gd name="connsiteY50517" fmla="*/ 1346554 h 2190257"/>
              <a:gd name="connsiteX50518" fmla="*/ 392312 w 1299502"/>
              <a:gd name="connsiteY50518" fmla="*/ 1346662 h 2190257"/>
              <a:gd name="connsiteX50519" fmla="*/ 392601 w 1299502"/>
              <a:gd name="connsiteY50519" fmla="*/ 1346374 h 2190257"/>
              <a:gd name="connsiteX50520" fmla="*/ 393899 w 1299502"/>
              <a:gd name="connsiteY50520" fmla="*/ 1346374 h 2190257"/>
              <a:gd name="connsiteX50521" fmla="*/ 394223 w 1299502"/>
              <a:gd name="connsiteY50521" fmla="*/ 1346158 h 2190257"/>
              <a:gd name="connsiteX50522" fmla="*/ 394512 w 1299502"/>
              <a:gd name="connsiteY50522" fmla="*/ 1346158 h 2190257"/>
              <a:gd name="connsiteX50523" fmla="*/ 394909 w 1299502"/>
              <a:gd name="connsiteY50523" fmla="*/ 1345869 h 2190257"/>
              <a:gd name="connsiteX50524" fmla="*/ 395197 w 1299502"/>
              <a:gd name="connsiteY50524" fmla="*/ 1345869 h 2190257"/>
              <a:gd name="connsiteX50525" fmla="*/ 395594 w 1299502"/>
              <a:gd name="connsiteY50525" fmla="*/ 1345545 h 2190257"/>
              <a:gd name="connsiteX50526" fmla="*/ 396207 w 1299502"/>
              <a:gd name="connsiteY50526" fmla="*/ 1345653 h 2190257"/>
              <a:gd name="connsiteX50527" fmla="*/ 396495 w 1299502"/>
              <a:gd name="connsiteY50527" fmla="*/ 1345365 h 2190257"/>
              <a:gd name="connsiteX50528" fmla="*/ 397793 w 1299502"/>
              <a:gd name="connsiteY50528" fmla="*/ 1345473 h 2190257"/>
              <a:gd name="connsiteX50529" fmla="*/ 398190 w 1299502"/>
              <a:gd name="connsiteY50529" fmla="*/ 1345148 h 2190257"/>
              <a:gd name="connsiteX50530" fmla="*/ 398514 w 1299502"/>
              <a:gd name="connsiteY50530" fmla="*/ 1345473 h 2190257"/>
              <a:gd name="connsiteX50531" fmla="*/ 400101 w 1299502"/>
              <a:gd name="connsiteY50531" fmla="*/ 1345545 h 2190257"/>
              <a:gd name="connsiteX50532" fmla="*/ 400281 w 1299502"/>
              <a:gd name="connsiteY50532" fmla="*/ 1345365 h 2190257"/>
              <a:gd name="connsiteX50533" fmla="*/ 400281 w 1299502"/>
              <a:gd name="connsiteY50533" fmla="*/ 1345076 h 2190257"/>
              <a:gd name="connsiteX50534" fmla="*/ 399776 w 1299502"/>
              <a:gd name="connsiteY50534" fmla="*/ 1344644 h 2190257"/>
              <a:gd name="connsiteX50535" fmla="*/ 399199 w 1299502"/>
              <a:gd name="connsiteY50535" fmla="*/ 1344572 h 2190257"/>
              <a:gd name="connsiteX50536" fmla="*/ 398911 w 1299502"/>
              <a:gd name="connsiteY50536" fmla="*/ 1344247 h 2190257"/>
              <a:gd name="connsiteX50537" fmla="*/ 398190 w 1299502"/>
              <a:gd name="connsiteY50537" fmla="*/ 1344247 h 2190257"/>
              <a:gd name="connsiteX50538" fmla="*/ 398082 w 1299502"/>
              <a:gd name="connsiteY50538" fmla="*/ 1344067 h 2190257"/>
              <a:gd name="connsiteX50539" fmla="*/ 398082 w 1299502"/>
              <a:gd name="connsiteY50539" fmla="*/ 1343779 h 2190257"/>
              <a:gd name="connsiteX50540" fmla="*/ 398695 w 1299502"/>
              <a:gd name="connsiteY50540" fmla="*/ 1343274 h 2190257"/>
              <a:gd name="connsiteX50541" fmla="*/ 398406 w 1299502"/>
              <a:gd name="connsiteY50541" fmla="*/ 1342950 h 2190257"/>
              <a:gd name="connsiteX50542" fmla="*/ 398478 w 1299502"/>
              <a:gd name="connsiteY50542" fmla="*/ 1342373 h 2190257"/>
              <a:gd name="connsiteX50543" fmla="*/ 398010 w 1299502"/>
              <a:gd name="connsiteY50543" fmla="*/ 1341869 h 2190257"/>
              <a:gd name="connsiteX50544" fmla="*/ 397685 w 1299502"/>
              <a:gd name="connsiteY50544" fmla="*/ 1341869 h 2190257"/>
              <a:gd name="connsiteX50545" fmla="*/ 396315 w 1299502"/>
              <a:gd name="connsiteY50545" fmla="*/ 1342950 h 2190257"/>
              <a:gd name="connsiteX50546" fmla="*/ 395990 w 1299502"/>
              <a:gd name="connsiteY50546" fmla="*/ 1342950 h 2190257"/>
              <a:gd name="connsiteX50547" fmla="*/ 395702 w 1299502"/>
              <a:gd name="connsiteY50547" fmla="*/ 1342662 h 2190257"/>
              <a:gd name="connsiteX50548" fmla="*/ 395377 w 1299502"/>
              <a:gd name="connsiteY50548" fmla="*/ 1342878 h 2190257"/>
              <a:gd name="connsiteX50549" fmla="*/ 394981 w 1299502"/>
              <a:gd name="connsiteY50549" fmla="*/ 1342878 h 2190257"/>
              <a:gd name="connsiteX50550" fmla="*/ 394909 w 1299502"/>
              <a:gd name="connsiteY50550" fmla="*/ 1343058 h 2190257"/>
              <a:gd name="connsiteX50551" fmla="*/ 394909 w 1299502"/>
              <a:gd name="connsiteY50551" fmla="*/ 1343346 h 2190257"/>
              <a:gd name="connsiteX50552" fmla="*/ 394692 w 1299502"/>
              <a:gd name="connsiteY50552" fmla="*/ 1343455 h 2190257"/>
              <a:gd name="connsiteX50553" fmla="*/ 394404 w 1299502"/>
              <a:gd name="connsiteY50553" fmla="*/ 1343455 h 2190257"/>
              <a:gd name="connsiteX50554" fmla="*/ 393719 w 1299502"/>
              <a:gd name="connsiteY50554" fmla="*/ 1344067 h 2190257"/>
              <a:gd name="connsiteX50555" fmla="*/ 392997 w 1299502"/>
              <a:gd name="connsiteY50555" fmla="*/ 1343959 h 2190257"/>
              <a:gd name="connsiteX50556" fmla="*/ 392709 w 1299502"/>
              <a:gd name="connsiteY50556" fmla="*/ 1343671 h 2190257"/>
              <a:gd name="connsiteX50557" fmla="*/ 391808 w 1299502"/>
              <a:gd name="connsiteY50557" fmla="*/ 1343563 h 2190257"/>
              <a:gd name="connsiteX50558" fmla="*/ 391591 w 1299502"/>
              <a:gd name="connsiteY50558" fmla="*/ 1343779 h 2190257"/>
              <a:gd name="connsiteX50559" fmla="*/ 391591 w 1299502"/>
              <a:gd name="connsiteY50559" fmla="*/ 1344067 h 2190257"/>
              <a:gd name="connsiteX50560" fmla="*/ 390726 w 1299502"/>
              <a:gd name="connsiteY50560" fmla="*/ 1344752 h 2190257"/>
              <a:gd name="connsiteX50561" fmla="*/ 390401 w 1299502"/>
              <a:gd name="connsiteY50561" fmla="*/ 1344752 h 2190257"/>
              <a:gd name="connsiteX50562" fmla="*/ 390113 w 1299502"/>
              <a:gd name="connsiteY50562" fmla="*/ 1344968 h 2190257"/>
              <a:gd name="connsiteX50563" fmla="*/ 388815 w 1299502"/>
              <a:gd name="connsiteY50563" fmla="*/ 1344968 h 2190257"/>
              <a:gd name="connsiteX50564" fmla="*/ 387805 w 1299502"/>
              <a:gd name="connsiteY50564" fmla="*/ 1345761 h 2190257"/>
              <a:gd name="connsiteX50565" fmla="*/ 386832 w 1299502"/>
              <a:gd name="connsiteY50565" fmla="*/ 1345761 h 2190257"/>
              <a:gd name="connsiteX50566" fmla="*/ 386543 w 1299502"/>
              <a:gd name="connsiteY50566" fmla="*/ 1345437 h 2190257"/>
              <a:gd name="connsiteX50567" fmla="*/ 386110 w 1299502"/>
              <a:gd name="connsiteY50567" fmla="*/ 1345437 h 2190257"/>
              <a:gd name="connsiteX50568" fmla="*/ 385822 w 1299502"/>
              <a:gd name="connsiteY50568" fmla="*/ 1345040 h 2190257"/>
              <a:gd name="connsiteX50569" fmla="*/ 384812 w 1299502"/>
              <a:gd name="connsiteY50569" fmla="*/ 1345941 h 2190257"/>
              <a:gd name="connsiteX50570" fmla="*/ 383947 w 1299502"/>
              <a:gd name="connsiteY50570" fmla="*/ 1345869 h 2190257"/>
              <a:gd name="connsiteX50571" fmla="*/ 383550 w 1299502"/>
              <a:gd name="connsiteY50571" fmla="*/ 1346158 h 2190257"/>
              <a:gd name="connsiteX50572" fmla="*/ 383226 w 1299502"/>
              <a:gd name="connsiteY50572" fmla="*/ 1346158 h 2190257"/>
              <a:gd name="connsiteX50573" fmla="*/ 383045 w 1299502"/>
              <a:gd name="connsiteY50573" fmla="*/ 1346266 h 2190257"/>
              <a:gd name="connsiteX50574" fmla="*/ 383045 w 1299502"/>
              <a:gd name="connsiteY50574" fmla="*/ 1346590 h 2190257"/>
              <a:gd name="connsiteX50575" fmla="*/ 382721 w 1299502"/>
              <a:gd name="connsiteY50575" fmla="*/ 1346878 h 2190257"/>
              <a:gd name="connsiteX50576" fmla="*/ 382649 w 1299502"/>
              <a:gd name="connsiteY50576" fmla="*/ 1347167 h 2190257"/>
              <a:gd name="connsiteX50577" fmla="*/ 382144 w 1299502"/>
              <a:gd name="connsiteY50577" fmla="*/ 1347563 h 2190257"/>
              <a:gd name="connsiteX50578" fmla="*/ 381892 w 1299502"/>
              <a:gd name="connsiteY50578" fmla="*/ 1347563 h 2190257"/>
              <a:gd name="connsiteX50579" fmla="*/ 381603 w 1299502"/>
              <a:gd name="connsiteY50579" fmla="*/ 1347887 h 2190257"/>
              <a:gd name="connsiteX50580" fmla="*/ 381206 w 1299502"/>
              <a:gd name="connsiteY50580" fmla="*/ 1347887 h 2190257"/>
              <a:gd name="connsiteX50581" fmla="*/ 380882 w 1299502"/>
              <a:gd name="connsiteY50581" fmla="*/ 1348068 h 2190257"/>
              <a:gd name="connsiteX50582" fmla="*/ 380305 w 1299502"/>
              <a:gd name="connsiteY50582" fmla="*/ 1348068 h 2190257"/>
              <a:gd name="connsiteX50583" fmla="*/ 379908 w 1299502"/>
              <a:gd name="connsiteY50583" fmla="*/ 1348356 h 2190257"/>
              <a:gd name="connsiteX50584" fmla="*/ 379584 w 1299502"/>
              <a:gd name="connsiteY50584" fmla="*/ 1348356 h 2190257"/>
              <a:gd name="connsiteX50585" fmla="*/ 378899 w 1299502"/>
              <a:gd name="connsiteY50585" fmla="*/ 1348861 h 2190257"/>
              <a:gd name="connsiteX50586" fmla="*/ 378574 w 1299502"/>
              <a:gd name="connsiteY50586" fmla="*/ 1348861 h 2190257"/>
              <a:gd name="connsiteX50587" fmla="*/ 378105 w 1299502"/>
              <a:gd name="connsiteY50587" fmla="*/ 1348356 h 2190257"/>
              <a:gd name="connsiteX50588" fmla="*/ 378178 w 1299502"/>
              <a:gd name="connsiteY50588" fmla="*/ 1347779 h 2190257"/>
              <a:gd name="connsiteX50589" fmla="*/ 377889 w 1299502"/>
              <a:gd name="connsiteY50589" fmla="*/ 1347455 h 2190257"/>
              <a:gd name="connsiteX50590" fmla="*/ 377889 w 1299502"/>
              <a:gd name="connsiteY50590" fmla="*/ 1347167 h 2190257"/>
              <a:gd name="connsiteX50591" fmla="*/ 377673 w 1299502"/>
              <a:gd name="connsiteY50591" fmla="*/ 1347059 h 2190257"/>
              <a:gd name="connsiteX50592" fmla="*/ 376411 w 1299502"/>
              <a:gd name="connsiteY50592" fmla="*/ 1346986 h 2190257"/>
              <a:gd name="connsiteX50593" fmla="*/ 376086 w 1299502"/>
              <a:gd name="connsiteY50593" fmla="*/ 1346662 h 2190257"/>
              <a:gd name="connsiteX50594" fmla="*/ 375798 w 1299502"/>
              <a:gd name="connsiteY50594" fmla="*/ 1346662 h 2190257"/>
              <a:gd name="connsiteX50595" fmla="*/ 375293 w 1299502"/>
              <a:gd name="connsiteY50595" fmla="*/ 1346158 h 2190257"/>
              <a:gd name="connsiteX50596" fmla="*/ 375401 w 1299502"/>
              <a:gd name="connsiteY50596" fmla="*/ 1345581 h 2190257"/>
              <a:gd name="connsiteX50597" fmla="*/ 375185 w 1299502"/>
              <a:gd name="connsiteY50597" fmla="*/ 1345473 h 2190257"/>
              <a:gd name="connsiteX50598" fmla="*/ 374896 w 1299502"/>
              <a:gd name="connsiteY50598" fmla="*/ 1345365 h 2190257"/>
              <a:gd name="connsiteX50599" fmla="*/ 374283 w 1299502"/>
              <a:gd name="connsiteY50599" fmla="*/ 1344788 h 2190257"/>
              <a:gd name="connsiteX50600" fmla="*/ 371723 w 1299502"/>
              <a:gd name="connsiteY50600" fmla="*/ 1344680 h 2190257"/>
              <a:gd name="connsiteX50601" fmla="*/ 371399 w 1299502"/>
              <a:gd name="connsiteY50601" fmla="*/ 1344283 h 2190257"/>
              <a:gd name="connsiteX50602" fmla="*/ 371110 w 1299502"/>
              <a:gd name="connsiteY50602" fmla="*/ 1344283 h 2190257"/>
              <a:gd name="connsiteX50603" fmla="*/ 370714 w 1299502"/>
              <a:gd name="connsiteY50603" fmla="*/ 1343995 h 2190257"/>
              <a:gd name="connsiteX50604" fmla="*/ 370389 w 1299502"/>
              <a:gd name="connsiteY50604" fmla="*/ 1343995 h 2190257"/>
              <a:gd name="connsiteX50605" fmla="*/ 370317 w 1299502"/>
              <a:gd name="connsiteY50605" fmla="*/ 1343779 h 2190257"/>
              <a:gd name="connsiteX50606" fmla="*/ 370317 w 1299502"/>
              <a:gd name="connsiteY50606" fmla="*/ 1343563 h 2190257"/>
              <a:gd name="connsiteX50607" fmla="*/ 369992 w 1299502"/>
              <a:gd name="connsiteY50607" fmla="*/ 1343166 h 2190257"/>
              <a:gd name="connsiteX50608" fmla="*/ 369992 w 1299502"/>
              <a:gd name="connsiteY50608" fmla="*/ 1342878 h 2190257"/>
              <a:gd name="connsiteX50609" fmla="*/ 369704 w 1299502"/>
              <a:gd name="connsiteY50609" fmla="*/ 1342590 h 2190257"/>
              <a:gd name="connsiteX50610" fmla="*/ 369704 w 1299502"/>
              <a:gd name="connsiteY50610" fmla="*/ 1341689 h 2190257"/>
              <a:gd name="connsiteX50611" fmla="*/ 369415 w 1299502"/>
              <a:gd name="connsiteY50611" fmla="*/ 1341400 h 2190257"/>
              <a:gd name="connsiteX50612" fmla="*/ 369415 w 1299502"/>
              <a:gd name="connsiteY50612" fmla="*/ 1341076 h 2190257"/>
              <a:gd name="connsiteX50613" fmla="*/ 368802 w 1299502"/>
              <a:gd name="connsiteY50613" fmla="*/ 1340499 h 2190257"/>
              <a:gd name="connsiteX50614" fmla="*/ 368802 w 1299502"/>
              <a:gd name="connsiteY50614" fmla="*/ 1339887 h 2190257"/>
              <a:gd name="connsiteX50615" fmla="*/ 367901 w 1299502"/>
              <a:gd name="connsiteY50615" fmla="*/ 1338986 h 2190257"/>
              <a:gd name="connsiteX50616" fmla="*/ 367901 w 1299502"/>
              <a:gd name="connsiteY50616" fmla="*/ 1338697 h 2190257"/>
              <a:gd name="connsiteX50617" fmla="*/ 367324 w 1299502"/>
              <a:gd name="connsiteY50617" fmla="*/ 1337976 h 2190257"/>
              <a:gd name="connsiteX50618" fmla="*/ 367396 w 1299502"/>
              <a:gd name="connsiteY50618" fmla="*/ 1336895 h 2190257"/>
              <a:gd name="connsiteX50619" fmla="*/ 367108 w 1299502"/>
              <a:gd name="connsiteY50619" fmla="*/ 1336499 h 2190257"/>
              <a:gd name="connsiteX50620" fmla="*/ 367108 w 1299502"/>
              <a:gd name="connsiteY50620" fmla="*/ 1335886 h 2190257"/>
              <a:gd name="connsiteX50621" fmla="*/ 366819 w 1299502"/>
              <a:gd name="connsiteY50621" fmla="*/ 1335598 h 2190257"/>
              <a:gd name="connsiteX50622" fmla="*/ 366819 w 1299502"/>
              <a:gd name="connsiteY50622" fmla="*/ 1334985 h 2190257"/>
              <a:gd name="connsiteX50623" fmla="*/ 366495 w 1299502"/>
              <a:gd name="connsiteY50623" fmla="*/ 1334697 h 2190257"/>
              <a:gd name="connsiteX50624" fmla="*/ 366603 w 1299502"/>
              <a:gd name="connsiteY50624" fmla="*/ 1333796 h 2190257"/>
              <a:gd name="connsiteX50625" fmla="*/ 366891 w 1299502"/>
              <a:gd name="connsiteY50625" fmla="*/ 1333579 h 2190257"/>
              <a:gd name="connsiteX50626" fmla="*/ 366891 w 1299502"/>
              <a:gd name="connsiteY50626" fmla="*/ 1332895 h 2190257"/>
              <a:gd name="connsiteX50627" fmla="*/ 367504 w 1299502"/>
              <a:gd name="connsiteY50627" fmla="*/ 1332498 h 2190257"/>
              <a:gd name="connsiteX50628" fmla="*/ 367793 w 1299502"/>
              <a:gd name="connsiteY50628" fmla="*/ 1332606 h 2190257"/>
              <a:gd name="connsiteX50629" fmla="*/ 368117 w 1299502"/>
              <a:gd name="connsiteY50629" fmla="*/ 1332282 h 2190257"/>
              <a:gd name="connsiteX50630" fmla="*/ 368406 w 1299502"/>
              <a:gd name="connsiteY50630" fmla="*/ 1332282 h 2190257"/>
              <a:gd name="connsiteX50631" fmla="*/ 368802 w 1299502"/>
              <a:gd name="connsiteY50631" fmla="*/ 1331994 h 2190257"/>
              <a:gd name="connsiteX50632" fmla="*/ 369091 w 1299502"/>
              <a:gd name="connsiteY50632" fmla="*/ 1331994 h 2190257"/>
              <a:gd name="connsiteX50633" fmla="*/ 369596 w 1299502"/>
              <a:gd name="connsiteY50633" fmla="*/ 1331597 h 2190257"/>
              <a:gd name="connsiteX50634" fmla="*/ 369704 w 1299502"/>
              <a:gd name="connsiteY50634" fmla="*/ 1330696 h 2190257"/>
              <a:gd name="connsiteX50635" fmla="*/ 368911 w 1299502"/>
              <a:gd name="connsiteY50635" fmla="*/ 1330011 h 2190257"/>
              <a:gd name="connsiteX50636" fmla="*/ 368586 w 1299502"/>
              <a:gd name="connsiteY50636" fmla="*/ 1329903 h 2190257"/>
              <a:gd name="connsiteX50637" fmla="*/ 368298 w 1299502"/>
              <a:gd name="connsiteY50637" fmla="*/ 1329615 h 2190257"/>
              <a:gd name="connsiteX50638" fmla="*/ 368009 w 1299502"/>
              <a:gd name="connsiteY50638" fmla="*/ 1329615 h 2190257"/>
              <a:gd name="connsiteX50639" fmla="*/ 367793 w 1299502"/>
              <a:gd name="connsiteY50639" fmla="*/ 1329399 h 2190257"/>
              <a:gd name="connsiteX50640" fmla="*/ 367793 w 1299502"/>
              <a:gd name="connsiteY50640" fmla="*/ 1329110 h 2190257"/>
              <a:gd name="connsiteX50641" fmla="*/ 367613 w 1299502"/>
              <a:gd name="connsiteY50641" fmla="*/ 1329002 h 2190257"/>
              <a:gd name="connsiteX50642" fmla="*/ 367288 w 1299502"/>
              <a:gd name="connsiteY50642" fmla="*/ 1329002 h 2190257"/>
              <a:gd name="connsiteX50643" fmla="*/ 366711 w 1299502"/>
              <a:gd name="connsiteY50643" fmla="*/ 1328390 h 2190257"/>
              <a:gd name="connsiteX50644" fmla="*/ 366387 w 1299502"/>
              <a:gd name="connsiteY50644" fmla="*/ 1328318 h 2190257"/>
              <a:gd name="connsiteX50645" fmla="*/ 366098 w 1299502"/>
              <a:gd name="connsiteY50645" fmla="*/ 1327993 h 2190257"/>
              <a:gd name="connsiteX50646" fmla="*/ 365413 w 1299502"/>
              <a:gd name="connsiteY50646" fmla="*/ 1327993 h 2190257"/>
              <a:gd name="connsiteX50647" fmla="*/ 365088 w 1299502"/>
              <a:gd name="connsiteY50647" fmla="*/ 1327705 h 2190257"/>
              <a:gd name="connsiteX50648" fmla="*/ 364800 w 1299502"/>
              <a:gd name="connsiteY50648" fmla="*/ 1327705 h 2190257"/>
              <a:gd name="connsiteX50649" fmla="*/ 364512 w 1299502"/>
              <a:gd name="connsiteY50649" fmla="*/ 1327308 h 2190257"/>
              <a:gd name="connsiteX50650" fmla="*/ 362889 w 1299502"/>
              <a:gd name="connsiteY50650" fmla="*/ 1327200 h 2190257"/>
              <a:gd name="connsiteX50651" fmla="*/ 362600 w 1299502"/>
              <a:gd name="connsiteY50651" fmla="*/ 1326912 h 2190257"/>
              <a:gd name="connsiteX50652" fmla="*/ 362204 w 1299502"/>
              <a:gd name="connsiteY50652" fmla="*/ 1327200 h 2190257"/>
              <a:gd name="connsiteX50653" fmla="*/ 361302 w 1299502"/>
              <a:gd name="connsiteY50653" fmla="*/ 1327200 h 2190257"/>
              <a:gd name="connsiteX50654" fmla="*/ 360906 w 1299502"/>
              <a:gd name="connsiteY50654" fmla="*/ 1327417 h 2190257"/>
              <a:gd name="connsiteX50655" fmla="*/ 360329 w 1299502"/>
              <a:gd name="connsiteY50655" fmla="*/ 1327417 h 2190257"/>
              <a:gd name="connsiteX50656" fmla="*/ 359932 w 1299502"/>
              <a:gd name="connsiteY50656" fmla="*/ 1327705 h 2190257"/>
              <a:gd name="connsiteX50657" fmla="*/ 359608 w 1299502"/>
              <a:gd name="connsiteY50657" fmla="*/ 1327705 h 2190257"/>
              <a:gd name="connsiteX50658" fmla="*/ 359319 w 1299502"/>
              <a:gd name="connsiteY50658" fmla="*/ 1327921 h 2190257"/>
              <a:gd name="connsiteX50659" fmla="*/ 358598 w 1299502"/>
              <a:gd name="connsiteY50659" fmla="*/ 1327921 h 2190257"/>
              <a:gd name="connsiteX50660" fmla="*/ 358310 w 1299502"/>
              <a:gd name="connsiteY50660" fmla="*/ 1328209 h 2190257"/>
              <a:gd name="connsiteX50661" fmla="*/ 358021 w 1299502"/>
              <a:gd name="connsiteY50661" fmla="*/ 1328209 h 2190257"/>
              <a:gd name="connsiteX50662" fmla="*/ 357624 w 1299502"/>
              <a:gd name="connsiteY50662" fmla="*/ 1328390 h 2190257"/>
              <a:gd name="connsiteX50663" fmla="*/ 356326 w 1299502"/>
              <a:gd name="connsiteY50663" fmla="*/ 1328390 h 2190257"/>
              <a:gd name="connsiteX50664" fmla="*/ 356218 w 1299502"/>
              <a:gd name="connsiteY50664" fmla="*/ 1328498 h 2190257"/>
              <a:gd name="connsiteX50665" fmla="*/ 356326 w 1299502"/>
              <a:gd name="connsiteY50665" fmla="*/ 1328714 h 2190257"/>
              <a:gd name="connsiteX50666" fmla="*/ 357300 w 1299502"/>
              <a:gd name="connsiteY50666" fmla="*/ 1328714 h 2190257"/>
              <a:gd name="connsiteX50667" fmla="*/ 357805 w 1299502"/>
              <a:gd name="connsiteY50667" fmla="*/ 1329183 h 2190257"/>
              <a:gd name="connsiteX50668" fmla="*/ 357697 w 1299502"/>
              <a:gd name="connsiteY50668" fmla="*/ 1330408 h 2190257"/>
              <a:gd name="connsiteX50669" fmla="*/ 357516 w 1299502"/>
              <a:gd name="connsiteY50669" fmla="*/ 1330480 h 2190257"/>
              <a:gd name="connsiteX50670" fmla="*/ 357228 w 1299502"/>
              <a:gd name="connsiteY50670" fmla="*/ 1330480 h 2190257"/>
              <a:gd name="connsiteX50671" fmla="*/ 356903 w 1299502"/>
              <a:gd name="connsiteY50671" fmla="*/ 1330804 h 2190257"/>
              <a:gd name="connsiteX50672" fmla="*/ 356507 w 1299502"/>
              <a:gd name="connsiteY50672" fmla="*/ 1330480 h 2190257"/>
              <a:gd name="connsiteX50673" fmla="*/ 355894 w 1299502"/>
              <a:gd name="connsiteY50673" fmla="*/ 1330408 h 2190257"/>
              <a:gd name="connsiteX50674" fmla="*/ 355605 w 1299502"/>
              <a:gd name="connsiteY50674" fmla="*/ 1330084 h 2190257"/>
              <a:gd name="connsiteX50675" fmla="*/ 354632 w 1299502"/>
              <a:gd name="connsiteY50675" fmla="*/ 1330084 h 2190257"/>
              <a:gd name="connsiteX50676" fmla="*/ 354523 w 1299502"/>
              <a:gd name="connsiteY50676" fmla="*/ 1329903 h 2190257"/>
              <a:gd name="connsiteX50677" fmla="*/ 354523 w 1299502"/>
              <a:gd name="connsiteY50677" fmla="*/ 1329579 h 2190257"/>
              <a:gd name="connsiteX50678" fmla="*/ 354019 w 1299502"/>
              <a:gd name="connsiteY50678" fmla="*/ 1329110 h 2190257"/>
              <a:gd name="connsiteX50679" fmla="*/ 353406 w 1299502"/>
              <a:gd name="connsiteY50679" fmla="*/ 1329110 h 2190257"/>
              <a:gd name="connsiteX50680" fmla="*/ 352937 w 1299502"/>
              <a:gd name="connsiteY50680" fmla="*/ 1328606 h 2190257"/>
              <a:gd name="connsiteX50681" fmla="*/ 352937 w 1299502"/>
              <a:gd name="connsiteY50681" fmla="*/ 1328318 h 2190257"/>
              <a:gd name="connsiteX50682" fmla="*/ 353117 w 1299502"/>
              <a:gd name="connsiteY50682" fmla="*/ 1328209 h 2190257"/>
              <a:gd name="connsiteX50683" fmla="*/ 353442 w 1299502"/>
              <a:gd name="connsiteY50683" fmla="*/ 1328209 h 2190257"/>
              <a:gd name="connsiteX50684" fmla="*/ 353622 w 1299502"/>
              <a:gd name="connsiteY50684" fmla="*/ 1328101 h 2190257"/>
              <a:gd name="connsiteX50685" fmla="*/ 353622 w 1299502"/>
              <a:gd name="connsiteY50685" fmla="*/ 1327813 h 2190257"/>
              <a:gd name="connsiteX50686" fmla="*/ 353009 w 1299502"/>
              <a:gd name="connsiteY50686" fmla="*/ 1327092 h 2190257"/>
              <a:gd name="connsiteX50687" fmla="*/ 353117 w 1299502"/>
              <a:gd name="connsiteY50687" fmla="*/ 1325723 h 2190257"/>
              <a:gd name="connsiteX50688" fmla="*/ 352540 w 1299502"/>
              <a:gd name="connsiteY50688" fmla="*/ 1325002 h 2190257"/>
              <a:gd name="connsiteX50689" fmla="*/ 353117 w 1299502"/>
              <a:gd name="connsiteY50689" fmla="*/ 1324497 h 2190257"/>
              <a:gd name="connsiteX50690" fmla="*/ 353117 w 1299502"/>
              <a:gd name="connsiteY50690" fmla="*/ 1324209 h 2190257"/>
              <a:gd name="connsiteX50691" fmla="*/ 353009 w 1299502"/>
              <a:gd name="connsiteY50691" fmla="*/ 1323993 h 2190257"/>
              <a:gd name="connsiteX50692" fmla="*/ 352721 w 1299502"/>
              <a:gd name="connsiteY50692" fmla="*/ 1323993 h 2190257"/>
              <a:gd name="connsiteX50693" fmla="*/ 352540 w 1299502"/>
              <a:gd name="connsiteY50693" fmla="*/ 1323813 h 2190257"/>
              <a:gd name="connsiteX50694" fmla="*/ 352612 w 1299502"/>
              <a:gd name="connsiteY50694" fmla="*/ 1322731 h 2190257"/>
              <a:gd name="connsiteX50695" fmla="*/ 352432 w 1299502"/>
              <a:gd name="connsiteY50695" fmla="*/ 1322515 h 2190257"/>
              <a:gd name="connsiteX50696" fmla="*/ 352324 w 1299502"/>
              <a:gd name="connsiteY50696" fmla="*/ 1322731 h 2190257"/>
              <a:gd name="connsiteX50697" fmla="*/ 352324 w 1299502"/>
              <a:gd name="connsiteY50697" fmla="*/ 1322912 h 2190257"/>
              <a:gd name="connsiteX50698" fmla="*/ 351242 w 1299502"/>
              <a:gd name="connsiteY50698" fmla="*/ 1323813 h 2190257"/>
              <a:gd name="connsiteX50699" fmla="*/ 351242 w 1299502"/>
              <a:gd name="connsiteY50699" fmla="*/ 1324101 h 2190257"/>
              <a:gd name="connsiteX50700" fmla="*/ 351134 w 1299502"/>
              <a:gd name="connsiteY50700" fmla="*/ 1324209 h 2190257"/>
              <a:gd name="connsiteX50701" fmla="*/ 350737 w 1299502"/>
              <a:gd name="connsiteY50701" fmla="*/ 1324209 h 2190257"/>
              <a:gd name="connsiteX50702" fmla="*/ 350449 w 1299502"/>
              <a:gd name="connsiteY50702" fmla="*/ 1324497 h 2190257"/>
              <a:gd name="connsiteX50703" fmla="*/ 350124 w 1299502"/>
              <a:gd name="connsiteY50703" fmla="*/ 1324497 h 2190257"/>
              <a:gd name="connsiteX50704" fmla="*/ 349728 w 1299502"/>
              <a:gd name="connsiteY50704" fmla="*/ 1324714 h 2190257"/>
              <a:gd name="connsiteX50705" fmla="*/ 348826 w 1299502"/>
              <a:gd name="connsiteY50705" fmla="*/ 1324714 h 2190257"/>
              <a:gd name="connsiteX50706" fmla="*/ 348646 w 1299502"/>
              <a:gd name="connsiteY50706" fmla="*/ 1324497 h 2190257"/>
              <a:gd name="connsiteX50707" fmla="*/ 348646 w 1299502"/>
              <a:gd name="connsiteY50707" fmla="*/ 1323596 h 2190257"/>
              <a:gd name="connsiteX50708" fmla="*/ 348538 w 1299502"/>
              <a:gd name="connsiteY50708" fmla="*/ 1323524 h 2190257"/>
              <a:gd name="connsiteX50709" fmla="*/ 347961 w 1299502"/>
              <a:gd name="connsiteY50709" fmla="*/ 1323416 h 2190257"/>
              <a:gd name="connsiteX50710" fmla="*/ 347456 w 1299502"/>
              <a:gd name="connsiteY50710" fmla="*/ 1323020 h 2190257"/>
              <a:gd name="connsiteX50711" fmla="*/ 347528 w 1299502"/>
              <a:gd name="connsiteY50711" fmla="*/ 1322119 h 2190257"/>
              <a:gd name="connsiteX50712" fmla="*/ 346555 w 1299502"/>
              <a:gd name="connsiteY50712" fmla="*/ 1321110 h 2190257"/>
              <a:gd name="connsiteX50713" fmla="*/ 346663 w 1299502"/>
              <a:gd name="connsiteY50713" fmla="*/ 1320209 h 2190257"/>
              <a:gd name="connsiteX50714" fmla="*/ 346338 w 1299502"/>
              <a:gd name="connsiteY50714" fmla="*/ 1319920 h 2190257"/>
              <a:gd name="connsiteX50715" fmla="*/ 346446 w 1299502"/>
              <a:gd name="connsiteY50715" fmla="*/ 1316749 h 2190257"/>
              <a:gd name="connsiteX50716" fmla="*/ 346663 w 1299502"/>
              <a:gd name="connsiteY50716" fmla="*/ 1316532 h 2190257"/>
              <a:gd name="connsiteX50717" fmla="*/ 346951 w 1299502"/>
              <a:gd name="connsiteY50717" fmla="*/ 1316532 h 2190257"/>
              <a:gd name="connsiteX50718" fmla="*/ 347240 w 1299502"/>
              <a:gd name="connsiteY50718" fmla="*/ 1316929 h 2190257"/>
              <a:gd name="connsiteX50719" fmla="*/ 347636 w 1299502"/>
              <a:gd name="connsiteY50719" fmla="*/ 1316929 h 2190257"/>
              <a:gd name="connsiteX50720" fmla="*/ 347745 w 1299502"/>
              <a:gd name="connsiteY50720" fmla="*/ 1316749 h 2190257"/>
              <a:gd name="connsiteX50721" fmla="*/ 347853 w 1299502"/>
              <a:gd name="connsiteY50721" fmla="*/ 1314730 h 2190257"/>
              <a:gd name="connsiteX50722" fmla="*/ 348249 w 1299502"/>
              <a:gd name="connsiteY50722" fmla="*/ 1314442 h 2190257"/>
              <a:gd name="connsiteX50723" fmla="*/ 348249 w 1299502"/>
              <a:gd name="connsiteY50723" fmla="*/ 1314154 h 2190257"/>
              <a:gd name="connsiteX50724" fmla="*/ 348430 w 1299502"/>
              <a:gd name="connsiteY50724" fmla="*/ 1314046 h 2190257"/>
              <a:gd name="connsiteX50725" fmla="*/ 348718 w 1299502"/>
              <a:gd name="connsiteY50725" fmla="*/ 1314046 h 2190257"/>
              <a:gd name="connsiteX50726" fmla="*/ 349547 w 1299502"/>
              <a:gd name="connsiteY50726" fmla="*/ 1313325 h 2190257"/>
              <a:gd name="connsiteX50727" fmla="*/ 349620 w 1299502"/>
              <a:gd name="connsiteY50727" fmla="*/ 1313036 h 2190257"/>
              <a:gd name="connsiteX50728" fmla="*/ 349944 w 1299502"/>
              <a:gd name="connsiteY50728" fmla="*/ 1312748 h 2190257"/>
              <a:gd name="connsiteX50729" fmla="*/ 349944 w 1299502"/>
              <a:gd name="connsiteY50729" fmla="*/ 1312460 h 2190257"/>
              <a:gd name="connsiteX50730" fmla="*/ 350918 w 1299502"/>
              <a:gd name="connsiteY50730" fmla="*/ 1311631 h 2190257"/>
              <a:gd name="connsiteX50731" fmla="*/ 351026 w 1299502"/>
              <a:gd name="connsiteY50731" fmla="*/ 1311343 h 2190257"/>
              <a:gd name="connsiteX50732" fmla="*/ 351531 w 1299502"/>
              <a:gd name="connsiteY50732" fmla="*/ 1310946 h 2190257"/>
              <a:gd name="connsiteX50733" fmla="*/ 352108 w 1299502"/>
              <a:gd name="connsiteY50733" fmla="*/ 1310946 h 2190257"/>
              <a:gd name="connsiteX50734" fmla="*/ 352324 w 1299502"/>
              <a:gd name="connsiteY50734" fmla="*/ 1310730 h 2190257"/>
              <a:gd name="connsiteX50735" fmla="*/ 352324 w 1299502"/>
              <a:gd name="connsiteY50735" fmla="*/ 1310550 h 2190257"/>
              <a:gd name="connsiteX50736" fmla="*/ 352612 w 1299502"/>
              <a:gd name="connsiteY50736" fmla="*/ 1310261 h 2190257"/>
              <a:gd name="connsiteX50737" fmla="*/ 352612 w 1299502"/>
              <a:gd name="connsiteY50737" fmla="*/ 1309937 h 2190257"/>
              <a:gd name="connsiteX50738" fmla="*/ 353009 w 1299502"/>
              <a:gd name="connsiteY50738" fmla="*/ 1309649 h 2190257"/>
              <a:gd name="connsiteX50739" fmla="*/ 353009 w 1299502"/>
              <a:gd name="connsiteY50739" fmla="*/ 1309360 h 2190257"/>
              <a:gd name="connsiteX50740" fmla="*/ 354199 w 1299502"/>
              <a:gd name="connsiteY50740" fmla="*/ 1308351 h 2190257"/>
              <a:gd name="connsiteX50741" fmla="*/ 355100 w 1299502"/>
              <a:gd name="connsiteY50741" fmla="*/ 1308459 h 2190257"/>
              <a:gd name="connsiteX50742" fmla="*/ 355497 w 1299502"/>
              <a:gd name="connsiteY50742" fmla="*/ 1308135 h 2190257"/>
              <a:gd name="connsiteX50743" fmla="*/ 356507 w 1299502"/>
              <a:gd name="connsiteY50743" fmla="*/ 1308135 h 2190257"/>
              <a:gd name="connsiteX50744" fmla="*/ 357985 w 1299502"/>
              <a:gd name="connsiteY50744" fmla="*/ 1306946 h 2190257"/>
              <a:gd name="connsiteX50745" fmla="*/ 357985 w 1299502"/>
              <a:gd name="connsiteY50745" fmla="*/ 1306657 h 2190257"/>
              <a:gd name="connsiteX50746" fmla="*/ 359391 w 1299502"/>
              <a:gd name="connsiteY50746" fmla="*/ 1305540 h 2190257"/>
              <a:gd name="connsiteX50747" fmla="*/ 359391 w 1299502"/>
              <a:gd name="connsiteY50747" fmla="*/ 1304675 h 2190257"/>
              <a:gd name="connsiteX50748" fmla="*/ 359788 w 1299502"/>
              <a:gd name="connsiteY50748" fmla="*/ 1304351 h 2190257"/>
              <a:gd name="connsiteX50749" fmla="*/ 359788 w 1299502"/>
              <a:gd name="connsiteY50749" fmla="*/ 1303774 h 2190257"/>
              <a:gd name="connsiteX50750" fmla="*/ 360076 w 1299502"/>
              <a:gd name="connsiteY50750" fmla="*/ 1303450 h 2190257"/>
              <a:gd name="connsiteX50751" fmla="*/ 360185 w 1299502"/>
              <a:gd name="connsiteY50751" fmla="*/ 1302549 h 2190257"/>
              <a:gd name="connsiteX50752" fmla="*/ 360509 w 1299502"/>
              <a:gd name="connsiteY50752" fmla="*/ 1302369 h 2190257"/>
              <a:gd name="connsiteX50753" fmla="*/ 360581 w 1299502"/>
              <a:gd name="connsiteY50753" fmla="*/ 1301756 h 2190257"/>
              <a:gd name="connsiteX50754" fmla="*/ 360906 w 1299502"/>
              <a:gd name="connsiteY50754" fmla="*/ 1301468 h 2190257"/>
              <a:gd name="connsiteX50755" fmla="*/ 360906 w 1299502"/>
              <a:gd name="connsiteY50755" fmla="*/ 1300278 h 2190257"/>
              <a:gd name="connsiteX50756" fmla="*/ 361302 w 1299502"/>
              <a:gd name="connsiteY50756" fmla="*/ 1299954 h 2190257"/>
              <a:gd name="connsiteX50757" fmla="*/ 361302 w 1299502"/>
              <a:gd name="connsiteY50757" fmla="*/ 1299666 h 2190257"/>
              <a:gd name="connsiteX50758" fmla="*/ 361591 w 1299502"/>
              <a:gd name="connsiteY50758" fmla="*/ 1299485 h 2190257"/>
              <a:gd name="connsiteX50759" fmla="*/ 361699 w 1299502"/>
              <a:gd name="connsiteY50759" fmla="*/ 1299161 h 2190257"/>
              <a:gd name="connsiteX50760" fmla="*/ 361771 w 1299502"/>
              <a:gd name="connsiteY50760" fmla="*/ 1298981 h 2190257"/>
              <a:gd name="connsiteX50761" fmla="*/ 363069 w 1299502"/>
              <a:gd name="connsiteY50761" fmla="*/ 1299053 h 2190257"/>
              <a:gd name="connsiteX50762" fmla="*/ 363466 w 1299502"/>
              <a:gd name="connsiteY50762" fmla="*/ 1298765 h 2190257"/>
              <a:gd name="connsiteX50763" fmla="*/ 365377 w 1299502"/>
              <a:gd name="connsiteY50763" fmla="*/ 1298873 h 2190257"/>
              <a:gd name="connsiteX50764" fmla="*/ 365665 w 1299502"/>
              <a:gd name="connsiteY50764" fmla="*/ 1298584 h 2190257"/>
              <a:gd name="connsiteX50765" fmla="*/ 366387 w 1299502"/>
              <a:gd name="connsiteY50765" fmla="*/ 1298656 h 2190257"/>
              <a:gd name="connsiteX50766" fmla="*/ 366675 w 1299502"/>
              <a:gd name="connsiteY50766" fmla="*/ 1298368 h 2190257"/>
              <a:gd name="connsiteX50767" fmla="*/ 366964 w 1299502"/>
              <a:gd name="connsiteY50767" fmla="*/ 1298368 h 2190257"/>
              <a:gd name="connsiteX50768" fmla="*/ 367288 w 1299502"/>
              <a:gd name="connsiteY50768" fmla="*/ 1298656 h 2190257"/>
              <a:gd name="connsiteX50769" fmla="*/ 367973 w 1299502"/>
              <a:gd name="connsiteY50769" fmla="*/ 1298765 h 2190257"/>
              <a:gd name="connsiteX50770" fmla="*/ 368298 w 1299502"/>
              <a:gd name="connsiteY50770" fmla="*/ 1299053 h 2190257"/>
              <a:gd name="connsiteX50771" fmla="*/ 368875 w 1299502"/>
              <a:gd name="connsiteY50771" fmla="*/ 1299053 h 2190257"/>
              <a:gd name="connsiteX50772" fmla="*/ 369271 w 1299502"/>
              <a:gd name="connsiteY50772" fmla="*/ 1299377 h 2190257"/>
              <a:gd name="connsiteX50773" fmla="*/ 369596 w 1299502"/>
              <a:gd name="connsiteY50773" fmla="*/ 1299053 h 2190257"/>
              <a:gd name="connsiteX50774" fmla="*/ 370173 w 1299502"/>
              <a:gd name="connsiteY50774" fmla="*/ 1299161 h 2190257"/>
              <a:gd name="connsiteX50775" fmla="*/ 370569 w 1299502"/>
              <a:gd name="connsiteY50775" fmla="*/ 1298873 h 2190257"/>
              <a:gd name="connsiteX50776" fmla="*/ 370858 w 1299502"/>
              <a:gd name="connsiteY50776" fmla="*/ 1298873 h 2190257"/>
              <a:gd name="connsiteX50777" fmla="*/ 371579 w 1299502"/>
              <a:gd name="connsiteY50777" fmla="*/ 1298368 h 2190257"/>
              <a:gd name="connsiteX50778" fmla="*/ 371867 w 1299502"/>
              <a:gd name="connsiteY50778" fmla="*/ 1298368 h 2190257"/>
              <a:gd name="connsiteX50779" fmla="*/ 372192 w 1299502"/>
              <a:gd name="connsiteY50779" fmla="*/ 1298080 h 2190257"/>
              <a:gd name="connsiteX50780" fmla="*/ 372589 w 1299502"/>
              <a:gd name="connsiteY50780" fmla="*/ 1298080 h 2190257"/>
              <a:gd name="connsiteX50781" fmla="*/ 373887 w 1299502"/>
              <a:gd name="connsiteY50781" fmla="*/ 1296962 h 2190257"/>
              <a:gd name="connsiteX50782" fmla="*/ 374175 w 1299502"/>
              <a:gd name="connsiteY50782" fmla="*/ 1296962 h 2190257"/>
              <a:gd name="connsiteX50783" fmla="*/ 374572 w 1299502"/>
              <a:gd name="connsiteY50783" fmla="*/ 1296674 h 2190257"/>
              <a:gd name="connsiteX50784" fmla="*/ 375185 w 1299502"/>
              <a:gd name="connsiteY50784" fmla="*/ 1296782 h 2190257"/>
              <a:gd name="connsiteX50785" fmla="*/ 375473 w 1299502"/>
              <a:gd name="connsiteY50785" fmla="*/ 1296458 h 2190257"/>
              <a:gd name="connsiteX50786" fmla="*/ 376879 w 1299502"/>
              <a:gd name="connsiteY50786" fmla="*/ 1296566 h 2190257"/>
              <a:gd name="connsiteX50787" fmla="*/ 377168 w 1299502"/>
              <a:gd name="connsiteY50787" fmla="*/ 1296854 h 2190257"/>
              <a:gd name="connsiteX50788" fmla="*/ 377492 w 1299502"/>
              <a:gd name="connsiteY50788" fmla="*/ 1296854 h 2190257"/>
              <a:gd name="connsiteX50789" fmla="*/ 377889 w 1299502"/>
              <a:gd name="connsiteY50789" fmla="*/ 1297359 h 2190257"/>
              <a:gd name="connsiteX50790" fmla="*/ 377889 w 1299502"/>
              <a:gd name="connsiteY50790" fmla="*/ 1297683 h 2190257"/>
              <a:gd name="connsiteX50791" fmla="*/ 378358 w 1299502"/>
              <a:gd name="connsiteY50791" fmla="*/ 1298080 h 2190257"/>
              <a:gd name="connsiteX50792" fmla="*/ 378971 w 1299502"/>
              <a:gd name="connsiteY50792" fmla="*/ 1298152 h 2190257"/>
              <a:gd name="connsiteX50793" fmla="*/ 379259 w 1299502"/>
              <a:gd name="connsiteY50793" fmla="*/ 1298476 h 2190257"/>
              <a:gd name="connsiteX50794" fmla="*/ 379980 w 1299502"/>
              <a:gd name="connsiteY50794" fmla="*/ 1298476 h 2190257"/>
              <a:gd name="connsiteX50795" fmla="*/ 380269 w 1299502"/>
              <a:gd name="connsiteY50795" fmla="*/ 1298765 h 2190257"/>
              <a:gd name="connsiteX50796" fmla="*/ 381170 w 1299502"/>
              <a:gd name="connsiteY50796" fmla="*/ 1298873 h 2190257"/>
              <a:gd name="connsiteX50797" fmla="*/ 381567 w 1299502"/>
              <a:gd name="connsiteY50797" fmla="*/ 1299161 h 2190257"/>
              <a:gd name="connsiteX50798" fmla="*/ 382469 w 1299502"/>
              <a:gd name="connsiteY50798" fmla="*/ 1299269 h 2190257"/>
              <a:gd name="connsiteX50799" fmla="*/ 382757 w 1299502"/>
              <a:gd name="connsiteY50799" fmla="*/ 1299557 h 2190257"/>
              <a:gd name="connsiteX50800" fmla="*/ 384740 w 1299502"/>
              <a:gd name="connsiteY50800" fmla="*/ 1299557 h 2190257"/>
              <a:gd name="connsiteX50801" fmla="*/ 385065 w 1299502"/>
              <a:gd name="connsiteY50801" fmla="*/ 1299954 h 2190257"/>
              <a:gd name="connsiteX50802" fmla="*/ 386651 w 1299502"/>
              <a:gd name="connsiteY50802" fmla="*/ 1300062 h 2190257"/>
              <a:gd name="connsiteX50803" fmla="*/ 387156 w 1299502"/>
              <a:gd name="connsiteY50803" fmla="*/ 1300458 h 2190257"/>
              <a:gd name="connsiteX50804" fmla="*/ 387048 w 1299502"/>
              <a:gd name="connsiteY50804" fmla="*/ 1301071 h 2190257"/>
              <a:gd name="connsiteX50805" fmla="*/ 387336 w 1299502"/>
              <a:gd name="connsiteY50805" fmla="*/ 1301359 h 2190257"/>
              <a:gd name="connsiteX50806" fmla="*/ 387336 w 1299502"/>
              <a:gd name="connsiteY50806" fmla="*/ 1301972 h 2190257"/>
              <a:gd name="connsiteX50807" fmla="*/ 389139 w 1299502"/>
              <a:gd name="connsiteY50807" fmla="*/ 1303846 h 2190257"/>
              <a:gd name="connsiteX50808" fmla="*/ 389139 w 1299502"/>
              <a:gd name="connsiteY50808" fmla="*/ 1304459 h 2190257"/>
              <a:gd name="connsiteX50809" fmla="*/ 389428 w 1299502"/>
              <a:gd name="connsiteY50809" fmla="*/ 1304747 h 2190257"/>
              <a:gd name="connsiteX50810" fmla="*/ 389428 w 1299502"/>
              <a:gd name="connsiteY50810" fmla="*/ 1305036 h 2190257"/>
              <a:gd name="connsiteX50811" fmla="*/ 389933 w 1299502"/>
              <a:gd name="connsiteY50811" fmla="*/ 1305540 h 2190257"/>
              <a:gd name="connsiteX50812" fmla="*/ 390257 w 1299502"/>
              <a:gd name="connsiteY50812" fmla="*/ 1305540 h 2190257"/>
              <a:gd name="connsiteX50813" fmla="*/ 390329 w 1299502"/>
              <a:gd name="connsiteY50813" fmla="*/ 1305756 h 2190257"/>
              <a:gd name="connsiteX50814" fmla="*/ 390329 w 1299502"/>
              <a:gd name="connsiteY50814" fmla="*/ 1306549 h 2190257"/>
              <a:gd name="connsiteX50815" fmla="*/ 390654 w 1299502"/>
              <a:gd name="connsiteY50815" fmla="*/ 1306946 h 2190257"/>
              <a:gd name="connsiteX50816" fmla="*/ 390546 w 1299502"/>
              <a:gd name="connsiteY50816" fmla="*/ 1307739 h 2190257"/>
              <a:gd name="connsiteX50817" fmla="*/ 390942 w 1299502"/>
              <a:gd name="connsiteY50817" fmla="*/ 1308135 h 2190257"/>
              <a:gd name="connsiteX50818" fmla="*/ 390834 w 1299502"/>
              <a:gd name="connsiteY50818" fmla="*/ 1308459 h 2190257"/>
              <a:gd name="connsiteX50819" fmla="*/ 391050 w 1299502"/>
              <a:gd name="connsiteY50819" fmla="*/ 1308531 h 2190257"/>
              <a:gd name="connsiteX50820" fmla="*/ 391339 w 1299502"/>
              <a:gd name="connsiteY50820" fmla="*/ 1308531 h 2190257"/>
              <a:gd name="connsiteX50821" fmla="*/ 392348 w 1299502"/>
              <a:gd name="connsiteY50821" fmla="*/ 1307739 h 2190257"/>
              <a:gd name="connsiteX50822" fmla="*/ 392745 w 1299502"/>
              <a:gd name="connsiteY50822" fmla="*/ 1307739 h 2190257"/>
              <a:gd name="connsiteX50823" fmla="*/ 393034 w 1299502"/>
              <a:gd name="connsiteY50823" fmla="*/ 1308027 h 2190257"/>
              <a:gd name="connsiteX50824" fmla="*/ 393322 w 1299502"/>
              <a:gd name="connsiteY50824" fmla="*/ 1308027 h 2190257"/>
              <a:gd name="connsiteX50825" fmla="*/ 393430 w 1299502"/>
              <a:gd name="connsiteY50825" fmla="*/ 1308243 h 2190257"/>
              <a:gd name="connsiteX50826" fmla="*/ 393430 w 1299502"/>
              <a:gd name="connsiteY50826" fmla="*/ 1308531 h 2190257"/>
              <a:gd name="connsiteX50827" fmla="*/ 393719 w 1299502"/>
              <a:gd name="connsiteY50827" fmla="*/ 1308856 h 2190257"/>
              <a:gd name="connsiteX50828" fmla="*/ 393719 w 1299502"/>
              <a:gd name="connsiteY50828" fmla="*/ 1309144 h 2190257"/>
              <a:gd name="connsiteX50829" fmla="*/ 395125 w 1299502"/>
              <a:gd name="connsiteY50829" fmla="*/ 1310550 h 2190257"/>
              <a:gd name="connsiteX50830" fmla="*/ 395449 w 1299502"/>
              <a:gd name="connsiteY50830" fmla="*/ 1310550 h 2190257"/>
              <a:gd name="connsiteX50831" fmla="*/ 395738 w 1299502"/>
              <a:gd name="connsiteY50831" fmla="*/ 1310946 h 2190257"/>
              <a:gd name="connsiteX50832" fmla="*/ 396135 w 1299502"/>
              <a:gd name="connsiteY50832" fmla="*/ 1310946 h 2190257"/>
              <a:gd name="connsiteX50833" fmla="*/ 396748 w 1299502"/>
              <a:gd name="connsiteY50833" fmla="*/ 1311523 h 2190257"/>
              <a:gd name="connsiteX50834" fmla="*/ 397036 w 1299502"/>
              <a:gd name="connsiteY50834" fmla="*/ 1311523 h 2190257"/>
              <a:gd name="connsiteX50835" fmla="*/ 397324 w 1299502"/>
              <a:gd name="connsiteY50835" fmla="*/ 1311847 h 2190257"/>
              <a:gd name="connsiteX50836" fmla="*/ 397937 w 1299502"/>
              <a:gd name="connsiteY50836" fmla="*/ 1311919 h 2190257"/>
              <a:gd name="connsiteX50837" fmla="*/ 398334 w 1299502"/>
              <a:gd name="connsiteY50837" fmla="*/ 1312244 h 2190257"/>
              <a:gd name="connsiteX50838" fmla="*/ 398947 w 1299502"/>
              <a:gd name="connsiteY50838" fmla="*/ 1312244 h 2190257"/>
              <a:gd name="connsiteX50839" fmla="*/ 399416 w 1299502"/>
              <a:gd name="connsiteY50839" fmla="*/ 1312748 h 2190257"/>
              <a:gd name="connsiteX50840" fmla="*/ 399416 w 1299502"/>
              <a:gd name="connsiteY50840" fmla="*/ 1313073 h 2190257"/>
              <a:gd name="connsiteX50841" fmla="*/ 399812 w 1299502"/>
              <a:gd name="connsiteY50841" fmla="*/ 1313469 h 2190257"/>
              <a:gd name="connsiteX50842" fmla="*/ 400029 w 1299502"/>
              <a:gd name="connsiteY50842" fmla="*/ 1313397 h 2190257"/>
              <a:gd name="connsiteX50843" fmla="*/ 400029 w 1299502"/>
              <a:gd name="connsiteY50843" fmla="*/ 1312496 h 2190257"/>
              <a:gd name="connsiteX50844" fmla="*/ 400425 w 1299502"/>
              <a:gd name="connsiteY50844" fmla="*/ 1312172 h 2190257"/>
              <a:gd name="connsiteX50845" fmla="*/ 400425 w 1299502"/>
              <a:gd name="connsiteY50845" fmla="*/ 1311595 h 2190257"/>
              <a:gd name="connsiteX50846" fmla="*/ 400714 w 1299502"/>
              <a:gd name="connsiteY50846" fmla="*/ 1311379 h 2190257"/>
              <a:gd name="connsiteX50847" fmla="*/ 400822 w 1299502"/>
              <a:gd name="connsiteY50847" fmla="*/ 1310802 h 2190257"/>
              <a:gd name="connsiteX50848" fmla="*/ 401111 w 1299502"/>
              <a:gd name="connsiteY50848" fmla="*/ 1310478 h 2190257"/>
              <a:gd name="connsiteX50849" fmla="*/ 401111 w 1299502"/>
              <a:gd name="connsiteY50849" fmla="*/ 1309901 h 2190257"/>
              <a:gd name="connsiteX50850" fmla="*/ 401507 w 1299502"/>
              <a:gd name="connsiteY50850" fmla="*/ 1309577 h 2190257"/>
              <a:gd name="connsiteX50851" fmla="*/ 401507 w 1299502"/>
              <a:gd name="connsiteY50851" fmla="*/ 1309000 h 2190257"/>
              <a:gd name="connsiteX50852" fmla="*/ 402012 w 1299502"/>
              <a:gd name="connsiteY50852" fmla="*/ 1308604 h 2190257"/>
              <a:gd name="connsiteX50853" fmla="*/ 404608 w 1299502"/>
              <a:gd name="connsiteY50853" fmla="*/ 1308676 h 2190257"/>
              <a:gd name="connsiteX50854" fmla="*/ 404897 w 1299502"/>
              <a:gd name="connsiteY50854" fmla="*/ 1308387 h 2190257"/>
              <a:gd name="connsiteX50855" fmla="*/ 405618 w 1299502"/>
              <a:gd name="connsiteY50855" fmla="*/ 1308495 h 2190257"/>
              <a:gd name="connsiteX50856" fmla="*/ 405906 w 1299502"/>
              <a:gd name="connsiteY50856" fmla="*/ 1308207 h 2190257"/>
              <a:gd name="connsiteX50857" fmla="*/ 406195 w 1299502"/>
              <a:gd name="connsiteY50857" fmla="*/ 1308207 h 2190257"/>
              <a:gd name="connsiteX50858" fmla="*/ 406627 w 1299502"/>
              <a:gd name="connsiteY50858" fmla="*/ 1307883 h 2190257"/>
              <a:gd name="connsiteX50859" fmla="*/ 406916 w 1299502"/>
              <a:gd name="connsiteY50859" fmla="*/ 1307991 h 2190257"/>
              <a:gd name="connsiteX50860" fmla="*/ 407601 w 1299502"/>
              <a:gd name="connsiteY50860" fmla="*/ 1307378 h 2190257"/>
              <a:gd name="connsiteX50861" fmla="*/ 409188 w 1299502"/>
              <a:gd name="connsiteY50861" fmla="*/ 1307486 h 2190257"/>
              <a:gd name="connsiteX50862" fmla="*/ 409512 w 1299502"/>
              <a:gd name="connsiteY50862" fmla="*/ 1307198 h 2190257"/>
              <a:gd name="connsiteX50863" fmla="*/ 410810 w 1299502"/>
              <a:gd name="connsiteY50863" fmla="*/ 1307306 h 2190257"/>
              <a:gd name="connsiteX50864" fmla="*/ 411207 w 1299502"/>
              <a:gd name="connsiteY50864" fmla="*/ 1306982 h 2190257"/>
              <a:gd name="connsiteX50865" fmla="*/ 412108 w 1299502"/>
              <a:gd name="connsiteY50865" fmla="*/ 1306982 h 2190257"/>
              <a:gd name="connsiteX50866" fmla="*/ 412505 w 1299502"/>
              <a:gd name="connsiteY50866" fmla="*/ 1306693 h 2190257"/>
              <a:gd name="connsiteX50867" fmla="*/ 412793 w 1299502"/>
              <a:gd name="connsiteY50867" fmla="*/ 1306802 h 2190257"/>
              <a:gd name="connsiteX50868" fmla="*/ 413082 w 1299502"/>
              <a:gd name="connsiteY50868" fmla="*/ 1306477 h 2190257"/>
              <a:gd name="connsiteX50869" fmla="*/ 413803 w 1299502"/>
              <a:gd name="connsiteY50869" fmla="*/ 1306477 h 2190257"/>
              <a:gd name="connsiteX50870" fmla="*/ 414380 w 1299502"/>
              <a:gd name="connsiteY50870" fmla="*/ 1305973 h 2190257"/>
              <a:gd name="connsiteX50871" fmla="*/ 415390 w 1299502"/>
              <a:gd name="connsiteY50871" fmla="*/ 1305973 h 2190257"/>
              <a:gd name="connsiteX50872" fmla="*/ 415678 w 1299502"/>
              <a:gd name="connsiteY50872" fmla="*/ 1306297 h 2190257"/>
              <a:gd name="connsiteX50873" fmla="*/ 416976 w 1299502"/>
              <a:gd name="connsiteY50873" fmla="*/ 1306369 h 2190257"/>
              <a:gd name="connsiteX50874" fmla="*/ 417301 w 1299502"/>
              <a:gd name="connsiteY50874" fmla="*/ 1306081 h 2190257"/>
              <a:gd name="connsiteX50875" fmla="*/ 417986 w 1299502"/>
              <a:gd name="connsiteY50875" fmla="*/ 1306081 h 2190257"/>
              <a:gd name="connsiteX50876" fmla="*/ 418959 w 1299502"/>
              <a:gd name="connsiteY50876" fmla="*/ 1305288 h 2190257"/>
              <a:gd name="connsiteX50877" fmla="*/ 421880 w 1299502"/>
              <a:gd name="connsiteY50877" fmla="*/ 1305396 h 2190257"/>
              <a:gd name="connsiteX50878" fmla="*/ 422168 w 1299502"/>
              <a:gd name="connsiteY50878" fmla="*/ 1305792 h 2190257"/>
              <a:gd name="connsiteX50879" fmla="*/ 423467 w 1299502"/>
              <a:gd name="connsiteY50879" fmla="*/ 1305792 h 2190257"/>
              <a:gd name="connsiteX50880" fmla="*/ 423755 w 1299502"/>
              <a:gd name="connsiteY50880" fmla="*/ 1306081 h 2190257"/>
              <a:gd name="connsiteX50881" fmla="*/ 424765 w 1299502"/>
              <a:gd name="connsiteY50881" fmla="*/ 1306189 h 2190257"/>
              <a:gd name="connsiteX50882" fmla="*/ 425053 w 1299502"/>
              <a:gd name="connsiteY50882" fmla="*/ 1306477 h 2190257"/>
              <a:gd name="connsiteX50883" fmla="*/ 425342 w 1299502"/>
              <a:gd name="connsiteY50883" fmla="*/ 1306189 h 2190257"/>
              <a:gd name="connsiteX50884" fmla="*/ 425774 w 1299502"/>
              <a:gd name="connsiteY50884" fmla="*/ 1306189 h 2190257"/>
              <a:gd name="connsiteX50885" fmla="*/ 425846 w 1299502"/>
              <a:gd name="connsiteY50885" fmla="*/ 1306081 h 2190257"/>
              <a:gd name="connsiteX50886" fmla="*/ 425450 w 1299502"/>
              <a:gd name="connsiteY50886" fmla="*/ 1305576 h 2190257"/>
              <a:gd name="connsiteX50887" fmla="*/ 424765 w 1299502"/>
              <a:gd name="connsiteY50887" fmla="*/ 1305576 h 2190257"/>
              <a:gd name="connsiteX50888" fmla="*/ 424440 w 1299502"/>
              <a:gd name="connsiteY50888" fmla="*/ 1305288 h 2190257"/>
              <a:gd name="connsiteX50889" fmla="*/ 423863 w 1299502"/>
              <a:gd name="connsiteY50889" fmla="*/ 1305180 h 2190257"/>
              <a:gd name="connsiteX50890" fmla="*/ 423539 w 1299502"/>
              <a:gd name="connsiteY50890" fmla="*/ 1304891 h 2190257"/>
              <a:gd name="connsiteX50891" fmla="*/ 421880 w 1299502"/>
              <a:gd name="connsiteY50891" fmla="*/ 1304891 h 2190257"/>
              <a:gd name="connsiteX50892" fmla="*/ 421556 w 1299502"/>
              <a:gd name="connsiteY50892" fmla="*/ 1304495 h 2190257"/>
              <a:gd name="connsiteX50893" fmla="*/ 421267 w 1299502"/>
              <a:gd name="connsiteY50893" fmla="*/ 1304495 h 2190257"/>
              <a:gd name="connsiteX50894" fmla="*/ 420943 w 1299502"/>
              <a:gd name="connsiteY50894" fmla="*/ 1304207 h 2190257"/>
              <a:gd name="connsiteX50895" fmla="*/ 420654 w 1299502"/>
              <a:gd name="connsiteY50895" fmla="*/ 1304207 h 2190257"/>
              <a:gd name="connsiteX50896" fmla="*/ 420041 w 1299502"/>
              <a:gd name="connsiteY50896" fmla="*/ 1303594 h 2190257"/>
              <a:gd name="connsiteX50897" fmla="*/ 419356 w 1299502"/>
              <a:gd name="connsiteY50897" fmla="*/ 1303486 h 2190257"/>
              <a:gd name="connsiteX50898" fmla="*/ 419067 w 1299502"/>
              <a:gd name="connsiteY50898" fmla="*/ 1303197 h 2190257"/>
              <a:gd name="connsiteX50899" fmla="*/ 418455 w 1299502"/>
              <a:gd name="connsiteY50899" fmla="*/ 1303197 h 2190257"/>
              <a:gd name="connsiteX50900" fmla="*/ 418058 w 1299502"/>
              <a:gd name="connsiteY50900" fmla="*/ 1303486 h 2190257"/>
              <a:gd name="connsiteX50901" fmla="*/ 417769 w 1299502"/>
              <a:gd name="connsiteY50901" fmla="*/ 1303486 h 2190257"/>
              <a:gd name="connsiteX50902" fmla="*/ 417445 w 1299502"/>
              <a:gd name="connsiteY50902" fmla="*/ 1303702 h 2190257"/>
              <a:gd name="connsiteX50903" fmla="*/ 417048 w 1299502"/>
              <a:gd name="connsiteY50903" fmla="*/ 1303702 h 2190257"/>
              <a:gd name="connsiteX50904" fmla="*/ 416760 w 1299502"/>
              <a:gd name="connsiteY50904" fmla="*/ 1303990 h 2190257"/>
              <a:gd name="connsiteX50905" fmla="*/ 416471 w 1299502"/>
              <a:gd name="connsiteY50905" fmla="*/ 1303990 h 2190257"/>
              <a:gd name="connsiteX50906" fmla="*/ 415750 w 1299502"/>
              <a:gd name="connsiteY50906" fmla="*/ 1304495 h 2190257"/>
              <a:gd name="connsiteX50907" fmla="*/ 414452 w 1299502"/>
              <a:gd name="connsiteY50907" fmla="*/ 1304495 h 2190257"/>
              <a:gd name="connsiteX50908" fmla="*/ 414164 w 1299502"/>
              <a:gd name="connsiteY50908" fmla="*/ 1304783 h 2190257"/>
              <a:gd name="connsiteX50909" fmla="*/ 413442 w 1299502"/>
              <a:gd name="connsiteY50909" fmla="*/ 1304675 h 2190257"/>
              <a:gd name="connsiteX50910" fmla="*/ 413154 w 1299502"/>
              <a:gd name="connsiteY50910" fmla="*/ 1304999 h 2190257"/>
              <a:gd name="connsiteX50911" fmla="*/ 412865 w 1299502"/>
              <a:gd name="connsiteY50911" fmla="*/ 1304999 h 2190257"/>
              <a:gd name="connsiteX50912" fmla="*/ 412469 w 1299502"/>
              <a:gd name="connsiteY50912" fmla="*/ 1305288 h 2190257"/>
              <a:gd name="connsiteX50913" fmla="*/ 412144 w 1299502"/>
              <a:gd name="connsiteY50913" fmla="*/ 1305288 h 2190257"/>
              <a:gd name="connsiteX50914" fmla="*/ 411856 w 1299502"/>
              <a:gd name="connsiteY50914" fmla="*/ 1305504 h 2190257"/>
              <a:gd name="connsiteX50915" fmla="*/ 411567 w 1299502"/>
              <a:gd name="connsiteY50915" fmla="*/ 1305504 h 2190257"/>
              <a:gd name="connsiteX50916" fmla="*/ 411171 w 1299502"/>
              <a:gd name="connsiteY50916" fmla="*/ 1305792 h 2190257"/>
              <a:gd name="connsiteX50917" fmla="*/ 410846 w 1299502"/>
              <a:gd name="connsiteY50917" fmla="*/ 1305792 h 2190257"/>
              <a:gd name="connsiteX50918" fmla="*/ 410558 w 1299502"/>
              <a:gd name="connsiteY50918" fmla="*/ 1306081 h 2190257"/>
              <a:gd name="connsiteX50919" fmla="*/ 409837 w 1299502"/>
              <a:gd name="connsiteY50919" fmla="*/ 1305973 h 2190257"/>
              <a:gd name="connsiteX50920" fmla="*/ 409548 w 1299502"/>
              <a:gd name="connsiteY50920" fmla="*/ 1306297 h 2190257"/>
              <a:gd name="connsiteX50921" fmla="*/ 408250 w 1299502"/>
              <a:gd name="connsiteY50921" fmla="*/ 1306189 h 2190257"/>
              <a:gd name="connsiteX50922" fmla="*/ 407853 w 1299502"/>
              <a:gd name="connsiteY50922" fmla="*/ 1306477 h 2190257"/>
              <a:gd name="connsiteX50923" fmla="*/ 407565 w 1299502"/>
              <a:gd name="connsiteY50923" fmla="*/ 1306477 h 2190257"/>
              <a:gd name="connsiteX50924" fmla="*/ 407457 w 1299502"/>
              <a:gd name="connsiteY50924" fmla="*/ 1306585 h 2190257"/>
              <a:gd name="connsiteX50925" fmla="*/ 407349 w 1299502"/>
              <a:gd name="connsiteY50925" fmla="*/ 1306874 h 2190257"/>
              <a:gd name="connsiteX50926" fmla="*/ 406880 w 1299502"/>
              <a:gd name="connsiteY50926" fmla="*/ 1307378 h 2190257"/>
              <a:gd name="connsiteX50927" fmla="*/ 406267 w 1299502"/>
              <a:gd name="connsiteY50927" fmla="*/ 1307306 h 2190257"/>
              <a:gd name="connsiteX50928" fmla="*/ 406087 w 1299502"/>
              <a:gd name="connsiteY50928" fmla="*/ 1307198 h 2190257"/>
              <a:gd name="connsiteX50929" fmla="*/ 406159 w 1299502"/>
              <a:gd name="connsiteY50929" fmla="*/ 1306874 h 2190257"/>
              <a:gd name="connsiteX50930" fmla="*/ 405762 w 1299502"/>
              <a:gd name="connsiteY50930" fmla="*/ 1306585 h 2190257"/>
              <a:gd name="connsiteX50931" fmla="*/ 405870 w 1299502"/>
              <a:gd name="connsiteY50931" fmla="*/ 1305973 h 2190257"/>
              <a:gd name="connsiteX50932" fmla="*/ 405654 w 1299502"/>
              <a:gd name="connsiteY50932" fmla="*/ 1305792 h 2190257"/>
              <a:gd name="connsiteX50933" fmla="*/ 405365 w 1299502"/>
              <a:gd name="connsiteY50933" fmla="*/ 1306081 h 2190257"/>
              <a:gd name="connsiteX50934" fmla="*/ 404067 w 1299502"/>
              <a:gd name="connsiteY50934" fmla="*/ 1306009 h 2190257"/>
              <a:gd name="connsiteX50935" fmla="*/ 403671 w 1299502"/>
              <a:gd name="connsiteY50935" fmla="*/ 1306297 h 2190257"/>
              <a:gd name="connsiteX50936" fmla="*/ 403382 w 1299502"/>
              <a:gd name="connsiteY50936" fmla="*/ 1306297 h 2190257"/>
              <a:gd name="connsiteX50937" fmla="*/ 403094 w 1299502"/>
              <a:gd name="connsiteY50937" fmla="*/ 1306585 h 2190257"/>
              <a:gd name="connsiteX50938" fmla="*/ 402373 w 1299502"/>
              <a:gd name="connsiteY50938" fmla="*/ 1306477 h 2190257"/>
              <a:gd name="connsiteX50939" fmla="*/ 402084 w 1299502"/>
              <a:gd name="connsiteY50939" fmla="*/ 1306802 h 2190257"/>
              <a:gd name="connsiteX50940" fmla="*/ 401760 w 1299502"/>
              <a:gd name="connsiteY50940" fmla="*/ 1306802 h 2190257"/>
              <a:gd name="connsiteX50941" fmla="*/ 401363 w 1299502"/>
              <a:gd name="connsiteY50941" fmla="*/ 1307090 h 2190257"/>
              <a:gd name="connsiteX50942" fmla="*/ 401074 w 1299502"/>
              <a:gd name="connsiteY50942" fmla="*/ 1307090 h 2190257"/>
              <a:gd name="connsiteX50943" fmla="*/ 400786 w 1299502"/>
              <a:gd name="connsiteY50943" fmla="*/ 1306802 h 2190257"/>
              <a:gd name="connsiteX50944" fmla="*/ 397901 w 1299502"/>
              <a:gd name="connsiteY50944" fmla="*/ 1306585 h 2190257"/>
              <a:gd name="connsiteX50945" fmla="*/ 397072 w 1299502"/>
              <a:gd name="connsiteY50945" fmla="*/ 1305792 h 2190257"/>
              <a:gd name="connsiteX50946" fmla="*/ 397072 w 1299502"/>
              <a:gd name="connsiteY50946" fmla="*/ 1305504 h 2190257"/>
              <a:gd name="connsiteX50947" fmla="*/ 396675 w 1299502"/>
              <a:gd name="connsiteY50947" fmla="*/ 1305108 h 2190257"/>
              <a:gd name="connsiteX50948" fmla="*/ 396387 w 1299502"/>
              <a:gd name="connsiteY50948" fmla="*/ 1304999 h 2190257"/>
              <a:gd name="connsiteX50949" fmla="*/ 396098 w 1299502"/>
              <a:gd name="connsiteY50949" fmla="*/ 1304711 h 2190257"/>
              <a:gd name="connsiteX50950" fmla="*/ 395702 w 1299502"/>
              <a:gd name="connsiteY50950" fmla="*/ 1304711 h 2190257"/>
              <a:gd name="connsiteX50951" fmla="*/ 394187 w 1299502"/>
              <a:gd name="connsiteY50951" fmla="*/ 1303089 h 2190257"/>
              <a:gd name="connsiteX50952" fmla="*/ 393899 w 1299502"/>
              <a:gd name="connsiteY50952" fmla="*/ 1303089 h 2190257"/>
              <a:gd name="connsiteX50953" fmla="*/ 393683 w 1299502"/>
              <a:gd name="connsiteY50953" fmla="*/ 1303017 h 2190257"/>
              <a:gd name="connsiteX50954" fmla="*/ 394079 w 1299502"/>
              <a:gd name="connsiteY50954" fmla="*/ 1302693 h 2190257"/>
              <a:gd name="connsiteX50955" fmla="*/ 394079 w 1299502"/>
              <a:gd name="connsiteY50955" fmla="*/ 1302116 h 2190257"/>
              <a:gd name="connsiteX50956" fmla="*/ 394404 w 1299502"/>
              <a:gd name="connsiteY50956" fmla="*/ 1301792 h 2190257"/>
              <a:gd name="connsiteX50957" fmla="*/ 394404 w 1299502"/>
              <a:gd name="connsiteY50957" fmla="*/ 1301504 h 2190257"/>
              <a:gd name="connsiteX50958" fmla="*/ 394079 w 1299502"/>
              <a:gd name="connsiteY50958" fmla="*/ 1301215 h 2190257"/>
              <a:gd name="connsiteX50959" fmla="*/ 394079 w 1299502"/>
              <a:gd name="connsiteY50959" fmla="*/ 1300891 h 2190257"/>
              <a:gd name="connsiteX50960" fmla="*/ 393791 w 1299502"/>
              <a:gd name="connsiteY50960" fmla="*/ 1300603 h 2190257"/>
              <a:gd name="connsiteX50961" fmla="*/ 393899 w 1299502"/>
              <a:gd name="connsiteY50961" fmla="*/ 1299990 h 2190257"/>
              <a:gd name="connsiteX50962" fmla="*/ 393574 w 1299502"/>
              <a:gd name="connsiteY50962" fmla="*/ 1299702 h 2190257"/>
              <a:gd name="connsiteX50963" fmla="*/ 393574 w 1299502"/>
              <a:gd name="connsiteY50963" fmla="*/ 1298801 h 2190257"/>
              <a:gd name="connsiteX50964" fmla="*/ 392997 w 1299502"/>
              <a:gd name="connsiteY50964" fmla="*/ 1298188 h 2190257"/>
              <a:gd name="connsiteX50965" fmla="*/ 393070 w 1299502"/>
              <a:gd name="connsiteY50965" fmla="*/ 1296999 h 2190257"/>
              <a:gd name="connsiteX50966" fmla="*/ 392781 w 1299502"/>
              <a:gd name="connsiteY50966" fmla="*/ 1296710 h 2190257"/>
              <a:gd name="connsiteX50967" fmla="*/ 392781 w 1299502"/>
              <a:gd name="connsiteY50967" fmla="*/ 1295809 h 2190257"/>
              <a:gd name="connsiteX50968" fmla="*/ 392673 w 1299502"/>
              <a:gd name="connsiteY50968" fmla="*/ 1295629 h 2190257"/>
              <a:gd name="connsiteX50969" fmla="*/ 392276 w 1299502"/>
              <a:gd name="connsiteY50969" fmla="*/ 1295629 h 2190257"/>
              <a:gd name="connsiteX50970" fmla="*/ 391988 w 1299502"/>
              <a:gd name="connsiteY50970" fmla="*/ 1295305 h 2190257"/>
              <a:gd name="connsiteX50971" fmla="*/ 389392 w 1299502"/>
              <a:gd name="connsiteY50971" fmla="*/ 1295233 h 2190257"/>
              <a:gd name="connsiteX50972" fmla="*/ 388995 w 1299502"/>
              <a:gd name="connsiteY50972" fmla="*/ 1294728 h 2190257"/>
              <a:gd name="connsiteX50973" fmla="*/ 388995 w 1299502"/>
              <a:gd name="connsiteY50973" fmla="*/ 1294115 h 2190257"/>
              <a:gd name="connsiteX50974" fmla="*/ 388202 w 1299502"/>
              <a:gd name="connsiteY50974" fmla="*/ 1293322 h 2190257"/>
              <a:gd name="connsiteX50975" fmla="*/ 387913 w 1299502"/>
              <a:gd name="connsiteY50975" fmla="*/ 1293322 h 2190257"/>
              <a:gd name="connsiteX50976" fmla="*/ 387589 w 1299502"/>
              <a:gd name="connsiteY50976" fmla="*/ 1293034 h 2190257"/>
              <a:gd name="connsiteX50977" fmla="*/ 387012 w 1299502"/>
              <a:gd name="connsiteY50977" fmla="*/ 1292926 h 2190257"/>
              <a:gd name="connsiteX50978" fmla="*/ 386687 w 1299502"/>
              <a:gd name="connsiteY50978" fmla="*/ 1292602 h 2190257"/>
              <a:gd name="connsiteX50979" fmla="*/ 386291 w 1299502"/>
              <a:gd name="connsiteY50979" fmla="*/ 1292602 h 2190257"/>
              <a:gd name="connsiteX50980" fmla="*/ 386002 w 1299502"/>
              <a:gd name="connsiteY50980" fmla="*/ 1292313 h 2190257"/>
              <a:gd name="connsiteX50981" fmla="*/ 385389 w 1299502"/>
              <a:gd name="connsiteY50981" fmla="*/ 1292313 h 2190257"/>
              <a:gd name="connsiteX50982" fmla="*/ 385101 w 1299502"/>
              <a:gd name="connsiteY50982" fmla="*/ 1292025 h 2190257"/>
              <a:gd name="connsiteX50983" fmla="*/ 384704 w 1299502"/>
              <a:gd name="connsiteY50983" fmla="*/ 1291917 h 2190257"/>
              <a:gd name="connsiteX50984" fmla="*/ 384380 w 1299502"/>
              <a:gd name="connsiteY50984" fmla="*/ 1291629 h 2190257"/>
              <a:gd name="connsiteX50985" fmla="*/ 384091 w 1299502"/>
              <a:gd name="connsiteY50985" fmla="*/ 1291629 h 2190257"/>
              <a:gd name="connsiteX50986" fmla="*/ 383190 w 1299502"/>
              <a:gd name="connsiteY50986" fmla="*/ 1290728 h 2190257"/>
              <a:gd name="connsiteX50987" fmla="*/ 382216 w 1299502"/>
              <a:gd name="connsiteY50987" fmla="*/ 1290619 h 2190257"/>
              <a:gd name="connsiteX50988" fmla="*/ 381892 w 1299502"/>
              <a:gd name="connsiteY50988" fmla="*/ 1290908 h 2190257"/>
              <a:gd name="connsiteX50989" fmla="*/ 379331 w 1299502"/>
              <a:gd name="connsiteY50989" fmla="*/ 1290728 h 2190257"/>
              <a:gd name="connsiteX50990" fmla="*/ 379007 w 1299502"/>
              <a:gd name="connsiteY50990" fmla="*/ 1291016 h 2190257"/>
              <a:gd name="connsiteX50991" fmla="*/ 378033 w 1299502"/>
              <a:gd name="connsiteY50991" fmla="*/ 1291016 h 2190257"/>
              <a:gd name="connsiteX50992" fmla="*/ 377709 w 1299502"/>
              <a:gd name="connsiteY50992" fmla="*/ 1291340 h 2190257"/>
              <a:gd name="connsiteX50993" fmla="*/ 376411 w 1299502"/>
              <a:gd name="connsiteY50993" fmla="*/ 1291232 h 2190257"/>
              <a:gd name="connsiteX50994" fmla="*/ 376122 w 1299502"/>
              <a:gd name="connsiteY50994" fmla="*/ 1291520 h 2190257"/>
              <a:gd name="connsiteX50995" fmla="*/ 375726 w 1299502"/>
              <a:gd name="connsiteY50995" fmla="*/ 1291520 h 2190257"/>
              <a:gd name="connsiteX50996" fmla="*/ 375437 w 1299502"/>
              <a:gd name="connsiteY50996" fmla="*/ 1291737 h 2190257"/>
              <a:gd name="connsiteX50997" fmla="*/ 375113 w 1299502"/>
              <a:gd name="connsiteY50997" fmla="*/ 1291737 h 2190257"/>
              <a:gd name="connsiteX50998" fmla="*/ 374716 w 1299502"/>
              <a:gd name="connsiteY50998" fmla="*/ 1291412 h 2190257"/>
              <a:gd name="connsiteX50999" fmla="*/ 373815 w 1299502"/>
              <a:gd name="connsiteY50999" fmla="*/ 1291412 h 2190257"/>
              <a:gd name="connsiteX51000" fmla="*/ 373238 w 1299502"/>
              <a:gd name="connsiteY51000" fmla="*/ 1290728 h 2190257"/>
              <a:gd name="connsiteX51001" fmla="*/ 372516 w 1299502"/>
              <a:gd name="connsiteY51001" fmla="*/ 1290728 h 2190257"/>
              <a:gd name="connsiteX51002" fmla="*/ 371940 w 1299502"/>
              <a:gd name="connsiteY51002" fmla="*/ 1290115 h 2190257"/>
              <a:gd name="connsiteX51003" fmla="*/ 371615 w 1299502"/>
              <a:gd name="connsiteY51003" fmla="*/ 1290043 h 2190257"/>
              <a:gd name="connsiteX51004" fmla="*/ 371327 w 1299502"/>
              <a:gd name="connsiteY51004" fmla="*/ 1289718 h 2190257"/>
              <a:gd name="connsiteX51005" fmla="*/ 371038 w 1299502"/>
              <a:gd name="connsiteY51005" fmla="*/ 1289718 h 2190257"/>
              <a:gd name="connsiteX51006" fmla="*/ 370714 w 1299502"/>
              <a:gd name="connsiteY51006" fmla="*/ 1289430 h 2190257"/>
              <a:gd name="connsiteX51007" fmla="*/ 370317 w 1299502"/>
              <a:gd name="connsiteY51007" fmla="*/ 1289430 h 2190257"/>
              <a:gd name="connsiteX51008" fmla="*/ 369920 w 1299502"/>
              <a:gd name="connsiteY51008" fmla="*/ 1288926 h 2190257"/>
              <a:gd name="connsiteX51009" fmla="*/ 369920 w 1299502"/>
              <a:gd name="connsiteY51009" fmla="*/ 1288637 h 2190257"/>
              <a:gd name="connsiteX51010" fmla="*/ 369632 w 1299502"/>
              <a:gd name="connsiteY51010" fmla="*/ 1288313 h 2190257"/>
              <a:gd name="connsiteX51011" fmla="*/ 369632 w 1299502"/>
              <a:gd name="connsiteY51011" fmla="*/ 1287736 h 2190257"/>
              <a:gd name="connsiteX51012" fmla="*/ 370028 w 1299502"/>
              <a:gd name="connsiteY51012" fmla="*/ 1287412 h 2190257"/>
              <a:gd name="connsiteX51013" fmla="*/ 370028 w 1299502"/>
              <a:gd name="connsiteY51013" fmla="*/ 1287123 h 2190257"/>
              <a:gd name="connsiteX51014" fmla="*/ 369704 w 1299502"/>
              <a:gd name="connsiteY51014" fmla="*/ 1286835 h 2190257"/>
              <a:gd name="connsiteX51015" fmla="*/ 369704 w 1299502"/>
              <a:gd name="connsiteY51015" fmla="*/ 1286547 h 2190257"/>
              <a:gd name="connsiteX51016" fmla="*/ 369524 w 1299502"/>
              <a:gd name="connsiteY51016" fmla="*/ 1286439 h 2190257"/>
              <a:gd name="connsiteX51017" fmla="*/ 369235 w 1299502"/>
              <a:gd name="connsiteY51017" fmla="*/ 1286439 h 2190257"/>
              <a:gd name="connsiteX51018" fmla="*/ 368406 w 1299502"/>
              <a:gd name="connsiteY51018" fmla="*/ 1285646 h 2190257"/>
              <a:gd name="connsiteX51019" fmla="*/ 368514 w 1299502"/>
              <a:gd name="connsiteY51019" fmla="*/ 1285033 h 2190257"/>
              <a:gd name="connsiteX51020" fmla="*/ 368226 w 1299502"/>
              <a:gd name="connsiteY51020" fmla="*/ 1284745 h 2190257"/>
              <a:gd name="connsiteX51021" fmla="*/ 368226 w 1299502"/>
              <a:gd name="connsiteY51021" fmla="*/ 1284420 h 2190257"/>
              <a:gd name="connsiteX51022" fmla="*/ 367901 w 1299502"/>
              <a:gd name="connsiteY51022" fmla="*/ 1284024 h 2190257"/>
              <a:gd name="connsiteX51023" fmla="*/ 368226 w 1299502"/>
              <a:gd name="connsiteY51023" fmla="*/ 1283844 h 2190257"/>
              <a:gd name="connsiteX51024" fmla="*/ 368298 w 1299502"/>
              <a:gd name="connsiteY51024" fmla="*/ 1282943 h 2190257"/>
              <a:gd name="connsiteX51025" fmla="*/ 368622 w 1299502"/>
              <a:gd name="connsiteY51025" fmla="*/ 1282654 h 2190257"/>
              <a:gd name="connsiteX51026" fmla="*/ 368622 w 1299502"/>
              <a:gd name="connsiteY51026" fmla="*/ 1282330 h 2190257"/>
              <a:gd name="connsiteX51027" fmla="*/ 369019 w 1299502"/>
              <a:gd name="connsiteY51027" fmla="*/ 1282042 h 2190257"/>
              <a:gd name="connsiteX51028" fmla="*/ 368117 w 1299502"/>
              <a:gd name="connsiteY51028" fmla="*/ 1281141 h 2190257"/>
              <a:gd name="connsiteX51029" fmla="*/ 368117 w 1299502"/>
              <a:gd name="connsiteY51029" fmla="*/ 1280528 h 2190257"/>
              <a:gd name="connsiteX51030" fmla="*/ 368406 w 1299502"/>
              <a:gd name="connsiteY51030" fmla="*/ 1280240 h 2190257"/>
              <a:gd name="connsiteX51031" fmla="*/ 368406 w 1299502"/>
              <a:gd name="connsiteY51031" fmla="*/ 1279951 h 2190257"/>
              <a:gd name="connsiteX51032" fmla="*/ 368622 w 1299502"/>
              <a:gd name="connsiteY51032" fmla="*/ 1279843 h 2190257"/>
              <a:gd name="connsiteX51033" fmla="*/ 368911 w 1299502"/>
              <a:gd name="connsiteY51033" fmla="*/ 1279843 h 2190257"/>
              <a:gd name="connsiteX51034" fmla="*/ 369127 w 1299502"/>
              <a:gd name="connsiteY51034" fmla="*/ 1279735 h 2190257"/>
              <a:gd name="connsiteX51035" fmla="*/ 369127 w 1299502"/>
              <a:gd name="connsiteY51035" fmla="*/ 1279339 h 2190257"/>
              <a:gd name="connsiteX51036" fmla="*/ 370101 w 1299502"/>
              <a:gd name="connsiteY51036" fmla="*/ 1278546 h 2190257"/>
              <a:gd name="connsiteX51037" fmla="*/ 370101 w 1299502"/>
              <a:gd name="connsiteY51037" fmla="*/ 1278258 h 2190257"/>
              <a:gd name="connsiteX51038" fmla="*/ 370497 w 1299502"/>
              <a:gd name="connsiteY51038" fmla="*/ 1277933 h 2190257"/>
              <a:gd name="connsiteX51039" fmla="*/ 370497 w 1299502"/>
              <a:gd name="connsiteY51039" fmla="*/ 1277357 h 2190257"/>
              <a:gd name="connsiteX51040" fmla="*/ 370894 w 1299502"/>
              <a:gd name="connsiteY51040" fmla="*/ 1277140 h 2190257"/>
              <a:gd name="connsiteX51041" fmla="*/ 370894 w 1299502"/>
              <a:gd name="connsiteY51041" fmla="*/ 1276852 h 2190257"/>
              <a:gd name="connsiteX51042" fmla="*/ 371723 w 1299502"/>
              <a:gd name="connsiteY51042" fmla="*/ 1276167 h 2190257"/>
              <a:gd name="connsiteX51043" fmla="*/ 372012 w 1299502"/>
              <a:gd name="connsiteY51043" fmla="*/ 1276167 h 2190257"/>
              <a:gd name="connsiteX51044" fmla="*/ 373021 w 1299502"/>
              <a:gd name="connsiteY51044" fmla="*/ 1275338 h 2190257"/>
              <a:gd name="connsiteX51045" fmla="*/ 373418 w 1299502"/>
              <a:gd name="connsiteY51045" fmla="*/ 1275338 h 2190257"/>
              <a:gd name="connsiteX51046" fmla="*/ 373995 w 1299502"/>
              <a:gd name="connsiteY51046" fmla="*/ 1274762 h 2190257"/>
              <a:gd name="connsiteX51047" fmla="*/ 374391 w 1299502"/>
              <a:gd name="connsiteY51047" fmla="*/ 1274762 h 2190257"/>
              <a:gd name="connsiteX51048" fmla="*/ 375185 w 1299502"/>
              <a:gd name="connsiteY51048" fmla="*/ 1274041 h 2190257"/>
              <a:gd name="connsiteX51049" fmla="*/ 375185 w 1299502"/>
              <a:gd name="connsiteY51049" fmla="*/ 1273753 h 2190257"/>
              <a:gd name="connsiteX51050" fmla="*/ 375581 w 1299502"/>
              <a:gd name="connsiteY51050" fmla="*/ 1273536 h 2190257"/>
              <a:gd name="connsiteX51051" fmla="*/ 375581 w 1299502"/>
              <a:gd name="connsiteY51051" fmla="*/ 1273248 h 2190257"/>
              <a:gd name="connsiteX51052" fmla="*/ 376086 w 1299502"/>
              <a:gd name="connsiteY51052" fmla="*/ 1272743 h 2190257"/>
              <a:gd name="connsiteX51053" fmla="*/ 376411 w 1299502"/>
              <a:gd name="connsiteY51053" fmla="*/ 1272852 h 2190257"/>
              <a:gd name="connsiteX51054" fmla="*/ 377096 w 1299502"/>
              <a:gd name="connsiteY51054" fmla="*/ 1272239 h 2190257"/>
              <a:gd name="connsiteX51055" fmla="*/ 377709 w 1299502"/>
              <a:gd name="connsiteY51055" fmla="*/ 1272239 h 2190257"/>
              <a:gd name="connsiteX51056" fmla="*/ 378574 w 1299502"/>
              <a:gd name="connsiteY51056" fmla="*/ 1271554 h 2190257"/>
              <a:gd name="connsiteX51057" fmla="*/ 378574 w 1299502"/>
              <a:gd name="connsiteY51057" fmla="*/ 1271266 h 2190257"/>
              <a:gd name="connsiteX51058" fmla="*/ 379584 w 1299502"/>
              <a:gd name="connsiteY51058" fmla="*/ 1270473 h 2190257"/>
              <a:gd name="connsiteX51059" fmla="*/ 379476 w 1299502"/>
              <a:gd name="connsiteY51059" fmla="*/ 1270257 h 2190257"/>
              <a:gd name="connsiteX51060" fmla="*/ 379079 w 1299502"/>
              <a:gd name="connsiteY51060" fmla="*/ 1270257 h 2190257"/>
              <a:gd name="connsiteX51061" fmla="*/ 379007 w 1299502"/>
              <a:gd name="connsiteY51061" fmla="*/ 1270149 h 2190257"/>
              <a:gd name="connsiteX51062" fmla="*/ 379007 w 1299502"/>
              <a:gd name="connsiteY51062" fmla="*/ 1269860 h 2190257"/>
              <a:gd name="connsiteX51063" fmla="*/ 379295 w 1299502"/>
              <a:gd name="connsiteY51063" fmla="*/ 1269572 h 2190257"/>
              <a:gd name="connsiteX51064" fmla="*/ 379404 w 1299502"/>
              <a:gd name="connsiteY51064" fmla="*/ 1268959 h 2190257"/>
              <a:gd name="connsiteX51065" fmla="*/ 379692 w 1299502"/>
              <a:gd name="connsiteY51065" fmla="*/ 1268671 h 2190257"/>
              <a:gd name="connsiteX51066" fmla="*/ 379692 w 1299502"/>
              <a:gd name="connsiteY51066" fmla="*/ 1268058 h 2190257"/>
              <a:gd name="connsiteX51067" fmla="*/ 379872 w 1299502"/>
              <a:gd name="connsiteY51067" fmla="*/ 1267950 h 2190257"/>
              <a:gd name="connsiteX51068" fmla="*/ 380197 w 1299502"/>
              <a:gd name="connsiteY51068" fmla="*/ 1267950 h 2190257"/>
              <a:gd name="connsiteX51069" fmla="*/ 381098 w 1299502"/>
              <a:gd name="connsiteY51069" fmla="*/ 1267265 h 2190257"/>
              <a:gd name="connsiteX51070" fmla="*/ 381098 w 1299502"/>
              <a:gd name="connsiteY51070" fmla="*/ 1266977 h 2190257"/>
              <a:gd name="connsiteX51071" fmla="*/ 381279 w 1299502"/>
              <a:gd name="connsiteY51071" fmla="*/ 1266869 h 2190257"/>
              <a:gd name="connsiteX51072" fmla="*/ 381567 w 1299502"/>
              <a:gd name="connsiteY51072" fmla="*/ 1266869 h 2190257"/>
              <a:gd name="connsiteX51073" fmla="*/ 381675 w 1299502"/>
              <a:gd name="connsiteY51073" fmla="*/ 1266653 h 2190257"/>
              <a:gd name="connsiteX51074" fmla="*/ 381783 w 1299502"/>
              <a:gd name="connsiteY51074" fmla="*/ 1265247 h 2190257"/>
              <a:gd name="connsiteX51075" fmla="*/ 380990 w 1299502"/>
              <a:gd name="connsiteY51075" fmla="*/ 1264454 h 2190257"/>
              <a:gd name="connsiteX51076" fmla="*/ 380666 w 1299502"/>
              <a:gd name="connsiteY51076" fmla="*/ 1264382 h 2190257"/>
              <a:gd name="connsiteX51077" fmla="*/ 380593 w 1299502"/>
              <a:gd name="connsiteY51077" fmla="*/ 1264274 h 2190257"/>
              <a:gd name="connsiteX51078" fmla="*/ 380593 w 1299502"/>
              <a:gd name="connsiteY51078" fmla="*/ 1263085 h 2190257"/>
              <a:gd name="connsiteX51079" fmla="*/ 380197 w 1299502"/>
              <a:gd name="connsiteY51079" fmla="*/ 1262688 h 2190257"/>
              <a:gd name="connsiteX51080" fmla="*/ 379872 w 1299502"/>
              <a:gd name="connsiteY51080" fmla="*/ 1262580 h 2190257"/>
              <a:gd name="connsiteX51081" fmla="*/ 379584 w 1299502"/>
              <a:gd name="connsiteY51081" fmla="*/ 1262292 h 2190257"/>
              <a:gd name="connsiteX51082" fmla="*/ 378863 w 1299502"/>
              <a:gd name="connsiteY51082" fmla="*/ 1262292 h 2190257"/>
              <a:gd name="connsiteX51083" fmla="*/ 378574 w 1299502"/>
              <a:gd name="connsiteY51083" fmla="*/ 1261967 h 2190257"/>
              <a:gd name="connsiteX51084" fmla="*/ 376988 w 1299502"/>
              <a:gd name="connsiteY51084" fmla="*/ 1261859 h 2190257"/>
              <a:gd name="connsiteX51085" fmla="*/ 375906 w 1299502"/>
              <a:gd name="connsiteY51085" fmla="*/ 1260778 h 2190257"/>
              <a:gd name="connsiteX51086" fmla="*/ 375978 w 1299502"/>
              <a:gd name="connsiteY51086" fmla="*/ 1260165 h 2190257"/>
              <a:gd name="connsiteX51087" fmla="*/ 376303 w 1299502"/>
              <a:gd name="connsiteY51087" fmla="*/ 1259877 h 2190257"/>
              <a:gd name="connsiteX51088" fmla="*/ 376375 w 1299502"/>
              <a:gd name="connsiteY51088" fmla="*/ 1258075 h 2190257"/>
              <a:gd name="connsiteX51089" fmla="*/ 376699 w 1299502"/>
              <a:gd name="connsiteY51089" fmla="*/ 1257787 h 2190257"/>
              <a:gd name="connsiteX51090" fmla="*/ 376771 w 1299502"/>
              <a:gd name="connsiteY51090" fmla="*/ 1257570 h 2190257"/>
              <a:gd name="connsiteX51091" fmla="*/ 377096 w 1299502"/>
              <a:gd name="connsiteY51091" fmla="*/ 1257282 h 2190257"/>
              <a:gd name="connsiteX51092" fmla="*/ 377096 w 1299502"/>
              <a:gd name="connsiteY51092" fmla="*/ 1256669 h 2190257"/>
              <a:gd name="connsiteX51093" fmla="*/ 377384 w 1299502"/>
              <a:gd name="connsiteY51093" fmla="*/ 1256381 h 2190257"/>
              <a:gd name="connsiteX51094" fmla="*/ 377492 w 1299502"/>
              <a:gd name="connsiteY51094" fmla="*/ 1256093 h 2190257"/>
              <a:gd name="connsiteX51095" fmla="*/ 377961 w 1299502"/>
              <a:gd name="connsiteY51095" fmla="*/ 1255696 h 2190257"/>
              <a:gd name="connsiteX51096" fmla="*/ 378286 w 1299502"/>
              <a:gd name="connsiteY51096" fmla="*/ 1255696 h 2190257"/>
              <a:gd name="connsiteX51097" fmla="*/ 379476 w 1299502"/>
              <a:gd name="connsiteY51097" fmla="*/ 1254687 h 2190257"/>
              <a:gd name="connsiteX51098" fmla="*/ 379476 w 1299502"/>
              <a:gd name="connsiteY51098" fmla="*/ 1254399 h 2190257"/>
              <a:gd name="connsiteX51099" fmla="*/ 379764 w 1299502"/>
              <a:gd name="connsiteY51099" fmla="*/ 1254183 h 2190257"/>
              <a:gd name="connsiteX51100" fmla="*/ 379872 w 1299502"/>
              <a:gd name="connsiteY51100" fmla="*/ 1253894 h 2190257"/>
              <a:gd name="connsiteX51101" fmla="*/ 380161 w 1299502"/>
              <a:gd name="connsiteY51101" fmla="*/ 1253606 h 2190257"/>
              <a:gd name="connsiteX51102" fmla="*/ 380161 w 1299502"/>
              <a:gd name="connsiteY51102" fmla="*/ 1253282 h 2190257"/>
              <a:gd name="connsiteX51103" fmla="*/ 380377 w 1299502"/>
              <a:gd name="connsiteY51103" fmla="*/ 1253101 h 2190257"/>
              <a:gd name="connsiteX51104" fmla="*/ 380954 w 1299502"/>
              <a:gd name="connsiteY51104" fmla="*/ 1253210 h 2190257"/>
              <a:gd name="connsiteX51105" fmla="*/ 381387 w 1299502"/>
              <a:gd name="connsiteY51105" fmla="*/ 1252885 h 2190257"/>
              <a:gd name="connsiteX51106" fmla="*/ 382252 w 1299502"/>
              <a:gd name="connsiteY51106" fmla="*/ 1252885 h 2190257"/>
              <a:gd name="connsiteX51107" fmla="*/ 382577 w 1299502"/>
              <a:gd name="connsiteY51107" fmla="*/ 1252705 h 2190257"/>
              <a:gd name="connsiteX51108" fmla="*/ 383875 w 1299502"/>
              <a:gd name="connsiteY51108" fmla="*/ 1252705 h 2190257"/>
              <a:gd name="connsiteX51109" fmla="*/ 384271 w 1299502"/>
              <a:gd name="connsiteY51109" fmla="*/ 1252381 h 2190257"/>
              <a:gd name="connsiteX51110" fmla="*/ 384848 w 1299502"/>
              <a:gd name="connsiteY51110" fmla="*/ 1252489 h 2190257"/>
              <a:gd name="connsiteX51111" fmla="*/ 385245 w 1299502"/>
              <a:gd name="connsiteY51111" fmla="*/ 1252200 h 2190257"/>
              <a:gd name="connsiteX51112" fmla="*/ 385858 w 1299502"/>
              <a:gd name="connsiteY51112" fmla="*/ 1252200 h 2190257"/>
              <a:gd name="connsiteX51113" fmla="*/ 386146 w 1299502"/>
              <a:gd name="connsiteY51113" fmla="*/ 1251984 h 2190257"/>
              <a:gd name="connsiteX51114" fmla="*/ 386868 w 1299502"/>
              <a:gd name="connsiteY51114" fmla="*/ 1251984 h 2190257"/>
              <a:gd name="connsiteX51115" fmla="*/ 386940 w 1299502"/>
              <a:gd name="connsiteY51115" fmla="*/ 1251912 h 2190257"/>
              <a:gd name="connsiteX51116" fmla="*/ 387048 w 1299502"/>
              <a:gd name="connsiteY51116" fmla="*/ 1251588 h 2190257"/>
              <a:gd name="connsiteX51117" fmla="*/ 387336 w 1299502"/>
              <a:gd name="connsiteY51117" fmla="*/ 1251299 h 2190257"/>
              <a:gd name="connsiteX51118" fmla="*/ 387336 w 1299502"/>
              <a:gd name="connsiteY51118" fmla="*/ 1251011 h 2190257"/>
              <a:gd name="connsiteX51119" fmla="*/ 387733 w 1299502"/>
              <a:gd name="connsiteY51119" fmla="*/ 1250687 h 2190257"/>
              <a:gd name="connsiteX51120" fmla="*/ 387733 w 1299502"/>
              <a:gd name="connsiteY51120" fmla="*/ 1250398 h 2190257"/>
              <a:gd name="connsiteX51121" fmla="*/ 387841 w 1299502"/>
              <a:gd name="connsiteY51121" fmla="*/ 1250290 h 2190257"/>
              <a:gd name="connsiteX51122" fmla="*/ 388851 w 1299502"/>
              <a:gd name="connsiteY51122" fmla="*/ 1250290 h 2190257"/>
              <a:gd name="connsiteX51123" fmla="*/ 389752 w 1299502"/>
              <a:gd name="connsiteY51123" fmla="*/ 1251299 h 2190257"/>
              <a:gd name="connsiteX51124" fmla="*/ 390726 w 1299502"/>
              <a:gd name="connsiteY51124" fmla="*/ 1251299 h 2190257"/>
              <a:gd name="connsiteX51125" fmla="*/ 391050 w 1299502"/>
              <a:gd name="connsiteY51125" fmla="*/ 1251011 h 2190257"/>
              <a:gd name="connsiteX51126" fmla="*/ 391339 w 1299502"/>
              <a:gd name="connsiteY51126" fmla="*/ 1251083 h 2190257"/>
              <a:gd name="connsiteX51127" fmla="*/ 391735 w 1299502"/>
              <a:gd name="connsiteY51127" fmla="*/ 1250795 h 2190257"/>
              <a:gd name="connsiteX51128" fmla="*/ 392348 w 1299502"/>
              <a:gd name="connsiteY51128" fmla="*/ 1250795 h 2190257"/>
              <a:gd name="connsiteX51129" fmla="*/ 393322 w 1299502"/>
              <a:gd name="connsiteY51129" fmla="*/ 1250002 h 2190257"/>
              <a:gd name="connsiteX51130" fmla="*/ 394043 w 1299502"/>
              <a:gd name="connsiteY51130" fmla="*/ 1250002 h 2190257"/>
              <a:gd name="connsiteX51131" fmla="*/ 394332 w 1299502"/>
              <a:gd name="connsiteY51131" fmla="*/ 1249714 h 2190257"/>
              <a:gd name="connsiteX51132" fmla="*/ 394620 w 1299502"/>
              <a:gd name="connsiteY51132" fmla="*/ 1249714 h 2190257"/>
              <a:gd name="connsiteX51133" fmla="*/ 395017 w 1299502"/>
              <a:gd name="connsiteY51133" fmla="*/ 1249497 h 2190257"/>
              <a:gd name="connsiteX51134" fmla="*/ 395341 w 1299502"/>
              <a:gd name="connsiteY51134" fmla="*/ 1249497 h 2190257"/>
              <a:gd name="connsiteX51135" fmla="*/ 396026 w 1299502"/>
              <a:gd name="connsiteY51135" fmla="*/ 1248885 h 2190257"/>
              <a:gd name="connsiteX51136" fmla="*/ 396928 w 1299502"/>
              <a:gd name="connsiteY51136" fmla="*/ 1248993 h 2190257"/>
              <a:gd name="connsiteX51137" fmla="*/ 397324 w 1299502"/>
              <a:gd name="connsiteY51137" fmla="*/ 1248705 h 2190257"/>
              <a:gd name="connsiteX51138" fmla="*/ 397613 w 1299502"/>
              <a:gd name="connsiteY51138" fmla="*/ 1248705 h 2190257"/>
              <a:gd name="connsiteX51139" fmla="*/ 398118 w 1299502"/>
              <a:gd name="connsiteY51139" fmla="*/ 1248308 h 2190257"/>
              <a:gd name="connsiteX51140" fmla="*/ 398118 w 1299502"/>
              <a:gd name="connsiteY51140" fmla="*/ 1247984 h 2190257"/>
              <a:gd name="connsiteX51141" fmla="*/ 398406 w 1299502"/>
              <a:gd name="connsiteY51141" fmla="*/ 1247695 h 2190257"/>
              <a:gd name="connsiteX51142" fmla="*/ 398514 w 1299502"/>
              <a:gd name="connsiteY51142" fmla="*/ 1247407 h 2190257"/>
              <a:gd name="connsiteX51143" fmla="*/ 398623 w 1299502"/>
              <a:gd name="connsiteY51143" fmla="*/ 1247299 h 2190257"/>
              <a:gd name="connsiteX51144" fmla="*/ 400209 w 1299502"/>
              <a:gd name="connsiteY51144" fmla="*/ 1247407 h 2190257"/>
              <a:gd name="connsiteX51145" fmla="*/ 400425 w 1299502"/>
              <a:gd name="connsiteY51145" fmla="*/ 1247191 h 2190257"/>
              <a:gd name="connsiteX51146" fmla="*/ 400425 w 1299502"/>
              <a:gd name="connsiteY51146" fmla="*/ 1246902 h 2190257"/>
              <a:gd name="connsiteX51147" fmla="*/ 400894 w 1299502"/>
              <a:gd name="connsiteY51147" fmla="*/ 1246506 h 2190257"/>
              <a:gd name="connsiteX51148" fmla="*/ 401327 w 1299502"/>
              <a:gd name="connsiteY51148" fmla="*/ 1246506 h 2190257"/>
              <a:gd name="connsiteX51149" fmla="*/ 401399 w 1299502"/>
              <a:gd name="connsiteY51149" fmla="*/ 1246686 h 2190257"/>
              <a:gd name="connsiteX51150" fmla="*/ 401399 w 1299502"/>
              <a:gd name="connsiteY51150" fmla="*/ 1247011 h 2190257"/>
              <a:gd name="connsiteX51151" fmla="*/ 401507 w 1299502"/>
              <a:gd name="connsiteY51151" fmla="*/ 1247083 h 2190257"/>
              <a:gd name="connsiteX51152" fmla="*/ 402805 w 1299502"/>
              <a:gd name="connsiteY51152" fmla="*/ 1247191 h 2190257"/>
              <a:gd name="connsiteX51153" fmla="*/ 403887 w 1299502"/>
              <a:gd name="connsiteY51153" fmla="*/ 1248308 h 2190257"/>
              <a:gd name="connsiteX51154" fmla="*/ 403887 w 1299502"/>
              <a:gd name="connsiteY51154" fmla="*/ 1248596 h 2190257"/>
              <a:gd name="connsiteX51155" fmla="*/ 404500 w 1299502"/>
              <a:gd name="connsiteY51155" fmla="*/ 1249209 h 2190257"/>
              <a:gd name="connsiteX51156" fmla="*/ 404500 w 1299502"/>
              <a:gd name="connsiteY51156" fmla="*/ 1249786 h 2190257"/>
              <a:gd name="connsiteX51157" fmla="*/ 404788 w 1299502"/>
              <a:gd name="connsiteY51157" fmla="*/ 1250110 h 2190257"/>
              <a:gd name="connsiteX51158" fmla="*/ 404788 w 1299502"/>
              <a:gd name="connsiteY51158" fmla="*/ 1250398 h 2190257"/>
              <a:gd name="connsiteX51159" fmla="*/ 405113 w 1299502"/>
              <a:gd name="connsiteY51159" fmla="*/ 1250687 h 2190257"/>
              <a:gd name="connsiteX51160" fmla="*/ 405005 w 1299502"/>
              <a:gd name="connsiteY51160" fmla="*/ 1251011 h 2190257"/>
              <a:gd name="connsiteX51161" fmla="*/ 405293 w 1299502"/>
              <a:gd name="connsiteY51161" fmla="*/ 1251299 h 2190257"/>
              <a:gd name="connsiteX51162" fmla="*/ 405293 w 1299502"/>
              <a:gd name="connsiteY51162" fmla="*/ 1251588 h 2190257"/>
              <a:gd name="connsiteX51163" fmla="*/ 405618 w 1299502"/>
              <a:gd name="connsiteY51163" fmla="*/ 1251876 h 2190257"/>
              <a:gd name="connsiteX51164" fmla="*/ 405618 w 1299502"/>
              <a:gd name="connsiteY51164" fmla="*/ 1252489 h 2190257"/>
              <a:gd name="connsiteX51165" fmla="*/ 405906 w 1299502"/>
              <a:gd name="connsiteY51165" fmla="*/ 1252885 h 2190257"/>
              <a:gd name="connsiteX51166" fmla="*/ 405906 w 1299502"/>
              <a:gd name="connsiteY51166" fmla="*/ 1253101 h 2190257"/>
              <a:gd name="connsiteX51167" fmla="*/ 406195 w 1299502"/>
              <a:gd name="connsiteY51167" fmla="*/ 1253498 h 2190257"/>
              <a:gd name="connsiteX51168" fmla="*/ 406195 w 1299502"/>
              <a:gd name="connsiteY51168" fmla="*/ 1253786 h 2190257"/>
              <a:gd name="connsiteX51169" fmla="*/ 406303 w 1299502"/>
              <a:gd name="connsiteY51169" fmla="*/ 1253894 h 2190257"/>
              <a:gd name="connsiteX51170" fmla="*/ 406700 w 1299502"/>
              <a:gd name="connsiteY51170" fmla="*/ 1253894 h 2190257"/>
              <a:gd name="connsiteX51171" fmla="*/ 406808 w 1299502"/>
              <a:gd name="connsiteY51171" fmla="*/ 1254075 h 2190257"/>
              <a:gd name="connsiteX51172" fmla="*/ 406808 w 1299502"/>
              <a:gd name="connsiteY51172" fmla="*/ 1254399 h 2190257"/>
              <a:gd name="connsiteX51173" fmla="*/ 408899 w 1299502"/>
              <a:gd name="connsiteY51173" fmla="*/ 1256597 h 2190257"/>
              <a:gd name="connsiteX51174" fmla="*/ 408899 w 1299502"/>
              <a:gd name="connsiteY51174" fmla="*/ 1256886 h 2190257"/>
              <a:gd name="connsiteX51175" fmla="*/ 409476 w 1299502"/>
              <a:gd name="connsiteY51175" fmla="*/ 1257498 h 2190257"/>
              <a:gd name="connsiteX51176" fmla="*/ 409476 w 1299502"/>
              <a:gd name="connsiteY51176" fmla="*/ 1258075 h 2190257"/>
              <a:gd name="connsiteX51177" fmla="*/ 410089 w 1299502"/>
              <a:gd name="connsiteY51177" fmla="*/ 1258688 h 2190257"/>
              <a:gd name="connsiteX51178" fmla="*/ 410089 w 1299502"/>
              <a:gd name="connsiteY51178" fmla="*/ 1258976 h 2190257"/>
              <a:gd name="connsiteX51179" fmla="*/ 410702 w 1299502"/>
              <a:gd name="connsiteY51179" fmla="*/ 1259589 h 2190257"/>
              <a:gd name="connsiteX51180" fmla="*/ 410702 w 1299502"/>
              <a:gd name="connsiteY51180" fmla="*/ 1259877 h 2190257"/>
              <a:gd name="connsiteX51181" fmla="*/ 412072 w 1299502"/>
              <a:gd name="connsiteY51181" fmla="*/ 1261391 h 2190257"/>
              <a:gd name="connsiteX51182" fmla="*/ 412397 w 1299502"/>
              <a:gd name="connsiteY51182" fmla="*/ 1261391 h 2190257"/>
              <a:gd name="connsiteX51183" fmla="*/ 412685 w 1299502"/>
              <a:gd name="connsiteY51183" fmla="*/ 1261679 h 2190257"/>
              <a:gd name="connsiteX51184" fmla="*/ 412974 w 1299502"/>
              <a:gd name="connsiteY51184" fmla="*/ 1261679 h 2190257"/>
              <a:gd name="connsiteX51185" fmla="*/ 414272 w 1299502"/>
              <a:gd name="connsiteY51185" fmla="*/ 1262868 h 2190257"/>
              <a:gd name="connsiteX51186" fmla="*/ 414596 w 1299502"/>
              <a:gd name="connsiteY51186" fmla="*/ 1262976 h 2190257"/>
              <a:gd name="connsiteX51187" fmla="*/ 416075 w 1299502"/>
              <a:gd name="connsiteY51187" fmla="*/ 1264490 h 2190257"/>
              <a:gd name="connsiteX51188" fmla="*/ 416363 w 1299502"/>
              <a:gd name="connsiteY51188" fmla="*/ 1264490 h 2190257"/>
              <a:gd name="connsiteX51189" fmla="*/ 417192 w 1299502"/>
              <a:gd name="connsiteY51189" fmla="*/ 1265283 h 2190257"/>
              <a:gd name="connsiteX51190" fmla="*/ 417192 w 1299502"/>
              <a:gd name="connsiteY51190" fmla="*/ 1266184 h 2190257"/>
              <a:gd name="connsiteX51191" fmla="*/ 418671 w 1299502"/>
              <a:gd name="connsiteY51191" fmla="*/ 1267770 h 2190257"/>
              <a:gd name="connsiteX51192" fmla="*/ 418671 w 1299502"/>
              <a:gd name="connsiteY51192" fmla="*/ 1268058 h 2190257"/>
              <a:gd name="connsiteX51193" fmla="*/ 419067 w 1299502"/>
              <a:gd name="connsiteY51193" fmla="*/ 1268455 h 2190257"/>
              <a:gd name="connsiteX51194" fmla="*/ 419789 w 1299502"/>
              <a:gd name="connsiteY51194" fmla="*/ 1268563 h 2190257"/>
              <a:gd name="connsiteX51195" fmla="*/ 419969 w 1299502"/>
              <a:gd name="connsiteY51195" fmla="*/ 1268383 h 2190257"/>
              <a:gd name="connsiteX51196" fmla="*/ 419969 w 1299502"/>
              <a:gd name="connsiteY51196" fmla="*/ 1267770 h 2190257"/>
              <a:gd name="connsiteX51197" fmla="*/ 420257 w 1299502"/>
              <a:gd name="connsiteY51197" fmla="*/ 1267554 h 2190257"/>
              <a:gd name="connsiteX51198" fmla="*/ 420257 w 1299502"/>
              <a:gd name="connsiteY51198" fmla="*/ 1267265 h 2190257"/>
              <a:gd name="connsiteX51199" fmla="*/ 421267 w 1299502"/>
              <a:gd name="connsiteY51199" fmla="*/ 1266364 h 2190257"/>
              <a:gd name="connsiteX51200" fmla="*/ 421375 w 1299502"/>
              <a:gd name="connsiteY51200" fmla="*/ 1266076 h 2190257"/>
              <a:gd name="connsiteX51201" fmla="*/ 421664 w 1299502"/>
              <a:gd name="connsiteY51201" fmla="*/ 1265788 h 2190257"/>
              <a:gd name="connsiteX51202" fmla="*/ 421664 w 1299502"/>
              <a:gd name="connsiteY51202" fmla="*/ 1265175 h 2190257"/>
              <a:gd name="connsiteX51203" fmla="*/ 422060 w 1299502"/>
              <a:gd name="connsiteY51203" fmla="*/ 1264959 h 2190257"/>
              <a:gd name="connsiteX51204" fmla="*/ 422060 w 1299502"/>
              <a:gd name="connsiteY51204" fmla="*/ 1264670 h 2190257"/>
              <a:gd name="connsiteX51205" fmla="*/ 422565 w 1299502"/>
              <a:gd name="connsiteY51205" fmla="*/ 1264166 h 2190257"/>
              <a:gd name="connsiteX51206" fmla="*/ 423575 w 1299502"/>
              <a:gd name="connsiteY51206" fmla="*/ 1264274 h 2190257"/>
              <a:gd name="connsiteX51207" fmla="*/ 423647 w 1299502"/>
              <a:gd name="connsiteY51207" fmla="*/ 1264166 h 2190257"/>
              <a:gd name="connsiteX51208" fmla="*/ 423647 w 1299502"/>
              <a:gd name="connsiteY51208" fmla="*/ 1263877 h 2190257"/>
              <a:gd name="connsiteX51209" fmla="*/ 424548 w 1299502"/>
              <a:gd name="connsiteY51209" fmla="*/ 1263193 h 2190257"/>
              <a:gd name="connsiteX51210" fmla="*/ 425342 w 1299502"/>
              <a:gd name="connsiteY51210" fmla="*/ 1263193 h 2190257"/>
              <a:gd name="connsiteX51211" fmla="*/ 425738 w 1299502"/>
              <a:gd name="connsiteY51211" fmla="*/ 1262868 h 2190257"/>
              <a:gd name="connsiteX51212" fmla="*/ 426315 w 1299502"/>
              <a:gd name="connsiteY51212" fmla="*/ 1262868 h 2190257"/>
              <a:gd name="connsiteX51213" fmla="*/ 427108 w 1299502"/>
              <a:gd name="connsiteY51213" fmla="*/ 1262184 h 2190257"/>
              <a:gd name="connsiteX51214" fmla="*/ 427217 w 1299502"/>
              <a:gd name="connsiteY51214" fmla="*/ 1261859 h 2190257"/>
              <a:gd name="connsiteX51215" fmla="*/ 427036 w 1299502"/>
              <a:gd name="connsiteY51215" fmla="*/ 1261787 h 2190257"/>
              <a:gd name="connsiteX51216" fmla="*/ 426712 w 1299502"/>
              <a:gd name="connsiteY51216" fmla="*/ 1261787 h 2190257"/>
              <a:gd name="connsiteX51217" fmla="*/ 426532 w 1299502"/>
              <a:gd name="connsiteY51217" fmla="*/ 1261571 h 2190257"/>
              <a:gd name="connsiteX51218" fmla="*/ 426532 w 1299502"/>
              <a:gd name="connsiteY51218" fmla="*/ 1261283 h 2190257"/>
              <a:gd name="connsiteX51219" fmla="*/ 426423 w 1299502"/>
              <a:gd name="connsiteY51219" fmla="*/ 1261174 h 2190257"/>
              <a:gd name="connsiteX51220" fmla="*/ 425810 w 1299502"/>
              <a:gd name="connsiteY51220" fmla="*/ 1261066 h 2190257"/>
              <a:gd name="connsiteX51221" fmla="*/ 425414 w 1299502"/>
              <a:gd name="connsiteY51221" fmla="*/ 1261391 h 2190257"/>
              <a:gd name="connsiteX51222" fmla="*/ 425125 w 1299502"/>
              <a:gd name="connsiteY51222" fmla="*/ 1261391 h 2190257"/>
              <a:gd name="connsiteX51223" fmla="*/ 424729 w 1299502"/>
              <a:gd name="connsiteY51223" fmla="*/ 1261679 h 2190257"/>
              <a:gd name="connsiteX51224" fmla="*/ 424404 w 1299502"/>
              <a:gd name="connsiteY51224" fmla="*/ 1261679 h 2190257"/>
              <a:gd name="connsiteX51225" fmla="*/ 423827 w 1299502"/>
              <a:gd name="connsiteY51225" fmla="*/ 1262184 h 2190257"/>
              <a:gd name="connsiteX51226" fmla="*/ 422529 w 1299502"/>
              <a:gd name="connsiteY51226" fmla="*/ 1262184 h 2190257"/>
              <a:gd name="connsiteX51227" fmla="*/ 421844 w 1299502"/>
              <a:gd name="connsiteY51227" fmla="*/ 1261463 h 2190257"/>
              <a:gd name="connsiteX51228" fmla="*/ 421231 w 1299502"/>
              <a:gd name="connsiteY51228" fmla="*/ 1261463 h 2190257"/>
              <a:gd name="connsiteX51229" fmla="*/ 420943 w 1299502"/>
              <a:gd name="connsiteY51229" fmla="*/ 1261174 h 2190257"/>
              <a:gd name="connsiteX51230" fmla="*/ 420330 w 1299502"/>
              <a:gd name="connsiteY51230" fmla="*/ 1261174 h 2190257"/>
              <a:gd name="connsiteX51231" fmla="*/ 420041 w 1299502"/>
              <a:gd name="connsiteY51231" fmla="*/ 1260778 h 2190257"/>
              <a:gd name="connsiteX51232" fmla="*/ 419644 w 1299502"/>
              <a:gd name="connsiteY51232" fmla="*/ 1260778 h 2190257"/>
              <a:gd name="connsiteX51233" fmla="*/ 419320 w 1299502"/>
              <a:gd name="connsiteY51233" fmla="*/ 1260490 h 2190257"/>
              <a:gd name="connsiteX51234" fmla="*/ 418418 w 1299502"/>
              <a:gd name="connsiteY51234" fmla="*/ 1260490 h 2190257"/>
              <a:gd name="connsiteX51235" fmla="*/ 418130 w 1299502"/>
              <a:gd name="connsiteY51235" fmla="*/ 1260165 h 2190257"/>
              <a:gd name="connsiteX51236" fmla="*/ 417445 w 1299502"/>
              <a:gd name="connsiteY51236" fmla="*/ 1260093 h 2190257"/>
              <a:gd name="connsiteX51237" fmla="*/ 417120 w 1299502"/>
              <a:gd name="connsiteY51237" fmla="*/ 1259769 h 2190257"/>
              <a:gd name="connsiteX51238" fmla="*/ 416832 w 1299502"/>
              <a:gd name="connsiteY51238" fmla="*/ 1259769 h 2190257"/>
              <a:gd name="connsiteX51239" fmla="*/ 416219 w 1299502"/>
              <a:gd name="connsiteY51239" fmla="*/ 1259192 h 2190257"/>
              <a:gd name="connsiteX51240" fmla="*/ 415822 w 1299502"/>
              <a:gd name="connsiteY51240" fmla="*/ 1259192 h 2190257"/>
              <a:gd name="connsiteX51241" fmla="*/ 415534 w 1299502"/>
              <a:gd name="connsiteY51241" fmla="*/ 1258796 h 2190257"/>
              <a:gd name="connsiteX51242" fmla="*/ 415245 w 1299502"/>
              <a:gd name="connsiteY51242" fmla="*/ 1258796 h 2190257"/>
              <a:gd name="connsiteX51243" fmla="*/ 413226 w 1299502"/>
              <a:gd name="connsiteY51243" fmla="*/ 1256778 h 2190257"/>
              <a:gd name="connsiteX51244" fmla="*/ 413226 w 1299502"/>
              <a:gd name="connsiteY51244" fmla="*/ 1256489 h 2190257"/>
              <a:gd name="connsiteX51245" fmla="*/ 412649 w 1299502"/>
              <a:gd name="connsiteY51245" fmla="*/ 1255877 h 2190257"/>
              <a:gd name="connsiteX51246" fmla="*/ 412649 w 1299502"/>
              <a:gd name="connsiteY51246" fmla="*/ 1255588 h 2190257"/>
              <a:gd name="connsiteX51247" fmla="*/ 412036 w 1299502"/>
              <a:gd name="connsiteY51247" fmla="*/ 1254903 h 2190257"/>
              <a:gd name="connsiteX51248" fmla="*/ 412036 w 1299502"/>
              <a:gd name="connsiteY51248" fmla="*/ 1254579 h 2190257"/>
              <a:gd name="connsiteX51249" fmla="*/ 411135 w 1299502"/>
              <a:gd name="connsiteY51249" fmla="*/ 1253678 h 2190257"/>
              <a:gd name="connsiteX51250" fmla="*/ 411135 w 1299502"/>
              <a:gd name="connsiteY51250" fmla="*/ 1253390 h 2190257"/>
              <a:gd name="connsiteX51251" fmla="*/ 409837 w 1299502"/>
              <a:gd name="connsiteY51251" fmla="*/ 1251984 h 2190257"/>
              <a:gd name="connsiteX51252" fmla="*/ 409152 w 1299502"/>
              <a:gd name="connsiteY51252" fmla="*/ 1251984 h 2190257"/>
              <a:gd name="connsiteX51253" fmla="*/ 408539 w 1299502"/>
              <a:gd name="connsiteY51253" fmla="*/ 1251299 h 2190257"/>
              <a:gd name="connsiteX51254" fmla="*/ 408250 w 1299502"/>
              <a:gd name="connsiteY51254" fmla="*/ 1251299 h 2190257"/>
              <a:gd name="connsiteX51255" fmla="*/ 407962 w 1299502"/>
              <a:gd name="connsiteY51255" fmla="*/ 1251011 h 2190257"/>
              <a:gd name="connsiteX51256" fmla="*/ 407637 w 1299502"/>
              <a:gd name="connsiteY51256" fmla="*/ 1251011 h 2190257"/>
              <a:gd name="connsiteX51257" fmla="*/ 407457 w 1299502"/>
              <a:gd name="connsiteY51257" fmla="*/ 1250795 h 2190257"/>
              <a:gd name="connsiteX51258" fmla="*/ 407457 w 1299502"/>
              <a:gd name="connsiteY51258" fmla="*/ 1250615 h 2190257"/>
              <a:gd name="connsiteX51259" fmla="*/ 407349 w 1299502"/>
              <a:gd name="connsiteY51259" fmla="*/ 1250398 h 2190257"/>
              <a:gd name="connsiteX51260" fmla="*/ 406952 w 1299502"/>
              <a:gd name="connsiteY51260" fmla="*/ 1250398 h 2190257"/>
              <a:gd name="connsiteX51261" fmla="*/ 406844 w 1299502"/>
              <a:gd name="connsiteY51261" fmla="*/ 1250218 h 2190257"/>
              <a:gd name="connsiteX51262" fmla="*/ 406844 w 1299502"/>
              <a:gd name="connsiteY51262" fmla="*/ 1249894 h 2190257"/>
              <a:gd name="connsiteX51263" fmla="*/ 406555 w 1299502"/>
              <a:gd name="connsiteY51263" fmla="*/ 1249606 h 2190257"/>
              <a:gd name="connsiteX51264" fmla="*/ 406555 w 1299502"/>
              <a:gd name="connsiteY51264" fmla="*/ 1249317 h 2190257"/>
              <a:gd name="connsiteX51265" fmla="*/ 406267 w 1299502"/>
              <a:gd name="connsiteY51265" fmla="*/ 1248993 h 2190257"/>
              <a:gd name="connsiteX51266" fmla="*/ 406267 w 1299502"/>
              <a:gd name="connsiteY51266" fmla="*/ 1248705 h 2190257"/>
              <a:gd name="connsiteX51267" fmla="*/ 405654 w 1299502"/>
              <a:gd name="connsiteY51267" fmla="*/ 1248092 h 2190257"/>
              <a:gd name="connsiteX51268" fmla="*/ 405654 w 1299502"/>
              <a:gd name="connsiteY51268" fmla="*/ 1247804 h 2190257"/>
              <a:gd name="connsiteX51269" fmla="*/ 405365 w 1299502"/>
              <a:gd name="connsiteY51269" fmla="*/ 1247515 h 2190257"/>
              <a:gd name="connsiteX51270" fmla="*/ 405365 w 1299502"/>
              <a:gd name="connsiteY51270" fmla="*/ 1247191 h 2190257"/>
              <a:gd name="connsiteX51271" fmla="*/ 404464 w 1299502"/>
              <a:gd name="connsiteY51271" fmla="*/ 1246218 h 2190257"/>
              <a:gd name="connsiteX51272" fmla="*/ 404464 w 1299502"/>
              <a:gd name="connsiteY51272" fmla="*/ 1245893 h 2190257"/>
              <a:gd name="connsiteX51273" fmla="*/ 404139 w 1299502"/>
              <a:gd name="connsiteY51273" fmla="*/ 1245605 h 2190257"/>
              <a:gd name="connsiteX51274" fmla="*/ 404248 w 1299502"/>
              <a:gd name="connsiteY51274" fmla="*/ 1244992 h 2190257"/>
              <a:gd name="connsiteX51275" fmla="*/ 404536 w 1299502"/>
              <a:gd name="connsiteY51275" fmla="*/ 1244704 h 2190257"/>
              <a:gd name="connsiteX51276" fmla="*/ 404536 w 1299502"/>
              <a:gd name="connsiteY51276" fmla="*/ 1244416 h 2190257"/>
              <a:gd name="connsiteX51277" fmla="*/ 404464 w 1299502"/>
              <a:gd name="connsiteY51277" fmla="*/ 1244308 h 2190257"/>
              <a:gd name="connsiteX51278" fmla="*/ 404067 w 1299502"/>
              <a:gd name="connsiteY51278" fmla="*/ 1244308 h 2190257"/>
              <a:gd name="connsiteX51279" fmla="*/ 403454 w 1299502"/>
              <a:gd name="connsiteY51279" fmla="*/ 1244812 h 2190257"/>
              <a:gd name="connsiteX51280" fmla="*/ 403058 w 1299502"/>
              <a:gd name="connsiteY51280" fmla="*/ 1244812 h 2190257"/>
              <a:gd name="connsiteX51281" fmla="*/ 402661 w 1299502"/>
              <a:gd name="connsiteY51281" fmla="*/ 1244308 h 2190257"/>
              <a:gd name="connsiteX51282" fmla="*/ 402661 w 1299502"/>
              <a:gd name="connsiteY51282" fmla="*/ 1244019 h 2190257"/>
              <a:gd name="connsiteX51283" fmla="*/ 402481 w 1299502"/>
              <a:gd name="connsiteY51283" fmla="*/ 1243911 h 2190257"/>
              <a:gd name="connsiteX51284" fmla="*/ 402156 w 1299502"/>
              <a:gd name="connsiteY51284" fmla="*/ 1243911 h 2190257"/>
              <a:gd name="connsiteX51285" fmla="*/ 401868 w 1299502"/>
              <a:gd name="connsiteY51285" fmla="*/ 1243623 h 2190257"/>
              <a:gd name="connsiteX51286" fmla="*/ 401255 w 1299502"/>
              <a:gd name="connsiteY51286" fmla="*/ 1243515 h 2190257"/>
              <a:gd name="connsiteX51287" fmla="*/ 400966 w 1299502"/>
              <a:gd name="connsiteY51287" fmla="*/ 1243226 h 2190257"/>
              <a:gd name="connsiteX51288" fmla="*/ 400245 w 1299502"/>
              <a:gd name="connsiteY51288" fmla="*/ 1243226 h 2190257"/>
              <a:gd name="connsiteX51289" fmla="*/ 399272 w 1299502"/>
              <a:gd name="connsiteY51289" fmla="*/ 1244019 h 2190257"/>
              <a:gd name="connsiteX51290" fmla="*/ 398983 w 1299502"/>
              <a:gd name="connsiteY51290" fmla="*/ 1244019 h 2190257"/>
              <a:gd name="connsiteX51291" fmla="*/ 398262 w 1299502"/>
              <a:gd name="connsiteY51291" fmla="*/ 1244596 h 2190257"/>
              <a:gd name="connsiteX51292" fmla="*/ 397649 w 1299502"/>
              <a:gd name="connsiteY51292" fmla="*/ 1244524 h 2190257"/>
              <a:gd name="connsiteX51293" fmla="*/ 397252 w 1299502"/>
              <a:gd name="connsiteY51293" fmla="*/ 1244812 h 2190257"/>
              <a:gd name="connsiteX51294" fmla="*/ 396964 w 1299502"/>
              <a:gd name="connsiteY51294" fmla="*/ 1244812 h 2190257"/>
              <a:gd name="connsiteX51295" fmla="*/ 396675 w 1299502"/>
              <a:gd name="connsiteY51295" fmla="*/ 1244524 h 2190257"/>
              <a:gd name="connsiteX51296" fmla="*/ 396351 w 1299502"/>
              <a:gd name="connsiteY51296" fmla="*/ 1244524 h 2190257"/>
              <a:gd name="connsiteX51297" fmla="*/ 396279 w 1299502"/>
              <a:gd name="connsiteY51297" fmla="*/ 1244308 h 2190257"/>
              <a:gd name="connsiteX51298" fmla="*/ 396279 w 1299502"/>
              <a:gd name="connsiteY51298" fmla="*/ 1244019 h 2190257"/>
              <a:gd name="connsiteX51299" fmla="*/ 395774 w 1299502"/>
              <a:gd name="connsiteY51299" fmla="*/ 1243623 h 2190257"/>
              <a:gd name="connsiteX51300" fmla="*/ 393070 w 1299502"/>
              <a:gd name="connsiteY51300" fmla="*/ 1245821 h 2190257"/>
              <a:gd name="connsiteX51301" fmla="*/ 392781 w 1299502"/>
              <a:gd name="connsiteY51301" fmla="*/ 1245821 h 2190257"/>
              <a:gd name="connsiteX51302" fmla="*/ 392457 w 1299502"/>
              <a:gd name="connsiteY51302" fmla="*/ 1245497 h 2190257"/>
              <a:gd name="connsiteX51303" fmla="*/ 391483 w 1299502"/>
              <a:gd name="connsiteY51303" fmla="*/ 1245425 h 2190257"/>
              <a:gd name="connsiteX51304" fmla="*/ 390185 w 1299502"/>
              <a:gd name="connsiteY51304" fmla="*/ 1246506 h 2190257"/>
              <a:gd name="connsiteX51305" fmla="*/ 389175 w 1299502"/>
              <a:gd name="connsiteY51305" fmla="*/ 1246506 h 2190257"/>
              <a:gd name="connsiteX51306" fmla="*/ 389103 w 1299502"/>
              <a:gd name="connsiteY51306" fmla="*/ 1246326 h 2190257"/>
              <a:gd name="connsiteX51307" fmla="*/ 389175 w 1299502"/>
              <a:gd name="connsiteY51307" fmla="*/ 1243911 h 2190257"/>
              <a:gd name="connsiteX51308" fmla="*/ 388995 w 1299502"/>
              <a:gd name="connsiteY51308" fmla="*/ 1243803 h 2190257"/>
              <a:gd name="connsiteX51309" fmla="*/ 388707 w 1299502"/>
              <a:gd name="connsiteY51309" fmla="*/ 1243803 h 2190257"/>
              <a:gd name="connsiteX51310" fmla="*/ 388490 w 1299502"/>
              <a:gd name="connsiteY51310" fmla="*/ 1243623 h 2190257"/>
              <a:gd name="connsiteX51311" fmla="*/ 388598 w 1299502"/>
              <a:gd name="connsiteY51311" fmla="*/ 1243335 h 2190257"/>
              <a:gd name="connsiteX51312" fmla="*/ 388274 w 1299502"/>
              <a:gd name="connsiteY51312" fmla="*/ 1243010 h 2190257"/>
              <a:gd name="connsiteX51313" fmla="*/ 388274 w 1299502"/>
              <a:gd name="connsiteY51313" fmla="*/ 1242722 h 2190257"/>
              <a:gd name="connsiteX51314" fmla="*/ 388094 w 1299502"/>
              <a:gd name="connsiteY51314" fmla="*/ 1242506 h 2190257"/>
              <a:gd name="connsiteX51315" fmla="*/ 387877 w 1299502"/>
              <a:gd name="connsiteY51315" fmla="*/ 1242722 h 2190257"/>
              <a:gd name="connsiteX51316" fmla="*/ 387877 w 1299502"/>
              <a:gd name="connsiteY51316" fmla="*/ 1243335 h 2190257"/>
              <a:gd name="connsiteX51317" fmla="*/ 387805 w 1299502"/>
              <a:gd name="connsiteY51317" fmla="*/ 1243407 h 2190257"/>
              <a:gd name="connsiteX51318" fmla="*/ 387408 w 1299502"/>
              <a:gd name="connsiteY51318" fmla="*/ 1243407 h 2190257"/>
              <a:gd name="connsiteX51319" fmla="*/ 386399 w 1299502"/>
              <a:gd name="connsiteY51319" fmla="*/ 1244199 h 2190257"/>
              <a:gd name="connsiteX51320" fmla="*/ 386110 w 1299502"/>
              <a:gd name="connsiteY51320" fmla="*/ 1244199 h 2190257"/>
              <a:gd name="connsiteX51321" fmla="*/ 385389 w 1299502"/>
              <a:gd name="connsiteY51321" fmla="*/ 1244812 h 2190257"/>
              <a:gd name="connsiteX51322" fmla="*/ 384812 w 1299502"/>
              <a:gd name="connsiteY51322" fmla="*/ 1244704 h 2190257"/>
              <a:gd name="connsiteX51323" fmla="*/ 384416 w 1299502"/>
              <a:gd name="connsiteY51323" fmla="*/ 1245028 h 2190257"/>
              <a:gd name="connsiteX51324" fmla="*/ 384091 w 1299502"/>
              <a:gd name="connsiteY51324" fmla="*/ 1244704 h 2190257"/>
              <a:gd name="connsiteX51325" fmla="*/ 383803 w 1299502"/>
              <a:gd name="connsiteY51325" fmla="*/ 1244704 h 2190257"/>
              <a:gd name="connsiteX51326" fmla="*/ 383694 w 1299502"/>
              <a:gd name="connsiteY51326" fmla="*/ 1244524 h 2190257"/>
              <a:gd name="connsiteX51327" fmla="*/ 383694 w 1299502"/>
              <a:gd name="connsiteY51327" fmla="*/ 1243623 h 2190257"/>
              <a:gd name="connsiteX51328" fmla="*/ 383406 w 1299502"/>
              <a:gd name="connsiteY51328" fmla="*/ 1243335 h 2190257"/>
              <a:gd name="connsiteX51329" fmla="*/ 383406 w 1299502"/>
              <a:gd name="connsiteY51329" fmla="*/ 1242722 h 2190257"/>
              <a:gd name="connsiteX51330" fmla="*/ 383009 w 1299502"/>
              <a:gd name="connsiteY51330" fmla="*/ 1242325 h 2190257"/>
              <a:gd name="connsiteX51331" fmla="*/ 381711 w 1299502"/>
              <a:gd name="connsiteY51331" fmla="*/ 1242217 h 2190257"/>
              <a:gd name="connsiteX51332" fmla="*/ 381423 w 1299502"/>
              <a:gd name="connsiteY51332" fmla="*/ 1241929 h 2190257"/>
              <a:gd name="connsiteX51333" fmla="*/ 381098 w 1299502"/>
              <a:gd name="connsiteY51333" fmla="*/ 1241929 h 2190257"/>
              <a:gd name="connsiteX51334" fmla="*/ 380197 w 1299502"/>
              <a:gd name="connsiteY51334" fmla="*/ 1240920 h 2190257"/>
              <a:gd name="connsiteX51335" fmla="*/ 379836 w 1299502"/>
              <a:gd name="connsiteY51335" fmla="*/ 1240920 h 2190257"/>
              <a:gd name="connsiteX51336" fmla="*/ 379512 w 1299502"/>
              <a:gd name="connsiteY51336" fmla="*/ 1240631 h 2190257"/>
              <a:gd name="connsiteX51337" fmla="*/ 379223 w 1299502"/>
              <a:gd name="connsiteY51337" fmla="*/ 1240920 h 2190257"/>
              <a:gd name="connsiteX51338" fmla="*/ 378899 w 1299502"/>
              <a:gd name="connsiteY51338" fmla="*/ 1240920 h 2190257"/>
              <a:gd name="connsiteX51339" fmla="*/ 378502 w 1299502"/>
              <a:gd name="connsiteY51339" fmla="*/ 1241136 h 2190257"/>
              <a:gd name="connsiteX51340" fmla="*/ 378214 w 1299502"/>
              <a:gd name="connsiteY51340" fmla="*/ 1241136 h 2190257"/>
              <a:gd name="connsiteX51341" fmla="*/ 377925 w 1299502"/>
              <a:gd name="connsiteY51341" fmla="*/ 1241424 h 2190257"/>
              <a:gd name="connsiteX51342" fmla="*/ 377529 w 1299502"/>
              <a:gd name="connsiteY51342" fmla="*/ 1241424 h 2190257"/>
              <a:gd name="connsiteX51343" fmla="*/ 377204 w 1299502"/>
              <a:gd name="connsiteY51343" fmla="*/ 1241713 h 2190257"/>
              <a:gd name="connsiteX51344" fmla="*/ 376916 w 1299502"/>
              <a:gd name="connsiteY51344" fmla="*/ 1241641 h 2190257"/>
              <a:gd name="connsiteX51345" fmla="*/ 376627 w 1299502"/>
              <a:gd name="connsiteY51345" fmla="*/ 1241929 h 2190257"/>
              <a:gd name="connsiteX51346" fmla="*/ 375906 w 1299502"/>
              <a:gd name="connsiteY51346" fmla="*/ 1241929 h 2190257"/>
              <a:gd name="connsiteX51347" fmla="*/ 375617 w 1299502"/>
              <a:gd name="connsiteY51347" fmla="*/ 1242217 h 2190257"/>
              <a:gd name="connsiteX51348" fmla="*/ 374319 w 1299502"/>
              <a:gd name="connsiteY51348" fmla="*/ 1242145 h 2190257"/>
              <a:gd name="connsiteX51349" fmla="*/ 374031 w 1299502"/>
              <a:gd name="connsiteY51349" fmla="*/ 1242433 h 2190257"/>
              <a:gd name="connsiteX51350" fmla="*/ 372336 w 1299502"/>
              <a:gd name="connsiteY51350" fmla="*/ 1242325 h 2190257"/>
              <a:gd name="connsiteX51351" fmla="*/ 372012 w 1299502"/>
              <a:gd name="connsiteY51351" fmla="*/ 1242037 h 2190257"/>
              <a:gd name="connsiteX51352" fmla="*/ 371435 w 1299502"/>
              <a:gd name="connsiteY51352" fmla="*/ 1241929 h 2190257"/>
              <a:gd name="connsiteX51353" fmla="*/ 371110 w 1299502"/>
              <a:gd name="connsiteY51353" fmla="*/ 1241641 h 2190257"/>
              <a:gd name="connsiteX51354" fmla="*/ 370822 w 1299502"/>
              <a:gd name="connsiteY51354" fmla="*/ 1241929 h 2190257"/>
              <a:gd name="connsiteX51355" fmla="*/ 370137 w 1299502"/>
              <a:gd name="connsiteY51355" fmla="*/ 1241929 h 2190257"/>
              <a:gd name="connsiteX51356" fmla="*/ 369524 w 1299502"/>
              <a:gd name="connsiteY51356" fmla="*/ 1242433 h 2190257"/>
              <a:gd name="connsiteX51357" fmla="*/ 368514 w 1299502"/>
              <a:gd name="connsiteY51357" fmla="*/ 1242433 h 2190257"/>
              <a:gd name="connsiteX51358" fmla="*/ 368226 w 1299502"/>
              <a:gd name="connsiteY51358" fmla="*/ 1242145 h 2190257"/>
              <a:gd name="connsiteX51359" fmla="*/ 366639 w 1299502"/>
              <a:gd name="connsiteY51359" fmla="*/ 1242037 h 2190257"/>
              <a:gd name="connsiteX51360" fmla="*/ 366423 w 1299502"/>
              <a:gd name="connsiteY51360" fmla="*/ 1242145 h 2190257"/>
              <a:gd name="connsiteX51361" fmla="*/ 366423 w 1299502"/>
              <a:gd name="connsiteY51361" fmla="*/ 1242433 h 2190257"/>
              <a:gd name="connsiteX51362" fmla="*/ 366242 w 1299502"/>
              <a:gd name="connsiteY51362" fmla="*/ 1242542 h 2190257"/>
              <a:gd name="connsiteX51363" fmla="*/ 365233 w 1299502"/>
              <a:gd name="connsiteY51363" fmla="*/ 1242542 h 2190257"/>
              <a:gd name="connsiteX51364" fmla="*/ 364944 w 1299502"/>
              <a:gd name="connsiteY51364" fmla="*/ 1242217 h 2190257"/>
              <a:gd name="connsiteX51365" fmla="*/ 364620 w 1299502"/>
              <a:gd name="connsiteY51365" fmla="*/ 1242217 h 2190257"/>
              <a:gd name="connsiteX51366" fmla="*/ 364331 w 1299502"/>
              <a:gd name="connsiteY51366" fmla="*/ 1241821 h 2190257"/>
              <a:gd name="connsiteX51367" fmla="*/ 363718 w 1299502"/>
              <a:gd name="connsiteY51367" fmla="*/ 1241821 h 2190257"/>
              <a:gd name="connsiteX51368" fmla="*/ 362637 w 1299502"/>
              <a:gd name="connsiteY51368" fmla="*/ 1240740 h 2190257"/>
              <a:gd name="connsiteX51369" fmla="*/ 363033 w 1299502"/>
              <a:gd name="connsiteY51369" fmla="*/ 1240415 h 2190257"/>
              <a:gd name="connsiteX51370" fmla="*/ 363033 w 1299502"/>
              <a:gd name="connsiteY51370" fmla="*/ 1240127 h 2190257"/>
              <a:gd name="connsiteX51371" fmla="*/ 363826 w 1299502"/>
              <a:gd name="connsiteY51371" fmla="*/ 1239442 h 2190257"/>
              <a:gd name="connsiteX51372" fmla="*/ 364115 w 1299502"/>
              <a:gd name="connsiteY51372" fmla="*/ 1239514 h 2190257"/>
              <a:gd name="connsiteX51373" fmla="*/ 364331 w 1299502"/>
              <a:gd name="connsiteY51373" fmla="*/ 1239622 h 2190257"/>
              <a:gd name="connsiteX51374" fmla="*/ 364331 w 1299502"/>
              <a:gd name="connsiteY51374" fmla="*/ 1239911 h 2190257"/>
              <a:gd name="connsiteX51375" fmla="*/ 364728 w 1299502"/>
              <a:gd name="connsiteY51375" fmla="*/ 1240415 h 2190257"/>
              <a:gd name="connsiteX51376" fmla="*/ 365449 w 1299502"/>
              <a:gd name="connsiteY51376" fmla="*/ 1240415 h 2190257"/>
              <a:gd name="connsiteX51377" fmla="*/ 365521 w 1299502"/>
              <a:gd name="connsiteY51377" fmla="*/ 1240343 h 2190257"/>
              <a:gd name="connsiteX51378" fmla="*/ 365449 w 1299502"/>
              <a:gd name="connsiteY51378" fmla="*/ 1240127 h 2190257"/>
              <a:gd name="connsiteX51379" fmla="*/ 365125 w 1299502"/>
              <a:gd name="connsiteY51379" fmla="*/ 1240127 h 2190257"/>
              <a:gd name="connsiteX51380" fmla="*/ 364620 w 1299502"/>
              <a:gd name="connsiteY51380" fmla="*/ 1239622 h 2190257"/>
              <a:gd name="connsiteX51381" fmla="*/ 364728 w 1299502"/>
              <a:gd name="connsiteY51381" fmla="*/ 1238829 h 2190257"/>
              <a:gd name="connsiteX51382" fmla="*/ 364439 w 1299502"/>
              <a:gd name="connsiteY51382" fmla="*/ 1238433 h 2190257"/>
              <a:gd name="connsiteX51383" fmla="*/ 364439 w 1299502"/>
              <a:gd name="connsiteY51383" fmla="*/ 1237820 h 2190257"/>
              <a:gd name="connsiteX51384" fmla="*/ 364115 w 1299502"/>
              <a:gd name="connsiteY51384" fmla="*/ 1237532 h 2190257"/>
              <a:gd name="connsiteX51385" fmla="*/ 364115 w 1299502"/>
              <a:gd name="connsiteY51385" fmla="*/ 1237244 h 2190257"/>
              <a:gd name="connsiteX51386" fmla="*/ 363826 w 1299502"/>
              <a:gd name="connsiteY51386" fmla="*/ 1236919 h 2190257"/>
              <a:gd name="connsiteX51387" fmla="*/ 363935 w 1299502"/>
              <a:gd name="connsiteY51387" fmla="*/ 1235153 h 2190257"/>
              <a:gd name="connsiteX51388" fmla="*/ 364728 w 1299502"/>
              <a:gd name="connsiteY51388" fmla="*/ 1234433 h 2190257"/>
              <a:gd name="connsiteX51389" fmla="*/ 365413 w 1299502"/>
              <a:gd name="connsiteY51389" fmla="*/ 1234541 h 2190257"/>
              <a:gd name="connsiteX51390" fmla="*/ 365521 w 1299502"/>
              <a:gd name="connsiteY51390" fmla="*/ 1234360 h 2190257"/>
              <a:gd name="connsiteX51391" fmla="*/ 365629 w 1299502"/>
              <a:gd name="connsiteY51391" fmla="*/ 1234036 h 2190257"/>
              <a:gd name="connsiteX51392" fmla="*/ 365918 w 1299502"/>
              <a:gd name="connsiteY51392" fmla="*/ 1233856 h 2190257"/>
              <a:gd name="connsiteX51393" fmla="*/ 365918 w 1299502"/>
              <a:gd name="connsiteY51393" fmla="*/ 1233532 h 2190257"/>
              <a:gd name="connsiteX51394" fmla="*/ 365701 w 1299502"/>
              <a:gd name="connsiteY51394" fmla="*/ 1233351 h 2190257"/>
              <a:gd name="connsiteX51395" fmla="*/ 364836 w 1299502"/>
              <a:gd name="connsiteY51395" fmla="*/ 1233351 h 2190257"/>
              <a:gd name="connsiteX51396" fmla="*/ 364512 w 1299502"/>
              <a:gd name="connsiteY51396" fmla="*/ 1232955 h 2190257"/>
              <a:gd name="connsiteX51397" fmla="*/ 364223 w 1299502"/>
              <a:gd name="connsiteY51397" fmla="*/ 1232955 h 2190257"/>
              <a:gd name="connsiteX51398" fmla="*/ 364007 w 1299502"/>
              <a:gd name="connsiteY51398" fmla="*/ 1232847 h 2190257"/>
              <a:gd name="connsiteX51399" fmla="*/ 364115 w 1299502"/>
              <a:gd name="connsiteY51399" fmla="*/ 1232234 h 2190257"/>
              <a:gd name="connsiteX51400" fmla="*/ 365701 w 1299502"/>
              <a:gd name="connsiteY51400" fmla="*/ 1230865 h 2190257"/>
              <a:gd name="connsiteX51401" fmla="*/ 365810 w 1299502"/>
              <a:gd name="connsiteY51401" fmla="*/ 1230252 h 2190257"/>
              <a:gd name="connsiteX51402" fmla="*/ 366891 w 1299502"/>
              <a:gd name="connsiteY51402" fmla="*/ 1229243 h 2190257"/>
              <a:gd name="connsiteX51403" fmla="*/ 367288 w 1299502"/>
              <a:gd name="connsiteY51403" fmla="*/ 1229243 h 2190257"/>
              <a:gd name="connsiteX51404" fmla="*/ 367901 w 1299502"/>
              <a:gd name="connsiteY51404" fmla="*/ 1228774 h 2190257"/>
              <a:gd name="connsiteX51405" fmla="*/ 368298 w 1299502"/>
              <a:gd name="connsiteY51405" fmla="*/ 1228774 h 2190257"/>
              <a:gd name="connsiteX51406" fmla="*/ 369091 w 1299502"/>
              <a:gd name="connsiteY51406" fmla="*/ 1228053 h 2190257"/>
              <a:gd name="connsiteX51407" fmla="*/ 369199 w 1299502"/>
              <a:gd name="connsiteY51407" fmla="*/ 1226576 h 2190257"/>
              <a:gd name="connsiteX51408" fmla="*/ 370389 w 1299502"/>
              <a:gd name="connsiteY51408" fmla="*/ 1225567 h 2190257"/>
              <a:gd name="connsiteX51409" fmla="*/ 371002 w 1299502"/>
              <a:gd name="connsiteY51409" fmla="*/ 1225675 h 2190257"/>
              <a:gd name="connsiteX51410" fmla="*/ 371290 w 1299502"/>
              <a:gd name="connsiteY51410" fmla="*/ 1225963 h 2190257"/>
              <a:gd name="connsiteX51411" fmla="*/ 371615 w 1299502"/>
              <a:gd name="connsiteY51411" fmla="*/ 1225963 h 2190257"/>
              <a:gd name="connsiteX51412" fmla="*/ 371903 w 1299502"/>
              <a:gd name="connsiteY51412" fmla="*/ 1226251 h 2190257"/>
              <a:gd name="connsiteX51413" fmla="*/ 372877 w 1299502"/>
              <a:gd name="connsiteY51413" fmla="*/ 1226360 h 2190257"/>
              <a:gd name="connsiteX51414" fmla="*/ 373202 w 1299502"/>
              <a:gd name="connsiteY51414" fmla="*/ 1226071 h 2190257"/>
              <a:gd name="connsiteX51415" fmla="*/ 374500 w 1299502"/>
              <a:gd name="connsiteY51415" fmla="*/ 1226071 h 2190257"/>
              <a:gd name="connsiteX51416" fmla="*/ 374680 w 1299502"/>
              <a:gd name="connsiteY51416" fmla="*/ 1225963 h 2190257"/>
              <a:gd name="connsiteX51417" fmla="*/ 374680 w 1299502"/>
              <a:gd name="connsiteY51417" fmla="*/ 1225675 h 2190257"/>
              <a:gd name="connsiteX51418" fmla="*/ 374175 w 1299502"/>
              <a:gd name="connsiteY51418" fmla="*/ 1225170 h 2190257"/>
              <a:gd name="connsiteX51419" fmla="*/ 373310 w 1299502"/>
              <a:gd name="connsiteY51419" fmla="*/ 1225170 h 2190257"/>
              <a:gd name="connsiteX51420" fmla="*/ 373093 w 1299502"/>
              <a:gd name="connsiteY51420" fmla="*/ 1224954 h 2190257"/>
              <a:gd name="connsiteX51421" fmla="*/ 373202 w 1299502"/>
              <a:gd name="connsiteY51421" fmla="*/ 1223260 h 2190257"/>
              <a:gd name="connsiteX51422" fmla="*/ 373382 w 1299502"/>
              <a:gd name="connsiteY51422" fmla="*/ 1223080 h 2190257"/>
              <a:gd name="connsiteX51423" fmla="*/ 373706 w 1299502"/>
              <a:gd name="connsiteY51423" fmla="*/ 1223080 h 2190257"/>
              <a:gd name="connsiteX51424" fmla="*/ 374175 w 1299502"/>
              <a:gd name="connsiteY51424" fmla="*/ 1222683 h 2190257"/>
              <a:gd name="connsiteX51425" fmla="*/ 374175 w 1299502"/>
              <a:gd name="connsiteY51425" fmla="*/ 1222071 h 2190257"/>
              <a:gd name="connsiteX51426" fmla="*/ 374103 w 1299502"/>
              <a:gd name="connsiteY51426" fmla="*/ 1221891 h 2190257"/>
              <a:gd name="connsiteX51427" fmla="*/ 373778 w 1299502"/>
              <a:gd name="connsiteY51427" fmla="*/ 1222179 h 2190257"/>
              <a:gd name="connsiteX51428" fmla="*/ 373093 w 1299502"/>
              <a:gd name="connsiteY51428" fmla="*/ 1222179 h 2190257"/>
              <a:gd name="connsiteX51429" fmla="*/ 372985 w 1299502"/>
              <a:gd name="connsiteY51429" fmla="*/ 1222071 h 2190257"/>
              <a:gd name="connsiteX51430" fmla="*/ 372985 w 1299502"/>
              <a:gd name="connsiteY51430" fmla="*/ 1221386 h 2190257"/>
              <a:gd name="connsiteX51431" fmla="*/ 372408 w 1299502"/>
              <a:gd name="connsiteY51431" fmla="*/ 1220773 h 2190257"/>
              <a:gd name="connsiteX51432" fmla="*/ 372877 w 1299502"/>
              <a:gd name="connsiteY51432" fmla="*/ 1220377 h 2190257"/>
              <a:gd name="connsiteX51433" fmla="*/ 373887 w 1299502"/>
              <a:gd name="connsiteY51433" fmla="*/ 1220485 h 2190257"/>
              <a:gd name="connsiteX51434" fmla="*/ 374175 w 1299502"/>
              <a:gd name="connsiteY51434" fmla="*/ 1220773 h 2190257"/>
              <a:gd name="connsiteX51435" fmla="*/ 375365 w 1299502"/>
              <a:gd name="connsiteY51435" fmla="*/ 1220881 h 2190257"/>
              <a:gd name="connsiteX51436" fmla="*/ 375762 w 1299502"/>
              <a:gd name="connsiteY51436" fmla="*/ 1220593 h 2190257"/>
              <a:gd name="connsiteX51437" fmla="*/ 376086 w 1299502"/>
              <a:gd name="connsiteY51437" fmla="*/ 1220593 h 2190257"/>
              <a:gd name="connsiteX51438" fmla="*/ 376375 w 1299502"/>
              <a:gd name="connsiteY51438" fmla="*/ 1220881 h 2190257"/>
              <a:gd name="connsiteX51439" fmla="*/ 377384 w 1299502"/>
              <a:gd name="connsiteY51439" fmla="*/ 1220881 h 2190257"/>
              <a:gd name="connsiteX51440" fmla="*/ 377673 w 1299502"/>
              <a:gd name="connsiteY51440" fmla="*/ 1220665 h 2190257"/>
              <a:gd name="connsiteX51441" fmla="*/ 377997 w 1299502"/>
              <a:gd name="connsiteY51441" fmla="*/ 1220665 h 2190257"/>
              <a:gd name="connsiteX51442" fmla="*/ 378178 w 1299502"/>
              <a:gd name="connsiteY51442" fmla="*/ 1220485 h 2190257"/>
              <a:gd name="connsiteX51443" fmla="*/ 377889 w 1299502"/>
              <a:gd name="connsiteY51443" fmla="*/ 1220197 h 2190257"/>
              <a:gd name="connsiteX51444" fmla="*/ 377997 w 1299502"/>
              <a:gd name="connsiteY51444" fmla="*/ 1218395 h 2190257"/>
              <a:gd name="connsiteX51445" fmla="*/ 378178 w 1299502"/>
              <a:gd name="connsiteY51445" fmla="*/ 1218286 h 2190257"/>
              <a:gd name="connsiteX51446" fmla="*/ 379079 w 1299502"/>
              <a:gd name="connsiteY51446" fmla="*/ 1218395 h 2190257"/>
              <a:gd name="connsiteX51447" fmla="*/ 379368 w 1299502"/>
              <a:gd name="connsiteY51447" fmla="*/ 1218683 h 2190257"/>
              <a:gd name="connsiteX51448" fmla="*/ 379692 w 1299502"/>
              <a:gd name="connsiteY51448" fmla="*/ 1218395 h 2190257"/>
              <a:gd name="connsiteX51449" fmla="*/ 380954 w 1299502"/>
              <a:gd name="connsiteY51449" fmla="*/ 1218503 h 2190257"/>
              <a:gd name="connsiteX51450" fmla="*/ 381170 w 1299502"/>
              <a:gd name="connsiteY51450" fmla="*/ 1218575 h 2190257"/>
              <a:gd name="connsiteX51451" fmla="*/ 381062 w 1299502"/>
              <a:gd name="connsiteY51451" fmla="*/ 1220377 h 2190257"/>
              <a:gd name="connsiteX51452" fmla="*/ 380774 w 1299502"/>
              <a:gd name="connsiteY51452" fmla="*/ 1220665 h 2190257"/>
              <a:gd name="connsiteX51453" fmla="*/ 380666 w 1299502"/>
              <a:gd name="connsiteY51453" fmla="*/ 1221891 h 2190257"/>
              <a:gd name="connsiteX51454" fmla="*/ 380485 w 1299502"/>
              <a:gd name="connsiteY51454" fmla="*/ 1221963 h 2190257"/>
              <a:gd name="connsiteX51455" fmla="*/ 380161 w 1299502"/>
              <a:gd name="connsiteY51455" fmla="*/ 1221963 h 2190257"/>
              <a:gd name="connsiteX51456" fmla="*/ 379476 w 1299502"/>
              <a:gd name="connsiteY51456" fmla="*/ 1222575 h 2190257"/>
              <a:gd name="connsiteX51457" fmla="*/ 379187 w 1299502"/>
              <a:gd name="connsiteY51457" fmla="*/ 1222467 h 2190257"/>
              <a:gd name="connsiteX51458" fmla="*/ 378971 w 1299502"/>
              <a:gd name="connsiteY51458" fmla="*/ 1222683 h 2190257"/>
              <a:gd name="connsiteX51459" fmla="*/ 379187 w 1299502"/>
              <a:gd name="connsiteY51459" fmla="*/ 1222755 h 2190257"/>
              <a:gd name="connsiteX51460" fmla="*/ 379764 w 1299502"/>
              <a:gd name="connsiteY51460" fmla="*/ 1222864 h 2190257"/>
              <a:gd name="connsiteX51461" fmla="*/ 380161 w 1299502"/>
              <a:gd name="connsiteY51461" fmla="*/ 1222575 h 2190257"/>
              <a:gd name="connsiteX51462" fmla="*/ 380774 w 1299502"/>
              <a:gd name="connsiteY51462" fmla="*/ 1222575 h 2190257"/>
              <a:gd name="connsiteX51463" fmla="*/ 381170 w 1299502"/>
              <a:gd name="connsiteY51463" fmla="*/ 1222287 h 2190257"/>
              <a:gd name="connsiteX51464" fmla="*/ 381459 w 1299502"/>
              <a:gd name="connsiteY51464" fmla="*/ 1222359 h 2190257"/>
              <a:gd name="connsiteX51465" fmla="*/ 382180 w 1299502"/>
              <a:gd name="connsiteY51465" fmla="*/ 1221782 h 2190257"/>
              <a:gd name="connsiteX51466" fmla="*/ 383370 w 1299502"/>
              <a:gd name="connsiteY51466" fmla="*/ 1221854 h 2190257"/>
              <a:gd name="connsiteX51467" fmla="*/ 383767 w 1299502"/>
              <a:gd name="connsiteY51467" fmla="*/ 1221566 h 2190257"/>
              <a:gd name="connsiteX51468" fmla="*/ 386651 w 1299502"/>
              <a:gd name="connsiteY51468" fmla="*/ 1221674 h 2190257"/>
              <a:gd name="connsiteX51469" fmla="*/ 387949 w 1299502"/>
              <a:gd name="connsiteY51469" fmla="*/ 1220557 h 2190257"/>
              <a:gd name="connsiteX51470" fmla="*/ 388238 w 1299502"/>
              <a:gd name="connsiteY51470" fmla="*/ 1220557 h 2190257"/>
              <a:gd name="connsiteX51471" fmla="*/ 388634 w 1299502"/>
              <a:gd name="connsiteY51471" fmla="*/ 1220377 h 2190257"/>
              <a:gd name="connsiteX51472" fmla="*/ 388959 w 1299502"/>
              <a:gd name="connsiteY51472" fmla="*/ 1220377 h 2190257"/>
              <a:gd name="connsiteX51473" fmla="*/ 389247 w 1299502"/>
              <a:gd name="connsiteY51473" fmla="*/ 1220089 h 2190257"/>
              <a:gd name="connsiteX51474" fmla="*/ 390221 w 1299502"/>
              <a:gd name="connsiteY51474" fmla="*/ 1220161 h 2190257"/>
              <a:gd name="connsiteX51475" fmla="*/ 390546 w 1299502"/>
              <a:gd name="connsiteY51475" fmla="*/ 1219872 h 2190257"/>
              <a:gd name="connsiteX51476" fmla="*/ 390834 w 1299502"/>
              <a:gd name="connsiteY51476" fmla="*/ 1219872 h 2190257"/>
              <a:gd name="connsiteX51477" fmla="*/ 392024 w 1299502"/>
              <a:gd name="connsiteY51477" fmla="*/ 1218863 h 2190257"/>
              <a:gd name="connsiteX51478" fmla="*/ 392024 w 1299502"/>
              <a:gd name="connsiteY51478" fmla="*/ 1218575 h 2190257"/>
              <a:gd name="connsiteX51479" fmla="*/ 392421 w 1299502"/>
              <a:gd name="connsiteY51479" fmla="*/ 1218286 h 2190257"/>
              <a:gd name="connsiteX51480" fmla="*/ 392421 w 1299502"/>
              <a:gd name="connsiteY51480" fmla="*/ 1217962 h 2190257"/>
              <a:gd name="connsiteX51481" fmla="*/ 393142 w 1299502"/>
              <a:gd name="connsiteY51481" fmla="*/ 1217494 h 2190257"/>
              <a:gd name="connsiteX51482" fmla="*/ 393142 w 1299502"/>
              <a:gd name="connsiteY51482" fmla="*/ 1217169 h 2190257"/>
              <a:gd name="connsiteX51483" fmla="*/ 393250 w 1299502"/>
              <a:gd name="connsiteY51483" fmla="*/ 1216989 h 2190257"/>
              <a:gd name="connsiteX51484" fmla="*/ 393647 w 1299502"/>
              <a:gd name="connsiteY51484" fmla="*/ 1217061 h 2190257"/>
              <a:gd name="connsiteX51485" fmla="*/ 393935 w 1299502"/>
              <a:gd name="connsiteY51485" fmla="*/ 1216773 h 2190257"/>
              <a:gd name="connsiteX51486" fmla="*/ 394548 w 1299502"/>
              <a:gd name="connsiteY51486" fmla="*/ 1216773 h 2190257"/>
              <a:gd name="connsiteX51487" fmla="*/ 394945 w 1299502"/>
              <a:gd name="connsiteY51487" fmla="*/ 1216484 h 2190257"/>
              <a:gd name="connsiteX51488" fmla="*/ 398118 w 1299502"/>
              <a:gd name="connsiteY51488" fmla="*/ 1216665 h 2190257"/>
              <a:gd name="connsiteX51489" fmla="*/ 398406 w 1299502"/>
              <a:gd name="connsiteY51489" fmla="*/ 1216989 h 2190257"/>
              <a:gd name="connsiteX51490" fmla="*/ 399308 w 1299502"/>
              <a:gd name="connsiteY51490" fmla="*/ 1217061 h 2190257"/>
              <a:gd name="connsiteX51491" fmla="*/ 399632 w 1299502"/>
              <a:gd name="connsiteY51491" fmla="*/ 1217385 h 2190257"/>
              <a:gd name="connsiteX51492" fmla="*/ 400029 w 1299502"/>
              <a:gd name="connsiteY51492" fmla="*/ 1217385 h 2190257"/>
              <a:gd name="connsiteX51493" fmla="*/ 400317 w 1299502"/>
              <a:gd name="connsiteY51493" fmla="*/ 1217061 h 2190257"/>
              <a:gd name="connsiteX51494" fmla="*/ 402228 w 1299502"/>
              <a:gd name="connsiteY51494" fmla="*/ 1217169 h 2190257"/>
              <a:gd name="connsiteX51495" fmla="*/ 403202 w 1299502"/>
              <a:gd name="connsiteY51495" fmla="*/ 1216376 h 2190257"/>
              <a:gd name="connsiteX51496" fmla="*/ 403599 w 1299502"/>
              <a:gd name="connsiteY51496" fmla="*/ 1216376 h 2190257"/>
              <a:gd name="connsiteX51497" fmla="*/ 404392 w 1299502"/>
              <a:gd name="connsiteY51497" fmla="*/ 1215692 h 2190257"/>
              <a:gd name="connsiteX51498" fmla="*/ 404392 w 1299502"/>
              <a:gd name="connsiteY51498" fmla="*/ 1215367 h 2190257"/>
              <a:gd name="connsiteX51499" fmla="*/ 404608 w 1299502"/>
              <a:gd name="connsiteY51499" fmla="*/ 1215295 h 2190257"/>
              <a:gd name="connsiteX51500" fmla="*/ 404897 w 1299502"/>
              <a:gd name="connsiteY51500" fmla="*/ 1215295 h 2190257"/>
              <a:gd name="connsiteX51501" fmla="*/ 405906 w 1299502"/>
              <a:gd name="connsiteY51501" fmla="*/ 1214394 h 2190257"/>
              <a:gd name="connsiteX51502" fmla="*/ 406195 w 1299502"/>
              <a:gd name="connsiteY51502" fmla="*/ 1214394 h 2190257"/>
              <a:gd name="connsiteX51503" fmla="*/ 406591 w 1299502"/>
              <a:gd name="connsiteY51503" fmla="*/ 1214178 h 2190257"/>
              <a:gd name="connsiteX51504" fmla="*/ 407204 w 1299502"/>
              <a:gd name="connsiteY51504" fmla="*/ 1214178 h 2190257"/>
              <a:gd name="connsiteX51505" fmla="*/ 407709 w 1299502"/>
              <a:gd name="connsiteY51505" fmla="*/ 1213781 h 2190257"/>
              <a:gd name="connsiteX51506" fmla="*/ 407709 w 1299502"/>
              <a:gd name="connsiteY51506" fmla="*/ 1213493 h 2190257"/>
              <a:gd name="connsiteX51507" fmla="*/ 408394 w 1299502"/>
              <a:gd name="connsiteY51507" fmla="*/ 1212880 h 2190257"/>
              <a:gd name="connsiteX51508" fmla="*/ 408394 w 1299502"/>
              <a:gd name="connsiteY51508" fmla="*/ 1212592 h 2190257"/>
              <a:gd name="connsiteX51509" fmla="*/ 408683 w 1299502"/>
              <a:gd name="connsiteY51509" fmla="*/ 1212268 h 2190257"/>
              <a:gd name="connsiteX51510" fmla="*/ 408791 w 1299502"/>
              <a:gd name="connsiteY51510" fmla="*/ 1212088 h 2190257"/>
              <a:gd name="connsiteX51511" fmla="*/ 409079 w 1299502"/>
              <a:gd name="connsiteY51511" fmla="*/ 1211799 h 2190257"/>
              <a:gd name="connsiteX51512" fmla="*/ 409079 w 1299502"/>
              <a:gd name="connsiteY51512" fmla="*/ 1211475 h 2190257"/>
              <a:gd name="connsiteX51513" fmla="*/ 409801 w 1299502"/>
              <a:gd name="connsiteY51513" fmla="*/ 1210898 h 2190257"/>
              <a:gd name="connsiteX51514" fmla="*/ 409801 w 1299502"/>
              <a:gd name="connsiteY51514" fmla="*/ 1210574 h 2190257"/>
              <a:gd name="connsiteX51515" fmla="*/ 410305 w 1299502"/>
              <a:gd name="connsiteY51515" fmla="*/ 1210177 h 2190257"/>
              <a:gd name="connsiteX51516" fmla="*/ 410594 w 1299502"/>
              <a:gd name="connsiteY51516" fmla="*/ 1210177 h 2190257"/>
              <a:gd name="connsiteX51517" fmla="*/ 411279 w 1299502"/>
              <a:gd name="connsiteY51517" fmla="*/ 1209601 h 2190257"/>
              <a:gd name="connsiteX51518" fmla="*/ 411603 w 1299502"/>
              <a:gd name="connsiteY51518" fmla="*/ 1209673 h 2190257"/>
              <a:gd name="connsiteX51519" fmla="*/ 413298 w 1299502"/>
              <a:gd name="connsiteY51519" fmla="*/ 1208303 h 2190257"/>
              <a:gd name="connsiteX51520" fmla="*/ 413587 w 1299502"/>
              <a:gd name="connsiteY51520" fmla="*/ 1208303 h 2190257"/>
              <a:gd name="connsiteX51521" fmla="*/ 414091 w 1299502"/>
              <a:gd name="connsiteY51521" fmla="*/ 1207907 h 2190257"/>
              <a:gd name="connsiteX51522" fmla="*/ 414091 w 1299502"/>
              <a:gd name="connsiteY51522" fmla="*/ 1207583 h 2190257"/>
              <a:gd name="connsiteX51523" fmla="*/ 415462 w 1299502"/>
              <a:gd name="connsiteY51523" fmla="*/ 1206393 h 2190257"/>
              <a:gd name="connsiteX51524" fmla="*/ 415462 w 1299502"/>
              <a:gd name="connsiteY51524" fmla="*/ 1206177 h 2190257"/>
              <a:gd name="connsiteX51525" fmla="*/ 417481 w 1299502"/>
              <a:gd name="connsiteY51525" fmla="*/ 1204483 h 2190257"/>
              <a:gd name="connsiteX51526" fmla="*/ 417661 w 1299502"/>
              <a:gd name="connsiteY51526" fmla="*/ 1201492 h 2190257"/>
              <a:gd name="connsiteX51527" fmla="*/ 417950 w 1299502"/>
              <a:gd name="connsiteY51527" fmla="*/ 1201203 h 2190257"/>
              <a:gd name="connsiteX51528" fmla="*/ 417950 w 1299502"/>
              <a:gd name="connsiteY51528" fmla="*/ 1200915 h 2190257"/>
              <a:gd name="connsiteX51529" fmla="*/ 418274 w 1299502"/>
              <a:gd name="connsiteY51529" fmla="*/ 1200699 h 2190257"/>
              <a:gd name="connsiteX51530" fmla="*/ 418346 w 1299502"/>
              <a:gd name="connsiteY51530" fmla="*/ 1200122 h 2190257"/>
              <a:gd name="connsiteX51531" fmla="*/ 418959 w 1299502"/>
              <a:gd name="connsiteY51531" fmla="*/ 1199509 h 2190257"/>
              <a:gd name="connsiteX51532" fmla="*/ 419067 w 1299502"/>
              <a:gd name="connsiteY51532" fmla="*/ 1199221 h 2190257"/>
              <a:gd name="connsiteX51533" fmla="*/ 420366 w 1299502"/>
              <a:gd name="connsiteY51533" fmla="*/ 1198104 h 2190257"/>
              <a:gd name="connsiteX51534" fmla="*/ 420366 w 1299502"/>
              <a:gd name="connsiteY51534" fmla="*/ 1197816 h 2190257"/>
              <a:gd name="connsiteX51535" fmla="*/ 420762 w 1299502"/>
              <a:gd name="connsiteY51535" fmla="*/ 1197527 h 2190257"/>
              <a:gd name="connsiteX51536" fmla="*/ 420762 w 1299502"/>
              <a:gd name="connsiteY51536" fmla="*/ 1197203 h 2190257"/>
              <a:gd name="connsiteX51537" fmla="*/ 421051 w 1299502"/>
              <a:gd name="connsiteY51537" fmla="*/ 1196915 h 2190257"/>
              <a:gd name="connsiteX51538" fmla="*/ 420870 w 1299502"/>
              <a:gd name="connsiteY51538" fmla="*/ 1196806 h 2190257"/>
              <a:gd name="connsiteX51539" fmla="*/ 420257 w 1299502"/>
              <a:gd name="connsiteY51539" fmla="*/ 1196698 h 2190257"/>
              <a:gd name="connsiteX51540" fmla="*/ 420149 w 1299502"/>
              <a:gd name="connsiteY51540" fmla="*/ 1196626 h 2190257"/>
              <a:gd name="connsiteX51541" fmla="*/ 420149 w 1299502"/>
              <a:gd name="connsiteY51541" fmla="*/ 1196302 h 2190257"/>
              <a:gd name="connsiteX51542" fmla="*/ 419861 w 1299502"/>
              <a:gd name="connsiteY51542" fmla="*/ 1196014 h 2190257"/>
              <a:gd name="connsiteX51543" fmla="*/ 419861 w 1299502"/>
              <a:gd name="connsiteY51543" fmla="*/ 1195113 h 2190257"/>
              <a:gd name="connsiteX51544" fmla="*/ 420546 w 1299502"/>
              <a:gd name="connsiteY51544" fmla="*/ 1194500 h 2190257"/>
              <a:gd name="connsiteX51545" fmla="*/ 420546 w 1299502"/>
              <a:gd name="connsiteY51545" fmla="*/ 1194212 h 2190257"/>
              <a:gd name="connsiteX51546" fmla="*/ 420366 w 1299502"/>
              <a:gd name="connsiteY51546" fmla="*/ 1194103 h 2190257"/>
              <a:gd name="connsiteX51547" fmla="*/ 419753 w 1299502"/>
              <a:gd name="connsiteY51547" fmla="*/ 1194608 h 2190257"/>
              <a:gd name="connsiteX51548" fmla="*/ 419464 w 1299502"/>
              <a:gd name="connsiteY51548" fmla="*/ 1194608 h 2190257"/>
              <a:gd name="connsiteX51549" fmla="*/ 419248 w 1299502"/>
              <a:gd name="connsiteY51549" fmla="*/ 1194428 h 2190257"/>
              <a:gd name="connsiteX51550" fmla="*/ 419572 w 1299502"/>
              <a:gd name="connsiteY51550" fmla="*/ 1194212 h 2190257"/>
              <a:gd name="connsiteX51551" fmla="*/ 419572 w 1299502"/>
              <a:gd name="connsiteY51551" fmla="*/ 1193923 h 2190257"/>
              <a:gd name="connsiteX51552" fmla="*/ 419464 w 1299502"/>
              <a:gd name="connsiteY51552" fmla="*/ 1193707 h 2190257"/>
              <a:gd name="connsiteX51553" fmla="*/ 419176 w 1299502"/>
              <a:gd name="connsiteY51553" fmla="*/ 1193707 h 2190257"/>
              <a:gd name="connsiteX51554" fmla="*/ 418455 w 1299502"/>
              <a:gd name="connsiteY51554" fmla="*/ 1194212 h 2190257"/>
              <a:gd name="connsiteX51555" fmla="*/ 418166 w 1299502"/>
              <a:gd name="connsiteY51555" fmla="*/ 1194212 h 2190257"/>
              <a:gd name="connsiteX51556" fmla="*/ 417156 w 1299502"/>
              <a:gd name="connsiteY51556" fmla="*/ 1195113 h 2190257"/>
              <a:gd name="connsiteX51557" fmla="*/ 416868 w 1299502"/>
              <a:gd name="connsiteY51557" fmla="*/ 1195113 h 2190257"/>
              <a:gd name="connsiteX51558" fmla="*/ 415966 w 1299502"/>
              <a:gd name="connsiteY51558" fmla="*/ 1195797 h 2190257"/>
              <a:gd name="connsiteX51559" fmla="*/ 415966 w 1299502"/>
              <a:gd name="connsiteY51559" fmla="*/ 1196122 h 2190257"/>
              <a:gd name="connsiteX51560" fmla="*/ 415281 w 1299502"/>
              <a:gd name="connsiteY51560" fmla="*/ 1196626 h 2190257"/>
              <a:gd name="connsiteX51561" fmla="*/ 415281 w 1299502"/>
              <a:gd name="connsiteY51561" fmla="*/ 1196915 h 2190257"/>
              <a:gd name="connsiteX51562" fmla="*/ 414957 w 1299502"/>
              <a:gd name="connsiteY51562" fmla="*/ 1197203 h 2190257"/>
              <a:gd name="connsiteX51563" fmla="*/ 414885 w 1299502"/>
              <a:gd name="connsiteY51563" fmla="*/ 1198392 h 2190257"/>
              <a:gd name="connsiteX51564" fmla="*/ 414560 w 1299502"/>
              <a:gd name="connsiteY51564" fmla="*/ 1198717 h 2190257"/>
              <a:gd name="connsiteX51565" fmla="*/ 414488 w 1299502"/>
              <a:gd name="connsiteY51565" fmla="*/ 1199618 h 2190257"/>
              <a:gd name="connsiteX51566" fmla="*/ 413370 w 1299502"/>
              <a:gd name="connsiteY51566" fmla="*/ 1200591 h 2190257"/>
              <a:gd name="connsiteX51567" fmla="*/ 412974 w 1299502"/>
              <a:gd name="connsiteY51567" fmla="*/ 1200519 h 2190257"/>
              <a:gd name="connsiteX51568" fmla="*/ 412000 w 1299502"/>
              <a:gd name="connsiteY51568" fmla="*/ 1201384 h 2190257"/>
              <a:gd name="connsiteX51569" fmla="*/ 411676 w 1299502"/>
              <a:gd name="connsiteY51569" fmla="*/ 1201311 h 2190257"/>
              <a:gd name="connsiteX51570" fmla="*/ 411387 w 1299502"/>
              <a:gd name="connsiteY51570" fmla="*/ 1201600 h 2190257"/>
              <a:gd name="connsiteX51571" fmla="*/ 411063 w 1299502"/>
              <a:gd name="connsiteY51571" fmla="*/ 1201600 h 2190257"/>
              <a:gd name="connsiteX51572" fmla="*/ 410197 w 1299502"/>
              <a:gd name="connsiteY51572" fmla="*/ 1202285 h 2190257"/>
              <a:gd name="connsiteX51573" fmla="*/ 410197 w 1299502"/>
              <a:gd name="connsiteY51573" fmla="*/ 1202609 h 2190257"/>
              <a:gd name="connsiteX51574" fmla="*/ 409404 w 1299502"/>
              <a:gd name="connsiteY51574" fmla="*/ 1203294 h 2190257"/>
              <a:gd name="connsiteX51575" fmla="*/ 409079 w 1299502"/>
              <a:gd name="connsiteY51575" fmla="*/ 1203294 h 2190257"/>
              <a:gd name="connsiteX51576" fmla="*/ 408899 w 1299502"/>
              <a:gd name="connsiteY51576" fmla="*/ 1203402 h 2190257"/>
              <a:gd name="connsiteX51577" fmla="*/ 408899 w 1299502"/>
              <a:gd name="connsiteY51577" fmla="*/ 1203690 h 2190257"/>
              <a:gd name="connsiteX51578" fmla="*/ 408502 w 1299502"/>
              <a:gd name="connsiteY51578" fmla="*/ 1204015 h 2190257"/>
              <a:gd name="connsiteX51579" fmla="*/ 408502 w 1299502"/>
              <a:gd name="connsiteY51579" fmla="*/ 1204303 h 2190257"/>
              <a:gd name="connsiteX51580" fmla="*/ 407889 w 1299502"/>
              <a:gd name="connsiteY51580" fmla="*/ 1204879 h 2190257"/>
              <a:gd name="connsiteX51581" fmla="*/ 407781 w 1299502"/>
              <a:gd name="connsiteY51581" fmla="*/ 1205204 h 2190257"/>
              <a:gd name="connsiteX51582" fmla="*/ 407998 w 1299502"/>
              <a:gd name="connsiteY51582" fmla="*/ 1205312 h 2190257"/>
              <a:gd name="connsiteX51583" fmla="*/ 409584 w 1299502"/>
              <a:gd name="connsiteY51583" fmla="*/ 1205384 h 2190257"/>
              <a:gd name="connsiteX51584" fmla="*/ 409692 w 1299502"/>
              <a:gd name="connsiteY51584" fmla="*/ 1205600 h 2190257"/>
              <a:gd name="connsiteX51585" fmla="*/ 409692 w 1299502"/>
              <a:gd name="connsiteY51585" fmla="*/ 1205889 h 2190257"/>
              <a:gd name="connsiteX51586" fmla="*/ 409476 w 1299502"/>
              <a:gd name="connsiteY51586" fmla="*/ 1205997 h 2190257"/>
              <a:gd name="connsiteX51587" fmla="*/ 408899 w 1299502"/>
              <a:gd name="connsiteY51587" fmla="*/ 1205997 h 2190257"/>
              <a:gd name="connsiteX51588" fmla="*/ 408575 w 1299502"/>
              <a:gd name="connsiteY51588" fmla="*/ 1206177 h 2190257"/>
              <a:gd name="connsiteX51589" fmla="*/ 407889 w 1299502"/>
              <a:gd name="connsiteY51589" fmla="*/ 1206177 h 2190257"/>
              <a:gd name="connsiteX51590" fmla="*/ 407601 w 1299502"/>
              <a:gd name="connsiteY51590" fmla="*/ 1206501 h 2190257"/>
              <a:gd name="connsiteX51591" fmla="*/ 407276 w 1299502"/>
              <a:gd name="connsiteY51591" fmla="*/ 1206501 h 2190257"/>
              <a:gd name="connsiteX51592" fmla="*/ 405798 w 1299502"/>
              <a:gd name="connsiteY51592" fmla="*/ 1207691 h 2190257"/>
              <a:gd name="connsiteX51593" fmla="*/ 405798 w 1299502"/>
              <a:gd name="connsiteY51593" fmla="*/ 1207979 h 2190257"/>
              <a:gd name="connsiteX51594" fmla="*/ 405077 w 1299502"/>
              <a:gd name="connsiteY51594" fmla="*/ 1208592 h 2190257"/>
              <a:gd name="connsiteX51595" fmla="*/ 405077 w 1299502"/>
              <a:gd name="connsiteY51595" fmla="*/ 1208880 h 2190257"/>
              <a:gd name="connsiteX51596" fmla="*/ 403382 w 1299502"/>
              <a:gd name="connsiteY51596" fmla="*/ 1210286 h 2190257"/>
              <a:gd name="connsiteX51597" fmla="*/ 403382 w 1299502"/>
              <a:gd name="connsiteY51597" fmla="*/ 1210574 h 2190257"/>
              <a:gd name="connsiteX51598" fmla="*/ 402697 w 1299502"/>
              <a:gd name="connsiteY51598" fmla="*/ 1211078 h 2190257"/>
              <a:gd name="connsiteX51599" fmla="*/ 402697 w 1299502"/>
              <a:gd name="connsiteY51599" fmla="*/ 1211367 h 2190257"/>
              <a:gd name="connsiteX51600" fmla="*/ 401976 w 1299502"/>
              <a:gd name="connsiteY51600" fmla="*/ 1211979 h 2190257"/>
              <a:gd name="connsiteX51601" fmla="*/ 401976 w 1299502"/>
              <a:gd name="connsiteY51601" fmla="*/ 1212268 h 2190257"/>
              <a:gd name="connsiteX51602" fmla="*/ 401291 w 1299502"/>
              <a:gd name="connsiteY51602" fmla="*/ 1212880 h 2190257"/>
              <a:gd name="connsiteX51603" fmla="*/ 401291 w 1299502"/>
              <a:gd name="connsiteY51603" fmla="*/ 1213097 h 2190257"/>
              <a:gd name="connsiteX51604" fmla="*/ 399812 w 1299502"/>
              <a:gd name="connsiteY51604" fmla="*/ 1214394 h 2190257"/>
              <a:gd name="connsiteX51605" fmla="*/ 399488 w 1299502"/>
              <a:gd name="connsiteY51605" fmla="*/ 1214394 h 2190257"/>
              <a:gd name="connsiteX51606" fmla="*/ 399308 w 1299502"/>
              <a:gd name="connsiteY51606" fmla="*/ 1214466 h 2190257"/>
              <a:gd name="connsiteX51607" fmla="*/ 399308 w 1299502"/>
              <a:gd name="connsiteY51607" fmla="*/ 1215079 h 2190257"/>
              <a:gd name="connsiteX51608" fmla="*/ 399596 w 1299502"/>
              <a:gd name="connsiteY51608" fmla="*/ 1215367 h 2190257"/>
              <a:gd name="connsiteX51609" fmla="*/ 399596 w 1299502"/>
              <a:gd name="connsiteY51609" fmla="*/ 1215980 h 2190257"/>
              <a:gd name="connsiteX51610" fmla="*/ 399416 w 1299502"/>
              <a:gd name="connsiteY51610" fmla="*/ 1216160 h 2190257"/>
              <a:gd name="connsiteX51611" fmla="*/ 398406 w 1299502"/>
              <a:gd name="connsiteY51611" fmla="*/ 1216052 h 2190257"/>
              <a:gd name="connsiteX51612" fmla="*/ 398298 w 1299502"/>
              <a:gd name="connsiteY51612" fmla="*/ 1215980 h 2190257"/>
              <a:gd name="connsiteX51613" fmla="*/ 398298 w 1299502"/>
              <a:gd name="connsiteY51613" fmla="*/ 1215367 h 2190257"/>
              <a:gd name="connsiteX51614" fmla="*/ 397829 w 1299502"/>
              <a:gd name="connsiteY51614" fmla="*/ 1214863 h 2190257"/>
              <a:gd name="connsiteX51615" fmla="*/ 397505 w 1299502"/>
              <a:gd name="connsiteY51615" fmla="*/ 1214863 h 2190257"/>
              <a:gd name="connsiteX51616" fmla="*/ 397433 w 1299502"/>
              <a:gd name="connsiteY51616" fmla="*/ 1214971 h 2190257"/>
              <a:gd name="connsiteX51617" fmla="*/ 397324 w 1299502"/>
              <a:gd name="connsiteY51617" fmla="*/ 1215259 h 2190257"/>
              <a:gd name="connsiteX51618" fmla="*/ 397000 w 1299502"/>
              <a:gd name="connsiteY51618" fmla="*/ 1215583 h 2190257"/>
              <a:gd name="connsiteX51619" fmla="*/ 397000 w 1299502"/>
              <a:gd name="connsiteY51619" fmla="*/ 1215872 h 2190257"/>
              <a:gd name="connsiteX51620" fmla="*/ 396531 w 1299502"/>
              <a:gd name="connsiteY51620" fmla="*/ 1216268 h 2190257"/>
              <a:gd name="connsiteX51621" fmla="*/ 396207 w 1299502"/>
              <a:gd name="connsiteY51621" fmla="*/ 1215980 h 2190257"/>
              <a:gd name="connsiteX51622" fmla="*/ 395918 w 1299502"/>
              <a:gd name="connsiteY51622" fmla="*/ 1215980 h 2190257"/>
              <a:gd name="connsiteX51623" fmla="*/ 395630 w 1299502"/>
              <a:gd name="connsiteY51623" fmla="*/ 1215656 h 2190257"/>
              <a:gd name="connsiteX51624" fmla="*/ 395233 w 1299502"/>
              <a:gd name="connsiteY51624" fmla="*/ 1215656 h 2190257"/>
              <a:gd name="connsiteX51625" fmla="*/ 394909 w 1299502"/>
              <a:gd name="connsiteY51625" fmla="*/ 1215367 h 2190257"/>
              <a:gd name="connsiteX51626" fmla="*/ 394332 w 1299502"/>
              <a:gd name="connsiteY51626" fmla="*/ 1215259 h 2190257"/>
              <a:gd name="connsiteX51627" fmla="*/ 394007 w 1299502"/>
              <a:gd name="connsiteY51627" fmla="*/ 1214971 h 2190257"/>
              <a:gd name="connsiteX51628" fmla="*/ 393430 w 1299502"/>
              <a:gd name="connsiteY51628" fmla="*/ 1214971 h 2190257"/>
              <a:gd name="connsiteX51629" fmla="*/ 393034 w 1299502"/>
              <a:gd name="connsiteY51629" fmla="*/ 1215259 h 2190257"/>
              <a:gd name="connsiteX51630" fmla="*/ 392421 w 1299502"/>
              <a:gd name="connsiteY51630" fmla="*/ 1215151 h 2190257"/>
              <a:gd name="connsiteX51631" fmla="*/ 392024 w 1299502"/>
              <a:gd name="connsiteY51631" fmla="*/ 1215475 h 2190257"/>
              <a:gd name="connsiteX51632" fmla="*/ 391735 w 1299502"/>
              <a:gd name="connsiteY51632" fmla="*/ 1215475 h 2190257"/>
              <a:gd name="connsiteX51633" fmla="*/ 391411 w 1299502"/>
              <a:gd name="connsiteY51633" fmla="*/ 1215656 h 2190257"/>
              <a:gd name="connsiteX51634" fmla="*/ 391122 w 1299502"/>
              <a:gd name="connsiteY51634" fmla="*/ 1215656 h 2190257"/>
              <a:gd name="connsiteX51635" fmla="*/ 390726 w 1299502"/>
              <a:gd name="connsiteY51635" fmla="*/ 1215980 h 2190257"/>
              <a:gd name="connsiteX51636" fmla="*/ 390113 w 1299502"/>
              <a:gd name="connsiteY51636" fmla="*/ 1215980 h 2190257"/>
              <a:gd name="connsiteX51637" fmla="*/ 389716 w 1299502"/>
              <a:gd name="connsiteY51637" fmla="*/ 1216268 h 2190257"/>
              <a:gd name="connsiteX51638" fmla="*/ 388526 w 1299502"/>
              <a:gd name="connsiteY51638" fmla="*/ 1216160 h 2190257"/>
              <a:gd name="connsiteX51639" fmla="*/ 388238 w 1299502"/>
              <a:gd name="connsiteY51639" fmla="*/ 1215872 h 2190257"/>
              <a:gd name="connsiteX51640" fmla="*/ 387841 w 1299502"/>
              <a:gd name="connsiteY51640" fmla="*/ 1215872 h 2190257"/>
              <a:gd name="connsiteX51641" fmla="*/ 387445 w 1299502"/>
              <a:gd name="connsiteY51641" fmla="*/ 1215367 h 2190257"/>
              <a:gd name="connsiteX51642" fmla="*/ 387445 w 1299502"/>
              <a:gd name="connsiteY51642" fmla="*/ 1214178 h 2190257"/>
              <a:gd name="connsiteX51643" fmla="*/ 388021 w 1299502"/>
              <a:gd name="connsiteY51643" fmla="*/ 1213781 h 2190257"/>
              <a:gd name="connsiteX51644" fmla="*/ 388346 w 1299502"/>
              <a:gd name="connsiteY51644" fmla="*/ 1213781 h 2190257"/>
              <a:gd name="connsiteX51645" fmla="*/ 388634 w 1299502"/>
              <a:gd name="connsiteY51645" fmla="*/ 1213457 h 2190257"/>
              <a:gd name="connsiteX51646" fmla="*/ 389247 w 1299502"/>
              <a:gd name="connsiteY51646" fmla="*/ 1213565 h 2190257"/>
              <a:gd name="connsiteX51647" fmla="*/ 389716 w 1299502"/>
              <a:gd name="connsiteY51647" fmla="*/ 1213061 h 2190257"/>
              <a:gd name="connsiteX51648" fmla="*/ 389644 w 1299502"/>
              <a:gd name="connsiteY51648" fmla="*/ 1212989 h 2190257"/>
              <a:gd name="connsiteX51649" fmla="*/ 387445 w 1299502"/>
              <a:gd name="connsiteY51649" fmla="*/ 1212880 h 2190257"/>
              <a:gd name="connsiteX51650" fmla="*/ 387120 w 1299502"/>
              <a:gd name="connsiteY51650" fmla="*/ 1212484 h 2190257"/>
              <a:gd name="connsiteX51651" fmla="*/ 386723 w 1299502"/>
              <a:gd name="connsiteY51651" fmla="*/ 1212484 h 2190257"/>
              <a:gd name="connsiteX51652" fmla="*/ 386435 w 1299502"/>
              <a:gd name="connsiteY51652" fmla="*/ 1212772 h 2190257"/>
              <a:gd name="connsiteX51653" fmla="*/ 386146 w 1299502"/>
              <a:gd name="connsiteY51653" fmla="*/ 1212772 h 2190257"/>
              <a:gd name="connsiteX51654" fmla="*/ 385822 w 1299502"/>
              <a:gd name="connsiteY51654" fmla="*/ 1212484 h 2190257"/>
              <a:gd name="connsiteX51655" fmla="*/ 384848 w 1299502"/>
              <a:gd name="connsiteY51655" fmla="*/ 1212376 h 2190257"/>
              <a:gd name="connsiteX51656" fmla="*/ 384524 w 1299502"/>
              <a:gd name="connsiteY51656" fmla="*/ 1212088 h 2190257"/>
              <a:gd name="connsiteX51657" fmla="*/ 384235 w 1299502"/>
              <a:gd name="connsiteY51657" fmla="*/ 1212376 h 2190257"/>
              <a:gd name="connsiteX51658" fmla="*/ 383550 w 1299502"/>
              <a:gd name="connsiteY51658" fmla="*/ 1212376 h 2190257"/>
              <a:gd name="connsiteX51659" fmla="*/ 383154 w 1299502"/>
              <a:gd name="connsiteY51659" fmla="*/ 1211871 h 2190257"/>
              <a:gd name="connsiteX51660" fmla="*/ 383154 w 1299502"/>
              <a:gd name="connsiteY51660" fmla="*/ 1211295 h 2190257"/>
              <a:gd name="connsiteX51661" fmla="*/ 382829 w 1299502"/>
              <a:gd name="connsiteY51661" fmla="*/ 1210970 h 2190257"/>
              <a:gd name="connsiteX51662" fmla="*/ 382829 w 1299502"/>
              <a:gd name="connsiteY51662" fmla="*/ 1210394 h 2190257"/>
              <a:gd name="connsiteX51663" fmla="*/ 382541 w 1299502"/>
              <a:gd name="connsiteY51663" fmla="*/ 1210069 h 2190257"/>
              <a:gd name="connsiteX51664" fmla="*/ 382613 w 1299502"/>
              <a:gd name="connsiteY51664" fmla="*/ 1208303 h 2190257"/>
              <a:gd name="connsiteX51665" fmla="*/ 383045 w 1299502"/>
              <a:gd name="connsiteY51665" fmla="*/ 1207979 h 2190257"/>
              <a:gd name="connsiteX51666" fmla="*/ 383045 w 1299502"/>
              <a:gd name="connsiteY51666" fmla="*/ 1207691 h 2190257"/>
              <a:gd name="connsiteX51667" fmla="*/ 383334 w 1299502"/>
              <a:gd name="connsiteY51667" fmla="*/ 1207366 h 2190257"/>
              <a:gd name="connsiteX51668" fmla="*/ 383334 w 1299502"/>
              <a:gd name="connsiteY51668" fmla="*/ 1207186 h 2190257"/>
              <a:gd name="connsiteX51669" fmla="*/ 383514 w 1299502"/>
              <a:gd name="connsiteY51669" fmla="*/ 1207006 h 2190257"/>
              <a:gd name="connsiteX51670" fmla="*/ 384524 w 1299502"/>
              <a:gd name="connsiteY51670" fmla="*/ 1207078 h 2190257"/>
              <a:gd name="connsiteX51671" fmla="*/ 384812 w 1299502"/>
              <a:gd name="connsiteY51671" fmla="*/ 1206790 h 2190257"/>
              <a:gd name="connsiteX51672" fmla="*/ 385714 w 1299502"/>
              <a:gd name="connsiteY51672" fmla="*/ 1206790 h 2190257"/>
              <a:gd name="connsiteX51673" fmla="*/ 385930 w 1299502"/>
              <a:gd name="connsiteY51673" fmla="*/ 1206682 h 2190257"/>
              <a:gd name="connsiteX51674" fmla="*/ 385930 w 1299502"/>
              <a:gd name="connsiteY51674" fmla="*/ 1206393 h 2190257"/>
              <a:gd name="connsiteX51675" fmla="*/ 386399 w 1299502"/>
              <a:gd name="connsiteY51675" fmla="*/ 1205997 h 2190257"/>
              <a:gd name="connsiteX51676" fmla="*/ 388310 w 1299502"/>
              <a:gd name="connsiteY51676" fmla="*/ 1206105 h 2190257"/>
              <a:gd name="connsiteX51677" fmla="*/ 388490 w 1299502"/>
              <a:gd name="connsiteY51677" fmla="*/ 1205889 h 2190257"/>
              <a:gd name="connsiteX51678" fmla="*/ 388598 w 1299502"/>
              <a:gd name="connsiteY51678" fmla="*/ 1205276 h 2190257"/>
              <a:gd name="connsiteX51679" fmla="*/ 389103 w 1299502"/>
              <a:gd name="connsiteY51679" fmla="*/ 1204879 h 2190257"/>
              <a:gd name="connsiteX51680" fmla="*/ 389680 w 1299502"/>
              <a:gd name="connsiteY51680" fmla="*/ 1204988 h 2190257"/>
              <a:gd name="connsiteX51681" fmla="*/ 390005 w 1299502"/>
              <a:gd name="connsiteY51681" fmla="*/ 1204699 h 2190257"/>
              <a:gd name="connsiteX51682" fmla="*/ 390401 w 1299502"/>
              <a:gd name="connsiteY51682" fmla="*/ 1204699 h 2190257"/>
              <a:gd name="connsiteX51683" fmla="*/ 390509 w 1299502"/>
              <a:gd name="connsiteY51683" fmla="*/ 1204483 h 2190257"/>
              <a:gd name="connsiteX51684" fmla="*/ 390509 w 1299502"/>
              <a:gd name="connsiteY51684" fmla="*/ 1204303 h 2190257"/>
              <a:gd name="connsiteX51685" fmla="*/ 390906 w 1299502"/>
              <a:gd name="connsiteY51685" fmla="*/ 1203978 h 2190257"/>
              <a:gd name="connsiteX51686" fmla="*/ 390906 w 1299502"/>
              <a:gd name="connsiteY51686" fmla="*/ 1203690 h 2190257"/>
              <a:gd name="connsiteX51687" fmla="*/ 390582 w 1299502"/>
              <a:gd name="connsiteY51687" fmla="*/ 1203402 h 2190257"/>
              <a:gd name="connsiteX51688" fmla="*/ 390582 w 1299502"/>
              <a:gd name="connsiteY51688" fmla="*/ 1202501 h 2190257"/>
              <a:gd name="connsiteX51689" fmla="*/ 390509 w 1299502"/>
              <a:gd name="connsiteY51689" fmla="*/ 1202285 h 2190257"/>
              <a:gd name="connsiteX51690" fmla="*/ 389500 w 1299502"/>
              <a:gd name="connsiteY51690" fmla="*/ 1202285 h 2190257"/>
              <a:gd name="connsiteX51691" fmla="*/ 389103 w 1299502"/>
              <a:gd name="connsiteY51691" fmla="*/ 1201816 h 2190257"/>
              <a:gd name="connsiteX51692" fmla="*/ 389103 w 1299502"/>
              <a:gd name="connsiteY51692" fmla="*/ 1201203 h 2190257"/>
              <a:gd name="connsiteX51693" fmla="*/ 388598 w 1299502"/>
              <a:gd name="connsiteY51693" fmla="*/ 1200699 h 2190257"/>
              <a:gd name="connsiteX51694" fmla="*/ 388310 w 1299502"/>
              <a:gd name="connsiteY51694" fmla="*/ 1200699 h 2190257"/>
              <a:gd name="connsiteX51695" fmla="*/ 387985 w 1299502"/>
              <a:gd name="connsiteY51695" fmla="*/ 1200410 h 2190257"/>
              <a:gd name="connsiteX51696" fmla="*/ 387697 w 1299502"/>
              <a:gd name="connsiteY51696" fmla="*/ 1200410 h 2190257"/>
              <a:gd name="connsiteX51697" fmla="*/ 387517 w 1299502"/>
              <a:gd name="connsiteY51697" fmla="*/ 1200194 h 2190257"/>
              <a:gd name="connsiteX51698" fmla="*/ 387589 w 1299502"/>
              <a:gd name="connsiteY51698" fmla="*/ 1199293 h 2190257"/>
              <a:gd name="connsiteX51699" fmla="*/ 387913 w 1299502"/>
              <a:gd name="connsiteY51699" fmla="*/ 1199113 h 2190257"/>
              <a:gd name="connsiteX51700" fmla="*/ 387985 w 1299502"/>
              <a:gd name="connsiteY51700" fmla="*/ 1198212 h 2190257"/>
              <a:gd name="connsiteX51701" fmla="*/ 388310 w 1299502"/>
              <a:gd name="connsiteY51701" fmla="*/ 1197924 h 2190257"/>
              <a:gd name="connsiteX51702" fmla="*/ 388310 w 1299502"/>
              <a:gd name="connsiteY51702" fmla="*/ 1197311 h 2190257"/>
              <a:gd name="connsiteX51703" fmla="*/ 388995 w 1299502"/>
              <a:gd name="connsiteY51703" fmla="*/ 1196698 h 2190257"/>
              <a:gd name="connsiteX51704" fmla="*/ 388995 w 1299502"/>
              <a:gd name="connsiteY51704" fmla="*/ 1196410 h 2190257"/>
              <a:gd name="connsiteX51705" fmla="*/ 389392 w 1299502"/>
              <a:gd name="connsiteY51705" fmla="*/ 1196230 h 2190257"/>
              <a:gd name="connsiteX51706" fmla="*/ 389103 w 1299502"/>
              <a:gd name="connsiteY51706" fmla="*/ 1195833 h 2190257"/>
              <a:gd name="connsiteX51707" fmla="*/ 389103 w 1299502"/>
              <a:gd name="connsiteY51707" fmla="*/ 1195617 h 2190257"/>
              <a:gd name="connsiteX51708" fmla="*/ 388779 w 1299502"/>
              <a:gd name="connsiteY51708" fmla="*/ 1195329 h 2190257"/>
              <a:gd name="connsiteX51709" fmla="*/ 388779 w 1299502"/>
              <a:gd name="connsiteY51709" fmla="*/ 1194932 h 2190257"/>
              <a:gd name="connsiteX51710" fmla="*/ 388598 w 1299502"/>
              <a:gd name="connsiteY51710" fmla="*/ 1194824 h 2190257"/>
              <a:gd name="connsiteX51711" fmla="*/ 388490 w 1299502"/>
              <a:gd name="connsiteY51711" fmla="*/ 1194932 h 2190257"/>
              <a:gd name="connsiteX51712" fmla="*/ 388418 w 1299502"/>
              <a:gd name="connsiteY51712" fmla="*/ 1195221 h 2190257"/>
              <a:gd name="connsiteX51713" fmla="*/ 388094 w 1299502"/>
              <a:gd name="connsiteY51713" fmla="*/ 1195509 h 2190257"/>
              <a:gd name="connsiteX51714" fmla="*/ 388094 w 1299502"/>
              <a:gd name="connsiteY51714" fmla="*/ 1196410 h 2190257"/>
              <a:gd name="connsiteX51715" fmla="*/ 387697 w 1299502"/>
              <a:gd name="connsiteY51715" fmla="*/ 1196698 h 2190257"/>
              <a:gd name="connsiteX51716" fmla="*/ 387697 w 1299502"/>
              <a:gd name="connsiteY51716" fmla="*/ 1197023 h 2190257"/>
              <a:gd name="connsiteX51717" fmla="*/ 387408 w 1299502"/>
              <a:gd name="connsiteY51717" fmla="*/ 1197203 h 2190257"/>
              <a:gd name="connsiteX51718" fmla="*/ 387408 w 1299502"/>
              <a:gd name="connsiteY51718" fmla="*/ 1197599 h 2190257"/>
              <a:gd name="connsiteX51719" fmla="*/ 385714 w 1299502"/>
              <a:gd name="connsiteY51719" fmla="*/ 1198897 h 2190257"/>
              <a:gd name="connsiteX51720" fmla="*/ 385606 w 1299502"/>
              <a:gd name="connsiteY51720" fmla="*/ 1199798 h 2190257"/>
              <a:gd name="connsiteX51721" fmla="*/ 385317 w 1299502"/>
              <a:gd name="connsiteY51721" fmla="*/ 1200122 h 2190257"/>
              <a:gd name="connsiteX51722" fmla="*/ 385317 w 1299502"/>
              <a:gd name="connsiteY51722" fmla="*/ 1200410 h 2190257"/>
              <a:gd name="connsiteX51723" fmla="*/ 383803 w 1299502"/>
              <a:gd name="connsiteY51723" fmla="*/ 1201708 h 2190257"/>
              <a:gd name="connsiteX51724" fmla="*/ 383514 w 1299502"/>
              <a:gd name="connsiteY51724" fmla="*/ 1201708 h 2190257"/>
              <a:gd name="connsiteX51725" fmla="*/ 382901 w 1299502"/>
              <a:gd name="connsiteY51725" fmla="*/ 1202104 h 2190257"/>
              <a:gd name="connsiteX51726" fmla="*/ 382901 w 1299502"/>
              <a:gd name="connsiteY51726" fmla="*/ 1202393 h 2190257"/>
              <a:gd name="connsiteX51727" fmla="*/ 382829 w 1299502"/>
              <a:gd name="connsiteY51727" fmla="*/ 1202501 h 2190257"/>
              <a:gd name="connsiteX51728" fmla="*/ 382432 w 1299502"/>
              <a:gd name="connsiteY51728" fmla="*/ 1202501 h 2190257"/>
              <a:gd name="connsiteX51729" fmla="*/ 381423 w 1299502"/>
              <a:gd name="connsiteY51729" fmla="*/ 1203294 h 2190257"/>
              <a:gd name="connsiteX51730" fmla="*/ 381134 w 1299502"/>
              <a:gd name="connsiteY51730" fmla="*/ 1203294 h 2190257"/>
              <a:gd name="connsiteX51731" fmla="*/ 380413 w 1299502"/>
              <a:gd name="connsiteY51731" fmla="*/ 1203906 h 2190257"/>
              <a:gd name="connsiteX51732" fmla="*/ 380125 w 1299502"/>
              <a:gd name="connsiteY51732" fmla="*/ 1203798 h 2190257"/>
              <a:gd name="connsiteX51733" fmla="*/ 379836 w 1299502"/>
              <a:gd name="connsiteY51733" fmla="*/ 1204087 h 2190257"/>
              <a:gd name="connsiteX51734" fmla="*/ 378538 w 1299502"/>
              <a:gd name="connsiteY51734" fmla="*/ 1204087 h 2190257"/>
              <a:gd name="connsiteX51735" fmla="*/ 377745 w 1299502"/>
              <a:gd name="connsiteY51735" fmla="*/ 1204807 h 2190257"/>
              <a:gd name="connsiteX51736" fmla="*/ 377745 w 1299502"/>
              <a:gd name="connsiteY51736" fmla="*/ 1205096 h 2190257"/>
              <a:gd name="connsiteX51737" fmla="*/ 377348 w 1299502"/>
              <a:gd name="connsiteY51737" fmla="*/ 1205312 h 2190257"/>
              <a:gd name="connsiteX51738" fmla="*/ 377348 w 1299502"/>
              <a:gd name="connsiteY51738" fmla="*/ 1205600 h 2190257"/>
              <a:gd name="connsiteX51739" fmla="*/ 376843 w 1299502"/>
              <a:gd name="connsiteY51739" fmla="*/ 1206105 h 2190257"/>
              <a:gd name="connsiteX51740" fmla="*/ 376230 w 1299502"/>
              <a:gd name="connsiteY51740" fmla="*/ 1205997 h 2190257"/>
              <a:gd name="connsiteX51741" fmla="*/ 375834 w 1299502"/>
              <a:gd name="connsiteY51741" fmla="*/ 1206285 h 2190257"/>
              <a:gd name="connsiteX51742" fmla="*/ 375545 w 1299502"/>
              <a:gd name="connsiteY51742" fmla="*/ 1206285 h 2190257"/>
              <a:gd name="connsiteX51743" fmla="*/ 375221 w 1299502"/>
              <a:gd name="connsiteY51743" fmla="*/ 1206609 h 2190257"/>
              <a:gd name="connsiteX51744" fmla="*/ 374824 w 1299502"/>
              <a:gd name="connsiteY51744" fmla="*/ 1206501 h 2190257"/>
              <a:gd name="connsiteX51745" fmla="*/ 373851 w 1299502"/>
              <a:gd name="connsiteY51745" fmla="*/ 1207402 h 2190257"/>
              <a:gd name="connsiteX51746" fmla="*/ 373238 w 1299502"/>
              <a:gd name="connsiteY51746" fmla="*/ 1207294 h 2190257"/>
              <a:gd name="connsiteX51747" fmla="*/ 372336 w 1299502"/>
              <a:gd name="connsiteY51747" fmla="*/ 1207979 h 2190257"/>
              <a:gd name="connsiteX51748" fmla="*/ 372336 w 1299502"/>
              <a:gd name="connsiteY51748" fmla="*/ 1208303 h 2190257"/>
              <a:gd name="connsiteX51749" fmla="*/ 371363 w 1299502"/>
              <a:gd name="connsiteY51749" fmla="*/ 1209204 h 2190257"/>
              <a:gd name="connsiteX51750" fmla="*/ 371363 w 1299502"/>
              <a:gd name="connsiteY51750" fmla="*/ 1209493 h 2190257"/>
              <a:gd name="connsiteX51751" fmla="*/ 370641 w 1299502"/>
              <a:gd name="connsiteY51751" fmla="*/ 1209997 h 2190257"/>
              <a:gd name="connsiteX51752" fmla="*/ 370641 w 1299502"/>
              <a:gd name="connsiteY51752" fmla="*/ 1210286 h 2190257"/>
              <a:gd name="connsiteX51753" fmla="*/ 370173 w 1299502"/>
              <a:gd name="connsiteY51753" fmla="*/ 1210682 h 2190257"/>
              <a:gd name="connsiteX51754" fmla="*/ 369848 w 1299502"/>
              <a:gd name="connsiteY51754" fmla="*/ 1210682 h 2190257"/>
              <a:gd name="connsiteX51755" fmla="*/ 368875 w 1299502"/>
              <a:gd name="connsiteY51755" fmla="*/ 1211583 h 2190257"/>
              <a:gd name="connsiteX51756" fmla="*/ 368550 w 1299502"/>
              <a:gd name="connsiteY51756" fmla="*/ 1211475 h 2190257"/>
              <a:gd name="connsiteX51757" fmla="*/ 367360 w 1299502"/>
              <a:gd name="connsiteY51757" fmla="*/ 1212484 h 2190257"/>
              <a:gd name="connsiteX51758" fmla="*/ 367360 w 1299502"/>
              <a:gd name="connsiteY51758" fmla="*/ 1212772 h 2190257"/>
              <a:gd name="connsiteX51759" fmla="*/ 366675 w 1299502"/>
              <a:gd name="connsiteY51759" fmla="*/ 1213385 h 2190257"/>
              <a:gd name="connsiteX51760" fmla="*/ 366675 w 1299502"/>
              <a:gd name="connsiteY51760" fmla="*/ 1213998 h 2190257"/>
              <a:gd name="connsiteX51761" fmla="*/ 365485 w 1299502"/>
              <a:gd name="connsiteY51761" fmla="*/ 1214971 h 2190257"/>
              <a:gd name="connsiteX51762" fmla="*/ 365161 w 1299502"/>
              <a:gd name="connsiteY51762" fmla="*/ 1214863 h 2190257"/>
              <a:gd name="connsiteX51763" fmla="*/ 364764 w 1299502"/>
              <a:gd name="connsiteY51763" fmla="*/ 1215187 h 2190257"/>
              <a:gd name="connsiteX51764" fmla="*/ 364475 w 1299502"/>
              <a:gd name="connsiteY51764" fmla="*/ 1215187 h 2190257"/>
              <a:gd name="connsiteX51765" fmla="*/ 364151 w 1299502"/>
              <a:gd name="connsiteY51765" fmla="*/ 1215475 h 2190257"/>
              <a:gd name="connsiteX51766" fmla="*/ 363466 w 1299502"/>
              <a:gd name="connsiteY51766" fmla="*/ 1215367 h 2190257"/>
              <a:gd name="connsiteX51767" fmla="*/ 362889 w 1299502"/>
              <a:gd name="connsiteY51767" fmla="*/ 1215980 h 2190257"/>
              <a:gd name="connsiteX51768" fmla="*/ 362456 w 1299502"/>
              <a:gd name="connsiteY51768" fmla="*/ 1215980 h 2190257"/>
              <a:gd name="connsiteX51769" fmla="*/ 362168 w 1299502"/>
              <a:gd name="connsiteY51769" fmla="*/ 1216268 h 2190257"/>
              <a:gd name="connsiteX51770" fmla="*/ 361879 w 1299502"/>
              <a:gd name="connsiteY51770" fmla="*/ 1216196 h 2190257"/>
              <a:gd name="connsiteX51771" fmla="*/ 361483 w 1299502"/>
              <a:gd name="connsiteY51771" fmla="*/ 1216484 h 2190257"/>
              <a:gd name="connsiteX51772" fmla="*/ 360581 w 1299502"/>
              <a:gd name="connsiteY51772" fmla="*/ 1216484 h 2190257"/>
              <a:gd name="connsiteX51773" fmla="*/ 360185 w 1299502"/>
              <a:gd name="connsiteY51773" fmla="*/ 1216665 h 2190257"/>
              <a:gd name="connsiteX51774" fmla="*/ 358598 w 1299502"/>
              <a:gd name="connsiteY51774" fmla="*/ 1216665 h 2190257"/>
              <a:gd name="connsiteX51775" fmla="*/ 358274 w 1299502"/>
              <a:gd name="connsiteY51775" fmla="*/ 1216881 h 2190257"/>
              <a:gd name="connsiteX51776" fmla="*/ 357985 w 1299502"/>
              <a:gd name="connsiteY51776" fmla="*/ 1216881 h 2190257"/>
              <a:gd name="connsiteX51777" fmla="*/ 357588 w 1299502"/>
              <a:gd name="connsiteY51777" fmla="*/ 1217169 h 2190257"/>
              <a:gd name="connsiteX51778" fmla="*/ 356398 w 1299502"/>
              <a:gd name="connsiteY51778" fmla="*/ 1217061 h 2190257"/>
              <a:gd name="connsiteX51779" fmla="*/ 356002 w 1299502"/>
              <a:gd name="connsiteY51779" fmla="*/ 1217385 h 2190257"/>
              <a:gd name="connsiteX51780" fmla="*/ 354992 w 1299502"/>
              <a:gd name="connsiteY51780" fmla="*/ 1217277 h 2190257"/>
              <a:gd name="connsiteX51781" fmla="*/ 354704 w 1299502"/>
              <a:gd name="connsiteY51781" fmla="*/ 1217566 h 2190257"/>
              <a:gd name="connsiteX51782" fmla="*/ 353406 w 1299502"/>
              <a:gd name="connsiteY51782" fmla="*/ 1217566 h 2190257"/>
              <a:gd name="connsiteX51783" fmla="*/ 353009 w 1299502"/>
              <a:gd name="connsiteY51783" fmla="*/ 1217097 h 2190257"/>
              <a:gd name="connsiteX51784" fmla="*/ 353009 w 1299502"/>
              <a:gd name="connsiteY51784" fmla="*/ 1216773 h 2190257"/>
              <a:gd name="connsiteX51785" fmla="*/ 351495 w 1299502"/>
              <a:gd name="connsiteY51785" fmla="*/ 1215187 h 2190257"/>
              <a:gd name="connsiteX51786" fmla="*/ 351495 w 1299502"/>
              <a:gd name="connsiteY51786" fmla="*/ 1214574 h 2190257"/>
              <a:gd name="connsiteX51787" fmla="*/ 351206 w 1299502"/>
              <a:gd name="connsiteY51787" fmla="*/ 1214286 h 2190257"/>
              <a:gd name="connsiteX51788" fmla="*/ 351206 w 1299502"/>
              <a:gd name="connsiteY51788" fmla="*/ 1213998 h 2190257"/>
              <a:gd name="connsiteX51789" fmla="*/ 350305 w 1299502"/>
              <a:gd name="connsiteY51789" fmla="*/ 1213097 h 2190257"/>
              <a:gd name="connsiteX51790" fmla="*/ 350305 w 1299502"/>
              <a:gd name="connsiteY51790" fmla="*/ 1212484 h 2190257"/>
              <a:gd name="connsiteX51791" fmla="*/ 350016 w 1299502"/>
              <a:gd name="connsiteY51791" fmla="*/ 1212196 h 2190257"/>
              <a:gd name="connsiteX51792" fmla="*/ 350088 w 1299502"/>
              <a:gd name="connsiteY51792" fmla="*/ 1210394 h 2190257"/>
              <a:gd name="connsiteX51793" fmla="*/ 349800 w 1299502"/>
              <a:gd name="connsiteY51793" fmla="*/ 1210105 h 2190257"/>
              <a:gd name="connsiteX51794" fmla="*/ 349908 w 1299502"/>
              <a:gd name="connsiteY51794" fmla="*/ 1208303 h 2190257"/>
              <a:gd name="connsiteX51795" fmla="*/ 350305 w 1299502"/>
              <a:gd name="connsiteY51795" fmla="*/ 1208015 h 2190257"/>
              <a:gd name="connsiteX51796" fmla="*/ 350305 w 1299502"/>
              <a:gd name="connsiteY51796" fmla="*/ 1207691 h 2190257"/>
              <a:gd name="connsiteX51797" fmla="*/ 349800 w 1299502"/>
              <a:gd name="connsiteY51797" fmla="*/ 1207186 h 2190257"/>
              <a:gd name="connsiteX51798" fmla="*/ 349692 w 1299502"/>
              <a:gd name="connsiteY51798" fmla="*/ 1207402 h 2190257"/>
              <a:gd name="connsiteX51799" fmla="*/ 349620 w 1299502"/>
              <a:gd name="connsiteY51799" fmla="*/ 1208015 h 2190257"/>
              <a:gd name="connsiteX51800" fmla="*/ 349007 w 1299502"/>
              <a:gd name="connsiteY51800" fmla="*/ 1208484 h 2190257"/>
              <a:gd name="connsiteX51801" fmla="*/ 348934 w 1299502"/>
              <a:gd name="connsiteY51801" fmla="*/ 1209997 h 2190257"/>
              <a:gd name="connsiteX51802" fmla="*/ 349223 w 1299502"/>
              <a:gd name="connsiteY51802" fmla="*/ 1210286 h 2190257"/>
              <a:gd name="connsiteX51803" fmla="*/ 349115 w 1299502"/>
              <a:gd name="connsiteY51803" fmla="*/ 1210898 h 2190257"/>
              <a:gd name="connsiteX51804" fmla="*/ 348826 w 1299502"/>
              <a:gd name="connsiteY51804" fmla="*/ 1211187 h 2190257"/>
              <a:gd name="connsiteX51805" fmla="*/ 348826 w 1299502"/>
              <a:gd name="connsiteY51805" fmla="*/ 1211799 h 2190257"/>
              <a:gd name="connsiteX51806" fmla="*/ 348321 w 1299502"/>
              <a:gd name="connsiteY51806" fmla="*/ 1212196 h 2190257"/>
              <a:gd name="connsiteX51807" fmla="*/ 347925 w 1299502"/>
              <a:gd name="connsiteY51807" fmla="*/ 1211907 h 2190257"/>
              <a:gd name="connsiteX51808" fmla="*/ 347636 w 1299502"/>
              <a:gd name="connsiteY51808" fmla="*/ 1211907 h 2190257"/>
              <a:gd name="connsiteX51809" fmla="*/ 347240 w 1299502"/>
              <a:gd name="connsiteY51809" fmla="*/ 1211403 h 2190257"/>
              <a:gd name="connsiteX51810" fmla="*/ 347240 w 1299502"/>
              <a:gd name="connsiteY51810" fmla="*/ 1211114 h 2190257"/>
              <a:gd name="connsiteX51811" fmla="*/ 346915 w 1299502"/>
              <a:gd name="connsiteY51811" fmla="*/ 1210790 h 2190257"/>
              <a:gd name="connsiteX51812" fmla="*/ 346915 w 1299502"/>
              <a:gd name="connsiteY51812" fmla="*/ 1209889 h 2190257"/>
              <a:gd name="connsiteX51813" fmla="*/ 346627 w 1299502"/>
              <a:gd name="connsiteY51813" fmla="*/ 1209601 h 2190257"/>
              <a:gd name="connsiteX51814" fmla="*/ 346807 w 1299502"/>
              <a:gd name="connsiteY51814" fmla="*/ 1206898 h 2190257"/>
              <a:gd name="connsiteX51815" fmla="*/ 346519 w 1299502"/>
              <a:gd name="connsiteY51815" fmla="*/ 1206609 h 2190257"/>
              <a:gd name="connsiteX51816" fmla="*/ 346519 w 1299502"/>
              <a:gd name="connsiteY51816" fmla="*/ 1206321 h 2190257"/>
              <a:gd name="connsiteX51817" fmla="*/ 346230 w 1299502"/>
              <a:gd name="connsiteY51817" fmla="*/ 1205997 h 2190257"/>
              <a:gd name="connsiteX51818" fmla="*/ 346410 w 1299502"/>
              <a:gd name="connsiteY51818" fmla="*/ 1202717 h 2190257"/>
              <a:gd name="connsiteX51819" fmla="*/ 346122 w 1299502"/>
              <a:gd name="connsiteY51819" fmla="*/ 1202429 h 2190257"/>
              <a:gd name="connsiteX51820" fmla="*/ 346122 w 1299502"/>
              <a:gd name="connsiteY51820" fmla="*/ 1201816 h 2190257"/>
              <a:gd name="connsiteX51821" fmla="*/ 345797 w 1299502"/>
              <a:gd name="connsiteY51821" fmla="*/ 1201528 h 2190257"/>
              <a:gd name="connsiteX51822" fmla="*/ 345906 w 1299502"/>
              <a:gd name="connsiteY51822" fmla="*/ 1200915 h 2190257"/>
              <a:gd name="connsiteX51823" fmla="*/ 346014 w 1299502"/>
              <a:gd name="connsiteY51823" fmla="*/ 1200807 h 2190257"/>
              <a:gd name="connsiteX51824" fmla="*/ 346987 w 1299502"/>
              <a:gd name="connsiteY51824" fmla="*/ 1200807 h 2190257"/>
              <a:gd name="connsiteX51825" fmla="*/ 347095 w 1299502"/>
              <a:gd name="connsiteY51825" fmla="*/ 1201023 h 2190257"/>
              <a:gd name="connsiteX51826" fmla="*/ 347095 w 1299502"/>
              <a:gd name="connsiteY51826" fmla="*/ 1201348 h 2190257"/>
              <a:gd name="connsiteX51827" fmla="*/ 347384 w 1299502"/>
              <a:gd name="connsiteY51827" fmla="*/ 1201636 h 2190257"/>
              <a:gd name="connsiteX51828" fmla="*/ 347384 w 1299502"/>
              <a:gd name="connsiteY51828" fmla="*/ 1202249 h 2190257"/>
              <a:gd name="connsiteX51829" fmla="*/ 347492 w 1299502"/>
              <a:gd name="connsiteY51829" fmla="*/ 1202357 h 2190257"/>
              <a:gd name="connsiteX51830" fmla="*/ 347708 w 1299502"/>
              <a:gd name="connsiteY51830" fmla="*/ 1202249 h 2190257"/>
              <a:gd name="connsiteX51831" fmla="*/ 347781 w 1299502"/>
              <a:gd name="connsiteY51831" fmla="*/ 1201059 h 2190257"/>
              <a:gd name="connsiteX51832" fmla="*/ 347492 w 1299502"/>
              <a:gd name="connsiteY51832" fmla="*/ 1200735 h 2190257"/>
              <a:gd name="connsiteX51833" fmla="*/ 347600 w 1299502"/>
              <a:gd name="connsiteY51833" fmla="*/ 1199257 h 2190257"/>
              <a:gd name="connsiteX51834" fmla="*/ 347889 w 1299502"/>
              <a:gd name="connsiteY51834" fmla="*/ 1198969 h 2190257"/>
              <a:gd name="connsiteX51835" fmla="*/ 347997 w 1299502"/>
              <a:gd name="connsiteY51835" fmla="*/ 1197852 h 2190257"/>
              <a:gd name="connsiteX51836" fmla="*/ 348069 w 1299502"/>
              <a:gd name="connsiteY51836" fmla="*/ 1197671 h 2190257"/>
              <a:gd name="connsiteX51837" fmla="*/ 348790 w 1299502"/>
              <a:gd name="connsiteY51837" fmla="*/ 1197744 h 2190257"/>
              <a:gd name="connsiteX51838" fmla="*/ 349187 w 1299502"/>
              <a:gd name="connsiteY51838" fmla="*/ 1198140 h 2190257"/>
              <a:gd name="connsiteX51839" fmla="*/ 349187 w 1299502"/>
              <a:gd name="connsiteY51839" fmla="*/ 1199041 h 2190257"/>
              <a:gd name="connsiteX51840" fmla="*/ 349475 w 1299502"/>
              <a:gd name="connsiteY51840" fmla="*/ 1199365 h 2190257"/>
              <a:gd name="connsiteX51841" fmla="*/ 349475 w 1299502"/>
              <a:gd name="connsiteY51841" fmla="*/ 1199654 h 2190257"/>
              <a:gd name="connsiteX51842" fmla="*/ 349800 w 1299502"/>
              <a:gd name="connsiteY51842" fmla="*/ 1199942 h 2190257"/>
              <a:gd name="connsiteX51843" fmla="*/ 349692 w 1299502"/>
              <a:gd name="connsiteY51843" fmla="*/ 1200266 h 2190257"/>
              <a:gd name="connsiteX51844" fmla="*/ 349872 w 1299502"/>
              <a:gd name="connsiteY51844" fmla="*/ 1200447 h 2190257"/>
              <a:gd name="connsiteX51845" fmla="*/ 350196 w 1299502"/>
              <a:gd name="connsiteY51845" fmla="*/ 1200447 h 2190257"/>
              <a:gd name="connsiteX51846" fmla="*/ 350377 w 1299502"/>
              <a:gd name="connsiteY51846" fmla="*/ 1200338 h 2190257"/>
              <a:gd name="connsiteX51847" fmla="*/ 350088 w 1299502"/>
              <a:gd name="connsiteY51847" fmla="*/ 1200050 h 2190257"/>
              <a:gd name="connsiteX51848" fmla="*/ 350088 w 1299502"/>
              <a:gd name="connsiteY51848" fmla="*/ 1199762 h 2190257"/>
              <a:gd name="connsiteX51849" fmla="*/ 349764 w 1299502"/>
              <a:gd name="connsiteY51849" fmla="*/ 1199437 h 2190257"/>
              <a:gd name="connsiteX51850" fmla="*/ 349764 w 1299502"/>
              <a:gd name="connsiteY51850" fmla="*/ 1198861 h 2190257"/>
              <a:gd name="connsiteX51851" fmla="*/ 349980 w 1299502"/>
              <a:gd name="connsiteY51851" fmla="*/ 1198645 h 2190257"/>
              <a:gd name="connsiteX51852" fmla="*/ 350269 w 1299502"/>
              <a:gd name="connsiteY51852" fmla="*/ 1198753 h 2190257"/>
              <a:gd name="connsiteX51853" fmla="*/ 350485 w 1299502"/>
              <a:gd name="connsiteY51853" fmla="*/ 1198572 h 2190257"/>
              <a:gd name="connsiteX51854" fmla="*/ 350160 w 1299502"/>
              <a:gd name="connsiteY51854" fmla="*/ 1198248 h 2190257"/>
              <a:gd name="connsiteX51855" fmla="*/ 350160 w 1299502"/>
              <a:gd name="connsiteY51855" fmla="*/ 1197960 h 2190257"/>
              <a:gd name="connsiteX51856" fmla="*/ 349872 w 1299502"/>
              <a:gd name="connsiteY51856" fmla="*/ 1197671 h 2190257"/>
              <a:gd name="connsiteX51857" fmla="*/ 349980 w 1299502"/>
              <a:gd name="connsiteY51857" fmla="*/ 1196158 h 2190257"/>
              <a:gd name="connsiteX51858" fmla="*/ 349764 w 1299502"/>
              <a:gd name="connsiteY51858" fmla="*/ 1195978 h 2190257"/>
              <a:gd name="connsiteX51859" fmla="*/ 349187 w 1299502"/>
              <a:gd name="connsiteY51859" fmla="*/ 1195978 h 2190257"/>
              <a:gd name="connsiteX51860" fmla="*/ 348971 w 1299502"/>
              <a:gd name="connsiteY51860" fmla="*/ 1195761 h 2190257"/>
              <a:gd name="connsiteX51861" fmla="*/ 349079 w 1299502"/>
              <a:gd name="connsiteY51861" fmla="*/ 1195473 h 2190257"/>
              <a:gd name="connsiteX51862" fmla="*/ 348682 w 1299502"/>
              <a:gd name="connsiteY51862" fmla="*/ 1195149 h 2190257"/>
              <a:gd name="connsiteX51863" fmla="*/ 348754 w 1299502"/>
              <a:gd name="connsiteY51863" fmla="*/ 1194860 h 2190257"/>
              <a:gd name="connsiteX51864" fmla="*/ 348285 w 1299502"/>
              <a:gd name="connsiteY51864" fmla="*/ 1194464 h 2190257"/>
              <a:gd name="connsiteX51865" fmla="*/ 347276 w 1299502"/>
              <a:gd name="connsiteY51865" fmla="*/ 1194356 h 2190257"/>
              <a:gd name="connsiteX51866" fmla="*/ 347204 w 1299502"/>
              <a:gd name="connsiteY51866" fmla="*/ 1194248 h 2190257"/>
              <a:gd name="connsiteX51867" fmla="*/ 347492 w 1299502"/>
              <a:gd name="connsiteY51867" fmla="*/ 1193959 h 2190257"/>
              <a:gd name="connsiteX51868" fmla="*/ 347204 w 1299502"/>
              <a:gd name="connsiteY51868" fmla="*/ 1193671 h 2190257"/>
              <a:gd name="connsiteX51869" fmla="*/ 347276 w 1299502"/>
              <a:gd name="connsiteY51869" fmla="*/ 1191581 h 2190257"/>
              <a:gd name="connsiteX51870" fmla="*/ 347672 w 1299502"/>
              <a:gd name="connsiteY51870" fmla="*/ 1191256 h 2190257"/>
              <a:gd name="connsiteX51871" fmla="*/ 347781 w 1299502"/>
              <a:gd name="connsiteY51871" fmla="*/ 1189779 h 2190257"/>
              <a:gd name="connsiteX51872" fmla="*/ 348069 w 1299502"/>
              <a:gd name="connsiteY51872" fmla="*/ 1189490 h 2190257"/>
              <a:gd name="connsiteX51873" fmla="*/ 348069 w 1299502"/>
              <a:gd name="connsiteY51873" fmla="*/ 1188986 h 2190257"/>
              <a:gd name="connsiteX51874" fmla="*/ 348466 w 1299502"/>
              <a:gd name="connsiteY51874" fmla="*/ 1188661 h 2190257"/>
              <a:gd name="connsiteX51875" fmla="*/ 348466 w 1299502"/>
              <a:gd name="connsiteY51875" fmla="*/ 1188373 h 2190257"/>
              <a:gd name="connsiteX51876" fmla="*/ 348790 w 1299502"/>
              <a:gd name="connsiteY51876" fmla="*/ 1188085 h 2190257"/>
              <a:gd name="connsiteX51877" fmla="*/ 348862 w 1299502"/>
              <a:gd name="connsiteY51877" fmla="*/ 1187472 h 2190257"/>
              <a:gd name="connsiteX51878" fmla="*/ 349187 w 1299502"/>
              <a:gd name="connsiteY51878" fmla="*/ 1187184 h 2190257"/>
              <a:gd name="connsiteX51879" fmla="*/ 349187 w 1299502"/>
              <a:gd name="connsiteY51879" fmla="*/ 1186571 h 2190257"/>
              <a:gd name="connsiteX51880" fmla="*/ 350377 w 1299502"/>
              <a:gd name="connsiteY51880" fmla="*/ 1185670 h 2190257"/>
              <a:gd name="connsiteX51881" fmla="*/ 350665 w 1299502"/>
              <a:gd name="connsiteY51881" fmla="*/ 1185670 h 2190257"/>
              <a:gd name="connsiteX51882" fmla="*/ 350882 w 1299502"/>
              <a:gd name="connsiteY51882" fmla="*/ 1185490 h 2190257"/>
              <a:gd name="connsiteX51883" fmla="*/ 350882 w 1299502"/>
              <a:gd name="connsiteY51883" fmla="*/ 1185165 h 2190257"/>
              <a:gd name="connsiteX51884" fmla="*/ 351170 w 1299502"/>
              <a:gd name="connsiteY51884" fmla="*/ 1184985 h 2190257"/>
              <a:gd name="connsiteX51885" fmla="*/ 351278 w 1299502"/>
              <a:gd name="connsiteY51885" fmla="*/ 1184373 h 2190257"/>
              <a:gd name="connsiteX51886" fmla="*/ 350160 w 1299502"/>
              <a:gd name="connsiteY51886" fmla="*/ 1183291 h 2190257"/>
              <a:gd name="connsiteX51887" fmla="*/ 349872 w 1299502"/>
              <a:gd name="connsiteY51887" fmla="*/ 1183291 h 2190257"/>
              <a:gd name="connsiteX51888" fmla="*/ 349583 w 1299502"/>
              <a:gd name="connsiteY51888" fmla="*/ 1182895 h 2190257"/>
              <a:gd name="connsiteX51889" fmla="*/ 349259 w 1299502"/>
              <a:gd name="connsiteY51889" fmla="*/ 1182895 h 2190257"/>
              <a:gd name="connsiteX51890" fmla="*/ 348971 w 1299502"/>
              <a:gd name="connsiteY51890" fmla="*/ 1183183 h 2190257"/>
              <a:gd name="connsiteX51891" fmla="*/ 348574 w 1299502"/>
              <a:gd name="connsiteY51891" fmla="*/ 1183183 h 2190257"/>
              <a:gd name="connsiteX51892" fmla="*/ 348285 w 1299502"/>
              <a:gd name="connsiteY51892" fmla="*/ 1183472 h 2190257"/>
              <a:gd name="connsiteX51893" fmla="*/ 346663 w 1299502"/>
              <a:gd name="connsiteY51893" fmla="*/ 1183291 h 2190257"/>
              <a:gd name="connsiteX51894" fmla="*/ 346374 w 1299502"/>
              <a:gd name="connsiteY51894" fmla="*/ 1183580 h 2190257"/>
              <a:gd name="connsiteX51895" fmla="*/ 344067 w 1299502"/>
              <a:gd name="connsiteY51895" fmla="*/ 1183472 h 2190257"/>
              <a:gd name="connsiteX51896" fmla="*/ 343778 w 1299502"/>
              <a:gd name="connsiteY51896" fmla="*/ 1183183 h 2190257"/>
              <a:gd name="connsiteX51897" fmla="*/ 342877 w 1299502"/>
              <a:gd name="connsiteY51897" fmla="*/ 1183183 h 2190257"/>
              <a:gd name="connsiteX51898" fmla="*/ 342083 w 1299502"/>
              <a:gd name="connsiteY51898" fmla="*/ 1182282 h 2190257"/>
              <a:gd name="connsiteX51899" fmla="*/ 342083 w 1299502"/>
              <a:gd name="connsiteY51899" fmla="*/ 1182102 h 2190257"/>
              <a:gd name="connsiteX51900" fmla="*/ 341795 w 1299502"/>
              <a:gd name="connsiteY51900" fmla="*/ 1181778 h 2190257"/>
              <a:gd name="connsiteX51901" fmla="*/ 341795 w 1299502"/>
              <a:gd name="connsiteY51901" fmla="*/ 1181381 h 2190257"/>
              <a:gd name="connsiteX51902" fmla="*/ 341470 w 1299502"/>
              <a:gd name="connsiteY51902" fmla="*/ 1181093 h 2190257"/>
              <a:gd name="connsiteX51903" fmla="*/ 341579 w 1299502"/>
              <a:gd name="connsiteY51903" fmla="*/ 1180300 h 2190257"/>
              <a:gd name="connsiteX51904" fmla="*/ 341290 w 1299502"/>
              <a:gd name="connsiteY51904" fmla="*/ 1179904 h 2190257"/>
              <a:gd name="connsiteX51905" fmla="*/ 341290 w 1299502"/>
              <a:gd name="connsiteY51905" fmla="*/ 1179291 h 2190257"/>
              <a:gd name="connsiteX51906" fmla="*/ 340966 w 1299502"/>
              <a:gd name="connsiteY51906" fmla="*/ 1179003 h 2190257"/>
              <a:gd name="connsiteX51907" fmla="*/ 340966 w 1299502"/>
              <a:gd name="connsiteY51907" fmla="*/ 1178390 h 2190257"/>
              <a:gd name="connsiteX51908" fmla="*/ 341362 w 1299502"/>
              <a:gd name="connsiteY51908" fmla="*/ 1178102 h 2190257"/>
              <a:gd name="connsiteX51909" fmla="*/ 341470 w 1299502"/>
              <a:gd name="connsiteY51909" fmla="*/ 1176696 h 2190257"/>
              <a:gd name="connsiteX51910" fmla="*/ 341074 w 1299502"/>
              <a:gd name="connsiteY51910" fmla="*/ 1176408 h 2190257"/>
              <a:gd name="connsiteX51911" fmla="*/ 341182 w 1299502"/>
              <a:gd name="connsiteY51911" fmla="*/ 1175218 h 2190257"/>
              <a:gd name="connsiteX51912" fmla="*/ 340857 w 1299502"/>
              <a:gd name="connsiteY51912" fmla="*/ 1174786 h 2190257"/>
              <a:gd name="connsiteX51913" fmla="*/ 340966 w 1299502"/>
              <a:gd name="connsiteY51913" fmla="*/ 1173416 h 2190257"/>
              <a:gd name="connsiteX51914" fmla="*/ 341254 w 1299502"/>
              <a:gd name="connsiteY51914" fmla="*/ 1173092 h 2190257"/>
              <a:gd name="connsiteX51915" fmla="*/ 340857 w 1299502"/>
              <a:gd name="connsiteY51915" fmla="*/ 1172623 h 2190257"/>
              <a:gd name="connsiteX51916" fmla="*/ 340461 w 1299502"/>
              <a:gd name="connsiteY51916" fmla="*/ 1172912 h 2190257"/>
              <a:gd name="connsiteX51917" fmla="*/ 339884 w 1299502"/>
              <a:gd name="connsiteY51917" fmla="*/ 1172912 h 2190257"/>
              <a:gd name="connsiteX51918" fmla="*/ 339487 w 1299502"/>
              <a:gd name="connsiteY51918" fmla="*/ 1172407 h 2190257"/>
              <a:gd name="connsiteX51919" fmla="*/ 339487 w 1299502"/>
              <a:gd name="connsiteY51919" fmla="*/ 1170930 h 2190257"/>
              <a:gd name="connsiteX51920" fmla="*/ 339884 w 1299502"/>
              <a:gd name="connsiteY51920" fmla="*/ 1170605 h 2190257"/>
              <a:gd name="connsiteX51921" fmla="*/ 339884 w 1299502"/>
              <a:gd name="connsiteY51921" fmla="*/ 1169704 h 2190257"/>
              <a:gd name="connsiteX51922" fmla="*/ 340172 w 1299502"/>
              <a:gd name="connsiteY51922" fmla="*/ 1169524 h 2190257"/>
              <a:gd name="connsiteX51923" fmla="*/ 340389 w 1299502"/>
              <a:gd name="connsiteY51923" fmla="*/ 1166821 h 2190257"/>
              <a:gd name="connsiteX51924" fmla="*/ 340064 w 1299502"/>
              <a:gd name="connsiteY51924" fmla="*/ 1166533 h 2190257"/>
              <a:gd name="connsiteX51925" fmla="*/ 340064 w 1299502"/>
              <a:gd name="connsiteY51925" fmla="*/ 1165920 h 2190257"/>
              <a:gd name="connsiteX51926" fmla="*/ 340461 w 1299502"/>
              <a:gd name="connsiteY51926" fmla="*/ 1165632 h 2190257"/>
              <a:gd name="connsiteX51927" fmla="*/ 340461 w 1299502"/>
              <a:gd name="connsiteY51927" fmla="*/ 1165019 h 2190257"/>
              <a:gd name="connsiteX51928" fmla="*/ 340785 w 1299502"/>
              <a:gd name="connsiteY51928" fmla="*/ 1164731 h 2190257"/>
              <a:gd name="connsiteX51929" fmla="*/ 340857 w 1299502"/>
              <a:gd name="connsiteY51929" fmla="*/ 1163613 h 2190257"/>
              <a:gd name="connsiteX51930" fmla="*/ 340569 w 1299502"/>
              <a:gd name="connsiteY51930" fmla="*/ 1163217 h 2190257"/>
              <a:gd name="connsiteX51931" fmla="*/ 340749 w 1299502"/>
              <a:gd name="connsiteY51931" fmla="*/ 1160622 h 2190257"/>
              <a:gd name="connsiteX51932" fmla="*/ 341074 w 1299502"/>
              <a:gd name="connsiteY51932" fmla="*/ 1160334 h 2190257"/>
              <a:gd name="connsiteX51933" fmla="*/ 341074 w 1299502"/>
              <a:gd name="connsiteY51933" fmla="*/ 1160045 h 2190257"/>
              <a:gd name="connsiteX51934" fmla="*/ 341470 w 1299502"/>
              <a:gd name="connsiteY51934" fmla="*/ 1159721 h 2190257"/>
              <a:gd name="connsiteX51935" fmla="*/ 341470 w 1299502"/>
              <a:gd name="connsiteY51935" fmla="*/ 1158820 h 2190257"/>
              <a:gd name="connsiteX51936" fmla="*/ 341867 w 1299502"/>
              <a:gd name="connsiteY51936" fmla="*/ 1158532 h 2190257"/>
              <a:gd name="connsiteX51937" fmla="*/ 341867 w 1299502"/>
              <a:gd name="connsiteY51937" fmla="*/ 1157631 h 2190257"/>
              <a:gd name="connsiteX51938" fmla="*/ 342156 w 1299502"/>
              <a:gd name="connsiteY51938" fmla="*/ 1157450 h 2190257"/>
              <a:gd name="connsiteX51939" fmla="*/ 342264 w 1299502"/>
              <a:gd name="connsiteY51939" fmla="*/ 1156838 h 2190257"/>
              <a:gd name="connsiteX51940" fmla="*/ 342588 w 1299502"/>
              <a:gd name="connsiteY51940" fmla="*/ 1156549 h 2190257"/>
              <a:gd name="connsiteX51941" fmla="*/ 342588 w 1299502"/>
              <a:gd name="connsiteY51941" fmla="*/ 1155937 h 2190257"/>
              <a:gd name="connsiteX51942" fmla="*/ 342949 w 1299502"/>
              <a:gd name="connsiteY51942" fmla="*/ 1155648 h 2190257"/>
              <a:gd name="connsiteX51943" fmla="*/ 342949 w 1299502"/>
              <a:gd name="connsiteY51943" fmla="*/ 1155036 h 2190257"/>
              <a:gd name="connsiteX51944" fmla="*/ 343273 w 1299502"/>
              <a:gd name="connsiteY51944" fmla="*/ 1154856 h 2190257"/>
              <a:gd name="connsiteX51945" fmla="*/ 343381 w 1299502"/>
              <a:gd name="connsiteY51945" fmla="*/ 1153955 h 2190257"/>
              <a:gd name="connsiteX51946" fmla="*/ 344067 w 1299502"/>
              <a:gd name="connsiteY51946" fmla="*/ 1153342 h 2190257"/>
              <a:gd name="connsiteX51947" fmla="*/ 344571 w 1299502"/>
              <a:gd name="connsiteY51947" fmla="*/ 1144764 h 2190257"/>
              <a:gd name="connsiteX51948" fmla="*/ 344968 w 1299502"/>
              <a:gd name="connsiteY51948" fmla="*/ 1144368 h 2190257"/>
              <a:gd name="connsiteX51949" fmla="*/ 345365 w 1299502"/>
              <a:gd name="connsiteY51949" fmla="*/ 1144368 h 2190257"/>
              <a:gd name="connsiteX51950" fmla="*/ 345870 w 1299502"/>
              <a:gd name="connsiteY51950" fmla="*/ 1143971 h 2190257"/>
              <a:gd name="connsiteX51951" fmla="*/ 345942 w 1299502"/>
              <a:gd name="connsiteY51951" fmla="*/ 1142169 h 2190257"/>
              <a:gd name="connsiteX51952" fmla="*/ 345653 w 1299502"/>
              <a:gd name="connsiteY51952" fmla="*/ 1141881 h 2190257"/>
              <a:gd name="connsiteX51953" fmla="*/ 345653 w 1299502"/>
              <a:gd name="connsiteY51953" fmla="*/ 1141268 h 2190257"/>
              <a:gd name="connsiteX51954" fmla="*/ 345365 w 1299502"/>
              <a:gd name="connsiteY51954" fmla="*/ 1140980 h 2190257"/>
              <a:gd name="connsiteX51955" fmla="*/ 345653 w 1299502"/>
              <a:gd name="connsiteY51955" fmla="*/ 1140692 h 2190257"/>
              <a:gd name="connsiteX51956" fmla="*/ 345761 w 1299502"/>
              <a:gd name="connsiteY51956" fmla="*/ 1140079 h 2190257"/>
              <a:gd name="connsiteX51957" fmla="*/ 345833 w 1299502"/>
              <a:gd name="connsiteY51957" fmla="*/ 1139971 h 2190257"/>
              <a:gd name="connsiteX51958" fmla="*/ 346555 w 1299502"/>
              <a:gd name="connsiteY51958" fmla="*/ 1139971 h 2190257"/>
              <a:gd name="connsiteX51959" fmla="*/ 347528 w 1299502"/>
              <a:gd name="connsiteY51959" fmla="*/ 1141088 h 2190257"/>
              <a:gd name="connsiteX51960" fmla="*/ 347528 w 1299502"/>
              <a:gd name="connsiteY51960" fmla="*/ 1141376 h 2190257"/>
              <a:gd name="connsiteX51961" fmla="*/ 348033 w 1299502"/>
              <a:gd name="connsiteY51961" fmla="*/ 1141881 h 2190257"/>
              <a:gd name="connsiteX51962" fmla="*/ 348141 w 1299502"/>
              <a:gd name="connsiteY51962" fmla="*/ 1141665 h 2190257"/>
              <a:gd name="connsiteX51963" fmla="*/ 348321 w 1299502"/>
              <a:gd name="connsiteY51963" fmla="*/ 1139070 h 2190257"/>
              <a:gd name="connsiteX51964" fmla="*/ 348033 w 1299502"/>
              <a:gd name="connsiteY51964" fmla="*/ 1138782 h 2190257"/>
              <a:gd name="connsiteX51965" fmla="*/ 348033 w 1299502"/>
              <a:gd name="connsiteY51965" fmla="*/ 1137881 h 2190257"/>
              <a:gd name="connsiteX51966" fmla="*/ 347925 w 1299502"/>
              <a:gd name="connsiteY51966" fmla="*/ 1137700 h 2190257"/>
              <a:gd name="connsiteX51967" fmla="*/ 347636 w 1299502"/>
              <a:gd name="connsiteY51967" fmla="*/ 1137700 h 2190257"/>
              <a:gd name="connsiteX51968" fmla="*/ 347420 w 1299502"/>
              <a:gd name="connsiteY51968" fmla="*/ 1137592 h 2190257"/>
              <a:gd name="connsiteX51969" fmla="*/ 347528 w 1299502"/>
              <a:gd name="connsiteY51969" fmla="*/ 1136691 h 2190257"/>
              <a:gd name="connsiteX51970" fmla="*/ 347240 w 1299502"/>
              <a:gd name="connsiteY51970" fmla="*/ 1136295 h 2190257"/>
              <a:gd name="connsiteX51971" fmla="*/ 347240 w 1299502"/>
              <a:gd name="connsiteY51971" fmla="*/ 1135394 h 2190257"/>
              <a:gd name="connsiteX51972" fmla="*/ 347745 w 1299502"/>
              <a:gd name="connsiteY51972" fmla="*/ 1134997 h 2190257"/>
              <a:gd name="connsiteX51973" fmla="*/ 348430 w 1299502"/>
              <a:gd name="connsiteY51973" fmla="*/ 1135105 h 2190257"/>
              <a:gd name="connsiteX51974" fmla="*/ 349043 w 1299502"/>
              <a:gd name="connsiteY51974" fmla="*/ 1134493 h 2190257"/>
              <a:gd name="connsiteX51975" fmla="*/ 349728 w 1299502"/>
              <a:gd name="connsiteY51975" fmla="*/ 1134601 h 2190257"/>
              <a:gd name="connsiteX51976" fmla="*/ 350016 w 1299502"/>
              <a:gd name="connsiteY51976" fmla="*/ 1134889 h 2190257"/>
              <a:gd name="connsiteX51977" fmla="*/ 350341 w 1299502"/>
              <a:gd name="connsiteY51977" fmla="*/ 1134889 h 2190257"/>
              <a:gd name="connsiteX51978" fmla="*/ 350629 w 1299502"/>
              <a:gd name="connsiteY51978" fmla="*/ 1135178 h 2190257"/>
              <a:gd name="connsiteX51979" fmla="*/ 350918 w 1299502"/>
              <a:gd name="connsiteY51979" fmla="*/ 1135178 h 2190257"/>
              <a:gd name="connsiteX51980" fmla="*/ 351711 w 1299502"/>
              <a:gd name="connsiteY51980" fmla="*/ 1134493 h 2190257"/>
              <a:gd name="connsiteX51981" fmla="*/ 351819 w 1299502"/>
              <a:gd name="connsiteY51981" fmla="*/ 1134204 h 2190257"/>
              <a:gd name="connsiteX51982" fmla="*/ 351639 w 1299502"/>
              <a:gd name="connsiteY51982" fmla="*/ 1134096 h 2190257"/>
              <a:gd name="connsiteX51983" fmla="*/ 351314 w 1299502"/>
              <a:gd name="connsiteY51983" fmla="*/ 1133988 h 2190257"/>
              <a:gd name="connsiteX51984" fmla="*/ 351134 w 1299502"/>
              <a:gd name="connsiteY51984" fmla="*/ 1133880 h 2190257"/>
              <a:gd name="connsiteX51985" fmla="*/ 351242 w 1299502"/>
              <a:gd name="connsiteY51985" fmla="*/ 1133592 h 2190257"/>
              <a:gd name="connsiteX51986" fmla="*/ 352035 w 1299502"/>
              <a:gd name="connsiteY51986" fmla="*/ 1132907 h 2190257"/>
              <a:gd name="connsiteX51987" fmla="*/ 352324 w 1299502"/>
              <a:gd name="connsiteY51987" fmla="*/ 1132907 h 2190257"/>
              <a:gd name="connsiteX51988" fmla="*/ 353045 w 1299502"/>
              <a:gd name="connsiteY51988" fmla="*/ 1132402 h 2190257"/>
              <a:gd name="connsiteX51989" fmla="*/ 353622 w 1299502"/>
              <a:gd name="connsiteY51989" fmla="*/ 1132402 h 2190257"/>
              <a:gd name="connsiteX51990" fmla="*/ 353838 w 1299502"/>
              <a:gd name="connsiteY51990" fmla="*/ 1132583 h 2190257"/>
              <a:gd name="connsiteX51991" fmla="*/ 353838 w 1299502"/>
              <a:gd name="connsiteY51991" fmla="*/ 1132799 h 2190257"/>
              <a:gd name="connsiteX51992" fmla="*/ 354127 w 1299502"/>
              <a:gd name="connsiteY51992" fmla="*/ 1133195 h 2190257"/>
              <a:gd name="connsiteX51993" fmla="*/ 354019 w 1299502"/>
              <a:gd name="connsiteY51993" fmla="*/ 1133484 h 2190257"/>
              <a:gd name="connsiteX51994" fmla="*/ 354812 w 1299502"/>
              <a:gd name="connsiteY51994" fmla="*/ 1134204 h 2190257"/>
              <a:gd name="connsiteX51995" fmla="*/ 355425 w 1299502"/>
              <a:gd name="connsiteY51995" fmla="*/ 1134277 h 2190257"/>
              <a:gd name="connsiteX51996" fmla="*/ 355641 w 1299502"/>
              <a:gd name="connsiteY51996" fmla="*/ 1134385 h 2190257"/>
              <a:gd name="connsiteX51997" fmla="*/ 355533 w 1299502"/>
              <a:gd name="connsiteY51997" fmla="*/ 1136187 h 2190257"/>
              <a:gd name="connsiteX51998" fmla="*/ 355641 w 1299502"/>
              <a:gd name="connsiteY51998" fmla="*/ 1136367 h 2190257"/>
              <a:gd name="connsiteX51999" fmla="*/ 356038 w 1299502"/>
              <a:gd name="connsiteY51999" fmla="*/ 1136079 h 2190257"/>
              <a:gd name="connsiteX52000" fmla="*/ 356615 w 1299502"/>
              <a:gd name="connsiteY52000" fmla="*/ 1136079 h 2190257"/>
              <a:gd name="connsiteX52001" fmla="*/ 356831 w 1299502"/>
              <a:gd name="connsiteY52001" fmla="*/ 1136295 h 2190257"/>
              <a:gd name="connsiteX52002" fmla="*/ 356723 w 1299502"/>
              <a:gd name="connsiteY52002" fmla="*/ 1136583 h 2190257"/>
              <a:gd name="connsiteX52003" fmla="*/ 356903 w 1299502"/>
              <a:gd name="connsiteY52003" fmla="*/ 1136763 h 2190257"/>
              <a:gd name="connsiteX52004" fmla="*/ 357228 w 1299502"/>
              <a:gd name="connsiteY52004" fmla="*/ 1136475 h 2190257"/>
              <a:gd name="connsiteX52005" fmla="*/ 357516 w 1299502"/>
              <a:gd name="connsiteY52005" fmla="*/ 1136475 h 2190257"/>
              <a:gd name="connsiteX52006" fmla="*/ 357841 w 1299502"/>
              <a:gd name="connsiteY52006" fmla="*/ 1136763 h 2190257"/>
              <a:gd name="connsiteX52007" fmla="*/ 358237 w 1299502"/>
              <a:gd name="connsiteY52007" fmla="*/ 1136763 h 2190257"/>
              <a:gd name="connsiteX52008" fmla="*/ 358526 w 1299502"/>
              <a:gd name="connsiteY52008" fmla="*/ 1136475 h 2190257"/>
              <a:gd name="connsiteX52009" fmla="*/ 358814 w 1299502"/>
              <a:gd name="connsiteY52009" fmla="*/ 1136583 h 2190257"/>
              <a:gd name="connsiteX52010" fmla="*/ 359031 w 1299502"/>
              <a:gd name="connsiteY52010" fmla="*/ 1136691 h 2190257"/>
              <a:gd name="connsiteX52011" fmla="*/ 358814 w 1299502"/>
              <a:gd name="connsiteY52011" fmla="*/ 1139070 h 2190257"/>
              <a:gd name="connsiteX52012" fmla="*/ 359031 w 1299502"/>
              <a:gd name="connsiteY52012" fmla="*/ 1139178 h 2190257"/>
              <a:gd name="connsiteX52013" fmla="*/ 359896 w 1299502"/>
              <a:gd name="connsiteY52013" fmla="*/ 1139250 h 2190257"/>
              <a:gd name="connsiteX52014" fmla="*/ 360401 w 1299502"/>
              <a:gd name="connsiteY52014" fmla="*/ 1139683 h 2190257"/>
              <a:gd name="connsiteX52015" fmla="*/ 360401 w 1299502"/>
              <a:gd name="connsiteY52015" fmla="*/ 1140079 h 2190257"/>
              <a:gd name="connsiteX52016" fmla="*/ 360509 w 1299502"/>
              <a:gd name="connsiteY52016" fmla="*/ 1140151 h 2190257"/>
              <a:gd name="connsiteX52017" fmla="*/ 360906 w 1299502"/>
              <a:gd name="connsiteY52017" fmla="*/ 1140151 h 2190257"/>
              <a:gd name="connsiteX52018" fmla="*/ 361302 w 1299502"/>
              <a:gd name="connsiteY52018" fmla="*/ 1140656 h 2190257"/>
              <a:gd name="connsiteX52019" fmla="*/ 361014 w 1299502"/>
              <a:gd name="connsiteY52019" fmla="*/ 1140980 h 2190257"/>
              <a:gd name="connsiteX52020" fmla="*/ 361302 w 1299502"/>
              <a:gd name="connsiteY52020" fmla="*/ 1141268 h 2190257"/>
              <a:gd name="connsiteX52021" fmla="*/ 361194 w 1299502"/>
              <a:gd name="connsiteY52021" fmla="*/ 1141881 h 2190257"/>
              <a:gd name="connsiteX52022" fmla="*/ 361411 w 1299502"/>
              <a:gd name="connsiteY52022" fmla="*/ 1142061 h 2190257"/>
              <a:gd name="connsiteX52023" fmla="*/ 361699 w 1299502"/>
              <a:gd name="connsiteY52023" fmla="*/ 1141773 h 2190257"/>
              <a:gd name="connsiteX52024" fmla="*/ 362096 w 1299502"/>
              <a:gd name="connsiteY52024" fmla="*/ 1141773 h 2190257"/>
              <a:gd name="connsiteX52025" fmla="*/ 362384 w 1299502"/>
              <a:gd name="connsiteY52025" fmla="*/ 1141449 h 2190257"/>
              <a:gd name="connsiteX52026" fmla="*/ 362997 w 1299502"/>
              <a:gd name="connsiteY52026" fmla="*/ 1141449 h 2190257"/>
              <a:gd name="connsiteX52027" fmla="*/ 363502 w 1299502"/>
              <a:gd name="connsiteY52027" fmla="*/ 1141953 h 2190257"/>
              <a:gd name="connsiteX52028" fmla="*/ 363502 w 1299502"/>
              <a:gd name="connsiteY52028" fmla="*/ 1142277 h 2190257"/>
              <a:gd name="connsiteX52029" fmla="*/ 363105 w 1299502"/>
              <a:gd name="connsiteY52029" fmla="*/ 1142566 h 2190257"/>
              <a:gd name="connsiteX52030" fmla="*/ 363105 w 1299502"/>
              <a:gd name="connsiteY52030" fmla="*/ 1142854 h 2190257"/>
              <a:gd name="connsiteX52031" fmla="*/ 363574 w 1299502"/>
              <a:gd name="connsiteY52031" fmla="*/ 1143359 h 2190257"/>
              <a:gd name="connsiteX52032" fmla="*/ 364475 w 1299502"/>
              <a:gd name="connsiteY52032" fmla="*/ 1143359 h 2190257"/>
              <a:gd name="connsiteX52033" fmla="*/ 364800 w 1299502"/>
              <a:gd name="connsiteY52033" fmla="*/ 1143647 h 2190257"/>
              <a:gd name="connsiteX52034" fmla="*/ 365088 w 1299502"/>
              <a:gd name="connsiteY52034" fmla="*/ 1143647 h 2190257"/>
              <a:gd name="connsiteX52035" fmla="*/ 365377 w 1299502"/>
              <a:gd name="connsiteY52035" fmla="*/ 1144043 h 2190257"/>
              <a:gd name="connsiteX52036" fmla="*/ 365774 w 1299502"/>
              <a:gd name="connsiteY52036" fmla="*/ 1144043 h 2190257"/>
              <a:gd name="connsiteX52037" fmla="*/ 365882 w 1299502"/>
              <a:gd name="connsiteY52037" fmla="*/ 1144152 h 2190257"/>
              <a:gd name="connsiteX52038" fmla="*/ 365882 w 1299502"/>
              <a:gd name="connsiteY52038" fmla="*/ 1144476 h 2190257"/>
              <a:gd name="connsiteX52039" fmla="*/ 366170 w 1299502"/>
              <a:gd name="connsiteY52039" fmla="*/ 1144764 h 2190257"/>
              <a:gd name="connsiteX52040" fmla="*/ 365701 w 1299502"/>
              <a:gd name="connsiteY52040" fmla="*/ 1145269 h 2190257"/>
              <a:gd name="connsiteX52041" fmla="*/ 365088 w 1299502"/>
              <a:gd name="connsiteY52041" fmla="*/ 1145161 h 2190257"/>
              <a:gd name="connsiteX52042" fmla="*/ 364908 w 1299502"/>
              <a:gd name="connsiteY52042" fmla="*/ 1145341 h 2190257"/>
              <a:gd name="connsiteX52043" fmla="*/ 365197 w 1299502"/>
              <a:gd name="connsiteY52043" fmla="*/ 1145665 h 2190257"/>
              <a:gd name="connsiteX52044" fmla="*/ 365197 w 1299502"/>
              <a:gd name="connsiteY52044" fmla="*/ 1145954 h 2190257"/>
              <a:gd name="connsiteX52045" fmla="*/ 365485 w 1299502"/>
              <a:gd name="connsiteY52045" fmla="*/ 1146242 h 2190257"/>
              <a:gd name="connsiteX52046" fmla="*/ 365485 w 1299502"/>
              <a:gd name="connsiteY52046" fmla="*/ 1146566 h 2190257"/>
              <a:gd name="connsiteX52047" fmla="*/ 365810 w 1299502"/>
              <a:gd name="connsiteY52047" fmla="*/ 1146855 h 2190257"/>
              <a:gd name="connsiteX52048" fmla="*/ 365701 w 1299502"/>
              <a:gd name="connsiteY52048" fmla="*/ 1147143 h 2190257"/>
              <a:gd name="connsiteX52049" fmla="*/ 366206 w 1299502"/>
              <a:gd name="connsiteY52049" fmla="*/ 1147647 h 2190257"/>
              <a:gd name="connsiteX52050" fmla="*/ 366495 w 1299502"/>
              <a:gd name="connsiteY52050" fmla="*/ 1147647 h 2190257"/>
              <a:gd name="connsiteX52051" fmla="*/ 366891 w 1299502"/>
              <a:gd name="connsiteY52051" fmla="*/ 1147359 h 2190257"/>
              <a:gd name="connsiteX52052" fmla="*/ 367180 w 1299502"/>
              <a:gd name="connsiteY52052" fmla="*/ 1147359 h 2190257"/>
              <a:gd name="connsiteX52053" fmla="*/ 367793 w 1299502"/>
              <a:gd name="connsiteY52053" fmla="*/ 1146855 h 2190257"/>
              <a:gd name="connsiteX52054" fmla="*/ 369704 w 1299502"/>
              <a:gd name="connsiteY52054" fmla="*/ 1146963 h 2190257"/>
              <a:gd name="connsiteX52055" fmla="*/ 370281 w 1299502"/>
              <a:gd name="connsiteY52055" fmla="*/ 1147539 h 2190257"/>
              <a:gd name="connsiteX52056" fmla="*/ 370677 w 1299502"/>
              <a:gd name="connsiteY52056" fmla="*/ 1147539 h 2190257"/>
              <a:gd name="connsiteX52057" fmla="*/ 372192 w 1299502"/>
              <a:gd name="connsiteY52057" fmla="*/ 1149161 h 2190257"/>
              <a:gd name="connsiteX52058" fmla="*/ 372372 w 1299502"/>
              <a:gd name="connsiteY52058" fmla="*/ 1149053 h 2190257"/>
              <a:gd name="connsiteX52059" fmla="*/ 372372 w 1299502"/>
              <a:gd name="connsiteY52059" fmla="*/ 1148657 h 2190257"/>
              <a:gd name="connsiteX52060" fmla="*/ 371795 w 1299502"/>
              <a:gd name="connsiteY52060" fmla="*/ 1148044 h 2190257"/>
              <a:gd name="connsiteX52061" fmla="*/ 371795 w 1299502"/>
              <a:gd name="connsiteY52061" fmla="*/ 1147756 h 2190257"/>
              <a:gd name="connsiteX52062" fmla="*/ 371471 w 1299502"/>
              <a:gd name="connsiteY52062" fmla="*/ 1147467 h 2190257"/>
              <a:gd name="connsiteX52063" fmla="*/ 371471 w 1299502"/>
              <a:gd name="connsiteY52063" fmla="*/ 1146566 h 2190257"/>
              <a:gd name="connsiteX52064" fmla="*/ 370894 w 1299502"/>
              <a:gd name="connsiteY52064" fmla="*/ 1145954 h 2190257"/>
              <a:gd name="connsiteX52065" fmla="*/ 370894 w 1299502"/>
              <a:gd name="connsiteY52065" fmla="*/ 1145665 h 2190257"/>
              <a:gd name="connsiteX52066" fmla="*/ 370569 w 1299502"/>
              <a:gd name="connsiteY52066" fmla="*/ 1145341 h 2190257"/>
              <a:gd name="connsiteX52067" fmla="*/ 370677 w 1299502"/>
              <a:gd name="connsiteY52067" fmla="*/ 1145053 h 2190257"/>
              <a:gd name="connsiteX52068" fmla="*/ 371254 w 1299502"/>
              <a:gd name="connsiteY52068" fmla="*/ 1144440 h 2190257"/>
              <a:gd name="connsiteX52069" fmla="*/ 371363 w 1299502"/>
              <a:gd name="connsiteY52069" fmla="*/ 1144152 h 2190257"/>
              <a:gd name="connsiteX52070" fmla="*/ 371867 w 1299502"/>
              <a:gd name="connsiteY52070" fmla="*/ 1143755 h 2190257"/>
              <a:gd name="connsiteX52071" fmla="*/ 372480 w 1299502"/>
              <a:gd name="connsiteY52071" fmla="*/ 1143863 h 2190257"/>
              <a:gd name="connsiteX52072" fmla="*/ 373346 w 1299502"/>
              <a:gd name="connsiteY52072" fmla="*/ 1144764 h 2190257"/>
              <a:gd name="connsiteX52073" fmla="*/ 373670 w 1299502"/>
              <a:gd name="connsiteY52073" fmla="*/ 1144764 h 2190257"/>
              <a:gd name="connsiteX52074" fmla="*/ 374139 w 1299502"/>
              <a:gd name="connsiteY52074" fmla="*/ 1145269 h 2190257"/>
              <a:gd name="connsiteX52075" fmla="*/ 374067 w 1299502"/>
              <a:gd name="connsiteY52075" fmla="*/ 1145845 h 2190257"/>
              <a:gd name="connsiteX52076" fmla="*/ 374355 w 1299502"/>
              <a:gd name="connsiteY52076" fmla="*/ 1146134 h 2190257"/>
              <a:gd name="connsiteX52077" fmla="*/ 374247 w 1299502"/>
              <a:gd name="connsiteY52077" fmla="*/ 1148260 h 2190257"/>
              <a:gd name="connsiteX52078" fmla="*/ 374175 w 1299502"/>
              <a:gd name="connsiteY52078" fmla="*/ 1148332 h 2190257"/>
              <a:gd name="connsiteX52079" fmla="*/ 373778 w 1299502"/>
              <a:gd name="connsiteY52079" fmla="*/ 1148332 h 2190257"/>
              <a:gd name="connsiteX52080" fmla="*/ 373454 w 1299502"/>
              <a:gd name="connsiteY52080" fmla="*/ 1148044 h 2190257"/>
              <a:gd name="connsiteX52081" fmla="*/ 373382 w 1299502"/>
              <a:gd name="connsiteY52081" fmla="*/ 1148152 h 2190257"/>
              <a:gd name="connsiteX52082" fmla="*/ 373382 w 1299502"/>
              <a:gd name="connsiteY52082" fmla="*/ 1148440 h 2190257"/>
              <a:gd name="connsiteX52083" fmla="*/ 373670 w 1299502"/>
              <a:gd name="connsiteY52083" fmla="*/ 1148729 h 2190257"/>
              <a:gd name="connsiteX52084" fmla="*/ 373562 w 1299502"/>
              <a:gd name="connsiteY52084" fmla="*/ 1149053 h 2190257"/>
              <a:gd name="connsiteX52085" fmla="*/ 373851 w 1299502"/>
              <a:gd name="connsiteY52085" fmla="*/ 1149341 h 2190257"/>
              <a:gd name="connsiteX52086" fmla="*/ 373851 w 1299502"/>
              <a:gd name="connsiteY52086" fmla="*/ 1150531 h 2190257"/>
              <a:gd name="connsiteX52087" fmla="*/ 374175 w 1299502"/>
              <a:gd name="connsiteY52087" fmla="*/ 1150855 h 2190257"/>
              <a:gd name="connsiteX52088" fmla="*/ 374067 w 1299502"/>
              <a:gd name="connsiteY52088" fmla="*/ 1152621 h 2190257"/>
              <a:gd name="connsiteX52089" fmla="*/ 374175 w 1299502"/>
              <a:gd name="connsiteY52089" fmla="*/ 1152837 h 2190257"/>
              <a:gd name="connsiteX52090" fmla="*/ 374896 w 1299502"/>
              <a:gd name="connsiteY52090" fmla="*/ 1152837 h 2190257"/>
              <a:gd name="connsiteX52091" fmla="*/ 375221 w 1299502"/>
              <a:gd name="connsiteY52091" fmla="*/ 1153126 h 2190257"/>
              <a:gd name="connsiteX52092" fmla="*/ 375509 w 1299502"/>
              <a:gd name="connsiteY52092" fmla="*/ 1153126 h 2190257"/>
              <a:gd name="connsiteX52093" fmla="*/ 375690 w 1299502"/>
              <a:gd name="connsiteY52093" fmla="*/ 1153342 h 2190257"/>
              <a:gd name="connsiteX52094" fmla="*/ 375617 w 1299502"/>
              <a:gd name="connsiteY52094" fmla="*/ 1153630 h 2190257"/>
              <a:gd name="connsiteX52095" fmla="*/ 376411 w 1299502"/>
              <a:gd name="connsiteY52095" fmla="*/ 1154423 h 2190257"/>
              <a:gd name="connsiteX52096" fmla="*/ 377312 w 1299502"/>
              <a:gd name="connsiteY52096" fmla="*/ 1154423 h 2190257"/>
              <a:gd name="connsiteX52097" fmla="*/ 377601 w 1299502"/>
              <a:gd name="connsiteY52097" fmla="*/ 1154711 h 2190257"/>
              <a:gd name="connsiteX52098" fmla="*/ 377997 w 1299502"/>
              <a:gd name="connsiteY52098" fmla="*/ 1154531 h 2190257"/>
              <a:gd name="connsiteX52099" fmla="*/ 378610 w 1299502"/>
              <a:gd name="connsiteY52099" fmla="*/ 1154531 h 2190257"/>
              <a:gd name="connsiteX52100" fmla="*/ 378791 w 1299502"/>
              <a:gd name="connsiteY52100" fmla="*/ 1154711 h 2190257"/>
              <a:gd name="connsiteX52101" fmla="*/ 378791 w 1299502"/>
              <a:gd name="connsiteY52101" fmla="*/ 1155000 h 2190257"/>
              <a:gd name="connsiteX52102" fmla="*/ 379079 w 1299502"/>
              <a:gd name="connsiteY52102" fmla="*/ 1155396 h 2190257"/>
              <a:gd name="connsiteX52103" fmla="*/ 379079 w 1299502"/>
              <a:gd name="connsiteY52103" fmla="*/ 1155684 h 2190257"/>
              <a:gd name="connsiteX52104" fmla="*/ 379404 w 1299502"/>
              <a:gd name="connsiteY52104" fmla="*/ 1155973 h 2190257"/>
              <a:gd name="connsiteX52105" fmla="*/ 379295 w 1299502"/>
              <a:gd name="connsiteY52105" fmla="*/ 1156297 h 2190257"/>
              <a:gd name="connsiteX52106" fmla="*/ 380305 w 1299502"/>
              <a:gd name="connsiteY52106" fmla="*/ 1157198 h 2190257"/>
              <a:gd name="connsiteX52107" fmla="*/ 380197 w 1299502"/>
              <a:gd name="connsiteY52107" fmla="*/ 1157486 h 2190257"/>
              <a:gd name="connsiteX52108" fmla="*/ 380485 w 1299502"/>
              <a:gd name="connsiteY52108" fmla="*/ 1157775 h 2190257"/>
              <a:gd name="connsiteX52109" fmla="*/ 380485 w 1299502"/>
              <a:gd name="connsiteY52109" fmla="*/ 1158387 h 2190257"/>
              <a:gd name="connsiteX52110" fmla="*/ 380990 w 1299502"/>
              <a:gd name="connsiteY52110" fmla="*/ 1158892 h 2190257"/>
              <a:gd name="connsiteX52111" fmla="*/ 381315 w 1299502"/>
              <a:gd name="connsiteY52111" fmla="*/ 1158568 h 2190257"/>
              <a:gd name="connsiteX52112" fmla="*/ 381892 w 1299502"/>
              <a:gd name="connsiteY52112" fmla="*/ 1158568 h 2190257"/>
              <a:gd name="connsiteX52113" fmla="*/ 382396 w 1299502"/>
              <a:gd name="connsiteY52113" fmla="*/ 1159072 h 2190257"/>
              <a:gd name="connsiteX52114" fmla="*/ 382396 w 1299502"/>
              <a:gd name="connsiteY52114" fmla="*/ 1159397 h 2190257"/>
              <a:gd name="connsiteX52115" fmla="*/ 382685 w 1299502"/>
              <a:gd name="connsiteY52115" fmla="*/ 1159685 h 2190257"/>
              <a:gd name="connsiteX52116" fmla="*/ 382613 w 1299502"/>
              <a:gd name="connsiteY52116" fmla="*/ 1159973 h 2190257"/>
              <a:gd name="connsiteX52117" fmla="*/ 382901 w 1299502"/>
              <a:gd name="connsiteY52117" fmla="*/ 1160298 h 2190257"/>
              <a:gd name="connsiteX52118" fmla="*/ 382901 w 1299502"/>
              <a:gd name="connsiteY52118" fmla="*/ 1160586 h 2190257"/>
              <a:gd name="connsiteX52119" fmla="*/ 383118 w 1299502"/>
              <a:gd name="connsiteY52119" fmla="*/ 1160766 h 2190257"/>
              <a:gd name="connsiteX52120" fmla="*/ 383406 w 1299502"/>
              <a:gd name="connsiteY52120" fmla="*/ 1160766 h 2190257"/>
              <a:gd name="connsiteX52121" fmla="*/ 383622 w 1299502"/>
              <a:gd name="connsiteY52121" fmla="*/ 1160694 h 2190257"/>
              <a:gd name="connsiteX52122" fmla="*/ 383622 w 1299502"/>
              <a:gd name="connsiteY52122" fmla="*/ 1159469 h 2190257"/>
              <a:gd name="connsiteX52123" fmla="*/ 383298 w 1299502"/>
              <a:gd name="connsiteY52123" fmla="*/ 1159180 h 2190257"/>
              <a:gd name="connsiteX52124" fmla="*/ 383406 w 1299502"/>
              <a:gd name="connsiteY52124" fmla="*/ 1158568 h 2190257"/>
              <a:gd name="connsiteX52125" fmla="*/ 382793 w 1299502"/>
              <a:gd name="connsiteY52125" fmla="*/ 1157883 h 2190257"/>
              <a:gd name="connsiteX52126" fmla="*/ 382793 w 1299502"/>
              <a:gd name="connsiteY52126" fmla="*/ 1157595 h 2190257"/>
              <a:gd name="connsiteX52127" fmla="*/ 382505 w 1299502"/>
              <a:gd name="connsiteY52127" fmla="*/ 1157270 h 2190257"/>
              <a:gd name="connsiteX52128" fmla="*/ 382505 w 1299502"/>
              <a:gd name="connsiteY52128" fmla="*/ 1156982 h 2190257"/>
              <a:gd name="connsiteX52129" fmla="*/ 382793 w 1299502"/>
              <a:gd name="connsiteY52129" fmla="*/ 1156802 h 2190257"/>
              <a:gd name="connsiteX52130" fmla="*/ 382793 w 1299502"/>
              <a:gd name="connsiteY52130" fmla="*/ 1156477 h 2190257"/>
              <a:gd name="connsiteX52131" fmla="*/ 383190 w 1299502"/>
              <a:gd name="connsiteY52131" fmla="*/ 1156189 h 2190257"/>
              <a:gd name="connsiteX52132" fmla="*/ 383190 w 1299502"/>
              <a:gd name="connsiteY52132" fmla="*/ 1155901 h 2190257"/>
              <a:gd name="connsiteX52133" fmla="*/ 382901 w 1299502"/>
              <a:gd name="connsiteY52133" fmla="*/ 1155576 h 2190257"/>
              <a:gd name="connsiteX52134" fmla="*/ 382901 w 1299502"/>
              <a:gd name="connsiteY52134" fmla="*/ 1155288 h 2190257"/>
              <a:gd name="connsiteX52135" fmla="*/ 382613 w 1299502"/>
              <a:gd name="connsiteY52135" fmla="*/ 1155000 h 2190257"/>
              <a:gd name="connsiteX52136" fmla="*/ 382685 w 1299502"/>
              <a:gd name="connsiteY52136" fmla="*/ 1152585 h 2190257"/>
              <a:gd name="connsiteX52137" fmla="*/ 382396 w 1299502"/>
              <a:gd name="connsiteY52137" fmla="*/ 1152297 h 2190257"/>
              <a:gd name="connsiteX52138" fmla="*/ 382396 w 1299502"/>
              <a:gd name="connsiteY52138" fmla="*/ 1152008 h 2190257"/>
              <a:gd name="connsiteX52139" fmla="*/ 382108 w 1299502"/>
              <a:gd name="connsiteY52139" fmla="*/ 1151684 h 2190257"/>
              <a:gd name="connsiteX52140" fmla="*/ 382180 w 1299502"/>
              <a:gd name="connsiteY52140" fmla="*/ 1151107 h 2190257"/>
              <a:gd name="connsiteX52141" fmla="*/ 381892 w 1299502"/>
              <a:gd name="connsiteY52141" fmla="*/ 1150783 h 2190257"/>
              <a:gd name="connsiteX52142" fmla="*/ 381892 w 1299502"/>
              <a:gd name="connsiteY52142" fmla="*/ 1149594 h 2190257"/>
              <a:gd name="connsiteX52143" fmla="*/ 382072 w 1299502"/>
              <a:gd name="connsiteY52143" fmla="*/ 1149413 h 2190257"/>
              <a:gd name="connsiteX52144" fmla="*/ 383983 w 1299502"/>
              <a:gd name="connsiteY52144" fmla="*/ 1149486 h 2190257"/>
              <a:gd name="connsiteX52145" fmla="*/ 384488 w 1299502"/>
              <a:gd name="connsiteY52145" fmla="*/ 1149990 h 2190257"/>
              <a:gd name="connsiteX52146" fmla="*/ 384380 w 1299502"/>
              <a:gd name="connsiteY52146" fmla="*/ 1151504 h 2190257"/>
              <a:gd name="connsiteX52147" fmla="*/ 384488 w 1299502"/>
              <a:gd name="connsiteY52147" fmla="*/ 1151576 h 2190257"/>
              <a:gd name="connsiteX52148" fmla="*/ 385461 w 1299502"/>
              <a:gd name="connsiteY52148" fmla="*/ 1151684 h 2190257"/>
              <a:gd name="connsiteX52149" fmla="*/ 385786 w 1299502"/>
              <a:gd name="connsiteY52149" fmla="*/ 1151972 h 2190257"/>
              <a:gd name="connsiteX52150" fmla="*/ 386074 w 1299502"/>
              <a:gd name="connsiteY52150" fmla="*/ 1151972 h 2190257"/>
              <a:gd name="connsiteX52151" fmla="*/ 386687 w 1299502"/>
              <a:gd name="connsiteY52151" fmla="*/ 1152693 h 2190257"/>
              <a:gd name="connsiteX52152" fmla="*/ 386976 w 1299502"/>
              <a:gd name="connsiteY52152" fmla="*/ 1152693 h 2190257"/>
              <a:gd name="connsiteX52153" fmla="*/ 387192 w 1299502"/>
              <a:gd name="connsiteY52153" fmla="*/ 1152801 h 2190257"/>
              <a:gd name="connsiteX52154" fmla="*/ 387084 w 1299502"/>
              <a:gd name="connsiteY52154" fmla="*/ 1153378 h 2190257"/>
              <a:gd name="connsiteX52155" fmla="*/ 386795 w 1299502"/>
              <a:gd name="connsiteY52155" fmla="*/ 1153702 h 2190257"/>
              <a:gd name="connsiteX52156" fmla="*/ 387084 w 1299502"/>
              <a:gd name="connsiteY52156" fmla="*/ 1153991 h 2190257"/>
              <a:gd name="connsiteX52157" fmla="*/ 387084 w 1299502"/>
              <a:gd name="connsiteY52157" fmla="*/ 1154603 h 2190257"/>
              <a:gd name="connsiteX52158" fmla="*/ 386795 w 1299502"/>
              <a:gd name="connsiteY52158" fmla="*/ 1154892 h 2190257"/>
              <a:gd name="connsiteX52159" fmla="*/ 386687 w 1299502"/>
              <a:gd name="connsiteY52159" fmla="*/ 1155793 h 2190257"/>
              <a:gd name="connsiteX52160" fmla="*/ 387481 w 1299502"/>
              <a:gd name="connsiteY52160" fmla="*/ 1156585 h 2190257"/>
              <a:gd name="connsiteX52161" fmla="*/ 388094 w 1299502"/>
              <a:gd name="connsiteY52161" fmla="*/ 1156585 h 2190257"/>
              <a:gd name="connsiteX52162" fmla="*/ 388382 w 1299502"/>
              <a:gd name="connsiteY52162" fmla="*/ 1156874 h 2190257"/>
              <a:gd name="connsiteX52163" fmla="*/ 388670 w 1299502"/>
              <a:gd name="connsiteY52163" fmla="*/ 1156874 h 2190257"/>
              <a:gd name="connsiteX52164" fmla="*/ 388887 w 1299502"/>
              <a:gd name="connsiteY52164" fmla="*/ 1156802 h 2190257"/>
              <a:gd name="connsiteX52165" fmla="*/ 388887 w 1299502"/>
              <a:gd name="connsiteY52165" fmla="*/ 1156189 h 2190257"/>
              <a:gd name="connsiteX52166" fmla="*/ 388562 w 1299502"/>
              <a:gd name="connsiteY52166" fmla="*/ 1155901 h 2190257"/>
              <a:gd name="connsiteX52167" fmla="*/ 388670 w 1299502"/>
              <a:gd name="connsiteY52167" fmla="*/ 1155000 h 2190257"/>
              <a:gd name="connsiteX52168" fmla="*/ 388166 w 1299502"/>
              <a:gd name="connsiteY52168" fmla="*/ 1154495 h 2190257"/>
              <a:gd name="connsiteX52169" fmla="*/ 387877 w 1299502"/>
              <a:gd name="connsiteY52169" fmla="*/ 1154495 h 2190257"/>
              <a:gd name="connsiteX52170" fmla="*/ 387769 w 1299502"/>
              <a:gd name="connsiteY52170" fmla="*/ 1154279 h 2190257"/>
              <a:gd name="connsiteX52171" fmla="*/ 387769 w 1299502"/>
              <a:gd name="connsiteY52171" fmla="*/ 1153810 h 2190257"/>
              <a:gd name="connsiteX52172" fmla="*/ 388274 w 1299502"/>
              <a:gd name="connsiteY52172" fmla="*/ 1153306 h 2190257"/>
              <a:gd name="connsiteX52173" fmla="*/ 388562 w 1299502"/>
              <a:gd name="connsiteY52173" fmla="*/ 1153594 h 2190257"/>
              <a:gd name="connsiteX52174" fmla="*/ 388887 w 1299502"/>
              <a:gd name="connsiteY52174" fmla="*/ 1153594 h 2190257"/>
              <a:gd name="connsiteX52175" fmla="*/ 389067 w 1299502"/>
              <a:gd name="connsiteY52175" fmla="*/ 1153810 h 2190257"/>
              <a:gd name="connsiteX52176" fmla="*/ 388995 w 1299502"/>
              <a:gd name="connsiteY52176" fmla="*/ 1154099 h 2190257"/>
              <a:gd name="connsiteX52177" fmla="*/ 389392 w 1299502"/>
              <a:gd name="connsiteY52177" fmla="*/ 1154387 h 2190257"/>
              <a:gd name="connsiteX52178" fmla="*/ 389283 w 1299502"/>
              <a:gd name="connsiteY52178" fmla="*/ 1154675 h 2190257"/>
              <a:gd name="connsiteX52179" fmla="*/ 389464 w 1299502"/>
              <a:gd name="connsiteY52179" fmla="*/ 1154892 h 2190257"/>
              <a:gd name="connsiteX52180" fmla="*/ 389788 w 1299502"/>
              <a:gd name="connsiteY52180" fmla="*/ 1154892 h 2190257"/>
              <a:gd name="connsiteX52181" fmla="*/ 389969 w 1299502"/>
              <a:gd name="connsiteY52181" fmla="*/ 1154783 h 2190257"/>
              <a:gd name="connsiteX52182" fmla="*/ 389969 w 1299502"/>
              <a:gd name="connsiteY52182" fmla="*/ 1153882 h 2190257"/>
              <a:gd name="connsiteX52183" fmla="*/ 390365 w 1299502"/>
              <a:gd name="connsiteY52183" fmla="*/ 1153594 h 2190257"/>
              <a:gd name="connsiteX52184" fmla="*/ 390365 w 1299502"/>
              <a:gd name="connsiteY52184" fmla="*/ 1153306 h 2190257"/>
              <a:gd name="connsiteX52185" fmla="*/ 390870 w 1299502"/>
              <a:gd name="connsiteY52185" fmla="*/ 1152909 h 2190257"/>
              <a:gd name="connsiteX52186" fmla="*/ 391159 w 1299502"/>
              <a:gd name="connsiteY52186" fmla="*/ 1152909 h 2190257"/>
              <a:gd name="connsiteX52187" fmla="*/ 392168 w 1299502"/>
              <a:gd name="connsiteY52187" fmla="*/ 1152008 h 2190257"/>
              <a:gd name="connsiteX52188" fmla="*/ 392781 w 1299502"/>
              <a:gd name="connsiteY52188" fmla="*/ 1152080 h 2190257"/>
              <a:gd name="connsiteX52189" fmla="*/ 392961 w 1299502"/>
              <a:gd name="connsiteY52189" fmla="*/ 1152189 h 2190257"/>
              <a:gd name="connsiteX52190" fmla="*/ 392961 w 1299502"/>
              <a:gd name="connsiteY52190" fmla="*/ 1152585 h 2190257"/>
              <a:gd name="connsiteX52191" fmla="*/ 393286 w 1299502"/>
              <a:gd name="connsiteY52191" fmla="*/ 1152909 h 2190257"/>
              <a:gd name="connsiteX52192" fmla="*/ 393178 w 1299502"/>
              <a:gd name="connsiteY52192" fmla="*/ 1153378 h 2190257"/>
              <a:gd name="connsiteX52193" fmla="*/ 393683 w 1299502"/>
              <a:gd name="connsiteY52193" fmla="*/ 1153882 h 2190257"/>
              <a:gd name="connsiteX52194" fmla="*/ 394945 w 1299502"/>
              <a:gd name="connsiteY52194" fmla="*/ 1153991 h 2190257"/>
              <a:gd name="connsiteX52195" fmla="*/ 395449 w 1299502"/>
              <a:gd name="connsiteY52195" fmla="*/ 1153594 h 2190257"/>
              <a:gd name="connsiteX52196" fmla="*/ 395449 w 1299502"/>
              <a:gd name="connsiteY52196" fmla="*/ 1153306 h 2190257"/>
              <a:gd name="connsiteX52197" fmla="*/ 395666 w 1299502"/>
              <a:gd name="connsiteY52197" fmla="*/ 1153090 h 2190257"/>
              <a:gd name="connsiteX52198" fmla="*/ 396243 w 1299502"/>
              <a:gd name="connsiteY52198" fmla="*/ 1153198 h 2190257"/>
              <a:gd name="connsiteX52199" fmla="*/ 397361 w 1299502"/>
              <a:gd name="connsiteY52199" fmla="*/ 1154279 h 2190257"/>
              <a:gd name="connsiteX52200" fmla="*/ 397252 w 1299502"/>
              <a:gd name="connsiteY52200" fmla="*/ 1154603 h 2190257"/>
              <a:gd name="connsiteX52201" fmla="*/ 397757 w 1299502"/>
              <a:gd name="connsiteY52201" fmla="*/ 1155000 h 2190257"/>
              <a:gd name="connsiteX52202" fmla="*/ 397937 w 1299502"/>
              <a:gd name="connsiteY52202" fmla="*/ 1154892 h 2190257"/>
              <a:gd name="connsiteX52203" fmla="*/ 397649 w 1299502"/>
              <a:gd name="connsiteY52203" fmla="*/ 1154603 h 2190257"/>
              <a:gd name="connsiteX52204" fmla="*/ 397649 w 1299502"/>
              <a:gd name="connsiteY52204" fmla="*/ 1153991 h 2190257"/>
              <a:gd name="connsiteX52205" fmla="*/ 397361 w 1299502"/>
              <a:gd name="connsiteY52205" fmla="*/ 1153702 h 2190257"/>
              <a:gd name="connsiteX52206" fmla="*/ 397361 w 1299502"/>
              <a:gd name="connsiteY52206" fmla="*/ 1152801 h 2190257"/>
              <a:gd name="connsiteX52207" fmla="*/ 397829 w 1299502"/>
              <a:gd name="connsiteY52207" fmla="*/ 1152405 h 2190257"/>
              <a:gd name="connsiteX52208" fmla="*/ 398550 w 1299502"/>
              <a:gd name="connsiteY52208" fmla="*/ 1152405 h 2190257"/>
              <a:gd name="connsiteX52209" fmla="*/ 398947 w 1299502"/>
              <a:gd name="connsiteY52209" fmla="*/ 1152909 h 2190257"/>
              <a:gd name="connsiteX52210" fmla="*/ 398947 w 1299502"/>
              <a:gd name="connsiteY52210" fmla="*/ 1153198 h 2190257"/>
              <a:gd name="connsiteX52211" fmla="*/ 399127 w 1299502"/>
              <a:gd name="connsiteY52211" fmla="*/ 1153306 h 2190257"/>
              <a:gd name="connsiteX52212" fmla="*/ 399452 w 1299502"/>
              <a:gd name="connsiteY52212" fmla="*/ 1153306 h 2190257"/>
              <a:gd name="connsiteX52213" fmla="*/ 399524 w 1299502"/>
              <a:gd name="connsiteY52213" fmla="*/ 1153486 h 2190257"/>
              <a:gd name="connsiteX52214" fmla="*/ 399524 w 1299502"/>
              <a:gd name="connsiteY52214" fmla="*/ 1153774 h 2190257"/>
              <a:gd name="connsiteX52215" fmla="*/ 400029 w 1299502"/>
              <a:gd name="connsiteY52215" fmla="*/ 1154171 h 2190257"/>
              <a:gd name="connsiteX52216" fmla="*/ 400245 w 1299502"/>
              <a:gd name="connsiteY52216" fmla="*/ 1154099 h 2190257"/>
              <a:gd name="connsiteX52217" fmla="*/ 400245 w 1299502"/>
              <a:gd name="connsiteY52217" fmla="*/ 1153486 h 2190257"/>
              <a:gd name="connsiteX52218" fmla="*/ 399921 w 1299502"/>
              <a:gd name="connsiteY52218" fmla="*/ 1153198 h 2190257"/>
              <a:gd name="connsiteX52219" fmla="*/ 399921 w 1299502"/>
              <a:gd name="connsiteY52219" fmla="*/ 1152297 h 2190257"/>
              <a:gd name="connsiteX52220" fmla="*/ 400137 w 1299502"/>
              <a:gd name="connsiteY52220" fmla="*/ 1152189 h 2190257"/>
              <a:gd name="connsiteX52221" fmla="*/ 401038 w 1299502"/>
              <a:gd name="connsiteY52221" fmla="*/ 1152189 h 2190257"/>
              <a:gd name="connsiteX52222" fmla="*/ 401219 w 1299502"/>
              <a:gd name="connsiteY52222" fmla="*/ 1152405 h 2190257"/>
              <a:gd name="connsiteX52223" fmla="*/ 401219 w 1299502"/>
              <a:gd name="connsiteY52223" fmla="*/ 1152693 h 2190257"/>
              <a:gd name="connsiteX52224" fmla="*/ 401615 w 1299502"/>
              <a:gd name="connsiteY52224" fmla="*/ 1153090 h 2190257"/>
              <a:gd name="connsiteX52225" fmla="*/ 403202 w 1299502"/>
              <a:gd name="connsiteY52225" fmla="*/ 1153198 h 2190257"/>
              <a:gd name="connsiteX52226" fmla="*/ 403418 w 1299502"/>
              <a:gd name="connsiteY52226" fmla="*/ 1153378 h 2190257"/>
              <a:gd name="connsiteX52227" fmla="*/ 403418 w 1299502"/>
              <a:gd name="connsiteY52227" fmla="*/ 1153702 h 2190257"/>
              <a:gd name="connsiteX52228" fmla="*/ 404103 w 1299502"/>
              <a:gd name="connsiteY52228" fmla="*/ 1154495 h 2190257"/>
              <a:gd name="connsiteX52229" fmla="*/ 404825 w 1299502"/>
              <a:gd name="connsiteY52229" fmla="*/ 1154495 h 2190257"/>
              <a:gd name="connsiteX52230" fmla="*/ 405113 w 1299502"/>
              <a:gd name="connsiteY52230" fmla="*/ 1154783 h 2190257"/>
              <a:gd name="connsiteX52231" fmla="*/ 405726 w 1299502"/>
              <a:gd name="connsiteY52231" fmla="*/ 1154892 h 2190257"/>
              <a:gd name="connsiteX52232" fmla="*/ 406014 w 1299502"/>
              <a:gd name="connsiteY52232" fmla="*/ 1154567 h 2190257"/>
              <a:gd name="connsiteX52233" fmla="*/ 407601 w 1299502"/>
              <a:gd name="connsiteY52233" fmla="*/ 1154675 h 2190257"/>
              <a:gd name="connsiteX52234" fmla="*/ 408322 w 1299502"/>
              <a:gd name="connsiteY52234" fmla="*/ 1154099 h 2190257"/>
              <a:gd name="connsiteX52235" fmla="*/ 408611 w 1299502"/>
              <a:gd name="connsiteY52235" fmla="*/ 1154099 h 2190257"/>
              <a:gd name="connsiteX52236" fmla="*/ 408791 w 1299502"/>
              <a:gd name="connsiteY52236" fmla="*/ 1153991 h 2190257"/>
              <a:gd name="connsiteX52237" fmla="*/ 408502 w 1299502"/>
              <a:gd name="connsiteY52237" fmla="*/ 1153702 h 2190257"/>
              <a:gd name="connsiteX52238" fmla="*/ 408502 w 1299502"/>
              <a:gd name="connsiteY52238" fmla="*/ 1153378 h 2190257"/>
              <a:gd name="connsiteX52239" fmla="*/ 408214 w 1299502"/>
              <a:gd name="connsiteY52239" fmla="*/ 1153090 h 2190257"/>
              <a:gd name="connsiteX52240" fmla="*/ 408502 w 1299502"/>
              <a:gd name="connsiteY52240" fmla="*/ 1152801 h 2190257"/>
              <a:gd name="connsiteX52241" fmla="*/ 408611 w 1299502"/>
              <a:gd name="connsiteY52241" fmla="*/ 1152477 h 2190257"/>
              <a:gd name="connsiteX52242" fmla="*/ 408683 w 1299502"/>
              <a:gd name="connsiteY52242" fmla="*/ 1152297 h 2190257"/>
              <a:gd name="connsiteX52243" fmla="*/ 409404 w 1299502"/>
              <a:gd name="connsiteY52243" fmla="*/ 1152369 h 2190257"/>
              <a:gd name="connsiteX52244" fmla="*/ 409476 w 1299502"/>
              <a:gd name="connsiteY52244" fmla="*/ 1152189 h 2190257"/>
              <a:gd name="connsiteX52245" fmla="*/ 409584 w 1299502"/>
              <a:gd name="connsiteY52245" fmla="*/ 1151288 h 2190257"/>
              <a:gd name="connsiteX52246" fmla="*/ 409296 w 1299502"/>
              <a:gd name="connsiteY52246" fmla="*/ 1150999 h 2190257"/>
              <a:gd name="connsiteX52247" fmla="*/ 409296 w 1299502"/>
              <a:gd name="connsiteY52247" fmla="*/ 1150098 h 2190257"/>
              <a:gd name="connsiteX52248" fmla="*/ 408899 w 1299502"/>
              <a:gd name="connsiteY52248" fmla="*/ 1149702 h 2190257"/>
              <a:gd name="connsiteX52249" fmla="*/ 408178 w 1299502"/>
              <a:gd name="connsiteY52249" fmla="*/ 1149594 h 2190257"/>
              <a:gd name="connsiteX52250" fmla="*/ 407889 w 1299502"/>
              <a:gd name="connsiteY52250" fmla="*/ 1149882 h 2190257"/>
              <a:gd name="connsiteX52251" fmla="*/ 407601 w 1299502"/>
              <a:gd name="connsiteY52251" fmla="*/ 1149882 h 2190257"/>
              <a:gd name="connsiteX52252" fmla="*/ 407385 w 1299502"/>
              <a:gd name="connsiteY52252" fmla="*/ 1149702 h 2190257"/>
              <a:gd name="connsiteX52253" fmla="*/ 407385 w 1299502"/>
              <a:gd name="connsiteY52253" fmla="*/ 1149486 h 2190257"/>
              <a:gd name="connsiteX52254" fmla="*/ 408394 w 1299502"/>
              <a:gd name="connsiteY52254" fmla="*/ 1148621 h 2190257"/>
              <a:gd name="connsiteX52255" fmla="*/ 408466 w 1299502"/>
              <a:gd name="connsiteY52255" fmla="*/ 1148296 h 2190257"/>
              <a:gd name="connsiteX52256" fmla="*/ 408286 w 1299502"/>
              <a:gd name="connsiteY52256" fmla="*/ 1148116 h 2190257"/>
              <a:gd name="connsiteX52257" fmla="*/ 406700 w 1299502"/>
              <a:gd name="connsiteY52257" fmla="*/ 1148116 h 2190257"/>
              <a:gd name="connsiteX52258" fmla="*/ 406375 w 1299502"/>
              <a:gd name="connsiteY52258" fmla="*/ 1147720 h 2190257"/>
              <a:gd name="connsiteX52259" fmla="*/ 405798 w 1299502"/>
              <a:gd name="connsiteY52259" fmla="*/ 1147720 h 2190257"/>
              <a:gd name="connsiteX52260" fmla="*/ 405474 w 1299502"/>
              <a:gd name="connsiteY52260" fmla="*/ 1147395 h 2190257"/>
              <a:gd name="connsiteX52261" fmla="*/ 404500 w 1299502"/>
              <a:gd name="connsiteY52261" fmla="*/ 1147395 h 2190257"/>
              <a:gd name="connsiteX52262" fmla="*/ 404175 w 1299502"/>
              <a:gd name="connsiteY52262" fmla="*/ 1146999 h 2190257"/>
              <a:gd name="connsiteX52263" fmla="*/ 403599 w 1299502"/>
              <a:gd name="connsiteY52263" fmla="*/ 1146999 h 2190257"/>
              <a:gd name="connsiteX52264" fmla="*/ 403274 w 1299502"/>
              <a:gd name="connsiteY52264" fmla="*/ 1146710 h 2190257"/>
              <a:gd name="connsiteX52265" fmla="*/ 397216 w 1299502"/>
              <a:gd name="connsiteY52265" fmla="*/ 1146422 h 2190257"/>
              <a:gd name="connsiteX52266" fmla="*/ 396892 w 1299502"/>
              <a:gd name="connsiteY52266" fmla="*/ 1146098 h 2190257"/>
              <a:gd name="connsiteX52267" fmla="*/ 396603 w 1299502"/>
              <a:gd name="connsiteY52267" fmla="*/ 1146026 h 2190257"/>
              <a:gd name="connsiteX52268" fmla="*/ 396026 w 1299502"/>
              <a:gd name="connsiteY52268" fmla="*/ 1145413 h 2190257"/>
              <a:gd name="connsiteX52269" fmla="*/ 395594 w 1299502"/>
              <a:gd name="connsiteY52269" fmla="*/ 1145413 h 2190257"/>
              <a:gd name="connsiteX52270" fmla="*/ 395413 w 1299502"/>
              <a:gd name="connsiteY52270" fmla="*/ 1145125 h 2190257"/>
              <a:gd name="connsiteX52271" fmla="*/ 393719 w 1299502"/>
              <a:gd name="connsiteY52271" fmla="*/ 1145017 h 2190257"/>
              <a:gd name="connsiteX52272" fmla="*/ 393430 w 1299502"/>
              <a:gd name="connsiteY52272" fmla="*/ 1145305 h 2190257"/>
              <a:gd name="connsiteX52273" fmla="*/ 392817 w 1299502"/>
              <a:gd name="connsiteY52273" fmla="*/ 1145305 h 2190257"/>
              <a:gd name="connsiteX52274" fmla="*/ 391411 w 1299502"/>
              <a:gd name="connsiteY52274" fmla="*/ 1146422 h 2190257"/>
              <a:gd name="connsiteX52275" fmla="*/ 391122 w 1299502"/>
              <a:gd name="connsiteY52275" fmla="*/ 1146314 h 2190257"/>
              <a:gd name="connsiteX52276" fmla="*/ 390834 w 1299502"/>
              <a:gd name="connsiteY52276" fmla="*/ 1146602 h 2190257"/>
              <a:gd name="connsiteX52277" fmla="*/ 390113 w 1299502"/>
              <a:gd name="connsiteY52277" fmla="*/ 1146602 h 2190257"/>
              <a:gd name="connsiteX52278" fmla="*/ 389247 w 1299502"/>
              <a:gd name="connsiteY52278" fmla="*/ 1145629 h 2190257"/>
              <a:gd name="connsiteX52279" fmla="*/ 388923 w 1299502"/>
              <a:gd name="connsiteY52279" fmla="*/ 1145918 h 2190257"/>
              <a:gd name="connsiteX52280" fmla="*/ 387913 w 1299502"/>
              <a:gd name="connsiteY52280" fmla="*/ 1145918 h 2190257"/>
              <a:gd name="connsiteX52281" fmla="*/ 387336 w 1299502"/>
              <a:gd name="connsiteY52281" fmla="*/ 1145197 h 2190257"/>
              <a:gd name="connsiteX52282" fmla="*/ 386723 w 1299502"/>
              <a:gd name="connsiteY52282" fmla="*/ 1145197 h 2190257"/>
              <a:gd name="connsiteX52283" fmla="*/ 386543 w 1299502"/>
              <a:gd name="connsiteY52283" fmla="*/ 1145413 h 2190257"/>
              <a:gd name="connsiteX52284" fmla="*/ 386543 w 1299502"/>
              <a:gd name="connsiteY52284" fmla="*/ 1146819 h 2190257"/>
              <a:gd name="connsiteX52285" fmla="*/ 386327 w 1299502"/>
              <a:gd name="connsiteY52285" fmla="*/ 1146999 h 2190257"/>
              <a:gd name="connsiteX52286" fmla="*/ 385353 w 1299502"/>
              <a:gd name="connsiteY52286" fmla="*/ 1146891 h 2190257"/>
              <a:gd name="connsiteX52287" fmla="*/ 384740 w 1299502"/>
              <a:gd name="connsiteY52287" fmla="*/ 1146314 h 2190257"/>
              <a:gd name="connsiteX52288" fmla="*/ 383442 w 1299502"/>
              <a:gd name="connsiteY52288" fmla="*/ 1146206 h 2190257"/>
              <a:gd name="connsiteX52289" fmla="*/ 382144 w 1299502"/>
              <a:gd name="connsiteY52289" fmla="*/ 1147395 h 2190257"/>
              <a:gd name="connsiteX52290" fmla="*/ 381856 w 1299502"/>
              <a:gd name="connsiteY52290" fmla="*/ 1147323 h 2190257"/>
              <a:gd name="connsiteX52291" fmla="*/ 381459 w 1299502"/>
              <a:gd name="connsiteY52291" fmla="*/ 1147611 h 2190257"/>
              <a:gd name="connsiteX52292" fmla="*/ 381170 w 1299502"/>
              <a:gd name="connsiteY52292" fmla="*/ 1147611 h 2190257"/>
              <a:gd name="connsiteX52293" fmla="*/ 380846 w 1299502"/>
              <a:gd name="connsiteY52293" fmla="*/ 1147900 h 2190257"/>
              <a:gd name="connsiteX52294" fmla="*/ 380557 w 1299502"/>
              <a:gd name="connsiteY52294" fmla="*/ 1147900 h 2190257"/>
              <a:gd name="connsiteX52295" fmla="*/ 380233 w 1299502"/>
              <a:gd name="connsiteY52295" fmla="*/ 1148116 h 2190257"/>
              <a:gd name="connsiteX52296" fmla="*/ 379836 w 1299502"/>
              <a:gd name="connsiteY52296" fmla="*/ 1148116 h 2190257"/>
              <a:gd name="connsiteX52297" fmla="*/ 379764 w 1299502"/>
              <a:gd name="connsiteY52297" fmla="*/ 1148008 h 2190257"/>
              <a:gd name="connsiteX52298" fmla="*/ 379836 w 1299502"/>
              <a:gd name="connsiteY52298" fmla="*/ 1146819 h 2190257"/>
              <a:gd name="connsiteX52299" fmla="*/ 380161 w 1299502"/>
              <a:gd name="connsiteY52299" fmla="*/ 1146494 h 2190257"/>
              <a:gd name="connsiteX52300" fmla="*/ 379836 w 1299502"/>
              <a:gd name="connsiteY52300" fmla="*/ 1146206 h 2190257"/>
              <a:gd name="connsiteX52301" fmla="*/ 379836 w 1299502"/>
              <a:gd name="connsiteY52301" fmla="*/ 1145918 h 2190257"/>
              <a:gd name="connsiteX52302" fmla="*/ 379043 w 1299502"/>
              <a:gd name="connsiteY52302" fmla="*/ 1145125 h 2190257"/>
              <a:gd name="connsiteX52303" fmla="*/ 378466 w 1299502"/>
              <a:gd name="connsiteY52303" fmla="*/ 1145125 h 2190257"/>
              <a:gd name="connsiteX52304" fmla="*/ 378142 w 1299502"/>
              <a:gd name="connsiteY52304" fmla="*/ 1144800 h 2190257"/>
              <a:gd name="connsiteX52305" fmla="*/ 377565 w 1299502"/>
              <a:gd name="connsiteY52305" fmla="*/ 1144692 h 2190257"/>
              <a:gd name="connsiteX52306" fmla="*/ 377240 w 1299502"/>
              <a:gd name="connsiteY52306" fmla="*/ 1144404 h 2190257"/>
              <a:gd name="connsiteX52307" fmla="*/ 376555 w 1299502"/>
              <a:gd name="connsiteY52307" fmla="*/ 1144404 h 2190257"/>
              <a:gd name="connsiteX52308" fmla="*/ 376447 w 1299502"/>
              <a:gd name="connsiteY52308" fmla="*/ 1144224 h 2190257"/>
              <a:gd name="connsiteX52309" fmla="*/ 376447 w 1299502"/>
              <a:gd name="connsiteY52309" fmla="*/ 1143611 h 2190257"/>
              <a:gd name="connsiteX52310" fmla="*/ 376158 w 1299502"/>
              <a:gd name="connsiteY52310" fmla="*/ 1143323 h 2190257"/>
              <a:gd name="connsiteX52311" fmla="*/ 376158 w 1299502"/>
              <a:gd name="connsiteY52311" fmla="*/ 1142998 h 2190257"/>
              <a:gd name="connsiteX52312" fmla="*/ 375545 w 1299502"/>
              <a:gd name="connsiteY52312" fmla="*/ 1142422 h 2190257"/>
              <a:gd name="connsiteX52313" fmla="*/ 375545 w 1299502"/>
              <a:gd name="connsiteY52313" fmla="*/ 1142097 h 2190257"/>
              <a:gd name="connsiteX52314" fmla="*/ 375149 w 1299502"/>
              <a:gd name="connsiteY52314" fmla="*/ 1141629 h 2190257"/>
              <a:gd name="connsiteX52315" fmla="*/ 374752 w 1299502"/>
              <a:gd name="connsiteY52315" fmla="*/ 1141917 h 2190257"/>
              <a:gd name="connsiteX52316" fmla="*/ 374139 w 1299502"/>
              <a:gd name="connsiteY52316" fmla="*/ 1141917 h 2190257"/>
              <a:gd name="connsiteX52317" fmla="*/ 373851 w 1299502"/>
              <a:gd name="connsiteY52317" fmla="*/ 1141629 h 2190257"/>
              <a:gd name="connsiteX52318" fmla="*/ 373562 w 1299502"/>
              <a:gd name="connsiteY52318" fmla="*/ 1141521 h 2190257"/>
              <a:gd name="connsiteX52319" fmla="*/ 373346 w 1299502"/>
              <a:gd name="connsiteY52319" fmla="*/ 1141412 h 2190257"/>
              <a:gd name="connsiteX52320" fmla="*/ 373454 w 1299502"/>
              <a:gd name="connsiteY52320" fmla="*/ 1139322 h 2190257"/>
              <a:gd name="connsiteX52321" fmla="*/ 373959 w 1299502"/>
              <a:gd name="connsiteY52321" fmla="*/ 1138926 h 2190257"/>
              <a:gd name="connsiteX52322" fmla="*/ 374355 w 1299502"/>
              <a:gd name="connsiteY52322" fmla="*/ 1138926 h 2190257"/>
              <a:gd name="connsiteX52323" fmla="*/ 374644 w 1299502"/>
              <a:gd name="connsiteY52323" fmla="*/ 1139214 h 2190257"/>
              <a:gd name="connsiteX52324" fmla="*/ 375257 w 1299502"/>
              <a:gd name="connsiteY52324" fmla="*/ 1139214 h 2190257"/>
              <a:gd name="connsiteX52325" fmla="*/ 375545 w 1299502"/>
              <a:gd name="connsiteY52325" fmla="*/ 1139034 h 2190257"/>
              <a:gd name="connsiteX52326" fmla="*/ 375834 w 1299502"/>
              <a:gd name="connsiteY52326" fmla="*/ 1139034 h 2190257"/>
              <a:gd name="connsiteX52327" fmla="*/ 376339 w 1299502"/>
              <a:gd name="connsiteY52327" fmla="*/ 1139538 h 2190257"/>
              <a:gd name="connsiteX52328" fmla="*/ 376339 w 1299502"/>
              <a:gd name="connsiteY52328" fmla="*/ 1140115 h 2190257"/>
              <a:gd name="connsiteX52329" fmla="*/ 376447 w 1299502"/>
              <a:gd name="connsiteY52329" fmla="*/ 1140223 h 2190257"/>
              <a:gd name="connsiteX52330" fmla="*/ 377420 w 1299502"/>
              <a:gd name="connsiteY52330" fmla="*/ 1140223 h 2190257"/>
              <a:gd name="connsiteX52331" fmla="*/ 377637 w 1299502"/>
              <a:gd name="connsiteY52331" fmla="*/ 1140115 h 2190257"/>
              <a:gd name="connsiteX52332" fmla="*/ 377637 w 1299502"/>
              <a:gd name="connsiteY52332" fmla="*/ 1138313 h 2190257"/>
              <a:gd name="connsiteX52333" fmla="*/ 377024 w 1299502"/>
              <a:gd name="connsiteY52333" fmla="*/ 1137736 h 2190257"/>
              <a:gd name="connsiteX52334" fmla="*/ 377132 w 1299502"/>
              <a:gd name="connsiteY52334" fmla="*/ 1137124 h 2190257"/>
              <a:gd name="connsiteX52335" fmla="*/ 376627 w 1299502"/>
              <a:gd name="connsiteY52335" fmla="*/ 1136619 h 2190257"/>
              <a:gd name="connsiteX52336" fmla="*/ 376339 w 1299502"/>
              <a:gd name="connsiteY52336" fmla="*/ 1136619 h 2190257"/>
              <a:gd name="connsiteX52337" fmla="*/ 376014 w 1299502"/>
              <a:gd name="connsiteY52337" fmla="*/ 1136331 h 2190257"/>
              <a:gd name="connsiteX52338" fmla="*/ 375041 w 1299502"/>
              <a:gd name="connsiteY52338" fmla="*/ 1136223 h 2190257"/>
              <a:gd name="connsiteX52339" fmla="*/ 374752 w 1299502"/>
              <a:gd name="connsiteY52339" fmla="*/ 1136547 h 2190257"/>
              <a:gd name="connsiteX52340" fmla="*/ 374428 w 1299502"/>
              <a:gd name="connsiteY52340" fmla="*/ 1136547 h 2190257"/>
              <a:gd name="connsiteX52341" fmla="*/ 374139 w 1299502"/>
              <a:gd name="connsiteY52341" fmla="*/ 1136223 h 2190257"/>
              <a:gd name="connsiteX52342" fmla="*/ 373129 w 1299502"/>
              <a:gd name="connsiteY52342" fmla="*/ 1136223 h 2190257"/>
              <a:gd name="connsiteX52343" fmla="*/ 372841 w 1299502"/>
              <a:gd name="connsiteY52343" fmla="*/ 1135826 h 2190257"/>
              <a:gd name="connsiteX52344" fmla="*/ 372516 w 1299502"/>
              <a:gd name="connsiteY52344" fmla="*/ 1135826 h 2190257"/>
              <a:gd name="connsiteX52345" fmla="*/ 371940 w 1299502"/>
              <a:gd name="connsiteY52345" fmla="*/ 1135250 h 2190257"/>
              <a:gd name="connsiteX52346" fmla="*/ 371615 w 1299502"/>
              <a:gd name="connsiteY52346" fmla="*/ 1135250 h 2190257"/>
              <a:gd name="connsiteX52347" fmla="*/ 371038 w 1299502"/>
              <a:gd name="connsiteY52347" fmla="*/ 1134529 h 2190257"/>
              <a:gd name="connsiteX52348" fmla="*/ 370714 w 1299502"/>
              <a:gd name="connsiteY52348" fmla="*/ 1134529 h 2190257"/>
              <a:gd name="connsiteX52349" fmla="*/ 370425 w 1299502"/>
              <a:gd name="connsiteY52349" fmla="*/ 1134240 h 2190257"/>
              <a:gd name="connsiteX52350" fmla="*/ 370028 w 1299502"/>
              <a:gd name="connsiteY52350" fmla="*/ 1134240 h 2190257"/>
              <a:gd name="connsiteX52351" fmla="*/ 369704 w 1299502"/>
              <a:gd name="connsiteY52351" fmla="*/ 1133916 h 2190257"/>
              <a:gd name="connsiteX52352" fmla="*/ 369415 w 1299502"/>
              <a:gd name="connsiteY52352" fmla="*/ 1133916 h 2190257"/>
              <a:gd name="connsiteX52353" fmla="*/ 369019 w 1299502"/>
              <a:gd name="connsiteY52353" fmla="*/ 1133448 h 2190257"/>
              <a:gd name="connsiteX52354" fmla="*/ 369019 w 1299502"/>
              <a:gd name="connsiteY52354" fmla="*/ 1132258 h 2190257"/>
              <a:gd name="connsiteX52355" fmla="*/ 368730 w 1299502"/>
              <a:gd name="connsiteY52355" fmla="*/ 1131934 h 2190257"/>
              <a:gd name="connsiteX52356" fmla="*/ 368802 w 1299502"/>
              <a:gd name="connsiteY52356" fmla="*/ 1131321 h 2190257"/>
              <a:gd name="connsiteX52357" fmla="*/ 368514 w 1299502"/>
              <a:gd name="connsiteY52357" fmla="*/ 1131033 h 2190257"/>
              <a:gd name="connsiteX52358" fmla="*/ 368514 w 1299502"/>
              <a:gd name="connsiteY52358" fmla="*/ 1130745 h 2190257"/>
              <a:gd name="connsiteX52359" fmla="*/ 368226 w 1299502"/>
              <a:gd name="connsiteY52359" fmla="*/ 1130456 h 2190257"/>
              <a:gd name="connsiteX52360" fmla="*/ 368226 w 1299502"/>
              <a:gd name="connsiteY52360" fmla="*/ 1130132 h 2190257"/>
              <a:gd name="connsiteX52361" fmla="*/ 367901 w 1299502"/>
              <a:gd name="connsiteY52361" fmla="*/ 1129844 h 2190257"/>
              <a:gd name="connsiteX52362" fmla="*/ 368009 w 1299502"/>
              <a:gd name="connsiteY52362" fmla="*/ 1128330 h 2190257"/>
              <a:gd name="connsiteX52363" fmla="*/ 368298 w 1299502"/>
              <a:gd name="connsiteY52363" fmla="*/ 1128042 h 2190257"/>
              <a:gd name="connsiteX52364" fmla="*/ 368406 w 1299502"/>
              <a:gd name="connsiteY52364" fmla="*/ 1126240 h 2190257"/>
              <a:gd name="connsiteX52365" fmla="*/ 368694 w 1299502"/>
              <a:gd name="connsiteY52365" fmla="*/ 1126059 h 2190257"/>
              <a:gd name="connsiteX52366" fmla="*/ 368406 w 1299502"/>
              <a:gd name="connsiteY52366" fmla="*/ 1125663 h 2190257"/>
              <a:gd name="connsiteX52367" fmla="*/ 368406 w 1299502"/>
              <a:gd name="connsiteY52367" fmla="*/ 1125339 h 2190257"/>
              <a:gd name="connsiteX52368" fmla="*/ 366927 w 1299502"/>
              <a:gd name="connsiteY52368" fmla="*/ 1123861 h 2190257"/>
              <a:gd name="connsiteX52369" fmla="*/ 366927 w 1299502"/>
              <a:gd name="connsiteY52369" fmla="*/ 1123536 h 2190257"/>
              <a:gd name="connsiteX52370" fmla="*/ 366603 w 1299502"/>
              <a:gd name="connsiteY52370" fmla="*/ 1123248 h 2190257"/>
              <a:gd name="connsiteX52371" fmla="*/ 366711 w 1299502"/>
              <a:gd name="connsiteY52371" fmla="*/ 1122960 h 2190257"/>
              <a:gd name="connsiteX52372" fmla="*/ 366387 w 1299502"/>
              <a:gd name="connsiteY52372" fmla="*/ 1122563 h 2190257"/>
              <a:gd name="connsiteX52373" fmla="*/ 366387 w 1299502"/>
              <a:gd name="connsiteY52373" fmla="*/ 1122347 h 2190257"/>
              <a:gd name="connsiteX52374" fmla="*/ 365521 w 1299502"/>
              <a:gd name="connsiteY52374" fmla="*/ 1121374 h 2190257"/>
              <a:gd name="connsiteX52375" fmla="*/ 365521 w 1299502"/>
              <a:gd name="connsiteY52375" fmla="*/ 1121050 h 2190257"/>
              <a:gd name="connsiteX52376" fmla="*/ 364620 w 1299502"/>
              <a:gd name="connsiteY52376" fmla="*/ 1120149 h 2190257"/>
              <a:gd name="connsiteX52377" fmla="*/ 364620 w 1299502"/>
              <a:gd name="connsiteY52377" fmla="*/ 1119860 h 2190257"/>
              <a:gd name="connsiteX52378" fmla="*/ 364331 w 1299502"/>
              <a:gd name="connsiteY52378" fmla="*/ 1119572 h 2190257"/>
              <a:gd name="connsiteX52379" fmla="*/ 364331 w 1299502"/>
              <a:gd name="connsiteY52379" fmla="*/ 1119248 h 2190257"/>
              <a:gd name="connsiteX52380" fmla="*/ 361915 w 1299502"/>
              <a:gd name="connsiteY52380" fmla="*/ 1116689 h 2190257"/>
              <a:gd name="connsiteX52381" fmla="*/ 361915 w 1299502"/>
              <a:gd name="connsiteY52381" fmla="*/ 1116473 h 2190257"/>
              <a:gd name="connsiteX52382" fmla="*/ 361843 w 1299502"/>
              <a:gd name="connsiteY52382" fmla="*/ 1116292 h 2190257"/>
              <a:gd name="connsiteX52383" fmla="*/ 361411 w 1299502"/>
              <a:gd name="connsiteY52383" fmla="*/ 1116292 h 2190257"/>
              <a:gd name="connsiteX52384" fmla="*/ 360834 w 1299502"/>
              <a:gd name="connsiteY52384" fmla="*/ 1115680 h 2190257"/>
              <a:gd name="connsiteX52385" fmla="*/ 360545 w 1299502"/>
              <a:gd name="connsiteY52385" fmla="*/ 1115572 h 2190257"/>
              <a:gd name="connsiteX52386" fmla="*/ 360221 w 1299502"/>
              <a:gd name="connsiteY52386" fmla="*/ 1115283 h 2190257"/>
              <a:gd name="connsiteX52387" fmla="*/ 359644 w 1299502"/>
              <a:gd name="connsiteY52387" fmla="*/ 1115283 h 2190257"/>
              <a:gd name="connsiteX52388" fmla="*/ 359319 w 1299502"/>
              <a:gd name="connsiteY52388" fmla="*/ 1114995 h 2190257"/>
              <a:gd name="connsiteX52389" fmla="*/ 359031 w 1299502"/>
              <a:gd name="connsiteY52389" fmla="*/ 1114995 h 2190257"/>
              <a:gd name="connsiteX52390" fmla="*/ 358418 w 1299502"/>
              <a:gd name="connsiteY52390" fmla="*/ 1114274 h 2190257"/>
              <a:gd name="connsiteX52391" fmla="*/ 358129 w 1299502"/>
              <a:gd name="connsiteY52391" fmla="*/ 1114274 h 2190257"/>
              <a:gd name="connsiteX52392" fmla="*/ 357841 w 1299502"/>
              <a:gd name="connsiteY52392" fmla="*/ 1113986 h 2190257"/>
              <a:gd name="connsiteX52393" fmla="*/ 357444 w 1299502"/>
              <a:gd name="connsiteY52393" fmla="*/ 1113986 h 2190257"/>
              <a:gd name="connsiteX52394" fmla="*/ 356831 w 1299502"/>
              <a:gd name="connsiteY52394" fmla="*/ 1113265 h 2190257"/>
              <a:gd name="connsiteX52395" fmla="*/ 355930 w 1299502"/>
              <a:gd name="connsiteY52395" fmla="*/ 1113265 h 2190257"/>
              <a:gd name="connsiteX52396" fmla="*/ 355641 w 1299502"/>
              <a:gd name="connsiteY52396" fmla="*/ 1113589 h 2190257"/>
              <a:gd name="connsiteX52397" fmla="*/ 355245 w 1299502"/>
              <a:gd name="connsiteY52397" fmla="*/ 1113589 h 2190257"/>
              <a:gd name="connsiteX52398" fmla="*/ 354235 w 1299502"/>
              <a:gd name="connsiteY52398" fmla="*/ 1114382 h 2190257"/>
              <a:gd name="connsiteX52399" fmla="*/ 353947 w 1299502"/>
              <a:gd name="connsiteY52399" fmla="*/ 1114382 h 2190257"/>
              <a:gd name="connsiteX52400" fmla="*/ 353550 w 1299502"/>
              <a:gd name="connsiteY52400" fmla="*/ 1113878 h 2190257"/>
              <a:gd name="connsiteX52401" fmla="*/ 353550 w 1299502"/>
              <a:gd name="connsiteY52401" fmla="*/ 1113589 h 2190257"/>
              <a:gd name="connsiteX52402" fmla="*/ 353225 w 1299502"/>
              <a:gd name="connsiteY52402" fmla="*/ 1113265 h 2190257"/>
              <a:gd name="connsiteX52403" fmla="*/ 353334 w 1299502"/>
              <a:gd name="connsiteY52403" fmla="*/ 1110886 h 2190257"/>
              <a:gd name="connsiteX52404" fmla="*/ 353658 w 1299502"/>
              <a:gd name="connsiteY52404" fmla="*/ 1110598 h 2190257"/>
              <a:gd name="connsiteX52405" fmla="*/ 353730 w 1299502"/>
              <a:gd name="connsiteY52405" fmla="*/ 1109697 h 2190257"/>
              <a:gd name="connsiteX52406" fmla="*/ 354523 w 1299502"/>
              <a:gd name="connsiteY52406" fmla="*/ 1108976 h 2190257"/>
              <a:gd name="connsiteX52407" fmla="*/ 354848 w 1299502"/>
              <a:gd name="connsiteY52407" fmla="*/ 1109084 h 2190257"/>
              <a:gd name="connsiteX52408" fmla="*/ 355028 w 1299502"/>
              <a:gd name="connsiteY52408" fmla="*/ 1108904 h 2190257"/>
              <a:gd name="connsiteX52409" fmla="*/ 355245 w 1299502"/>
              <a:gd name="connsiteY52409" fmla="*/ 1105408 h 2190257"/>
              <a:gd name="connsiteX52410" fmla="*/ 355641 w 1299502"/>
              <a:gd name="connsiteY52410" fmla="*/ 1105084 h 2190257"/>
              <a:gd name="connsiteX52411" fmla="*/ 355641 w 1299502"/>
              <a:gd name="connsiteY52411" fmla="*/ 1104796 h 2190257"/>
              <a:gd name="connsiteX52412" fmla="*/ 355930 w 1299502"/>
              <a:gd name="connsiteY52412" fmla="*/ 1104507 h 2190257"/>
              <a:gd name="connsiteX52413" fmla="*/ 355930 w 1299502"/>
              <a:gd name="connsiteY52413" fmla="*/ 1103606 h 2190257"/>
              <a:gd name="connsiteX52414" fmla="*/ 356939 w 1299502"/>
              <a:gd name="connsiteY52414" fmla="*/ 1102813 h 2190257"/>
              <a:gd name="connsiteX52415" fmla="*/ 357011 w 1299502"/>
              <a:gd name="connsiteY52415" fmla="*/ 1102489 h 2190257"/>
              <a:gd name="connsiteX52416" fmla="*/ 357336 w 1299502"/>
              <a:gd name="connsiteY52416" fmla="*/ 1102201 h 2190257"/>
              <a:gd name="connsiteX52417" fmla="*/ 357336 w 1299502"/>
              <a:gd name="connsiteY52417" fmla="*/ 1101912 h 2190257"/>
              <a:gd name="connsiteX52418" fmla="*/ 357624 w 1299502"/>
              <a:gd name="connsiteY52418" fmla="*/ 1101588 h 2190257"/>
              <a:gd name="connsiteX52419" fmla="*/ 357733 w 1299502"/>
              <a:gd name="connsiteY52419" fmla="*/ 1101300 h 2190257"/>
              <a:gd name="connsiteX52420" fmla="*/ 358021 w 1299502"/>
              <a:gd name="connsiteY52420" fmla="*/ 1101119 h 2190257"/>
              <a:gd name="connsiteX52421" fmla="*/ 358021 w 1299502"/>
              <a:gd name="connsiteY52421" fmla="*/ 1100795 h 2190257"/>
              <a:gd name="connsiteX52422" fmla="*/ 358418 w 1299502"/>
              <a:gd name="connsiteY52422" fmla="*/ 1100507 h 2190257"/>
              <a:gd name="connsiteX52423" fmla="*/ 358418 w 1299502"/>
              <a:gd name="connsiteY52423" fmla="*/ 1100218 h 2190257"/>
              <a:gd name="connsiteX52424" fmla="*/ 359031 w 1299502"/>
              <a:gd name="connsiteY52424" fmla="*/ 1099606 h 2190257"/>
              <a:gd name="connsiteX52425" fmla="*/ 359103 w 1299502"/>
              <a:gd name="connsiteY52425" fmla="*/ 1099317 h 2190257"/>
              <a:gd name="connsiteX52426" fmla="*/ 359716 w 1299502"/>
              <a:gd name="connsiteY52426" fmla="*/ 1098813 h 2190257"/>
              <a:gd name="connsiteX52427" fmla="*/ 359716 w 1299502"/>
              <a:gd name="connsiteY52427" fmla="*/ 1098525 h 2190257"/>
              <a:gd name="connsiteX52428" fmla="*/ 360112 w 1299502"/>
              <a:gd name="connsiteY52428" fmla="*/ 1098200 h 2190257"/>
              <a:gd name="connsiteX52429" fmla="*/ 360112 w 1299502"/>
              <a:gd name="connsiteY52429" fmla="*/ 1097587 h 2190257"/>
              <a:gd name="connsiteX52430" fmla="*/ 359824 w 1299502"/>
              <a:gd name="connsiteY52430" fmla="*/ 1097299 h 2190257"/>
              <a:gd name="connsiteX52431" fmla="*/ 359824 w 1299502"/>
              <a:gd name="connsiteY52431" fmla="*/ 1097011 h 2190257"/>
              <a:gd name="connsiteX52432" fmla="*/ 359211 w 1299502"/>
              <a:gd name="connsiteY52432" fmla="*/ 1096398 h 2190257"/>
              <a:gd name="connsiteX52433" fmla="*/ 359536 w 1299502"/>
              <a:gd name="connsiteY52433" fmla="*/ 1096110 h 2190257"/>
              <a:gd name="connsiteX52434" fmla="*/ 359716 w 1299502"/>
              <a:gd name="connsiteY52434" fmla="*/ 1094019 h 2190257"/>
              <a:gd name="connsiteX52435" fmla="*/ 360004 w 1299502"/>
              <a:gd name="connsiteY52435" fmla="*/ 1093731 h 2190257"/>
              <a:gd name="connsiteX52436" fmla="*/ 360004 w 1299502"/>
              <a:gd name="connsiteY52436" fmla="*/ 1093443 h 2190257"/>
              <a:gd name="connsiteX52437" fmla="*/ 360509 w 1299502"/>
              <a:gd name="connsiteY52437" fmla="*/ 1093010 h 2190257"/>
              <a:gd name="connsiteX52438" fmla="*/ 362420 w 1299502"/>
              <a:gd name="connsiteY52438" fmla="*/ 1093118 h 2190257"/>
              <a:gd name="connsiteX52439" fmla="*/ 362709 w 1299502"/>
              <a:gd name="connsiteY52439" fmla="*/ 1093443 h 2190257"/>
              <a:gd name="connsiteX52440" fmla="*/ 362997 w 1299502"/>
              <a:gd name="connsiteY52440" fmla="*/ 1093515 h 2190257"/>
              <a:gd name="connsiteX52441" fmla="*/ 363610 w 1299502"/>
              <a:gd name="connsiteY52441" fmla="*/ 1093010 h 2190257"/>
              <a:gd name="connsiteX52442" fmla="*/ 363610 w 1299502"/>
              <a:gd name="connsiteY52442" fmla="*/ 1091821 h 2190257"/>
              <a:gd name="connsiteX52443" fmla="*/ 366098 w 1299502"/>
              <a:gd name="connsiteY52443" fmla="*/ 1089731 h 2190257"/>
              <a:gd name="connsiteX52444" fmla="*/ 370569 w 1299502"/>
              <a:gd name="connsiteY52444" fmla="*/ 1090019 h 2190257"/>
              <a:gd name="connsiteX52445" fmla="*/ 370894 w 1299502"/>
              <a:gd name="connsiteY52445" fmla="*/ 1090343 h 2190257"/>
              <a:gd name="connsiteX52446" fmla="*/ 371759 w 1299502"/>
              <a:gd name="connsiteY52446" fmla="*/ 1090451 h 2190257"/>
              <a:gd name="connsiteX52447" fmla="*/ 371976 w 1299502"/>
              <a:gd name="connsiteY52447" fmla="*/ 1090524 h 2190257"/>
              <a:gd name="connsiteX52448" fmla="*/ 371867 w 1299502"/>
              <a:gd name="connsiteY52448" fmla="*/ 1091136 h 2190257"/>
              <a:gd name="connsiteX52449" fmla="*/ 371579 w 1299502"/>
              <a:gd name="connsiteY52449" fmla="*/ 1091425 h 2190257"/>
              <a:gd name="connsiteX52450" fmla="*/ 371579 w 1299502"/>
              <a:gd name="connsiteY52450" fmla="*/ 1092037 h 2190257"/>
              <a:gd name="connsiteX52451" fmla="*/ 371687 w 1299502"/>
              <a:gd name="connsiteY52451" fmla="*/ 1092145 h 2190257"/>
              <a:gd name="connsiteX52452" fmla="*/ 373274 w 1299502"/>
              <a:gd name="connsiteY52452" fmla="*/ 1092217 h 2190257"/>
              <a:gd name="connsiteX52453" fmla="*/ 373562 w 1299502"/>
              <a:gd name="connsiteY52453" fmla="*/ 1092542 h 2190257"/>
              <a:gd name="connsiteX52454" fmla="*/ 373887 w 1299502"/>
              <a:gd name="connsiteY52454" fmla="*/ 1092614 h 2190257"/>
              <a:gd name="connsiteX52455" fmla="*/ 374175 w 1299502"/>
              <a:gd name="connsiteY52455" fmla="*/ 1092938 h 2190257"/>
              <a:gd name="connsiteX52456" fmla="*/ 375473 w 1299502"/>
              <a:gd name="connsiteY52456" fmla="*/ 1093046 h 2190257"/>
              <a:gd name="connsiteX52457" fmla="*/ 375762 w 1299502"/>
              <a:gd name="connsiteY52457" fmla="*/ 1093335 h 2190257"/>
              <a:gd name="connsiteX52458" fmla="*/ 376050 w 1299502"/>
              <a:gd name="connsiteY52458" fmla="*/ 1093335 h 2190257"/>
              <a:gd name="connsiteX52459" fmla="*/ 376267 w 1299502"/>
              <a:gd name="connsiteY52459" fmla="*/ 1093443 h 2190257"/>
              <a:gd name="connsiteX52460" fmla="*/ 376267 w 1299502"/>
              <a:gd name="connsiteY52460" fmla="*/ 1093731 h 2190257"/>
              <a:gd name="connsiteX52461" fmla="*/ 376447 w 1299502"/>
              <a:gd name="connsiteY52461" fmla="*/ 1094019 h 2190257"/>
              <a:gd name="connsiteX52462" fmla="*/ 376447 w 1299502"/>
              <a:gd name="connsiteY52462" fmla="*/ 1094632 h 2190257"/>
              <a:gd name="connsiteX52463" fmla="*/ 376663 w 1299502"/>
              <a:gd name="connsiteY52463" fmla="*/ 1094812 h 2190257"/>
              <a:gd name="connsiteX52464" fmla="*/ 376952 w 1299502"/>
              <a:gd name="connsiteY52464" fmla="*/ 1094524 h 2190257"/>
              <a:gd name="connsiteX52465" fmla="*/ 377240 w 1299502"/>
              <a:gd name="connsiteY52465" fmla="*/ 1094524 h 2190257"/>
              <a:gd name="connsiteX52466" fmla="*/ 377637 w 1299502"/>
              <a:gd name="connsiteY52466" fmla="*/ 1094236 h 2190257"/>
              <a:gd name="connsiteX52467" fmla="*/ 378033 w 1299502"/>
              <a:gd name="connsiteY52467" fmla="*/ 1094740 h 2190257"/>
              <a:gd name="connsiteX52468" fmla="*/ 378033 w 1299502"/>
              <a:gd name="connsiteY52468" fmla="*/ 1095029 h 2190257"/>
              <a:gd name="connsiteX52469" fmla="*/ 378358 w 1299502"/>
              <a:gd name="connsiteY52469" fmla="*/ 1095317 h 2190257"/>
              <a:gd name="connsiteX52470" fmla="*/ 378358 w 1299502"/>
              <a:gd name="connsiteY52470" fmla="*/ 1095605 h 2190257"/>
              <a:gd name="connsiteX52471" fmla="*/ 379331 w 1299502"/>
              <a:gd name="connsiteY52471" fmla="*/ 1096722 h 2190257"/>
              <a:gd name="connsiteX52472" fmla="*/ 380053 w 1299502"/>
              <a:gd name="connsiteY52472" fmla="*/ 1096795 h 2190257"/>
              <a:gd name="connsiteX52473" fmla="*/ 380521 w 1299502"/>
              <a:gd name="connsiteY52473" fmla="*/ 1096398 h 2190257"/>
              <a:gd name="connsiteX52474" fmla="*/ 380233 w 1299502"/>
              <a:gd name="connsiteY52474" fmla="*/ 1096002 h 2190257"/>
              <a:gd name="connsiteX52475" fmla="*/ 380233 w 1299502"/>
              <a:gd name="connsiteY52475" fmla="*/ 1095137 h 2190257"/>
              <a:gd name="connsiteX52476" fmla="*/ 380125 w 1299502"/>
              <a:gd name="connsiteY52476" fmla="*/ 1095029 h 2190257"/>
              <a:gd name="connsiteX52477" fmla="*/ 379440 w 1299502"/>
              <a:gd name="connsiteY52477" fmla="*/ 1094920 h 2190257"/>
              <a:gd name="connsiteX52478" fmla="*/ 379331 w 1299502"/>
              <a:gd name="connsiteY52478" fmla="*/ 1094848 h 2190257"/>
              <a:gd name="connsiteX52479" fmla="*/ 379331 w 1299502"/>
              <a:gd name="connsiteY52479" fmla="*/ 1094236 h 2190257"/>
              <a:gd name="connsiteX52480" fmla="*/ 379043 w 1299502"/>
              <a:gd name="connsiteY52480" fmla="*/ 1093911 h 2190257"/>
              <a:gd name="connsiteX52481" fmla="*/ 379331 w 1299502"/>
              <a:gd name="connsiteY52481" fmla="*/ 1093623 h 2190257"/>
              <a:gd name="connsiteX52482" fmla="*/ 379440 w 1299502"/>
              <a:gd name="connsiteY52482" fmla="*/ 1093335 h 2190257"/>
              <a:gd name="connsiteX52483" fmla="*/ 379944 w 1299502"/>
              <a:gd name="connsiteY52483" fmla="*/ 1092938 h 2190257"/>
              <a:gd name="connsiteX52484" fmla="*/ 380810 w 1299502"/>
              <a:gd name="connsiteY52484" fmla="*/ 1093046 h 2190257"/>
              <a:gd name="connsiteX52485" fmla="*/ 381134 w 1299502"/>
              <a:gd name="connsiteY52485" fmla="*/ 1093335 h 2190257"/>
              <a:gd name="connsiteX52486" fmla="*/ 381423 w 1299502"/>
              <a:gd name="connsiteY52486" fmla="*/ 1093335 h 2190257"/>
              <a:gd name="connsiteX52487" fmla="*/ 381639 w 1299502"/>
              <a:gd name="connsiteY52487" fmla="*/ 1093227 h 2190257"/>
              <a:gd name="connsiteX52488" fmla="*/ 381639 w 1299502"/>
              <a:gd name="connsiteY52488" fmla="*/ 1092542 h 2190257"/>
              <a:gd name="connsiteX52489" fmla="*/ 381315 w 1299502"/>
              <a:gd name="connsiteY52489" fmla="*/ 1092217 h 2190257"/>
              <a:gd name="connsiteX52490" fmla="*/ 381423 w 1299502"/>
              <a:gd name="connsiteY52490" fmla="*/ 1091641 h 2190257"/>
              <a:gd name="connsiteX52491" fmla="*/ 381206 w 1299502"/>
              <a:gd name="connsiteY52491" fmla="*/ 1091533 h 2190257"/>
              <a:gd name="connsiteX52492" fmla="*/ 380918 w 1299502"/>
              <a:gd name="connsiteY52492" fmla="*/ 1091533 h 2190257"/>
              <a:gd name="connsiteX52493" fmla="*/ 380738 w 1299502"/>
              <a:gd name="connsiteY52493" fmla="*/ 1091316 h 2190257"/>
              <a:gd name="connsiteX52494" fmla="*/ 380810 w 1299502"/>
              <a:gd name="connsiteY52494" fmla="*/ 1090740 h 2190257"/>
              <a:gd name="connsiteX52495" fmla="*/ 380521 w 1299502"/>
              <a:gd name="connsiteY52495" fmla="*/ 1090451 h 2190257"/>
              <a:gd name="connsiteX52496" fmla="*/ 380810 w 1299502"/>
              <a:gd name="connsiteY52496" fmla="*/ 1090127 h 2190257"/>
              <a:gd name="connsiteX52497" fmla="*/ 380918 w 1299502"/>
              <a:gd name="connsiteY52497" fmla="*/ 1089226 h 2190257"/>
              <a:gd name="connsiteX52498" fmla="*/ 380738 w 1299502"/>
              <a:gd name="connsiteY52498" fmla="*/ 1089154 h 2190257"/>
              <a:gd name="connsiteX52499" fmla="*/ 380413 w 1299502"/>
              <a:gd name="connsiteY52499" fmla="*/ 1089442 h 2190257"/>
              <a:gd name="connsiteX52500" fmla="*/ 379728 w 1299502"/>
              <a:gd name="connsiteY52500" fmla="*/ 1089334 h 2190257"/>
              <a:gd name="connsiteX52501" fmla="*/ 379440 w 1299502"/>
              <a:gd name="connsiteY52501" fmla="*/ 1089623 h 2190257"/>
              <a:gd name="connsiteX52502" fmla="*/ 378827 w 1299502"/>
              <a:gd name="connsiteY52502" fmla="*/ 1089623 h 2190257"/>
              <a:gd name="connsiteX52503" fmla="*/ 378322 w 1299502"/>
              <a:gd name="connsiteY52503" fmla="*/ 1089154 h 2190257"/>
              <a:gd name="connsiteX52504" fmla="*/ 378430 w 1299502"/>
              <a:gd name="connsiteY52504" fmla="*/ 1087929 h 2190257"/>
              <a:gd name="connsiteX52505" fmla="*/ 378538 w 1299502"/>
              <a:gd name="connsiteY52505" fmla="*/ 1087857 h 2190257"/>
              <a:gd name="connsiteX52506" fmla="*/ 379223 w 1299502"/>
              <a:gd name="connsiteY52506" fmla="*/ 1087857 h 2190257"/>
              <a:gd name="connsiteX52507" fmla="*/ 379331 w 1299502"/>
              <a:gd name="connsiteY52507" fmla="*/ 1087748 h 2190257"/>
              <a:gd name="connsiteX52508" fmla="*/ 379404 w 1299502"/>
              <a:gd name="connsiteY52508" fmla="*/ 1086559 h 2190257"/>
              <a:gd name="connsiteX52509" fmla="*/ 379115 w 1299502"/>
              <a:gd name="connsiteY52509" fmla="*/ 1086235 h 2190257"/>
              <a:gd name="connsiteX52510" fmla="*/ 379223 w 1299502"/>
              <a:gd name="connsiteY52510" fmla="*/ 1085658 h 2190257"/>
              <a:gd name="connsiteX52511" fmla="*/ 378899 w 1299502"/>
              <a:gd name="connsiteY52511" fmla="*/ 1085334 h 2190257"/>
              <a:gd name="connsiteX52512" fmla="*/ 378899 w 1299502"/>
              <a:gd name="connsiteY52512" fmla="*/ 1084144 h 2190257"/>
              <a:gd name="connsiteX52513" fmla="*/ 378322 w 1299502"/>
              <a:gd name="connsiteY52513" fmla="*/ 1083532 h 2190257"/>
              <a:gd name="connsiteX52514" fmla="*/ 378322 w 1299502"/>
              <a:gd name="connsiteY52514" fmla="*/ 1083135 h 2190257"/>
              <a:gd name="connsiteX52515" fmla="*/ 377997 w 1299502"/>
              <a:gd name="connsiteY52515" fmla="*/ 1082847 h 2190257"/>
              <a:gd name="connsiteX52516" fmla="*/ 377997 w 1299502"/>
              <a:gd name="connsiteY52516" fmla="*/ 1082559 h 2190257"/>
              <a:gd name="connsiteX52517" fmla="*/ 377637 w 1299502"/>
              <a:gd name="connsiteY52517" fmla="*/ 1082162 h 2190257"/>
              <a:gd name="connsiteX52518" fmla="*/ 376014 w 1299502"/>
              <a:gd name="connsiteY52518" fmla="*/ 1082054 h 2190257"/>
              <a:gd name="connsiteX52519" fmla="*/ 375726 w 1299502"/>
              <a:gd name="connsiteY52519" fmla="*/ 1081766 h 2190257"/>
              <a:gd name="connsiteX52520" fmla="*/ 375437 w 1299502"/>
              <a:gd name="connsiteY52520" fmla="*/ 1081946 h 2190257"/>
              <a:gd name="connsiteX52521" fmla="*/ 375113 w 1299502"/>
              <a:gd name="connsiteY52521" fmla="*/ 1081658 h 2190257"/>
              <a:gd name="connsiteX52522" fmla="*/ 374716 w 1299502"/>
              <a:gd name="connsiteY52522" fmla="*/ 1081946 h 2190257"/>
              <a:gd name="connsiteX52523" fmla="*/ 374428 w 1299502"/>
              <a:gd name="connsiteY52523" fmla="*/ 1081946 h 2190257"/>
              <a:gd name="connsiteX52524" fmla="*/ 374103 w 1299502"/>
              <a:gd name="connsiteY52524" fmla="*/ 1082234 h 2190257"/>
              <a:gd name="connsiteX52525" fmla="*/ 372516 w 1299502"/>
              <a:gd name="connsiteY52525" fmla="*/ 1082162 h 2190257"/>
              <a:gd name="connsiteX52526" fmla="*/ 372228 w 1299502"/>
              <a:gd name="connsiteY52526" fmla="*/ 1081838 h 2190257"/>
              <a:gd name="connsiteX52527" fmla="*/ 369343 w 1299502"/>
              <a:gd name="connsiteY52527" fmla="*/ 1081658 h 2190257"/>
              <a:gd name="connsiteX52528" fmla="*/ 369019 w 1299502"/>
              <a:gd name="connsiteY52528" fmla="*/ 1081333 h 2190257"/>
              <a:gd name="connsiteX52529" fmla="*/ 366242 w 1299502"/>
              <a:gd name="connsiteY52529" fmla="*/ 1081153 h 2190257"/>
              <a:gd name="connsiteX52530" fmla="*/ 365954 w 1299502"/>
              <a:gd name="connsiteY52530" fmla="*/ 1080865 h 2190257"/>
              <a:gd name="connsiteX52531" fmla="*/ 365629 w 1299502"/>
              <a:gd name="connsiteY52531" fmla="*/ 1080865 h 2190257"/>
              <a:gd name="connsiteX52532" fmla="*/ 364259 w 1299502"/>
              <a:gd name="connsiteY52532" fmla="*/ 1079459 h 2190257"/>
              <a:gd name="connsiteX52533" fmla="*/ 364259 w 1299502"/>
              <a:gd name="connsiteY52533" fmla="*/ 1079171 h 2190257"/>
              <a:gd name="connsiteX52534" fmla="*/ 364151 w 1299502"/>
              <a:gd name="connsiteY52534" fmla="*/ 1078955 h 2190257"/>
              <a:gd name="connsiteX52535" fmla="*/ 363863 w 1299502"/>
              <a:gd name="connsiteY52535" fmla="*/ 1078955 h 2190257"/>
              <a:gd name="connsiteX52536" fmla="*/ 363646 w 1299502"/>
              <a:gd name="connsiteY52536" fmla="*/ 1078847 h 2190257"/>
              <a:gd name="connsiteX52537" fmla="*/ 363646 w 1299502"/>
              <a:gd name="connsiteY52537" fmla="*/ 1078558 h 2190257"/>
              <a:gd name="connsiteX52538" fmla="*/ 362745 w 1299502"/>
              <a:gd name="connsiteY52538" fmla="*/ 1077549 h 2190257"/>
              <a:gd name="connsiteX52539" fmla="*/ 362745 w 1299502"/>
              <a:gd name="connsiteY52539" fmla="*/ 1077261 h 2190257"/>
              <a:gd name="connsiteX52540" fmla="*/ 361771 w 1299502"/>
              <a:gd name="connsiteY52540" fmla="*/ 1076143 h 2190257"/>
              <a:gd name="connsiteX52541" fmla="*/ 359860 w 1299502"/>
              <a:gd name="connsiteY52541" fmla="*/ 1076071 h 2190257"/>
              <a:gd name="connsiteX52542" fmla="*/ 359572 w 1299502"/>
              <a:gd name="connsiteY52542" fmla="*/ 1075747 h 2190257"/>
              <a:gd name="connsiteX52543" fmla="*/ 358274 w 1299502"/>
              <a:gd name="connsiteY52543" fmla="*/ 1075747 h 2190257"/>
              <a:gd name="connsiteX52544" fmla="*/ 357949 w 1299502"/>
              <a:gd name="connsiteY52544" fmla="*/ 1075351 h 2190257"/>
              <a:gd name="connsiteX52545" fmla="*/ 357372 w 1299502"/>
              <a:gd name="connsiteY52545" fmla="*/ 1075351 h 2190257"/>
              <a:gd name="connsiteX52546" fmla="*/ 356254 w 1299502"/>
              <a:gd name="connsiteY52546" fmla="*/ 1074269 h 2190257"/>
              <a:gd name="connsiteX52547" fmla="*/ 356362 w 1299502"/>
              <a:gd name="connsiteY52547" fmla="*/ 1072467 h 2190257"/>
              <a:gd name="connsiteX52548" fmla="*/ 356759 w 1299502"/>
              <a:gd name="connsiteY52548" fmla="*/ 1072179 h 2190257"/>
              <a:gd name="connsiteX52549" fmla="*/ 356759 w 1299502"/>
              <a:gd name="connsiteY52549" fmla="*/ 1071855 h 2190257"/>
              <a:gd name="connsiteX52550" fmla="*/ 357480 w 1299502"/>
              <a:gd name="connsiteY52550" fmla="*/ 1071386 h 2190257"/>
              <a:gd name="connsiteX52551" fmla="*/ 357480 w 1299502"/>
              <a:gd name="connsiteY52551" fmla="*/ 1071062 h 2190257"/>
              <a:gd name="connsiteX52552" fmla="*/ 358057 w 1299502"/>
              <a:gd name="connsiteY52552" fmla="*/ 1070485 h 2190257"/>
              <a:gd name="connsiteX52553" fmla="*/ 358165 w 1299502"/>
              <a:gd name="connsiteY52553" fmla="*/ 1069584 h 2190257"/>
              <a:gd name="connsiteX52554" fmla="*/ 357841 w 1299502"/>
              <a:gd name="connsiteY52554" fmla="*/ 1069260 h 2190257"/>
              <a:gd name="connsiteX52555" fmla="*/ 357841 w 1299502"/>
              <a:gd name="connsiteY52555" fmla="*/ 1068971 h 2190257"/>
              <a:gd name="connsiteX52556" fmla="*/ 357552 w 1299502"/>
              <a:gd name="connsiteY52556" fmla="*/ 1068683 h 2190257"/>
              <a:gd name="connsiteX52557" fmla="*/ 357661 w 1299502"/>
              <a:gd name="connsiteY52557" fmla="*/ 1066593 h 2190257"/>
              <a:gd name="connsiteX52558" fmla="*/ 357949 w 1299502"/>
              <a:gd name="connsiteY52558" fmla="*/ 1066377 h 2190257"/>
              <a:gd name="connsiteX52559" fmla="*/ 358057 w 1299502"/>
              <a:gd name="connsiteY52559" fmla="*/ 1065187 h 2190257"/>
              <a:gd name="connsiteX52560" fmla="*/ 358346 w 1299502"/>
              <a:gd name="connsiteY52560" fmla="*/ 1064899 h 2190257"/>
              <a:gd name="connsiteX52561" fmla="*/ 358454 w 1299502"/>
              <a:gd name="connsiteY52561" fmla="*/ 1063998 h 2190257"/>
              <a:gd name="connsiteX52562" fmla="*/ 358742 w 1299502"/>
              <a:gd name="connsiteY52562" fmla="*/ 1063674 h 2190257"/>
              <a:gd name="connsiteX52563" fmla="*/ 358850 w 1299502"/>
              <a:gd name="connsiteY52563" fmla="*/ 1062484 h 2190257"/>
              <a:gd name="connsiteX52564" fmla="*/ 359139 w 1299502"/>
              <a:gd name="connsiteY52564" fmla="*/ 1062304 h 2190257"/>
              <a:gd name="connsiteX52565" fmla="*/ 359355 w 1299502"/>
              <a:gd name="connsiteY52565" fmla="*/ 1058412 h 2190257"/>
              <a:gd name="connsiteX52566" fmla="*/ 359031 w 1299502"/>
              <a:gd name="connsiteY52566" fmla="*/ 1058123 h 2190257"/>
              <a:gd name="connsiteX52567" fmla="*/ 359139 w 1299502"/>
              <a:gd name="connsiteY52567" fmla="*/ 1056898 h 2190257"/>
              <a:gd name="connsiteX52568" fmla="*/ 358850 w 1299502"/>
              <a:gd name="connsiteY52568" fmla="*/ 1056610 h 2190257"/>
              <a:gd name="connsiteX52569" fmla="*/ 358923 w 1299502"/>
              <a:gd name="connsiteY52569" fmla="*/ 1055709 h 2190257"/>
              <a:gd name="connsiteX52570" fmla="*/ 358634 w 1299502"/>
              <a:gd name="connsiteY52570" fmla="*/ 1055420 h 2190257"/>
              <a:gd name="connsiteX52571" fmla="*/ 358634 w 1299502"/>
              <a:gd name="connsiteY52571" fmla="*/ 1054519 h 2190257"/>
              <a:gd name="connsiteX52572" fmla="*/ 358346 w 1299502"/>
              <a:gd name="connsiteY52572" fmla="*/ 1054231 h 2190257"/>
              <a:gd name="connsiteX52573" fmla="*/ 358454 w 1299502"/>
              <a:gd name="connsiteY52573" fmla="*/ 1052717 h 2190257"/>
              <a:gd name="connsiteX52574" fmla="*/ 358129 w 1299502"/>
              <a:gd name="connsiteY52574" fmla="*/ 1052429 h 2190257"/>
              <a:gd name="connsiteX52575" fmla="*/ 358237 w 1299502"/>
              <a:gd name="connsiteY52575" fmla="*/ 1051240 h 2190257"/>
              <a:gd name="connsiteX52576" fmla="*/ 357913 w 1299502"/>
              <a:gd name="connsiteY52576" fmla="*/ 1050915 h 2190257"/>
              <a:gd name="connsiteX52577" fmla="*/ 357913 w 1299502"/>
              <a:gd name="connsiteY52577" fmla="*/ 1050627 h 2190257"/>
              <a:gd name="connsiteX52578" fmla="*/ 357624 w 1299502"/>
              <a:gd name="connsiteY52578" fmla="*/ 1050339 h 2190257"/>
              <a:gd name="connsiteX52579" fmla="*/ 357841 w 1299502"/>
              <a:gd name="connsiteY52579" fmla="*/ 1046446 h 2190257"/>
              <a:gd name="connsiteX52580" fmla="*/ 357516 w 1299502"/>
              <a:gd name="connsiteY52580" fmla="*/ 1046122 h 2190257"/>
              <a:gd name="connsiteX52581" fmla="*/ 357516 w 1299502"/>
              <a:gd name="connsiteY52581" fmla="*/ 1045834 h 2190257"/>
              <a:gd name="connsiteX52582" fmla="*/ 357228 w 1299502"/>
              <a:gd name="connsiteY52582" fmla="*/ 1045545 h 2190257"/>
              <a:gd name="connsiteX52583" fmla="*/ 357336 w 1299502"/>
              <a:gd name="connsiteY52583" fmla="*/ 1044644 h 2190257"/>
              <a:gd name="connsiteX52584" fmla="*/ 357624 w 1299502"/>
              <a:gd name="connsiteY52584" fmla="*/ 1044356 h 2190257"/>
              <a:gd name="connsiteX52585" fmla="*/ 357624 w 1299502"/>
              <a:gd name="connsiteY52585" fmla="*/ 1044032 h 2190257"/>
              <a:gd name="connsiteX52586" fmla="*/ 357913 w 1299502"/>
              <a:gd name="connsiteY52586" fmla="*/ 1043851 h 2190257"/>
              <a:gd name="connsiteX52587" fmla="*/ 358021 w 1299502"/>
              <a:gd name="connsiteY52587" fmla="*/ 1043131 h 2190257"/>
              <a:gd name="connsiteX52588" fmla="*/ 358310 w 1299502"/>
              <a:gd name="connsiteY52588" fmla="*/ 1042950 h 2190257"/>
              <a:gd name="connsiteX52589" fmla="*/ 358418 w 1299502"/>
              <a:gd name="connsiteY52589" fmla="*/ 1042338 h 2190257"/>
              <a:gd name="connsiteX52590" fmla="*/ 358706 w 1299502"/>
              <a:gd name="connsiteY52590" fmla="*/ 1042049 h 2190257"/>
              <a:gd name="connsiteX52591" fmla="*/ 358706 w 1299502"/>
              <a:gd name="connsiteY52591" fmla="*/ 1041761 h 2190257"/>
              <a:gd name="connsiteX52592" fmla="*/ 358418 w 1299502"/>
              <a:gd name="connsiteY52592" fmla="*/ 1041437 h 2190257"/>
              <a:gd name="connsiteX52593" fmla="*/ 358526 w 1299502"/>
              <a:gd name="connsiteY52593" fmla="*/ 1039959 h 2190257"/>
              <a:gd name="connsiteX52594" fmla="*/ 358201 w 1299502"/>
              <a:gd name="connsiteY52594" fmla="*/ 1039671 h 2190257"/>
              <a:gd name="connsiteX52595" fmla="*/ 358310 w 1299502"/>
              <a:gd name="connsiteY52595" fmla="*/ 1037256 h 2190257"/>
              <a:gd name="connsiteX52596" fmla="*/ 358021 w 1299502"/>
              <a:gd name="connsiteY52596" fmla="*/ 1036968 h 2190257"/>
              <a:gd name="connsiteX52597" fmla="*/ 358021 w 1299502"/>
              <a:gd name="connsiteY52597" fmla="*/ 1036679 h 2190257"/>
              <a:gd name="connsiteX52598" fmla="*/ 358418 w 1299502"/>
              <a:gd name="connsiteY52598" fmla="*/ 1036355 h 2190257"/>
              <a:gd name="connsiteX52599" fmla="*/ 358418 w 1299502"/>
              <a:gd name="connsiteY52599" fmla="*/ 1035166 h 2190257"/>
              <a:gd name="connsiteX52600" fmla="*/ 359319 w 1299502"/>
              <a:gd name="connsiteY52600" fmla="*/ 1034481 h 2190257"/>
              <a:gd name="connsiteX52601" fmla="*/ 359896 w 1299502"/>
              <a:gd name="connsiteY52601" fmla="*/ 1034553 h 2190257"/>
              <a:gd name="connsiteX52602" fmla="*/ 360221 w 1299502"/>
              <a:gd name="connsiteY52602" fmla="*/ 1034265 h 2190257"/>
              <a:gd name="connsiteX52603" fmla="*/ 360509 w 1299502"/>
              <a:gd name="connsiteY52603" fmla="*/ 1034553 h 2190257"/>
              <a:gd name="connsiteX52604" fmla="*/ 360798 w 1299502"/>
              <a:gd name="connsiteY52604" fmla="*/ 1034553 h 2190257"/>
              <a:gd name="connsiteX52605" fmla="*/ 361122 w 1299502"/>
              <a:gd name="connsiteY52605" fmla="*/ 1034949 h 2190257"/>
              <a:gd name="connsiteX52606" fmla="*/ 361519 w 1299502"/>
              <a:gd name="connsiteY52606" fmla="*/ 1034949 h 2190257"/>
              <a:gd name="connsiteX52607" fmla="*/ 361807 w 1299502"/>
              <a:gd name="connsiteY52607" fmla="*/ 1035274 h 2190257"/>
              <a:gd name="connsiteX52608" fmla="*/ 362420 w 1299502"/>
              <a:gd name="connsiteY52608" fmla="*/ 1035274 h 2190257"/>
              <a:gd name="connsiteX52609" fmla="*/ 362709 w 1299502"/>
              <a:gd name="connsiteY52609" fmla="*/ 1035562 h 2190257"/>
              <a:gd name="connsiteX52610" fmla="*/ 363610 w 1299502"/>
              <a:gd name="connsiteY52610" fmla="*/ 1035670 h 2190257"/>
              <a:gd name="connsiteX52611" fmla="*/ 363899 w 1299502"/>
              <a:gd name="connsiteY52611" fmla="*/ 1035958 h 2190257"/>
              <a:gd name="connsiteX52612" fmla="*/ 364295 w 1299502"/>
              <a:gd name="connsiteY52612" fmla="*/ 1035670 h 2190257"/>
              <a:gd name="connsiteX52613" fmla="*/ 364620 w 1299502"/>
              <a:gd name="connsiteY52613" fmla="*/ 1035670 h 2190257"/>
              <a:gd name="connsiteX52614" fmla="*/ 364800 w 1299502"/>
              <a:gd name="connsiteY52614" fmla="*/ 1035562 h 2190257"/>
              <a:gd name="connsiteX52615" fmla="*/ 364800 w 1299502"/>
              <a:gd name="connsiteY52615" fmla="*/ 1035274 h 2190257"/>
              <a:gd name="connsiteX52616" fmla="*/ 366387 w 1299502"/>
              <a:gd name="connsiteY52616" fmla="*/ 1033868 h 2190257"/>
              <a:gd name="connsiteX52617" fmla="*/ 366387 w 1299502"/>
              <a:gd name="connsiteY52617" fmla="*/ 1033580 h 2190257"/>
              <a:gd name="connsiteX52618" fmla="*/ 366603 w 1299502"/>
              <a:gd name="connsiteY52618" fmla="*/ 1033472 h 2190257"/>
              <a:gd name="connsiteX52619" fmla="*/ 366891 w 1299502"/>
              <a:gd name="connsiteY52619" fmla="*/ 1033472 h 2190257"/>
              <a:gd name="connsiteX52620" fmla="*/ 367613 w 1299502"/>
              <a:gd name="connsiteY52620" fmla="*/ 1032859 h 2190257"/>
              <a:gd name="connsiteX52621" fmla="*/ 367901 w 1299502"/>
              <a:gd name="connsiteY52621" fmla="*/ 1032859 h 2190257"/>
              <a:gd name="connsiteX52622" fmla="*/ 368081 w 1299502"/>
              <a:gd name="connsiteY52622" fmla="*/ 1032787 h 2190257"/>
              <a:gd name="connsiteX52623" fmla="*/ 368081 w 1299502"/>
              <a:gd name="connsiteY52623" fmla="*/ 1032463 h 2190257"/>
              <a:gd name="connsiteX52624" fmla="*/ 368406 w 1299502"/>
              <a:gd name="connsiteY52624" fmla="*/ 1032174 h 2190257"/>
              <a:gd name="connsiteX52625" fmla="*/ 368478 w 1299502"/>
              <a:gd name="connsiteY52625" fmla="*/ 1031886 h 2190257"/>
              <a:gd name="connsiteX52626" fmla="*/ 368586 w 1299502"/>
              <a:gd name="connsiteY52626" fmla="*/ 1031778 h 2190257"/>
              <a:gd name="connsiteX52627" fmla="*/ 368875 w 1299502"/>
              <a:gd name="connsiteY52627" fmla="*/ 1031778 h 2190257"/>
              <a:gd name="connsiteX52628" fmla="*/ 369199 w 1299502"/>
              <a:gd name="connsiteY52628" fmla="*/ 1032066 h 2190257"/>
              <a:gd name="connsiteX52629" fmla="*/ 369884 w 1299502"/>
              <a:gd name="connsiteY52629" fmla="*/ 1032174 h 2190257"/>
              <a:gd name="connsiteX52630" fmla="*/ 370209 w 1299502"/>
              <a:gd name="connsiteY52630" fmla="*/ 1032463 h 2190257"/>
              <a:gd name="connsiteX52631" fmla="*/ 370786 w 1299502"/>
              <a:gd name="connsiteY52631" fmla="*/ 1032463 h 2190257"/>
              <a:gd name="connsiteX52632" fmla="*/ 371110 w 1299502"/>
              <a:gd name="connsiteY52632" fmla="*/ 1032787 h 2190257"/>
              <a:gd name="connsiteX52633" fmla="*/ 371399 w 1299502"/>
              <a:gd name="connsiteY52633" fmla="*/ 1032787 h 2190257"/>
              <a:gd name="connsiteX52634" fmla="*/ 371687 w 1299502"/>
              <a:gd name="connsiteY52634" fmla="*/ 1033183 h 2190257"/>
              <a:gd name="connsiteX52635" fmla="*/ 372012 w 1299502"/>
              <a:gd name="connsiteY52635" fmla="*/ 1033183 h 2190257"/>
              <a:gd name="connsiteX52636" fmla="*/ 372300 w 1299502"/>
              <a:gd name="connsiteY52636" fmla="*/ 1033472 h 2190257"/>
              <a:gd name="connsiteX52637" fmla="*/ 374500 w 1299502"/>
              <a:gd name="connsiteY52637" fmla="*/ 1033580 h 2190257"/>
              <a:gd name="connsiteX52638" fmla="*/ 374680 w 1299502"/>
              <a:gd name="connsiteY52638" fmla="*/ 1033472 h 2190257"/>
              <a:gd name="connsiteX52639" fmla="*/ 374680 w 1299502"/>
              <a:gd name="connsiteY52639" fmla="*/ 1033183 h 2190257"/>
              <a:gd name="connsiteX52640" fmla="*/ 375077 w 1299502"/>
              <a:gd name="connsiteY52640" fmla="*/ 1032859 h 2190257"/>
              <a:gd name="connsiteX52641" fmla="*/ 375077 w 1299502"/>
              <a:gd name="connsiteY52641" fmla="*/ 1032571 h 2190257"/>
              <a:gd name="connsiteX52642" fmla="*/ 375870 w 1299502"/>
              <a:gd name="connsiteY52642" fmla="*/ 1031886 h 2190257"/>
              <a:gd name="connsiteX52643" fmla="*/ 376194 w 1299502"/>
              <a:gd name="connsiteY52643" fmla="*/ 1032174 h 2190257"/>
              <a:gd name="connsiteX52644" fmla="*/ 376483 w 1299502"/>
              <a:gd name="connsiteY52644" fmla="*/ 1032174 h 2190257"/>
              <a:gd name="connsiteX52645" fmla="*/ 376988 w 1299502"/>
              <a:gd name="connsiteY52645" fmla="*/ 1032679 h 2190257"/>
              <a:gd name="connsiteX52646" fmla="*/ 376988 w 1299502"/>
              <a:gd name="connsiteY52646" fmla="*/ 1032967 h 2190257"/>
              <a:gd name="connsiteX52647" fmla="*/ 377096 w 1299502"/>
              <a:gd name="connsiteY52647" fmla="*/ 1033183 h 2190257"/>
              <a:gd name="connsiteX52648" fmla="*/ 377384 w 1299502"/>
              <a:gd name="connsiteY52648" fmla="*/ 1032859 h 2190257"/>
              <a:gd name="connsiteX52649" fmla="*/ 378069 w 1299502"/>
              <a:gd name="connsiteY52649" fmla="*/ 1032859 h 2190257"/>
              <a:gd name="connsiteX52650" fmla="*/ 378394 w 1299502"/>
              <a:gd name="connsiteY52650" fmla="*/ 1032571 h 2190257"/>
              <a:gd name="connsiteX52651" fmla="*/ 379692 w 1299502"/>
              <a:gd name="connsiteY52651" fmla="*/ 1032679 h 2190257"/>
              <a:gd name="connsiteX52652" fmla="*/ 379980 w 1299502"/>
              <a:gd name="connsiteY52652" fmla="*/ 1032354 h 2190257"/>
              <a:gd name="connsiteX52653" fmla="*/ 380269 w 1299502"/>
              <a:gd name="connsiteY52653" fmla="*/ 1032679 h 2190257"/>
              <a:gd name="connsiteX52654" fmla="*/ 380593 w 1299502"/>
              <a:gd name="connsiteY52654" fmla="*/ 1032751 h 2190257"/>
              <a:gd name="connsiteX52655" fmla="*/ 380774 w 1299502"/>
              <a:gd name="connsiteY52655" fmla="*/ 1032859 h 2190257"/>
              <a:gd name="connsiteX52656" fmla="*/ 380666 w 1299502"/>
              <a:gd name="connsiteY52656" fmla="*/ 1033147 h 2190257"/>
              <a:gd name="connsiteX52657" fmla="*/ 380882 w 1299502"/>
              <a:gd name="connsiteY52657" fmla="*/ 1033364 h 2190257"/>
              <a:gd name="connsiteX52658" fmla="*/ 383081 w 1299502"/>
              <a:gd name="connsiteY52658" fmla="*/ 1033472 h 2190257"/>
              <a:gd name="connsiteX52659" fmla="*/ 383586 w 1299502"/>
              <a:gd name="connsiteY52659" fmla="*/ 1033976 h 2190257"/>
              <a:gd name="connsiteX52660" fmla="*/ 383478 w 1299502"/>
              <a:gd name="connsiteY52660" fmla="*/ 1034156 h 2190257"/>
              <a:gd name="connsiteX52661" fmla="*/ 383767 w 1299502"/>
              <a:gd name="connsiteY52661" fmla="*/ 1034553 h 2190257"/>
              <a:gd name="connsiteX52662" fmla="*/ 383190 w 1299502"/>
              <a:gd name="connsiteY52662" fmla="*/ 1035057 h 2190257"/>
              <a:gd name="connsiteX52663" fmla="*/ 383190 w 1299502"/>
              <a:gd name="connsiteY52663" fmla="*/ 1035346 h 2190257"/>
              <a:gd name="connsiteX52664" fmla="*/ 382793 w 1299502"/>
              <a:gd name="connsiteY52664" fmla="*/ 1035634 h 2190257"/>
              <a:gd name="connsiteX52665" fmla="*/ 382793 w 1299502"/>
              <a:gd name="connsiteY52665" fmla="*/ 1036247 h 2190257"/>
              <a:gd name="connsiteX52666" fmla="*/ 382469 w 1299502"/>
              <a:gd name="connsiteY52666" fmla="*/ 1036535 h 2190257"/>
              <a:gd name="connsiteX52667" fmla="*/ 382360 w 1299502"/>
              <a:gd name="connsiteY52667" fmla="*/ 1036860 h 2190257"/>
              <a:gd name="connsiteX52668" fmla="*/ 382072 w 1299502"/>
              <a:gd name="connsiteY52668" fmla="*/ 1037148 h 2190257"/>
              <a:gd name="connsiteX52669" fmla="*/ 382072 w 1299502"/>
              <a:gd name="connsiteY52669" fmla="*/ 1037761 h 2190257"/>
              <a:gd name="connsiteX52670" fmla="*/ 381387 w 1299502"/>
              <a:gd name="connsiteY52670" fmla="*/ 1038229 h 2190257"/>
              <a:gd name="connsiteX52671" fmla="*/ 381387 w 1299502"/>
              <a:gd name="connsiteY52671" fmla="*/ 1038553 h 2190257"/>
              <a:gd name="connsiteX52672" fmla="*/ 381675 w 1299502"/>
              <a:gd name="connsiteY52672" fmla="*/ 1038878 h 2190257"/>
              <a:gd name="connsiteX52673" fmla="*/ 381675 w 1299502"/>
              <a:gd name="connsiteY52673" fmla="*/ 1039454 h 2190257"/>
              <a:gd name="connsiteX52674" fmla="*/ 381495 w 1299502"/>
              <a:gd name="connsiteY52674" fmla="*/ 1039671 h 2190257"/>
              <a:gd name="connsiteX52675" fmla="*/ 381170 w 1299502"/>
              <a:gd name="connsiteY52675" fmla="*/ 1039563 h 2190257"/>
              <a:gd name="connsiteX52676" fmla="*/ 380990 w 1299502"/>
              <a:gd name="connsiteY52676" fmla="*/ 1039743 h 2190257"/>
              <a:gd name="connsiteX52677" fmla="*/ 381279 w 1299502"/>
              <a:gd name="connsiteY52677" fmla="*/ 1040067 h 2190257"/>
              <a:gd name="connsiteX52678" fmla="*/ 381170 w 1299502"/>
              <a:gd name="connsiteY52678" fmla="*/ 1042157 h 2190257"/>
              <a:gd name="connsiteX52679" fmla="*/ 381567 w 1299502"/>
              <a:gd name="connsiteY52679" fmla="*/ 1042554 h 2190257"/>
              <a:gd name="connsiteX52680" fmla="*/ 382000 w 1299502"/>
              <a:gd name="connsiteY52680" fmla="*/ 1042338 h 2190257"/>
              <a:gd name="connsiteX52681" fmla="*/ 382577 w 1299502"/>
              <a:gd name="connsiteY52681" fmla="*/ 1042338 h 2190257"/>
              <a:gd name="connsiteX52682" fmla="*/ 383370 w 1299502"/>
              <a:gd name="connsiteY52682" fmla="*/ 1043167 h 2190257"/>
              <a:gd name="connsiteX52683" fmla="*/ 383298 w 1299502"/>
              <a:gd name="connsiteY52683" fmla="*/ 1044356 h 2190257"/>
              <a:gd name="connsiteX52684" fmla="*/ 382973 w 1299502"/>
              <a:gd name="connsiteY52684" fmla="*/ 1044536 h 2190257"/>
              <a:gd name="connsiteX52685" fmla="*/ 382901 w 1299502"/>
              <a:gd name="connsiteY52685" fmla="*/ 1044860 h 2190257"/>
              <a:gd name="connsiteX52686" fmla="*/ 382577 w 1299502"/>
              <a:gd name="connsiteY52686" fmla="*/ 1045149 h 2190257"/>
              <a:gd name="connsiteX52687" fmla="*/ 382577 w 1299502"/>
              <a:gd name="connsiteY52687" fmla="*/ 1046050 h 2190257"/>
              <a:gd name="connsiteX52688" fmla="*/ 382685 w 1299502"/>
              <a:gd name="connsiteY52688" fmla="*/ 1046230 h 2190257"/>
              <a:gd name="connsiteX52689" fmla="*/ 383081 w 1299502"/>
              <a:gd name="connsiteY52689" fmla="*/ 1045942 h 2190257"/>
              <a:gd name="connsiteX52690" fmla="*/ 383370 w 1299502"/>
              <a:gd name="connsiteY52690" fmla="*/ 1045942 h 2190257"/>
              <a:gd name="connsiteX52691" fmla="*/ 383478 w 1299502"/>
              <a:gd name="connsiteY52691" fmla="*/ 1046122 h 2190257"/>
              <a:gd name="connsiteX52692" fmla="*/ 383478 w 1299502"/>
              <a:gd name="connsiteY52692" fmla="*/ 1047239 h 2190257"/>
              <a:gd name="connsiteX52693" fmla="*/ 383586 w 1299502"/>
              <a:gd name="connsiteY52693" fmla="*/ 1047419 h 2190257"/>
              <a:gd name="connsiteX52694" fmla="*/ 384271 w 1299502"/>
              <a:gd name="connsiteY52694" fmla="*/ 1047419 h 2190257"/>
              <a:gd name="connsiteX52695" fmla="*/ 384380 w 1299502"/>
              <a:gd name="connsiteY52695" fmla="*/ 1047347 h 2190257"/>
              <a:gd name="connsiteX52696" fmla="*/ 384452 w 1299502"/>
              <a:gd name="connsiteY52696" fmla="*/ 1046122 h 2190257"/>
              <a:gd name="connsiteX52697" fmla="*/ 384560 w 1299502"/>
              <a:gd name="connsiteY52697" fmla="*/ 1046050 h 2190257"/>
              <a:gd name="connsiteX52698" fmla="*/ 384848 w 1299502"/>
              <a:gd name="connsiteY52698" fmla="*/ 1046338 h 2190257"/>
              <a:gd name="connsiteX52699" fmla="*/ 385173 w 1299502"/>
              <a:gd name="connsiteY52699" fmla="*/ 1046338 h 2190257"/>
              <a:gd name="connsiteX52700" fmla="*/ 385353 w 1299502"/>
              <a:gd name="connsiteY52700" fmla="*/ 1046518 h 2190257"/>
              <a:gd name="connsiteX52701" fmla="*/ 385245 w 1299502"/>
              <a:gd name="connsiteY52701" fmla="*/ 1048212 h 2190257"/>
              <a:gd name="connsiteX52702" fmla="*/ 385750 w 1299502"/>
              <a:gd name="connsiteY52702" fmla="*/ 1048717 h 2190257"/>
              <a:gd name="connsiteX52703" fmla="*/ 386038 w 1299502"/>
              <a:gd name="connsiteY52703" fmla="*/ 1048717 h 2190257"/>
              <a:gd name="connsiteX52704" fmla="*/ 386146 w 1299502"/>
              <a:gd name="connsiteY52704" fmla="*/ 1048933 h 2190257"/>
              <a:gd name="connsiteX52705" fmla="*/ 386146 w 1299502"/>
              <a:gd name="connsiteY52705" fmla="*/ 1049510 h 2190257"/>
              <a:gd name="connsiteX52706" fmla="*/ 386759 w 1299502"/>
              <a:gd name="connsiteY52706" fmla="*/ 1050122 h 2190257"/>
              <a:gd name="connsiteX52707" fmla="*/ 386651 w 1299502"/>
              <a:gd name="connsiteY52707" fmla="*/ 1051023 h 2190257"/>
              <a:gd name="connsiteX52708" fmla="*/ 386363 w 1299502"/>
              <a:gd name="connsiteY52708" fmla="*/ 1051312 h 2190257"/>
              <a:gd name="connsiteX52709" fmla="*/ 386363 w 1299502"/>
              <a:gd name="connsiteY52709" fmla="*/ 1051528 h 2190257"/>
              <a:gd name="connsiteX52710" fmla="*/ 385065 w 1299502"/>
              <a:gd name="connsiteY52710" fmla="*/ 1052717 h 2190257"/>
              <a:gd name="connsiteX52711" fmla="*/ 385353 w 1299502"/>
              <a:gd name="connsiteY52711" fmla="*/ 1053006 h 2190257"/>
              <a:gd name="connsiteX52712" fmla="*/ 385281 w 1299502"/>
              <a:gd name="connsiteY52712" fmla="*/ 1053907 h 2190257"/>
              <a:gd name="connsiteX52713" fmla="*/ 385569 w 1299502"/>
              <a:gd name="connsiteY52713" fmla="*/ 1054195 h 2190257"/>
              <a:gd name="connsiteX52714" fmla="*/ 385281 w 1299502"/>
              <a:gd name="connsiteY52714" fmla="*/ 1054519 h 2190257"/>
              <a:gd name="connsiteX52715" fmla="*/ 385065 w 1299502"/>
              <a:gd name="connsiteY52715" fmla="*/ 1058015 h 2190257"/>
              <a:gd name="connsiteX52716" fmla="*/ 385389 w 1299502"/>
              <a:gd name="connsiteY52716" fmla="*/ 1058304 h 2190257"/>
              <a:gd name="connsiteX52717" fmla="*/ 385389 w 1299502"/>
              <a:gd name="connsiteY52717" fmla="*/ 1058700 h 2190257"/>
              <a:gd name="connsiteX52718" fmla="*/ 386579 w 1299502"/>
              <a:gd name="connsiteY52718" fmla="*/ 1059889 h 2190257"/>
              <a:gd name="connsiteX52719" fmla="*/ 386579 w 1299502"/>
              <a:gd name="connsiteY52719" fmla="*/ 1060178 h 2190257"/>
              <a:gd name="connsiteX52720" fmla="*/ 386868 w 1299502"/>
              <a:gd name="connsiteY52720" fmla="*/ 1060502 h 2190257"/>
              <a:gd name="connsiteX52721" fmla="*/ 386868 w 1299502"/>
              <a:gd name="connsiteY52721" fmla="*/ 1060790 h 2190257"/>
              <a:gd name="connsiteX52722" fmla="*/ 387156 w 1299502"/>
              <a:gd name="connsiteY52722" fmla="*/ 1061079 h 2190257"/>
              <a:gd name="connsiteX52723" fmla="*/ 387084 w 1299502"/>
              <a:gd name="connsiteY52723" fmla="*/ 1061403 h 2190257"/>
              <a:gd name="connsiteX52724" fmla="*/ 387372 w 1299502"/>
              <a:gd name="connsiteY52724" fmla="*/ 1061691 h 2190257"/>
              <a:gd name="connsiteX52725" fmla="*/ 387372 w 1299502"/>
              <a:gd name="connsiteY52725" fmla="*/ 1061980 h 2190257"/>
              <a:gd name="connsiteX52726" fmla="*/ 389175 w 1299502"/>
              <a:gd name="connsiteY52726" fmla="*/ 1063890 h 2190257"/>
              <a:gd name="connsiteX52727" fmla="*/ 389175 w 1299502"/>
              <a:gd name="connsiteY52727" fmla="*/ 1064178 h 2190257"/>
              <a:gd name="connsiteX52728" fmla="*/ 390077 w 1299502"/>
              <a:gd name="connsiteY52728" fmla="*/ 1065079 h 2190257"/>
              <a:gd name="connsiteX52729" fmla="*/ 390077 w 1299502"/>
              <a:gd name="connsiteY52729" fmla="*/ 1065476 h 2190257"/>
              <a:gd name="connsiteX52730" fmla="*/ 390942 w 1299502"/>
              <a:gd name="connsiteY52730" fmla="*/ 1066377 h 2190257"/>
              <a:gd name="connsiteX52731" fmla="*/ 390942 w 1299502"/>
              <a:gd name="connsiteY52731" fmla="*/ 1066665 h 2190257"/>
              <a:gd name="connsiteX52732" fmla="*/ 391555 w 1299502"/>
              <a:gd name="connsiteY52732" fmla="*/ 1067278 h 2190257"/>
              <a:gd name="connsiteX52733" fmla="*/ 391555 w 1299502"/>
              <a:gd name="connsiteY52733" fmla="*/ 1067566 h 2190257"/>
              <a:gd name="connsiteX52734" fmla="*/ 391663 w 1299502"/>
              <a:gd name="connsiteY52734" fmla="*/ 1067782 h 2190257"/>
              <a:gd name="connsiteX52735" fmla="*/ 391952 w 1299502"/>
              <a:gd name="connsiteY52735" fmla="*/ 1067782 h 2190257"/>
              <a:gd name="connsiteX52736" fmla="*/ 392168 w 1299502"/>
              <a:gd name="connsiteY52736" fmla="*/ 1067854 h 2190257"/>
              <a:gd name="connsiteX52737" fmla="*/ 392168 w 1299502"/>
              <a:gd name="connsiteY52737" fmla="*/ 1068179 h 2190257"/>
              <a:gd name="connsiteX52738" fmla="*/ 393430 w 1299502"/>
              <a:gd name="connsiteY52738" fmla="*/ 1069656 h 2190257"/>
              <a:gd name="connsiteX52739" fmla="*/ 396639 w 1299502"/>
              <a:gd name="connsiteY52739" fmla="*/ 1069764 h 2190257"/>
              <a:gd name="connsiteX52740" fmla="*/ 397433 w 1299502"/>
              <a:gd name="connsiteY52740" fmla="*/ 1069080 h 2190257"/>
              <a:gd name="connsiteX52741" fmla="*/ 397541 w 1299502"/>
              <a:gd name="connsiteY52741" fmla="*/ 1068179 h 2190257"/>
              <a:gd name="connsiteX52742" fmla="*/ 397036 w 1299502"/>
              <a:gd name="connsiteY52742" fmla="*/ 1067674 h 2190257"/>
              <a:gd name="connsiteX52743" fmla="*/ 395449 w 1299502"/>
              <a:gd name="connsiteY52743" fmla="*/ 1067674 h 2190257"/>
              <a:gd name="connsiteX52744" fmla="*/ 395053 w 1299502"/>
              <a:gd name="connsiteY52744" fmla="*/ 1067169 h 2190257"/>
              <a:gd name="connsiteX52745" fmla="*/ 395738 w 1299502"/>
              <a:gd name="connsiteY52745" fmla="*/ 1066593 h 2190257"/>
              <a:gd name="connsiteX52746" fmla="*/ 395738 w 1299502"/>
              <a:gd name="connsiteY52746" fmla="*/ 1066377 h 2190257"/>
              <a:gd name="connsiteX52747" fmla="*/ 395125 w 1299502"/>
              <a:gd name="connsiteY52747" fmla="*/ 1065692 h 2190257"/>
              <a:gd name="connsiteX52748" fmla="*/ 395125 w 1299502"/>
              <a:gd name="connsiteY52748" fmla="*/ 1065079 h 2190257"/>
              <a:gd name="connsiteX52749" fmla="*/ 394548 w 1299502"/>
              <a:gd name="connsiteY52749" fmla="*/ 1064466 h 2190257"/>
              <a:gd name="connsiteX52750" fmla="*/ 394548 w 1299502"/>
              <a:gd name="connsiteY52750" fmla="*/ 1064178 h 2190257"/>
              <a:gd name="connsiteX52751" fmla="*/ 394223 w 1299502"/>
              <a:gd name="connsiteY52751" fmla="*/ 1063890 h 2190257"/>
              <a:gd name="connsiteX52752" fmla="*/ 394223 w 1299502"/>
              <a:gd name="connsiteY52752" fmla="*/ 1063277 h 2190257"/>
              <a:gd name="connsiteX52753" fmla="*/ 394151 w 1299502"/>
              <a:gd name="connsiteY52753" fmla="*/ 1063097 h 2190257"/>
              <a:gd name="connsiteX52754" fmla="*/ 393250 w 1299502"/>
              <a:gd name="connsiteY52754" fmla="*/ 1063097 h 2190257"/>
              <a:gd name="connsiteX52755" fmla="*/ 393034 w 1299502"/>
              <a:gd name="connsiteY52755" fmla="*/ 1062881 h 2190257"/>
              <a:gd name="connsiteX52756" fmla="*/ 393142 w 1299502"/>
              <a:gd name="connsiteY52756" fmla="*/ 1061799 h 2190257"/>
              <a:gd name="connsiteX52757" fmla="*/ 395233 w 1299502"/>
              <a:gd name="connsiteY52757" fmla="*/ 1059889 h 2190257"/>
              <a:gd name="connsiteX52758" fmla="*/ 395558 w 1299502"/>
              <a:gd name="connsiteY52758" fmla="*/ 1059889 h 2190257"/>
              <a:gd name="connsiteX52759" fmla="*/ 395954 w 1299502"/>
              <a:gd name="connsiteY52759" fmla="*/ 1059709 h 2190257"/>
              <a:gd name="connsiteX52760" fmla="*/ 396243 w 1299502"/>
              <a:gd name="connsiteY52760" fmla="*/ 1059709 h 2190257"/>
              <a:gd name="connsiteX52761" fmla="*/ 396531 w 1299502"/>
              <a:gd name="connsiteY52761" fmla="*/ 1059997 h 2190257"/>
              <a:gd name="connsiteX52762" fmla="*/ 396856 w 1299502"/>
              <a:gd name="connsiteY52762" fmla="*/ 1059997 h 2190257"/>
              <a:gd name="connsiteX52763" fmla="*/ 397649 w 1299502"/>
              <a:gd name="connsiteY52763" fmla="*/ 1060790 h 2190257"/>
              <a:gd name="connsiteX52764" fmla="*/ 397541 w 1299502"/>
              <a:gd name="connsiteY52764" fmla="*/ 1061403 h 2190257"/>
              <a:gd name="connsiteX52765" fmla="*/ 397252 w 1299502"/>
              <a:gd name="connsiteY52765" fmla="*/ 1061691 h 2190257"/>
              <a:gd name="connsiteX52766" fmla="*/ 397252 w 1299502"/>
              <a:gd name="connsiteY52766" fmla="*/ 1061980 h 2190257"/>
              <a:gd name="connsiteX52767" fmla="*/ 396531 w 1299502"/>
              <a:gd name="connsiteY52767" fmla="*/ 1062484 h 2190257"/>
              <a:gd name="connsiteX52768" fmla="*/ 396639 w 1299502"/>
              <a:gd name="connsiteY52768" fmla="*/ 1062700 h 2190257"/>
              <a:gd name="connsiteX52769" fmla="*/ 397036 w 1299502"/>
              <a:gd name="connsiteY52769" fmla="*/ 1062700 h 2190257"/>
              <a:gd name="connsiteX52770" fmla="*/ 397324 w 1299502"/>
              <a:gd name="connsiteY52770" fmla="*/ 1062376 h 2190257"/>
              <a:gd name="connsiteX52771" fmla="*/ 397649 w 1299502"/>
              <a:gd name="connsiteY52771" fmla="*/ 1062376 h 2190257"/>
              <a:gd name="connsiteX52772" fmla="*/ 397937 w 1299502"/>
              <a:gd name="connsiteY52772" fmla="*/ 1062700 h 2190257"/>
              <a:gd name="connsiteX52773" fmla="*/ 398226 w 1299502"/>
              <a:gd name="connsiteY52773" fmla="*/ 1062773 h 2190257"/>
              <a:gd name="connsiteX52774" fmla="*/ 398442 w 1299502"/>
              <a:gd name="connsiteY52774" fmla="*/ 1062592 h 2190257"/>
              <a:gd name="connsiteX52775" fmla="*/ 398442 w 1299502"/>
              <a:gd name="connsiteY52775" fmla="*/ 1062304 h 2190257"/>
              <a:gd name="connsiteX52776" fmla="*/ 398623 w 1299502"/>
              <a:gd name="connsiteY52776" fmla="*/ 1062196 h 2190257"/>
              <a:gd name="connsiteX52777" fmla="*/ 398947 w 1299502"/>
              <a:gd name="connsiteY52777" fmla="*/ 1062484 h 2190257"/>
              <a:gd name="connsiteX52778" fmla="*/ 399849 w 1299502"/>
              <a:gd name="connsiteY52778" fmla="*/ 1062484 h 2190257"/>
              <a:gd name="connsiteX52779" fmla="*/ 400245 w 1299502"/>
              <a:gd name="connsiteY52779" fmla="*/ 1062304 h 2190257"/>
              <a:gd name="connsiteX52780" fmla="*/ 400822 w 1299502"/>
              <a:gd name="connsiteY52780" fmla="*/ 1062304 h 2190257"/>
              <a:gd name="connsiteX52781" fmla="*/ 401327 w 1299502"/>
              <a:gd name="connsiteY52781" fmla="*/ 1061908 h 2190257"/>
              <a:gd name="connsiteX52782" fmla="*/ 401435 w 1299502"/>
              <a:gd name="connsiteY52782" fmla="*/ 1061007 h 2190257"/>
              <a:gd name="connsiteX52783" fmla="*/ 401111 w 1299502"/>
              <a:gd name="connsiteY52783" fmla="*/ 1060682 h 2190257"/>
              <a:gd name="connsiteX52784" fmla="*/ 401111 w 1299502"/>
              <a:gd name="connsiteY52784" fmla="*/ 1060106 h 2190257"/>
              <a:gd name="connsiteX52785" fmla="*/ 400822 w 1299502"/>
              <a:gd name="connsiteY52785" fmla="*/ 1059781 h 2190257"/>
              <a:gd name="connsiteX52786" fmla="*/ 400822 w 1299502"/>
              <a:gd name="connsiteY52786" fmla="*/ 1059205 h 2190257"/>
              <a:gd name="connsiteX52787" fmla="*/ 400714 w 1299502"/>
              <a:gd name="connsiteY52787" fmla="*/ 1058988 h 2190257"/>
              <a:gd name="connsiteX52788" fmla="*/ 399127 w 1299502"/>
              <a:gd name="connsiteY52788" fmla="*/ 1058916 h 2190257"/>
              <a:gd name="connsiteX52789" fmla="*/ 398839 w 1299502"/>
              <a:gd name="connsiteY52789" fmla="*/ 1058592 h 2190257"/>
              <a:gd name="connsiteX52790" fmla="*/ 398514 w 1299502"/>
              <a:gd name="connsiteY52790" fmla="*/ 1058592 h 2190257"/>
              <a:gd name="connsiteX52791" fmla="*/ 398046 w 1299502"/>
              <a:gd name="connsiteY52791" fmla="*/ 1058123 h 2190257"/>
              <a:gd name="connsiteX52792" fmla="*/ 398118 w 1299502"/>
              <a:gd name="connsiteY52792" fmla="*/ 1057294 h 2190257"/>
              <a:gd name="connsiteX52793" fmla="*/ 398442 w 1299502"/>
              <a:gd name="connsiteY52793" fmla="*/ 1057006 h 2190257"/>
              <a:gd name="connsiteX52794" fmla="*/ 398442 w 1299502"/>
              <a:gd name="connsiteY52794" fmla="*/ 1056718 h 2190257"/>
              <a:gd name="connsiteX52795" fmla="*/ 399127 w 1299502"/>
              <a:gd name="connsiteY52795" fmla="*/ 1056105 h 2190257"/>
              <a:gd name="connsiteX52796" fmla="*/ 399127 w 1299502"/>
              <a:gd name="connsiteY52796" fmla="*/ 1055817 h 2190257"/>
              <a:gd name="connsiteX52797" fmla="*/ 399812 w 1299502"/>
              <a:gd name="connsiteY52797" fmla="*/ 1055312 h 2190257"/>
              <a:gd name="connsiteX52798" fmla="*/ 399812 w 1299502"/>
              <a:gd name="connsiteY52798" fmla="*/ 1054699 h 2190257"/>
              <a:gd name="connsiteX52799" fmla="*/ 400137 w 1299502"/>
              <a:gd name="connsiteY52799" fmla="*/ 1054411 h 2190257"/>
              <a:gd name="connsiteX52800" fmla="*/ 400137 w 1299502"/>
              <a:gd name="connsiteY52800" fmla="*/ 1054123 h 2190257"/>
              <a:gd name="connsiteX52801" fmla="*/ 400534 w 1299502"/>
              <a:gd name="connsiteY52801" fmla="*/ 1053798 h 2190257"/>
              <a:gd name="connsiteX52802" fmla="*/ 400534 w 1299502"/>
              <a:gd name="connsiteY52802" fmla="*/ 1053510 h 2190257"/>
              <a:gd name="connsiteX52803" fmla="*/ 400822 w 1299502"/>
              <a:gd name="connsiteY52803" fmla="*/ 1053222 h 2190257"/>
              <a:gd name="connsiteX52804" fmla="*/ 400930 w 1299502"/>
              <a:gd name="connsiteY52804" fmla="*/ 1051204 h 2190257"/>
              <a:gd name="connsiteX52805" fmla="*/ 401327 w 1299502"/>
              <a:gd name="connsiteY52805" fmla="*/ 1050915 h 2190257"/>
              <a:gd name="connsiteX52806" fmla="*/ 401507 w 1299502"/>
              <a:gd name="connsiteY52806" fmla="*/ 1047023 h 2190257"/>
              <a:gd name="connsiteX52807" fmla="*/ 401219 w 1299502"/>
              <a:gd name="connsiteY52807" fmla="*/ 1046735 h 2190257"/>
              <a:gd name="connsiteX52808" fmla="*/ 401219 w 1299502"/>
              <a:gd name="connsiteY52808" fmla="*/ 1045221 h 2190257"/>
              <a:gd name="connsiteX52809" fmla="*/ 400930 w 1299502"/>
              <a:gd name="connsiteY52809" fmla="*/ 1044933 h 2190257"/>
              <a:gd name="connsiteX52810" fmla="*/ 401002 w 1299502"/>
              <a:gd name="connsiteY52810" fmla="*/ 1044644 h 2190257"/>
              <a:gd name="connsiteX52811" fmla="*/ 400822 w 1299502"/>
              <a:gd name="connsiteY52811" fmla="*/ 1044536 h 2190257"/>
              <a:gd name="connsiteX52812" fmla="*/ 399524 w 1299502"/>
              <a:gd name="connsiteY52812" fmla="*/ 1044428 h 2190257"/>
              <a:gd name="connsiteX52813" fmla="*/ 399416 w 1299502"/>
              <a:gd name="connsiteY52813" fmla="*/ 1044536 h 2190257"/>
              <a:gd name="connsiteX52814" fmla="*/ 399416 w 1299502"/>
              <a:gd name="connsiteY52814" fmla="*/ 1044824 h 2190257"/>
              <a:gd name="connsiteX52815" fmla="*/ 399236 w 1299502"/>
              <a:gd name="connsiteY52815" fmla="*/ 1045041 h 2190257"/>
              <a:gd name="connsiteX52816" fmla="*/ 398623 w 1299502"/>
              <a:gd name="connsiteY52816" fmla="*/ 1044933 h 2190257"/>
              <a:gd name="connsiteX52817" fmla="*/ 397829 w 1299502"/>
              <a:gd name="connsiteY52817" fmla="*/ 1044140 h 2190257"/>
              <a:gd name="connsiteX52818" fmla="*/ 397937 w 1299502"/>
              <a:gd name="connsiteY52818" fmla="*/ 1043347 h 2190257"/>
              <a:gd name="connsiteX52819" fmla="*/ 398226 w 1299502"/>
              <a:gd name="connsiteY52819" fmla="*/ 1043058 h 2190257"/>
              <a:gd name="connsiteX52820" fmla="*/ 398226 w 1299502"/>
              <a:gd name="connsiteY52820" fmla="*/ 1041833 h 2190257"/>
              <a:gd name="connsiteX52821" fmla="*/ 396928 w 1299502"/>
              <a:gd name="connsiteY52821" fmla="*/ 1040464 h 2190257"/>
              <a:gd name="connsiteX52822" fmla="*/ 395954 w 1299502"/>
              <a:gd name="connsiteY52822" fmla="*/ 1040355 h 2190257"/>
              <a:gd name="connsiteX52823" fmla="*/ 395630 w 1299502"/>
              <a:gd name="connsiteY52823" fmla="*/ 1040031 h 2190257"/>
              <a:gd name="connsiteX52824" fmla="*/ 395341 w 1299502"/>
              <a:gd name="connsiteY52824" fmla="*/ 1040031 h 2190257"/>
              <a:gd name="connsiteX52825" fmla="*/ 395053 w 1299502"/>
              <a:gd name="connsiteY52825" fmla="*/ 1039743 h 2190257"/>
              <a:gd name="connsiteX52826" fmla="*/ 394728 w 1299502"/>
              <a:gd name="connsiteY52826" fmla="*/ 1039743 h 2190257"/>
              <a:gd name="connsiteX52827" fmla="*/ 394620 w 1299502"/>
              <a:gd name="connsiteY52827" fmla="*/ 1039563 h 2190257"/>
              <a:gd name="connsiteX52828" fmla="*/ 394620 w 1299502"/>
              <a:gd name="connsiteY52828" fmla="*/ 1039238 h 2190257"/>
              <a:gd name="connsiteX52829" fmla="*/ 394440 w 1299502"/>
              <a:gd name="connsiteY52829" fmla="*/ 1039058 h 2190257"/>
              <a:gd name="connsiteX52830" fmla="*/ 393250 w 1299502"/>
              <a:gd name="connsiteY52830" fmla="*/ 1039058 h 2190257"/>
              <a:gd name="connsiteX52831" fmla="*/ 392925 w 1299502"/>
              <a:gd name="connsiteY52831" fmla="*/ 1038770 h 2190257"/>
              <a:gd name="connsiteX52832" fmla="*/ 392637 w 1299502"/>
              <a:gd name="connsiteY52832" fmla="*/ 1038770 h 2190257"/>
              <a:gd name="connsiteX52833" fmla="*/ 392024 w 1299502"/>
              <a:gd name="connsiteY52833" fmla="*/ 1038049 h 2190257"/>
              <a:gd name="connsiteX52834" fmla="*/ 391627 w 1299502"/>
              <a:gd name="connsiteY52834" fmla="*/ 1038373 h 2190257"/>
              <a:gd name="connsiteX52835" fmla="*/ 390329 w 1299502"/>
              <a:gd name="connsiteY52835" fmla="*/ 1038373 h 2190257"/>
              <a:gd name="connsiteX52836" fmla="*/ 390257 w 1299502"/>
              <a:gd name="connsiteY52836" fmla="*/ 1038157 h 2190257"/>
              <a:gd name="connsiteX52837" fmla="*/ 390546 w 1299502"/>
              <a:gd name="connsiteY52837" fmla="*/ 1037869 h 2190257"/>
              <a:gd name="connsiteX52838" fmla="*/ 390654 w 1299502"/>
              <a:gd name="connsiteY52838" fmla="*/ 1036355 h 2190257"/>
              <a:gd name="connsiteX52839" fmla="*/ 390942 w 1299502"/>
              <a:gd name="connsiteY52839" fmla="*/ 1036175 h 2190257"/>
              <a:gd name="connsiteX52840" fmla="*/ 391050 w 1299502"/>
              <a:gd name="connsiteY52840" fmla="*/ 1035562 h 2190257"/>
              <a:gd name="connsiteX52841" fmla="*/ 390546 w 1299502"/>
              <a:gd name="connsiteY52841" fmla="*/ 1035057 h 2190257"/>
              <a:gd name="connsiteX52842" fmla="*/ 390257 w 1299502"/>
              <a:gd name="connsiteY52842" fmla="*/ 1035057 h 2190257"/>
              <a:gd name="connsiteX52843" fmla="*/ 390149 w 1299502"/>
              <a:gd name="connsiteY52843" fmla="*/ 1034877 h 2190257"/>
              <a:gd name="connsiteX52844" fmla="*/ 390149 w 1299502"/>
              <a:gd name="connsiteY52844" fmla="*/ 1033688 h 2190257"/>
              <a:gd name="connsiteX52845" fmla="*/ 390546 w 1299502"/>
              <a:gd name="connsiteY52845" fmla="*/ 1033364 h 2190257"/>
              <a:gd name="connsiteX52846" fmla="*/ 390546 w 1299502"/>
              <a:gd name="connsiteY52846" fmla="*/ 1033183 h 2190257"/>
              <a:gd name="connsiteX52847" fmla="*/ 390365 w 1299502"/>
              <a:gd name="connsiteY52847" fmla="*/ 1032967 h 2190257"/>
              <a:gd name="connsiteX52848" fmla="*/ 390041 w 1299502"/>
              <a:gd name="connsiteY52848" fmla="*/ 1032967 h 2190257"/>
              <a:gd name="connsiteX52849" fmla="*/ 389644 w 1299502"/>
              <a:gd name="connsiteY52849" fmla="*/ 1032463 h 2190257"/>
              <a:gd name="connsiteX52850" fmla="*/ 389644 w 1299502"/>
              <a:gd name="connsiteY52850" fmla="*/ 1032174 h 2190257"/>
              <a:gd name="connsiteX52851" fmla="*/ 389356 w 1299502"/>
              <a:gd name="connsiteY52851" fmla="*/ 1031886 h 2190257"/>
              <a:gd name="connsiteX52852" fmla="*/ 389356 w 1299502"/>
              <a:gd name="connsiteY52852" fmla="*/ 1031273 h 2190257"/>
              <a:gd name="connsiteX52853" fmla="*/ 389247 w 1299502"/>
              <a:gd name="connsiteY52853" fmla="*/ 1031093 h 2190257"/>
              <a:gd name="connsiteX52854" fmla="*/ 388562 w 1299502"/>
              <a:gd name="connsiteY52854" fmla="*/ 1031093 h 2190257"/>
              <a:gd name="connsiteX52855" fmla="*/ 388454 w 1299502"/>
              <a:gd name="connsiteY52855" fmla="*/ 1030877 h 2190257"/>
              <a:gd name="connsiteX52856" fmla="*/ 388454 w 1299502"/>
              <a:gd name="connsiteY52856" fmla="*/ 1029796 h 2190257"/>
              <a:gd name="connsiteX52857" fmla="*/ 388851 w 1299502"/>
              <a:gd name="connsiteY52857" fmla="*/ 1029471 h 2190257"/>
              <a:gd name="connsiteX52858" fmla="*/ 388851 w 1299502"/>
              <a:gd name="connsiteY52858" fmla="*/ 1029183 h 2190257"/>
              <a:gd name="connsiteX52859" fmla="*/ 389644 w 1299502"/>
              <a:gd name="connsiteY52859" fmla="*/ 1028498 h 2190257"/>
              <a:gd name="connsiteX52860" fmla="*/ 390942 w 1299502"/>
              <a:gd name="connsiteY52860" fmla="*/ 1028498 h 2190257"/>
              <a:gd name="connsiteX52861" fmla="*/ 391050 w 1299502"/>
              <a:gd name="connsiteY52861" fmla="*/ 1028390 h 2190257"/>
              <a:gd name="connsiteX52862" fmla="*/ 390041 w 1299502"/>
              <a:gd name="connsiteY52862" fmla="*/ 1027309 h 2190257"/>
              <a:gd name="connsiteX52863" fmla="*/ 389752 w 1299502"/>
              <a:gd name="connsiteY52863" fmla="*/ 1027309 h 2190257"/>
              <a:gd name="connsiteX52864" fmla="*/ 388959 w 1299502"/>
              <a:gd name="connsiteY52864" fmla="*/ 1026516 h 2190257"/>
              <a:gd name="connsiteX52865" fmla="*/ 389031 w 1299502"/>
              <a:gd name="connsiteY52865" fmla="*/ 1025903 h 2190257"/>
              <a:gd name="connsiteX52866" fmla="*/ 390041 w 1299502"/>
              <a:gd name="connsiteY52866" fmla="*/ 1025110 h 2190257"/>
              <a:gd name="connsiteX52867" fmla="*/ 390041 w 1299502"/>
              <a:gd name="connsiteY52867" fmla="*/ 1024786 h 2190257"/>
              <a:gd name="connsiteX52868" fmla="*/ 390329 w 1299502"/>
              <a:gd name="connsiteY52868" fmla="*/ 1024498 h 2190257"/>
              <a:gd name="connsiteX52869" fmla="*/ 390329 w 1299502"/>
              <a:gd name="connsiteY52869" fmla="*/ 1024209 h 2190257"/>
              <a:gd name="connsiteX52870" fmla="*/ 390546 w 1299502"/>
              <a:gd name="connsiteY52870" fmla="*/ 1024101 h 2190257"/>
              <a:gd name="connsiteX52871" fmla="*/ 390834 w 1299502"/>
              <a:gd name="connsiteY52871" fmla="*/ 1024101 h 2190257"/>
              <a:gd name="connsiteX52872" fmla="*/ 391050 w 1299502"/>
              <a:gd name="connsiteY52872" fmla="*/ 1023993 h 2190257"/>
              <a:gd name="connsiteX52873" fmla="*/ 391050 w 1299502"/>
              <a:gd name="connsiteY52873" fmla="*/ 1023416 h 2190257"/>
              <a:gd name="connsiteX52874" fmla="*/ 390726 w 1299502"/>
              <a:gd name="connsiteY52874" fmla="*/ 1023020 h 2190257"/>
              <a:gd name="connsiteX52875" fmla="*/ 390834 w 1299502"/>
              <a:gd name="connsiteY52875" fmla="*/ 1021614 h 2190257"/>
              <a:gd name="connsiteX52876" fmla="*/ 391122 w 1299502"/>
              <a:gd name="connsiteY52876" fmla="*/ 1021290 h 2190257"/>
              <a:gd name="connsiteX52877" fmla="*/ 391122 w 1299502"/>
              <a:gd name="connsiteY52877" fmla="*/ 1021002 h 2190257"/>
              <a:gd name="connsiteX52878" fmla="*/ 391519 w 1299502"/>
              <a:gd name="connsiteY52878" fmla="*/ 1020713 h 2190257"/>
              <a:gd name="connsiteX52879" fmla="*/ 391519 w 1299502"/>
              <a:gd name="connsiteY52879" fmla="*/ 1020425 h 2190257"/>
              <a:gd name="connsiteX52880" fmla="*/ 391844 w 1299502"/>
              <a:gd name="connsiteY52880" fmla="*/ 1020101 h 2190257"/>
              <a:gd name="connsiteX52881" fmla="*/ 391844 w 1299502"/>
              <a:gd name="connsiteY52881" fmla="*/ 1019524 h 2190257"/>
              <a:gd name="connsiteX52882" fmla="*/ 392240 w 1299502"/>
              <a:gd name="connsiteY52882" fmla="*/ 1019308 h 2190257"/>
              <a:gd name="connsiteX52883" fmla="*/ 392240 w 1299502"/>
              <a:gd name="connsiteY52883" fmla="*/ 1019020 h 2190257"/>
              <a:gd name="connsiteX52884" fmla="*/ 392529 w 1299502"/>
              <a:gd name="connsiteY52884" fmla="*/ 1018695 h 2190257"/>
              <a:gd name="connsiteX52885" fmla="*/ 392529 w 1299502"/>
              <a:gd name="connsiteY52885" fmla="*/ 1018407 h 2190257"/>
              <a:gd name="connsiteX52886" fmla="*/ 394909 w 1299502"/>
              <a:gd name="connsiteY52886" fmla="*/ 1016425 h 2190257"/>
              <a:gd name="connsiteX52887" fmla="*/ 394909 w 1299502"/>
              <a:gd name="connsiteY52887" fmla="*/ 1016100 h 2190257"/>
              <a:gd name="connsiteX52888" fmla="*/ 395522 w 1299502"/>
              <a:gd name="connsiteY52888" fmla="*/ 1015632 h 2190257"/>
              <a:gd name="connsiteX52889" fmla="*/ 395630 w 1299502"/>
              <a:gd name="connsiteY52889" fmla="*/ 1015019 h 2190257"/>
              <a:gd name="connsiteX52890" fmla="*/ 395918 w 1299502"/>
              <a:gd name="connsiteY52890" fmla="*/ 1014731 h 2190257"/>
              <a:gd name="connsiteX52891" fmla="*/ 395918 w 1299502"/>
              <a:gd name="connsiteY52891" fmla="*/ 1014118 h 2190257"/>
              <a:gd name="connsiteX52892" fmla="*/ 396135 w 1299502"/>
              <a:gd name="connsiteY52892" fmla="*/ 1014010 h 2190257"/>
              <a:gd name="connsiteX52893" fmla="*/ 398911 w 1299502"/>
              <a:gd name="connsiteY52893" fmla="*/ 1014118 h 2190257"/>
              <a:gd name="connsiteX52894" fmla="*/ 399199 w 1299502"/>
              <a:gd name="connsiteY52894" fmla="*/ 1014406 h 2190257"/>
              <a:gd name="connsiteX52895" fmla="*/ 399596 w 1299502"/>
              <a:gd name="connsiteY52895" fmla="*/ 1014406 h 2190257"/>
              <a:gd name="connsiteX52896" fmla="*/ 399704 w 1299502"/>
              <a:gd name="connsiteY52896" fmla="*/ 1014623 h 2190257"/>
              <a:gd name="connsiteX52897" fmla="*/ 399704 w 1299502"/>
              <a:gd name="connsiteY52897" fmla="*/ 1014911 h 2190257"/>
              <a:gd name="connsiteX52898" fmla="*/ 399812 w 1299502"/>
              <a:gd name="connsiteY52898" fmla="*/ 1015127 h 2190257"/>
              <a:gd name="connsiteX52899" fmla="*/ 400498 w 1299502"/>
              <a:gd name="connsiteY52899" fmla="*/ 1015127 h 2190257"/>
              <a:gd name="connsiteX52900" fmla="*/ 400822 w 1299502"/>
              <a:gd name="connsiteY52900" fmla="*/ 1015416 h 2190257"/>
              <a:gd name="connsiteX52901" fmla="*/ 401111 w 1299502"/>
              <a:gd name="connsiteY52901" fmla="*/ 1015416 h 2190257"/>
              <a:gd name="connsiteX52902" fmla="*/ 401507 w 1299502"/>
              <a:gd name="connsiteY52902" fmla="*/ 1015920 h 2190257"/>
              <a:gd name="connsiteX52903" fmla="*/ 401507 w 1299502"/>
              <a:gd name="connsiteY52903" fmla="*/ 1016208 h 2190257"/>
              <a:gd name="connsiteX52904" fmla="*/ 401687 w 1299502"/>
              <a:gd name="connsiteY52904" fmla="*/ 1016425 h 2190257"/>
              <a:gd name="connsiteX52905" fmla="*/ 402012 w 1299502"/>
              <a:gd name="connsiteY52905" fmla="*/ 1016100 h 2190257"/>
              <a:gd name="connsiteX52906" fmla="*/ 402589 w 1299502"/>
              <a:gd name="connsiteY52906" fmla="*/ 1016100 h 2190257"/>
              <a:gd name="connsiteX52907" fmla="*/ 402913 w 1299502"/>
              <a:gd name="connsiteY52907" fmla="*/ 1016425 h 2190257"/>
              <a:gd name="connsiteX52908" fmla="*/ 403599 w 1299502"/>
              <a:gd name="connsiteY52908" fmla="*/ 1016497 h 2190257"/>
              <a:gd name="connsiteX52909" fmla="*/ 403707 w 1299502"/>
              <a:gd name="connsiteY52909" fmla="*/ 1016605 h 2190257"/>
              <a:gd name="connsiteX52910" fmla="*/ 403707 w 1299502"/>
              <a:gd name="connsiteY52910" fmla="*/ 1017794 h 2190257"/>
              <a:gd name="connsiteX52911" fmla="*/ 403815 w 1299502"/>
              <a:gd name="connsiteY52911" fmla="*/ 1017902 h 2190257"/>
              <a:gd name="connsiteX52912" fmla="*/ 404392 w 1299502"/>
              <a:gd name="connsiteY52912" fmla="*/ 1018010 h 2190257"/>
              <a:gd name="connsiteX52913" fmla="*/ 404608 w 1299502"/>
              <a:gd name="connsiteY52913" fmla="*/ 1018119 h 2190257"/>
              <a:gd name="connsiteX52914" fmla="*/ 404500 w 1299502"/>
              <a:gd name="connsiteY52914" fmla="*/ 1018984 h 2190257"/>
              <a:gd name="connsiteX52915" fmla="*/ 404716 w 1299502"/>
              <a:gd name="connsiteY52915" fmla="*/ 1019200 h 2190257"/>
              <a:gd name="connsiteX52916" fmla="*/ 405005 w 1299502"/>
              <a:gd name="connsiteY52916" fmla="*/ 1019200 h 2190257"/>
              <a:gd name="connsiteX52917" fmla="*/ 405185 w 1299502"/>
              <a:gd name="connsiteY52917" fmla="*/ 1019092 h 2190257"/>
              <a:gd name="connsiteX52918" fmla="*/ 405185 w 1299502"/>
              <a:gd name="connsiteY52918" fmla="*/ 1018515 h 2190257"/>
              <a:gd name="connsiteX52919" fmla="*/ 405510 w 1299502"/>
              <a:gd name="connsiteY52919" fmla="*/ 1018191 h 2190257"/>
              <a:gd name="connsiteX52920" fmla="*/ 405582 w 1299502"/>
              <a:gd name="connsiteY52920" fmla="*/ 1017290 h 2190257"/>
              <a:gd name="connsiteX52921" fmla="*/ 406087 w 1299502"/>
              <a:gd name="connsiteY52921" fmla="*/ 1016893 h 2190257"/>
              <a:gd name="connsiteX52922" fmla="*/ 406700 w 1299502"/>
              <a:gd name="connsiteY52922" fmla="*/ 1016893 h 2190257"/>
              <a:gd name="connsiteX52923" fmla="*/ 407781 w 1299502"/>
              <a:gd name="connsiteY52923" fmla="*/ 1018010 h 2190257"/>
              <a:gd name="connsiteX52924" fmla="*/ 407673 w 1299502"/>
              <a:gd name="connsiteY52924" fmla="*/ 1018587 h 2190257"/>
              <a:gd name="connsiteX52925" fmla="*/ 407889 w 1299502"/>
              <a:gd name="connsiteY52925" fmla="*/ 1018803 h 2190257"/>
              <a:gd name="connsiteX52926" fmla="*/ 408178 w 1299502"/>
              <a:gd name="connsiteY52926" fmla="*/ 1018803 h 2190257"/>
              <a:gd name="connsiteX52927" fmla="*/ 408502 w 1299502"/>
              <a:gd name="connsiteY52927" fmla="*/ 1019092 h 2190257"/>
              <a:gd name="connsiteX52928" fmla="*/ 408791 w 1299502"/>
              <a:gd name="connsiteY52928" fmla="*/ 1019092 h 2190257"/>
              <a:gd name="connsiteX52929" fmla="*/ 409296 w 1299502"/>
              <a:gd name="connsiteY52929" fmla="*/ 1019596 h 2190257"/>
              <a:gd name="connsiteX52930" fmla="*/ 408899 w 1299502"/>
              <a:gd name="connsiteY52930" fmla="*/ 1019776 h 2190257"/>
              <a:gd name="connsiteX52931" fmla="*/ 408899 w 1299502"/>
              <a:gd name="connsiteY52931" fmla="*/ 1020389 h 2190257"/>
              <a:gd name="connsiteX52932" fmla="*/ 408178 w 1299502"/>
              <a:gd name="connsiteY52932" fmla="*/ 1021002 h 2190257"/>
              <a:gd name="connsiteX52933" fmla="*/ 408178 w 1299502"/>
              <a:gd name="connsiteY52933" fmla="*/ 1021290 h 2190257"/>
              <a:gd name="connsiteX52934" fmla="*/ 407601 w 1299502"/>
              <a:gd name="connsiteY52934" fmla="*/ 1021903 h 2190257"/>
              <a:gd name="connsiteX52935" fmla="*/ 407493 w 1299502"/>
              <a:gd name="connsiteY52935" fmla="*/ 1022804 h 2190257"/>
              <a:gd name="connsiteX52936" fmla="*/ 407998 w 1299502"/>
              <a:gd name="connsiteY52936" fmla="*/ 1023200 h 2190257"/>
              <a:gd name="connsiteX52937" fmla="*/ 408863 w 1299502"/>
              <a:gd name="connsiteY52937" fmla="*/ 1023272 h 2190257"/>
              <a:gd name="connsiteX52938" fmla="*/ 409079 w 1299502"/>
              <a:gd name="connsiteY52938" fmla="*/ 1023380 h 2190257"/>
              <a:gd name="connsiteX52939" fmla="*/ 408971 w 1299502"/>
              <a:gd name="connsiteY52939" fmla="*/ 1023993 h 2190257"/>
              <a:gd name="connsiteX52940" fmla="*/ 409260 w 1299502"/>
              <a:gd name="connsiteY52940" fmla="*/ 1024390 h 2190257"/>
              <a:gd name="connsiteX52941" fmla="*/ 408971 w 1299502"/>
              <a:gd name="connsiteY52941" fmla="*/ 1024570 h 2190257"/>
              <a:gd name="connsiteX52942" fmla="*/ 408863 w 1299502"/>
              <a:gd name="connsiteY52942" fmla="*/ 1025795 h 2190257"/>
              <a:gd name="connsiteX52943" fmla="*/ 408575 w 1299502"/>
              <a:gd name="connsiteY52943" fmla="*/ 1026083 h 2190257"/>
              <a:gd name="connsiteX52944" fmla="*/ 408466 w 1299502"/>
              <a:gd name="connsiteY52944" fmla="*/ 1027273 h 2190257"/>
              <a:gd name="connsiteX52945" fmla="*/ 408791 w 1299502"/>
              <a:gd name="connsiteY52945" fmla="*/ 1027561 h 2190257"/>
              <a:gd name="connsiteX52946" fmla="*/ 408791 w 1299502"/>
              <a:gd name="connsiteY52946" fmla="*/ 1028786 h 2190257"/>
              <a:gd name="connsiteX52947" fmla="*/ 409079 w 1299502"/>
              <a:gd name="connsiteY52947" fmla="*/ 1029075 h 2190257"/>
              <a:gd name="connsiteX52948" fmla="*/ 408971 w 1299502"/>
              <a:gd name="connsiteY52948" fmla="*/ 1029651 h 2190257"/>
              <a:gd name="connsiteX52949" fmla="*/ 409296 w 1299502"/>
              <a:gd name="connsiteY52949" fmla="*/ 1029976 h 2190257"/>
              <a:gd name="connsiteX52950" fmla="*/ 409296 w 1299502"/>
              <a:gd name="connsiteY52950" fmla="*/ 1030552 h 2190257"/>
              <a:gd name="connsiteX52951" fmla="*/ 409584 w 1299502"/>
              <a:gd name="connsiteY52951" fmla="*/ 1030877 h 2190257"/>
              <a:gd name="connsiteX52952" fmla="*/ 409584 w 1299502"/>
              <a:gd name="connsiteY52952" fmla="*/ 1031165 h 2190257"/>
              <a:gd name="connsiteX52953" fmla="*/ 410486 w 1299502"/>
              <a:gd name="connsiteY52953" fmla="*/ 1032066 h 2190257"/>
              <a:gd name="connsiteX52954" fmla="*/ 410377 w 1299502"/>
              <a:gd name="connsiteY52954" fmla="*/ 1033544 h 2190257"/>
              <a:gd name="connsiteX52955" fmla="*/ 410702 w 1299502"/>
              <a:gd name="connsiteY52955" fmla="*/ 1033868 h 2190257"/>
              <a:gd name="connsiteX52956" fmla="*/ 410702 w 1299502"/>
              <a:gd name="connsiteY52956" fmla="*/ 1035057 h 2190257"/>
              <a:gd name="connsiteX52957" fmla="*/ 410774 w 1299502"/>
              <a:gd name="connsiteY52957" fmla="*/ 1035238 h 2190257"/>
              <a:gd name="connsiteX52958" fmla="*/ 411099 w 1299502"/>
              <a:gd name="connsiteY52958" fmla="*/ 1035238 h 2190257"/>
              <a:gd name="connsiteX52959" fmla="*/ 411387 w 1299502"/>
              <a:gd name="connsiteY52959" fmla="*/ 1035562 h 2190257"/>
              <a:gd name="connsiteX52960" fmla="*/ 412397 w 1299502"/>
              <a:gd name="connsiteY52960" fmla="*/ 1035634 h 2190257"/>
              <a:gd name="connsiteX52961" fmla="*/ 412685 w 1299502"/>
              <a:gd name="connsiteY52961" fmla="*/ 1035958 h 2190257"/>
              <a:gd name="connsiteX52962" fmla="*/ 414272 w 1299502"/>
              <a:gd name="connsiteY52962" fmla="*/ 1036067 h 2190257"/>
              <a:gd name="connsiteX52963" fmla="*/ 414560 w 1299502"/>
              <a:gd name="connsiteY52963" fmla="*/ 1036355 h 2190257"/>
              <a:gd name="connsiteX52964" fmla="*/ 415173 w 1299502"/>
              <a:gd name="connsiteY52964" fmla="*/ 1036355 h 2190257"/>
              <a:gd name="connsiteX52965" fmla="*/ 416363 w 1299502"/>
              <a:gd name="connsiteY52965" fmla="*/ 1037544 h 2190257"/>
              <a:gd name="connsiteX52966" fmla="*/ 416652 w 1299502"/>
              <a:gd name="connsiteY52966" fmla="*/ 1037652 h 2190257"/>
              <a:gd name="connsiteX52967" fmla="*/ 416976 w 1299502"/>
              <a:gd name="connsiteY52967" fmla="*/ 1037328 h 2190257"/>
              <a:gd name="connsiteX52968" fmla="*/ 417373 w 1299502"/>
              <a:gd name="connsiteY52968" fmla="*/ 1037328 h 2190257"/>
              <a:gd name="connsiteX52969" fmla="*/ 417661 w 1299502"/>
              <a:gd name="connsiteY52969" fmla="*/ 1037652 h 2190257"/>
              <a:gd name="connsiteX52970" fmla="*/ 419176 w 1299502"/>
              <a:gd name="connsiteY52970" fmla="*/ 1037761 h 2190257"/>
              <a:gd name="connsiteX52971" fmla="*/ 419464 w 1299502"/>
              <a:gd name="connsiteY52971" fmla="*/ 1038049 h 2190257"/>
              <a:gd name="connsiteX52972" fmla="*/ 419753 w 1299502"/>
              <a:gd name="connsiteY52972" fmla="*/ 1038049 h 2190257"/>
              <a:gd name="connsiteX52973" fmla="*/ 419969 w 1299502"/>
              <a:gd name="connsiteY52973" fmla="*/ 1038229 h 2190257"/>
              <a:gd name="connsiteX52974" fmla="*/ 419969 w 1299502"/>
              <a:gd name="connsiteY52974" fmla="*/ 1038553 h 2190257"/>
              <a:gd name="connsiteX52975" fmla="*/ 420654 w 1299502"/>
              <a:gd name="connsiteY52975" fmla="*/ 1039346 h 2190257"/>
              <a:gd name="connsiteX52976" fmla="*/ 421952 w 1299502"/>
              <a:gd name="connsiteY52976" fmla="*/ 1039346 h 2190257"/>
              <a:gd name="connsiteX52977" fmla="*/ 422277 w 1299502"/>
              <a:gd name="connsiteY52977" fmla="*/ 1039022 h 2190257"/>
              <a:gd name="connsiteX52978" fmla="*/ 422637 w 1299502"/>
              <a:gd name="connsiteY52978" fmla="*/ 1039130 h 2190257"/>
              <a:gd name="connsiteX52979" fmla="*/ 423070 w 1299502"/>
              <a:gd name="connsiteY52979" fmla="*/ 1039526 h 2190257"/>
              <a:gd name="connsiteX52980" fmla="*/ 423070 w 1299502"/>
              <a:gd name="connsiteY52980" fmla="*/ 1039851 h 2190257"/>
              <a:gd name="connsiteX52981" fmla="*/ 423358 w 1299502"/>
              <a:gd name="connsiteY52981" fmla="*/ 1040139 h 2190257"/>
              <a:gd name="connsiteX52982" fmla="*/ 423358 w 1299502"/>
              <a:gd name="connsiteY52982" fmla="*/ 1040716 h 2190257"/>
              <a:gd name="connsiteX52983" fmla="*/ 423755 w 1299502"/>
              <a:gd name="connsiteY52983" fmla="*/ 1041220 h 2190257"/>
              <a:gd name="connsiteX52984" fmla="*/ 424765 w 1299502"/>
              <a:gd name="connsiteY52984" fmla="*/ 1041329 h 2190257"/>
              <a:gd name="connsiteX52985" fmla="*/ 425053 w 1299502"/>
              <a:gd name="connsiteY52985" fmla="*/ 1041617 h 2190257"/>
              <a:gd name="connsiteX52986" fmla="*/ 425630 w 1299502"/>
              <a:gd name="connsiteY52986" fmla="*/ 1041617 h 2190257"/>
              <a:gd name="connsiteX52987" fmla="*/ 425955 w 1299502"/>
              <a:gd name="connsiteY52987" fmla="*/ 1041941 h 2190257"/>
              <a:gd name="connsiteX52988" fmla="*/ 426459 w 1299502"/>
              <a:gd name="connsiteY52988" fmla="*/ 1041545 h 2190257"/>
              <a:gd name="connsiteX52989" fmla="*/ 426459 w 1299502"/>
              <a:gd name="connsiteY52989" fmla="*/ 1040644 h 2190257"/>
              <a:gd name="connsiteX52990" fmla="*/ 426856 w 1299502"/>
              <a:gd name="connsiteY52990" fmla="*/ 1040319 h 2190257"/>
              <a:gd name="connsiteX52991" fmla="*/ 426856 w 1299502"/>
              <a:gd name="connsiteY52991" fmla="*/ 1038842 h 2190257"/>
              <a:gd name="connsiteX52992" fmla="*/ 426532 w 1299502"/>
              <a:gd name="connsiteY52992" fmla="*/ 1038553 h 2190257"/>
              <a:gd name="connsiteX52993" fmla="*/ 426640 w 1299502"/>
              <a:gd name="connsiteY52993" fmla="*/ 1038229 h 2190257"/>
              <a:gd name="connsiteX52994" fmla="*/ 426243 w 1299502"/>
              <a:gd name="connsiteY52994" fmla="*/ 1037941 h 2190257"/>
              <a:gd name="connsiteX52995" fmla="*/ 426351 w 1299502"/>
              <a:gd name="connsiteY52995" fmla="*/ 1037328 h 2190257"/>
              <a:gd name="connsiteX52996" fmla="*/ 426027 w 1299502"/>
              <a:gd name="connsiteY52996" fmla="*/ 1037040 h 2190257"/>
              <a:gd name="connsiteX52997" fmla="*/ 426027 w 1299502"/>
              <a:gd name="connsiteY52997" fmla="*/ 1036751 h 2190257"/>
              <a:gd name="connsiteX52998" fmla="*/ 426351 w 1299502"/>
              <a:gd name="connsiteY52998" fmla="*/ 1036427 h 2190257"/>
              <a:gd name="connsiteX52999" fmla="*/ 426423 w 1299502"/>
              <a:gd name="connsiteY52999" fmla="*/ 1035238 h 2190257"/>
              <a:gd name="connsiteX53000" fmla="*/ 426640 w 1299502"/>
              <a:gd name="connsiteY53000" fmla="*/ 1035166 h 2190257"/>
              <a:gd name="connsiteX53001" fmla="*/ 427217 w 1299502"/>
              <a:gd name="connsiteY53001" fmla="*/ 1035166 h 2190257"/>
              <a:gd name="connsiteX53002" fmla="*/ 427541 w 1299502"/>
              <a:gd name="connsiteY53002" fmla="*/ 1034841 h 2190257"/>
              <a:gd name="connsiteX53003" fmla="*/ 428839 w 1299502"/>
              <a:gd name="connsiteY53003" fmla="*/ 1034949 h 2190257"/>
              <a:gd name="connsiteX53004" fmla="*/ 429020 w 1299502"/>
              <a:gd name="connsiteY53004" fmla="*/ 1034841 h 2190257"/>
              <a:gd name="connsiteX53005" fmla="*/ 429020 w 1299502"/>
              <a:gd name="connsiteY53005" fmla="*/ 1034265 h 2190257"/>
              <a:gd name="connsiteX53006" fmla="*/ 428731 w 1299502"/>
              <a:gd name="connsiteY53006" fmla="*/ 1033940 h 2190257"/>
              <a:gd name="connsiteX53007" fmla="*/ 428803 w 1299502"/>
              <a:gd name="connsiteY53007" fmla="*/ 1031850 h 2190257"/>
              <a:gd name="connsiteX53008" fmla="*/ 429308 w 1299502"/>
              <a:gd name="connsiteY53008" fmla="*/ 1031453 h 2190257"/>
              <a:gd name="connsiteX53009" fmla="*/ 429921 w 1299502"/>
              <a:gd name="connsiteY53009" fmla="*/ 1031453 h 2190257"/>
              <a:gd name="connsiteX53010" fmla="*/ 430209 w 1299502"/>
              <a:gd name="connsiteY53010" fmla="*/ 1031165 h 2190257"/>
              <a:gd name="connsiteX53011" fmla="*/ 430606 w 1299502"/>
              <a:gd name="connsiteY53011" fmla="*/ 1031273 h 2190257"/>
              <a:gd name="connsiteX53012" fmla="*/ 430714 w 1299502"/>
              <a:gd name="connsiteY53012" fmla="*/ 1031057 h 2190257"/>
              <a:gd name="connsiteX53013" fmla="*/ 430822 w 1299502"/>
              <a:gd name="connsiteY53013" fmla="*/ 1030444 h 2190257"/>
              <a:gd name="connsiteX53014" fmla="*/ 429993 w 1299502"/>
              <a:gd name="connsiteY53014" fmla="*/ 1029651 h 2190257"/>
              <a:gd name="connsiteX53015" fmla="*/ 429705 w 1299502"/>
              <a:gd name="connsiteY53015" fmla="*/ 1029651 h 2190257"/>
              <a:gd name="connsiteX53016" fmla="*/ 429200 w 1299502"/>
              <a:gd name="connsiteY53016" fmla="*/ 1029147 h 2190257"/>
              <a:gd name="connsiteX53017" fmla="*/ 429596 w 1299502"/>
              <a:gd name="connsiteY53017" fmla="*/ 1028967 h 2190257"/>
              <a:gd name="connsiteX53018" fmla="*/ 429596 w 1299502"/>
              <a:gd name="connsiteY53018" fmla="*/ 1028066 h 2190257"/>
              <a:gd name="connsiteX53019" fmla="*/ 429993 w 1299502"/>
              <a:gd name="connsiteY53019" fmla="*/ 1027777 h 2190257"/>
              <a:gd name="connsiteX53020" fmla="*/ 429993 w 1299502"/>
              <a:gd name="connsiteY53020" fmla="*/ 1026876 h 2190257"/>
              <a:gd name="connsiteX53021" fmla="*/ 430209 w 1299502"/>
              <a:gd name="connsiteY53021" fmla="*/ 1026768 h 2190257"/>
              <a:gd name="connsiteX53022" fmla="*/ 430498 w 1299502"/>
              <a:gd name="connsiteY53022" fmla="*/ 1026768 h 2190257"/>
              <a:gd name="connsiteX53023" fmla="*/ 430606 w 1299502"/>
              <a:gd name="connsiteY53023" fmla="*/ 1026588 h 2190257"/>
              <a:gd name="connsiteX53024" fmla="*/ 430714 w 1299502"/>
              <a:gd name="connsiteY53024" fmla="*/ 1025471 h 2190257"/>
              <a:gd name="connsiteX53025" fmla="*/ 431003 w 1299502"/>
              <a:gd name="connsiteY53025" fmla="*/ 1025182 h 2190257"/>
              <a:gd name="connsiteX53026" fmla="*/ 431111 w 1299502"/>
              <a:gd name="connsiteY53026" fmla="*/ 1024570 h 2190257"/>
              <a:gd name="connsiteX53027" fmla="*/ 431399 w 1299502"/>
              <a:gd name="connsiteY53027" fmla="*/ 1024281 h 2190257"/>
              <a:gd name="connsiteX53028" fmla="*/ 431399 w 1299502"/>
              <a:gd name="connsiteY53028" fmla="*/ 1023993 h 2190257"/>
              <a:gd name="connsiteX53029" fmla="*/ 432409 w 1299502"/>
              <a:gd name="connsiteY53029" fmla="*/ 1023092 h 2190257"/>
              <a:gd name="connsiteX53030" fmla="*/ 432481 w 1299502"/>
              <a:gd name="connsiteY53030" fmla="*/ 1022299 h 2190257"/>
              <a:gd name="connsiteX53031" fmla="*/ 432806 w 1299502"/>
              <a:gd name="connsiteY53031" fmla="*/ 1021975 h 2190257"/>
              <a:gd name="connsiteX53032" fmla="*/ 432806 w 1299502"/>
              <a:gd name="connsiteY53032" fmla="*/ 1021687 h 2190257"/>
              <a:gd name="connsiteX53033" fmla="*/ 432986 w 1299502"/>
              <a:gd name="connsiteY53033" fmla="*/ 1021578 h 2190257"/>
              <a:gd name="connsiteX53034" fmla="*/ 433310 w 1299502"/>
              <a:gd name="connsiteY53034" fmla="*/ 1021578 h 2190257"/>
              <a:gd name="connsiteX53035" fmla="*/ 434176 w 1299502"/>
              <a:gd name="connsiteY53035" fmla="*/ 1022479 h 2190257"/>
              <a:gd name="connsiteX53036" fmla="*/ 434500 w 1299502"/>
              <a:gd name="connsiteY53036" fmla="*/ 1022479 h 2190257"/>
              <a:gd name="connsiteX53037" fmla="*/ 434789 w 1299502"/>
              <a:gd name="connsiteY53037" fmla="*/ 1022768 h 2190257"/>
              <a:gd name="connsiteX53038" fmla="*/ 435690 w 1299502"/>
              <a:gd name="connsiteY53038" fmla="*/ 1022876 h 2190257"/>
              <a:gd name="connsiteX53039" fmla="*/ 435979 w 1299502"/>
              <a:gd name="connsiteY53039" fmla="*/ 1023200 h 2190257"/>
              <a:gd name="connsiteX53040" fmla="*/ 437890 w 1299502"/>
              <a:gd name="connsiteY53040" fmla="*/ 1023272 h 2190257"/>
              <a:gd name="connsiteX53041" fmla="*/ 438359 w 1299502"/>
              <a:gd name="connsiteY53041" fmla="*/ 1023669 h 2190257"/>
              <a:gd name="connsiteX53042" fmla="*/ 438359 w 1299502"/>
              <a:gd name="connsiteY53042" fmla="*/ 1023993 h 2190257"/>
              <a:gd name="connsiteX53043" fmla="*/ 438972 w 1299502"/>
              <a:gd name="connsiteY53043" fmla="*/ 1024678 h 2190257"/>
              <a:gd name="connsiteX53044" fmla="*/ 438972 w 1299502"/>
              <a:gd name="connsiteY53044" fmla="*/ 1024966 h 2190257"/>
              <a:gd name="connsiteX53045" fmla="*/ 439981 w 1299502"/>
              <a:gd name="connsiteY53045" fmla="*/ 1026083 h 2190257"/>
              <a:gd name="connsiteX53046" fmla="*/ 440270 w 1299502"/>
              <a:gd name="connsiteY53046" fmla="*/ 1026083 h 2190257"/>
              <a:gd name="connsiteX53047" fmla="*/ 440594 w 1299502"/>
              <a:gd name="connsiteY53047" fmla="*/ 1026372 h 2190257"/>
              <a:gd name="connsiteX53048" fmla="*/ 440991 w 1299502"/>
              <a:gd name="connsiteY53048" fmla="*/ 1026372 h 2190257"/>
              <a:gd name="connsiteX53049" fmla="*/ 441279 w 1299502"/>
              <a:gd name="connsiteY53049" fmla="*/ 1026660 h 2190257"/>
              <a:gd name="connsiteX53050" fmla="*/ 441856 w 1299502"/>
              <a:gd name="connsiteY53050" fmla="*/ 1026660 h 2190257"/>
              <a:gd name="connsiteX53051" fmla="*/ 442469 w 1299502"/>
              <a:gd name="connsiteY53051" fmla="*/ 1027381 h 2190257"/>
              <a:gd name="connsiteX53052" fmla="*/ 442758 w 1299502"/>
              <a:gd name="connsiteY53052" fmla="*/ 1027381 h 2190257"/>
              <a:gd name="connsiteX53053" fmla="*/ 443659 w 1299502"/>
              <a:gd name="connsiteY53053" fmla="*/ 1028282 h 2190257"/>
              <a:gd name="connsiteX53054" fmla="*/ 443984 w 1299502"/>
              <a:gd name="connsiteY53054" fmla="*/ 1028282 h 2190257"/>
              <a:gd name="connsiteX53055" fmla="*/ 444561 w 1299502"/>
              <a:gd name="connsiteY53055" fmla="*/ 1028967 h 2190257"/>
              <a:gd name="connsiteX53056" fmla="*/ 444885 w 1299502"/>
              <a:gd name="connsiteY53056" fmla="*/ 1028967 h 2190257"/>
              <a:gd name="connsiteX53057" fmla="*/ 445174 w 1299502"/>
              <a:gd name="connsiteY53057" fmla="*/ 1029255 h 2190257"/>
              <a:gd name="connsiteX53058" fmla="*/ 445462 w 1299502"/>
              <a:gd name="connsiteY53058" fmla="*/ 1029255 h 2190257"/>
              <a:gd name="connsiteX53059" fmla="*/ 446652 w 1299502"/>
              <a:gd name="connsiteY53059" fmla="*/ 1030552 h 2190257"/>
              <a:gd name="connsiteX53060" fmla="*/ 447085 w 1299502"/>
              <a:gd name="connsiteY53060" fmla="*/ 1030552 h 2190257"/>
              <a:gd name="connsiteX53061" fmla="*/ 448671 w 1299502"/>
              <a:gd name="connsiteY53061" fmla="*/ 1032246 h 2190257"/>
              <a:gd name="connsiteX53062" fmla="*/ 448671 w 1299502"/>
              <a:gd name="connsiteY53062" fmla="*/ 1032571 h 2190257"/>
              <a:gd name="connsiteX53063" fmla="*/ 448960 w 1299502"/>
              <a:gd name="connsiteY53063" fmla="*/ 1032859 h 2190257"/>
              <a:gd name="connsiteX53064" fmla="*/ 448960 w 1299502"/>
              <a:gd name="connsiteY53064" fmla="*/ 1033147 h 2190257"/>
              <a:gd name="connsiteX53065" fmla="*/ 449248 w 1299502"/>
              <a:gd name="connsiteY53065" fmla="*/ 1033472 h 2190257"/>
              <a:gd name="connsiteX53066" fmla="*/ 449248 w 1299502"/>
              <a:gd name="connsiteY53066" fmla="*/ 1034048 h 2190257"/>
              <a:gd name="connsiteX53067" fmla="*/ 449573 w 1299502"/>
              <a:gd name="connsiteY53067" fmla="*/ 1034337 h 2190257"/>
              <a:gd name="connsiteX53068" fmla="*/ 449464 w 1299502"/>
              <a:gd name="connsiteY53068" fmla="*/ 1035238 h 2190257"/>
              <a:gd name="connsiteX53069" fmla="*/ 449753 w 1299502"/>
              <a:gd name="connsiteY53069" fmla="*/ 1035562 h 2190257"/>
              <a:gd name="connsiteX53070" fmla="*/ 449753 w 1299502"/>
              <a:gd name="connsiteY53070" fmla="*/ 1036139 h 2190257"/>
              <a:gd name="connsiteX53071" fmla="*/ 450366 w 1299502"/>
              <a:gd name="connsiteY53071" fmla="*/ 1036751 h 2190257"/>
              <a:gd name="connsiteX53072" fmla="*/ 450366 w 1299502"/>
              <a:gd name="connsiteY53072" fmla="*/ 1037040 h 2190257"/>
              <a:gd name="connsiteX53073" fmla="*/ 451159 w 1299502"/>
              <a:gd name="connsiteY53073" fmla="*/ 1037833 h 2190257"/>
              <a:gd name="connsiteX53074" fmla="*/ 451484 w 1299502"/>
              <a:gd name="connsiteY53074" fmla="*/ 1037833 h 2190257"/>
              <a:gd name="connsiteX53075" fmla="*/ 452061 w 1299502"/>
              <a:gd name="connsiteY53075" fmla="*/ 1038553 h 2190257"/>
              <a:gd name="connsiteX53076" fmla="*/ 452674 w 1299502"/>
              <a:gd name="connsiteY53076" fmla="*/ 1038553 h 2190257"/>
              <a:gd name="connsiteX53077" fmla="*/ 452962 w 1299502"/>
              <a:gd name="connsiteY53077" fmla="*/ 1038842 h 2190257"/>
              <a:gd name="connsiteX53078" fmla="*/ 453251 w 1299502"/>
              <a:gd name="connsiteY53078" fmla="*/ 1038842 h 2190257"/>
              <a:gd name="connsiteX53079" fmla="*/ 453575 w 1299502"/>
              <a:gd name="connsiteY53079" fmla="*/ 1039130 h 2190257"/>
              <a:gd name="connsiteX53080" fmla="*/ 453864 w 1299502"/>
              <a:gd name="connsiteY53080" fmla="*/ 1039130 h 2190257"/>
              <a:gd name="connsiteX53081" fmla="*/ 454441 w 1299502"/>
              <a:gd name="connsiteY53081" fmla="*/ 1039851 h 2190257"/>
              <a:gd name="connsiteX53082" fmla="*/ 455162 w 1299502"/>
              <a:gd name="connsiteY53082" fmla="*/ 1039851 h 2190257"/>
              <a:gd name="connsiteX53083" fmla="*/ 456063 w 1299502"/>
              <a:gd name="connsiteY53083" fmla="*/ 1040716 h 2190257"/>
              <a:gd name="connsiteX53084" fmla="*/ 456352 w 1299502"/>
              <a:gd name="connsiteY53084" fmla="*/ 1040716 h 2190257"/>
              <a:gd name="connsiteX53085" fmla="*/ 456640 w 1299502"/>
              <a:gd name="connsiteY53085" fmla="*/ 1041148 h 2190257"/>
              <a:gd name="connsiteX53086" fmla="*/ 456965 w 1299502"/>
              <a:gd name="connsiteY53086" fmla="*/ 1041148 h 2190257"/>
              <a:gd name="connsiteX53087" fmla="*/ 457253 w 1299502"/>
              <a:gd name="connsiteY53087" fmla="*/ 1041437 h 2190257"/>
              <a:gd name="connsiteX53088" fmla="*/ 457542 w 1299502"/>
              <a:gd name="connsiteY53088" fmla="*/ 1041437 h 2190257"/>
              <a:gd name="connsiteX53089" fmla="*/ 457866 w 1299502"/>
              <a:gd name="connsiteY53089" fmla="*/ 1041725 h 2190257"/>
              <a:gd name="connsiteX53090" fmla="*/ 458551 w 1299502"/>
              <a:gd name="connsiteY53090" fmla="*/ 1041725 h 2190257"/>
              <a:gd name="connsiteX53091" fmla="*/ 458876 w 1299502"/>
              <a:gd name="connsiteY53091" fmla="*/ 1041545 h 2190257"/>
              <a:gd name="connsiteX53092" fmla="*/ 459164 w 1299502"/>
              <a:gd name="connsiteY53092" fmla="*/ 1041833 h 2190257"/>
              <a:gd name="connsiteX53093" fmla="*/ 459453 w 1299502"/>
              <a:gd name="connsiteY53093" fmla="*/ 1041833 h 2190257"/>
              <a:gd name="connsiteX53094" fmla="*/ 459777 w 1299502"/>
              <a:gd name="connsiteY53094" fmla="*/ 1042121 h 2190257"/>
              <a:gd name="connsiteX53095" fmla="*/ 461075 w 1299502"/>
              <a:gd name="connsiteY53095" fmla="*/ 1042230 h 2190257"/>
              <a:gd name="connsiteX53096" fmla="*/ 461652 w 1299502"/>
              <a:gd name="connsiteY53096" fmla="*/ 1042842 h 2190257"/>
              <a:gd name="connsiteX53097" fmla="*/ 462265 w 1299502"/>
              <a:gd name="connsiteY53097" fmla="*/ 1042842 h 2190257"/>
              <a:gd name="connsiteX53098" fmla="*/ 462554 w 1299502"/>
              <a:gd name="connsiteY53098" fmla="*/ 1043131 h 2190257"/>
              <a:gd name="connsiteX53099" fmla="*/ 462842 w 1299502"/>
              <a:gd name="connsiteY53099" fmla="*/ 1043239 h 2190257"/>
              <a:gd name="connsiteX53100" fmla="*/ 464068 w 1299502"/>
              <a:gd name="connsiteY53100" fmla="*/ 1044428 h 2190257"/>
              <a:gd name="connsiteX53101" fmla="*/ 464356 w 1299502"/>
              <a:gd name="connsiteY53101" fmla="*/ 1044428 h 2190257"/>
              <a:gd name="connsiteX53102" fmla="*/ 464753 w 1299502"/>
              <a:gd name="connsiteY53102" fmla="*/ 1044716 h 2190257"/>
              <a:gd name="connsiteX53103" fmla="*/ 465042 w 1299502"/>
              <a:gd name="connsiteY53103" fmla="*/ 1044716 h 2190257"/>
              <a:gd name="connsiteX53104" fmla="*/ 465366 w 1299502"/>
              <a:gd name="connsiteY53104" fmla="*/ 1045041 h 2190257"/>
              <a:gd name="connsiteX53105" fmla="*/ 465655 w 1299502"/>
              <a:gd name="connsiteY53105" fmla="*/ 1045113 h 2190257"/>
              <a:gd name="connsiteX53106" fmla="*/ 465979 w 1299502"/>
              <a:gd name="connsiteY53106" fmla="*/ 1045437 h 2190257"/>
              <a:gd name="connsiteX53107" fmla="*/ 466556 w 1299502"/>
              <a:gd name="connsiteY53107" fmla="*/ 1045437 h 2190257"/>
              <a:gd name="connsiteX53108" fmla="*/ 466881 w 1299502"/>
              <a:gd name="connsiteY53108" fmla="*/ 1045725 h 2190257"/>
              <a:gd name="connsiteX53109" fmla="*/ 467566 w 1299502"/>
              <a:gd name="connsiteY53109" fmla="*/ 1045725 h 2190257"/>
              <a:gd name="connsiteX53110" fmla="*/ 467854 w 1299502"/>
              <a:gd name="connsiteY53110" fmla="*/ 1046122 h 2190257"/>
              <a:gd name="connsiteX53111" fmla="*/ 468179 w 1299502"/>
              <a:gd name="connsiteY53111" fmla="*/ 1046122 h 2190257"/>
              <a:gd name="connsiteX53112" fmla="*/ 468467 w 1299502"/>
              <a:gd name="connsiteY53112" fmla="*/ 1046410 h 2190257"/>
              <a:gd name="connsiteX53113" fmla="*/ 469080 w 1299502"/>
              <a:gd name="connsiteY53113" fmla="*/ 1046410 h 2190257"/>
              <a:gd name="connsiteX53114" fmla="*/ 469369 w 1299502"/>
              <a:gd name="connsiteY53114" fmla="*/ 1046735 h 2190257"/>
              <a:gd name="connsiteX53115" fmla="*/ 470342 w 1299502"/>
              <a:gd name="connsiteY53115" fmla="*/ 1046807 h 2190257"/>
              <a:gd name="connsiteX53116" fmla="*/ 470450 w 1299502"/>
              <a:gd name="connsiteY53116" fmla="*/ 1046626 h 2190257"/>
              <a:gd name="connsiteX53117" fmla="*/ 470558 w 1299502"/>
              <a:gd name="connsiteY53117" fmla="*/ 1045834 h 2190257"/>
              <a:gd name="connsiteX53118" fmla="*/ 470054 w 1299502"/>
              <a:gd name="connsiteY53118" fmla="*/ 1045329 h 2190257"/>
              <a:gd name="connsiteX53119" fmla="*/ 469765 w 1299502"/>
              <a:gd name="connsiteY53119" fmla="*/ 1045329 h 2190257"/>
              <a:gd name="connsiteX53120" fmla="*/ 468972 w 1299502"/>
              <a:gd name="connsiteY53120" fmla="*/ 1044536 h 2190257"/>
              <a:gd name="connsiteX53121" fmla="*/ 469044 w 1299502"/>
              <a:gd name="connsiteY53121" fmla="*/ 1044248 h 2190257"/>
              <a:gd name="connsiteX53122" fmla="*/ 468864 w 1299502"/>
              <a:gd name="connsiteY53122" fmla="*/ 1044032 h 2190257"/>
              <a:gd name="connsiteX53123" fmla="*/ 468575 w 1299502"/>
              <a:gd name="connsiteY53123" fmla="*/ 1044032 h 2190257"/>
              <a:gd name="connsiteX53124" fmla="*/ 468251 w 1299502"/>
              <a:gd name="connsiteY53124" fmla="*/ 1043743 h 2190257"/>
              <a:gd name="connsiteX53125" fmla="*/ 467962 w 1299502"/>
              <a:gd name="connsiteY53125" fmla="*/ 1043743 h 2190257"/>
              <a:gd name="connsiteX53126" fmla="*/ 467638 w 1299502"/>
              <a:gd name="connsiteY53126" fmla="*/ 1043455 h 2190257"/>
              <a:gd name="connsiteX53127" fmla="*/ 467241 w 1299502"/>
              <a:gd name="connsiteY53127" fmla="*/ 1043455 h 2190257"/>
              <a:gd name="connsiteX53128" fmla="*/ 466556 w 1299502"/>
              <a:gd name="connsiteY53128" fmla="*/ 1042626 h 2190257"/>
              <a:gd name="connsiteX53129" fmla="*/ 466556 w 1299502"/>
              <a:gd name="connsiteY53129" fmla="*/ 1042338 h 2190257"/>
              <a:gd name="connsiteX53130" fmla="*/ 466268 w 1299502"/>
              <a:gd name="connsiteY53130" fmla="*/ 1042049 h 2190257"/>
              <a:gd name="connsiteX53131" fmla="*/ 466340 w 1299502"/>
              <a:gd name="connsiteY53131" fmla="*/ 1039635 h 2190257"/>
              <a:gd name="connsiteX53132" fmla="*/ 466051 w 1299502"/>
              <a:gd name="connsiteY53132" fmla="*/ 1039346 h 2190257"/>
              <a:gd name="connsiteX53133" fmla="*/ 466159 w 1299502"/>
              <a:gd name="connsiteY53133" fmla="*/ 1038734 h 2190257"/>
              <a:gd name="connsiteX53134" fmla="*/ 465655 w 1299502"/>
              <a:gd name="connsiteY53134" fmla="*/ 1038265 h 2190257"/>
              <a:gd name="connsiteX53135" fmla="*/ 465366 w 1299502"/>
              <a:gd name="connsiteY53135" fmla="*/ 1038265 h 2190257"/>
              <a:gd name="connsiteX53136" fmla="*/ 465042 w 1299502"/>
              <a:gd name="connsiteY53136" fmla="*/ 1037941 h 2190257"/>
              <a:gd name="connsiteX53137" fmla="*/ 464356 w 1299502"/>
              <a:gd name="connsiteY53137" fmla="*/ 1037941 h 2190257"/>
              <a:gd name="connsiteX53138" fmla="*/ 464032 w 1299502"/>
              <a:gd name="connsiteY53138" fmla="*/ 1037652 h 2190257"/>
              <a:gd name="connsiteX53139" fmla="*/ 463455 w 1299502"/>
              <a:gd name="connsiteY53139" fmla="*/ 1037544 h 2190257"/>
              <a:gd name="connsiteX53140" fmla="*/ 462842 w 1299502"/>
              <a:gd name="connsiteY53140" fmla="*/ 1036968 h 2190257"/>
              <a:gd name="connsiteX53141" fmla="*/ 462554 w 1299502"/>
              <a:gd name="connsiteY53141" fmla="*/ 1036968 h 2190257"/>
              <a:gd name="connsiteX53142" fmla="*/ 462265 w 1299502"/>
              <a:gd name="connsiteY53142" fmla="*/ 1036643 h 2190257"/>
              <a:gd name="connsiteX53143" fmla="*/ 461652 w 1299502"/>
              <a:gd name="connsiteY53143" fmla="*/ 1036643 h 2190257"/>
              <a:gd name="connsiteX53144" fmla="*/ 461364 w 1299502"/>
              <a:gd name="connsiteY53144" fmla="*/ 1036247 h 2190257"/>
              <a:gd name="connsiteX53145" fmla="*/ 461039 w 1299502"/>
              <a:gd name="connsiteY53145" fmla="*/ 1036247 h 2190257"/>
              <a:gd name="connsiteX53146" fmla="*/ 460751 w 1299502"/>
              <a:gd name="connsiteY53146" fmla="*/ 1035958 h 2190257"/>
              <a:gd name="connsiteX53147" fmla="*/ 459741 w 1299502"/>
              <a:gd name="connsiteY53147" fmla="*/ 1035958 h 2190257"/>
              <a:gd name="connsiteX53148" fmla="*/ 459453 w 1299502"/>
              <a:gd name="connsiteY53148" fmla="*/ 1035562 h 2190257"/>
              <a:gd name="connsiteX53149" fmla="*/ 458154 w 1299502"/>
              <a:gd name="connsiteY53149" fmla="*/ 1035562 h 2190257"/>
              <a:gd name="connsiteX53150" fmla="*/ 457866 w 1299502"/>
              <a:gd name="connsiteY53150" fmla="*/ 1035274 h 2190257"/>
              <a:gd name="connsiteX53151" fmla="*/ 456965 w 1299502"/>
              <a:gd name="connsiteY53151" fmla="*/ 1035166 h 2190257"/>
              <a:gd name="connsiteX53152" fmla="*/ 456676 w 1299502"/>
              <a:gd name="connsiteY53152" fmla="*/ 1034841 h 2190257"/>
              <a:gd name="connsiteX53153" fmla="*/ 455666 w 1299502"/>
              <a:gd name="connsiteY53153" fmla="*/ 1034841 h 2190257"/>
              <a:gd name="connsiteX53154" fmla="*/ 455378 w 1299502"/>
              <a:gd name="connsiteY53154" fmla="*/ 1034553 h 2190257"/>
              <a:gd name="connsiteX53155" fmla="*/ 455053 w 1299502"/>
              <a:gd name="connsiteY53155" fmla="*/ 1034445 h 2190257"/>
              <a:gd name="connsiteX53156" fmla="*/ 453467 w 1299502"/>
              <a:gd name="connsiteY53156" fmla="*/ 1032751 h 2190257"/>
              <a:gd name="connsiteX53157" fmla="*/ 453467 w 1299502"/>
              <a:gd name="connsiteY53157" fmla="*/ 1032463 h 2190257"/>
              <a:gd name="connsiteX53158" fmla="*/ 453178 w 1299502"/>
              <a:gd name="connsiteY53158" fmla="*/ 1032174 h 2190257"/>
              <a:gd name="connsiteX53159" fmla="*/ 453251 w 1299502"/>
              <a:gd name="connsiteY53159" fmla="*/ 1030372 h 2190257"/>
              <a:gd name="connsiteX53160" fmla="*/ 452854 w 1299502"/>
              <a:gd name="connsiteY53160" fmla="*/ 1030084 h 2190257"/>
              <a:gd name="connsiteX53161" fmla="*/ 452962 w 1299502"/>
              <a:gd name="connsiteY53161" fmla="*/ 1029471 h 2190257"/>
              <a:gd name="connsiteX53162" fmla="*/ 452674 w 1299502"/>
              <a:gd name="connsiteY53162" fmla="*/ 1029183 h 2190257"/>
              <a:gd name="connsiteX53163" fmla="*/ 452674 w 1299502"/>
              <a:gd name="connsiteY53163" fmla="*/ 1028570 h 2190257"/>
              <a:gd name="connsiteX53164" fmla="*/ 452349 w 1299502"/>
              <a:gd name="connsiteY53164" fmla="*/ 1028282 h 2190257"/>
              <a:gd name="connsiteX53165" fmla="*/ 452349 w 1299502"/>
              <a:gd name="connsiteY53165" fmla="*/ 1027958 h 2190257"/>
              <a:gd name="connsiteX53166" fmla="*/ 451772 w 1299502"/>
              <a:gd name="connsiteY53166" fmla="*/ 1027381 h 2190257"/>
              <a:gd name="connsiteX53167" fmla="*/ 451772 w 1299502"/>
              <a:gd name="connsiteY53167" fmla="*/ 1027093 h 2190257"/>
              <a:gd name="connsiteX53168" fmla="*/ 451664 w 1299502"/>
              <a:gd name="connsiteY53168" fmla="*/ 1026876 h 2190257"/>
              <a:gd name="connsiteX53169" fmla="*/ 451376 w 1299502"/>
              <a:gd name="connsiteY53169" fmla="*/ 1026876 h 2190257"/>
              <a:gd name="connsiteX53170" fmla="*/ 450871 w 1299502"/>
              <a:gd name="connsiteY53170" fmla="*/ 1026480 h 2190257"/>
              <a:gd name="connsiteX53171" fmla="*/ 450871 w 1299502"/>
              <a:gd name="connsiteY53171" fmla="*/ 1026192 h 2190257"/>
              <a:gd name="connsiteX53172" fmla="*/ 449969 w 1299502"/>
              <a:gd name="connsiteY53172" fmla="*/ 1025182 h 2190257"/>
              <a:gd name="connsiteX53173" fmla="*/ 449969 w 1299502"/>
              <a:gd name="connsiteY53173" fmla="*/ 1024894 h 2190257"/>
              <a:gd name="connsiteX53174" fmla="*/ 449392 w 1299502"/>
              <a:gd name="connsiteY53174" fmla="*/ 1024281 h 2190257"/>
              <a:gd name="connsiteX53175" fmla="*/ 449464 w 1299502"/>
              <a:gd name="connsiteY53175" fmla="*/ 1023993 h 2190257"/>
              <a:gd name="connsiteX53176" fmla="*/ 448996 w 1299502"/>
              <a:gd name="connsiteY53176" fmla="*/ 1023489 h 2190257"/>
              <a:gd name="connsiteX53177" fmla="*/ 448671 w 1299502"/>
              <a:gd name="connsiteY53177" fmla="*/ 1023489 h 2190257"/>
              <a:gd name="connsiteX53178" fmla="*/ 448383 w 1299502"/>
              <a:gd name="connsiteY53178" fmla="*/ 1023200 h 2190257"/>
              <a:gd name="connsiteX53179" fmla="*/ 448094 w 1299502"/>
              <a:gd name="connsiteY53179" fmla="*/ 1023200 h 2190257"/>
              <a:gd name="connsiteX53180" fmla="*/ 447770 w 1299502"/>
              <a:gd name="connsiteY53180" fmla="*/ 1022876 h 2190257"/>
              <a:gd name="connsiteX53181" fmla="*/ 444885 w 1299502"/>
              <a:gd name="connsiteY53181" fmla="*/ 1022696 h 2190257"/>
              <a:gd name="connsiteX53182" fmla="*/ 444597 w 1299502"/>
              <a:gd name="connsiteY53182" fmla="*/ 1022371 h 2190257"/>
              <a:gd name="connsiteX53183" fmla="*/ 443695 w 1299502"/>
              <a:gd name="connsiteY53183" fmla="*/ 1022371 h 2190257"/>
              <a:gd name="connsiteX53184" fmla="*/ 443407 w 1299502"/>
              <a:gd name="connsiteY53184" fmla="*/ 1022083 h 2190257"/>
              <a:gd name="connsiteX53185" fmla="*/ 442686 w 1299502"/>
              <a:gd name="connsiteY53185" fmla="*/ 1021975 h 2190257"/>
              <a:gd name="connsiteX53186" fmla="*/ 442397 w 1299502"/>
              <a:gd name="connsiteY53186" fmla="*/ 1021687 h 2190257"/>
              <a:gd name="connsiteX53187" fmla="*/ 441496 w 1299502"/>
              <a:gd name="connsiteY53187" fmla="*/ 1021687 h 2190257"/>
              <a:gd name="connsiteX53188" fmla="*/ 441207 w 1299502"/>
              <a:gd name="connsiteY53188" fmla="*/ 1021975 h 2190257"/>
              <a:gd name="connsiteX53189" fmla="*/ 440883 w 1299502"/>
              <a:gd name="connsiteY53189" fmla="*/ 1021903 h 2190257"/>
              <a:gd name="connsiteX53190" fmla="*/ 440594 w 1299502"/>
              <a:gd name="connsiteY53190" fmla="*/ 1021578 h 2190257"/>
              <a:gd name="connsiteX53191" fmla="*/ 440198 w 1299502"/>
              <a:gd name="connsiteY53191" fmla="*/ 1021578 h 2190257"/>
              <a:gd name="connsiteX53192" fmla="*/ 439909 w 1299502"/>
              <a:gd name="connsiteY53192" fmla="*/ 1021290 h 2190257"/>
              <a:gd name="connsiteX53193" fmla="*/ 439585 w 1299502"/>
              <a:gd name="connsiteY53193" fmla="*/ 1021290 h 2190257"/>
              <a:gd name="connsiteX53194" fmla="*/ 439296 w 1299502"/>
              <a:gd name="connsiteY53194" fmla="*/ 1021002 h 2190257"/>
              <a:gd name="connsiteX53195" fmla="*/ 438683 w 1299502"/>
              <a:gd name="connsiteY53195" fmla="*/ 1020894 h 2190257"/>
              <a:gd name="connsiteX53196" fmla="*/ 438503 w 1299502"/>
              <a:gd name="connsiteY53196" fmla="*/ 1020786 h 2190257"/>
              <a:gd name="connsiteX53197" fmla="*/ 438575 w 1299502"/>
              <a:gd name="connsiteY53197" fmla="*/ 1020209 h 2190257"/>
              <a:gd name="connsiteX53198" fmla="*/ 438286 w 1299502"/>
              <a:gd name="connsiteY53198" fmla="*/ 1019885 h 2190257"/>
              <a:gd name="connsiteX53199" fmla="*/ 438575 w 1299502"/>
              <a:gd name="connsiteY53199" fmla="*/ 1019596 h 2190257"/>
              <a:gd name="connsiteX53200" fmla="*/ 438683 w 1299502"/>
              <a:gd name="connsiteY53200" fmla="*/ 1017794 h 2190257"/>
              <a:gd name="connsiteX53201" fmla="*/ 438395 w 1299502"/>
              <a:gd name="connsiteY53201" fmla="*/ 1017506 h 2190257"/>
              <a:gd name="connsiteX53202" fmla="*/ 438395 w 1299502"/>
              <a:gd name="connsiteY53202" fmla="*/ 1016893 h 2190257"/>
              <a:gd name="connsiteX53203" fmla="*/ 438286 w 1299502"/>
              <a:gd name="connsiteY53203" fmla="*/ 1016821 h 2190257"/>
              <a:gd name="connsiteX53204" fmla="*/ 437890 w 1299502"/>
              <a:gd name="connsiteY53204" fmla="*/ 1016713 h 2190257"/>
              <a:gd name="connsiteX53205" fmla="*/ 436988 w 1299502"/>
              <a:gd name="connsiteY53205" fmla="*/ 1015812 h 2190257"/>
              <a:gd name="connsiteX53206" fmla="*/ 436700 w 1299502"/>
              <a:gd name="connsiteY53206" fmla="*/ 1015812 h 2190257"/>
              <a:gd name="connsiteX53207" fmla="*/ 436592 w 1299502"/>
              <a:gd name="connsiteY53207" fmla="*/ 1015596 h 2190257"/>
              <a:gd name="connsiteX53208" fmla="*/ 436592 w 1299502"/>
              <a:gd name="connsiteY53208" fmla="*/ 1015019 h 2190257"/>
              <a:gd name="connsiteX53209" fmla="*/ 436880 w 1299502"/>
              <a:gd name="connsiteY53209" fmla="*/ 1014803 h 2190257"/>
              <a:gd name="connsiteX53210" fmla="*/ 436988 w 1299502"/>
              <a:gd name="connsiteY53210" fmla="*/ 1013902 h 2190257"/>
              <a:gd name="connsiteX53211" fmla="*/ 437277 w 1299502"/>
              <a:gd name="connsiteY53211" fmla="*/ 1013613 h 2190257"/>
              <a:gd name="connsiteX53212" fmla="*/ 437277 w 1299502"/>
              <a:gd name="connsiteY53212" fmla="*/ 1013325 h 2190257"/>
              <a:gd name="connsiteX53213" fmla="*/ 437493 w 1299502"/>
              <a:gd name="connsiteY53213" fmla="*/ 1013109 h 2190257"/>
              <a:gd name="connsiteX53214" fmla="*/ 438395 w 1299502"/>
              <a:gd name="connsiteY53214" fmla="*/ 1013217 h 2190257"/>
              <a:gd name="connsiteX53215" fmla="*/ 438683 w 1299502"/>
              <a:gd name="connsiteY53215" fmla="*/ 1013505 h 2190257"/>
              <a:gd name="connsiteX53216" fmla="*/ 439693 w 1299502"/>
              <a:gd name="connsiteY53216" fmla="*/ 1013613 h 2190257"/>
              <a:gd name="connsiteX53217" fmla="*/ 439981 w 1299502"/>
              <a:gd name="connsiteY53217" fmla="*/ 1013902 h 2190257"/>
              <a:gd name="connsiteX53218" fmla="*/ 441279 w 1299502"/>
              <a:gd name="connsiteY53218" fmla="*/ 1013902 h 2190257"/>
              <a:gd name="connsiteX53219" fmla="*/ 441568 w 1299502"/>
              <a:gd name="connsiteY53219" fmla="*/ 1013613 h 2190257"/>
              <a:gd name="connsiteX53220" fmla="*/ 441892 w 1299502"/>
              <a:gd name="connsiteY53220" fmla="*/ 1013722 h 2190257"/>
              <a:gd name="connsiteX53221" fmla="*/ 442758 w 1299502"/>
              <a:gd name="connsiteY53221" fmla="*/ 1014623 h 2190257"/>
              <a:gd name="connsiteX53222" fmla="*/ 443082 w 1299502"/>
              <a:gd name="connsiteY53222" fmla="*/ 1014623 h 2190257"/>
              <a:gd name="connsiteX53223" fmla="*/ 443262 w 1299502"/>
              <a:gd name="connsiteY53223" fmla="*/ 1014515 h 2190257"/>
              <a:gd name="connsiteX53224" fmla="*/ 443262 w 1299502"/>
              <a:gd name="connsiteY53224" fmla="*/ 1014226 h 2190257"/>
              <a:gd name="connsiteX53225" fmla="*/ 442974 w 1299502"/>
              <a:gd name="connsiteY53225" fmla="*/ 1013902 h 2190257"/>
              <a:gd name="connsiteX53226" fmla="*/ 442974 w 1299502"/>
              <a:gd name="connsiteY53226" fmla="*/ 1013001 h 2190257"/>
              <a:gd name="connsiteX53227" fmla="*/ 442686 w 1299502"/>
              <a:gd name="connsiteY53227" fmla="*/ 1012712 h 2190257"/>
              <a:gd name="connsiteX53228" fmla="*/ 442686 w 1299502"/>
              <a:gd name="connsiteY53228" fmla="*/ 1012424 h 2190257"/>
              <a:gd name="connsiteX53229" fmla="*/ 443082 w 1299502"/>
              <a:gd name="connsiteY53229" fmla="*/ 1012136 h 2190257"/>
              <a:gd name="connsiteX53230" fmla="*/ 443082 w 1299502"/>
              <a:gd name="connsiteY53230" fmla="*/ 1011811 h 2190257"/>
              <a:gd name="connsiteX53231" fmla="*/ 443262 w 1299502"/>
              <a:gd name="connsiteY53231" fmla="*/ 1011703 h 2190257"/>
              <a:gd name="connsiteX53232" fmla="*/ 443587 w 1299502"/>
              <a:gd name="connsiteY53232" fmla="*/ 1011703 h 2190257"/>
              <a:gd name="connsiteX53233" fmla="*/ 443875 w 1299502"/>
              <a:gd name="connsiteY53233" fmla="*/ 1011415 h 2190257"/>
              <a:gd name="connsiteX53234" fmla="*/ 444164 w 1299502"/>
              <a:gd name="connsiteY53234" fmla="*/ 1011415 h 2190257"/>
              <a:gd name="connsiteX53235" fmla="*/ 444488 w 1299502"/>
              <a:gd name="connsiteY53235" fmla="*/ 1011703 h 2190257"/>
              <a:gd name="connsiteX53236" fmla="*/ 445174 w 1299502"/>
              <a:gd name="connsiteY53236" fmla="*/ 1011811 h 2190257"/>
              <a:gd name="connsiteX53237" fmla="*/ 445498 w 1299502"/>
              <a:gd name="connsiteY53237" fmla="*/ 1011523 h 2190257"/>
              <a:gd name="connsiteX53238" fmla="*/ 445787 w 1299502"/>
              <a:gd name="connsiteY53238" fmla="*/ 1011523 h 2190257"/>
              <a:gd name="connsiteX53239" fmla="*/ 447193 w 1299502"/>
              <a:gd name="connsiteY53239" fmla="*/ 1012929 h 2190257"/>
              <a:gd name="connsiteX53240" fmla="*/ 447085 w 1299502"/>
              <a:gd name="connsiteY53240" fmla="*/ 1013505 h 2190257"/>
              <a:gd name="connsiteX53241" fmla="*/ 447373 w 1299502"/>
              <a:gd name="connsiteY53241" fmla="*/ 1013830 h 2190257"/>
              <a:gd name="connsiteX53242" fmla="*/ 447085 w 1299502"/>
              <a:gd name="connsiteY53242" fmla="*/ 1014118 h 2190257"/>
              <a:gd name="connsiteX53243" fmla="*/ 447085 w 1299502"/>
              <a:gd name="connsiteY53243" fmla="*/ 1015019 h 2190257"/>
              <a:gd name="connsiteX53244" fmla="*/ 446688 w 1299502"/>
              <a:gd name="connsiteY53244" fmla="*/ 1015307 h 2190257"/>
              <a:gd name="connsiteX53245" fmla="*/ 446688 w 1299502"/>
              <a:gd name="connsiteY53245" fmla="*/ 1015524 h 2190257"/>
              <a:gd name="connsiteX53246" fmla="*/ 447301 w 1299502"/>
              <a:gd name="connsiteY53246" fmla="*/ 1016208 h 2190257"/>
              <a:gd name="connsiteX53247" fmla="*/ 447301 w 1299502"/>
              <a:gd name="connsiteY53247" fmla="*/ 1016497 h 2190257"/>
              <a:gd name="connsiteX53248" fmla="*/ 447878 w 1299502"/>
              <a:gd name="connsiteY53248" fmla="*/ 1017109 h 2190257"/>
              <a:gd name="connsiteX53249" fmla="*/ 447878 w 1299502"/>
              <a:gd name="connsiteY53249" fmla="*/ 1017398 h 2190257"/>
              <a:gd name="connsiteX53250" fmla="*/ 448202 w 1299502"/>
              <a:gd name="connsiteY53250" fmla="*/ 1017722 h 2190257"/>
              <a:gd name="connsiteX53251" fmla="*/ 448202 w 1299502"/>
              <a:gd name="connsiteY53251" fmla="*/ 1018010 h 2190257"/>
              <a:gd name="connsiteX53252" fmla="*/ 448888 w 1299502"/>
              <a:gd name="connsiteY53252" fmla="*/ 1018803 h 2190257"/>
              <a:gd name="connsiteX53253" fmla="*/ 449176 w 1299502"/>
              <a:gd name="connsiteY53253" fmla="*/ 1018803 h 2190257"/>
              <a:gd name="connsiteX53254" fmla="*/ 449501 w 1299502"/>
              <a:gd name="connsiteY53254" fmla="*/ 1019092 h 2190257"/>
              <a:gd name="connsiteX53255" fmla="*/ 450186 w 1299502"/>
              <a:gd name="connsiteY53255" fmla="*/ 1019092 h 2190257"/>
              <a:gd name="connsiteX53256" fmla="*/ 450582 w 1299502"/>
              <a:gd name="connsiteY53256" fmla="*/ 1019596 h 2190257"/>
              <a:gd name="connsiteX53257" fmla="*/ 450582 w 1299502"/>
              <a:gd name="connsiteY53257" fmla="*/ 1020209 h 2190257"/>
              <a:gd name="connsiteX53258" fmla="*/ 450979 w 1299502"/>
              <a:gd name="connsiteY53258" fmla="*/ 1020713 h 2190257"/>
              <a:gd name="connsiteX53259" fmla="*/ 451700 w 1299502"/>
              <a:gd name="connsiteY53259" fmla="*/ 1020713 h 2190257"/>
              <a:gd name="connsiteX53260" fmla="*/ 451989 w 1299502"/>
              <a:gd name="connsiteY53260" fmla="*/ 1021002 h 2190257"/>
              <a:gd name="connsiteX53261" fmla="*/ 452277 w 1299502"/>
              <a:gd name="connsiteY53261" fmla="*/ 1021002 h 2190257"/>
              <a:gd name="connsiteX53262" fmla="*/ 452602 w 1299502"/>
              <a:gd name="connsiteY53262" fmla="*/ 1021290 h 2190257"/>
              <a:gd name="connsiteX53263" fmla="*/ 453178 w 1299502"/>
              <a:gd name="connsiteY53263" fmla="*/ 1021398 h 2190257"/>
              <a:gd name="connsiteX53264" fmla="*/ 453503 w 1299502"/>
              <a:gd name="connsiteY53264" fmla="*/ 1021687 h 2190257"/>
              <a:gd name="connsiteX53265" fmla="*/ 454477 w 1299502"/>
              <a:gd name="connsiteY53265" fmla="*/ 1021687 h 2190257"/>
              <a:gd name="connsiteX53266" fmla="*/ 454801 w 1299502"/>
              <a:gd name="connsiteY53266" fmla="*/ 1022011 h 2190257"/>
              <a:gd name="connsiteX53267" fmla="*/ 458191 w 1299502"/>
              <a:gd name="connsiteY53267" fmla="*/ 1022191 h 2190257"/>
              <a:gd name="connsiteX53268" fmla="*/ 458587 w 1299502"/>
              <a:gd name="connsiteY53268" fmla="*/ 1021903 h 2190257"/>
              <a:gd name="connsiteX53269" fmla="*/ 459164 w 1299502"/>
              <a:gd name="connsiteY53269" fmla="*/ 1022011 h 2190257"/>
              <a:gd name="connsiteX53270" fmla="*/ 459489 w 1299502"/>
              <a:gd name="connsiteY53270" fmla="*/ 1021687 h 2190257"/>
              <a:gd name="connsiteX53271" fmla="*/ 460174 w 1299502"/>
              <a:gd name="connsiteY53271" fmla="*/ 1021687 h 2190257"/>
              <a:gd name="connsiteX53272" fmla="*/ 460462 w 1299502"/>
              <a:gd name="connsiteY53272" fmla="*/ 1021398 h 2190257"/>
              <a:gd name="connsiteX53273" fmla="*/ 461075 w 1299502"/>
              <a:gd name="connsiteY53273" fmla="*/ 1021506 h 2190257"/>
              <a:gd name="connsiteX53274" fmla="*/ 462085 w 1299502"/>
              <a:gd name="connsiteY53274" fmla="*/ 1020605 h 2190257"/>
              <a:gd name="connsiteX53275" fmla="*/ 462373 w 1299502"/>
              <a:gd name="connsiteY53275" fmla="*/ 1020605 h 2190257"/>
              <a:gd name="connsiteX53276" fmla="*/ 462770 w 1299502"/>
              <a:gd name="connsiteY53276" fmla="*/ 1020281 h 2190257"/>
              <a:gd name="connsiteX53277" fmla="*/ 463058 w 1299502"/>
              <a:gd name="connsiteY53277" fmla="*/ 1020281 h 2190257"/>
              <a:gd name="connsiteX53278" fmla="*/ 463383 w 1299502"/>
              <a:gd name="connsiteY53278" fmla="*/ 1020101 h 2190257"/>
              <a:gd name="connsiteX53279" fmla="*/ 466556 w 1299502"/>
              <a:gd name="connsiteY53279" fmla="*/ 1020209 h 2190257"/>
              <a:gd name="connsiteX53280" fmla="*/ 466845 w 1299502"/>
              <a:gd name="connsiteY53280" fmla="*/ 1019993 h 2190257"/>
              <a:gd name="connsiteX53281" fmla="*/ 467457 w 1299502"/>
              <a:gd name="connsiteY53281" fmla="*/ 1019993 h 2190257"/>
              <a:gd name="connsiteX53282" fmla="*/ 467746 w 1299502"/>
              <a:gd name="connsiteY53282" fmla="*/ 1020317 h 2190257"/>
              <a:gd name="connsiteX53283" fmla="*/ 468143 w 1299502"/>
              <a:gd name="connsiteY53283" fmla="*/ 1020317 h 2190257"/>
              <a:gd name="connsiteX53284" fmla="*/ 468251 w 1299502"/>
              <a:gd name="connsiteY53284" fmla="*/ 1020497 h 2190257"/>
              <a:gd name="connsiteX53285" fmla="*/ 468251 w 1299502"/>
              <a:gd name="connsiteY53285" fmla="*/ 1020786 h 2190257"/>
              <a:gd name="connsiteX53286" fmla="*/ 468539 w 1299502"/>
              <a:gd name="connsiteY53286" fmla="*/ 1021110 h 2190257"/>
              <a:gd name="connsiteX53287" fmla="*/ 468539 w 1299502"/>
              <a:gd name="connsiteY53287" fmla="*/ 1021398 h 2190257"/>
              <a:gd name="connsiteX53288" fmla="*/ 468972 w 1299502"/>
              <a:gd name="connsiteY53288" fmla="*/ 1021795 h 2190257"/>
              <a:gd name="connsiteX53289" fmla="*/ 469657 w 1299502"/>
              <a:gd name="connsiteY53289" fmla="*/ 1021903 h 2190257"/>
              <a:gd name="connsiteX53290" fmla="*/ 469946 w 1299502"/>
              <a:gd name="connsiteY53290" fmla="*/ 1022191 h 2190257"/>
              <a:gd name="connsiteX53291" fmla="*/ 470847 w 1299502"/>
              <a:gd name="connsiteY53291" fmla="*/ 1022191 h 2190257"/>
              <a:gd name="connsiteX53292" fmla="*/ 471748 w 1299502"/>
              <a:gd name="connsiteY53292" fmla="*/ 1023200 h 2190257"/>
              <a:gd name="connsiteX53293" fmla="*/ 472109 w 1299502"/>
              <a:gd name="connsiteY53293" fmla="*/ 1023200 h 2190257"/>
              <a:gd name="connsiteX53294" fmla="*/ 472902 w 1299502"/>
              <a:gd name="connsiteY53294" fmla="*/ 1023885 h 2190257"/>
              <a:gd name="connsiteX53295" fmla="*/ 472902 w 1299502"/>
              <a:gd name="connsiteY53295" fmla="*/ 1024245 h 2190257"/>
              <a:gd name="connsiteX53296" fmla="*/ 473191 w 1299502"/>
              <a:gd name="connsiteY53296" fmla="*/ 1024570 h 2190257"/>
              <a:gd name="connsiteX53297" fmla="*/ 473119 w 1299502"/>
              <a:gd name="connsiteY53297" fmla="*/ 1025146 h 2190257"/>
              <a:gd name="connsiteX53298" fmla="*/ 473984 w 1299502"/>
              <a:gd name="connsiteY53298" fmla="*/ 1026047 h 2190257"/>
              <a:gd name="connsiteX53299" fmla="*/ 473984 w 1299502"/>
              <a:gd name="connsiteY53299" fmla="*/ 1026336 h 2190257"/>
              <a:gd name="connsiteX53300" fmla="*/ 474489 w 1299502"/>
              <a:gd name="connsiteY53300" fmla="*/ 1026840 h 2190257"/>
              <a:gd name="connsiteX53301" fmla="*/ 474777 w 1299502"/>
              <a:gd name="connsiteY53301" fmla="*/ 1026840 h 2190257"/>
              <a:gd name="connsiteX53302" fmla="*/ 476797 w 1299502"/>
              <a:gd name="connsiteY53302" fmla="*/ 1028859 h 2190257"/>
              <a:gd name="connsiteX53303" fmla="*/ 476688 w 1299502"/>
              <a:gd name="connsiteY53303" fmla="*/ 1029147 h 2190257"/>
              <a:gd name="connsiteX53304" fmla="*/ 477770 w 1299502"/>
              <a:gd name="connsiteY53304" fmla="*/ 1030228 h 2190257"/>
              <a:gd name="connsiteX53305" fmla="*/ 478095 w 1299502"/>
              <a:gd name="connsiteY53305" fmla="*/ 1030228 h 2190257"/>
              <a:gd name="connsiteX53306" fmla="*/ 478599 w 1299502"/>
              <a:gd name="connsiteY53306" fmla="*/ 1030733 h 2190257"/>
              <a:gd name="connsiteX53307" fmla="*/ 478599 w 1299502"/>
              <a:gd name="connsiteY53307" fmla="*/ 1031021 h 2190257"/>
              <a:gd name="connsiteX53308" fmla="*/ 478672 w 1299502"/>
              <a:gd name="connsiteY53308" fmla="*/ 1031129 h 2190257"/>
              <a:gd name="connsiteX53309" fmla="*/ 479285 w 1299502"/>
              <a:gd name="connsiteY53309" fmla="*/ 1031129 h 2190257"/>
              <a:gd name="connsiteX53310" fmla="*/ 479681 w 1299502"/>
              <a:gd name="connsiteY53310" fmla="*/ 1031526 h 2190257"/>
              <a:gd name="connsiteX53311" fmla="*/ 480294 w 1299502"/>
              <a:gd name="connsiteY53311" fmla="*/ 1031526 h 2190257"/>
              <a:gd name="connsiteX53312" fmla="*/ 480583 w 1299502"/>
              <a:gd name="connsiteY53312" fmla="*/ 1031850 h 2190257"/>
              <a:gd name="connsiteX53313" fmla="*/ 481196 w 1299502"/>
              <a:gd name="connsiteY53313" fmla="*/ 1031850 h 2190257"/>
              <a:gd name="connsiteX53314" fmla="*/ 481664 w 1299502"/>
              <a:gd name="connsiteY53314" fmla="*/ 1032318 h 2190257"/>
              <a:gd name="connsiteX53315" fmla="*/ 481592 w 1299502"/>
              <a:gd name="connsiteY53315" fmla="*/ 1033219 h 2190257"/>
              <a:gd name="connsiteX53316" fmla="*/ 482061 w 1299502"/>
              <a:gd name="connsiteY53316" fmla="*/ 1033616 h 2190257"/>
              <a:gd name="connsiteX53317" fmla="*/ 482386 w 1299502"/>
              <a:gd name="connsiteY53317" fmla="*/ 1033724 h 2190257"/>
              <a:gd name="connsiteX53318" fmla="*/ 482674 w 1299502"/>
              <a:gd name="connsiteY53318" fmla="*/ 1034012 h 2190257"/>
              <a:gd name="connsiteX53319" fmla="*/ 482962 w 1299502"/>
              <a:gd name="connsiteY53319" fmla="*/ 1034012 h 2190257"/>
              <a:gd name="connsiteX53320" fmla="*/ 483467 w 1299502"/>
              <a:gd name="connsiteY53320" fmla="*/ 1034517 h 2190257"/>
              <a:gd name="connsiteX53321" fmla="*/ 483467 w 1299502"/>
              <a:gd name="connsiteY53321" fmla="*/ 1034805 h 2190257"/>
              <a:gd name="connsiteX53322" fmla="*/ 484080 w 1299502"/>
              <a:gd name="connsiteY53322" fmla="*/ 1035418 h 2190257"/>
              <a:gd name="connsiteX53323" fmla="*/ 483972 w 1299502"/>
              <a:gd name="connsiteY53323" fmla="*/ 1036031 h 2190257"/>
              <a:gd name="connsiteX53324" fmla="*/ 484188 w 1299502"/>
              <a:gd name="connsiteY53324" fmla="*/ 1036103 h 2190257"/>
              <a:gd name="connsiteX53325" fmla="*/ 486965 w 1299502"/>
              <a:gd name="connsiteY53325" fmla="*/ 1036319 h 2190257"/>
              <a:gd name="connsiteX53326" fmla="*/ 487362 w 1299502"/>
              <a:gd name="connsiteY53326" fmla="*/ 1036031 h 2190257"/>
              <a:gd name="connsiteX53327" fmla="*/ 487650 w 1299502"/>
              <a:gd name="connsiteY53327" fmla="*/ 1036031 h 2190257"/>
              <a:gd name="connsiteX53328" fmla="*/ 487975 w 1299502"/>
              <a:gd name="connsiteY53328" fmla="*/ 1036319 h 2190257"/>
              <a:gd name="connsiteX53329" fmla="*/ 488263 w 1299502"/>
              <a:gd name="connsiteY53329" fmla="*/ 1036319 h 2190257"/>
              <a:gd name="connsiteX53330" fmla="*/ 488371 w 1299502"/>
              <a:gd name="connsiteY53330" fmla="*/ 1036499 h 2190257"/>
              <a:gd name="connsiteX53331" fmla="*/ 488371 w 1299502"/>
              <a:gd name="connsiteY53331" fmla="*/ 1037112 h 2190257"/>
              <a:gd name="connsiteX53332" fmla="*/ 488551 w 1299502"/>
              <a:gd name="connsiteY53332" fmla="*/ 1037220 h 2190257"/>
              <a:gd name="connsiteX53333" fmla="*/ 488876 w 1299502"/>
              <a:gd name="connsiteY53333" fmla="*/ 1037220 h 2190257"/>
              <a:gd name="connsiteX53334" fmla="*/ 489164 w 1299502"/>
              <a:gd name="connsiteY53334" fmla="*/ 1037508 h 2190257"/>
              <a:gd name="connsiteX53335" fmla="*/ 489453 w 1299502"/>
              <a:gd name="connsiteY53335" fmla="*/ 1037616 h 2190257"/>
              <a:gd name="connsiteX53336" fmla="*/ 490282 w 1299502"/>
              <a:gd name="connsiteY53336" fmla="*/ 1038301 h 2190257"/>
              <a:gd name="connsiteX53337" fmla="*/ 490174 w 1299502"/>
              <a:gd name="connsiteY53337" fmla="*/ 1038625 h 2190257"/>
              <a:gd name="connsiteX53338" fmla="*/ 490463 w 1299502"/>
              <a:gd name="connsiteY53338" fmla="*/ 1038914 h 2190257"/>
              <a:gd name="connsiteX53339" fmla="*/ 490463 w 1299502"/>
              <a:gd name="connsiteY53339" fmla="*/ 1039310 h 2190257"/>
              <a:gd name="connsiteX53340" fmla="*/ 490787 w 1299502"/>
              <a:gd name="connsiteY53340" fmla="*/ 1039599 h 2190257"/>
              <a:gd name="connsiteX53341" fmla="*/ 490787 w 1299502"/>
              <a:gd name="connsiteY53341" fmla="*/ 1040103 h 2190257"/>
              <a:gd name="connsiteX53342" fmla="*/ 491076 w 1299502"/>
              <a:gd name="connsiteY53342" fmla="*/ 1040500 h 2190257"/>
              <a:gd name="connsiteX53343" fmla="*/ 491076 w 1299502"/>
              <a:gd name="connsiteY53343" fmla="*/ 1040824 h 2190257"/>
              <a:gd name="connsiteX53344" fmla="*/ 491364 w 1299502"/>
              <a:gd name="connsiteY53344" fmla="*/ 1041112 h 2190257"/>
              <a:gd name="connsiteX53345" fmla="*/ 491364 w 1299502"/>
              <a:gd name="connsiteY53345" fmla="*/ 1041401 h 2190257"/>
              <a:gd name="connsiteX53346" fmla="*/ 491689 w 1299502"/>
              <a:gd name="connsiteY53346" fmla="*/ 1041689 h 2190257"/>
              <a:gd name="connsiteX53347" fmla="*/ 491689 w 1299502"/>
              <a:gd name="connsiteY53347" fmla="*/ 1042302 h 2190257"/>
              <a:gd name="connsiteX53348" fmla="*/ 491977 w 1299502"/>
              <a:gd name="connsiteY53348" fmla="*/ 1042590 h 2190257"/>
              <a:gd name="connsiteX53349" fmla="*/ 491869 w 1299502"/>
              <a:gd name="connsiteY53349" fmla="*/ 1043203 h 2190257"/>
              <a:gd name="connsiteX53350" fmla="*/ 492193 w 1299502"/>
              <a:gd name="connsiteY53350" fmla="*/ 1043491 h 2190257"/>
              <a:gd name="connsiteX53351" fmla="*/ 492193 w 1299502"/>
              <a:gd name="connsiteY53351" fmla="*/ 1044104 h 2190257"/>
              <a:gd name="connsiteX53352" fmla="*/ 492770 w 1299502"/>
              <a:gd name="connsiteY53352" fmla="*/ 1044716 h 2190257"/>
              <a:gd name="connsiteX53353" fmla="*/ 492770 w 1299502"/>
              <a:gd name="connsiteY53353" fmla="*/ 1045005 h 2190257"/>
              <a:gd name="connsiteX53354" fmla="*/ 493095 w 1299502"/>
              <a:gd name="connsiteY53354" fmla="*/ 1045293 h 2190257"/>
              <a:gd name="connsiteX53355" fmla="*/ 493095 w 1299502"/>
              <a:gd name="connsiteY53355" fmla="*/ 1045617 h 2190257"/>
              <a:gd name="connsiteX53356" fmla="*/ 493383 w 1299502"/>
              <a:gd name="connsiteY53356" fmla="*/ 1045906 h 2190257"/>
              <a:gd name="connsiteX53357" fmla="*/ 493383 w 1299502"/>
              <a:gd name="connsiteY53357" fmla="*/ 1046194 h 2190257"/>
              <a:gd name="connsiteX53358" fmla="*/ 493672 w 1299502"/>
              <a:gd name="connsiteY53358" fmla="*/ 1046518 h 2190257"/>
              <a:gd name="connsiteX53359" fmla="*/ 493672 w 1299502"/>
              <a:gd name="connsiteY53359" fmla="*/ 1047095 h 2190257"/>
              <a:gd name="connsiteX53360" fmla="*/ 493996 w 1299502"/>
              <a:gd name="connsiteY53360" fmla="*/ 1047419 h 2190257"/>
              <a:gd name="connsiteX53361" fmla="*/ 493888 w 1299502"/>
              <a:gd name="connsiteY53361" fmla="*/ 1047708 h 2190257"/>
              <a:gd name="connsiteX53362" fmla="*/ 494177 w 1299502"/>
              <a:gd name="connsiteY53362" fmla="*/ 1047996 h 2190257"/>
              <a:gd name="connsiteX53363" fmla="*/ 494177 w 1299502"/>
              <a:gd name="connsiteY53363" fmla="*/ 1048609 h 2190257"/>
              <a:gd name="connsiteX53364" fmla="*/ 494790 w 1299502"/>
              <a:gd name="connsiteY53364" fmla="*/ 1049293 h 2190257"/>
              <a:gd name="connsiteX53365" fmla="*/ 494790 w 1299502"/>
              <a:gd name="connsiteY53365" fmla="*/ 1049798 h 2190257"/>
              <a:gd name="connsiteX53366" fmla="*/ 495078 w 1299502"/>
              <a:gd name="connsiteY53366" fmla="*/ 1050194 h 2190257"/>
              <a:gd name="connsiteX53367" fmla="*/ 495078 w 1299502"/>
              <a:gd name="connsiteY53367" fmla="*/ 1050807 h 2190257"/>
              <a:gd name="connsiteX53368" fmla="*/ 495403 w 1299502"/>
              <a:gd name="connsiteY53368" fmla="*/ 1051095 h 2190257"/>
              <a:gd name="connsiteX53369" fmla="*/ 495403 w 1299502"/>
              <a:gd name="connsiteY53369" fmla="*/ 1051384 h 2190257"/>
              <a:gd name="connsiteX53370" fmla="*/ 495691 w 1299502"/>
              <a:gd name="connsiteY53370" fmla="*/ 1051708 h 2190257"/>
              <a:gd name="connsiteX53371" fmla="*/ 495583 w 1299502"/>
              <a:gd name="connsiteY53371" fmla="*/ 1052285 h 2190257"/>
              <a:gd name="connsiteX53372" fmla="*/ 495907 w 1299502"/>
              <a:gd name="connsiteY53372" fmla="*/ 1052609 h 2190257"/>
              <a:gd name="connsiteX53373" fmla="*/ 495907 w 1299502"/>
              <a:gd name="connsiteY53373" fmla="*/ 1052970 h 2190257"/>
              <a:gd name="connsiteX53374" fmla="*/ 496196 w 1299502"/>
              <a:gd name="connsiteY53374" fmla="*/ 1053258 h 2190257"/>
              <a:gd name="connsiteX53375" fmla="*/ 496196 w 1299502"/>
              <a:gd name="connsiteY53375" fmla="*/ 1053582 h 2190257"/>
              <a:gd name="connsiteX53376" fmla="*/ 496484 w 1299502"/>
              <a:gd name="connsiteY53376" fmla="*/ 1053871 h 2190257"/>
              <a:gd name="connsiteX53377" fmla="*/ 496484 w 1299502"/>
              <a:gd name="connsiteY53377" fmla="*/ 1054159 h 2190257"/>
              <a:gd name="connsiteX53378" fmla="*/ 497097 w 1299502"/>
              <a:gd name="connsiteY53378" fmla="*/ 1054772 h 2190257"/>
              <a:gd name="connsiteX53379" fmla="*/ 497097 w 1299502"/>
              <a:gd name="connsiteY53379" fmla="*/ 1055060 h 2190257"/>
              <a:gd name="connsiteX53380" fmla="*/ 497386 w 1299502"/>
              <a:gd name="connsiteY53380" fmla="*/ 1055384 h 2190257"/>
              <a:gd name="connsiteX53381" fmla="*/ 497386 w 1299502"/>
              <a:gd name="connsiteY53381" fmla="*/ 1055673 h 2190257"/>
              <a:gd name="connsiteX53382" fmla="*/ 497710 w 1299502"/>
              <a:gd name="connsiteY53382" fmla="*/ 1055961 h 2190257"/>
              <a:gd name="connsiteX53383" fmla="*/ 497710 w 1299502"/>
              <a:gd name="connsiteY53383" fmla="*/ 1056574 h 2190257"/>
              <a:gd name="connsiteX53384" fmla="*/ 497818 w 1299502"/>
              <a:gd name="connsiteY53384" fmla="*/ 1056754 h 2190257"/>
              <a:gd name="connsiteX53385" fmla="*/ 497999 w 1299502"/>
              <a:gd name="connsiteY53385" fmla="*/ 1056574 h 2190257"/>
              <a:gd name="connsiteX53386" fmla="*/ 497999 w 1299502"/>
              <a:gd name="connsiteY53386" fmla="*/ 1055961 h 2190257"/>
              <a:gd name="connsiteX53387" fmla="*/ 498287 w 1299502"/>
              <a:gd name="connsiteY53387" fmla="*/ 1055781 h 2190257"/>
              <a:gd name="connsiteX53388" fmla="*/ 498395 w 1299502"/>
              <a:gd name="connsiteY53388" fmla="*/ 1054880 h 2190257"/>
              <a:gd name="connsiteX53389" fmla="*/ 499405 w 1299502"/>
              <a:gd name="connsiteY53389" fmla="*/ 1053979 h 2190257"/>
              <a:gd name="connsiteX53390" fmla="*/ 499405 w 1299502"/>
              <a:gd name="connsiteY53390" fmla="*/ 1053366 h 2190257"/>
              <a:gd name="connsiteX53391" fmla="*/ 499080 w 1299502"/>
              <a:gd name="connsiteY53391" fmla="*/ 1053078 h 2190257"/>
              <a:gd name="connsiteX53392" fmla="*/ 499080 w 1299502"/>
              <a:gd name="connsiteY53392" fmla="*/ 1052465 h 2190257"/>
              <a:gd name="connsiteX53393" fmla="*/ 498792 w 1299502"/>
              <a:gd name="connsiteY53393" fmla="*/ 1052177 h 2190257"/>
              <a:gd name="connsiteX53394" fmla="*/ 498900 w 1299502"/>
              <a:gd name="connsiteY53394" fmla="*/ 1051564 h 2190257"/>
              <a:gd name="connsiteX53395" fmla="*/ 498576 w 1299502"/>
              <a:gd name="connsiteY53395" fmla="*/ 1051276 h 2190257"/>
              <a:gd name="connsiteX53396" fmla="*/ 498576 w 1299502"/>
              <a:gd name="connsiteY53396" fmla="*/ 1050663 h 2190257"/>
              <a:gd name="connsiteX53397" fmla="*/ 498287 w 1299502"/>
              <a:gd name="connsiteY53397" fmla="*/ 1050375 h 2190257"/>
              <a:gd name="connsiteX53398" fmla="*/ 498287 w 1299502"/>
              <a:gd name="connsiteY53398" fmla="*/ 1049762 h 2190257"/>
              <a:gd name="connsiteX53399" fmla="*/ 497999 w 1299502"/>
              <a:gd name="connsiteY53399" fmla="*/ 1049474 h 2190257"/>
              <a:gd name="connsiteX53400" fmla="*/ 497999 w 1299502"/>
              <a:gd name="connsiteY53400" fmla="*/ 1048897 h 2190257"/>
              <a:gd name="connsiteX53401" fmla="*/ 497674 w 1299502"/>
              <a:gd name="connsiteY53401" fmla="*/ 1048573 h 2190257"/>
              <a:gd name="connsiteX53402" fmla="*/ 497674 w 1299502"/>
              <a:gd name="connsiteY53402" fmla="*/ 1048284 h 2190257"/>
              <a:gd name="connsiteX53403" fmla="*/ 497386 w 1299502"/>
              <a:gd name="connsiteY53403" fmla="*/ 1047996 h 2190257"/>
              <a:gd name="connsiteX53404" fmla="*/ 497494 w 1299502"/>
              <a:gd name="connsiteY53404" fmla="*/ 1047383 h 2190257"/>
              <a:gd name="connsiteX53405" fmla="*/ 496881 w 1299502"/>
              <a:gd name="connsiteY53405" fmla="*/ 1046771 h 2190257"/>
              <a:gd name="connsiteX53406" fmla="*/ 496881 w 1299502"/>
              <a:gd name="connsiteY53406" fmla="*/ 1045293 h 2190257"/>
              <a:gd name="connsiteX53407" fmla="*/ 495979 w 1299502"/>
              <a:gd name="connsiteY53407" fmla="*/ 1044392 h 2190257"/>
              <a:gd name="connsiteX53408" fmla="*/ 495979 w 1299502"/>
              <a:gd name="connsiteY53408" fmla="*/ 1043779 h 2190257"/>
              <a:gd name="connsiteX53409" fmla="*/ 495691 w 1299502"/>
              <a:gd name="connsiteY53409" fmla="*/ 1043491 h 2190257"/>
              <a:gd name="connsiteX53410" fmla="*/ 495763 w 1299502"/>
              <a:gd name="connsiteY53410" fmla="*/ 1042806 h 2190257"/>
              <a:gd name="connsiteX53411" fmla="*/ 494177 w 1299502"/>
              <a:gd name="connsiteY53411" fmla="*/ 1041292 h 2190257"/>
              <a:gd name="connsiteX53412" fmla="*/ 494285 w 1299502"/>
              <a:gd name="connsiteY53412" fmla="*/ 1041004 h 2190257"/>
              <a:gd name="connsiteX53413" fmla="*/ 493996 w 1299502"/>
              <a:gd name="connsiteY53413" fmla="*/ 1040680 h 2190257"/>
              <a:gd name="connsiteX53414" fmla="*/ 493996 w 1299502"/>
              <a:gd name="connsiteY53414" fmla="*/ 1039202 h 2190257"/>
              <a:gd name="connsiteX53415" fmla="*/ 493672 w 1299502"/>
              <a:gd name="connsiteY53415" fmla="*/ 1038914 h 2190257"/>
              <a:gd name="connsiteX53416" fmla="*/ 493672 w 1299502"/>
              <a:gd name="connsiteY53416" fmla="*/ 1038589 h 2190257"/>
              <a:gd name="connsiteX53417" fmla="*/ 493383 w 1299502"/>
              <a:gd name="connsiteY53417" fmla="*/ 1038301 h 2190257"/>
              <a:gd name="connsiteX53418" fmla="*/ 493383 w 1299502"/>
              <a:gd name="connsiteY53418" fmla="*/ 1038013 h 2190257"/>
              <a:gd name="connsiteX53419" fmla="*/ 491797 w 1299502"/>
              <a:gd name="connsiteY53419" fmla="*/ 1036319 h 2190257"/>
              <a:gd name="connsiteX53420" fmla="*/ 491472 w 1299502"/>
              <a:gd name="connsiteY53420" fmla="*/ 1036319 h 2190257"/>
              <a:gd name="connsiteX53421" fmla="*/ 490895 w 1299502"/>
              <a:gd name="connsiteY53421" fmla="*/ 1035598 h 2190257"/>
              <a:gd name="connsiteX53422" fmla="*/ 490174 w 1299502"/>
              <a:gd name="connsiteY53422" fmla="*/ 1035598 h 2190257"/>
              <a:gd name="connsiteX53423" fmla="*/ 489886 w 1299502"/>
              <a:gd name="connsiteY53423" fmla="*/ 1035310 h 2190257"/>
              <a:gd name="connsiteX53424" fmla="*/ 488696 w 1299502"/>
              <a:gd name="connsiteY53424" fmla="*/ 1035202 h 2190257"/>
              <a:gd name="connsiteX53425" fmla="*/ 488371 w 1299502"/>
              <a:gd name="connsiteY53425" fmla="*/ 1034913 h 2190257"/>
              <a:gd name="connsiteX53426" fmla="*/ 487686 w 1299502"/>
              <a:gd name="connsiteY53426" fmla="*/ 1034913 h 2190257"/>
              <a:gd name="connsiteX53427" fmla="*/ 486965 w 1299502"/>
              <a:gd name="connsiteY53427" fmla="*/ 1034120 h 2190257"/>
              <a:gd name="connsiteX53428" fmla="*/ 486965 w 1299502"/>
              <a:gd name="connsiteY53428" fmla="*/ 1033616 h 2190257"/>
              <a:gd name="connsiteX53429" fmla="*/ 486676 w 1299502"/>
              <a:gd name="connsiteY53429" fmla="*/ 1033219 h 2190257"/>
              <a:gd name="connsiteX53430" fmla="*/ 486785 w 1299502"/>
              <a:gd name="connsiteY53430" fmla="*/ 1031706 h 2190257"/>
              <a:gd name="connsiteX53431" fmla="*/ 485883 w 1299502"/>
              <a:gd name="connsiteY53431" fmla="*/ 1030805 h 2190257"/>
              <a:gd name="connsiteX53432" fmla="*/ 485883 w 1299502"/>
              <a:gd name="connsiteY53432" fmla="*/ 1030516 h 2190257"/>
              <a:gd name="connsiteX53433" fmla="*/ 485270 w 1299502"/>
              <a:gd name="connsiteY53433" fmla="*/ 1029940 h 2190257"/>
              <a:gd name="connsiteX53434" fmla="*/ 485270 w 1299502"/>
              <a:gd name="connsiteY53434" fmla="*/ 1029615 h 2190257"/>
              <a:gd name="connsiteX53435" fmla="*/ 485090 w 1299502"/>
              <a:gd name="connsiteY53435" fmla="*/ 1029435 h 2190257"/>
              <a:gd name="connsiteX53436" fmla="*/ 484801 w 1299502"/>
              <a:gd name="connsiteY53436" fmla="*/ 1029435 h 2190257"/>
              <a:gd name="connsiteX53437" fmla="*/ 484188 w 1299502"/>
              <a:gd name="connsiteY53437" fmla="*/ 1028823 h 2190257"/>
              <a:gd name="connsiteX53438" fmla="*/ 483575 w 1299502"/>
              <a:gd name="connsiteY53438" fmla="*/ 1028823 h 2190257"/>
              <a:gd name="connsiteX53439" fmla="*/ 483179 w 1299502"/>
              <a:gd name="connsiteY53439" fmla="*/ 1029039 h 2190257"/>
              <a:gd name="connsiteX53440" fmla="*/ 482890 w 1299502"/>
              <a:gd name="connsiteY53440" fmla="*/ 1029039 h 2190257"/>
              <a:gd name="connsiteX53441" fmla="*/ 481881 w 1299502"/>
              <a:gd name="connsiteY53441" fmla="*/ 1029904 h 2190257"/>
              <a:gd name="connsiteX53442" fmla="*/ 481196 w 1299502"/>
              <a:gd name="connsiteY53442" fmla="*/ 1029111 h 2190257"/>
              <a:gd name="connsiteX53443" fmla="*/ 481196 w 1299502"/>
              <a:gd name="connsiteY53443" fmla="*/ 1028210 h 2190257"/>
              <a:gd name="connsiteX53444" fmla="*/ 480907 w 1299502"/>
              <a:gd name="connsiteY53444" fmla="*/ 1027922 h 2190257"/>
              <a:gd name="connsiteX53445" fmla="*/ 480907 w 1299502"/>
              <a:gd name="connsiteY53445" fmla="*/ 1027633 h 2190257"/>
              <a:gd name="connsiteX53446" fmla="*/ 481304 w 1299502"/>
              <a:gd name="connsiteY53446" fmla="*/ 1027345 h 2190257"/>
              <a:gd name="connsiteX53447" fmla="*/ 481304 w 1299502"/>
              <a:gd name="connsiteY53447" fmla="*/ 1026732 h 2190257"/>
              <a:gd name="connsiteX53448" fmla="*/ 481196 w 1299502"/>
              <a:gd name="connsiteY53448" fmla="*/ 1026624 h 2190257"/>
              <a:gd name="connsiteX53449" fmla="*/ 480511 w 1299502"/>
              <a:gd name="connsiteY53449" fmla="*/ 1026516 h 2190257"/>
              <a:gd name="connsiteX53450" fmla="*/ 480078 w 1299502"/>
              <a:gd name="connsiteY53450" fmla="*/ 1026119 h 2190257"/>
              <a:gd name="connsiteX53451" fmla="*/ 480078 w 1299502"/>
              <a:gd name="connsiteY53451" fmla="*/ 1025831 h 2190257"/>
              <a:gd name="connsiteX53452" fmla="*/ 478996 w 1299502"/>
              <a:gd name="connsiteY53452" fmla="*/ 1024750 h 2190257"/>
              <a:gd name="connsiteX53453" fmla="*/ 478708 w 1299502"/>
              <a:gd name="connsiteY53453" fmla="*/ 1024750 h 2190257"/>
              <a:gd name="connsiteX53454" fmla="*/ 478095 w 1299502"/>
              <a:gd name="connsiteY53454" fmla="*/ 1024029 h 2190257"/>
              <a:gd name="connsiteX53455" fmla="*/ 477806 w 1299502"/>
              <a:gd name="connsiteY53455" fmla="*/ 1024029 h 2190257"/>
              <a:gd name="connsiteX53456" fmla="*/ 477482 w 1299502"/>
              <a:gd name="connsiteY53456" fmla="*/ 1023741 h 2190257"/>
              <a:gd name="connsiteX53457" fmla="*/ 477193 w 1299502"/>
              <a:gd name="connsiteY53457" fmla="*/ 1023741 h 2190257"/>
              <a:gd name="connsiteX53458" fmla="*/ 475787 w 1299502"/>
              <a:gd name="connsiteY53458" fmla="*/ 1022335 h 2190257"/>
              <a:gd name="connsiteX53459" fmla="*/ 475787 w 1299502"/>
              <a:gd name="connsiteY53459" fmla="*/ 1022047 h 2190257"/>
              <a:gd name="connsiteX53460" fmla="*/ 473696 w 1299502"/>
              <a:gd name="connsiteY53460" fmla="*/ 1019848 h 2190257"/>
              <a:gd name="connsiteX53461" fmla="*/ 473696 w 1299502"/>
              <a:gd name="connsiteY53461" fmla="*/ 1019560 h 2190257"/>
              <a:gd name="connsiteX53462" fmla="*/ 473623 w 1299502"/>
              <a:gd name="connsiteY53462" fmla="*/ 1019452 h 2190257"/>
              <a:gd name="connsiteX53463" fmla="*/ 473010 w 1299502"/>
              <a:gd name="connsiteY53463" fmla="*/ 1019344 h 2190257"/>
              <a:gd name="connsiteX53464" fmla="*/ 472614 w 1299502"/>
              <a:gd name="connsiteY53464" fmla="*/ 1019056 h 2190257"/>
              <a:gd name="connsiteX53465" fmla="*/ 472001 w 1299502"/>
              <a:gd name="connsiteY53465" fmla="*/ 1019056 h 2190257"/>
              <a:gd name="connsiteX53466" fmla="*/ 471929 w 1299502"/>
              <a:gd name="connsiteY53466" fmla="*/ 1018947 h 2190257"/>
              <a:gd name="connsiteX53467" fmla="*/ 471929 w 1299502"/>
              <a:gd name="connsiteY53467" fmla="*/ 1018551 h 2190257"/>
              <a:gd name="connsiteX53468" fmla="*/ 471424 w 1299502"/>
              <a:gd name="connsiteY53468" fmla="*/ 1018155 h 2190257"/>
              <a:gd name="connsiteX53469" fmla="*/ 471135 w 1299502"/>
              <a:gd name="connsiteY53469" fmla="*/ 1018155 h 2190257"/>
              <a:gd name="connsiteX53470" fmla="*/ 471027 w 1299502"/>
              <a:gd name="connsiteY53470" fmla="*/ 1017938 h 2190257"/>
              <a:gd name="connsiteX53471" fmla="*/ 471027 w 1299502"/>
              <a:gd name="connsiteY53471" fmla="*/ 1017037 h 2190257"/>
              <a:gd name="connsiteX53472" fmla="*/ 471532 w 1299502"/>
              <a:gd name="connsiteY53472" fmla="*/ 1016641 h 2190257"/>
              <a:gd name="connsiteX53473" fmla="*/ 471821 w 1299502"/>
              <a:gd name="connsiteY53473" fmla="*/ 1016641 h 2190257"/>
              <a:gd name="connsiteX53474" fmla="*/ 472109 w 1299502"/>
              <a:gd name="connsiteY53474" fmla="*/ 1016353 h 2190257"/>
              <a:gd name="connsiteX53475" fmla="*/ 472830 w 1299502"/>
              <a:gd name="connsiteY53475" fmla="*/ 1016461 h 2190257"/>
              <a:gd name="connsiteX53476" fmla="*/ 473119 w 1299502"/>
              <a:gd name="connsiteY53476" fmla="*/ 1016172 h 2190257"/>
              <a:gd name="connsiteX53477" fmla="*/ 475030 w 1299502"/>
              <a:gd name="connsiteY53477" fmla="*/ 1016244 h 2190257"/>
              <a:gd name="connsiteX53478" fmla="*/ 475318 w 1299502"/>
              <a:gd name="connsiteY53478" fmla="*/ 1015956 h 2190257"/>
              <a:gd name="connsiteX53479" fmla="*/ 476003 w 1299502"/>
              <a:gd name="connsiteY53479" fmla="*/ 1015956 h 2190257"/>
              <a:gd name="connsiteX53480" fmla="*/ 476111 w 1299502"/>
              <a:gd name="connsiteY53480" fmla="*/ 1015848 h 2190257"/>
              <a:gd name="connsiteX53481" fmla="*/ 476220 w 1299502"/>
              <a:gd name="connsiteY53481" fmla="*/ 1014659 h 2190257"/>
              <a:gd name="connsiteX53482" fmla="*/ 475895 w 1299502"/>
              <a:gd name="connsiteY53482" fmla="*/ 1014370 h 2190257"/>
              <a:gd name="connsiteX53483" fmla="*/ 475895 w 1299502"/>
              <a:gd name="connsiteY53483" fmla="*/ 1013758 h 2190257"/>
              <a:gd name="connsiteX53484" fmla="*/ 476111 w 1299502"/>
              <a:gd name="connsiteY53484" fmla="*/ 1013650 h 2190257"/>
              <a:gd name="connsiteX53485" fmla="*/ 476724 w 1299502"/>
              <a:gd name="connsiteY53485" fmla="*/ 1013650 h 2190257"/>
              <a:gd name="connsiteX53486" fmla="*/ 477013 w 1299502"/>
              <a:gd name="connsiteY53486" fmla="*/ 1013974 h 2190257"/>
              <a:gd name="connsiteX53487" fmla="*/ 477590 w 1299502"/>
              <a:gd name="connsiteY53487" fmla="*/ 1013974 h 2190257"/>
              <a:gd name="connsiteX53488" fmla="*/ 478599 w 1299502"/>
              <a:gd name="connsiteY53488" fmla="*/ 1013181 h 2190257"/>
              <a:gd name="connsiteX53489" fmla="*/ 478924 w 1299502"/>
              <a:gd name="connsiteY53489" fmla="*/ 1013181 h 2190257"/>
              <a:gd name="connsiteX53490" fmla="*/ 479789 w 1299502"/>
              <a:gd name="connsiteY53490" fmla="*/ 1012460 h 2190257"/>
              <a:gd name="connsiteX53491" fmla="*/ 479789 w 1299502"/>
              <a:gd name="connsiteY53491" fmla="*/ 1012172 h 2190257"/>
              <a:gd name="connsiteX53492" fmla="*/ 479501 w 1299502"/>
              <a:gd name="connsiteY53492" fmla="*/ 1011884 h 2190257"/>
              <a:gd name="connsiteX53493" fmla="*/ 479501 w 1299502"/>
              <a:gd name="connsiteY53493" fmla="*/ 1011559 h 2190257"/>
              <a:gd name="connsiteX53494" fmla="*/ 479789 w 1299502"/>
              <a:gd name="connsiteY53494" fmla="*/ 1011271 h 2190257"/>
              <a:gd name="connsiteX53495" fmla="*/ 479789 w 1299502"/>
              <a:gd name="connsiteY53495" fmla="*/ 1010658 h 2190257"/>
              <a:gd name="connsiteX53496" fmla="*/ 480186 w 1299502"/>
              <a:gd name="connsiteY53496" fmla="*/ 1010370 h 2190257"/>
              <a:gd name="connsiteX53497" fmla="*/ 480186 w 1299502"/>
              <a:gd name="connsiteY53497" fmla="*/ 1009757 h 2190257"/>
              <a:gd name="connsiteX53498" fmla="*/ 480511 w 1299502"/>
              <a:gd name="connsiteY53498" fmla="*/ 1009577 h 2190257"/>
              <a:gd name="connsiteX53499" fmla="*/ 480511 w 1299502"/>
              <a:gd name="connsiteY53499" fmla="*/ 1008964 h 2190257"/>
              <a:gd name="connsiteX53500" fmla="*/ 480186 w 1299502"/>
              <a:gd name="connsiteY53500" fmla="*/ 1008568 h 2190257"/>
              <a:gd name="connsiteX53501" fmla="*/ 480294 w 1299502"/>
              <a:gd name="connsiteY53501" fmla="*/ 1008280 h 2190257"/>
              <a:gd name="connsiteX53502" fmla="*/ 480114 w 1299502"/>
              <a:gd name="connsiteY53502" fmla="*/ 1008171 h 2190257"/>
              <a:gd name="connsiteX53503" fmla="*/ 479898 w 1299502"/>
              <a:gd name="connsiteY53503" fmla="*/ 1008280 h 2190257"/>
              <a:gd name="connsiteX53504" fmla="*/ 479898 w 1299502"/>
              <a:gd name="connsiteY53504" fmla="*/ 1008568 h 2190257"/>
              <a:gd name="connsiteX53505" fmla="*/ 479609 w 1299502"/>
              <a:gd name="connsiteY53505" fmla="*/ 1008856 h 2190257"/>
              <a:gd name="connsiteX53506" fmla="*/ 479609 w 1299502"/>
              <a:gd name="connsiteY53506" fmla="*/ 1009181 h 2190257"/>
              <a:gd name="connsiteX53507" fmla="*/ 479285 w 1299502"/>
              <a:gd name="connsiteY53507" fmla="*/ 1009469 h 2190257"/>
              <a:gd name="connsiteX53508" fmla="*/ 479212 w 1299502"/>
              <a:gd name="connsiteY53508" fmla="*/ 1010370 h 2190257"/>
              <a:gd name="connsiteX53509" fmla="*/ 478888 w 1299502"/>
              <a:gd name="connsiteY53509" fmla="*/ 1010658 h 2190257"/>
              <a:gd name="connsiteX53510" fmla="*/ 478888 w 1299502"/>
              <a:gd name="connsiteY53510" fmla="*/ 1010983 h 2190257"/>
              <a:gd name="connsiteX53511" fmla="*/ 478419 w 1299502"/>
              <a:gd name="connsiteY53511" fmla="*/ 1011379 h 2190257"/>
              <a:gd name="connsiteX53512" fmla="*/ 477806 w 1299502"/>
              <a:gd name="connsiteY53512" fmla="*/ 1011379 h 2190257"/>
              <a:gd name="connsiteX53513" fmla="*/ 477518 w 1299502"/>
              <a:gd name="connsiteY53513" fmla="*/ 1010983 h 2190257"/>
              <a:gd name="connsiteX53514" fmla="*/ 476797 w 1299502"/>
              <a:gd name="connsiteY53514" fmla="*/ 1010983 h 2190257"/>
              <a:gd name="connsiteX53515" fmla="*/ 476724 w 1299502"/>
              <a:gd name="connsiteY53515" fmla="*/ 1010874 h 2190257"/>
              <a:gd name="connsiteX53516" fmla="*/ 476724 w 1299502"/>
              <a:gd name="connsiteY53516" fmla="*/ 1010586 h 2190257"/>
              <a:gd name="connsiteX53517" fmla="*/ 477013 w 1299502"/>
              <a:gd name="connsiteY53517" fmla="*/ 1010262 h 2190257"/>
              <a:gd name="connsiteX53518" fmla="*/ 477013 w 1299502"/>
              <a:gd name="connsiteY53518" fmla="*/ 1009973 h 2190257"/>
              <a:gd name="connsiteX53519" fmla="*/ 476724 w 1299502"/>
              <a:gd name="connsiteY53519" fmla="*/ 1009685 h 2190257"/>
              <a:gd name="connsiteX53520" fmla="*/ 476724 w 1299502"/>
              <a:gd name="connsiteY53520" fmla="*/ 1009361 h 2190257"/>
              <a:gd name="connsiteX53521" fmla="*/ 477085 w 1299502"/>
              <a:gd name="connsiteY53521" fmla="*/ 1009072 h 2190257"/>
              <a:gd name="connsiteX53522" fmla="*/ 477085 w 1299502"/>
              <a:gd name="connsiteY53522" fmla="*/ 1008784 h 2190257"/>
              <a:gd name="connsiteX53523" fmla="*/ 477410 w 1299502"/>
              <a:gd name="connsiteY53523" fmla="*/ 1008460 h 2190257"/>
              <a:gd name="connsiteX53524" fmla="*/ 477518 w 1299502"/>
              <a:gd name="connsiteY53524" fmla="*/ 1007270 h 2190257"/>
              <a:gd name="connsiteX53525" fmla="*/ 477013 w 1299502"/>
              <a:gd name="connsiteY53525" fmla="*/ 1006874 h 2190257"/>
              <a:gd name="connsiteX53526" fmla="*/ 474525 w 1299502"/>
              <a:gd name="connsiteY53526" fmla="*/ 1006694 h 2190257"/>
              <a:gd name="connsiteX53527" fmla="*/ 474200 w 1299502"/>
              <a:gd name="connsiteY53527" fmla="*/ 1006369 h 2190257"/>
              <a:gd name="connsiteX53528" fmla="*/ 472037 w 1299502"/>
              <a:gd name="connsiteY53528" fmla="*/ 1006261 h 2190257"/>
              <a:gd name="connsiteX53529" fmla="*/ 471712 w 1299502"/>
              <a:gd name="connsiteY53529" fmla="*/ 1005973 h 2190257"/>
              <a:gd name="connsiteX53530" fmla="*/ 471424 w 1299502"/>
              <a:gd name="connsiteY53530" fmla="*/ 1005973 h 2190257"/>
              <a:gd name="connsiteX53531" fmla="*/ 470919 w 1299502"/>
              <a:gd name="connsiteY53531" fmla="*/ 1005468 h 2190257"/>
              <a:gd name="connsiteX53532" fmla="*/ 470919 w 1299502"/>
              <a:gd name="connsiteY53532" fmla="*/ 1005180 h 2190257"/>
              <a:gd name="connsiteX53533" fmla="*/ 470522 w 1299502"/>
              <a:gd name="connsiteY53533" fmla="*/ 1004784 h 2190257"/>
              <a:gd name="connsiteX53534" fmla="*/ 468936 w 1299502"/>
              <a:gd name="connsiteY53534" fmla="*/ 1004675 h 2190257"/>
              <a:gd name="connsiteX53535" fmla="*/ 467926 w 1299502"/>
              <a:gd name="connsiteY53535" fmla="*/ 1003594 h 2190257"/>
              <a:gd name="connsiteX53536" fmla="*/ 467926 w 1299502"/>
              <a:gd name="connsiteY53536" fmla="*/ 1002405 h 2190257"/>
              <a:gd name="connsiteX53537" fmla="*/ 467638 w 1299502"/>
              <a:gd name="connsiteY53537" fmla="*/ 1002081 h 2190257"/>
              <a:gd name="connsiteX53538" fmla="*/ 467638 w 1299502"/>
              <a:gd name="connsiteY53538" fmla="*/ 1001792 h 2190257"/>
              <a:gd name="connsiteX53539" fmla="*/ 467241 w 1299502"/>
              <a:gd name="connsiteY53539" fmla="*/ 1001288 h 2190257"/>
              <a:gd name="connsiteX53540" fmla="*/ 466953 w 1299502"/>
              <a:gd name="connsiteY53540" fmla="*/ 1001288 h 2190257"/>
              <a:gd name="connsiteX53541" fmla="*/ 466628 w 1299502"/>
              <a:gd name="connsiteY53541" fmla="*/ 1000999 h 2190257"/>
              <a:gd name="connsiteX53542" fmla="*/ 465943 w 1299502"/>
              <a:gd name="connsiteY53542" fmla="*/ 1000999 h 2190257"/>
              <a:gd name="connsiteX53543" fmla="*/ 465619 w 1299502"/>
              <a:gd name="connsiteY53543" fmla="*/ 1000711 h 2190257"/>
              <a:gd name="connsiteX53544" fmla="*/ 465042 w 1299502"/>
              <a:gd name="connsiteY53544" fmla="*/ 1000603 h 2190257"/>
              <a:gd name="connsiteX53545" fmla="*/ 464717 w 1299502"/>
              <a:gd name="connsiteY53545" fmla="*/ 1000279 h 2190257"/>
              <a:gd name="connsiteX53546" fmla="*/ 464429 w 1299502"/>
              <a:gd name="connsiteY53546" fmla="*/ 1000279 h 2190257"/>
              <a:gd name="connsiteX53547" fmla="*/ 464140 w 1299502"/>
              <a:gd name="connsiteY53547" fmla="*/ 999990 h 2190257"/>
              <a:gd name="connsiteX53548" fmla="*/ 463419 w 1299502"/>
              <a:gd name="connsiteY53548" fmla="*/ 999990 h 2190257"/>
              <a:gd name="connsiteX53549" fmla="*/ 463131 w 1299502"/>
              <a:gd name="connsiteY53549" fmla="*/ 999702 h 2190257"/>
              <a:gd name="connsiteX53550" fmla="*/ 461328 w 1299502"/>
              <a:gd name="connsiteY53550" fmla="*/ 999594 h 2190257"/>
              <a:gd name="connsiteX53551" fmla="*/ 461039 w 1299502"/>
              <a:gd name="connsiteY53551" fmla="*/ 999197 h 2190257"/>
              <a:gd name="connsiteX53552" fmla="*/ 460643 w 1299502"/>
              <a:gd name="connsiteY53552" fmla="*/ 999197 h 2190257"/>
              <a:gd name="connsiteX53553" fmla="*/ 460318 w 1299502"/>
              <a:gd name="connsiteY53553" fmla="*/ 998909 h 2190257"/>
              <a:gd name="connsiteX53554" fmla="*/ 460030 w 1299502"/>
              <a:gd name="connsiteY53554" fmla="*/ 998909 h 2190257"/>
              <a:gd name="connsiteX53555" fmla="*/ 459741 w 1299502"/>
              <a:gd name="connsiteY53555" fmla="*/ 998585 h 2190257"/>
              <a:gd name="connsiteX53556" fmla="*/ 456640 w 1299502"/>
              <a:gd name="connsiteY53556" fmla="*/ 998404 h 2190257"/>
              <a:gd name="connsiteX53557" fmla="*/ 456352 w 1299502"/>
              <a:gd name="connsiteY53557" fmla="*/ 998116 h 2190257"/>
              <a:gd name="connsiteX53558" fmla="*/ 455630 w 1299502"/>
              <a:gd name="connsiteY53558" fmla="*/ 998116 h 2190257"/>
              <a:gd name="connsiteX53559" fmla="*/ 454945 w 1299502"/>
              <a:gd name="connsiteY53559" fmla="*/ 997287 h 2190257"/>
              <a:gd name="connsiteX53560" fmla="*/ 455234 w 1299502"/>
              <a:gd name="connsiteY53560" fmla="*/ 996999 h 2190257"/>
              <a:gd name="connsiteX53561" fmla="*/ 455234 w 1299502"/>
              <a:gd name="connsiteY53561" fmla="*/ 996422 h 2190257"/>
              <a:gd name="connsiteX53562" fmla="*/ 455955 w 1299502"/>
              <a:gd name="connsiteY53562" fmla="*/ 995918 h 2190257"/>
              <a:gd name="connsiteX53563" fmla="*/ 455955 w 1299502"/>
              <a:gd name="connsiteY53563" fmla="*/ 995593 h 2190257"/>
              <a:gd name="connsiteX53564" fmla="*/ 456352 w 1299502"/>
              <a:gd name="connsiteY53564" fmla="*/ 995305 h 2190257"/>
              <a:gd name="connsiteX53565" fmla="*/ 456352 w 1299502"/>
              <a:gd name="connsiteY53565" fmla="*/ 995017 h 2190257"/>
              <a:gd name="connsiteX53566" fmla="*/ 456027 w 1299502"/>
              <a:gd name="connsiteY53566" fmla="*/ 994692 h 2190257"/>
              <a:gd name="connsiteX53567" fmla="*/ 456027 w 1299502"/>
              <a:gd name="connsiteY53567" fmla="*/ 994404 h 2190257"/>
              <a:gd name="connsiteX53568" fmla="*/ 455450 w 1299502"/>
              <a:gd name="connsiteY53568" fmla="*/ 993827 h 2190257"/>
              <a:gd name="connsiteX53569" fmla="*/ 455450 w 1299502"/>
              <a:gd name="connsiteY53569" fmla="*/ 993503 h 2190257"/>
              <a:gd name="connsiteX53570" fmla="*/ 454332 w 1299502"/>
              <a:gd name="connsiteY53570" fmla="*/ 992422 h 2190257"/>
              <a:gd name="connsiteX53571" fmla="*/ 454044 w 1299502"/>
              <a:gd name="connsiteY53571" fmla="*/ 992422 h 2190257"/>
              <a:gd name="connsiteX53572" fmla="*/ 453936 w 1299502"/>
              <a:gd name="connsiteY53572" fmla="*/ 992206 h 2190257"/>
              <a:gd name="connsiteX53573" fmla="*/ 453936 w 1299502"/>
              <a:gd name="connsiteY53573" fmla="*/ 991917 h 2190257"/>
              <a:gd name="connsiteX53574" fmla="*/ 453647 w 1299502"/>
              <a:gd name="connsiteY53574" fmla="*/ 991629 h 2190257"/>
              <a:gd name="connsiteX53575" fmla="*/ 453647 w 1299502"/>
              <a:gd name="connsiteY53575" fmla="*/ 991016 h 2190257"/>
              <a:gd name="connsiteX53576" fmla="*/ 453323 w 1299502"/>
              <a:gd name="connsiteY53576" fmla="*/ 990728 h 2190257"/>
              <a:gd name="connsiteX53577" fmla="*/ 453323 w 1299502"/>
              <a:gd name="connsiteY53577" fmla="*/ 990404 h 2190257"/>
              <a:gd name="connsiteX53578" fmla="*/ 453034 w 1299502"/>
              <a:gd name="connsiteY53578" fmla="*/ 990115 h 2190257"/>
              <a:gd name="connsiteX53579" fmla="*/ 452926 w 1299502"/>
              <a:gd name="connsiteY53579" fmla="*/ 989935 h 2190257"/>
              <a:gd name="connsiteX53580" fmla="*/ 452241 w 1299502"/>
              <a:gd name="connsiteY53580" fmla="*/ 989935 h 2190257"/>
              <a:gd name="connsiteX53581" fmla="*/ 452133 w 1299502"/>
              <a:gd name="connsiteY53581" fmla="*/ 989827 h 2190257"/>
              <a:gd name="connsiteX53582" fmla="*/ 452241 w 1299502"/>
              <a:gd name="connsiteY53582" fmla="*/ 987737 h 2190257"/>
              <a:gd name="connsiteX53583" fmla="*/ 452025 w 1299502"/>
              <a:gd name="connsiteY53583" fmla="*/ 987520 h 2190257"/>
              <a:gd name="connsiteX53584" fmla="*/ 450835 w 1299502"/>
              <a:gd name="connsiteY53584" fmla="*/ 987412 h 2190257"/>
              <a:gd name="connsiteX53585" fmla="*/ 450546 w 1299502"/>
              <a:gd name="connsiteY53585" fmla="*/ 987737 h 2190257"/>
              <a:gd name="connsiteX53586" fmla="*/ 449861 w 1299502"/>
              <a:gd name="connsiteY53586" fmla="*/ 987737 h 2190257"/>
              <a:gd name="connsiteX53587" fmla="*/ 449537 w 1299502"/>
              <a:gd name="connsiteY53587" fmla="*/ 988025 h 2190257"/>
              <a:gd name="connsiteX53588" fmla="*/ 447950 w 1299502"/>
              <a:gd name="connsiteY53588" fmla="*/ 987917 h 2190257"/>
              <a:gd name="connsiteX53589" fmla="*/ 447662 w 1299502"/>
              <a:gd name="connsiteY53589" fmla="*/ 987628 h 2190257"/>
              <a:gd name="connsiteX53590" fmla="*/ 447337 w 1299502"/>
              <a:gd name="connsiteY53590" fmla="*/ 987628 h 2190257"/>
              <a:gd name="connsiteX53591" fmla="*/ 447157 w 1299502"/>
              <a:gd name="connsiteY53591" fmla="*/ 987448 h 2190257"/>
              <a:gd name="connsiteX53592" fmla="*/ 447229 w 1299502"/>
              <a:gd name="connsiteY53592" fmla="*/ 987124 h 2190257"/>
              <a:gd name="connsiteX53593" fmla="*/ 447842 w 1299502"/>
              <a:gd name="connsiteY53593" fmla="*/ 986619 h 2190257"/>
              <a:gd name="connsiteX53594" fmla="*/ 447842 w 1299502"/>
              <a:gd name="connsiteY53594" fmla="*/ 986331 h 2190257"/>
              <a:gd name="connsiteX53595" fmla="*/ 448239 w 1299502"/>
              <a:gd name="connsiteY53595" fmla="*/ 986043 h 2190257"/>
              <a:gd name="connsiteX53596" fmla="*/ 448239 w 1299502"/>
              <a:gd name="connsiteY53596" fmla="*/ 985430 h 2190257"/>
              <a:gd name="connsiteX53597" fmla="*/ 448527 w 1299502"/>
              <a:gd name="connsiteY53597" fmla="*/ 985142 h 2190257"/>
              <a:gd name="connsiteX53598" fmla="*/ 448743 w 1299502"/>
              <a:gd name="connsiteY53598" fmla="*/ 982727 h 2190257"/>
              <a:gd name="connsiteX53599" fmla="*/ 448455 w 1299502"/>
              <a:gd name="connsiteY53599" fmla="*/ 982439 h 2190257"/>
              <a:gd name="connsiteX53600" fmla="*/ 448455 w 1299502"/>
              <a:gd name="connsiteY53600" fmla="*/ 982150 h 2190257"/>
              <a:gd name="connsiteX53601" fmla="*/ 447842 w 1299502"/>
              <a:gd name="connsiteY53601" fmla="*/ 981538 h 2190257"/>
              <a:gd name="connsiteX53602" fmla="*/ 447842 w 1299502"/>
              <a:gd name="connsiteY53602" fmla="*/ 981249 h 2190257"/>
              <a:gd name="connsiteX53603" fmla="*/ 446652 w 1299502"/>
              <a:gd name="connsiteY53603" fmla="*/ 980060 h 2190257"/>
              <a:gd name="connsiteX53604" fmla="*/ 446652 w 1299502"/>
              <a:gd name="connsiteY53604" fmla="*/ 979736 h 2190257"/>
              <a:gd name="connsiteX53605" fmla="*/ 445642 w 1299502"/>
              <a:gd name="connsiteY53605" fmla="*/ 978654 h 2190257"/>
              <a:gd name="connsiteX53606" fmla="*/ 444633 w 1299502"/>
              <a:gd name="connsiteY53606" fmla="*/ 978546 h 2190257"/>
              <a:gd name="connsiteX53607" fmla="*/ 444561 w 1299502"/>
              <a:gd name="connsiteY53607" fmla="*/ 978763 h 2190257"/>
              <a:gd name="connsiteX53608" fmla="*/ 444452 w 1299502"/>
              <a:gd name="connsiteY53608" fmla="*/ 978943 h 2190257"/>
              <a:gd name="connsiteX53609" fmla="*/ 444344 w 1299502"/>
              <a:gd name="connsiteY53609" fmla="*/ 979159 h 2190257"/>
              <a:gd name="connsiteX53610" fmla="*/ 444056 w 1299502"/>
              <a:gd name="connsiteY53610" fmla="*/ 979159 h 2190257"/>
              <a:gd name="connsiteX53611" fmla="*/ 443659 w 1299502"/>
              <a:gd name="connsiteY53611" fmla="*/ 979447 h 2190257"/>
              <a:gd name="connsiteX53612" fmla="*/ 441748 w 1299502"/>
              <a:gd name="connsiteY53612" fmla="*/ 979339 h 2190257"/>
              <a:gd name="connsiteX53613" fmla="*/ 441460 w 1299502"/>
              <a:gd name="connsiteY53613" fmla="*/ 978943 h 2190257"/>
              <a:gd name="connsiteX53614" fmla="*/ 440847 w 1299502"/>
              <a:gd name="connsiteY53614" fmla="*/ 978943 h 2190257"/>
              <a:gd name="connsiteX53615" fmla="*/ 440558 w 1299502"/>
              <a:gd name="connsiteY53615" fmla="*/ 978654 h 2190257"/>
              <a:gd name="connsiteX53616" fmla="*/ 440270 w 1299502"/>
              <a:gd name="connsiteY53616" fmla="*/ 978654 h 2190257"/>
              <a:gd name="connsiteX53617" fmla="*/ 440053 w 1299502"/>
              <a:gd name="connsiteY53617" fmla="*/ 978438 h 2190257"/>
              <a:gd name="connsiteX53618" fmla="*/ 440161 w 1299502"/>
              <a:gd name="connsiteY53618" fmla="*/ 978150 h 2190257"/>
              <a:gd name="connsiteX53619" fmla="*/ 439945 w 1299502"/>
              <a:gd name="connsiteY53619" fmla="*/ 978042 h 2190257"/>
              <a:gd name="connsiteX53620" fmla="*/ 438070 w 1299502"/>
              <a:gd name="connsiteY53620" fmla="*/ 977970 h 2190257"/>
              <a:gd name="connsiteX53621" fmla="*/ 437962 w 1299502"/>
              <a:gd name="connsiteY53621" fmla="*/ 977753 h 2190257"/>
              <a:gd name="connsiteX53622" fmla="*/ 437962 w 1299502"/>
              <a:gd name="connsiteY53622" fmla="*/ 977465 h 2190257"/>
              <a:gd name="connsiteX53623" fmla="*/ 437782 w 1299502"/>
              <a:gd name="connsiteY53623" fmla="*/ 977357 h 2190257"/>
              <a:gd name="connsiteX53624" fmla="*/ 437169 w 1299502"/>
              <a:gd name="connsiteY53624" fmla="*/ 977357 h 2190257"/>
              <a:gd name="connsiteX53625" fmla="*/ 436880 w 1299502"/>
              <a:gd name="connsiteY53625" fmla="*/ 977537 h 2190257"/>
              <a:gd name="connsiteX53626" fmla="*/ 436484 w 1299502"/>
              <a:gd name="connsiteY53626" fmla="*/ 977537 h 2190257"/>
              <a:gd name="connsiteX53627" fmla="*/ 436159 w 1299502"/>
              <a:gd name="connsiteY53627" fmla="*/ 977862 h 2190257"/>
              <a:gd name="connsiteX53628" fmla="*/ 435546 w 1299502"/>
              <a:gd name="connsiteY53628" fmla="*/ 977862 h 2190257"/>
              <a:gd name="connsiteX53629" fmla="*/ 435366 w 1299502"/>
              <a:gd name="connsiteY53629" fmla="*/ 977645 h 2190257"/>
              <a:gd name="connsiteX53630" fmla="*/ 435474 w 1299502"/>
              <a:gd name="connsiteY53630" fmla="*/ 977069 h 2190257"/>
              <a:gd name="connsiteX53631" fmla="*/ 435762 w 1299502"/>
              <a:gd name="connsiteY53631" fmla="*/ 976744 h 2190257"/>
              <a:gd name="connsiteX53632" fmla="*/ 434861 w 1299502"/>
              <a:gd name="connsiteY53632" fmla="*/ 975843 h 2190257"/>
              <a:gd name="connsiteX53633" fmla="*/ 434969 w 1299502"/>
              <a:gd name="connsiteY53633" fmla="*/ 974654 h 2190257"/>
              <a:gd name="connsiteX53634" fmla="*/ 435258 w 1299502"/>
              <a:gd name="connsiteY53634" fmla="*/ 974366 h 2190257"/>
              <a:gd name="connsiteX53635" fmla="*/ 435258 w 1299502"/>
              <a:gd name="connsiteY53635" fmla="*/ 973753 h 2190257"/>
              <a:gd name="connsiteX53636" fmla="*/ 435762 w 1299502"/>
              <a:gd name="connsiteY53636" fmla="*/ 973356 h 2190257"/>
              <a:gd name="connsiteX53637" fmla="*/ 436087 w 1299502"/>
              <a:gd name="connsiteY53637" fmla="*/ 973356 h 2190257"/>
              <a:gd name="connsiteX53638" fmla="*/ 436375 w 1299502"/>
              <a:gd name="connsiteY53638" fmla="*/ 973681 h 2190257"/>
              <a:gd name="connsiteX53639" fmla="*/ 436880 w 1299502"/>
              <a:gd name="connsiteY53639" fmla="*/ 973284 h 2190257"/>
              <a:gd name="connsiteX53640" fmla="*/ 436952 w 1299502"/>
              <a:gd name="connsiteY53640" fmla="*/ 972960 h 2190257"/>
              <a:gd name="connsiteX53641" fmla="*/ 436772 w 1299502"/>
              <a:gd name="connsiteY53641" fmla="*/ 972888 h 2190257"/>
              <a:gd name="connsiteX53642" fmla="*/ 436448 w 1299502"/>
              <a:gd name="connsiteY53642" fmla="*/ 972888 h 2190257"/>
              <a:gd name="connsiteX53643" fmla="*/ 436267 w 1299502"/>
              <a:gd name="connsiteY53643" fmla="*/ 972672 h 2190257"/>
              <a:gd name="connsiteX53644" fmla="*/ 436375 w 1299502"/>
              <a:gd name="connsiteY53644" fmla="*/ 972383 h 2190257"/>
              <a:gd name="connsiteX53645" fmla="*/ 436051 w 1299502"/>
              <a:gd name="connsiteY53645" fmla="*/ 972059 h 2190257"/>
              <a:gd name="connsiteX53646" fmla="*/ 436051 w 1299502"/>
              <a:gd name="connsiteY53646" fmla="*/ 971771 h 2190257"/>
              <a:gd name="connsiteX53647" fmla="*/ 436375 w 1299502"/>
              <a:gd name="connsiteY53647" fmla="*/ 971482 h 2190257"/>
              <a:gd name="connsiteX53648" fmla="*/ 436375 w 1299502"/>
              <a:gd name="connsiteY53648" fmla="*/ 971158 h 2190257"/>
              <a:gd name="connsiteX53649" fmla="*/ 437060 w 1299502"/>
              <a:gd name="connsiteY53649" fmla="*/ 970581 h 2190257"/>
              <a:gd name="connsiteX53650" fmla="*/ 434753 w 1299502"/>
              <a:gd name="connsiteY53650" fmla="*/ 968275 h 2190257"/>
              <a:gd name="connsiteX53651" fmla="*/ 433887 w 1299502"/>
              <a:gd name="connsiteY53651" fmla="*/ 968275 h 2190257"/>
              <a:gd name="connsiteX53652" fmla="*/ 433563 w 1299502"/>
              <a:gd name="connsiteY53652" fmla="*/ 967878 h 2190257"/>
              <a:gd name="connsiteX53653" fmla="*/ 433274 w 1299502"/>
              <a:gd name="connsiteY53653" fmla="*/ 967878 h 2190257"/>
              <a:gd name="connsiteX53654" fmla="*/ 432950 w 1299502"/>
              <a:gd name="connsiteY53654" fmla="*/ 967590 h 2190257"/>
              <a:gd name="connsiteX53655" fmla="*/ 432553 w 1299502"/>
              <a:gd name="connsiteY53655" fmla="*/ 967590 h 2190257"/>
              <a:gd name="connsiteX53656" fmla="*/ 432265 w 1299502"/>
              <a:gd name="connsiteY53656" fmla="*/ 967266 h 2190257"/>
              <a:gd name="connsiteX53657" fmla="*/ 431976 w 1299502"/>
              <a:gd name="connsiteY53657" fmla="*/ 967266 h 2190257"/>
              <a:gd name="connsiteX53658" fmla="*/ 431580 w 1299502"/>
              <a:gd name="connsiteY53658" fmla="*/ 966797 h 2190257"/>
              <a:gd name="connsiteX53659" fmla="*/ 431580 w 1299502"/>
              <a:gd name="connsiteY53659" fmla="*/ 966473 h 2190257"/>
              <a:gd name="connsiteX53660" fmla="*/ 431255 w 1299502"/>
              <a:gd name="connsiteY53660" fmla="*/ 966184 h 2190257"/>
              <a:gd name="connsiteX53661" fmla="*/ 431255 w 1299502"/>
              <a:gd name="connsiteY53661" fmla="*/ 965572 h 2190257"/>
              <a:gd name="connsiteX53662" fmla="*/ 430678 w 1299502"/>
              <a:gd name="connsiteY53662" fmla="*/ 964995 h 2190257"/>
              <a:gd name="connsiteX53663" fmla="*/ 430786 w 1299502"/>
              <a:gd name="connsiteY53663" fmla="*/ 964382 h 2190257"/>
              <a:gd name="connsiteX53664" fmla="*/ 430462 w 1299502"/>
              <a:gd name="connsiteY53664" fmla="*/ 964094 h 2190257"/>
              <a:gd name="connsiteX53665" fmla="*/ 430462 w 1299502"/>
              <a:gd name="connsiteY53665" fmla="*/ 963770 h 2190257"/>
              <a:gd name="connsiteX53666" fmla="*/ 430282 w 1299502"/>
              <a:gd name="connsiteY53666" fmla="*/ 963590 h 2190257"/>
              <a:gd name="connsiteX53667" fmla="*/ 429957 w 1299502"/>
              <a:gd name="connsiteY53667" fmla="*/ 963878 h 2190257"/>
              <a:gd name="connsiteX53668" fmla="*/ 429560 w 1299502"/>
              <a:gd name="connsiteY53668" fmla="*/ 963373 h 2190257"/>
              <a:gd name="connsiteX53669" fmla="*/ 429560 w 1299502"/>
              <a:gd name="connsiteY53669" fmla="*/ 962797 h 2190257"/>
              <a:gd name="connsiteX53670" fmla="*/ 429272 w 1299502"/>
              <a:gd name="connsiteY53670" fmla="*/ 962472 h 2190257"/>
              <a:gd name="connsiteX53671" fmla="*/ 429272 w 1299502"/>
              <a:gd name="connsiteY53671" fmla="*/ 961896 h 2190257"/>
              <a:gd name="connsiteX53672" fmla="*/ 429560 w 1299502"/>
              <a:gd name="connsiteY53672" fmla="*/ 961679 h 2190257"/>
              <a:gd name="connsiteX53673" fmla="*/ 429669 w 1299502"/>
              <a:gd name="connsiteY53673" fmla="*/ 961283 h 2190257"/>
              <a:gd name="connsiteX53674" fmla="*/ 430065 w 1299502"/>
              <a:gd name="connsiteY53674" fmla="*/ 960887 h 2190257"/>
              <a:gd name="connsiteX53675" fmla="*/ 430462 w 1299502"/>
              <a:gd name="connsiteY53675" fmla="*/ 960995 h 2190257"/>
              <a:gd name="connsiteX53676" fmla="*/ 430786 w 1299502"/>
              <a:gd name="connsiteY53676" fmla="*/ 960706 h 2190257"/>
              <a:gd name="connsiteX53677" fmla="*/ 431075 w 1299502"/>
              <a:gd name="connsiteY53677" fmla="*/ 960706 h 2190257"/>
              <a:gd name="connsiteX53678" fmla="*/ 431255 w 1299502"/>
              <a:gd name="connsiteY53678" fmla="*/ 960490 h 2190257"/>
              <a:gd name="connsiteX53679" fmla="*/ 431255 w 1299502"/>
              <a:gd name="connsiteY53679" fmla="*/ 959697 h 2190257"/>
              <a:gd name="connsiteX53680" fmla="*/ 431183 w 1299502"/>
              <a:gd name="connsiteY53680" fmla="*/ 959517 h 2190257"/>
              <a:gd name="connsiteX53681" fmla="*/ 430462 w 1299502"/>
              <a:gd name="connsiteY53681" fmla="*/ 959517 h 2190257"/>
              <a:gd name="connsiteX53682" fmla="*/ 430065 w 1299502"/>
              <a:gd name="connsiteY53682" fmla="*/ 959012 h 2190257"/>
              <a:gd name="connsiteX53683" fmla="*/ 430065 w 1299502"/>
              <a:gd name="connsiteY53683" fmla="*/ 958111 h 2190257"/>
              <a:gd name="connsiteX53684" fmla="*/ 430786 w 1299502"/>
              <a:gd name="connsiteY53684" fmla="*/ 957499 h 2190257"/>
              <a:gd name="connsiteX53685" fmla="*/ 430786 w 1299502"/>
              <a:gd name="connsiteY53685" fmla="*/ 957210 h 2190257"/>
              <a:gd name="connsiteX53686" fmla="*/ 431183 w 1299502"/>
              <a:gd name="connsiteY53686" fmla="*/ 956994 h 2190257"/>
              <a:gd name="connsiteX53687" fmla="*/ 431183 w 1299502"/>
              <a:gd name="connsiteY53687" fmla="*/ 956418 h 2190257"/>
              <a:gd name="connsiteX53688" fmla="*/ 431471 w 1299502"/>
              <a:gd name="connsiteY53688" fmla="*/ 956129 h 2190257"/>
              <a:gd name="connsiteX53689" fmla="*/ 431580 w 1299502"/>
              <a:gd name="connsiteY53689" fmla="*/ 955228 h 2190257"/>
              <a:gd name="connsiteX53690" fmla="*/ 431868 w 1299502"/>
              <a:gd name="connsiteY53690" fmla="*/ 954904 h 2190257"/>
              <a:gd name="connsiteX53691" fmla="*/ 431868 w 1299502"/>
              <a:gd name="connsiteY53691" fmla="*/ 954327 h 2190257"/>
              <a:gd name="connsiteX53692" fmla="*/ 432373 w 1299502"/>
              <a:gd name="connsiteY53692" fmla="*/ 953931 h 2190257"/>
              <a:gd name="connsiteX53693" fmla="*/ 432661 w 1299502"/>
              <a:gd name="connsiteY53693" fmla="*/ 954219 h 2190257"/>
              <a:gd name="connsiteX53694" fmla="*/ 433274 w 1299502"/>
              <a:gd name="connsiteY53694" fmla="*/ 954219 h 2190257"/>
              <a:gd name="connsiteX53695" fmla="*/ 433563 w 1299502"/>
              <a:gd name="connsiteY53695" fmla="*/ 954616 h 2190257"/>
              <a:gd name="connsiteX53696" fmla="*/ 433779 w 1299502"/>
              <a:gd name="connsiteY53696" fmla="*/ 954399 h 2190257"/>
              <a:gd name="connsiteX53697" fmla="*/ 433779 w 1299502"/>
              <a:gd name="connsiteY53697" fmla="*/ 954111 h 2190257"/>
              <a:gd name="connsiteX53698" fmla="*/ 433166 w 1299502"/>
              <a:gd name="connsiteY53698" fmla="*/ 953534 h 2190257"/>
              <a:gd name="connsiteX53699" fmla="*/ 433274 w 1299502"/>
              <a:gd name="connsiteY53699" fmla="*/ 952633 h 2190257"/>
              <a:gd name="connsiteX53700" fmla="*/ 433563 w 1299502"/>
              <a:gd name="connsiteY53700" fmla="*/ 952309 h 2190257"/>
              <a:gd name="connsiteX53701" fmla="*/ 433563 w 1299502"/>
              <a:gd name="connsiteY53701" fmla="*/ 951732 h 2190257"/>
              <a:gd name="connsiteX53702" fmla="*/ 433743 w 1299502"/>
              <a:gd name="connsiteY53702" fmla="*/ 951624 h 2190257"/>
              <a:gd name="connsiteX53703" fmla="*/ 434068 w 1299502"/>
              <a:gd name="connsiteY53703" fmla="*/ 951624 h 2190257"/>
              <a:gd name="connsiteX53704" fmla="*/ 434356 w 1299502"/>
              <a:gd name="connsiteY53704" fmla="*/ 951336 h 2190257"/>
              <a:gd name="connsiteX53705" fmla="*/ 436267 w 1299502"/>
              <a:gd name="connsiteY53705" fmla="*/ 951408 h 2190257"/>
              <a:gd name="connsiteX53706" fmla="*/ 436772 w 1299502"/>
              <a:gd name="connsiteY53706" fmla="*/ 951912 h 2190257"/>
              <a:gd name="connsiteX53707" fmla="*/ 436664 w 1299502"/>
              <a:gd name="connsiteY53707" fmla="*/ 952237 h 2190257"/>
              <a:gd name="connsiteX53708" fmla="*/ 437169 w 1299502"/>
              <a:gd name="connsiteY53708" fmla="*/ 952705 h 2190257"/>
              <a:gd name="connsiteX53709" fmla="*/ 438034 w 1299502"/>
              <a:gd name="connsiteY53709" fmla="*/ 952705 h 2190257"/>
              <a:gd name="connsiteX53710" fmla="*/ 439837 w 1299502"/>
              <a:gd name="connsiteY53710" fmla="*/ 954616 h 2190257"/>
              <a:gd name="connsiteX53711" fmla="*/ 440125 w 1299502"/>
              <a:gd name="connsiteY53711" fmla="*/ 954616 h 2190257"/>
              <a:gd name="connsiteX53712" fmla="*/ 440630 w 1299502"/>
              <a:gd name="connsiteY53712" fmla="*/ 955120 h 2190257"/>
              <a:gd name="connsiteX53713" fmla="*/ 440630 w 1299502"/>
              <a:gd name="connsiteY53713" fmla="*/ 955697 h 2190257"/>
              <a:gd name="connsiteX53714" fmla="*/ 440847 w 1299502"/>
              <a:gd name="connsiteY53714" fmla="*/ 956021 h 2190257"/>
              <a:gd name="connsiteX53715" fmla="*/ 440847 w 1299502"/>
              <a:gd name="connsiteY53715" fmla="*/ 956309 h 2190257"/>
              <a:gd name="connsiteX53716" fmla="*/ 441640 w 1299502"/>
              <a:gd name="connsiteY53716" fmla="*/ 957102 h 2190257"/>
              <a:gd name="connsiteX53717" fmla="*/ 441928 w 1299502"/>
              <a:gd name="connsiteY53717" fmla="*/ 957102 h 2190257"/>
              <a:gd name="connsiteX53718" fmla="*/ 443226 w 1299502"/>
              <a:gd name="connsiteY53718" fmla="*/ 958508 h 2190257"/>
              <a:gd name="connsiteX53719" fmla="*/ 443226 w 1299502"/>
              <a:gd name="connsiteY53719" fmla="*/ 958796 h 2190257"/>
              <a:gd name="connsiteX53720" fmla="*/ 443443 w 1299502"/>
              <a:gd name="connsiteY53720" fmla="*/ 958904 h 2190257"/>
              <a:gd name="connsiteX53721" fmla="*/ 443731 w 1299502"/>
              <a:gd name="connsiteY53721" fmla="*/ 958724 h 2190257"/>
              <a:gd name="connsiteX53722" fmla="*/ 444308 w 1299502"/>
              <a:gd name="connsiteY53722" fmla="*/ 958724 h 2190257"/>
              <a:gd name="connsiteX53723" fmla="*/ 444525 w 1299502"/>
              <a:gd name="connsiteY53723" fmla="*/ 958904 h 2190257"/>
              <a:gd name="connsiteX53724" fmla="*/ 444236 w 1299502"/>
              <a:gd name="connsiteY53724" fmla="*/ 959121 h 2190257"/>
              <a:gd name="connsiteX53725" fmla="*/ 444128 w 1299502"/>
              <a:gd name="connsiteY53725" fmla="*/ 960598 h 2190257"/>
              <a:gd name="connsiteX53726" fmla="*/ 444741 w 1299502"/>
              <a:gd name="connsiteY53726" fmla="*/ 961211 h 2190257"/>
              <a:gd name="connsiteX53727" fmla="*/ 444741 w 1299502"/>
              <a:gd name="connsiteY53727" fmla="*/ 961499 h 2190257"/>
              <a:gd name="connsiteX53728" fmla="*/ 445029 w 1299502"/>
              <a:gd name="connsiteY53728" fmla="*/ 961788 h 2190257"/>
              <a:gd name="connsiteX53729" fmla="*/ 445029 w 1299502"/>
              <a:gd name="connsiteY53729" fmla="*/ 962112 h 2190257"/>
              <a:gd name="connsiteX53730" fmla="*/ 445138 w 1299502"/>
              <a:gd name="connsiteY53730" fmla="*/ 962292 h 2190257"/>
              <a:gd name="connsiteX53731" fmla="*/ 445426 w 1299502"/>
              <a:gd name="connsiteY53731" fmla="*/ 962292 h 2190257"/>
              <a:gd name="connsiteX53732" fmla="*/ 445823 w 1299502"/>
              <a:gd name="connsiteY53732" fmla="*/ 962004 h 2190257"/>
              <a:gd name="connsiteX53733" fmla="*/ 446111 w 1299502"/>
              <a:gd name="connsiteY53733" fmla="*/ 962004 h 2190257"/>
              <a:gd name="connsiteX53734" fmla="*/ 446219 w 1299502"/>
              <a:gd name="connsiteY53734" fmla="*/ 962184 h 2190257"/>
              <a:gd name="connsiteX53735" fmla="*/ 446219 w 1299502"/>
              <a:gd name="connsiteY53735" fmla="*/ 962797 h 2190257"/>
              <a:gd name="connsiteX53736" fmla="*/ 446508 w 1299502"/>
              <a:gd name="connsiteY53736" fmla="*/ 963085 h 2190257"/>
              <a:gd name="connsiteX53737" fmla="*/ 446436 w 1299502"/>
              <a:gd name="connsiteY53737" fmla="*/ 963986 h 2190257"/>
              <a:gd name="connsiteX53738" fmla="*/ 446724 w 1299502"/>
              <a:gd name="connsiteY53738" fmla="*/ 964274 h 2190257"/>
              <a:gd name="connsiteX53739" fmla="*/ 446724 w 1299502"/>
              <a:gd name="connsiteY53739" fmla="*/ 966076 h 2190257"/>
              <a:gd name="connsiteX53740" fmla="*/ 447013 w 1299502"/>
              <a:gd name="connsiteY53740" fmla="*/ 966365 h 2190257"/>
              <a:gd name="connsiteX53741" fmla="*/ 447013 w 1299502"/>
              <a:gd name="connsiteY53741" fmla="*/ 966689 h 2190257"/>
              <a:gd name="connsiteX53742" fmla="*/ 447337 w 1299502"/>
              <a:gd name="connsiteY53742" fmla="*/ 966977 h 2190257"/>
              <a:gd name="connsiteX53743" fmla="*/ 447229 w 1299502"/>
              <a:gd name="connsiteY53743" fmla="*/ 967590 h 2190257"/>
              <a:gd name="connsiteX53744" fmla="*/ 448130 w 1299502"/>
              <a:gd name="connsiteY53744" fmla="*/ 968491 h 2190257"/>
              <a:gd name="connsiteX53745" fmla="*/ 448130 w 1299502"/>
              <a:gd name="connsiteY53745" fmla="*/ 968779 h 2190257"/>
              <a:gd name="connsiteX53746" fmla="*/ 448239 w 1299502"/>
              <a:gd name="connsiteY53746" fmla="*/ 968960 h 2190257"/>
              <a:gd name="connsiteX53747" fmla="*/ 448419 w 1299502"/>
              <a:gd name="connsiteY53747" fmla="*/ 968779 h 2190257"/>
              <a:gd name="connsiteX53748" fmla="*/ 448527 w 1299502"/>
              <a:gd name="connsiteY53748" fmla="*/ 967662 h 2190257"/>
              <a:gd name="connsiteX53749" fmla="*/ 448202 w 1299502"/>
              <a:gd name="connsiteY53749" fmla="*/ 967374 h 2190257"/>
              <a:gd name="connsiteX53750" fmla="*/ 448311 w 1299502"/>
              <a:gd name="connsiteY53750" fmla="*/ 964094 h 2190257"/>
              <a:gd name="connsiteX53751" fmla="*/ 448996 w 1299502"/>
              <a:gd name="connsiteY53751" fmla="*/ 963481 h 2190257"/>
              <a:gd name="connsiteX53752" fmla="*/ 449104 w 1299502"/>
              <a:gd name="connsiteY53752" fmla="*/ 962004 h 2190257"/>
              <a:gd name="connsiteX53753" fmla="*/ 449501 w 1299502"/>
              <a:gd name="connsiteY53753" fmla="*/ 961607 h 2190257"/>
              <a:gd name="connsiteX53754" fmla="*/ 449897 w 1299502"/>
              <a:gd name="connsiteY53754" fmla="*/ 961607 h 2190257"/>
              <a:gd name="connsiteX53755" fmla="*/ 450005 w 1299502"/>
              <a:gd name="connsiteY53755" fmla="*/ 961788 h 2190257"/>
              <a:gd name="connsiteX53756" fmla="*/ 450005 w 1299502"/>
              <a:gd name="connsiteY53756" fmla="*/ 962112 h 2190257"/>
              <a:gd name="connsiteX53757" fmla="*/ 450114 w 1299502"/>
              <a:gd name="connsiteY53757" fmla="*/ 962184 h 2190257"/>
              <a:gd name="connsiteX53758" fmla="*/ 450799 w 1299502"/>
              <a:gd name="connsiteY53758" fmla="*/ 962292 h 2190257"/>
              <a:gd name="connsiteX53759" fmla="*/ 451087 w 1299502"/>
              <a:gd name="connsiteY53759" fmla="*/ 962580 h 2190257"/>
              <a:gd name="connsiteX53760" fmla="*/ 451592 w 1299502"/>
              <a:gd name="connsiteY53760" fmla="*/ 962184 h 2190257"/>
              <a:gd name="connsiteX53761" fmla="*/ 451592 w 1299502"/>
              <a:gd name="connsiteY53761" fmla="*/ 961283 h 2190257"/>
              <a:gd name="connsiteX53762" fmla="*/ 451808 w 1299502"/>
              <a:gd name="connsiteY53762" fmla="*/ 961103 h 2190257"/>
              <a:gd name="connsiteX53763" fmla="*/ 452097 w 1299502"/>
              <a:gd name="connsiteY53763" fmla="*/ 961211 h 2190257"/>
              <a:gd name="connsiteX53764" fmla="*/ 452277 w 1299502"/>
              <a:gd name="connsiteY53764" fmla="*/ 961283 h 2190257"/>
              <a:gd name="connsiteX53765" fmla="*/ 452205 w 1299502"/>
              <a:gd name="connsiteY53765" fmla="*/ 961607 h 2190257"/>
              <a:gd name="connsiteX53766" fmla="*/ 452493 w 1299502"/>
              <a:gd name="connsiteY53766" fmla="*/ 961896 h 2190257"/>
              <a:gd name="connsiteX53767" fmla="*/ 452493 w 1299502"/>
              <a:gd name="connsiteY53767" fmla="*/ 962184 h 2190257"/>
              <a:gd name="connsiteX53768" fmla="*/ 452710 w 1299502"/>
              <a:gd name="connsiteY53768" fmla="*/ 962400 h 2190257"/>
              <a:gd name="connsiteX53769" fmla="*/ 453287 w 1299502"/>
              <a:gd name="connsiteY53769" fmla="*/ 962400 h 2190257"/>
              <a:gd name="connsiteX53770" fmla="*/ 453395 w 1299502"/>
              <a:gd name="connsiteY53770" fmla="*/ 962580 h 2190257"/>
              <a:gd name="connsiteX53771" fmla="*/ 453395 w 1299502"/>
              <a:gd name="connsiteY53771" fmla="*/ 963085 h 2190257"/>
              <a:gd name="connsiteX53772" fmla="*/ 453683 w 1299502"/>
              <a:gd name="connsiteY53772" fmla="*/ 963481 h 2190257"/>
              <a:gd name="connsiteX53773" fmla="*/ 453683 w 1299502"/>
              <a:gd name="connsiteY53773" fmla="*/ 963986 h 2190257"/>
              <a:gd name="connsiteX53774" fmla="*/ 453972 w 1299502"/>
              <a:gd name="connsiteY53774" fmla="*/ 964382 h 2190257"/>
              <a:gd name="connsiteX53775" fmla="*/ 453900 w 1299502"/>
              <a:gd name="connsiteY53775" fmla="*/ 965175 h 2190257"/>
              <a:gd name="connsiteX53776" fmla="*/ 454404 w 1299502"/>
              <a:gd name="connsiteY53776" fmla="*/ 965680 h 2190257"/>
              <a:gd name="connsiteX53777" fmla="*/ 454693 w 1299502"/>
              <a:gd name="connsiteY53777" fmla="*/ 965680 h 2190257"/>
              <a:gd name="connsiteX53778" fmla="*/ 454981 w 1299502"/>
              <a:gd name="connsiteY53778" fmla="*/ 965500 h 2190257"/>
              <a:gd name="connsiteX53779" fmla="*/ 455306 w 1299502"/>
              <a:gd name="connsiteY53779" fmla="*/ 965500 h 2190257"/>
              <a:gd name="connsiteX53780" fmla="*/ 455703 w 1299502"/>
              <a:gd name="connsiteY53780" fmla="*/ 965175 h 2190257"/>
              <a:gd name="connsiteX53781" fmla="*/ 456279 w 1299502"/>
              <a:gd name="connsiteY53781" fmla="*/ 965175 h 2190257"/>
              <a:gd name="connsiteX53782" fmla="*/ 456604 w 1299502"/>
              <a:gd name="connsiteY53782" fmla="*/ 965500 h 2190257"/>
              <a:gd name="connsiteX53783" fmla="*/ 456892 w 1299502"/>
              <a:gd name="connsiteY53783" fmla="*/ 965175 h 2190257"/>
              <a:gd name="connsiteX53784" fmla="*/ 457397 w 1299502"/>
              <a:gd name="connsiteY53784" fmla="*/ 965680 h 2190257"/>
              <a:gd name="connsiteX53785" fmla="*/ 457289 w 1299502"/>
              <a:gd name="connsiteY53785" fmla="*/ 966581 h 2190257"/>
              <a:gd name="connsiteX53786" fmla="*/ 457505 w 1299502"/>
              <a:gd name="connsiteY53786" fmla="*/ 966761 h 2190257"/>
              <a:gd name="connsiteX53787" fmla="*/ 458082 w 1299502"/>
              <a:gd name="connsiteY53787" fmla="*/ 966761 h 2190257"/>
              <a:gd name="connsiteX53788" fmla="*/ 458407 w 1299502"/>
              <a:gd name="connsiteY53788" fmla="*/ 967085 h 2190257"/>
              <a:gd name="connsiteX53789" fmla="*/ 458587 w 1299502"/>
              <a:gd name="connsiteY53789" fmla="*/ 966977 h 2190257"/>
              <a:gd name="connsiteX53790" fmla="*/ 458587 w 1299502"/>
              <a:gd name="connsiteY53790" fmla="*/ 966365 h 2190257"/>
              <a:gd name="connsiteX53791" fmla="*/ 458876 w 1299502"/>
              <a:gd name="connsiteY53791" fmla="*/ 966076 h 2190257"/>
              <a:gd name="connsiteX53792" fmla="*/ 458984 w 1299502"/>
              <a:gd name="connsiteY53792" fmla="*/ 965175 h 2190257"/>
              <a:gd name="connsiteX53793" fmla="*/ 459092 w 1299502"/>
              <a:gd name="connsiteY53793" fmla="*/ 965067 h 2190257"/>
              <a:gd name="connsiteX53794" fmla="*/ 459777 w 1299502"/>
              <a:gd name="connsiteY53794" fmla="*/ 965067 h 2190257"/>
              <a:gd name="connsiteX53795" fmla="*/ 459885 w 1299502"/>
              <a:gd name="connsiteY53795" fmla="*/ 964887 h 2190257"/>
              <a:gd name="connsiteX53796" fmla="*/ 459993 w 1299502"/>
              <a:gd name="connsiteY53796" fmla="*/ 964094 h 2190257"/>
              <a:gd name="connsiteX53797" fmla="*/ 460174 w 1299502"/>
              <a:gd name="connsiteY53797" fmla="*/ 963878 h 2190257"/>
              <a:gd name="connsiteX53798" fmla="*/ 461075 w 1299502"/>
              <a:gd name="connsiteY53798" fmla="*/ 963986 h 2190257"/>
              <a:gd name="connsiteX53799" fmla="*/ 461364 w 1299502"/>
              <a:gd name="connsiteY53799" fmla="*/ 964274 h 2190257"/>
              <a:gd name="connsiteX53800" fmla="*/ 461977 w 1299502"/>
              <a:gd name="connsiteY53800" fmla="*/ 964274 h 2190257"/>
              <a:gd name="connsiteX53801" fmla="*/ 462481 w 1299502"/>
              <a:gd name="connsiteY53801" fmla="*/ 963878 h 2190257"/>
              <a:gd name="connsiteX53802" fmla="*/ 460967 w 1299502"/>
              <a:gd name="connsiteY53802" fmla="*/ 962292 h 2190257"/>
              <a:gd name="connsiteX53803" fmla="*/ 460967 w 1299502"/>
              <a:gd name="connsiteY53803" fmla="*/ 962004 h 2190257"/>
              <a:gd name="connsiteX53804" fmla="*/ 461364 w 1299502"/>
              <a:gd name="connsiteY53804" fmla="*/ 961788 h 2190257"/>
              <a:gd name="connsiteX53805" fmla="*/ 461364 w 1299502"/>
              <a:gd name="connsiteY53805" fmla="*/ 961391 h 2190257"/>
              <a:gd name="connsiteX53806" fmla="*/ 461652 w 1299502"/>
              <a:gd name="connsiteY53806" fmla="*/ 961211 h 2190257"/>
              <a:gd name="connsiteX53807" fmla="*/ 461652 w 1299502"/>
              <a:gd name="connsiteY53807" fmla="*/ 960598 h 2190257"/>
              <a:gd name="connsiteX53808" fmla="*/ 462085 w 1299502"/>
              <a:gd name="connsiteY53808" fmla="*/ 960310 h 2190257"/>
              <a:gd name="connsiteX53809" fmla="*/ 462085 w 1299502"/>
              <a:gd name="connsiteY53809" fmla="*/ 959986 h 2190257"/>
              <a:gd name="connsiteX53810" fmla="*/ 462554 w 1299502"/>
              <a:gd name="connsiteY53810" fmla="*/ 959589 h 2190257"/>
              <a:gd name="connsiteX53811" fmla="*/ 462878 w 1299502"/>
              <a:gd name="connsiteY53811" fmla="*/ 959589 h 2190257"/>
              <a:gd name="connsiteX53812" fmla="*/ 463455 w 1299502"/>
              <a:gd name="connsiteY53812" fmla="*/ 960202 h 2190257"/>
              <a:gd name="connsiteX53813" fmla="*/ 463671 w 1299502"/>
              <a:gd name="connsiteY53813" fmla="*/ 960094 h 2190257"/>
              <a:gd name="connsiteX53814" fmla="*/ 463671 w 1299502"/>
              <a:gd name="connsiteY53814" fmla="*/ 959805 h 2190257"/>
              <a:gd name="connsiteX53815" fmla="*/ 463058 w 1299502"/>
              <a:gd name="connsiteY53815" fmla="*/ 959193 h 2190257"/>
              <a:gd name="connsiteX53816" fmla="*/ 463058 w 1299502"/>
              <a:gd name="connsiteY53816" fmla="*/ 958904 h 2190257"/>
              <a:gd name="connsiteX53817" fmla="*/ 462770 w 1299502"/>
              <a:gd name="connsiteY53817" fmla="*/ 958508 h 2190257"/>
              <a:gd name="connsiteX53818" fmla="*/ 462842 w 1299502"/>
              <a:gd name="connsiteY53818" fmla="*/ 956201 h 2190257"/>
              <a:gd name="connsiteX53819" fmla="*/ 463058 w 1299502"/>
              <a:gd name="connsiteY53819" fmla="*/ 956021 h 2190257"/>
              <a:gd name="connsiteX53820" fmla="*/ 463347 w 1299502"/>
              <a:gd name="connsiteY53820" fmla="*/ 956129 h 2190257"/>
              <a:gd name="connsiteX53821" fmla="*/ 463635 w 1299502"/>
              <a:gd name="connsiteY53821" fmla="*/ 955805 h 2190257"/>
              <a:gd name="connsiteX53822" fmla="*/ 463960 w 1299502"/>
              <a:gd name="connsiteY53822" fmla="*/ 955805 h 2190257"/>
              <a:gd name="connsiteX53823" fmla="*/ 464753 w 1299502"/>
              <a:gd name="connsiteY53823" fmla="*/ 955120 h 2190257"/>
              <a:gd name="connsiteX53824" fmla="*/ 464861 w 1299502"/>
              <a:gd name="connsiteY53824" fmla="*/ 954796 h 2190257"/>
              <a:gd name="connsiteX53825" fmla="*/ 465150 w 1299502"/>
              <a:gd name="connsiteY53825" fmla="*/ 954507 h 2190257"/>
              <a:gd name="connsiteX53826" fmla="*/ 465150 w 1299502"/>
              <a:gd name="connsiteY53826" fmla="*/ 953606 h 2190257"/>
              <a:gd name="connsiteX53827" fmla="*/ 464861 w 1299502"/>
              <a:gd name="connsiteY53827" fmla="*/ 953318 h 2190257"/>
              <a:gd name="connsiteX53828" fmla="*/ 464861 w 1299502"/>
              <a:gd name="connsiteY53828" fmla="*/ 953030 h 2190257"/>
              <a:gd name="connsiteX53829" fmla="*/ 464465 w 1299502"/>
              <a:gd name="connsiteY53829" fmla="*/ 952525 h 2190257"/>
              <a:gd name="connsiteX53830" fmla="*/ 464140 w 1299502"/>
              <a:gd name="connsiteY53830" fmla="*/ 952813 h 2190257"/>
              <a:gd name="connsiteX53831" fmla="*/ 463455 w 1299502"/>
              <a:gd name="connsiteY53831" fmla="*/ 952813 h 2190257"/>
              <a:gd name="connsiteX53832" fmla="*/ 463058 w 1299502"/>
              <a:gd name="connsiteY53832" fmla="*/ 952309 h 2190257"/>
              <a:gd name="connsiteX53833" fmla="*/ 463058 w 1299502"/>
              <a:gd name="connsiteY53833" fmla="*/ 952021 h 2190257"/>
              <a:gd name="connsiteX53834" fmla="*/ 462842 w 1299502"/>
              <a:gd name="connsiteY53834" fmla="*/ 951912 h 2190257"/>
              <a:gd name="connsiteX53835" fmla="*/ 462554 w 1299502"/>
              <a:gd name="connsiteY53835" fmla="*/ 951912 h 2190257"/>
              <a:gd name="connsiteX53836" fmla="*/ 462445 w 1299502"/>
              <a:gd name="connsiteY53836" fmla="*/ 951732 h 2190257"/>
              <a:gd name="connsiteX53837" fmla="*/ 462445 w 1299502"/>
              <a:gd name="connsiteY53837" fmla="*/ 951444 h 2190257"/>
              <a:gd name="connsiteX53838" fmla="*/ 462157 w 1299502"/>
              <a:gd name="connsiteY53838" fmla="*/ 951120 h 2190257"/>
              <a:gd name="connsiteX53839" fmla="*/ 463347 w 1299502"/>
              <a:gd name="connsiteY53839" fmla="*/ 950147 h 2190257"/>
              <a:gd name="connsiteX53840" fmla="*/ 463635 w 1299502"/>
              <a:gd name="connsiteY53840" fmla="*/ 950147 h 2190257"/>
              <a:gd name="connsiteX53841" fmla="*/ 463744 w 1299502"/>
              <a:gd name="connsiteY53841" fmla="*/ 950038 h 2190257"/>
              <a:gd name="connsiteX53842" fmla="*/ 463635 w 1299502"/>
              <a:gd name="connsiteY53842" fmla="*/ 949822 h 2190257"/>
              <a:gd name="connsiteX53843" fmla="*/ 462950 w 1299502"/>
              <a:gd name="connsiteY53843" fmla="*/ 949822 h 2190257"/>
              <a:gd name="connsiteX53844" fmla="*/ 462337 w 1299502"/>
              <a:gd name="connsiteY53844" fmla="*/ 950327 h 2190257"/>
              <a:gd name="connsiteX53845" fmla="*/ 461760 w 1299502"/>
              <a:gd name="connsiteY53845" fmla="*/ 950327 h 2190257"/>
              <a:gd name="connsiteX53846" fmla="*/ 461472 w 1299502"/>
              <a:gd name="connsiteY53846" fmla="*/ 950038 h 2190257"/>
              <a:gd name="connsiteX53847" fmla="*/ 461039 w 1299502"/>
              <a:gd name="connsiteY53847" fmla="*/ 950327 h 2190257"/>
              <a:gd name="connsiteX53848" fmla="*/ 460751 w 1299502"/>
              <a:gd name="connsiteY53848" fmla="*/ 950327 h 2190257"/>
              <a:gd name="connsiteX53849" fmla="*/ 460354 w 1299502"/>
              <a:gd name="connsiteY53849" fmla="*/ 949822 h 2190257"/>
              <a:gd name="connsiteX53850" fmla="*/ 460354 w 1299502"/>
              <a:gd name="connsiteY53850" fmla="*/ 949534 h 2190257"/>
              <a:gd name="connsiteX53851" fmla="*/ 460138 w 1299502"/>
              <a:gd name="connsiteY53851" fmla="*/ 949426 h 2190257"/>
              <a:gd name="connsiteX53852" fmla="*/ 459561 w 1299502"/>
              <a:gd name="connsiteY53852" fmla="*/ 949354 h 2190257"/>
              <a:gd name="connsiteX53853" fmla="*/ 459453 w 1299502"/>
              <a:gd name="connsiteY53853" fmla="*/ 949245 h 2190257"/>
              <a:gd name="connsiteX53854" fmla="*/ 459453 w 1299502"/>
              <a:gd name="connsiteY53854" fmla="*/ 948344 h 2190257"/>
              <a:gd name="connsiteX53855" fmla="*/ 459164 w 1299502"/>
              <a:gd name="connsiteY53855" fmla="*/ 948056 h 2190257"/>
              <a:gd name="connsiteX53856" fmla="*/ 459164 w 1299502"/>
              <a:gd name="connsiteY53856" fmla="*/ 947732 h 2190257"/>
              <a:gd name="connsiteX53857" fmla="*/ 460066 w 1299502"/>
              <a:gd name="connsiteY53857" fmla="*/ 947047 h 2190257"/>
              <a:gd name="connsiteX53858" fmla="*/ 462157 w 1299502"/>
              <a:gd name="connsiteY53858" fmla="*/ 947155 h 2190257"/>
              <a:gd name="connsiteX53859" fmla="*/ 462554 w 1299502"/>
              <a:gd name="connsiteY53859" fmla="*/ 946831 h 2190257"/>
              <a:gd name="connsiteX53860" fmla="*/ 464753 w 1299502"/>
              <a:gd name="connsiteY53860" fmla="*/ 946939 h 2190257"/>
              <a:gd name="connsiteX53861" fmla="*/ 465042 w 1299502"/>
              <a:gd name="connsiteY53861" fmla="*/ 946651 h 2190257"/>
              <a:gd name="connsiteX53862" fmla="*/ 465943 w 1299502"/>
              <a:gd name="connsiteY53862" fmla="*/ 946723 h 2190257"/>
              <a:gd name="connsiteX53863" fmla="*/ 466123 w 1299502"/>
              <a:gd name="connsiteY53863" fmla="*/ 946542 h 2190257"/>
              <a:gd name="connsiteX53864" fmla="*/ 466123 w 1299502"/>
              <a:gd name="connsiteY53864" fmla="*/ 945930 h 2190257"/>
              <a:gd name="connsiteX53865" fmla="*/ 468792 w 1299502"/>
              <a:gd name="connsiteY53865" fmla="*/ 946038 h 2190257"/>
              <a:gd name="connsiteX53866" fmla="*/ 468756 w 1299502"/>
              <a:gd name="connsiteY53866" fmla="*/ 946038 h 2190257"/>
              <a:gd name="connsiteX53867" fmla="*/ 466159 w 1299502"/>
              <a:gd name="connsiteY53867" fmla="*/ 945930 h 2190257"/>
              <a:gd name="connsiteX53868" fmla="*/ 466051 w 1299502"/>
              <a:gd name="connsiteY53868" fmla="*/ 945930 h 2190257"/>
              <a:gd name="connsiteX53869" fmla="*/ 466051 w 1299502"/>
              <a:gd name="connsiteY53869" fmla="*/ 945822 h 2190257"/>
              <a:gd name="connsiteX53870" fmla="*/ 465763 w 1299502"/>
              <a:gd name="connsiteY53870" fmla="*/ 945714 h 2190257"/>
              <a:gd name="connsiteX53871" fmla="*/ 465582 w 1299502"/>
              <a:gd name="connsiteY53871" fmla="*/ 945930 h 2190257"/>
              <a:gd name="connsiteX53872" fmla="*/ 465582 w 1299502"/>
              <a:gd name="connsiteY53872" fmla="*/ 946218 h 2190257"/>
              <a:gd name="connsiteX53873" fmla="*/ 465366 w 1299502"/>
              <a:gd name="connsiteY53873" fmla="*/ 946326 h 2190257"/>
              <a:gd name="connsiteX53874" fmla="*/ 464789 w 1299502"/>
              <a:gd name="connsiteY53874" fmla="*/ 946326 h 2190257"/>
              <a:gd name="connsiteX53875" fmla="*/ 464465 w 1299502"/>
              <a:gd name="connsiteY53875" fmla="*/ 946038 h 2190257"/>
              <a:gd name="connsiteX53876" fmla="*/ 464176 w 1299502"/>
              <a:gd name="connsiteY53876" fmla="*/ 946326 h 2190257"/>
              <a:gd name="connsiteX53877" fmla="*/ 463455 w 1299502"/>
              <a:gd name="connsiteY53877" fmla="*/ 946218 h 2190257"/>
              <a:gd name="connsiteX53878" fmla="*/ 463167 w 1299502"/>
              <a:gd name="connsiteY53878" fmla="*/ 945930 h 2190257"/>
              <a:gd name="connsiteX53879" fmla="*/ 462878 w 1299502"/>
              <a:gd name="connsiteY53879" fmla="*/ 945930 h 2190257"/>
              <a:gd name="connsiteX53880" fmla="*/ 462770 w 1299502"/>
              <a:gd name="connsiteY53880" fmla="*/ 945822 h 2190257"/>
              <a:gd name="connsiteX53881" fmla="*/ 462770 w 1299502"/>
              <a:gd name="connsiteY53881" fmla="*/ 945533 h 2190257"/>
              <a:gd name="connsiteX53882" fmla="*/ 462157 w 1299502"/>
              <a:gd name="connsiteY53882" fmla="*/ 944813 h 2190257"/>
              <a:gd name="connsiteX53883" fmla="*/ 462157 w 1299502"/>
              <a:gd name="connsiteY53883" fmla="*/ 944344 h 2190257"/>
              <a:gd name="connsiteX53884" fmla="*/ 461868 w 1299502"/>
              <a:gd name="connsiteY53884" fmla="*/ 943948 h 2190257"/>
              <a:gd name="connsiteX53885" fmla="*/ 461868 w 1299502"/>
              <a:gd name="connsiteY53885" fmla="*/ 943623 h 2190257"/>
              <a:gd name="connsiteX53886" fmla="*/ 461255 w 1299502"/>
              <a:gd name="connsiteY53886" fmla="*/ 943047 h 2190257"/>
              <a:gd name="connsiteX53887" fmla="*/ 461364 w 1299502"/>
              <a:gd name="connsiteY53887" fmla="*/ 942146 h 2190257"/>
              <a:gd name="connsiteX53888" fmla="*/ 461147 w 1299502"/>
              <a:gd name="connsiteY53888" fmla="*/ 942037 h 2190257"/>
              <a:gd name="connsiteX53889" fmla="*/ 460282 w 1299502"/>
              <a:gd name="connsiteY53889" fmla="*/ 941929 h 2190257"/>
              <a:gd name="connsiteX53890" fmla="*/ 460066 w 1299502"/>
              <a:gd name="connsiteY53890" fmla="*/ 941857 h 2190257"/>
              <a:gd name="connsiteX53891" fmla="*/ 460174 w 1299502"/>
              <a:gd name="connsiteY53891" fmla="*/ 941245 h 2190257"/>
              <a:gd name="connsiteX53892" fmla="*/ 460246 w 1299502"/>
              <a:gd name="connsiteY53892" fmla="*/ 941028 h 2190257"/>
              <a:gd name="connsiteX53893" fmla="*/ 461544 w 1299502"/>
              <a:gd name="connsiteY53893" fmla="*/ 941136 h 2190257"/>
              <a:gd name="connsiteX53894" fmla="*/ 461868 w 1299502"/>
              <a:gd name="connsiteY53894" fmla="*/ 940848 h 2190257"/>
              <a:gd name="connsiteX53895" fmla="*/ 462445 w 1299502"/>
              <a:gd name="connsiteY53895" fmla="*/ 940848 h 2190257"/>
              <a:gd name="connsiteX53896" fmla="*/ 463058 w 1299502"/>
              <a:gd name="connsiteY53896" fmla="*/ 941533 h 2190257"/>
              <a:gd name="connsiteX53897" fmla="*/ 463347 w 1299502"/>
              <a:gd name="connsiteY53897" fmla="*/ 941533 h 2190257"/>
              <a:gd name="connsiteX53898" fmla="*/ 463744 w 1299502"/>
              <a:gd name="connsiteY53898" fmla="*/ 941245 h 2190257"/>
              <a:gd name="connsiteX53899" fmla="*/ 464068 w 1299502"/>
              <a:gd name="connsiteY53899" fmla="*/ 941245 h 2190257"/>
              <a:gd name="connsiteX53900" fmla="*/ 464356 w 1299502"/>
              <a:gd name="connsiteY53900" fmla="*/ 941533 h 2190257"/>
              <a:gd name="connsiteX53901" fmla="*/ 464645 w 1299502"/>
              <a:gd name="connsiteY53901" fmla="*/ 941533 h 2190257"/>
              <a:gd name="connsiteX53902" fmla="*/ 465366 w 1299502"/>
              <a:gd name="connsiteY53902" fmla="*/ 941028 h 2190257"/>
              <a:gd name="connsiteX53903" fmla="*/ 466845 w 1299502"/>
              <a:gd name="connsiteY53903" fmla="*/ 941136 h 2190257"/>
              <a:gd name="connsiteX53904" fmla="*/ 467169 w 1299502"/>
              <a:gd name="connsiteY53904" fmla="*/ 941425 h 2190257"/>
              <a:gd name="connsiteX53905" fmla="*/ 467638 w 1299502"/>
              <a:gd name="connsiteY53905" fmla="*/ 941028 h 2190257"/>
              <a:gd name="connsiteX53906" fmla="*/ 467566 w 1299502"/>
              <a:gd name="connsiteY53906" fmla="*/ 940848 h 2190257"/>
              <a:gd name="connsiteX53907" fmla="*/ 467241 w 1299502"/>
              <a:gd name="connsiteY53907" fmla="*/ 940848 h 2190257"/>
              <a:gd name="connsiteX53908" fmla="*/ 467061 w 1299502"/>
              <a:gd name="connsiteY53908" fmla="*/ 940632 h 2190257"/>
              <a:gd name="connsiteX53909" fmla="*/ 467061 w 1299502"/>
              <a:gd name="connsiteY53909" fmla="*/ 940055 h 2190257"/>
              <a:gd name="connsiteX53910" fmla="*/ 467241 w 1299502"/>
              <a:gd name="connsiteY53910" fmla="*/ 939947 h 2190257"/>
              <a:gd name="connsiteX53911" fmla="*/ 468539 w 1299502"/>
              <a:gd name="connsiteY53911" fmla="*/ 940055 h 2190257"/>
              <a:gd name="connsiteX53912" fmla="*/ 468864 w 1299502"/>
              <a:gd name="connsiteY53912" fmla="*/ 940344 h 2190257"/>
              <a:gd name="connsiteX53913" fmla="*/ 468936 w 1299502"/>
              <a:gd name="connsiteY53913" fmla="*/ 940163 h 2190257"/>
              <a:gd name="connsiteX53914" fmla="*/ 468936 w 1299502"/>
              <a:gd name="connsiteY53914" fmla="*/ 939839 h 2190257"/>
              <a:gd name="connsiteX53915" fmla="*/ 469333 w 1299502"/>
              <a:gd name="connsiteY53915" fmla="*/ 939551 h 2190257"/>
              <a:gd name="connsiteX53916" fmla="*/ 469333 w 1299502"/>
              <a:gd name="connsiteY53916" fmla="*/ 939046 h 2190257"/>
              <a:gd name="connsiteX53917" fmla="*/ 469044 w 1299502"/>
              <a:gd name="connsiteY53917" fmla="*/ 938650 h 2190257"/>
              <a:gd name="connsiteX53918" fmla="*/ 469044 w 1299502"/>
              <a:gd name="connsiteY53918" fmla="*/ 938145 h 2190257"/>
              <a:gd name="connsiteX53919" fmla="*/ 469224 w 1299502"/>
              <a:gd name="connsiteY53919" fmla="*/ 937965 h 2190257"/>
              <a:gd name="connsiteX53920" fmla="*/ 469837 w 1299502"/>
              <a:gd name="connsiteY53920" fmla="*/ 937965 h 2190257"/>
              <a:gd name="connsiteX53921" fmla="*/ 470126 w 1299502"/>
              <a:gd name="connsiteY53921" fmla="*/ 938253 h 2190257"/>
              <a:gd name="connsiteX53922" fmla="*/ 470450 w 1299502"/>
              <a:gd name="connsiteY53922" fmla="*/ 937965 h 2190257"/>
              <a:gd name="connsiteX53923" fmla="*/ 470847 w 1299502"/>
              <a:gd name="connsiteY53923" fmla="*/ 938073 h 2190257"/>
              <a:gd name="connsiteX53924" fmla="*/ 470955 w 1299502"/>
              <a:gd name="connsiteY53924" fmla="*/ 937857 h 2190257"/>
              <a:gd name="connsiteX53925" fmla="*/ 471027 w 1299502"/>
              <a:gd name="connsiteY53925" fmla="*/ 936776 h 2190257"/>
              <a:gd name="connsiteX53926" fmla="*/ 471352 w 1299502"/>
              <a:gd name="connsiteY53926" fmla="*/ 936451 h 2190257"/>
              <a:gd name="connsiteX53927" fmla="*/ 471244 w 1299502"/>
              <a:gd name="connsiteY53927" fmla="*/ 936271 h 2190257"/>
              <a:gd name="connsiteX53928" fmla="*/ 470558 w 1299502"/>
              <a:gd name="connsiteY53928" fmla="*/ 936271 h 2190257"/>
              <a:gd name="connsiteX53929" fmla="*/ 470234 w 1299502"/>
              <a:gd name="connsiteY53929" fmla="*/ 936559 h 2190257"/>
              <a:gd name="connsiteX53930" fmla="*/ 469224 w 1299502"/>
              <a:gd name="connsiteY53930" fmla="*/ 936451 h 2190257"/>
              <a:gd name="connsiteX53931" fmla="*/ 467349 w 1299502"/>
              <a:gd name="connsiteY53931" fmla="*/ 938145 h 2190257"/>
              <a:gd name="connsiteX53932" fmla="*/ 467025 w 1299502"/>
              <a:gd name="connsiteY53932" fmla="*/ 938145 h 2190257"/>
              <a:gd name="connsiteX53933" fmla="*/ 466736 w 1299502"/>
              <a:gd name="connsiteY53933" fmla="*/ 938469 h 2190257"/>
              <a:gd name="connsiteX53934" fmla="*/ 466340 w 1299502"/>
              <a:gd name="connsiteY53934" fmla="*/ 938469 h 2190257"/>
              <a:gd name="connsiteX53935" fmla="*/ 466051 w 1299502"/>
              <a:gd name="connsiteY53935" fmla="*/ 938145 h 2190257"/>
              <a:gd name="connsiteX53936" fmla="*/ 463852 w 1299502"/>
              <a:gd name="connsiteY53936" fmla="*/ 938073 h 2190257"/>
              <a:gd name="connsiteX53937" fmla="*/ 463744 w 1299502"/>
              <a:gd name="connsiteY53937" fmla="*/ 937857 h 2190257"/>
              <a:gd name="connsiteX53938" fmla="*/ 463744 w 1299502"/>
              <a:gd name="connsiteY53938" fmla="*/ 937568 h 2190257"/>
              <a:gd name="connsiteX53939" fmla="*/ 463167 w 1299502"/>
              <a:gd name="connsiteY53939" fmla="*/ 936956 h 2190257"/>
              <a:gd name="connsiteX53940" fmla="*/ 463455 w 1299502"/>
              <a:gd name="connsiteY53940" fmla="*/ 936667 h 2190257"/>
              <a:gd name="connsiteX53941" fmla="*/ 463563 w 1299502"/>
              <a:gd name="connsiteY53941" fmla="*/ 936379 h 2190257"/>
              <a:gd name="connsiteX53942" fmla="*/ 463347 w 1299502"/>
              <a:gd name="connsiteY53942" fmla="*/ 936163 h 2190257"/>
              <a:gd name="connsiteX53943" fmla="*/ 463058 w 1299502"/>
              <a:gd name="connsiteY53943" fmla="*/ 936451 h 2190257"/>
              <a:gd name="connsiteX53944" fmla="*/ 462734 w 1299502"/>
              <a:gd name="connsiteY53944" fmla="*/ 936451 h 2190257"/>
              <a:gd name="connsiteX53945" fmla="*/ 462337 w 1299502"/>
              <a:gd name="connsiteY53945" fmla="*/ 936776 h 2190257"/>
              <a:gd name="connsiteX53946" fmla="*/ 461472 w 1299502"/>
              <a:gd name="connsiteY53946" fmla="*/ 936667 h 2190257"/>
              <a:gd name="connsiteX53947" fmla="*/ 461147 w 1299502"/>
              <a:gd name="connsiteY53947" fmla="*/ 936956 h 2190257"/>
              <a:gd name="connsiteX53948" fmla="*/ 460751 w 1299502"/>
              <a:gd name="connsiteY53948" fmla="*/ 936956 h 2190257"/>
              <a:gd name="connsiteX53949" fmla="*/ 460643 w 1299502"/>
              <a:gd name="connsiteY53949" fmla="*/ 936776 h 2190257"/>
              <a:gd name="connsiteX53950" fmla="*/ 460643 w 1299502"/>
              <a:gd name="connsiteY53950" fmla="*/ 936487 h 2190257"/>
              <a:gd name="connsiteX53951" fmla="*/ 460246 w 1299502"/>
              <a:gd name="connsiteY53951" fmla="*/ 936055 h 2190257"/>
              <a:gd name="connsiteX53952" fmla="*/ 459849 w 1299502"/>
              <a:gd name="connsiteY53952" fmla="*/ 936055 h 2190257"/>
              <a:gd name="connsiteX53953" fmla="*/ 459561 w 1299502"/>
              <a:gd name="connsiteY53953" fmla="*/ 935766 h 2190257"/>
              <a:gd name="connsiteX53954" fmla="*/ 458948 w 1299502"/>
              <a:gd name="connsiteY53954" fmla="*/ 935658 h 2190257"/>
              <a:gd name="connsiteX53955" fmla="*/ 458876 w 1299502"/>
              <a:gd name="connsiteY53955" fmla="*/ 935586 h 2190257"/>
              <a:gd name="connsiteX53956" fmla="*/ 458876 w 1299502"/>
              <a:gd name="connsiteY53956" fmla="*/ 935262 h 2190257"/>
              <a:gd name="connsiteX53957" fmla="*/ 458551 w 1299502"/>
              <a:gd name="connsiteY53957" fmla="*/ 934865 h 2190257"/>
              <a:gd name="connsiteX53958" fmla="*/ 458876 w 1299502"/>
              <a:gd name="connsiteY53958" fmla="*/ 934685 h 2190257"/>
              <a:gd name="connsiteX53959" fmla="*/ 458876 w 1299502"/>
              <a:gd name="connsiteY53959" fmla="*/ 934073 h 2190257"/>
              <a:gd name="connsiteX53960" fmla="*/ 459272 w 1299502"/>
              <a:gd name="connsiteY53960" fmla="*/ 933784 h 2190257"/>
              <a:gd name="connsiteX53961" fmla="*/ 459272 w 1299502"/>
              <a:gd name="connsiteY53961" fmla="*/ 933496 h 2190257"/>
              <a:gd name="connsiteX53962" fmla="*/ 459957 w 1299502"/>
              <a:gd name="connsiteY53962" fmla="*/ 932883 h 2190257"/>
              <a:gd name="connsiteX53963" fmla="*/ 459957 w 1299502"/>
              <a:gd name="connsiteY53963" fmla="*/ 932667 h 2190257"/>
              <a:gd name="connsiteX53964" fmla="*/ 460066 w 1299502"/>
              <a:gd name="connsiteY53964" fmla="*/ 932487 h 2190257"/>
              <a:gd name="connsiteX53965" fmla="*/ 461364 w 1299502"/>
              <a:gd name="connsiteY53965" fmla="*/ 932487 h 2190257"/>
              <a:gd name="connsiteX53966" fmla="*/ 461652 w 1299502"/>
              <a:gd name="connsiteY53966" fmla="*/ 932271 h 2190257"/>
              <a:gd name="connsiteX53967" fmla="*/ 461941 w 1299502"/>
              <a:gd name="connsiteY53967" fmla="*/ 932271 h 2190257"/>
              <a:gd name="connsiteX53968" fmla="*/ 462662 w 1299502"/>
              <a:gd name="connsiteY53968" fmla="*/ 931694 h 2190257"/>
              <a:gd name="connsiteX53969" fmla="*/ 463239 w 1299502"/>
              <a:gd name="connsiteY53969" fmla="*/ 931766 h 2190257"/>
              <a:gd name="connsiteX53970" fmla="*/ 463563 w 1299502"/>
              <a:gd name="connsiteY53970" fmla="*/ 932090 h 2190257"/>
              <a:gd name="connsiteX53971" fmla="*/ 464068 w 1299502"/>
              <a:gd name="connsiteY53971" fmla="*/ 931694 h 2190257"/>
              <a:gd name="connsiteX53972" fmla="*/ 463563 w 1299502"/>
              <a:gd name="connsiteY53972" fmla="*/ 931189 h 2190257"/>
              <a:gd name="connsiteX53973" fmla="*/ 462662 w 1299502"/>
              <a:gd name="connsiteY53973" fmla="*/ 931081 h 2190257"/>
              <a:gd name="connsiteX53974" fmla="*/ 461652 w 1299502"/>
              <a:gd name="connsiteY53974" fmla="*/ 931982 h 2190257"/>
              <a:gd name="connsiteX53975" fmla="*/ 461075 w 1299502"/>
              <a:gd name="connsiteY53975" fmla="*/ 931982 h 2190257"/>
              <a:gd name="connsiteX53976" fmla="*/ 460751 w 1299502"/>
              <a:gd name="connsiteY53976" fmla="*/ 931586 h 2190257"/>
              <a:gd name="connsiteX53977" fmla="*/ 460462 w 1299502"/>
              <a:gd name="connsiteY53977" fmla="*/ 931874 h 2190257"/>
              <a:gd name="connsiteX53978" fmla="*/ 460174 w 1299502"/>
              <a:gd name="connsiteY53978" fmla="*/ 931874 h 2190257"/>
              <a:gd name="connsiteX53979" fmla="*/ 459453 w 1299502"/>
              <a:gd name="connsiteY53979" fmla="*/ 932487 h 2190257"/>
              <a:gd name="connsiteX53980" fmla="*/ 459164 w 1299502"/>
              <a:gd name="connsiteY53980" fmla="*/ 932487 h 2190257"/>
              <a:gd name="connsiteX53981" fmla="*/ 458876 w 1299502"/>
              <a:gd name="connsiteY53981" fmla="*/ 932703 h 2190257"/>
              <a:gd name="connsiteX53982" fmla="*/ 458551 w 1299502"/>
              <a:gd name="connsiteY53982" fmla="*/ 932703 h 2190257"/>
              <a:gd name="connsiteX53983" fmla="*/ 458046 w 1299502"/>
              <a:gd name="connsiteY53983" fmla="*/ 932271 h 2190257"/>
              <a:gd name="connsiteX53984" fmla="*/ 458046 w 1299502"/>
              <a:gd name="connsiteY53984" fmla="*/ 931982 h 2190257"/>
              <a:gd name="connsiteX53985" fmla="*/ 458371 w 1299502"/>
              <a:gd name="connsiteY53985" fmla="*/ 931694 h 2190257"/>
              <a:gd name="connsiteX53986" fmla="*/ 458443 w 1299502"/>
              <a:gd name="connsiteY53986" fmla="*/ 931369 h 2190257"/>
              <a:gd name="connsiteX53987" fmla="*/ 457974 w 1299502"/>
              <a:gd name="connsiteY53987" fmla="*/ 930901 h 2190257"/>
              <a:gd name="connsiteX53988" fmla="*/ 457650 w 1299502"/>
              <a:gd name="connsiteY53988" fmla="*/ 930901 h 2190257"/>
              <a:gd name="connsiteX53989" fmla="*/ 457181 w 1299502"/>
              <a:gd name="connsiteY53989" fmla="*/ 930396 h 2190257"/>
              <a:gd name="connsiteX53990" fmla="*/ 457181 w 1299502"/>
              <a:gd name="connsiteY53990" fmla="*/ 930108 h 2190257"/>
              <a:gd name="connsiteX53991" fmla="*/ 457578 w 1299502"/>
              <a:gd name="connsiteY53991" fmla="*/ 929892 h 2190257"/>
              <a:gd name="connsiteX53992" fmla="*/ 457578 w 1299502"/>
              <a:gd name="connsiteY53992" fmla="*/ 929495 h 2190257"/>
              <a:gd name="connsiteX53993" fmla="*/ 457758 w 1299502"/>
              <a:gd name="connsiteY53993" fmla="*/ 929387 h 2190257"/>
              <a:gd name="connsiteX53994" fmla="*/ 458659 w 1299502"/>
              <a:gd name="connsiteY53994" fmla="*/ 929495 h 2190257"/>
              <a:gd name="connsiteX53995" fmla="*/ 458948 w 1299502"/>
              <a:gd name="connsiteY53995" fmla="*/ 929784 h 2190257"/>
              <a:gd name="connsiteX53996" fmla="*/ 459453 w 1299502"/>
              <a:gd name="connsiteY53996" fmla="*/ 929387 h 2190257"/>
              <a:gd name="connsiteX53997" fmla="*/ 459453 w 1299502"/>
              <a:gd name="connsiteY53997" fmla="*/ 928991 h 2190257"/>
              <a:gd name="connsiteX53998" fmla="*/ 459741 w 1299502"/>
              <a:gd name="connsiteY53998" fmla="*/ 928811 h 2190257"/>
              <a:gd name="connsiteX53999" fmla="*/ 459453 w 1299502"/>
              <a:gd name="connsiteY53999" fmla="*/ 928486 h 2190257"/>
              <a:gd name="connsiteX54000" fmla="*/ 459561 w 1299502"/>
              <a:gd name="connsiteY54000" fmla="*/ 927910 h 2190257"/>
              <a:gd name="connsiteX54001" fmla="*/ 459344 w 1299502"/>
              <a:gd name="connsiteY54001" fmla="*/ 927693 h 2190257"/>
              <a:gd name="connsiteX54002" fmla="*/ 459056 w 1299502"/>
              <a:gd name="connsiteY54002" fmla="*/ 927693 h 2190257"/>
              <a:gd name="connsiteX54003" fmla="*/ 458731 w 1299502"/>
              <a:gd name="connsiteY54003" fmla="*/ 927405 h 2190257"/>
              <a:gd name="connsiteX54004" fmla="*/ 458443 w 1299502"/>
              <a:gd name="connsiteY54004" fmla="*/ 927405 h 2190257"/>
              <a:gd name="connsiteX54005" fmla="*/ 458046 w 1299502"/>
              <a:gd name="connsiteY54005" fmla="*/ 926900 h 2190257"/>
              <a:gd name="connsiteX54006" fmla="*/ 458046 w 1299502"/>
              <a:gd name="connsiteY54006" fmla="*/ 926612 h 2190257"/>
              <a:gd name="connsiteX54007" fmla="*/ 457542 w 1299502"/>
              <a:gd name="connsiteY54007" fmla="*/ 926108 h 2190257"/>
              <a:gd name="connsiteX54008" fmla="*/ 454765 w 1299502"/>
              <a:gd name="connsiteY54008" fmla="*/ 925999 h 2190257"/>
              <a:gd name="connsiteX54009" fmla="*/ 454549 w 1299502"/>
              <a:gd name="connsiteY54009" fmla="*/ 925819 h 2190257"/>
              <a:gd name="connsiteX54010" fmla="*/ 454657 w 1299502"/>
              <a:gd name="connsiteY54010" fmla="*/ 925026 h 2190257"/>
              <a:gd name="connsiteX54011" fmla="*/ 454441 w 1299502"/>
              <a:gd name="connsiteY54011" fmla="*/ 924810 h 2190257"/>
              <a:gd name="connsiteX54012" fmla="*/ 453864 w 1299502"/>
              <a:gd name="connsiteY54012" fmla="*/ 924810 h 2190257"/>
              <a:gd name="connsiteX54013" fmla="*/ 453142 w 1299502"/>
              <a:gd name="connsiteY54013" fmla="*/ 924017 h 2190257"/>
              <a:gd name="connsiteX54014" fmla="*/ 453142 w 1299502"/>
              <a:gd name="connsiteY54014" fmla="*/ 923405 h 2190257"/>
              <a:gd name="connsiteX54015" fmla="*/ 453251 w 1299502"/>
              <a:gd name="connsiteY54015" fmla="*/ 923224 h 2190257"/>
              <a:gd name="connsiteX54016" fmla="*/ 453539 w 1299502"/>
              <a:gd name="connsiteY54016" fmla="*/ 923333 h 2190257"/>
              <a:gd name="connsiteX54017" fmla="*/ 453755 w 1299502"/>
              <a:gd name="connsiteY54017" fmla="*/ 923116 h 2190257"/>
              <a:gd name="connsiteX54018" fmla="*/ 453755 w 1299502"/>
              <a:gd name="connsiteY54018" fmla="*/ 922828 h 2190257"/>
              <a:gd name="connsiteX54019" fmla="*/ 453647 w 1299502"/>
              <a:gd name="connsiteY54019" fmla="*/ 922720 h 2190257"/>
              <a:gd name="connsiteX54020" fmla="*/ 453359 w 1299502"/>
              <a:gd name="connsiteY54020" fmla="*/ 923008 h 2190257"/>
              <a:gd name="connsiteX54021" fmla="*/ 453034 w 1299502"/>
              <a:gd name="connsiteY54021" fmla="*/ 922936 h 2190257"/>
              <a:gd name="connsiteX54022" fmla="*/ 452565 w 1299502"/>
              <a:gd name="connsiteY54022" fmla="*/ 922540 h 2190257"/>
              <a:gd name="connsiteX54023" fmla="*/ 452638 w 1299502"/>
              <a:gd name="connsiteY54023" fmla="*/ 920125 h 2190257"/>
              <a:gd name="connsiteX54024" fmla="*/ 453647 w 1299502"/>
              <a:gd name="connsiteY54024" fmla="*/ 919224 h 2190257"/>
              <a:gd name="connsiteX54025" fmla="*/ 453251 w 1299502"/>
              <a:gd name="connsiteY54025" fmla="*/ 918827 h 2190257"/>
              <a:gd name="connsiteX54026" fmla="*/ 452529 w 1299502"/>
              <a:gd name="connsiteY54026" fmla="*/ 918755 h 2190257"/>
              <a:gd name="connsiteX54027" fmla="*/ 452241 w 1299502"/>
              <a:gd name="connsiteY54027" fmla="*/ 918431 h 2190257"/>
              <a:gd name="connsiteX54028" fmla="*/ 451952 w 1299502"/>
              <a:gd name="connsiteY54028" fmla="*/ 918431 h 2190257"/>
              <a:gd name="connsiteX54029" fmla="*/ 451628 w 1299502"/>
              <a:gd name="connsiteY54029" fmla="*/ 918143 h 2190257"/>
              <a:gd name="connsiteX54030" fmla="*/ 451340 w 1299502"/>
              <a:gd name="connsiteY54030" fmla="*/ 918431 h 2190257"/>
              <a:gd name="connsiteX54031" fmla="*/ 450438 w 1299502"/>
              <a:gd name="connsiteY54031" fmla="*/ 918359 h 2190257"/>
              <a:gd name="connsiteX54032" fmla="*/ 450258 w 1299502"/>
              <a:gd name="connsiteY54032" fmla="*/ 918251 h 2190257"/>
              <a:gd name="connsiteX54033" fmla="*/ 450258 w 1299502"/>
              <a:gd name="connsiteY54033" fmla="*/ 917926 h 2190257"/>
              <a:gd name="connsiteX54034" fmla="*/ 449933 w 1299502"/>
              <a:gd name="connsiteY54034" fmla="*/ 917638 h 2190257"/>
              <a:gd name="connsiteX54035" fmla="*/ 450150 w 1299502"/>
              <a:gd name="connsiteY54035" fmla="*/ 915259 h 2190257"/>
              <a:gd name="connsiteX54036" fmla="*/ 449861 w 1299502"/>
              <a:gd name="connsiteY54036" fmla="*/ 914935 h 2190257"/>
              <a:gd name="connsiteX54037" fmla="*/ 449933 w 1299502"/>
              <a:gd name="connsiteY54037" fmla="*/ 912556 h 2190257"/>
              <a:gd name="connsiteX54038" fmla="*/ 449140 w 1299502"/>
              <a:gd name="connsiteY54038" fmla="*/ 911764 h 2190257"/>
              <a:gd name="connsiteX54039" fmla="*/ 448563 w 1299502"/>
              <a:gd name="connsiteY54039" fmla="*/ 911764 h 2190257"/>
              <a:gd name="connsiteX54040" fmla="*/ 448239 w 1299502"/>
              <a:gd name="connsiteY54040" fmla="*/ 911439 h 2190257"/>
              <a:gd name="connsiteX54041" fmla="*/ 447950 w 1299502"/>
              <a:gd name="connsiteY54041" fmla="*/ 911439 h 2190257"/>
              <a:gd name="connsiteX54042" fmla="*/ 447734 w 1299502"/>
              <a:gd name="connsiteY54042" fmla="*/ 911259 h 2190257"/>
              <a:gd name="connsiteX54043" fmla="*/ 447734 w 1299502"/>
              <a:gd name="connsiteY54043" fmla="*/ 910935 h 2190257"/>
              <a:gd name="connsiteX54044" fmla="*/ 447445 w 1299502"/>
              <a:gd name="connsiteY54044" fmla="*/ 910646 h 2190257"/>
              <a:gd name="connsiteX54045" fmla="*/ 447553 w 1299502"/>
              <a:gd name="connsiteY54045" fmla="*/ 910358 h 2190257"/>
              <a:gd name="connsiteX54046" fmla="*/ 447229 w 1299502"/>
              <a:gd name="connsiteY54046" fmla="*/ 910034 h 2190257"/>
              <a:gd name="connsiteX54047" fmla="*/ 447229 w 1299502"/>
              <a:gd name="connsiteY54047" fmla="*/ 909457 h 2190257"/>
              <a:gd name="connsiteX54048" fmla="*/ 446652 w 1299502"/>
              <a:gd name="connsiteY54048" fmla="*/ 908844 h 2190257"/>
              <a:gd name="connsiteX54049" fmla="*/ 446652 w 1299502"/>
              <a:gd name="connsiteY54049" fmla="*/ 908556 h 2190257"/>
              <a:gd name="connsiteX54050" fmla="*/ 446544 w 1299502"/>
              <a:gd name="connsiteY54050" fmla="*/ 908448 h 2190257"/>
              <a:gd name="connsiteX54051" fmla="*/ 446255 w 1299502"/>
              <a:gd name="connsiteY54051" fmla="*/ 908340 h 2190257"/>
              <a:gd name="connsiteX54052" fmla="*/ 445642 w 1299502"/>
              <a:gd name="connsiteY54052" fmla="*/ 907727 h 2190257"/>
              <a:gd name="connsiteX54053" fmla="*/ 444957 w 1299502"/>
              <a:gd name="connsiteY54053" fmla="*/ 907727 h 2190257"/>
              <a:gd name="connsiteX54054" fmla="*/ 444344 w 1299502"/>
              <a:gd name="connsiteY54054" fmla="*/ 907042 h 2190257"/>
              <a:gd name="connsiteX54055" fmla="*/ 444056 w 1299502"/>
              <a:gd name="connsiteY54055" fmla="*/ 907042 h 2190257"/>
              <a:gd name="connsiteX54056" fmla="*/ 443731 w 1299502"/>
              <a:gd name="connsiteY54056" fmla="*/ 906754 h 2190257"/>
              <a:gd name="connsiteX54057" fmla="*/ 443443 w 1299502"/>
              <a:gd name="connsiteY54057" fmla="*/ 906754 h 2190257"/>
              <a:gd name="connsiteX54058" fmla="*/ 443154 w 1299502"/>
              <a:gd name="connsiteY54058" fmla="*/ 906430 h 2190257"/>
              <a:gd name="connsiteX54059" fmla="*/ 442830 w 1299502"/>
              <a:gd name="connsiteY54059" fmla="*/ 906430 h 2190257"/>
              <a:gd name="connsiteX54060" fmla="*/ 442541 w 1299502"/>
              <a:gd name="connsiteY54060" fmla="*/ 906033 h 2190257"/>
              <a:gd name="connsiteX54061" fmla="*/ 442217 w 1299502"/>
              <a:gd name="connsiteY54061" fmla="*/ 906033 h 2190257"/>
              <a:gd name="connsiteX54062" fmla="*/ 441748 w 1299502"/>
              <a:gd name="connsiteY54062" fmla="*/ 905637 h 2190257"/>
              <a:gd name="connsiteX54063" fmla="*/ 441748 w 1299502"/>
              <a:gd name="connsiteY54063" fmla="*/ 905348 h 2190257"/>
              <a:gd name="connsiteX54064" fmla="*/ 442145 w 1299502"/>
              <a:gd name="connsiteY54064" fmla="*/ 905024 h 2190257"/>
              <a:gd name="connsiteX54065" fmla="*/ 442145 w 1299502"/>
              <a:gd name="connsiteY54065" fmla="*/ 903835 h 2190257"/>
              <a:gd name="connsiteX54066" fmla="*/ 442650 w 1299502"/>
              <a:gd name="connsiteY54066" fmla="*/ 903438 h 2190257"/>
              <a:gd name="connsiteX54067" fmla="*/ 442938 w 1299502"/>
              <a:gd name="connsiteY54067" fmla="*/ 903438 h 2190257"/>
              <a:gd name="connsiteX54068" fmla="*/ 443443 w 1299502"/>
              <a:gd name="connsiteY54068" fmla="*/ 903042 h 2190257"/>
              <a:gd name="connsiteX54069" fmla="*/ 443515 w 1299502"/>
              <a:gd name="connsiteY54069" fmla="*/ 902753 h 2190257"/>
              <a:gd name="connsiteX54070" fmla="*/ 443839 w 1299502"/>
              <a:gd name="connsiteY54070" fmla="*/ 902429 h 2190257"/>
              <a:gd name="connsiteX54071" fmla="*/ 443912 w 1299502"/>
              <a:gd name="connsiteY54071" fmla="*/ 899726 h 2190257"/>
              <a:gd name="connsiteX54072" fmla="*/ 444308 w 1299502"/>
              <a:gd name="connsiteY54072" fmla="*/ 899546 h 2190257"/>
              <a:gd name="connsiteX54073" fmla="*/ 444308 w 1299502"/>
              <a:gd name="connsiteY54073" fmla="*/ 899258 h 2190257"/>
              <a:gd name="connsiteX54074" fmla="*/ 444416 w 1299502"/>
              <a:gd name="connsiteY54074" fmla="*/ 899041 h 2190257"/>
              <a:gd name="connsiteX54075" fmla="*/ 445029 w 1299502"/>
              <a:gd name="connsiteY54075" fmla="*/ 899149 h 2190257"/>
              <a:gd name="connsiteX54076" fmla="*/ 445931 w 1299502"/>
              <a:gd name="connsiteY54076" fmla="*/ 898357 h 2190257"/>
              <a:gd name="connsiteX54077" fmla="*/ 445931 w 1299502"/>
              <a:gd name="connsiteY54077" fmla="*/ 898140 h 2190257"/>
              <a:gd name="connsiteX54078" fmla="*/ 446183 w 1299502"/>
              <a:gd name="connsiteY54078" fmla="*/ 897852 h 2190257"/>
              <a:gd name="connsiteX54079" fmla="*/ 446183 w 1299502"/>
              <a:gd name="connsiteY54079" fmla="*/ 897564 h 2190257"/>
              <a:gd name="connsiteX54080" fmla="*/ 446580 w 1299502"/>
              <a:gd name="connsiteY54080" fmla="*/ 897239 h 2190257"/>
              <a:gd name="connsiteX54081" fmla="*/ 446580 w 1299502"/>
              <a:gd name="connsiteY54081" fmla="*/ 896663 h 2190257"/>
              <a:gd name="connsiteX54082" fmla="*/ 446796 w 1299502"/>
              <a:gd name="connsiteY54082" fmla="*/ 896555 h 2190257"/>
              <a:gd name="connsiteX54083" fmla="*/ 447373 w 1299502"/>
              <a:gd name="connsiteY54083" fmla="*/ 896555 h 2190257"/>
              <a:gd name="connsiteX54084" fmla="*/ 447481 w 1299502"/>
              <a:gd name="connsiteY54084" fmla="*/ 896338 h 2190257"/>
              <a:gd name="connsiteX54085" fmla="*/ 447589 w 1299502"/>
              <a:gd name="connsiteY54085" fmla="*/ 895834 h 2190257"/>
              <a:gd name="connsiteX54086" fmla="*/ 447662 w 1299502"/>
              <a:gd name="connsiteY54086" fmla="*/ 895654 h 2190257"/>
              <a:gd name="connsiteX54087" fmla="*/ 448383 w 1299502"/>
              <a:gd name="connsiteY54087" fmla="*/ 895654 h 2190257"/>
              <a:gd name="connsiteX54088" fmla="*/ 448455 w 1299502"/>
              <a:gd name="connsiteY54088" fmla="*/ 895834 h 2190257"/>
              <a:gd name="connsiteX54089" fmla="*/ 448383 w 1299502"/>
              <a:gd name="connsiteY54089" fmla="*/ 897347 h 2190257"/>
              <a:gd name="connsiteX54090" fmla="*/ 448960 w 1299502"/>
              <a:gd name="connsiteY54090" fmla="*/ 897960 h 2190257"/>
              <a:gd name="connsiteX54091" fmla="*/ 448960 w 1299502"/>
              <a:gd name="connsiteY54091" fmla="*/ 898248 h 2190257"/>
              <a:gd name="connsiteX54092" fmla="*/ 448671 w 1299502"/>
              <a:gd name="connsiteY54092" fmla="*/ 898537 h 2190257"/>
              <a:gd name="connsiteX54093" fmla="*/ 448671 w 1299502"/>
              <a:gd name="connsiteY54093" fmla="*/ 898861 h 2190257"/>
              <a:gd name="connsiteX54094" fmla="*/ 448960 w 1299502"/>
              <a:gd name="connsiteY54094" fmla="*/ 899149 h 2190257"/>
              <a:gd name="connsiteX54095" fmla="*/ 448888 w 1299502"/>
              <a:gd name="connsiteY54095" fmla="*/ 899762 h 2190257"/>
              <a:gd name="connsiteX54096" fmla="*/ 449356 w 1299502"/>
              <a:gd name="connsiteY54096" fmla="*/ 900267 h 2190257"/>
              <a:gd name="connsiteX54097" fmla="*/ 449681 w 1299502"/>
              <a:gd name="connsiteY54097" fmla="*/ 900267 h 2190257"/>
              <a:gd name="connsiteX54098" fmla="*/ 449969 w 1299502"/>
              <a:gd name="connsiteY54098" fmla="*/ 899942 h 2190257"/>
              <a:gd name="connsiteX54099" fmla="*/ 451267 w 1299502"/>
              <a:gd name="connsiteY54099" fmla="*/ 899942 h 2190257"/>
              <a:gd name="connsiteX54100" fmla="*/ 451556 w 1299502"/>
              <a:gd name="connsiteY54100" fmla="*/ 900339 h 2190257"/>
              <a:gd name="connsiteX54101" fmla="*/ 451880 w 1299502"/>
              <a:gd name="connsiteY54101" fmla="*/ 900339 h 2190257"/>
              <a:gd name="connsiteX54102" fmla="*/ 452169 w 1299502"/>
              <a:gd name="connsiteY54102" fmla="*/ 900663 h 2190257"/>
              <a:gd name="connsiteX54103" fmla="*/ 452457 w 1299502"/>
              <a:gd name="connsiteY54103" fmla="*/ 900663 h 2190257"/>
              <a:gd name="connsiteX54104" fmla="*/ 452782 w 1299502"/>
              <a:gd name="connsiteY54104" fmla="*/ 900339 h 2190257"/>
              <a:gd name="connsiteX54105" fmla="*/ 453070 w 1299502"/>
              <a:gd name="connsiteY54105" fmla="*/ 900663 h 2190257"/>
              <a:gd name="connsiteX54106" fmla="*/ 453359 w 1299502"/>
              <a:gd name="connsiteY54106" fmla="*/ 900663 h 2190257"/>
              <a:gd name="connsiteX54107" fmla="*/ 453683 w 1299502"/>
              <a:gd name="connsiteY54107" fmla="*/ 901060 h 2190257"/>
              <a:gd name="connsiteX54108" fmla="*/ 453972 w 1299502"/>
              <a:gd name="connsiteY54108" fmla="*/ 901060 h 2190257"/>
              <a:gd name="connsiteX54109" fmla="*/ 454188 w 1299502"/>
              <a:gd name="connsiteY54109" fmla="*/ 901168 h 2190257"/>
              <a:gd name="connsiteX54110" fmla="*/ 454188 w 1299502"/>
              <a:gd name="connsiteY54110" fmla="*/ 901564 h 2190257"/>
              <a:gd name="connsiteX54111" fmla="*/ 453864 w 1299502"/>
              <a:gd name="connsiteY54111" fmla="*/ 901744 h 2190257"/>
              <a:gd name="connsiteX54112" fmla="*/ 453791 w 1299502"/>
              <a:gd name="connsiteY54112" fmla="*/ 902357 h 2190257"/>
              <a:gd name="connsiteX54113" fmla="*/ 454080 w 1299502"/>
              <a:gd name="connsiteY54113" fmla="*/ 902645 h 2190257"/>
              <a:gd name="connsiteX54114" fmla="*/ 454080 w 1299502"/>
              <a:gd name="connsiteY54114" fmla="*/ 902934 h 2190257"/>
              <a:gd name="connsiteX54115" fmla="*/ 454585 w 1299502"/>
              <a:gd name="connsiteY54115" fmla="*/ 903438 h 2190257"/>
              <a:gd name="connsiteX54116" fmla="*/ 455162 w 1299502"/>
              <a:gd name="connsiteY54116" fmla="*/ 903438 h 2190257"/>
              <a:gd name="connsiteX54117" fmla="*/ 455775 w 1299502"/>
              <a:gd name="connsiteY54117" fmla="*/ 904051 h 2190257"/>
              <a:gd name="connsiteX54118" fmla="*/ 456965 w 1299502"/>
              <a:gd name="connsiteY54118" fmla="*/ 904159 h 2190257"/>
              <a:gd name="connsiteX54119" fmla="*/ 457578 w 1299502"/>
              <a:gd name="connsiteY54119" fmla="*/ 904736 h 2190257"/>
              <a:gd name="connsiteX54120" fmla="*/ 458263 w 1299502"/>
              <a:gd name="connsiteY54120" fmla="*/ 904844 h 2190257"/>
              <a:gd name="connsiteX54121" fmla="*/ 458984 w 1299502"/>
              <a:gd name="connsiteY54121" fmla="*/ 905565 h 2190257"/>
              <a:gd name="connsiteX54122" fmla="*/ 458876 w 1299502"/>
              <a:gd name="connsiteY54122" fmla="*/ 907655 h 2190257"/>
              <a:gd name="connsiteX54123" fmla="*/ 459164 w 1299502"/>
              <a:gd name="connsiteY54123" fmla="*/ 907943 h 2190257"/>
              <a:gd name="connsiteX54124" fmla="*/ 459164 w 1299502"/>
              <a:gd name="connsiteY54124" fmla="*/ 908232 h 2190257"/>
              <a:gd name="connsiteX54125" fmla="*/ 459272 w 1299502"/>
              <a:gd name="connsiteY54125" fmla="*/ 908448 h 2190257"/>
              <a:gd name="connsiteX54126" fmla="*/ 459561 w 1299502"/>
              <a:gd name="connsiteY54126" fmla="*/ 908448 h 2190257"/>
              <a:gd name="connsiteX54127" fmla="*/ 459777 w 1299502"/>
              <a:gd name="connsiteY54127" fmla="*/ 908556 h 2190257"/>
              <a:gd name="connsiteX54128" fmla="*/ 459669 w 1299502"/>
              <a:gd name="connsiteY54128" fmla="*/ 910358 h 2190257"/>
              <a:gd name="connsiteX54129" fmla="*/ 459777 w 1299502"/>
              <a:gd name="connsiteY54129" fmla="*/ 910538 h 2190257"/>
              <a:gd name="connsiteX54130" fmla="*/ 462085 w 1299502"/>
              <a:gd name="connsiteY54130" fmla="*/ 908556 h 2190257"/>
              <a:gd name="connsiteX54131" fmla="*/ 462373 w 1299502"/>
              <a:gd name="connsiteY54131" fmla="*/ 908556 h 2190257"/>
              <a:gd name="connsiteX54132" fmla="*/ 462554 w 1299502"/>
              <a:gd name="connsiteY54132" fmla="*/ 908448 h 2190257"/>
              <a:gd name="connsiteX54133" fmla="*/ 462554 w 1299502"/>
              <a:gd name="connsiteY54133" fmla="*/ 907835 h 2190257"/>
              <a:gd name="connsiteX54134" fmla="*/ 462950 w 1299502"/>
              <a:gd name="connsiteY54134" fmla="*/ 907547 h 2190257"/>
              <a:gd name="connsiteX54135" fmla="*/ 462950 w 1299502"/>
              <a:gd name="connsiteY54135" fmla="*/ 906646 h 2190257"/>
              <a:gd name="connsiteX54136" fmla="*/ 463167 w 1299502"/>
              <a:gd name="connsiteY54136" fmla="*/ 906538 h 2190257"/>
              <a:gd name="connsiteX54137" fmla="*/ 463455 w 1299502"/>
              <a:gd name="connsiteY54137" fmla="*/ 906538 h 2190257"/>
              <a:gd name="connsiteX54138" fmla="*/ 463780 w 1299502"/>
              <a:gd name="connsiteY54138" fmla="*/ 906249 h 2190257"/>
              <a:gd name="connsiteX54139" fmla="*/ 464753 w 1299502"/>
              <a:gd name="connsiteY54139" fmla="*/ 906358 h 2190257"/>
              <a:gd name="connsiteX54140" fmla="*/ 465655 w 1299502"/>
              <a:gd name="connsiteY54140" fmla="*/ 905457 h 2190257"/>
              <a:gd name="connsiteX54141" fmla="*/ 466051 w 1299502"/>
              <a:gd name="connsiteY54141" fmla="*/ 905457 h 2190257"/>
              <a:gd name="connsiteX54142" fmla="*/ 466448 w 1299502"/>
              <a:gd name="connsiteY54142" fmla="*/ 905060 h 2190257"/>
              <a:gd name="connsiteX54143" fmla="*/ 466556 w 1299502"/>
              <a:gd name="connsiteY54143" fmla="*/ 904736 h 2190257"/>
              <a:gd name="connsiteX54144" fmla="*/ 466845 w 1299502"/>
              <a:gd name="connsiteY54144" fmla="*/ 904447 h 2190257"/>
              <a:gd name="connsiteX54145" fmla="*/ 466845 w 1299502"/>
              <a:gd name="connsiteY54145" fmla="*/ 904159 h 2190257"/>
              <a:gd name="connsiteX54146" fmla="*/ 467349 w 1299502"/>
              <a:gd name="connsiteY54146" fmla="*/ 903727 h 2190257"/>
              <a:gd name="connsiteX54147" fmla="*/ 468936 w 1299502"/>
              <a:gd name="connsiteY54147" fmla="*/ 903835 h 2190257"/>
              <a:gd name="connsiteX54148" fmla="*/ 469044 w 1299502"/>
              <a:gd name="connsiteY54148" fmla="*/ 903654 h 2190257"/>
              <a:gd name="connsiteX54149" fmla="*/ 468720 w 1299502"/>
              <a:gd name="connsiteY54149" fmla="*/ 903330 h 2190257"/>
              <a:gd name="connsiteX54150" fmla="*/ 468720 w 1299502"/>
              <a:gd name="connsiteY54150" fmla="*/ 903150 h 2190257"/>
              <a:gd name="connsiteX54151" fmla="*/ 469224 w 1299502"/>
              <a:gd name="connsiteY54151" fmla="*/ 902645 h 2190257"/>
              <a:gd name="connsiteX54152" fmla="*/ 470522 w 1299502"/>
              <a:gd name="connsiteY54152" fmla="*/ 902753 h 2190257"/>
              <a:gd name="connsiteX54153" fmla="*/ 470703 w 1299502"/>
              <a:gd name="connsiteY54153" fmla="*/ 902537 h 2190257"/>
              <a:gd name="connsiteX54154" fmla="*/ 470703 w 1299502"/>
              <a:gd name="connsiteY54154" fmla="*/ 902249 h 2190257"/>
              <a:gd name="connsiteX54155" fmla="*/ 471027 w 1299502"/>
              <a:gd name="connsiteY54155" fmla="*/ 902033 h 2190257"/>
              <a:gd name="connsiteX54156" fmla="*/ 471027 w 1299502"/>
              <a:gd name="connsiteY54156" fmla="*/ 901744 h 2190257"/>
              <a:gd name="connsiteX54157" fmla="*/ 471208 w 1299502"/>
              <a:gd name="connsiteY54157" fmla="*/ 901564 h 2190257"/>
              <a:gd name="connsiteX54158" fmla="*/ 472397 w 1299502"/>
              <a:gd name="connsiteY54158" fmla="*/ 901636 h 2190257"/>
              <a:gd name="connsiteX54159" fmla="*/ 472722 w 1299502"/>
              <a:gd name="connsiteY54159" fmla="*/ 901961 h 2190257"/>
              <a:gd name="connsiteX54160" fmla="*/ 473010 w 1299502"/>
              <a:gd name="connsiteY54160" fmla="*/ 901961 h 2190257"/>
              <a:gd name="connsiteX54161" fmla="*/ 473227 w 1299502"/>
              <a:gd name="connsiteY54161" fmla="*/ 901852 h 2190257"/>
              <a:gd name="connsiteX54162" fmla="*/ 473227 w 1299502"/>
              <a:gd name="connsiteY54162" fmla="*/ 900951 h 2190257"/>
              <a:gd name="connsiteX54163" fmla="*/ 473732 w 1299502"/>
              <a:gd name="connsiteY54163" fmla="*/ 900555 h 2190257"/>
              <a:gd name="connsiteX54164" fmla="*/ 474705 w 1299502"/>
              <a:gd name="connsiteY54164" fmla="*/ 900555 h 2190257"/>
              <a:gd name="connsiteX54165" fmla="*/ 474922 w 1299502"/>
              <a:gd name="connsiteY54165" fmla="*/ 900843 h 2190257"/>
              <a:gd name="connsiteX54166" fmla="*/ 475318 w 1299502"/>
              <a:gd name="connsiteY54166" fmla="*/ 900843 h 2190257"/>
              <a:gd name="connsiteX54167" fmla="*/ 475390 w 1299502"/>
              <a:gd name="connsiteY54167" fmla="*/ 901060 h 2190257"/>
              <a:gd name="connsiteX54168" fmla="*/ 475390 w 1299502"/>
              <a:gd name="connsiteY54168" fmla="*/ 901348 h 2190257"/>
              <a:gd name="connsiteX54169" fmla="*/ 474417 w 1299502"/>
              <a:gd name="connsiteY54169" fmla="*/ 902177 h 2190257"/>
              <a:gd name="connsiteX54170" fmla="*/ 474417 w 1299502"/>
              <a:gd name="connsiteY54170" fmla="*/ 902753 h 2190257"/>
              <a:gd name="connsiteX54171" fmla="*/ 474525 w 1299502"/>
              <a:gd name="connsiteY54171" fmla="*/ 902970 h 2190257"/>
              <a:gd name="connsiteX54172" fmla="*/ 474922 w 1299502"/>
              <a:gd name="connsiteY54172" fmla="*/ 902970 h 2190257"/>
              <a:gd name="connsiteX54173" fmla="*/ 474994 w 1299502"/>
              <a:gd name="connsiteY54173" fmla="*/ 902862 h 2190257"/>
              <a:gd name="connsiteX54174" fmla="*/ 474994 w 1299502"/>
              <a:gd name="connsiteY54174" fmla="*/ 902573 h 2190257"/>
              <a:gd name="connsiteX54175" fmla="*/ 475715 w 1299502"/>
              <a:gd name="connsiteY54175" fmla="*/ 901961 h 2190257"/>
              <a:gd name="connsiteX54176" fmla="*/ 475715 w 1299502"/>
              <a:gd name="connsiteY54176" fmla="*/ 901672 h 2190257"/>
              <a:gd name="connsiteX54177" fmla="*/ 476003 w 1299502"/>
              <a:gd name="connsiteY54177" fmla="*/ 901348 h 2190257"/>
              <a:gd name="connsiteX54178" fmla="*/ 476003 w 1299502"/>
              <a:gd name="connsiteY54178" fmla="*/ 901060 h 2190257"/>
              <a:gd name="connsiteX54179" fmla="*/ 476724 w 1299502"/>
              <a:gd name="connsiteY54179" fmla="*/ 900555 h 2190257"/>
              <a:gd name="connsiteX54180" fmla="*/ 476724 w 1299502"/>
              <a:gd name="connsiteY54180" fmla="*/ 900267 h 2190257"/>
              <a:gd name="connsiteX54181" fmla="*/ 476905 w 1299502"/>
              <a:gd name="connsiteY54181" fmla="*/ 900050 h 2190257"/>
              <a:gd name="connsiteX54182" fmla="*/ 477806 w 1299502"/>
              <a:gd name="connsiteY54182" fmla="*/ 900159 h 2190257"/>
              <a:gd name="connsiteX54183" fmla="*/ 478275 w 1299502"/>
              <a:gd name="connsiteY54183" fmla="*/ 900555 h 2190257"/>
              <a:gd name="connsiteX54184" fmla="*/ 478167 w 1299502"/>
              <a:gd name="connsiteY54184" fmla="*/ 901168 h 2190257"/>
              <a:gd name="connsiteX54185" fmla="*/ 478455 w 1299502"/>
              <a:gd name="connsiteY54185" fmla="*/ 901564 h 2190257"/>
              <a:gd name="connsiteX54186" fmla="*/ 478455 w 1299502"/>
              <a:gd name="connsiteY54186" fmla="*/ 901744 h 2190257"/>
              <a:gd name="connsiteX54187" fmla="*/ 478960 w 1299502"/>
              <a:gd name="connsiteY54187" fmla="*/ 902249 h 2190257"/>
              <a:gd name="connsiteX54188" fmla="*/ 479248 w 1299502"/>
              <a:gd name="connsiteY54188" fmla="*/ 902249 h 2190257"/>
              <a:gd name="connsiteX54189" fmla="*/ 479537 w 1299502"/>
              <a:gd name="connsiteY54189" fmla="*/ 902537 h 2190257"/>
              <a:gd name="connsiteX54190" fmla="*/ 479861 w 1299502"/>
              <a:gd name="connsiteY54190" fmla="*/ 902537 h 2190257"/>
              <a:gd name="connsiteX54191" fmla="*/ 480150 w 1299502"/>
              <a:gd name="connsiteY54191" fmla="*/ 902862 h 2190257"/>
              <a:gd name="connsiteX54192" fmla="*/ 480474 w 1299502"/>
              <a:gd name="connsiteY54192" fmla="*/ 902970 h 2190257"/>
              <a:gd name="connsiteX54193" fmla="*/ 480763 w 1299502"/>
              <a:gd name="connsiteY54193" fmla="*/ 902645 h 2190257"/>
              <a:gd name="connsiteX54194" fmla="*/ 481051 w 1299502"/>
              <a:gd name="connsiteY54194" fmla="*/ 902645 h 2190257"/>
              <a:gd name="connsiteX54195" fmla="*/ 481448 w 1299502"/>
              <a:gd name="connsiteY54195" fmla="*/ 902357 h 2190257"/>
              <a:gd name="connsiteX54196" fmla="*/ 482349 w 1299502"/>
              <a:gd name="connsiteY54196" fmla="*/ 902465 h 2190257"/>
              <a:gd name="connsiteX54197" fmla="*/ 483359 w 1299502"/>
              <a:gd name="connsiteY54197" fmla="*/ 901564 h 2190257"/>
              <a:gd name="connsiteX54198" fmla="*/ 483936 w 1299502"/>
              <a:gd name="connsiteY54198" fmla="*/ 901564 h 2190257"/>
              <a:gd name="connsiteX54199" fmla="*/ 484729 w 1299502"/>
              <a:gd name="connsiteY54199" fmla="*/ 902357 h 2190257"/>
              <a:gd name="connsiteX54200" fmla="*/ 484657 w 1299502"/>
              <a:gd name="connsiteY54200" fmla="*/ 902970 h 2190257"/>
              <a:gd name="connsiteX54201" fmla="*/ 484946 w 1299502"/>
              <a:gd name="connsiteY54201" fmla="*/ 903258 h 2190257"/>
              <a:gd name="connsiteX54202" fmla="*/ 484946 w 1299502"/>
              <a:gd name="connsiteY54202" fmla="*/ 903871 h 2190257"/>
              <a:gd name="connsiteX54203" fmla="*/ 485270 w 1299502"/>
              <a:gd name="connsiteY54203" fmla="*/ 904159 h 2190257"/>
              <a:gd name="connsiteX54204" fmla="*/ 485270 w 1299502"/>
              <a:gd name="connsiteY54204" fmla="*/ 904772 h 2190257"/>
              <a:gd name="connsiteX54205" fmla="*/ 485667 w 1299502"/>
              <a:gd name="connsiteY54205" fmla="*/ 905240 h 2190257"/>
              <a:gd name="connsiteX54206" fmla="*/ 485955 w 1299502"/>
              <a:gd name="connsiteY54206" fmla="*/ 905240 h 2190257"/>
              <a:gd name="connsiteX54207" fmla="*/ 486136 w 1299502"/>
              <a:gd name="connsiteY54207" fmla="*/ 905168 h 2190257"/>
              <a:gd name="connsiteX54208" fmla="*/ 486136 w 1299502"/>
              <a:gd name="connsiteY54208" fmla="*/ 904556 h 2190257"/>
              <a:gd name="connsiteX54209" fmla="*/ 485559 w 1299502"/>
              <a:gd name="connsiteY54209" fmla="*/ 903943 h 2190257"/>
              <a:gd name="connsiteX54210" fmla="*/ 485667 w 1299502"/>
              <a:gd name="connsiteY54210" fmla="*/ 903366 h 2190257"/>
              <a:gd name="connsiteX54211" fmla="*/ 485739 w 1299502"/>
              <a:gd name="connsiteY54211" fmla="*/ 903150 h 2190257"/>
              <a:gd name="connsiteX54212" fmla="*/ 486063 w 1299502"/>
              <a:gd name="connsiteY54212" fmla="*/ 903150 h 2190257"/>
              <a:gd name="connsiteX54213" fmla="*/ 486244 w 1299502"/>
              <a:gd name="connsiteY54213" fmla="*/ 903042 h 2190257"/>
              <a:gd name="connsiteX54214" fmla="*/ 485955 w 1299502"/>
              <a:gd name="connsiteY54214" fmla="*/ 902753 h 2190257"/>
              <a:gd name="connsiteX54215" fmla="*/ 485955 w 1299502"/>
              <a:gd name="connsiteY54215" fmla="*/ 902465 h 2190257"/>
              <a:gd name="connsiteX54216" fmla="*/ 486244 w 1299502"/>
              <a:gd name="connsiteY54216" fmla="*/ 902141 h 2190257"/>
              <a:gd name="connsiteX54217" fmla="*/ 486352 w 1299502"/>
              <a:gd name="connsiteY54217" fmla="*/ 901564 h 2190257"/>
              <a:gd name="connsiteX54218" fmla="*/ 486929 w 1299502"/>
              <a:gd name="connsiteY54218" fmla="*/ 900951 h 2190257"/>
              <a:gd name="connsiteX54219" fmla="*/ 486929 w 1299502"/>
              <a:gd name="connsiteY54219" fmla="*/ 900447 h 2190257"/>
              <a:gd name="connsiteX54220" fmla="*/ 487326 w 1299502"/>
              <a:gd name="connsiteY54220" fmla="*/ 900159 h 2190257"/>
              <a:gd name="connsiteX54221" fmla="*/ 487326 w 1299502"/>
              <a:gd name="connsiteY54221" fmla="*/ 899258 h 2190257"/>
              <a:gd name="connsiteX54222" fmla="*/ 487542 w 1299502"/>
              <a:gd name="connsiteY54222" fmla="*/ 899041 h 2190257"/>
              <a:gd name="connsiteX54223" fmla="*/ 488119 w 1299502"/>
              <a:gd name="connsiteY54223" fmla="*/ 899149 h 2190257"/>
              <a:gd name="connsiteX54224" fmla="*/ 488335 w 1299502"/>
              <a:gd name="connsiteY54224" fmla="*/ 899258 h 2190257"/>
              <a:gd name="connsiteX54225" fmla="*/ 488227 w 1299502"/>
              <a:gd name="connsiteY54225" fmla="*/ 899546 h 2190257"/>
              <a:gd name="connsiteX54226" fmla="*/ 488840 w 1299502"/>
              <a:gd name="connsiteY54226" fmla="*/ 900159 h 2190257"/>
              <a:gd name="connsiteX54227" fmla="*/ 488840 w 1299502"/>
              <a:gd name="connsiteY54227" fmla="*/ 900771 h 2190257"/>
              <a:gd name="connsiteX54228" fmla="*/ 489345 w 1299502"/>
              <a:gd name="connsiteY54228" fmla="*/ 901240 h 2190257"/>
              <a:gd name="connsiteX54229" fmla="*/ 489922 w 1299502"/>
              <a:gd name="connsiteY54229" fmla="*/ 901240 h 2190257"/>
              <a:gd name="connsiteX54230" fmla="*/ 490427 w 1299502"/>
              <a:gd name="connsiteY54230" fmla="*/ 900843 h 2190257"/>
              <a:gd name="connsiteX54231" fmla="*/ 490427 w 1299502"/>
              <a:gd name="connsiteY54231" fmla="*/ 900555 h 2190257"/>
              <a:gd name="connsiteX54232" fmla="*/ 490715 w 1299502"/>
              <a:gd name="connsiteY54232" fmla="*/ 900267 h 2190257"/>
              <a:gd name="connsiteX54233" fmla="*/ 490823 w 1299502"/>
              <a:gd name="connsiteY54233" fmla="*/ 899654 h 2190257"/>
              <a:gd name="connsiteX54234" fmla="*/ 490931 w 1299502"/>
              <a:gd name="connsiteY54234" fmla="*/ 899546 h 2190257"/>
              <a:gd name="connsiteX54235" fmla="*/ 491220 w 1299502"/>
              <a:gd name="connsiteY54235" fmla="*/ 899546 h 2190257"/>
              <a:gd name="connsiteX54236" fmla="*/ 491616 w 1299502"/>
              <a:gd name="connsiteY54236" fmla="*/ 899258 h 2190257"/>
              <a:gd name="connsiteX54237" fmla="*/ 492229 w 1299502"/>
              <a:gd name="connsiteY54237" fmla="*/ 899366 h 2190257"/>
              <a:gd name="connsiteX54238" fmla="*/ 492518 w 1299502"/>
              <a:gd name="connsiteY54238" fmla="*/ 899041 h 2190257"/>
              <a:gd name="connsiteX54239" fmla="*/ 492842 w 1299502"/>
              <a:gd name="connsiteY54239" fmla="*/ 899041 h 2190257"/>
              <a:gd name="connsiteX54240" fmla="*/ 493816 w 1299502"/>
              <a:gd name="connsiteY54240" fmla="*/ 898140 h 2190257"/>
              <a:gd name="connsiteX54241" fmla="*/ 494104 w 1299502"/>
              <a:gd name="connsiteY54241" fmla="*/ 898248 h 2190257"/>
              <a:gd name="connsiteX54242" fmla="*/ 495114 w 1299502"/>
              <a:gd name="connsiteY54242" fmla="*/ 897347 h 2190257"/>
              <a:gd name="connsiteX54243" fmla="*/ 496304 w 1299502"/>
              <a:gd name="connsiteY54243" fmla="*/ 897456 h 2190257"/>
              <a:gd name="connsiteX54244" fmla="*/ 496520 w 1299502"/>
              <a:gd name="connsiteY54244" fmla="*/ 897239 h 2190257"/>
              <a:gd name="connsiteX54245" fmla="*/ 495907 w 1299502"/>
              <a:gd name="connsiteY54245" fmla="*/ 896663 h 2190257"/>
              <a:gd name="connsiteX54246" fmla="*/ 495907 w 1299502"/>
              <a:gd name="connsiteY54246" fmla="*/ 896050 h 2190257"/>
              <a:gd name="connsiteX54247" fmla="*/ 496124 w 1299502"/>
              <a:gd name="connsiteY54247" fmla="*/ 895942 h 2190257"/>
              <a:gd name="connsiteX54248" fmla="*/ 498287 w 1299502"/>
              <a:gd name="connsiteY54248" fmla="*/ 896050 h 2190257"/>
              <a:gd name="connsiteX54249" fmla="*/ 499008 w 1299502"/>
              <a:gd name="connsiteY54249" fmla="*/ 896771 h 2190257"/>
              <a:gd name="connsiteX54250" fmla="*/ 499008 w 1299502"/>
              <a:gd name="connsiteY54250" fmla="*/ 897456 h 2190257"/>
              <a:gd name="connsiteX54251" fmla="*/ 498684 w 1299502"/>
              <a:gd name="connsiteY54251" fmla="*/ 897636 h 2190257"/>
              <a:gd name="connsiteX54252" fmla="*/ 499693 w 1299502"/>
              <a:gd name="connsiteY54252" fmla="*/ 898753 h 2190257"/>
              <a:gd name="connsiteX54253" fmla="*/ 499982 w 1299502"/>
              <a:gd name="connsiteY54253" fmla="*/ 898753 h 2190257"/>
              <a:gd name="connsiteX54254" fmla="*/ 500595 w 1299502"/>
              <a:gd name="connsiteY54254" fmla="*/ 899438 h 2190257"/>
              <a:gd name="connsiteX54255" fmla="*/ 500883 w 1299502"/>
              <a:gd name="connsiteY54255" fmla="*/ 899438 h 2190257"/>
              <a:gd name="connsiteX54256" fmla="*/ 503299 w 1299502"/>
              <a:gd name="connsiteY54256" fmla="*/ 901961 h 2190257"/>
              <a:gd name="connsiteX54257" fmla="*/ 503696 w 1299502"/>
              <a:gd name="connsiteY54257" fmla="*/ 901961 h 2190257"/>
              <a:gd name="connsiteX54258" fmla="*/ 503984 w 1299502"/>
              <a:gd name="connsiteY54258" fmla="*/ 902249 h 2190257"/>
              <a:gd name="connsiteX54259" fmla="*/ 504273 w 1299502"/>
              <a:gd name="connsiteY54259" fmla="*/ 902249 h 2190257"/>
              <a:gd name="connsiteX54260" fmla="*/ 504597 w 1299502"/>
              <a:gd name="connsiteY54260" fmla="*/ 902537 h 2190257"/>
              <a:gd name="connsiteX54261" fmla="*/ 504886 w 1299502"/>
              <a:gd name="connsiteY54261" fmla="*/ 902537 h 2190257"/>
              <a:gd name="connsiteX54262" fmla="*/ 506400 w 1299502"/>
              <a:gd name="connsiteY54262" fmla="*/ 904159 h 2190257"/>
              <a:gd name="connsiteX54263" fmla="*/ 506689 w 1299502"/>
              <a:gd name="connsiteY54263" fmla="*/ 904159 h 2190257"/>
              <a:gd name="connsiteX54264" fmla="*/ 506977 w 1299502"/>
              <a:gd name="connsiteY54264" fmla="*/ 904447 h 2190257"/>
              <a:gd name="connsiteX54265" fmla="*/ 507590 w 1299502"/>
              <a:gd name="connsiteY54265" fmla="*/ 904447 h 2190257"/>
              <a:gd name="connsiteX54266" fmla="*/ 507770 w 1299502"/>
              <a:gd name="connsiteY54266" fmla="*/ 904339 h 2190257"/>
              <a:gd name="connsiteX54267" fmla="*/ 507770 w 1299502"/>
              <a:gd name="connsiteY54267" fmla="*/ 903438 h 2190257"/>
              <a:gd name="connsiteX54268" fmla="*/ 508275 w 1299502"/>
              <a:gd name="connsiteY54268" fmla="*/ 903042 h 2190257"/>
              <a:gd name="connsiteX54269" fmla="*/ 509177 w 1299502"/>
              <a:gd name="connsiteY54269" fmla="*/ 903042 h 2190257"/>
              <a:gd name="connsiteX54270" fmla="*/ 510367 w 1299502"/>
              <a:gd name="connsiteY54270" fmla="*/ 904339 h 2190257"/>
              <a:gd name="connsiteX54271" fmla="*/ 510655 w 1299502"/>
              <a:gd name="connsiteY54271" fmla="*/ 904339 h 2190257"/>
              <a:gd name="connsiteX54272" fmla="*/ 511052 w 1299502"/>
              <a:gd name="connsiteY54272" fmla="*/ 904051 h 2190257"/>
              <a:gd name="connsiteX54273" fmla="*/ 511376 w 1299502"/>
              <a:gd name="connsiteY54273" fmla="*/ 904051 h 2190257"/>
              <a:gd name="connsiteX54274" fmla="*/ 511665 w 1299502"/>
              <a:gd name="connsiteY54274" fmla="*/ 904339 h 2190257"/>
              <a:gd name="connsiteX54275" fmla="*/ 512458 w 1299502"/>
              <a:gd name="connsiteY54275" fmla="*/ 903654 h 2190257"/>
              <a:gd name="connsiteX54276" fmla="*/ 512458 w 1299502"/>
              <a:gd name="connsiteY54276" fmla="*/ 903042 h 2190257"/>
              <a:gd name="connsiteX54277" fmla="*/ 512783 w 1299502"/>
              <a:gd name="connsiteY54277" fmla="*/ 902753 h 2190257"/>
              <a:gd name="connsiteX54278" fmla="*/ 512855 w 1299502"/>
              <a:gd name="connsiteY54278" fmla="*/ 902465 h 2190257"/>
              <a:gd name="connsiteX54279" fmla="*/ 514658 w 1299502"/>
              <a:gd name="connsiteY54279" fmla="*/ 900951 h 2190257"/>
              <a:gd name="connsiteX54280" fmla="*/ 514982 w 1299502"/>
              <a:gd name="connsiteY54280" fmla="*/ 900951 h 2190257"/>
              <a:gd name="connsiteX54281" fmla="*/ 515054 w 1299502"/>
              <a:gd name="connsiteY54281" fmla="*/ 901132 h 2190257"/>
              <a:gd name="connsiteX54282" fmla="*/ 515054 w 1299502"/>
              <a:gd name="connsiteY54282" fmla="*/ 901636 h 2190257"/>
              <a:gd name="connsiteX54283" fmla="*/ 514766 w 1299502"/>
              <a:gd name="connsiteY54283" fmla="*/ 901961 h 2190257"/>
              <a:gd name="connsiteX54284" fmla="*/ 514874 w 1299502"/>
              <a:gd name="connsiteY54284" fmla="*/ 902141 h 2190257"/>
              <a:gd name="connsiteX54285" fmla="*/ 515162 w 1299502"/>
              <a:gd name="connsiteY54285" fmla="*/ 902141 h 2190257"/>
              <a:gd name="connsiteX54286" fmla="*/ 515343 w 1299502"/>
              <a:gd name="connsiteY54286" fmla="*/ 902033 h 2190257"/>
              <a:gd name="connsiteX54287" fmla="*/ 515343 w 1299502"/>
              <a:gd name="connsiteY54287" fmla="*/ 901636 h 2190257"/>
              <a:gd name="connsiteX54288" fmla="*/ 515559 w 1299502"/>
              <a:gd name="connsiteY54288" fmla="*/ 901564 h 2190257"/>
              <a:gd name="connsiteX54289" fmla="*/ 515847 w 1299502"/>
              <a:gd name="connsiteY54289" fmla="*/ 901564 h 2190257"/>
              <a:gd name="connsiteX54290" fmla="*/ 516172 w 1299502"/>
              <a:gd name="connsiteY54290" fmla="*/ 901852 h 2190257"/>
              <a:gd name="connsiteX54291" fmla="*/ 516460 w 1299502"/>
              <a:gd name="connsiteY54291" fmla="*/ 901961 h 2190257"/>
              <a:gd name="connsiteX54292" fmla="*/ 517254 w 1299502"/>
              <a:gd name="connsiteY54292" fmla="*/ 902645 h 2190257"/>
              <a:gd name="connsiteX54293" fmla="*/ 517146 w 1299502"/>
              <a:gd name="connsiteY54293" fmla="*/ 903258 h 2190257"/>
              <a:gd name="connsiteX54294" fmla="*/ 517470 w 1299502"/>
              <a:gd name="connsiteY54294" fmla="*/ 903654 h 2190257"/>
              <a:gd name="connsiteX54295" fmla="*/ 517362 w 1299502"/>
              <a:gd name="connsiteY54295" fmla="*/ 906249 h 2190257"/>
              <a:gd name="connsiteX54296" fmla="*/ 518155 w 1299502"/>
              <a:gd name="connsiteY54296" fmla="*/ 907042 h 2190257"/>
              <a:gd name="connsiteX54297" fmla="*/ 518372 w 1299502"/>
              <a:gd name="connsiteY54297" fmla="*/ 907331 h 2190257"/>
              <a:gd name="connsiteX54298" fmla="*/ 519057 w 1299502"/>
              <a:gd name="connsiteY54298" fmla="*/ 907331 h 2190257"/>
              <a:gd name="connsiteX54299" fmla="*/ 519778 w 1299502"/>
              <a:gd name="connsiteY54299" fmla="*/ 908160 h 2190257"/>
              <a:gd name="connsiteX54300" fmla="*/ 519778 w 1299502"/>
              <a:gd name="connsiteY54300" fmla="*/ 908448 h 2190257"/>
              <a:gd name="connsiteX54301" fmla="*/ 520355 w 1299502"/>
              <a:gd name="connsiteY54301" fmla="*/ 909061 h 2190257"/>
              <a:gd name="connsiteX54302" fmla="*/ 520355 w 1299502"/>
              <a:gd name="connsiteY54302" fmla="*/ 909313 h 2190257"/>
              <a:gd name="connsiteX54303" fmla="*/ 521869 w 1299502"/>
              <a:gd name="connsiteY54303" fmla="*/ 910935 h 2190257"/>
              <a:gd name="connsiteX54304" fmla="*/ 521869 w 1299502"/>
              <a:gd name="connsiteY54304" fmla="*/ 911547 h 2190257"/>
              <a:gd name="connsiteX54305" fmla="*/ 522266 w 1299502"/>
              <a:gd name="connsiteY54305" fmla="*/ 911944 h 2190257"/>
              <a:gd name="connsiteX54306" fmla="*/ 523564 w 1299502"/>
              <a:gd name="connsiteY54306" fmla="*/ 912016 h 2190257"/>
              <a:gd name="connsiteX54307" fmla="*/ 523852 w 1299502"/>
              <a:gd name="connsiteY54307" fmla="*/ 912340 h 2190257"/>
              <a:gd name="connsiteX54308" fmla="*/ 524141 w 1299502"/>
              <a:gd name="connsiteY54308" fmla="*/ 912340 h 2190257"/>
              <a:gd name="connsiteX54309" fmla="*/ 524465 w 1299502"/>
              <a:gd name="connsiteY54309" fmla="*/ 912629 h 2190257"/>
              <a:gd name="connsiteX54310" fmla="*/ 526665 w 1299502"/>
              <a:gd name="connsiteY54310" fmla="*/ 912737 h 2190257"/>
              <a:gd name="connsiteX54311" fmla="*/ 527134 w 1299502"/>
              <a:gd name="connsiteY54311" fmla="*/ 912340 h 2190257"/>
              <a:gd name="connsiteX54312" fmla="*/ 527134 w 1299502"/>
              <a:gd name="connsiteY54312" fmla="*/ 911439 h 2190257"/>
              <a:gd name="connsiteX54313" fmla="*/ 526845 w 1299502"/>
              <a:gd name="connsiteY54313" fmla="*/ 911115 h 2190257"/>
              <a:gd name="connsiteX54314" fmla="*/ 526845 w 1299502"/>
              <a:gd name="connsiteY54314" fmla="*/ 910827 h 2190257"/>
              <a:gd name="connsiteX54315" fmla="*/ 526737 w 1299502"/>
              <a:gd name="connsiteY54315" fmla="*/ 910646 h 2190257"/>
              <a:gd name="connsiteX54316" fmla="*/ 526449 w 1299502"/>
              <a:gd name="connsiteY54316" fmla="*/ 910646 h 2190257"/>
              <a:gd name="connsiteX54317" fmla="*/ 525944 w 1299502"/>
              <a:gd name="connsiteY54317" fmla="*/ 910214 h 2190257"/>
              <a:gd name="connsiteX54318" fmla="*/ 525944 w 1299502"/>
              <a:gd name="connsiteY54318" fmla="*/ 909817 h 2190257"/>
              <a:gd name="connsiteX54319" fmla="*/ 524970 w 1299502"/>
              <a:gd name="connsiteY54319" fmla="*/ 908844 h 2190257"/>
              <a:gd name="connsiteX54320" fmla="*/ 524249 w 1299502"/>
              <a:gd name="connsiteY54320" fmla="*/ 908736 h 2190257"/>
              <a:gd name="connsiteX54321" fmla="*/ 523961 w 1299502"/>
              <a:gd name="connsiteY54321" fmla="*/ 908448 h 2190257"/>
              <a:gd name="connsiteX54322" fmla="*/ 523636 w 1299502"/>
              <a:gd name="connsiteY54322" fmla="*/ 908448 h 2190257"/>
              <a:gd name="connsiteX54323" fmla="*/ 522771 w 1299502"/>
              <a:gd name="connsiteY54323" fmla="*/ 907547 h 2190257"/>
              <a:gd name="connsiteX54324" fmla="*/ 522446 w 1299502"/>
              <a:gd name="connsiteY54324" fmla="*/ 907547 h 2190257"/>
              <a:gd name="connsiteX54325" fmla="*/ 521869 w 1299502"/>
              <a:gd name="connsiteY54325" fmla="*/ 906934 h 2190257"/>
              <a:gd name="connsiteX54326" fmla="*/ 521545 w 1299502"/>
              <a:gd name="connsiteY54326" fmla="*/ 906826 h 2190257"/>
              <a:gd name="connsiteX54327" fmla="*/ 521256 w 1299502"/>
              <a:gd name="connsiteY54327" fmla="*/ 906538 h 2190257"/>
              <a:gd name="connsiteX54328" fmla="*/ 520643 w 1299502"/>
              <a:gd name="connsiteY54328" fmla="*/ 906538 h 2190257"/>
              <a:gd name="connsiteX54329" fmla="*/ 520066 w 1299502"/>
              <a:gd name="connsiteY54329" fmla="*/ 905925 h 2190257"/>
              <a:gd name="connsiteX54330" fmla="*/ 519742 w 1299502"/>
              <a:gd name="connsiteY54330" fmla="*/ 905925 h 2190257"/>
              <a:gd name="connsiteX54331" fmla="*/ 519561 w 1299502"/>
              <a:gd name="connsiteY54331" fmla="*/ 905745 h 2190257"/>
              <a:gd name="connsiteX54332" fmla="*/ 519561 w 1299502"/>
              <a:gd name="connsiteY54332" fmla="*/ 905132 h 2190257"/>
              <a:gd name="connsiteX54333" fmla="*/ 519273 w 1299502"/>
              <a:gd name="connsiteY54333" fmla="*/ 904844 h 2190257"/>
              <a:gd name="connsiteX54334" fmla="*/ 519345 w 1299502"/>
              <a:gd name="connsiteY54334" fmla="*/ 904519 h 2190257"/>
              <a:gd name="connsiteX54335" fmla="*/ 519057 w 1299502"/>
              <a:gd name="connsiteY54335" fmla="*/ 904231 h 2190257"/>
              <a:gd name="connsiteX54336" fmla="*/ 519057 w 1299502"/>
              <a:gd name="connsiteY54336" fmla="*/ 903618 h 2190257"/>
              <a:gd name="connsiteX54337" fmla="*/ 519129 w 1299502"/>
              <a:gd name="connsiteY54337" fmla="*/ 903546 h 2190257"/>
              <a:gd name="connsiteX54338" fmla="*/ 519561 w 1299502"/>
              <a:gd name="connsiteY54338" fmla="*/ 903546 h 2190257"/>
              <a:gd name="connsiteX54339" fmla="*/ 520860 w 1299502"/>
              <a:gd name="connsiteY54339" fmla="*/ 902429 h 2190257"/>
              <a:gd name="connsiteX54340" fmla="*/ 522338 w 1299502"/>
              <a:gd name="connsiteY54340" fmla="*/ 902429 h 2190257"/>
              <a:gd name="connsiteX54341" fmla="*/ 522626 w 1299502"/>
              <a:gd name="connsiteY54341" fmla="*/ 902717 h 2190257"/>
              <a:gd name="connsiteX54342" fmla="*/ 523636 w 1299502"/>
              <a:gd name="connsiteY54342" fmla="*/ 902826 h 2190257"/>
              <a:gd name="connsiteX54343" fmla="*/ 523925 w 1299502"/>
              <a:gd name="connsiteY54343" fmla="*/ 903114 h 2190257"/>
              <a:gd name="connsiteX54344" fmla="*/ 524213 w 1299502"/>
              <a:gd name="connsiteY54344" fmla="*/ 903114 h 2190257"/>
              <a:gd name="connsiteX54345" fmla="*/ 524538 w 1299502"/>
              <a:gd name="connsiteY54345" fmla="*/ 902826 h 2190257"/>
              <a:gd name="connsiteX54346" fmla="*/ 528324 w 1299502"/>
              <a:gd name="connsiteY54346" fmla="*/ 903042 h 2190257"/>
              <a:gd name="connsiteX54347" fmla="*/ 528612 w 1299502"/>
              <a:gd name="connsiteY54347" fmla="*/ 902717 h 2190257"/>
              <a:gd name="connsiteX54348" fmla="*/ 529514 w 1299502"/>
              <a:gd name="connsiteY54348" fmla="*/ 902826 h 2190257"/>
              <a:gd name="connsiteX54349" fmla="*/ 529910 w 1299502"/>
              <a:gd name="connsiteY54349" fmla="*/ 902429 h 2190257"/>
              <a:gd name="connsiteX54350" fmla="*/ 530812 w 1299502"/>
              <a:gd name="connsiteY54350" fmla="*/ 902537 h 2190257"/>
              <a:gd name="connsiteX54351" fmla="*/ 531100 w 1299502"/>
              <a:gd name="connsiteY54351" fmla="*/ 902826 h 2190257"/>
              <a:gd name="connsiteX54352" fmla="*/ 531713 w 1299502"/>
              <a:gd name="connsiteY54352" fmla="*/ 902826 h 2190257"/>
              <a:gd name="connsiteX54353" fmla="*/ 532002 w 1299502"/>
              <a:gd name="connsiteY54353" fmla="*/ 902537 h 2190257"/>
              <a:gd name="connsiteX54354" fmla="*/ 532723 w 1299502"/>
              <a:gd name="connsiteY54354" fmla="*/ 902645 h 2190257"/>
              <a:gd name="connsiteX54355" fmla="*/ 532795 w 1299502"/>
              <a:gd name="connsiteY54355" fmla="*/ 902429 h 2190257"/>
              <a:gd name="connsiteX54356" fmla="*/ 532723 w 1299502"/>
              <a:gd name="connsiteY54356" fmla="*/ 902321 h 2190257"/>
              <a:gd name="connsiteX54357" fmla="*/ 532110 w 1299502"/>
              <a:gd name="connsiteY54357" fmla="*/ 902321 h 2190257"/>
              <a:gd name="connsiteX54358" fmla="*/ 531821 w 1299502"/>
              <a:gd name="connsiteY54358" fmla="*/ 901925 h 2190257"/>
              <a:gd name="connsiteX54359" fmla="*/ 531425 w 1299502"/>
              <a:gd name="connsiteY54359" fmla="*/ 901925 h 2190257"/>
              <a:gd name="connsiteX54360" fmla="*/ 531100 w 1299502"/>
              <a:gd name="connsiteY54360" fmla="*/ 901636 h 2190257"/>
              <a:gd name="connsiteX54361" fmla="*/ 529910 w 1299502"/>
              <a:gd name="connsiteY54361" fmla="*/ 901636 h 2190257"/>
              <a:gd name="connsiteX54362" fmla="*/ 529297 w 1299502"/>
              <a:gd name="connsiteY54362" fmla="*/ 900915 h 2190257"/>
              <a:gd name="connsiteX54363" fmla="*/ 528432 w 1299502"/>
              <a:gd name="connsiteY54363" fmla="*/ 900915 h 2190257"/>
              <a:gd name="connsiteX54364" fmla="*/ 528035 w 1299502"/>
              <a:gd name="connsiteY54364" fmla="*/ 901240 h 2190257"/>
              <a:gd name="connsiteX54365" fmla="*/ 527134 w 1299502"/>
              <a:gd name="connsiteY54365" fmla="*/ 901132 h 2190257"/>
              <a:gd name="connsiteX54366" fmla="*/ 526809 w 1299502"/>
              <a:gd name="connsiteY54366" fmla="*/ 901420 h 2190257"/>
              <a:gd name="connsiteX54367" fmla="*/ 526521 w 1299502"/>
              <a:gd name="connsiteY54367" fmla="*/ 901420 h 2190257"/>
              <a:gd name="connsiteX54368" fmla="*/ 526124 w 1299502"/>
              <a:gd name="connsiteY54368" fmla="*/ 901744 h 2190257"/>
              <a:gd name="connsiteX54369" fmla="*/ 525223 w 1299502"/>
              <a:gd name="connsiteY54369" fmla="*/ 901636 h 2190257"/>
              <a:gd name="connsiteX54370" fmla="*/ 524934 w 1299502"/>
              <a:gd name="connsiteY54370" fmla="*/ 901925 h 2190257"/>
              <a:gd name="connsiteX54371" fmla="*/ 523636 w 1299502"/>
              <a:gd name="connsiteY54371" fmla="*/ 901925 h 2190257"/>
              <a:gd name="connsiteX54372" fmla="*/ 523348 w 1299502"/>
              <a:gd name="connsiteY54372" fmla="*/ 901636 h 2190257"/>
              <a:gd name="connsiteX54373" fmla="*/ 522122 w 1299502"/>
              <a:gd name="connsiteY54373" fmla="*/ 901528 h 2190257"/>
              <a:gd name="connsiteX54374" fmla="*/ 521833 w 1299502"/>
              <a:gd name="connsiteY54374" fmla="*/ 901240 h 2190257"/>
              <a:gd name="connsiteX54375" fmla="*/ 521436 w 1299502"/>
              <a:gd name="connsiteY54375" fmla="*/ 901240 h 2190257"/>
              <a:gd name="connsiteX54376" fmla="*/ 521148 w 1299502"/>
              <a:gd name="connsiteY54376" fmla="*/ 900915 h 2190257"/>
              <a:gd name="connsiteX54377" fmla="*/ 520824 w 1299502"/>
              <a:gd name="connsiteY54377" fmla="*/ 900915 h 2190257"/>
              <a:gd name="connsiteX54378" fmla="*/ 520535 w 1299502"/>
              <a:gd name="connsiteY54378" fmla="*/ 901240 h 2190257"/>
              <a:gd name="connsiteX54379" fmla="*/ 519345 w 1299502"/>
              <a:gd name="connsiteY54379" fmla="*/ 901132 h 2190257"/>
              <a:gd name="connsiteX54380" fmla="*/ 518444 w 1299502"/>
              <a:gd name="connsiteY54380" fmla="*/ 900231 h 2190257"/>
              <a:gd name="connsiteX54381" fmla="*/ 517759 w 1299502"/>
              <a:gd name="connsiteY54381" fmla="*/ 900123 h 2190257"/>
              <a:gd name="connsiteX54382" fmla="*/ 517146 w 1299502"/>
              <a:gd name="connsiteY54382" fmla="*/ 899546 h 2190257"/>
              <a:gd name="connsiteX54383" fmla="*/ 515956 w 1299502"/>
              <a:gd name="connsiteY54383" fmla="*/ 899546 h 2190257"/>
              <a:gd name="connsiteX54384" fmla="*/ 515667 w 1299502"/>
              <a:gd name="connsiteY54384" fmla="*/ 899222 h 2190257"/>
              <a:gd name="connsiteX54385" fmla="*/ 515054 w 1299502"/>
              <a:gd name="connsiteY54385" fmla="*/ 899149 h 2190257"/>
              <a:gd name="connsiteX54386" fmla="*/ 514838 w 1299502"/>
              <a:gd name="connsiteY54386" fmla="*/ 899330 h 2190257"/>
              <a:gd name="connsiteX54387" fmla="*/ 514838 w 1299502"/>
              <a:gd name="connsiteY54387" fmla="*/ 899942 h 2190257"/>
              <a:gd name="connsiteX54388" fmla="*/ 514658 w 1299502"/>
              <a:gd name="connsiteY54388" fmla="*/ 900050 h 2190257"/>
              <a:gd name="connsiteX54389" fmla="*/ 513756 w 1299502"/>
              <a:gd name="connsiteY54389" fmla="*/ 900050 h 2190257"/>
              <a:gd name="connsiteX54390" fmla="*/ 513179 w 1299502"/>
              <a:gd name="connsiteY54390" fmla="*/ 899330 h 2190257"/>
              <a:gd name="connsiteX54391" fmla="*/ 512783 w 1299502"/>
              <a:gd name="connsiteY54391" fmla="*/ 899618 h 2190257"/>
              <a:gd name="connsiteX54392" fmla="*/ 512458 w 1299502"/>
              <a:gd name="connsiteY54392" fmla="*/ 899618 h 2190257"/>
              <a:gd name="connsiteX54393" fmla="*/ 511484 w 1299502"/>
              <a:gd name="connsiteY54393" fmla="*/ 900447 h 2190257"/>
              <a:gd name="connsiteX54394" fmla="*/ 509682 w 1299502"/>
              <a:gd name="connsiteY54394" fmla="*/ 900447 h 2190257"/>
              <a:gd name="connsiteX54395" fmla="*/ 509285 w 1299502"/>
              <a:gd name="connsiteY54395" fmla="*/ 900627 h 2190257"/>
              <a:gd name="connsiteX54396" fmla="*/ 508672 w 1299502"/>
              <a:gd name="connsiteY54396" fmla="*/ 900627 h 2190257"/>
              <a:gd name="connsiteX54397" fmla="*/ 508383 w 1299502"/>
              <a:gd name="connsiteY54397" fmla="*/ 900915 h 2190257"/>
              <a:gd name="connsiteX54398" fmla="*/ 507085 w 1299502"/>
              <a:gd name="connsiteY54398" fmla="*/ 900843 h 2190257"/>
              <a:gd name="connsiteX54399" fmla="*/ 507013 w 1299502"/>
              <a:gd name="connsiteY54399" fmla="*/ 900735 h 2190257"/>
              <a:gd name="connsiteX54400" fmla="*/ 507013 w 1299502"/>
              <a:gd name="connsiteY54400" fmla="*/ 900123 h 2190257"/>
              <a:gd name="connsiteX54401" fmla="*/ 506905 w 1299502"/>
              <a:gd name="connsiteY54401" fmla="*/ 899942 h 2190257"/>
              <a:gd name="connsiteX54402" fmla="*/ 506508 w 1299502"/>
              <a:gd name="connsiteY54402" fmla="*/ 900231 h 2190257"/>
              <a:gd name="connsiteX54403" fmla="*/ 505859 w 1299502"/>
              <a:gd name="connsiteY54403" fmla="*/ 900231 h 2190257"/>
              <a:gd name="connsiteX54404" fmla="*/ 504669 w 1299502"/>
              <a:gd name="connsiteY54404" fmla="*/ 899041 h 2190257"/>
              <a:gd name="connsiteX54405" fmla="*/ 504056 w 1299502"/>
              <a:gd name="connsiteY54405" fmla="*/ 898933 h 2190257"/>
              <a:gd name="connsiteX54406" fmla="*/ 503768 w 1299502"/>
              <a:gd name="connsiteY54406" fmla="*/ 898645 h 2190257"/>
              <a:gd name="connsiteX54407" fmla="*/ 502867 w 1299502"/>
              <a:gd name="connsiteY54407" fmla="*/ 898645 h 2190257"/>
              <a:gd name="connsiteX54408" fmla="*/ 502398 w 1299502"/>
              <a:gd name="connsiteY54408" fmla="*/ 898140 h 2190257"/>
              <a:gd name="connsiteX54409" fmla="*/ 502398 w 1299502"/>
              <a:gd name="connsiteY54409" fmla="*/ 897852 h 2190257"/>
              <a:gd name="connsiteX54410" fmla="*/ 501965 w 1299502"/>
              <a:gd name="connsiteY54410" fmla="*/ 897347 h 2190257"/>
              <a:gd name="connsiteX54411" fmla="*/ 501677 w 1299502"/>
              <a:gd name="connsiteY54411" fmla="*/ 897347 h 2190257"/>
              <a:gd name="connsiteX54412" fmla="*/ 501496 w 1299502"/>
              <a:gd name="connsiteY54412" fmla="*/ 897239 h 2190257"/>
              <a:gd name="connsiteX54413" fmla="*/ 501496 w 1299502"/>
              <a:gd name="connsiteY54413" fmla="*/ 896951 h 2190257"/>
              <a:gd name="connsiteX54414" fmla="*/ 501388 w 1299502"/>
              <a:gd name="connsiteY54414" fmla="*/ 896735 h 2190257"/>
              <a:gd name="connsiteX54415" fmla="*/ 500775 w 1299502"/>
              <a:gd name="connsiteY54415" fmla="*/ 896735 h 2190257"/>
              <a:gd name="connsiteX54416" fmla="*/ 500595 w 1299502"/>
              <a:gd name="connsiteY54416" fmla="*/ 896555 h 2190257"/>
              <a:gd name="connsiteX54417" fmla="*/ 500595 w 1299502"/>
              <a:gd name="connsiteY54417" fmla="*/ 895942 h 2190257"/>
              <a:gd name="connsiteX54418" fmla="*/ 499008 w 1299502"/>
              <a:gd name="connsiteY54418" fmla="*/ 894248 h 2190257"/>
              <a:gd name="connsiteX54419" fmla="*/ 498107 w 1299502"/>
              <a:gd name="connsiteY54419" fmla="*/ 894248 h 2190257"/>
              <a:gd name="connsiteX54420" fmla="*/ 497891 w 1299502"/>
              <a:gd name="connsiteY54420" fmla="*/ 894032 h 2190257"/>
              <a:gd name="connsiteX54421" fmla="*/ 497891 w 1299502"/>
              <a:gd name="connsiteY54421" fmla="*/ 893743 h 2190257"/>
              <a:gd name="connsiteX54422" fmla="*/ 497602 w 1299502"/>
              <a:gd name="connsiteY54422" fmla="*/ 893455 h 2190257"/>
              <a:gd name="connsiteX54423" fmla="*/ 497602 w 1299502"/>
              <a:gd name="connsiteY54423" fmla="*/ 893131 h 2190257"/>
              <a:gd name="connsiteX54424" fmla="*/ 497314 w 1299502"/>
              <a:gd name="connsiteY54424" fmla="*/ 892842 h 2190257"/>
              <a:gd name="connsiteX54425" fmla="*/ 497314 w 1299502"/>
              <a:gd name="connsiteY54425" fmla="*/ 892554 h 2190257"/>
              <a:gd name="connsiteX54426" fmla="*/ 497205 w 1299502"/>
              <a:gd name="connsiteY54426" fmla="*/ 892446 h 2190257"/>
              <a:gd name="connsiteX54427" fmla="*/ 495907 w 1299502"/>
              <a:gd name="connsiteY54427" fmla="*/ 892338 h 2190257"/>
              <a:gd name="connsiteX54428" fmla="*/ 495799 w 1299502"/>
              <a:gd name="connsiteY54428" fmla="*/ 892158 h 2190257"/>
              <a:gd name="connsiteX54429" fmla="*/ 495907 w 1299502"/>
              <a:gd name="connsiteY54429" fmla="*/ 890139 h 2190257"/>
              <a:gd name="connsiteX54430" fmla="*/ 494717 w 1299502"/>
              <a:gd name="connsiteY54430" fmla="*/ 888842 h 2190257"/>
              <a:gd name="connsiteX54431" fmla="*/ 494717 w 1299502"/>
              <a:gd name="connsiteY54431" fmla="*/ 887941 h 2190257"/>
              <a:gd name="connsiteX54432" fmla="*/ 494609 w 1299502"/>
              <a:gd name="connsiteY54432" fmla="*/ 887869 h 2190257"/>
              <a:gd name="connsiteX54433" fmla="*/ 493636 w 1299502"/>
              <a:gd name="connsiteY54433" fmla="*/ 887761 h 2190257"/>
              <a:gd name="connsiteX54434" fmla="*/ 493528 w 1299502"/>
              <a:gd name="connsiteY54434" fmla="*/ 887941 h 2190257"/>
              <a:gd name="connsiteX54435" fmla="*/ 493528 w 1299502"/>
              <a:gd name="connsiteY54435" fmla="*/ 888265 h 2190257"/>
              <a:gd name="connsiteX54436" fmla="*/ 493347 w 1299502"/>
              <a:gd name="connsiteY54436" fmla="*/ 888337 h 2190257"/>
              <a:gd name="connsiteX54437" fmla="*/ 492446 w 1299502"/>
              <a:gd name="connsiteY54437" fmla="*/ 888337 h 2190257"/>
              <a:gd name="connsiteX54438" fmla="*/ 492229 w 1299502"/>
              <a:gd name="connsiteY54438" fmla="*/ 888157 h 2190257"/>
              <a:gd name="connsiteX54439" fmla="*/ 492338 w 1299502"/>
              <a:gd name="connsiteY54439" fmla="*/ 887256 h 2190257"/>
              <a:gd name="connsiteX54440" fmla="*/ 493239 w 1299502"/>
              <a:gd name="connsiteY54440" fmla="*/ 886463 h 2190257"/>
              <a:gd name="connsiteX54441" fmla="*/ 493311 w 1299502"/>
              <a:gd name="connsiteY54441" fmla="*/ 886139 h 2190257"/>
              <a:gd name="connsiteX54442" fmla="*/ 493131 w 1299502"/>
              <a:gd name="connsiteY54442" fmla="*/ 885959 h 2190257"/>
              <a:gd name="connsiteX54443" fmla="*/ 492842 w 1299502"/>
              <a:gd name="connsiteY54443" fmla="*/ 885959 h 2190257"/>
              <a:gd name="connsiteX54444" fmla="*/ 492518 w 1299502"/>
              <a:gd name="connsiteY54444" fmla="*/ 885670 h 2190257"/>
              <a:gd name="connsiteX54445" fmla="*/ 491616 w 1299502"/>
              <a:gd name="connsiteY54445" fmla="*/ 885562 h 2190257"/>
              <a:gd name="connsiteX54446" fmla="*/ 490823 w 1299502"/>
              <a:gd name="connsiteY54446" fmla="*/ 884841 h 2190257"/>
              <a:gd name="connsiteX54447" fmla="*/ 491148 w 1299502"/>
              <a:gd name="connsiteY54447" fmla="*/ 884553 h 2190257"/>
              <a:gd name="connsiteX54448" fmla="*/ 491148 w 1299502"/>
              <a:gd name="connsiteY54448" fmla="*/ 884265 h 2190257"/>
              <a:gd name="connsiteX54449" fmla="*/ 491328 w 1299502"/>
              <a:gd name="connsiteY54449" fmla="*/ 884157 h 2190257"/>
              <a:gd name="connsiteX54450" fmla="*/ 491616 w 1299502"/>
              <a:gd name="connsiteY54450" fmla="*/ 884157 h 2190257"/>
              <a:gd name="connsiteX54451" fmla="*/ 491833 w 1299502"/>
              <a:gd name="connsiteY54451" fmla="*/ 883940 h 2190257"/>
              <a:gd name="connsiteX54452" fmla="*/ 491833 w 1299502"/>
              <a:gd name="connsiteY54452" fmla="*/ 883652 h 2190257"/>
              <a:gd name="connsiteX54453" fmla="*/ 492121 w 1299502"/>
              <a:gd name="connsiteY54453" fmla="*/ 883472 h 2190257"/>
              <a:gd name="connsiteX54454" fmla="*/ 492229 w 1299502"/>
              <a:gd name="connsiteY54454" fmla="*/ 882859 h 2190257"/>
              <a:gd name="connsiteX54455" fmla="*/ 492338 w 1299502"/>
              <a:gd name="connsiteY54455" fmla="*/ 882679 h 2190257"/>
              <a:gd name="connsiteX54456" fmla="*/ 493600 w 1299502"/>
              <a:gd name="connsiteY54456" fmla="*/ 882751 h 2190257"/>
              <a:gd name="connsiteX54457" fmla="*/ 493708 w 1299502"/>
              <a:gd name="connsiteY54457" fmla="*/ 882859 h 2190257"/>
              <a:gd name="connsiteX54458" fmla="*/ 493708 w 1299502"/>
              <a:gd name="connsiteY54458" fmla="*/ 883760 h 2190257"/>
              <a:gd name="connsiteX54459" fmla="*/ 493419 w 1299502"/>
              <a:gd name="connsiteY54459" fmla="*/ 884049 h 2190257"/>
              <a:gd name="connsiteX54460" fmla="*/ 493491 w 1299502"/>
              <a:gd name="connsiteY54460" fmla="*/ 884265 h 2190257"/>
              <a:gd name="connsiteX54461" fmla="*/ 493816 w 1299502"/>
              <a:gd name="connsiteY54461" fmla="*/ 884265 h 2190257"/>
              <a:gd name="connsiteX54462" fmla="*/ 493996 w 1299502"/>
              <a:gd name="connsiteY54462" fmla="*/ 884049 h 2190257"/>
              <a:gd name="connsiteX54463" fmla="*/ 494104 w 1299502"/>
              <a:gd name="connsiteY54463" fmla="*/ 882643 h 2190257"/>
              <a:gd name="connsiteX54464" fmla="*/ 494429 w 1299502"/>
              <a:gd name="connsiteY54464" fmla="*/ 882355 h 2190257"/>
              <a:gd name="connsiteX54465" fmla="*/ 494429 w 1299502"/>
              <a:gd name="connsiteY54465" fmla="*/ 882066 h 2190257"/>
              <a:gd name="connsiteX54466" fmla="*/ 494717 w 1299502"/>
              <a:gd name="connsiteY54466" fmla="*/ 881742 h 2190257"/>
              <a:gd name="connsiteX54467" fmla="*/ 494717 w 1299502"/>
              <a:gd name="connsiteY54467" fmla="*/ 881454 h 2190257"/>
              <a:gd name="connsiteX54468" fmla="*/ 494609 w 1299502"/>
              <a:gd name="connsiteY54468" fmla="*/ 881273 h 2190257"/>
              <a:gd name="connsiteX54469" fmla="*/ 494104 w 1299502"/>
              <a:gd name="connsiteY54469" fmla="*/ 881742 h 2190257"/>
              <a:gd name="connsiteX54470" fmla="*/ 494104 w 1299502"/>
              <a:gd name="connsiteY54470" fmla="*/ 882066 h 2190257"/>
              <a:gd name="connsiteX54471" fmla="*/ 493924 w 1299502"/>
              <a:gd name="connsiteY54471" fmla="*/ 882174 h 2190257"/>
              <a:gd name="connsiteX54472" fmla="*/ 493311 w 1299502"/>
              <a:gd name="connsiteY54472" fmla="*/ 882174 h 2190257"/>
              <a:gd name="connsiteX54473" fmla="*/ 492842 w 1299502"/>
              <a:gd name="connsiteY54473" fmla="*/ 881670 h 2190257"/>
              <a:gd name="connsiteX54474" fmla="*/ 492915 w 1299502"/>
              <a:gd name="connsiteY54474" fmla="*/ 881346 h 2190257"/>
              <a:gd name="connsiteX54475" fmla="*/ 492734 w 1299502"/>
              <a:gd name="connsiteY54475" fmla="*/ 881273 h 2190257"/>
              <a:gd name="connsiteX54476" fmla="*/ 492410 w 1299502"/>
              <a:gd name="connsiteY54476" fmla="*/ 881165 h 2190257"/>
              <a:gd name="connsiteX54477" fmla="*/ 492013 w 1299502"/>
              <a:gd name="connsiteY54477" fmla="*/ 880769 h 2190257"/>
              <a:gd name="connsiteX54478" fmla="*/ 492013 w 1299502"/>
              <a:gd name="connsiteY54478" fmla="*/ 879868 h 2190257"/>
              <a:gd name="connsiteX54479" fmla="*/ 492338 w 1299502"/>
              <a:gd name="connsiteY54479" fmla="*/ 879580 h 2190257"/>
              <a:gd name="connsiteX54480" fmla="*/ 492338 w 1299502"/>
              <a:gd name="connsiteY54480" fmla="*/ 878967 h 2190257"/>
              <a:gd name="connsiteX54481" fmla="*/ 493816 w 1299502"/>
              <a:gd name="connsiteY54481" fmla="*/ 877669 h 2190257"/>
              <a:gd name="connsiteX54482" fmla="*/ 494429 w 1299502"/>
              <a:gd name="connsiteY54482" fmla="*/ 877778 h 2190257"/>
              <a:gd name="connsiteX54483" fmla="*/ 494609 w 1299502"/>
              <a:gd name="connsiteY54483" fmla="*/ 877561 h 2190257"/>
              <a:gd name="connsiteX54484" fmla="*/ 494140 w 1299502"/>
              <a:gd name="connsiteY54484" fmla="*/ 877093 h 2190257"/>
              <a:gd name="connsiteX54485" fmla="*/ 493816 w 1299502"/>
              <a:gd name="connsiteY54485" fmla="*/ 877093 h 2190257"/>
              <a:gd name="connsiteX54486" fmla="*/ 493744 w 1299502"/>
              <a:gd name="connsiteY54486" fmla="*/ 876985 h 2190257"/>
              <a:gd name="connsiteX54487" fmla="*/ 493744 w 1299502"/>
              <a:gd name="connsiteY54487" fmla="*/ 876372 h 2190257"/>
              <a:gd name="connsiteX54488" fmla="*/ 493419 w 1299502"/>
              <a:gd name="connsiteY54488" fmla="*/ 876084 h 2190257"/>
              <a:gd name="connsiteX54489" fmla="*/ 493419 w 1299502"/>
              <a:gd name="connsiteY54489" fmla="*/ 875795 h 2190257"/>
              <a:gd name="connsiteX54490" fmla="*/ 493311 w 1299502"/>
              <a:gd name="connsiteY54490" fmla="*/ 875579 h 2190257"/>
              <a:gd name="connsiteX54491" fmla="*/ 493023 w 1299502"/>
              <a:gd name="connsiteY54491" fmla="*/ 875579 h 2190257"/>
              <a:gd name="connsiteX54492" fmla="*/ 492626 w 1299502"/>
              <a:gd name="connsiteY54492" fmla="*/ 875867 h 2190257"/>
              <a:gd name="connsiteX54493" fmla="*/ 492338 w 1299502"/>
              <a:gd name="connsiteY54493" fmla="*/ 875579 h 2190257"/>
              <a:gd name="connsiteX54494" fmla="*/ 492013 w 1299502"/>
              <a:gd name="connsiteY54494" fmla="*/ 875579 h 2190257"/>
              <a:gd name="connsiteX54495" fmla="*/ 491941 w 1299502"/>
              <a:gd name="connsiteY54495" fmla="*/ 875687 h 2190257"/>
              <a:gd name="connsiteX54496" fmla="*/ 491941 w 1299502"/>
              <a:gd name="connsiteY54496" fmla="*/ 875976 h 2190257"/>
              <a:gd name="connsiteX54497" fmla="*/ 491220 w 1299502"/>
              <a:gd name="connsiteY54497" fmla="*/ 876588 h 2190257"/>
              <a:gd name="connsiteX54498" fmla="*/ 491148 w 1299502"/>
              <a:gd name="connsiteY54498" fmla="*/ 877778 h 2190257"/>
              <a:gd name="connsiteX54499" fmla="*/ 490751 w 1299502"/>
              <a:gd name="connsiteY54499" fmla="*/ 878174 h 2190257"/>
              <a:gd name="connsiteX54500" fmla="*/ 489128 w 1299502"/>
              <a:gd name="connsiteY54500" fmla="*/ 878066 h 2190257"/>
              <a:gd name="connsiteX54501" fmla="*/ 488948 w 1299502"/>
              <a:gd name="connsiteY54501" fmla="*/ 877886 h 2190257"/>
              <a:gd name="connsiteX54502" fmla="*/ 489056 w 1299502"/>
              <a:gd name="connsiteY54502" fmla="*/ 877669 h 2190257"/>
              <a:gd name="connsiteX54503" fmla="*/ 488551 w 1299502"/>
              <a:gd name="connsiteY54503" fmla="*/ 877201 h 2190257"/>
              <a:gd name="connsiteX54504" fmla="*/ 487939 w 1299502"/>
              <a:gd name="connsiteY54504" fmla="*/ 877201 h 2190257"/>
              <a:gd name="connsiteX54505" fmla="*/ 487434 w 1299502"/>
              <a:gd name="connsiteY54505" fmla="*/ 876696 h 2190257"/>
              <a:gd name="connsiteX54506" fmla="*/ 487542 w 1299502"/>
              <a:gd name="connsiteY54506" fmla="*/ 876372 h 2190257"/>
              <a:gd name="connsiteX54507" fmla="*/ 487866 w 1299502"/>
              <a:gd name="connsiteY54507" fmla="*/ 876084 h 2190257"/>
              <a:gd name="connsiteX54508" fmla="*/ 487939 w 1299502"/>
              <a:gd name="connsiteY54508" fmla="*/ 874282 h 2190257"/>
              <a:gd name="connsiteX54509" fmla="*/ 488263 w 1299502"/>
              <a:gd name="connsiteY54509" fmla="*/ 874101 h 2190257"/>
              <a:gd name="connsiteX54510" fmla="*/ 488263 w 1299502"/>
              <a:gd name="connsiteY54510" fmla="*/ 873489 h 2190257"/>
              <a:gd name="connsiteX54511" fmla="*/ 489453 w 1299502"/>
              <a:gd name="connsiteY54511" fmla="*/ 872516 h 2190257"/>
              <a:gd name="connsiteX54512" fmla="*/ 489741 w 1299502"/>
              <a:gd name="connsiteY54512" fmla="*/ 872516 h 2190257"/>
              <a:gd name="connsiteX54513" fmla="*/ 489850 w 1299502"/>
              <a:gd name="connsiteY54513" fmla="*/ 872299 h 2190257"/>
              <a:gd name="connsiteX54514" fmla="*/ 489128 w 1299502"/>
              <a:gd name="connsiteY54514" fmla="*/ 871615 h 2190257"/>
              <a:gd name="connsiteX54515" fmla="*/ 488551 w 1299502"/>
              <a:gd name="connsiteY54515" fmla="*/ 871507 h 2190257"/>
              <a:gd name="connsiteX54516" fmla="*/ 488155 w 1299502"/>
              <a:gd name="connsiteY54516" fmla="*/ 871795 h 2190257"/>
              <a:gd name="connsiteX54517" fmla="*/ 487253 w 1299502"/>
              <a:gd name="connsiteY54517" fmla="*/ 870894 h 2190257"/>
              <a:gd name="connsiteX54518" fmla="*/ 486929 w 1299502"/>
              <a:gd name="connsiteY54518" fmla="*/ 870894 h 2190257"/>
              <a:gd name="connsiteX54519" fmla="*/ 486857 w 1299502"/>
              <a:gd name="connsiteY54519" fmla="*/ 870714 h 2190257"/>
              <a:gd name="connsiteX54520" fmla="*/ 486857 w 1299502"/>
              <a:gd name="connsiteY54520" fmla="*/ 870101 h 2190257"/>
              <a:gd name="connsiteX54521" fmla="*/ 487037 w 1299502"/>
              <a:gd name="connsiteY54521" fmla="*/ 870029 h 2190257"/>
              <a:gd name="connsiteX54522" fmla="*/ 487650 w 1299502"/>
              <a:gd name="connsiteY54522" fmla="*/ 870029 h 2190257"/>
              <a:gd name="connsiteX54523" fmla="*/ 487939 w 1299502"/>
              <a:gd name="connsiteY54523" fmla="*/ 870317 h 2190257"/>
              <a:gd name="connsiteX54524" fmla="*/ 488155 w 1299502"/>
              <a:gd name="connsiteY54524" fmla="*/ 870209 h 2190257"/>
              <a:gd name="connsiteX54525" fmla="*/ 488155 w 1299502"/>
              <a:gd name="connsiteY54525" fmla="*/ 869596 h 2190257"/>
              <a:gd name="connsiteX54526" fmla="*/ 487253 w 1299502"/>
              <a:gd name="connsiteY54526" fmla="*/ 868623 h 2190257"/>
              <a:gd name="connsiteX54527" fmla="*/ 487253 w 1299502"/>
              <a:gd name="connsiteY54527" fmla="*/ 868335 h 2190257"/>
              <a:gd name="connsiteX54528" fmla="*/ 487145 w 1299502"/>
              <a:gd name="connsiteY54528" fmla="*/ 868227 h 2190257"/>
              <a:gd name="connsiteX54529" fmla="*/ 486460 w 1299502"/>
              <a:gd name="connsiteY54529" fmla="*/ 868227 h 2190257"/>
              <a:gd name="connsiteX54530" fmla="*/ 486352 w 1299502"/>
              <a:gd name="connsiteY54530" fmla="*/ 868011 h 2190257"/>
              <a:gd name="connsiteX54531" fmla="*/ 486352 w 1299502"/>
              <a:gd name="connsiteY54531" fmla="*/ 867110 h 2190257"/>
              <a:gd name="connsiteX54532" fmla="*/ 486568 w 1299502"/>
              <a:gd name="connsiteY54532" fmla="*/ 867038 h 2190257"/>
              <a:gd name="connsiteX54533" fmla="*/ 486857 w 1299502"/>
              <a:gd name="connsiteY54533" fmla="*/ 867038 h 2190257"/>
              <a:gd name="connsiteX54534" fmla="*/ 487037 w 1299502"/>
              <a:gd name="connsiteY54534" fmla="*/ 866929 h 2190257"/>
              <a:gd name="connsiteX54535" fmla="*/ 486857 w 1299502"/>
              <a:gd name="connsiteY54535" fmla="*/ 866749 h 2190257"/>
              <a:gd name="connsiteX54536" fmla="*/ 486244 w 1299502"/>
              <a:gd name="connsiteY54536" fmla="*/ 866749 h 2190257"/>
              <a:gd name="connsiteX54537" fmla="*/ 485775 w 1299502"/>
              <a:gd name="connsiteY54537" fmla="*/ 866245 h 2190257"/>
              <a:gd name="connsiteX54538" fmla="*/ 485847 w 1299502"/>
              <a:gd name="connsiteY54538" fmla="*/ 865920 h 2190257"/>
              <a:gd name="connsiteX54539" fmla="*/ 486244 w 1299502"/>
              <a:gd name="connsiteY54539" fmla="*/ 865524 h 2190257"/>
              <a:gd name="connsiteX54540" fmla="*/ 486640 w 1299502"/>
              <a:gd name="connsiteY54540" fmla="*/ 865524 h 2190257"/>
              <a:gd name="connsiteX54541" fmla="*/ 486965 w 1299502"/>
              <a:gd name="connsiteY54541" fmla="*/ 865236 h 2190257"/>
              <a:gd name="connsiteX54542" fmla="*/ 487542 w 1299502"/>
              <a:gd name="connsiteY54542" fmla="*/ 865236 h 2190257"/>
              <a:gd name="connsiteX54543" fmla="*/ 488155 w 1299502"/>
              <a:gd name="connsiteY54543" fmla="*/ 865920 h 2190257"/>
              <a:gd name="connsiteX54544" fmla="*/ 488443 w 1299502"/>
              <a:gd name="connsiteY54544" fmla="*/ 865632 h 2190257"/>
              <a:gd name="connsiteX54545" fmla="*/ 489453 w 1299502"/>
              <a:gd name="connsiteY54545" fmla="*/ 865632 h 2190257"/>
              <a:gd name="connsiteX54546" fmla="*/ 489525 w 1299502"/>
              <a:gd name="connsiteY54546" fmla="*/ 865848 h 2190257"/>
              <a:gd name="connsiteX54547" fmla="*/ 489525 w 1299502"/>
              <a:gd name="connsiteY54547" fmla="*/ 866137 h 2190257"/>
              <a:gd name="connsiteX54548" fmla="*/ 489633 w 1299502"/>
              <a:gd name="connsiteY54548" fmla="*/ 866245 h 2190257"/>
              <a:gd name="connsiteX54549" fmla="*/ 490354 w 1299502"/>
              <a:gd name="connsiteY54549" fmla="*/ 866317 h 2190257"/>
              <a:gd name="connsiteX54550" fmla="*/ 490823 w 1299502"/>
              <a:gd name="connsiteY54550" fmla="*/ 865848 h 2190257"/>
              <a:gd name="connsiteX54551" fmla="*/ 490643 w 1299502"/>
              <a:gd name="connsiteY54551" fmla="*/ 865740 h 2190257"/>
              <a:gd name="connsiteX54552" fmla="*/ 490318 w 1299502"/>
              <a:gd name="connsiteY54552" fmla="*/ 865740 h 2190257"/>
              <a:gd name="connsiteX54553" fmla="*/ 488732 w 1299502"/>
              <a:gd name="connsiteY54553" fmla="*/ 864046 h 2190257"/>
              <a:gd name="connsiteX54554" fmla="*/ 488732 w 1299502"/>
              <a:gd name="connsiteY54554" fmla="*/ 863758 h 2190257"/>
              <a:gd name="connsiteX54555" fmla="*/ 488263 w 1299502"/>
              <a:gd name="connsiteY54555" fmla="*/ 863253 h 2190257"/>
              <a:gd name="connsiteX54556" fmla="*/ 487650 w 1299502"/>
              <a:gd name="connsiteY54556" fmla="*/ 863253 h 2190257"/>
              <a:gd name="connsiteX54557" fmla="*/ 487542 w 1299502"/>
              <a:gd name="connsiteY54557" fmla="*/ 863037 h 2190257"/>
              <a:gd name="connsiteX54558" fmla="*/ 487542 w 1299502"/>
              <a:gd name="connsiteY54558" fmla="*/ 862136 h 2190257"/>
              <a:gd name="connsiteX54559" fmla="*/ 488263 w 1299502"/>
              <a:gd name="connsiteY54559" fmla="*/ 861668 h 2190257"/>
              <a:gd name="connsiteX54560" fmla="*/ 488263 w 1299502"/>
              <a:gd name="connsiteY54560" fmla="*/ 861343 h 2190257"/>
              <a:gd name="connsiteX54561" fmla="*/ 488551 w 1299502"/>
              <a:gd name="connsiteY54561" fmla="*/ 861055 h 2190257"/>
              <a:gd name="connsiteX54562" fmla="*/ 488551 w 1299502"/>
              <a:gd name="connsiteY54562" fmla="*/ 860442 h 2190257"/>
              <a:gd name="connsiteX54563" fmla="*/ 488840 w 1299502"/>
              <a:gd name="connsiteY54563" fmla="*/ 860154 h 2190257"/>
              <a:gd name="connsiteX54564" fmla="*/ 488948 w 1299502"/>
              <a:gd name="connsiteY54564" fmla="*/ 859253 h 2190257"/>
              <a:gd name="connsiteX54565" fmla="*/ 489958 w 1299502"/>
              <a:gd name="connsiteY54565" fmla="*/ 858460 h 2190257"/>
              <a:gd name="connsiteX54566" fmla="*/ 489958 w 1299502"/>
              <a:gd name="connsiteY54566" fmla="*/ 858136 h 2190257"/>
              <a:gd name="connsiteX54567" fmla="*/ 490246 w 1299502"/>
              <a:gd name="connsiteY54567" fmla="*/ 857847 h 2190257"/>
              <a:gd name="connsiteX54568" fmla="*/ 490246 w 1299502"/>
              <a:gd name="connsiteY54568" fmla="*/ 857559 h 2190257"/>
              <a:gd name="connsiteX54569" fmla="*/ 490931 w 1299502"/>
              <a:gd name="connsiteY54569" fmla="*/ 856946 h 2190257"/>
              <a:gd name="connsiteX54570" fmla="*/ 490931 w 1299502"/>
              <a:gd name="connsiteY54570" fmla="*/ 856658 h 2190257"/>
              <a:gd name="connsiteX54571" fmla="*/ 491256 w 1299502"/>
              <a:gd name="connsiteY54571" fmla="*/ 856334 h 2190257"/>
              <a:gd name="connsiteX54572" fmla="*/ 491256 w 1299502"/>
              <a:gd name="connsiteY54572" fmla="*/ 856153 h 2190257"/>
              <a:gd name="connsiteX54573" fmla="*/ 491941 w 1299502"/>
              <a:gd name="connsiteY54573" fmla="*/ 855541 h 2190257"/>
              <a:gd name="connsiteX54574" fmla="*/ 491941 w 1299502"/>
              <a:gd name="connsiteY54574" fmla="*/ 855252 h 2190257"/>
              <a:gd name="connsiteX54575" fmla="*/ 492446 w 1299502"/>
              <a:gd name="connsiteY54575" fmla="*/ 854856 h 2190257"/>
              <a:gd name="connsiteX54576" fmla="*/ 492734 w 1299502"/>
              <a:gd name="connsiteY54576" fmla="*/ 854856 h 2190257"/>
              <a:gd name="connsiteX54577" fmla="*/ 492842 w 1299502"/>
              <a:gd name="connsiteY54577" fmla="*/ 854640 h 2190257"/>
              <a:gd name="connsiteX54578" fmla="*/ 492951 w 1299502"/>
              <a:gd name="connsiteY54578" fmla="*/ 854063 h 2190257"/>
              <a:gd name="connsiteX54579" fmla="*/ 493239 w 1299502"/>
              <a:gd name="connsiteY54579" fmla="*/ 853847 h 2190257"/>
              <a:gd name="connsiteX54580" fmla="*/ 493239 w 1299502"/>
              <a:gd name="connsiteY54580" fmla="*/ 853270 h 2190257"/>
              <a:gd name="connsiteX54581" fmla="*/ 492338 w 1299502"/>
              <a:gd name="connsiteY54581" fmla="*/ 852261 h 2190257"/>
              <a:gd name="connsiteX54582" fmla="*/ 492446 w 1299502"/>
              <a:gd name="connsiteY54582" fmla="*/ 850855 h 2190257"/>
              <a:gd name="connsiteX54583" fmla="*/ 491833 w 1299502"/>
              <a:gd name="connsiteY54583" fmla="*/ 850171 h 2190257"/>
              <a:gd name="connsiteX54584" fmla="*/ 491941 w 1299502"/>
              <a:gd name="connsiteY54584" fmla="*/ 848981 h 2190257"/>
              <a:gd name="connsiteX54585" fmla="*/ 492554 w 1299502"/>
              <a:gd name="connsiteY54585" fmla="*/ 848477 h 2190257"/>
              <a:gd name="connsiteX54586" fmla="*/ 492626 w 1299502"/>
              <a:gd name="connsiteY54586" fmla="*/ 847287 h 2190257"/>
              <a:gd name="connsiteX54587" fmla="*/ 493239 w 1299502"/>
              <a:gd name="connsiteY54587" fmla="*/ 846675 h 2190257"/>
              <a:gd name="connsiteX54588" fmla="*/ 493347 w 1299502"/>
              <a:gd name="connsiteY54588" fmla="*/ 845485 h 2190257"/>
              <a:gd name="connsiteX54589" fmla="*/ 493528 w 1299502"/>
              <a:gd name="connsiteY54589" fmla="*/ 845377 h 2190257"/>
              <a:gd name="connsiteX54590" fmla="*/ 494429 w 1299502"/>
              <a:gd name="connsiteY54590" fmla="*/ 845377 h 2190257"/>
              <a:gd name="connsiteX54591" fmla="*/ 494609 w 1299502"/>
              <a:gd name="connsiteY54591" fmla="*/ 845269 h 2190257"/>
              <a:gd name="connsiteX54592" fmla="*/ 494609 w 1299502"/>
              <a:gd name="connsiteY54592" fmla="*/ 844981 h 2190257"/>
              <a:gd name="connsiteX54593" fmla="*/ 494717 w 1299502"/>
              <a:gd name="connsiteY54593" fmla="*/ 844873 h 2190257"/>
              <a:gd name="connsiteX54594" fmla="*/ 495403 w 1299502"/>
              <a:gd name="connsiteY54594" fmla="*/ 844873 h 2190257"/>
              <a:gd name="connsiteX54595" fmla="*/ 495619 w 1299502"/>
              <a:gd name="connsiteY54595" fmla="*/ 845161 h 2190257"/>
              <a:gd name="connsiteX54596" fmla="*/ 496016 w 1299502"/>
              <a:gd name="connsiteY54596" fmla="*/ 845161 h 2190257"/>
              <a:gd name="connsiteX54597" fmla="*/ 496412 w 1299502"/>
              <a:gd name="connsiteY54597" fmla="*/ 845666 h 2190257"/>
              <a:gd name="connsiteX54598" fmla="*/ 496412 w 1299502"/>
              <a:gd name="connsiteY54598" fmla="*/ 845990 h 2190257"/>
              <a:gd name="connsiteX54599" fmla="*/ 496701 w 1299502"/>
              <a:gd name="connsiteY54599" fmla="*/ 846278 h 2190257"/>
              <a:gd name="connsiteX54600" fmla="*/ 496701 w 1299502"/>
              <a:gd name="connsiteY54600" fmla="*/ 846567 h 2190257"/>
              <a:gd name="connsiteX54601" fmla="*/ 497025 w 1299502"/>
              <a:gd name="connsiteY54601" fmla="*/ 846891 h 2190257"/>
              <a:gd name="connsiteX54602" fmla="*/ 497025 w 1299502"/>
              <a:gd name="connsiteY54602" fmla="*/ 847179 h 2190257"/>
              <a:gd name="connsiteX54603" fmla="*/ 497205 w 1299502"/>
              <a:gd name="connsiteY54603" fmla="*/ 847468 h 2190257"/>
              <a:gd name="connsiteX54604" fmla="*/ 497205 w 1299502"/>
              <a:gd name="connsiteY54604" fmla="*/ 848080 h 2190257"/>
              <a:gd name="connsiteX54605" fmla="*/ 497422 w 1299502"/>
              <a:gd name="connsiteY54605" fmla="*/ 848261 h 2190257"/>
              <a:gd name="connsiteX54606" fmla="*/ 497710 w 1299502"/>
              <a:gd name="connsiteY54606" fmla="*/ 848261 h 2190257"/>
              <a:gd name="connsiteX54607" fmla="*/ 498035 w 1299502"/>
              <a:gd name="connsiteY54607" fmla="*/ 848585 h 2190257"/>
              <a:gd name="connsiteX54608" fmla="*/ 498323 w 1299502"/>
              <a:gd name="connsiteY54608" fmla="*/ 848585 h 2190257"/>
              <a:gd name="connsiteX54609" fmla="*/ 499008 w 1299502"/>
              <a:gd name="connsiteY54609" fmla="*/ 849378 h 2190257"/>
              <a:gd name="connsiteX54610" fmla="*/ 499008 w 1299502"/>
              <a:gd name="connsiteY54610" fmla="*/ 849954 h 2190257"/>
              <a:gd name="connsiteX54611" fmla="*/ 498720 w 1299502"/>
              <a:gd name="connsiteY54611" fmla="*/ 850279 h 2190257"/>
              <a:gd name="connsiteX54612" fmla="*/ 499117 w 1299502"/>
              <a:gd name="connsiteY54612" fmla="*/ 850675 h 2190257"/>
              <a:gd name="connsiteX54613" fmla="*/ 499802 w 1299502"/>
              <a:gd name="connsiteY54613" fmla="*/ 850171 h 2190257"/>
              <a:gd name="connsiteX54614" fmla="*/ 500703 w 1299502"/>
              <a:gd name="connsiteY54614" fmla="*/ 850171 h 2190257"/>
              <a:gd name="connsiteX54615" fmla="*/ 501028 w 1299502"/>
              <a:gd name="connsiteY54615" fmla="*/ 850459 h 2190257"/>
              <a:gd name="connsiteX54616" fmla="*/ 501316 w 1299502"/>
              <a:gd name="connsiteY54616" fmla="*/ 850459 h 2190257"/>
              <a:gd name="connsiteX54617" fmla="*/ 501605 w 1299502"/>
              <a:gd name="connsiteY54617" fmla="*/ 850783 h 2190257"/>
              <a:gd name="connsiteX54618" fmla="*/ 501929 w 1299502"/>
              <a:gd name="connsiteY54618" fmla="*/ 850855 h 2190257"/>
              <a:gd name="connsiteX54619" fmla="*/ 502218 w 1299502"/>
              <a:gd name="connsiteY54619" fmla="*/ 851180 h 2190257"/>
              <a:gd name="connsiteX54620" fmla="*/ 502506 w 1299502"/>
              <a:gd name="connsiteY54620" fmla="*/ 851180 h 2190257"/>
              <a:gd name="connsiteX54621" fmla="*/ 502831 w 1299502"/>
              <a:gd name="connsiteY54621" fmla="*/ 851468 h 2190257"/>
              <a:gd name="connsiteX54622" fmla="*/ 503516 w 1299502"/>
              <a:gd name="connsiteY54622" fmla="*/ 851468 h 2190257"/>
              <a:gd name="connsiteX54623" fmla="*/ 503624 w 1299502"/>
              <a:gd name="connsiteY54623" fmla="*/ 851684 h 2190257"/>
              <a:gd name="connsiteX54624" fmla="*/ 503624 w 1299502"/>
              <a:gd name="connsiteY54624" fmla="*/ 852549 h 2190257"/>
              <a:gd name="connsiteX54625" fmla="*/ 503227 w 1299502"/>
              <a:gd name="connsiteY54625" fmla="*/ 852874 h 2190257"/>
              <a:gd name="connsiteX54626" fmla="*/ 503227 w 1299502"/>
              <a:gd name="connsiteY54626" fmla="*/ 853054 h 2190257"/>
              <a:gd name="connsiteX54627" fmla="*/ 503407 w 1299502"/>
              <a:gd name="connsiteY54627" fmla="*/ 853270 h 2190257"/>
              <a:gd name="connsiteX54628" fmla="*/ 504020 w 1299502"/>
              <a:gd name="connsiteY54628" fmla="*/ 852657 h 2190257"/>
              <a:gd name="connsiteX54629" fmla="*/ 504309 w 1299502"/>
              <a:gd name="connsiteY54629" fmla="*/ 852766 h 2190257"/>
              <a:gd name="connsiteX54630" fmla="*/ 504814 w 1299502"/>
              <a:gd name="connsiteY54630" fmla="*/ 852261 h 2190257"/>
              <a:gd name="connsiteX54631" fmla="*/ 504814 w 1299502"/>
              <a:gd name="connsiteY54631" fmla="*/ 851973 h 2190257"/>
              <a:gd name="connsiteX54632" fmla="*/ 504994 w 1299502"/>
              <a:gd name="connsiteY54632" fmla="*/ 851865 h 2190257"/>
              <a:gd name="connsiteX54633" fmla="*/ 505607 w 1299502"/>
              <a:gd name="connsiteY54633" fmla="*/ 851865 h 2190257"/>
              <a:gd name="connsiteX54634" fmla="*/ 505823 w 1299502"/>
              <a:gd name="connsiteY54634" fmla="*/ 852081 h 2190257"/>
              <a:gd name="connsiteX54635" fmla="*/ 505715 w 1299502"/>
              <a:gd name="connsiteY54635" fmla="*/ 853558 h 2190257"/>
              <a:gd name="connsiteX54636" fmla="*/ 506220 w 1299502"/>
              <a:gd name="connsiteY54636" fmla="*/ 853955 h 2190257"/>
              <a:gd name="connsiteX54637" fmla="*/ 506797 w 1299502"/>
              <a:gd name="connsiteY54637" fmla="*/ 853955 h 2190257"/>
              <a:gd name="connsiteX54638" fmla="*/ 507410 w 1299502"/>
              <a:gd name="connsiteY54638" fmla="*/ 853450 h 2190257"/>
              <a:gd name="connsiteX54639" fmla="*/ 508095 w 1299502"/>
              <a:gd name="connsiteY54639" fmla="*/ 853450 h 2190257"/>
              <a:gd name="connsiteX54640" fmla="*/ 508203 w 1299502"/>
              <a:gd name="connsiteY54640" fmla="*/ 853667 h 2190257"/>
              <a:gd name="connsiteX54641" fmla="*/ 508203 w 1299502"/>
              <a:gd name="connsiteY54641" fmla="*/ 854856 h 2190257"/>
              <a:gd name="connsiteX54642" fmla="*/ 508492 w 1299502"/>
              <a:gd name="connsiteY54642" fmla="*/ 855144 h 2190257"/>
              <a:gd name="connsiteX54643" fmla="*/ 508420 w 1299502"/>
              <a:gd name="connsiteY54643" fmla="*/ 855469 h 2190257"/>
              <a:gd name="connsiteX54644" fmla="*/ 507807 w 1299502"/>
              <a:gd name="connsiteY54644" fmla="*/ 855937 h 2190257"/>
              <a:gd name="connsiteX54645" fmla="*/ 507915 w 1299502"/>
              <a:gd name="connsiteY54645" fmla="*/ 856153 h 2190257"/>
              <a:gd name="connsiteX54646" fmla="*/ 508311 w 1299502"/>
              <a:gd name="connsiteY54646" fmla="*/ 856153 h 2190257"/>
              <a:gd name="connsiteX54647" fmla="*/ 508888 w 1299502"/>
              <a:gd name="connsiteY54647" fmla="*/ 855541 h 2190257"/>
              <a:gd name="connsiteX54648" fmla="*/ 509213 w 1299502"/>
              <a:gd name="connsiteY54648" fmla="*/ 855541 h 2190257"/>
              <a:gd name="connsiteX54649" fmla="*/ 509393 w 1299502"/>
              <a:gd name="connsiteY54649" fmla="*/ 855757 h 2190257"/>
              <a:gd name="connsiteX54650" fmla="*/ 509321 w 1299502"/>
              <a:gd name="connsiteY54650" fmla="*/ 856045 h 2190257"/>
              <a:gd name="connsiteX54651" fmla="*/ 509790 w 1299502"/>
              <a:gd name="connsiteY54651" fmla="*/ 856550 h 2190257"/>
              <a:gd name="connsiteX54652" fmla="*/ 510114 w 1299502"/>
              <a:gd name="connsiteY54652" fmla="*/ 856550 h 2190257"/>
              <a:gd name="connsiteX54653" fmla="*/ 510403 w 1299502"/>
              <a:gd name="connsiteY54653" fmla="*/ 856225 h 2190257"/>
              <a:gd name="connsiteX54654" fmla="*/ 511088 w 1299502"/>
              <a:gd name="connsiteY54654" fmla="*/ 856225 h 2190257"/>
              <a:gd name="connsiteX54655" fmla="*/ 511412 w 1299502"/>
              <a:gd name="connsiteY54655" fmla="*/ 855937 h 2190257"/>
              <a:gd name="connsiteX54656" fmla="*/ 512314 w 1299502"/>
              <a:gd name="connsiteY54656" fmla="*/ 856045 h 2190257"/>
              <a:gd name="connsiteX54657" fmla="*/ 513504 w 1299502"/>
              <a:gd name="connsiteY54657" fmla="*/ 857235 h 2190257"/>
              <a:gd name="connsiteX54658" fmla="*/ 513792 w 1299502"/>
              <a:gd name="connsiteY54658" fmla="*/ 857343 h 2190257"/>
              <a:gd name="connsiteX54659" fmla="*/ 514009 w 1299502"/>
              <a:gd name="connsiteY54659" fmla="*/ 857451 h 2190257"/>
              <a:gd name="connsiteX54660" fmla="*/ 513900 w 1299502"/>
              <a:gd name="connsiteY54660" fmla="*/ 857739 h 2190257"/>
              <a:gd name="connsiteX54661" fmla="*/ 514081 w 1299502"/>
              <a:gd name="connsiteY54661" fmla="*/ 857847 h 2190257"/>
              <a:gd name="connsiteX54662" fmla="*/ 514585 w 1299502"/>
              <a:gd name="connsiteY54662" fmla="*/ 857451 h 2190257"/>
              <a:gd name="connsiteX54663" fmla="*/ 513792 w 1299502"/>
              <a:gd name="connsiteY54663" fmla="*/ 856622 h 2190257"/>
              <a:gd name="connsiteX54664" fmla="*/ 513504 w 1299502"/>
              <a:gd name="connsiteY54664" fmla="*/ 856622 h 2190257"/>
              <a:gd name="connsiteX54665" fmla="*/ 512206 w 1299502"/>
              <a:gd name="connsiteY54665" fmla="*/ 855252 h 2190257"/>
              <a:gd name="connsiteX54666" fmla="*/ 512206 w 1299502"/>
              <a:gd name="connsiteY54666" fmla="*/ 854964 h 2190257"/>
              <a:gd name="connsiteX54667" fmla="*/ 512891 w 1299502"/>
              <a:gd name="connsiteY54667" fmla="*/ 854459 h 2190257"/>
              <a:gd name="connsiteX54668" fmla="*/ 512891 w 1299502"/>
              <a:gd name="connsiteY54668" fmla="*/ 854135 h 2190257"/>
              <a:gd name="connsiteX54669" fmla="*/ 513792 w 1299502"/>
              <a:gd name="connsiteY54669" fmla="*/ 853234 h 2190257"/>
              <a:gd name="connsiteX54670" fmla="*/ 513792 w 1299502"/>
              <a:gd name="connsiteY54670" fmla="*/ 852946 h 2190257"/>
              <a:gd name="connsiteX54671" fmla="*/ 513684 w 1299502"/>
              <a:gd name="connsiteY54671" fmla="*/ 852838 h 2190257"/>
              <a:gd name="connsiteX54672" fmla="*/ 512386 w 1299502"/>
              <a:gd name="connsiteY54672" fmla="*/ 852766 h 2190257"/>
              <a:gd name="connsiteX54673" fmla="*/ 511917 w 1299502"/>
              <a:gd name="connsiteY54673" fmla="*/ 852153 h 2190257"/>
              <a:gd name="connsiteX54674" fmla="*/ 511196 w 1299502"/>
              <a:gd name="connsiteY54674" fmla="*/ 852153 h 2190257"/>
              <a:gd name="connsiteX54675" fmla="*/ 510908 w 1299502"/>
              <a:gd name="connsiteY54675" fmla="*/ 851865 h 2190257"/>
              <a:gd name="connsiteX54676" fmla="*/ 510295 w 1299502"/>
              <a:gd name="connsiteY54676" fmla="*/ 851756 h 2190257"/>
              <a:gd name="connsiteX54677" fmla="*/ 510006 w 1299502"/>
              <a:gd name="connsiteY54677" fmla="*/ 851468 h 2190257"/>
              <a:gd name="connsiteX54678" fmla="*/ 509393 w 1299502"/>
              <a:gd name="connsiteY54678" fmla="*/ 851468 h 2190257"/>
              <a:gd name="connsiteX54679" fmla="*/ 509105 w 1299502"/>
              <a:gd name="connsiteY54679" fmla="*/ 851144 h 2190257"/>
              <a:gd name="connsiteX54680" fmla="*/ 508816 w 1299502"/>
              <a:gd name="connsiteY54680" fmla="*/ 851144 h 2190257"/>
              <a:gd name="connsiteX54681" fmla="*/ 508600 w 1299502"/>
              <a:gd name="connsiteY54681" fmla="*/ 850964 h 2190257"/>
              <a:gd name="connsiteX54682" fmla="*/ 508600 w 1299502"/>
              <a:gd name="connsiteY54682" fmla="*/ 850639 h 2190257"/>
              <a:gd name="connsiteX54683" fmla="*/ 508996 w 1299502"/>
              <a:gd name="connsiteY54683" fmla="*/ 850351 h 2190257"/>
              <a:gd name="connsiteX54684" fmla="*/ 508996 w 1299502"/>
              <a:gd name="connsiteY54684" fmla="*/ 850171 h 2190257"/>
              <a:gd name="connsiteX54685" fmla="*/ 509321 w 1299502"/>
              <a:gd name="connsiteY54685" fmla="*/ 849846 h 2190257"/>
              <a:gd name="connsiteX54686" fmla="*/ 509321 w 1299502"/>
              <a:gd name="connsiteY54686" fmla="*/ 849270 h 2190257"/>
              <a:gd name="connsiteX54687" fmla="*/ 509501 w 1299502"/>
              <a:gd name="connsiteY54687" fmla="*/ 849053 h 2190257"/>
              <a:gd name="connsiteX54688" fmla="*/ 509790 w 1299502"/>
              <a:gd name="connsiteY54688" fmla="*/ 849053 h 2190257"/>
              <a:gd name="connsiteX54689" fmla="*/ 510006 w 1299502"/>
              <a:gd name="connsiteY54689" fmla="*/ 848945 h 2190257"/>
              <a:gd name="connsiteX54690" fmla="*/ 509501 w 1299502"/>
              <a:gd name="connsiteY54690" fmla="*/ 848477 h 2190257"/>
              <a:gd name="connsiteX54691" fmla="*/ 509213 w 1299502"/>
              <a:gd name="connsiteY54691" fmla="*/ 848477 h 2190257"/>
              <a:gd name="connsiteX54692" fmla="*/ 509105 w 1299502"/>
              <a:gd name="connsiteY54692" fmla="*/ 848657 h 2190257"/>
              <a:gd name="connsiteX54693" fmla="*/ 508996 w 1299502"/>
              <a:gd name="connsiteY54693" fmla="*/ 848945 h 2190257"/>
              <a:gd name="connsiteX54694" fmla="*/ 508600 w 1299502"/>
              <a:gd name="connsiteY54694" fmla="*/ 849378 h 2190257"/>
              <a:gd name="connsiteX54695" fmla="*/ 508203 w 1299502"/>
              <a:gd name="connsiteY54695" fmla="*/ 849378 h 2190257"/>
              <a:gd name="connsiteX54696" fmla="*/ 507915 w 1299502"/>
              <a:gd name="connsiteY54696" fmla="*/ 849558 h 2190257"/>
              <a:gd name="connsiteX54697" fmla="*/ 507518 w 1299502"/>
              <a:gd name="connsiteY54697" fmla="*/ 849162 h 2190257"/>
              <a:gd name="connsiteX54698" fmla="*/ 507518 w 1299502"/>
              <a:gd name="connsiteY54698" fmla="*/ 848549 h 2190257"/>
              <a:gd name="connsiteX54699" fmla="*/ 507807 w 1299502"/>
              <a:gd name="connsiteY54699" fmla="*/ 848261 h 2190257"/>
              <a:gd name="connsiteX54700" fmla="*/ 507807 w 1299502"/>
              <a:gd name="connsiteY54700" fmla="*/ 847972 h 2190257"/>
              <a:gd name="connsiteX54701" fmla="*/ 509321 w 1299502"/>
              <a:gd name="connsiteY54701" fmla="*/ 846675 h 2190257"/>
              <a:gd name="connsiteX54702" fmla="*/ 509609 w 1299502"/>
              <a:gd name="connsiteY54702" fmla="*/ 846675 h 2190257"/>
              <a:gd name="connsiteX54703" fmla="*/ 510295 w 1299502"/>
              <a:gd name="connsiteY54703" fmla="*/ 846170 h 2190257"/>
              <a:gd name="connsiteX54704" fmla="*/ 511521 w 1299502"/>
              <a:gd name="connsiteY54704" fmla="*/ 846170 h 2190257"/>
              <a:gd name="connsiteX54705" fmla="*/ 511809 w 1299502"/>
              <a:gd name="connsiteY54705" fmla="*/ 846567 h 2190257"/>
              <a:gd name="connsiteX54706" fmla="*/ 512097 w 1299502"/>
              <a:gd name="connsiteY54706" fmla="*/ 846567 h 2190257"/>
              <a:gd name="connsiteX54707" fmla="*/ 512422 w 1299502"/>
              <a:gd name="connsiteY54707" fmla="*/ 846855 h 2190257"/>
              <a:gd name="connsiteX54708" fmla="*/ 513323 w 1299502"/>
              <a:gd name="connsiteY54708" fmla="*/ 846855 h 2190257"/>
              <a:gd name="connsiteX54709" fmla="*/ 513720 w 1299502"/>
              <a:gd name="connsiteY54709" fmla="*/ 847179 h 2190257"/>
              <a:gd name="connsiteX54710" fmla="*/ 514009 w 1299502"/>
              <a:gd name="connsiteY54710" fmla="*/ 846963 h 2190257"/>
              <a:gd name="connsiteX54711" fmla="*/ 514297 w 1299502"/>
              <a:gd name="connsiteY54711" fmla="*/ 846963 h 2190257"/>
              <a:gd name="connsiteX54712" fmla="*/ 514513 w 1299502"/>
              <a:gd name="connsiteY54712" fmla="*/ 846783 h 2190257"/>
              <a:gd name="connsiteX54713" fmla="*/ 514297 w 1299502"/>
              <a:gd name="connsiteY54713" fmla="*/ 846567 h 2190257"/>
              <a:gd name="connsiteX54714" fmla="*/ 514009 w 1299502"/>
              <a:gd name="connsiteY54714" fmla="*/ 846567 h 2190257"/>
              <a:gd name="connsiteX54715" fmla="*/ 513720 w 1299502"/>
              <a:gd name="connsiteY54715" fmla="*/ 846278 h 2190257"/>
              <a:gd name="connsiteX54716" fmla="*/ 512422 w 1299502"/>
              <a:gd name="connsiteY54716" fmla="*/ 846278 h 2190257"/>
              <a:gd name="connsiteX54717" fmla="*/ 512025 w 1299502"/>
              <a:gd name="connsiteY54717" fmla="*/ 845774 h 2190257"/>
              <a:gd name="connsiteX54718" fmla="*/ 512025 w 1299502"/>
              <a:gd name="connsiteY54718" fmla="*/ 845485 h 2190257"/>
              <a:gd name="connsiteX54719" fmla="*/ 511629 w 1299502"/>
              <a:gd name="connsiteY54719" fmla="*/ 844981 h 2190257"/>
              <a:gd name="connsiteX54720" fmla="*/ 508816 w 1299502"/>
              <a:gd name="connsiteY54720" fmla="*/ 844873 h 2190257"/>
              <a:gd name="connsiteX54721" fmla="*/ 508311 w 1299502"/>
              <a:gd name="connsiteY54721" fmla="*/ 845269 h 2190257"/>
              <a:gd name="connsiteX54722" fmla="*/ 508239 w 1299502"/>
              <a:gd name="connsiteY54722" fmla="*/ 846459 h 2190257"/>
              <a:gd name="connsiteX54723" fmla="*/ 507915 w 1299502"/>
              <a:gd name="connsiteY54723" fmla="*/ 846783 h 2190257"/>
              <a:gd name="connsiteX54724" fmla="*/ 507915 w 1299502"/>
              <a:gd name="connsiteY54724" fmla="*/ 847071 h 2190257"/>
              <a:gd name="connsiteX54725" fmla="*/ 507734 w 1299502"/>
              <a:gd name="connsiteY54725" fmla="*/ 847251 h 2190257"/>
              <a:gd name="connsiteX54726" fmla="*/ 507446 w 1299502"/>
              <a:gd name="connsiteY54726" fmla="*/ 847143 h 2190257"/>
              <a:gd name="connsiteX54727" fmla="*/ 507121 w 1299502"/>
              <a:gd name="connsiteY54727" fmla="*/ 847468 h 2190257"/>
              <a:gd name="connsiteX54728" fmla="*/ 502758 w 1299502"/>
              <a:gd name="connsiteY54728" fmla="*/ 847251 h 2190257"/>
              <a:gd name="connsiteX54729" fmla="*/ 502362 w 1299502"/>
              <a:gd name="connsiteY54729" fmla="*/ 846855 h 2190257"/>
              <a:gd name="connsiteX54730" fmla="*/ 502362 w 1299502"/>
              <a:gd name="connsiteY54730" fmla="*/ 846567 h 2190257"/>
              <a:gd name="connsiteX54731" fmla="*/ 502145 w 1299502"/>
              <a:gd name="connsiteY54731" fmla="*/ 846350 h 2190257"/>
              <a:gd name="connsiteX54732" fmla="*/ 500667 w 1299502"/>
              <a:gd name="connsiteY54732" fmla="*/ 846278 h 2190257"/>
              <a:gd name="connsiteX54733" fmla="*/ 499838 w 1299502"/>
              <a:gd name="connsiteY54733" fmla="*/ 845558 h 2190257"/>
              <a:gd name="connsiteX54734" fmla="*/ 499946 w 1299502"/>
              <a:gd name="connsiteY54734" fmla="*/ 845269 h 2190257"/>
              <a:gd name="connsiteX54735" fmla="*/ 499657 w 1299502"/>
              <a:gd name="connsiteY54735" fmla="*/ 844981 h 2190257"/>
              <a:gd name="connsiteX54736" fmla="*/ 499657 w 1299502"/>
              <a:gd name="connsiteY54736" fmla="*/ 844368 h 2190257"/>
              <a:gd name="connsiteX54737" fmla="*/ 500162 w 1299502"/>
              <a:gd name="connsiteY54737" fmla="*/ 843864 h 2190257"/>
              <a:gd name="connsiteX54738" fmla="*/ 500451 w 1299502"/>
              <a:gd name="connsiteY54738" fmla="*/ 843972 h 2190257"/>
              <a:gd name="connsiteX54739" fmla="*/ 500739 w 1299502"/>
              <a:gd name="connsiteY54739" fmla="*/ 844260 h 2190257"/>
              <a:gd name="connsiteX54740" fmla="*/ 501064 w 1299502"/>
              <a:gd name="connsiteY54740" fmla="*/ 844260 h 2190257"/>
              <a:gd name="connsiteX54741" fmla="*/ 501244 w 1299502"/>
              <a:gd name="connsiteY54741" fmla="*/ 844080 h 2190257"/>
              <a:gd name="connsiteX54742" fmla="*/ 500955 w 1299502"/>
              <a:gd name="connsiteY54742" fmla="*/ 843755 h 2190257"/>
              <a:gd name="connsiteX54743" fmla="*/ 500955 w 1299502"/>
              <a:gd name="connsiteY54743" fmla="*/ 843467 h 2190257"/>
              <a:gd name="connsiteX54744" fmla="*/ 501028 w 1299502"/>
              <a:gd name="connsiteY54744" fmla="*/ 843359 h 2190257"/>
              <a:gd name="connsiteX54745" fmla="*/ 502037 w 1299502"/>
              <a:gd name="connsiteY54745" fmla="*/ 843359 h 2190257"/>
              <a:gd name="connsiteX54746" fmla="*/ 502326 w 1299502"/>
              <a:gd name="connsiteY54746" fmla="*/ 843683 h 2190257"/>
              <a:gd name="connsiteX54747" fmla="*/ 502939 w 1299502"/>
              <a:gd name="connsiteY54747" fmla="*/ 843755 h 2190257"/>
              <a:gd name="connsiteX54748" fmla="*/ 503227 w 1299502"/>
              <a:gd name="connsiteY54748" fmla="*/ 844080 h 2190257"/>
              <a:gd name="connsiteX54749" fmla="*/ 503552 w 1299502"/>
              <a:gd name="connsiteY54749" fmla="*/ 843755 h 2190257"/>
              <a:gd name="connsiteX54750" fmla="*/ 505751 w 1299502"/>
              <a:gd name="connsiteY54750" fmla="*/ 843864 h 2190257"/>
              <a:gd name="connsiteX54751" fmla="*/ 506040 w 1299502"/>
              <a:gd name="connsiteY54751" fmla="*/ 844152 h 2190257"/>
              <a:gd name="connsiteX54752" fmla="*/ 506653 w 1299502"/>
              <a:gd name="connsiteY54752" fmla="*/ 844152 h 2190257"/>
              <a:gd name="connsiteX54753" fmla="*/ 506833 w 1299502"/>
              <a:gd name="connsiteY54753" fmla="*/ 844080 h 2190257"/>
              <a:gd name="connsiteX54754" fmla="*/ 506653 w 1299502"/>
              <a:gd name="connsiteY54754" fmla="*/ 843864 h 2190257"/>
              <a:gd name="connsiteX54755" fmla="*/ 506328 w 1299502"/>
              <a:gd name="connsiteY54755" fmla="*/ 843864 h 2190257"/>
              <a:gd name="connsiteX54756" fmla="*/ 505643 w 1299502"/>
              <a:gd name="connsiteY54756" fmla="*/ 843071 h 2190257"/>
              <a:gd name="connsiteX54757" fmla="*/ 505643 w 1299502"/>
              <a:gd name="connsiteY54757" fmla="*/ 842782 h 2190257"/>
              <a:gd name="connsiteX54758" fmla="*/ 505427 w 1299502"/>
              <a:gd name="connsiteY54758" fmla="*/ 842674 h 2190257"/>
              <a:gd name="connsiteX54759" fmla="*/ 504237 w 1299502"/>
              <a:gd name="connsiteY54759" fmla="*/ 842566 h 2190257"/>
              <a:gd name="connsiteX54760" fmla="*/ 503948 w 1299502"/>
              <a:gd name="connsiteY54760" fmla="*/ 842278 h 2190257"/>
              <a:gd name="connsiteX54761" fmla="*/ 503624 w 1299502"/>
              <a:gd name="connsiteY54761" fmla="*/ 842278 h 2190257"/>
              <a:gd name="connsiteX54762" fmla="*/ 503443 w 1299502"/>
              <a:gd name="connsiteY54762" fmla="*/ 842170 h 2190257"/>
              <a:gd name="connsiteX54763" fmla="*/ 503552 w 1299502"/>
              <a:gd name="connsiteY54763" fmla="*/ 841557 h 2190257"/>
              <a:gd name="connsiteX54764" fmla="*/ 503335 w 1299502"/>
              <a:gd name="connsiteY54764" fmla="*/ 841377 h 2190257"/>
              <a:gd name="connsiteX54765" fmla="*/ 503047 w 1299502"/>
              <a:gd name="connsiteY54765" fmla="*/ 841377 h 2190257"/>
              <a:gd name="connsiteX54766" fmla="*/ 502722 w 1299502"/>
              <a:gd name="connsiteY54766" fmla="*/ 841665 h 2190257"/>
              <a:gd name="connsiteX54767" fmla="*/ 502434 w 1299502"/>
              <a:gd name="connsiteY54767" fmla="*/ 841665 h 2190257"/>
              <a:gd name="connsiteX54768" fmla="*/ 502145 w 1299502"/>
              <a:gd name="connsiteY54768" fmla="*/ 841377 h 2190257"/>
              <a:gd name="connsiteX54769" fmla="*/ 501424 w 1299502"/>
              <a:gd name="connsiteY54769" fmla="*/ 841269 h 2190257"/>
              <a:gd name="connsiteX54770" fmla="*/ 501136 w 1299502"/>
              <a:gd name="connsiteY54770" fmla="*/ 840980 h 2190257"/>
              <a:gd name="connsiteX54771" fmla="*/ 500847 w 1299502"/>
              <a:gd name="connsiteY54771" fmla="*/ 840980 h 2190257"/>
              <a:gd name="connsiteX54772" fmla="*/ 500523 w 1299502"/>
              <a:gd name="connsiteY54772" fmla="*/ 841269 h 2190257"/>
              <a:gd name="connsiteX54773" fmla="*/ 499621 w 1299502"/>
              <a:gd name="connsiteY54773" fmla="*/ 841197 h 2190257"/>
              <a:gd name="connsiteX54774" fmla="*/ 499441 w 1299502"/>
              <a:gd name="connsiteY54774" fmla="*/ 841089 h 2190257"/>
              <a:gd name="connsiteX54775" fmla="*/ 499441 w 1299502"/>
              <a:gd name="connsiteY54775" fmla="*/ 840476 h 2190257"/>
              <a:gd name="connsiteX54776" fmla="*/ 499838 w 1299502"/>
              <a:gd name="connsiteY54776" fmla="*/ 840187 h 2190257"/>
              <a:gd name="connsiteX54777" fmla="*/ 499838 w 1299502"/>
              <a:gd name="connsiteY54777" fmla="*/ 839863 h 2190257"/>
              <a:gd name="connsiteX54778" fmla="*/ 499549 w 1299502"/>
              <a:gd name="connsiteY54778" fmla="*/ 839575 h 2190257"/>
              <a:gd name="connsiteX54779" fmla="*/ 499549 w 1299502"/>
              <a:gd name="connsiteY54779" fmla="*/ 838962 h 2190257"/>
              <a:gd name="connsiteX54780" fmla="*/ 500018 w 1299502"/>
              <a:gd name="connsiteY54780" fmla="*/ 838566 h 2190257"/>
              <a:gd name="connsiteX54781" fmla="*/ 500342 w 1299502"/>
              <a:gd name="connsiteY54781" fmla="*/ 838566 h 2190257"/>
              <a:gd name="connsiteX54782" fmla="*/ 500523 w 1299502"/>
              <a:gd name="connsiteY54782" fmla="*/ 838494 h 2190257"/>
              <a:gd name="connsiteX54783" fmla="*/ 500631 w 1299502"/>
              <a:gd name="connsiteY54783" fmla="*/ 836980 h 2190257"/>
              <a:gd name="connsiteX54784" fmla="*/ 501028 w 1299502"/>
              <a:gd name="connsiteY54784" fmla="*/ 836583 h 2190257"/>
              <a:gd name="connsiteX54785" fmla="*/ 501713 w 1299502"/>
              <a:gd name="connsiteY54785" fmla="*/ 836583 h 2190257"/>
              <a:gd name="connsiteX54786" fmla="*/ 501821 w 1299502"/>
              <a:gd name="connsiteY54786" fmla="*/ 836367 h 2190257"/>
              <a:gd name="connsiteX54787" fmla="*/ 501821 w 1299502"/>
              <a:gd name="connsiteY54787" fmla="*/ 836079 h 2190257"/>
              <a:gd name="connsiteX54788" fmla="*/ 502037 w 1299502"/>
              <a:gd name="connsiteY54788" fmla="*/ 835971 h 2190257"/>
              <a:gd name="connsiteX54789" fmla="*/ 503624 w 1299502"/>
              <a:gd name="connsiteY54789" fmla="*/ 836079 h 2190257"/>
              <a:gd name="connsiteX54790" fmla="*/ 503912 w 1299502"/>
              <a:gd name="connsiteY54790" fmla="*/ 836367 h 2190257"/>
              <a:gd name="connsiteX54791" fmla="*/ 504814 w 1299502"/>
              <a:gd name="connsiteY54791" fmla="*/ 836367 h 2190257"/>
              <a:gd name="connsiteX54792" fmla="*/ 504994 w 1299502"/>
              <a:gd name="connsiteY54792" fmla="*/ 836295 h 2190257"/>
              <a:gd name="connsiteX54793" fmla="*/ 504525 w 1299502"/>
              <a:gd name="connsiteY54793" fmla="*/ 835791 h 2190257"/>
              <a:gd name="connsiteX54794" fmla="*/ 502903 w 1299502"/>
              <a:gd name="connsiteY54794" fmla="*/ 835682 h 2190257"/>
              <a:gd name="connsiteX54795" fmla="*/ 502542 w 1299502"/>
              <a:gd name="connsiteY54795" fmla="*/ 835286 h 2190257"/>
              <a:gd name="connsiteX54796" fmla="*/ 503011 w 1299502"/>
              <a:gd name="connsiteY54796" fmla="*/ 834781 h 2190257"/>
              <a:gd name="connsiteX54797" fmla="*/ 503624 w 1299502"/>
              <a:gd name="connsiteY54797" fmla="*/ 834890 h 2190257"/>
              <a:gd name="connsiteX54798" fmla="*/ 503912 w 1299502"/>
              <a:gd name="connsiteY54798" fmla="*/ 834601 h 2190257"/>
              <a:gd name="connsiteX54799" fmla="*/ 504237 w 1299502"/>
              <a:gd name="connsiteY54799" fmla="*/ 834601 h 2190257"/>
              <a:gd name="connsiteX54800" fmla="*/ 504417 w 1299502"/>
              <a:gd name="connsiteY54800" fmla="*/ 834493 h 2190257"/>
              <a:gd name="connsiteX54801" fmla="*/ 504417 w 1299502"/>
              <a:gd name="connsiteY54801" fmla="*/ 834205 h 2190257"/>
              <a:gd name="connsiteX54802" fmla="*/ 504633 w 1299502"/>
              <a:gd name="connsiteY54802" fmla="*/ 833989 h 2190257"/>
              <a:gd name="connsiteX54803" fmla="*/ 504922 w 1299502"/>
              <a:gd name="connsiteY54803" fmla="*/ 833989 h 2190257"/>
              <a:gd name="connsiteX54804" fmla="*/ 505030 w 1299502"/>
              <a:gd name="connsiteY54804" fmla="*/ 833880 h 2190257"/>
              <a:gd name="connsiteX54805" fmla="*/ 505102 w 1299502"/>
              <a:gd name="connsiteY54805" fmla="*/ 833592 h 2190257"/>
              <a:gd name="connsiteX54806" fmla="*/ 505499 w 1299502"/>
              <a:gd name="connsiteY54806" fmla="*/ 833196 h 2190257"/>
              <a:gd name="connsiteX54807" fmla="*/ 508996 w 1299502"/>
              <a:gd name="connsiteY54807" fmla="*/ 833304 h 2190257"/>
              <a:gd name="connsiteX54808" fmla="*/ 509105 w 1299502"/>
              <a:gd name="connsiteY54808" fmla="*/ 833196 h 2190257"/>
              <a:gd name="connsiteX54809" fmla="*/ 508996 w 1299502"/>
              <a:gd name="connsiteY54809" fmla="*/ 833015 h 2190257"/>
              <a:gd name="connsiteX54810" fmla="*/ 507085 w 1299502"/>
              <a:gd name="connsiteY54810" fmla="*/ 833015 h 2190257"/>
              <a:gd name="connsiteX54811" fmla="*/ 506689 w 1299502"/>
              <a:gd name="connsiteY54811" fmla="*/ 832511 h 2190257"/>
              <a:gd name="connsiteX54812" fmla="*/ 506689 w 1299502"/>
              <a:gd name="connsiteY54812" fmla="*/ 831610 h 2190257"/>
              <a:gd name="connsiteX54813" fmla="*/ 506905 w 1299502"/>
              <a:gd name="connsiteY54813" fmla="*/ 831502 h 2190257"/>
              <a:gd name="connsiteX54814" fmla="*/ 507807 w 1299502"/>
              <a:gd name="connsiteY54814" fmla="*/ 831502 h 2190257"/>
              <a:gd name="connsiteX54815" fmla="*/ 508095 w 1299502"/>
              <a:gd name="connsiteY54815" fmla="*/ 831790 h 2190257"/>
              <a:gd name="connsiteX54816" fmla="*/ 508383 w 1299502"/>
              <a:gd name="connsiteY54816" fmla="*/ 831790 h 2190257"/>
              <a:gd name="connsiteX54817" fmla="*/ 508708 w 1299502"/>
              <a:gd name="connsiteY54817" fmla="*/ 831610 h 2190257"/>
              <a:gd name="connsiteX54818" fmla="*/ 509393 w 1299502"/>
              <a:gd name="connsiteY54818" fmla="*/ 831610 h 2190257"/>
              <a:gd name="connsiteX54819" fmla="*/ 509682 w 1299502"/>
              <a:gd name="connsiteY54819" fmla="*/ 831898 h 2190257"/>
              <a:gd name="connsiteX54820" fmla="*/ 510006 w 1299502"/>
              <a:gd name="connsiteY54820" fmla="*/ 831898 h 2190257"/>
              <a:gd name="connsiteX54821" fmla="*/ 510403 w 1299502"/>
              <a:gd name="connsiteY54821" fmla="*/ 832403 h 2190257"/>
              <a:gd name="connsiteX54822" fmla="*/ 510403 w 1299502"/>
              <a:gd name="connsiteY54822" fmla="*/ 832691 h 2190257"/>
              <a:gd name="connsiteX54823" fmla="*/ 510583 w 1299502"/>
              <a:gd name="connsiteY54823" fmla="*/ 832799 h 2190257"/>
              <a:gd name="connsiteX54824" fmla="*/ 511484 w 1299502"/>
              <a:gd name="connsiteY54824" fmla="*/ 832006 h 2190257"/>
              <a:gd name="connsiteX54825" fmla="*/ 512783 w 1299502"/>
              <a:gd name="connsiteY54825" fmla="*/ 832006 h 2190257"/>
              <a:gd name="connsiteX54826" fmla="*/ 513071 w 1299502"/>
              <a:gd name="connsiteY54826" fmla="*/ 832295 h 2190257"/>
              <a:gd name="connsiteX54827" fmla="*/ 514297 w 1299502"/>
              <a:gd name="connsiteY54827" fmla="*/ 832403 h 2190257"/>
              <a:gd name="connsiteX54828" fmla="*/ 514585 w 1299502"/>
              <a:gd name="connsiteY54828" fmla="*/ 832691 h 2190257"/>
              <a:gd name="connsiteX54829" fmla="*/ 514874 w 1299502"/>
              <a:gd name="connsiteY54829" fmla="*/ 832691 h 2190257"/>
              <a:gd name="connsiteX54830" fmla="*/ 515198 w 1299502"/>
              <a:gd name="connsiteY54830" fmla="*/ 833015 h 2190257"/>
              <a:gd name="connsiteX54831" fmla="*/ 515487 w 1299502"/>
              <a:gd name="connsiteY54831" fmla="*/ 833088 h 2190257"/>
              <a:gd name="connsiteX54832" fmla="*/ 516569 w 1299502"/>
              <a:gd name="connsiteY54832" fmla="*/ 834097 h 2190257"/>
              <a:gd name="connsiteX54833" fmla="*/ 516569 w 1299502"/>
              <a:gd name="connsiteY54833" fmla="*/ 834385 h 2190257"/>
              <a:gd name="connsiteX54834" fmla="*/ 517686 w 1299502"/>
              <a:gd name="connsiteY54834" fmla="*/ 835682 h 2190257"/>
              <a:gd name="connsiteX54835" fmla="*/ 517686 w 1299502"/>
              <a:gd name="connsiteY54835" fmla="*/ 836007 h 2190257"/>
              <a:gd name="connsiteX54836" fmla="*/ 518876 w 1299502"/>
              <a:gd name="connsiteY54836" fmla="*/ 837196 h 2190257"/>
              <a:gd name="connsiteX54837" fmla="*/ 518876 w 1299502"/>
              <a:gd name="connsiteY54837" fmla="*/ 837521 h 2190257"/>
              <a:gd name="connsiteX54838" fmla="*/ 520968 w 1299502"/>
              <a:gd name="connsiteY54838" fmla="*/ 839719 h 2190257"/>
              <a:gd name="connsiteX54839" fmla="*/ 520968 w 1299502"/>
              <a:gd name="connsiteY54839" fmla="*/ 840296 h 2190257"/>
              <a:gd name="connsiteX54840" fmla="*/ 521076 w 1299502"/>
              <a:gd name="connsiteY54840" fmla="*/ 840404 h 2190257"/>
              <a:gd name="connsiteX54841" fmla="*/ 521256 w 1299502"/>
              <a:gd name="connsiteY54841" fmla="*/ 840620 h 2190257"/>
              <a:gd name="connsiteX54842" fmla="*/ 521256 w 1299502"/>
              <a:gd name="connsiteY54842" fmla="*/ 841197 h 2190257"/>
              <a:gd name="connsiteX54843" fmla="*/ 521581 w 1299502"/>
              <a:gd name="connsiteY54843" fmla="*/ 841521 h 2190257"/>
              <a:gd name="connsiteX54844" fmla="*/ 521473 w 1299502"/>
              <a:gd name="connsiteY54844" fmla="*/ 841809 h 2190257"/>
              <a:gd name="connsiteX54845" fmla="*/ 521653 w 1299502"/>
              <a:gd name="connsiteY54845" fmla="*/ 841917 h 2190257"/>
              <a:gd name="connsiteX54846" fmla="*/ 522266 w 1299502"/>
              <a:gd name="connsiteY54846" fmla="*/ 842026 h 2190257"/>
              <a:gd name="connsiteX54847" fmla="*/ 522771 w 1299502"/>
              <a:gd name="connsiteY54847" fmla="*/ 841521 h 2190257"/>
              <a:gd name="connsiteX54848" fmla="*/ 522446 w 1299502"/>
              <a:gd name="connsiteY54848" fmla="*/ 841197 h 2190257"/>
              <a:gd name="connsiteX54849" fmla="*/ 522446 w 1299502"/>
              <a:gd name="connsiteY54849" fmla="*/ 840296 h 2190257"/>
              <a:gd name="connsiteX54850" fmla="*/ 521184 w 1299502"/>
              <a:gd name="connsiteY54850" fmla="*/ 838998 h 2190257"/>
              <a:gd name="connsiteX54851" fmla="*/ 521076 w 1299502"/>
              <a:gd name="connsiteY54851" fmla="*/ 838818 h 2190257"/>
              <a:gd name="connsiteX54852" fmla="*/ 521076 w 1299502"/>
              <a:gd name="connsiteY54852" fmla="*/ 838530 h 2190257"/>
              <a:gd name="connsiteX54853" fmla="*/ 520751 w 1299502"/>
              <a:gd name="connsiteY54853" fmla="*/ 838205 h 2190257"/>
              <a:gd name="connsiteX54854" fmla="*/ 520751 w 1299502"/>
              <a:gd name="connsiteY54854" fmla="*/ 837304 h 2190257"/>
              <a:gd name="connsiteX54855" fmla="*/ 521256 w 1299502"/>
              <a:gd name="connsiteY54855" fmla="*/ 836908 h 2190257"/>
              <a:gd name="connsiteX54856" fmla="*/ 521581 w 1299502"/>
              <a:gd name="connsiteY54856" fmla="*/ 836908 h 2190257"/>
              <a:gd name="connsiteX54857" fmla="*/ 521869 w 1299502"/>
              <a:gd name="connsiteY54857" fmla="*/ 836620 h 2190257"/>
              <a:gd name="connsiteX54858" fmla="*/ 522158 w 1299502"/>
              <a:gd name="connsiteY54858" fmla="*/ 836620 h 2190257"/>
              <a:gd name="connsiteX54859" fmla="*/ 522374 w 1299502"/>
              <a:gd name="connsiteY54859" fmla="*/ 836511 h 2190257"/>
              <a:gd name="connsiteX54860" fmla="*/ 522158 w 1299502"/>
              <a:gd name="connsiteY54860" fmla="*/ 836331 h 2190257"/>
              <a:gd name="connsiteX54861" fmla="*/ 521581 w 1299502"/>
              <a:gd name="connsiteY54861" fmla="*/ 836331 h 2190257"/>
              <a:gd name="connsiteX54862" fmla="*/ 521256 w 1299502"/>
              <a:gd name="connsiteY54862" fmla="*/ 836007 h 2190257"/>
              <a:gd name="connsiteX54863" fmla="*/ 520679 w 1299502"/>
              <a:gd name="connsiteY54863" fmla="*/ 836007 h 2190257"/>
              <a:gd name="connsiteX54864" fmla="*/ 520355 w 1299502"/>
              <a:gd name="connsiteY54864" fmla="*/ 835610 h 2190257"/>
              <a:gd name="connsiteX54865" fmla="*/ 520066 w 1299502"/>
              <a:gd name="connsiteY54865" fmla="*/ 835610 h 2190257"/>
              <a:gd name="connsiteX54866" fmla="*/ 519778 w 1299502"/>
              <a:gd name="connsiteY54866" fmla="*/ 835322 h 2190257"/>
              <a:gd name="connsiteX54867" fmla="*/ 519453 w 1299502"/>
              <a:gd name="connsiteY54867" fmla="*/ 835322 h 2190257"/>
              <a:gd name="connsiteX54868" fmla="*/ 519165 w 1299502"/>
              <a:gd name="connsiteY54868" fmla="*/ 835034 h 2190257"/>
              <a:gd name="connsiteX54869" fmla="*/ 518876 w 1299502"/>
              <a:gd name="connsiteY54869" fmla="*/ 835034 h 2190257"/>
              <a:gd name="connsiteX54870" fmla="*/ 517759 w 1299502"/>
              <a:gd name="connsiteY54870" fmla="*/ 833916 h 2190257"/>
              <a:gd name="connsiteX54871" fmla="*/ 518155 w 1299502"/>
              <a:gd name="connsiteY54871" fmla="*/ 833628 h 2190257"/>
              <a:gd name="connsiteX54872" fmla="*/ 517578 w 1299502"/>
              <a:gd name="connsiteY54872" fmla="*/ 833015 h 2190257"/>
              <a:gd name="connsiteX54873" fmla="*/ 517578 w 1299502"/>
              <a:gd name="connsiteY54873" fmla="*/ 832439 h 2190257"/>
              <a:gd name="connsiteX54874" fmla="*/ 517759 w 1299502"/>
              <a:gd name="connsiteY54874" fmla="*/ 832331 h 2190257"/>
              <a:gd name="connsiteX54875" fmla="*/ 518047 w 1299502"/>
              <a:gd name="connsiteY54875" fmla="*/ 832331 h 2190257"/>
              <a:gd name="connsiteX54876" fmla="*/ 518660 w 1299502"/>
              <a:gd name="connsiteY54876" fmla="*/ 832907 h 2190257"/>
              <a:gd name="connsiteX54877" fmla="*/ 518948 w 1299502"/>
              <a:gd name="connsiteY54877" fmla="*/ 832907 h 2190257"/>
              <a:gd name="connsiteX54878" fmla="*/ 519057 w 1299502"/>
              <a:gd name="connsiteY54878" fmla="*/ 832835 h 2190257"/>
              <a:gd name="connsiteX54879" fmla="*/ 518372 w 1299502"/>
              <a:gd name="connsiteY54879" fmla="*/ 832042 h 2190257"/>
              <a:gd name="connsiteX54880" fmla="*/ 518047 w 1299502"/>
              <a:gd name="connsiteY54880" fmla="*/ 832042 h 2190257"/>
              <a:gd name="connsiteX54881" fmla="*/ 517759 w 1299502"/>
              <a:gd name="connsiteY54881" fmla="*/ 831718 h 2190257"/>
              <a:gd name="connsiteX54882" fmla="*/ 517146 w 1299502"/>
              <a:gd name="connsiteY54882" fmla="*/ 831646 h 2190257"/>
              <a:gd name="connsiteX54883" fmla="*/ 516749 w 1299502"/>
              <a:gd name="connsiteY54883" fmla="*/ 831934 h 2190257"/>
              <a:gd name="connsiteX54884" fmla="*/ 515884 w 1299502"/>
              <a:gd name="connsiteY54884" fmla="*/ 831934 h 2190257"/>
              <a:gd name="connsiteX54885" fmla="*/ 515559 w 1299502"/>
              <a:gd name="connsiteY54885" fmla="*/ 831646 h 2190257"/>
              <a:gd name="connsiteX54886" fmla="*/ 515271 w 1299502"/>
              <a:gd name="connsiteY54886" fmla="*/ 831646 h 2190257"/>
              <a:gd name="connsiteX54887" fmla="*/ 514982 w 1299502"/>
              <a:gd name="connsiteY54887" fmla="*/ 831213 h 2190257"/>
              <a:gd name="connsiteX54888" fmla="*/ 513756 w 1299502"/>
              <a:gd name="connsiteY54888" fmla="*/ 831213 h 2190257"/>
              <a:gd name="connsiteX54889" fmla="*/ 513359 w 1299502"/>
              <a:gd name="connsiteY54889" fmla="*/ 830925 h 2190257"/>
              <a:gd name="connsiteX54890" fmla="*/ 512783 w 1299502"/>
              <a:gd name="connsiteY54890" fmla="*/ 830817 h 2190257"/>
              <a:gd name="connsiteX54891" fmla="*/ 512458 w 1299502"/>
              <a:gd name="connsiteY54891" fmla="*/ 830529 h 2190257"/>
              <a:gd name="connsiteX54892" fmla="*/ 512170 w 1299502"/>
              <a:gd name="connsiteY54892" fmla="*/ 830817 h 2190257"/>
              <a:gd name="connsiteX54893" fmla="*/ 510583 w 1299502"/>
              <a:gd name="connsiteY54893" fmla="*/ 830745 h 2190257"/>
              <a:gd name="connsiteX54894" fmla="*/ 510258 w 1299502"/>
              <a:gd name="connsiteY54894" fmla="*/ 830421 h 2190257"/>
              <a:gd name="connsiteX54895" fmla="*/ 509682 w 1299502"/>
              <a:gd name="connsiteY54895" fmla="*/ 830421 h 2190257"/>
              <a:gd name="connsiteX54896" fmla="*/ 509357 w 1299502"/>
              <a:gd name="connsiteY54896" fmla="*/ 830132 h 2190257"/>
              <a:gd name="connsiteX54897" fmla="*/ 507590 w 1299502"/>
              <a:gd name="connsiteY54897" fmla="*/ 830024 h 2190257"/>
              <a:gd name="connsiteX54898" fmla="*/ 507085 w 1299502"/>
              <a:gd name="connsiteY54898" fmla="*/ 829520 h 2190257"/>
              <a:gd name="connsiteX54899" fmla="*/ 507085 w 1299502"/>
              <a:gd name="connsiteY54899" fmla="*/ 829231 h 2190257"/>
              <a:gd name="connsiteX54900" fmla="*/ 507266 w 1299502"/>
              <a:gd name="connsiteY54900" fmla="*/ 829123 h 2190257"/>
              <a:gd name="connsiteX54901" fmla="*/ 507590 w 1299502"/>
              <a:gd name="connsiteY54901" fmla="*/ 829123 h 2190257"/>
              <a:gd name="connsiteX54902" fmla="*/ 507879 w 1299502"/>
              <a:gd name="connsiteY54902" fmla="*/ 828835 h 2190257"/>
              <a:gd name="connsiteX54903" fmla="*/ 508167 w 1299502"/>
              <a:gd name="connsiteY54903" fmla="*/ 828943 h 2190257"/>
              <a:gd name="connsiteX54904" fmla="*/ 508888 w 1299502"/>
              <a:gd name="connsiteY54904" fmla="*/ 828330 h 2190257"/>
              <a:gd name="connsiteX54905" fmla="*/ 509465 w 1299502"/>
              <a:gd name="connsiteY54905" fmla="*/ 828330 h 2190257"/>
              <a:gd name="connsiteX54906" fmla="*/ 509790 w 1299502"/>
              <a:gd name="connsiteY54906" fmla="*/ 828619 h 2190257"/>
              <a:gd name="connsiteX54907" fmla="*/ 510655 w 1299502"/>
              <a:gd name="connsiteY54907" fmla="*/ 828727 h 2190257"/>
              <a:gd name="connsiteX54908" fmla="*/ 510871 w 1299502"/>
              <a:gd name="connsiteY54908" fmla="*/ 828546 h 2190257"/>
              <a:gd name="connsiteX54909" fmla="*/ 510871 w 1299502"/>
              <a:gd name="connsiteY54909" fmla="*/ 827934 h 2190257"/>
              <a:gd name="connsiteX54910" fmla="*/ 510475 w 1299502"/>
              <a:gd name="connsiteY54910" fmla="*/ 827537 h 2190257"/>
              <a:gd name="connsiteX54911" fmla="*/ 509285 w 1299502"/>
              <a:gd name="connsiteY54911" fmla="*/ 827429 h 2190257"/>
              <a:gd name="connsiteX54912" fmla="*/ 508960 w 1299502"/>
              <a:gd name="connsiteY54912" fmla="*/ 827141 h 2190257"/>
              <a:gd name="connsiteX54913" fmla="*/ 508564 w 1299502"/>
              <a:gd name="connsiteY54913" fmla="*/ 827141 h 2190257"/>
              <a:gd name="connsiteX54914" fmla="*/ 507987 w 1299502"/>
              <a:gd name="connsiteY54914" fmla="*/ 826528 h 2190257"/>
              <a:gd name="connsiteX54915" fmla="*/ 507662 w 1299502"/>
              <a:gd name="connsiteY54915" fmla="*/ 826420 h 2190257"/>
              <a:gd name="connsiteX54916" fmla="*/ 507374 w 1299502"/>
              <a:gd name="connsiteY54916" fmla="*/ 826132 h 2190257"/>
              <a:gd name="connsiteX54917" fmla="*/ 506761 w 1299502"/>
              <a:gd name="connsiteY54917" fmla="*/ 826132 h 2190257"/>
              <a:gd name="connsiteX54918" fmla="*/ 505463 w 1299502"/>
              <a:gd name="connsiteY54918" fmla="*/ 824726 h 2190257"/>
              <a:gd name="connsiteX54919" fmla="*/ 505571 w 1299502"/>
              <a:gd name="connsiteY54919" fmla="*/ 822960 h 2190257"/>
              <a:gd name="connsiteX54920" fmla="*/ 505282 w 1299502"/>
              <a:gd name="connsiteY54920" fmla="*/ 822636 h 2190257"/>
              <a:gd name="connsiteX54921" fmla="*/ 505282 w 1299502"/>
              <a:gd name="connsiteY54921" fmla="*/ 822348 h 2190257"/>
              <a:gd name="connsiteX54922" fmla="*/ 505066 w 1299502"/>
              <a:gd name="connsiteY54922" fmla="*/ 822239 h 2190257"/>
              <a:gd name="connsiteX54923" fmla="*/ 504778 w 1299502"/>
              <a:gd name="connsiteY54923" fmla="*/ 822239 h 2190257"/>
              <a:gd name="connsiteX54924" fmla="*/ 504489 w 1299502"/>
              <a:gd name="connsiteY54924" fmla="*/ 821843 h 2190257"/>
              <a:gd name="connsiteX54925" fmla="*/ 503876 w 1299502"/>
              <a:gd name="connsiteY54925" fmla="*/ 821843 h 2190257"/>
              <a:gd name="connsiteX54926" fmla="*/ 503660 w 1299502"/>
              <a:gd name="connsiteY54926" fmla="*/ 822059 h 2190257"/>
              <a:gd name="connsiteX54927" fmla="*/ 503660 w 1299502"/>
              <a:gd name="connsiteY54927" fmla="*/ 822528 h 2190257"/>
              <a:gd name="connsiteX54928" fmla="*/ 503191 w 1299502"/>
              <a:gd name="connsiteY54928" fmla="*/ 823032 h 2190257"/>
              <a:gd name="connsiteX54929" fmla="*/ 502867 w 1299502"/>
              <a:gd name="connsiteY54929" fmla="*/ 822924 h 2190257"/>
              <a:gd name="connsiteX54930" fmla="*/ 502470 w 1299502"/>
              <a:gd name="connsiteY54930" fmla="*/ 822528 h 2190257"/>
              <a:gd name="connsiteX54931" fmla="*/ 502470 w 1299502"/>
              <a:gd name="connsiteY54931" fmla="*/ 822239 h 2190257"/>
              <a:gd name="connsiteX54932" fmla="*/ 502794 w 1299502"/>
              <a:gd name="connsiteY54932" fmla="*/ 821951 h 2190257"/>
              <a:gd name="connsiteX54933" fmla="*/ 502794 w 1299502"/>
              <a:gd name="connsiteY54933" fmla="*/ 821627 h 2190257"/>
              <a:gd name="connsiteX54934" fmla="*/ 502181 w 1299502"/>
              <a:gd name="connsiteY54934" fmla="*/ 821050 h 2190257"/>
              <a:gd name="connsiteX54935" fmla="*/ 502181 w 1299502"/>
              <a:gd name="connsiteY54935" fmla="*/ 820726 h 2190257"/>
              <a:gd name="connsiteX54936" fmla="*/ 502073 w 1299502"/>
              <a:gd name="connsiteY54936" fmla="*/ 820546 h 2190257"/>
              <a:gd name="connsiteX54937" fmla="*/ 500775 w 1299502"/>
              <a:gd name="connsiteY54937" fmla="*/ 821735 h 2190257"/>
              <a:gd name="connsiteX54938" fmla="*/ 500198 w 1299502"/>
              <a:gd name="connsiteY54938" fmla="*/ 821627 h 2190257"/>
              <a:gd name="connsiteX54939" fmla="*/ 499982 w 1299502"/>
              <a:gd name="connsiteY54939" fmla="*/ 821555 h 2190257"/>
              <a:gd name="connsiteX54940" fmla="*/ 500090 w 1299502"/>
              <a:gd name="connsiteY54940" fmla="*/ 820329 h 2190257"/>
              <a:gd name="connsiteX54941" fmla="*/ 500379 w 1299502"/>
              <a:gd name="connsiteY54941" fmla="*/ 820041 h 2190257"/>
              <a:gd name="connsiteX54942" fmla="*/ 499982 w 1299502"/>
              <a:gd name="connsiteY54942" fmla="*/ 819645 h 2190257"/>
              <a:gd name="connsiteX54943" fmla="*/ 499585 w 1299502"/>
              <a:gd name="connsiteY54943" fmla="*/ 819536 h 2190257"/>
              <a:gd name="connsiteX54944" fmla="*/ 499189 w 1299502"/>
              <a:gd name="connsiteY54944" fmla="*/ 819140 h 2190257"/>
              <a:gd name="connsiteX54945" fmla="*/ 499297 w 1299502"/>
              <a:gd name="connsiteY54945" fmla="*/ 817951 h 2190257"/>
              <a:gd name="connsiteX54946" fmla="*/ 499080 w 1299502"/>
              <a:gd name="connsiteY54946" fmla="*/ 817734 h 2190257"/>
              <a:gd name="connsiteX54947" fmla="*/ 498792 w 1299502"/>
              <a:gd name="connsiteY54947" fmla="*/ 817734 h 2190257"/>
              <a:gd name="connsiteX54948" fmla="*/ 498612 w 1299502"/>
              <a:gd name="connsiteY54948" fmla="*/ 817662 h 2190257"/>
              <a:gd name="connsiteX54949" fmla="*/ 498684 w 1299502"/>
              <a:gd name="connsiteY54949" fmla="*/ 816437 h 2190257"/>
              <a:gd name="connsiteX54950" fmla="*/ 499008 w 1299502"/>
              <a:gd name="connsiteY54950" fmla="*/ 816149 h 2190257"/>
              <a:gd name="connsiteX54951" fmla="*/ 499008 w 1299502"/>
              <a:gd name="connsiteY54951" fmla="*/ 815536 h 2190257"/>
              <a:gd name="connsiteX54952" fmla="*/ 499693 w 1299502"/>
              <a:gd name="connsiteY54952" fmla="*/ 814959 h 2190257"/>
              <a:gd name="connsiteX54953" fmla="*/ 499802 w 1299502"/>
              <a:gd name="connsiteY54953" fmla="*/ 813770 h 2190257"/>
              <a:gd name="connsiteX54954" fmla="*/ 500090 w 1299502"/>
              <a:gd name="connsiteY54954" fmla="*/ 813554 h 2190257"/>
              <a:gd name="connsiteX54955" fmla="*/ 500090 w 1299502"/>
              <a:gd name="connsiteY54955" fmla="*/ 812364 h 2190257"/>
              <a:gd name="connsiteX54956" fmla="*/ 500487 w 1299502"/>
              <a:gd name="connsiteY54956" fmla="*/ 812040 h 2190257"/>
              <a:gd name="connsiteX54957" fmla="*/ 500595 w 1299502"/>
              <a:gd name="connsiteY54957" fmla="*/ 809661 h 2190257"/>
              <a:gd name="connsiteX54958" fmla="*/ 500883 w 1299502"/>
              <a:gd name="connsiteY54958" fmla="*/ 809373 h 2190257"/>
              <a:gd name="connsiteX54959" fmla="*/ 500992 w 1299502"/>
              <a:gd name="connsiteY54959" fmla="*/ 808148 h 2190257"/>
              <a:gd name="connsiteX54960" fmla="*/ 501280 w 1299502"/>
              <a:gd name="connsiteY54960" fmla="*/ 807967 h 2190257"/>
              <a:gd name="connsiteX54961" fmla="*/ 501280 w 1299502"/>
              <a:gd name="connsiteY54961" fmla="*/ 807355 h 2190257"/>
              <a:gd name="connsiteX54962" fmla="*/ 500992 w 1299502"/>
              <a:gd name="connsiteY54962" fmla="*/ 807066 h 2190257"/>
              <a:gd name="connsiteX54963" fmla="*/ 501100 w 1299502"/>
              <a:gd name="connsiteY54963" fmla="*/ 806165 h 2190257"/>
              <a:gd name="connsiteX54964" fmla="*/ 501172 w 1299502"/>
              <a:gd name="connsiteY54964" fmla="*/ 805985 h 2190257"/>
              <a:gd name="connsiteX54965" fmla="*/ 501496 w 1299502"/>
              <a:gd name="connsiteY54965" fmla="*/ 806274 h 2190257"/>
              <a:gd name="connsiteX54966" fmla="*/ 502398 w 1299502"/>
              <a:gd name="connsiteY54966" fmla="*/ 806382 h 2190257"/>
              <a:gd name="connsiteX54967" fmla="*/ 502578 w 1299502"/>
              <a:gd name="connsiteY54967" fmla="*/ 806165 h 2190257"/>
              <a:gd name="connsiteX54968" fmla="*/ 502686 w 1299502"/>
              <a:gd name="connsiteY54968" fmla="*/ 805084 h 2190257"/>
              <a:gd name="connsiteX54969" fmla="*/ 502975 w 1299502"/>
              <a:gd name="connsiteY54969" fmla="*/ 804760 h 2190257"/>
              <a:gd name="connsiteX54970" fmla="*/ 502975 w 1299502"/>
              <a:gd name="connsiteY54970" fmla="*/ 804183 h 2190257"/>
              <a:gd name="connsiteX54971" fmla="*/ 503191 w 1299502"/>
              <a:gd name="connsiteY54971" fmla="*/ 803967 h 2190257"/>
              <a:gd name="connsiteX54972" fmla="*/ 503480 w 1299502"/>
              <a:gd name="connsiteY54972" fmla="*/ 804075 h 2190257"/>
              <a:gd name="connsiteX54973" fmla="*/ 503768 w 1299502"/>
              <a:gd name="connsiteY54973" fmla="*/ 804363 h 2190257"/>
              <a:gd name="connsiteX54974" fmla="*/ 505174 w 1299502"/>
              <a:gd name="connsiteY54974" fmla="*/ 803066 h 2190257"/>
              <a:gd name="connsiteX54975" fmla="*/ 505282 w 1299502"/>
              <a:gd name="connsiteY54975" fmla="*/ 802489 h 2190257"/>
              <a:gd name="connsiteX54976" fmla="*/ 505571 w 1299502"/>
              <a:gd name="connsiteY54976" fmla="*/ 802165 h 2190257"/>
              <a:gd name="connsiteX54977" fmla="*/ 505571 w 1299502"/>
              <a:gd name="connsiteY54977" fmla="*/ 801264 h 2190257"/>
              <a:gd name="connsiteX54978" fmla="*/ 505751 w 1299502"/>
              <a:gd name="connsiteY54978" fmla="*/ 801192 h 2190257"/>
              <a:gd name="connsiteX54979" fmla="*/ 506076 w 1299502"/>
              <a:gd name="connsiteY54979" fmla="*/ 801192 h 2190257"/>
              <a:gd name="connsiteX54980" fmla="*/ 506364 w 1299502"/>
              <a:gd name="connsiteY54980" fmla="*/ 800868 h 2190257"/>
              <a:gd name="connsiteX54981" fmla="*/ 507662 w 1299502"/>
              <a:gd name="connsiteY54981" fmla="*/ 800976 h 2190257"/>
              <a:gd name="connsiteX54982" fmla="*/ 507951 w 1299502"/>
              <a:gd name="connsiteY54982" fmla="*/ 801264 h 2190257"/>
              <a:gd name="connsiteX54983" fmla="*/ 508564 w 1299502"/>
              <a:gd name="connsiteY54983" fmla="*/ 801264 h 2190257"/>
              <a:gd name="connsiteX54984" fmla="*/ 508888 w 1299502"/>
              <a:gd name="connsiteY54984" fmla="*/ 801588 h 2190257"/>
              <a:gd name="connsiteX54985" fmla="*/ 509177 w 1299502"/>
              <a:gd name="connsiteY54985" fmla="*/ 801588 h 2190257"/>
              <a:gd name="connsiteX54986" fmla="*/ 509465 w 1299502"/>
              <a:gd name="connsiteY54986" fmla="*/ 801372 h 2190257"/>
              <a:gd name="connsiteX54987" fmla="*/ 509790 w 1299502"/>
              <a:gd name="connsiteY54987" fmla="*/ 801372 h 2190257"/>
              <a:gd name="connsiteX54988" fmla="*/ 510475 w 1299502"/>
              <a:gd name="connsiteY54988" fmla="*/ 800795 h 2190257"/>
              <a:gd name="connsiteX54989" fmla="*/ 510763 w 1299502"/>
              <a:gd name="connsiteY54989" fmla="*/ 800795 h 2190257"/>
              <a:gd name="connsiteX54990" fmla="*/ 511773 w 1299502"/>
              <a:gd name="connsiteY54990" fmla="*/ 799967 h 2190257"/>
              <a:gd name="connsiteX54991" fmla="*/ 512061 w 1299502"/>
              <a:gd name="connsiteY54991" fmla="*/ 799967 h 2190257"/>
              <a:gd name="connsiteX54992" fmla="*/ 512674 w 1299502"/>
              <a:gd name="connsiteY54992" fmla="*/ 799390 h 2190257"/>
              <a:gd name="connsiteX54993" fmla="*/ 512963 w 1299502"/>
              <a:gd name="connsiteY54993" fmla="*/ 799390 h 2190257"/>
              <a:gd name="connsiteX54994" fmla="*/ 513468 w 1299502"/>
              <a:gd name="connsiteY54994" fmla="*/ 798993 h 2190257"/>
              <a:gd name="connsiteX54995" fmla="*/ 513468 w 1299502"/>
              <a:gd name="connsiteY54995" fmla="*/ 798669 h 2190257"/>
              <a:gd name="connsiteX54996" fmla="*/ 514189 w 1299502"/>
              <a:gd name="connsiteY54996" fmla="*/ 798201 h 2190257"/>
              <a:gd name="connsiteX54997" fmla="*/ 514189 w 1299502"/>
              <a:gd name="connsiteY54997" fmla="*/ 797768 h 2190257"/>
              <a:gd name="connsiteX54998" fmla="*/ 514477 w 1299502"/>
              <a:gd name="connsiteY54998" fmla="*/ 797588 h 2190257"/>
              <a:gd name="connsiteX54999" fmla="*/ 514477 w 1299502"/>
              <a:gd name="connsiteY54999" fmla="*/ 797300 h 2190257"/>
              <a:gd name="connsiteX55000" fmla="*/ 515162 w 1299502"/>
              <a:gd name="connsiteY55000" fmla="*/ 796687 h 2190257"/>
              <a:gd name="connsiteX55001" fmla="*/ 515162 w 1299502"/>
              <a:gd name="connsiteY55001" fmla="*/ 796399 h 2190257"/>
              <a:gd name="connsiteX55002" fmla="*/ 515487 w 1299502"/>
              <a:gd name="connsiteY55002" fmla="*/ 796074 h 2190257"/>
              <a:gd name="connsiteX55003" fmla="*/ 515162 w 1299502"/>
              <a:gd name="connsiteY55003" fmla="*/ 795786 h 2190257"/>
              <a:gd name="connsiteX55004" fmla="*/ 515162 w 1299502"/>
              <a:gd name="connsiteY55004" fmla="*/ 795173 h 2190257"/>
              <a:gd name="connsiteX55005" fmla="*/ 515559 w 1299502"/>
              <a:gd name="connsiteY55005" fmla="*/ 794885 h 2190257"/>
              <a:gd name="connsiteX55006" fmla="*/ 515559 w 1299502"/>
              <a:gd name="connsiteY55006" fmla="*/ 794272 h 2190257"/>
              <a:gd name="connsiteX55007" fmla="*/ 517470 w 1299502"/>
              <a:gd name="connsiteY55007" fmla="*/ 792686 h 2190257"/>
              <a:gd name="connsiteX55008" fmla="*/ 517578 w 1299502"/>
              <a:gd name="connsiteY55008" fmla="*/ 791497 h 2190257"/>
              <a:gd name="connsiteX55009" fmla="*/ 517254 w 1299502"/>
              <a:gd name="connsiteY55009" fmla="*/ 791209 h 2190257"/>
              <a:gd name="connsiteX55010" fmla="*/ 517254 w 1299502"/>
              <a:gd name="connsiteY55010" fmla="*/ 790596 h 2190257"/>
              <a:gd name="connsiteX55011" fmla="*/ 518263 w 1299502"/>
              <a:gd name="connsiteY55011" fmla="*/ 789695 h 2190257"/>
              <a:gd name="connsiteX55012" fmla="*/ 518263 w 1299502"/>
              <a:gd name="connsiteY55012" fmla="*/ 788794 h 2190257"/>
              <a:gd name="connsiteX55013" fmla="*/ 519057 w 1299502"/>
              <a:gd name="connsiteY55013" fmla="*/ 788109 h 2190257"/>
              <a:gd name="connsiteX55014" fmla="*/ 519670 w 1299502"/>
              <a:gd name="connsiteY55014" fmla="*/ 788181 h 2190257"/>
              <a:gd name="connsiteX55015" fmla="*/ 519850 w 1299502"/>
              <a:gd name="connsiteY55015" fmla="*/ 788001 h 2190257"/>
              <a:gd name="connsiteX55016" fmla="*/ 519850 w 1299502"/>
              <a:gd name="connsiteY55016" fmla="*/ 787713 h 2190257"/>
              <a:gd name="connsiteX55017" fmla="*/ 520174 w 1299502"/>
              <a:gd name="connsiteY55017" fmla="*/ 787388 h 2190257"/>
              <a:gd name="connsiteX55018" fmla="*/ 520247 w 1299502"/>
              <a:gd name="connsiteY55018" fmla="*/ 787100 h 2190257"/>
              <a:gd name="connsiteX55019" fmla="*/ 520066 w 1299502"/>
              <a:gd name="connsiteY55019" fmla="*/ 786992 h 2190257"/>
              <a:gd name="connsiteX55020" fmla="*/ 519742 w 1299502"/>
              <a:gd name="connsiteY55020" fmla="*/ 786992 h 2190257"/>
              <a:gd name="connsiteX55021" fmla="*/ 519345 w 1299502"/>
              <a:gd name="connsiteY55021" fmla="*/ 786487 h 2190257"/>
              <a:gd name="connsiteX55022" fmla="*/ 519345 w 1299502"/>
              <a:gd name="connsiteY55022" fmla="*/ 786199 h 2190257"/>
              <a:gd name="connsiteX55023" fmla="*/ 519958 w 1299502"/>
              <a:gd name="connsiteY55023" fmla="*/ 785586 h 2190257"/>
              <a:gd name="connsiteX55024" fmla="*/ 519958 w 1299502"/>
              <a:gd name="connsiteY55024" fmla="*/ 785298 h 2190257"/>
              <a:gd name="connsiteX55025" fmla="*/ 520355 w 1299502"/>
              <a:gd name="connsiteY55025" fmla="*/ 785118 h 2190257"/>
              <a:gd name="connsiteX55026" fmla="*/ 520355 w 1299502"/>
              <a:gd name="connsiteY55026" fmla="*/ 784685 h 2190257"/>
              <a:gd name="connsiteX55027" fmla="*/ 520138 w 1299502"/>
              <a:gd name="connsiteY55027" fmla="*/ 784613 h 2190257"/>
              <a:gd name="connsiteX55028" fmla="*/ 519850 w 1299502"/>
              <a:gd name="connsiteY55028" fmla="*/ 784613 h 2190257"/>
              <a:gd name="connsiteX55029" fmla="*/ 519670 w 1299502"/>
              <a:gd name="connsiteY55029" fmla="*/ 784397 h 2190257"/>
              <a:gd name="connsiteX55030" fmla="*/ 519742 w 1299502"/>
              <a:gd name="connsiteY55030" fmla="*/ 783208 h 2190257"/>
              <a:gd name="connsiteX55031" fmla="*/ 520247 w 1299502"/>
              <a:gd name="connsiteY55031" fmla="*/ 782811 h 2190257"/>
              <a:gd name="connsiteX55032" fmla="*/ 520535 w 1299502"/>
              <a:gd name="connsiteY55032" fmla="*/ 782811 h 2190257"/>
              <a:gd name="connsiteX55033" fmla="*/ 520751 w 1299502"/>
              <a:gd name="connsiteY55033" fmla="*/ 782703 h 2190257"/>
              <a:gd name="connsiteX55034" fmla="*/ 520751 w 1299502"/>
              <a:gd name="connsiteY55034" fmla="*/ 782415 h 2190257"/>
              <a:gd name="connsiteX55035" fmla="*/ 520860 w 1299502"/>
              <a:gd name="connsiteY55035" fmla="*/ 782307 h 2190257"/>
              <a:gd name="connsiteX55036" fmla="*/ 521148 w 1299502"/>
              <a:gd name="connsiteY55036" fmla="*/ 782307 h 2190257"/>
              <a:gd name="connsiteX55037" fmla="*/ 521328 w 1299502"/>
              <a:gd name="connsiteY55037" fmla="*/ 782127 h 2190257"/>
              <a:gd name="connsiteX55038" fmla="*/ 521328 w 1299502"/>
              <a:gd name="connsiteY55038" fmla="*/ 781514 h 2190257"/>
              <a:gd name="connsiteX55039" fmla="*/ 521040 w 1299502"/>
              <a:gd name="connsiteY55039" fmla="*/ 781226 h 2190257"/>
              <a:gd name="connsiteX55040" fmla="*/ 521148 w 1299502"/>
              <a:gd name="connsiteY55040" fmla="*/ 780325 h 2190257"/>
              <a:gd name="connsiteX55041" fmla="*/ 521436 w 1299502"/>
              <a:gd name="connsiteY55041" fmla="*/ 780108 h 2190257"/>
              <a:gd name="connsiteX55042" fmla="*/ 520860 w 1299502"/>
              <a:gd name="connsiteY55042" fmla="*/ 779424 h 2190257"/>
              <a:gd name="connsiteX55043" fmla="*/ 520932 w 1299502"/>
              <a:gd name="connsiteY55043" fmla="*/ 777910 h 2190257"/>
              <a:gd name="connsiteX55044" fmla="*/ 521256 w 1299502"/>
              <a:gd name="connsiteY55044" fmla="*/ 777730 h 2190257"/>
              <a:gd name="connsiteX55045" fmla="*/ 521256 w 1299502"/>
              <a:gd name="connsiteY55045" fmla="*/ 777405 h 2190257"/>
              <a:gd name="connsiteX55046" fmla="*/ 521941 w 1299502"/>
              <a:gd name="connsiteY55046" fmla="*/ 776829 h 2190257"/>
              <a:gd name="connsiteX55047" fmla="*/ 521941 w 1299502"/>
              <a:gd name="connsiteY55047" fmla="*/ 776504 h 2190257"/>
              <a:gd name="connsiteX55048" fmla="*/ 521653 w 1299502"/>
              <a:gd name="connsiteY55048" fmla="*/ 776216 h 2190257"/>
              <a:gd name="connsiteX55049" fmla="*/ 521653 w 1299502"/>
              <a:gd name="connsiteY55049" fmla="*/ 775928 h 2190257"/>
              <a:gd name="connsiteX55050" fmla="*/ 521328 w 1299502"/>
              <a:gd name="connsiteY55050" fmla="*/ 775603 h 2190257"/>
              <a:gd name="connsiteX55051" fmla="*/ 521328 w 1299502"/>
              <a:gd name="connsiteY55051" fmla="*/ 775027 h 2190257"/>
              <a:gd name="connsiteX55052" fmla="*/ 521040 w 1299502"/>
              <a:gd name="connsiteY55052" fmla="*/ 774702 h 2190257"/>
              <a:gd name="connsiteX55053" fmla="*/ 521148 w 1299502"/>
              <a:gd name="connsiteY55053" fmla="*/ 773801 h 2190257"/>
              <a:gd name="connsiteX55054" fmla="*/ 521436 w 1299502"/>
              <a:gd name="connsiteY55054" fmla="*/ 773513 h 2190257"/>
              <a:gd name="connsiteX55055" fmla="*/ 521436 w 1299502"/>
              <a:gd name="connsiteY55055" fmla="*/ 772612 h 2190257"/>
              <a:gd name="connsiteX55056" fmla="*/ 521833 w 1299502"/>
              <a:gd name="connsiteY55056" fmla="*/ 772324 h 2190257"/>
              <a:gd name="connsiteX55057" fmla="*/ 521833 w 1299502"/>
              <a:gd name="connsiteY55057" fmla="*/ 772035 h 2190257"/>
              <a:gd name="connsiteX55058" fmla="*/ 522122 w 1299502"/>
              <a:gd name="connsiteY55058" fmla="*/ 771711 h 2190257"/>
              <a:gd name="connsiteX55059" fmla="*/ 522122 w 1299502"/>
              <a:gd name="connsiteY55059" fmla="*/ 771206 h 2190257"/>
              <a:gd name="connsiteX55060" fmla="*/ 522446 w 1299502"/>
              <a:gd name="connsiteY55060" fmla="*/ 770918 h 2190257"/>
              <a:gd name="connsiteX55061" fmla="*/ 522518 w 1299502"/>
              <a:gd name="connsiteY55061" fmla="*/ 770630 h 2190257"/>
              <a:gd name="connsiteX55062" fmla="*/ 522915 w 1299502"/>
              <a:gd name="connsiteY55062" fmla="*/ 770233 h 2190257"/>
              <a:gd name="connsiteX55063" fmla="*/ 523239 w 1299502"/>
              <a:gd name="connsiteY55063" fmla="*/ 770233 h 2190257"/>
              <a:gd name="connsiteX55064" fmla="*/ 523636 w 1299502"/>
              <a:gd name="connsiteY55064" fmla="*/ 769909 h 2190257"/>
              <a:gd name="connsiteX55065" fmla="*/ 523925 w 1299502"/>
              <a:gd name="connsiteY55065" fmla="*/ 769909 h 2190257"/>
              <a:gd name="connsiteX55066" fmla="*/ 524213 w 1299502"/>
              <a:gd name="connsiteY55066" fmla="*/ 770233 h 2190257"/>
              <a:gd name="connsiteX55067" fmla="*/ 524826 w 1299502"/>
              <a:gd name="connsiteY55067" fmla="*/ 770233 h 2190257"/>
              <a:gd name="connsiteX55068" fmla="*/ 526016 w 1299502"/>
              <a:gd name="connsiteY55068" fmla="*/ 771531 h 2190257"/>
              <a:gd name="connsiteX55069" fmla="*/ 526340 w 1299502"/>
              <a:gd name="connsiteY55069" fmla="*/ 771531 h 2190257"/>
              <a:gd name="connsiteX55070" fmla="*/ 526737 w 1299502"/>
              <a:gd name="connsiteY55070" fmla="*/ 772035 h 2190257"/>
              <a:gd name="connsiteX55071" fmla="*/ 526737 w 1299502"/>
              <a:gd name="connsiteY55071" fmla="*/ 772324 h 2190257"/>
              <a:gd name="connsiteX55072" fmla="*/ 526917 w 1299502"/>
              <a:gd name="connsiteY55072" fmla="*/ 772432 h 2190257"/>
              <a:gd name="connsiteX55073" fmla="*/ 527819 w 1299502"/>
              <a:gd name="connsiteY55073" fmla="*/ 772504 h 2190257"/>
              <a:gd name="connsiteX55074" fmla="*/ 528215 w 1299502"/>
              <a:gd name="connsiteY55074" fmla="*/ 772900 h 2190257"/>
              <a:gd name="connsiteX55075" fmla="*/ 528215 w 1299502"/>
              <a:gd name="connsiteY55075" fmla="*/ 773225 h 2190257"/>
              <a:gd name="connsiteX55076" fmla="*/ 528504 w 1299502"/>
              <a:gd name="connsiteY55076" fmla="*/ 773513 h 2190257"/>
              <a:gd name="connsiteX55077" fmla="*/ 528504 w 1299502"/>
              <a:gd name="connsiteY55077" fmla="*/ 773801 h 2190257"/>
              <a:gd name="connsiteX55078" fmla="*/ 528720 w 1299502"/>
              <a:gd name="connsiteY55078" fmla="*/ 774017 h 2190257"/>
              <a:gd name="connsiteX55079" fmla="*/ 529622 w 1299502"/>
              <a:gd name="connsiteY55079" fmla="*/ 774017 h 2190257"/>
              <a:gd name="connsiteX55080" fmla="*/ 529910 w 1299502"/>
              <a:gd name="connsiteY55080" fmla="*/ 774306 h 2190257"/>
              <a:gd name="connsiteX55081" fmla="*/ 531100 w 1299502"/>
              <a:gd name="connsiteY55081" fmla="*/ 774414 h 2190257"/>
              <a:gd name="connsiteX55082" fmla="*/ 531605 w 1299502"/>
              <a:gd name="connsiteY55082" fmla="*/ 774810 h 2190257"/>
              <a:gd name="connsiteX55083" fmla="*/ 531497 w 1299502"/>
              <a:gd name="connsiteY55083" fmla="*/ 775495 h 2190257"/>
              <a:gd name="connsiteX55084" fmla="*/ 532002 w 1299502"/>
              <a:gd name="connsiteY55084" fmla="*/ 775928 h 2190257"/>
              <a:gd name="connsiteX55085" fmla="*/ 533480 w 1299502"/>
              <a:gd name="connsiteY55085" fmla="*/ 776000 h 2190257"/>
              <a:gd name="connsiteX55086" fmla="*/ 534093 w 1299502"/>
              <a:gd name="connsiteY55086" fmla="*/ 776612 h 2190257"/>
              <a:gd name="connsiteX55087" fmla="*/ 534309 w 1299502"/>
              <a:gd name="connsiteY55087" fmla="*/ 776504 h 2190257"/>
              <a:gd name="connsiteX55088" fmla="*/ 534309 w 1299502"/>
              <a:gd name="connsiteY55088" fmla="*/ 775315 h 2190257"/>
              <a:gd name="connsiteX55089" fmla="*/ 534994 w 1299502"/>
              <a:gd name="connsiteY55089" fmla="*/ 774702 h 2190257"/>
              <a:gd name="connsiteX55090" fmla="*/ 534994 w 1299502"/>
              <a:gd name="connsiteY55090" fmla="*/ 774414 h 2190257"/>
              <a:gd name="connsiteX55091" fmla="*/ 535283 w 1299502"/>
              <a:gd name="connsiteY55091" fmla="*/ 774126 h 2190257"/>
              <a:gd name="connsiteX55092" fmla="*/ 535283 w 1299502"/>
              <a:gd name="connsiteY55092" fmla="*/ 773801 h 2190257"/>
              <a:gd name="connsiteX55093" fmla="*/ 535499 w 1299502"/>
              <a:gd name="connsiteY55093" fmla="*/ 773693 h 2190257"/>
              <a:gd name="connsiteX55094" fmla="*/ 536365 w 1299502"/>
              <a:gd name="connsiteY55094" fmla="*/ 773693 h 2190257"/>
              <a:gd name="connsiteX55095" fmla="*/ 536978 w 1299502"/>
              <a:gd name="connsiteY55095" fmla="*/ 774306 h 2190257"/>
              <a:gd name="connsiteX55096" fmla="*/ 537266 w 1299502"/>
              <a:gd name="connsiteY55096" fmla="*/ 774414 h 2190257"/>
              <a:gd name="connsiteX55097" fmla="*/ 537591 w 1299502"/>
              <a:gd name="connsiteY55097" fmla="*/ 774702 h 2190257"/>
              <a:gd name="connsiteX55098" fmla="*/ 538889 w 1299502"/>
              <a:gd name="connsiteY55098" fmla="*/ 774702 h 2190257"/>
              <a:gd name="connsiteX55099" fmla="*/ 539069 w 1299502"/>
              <a:gd name="connsiteY55099" fmla="*/ 775027 h 2190257"/>
              <a:gd name="connsiteX55100" fmla="*/ 541557 w 1299502"/>
              <a:gd name="connsiteY55100" fmla="*/ 775099 h 2190257"/>
              <a:gd name="connsiteX55101" fmla="*/ 541881 w 1299502"/>
              <a:gd name="connsiteY55101" fmla="*/ 775423 h 2190257"/>
              <a:gd name="connsiteX55102" fmla="*/ 542170 w 1299502"/>
              <a:gd name="connsiteY55102" fmla="*/ 775495 h 2190257"/>
              <a:gd name="connsiteX55103" fmla="*/ 542458 w 1299502"/>
              <a:gd name="connsiteY55103" fmla="*/ 775819 h 2190257"/>
              <a:gd name="connsiteX55104" fmla="*/ 542747 w 1299502"/>
              <a:gd name="connsiteY55104" fmla="*/ 775819 h 2190257"/>
              <a:gd name="connsiteX55105" fmla="*/ 543071 w 1299502"/>
              <a:gd name="connsiteY55105" fmla="*/ 776108 h 2190257"/>
              <a:gd name="connsiteX55106" fmla="*/ 544658 w 1299502"/>
              <a:gd name="connsiteY55106" fmla="*/ 776216 h 2190257"/>
              <a:gd name="connsiteX55107" fmla="*/ 544766 w 1299502"/>
              <a:gd name="connsiteY55107" fmla="*/ 776000 h 2190257"/>
              <a:gd name="connsiteX55108" fmla="*/ 544838 w 1299502"/>
              <a:gd name="connsiteY55108" fmla="*/ 775423 h 2190257"/>
              <a:gd name="connsiteX55109" fmla="*/ 545343 w 1299502"/>
              <a:gd name="connsiteY55109" fmla="*/ 775027 h 2190257"/>
              <a:gd name="connsiteX55110" fmla="*/ 545956 w 1299502"/>
              <a:gd name="connsiteY55110" fmla="*/ 775027 h 2190257"/>
              <a:gd name="connsiteX55111" fmla="*/ 546244 w 1299502"/>
              <a:gd name="connsiteY55111" fmla="*/ 775315 h 2190257"/>
              <a:gd name="connsiteX55112" fmla="*/ 546569 w 1299502"/>
              <a:gd name="connsiteY55112" fmla="*/ 775423 h 2190257"/>
              <a:gd name="connsiteX55113" fmla="*/ 546641 w 1299502"/>
              <a:gd name="connsiteY55113" fmla="*/ 775495 h 2190257"/>
              <a:gd name="connsiteX55114" fmla="*/ 546641 w 1299502"/>
              <a:gd name="connsiteY55114" fmla="*/ 775819 h 2190257"/>
              <a:gd name="connsiteX55115" fmla="*/ 547254 w 1299502"/>
              <a:gd name="connsiteY55115" fmla="*/ 776396 h 2190257"/>
              <a:gd name="connsiteX55116" fmla="*/ 547254 w 1299502"/>
              <a:gd name="connsiteY55116" fmla="*/ 776720 h 2190257"/>
              <a:gd name="connsiteX55117" fmla="*/ 547867 w 1299502"/>
              <a:gd name="connsiteY55117" fmla="*/ 777297 h 2190257"/>
              <a:gd name="connsiteX55118" fmla="*/ 547867 w 1299502"/>
              <a:gd name="connsiteY55118" fmla="*/ 777694 h 2190257"/>
              <a:gd name="connsiteX55119" fmla="*/ 547939 w 1299502"/>
              <a:gd name="connsiteY55119" fmla="*/ 777802 h 2190257"/>
              <a:gd name="connsiteX55120" fmla="*/ 548913 w 1299502"/>
              <a:gd name="connsiteY55120" fmla="*/ 777802 h 2190257"/>
              <a:gd name="connsiteX55121" fmla="*/ 549237 w 1299502"/>
              <a:gd name="connsiteY55121" fmla="*/ 778090 h 2190257"/>
              <a:gd name="connsiteX55122" fmla="*/ 549526 w 1299502"/>
              <a:gd name="connsiteY55122" fmla="*/ 778198 h 2190257"/>
              <a:gd name="connsiteX55123" fmla="*/ 549922 w 1299502"/>
              <a:gd name="connsiteY55123" fmla="*/ 778595 h 2190257"/>
              <a:gd name="connsiteX55124" fmla="*/ 549922 w 1299502"/>
              <a:gd name="connsiteY55124" fmla="*/ 778883 h 2190257"/>
              <a:gd name="connsiteX55125" fmla="*/ 550932 w 1299502"/>
              <a:gd name="connsiteY55125" fmla="*/ 780000 h 2190257"/>
              <a:gd name="connsiteX55126" fmla="*/ 551329 w 1299502"/>
              <a:gd name="connsiteY55126" fmla="*/ 780000 h 2190257"/>
              <a:gd name="connsiteX55127" fmla="*/ 551437 w 1299502"/>
              <a:gd name="connsiteY55127" fmla="*/ 780180 h 2190257"/>
              <a:gd name="connsiteX55128" fmla="*/ 551437 w 1299502"/>
              <a:gd name="connsiteY55128" fmla="*/ 780469 h 2190257"/>
              <a:gd name="connsiteX55129" fmla="*/ 551509 w 1299502"/>
              <a:gd name="connsiteY55129" fmla="*/ 780577 h 2190257"/>
              <a:gd name="connsiteX55130" fmla="*/ 552230 w 1299502"/>
              <a:gd name="connsiteY55130" fmla="*/ 780577 h 2190257"/>
              <a:gd name="connsiteX55131" fmla="*/ 552519 w 1299502"/>
              <a:gd name="connsiteY55131" fmla="*/ 780397 h 2190257"/>
              <a:gd name="connsiteX55132" fmla="*/ 553420 w 1299502"/>
              <a:gd name="connsiteY55132" fmla="*/ 780397 h 2190257"/>
              <a:gd name="connsiteX55133" fmla="*/ 553997 w 1299502"/>
              <a:gd name="connsiteY55133" fmla="*/ 780973 h 2190257"/>
              <a:gd name="connsiteX55134" fmla="*/ 554610 w 1299502"/>
              <a:gd name="connsiteY55134" fmla="*/ 780973 h 2190257"/>
              <a:gd name="connsiteX55135" fmla="*/ 555403 w 1299502"/>
              <a:gd name="connsiteY55135" fmla="*/ 781766 h 2190257"/>
              <a:gd name="connsiteX55136" fmla="*/ 555295 w 1299502"/>
              <a:gd name="connsiteY55136" fmla="*/ 782667 h 2190257"/>
              <a:gd name="connsiteX55137" fmla="*/ 555908 w 1299502"/>
              <a:gd name="connsiteY55137" fmla="*/ 783280 h 2190257"/>
              <a:gd name="connsiteX55138" fmla="*/ 555908 w 1299502"/>
              <a:gd name="connsiteY55138" fmla="*/ 783568 h 2190257"/>
              <a:gd name="connsiteX55139" fmla="*/ 557098 w 1299502"/>
              <a:gd name="connsiteY55139" fmla="*/ 784866 h 2190257"/>
              <a:gd name="connsiteX55140" fmla="*/ 557098 w 1299502"/>
              <a:gd name="connsiteY55140" fmla="*/ 785767 h 2190257"/>
              <a:gd name="connsiteX55141" fmla="*/ 556701 w 1299502"/>
              <a:gd name="connsiteY55141" fmla="*/ 785983 h 2190257"/>
              <a:gd name="connsiteX55142" fmla="*/ 556593 w 1299502"/>
              <a:gd name="connsiteY55142" fmla="*/ 788073 h 2190257"/>
              <a:gd name="connsiteX55143" fmla="*/ 556918 w 1299502"/>
              <a:gd name="connsiteY55143" fmla="*/ 788362 h 2190257"/>
              <a:gd name="connsiteX55144" fmla="*/ 556918 w 1299502"/>
              <a:gd name="connsiteY55144" fmla="*/ 789263 h 2190257"/>
              <a:gd name="connsiteX55145" fmla="*/ 556593 w 1299502"/>
              <a:gd name="connsiteY55145" fmla="*/ 789551 h 2190257"/>
              <a:gd name="connsiteX55146" fmla="*/ 556521 w 1299502"/>
              <a:gd name="connsiteY55146" fmla="*/ 790452 h 2190257"/>
              <a:gd name="connsiteX55147" fmla="*/ 556197 w 1299502"/>
              <a:gd name="connsiteY55147" fmla="*/ 790776 h 2190257"/>
              <a:gd name="connsiteX55148" fmla="*/ 556701 w 1299502"/>
              <a:gd name="connsiteY55148" fmla="*/ 791173 h 2190257"/>
              <a:gd name="connsiteX55149" fmla="*/ 556990 w 1299502"/>
              <a:gd name="connsiteY55149" fmla="*/ 791281 h 2190257"/>
              <a:gd name="connsiteX55150" fmla="*/ 557098 w 1299502"/>
              <a:gd name="connsiteY55150" fmla="*/ 791353 h 2190257"/>
              <a:gd name="connsiteX55151" fmla="*/ 557098 w 1299502"/>
              <a:gd name="connsiteY55151" fmla="*/ 791677 h 2190257"/>
              <a:gd name="connsiteX55152" fmla="*/ 556810 w 1299502"/>
              <a:gd name="connsiteY55152" fmla="*/ 791966 h 2190257"/>
              <a:gd name="connsiteX55153" fmla="*/ 556701 w 1299502"/>
              <a:gd name="connsiteY55153" fmla="*/ 793155 h 2190257"/>
              <a:gd name="connsiteX55154" fmla="*/ 556413 w 1299502"/>
              <a:gd name="connsiteY55154" fmla="*/ 793479 h 2190257"/>
              <a:gd name="connsiteX55155" fmla="*/ 556701 w 1299502"/>
              <a:gd name="connsiteY55155" fmla="*/ 793768 h 2190257"/>
              <a:gd name="connsiteX55156" fmla="*/ 556701 w 1299502"/>
              <a:gd name="connsiteY55156" fmla="*/ 794380 h 2190257"/>
              <a:gd name="connsiteX55157" fmla="*/ 556990 w 1299502"/>
              <a:gd name="connsiteY55157" fmla="*/ 794669 h 2190257"/>
              <a:gd name="connsiteX55158" fmla="*/ 556990 w 1299502"/>
              <a:gd name="connsiteY55158" fmla="*/ 795245 h 2190257"/>
              <a:gd name="connsiteX55159" fmla="*/ 557314 w 1299502"/>
              <a:gd name="connsiteY55159" fmla="*/ 795570 h 2190257"/>
              <a:gd name="connsiteX55160" fmla="*/ 557314 w 1299502"/>
              <a:gd name="connsiteY55160" fmla="*/ 796182 h 2190257"/>
              <a:gd name="connsiteX55161" fmla="*/ 558288 w 1299502"/>
              <a:gd name="connsiteY55161" fmla="*/ 797263 h 2190257"/>
              <a:gd name="connsiteX55162" fmla="*/ 558612 w 1299502"/>
              <a:gd name="connsiteY55162" fmla="*/ 797263 h 2190257"/>
              <a:gd name="connsiteX55163" fmla="*/ 558901 w 1299502"/>
              <a:gd name="connsiteY55163" fmla="*/ 797552 h 2190257"/>
              <a:gd name="connsiteX55164" fmla="*/ 559189 w 1299502"/>
              <a:gd name="connsiteY55164" fmla="*/ 797552 h 2190257"/>
              <a:gd name="connsiteX55165" fmla="*/ 560487 w 1299502"/>
              <a:gd name="connsiteY55165" fmla="*/ 798957 h 2190257"/>
              <a:gd name="connsiteX55166" fmla="*/ 560487 w 1299502"/>
              <a:gd name="connsiteY55166" fmla="*/ 799570 h 2190257"/>
              <a:gd name="connsiteX55167" fmla="*/ 560812 w 1299502"/>
              <a:gd name="connsiteY55167" fmla="*/ 799858 h 2190257"/>
              <a:gd name="connsiteX55168" fmla="*/ 560704 w 1299502"/>
              <a:gd name="connsiteY55168" fmla="*/ 802273 h 2190257"/>
              <a:gd name="connsiteX55169" fmla="*/ 560199 w 1299502"/>
              <a:gd name="connsiteY55169" fmla="*/ 802670 h 2190257"/>
              <a:gd name="connsiteX55170" fmla="*/ 559911 w 1299502"/>
              <a:gd name="connsiteY55170" fmla="*/ 802670 h 2190257"/>
              <a:gd name="connsiteX55171" fmla="*/ 559586 w 1299502"/>
              <a:gd name="connsiteY55171" fmla="*/ 802958 h 2190257"/>
              <a:gd name="connsiteX55172" fmla="*/ 559298 w 1299502"/>
              <a:gd name="connsiteY55172" fmla="*/ 802850 h 2190257"/>
              <a:gd name="connsiteX55173" fmla="*/ 558612 w 1299502"/>
              <a:gd name="connsiteY55173" fmla="*/ 803462 h 2190257"/>
              <a:gd name="connsiteX55174" fmla="*/ 558288 w 1299502"/>
              <a:gd name="connsiteY55174" fmla="*/ 803462 h 2190257"/>
              <a:gd name="connsiteX55175" fmla="*/ 558216 w 1299502"/>
              <a:gd name="connsiteY55175" fmla="*/ 803571 h 2190257"/>
              <a:gd name="connsiteX55176" fmla="*/ 558216 w 1299502"/>
              <a:gd name="connsiteY55176" fmla="*/ 803859 h 2190257"/>
              <a:gd name="connsiteX55177" fmla="*/ 557495 w 1299502"/>
              <a:gd name="connsiteY55177" fmla="*/ 804472 h 2190257"/>
              <a:gd name="connsiteX55178" fmla="*/ 557495 w 1299502"/>
              <a:gd name="connsiteY55178" fmla="*/ 804760 h 2190257"/>
              <a:gd name="connsiteX55179" fmla="*/ 556918 w 1299502"/>
              <a:gd name="connsiteY55179" fmla="*/ 805373 h 2190257"/>
              <a:gd name="connsiteX55180" fmla="*/ 556810 w 1299502"/>
              <a:gd name="connsiteY55180" fmla="*/ 805661 h 2190257"/>
              <a:gd name="connsiteX55181" fmla="*/ 555511 w 1299502"/>
              <a:gd name="connsiteY55181" fmla="*/ 806778 h 2190257"/>
              <a:gd name="connsiteX55182" fmla="*/ 555511 w 1299502"/>
              <a:gd name="connsiteY55182" fmla="*/ 807066 h 2190257"/>
              <a:gd name="connsiteX55183" fmla="*/ 555223 w 1299502"/>
              <a:gd name="connsiteY55183" fmla="*/ 807391 h 2190257"/>
              <a:gd name="connsiteX55184" fmla="*/ 555223 w 1299502"/>
              <a:gd name="connsiteY55184" fmla="*/ 807679 h 2190257"/>
              <a:gd name="connsiteX55185" fmla="*/ 554430 w 1299502"/>
              <a:gd name="connsiteY55185" fmla="*/ 808364 h 2190257"/>
              <a:gd name="connsiteX55186" fmla="*/ 553817 w 1299502"/>
              <a:gd name="connsiteY55186" fmla="*/ 808364 h 2190257"/>
              <a:gd name="connsiteX55187" fmla="*/ 553636 w 1299502"/>
              <a:gd name="connsiteY55187" fmla="*/ 808472 h 2190257"/>
              <a:gd name="connsiteX55188" fmla="*/ 553817 w 1299502"/>
              <a:gd name="connsiteY55188" fmla="*/ 808688 h 2190257"/>
              <a:gd name="connsiteX55189" fmla="*/ 554718 w 1299502"/>
              <a:gd name="connsiteY55189" fmla="*/ 808688 h 2190257"/>
              <a:gd name="connsiteX55190" fmla="*/ 556305 w 1299502"/>
              <a:gd name="connsiteY55190" fmla="*/ 807283 h 2190257"/>
              <a:gd name="connsiteX55191" fmla="*/ 557206 w 1299502"/>
              <a:gd name="connsiteY55191" fmla="*/ 807283 h 2190257"/>
              <a:gd name="connsiteX55192" fmla="*/ 557386 w 1299502"/>
              <a:gd name="connsiteY55192" fmla="*/ 807463 h 2190257"/>
              <a:gd name="connsiteX55193" fmla="*/ 557386 w 1299502"/>
              <a:gd name="connsiteY55193" fmla="*/ 808076 h 2190257"/>
              <a:gd name="connsiteX55194" fmla="*/ 556990 w 1299502"/>
              <a:gd name="connsiteY55194" fmla="*/ 808364 h 2190257"/>
              <a:gd name="connsiteX55195" fmla="*/ 556990 w 1299502"/>
              <a:gd name="connsiteY55195" fmla="*/ 808580 h 2190257"/>
              <a:gd name="connsiteX55196" fmla="*/ 557314 w 1299502"/>
              <a:gd name="connsiteY55196" fmla="*/ 808977 h 2190257"/>
              <a:gd name="connsiteX55197" fmla="*/ 557314 w 1299502"/>
              <a:gd name="connsiteY55197" fmla="*/ 810670 h 2190257"/>
              <a:gd name="connsiteX55198" fmla="*/ 557386 w 1299502"/>
              <a:gd name="connsiteY55198" fmla="*/ 810851 h 2190257"/>
              <a:gd name="connsiteX55199" fmla="*/ 557603 w 1299502"/>
              <a:gd name="connsiteY55199" fmla="*/ 810670 h 2190257"/>
              <a:gd name="connsiteX55200" fmla="*/ 557603 w 1299502"/>
              <a:gd name="connsiteY55200" fmla="*/ 809265 h 2190257"/>
              <a:gd name="connsiteX55201" fmla="*/ 557891 w 1299502"/>
              <a:gd name="connsiteY55201" fmla="*/ 808977 h 2190257"/>
              <a:gd name="connsiteX55202" fmla="*/ 557999 w 1299502"/>
              <a:gd name="connsiteY55202" fmla="*/ 808652 h 2190257"/>
              <a:gd name="connsiteX55203" fmla="*/ 558288 w 1299502"/>
              <a:gd name="connsiteY55203" fmla="*/ 808364 h 2190257"/>
              <a:gd name="connsiteX55204" fmla="*/ 558288 w 1299502"/>
              <a:gd name="connsiteY55204" fmla="*/ 808076 h 2190257"/>
              <a:gd name="connsiteX55205" fmla="*/ 558793 w 1299502"/>
              <a:gd name="connsiteY55205" fmla="*/ 807679 h 2190257"/>
              <a:gd name="connsiteX55206" fmla="*/ 559045 w 1299502"/>
              <a:gd name="connsiteY55206" fmla="*/ 807679 h 2190257"/>
              <a:gd name="connsiteX55207" fmla="*/ 559334 w 1299502"/>
              <a:gd name="connsiteY55207" fmla="*/ 807967 h 2190257"/>
              <a:gd name="connsiteX55208" fmla="*/ 559442 w 1299502"/>
              <a:gd name="connsiteY55208" fmla="*/ 807859 h 2190257"/>
              <a:gd name="connsiteX55209" fmla="*/ 559550 w 1299502"/>
              <a:gd name="connsiteY55209" fmla="*/ 806382 h 2190257"/>
              <a:gd name="connsiteX55210" fmla="*/ 560235 w 1299502"/>
              <a:gd name="connsiteY55210" fmla="*/ 805769 h 2190257"/>
              <a:gd name="connsiteX55211" fmla="*/ 560235 w 1299502"/>
              <a:gd name="connsiteY55211" fmla="*/ 805481 h 2190257"/>
              <a:gd name="connsiteX55212" fmla="*/ 560848 w 1299502"/>
              <a:gd name="connsiteY55212" fmla="*/ 804868 h 2190257"/>
              <a:gd name="connsiteX55213" fmla="*/ 560848 w 1299502"/>
              <a:gd name="connsiteY55213" fmla="*/ 804652 h 2190257"/>
              <a:gd name="connsiteX55214" fmla="*/ 561245 w 1299502"/>
              <a:gd name="connsiteY55214" fmla="*/ 804363 h 2190257"/>
              <a:gd name="connsiteX55215" fmla="*/ 561245 w 1299502"/>
              <a:gd name="connsiteY55215" fmla="*/ 803751 h 2190257"/>
              <a:gd name="connsiteX55216" fmla="*/ 561533 w 1299502"/>
              <a:gd name="connsiteY55216" fmla="*/ 803462 h 2190257"/>
              <a:gd name="connsiteX55217" fmla="*/ 561533 w 1299502"/>
              <a:gd name="connsiteY55217" fmla="*/ 803174 h 2190257"/>
              <a:gd name="connsiteX55218" fmla="*/ 561749 w 1299502"/>
              <a:gd name="connsiteY55218" fmla="*/ 802958 h 2190257"/>
              <a:gd name="connsiteX55219" fmla="*/ 562326 w 1299502"/>
              <a:gd name="connsiteY55219" fmla="*/ 803066 h 2190257"/>
              <a:gd name="connsiteX55220" fmla="*/ 562543 w 1299502"/>
              <a:gd name="connsiteY55220" fmla="*/ 802886 h 2190257"/>
              <a:gd name="connsiteX55221" fmla="*/ 562543 w 1299502"/>
              <a:gd name="connsiteY55221" fmla="*/ 802670 h 2190257"/>
              <a:gd name="connsiteX55222" fmla="*/ 562831 w 1299502"/>
              <a:gd name="connsiteY55222" fmla="*/ 802273 h 2190257"/>
              <a:gd name="connsiteX55223" fmla="*/ 562831 w 1299502"/>
              <a:gd name="connsiteY55223" fmla="*/ 801480 h 2190257"/>
              <a:gd name="connsiteX55224" fmla="*/ 563228 w 1299502"/>
              <a:gd name="connsiteY55224" fmla="*/ 801156 h 2190257"/>
              <a:gd name="connsiteX55225" fmla="*/ 563228 w 1299502"/>
              <a:gd name="connsiteY55225" fmla="*/ 800291 h 2190257"/>
              <a:gd name="connsiteX55226" fmla="*/ 563552 w 1299502"/>
              <a:gd name="connsiteY55226" fmla="*/ 799967 h 2190257"/>
              <a:gd name="connsiteX55227" fmla="*/ 563625 w 1299502"/>
              <a:gd name="connsiteY55227" fmla="*/ 798489 h 2190257"/>
              <a:gd name="connsiteX55228" fmla="*/ 563444 w 1299502"/>
              <a:gd name="connsiteY55228" fmla="*/ 798381 h 2190257"/>
              <a:gd name="connsiteX55229" fmla="*/ 562543 w 1299502"/>
              <a:gd name="connsiteY55229" fmla="*/ 798273 h 2190257"/>
              <a:gd name="connsiteX55230" fmla="*/ 562254 w 1299502"/>
              <a:gd name="connsiteY55230" fmla="*/ 797984 h 2190257"/>
              <a:gd name="connsiteX55231" fmla="*/ 561930 w 1299502"/>
              <a:gd name="connsiteY55231" fmla="*/ 797984 h 2190257"/>
              <a:gd name="connsiteX55232" fmla="*/ 560740 w 1299502"/>
              <a:gd name="connsiteY55232" fmla="*/ 796795 h 2190257"/>
              <a:gd name="connsiteX55233" fmla="*/ 560451 w 1299502"/>
              <a:gd name="connsiteY55233" fmla="*/ 796795 h 2190257"/>
              <a:gd name="connsiteX55234" fmla="*/ 559947 w 1299502"/>
              <a:gd name="connsiteY55234" fmla="*/ 796290 h 2190257"/>
              <a:gd name="connsiteX55235" fmla="*/ 560055 w 1299502"/>
              <a:gd name="connsiteY55235" fmla="*/ 795966 h 2190257"/>
              <a:gd name="connsiteX55236" fmla="*/ 559153 w 1299502"/>
              <a:gd name="connsiteY55236" fmla="*/ 795101 h 2190257"/>
              <a:gd name="connsiteX55237" fmla="*/ 559153 w 1299502"/>
              <a:gd name="connsiteY55237" fmla="*/ 794488 h 2190257"/>
              <a:gd name="connsiteX55238" fmla="*/ 558865 w 1299502"/>
              <a:gd name="connsiteY55238" fmla="*/ 794200 h 2190257"/>
              <a:gd name="connsiteX55239" fmla="*/ 558865 w 1299502"/>
              <a:gd name="connsiteY55239" fmla="*/ 793876 h 2190257"/>
              <a:gd name="connsiteX55240" fmla="*/ 559153 w 1299502"/>
              <a:gd name="connsiteY55240" fmla="*/ 793587 h 2190257"/>
              <a:gd name="connsiteX55241" fmla="*/ 559225 w 1299502"/>
              <a:gd name="connsiteY55241" fmla="*/ 792975 h 2190257"/>
              <a:gd name="connsiteX55242" fmla="*/ 559550 w 1299502"/>
              <a:gd name="connsiteY55242" fmla="*/ 792686 h 2190257"/>
              <a:gd name="connsiteX55243" fmla="*/ 559550 w 1299502"/>
              <a:gd name="connsiteY55243" fmla="*/ 792074 h 2190257"/>
              <a:gd name="connsiteX55244" fmla="*/ 559838 w 1299502"/>
              <a:gd name="connsiteY55244" fmla="*/ 791785 h 2190257"/>
              <a:gd name="connsiteX55245" fmla="*/ 559838 w 1299502"/>
              <a:gd name="connsiteY55245" fmla="*/ 791173 h 2190257"/>
              <a:gd name="connsiteX55246" fmla="*/ 560235 w 1299502"/>
              <a:gd name="connsiteY55246" fmla="*/ 790884 h 2190257"/>
              <a:gd name="connsiteX55247" fmla="*/ 560235 w 1299502"/>
              <a:gd name="connsiteY55247" fmla="*/ 789695 h 2190257"/>
              <a:gd name="connsiteX55248" fmla="*/ 560740 w 1299502"/>
              <a:gd name="connsiteY55248" fmla="*/ 789299 h 2190257"/>
              <a:gd name="connsiteX55249" fmla="*/ 561028 w 1299502"/>
              <a:gd name="connsiteY55249" fmla="*/ 789407 h 2190257"/>
              <a:gd name="connsiteX55250" fmla="*/ 561353 w 1299502"/>
              <a:gd name="connsiteY55250" fmla="*/ 789082 h 2190257"/>
              <a:gd name="connsiteX55251" fmla="*/ 562939 w 1299502"/>
              <a:gd name="connsiteY55251" fmla="*/ 789082 h 2190257"/>
              <a:gd name="connsiteX55252" fmla="*/ 563228 w 1299502"/>
              <a:gd name="connsiteY55252" fmla="*/ 788902 h 2190257"/>
              <a:gd name="connsiteX55253" fmla="*/ 564418 w 1299502"/>
              <a:gd name="connsiteY55253" fmla="*/ 788902 h 2190257"/>
              <a:gd name="connsiteX55254" fmla="*/ 564742 w 1299502"/>
              <a:gd name="connsiteY55254" fmla="*/ 789190 h 2190257"/>
              <a:gd name="connsiteX55255" fmla="*/ 566040 w 1299502"/>
              <a:gd name="connsiteY55255" fmla="*/ 789299 h 2190257"/>
              <a:gd name="connsiteX55256" fmla="*/ 566509 w 1299502"/>
              <a:gd name="connsiteY55256" fmla="*/ 788794 h 2190257"/>
              <a:gd name="connsiteX55257" fmla="*/ 566509 w 1299502"/>
              <a:gd name="connsiteY55257" fmla="*/ 787713 h 2190257"/>
              <a:gd name="connsiteX55258" fmla="*/ 566221 w 1299502"/>
              <a:gd name="connsiteY55258" fmla="*/ 787316 h 2190257"/>
              <a:gd name="connsiteX55259" fmla="*/ 566221 w 1299502"/>
              <a:gd name="connsiteY55259" fmla="*/ 786992 h 2190257"/>
              <a:gd name="connsiteX55260" fmla="*/ 565932 w 1299502"/>
              <a:gd name="connsiteY55260" fmla="*/ 786704 h 2190257"/>
              <a:gd name="connsiteX55261" fmla="*/ 565932 w 1299502"/>
              <a:gd name="connsiteY55261" fmla="*/ 786415 h 2190257"/>
              <a:gd name="connsiteX55262" fmla="*/ 565319 w 1299502"/>
              <a:gd name="connsiteY55262" fmla="*/ 785803 h 2190257"/>
              <a:gd name="connsiteX55263" fmla="*/ 565427 w 1299502"/>
              <a:gd name="connsiteY55263" fmla="*/ 785514 h 2190257"/>
              <a:gd name="connsiteX55264" fmla="*/ 564814 w 1299502"/>
              <a:gd name="connsiteY55264" fmla="*/ 784902 h 2190257"/>
              <a:gd name="connsiteX55265" fmla="*/ 564814 w 1299502"/>
              <a:gd name="connsiteY55265" fmla="*/ 784613 h 2190257"/>
              <a:gd name="connsiteX55266" fmla="*/ 564526 w 1299502"/>
              <a:gd name="connsiteY55266" fmla="*/ 784289 h 2190257"/>
              <a:gd name="connsiteX55267" fmla="*/ 564526 w 1299502"/>
              <a:gd name="connsiteY55267" fmla="*/ 784001 h 2190257"/>
              <a:gd name="connsiteX55268" fmla="*/ 563408 w 1299502"/>
              <a:gd name="connsiteY55268" fmla="*/ 782883 h 2190257"/>
              <a:gd name="connsiteX55269" fmla="*/ 562831 w 1299502"/>
              <a:gd name="connsiteY55269" fmla="*/ 782883 h 2190257"/>
              <a:gd name="connsiteX55270" fmla="*/ 562110 w 1299502"/>
              <a:gd name="connsiteY55270" fmla="*/ 782091 h 2190257"/>
              <a:gd name="connsiteX55271" fmla="*/ 562110 w 1299502"/>
              <a:gd name="connsiteY55271" fmla="*/ 781802 h 2190257"/>
              <a:gd name="connsiteX55272" fmla="*/ 561822 w 1299502"/>
              <a:gd name="connsiteY55272" fmla="*/ 781514 h 2190257"/>
              <a:gd name="connsiteX55273" fmla="*/ 561822 w 1299502"/>
              <a:gd name="connsiteY55273" fmla="*/ 780901 h 2190257"/>
              <a:gd name="connsiteX55274" fmla="*/ 562002 w 1299502"/>
              <a:gd name="connsiteY55274" fmla="*/ 780793 h 2190257"/>
              <a:gd name="connsiteX55275" fmla="*/ 562615 w 1299502"/>
              <a:gd name="connsiteY55275" fmla="*/ 780793 h 2190257"/>
              <a:gd name="connsiteX55276" fmla="*/ 562903 w 1299502"/>
              <a:gd name="connsiteY55276" fmla="*/ 781117 h 2190257"/>
              <a:gd name="connsiteX55277" fmla="*/ 563228 w 1299502"/>
              <a:gd name="connsiteY55277" fmla="*/ 780793 h 2190257"/>
              <a:gd name="connsiteX55278" fmla="*/ 564129 w 1299502"/>
              <a:gd name="connsiteY55278" fmla="*/ 780901 h 2190257"/>
              <a:gd name="connsiteX55279" fmla="*/ 564310 w 1299502"/>
              <a:gd name="connsiteY55279" fmla="*/ 780685 h 2190257"/>
              <a:gd name="connsiteX55280" fmla="*/ 564310 w 1299502"/>
              <a:gd name="connsiteY55280" fmla="*/ 780397 h 2190257"/>
              <a:gd name="connsiteX55281" fmla="*/ 564634 w 1299502"/>
              <a:gd name="connsiteY55281" fmla="*/ 780108 h 2190257"/>
              <a:gd name="connsiteX55282" fmla="*/ 564706 w 1299502"/>
              <a:gd name="connsiteY55282" fmla="*/ 779784 h 2190257"/>
              <a:gd name="connsiteX55283" fmla="*/ 564814 w 1299502"/>
              <a:gd name="connsiteY55283" fmla="*/ 779712 h 2190257"/>
              <a:gd name="connsiteX55284" fmla="*/ 565103 w 1299502"/>
              <a:gd name="connsiteY55284" fmla="*/ 779712 h 2190257"/>
              <a:gd name="connsiteX55285" fmla="*/ 565500 w 1299502"/>
              <a:gd name="connsiteY55285" fmla="*/ 779387 h 2190257"/>
              <a:gd name="connsiteX55286" fmla="*/ 566113 w 1299502"/>
              <a:gd name="connsiteY55286" fmla="*/ 779387 h 2190257"/>
              <a:gd name="connsiteX55287" fmla="*/ 566221 w 1299502"/>
              <a:gd name="connsiteY55287" fmla="*/ 779604 h 2190257"/>
              <a:gd name="connsiteX55288" fmla="*/ 566221 w 1299502"/>
              <a:gd name="connsiteY55288" fmla="*/ 779892 h 2190257"/>
              <a:gd name="connsiteX55289" fmla="*/ 565896 w 1299502"/>
              <a:gd name="connsiteY55289" fmla="*/ 780216 h 2190257"/>
              <a:gd name="connsiteX55290" fmla="*/ 565896 w 1299502"/>
              <a:gd name="connsiteY55290" fmla="*/ 780793 h 2190257"/>
              <a:gd name="connsiteX55291" fmla="*/ 566221 w 1299502"/>
              <a:gd name="connsiteY55291" fmla="*/ 781117 h 2190257"/>
              <a:gd name="connsiteX55292" fmla="*/ 566221 w 1299502"/>
              <a:gd name="connsiteY55292" fmla="*/ 781406 h 2190257"/>
              <a:gd name="connsiteX55293" fmla="*/ 566689 w 1299502"/>
              <a:gd name="connsiteY55293" fmla="*/ 782018 h 2190257"/>
              <a:gd name="connsiteX55294" fmla="*/ 566617 w 1299502"/>
              <a:gd name="connsiteY55294" fmla="*/ 784397 h 2190257"/>
              <a:gd name="connsiteX55295" fmla="*/ 566906 w 1299502"/>
              <a:gd name="connsiteY55295" fmla="*/ 784685 h 2190257"/>
              <a:gd name="connsiteX55296" fmla="*/ 566906 w 1299502"/>
              <a:gd name="connsiteY55296" fmla="*/ 785010 h 2190257"/>
              <a:gd name="connsiteX55297" fmla="*/ 567411 w 1299502"/>
              <a:gd name="connsiteY55297" fmla="*/ 785406 h 2190257"/>
              <a:gd name="connsiteX55298" fmla="*/ 567699 w 1299502"/>
              <a:gd name="connsiteY55298" fmla="*/ 785514 h 2190257"/>
              <a:gd name="connsiteX55299" fmla="*/ 567988 w 1299502"/>
              <a:gd name="connsiteY55299" fmla="*/ 785190 h 2190257"/>
              <a:gd name="connsiteX55300" fmla="*/ 568312 w 1299502"/>
              <a:gd name="connsiteY55300" fmla="*/ 785190 h 2190257"/>
              <a:gd name="connsiteX55301" fmla="*/ 568817 w 1299502"/>
              <a:gd name="connsiteY55301" fmla="*/ 785695 h 2190257"/>
              <a:gd name="connsiteX55302" fmla="*/ 568709 w 1299502"/>
              <a:gd name="connsiteY55302" fmla="*/ 786487 h 2190257"/>
              <a:gd name="connsiteX55303" fmla="*/ 568997 w 1299502"/>
              <a:gd name="connsiteY55303" fmla="*/ 786884 h 2190257"/>
              <a:gd name="connsiteX55304" fmla="*/ 568997 w 1299502"/>
              <a:gd name="connsiteY55304" fmla="*/ 787172 h 2190257"/>
              <a:gd name="connsiteX55305" fmla="*/ 569214 w 1299502"/>
              <a:gd name="connsiteY55305" fmla="*/ 787280 h 2190257"/>
              <a:gd name="connsiteX55306" fmla="*/ 570115 w 1299502"/>
              <a:gd name="connsiteY55306" fmla="*/ 787280 h 2190257"/>
              <a:gd name="connsiteX55307" fmla="*/ 570403 w 1299502"/>
              <a:gd name="connsiteY55307" fmla="*/ 787064 h 2190257"/>
              <a:gd name="connsiteX55308" fmla="*/ 570980 w 1299502"/>
              <a:gd name="connsiteY55308" fmla="*/ 787064 h 2190257"/>
              <a:gd name="connsiteX55309" fmla="*/ 571197 w 1299502"/>
              <a:gd name="connsiteY55309" fmla="*/ 787172 h 2190257"/>
              <a:gd name="connsiteX55310" fmla="*/ 571197 w 1299502"/>
              <a:gd name="connsiteY55310" fmla="*/ 787785 h 2190257"/>
              <a:gd name="connsiteX55311" fmla="*/ 571377 w 1299502"/>
              <a:gd name="connsiteY55311" fmla="*/ 788181 h 2190257"/>
              <a:gd name="connsiteX55312" fmla="*/ 571089 w 1299502"/>
              <a:gd name="connsiteY55312" fmla="*/ 788362 h 2190257"/>
              <a:gd name="connsiteX55313" fmla="*/ 571089 w 1299502"/>
              <a:gd name="connsiteY55313" fmla="*/ 788974 h 2190257"/>
              <a:gd name="connsiteX55314" fmla="*/ 570800 w 1299502"/>
              <a:gd name="connsiteY55314" fmla="*/ 789299 h 2190257"/>
              <a:gd name="connsiteX55315" fmla="*/ 570692 w 1299502"/>
              <a:gd name="connsiteY55315" fmla="*/ 790488 h 2190257"/>
              <a:gd name="connsiteX55316" fmla="*/ 570980 w 1299502"/>
              <a:gd name="connsiteY55316" fmla="*/ 790776 h 2190257"/>
              <a:gd name="connsiteX55317" fmla="*/ 570980 w 1299502"/>
              <a:gd name="connsiteY55317" fmla="*/ 791065 h 2190257"/>
              <a:gd name="connsiteX55318" fmla="*/ 571305 w 1299502"/>
              <a:gd name="connsiteY55318" fmla="*/ 791389 h 2190257"/>
              <a:gd name="connsiteX55319" fmla="*/ 571305 w 1299502"/>
              <a:gd name="connsiteY55319" fmla="*/ 791966 h 2190257"/>
              <a:gd name="connsiteX55320" fmla="*/ 571882 w 1299502"/>
              <a:gd name="connsiteY55320" fmla="*/ 792578 h 2190257"/>
              <a:gd name="connsiteX55321" fmla="*/ 571882 w 1299502"/>
              <a:gd name="connsiteY55321" fmla="*/ 792867 h 2190257"/>
              <a:gd name="connsiteX55322" fmla="*/ 572278 w 1299502"/>
              <a:gd name="connsiteY55322" fmla="*/ 793371 h 2190257"/>
              <a:gd name="connsiteX55323" fmla="*/ 572603 w 1299502"/>
              <a:gd name="connsiteY55323" fmla="*/ 793083 h 2190257"/>
              <a:gd name="connsiteX55324" fmla="*/ 573000 w 1299502"/>
              <a:gd name="connsiteY55324" fmla="*/ 793083 h 2190257"/>
              <a:gd name="connsiteX55325" fmla="*/ 574190 w 1299502"/>
              <a:gd name="connsiteY55325" fmla="*/ 791966 h 2190257"/>
              <a:gd name="connsiteX55326" fmla="*/ 574911 w 1299502"/>
              <a:gd name="connsiteY55326" fmla="*/ 791966 h 2190257"/>
              <a:gd name="connsiteX55327" fmla="*/ 575488 w 1299502"/>
              <a:gd name="connsiteY55327" fmla="*/ 792578 h 2190257"/>
              <a:gd name="connsiteX55328" fmla="*/ 576389 w 1299502"/>
              <a:gd name="connsiteY55328" fmla="*/ 792686 h 2190257"/>
              <a:gd name="connsiteX55329" fmla="*/ 577399 w 1299502"/>
              <a:gd name="connsiteY55329" fmla="*/ 793659 h 2190257"/>
              <a:gd name="connsiteX55330" fmla="*/ 577399 w 1299502"/>
              <a:gd name="connsiteY55330" fmla="*/ 794272 h 2190257"/>
              <a:gd name="connsiteX55331" fmla="*/ 576786 w 1299502"/>
              <a:gd name="connsiteY55331" fmla="*/ 794885 h 2190257"/>
              <a:gd name="connsiteX55332" fmla="*/ 576678 w 1299502"/>
              <a:gd name="connsiteY55332" fmla="*/ 795461 h 2190257"/>
              <a:gd name="connsiteX55333" fmla="*/ 577579 w 1299502"/>
              <a:gd name="connsiteY55333" fmla="*/ 796362 h 2190257"/>
              <a:gd name="connsiteX55334" fmla="*/ 577579 w 1299502"/>
              <a:gd name="connsiteY55334" fmla="*/ 796687 h 2190257"/>
              <a:gd name="connsiteX55335" fmla="*/ 577795 w 1299502"/>
              <a:gd name="connsiteY55335" fmla="*/ 796867 h 2190257"/>
              <a:gd name="connsiteX55336" fmla="*/ 579562 w 1299502"/>
              <a:gd name="connsiteY55336" fmla="*/ 796975 h 2190257"/>
              <a:gd name="connsiteX55337" fmla="*/ 580175 w 1299502"/>
              <a:gd name="connsiteY55337" fmla="*/ 797588 h 2190257"/>
              <a:gd name="connsiteX55338" fmla="*/ 581149 w 1299502"/>
              <a:gd name="connsiteY55338" fmla="*/ 797588 h 2190257"/>
              <a:gd name="connsiteX55339" fmla="*/ 581473 w 1299502"/>
              <a:gd name="connsiteY55339" fmla="*/ 797876 h 2190257"/>
              <a:gd name="connsiteX55340" fmla="*/ 581762 w 1299502"/>
              <a:gd name="connsiteY55340" fmla="*/ 797876 h 2190257"/>
              <a:gd name="connsiteX55341" fmla="*/ 582483 w 1299502"/>
              <a:gd name="connsiteY55341" fmla="*/ 798669 h 2190257"/>
              <a:gd name="connsiteX55342" fmla="*/ 582483 w 1299502"/>
              <a:gd name="connsiteY55342" fmla="*/ 799282 h 2190257"/>
              <a:gd name="connsiteX55343" fmla="*/ 582771 w 1299502"/>
              <a:gd name="connsiteY55343" fmla="*/ 799570 h 2190257"/>
              <a:gd name="connsiteX55344" fmla="*/ 582771 w 1299502"/>
              <a:gd name="connsiteY55344" fmla="*/ 799858 h 2190257"/>
              <a:gd name="connsiteX55345" fmla="*/ 582880 w 1299502"/>
              <a:gd name="connsiteY55345" fmla="*/ 800075 h 2190257"/>
              <a:gd name="connsiteX55346" fmla="*/ 583060 w 1299502"/>
              <a:gd name="connsiteY55346" fmla="*/ 799858 h 2190257"/>
              <a:gd name="connsiteX55347" fmla="*/ 583060 w 1299502"/>
              <a:gd name="connsiteY55347" fmla="*/ 799570 h 2190257"/>
              <a:gd name="connsiteX55348" fmla="*/ 583565 w 1299502"/>
              <a:gd name="connsiteY55348" fmla="*/ 799174 h 2190257"/>
              <a:gd name="connsiteX55349" fmla="*/ 583853 w 1299502"/>
              <a:gd name="connsiteY55349" fmla="*/ 799174 h 2190257"/>
              <a:gd name="connsiteX55350" fmla="*/ 584178 w 1299502"/>
              <a:gd name="connsiteY55350" fmla="*/ 799462 h 2190257"/>
              <a:gd name="connsiteX55351" fmla="*/ 584466 w 1299502"/>
              <a:gd name="connsiteY55351" fmla="*/ 799174 h 2190257"/>
              <a:gd name="connsiteX55352" fmla="*/ 584755 w 1299502"/>
              <a:gd name="connsiteY55352" fmla="*/ 799174 h 2190257"/>
              <a:gd name="connsiteX55353" fmla="*/ 585151 w 1299502"/>
              <a:gd name="connsiteY55353" fmla="*/ 798885 h 2190257"/>
              <a:gd name="connsiteX55354" fmla="*/ 585476 w 1299502"/>
              <a:gd name="connsiteY55354" fmla="*/ 798957 h 2190257"/>
              <a:gd name="connsiteX55355" fmla="*/ 585764 w 1299502"/>
              <a:gd name="connsiteY55355" fmla="*/ 799282 h 2190257"/>
              <a:gd name="connsiteX55356" fmla="*/ 586089 w 1299502"/>
              <a:gd name="connsiteY55356" fmla="*/ 799282 h 2190257"/>
              <a:gd name="connsiteX55357" fmla="*/ 586377 w 1299502"/>
              <a:gd name="connsiteY55357" fmla="*/ 798957 h 2190257"/>
              <a:gd name="connsiteX55358" fmla="*/ 586666 w 1299502"/>
              <a:gd name="connsiteY55358" fmla="*/ 799282 h 2190257"/>
              <a:gd name="connsiteX55359" fmla="*/ 586990 w 1299502"/>
              <a:gd name="connsiteY55359" fmla="*/ 799282 h 2190257"/>
              <a:gd name="connsiteX55360" fmla="*/ 587062 w 1299502"/>
              <a:gd name="connsiteY55360" fmla="*/ 799462 h 2190257"/>
              <a:gd name="connsiteX55361" fmla="*/ 586485 w 1299502"/>
              <a:gd name="connsiteY55361" fmla="*/ 800075 h 2190257"/>
              <a:gd name="connsiteX55362" fmla="*/ 586485 w 1299502"/>
              <a:gd name="connsiteY55362" fmla="*/ 800255 h 2190257"/>
              <a:gd name="connsiteX55363" fmla="*/ 586269 w 1299502"/>
              <a:gd name="connsiteY55363" fmla="*/ 800471 h 2190257"/>
              <a:gd name="connsiteX55364" fmla="*/ 585981 w 1299502"/>
              <a:gd name="connsiteY55364" fmla="*/ 800471 h 2190257"/>
              <a:gd name="connsiteX55365" fmla="*/ 585872 w 1299502"/>
              <a:gd name="connsiteY55365" fmla="*/ 800579 h 2190257"/>
              <a:gd name="connsiteX55366" fmla="*/ 585764 w 1299502"/>
              <a:gd name="connsiteY55366" fmla="*/ 800868 h 2190257"/>
              <a:gd name="connsiteX55367" fmla="*/ 585981 w 1299502"/>
              <a:gd name="connsiteY55367" fmla="*/ 801048 h 2190257"/>
              <a:gd name="connsiteX55368" fmla="*/ 586269 w 1299502"/>
              <a:gd name="connsiteY55368" fmla="*/ 801048 h 2190257"/>
              <a:gd name="connsiteX55369" fmla="*/ 586485 w 1299502"/>
              <a:gd name="connsiteY55369" fmla="*/ 801156 h 2190257"/>
              <a:gd name="connsiteX55370" fmla="*/ 586377 w 1299502"/>
              <a:gd name="connsiteY55370" fmla="*/ 801480 h 2190257"/>
              <a:gd name="connsiteX55371" fmla="*/ 586666 w 1299502"/>
              <a:gd name="connsiteY55371" fmla="*/ 801769 h 2190257"/>
              <a:gd name="connsiteX55372" fmla="*/ 586666 w 1299502"/>
              <a:gd name="connsiteY55372" fmla="*/ 802958 h 2190257"/>
              <a:gd name="connsiteX55373" fmla="*/ 586990 w 1299502"/>
              <a:gd name="connsiteY55373" fmla="*/ 803246 h 2190257"/>
              <a:gd name="connsiteX55374" fmla="*/ 586990 w 1299502"/>
              <a:gd name="connsiteY55374" fmla="*/ 803859 h 2190257"/>
              <a:gd name="connsiteX55375" fmla="*/ 587279 w 1299502"/>
              <a:gd name="connsiteY55375" fmla="*/ 804147 h 2190257"/>
              <a:gd name="connsiteX55376" fmla="*/ 587170 w 1299502"/>
              <a:gd name="connsiteY55376" fmla="*/ 805048 h 2190257"/>
              <a:gd name="connsiteX55377" fmla="*/ 586882 w 1299502"/>
              <a:gd name="connsiteY55377" fmla="*/ 805373 h 2190257"/>
              <a:gd name="connsiteX55378" fmla="*/ 586882 w 1299502"/>
              <a:gd name="connsiteY55378" fmla="*/ 805661 h 2190257"/>
              <a:gd name="connsiteX55379" fmla="*/ 586594 w 1299502"/>
              <a:gd name="connsiteY55379" fmla="*/ 805949 h 2190257"/>
              <a:gd name="connsiteX55380" fmla="*/ 586594 w 1299502"/>
              <a:gd name="connsiteY55380" fmla="*/ 806274 h 2190257"/>
              <a:gd name="connsiteX55381" fmla="*/ 586197 w 1299502"/>
              <a:gd name="connsiteY55381" fmla="*/ 806562 h 2190257"/>
              <a:gd name="connsiteX55382" fmla="*/ 586197 w 1299502"/>
              <a:gd name="connsiteY55382" fmla="*/ 806850 h 2190257"/>
              <a:gd name="connsiteX55383" fmla="*/ 585872 w 1299502"/>
              <a:gd name="connsiteY55383" fmla="*/ 807066 h 2190257"/>
              <a:gd name="connsiteX55384" fmla="*/ 585872 w 1299502"/>
              <a:gd name="connsiteY55384" fmla="*/ 807355 h 2190257"/>
              <a:gd name="connsiteX55385" fmla="*/ 585584 w 1299502"/>
              <a:gd name="connsiteY55385" fmla="*/ 807751 h 2190257"/>
              <a:gd name="connsiteX55386" fmla="*/ 585476 w 1299502"/>
              <a:gd name="connsiteY55386" fmla="*/ 808256 h 2190257"/>
              <a:gd name="connsiteX55387" fmla="*/ 585187 w 1299502"/>
              <a:gd name="connsiteY55387" fmla="*/ 808544 h 2190257"/>
              <a:gd name="connsiteX55388" fmla="*/ 585187 w 1299502"/>
              <a:gd name="connsiteY55388" fmla="*/ 808868 h 2190257"/>
              <a:gd name="connsiteX55389" fmla="*/ 585079 w 1299502"/>
              <a:gd name="connsiteY55389" fmla="*/ 809049 h 2190257"/>
              <a:gd name="connsiteX55390" fmla="*/ 584394 w 1299502"/>
              <a:gd name="connsiteY55390" fmla="*/ 808941 h 2190257"/>
              <a:gd name="connsiteX55391" fmla="*/ 584286 w 1299502"/>
              <a:gd name="connsiteY55391" fmla="*/ 808868 h 2190257"/>
              <a:gd name="connsiteX55392" fmla="*/ 584286 w 1299502"/>
              <a:gd name="connsiteY55392" fmla="*/ 808544 h 2190257"/>
              <a:gd name="connsiteX55393" fmla="*/ 583997 w 1299502"/>
              <a:gd name="connsiteY55393" fmla="*/ 808256 h 2190257"/>
              <a:gd name="connsiteX55394" fmla="*/ 583997 w 1299502"/>
              <a:gd name="connsiteY55394" fmla="*/ 807643 h 2190257"/>
              <a:gd name="connsiteX55395" fmla="*/ 584286 w 1299502"/>
              <a:gd name="connsiteY55395" fmla="*/ 807355 h 2190257"/>
              <a:gd name="connsiteX55396" fmla="*/ 584394 w 1299502"/>
              <a:gd name="connsiteY55396" fmla="*/ 806742 h 2190257"/>
              <a:gd name="connsiteX55397" fmla="*/ 584178 w 1299502"/>
              <a:gd name="connsiteY55397" fmla="*/ 806562 h 2190257"/>
              <a:gd name="connsiteX55398" fmla="*/ 583889 w 1299502"/>
              <a:gd name="connsiteY55398" fmla="*/ 806562 h 2190257"/>
              <a:gd name="connsiteX55399" fmla="*/ 583673 w 1299502"/>
              <a:gd name="connsiteY55399" fmla="*/ 806742 h 2190257"/>
              <a:gd name="connsiteX55400" fmla="*/ 583673 w 1299502"/>
              <a:gd name="connsiteY55400" fmla="*/ 808832 h 2190257"/>
              <a:gd name="connsiteX55401" fmla="*/ 583276 w 1299502"/>
              <a:gd name="connsiteY55401" fmla="*/ 809049 h 2190257"/>
              <a:gd name="connsiteX55402" fmla="*/ 583276 w 1299502"/>
              <a:gd name="connsiteY55402" fmla="*/ 809337 h 2190257"/>
              <a:gd name="connsiteX55403" fmla="*/ 581690 w 1299502"/>
              <a:gd name="connsiteY55403" fmla="*/ 810851 h 2190257"/>
              <a:gd name="connsiteX55404" fmla="*/ 581690 w 1299502"/>
              <a:gd name="connsiteY55404" fmla="*/ 811463 h 2190257"/>
              <a:gd name="connsiteX55405" fmla="*/ 581401 w 1299502"/>
              <a:gd name="connsiteY55405" fmla="*/ 811644 h 2190257"/>
              <a:gd name="connsiteX55406" fmla="*/ 581401 w 1299502"/>
              <a:gd name="connsiteY55406" fmla="*/ 811932 h 2190257"/>
              <a:gd name="connsiteX55407" fmla="*/ 580680 w 1299502"/>
              <a:gd name="connsiteY55407" fmla="*/ 812545 h 2190257"/>
              <a:gd name="connsiteX55408" fmla="*/ 580896 w 1299502"/>
              <a:gd name="connsiteY55408" fmla="*/ 812617 h 2190257"/>
              <a:gd name="connsiteX55409" fmla="*/ 581473 w 1299502"/>
              <a:gd name="connsiteY55409" fmla="*/ 812725 h 2190257"/>
              <a:gd name="connsiteX55410" fmla="*/ 581581 w 1299502"/>
              <a:gd name="connsiteY55410" fmla="*/ 812833 h 2190257"/>
              <a:gd name="connsiteX55411" fmla="*/ 581581 w 1299502"/>
              <a:gd name="connsiteY55411" fmla="*/ 813121 h 2190257"/>
              <a:gd name="connsiteX55412" fmla="*/ 580968 w 1299502"/>
              <a:gd name="connsiteY55412" fmla="*/ 813734 h 2190257"/>
              <a:gd name="connsiteX55413" fmla="*/ 580968 w 1299502"/>
              <a:gd name="connsiteY55413" fmla="*/ 814311 h 2190257"/>
              <a:gd name="connsiteX55414" fmla="*/ 580500 w 1299502"/>
              <a:gd name="connsiteY55414" fmla="*/ 814743 h 2190257"/>
              <a:gd name="connsiteX55415" fmla="*/ 579887 w 1299502"/>
              <a:gd name="connsiteY55415" fmla="*/ 814743 h 2190257"/>
              <a:gd name="connsiteX55416" fmla="*/ 579706 w 1299502"/>
              <a:gd name="connsiteY55416" fmla="*/ 814527 h 2190257"/>
              <a:gd name="connsiteX55417" fmla="*/ 579706 w 1299502"/>
              <a:gd name="connsiteY55417" fmla="*/ 814238 h 2190257"/>
              <a:gd name="connsiteX55418" fmla="*/ 579995 w 1299502"/>
              <a:gd name="connsiteY55418" fmla="*/ 814022 h 2190257"/>
              <a:gd name="connsiteX55419" fmla="*/ 580103 w 1299502"/>
              <a:gd name="connsiteY55419" fmla="*/ 813446 h 2190257"/>
              <a:gd name="connsiteX55420" fmla="*/ 579887 w 1299502"/>
              <a:gd name="connsiteY55420" fmla="*/ 813229 h 2190257"/>
              <a:gd name="connsiteX55421" fmla="*/ 579093 w 1299502"/>
              <a:gd name="connsiteY55421" fmla="*/ 813950 h 2190257"/>
              <a:gd name="connsiteX55422" fmla="*/ 579093 w 1299502"/>
              <a:gd name="connsiteY55422" fmla="*/ 814238 h 2190257"/>
              <a:gd name="connsiteX55423" fmla="*/ 578805 w 1299502"/>
              <a:gd name="connsiteY55423" fmla="*/ 814527 h 2190257"/>
              <a:gd name="connsiteX55424" fmla="*/ 578697 w 1299502"/>
              <a:gd name="connsiteY55424" fmla="*/ 816329 h 2190257"/>
              <a:gd name="connsiteX55425" fmla="*/ 578517 w 1299502"/>
              <a:gd name="connsiteY55425" fmla="*/ 816437 h 2190257"/>
              <a:gd name="connsiteX55426" fmla="*/ 578192 w 1299502"/>
              <a:gd name="connsiteY55426" fmla="*/ 816437 h 2190257"/>
              <a:gd name="connsiteX55427" fmla="*/ 577904 w 1299502"/>
              <a:gd name="connsiteY55427" fmla="*/ 816725 h 2190257"/>
              <a:gd name="connsiteX55428" fmla="*/ 577579 w 1299502"/>
              <a:gd name="connsiteY55428" fmla="*/ 816725 h 2190257"/>
              <a:gd name="connsiteX55429" fmla="*/ 577002 w 1299502"/>
              <a:gd name="connsiteY55429" fmla="*/ 817338 h 2190257"/>
              <a:gd name="connsiteX55430" fmla="*/ 576605 w 1299502"/>
              <a:gd name="connsiteY55430" fmla="*/ 817338 h 2190257"/>
              <a:gd name="connsiteX55431" fmla="*/ 576497 w 1299502"/>
              <a:gd name="connsiteY55431" fmla="*/ 817410 h 2190257"/>
              <a:gd name="connsiteX55432" fmla="*/ 576497 w 1299502"/>
              <a:gd name="connsiteY55432" fmla="*/ 817734 h 2190257"/>
              <a:gd name="connsiteX55433" fmla="*/ 575488 w 1299502"/>
              <a:gd name="connsiteY55433" fmla="*/ 818527 h 2190257"/>
              <a:gd name="connsiteX55434" fmla="*/ 575488 w 1299502"/>
              <a:gd name="connsiteY55434" fmla="*/ 819140 h 2190257"/>
              <a:gd name="connsiteX55435" fmla="*/ 575199 w 1299502"/>
              <a:gd name="connsiteY55435" fmla="*/ 819428 h 2190257"/>
              <a:gd name="connsiteX55436" fmla="*/ 575091 w 1299502"/>
              <a:gd name="connsiteY55436" fmla="*/ 819717 h 2190257"/>
              <a:gd name="connsiteX55437" fmla="*/ 574803 w 1299502"/>
              <a:gd name="connsiteY55437" fmla="*/ 820041 h 2190257"/>
              <a:gd name="connsiteX55438" fmla="*/ 574803 w 1299502"/>
              <a:gd name="connsiteY55438" fmla="*/ 820618 h 2190257"/>
              <a:gd name="connsiteX55439" fmla="*/ 574514 w 1299502"/>
              <a:gd name="connsiteY55439" fmla="*/ 820942 h 2190257"/>
              <a:gd name="connsiteX55440" fmla="*/ 574514 w 1299502"/>
              <a:gd name="connsiteY55440" fmla="*/ 821410 h 2190257"/>
              <a:gd name="connsiteX55441" fmla="*/ 574117 w 1299502"/>
              <a:gd name="connsiteY55441" fmla="*/ 821735 h 2190257"/>
              <a:gd name="connsiteX55442" fmla="*/ 574117 w 1299502"/>
              <a:gd name="connsiteY55442" fmla="*/ 822023 h 2190257"/>
              <a:gd name="connsiteX55443" fmla="*/ 573793 w 1299502"/>
              <a:gd name="connsiteY55443" fmla="*/ 822311 h 2190257"/>
              <a:gd name="connsiteX55444" fmla="*/ 573793 w 1299502"/>
              <a:gd name="connsiteY55444" fmla="*/ 822636 h 2190257"/>
              <a:gd name="connsiteX55445" fmla="*/ 573504 w 1299502"/>
              <a:gd name="connsiteY55445" fmla="*/ 822924 h 2190257"/>
              <a:gd name="connsiteX55446" fmla="*/ 573396 w 1299502"/>
              <a:gd name="connsiteY55446" fmla="*/ 823213 h 2190257"/>
              <a:gd name="connsiteX55447" fmla="*/ 572819 w 1299502"/>
              <a:gd name="connsiteY55447" fmla="*/ 823825 h 2190257"/>
              <a:gd name="connsiteX55448" fmla="*/ 572819 w 1299502"/>
              <a:gd name="connsiteY55448" fmla="*/ 824114 h 2190257"/>
              <a:gd name="connsiteX55449" fmla="*/ 572098 w 1299502"/>
              <a:gd name="connsiteY55449" fmla="*/ 824618 h 2190257"/>
              <a:gd name="connsiteX55450" fmla="*/ 572098 w 1299502"/>
              <a:gd name="connsiteY55450" fmla="*/ 825231 h 2190257"/>
              <a:gd name="connsiteX55451" fmla="*/ 571810 w 1299502"/>
              <a:gd name="connsiteY55451" fmla="*/ 825519 h 2190257"/>
              <a:gd name="connsiteX55452" fmla="*/ 571810 w 1299502"/>
              <a:gd name="connsiteY55452" fmla="*/ 826132 h 2190257"/>
              <a:gd name="connsiteX55453" fmla="*/ 571413 w 1299502"/>
              <a:gd name="connsiteY55453" fmla="*/ 826420 h 2190257"/>
              <a:gd name="connsiteX55454" fmla="*/ 571413 w 1299502"/>
              <a:gd name="connsiteY55454" fmla="*/ 826744 h 2190257"/>
              <a:gd name="connsiteX55455" fmla="*/ 571089 w 1299502"/>
              <a:gd name="connsiteY55455" fmla="*/ 827033 h 2190257"/>
              <a:gd name="connsiteX55456" fmla="*/ 571089 w 1299502"/>
              <a:gd name="connsiteY55456" fmla="*/ 827321 h 2190257"/>
              <a:gd name="connsiteX55457" fmla="*/ 569827 w 1299502"/>
              <a:gd name="connsiteY55457" fmla="*/ 828438 h 2190257"/>
              <a:gd name="connsiteX55458" fmla="*/ 569827 w 1299502"/>
              <a:gd name="connsiteY55458" fmla="*/ 828727 h 2190257"/>
              <a:gd name="connsiteX55459" fmla="*/ 569502 w 1299502"/>
              <a:gd name="connsiteY55459" fmla="*/ 829015 h 2190257"/>
              <a:gd name="connsiteX55460" fmla="*/ 569430 w 1299502"/>
              <a:gd name="connsiteY55460" fmla="*/ 829628 h 2190257"/>
              <a:gd name="connsiteX55461" fmla="*/ 569105 w 1299502"/>
              <a:gd name="connsiteY55461" fmla="*/ 829916 h 2190257"/>
              <a:gd name="connsiteX55462" fmla="*/ 569105 w 1299502"/>
              <a:gd name="connsiteY55462" fmla="*/ 830132 h 2190257"/>
              <a:gd name="connsiteX55463" fmla="*/ 568817 w 1299502"/>
              <a:gd name="connsiteY55463" fmla="*/ 830421 h 2190257"/>
              <a:gd name="connsiteX55464" fmla="*/ 568817 w 1299502"/>
              <a:gd name="connsiteY55464" fmla="*/ 831322 h 2190257"/>
              <a:gd name="connsiteX55465" fmla="*/ 569105 w 1299502"/>
              <a:gd name="connsiteY55465" fmla="*/ 831610 h 2190257"/>
              <a:gd name="connsiteX55466" fmla="*/ 568709 w 1299502"/>
              <a:gd name="connsiteY55466" fmla="*/ 831934 h 2190257"/>
              <a:gd name="connsiteX55467" fmla="*/ 568709 w 1299502"/>
              <a:gd name="connsiteY55467" fmla="*/ 832223 h 2190257"/>
              <a:gd name="connsiteX55468" fmla="*/ 568601 w 1299502"/>
              <a:gd name="connsiteY55468" fmla="*/ 832439 h 2190257"/>
              <a:gd name="connsiteX55469" fmla="*/ 568204 w 1299502"/>
              <a:gd name="connsiteY55469" fmla="*/ 832331 h 2190257"/>
              <a:gd name="connsiteX55470" fmla="*/ 567627 w 1299502"/>
              <a:gd name="connsiteY55470" fmla="*/ 831718 h 2190257"/>
              <a:gd name="connsiteX55471" fmla="*/ 567302 w 1299502"/>
              <a:gd name="connsiteY55471" fmla="*/ 831718 h 2190257"/>
              <a:gd name="connsiteX55472" fmla="*/ 567230 w 1299502"/>
              <a:gd name="connsiteY55472" fmla="*/ 831934 h 2190257"/>
              <a:gd name="connsiteX55473" fmla="*/ 567122 w 1299502"/>
              <a:gd name="connsiteY55473" fmla="*/ 832799 h 2190257"/>
              <a:gd name="connsiteX55474" fmla="*/ 567411 w 1299502"/>
              <a:gd name="connsiteY55474" fmla="*/ 833015 h 2190257"/>
              <a:gd name="connsiteX55475" fmla="*/ 567411 w 1299502"/>
              <a:gd name="connsiteY55475" fmla="*/ 833412 h 2190257"/>
              <a:gd name="connsiteX55476" fmla="*/ 567122 w 1299502"/>
              <a:gd name="connsiteY55476" fmla="*/ 833628 h 2190257"/>
              <a:gd name="connsiteX55477" fmla="*/ 567122 w 1299502"/>
              <a:gd name="connsiteY55477" fmla="*/ 834205 h 2190257"/>
              <a:gd name="connsiteX55478" fmla="*/ 566617 w 1299502"/>
              <a:gd name="connsiteY55478" fmla="*/ 834709 h 2190257"/>
              <a:gd name="connsiteX55479" fmla="*/ 566329 w 1299502"/>
              <a:gd name="connsiteY55479" fmla="*/ 834709 h 2190257"/>
              <a:gd name="connsiteX55480" fmla="*/ 566113 w 1299502"/>
              <a:gd name="connsiteY55480" fmla="*/ 834817 h 2190257"/>
              <a:gd name="connsiteX55481" fmla="*/ 566329 w 1299502"/>
              <a:gd name="connsiteY55481" fmla="*/ 834926 h 2190257"/>
              <a:gd name="connsiteX55482" fmla="*/ 566906 w 1299502"/>
              <a:gd name="connsiteY55482" fmla="*/ 834998 h 2190257"/>
              <a:gd name="connsiteX55483" fmla="*/ 567230 w 1299502"/>
              <a:gd name="connsiteY55483" fmla="*/ 834709 h 2190257"/>
              <a:gd name="connsiteX55484" fmla="*/ 568132 w 1299502"/>
              <a:gd name="connsiteY55484" fmla="*/ 834709 h 2190257"/>
              <a:gd name="connsiteX55485" fmla="*/ 568312 w 1299502"/>
              <a:gd name="connsiteY55485" fmla="*/ 834890 h 2190257"/>
              <a:gd name="connsiteX55486" fmla="*/ 568312 w 1299502"/>
              <a:gd name="connsiteY55486" fmla="*/ 835214 h 2190257"/>
              <a:gd name="connsiteX55487" fmla="*/ 567807 w 1299502"/>
              <a:gd name="connsiteY55487" fmla="*/ 835610 h 2190257"/>
              <a:gd name="connsiteX55488" fmla="*/ 567519 w 1299502"/>
              <a:gd name="connsiteY55488" fmla="*/ 835610 h 2190257"/>
              <a:gd name="connsiteX55489" fmla="*/ 567338 w 1299502"/>
              <a:gd name="connsiteY55489" fmla="*/ 835718 h 2190257"/>
              <a:gd name="connsiteX55490" fmla="*/ 567519 w 1299502"/>
              <a:gd name="connsiteY55490" fmla="*/ 835899 h 2190257"/>
              <a:gd name="connsiteX55491" fmla="*/ 568132 w 1299502"/>
              <a:gd name="connsiteY55491" fmla="*/ 835899 h 2190257"/>
              <a:gd name="connsiteX55492" fmla="*/ 568709 w 1299502"/>
              <a:gd name="connsiteY55492" fmla="*/ 835286 h 2190257"/>
              <a:gd name="connsiteX55493" fmla="*/ 569430 w 1299502"/>
              <a:gd name="connsiteY55493" fmla="*/ 835394 h 2190257"/>
              <a:gd name="connsiteX55494" fmla="*/ 569718 w 1299502"/>
              <a:gd name="connsiteY55494" fmla="*/ 835718 h 2190257"/>
              <a:gd name="connsiteX55495" fmla="*/ 570331 w 1299502"/>
              <a:gd name="connsiteY55495" fmla="*/ 835718 h 2190257"/>
              <a:gd name="connsiteX55496" fmla="*/ 570403 w 1299502"/>
              <a:gd name="connsiteY55496" fmla="*/ 835610 h 2190257"/>
              <a:gd name="connsiteX55497" fmla="*/ 570512 w 1299502"/>
              <a:gd name="connsiteY55497" fmla="*/ 835286 h 2190257"/>
              <a:gd name="connsiteX55498" fmla="*/ 570836 w 1299502"/>
              <a:gd name="connsiteY55498" fmla="*/ 834998 h 2190257"/>
              <a:gd name="connsiteX55499" fmla="*/ 570836 w 1299502"/>
              <a:gd name="connsiteY55499" fmla="*/ 834385 h 2190257"/>
              <a:gd name="connsiteX55500" fmla="*/ 571125 w 1299502"/>
              <a:gd name="connsiteY55500" fmla="*/ 834097 h 2190257"/>
              <a:gd name="connsiteX55501" fmla="*/ 571125 w 1299502"/>
              <a:gd name="connsiteY55501" fmla="*/ 833484 h 2190257"/>
              <a:gd name="connsiteX55502" fmla="*/ 571521 w 1299502"/>
              <a:gd name="connsiteY55502" fmla="*/ 833196 h 2190257"/>
              <a:gd name="connsiteX55503" fmla="*/ 571521 w 1299502"/>
              <a:gd name="connsiteY55503" fmla="*/ 832907 h 2190257"/>
              <a:gd name="connsiteX55504" fmla="*/ 571810 w 1299502"/>
              <a:gd name="connsiteY55504" fmla="*/ 832691 h 2190257"/>
              <a:gd name="connsiteX55505" fmla="*/ 571918 w 1299502"/>
              <a:gd name="connsiteY55505" fmla="*/ 831502 h 2190257"/>
              <a:gd name="connsiteX55506" fmla="*/ 572206 w 1299502"/>
              <a:gd name="connsiteY55506" fmla="*/ 831213 h 2190257"/>
              <a:gd name="connsiteX55507" fmla="*/ 572206 w 1299502"/>
              <a:gd name="connsiteY55507" fmla="*/ 830601 h 2190257"/>
              <a:gd name="connsiteX55508" fmla="*/ 572711 w 1299502"/>
              <a:gd name="connsiteY55508" fmla="*/ 830204 h 2190257"/>
              <a:gd name="connsiteX55509" fmla="*/ 573000 w 1299502"/>
              <a:gd name="connsiteY55509" fmla="*/ 830204 h 2190257"/>
              <a:gd name="connsiteX55510" fmla="*/ 573324 w 1299502"/>
              <a:gd name="connsiteY55510" fmla="*/ 829916 h 2190257"/>
              <a:gd name="connsiteX55511" fmla="*/ 574298 w 1299502"/>
              <a:gd name="connsiteY55511" fmla="*/ 829916 h 2190257"/>
              <a:gd name="connsiteX55512" fmla="*/ 574911 w 1299502"/>
              <a:gd name="connsiteY55512" fmla="*/ 829411 h 2190257"/>
              <a:gd name="connsiteX55513" fmla="*/ 575199 w 1299502"/>
              <a:gd name="connsiteY55513" fmla="*/ 829411 h 2190257"/>
              <a:gd name="connsiteX55514" fmla="*/ 575524 w 1299502"/>
              <a:gd name="connsiteY55514" fmla="*/ 829123 h 2190257"/>
              <a:gd name="connsiteX55515" fmla="*/ 575812 w 1299502"/>
              <a:gd name="connsiteY55515" fmla="*/ 829123 h 2190257"/>
              <a:gd name="connsiteX55516" fmla="*/ 577002 w 1299502"/>
              <a:gd name="connsiteY55516" fmla="*/ 828114 h 2190257"/>
              <a:gd name="connsiteX55517" fmla="*/ 577002 w 1299502"/>
              <a:gd name="connsiteY55517" fmla="*/ 827826 h 2190257"/>
              <a:gd name="connsiteX55518" fmla="*/ 577615 w 1299502"/>
              <a:gd name="connsiteY55518" fmla="*/ 827213 h 2190257"/>
              <a:gd name="connsiteX55519" fmla="*/ 577615 w 1299502"/>
              <a:gd name="connsiteY55519" fmla="*/ 826925 h 2190257"/>
              <a:gd name="connsiteX55520" fmla="*/ 578012 w 1299502"/>
              <a:gd name="connsiteY55520" fmla="*/ 826708 h 2190257"/>
              <a:gd name="connsiteX55521" fmla="*/ 578012 w 1299502"/>
              <a:gd name="connsiteY55521" fmla="*/ 825519 h 2190257"/>
              <a:gd name="connsiteX55522" fmla="*/ 578517 w 1299502"/>
              <a:gd name="connsiteY55522" fmla="*/ 825015 h 2190257"/>
              <a:gd name="connsiteX55523" fmla="*/ 579093 w 1299502"/>
              <a:gd name="connsiteY55523" fmla="*/ 825015 h 2190257"/>
              <a:gd name="connsiteX55524" fmla="*/ 579418 w 1299502"/>
              <a:gd name="connsiteY55524" fmla="*/ 825411 h 2190257"/>
              <a:gd name="connsiteX55525" fmla="*/ 579706 w 1299502"/>
              <a:gd name="connsiteY55525" fmla="*/ 825411 h 2190257"/>
              <a:gd name="connsiteX55526" fmla="*/ 581221 w 1299502"/>
              <a:gd name="connsiteY55526" fmla="*/ 824114 h 2190257"/>
              <a:gd name="connsiteX55527" fmla="*/ 581221 w 1299502"/>
              <a:gd name="connsiteY55527" fmla="*/ 823825 h 2190257"/>
              <a:gd name="connsiteX55528" fmla="*/ 582014 w 1299502"/>
              <a:gd name="connsiteY55528" fmla="*/ 823104 h 2190257"/>
              <a:gd name="connsiteX55529" fmla="*/ 582880 w 1299502"/>
              <a:gd name="connsiteY55529" fmla="*/ 823104 h 2190257"/>
              <a:gd name="connsiteX55530" fmla="*/ 583493 w 1299502"/>
              <a:gd name="connsiteY55530" fmla="*/ 823825 h 2190257"/>
              <a:gd name="connsiteX55531" fmla="*/ 583997 w 1299502"/>
              <a:gd name="connsiteY55531" fmla="*/ 823321 h 2190257"/>
              <a:gd name="connsiteX55532" fmla="*/ 584178 w 1299502"/>
              <a:gd name="connsiteY55532" fmla="*/ 819212 h 2190257"/>
              <a:gd name="connsiteX55533" fmla="*/ 583997 w 1299502"/>
              <a:gd name="connsiteY55533" fmla="*/ 819032 h 2190257"/>
              <a:gd name="connsiteX55534" fmla="*/ 583709 w 1299502"/>
              <a:gd name="connsiteY55534" fmla="*/ 819320 h 2190257"/>
              <a:gd name="connsiteX55535" fmla="*/ 583384 w 1299502"/>
              <a:gd name="connsiteY55535" fmla="*/ 819320 h 2190257"/>
              <a:gd name="connsiteX55536" fmla="*/ 583276 w 1299502"/>
              <a:gd name="connsiteY55536" fmla="*/ 819140 h 2190257"/>
              <a:gd name="connsiteX55537" fmla="*/ 583276 w 1299502"/>
              <a:gd name="connsiteY55537" fmla="*/ 818023 h 2190257"/>
              <a:gd name="connsiteX55538" fmla="*/ 583493 w 1299502"/>
              <a:gd name="connsiteY55538" fmla="*/ 817842 h 2190257"/>
              <a:gd name="connsiteX55539" fmla="*/ 584394 w 1299502"/>
              <a:gd name="connsiteY55539" fmla="*/ 817951 h 2190257"/>
              <a:gd name="connsiteX55540" fmla="*/ 584899 w 1299502"/>
              <a:gd name="connsiteY55540" fmla="*/ 817446 h 2190257"/>
              <a:gd name="connsiteX55541" fmla="*/ 584971 w 1299502"/>
              <a:gd name="connsiteY55541" fmla="*/ 815139 h 2190257"/>
              <a:gd name="connsiteX55542" fmla="*/ 585476 w 1299502"/>
              <a:gd name="connsiteY55542" fmla="*/ 814635 h 2190257"/>
              <a:gd name="connsiteX55543" fmla="*/ 585764 w 1299502"/>
              <a:gd name="connsiteY55543" fmla="*/ 814635 h 2190257"/>
              <a:gd name="connsiteX55544" fmla="*/ 585872 w 1299502"/>
              <a:gd name="connsiteY55544" fmla="*/ 814527 h 2190257"/>
              <a:gd name="connsiteX55545" fmla="*/ 585872 w 1299502"/>
              <a:gd name="connsiteY55545" fmla="*/ 814238 h 2190257"/>
              <a:gd name="connsiteX55546" fmla="*/ 586557 w 1299502"/>
              <a:gd name="connsiteY55546" fmla="*/ 813626 h 2190257"/>
              <a:gd name="connsiteX55547" fmla="*/ 586557 w 1299502"/>
              <a:gd name="connsiteY55547" fmla="*/ 813337 h 2190257"/>
              <a:gd name="connsiteX55548" fmla="*/ 587170 w 1299502"/>
              <a:gd name="connsiteY55548" fmla="*/ 812761 h 2190257"/>
              <a:gd name="connsiteX55549" fmla="*/ 587279 w 1299502"/>
              <a:gd name="connsiteY55549" fmla="*/ 812545 h 2190257"/>
              <a:gd name="connsiteX55550" fmla="*/ 587567 w 1299502"/>
              <a:gd name="connsiteY55550" fmla="*/ 812256 h 2190257"/>
              <a:gd name="connsiteX55551" fmla="*/ 587567 w 1299502"/>
              <a:gd name="connsiteY55551" fmla="*/ 811644 h 2190257"/>
              <a:gd name="connsiteX55552" fmla="*/ 587856 w 1299502"/>
              <a:gd name="connsiteY55552" fmla="*/ 811355 h 2190257"/>
              <a:gd name="connsiteX55553" fmla="*/ 587856 w 1299502"/>
              <a:gd name="connsiteY55553" fmla="*/ 811031 h 2190257"/>
              <a:gd name="connsiteX55554" fmla="*/ 588072 w 1299502"/>
              <a:gd name="connsiteY55554" fmla="*/ 810959 h 2190257"/>
              <a:gd name="connsiteX55555" fmla="*/ 588360 w 1299502"/>
              <a:gd name="connsiteY55555" fmla="*/ 810959 h 2190257"/>
              <a:gd name="connsiteX55556" fmla="*/ 588577 w 1299502"/>
              <a:gd name="connsiteY55556" fmla="*/ 810743 h 2190257"/>
              <a:gd name="connsiteX55557" fmla="*/ 588577 w 1299502"/>
              <a:gd name="connsiteY55557" fmla="*/ 810454 h 2190257"/>
              <a:gd name="connsiteX55558" fmla="*/ 588649 w 1299502"/>
              <a:gd name="connsiteY55558" fmla="*/ 810346 h 2190257"/>
              <a:gd name="connsiteX55559" fmla="*/ 589370 w 1299502"/>
              <a:gd name="connsiteY55559" fmla="*/ 810346 h 2190257"/>
              <a:gd name="connsiteX55560" fmla="*/ 589658 w 1299502"/>
              <a:gd name="connsiteY55560" fmla="*/ 810634 h 2190257"/>
              <a:gd name="connsiteX55561" fmla="*/ 590271 w 1299502"/>
              <a:gd name="connsiteY55561" fmla="*/ 810634 h 2190257"/>
              <a:gd name="connsiteX55562" fmla="*/ 591858 w 1299502"/>
              <a:gd name="connsiteY55562" fmla="*/ 809265 h 2190257"/>
              <a:gd name="connsiteX55563" fmla="*/ 592471 w 1299502"/>
              <a:gd name="connsiteY55563" fmla="*/ 809337 h 2190257"/>
              <a:gd name="connsiteX55564" fmla="*/ 592759 w 1299502"/>
              <a:gd name="connsiteY55564" fmla="*/ 809049 h 2190257"/>
              <a:gd name="connsiteX55565" fmla="*/ 593048 w 1299502"/>
              <a:gd name="connsiteY55565" fmla="*/ 809049 h 2190257"/>
              <a:gd name="connsiteX55566" fmla="*/ 593553 w 1299502"/>
              <a:gd name="connsiteY55566" fmla="*/ 809445 h 2190257"/>
              <a:gd name="connsiteX55567" fmla="*/ 593264 w 1299502"/>
              <a:gd name="connsiteY55567" fmla="*/ 809733 h 2190257"/>
              <a:gd name="connsiteX55568" fmla="*/ 593553 w 1299502"/>
              <a:gd name="connsiteY55568" fmla="*/ 810058 h 2190257"/>
              <a:gd name="connsiteX55569" fmla="*/ 593445 w 1299502"/>
              <a:gd name="connsiteY55569" fmla="*/ 810634 h 2190257"/>
              <a:gd name="connsiteX55570" fmla="*/ 593769 w 1299502"/>
              <a:gd name="connsiteY55570" fmla="*/ 810959 h 2190257"/>
              <a:gd name="connsiteX55571" fmla="*/ 593769 w 1299502"/>
              <a:gd name="connsiteY55571" fmla="*/ 811247 h 2190257"/>
              <a:gd name="connsiteX55572" fmla="*/ 593445 w 1299502"/>
              <a:gd name="connsiteY55572" fmla="*/ 811535 h 2190257"/>
              <a:gd name="connsiteX55573" fmla="*/ 593445 w 1299502"/>
              <a:gd name="connsiteY55573" fmla="*/ 812436 h 2190257"/>
              <a:gd name="connsiteX55574" fmla="*/ 593048 w 1299502"/>
              <a:gd name="connsiteY55574" fmla="*/ 812761 h 2190257"/>
              <a:gd name="connsiteX55575" fmla="*/ 593048 w 1299502"/>
              <a:gd name="connsiteY55575" fmla="*/ 813049 h 2190257"/>
              <a:gd name="connsiteX55576" fmla="*/ 593264 w 1299502"/>
              <a:gd name="connsiteY55576" fmla="*/ 813157 h 2190257"/>
              <a:gd name="connsiteX55577" fmla="*/ 593553 w 1299502"/>
              <a:gd name="connsiteY55577" fmla="*/ 813229 h 2190257"/>
              <a:gd name="connsiteX55578" fmla="*/ 593661 w 1299502"/>
              <a:gd name="connsiteY55578" fmla="*/ 813049 h 2190257"/>
              <a:gd name="connsiteX55579" fmla="*/ 593769 w 1299502"/>
              <a:gd name="connsiteY55579" fmla="*/ 812436 h 2190257"/>
              <a:gd name="connsiteX55580" fmla="*/ 594058 w 1299502"/>
              <a:gd name="connsiteY55580" fmla="*/ 812148 h 2190257"/>
              <a:gd name="connsiteX55581" fmla="*/ 594058 w 1299502"/>
              <a:gd name="connsiteY55581" fmla="*/ 810634 h 2190257"/>
              <a:gd name="connsiteX55582" fmla="*/ 594454 w 1299502"/>
              <a:gd name="connsiteY55582" fmla="*/ 810454 h 2190257"/>
              <a:gd name="connsiteX55583" fmla="*/ 594454 w 1299502"/>
              <a:gd name="connsiteY55583" fmla="*/ 809842 h 2190257"/>
              <a:gd name="connsiteX55584" fmla="*/ 596041 w 1299502"/>
              <a:gd name="connsiteY55584" fmla="*/ 808436 h 2190257"/>
              <a:gd name="connsiteX55585" fmla="*/ 596041 w 1299502"/>
              <a:gd name="connsiteY55585" fmla="*/ 807751 h 2190257"/>
              <a:gd name="connsiteX55586" fmla="*/ 596437 w 1299502"/>
              <a:gd name="connsiteY55586" fmla="*/ 807571 h 2190257"/>
              <a:gd name="connsiteX55587" fmla="*/ 596437 w 1299502"/>
              <a:gd name="connsiteY55587" fmla="*/ 806670 h 2190257"/>
              <a:gd name="connsiteX55588" fmla="*/ 596942 w 1299502"/>
              <a:gd name="connsiteY55588" fmla="*/ 806238 h 2190257"/>
              <a:gd name="connsiteX55589" fmla="*/ 597231 w 1299502"/>
              <a:gd name="connsiteY55589" fmla="*/ 806238 h 2190257"/>
              <a:gd name="connsiteX55590" fmla="*/ 597447 w 1299502"/>
              <a:gd name="connsiteY55590" fmla="*/ 806057 h 2190257"/>
              <a:gd name="connsiteX55591" fmla="*/ 597447 w 1299502"/>
              <a:gd name="connsiteY55591" fmla="*/ 805769 h 2190257"/>
              <a:gd name="connsiteX55592" fmla="*/ 597735 w 1299502"/>
              <a:gd name="connsiteY55592" fmla="*/ 805445 h 2190257"/>
              <a:gd name="connsiteX55593" fmla="*/ 597844 w 1299502"/>
              <a:gd name="connsiteY55593" fmla="*/ 802561 h 2190257"/>
              <a:gd name="connsiteX55594" fmla="*/ 597555 w 1299502"/>
              <a:gd name="connsiteY55594" fmla="*/ 802273 h 2190257"/>
              <a:gd name="connsiteX55595" fmla="*/ 597555 w 1299502"/>
              <a:gd name="connsiteY55595" fmla="*/ 801949 h 2190257"/>
              <a:gd name="connsiteX55596" fmla="*/ 597231 w 1299502"/>
              <a:gd name="connsiteY55596" fmla="*/ 801660 h 2190257"/>
              <a:gd name="connsiteX55597" fmla="*/ 597231 w 1299502"/>
              <a:gd name="connsiteY55597" fmla="*/ 801372 h 2190257"/>
              <a:gd name="connsiteX55598" fmla="*/ 596942 w 1299502"/>
              <a:gd name="connsiteY55598" fmla="*/ 800976 h 2190257"/>
              <a:gd name="connsiteX55599" fmla="*/ 596942 w 1299502"/>
              <a:gd name="connsiteY55599" fmla="*/ 800759 h 2190257"/>
              <a:gd name="connsiteX55600" fmla="*/ 596654 w 1299502"/>
              <a:gd name="connsiteY55600" fmla="*/ 800471 h 2190257"/>
              <a:gd name="connsiteX55601" fmla="*/ 596654 w 1299502"/>
              <a:gd name="connsiteY55601" fmla="*/ 800183 h 2190257"/>
              <a:gd name="connsiteX55602" fmla="*/ 596041 w 1299502"/>
              <a:gd name="connsiteY55602" fmla="*/ 799462 h 2190257"/>
              <a:gd name="connsiteX55603" fmla="*/ 596149 w 1299502"/>
              <a:gd name="connsiteY55603" fmla="*/ 798273 h 2190257"/>
              <a:gd name="connsiteX55604" fmla="*/ 596437 w 1299502"/>
              <a:gd name="connsiteY55604" fmla="*/ 798092 h 2190257"/>
              <a:gd name="connsiteX55605" fmla="*/ 596437 w 1299502"/>
              <a:gd name="connsiteY55605" fmla="*/ 797480 h 2190257"/>
              <a:gd name="connsiteX55606" fmla="*/ 597123 w 1299502"/>
              <a:gd name="connsiteY55606" fmla="*/ 796867 h 2190257"/>
              <a:gd name="connsiteX55607" fmla="*/ 597123 w 1299502"/>
              <a:gd name="connsiteY55607" fmla="*/ 796579 h 2190257"/>
              <a:gd name="connsiteX55608" fmla="*/ 597447 w 1299502"/>
              <a:gd name="connsiteY55608" fmla="*/ 796290 h 2190257"/>
              <a:gd name="connsiteX55609" fmla="*/ 597447 w 1299502"/>
              <a:gd name="connsiteY55609" fmla="*/ 795678 h 2190257"/>
              <a:gd name="connsiteX55610" fmla="*/ 597844 w 1299502"/>
              <a:gd name="connsiteY55610" fmla="*/ 795389 h 2190257"/>
              <a:gd name="connsiteX55611" fmla="*/ 597844 w 1299502"/>
              <a:gd name="connsiteY55611" fmla="*/ 795065 h 2190257"/>
              <a:gd name="connsiteX55612" fmla="*/ 597519 w 1299502"/>
              <a:gd name="connsiteY55612" fmla="*/ 794777 h 2190257"/>
              <a:gd name="connsiteX55613" fmla="*/ 597519 w 1299502"/>
              <a:gd name="connsiteY55613" fmla="*/ 793876 h 2190257"/>
              <a:gd name="connsiteX55614" fmla="*/ 597231 w 1299502"/>
              <a:gd name="connsiteY55614" fmla="*/ 793587 h 2190257"/>
              <a:gd name="connsiteX55615" fmla="*/ 597231 w 1299502"/>
              <a:gd name="connsiteY55615" fmla="*/ 792686 h 2190257"/>
              <a:gd name="connsiteX55616" fmla="*/ 598421 w 1299502"/>
              <a:gd name="connsiteY55616" fmla="*/ 791677 h 2190257"/>
              <a:gd name="connsiteX55617" fmla="*/ 598745 w 1299502"/>
              <a:gd name="connsiteY55617" fmla="*/ 791785 h 2190257"/>
              <a:gd name="connsiteX55618" fmla="*/ 598817 w 1299502"/>
              <a:gd name="connsiteY55618" fmla="*/ 791605 h 2190257"/>
              <a:gd name="connsiteX55619" fmla="*/ 598529 w 1299502"/>
              <a:gd name="connsiteY55619" fmla="*/ 791281 h 2190257"/>
              <a:gd name="connsiteX55620" fmla="*/ 598637 w 1299502"/>
              <a:gd name="connsiteY55620" fmla="*/ 790992 h 2190257"/>
              <a:gd name="connsiteX55621" fmla="*/ 599034 w 1299502"/>
              <a:gd name="connsiteY55621" fmla="*/ 790596 h 2190257"/>
              <a:gd name="connsiteX55622" fmla="*/ 599719 w 1299502"/>
              <a:gd name="connsiteY55622" fmla="*/ 790596 h 2190257"/>
              <a:gd name="connsiteX55623" fmla="*/ 600007 w 1299502"/>
              <a:gd name="connsiteY55623" fmla="*/ 790272 h 2190257"/>
              <a:gd name="connsiteX55624" fmla="*/ 600332 w 1299502"/>
              <a:gd name="connsiteY55624" fmla="*/ 790380 h 2190257"/>
              <a:gd name="connsiteX55625" fmla="*/ 601125 w 1299502"/>
              <a:gd name="connsiteY55625" fmla="*/ 789587 h 2190257"/>
              <a:gd name="connsiteX55626" fmla="*/ 601125 w 1299502"/>
              <a:gd name="connsiteY55626" fmla="*/ 789299 h 2190257"/>
              <a:gd name="connsiteX55627" fmla="*/ 601305 w 1299502"/>
              <a:gd name="connsiteY55627" fmla="*/ 789190 h 2190257"/>
              <a:gd name="connsiteX55628" fmla="*/ 601630 w 1299502"/>
              <a:gd name="connsiteY55628" fmla="*/ 789190 h 2190257"/>
              <a:gd name="connsiteX55629" fmla="*/ 601702 w 1299502"/>
              <a:gd name="connsiteY55629" fmla="*/ 789407 h 2190257"/>
              <a:gd name="connsiteX55630" fmla="*/ 601702 w 1299502"/>
              <a:gd name="connsiteY55630" fmla="*/ 789587 h 2190257"/>
              <a:gd name="connsiteX55631" fmla="*/ 602026 w 1299502"/>
              <a:gd name="connsiteY55631" fmla="*/ 789983 h 2190257"/>
              <a:gd name="connsiteX55632" fmla="*/ 602026 w 1299502"/>
              <a:gd name="connsiteY55632" fmla="*/ 790200 h 2190257"/>
              <a:gd name="connsiteX55633" fmla="*/ 602603 w 1299502"/>
              <a:gd name="connsiteY55633" fmla="*/ 790884 h 2190257"/>
              <a:gd name="connsiteX55634" fmla="*/ 602603 w 1299502"/>
              <a:gd name="connsiteY55634" fmla="*/ 791173 h 2190257"/>
              <a:gd name="connsiteX55635" fmla="*/ 602712 w 1299502"/>
              <a:gd name="connsiteY55635" fmla="*/ 791281 h 2190257"/>
              <a:gd name="connsiteX55636" fmla="*/ 603433 w 1299502"/>
              <a:gd name="connsiteY55636" fmla="*/ 791281 h 2190257"/>
              <a:gd name="connsiteX55637" fmla="*/ 604010 w 1299502"/>
              <a:gd name="connsiteY55637" fmla="*/ 790776 h 2190257"/>
              <a:gd name="connsiteX55638" fmla="*/ 604623 w 1299502"/>
              <a:gd name="connsiteY55638" fmla="*/ 790776 h 2190257"/>
              <a:gd name="connsiteX55639" fmla="*/ 604911 w 1299502"/>
              <a:gd name="connsiteY55639" fmla="*/ 791101 h 2190257"/>
              <a:gd name="connsiteX55640" fmla="*/ 605524 w 1299502"/>
              <a:gd name="connsiteY55640" fmla="*/ 791101 h 2190257"/>
              <a:gd name="connsiteX55641" fmla="*/ 605813 w 1299502"/>
              <a:gd name="connsiteY55641" fmla="*/ 790776 h 2190257"/>
              <a:gd name="connsiteX55642" fmla="*/ 606822 w 1299502"/>
              <a:gd name="connsiteY55642" fmla="*/ 790884 h 2190257"/>
              <a:gd name="connsiteX55643" fmla="*/ 606894 w 1299502"/>
              <a:gd name="connsiteY55643" fmla="*/ 790668 h 2190257"/>
              <a:gd name="connsiteX55644" fmla="*/ 607002 w 1299502"/>
              <a:gd name="connsiteY55644" fmla="*/ 789803 h 2190257"/>
              <a:gd name="connsiteX55645" fmla="*/ 607111 w 1299502"/>
              <a:gd name="connsiteY55645" fmla="*/ 789695 h 2190257"/>
              <a:gd name="connsiteX55646" fmla="*/ 607507 w 1299502"/>
              <a:gd name="connsiteY55646" fmla="*/ 789695 h 2190257"/>
              <a:gd name="connsiteX55647" fmla="*/ 608084 w 1299502"/>
              <a:gd name="connsiteY55647" fmla="*/ 790272 h 2190257"/>
              <a:gd name="connsiteX55648" fmla="*/ 608409 w 1299502"/>
              <a:gd name="connsiteY55648" fmla="*/ 790380 h 2190257"/>
              <a:gd name="connsiteX55649" fmla="*/ 608697 w 1299502"/>
              <a:gd name="connsiteY55649" fmla="*/ 790091 h 2190257"/>
              <a:gd name="connsiteX55650" fmla="*/ 609310 w 1299502"/>
              <a:gd name="connsiteY55650" fmla="*/ 790091 h 2190257"/>
              <a:gd name="connsiteX55651" fmla="*/ 609599 w 1299502"/>
              <a:gd name="connsiteY55651" fmla="*/ 790380 h 2190257"/>
              <a:gd name="connsiteX55652" fmla="*/ 610500 w 1299502"/>
              <a:gd name="connsiteY55652" fmla="*/ 790380 h 2190257"/>
              <a:gd name="connsiteX55653" fmla="*/ 611005 w 1299502"/>
              <a:gd name="connsiteY55653" fmla="*/ 790884 h 2190257"/>
              <a:gd name="connsiteX55654" fmla="*/ 611005 w 1299502"/>
              <a:gd name="connsiteY55654" fmla="*/ 791173 h 2190257"/>
              <a:gd name="connsiteX55655" fmla="*/ 611402 w 1299502"/>
              <a:gd name="connsiteY55655" fmla="*/ 791677 h 2190257"/>
              <a:gd name="connsiteX55656" fmla="*/ 612375 w 1299502"/>
              <a:gd name="connsiteY55656" fmla="*/ 790776 h 2190257"/>
              <a:gd name="connsiteX55657" fmla="*/ 612988 w 1299502"/>
              <a:gd name="connsiteY55657" fmla="*/ 790776 h 2190257"/>
              <a:gd name="connsiteX55658" fmla="*/ 613601 w 1299502"/>
              <a:gd name="connsiteY55658" fmla="*/ 791353 h 2190257"/>
              <a:gd name="connsiteX55659" fmla="*/ 614178 w 1299502"/>
              <a:gd name="connsiteY55659" fmla="*/ 791461 h 2190257"/>
              <a:gd name="connsiteX55660" fmla="*/ 614503 w 1299502"/>
              <a:gd name="connsiteY55660" fmla="*/ 791785 h 2190257"/>
              <a:gd name="connsiteX55661" fmla="*/ 615079 w 1299502"/>
              <a:gd name="connsiteY55661" fmla="*/ 791785 h 2190257"/>
              <a:gd name="connsiteX55662" fmla="*/ 616486 w 1299502"/>
              <a:gd name="connsiteY55662" fmla="*/ 793155 h 2190257"/>
              <a:gd name="connsiteX55663" fmla="*/ 616486 w 1299502"/>
              <a:gd name="connsiteY55663" fmla="*/ 793479 h 2190257"/>
              <a:gd name="connsiteX55664" fmla="*/ 616774 w 1299502"/>
              <a:gd name="connsiteY55664" fmla="*/ 793768 h 2190257"/>
              <a:gd name="connsiteX55665" fmla="*/ 616774 w 1299502"/>
              <a:gd name="connsiteY55665" fmla="*/ 794056 h 2190257"/>
              <a:gd name="connsiteX55666" fmla="*/ 617099 w 1299502"/>
              <a:gd name="connsiteY55666" fmla="*/ 794380 h 2190257"/>
              <a:gd name="connsiteX55667" fmla="*/ 616991 w 1299502"/>
              <a:gd name="connsiteY55667" fmla="*/ 794669 h 2190257"/>
              <a:gd name="connsiteX55668" fmla="*/ 617495 w 1299502"/>
              <a:gd name="connsiteY55668" fmla="*/ 795173 h 2190257"/>
              <a:gd name="connsiteX55669" fmla="*/ 618685 w 1299502"/>
              <a:gd name="connsiteY55669" fmla="*/ 795173 h 2190257"/>
              <a:gd name="connsiteX55670" fmla="*/ 618974 w 1299502"/>
              <a:gd name="connsiteY55670" fmla="*/ 795461 h 2190257"/>
              <a:gd name="connsiteX55671" fmla="*/ 619298 w 1299502"/>
              <a:gd name="connsiteY55671" fmla="*/ 795461 h 2190257"/>
              <a:gd name="connsiteX55672" fmla="*/ 619587 w 1299502"/>
              <a:gd name="connsiteY55672" fmla="*/ 795750 h 2190257"/>
              <a:gd name="connsiteX55673" fmla="*/ 619875 w 1299502"/>
              <a:gd name="connsiteY55673" fmla="*/ 795750 h 2190257"/>
              <a:gd name="connsiteX55674" fmla="*/ 620488 w 1299502"/>
              <a:gd name="connsiteY55674" fmla="*/ 796362 h 2190257"/>
              <a:gd name="connsiteX55675" fmla="*/ 621462 w 1299502"/>
              <a:gd name="connsiteY55675" fmla="*/ 796471 h 2190257"/>
              <a:gd name="connsiteX55676" fmla="*/ 621786 w 1299502"/>
              <a:gd name="connsiteY55676" fmla="*/ 796759 h 2190257"/>
              <a:gd name="connsiteX55677" fmla="*/ 622075 w 1299502"/>
              <a:gd name="connsiteY55677" fmla="*/ 796759 h 2190257"/>
              <a:gd name="connsiteX55678" fmla="*/ 622399 w 1299502"/>
              <a:gd name="connsiteY55678" fmla="*/ 797083 h 2190257"/>
              <a:gd name="connsiteX55679" fmla="*/ 623265 w 1299502"/>
              <a:gd name="connsiteY55679" fmla="*/ 797155 h 2190257"/>
              <a:gd name="connsiteX55680" fmla="*/ 623769 w 1299502"/>
              <a:gd name="connsiteY55680" fmla="*/ 797552 h 2190257"/>
              <a:gd name="connsiteX55681" fmla="*/ 623661 w 1299502"/>
              <a:gd name="connsiteY55681" fmla="*/ 798164 h 2190257"/>
              <a:gd name="connsiteX55682" fmla="*/ 623986 w 1299502"/>
              <a:gd name="connsiteY55682" fmla="*/ 798453 h 2190257"/>
              <a:gd name="connsiteX55683" fmla="*/ 623986 w 1299502"/>
              <a:gd name="connsiteY55683" fmla="*/ 798777 h 2190257"/>
              <a:gd name="connsiteX55684" fmla="*/ 624274 w 1299502"/>
              <a:gd name="connsiteY55684" fmla="*/ 799065 h 2190257"/>
              <a:gd name="connsiteX55685" fmla="*/ 624274 w 1299502"/>
              <a:gd name="connsiteY55685" fmla="*/ 799354 h 2190257"/>
              <a:gd name="connsiteX55686" fmla="*/ 624563 w 1299502"/>
              <a:gd name="connsiteY55686" fmla="*/ 799678 h 2190257"/>
              <a:gd name="connsiteX55687" fmla="*/ 624563 w 1299502"/>
              <a:gd name="connsiteY55687" fmla="*/ 800291 h 2190257"/>
              <a:gd name="connsiteX55688" fmla="*/ 624274 w 1299502"/>
              <a:gd name="connsiteY55688" fmla="*/ 800579 h 2190257"/>
              <a:gd name="connsiteX55689" fmla="*/ 624166 w 1299502"/>
              <a:gd name="connsiteY55689" fmla="*/ 801480 h 2190257"/>
              <a:gd name="connsiteX55690" fmla="*/ 624382 w 1299502"/>
              <a:gd name="connsiteY55690" fmla="*/ 801588 h 2190257"/>
              <a:gd name="connsiteX55691" fmla="*/ 624887 w 1299502"/>
              <a:gd name="connsiteY55691" fmla="*/ 801156 h 2190257"/>
              <a:gd name="connsiteX55692" fmla="*/ 624887 w 1299502"/>
              <a:gd name="connsiteY55692" fmla="*/ 800868 h 2190257"/>
              <a:gd name="connsiteX55693" fmla="*/ 625068 w 1299502"/>
              <a:gd name="connsiteY55693" fmla="*/ 800759 h 2190257"/>
              <a:gd name="connsiteX55694" fmla="*/ 625969 w 1299502"/>
              <a:gd name="connsiteY55694" fmla="*/ 800759 h 2190257"/>
              <a:gd name="connsiteX55695" fmla="*/ 626762 w 1299502"/>
              <a:gd name="connsiteY55695" fmla="*/ 800075 h 2190257"/>
              <a:gd name="connsiteX55696" fmla="*/ 626762 w 1299502"/>
              <a:gd name="connsiteY55696" fmla="*/ 799462 h 2190257"/>
              <a:gd name="connsiteX55697" fmla="*/ 626979 w 1299502"/>
              <a:gd name="connsiteY55697" fmla="*/ 799282 h 2190257"/>
              <a:gd name="connsiteX55698" fmla="*/ 627556 w 1299502"/>
              <a:gd name="connsiteY55698" fmla="*/ 799390 h 2190257"/>
              <a:gd name="connsiteX55699" fmla="*/ 627664 w 1299502"/>
              <a:gd name="connsiteY55699" fmla="*/ 799462 h 2190257"/>
              <a:gd name="connsiteX55700" fmla="*/ 627664 w 1299502"/>
              <a:gd name="connsiteY55700" fmla="*/ 799786 h 2190257"/>
              <a:gd name="connsiteX55701" fmla="*/ 627844 w 1299502"/>
              <a:gd name="connsiteY55701" fmla="*/ 799967 h 2190257"/>
              <a:gd name="connsiteX55702" fmla="*/ 628169 w 1299502"/>
              <a:gd name="connsiteY55702" fmla="*/ 799967 h 2190257"/>
              <a:gd name="connsiteX55703" fmla="*/ 628241 w 1299502"/>
              <a:gd name="connsiteY55703" fmla="*/ 800183 h 2190257"/>
              <a:gd name="connsiteX55704" fmla="*/ 628241 w 1299502"/>
              <a:gd name="connsiteY55704" fmla="*/ 800976 h 2190257"/>
              <a:gd name="connsiteX55705" fmla="*/ 628457 w 1299502"/>
              <a:gd name="connsiteY55705" fmla="*/ 801156 h 2190257"/>
              <a:gd name="connsiteX55706" fmla="*/ 629034 w 1299502"/>
              <a:gd name="connsiteY55706" fmla="*/ 801156 h 2190257"/>
              <a:gd name="connsiteX55707" fmla="*/ 629431 w 1299502"/>
              <a:gd name="connsiteY55707" fmla="*/ 801660 h 2190257"/>
              <a:gd name="connsiteX55708" fmla="*/ 629431 w 1299502"/>
              <a:gd name="connsiteY55708" fmla="*/ 802273 h 2190257"/>
              <a:gd name="connsiteX55709" fmla="*/ 629142 w 1299502"/>
              <a:gd name="connsiteY55709" fmla="*/ 802453 h 2190257"/>
              <a:gd name="connsiteX55710" fmla="*/ 629034 w 1299502"/>
              <a:gd name="connsiteY55710" fmla="*/ 804868 h 2190257"/>
              <a:gd name="connsiteX55711" fmla="*/ 629358 w 1299502"/>
              <a:gd name="connsiteY55711" fmla="*/ 805156 h 2190257"/>
              <a:gd name="connsiteX55712" fmla="*/ 629358 w 1299502"/>
              <a:gd name="connsiteY55712" fmla="*/ 805445 h 2190257"/>
              <a:gd name="connsiteX55713" fmla="*/ 629647 w 1299502"/>
              <a:gd name="connsiteY55713" fmla="*/ 805769 h 2190257"/>
              <a:gd name="connsiteX55714" fmla="*/ 629647 w 1299502"/>
              <a:gd name="connsiteY55714" fmla="*/ 806670 h 2190257"/>
              <a:gd name="connsiteX55715" fmla="*/ 628349 w 1299502"/>
              <a:gd name="connsiteY55715" fmla="*/ 807859 h 2190257"/>
              <a:gd name="connsiteX55716" fmla="*/ 628277 w 1299502"/>
              <a:gd name="connsiteY55716" fmla="*/ 808760 h 2190257"/>
              <a:gd name="connsiteX55717" fmla="*/ 629467 w 1299502"/>
              <a:gd name="connsiteY55717" fmla="*/ 809950 h 2190257"/>
              <a:gd name="connsiteX55718" fmla="*/ 629467 w 1299502"/>
              <a:gd name="connsiteY55718" fmla="*/ 810238 h 2190257"/>
              <a:gd name="connsiteX55719" fmla="*/ 629647 w 1299502"/>
              <a:gd name="connsiteY55719" fmla="*/ 810454 h 2190257"/>
              <a:gd name="connsiteX55720" fmla="*/ 631450 w 1299502"/>
              <a:gd name="connsiteY55720" fmla="*/ 810454 h 2190257"/>
              <a:gd name="connsiteX55721" fmla="*/ 631738 w 1299502"/>
              <a:gd name="connsiteY55721" fmla="*/ 810743 h 2190257"/>
              <a:gd name="connsiteX55722" fmla="*/ 632063 w 1299502"/>
              <a:gd name="connsiteY55722" fmla="*/ 810743 h 2190257"/>
              <a:gd name="connsiteX55723" fmla="*/ 632243 w 1299502"/>
              <a:gd name="connsiteY55723" fmla="*/ 810959 h 2190257"/>
              <a:gd name="connsiteX55724" fmla="*/ 632243 w 1299502"/>
              <a:gd name="connsiteY55724" fmla="*/ 812148 h 2190257"/>
              <a:gd name="connsiteX55725" fmla="*/ 629358 w 1299502"/>
              <a:gd name="connsiteY55725" fmla="*/ 814635 h 2190257"/>
              <a:gd name="connsiteX55726" fmla="*/ 629358 w 1299502"/>
              <a:gd name="connsiteY55726" fmla="*/ 814923 h 2190257"/>
              <a:gd name="connsiteX55727" fmla="*/ 628962 w 1299502"/>
              <a:gd name="connsiteY55727" fmla="*/ 815248 h 2190257"/>
              <a:gd name="connsiteX55728" fmla="*/ 628962 w 1299502"/>
              <a:gd name="connsiteY55728" fmla="*/ 815824 h 2190257"/>
              <a:gd name="connsiteX55729" fmla="*/ 628782 w 1299502"/>
              <a:gd name="connsiteY55729" fmla="*/ 816040 h 2190257"/>
              <a:gd name="connsiteX55730" fmla="*/ 628457 w 1299502"/>
              <a:gd name="connsiteY55730" fmla="*/ 816040 h 2190257"/>
              <a:gd name="connsiteX55731" fmla="*/ 628169 w 1299502"/>
              <a:gd name="connsiteY55731" fmla="*/ 816329 h 2190257"/>
              <a:gd name="connsiteX55732" fmla="*/ 627844 w 1299502"/>
              <a:gd name="connsiteY55732" fmla="*/ 815932 h 2190257"/>
              <a:gd name="connsiteX55733" fmla="*/ 626077 w 1299502"/>
              <a:gd name="connsiteY55733" fmla="*/ 817518 h 2190257"/>
              <a:gd name="connsiteX55734" fmla="*/ 626077 w 1299502"/>
              <a:gd name="connsiteY55734" fmla="*/ 817842 h 2190257"/>
              <a:gd name="connsiteX55735" fmla="*/ 625572 w 1299502"/>
              <a:gd name="connsiteY55735" fmla="*/ 818239 h 2190257"/>
              <a:gd name="connsiteX55736" fmla="*/ 625284 w 1299502"/>
              <a:gd name="connsiteY55736" fmla="*/ 818239 h 2190257"/>
              <a:gd name="connsiteX55737" fmla="*/ 624887 w 1299502"/>
              <a:gd name="connsiteY55737" fmla="*/ 818635 h 2190257"/>
              <a:gd name="connsiteX55738" fmla="*/ 624779 w 1299502"/>
              <a:gd name="connsiteY55738" fmla="*/ 818924 h 2190257"/>
              <a:gd name="connsiteX55739" fmla="*/ 624491 w 1299502"/>
              <a:gd name="connsiteY55739" fmla="*/ 819248 h 2190257"/>
              <a:gd name="connsiteX55740" fmla="*/ 624491 w 1299502"/>
              <a:gd name="connsiteY55740" fmla="*/ 819536 h 2190257"/>
              <a:gd name="connsiteX55741" fmla="*/ 623878 w 1299502"/>
              <a:gd name="connsiteY55741" fmla="*/ 820149 h 2190257"/>
              <a:gd name="connsiteX55742" fmla="*/ 623878 w 1299502"/>
              <a:gd name="connsiteY55742" fmla="*/ 820437 h 2190257"/>
              <a:gd name="connsiteX55743" fmla="*/ 623156 w 1299502"/>
              <a:gd name="connsiteY55743" fmla="*/ 821050 h 2190257"/>
              <a:gd name="connsiteX55744" fmla="*/ 623156 w 1299502"/>
              <a:gd name="connsiteY55744" fmla="*/ 822239 h 2190257"/>
              <a:gd name="connsiteX55745" fmla="*/ 623481 w 1299502"/>
              <a:gd name="connsiteY55745" fmla="*/ 822528 h 2190257"/>
              <a:gd name="connsiteX55746" fmla="*/ 623481 w 1299502"/>
              <a:gd name="connsiteY55746" fmla="*/ 823032 h 2190257"/>
              <a:gd name="connsiteX55747" fmla="*/ 623769 w 1299502"/>
              <a:gd name="connsiteY55747" fmla="*/ 823429 h 2190257"/>
              <a:gd name="connsiteX55748" fmla="*/ 623661 w 1299502"/>
              <a:gd name="connsiteY55748" fmla="*/ 824330 h 2190257"/>
              <a:gd name="connsiteX55749" fmla="*/ 623373 w 1299502"/>
              <a:gd name="connsiteY55749" fmla="*/ 824510 h 2190257"/>
              <a:gd name="connsiteX55750" fmla="*/ 623373 w 1299502"/>
              <a:gd name="connsiteY55750" fmla="*/ 825123 h 2190257"/>
              <a:gd name="connsiteX55751" fmla="*/ 623084 w 1299502"/>
              <a:gd name="connsiteY55751" fmla="*/ 825411 h 2190257"/>
              <a:gd name="connsiteX55752" fmla="*/ 622976 w 1299502"/>
              <a:gd name="connsiteY55752" fmla="*/ 825735 h 2190257"/>
              <a:gd name="connsiteX55753" fmla="*/ 622399 w 1299502"/>
              <a:gd name="connsiteY55753" fmla="*/ 826312 h 2190257"/>
              <a:gd name="connsiteX55754" fmla="*/ 622399 w 1299502"/>
              <a:gd name="connsiteY55754" fmla="*/ 826925 h 2190257"/>
              <a:gd name="connsiteX55755" fmla="*/ 622075 w 1299502"/>
              <a:gd name="connsiteY55755" fmla="*/ 827213 h 2190257"/>
              <a:gd name="connsiteX55756" fmla="*/ 622075 w 1299502"/>
              <a:gd name="connsiteY55756" fmla="*/ 827537 h 2190257"/>
              <a:gd name="connsiteX55757" fmla="*/ 621678 w 1299502"/>
              <a:gd name="connsiteY55757" fmla="*/ 827718 h 2190257"/>
              <a:gd name="connsiteX55758" fmla="*/ 621678 w 1299502"/>
              <a:gd name="connsiteY55758" fmla="*/ 828042 h 2190257"/>
              <a:gd name="connsiteX55759" fmla="*/ 621390 w 1299502"/>
              <a:gd name="connsiteY55759" fmla="*/ 828330 h 2190257"/>
              <a:gd name="connsiteX55760" fmla="*/ 621281 w 1299502"/>
              <a:gd name="connsiteY55760" fmla="*/ 829520 h 2190257"/>
              <a:gd name="connsiteX55761" fmla="*/ 620993 w 1299502"/>
              <a:gd name="connsiteY55761" fmla="*/ 829808 h 2190257"/>
              <a:gd name="connsiteX55762" fmla="*/ 620885 w 1299502"/>
              <a:gd name="connsiteY55762" fmla="*/ 832799 h 2190257"/>
              <a:gd name="connsiteX55763" fmla="*/ 620596 w 1299502"/>
              <a:gd name="connsiteY55763" fmla="*/ 833015 h 2190257"/>
              <a:gd name="connsiteX55764" fmla="*/ 620488 w 1299502"/>
              <a:gd name="connsiteY55764" fmla="*/ 834817 h 2190257"/>
              <a:gd name="connsiteX55765" fmla="*/ 620092 w 1299502"/>
              <a:gd name="connsiteY55765" fmla="*/ 835322 h 2190257"/>
              <a:gd name="connsiteX55766" fmla="*/ 619370 w 1299502"/>
              <a:gd name="connsiteY55766" fmla="*/ 835214 h 2190257"/>
              <a:gd name="connsiteX55767" fmla="*/ 618289 w 1299502"/>
              <a:gd name="connsiteY55767" fmla="*/ 836223 h 2190257"/>
              <a:gd name="connsiteX55768" fmla="*/ 618289 w 1299502"/>
              <a:gd name="connsiteY55768" fmla="*/ 836511 h 2190257"/>
              <a:gd name="connsiteX55769" fmla="*/ 618000 w 1299502"/>
              <a:gd name="connsiteY55769" fmla="*/ 836800 h 2190257"/>
              <a:gd name="connsiteX55770" fmla="*/ 618000 w 1299502"/>
              <a:gd name="connsiteY55770" fmla="*/ 837124 h 2190257"/>
              <a:gd name="connsiteX55771" fmla="*/ 618577 w 1299502"/>
              <a:gd name="connsiteY55771" fmla="*/ 837701 h 2190257"/>
              <a:gd name="connsiteX55772" fmla="*/ 618469 w 1299502"/>
              <a:gd name="connsiteY55772" fmla="*/ 838890 h 2190257"/>
              <a:gd name="connsiteX55773" fmla="*/ 618685 w 1299502"/>
              <a:gd name="connsiteY55773" fmla="*/ 839106 h 2190257"/>
              <a:gd name="connsiteX55774" fmla="*/ 619190 w 1299502"/>
              <a:gd name="connsiteY55774" fmla="*/ 838602 h 2190257"/>
              <a:gd name="connsiteX55775" fmla="*/ 619190 w 1299502"/>
              <a:gd name="connsiteY55775" fmla="*/ 838422 h 2190257"/>
              <a:gd name="connsiteX55776" fmla="*/ 619262 w 1299502"/>
              <a:gd name="connsiteY55776" fmla="*/ 838205 h 2190257"/>
              <a:gd name="connsiteX55777" fmla="*/ 619587 w 1299502"/>
              <a:gd name="connsiteY55777" fmla="*/ 838205 h 2190257"/>
              <a:gd name="connsiteX55778" fmla="*/ 619767 w 1299502"/>
              <a:gd name="connsiteY55778" fmla="*/ 838097 h 2190257"/>
              <a:gd name="connsiteX55779" fmla="*/ 619767 w 1299502"/>
              <a:gd name="connsiteY55779" fmla="*/ 837809 h 2190257"/>
              <a:gd name="connsiteX55780" fmla="*/ 620380 w 1299502"/>
              <a:gd name="connsiteY55780" fmla="*/ 837196 h 2190257"/>
              <a:gd name="connsiteX55781" fmla="*/ 620488 w 1299502"/>
              <a:gd name="connsiteY55781" fmla="*/ 836908 h 2190257"/>
              <a:gd name="connsiteX55782" fmla="*/ 621065 w 1299502"/>
              <a:gd name="connsiteY55782" fmla="*/ 836403 h 2190257"/>
              <a:gd name="connsiteX55783" fmla="*/ 621065 w 1299502"/>
              <a:gd name="connsiteY55783" fmla="*/ 836007 h 2190257"/>
              <a:gd name="connsiteX55784" fmla="*/ 621786 w 1299502"/>
              <a:gd name="connsiteY55784" fmla="*/ 835502 h 2190257"/>
              <a:gd name="connsiteX55785" fmla="*/ 621786 w 1299502"/>
              <a:gd name="connsiteY55785" fmla="*/ 835214 h 2190257"/>
              <a:gd name="connsiteX55786" fmla="*/ 622075 w 1299502"/>
              <a:gd name="connsiteY55786" fmla="*/ 834926 h 2190257"/>
              <a:gd name="connsiteX55787" fmla="*/ 622075 w 1299502"/>
              <a:gd name="connsiteY55787" fmla="*/ 834601 h 2190257"/>
              <a:gd name="connsiteX55788" fmla="*/ 622363 w 1299502"/>
              <a:gd name="connsiteY55788" fmla="*/ 834313 h 2190257"/>
              <a:gd name="connsiteX55789" fmla="*/ 622471 w 1299502"/>
              <a:gd name="connsiteY55789" fmla="*/ 833412 h 2190257"/>
              <a:gd name="connsiteX55790" fmla="*/ 622760 w 1299502"/>
              <a:gd name="connsiteY55790" fmla="*/ 833124 h 2190257"/>
              <a:gd name="connsiteX55791" fmla="*/ 622760 w 1299502"/>
              <a:gd name="connsiteY55791" fmla="*/ 832799 h 2190257"/>
              <a:gd name="connsiteX55792" fmla="*/ 624058 w 1299502"/>
              <a:gd name="connsiteY55792" fmla="*/ 831718 h 2190257"/>
              <a:gd name="connsiteX55793" fmla="*/ 624058 w 1299502"/>
              <a:gd name="connsiteY55793" fmla="*/ 831430 h 2190257"/>
              <a:gd name="connsiteX55794" fmla="*/ 624382 w 1299502"/>
              <a:gd name="connsiteY55794" fmla="*/ 831105 h 2190257"/>
              <a:gd name="connsiteX55795" fmla="*/ 624382 w 1299502"/>
              <a:gd name="connsiteY55795" fmla="*/ 830529 h 2190257"/>
              <a:gd name="connsiteX55796" fmla="*/ 624779 w 1299502"/>
              <a:gd name="connsiteY55796" fmla="*/ 830204 h 2190257"/>
              <a:gd name="connsiteX55797" fmla="*/ 624779 w 1299502"/>
              <a:gd name="connsiteY55797" fmla="*/ 829916 h 2190257"/>
              <a:gd name="connsiteX55798" fmla="*/ 625068 w 1299502"/>
              <a:gd name="connsiteY55798" fmla="*/ 829628 h 2190257"/>
              <a:gd name="connsiteX55799" fmla="*/ 625068 w 1299502"/>
              <a:gd name="connsiteY55799" fmla="*/ 829411 h 2190257"/>
              <a:gd name="connsiteX55800" fmla="*/ 624779 w 1299502"/>
              <a:gd name="connsiteY55800" fmla="*/ 829015 h 2190257"/>
              <a:gd name="connsiteX55801" fmla="*/ 624779 w 1299502"/>
              <a:gd name="connsiteY55801" fmla="*/ 828510 h 2190257"/>
              <a:gd name="connsiteX55802" fmla="*/ 625248 w 1299502"/>
              <a:gd name="connsiteY55802" fmla="*/ 828006 h 2190257"/>
              <a:gd name="connsiteX55803" fmla="*/ 625572 w 1299502"/>
              <a:gd name="connsiteY55803" fmla="*/ 828006 h 2190257"/>
              <a:gd name="connsiteX55804" fmla="*/ 625861 w 1299502"/>
              <a:gd name="connsiteY55804" fmla="*/ 827718 h 2190257"/>
              <a:gd name="connsiteX55805" fmla="*/ 626582 w 1299502"/>
              <a:gd name="connsiteY55805" fmla="*/ 827826 h 2190257"/>
              <a:gd name="connsiteX55806" fmla="*/ 626870 w 1299502"/>
              <a:gd name="connsiteY55806" fmla="*/ 827501 h 2190257"/>
              <a:gd name="connsiteX55807" fmla="*/ 627159 w 1299502"/>
              <a:gd name="connsiteY55807" fmla="*/ 827501 h 2190257"/>
              <a:gd name="connsiteX55808" fmla="*/ 627483 w 1299502"/>
              <a:gd name="connsiteY55808" fmla="*/ 827826 h 2190257"/>
              <a:gd name="connsiteX55809" fmla="*/ 627772 w 1299502"/>
              <a:gd name="connsiteY55809" fmla="*/ 827826 h 2190257"/>
              <a:gd name="connsiteX55810" fmla="*/ 627952 w 1299502"/>
              <a:gd name="connsiteY55810" fmla="*/ 827718 h 2190257"/>
              <a:gd name="connsiteX55811" fmla="*/ 627664 w 1299502"/>
              <a:gd name="connsiteY55811" fmla="*/ 827429 h 2190257"/>
              <a:gd name="connsiteX55812" fmla="*/ 627664 w 1299502"/>
              <a:gd name="connsiteY55812" fmla="*/ 826817 h 2190257"/>
              <a:gd name="connsiteX55813" fmla="*/ 627772 w 1299502"/>
              <a:gd name="connsiteY55813" fmla="*/ 826636 h 2190257"/>
              <a:gd name="connsiteX55814" fmla="*/ 628060 w 1299502"/>
              <a:gd name="connsiteY55814" fmla="*/ 826636 h 2190257"/>
              <a:gd name="connsiteX55815" fmla="*/ 628565 w 1299502"/>
              <a:gd name="connsiteY55815" fmla="*/ 826240 h 2190257"/>
              <a:gd name="connsiteX55816" fmla="*/ 628673 w 1299502"/>
              <a:gd name="connsiteY55816" fmla="*/ 823825 h 2190257"/>
              <a:gd name="connsiteX55817" fmla="*/ 628349 w 1299502"/>
              <a:gd name="connsiteY55817" fmla="*/ 823537 h 2190257"/>
              <a:gd name="connsiteX55818" fmla="*/ 628349 w 1299502"/>
              <a:gd name="connsiteY55818" fmla="*/ 823213 h 2190257"/>
              <a:gd name="connsiteX55819" fmla="*/ 628060 w 1299502"/>
              <a:gd name="connsiteY55819" fmla="*/ 822924 h 2190257"/>
              <a:gd name="connsiteX55820" fmla="*/ 628060 w 1299502"/>
              <a:gd name="connsiteY55820" fmla="*/ 822636 h 2190257"/>
              <a:gd name="connsiteX55821" fmla="*/ 628457 w 1299502"/>
              <a:gd name="connsiteY55821" fmla="*/ 822420 h 2190257"/>
              <a:gd name="connsiteX55822" fmla="*/ 628457 w 1299502"/>
              <a:gd name="connsiteY55822" fmla="*/ 822023 h 2190257"/>
              <a:gd name="connsiteX55823" fmla="*/ 628854 w 1299502"/>
              <a:gd name="connsiteY55823" fmla="*/ 821627 h 2190257"/>
              <a:gd name="connsiteX55824" fmla="*/ 629250 w 1299502"/>
              <a:gd name="connsiteY55824" fmla="*/ 821627 h 2190257"/>
              <a:gd name="connsiteX55825" fmla="*/ 631233 w 1299502"/>
              <a:gd name="connsiteY55825" fmla="*/ 819825 h 2190257"/>
              <a:gd name="connsiteX55826" fmla="*/ 631342 w 1299502"/>
              <a:gd name="connsiteY55826" fmla="*/ 819536 h 2190257"/>
              <a:gd name="connsiteX55827" fmla="*/ 632243 w 1299502"/>
              <a:gd name="connsiteY55827" fmla="*/ 818635 h 2190257"/>
              <a:gd name="connsiteX55828" fmla="*/ 632243 w 1299502"/>
              <a:gd name="connsiteY55828" fmla="*/ 818347 h 2190257"/>
              <a:gd name="connsiteX55829" fmla="*/ 632928 w 1299502"/>
              <a:gd name="connsiteY55829" fmla="*/ 817734 h 2190257"/>
              <a:gd name="connsiteX55830" fmla="*/ 632928 w 1299502"/>
              <a:gd name="connsiteY55830" fmla="*/ 817446 h 2190257"/>
              <a:gd name="connsiteX55831" fmla="*/ 633938 w 1299502"/>
              <a:gd name="connsiteY55831" fmla="*/ 816653 h 2190257"/>
              <a:gd name="connsiteX55832" fmla="*/ 633938 w 1299502"/>
              <a:gd name="connsiteY55832" fmla="*/ 816329 h 2190257"/>
              <a:gd name="connsiteX55833" fmla="*/ 634046 w 1299502"/>
              <a:gd name="connsiteY55833" fmla="*/ 816257 h 2190257"/>
              <a:gd name="connsiteX55834" fmla="*/ 635921 w 1299502"/>
              <a:gd name="connsiteY55834" fmla="*/ 816257 h 2190257"/>
              <a:gd name="connsiteX55835" fmla="*/ 636714 w 1299502"/>
              <a:gd name="connsiteY55835" fmla="*/ 815536 h 2190257"/>
              <a:gd name="connsiteX55836" fmla="*/ 636714 w 1299502"/>
              <a:gd name="connsiteY55836" fmla="*/ 815248 h 2190257"/>
              <a:gd name="connsiteX55837" fmla="*/ 637039 w 1299502"/>
              <a:gd name="connsiteY55837" fmla="*/ 814923 h 2190257"/>
              <a:gd name="connsiteX55838" fmla="*/ 637039 w 1299502"/>
              <a:gd name="connsiteY55838" fmla="*/ 814347 h 2190257"/>
              <a:gd name="connsiteX55839" fmla="*/ 637724 w 1299502"/>
              <a:gd name="connsiteY55839" fmla="*/ 813842 h 2190257"/>
              <a:gd name="connsiteX55840" fmla="*/ 637724 w 1299502"/>
              <a:gd name="connsiteY55840" fmla="*/ 813554 h 2190257"/>
              <a:gd name="connsiteX55841" fmla="*/ 638012 w 1299502"/>
              <a:gd name="connsiteY55841" fmla="*/ 813229 h 2190257"/>
              <a:gd name="connsiteX55842" fmla="*/ 638012 w 1299502"/>
              <a:gd name="connsiteY55842" fmla="*/ 812941 h 2190257"/>
              <a:gd name="connsiteX55843" fmla="*/ 638734 w 1299502"/>
              <a:gd name="connsiteY55843" fmla="*/ 812328 h 2190257"/>
              <a:gd name="connsiteX55844" fmla="*/ 638734 w 1299502"/>
              <a:gd name="connsiteY55844" fmla="*/ 811752 h 2190257"/>
              <a:gd name="connsiteX55845" fmla="*/ 639022 w 1299502"/>
              <a:gd name="connsiteY55845" fmla="*/ 811427 h 2190257"/>
              <a:gd name="connsiteX55846" fmla="*/ 639022 w 1299502"/>
              <a:gd name="connsiteY55846" fmla="*/ 811139 h 2190257"/>
              <a:gd name="connsiteX55847" fmla="*/ 639419 w 1299502"/>
              <a:gd name="connsiteY55847" fmla="*/ 810959 h 2190257"/>
              <a:gd name="connsiteX55848" fmla="*/ 639419 w 1299502"/>
              <a:gd name="connsiteY55848" fmla="*/ 810526 h 2190257"/>
              <a:gd name="connsiteX55849" fmla="*/ 640032 w 1299502"/>
              <a:gd name="connsiteY55849" fmla="*/ 810058 h 2190257"/>
              <a:gd name="connsiteX55850" fmla="*/ 640032 w 1299502"/>
              <a:gd name="connsiteY55850" fmla="*/ 809769 h 2190257"/>
              <a:gd name="connsiteX55851" fmla="*/ 640320 w 1299502"/>
              <a:gd name="connsiteY55851" fmla="*/ 809445 h 2190257"/>
              <a:gd name="connsiteX55852" fmla="*/ 640428 w 1299502"/>
              <a:gd name="connsiteY55852" fmla="*/ 809157 h 2190257"/>
              <a:gd name="connsiteX55853" fmla="*/ 641330 w 1299502"/>
              <a:gd name="connsiteY55853" fmla="*/ 808256 h 2190257"/>
              <a:gd name="connsiteX55854" fmla="*/ 641330 w 1299502"/>
              <a:gd name="connsiteY55854" fmla="*/ 807679 h 2190257"/>
              <a:gd name="connsiteX55855" fmla="*/ 642412 w 1299502"/>
              <a:gd name="connsiteY55855" fmla="*/ 806670 h 2190257"/>
              <a:gd name="connsiteX55856" fmla="*/ 642808 w 1299502"/>
              <a:gd name="connsiteY55856" fmla="*/ 806778 h 2190257"/>
              <a:gd name="connsiteX55857" fmla="*/ 643133 w 1299502"/>
              <a:gd name="connsiteY55857" fmla="*/ 806454 h 2190257"/>
              <a:gd name="connsiteX55858" fmla="*/ 643421 w 1299502"/>
              <a:gd name="connsiteY55858" fmla="*/ 806454 h 2190257"/>
              <a:gd name="connsiteX55859" fmla="*/ 643710 w 1299502"/>
              <a:gd name="connsiteY55859" fmla="*/ 806165 h 2190257"/>
              <a:gd name="connsiteX55860" fmla="*/ 644034 w 1299502"/>
              <a:gd name="connsiteY55860" fmla="*/ 806165 h 2190257"/>
              <a:gd name="connsiteX55861" fmla="*/ 644214 w 1299502"/>
              <a:gd name="connsiteY55861" fmla="*/ 806057 h 2190257"/>
              <a:gd name="connsiteX55862" fmla="*/ 644214 w 1299502"/>
              <a:gd name="connsiteY55862" fmla="*/ 805769 h 2190257"/>
              <a:gd name="connsiteX55863" fmla="*/ 644323 w 1299502"/>
              <a:gd name="connsiteY55863" fmla="*/ 805553 h 2190257"/>
              <a:gd name="connsiteX55864" fmla="*/ 645008 w 1299502"/>
              <a:gd name="connsiteY55864" fmla="*/ 805553 h 2190257"/>
              <a:gd name="connsiteX55865" fmla="*/ 645332 w 1299502"/>
              <a:gd name="connsiteY55865" fmla="*/ 805264 h 2190257"/>
              <a:gd name="connsiteX55866" fmla="*/ 645909 w 1299502"/>
              <a:gd name="connsiteY55866" fmla="*/ 805373 h 2190257"/>
              <a:gd name="connsiteX55867" fmla="*/ 646414 w 1299502"/>
              <a:gd name="connsiteY55867" fmla="*/ 805877 h 2190257"/>
              <a:gd name="connsiteX55868" fmla="*/ 646414 w 1299502"/>
              <a:gd name="connsiteY55868" fmla="*/ 806057 h 2190257"/>
              <a:gd name="connsiteX55869" fmla="*/ 646522 w 1299502"/>
              <a:gd name="connsiteY55869" fmla="*/ 806274 h 2190257"/>
              <a:gd name="connsiteX55870" fmla="*/ 646702 w 1299502"/>
              <a:gd name="connsiteY55870" fmla="*/ 806165 h 2190257"/>
              <a:gd name="connsiteX55871" fmla="*/ 646702 w 1299502"/>
              <a:gd name="connsiteY55871" fmla="*/ 805553 h 2190257"/>
              <a:gd name="connsiteX55872" fmla="*/ 647207 w 1299502"/>
              <a:gd name="connsiteY55872" fmla="*/ 805048 h 2190257"/>
              <a:gd name="connsiteX55873" fmla="*/ 647496 w 1299502"/>
              <a:gd name="connsiteY55873" fmla="*/ 805048 h 2190257"/>
              <a:gd name="connsiteX55874" fmla="*/ 648686 w 1299502"/>
              <a:gd name="connsiteY55874" fmla="*/ 806346 h 2190257"/>
              <a:gd name="connsiteX55875" fmla="*/ 648794 w 1299502"/>
              <a:gd name="connsiteY55875" fmla="*/ 806165 h 2190257"/>
              <a:gd name="connsiteX55876" fmla="*/ 648794 w 1299502"/>
              <a:gd name="connsiteY55876" fmla="*/ 805877 h 2190257"/>
              <a:gd name="connsiteX55877" fmla="*/ 648505 w 1299502"/>
              <a:gd name="connsiteY55877" fmla="*/ 805553 h 2190257"/>
              <a:gd name="connsiteX55878" fmla="*/ 648577 w 1299502"/>
              <a:gd name="connsiteY55878" fmla="*/ 805264 h 2190257"/>
              <a:gd name="connsiteX55879" fmla="*/ 648686 w 1299502"/>
              <a:gd name="connsiteY55879" fmla="*/ 805156 h 2190257"/>
              <a:gd name="connsiteX55880" fmla="*/ 649876 w 1299502"/>
              <a:gd name="connsiteY55880" fmla="*/ 805156 h 2190257"/>
              <a:gd name="connsiteX55881" fmla="*/ 650597 w 1299502"/>
              <a:gd name="connsiteY55881" fmla="*/ 804652 h 2190257"/>
              <a:gd name="connsiteX55882" fmla="*/ 651462 w 1299502"/>
              <a:gd name="connsiteY55882" fmla="*/ 804652 h 2190257"/>
              <a:gd name="connsiteX55883" fmla="*/ 651678 w 1299502"/>
              <a:gd name="connsiteY55883" fmla="*/ 804760 h 2190257"/>
              <a:gd name="connsiteX55884" fmla="*/ 651678 w 1299502"/>
              <a:gd name="connsiteY55884" fmla="*/ 805048 h 2190257"/>
              <a:gd name="connsiteX55885" fmla="*/ 651787 w 1299502"/>
              <a:gd name="connsiteY55885" fmla="*/ 805264 h 2190257"/>
              <a:gd name="connsiteX55886" fmla="*/ 652364 w 1299502"/>
              <a:gd name="connsiteY55886" fmla="*/ 804652 h 2190257"/>
              <a:gd name="connsiteX55887" fmla="*/ 652760 w 1299502"/>
              <a:gd name="connsiteY55887" fmla="*/ 804652 h 2190257"/>
              <a:gd name="connsiteX55888" fmla="*/ 653085 w 1299502"/>
              <a:gd name="connsiteY55888" fmla="*/ 804940 h 2190257"/>
              <a:gd name="connsiteX55889" fmla="*/ 653373 w 1299502"/>
              <a:gd name="connsiteY55889" fmla="*/ 804940 h 2190257"/>
              <a:gd name="connsiteX55890" fmla="*/ 653770 w 1299502"/>
              <a:gd name="connsiteY55890" fmla="*/ 805445 h 2190257"/>
              <a:gd name="connsiteX55891" fmla="*/ 653770 w 1299502"/>
              <a:gd name="connsiteY55891" fmla="*/ 805769 h 2190257"/>
              <a:gd name="connsiteX55892" fmla="*/ 653986 w 1299502"/>
              <a:gd name="connsiteY55892" fmla="*/ 805949 h 2190257"/>
              <a:gd name="connsiteX55893" fmla="*/ 654275 w 1299502"/>
              <a:gd name="connsiteY55893" fmla="*/ 805949 h 2190257"/>
              <a:gd name="connsiteX55894" fmla="*/ 654563 w 1299502"/>
              <a:gd name="connsiteY55894" fmla="*/ 805661 h 2190257"/>
              <a:gd name="connsiteX55895" fmla="*/ 655176 w 1299502"/>
              <a:gd name="connsiteY55895" fmla="*/ 805661 h 2190257"/>
              <a:gd name="connsiteX55896" fmla="*/ 655465 w 1299502"/>
              <a:gd name="connsiteY55896" fmla="*/ 805949 h 2190257"/>
              <a:gd name="connsiteX55897" fmla="*/ 656078 w 1299502"/>
              <a:gd name="connsiteY55897" fmla="*/ 805949 h 2190257"/>
              <a:gd name="connsiteX55898" fmla="*/ 656366 w 1299502"/>
              <a:gd name="connsiteY55898" fmla="*/ 806238 h 2190257"/>
              <a:gd name="connsiteX55899" fmla="*/ 656763 w 1299502"/>
              <a:gd name="connsiteY55899" fmla="*/ 806346 h 2190257"/>
              <a:gd name="connsiteX55900" fmla="*/ 657087 w 1299502"/>
              <a:gd name="connsiteY55900" fmla="*/ 806670 h 2190257"/>
              <a:gd name="connsiteX55901" fmla="*/ 657664 w 1299502"/>
              <a:gd name="connsiteY55901" fmla="*/ 806670 h 2190257"/>
              <a:gd name="connsiteX55902" fmla="*/ 658962 w 1299502"/>
              <a:gd name="connsiteY55902" fmla="*/ 808040 h 2190257"/>
              <a:gd name="connsiteX55903" fmla="*/ 658962 w 1299502"/>
              <a:gd name="connsiteY55903" fmla="*/ 808652 h 2190257"/>
              <a:gd name="connsiteX55904" fmla="*/ 659287 w 1299502"/>
              <a:gd name="connsiteY55904" fmla="*/ 808941 h 2190257"/>
              <a:gd name="connsiteX55905" fmla="*/ 659287 w 1299502"/>
              <a:gd name="connsiteY55905" fmla="*/ 809265 h 2190257"/>
              <a:gd name="connsiteX55906" fmla="*/ 659575 w 1299502"/>
              <a:gd name="connsiteY55906" fmla="*/ 809553 h 2190257"/>
              <a:gd name="connsiteX55907" fmla="*/ 659575 w 1299502"/>
              <a:gd name="connsiteY55907" fmla="*/ 810454 h 2190257"/>
              <a:gd name="connsiteX55908" fmla="*/ 659070 w 1299502"/>
              <a:gd name="connsiteY55908" fmla="*/ 810851 h 2190257"/>
              <a:gd name="connsiteX55909" fmla="*/ 658782 w 1299502"/>
              <a:gd name="connsiteY55909" fmla="*/ 810851 h 2190257"/>
              <a:gd name="connsiteX55910" fmla="*/ 658385 w 1299502"/>
              <a:gd name="connsiteY55910" fmla="*/ 811139 h 2190257"/>
              <a:gd name="connsiteX55911" fmla="*/ 658061 w 1299502"/>
              <a:gd name="connsiteY55911" fmla="*/ 811067 h 2190257"/>
              <a:gd name="connsiteX55912" fmla="*/ 657664 w 1299502"/>
              <a:gd name="connsiteY55912" fmla="*/ 811535 h 2190257"/>
              <a:gd name="connsiteX55913" fmla="*/ 658169 w 1299502"/>
              <a:gd name="connsiteY55913" fmla="*/ 812148 h 2190257"/>
              <a:gd name="connsiteX55914" fmla="*/ 658169 w 1299502"/>
              <a:gd name="connsiteY55914" fmla="*/ 813662 h 2190257"/>
              <a:gd name="connsiteX55915" fmla="*/ 658385 w 1299502"/>
              <a:gd name="connsiteY55915" fmla="*/ 813734 h 2190257"/>
              <a:gd name="connsiteX55916" fmla="*/ 658962 w 1299502"/>
              <a:gd name="connsiteY55916" fmla="*/ 813265 h 2190257"/>
              <a:gd name="connsiteX55917" fmla="*/ 659287 w 1299502"/>
              <a:gd name="connsiteY55917" fmla="*/ 813265 h 2190257"/>
              <a:gd name="connsiteX55918" fmla="*/ 659467 w 1299502"/>
              <a:gd name="connsiteY55918" fmla="*/ 813049 h 2190257"/>
              <a:gd name="connsiteX55919" fmla="*/ 659467 w 1299502"/>
              <a:gd name="connsiteY55919" fmla="*/ 812148 h 2190257"/>
              <a:gd name="connsiteX55920" fmla="*/ 659179 w 1299502"/>
              <a:gd name="connsiteY55920" fmla="*/ 811860 h 2190257"/>
              <a:gd name="connsiteX55921" fmla="*/ 659179 w 1299502"/>
              <a:gd name="connsiteY55921" fmla="*/ 811571 h 2190257"/>
              <a:gd name="connsiteX55922" fmla="*/ 659683 w 1299502"/>
              <a:gd name="connsiteY55922" fmla="*/ 811139 h 2190257"/>
              <a:gd name="connsiteX55923" fmla="*/ 660260 w 1299502"/>
              <a:gd name="connsiteY55923" fmla="*/ 811139 h 2190257"/>
              <a:gd name="connsiteX55924" fmla="*/ 660549 w 1299502"/>
              <a:gd name="connsiteY55924" fmla="*/ 811463 h 2190257"/>
              <a:gd name="connsiteX55925" fmla="*/ 661847 w 1299502"/>
              <a:gd name="connsiteY55925" fmla="*/ 811571 h 2190257"/>
              <a:gd name="connsiteX55926" fmla="*/ 662171 w 1299502"/>
              <a:gd name="connsiteY55926" fmla="*/ 811247 h 2190257"/>
              <a:gd name="connsiteX55927" fmla="*/ 663650 w 1299502"/>
              <a:gd name="connsiteY55927" fmla="*/ 811247 h 2190257"/>
              <a:gd name="connsiteX55928" fmla="*/ 663866 w 1299502"/>
              <a:gd name="connsiteY55928" fmla="*/ 811463 h 2190257"/>
              <a:gd name="connsiteX55929" fmla="*/ 663866 w 1299502"/>
              <a:gd name="connsiteY55929" fmla="*/ 812364 h 2190257"/>
              <a:gd name="connsiteX55930" fmla="*/ 663469 w 1299502"/>
              <a:gd name="connsiteY55930" fmla="*/ 812653 h 2190257"/>
              <a:gd name="connsiteX55931" fmla="*/ 663650 w 1299502"/>
              <a:gd name="connsiteY55931" fmla="*/ 812761 h 2190257"/>
              <a:gd name="connsiteX55932" fmla="*/ 663938 w 1299502"/>
              <a:gd name="connsiteY55932" fmla="*/ 812761 h 2190257"/>
              <a:gd name="connsiteX55933" fmla="*/ 664263 w 1299502"/>
              <a:gd name="connsiteY55933" fmla="*/ 812545 h 2190257"/>
              <a:gd name="connsiteX55934" fmla="*/ 664840 w 1299502"/>
              <a:gd name="connsiteY55934" fmla="*/ 812545 h 2190257"/>
              <a:gd name="connsiteX55935" fmla="*/ 665344 w 1299502"/>
              <a:gd name="connsiteY55935" fmla="*/ 812941 h 2190257"/>
              <a:gd name="connsiteX55936" fmla="*/ 665236 w 1299502"/>
              <a:gd name="connsiteY55936" fmla="*/ 815031 h 2190257"/>
              <a:gd name="connsiteX55937" fmla="*/ 665741 w 1299502"/>
              <a:gd name="connsiteY55937" fmla="*/ 815536 h 2190257"/>
              <a:gd name="connsiteX55938" fmla="*/ 666354 w 1299502"/>
              <a:gd name="connsiteY55938" fmla="*/ 815536 h 2190257"/>
              <a:gd name="connsiteX55939" fmla="*/ 666534 w 1299502"/>
              <a:gd name="connsiteY55939" fmla="*/ 815356 h 2190257"/>
              <a:gd name="connsiteX55940" fmla="*/ 666246 w 1299502"/>
              <a:gd name="connsiteY55940" fmla="*/ 815139 h 2190257"/>
              <a:gd name="connsiteX55941" fmla="*/ 666246 w 1299502"/>
              <a:gd name="connsiteY55941" fmla="*/ 814455 h 2190257"/>
              <a:gd name="connsiteX55942" fmla="*/ 665957 w 1299502"/>
              <a:gd name="connsiteY55942" fmla="*/ 814130 h 2190257"/>
              <a:gd name="connsiteX55943" fmla="*/ 665957 w 1299502"/>
              <a:gd name="connsiteY55943" fmla="*/ 813049 h 2190257"/>
              <a:gd name="connsiteX55944" fmla="*/ 663542 w 1299502"/>
              <a:gd name="connsiteY55944" fmla="*/ 810562 h 2190257"/>
              <a:gd name="connsiteX55945" fmla="*/ 663542 w 1299502"/>
              <a:gd name="connsiteY55945" fmla="*/ 810238 h 2190257"/>
              <a:gd name="connsiteX55946" fmla="*/ 663253 w 1299502"/>
              <a:gd name="connsiteY55946" fmla="*/ 809950 h 2190257"/>
              <a:gd name="connsiteX55947" fmla="*/ 663253 w 1299502"/>
              <a:gd name="connsiteY55947" fmla="*/ 809661 h 2190257"/>
              <a:gd name="connsiteX55948" fmla="*/ 662965 w 1299502"/>
              <a:gd name="connsiteY55948" fmla="*/ 809337 h 2190257"/>
              <a:gd name="connsiteX55949" fmla="*/ 662965 w 1299502"/>
              <a:gd name="connsiteY55949" fmla="*/ 808760 h 2190257"/>
              <a:gd name="connsiteX55950" fmla="*/ 662640 w 1299502"/>
              <a:gd name="connsiteY55950" fmla="*/ 808436 h 2190257"/>
              <a:gd name="connsiteX55951" fmla="*/ 663037 w 1299502"/>
              <a:gd name="connsiteY55951" fmla="*/ 808148 h 2190257"/>
              <a:gd name="connsiteX55952" fmla="*/ 663037 w 1299502"/>
              <a:gd name="connsiteY55952" fmla="*/ 807247 h 2190257"/>
              <a:gd name="connsiteX55953" fmla="*/ 663542 w 1299502"/>
              <a:gd name="connsiteY55953" fmla="*/ 806850 h 2190257"/>
              <a:gd name="connsiteX55954" fmla="*/ 664443 w 1299502"/>
              <a:gd name="connsiteY55954" fmla="*/ 807751 h 2190257"/>
              <a:gd name="connsiteX55955" fmla="*/ 665056 w 1299502"/>
              <a:gd name="connsiteY55955" fmla="*/ 807751 h 2190257"/>
              <a:gd name="connsiteX55956" fmla="*/ 665344 w 1299502"/>
              <a:gd name="connsiteY55956" fmla="*/ 808040 h 2190257"/>
              <a:gd name="connsiteX55957" fmla="*/ 665633 w 1299502"/>
              <a:gd name="connsiteY55957" fmla="*/ 808040 h 2190257"/>
              <a:gd name="connsiteX55958" fmla="*/ 665957 w 1299502"/>
              <a:gd name="connsiteY55958" fmla="*/ 807859 h 2190257"/>
              <a:gd name="connsiteX55959" fmla="*/ 666246 w 1299502"/>
              <a:gd name="connsiteY55959" fmla="*/ 807859 h 2190257"/>
              <a:gd name="connsiteX55960" fmla="*/ 666426 w 1299502"/>
              <a:gd name="connsiteY55960" fmla="*/ 807967 h 2190257"/>
              <a:gd name="connsiteX55961" fmla="*/ 666426 w 1299502"/>
              <a:gd name="connsiteY55961" fmla="*/ 808256 h 2190257"/>
              <a:gd name="connsiteX55962" fmla="*/ 666823 w 1299502"/>
              <a:gd name="connsiteY55962" fmla="*/ 808760 h 2190257"/>
              <a:gd name="connsiteX55963" fmla="*/ 667436 w 1299502"/>
              <a:gd name="connsiteY55963" fmla="*/ 808760 h 2190257"/>
              <a:gd name="connsiteX55964" fmla="*/ 667724 w 1299502"/>
              <a:gd name="connsiteY55964" fmla="*/ 809049 h 2190257"/>
              <a:gd name="connsiteX55965" fmla="*/ 668121 w 1299502"/>
              <a:gd name="connsiteY55965" fmla="*/ 809049 h 2190257"/>
              <a:gd name="connsiteX55966" fmla="*/ 668445 w 1299502"/>
              <a:gd name="connsiteY55966" fmla="*/ 809337 h 2190257"/>
              <a:gd name="connsiteX55967" fmla="*/ 668734 w 1299502"/>
              <a:gd name="connsiteY55967" fmla="*/ 809337 h 2190257"/>
              <a:gd name="connsiteX55968" fmla="*/ 668842 w 1299502"/>
              <a:gd name="connsiteY55968" fmla="*/ 809265 h 2190257"/>
              <a:gd name="connsiteX55969" fmla="*/ 668518 w 1299502"/>
              <a:gd name="connsiteY55969" fmla="*/ 808941 h 2190257"/>
              <a:gd name="connsiteX55970" fmla="*/ 668518 w 1299502"/>
              <a:gd name="connsiteY55970" fmla="*/ 808652 h 2190257"/>
              <a:gd name="connsiteX55971" fmla="*/ 667941 w 1299502"/>
              <a:gd name="connsiteY55971" fmla="*/ 808040 h 2190257"/>
              <a:gd name="connsiteX55972" fmla="*/ 668049 w 1299502"/>
              <a:gd name="connsiteY55972" fmla="*/ 807751 h 2190257"/>
              <a:gd name="connsiteX55973" fmla="*/ 667039 w 1299502"/>
              <a:gd name="connsiteY55973" fmla="*/ 806850 h 2190257"/>
              <a:gd name="connsiteX55974" fmla="*/ 667147 w 1299502"/>
              <a:gd name="connsiteY55974" fmla="*/ 806238 h 2190257"/>
              <a:gd name="connsiteX55975" fmla="*/ 667616 w 1299502"/>
              <a:gd name="connsiteY55975" fmla="*/ 805769 h 2190257"/>
              <a:gd name="connsiteX55976" fmla="*/ 667941 w 1299502"/>
              <a:gd name="connsiteY55976" fmla="*/ 806057 h 2190257"/>
              <a:gd name="connsiteX55977" fmla="*/ 668229 w 1299502"/>
              <a:gd name="connsiteY55977" fmla="*/ 805877 h 2190257"/>
              <a:gd name="connsiteX55978" fmla="*/ 668518 w 1299502"/>
              <a:gd name="connsiteY55978" fmla="*/ 806165 h 2190257"/>
              <a:gd name="connsiteX55979" fmla="*/ 669022 w 1299502"/>
              <a:gd name="connsiteY55979" fmla="*/ 805661 h 2190257"/>
              <a:gd name="connsiteX55980" fmla="*/ 669022 w 1299502"/>
              <a:gd name="connsiteY55980" fmla="*/ 805373 h 2190257"/>
              <a:gd name="connsiteX55981" fmla="*/ 668734 w 1299502"/>
              <a:gd name="connsiteY55981" fmla="*/ 805048 h 2190257"/>
              <a:gd name="connsiteX55982" fmla="*/ 668734 w 1299502"/>
              <a:gd name="connsiteY55982" fmla="*/ 803859 h 2190257"/>
              <a:gd name="connsiteX55983" fmla="*/ 668445 w 1299502"/>
              <a:gd name="connsiteY55983" fmla="*/ 803571 h 2190257"/>
              <a:gd name="connsiteX55984" fmla="*/ 668445 w 1299502"/>
              <a:gd name="connsiteY55984" fmla="*/ 802670 h 2190257"/>
              <a:gd name="connsiteX55985" fmla="*/ 668626 w 1299502"/>
              <a:gd name="connsiteY55985" fmla="*/ 802561 h 2190257"/>
              <a:gd name="connsiteX55986" fmla="*/ 668914 w 1299502"/>
              <a:gd name="connsiteY55986" fmla="*/ 802561 h 2190257"/>
              <a:gd name="connsiteX55987" fmla="*/ 669239 w 1299502"/>
              <a:gd name="connsiteY55987" fmla="*/ 802273 h 2190257"/>
              <a:gd name="connsiteX55988" fmla="*/ 671114 w 1299502"/>
              <a:gd name="connsiteY55988" fmla="*/ 802381 h 2190257"/>
              <a:gd name="connsiteX55989" fmla="*/ 671222 w 1299502"/>
              <a:gd name="connsiteY55989" fmla="*/ 802453 h 2190257"/>
              <a:gd name="connsiteX55990" fmla="*/ 671222 w 1299502"/>
              <a:gd name="connsiteY55990" fmla="*/ 803354 h 2190257"/>
              <a:gd name="connsiteX55991" fmla="*/ 671330 w 1299502"/>
              <a:gd name="connsiteY55991" fmla="*/ 803571 h 2190257"/>
              <a:gd name="connsiteX55992" fmla="*/ 671727 w 1299502"/>
              <a:gd name="connsiteY55992" fmla="*/ 803571 h 2190257"/>
              <a:gd name="connsiteX55993" fmla="*/ 671835 w 1299502"/>
              <a:gd name="connsiteY55993" fmla="*/ 803643 h 2190257"/>
              <a:gd name="connsiteX55994" fmla="*/ 671835 w 1299502"/>
              <a:gd name="connsiteY55994" fmla="*/ 803967 h 2190257"/>
              <a:gd name="connsiteX55995" fmla="*/ 672232 w 1299502"/>
              <a:gd name="connsiteY55995" fmla="*/ 804472 h 2190257"/>
              <a:gd name="connsiteX55996" fmla="*/ 672628 w 1299502"/>
              <a:gd name="connsiteY55996" fmla="*/ 804472 h 2190257"/>
              <a:gd name="connsiteX55997" fmla="*/ 672700 w 1299502"/>
              <a:gd name="connsiteY55997" fmla="*/ 804688 h 2190257"/>
              <a:gd name="connsiteX55998" fmla="*/ 672700 w 1299502"/>
              <a:gd name="connsiteY55998" fmla="*/ 804868 h 2190257"/>
              <a:gd name="connsiteX55999" fmla="*/ 672809 w 1299502"/>
              <a:gd name="connsiteY55999" fmla="*/ 805084 h 2190257"/>
              <a:gd name="connsiteX56000" fmla="*/ 673494 w 1299502"/>
              <a:gd name="connsiteY56000" fmla="*/ 804472 h 2190257"/>
              <a:gd name="connsiteX56001" fmla="*/ 673818 w 1299502"/>
              <a:gd name="connsiteY56001" fmla="*/ 804580 h 2190257"/>
              <a:gd name="connsiteX56002" fmla="*/ 674107 w 1299502"/>
              <a:gd name="connsiteY56002" fmla="*/ 804760 h 2190257"/>
              <a:gd name="connsiteX56003" fmla="*/ 674431 w 1299502"/>
              <a:gd name="connsiteY56003" fmla="*/ 804868 h 2190257"/>
              <a:gd name="connsiteX56004" fmla="*/ 675297 w 1299502"/>
              <a:gd name="connsiteY56004" fmla="*/ 805769 h 2190257"/>
              <a:gd name="connsiteX56005" fmla="*/ 676018 w 1299502"/>
              <a:gd name="connsiteY56005" fmla="*/ 805156 h 2190257"/>
              <a:gd name="connsiteX56006" fmla="*/ 676306 w 1299502"/>
              <a:gd name="connsiteY56006" fmla="*/ 805156 h 2190257"/>
              <a:gd name="connsiteX56007" fmla="*/ 676595 w 1299502"/>
              <a:gd name="connsiteY56007" fmla="*/ 804868 h 2190257"/>
              <a:gd name="connsiteX56008" fmla="*/ 677208 w 1299502"/>
              <a:gd name="connsiteY56008" fmla="*/ 804868 h 2190257"/>
              <a:gd name="connsiteX56009" fmla="*/ 677388 w 1299502"/>
              <a:gd name="connsiteY56009" fmla="*/ 804760 h 2190257"/>
              <a:gd name="connsiteX56010" fmla="*/ 677388 w 1299502"/>
              <a:gd name="connsiteY56010" fmla="*/ 804472 h 2190257"/>
              <a:gd name="connsiteX56011" fmla="*/ 677099 w 1299502"/>
              <a:gd name="connsiteY56011" fmla="*/ 804147 h 2190257"/>
              <a:gd name="connsiteX56012" fmla="*/ 677099 w 1299502"/>
              <a:gd name="connsiteY56012" fmla="*/ 803859 h 2190257"/>
              <a:gd name="connsiteX56013" fmla="*/ 677388 w 1299502"/>
              <a:gd name="connsiteY56013" fmla="*/ 803571 h 2190257"/>
              <a:gd name="connsiteX56014" fmla="*/ 677388 w 1299502"/>
              <a:gd name="connsiteY56014" fmla="*/ 803246 h 2190257"/>
              <a:gd name="connsiteX56015" fmla="*/ 677604 w 1299502"/>
              <a:gd name="connsiteY56015" fmla="*/ 803174 h 2190257"/>
              <a:gd name="connsiteX56016" fmla="*/ 677893 w 1299502"/>
              <a:gd name="connsiteY56016" fmla="*/ 803462 h 2190257"/>
              <a:gd name="connsiteX56017" fmla="*/ 678217 w 1299502"/>
              <a:gd name="connsiteY56017" fmla="*/ 803462 h 2190257"/>
              <a:gd name="connsiteX56018" fmla="*/ 678794 w 1299502"/>
              <a:gd name="connsiteY56018" fmla="*/ 804075 h 2190257"/>
              <a:gd name="connsiteX56019" fmla="*/ 678902 w 1299502"/>
              <a:gd name="connsiteY56019" fmla="*/ 803967 h 2190257"/>
              <a:gd name="connsiteX56020" fmla="*/ 679010 w 1299502"/>
              <a:gd name="connsiteY56020" fmla="*/ 802778 h 2190257"/>
              <a:gd name="connsiteX56021" fmla="*/ 679227 w 1299502"/>
              <a:gd name="connsiteY56021" fmla="*/ 802453 h 2190257"/>
              <a:gd name="connsiteX56022" fmla="*/ 679299 w 1299502"/>
              <a:gd name="connsiteY56022" fmla="*/ 800976 h 2190257"/>
              <a:gd name="connsiteX56023" fmla="*/ 679587 w 1299502"/>
              <a:gd name="connsiteY56023" fmla="*/ 800651 h 2190257"/>
              <a:gd name="connsiteX56024" fmla="*/ 679587 w 1299502"/>
              <a:gd name="connsiteY56024" fmla="*/ 798669 h 2190257"/>
              <a:gd name="connsiteX56025" fmla="*/ 679804 w 1299502"/>
              <a:gd name="connsiteY56025" fmla="*/ 798489 h 2190257"/>
              <a:gd name="connsiteX56026" fmla="*/ 680417 w 1299502"/>
              <a:gd name="connsiteY56026" fmla="*/ 798489 h 2190257"/>
              <a:gd name="connsiteX56027" fmla="*/ 680886 w 1299502"/>
              <a:gd name="connsiteY56027" fmla="*/ 798092 h 2190257"/>
              <a:gd name="connsiteX56028" fmla="*/ 680886 w 1299502"/>
              <a:gd name="connsiteY56028" fmla="*/ 797480 h 2190257"/>
              <a:gd name="connsiteX56029" fmla="*/ 681102 w 1299502"/>
              <a:gd name="connsiteY56029" fmla="*/ 797372 h 2190257"/>
              <a:gd name="connsiteX56030" fmla="*/ 681390 w 1299502"/>
              <a:gd name="connsiteY56030" fmla="*/ 797372 h 2190257"/>
              <a:gd name="connsiteX56031" fmla="*/ 681715 w 1299502"/>
              <a:gd name="connsiteY56031" fmla="*/ 797660 h 2190257"/>
              <a:gd name="connsiteX56032" fmla="*/ 682292 w 1299502"/>
              <a:gd name="connsiteY56032" fmla="*/ 797660 h 2190257"/>
              <a:gd name="connsiteX56033" fmla="*/ 682508 w 1299502"/>
              <a:gd name="connsiteY56033" fmla="*/ 797768 h 2190257"/>
              <a:gd name="connsiteX56034" fmla="*/ 682400 w 1299502"/>
              <a:gd name="connsiteY56034" fmla="*/ 798092 h 2190257"/>
              <a:gd name="connsiteX56035" fmla="*/ 682580 w 1299502"/>
              <a:gd name="connsiteY56035" fmla="*/ 798273 h 2190257"/>
              <a:gd name="connsiteX56036" fmla="*/ 682905 w 1299502"/>
              <a:gd name="connsiteY56036" fmla="*/ 798273 h 2190257"/>
              <a:gd name="connsiteX56037" fmla="*/ 683518 w 1299502"/>
              <a:gd name="connsiteY56037" fmla="*/ 798885 h 2190257"/>
              <a:gd name="connsiteX56038" fmla="*/ 683806 w 1299502"/>
              <a:gd name="connsiteY56038" fmla="*/ 798885 h 2190257"/>
              <a:gd name="connsiteX56039" fmla="*/ 683987 w 1299502"/>
              <a:gd name="connsiteY56039" fmla="*/ 798777 h 2190257"/>
              <a:gd name="connsiteX56040" fmla="*/ 683987 w 1299502"/>
              <a:gd name="connsiteY56040" fmla="*/ 798489 h 2190257"/>
              <a:gd name="connsiteX56041" fmla="*/ 684311 w 1299502"/>
              <a:gd name="connsiteY56041" fmla="*/ 798164 h 2190257"/>
              <a:gd name="connsiteX56042" fmla="*/ 684311 w 1299502"/>
              <a:gd name="connsiteY56042" fmla="*/ 797588 h 2190257"/>
              <a:gd name="connsiteX56043" fmla="*/ 684708 w 1299502"/>
              <a:gd name="connsiteY56043" fmla="*/ 797263 h 2190257"/>
              <a:gd name="connsiteX56044" fmla="*/ 684708 w 1299502"/>
              <a:gd name="connsiteY56044" fmla="*/ 796651 h 2190257"/>
              <a:gd name="connsiteX56045" fmla="*/ 684780 w 1299502"/>
              <a:gd name="connsiteY56045" fmla="*/ 796579 h 2190257"/>
              <a:gd name="connsiteX56046" fmla="*/ 685104 w 1299502"/>
              <a:gd name="connsiteY56046" fmla="*/ 796579 h 2190257"/>
              <a:gd name="connsiteX56047" fmla="*/ 685609 w 1299502"/>
              <a:gd name="connsiteY56047" fmla="*/ 796975 h 2190257"/>
              <a:gd name="connsiteX56048" fmla="*/ 685609 w 1299502"/>
              <a:gd name="connsiteY56048" fmla="*/ 797372 h 2190257"/>
              <a:gd name="connsiteX56049" fmla="*/ 686006 w 1299502"/>
              <a:gd name="connsiteY56049" fmla="*/ 797768 h 2190257"/>
              <a:gd name="connsiteX56050" fmla="*/ 686186 w 1299502"/>
              <a:gd name="connsiteY56050" fmla="*/ 797660 h 2190257"/>
              <a:gd name="connsiteX56051" fmla="*/ 686186 w 1299502"/>
              <a:gd name="connsiteY56051" fmla="*/ 797047 h 2190257"/>
              <a:gd name="connsiteX56052" fmla="*/ 686691 w 1299502"/>
              <a:gd name="connsiteY56052" fmla="*/ 796579 h 2190257"/>
              <a:gd name="connsiteX56053" fmla="*/ 686979 w 1299502"/>
              <a:gd name="connsiteY56053" fmla="*/ 796579 h 2190257"/>
              <a:gd name="connsiteX56054" fmla="*/ 687088 w 1299502"/>
              <a:gd name="connsiteY56054" fmla="*/ 796759 h 2190257"/>
              <a:gd name="connsiteX56055" fmla="*/ 687088 w 1299502"/>
              <a:gd name="connsiteY56055" fmla="*/ 797372 h 2190257"/>
              <a:gd name="connsiteX56056" fmla="*/ 687376 w 1299502"/>
              <a:gd name="connsiteY56056" fmla="*/ 797660 h 2190257"/>
              <a:gd name="connsiteX56057" fmla="*/ 687376 w 1299502"/>
              <a:gd name="connsiteY56057" fmla="*/ 797948 h 2190257"/>
              <a:gd name="connsiteX56058" fmla="*/ 687701 w 1299502"/>
              <a:gd name="connsiteY56058" fmla="*/ 798273 h 2190257"/>
              <a:gd name="connsiteX56059" fmla="*/ 687701 w 1299502"/>
              <a:gd name="connsiteY56059" fmla="*/ 799462 h 2190257"/>
              <a:gd name="connsiteX56060" fmla="*/ 687773 w 1299502"/>
              <a:gd name="connsiteY56060" fmla="*/ 799570 h 2190257"/>
              <a:gd name="connsiteX56061" fmla="*/ 688169 w 1299502"/>
              <a:gd name="connsiteY56061" fmla="*/ 799570 h 2190257"/>
              <a:gd name="connsiteX56062" fmla="*/ 688277 w 1299502"/>
              <a:gd name="connsiteY56062" fmla="*/ 799462 h 2190257"/>
              <a:gd name="connsiteX56063" fmla="*/ 688277 w 1299502"/>
              <a:gd name="connsiteY56063" fmla="*/ 798561 h 2190257"/>
              <a:gd name="connsiteX56064" fmla="*/ 688458 w 1299502"/>
              <a:gd name="connsiteY56064" fmla="*/ 798453 h 2190257"/>
              <a:gd name="connsiteX56065" fmla="*/ 688782 w 1299502"/>
              <a:gd name="connsiteY56065" fmla="*/ 798453 h 2190257"/>
              <a:gd name="connsiteX56066" fmla="*/ 689359 w 1299502"/>
              <a:gd name="connsiteY56066" fmla="*/ 799065 h 2190257"/>
              <a:gd name="connsiteX56067" fmla="*/ 689972 w 1299502"/>
              <a:gd name="connsiteY56067" fmla="*/ 799065 h 2190257"/>
              <a:gd name="connsiteX56068" fmla="*/ 690189 w 1299502"/>
              <a:gd name="connsiteY56068" fmla="*/ 799246 h 2190257"/>
              <a:gd name="connsiteX56069" fmla="*/ 690189 w 1299502"/>
              <a:gd name="connsiteY56069" fmla="*/ 799570 h 2190257"/>
              <a:gd name="connsiteX56070" fmla="*/ 690477 w 1299502"/>
              <a:gd name="connsiteY56070" fmla="*/ 799858 h 2190257"/>
              <a:gd name="connsiteX56071" fmla="*/ 690369 w 1299502"/>
              <a:gd name="connsiteY56071" fmla="*/ 800471 h 2190257"/>
              <a:gd name="connsiteX56072" fmla="*/ 690693 w 1299502"/>
              <a:gd name="connsiteY56072" fmla="*/ 800759 h 2190257"/>
              <a:gd name="connsiteX56073" fmla="*/ 690693 w 1299502"/>
              <a:gd name="connsiteY56073" fmla="*/ 801048 h 2190257"/>
              <a:gd name="connsiteX56074" fmla="*/ 690874 w 1299502"/>
              <a:gd name="connsiteY56074" fmla="*/ 801156 h 2190257"/>
              <a:gd name="connsiteX56075" fmla="*/ 691162 w 1299502"/>
              <a:gd name="connsiteY56075" fmla="*/ 801156 h 2190257"/>
              <a:gd name="connsiteX56076" fmla="*/ 691378 w 1299502"/>
              <a:gd name="connsiteY56076" fmla="*/ 801048 h 2190257"/>
              <a:gd name="connsiteX56077" fmla="*/ 691378 w 1299502"/>
              <a:gd name="connsiteY56077" fmla="*/ 800759 h 2190257"/>
              <a:gd name="connsiteX56078" fmla="*/ 691487 w 1299502"/>
              <a:gd name="connsiteY56078" fmla="*/ 800651 h 2190257"/>
              <a:gd name="connsiteX56079" fmla="*/ 691775 w 1299502"/>
              <a:gd name="connsiteY56079" fmla="*/ 800651 h 2190257"/>
              <a:gd name="connsiteX56080" fmla="*/ 691955 w 1299502"/>
              <a:gd name="connsiteY56080" fmla="*/ 800471 h 2190257"/>
              <a:gd name="connsiteX56081" fmla="*/ 691955 w 1299502"/>
              <a:gd name="connsiteY56081" fmla="*/ 799570 h 2190257"/>
              <a:gd name="connsiteX56082" fmla="*/ 692172 w 1299502"/>
              <a:gd name="connsiteY56082" fmla="*/ 799498 h 2190257"/>
              <a:gd name="connsiteX56083" fmla="*/ 692460 w 1299502"/>
              <a:gd name="connsiteY56083" fmla="*/ 799498 h 2190257"/>
              <a:gd name="connsiteX56084" fmla="*/ 692857 w 1299502"/>
              <a:gd name="connsiteY56084" fmla="*/ 799967 h 2190257"/>
              <a:gd name="connsiteX56085" fmla="*/ 692857 w 1299502"/>
              <a:gd name="connsiteY56085" fmla="*/ 801372 h 2190257"/>
              <a:gd name="connsiteX56086" fmla="*/ 693181 w 1299502"/>
              <a:gd name="connsiteY56086" fmla="*/ 801696 h 2190257"/>
              <a:gd name="connsiteX56087" fmla="*/ 693181 w 1299502"/>
              <a:gd name="connsiteY56087" fmla="*/ 802273 h 2190257"/>
              <a:gd name="connsiteX56088" fmla="*/ 693578 w 1299502"/>
              <a:gd name="connsiteY56088" fmla="*/ 802778 h 2190257"/>
              <a:gd name="connsiteX56089" fmla="*/ 695165 w 1299502"/>
              <a:gd name="connsiteY56089" fmla="*/ 802778 h 2190257"/>
              <a:gd name="connsiteX56090" fmla="*/ 695273 w 1299502"/>
              <a:gd name="connsiteY56090" fmla="*/ 802670 h 2190257"/>
              <a:gd name="connsiteX56091" fmla="*/ 694948 w 1299502"/>
              <a:gd name="connsiteY56091" fmla="*/ 802381 h 2190257"/>
              <a:gd name="connsiteX56092" fmla="*/ 695056 w 1299502"/>
              <a:gd name="connsiteY56092" fmla="*/ 801769 h 2190257"/>
              <a:gd name="connsiteX56093" fmla="*/ 695345 w 1299502"/>
              <a:gd name="connsiteY56093" fmla="*/ 801480 h 2190257"/>
              <a:gd name="connsiteX56094" fmla="*/ 695345 w 1299502"/>
              <a:gd name="connsiteY56094" fmla="*/ 801192 h 2190257"/>
              <a:gd name="connsiteX56095" fmla="*/ 695056 w 1299502"/>
              <a:gd name="connsiteY56095" fmla="*/ 800868 h 2190257"/>
              <a:gd name="connsiteX56096" fmla="*/ 695056 w 1299502"/>
              <a:gd name="connsiteY56096" fmla="*/ 799678 h 2190257"/>
              <a:gd name="connsiteX56097" fmla="*/ 694768 w 1299502"/>
              <a:gd name="connsiteY56097" fmla="*/ 799390 h 2190257"/>
              <a:gd name="connsiteX56098" fmla="*/ 694768 w 1299502"/>
              <a:gd name="connsiteY56098" fmla="*/ 799065 h 2190257"/>
              <a:gd name="connsiteX56099" fmla="*/ 695165 w 1299502"/>
              <a:gd name="connsiteY56099" fmla="*/ 798777 h 2190257"/>
              <a:gd name="connsiteX56100" fmla="*/ 695165 w 1299502"/>
              <a:gd name="connsiteY56100" fmla="*/ 798489 h 2190257"/>
              <a:gd name="connsiteX56101" fmla="*/ 695561 w 1299502"/>
              <a:gd name="connsiteY56101" fmla="*/ 798092 h 2190257"/>
              <a:gd name="connsiteX56102" fmla="*/ 695850 w 1299502"/>
              <a:gd name="connsiteY56102" fmla="*/ 798381 h 2190257"/>
              <a:gd name="connsiteX56103" fmla="*/ 696138 w 1299502"/>
              <a:gd name="connsiteY56103" fmla="*/ 798381 h 2190257"/>
              <a:gd name="connsiteX56104" fmla="*/ 696571 w 1299502"/>
              <a:gd name="connsiteY56104" fmla="*/ 798092 h 2190257"/>
              <a:gd name="connsiteX56105" fmla="*/ 696859 w 1299502"/>
              <a:gd name="connsiteY56105" fmla="*/ 798201 h 2190257"/>
              <a:gd name="connsiteX56106" fmla="*/ 697941 w 1299502"/>
              <a:gd name="connsiteY56106" fmla="*/ 797191 h 2190257"/>
              <a:gd name="connsiteX56107" fmla="*/ 697941 w 1299502"/>
              <a:gd name="connsiteY56107" fmla="*/ 796903 h 2190257"/>
              <a:gd name="connsiteX56108" fmla="*/ 698734 w 1299502"/>
              <a:gd name="connsiteY56108" fmla="*/ 796074 h 2190257"/>
              <a:gd name="connsiteX56109" fmla="*/ 699347 w 1299502"/>
              <a:gd name="connsiteY56109" fmla="*/ 796074 h 2190257"/>
              <a:gd name="connsiteX56110" fmla="*/ 699564 w 1299502"/>
              <a:gd name="connsiteY56110" fmla="*/ 796002 h 2190257"/>
              <a:gd name="connsiteX56111" fmla="*/ 699564 w 1299502"/>
              <a:gd name="connsiteY56111" fmla="*/ 794777 h 2190257"/>
              <a:gd name="connsiteX56112" fmla="*/ 699239 w 1299502"/>
              <a:gd name="connsiteY56112" fmla="*/ 794488 h 2190257"/>
              <a:gd name="connsiteX56113" fmla="*/ 699239 w 1299502"/>
              <a:gd name="connsiteY56113" fmla="*/ 793587 h 2190257"/>
              <a:gd name="connsiteX56114" fmla="*/ 698951 w 1299502"/>
              <a:gd name="connsiteY56114" fmla="*/ 793299 h 2190257"/>
              <a:gd name="connsiteX56115" fmla="*/ 699059 w 1299502"/>
              <a:gd name="connsiteY56115" fmla="*/ 792686 h 2190257"/>
              <a:gd name="connsiteX56116" fmla="*/ 699347 w 1299502"/>
              <a:gd name="connsiteY56116" fmla="*/ 792398 h 2190257"/>
              <a:gd name="connsiteX56117" fmla="*/ 699347 w 1299502"/>
              <a:gd name="connsiteY56117" fmla="*/ 792074 h 2190257"/>
              <a:gd name="connsiteX56118" fmla="*/ 699455 w 1299502"/>
              <a:gd name="connsiteY56118" fmla="*/ 792002 h 2190257"/>
              <a:gd name="connsiteX56119" fmla="*/ 700429 w 1299502"/>
              <a:gd name="connsiteY56119" fmla="*/ 792002 h 2190257"/>
              <a:gd name="connsiteX56120" fmla="*/ 700537 w 1299502"/>
              <a:gd name="connsiteY56120" fmla="*/ 791893 h 2190257"/>
              <a:gd name="connsiteX56121" fmla="*/ 700645 w 1299502"/>
              <a:gd name="connsiteY56121" fmla="*/ 790704 h 2190257"/>
              <a:gd name="connsiteX56122" fmla="*/ 700321 w 1299502"/>
              <a:gd name="connsiteY56122" fmla="*/ 790380 h 2190257"/>
              <a:gd name="connsiteX56123" fmla="*/ 700321 w 1299502"/>
              <a:gd name="connsiteY56123" fmla="*/ 789803 h 2190257"/>
              <a:gd name="connsiteX56124" fmla="*/ 700645 w 1299502"/>
              <a:gd name="connsiteY56124" fmla="*/ 789479 h 2190257"/>
              <a:gd name="connsiteX56125" fmla="*/ 700645 w 1299502"/>
              <a:gd name="connsiteY56125" fmla="*/ 789190 h 2190257"/>
              <a:gd name="connsiteX56126" fmla="*/ 700826 w 1299502"/>
              <a:gd name="connsiteY56126" fmla="*/ 789082 h 2190257"/>
              <a:gd name="connsiteX56127" fmla="*/ 701114 w 1299502"/>
              <a:gd name="connsiteY56127" fmla="*/ 789082 h 2190257"/>
              <a:gd name="connsiteX56128" fmla="*/ 701222 w 1299502"/>
              <a:gd name="connsiteY56128" fmla="*/ 789190 h 2190257"/>
              <a:gd name="connsiteX56129" fmla="*/ 701222 w 1299502"/>
              <a:gd name="connsiteY56129" fmla="*/ 789479 h 2190257"/>
              <a:gd name="connsiteX56130" fmla="*/ 701439 w 1299502"/>
              <a:gd name="connsiteY56130" fmla="*/ 789695 h 2190257"/>
              <a:gd name="connsiteX56131" fmla="*/ 701727 w 1299502"/>
              <a:gd name="connsiteY56131" fmla="*/ 789407 h 2190257"/>
              <a:gd name="connsiteX56132" fmla="*/ 702917 w 1299502"/>
              <a:gd name="connsiteY56132" fmla="*/ 789407 h 2190257"/>
              <a:gd name="connsiteX56133" fmla="*/ 704107 w 1299502"/>
              <a:gd name="connsiteY56133" fmla="*/ 788398 h 2190257"/>
              <a:gd name="connsiteX56134" fmla="*/ 704107 w 1299502"/>
              <a:gd name="connsiteY56134" fmla="*/ 788109 h 2190257"/>
              <a:gd name="connsiteX56135" fmla="*/ 704720 w 1299502"/>
              <a:gd name="connsiteY56135" fmla="*/ 787497 h 2190257"/>
              <a:gd name="connsiteX56136" fmla="*/ 704720 w 1299502"/>
              <a:gd name="connsiteY56136" fmla="*/ 787316 h 2190257"/>
              <a:gd name="connsiteX56137" fmla="*/ 705008 w 1299502"/>
              <a:gd name="connsiteY56137" fmla="*/ 786992 h 2190257"/>
              <a:gd name="connsiteX56138" fmla="*/ 705117 w 1299502"/>
              <a:gd name="connsiteY56138" fmla="*/ 785514 h 2190257"/>
              <a:gd name="connsiteX56139" fmla="*/ 705225 w 1299502"/>
              <a:gd name="connsiteY56139" fmla="*/ 785298 h 2190257"/>
              <a:gd name="connsiteX56140" fmla="*/ 705513 w 1299502"/>
              <a:gd name="connsiteY56140" fmla="*/ 785298 h 2190257"/>
              <a:gd name="connsiteX56141" fmla="*/ 706018 w 1299502"/>
              <a:gd name="connsiteY56141" fmla="*/ 785803 h 2190257"/>
              <a:gd name="connsiteX56142" fmla="*/ 705910 w 1299502"/>
              <a:gd name="connsiteY56142" fmla="*/ 789407 h 2190257"/>
              <a:gd name="connsiteX56143" fmla="*/ 706018 w 1299502"/>
              <a:gd name="connsiteY56143" fmla="*/ 789479 h 2190257"/>
              <a:gd name="connsiteX56144" fmla="*/ 706415 w 1299502"/>
              <a:gd name="connsiteY56144" fmla="*/ 789479 h 2190257"/>
              <a:gd name="connsiteX56145" fmla="*/ 706523 w 1299502"/>
              <a:gd name="connsiteY56145" fmla="*/ 789695 h 2190257"/>
              <a:gd name="connsiteX56146" fmla="*/ 706523 w 1299502"/>
              <a:gd name="connsiteY56146" fmla="*/ 790272 h 2190257"/>
              <a:gd name="connsiteX56147" fmla="*/ 706198 w 1299502"/>
              <a:gd name="connsiteY56147" fmla="*/ 790596 h 2190257"/>
              <a:gd name="connsiteX56148" fmla="*/ 706306 w 1299502"/>
              <a:gd name="connsiteY56148" fmla="*/ 790704 h 2190257"/>
              <a:gd name="connsiteX56149" fmla="*/ 706595 w 1299502"/>
              <a:gd name="connsiteY56149" fmla="*/ 790704 h 2190257"/>
              <a:gd name="connsiteX56150" fmla="*/ 706811 w 1299502"/>
              <a:gd name="connsiteY56150" fmla="*/ 790884 h 2190257"/>
              <a:gd name="connsiteX56151" fmla="*/ 706703 w 1299502"/>
              <a:gd name="connsiteY56151" fmla="*/ 792074 h 2190257"/>
              <a:gd name="connsiteX56152" fmla="*/ 706415 w 1299502"/>
              <a:gd name="connsiteY56152" fmla="*/ 792290 h 2190257"/>
              <a:gd name="connsiteX56153" fmla="*/ 706703 w 1299502"/>
              <a:gd name="connsiteY56153" fmla="*/ 792686 h 2190257"/>
              <a:gd name="connsiteX56154" fmla="*/ 706703 w 1299502"/>
              <a:gd name="connsiteY56154" fmla="*/ 793299 h 2190257"/>
              <a:gd name="connsiteX56155" fmla="*/ 706992 w 1299502"/>
              <a:gd name="connsiteY56155" fmla="*/ 793587 h 2190257"/>
              <a:gd name="connsiteX56156" fmla="*/ 706992 w 1299502"/>
              <a:gd name="connsiteY56156" fmla="*/ 794092 h 2190257"/>
              <a:gd name="connsiteX56157" fmla="*/ 707316 w 1299502"/>
              <a:gd name="connsiteY56157" fmla="*/ 794488 h 2190257"/>
              <a:gd name="connsiteX56158" fmla="*/ 707316 w 1299502"/>
              <a:gd name="connsiteY56158" fmla="*/ 794777 h 2190257"/>
              <a:gd name="connsiteX56159" fmla="*/ 706992 w 1299502"/>
              <a:gd name="connsiteY56159" fmla="*/ 794993 h 2190257"/>
              <a:gd name="connsiteX56160" fmla="*/ 706992 w 1299502"/>
              <a:gd name="connsiteY56160" fmla="*/ 795858 h 2190257"/>
              <a:gd name="connsiteX56161" fmla="*/ 707208 w 1299502"/>
              <a:gd name="connsiteY56161" fmla="*/ 796182 h 2190257"/>
              <a:gd name="connsiteX56162" fmla="*/ 707208 w 1299502"/>
              <a:gd name="connsiteY56162" fmla="*/ 797984 h 2190257"/>
              <a:gd name="connsiteX56163" fmla="*/ 707280 w 1299502"/>
              <a:gd name="connsiteY56163" fmla="*/ 798164 h 2190257"/>
              <a:gd name="connsiteX56164" fmla="*/ 709191 w 1299502"/>
              <a:gd name="connsiteY56164" fmla="*/ 798164 h 2190257"/>
              <a:gd name="connsiteX56165" fmla="*/ 709480 w 1299502"/>
              <a:gd name="connsiteY56165" fmla="*/ 797984 h 2190257"/>
              <a:gd name="connsiteX56166" fmla="*/ 709804 w 1299502"/>
              <a:gd name="connsiteY56166" fmla="*/ 797984 h 2190257"/>
              <a:gd name="connsiteX56167" fmla="*/ 710489 w 1299502"/>
              <a:gd name="connsiteY56167" fmla="*/ 797372 h 2190257"/>
              <a:gd name="connsiteX56168" fmla="*/ 711102 w 1299502"/>
              <a:gd name="connsiteY56168" fmla="*/ 797372 h 2190257"/>
              <a:gd name="connsiteX56169" fmla="*/ 711391 w 1299502"/>
              <a:gd name="connsiteY56169" fmla="*/ 797083 h 2190257"/>
              <a:gd name="connsiteX56170" fmla="*/ 713590 w 1299502"/>
              <a:gd name="connsiteY56170" fmla="*/ 797155 h 2190257"/>
              <a:gd name="connsiteX56171" fmla="*/ 713879 w 1299502"/>
              <a:gd name="connsiteY56171" fmla="*/ 797480 h 2190257"/>
              <a:gd name="connsiteX56172" fmla="*/ 714492 w 1299502"/>
              <a:gd name="connsiteY56172" fmla="*/ 797480 h 2190257"/>
              <a:gd name="connsiteX56173" fmla="*/ 715790 w 1299502"/>
              <a:gd name="connsiteY56173" fmla="*/ 796290 h 2190257"/>
              <a:gd name="connsiteX56174" fmla="*/ 716078 w 1299502"/>
              <a:gd name="connsiteY56174" fmla="*/ 796290 h 2190257"/>
              <a:gd name="connsiteX56175" fmla="*/ 716367 w 1299502"/>
              <a:gd name="connsiteY56175" fmla="*/ 796074 h 2190257"/>
              <a:gd name="connsiteX56176" fmla="*/ 717268 w 1299502"/>
              <a:gd name="connsiteY56176" fmla="*/ 796074 h 2190257"/>
              <a:gd name="connsiteX56177" fmla="*/ 717448 w 1299502"/>
              <a:gd name="connsiteY56177" fmla="*/ 796182 h 2190257"/>
              <a:gd name="connsiteX56178" fmla="*/ 717376 w 1299502"/>
              <a:gd name="connsiteY56178" fmla="*/ 797660 h 2190257"/>
              <a:gd name="connsiteX56179" fmla="*/ 717557 w 1299502"/>
              <a:gd name="connsiteY56179" fmla="*/ 797876 h 2190257"/>
              <a:gd name="connsiteX56180" fmla="*/ 718458 w 1299502"/>
              <a:gd name="connsiteY56180" fmla="*/ 797876 h 2190257"/>
              <a:gd name="connsiteX56181" fmla="*/ 718674 w 1299502"/>
              <a:gd name="connsiteY56181" fmla="*/ 797768 h 2190257"/>
              <a:gd name="connsiteX56182" fmla="*/ 718674 w 1299502"/>
              <a:gd name="connsiteY56182" fmla="*/ 797480 h 2190257"/>
              <a:gd name="connsiteX56183" fmla="*/ 718747 w 1299502"/>
              <a:gd name="connsiteY56183" fmla="*/ 797263 h 2190257"/>
              <a:gd name="connsiteX56184" fmla="*/ 719071 w 1299502"/>
              <a:gd name="connsiteY56184" fmla="*/ 797263 h 2190257"/>
              <a:gd name="connsiteX56185" fmla="*/ 719756 w 1299502"/>
              <a:gd name="connsiteY56185" fmla="*/ 796759 h 2190257"/>
              <a:gd name="connsiteX56186" fmla="*/ 720045 w 1299502"/>
              <a:gd name="connsiteY56186" fmla="*/ 796759 h 2190257"/>
              <a:gd name="connsiteX56187" fmla="*/ 720658 w 1299502"/>
              <a:gd name="connsiteY56187" fmla="*/ 796182 h 2190257"/>
              <a:gd name="connsiteX56188" fmla="*/ 720946 w 1299502"/>
              <a:gd name="connsiteY56188" fmla="*/ 796182 h 2190257"/>
              <a:gd name="connsiteX56189" fmla="*/ 721162 w 1299502"/>
              <a:gd name="connsiteY56189" fmla="*/ 796362 h 2190257"/>
              <a:gd name="connsiteX56190" fmla="*/ 721162 w 1299502"/>
              <a:gd name="connsiteY56190" fmla="*/ 797263 h 2190257"/>
              <a:gd name="connsiteX56191" fmla="*/ 722064 w 1299502"/>
              <a:gd name="connsiteY56191" fmla="*/ 798164 h 2190257"/>
              <a:gd name="connsiteX56192" fmla="*/ 722064 w 1299502"/>
              <a:gd name="connsiteY56192" fmla="*/ 798669 h 2190257"/>
              <a:gd name="connsiteX56193" fmla="*/ 722352 w 1299502"/>
              <a:gd name="connsiteY56193" fmla="*/ 799065 h 2190257"/>
              <a:gd name="connsiteX56194" fmla="*/ 722244 w 1299502"/>
              <a:gd name="connsiteY56194" fmla="*/ 799967 h 2190257"/>
              <a:gd name="connsiteX56195" fmla="*/ 722857 w 1299502"/>
              <a:gd name="connsiteY56195" fmla="*/ 800579 h 2190257"/>
              <a:gd name="connsiteX56196" fmla="*/ 722857 w 1299502"/>
              <a:gd name="connsiteY56196" fmla="*/ 800868 h 2190257"/>
              <a:gd name="connsiteX56197" fmla="*/ 723362 w 1299502"/>
              <a:gd name="connsiteY56197" fmla="*/ 801264 h 2190257"/>
              <a:gd name="connsiteX56198" fmla="*/ 723650 w 1299502"/>
              <a:gd name="connsiteY56198" fmla="*/ 801264 h 2190257"/>
              <a:gd name="connsiteX56199" fmla="*/ 723939 w 1299502"/>
              <a:gd name="connsiteY56199" fmla="*/ 801552 h 2190257"/>
              <a:gd name="connsiteX56200" fmla="*/ 724552 w 1299502"/>
              <a:gd name="connsiteY56200" fmla="*/ 801660 h 2190257"/>
              <a:gd name="connsiteX56201" fmla="*/ 724840 w 1299502"/>
              <a:gd name="connsiteY56201" fmla="*/ 801949 h 2190257"/>
              <a:gd name="connsiteX56202" fmla="*/ 725165 w 1299502"/>
              <a:gd name="connsiteY56202" fmla="*/ 801949 h 2190257"/>
              <a:gd name="connsiteX56203" fmla="*/ 725345 w 1299502"/>
              <a:gd name="connsiteY56203" fmla="*/ 801769 h 2190257"/>
              <a:gd name="connsiteX56204" fmla="*/ 725057 w 1299502"/>
              <a:gd name="connsiteY56204" fmla="*/ 801480 h 2190257"/>
              <a:gd name="connsiteX56205" fmla="*/ 725057 w 1299502"/>
              <a:gd name="connsiteY56205" fmla="*/ 799967 h 2190257"/>
              <a:gd name="connsiteX56206" fmla="*/ 726247 w 1299502"/>
              <a:gd name="connsiteY56206" fmla="*/ 798957 h 2190257"/>
              <a:gd name="connsiteX56207" fmla="*/ 726860 w 1299502"/>
              <a:gd name="connsiteY56207" fmla="*/ 798957 h 2190257"/>
              <a:gd name="connsiteX56208" fmla="*/ 727437 w 1299502"/>
              <a:gd name="connsiteY56208" fmla="*/ 798453 h 2190257"/>
              <a:gd name="connsiteX56209" fmla="*/ 728050 w 1299502"/>
              <a:gd name="connsiteY56209" fmla="*/ 798453 h 2190257"/>
              <a:gd name="connsiteX56210" fmla="*/ 728338 w 1299502"/>
              <a:gd name="connsiteY56210" fmla="*/ 798777 h 2190257"/>
              <a:gd name="connsiteX56211" fmla="*/ 728951 w 1299502"/>
              <a:gd name="connsiteY56211" fmla="*/ 798777 h 2190257"/>
              <a:gd name="connsiteX56212" fmla="*/ 729239 w 1299502"/>
              <a:gd name="connsiteY56212" fmla="*/ 799065 h 2190257"/>
              <a:gd name="connsiteX56213" fmla="*/ 729636 w 1299502"/>
              <a:gd name="connsiteY56213" fmla="*/ 799065 h 2190257"/>
              <a:gd name="connsiteX56214" fmla="*/ 729961 w 1299502"/>
              <a:gd name="connsiteY56214" fmla="*/ 799354 h 2190257"/>
              <a:gd name="connsiteX56215" fmla="*/ 730538 w 1299502"/>
              <a:gd name="connsiteY56215" fmla="*/ 799354 h 2190257"/>
              <a:gd name="connsiteX56216" fmla="*/ 730862 w 1299502"/>
              <a:gd name="connsiteY56216" fmla="*/ 799678 h 2190257"/>
              <a:gd name="connsiteX56217" fmla="*/ 733026 w 1299502"/>
              <a:gd name="connsiteY56217" fmla="*/ 799786 h 2190257"/>
              <a:gd name="connsiteX56218" fmla="*/ 733242 w 1299502"/>
              <a:gd name="connsiteY56218" fmla="*/ 800075 h 2190257"/>
              <a:gd name="connsiteX56219" fmla="*/ 734215 w 1299502"/>
              <a:gd name="connsiteY56219" fmla="*/ 800075 h 2190257"/>
              <a:gd name="connsiteX56220" fmla="*/ 734828 w 1299502"/>
              <a:gd name="connsiteY56220" fmla="*/ 799462 h 2190257"/>
              <a:gd name="connsiteX56221" fmla="*/ 735730 w 1299502"/>
              <a:gd name="connsiteY56221" fmla="*/ 799570 h 2190257"/>
              <a:gd name="connsiteX56222" fmla="*/ 736127 w 1299502"/>
              <a:gd name="connsiteY56222" fmla="*/ 799858 h 2190257"/>
              <a:gd name="connsiteX56223" fmla="*/ 736740 w 1299502"/>
              <a:gd name="connsiteY56223" fmla="*/ 799858 h 2190257"/>
              <a:gd name="connsiteX56224" fmla="*/ 737136 w 1299502"/>
              <a:gd name="connsiteY56224" fmla="*/ 799462 h 2190257"/>
              <a:gd name="connsiteX56225" fmla="*/ 737136 w 1299502"/>
              <a:gd name="connsiteY56225" fmla="*/ 799174 h 2190257"/>
              <a:gd name="connsiteX56226" fmla="*/ 737605 w 1299502"/>
              <a:gd name="connsiteY56226" fmla="*/ 798669 h 2190257"/>
              <a:gd name="connsiteX56227" fmla="*/ 739516 w 1299502"/>
              <a:gd name="connsiteY56227" fmla="*/ 798777 h 2190257"/>
              <a:gd name="connsiteX56228" fmla="*/ 739804 w 1299502"/>
              <a:gd name="connsiteY56228" fmla="*/ 798453 h 2190257"/>
              <a:gd name="connsiteX56229" fmla="*/ 741103 w 1299502"/>
              <a:gd name="connsiteY56229" fmla="*/ 798453 h 2190257"/>
              <a:gd name="connsiteX56230" fmla="*/ 741427 w 1299502"/>
              <a:gd name="connsiteY56230" fmla="*/ 798885 h 2190257"/>
              <a:gd name="connsiteX56231" fmla="*/ 742293 w 1299502"/>
              <a:gd name="connsiteY56231" fmla="*/ 797984 h 2190257"/>
              <a:gd name="connsiteX56232" fmla="*/ 743915 w 1299502"/>
              <a:gd name="connsiteY56232" fmla="*/ 797984 h 2190257"/>
              <a:gd name="connsiteX56233" fmla="*/ 744781 w 1299502"/>
              <a:gd name="connsiteY56233" fmla="*/ 797155 h 2190257"/>
              <a:gd name="connsiteX56234" fmla="*/ 745790 w 1299502"/>
              <a:gd name="connsiteY56234" fmla="*/ 797155 h 2190257"/>
              <a:gd name="connsiteX56235" fmla="*/ 745970 w 1299502"/>
              <a:gd name="connsiteY56235" fmla="*/ 797480 h 2190257"/>
              <a:gd name="connsiteX56236" fmla="*/ 746367 w 1299502"/>
              <a:gd name="connsiteY56236" fmla="*/ 797480 h 2190257"/>
              <a:gd name="connsiteX56237" fmla="*/ 746475 w 1299502"/>
              <a:gd name="connsiteY56237" fmla="*/ 797588 h 2190257"/>
              <a:gd name="connsiteX56238" fmla="*/ 746475 w 1299502"/>
              <a:gd name="connsiteY56238" fmla="*/ 798453 h 2190257"/>
              <a:gd name="connsiteX56239" fmla="*/ 746800 w 1299502"/>
              <a:gd name="connsiteY56239" fmla="*/ 798885 h 2190257"/>
              <a:gd name="connsiteX56240" fmla="*/ 746800 w 1299502"/>
              <a:gd name="connsiteY56240" fmla="*/ 799678 h 2190257"/>
              <a:gd name="connsiteX56241" fmla="*/ 747485 w 1299502"/>
              <a:gd name="connsiteY56241" fmla="*/ 800471 h 2190257"/>
              <a:gd name="connsiteX56242" fmla="*/ 749684 w 1299502"/>
              <a:gd name="connsiteY56242" fmla="*/ 800579 h 2190257"/>
              <a:gd name="connsiteX56243" fmla="*/ 750189 w 1299502"/>
              <a:gd name="connsiteY56243" fmla="*/ 800075 h 2190257"/>
              <a:gd name="connsiteX56244" fmla="*/ 750189 w 1299502"/>
              <a:gd name="connsiteY56244" fmla="*/ 799786 h 2190257"/>
              <a:gd name="connsiteX56245" fmla="*/ 749865 w 1299502"/>
              <a:gd name="connsiteY56245" fmla="*/ 799462 h 2190257"/>
              <a:gd name="connsiteX56246" fmla="*/ 749865 w 1299502"/>
              <a:gd name="connsiteY56246" fmla="*/ 797660 h 2190257"/>
              <a:gd name="connsiteX56247" fmla="*/ 750983 w 1299502"/>
              <a:gd name="connsiteY56247" fmla="*/ 796687 h 2190257"/>
              <a:gd name="connsiteX56248" fmla="*/ 751271 w 1299502"/>
              <a:gd name="connsiteY56248" fmla="*/ 796687 h 2190257"/>
              <a:gd name="connsiteX56249" fmla="*/ 751668 w 1299502"/>
              <a:gd name="connsiteY56249" fmla="*/ 796399 h 2190257"/>
              <a:gd name="connsiteX56250" fmla="*/ 751956 w 1299502"/>
              <a:gd name="connsiteY56250" fmla="*/ 796471 h 2190257"/>
              <a:gd name="connsiteX56251" fmla="*/ 752281 w 1299502"/>
              <a:gd name="connsiteY56251" fmla="*/ 796182 h 2190257"/>
              <a:gd name="connsiteX56252" fmla="*/ 752569 w 1299502"/>
              <a:gd name="connsiteY56252" fmla="*/ 796182 h 2190257"/>
              <a:gd name="connsiteX56253" fmla="*/ 753182 w 1299502"/>
              <a:gd name="connsiteY56253" fmla="*/ 795570 h 2190257"/>
              <a:gd name="connsiteX56254" fmla="*/ 753471 w 1299502"/>
              <a:gd name="connsiteY56254" fmla="*/ 795570 h 2190257"/>
              <a:gd name="connsiteX56255" fmla="*/ 753867 w 1299502"/>
              <a:gd name="connsiteY56255" fmla="*/ 795281 h 2190257"/>
              <a:gd name="connsiteX56256" fmla="*/ 754480 w 1299502"/>
              <a:gd name="connsiteY56256" fmla="*/ 795281 h 2190257"/>
              <a:gd name="connsiteX56257" fmla="*/ 756067 w 1299502"/>
              <a:gd name="connsiteY56257" fmla="*/ 793876 h 2190257"/>
              <a:gd name="connsiteX56258" fmla="*/ 756355 w 1299502"/>
              <a:gd name="connsiteY56258" fmla="*/ 793876 h 2190257"/>
              <a:gd name="connsiteX56259" fmla="*/ 756463 w 1299502"/>
              <a:gd name="connsiteY56259" fmla="*/ 793768 h 2190257"/>
              <a:gd name="connsiteX56260" fmla="*/ 756572 w 1299502"/>
              <a:gd name="connsiteY56260" fmla="*/ 793479 h 2190257"/>
              <a:gd name="connsiteX56261" fmla="*/ 757148 w 1299502"/>
              <a:gd name="connsiteY56261" fmla="*/ 792867 h 2190257"/>
              <a:gd name="connsiteX56262" fmla="*/ 757148 w 1299502"/>
              <a:gd name="connsiteY56262" fmla="*/ 792578 h 2190257"/>
              <a:gd name="connsiteX56263" fmla="*/ 758050 w 1299502"/>
              <a:gd name="connsiteY56263" fmla="*/ 791677 h 2190257"/>
              <a:gd name="connsiteX56264" fmla="*/ 758158 w 1299502"/>
              <a:gd name="connsiteY56264" fmla="*/ 791389 h 2190257"/>
              <a:gd name="connsiteX56265" fmla="*/ 758266 w 1299502"/>
              <a:gd name="connsiteY56265" fmla="*/ 791281 h 2190257"/>
              <a:gd name="connsiteX56266" fmla="*/ 758555 w 1299502"/>
              <a:gd name="connsiteY56266" fmla="*/ 791281 h 2190257"/>
              <a:gd name="connsiteX56267" fmla="*/ 759060 w 1299502"/>
              <a:gd name="connsiteY56267" fmla="*/ 790884 h 2190257"/>
              <a:gd name="connsiteX56268" fmla="*/ 759060 w 1299502"/>
              <a:gd name="connsiteY56268" fmla="*/ 790596 h 2190257"/>
              <a:gd name="connsiteX56269" fmla="*/ 759240 w 1299502"/>
              <a:gd name="connsiteY56269" fmla="*/ 790416 h 2190257"/>
              <a:gd name="connsiteX56270" fmla="*/ 759564 w 1299502"/>
              <a:gd name="connsiteY56270" fmla="*/ 790416 h 2190257"/>
              <a:gd name="connsiteX56271" fmla="*/ 759636 w 1299502"/>
              <a:gd name="connsiteY56271" fmla="*/ 790308 h 2190257"/>
              <a:gd name="connsiteX56272" fmla="*/ 759636 w 1299502"/>
              <a:gd name="connsiteY56272" fmla="*/ 790019 h 2190257"/>
              <a:gd name="connsiteX56273" fmla="*/ 761151 w 1299502"/>
              <a:gd name="connsiteY56273" fmla="*/ 788722 h 2190257"/>
              <a:gd name="connsiteX56274" fmla="*/ 761439 w 1299502"/>
              <a:gd name="connsiteY56274" fmla="*/ 788722 h 2190257"/>
              <a:gd name="connsiteX56275" fmla="*/ 761764 w 1299502"/>
              <a:gd name="connsiteY56275" fmla="*/ 788398 h 2190257"/>
              <a:gd name="connsiteX56276" fmla="*/ 762052 w 1299502"/>
              <a:gd name="connsiteY56276" fmla="*/ 788398 h 2190257"/>
              <a:gd name="connsiteX56277" fmla="*/ 762557 w 1299502"/>
              <a:gd name="connsiteY56277" fmla="*/ 788001 h 2190257"/>
              <a:gd name="connsiteX56278" fmla="*/ 762557 w 1299502"/>
              <a:gd name="connsiteY56278" fmla="*/ 787713 h 2190257"/>
              <a:gd name="connsiteX56279" fmla="*/ 762629 w 1299502"/>
              <a:gd name="connsiteY56279" fmla="*/ 787497 h 2190257"/>
              <a:gd name="connsiteX56280" fmla="*/ 762954 w 1299502"/>
              <a:gd name="connsiteY56280" fmla="*/ 787497 h 2190257"/>
              <a:gd name="connsiteX56281" fmla="*/ 763639 w 1299502"/>
              <a:gd name="connsiteY56281" fmla="*/ 786992 h 2190257"/>
              <a:gd name="connsiteX56282" fmla="*/ 763927 w 1299502"/>
              <a:gd name="connsiteY56282" fmla="*/ 786992 h 2190257"/>
              <a:gd name="connsiteX56283" fmla="*/ 764937 w 1299502"/>
              <a:gd name="connsiteY56283" fmla="*/ 786127 h 2190257"/>
              <a:gd name="connsiteX56284" fmla="*/ 765550 w 1299502"/>
              <a:gd name="connsiteY56284" fmla="*/ 786127 h 2190257"/>
              <a:gd name="connsiteX56285" fmla="*/ 765838 w 1299502"/>
              <a:gd name="connsiteY56285" fmla="*/ 785803 h 2190257"/>
              <a:gd name="connsiteX56286" fmla="*/ 766163 w 1299502"/>
              <a:gd name="connsiteY56286" fmla="*/ 785803 h 2190257"/>
              <a:gd name="connsiteX56287" fmla="*/ 766451 w 1299502"/>
              <a:gd name="connsiteY56287" fmla="*/ 785622 h 2190257"/>
              <a:gd name="connsiteX56288" fmla="*/ 766740 w 1299502"/>
              <a:gd name="connsiteY56288" fmla="*/ 785622 h 2190257"/>
              <a:gd name="connsiteX56289" fmla="*/ 767028 w 1299502"/>
              <a:gd name="connsiteY56289" fmla="*/ 785298 h 2190257"/>
              <a:gd name="connsiteX56290" fmla="*/ 768651 w 1299502"/>
              <a:gd name="connsiteY56290" fmla="*/ 785298 h 2190257"/>
              <a:gd name="connsiteX56291" fmla="*/ 769228 w 1299502"/>
              <a:gd name="connsiteY56291" fmla="*/ 785911 h 2190257"/>
              <a:gd name="connsiteX56292" fmla="*/ 769444 w 1299502"/>
              <a:gd name="connsiteY56292" fmla="*/ 785803 h 2190257"/>
              <a:gd name="connsiteX56293" fmla="*/ 769444 w 1299502"/>
              <a:gd name="connsiteY56293" fmla="*/ 783712 h 2190257"/>
              <a:gd name="connsiteX56294" fmla="*/ 769733 w 1299502"/>
              <a:gd name="connsiteY56294" fmla="*/ 783424 h 2190257"/>
              <a:gd name="connsiteX56295" fmla="*/ 769733 w 1299502"/>
              <a:gd name="connsiteY56295" fmla="*/ 782811 h 2190257"/>
              <a:gd name="connsiteX56296" fmla="*/ 770454 w 1299502"/>
              <a:gd name="connsiteY56296" fmla="*/ 782235 h 2190257"/>
              <a:gd name="connsiteX56297" fmla="*/ 770454 w 1299502"/>
              <a:gd name="connsiteY56297" fmla="*/ 781910 h 2190257"/>
              <a:gd name="connsiteX56298" fmla="*/ 770526 w 1299502"/>
              <a:gd name="connsiteY56298" fmla="*/ 781838 h 2190257"/>
              <a:gd name="connsiteX56299" fmla="*/ 770923 w 1299502"/>
              <a:gd name="connsiteY56299" fmla="*/ 781838 h 2190257"/>
              <a:gd name="connsiteX56300" fmla="*/ 771247 w 1299502"/>
              <a:gd name="connsiteY56300" fmla="*/ 781514 h 2190257"/>
              <a:gd name="connsiteX56301" fmla="*/ 771536 w 1299502"/>
              <a:gd name="connsiteY56301" fmla="*/ 781514 h 2190257"/>
              <a:gd name="connsiteX56302" fmla="*/ 771824 w 1299502"/>
              <a:gd name="connsiteY56302" fmla="*/ 781226 h 2190257"/>
              <a:gd name="connsiteX56303" fmla="*/ 772149 w 1299502"/>
              <a:gd name="connsiteY56303" fmla="*/ 781226 h 2190257"/>
              <a:gd name="connsiteX56304" fmla="*/ 772726 w 1299502"/>
              <a:gd name="connsiteY56304" fmla="*/ 780721 h 2190257"/>
              <a:gd name="connsiteX56305" fmla="*/ 773050 w 1299502"/>
              <a:gd name="connsiteY56305" fmla="*/ 780721 h 2190257"/>
              <a:gd name="connsiteX56306" fmla="*/ 773339 w 1299502"/>
              <a:gd name="connsiteY56306" fmla="*/ 781009 h 2190257"/>
              <a:gd name="connsiteX56307" fmla="*/ 773735 w 1299502"/>
              <a:gd name="connsiteY56307" fmla="*/ 781009 h 2190257"/>
              <a:gd name="connsiteX56308" fmla="*/ 773843 w 1299502"/>
              <a:gd name="connsiteY56308" fmla="*/ 781117 h 2190257"/>
              <a:gd name="connsiteX56309" fmla="*/ 773843 w 1299502"/>
              <a:gd name="connsiteY56309" fmla="*/ 781406 h 2190257"/>
              <a:gd name="connsiteX56310" fmla="*/ 774528 w 1299502"/>
              <a:gd name="connsiteY56310" fmla="*/ 782235 h 2190257"/>
              <a:gd name="connsiteX56311" fmla="*/ 774925 w 1299502"/>
              <a:gd name="connsiteY56311" fmla="*/ 782235 h 2190257"/>
              <a:gd name="connsiteX56312" fmla="*/ 775250 w 1299502"/>
              <a:gd name="connsiteY56312" fmla="*/ 782523 h 2190257"/>
              <a:gd name="connsiteX56313" fmla="*/ 775538 w 1299502"/>
              <a:gd name="connsiteY56313" fmla="*/ 782523 h 2190257"/>
              <a:gd name="connsiteX56314" fmla="*/ 775827 w 1299502"/>
              <a:gd name="connsiteY56314" fmla="*/ 782811 h 2190257"/>
              <a:gd name="connsiteX56315" fmla="*/ 778026 w 1299502"/>
              <a:gd name="connsiteY56315" fmla="*/ 782919 h 2190257"/>
              <a:gd name="connsiteX56316" fmla="*/ 778351 w 1299502"/>
              <a:gd name="connsiteY56316" fmla="*/ 782631 h 2190257"/>
              <a:gd name="connsiteX56317" fmla="*/ 780117 w 1299502"/>
              <a:gd name="connsiteY56317" fmla="*/ 782631 h 2190257"/>
              <a:gd name="connsiteX56318" fmla="*/ 780442 w 1299502"/>
              <a:gd name="connsiteY56318" fmla="*/ 782307 h 2190257"/>
              <a:gd name="connsiteX56319" fmla="*/ 782642 w 1299502"/>
              <a:gd name="connsiteY56319" fmla="*/ 782415 h 2190257"/>
              <a:gd name="connsiteX56320" fmla="*/ 782930 w 1299502"/>
              <a:gd name="connsiteY56320" fmla="*/ 782127 h 2190257"/>
              <a:gd name="connsiteX56321" fmla="*/ 783218 w 1299502"/>
              <a:gd name="connsiteY56321" fmla="*/ 782127 h 2190257"/>
              <a:gd name="connsiteX56322" fmla="*/ 783615 w 1299502"/>
              <a:gd name="connsiteY56322" fmla="*/ 781802 h 2190257"/>
              <a:gd name="connsiteX56323" fmla="*/ 787005 w 1299502"/>
              <a:gd name="connsiteY56323" fmla="*/ 781910 h 2190257"/>
              <a:gd name="connsiteX56324" fmla="*/ 787618 w 1299502"/>
              <a:gd name="connsiteY56324" fmla="*/ 781298 h 2190257"/>
              <a:gd name="connsiteX56325" fmla="*/ 788194 w 1299502"/>
              <a:gd name="connsiteY56325" fmla="*/ 781298 h 2190257"/>
              <a:gd name="connsiteX56326" fmla="*/ 788519 w 1299502"/>
              <a:gd name="connsiteY56326" fmla="*/ 781009 h 2190257"/>
              <a:gd name="connsiteX56327" fmla="*/ 789204 w 1299502"/>
              <a:gd name="connsiteY56327" fmla="*/ 781117 h 2190257"/>
              <a:gd name="connsiteX56328" fmla="*/ 789529 w 1299502"/>
              <a:gd name="connsiteY56328" fmla="*/ 780829 h 2190257"/>
              <a:gd name="connsiteX56329" fmla="*/ 790106 w 1299502"/>
              <a:gd name="connsiteY56329" fmla="*/ 780829 h 2190257"/>
              <a:gd name="connsiteX56330" fmla="*/ 791007 w 1299502"/>
              <a:gd name="connsiteY56330" fmla="*/ 779928 h 2190257"/>
              <a:gd name="connsiteX56331" fmla="*/ 791295 w 1299502"/>
              <a:gd name="connsiteY56331" fmla="*/ 780216 h 2190257"/>
              <a:gd name="connsiteX56332" fmla="*/ 791620 w 1299502"/>
              <a:gd name="connsiteY56332" fmla="*/ 780216 h 2190257"/>
              <a:gd name="connsiteX56333" fmla="*/ 791908 w 1299502"/>
              <a:gd name="connsiteY56333" fmla="*/ 780505 h 2190257"/>
              <a:gd name="connsiteX56334" fmla="*/ 792882 w 1299502"/>
              <a:gd name="connsiteY56334" fmla="*/ 780505 h 2190257"/>
              <a:gd name="connsiteX56335" fmla="*/ 793207 w 1299502"/>
              <a:gd name="connsiteY56335" fmla="*/ 780216 h 2190257"/>
              <a:gd name="connsiteX56336" fmla="*/ 793495 w 1299502"/>
              <a:gd name="connsiteY56336" fmla="*/ 780613 h 2190257"/>
              <a:gd name="connsiteX56337" fmla="*/ 795082 w 1299502"/>
              <a:gd name="connsiteY56337" fmla="*/ 780613 h 2190257"/>
              <a:gd name="connsiteX56338" fmla="*/ 795190 w 1299502"/>
              <a:gd name="connsiteY56338" fmla="*/ 780721 h 2190257"/>
              <a:gd name="connsiteX56339" fmla="*/ 795190 w 1299502"/>
              <a:gd name="connsiteY56339" fmla="*/ 781910 h 2190257"/>
              <a:gd name="connsiteX56340" fmla="*/ 794505 w 1299502"/>
              <a:gd name="connsiteY56340" fmla="*/ 782523 h 2190257"/>
              <a:gd name="connsiteX56341" fmla="*/ 794505 w 1299502"/>
              <a:gd name="connsiteY56341" fmla="*/ 783100 h 2190257"/>
              <a:gd name="connsiteX56342" fmla="*/ 794180 w 1299502"/>
              <a:gd name="connsiteY56342" fmla="*/ 783424 h 2190257"/>
              <a:gd name="connsiteX56343" fmla="*/ 794180 w 1299502"/>
              <a:gd name="connsiteY56343" fmla="*/ 783712 h 2190257"/>
              <a:gd name="connsiteX56344" fmla="*/ 793892 w 1299502"/>
              <a:gd name="connsiteY56344" fmla="*/ 784001 h 2190257"/>
              <a:gd name="connsiteX56345" fmla="*/ 793892 w 1299502"/>
              <a:gd name="connsiteY56345" fmla="*/ 784325 h 2190257"/>
              <a:gd name="connsiteX56346" fmla="*/ 793098 w 1299502"/>
              <a:gd name="connsiteY56346" fmla="*/ 785010 h 2190257"/>
              <a:gd name="connsiteX56347" fmla="*/ 792774 w 1299502"/>
              <a:gd name="connsiteY56347" fmla="*/ 785010 h 2190257"/>
              <a:gd name="connsiteX56348" fmla="*/ 792305 w 1299502"/>
              <a:gd name="connsiteY56348" fmla="*/ 785406 h 2190257"/>
              <a:gd name="connsiteX56349" fmla="*/ 792305 w 1299502"/>
              <a:gd name="connsiteY56349" fmla="*/ 786307 h 2190257"/>
              <a:gd name="connsiteX56350" fmla="*/ 793207 w 1299502"/>
              <a:gd name="connsiteY56350" fmla="*/ 787208 h 2190257"/>
              <a:gd name="connsiteX56351" fmla="*/ 793207 w 1299502"/>
              <a:gd name="connsiteY56351" fmla="*/ 787497 h 2190257"/>
              <a:gd name="connsiteX56352" fmla="*/ 793279 w 1299502"/>
              <a:gd name="connsiteY56352" fmla="*/ 787713 h 2190257"/>
              <a:gd name="connsiteX56353" fmla="*/ 793603 w 1299502"/>
              <a:gd name="connsiteY56353" fmla="*/ 787713 h 2190257"/>
              <a:gd name="connsiteX56354" fmla="*/ 794000 w 1299502"/>
              <a:gd name="connsiteY56354" fmla="*/ 788001 h 2190257"/>
              <a:gd name="connsiteX56355" fmla="*/ 794288 w 1299502"/>
              <a:gd name="connsiteY56355" fmla="*/ 788001 h 2190257"/>
              <a:gd name="connsiteX56356" fmla="*/ 794577 w 1299502"/>
              <a:gd name="connsiteY56356" fmla="*/ 788289 h 2190257"/>
              <a:gd name="connsiteX56357" fmla="*/ 794901 w 1299502"/>
              <a:gd name="connsiteY56357" fmla="*/ 788289 h 2190257"/>
              <a:gd name="connsiteX56358" fmla="*/ 795190 w 1299502"/>
              <a:gd name="connsiteY56358" fmla="*/ 788614 h 2190257"/>
              <a:gd name="connsiteX56359" fmla="*/ 795803 w 1299502"/>
              <a:gd name="connsiteY56359" fmla="*/ 788614 h 2190257"/>
              <a:gd name="connsiteX56360" fmla="*/ 796380 w 1299502"/>
              <a:gd name="connsiteY56360" fmla="*/ 789190 h 2190257"/>
              <a:gd name="connsiteX56361" fmla="*/ 796993 w 1299502"/>
              <a:gd name="connsiteY56361" fmla="*/ 789299 h 2190257"/>
              <a:gd name="connsiteX56362" fmla="*/ 797281 w 1299502"/>
              <a:gd name="connsiteY56362" fmla="*/ 789515 h 2190257"/>
              <a:gd name="connsiteX56363" fmla="*/ 797606 w 1299502"/>
              <a:gd name="connsiteY56363" fmla="*/ 789587 h 2190257"/>
              <a:gd name="connsiteX56364" fmla="*/ 798002 w 1299502"/>
              <a:gd name="connsiteY56364" fmla="*/ 789299 h 2190257"/>
              <a:gd name="connsiteX56365" fmla="*/ 799481 w 1299502"/>
              <a:gd name="connsiteY56365" fmla="*/ 789299 h 2190257"/>
              <a:gd name="connsiteX56366" fmla="*/ 799697 w 1299502"/>
              <a:gd name="connsiteY56366" fmla="*/ 789190 h 2190257"/>
              <a:gd name="connsiteX56367" fmla="*/ 799697 w 1299502"/>
              <a:gd name="connsiteY56367" fmla="*/ 788902 h 2190257"/>
              <a:gd name="connsiteX56368" fmla="*/ 799985 w 1299502"/>
              <a:gd name="connsiteY56368" fmla="*/ 788614 h 2190257"/>
              <a:gd name="connsiteX56369" fmla="*/ 799985 w 1299502"/>
              <a:gd name="connsiteY56369" fmla="*/ 788289 h 2190257"/>
              <a:gd name="connsiteX56370" fmla="*/ 800779 w 1299502"/>
              <a:gd name="connsiteY56370" fmla="*/ 787497 h 2190257"/>
              <a:gd name="connsiteX56371" fmla="*/ 801067 w 1299502"/>
              <a:gd name="connsiteY56371" fmla="*/ 787605 h 2190257"/>
              <a:gd name="connsiteX56372" fmla="*/ 801969 w 1299502"/>
              <a:gd name="connsiteY56372" fmla="*/ 786704 h 2190257"/>
              <a:gd name="connsiteX56373" fmla="*/ 802293 w 1299502"/>
              <a:gd name="connsiteY56373" fmla="*/ 786704 h 2190257"/>
              <a:gd name="connsiteX56374" fmla="*/ 802690 w 1299502"/>
              <a:gd name="connsiteY56374" fmla="*/ 786415 h 2190257"/>
              <a:gd name="connsiteX56375" fmla="*/ 802978 w 1299502"/>
              <a:gd name="connsiteY56375" fmla="*/ 786415 h 2190257"/>
              <a:gd name="connsiteX56376" fmla="*/ 803591 w 1299502"/>
              <a:gd name="connsiteY56376" fmla="*/ 785803 h 2190257"/>
              <a:gd name="connsiteX56377" fmla="*/ 804457 w 1299502"/>
              <a:gd name="connsiteY56377" fmla="*/ 785911 h 2190257"/>
              <a:gd name="connsiteX56378" fmla="*/ 804889 w 1299502"/>
              <a:gd name="connsiteY56378" fmla="*/ 785622 h 2190257"/>
              <a:gd name="connsiteX56379" fmla="*/ 806079 w 1299502"/>
              <a:gd name="connsiteY56379" fmla="*/ 785622 h 2190257"/>
              <a:gd name="connsiteX56380" fmla="*/ 806368 w 1299502"/>
              <a:gd name="connsiteY56380" fmla="*/ 785298 h 2190257"/>
              <a:gd name="connsiteX56381" fmla="*/ 806656 w 1299502"/>
              <a:gd name="connsiteY56381" fmla="*/ 785298 h 2190257"/>
              <a:gd name="connsiteX56382" fmla="*/ 806981 w 1299502"/>
              <a:gd name="connsiteY56382" fmla="*/ 785010 h 2190257"/>
              <a:gd name="connsiteX56383" fmla="*/ 807269 w 1299502"/>
              <a:gd name="connsiteY56383" fmla="*/ 785010 h 2190257"/>
              <a:gd name="connsiteX56384" fmla="*/ 807666 w 1299502"/>
              <a:gd name="connsiteY56384" fmla="*/ 784685 h 2190257"/>
              <a:gd name="connsiteX56385" fmla="*/ 809469 w 1299502"/>
              <a:gd name="connsiteY56385" fmla="*/ 784794 h 2190257"/>
              <a:gd name="connsiteX56386" fmla="*/ 809757 w 1299502"/>
              <a:gd name="connsiteY56386" fmla="*/ 785118 h 2190257"/>
              <a:gd name="connsiteX56387" fmla="*/ 810082 w 1299502"/>
              <a:gd name="connsiteY56387" fmla="*/ 785118 h 2190257"/>
              <a:gd name="connsiteX56388" fmla="*/ 810947 w 1299502"/>
              <a:gd name="connsiteY56388" fmla="*/ 786019 h 2190257"/>
              <a:gd name="connsiteX56389" fmla="*/ 811380 w 1299502"/>
              <a:gd name="connsiteY56389" fmla="*/ 786019 h 2190257"/>
              <a:gd name="connsiteX56390" fmla="*/ 811957 w 1299502"/>
              <a:gd name="connsiteY56390" fmla="*/ 785406 h 2190257"/>
              <a:gd name="connsiteX56391" fmla="*/ 812245 w 1299502"/>
              <a:gd name="connsiteY56391" fmla="*/ 785406 h 2190257"/>
              <a:gd name="connsiteX56392" fmla="*/ 812570 w 1299502"/>
              <a:gd name="connsiteY56392" fmla="*/ 785118 h 2190257"/>
              <a:gd name="connsiteX56393" fmla="*/ 812858 w 1299502"/>
              <a:gd name="connsiteY56393" fmla="*/ 785190 h 2190257"/>
              <a:gd name="connsiteX56394" fmla="*/ 813147 w 1299502"/>
              <a:gd name="connsiteY56394" fmla="*/ 785514 h 2190257"/>
              <a:gd name="connsiteX56395" fmla="*/ 813760 w 1299502"/>
              <a:gd name="connsiteY56395" fmla="*/ 785514 h 2190257"/>
              <a:gd name="connsiteX56396" fmla="*/ 813940 w 1299502"/>
              <a:gd name="connsiteY56396" fmla="*/ 785586 h 2190257"/>
              <a:gd name="connsiteX56397" fmla="*/ 813940 w 1299502"/>
              <a:gd name="connsiteY56397" fmla="*/ 787677 h 2190257"/>
              <a:gd name="connsiteX56398" fmla="*/ 814048 w 1299502"/>
              <a:gd name="connsiteY56398" fmla="*/ 787785 h 2190257"/>
              <a:gd name="connsiteX56399" fmla="*/ 814337 w 1299502"/>
              <a:gd name="connsiteY56399" fmla="*/ 787893 h 2190257"/>
              <a:gd name="connsiteX56400" fmla="*/ 814661 w 1299502"/>
              <a:gd name="connsiteY56400" fmla="*/ 788181 h 2190257"/>
              <a:gd name="connsiteX56401" fmla="*/ 815346 w 1299502"/>
              <a:gd name="connsiteY56401" fmla="*/ 787605 h 2190257"/>
              <a:gd name="connsiteX56402" fmla="*/ 815959 w 1299502"/>
              <a:gd name="connsiteY56402" fmla="*/ 787605 h 2190257"/>
              <a:gd name="connsiteX56403" fmla="*/ 816572 w 1299502"/>
              <a:gd name="connsiteY56403" fmla="*/ 788181 h 2190257"/>
              <a:gd name="connsiteX56404" fmla="*/ 816861 w 1299502"/>
              <a:gd name="connsiteY56404" fmla="*/ 788181 h 2190257"/>
              <a:gd name="connsiteX56405" fmla="*/ 817474 w 1299502"/>
              <a:gd name="connsiteY56405" fmla="*/ 788794 h 2190257"/>
              <a:gd name="connsiteX56406" fmla="*/ 818339 w 1299502"/>
              <a:gd name="connsiteY56406" fmla="*/ 788794 h 2190257"/>
              <a:gd name="connsiteX56407" fmla="*/ 818664 w 1299502"/>
              <a:gd name="connsiteY56407" fmla="*/ 788578 h 2190257"/>
              <a:gd name="connsiteX56408" fmla="*/ 819060 w 1299502"/>
              <a:gd name="connsiteY56408" fmla="*/ 788506 h 2190257"/>
              <a:gd name="connsiteX56409" fmla="*/ 819349 w 1299502"/>
              <a:gd name="connsiteY56409" fmla="*/ 788181 h 2190257"/>
              <a:gd name="connsiteX56410" fmla="*/ 820863 w 1299502"/>
              <a:gd name="connsiteY56410" fmla="*/ 788289 h 2190257"/>
              <a:gd name="connsiteX56411" fmla="*/ 821152 w 1299502"/>
              <a:gd name="connsiteY56411" fmla="*/ 788578 h 2190257"/>
              <a:gd name="connsiteX56412" fmla="*/ 821440 w 1299502"/>
              <a:gd name="connsiteY56412" fmla="*/ 788578 h 2190257"/>
              <a:gd name="connsiteX56413" fmla="*/ 822053 w 1299502"/>
              <a:gd name="connsiteY56413" fmla="*/ 789190 h 2190257"/>
              <a:gd name="connsiteX56414" fmla="*/ 822342 w 1299502"/>
              <a:gd name="connsiteY56414" fmla="*/ 789190 h 2190257"/>
              <a:gd name="connsiteX56415" fmla="*/ 822666 w 1299502"/>
              <a:gd name="connsiteY56415" fmla="*/ 789479 h 2190257"/>
              <a:gd name="connsiteX56416" fmla="*/ 823063 w 1299502"/>
              <a:gd name="connsiteY56416" fmla="*/ 789479 h 2190257"/>
              <a:gd name="connsiteX56417" fmla="*/ 823351 w 1299502"/>
              <a:gd name="connsiteY56417" fmla="*/ 789803 h 2190257"/>
              <a:gd name="connsiteX56418" fmla="*/ 823640 w 1299502"/>
              <a:gd name="connsiteY56418" fmla="*/ 789803 h 2190257"/>
              <a:gd name="connsiteX56419" fmla="*/ 823748 w 1299502"/>
              <a:gd name="connsiteY56419" fmla="*/ 789983 h 2190257"/>
              <a:gd name="connsiteX56420" fmla="*/ 823748 w 1299502"/>
              <a:gd name="connsiteY56420" fmla="*/ 790308 h 2190257"/>
              <a:gd name="connsiteX56421" fmla="*/ 824649 w 1299502"/>
              <a:gd name="connsiteY56421" fmla="*/ 791209 h 2190257"/>
              <a:gd name="connsiteX56422" fmla="*/ 824649 w 1299502"/>
              <a:gd name="connsiteY56422" fmla="*/ 791497 h 2190257"/>
              <a:gd name="connsiteX56423" fmla="*/ 824830 w 1299502"/>
              <a:gd name="connsiteY56423" fmla="*/ 791605 h 2190257"/>
              <a:gd name="connsiteX56424" fmla="*/ 825154 w 1299502"/>
              <a:gd name="connsiteY56424" fmla="*/ 791677 h 2190257"/>
              <a:gd name="connsiteX56425" fmla="*/ 826236 w 1299502"/>
              <a:gd name="connsiteY56425" fmla="*/ 790596 h 2190257"/>
              <a:gd name="connsiteX56426" fmla="*/ 826236 w 1299502"/>
              <a:gd name="connsiteY56426" fmla="*/ 790272 h 2190257"/>
              <a:gd name="connsiteX56427" fmla="*/ 827822 w 1299502"/>
              <a:gd name="connsiteY56427" fmla="*/ 788902 h 2190257"/>
              <a:gd name="connsiteX56428" fmla="*/ 827822 w 1299502"/>
              <a:gd name="connsiteY56428" fmla="*/ 788578 h 2190257"/>
              <a:gd name="connsiteX56429" fmla="*/ 828147 w 1299502"/>
              <a:gd name="connsiteY56429" fmla="*/ 788289 h 2190257"/>
              <a:gd name="connsiteX56430" fmla="*/ 828147 w 1299502"/>
              <a:gd name="connsiteY56430" fmla="*/ 788001 h 2190257"/>
              <a:gd name="connsiteX56431" fmla="*/ 828435 w 1299502"/>
              <a:gd name="connsiteY56431" fmla="*/ 787677 h 2190257"/>
              <a:gd name="connsiteX56432" fmla="*/ 828435 w 1299502"/>
              <a:gd name="connsiteY56432" fmla="*/ 787424 h 2190257"/>
              <a:gd name="connsiteX56433" fmla="*/ 829120 w 1299502"/>
              <a:gd name="connsiteY56433" fmla="*/ 786812 h 2190257"/>
              <a:gd name="connsiteX56434" fmla="*/ 829120 w 1299502"/>
              <a:gd name="connsiteY56434" fmla="*/ 786523 h 2190257"/>
              <a:gd name="connsiteX56435" fmla="*/ 829229 w 1299502"/>
              <a:gd name="connsiteY56435" fmla="*/ 786415 h 2190257"/>
              <a:gd name="connsiteX56436" fmla="*/ 829553 w 1299502"/>
              <a:gd name="connsiteY56436" fmla="*/ 786415 h 2190257"/>
              <a:gd name="connsiteX56437" fmla="*/ 829733 w 1299502"/>
              <a:gd name="connsiteY56437" fmla="*/ 786307 h 2190257"/>
              <a:gd name="connsiteX56438" fmla="*/ 829733 w 1299502"/>
              <a:gd name="connsiteY56438" fmla="*/ 784217 h 2190257"/>
              <a:gd name="connsiteX56439" fmla="*/ 829445 w 1299502"/>
              <a:gd name="connsiteY56439" fmla="*/ 783929 h 2190257"/>
              <a:gd name="connsiteX56440" fmla="*/ 829445 w 1299502"/>
              <a:gd name="connsiteY56440" fmla="*/ 783316 h 2190257"/>
              <a:gd name="connsiteX56441" fmla="*/ 828724 w 1299502"/>
              <a:gd name="connsiteY56441" fmla="*/ 782523 h 2190257"/>
              <a:gd name="connsiteX56442" fmla="*/ 827750 w 1299502"/>
              <a:gd name="connsiteY56442" fmla="*/ 782523 h 2190257"/>
              <a:gd name="connsiteX56443" fmla="*/ 827426 w 1299502"/>
              <a:gd name="connsiteY56443" fmla="*/ 782199 h 2190257"/>
              <a:gd name="connsiteX56444" fmla="*/ 826813 w 1299502"/>
              <a:gd name="connsiteY56444" fmla="*/ 782199 h 2190257"/>
              <a:gd name="connsiteX56445" fmla="*/ 826524 w 1299502"/>
              <a:gd name="connsiteY56445" fmla="*/ 781910 h 2190257"/>
              <a:gd name="connsiteX56446" fmla="*/ 826236 w 1299502"/>
              <a:gd name="connsiteY56446" fmla="*/ 781910 h 2190257"/>
              <a:gd name="connsiteX56447" fmla="*/ 825226 w 1299502"/>
              <a:gd name="connsiteY56447" fmla="*/ 780829 h 2190257"/>
              <a:gd name="connsiteX56448" fmla="*/ 825226 w 1299502"/>
              <a:gd name="connsiteY56448" fmla="*/ 780216 h 2190257"/>
              <a:gd name="connsiteX56449" fmla="*/ 824433 w 1299502"/>
              <a:gd name="connsiteY56449" fmla="*/ 779424 h 2190257"/>
              <a:gd name="connsiteX56450" fmla="*/ 824144 w 1299502"/>
              <a:gd name="connsiteY56450" fmla="*/ 779424 h 2190257"/>
              <a:gd name="connsiteX56451" fmla="*/ 823820 w 1299502"/>
              <a:gd name="connsiteY56451" fmla="*/ 779207 h 2190257"/>
              <a:gd name="connsiteX56452" fmla="*/ 823531 w 1299502"/>
              <a:gd name="connsiteY56452" fmla="*/ 779135 h 2190257"/>
              <a:gd name="connsiteX56453" fmla="*/ 823207 w 1299502"/>
              <a:gd name="connsiteY56453" fmla="*/ 778811 h 2190257"/>
              <a:gd name="connsiteX56454" fmla="*/ 822630 w 1299502"/>
              <a:gd name="connsiteY56454" fmla="*/ 778811 h 2190257"/>
              <a:gd name="connsiteX56455" fmla="*/ 821945 w 1299502"/>
              <a:gd name="connsiteY56455" fmla="*/ 778234 h 2190257"/>
              <a:gd name="connsiteX56456" fmla="*/ 821620 w 1299502"/>
              <a:gd name="connsiteY56456" fmla="*/ 778234 h 2190257"/>
              <a:gd name="connsiteX56457" fmla="*/ 821332 w 1299502"/>
              <a:gd name="connsiteY56457" fmla="*/ 777910 h 2190257"/>
              <a:gd name="connsiteX56458" fmla="*/ 821007 w 1299502"/>
              <a:gd name="connsiteY56458" fmla="*/ 777910 h 2190257"/>
              <a:gd name="connsiteX56459" fmla="*/ 820430 w 1299502"/>
              <a:gd name="connsiteY56459" fmla="*/ 777333 h 2190257"/>
              <a:gd name="connsiteX56460" fmla="*/ 820142 w 1299502"/>
              <a:gd name="connsiteY56460" fmla="*/ 777333 h 2190257"/>
              <a:gd name="connsiteX56461" fmla="*/ 819241 w 1299502"/>
              <a:gd name="connsiteY56461" fmla="*/ 776432 h 2190257"/>
              <a:gd name="connsiteX56462" fmla="*/ 818916 w 1299502"/>
              <a:gd name="connsiteY56462" fmla="*/ 776432 h 2190257"/>
              <a:gd name="connsiteX56463" fmla="*/ 818411 w 1299502"/>
              <a:gd name="connsiteY56463" fmla="*/ 775928 h 2190257"/>
              <a:gd name="connsiteX56464" fmla="*/ 818411 w 1299502"/>
              <a:gd name="connsiteY56464" fmla="*/ 775639 h 2190257"/>
              <a:gd name="connsiteX56465" fmla="*/ 818123 w 1299502"/>
              <a:gd name="connsiteY56465" fmla="*/ 775315 h 2190257"/>
              <a:gd name="connsiteX56466" fmla="*/ 818123 w 1299502"/>
              <a:gd name="connsiteY56466" fmla="*/ 775027 h 2190257"/>
              <a:gd name="connsiteX56467" fmla="*/ 817834 w 1299502"/>
              <a:gd name="connsiteY56467" fmla="*/ 774738 h 2190257"/>
              <a:gd name="connsiteX56468" fmla="*/ 817906 w 1299502"/>
              <a:gd name="connsiteY56468" fmla="*/ 772035 h 2190257"/>
              <a:gd name="connsiteX56469" fmla="*/ 818231 w 1299502"/>
              <a:gd name="connsiteY56469" fmla="*/ 771819 h 2190257"/>
              <a:gd name="connsiteX56470" fmla="*/ 818231 w 1299502"/>
              <a:gd name="connsiteY56470" fmla="*/ 771134 h 2190257"/>
              <a:gd name="connsiteX56471" fmla="*/ 818628 w 1299502"/>
              <a:gd name="connsiteY56471" fmla="*/ 770918 h 2190257"/>
              <a:gd name="connsiteX56472" fmla="*/ 818628 w 1299502"/>
              <a:gd name="connsiteY56472" fmla="*/ 769729 h 2190257"/>
              <a:gd name="connsiteX56473" fmla="*/ 818916 w 1299502"/>
              <a:gd name="connsiteY56473" fmla="*/ 769440 h 2190257"/>
              <a:gd name="connsiteX56474" fmla="*/ 818916 w 1299502"/>
              <a:gd name="connsiteY56474" fmla="*/ 768251 h 2190257"/>
              <a:gd name="connsiteX56475" fmla="*/ 819241 w 1299502"/>
              <a:gd name="connsiteY56475" fmla="*/ 767927 h 2190257"/>
              <a:gd name="connsiteX56476" fmla="*/ 819241 w 1299502"/>
              <a:gd name="connsiteY56476" fmla="*/ 767638 h 2190257"/>
              <a:gd name="connsiteX56477" fmla="*/ 819529 w 1299502"/>
              <a:gd name="connsiteY56477" fmla="*/ 767350 h 2190257"/>
              <a:gd name="connsiteX56478" fmla="*/ 819529 w 1299502"/>
              <a:gd name="connsiteY56478" fmla="*/ 767026 h 2190257"/>
              <a:gd name="connsiteX56479" fmla="*/ 820719 w 1299502"/>
              <a:gd name="connsiteY56479" fmla="*/ 766053 h 2190257"/>
              <a:gd name="connsiteX56480" fmla="*/ 821007 w 1299502"/>
              <a:gd name="connsiteY56480" fmla="*/ 766053 h 2190257"/>
              <a:gd name="connsiteX56481" fmla="*/ 821332 w 1299502"/>
              <a:gd name="connsiteY56481" fmla="*/ 765728 h 2190257"/>
              <a:gd name="connsiteX56482" fmla="*/ 821620 w 1299502"/>
              <a:gd name="connsiteY56482" fmla="*/ 765728 h 2190257"/>
              <a:gd name="connsiteX56483" fmla="*/ 822233 w 1299502"/>
              <a:gd name="connsiteY56483" fmla="*/ 765152 h 2190257"/>
              <a:gd name="connsiteX56484" fmla="*/ 822522 w 1299502"/>
              <a:gd name="connsiteY56484" fmla="*/ 765224 h 2190257"/>
              <a:gd name="connsiteX56485" fmla="*/ 822846 w 1299502"/>
              <a:gd name="connsiteY56485" fmla="*/ 764935 h 2190257"/>
              <a:gd name="connsiteX56486" fmla="*/ 823243 w 1299502"/>
              <a:gd name="connsiteY56486" fmla="*/ 764935 h 2190257"/>
              <a:gd name="connsiteX56487" fmla="*/ 823531 w 1299502"/>
              <a:gd name="connsiteY56487" fmla="*/ 764647 h 2190257"/>
              <a:gd name="connsiteX56488" fmla="*/ 823820 w 1299502"/>
              <a:gd name="connsiteY56488" fmla="*/ 764647 h 2190257"/>
              <a:gd name="connsiteX56489" fmla="*/ 824144 w 1299502"/>
              <a:gd name="connsiteY56489" fmla="*/ 764323 h 2190257"/>
              <a:gd name="connsiteX56490" fmla="*/ 824433 w 1299502"/>
              <a:gd name="connsiteY56490" fmla="*/ 764323 h 2190257"/>
              <a:gd name="connsiteX56491" fmla="*/ 824721 w 1299502"/>
              <a:gd name="connsiteY56491" fmla="*/ 764034 h 2190257"/>
              <a:gd name="connsiteX56492" fmla="*/ 825046 w 1299502"/>
              <a:gd name="connsiteY56492" fmla="*/ 764034 h 2190257"/>
              <a:gd name="connsiteX56493" fmla="*/ 825334 w 1299502"/>
              <a:gd name="connsiteY56493" fmla="*/ 763746 h 2190257"/>
              <a:gd name="connsiteX56494" fmla="*/ 872967 w 1299502"/>
              <a:gd name="connsiteY56494" fmla="*/ 755745 h 2190257"/>
              <a:gd name="connsiteX56495" fmla="*/ 873292 w 1299502"/>
              <a:gd name="connsiteY56495" fmla="*/ 756033 h 2190257"/>
              <a:gd name="connsiteX56496" fmla="*/ 873580 w 1299502"/>
              <a:gd name="connsiteY56496" fmla="*/ 756033 h 2190257"/>
              <a:gd name="connsiteX56497" fmla="*/ 874085 w 1299502"/>
              <a:gd name="connsiteY56497" fmla="*/ 756538 h 2190257"/>
              <a:gd name="connsiteX56498" fmla="*/ 874085 w 1299502"/>
              <a:gd name="connsiteY56498" fmla="*/ 757763 h 2190257"/>
              <a:gd name="connsiteX56499" fmla="*/ 875852 w 1299502"/>
              <a:gd name="connsiteY56499" fmla="*/ 759529 h 2190257"/>
              <a:gd name="connsiteX56500" fmla="*/ 875852 w 1299502"/>
              <a:gd name="connsiteY56500" fmla="*/ 759854 h 2190257"/>
              <a:gd name="connsiteX56501" fmla="*/ 876176 w 1299502"/>
              <a:gd name="connsiteY56501" fmla="*/ 760142 h 2190257"/>
              <a:gd name="connsiteX56502" fmla="*/ 876176 w 1299502"/>
              <a:gd name="connsiteY56502" fmla="*/ 761043 h 2190257"/>
              <a:gd name="connsiteX56503" fmla="*/ 875852 w 1299502"/>
              <a:gd name="connsiteY56503" fmla="*/ 761331 h 2190257"/>
              <a:gd name="connsiteX56504" fmla="*/ 875852 w 1299502"/>
              <a:gd name="connsiteY56504" fmla="*/ 761548 h 2190257"/>
              <a:gd name="connsiteX56505" fmla="*/ 875455 w 1299502"/>
              <a:gd name="connsiteY56505" fmla="*/ 761836 h 2190257"/>
              <a:gd name="connsiteX56506" fmla="*/ 875455 w 1299502"/>
              <a:gd name="connsiteY56506" fmla="*/ 763350 h 2190257"/>
              <a:gd name="connsiteX56507" fmla="*/ 875167 w 1299502"/>
              <a:gd name="connsiteY56507" fmla="*/ 763638 h 2190257"/>
              <a:gd name="connsiteX56508" fmla="*/ 875167 w 1299502"/>
              <a:gd name="connsiteY56508" fmla="*/ 764827 h 2190257"/>
              <a:gd name="connsiteX56509" fmla="*/ 874373 w 1299502"/>
              <a:gd name="connsiteY56509" fmla="*/ 765548 h 2190257"/>
              <a:gd name="connsiteX56510" fmla="*/ 873760 w 1299502"/>
              <a:gd name="connsiteY56510" fmla="*/ 765548 h 2190257"/>
              <a:gd name="connsiteX56511" fmla="*/ 873472 w 1299502"/>
              <a:gd name="connsiteY56511" fmla="*/ 765836 h 2190257"/>
              <a:gd name="connsiteX56512" fmla="*/ 873183 w 1299502"/>
              <a:gd name="connsiteY56512" fmla="*/ 765836 h 2190257"/>
              <a:gd name="connsiteX56513" fmla="*/ 872859 w 1299502"/>
              <a:gd name="connsiteY56513" fmla="*/ 765548 h 2190257"/>
              <a:gd name="connsiteX56514" fmla="*/ 872174 w 1299502"/>
              <a:gd name="connsiteY56514" fmla="*/ 765548 h 2190257"/>
              <a:gd name="connsiteX56515" fmla="*/ 871885 w 1299502"/>
              <a:gd name="connsiteY56515" fmla="*/ 765224 h 2190257"/>
              <a:gd name="connsiteX56516" fmla="*/ 871561 w 1299502"/>
              <a:gd name="connsiteY56516" fmla="*/ 765224 h 2190257"/>
              <a:gd name="connsiteX56517" fmla="*/ 870371 w 1299502"/>
              <a:gd name="connsiteY56517" fmla="*/ 766449 h 2190257"/>
              <a:gd name="connsiteX56518" fmla="*/ 870046 w 1299502"/>
              <a:gd name="connsiteY56518" fmla="*/ 766449 h 2190257"/>
              <a:gd name="connsiteX56519" fmla="*/ 869650 w 1299502"/>
              <a:gd name="connsiteY56519" fmla="*/ 766629 h 2190257"/>
              <a:gd name="connsiteX56520" fmla="*/ 868784 w 1299502"/>
              <a:gd name="connsiteY56520" fmla="*/ 766629 h 2190257"/>
              <a:gd name="connsiteX56521" fmla="*/ 868676 w 1299502"/>
              <a:gd name="connsiteY56521" fmla="*/ 766521 h 2190257"/>
              <a:gd name="connsiteX56522" fmla="*/ 868676 w 1299502"/>
              <a:gd name="connsiteY56522" fmla="*/ 765043 h 2190257"/>
              <a:gd name="connsiteX56523" fmla="*/ 868784 w 1299502"/>
              <a:gd name="connsiteY56523" fmla="*/ 764827 h 2190257"/>
              <a:gd name="connsiteX56524" fmla="*/ 869469 w 1299502"/>
              <a:gd name="connsiteY56524" fmla="*/ 764935 h 2190257"/>
              <a:gd name="connsiteX56525" fmla="*/ 870263 w 1299502"/>
              <a:gd name="connsiteY56525" fmla="*/ 764142 h 2190257"/>
              <a:gd name="connsiteX56526" fmla="*/ 870263 w 1299502"/>
              <a:gd name="connsiteY56526" fmla="*/ 763854 h 2190257"/>
              <a:gd name="connsiteX56527" fmla="*/ 870587 w 1299502"/>
              <a:gd name="connsiteY56527" fmla="*/ 763530 h 2190257"/>
              <a:gd name="connsiteX56528" fmla="*/ 870587 w 1299502"/>
              <a:gd name="connsiteY56528" fmla="*/ 762953 h 2190257"/>
              <a:gd name="connsiteX56529" fmla="*/ 870263 w 1299502"/>
              <a:gd name="connsiteY56529" fmla="*/ 762737 h 2190257"/>
              <a:gd name="connsiteX56530" fmla="*/ 870263 w 1299502"/>
              <a:gd name="connsiteY56530" fmla="*/ 761259 h 2190257"/>
              <a:gd name="connsiteX56531" fmla="*/ 870479 w 1299502"/>
              <a:gd name="connsiteY56531" fmla="*/ 761043 h 2190257"/>
              <a:gd name="connsiteX56532" fmla="*/ 870768 w 1299502"/>
              <a:gd name="connsiteY56532" fmla="*/ 761043 h 2190257"/>
              <a:gd name="connsiteX56533" fmla="*/ 871092 w 1299502"/>
              <a:gd name="connsiteY56533" fmla="*/ 761331 h 2190257"/>
              <a:gd name="connsiteX56534" fmla="*/ 871164 w 1299502"/>
              <a:gd name="connsiteY56534" fmla="*/ 761259 h 2190257"/>
              <a:gd name="connsiteX56535" fmla="*/ 871272 w 1299502"/>
              <a:gd name="connsiteY56535" fmla="*/ 759133 h 2190257"/>
              <a:gd name="connsiteX56536" fmla="*/ 871561 w 1299502"/>
              <a:gd name="connsiteY56536" fmla="*/ 758845 h 2190257"/>
              <a:gd name="connsiteX56537" fmla="*/ 871561 w 1299502"/>
              <a:gd name="connsiteY56537" fmla="*/ 758556 h 2190257"/>
              <a:gd name="connsiteX56538" fmla="*/ 872174 w 1299502"/>
              <a:gd name="connsiteY56538" fmla="*/ 757943 h 2190257"/>
              <a:gd name="connsiteX56539" fmla="*/ 872174 w 1299502"/>
              <a:gd name="connsiteY56539" fmla="*/ 757655 h 2190257"/>
              <a:gd name="connsiteX56540" fmla="*/ 871885 w 1299502"/>
              <a:gd name="connsiteY56540" fmla="*/ 757331 h 2190257"/>
              <a:gd name="connsiteX56541" fmla="*/ 871885 w 1299502"/>
              <a:gd name="connsiteY56541" fmla="*/ 756141 h 2190257"/>
              <a:gd name="connsiteX56542" fmla="*/ 872066 w 1299502"/>
              <a:gd name="connsiteY56542" fmla="*/ 756033 h 2190257"/>
              <a:gd name="connsiteX56543" fmla="*/ 872679 w 1299502"/>
              <a:gd name="connsiteY56543" fmla="*/ 756033 h 2190257"/>
              <a:gd name="connsiteX56544" fmla="*/ 883280 w 1299502"/>
              <a:gd name="connsiteY56544" fmla="*/ 740176 h 2190257"/>
              <a:gd name="connsiteX56545" fmla="*/ 879998 w 1299502"/>
              <a:gd name="connsiteY56545" fmla="*/ 744645 h 2190257"/>
              <a:gd name="connsiteX56546" fmla="*/ 883280 w 1299502"/>
              <a:gd name="connsiteY56546" fmla="*/ 740176 h 2190257"/>
              <a:gd name="connsiteX56547" fmla="*/ 875780 w 1299502"/>
              <a:gd name="connsiteY56547" fmla="*/ 721327 h 2190257"/>
              <a:gd name="connsiteX56548" fmla="*/ 873508 w 1299502"/>
              <a:gd name="connsiteY56548" fmla="*/ 723957 h 2190257"/>
              <a:gd name="connsiteX56549" fmla="*/ 875780 w 1299502"/>
              <a:gd name="connsiteY56549" fmla="*/ 721327 h 2190257"/>
              <a:gd name="connsiteX56550" fmla="*/ 877871 w 1299502"/>
              <a:gd name="connsiteY56550" fmla="*/ 705613 h 2190257"/>
              <a:gd name="connsiteX56551" fmla="*/ 873400 w 1299502"/>
              <a:gd name="connsiteY56551" fmla="*/ 711091 h 2190257"/>
              <a:gd name="connsiteX56552" fmla="*/ 866801 w 1299502"/>
              <a:gd name="connsiteY56552" fmla="*/ 712605 h 2190257"/>
              <a:gd name="connsiteX56553" fmla="*/ 866837 w 1299502"/>
              <a:gd name="connsiteY56553" fmla="*/ 712605 h 2190257"/>
              <a:gd name="connsiteX56554" fmla="*/ 877871 w 1299502"/>
              <a:gd name="connsiteY56554" fmla="*/ 705613 h 2190257"/>
              <a:gd name="connsiteX56555" fmla="*/ 863520 w 1299502"/>
              <a:gd name="connsiteY56555" fmla="*/ 703234 h 2190257"/>
              <a:gd name="connsiteX56556" fmla="*/ 863195 w 1299502"/>
              <a:gd name="connsiteY56556" fmla="*/ 710334 h 2190257"/>
              <a:gd name="connsiteX56557" fmla="*/ 863520 w 1299502"/>
              <a:gd name="connsiteY56557" fmla="*/ 703234 h 2190257"/>
              <a:gd name="connsiteX56558" fmla="*/ 900299 w 1299502"/>
              <a:gd name="connsiteY56558" fmla="*/ 701360 h 2190257"/>
              <a:gd name="connsiteX56559" fmla="*/ 897054 w 1299502"/>
              <a:gd name="connsiteY56559" fmla="*/ 705253 h 2190257"/>
              <a:gd name="connsiteX56560" fmla="*/ 900299 w 1299502"/>
              <a:gd name="connsiteY56560" fmla="*/ 701360 h 2190257"/>
              <a:gd name="connsiteX56561" fmla="*/ 857138 w 1299502"/>
              <a:gd name="connsiteY56561" fmla="*/ 698549 h 2190257"/>
              <a:gd name="connsiteX56562" fmla="*/ 858472 w 1299502"/>
              <a:gd name="connsiteY56562" fmla="*/ 701576 h 2190257"/>
              <a:gd name="connsiteX56563" fmla="*/ 857138 w 1299502"/>
              <a:gd name="connsiteY56563" fmla="*/ 698549 h 2190257"/>
              <a:gd name="connsiteX56564" fmla="*/ 860924 w 1299502"/>
              <a:gd name="connsiteY56564" fmla="*/ 692278 h 2190257"/>
              <a:gd name="connsiteX56565" fmla="*/ 862943 w 1299502"/>
              <a:gd name="connsiteY56565" fmla="*/ 696495 h 2190257"/>
              <a:gd name="connsiteX56566" fmla="*/ 860924 w 1299502"/>
              <a:gd name="connsiteY56566" fmla="*/ 692278 h 2190257"/>
              <a:gd name="connsiteX56567" fmla="*/ 955216 w 1299502"/>
              <a:gd name="connsiteY56567" fmla="*/ 687196 h 2190257"/>
              <a:gd name="connsiteX56568" fmla="*/ 952331 w 1299502"/>
              <a:gd name="connsiteY56568" fmla="*/ 690800 h 2190257"/>
              <a:gd name="connsiteX56569" fmla="*/ 955216 w 1299502"/>
              <a:gd name="connsiteY56569" fmla="*/ 687196 h 2190257"/>
              <a:gd name="connsiteX56570" fmla="*/ 832149 w 1299502"/>
              <a:gd name="connsiteY56570" fmla="*/ 677574 h 2190257"/>
              <a:gd name="connsiteX56571" fmla="*/ 854001 w 1299502"/>
              <a:gd name="connsiteY56571" fmla="*/ 695341 h 2190257"/>
              <a:gd name="connsiteX56572" fmla="*/ 859914 w 1299502"/>
              <a:gd name="connsiteY56572" fmla="*/ 716425 h 2190257"/>
              <a:gd name="connsiteX56573" fmla="*/ 859301 w 1299502"/>
              <a:gd name="connsiteY56573" fmla="*/ 721795 h 2190257"/>
              <a:gd name="connsiteX56574" fmla="*/ 850467 w 1299502"/>
              <a:gd name="connsiteY56574" fmla="*/ 727381 h 2190257"/>
              <a:gd name="connsiteX56575" fmla="*/ 821765 w 1299502"/>
              <a:gd name="connsiteY56575" fmla="*/ 696351 h 2190257"/>
              <a:gd name="connsiteX56576" fmla="*/ 824217 w 1299502"/>
              <a:gd name="connsiteY56576" fmla="*/ 677898 h 2190257"/>
              <a:gd name="connsiteX56577" fmla="*/ 824253 w 1299502"/>
              <a:gd name="connsiteY56577" fmla="*/ 677898 h 2190257"/>
              <a:gd name="connsiteX56578" fmla="*/ 832149 w 1299502"/>
              <a:gd name="connsiteY56578" fmla="*/ 677574 h 2190257"/>
              <a:gd name="connsiteX56579" fmla="*/ 839830 w 1299502"/>
              <a:gd name="connsiteY56579" fmla="*/ 672420 h 2190257"/>
              <a:gd name="connsiteX56580" fmla="*/ 837270 w 1299502"/>
              <a:gd name="connsiteY56580" fmla="*/ 674186 h 2190257"/>
              <a:gd name="connsiteX56581" fmla="*/ 839830 w 1299502"/>
              <a:gd name="connsiteY56581" fmla="*/ 672420 h 2190257"/>
              <a:gd name="connsiteX56582" fmla="*/ 912883 w 1299502"/>
              <a:gd name="connsiteY56582" fmla="*/ 642254 h 2190257"/>
              <a:gd name="connsiteX56583" fmla="*/ 913460 w 1299502"/>
              <a:gd name="connsiteY56583" fmla="*/ 643660 h 2190257"/>
              <a:gd name="connsiteX56584" fmla="*/ 912883 w 1299502"/>
              <a:gd name="connsiteY56584" fmla="*/ 642254 h 2190257"/>
              <a:gd name="connsiteX56585" fmla="*/ 973894 w 1299502"/>
              <a:gd name="connsiteY56585" fmla="*/ 639695 h 2190257"/>
              <a:gd name="connsiteX56586" fmla="*/ 972812 w 1299502"/>
              <a:gd name="connsiteY56586" fmla="*/ 643696 h 2190257"/>
              <a:gd name="connsiteX56587" fmla="*/ 973894 w 1299502"/>
              <a:gd name="connsiteY56587" fmla="*/ 639695 h 2190257"/>
              <a:gd name="connsiteX56588" fmla="*/ 927018 w 1299502"/>
              <a:gd name="connsiteY56588" fmla="*/ 623225 h 2190257"/>
              <a:gd name="connsiteX56589" fmla="*/ 917932 w 1299502"/>
              <a:gd name="connsiteY56589" fmla="*/ 640488 h 2190257"/>
              <a:gd name="connsiteX56590" fmla="*/ 919518 w 1299502"/>
              <a:gd name="connsiteY56590" fmla="*/ 631947 h 2190257"/>
              <a:gd name="connsiteX56591" fmla="*/ 923737 w 1299502"/>
              <a:gd name="connsiteY56591" fmla="*/ 626613 h 2190257"/>
              <a:gd name="connsiteX56592" fmla="*/ 927018 w 1299502"/>
              <a:gd name="connsiteY56592" fmla="*/ 623225 h 2190257"/>
              <a:gd name="connsiteX56593" fmla="*/ 900948 w 1299502"/>
              <a:gd name="connsiteY56593" fmla="*/ 619657 h 2190257"/>
              <a:gd name="connsiteX56594" fmla="*/ 899758 w 1299502"/>
              <a:gd name="connsiteY56594" fmla="*/ 626144 h 2190257"/>
              <a:gd name="connsiteX56595" fmla="*/ 900948 w 1299502"/>
              <a:gd name="connsiteY56595" fmla="*/ 619657 h 2190257"/>
              <a:gd name="connsiteX56596" fmla="*/ 903977 w 1299502"/>
              <a:gd name="connsiteY56596" fmla="*/ 607763 h 2190257"/>
              <a:gd name="connsiteX56597" fmla="*/ 900263 w 1299502"/>
              <a:gd name="connsiteY56597" fmla="*/ 612088 h 2190257"/>
              <a:gd name="connsiteX56598" fmla="*/ 903977 w 1299502"/>
              <a:gd name="connsiteY56598" fmla="*/ 607763 h 2190257"/>
              <a:gd name="connsiteX56599" fmla="*/ 926441 w 1299502"/>
              <a:gd name="connsiteY56599" fmla="*/ 605313 h 2190257"/>
              <a:gd name="connsiteX56600" fmla="*/ 926658 w 1299502"/>
              <a:gd name="connsiteY56600" fmla="*/ 608160 h 2190257"/>
              <a:gd name="connsiteX56601" fmla="*/ 926441 w 1299502"/>
              <a:gd name="connsiteY56601" fmla="*/ 605313 h 2190257"/>
              <a:gd name="connsiteX56602" fmla="*/ 957379 w 1299502"/>
              <a:gd name="connsiteY56602" fmla="*/ 603799 h 2190257"/>
              <a:gd name="connsiteX56603" fmla="*/ 956261 w 1299502"/>
              <a:gd name="connsiteY56603" fmla="*/ 607007 h 2190257"/>
              <a:gd name="connsiteX56604" fmla="*/ 957379 w 1299502"/>
              <a:gd name="connsiteY56604" fmla="*/ 603799 h 2190257"/>
              <a:gd name="connsiteX56605" fmla="*/ 833736 w 1299502"/>
              <a:gd name="connsiteY56605" fmla="*/ 601673 h 2190257"/>
              <a:gd name="connsiteX56606" fmla="*/ 833772 w 1299502"/>
              <a:gd name="connsiteY56606" fmla="*/ 603006 h 2190257"/>
              <a:gd name="connsiteX56607" fmla="*/ 833736 w 1299502"/>
              <a:gd name="connsiteY56607" fmla="*/ 601673 h 2190257"/>
              <a:gd name="connsiteX56608" fmla="*/ 873328 w 1299502"/>
              <a:gd name="connsiteY56608" fmla="*/ 599078 h 2190257"/>
              <a:gd name="connsiteX56609" fmla="*/ 873688 w 1299502"/>
              <a:gd name="connsiteY56609" fmla="*/ 601889 h 2190257"/>
              <a:gd name="connsiteX56610" fmla="*/ 873328 w 1299502"/>
              <a:gd name="connsiteY56610" fmla="*/ 599078 h 2190257"/>
              <a:gd name="connsiteX56611" fmla="*/ 969819 w 1299502"/>
              <a:gd name="connsiteY56611" fmla="*/ 597888 h 2190257"/>
              <a:gd name="connsiteX56612" fmla="*/ 970901 w 1299502"/>
              <a:gd name="connsiteY56612" fmla="*/ 600483 h 2190257"/>
              <a:gd name="connsiteX56613" fmla="*/ 969819 w 1299502"/>
              <a:gd name="connsiteY56613" fmla="*/ 597888 h 2190257"/>
              <a:gd name="connsiteX56614" fmla="*/ 859049 w 1299502"/>
              <a:gd name="connsiteY56614" fmla="*/ 597780 h 2190257"/>
              <a:gd name="connsiteX56615" fmla="*/ 870371 w 1299502"/>
              <a:gd name="connsiteY56615" fmla="*/ 604664 h 2190257"/>
              <a:gd name="connsiteX56616" fmla="*/ 892475 w 1299502"/>
              <a:gd name="connsiteY56616" fmla="*/ 634073 h 2190257"/>
              <a:gd name="connsiteX56617" fmla="*/ 880179 w 1299502"/>
              <a:gd name="connsiteY56617" fmla="*/ 643732 h 2190257"/>
              <a:gd name="connsiteX56618" fmla="*/ 876429 w 1299502"/>
              <a:gd name="connsiteY56618" fmla="*/ 650003 h 2190257"/>
              <a:gd name="connsiteX56619" fmla="*/ 879422 w 1299502"/>
              <a:gd name="connsiteY56619" fmla="*/ 650651 h 2190257"/>
              <a:gd name="connsiteX56620" fmla="*/ 878700 w 1299502"/>
              <a:gd name="connsiteY56620" fmla="*/ 649750 h 2190257"/>
              <a:gd name="connsiteX56621" fmla="*/ 879710 w 1299502"/>
              <a:gd name="connsiteY56621" fmla="*/ 649570 h 2190257"/>
              <a:gd name="connsiteX56622" fmla="*/ 880575 w 1299502"/>
              <a:gd name="connsiteY56622" fmla="*/ 649931 h 2190257"/>
              <a:gd name="connsiteX56623" fmla="*/ 879458 w 1299502"/>
              <a:gd name="connsiteY56623" fmla="*/ 650651 h 2190257"/>
              <a:gd name="connsiteX56624" fmla="*/ 902931 w 1299502"/>
              <a:gd name="connsiteY56624" fmla="*/ 656130 h 2190257"/>
              <a:gd name="connsiteX56625" fmla="*/ 909386 w 1299502"/>
              <a:gd name="connsiteY56625" fmla="*/ 664419 h 2190257"/>
              <a:gd name="connsiteX56626" fmla="*/ 929723 w 1299502"/>
              <a:gd name="connsiteY56626" fmla="*/ 663374 h 2190257"/>
              <a:gd name="connsiteX56627" fmla="*/ 933364 w 1299502"/>
              <a:gd name="connsiteY56627" fmla="*/ 681466 h 2190257"/>
              <a:gd name="connsiteX56628" fmla="*/ 947788 w 1299502"/>
              <a:gd name="connsiteY56628" fmla="*/ 670654 h 2190257"/>
              <a:gd name="connsiteX56629" fmla="*/ 924278 w 1299502"/>
              <a:gd name="connsiteY56629" fmla="*/ 694513 h 2190257"/>
              <a:gd name="connsiteX56630" fmla="*/ 916057 w 1299502"/>
              <a:gd name="connsiteY56630" fmla="*/ 706694 h 2190257"/>
              <a:gd name="connsiteX56631" fmla="*/ 906862 w 1299502"/>
              <a:gd name="connsiteY56631" fmla="*/ 724354 h 2190257"/>
              <a:gd name="connsiteX56632" fmla="*/ 897919 w 1299502"/>
              <a:gd name="connsiteY56632" fmla="*/ 743924 h 2190257"/>
              <a:gd name="connsiteX56633" fmla="*/ 895936 w 1299502"/>
              <a:gd name="connsiteY56633" fmla="*/ 720894 h 2190257"/>
              <a:gd name="connsiteX56634" fmla="*/ 898677 w 1299502"/>
              <a:gd name="connsiteY56634" fmla="*/ 710370 h 2190257"/>
              <a:gd name="connsiteX56635" fmla="*/ 902571 w 1299502"/>
              <a:gd name="connsiteY56635" fmla="*/ 702477 h 2190257"/>
              <a:gd name="connsiteX56636" fmla="*/ 898064 w 1299502"/>
              <a:gd name="connsiteY56636" fmla="*/ 665284 h 2190257"/>
              <a:gd name="connsiteX56637" fmla="*/ 862907 w 1299502"/>
              <a:gd name="connsiteY56637" fmla="*/ 680493 h 2190257"/>
              <a:gd name="connsiteX56638" fmla="*/ 841488 w 1299502"/>
              <a:gd name="connsiteY56638" fmla="*/ 663806 h 2190257"/>
              <a:gd name="connsiteX56639" fmla="*/ 828580 w 1299502"/>
              <a:gd name="connsiteY56639" fmla="*/ 646399 h 2190257"/>
              <a:gd name="connsiteX56640" fmla="*/ 831717 w 1299502"/>
              <a:gd name="connsiteY56640" fmla="*/ 616125 h 2190257"/>
              <a:gd name="connsiteX56641" fmla="*/ 831681 w 1299502"/>
              <a:gd name="connsiteY56641" fmla="*/ 616197 h 2190257"/>
              <a:gd name="connsiteX56642" fmla="*/ 859049 w 1299502"/>
              <a:gd name="connsiteY56642" fmla="*/ 597780 h 2190257"/>
              <a:gd name="connsiteX56643" fmla="*/ 961742 w 1299502"/>
              <a:gd name="connsiteY56643" fmla="*/ 596843 h 2190257"/>
              <a:gd name="connsiteX56644" fmla="*/ 964338 w 1299502"/>
              <a:gd name="connsiteY56644" fmla="*/ 597780 h 2190257"/>
              <a:gd name="connsiteX56645" fmla="*/ 964302 w 1299502"/>
              <a:gd name="connsiteY56645" fmla="*/ 599150 h 2190257"/>
              <a:gd name="connsiteX56646" fmla="*/ 964230 w 1299502"/>
              <a:gd name="connsiteY56646" fmla="*/ 601132 h 2190257"/>
              <a:gd name="connsiteX56647" fmla="*/ 979086 w 1299502"/>
              <a:gd name="connsiteY56647" fmla="*/ 609133 h 2190257"/>
              <a:gd name="connsiteX56648" fmla="*/ 967367 w 1299502"/>
              <a:gd name="connsiteY56648" fmla="*/ 624198 h 2190257"/>
              <a:gd name="connsiteX56649" fmla="*/ 953160 w 1299502"/>
              <a:gd name="connsiteY56649" fmla="*/ 619621 h 2190257"/>
              <a:gd name="connsiteX56650" fmla="*/ 957487 w 1299502"/>
              <a:gd name="connsiteY56650" fmla="*/ 600664 h 2190257"/>
              <a:gd name="connsiteX56651" fmla="*/ 961742 w 1299502"/>
              <a:gd name="connsiteY56651" fmla="*/ 596843 h 2190257"/>
              <a:gd name="connsiteX56652" fmla="*/ 319259 w 1299502"/>
              <a:gd name="connsiteY56652" fmla="*/ 594573 h 2190257"/>
              <a:gd name="connsiteX56653" fmla="*/ 319547 w 1299502"/>
              <a:gd name="connsiteY56653" fmla="*/ 594573 h 2190257"/>
              <a:gd name="connsiteX56654" fmla="*/ 319763 w 1299502"/>
              <a:gd name="connsiteY56654" fmla="*/ 594753 h 2190257"/>
              <a:gd name="connsiteX56655" fmla="*/ 319763 w 1299502"/>
              <a:gd name="connsiteY56655" fmla="*/ 595077 h 2190257"/>
              <a:gd name="connsiteX56656" fmla="*/ 319547 w 1299502"/>
              <a:gd name="connsiteY56656" fmla="*/ 595149 h 2190257"/>
              <a:gd name="connsiteX56657" fmla="*/ 319259 w 1299502"/>
              <a:gd name="connsiteY56657" fmla="*/ 595149 h 2190257"/>
              <a:gd name="connsiteX56658" fmla="*/ 319150 w 1299502"/>
              <a:gd name="connsiteY56658" fmla="*/ 594969 h 2190257"/>
              <a:gd name="connsiteX56659" fmla="*/ 319150 w 1299502"/>
              <a:gd name="connsiteY56659" fmla="*/ 594681 h 2190257"/>
              <a:gd name="connsiteX56660" fmla="*/ 909458 w 1299502"/>
              <a:gd name="connsiteY56660" fmla="*/ 593203 h 2190257"/>
              <a:gd name="connsiteX56661" fmla="*/ 905888 w 1299502"/>
              <a:gd name="connsiteY56661" fmla="*/ 594789 h 2190257"/>
              <a:gd name="connsiteX56662" fmla="*/ 909458 w 1299502"/>
              <a:gd name="connsiteY56662" fmla="*/ 593203 h 2190257"/>
              <a:gd name="connsiteX56663" fmla="*/ 959651 w 1299502"/>
              <a:gd name="connsiteY56663" fmla="*/ 592302 h 2190257"/>
              <a:gd name="connsiteX56664" fmla="*/ 958822 w 1299502"/>
              <a:gd name="connsiteY56664" fmla="*/ 594969 h 2190257"/>
              <a:gd name="connsiteX56665" fmla="*/ 959651 w 1299502"/>
              <a:gd name="connsiteY56665" fmla="*/ 592302 h 2190257"/>
              <a:gd name="connsiteX56666" fmla="*/ 904121 w 1299502"/>
              <a:gd name="connsiteY56666" fmla="*/ 592122 h 2190257"/>
              <a:gd name="connsiteX56667" fmla="*/ 904482 w 1299502"/>
              <a:gd name="connsiteY56667" fmla="*/ 594104 h 2190257"/>
              <a:gd name="connsiteX56668" fmla="*/ 904121 w 1299502"/>
              <a:gd name="connsiteY56668" fmla="*/ 592122 h 2190257"/>
              <a:gd name="connsiteX56669" fmla="*/ 321062 w 1299502"/>
              <a:gd name="connsiteY56669" fmla="*/ 591690 h 2190257"/>
              <a:gd name="connsiteX56670" fmla="*/ 321350 w 1299502"/>
              <a:gd name="connsiteY56670" fmla="*/ 591690 h 2190257"/>
              <a:gd name="connsiteX56671" fmla="*/ 321458 w 1299502"/>
              <a:gd name="connsiteY56671" fmla="*/ 591870 h 2190257"/>
              <a:gd name="connsiteX56672" fmla="*/ 321350 w 1299502"/>
              <a:gd name="connsiteY56672" fmla="*/ 591978 h 2190257"/>
              <a:gd name="connsiteX56673" fmla="*/ 320953 w 1299502"/>
              <a:gd name="connsiteY56673" fmla="*/ 591978 h 2190257"/>
              <a:gd name="connsiteX56674" fmla="*/ 320845 w 1299502"/>
              <a:gd name="connsiteY56674" fmla="*/ 591870 h 2190257"/>
              <a:gd name="connsiteX56675" fmla="*/ 320737 w 1299502"/>
              <a:gd name="connsiteY56675" fmla="*/ 590789 h 2190257"/>
              <a:gd name="connsiteX56676" fmla="*/ 321025 w 1299502"/>
              <a:gd name="connsiteY56676" fmla="*/ 590789 h 2190257"/>
              <a:gd name="connsiteX56677" fmla="*/ 321242 w 1299502"/>
              <a:gd name="connsiteY56677" fmla="*/ 590969 h 2190257"/>
              <a:gd name="connsiteX56678" fmla="*/ 321134 w 1299502"/>
              <a:gd name="connsiteY56678" fmla="*/ 591293 h 2190257"/>
              <a:gd name="connsiteX56679" fmla="*/ 320557 w 1299502"/>
              <a:gd name="connsiteY56679" fmla="*/ 591762 h 2190257"/>
              <a:gd name="connsiteX56680" fmla="*/ 320557 w 1299502"/>
              <a:gd name="connsiteY56680" fmla="*/ 592086 h 2190257"/>
              <a:gd name="connsiteX56681" fmla="*/ 320845 w 1299502"/>
              <a:gd name="connsiteY56681" fmla="*/ 592374 h 2190257"/>
              <a:gd name="connsiteX56682" fmla="*/ 320737 w 1299502"/>
              <a:gd name="connsiteY56682" fmla="*/ 592663 h 2190257"/>
              <a:gd name="connsiteX56683" fmla="*/ 320665 w 1299502"/>
              <a:gd name="connsiteY56683" fmla="*/ 592879 h 2190257"/>
              <a:gd name="connsiteX56684" fmla="*/ 320340 w 1299502"/>
              <a:gd name="connsiteY56684" fmla="*/ 592879 h 2190257"/>
              <a:gd name="connsiteX56685" fmla="*/ 319944 w 1299502"/>
              <a:gd name="connsiteY56685" fmla="*/ 593059 h 2190257"/>
              <a:gd name="connsiteX56686" fmla="*/ 319655 w 1299502"/>
              <a:gd name="connsiteY56686" fmla="*/ 593059 h 2190257"/>
              <a:gd name="connsiteX56687" fmla="*/ 319547 w 1299502"/>
              <a:gd name="connsiteY56687" fmla="*/ 592987 h 2190257"/>
              <a:gd name="connsiteX56688" fmla="*/ 319547 w 1299502"/>
              <a:gd name="connsiteY56688" fmla="*/ 592374 h 2190257"/>
              <a:gd name="connsiteX56689" fmla="*/ 319944 w 1299502"/>
              <a:gd name="connsiteY56689" fmla="*/ 592086 h 2190257"/>
              <a:gd name="connsiteX56690" fmla="*/ 319944 w 1299502"/>
              <a:gd name="connsiteY56690" fmla="*/ 591473 h 2190257"/>
              <a:gd name="connsiteX56691" fmla="*/ 317744 w 1299502"/>
              <a:gd name="connsiteY56691" fmla="*/ 589671 h 2190257"/>
              <a:gd name="connsiteX56692" fmla="*/ 317961 w 1299502"/>
              <a:gd name="connsiteY56692" fmla="*/ 589887 h 2190257"/>
              <a:gd name="connsiteX56693" fmla="*/ 317852 w 1299502"/>
              <a:gd name="connsiteY56693" fmla="*/ 590176 h 2190257"/>
              <a:gd name="connsiteX56694" fmla="*/ 317744 w 1299502"/>
              <a:gd name="connsiteY56694" fmla="*/ 590284 h 2190257"/>
              <a:gd name="connsiteX56695" fmla="*/ 317456 w 1299502"/>
              <a:gd name="connsiteY56695" fmla="*/ 590284 h 2190257"/>
              <a:gd name="connsiteX56696" fmla="*/ 317275 w 1299502"/>
              <a:gd name="connsiteY56696" fmla="*/ 590068 h 2190257"/>
              <a:gd name="connsiteX56697" fmla="*/ 317348 w 1299502"/>
              <a:gd name="connsiteY56697" fmla="*/ 589887 h 2190257"/>
              <a:gd name="connsiteX56698" fmla="*/ 317456 w 1299502"/>
              <a:gd name="connsiteY56698" fmla="*/ 589671 h 2190257"/>
              <a:gd name="connsiteX56699" fmla="*/ 384019 w 1299502"/>
              <a:gd name="connsiteY56699" fmla="*/ 588878 h 2190257"/>
              <a:gd name="connsiteX56700" fmla="*/ 384199 w 1299502"/>
              <a:gd name="connsiteY56700" fmla="*/ 589095 h 2190257"/>
              <a:gd name="connsiteX56701" fmla="*/ 384127 w 1299502"/>
              <a:gd name="connsiteY56701" fmla="*/ 589671 h 2190257"/>
              <a:gd name="connsiteX56702" fmla="*/ 384019 w 1299502"/>
              <a:gd name="connsiteY56702" fmla="*/ 589779 h 2190257"/>
              <a:gd name="connsiteX56703" fmla="*/ 383731 w 1299502"/>
              <a:gd name="connsiteY56703" fmla="*/ 589779 h 2190257"/>
              <a:gd name="connsiteX56704" fmla="*/ 383514 w 1299502"/>
              <a:gd name="connsiteY56704" fmla="*/ 589671 h 2190257"/>
              <a:gd name="connsiteX56705" fmla="*/ 383514 w 1299502"/>
              <a:gd name="connsiteY56705" fmla="*/ 589095 h 2190257"/>
              <a:gd name="connsiteX56706" fmla="*/ 383731 w 1299502"/>
              <a:gd name="connsiteY56706" fmla="*/ 588986 h 2190257"/>
              <a:gd name="connsiteX56707" fmla="*/ 379548 w 1299502"/>
              <a:gd name="connsiteY56707" fmla="*/ 588085 h 2190257"/>
              <a:gd name="connsiteX56708" fmla="*/ 379836 w 1299502"/>
              <a:gd name="connsiteY56708" fmla="*/ 588085 h 2190257"/>
              <a:gd name="connsiteX56709" fmla="*/ 379944 w 1299502"/>
              <a:gd name="connsiteY56709" fmla="*/ 588266 h 2190257"/>
              <a:gd name="connsiteX56710" fmla="*/ 379944 w 1299502"/>
              <a:gd name="connsiteY56710" fmla="*/ 588590 h 2190257"/>
              <a:gd name="connsiteX56711" fmla="*/ 379728 w 1299502"/>
              <a:gd name="connsiteY56711" fmla="*/ 588698 h 2190257"/>
              <a:gd name="connsiteX56712" fmla="*/ 379440 w 1299502"/>
              <a:gd name="connsiteY56712" fmla="*/ 588698 h 2190257"/>
              <a:gd name="connsiteX56713" fmla="*/ 379331 w 1299502"/>
              <a:gd name="connsiteY56713" fmla="*/ 588482 h 2190257"/>
              <a:gd name="connsiteX56714" fmla="*/ 379331 w 1299502"/>
              <a:gd name="connsiteY56714" fmla="*/ 588194 h 2190257"/>
              <a:gd name="connsiteX56715" fmla="*/ 383731 w 1299502"/>
              <a:gd name="connsiteY56715" fmla="*/ 587977 h 2190257"/>
              <a:gd name="connsiteX56716" fmla="*/ 384235 w 1299502"/>
              <a:gd name="connsiteY56716" fmla="*/ 588482 h 2190257"/>
              <a:gd name="connsiteX56717" fmla="*/ 384019 w 1299502"/>
              <a:gd name="connsiteY56717" fmla="*/ 588662 h 2190257"/>
              <a:gd name="connsiteX56718" fmla="*/ 383731 w 1299502"/>
              <a:gd name="connsiteY56718" fmla="*/ 588590 h 2190257"/>
              <a:gd name="connsiteX56719" fmla="*/ 383622 w 1299502"/>
              <a:gd name="connsiteY56719" fmla="*/ 588482 h 2190257"/>
              <a:gd name="connsiteX56720" fmla="*/ 383622 w 1299502"/>
              <a:gd name="connsiteY56720" fmla="*/ 588194 h 2190257"/>
              <a:gd name="connsiteX56721" fmla="*/ 377456 w 1299502"/>
              <a:gd name="connsiteY56721" fmla="*/ 587076 h 2190257"/>
              <a:gd name="connsiteX56722" fmla="*/ 377745 w 1299502"/>
              <a:gd name="connsiteY56722" fmla="*/ 587076 h 2190257"/>
              <a:gd name="connsiteX56723" fmla="*/ 377853 w 1299502"/>
              <a:gd name="connsiteY56723" fmla="*/ 587293 h 2190257"/>
              <a:gd name="connsiteX56724" fmla="*/ 377853 w 1299502"/>
              <a:gd name="connsiteY56724" fmla="*/ 587581 h 2190257"/>
              <a:gd name="connsiteX56725" fmla="*/ 377745 w 1299502"/>
              <a:gd name="connsiteY56725" fmla="*/ 587689 h 2190257"/>
              <a:gd name="connsiteX56726" fmla="*/ 377348 w 1299502"/>
              <a:gd name="connsiteY56726" fmla="*/ 587689 h 2190257"/>
              <a:gd name="connsiteX56727" fmla="*/ 377240 w 1299502"/>
              <a:gd name="connsiteY56727" fmla="*/ 587473 h 2190257"/>
              <a:gd name="connsiteX56728" fmla="*/ 377240 w 1299502"/>
              <a:gd name="connsiteY56728" fmla="*/ 587184 h 2190257"/>
              <a:gd name="connsiteX56729" fmla="*/ 882919 w 1299502"/>
              <a:gd name="connsiteY56729" fmla="*/ 582499 h 2190257"/>
              <a:gd name="connsiteX56730" fmla="*/ 902895 w 1299502"/>
              <a:gd name="connsiteY56730" fmla="*/ 587365 h 2190257"/>
              <a:gd name="connsiteX56731" fmla="*/ 876789 w 1299502"/>
              <a:gd name="connsiteY56731" fmla="*/ 595294 h 2190257"/>
              <a:gd name="connsiteX56732" fmla="*/ 876753 w 1299502"/>
              <a:gd name="connsiteY56732" fmla="*/ 586175 h 2190257"/>
              <a:gd name="connsiteX56733" fmla="*/ 882919 w 1299502"/>
              <a:gd name="connsiteY56733" fmla="*/ 582499 h 2190257"/>
              <a:gd name="connsiteX56734" fmla="*/ 381026 w 1299502"/>
              <a:gd name="connsiteY56734" fmla="*/ 581887 h 2190257"/>
              <a:gd name="connsiteX56735" fmla="*/ 381639 w 1299502"/>
              <a:gd name="connsiteY56735" fmla="*/ 581995 h 2190257"/>
              <a:gd name="connsiteX56736" fmla="*/ 381964 w 1299502"/>
              <a:gd name="connsiteY56736" fmla="*/ 582283 h 2190257"/>
              <a:gd name="connsiteX56737" fmla="*/ 382541 w 1299502"/>
              <a:gd name="connsiteY56737" fmla="*/ 582283 h 2190257"/>
              <a:gd name="connsiteX56738" fmla="*/ 383334 w 1299502"/>
              <a:gd name="connsiteY56738" fmla="*/ 583112 h 2190257"/>
              <a:gd name="connsiteX56739" fmla="*/ 383262 w 1299502"/>
              <a:gd name="connsiteY56739" fmla="*/ 583689 h 2190257"/>
              <a:gd name="connsiteX56740" fmla="*/ 382937 w 1299502"/>
              <a:gd name="connsiteY56740" fmla="*/ 583977 h 2190257"/>
              <a:gd name="connsiteX56741" fmla="*/ 382937 w 1299502"/>
              <a:gd name="connsiteY56741" fmla="*/ 585202 h 2190257"/>
              <a:gd name="connsiteX56742" fmla="*/ 382541 w 1299502"/>
              <a:gd name="connsiteY56742" fmla="*/ 585491 h 2190257"/>
              <a:gd name="connsiteX56743" fmla="*/ 382541 w 1299502"/>
              <a:gd name="connsiteY56743" fmla="*/ 585707 h 2190257"/>
              <a:gd name="connsiteX56744" fmla="*/ 382937 w 1299502"/>
              <a:gd name="connsiteY56744" fmla="*/ 586175 h 2190257"/>
              <a:gd name="connsiteX56745" fmla="*/ 383550 w 1299502"/>
              <a:gd name="connsiteY56745" fmla="*/ 586175 h 2190257"/>
              <a:gd name="connsiteX56746" fmla="*/ 383731 w 1299502"/>
              <a:gd name="connsiteY56746" fmla="*/ 586392 h 2190257"/>
              <a:gd name="connsiteX56747" fmla="*/ 383731 w 1299502"/>
              <a:gd name="connsiteY56747" fmla="*/ 586680 h 2190257"/>
              <a:gd name="connsiteX56748" fmla="*/ 384055 w 1299502"/>
              <a:gd name="connsiteY56748" fmla="*/ 586968 h 2190257"/>
              <a:gd name="connsiteX56749" fmla="*/ 383947 w 1299502"/>
              <a:gd name="connsiteY56749" fmla="*/ 587293 h 2190257"/>
              <a:gd name="connsiteX56750" fmla="*/ 383154 w 1299502"/>
              <a:gd name="connsiteY56750" fmla="*/ 587977 h 2190257"/>
              <a:gd name="connsiteX56751" fmla="*/ 382252 w 1299502"/>
              <a:gd name="connsiteY56751" fmla="*/ 587977 h 2190257"/>
              <a:gd name="connsiteX56752" fmla="*/ 381964 w 1299502"/>
              <a:gd name="connsiteY56752" fmla="*/ 587581 h 2190257"/>
              <a:gd name="connsiteX56753" fmla="*/ 381062 w 1299502"/>
              <a:gd name="connsiteY56753" fmla="*/ 587581 h 2190257"/>
              <a:gd name="connsiteX56754" fmla="*/ 380774 w 1299502"/>
              <a:gd name="connsiteY56754" fmla="*/ 587869 h 2190257"/>
              <a:gd name="connsiteX56755" fmla="*/ 380449 w 1299502"/>
              <a:gd name="connsiteY56755" fmla="*/ 587581 h 2190257"/>
              <a:gd name="connsiteX56756" fmla="*/ 380161 w 1299502"/>
              <a:gd name="connsiteY56756" fmla="*/ 587473 h 2190257"/>
              <a:gd name="connsiteX56757" fmla="*/ 379836 w 1299502"/>
              <a:gd name="connsiteY56757" fmla="*/ 587797 h 2190257"/>
              <a:gd name="connsiteX56758" fmla="*/ 379259 w 1299502"/>
              <a:gd name="connsiteY56758" fmla="*/ 587797 h 2190257"/>
              <a:gd name="connsiteX56759" fmla="*/ 378538 w 1299502"/>
              <a:gd name="connsiteY56759" fmla="*/ 588302 h 2190257"/>
              <a:gd name="connsiteX56760" fmla="*/ 378142 w 1299502"/>
              <a:gd name="connsiteY56760" fmla="*/ 587869 h 2190257"/>
              <a:gd name="connsiteX56761" fmla="*/ 378466 w 1299502"/>
              <a:gd name="connsiteY56761" fmla="*/ 587581 h 2190257"/>
              <a:gd name="connsiteX56762" fmla="*/ 378466 w 1299502"/>
              <a:gd name="connsiteY56762" fmla="*/ 587293 h 2190257"/>
              <a:gd name="connsiteX56763" fmla="*/ 378863 w 1299502"/>
              <a:gd name="connsiteY56763" fmla="*/ 586968 h 2190257"/>
              <a:gd name="connsiteX56764" fmla="*/ 378863 w 1299502"/>
              <a:gd name="connsiteY56764" fmla="*/ 586392 h 2190257"/>
              <a:gd name="connsiteX56765" fmla="*/ 379440 w 1299502"/>
              <a:gd name="connsiteY56765" fmla="*/ 585887 h 2190257"/>
              <a:gd name="connsiteX56766" fmla="*/ 379548 w 1299502"/>
              <a:gd name="connsiteY56766" fmla="*/ 585274 h 2190257"/>
              <a:gd name="connsiteX56767" fmla="*/ 379656 w 1299502"/>
              <a:gd name="connsiteY56767" fmla="*/ 585094 h 2190257"/>
              <a:gd name="connsiteX56768" fmla="*/ 380630 w 1299502"/>
              <a:gd name="connsiteY56768" fmla="*/ 585202 h 2190257"/>
              <a:gd name="connsiteX56769" fmla="*/ 380738 w 1299502"/>
              <a:gd name="connsiteY56769" fmla="*/ 584986 h 2190257"/>
              <a:gd name="connsiteX56770" fmla="*/ 380738 w 1299502"/>
              <a:gd name="connsiteY56770" fmla="*/ 584806 h 2190257"/>
              <a:gd name="connsiteX56771" fmla="*/ 380954 w 1299502"/>
              <a:gd name="connsiteY56771" fmla="*/ 584590 h 2190257"/>
              <a:gd name="connsiteX56772" fmla="*/ 381243 w 1299502"/>
              <a:gd name="connsiteY56772" fmla="*/ 584590 h 2190257"/>
              <a:gd name="connsiteX56773" fmla="*/ 381459 w 1299502"/>
              <a:gd name="connsiteY56773" fmla="*/ 584481 h 2190257"/>
              <a:gd name="connsiteX56774" fmla="*/ 381459 w 1299502"/>
              <a:gd name="connsiteY56774" fmla="*/ 583580 h 2190257"/>
              <a:gd name="connsiteX56775" fmla="*/ 381134 w 1299502"/>
              <a:gd name="connsiteY56775" fmla="*/ 583292 h 2190257"/>
              <a:gd name="connsiteX56776" fmla="*/ 381134 w 1299502"/>
              <a:gd name="connsiteY56776" fmla="*/ 583004 h 2190257"/>
              <a:gd name="connsiteX56777" fmla="*/ 381459 w 1299502"/>
              <a:gd name="connsiteY56777" fmla="*/ 582679 h 2190257"/>
              <a:gd name="connsiteX56778" fmla="*/ 381531 w 1299502"/>
              <a:gd name="connsiteY56778" fmla="*/ 582391 h 2190257"/>
              <a:gd name="connsiteX56779" fmla="*/ 381351 w 1299502"/>
              <a:gd name="connsiteY56779" fmla="*/ 582211 h 2190257"/>
              <a:gd name="connsiteX56780" fmla="*/ 381026 w 1299502"/>
              <a:gd name="connsiteY56780" fmla="*/ 582211 h 2190257"/>
              <a:gd name="connsiteX56781" fmla="*/ 380954 w 1299502"/>
              <a:gd name="connsiteY56781" fmla="*/ 582103 h 2190257"/>
              <a:gd name="connsiteX56782" fmla="*/ 927235 w 1299502"/>
              <a:gd name="connsiteY56782" fmla="*/ 572372 h 2190257"/>
              <a:gd name="connsiteX56783" fmla="*/ 926586 w 1299502"/>
              <a:gd name="connsiteY56783" fmla="*/ 574931 h 2190257"/>
              <a:gd name="connsiteX56784" fmla="*/ 927235 w 1299502"/>
              <a:gd name="connsiteY56784" fmla="*/ 572372 h 2190257"/>
              <a:gd name="connsiteX56785" fmla="*/ 926081 w 1299502"/>
              <a:gd name="connsiteY56785" fmla="*/ 566750 h 2190257"/>
              <a:gd name="connsiteX56786" fmla="*/ 926189 w 1299502"/>
              <a:gd name="connsiteY56786" fmla="*/ 570101 h 2190257"/>
              <a:gd name="connsiteX56787" fmla="*/ 926081 w 1299502"/>
              <a:gd name="connsiteY56787" fmla="*/ 566750 h 2190257"/>
              <a:gd name="connsiteX56788" fmla="*/ 939206 w 1299502"/>
              <a:gd name="connsiteY56788" fmla="*/ 566317 h 2190257"/>
              <a:gd name="connsiteX56789" fmla="*/ 939530 w 1299502"/>
              <a:gd name="connsiteY56789" fmla="*/ 592591 h 2190257"/>
              <a:gd name="connsiteX56790" fmla="*/ 930588 w 1299502"/>
              <a:gd name="connsiteY56790" fmla="*/ 586644 h 2190257"/>
              <a:gd name="connsiteX56791" fmla="*/ 934410 w 1299502"/>
              <a:gd name="connsiteY56791" fmla="*/ 573345 h 2190257"/>
              <a:gd name="connsiteX56792" fmla="*/ 939206 w 1299502"/>
              <a:gd name="connsiteY56792" fmla="*/ 566317 h 2190257"/>
              <a:gd name="connsiteX56793" fmla="*/ 941874 w 1299502"/>
              <a:gd name="connsiteY56793" fmla="*/ 565885 h 2190257"/>
              <a:gd name="connsiteX56794" fmla="*/ 943569 w 1299502"/>
              <a:gd name="connsiteY56794" fmla="*/ 570534 h 2190257"/>
              <a:gd name="connsiteX56795" fmla="*/ 941874 w 1299502"/>
              <a:gd name="connsiteY56795" fmla="*/ 565885 h 2190257"/>
              <a:gd name="connsiteX56796" fmla="*/ 1009267 w 1299502"/>
              <a:gd name="connsiteY56796" fmla="*/ 553343 h 2190257"/>
              <a:gd name="connsiteX56797" fmla="*/ 1009159 w 1299502"/>
              <a:gd name="connsiteY56797" fmla="*/ 554892 h 2190257"/>
              <a:gd name="connsiteX56798" fmla="*/ 1009267 w 1299502"/>
              <a:gd name="connsiteY56798" fmla="*/ 553343 h 2190257"/>
              <a:gd name="connsiteX56799" fmla="*/ 999026 w 1299502"/>
              <a:gd name="connsiteY56799" fmla="*/ 544693 h 2190257"/>
              <a:gd name="connsiteX56800" fmla="*/ 1001875 w 1299502"/>
              <a:gd name="connsiteY56800" fmla="*/ 551108 h 2190257"/>
              <a:gd name="connsiteX56801" fmla="*/ 984170 w 1299502"/>
              <a:gd name="connsiteY56801" fmla="*/ 570354 h 2190257"/>
              <a:gd name="connsiteX56802" fmla="*/ 979447 w 1299502"/>
              <a:gd name="connsiteY56802" fmla="*/ 569308 h 2190257"/>
              <a:gd name="connsiteX56803" fmla="*/ 973822 w 1299502"/>
              <a:gd name="connsiteY56803" fmla="*/ 566245 h 2190257"/>
              <a:gd name="connsiteX56804" fmla="*/ 950781 w 1299502"/>
              <a:gd name="connsiteY56804" fmla="*/ 575183 h 2190257"/>
              <a:gd name="connsiteX56805" fmla="*/ 968449 w 1299502"/>
              <a:gd name="connsiteY56805" fmla="*/ 556442 h 2190257"/>
              <a:gd name="connsiteX56806" fmla="*/ 965853 w 1299502"/>
              <a:gd name="connsiteY56806" fmla="*/ 549342 h 2190257"/>
              <a:gd name="connsiteX56807" fmla="*/ 972524 w 1299502"/>
              <a:gd name="connsiteY56807" fmla="*/ 546819 h 2190257"/>
              <a:gd name="connsiteX56808" fmla="*/ 973858 w 1299502"/>
              <a:gd name="connsiteY56808" fmla="*/ 560262 h 2190257"/>
              <a:gd name="connsiteX56809" fmla="*/ 999026 w 1299502"/>
              <a:gd name="connsiteY56809" fmla="*/ 544693 h 2190257"/>
              <a:gd name="connsiteX56810" fmla="*/ 903725 w 1299502"/>
              <a:gd name="connsiteY56810" fmla="*/ 527394 h 2190257"/>
              <a:gd name="connsiteX56811" fmla="*/ 910720 w 1299502"/>
              <a:gd name="connsiteY56811" fmla="*/ 545558 h 2190257"/>
              <a:gd name="connsiteX56812" fmla="*/ 918509 w 1299502"/>
              <a:gd name="connsiteY56812" fmla="*/ 569236 h 2190257"/>
              <a:gd name="connsiteX56813" fmla="*/ 900804 w 1299502"/>
              <a:gd name="connsiteY56813" fmla="*/ 556730 h 2190257"/>
              <a:gd name="connsiteX56814" fmla="*/ 887571 w 1299502"/>
              <a:gd name="connsiteY56814" fmla="*/ 535431 h 2190257"/>
              <a:gd name="connsiteX56815" fmla="*/ 899145 w 1299502"/>
              <a:gd name="connsiteY56815" fmla="*/ 533052 h 2190257"/>
              <a:gd name="connsiteX56816" fmla="*/ 899650 w 1299502"/>
              <a:gd name="connsiteY56816" fmla="*/ 529124 h 2190257"/>
              <a:gd name="connsiteX56817" fmla="*/ 919590 w 1299502"/>
              <a:gd name="connsiteY56817" fmla="*/ 526745 h 2190257"/>
              <a:gd name="connsiteX56818" fmla="*/ 920384 w 1299502"/>
              <a:gd name="connsiteY56818" fmla="*/ 529448 h 2190257"/>
              <a:gd name="connsiteX56819" fmla="*/ 919590 w 1299502"/>
              <a:gd name="connsiteY56819" fmla="*/ 526745 h 2190257"/>
              <a:gd name="connsiteX56820" fmla="*/ 916381 w 1299502"/>
              <a:gd name="connsiteY56820" fmla="*/ 516293 h 2190257"/>
              <a:gd name="connsiteX56821" fmla="*/ 915047 w 1299502"/>
              <a:gd name="connsiteY56821" fmla="*/ 522600 h 2190257"/>
              <a:gd name="connsiteX56822" fmla="*/ 915912 w 1299502"/>
              <a:gd name="connsiteY56822" fmla="*/ 519465 h 2190257"/>
              <a:gd name="connsiteX56823" fmla="*/ 1002957 w 1299502"/>
              <a:gd name="connsiteY56823" fmla="*/ 514743 h 2190257"/>
              <a:gd name="connsiteX56824" fmla="*/ 1003173 w 1299502"/>
              <a:gd name="connsiteY56824" fmla="*/ 515825 h 2190257"/>
              <a:gd name="connsiteX56825" fmla="*/ 1006887 w 1299502"/>
              <a:gd name="connsiteY56825" fmla="*/ 515572 h 2190257"/>
              <a:gd name="connsiteX56826" fmla="*/ 999856 w 1299502"/>
              <a:gd name="connsiteY56826" fmla="*/ 515680 h 2190257"/>
              <a:gd name="connsiteX56827" fmla="*/ 1002957 w 1299502"/>
              <a:gd name="connsiteY56827" fmla="*/ 514743 h 2190257"/>
              <a:gd name="connsiteX56828" fmla="*/ 1146865 w 1299502"/>
              <a:gd name="connsiteY56828" fmla="*/ 460395 h 2190257"/>
              <a:gd name="connsiteX56829" fmla="*/ 1148307 w 1299502"/>
              <a:gd name="connsiteY56829" fmla="*/ 468179 h 2190257"/>
              <a:gd name="connsiteX56830" fmla="*/ 1141348 w 1299502"/>
              <a:gd name="connsiteY56830" fmla="*/ 468215 h 2190257"/>
              <a:gd name="connsiteX56831" fmla="*/ 1142682 w 1299502"/>
              <a:gd name="connsiteY56831" fmla="*/ 461836 h 2190257"/>
              <a:gd name="connsiteX56832" fmla="*/ 1146865 w 1299502"/>
              <a:gd name="connsiteY56832" fmla="*/ 460395 h 2190257"/>
              <a:gd name="connsiteX56833" fmla="*/ 1192009 w 1299502"/>
              <a:gd name="connsiteY56833" fmla="*/ 317170 h 2190257"/>
              <a:gd name="connsiteX56834" fmla="*/ 1192803 w 1299502"/>
              <a:gd name="connsiteY56834" fmla="*/ 318900 h 2190257"/>
              <a:gd name="connsiteX56835" fmla="*/ 1192767 w 1299502"/>
              <a:gd name="connsiteY56835" fmla="*/ 318900 h 2190257"/>
              <a:gd name="connsiteX56836" fmla="*/ 1192009 w 1299502"/>
              <a:gd name="connsiteY56836" fmla="*/ 317170 h 2190257"/>
              <a:gd name="connsiteX56837" fmla="*/ 1223055 w 1299502"/>
              <a:gd name="connsiteY56837" fmla="*/ 297925 h 2190257"/>
              <a:gd name="connsiteX56838" fmla="*/ 1222479 w 1299502"/>
              <a:gd name="connsiteY56838" fmla="*/ 300664 h 2190257"/>
              <a:gd name="connsiteX56839" fmla="*/ 1223055 w 1299502"/>
              <a:gd name="connsiteY56839" fmla="*/ 297925 h 2190257"/>
              <a:gd name="connsiteX56840" fmla="*/ 1190928 w 1299502"/>
              <a:gd name="connsiteY56840" fmla="*/ 290032 h 2190257"/>
              <a:gd name="connsiteX56841" fmla="*/ 1191396 w 1299502"/>
              <a:gd name="connsiteY56841" fmla="*/ 292951 h 2190257"/>
              <a:gd name="connsiteX56842" fmla="*/ 1190928 w 1299502"/>
              <a:gd name="connsiteY56842" fmla="*/ 290032 h 2190257"/>
              <a:gd name="connsiteX56843" fmla="*/ 1193632 w 1299502"/>
              <a:gd name="connsiteY56843" fmla="*/ 277995 h 2190257"/>
              <a:gd name="connsiteX56844" fmla="*/ 1193920 w 1299502"/>
              <a:gd name="connsiteY56844" fmla="*/ 279725 h 2190257"/>
              <a:gd name="connsiteX56845" fmla="*/ 1192514 w 1299502"/>
              <a:gd name="connsiteY56845" fmla="*/ 280193 h 2190257"/>
              <a:gd name="connsiteX56846" fmla="*/ 1201312 w 1299502"/>
              <a:gd name="connsiteY56846" fmla="*/ 268011 h 2190257"/>
              <a:gd name="connsiteX56847" fmla="*/ 1196589 w 1299502"/>
              <a:gd name="connsiteY56847" fmla="*/ 274066 h 2190257"/>
              <a:gd name="connsiteX56848" fmla="*/ 1201312 w 1299502"/>
              <a:gd name="connsiteY56848" fmla="*/ 268011 h 2190257"/>
              <a:gd name="connsiteX56849" fmla="*/ 1198680 w 1299502"/>
              <a:gd name="connsiteY56849" fmla="*/ 260371 h 2190257"/>
              <a:gd name="connsiteX56850" fmla="*/ 1195435 w 1299502"/>
              <a:gd name="connsiteY56850" fmla="*/ 274355 h 2190257"/>
              <a:gd name="connsiteX56851" fmla="*/ 1193632 w 1299502"/>
              <a:gd name="connsiteY56851" fmla="*/ 277995 h 2190257"/>
              <a:gd name="connsiteX56852" fmla="*/ 1192911 w 1299502"/>
              <a:gd name="connsiteY56852" fmla="*/ 273994 h 2190257"/>
              <a:gd name="connsiteX56853" fmla="*/ 1194173 w 1299502"/>
              <a:gd name="connsiteY56853" fmla="*/ 261993 h 2190257"/>
              <a:gd name="connsiteX56854" fmla="*/ 1198680 w 1299502"/>
              <a:gd name="connsiteY56854" fmla="*/ 260371 h 2190257"/>
              <a:gd name="connsiteX56855" fmla="*/ 1190603 w 1299502"/>
              <a:gd name="connsiteY56855" fmla="*/ 257668 h 2190257"/>
              <a:gd name="connsiteX56856" fmla="*/ 1188187 w 1299502"/>
              <a:gd name="connsiteY56856" fmla="*/ 257992 h 2190257"/>
              <a:gd name="connsiteX56857" fmla="*/ 1190603 w 1299502"/>
              <a:gd name="connsiteY56857" fmla="*/ 257668 h 2190257"/>
              <a:gd name="connsiteX56858" fmla="*/ 1192586 w 1299502"/>
              <a:gd name="connsiteY56858" fmla="*/ 256695 h 2190257"/>
              <a:gd name="connsiteX56859" fmla="*/ 1194966 w 1299502"/>
              <a:gd name="connsiteY56859" fmla="*/ 257019 h 2190257"/>
              <a:gd name="connsiteX56860" fmla="*/ 1192586 w 1299502"/>
              <a:gd name="connsiteY56860" fmla="*/ 256695 h 2190257"/>
              <a:gd name="connsiteX56861" fmla="*/ 1204774 w 1299502"/>
              <a:gd name="connsiteY56861" fmla="*/ 255001 h 2190257"/>
              <a:gd name="connsiteX56862" fmla="*/ 1201637 w 1299502"/>
              <a:gd name="connsiteY56862" fmla="*/ 259434 h 2190257"/>
              <a:gd name="connsiteX56863" fmla="*/ 1204774 w 1299502"/>
              <a:gd name="connsiteY56863" fmla="*/ 255001 h 2190257"/>
              <a:gd name="connsiteX56864" fmla="*/ 1190387 w 1299502"/>
              <a:gd name="connsiteY56864" fmla="*/ 247108 h 2190257"/>
              <a:gd name="connsiteX56865" fmla="*/ 1189954 w 1299502"/>
              <a:gd name="connsiteY56865" fmla="*/ 251145 h 2190257"/>
              <a:gd name="connsiteX56866" fmla="*/ 1190387 w 1299502"/>
              <a:gd name="connsiteY56866" fmla="*/ 247108 h 2190257"/>
              <a:gd name="connsiteX56867" fmla="*/ 1062056 w 1299502"/>
              <a:gd name="connsiteY56867" fmla="*/ 246207 h 2190257"/>
              <a:gd name="connsiteX56868" fmla="*/ 1067537 w 1299502"/>
              <a:gd name="connsiteY56868" fmla="*/ 247252 h 2190257"/>
              <a:gd name="connsiteX56869" fmla="*/ 1058306 w 1299502"/>
              <a:gd name="connsiteY56869" fmla="*/ 249847 h 2190257"/>
              <a:gd name="connsiteX56870" fmla="*/ 1061227 w 1299502"/>
              <a:gd name="connsiteY56870" fmla="*/ 247685 h 2190257"/>
              <a:gd name="connsiteX56871" fmla="*/ 1251577 w 1299502"/>
              <a:gd name="connsiteY56871" fmla="*/ 245306 h 2190257"/>
              <a:gd name="connsiteX56872" fmla="*/ 1246890 w 1299502"/>
              <a:gd name="connsiteY56872" fmla="*/ 248694 h 2190257"/>
              <a:gd name="connsiteX56873" fmla="*/ 1251577 w 1299502"/>
              <a:gd name="connsiteY56873" fmla="*/ 245306 h 2190257"/>
              <a:gd name="connsiteX56874" fmla="*/ 1194606 w 1299502"/>
              <a:gd name="connsiteY56874" fmla="*/ 241630 h 2190257"/>
              <a:gd name="connsiteX56875" fmla="*/ 1195219 w 1299502"/>
              <a:gd name="connsiteY56875" fmla="*/ 242963 h 2190257"/>
              <a:gd name="connsiteX56876" fmla="*/ 1194606 w 1299502"/>
              <a:gd name="connsiteY56876" fmla="*/ 241630 h 2190257"/>
              <a:gd name="connsiteX56877" fmla="*/ 1231709 w 1299502"/>
              <a:gd name="connsiteY56877" fmla="*/ 235215 h 2190257"/>
              <a:gd name="connsiteX56878" fmla="*/ 1243068 w 1299502"/>
              <a:gd name="connsiteY56878" fmla="*/ 243360 h 2190257"/>
              <a:gd name="connsiteX56879" fmla="*/ 1232250 w 1299502"/>
              <a:gd name="connsiteY56879" fmla="*/ 252046 h 2190257"/>
              <a:gd name="connsiteX56880" fmla="*/ 1231709 w 1299502"/>
              <a:gd name="connsiteY56880" fmla="*/ 235215 h 2190257"/>
              <a:gd name="connsiteX56881" fmla="*/ 1148920 w 1299502"/>
              <a:gd name="connsiteY56881" fmla="*/ 227826 h 2190257"/>
              <a:gd name="connsiteX56882" fmla="*/ 1153608 w 1299502"/>
              <a:gd name="connsiteY56882" fmla="*/ 228655 h 2190257"/>
              <a:gd name="connsiteX56883" fmla="*/ 1148920 w 1299502"/>
              <a:gd name="connsiteY56883" fmla="*/ 232079 h 2190257"/>
              <a:gd name="connsiteX56884" fmla="*/ 1154184 w 1299502"/>
              <a:gd name="connsiteY56884" fmla="*/ 223934 h 2190257"/>
              <a:gd name="connsiteX56885" fmla="*/ 1154184 w 1299502"/>
              <a:gd name="connsiteY56885" fmla="*/ 225700 h 2190257"/>
              <a:gd name="connsiteX56886" fmla="*/ 1154184 w 1299502"/>
              <a:gd name="connsiteY56886" fmla="*/ 223934 h 2190257"/>
              <a:gd name="connsiteX56887" fmla="*/ 1228608 w 1299502"/>
              <a:gd name="connsiteY56887" fmla="*/ 215068 h 2190257"/>
              <a:gd name="connsiteX56888" fmla="*/ 1226842 w 1299502"/>
              <a:gd name="connsiteY56888" fmla="*/ 216258 h 2190257"/>
              <a:gd name="connsiteX56889" fmla="*/ 1228608 w 1299502"/>
              <a:gd name="connsiteY56889" fmla="*/ 215068 h 2190257"/>
              <a:gd name="connsiteX56890" fmla="*/ 1170122 w 1299502"/>
              <a:gd name="connsiteY56890" fmla="*/ 181731 h 2190257"/>
              <a:gd name="connsiteX56891" fmla="*/ 1171853 w 1299502"/>
              <a:gd name="connsiteY56891" fmla="*/ 187858 h 2190257"/>
              <a:gd name="connsiteX56892" fmla="*/ 1167850 w 1299502"/>
              <a:gd name="connsiteY56892" fmla="*/ 182776 h 2190257"/>
              <a:gd name="connsiteX56893" fmla="*/ 1170122 w 1299502"/>
              <a:gd name="connsiteY56893" fmla="*/ 181731 h 2190257"/>
              <a:gd name="connsiteX56894" fmla="*/ 1183175 w 1299502"/>
              <a:gd name="connsiteY56894" fmla="*/ 180397 h 2190257"/>
              <a:gd name="connsiteX56895" fmla="*/ 1183175 w 1299502"/>
              <a:gd name="connsiteY56895" fmla="*/ 180397 h 2190257"/>
              <a:gd name="connsiteX56896" fmla="*/ 1127177 w 1299502"/>
              <a:gd name="connsiteY56896" fmla="*/ 179280 h 2190257"/>
              <a:gd name="connsiteX56897" fmla="*/ 1133739 w 1299502"/>
              <a:gd name="connsiteY56897" fmla="*/ 182776 h 2190257"/>
              <a:gd name="connsiteX56898" fmla="*/ 1132009 w 1299502"/>
              <a:gd name="connsiteY56898" fmla="*/ 180506 h 2190257"/>
              <a:gd name="connsiteX56899" fmla="*/ 1134316 w 1299502"/>
              <a:gd name="connsiteY56899" fmla="*/ 180253 h 2190257"/>
              <a:gd name="connsiteX56900" fmla="*/ 1136588 w 1299502"/>
              <a:gd name="connsiteY56900" fmla="*/ 184866 h 2190257"/>
              <a:gd name="connsiteX56901" fmla="*/ 1127213 w 1299502"/>
              <a:gd name="connsiteY56901" fmla="*/ 187569 h 2190257"/>
              <a:gd name="connsiteX56902" fmla="*/ 1127177 w 1299502"/>
              <a:gd name="connsiteY56902" fmla="*/ 179280 h 2190257"/>
              <a:gd name="connsiteX56903" fmla="*/ 1189954 w 1299502"/>
              <a:gd name="connsiteY56903" fmla="*/ 173009 h 2190257"/>
              <a:gd name="connsiteX56904" fmla="*/ 1190062 w 1299502"/>
              <a:gd name="connsiteY56904" fmla="*/ 175676 h 2190257"/>
              <a:gd name="connsiteX56905" fmla="*/ 1189954 w 1299502"/>
              <a:gd name="connsiteY56905" fmla="*/ 173009 h 2190257"/>
              <a:gd name="connsiteX56906" fmla="*/ 1247142 w 1299502"/>
              <a:gd name="connsiteY56906" fmla="*/ 168540 h 2190257"/>
              <a:gd name="connsiteX56907" fmla="*/ 1245736 w 1299502"/>
              <a:gd name="connsiteY56907" fmla="*/ 174595 h 2190257"/>
              <a:gd name="connsiteX56908" fmla="*/ 1247142 w 1299502"/>
              <a:gd name="connsiteY56908" fmla="*/ 168540 h 2190257"/>
              <a:gd name="connsiteX56909" fmla="*/ 1267263 w 1299502"/>
              <a:gd name="connsiteY56909" fmla="*/ 164540 h 2190257"/>
              <a:gd name="connsiteX56910" fmla="*/ 1268633 w 1299502"/>
              <a:gd name="connsiteY56910" fmla="*/ 165657 h 2190257"/>
              <a:gd name="connsiteX56911" fmla="*/ 1248837 w 1299502"/>
              <a:gd name="connsiteY56911" fmla="*/ 178199 h 2190257"/>
              <a:gd name="connsiteX56912" fmla="*/ 1255544 w 1299502"/>
              <a:gd name="connsiteY56912" fmla="*/ 168180 h 2190257"/>
              <a:gd name="connsiteX56913" fmla="*/ 1178488 w 1299502"/>
              <a:gd name="connsiteY56913" fmla="*/ 163026 h 2190257"/>
              <a:gd name="connsiteX56914" fmla="*/ 1173548 w 1299502"/>
              <a:gd name="connsiteY56914" fmla="*/ 176289 h 2190257"/>
              <a:gd name="connsiteX56915" fmla="*/ 1173908 w 1299502"/>
              <a:gd name="connsiteY56915" fmla="*/ 164576 h 2190257"/>
              <a:gd name="connsiteX56916" fmla="*/ 1178488 w 1299502"/>
              <a:gd name="connsiteY56916" fmla="*/ 163026 h 2190257"/>
              <a:gd name="connsiteX56917" fmla="*/ 1177550 w 1299502"/>
              <a:gd name="connsiteY56917" fmla="*/ 155169 h 2190257"/>
              <a:gd name="connsiteX56918" fmla="*/ 1178199 w 1299502"/>
              <a:gd name="connsiteY56918" fmla="*/ 155962 h 2190257"/>
              <a:gd name="connsiteX56919" fmla="*/ 1177550 w 1299502"/>
              <a:gd name="connsiteY56919" fmla="*/ 155169 h 2190257"/>
              <a:gd name="connsiteX56920" fmla="*/ 1298309 w 1299502"/>
              <a:gd name="connsiteY56920" fmla="*/ 148754 h 2190257"/>
              <a:gd name="connsiteX56921" fmla="*/ 1297011 w 1299502"/>
              <a:gd name="connsiteY56921" fmla="*/ 150700 h 2190257"/>
              <a:gd name="connsiteX56922" fmla="*/ 1298309 w 1299502"/>
              <a:gd name="connsiteY56922" fmla="*/ 148754 h 2190257"/>
              <a:gd name="connsiteX56923" fmla="*/ 1294847 w 1299502"/>
              <a:gd name="connsiteY56923" fmla="*/ 147709 h 2190257"/>
              <a:gd name="connsiteX56924" fmla="*/ 1289475 w 1299502"/>
              <a:gd name="connsiteY56924" fmla="*/ 151673 h 2190257"/>
              <a:gd name="connsiteX56925" fmla="*/ 1294847 w 1299502"/>
              <a:gd name="connsiteY56925" fmla="*/ 147709 h 2190257"/>
              <a:gd name="connsiteX56926" fmla="*/ 1297083 w 1299502"/>
              <a:gd name="connsiteY56926" fmla="*/ 146808 h 2190257"/>
              <a:gd name="connsiteX56927" fmla="*/ 1296758 w 1299502"/>
              <a:gd name="connsiteY56927" fmla="*/ 149583 h 2190257"/>
              <a:gd name="connsiteX56928" fmla="*/ 1297083 w 1299502"/>
              <a:gd name="connsiteY56928" fmla="*/ 146808 h 2190257"/>
              <a:gd name="connsiteX56929" fmla="*/ 1172718 w 1299502"/>
              <a:gd name="connsiteY56929" fmla="*/ 144357 h 2190257"/>
              <a:gd name="connsiteX56930" fmla="*/ 1172250 w 1299502"/>
              <a:gd name="connsiteY56930" fmla="*/ 145943 h 2190257"/>
              <a:gd name="connsiteX56931" fmla="*/ 1172718 w 1299502"/>
              <a:gd name="connsiteY56931" fmla="*/ 144357 h 2190257"/>
              <a:gd name="connsiteX56932" fmla="*/ 1225039 w 1299502"/>
              <a:gd name="connsiteY56932" fmla="*/ 142195 h 2190257"/>
              <a:gd name="connsiteX56933" fmla="*/ 1225327 w 1299502"/>
              <a:gd name="connsiteY56933" fmla="*/ 145150 h 2190257"/>
              <a:gd name="connsiteX56934" fmla="*/ 1225039 w 1299502"/>
              <a:gd name="connsiteY56934" fmla="*/ 142195 h 2190257"/>
              <a:gd name="connsiteX56935" fmla="*/ 1226373 w 1299502"/>
              <a:gd name="connsiteY56935" fmla="*/ 131887 h 2190257"/>
              <a:gd name="connsiteX56936" fmla="*/ 1228068 w 1299502"/>
              <a:gd name="connsiteY56936" fmla="*/ 136500 h 2190257"/>
              <a:gd name="connsiteX56937" fmla="*/ 1226373 w 1299502"/>
              <a:gd name="connsiteY56937" fmla="*/ 131887 h 2190257"/>
              <a:gd name="connsiteX56938" fmla="*/ 1205207 w 1299502"/>
              <a:gd name="connsiteY56938" fmla="*/ 123093 h 2190257"/>
              <a:gd name="connsiteX56939" fmla="*/ 1206180 w 1299502"/>
              <a:gd name="connsiteY56939" fmla="*/ 125148 h 2190257"/>
              <a:gd name="connsiteX56940" fmla="*/ 1205207 w 1299502"/>
              <a:gd name="connsiteY56940" fmla="*/ 123093 h 2190257"/>
              <a:gd name="connsiteX56941" fmla="*/ 1217935 w 1299502"/>
              <a:gd name="connsiteY56941" fmla="*/ 118480 h 2190257"/>
              <a:gd name="connsiteX56942" fmla="*/ 1218656 w 1299502"/>
              <a:gd name="connsiteY56942" fmla="*/ 121003 h 2190257"/>
              <a:gd name="connsiteX56943" fmla="*/ 1217935 w 1299502"/>
              <a:gd name="connsiteY56943" fmla="*/ 118480 h 2190257"/>
              <a:gd name="connsiteX56944" fmla="*/ 1212238 w 1299502"/>
              <a:gd name="connsiteY56944" fmla="*/ 117183 h 2190257"/>
              <a:gd name="connsiteX56945" fmla="*/ 1214185 w 1299502"/>
              <a:gd name="connsiteY56945" fmla="*/ 119417 h 2190257"/>
              <a:gd name="connsiteX56946" fmla="*/ 1212238 w 1299502"/>
              <a:gd name="connsiteY56946" fmla="*/ 117183 h 2190257"/>
              <a:gd name="connsiteX56947" fmla="*/ 1176937 w 1299502"/>
              <a:gd name="connsiteY56947" fmla="*/ 80710 h 2190257"/>
              <a:gd name="connsiteX56948" fmla="*/ 1179028 w 1299502"/>
              <a:gd name="connsiteY56948" fmla="*/ 82188 h 2190257"/>
              <a:gd name="connsiteX56949" fmla="*/ 1177586 w 1299502"/>
              <a:gd name="connsiteY56949" fmla="*/ 82368 h 2190257"/>
              <a:gd name="connsiteX56950" fmla="*/ 1176324 w 1299502"/>
              <a:gd name="connsiteY56950" fmla="*/ 82512 h 2190257"/>
              <a:gd name="connsiteX56951" fmla="*/ 1176937 w 1299502"/>
              <a:gd name="connsiteY56951" fmla="*/ 80710 h 2190257"/>
              <a:gd name="connsiteX56952" fmla="*/ 1254282 w 1299502"/>
              <a:gd name="connsiteY56952" fmla="*/ 80530 h 2190257"/>
              <a:gd name="connsiteX56953" fmla="*/ 1249558 w 1299502"/>
              <a:gd name="connsiteY56953" fmla="*/ 86404 h 2190257"/>
              <a:gd name="connsiteX56954" fmla="*/ 1254282 w 1299502"/>
              <a:gd name="connsiteY56954" fmla="*/ 80530 h 2190257"/>
              <a:gd name="connsiteX56955" fmla="*/ 1275340 w 1299502"/>
              <a:gd name="connsiteY56955" fmla="*/ 76529 h 2190257"/>
              <a:gd name="connsiteX56956" fmla="*/ 1290881 w 1299502"/>
              <a:gd name="connsiteY56956" fmla="*/ 82656 h 2190257"/>
              <a:gd name="connsiteX56957" fmla="*/ 1279703 w 1299502"/>
              <a:gd name="connsiteY56957" fmla="*/ 91414 h 2190257"/>
              <a:gd name="connsiteX56958" fmla="*/ 1267659 w 1299502"/>
              <a:gd name="connsiteY56958" fmla="*/ 95595 h 2190257"/>
              <a:gd name="connsiteX56959" fmla="*/ 1262972 w 1299502"/>
              <a:gd name="connsiteY56959" fmla="*/ 77070 h 2190257"/>
              <a:gd name="connsiteX56960" fmla="*/ 1271157 w 1299502"/>
              <a:gd name="connsiteY56960" fmla="*/ 79088 h 2190257"/>
              <a:gd name="connsiteX56961" fmla="*/ 1196697 w 1299502"/>
              <a:gd name="connsiteY56961" fmla="*/ 76241 h 2190257"/>
              <a:gd name="connsiteX56962" fmla="*/ 1194137 w 1299502"/>
              <a:gd name="connsiteY56962" fmla="*/ 94549 h 2190257"/>
              <a:gd name="connsiteX56963" fmla="*/ 1195291 w 1299502"/>
              <a:gd name="connsiteY56963" fmla="*/ 114984 h 2190257"/>
              <a:gd name="connsiteX56964" fmla="*/ 1192695 w 1299502"/>
              <a:gd name="connsiteY56964" fmla="*/ 130554 h 2190257"/>
              <a:gd name="connsiteX56965" fmla="*/ 1193488 w 1299502"/>
              <a:gd name="connsiteY56965" fmla="*/ 142519 h 2190257"/>
              <a:gd name="connsiteX56966" fmla="*/ 1193740 w 1299502"/>
              <a:gd name="connsiteY56966" fmla="*/ 154881 h 2190257"/>
              <a:gd name="connsiteX56967" fmla="*/ 1199942 w 1299502"/>
              <a:gd name="connsiteY56967" fmla="*/ 134518 h 2190257"/>
              <a:gd name="connsiteX56968" fmla="*/ 1219594 w 1299502"/>
              <a:gd name="connsiteY56968" fmla="*/ 135996 h 2190257"/>
              <a:gd name="connsiteX56969" fmla="*/ 1216349 w 1299502"/>
              <a:gd name="connsiteY56969" fmla="*/ 149547 h 2190257"/>
              <a:gd name="connsiteX56970" fmla="*/ 1219702 w 1299502"/>
              <a:gd name="connsiteY56970" fmla="*/ 153692 h 2190257"/>
              <a:gd name="connsiteX56971" fmla="*/ 1224426 w 1299502"/>
              <a:gd name="connsiteY56971" fmla="*/ 164143 h 2190257"/>
              <a:gd name="connsiteX56972" fmla="*/ 1235928 w 1299502"/>
              <a:gd name="connsiteY56972" fmla="*/ 151097 h 2190257"/>
              <a:gd name="connsiteX56973" fmla="*/ 1229330 w 1299502"/>
              <a:gd name="connsiteY56973" fmla="*/ 162846 h 2190257"/>
              <a:gd name="connsiteX56974" fmla="*/ 1239462 w 1299502"/>
              <a:gd name="connsiteY56974" fmla="*/ 173802 h 2190257"/>
              <a:gd name="connsiteX56975" fmla="*/ 1224245 w 1299502"/>
              <a:gd name="connsiteY56975" fmla="*/ 185551 h 2190257"/>
              <a:gd name="connsiteX56976" fmla="*/ 1239209 w 1299502"/>
              <a:gd name="connsiteY56976" fmla="*/ 192219 h 2190257"/>
              <a:gd name="connsiteX56977" fmla="*/ 1233080 w 1299502"/>
              <a:gd name="connsiteY56977" fmla="*/ 203103 h 2190257"/>
              <a:gd name="connsiteX56978" fmla="*/ 1224462 w 1299502"/>
              <a:gd name="connsiteY56978" fmla="*/ 215212 h 2190257"/>
              <a:gd name="connsiteX56979" fmla="*/ 1217683 w 1299502"/>
              <a:gd name="connsiteY56979" fmla="*/ 215357 h 2190257"/>
              <a:gd name="connsiteX56980" fmla="*/ 1215700 w 1299502"/>
              <a:gd name="connsiteY56980" fmla="*/ 229556 h 2190257"/>
              <a:gd name="connsiteX56981" fmla="*/ 1224209 w 1299502"/>
              <a:gd name="connsiteY56981" fmla="*/ 231070 h 2190257"/>
              <a:gd name="connsiteX56982" fmla="*/ 1227491 w 1299502"/>
              <a:gd name="connsiteY56982" fmla="*/ 253127 h 2190257"/>
              <a:gd name="connsiteX56983" fmla="*/ 1217539 w 1299502"/>
              <a:gd name="connsiteY56983" fmla="*/ 272264 h 2190257"/>
              <a:gd name="connsiteX56984" fmla="*/ 1216998 w 1299502"/>
              <a:gd name="connsiteY56984" fmla="*/ 285203 h 2190257"/>
              <a:gd name="connsiteX56985" fmla="*/ 1214113 w 1299502"/>
              <a:gd name="connsiteY56985" fmla="*/ 306070 h 2190257"/>
              <a:gd name="connsiteX56986" fmla="*/ 1209498 w 1299502"/>
              <a:gd name="connsiteY56986" fmla="*/ 321207 h 2190257"/>
              <a:gd name="connsiteX56987" fmla="*/ 1205820 w 1299502"/>
              <a:gd name="connsiteY56987" fmla="*/ 345390 h 2190257"/>
              <a:gd name="connsiteX56988" fmla="*/ 1201817 w 1299502"/>
              <a:gd name="connsiteY56988" fmla="*/ 347480 h 2190257"/>
              <a:gd name="connsiteX56989" fmla="*/ 1192947 w 1299502"/>
              <a:gd name="connsiteY56989" fmla="*/ 341209 h 2190257"/>
              <a:gd name="connsiteX56990" fmla="*/ 1193488 w 1299502"/>
              <a:gd name="connsiteY56990" fmla="*/ 320774 h 2190257"/>
              <a:gd name="connsiteX56991" fmla="*/ 1196877 w 1299502"/>
              <a:gd name="connsiteY56991" fmla="*/ 317783 h 2190257"/>
              <a:gd name="connsiteX56992" fmla="*/ 1194786 w 1299502"/>
              <a:gd name="connsiteY56992" fmla="*/ 313242 h 2190257"/>
              <a:gd name="connsiteX56993" fmla="*/ 1194642 w 1299502"/>
              <a:gd name="connsiteY56993" fmla="*/ 313026 h 2190257"/>
              <a:gd name="connsiteX56994" fmla="*/ 1196913 w 1299502"/>
              <a:gd name="connsiteY56994" fmla="*/ 310467 h 2190257"/>
              <a:gd name="connsiteX56995" fmla="*/ 1207262 w 1299502"/>
              <a:gd name="connsiteY56995" fmla="*/ 250207 h 2190257"/>
              <a:gd name="connsiteX56996" fmla="*/ 1198680 w 1299502"/>
              <a:gd name="connsiteY56996" fmla="*/ 239792 h 2190257"/>
              <a:gd name="connsiteX56997" fmla="*/ 1200050 w 1299502"/>
              <a:gd name="connsiteY56997" fmla="*/ 230854 h 2190257"/>
              <a:gd name="connsiteX56998" fmla="*/ 1195435 w 1299502"/>
              <a:gd name="connsiteY56998" fmla="*/ 226349 h 2190257"/>
              <a:gd name="connsiteX56999" fmla="*/ 1177442 w 1299502"/>
              <a:gd name="connsiteY56999" fmla="*/ 210599 h 2190257"/>
              <a:gd name="connsiteX57000" fmla="*/ 1184654 w 1299502"/>
              <a:gd name="connsiteY57000" fmla="*/ 229088 h 2190257"/>
              <a:gd name="connsiteX57001" fmla="*/ 1176468 w 1299502"/>
              <a:gd name="connsiteY57001" fmla="*/ 237593 h 2190257"/>
              <a:gd name="connsiteX57002" fmla="*/ 1163992 w 1299502"/>
              <a:gd name="connsiteY57002" fmla="*/ 236800 h 2190257"/>
              <a:gd name="connsiteX57003" fmla="*/ 1167995 w 1299502"/>
              <a:gd name="connsiteY57003" fmla="*/ 223862 h 2190257"/>
              <a:gd name="connsiteX57004" fmla="*/ 1157430 w 1299502"/>
              <a:gd name="connsiteY57004" fmla="*/ 227070 h 2190257"/>
              <a:gd name="connsiteX57005" fmla="*/ 1146829 w 1299502"/>
              <a:gd name="connsiteY57005" fmla="*/ 223574 h 2190257"/>
              <a:gd name="connsiteX57006" fmla="*/ 1132369 w 1299502"/>
              <a:gd name="connsiteY57006" fmla="*/ 216762 h 2190257"/>
              <a:gd name="connsiteX57007" fmla="*/ 1131576 w 1299502"/>
              <a:gd name="connsiteY57007" fmla="*/ 211176 h 2190257"/>
              <a:gd name="connsiteX57008" fmla="*/ 1131540 w 1299502"/>
              <a:gd name="connsiteY57008" fmla="*/ 211212 h 2190257"/>
              <a:gd name="connsiteX57009" fmla="*/ 1140735 w 1299502"/>
              <a:gd name="connsiteY57009" fmla="*/ 191894 h 2190257"/>
              <a:gd name="connsiteX57010" fmla="*/ 1159485 w 1299502"/>
              <a:gd name="connsiteY57010" fmla="*/ 196832 h 2190257"/>
              <a:gd name="connsiteX57011" fmla="*/ 1171420 w 1299502"/>
              <a:gd name="connsiteY57011" fmla="*/ 199174 h 2190257"/>
              <a:gd name="connsiteX57012" fmla="*/ 1173728 w 1299502"/>
              <a:gd name="connsiteY57012" fmla="*/ 194093 h 2190257"/>
              <a:gd name="connsiteX57013" fmla="*/ 1185411 w 1299502"/>
              <a:gd name="connsiteY57013" fmla="*/ 192975 h 2190257"/>
              <a:gd name="connsiteX57014" fmla="*/ 1190243 w 1299502"/>
              <a:gd name="connsiteY57014" fmla="*/ 179172 h 2190257"/>
              <a:gd name="connsiteX57015" fmla="*/ 1199401 w 1299502"/>
              <a:gd name="connsiteY57015" fmla="*/ 172216 h 2190257"/>
              <a:gd name="connsiteX57016" fmla="*/ 1200014 w 1299502"/>
              <a:gd name="connsiteY57016" fmla="*/ 172288 h 2190257"/>
              <a:gd name="connsiteX57017" fmla="*/ 1199329 w 1299502"/>
              <a:gd name="connsiteY57017" fmla="*/ 171964 h 2190257"/>
              <a:gd name="connsiteX57018" fmla="*/ 1189053 w 1299502"/>
              <a:gd name="connsiteY57018" fmla="*/ 162197 h 2190257"/>
              <a:gd name="connsiteX57019" fmla="*/ 1175026 w 1299502"/>
              <a:gd name="connsiteY57019" fmla="*/ 153728 h 2190257"/>
              <a:gd name="connsiteX57020" fmla="*/ 1171745 w 1299502"/>
              <a:gd name="connsiteY57020" fmla="*/ 136356 h 2190257"/>
              <a:gd name="connsiteX57021" fmla="*/ 1169978 w 1299502"/>
              <a:gd name="connsiteY57021" fmla="*/ 130085 h 2190257"/>
              <a:gd name="connsiteX57022" fmla="*/ 1157898 w 1299502"/>
              <a:gd name="connsiteY57022" fmla="*/ 128824 h 2190257"/>
              <a:gd name="connsiteX57023" fmla="*/ 1145891 w 1299502"/>
              <a:gd name="connsiteY57023" fmla="*/ 121183 h 2190257"/>
              <a:gd name="connsiteX57024" fmla="*/ 1161144 w 1299502"/>
              <a:gd name="connsiteY57024" fmla="*/ 105217 h 2190257"/>
              <a:gd name="connsiteX57025" fmla="*/ 1171528 w 1299502"/>
              <a:gd name="connsiteY57025" fmla="*/ 118084 h 2190257"/>
              <a:gd name="connsiteX57026" fmla="*/ 1177875 w 1299502"/>
              <a:gd name="connsiteY57026" fmla="*/ 89360 h 2190257"/>
              <a:gd name="connsiteX57027" fmla="*/ 1177406 w 1299502"/>
              <a:gd name="connsiteY57027" fmla="*/ 87377 h 2190257"/>
              <a:gd name="connsiteX57028" fmla="*/ 1177081 w 1299502"/>
              <a:gd name="connsiteY57028" fmla="*/ 85936 h 2190257"/>
              <a:gd name="connsiteX57029" fmla="*/ 1192226 w 1299502"/>
              <a:gd name="connsiteY57029" fmla="*/ 78295 h 2190257"/>
              <a:gd name="connsiteX57030" fmla="*/ 1196697 w 1299502"/>
              <a:gd name="connsiteY57030" fmla="*/ 76241 h 2190257"/>
              <a:gd name="connsiteX57031" fmla="*/ 1266974 w 1299502"/>
              <a:gd name="connsiteY57031" fmla="*/ 72060 h 2190257"/>
              <a:gd name="connsiteX57032" fmla="*/ 1267984 w 1299502"/>
              <a:gd name="connsiteY57032" fmla="*/ 72781 h 2190257"/>
              <a:gd name="connsiteX57033" fmla="*/ 1266974 w 1299502"/>
              <a:gd name="connsiteY57033" fmla="*/ 72060 h 2190257"/>
              <a:gd name="connsiteX57034" fmla="*/ 1272960 w 1299502"/>
              <a:gd name="connsiteY57034" fmla="*/ 66834 h 2190257"/>
              <a:gd name="connsiteX57035" fmla="*/ 1272816 w 1299502"/>
              <a:gd name="connsiteY57035" fmla="*/ 67483 h 2190257"/>
              <a:gd name="connsiteX57036" fmla="*/ 1254570 w 1299502"/>
              <a:gd name="connsiteY57036" fmla="*/ 62257 h 2190257"/>
              <a:gd name="connsiteX57037" fmla="*/ 1256481 w 1299502"/>
              <a:gd name="connsiteY57037" fmla="*/ 66114 h 2190257"/>
              <a:gd name="connsiteX57038" fmla="*/ 1254570 w 1299502"/>
              <a:gd name="connsiteY57038" fmla="*/ 62257 h 2190257"/>
              <a:gd name="connsiteX57039" fmla="*/ 1266686 w 1299502"/>
              <a:gd name="connsiteY57039" fmla="*/ 59662 h 2190257"/>
              <a:gd name="connsiteX57040" fmla="*/ 1269030 w 1299502"/>
              <a:gd name="connsiteY57040" fmla="*/ 65213 h 2190257"/>
              <a:gd name="connsiteX57041" fmla="*/ 1266686 w 1299502"/>
              <a:gd name="connsiteY57041" fmla="*/ 59662 h 2190257"/>
              <a:gd name="connsiteX57042" fmla="*/ 1238236 w 1299502"/>
              <a:gd name="connsiteY57042" fmla="*/ 40237 h 2190257"/>
              <a:gd name="connsiteX57043" fmla="*/ 1248116 w 1299502"/>
              <a:gd name="connsiteY57043" fmla="*/ 42435 h 2190257"/>
              <a:gd name="connsiteX57044" fmla="*/ 1248044 w 1299502"/>
              <a:gd name="connsiteY57044" fmla="*/ 42435 h 2190257"/>
              <a:gd name="connsiteX57045" fmla="*/ 1252082 w 1299502"/>
              <a:gd name="connsiteY57045" fmla="*/ 62798 h 2190257"/>
              <a:gd name="connsiteX57046" fmla="*/ 1240255 w 1299502"/>
              <a:gd name="connsiteY57046" fmla="*/ 64456 h 2190257"/>
              <a:gd name="connsiteX57047" fmla="*/ 1240039 w 1299502"/>
              <a:gd name="connsiteY57047" fmla="*/ 85936 h 2190257"/>
              <a:gd name="connsiteX57048" fmla="*/ 1245123 w 1299502"/>
              <a:gd name="connsiteY57048" fmla="*/ 105397 h 2190257"/>
              <a:gd name="connsiteX57049" fmla="*/ 1244654 w 1299502"/>
              <a:gd name="connsiteY57049" fmla="*/ 124499 h 2190257"/>
              <a:gd name="connsiteX57050" fmla="*/ 1233368 w 1299502"/>
              <a:gd name="connsiteY57050" fmla="*/ 128355 h 2190257"/>
              <a:gd name="connsiteX57051" fmla="*/ 1219594 w 1299502"/>
              <a:gd name="connsiteY57051" fmla="*/ 105902 h 2190257"/>
              <a:gd name="connsiteX57052" fmla="*/ 1219918 w 1299502"/>
              <a:gd name="connsiteY57052" fmla="*/ 75016 h 2190257"/>
              <a:gd name="connsiteX57053" fmla="*/ 1225760 w 1299502"/>
              <a:gd name="connsiteY57053" fmla="*/ 72601 h 2190257"/>
              <a:gd name="connsiteX57054" fmla="*/ 1227779 w 1299502"/>
              <a:gd name="connsiteY57054" fmla="*/ 76926 h 2190257"/>
              <a:gd name="connsiteX57055" fmla="*/ 1228284 w 1299502"/>
              <a:gd name="connsiteY57055" fmla="*/ 60023 h 2190257"/>
              <a:gd name="connsiteX57056" fmla="*/ 1229438 w 1299502"/>
              <a:gd name="connsiteY57056" fmla="*/ 42832 h 2190257"/>
              <a:gd name="connsiteX57057" fmla="*/ 1238236 w 1299502"/>
              <a:gd name="connsiteY57057" fmla="*/ 40237 h 2190257"/>
              <a:gd name="connsiteX57058" fmla="*/ 1286590 w 1299502"/>
              <a:gd name="connsiteY57058" fmla="*/ 30109 h 2190257"/>
              <a:gd name="connsiteX57059" fmla="*/ 1286482 w 1299502"/>
              <a:gd name="connsiteY57059" fmla="*/ 36128 h 2190257"/>
              <a:gd name="connsiteX57060" fmla="*/ 1286482 w 1299502"/>
              <a:gd name="connsiteY57060" fmla="*/ 36092 h 2190257"/>
              <a:gd name="connsiteX57061" fmla="*/ 1286590 w 1299502"/>
              <a:gd name="connsiteY57061" fmla="*/ 30109 h 2190257"/>
              <a:gd name="connsiteX57062" fmla="*/ 1272527 w 1299502"/>
              <a:gd name="connsiteY57062" fmla="*/ 448 h 2190257"/>
              <a:gd name="connsiteX57063" fmla="*/ 1272491 w 1299502"/>
              <a:gd name="connsiteY57063" fmla="*/ 448 h 2190257"/>
              <a:gd name="connsiteX57064" fmla="*/ 1279342 w 1299502"/>
              <a:gd name="connsiteY57064" fmla="*/ 1061 h 2190257"/>
              <a:gd name="connsiteX57065" fmla="*/ 1284967 w 1299502"/>
              <a:gd name="connsiteY57065" fmla="*/ 12522 h 2190257"/>
              <a:gd name="connsiteX57066" fmla="*/ 1283813 w 1299502"/>
              <a:gd name="connsiteY57066" fmla="*/ 26613 h 2190257"/>
              <a:gd name="connsiteX57067" fmla="*/ 1283705 w 1299502"/>
              <a:gd name="connsiteY57067" fmla="*/ 34290 h 2190257"/>
              <a:gd name="connsiteX57068" fmla="*/ 1278621 w 1299502"/>
              <a:gd name="connsiteY57068" fmla="*/ 57572 h 2190257"/>
              <a:gd name="connsiteX57069" fmla="*/ 1257491 w 1299502"/>
              <a:gd name="connsiteY57069" fmla="*/ 52815 h 2190257"/>
              <a:gd name="connsiteX57070" fmla="*/ 1260772 w 1299502"/>
              <a:gd name="connsiteY57070" fmla="*/ 30686 h 2190257"/>
              <a:gd name="connsiteX57071" fmla="*/ 1268561 w 1299502"/>
              <a:gd name="connsiteY57071" fmla="*/ 3692 h 2190257"/>
              <a:gd name="connsiteX57072" fmla="*/ 1272527 w 1299502"/>
              <a:gd name="connsiteY57072" fmla="*/ 448 h 219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 ang="0">
                <a:pos x="connsiteX52127" y="connsiteY52127"/>
              </a:cxn>
              <a:cxn ang="0">
                <a:pos x="connsiteX52128" y="connsiteY52128"/>
              </a:cxn>
              <a:cxn ang="0">
                <a:pos x="connsiteX52129" y="connsiteY52129"/>
              </a:cxn>
              <a:cxn ang="0">
                <a:pos x="connsiteX52130" y="connsiteY52130"/>
              </a:cxn>
              <a:cxn ang="0">
                <a:pos x="connsiteX52131" y="connsiteY52131"/>
              </a:cxn>
              <a:cxn ang="0">
                <a:pos x="connsiteX52132" y="connsiteY52132"/>
              </a:cxn>
              <a:cxn ang="0">
                <a:pos x="connsiteX52133" y="connsiteY52133"/>
              </a:cxn>
              <a:cxn ang="0">
                <a:pos x="connsiteX52134" y="connsiteY52134"/>
              </a:cxn>
              <a:cxn ang="0">
                <a:pos x="connsiteX52135" y="connsiteY52135"/>
              </a:cxn>
              <a:cxn ang="0">
                <a:pos x="connsiteX52136" y="connsiteY52136"/>
              </a:cxn>
              <a:cxn ang="0">
                <a:pos x="connsiteX52137" y="connsiteY52137"/>
              </a:cxn>
              <a:cxn ang="0">
                <a:pos x="connsiteX52138" y="connsiteY52138"/>
              </a:cxn>
              <a:cxn ang="0">
                <a:pos x="connsiteX52139" y="connsiteY52139"/>
              </a:cxn>
              <a:cxn ang="0">
                <a:pos x="connsiteX52140" y="connsiteY52140"/>
              </a:cxn>
              <a:cxn ang="0">
                <a:pos x="connsiteX52141" y="connsiteY52141"/>
              </a:cxn>
              <a:cxn ang="0">
                <a:pos x="connsiteX52142" y="connsiteY52142"/>
              </a:cxn>
              <a:cxn ang="0">
                <a:pos x="connsiteX52143" y="connsiteY52143"/>
              </a:cxn>
              <a:cxn ang="0">
                <a:pos x="connsiteX52144" y="connsiteY52144"/>
              </a:cxn>
              <a:cxn ang="0">
                <a:pos x="connsiteX52145" y="connsiteY52145"/>
              </a:cxn>
              <a:cxn ang="0">
                <a:pos x="connsiteX52146" y="connsiteY52146"/>
              </a:cxn>
              <a:cxn ang="0">
                <a:pos x="connsiteX52147" y="connsiteY52147"/>
              </a:cxn>
              <a:cxn ang="0">
                <a:pos x="connsiteX52148" y="connsiteY52148"/>
              </a:cxn>
              <a:cxn ang="0">
                <a:pos x="connsiteX52149" y="connsiteY52149"/>
              </a:cxn>
              <a:cxn ang="0">
                <a:pos x="connsiteX52150" y="connsiteY52150"/>
              </a:cxn>
              <a:cxn ang="0">
                <a:pos x="connsiteX52151" y="connsiteY52151"/>
              </a:cxn>
              <a:cxn ang="0">
                <a:pos x="connsiteX52152" y="connsiteY52152"/>
              </a:cxn>
              <a:cxn ang="0">
                <a:pos x="connsiteX52153" y="connsiteY52153"/>
              </a:cxn>
              <a:cxn ang="0">
                <a:pos x="connsiteX52154" y="connsiteY52154"/>
              </a:cxn>
              <a:cxn ang="0">
                <a:pos x="connsiteX52155" y="connsiteY52155"/>
              </a:cxn>
              <a:cxn ang="0">
                <a:pos x="connsiteX52156" y="connsiteY52156"/>
              </a:cxn>
              <a:cxn ang="0">
                <a:pos x="connsiteX52157" y="connsiteY52157"/>
              </a:cxn>
              <a:cxn ang="0">
                <a:pos x="connsiteX52158" y="connsiteY52158"/>
              </a:cxn>
              <a:cxn ang="0">
                <a:pos x="connsiteX52159" y="connsiteY52159"/>
              </a:cxn>
              <a:cxn ang="0">
                <a:pos x="connsiteX52160" y="connsiteY52160"/>
              </a:cxn>
              <a:cxn ang="0">
                <a:pos x="connsiteX52161" y="connsiteY52161"/>
              </a:cxn>
              <a:cxn ang="0">
                <a:pos x="connsiteX52162" y="connsiteY52162"/>
              </a:cxn>
              <a:cxn ang="0">
                <a:pos x="connsiteX52163" y="connsiteY52163"/>
              </a:cxn>
              <a:cxn ang="0">
                <a:pos x="connsiteX52164" y="connsiteY52164"/>
              </a:cxn>
              <a:cxn ang="0">
                <a:pos x="connsiteX52165" y="connsiteY52165"/>
              </a:cxn>
              <a:cxn ang="0">
                <a:pos x="connsiteX52166" y="connsiteY52166"/>
              </a:cxn>
              <a:cxn ang="0">
                <a:pos x="connsiteX52167" y="connsiteY52167"/>
              </a:cxn>
              <a:cxn ang="0">
                <a:pos x="connsiteX52168" y="connsiteY52168"/>
              </a:cxn>
              <a:cxn ang="0">
                <a:pos x="connsiteX52169" y="connsiteY52169"/>
              </a:cxn>
              <a:cxn ang="0">
                <a:pos x="connsiteX52170" y="connsiteY52170"/>
              </a:cxn>
              <a:cxn ang="0">
                <a:pos x="connsiteX52171" y="connsiteY52171"/>
              </a:cxn>
              <a:cxn ang="0">
                <a:pos x="connsiteX52172" y="connsiteY52172"/>
              </a:cxn>
              <a:cxn ang="0">
                <a:pos x="connsiteX52173" y="connsiteY52173"/>
              </a:cxn>
              <a:cxn ang="0">
                <a:pos x="connsiteX52174" y="connsiteY52174"/>
              </a:cxn>
              <a:cxn ang="0">
                <a:pos x="connsiteX52175" y="connsiteY52175"/>
              </a:cxn>
              <a:cxn ang="0">
                <a:pos x="connsiteX52176" y="connsiteY52176"/>
              </a:cxn>
              <a:cxn ang="0">
                <a:pos x="connsiteX52177" y="connsiteY52177"/>
              </a:cxn>
              <a:cxn ang="0">
                <a:pos x="connsiteX52178" y="connsiteY52178"/>
              </a:cxn>
              <a:cxn ang="0">
                <a:pos x="connsiteX52179" y="connsiteY52179"/>
              </a:cxn>
              <a:cxn ang="0">
                <a:pos x="connsiteX52180" y="connsiteY52180"/>
              </a:cxn>
              <a:cxn ang="0">
                <a:pos x="connsiteX52181" y="connsiteY52181"/>
              </a:cxn>
              <a:cxn ang="0">
                <a:pos x="connsiteX52182" y="connsiteY52182"/>
              </a:cxn>
              <a:cxn ang="0">
                <a:pos x="connsiteX52183" y="connsiteY52183"/>
              </a:cxn>
              <a:cxn ang="0">
                <a:pos x="connsiteX52184" y="connsiteY52184"/>
              </a:cxn>
              <a:cxn ang="0">
                <a:pos x="connsiteX52185" y="connsiteY52185"/>
              </a:cxn>
              <a:cxn ang="0">
                <a:pos x="connsiteX52186" y="connsiteY52186"/>
              </a:cxn>
              <a:cxn ang="0">
                <a:pos x="connsiteX52187" y="connsiteY52187"/>
              </a:cxn>
              <a:cxn ang="0">
                <a:pos x="connsiteX52188" y="connsiteY52188"/>
              </a:cxn>
              <a:cxn ang="0">
                <a:pos x="connsiteX52189" y="connsiteY52189"/>
              </a:cxn>
              <a:cxn ang="0">
                <a:pos x="connsiteX52190" y="connsiteY52190"/>
              </a:cxn>
              <a:cxn ang="0">
                <a:pos x="connsiteX52191" y="connsiteY52191"/>
              </a:cxn>
              <a:cxn ang="0">
                <a:pos x="connsiteX52192" y="connsiteY52192"/>
              </a:cxn>
              <a:cxn ang="0">
                <a:pos x="connsiteX52193" y="connsiteY52193"/>
              </a:cxn>
              <a:cxn ang="0">
                <a:pos x="connsiteX52194" y="connsiteY52194"/>
              </a:cxn>
              <a:cxn ang="0">
                <a:pos x="connsiteX52195" y="connsiteY52195"/>
              </a:cxn>
              <a:cxn ang="0">
                <a:pos x="connsiteX52196" y="connsiteY52196"/>
              </a:cxn>
              <a:cxn ang="0">
                <a:pos x="connsiteX52197" y="connsiteY52197"/>
              </a:cxn>
              <a:cxn ang="0">
                <a:pos x="connsiteX52198" y="connsiteY52198"/>
              </a:cxn>
              <a:cxn ang="0">
                <a:pos x="connsiteX52199" y="connsiteY52199"/>
              </a:cxn>
              <a:cxn ang="0">
                <a:pos x="connsiteX52200" y="connsiteY52200"/>
              </a:cxn>
              <a:cxn ang="0">
                <a:pos x="connsiteX52201" y="connsiteY52201"/>
              </a:cxn>
              <a:cxn ang="0">
                <a:pos x="connsiteX52202" y="connsiteY52202"/>
              </a:cxn>
              <a:cxn ang="0">
                <a:pos x="connsiteX52203" y="connsiteY52203"/>
              </a:cxn>
              <a:cxn ang="0">
                <a:pos x="connsiteX52204" y="connsiteY52204"/>
              </a:cxn>
              <a:cxn ang="0">
                <a:pos x="connsiteX52205" y="connsiteY52205"/>
              </a:cxn>
              <a:cxn ang="0">
                <a:pos x="connsiteX52206" y="connsiteY52206"/>
              </a:cxn>
              <a:cxn ang="0">
                <a:pos x="connsiteX52207" y="connsiteY52207"/>
              </a:cxn>
              <a:cxn ang="0">
                <a:pos x="connsiteX52208" y="connsiteY52208"/>
              </a:cxn>
              <a:cxn ang="0">
                <a:pos x="connsiteX52209" y="connsiteY52209"/>
              </a:cxn>
              <a:cxn ang="0">
                <a:pos x="connsiteX52210" y="connsiteY52210"/>
              </a:cxn>
              <a:cxn ang="0">
                <a:pos x="connsiteX52211" y="connsiteY52211"/>
              </a:cxn>
              <a:cxn ang="0">
                <a:pos x="connsiteX52212" y="connsiteY52212"/>
              </a:cxn>
              <a:cxn ang="0">
                <a:pos x="connsiteX52213" y="connsiteY52213"/>
              </a:cxn>
              <a:cxn ang="0">
                <a:pos x="connsiteX52214" y="connsiteY52214"/>
              </a:cxn>
              <a:cxn ang="0">
                <a:pos x="connsiteX52215" y="connsiteY52215"/>
              </a:cxn>
              <a:cxn ang="0">
                <a:pos x="connsiteX52216" y="connsiteY52216"/>
              </a:cxn>
              <a:cxn ang="0">
                <a:pos x="connsiteX52217" y="connsiteY52217"/>
              </a:cxn>
              <a:cxn ang="0">
                <a:pos x="connsiteX52218" y="connsiteY52218"/>
              </a:cxn>
              <a:cxn ang="0">
                <a:pos x="connsiteX52219" y="connsiteY52219"/>
              </a:cxn>
              <a:cxn ang="0">
                <a:pos x="connsiteX52220" y="connsiteY52220"/>
              </a:cxn>
              <a:cxn ang="0">
                <a:pos x="connsiteX52221" y="connsiteY52221"/>
              </a:cxn>
              <a:cxn ang="0">
                <a:pos x="connsiteX52222" y="connsiteY52222"/>
              </a:cxn>
              <a:cxn ang="0">
                <a:pos x="connsiteX52223" y="connsiteY52223"/>
              </a:cxn>
              <a:cxn ang="0">
                <a:pos x="connsiteX52224" y="connsiteY52224"/>
              </a:cxn>
              <a:cxn ang="0">
                <a:pos x="connsiteX52225" y="connsiteY52225"/>
              </a:cxn>
              <a:cxn ang="0">
                <a:pos x="connsiteX52226" y="connsiteY52226"/>
              </a:cxn>
              <a:cxn ang="0">
                <a:pos x="connsiteX52227" y="connsiteY52227"/>
              </a:cxn>
              <a:cxn ang="0">
                <a:pos x="connsiteX52228" y="connsiteY52228"/>
              </a:cxn>
              <a:cxn ang="0">
                <a:pos x="connsiteX52229" y="connsiteY52229"/>
              </a:cxn>
              <a:cxn ang="0">
                <a:pos x="connsiteX52230" y="connsiteY52230"/>
              </a:cxn>
              <a:cxn ang="0">
                <a:pos x="connsiteX52231" y="connsiteY52231"/>
              </a:cxn>
              <a:cxn ang="0">
                <a:pos x="connsiteX52232" y="connsiteY52232"/>
              </a:cxn>
              <a:cxn ang="0">
                <a:pos x="connsiteX52233" y="connsiteY52233"/>
              </a:cxn>
              <a:cxn ang="0">
                <a:pos x="connsiteX52234" y="connsiteY52234"/>
              </a:cxn>
              <a:cxn ang="0">
                <a:pos x="connsiteX52235" y="connsiteY52235"/>
              </a:cxn>
              <a:cxn ang="0">
                <a:pos x="connsiteX52236" y="connsiteY52236"/>
              </a:cxn>
              <a:cxn ang="0">
                <a:pos x="connsiteX52237" y="connsiteY52237"/>
              </a:cxn>
              <a:cxn ang="0">
                <a:pos x="connsiteX52238" y="connsiteY52238"/>
              </a:cxn>
              <a:cxn ang="0">
                <a:pos x="connsiteX52239" y="connsiteY52239"/>
              </a:cxn>
              <a:cxn ang="0">
                <a:pos x="connsiteX52240" y="connsiteY52240"/>
              </a:cxn>
              <a:cxn ang="0">
                <a:pos x="connsiteX52241" y="connsiteY52241"/>
              </a:cxn>
              <a:cxn ang="0">
                <a:pos x="connsiteX52242" y="connsiteY52242"/>
              </a:cxn>
              <a:cxn ang="0">
                <a:pos x="connsiteX52243" y="connsiteY52243"/>
              </a:cxn>
              <a:cxn ang="0">
                <a:pos x="connsiteX52244" y="connsiteY52244"/>
              </a:cxn>
              <a:cxn ang="0">
                <a:pos x="connsiteX52245" y="connsiteY52245"/>
              </a:cxn>
              <a:cxn ang="0">
                <a:pos x="connsiteX52246" y="connsiteY52246"/>
              </a:cxn>
              <a:cxn ang="0">
                <a:pos x="connsiteX52247" y="connsiteY52247"/>
              </a:cxn>
              <a:cxn ang="0">
                <a:pos x="connsiteX52248" y="connsiteY52248"/>
              </a:cxn>
              <a:cxn ang="0">
                <a:pos x="connsiteX52249" y="connsiteY52249"/>
              </a:cxn>
              <a:cxn ang="0">
                <a:pos x="connsiteX52250" y="connsiteY52250"/>
              </a:cxn>
              <a:cxn ang="0">
                <a:pos x="connsiteX52251" y="connsiteY52251"/>
              </a:cxn>
              <a:cxn ang="0">
                <a:pos x="connsiteX52252" y="connsiteY52252"/>
              </a:cxn>
              <a:cxn ang="0">
                <a:pos x="connsiteX52253" y="connsiteY52253"/>
              </a:cxn>
              <a:cxn ang="0">
                <a:pos x="connsiteX52254" y="connsiteY52254"/>
              </a:cxn>
              <a:cxn ang="0">
                <a:pos x="connsiteX52255" y="connsiteY52255"/>
              </a:cxn>
              <a:cxn ang="0">
                <a:pos x="connsiteX52256" y="connsiteY52256"/>
              </a:cxn>
              <a:cxn ang="0">
                <a:pos x="connsiteX52257" y="connsiteY52257"/>
              </a:cxn>
              <a:cxn ang="0">
                <a:pos x="connsiteX52258" y="connsiteY52258"/>
              </a:cxn>
              <a:cxn ang="0">
                <a:pos x="connsiteX52259" y="connsiteY52259"/>
              </a:cxn>
              <a:cxn ang="0">
                <a:pos x="connsiteX52260" y="connsiteY52260"/>
              </a:cxn>
              <a:cxn ang="0">
                <a:pos x="connsiteX52261" y="connsiteY52261"/>
              </a:cxn>
              <a:cxn ang="0">
                <a:pos x="connsiteX52262" y="connsiteY52262"/>
              </a:cxn>
              <a:cxn ang="0">
                <a:pos x="connsiteX52263" y="connsiteY52263"/>
              </a:cxn>
              <a:cxn ang="0">
                <a:pos x="connsiteX52264" y="connsiteY52264"/>
              </a:cxn>
              <a:cxn ang="0">
                <a:pos x="connsiteX52265" y="connsiteY52265"/>
              </a:cxn>
              <a:cxn ang="0">
                <a:pos x="connsiteX52266" y="connsiteY52266"/>
              </a:cxn>
              <a:cxn ang="0">
                <a:pos x="connsiteX52267" y="connsiteY52267"/>
              </a:cxn>
              <a:cxn ang="0">
                <a:pos x="connsiteX52268" y="connsiteY52268"/>
              </a:cxn>
              <a:cxn ang="0">
                <a:pos x="connsiteX52269" y="connsiteY52269"/>
              </a:cxn>
              <a:cxn ang="0">
                <a:pos x="connsiteX52270" y="connsiteY52270"/>
              </a:cxn>
              <a:cxn ang="0">
                <a:pos x="connsiteX52271" y="connsiteY52271"/>
              </a:cxn>
              <a:cxn ang="0">
                <a:pos x="connsiteX52272" y="connsiteY52272"/>
              </a:cxn>
              <a:cxn ang="0">
                <a:pos x="connsiteX52273" y="connsiteY52273"/>
              </a:cxn>
              <a:cxn ang="0">
                <a:pos x="connsiteX52274" y="connsiteY52274"/>
              </a:cxn>
              <a:cxn ang="0">
                <a:pos x="connsiteX52275" y="connsiteY52275"/>
              </a:cxn>
              <a:cxn ang="0">
                <a:pos x="connsiteX52276" y="connsiteY52276"/>
              </a:cxn>
              <a:cxn ang="0">
                <a:pos x="connsiteX52277" y="connsiteY52277"/>
              </a:cxn>
              <a:cxn ang="0">
                <a:pos x="connsiteX52278" y="connsiteY52278"/>
              </a:cxn>
              <a:cxn ang="0">
                <a:pos x="connsiteX52279" y="connsiteY52279"/>
              </a:cxn>
              <a:cxn ang="0">
                <a:pos x="connsiteX52280" y="connsiteY52280"/>
              </a:cxn>
              <a:cxn ang="0">
                <a:pos x="connsiteX52281" y="connsiteY52281"/>
              </a:cxn>
              <a:cxn ang="0">
                <a:pos x="connsiteX52282" y="connsiteY52282"/>
              </a:cxn>
              <a:cxn ang="0">
                <a:pos x="connsiteX52283" y="connsiteY52283"/>
              </a:cxn>
              <a:cxn ang="0">
                <a:pos x="connsiteX52284" y="connsiteY52284"/>
              </a:cxn>
              <a:cxn ang="0">
                <a:pos x="connsiteX52285" y="connsiteY52285"/>
              </a:cxn>
              <a:cxn ang="0">
                <a:pos x="connsiteX52286" y="connsiteY52286"/>
              </a:cxn>
              <a:cxn ang="0">
                <a:pos x="connsiteX52287" y="connsiteY52287"/>
              </a:cxn>
              <a:cxn ang="0">
                <a:pos x="connsiteX52288" y="connsiteY52288"/>
              </a:cxn>
              <a:cxn ang="0">
                <a:pos x="connsiteX52289" y="connsiteY52289"/>
              </a:cxn>
              <a:cxn ang="0">
                <a:pos x="connsiteX52290" y="connsiteY52290"/>
              </a:cxn>
              <a:cxn ang="0">
                <a:pos x="connsiteX52291" y="connsiteY52291"/>
              </a:cxn>
              <a:cxn ang="0">
                <a:pos x="connsiteX52292" y="connsiteY52292"/>
              </a:cxn>
              <a:cxn ang="0">
                <a:pos x="connsiteX52293" y="connsiteY52293"/>
              </a:cxn>
              <a:cxn ang="0">
                <a:pos x="connsiteX52294" y="connsiteY52294"/>
              </a:cxn>
              <a:cxn ang="0">
                <a:pos x="connsiteX52295" y="connsiteY52295"/>
              </a:cxn>
              <a:cxn ang="0">
                <a:pos x="connsiteX52296" y="connsiteY52296"/>
              </a:cxn>
              <a:cxn ang="0">
                <a:pos x="connsiteX52297" y="connsiteY52297"/>
              </a:cxn>
              <a:cxn ang="0">
                <a:pos x="connsiteX52298" y="connsiteY52298"/>
              </a:cxn>
              <a:cxn ang="0">
                <a:pos x="connsiteX52299" y="connsiteY52299"/>
              </a:cxn>
              <a:cxn ang="0">
                <a:pos x="connsiteX52300" y="connsiteY52300"/>
              </a:cxn>
              <a:cxn ang="0">
                <a:pos x="connsiteX52301" y="connsiteY52301"/>
              </a:cxn>
              <a:cxn ang="0">
                <a:pos x="connsiteX52302" y="connsiteY52302"/>
              </a:cxn>
              <a:cxn ang="0">
                <a:pos x="connsiteX52303" y="connsiteY52303"/>
              </a:cxn>
              <a:cxn ang="0">
                <a:pos x="connsiteX52304" y="connsiteY52304"/>
              </a:cxn>
              <a:cxn ang="0">
                <a:pos x="connsiteX52305" y="connsiteY52305"/>
              </a:cxn>
              <a:cxn ang="0">
                <a:pos x="connsiteX52306" y="connsiteY52306"/>
              </a:cxn>
              <a:cxn ang="0">
                <a:pos x="connsiteX52307" y="connsiteY52307"/>
              </a:cxn>
              <a:cxn ang="0">
                <a:pos x="connsiteX52308" y="connsiteY52308"/>
              </a:cxn>
              <a:cxn ang="0">
                <a:pos x="connsiteX52309" y="connsiteY52309"/>
              </a:cxn>
              <a:cxn ang="0">
                <a:pos x="connsiteX52310" y="connsiteY52310"/>
              </a:cxn>
              <a:cxn ang="0">
                <a:pos x="connsiteX52311" y="connsiteY52311"/>
              </a:cxn>
              <a:cxn ang="0">
                <a:pos x="connsiteX52312" y="connsiteY52312"/>
              </a:cxn>
              <a:cxn ang="0">
                <a:pos x="connsiteX52313" y="connsiteY52313"/>
              </a:cxn>
              <a:cxn ang="0">
                <a:pos x="connsiteX52314" y="connsiteY52314"/>
              </a:cxn>
              <a:cxn ang="0">
                <a:pos x="connsiteX52315" y="connsiteY52315"/>
              </a:cxn>
              <a:cxn ang="0">
                <a:pos x="connsiteX52316" y="connsiteY52316"/>
              </a:cxn>
              <a:cxn ang="0">
                <a:pos x="connsiteX52317" y="connsiteY52317"/>
              </a:cxn>
              <a:cxn ang="0">
                <a:pos x="connsiteX52318" y="connsiteY52318"/>
              </a:cxn>
              <a:cxn ang="0">
                <a:pos x="connsiteX52319" y="connsiteY52319"/>
              </a:cxn>
              <a:cxn ang="0">
                <a:pos x="connsiteX52320" y="connsiteY52320"/>
              </a:cxn>
              <a:cxn ang="0">
                <a:pos x="connsiteX52321" y="connsiteY52321"/>
              </a:cxn>
              <a:cxn ang="0">
                <a:pos x="connsiteX52322" y="connsiteY52322"/>
              </a:cxn>
              <a:cxn ang="0">
                <a:pos x="connsiteX52323" y="connsiteY52323"/>
              </a:cxn>
              <a:cxn ang="0">
                <a:pos x="connsiteX52324" y="connsiteY52324"/>
              </a:cxn>
              <a:cxn ang="0">
                <a:pos x="connsiteX52325" y="connsiteY52325"/>
              </a:cxn>
              <a:cxn ang="0">
                <a:pos x="connsiteX52326" y="connsiteY52326"/>
              </a:cxn>
              <a:cxn ang="0">
                <a:pos x="connsiteX52327" y="connsiteY52327"/>
              </a:cxn>
              <a:cxn ang="0">
                <a:pos x="connsiteX52328" y="connsiteY52328"/>
              </a:cxn>
              <a:cxn ang="0">
                <a:pos x="connsiteX52329" y="connsiteY52329"/>
              </a:cxn>
              <a:cxn ang="0">
                <a:pos x="connsiteX52330" y="connsiteY52330"/>
              </a:cxn>
              <a:cxn ang="0">
                <a:pos x="connsiteX52331" y="connsiteY52331"/>
              </a:cxn>
              <a:cxn ang="0">
                <a:pos x="connsiteX52332" y="connsiteY52332"/>
              </a:cxn>
              <a:cxn ang="0">
                <a:pos x="connsiteX52333" y="connsiteY52333"/>
              </a:cxn>
              <a:cxn ang="0">
                <a:pos x="connsiteX52334" y="connsiteY52334"/>
              </a:cxn>
              <a:cxn ang="0">
                <a:pos x="connsiteX52335" y="connsiteY52335"/>
              </a:cxn>
              <a:cxn ang="0">
                <a:pos x="connsiteX52336" y="connsiteY52336"/>
              </a:cxn>
              <a:cxn ang="0">
                <a:pos x="connsiteX52337" y="connsiteY52337"/>
              </a:cxn>
              <a:cxn ang="0">
                <a:pos x="connsiteX52338" y="connsiteY52338"/>
              </a:cxn>
              <a:cxn ang="0">
                <a:pos x="connsiteX52339" y="connsiteY52339"/>
              </a:cxn>
              <a:cxn ang="0">
                <a:pos x="connsiteX52340" y="connsiteY52340"/>
              </a:cxn>
              <a:cxn ang="0">
                <a:pos x="connsiteX52341" y="connsiteY52341"/>
              </a:cxn>
              <a:cxn ang="0">
                <a:pos x="connsiteX52342" y="connsiteY52342"/>
              </a:cxn>
              <a:cxn ang="0">
                <a:pos x="connsiteX52343" y="connsiteY52343"/>
              </a:cxn>
              <a:cxn ang="0">
                <a:pos x="connsiteX52344" y="connsiteY52344"/>
              </a:cxn>
              <a:cxn ang="0">
                <a:pos x="connsiteX52345" y="connsiteY52345"/>
              </a:cxn>
              <a:cxn ang="0">
                <a:pos x="connsiteX52346" y="connsiteY52346"/>
              </a:cxn>
              <a:cxn ang="0">
                <a:pos x="connsiteX52347" y="connsiteY52347"/>
              </a:cxn>
              <a:cxn ang="0">
                <a:pos x="connsiteX52348" y="connsiteY52348"/>
              </a:cxn>
              <a:cxn ang="0">
                <a:pos x="connsiteX52349" y="connsiteY52349"/>
              </a:cxn>
              <a:cxn ang="0">
                <a:pos x="connsiteX52350" y="connsiteY52350"/>
              </a:cxn>
              <a:cxn ang="0">
                <a:pos x="connsiteX52351" y="connsiteY52351"/>
              </a:cxn>
              <a:cxn ang="0">
                <a:pos x="connsiteX52352" y="connsiteY52352"/>
              </a:cxn>
              <a:cxn ang="0">
                <a:pos x="connsiteX52353" y="connsiteY52353"/>
              </a:cxn>
              <a:cxn ang="0">
                <a:pos x="connsiteX52354" y="connsiteY52354"/>
              </a:cxn>
              <a:cxn ang="0">
                <a:pos x="connsiteX52355" y="connsiteY52355"/>
              </a:cxn>
              <a:cxn ang="0">
                <a:pos x="connsiteX52356" y="connsiteY52356"/>
              </a:cxn>
              <a:cxn ang="0">
                <a:pos x="connsiteX52357" y="connsiteY52357"/>
              </a:cxn>
              <a:cxn ang="0">
                <a:pos x="connsiteX52358" y="connsiteY52358"/>
              </a:cxn>
              <a:cxn ang="0">
                <a:pos x="connsiteX52359" y="connsiteY52359"/>
              </a:cxn>
              <a:cxn ang="0">
                <a:pos x="connsiteX52360" y="connsiteY52360"/>
              </a:cxn>
              <a:cxn ang="0">
                <a:pos x="connsiteX52361" y="connsiteY52361"/>
              </a:cxn>
              <a:cxn ang="0">
                <a:pos x="connsiteX52362" y="connsiteY52362"/>
              </a:cxn>
              <a:cxn ang="0">
                <a:pos x="connsiteX52363" y="connsiteY52363"/>
              </a:cxn>
              <a:cxn ang="0">
                <a:pos x="connsiteX52364" y="connsiteY52364"/>
              </a:cxn>
              <a:cxn ang="0">
                <a:pos x="connsiteX52365" y="connsiteY52365"/>
              </a:cxn>
              <a:cxn ang="0">
                <a:pos x="connsiteX52366" y="connsiteY52366"/>
              </a:cxn>
              <a:cxn ang="0">
                <a:pos x="connsiteX52367" y="connsiteY52367"/>
              </a:cxn>
              <a:cxn ang="0">
                <a:pos x="connsiteX52368" y="connsiteY52368"/>
              </a:cxn>
              <a:cxn ang="0">
                <a:pos x="connsiteX52369" y="connsiteY52369"/>
              </a:cxn>
              <a:cxn ang="0">
                <a:pos x="connsiteX52370" y="connsiteY52370"/>
              </a:cxn>
              <a:cxn ang="0">
                <a:pos x="connsiteX52371" y="connsiteY52371"/>
              </a:cxn>
              <a:cxn ang="0">
                <a:pos x="connsiteX52372" y="connsiteY52372"/>
              </a:cxn>
              <a:cxn ang="0">
                <a:pos x="connsiteX52373" y="connsiteY52373"/>
              </a:cxn>
              <a:cxn ang="0">
                <a:pos x="connsiteX52374" y="connsiteY52374"/>
              </a:cxn>
              <a:cxn ang="0">
                <a:pos x="connsiteX52375" y="connsiteY52375"/>
              </a:cxn>
              <a:cxn ang="0">
                <a:pos x="connsiteX52376" y="connsiteY52376"/>
              </a:cxn>
              <a:cxn ang="0">
                <a:pos x="connsiteX52377" y="connsiteY52377"/>
              </a:cxn>
              <a:cxn ang="0">
                <a:pos x="connsiteX52378" y="connsiteY52378"/>
              </a:cxn>
              <a:cxn ang="0">
                <a:pos x="connsiteX52379" y="connsiteY52379"/>
              </a:cxn>
              <a:cxn ang="0">
                <a:pos x="connsiteX52380" y="connsiteY52380"/>
              </a:cxn>
              <a:cxn ang="0">
                <a:pos x="connsiteX52381" y="connsiteY52381"/>
              </a:cxn>
              <a:cxn ang="0">
                <a:pos x="connsiteX52382" y="connsiteY52382"/>
              </a:cxn>
              <a:cxn ang="0">
                <a:pos x="connsiteX52383" y="connsiteY52383"/>
              </a:cxn>
              <a:cxn ang="0">
                <a:pos x="connsiteX52384" y="connsiteY52384"/>
              </a:cxn>
              <a:cxn ang="0">
                <a:pos x="connsiteX52385" y="connsiteY52385"/>
              </a:cxn>
              <a:cxn ang="0">
                <a:pos x="connsiteX52386" y="connsiteY52386"/>
              </a:cxn>
              <a:cxn ang="0">
                <a:pos x="connsiteX52387" y="connsiteY52387"/>
              </a:cxn>
              <a:cxn ang="0">
                <a:pos x="connsiteX52388" y="connsiteY52388"/>
              </a:cxn>
              <a:cxn ang="0">
                <a:pos x="connsiteX52389" y="connsiteY52389"/>
              </a:cxn>
              <a:cxn ang="0">
                <a:pos x="connsiteX52390" y="connsiteY52390"/>
              </a:cxn>
              <a:cxn ang="0">
                <a:pos x="connsiteX52391" y="connsiteY52391"/>
              </a:cxn>
              <a:cxn ang="0">
                <a:pos x="connsiteX52392" y="connsiteY52392"/>
              </a:cxn>
              <a:cxn ang="0">
                <a:pos x="connsiteX52393" y="connsiteY52393"/>
              </a:cxn>
              <a:cxn ang="0">
                <a:pos x="connsiteX52394" y="connsiteY52394"/>
              </a:cxn>
              <a:cxn ang="0">
                <a:pos x="connsiteX52395" y="connsiteY52395"/>
              </a:cxn>
              <a:cxn ang="0">
                <a:pos x="connsiteX52396" y="connsiteY52396"/>
              </a:cxn>
              <a:cxn ang="0">
                <a:pos x="connsiteX52397" y="connsiteY52397"/>
              </a:cxn>
              <a:cxn ang="0">
                <a:pos x="connsiteX52398" y="connsiteY52398"/>
              </a:cxn>
              <a:cxn ang="0">
                <a:pos x="connsiteX52399" y="connsiteY52399"/>
              </a:cxn>
              <a:cxn ang="0">
                <a:pos x="connsiteX52400" y="connsiteY52400"/>
              </a:cxn>
              <a:cxn ang="0">
                <a:pos x="connsiteX52401" y="connsiteY52401"/>
              </a:cxn>
              <a:cxn ang="0">
                <a:pos x="connsiteX52402" y="connsiteY52402"/>
              </a:cxn>
              <a:cxn ang="0">
                <a:pos x="connsiteX52403" y="connsiteY52403"/>
              </a:cxn>
              <a:cxn ang="0">
                <a:pos x="connsiteX52404" y="connsiteY52404"/>
              </a:cxn>
              <a:cxn ang="0">
                <a:pos x="connsiteX52405" y="connsiteY52405"/>
              </a:cxn>
              <a:cxn ang="0">
                <a:pos x="connsiteX52406" y="connsiteY52406"/>
              </a:cxn>
              <a:cxn ang="0">
                <a:pos x="connsiteX52407" y="connsiteY52407"/>
              </a:cxn>
              <a:cxn ang="0">
                <a:pos x="connsiteX52408" y="connsiteY52408"/>
              </a:cxn>
              <a:cxn ang="0">
                <a:pos x="connsiteX52409" y="connsiteY52409"/>
              </a:cxn>
              <a:cxn ang="0">
                <a:pos x="connsiteX52410" y="connsiteY52410"/>
              </a:cxn>
              <a:cxn ang="0">
                <a:pos x="connsiteX52411" y="connsiteY52411"/>
              </a:cxn>
              <a:cxn ang="0">
                <a:pos x="connsiteX52412" y="connsiteY52412"/>
              </a:cxn>
              <a:cxn ang="0">
                <a:pos x="connsiteX52413" y="connsiteY52413"/>
              </a:cxn>
              <a:cxn ang="0">
                <a:pos x="connsiteX52414" y="connsiteY52414"/>
              </a:cxn>
              <a:cxn ang="0">
                <a:pos x="connsiteX52415" y="connsiteY52415"/>
              </a:cxn>
              <a:cxn ang="0">
                <a:pos x="connsiteX52416" y="connsiteY52416"/>
              </a:cxn>
              <a:cxn ang="0">
                <a:pos x="connsiteX52417" y="connsiteY52417"/>
              </a:cxn>
              <a:cxn ang="0">
                <a:pos x="connsiteX52418" y="connsiteY52418"/>
              </a:cxn>
              <a:cxn ang="0">
                <a:pos x="connsiteX52419" y="connsiteY52419"/>
              </a:cxn>
              <a:cxn ang="0">
                <a:pos x="connsiteX52420" y="connsiteY52420"/>
              </a:cxn>
              <a:cxn ang="0">
                <a:pos x="connsiteX52421" y="connsiteY52421"/>
              </a:cxn>
              <a:cxn ang="0">
                <a:pos x="connsiteX52422" y="connsiteY52422"/>
              </a:cxn>
              <a:cxn ang="0">
                <a:pos x="connsiteX52423" y="connsiteY52423"/>
              </a:cxn>
              <a:cxn ang="0">
                <a:pos x="connsiteX52424" y="connsiteY52424"/>
              </a:cxn>
              <a:cxn ang="0">
                <a:pos x="connsiteX52425" y="connsiteY52425"/>
              </a:cxn>
              <a:cxn ang="0">
                <a:pos x="connsiteX52426" y="connsiteY52426"/>
              </a:cxn>
              <a:cxn ang="0">
                <a:pos x="connsiteX52427" y="connsiteY52427"/>
              </a:cxn>
              <a:cxn ang="0">
                <a:pos x="connsiteX52428" y="connsiteY52428"/>
              </a:cxn>
              <a:cxn ang="0">
                <a:pos x="connsiteX52429" y="connsiteY52429"/>
              </a:cxn>
              <a:cxn ang="0">
                <a:pos x="connsiteX52430" y="connsiteY52430"/>
              </a:cxn>
              <a:cxn ang="0">
                <a:pos x="connsiteX52431" y="connsiteY52431"/>
              </a:cxn>
              <a:cxn ang="0">
                <a:pos x="connsiteX52432" y="connsiteY52432"/>
              </a:cxn>
              <a:cxn ang="0">
                <a:pos x="connsiteX52433" y="connsiteY52433"/>
              </a:cxn>
              <a:cxn ang="0">
                <a:pos x="connsiteX52434" y="connsiteY52434"/>
              </a:cxn>
              <a:cxn ang="0">
                <a:pos x="connsiteX52435" y="connsiteY52435"/>
              </a:cxn>
              <a:cxn ang="0">
                <a:pos x="connsiteX52436" y="connsiteY52436"/>
              </a:cxn>
              <a:cxn ang="0">
                <a:pos x="connsiteX52437" y="connsiteY52437"/>
              </a:cxn>
              <a:cxn ang="0">
                <a:pos x="connsiteX52438" y="connsiteY52438"/>
              </a:cxn>
              <a:cxn ang="0">
                <a:pos x="connsiteX52439" y="connsiteY52439"/>
              </a:cxn>
              <a:cxn ang="0">
                <a:pos x="connsiteX52440" y="connsiteY52440"/>
              </a:cxn>
              <a:cxn ang="0">
                <a:pos x="connsiteX52441" y="connsiteY52441"/>
              </a:cxn>
              <a:cxn ang="0">
                <a:pos x="connsiteX52442" y="connsiteY52442"/>
              </a:cxn>
              <a:cxn ang="0">
                <a:pos x="connsiteX52443" y="connsiteY52443"/>
              </a:cxn>
              <a:cxn ang="0">
                <a:pos x="connsiteX52444" y="connsiteY52444"/>
              </a:cxn>
              <a:cxn ang="0">
                <a:pos x="connsiteX52445" y="connsiteY52445"/>
              </a:cxn>
              <a:cxn ang="0">
                <a:pos x="connsiteX52446" y="connsiteY52446"/>
              </a:cxn>
              <a:cxn ang="0">
                <a:pos x="connsiteX52447" y="connsiteY52447"/>
              </a:cxn>
              <a:cxn ang="0">
                <a:pos x="connsiteX52448" y="connsiteY52448"/>
              </a:cxn>
              <a:cxn ang="0">
                <a:pos x="connsiteX52449" y="connsiteY52449"/>
              </a:cxn>
              <a:cxn ang="0">
                <a:pos x="connsiteX52450" y="connsiteY52450"/>
              </a:cxn>
              <a:cxn ang="0">
                <a:pos x="connsiteX52451" y="connsiteY52451"/>
              </a:cxn>
              <a:cxn ang="0">
                <a:pos x="connsiteX52452" y="connsiteY52452"/>
              </a:cxn>
              <a:cxn ang="0">
                <a:pos x="connsiteX52453" y="connsiteY52453"/>
              </a:cxn>
              <a:cxn ang="0">
                <a:pos x="connsiteX52454" y="connsiteY52454"/>
              </a:cxn>
              <a:cxn ang="0">
                <a:pos x="connsiteX52455" y="connsiteY52455"/>
              </a:cxn>
              <a:cxn ang="0">
                <a:pos x="connsiteX52456" y="connsiteY52456"/>
              </a:cxn>
              <a:cxn ang="0">
                <a:pos x="connsiteX52457" y="connsiteY52457"/>
              </a:cxn>
              <a:cxn ang="0">
                <a:pos x="connsiteX52458" y="connsiteY52458"/>
              </a:cxn>
              <a:cxn ang="0">
                <a:pos x="connsiteX52459" y="connsiteY52459"/>
              </a:cxn>
              <a:cxn ang="0">
                <a:pos x="connsiteX52460" y="connsiteY52460"/>
              </a:cxn>
              <a:cxn ang="0">
                <a:pos x="connsiteX52461" y="connsiteY52461"/>
              </a:cxn>
              <a:cxn ang="0">
                <a:pos x="connsiteX52462" y="connsiteY52462"/>
              </a:cxn>
              <a:cxn ang="0">
                <a:pos x="connsiteX52463" y="connsiteY52463"/>
              </a:cxn>
              <a:cxn ang="0">
                <a:pos x="connsiteX52464" y="connsiteY52464"/>
              </a:cxn>
              <a:cxn ang="0">
                <a:pos x="connsiteX52465" y="connsiteY52465"/>
              </a:cxn>
              <a:cxn ang="0">
                <a:pos x="connsiteX52466" y="connsiteY52466"/>
              </a:cxn>
              <a:cxn ang="0">
                <a:pos x="connsiteX52467" y="connsiteY52467"/>
              </a:cxn>
              <a:cxn ang="0">
                <a:pos x="connsiteX52468" y="connsiteY52468"/>
              </a:cxn>
              <a:cxn ang="0">
                <a:pos x="connsiteX52469" y="connsiteY52469"/>
              </a:cxn>
              <a:cxn ang="0">
                <a:pos x="connsiteX52470" y="connsiteY52470"/>
              </a:cxn>
              <a:cxn ang="0">
                <a:pos x="connsiteX52471" y="connsiteY52471"/>
              </a:cxn>
              <a:cxn ang="0">
                <a:pos x="connsiteX52472" y="connsiteY52472"/>
              </a:cxn>
              <a:cxn ang="0">
                <a:pos x="connsiteX52473" y="connsiteY52473"/>
              </a:cxn>
              <a:cxn ang="0">
                <a:pos x="connsiteX52474" y="connsiteY52474"/>
              </a:cxn>
              <a:cxn ang="0">
                <a:pos x="connsiteX52475" y="connsiteY52475"/>
              </a:cxn>
              <a:cxn ang="0">
                <a:pos x="connsiteX52476" y="connsiteY52476"/>
              </a:cxn>
              <a:cxn ang="0">
                <a:pos x="connsiteX52477" y="connsiteY52477"/>
              </a:cxn>
              <a:cxn ang="0">
                <a:pos x="connsiteX52478" y="connsiteY52478"/>
              </a:cxn>
              <a:cxn ang="0">
                <a:pos x="connsiteX52479" y="connsiteY52479"/>
              </a:cxn>
              <a:cxn ang="0">
                <a:pos x="connsiteX52480" y="connsiteY52480"/>
              </a:cxn>
              <a:cxn ang="0">
                <a:pos x="connsiteX52481" y="connsiteY52481"/>
              </a:cxn>
              <a:cxn ang="0">
                <a:pos x="connsiteX52482" y="connsiteY52482"/>
              </a:cxn>
              <a:cxn ang="0">
                <a:pos x="connsiteX52483" y="connsiteY52483"/>
              </a:cxn>
              <a:cxn ang="0">
                <a:pos x="connsiteX52484" y="connsiteY52484"/>
              </a:cxn>
              <a:cxn ang="0">
                <a:pos x="connsiteX52485" y="connsiteY52485"/>
              </a:cxn>
              <a:cxn ang="0">
                <a:pos x="connsiteX52486" y="connsiteY52486"/>
              </a:cxn>
              <a:cxn ang="0">
                <a:pos x="connsiteX52487" y="connsiteY52487"/>
              </a:cxn>
              <a:cxn ang="0">
                <a:pos x="connsiteX52488" y="connsiteY52488"/>
              </a:cxn>
              <a:cxn ang="0">
                <a:pos x="connsiteX52489" y="connsiteY52489"/>
              </a:cxn>
              <a:cxn ang="0">
                <a:pos x="connsiteX52490" y="connsiteY52490"/>
              </a:cxn>
              <a:cxn ang="0">
                <a:pos x="connsiteX52491" y="connsiteY52491"/>
              </a:cxn>
              <a:cxn ang="0">
                <a:pos x="connsiteX52492" y="connsiteY52492"/>
              </a:cxn>
              <a:cxn ang="0">
                <a:pos x="connsiteX52493" y="connsiteY52493"/>
              </a:cxn>
              <a:cxn ang="0">
                <a:pos x="connsiteX52494" y="connsiteY52494"/>
              </a:cxn>
              <a:cxn ang="0">
                <a:pos x="connsiteX52495" y="connsiteY52495"/>
              </a:cxn>
              <a:cxn ang="0">
                <a:pos x="connsiteX52496" y="connsiteY52496"/>
              </a:cxn>
              <a:cxn ang="0">
                <a:pos x="connsiteX52497" y="connsiteY52497"/>
              </a:cxn>
              <a:cxn ang="0">
                <a:pos x="connsiteX52498" y="connsiteY52498"/>
              </a:cxn>
              <a:cxn ang="0">
                <a:pos x="connsiteX52499" y="connsiteY52499"/>
              </a:cxn>
              <a:cxn ang="0">
                <a:pos x="connsiteX52500" y="connsiteY52500"/>
              </a:cxn>
              <a:cxn ang="0">
                <a:pos x="connsiteX52501" y="connsiteY52501"/>
              </a:cxn>
              <a:cxn ang="0">
                <a:pos x="connsiteX52502" y="connsiteY52502"/>
              </a:cxn>
              <a:cxn ang="0">
                <a:pos x="connsiteX52503" y="connsiteY52503"/>
              </a:cxn>
              <a:cxn ang="0">
                <a:pos x="connsiteX52504" y="connsiteY52504"/>
              </a:cxn>
              <a:cxn ang="0">
                <a:pos x="connsiteX52505" y="connsiteY52505"/>
              </a:cxn>
              <a:cxn ang="0">
                <a:pos x="connsiteX52506" y="connsiteY52506"/>
              </a:cxn>
              <a:cxn ang="0">
                <a:pos x="connsiteX52507" y="connsiteY52507"/>
              </a:cxn>
              <a:cxn ang="0">
                <a:pos x="connsiteX52508" y="connsiteY52508"/>
              </a:cxn>
              <a:cxn ang="0">
                <a:pos x="connsiteX52509" y="connsiteY52509"/>
              </a:cxn>
              <a:cxn ang="0">
                <a:pos x="connsiteX52510" y="connsiteY52510"/>
              </a:cxn>
              <a:cxn ang="0">
                <a:pos x="connsiteX52511" y="connsiteY52511"/>
              </a:cxn>
              <a:cxn ang="0">
                <a:pos x="connsiteX52512" y="connsiteY52512"/>
              </a:cxn>
              <a:cxn ang="0">
                <a:pos x="connsiteX52513" y="connsiteY52513"/>
              </a:cxn>
              <a:cxn ang="0">
                <a:pos x="connsiteX52514" y="connsiteY52514"/>
              </a:cxn>
              <a:cxn ang="0">
                <a:pos x="connsiteX52515" y="connsiteY52515"/>
              </a:cxn>
              <a:cxn ang="0">
                <a:pos x="connsiteX52516" y="connsiteY52516"/>
              </a:cxn>
              <a:cxn ang="0">
                <a:pos x="connsiteX52517" y="connsiteY52517"/>
              </a:cxn>
              <a:cxn ang="0">
                <a:pos x="connsiteX52518" y="connsiteY52518"/>
              </a:cxn>
              <a:cxn ang="0">
                <a:pos x="connsiteX52519" y="connsiteY52519"/>
              </a:cxn>
              <a:cxn ang="0">
                <a:pos x="connsiteX52520" y="connsiteY52520"/>
              </a:cxn>
              <a:cxn ang="0">
                <a:pos x="connsiteX52521" y="connsiteY52521"/>
              </a:cxn>
              <a:cxn ang="0">
                <a:pos x="connsiteX52522" y="connsiteY52522"/>
              </a:cxn>
              <a:cxn ang="0">
                <a:pos x="connsiteX52523" y="connsiteY52523"/>
              </a:cxn>
              <a:cxn ang="0">
                <a:pos x="connsiteX52524" y="connsiteY52524"/>
              </a:cxn>
              <a:cxn ang="0">
                <a:pos x="connsiteX52525" y="connsiteY52525"/>
              </a:cxn>
              <a:cxn ang="0">
                <a:pos x="connsiteX52526" y="connsiteY52526"/>
              </a:cxn>
              <a:cxn ang="0">
                <a:pos x="connsiteX52527" y="connsiteY52527"/>
              </a:cxn>
              <a:cxn ang="0">
                <a:pos x="connsiteX52528" y="connsiteY52528"/>
              </a:cxn>
              <a:cxn ang="0">
                <a:pos x="connsiteX52529" y="connsiteY52529"/>
              </a:cxn>
              <a:cxn ang="0">
                <a:pos x="connsiteX52530" y="connsiteY52530"/>
              </a:cxn>
              <a:cxn ang="0">
                <a:pos x="connsiteX52531" y="connsiteY52531"/>
              </a:cxn>
              <a:cxn ang="0">
                <a:pos x="connsiteX52532" y="connsiteY52532"/>
              </a:cxn>
              <a:cxn ang="0">
                <a:pos x="connsiteX52533" y="connsiteY52533"/>
              </a:cxn>
              <a:cxn ang="0">
                <a:pos x="connsiteX52534" y="connsiteY52534"/>
              </a:cxn>
              <a:cxn ang="0">
                <a:pos x="connsiteX52535" y="connsiteY52535"/>
              </a:cxn>
              <a:cxn ang="0">
                <a:pos x="connsiteX52536" y="connsiteY52536"/>
              </a:cxn>
              <a:cxn ang="0">
                <a:pos x="connsiteX52537" y="connsiteY52537"/>
              </a:cxn>
              <a:cxn ang="0">
                <a:pos x="connsiteX52538" y="connsiteY52538"/>
              </a:cxn>
              <a:cxn ang="0">
                <a:pos x="connsiteX52539" y="connsiteY52539"/>
              </a:cxn>
              <a:cxn ang="0">
                <a:pos x="connsiteX52540" y="connsiteY52540"/>
              </a:cxn>
              <a:cxn ang="0">
                <a:pos x="connsiteX52541" y="connsiteY52541"/>
              </a:cxn>
              <a:cxn ang="0">
                <a:pos x="connsiteX52542" y="connsiteY52542"/>
              </a:cxn>
              <a:cxn ang="0">
                <a:pos x="connsiteX52543" y="connsiteY52543"/>
              </a:cxn>
              <a:cxn ang="0">
                <a:pos x="connsiteX52544" y="connsiteY52544"/>
              </a:cxn>
              <a:cxn ang="0">
                <a:pos x="connsiteX52545" y="connsiteY52545"/>
              </a:cxn>
              <a:cxn ang="0">
                <a:pos x="connsiteX52546" y="connsiteY52546"/>
              </a:cxn>
              <a:cxn ang="0">
                <a:pos x="connsiteX52547" y="connsiteY52547"/>
              </a:cxn>
              <a:cxn ang="0">
                <a:pos x="connsiteX52548" y="connsiteY52548"/>
              </a:cxn>
              <a:cxn ang="0">
                <a:pos x="connsiteX52549" y="connsiteY52549"/>
              </a:cxn>
              <a:cxn ang="0">
                <a:pos x="connsiteX52550" y="connsiteY52550"/>
              </a:cxn>
              <a:cxn ang="0">
                <a:pos x="connsiteX52551" y="connsiteY52551"/>
              </a:cxn>
              <a:cxn ang="0">
                <a:pos x="connsiteX52552" y="connsiteY52552"/>
              </a:cxn>
              <a:cxn ang="0">
                <a:pos x="connsiteX52553" y="connsiteY52553"/>
              </a:cxn>
              <a:cxn ang="0">
                <a:pos x="connsiteX52554" y="connsiteY52554"/>
              </a:cxn>
              <a:cxn ang="0">
                <a:pos x="connsiteX52555" y="connsiteY52555"/>
              </a:cxn>
              <a:cxn ang="0">
                <a:pos x="connsiteX52556" y="connsiteY52556"/>
              </a:cxn>
              <a:cxn ang="0">
                <a:pos x="connsiteX52557" y="connsiteY52557"/>
              </a:cxn>
              <a:cxn ang="0">
                <a:pos x="connsiteX52558" y="connsiteY52558"/>
              </a:cxn>
              <a:cxn ang="0">
                <a:pos x="connsiteX52559" y="connsiteY52559"/>
              </a:cxn>
              <a:cxn ang="0">
                <a:pos x="connsiteX52560" y="connsiteY52560"/>
              </a:cxn>
              <a:cxn ang="0">
                <a:pos x="connsiteX52561" y="connsiteY52561"/>
              </a:cxn>
              <a:cxn ang="0">
                <a:pos x="connsiteX52562" y="connsiteY52562"/>
              </a:cxn>
              <a:cxn ang="0">
                <a:pos x="connsiteX52563" y="connsiteY52563"/>
              </a:cxn>
              <a:cxn ang="0">
                <a:pos x="connsiteX52564" y="connsiteY52564"/>
              </a:cxn>
              <a:cxn ang="0">
                <a:pos x="connsiteX52565" y="connsiteY52565"/>
              </a:cxn>
              <a:cxn ang="0">
                <a:pos x="connsiteX52566" y="connsiteY52566"/>
              </a:cxn>
              <a:cxn ang="0">
                <a:pos x="connsiteX52567" y="connsiteY52567"/>
              </a:cxn>
              <a:cxn ang="0">
                <a:pos x="connsiteX52568" y="connsiteY52568"/>
              </a:cxn>
              <a:cxn ang="0">
                <a:pos x="connsiteX52569" y="connsiteY52569"/>
              </a:cxn>
              <a:cxn ang="0">
                <a:pos x="connsiteX52570" y="connsiteY52570"/>
              </a:cxn>
              <a:cxn ang="0">
                <a:pos x="connsiteX52571" y="connsiteY52571"/>
              </a:cxn>
              <a:cxn ang="0">
                <a:pos x="connsiteX52572" y="connsiteY52572"/>
              </a:cxn>
              <a:cxn ang="0">
                <a:pos x="connsiteX52573" y="connsiteY52573"/>
              </a:cxn>
              <a:cxn ang="0">
                <a:pos x="connsiteX52574" y="connsiteY52574"/>
              </a:cxn>
              <a:cxn ang="0">
                <a:pos x="connsiteX52575" y="connsiteY52575"/>
              </a:cxn>
              <a:cxn ang="0">
                <a:pos x="connsiteX52576" y="connsiteY52576"/>
              </a:cxn>
              <a:cxn ang="0">
                <a:pos x="connsiteX52577" y="connsiteY52577"/>
              </a:cxn>
              <a:cxn ang="0">
                <a:pos x="connsiteX52578" y="connsiteY52578"/>
              </a:cxn>
              <a:cxn ang="0">
                <a:pos x="connsiteX52579" y="connsiteY52579"/>
              </a:cxn>
              <a:cxn ang="0">
                <a:pos x="connsiteX52580" y="connsiteY52580"/>
              </a:cxn>
              <a:cxn ang="0">
                <a:pos x="connsiteX52581" y="connsiteY52581"/>
              </a:cxn>
              <a:cxn ang="0">
                <a:pos x="connsiteX52582" y="connsiteY52582"/>
              </a:cxn>
              <a:cxn ang="0">
                <a:pos x="connsiteX52583" y="connsiteY52583"/>
              </a:cxn>
              <a:cxn ang="0">
                <a:pos x="connsiteX52584" y="connsiteY52584"/>
              </a:cxn>
              <a:cxn ang="0">
                <a:pos x="connsiteX52585" y="connsiteY52585"/>
              </a:cxn>
              <a:cxn ang="0">
                <a:pos x="connsiteX52586" y="connsiteY52586"/>
              </a:cxn>
              <a:cxn ang="0">
                <a:pos x="connsiteX52587" y="connsiteY52587"/>
              </a:cxn>
              <a:cxn ang="0">
                <a:pos x="connsiteX52588" y="connsiteY52588"/>
              </a:cxn>
              <a:cxn ang="0">
                <a:pos x="connsiteX52589" y="connsiteY52589"/>
              </a:cxn>
              <a:cxn ang="0">
                <a:pos x="connsiteX52590" y="connsiteY52590"/>
              </a:cxn>
              <a:cxn ang="0">
                <a:pos x="connsiteX52591" y="connsiteY52591"/>
              </a:cxn>
              <a:cxn ang="0">
                <a:pos x="connsiteX52592" y="connsiteY52592"/>
              </a:cxn>
              <a:cxn ang="0">
                <a:pos x="connsiteX52593" y="connsiteY52593"/>
              </a:cxn>
              <a:cxn ang="0">
                <a:pos x="connsiteX52594" y="connsiteY52594"/>
              </a:cxn>
              <a:cxn ang="0">
                <a:pos x="connsiteX52595" y="connsiteY52595"/>
              </a:cxn>
              <a:cxn ang="0">
                <a:pos x="connsiteX52596" y="connsiteY52596"/>
              </a:cxn>
              <a:cxn ang="0">
                <a:pos x="connsiteX52597" y="connsiteY52597"/>
              </a:cxn>
              <a:cxn ang="0">
                <a:pos x="connsiteX52598" y="connsiteY52598"/>
              </a:cxn>
              <a:cxn ang="0">
                <a:pos x="connsiteX52599" y="connsiteY52599"/>
              </a:cxn>
              <a:cxn ang="0">
                <a:pos x="connsiteX52600" y="connsiteY52600"/>
              </a:cxn>
              <a:cxn ang="0">
                <a:pos x="connsiteX52601" y="connsiteY52601"/>
              </a:cxn>
              <a:cxn ang="0">
                <a:pos x="connsiteX52602" y="connsiteY52602"/>
              </a:cxn>
              <a:cxn ang="0">
                <a:pos x="connsiteX52603" y="connsiteY52603"/>
              </a:cxn>
              <a:cxn ang="0">
                <a:pos x="connsiteX52604" y="connsiteY52604"/>
              </a:cxn>
              <a:cxn ang="0">
                <a:pos x="connsiteX52605" y="connsiteY52605"/>
              </a:cxn>
              <a:cxn ang="0">
                <a:pos x="connsiteX52606" y="connsiteY52606"/>
              </a:cxn>
              <a:cxn ang="0">
                <a:pos x="connsiteX52607" y="connsiteY52607"/>
              </a:cxn>
              <a:cxn ang="0">
                <a:pos x="connsiteX52608" y="connsiteY52608"/>
              </a:cxn>
              <a:cxn ang="0">
                <a:pos x="connsiteX52609" y="connsiteY52609"/>
              </a:cxn>
              <a:cxn ang="0">
                <a:pos x="connsiteX52610" y="connsiteY52610"/>
              </a:cxn>
              <a:cxn ang="0">
                <a:pos x="connsiteX52611" y="connsiteY52611"/>
              </a:cxn>
              <a:cxn ang="0">
                <a:pos x="connsiteX52612" y="connsiteY52612"/>
              </a:cxn>
              <a:cxn ang="0">
                <a:pos x="connsiteX52613" y="connsiteY52613"/>
              </a:cxn>
              <a:cxn ang="0">
                <a:pos x="connsiteX52614" y="connsiteY52614"/>
              </a:cxn>
              <a:cxn ang="0">
                <a:pos x="connsiteX52615" y="connsiteY52615"/>
              </a:cxn>
              <a:cxn ang="0">
                <a:pos x="connsiteX52616" y="connsiteY52616"/>
              </a:cxn>
              <a:cxn ang="0">
                <a:pos x="connsiteX52617" y="connsiteY52617"/>
              </a:cxn>
              <a:cxn ang="0">
                <a:pos x="connsiteX52618" y="connsiteY52618"/>
              </a:cxn>
              <a:cxn ang="0">
                <a:pos x="connsiteX52619" y="connsiteY52619"/>
              </a:cxn>
              <a:cxn ang="0">
                <a:pos x="connsiteX52620" y="connsiteY52620"/>
              </a:cxn>
              <a:cxn ang="0">
                <a:pos x="connsiteX52621" y="connsiteY52621"/>
              </a:cxn>
              <a:cxn ang="0">
                <a:pos x="connsiteX52622" y="connsiteY52622"/>
              </a:cxn>
              <a:cxn ang="0">
                <a:pos x="connsiteX52623" y="connsiteY52623"/>
              </a:cxn>
              <a:cxn ang="0">
                <a:pos x="connsiteX52624" y="connsiteY52624"/>
              </a:cxn>
              <a:cxn ang="0">
                <a:pos x="connsiteX52625" y="connsiteY52625"/>
              </a:cxn>
              <a:cxn ang="0">
                <a:pos x="connsiteX52626" y="connsiteY52626"/>
              </a:cxn>
              <a:cxn ang="0">
                <a:pos x="connsiteX52627" y="connsiteY52627"/>
              </a:cxn>
              <a:cxn ang="0">
                <a:pos x="connsiteX52628" y="connsiteY52628"/>
              </a:cxn>
              <a:cxn ang="0">
                <a:pos x="connsiteX52629" y="connsiteY52629"/>
              </a:cxn>
              <a:cxn ang="0">
                <a:pos x="connsiteX52630" y="connsiteY52630"/>
              </a:cxn>
              <a:cxn ang="0">
                <a:pos x="connsiteX52631" y="connsiteY52631"/>
              </a:cxn>
              <a:cxn ang="0">
                <a:pos x="connsiteX52632" y="connsiteY52632"/>
              </a:cxn>
              <a:cxn ang="0">
                <a:pos x="connsiteX52633" y="connsiteY52633"/>
              </a:cxn>
              <a:cxn ang="0">
                <a:pos x="connsiteX52634" y="connsiteY52634"/>
              </a:cxn>
              <a:cxn ang="0">
                <a:pos x="connsiteX52635" y="connsiteY52635"/>
              </a:cxn>
              <a:cxn ang="0">
                <a:pos x="connsiteX52636" y="connsiteY52636"/>
              </a:cxn>
              <a:cxn ang="0">
                <a:pos x="connsiteX52637" y="connsiteY52637"/>
              </a:cxn>
              <a:cxn ang="0">
                <a:pos x="connsiteX52638" y="connsiteY52638"/>
              </a:cxn>
              <a:cxn ang="0">
                <a:pos x="connsiteX52639" y="connsiteY52639"/>
              </a:cxn>
              <a:cxn ang="0">
                <a:pos x="connsiteX52640" y="connsiteY52640"/>
              </a:cxn>
              <a:cxn ang="0">
                <a:pos x="connsiteX52641" y="connsiteY52641"/>
              </a:cxn>
              <a:cxn ang="0">
                <a:pos x="connsiteX52642" y="connsiteY52642"/>
              </a:cxn>
              <a:cxn ang="0">
                <a:pos x="connsiteX52643" y="connsiteY52643"/>
              </a:cxn>
              <a:cxn ang="0">
                <a:pos x="connsiteX52644" y="connsiteY52644"/>
              </a:cxn>
              <a:cxn ang="0">
                <a:pos x="connsiteX52645" y="connsiteY52645"/>
              </a:cxn>
              <a:cxn ang="0">
                <a:pos x="connsiteX52646" y="connsiteY52646"/>
              </a:cxn>
              <a:cxn ang="0">
                <a:pos x="connsiteX52647" y="connsiteY52647"/>
              </a:cxn>
              <a:cxn ang="0">
                <a:pos x="connsiteX52648" y="connsiteY52648"/>
              </a:cxn>
              <a:cxn ang="0">
                <a:pos x="connsiteX52649" y="connsiteY52649"/>
              </a:cxn>
              <a:cxn ang="0">
                <a:pos x="connsiteX52650" y="connsiteY52650"/>
              </a:cxn>
              <a:cxn ang="0">
                <a:pos x="connsiteX52651" y="connsiteY52651"/>
              </a:cxn>
              <a:cxn ang="0">
                <a:pos x="connsiteX52652" y="connsiteY52652"/>
              </a:cxn>
              <a:cxn ang="0">
                <a:pos x="connsiteX52653" y="connsiteY52653"/>
              </a:cxn>
              <a:cxn ang="0">
                <a:pos x="connsiteX52654" y="connsiteY52654"/>
              </a:cxn>
              <a:cxn ang="0">
                <a:pos x="connsiteX52655" y="connsiteY52655"/>
              </a:cxn>
              <a:cxn ang="0">
                <a:pos x="connsiteX52656" y="connsiteY52656"/>
              </a:cxn>
              <a:cxn ang="0">
                <a:pos x="connsiteX52657" y="connsiteY52657"/>
              </a:cxn>
              <a:cxn ang="0">
                <a:pos x="connsiteX52658" y="connsiteY52658"/>
              </a:cxn>
              <a:cxn ang="0">
                <a:pos x="connsiteX52659" y="connsiteY52659"/>
              </a:cxn>
              <a:cxn ang="0">
                <a:pos x="connsiteX52660" y="connsiteY52660"/>
              </a:cxn>
              <a:cxn ang="0">
                <a:pos x="connsiteX52661" y="connsiteY52661"/>
              </a:cxn>
              <a:cxn ang="0">
                <a:pos x="connsiteX52662" y="connsiteY52662"/>
              </a:cxn>
              <a:cxn ang="0">
                <a:pos x="connsiteX52663" y="connsiteY52663"/>
              </a:cxn>
              <a:cxn ang="0">
                <a:pos x="connsiteX52664" y="connsiteY52664"/>
              </a:cxn>
              <a:cxn ang="0">
                <a:pos x="connsiteX52665" y="connsiteY52665"/>
              </a:cxn>
              <a:cxn ang="0">
                <a:pos x="connsiteX52666" y="connsiteY52666"/>
              </a:cxn>
              <a:cxn ang="0">
                <a:pos x="connsiteX52667" y="connsiteY52667"/>
              </a:cxn>
              <a:cxn ang="0">
                <a:pos x="connsiteX52668" y="connsiteY52668"/>
              </a:cxn>
              <a:cxn ang="0">
                <a:pos x="connsiteX52669" y="connsiteY52669"/>
              </a:cxn>
              <a:cxn ang="0">
                <a:pos x="connsiteX52670" y="connsiteY52670"/>
              </a:cxn>
              <a:cxn ang="0">
                <a:pos x="connsiteX52671" y="connsiteY52671"/>
              </a:cxn>
              <a:cxn ang="0">
                <a:pos x="connsiteX52672" y="connsiteY52672"/>
              </a:cxn>
              <a:cxn ang="0">
                <a:pos x="connsiteX52673" y="connsiteY52673"/>
              </a:cxn>
              <a:cxn ang="0">
                <a:pos x="connsiteX52674" y="connsiteY52674"/>
              </a:cxn>
              <a:cxn ang="0">
                <a:pos x="connsiteX52675" y="connsiteY52675"/>
              </a:cxn>
              <a:cxn ang="0">
                <a:pos x="connsiteX52676" y="connsiteY52676"/>
              </a:cxn>
              <a:cxn ang="0">
                <a:pos x="connsiteX52677" y="connsiteY52677"/>
              </a:cxn>
              <a:cxn ang="0">
                <a:pos x="connsiteX52678" y="connsiteY52678"/>
              </a:cxn>
              <a:cxn ang="0">
                <a:pos x="connsiteX52679" y="connsiteY52679"/>
              </a:cxn>
              <a:cxn ang="0">
                <a:pos x="connsiteX52680" y="connsiteY52680"/>
              </a:cxn>
              <a:cxn ang="0">
                <a:pos x="connsiteX52681" y="connsiteY52681"/>
              </a:cxn>
              <a:cxn ang="0">
                <a:pos x="connsiteX52682" y="connsiteY52682"/>
              </a:cxn>
              <a:cxn ang="0">
                <a:pos x="connsiteX52683" y="connsiteY52683"/>
              </a:cxn>
              <a:cxn ang="0">
                <a:pos x="connsiteX52684" y="connsiteY52684"/>
              </a:cxn>
              <a:cxn ang="0">
                <a:pos x="connsiteX52685" y="connsiteY52685"/>
              </a:cxn>
              <a:cxn ang="0">
                <a:pos x="connsiteX52686" y="connsiteY52686"/>
              </a:cxn>
              <a:cxn ang="0">
                <a:pos x="connsiteX52687" y="connsiteY52687"/>
              </a:cxn>
              <a:cxn ang="0">
                <a:pos x="connsiteX52688" y="connsiteY52688"/>
              </a:cxn>
              <a:cxn ang="0">
                <a:pos x="connsiteX52689" y="connsiteY52689"/>
              </a:cxn>
              <a:cxn ang="0">
                <a:pos x="connsiteX52690" y="connsiteY52690"/>
              </a:cxn>
              <a:cxn ang="0">
                <a:pos x="connsiteX52691" y="connsiteY52691"/>
              </a:cxn>
              <a:cxn ang="0">
                <a:pos x="connsiteX52692" y="connsiteY52692"/>
              </a:cxn>
              <a:cxn ang="0">
                <a:pos x="connsiteX52693" y="connsiteY52693"/>
              </a:cxn>
              <a:cxn ang="0">
                <a:pos x="connsiteX52694" y="connsiteY52694"/>
              </a:cxn>
              <a:cxn ang="0">
                <a:pos x="connsiteX52695" y="connsiteY52695"/>
              </a:cxn>
              <a:cxn ang="0">
                <a:pos x="connsiteX52696" y="connsiteY52696"/>
              </a:cxn>
              <a:cxn ang="0">
                <a:pos x="connsiteX52697" y="connsiteY52697"/>
              </a:cxn>
              <a:cxn ang="0">
                <a:pos x="connsiteX52698" y="connsiteY52698"/>
              </a:cxn>
              <a:cxn ang="0">
                <a:pos x="connsiteX52699" y="connsiteY52699"/>
              </a:cxn>
              <a:cxn ang="0">
                <a:pos x="connsiteX52700" y="connsiteY52700"/>
              </a:cxn>
              <a:cxn ang="0">
                <a:pos x="connsiteX52701" y="connsiteY52701"/>
              </a:cxn>
              <a:cxn ang="0">
                <a:pos x="connsiteX52702" y="connsiteY52702"/>
              </a:cxn>
              <a:cxn ang="0">
                <a:pos x="connsiteX52703" y="connsiteY52703"/>
              </a:cxn>
              <a:cxn ang="0">
                <a:pos x="connsiteX52704" y="connsiteY52704"/>
              </a:cxn>
              <a:cxn ang="0">
                <a:pos x="connsiteX52705" y="connsiteY52705"/>
              </a:cxn>
              <a:cxn ang="0">
                <a:pos x="connsiteX52706" y="connsiteY52706"/>
              </a:cxn>
              <a:cxn ang="0">
                <a:pos x="connsiteX52707" y="connsiteY52707"/>
              </a:cxn>
              <a:cxn ang="0">
                <a:pos x="connsiteX52708" y="connsiteY52708"/>
              </a:cxn>
              <a:cxn ang="0">
                <a:pos x="connsiteX52709" y="connsiteY52709"/>
              </a:cxn>
              <a:cxn ang="0">
                <a:pos x="connsiteX52710" y="connsiteY52710"/>
              </a:cxn>
              <a:cxn ang="0">
                <a:pos x="connsiteX52711" y="connsiteY52711"/>
              </a:cxn>
              <a:cxn ang="0">
                <a:pos x="connsiteX52712" y="connsiteY52712"/>
              </a:cxn>
              <a:cxn ang="0">
                <a:pos x="connsiteX52713" y="connsiteY52713"/>
              </a:cxn>
              <a:cxn ang="0">
                <a:pos x="connsiteX52714" y="connsiteY52714"/>
              </a:cxn>
              <a:cxn ang="0">
                <a:pos x="connsiteX52715" y="connsiteY52715"/>
              </a:cxn>
              <a:cxn ang="0">
                <a:pos x="connsiteX52716" y="connsiteY52716"/>
              </a:cxn>
              <a:cxn ang="0">
                <a:pos x="connsiteX52717" y="connsiteY52717"/>
              </a:cxn>
              <a:cxn ang="0">
                <a:pos x="connsiteX52718" y="connsiteY52718"/>
              </a:cxn>
              <a:cxn ang="0">
                <a:pos x="connsiteX52719" y="connsiteY52719"/>
              </a:cxn>
              <a:cxn ang="0">
                <a:pos x="connsiteX52720" y="connsiteY52720"/>
              </a:cxn>
              <a:cxn ang="0">
                <a:pos x="connsiteX52721" y="connsiteY52721"/>
              </a:cxn>
              <a:cxn ang="0">
                <a:pos x="connsiteX52722" y="connsiteY52722"/>
              </a:cxn>
              <a:cxn ang="0">
                <a:pos x="connsiteX52723" y="connsiteY52723"/>
              </a:cxn>
              <a:cxn ang="0">
                <a:pos x="connsiteX52724" y="connsiteY52724"/>
              </a:cxn>
              <a:cxn ang="0">
                <a:pos x="connsiteX52725" y="connsiteY52725"/>
              </a:cxn>
              <a:cxn ang="0">
                <a:pos x="connsiteX52726" y="connsiteY52726"/>
              </a:cxn>
              <a:cxn ang="0">
                <a:pos x="connsiteX52727" y="connsiteY52727"/>
              </a:cxn>
              <a:cxn ang="0">
                <a:pos x="connsiteX52728" y="connsiteY52728"/>
              </a:cxn>
              <a:cxn ang="0">
                <a:pos x="connsiteX52729" y="connsiteY52729"/>
              </a:cxn>
              <a:cxn ang="0">
                <a:pos x="connsiteX52730" y="connsiteY52730"/>
              </a:cxn>
              <a:cxn ang="0">
                <a:pos x="connsiteX52731" y="connsiteY52731"/>
              </a:cxn>
              <a:cxn ang="0">
                <a:pos x="connsiteX52732" y="connsiteY52732"/>
              </a:cxn>
              <a:cxn ang="0">
                <a:pos x="connsiteX52733" y="connsiteY52733"/>
              </a:cxn>
              <a:cxn ang="0">
                <a:pos x="connsiteX52734" y="connsiteY52734"/>
              </a:cxn>
              <a:cxn ang="0">
                <a:pos x="connsiteX52735" y="connsiteY52735"/>
              </a:cxn>
              <a:cxn ang="0">
                <a:pos x="connsiteX52736" y="connsiteY52736"/>
              </a:cxn>
              <a:cxn ang="0">
                <a:pos x="connsiteX52737" y="connsiteY52737"/>
              </a:cxn>
              <a:cxn ang="0">
                <a:pos x="connsiteX52738" y="connsiteY52738"/>
              </a:cxn>
              <a:cxn ang="0">
                <a:pos x="connsiteX52739" y="connsiteY52739"/>
              </a:cxn>
              <a:cxn ang="0">
                <a:pos x="connsiteX52740" y="connsiteY52740"/>
              </a:cxn>
              <a:cxn ang="0">
                <a:pos x="connsiteX52741" y="connsiteY52741"/>
              </a:cxn>
              <a:cxn ang="0">
                <a:pos x="connsiteX52742" y="connsiteY52742"/>
              </a:cxn>
              <a:cxn ang="0">
                <a:pos x="connsiteX52743" y="connsiteY52743"/>
              </a:cxn>
              <a:cxn ang="0">
                <a:pos x="connsiteX52744" y="connsiteY52744"/>
              </a:cxn>
              <a:cxn ang="0">
                <a:pos x="connsiteX52745" y="connsiteY52745"/>
              </a:cxn>
              <a:cxn ang="0">
                <a:pos x="connsiteX52746" y="connsiteY52746"/>
              </a:cxn>
              <a:cxn ang="0">
                <a:pos x="connsiteX52747" y="connsiteY52747"/>
              </a:cxn>
              <a:cxn ang="0">
                <a:pos x="connsiteX52748" y="connsiteY52748"/>
              </a:cxn>
              <a:cxn ang="0">
                <a:pos x="connsiteX52749" y="connsiteY52749"/>
              </a:cxn>
              <a:cxn ang="0">
                <a:pos x="connsiteX52750" y="connsiteY52750"/>
              </a:cxn>
              <a:cxn ang="0">
                <a:pos x="connsiteX52751" y="connsiteY52751"/>
              </a:cxn>
              <a:cxn ang="0">
                <a:pos x="connsiteX52752" y="connsiteY52752"/>
              </a:cxn>
              <a:cxn ang="0">
                <a:pos x="connsiteX52753" y="connsiteY52753"/>
              </a:cxn>
              <a:cxn ang="0">
                <a:pos x="connsiteX52754" y="connsiteY52754"/>
              </a:cxn>
              <a:cxn ang="0">
                <a:pos x="connsiteX52755" y="connsiteY52755"/>
              </a:cxn>
              <a:cxn ang="0">
                <a:pos x="connsiteX52756" y="connsiteY52756"/>
              </a:cxn>
              <a:cxn ang="0">
                <a:pos x="connsiteX52757" y="connsiteY52757"/>
              </a:cxn>
              <a:cxn ang="0">
                <a:pos x="connsiteX52758" y="connsiteY52758"/>
              </a:cxn>
              <a:cxn ang="0">
                <a:pos x="connsiteX52759" y="connsiteY52759"/>
              </a:cxn>
              <a:cxn ang="0">
                <a:pos x="connsiteX52760" y="connsiteY52760"/>
              </a:cxn>
              <a:cxn ang="0">
                <a:pos x="connsiteX52761" y="connsiteY52761"/>
              </a:cxn>
              <a:cxn ang="0">
                <a:pos x="connsiteX52762" y="connsiteY52762"/>
              </a:cxn>
              <a:cxn ang="0">
                <a:pos x="connsiteX52763" y="connsiteY52763"/>
              </a:cxn>
              <a:cxn ang="0">
                <a:pos x="connsiteX52764" y="connsiteY52764"/>
              </a:cxn>
              <a:cxn ang="0">
                <a:pos x="connsiteX52765" y="connsiteY52765"/>
              </a:cxn>
              <a:cxn ang="0">
                <a:pos x="connsiteX52766" y="connsiteY52766"/>
              </a:cxn>
              <a:cxn ang="0">
                <a:pos x="connsiteX52767" y="connsiteY52767"/>
              </a:cxn>
              <a:cxn ang="0">
                <a:pos x="connsiteX52768" y="connsiteY52768"/>
              </a:cxn>
              <a:cxn ang="0">
                <a:pos x="connsiteX52769" y="connsiteY52769"/>
              </a:cxn>
              <a:cxn ang="0">
                <a:pos x="connsiteX52770" y="connsiteY52770"/>
              </a:cxn>
              <a:cxn ang="0">
                <a:pos x="connsiteX52771" y="connsiteY52771"/>
              </a:cxn>
              <a:cxn ang="0">
                <a:pos x="connsiteX52772" y="connsiteY52772"/>
              </a:cxn>
              <a:cxn ang="0">
                <a:pos x="connsiteX52773" y="connsiteY52773"/>
              </a:cxn>
              <a:cxn ang="0">
                <a:pos x="connsiteX52774" y="connsiteY52774"/>
              </a:cxn>
              <a:cxn ang="0">
                <a:pos x="connsiteX52775" y="connsiteY52775"/>
              </a:cxn>
              <a:cxn ang="0">
                <a:pos x="connsiteX52776" y="connsiteY52776"/>
              </a:cxn>
              <a:cxn ang="0">
                <a:pos x="connsiteX52777" y="connsiteY52777"/>
              </a:cxn>
              <a:cxn ang="0">
                <a:pos x="connsiteX52778" y="connsiteY52778"/>
              </a:cxn>
              <a:cxn ang="0">
                <a:pos x="connsiteX52779" y="connsiteY52779"/>
              </a:cxn>
              <a:cxn ang="0">
                <a:pos x="connsiteX52780" y="connsiteY52780"/>
              </a:cxn>
              <a:cxn ang="0">
                <a:pos x="connsiteX52781" y="connsiteY52781"/>
              </a:cxn>
              <a:cxn ang="0">
                <a:pos x="connsiteX52782" y="connsiteY52782"/>
              </a:cxn>
              <a:cxn ang="0">
                <a:pos x="connsiteX52783" y="connsiteY52783"/>
              </a:cxn>
              <a:cxn ang="0">
                <a:pos x="connsiteX52784" y="connsiteY52784"/>
              </a:cxn>
              <a:cxn ang="0">
                <a:pos x="connsiteX52785" y="connsiteY52785"/>
              </a:cxn>
              <a:cxn ang="0">
                <a:pos x="connsiteX52786" y="connsiteY52786"/>
              </a:cxn>
              <a:cxn ang="0">
                <a:pos x="connsiteX52787" y="connsiteY52787"/>
              </a:cxn>
              <a:cxn ang="0">
                <a:pos x="connsiteX52788" y="connsiteY52788"/>
              </a:cxn>
              <a:cxn ang="0">
                <a:pos x="connsiteX52789" y="connsiteY52789"/>
              </a:cxn>
              <a:cxn ang="0">
                <a:pos x="connsiteX52790" y="connsiteY52790"/>
              </a:cxn>
              <a:cxn ang="0">
                <a:pos x="connsiteX52791" y="connsiteY52791"/>
              </a:cxn>
              <a:cxn ang="0">
                <a:pos x="connsiteX52792" y="connsiteY52792"/>
              </a:cxn>
              <a:cxn ang="0">
                <a:pos x="connsiteX52793" y="connsiteY52793"/>
              </a:cxn>
              <a:cxn ang="0">
                <a:pos x="connsiteX52794" y="connsiteY52794"/>
              </a:cxn>
              <a:cxn ang="0">
                <a:pos x="connsiteX52795" y="connsiteY52795"/>
              </a:cxn>
              <a:cxn ang="0">
                <a:pos x="connsiteX52796" y="connsiteY52796"/>
              </a:cxn>
              <a:cxn ang="0">
                <a:pos x="connsiteX52797" y="connsiteY52797"/>
              </a:cxn>
              <a:cxn ang="0">
                <a:pos x="connsiteX52798" y="connsiteY52798"/>
              </a:cxn>
              <a:cxn ang="0">
                <a:pos x="connsiteX52799" y="connsiteY52799"/>
              </a:cxn>
              <a:cxn ang="0">
                <a:pos x="connsiteX52800" y="connsiteY52800"/>
              </a:cxn>
              <a:cxn ang="0">
                <a:pos x="connsiteX52801" y="connsiteY52801"/>
              </a:cxn>
              <a:cxn ang="0">
                <a:pos x="connsiteX52802" y="connsiteY52802"/>
              </a:cxn>
              <a:cxn ang="0">
                <a:pos x="connsiteX52803" y="connsiteY52803"/>
              </a:cxn>
              <a:cxn ang="0">
                <a:pos x="connsiteX52804" y="connsiteY52804"/>
              </a:cxn>
              <a:cxn ang="0">
                <a:pos x="connsiteX52805" y="connsiteY52805"/>
              </a:cxn>
              <a:cxn ang="0">
                <a:pos x="connsiteX52806" y="connsiteY52806"/>
              </a:cxn>
              <a:cxn ang="0">
                <a:pos x="connsiteX52807" y="connsiteY52807"/>
              </a:cxn>
              <a:cxn ang="0">
                <a:pos x="connsiteX52808" y="connsiteY52808"/>
              </a:cxn>
              <a:cxn ang="0">
                <a:pos x="connsiteX52809" y="connsiteY52809"/>
              </a:cxn>
              <a:cxn ang="0">
                <a:pos x="connsiteX52810" y="connsiteY52810"/>
              </a:cxn>
              <a:cxn ang="0">
                <a:pos x="connsiteX52811" y="connsiteY52811"/>
              </a:cxn>
              <a:cxn ang="0">
                <a:pos x="connsiteX52812" y="connsiteY52812"/>
              </a:cxn>
              <a:cxn ang="0">
                <a:pos x="connsiteX52813" y="connsiteY52813"/>
              </a:cxn>
              <a:cxn ang="0">
                <a:pos x="connsiteX52814" y="connsiteY52814"/>
              </a:cxn>
              <a:cxn ang="0">
                <a:pos x="connsiteX52815" y="connsiteY52815"/>
              </a:cxn>
              <a:cxn ang="0">
                <a:pos x="connsiteX52816" y="connsiteY52816"/>
              </a:cxn>
              <a:cxn ang="0">
                <a:pos x="connsiteX52817" y="connsiteY52817"/>
              </a:cxn>
              <a:cxn ang="0">
                <a:pos x="connsiteX52818" y="connsiteY52818"/>
              </a:cxn>
              <a:cxn ang="0">
                <a:pos x="connsiteX52819" y="connsiteY52819"/>
              </a:cxn>
              <a:cxn ang="0">
                <a:pos x="connsiteX52820" y="connsiteY52820"/>
              </a:cxn>
              <a:cxn ang="0">
                <a:pos x="connsiteX52821" y="connsiteY52821"/>
              </a:cxn>
              <a:cxn ang="0">
                <a:pos x="connsiteX52822" y="connsiteY52822"/>
              </a:cxn>
              <a:cxn ang="0">
                <a:pos x="connsiteX52823" y="connsiteY52823"/>
              </a:cxn>
              <a:cxn ang="0">
                <a:pos x="connsiteX52824" y="connsiteY52824"/>
              </a:cxn>
              <a:cxn ang="0">
                <a:pos x="connsiteX52825" y="connsiteY52825"/>
              </a:cxn>
              <a:cxn ang="0">
                <a:pos x="connsiteX52826" y="connsiteY52826"/>
              </a:cxn>
              <a:cxn ang="0">
                <a:pos x="connsiteX52827" y="connsiteY52827"/>
              </a:cxn>
              <a:cxn ang="0">
                <a:pos x="connsiteX52828" y="connsiteY52828"/>
              </a:cxn>
              <a:cxn ang="0">
                <a:pos x="connsiteX52829" y="connsiteY52829"/>
              </a:cxn>
              <a:cxn ang="0">
                <a:pos x="connsiteX52830" y="connsiteY52830"/>
              </a:cxn>
              <a:cxn ang="0">
                <a:pos x="connsiteX52831" y="connsiteY52831"/>
              </a:cxn>
              <a:cxn ang="0">
                <a:pos x="connsiteX52832" y="connsiteY52832"/>
              </a:cxn>
              <a:cxn ang="0">
                <a:pos x="connsiteX52833" y="connsiteY52833"/>
              </a:cxn>
              <a:cxn ang="0">
                <a:pos x="connsiteX52834" y="connsiteY52834"/>
              </a:cxn>
              <a:cxn ang="0">
                <a:pos x="connsiteX52835" y="connsiteY52835"/>
              </a:cxn>
              <a:cxn ang="0">
                <a:pos x="connsiteX52836" y="connsiteY52836"/>
              </a:cxn>
              <a:cxn ang="0">
                <a:pos x="connsiteX52837" y="connsiteY52837"/>
              </a:cxn>
              <a:cxn ang="0">
                <a:pos x="connsiteX52838" y="connsiteY52838"/>
              </a:cxn>
              <a:cxn ang="0">
                <a:pos x="connsiteX52839" y="connsiteY52839"/>
              </a:cxn>
              <a:cxn ang="0">
                <a:pos x="connsiteX52840" y="connsiteY52840"/>
              </a:cxn>
              <a:cxn ang="0">
                <a:pos x="connsiteX52841" y="connsiteY52841"/>
              </a:cxn>
              <a:cxn ang="0">
                <a:pos x="connsiteX52842" y="connsiteY52842"/>
              </a:cxn>
              <a:cxn ang="0">
                <a:pos x="connsiteX52843" y="connsiteY52843"/>
              </a:cxn>
              <a:cxn ang="0">
                <a:pos x="connsiteX52844" y="connsiteY52844"/>
              </a:cxn>
              <a:cxn ang="0">
                <a:pos x="connsiteX52845" y="connsiteY52845"/>
              </a:cxn>
              <a:cxn ang="0">
                <a:pos x="connsiteX52846" y="connsiteY52846"/>
              </a:cxn>
              <a:cxn ang="0">
                <a:pos x="connsiteX52847" y="connsiteY52847"/>
              </a:cxn>
              <a:cxn ang="0">
                <a:pos x="connsiteX52848" y="connsiteY52848"/>
              </a:cxn>
              <a:cxn ang="0">
                <a:pos x="connsiteX52849" y="connsiteY52849"/>
              </a:cxn>
              <a:cxn ang="0">
                <a:pos x="connsiteX52850" y="connsiteY52850"/>
              </a:cxn>
              <a:cxn ang="0">
                <a:pos x="connsiteX52851" y="connsiteY52851"/>
              </a:cxn>
              <a:cxn ang="0">
                <a:pos x="connsiteX52852" y="connsiteY52852"/>
              </a:cxn>
              <a:cxn ang="0">
                <a:pos x="connsiteX52853" y="connsiteY52853"/>
              </a:cxn>
              <a:cxn ang="0">
                <a:pos x="connsiteX52854" y="connsiteY52854"/>
              </a:cxn>
              <a:cxn ang="0">
                <a:pos x="connsiteX52855" y="connsiteY52855"/>
              </a:cxn>
              <a:cxn ang="0">
                <a:pos x="connsiteX52856" y="connsiteY52856"/>
              </a:cxn>
              <a:cxn ang="0">
                <a:pos x="connsiteX52857" y="connsiteY52857"/>
              </a:cxn>
              <a:cxn ang="0">
                <a:pos x="connsiteX52858" y="connsiteY52858"/>
              </a:cxn>
              <a:cxn ang="0">
                <a:pos x="connsiteX52859" y="connsiteY52859"/>
              </a:cxn>
              <a:cxn ang="0">
                <a:pos x="connsiteX52860" y="connsiteY52860"/>
              </a:cxn>
              <a:cxn ang="0">
                <a:pos x="connsiteX52861" y="connsiteY52861"/>
              </a:cxn>
              <a:cxn ang="0">
                <a:pos x="connsiteX52862" y="connsiteY52862"/>
              </a:cxn>
              <a:cxn ang="0">
                <a:pos x="connsiteX52863" y="connsiteY52863"/>
              </a:cxn>
              <a:cxn ang="0">
                <a:pos x="connsiteX52864" y="connsiteY52864"/>
              </a:cxn>
              <a:cxn ang="0">
                <a:pos x="connsiteX52865" y="connsiteY52865"/>
              </a:cxn>
              <a:cxn ang="0">
                <a:pos x="connsiteX52866" y="connsiteY52866"/>
              </a:cxn>
              <a:cxn ang="0">
                <a:pos x="connsiteX52867" y="connsiteY52867"/>
              </a:cxn>
              <a:cxn ang="0">
                <a:pos x="connsiteX52868" y="connsiteY52868"/>
              </a:cxn>
              <a:cxn ang="0">
                <a:pos x="connsiteX52869" y="connsiteY52869"/>
              </a:cxn>
              <a:cxn ang="0">
                <a:pos x="connsiteX52870" y="connsiteY52870"/>
              </a:cxn>
              <a:cxn ang="0">
                <a:pos x="connsiteX52871" y="connsiteY52871"/>
              </a:cxn>
              <a:cxn ang="0">
                <a:pos x="connsiteX52872" y="connsiteY52872"/>
              </a:cxn>
              <a:cxn ang="0">
                <a:pos x="connsiteX52873" y="connsiteY52873"/>
              </a:cxn>
              <a:cxn ang="0">
                <a:pos x="connsiteX52874" y="connsiteY52874"/>
              </a:cxn>
              <a:cxn ang="0">
                <a:pos x="connsiteX52875" y="connsiteY52875"/>
              </a:cxn>
              <a:cxn ang="0">
                <a:pos x="connsiteX52876" y="connsiteY52876"/>
              </a:cxn>
              <a:cxn ang="0">
                <a:pos x="connsiteX52877" y="connsiteY52877"/>
              </a:cxn>
              <a:cxn ang="0">
                <a:pos x="connsiteX52878" y="connsiteY52878"/>
              </a:cxn>
              <a:cxn ang="0">
                <a:pos x="connsiteX52879" y="connsiteY52879"/>
              </a:cxn>
              <a:cxn ang="0">
                <a:pos x="connsiteX52880" y="connsiteY52880"/>
              </a:cxn>
              <a:cxn ang="0">
                <a:pos x="connsiteX52881" y="connsiteY52881"/>
              </a:cxn>
              <a:cxn ang="0">
                <a:pos x="connsiteX52882" y="connsiteY52882"/>
              </a:cxn>
              <a:cxn ang="0">
                <a:pos x="connsiteX52883" y="connsiteY52883"/>
              </a:cxn>
              <a:cxn ang="0">
                <a:pos x="connsiteX52884" y="connsiteY52884"/>
              </a:cxn>
              <a:cxn ang="0">
                <a:pos x="connsiteX52885" y="connsiteY52885"/>
              </a:cxn>
              <a:cxn ang="0">
                <a:pos x="connsiteX52886" y="connsiteY52886"/>
              </a:cxn>
              <a:cxn ang="0">
                <a:pos x="connsiteX52887" y="connsiteY52887"/>
              </a:cxn>
              <a:cxn ang="0">
                <a:pos x="connsiteX52888" y="connsiteY52888"/>
              </a:cxn>
              <a:cxn ang="0">
                <a:pos x="connsiteX52889" y="connsiteY52889"/>
              </a:cxn>
              <a:cxn ang="0">
                <a:pos x="connsiteX52890" y="connsiteY52890"/>
              </a:cxn>
              <a:cxn ang="0">
                <a:pos x="connsiteX52891" y="connsiteY52891"/>
              </a:cxn>
              <a:cxn ang="0">
                <a:pos x="connsiteX52892" y="connsiteY52892"/>
              </a:cxn>
              <a:cxn ang="0">
                <a:pos x="connsiteX52893" y="connsiteY52893"/>
              </a:cxn>
              <a:cxn ang="0">
                <a:pos x="connsiteX52894" y="connsiteY52894"/>
              </a:cxn>
              <a:cxn ang="0">
                <a:pos x="connsiteX52895" y="connsiteY52895"/>
              </a:cxn>
              <a:cxn ang="0">
                <a:pos x="connsiteX52896" y="connsiteY52896"/>
              </a:cxn>
              <a:cxn ang="0">
                <a:pos x="connsiteX52897" y="connsiteY52897"/>
              </a:cxn>
              <a:cxn ang="0">
                <a:pos x="connsiteX52898" y="connsiteY52898"/>
              </a:cxn>
              <a:cxn ang="0">
                <a:pos x="connsiteX52899" y="connsiteY52899"/>
              </a:cxn>
              <a:cxn ang="0">
                <a:pos x="connsiteX52900" y="connsiteY52900"/>
              </a:cxn>
              <a:cxn ang="0">
                <a:pos x="connsiteX52901" y="connsiteY52901"/>
              </a:cxn>
              <a:cxn ang="0">
                <a:pos x="connsiteX52902" y="connsiteY52902"/>
              </a:cxn>
              <a:cxn ang="0">
                <a:pos x="connsiteX52903" y="connsiteY52903"/>
              </a:cxn>
              <a:cxn ang="0">
                <a:pos x="connsiteX52904" y="connsiteY52904"/>
              </a:cxn>
              <a:cxn ang="0">
                <a:pos x="connsiteX52905" y="connsiteY52905"/>
              </a:cxn>
              <a:cxn ang="0">
                <a:pos x="connsiteX52906" y="connsiteY52906"/>
              </a:cxn>
              <a:cxn ang="0">
                <a:pos x="connsiteX52907" y="connsiteY52907"/>
              </a:cxn>
              <a:cxn ang="0">
                <a:pos x="connsiteX52908" y="connsiteY52908"/>
              </a:cxn>
              <a:cxn ang="0">
                <a:pos x="connsiteX52909" y="connsiteY52909"/>
              </a:cxn>
              <a:cxn ang="0">
                <a:pos x="connsiteX52910" y="connsiteY52910"/>
              </a:cxn>
              <a:cxn ang="0">
                <a:pos x="connsiteX52911" y="connsiteY52911"/>
              </a:cxn>
              <a:cxn ang="0">
                <a:pos x="connsiteX52912" y="connsiteY52912"/>
              </a:cxn>
              <a:cxn ang="0">
                <a:pos x="connsiteX52913" y="connsiteY52913"/>
              </a:cxn>
              <a:cxn ang="0">
                <a:pos x="connsiteX52914" y="connsiteY52914"/>
              </a:cxn>
              <a:cxn ang="0">
                <a:pos x="connsiteX52915" y="connsiteY52915"/>
              </a:cxn>
              <a:cxn ang="0">
                <a:pos x="connsiteX52916" y="connsiteY52916"/>
              </a:cxn>
              <a:cxn ang="0">
                <a:pos x="connsiteX52917" y="connsiteY52917"/>
              </a:cxn>
              <a:cxn ang="0">
                <a:pos x="connsiteX52918" y="connsiteY52918"/>
              </a:cxn>
              <a:cxn ang="0">
                <a:pos x="connsiteX52919" y="connsiteY52919"/>
              </a:cxn>
              <a:cxn ang="0">
                <a:pos x="connsiteX52920" y="connsiteY52920"/>
              </a:cxn>
              <a:cxn ang="0">
                <a:pos x="connsiteX52921" y="connsiteY52921"/>
              </a:cxn>
              <a:cxn ang="0">
                <a:pos x="connsiteX52922" y="connsiteY52922"/>
              </a:cxn>
              <a:cxn ang="0">
                <a:pos x="connsiteX52923" y="connsiteY52923"/>
              </a:cxn>
              <a:cxn ang="0">
                <a:pos x="connsiteX52924" y="connsiteY52924"/>
              </a:cxn>
              <a:cxn ang="0">
                <a:pos x="connsiteX52925" y="connsiteY52925"/>
              </a:cxn>
              <a:cxn ang="0">
                <a:pos x="connsiteX52926" y="connsiteY52926"/>
              </a:cxn>
              <a:cxn ang="0">
                <a:pos x="connsiteX52927" y="connsiteY52927"/>
              </a:cxn>
              <a:cxn ang="0">
                <a:pos x="connsiteX52928" y="connsiteY52928"/>
              </a:cxn>
              <a:cxn ang="0">
                <a:pos x="connsiteX52929" y="connsiteY52929"/>
              </a:cxn>
              <a:cxn ang="0">
                <a:pos x="connsiteX52930" y="connsiteY52930"/>
              </a:cxn>
              <a:cxn ang="0">
                <a:pos x="connsiteX52931" y="connsiteY52931"/>
              </a:cxn>
              <a:cxn ang="0">
                <a:pos x="connsiteX52932" y="connsiteY52932"/>
              </a:cxn>
              <a:cxn ang="0">
                <a:pos x="connsiteX52933" y="connsiteY52933"/>
              </a:cxn>
              <a:cxn ang="0">
                <a:pos x="connsiteX52934" y="connsiteY52934"/>
              </a:cxn>
              <a:cxn ang="0">
                <a:pos x="connsiteX52935" y="connsiteY52935"/>
              </a:cxn>
              <a:cxn ang="0">
                <a:pos x="connsiteX52936" y="connsiteY52936"/>
              </a:cxn>
              <a:cxn ang="0">
                <a:pos x="connsiteX52937" y="connsiteY52937"/>
              </a:cxn>
              <a:cxn ang="0">
                <a:pos x="connsiteX52938" y="connsiteY52938"/>
              </a:cxn>
              <a:cxn ang="0">
                <a:pos x="connsiteX52939" y="connsiteY52939"/>
              </a:cxn>
              <a:cxn ang="0">
                <a:pos x="connsiteX52940" y="connsiteY52940"/>
              </a:cxn>
              <a:cxn ang="0">
                <a:pos x="connsiteX52941" y="connsiteY52941"/>
              </a:cxn>
              <a:cxn ang="0">
                <a:pos x="connsiteX52942" y="connsiteY52942"/>
              </a:cxn>
              <a:cxn ang="0">
                <a:pos x="connsiteX52943" y="connsiteY52943"/>
              </a:cxn>
              <a:cxn ang="0">
                <a:pos x="connsiteX52944" y="connsiteY52944"/>
              </a:cxn>
              <a:cxn ang="0">
                <a:pos x="connsiteX52945" y="connsiteY52945"/>
              </a:cxn>
              <a:cxn ang="0">
                <a:pos x="connsiteX52946" y="connsiteY52946"/>
              </a:cxn>
              <a:cxn ang="0">
                <a:pos x="connsiteX52947" y="connsiteY52947"/>
              </a:cxn>
              <a:cxn ang="0">
                <a:pos x="connsiteX52948" y="connsiteY52948"/>
              </a:cxn>
              <a:cxn ang="0">
                <a:pos x="connsiteX52949" y="connsiteY52949"/>
              </a:cxn>
              <a:cxn ang="0">
                <a:pos x="connsiteX52950" y="connsiteY52950"/>
              </a:cxn>
              <a:cxn ang="0">
                <a:pos x="connsiteX52951" y="connsiteY52951"/>
              </a:cxn>
              <a:cxn ang="0">
                <a:pos x="connsiteX52952" y="connsiteY52952"/>
              </a:cxn>
              <a:cxn ang="0">
                <a:pos x="connsiteX52953" y="connsiteY52953"/>
              </a:cxn>
              <a:cxn ang="0">
                <a:pos x="connsiteX52954" y="connsiteY52954"/>
              </a:cxn>
              <a:cxn ang="0">
                <a:pos x="connsiteX52955" y="connsiteY52955"/>
              </a:cxn>
              <a:cxn ang="0">
                <a:pos x="connsiteX52956" y="connsiteY52956"/>
              </a:cxn>
              <a:cxn ang="0">
                <a:pos x="connsiteX52957" y="connsiteY52957"/>
              </a:cxn>
              <a:cxn ang="0">
                <a:pos x="connsiteX52958" y="connsiteY52958"/>
              </a:cxn>
              <a:cxn ang="0">
                <a:pos x="connsiteX52959" y="connsiteY52959"/>
              </a:cxn>
              <a:cxn ang="0">
                <a:pos x="connsiteX52960" y="connsiteY52960"/>
              </a:cxn>
              <a:cxn ang="0">
                <a:pos x="connsiteX52961" y="connsiteY52961"/>
              </a:cxn>
              <a:cxn ang="0">
                <a:pos x="connsiteX52962" y="connsiteY52962"/>
              </a:cxn>
              <a:cxn ang="0">
                <a:pos x="connsiteX52963" y="connsiteY52963"/>
              </a:cxn>
              <a:cxn ang="0">
                <a:pos x="connsiteX52964" y="connsiteY52964"/>
              </a:cxn>
              <a:cxn ang="0">
                <a:pos x="connsiteX52965" y="connsiteY52965"/>
              </a:cxn>
              <a:cxn ang="0">
                <a:pos x="connsiteX52966" y="connsiteY52966"/>
              </a:cxn>
              <a:cxn ang="0">
                <a:pos x="connsiteX52967" y="connsiteY52967"/>
              </a:cxn>
              <a:cxn ang="0">
                <a:pos x="connsiteX52968" y="connsiteY52968"/>
              </a:cxn>
              <a:cxn ang="0">
                <a:pos x="connsiteX52969" y="connsiteY52969"/>
              </a:cxn>
              <a:cxn ang="0">
                <a:pos x="connsiteX52970" y="connsiteY52970"/>
              </a:cxn>
              <a:cxn ang="0">
                <a:pos x="connsiteX52971" y="connsiteY52971"/>
              </a:cxn>
              <a:cxn ang="0">
                <a:pos x="connsiteX52972" y="connsiteY52972"/>
              </a:cxn>
              <a:cxn ang="0">
                <a:pos x="connsiteX52973" y="connsiteY52973"/>
              </a:cxn>
              <a:cxn ang="0">
                <a:pos x="connsiteX52974" y="connsiteY52974"/>
              </a:cxn>
              <a:cxn ang="0">
                <a:pos x="connsiteX52975" y="connsiteY52975"/>
              </a:cxn>
              <a:cxn ang="0">
                <a:pos x="connsiteX52976" y="connsiteY52976"/>
              </a:cxn>
              <a:cxn ang="0">
                <a:pos x="connsiteX52977" y="connsiteY52977"/>
              </a:cxn>
              <a:cxn ang="0">
                <a:pos x="connsiteX52978" y="connsiteY52978"/>
              </a:cxn>
              <a:cxn ang="0">
                <a:pos x="connsiteX52979" y="connsiteY52979"/>
              </a:cxn>
              <a:cxn ang="0">
                <a:pos x="connsiteX52980" y="connsiteY52980"/>
              </a:cxn>
              <a:cxn ang="0">
                <a:pos x="connsiteX52981" y="connsiteY52981"/>
              </a:cxn>
              <a:cxn ang="0">
                <a:pos x="connsiteX52982" y="connsiteY52982"/>
              </a:cxn>
              <a:cxn ang="0">
                <a:pos x="connsiteX52983" y="connsiteY52983"/>
              </a:cxn>
              <a:cxn ang="0">
                <a:pos x="connsiteX52984" y="connsiteY52984"/>
              </a:cxn>
              <a:cxn ang="0">
                <a:pos x="connsiteX52985" y="connsiteY52985"/>
              </a:cxn>
              <a:cxn ang="0">
                <a:pos x="connsiteX52986" y="connsiteY52986"/>
              </a:cxn>
              <a:cxn ang="0">
                <a:pos x="connsiteX52987" y="connsiteY52987"/>
              </a:cxn>
              <a:cxn ang="0">
                <a:pos x="connsiteX52988" y="connsiteY52988"/>
              </a:cxn>
              <a:cxn ang="0">
                <a:pos x="connsiteX52989" y="connsiteY52989"/>
              </a:cxn>
              <a:cxn ang="0">
                <a:pos x="connsiteX52990" y="connsiteY52990"/>
              </a:cxn>
              <a:cxn ang="0">
                <a:pos x="connsiteX52991" y="connsiteY52991"/>
              </a:cxn>
              <a:cxn ang="0">
                <a:pos x="connsiteX52992" y="connsiteY52992"/>
              </a:cxn>
              <a:cxn ang="0">
                <a:pos x="connsiteX52993" y="connsiteY52993"/>
              </a:cxn>
              <a:cxn ang="0">
                <a:pos x="connsiteX52994" y="connsiteY52994"/>
              </a:cxn>
              <a:cxn ang="0">
                <a:pos x="connsiteX52995" y="connsiteY52995"/>
              </a:cxn>
              <a:cxn ang="0">
                <a:pos x="connsiteX52996" y="connsiteY52996"/>
              </a:cxn>
              <a:cxn ang="0">
                <a:pos x="connsiteX52997" y="connsiteY52997"/>
              </a:cxn>
              <a:cxn ang="0">
                <a:pos x="connsiteX52998" y="connsiteY52998"/>
              </a:cxn>
              <a:cxn ang="0">
                <a:pos x="connsiteX52999" y="connsiteY52999"/>
              </a:cxn>
              <a:cxn ang="0">
                <a:pos x="connsiteX53000" y="connsiteY53000"/>
              </a:cxn>
              <a:cxn ang="0">
                <a:pos x="connsiteX53001" y="connsiteY53001"/>
              </a:cxn>
              <a:cxn ang="0">
                <a:pos x="connsiteX53002" y="connsiteY53002"/>
              </a:cxn>
              <a:cxn ang="0">
                <a:pos x="connsiteX53003" y="connsiteY53003"/>
              </a:cxn>
              <a:cxn ang="0">
                <a:pos x="connsiteX53004" y="connsiteY53004"/>
              </a:cxn>
              <a:cxn ang="0">
                <a:pos x="connsiteX53005" y="connsiteY53005"/>
              </a:cxn>
              <a:cxn ang="0">
                <a:pos x="connsiteX53006" y="connsiteY53006"/>
              </a:cxn>
              <a:cxn ang="0">
                <a:pos x="connsiteX53007" y="connsiteY53007"/>
              </a:cxn>
              <a:cxn ang="0">
                <a:pos x="connsiteX53008" y="connsiteY53008"/>
              </a:cxn>
              <a:cxn ang="0">
                <a:pos x="connsiteX53009" y="connsiteY53009"/>
              </a:cxn>
              <a:cxn ang="0">
                <a:pos x="connsiteX53010" y="connsiteY53010"/>
              </a:cxn>
              <a:cxn ang="0">
                <a:pos x="connsiteX53011" y="connsiteY53011"/>
              </a:cxn>
              <a:cxn ang="0">
                <a:pos x="connsiteX53012" y="connsiteY53012"/>
              </a:cxn>
              <a:cxn ang="0">
                <a:pos x="connsiteX53013" y="connsiteY53013"/>
              </a:cxn>
              <a:cxn ang="0">
                <a:pos x="connsiteX53014" y="connsiteY53014"/>
              </a:cxn>
              <a:cxn ang="0">
                <a:pos x="connsiteX53015" y="connsiteY53015"/>
              </a:cxn>
              <a:cxn ang="0">
                <a:pos x="connsiteX53016" y="connsiteY53016"/>
              </a:cxn>
              <a:cxn ang="0">
                <a:pos x="connsiteX53017" y="connsiteY53017"/>
              </a:cxn>
              <a:cxn ang="0">
                <a:pos x="connsiteX53018" y="connsiteY53018"/>
              </a:cxn>
              <a:cxn ang="0">
                <a:pos x="connsiteX53019" y="connsiteY53019"/>
              </a:cxn>
              <a:cxn ang="0">
                <a:pos x="connsiteX53020" y="connsiteY53020"/>
              </a:cxn>
              <a:cxn ang="0">
                <a:pos x="connsiteX53021" y="connsiteY53021"/>
              </a:cxn>
              <a:cxn ang="0">
                <a:pos x="connsiteX53022" y="connsiteY53022"/>
              </a:cxn>
              <a:cxn ang="0">
                <a:pos x="connsiteX53023" y="connsiteY53023"/>
              </a:cxn>
              <a:cxn ang="0">
                <a:pos x="connsiteX53024" y="connsiteY53024"/>
              </a:cxn>
              <a:cxn ang="0">
                <a:pos x="connsiteX53025" y="connsiteY53025"/>
              </a:cxn>
              <a:cxn ang="0">
                <a:pos x="connsiteX53026" y="connsiteY53026"/>
              </a:cxn>
              <a:cxn ang="0">
                <a:pos x="connsiteX53027" y="connsiteY53027"/>
              </a:cxn>
              <a:cxn ang="0">
                <a:pos x="connsiteX53028" y="connsiteY53028"/>
              </a:cxn>
              <a:cxn ang="0">
                <a:pos x="connsiteX53029" y="connsiteY53029"/>
              </a:cxn>
              <a:cxn ang="0">
                <a:pos x="connsiteX53030" y="connsiteY53030"/>
              </a:cxn>
              <a:cxn ang="0">
                <a:pos x="connsiteX53031" y="connsiteY53031"/>
              </a:cxn>
              <a:cxn ang="0">
                <a:pos x="connsiteX53032" y="connsiteY53032"/>
              </a:cxn>
              <a:cxn ang="0">
                <a:pos x="connsiteX53033" y="connsiteY53033"/>
              </a:cxn>
              <a:cxn ang="0">
                <a:pos x="connsiteX53034" y="connsiteY53034"/>
              </a:cxn>
              <a:cxn ang="0">
                <a:pos x="connsiteX53035" y="connsiteY53035"/>
              </a:cxn>
              <a:cxn ang="0">
                <a:pos x="connsiteX53036" y="connsiteY53036"/>
              </a:cxn>
              <a:cxn ang="0">
                <a:pos x="connsiteX53037" y="connsiteY53037"/>
              </a:cxn>
              <a:cxn ang="0">
                <a:pos x="connsiteX53038" y="connsiteY53038"/>
              </a:cxn>
              <a:cxn ang="0">
                <a:pos x="connsiteX53039" y="connsiteY53039"/>
              </a:cxn>
              <a:cxn ang="0">
                <a:pos x="connsiteX53040" y="connsiteY53040"/>
              </a:cxn>
              <a:cxn ang="0">
                <a:pos x="connsiteX53041" y="connsiteY53041"/>
              </a:cxn>
              <a:cxn ang="0">
                <a:pos x="connsiteX53042" y="connsiteY53042"/>
              </a:cxn>
              <a:cxn ang="0">
                <a:pos x="connsiteX53043" y="connsiteY53043"/>
              </a:cxn>
              <a:cxn ang="0">
                <a:pos x="connsiteX53044" y="connsiteY53044"/>
              </a:cxn>
              <a:cxn ang="0">
                <a:pos x="connsiteX53045" y="connsiteY53045"/>
              </a:cxn>
              <a:cxn ang="0">
                <a:pos x="connsiteX53046" y="connsiteY53046"/>
              </a:cxn>
              <a:cxn ang="0">
                <a:pos x="connsiteX53047" y="connsiteY53047"/>
              </a:cxn>
              <a:cxn ang="0">
                <a:pos x="connsiteX53048" y="connsiteY53048"/>
              </a:cxn>
              <a:cxn ang="0">
                <a:pos x="connsiteX53049" y="connsiteY53049"/>
              </a:cxn>
              <a:cxn ang="0">
                <a:pos x="connsiteX53050" y="connsiteY53050"/>
              </a:cxn>
              <a:cxn ang="0">
                <a:pos x="connsiteX53051" y="connsiteY53051"/>
              </a:cxn>
              <a:cxn ang="0">
                <a:pos x="connsiteX53052" y="connsiteY53052"/>
              </a:cxn>
              <a:cxn ang="0">
                <a:pos x="connsiteX53053" y="connsiteY53053"/>
              </a:cxn>
              <a:cxn ang="0">
                <a:pos x="connsiteX53054" y="connsiteY53054"/>
              </a:cxn>
              <a:cxn ang="0">
                <a:pos x="connsiteX53055" y="connsiteY53055"/>
              </a:cxn>
              <a:cxn ang="0">
                <a:pos x="connsiteX53056" y="connsiteY53056"/>
              </a:cxn>
              <a:cxn ang="0">
                <a:pos x="connsiteX53057" y="connsiteY53057"/>
              </a:cxn>
              <a:cxn ang="0">
                <a:pos x="connsiteX53058" y="connsiteY53058"/>
              </a:cxn>
              <a:cxn ang="0">
                <a:pos x="connsiteX53059" y="connsiteY53059"/>
              </a:cxn>
              <a:cxn ang="0">
                <a:pos x="connsiteX53060" y="connsiteY53060"/>
              </a:cxn>
              <a:cxn ang="0">
                <a:pos x="connsiteX53061" y="connsiteY53061"/>
              </a:cxn>
              <a:cxn ang="0">
                <a:pos x="connsiteX53062" y="connsiteY53062"/>
              </a:cxn>
              <a:cxn ang="0">
                <a:pos x="connsiteX53063" y="connsiteY53063"/>
              </a:cxn>
              <a:cxn ang="0">
                <a:pos x="connsiteX53064" y="connsiteY53064"/>
              </a:cxn>
              <a:cxn ang="0">
                <a:pos x="connsiteX53065" y="connsiteY53065"/>
              </a:cxn>
              <a:cxn ang="0">
                <a:pos x="connsiteX53066" y="connsiteY53066"/>
              </a:cxn>
              <a:cxn ang="0">
                <a:pos x="connsiteX53067" y="connsiteY53067"/>
              </a:cxn>
              <a:cxn ang="0">
                <a:pos x="connsiteX53068" y="connsiteY53068"/>
              </a:cxn>
              <a:cxn ang="0">
                <a:pos x="connsiteX53069" y="connsiteY53069"/>
              </a:cxn>
              <a:cxn ang="0">
                <a:pos x="connsiteX53070" y="connsiteY53070"/>
              </a:cxn>
              <a:cxn ang="0">
                <a:pos x="connsiteX53071" y="connsiteY53071"/>
              </a:cxn>
              <a:cxn ang="0">
                <a:pos x="connsiteX53072" y="connsiteY53072"/>
              </a:cxn>
              <a:cxn ang="0">
                <a:pos x="connsiteX53073" y="connsiteY53073"/>
              </a:cxn>
              <a:cxn ang="0">
                <a:pos x="connsiteX53074" y="connsiteY53074"/>
              </a:cxn>
              <a:cxn ang="0">
                <a:pos x="connsiteX53075" y="connsiteY53075"/>
              </a:cxn>
              <a:cxn ang="0">
                <a:pos x="connsiteX53076" y="connsiteY53076"/>
              </a:cxn>
              <a:cxn ang="0">
                <a:pos x="connsiteX53077" y="connsiteY53077"/>
              </a:cxn>
              <a:cxn ang="0">
                <a:pos x="connsiteX53078" y="connsiteY53078"/>
              </a:cxn>
              <a:cxn ang="0">
                <a:pos x="connsiteX53079" y="connsiteY53079"/>
              </a:cxn>
              <a:cxn ang="0">
                <a:pos x="connsiteX53080" y="connsiteY53080"/>
              </a:cxn>
              <a:cxn ang="0">
                <a:pos x="connsiteX53081" y="connsiteY53081"/>
              </a:cxn>
              <a:cxn ang="0">
                <a:pos x="connsiteX53082" y="connsiteY53082"/>
              </a:cxn>
              <a:cxn ang="0">
                <a:pos x="connsiteX53083" y="connsiteY53083"/>
              </a:cxn>
              <a:cxn ang="0">
                <a:pos x="connsiteX53084" y="connsiteY53084"/>
              </a:cxn>
              <a:cxn ang="0">
                <a:pos x="connsiteX53085" y="connsiteY53085"/>
              </a:cxn>
              <a:cxn ang="0">
                <a:pos x="connsiteX53086" y="connsiteY53086"/>
              </a:cxn>
              <a:cxn ang="0">
                <a:pos x="connsiteX53087" y="connsiteY53087"/>
              </a:cxn>
              <a:cxn ang="0">
                <a:pos x="connsiteX53088" y="connsiteY53088"/>
              </a:cxn>
              <a:cxn ang="0">
                <a:pos x="connsiteX53089" y="connsiteY53089"/>
              </a:cxn>
              <a:cxn ang="0">
                <a:pos x="connsiteX53090" y="connsiteY53090"/>
              </a:cxn>
              <a:cxn ang="0">
                <a:pos x="connsiteX53091" y="connsiteY53091"/>
              </a:cxn>
              <a:cxn ang="0">
                <a:pos x="connsiteX53092" y="connsiteY53092"/>
              </a:cxn>
              <a:cxn ang="0">
                <a:pos x="connsiteX53093" y="connsiteY53093"/>
              </a:cxn>
              <a:cxn ang="0">
                <a:pos x="connsiteX53094" y="connsiteY53094"/>
              </a:cxn>
              <a:cxn ang="0">
                <a:pos x="connsiteX53095" y="connsiteY53095"/>
              </a:cxn>
              <a:cxn ang="0">
                <a:pos x="connsiteX53096" y="connsiteY53096"/>
              </a:cxn>
              <a:cxn ang="0">
                <a:pos x="connsiteX53097" y="connsiteY53097"/>
              </a:cxn>
              <a:cxn ang="0">
                <a:pos x="connsiteX53098" y="connsiteY53098"/>
              </a:cxn>
              <a:cxn ang="0">
                <a:pos x="connsiteX53099" y="connsiteY53099"/>
              </a:cxn>
              <a:cxn ang="0">
                <a:pos x="connsiteX53100" y="connsiteY53100"/>
              </a:cxn>
              <a:cxn ang="0">
                <a:pos x="connsiteX53101" y="connsiteY53101"/>
              </a:cxn>
              <a:cxn ang="0">
                <a:pos x="connsiteX53102" y="connsiteY53102"/>
              </a:cxn>
              <a:cxn ang="0">
                <a:pos x="connsiteX53103" y="connsiteY53103"/>
              </a:cxn>
              <a:cxn ang="0">
                <a:pos x="connsiteX53104" y="connsiteY53104"/>
              </a:cxn>
              <a:cxn ang="0">
                <a:pos x="connsiteX53105" y="connsiteY53105"/>
              </a:cxn>
              <a:cxn ang="0">
                <a:pos x="connsiteX53106" y="connsiteY53106"/>
              </a:cxn>
              <a:cxn ang="0">
                <a:pos x="connsiteX53107" y="connsiteY53107"/>
              </a:cxn>
              <a:cxn ang="0">
                <a:pos x="connsiteX53108" y="connsiteY53108"/>
              </a:cxn>
              <a:cxn ang="0">
                <a:pos x="connsiteX53109" y="connsiteY53109"/>
              </a:cxn>
              <a:cxn ang="0">
                <a:pos x="connsiteX53110" y="connsiteY53110"/>
              </a:cxn>
              <a:cxn ang="0">
                <a:pos x="connsiteX53111" y="connsiteY53111"/>
              </a:cxn>
              <a:cxn ang="0">
                <a:pos x="connsiteX53112" y="connsiteY53112"/>
              </a:cxn>
              <a:cxn ang="0">
                <a:pos x="connsiteX53113" y="connsiteY53113"/>
              </a:cxn>
              <a:cxn ang="0">
                <a:pos x="connsiteX53114" y="connsiteY53114"/>
              </a:cxn>
              <a:cxn ang="0">
                <a:pos x="connsiteX53115" y="connsiteY53115"/>
              </a:cxn>
              <a:cxn ang="0">
                <a:pos x="connsiteX53116" y="connsiteY53116"/>
              </a:cxn>
              <a:cxn ang="0">
                <a:pos x="connsiteX53117" y="connsiteY53117"/>
              </a:cxn>
              <a:cxn ang="0">
                <a:pos x="connsiteX53118" y="connsiteY53118"/>
              </a:cxn>
              <a:cxn ang="0">
                <a:pos x="connsiteX53119" y="connsiteY53119"/>
              </a:cxn>
              <a:cxn ang="0">
                <a:pos x="connsiteX53120" y="connsiteY53120"/>
              </a:cxn>
              <a:cxn ang="0">
                <a:pos x="connsiteX53121" y="connsiteY53121"/>
              </a:cxn>
              <a:cxn ang="0">
                <a:pos x="connsiteX53122" y="connsiteY53122"/>
              </a:cxn>
              <a:cxn ang="0">
                <a:pos x="connsiteX53123" y="connsiteY53123"/>
              </a:cxn>
              <a:cxn ang="0">
                <a:pos x="connsiteX53124" y="connsiteY53124"/>
              </a:cxn>
              <a:cxn ang="0">
                <a:pos x="connsiteX53125" y="connsiteY53125"/>
              </a:cxn>
              <a:cxn ang="0">
                <a:pos x="connsiteX53126" y="connsiteY53126"/>
              </a:cxn>
              <a:cxn ang="0">
                <a:pos x="connsiteX53127" y="connsiteY53127"/>
              </a:cxn>
              <a:cxn ang="0">
                <a:pos x="connsiteX53128" y="connsiteY53128"/>
              </a:cxn>
              <a:cxn ang="0">
                <a:pos x="connsiteX53129" y="connsiteY53129"/>
              </a:cxn>
              <a:cxn ang="0">
                <a:pos x="connsiteX53130" y="connsiteY53130"/>
              </a:cxn>
              <a:cxn ang="0">
                <a:pos x="connsiteX53131" y="connsiteY53131"/>
              </a:cxn>
              <a:cxn ang="0">
                <a:pos x="connsiteX53132" y="connsiteY53132"/>
              </a:cxn>
              <a:cxn ang="0">
                <a:pos x="connsiteX53133" y="connsiteY53133"/>
              </a:cxn>
              <a:cxn ang="0">
                <a:pos x="connsiteX53134" y="connsiteY53134"/>
              </a:cxn>
              <a:cxn ang="0">
                <a:pos x="connsiteX53135" y="connsiteY53135"/>
              </a:cxn>
              <a:cxn ang="0">
                <a:pos x="connsiteX53136" y="connsiteY53136"/>
              </a:cxn>
              <a:cxn ang="0">
                <a:pos x="connsiteX53137" y="connsiteY53137"/>
              </a:cxn>
              <a:cxn ang="0">
                <a:pos x="connsiteX53138" y="connsiteY53138"/>
              </a:cxn>
              <a:cxn ang="0">
                <a:pos x="connsiteX53139" y="connsiteY53139"/>
              </a:cxn>
              <a:cxn ang="0">
                <a:pos x="connsiteX53140" y="connsiteY53140"/>
              </a:cxn>
              <a:cxn ang="0">
                <a:pos x="connsiteX53141" y="connsiteY53141"/>
              </a:cxn>
              <a:cxn ang="0">
                <a:pos x="connsiteX53142" y="connsiteY53142"/>
              </a:cxn>
              <a:cxn ang="0">
                <a:pos x="connsiteX53143" y="connsiteY53143"/>
              </a:cxn>
              <a:cxn ang="0">
                <a:pos x="connsiteX53144" y="connsiteY53144"/>
              </a:cxn>
              <a:cxn ang="0">
                <a:pos x="connsiteX53145" y="connsiteY53145"/>
              </a:cxn>
              <a:cxn ang="0">
                <a:pos x="connsiteX53146" y="connsiteY53146"/>
              </a:cxn>
              <a:cxn ang="0">
                <a:pos x="connsiteX53147" y="connsiteY53147"/>
              </a:cxn>
              <a:cxn ang="0">
                <a:pos x="connsiteX53148" y="connsiteY53148"/>
              </a:cxn>
              <a:cxn ang="0">
                <a:pos x="connsiteX53149" y="connsiteY53149"/>
              </a:cxn>
              <a:cxn ang="0">
                <a:pos x="connsiteX53150" y="connsiteY53150"/>
              </a:cxn>
              <a:cxn ang="0">
                <a:pos x="connsiteX53151" y="connsiteY53151"/>
              </a:cxn>
              <a:cxn ang="0">
                <a:pos x="connsiteX53152" y="connsiteY53152"/>
              </a:cxn>
              <a:cxn ang="0">
                <a:pos x="connsiteX53153" y="connsiteY53153"/>
              </a:cxn>
              <a:cxn ang="0">
                <a:pos x="connsiteX53154" y="connsiteY53154"/>
              </a:cxn>
              <a:cxn ang="0">
                <a:pos x="connsiteX53155" y="connsiteY53155"/>
              </a:cxn>
              <a:cxn ang="0">
                <a:pos x="connsiteX53156" y="connsiteY53156"/>
              </a:cxn>
              <a:cxn ang="0">
                <a:pos x="connsiteX53157" y="connsiteY53157"/>
              </a:cxn>
              <a:cxn ang="0">
                <a:pos x="connsiteX53158" y="connsiteY53158"/>
              </a:cxn>
              <a:cxn ang="0">
                <a:pos x="connsiteX53159" y="connsiteY53159"/>
              </a:cxn>
              <a:cxn ang="0">
                <a:pos x="connsiteX53160" y="connsiteY53160"/>
              </a:cxn>
              <a:cxn ang="0">
                <a:pos x="connsiteX53161" y="connsiteY53161"/>
              </a:cxn>
              <a:cxn ang="0">
                <a:pos x="connsiteX53162" y="connsiteY53162"/>
              </a:cxn>
              <a:cxn ang="0">
                <a:pos x="connsiteX53163" y="connsiteY53163"/>
              </a:cxn>
              <a:cxn ang="0">
                <a:pos x="connsiteX53164" y="connsiteY53164"/>
              </a:cxn>
              <a:cxn ang="0">
                <a:pos x="connsiteX53165" y="connsiteY53165"/>
              </a:cxn>
              <a:cxn ang="0">
                <a:pos x="connsiteX53166" y="connsiteY53166"/>
              </a:cxn>
              <a:cxn ang="0">
                <a:pos x="connsiteX53167" y="connsiteY53167"/>
              </a:cxn>
              <a:cxn ang="0">
                <a:pos x="connsiteX53168" y="connsiteY53168"/>
              </a:cxn>
              <a:cxn ang="0">
                <a:pos x="connsiteX53169" y="connsiteY53169"/>
              </a:cxn>
              <a:cxn ang="0">
                <a:pos x="connsiteX53170" y="connsiteY53170"/>
              </a:cxn>
              <a:cxn ang="0">
                <a:pos x="connsiteX53171" y="connsiteY53171"/>
              </a:cxn>
              <a:cxn ang="0">
                <a:pos x="connsiteX53172" y="connsiteY53172"/>
              </a:cxn>
              <a:cxn ang="0">
                <a:pos x="connsiteX53173" y="connsiteY53173"/>
              </a:cxn>
              <a:cxn ang="0">
                <a:pos x="connsiteX53174" y="connsiteY53174"/>
              </a:cxn>
              <a:cxn ang="0">
                <a:pos x="connsiteX53175" y="connsiteY53175"/>
              </a:cxn>
              <a:cxn ang="0">
                <a:pos x="connsiteX53176" y="connsiteY53176"/>
              </a:cxn>
              <a:cxn ang="0">
                <a:pos x="connsiteX53177" y="connsiteY53177"/>
              </a:cxn>
              <a:cxn ang="0">
                <a:pos x="connsiteX53178" y="connsiteY53178"/>
              </a:cxn>
              <a:cxn ang="0">
                <a:pos x="connsiteX53179" y="connsiteY53179"/>
              </a:cxn>
              <a:cxn ang="0">
                <a:pos x="connsiteX53180" y="connsiteY53180"/>
              </a:cxn>
              <a:cxn ang="0">
                <a:pos x="connsiteX53181" y="connsiteY53181"/>
              </a:cxn>
              <a:cxn ang="0">
                <a:pos x="connsiteX53182" y="connsiteY53182"/>
              </a:cxn>
              <a:cxn ang="0">
                <a:pos x="connsiteX53183" y="connsiteY53183"/>
              </a:cxn>
              <a:cxn ang="0">
                <a:pos x="connsiteX53184" y="connsiteY53184"/>
              </a:cxn>
              <a:cxn ang="0">
                <a:pos x="connsiteX53185" y="connsiteY53185"/>
              </a:cxn>
              <a:cxn ang="0">
                <a:pos x="connsiteX53186" y="connsiteY53186"/>
              </a:cxn>
              <a:cxn ang="0">
                <a:pos x="connsiteX53187" y="connsiteY53187"/>
              </a:cxn>
              <a:cxn ang="0">
                <a:pos x="connsiteX53188" y="connsiteY53188"/>
              </a:cxn>
              <a:cxn ang="0">
                <a:pos x="connsiteX53189" y="connsiteY53189"/>
              </a:cxn>
              <a:cxn ang="0">
                <a:pos x="connsiteX53190" y="connsiteY53190"/>
              </a:cxn>
              <a:cxn ang="0">
                <a:pos x="connsiteX53191" y="connsiteY53191"/>
              </a:cxn>
              <a:cxn ang="0">
                <a:pos x="connsiteX53192" y="connsiteY53192"/>
              </a:cxn>
              <a:cxn ang="0">
                <a:pos x="connsiteX53193" y="connsiteY53193"/>
              </a:cxn>
              <a:cxn ang="0">
                <a:pos x="connsiteX53194" y="connsiteY53194"/>
              </a:cxn>
              <a:cxn ang="0">
                <a:pos x="connsiteX53195" y="connsiteY53195"/>
              </a:cxn>
              <a:cxn ang="0">
                <a:pos x="connsiteX53196" y="connsiteY53196"/>
              </a:cxn>
              <a:cxn ang="0">
                <a:pos x="connsiteX53197" y="connsiteY53197"/>
              </a:cxn>
              <a:cxn ang="0">
                <a:pos x="connsiteX53198" y="connsiteY53198"/>
              </a:cxn>
              <a:cxn ang="0">
                <a:pos x="connsiteX53199" y="connsiteY53199"/>
              </a:cxn>
              <a:cxn ang="0">
                <a:pos x="connsiteX53200" y="connsiteY53200"/>
              </a:cxn>
              <a:cxn ang="0">
                <a:pos x="connsiteX53201" y="connsiteY53201"/>
              </a:cxn>
              <a:cxn ang="0">
                <a:pos x="connsiteX53202" y="connsiteY53202"/>
              </a:cxn>
              <a:cxn ang="0">
                <a:pos x="connsiteX53203" y="connsiteY53203"/>
              </a:cxn>
              <a:cxn ang="0">
                <a:pos x="connsiteX53204" y="connsiteY53204"/>
              </a:cxn>
              <a:cxn ang="0">
                <a:pos x="connsiteX53205" y="connsiteY53205"/>
              </a:cxn>
              <a:cxn ang="0">
                <a:pos x="connsiteX53206" y="connsiteY53206"/>
              </a:cxn>
              <a:cxn ang="0">
                <a:pos x="connsiteX53207" y="connsiteY53207"/>
              </a:cxn>
              <a:cxn ang="0">
                <a:pos x="connsiteX53208" y="connsiteY53208"/>
              </a:cxn>
              <a:cxn ang="0">
                <a:pos x="connsiteX53209" y="connsiteY53209"/>
              </a:cxn>
              <a:cxn ang="0">
                <a:pos x="connsiteX53210" y="connsiteY53210"/>
              </a:cxn>
              <a:cxn ang="0">
                <a:pos x="connsiteX53211" y="connsiteY53211"/>
              </a:cxn>
              <a:cxn ang="0">
                <a:pos x="connsiteX53212" y="connsiteY53212"/>
              </a:cxn>
              <a:cxn ang="0">
                <a:pos x="connsiteX53213" y="connsiteY53213"/>
              </a:cxn>
              <a:cxn ang="0">
                <a:pos x="connsiteX53214" y="connsiteY53214"/>
              </a:cxn>
              <a:cxn ang="0">
                <a:pos x="connsiteX53215" y="connsiteY53215"/>
              </a:cxn>
              <a:cxn ang="0">
                <a:pos x="connsiteX53216" y="connsiteY53216"/>
              </a:cxn>
              <a:cxn ang="0">
                <a:pos x="connsiteX53217" y="connsiteY53217"/>
              </a:cxn>
              <a:cxn ang="0">
                <a:pos x="connsiteX53218" y="connsiteY53218"/>
              </a:cxn>
              <a:cxn ang="0">
                <a:pos x="connsiteX53219" y="connsiteY53219"/>
              </a:cxn>
              <a:cxn ang="0">
                <a:pos x="connsiteX53220" y="connsiteY53220"/>
              </a:cxn>
              <a:cxn ang="0">
                <a:pos x="connsiteX53221" y="connsiteY53221"/>
              </a:cxn>
              <a:cxn ang="0">
                <a:pos x="connsiteX53222" y="connsiteY53222"/>
              </a:cxn>
              <a:cxn ang="0">
                <a:pos x="connsiteX53223" y="connsiteY53223"/>
              </a:cxn>
              <a:cxn ang="0">
                <a:pos x="connsiteX53224" y="connsiteY53224"/>
              </a:cxn>
              <a:cxn ang="0">
                <a:pos x="connsiteX53225" y="connsiteY53225"/>
              </a:cxn>
              <a:cxn ang="0">
                <a:pos x="connsiteX53226" y="connsiteY53226"/>
              </a:cxn>
              <a:cxn ang="0">
                <a:pos x="connsiteX53227" y="connsiteY53227"/>
              </a:cxn>
              <a:cxn ang="0">
                <a:pos x="connsiteX53228" y="connsiteY53228"/>
              </a:cxn>
              <a:cxn ang="0">
                <a:pos x="connsiteX53229" y="connsiteY53229"/>
              </a:cxn>
              <a:cxn ang="0">
                <a:pos x="connsiteX53230" y="connsiteY53230"/>
              </a:cxn>
              <a:cxn ang="0">
                <a:pos x="connsiteX53231" y="connsiteY53231"/>
              </a:cxn>
              <a:cxn ang="0">
                <a:pos x="connsiteX53232" y="connsiteY53232"/>
              </a:cxn>
              <a:cxn ang="0">
                <a:pos x="connsiteX53233" y="connsiteY53233"/>
              </a:cxn>
              <a:cxn ang="0">
                <a:pos x="connsiteX53234" y="connsiteY53234"/>
              </a:cxn>
              <a:cxn ang="0">
                <a:pos x="connsiteX53235" y="connsiteY53235"/>
              </a:cxn>
              <a:cxn ang="0">
                <a:pos x="connsiteX53236" y="connsiteY53236"/>
              </a:cxn>
              <a:cxn ang="0">
                <a:pos x="connsiteX53237" y="connsiteY53237"/>
              </a:cxn>
              <a:cxn ang="0">
                <a:pos x="connsiteX53238" y="connsiteY53238"/>
              </a:cxn>
              <a:cxn ang="0">
                <a:pos x="connsiteX53239" y="connsiteY53239"/>
              </a:cxn>
              <a:cxn ang="0">
                <a:pos x="connsiteX53240" y="connsiteY53240"/>
              </a:cxn>
              <a:cxn ang="0">
                <a:pos x="connsiteX53241" y="connsiteY53241"/>
              </a:cxn>
              <a:cxn ang="0">
                <a:pos x="connsiteX53242" y="connsiteY53242"/>
              </a:cxn>
              <a:cxn ang="0">
                <a:pos x="connsiteX53243" y="connsiteY53243"/>
              </a:cxn>
              <a:cxn ang="0">
                <a:pos x="connsiteX53244" y="connsiteY53244"/>
              </a:cxn>
              <a:cxn ang="0">
                <a:pos x="connsiteX53245" y="connsiteY53245"/>
              </a:cxn>
              <a:cxn ang="0">
                <a:pos x="connsiteX53246" y="connsiteY53246"/>
              </a:cxn>
              <a:cxn ang="0">
                <a:pos x="connsiteX53247" y="connsiteY53247"/>
              </a:cxn>
              <a:cxn ang="0">
                <a:pos x="connsiteX53248" y="connsiteY53248"/>
              </a:cxn>
              <a:cxn ang="0">
                <a:pos x="connsiteX53249" y="connsiteY53249"/>
              </a:cxn>
              <a:cxn ang="0">
                <a:pos x="connsiteX53250" y="connsiteY53250"/>
              </a:cxn>
              <a:cxn ang="0">
                <a:pos x="connsiteX53251" y="connsiteY53251"/>
              </a:cxn>
              <a:cxn ang="0">
                <a:pos x="connsiteX53252" y="connsiteY53252"/>
              </a:cxn>
              <a:cxn ang="0">
                <a:pos x="connsiteX53253" y="connsiteY53253"/>
              </a:cxn>
              <a:cxn ang="0">
                <a:pos x="connsiteX53254" y="connsiteY53254"/>
              </a:cxn>
              <a:cxn ang="0">
                <a:pos x="connsiteX53255" y="connsiteY53255"/>
              </a:cxn>
              <a:cxn ang="0">
                <a:pos x="connsiteX53256" y="connsiteY53256"/>
              </a:cxn>
              <a:cxn ang="0">
                <a:pos x="connsiteX53257" y="connsiteY53257"/>
              </a:cxn>
              <a:cxn ang="0">
                <a:pos x="connsiteX53258" y="connsiteY53258"/>
              </a:cxn>
              <a:cxn ang="0">
                <a:pos x="connsiteX53259" y="connsiteY53259"/>
              </a:cxn>
              <a:cxn ang="0">
                <a:pos x="connsiteX53260" y="connsiteY53260"/>
              </a:cxn>
              <a:cxn ang="0">
                <a:pos x="connsiteX53261" y="connsiteY53261"/>
              </a:cxn>
              <a:cxn ang="0">
                <a:pos x="connsiteX53262" y="connsiteY53262"/>
              </a:cxn>
              <a:cxn ang="0">
                <a:pos x="connsiteX53263" y="connsiteY53263"/>
              </a:cxn>
              <a:cxn ang="0">
                <a:pos x="connsiteX53264" y="connsiteY53264"/>
              </a:cxn>
              <a:cxn ang="0">
                <a:pos x="connsiteX53265" y="connsiteY53265"/>
              </a:cxn>
              <a:cxn ang="0">
                <a:pos x="connsiteX53266" y="connsiteY53266"/>
              </a:cxn>
              <a:cxn ang="0">
                <a:pos x="connsiteX53267" y="connsiteY53267"/>
              </a:cxn>
              <a:cxn ang="0">
                <a:pos x="connsiteX53268" y="connsiteY53268"/>
              </a:cxn>
              <a:cxn ang="0">
                <a:pos x="connsiteX53269" y="connsiteY53269"/>
              </a:cxn>
              <a:cxn ang="0">
                <a:pos x="connsiteX53270" y="connsiteY53270"/>
              </a:cxn>
              <a:cxn ang="0">
                <a:pos x="connsiteX53271" y="connsiteY53271"/>
              </a:cxn>
              <a:cxn ang="0">
                <a:pos x="connsiteX53272" y="connsiteY53272"/>
              </a:cxn>
              <a:cxn ang="0">
                <a:pos x="connsiteX53273" y="connsiteY53273"/>
              </a:cxn>
              <a:cxn ang="0">
                <a:pos x="connsiteX53274" y="connsiteY53274"/>
              </a:cxn>
              <a:cxn ang="0">
                <a:pos x="connsiteX53275" y="connsiteY53275"/>
              </a:cxn>
              <a:cxn ang="0">
                <a:pos x="connsiteX53276" y="connsiteY53276"/>
              </a:cxn>
              <a:cxn ang="0">
                <a:pos x="connsiteX53277" y="connsiteY53277"/>
              </a:cxn>
              <a:cxn ang="0">
                <a:pos x="connsiteX53278" y="connsiteY53278"/>
              </a:cxn>
              <a:cxn ang="0">
                <a:pos x="connsiteX53279" y="connsiteY53279"/>
              </a:cxn>
              <a:cxn ang="0">
                <a:pos x="connsiteX53280" y="connsiteY53280"/>
              </a:cxn>
              <a:cxn ang="0">
                <a:pos x="connsiteX53281" y="connsiteY53281"/>
              </a:cxn>
              <a:cxn ang="0">
                <a:pos x="connsiteX53282" y="connsiteY53282"/>
              </a:cxn>
              <a:cxn ang="0">
                <a:pos x="connsiteX53283" y="connsiteY53283"/>
              </a:cxn>
              <a:cxn ang="0">
                <a:pos x="connsiteX53284" y="connsiteY53284"/>
              </a:cxn>
              <a:cxn ang="0">
                <a:pos x="connsiteX53285" y="connsiteY53285"/>
              </a:cxn>
              <a:cxn ang="0">
                <a:pos x="connsiteX53286" y="connsiteY53286"/>
              </a:cxn>
              <a:cxn ang="0">
                <a:pos x="connsiteX53287" y="connsiteY53287"/>
              </a:cxn>
              <a:cxn ang="0">
                <a:pos x="connsiteX53288" y="connsiteY53288"/>
              </a:cxn>
              <a:cxn ang="0">
                <a:pos x="connsiteX53289" y="connsiteY53289"/>
              </a:cxn>
              <a:cxn ang="0">
                <a:pos x="connsiteX53290" y="connsiteY53290"/>
              </a:cxn>
              <a:cxn ang="0">
                <a:pos x="connsiteX53291" y="connsiteY53291"/>
              </a:cxn>
              <a:cxn ang="0">
                <a:pos x="connsiteX53292" y="connsiteY53292"/>
              </a:cxn>
              <a:cxn ang="0">
                <a:pos x="connsiteX53293" y="connsiteY53293"/>
              </a:cxn>
              <a:cxn ang="0">
                <a:pos x="connsiteX53294" y="connsiteY53294"/>
              </a:cxn>
              <a:cxn ang="0">
                <a:pos x="connsiteX53295" y="connsiteY53295"/>
              </a:cxn>
              <a:cxn ang="0">
                <a:pos x="connsiteX53296" y="connsiteY53296"/>
              </a:cxn>
              <a:cxn ang="0">
                <a:pos x="connsiteX53297" y="connsiteY53297"/>
              </a:cxn>
              <a:cxn ang="0">
                <a:pos x="connsiteX53298" y="connsiteY53298"/>
              </a:cxn>
              <a:cxn ang="0">
                <a:pos x="connsiteX53299" y="connsiteY53299"/>
              </a:cxn>
              <a:cxn ang="0">
                <a:pos x="connsiteX53300" y="connsiteY53300"/>
              </a:cxn>
              <a:cxn ang="0">
                <a:pos x="connsiteX53301" y="connsiteY53301"/>
              </a:cxn>
              <a:cxn ang="0">
                <a:pos x="connsiteX53302" y="connsiteY53302"/>
              </a:cxn>
              <a:cxn ang="0">
                <a:pos x="connsiteX53303" y="connsiteY53303"/>
              </a:cxn>
              <a:cxn ang="0">
                <a:pos x="connsiteX53304" y="connsiteY53304"/>
              </a:cxn>
              <a:cxn ang="0">
                <a:pos x="connsiteX53305" y="connsiteY53305"/>
              </a:cxn>
              <a:cxn ang="0">
                <a:pos x="connsiteX53306" y="connsiteY53306"/>
              </a:cxn>
              <a:cxn ang="0">
                <a:pos x="connsiteX53307" y="connsiteY53307"/>
              </a:cxn>
              <a:cxn ang="0">
                <a:pos x="connsiteX53308" y="connsiteY53308"/>
              </a:cxn>
              <a:cxn ang="0">
                <a:pos x="connsiteX53309" y="connsiteY53309"/>
              </a:cxn>
              <a:cxn ang="0">
                <a:pos x="connsiteX53310" y="connsiteY53310"/>
              </a:cxn>
              <a:cxn ang="0">
                <a:pos x="connsiteX53311" y="connsiteY53311"/>
              </a:cxn>
              <a:cxn ang="0">
                <a:pos x="connsiteX53312" y="connsiteY53312"/>
              </a:cxn>
              <a:cxn ang="0">
                <a:pos x="connsiteX53313" y="connsiteY53313"/>
              </a:cxn>
              <a:cxn ang="0">
                <a:pos x="connsiteX53314" y="connsiteY53314"/>
              </a:cxn>
              <a:cxn ang="0">
                <a:pos x="connsiteX53315" y="connsiteY53315"/>
              </a:cxn>
              <a:cxn ang="0">
                <a:pos x="connsiteX53316" y="connsiteY53316"/>
              </a:cxn>
              <a:cxn ang="0">
                <a:pos x="connsiteX53317" y="connsiteY53317"/>
              </a:cxn>
              <a:cxn ang="0">
                <a:pos x="connsiteX53318" y="connsiteY53318"/>
              </a:cxn>
              <a:cxn ang="0">
                <a:pos x="connsiteX53319" y="connsiteY53319"/>
              </a:cxn>
              <a:cxn ang="0">
                <a:pos x="connsiteX53320" y="connsiteY53320"/>
              </a:cxn>
              <a:cxn ang="0">
                <a:pos x="connsiteX53321" y="connsiteY53321"/>
              </a:cxn>
              <a:cxn ang="0">
                <a:pos x="connsiteX53322" y="connsiteY53322"/>
              </a:cxn>
              <a:cxn ang="0">
                <a:pos x="connsiteX53323" y="connsiteY53323"/>
              </a:cxn>
              <a:cxn ang="0">
                <a:pos x="connsiteX53324" y="connsiteY53324"/>
              </a:cxn>
              <a:cxn ang="0">
                <a:pos x="connsiteX53325" y="connsiteY53325"/>
              </a:cxn>
              <a:cxn ang="0">
                <a:pos x="connsiteX53326" y="connsiteY53326"/>
              </a:cxn>
              <a:cxn ang="0">
                <a:pos x="connsiteX53327" y="connsiteY53327"/>
              </a:cxn>
              <a:cxn ang="0">
                <a:pos x="connsiteX53328" y="connsiteY53328"/>
              </a:cxn>
              <a:cxn ang="0">
                <a:pos x="connsiteX53329" y="connsiteY53329"/>
              </a:cxn>
              <a:cxn ang="0">
                <a:pos x="connsiteX53330" y="connsiteY53330"/>
              </a:cxn>
              <a:cxn ang="0">
                <a:pos x="connsiteX53331" y="connsiteY53331"/>
              </a:cxn>
              <a:cxn ang="0">
                <a:pos x="connsiteX53332" y="connsiteY53332"/>
              </a:cxn>
              <a:cxn ang="0">
                <a:pos x="connsiteX53333" y="connsiteY53333"/>
              </a:cxn>
              <a:cxn ang="0">
                <a:pos x="connsiteX53334" y="connsiteY53334"/>
              </a:cxn>
              <a:cxn ang="0">
                <a:pos x="connsiteX53335" y="connsiteY53335"/>
              </a:cxn>
              <a:cxn ang="0">
                <a:pos x="connsiteX53336" y="connsiteY53336"/>
              </a:cxn>
              <a:cxn ang="0">
                <a:pos x="connsiteX53337" y="connsiteY53337"/>
              </a:cxn>
              <a:cxn ang="0">
                <a:pos x="connsiteX53338" y="connsiteY53338"/>
              </a:cxn>
              <a:cxn ang="0">
                <a:pos x="connsiteX53339" y="connsiteY53339"/>
              </a:cxn>
              <a:cxn ang="0">
                <a:pos x="connsiteX53340" y="connsiteY53340"/>
              </a:cxn>
              <a:cxn ang="0">
                <a:pos x="connsiteX53341" y="connsiteY53341"/>
              </a:cxn>
              <a:cxn ang="0">
                <a:pos x="connsiteX53342" y="connsiteY53342"/>
              </a:cxn>
              <a:cxn ang="0">
                <a:pos x="connsiteX53343" y="connsiteY53343"/>
              </a:cxn>
              <a:cxn ang="0">
                <a:pos x="connsiteX53344" y="connsiteY53344"/>
              </a:cxn>
              <a:cxn ang="0">
                <a:pos x="connsiteX53345" y="connsiteY53345"/>
              </a:cxn>
              <a:cxn ang="0">
                <a:pos x="connsiteX53346" y="connsiteY53346"/>
              </a:cxn>
              <a:cxn ang="0">
                <a:pos x="connsiteX53347" y="connsiteY53347"/>
              </a:cxn>
              <a:cxn ang="0">
                <a:pos x="connsiteX53348" y="connsiteY53348"/>
              </a:cxn>
              <a:cxn ang="0">
                <a:pos x="connsiteX53349" y="connsiteY53349"/>
              </a:cxn>
              <a:cxn ang="0">
                <a:pos x="connsiteX53350" y="connsiteY53350"/>
              </a:cxn>
              <a:cxn ang="0">
                <a:pos x="connsiteX53351" y="connsiteY53351"/>
              </a:cxn>
              <a:cxn ang="0">
                <a:pos x="connsiteX53352" y="connsiteY53352"/>
              </a:cxn>
              <a:cxn ang="0">
                <a:pos x="connsiteX53353" y="connsiteY53353"/>
              </a:cxn>
              <a:cxn ang="0">
                <a:pos x="connsiteX53354" y="connsiteY53354"/>
              </a:cxn>
              <a:cxn ang="0">
                <a:pos x="connsiteX53355" y="connsiteY53355"/>
              </a:cxn>
              <a:cxn ang="0">
                <a:pos x="connsiteX53356" y="connsiteY53356"/>
              </a:cxn>
              <a:cxn ang="0">
                <a:pos x="connsiteX53357" y="connsiteY53357"/>
              </a:cxn>
              <a:cxn ang="0">
                <a:pos x="connsiteX53358" y="connsiteY53358"/>
              </a:cxn>
              <a:cxn ang="0">
                <a:pos x="connsiteX53359" y="connsiteY53359"/>
              </a:cxn>
              <a:cxn ang="0">
                <a:pos x="connsiteX53360" y="connsiteY53360"/>
              </a:cxn>
              <a:cxn ang="0">
                <a:pos x="connsiteX53361" y="connsiteY53361"/>
              </a:cxn>
              <a:cxn ang="0">
                <a:pos x="connsiteX53362" y="connsiteY53362"/>
              </a:cxn>
              <a:cxn ang="0">
                <a:pos x="connsiteX53363" y="connsiteY53363"/>
              </a:cxn>
              <a:cxn ang="0">
                <a:pos x="connsiteX53364" y="connsiteY53364"/>
              </a:cxn>
              <a:cxn ang="0">
                <a:pos x="connsiteX53365" y="connsiteY53365"/>
              </a:cxn>
              <a:cxn ang="0">
                <a:pos x="connsiteX53366" y="connsiteY53366"/>
              </a:cxn>
              <a:cxn ang="0">
                <a:pos x="connsiteX53367" y="connsiteY53367"/>
              </a:cxn>
              <a:cxn ang="0">
                <a:pos x="connsiteX53368" y="connsiteY53368"/>
              </a:cxn>
              <a:cxn ang="0">
                <a:pos x="connsiteX53369" y="connsiteY53369"/>
              </a:cxn>
              <a:cxn ang="0">
                <a:pos x="connsiteX53370" y="connsiteY53370"/>
              </a:cxn>
              <a:cxn ang="0">
                <a:pos x="connsiteX53371" y="connsiteY53371"/>
              </a:cxn>
              <a:cxn ang="0">
                <a:pos x="connsiteX53372" y="connsiteY53372"/>
              </a:cxn>
              <a:cxn ang="0">
                <a:pos x="connsiteX53373" y="connsiteY53373"/>
              </a:cxn>
              <a:cxn ang="0">
                <a:pos x="connsiteX53374" y="connsiteY53374"/>
              </a:cxn>
              <a:cxn ang="0">
                <a:pos x="connsiteX53375" y="connsiteY53375"/>
              </a:cxn>
              <a:cxn ang="0">
                <a:pos x="connsiteX53376" y="connsiteY53376"/>
              </a:cxn>
              <a:cxn ang="0">
                <a:pos x="connsiteX53377" y="connsiteY53377"/>
              </a:cxn>
              <a:cxn ang="0">
                <a:pos x="connsiteX53378" y="connsiteY53378"/>
              </a:cxn>
              <a:cxn ang="0">
                <a:pos x="connsiteX53379" y="connsiteY53379"/>
              </a:cxn>
              <a:cxn ang="0">
                <a:pos x="connsiteX53380" y="connsiteY53380"/>
              </a:cxn>
              <a:cxn ang="0">
                <a:pos x="connsiteX53381" y="connsiteY53381"/>
              </a:cxn>
              <a:cxn ang="0">
                <a:pos x="connsiteX53382" y="connsiteY53382"/>
              </a:cxn>
              <a:cxn ang="0">
                <a:pos x="connsiteX53383" y="connsiteY53383"/>
              </a:cxn>
              <a:cxn ang="0">
                <a:pos x="connsiteX53384" y="connsiteY53384"/>
              </a:cxn>
              <a:cxn ang="0">
                <a:pos x="connsiteX53385" y="connsiteY53385"/>
              </a:cxn>
              <a:cxn ang="0">
                <a:pos x="connsiteX53386" y="connsiteY53386"/>
              </a:cxn>
              <a:cxn ang="0">
                <a:pos x="connsiteX53387" y="connsiteY53387"/>
              </a:cxn>
              <a:cxn ang="0">
                <a:pos x="connsiteX53388" y="connsiteY53388"/>
              </a:cxn>
              <a:cxn ang="0">
                <a:pos x="connsiteX53389" y="connsiteY53389"/>
              </a:cxn>
              <a:cxn ang="0">
                <a:pos x="connsiteX53390" y="connsiteY53390"/>
              </a:cxn>
              <a:cxn ang="0">
                <a:pos x="connsiteX53391" y="connsiteY53391"/>
              </a:cxn>
              <a:cxn ang="0">
                <a:pos x="connsiteX53392" y="connsiteY53392"/>
              </a:cxn>
              <a:cxn ang="0">
                <a:pos x="connsiteX53393" y="connsiteY53393"/>
              </a:cxn>
              <a:cxn ang="0">
                <a:pos x="connsiteX53394" y="connsiteY53394"/>
              </a:cxn>
              <a:cxn ang="0">
                <a:pos x="connsiteX53395" y="connsiteY53395"/>
              </a:cxn>
              <a:cxn ang="0">
                <a:pos x="connsiteX53396" y="connsiteY53396"/>
              </a:cxn>
              <a:cxn ang="0">
                <a:pos x="connsiteX53397" y="connsiteY53397"/>
              </a:cxn>
              <a:cxn ang="0">
                <a:pos x="connsiteX53398" y="connsiteY53398"/>
              </a:cxn>
              <a:cxn ang="0">
                <a:pos x="connsiteX53399" y="connsiteY53399"/>
              </a:cxn>
              <a:cxn ang="0">
                <a:pos x="connsiteX53400" y="connsiteY53400"/>
              </a:cxn>
              <a:cxn ang="0">
                <a:pos x="connsiteX53401" y="connsiteY53401"/>
              </a:cxn>
              <a:cxn ang="0">
                <a:pos x="connsiteX53402" y="connsiteY53402"/>
              </a:cxn>
              <a:cxn ang="0">
                <a:pos x="connsiteX53403" y="connsiteY53403"/>
              </a:cxn>
              <a:cxn ang="0">
                <a:pos x="connsiteX53404" y="connsiteY53404"/>
              </a:cxn>
              <a:cxn ang="0">
                <a:pos x="connsiteX53405" y="connsiteY53405"/>
              </a:cxn>
              <a:cxn ang="0">
                <a:pos x="connsiteX53406" y="connsiteY53406"/>
              </a:cxn>
              <a:cxn ang="0">
                <a:pos x="connsiteX53407" y="connsiteY53407"/>
              </a:cxn>
              <a:cxn ang="0">
                <a:pos x="connsiteX53408" y="connsiteY53408"/>
              </a:cxn>
              <a:cxn ang="0">
                <a:pos x="connsiteX53409" y="connsiteY53409"/>
              </a:cxn>
              <a:cxn ang="0">
                <a:pos x="connsiteX53410" y="connsiteY53410"/>
              </a:cxn>
              <a:cxn ang="0">
                <a:pos x="connsiteX53411" y="connsiteY53411"/>
              </a:cxn>
              <a:cxn ang="0">
                <a:pos x="connsiteX53412" y="connsiteY53412"/>
              </a:cxn>
              <a:cxn ang="0">
                <a:pos x="connsiteX53413" y="connsiteY53413"/>
              </a:cxn>
              <a:cxn ang="0">
                <a:pos x="connsiteX53414" y="connsiteY53414"/>
              </a:cxn>
              <a:cxn ang="0">
                <a:pos x="connsiteX53415" y="connsiteY53415"/>
              </a:cxn>
              <a:cxn ang="0">
                <a:pos x="connsiteX53416" y="connsiteY53416"/>
              </a:cxn>
              <a:cxn ang="0">
                <a:pos x="connsiteX53417" y="connsiteY53417"/>
              </a:cxn>
              <a:cxn ang="0">
                <a:pos x="connsiteX53418" y="connsiteY53418"/>
              </a:cxn>
              <a:cxn ang="0">
                <a:pos x="connsiteX53419" y="connsiteY53419"/>
              </a:cxn>
              <a:cxn ang="0">
                <a:pos x="connsiteX53420" y="connsiteY53420"/>
              </a:cxn>
              <a:cxn ang="0">
                <a:pos x="connsiteX53421" y="connsiteY53421"/>
              </a:cxn>
              <a:cxn ang="0">
                <a:pos x="connsiteX53422" y="connsiteY53422"/>
              </a:cxn>
              <a:cxn ang="0">
                <a:pos x="connsiteX53423" y="connsiteY53423"/>
              </a:cxn>
              <a:cxn ang="0">
                <a:pos x="connsiteX53424" y="connsiteY53424"/>
              </a:cxn>
              <a:cxn ang="0">
                <a:pos x="connsiteX53425" y="connsiteY53425"/>
              </a:cxn>
              <a:cxn ang="0">
                <a:pos x="connsiteX53426" y="connsiteY53426"/>
              </a:cxn>
              <a:cxn ang="0">
                <a:pos x="connsiteX53427" y="connsiteY53427"/>
              </a:cxn>
              <a:cxn ang="0">
                <a:pos x="connsiteX53428" y="connsiteY53428"/>
              </a:cxn>
              <a:cxn ang="0">
                <a:pos x="connsiteX53429" y="connsiteY53429"/>
              </a:cxn>
              <a:cxn ang="0">
                <a:pos x="connsiteX53430" y="connsiteY53430"/>
              </a:cxn>
              <a:cxn ang="0">
                <a:pos x="connsiteX53431" y="connsiteY53431"/>
              </a:cxn>
              <a:cxn ang="0">
                <a:pos x="connsiteX53432" y="connsiteY53432"/>
              </a:cxn>
              <a:cxn ang="0">
                <a:pos x="connsiteX53433" y="connsiteY53433"/>
              </a:cxn>
              <a:cxn ang="0">
                <a:pos x="connsiteX53434" y="connsiteY53434"/>
              </a:cxn>
              <a:cxn ang="0">
                <a:pos x="connsiteX53435" y="connsiteY53435"/>
              </a:cxn>
              <a:cxn ang="0">
                <a:pos x="connsiteX53436" y="connsiteY53436"/>
              </a:cxn>
              <a:cxn ang="0">
                <a:pos x="connsiteX53437" y="connsiteY53437"/>
              </a:cxn>
              <a:cxn ang="0">
                <a:pos x="connsiteX53438" y="connsiteY53438"/>
              </a:cxn>
              <a:cxn ang="0">
                <a:pos x="connsiteX53439" y="connsiteY53439"/>
              </a:cxn>
              <a:cxn ang="0">
                <a:pos x="connsiteX53440" y="connsiteY53440"/>
              </a:cxn>
              <a:cxn ang="0">
                <a:pos x="connsiteX53441" y="connsiteY53441"/>
              </a:cxn>
              <a:cxn ang="0">
                <a:pos x="connsiteX53442" y="connsiteY53442"/>
              </a:cxn>
              <a:cxn ang="0">
                <a:pos x="connsiteX53443" y="connsiteY53443"/>
              </a:cxn>
              <a:cxn ang="0">
                <a:pos x="connsiteX53444" y="connsiteY53444"/>
              </a:cxn>
              <a:cxn ang="0">
                <a:pos x="connsiteX53445" y="connsiteY53445"/>
              </a:cxn>
              <a:cxn ang="0">
                <a:pos x="connsiteX53446" y="connsiteY53446"/>
              </a:cxn>
              <a:cxn ang="0">
                <a:pos x="connsiteX53447" y="connsiteY53447"/>
              </a:cxn>
              <a:cxn ang="0">
                <a:pos x="connsiteX53448" y="connsiteY53448"/>
              </a:cxn>
              <a:cxn ang="0">
                <a:pos x="connsiteX53449" y="connsiteY53449"/>
              </a:cxn>
              <a:cxn ang="0">
                <a:pos x="connsiteX53450" y="connsiteY53450"/>
              </a:cxn>
              <a:cxn ang="0">
                <a:pos x="connsiteX53451" y="connsiteY53451"/>
              </a:cxn>
              <a:cxn ang="0">
                <a:pos x="connsiteX53452" y="connsiteY53452"/>
              </a:cxn>
              <a:cxn ang="0">
                <a:pos x="connsiteX53453" y="connsiteY53453"/>
              </a:cxn>
              <a:cxn ang="0">
                <a:pos x="connsiteX53454" y="connsiteY53454"/>
              </a:cxn>
              <a:cxn ang="0">
                <a:pos x="connsiteX53455" y="connsiteY53455"/>
              </a:cxn>
              <a:cxn ang="0">
                <a:pos x="connsiteX53456" y="connsiteY53456"/>
              </a:cxn>
              <a:cxn ang="0">
                <a:pos x="connsiteX53457" y="connsiteY53457"/>
              </a:cxn>
              <a:cxn ang="0">
                <a:pos x="connsiteX53458" y="connsiteY53458"/>
              </a:cxn>
              <a:cxn ang="0">
                <a:pos x="connsiteX53459" y="connsiteY53459"/>
              </a:cxn>
              <a:cxn ang="0">
                <a:pos x="connsiteX53460" y="connsiteY53460"/>
              </a:cxn>
              <a:cxn ang="0">
                <a:pos x="connsiteX53461" y="connsiteY53461"/>
              </a:cxn>
              <a:cxn ang="0">
                <a:pos x="connsiteX53462" y="connsiteY53462"/>
              </a:cxn>
              <a:cxn ang="0">
                <a:pos x="connsiteX53463" y="connsiteY53463"/>
              </a:cxn>
              <a:cxn ang="0">
                <a:pos x="connsiteX53464" y="connsiteY53464"/>
              </a:cxn>
              <a:cxn ang="0">
                <a:pos x="connsiteX53465" y="connsiteY53465"/>
              </a:cxn>
              <a:cxn ang="0">
                <a:pos x="connsiteX53466" y="connsiteY53466"/>
              </a:cxn>
              <a:cxn ang="0">
                <a:pos x="connsiteX53467" y="connsiteY53467"/>
              </a:cxn>
              <a:cxn ang="0">
                <a:pos x="connsiteX53468" y="connsiteY53468"/>
              </a:cxn>
              <a:cxn ang="0">
                <a:pos x="connsiteX53469" y="connsiteY53469"/>
              </a:cxn>
              <a:cxn ang="0">
                <a:pos x="connsiteX53470" y="connsiteY53470"/>
              </a:cxn>
              <a:cxn ang="0">
                <a:pos x="connsiteX53471" y="connsiteY53471"/>
              </a:cxn>
              <a:cxn ang="0">
                <a:pos x="connsiteX53472" y="connsiteY53472"/>
              </a:cxn>
              <a:cxn ang="0">
                <a:pos x="connsiteX53473" y="connsiteY53473"/>
              </a:cxn>
              <a:cxn ang="0">
                <a:pos x="connsiteX53474" y="connsiteY53474"/>
              </a:cxn>
              <a:cxn ang="0">
                <a:pos x="connsiteX53475" y="connsiteY53475"/>
              </a:cxn>
              <a:cxn ang="0">
                <a:pos x="connsiteX53476" y="connsiteY53476"/>
              </a:cxn>
              <a:cxn ang="0">
                <a:pos x="connsiteX53477" y="connsiteY53477"/>
              </a:cxn>
              <a:cxn ang="0">
                <a:pos x="connsiteX53478" y="connsiteY53478"/>
              </a:cxn>
              <a:cxn ang="0">
                <a:pos x="connsiteX53479" y="connsiteY53479"/>
              </a:cxn>
              <a:cxn ang="0">
                <a:pos x="connsiteX53480" y="connsiteY53480"/>
              </a:cxn>
              <a:cxn ang="0">
                <a:pos x="connsiteX53481" y="connsiteY53481"/>
              </a:cxn>
              <a:cxn ang="0">
                <a:pos x="connsiteX53482" y="connsiteY53482"/>
              </a:cxn>
              <a:cxn ang="0">
                <a:pos x="connsiteX53483" y="connsiteY53483"/>
              </a:cxn>
              <a:cxn ang="0">
                <a:pos x="connsiteX53484" y="connsiteY53484"/>
              </a:cxn>
              <a:cxn ang="0">
                <a:pos x="connsiteX53485" y="connsiteY53485"/>
              </a:cxn>
              <a:cxn ang="0">
                <a:pos x="connsiteX53486" y="connsiteY53486"/>
              </a:cxn>
              <a:cxn ang="0">
                <a:pos x="connsiteX53487" y="connsiteY53487"/>
              </a:cxn>
              <a:cxn ang="0">
                <a:pos x="connsiteX53488" y="connsiteY53488"/>
              </a:cxn>
              <a:cxn ang="0">
                <a:pos x="connsiteX53489" y="connsiteY53489"/>
              </a:cxn>
              <a:cxn ang="0">
                <a:pos x="connsiteX53490" y="connsiteY53490"/>
              </a:cxn>
              <a:cxn ang="0">
                <a:pos x="connsiteX53491" y="connsiteY53491"/>
              </a:cxn>
              <a:cxn ang="0">
                <a:pos x="connsiteX53492" y="connsiteY53492"/>
              </a:cxn>
              <a:cxn ang="0">
                <a:pos x="connsiteX53493" y="connsiteY53493"/>
              </a:cxn>
              <a:cxn ang="0">
                <a:pos x="connsiteX53494" y="connsiteY53494"/>
              </a:cxn>
              <a:cxn ang="0">
                <a:pos x="connsiteX53495" y="connsiteY53495"/>
              </a:cxn>
              <a:cxn ang="0">
                <a:pos x="connsiteX53496" y="connsiteY53496"/>
              </a:cxn>
              <a:cxn ang="0">
                <a:pos x="connsiteX53497" y="connsiteY53497"/>
              </a:cxn>
              <a:cxn ang="0">
                <a:pos x="connsiteX53498" y="connsiteY53498"/>
              </a:cxn>
              <a:cxn ang="0">
                <a:pos x="connsiteX53499" y="connsiteY53499"/>
              </a:cxn>
              <a:cxn ang="0">
                <a:pos x="connsiteX53500" y="connsiteY53500"/>
              </a:cxn>
              <a:cxn ang="0">
                <a:pos x="connsiteX53501" y="connsiteY53501"/>
              </a:cxn>
              <a:cxn ang="0">
                <a:pos x="connsiteX53502" y="connsiteY53502"/>
              </a:cxn>
              <a:cxn ang="0">
                <a:pos x="connsiteX53503" y="connsiteY53503"/>
              </a:cxn>
              <a:cxn ang="0">
                <a:pos x="connsiteX53504" y="connsiteY53504"/>
              </a:cxn>
              <a:cxn ang="0">
                <a:pos x="connsiteX53505" y="connsiteY53505"/>
              </a:cxn>
              <a:cxn ang="0">
                <a:pos x="connsiteX53506" y="connsiteY53506"/>
              </a:cxn>
              <a:cxn ang="0">
                <a:pos x="connsiteX53507" y="connsiteY53507"/>
              </a:cxn>
              <a:cxn ang="0">
                <a:pos x="connsiteX53508" y="connsiteY53508"/>
              </a:cxn>
              <a:cxn ang="0">
                <a:pos x="connsiteX53509" y="connsiteY53509"/>
              </a:cxn>
              <a:cxn ang="0">
                <a:pos x="connsiteX53510" y="connsiteY53510"/>
              </a:cxn>
              <a:cxn ang="0">
                <a:pos x="connsiteX53511" y="connsiteY53511"/>
              </a:cxn>
              <a:cxn ang="0">
                <a:pos x="connsiteX53512" y="connsiteY53512"/>
              </a:cxn>
              <a:cxn ang="0">
                <a:pos x="connsiteX53513" y="connsiteY53513"/>
              </a:cxn>
              <a:cxn ang="0">
                <a:pos x="connsiteX53514" y="connsiteY53514"/>
              </a:cxn>
              <a:cxn ang="0">
                <a:pos x="connsiteX53515" y="connsiteY53515"/>
              </a:cxn>
              <a:cxn ang="0">
                <a:pos x="connsiteX53516" y="connsiteY53516"/>
              </a:cxn>
              <a:cxn ang="0">
                <a:pos x="connsiteX53517" y="connsiteY53517"/>
              </a:cxn>
              <a:cxn ang="0">
                <a:pos x="connsiteX53518" y="connsiteY53518"/>
              </a:cxn>
              <a:cxn ang="0">
                <a:pos x="connsiteX53519" y="connsiteY53519"/>
              </a:cxn>
              <a:cxn ang="0">
                <a:pos x="connsiteX53520" y="connsiteY53520"/>
              </a:cxn>
              <a:cxn ang="0">
                <a:pos x="connsiteX53521" y="connsiteY53521"/>
              </a:cxn>
              <a:cxn ang="0">
                <a:pos x="connsiteX53522" y="connsiteY53522"/>
              </a:cxn>
              <a:cxn ang="0">
                <a:pos x="connsiteX53523" y="connsiteY53523"/>
              </a:cxn>
              <a:cxn ang="0">
                <a:pos x="connsiteX53524" y="connsiteY53524"/>
              </a:cxn>
              <a:cxn ang="0">
                <a:pos x="connsiteX53525" y="connsiteY53525"/>
              </a:cxn>
              <a:cxn ang="0">
                <a:pos x="connsiteX53526" y="connsiteY53526"/>
              </a:cxn>
              <a:cxn ang="0">
                <a:pos x="connsiteX53527" y="connsiteY53527"/>
              </a:cxn>
              <a:cxn ang="0">
                <a:pos x="connsiteX53528" y="connsiteY53528"/>
              </a:cxn>
              <a:cxn ang="0">
                <a:pos x="connsiteX53529" y="connsiteY53529"/>
              </a:cxn>
              <a:cxn ang="0">
                <a:pos x="connsiteX53530" y="connsiteY53530"/>
              </a:cxn>
              <a:cxn ang="0">
                <a:pos x="connsiteX53531" y="connsiteY53531"/>
              </a:cxn>
              <a:cxn ang="0">
                <a:pos x="connsiteX53532" y="connsiteY53532"/>
              </a:cxn>
              <a:cxn ang="0">
                <a:pos x="connsiteX53533" y="connsiteY53533"/>
              </a:cxn>
              <a:cxn ang="0">
                <a:pos x="connsiteX53534" y="connsiteY53534"/>
              </a:cxn>
              <a:cxn ang="0">
                <a:pos x="connsiteX53535" y="connsiteY53535"/>
              </a:cxn>
              <a:cxn ang="0">
                <a:pos x="connsiteX53536" y="connsiteY53536"/>
              </a:cxn>
              <a:cxn ang="0">
                <a:pos x="connsiteX53537" y="connsiteY53537"/>
              </a:cxn>
              <a:cxn ang="0">
                <a:pos x="connsiteX53538" y="connsiteY53538"/>
              </a:cxn>
              <a:cxn ang="0">
                <a:pos x="connsiteX53539" y="connsiteY53539"/>
              </a:cxn>
              <a:cxn ang="0">
                <a:pos x="connsiteX53540" y="connsiteY53540"/>
              </a:cxn>
              <a:cxn ang="0">
                <a:pos x="connsiteX53541" y="connsiteY53541"/>
              </a:cxn>
              <a:cxn ang="0">
                <a:pos x="connsiteX53542" y="connsiteY53542"/>
              </a:cxn>
              <a:cxn ang="0">
                <a:pos x="connsiteX53543" y="connsiteY53543"/>
              </a:cxn>
              <a:cxn ang="0">
                <a:pos x="connsiteX53544" y="connsiteY53544"/>
              </a:cxn>
              <a:cxn ang="0">
                <a:pos x="connsiteX53545" y="connsiteY53545"/>
              </a:cxn>
              <a:cxn ang="0">
                <a:pos x="connsiteX53546" y="connsiteY53546"/>
              </a:cxn>
              <a:cxn ang="0">
                <a:pos x="connsiteX53547" y="connsiteY53547"/>
              </a:cxn>
              <a:cxn ang="0">
                <a:pos x="connsiteX53548" y="connsiteY53548"/>
              </a:cxn>
              <a:cxn ang="0">
                <a:pos x="connsiteX53549" y="connsiteY53549"/>
              </a:cxn>
              <a:cxn ang="0">
                <a:pos x="connsiteX53550" y="connsiteY53550"/>
              </a:cxn>
              <a:cxn ang="0">
                <a:pos x="connsiteX53551" y="connsiteY53551"/>
              </a:cxn>
              <a:cxn ang="0">
                <a:pos x="connsiteX53552" y="connsiteY53552"/>
              </a:cxn>
              <a:cxn ang="0">
                <a:pos x="connsiteX53553" y="connsiteY53553"/>
              </a:cxn>
              <a:cxn ang="0">
                <a:pos x="connsiteX53554" y="connsiteY53554"/>
              </a:cxn>
              <a:cxn ang="0">
                <a:pos x="connsiteX53555" y="connsiteY53555"/>
              </a:cxn>
              <a:cxn ang="0">
                <a:pos x="connsiteX53556" y="connsiteY53556"/>
              </a:cxn>
              <a:cxn ang="0">
                <a:pos x="connsiteX53557" y="connsiteY53557"/>
              </a:cxn>
              <a:cxn ang="0">
                <a:pos x="connsiteX53558" y="connsiteY53558"/>
              </a:cxn>
              <a:cxn ang="0">
                <a:pos x="connsiteX53559" y="connsiteY53559"/>
              </a:cxn>
              <a:cxn ang="0">
                <a:pos x="connsiteX53560" y="connsiteY53560"/>
              </a:cxn>
              <a:cxn ang="0">
                <a:pos x="connsiteX53561" y="connsiteY53561"/>
              </a:cxn>
              <a:cxn ang="0">
                <a:pos x="connsiteX53562" y="connsiteY53562"/>
              </a:cxn>
              <a:cxn ang="0">
                <a:pos x="connsiteX53563" y="connsiteY53563"/>
              </a:cxn>
              <a:cxn ang="0">
                <a:pos x="connsiteX53564" y="connsiteY53564"/>
              </a:cxn>
              <a:cxn ang="0">
                <a:pos x="connsiteX53565" y="connsiteY53565"/>
              </a:cxn>
              <a:cxn ang="0">
                <a:pos x="connsiteX53566" y="connsiteY53566"/>
              </a:cxn>
              <a:cxn ang="0">
                <a:pos x="connsiteX53567" y="connsiteY53567"/>
              </a:cxn>
              <a:cxn ang="0">
                <a:pos x="connsiteX53568" y="connsiteY53568"/>
              </a:cxn>
              <a:cxn ang="0">
                <a:pos x="connsiteX53569" y="connsiteY53569"/>
              </a:cxn>
              <a:cxn ang="0">
                <a:pos x="connsiteX53570" y="connsiteY53570"/>
              </a:cxn>
              <a:cxn ang="0">
                <a:pos x="connsiteX53571" y="connsiteY53571"/>
              </a:cxn>
              <a:cxn ang="0">
                <a:pos x="connsiteX53572" y="connsiteY53572"/>
              </a:cxn>
              <a:cxn ang="0">
                <a:pos x="connsiteX53573" y="connsiteY53573"/>
              </a:cxn>
              <a:cxn ang="0">
                <a:pos x="connsiteX53574" y="connsiteY53574"/>
              </a:cxn>
              <a:cxn ang="0">
                <a:pos x="connsiteX53575" y="connsiteY53575"/>
              </a:cxn>
              <a:cxn ang="0">
                <a:pos x="connsiteX53576" y="connsiteY53576"/>
              </a:cxn>
              <a:cxn ang="0">
                <a:pos x="connsiteX53577" y="connsiteY53577"/>
              </a:cxn>
              <a:cxn ang="0">
                <a:pos x="connsiteX53578" y="connsiteY53578"/>
              </a:cxn>
              <a:cxn ang="0">
                <a:pos x="connsiteX53579" y="connsiteY53579"/>
              </a:cxn>
              <a:cxn ang="0">
                <a:pos x="connsiteX53580" y="connsiteY53580"/>
              </a:cxn>
              <a:cxn ang="0">
                <a:pos x="connsiteX53581" y="connsiteY53581"/>
              </a:cxn>
              <a:cxn ang="0">
                <a:pos x="connsiteX53582" y="connsiteY53582"/>
              </a:cxn>
              <a:cxn ang="0">
                <a:pos x="connsiteX53583" y="connsiteY53583"/>
              </a:cxn>
              <a:cxn ang="0">
                <a:pos x="connsiteX53584" y="connsiteY53584"/>
              </a:cxn>
              <a:cxn ang="0">
                <a:pos x="connsiteX53585" y="connsiteY53585"/>
              </a:cxn>
              <a:cxn ang="0">
                <a:pos x="connsiteX53586" y="connsiteY53586"/>
              </a:cxn>
              <a:cxn ang="0">
                <a:pos x="connsiteX53587" y="connsiteY53587"/>
              </a:cxn>
              <a:cxn ang="0">
                <a:pos x="connsiteX53588" y="connsiteY53588"/>
              </a:cxn>
              <a:cxn ang="0">
                <a:pos x="connsiteX53589" y="connsiteY53589"/>
              </a:cxn>
              <a:cxn ang="0">
                <a:pos x="connsiteX53590" y="connsiteY53590"/>
              </a:cxn>
              <a:cxn ang="0">
                <a:pos x="connsiteX53591" y="connsiteY53591"/>
              </a:cxn>
              <a:cxn ang="0">
                <a:pos x="connsiteX53592" y="connsiteY53592"/>
              </a:cxn>
              <a:cxn ang="0">
                <a:pos x="connsiteX53593" y="connsiteY53593"/>
              </a:cxn>
              <a:cxn ang="0">
                <a:pos x="connsiteX53594" y="connsiteY53594"/>
              </a:cxn>
              <a:cxn ang="0">
                <a:pos x="connsiteX53595" y="connsiteY53595"/>
              </a:cxn>
              <a:cxn ang="0">
                <a:pos x="connsiteX53596" y="connsiteY53596"/>
              </a:cxn>
              <a:cxn ang="0">
                <a:pos x="connsiteX53597" y="connsiteY53597"/>
              </a:cxn>
              <a:cxn ang="0">
                <a:pos x="connsiteX53598" y="connsiteY53598"/>
              </a:cxn>
              <a:cxn ang="0">
                <a:pos x="connsiteX53599" y="connsiteY53599"/>
              </a:cxn>
              <a:cxn ang="0">
                <a:pos x="connsiteX53600" y="connsiteY53600"/>
              </a:cxn>
              <a:cxn ang="0">
                <a:pos x="connsiteX53601" y="connsiteY53601"/>
              </a:cxn>
              <a:cxn ang="0">
                <a:pos x="connsiteX53602" y="connsiteY53602"/>
              </a:cxn>
              <a:cxn ang="0">
                <a:pos x="connsiteX53603" y="connsiteY53603"/>
              </a:cxn>
              <a:cxn ang="0">
                <a:pos x="connsiteX53604" y="connsiteY53604"/>
              </a:cxn>
              <a:cxn ang="0">
                <a:pos x="connsiteX53605" y="connsiteY53605"/>
              </a:cxn>
              <a:cxn ang="0">
                <a:pos x="connsiteX53606" y="connsiteY53606"/>
              </a:cxn>
              <a:cxn ang="0">
                <a:pos x="connsiteX53607" y="connsiteY53607"/>
              </a:cxn>
              <a:cxn ang="0">
                <a:pos x="connsiteX53608" y="connsiteY53608"/>
              </a:cxn>
              <a:cxn ang="0">
                <a:pos x="connsiteX53609" y="connsiteY53609"/>
              </a:cxn>
              <a:cxn ang="0">
                <a:pos x="connsiteX53610" y="connsiteY53610"/>
              </a:cxn>
              <a:cxn ang="0">
                <a:pos x="connsiteX53611" y="connsiteY53611"/>
              </a:cxn>
              <a:cxn ang="0">
                <a:pos x="connsiteX53612" y="connsiteY53612"/>
              </a:cxn>
              <a:cxn ang="0">
                <a:pos x="connsiteX53613" y="connsiteY53613"/>
              </a:cxn>
              <a:cxn ang="0">
                <a:pos x="connsiteX53614" y="connsiteY53614"/>
              </a:cxn>
              <a:cxn ang="0">
                <a:pos x="connsiteX53615" y="connsiteY53615"/>
              </a:cxn>
              <a:cxn ang="0">
                <a:pos x="connsiteX53616" y="connsiteY53616"/>
              </a:cxn>
              <a:cxn ang="0">
                <a:pos x="connsiteX53617" y="connsiteY53617"/>
              </a:cxn>
              <a:cxn ang="0">
                <a:pos x="connsiteX53618" y="connsiteY53618"/>
              </a:cxn>
              <a:cxn ang="0">
                <a:pos x="connsiteX53619" y="connsiteY53619"/>
              </a:cxn>
              <a:cxn ang="0">
                <a:pos x="connsiteX53620" y="connsiteY53620"/>
              </a:cxn>
              <a:cxn ang="0">
                <a:pos x="connsiteX53621" y="connsiteY53621"/>
              </a:cxn>
              <a:cxn ang="0">
                <a:pos x="connsiteX53622" y="connsiteY53622"/>
              </a:cxn>
              <a:cxn ang="0">
                <a:pos x="connsiteX53623" y="connsiteY53623"/>
              </a:cxn>
              <a:cxn ang="0">
                <a:pos x="connsiteX53624" y="connsiteY53624"/>
              </a:cxn>
              <a:cxn ang="0">
                <a:pos x="connsiteX53625" y="connsiteY53625"/>
              </a:cxn>
              <a:cxn ang="0">
                <a:pos x="connsiteX53626" y="connsiteY53626"/>
              </a:cxn>
              <a:cxn ang="0">
                <a:pos x="connsiteX53627" y="connsiteY53627"/>
              </a:cxn>
              <a:cxn ang="0">
                <a:pos x="connsiteX53628" y="connsiteY53628"/>
              </a:cxn>
              <a:cxn ang="0">
                <a:pos x="connsiteX53629" y="connsiteY53629"/>
              </a:cxn>
              <a:cxn ang="0">
                <a:pos x="connsiteX53630" y="connsiteY53630"/>
              </a:cxn>
              <a:cxn ang="0">
                <a:pos x="connsiteX53631" y="connsiteY53631"/>
              </a:cxn>
              <a:cxn ang="0">
                <a:pos x="connsiteX53632" y="connsiteY53632"/>
              </a:cxn>
              <a:cxn ang="0">
                <a:pos x="connsiteX53633" y="connsiteY53633"/>
              </a:cxn>
              <a:cxn ang="0">
                <a:pos x="connsiteX53634" y="connsiteY53634"/>
              </a:cxn>
              <a:cxn ang="0">
                <a:pos x="connsiteX53635" y="connsiteY53635"/>
              </a:cxn>
              <a:cxn ang="0">
                <a:pos x="connsiteX53636" y="connsiteY53636"/>
              </a:cxn>
              <a:cxn ang="0">
                <a:pos x="connsiteX53637" y="connsiteY53637"/>
              </a:cxn>
              <a:cxn ang="0">
                <a:pos x="connsiteX53638" y="connsiteY53638"/>
              </a:cxn>
              <a:cxn ang="0">
                <a:pos x="connsiteX53639" y="connsiteY53639"/>
              </a:cxn>
              <a:cxn ang="0">
                <a:pos x="connsiteX53640" y="connsiteY53640"/>
              </a:cxn>
              <a:cxn ang="0">
                <a:pos x="connsiteX53641" y="connsiteY53641"/>
              </a:cxn>
              <a:cxn ang="0">
                <a:pos x="connsiteX53642" y="connsiteY53642"/>
              </a:cxn>
              <a:cxn ang="0">
                <a:pos x="connsiteX53643" y="connsiteY53643"/>
              </a:cxn>
              <a:cxn ang="0">
                <a:pos x="connsiteX53644" y="connsiteY53644"/>
              </a:cxn>
              <a:cxn ang="0">
                <a:pos x="connsiteX53645" y="connsiteY53645"/>
              </a:cxn>
              <a:cxn ang="0">
                <a:pos x="connsiteX53646" y="connsiteY53646"/>
              </a:cxn>
              <a:cxn ang="0">
                <a:pos x="connsiteX53647" y="connsiteY53647"/>
              </a:cxn>
              <a:cxn ang="0">
                <a:pos x="connsiteX53648" y="connsiteY53648"/>
              </a:cxn>
              <a:cxn ang="0">
                <a:pos x="connsiteX53649" y="connsiteY53649"/>
              </a:cxn>
              <a:cxn ang="0">
                <a:pos x="connsiteX53650" y="connsiteY53650"/>
              </a:cxn>
              <a:cxn ang="0">
                <a:pos x="connsiteX53651" y="connsiteY53651"/>
              </a:cxn>
              <a:cxn ang="0">
                <a:pos x="connsiteX53652" y="connsiteY53652"/>
              </a:cxn>
              <a:cxn ang="0">
                <a:pos x="connsiteX53653" y="connsiteY53653"/>
              </a:cxn>
              <a:cxn ang="0">
                <a:pos x="connsiteX53654" y="connsiteY53654"/>
              </a:cxn>
              <a:cxn ang="0">
                <a:pos x="connsiteX53655" y="connsiteY53655"/>
              </a:cxn>
              <a:cxn ang="0">
                <a:pos x="connsiteX53656" y="connsiteY53656"/>
              </a:cxn>
              <a:cxn ang="0">
                <a:pos x="connsiteX53657" y="connsiteY53657"/>
              </a:cxn>
              <a:cxn ang="0">
                <a:pos x="connsiteX53658" y="connsiteY53658"/>
              </a:cxn>
              <a:cxn ang="0">
                <a:pos x="connsiteX53659" y="connsiteY53659"/>
              </a:cxn>
              <a:cxn ang="0">
                <a:pos x="connsiteX53660" y="connsiteY53660"/>
              </a:cxn>
              <a:cxn ang="0">
                <a:pos x="connsiteX53661" y="connsiteY53661"/>
              </a:cxn>
              <a:cxn ang="0">
                <a:pos x="connsiteX53662" y="connsiteY53662"/>
              </a:cxn>
              <a:cxn ang="0">
                <a:pos x="connsiteX53663" y="connsiteY53663"/>
              </a:cxn>
              <a:cxn ang="0">
                <a:pos x="connsiteX53664" y="connsiteY53664"/>
              </a:cxn>
              <a:cxn ang="0">
                <a:pos x="connsiteX53665" y="connsiteY53665"/>
              </a:cxn>
              <a:cxn ang="0">
                <a:pos x="connsiteX53666" y="connsiteY53666"/>
              </a:cxn>
              <a:cxn ang="0">
                <a:pos x="connsiteX53667" y="connsiteY53667"/>
              </a:cxn>
              <a:cxn ang="0">
                <a:pos x="connsiteX53668" y="connsiteY53668"/>
              </a:cxn>
              <a:cxn ang="0">
                <a:pos x="connsiteX53669" y="connsiteY53669"/>
              </a:cxn>
              <a:cxn ang="0">
                <a:pos x="connsiteX53670" y="connsiteY53670"/>
              </a:cxn>
              <a:cxn ang="0">
                <a:pos x="connsiteX53671" y="connsiteY53671"/>
              </a:cxn>
              <a:cxn ang="0">
                <a:pos x="connsiteX53672" y="connsiteY53672"/>
              </a:cxn>
              <a:cxn ang="0">
                <a:pos x="connsiteX53673" y="connsiteY53673"/>
              </a:cxn>
              <a:cxn ang="0">
                <a:pos x="connsiteX53674" y="connsiteY53674"/>
              </a:cxn>
              <a:cxn ang="0">
                <a:pos x="connsiteX53675" y="connsiteY53675"/>
              </a:cxn>
              <a:cxn ang="0">
                <a:pos x="connsiteX53676" y="connsiteY53676"/>
              </a:cxn>
              <a:cxn ang="0">
                <a:pos x="connsiteX53677" y="connsiteY53677"/>
              </a:cxn>
              <a:cxn ang="0">
                <a:pos x="connsiteX53678" y="connsiteY53678"/>
              </a:cxn>
              <a:cxn ang="0">
                <a:pos x="connsiteX53679" y="connsiteY53679"/>
              </a:cxn>
              <a:cxn ang="0">
                <a:pos x="connsiteX53680" y="connsiteY53680"/>
              </a:cxn>
              <a:cxn ang="0">
                <a:pos x="connsiteX53681" y="connsiteY53681"/>
              </a:cxn>
              <a:cxn ang="0">
                <a:pos x="connsiteX53682" y="connsiteY53682"/>
              </a:cxn>
              <a:cxn ang="0">
                <a:pos x="connsiteX53683" y="connsiteY53683"/>
              </a:cxn>
              <a:cxn ang="0">
                <a:pos x="connsiteX53684" y="connsiteY53684"/>
              </a:cxn>
              <a:cxn ang="0">
                <a:pos x="connsiteX53685" y="connsiteY53685"/>
              </a:cxn>
              <a:cxn ang="0">
                <a:pos x="connsiteX53686" y="connsiteY53686"/>
              </a:cxn>
              <a:cxn ang="0">
                <a:pos x="connsiteX53687" y="connsiteY53687"/>
              </a:cxn>
              <a:cxn ang="0">
                <a:pos x="connsiteX53688" y="connsiteY53688"/>
              </a:cxn>
              <a:cxn ang="0">
                <a:pos x="connsiteX53689" y="connsiteY53689"/>
              </a:cxn>
              <a:cxn ang="0">
                <a:pos x="connsiteX53690" y="connsiteY53690"/>
              </a:cxn>
              <a:cxn ang="0">
                <a:pos x="connsiteX53691" y="connsiteY53691"/>
              </a:cxn>
              <a:cxn ang="0">
                <a:pos x="connsiteX53692" y="connsiteY53692"/>
              </a:cxn>
              <a:cxn ang="0">
                <a:pos x="connsiteX53693" y="connsiteY53693"/>
              </a:cxn>
              <a:cxn ang="0">
                <a:pos x="connsiteX53694" y="connsiteY53694"/>
              </a:cxn>
              <a:cxn ang="0">
                <a:pos x="connsiteX53695" y="connsiteY53695"/>
              </a:cxn>
              <a:cxn ang="0">
                <a:pos x="connsiteX53696" y="connsiteY53696"/>
              </a:cxn>
              <a:cxn ang="0">
                <a:pos x="connsiteX53697" y="connsiteY53697"/>
              </a:cxn>
              <a:cxn ang="0">
                <a:pos x="connsiteX53698" y="connsiteY53698"/>
              </a:cxn>
              <a:cxn ang="0">
                <a:pos x="connsiteX53699" y="connsiteY53699"/>
              </a:cxn>
              <a:cxn ang="0">
                <a:pos x="connsiteX53700" y="connsiteY53700"/>
              </a:cxn>
              <a:cxn ang="0">
                <a:pos x="connsiteX53701" y="connsiteY53701"/>
              </a:cxn>
              <a:cxn ang="0">
                <a:pos x="connsiteX53702" y="connsiteY53702"/>
              </a:cxn>
              <a:cxn ang="0">
                <a:pos x="connsiteX53703" y="connsiteY53703"/>
              </a:cxn>
              <a:cxn ang="0">
                <a:pos x="connsiteX53704" y="connsiteY53704"/>
              </a:cxn>
              <a:cxn ang="0">
                <a:pos x="connsiteX53705" y="connsiteY53705"/>
              </a:cxn>
              <a:cxn ang="0">
                <a:pos x="connsiteX53706" y="connsiteY53706"/>
              </a:cxn>
              <a:cxn ang="0">
                <a:pos x="connsiteX53707" y="connsiteY53707"/>
              </a:cxn>
              <a:cxn ang="0">
                <a:pos x="connsiteX53708" y="connsiteY53708"/>
              </a:cxn>
              <a:cxn ang="0">
                <a:pos x="connsiteX53709" y="connsiteY53709"/>
              </a:cxn>
              <a:cxn ang="0">
                <a:pos x="connsiteX53710" y="connsiteY53710"/>
              </a:cxn>
              <a:cxn ang="0">
                <a:pos x="connsiteX53711" y="connsiteY53711"/>
              </a:cxn>
              <a:cxn ang="0">
                <a:pos x="connsiteX53712" y="connsiteY53712"/>
              </a:cxn>
              <a:cxn ang="0">
                <a:pos x="connsiteX53713" y="connsiteY53713"/>
              </a:cxn>
              <a:cxn ang="0">
                <a:pos x="connsiteX53714" y="connsiteY53714"/>
              </a:cxn>
              <a:cxn ang="0">
                <a:pos x="connsiteX53715" y="connsiteY53715"/>
              </a:cxn>
              <a:cxn ang="0">
                <a:pos x="connsiteX53716" y="connsiteY53716"/>
              </a:cxn>
              <a:cxn ang="0">
                <a:pos x="connsiteX53717" y="connsiteY53717"/>
              </a:cxn>
              <a:cxn ang="0">
                <a:pos x="connsiteX53718" y="connsiteY53718"/>
              </a:cxn>
              <a:cxn ang="0">
                <a:pos x="connsiteX53719" y="connsiteY53719"/>
              </a:cxn>
              <a:cxn ang="0">
                <a:pos x="connsiteX53720" y="connsiteY53720"/>
              </a:cxn>
              <a:cxn ang="0">
                <a:pos x="connsiteX53721" y="connsiteY53721"/>
              </a:cxn>
              <a:cxn ang="0">
                <a:pos x="connsiteX53722" y="connsiteY53722"/>
              </a:cxn>
              <a:cxn ang="0">
                <a:pos x="connsiteX53723" y="connsiteY53723"/>
              </a:cxn>
              <a:cxn ang="0">
                <a:pos x="connsiteX53724" y="connsiteY53724"/>
              </a:cxn>
              <a:cxn ang="0">
                <a:pos x="connsiteX53725" y="connsiteY53725"/>
              </a:cxn>
              <a:cxn ang="0">
                <a:pos x="connsiteX53726" y="connsiteY53726"/>
              </a:cxn>
              <a:cxn ang="0">
                <a:pos x="connsiteX53727" y="connsiteY53727"/>
              </a:cxn>
              <a:cxn ang="0">
                <a:pos x="connsiteX53728" y="connsiteY53728"/>
              </a:cxn>
              <a:cxn ang="0">
                <a:pos x="connsiteX53729" y="connsiteY53729"/>
              </a:cxn>
              <a:cxn ang="0">
                <a:pos x="connsiteX53730" y="connsiteY53730"/>
              </a:cxn>
              <a:cxn ang="0">
                <a:pos x="connsiteX53731" y="connsiteY53731"/>
              </a:cxn>
              <a:cxn ang="0">
                <a:pos x="connsiteX53732" y="connsiteY53732"/>
              </a:cxn>
              <a:cxn ang="0">
                <a:pos x="connsiteX53733" y="connsiteY53733"/>
              </a:cxn>
              <a:cxn ang="0">
                <a:pos x="connsiteX53734" y="connsiteY53734"/>
              </a:cxn>
              <a:cxn ang="0">
                <a:pos x="connsiteX53735" y="connsiteY53735"/>
              </a:cxn>
              <a:cxn ang="0">
                <a:pos x="connsiteX53736" y="connsiteY53736"/>
              </a:cxn>
              <a:cxn ang="0">
                <a:pos x="connsiteX53737" y="connsiteY53737"/>
              </a:cxn>
              <a:cxn ang="0">
                <a:pos x="connsiteX53738" y="connsiteY53738"/>
              </a:cxn>
              <a:cxn ang="0">
                <a:pos x="connsiteX53739" y="connsiteY53739"/>
              </a:cxn>
              <a:cxn ang="0">
                <a:pos x="connsiteX53740" y="connsiteY53740"/>
              </a:cxn>
              <a:cxn ang="0">
                <a:pos x="connsiteX53741" y="connsiteY53741"/>
              </a:cxn>
              <a:cxn ang="0">
                <a:pos x="connsiteX53742" y="connsiteY53742"/>
              </a:cxn>
              <a:cxn ang="0">
                <a:pos x="connsiteX53743" y="connsiteY53743"/>
              </a:cxn>
              <a:cxn ang="0">
                <a:pos x="connsiteX53744" y="connsiteY53744"/>
              </a:cxn>
              <a:cxn ang="0">
                <a:pos x="connsiteX53745" y="connsiteY53745"/>
              </a:cxn>
              <a:cxn ang="0">
                <a:pos x="connsiteX53746" y="connsiteY53746"/>
              </a:cxn>
              <a:cxn ang="0">
                <a:pos x="connsiteX53747" y="connsiteY53747"/>
              </a:cxn>
              <a:cxn ang="0">
                <a:pos x="connsiteX53748" y="connsiteY53748"/>
              </a:cxn>
              <a:cxn ang="0">
                <a:pos x="connsiteX53749" y="connsiteY53749"/>
              </a:cxn>
              <a:cxn ang="0">
                <a:pos x="connsiteX53750" y="connsiteY53750"/>
              </a:cxn>
              <a:cxn ang="0">
                <a:pos x="connsiteX53751" y="connsiteY53751"/>
              </a:cxn>
              <a:cxn ang="0">
                <a:pos x="connsiteX53752" y="connsiteY53752"/>
              </a:cxn>
              <a:cxn ang="0">
                <a:pos x="connsiteX53753" y="connsiteY53753"/>
              </a:cxn>
              <a:cxn ang="0">
                <a:pos x="connsiteX53754" y="connsiteY53754"/>
              </a:cxn>
              <a:cxn ang="0">
                <a:pos x="connsiteX53755" y="connsiteY53755"/>
              </a:cxn>
              <a:cxn ang="0">
                <a:pos x="connsiteX53756" y="connsiteY53756"/>
              </a:cxn>
              <a:cxn ang="0">
                <a:pos x="connsiteX53757" y="connsiteY53757"/>
              </a:cxn>
              <a:cxn ang="0">
                <a:pos x="connsiteX53758" y="connsiteY53758"/>
              </a:cxn>
              <a:cxn ang="0">
                <a:pos x="connsiteX53759" y="connsiteY53759"/>
              </a:cxn>
              <a:cxn ang="0">
                <a:pos x="connsiteX53760" y="connsiteY53760"/>
              </a:cxn>
              <a:cxn ang="0">
                <a:pos x="connsiteX53761" y="connsiteY53761"/>
              </a:cxn>
              <a:cxn ang="0">
                <a:pos x="connsiteX53762" y="connsiteY53762"/>
              </a:cxn>
              <a:cxn ang="0">
                <a:pos x="connsiteX53763" y="connsiteY53763"/>
              </a:cxn>
              <a:cxn ang="0">
                <a:pos x="connsiteX53764" y="connsiteY53764"/>
              </a:cxn>
              <a:cxn ang="0">
                <a:pos x="connsiteX53765" y="connsiteY53765"/>
              </a:cxn>
              <a:cxn ang="0">
                <a:pos x="connsiteX53766" y="connsiteY53766"/>
              </a:cxn>
              <a:cxn ang="0">
                <a:pos x="connsiteX53767" y="connsiteY53767"/>
              </a:cxn>
              <a:cxn ang="0">
                <a:pos x="connsiteX53768" y="connsiteY53768"/>
              </a:cxn>
              <a:cxn ang="0">
                <a:pos x="connsiteX53769" y="connsiteY53769"/>
              </a:cxn>
              <a:cxn ang="0">
                <a:pos x="connsiteX53770" y="connsiteY53770"/>
              </a:cxn>
              <a:cxn ang="0">
                <a:pos x="connsiteX53771" y="connsiteY53771"/>
              </a:cxn>
              <a:cxn ang="0">
                <a:pos x="connsiteX53772" y="connsiteY53772"/>
              </a:cxn>
              <a:cxn ang="0">
                <a:pos x="connsiteX53773" y="connsiteY53773"/>
              </a:cxn>
              <a:cxn ang="0">
                <a:pos x="connsiteX53774" y="connsiteY53774"/>
              </a:cxn>
              <a:cxn ang="0">
                <a:pos x="connsiteX53775" y="connsiteY53775"/>
              </a:cxn>
              <a:cxn ang="0">
                <a:pos x="connsiteX53776" y="connsiteY53776"/>
              </a:cxn>
              <a:cxn ang="0">
                <a:pos x="connsiteX53777" y="connsiteY53777"/>
              </a:cxn>
              <a:cxn ang="0">
                <a:pos x="connsiteX53778" y="connsiteY53778"/>
              </a:cxn>
              <a:cxn ang="0">
                <a:pos x="connsiteX53779" y="connsiteY53779"/>
              </a:cxn>
              <a:cxn ang="0">
                <a:pos x="connsiteX53780" y="connsiteY53780"/>
              </a:cxn>
              <a:cxn ang="0">
                <a:pos x="connsiteX53781" y="connsiteY53781"/>
              </a:cxn>
              <a:cxn ang="0">
                <a:pos x="connsiteX53782" y="connsiteY53782"/>
              </a:cxn>
              <a:cxn ang="0">
                <a:pos x="connsiteX53783" y="connsiteY53783"/>
              </a:cxn>
              <a:cxn ang="0">
                <a:pos x="connsiteX53784" y="connsiteY53784"/>
              </a:cxn>
              <a:cxn ang="0">
                <a:pos x="connsiteX53785" y="connsiteY53785"/>
              </a:cxn>
              <a:cxn ang="0">
                <a:pos x="connsiteX53786" y="connsiteY53786"/>
              </a:cxn>
              <a:cxn ang="0">
                <a:pos x="connsiteX53787" y="connsiteY53787"/>
              </a:cxn>
              <a:cxn ang="0">
                <a:pos x="connsiteX53788" y="connsiteY53788"/>
              </a:cxn>
              <a:cxn ang="0">
                <a:pos x="connsiteX53789" y="connsiteY53789"/>
              </a:cxn>
              <a:cxn ang="0">
                <a:pos x="connsiteX53790" y="connsiteY53790"/>
              </a:cxn>
              <a:cxn ang="0">
                <a:pos x="connsiteX53791" y="connsiteY53791"/>
              </a:cxn>
              <a:cxn ang="0">
                <a:pos x="connsiteX53792" y="connsiteY53792"/>
              </a:cxn>
              <a:cxn ang="0">
                <a:pos x="connsiteX53793" y="connsiteY53793"/>
              </a:cxn>
              <a:cxn ang="0">
                <a:pos x="connsiteX53794" y="connsiteY53794"/>
              </a:cxn>
              <a:cxn ang="0">
                <a:pos x="connsiteX53795" y="connsiteY53795"/>
              </a:cxn>
              <a:cxn ang="0">
                <a:pos x="connsiteX53796" y="connsiteY53796"/>
              </a:cxn>
              <a:cxn ang="0">
                <a:pos x="connsiteX53797" y="connsiteY53797"/>
              </a:cxn>
              <a:cxn ang="0">
                <a:pos x="connsiteX53798" y="connsiteY53798"/>
              </a:cxn>
              <a:cxn ang="0">
                <a:pos x="connsiteX53799" y="connsiteY53799"/>
              </a:cxn>
              <a:cxn ang="0">
                <a:pos x="connsiteX53800" y="connsiteY53800"/>
              </a:cxn>
              <a:cxn ang="0">
                <a:pos x="connsiteX53801" y="connsiteY53801"/>
              </a:cxn>
              <a:cxn ang="0">
                <a:pos x="connsiteX53802" y="connsiteY53802"/>
              </a:cxn>
              <a:cxn ang="0">
                <a:pos x="connsiteX53803" y="connsiteY53803"/>
              </a:cxn>
              <a:cxn ang="0">
                <a:pos x="connsiteX53804" y="connsiteY53804"/>
              </a:cxn>
              <a:cxn ang="0">
                <a:pos x="connsiteX53805" y="connsiteY53805"/>
              </a:cxn>
              <a:cxn ang="0">
                <a:pos x="connsiteX53806" y="connsiteY53806"/>
              </a:cxn>
              <a:cxn ang="0">
                <a:pos x="connsiteX53807" y="connsiteY53807"/>
              </a:cxn>
              <a:cxn ang="0">
                <a:pos x="connsiteX53808" y="connsiteY53808"/>
              </a:cxn>
              <a:cxn ang="0">
                <a:pos x="connsiteX53809" y="connsiteY53809"/>
              </a:cxn>
              <a:cxn ang="0">
                <a:pos x="connsiteX53810" y="connsiteY53810"/>
              </a:cxn>
              <a:cxn ang="0">
                <a:pos x="connsiteX53811" y="connsiteY53811"/>
              </a:cxn>
              <a:cxn ang="0">
                <a:pos x="connsiteX53812" y="connsiteY53812"/>
              </a:cxn>
              <a:cxn ang="0">
                <a:pos x="connsiteX53813" y="connsiteY53813"/>
              </a:cxn>
              <a:cxn ang="0">
                <a:pos x="connsiteX53814" y="connsiteY53814"/>
              </a:cxn>
              <a:cxn ang="0">
                <a:pos x="connsiteX53815" y="connsiteY53815"/>
              </a:cxn>
              <a:cxn ang="0">
                <a:pos x="connsiteX53816" y="connsiteY53816"/>
              </a:cxn>
              <a:cxn ang="0">
                <a:pos x="connsiteX53817" y="connsiteY53817"/>
              </a:cxn>
              <a:cxn ang="0">
                <a:pos x="connsiteX53818" y="connsiteY53818"/>
              </a:cxn>
              <a:cxn ang="0">
                <a:pos x="connsiteX53819" y="connsiteY53819"/>
              </a:cxn>
              <a:cxn ang="0">
                <a:pos x="connsiteX53820" y="connsiteY53820"/>
              </a:cxn>
              <a:cxn ang="0">
                <a:pos x="connsiteX53821" y="connsiteY53821"/>
              </a:cxn>
              <a:cxn ang="0">
                <a:pos x="connsiteX53822" y="connsiteY53822"/>
              </a:cxn>
              <a:cxn ang="0">
                <a:pos x="connsiteX53823" y="connsiteY53823"/>
              </a:cxn>
              <a:cxn ang="0">
                <a:pos x="connsiteX53824" y="connsiteY53824"/>
              </a:cxn>
              <a:cxn ang="0">
                <a:pos x="connsiteX53825" y="connsiteY53825"/>
              </a:cxn>
              <a:cxn ang="0">
                <a:pos x="connsiteX53826" y="connsiteY53826"/>
              </a:cxn>
              <a:cxn ang="0">
                <a:pos x="connsiteX53827" y="connsiteY53827"/>
              </a:cxn>
              <a:cxn ang="0">
                <a:pos x="connsiteX53828" y="connsiteY53828"/>
              </a:cxn>
              <a:cxn ang="0">
                <a:pos x="connsiteX53829" y="connsiteY53829"/>
              </a:cxn>
              <a:cxn ang="0">
                <a:pos x="connsiteX53830" y="connsiteY53830"/>
              </a:cxn>
              <a:cxn ang="0">
                <a:pos x="connsiteX53831" y="connsiteY53831"/>
              </a:cxn>
              <a:cxn ang="0">
                <a:pos x="connsiteX53832" y="connsiteY53832"/>
              </a:cxn>
              <a:cxn ang="0">
                <a:pos x="connsiteX53833" y="connsiteY53833"/>
              </a:cxn>
              <a:cxn ang="0">
                <a:pos x="connsiteX53834" y="connsiteY53834"/>
              </a:cxn>
              <a:cxn ang="0">
                <a:pos x="connsiteX53835" y="connsiteY53835"/>
              </a:cxn>
              <a:cxn ang="0">
                <a:pos x="connsiteX53836" y="connsiteY53836"/>
              </a:cxn>
              <a:cxn ang="0">
                <a:pos x="connsiteX53837" y="connsiteY53837"/>
              </a:cxn>
              <a:cxn ang="0">
                <a:pos x="connsiteX53838" y="connsiteY53838"/>
              </a:cxn>
              <a:cxn ang="0">
                <a:pos x="connsiteX53839" y="connsiteY53839"/>
              </a:cxn>
              <a:cxn ang="0">
                <a:pos x="connsiteX53840" y="connsiteY53840"/>
              </a:cxn>
              <a:cxn ang="0">
                <a:pos x="connsiteX53841" y="connsiteY53841"/>
              </a:cxn>
              <a:cxn ang="0">
                <a:pos x="connsiteX53842" y="connsiteY53842"/>
              </a:cxn>
              <a:cxn ang="0">
                <a:pos x="connsiteX53843" y="connsiteY53843"/>
              </a:cxn>
              <a:cxn ang="0">
                <a:pos x="connsiteX53844" y="connsiteY53844"/>
              </a:cxn>
              <a:cxn ang="0">
                <a:pos x="connsiteX53845" y="connsiteY53845"/>
              </a:cxn>
              <a:cxn ang="0">
                <a:pos x="connsiteX53846" y="connsiteY53846"/>
              </a:cxn>
              <a:cxn ang="0">
                <a:pos x="connsiteX53847" y="connsiteY53847"/>
              </a:cxn>
              <a:cxn ang="0">
                <a:pos x="connsiteX53848" y="connsiteY53848"/>
              </a:cxn>
              <a:cxn ang="0">
                <a:pos x="connsiteX53849" y="connsiteY53849"/>
              </a:cxn>
              <a:cxn ang="0">
                <a:pos x="connsiteX53850" y="connsiteY53850"/>
              </a:cxn>
              <a:cxn ang="0">
                <a:pos x="connsiteX53851" y="connsiteY53851"/>
              </a:cxn>
              <a:cxn ang="0">
                <a:pos x="connsiteX53852" y="connsiteY53852"/>
              </a:cxn>
              <a:cxn ang="0">
                <a:pos x="connsiteX53853" y="connsiteY53853"/>
              </a:cxn>
              <a:cxn ang="0">
                <a:pos x="connsiteX53854" y="connsiteY53854"/>
              </a:cxn>
              <a:cxn ang="0">
                <a:pos x="connsiteX53855" y="connsiteY53855"/>
              </a:cxn>
              <a:cxn ang="0">
                <a:pos x="connsiteX53856" y="connsiteY53856"/>
              </a:cxn>
              <a:cxn ang="0">
                <a:pos x="connsiteX53857" y="connsiteY53857"/>
              </a:cxn>
              <a:cxn ang="0">
                <a:pos x="connsiteX53858" y="connsiteY53858"/>
              </a:cxn>
              <a:cxn ang="0">
                <a:pos x="connsiteX53859" y="connsiteY53859"/>
              </a:cxn>
              <a:cxn ang="0">
                <a:pos x="connsiteX53860" y="connsiteY53860"/>
              </a:cxn>
              <a:cxn ang="0">
                <a:pos x="connsiteX53861" y="connsiteY53861"/>
              </a:cxn>
              <a:cxn ang="0">
                <a:pos x="connsiteX53862" y="connsiteY53862"/>
              </a:cxn>
              <a:cxn ang="0">
                <a:pos x="connsiteX53863" y="connsiteY53863"/>
              </a:cxn>
              <a:cxn ang="0">
                <a:pos x="connsiteX53864" y="connsiteY53864"/>
              </a:cxn>
              <a:cxn ang="0">
                <a:pos x="connsiteX53865" y="connsiteY53865"/>
              </a:cxn>
              <a:cxn ang="0">
                <a:pos x="connsiteX53866" y="connsiteY53866"/>
              </a:cxn>
              <a:cxn ang="0">
                <a:pos x="connsiteX53867" y="connsiteY53867"/>
              </a:cxn>
              <a:cxn ang="0">
                <a:pos x="connsiteX53868" y="connsiteY53868"/>
              </a:cxn>
              <a:cxn ang="0">
                <a:pos x="connsiteX53869" y="connsiteY53869"/>
              </a:cxn>
              <a:cxn ang="0">
                <a:pos x="connsiteX53870" y="connsiteY53870"/>
              </a:cxn>
              <a:cxn ang="0">
                <a:pos x="connsiteX53871" y="connsiteY53871"/>
              </a:cxn>
              <a:cxn ang="0">
                <a:pos x="connsiteX53872" y="connsiteY53872"/>
              </a:cxn>
              <a:cxn ang="0">
                <a:pos x="connsiteX53873" y="connsiteY53873"/>
              </a:cxn>
              <a:cxn ang="0">
                <a:pos x="connsiteX53874" y="connsiteY53874"/>
              </a:cxn>
              <a:cxn ang="0">
                <a:pos x="connsiteX53875" y="connsiteY53875"/>
              </a:cxn>
              <a:cxn ang="0">
                <a:pos x="connsiteX53876" y="connsiteY53876"/>
              </a:cxn>
              <a:cxn ang="0">
                <a:pos x="connsiteX53877" y="connsiteY53877"/>
              </a:cxn>
              <a:cxn ang="0">
                <a:pos x="connsiteX53878" y="connsiteY53878"/>
              </a:cxn>
              <a:cxn ang="0">
                <a:pos x="connsiteX53879" y="connsiteY53879"/>
              </a:cxn>
              <a:cxn ang="0">
                <a:pos x="connsiteX53880" y="connsiteY53880"/>
              </a:cxn>
              <a:cxn ang="0">
                <a:pos x="connsiteX53881" y="connsiteY53881"/>
              </a:cxn>
              <a:cxn ang="0">
                <a:pos x="connsiteX53882" y="connsiteY53882"/>
              </a:cxn>
              <a:cxn ang="0">
                <a:pos x="connsiteX53883" y="connsiteY53883"/>
              </a:cxn>
              <a:cxn ang="0">
                <a:pos x="connsiteX53884" y="connsiteY53884"/>
              </a:cxn>
              <a:cxn ang="0">
                <a:pos x="connsiteX53885" y="connsiteY53885"/>
              </a:cxn>
              <a:cxn ang="0">
                <a:pos x="connsiteX53886" y="connsiteY53886"/>
              </a:cxn>
              <a:cxn ang="0">
                <a:pos x="connsiteX53887" y="connsiteY53887"/>
              </a:cxn>
              <a:cxn ang="0">
                <a:pos x="connsiteX53888" y="connsiteY53888"/>
              </a:cxn>
              <a:cxn ang="0">
                <a:pos x="connsiteX53889" y="connsiteY53889"/>
              </a:cxn>
              <a:cxn ang="0">
                <a:pos x="connsiteX53890" y="connsiteY53890"/>
              </a:cxn>
              <a:cxn ang="0">
                <a:pos x="connsiteX53891" y="connsiteY53891"/>
              </a:cxn>
              <a:cxn ang="0">
                <a:pos x="connsiteX53892" y="connsiteY53892"/>
              </a:cxn>
              <a:cxn ang="0">
                <a:pos x="connsiteX53893" y="connsiteY53893"/>
              </a:cxn>
              <a:cxn ang="0">
                <a:pos x="connsiteX53894" y="connsiteY53894"/>
              </a:cxn>
              <a:cxn ang="0">
                <a:pos x="connsiteX53895" y="connsiteY53895"/>
              </a:cxn>
              <a:cxn ang="0">
                <a:pos x="connsiteX53896" y="connsiteY53896"/>
              </a:cxn>
              <a:cxn ang="0">
                <a:pos x="connsiteX53897" y="connsiteY53897"/>
              </a:cxn>
              <a:cxn ang="0">
                <a:pos x="connsiteX53898" y="connsiteY53898"/>
              </a:cxn>
              <a:cxn ang="0">
                <a:pos x="connsiteX53899" y="connsiteY53899"/>
              </a:cxn>
              <a:cxn ang="0">
                <a:pos x="connsiteX53900" y="connsiteY53900"/>
              </a:cxn>
              <a:cxn ang="0">
                <a:pos x="connsiteX53901" y="connsiteY53901"/>
              </a:cxn>
              <a:cxn ang="0">
                <a:pos x="connsiteX53902" y="connsiteY53902"/>
              </a:cxn>
              <a:cxn ang="0">
                <a:pos x="connsiteX53903" y="connsiteY53903"/>
              </a:cxn>
              <a:cxn ang="0">
                <a:pos x="connsiteX53904" y="connsiteY53904"/>
              </a:cxn>
              <a:cxn ang="0">
                <a:pos x="connsiteX53905" y="connsiteY53905"/>
              </a:cxn>
              <a:cxn ang="0">
                <a:pos x="connsiteX53906" y="connsiteY53906"/>
              </a:cxn>
              <a:cxn ang="0">
                <a:pos x="connsiteX53907" y="connsiteY53907"/>
              </a:cxn>
              <a:cxn ang="0">
                <a:pos x="connsiteX53908" y="connsiteY53908"/>
              </a:cxn>
              <a:cxn ang="0">
                <a:pos x="connsiteX53909" y="connsiteY53909"/>
              </a:cxn>
              <a:cxn ang="0">
                <a:pos x="connsiteX53910" y="connsiteY53910"/>
              </a:cxn>
              <a:cxn ang="0">
                <a:pos x="connsiteX53911" y="connsiteY53911"/>
              </a:cxn>
              <a:cxn ang="0">
                <a:pos x="connsiteX53912" y="connsiteY53912"/>
              </a:cxn>
              <a:cxn ang="0">
                <a:pos x="connsiteX53913" y="connsiteY53913"/>
              </a:cxn>
              <a:cxn ang="0">
                <a:pos x="connsiteX53914" y="connsiteY53914"/>
              </a:cxn>
              <a:cxn ang="0">
                <a:pos x="connsiteX53915" y="connsiteY53915"/>
              </a:cxn>
              <a:cxn ang="0">
                <a:pos x="connsiteX53916" y="connsiteY53916"/>
              </a:cxn>
              <a:cxn ang="0">
                <a:pos x="connsiteX53917" y="connsiteY53917"/>
              </a:cxn>
              <a:cxn ang="0">
                <a:pos x="connsiteX53918" y="connsiteY53918"/>
              </a:cxn>
              <a:cxn ang="0">
                <a:pos x="connsiteX53919" y="connsiteY53919"/>
              </a:cxn>
              <a:cxn ang="0">
                <a:pos x="connsiteX53920" y="connsiteY53920"/>
              </a:cxn>
              <a:cxn ang="0">
                <a:pos x="connsiteX53921" y="connsiteY53921"/>
              </a:cxn>
              <a:cxn ang="0">
                <a:pos x="connsiteX53922" y="connsiteY53922"/>
              </a:cxn>
              <a:cxn ang="0">
                <a:pos x="connsiteX53923" y="connsiteY53923"/>
              </a:cxn>
              <a:cxn ang="0">
                <a:pos x="connsiteX53924" y="connsiteY53924"/>
              </a:cxn>
              <a:cxn ang="0">
                <a:pos x="connsiteX53925" y="connsiteY53925"/>
              </a:cxn>
              <a:cxn ang="0">
                <a:pos x="connsiteX53926" y="connsiteY53926"/>
              </a:cxn>
              <a:cxn ang="0">
                <a:pos x="connsiteX53927" y="connsiteY53927"/>
              </a:cxn>
              <a:cxn ang="0">
                <a:pos x="connsiteX53928" y="connsiteY53928"/>
              </a:cxn>
              <a:cxn ang="0">
                <a:pos x="connsiteX53929" y="connsiteY53929"/>
              </a:cxn>
              <a:cxn ang="0">
                <a:pos x="connsiteX53930" y="connsiteY53930"/>
              </a:cxn>
              <a:cxn ang="0">
                <a:pos x="connsiteX53931" y="connsiteY53931"/>
              </a:cxn>
              <a:cxn ang="0">
                <a:pos x="connsiteX53932" y="connsiteY53932"/>
              </a:cxn>
              <a:cxn ang="0">
                <a:pos x="connsiteX53933" y="connsiteY53933"/>
              </a:cxn>
              <a:cxn ang="0">
                <a:pos x="connsiteX53934" y="connsiteY53934"/>
              </a:cxn>
              <a:cxn ang="0">
                <a:pos x="connsiteX53935" y="connsiteY53935"/>
              </a:cxn>
              <a:cxn ang="0">
                <a:pos x="connsiteX53936" y="connsiteY53936"/>
              </a:cxn>
              <a:cxn ang="0">
                <a:pos x="connsiteX53937" y="connsiteY53937"/>
              </a:cxn>
              <a:cxn ang="0">
                <a:pos x="connsiteX53938" y="connsiteY53938"/>
              </a:cxn>
              <a:cxn ang="0">
                <a:pos x="connsiteX53939" y="connsiteY53939"/>
              </a:cxn>
              <a:cxn ang="0">
                <a:pos x="connsiteX53940" y="connsiteY53940"/>
              </a:cxn>
              <a:cxn ang="0">
                <a:pos x="connsiteX53941" y="connsiteY53941"/>
              </a:cxn>
              <a:cxn ang="0">
                <a:pos x="connsiteX53942" y="connsiteY53942"/>
              </a:cxn>
              <a:cxn ang="0">
                <a:pos x="connsiteX53943" y="connsiteY53943"/>
              </a:cxn>
              <a:cxn ang="0">
                <a:pos x="connsiteX53944" y="connsiteY53944"/>
              </a:cxn>
              <a:cxn ang="0">
                <a:pos x="connsiteX53945" y="connsiteY53945"/>
              </a:cxn>
              <a:cxn ang="0">
                <a:pos x="connsiteX53946" y="connsiteY53946"/>
              </a:cxn>
              <a:cxn ang="0">
                <a:pos x="connsiteX53947" y="connsiteY53947"/>
              </a:cxn>
              <a:cxn ang="0">
                <a:pos x="connsiteX53948" y="connsiteY53948"/>
              </a:cxn>
              <a:cxn ang="0">
                <a:pos x="connsiteX53949" y="connsiteY53949"/>
              </a:cxn>
              <a:cxn ang="0">
                <a:pos x="connsiteX53950" y="connsiteY53950"/>
              </a:cxn>
              <a:cxn ang="0">
                <a:pos x="connsiteX53951" y="connsiteY53951"/>
              </a:cxn>
              <a:cxn ang="0">
                <a:pos x="connsiteX53952" y="connsiteY53952"/>
              </a:cxn>
              <a:cxn ang="0">
                <a:pos x="connsiteX53953" y="connsiteY53953"/>
              </a:cxn>
              <a:cxn ang="0">
                <a:pos x="connsiteX53954" y="connsiteY53954"/>
              </a:cxn>
              <a:cxn ang="0">
                <a:pos x="connsiteX53955" y="connsiteY53955"/>
              </a:cxn>
              <a:cxn ang="0">
                <a:pos x="connsiteX53956" y="connsiteY53956"/>
              </a:cxn>
              <a:cxn ang="0">
                <a:pos x="connsiteX53957" y="connsiteY53957"/>
              </a:cxn>
              <a:cxn ang="0">
                <a:pos x="connsiteX53958" y="connsiteY53958"/>
              </a:cxn>
              <a:cxn ang="0">
                <a:pos x="connsiteX53959" y="connsiteY53959"/>
              </a:cxn>
              <a:cxn ang="0">
                <a:pos x="connsiteX53960" y="connsiteY53960"/>
              </a:cxn>
              <a:cxn ang="0">
                <a:pos x="connsiteX53961" y="connsiteY53961"/>
              </a:cxn>
              <a:cxn ang="0">
                <a:pos x="connsiteX53962" y="connsiteY53962"/>
              </a:cxn>
              <a:cxn ang="0">
                <a:pos x="connsiteX53963" y="connsiteY53963"/>
              </a:cxn>
              <a:cxn ang="0">
                <a:pos x="connsiteX53964" y="connsiteY53964"/>
              </a:cxn>
              <a:cxn ang="0">
                <a:pos x="connsiteX53965" y="connsiteY53965"/>
              </a:cxn>
              <a:cxn ang="0">
                <a:pos x="connsiteX53966" y="connsiteY53966"/>
              </a:cxn>
              <a:cxn ang="0">
                <a:pos x="connsiteX53967" y="connsiteY53967"/>
              </a:cxn>
              <a:cxn ang="0">
                <a:pos x="connsiteX53968" y="connsiteY53968"/>
              </a:cxn>
              <a:cxn ang="0">
                <a:pos x="connsiteX53969" y="connsiteY53969"/>
              </a:cxn>
              <a:cxn ang="0">
                <a:pos x="connsiteX53970" y="connsiteY53970"/>
              </a:cxn>
              <a:cxn ang="0">
                <a:pos x="connsiteX53971" y="connsiteY53971"/>
              </a:cxn>
              <a:cxn ang="0">
                <a:pos x="connsiteX53972" y="connsiteY53972"/>
              </a:cxn>
              <a:cxn ang="0">
                <a:pos x="connsiteX53973" y="connsiteY53973"/>
              </a:cxn>
              <a:cxn ang="0">
                <a:pos x="connsiteX53974" y="connsiteY53974"/>
              </a:cxn>
              <a:cxn ang="0">
                <a:pos x="connsiteX53975" y="connsiteY53975"/>
              </a:cxn>
              <a:cxn ang="0">
                <a:pos x="connsiteX53976" y="connsiteY53976"/>
              </a:cxn>
              <a:cxn ang="0">
                <a:pos x="connsiteX53977" y="connsiteY53977"/>
              </a:cxn>
              <a:cxn ang="0">
                <a:pos x="connsiteX53978" y="connsiteY53978"/>
              </a:cxn>
              <a:cxn ang="0">
                <a:pos x="connsiteX53979" y="connsiteY53979"/>
              </a:cxn>
              <a:cxn ang="0">
                <a:pos x="connsiteX53980" y="connsiteY53980"/>
              </a:cxn>
              <a:cxn ang="0">
                <a:pos x="connsiteX53981" y="connsiteY53981"/>
              </a:cxn>
              <a:cxn ang="0">
                <a:pos x="connsiteX53982" y="connsiteY53982"/>
              </a:cxn>
              <a:cxn ang="0">
                <a:pos x="connsiteX53983" y="connsiteY53983"/>
              </a:cxn>
              <a:cxn ang="0">
                <a:pos x="connsiteX53984" y="connsiteY53984"/>
              </a:cxn>
              <a:cxn ang="0">
                <a:pos x="connsiteX53985" y="connsiteY53985"/>
              </a:cxn>
              <a:cxn ang="0">
                <a:pos x="connsiteX53986" y="connsiteY53986"/>
              </a:cxn>
              <a:cxn ang="0">
                <a:pos x="connsiteX53987" y="connsiteY53987"/>
              </a:cxn>
              <a:cxn ang="0">
                <a:pos x="connsiteX53988" y="connsiteY53988"/>
              </a:cxn>
              <a:cxn ang="0">
                <a:pos x="connsiteX53989" y="connsiteY53989"/>
              </a:cxn>
              <a:cxn ang="0">
                <a:pos x="connsiteX53990" y="connsiteY53990"/>
              </a:cxn>
              <a:cxn ang="0">
                <a:pos x="connsiteX53991" y="connsiteY53991"/>
              </a:cxn>
              <a:cxn ang="0">
                <a:pos x="connsiteX53992" y="connsiteY53992"/>
              </a:cxn>
              <a:cxn ang="0">
                <a:pos x="connsiteX53993" y="connsiteY53993"/>
              </a:cxn>
              <a:cxn ang="0">
                <a:pos x="connsiteX53994" y="connsiteY53994"/>
              </a:cxn>
              <a:cxn ang="0">
                <a:pos x="connsiteX53995" y="connsiteY53995"/>
              </a:cxn>
              <a:cxn ang="0">
                <a:pos x="connsiteX53996" y="connsiteY53996"/>
              </a:cxn>
              <a:cxn ang="0">
                <a:pos x="connsiteX53997" y="connsiteY53997"/>
              </a:cxn>
              <a:cxn ang="0">
                <a:pos x="connsiteX53998" y="connsiteY53998"/>
              </a:cxn>
              <a:cxn ang="0">
                <a:pos x="connsiteX53999" y="connsiteY53999"/>
              </a:cxn>
              <a:cxn ang="0">
                <a:pos x="connsiteX54000" y="connsiteY54000"/>
              </a:cxn>
              <a:cxn ang="0">
                <a:pos x="connsiteX54001" y="connsiteY54001"/>
              </a:cxn>
              <a:cxn ang="0">
                <a:pos x="connsiteX54002" y="connsiteY54002"/>
              </a:cxn>
              <a:cxn ang="0">
                <a:pos x="connsiteX54003" y="connsiteY54003"/>
              </a:cxn>
              <a:cxn ang="0">
                <a:pos x="connsiteX54004" y="connsiteY54004"/>
              </a:cxn>
              <a:cxn ang="0">
                <a:pos x="connsiteX54005" y="connsiteY54005"/>
              </a:cxn>
              <a:cxn ang="0">
                <a:pos x="connsiteX54006" y="connsiteY54006"/>
              </a:cxn>
              <a:cxn ang="0">
                <a:pos x="connsiteX54007" y="connsiteY54007"/>
              </a:cxn>
              <a:cxn ang="0">
                <a:pos x="connsiteX54008" y="connsiteY54008"/>
              </a:cxn>
              <a:cxn ang="0">
                <a:pos x="connsiteX54009" y="connsiteY54009"/>
              </a:cxn>
              <a:cxn ang="0">
                <a:pos x="connsiteX54010" y="connsiteY54010"/>
              </a:cxn>
              <a:cxn ang="0">
                <a:pos x="connsiteX54011" y="connsiteY54011"/>
              </a:cxn>
              <a:cxn ang="0">
                <a:pos x="connsiteX54012" y="connsiteY54012"/>
              </a:cxn>
              <a:cxn ang="0">
                <a:pos x="connsiteX54013" y="connsiteY54013"/>
              </a:cxn>
              <a:cxn ang="0">
                <a:pos x="connsiteX54014" y="connsiteY54014"/>
              </a:cxn>
              <a:cxn ang="0">
                <a:pos x="connsiteX54015" y="connsiteY54015"/>
              </a:cxn>
              <a:cxn ang="0">
                <a:pos x="connsiteX54016" y="connsiteY54016"/>
              </a:cxn>
              <a:cxn ang="0">
                <a:pos x="connsiteX54017" y="connsiteY54017"/>
              </a:cxn>
              <a:cxn ang="0">
                <a:pos x="connsiteX54018" y="connsiteY54018"/>
              </a:cxn>
              <a:cxn ang="0">
                <a:pos x="connsiteX54019" y="connsiteY54019"/>
              </a:cxn>
              <a:cxn ang="0">
                <a:pos x="connsiteX54020" y="connsiteY54020"/>
              </a:cxn>
              <a:cxn ang="0">
                <a:pos x="connsiteX54021" y="connsiteY54021"/>
              </a:cxn>
              <a:cxn ang="0">
                <a:pos x="connsiteX54022" y="connsiteY54022"/>
              </a:cxn>
              <a:cxn ang="0">
                <a:pos x="connsiteX54023" y="connsiteY54023"/>
              </a:cxn>
              <a:cxn ang="0">
                <a:pos x="connsiteX54024" y="connsiteY54024"/>
              </a:cxn>
              <a:cxn ang="0">
                <a:pos x="connsiteX54025" y="connsiteY54025"/>
              </a:cxn>
              <a:cxn ang="0">
                <a:pos x="connsiteX54026" y="connsiteY54026"/>
              </a:cxn>
              <a:cxn ang="0">
                <a:pos x="connsiteX54027" y="connsiteY54027"/>
              </a:cxn>
              <a:cxn ang="0">
                <a:pos x="connsiteX54028" y="connsiteY54028"/>
              </a:cxn>
              <a:cxn ang="0">
                <a:pos x="connsiteX54029" y="connsiteY54029"/>
              </a:cxn>
              <a:cxn ang="0">
                <a:pos x="connsiteX54030" y="connsiteY54030"/>
              </a:cxn>
              <a:cxn ang="0">
                <a:pos x="connsiteX54031" y="connsiteY54031"/>
              </a:cxn>
              <a:cxn ang="0">
                <a:pos x="connsiteX54032" y="connsiteY54032"/>
              </a:cxn>
              <a:cxn ang="0">
                <a:pos x="connsiteX54033" y="connsiteY54033"/>
              </a:cxn>
              <a:cxn ang="0">
                <a:pos x="connsiteX54034" y="connsiteY54034"/>
              </a:cxn>
              <a:cxn ang="0">
                <a:pos x="connsiteX54035" y="connsiteY54035"/>
              </a:cxn>
              <a:cxn ang="0">
                <a:pos x="connsiteX54036" y="connsiteY54036"/>
              </a:cxn>
              <a:cxn ang="0">
                <a:pos x="connsiteX54037" y="connsiteY54037"/>
              </a:cxn>
              <a:cxn ang="0">
                <a:pos x="connsiteX54038" y="connsiteY54038"/>
              </a:cxn>
              <a:cxn ang="0">
                <a:pos x="connsiteX54039" y="connsiteY54039"/>
              </a:cxn>
              <a:cxn ang="0">
                <a:pos x="connsiteX54040" y="connsiteY54040"/>
              </a:cxn>
              <a:cxn ang="0">
                <a:pos x="connsiteX54041" y="connsiteY54041"/>
              </a:cxn>
              <a:cxn ang="0">
                <a:pos x="connsiteX54042" y="connsiteY54042"/>
              </a:cxn>
              <a:cxn ang="0">
                <a:pos x="connsiteX54043" y="connsiteY54043"/>
              </a:cxn>
              <a:cxn ang="0">
                <a:pos x="connsiteX54044" y="connsiteY54044"/>
              </a:cxn>
              <a:cxn ang="0">
                <a:pos x="connsiteX54045" y="connsiteY54045"/>
              </a:cxn>
              <a:cxn ang="0">
                <a:pos x="connsiteX54046" y="connsiteY54046"/>
              </a:cxn>
              <a:cxn ang="0">
                <a:pos x="connsiteX54047" y="connsiteY54047"/>
              </a:cxn>
              <a:cxn ang="0">
                <a:pos x="connsiteX54048" y="connsiteY54048"/>
              </a:cxn>
              <a:cxn ang="0">
                <a:pos x="connsiteX54049" y="connsiteY54049"/>
              </a:cxn>
              <a:cxn ang="0">
                <a:pos x="connsiteX54050" y="connsiteY54050"/>
              </a:cxn>
              <a:cxn ang="0">
                <a:pos x="connsiteX54051" y="connsiteY54051"/>
              </a:cxn>
              <a:cxn ang="0">
                <a:pos x="connsiteX54052" y="connsiteY54052"/>
              </a:cxn>
              <a:cxn ang="0">
                <a:pos x="connsiteX54053" y="connsiteY54053"/>
              </a:cxn>
              <a:cxn ang="0">
                <a:pos x="connsiteX54054" y="connsiteY54054"/>
              </a:cxn>
              <a:cxn ang="0">
                <a:pos x="connsiteX54055" y="connsiteY54055"/>
              </a:cxn>
              <a:cxn ang="0">
                <a:pos x="connsiteX54056" y="connsiteY54056"/>
              </a:cxn>
              <a:cxn ang="0">
                <a:pos x="connsiteX54057" y="connsiteY54057"/>
              </a:cxn>
              <a:cxn ang="0">
                <a:pos x="connsiteX54058" y="connsiteY54058"/>
              </a:cxn>
              <a:cxn ang="0">
                <a:pos x="connsiteX54059" y="connsiteY54059"/>
              </a:cxn>
              <a:cxn ang="0">
                <a:pos x="connsiteX54060" y="connsiteY54060"/>
              </a:cxn>
              <a:cxn ang="0">
                <a:pos x="connsiteX54061" y="connsiteY54061"/>
              </a:cxn>
              <a:cxn ang="0">
                <a:pos x="connsiteX54062" y="connsiteY54062"/>
              </a:cxn>
              <a:cxn ang="0">
                <a:pos x="connsiteX54063" y="connsiteY54063"/>
              </a:cxn>
              <a:cxn ang="0">
                <a:pos x="connsiteX54064" y="connsiteY54064"/>
              </a:cxn>
              <a:cxn ang="0">
                <a:pos x="connsiteX54065" y="connsiteY54065"/>
              </a:cxn>
              <a:cxn ang="0">
                <a:pos x="connsiteX54066" y="connsiteY54066"/>
              </a:cxn>
              <a:cxn ang="0">
                <a:pos x="connsiteX54067" y="connsiteY54067"/>
              </a:cxn>
              <a:cxn ang="0">
                <a:pos x="connsiteX54068" y="connsiteY54068"/>
              </a:cxn>
              <a:cxn ang="0">
                <a:pos x="connsiteX54069" y="connsiteY54069"/>
              </a:cxn>
              <a:cxn ang="0">
                <a:pos x="connsiteX54070" y="connsiteY54070"/>
              </a:cxn>
              <a:cxn ang="0">
                <a:pos x="connsiteX54071" y="connsiteY54071"/>
              </a:cxn>
              <a:cxn ang="0">
                <a:pos x="connsiteX54072" y="connsiteY54072"/>
              </a:cxn>
              <a:cxn ang="0">
                <a:pos x="connsiteX54073" y="connsiteY54073"/>
              </a:cxn>
              <a:cxn ang="0">
                <a:pos x="connsiteX54074" y="connsiteY54074"/>
              </a:cxn>
              <a:cxn ang="0">
                <a:pos x="connsiteX54075" y="connsiteY54075"/>
              </a:cxn>
              <a:cxn ang="0">
                <a:pos x="connsiteX54076" y="connsiteY54076"/>
              </a:cxn>
              <a:cxn ang="0">
                <a:pos x="connsiteX54077" y="connsiteY54077"/>
              </a:cxn>
              <a:cxn ang="0">
                <a:pos x="connsiteX54078" y="connsiteY54078"/>
              </a:cxn>
              <a:cxn ang="0">
                <a:pos x="connsiteX54079" y="connsiteY54079"/>
              </a:cxn>
              <a:cxn ang="0">
                <a:pos x="connsiteX54080" y="connsiteY54080"/>
              </a:cxn>
              <a:cxn ang="0">
                <a:pos x="connsiteX54081" y="connsiteY54081"/>
              </a:cxn>
              <a:cxn ang="0">
                <a:pos x="connsiteX54082" y="connsiteY54082"/>
              </a:cxn>
              <a:cxn ang="0">
                <a:pos x="connsiteX54083" y="connsiteY54083"/>
              </a:cxn>
              <a:cxn ang="0">
                <a:pos x="connsiteX54084" y="connsiteY54084"/>
              </a:cxn>
              <a:cxn ang="0">
                <a:pos x="connsiteX54085" y="connsiteY54085"/>
              </a:cxn>
              <a:cxn ang="0">
                <a:pos x="connsiteX54086" y="connsiteY54086"/>
              </a:cxn>
              <a:cxn ang="0">
                <a:pos x="connsiteX54087" y="connsiteY54087"/>
              </a:cxn>
              <a:cxn ang="0">
                <a:pos x="connsiteX54088" y="connsiteY54088"/>
              </a:cxn>
              <a:cxn ang="0">
                <a:pos x="connsiteX54089" y="connsiteY54089"/>
              </a:cxn>
              <a:cxn ang="0">
                <a:pos x="connsiteX54090" y="connsiteY54090"/>
              </a:cxn>
              <a:cxn ang="0">
                <a:pos x="connsiteX54091" y="connsiteY54091"/>
              </a:cxn>
              <a:cxn ang="0">
                <a:pos x="connsiteX54092" y="connsiteY54092"/>
              </a:cxn>
              <a:cxn ang="0">
                <a:pos x="connsiteX54093" y="connsiteY54093"/>
              </a:cxn>
              <a:cxn ang="0">
                <a:pos x="connsiteX54094" y="connsiteY54094"/>
              </a:cxn>
              <a:cxn ang="0">
                <a:pos x="connsiteX54095" y="connsiteY54095"/>
              </a:cxn>
              <a:cxn ang="0">
                <a:pos x="connsiteX54096" y="connsiteY54096"/>
              </a:cxn>
              <a:cxn ang="0">
                <a:pos x="connsiteX54097" y="connsiteY54097"/>
              </a:cxn>
              <a:cxn ang="0">
                <a:pos x="connsiteX54098" y="connsiteY54098"/>
              </a:cxn>
              <a:cxn ang="0">
                <a:pos x="connsiteX54099" y="connsiteY54099"/>
              </a:cxn>
              <a:cxn ang="0">
                <a:pos x="connsiteX54100" y="connsiteY54100"/>
              </a:cxn>
              <a:cxn ang="0">
                <a:pos x="connsiteX54101" y="connsiteY54101"/>
              </a:cxn>
              <a:cxn ang="0">
                <a:pos x="connsiteX54102" y="connsiteY54102"/>
              </a:cxn>
              <a:cxn ang="0">
                <a:pos x="connsiteX54103" y="connsiteY54103"/>
              </a:cxn>
              <a:cxn ang="0">
                <a:pos x="connsiteX54104" y="connsiteY54104"/>
              </a:cxn>
              <a:cxn ang="0">
                <a:pos x="connsiteX54105" y="connsiteY54105"/>
              </a:cxn>
              <a:cxn ang="0">
                <a:pos x="connsiteX54106" y="connsiteY54106"/>
              </a:cxn>
              <a:cxn ang="0">
                <a:pos x="connsiteX54107" y="connsiteY54107"/>
              </a:cxn>
              <a:cxn ang="0">
                <a:pos x="connsiteX54108" y="connsiteY54108"/>
              </a:cxn>
              <a:cxn ang="0">
                <a:pos x="connsiteX54109" y="connsiteY54109"/>
              </a:cxn>
              <a:cxn ang="0">
                <a:pos x="connsiteX54110" y="connsiteY54110"/>
              </a:cxn>
              <a:cxn ang="0">
                <a:pos x="connsiteX54111" y="connsiteY54111"/>
              </a:cxn>
              <a:cxn ang="0">
                <a:pos x="connsiteX54112" y="connsiteY54112"/>
              </a:cxn>
              <a:cxn ang="0">
                <a:pos x="connsiteX54113" y="connsiteY54113"/>
              </a:cxn>
              <a:cxn ang="0">
                <a:pos x="connsiteX54114" y="connsiteY54114"/>
              </a:cxn>
              <a:cxn ang="0">
                <a:pos x="connsiteX54115" y="connsiteY54115"/>
              </a:cxn>
              <a:cxn ang="0">
                <a:pos x="connsiteX54116" y="connsiteY54116"/>
              </a:cxn>
              <a:cxn ang="0">
                <a:pos x="connsiteX54117" y="connsiteY54117"/>
              </a:cxn>
              <a:cxn ang="0">
                <a:pos x="connsiteX54118" y="connsiteY54118"/>
              </a:cxn>
              <a:cxn ang="0">
                <a:pos x="connsiteX54119" y="connsiteY54119"/>
              </a:cxn>
              <a:cxn ang="0">
                <a:pos x="connsiteX54120" y="connsiteY54120"/>
              </a:cxn>
              <a:cxn ang="0">
                <a:pos x="connsiteX54121" y="connsiteY54121"/>
              </a:cxn>
              <a:cxn ang="0">
                <a:pos x="connsiteX54122" y="connsiteY54122"/>
              </a:cxn>
              <a:cxn ang="0">
                <a:pos x="connsiteX54123" y="connsiteY54123"/>
              </a:cxn>
              <a:cxn ang="0">
                <a:pos x="connsiteX54124" y="connsiteY54124"/>
              </a:cxn>
              <a:cxn ang="0">
                <a:pos x="connsiteX54125" y="connsiteY54125"/>
              </a:cxn>
              <a:cxn ang="0">
                <a:pos x="connsiteX54126" y="connsiteY54126"/>
              </a:cxn>
              <a:cxn ang="0">
                <a:pos x="connsiteX54127" y="connsiteY54127"/>
              </a:cxn>
              <a:cxn ang="0">
                <a:pos x="connsiteX54128" y="connsiteY54128"/>
              </a:cxn>
              <a:cxn ang="0">
                <a:pos x="connsiteX54129" y="connsiteY54129"/>
              </a:cxn>
              <a:cxn ang="0">
                <a:pos x="connsiteX54130" y="connsiteY54130"/>
              </a:cxn>
              <a:cxn ang="0">
                <a:pos x="connsiteX54131" y="connsiteY54131"/>
              </a:cxn>
              <a:cxn ang="0">
                <a:pos x="connsiteX54132" y="connsiteY54132"/>
              </a:cxn>
              <a:cxn ang="0">
                <a:pos x="connsiteX54133" y="connsiteY54133"/>
              </a:cxn>
              <a:cxn ang="0">
                <a:pos x="connsiteX54134" y="connsiteY54134"/>
              </a:cxn>
              <a:cxn ang="0">
                <a:pos x="connsiteX54135" y="connsiteY54135"/>
              </a:cxn>
              <a:cxn ang="0">
                <a:pos x="connsiteX54136" y="connsiteY54136"/>
              </a:cxn>
              <a:cxn ang="0">
                <a:pos x="connsiteX54137" y="connsiteY54137"/>
              </a:cxn>
              <a:cxn ang="0">
                <a:pos x="connsiteX54138" y="connsiteY54138"/>
              </a:cxn>
              <a:cxn ang="0">
                <a:pos x="connsiteX54139" y="connsiteY54139"/>
              </a:cxn>
              <a:cxn ang="0">
                <a:pos x="connsiteX54140" y="connsiteY54140"/>
              </a:cxn>
              <a:cxn ang="0">
                <a:pos x="connsiteX54141" y="connsiteY54141"/>
              </a:cxn>
              <a:cxn ang="0">
                <a:pos x="connsiteX54142" y="connsiteY54142"/>
              </a:cxn>
              <a:cxn ang="0">
                <a:pos x="connsiteX54143" y="connsiteY54143"/>
              </a:cxn>
              <a:cxn ang="0">
                <a:pos x="connsiteX54144" y="connsiteY54144"/>
              </a:cxn>
              <a:cxn ang="0">
                <a:pos x="connsiteX54145" y="connsiteY54145"/>
              </a:cxn>
              <a:cxn ang="0">
                <a:pos x="connsiteX54146" y="connsiteY54146"/>
              </a:cxn>
              <a:cxn ang="0">
                <a:pos x="connsiteX54147" y="connsiteY54147"/>
              </a:cxn>
              <a:cxn ang="0">
                <a:pos x="connsiteX54148" y="connsiteY54148"/>
              </a:cxn>
              <a:cxn ang="0">
                <a:pos x="connsiteX54149" y="connsiteY54149"/>
              </a:cxn>
              <a:cxn ang="0">
                <a:pos x="connsiteX54150" y="connsiteY54150"/>
              </a:cxn>
              <a:cxn ang="0">
                <a:pos x="connsiteX54151" y="connsiteY54151"/>
              </a:cxn>
              <a:cxn ang="0">
                <a:pos x="connsiteX54152" y="connsiteY54152"/>
              </a:cxn>
              <a:cxn ang="0">
                <a:pos x="connsiteX54153" y="connsiteY54153"/>
              </a:cxn>
              <a:cxn ang="0">
                <a:pos x="connsiteX54154" y="connsiteY54154"/>
              </a:cxn>
              <a:cxn ang="0">
                <a:pos x="connsiteX54155" y="connsiteY54155"/>
              </a:cxn>
              <a:cxn ang="0">
                <a:pos x="connsiteX54156" y="connsiteY54156"/>
              </a:cxn>
              <a:cxn ang="0">
                <a:pos x="connsiteX54157" y="connsiteY54157"/>
              </a:cxn>
              <a:cxn ang="0">
                <a:pos x="connsiteX54158" y="connsiteY54158"/>
              </a:cxn>
              <a:cxn ang="0">
                <a:pos x="connsiteX54159" y="connsiteY54159"/>
              </a:cxn>
              <a:cxn ang="0">
                <a:pos x="connsiteX54160" y="connsiteY54160"/>
              </a:cxn>
              <a:cxn ang="0">
                <a:pos x="connsiteX54161" y="connsiteY54161"/>
              </a:cxn>
              <a:cxn ang="0">
                <a:pos x="connsiteX54162" y="connsiteY54162"/>
              </a:cxn>
              <a:cxn ang="0">
                <a:pos x="connsiteX54163" y="connsiteY54163"/>
              </a:cxn>
              <a:cxn ang="0">
                <a:pos x="connsiteX54164" y="connsiteY54164"/>
              </a:cxn>
              <a:cxn ang="0">
                <a:pos x="connsiteX54165" y="connsiteY54165"/>
              </a:cxn>
              <a:cxn ang="0">
                <a:pos x="connsiteX54166" y="connsiteY54166"/>
              </a:cxn>
              <a:cxn ang="0">
                <a:pos x="connsiteX54167" y="connsiteY54167"/>
              </a:cxn>
              <a:cxn ang="0">
                <a:pos x="connsiteX54168" y="connsiteY54168"/>
              </a:cxn>
              <a:cxn ang="0">
                <a:pos x="connsiteX54169" y="connsiteY54169"/>
              </a:cxn>
              <a:cxn ang="0">
                <a:pos x="connsiteX54170" y="connsiteY54170"/>
              </a:cxn>
              <a:cxn ang="0">
                <a:pos x="connsiteX54171" y="connsiteY54171"/>
              </a:cxn>
              <a:cxn ang="0">
                <a:pos x="connsiteX54172" y="connsiteY54172"/>
              </a:cxn>
              <a:cxn ang="0">
                <a:pos x="connsiteX54173" y="connsiteY54173"/>
              </a:cxn>
              <a:cxn ang="0">
                <a:pos x="connsiteX54174" y="connsiteY54174"/>
              </a:cxn>
              <a:cxn ang="0">
                <a:pos x="connsiteX54175" y="connsiteY54175"/>
              </a:cxn>
              <a:cxn ang="0">
                <a:pos x="connsiteX54176" y="connsiteY54176"/>
              </a:cxn>
              <a:cxn ang="0">
                <a:pos x="connsiteX54177" y="connsiteY54177"/>
              </a:cxn>
              <a:cxn ang="0">
                <a:pos x="connsiteX54178" y="connsiteY54178"/>
              </a:cxn>
              <a:cxn ang="0">
                <a:pos x="connsiteX54179" y="connsiteY54179"/>
              </a:cxn>
              <a:cxn ang="0">
                <a:pos x="connsiteX54180" y="connsiteY54180"/>
              </a:cxn>
              <a:cxn ang="0">
                <a:pos x="connsiteX54181" y="connsiteY54181"/>
              </a:cxn>
              <a:cxn ang="0">
                <a:pos x="connsiteX54182" y="connsiteY54182"/>
              </a:cxn>
              <a:cxn ang="0">
                <a:pos x="connsiteX54183" y="connsiteY54183"/>
              </a:cxn>
              <a:cxn ang="0">
                <a:pos x="connsiteX54184" y="connsiteY54184"/>
              </a:cxn>
              <a:cxn ang="0">
                <a:pos x="connsiteX54185" y="connsiteY54185"/>
              </a:cxn>
              <a:cxn ang="0">
                <a:pos x="connsiteX54186" y="connsiteY54186"/>
              </a:cxn>
              <a:cxn ang="0">
                <a:pos x="connsiteX54187" y="connsiteY54187"/>
              </a:cxn>
              <a:cxn ang="0">
                <a:pos x="connsiteX54188" y="connsiteY54188"/>
              </a:cxn>
              <a:cxn ang="0">
                <a:pos x="connsiteX54189" y="connsiteY54189"/>
              </a:cxn>
              <a:cxn ang="0">
                <a:pos x="connsiteX54190" y="connsiteY54190"/>
              </a:cxn>
              <a:cxn ang="0">
                <a:pos x="connsiteX54191" y="connsiteY54191"/>
              </a:cxn>
              <a:cxn ang="0">
                <a:pos x="connsiteX54192" y="connsiteY54192"/>
              </a:cxn>
              <a:cxn ang="0">
                <a:pos x="connsiteX54193" y="connsiteY54193"/>
              </a:cxn>
              <a:cxn ang="0">
                <a:pos x="connsiteX54194" y="connsiteY54194"/>
              </a:cxn>
              <a:cxn ang="0">
                <a:pos x="connsiteX54195" y="connsiteY54195"/>
              </a:cxn>
              <a:cxn ang="0">
                <a:pos x="connsiteX54196" y="connsiteY54196"/>
              </a:cxn>
              <a:cxn ang="0">
                <a:pos x="connsiteX54197" y="connsiteY54197"/>
              </a:cxn>
              <a:cxn ang="0">
                <a:pos x="connsiteX54198" y="connsiteY54198"/>
              </a:cxn>
              <a:cxn ang="0">
                <a:pos x="connsiteX54199" y="connsiteY54199"/>
              </a:cxn>
              <a:cxn ang="0">
                <a:pos x="connsiteX54200" y="connsiteY54200"/>
              </a:cxn>
              <a:cxn ang="0">
                <a:pos x="connsiteX54201" y="connsiteY54201"/>
              </a:cxn>
              <a:cxn ang="0">
                <a:pos x="connsiteX54202" y="connsiteY54202"/>
              </a:cxn>
              <a:cxn ang="0">
                <a:pos x="connsiteX54203" y="connsiteY54203"/>
              </a:cxn>
              <a:cxn ang="0">
                <a:pos x="connsiteX54204" y="connsiteY54204"/>
              </a:cxn>
              <a:cxn ang="0">
                <a:pos x="connsiteX54205" y="connsiteY54205"/>
              </a:cxn>
              <a:cxn ang="0">
                <a:pos x="connsiteX54206" y="connsiteY54206"/>
              </a:cxn>
              <a:cxn ang="0">
                <a:pos x="connsiteX54207" y="connsiteY54207"/>
              </a:cxn>
              <a:cxn ang="0">
                <a:pos x="connsiteX54208" y="connsiteY54208"/>
              </a:cxn>
              <a:cxn ang="0">
                <a:pos x="connsiteX54209" y="connsiteY54209"/>
              </a:cxn>
              <a:cxn ang="0">
                <a:pos x="connsiteX54210" y="connsiteY54210"/>
              </a:cxn>
              <a:cxn ang="0">
                <a:pos x="connsiteX54211" y="connsiteY54211"/>
              </a:cxn>
              <a:cxn ang="0">
                <a:pos x="connsiteX54212" y="connsiteY54212"/>
              </a:cxn>
              <a:cxn ang="0">
                <a:pos x="connsiteX54213" y="connsiteY54213"/>
              </a:cxn>
              <a:cxn ang="0">
                <a:pos x="connsiteX54214" y="connsiteY54214"/>
              </a:cxn>
              <a:cxn ang="0">
                <a:pos x="connsiteX54215" y="connsiteY54215"/>
              </a:cxn>
              <a:cxn ang="0">
                <a:pos x="connsiteX54216" y="connsiteY54216"/>
              </a:cxn>
              <a:cxn ang="0">
                <a:pos x="connsiteX54217" y="connsiteY54217"/>
              </a:cxn>
              <a:cxn ang="0">
                <a:pos x="connsiteX54218" y="connsiteY54218"/>
              </a:cxn>
              <a:cxn ang="0">
                <a:pos x="connsiteX54219" y="connsiteY54219"/>
              </a:cxn>
              <a:cxn ang="0">
                <a:pos x="connsiteX54220" y="connsiteY54220"/>
              </a:cxn>
              <a:cxn ang="0">
                <a:pos x="connsiteX54221" y="connsiteY54221"/>
              </a:cxn>
              <a:cxn ang="0">
                <a:pos x="connsiteX54222" y="connsiteY54222"/>
              </a:cxn>
              <a:cxn ang="0">
                <a:pos x="connsiteX54223" y="connsiteY54223"/>
              </a:cxn>
              <a:cxn ang="0">
                <a:pos x="connsiteX54224" y="connsiteY54224"/>
              </a:cxn>
              <a:cxn ang="0">
                <a:pos x="connsiteX54225" y="connsiteY54225"/>
              </a:cxn>
              <a:cxn ang="0">
                <a:pos x="connsiteX54226" y="connsiteY54226"/>
              </a:cxn>
              <a:cxn ang="0">
                <a:pos x="connsiteX54227" y="connsiteY54227"/>
              </a:cxn>
              <a:cxn ang="0">
                <a:pos x="connsiteX54228" y="connsiteY54228"/>
              </a:cxn>
              <a:cxn ang="0">
                <a:pos x="connsiteX54229" y="connsiteY54229"/>
              </a:cxn>
              <a:cxn ang="0">
                <a:pos x="connsiteX54230" y="connsiteY54230"/>
              </a:cxn>
              <a:cxn ang="0">
                <a:pos x="connsiteX54231" y="connsiteY54231"/>
              </a:cxn>
              <a:cxn ang="0">
                <a:pos x="connsiteX54232" y="connsiteY54232"/>
              </a:cxn>
              <a:cxn ang="0">
                <a:pos x="connsiteX54233" y="connsiteY54233"/>
              </a:cxn>
              <a:cxn ang="0">
                <a:pos x="connsiteX54234" y="connsiteY54234"/>
              </a:cxn>
              <a:cxn ang="0">
                <a:pos x="connsiteX54235" y="connsiteY54235"/>
              </a:cxn>
              <a:cxn ang="0">
                <a:pos x="connsiteX54236" y="connsiteY54236"/>
              </a:cxn>
              <a:cxn ang="0">
                <a:pos x="connsiteX54237" y="connsiteY54237"/>
              </a:cxn>
              <a:cxn ang="0">
                <a:pos x="connsiteX54238" y="connsiteY54238"/>
              </a:cxn>
              <a:cxn ang="0">
                <a:pos x="connsiteX54239" y="connsiteY54239"/>
              </a:cxn>
              <a:cxn ang="0">
                <a:pos x="connsiteX54240" y="connsiteY54240"/>
              </a:cxn>
              <a:cxn ang="0">
                <a:pos x="connsiteX54241" y="connsiteY54241"/>
              </a:cxn>
              <a:cxn ang="0">
                <a:pos x="connsiteX54242" y="connsiteY54242"/>
              </a:cxn>
              <a:cxn ang="0">
                <a:pos x="connsiteX54243" y="connsiteY54243"/>
              </a:cxn>
              <a:cxn ang="0">
                <a:pos x="connsiteX54244" y="connsiteY54244"/>
              </a:cxn>
              <a:cxn ang="0">
                <a:pos x="connsiteX54245" y="connsiteY54245"/>
              </a:cxn>
              <a:cxn ang="0">
                <a:pos x="connsiteX54246" y="connsiteY54246"/>
              </a:cxn>
              <a:cxn ang="0">
                <a:pos x="connsiteX54247" y="connsiteY54247"/>
              </a:cxn>
              <a:cxn ang="0">
                <a:pos x="connsiteX54248" y="connsiteY54248"/>
              </a:cxn>
              <a:cxn ang="0">
                <a:pos x="connsiteX54249" y="connsiteY54249"/>
              </a:cxn>
              <a:cxn ang="0">
                <a:pos x="connsiteX54250" y="connsiteY54250"/>
              </a:cxn>
              <a:cxn ang="0">
                <a:pos x="connsiteX54251" y="connsiteY54251"/>
              </a:cxn>
              <a:cxn ang="0">
                <a:pos x="connsiteX54252" y="connsiteY54252"/>
              </a:cxn>
              <a:cxn ang="0">
                <a:pos x="connsiteX54253" y="connsiteY54253"/>
              </a:cxn>
              <a:cxn ang="0">
                <a:pos x="connsiteX54254" y="connsiteY54254"/>
              </a:cxn>
              <a:cxn ang="0">
                <a:pos x="connsiteX54255" y="connsiteY54255"/>
              </a:cxn>
              <a:cxn ang="0">
                <a:pos x="connsiteX54256" y="connsiteY54256"/>
              </a:cxn>
              <a:cxn ang="0">
                <a:pos x="connsiteX54257" y="connsiteY54257"/>
              </a:cxn>
              <a:cxn ang="0">
                <a:pos x="connsiteX54258" y="connsiteY54258"/>
              </a:cxn>
              <a:cxn ang="0">
                <a:pos x="connsiteX54259" y="connsiteY54259"/>
              </a:cxn>
              <a:cxn ang="0">
                <a:pos x="connsiteX54260" y="connsiteY54260"/>
              </a:cxn>
              <a:cxn ang="0">
                <a:pos x="connsiteX54261" y="connsiteY54261"/>
              </a:cxn>
              <a:cxn ang="0">
                <a:pos x="connsiteX54262" y="connsiteY54262"/>
              </a:cxn>
              <a:cxn ang="0">
                <a:pos x="connsiteX54263" y="connsiteY54263"/>
              </a:cxn>
              <a:cxn ang="0">
                <a:pos x="connsiteX54264" y="connsiteY54264"/>
              </a:cxn>
              <a:cxn ang="0">
                <a:pos x="connsiteX54265" y="connsiteY54265"/>
              </a:cxn>
              <a:cxn ang="0">
                <a:pos x="connsiteX54266" y="connsiteY54266"/>
              </a:cxn>
              <a:cxn ang="0">
                <a:pos x="connsiteX54267" y="connsiteY54267"/>
              </a:cxn>
              <a:cxn ang="0">
                <a:pos x="connsiteX54268" y="connsiteY54268"/>
              </a:cxn>
              <a:cxn ang="0">
                <a:pos x="connsiteX54269" y="connsiteY54269"/>
              </a:cxn>
              <a:cxn ang="0">
                <a:pos x="connsiteX54270" y="connsiteY54270"/>
              </a:cxn>
              <a:cxn ang="0">
                <a:pos x="connsiteX54271" y="connsiteY54271"/>
              </a:cxn>
              <a:cxn ang="0">
                <a:pos x="connsiteX54272" y="connsiteY54272"/>
              </a:cxn>
              <a:cxn ang="0">
                <a:pos x="connsiteX54273" y="connsiteY54273"/>
              </a:cxn>
              <a:cxn ang="0">
                <a:pos x="connsiteX54274" y="connsiteY54274"/>
              </a:cxn>
              <a:cxn ang="0">
                <a:pos x="connsiteX54275" y="connsiteY54275"/>
              </a:cxn>
              <a:cxn ang="0">
                <a:pos x="connsiteX54276" y="connsiteY54276"/>
              </a:cxn>
              <a:cxn ang="0">
                <a:pos x="connsiteX54277" y="connsiteY54277"/>
              </a:cxn>
              <a:cxn ang="0">
                <a:pos x="connsiteX54278" y="connsiteY54278"/>
              </a:cxn>
              <a:cxn ang="0">
                <a:pos x="connsiteX54279" y="connsiteY54279"/>
              </a:cxn>
              <a:cxn ang="0">
                <a:pos x="connsiteX54280" y="connsiteY54280"/>
              </a:cxn>
              <a:cxn ang="0">
                <a:pos x="connsiteX54281" y="connsiteY54281"/>
              </a:cxn>
              <a:cxn ang="0">
                <a:pos x="connsiteX54282" y="connsiteY54282"/>
              </a:cxn>
              <a:cxn ang="0">
                <a:pos x="connsiteX54283" y="connsiteY54283"/>
              </a:cxn>
              <a:cxn ang="0">
                <a:pos x="connsiteX54284" y="connsiteY54284"/>
              </a:cxn>
              <a:cxn ang="0">
                <a:pos x="connsiteX54285" y="connsiteY54285"/>
              </a:cxn>
              <a:cxn ang="0">
                <a:pos x="connsiteX54286" y="connsiteY54286"/>
              </a:cxn>
              <a:cxn ang="0">
                <a:pos x="connsiteX54287" y="connsiteY54287"/>
              </a:cxn>
              <a:cxn ang="0">
                <a:pos x="connsiteX54288" y="connsiteY54288"/>
              </a:cxn>
              <a:cxn ang="0">
                <a:pos x="connsiteX54289" y="connsiteY54289"/>
              </a:cxn>
              <a:cxn ang="0">
                <a:pos x="connsiteX54290" y="connsiteY54290"/>
              </a:cxn>
              <a:cxn ang="0">
                <a:pos x="connsiteX54291" y="connsiteY54291"/>
              </a:cxn>
              <a:cxn ang="0">
                <a:pos x="connsiteX54292" y="connsiteY54292"/>
              </a:cxn>
              <a:cxn ang="0">
                <a:pos x="connsiteX54293" y="connsiteY54293"/>
              </a:cxn>
              <a:cxn ang="0">
                <a:pos x="connsiteX54294" y="connsiteY54294"/>
              </a:cxn>
              <a:cxn ang="0">
                <a:pos x="connsiteX54295" y="connsiteY54295"/>
              </a:cxn>
              <a:cxn ang="0">
                <a:pos x="connsiteX54296" y="connsiteY54296"/>
              </a:cxn>
              <a:cxn ang="0">
                <a:pos x="connsiteX54297" y="connsiteY54297"/>
              </a:cxn>
              <a:cxn ang="0">
                <a:pos x="connsiteX54298" y="connsiteY54298"/>
              </a:cxn>
              <a:cxn ang="0">
                <a:pos x="connsiteX54299" y="connsiteY54299"/>
              </a:cxn>
              <a:cxn ang="0">
                <a:pos x="connsiteX54300" y="connsiteY54300"/>
              </a:cxn>
              <a:cxn ang="0">
                <a:pos x="connsiteX54301" y="connsiteY54301"/>
              </a:cxn>
              <a:cxn ang="0">
                <a:pos x="connsiteX54302" y="connsiteY54302"/>
              </a:cxn>
              <a:cxn ang="0">
                <a:pos x="connsiteX54303" y="connsiteY54303"/>
              </a:cxn>
              <a:cxn ang="0">
                <a:pos x="connsiteX54304" y="connsiteY54304"/>
              </a:cxn>
              <a:cxn ang="0">
                <a:pos x="connsiteX54305" y="connsiteY54305"/>
              </a:cxn>
              <a:cxn ang="0">
                <a:pos x="connsiteX54306" y="connsiteY54306"/>
              </a:cxn>
              <a:cxn ang="0">
                <a:pos x="connsiteX54307" y="connsiteY54307"/>
              </a:cxn>
              <a:cxn ang="0">
                <a:pos x="connsiteX54308" y="connsiteY54308"/>
              </a:cxn>
              <a:cxn ang="0">
                <a:pos x="connsiteX54309" y="connsiteY54309"/>
              </a:cxn>
              <a:cxn ang="0">
                <a:pos x="connsiteX54310" y="connsiteY54310"/>
              </a:cxn>
              <a:cxn ang="0">
                <a:pos x="connsiteX54311" y="connsiteY54311"/>
              </a:cxn>
              <a:cxn ang="0">
                <a:pos x="connsiteX54312" y="connsiteY54312"/>
              </a:cxn>
              <a:cxn ang="0">
                <a:pos x="connsiteX54313" y="connsiteY54313"/>
              </a:cxn>
              <a:cxn ang="0">
                <a:pos x="connsiteX54314" y="connsiteY54314"/>
              </a:cxn>
              <a:cxn ang="0">
                <a:pos x="connsiteX54315" y="connsiteY54315"/>
              </a:cxn>
              <a:cxn ang="0">
                <a:pos x="connsiteX54316" y="connsiteY54316"/>
              </a:cxn>
              <a:cxn ang="0">
                <a:pos x="connsiteX54317" y="connsiteY54317"/>
              </a:cxn>
              <a:cxn ang="0">
                <a:pos x="connsiteX54318" y="connsiteY54318"/>
              </a:cxn>
              <a:cxn ang="0">
                <a:pos x="connsiteX54319" y="connsiteY54319"/>
              </a:cxn>
              <a:cxn ang="0">
                <a:pos x="connsiteX54320" y="connsiteY54320"/>
              </a:cxn>
              <a:cxn ang="0">
                <a:pos x="connsiteX54321" y="connsiteY54321"/>
              </a:cxn>
              <a:cxn ang="0">
                <a:pos x="connsiteX54322" y="connsiteY54322"/>
              </a:cxn>
              <a:cxn ang="0">
                <a:pos x="connsiteX54323" y="connsiteY54323"/>
              </a:cxn>
              <a:cxn ang="0">
                <a:pos x="connsiteX54324" y="connsiteY54324"/>
              </a:cxn>
              <a:cxn ang="0">
                <a:pos x="connsiteX54325" y="connsiteY54325"/>
              </a:cxn>
              <a:cxn ang="0">
                <a:pos x="connsiteX54326" y="connsiteY54326"/>
              </a:cxn>
              <a:cxn ang="0">
                <a:pos x="connsiteX54327" y="connsiteY54327"/>
              </a:cxn>
              <a:cxn ang="0">
                <a:pos x="connsiteX54328" y="connsiteY54328"/>
              </a:cxn>
              <a:cxn ang="0">
                <a:pos x="connsiteX54329" y="connsiteY54329"/>
              </a:cxn>
              <a:cxn ang="0">
                <a:pos x="connsiteX54330" y="connsiteY54330"/>
              </a:cxn>
              <a:cxn ang="0">
                <a:pos x="connsiteX54331" y="connsiteY54331"/>
              </a:cxn>
              <a:cxn ang="0">
                <a:pos x="connsiteX54332" y="connsiteY54332"/>
              </a:cxn>
              <a:cxn ang="0">
                <a:pos x="connsiteX54333" y="connsiteY54333"/>
              </a:cxn>
              <a:cxn ang="0">
                <a:pos x="connsiteX54334" y="connsiteY54334"/>
              </a:cxn>
              <a:cxn ang="0">
                <a:pos x="connsiteX54335" y="connsiteY54335"/>
              </a:cxn>
              <a:cxn ang="0">
                <a:pos x="connsiteX54336" y="connsiteY54336"/>
              </a:cxn>
              <a:cxn ang="0">
                <a:pos x="connsiteX54337" y="connsiteY54337"/>
              </a:cxn>
              <a:cxn ang="0">
                <a:pos x="connsiteX54338" y="connsiteY54338"/>
              </a:cxn>
              <a:cxn ang="0">
                <a:pos x="connsiteX54339" y="connsiteY54339"/>
              </a:cxn>
              <a:cxn ang="0">
                <a:pos x="connsiteX54340" y="connsiteY54340"/>
              </a:cxn>
              <a:cxn ang="0">
                <a:pos x="connsiteX54341" y="connsiteY54341"/>
              </a:cxn>
              <a:cxn ang="0">
                <a:pos x="connsiteX54342" y="connsiteY54342"/>
              </a:cxn>
              <a:cxn ang="0">
                <a:pos x="connsiteX54343" y="connsiteY54343"/>
              </a:cxn>
              <a:cxn ang="0">
                <a:pos x="connsiteX54344" y="connsiteY54344"/>
              </a:cxn>
              <a:cxn ang="0">
                <a:pos x="connsiteX54345" y="connsiteY54345"/>
              </a:cxn>
              <a:cxn ang="0">
                <a:pos x="connsiteX54346" y="connsiteY54346"/>
              </a:cxn>
              <a:cxn ang="0">
                <a:pos x="connsiteX54347" y="connsiteY54347"/>
              </a:cxn>
              <a:cxn ang="0">
                <a:pos x="connsiteX54348" y="connsiteY54348"/>
              </a:cxn>
              <a:cxn ang="0">
                <a:pos x="connsiteX54349" y="connsiteY54349"/>
              </a:cxn>
              <a:cxn ang="0">
                <a:pos x="connsiteX54350" y="connsiteY54350"/>
              </a:cxn>
              <a:cxn ang="0">
                <a:pos x="connsiteX54351" y="connsiteY54351"/>
              </a:cxn>
              <a:cxn ang="0">
                <a:pos x="connsiteX54352" y="connsiteY54352"/>
              </a:cxn>
              <a:cxn ang="0">
                <a:pos x="connsiteX54353" y="connsiteY54353"/>
              </a:cxn>
              <a:cxn ang="0">
                <a:pos x="connsiteX54354" y="connsiteY54354"/>
              </a:cxn>
              <a:cxn ang="0">
                <a:pos x="connsiteX54355" y="connsiteY54355"/>
              </a:cxn>
              <a:cxn ang="0">
                <a:pos x="connsiteX54356" y="connsiteY54356"/>
              </a:cxn>
              <a:cxn ang="0">
                <a:pos x="connsiteX54357" y="connsiteY54357"/>
              </a:cxn>
              <a:cxn ang="0">
                <a:pos x="connsiteX54358" y="connsiteY54358"/>
              </a:cxn>
              <a:cxn ang="0">
                <a:pos x="connsiteX54359" y="connsiteY54359"/>
              </a:cxn>
              <a:cxn ang="0">
                <a:pos x="connsiteX54360" y="connsiteY54360"/>
              </a:cxn>
              <a:cxn ang="0">
                <a:pos x="connsiteX54361" y="connsiteY54361"/>
              </a:cxn>
              <a:cxn ang="0">
                <a:pos x="connsiteX54362" y="connsiteY54362"/>
              </a:cxn>
              <a:cxn ang="0">
                <a:pos x="connsiteX54363" y="connsiteY54363"/>
              </a:cxn>
              <a:cxn ang="0">
                <a:pos x="connsiteX54364" y="connsiteY54364"/>
              </a:cxn>
              <a:cxn ang="0">
                <a:pos x="connsiteX54365" y="connsiteY54365"/>
              </a:cxn>
              <a:cxn ang="0">
                <a:pos x="connsiteX54366" y="connsiteY54366"/>
              </a:cxn>
              <a:cxn ang="0">
                <a:pos x="connsiteX54367" y="connsiteY54367"/>
              </a:cxn>
              <a:cxn ang="0">
                <a:pos x="connsiteX54368" y="connsiteY54368"/>
              </a:cxn>
              <a:cxn ang="0">
                <a:pos x="connsiteX54369" y="connsiteY54369"/>
              </a:cxn>
              <a:cxn ang="0">
                <a:pos x="connsiteX54370" y="connsiteY54370"/>
              </a:cxn>
              <a:cxn ang="0">
                <a:pos x="connsiteX54371" y="connsiteY54371"/>
              </a:cxn>
              <a:cxn ang="0">
                <a:pos x="connsiteX54372" y="connsiteY54372"/>
              </a:cxn>
              <a:cxn ang="0">
                <a:pos x="connsiteX54373" y="connsiteY54373"/>
              </a:cxn>
              <a:cxn ang="0">
                <a:pos x="connsiteX54374" y="connsiteY54374"/>
              </a:cxn>
              <a:cxn ang="0">
                <a:pos x="connsiteX54375" y="connsiteY54375"/>
              </a:cxn>
              <a:cxn ang="0">
                <a:pos x="connsiteX54376" y="connsiteY54376"/>
              </a:cxn>
              <a:cxn ang="0">
                <a:pos x="connsiteX54377" y="connsiteY54377"/>
              </a:cxn>
              <a:cxn ang="0">
                <a:pos x="connsiteX54378" y="connsiteY54378"/>
              </a:cxn>
              <a:cxn ang="0">
                <a:pos x="connsiteX54379" y="connsiteY54379"/>
              </a:cxn>
              <a:cxn ang="0">
                <a:pos x="connsiteX54380" y="connsiteY54380"/>
              </a:cxn>
              <a:cxn ang="0">
                <a:pos x="connsiteX54381" y="connsiteY54381"/>
              </a:cxn>
              <a:cxn ang="0">
                <a:pos x="connsiteX54382" y="connsiteY54382"/>
              </a:cxn>
              <a:cxn ang="0">
                <a:pos x="connsiteX54383" y="connsiteY54383"/>
              </a:cxn>
              <a:cxn ang="0">
                <a:pos x="connsiteX54384" y="connsiteY54384"/>
              </a:cxn>
              <a:cxn ang="0">
                <a:pos x="connsiteX54385" y="connsiteY54385"/>
              </a:cxn>
              <a:cxn ang="0">
                <a:pos x="connsiteX54386" y="connsiteY54386"/>
              </a:cxn>
              <a:cxn ang="0">
                <a:pos x="connsiteX54387" y="connsiteY54387"/>
              </a:cxn>
              <a:cxn ang="0">
                <a:pos x="connsiteX54388" y="connsiteY54388"/>
              </a:cxn>
              <a:cxn ang="0">
                <a:pos x="connsiteX54389" y="connsiteY54389"/>
              </a:cxn>
              <a:cxn ang="0">
                <a:pos x="connsiteX54390" y="connsiteY54390"/>
              </a:cxn>
              <a:cxn ang="0">
                <a:pos x="connsiteX54391" y="connsiteY54391"/>
              </a:cxn>
              <a:cxn ang="0">
                <a:pos x="connsiteX54392" y="connsiteY54392"/>
              </a:cxn>
              <a:cxn ang="0">
                <a:pos x="connsiteX54393" y="connsiteY54393"/>
              </a:cxn>
              <a:cxn ang="0">
                <a:pos x="connsiteX54394" y="connsiteY54394"/>
              </a:cxn>
              <a:cxn ang="0">
                <a:pos x="connsiteX54395" y="connsiteY54395"/>
              </a:cxn>
              <a:cxn ang="0">
                <a:pos x="connsiteX54396" y="connsiteY54396"/>
              </a:cxn>
              <a:cxn ang="0">
                <a:pos x="connsiteX54397" y="connsiteY54397"/>
              </a:cxn>
              <a:cxn ang="0">
                <a:pos x="connsiteX54398" y="connsiteY54398"/>
              </a:cxn>
              <a:cxn ang="0">
                <a:pos x="connsiteX54399" y="connsiteY54399"/>
              </a:cxn>
              <a:cxn ang="0">
                <a:pos x="connsiteX54400" y="connsiteY54400"/>
              </a:cxn>
              <a:cxn ang="0">
                <a:pos x="connsiteX54401" y="connsiteY54401"/>
              </a:cxn>
              <a:cxn ang="0">
                <a:pos x="connsiteX54402" y="connsiteY54402"/>
              </a:cxn>
              <a:cxn ang="0">
                <a:pos x="connsiteX54403" y="connsiteY54403"/>
              </a:cxn>
              <a:cxn ang="0">
                <a:pos x="connsiteX54404" y="connsiteY54404"/>
              </a:cxn>
              <a:cxn ang="0">
                <a:pos x="connsiteX54405" y="connsiteY54405"/>
              </a:cxn>
              <a:cxn ang="0">
                <a:pos x="connsiteX54406" y="connsiteY54406"/>
              </a:cxn>
              <a:cxn ang="0">
                <a:pos x="connsiteX54407" y="connsiteY54407"/>
              </a:cxn>
              <a:cxn ang="0">
                <a:pos x="connsiteX54408" y="connsiteY54408"/>
              </a:cxn>
              <a:cxn ang="0">
                <a:pos x="connsiteX54409" y="connsiteY54409"/>
              </a:cxn>
              <a:cxn ang="0">
                <a:pos x="connsiteX54410" y="connsiteY54410"/>
              </a:cxn>
              <a:cxn ang="0">
                <a:pos x="connsiteX54411" y="connsiteY54411"/>
              </a:cxn>
              <a:cxn ang="0">
                <a:pos x="connsiteX54412" y="connsiteY54412"/>
              </a:cxn>
              <a:cxn ang="0">
                <a:pos x="connsiteX54413" y="connsiteY54413"/>
              </a:cxn>
              <a:cxn ang="0">
                <a:pos x="connsiteX54414" y="connsiteY54414"/>
              </a:cxn>
              <a:cxn ang="0">
                <a:pos x="connsiteX54415" y="connsiteY54415"/>
              </a:cxn>
              <a:cxn ang="0">
                <a:pos x="connsiteX54416" y="connsiteY54416"/>
              </a:cxn>
              <a:cxn ang="0">
                <a:pos x="connsiteX54417" y="connsiteY54417"/>
              </a:cxn>
              <a:cxn ang="0">
                <a:pos x="connsiteX54418" y="connsiteY54418"/>
              </a:cxn>
              <a:cxn ang="0">
                <a:pos x="connsiteX54419" y="connsiteY54419"/>
              </a:cxn>
              <a:cxn ang="0">
                <a:pos x="connsiteX54420" y="connsiteY54420"/>
              </a:cxn>
              <a:cxn ang="0">
                <a:pos x="connsiteX54421" y="connsiteY54421"/>
              </a:cxn>
              <a:cxn ang="0">
                <a:pos x="connsiteX54422" y="connsiteY54422"/>
              </a:cxn>
              <a:cxn ang="0">
                <a:pos x="connsiteX54423" y="connsiteY54423"/>
              </a:cxn>
              <a:cxn ang="0">
                <a:pos x="connsiteX54424" y="connsiteY54424"/>
              </a:cxn>
              <a:cxn ang="0">
                <a:pos x="connsiteX54425" y="connsiteY54425"/>
              </a:cxn>
              <a:cxn ang="0">
                <a:pos x="connsiteX54426" y="connsiteY54426"/>
              </a:cxn>
              <a:cxn ang="0">
                <a:pos x="connsiteX54427" y="connsiteY54427"/>
              </a:cxn>
              <a:cxn ang="0">
                <a:pos x="connsiteX54428" y="connsiteY54428"/>
              </a:cxn>
              <a:cxn ang="0">
                <a:pos x="connsiteX54429" y="connsiteY54429"/>
              </a:cxn>
              <a:cxn ang="0">
                <a:pos x="connsiteX54430" y="connsiteY54430"/>
              </a:cxn>
              <a:cxn ang="0">
                <a:pos x="connsiteX54431" y="connsiteY54431"/>
              </a:cxn>
              <a:cxn ang="0">
                <a:pos x="connsiteX54432" y="connsiteY54432"/>
              </a:cxn>
              <a:cxn ang="0">
                <a:pos x="connsiteX54433" y="connsiteY54433"/>
              </a:cxn>
              <a:cxn ang="0">
                <a:pos x="connsiteX54434" y="connsiteY54434"/>
              </a:cxn>
              <a:cxn ang="0">
                <a:pos x="connsiteX54435" y="connsiteY54435"/>
              </a:cxn>
              <a:cxn ang="0">
                <a:pos x="connsiteX54436" y="connsiteY54436"/>
              </a:cxn>
              <a:cxn ang="0">
                <a:pos x="connsiteX54437" y="connsiteY54437"/>
              </a:cxn>
              <a:cxn ang="0">
                <a:pos x="connsiteX54438" y="connsiteY54438"/>
              </a:cxn>
              <a:cxn ang="0">
                <a:pos x="connsiteX54439" y="connsiteY54439"/>
              </a:cxn>
              <a:cxn ang="0">
                <a:pos x="connsiteX54440" y="connsiteY54440"/>
              </a:cxn>
              <a:cxn ang="0">
                <a:pos x="connsiteX54441" y="connsiteY54441"/>
              </a:cxn>
              <a:cxn ang="0">
                <a:pos x="connsiteX54442" y="connsiteY54442"/>
              </a:cxn>
              <a:cxn ang="0">
                <a:pos x="connsiteX54443" y="connsiteY54443"/>
              </a:cxn>
              <a:cxn ang="0">
                <a:pos x="connsiteX54444" y="connsiteY54444"/>
              </a:cxn>
              <a:cxn ang="0">
                <a:pos x="connsiteX54445" y="connsiteY54445"/>
              </a:cxn>
              <a:cxn ang="0">
                <a:pos x="connsiteX54446" y="connsiteY54446"/>
              </a:cxn>
              <a:cxn ang="0">
                <a:pos x="connsiteX54447" y="connsiteY54447"/>
              </a:cxn>
              <a:cxn ang="0">
                <a:pos x="connsiteX54448" y="connsiteY54448"/>
              </a:cxn>
              <a:cxn ang="0">
                <a:pos x="connsiteX54449" y="connsiteY54449"/>
              </a:cxn>
              <a:cxn ang="0">
                <a:pos x="connsiteX54450" y="connsiteY54450"/>
              </a:cxn>
              <a:cxn ang="0">
                <a:pos x="connsiteX54451" y="connsiteY54451"/>
              </a:cxn>
              <a:cxn ang="0">
                <a:pos x="connsiteX54452" y="connsiteY54452"/>
              </a:cxn>
              <a:cxn ang="0">
                <a:pos x="connsiteX54453" y="connsiteY54453"/>
              </a:cxn>
              <a:cxn ang="0">
                <a:pos x="connsiteX54454" y="connsiteY54454"/>
              </a:cxn>
              <a:cxn ang="0">
                <a:pos x="connsiteX54455" y="connsiteY54455"/>
              </a:cxn>
              <a:cxn ang="0">
                <a:pos x="connsiteX54456" y="connsiteY54456"/>
              </a:cxn>
              <a:cxn ang="0">
                <a:pos x="connsiteX54457" y="connsiteY54457"/>
              </a:cxn>
              <a:cxn ang="0">
                <a:pos x="connsiteX54458" y="connsiteY54458"/>
              </a:cxn>
              <a:cxn ang="0">
                <a:pos x="connsiteX54459" y="connsiteY54459"/>
              </a:cxn>
              <a:cxn ang="0">
                <a:pos x="connsiteX54460" y="connsiteY54460"/>
              </a:cxn>
              <a:cxn ang="0">
                <a:pos x="connsiteX54461" y="connsiteY54461"/>
              </a:cxn>
              <a:cxn ang="0">
                <a:pos x="connsiteX54462" y="connsiteY54462"/>
              </a:cxn>
              <a:cxn ang="0">
                <a:pos x="connsiteX54463" y="connsiteY54463"/>
              </a:cxn>
              <a:cxn ang="0">
                <a:pos x="connsiteX54464" y="connsiteY54464"/>
              </a:cxn>
              <a:cxn ang="0">
                <a:pos x="connsiteX54465" y="connsiteY54465"/>
              </a:cxn>
              <a:cxn ang="0">
                <a:pos x="connsiteX54466" y="connsiteY54466"/>
              </a:cxn>
              <a:cxn ang="0">
                <a:pos x="connsiteX54467" y="connsiteY54467"/>
              </a:cxn>
              <a:cxn ang="0">
                <a:pos x="connsiteX54468" y="connsiteY54468"/>
              </a:cxn>
              <a:cxn ang="0">
                <a:pos x="connsiteX54469" y="connsiteY54469"/>
              </a:cxn>
              <a:cxn ang="0">
                <a:pos x="connsiteX54470" y="connsiteY54470"/>
              </a:cxn>
              <a:cxn ang="0">
                <a:pos x="connsiteX54471" y="connsiteY54471"/>
              </a:cxn>
              <a:cxn ang="0">
                <a:pos x="connsiteX54472" y="connsiteY54472"/>
              </a:cxn>
              <a:cxn ang="0">
                <a:pos x="connsiteX54473" y="connsiteY54473"/>
              </a:cxn>
              <a:cxn ang="0">
                <a:pos x="connsiteX54474" y="connsiteY54474"/>
              </a:cxn>
              <a:cxn ang="0">
                <a:pos x="connsiteX54475" y="connsiteY54475"/>
              </a:cxn>
              <a:cxn ang="0">
                <a:pos x="connsiteX54476" y="connsiteY54476"/>
              </a:cxn>
              <a:cxn ang="0">
                <a:pos x="connsiteX54477" y="connsiteY54477"/>
              </a:cxn>
              <a:cxn ang="0">
                <a:pos x="connsiteX54478" y="connsiteY54478"/>
              </a:cxn>
              <a:cxn ang="0">
                <a:pos x="connsiteX54479" y="connsiteY54479"/>
              </a:cxn>
              <a:cxn ang="0">
                <a:pos x="connsiteX54480" y="connsiteY54480"/>
              </a:cxn>
              <a:cxn ang="0">
                <a:pos x="connsiteX54481" y="connsiteY54481"/>
              </a:cxn>
              <a:cxn ang="0">
                <a:pos x="connsiteX54482" y="connsiteY54482"/>
              </a:cxn>
              <a:cxn ang="0">
                <a:pos x="connsiteX54483" y="connsiteY54483"/>
              </a:cxn>
              <a:cxn ang="0">
                <a:pos x="connsiteX54484" y="connsiteY54484"/>
              </a:cxn>
              <a:cxn ang="0">
                <a:pos x="connsiteX54485" y="connsiteY54485"/>
              </a:cxn>
              <a:cxn ang="0">
                <a:pos x="connsiteX54486" y="connsiteY54486"/>
              </a:cxn>
              <a:cxn ang="0">
                <a:pos x="connsiteX54487" y="connsiteY54487"/>
              </a:cxn>
              <a:cxn ang="0">
                <a:pos x="connsiteX54488" y="connsiteY54488"/>
              </a:cxn>
              <a:cxn ang="0">
                <a:pos x="connsiteX54489" y="connsiteY54489"/>
              </a:cxn>
              <a:cxn ang="0">
                <a:pos x="connsiteX54490" y="connsiteY54490"/>
              </a:cxn>
              <a:cxn ang="0">
                <a:pos x="connsiteX54491" y="connsiteY54491"/>
              </a:cxn>
              <a:cxn ang="0">
                <a:pos x="connsiteX54492" y="connsiteY54492"/>
              </a:cxn>
              <a:cxn ang="0">
                <a:pos x="connsiteX54493" y="connsiteY54493"/>
              </a:cxn>
              <a:cxn ang="0">
                <a:pos x="connsiteX54494" y="connsiteY54494"/>
              </a:cxn>
              <a:cxn ang="0">
                <a:pos x="connsiteX54495" y="connsiteY54495"/>
              </a:cxn>
              <a:cxn ang="0">
                <a:pos x="connsiteX54496" y="connsiteY54496"/>
              </a:cxn>
              <a:cxn ang="0">
                <a:pos x="connsiteX54497" y="connsiteY54497"/>
              </a:cxn>
              <a:cxn ang="0">
                <a:pos x="connsiteX54498" y="connsiteY54498"/>
              </a:cxn>
              <a:cxn ang="0">
                <a:pos x="connsiteX54499" y="connsiteY54499"/>
              </a:cxn>
              <a:cxn ang="0">
                <a:pos x="connsiteX54500" y="connsiteY54500"/>
              </a:cxn>
              <a:cxn ang="0">
                <a:pos x="connsiteX54501" y="connsiteY54501"/>
              </a:cxn>
              <a:cxn ang="0">
                <a:pos x="connsiteX54502" y="connsiteY54502"/>
              </a:cxn>
              <a:cxn ang="0">
                <a:pos x="connsiteX54503" y="connsiteY54503"/>
              </a:cxn>
              <a:cxn ang="0">
                <a:pos x="connsiteX54504" y="connsiteY54504"/>
              </a:cxn>
              <a:cxn ang="0">
                <a:pos x="connsiteX54505" y="connsiteY54505"/>
              </a:cxn>
              <a:cxn ang="0">
                <a:pos x="connsiteX54506" y="connsiteY54506"/>
              </a:cxn>
              <a:cxn ang="0">
                <a:pos x="connsiteX54507" y="connsiteY54507"/>
              </a:cxn>
              <a:cxn ang="0">
                <a:pos x="connsiteX54508" y="connsiteY54508"/>
              </a:cxn>
              <a:cxn ang="0">
                <a:pos x="connsiteX54509" y="connsiteY54509"/>
              </a:cxn>
              <a:cxn ang="0">
                <a:pos x="connsiteX54510" y="connsiteY54510"/>
              </a:cxn>
              <a:cxn ang="0">
                <a:pos x="connsiteX54511" y="connsiteY54511"/>
              </a:cxn>
              <a:cxn ang="0">
                <a:pos x="connsiteX54512" y="connsiteY54512"/>
              </a:cxn>
              <a:cxn ang="0">
                <a:pos x="connsiteX54513" y="connsiteY54513"/>
              </a:cxn>
              <a:cxn ang="0">
                <a:pos x="connsiteX54514" y="connsiteY54514"/>
              </a:cxn>
              <a:cxn ang="0">
                <a:pos x="connsiteX54515" y="connsiteY54515"/>
              </a:cxn>
              <a:cxn ang="0">
                <a:pos x="connsiteX54516" y="connsiteY54516"/>
              </a:cxn>
              <a:cxn ang="0">
                <a:pos x="connsiteX54517" y="connsiteY54517"/>
              </a:cxn>
              <a:cxn ang="0">
                <a:pos x="connsiteX54518" y="connsiteY54518"/>
              </a:cxn>
              <a:cxn ang="0">
                <a:pos x="connsiteX54519" y="connsiteY54519"/>
              </a:cxn>
              <a:cxn ang="0">
                <a:pos x="connsiteX54520" y="connsiteY54520"/>
              </a:cxn>
              <a:cxn ang="0">
                <a:pos x="connsiteX54521" y="connsiteY54521"/>
              </a:cxn>
              <a:cxn ang="0">
                <a:pos x="connsiteX54522" y="connsiteY54522"/>
              </a:cxn>
              <a:cxn ang="0">
                <a:pos x="connsiteX54523" y="connsiteY54523"/>
              </a:cxn>
              <a:cxn ang="0">
                <a:pos x="connsiteX54524" y="connsiteY54524"/>
              </a:cxn>
              <a:cxn ang="0">
                <a:pos x="connsiteX54525" y="connsiteY54525"/>
              </a:cxn>
              <a:cxn ang="0">
                <a:pos x="connsiteX54526" y="connsiteY54526"/>
              </a:cxn>
              <a:cxn ang="0">
                <a:pos x="connsiteX54527" y="connsiteY54527"/>
              </a:cxn>
              <a:cxn ang="0">
                <a:pos x="connsiteX54528" y="connsiteY54528"/>
              </a:cxn>
              <a:cxn ang="0">
                <a:pos x="connsiteX54529" y="connsiteY54529"/>
              </a:cxn>
              <a:cxn ang="0">
                <a:pos x="connsiteX54530" y="connsiteY54530"/>
              </a:cxn>
              <a:cxn ang="0">
                <a:pos x="connsiteX54531" y="connsiteY54531"/>
              </a:cxn>
              <a:cxn ang="0">
                <a:pos x="connsiteX54532" y="connsiteY54532"/>
              </a:cxn>
              <a:cxn ang="0">
                <a:pos x="connsiteX54533" y="connsiteY54533"/>
              </a:cxn>
              <a:cxn ang="0">
                <a:pos x="connsiteX54534" y="connsiteY54534"/>
              </a:cxn>
              <a:cxn ang="0">
                <a:pos x="connsiteX54535" y="connsiteY54535"/>
              </a:cxn>
              <a:cxn ang="0">
                <a:pos x="connsiteX54536" y="connsiteY54536"/>
              </a:cxn>
              <a:cxn ang="0">
                <a:pos x="connsiteX54537" y="connsiteY54537"/>
              </a:cxn>
              <a:cxn ang="0">
                <a:pos x="connsiteX54538" y="connsiteY54538"/>
              </a:cxn>
              <a:cxn ang="0">
                <a:pos x="connsiteX54539" y="connsiteY54539"/>
              </a:cxn>
              <a:cxn ang="0">
                <a:pos x="connsiteX54540" y="connsiteY54540"/>
              </a:cxn>
              <a:cxn ang="0">
                <a:pos x="connsiteX54541" y="connsiteY54541"/>
              </a:cxn>
              <a:cxn ang="0">
                <a:pos x="connsiteX54542" y="connsiteY54542"/>
              </a:cxn>
              <a:cxn ang="0">
                <a:pos x="connsiteX54543" y="connsiteY54543"/>
              </a:cxn>
              <a:cxn ang="0">
                <a:pos x="connsiteX54544" y="connsiteY54544"/>
              </a:cxn>
              <a:cxn ang="0">
                <a:pos x="connsiteX54545" y="connsiteY54545"/>
              </a:cxn>
              <a:cxn ang="0">
                <a:pos x="connsiteX54546" y="connsiteY54546"/>
              </a:cxn>
              <a:cxn ang="0">
                <a:pos x="connsiteX54547" y="connsiteY54547"/>
              </a:cxn>
              <a:cxn ang="0">
                <a:pos x="connsiteX54548" y="connsiteY54548"/>
              </a:cxn>
              <a:cxn ang="0">
                <a:pos x="connsiteX54549" y="connsiteY54549"/>
              </a:cxn>
              <a:cxn ang="0">
                <a:pos x="connsiteX54550" y="connsiteY54550"/>
              </a:cxn>
              <a:cxn ang="0">
                <a:pos x="connsiteX54551" y="connsiteY54551"/>
              </a:cxn>
              <a:cxn ang="0">
                <a:pos x="connsiteX54552" y="connsiteY54552"/>
              </a:cxn>
              <a:cxn ang="0">
                <a:pos x="connsiteX54553" y="connsiteY54553"/>
              </a:cxn>
              <a:cxn ang="0">
                <a:pos x="connsiteX54554" y="connsiteY54554"/>
              </a:cxn>
              <a:cxn ang="0">
                <a:pos x="connsiteX54555" y="connsiteY54555"/>
              </a:cxn>
              <a:cxn ang="0">
                <a:pos x="connsiteX54556" y="connsiteY54556"/>
              </a:cxn>
              <a:cxn ang="0">
                <a:pos x="connsiteX54557" y="connsiteY54557"/>
              </a:cxn>
              <a:cxn ang="0">
                <a:pos x="connsiteX54558" y="connsiteY54558"/>
              </a:cxn>
              <a:cxn ang="0">
                <a:pos x="connsiteX54559" y="connsiteY54559"/>
              </a:cxn>
              <a:cxn ang="0">
                <a:pos x="connsiteX54560" y="connsiteY54560"/>
              </a:cxn>
              <a:cxn ang="0">
                <a:pos x="connsiteX54561" y="connsiteY54561"/>
              </a:cxn>
              <a:cxn ang="0">
                <a:pos x="connsiteX54562" y="connsiteY54562"/>
              </a:cxn>
              <a:cxn ang="0">
                <a:pos x="connsiteX54563" y="connsiteY54563"/>
              </a:cxn>
              <a:cxn ang="0">
                <a:pos x="connsiteX54564" y="connsiteY54564"/>
              </a:cxn>
              <a:cxn ang="0">
                <a:pos x="connsiteX54565" y="connsiteY54565"/>
              </a:cxn>
              <a:cxn ang="0">
                <a:pos x="connsiteX54566" y="connsiteY54566"/>
              </a:cxn>
              <a:cxn ang="0">
                <a:pos x="connsiteX54567" y="connsiteY54567"/>
              </a:cxn>
              <a:cxn ang="0">
                <a:pos x="connsiteX54568" y="connsiteY54568"/>
              </a:cxn>
              <a:cxn ang="0">
                <a:pos x="connsiteX54569" y="connsiteY54569"/>
              </a:cxn>
              <a:cxn ang="0">
                <a:pos x="connsiteX54570" y="connsiteY54570"/>
              </a:cxn>
              <a:cxn ang="0">
                <a:pos x="connsiteX54571" y="connsiteY54571"/>
              </a:cxn>
              <a:cxn ang="0">
                <a:pos x="connsiteX54572" y="connsiteY54572"/>
              </a:cxn>
              <a:cxn ang="0">
                <a:pos x="connsiteX54573" y="connsiteY54573"/>
              </a:cxn>
              <a:cxn ang="0">
                <a:pos x="connsiteX54574" y="connsiteY54574"/>
              </a:cxn>
              <a:cxn ang="0">
                <a:pos x="connsiteX54575" y="connsiteY54575"/>
              </a:cxn>
              <a:cxn ang="0">
                <a:pos x="connsiteX54576" y="connsiteY54576"/>
              </a:cxn>
              <a:cxn ang="0">
                <a:pos x="connsiteX54577" y="connsiteY54577"/>
              </a:cxn>
              <a:cxn ang="0">
                <a:pos x="connsiteX54578" y="connsiteY54578"/>
              </a:cxn>
              <a:cxn ang="0">
                <a:pos x="connsiteX54579" y="connsiteY54579"/>
              </a:cxn>
              <a:cxn ang="0">
                <a:pos x="connsiteX54580" y="connsiteY54580"/>
              </a:cxn>
              <a:cxn ang="0">
                <a:pos x="connsiteX54581" y="connsiteY54581"/>
              </a:cxn>
              <a:cxn ang="0">
                <a:pos x="connsiteX54582" y="connsiteY54582"/>
              </a:cxn>
              <a:cxn ang="0">
                <a:pos x="connsiteX54583" y="connsiteY54583"/>
              </a:cxn>
              <a:cxn ang="0">
                <a:pos x="connsiteX54584" y="connsiteY54584"/>
              </a:cxn>
              <a:cxn ang="0">
                <a:pos x="connsiteX54585" y="connsiteY54585"/>
              </a:cxn>
              <a:cxn ang="0">
                <a:pos x="connsiteX54586" y="connsiteY54586"/>
              </a:cxn>
              <a:cxn ang="0">
                <a:pos x="connsiteX54587" y="connsiteY54587"/>
              </a:cxn>
              <a:cxn ang="0">
                <a:pos x="connsiteX54588" y="connsiteY54588"/>
              </a:cxn>
              <a:cxn ang="0">
                <a:pos x="connsiteX54589" y="connsiteY54589"/>
              </a:cxn>
              <a:cxn ang="0">
                <a:pos x="connsiteX54590" y="connsiteY54590"/>
              </a:cxn>
              <a:cxn ang="0">
                <a:pos x="connsiteX54591" y="connsiteY54591"/>
              </a:cxn>
              <a:cxn ang="0">
                <a:pos x="connsiteX54592" y="connsiteY54592"/>
              </a:cxn>
              <a:cxn ang="0">
                <a:pos x="connsiteX54593" y="connsiteY54593"/>
              </a:cxn>
              <a:cxn ang="0">
                <a:pos x="connsiteX54594" y="connsiteY54594"/>
              </a:cxn>
              <a:cxn ang="0">
                <a:pos x="connsiteX54595" y="connsiteY54595"/>
              </a:cxn>
              <a:cxn ang="0">
                <a:pos x="connsiteX54596" y="connsiteY54596"/>
              </a:cxn>
              <a:cxn ang="0">
                <a:pos x="connsiteX54597" y="connsiteY54597"/>
              </a:cxn>
              <a:cxn ang="0">
                <a:pos x="connsiteX54598" y="connsiteY54598"/>
              </a:cxn>
              <a:cxn ang="0">
                <a:pos x="connsiteX54599" y="connsiteY54599"/>
              </a:cxn>
              <a:cxn ang="0">
                <a:pos x="connsiteX54600" y="connsiteY54600"/>
              </a:cxn>
              <a:cxn ang="0">
                <a:pos x="connsiteX54601" y="connsiteY54601"/>
              </a:cxn>
              <a:cxn ang="0">
                <a:pos x="connsiteX54602" y="connsiteY54602"/>
              </a:cxn>
              <a:cxn ang="0">
                <a:pos x="connsiteX54603" y="connsiteY54603"/>
              </a:cxn>
              <a:cxn ang="0">
                <a:pos x="connsiteX54604" y="connsiteY54604"/>
              </a:cxn>
              <a:cxn ang="0">
                <a:pos x="connsiteX54605" y="connsiteY54605"/>
              </a:cxn>
              <a:cxn ang="0">
                <a:pos x="connsiteX54606" y="connsiteY54606"/>
              </a:cxn>
              <a:cxn ang="0">
                <a:pos x="connsiteX54607" y="connsiteY54607"/>
              </a:cxn>
              <a:cxn ang="0">
                <a:pos x="connsiteX54608" y="connsiteY54608"/>
              </a:cxn>
              <a:cxn ang="0">
                <a:pos x="connsiteX54609" y="connsiteY54609"/>
              </a:cxn>
              <a:cxn ang="0">
                <a:pos x="connsiteX54610" y="connsiteY54610"/>
              </a:cxn>
              <a:cxn ang="0">
                <a:pos x="connsiteX54611" y="connsiteY54611"/>
              </a:cxn>
              <a:cxn ang="0">
                <a:pos x="connsiteX54612" y="connsiteY54612"/>
              </a:cxn>
              <a:cxn ang="0">
                <a:pos x="connsiteX54613" y="connsiteY54613"/>
              </a:cxn>
              <a:cxn ang="0">
                <a:pos x="connsiteX54614" y="connsiteY54614"/>
              </a:cxn>
              <a:cxn ang="0">
                <a:pos x="connsiteX54615" y="connsiteY54615"/>
              </a:cxn>
              <a:cxn ang="0">
                <a:pos x="connsiteX54616" y="connsiteY54616"/>
              </a:cxn>
              <a:cxn ang="0">
                <a:pos x="connsiteX54617" y="connsiteY54617"/>
              </a:cxn>
              <a:cxn ang="0">
                <a:pos x="connsiteX54618" y="connsiteY54618"/>
              </a:cxn>
              <a:cxn ang="0">
                <a:pos x="connsiteX54619" y="connsiteY54619"/>
              </a:cxn>
              <a:cxn ang="0">
                <a:pos x="connsiteX54620" y="connsiteY54620"/>
              </a:cxn>
              <a:cxn ang="0">
                <a:pos x="connsiteX54621" y="connsiteY54621"/>
              </a:cxn>
              <a:cxn ang="0">
                <a:pos x="connsiteX54622" y="connsiteY54622"/>
              </a:cxn>
              <a:cxn ang="0">
                <a:pos x="connsiteX54623" y="connsiteY54623"/>
              </a:cxn>
              <a:cxn ang="0">
                <a:pos x="connsiteX54624" y="connsiteY54624"/>
              </a:cxn>
              <a:cxn ang="0">
                <a:pos x="connsiteX54625" y="connsiteY54625"/>
              </a:cxn>
              <a:cxn ang="0">
                <a:pos x="connsiteX54626" y="connsiteY54626"/>
              </a:cxn>
              <a:cxn ang="0">
                <a:pos x="connsiteX54627" y="connsiteY54627"/>
              </a:cxn>
              <a:cxn ang="0">
                <a:pos x="connsiteX54628" y="connsiteY54628"/>
              </a:cxn>
              <a:cxn ang="0">
                <a:pos x="connsiteX54629" y="connsiteY54629"/>
              </a:cxn>
              <a:cxn ang="0">
                <a:pos x="connsiteX54630" y="connsiteY54630"/>
              </a:cxn>
              <a:cxn ang="0">
                <a:pos x="connsiteX54631" y="connsiteY54631"/>
              </a:cxn>
              <a:cxn ang="0">
                <a:pos x="connsiteX54632" y="connsiteY54632"/>
              </a:cxn>
              <a:cxn ang="0">
                <a:pos x="connsiteX54633" y="connsiteY54633"/>
              </a:cxn>
              <a:cxn ang="0">
                <a:pos x="connsiteX54634" y="connsiteY54634"/>
              </a:cxn>
              <a:cxn ang="0">
                <a:pos x="connsiteX54635" y="connsiteY54635"/>
              </a:cxn>
              <a:cxn ang="0">
                <a:pos x="connsiteX54636" y="connsiteY54636"/>
              </a:cxn>
              <a:cxn ang="0">
                <a:pos x="connsiteX54637" y="connsiteY54637"/>
              </a:cxn>
              <a:cxn ang="0">
                <a:pos x="connsiteX54638" y="connsiteY54638"/>
              </a:cxn>
              <a:cxn ang="0">
                <a:pos x="connsiteX54639" y="connsiteY54639"/>
              </a:cxn>
              <a:cxn ang="0">
                <a:pos x="connsiteX54640" y="connsiteY54640"/>
              </a:cxn>
              <a:cxn ang="0">
                <a:pos x="connsiteX54641" y="connsiteY54641"/>
              </a:cxn>
              <a:cxn ang="0">
                <a:pos x="connsiteX54642" y="connsiteY54642"/>
              </a:cxn>
              <a:cxn ang="0">
                <a:pos x="connsiteX54643" y="connsiteY54643"/>
              </a:cxn>
              <a:cxn ang="0">
                <a:pos x="connsiteX54644" y="connsiteY54644"/>
              </a:cxn>
              <a:cxn ang="0">
                <a:pos x="connsiteX54645" y="connsiteY54645"/>
              </a:cxn>
              <a:cxn ang="0">
                <a:pos x="connsiteX54646" y="connsiteY54646"/>
              </a:cxn>
              <a:cxn ang="0">
                <a:pos x="connsiteX54647" y="connsiteY54647"/>
              </a:cxn>
              <a:cxn ang="0">
                <a:pos x="connsiteX54648" y="connsiteY54648"/>
              </a:cxn>
              <a:cxn ang="0">
                <a:pos x="connsiteX54649" y="connsiteY54649"/>
              </a:cxn>
              <a:cxn ang="0">
                <a:pos x="connsiteX54650" y="connsiteY54650"/>
              </a:cxn>
              <a:cxn ang="0">
                <a:pos x="connsiteX54651" y="connsiteY54651"/>
              </a:cxn>
              <a:cxn ang="0">
                <a:pos x="connsiteX54652" y="connsiteY54652"/>
              </a:cxn>
              <a:cxn ang="0">
                <a:pos x="connsiteX54653" y="connsiteY54653"/>
              </a:cxn>
              <a:cxn ang="0">
                <a:pos x="connsiteX54654" y="connsiteY54654"/>
              </a:cxn>
              <a:cxn ang="0">
                <a:pos x="connsiteX54655" y="connsiteY54655"/>
              </a:cxn>
              <a:cxn ang="0">
                <a:pos x="connsiteX54656" y="connsiteY54656"/>
              </a:cxn>
              <a:cxn ang="0">
                <a:pos x="connsiteX54657" y="connsiteY54657"/>
              </a:cxn>
              <a:cxn ang="0">
                <a:pos x="connsiteX54658" y="connsiteY54658"/>
              </a:cxn>
              <a:cxn ang="0">
                <a:pos x="connsiteX54659" y="connsiteY54659"/>
              </a:cxn>
              <a:cxn ang="0">
                <a:pos x="connsiteX54660" y="connsiteY54660"/>
              </a:cxn>
              <a:cxn ang="0">
                <a:pos x="connsiteX54661" y="connsiteY54661"/>
              </a:cxn>
              <a:cxn ang="0">
                <a:pos x="connsiteX54662" y="connsiteY54662"/>
              </a:cxn>
              <a:cxn ang="0">
                <a:pos x="connsiteX54663" y="connsiteY54663"/>
              </a:cxn>
              <a:cxn ang="0">
                <a:pos x="connsiteX54664" y="connsiteY54664"/>
              </a:cxn>
              <a:cxn ang="0">
                <a:pos x="connsiteX54665" y="connsiteY54665"/>
              </a:cxn>
              <a:cxn ang="0">
                <a:pos x="connsiteX54666" y="connsiteY54666"/>
              </a:cxn>
              <a:cxn ang="0">
                <a:pos x="connsiteX54667" y="connsiteY54667"/>
              </a:cxn>
              <a:cxn ang="0">
                <a:pos x="connsiteX54668" y="connsiteY54668"/>
              </a:cxn>
              <a:cxn ang="0">
                <a:pos x="connsiteX54669" y="connsiteY54669"/>
              </a:cxn>
              <a:cxn ang="0">
                <a:pos x="connsiteX54670" y="connsiteY54670"/>
              </a:cxn>
              <a:cxn ang="0">
                <a:pos x="connsiteX54671" y="connsiteY54671"/>
              </a:cxn>
              <a:cxn ang="0">
                <a:pos x="connsiteX54672" y="connsiteY54672"/>
              </a:cxn>
              <a:cxn ang="0">
                <a:pos x="connsiteX54673" y="connsiteY54673"/>
              </a:cxn>
              <a:cxn ang="0">
                <a:pos x="connsiteX54674" y="connsiteY54674"/>
              </a:cxn>
              <a:cxn ang="0">
                <a:pos x="connsiteX54675" y="connsiteY54675"/>
              </a:cxn>
              <a:cxn ang="0">
                <a:pos x="connsiteX54676" y="connsiteY54676"/>
              </a:cxn>
              <a:cxn ang="0">
                <a:pos x="connsiteX54677" y="connsiteY54677"/>
              </a:cxn>
              <a:cxn ang="0">
                <a:pos x="connsiteX54678" y="connsiteY54678"/>
              </a:cxn>
              <a:cxn ang="0">
                <a:pos x="connsiteX54679" y="connsiteY54679"/>
              </a:cxn>
              <a:cxn ang="0">
                <a:pos x="connsiteX54680" y="connsiteY54680"/>
              </a:cxn>
              <a:cxn ang="0">
                <a:pos x="connsiteX54681" y="connsiteY54681"/>
              </a:cxn>
              <a:cxn ang="0">
                <a:pos x="connsiteX54682" y="connsiteY54682"/>
              </a:cxn>
              <a:cxn ang="0">
                <a:pos x="connsiteX54683" y="connsiteY54683"/>
              </a:cxn>
              <a:cxn ang="0">
                <a:pos x="connsiteX54684" y="connsiteY54684"/>
              </a:cxn>
              <a:cxn ang="0">
                <a:pos x="connsiteX54685" y="connsiteY54685"/>
              </a:cxn>
              <a:cxn ang="0">
                <a:pos x="connsiteX54686" y="connsiteY54686"/>
              </a:cxn>
              <a:cxn ang="0">
                <a:pos x="connsiteX54687" y="connsiteY54687"/>
              </a:cxn>
              <a:cxn ang="0">
                <a:pos x="connsiteX54688" y="connsiteY54688"/>
              </a:cxn>
              <a:cxn ang="0">
                <a:pos x="connsiteX54689" y="connsiteY54689"/>
              </a:cxn>
              <a:cxn ang="0">
                <a:pos x="connsiteX54690" y="connsiteY54690"/>
              </a:cxn>
              <a:cxn ang="0">
                <a:pos x="connsiteX54691" y="connsiteY54691"/>
              </a:cxn>
              <a:cxn ang="0">
                <a:pos x="connsiteX54692" y="connsiteY54692"/>
              </a:cxn>
              <a:cxn ang="0">
                <a:pos x="connsiteX54693" y="connsiteY54693"/>
              </a:cxn>
              <a:cxn ang="0">
                <a:pos x="connsiteX54694" y="connsiteY54694"/>
              </a:cxn>
              <a:cxn ang="0">
                <a:pos x="connsiteX54695" y="connsiteY54695"/>
              </a:cxn>
              <a:cxn ang="0">
                <a:pos x="connsiteX54696" y="connsiteY54696"/>
              </a:cxn>
              <a:cxn ang="0">
                <a:pos x="connsiteX54697" y="connsiteY54697"/>
              </a:cxn>
              <a:cxn ang="0">
                <a:pos x="connsiteX54698" y="connsiteY54698"/>
              </a:cxn>
              <a:cxn ang="0">
                <a:pos x="connsiteX54699" y="connsiteY54699"/>
              </a:cxn>
              <a:cxn ang="0">
                <a:pos x="connsiteX54700" y="connsiteY54700"/>
              </a:cxn>
              <a:cxn ang="0">
                <a:pos x="connsiteX54701" y="connsiteY54701"/>
              </a:cxn>
              <a:cxn ang="0">
                <a:pos x="connsiteX54702" y="connsiteY54702"/>
              </a:cxn>
              <a:cxn ang="0">
                <a:pos x="connsiteX54703" y="connsiteY54703"/>
              </a:cxn>
              <a:cxn ang="0">
                <a:pos x="connsiteX54704" y="connsiteY54704"/>
              </a:cxn>
              <a:cxn ang="0">
                <a:pos x="connsiteX54705" y="connsiteY54705"/>
              </a:cxn>
              <a:cxn ang="0">
                <a:pos x="connsiteX54706" y="connsiteY54706"/>
              </a:cxn>
              <a:cxn ang="0">
                <a:pos x="connsiteX54707" y="connsiteY54707"/>
              </a:cxn>
              <a:cxn ang="0">
                <a:pos x="connsiteX54708" y="connsiteY54708"/>
              </a:cxn>
              <a:cxn ang="0">
                <a:pos x="connsiteX54709" y="connsiteY54709"/>
              </a:cxn>
              <a:cxn ang="0">
                <a:pos x="connsiteX54710" y="connsiteY54710"/>
              </a:cxn>
              <a:cxn ang="0">
                <a:pos x="connsiteX54711" y="connsiteY54711"/>
              </a:cxn>
              <a:cxn ang="0">
                <a:pos x="connsiteX54712" y="connsiteY54712"/>
              </a:cxn>
              <a:cxn ang="0">
                <a:pos x="connsiteX54713" y="connsiteY54713"/>
              </a:cxn>
              <a:cxn ang="0">
                <a:pos x="connsiteX54714" y="connsiteY54714"/>
              </a:cxn>
              <a:cxn ang="0">
                <a:pos x="connsiteX54715" y="connsiteY54715"/>
              </a:cxn>
              <a:cxn ang="0">
                <a:pos x="connsiteX54716" y="connsiteY54716"/>
              </a:cxn>
              <a:cxn ang="0">
                <a:pos x="connsiteX54717" y="connsiteY54717"/>
              </a:cxn>
              <a:cxn ang="0">
                <a:pos x="connsiteX54718" y="connsiteY54718"/>
              </a:cxn>
              <a:cxn ang="0">
                <a:pos x="connsiteX54719" y="connsiteY54719"/>
              </a:cxn>
              <a:cxn ang="0">
                <a:pos x="connsiteX54720" y="connsiteY54720"/>
              </a:cxn>
              <a:cxn ang="0">
                <a:pos x="connsiteX54721" y="connsiteY54721"/>
              </a:cxn>
              <a:cxn ang="0">
                <a:pos x="connsiteX54722" y="connsiteY54722"/>
              </a:cxn>
              <a:cxn ang="0">
                <a:pos x="connsiteX54723" y="connsiteY54723"/>
              </a:cxn>
              <a:cxn ang="0">
                <a:pos x="connsiteX54724" y="connsiteY54724"/>
              </a:cxn>
              <a:cxn ang="0">
                <a:pos x="connsiteX54725" y="connsiteY54725"/>
              </a:cxn>
              <a:cxn ang="0">
                <a:pos x="connsiteX54726" y="connsiteY54726"/>
              </a:cxn>
              <a:cxn ang="0">
                <a:pos x="connsiteX54727" y="connsiteY54727"/>
              </a:cxn>
              <a:cxn ang="0">
                <a:pos x="connsiteX54728" y="connsiteY54728"/>
              </a:cxn>
              <a:cxn ang="0">
                <a:pos x="connsiteX54729" y="connsiteY54729"/>
              </a:cxn>
              <a:cxn ang="0">
                <a:pos x="connsiteX54730" y="connsiteY54730"/>
              </a:cxn>
              <a:cxn ang="0">
                <a:pos x="connsiteX54731" y="connsiteY54731"/>
              </a:cxn>
              <a:cxn ang="0">
                <a:pos x="connsiteX54732" y="connsiteY54732"/>
              </a:cxn>
              <a:cxn ang="0">
                <a:pos x="connsiteX54733" y="connsiteY54733"/>
              </a:cxn>
              <a:cxn ang="0">
                <a:pos x="connsiteX54734" y="connsiteY54734"/>
              </a:cxn>
              <a:cxn ang="0">
                <a:pos x="connsiteX54735" y="connsiteY54735"/>
              </a:cxn>
              <a:cxn ang="0">
                <a:pos x="connsiteX54736" y="connsiteY54736"/>
              </a:cxn>
              <a:cxn ang="0">
                <a:pos x="connsiteX54737" y="connsiteY54737"/>
              </a:cxn>
              <a:cxn ang="0">
                <a:pos x="connsiteX54738" y="connsiteY54738"/>
              </a:cxn>
              <a:cxn ang="0">
                <a:pos x="connsiteX54739" y="connsiteY54739"/>
              </a:cxn>
              <a:cxn ang="0">
                <a:pos x="connsiteX54740" y="connsiteY54740"/>
              </a:cxn>
              <a:cxn ang="0">
                <a:pos x="connsiteX54741" y="connsiteY54741"/>
              </a:cxn>
              <a:cxn ang="0">
                <a:pos x="connsiteX54742" y="connsiteY54742"/>
              </a:cxn>
              <a:cxn ang="0">
                <a:pos x="connsiteX54743" y="connsiteY54743"/>
              </a:cxn>
              <a:cxn ang="0">
                <a:pos x="connsiteX54744" y="connsiteY54744"/>
              </a:cxn>
              <a:cxn ang="0">
                <a:pos x="connsiteX54745" y="connsiteY54745"/>
              </a:cxn>
              <a:cxn ang="0">
                <a:pos x="connsiteX54746" y="connsiteY54746"/>
              </a:cxn>
              <a:cxn ang="0">
                <a:pos x="connsiteX54747" y="connsiteY54747"/>
              </a:cxn>
              <a:cxn ang="0">
                <a:pos x="connsiteX54748" y="connsiteY54748"/>
              </a:cxn>
              <a:cxn ang="0">
                <a:pos x="connsiteX54749" y="connsiteY54749"/>
              </a:cxn>
              <a:cxn ang="0">
                <a:pos x="connsiteX54750" y="connsiteY54750"/>
              </a:cxn>
              <a:cxn ang="0">
                <a:pos x="connsiteX54751" y="connsiteY54751"/>
              </a:cxn>
              <a:cxn ang="0">
                <a:pos x="connsiteX54752" y="connsiteY54752"/>
              </a:cxn>
              <a:cxn ang="0">
                <a:pos x="connsiteX54753" y="connsiteY54753"/>
              </a:cxn>
              <a:cxn ang="0">
                <a:pos x="connsiteX54754" y="connsiteY54754"/>
              </a:cxn>
              <a:cxn ang="0">
                <a:pos x="connsiteX54755" y="connsiteY54755"/>
              </a:cxn>
              <a:cxn ang="0">
                <a:pos x="connsiteX54756" y="connsiteY54756"/>
              </a:cxn>
              <a:cxn ang="0">
                <a:pos x="connsiteX54757" y="connsiteY54757"/>
              </a:cxn>
              <a:cxn ang="0">
                <a:pos x="connsiteX54758" y="connsiteY54758"/>
              </a:cxn>
              <a:cxn ang="0">
                <a:pos x="connsiteX54759" y="connsiteY54759"/>
              </a:cxn>
              <a:cxn ang="0">
                <a:pos x="connsiteX54760" y="connsiteY54760"/>
              </a:cxn>
              <a:cxn ang="0">
                <a:pos x="connsiteX54761" y="connsiteY54761"/>
              </a:cxn>
              <a:cxn ang="0">
                <a:pos x="connsiteX54762" y="connsiteY54762"/>
              </a:cxn>
              <a:cxn ang="0">
                <a:pos x="connsiteX54763" y="connsiteY54763"/>
              </a:cxn>
              <a:cxn ang="0">
                <a:pos x="connsiteX54764" y="connsiteY54764"/>
              </a:cxn>
              <a:cxn ang="0">
                <a:pos x="connsiteX54765" y="connsiteY54765"/>
              </a:cxn>
              <a:cxn ang="0">
                <a:pos x="connsiteX54766" y="connsiteY54766"/>
              </a:cxn>
              <a:cxn ang="0">
                <a:pos x="connsiteX54767" y="connsiteY54767"/>
              </a:cxn>
              <a:cxn ang="0">
                <a:pos x="connsiteX54768" y="connsiteY54768"/>
              </a:cxn>
              <a:cxn ang="0">
                <a:pos x="connsiteX54769" y="connsiteY54769"/>
              </a:cxn>
              <a:cxn ang="0">
                <a:pos x="connsiteX54770" y="connsiteY54770"/>
              </a:cxn>
              <a:cxn ang="0">
                <a:pos x="connsiteX54771" y="connsiteY54771"/>
              </a:cxn>
              <a:cxn ang="0">
                <a:pos x="connsiteX54772" y="connsiteY54772"/>
              </a:cxn>
              <a:cxn ang="0">
                <a:pos x="connsiteX54773" y="connsiteY54773"/>
              </a:cxn>
              <a:cxn ang="0">
                <a:pos x="connsiteX54774" y="connsiteY54774"/>
              </a:cxn>
              <a:cxn ang="0">
                <a:pos x="connsiteX54775" y="connsiteY54775"/>
              </a:cxn>
              <a:cxn ang="0">
                <a:pos x="connsiteX54776" y="connsiteY54776"/>
              </a:cxn>
              <a:cxn ang="0">
                <a:pos x="connsiteX54777" y="connsiteY54777"/>
              </a:cxn>
              <a:cxn ang="0">
                <a:pos x="connsiteX54778" y="connsiteY54778"/>
              </a:cxn>
              <a:cxn ang="0">
                <a:pos x="connsiteX54779" y="connsiteY54779"/>
              </a:cxn>
              <a:cxn ang="0">
                <a:pos x="connsiteX54780" y="connsiteY54780"/>
              </a:cxn>
              <a:cxn ang="0">
                <a:pos x="connsiteX54781" y="connsiteY54781"/>
              </a:cxn>
              <a:cxn ang="0">
                <a:pos x="connsiteX54782" y="connsiteY54782"/>
              </a:cxn>
              <a:cxn ang="0">
                <a:pos x="connsiteX54783" y="connsiteY54783"/>
              </a:cxn>
              <a:cxn ang="0">
                <a:pos x="connsiteX54784" y="connsiteY54784"/>
              </a:cxn>
              <a:cxn ang="0">
                <a:pos x="connsiteX54785" y="connsiteY54785"/>
              </a:cxn>
              <a:cxn ang="0">
                <a:pos x="connsiteX54786" y="connsiteY54786"/>
              </a:cxn>
              <a:cxn ang="0">
                <a:pos x="connsiteX54787" y="connsiteY54787"/>
              </a:cxn>
              <a:cxn ang="0">
                <a:pos x="connsiteX54788" y="connsiteY54788"/>
              </a:cxn>
              <a:cxn ang="0">
                <a:pos x="connsiteX54789" y="connsiteY54789"/>
              </a:cxn>
              <a:cxn ang="0">
                <a:pos x="connsiteX54790" y="connsiteY54790"/>
              </a:cxn>
              <a:cxn ang="0">
                <a:pos x="connsiteX54791" y="connsiteY54791"/>
              </a:cxn>
              <a:cxn ang="0">
                <a:pos x="connsiteX54792" y="connsiteY54792"/>
              </a:cxn>
              <a:cxn ang="0">
                <a:pos x="connsiteX54793" y="connsiteY54793"/>
              </a:cxn>
              <a:cxn ang="0">
                <a:pos x="connsiteX54794" y="connsiteY54794"/>
              </a:cxn>
              <a:cxn ang="0">
                <a:pos x="connsiteX54795" y="connsiteY54795"/>
              </a:cxn>
              <a:cxn ang="0">
                <a:pos x="connsiteX54796" y="connsiteY54796"/>
              </a:cxn>
              <a:cxn ang="0">
                <a:pos x="connsiteX54797" y="connsiteY54797"/>
              </a:cxn>
              <a:cxn ang="0">
                <a:pos x="connsiteX54798" y="connsiteY54798"/>
              </a:cxn>
              <a:cxn ang="0">
                <a:pos x="connsiteX54799" y="connsiteY54799"/>
              </a:cxn>
              <a:cxn ang="0">
                <a:pos x="connsiteX54800" y="connsiteY54800"/>
              </a:cxn>
              <a:cxn ang="0">
                <a:pos x="connsiteX54801" y="connsiteY54801"/>
              </a:cxn>
              <a:cxn ang="0">
                <a:pos x="connsiteX54802" y="connsiteY54802"/>
              </a:cxn>
              <a:cxn ang="0">
                <a:pos x="connsiteX54803" y="connsiteY54803"/>
              </a:cxn>
              <a:cxn ang="0">
                <a:pos x="connsiteX54804" y="connsiteY54804"/>
              </a:cxn>
              <a:cxn ang="0">
                <a:pos x="connsiteX54805" y="connsiteY54805"/>
              </a:cxn>
              <a:cxn ang="0">
                <a:pos x="connsiteX54806" y="connsiteY54806"/>
              </a:cxn>
              <a:cxn ang="0">
                <a:pos x="connsiteX54807" y="connsiteY54807"/>
              </a:cxn>
              <a:cxn ang="0">
                <a:pos x="connsiteX54808" y="connsiteY54808"/>
              </a:cxn>
              <a:cxn ang="0">
                <a:pos x="connsiteX54809" y="connsiteY54809"/>
              </a:cxn>
              <a:cxn ang="0">
                <a:pos x="connsiteX54810" y="connsiteY54810"/>
              </a:cxn>
              <a:cxn ang="0">
                <a:pos x="connsiteX54811" y="connsiteY54811"/>
              </a:cxn>
              <a:cxn ang="0">
                <a:pos x="connsiteX54812" y="connsiteY54812"/>
              </a:cxn>
              <a:cxn ang="0">
                <a:pos x="connsiteX54813" y="connsiteY54813"/>
              </a:cxn>
              <a:cxn ang="0">
                <a:pos x="connsiteX54814" y="connsiteY54814"/>
              </a:cxn>
              <a:cxn ang="0">
                <a:pos x="connsiteX54815" y="connsiteY54815"/>
              </a:cxn>
              <a:cxn ang="0">
                <a:pos x="connsiteX54816" y="connsiteY54816"/>
              </a:cxn>
              <a:cxn ang="0">
                <a:pos x="connsiteX54817" y="connsiteY54817"/>
              </a:cxn>
              <a:cxn ang="0">
                <a:pos x="connsiteX54818" y="connsiteY54818"/>
              </a:cxn>
              <a:cxn ang="0">
                <a:pos x="connsiteX54819" y="connsiteY54819"/>
              </a:cxn>
              <a:cxn ang="0">
                <a:pos x="connsiteX54820" y="connsiteY54820"/>
              </a:cxn>
              <a:cxn ang="0">
                <a:pos x="connsiteX54821" y="connsiteY54821"/>
              </a:cxn>
              <a:cxn ang="0">
                <a:pos x="connsiteX54822" y="connsiteY54822"/>
              </a:cxn>
              <a:cxn ang="0">
                <a:pos x="connsiteX54823" y="connsiteY54823"/>
              </a:cxn>
              <a:cxn ang="0">
                <a:pos x="connsiteX54824" y="connsiteY54824"/>
              </a:cxn>
              <a:cxn ang="0">
                <a:pos x="connsiteX54825" y="connsiteY54825"/>
              </a:cxn>
              <a:cxn ang="0">
                <a:pos x="connsiteX54826" y="connsiteY54826"/>
              </a:cxn>
              <a:cxn ang="0">
                <a:pos x="connsiteX54827" y="connsiteY54827"/>
              </a:cxn>
              <a:cxn ang="0">
                <a:pos x="connsiteX54828" y="connsiteY54828"/>
              </a:cxn>
              <a:cxn ang="0">
                <a:pos x="connsiteX54829" y="connsiteY54829"/>
              </a:cxn>
              <a:cxn ang="0">
                <a:pos x="connsiteX54830" y="connsiteY54830"/>
              </a:cxn>
              <a:cxn ang="0">
                <a:pos x="connsiteX54831" y="connsiteY54831"/>
              </a:cxn>
              <a:cxn ang="0">
                <a:pos x="connsiteX54832" y="connsiteY54832"/>
              </a:cxn>
              <a:cxn ang="0">
                <a:pos x="connsiteX54833" y="connsiteY54833"/>
              </a:cxn>
              <a:cxn ang="0">
                <a:pos x="connsiteX54834" y="connsiteY54834"/>
              </a:cxn>
              <a:cxn ang="0">
                <a:pos x="connsiteX54835" y="connsiteY54835"/>
              </a:cxn>
              <a:cxn ang="0">
                <a:pos x="connsiteX54836" y="connsiteY54836"/>
              </a:cxn>
              <a:cxn ang="0">
                <a:pos x="connsiteX54837" y="connsiteY54837"/>
              </a:cxn>
              <a:cxn ang="0">
                <a:pos x="connsiteX54838" y="connsiteY54838"/>
              </a:cxn>
              <a:cxn ang="0">
                <a:pos x="connsiteX54839" y="connsiteY54839"/>
              </a:cxn>
              <a:cxn ang="0">
                <a:pos x="connsiteX54840" y="connsiteY54840"/>
              </a:cxn>
              <a:cxn ang="0">
                <a:pos x="connsiteX54841" y="connsiteY54841"/>
              </a:cxn>
              <a:cxn ang="0">
                <a:pos x="connsiteX54842" y="connsiteY54842"/>
              </a:cxn>
              <a:cxn ang="0">
                <a:pos x="connsiteX54843" y="connsiteY54843"/>
              </a:cxn>
              <a:cxn ang="0">
                <a:pos x="connsiteX54844" y="connsiteY54844"/>
              </a:cxn>
              <a:cxn ang="0">
                <a:pos x="connsiteX54845" y="connsiteY54845"/>
              </a:cxn>
              <a:cxn ang="0">
                <a:pos x="connsiteX54846" y="connsiteY54846"/>
              </a:cxn>
              <a:cxn ang="0">
                <a:pos x="connsiteX54847" y="connsiteY54847"/>
              </a:cxn>
              <a:cxn ang="0">
                <a:pos x="connsiteX54848" y="connsiteY54848"/>
              </a:cxn>
              <a:cxn ang="0">
                <a:pos x="connsiteX54849" y="connsiteY54849"/>
              </a:cxn>
              <a:cxn ang="0">
                <a:pos x="connsiteX54850" y="connsiteY54850"/>
              </a:cxn>
              <a:cxn ang="0">
                <a:pos x="connsiteX54851" y="connsiteY54851"/>
              </a:cxn>
              <a:cxn ang="0">
                <a:pos x="connsiteX54852" y="connsiteY54852"/>
              </a:cxn>
              <a:cxn ang="0">
                <a:pos x="connsiteX54853" y="connsiteY54853"/>
              </a:cxn>
              <a:cxn ang="0">
                <a:pos x="connsiteX54854" y="connsiteY54854"/>
              </a:cxn>
              <a:cxn ang="0">
                <a:pos x="connsiteX54855" y="connsiteY54855"/>
              </a:cxn>
              <a:cxn ang="0">
                <a:pos x="connsiteX54856" y="connsiteY54856"/>
              </a:cxn>
              <a:cxn ang="0">
                <a:pos x="connsiteX54857" y="connsiteY54857"/>
              </a:cxn>
              <a:cxn ang="0">
                <a:pos x="connsiteX54858" y="connsiteY54858"/>
              </a:cxn>
              <a:cxn ang="0">
                <a:pos x="connsiteX54859" y="connsiteY54859"/>
              </a:cxn>
              <a:cxn ang="0">
                <a:pos x="connsiteX54860" y="connsiteY54860"/>
              </a:cxn>
              <a:cxn ang="0">
                <a:pos x="connsiteX54861" y="connsiteY54861"/>
              </a:cxn>
              <a:cxn ang="0">
                <a:pos x="connsiteX54862" y="connsiteY54862"/>
              </a:cxn>
              <a:cxn ang="0">
                <a:pos x="connsiteX54863" y="connsiteY54863"/>
              </a:cxn>
              <a:cxn ang="0">
                <a:pos x="connsiteX54864" y="connsiteY54864"/>
              </a:cxn>
              <a:cxn ang="0">
                <a:pos x="connsiteX54865" y="connsiteY54865"/>
              </a:cxn>
              <a:cxn ang="0">
                <a:pos x="connsiteX54866" y="connsiteY54866"/>
              </a:cxn>
              <a:cxn ang="0">
                <a:pos x="connsiteX54867" y="connsiteY54867"/>
              </a:cxn>
              <a:cxn ang="0">
                <a:pos x="connsiteX54868" y="connsiteY54868"/>
              </a:cxn>
              <a:cxn ang="0">
                <a:pos x="connsiteX54869" y="connsiteY54869"/>
              </a:cxn>
              <a:cxn ang="0">
                <a:pos x="connsiteX54870" y="connsiteY54870"/>
              </a:cxn>
              <a:cxn ang="0">
                <a:pos x="connsiteX54871" y="connsiteY54871"/>
              </a:cxn>
              <a:cxn ang="0">
                <a:pos x="connsiteX54872" y="connsiteY54872"/>
              </a:cxn>
              <a:cxn ang="0">
                <a:pos x="connsiteX54873" y="connsiteY54873"/>
              </a:cxn>
              <a:cxn ang="0">
                <a:pos x="connsiteX54874" y="connsiteY54874"/>
              </a:cxn>
              <a:cxn ang="0">
                <a:pos x="connsiteX54875" y="connsiteY54875"/>
              </a:cxn>
              <a:cxn ang="0">
                <a:pos x="connsiteX54876" y="connsiteY54876"/>
              </a:cxn>
              <a:cxn ang="0">
                <a:pos x="connsiteX54877" y="connsiteY54877"/>
              </a:cxn>
              <a:cxn ang="0">
                <a:pos x="connsiteX54878" y="connsiteY54878"/>
              </a:cxn>
              <a:cxn ang="0">
                <a:pos x="connsiteX54879" y="connsiteY54879"/>
              </a:cxn>
              <a:cxn ang="0">
                <a:pos x="connsiteX54880" y="connsiteY54880"/>
              </a:cxn>
              <a:cxn ang="0">
                <a:pos x="connsiteX54881" y="connsiteY54881"/>
              </a:cxn>
              <a:cxn ang="0">
                <a:pos x="connsiteX54882" y="connsiteY54882"/>
              </a:cxn>
              <a:cxn ang="0">
                <a:pos x="connsiteX54883" y="connsiteY54883"/>
              </a:cxn>
              <a:cxn ang="0">
                <a:pos x="connsiteX54884" y="connsiteY54884"/>
              </a:cxn>
              <a:cxn ang="0">
                <a:pos x="connsiteX54885" y="connsiteY54885"/>
              </a:cxn>
              <a:cxn ang="0">
                <a:pos x="connsiteX54886" y="connsiteY54886"/>
              </a:cxn>
              <a:cxn ang="0">
                <a:pos x="connsiteX54887" y="connsiteY54887"/>
              </a:cxn>
              <a:cxn ang="0">
                <a:pos x="connsiteX54888" y="connsiteY54888"/>
              </a:cxn>
              <a:cxn ang="0">
                <a:pos x="connsiteX54889" y="connsiteY54889"/>
              </a:cxn>
              <a:cxn ang="0">
                <a:pos x="connsiteX54890" y="connsiteY54890"/>
              </a:cxn>
              <a:cxn ang="0">
                <a:pos x="connsiteX54891" y="connsiteY54891"/>
              </a:cxn>
              <a:cxn ang="0">
                <a:pos x="connsiteX54892" y="connsiteY54892"/>
              </a:cxn>
              <a:cxn ang="0">
                <a:pos x="connsiteX54893" y="connsiteY54893"/>
              </a:cxn>
              <a:cxn ang="0">
                <a:pos x="connsiteX54894" y="connsiteY54894"/>
              </a:cxn>
              <a:cxn ang="0">
                <a:pos x="connsiteX54895" y="connsiteY54895"/>
              </a:cxn>
              <a:cxn ang="0">
                <a:pos x="connsiteX54896" y="connsiteY54896"/>
              </a:cxn>
              <a:cxn ang="0">
                <a:pos x="connsiteX54897" y="connsiteY54897"/>
              </a:cxn>
              <a:cxn ang="0">
                <a:pos x="connsiteX54898" y="connsiteY54898"/>
              </a:cxn>
              <a:cxn ang="0">
                <a:pos x="connsiteX54899" y="connsiteY54899"/>
              </a:cxn>
              <a:cxn ang="0">
                <a:pos x="connsiteX54900" y="connsiteY54900"/>
              </a:cxn>
              <a:cxn ang="0">
                <a:pos x="connsiteX54901" y="connsiteY54901"/>
              </a:cxn>
              <a:cxn ang="0">
                <a:pos x="connsiteX54902" y="connsiteY54902"/>
              </a:cxn>
              <a:cxn ang="0">
                <a:pos x="connsiteX54903" y="connsiteY54903"/>
              </a:cxn>
              <a:cxn ang="0">
                <a:pos x="connsiteX54904" y="connsiteY54904"/>
              </a:cxn>
              <a:cxn ang="0">
                <a:pos x="connsiteX54905" y="connsiteY54905"/>
              </a:cxn>
              <a:cxn ang="0">
                <a:pos x="connsiteX54906" y="connsiteY54906"/>
              </a:cxn>
              <a:cxn ang="0">
                <a:pos x="connsiteX54907" y="connsiteY54907"/>
              </a:cxn>
              <a:cxn ang="0">
                <a:pos x="connsiteX54908" y="connsiteY54908"/>
              </a:cxn>
              <a:cxn ang="0">
                <a:pos x="connsiteX54909" y="connsiteY54909"/>
              </a:cxn>
              <a:cxn ang="0">
                <a:pos x="connsiteX54910" y="connsiteY54910"/>
              </a:cxn>
              <a:cxn ang="0">
                <a:pos x="connsiteX54911" y="connsiteY54911"/>
              </a:cxn>
              <a:cxn ang="0">
                <a:pos x="connsiteX54912" y="connsiteY54912"/>
              </a:cxn>
              <a:cxn ang="0">
                <a:pos x="connsiteX54913" y="connsiteY54913"/>
              </a:cxn>
              <a:cxn ang="0">
                <a:pos x="connsiteX54914" y="connsiteY54914"/>
              </a:cxn>
              <a:cxn ang="0">
                <a:pos x="connsiteX54915" y="connsiteY54915"/>
              </a:cxn>
              <a:cxn ang="0">
                <a:pos x="connsiteX54916" y="connsiteY54916"/>
              </a:cxn>
              <a:cxn ang="0">
                <a:pos x="connsiteX54917" y="connsiteY54917"/>
              </a:cxn>
              <a:cxn ang="0">
                <a:pos x="connsiteX54918" y="connsiteY54918"/>
              </a:cxn>
              <a:cxn ang="0">
                <a:pos x="connsiteX54919" y="connsiteY54919"/>
              </a:cxn>
              <a:cxn ang="0">
                <a:pos x="connsiteX54920" y="connsiteY54920"/>
              </a:cxn>
              <a:cxn ang="0">
                <a:pos x="connsiteX54921" y="connsiteY54921"/>
              </a:cxn>
              <a:cxn ang="0">
                <a:pos x="connsiteX54922" y="connsiteY54922"/>
              </a:cxn>
              <a:cxn ang="0">
                <a:pos x="connsiteX54923" y="connsiteY54923"/>
              </a:cxn>
              <a:cxn ang="0">
                <a:pos x="connsiteX54924" y="connsiteY54924"/>
              </a:cxn>
              <a:cxn ang="0">
                <a:pos x="connsiteX54925" y="connsiteY54925"/>
              </a:cxn>
              <a:cxn ang="0">
                <a:pos x="connsiteX54926" y="connsiteY54926"/>
              </a:cxn>
              <a:cxn ang="0">
                <a:pos x="connsiteX54927" y="connsiteY54927"/>
              </a:cxn>
              <a:cxn ang="0">
                <a:pos x="connsiteX54928" y="connsiteY54928"/>
              </a:cxn>
              <a:cxn ang="0">
                <a:pos x="connsiteX54929" y="connsiteY54929"/>
              </a:cxn>
              <a:cxn ang="0">
                <a:pos x="connsiteX54930" y="connsiteY54930"/>
              </a:cxn>
              <a:cxn ang="0">
                <a:pos x="connsiteX54931" y="connsiteY54931"/>
              </a:cxn>
              <a:cxn ang="0">
                <a:pos x="connsiteX54932" y="connsiteY54932"/>
              </a:cxn>
              <a:cxn ang="0">
                <a:pos x="connsiteX54933" y="connsiteY54933"/>
              </a:cxn>
              <a:cxn ang="0">
                <a:pos x="connsiteX54934" y="connsiteY54934"/>
              </a:cxn>
              <a:cxn ang="0">
                <a:pos x="connsiteX54935" y="connsiteY54935"/>
              </a:cxn>
              <a:cxn ang="0">
                <a:pos x="connsiteX54936" y="connsiteY54936"/>
              </a:cxn>
              <a:cxn ang="0">
                <a:pos x="connsiteX54937" y="connsiteY54937"/>
              </a:cxn>
              <a:cxn ang="0">
                <a:pos x="connsiteX54938" y="connsiteY54938"/>
              </a:cxn>
              <a:cxn ang="0">
                <a:pos x="connsiteX54939" y="connsiteY54939"/>
              </a:cxn>
              <a:cxn ang="0">
                <a:pos x="connsiteX54940" y="connsiteY54940"/>
              </a:cxn>
              <a:cxn ang="0">
                <a:pos x="connsiteX54941" y="connsiteY54941"/>
              </a:cxn>
              <a:cxn ang="0">
                <a:pos x="connsiteX54942" y="connsiteY54942"/>
              </a:cxn>
              <a:cxn ang="0">
                <a:pos x="connsiteX54943" y="connsiteY54943"/>
              </a:cxn>
              <a:cxn ang="0">
                <a:pos x="connsiteX54944" y="connsiteY54944"/>
              </a:cxn>
              <a:cxn ang="0">
                <a:pos x="connsiteX54945" y="connsiteY54945"/>
              </a:cxn>
              <a:cxn ang="0">
                <a:pos x="connsiteX54946" y="connsiteY54946"/>
              </a:cxn>
              <a:cxn ang="0">
                <a:pos x="connsiteX54947" y="connsiteY54947"/>
              </a:cxn>
              <a:cxn ang="0">
                <a:pos x="connsiteX54948" y="connsiteY54948"/>
              </a:cxn>
              <a:cxn ang="0">
                <a:pos x="connsiteX54949" y="connsiteY54949"/>
              </a:cxn>
              <a:cxn ang="0">
                <a:pos x="connsiteX54950" y="connsiteY54950"/>
              </a:cxn>
              <a:cxn ang="0">
                <a:pos x="connsiteX54951" y="connsiteY54951"/>
              </a:cxn>
              <a:cxn ang="0">
                <a:pos x="connsiteX54952" y="connsiteY54952"/>
              </a:cxn>
              <a:cxn ang="0">
                <a:pos x="connsiteX54953" y="connsiteY54953"/>
              </a:cxn>
              <a:cxn ang="0">
                <a:pos x="connsiteX54954" y="connsiteY54954"/>
              </a:cxn>
              <a:cxn ang="0">
                <a:pos x="connsiteX54955" y="connsiteY54955"/>
              </a:cxn>
              <a:cxn ang="0">
                <a:pos x="connsiteX54956" y="connsiteY54956"/>
              </a:cxn>
              <a:cxn ang="0">
                <a:pos x="connsiteX54957" y="connsiteY54957"/>
              </a:cxn>
              <a:cxn ang="0">
                <a:pos x="connsiteX54958" y="connsiteY54958"/>
              </a:cxn>
              <a:cxn ang="0">
                <a:pos x="connsiteX54959" y="connsiteY54959"/>
              </a:cxn>
              <a:cxn ang="0">
                <a:pos x="connsiteX54960" y="connsiteY54960"/>
              </a:cxn>
              <a:cxn ang="0">
                <a:pos x="connsiteX54961" y="connsiteY54961"/>
              </a:cxn>
              <a:cxn ang="0">
                <a:pos x="connsiteX54962" y="connsiteY54962"/>
              </a:cxn>
              <a:cxn ang="0">
                <a:pos x="connsiteX54963" y="connsiteY54963"/>
              </a:cxn>
              <a:cxn ang="0">
                <a:pos x="connsiteX54964" y="connsiteY54964"/>
              </a:cxn>
              <a:cxn ang="0">
                <a:pos x="connsiteX54965" y="connsiteY54965"/>
              </a:cxn>
              <a:cxn ang="0">
                <a:pos x="connsiteX54966" y="connsiteY54966"/>
              </a:cxn>
              <a:cxn ang="0">
                <a:pos x="connsiteX54967" y="connsiteY54967"/>
              </a:cxn>
              <a:cxn ang="0">
                <a:pos x="connsiteX54968" y="connsiteY54968"/>
              </a:cxn>
              <a:cxn ang="0">
                <a:pos x="connsiteX54969" y="connsiteY54969"/>
              </a:cxn>
              <a:cxn ang="0">
                <a:pos x="connsiteX54970" y="connsiteY54970"/>
              </a:cxn>
              <a:cxn ang="0">
                <a:pos x="connsiteX54971" y="connsiteY54971"/>
              </a:cxn>
              <a:cxn ang="0">
                <a:pos x="connsiteX54972" y="connsiteY54972"/>
              </a:cxn>
              <a:cxn ang="0">
                <a:pos x="connsiteX54973" y="connsiteY54973"/>
              </a:cxn>
              <a:cxn ang="0">
                <a:pos x="connsiteX54974" y="connsiteY54974"/>
              </a:cxn>
              <a:cxn ang="0">
                <a:pos x="connsiteX54975" y="connsiteY54975"/>
              </a:cxn>
              <a:cxn ang="0">
                <a:pos x="connsiteX54976" y="connsiteY54976"/>
              </a:cxn>
              <a:cxn ang="0">
                <a:pos x="connsiteX54977" y="connsiteY54977"/>
              </a:cxn>
              <a:cxn ang="0">
                <a:pos x="connsiteX54978" y="connsiteY54978"/>
              </a:cxn>
              <a:cxn ang="0">
                <a:pos x="connsiteX54979" y="connsiteY54979"/>
              </a:cxn>
              <a:cxn ang="0">
                <a:pos x="connsiteX54980" y="connsiteY54980"/>
              </a:cxn>
              <a:cxn ang="0">
                <a:pos x="connsiteX54981" y="connsiteY54981"/>
              </a:cxn>
              <a:cxn ang="0">
                <a:pos x="connsiteX54982" y="connsiteY54982"/>
              </a:cxn>
              <a:cxn ang="0">
                <a:pos x="connsiteX54983" y="connsiteY54983"/>
              </a:cxn>
              <a:cxn ang="0">
                <a:pos x="connsiteX54984" y="connsiteY54984"/>
              </a:cxn>
              <a:cxn ang="0">
                <a:pos x="connsiteX54985" y="connsiteY54985"/>
              </a:cxn>
              <a:cxn ang="0">
                <a:pos x="connsiteX54986" y="connsiteY54986"/>
              </a:cxn>
              <a:cxn ang="0">
                <a:pos x="connsiteX54987" y="connsiteY54987"/>
              </a:cxn>
              <a:cxn ang="0">
                <a:pos x="connsiteX54988" y="connsiteY54988"/>
              </a:cxn>
              <a:cxn ang="0">
                <a:pos x="connsiteX54989" y="connsiteY54989"/>
              </a:cxn>
              <a:cxn ang="0">
                <a:pos x="connsiteX54990" y="connsiteY54990"/>
              </a:cxn>
              <a:cxn ang="0">
                <a:pos x="connsiteX54991" y="connsiteY54991"/>
              </a:cxn>
              <a:cxn ang="0">
                <a:pos x="connsiteX54992" y="connsiteY54992"/>
              </a:cxn>
              <a:cxn ang="0">
                <a:pos x="connsiteX54993" y="connsiteY54993"/>
              </a:cxn>
              <a:cxn ang="0">
                <a:pos x="connsiteX54994" y="connsiteY54994"/>
              </a:cxn>
              <a:cxn ang="0">
                <a:pos x="connsiteX54995" y="connsiteY54995"/>
              </a:cxn>
              <a:cxn ang="0">
                <a:pos x="connsiteX54996" y="connsiteY54996"/>
              </a:cxn>
              <a:cxn ang="0">
                <a:pos x="connsiteX54997" y="connsiteY54997"/>
              </a:cxn>
              <a:cxn ang="0">
                <a:pos x="connsiteX54998" y="connsiteY54998"/>
              </a:cxn>
              <a:cxn ang="0">
                <a:pos x="connsiteX54999" y="connsiteY54999"/>
              </a:cxn>
              <a:cxn ang="0">
                <a:pos x="connsiteX55000" y="connsiteY55000"/>
              </a:cxn>
              <a:cxn ang="0">
                <a:pos x="connsiteX55001" y="connsiteY55001"/>
              </a:cxn>
              <a:cxn ang="0">
                <a:pos x="connsiteX55002" y="connsiteY55002"/>
              </a:cxn>
              <a:cxn ang="0">
                <a:pos x="connsiteX55003" y="connsiteY55003"/>
              </a:cxn>
              <a:cxn ang="0">
                <a:pos x="connsiteX55004" y="connsiteY55004"/>
              </a:cxn>
              <a:cxn ang="0">
                <a:pos x="connsiteX55005" y="connsiteY55005"/>
              </a:cxn>
              <a:cxn ang="0">
                <a:pos x="connsiteX55006" y="connsiteY55006"/>
              </a:cxn>
              <a:cxn ang="0">
                <a:pos x="connsiteX55007" y="connsiteY55007"/>
              </a:cxn>
              <a:cxn ang="0">
                <a:pos x="connsiteX55008" y="connsiteY55008"/>
              </a:cxn>
              <a:cxn ang="0">
                <a:pos x="connsiteX55009" y="connsiteY55009"/>
              </a:cxn>
              <a:cxn ang="0">
                <a:pos x="connsiteX55010" y="connsiteY55010"/>
              </a:cxn>
              <a:cxn ang="0">
                <a:pos x="connsiteX55011" y="connsiteY55011"/>
              </a:cxn>
              <a:cxn ang="0">
                <a:pos x="connsiteX55012" y="connsiteY55012"/>
              </a:cxn>
              <a:cxn ang="0">
                <a:pos x="connsiteX55013" y="connsiteY55013"/>
              </a:cxn>
              <a:cxn ang="0">
                <a:pos x="connsiteX55014" y="connsiteY55014"/>
              </a:cxn>
              <a:cxn ang="0">
                <a:pos x="connsiteX55015" y="connsiteY55015"/>
              </a:cxn>
              <a:cxn ang="0">
                <a:pos x="connsiteX55016" y="connsiteY55016"/>
              </a:cxn>
              <a:cxn ang="0">
                <a:pos x="connsiteX55017" y="connsiteY55017"/>
              </a:cxn>
              <a:cxn ang="0">
                <a:pos x="connsiteX55018" y="connsiteY55018"/>
              </a:cxn>
              <a:cxn ang="0">
                <a:pos x="connsiteX55019" y="connsiteY55019"/>
              </a:cxn>
              <a:cxn ang="0">
                <a:pos x="connsiteX55020" y="connsiteY55020"/>
              </a:cxn>
              <a:cxn ang="0">
                <a:pos x="connsiteX55021" y="connsiteY55021"/>
              </a:cxn>
              <a:cxn ang="0">
                <a:pos x="connsiteX55022" y="connsiteY55022"/>
              </a:cxn>
              <a:cxn ang="0">
                <a:pos x="connsiteX55023" y="connsiteY55023"/>
              </a:cxn>
              <a:cxn ang="0">
                <a:pos x="connsiteX55024" y="connsiteY55024"/>
              </a:cxn>
              <a:cxn ang="0">
                <a:pos x="connsiteX55025" y="connsiteY55025"/>
              </a:cxn>
              <a:cxn ang="0">
                <a:pos x="connsiteX55026" y="connsiteY55026"/>
              </a:cxn>
              <a:cxn ang="0">
                <a:pos x="connsiteX55027" y="connsiteY55027"/>
              </a:cxn>
              <a:cxn ang="0">
                <a:pos x="connsiteX55028" y="connsiteY55028"/>
              </a:cxn>
              <a:cxn ang="0">
                <a:pos x="connsiteX55029" y="connsiteY55029"/>
              </a:cxn>
              <a:cxn ang="0">
                <a:pos x="connsiteX55030" y="connsiteY55030"/>
              </a:cxn>
              <a:cxn ang="0">
                <a:pos x="connsiteX55031" y="connsiteY55031"/>
              </a:cxn>
              <a:cxn ang="0">
                <a:pos x="connsiteX55032" y="connsiteY55032"/>
              </a:cxn>
              <a:cxn ang="0">
                <a:pos x="connsiteX55033" y="connsiteY55033"/>
              </a:cxn>
              <a:cxn ang="0">
                <a:pos x="connsiteX55034" y="connsiteY55034"/>
              </a:cxn>
              <a:cxn ang="0">
                <a:pos x="connsiteX55035" y="connsiteY55035"/>
              </a:cxn>
              <a:cxn ang="0">
                <a:pos x="connsiteX55036" y="connsiteY55036"/>
              </a:cxn>
              <a:cxn ang="0">
                <a:pos x="connsiteX55037" y="connsiteY55037"/>
              </a:cxn>
              <a:cxn ang="0">
                <a:pos x="connsiteX55038" y="connsiteY55038"/>
              </a:cxn>
              <a:cxn ang="0">
                <a:pos x="connsiteX55039" y="connsiteY55039"/>
              </a:cxn>
              <a:cxn ang="0">
                <a:pos x="connsiteX55040" y="connsiteY55040"/>
              </a:cxn>
              <a:cxn ang="0">
                <a:pos x="connsiteX55041" y="connsiteY55041"/>
              </a:cxn>
              <a:cxn ang="0">
                <a:pos x="connsiteX55042" y="connsiteY55042"/>
              </a:cxn>
              <a:cxn ang="0">
                <a:pos x="connsiteX55043" y="connsiteY55043"/>
              </a:cxn>
              <a:cxn ang="0">
                <a:pos x="connsiteX55044" y="connsiteY55044"/>
              </a:cxn>
              <a:cxn ang="0">
                <a:pos x="connsiteX55045" y="connsiteY55045"/>
              </a:cxn>
              <a:cxn ang="0">
                <a:pos x="connsiteX55046" y="connsiteY55046"/>
              </a:cxn>
              <a:cxn ang="0">
                <a:pos x="connsiteX55047" y="connsiteY55047"/>
              </a:cxn>
              <a:cxn ang="0">
                <a:pos x="connsiteX55048" y="connsiteY55048"/>
              </a:cxn>
              <a:cxn ang="0">
                <a:pos x="connsiteX55049" y="connsiteY55049"/>
              </a:cxn>
              <a:cxn ang="0">
                <a:pos x="connsiteX55050" y="connsiteY55050"/>
              </a:cxn>
              <a:cxn ang="0">
                <a:pos x="connsiteX55051" y="connsiteY55051"/>
              </a:cxn>
              <a:cxn ang="0">
                <a:pos x="connsiteX55052" y="connsiteY55052"/>
              </a:cxn>
              <a:cxn ang="0">
                <a:pos x="connsiteX55053" y="connsiteY55053"/>
              </a:cxn>
              <a:cxn ang="0">
                <a:pos x="connsiteX55054" y="connsiteY55054"/>
              </a:cxn>
              <a:cxn ang="0">
                <a:pos x="connsiteX55055" y="connsiteY55055"/>
              </a:cxn>
              <a:cxn ang="0">
                <a:pos x="connsiteX55056" y="connsiteY55056"/>
              </a:cxn>
              <a:cxn ang="0">
                <a:pos x="connsiteX55057" y="connsiteY55057"/>
              </a:cxn>
              <a:cxn ang="0">
                <a:pos x="connsiteX55058" y="connsiteY55058"/>
              </a:cxn>
              <a:cxn ang="0">
                <a:pos x="connsiteX55059" y="connsiteY55059"/>
              </a:cxn>
              <a:cxn ang="0">
                <a:pos x="connsiteX55060" y="connsiteY55060"/>
              </a:cxn>
              <a:cxn ang="0">
                <a:pos x="connsiteX55061" y="connsiteY55061"/>
              </a:cxn>
              <a:cxn ang="0">
                <a:pos x="connsiteX55062" y="connsiteY55062"/>
              </a:cxn>
              <a:cxn ang="0">
                <a:pos x="connsiteX55063" y="connsiteY55063"/>
              </a:cxn>
              <a:cxn ang="0">
                <a:pos x="connsiteX55064" y="connsiteY55064"/>
              </a:cxn>
              <a:cxn ang="0">
                <a:pos x="connsiteX55065" y="connsiteY55065"/>
              </a:cxn>
              <a:cxn ang="0">
                <a:pos x="connsiteX55066" y="connsiteY55066"/>
              </a:cxn>
              <a:cxn ang="0">
                <a:pos x="connsiteX55067" y="connsiteY55067"/>
              </a:cxn>
              <a:cxn ang="0">
                <a:pos x="connsiteX55068" y="connsiteY55068"/>
              </a:cxn>
              <a:cxn ang="0">
                <a:pos x="connsiteX55069" y="connsiteY55069"/>
              </a:cxn>
              <a:cxn ang="0">
                <a:pos x="connsiteX55070" y="connsiteY55070"/>
              </a:cxn>
              <a:cxn ang="0">
                <a:pos x="connsiteX55071" y="connsiteY55071"/>
              </a:cxn>
              <a:cxn ang="0">
                <a:pos x="connsiteX55072" y="connsiteY55072"/>
              </a:cxn>
              <a:cxn ang="0">
                <a:pos x="connsiteX55073" y="connsiteY55073"/>
              </a:cxn>
              <a:cxn ang="0">
                <a:pos x="connsiteX55074" y="connsiteY55074"/>
              </a:cxn>
              <a:cxn ang="0">
                <a:pos x="connsiteX55075" y="connsiteY55075"/>
              </a:cxn>
              <a:cxn ang="0">
                <a:pos x="connsiteX55076" y="connsiteY55076"/>
              </a:cxn>
              <a:cxn ang="0">
                <a:pos x="connsiteX55077" y="connsiteY55077"/>
              </a:cxn>
              <a:cxn ang="0">
                <a:pos x="connsiteX55078" y="connsiteY55078"/>
              </a:cxn>
              <a:cxn ang="0">
                <a:pos x="connsiteX55079" y="connsiteY55079"/>
              </a:cxn>
              <a:cxn ang="0">
                <a:pos x="connsiteX55080" y="connsiteY55080"/>
              </a:cxn>
              <a:cxn ang="0">
                <a:pos x="connsiteX55081" y="connsiteY55081"/>
              </a:cxn>
              <a:cxn ang="0">
                <a:pos x="connsiteX55082" y="connsiteY55082"/>
              </a:cxn>
              <a:cxn ang="0">
                <a:pos x="connsiteX55083" y="connsiteY55083"/>
              </a:cxn>
              <a:cxn ang="0">
                <a:pos x="connsiteX55084" y="connsiteY55084"/>
              </a:cxn>
              <a:cxn ang="0">
                <a:pos x="connsiteX55085" y="connsiteY55085"/>
              </a:cxn>
              <a:cxn ang="0">
                <a:pos x="connsiteX55086" y="connsiteY55086"/>
              </a:cxn>
              <a:cxn ang="0">
                <a:pos x="connsiteX55087" y="connsiteY55087"/>
              </a:cxn>
              <a:cxn ang="0">
                <a:pos x="connsiteX55088" y="connsiteY55088"/>
              </a:cxn>
              <a:cxn ang="0">
                <a:pos x="connsiteX55089" y="connsiteY55089"/>
              </a:cxn>
              <a:cxn ang="0">
                <a:pos x="connsiteX55090" y="connsiteY55090"/>
              </a:cxn>
              <a:cxn ang="0">
                <a:pos x="connsiteX55091" y="connsiteY55091"/>
              </a:cxn>
              <a:cxn ang="0">
                <a:pos x="connsiteX55092" y="connsiteY55092"/>
              </a:cxn>
              <a:cxn ang="0">
                <a:pos x="connsiteX55093" y="connsiteY55093"/>
              </a:cxn>
              <a:cxn ang="0">
                <a:pos x="connsiteX55094" y="connsiteY55094"/>
              </a:cxn>
              <a:cxn ang="0">
                <a:pos x="connsiteX55095" y="connsiteY55095"/>
              </a:cxn>
              <a:cxn ang="0">
                <a:pos x="connsiteX55096" y="connsiteY55096"/>
              </a:cxn>
              <a:cxn ang="0">
                <a:pos x="connsiteX55097" y="connsiteY55097"/>
              </a:cxn>
              <a:cxn ang="0">
                <a:pos x="connsiteX55098" y="connsiteY55098"/>
              </a:cxn>
              <a:cxn ang="0">
                <a:pos x="connsiteX55099" y="connsiteY55099"/>
              </a:cxn>
              <a:cxn ang="0">
                <a:pos x="connsiteX55100" y="connsiteY55100"/>
              </a:cxn>
              <a:cxn ang="0">
                <a:pos x="connsiteX55101" y="connsiteY55101"/>
              </a:cxn>
              <a:cxn ang="0">
                <a:pos x="connsiteX55102" y="connsiteY55102"/>
              </a:cxn>
              <a:cxn ang="0">
                <a:pos x="connsiteX55103" y="connsiteY55103"/>
              </a:cxn>
              <a:cxn ang="0">
                <a:pos x="connsiteX55104" y="connsiteY55104"/>
              </a:cxn>
              <a:cxn ang="0">
                <a:pos x="connsiteX55105" y="connsiteY55105"/>
              </a:cxn>
              <a:cxn ang="0">
                <a:pos x="connsiteX55106" y="connsiteY55106"/>
              </a:cxn>
              <a:cxn ang="0">
                <a:pos x="connsiteX55107" y="connsiteY55107"/>
              </a:cxn>
              <a:cxn ang="0">
                <a:pos x="connsiteX55108" y="connsiteY55108"/>
              </a:cxn>
              <a:cxn ang="0">
                <a:pos x="connsiteX55109" y="connsiteY55109"/>
              </a:cxn>
              <a:cxn ang="0">
                <a:pos x="connsiteX55110" y="connsiteY55110"/>
              </a:cxn>
              <a:cxn ang="0">
                <a:pos x="connsiteX55111" y="connsiteY55111"/>
              </a:cxn>
              <a:cxn ang="0">
                <a:pos x="connsiteX55112" y="connsiteY55112"/>
              </a:cxn>
              <a:cxn ang="0">
                <a:pos x="connsiteX55113" y="connsiteY55113"/>
              </a:cxn>
              <a:cxn ang="0">
                <a:pos x="connsiteX55114" y="connsiteY55114"/>
              </a:cxn>
              <a:cxn ang="0">
                <a:pos x="connsiteX55115" y="connsiteY55115"/>
              </a:cxn>
              <a:cxn ang="0">
                <a:pos x="connsiteX55116" y="connsiteY55116"/>
              </a:cxn>
              <a:cxn ang="0">
                <a:pos x="connsiteX55117" y="connsiteY55117"/>
              </a:cxn>
              <a:cxn ang="0">
                <a:pos x="connsiteX55118" y="connsiteY55118"/>
              </a:cxn>
              <a:cxn ang="0">
                <a:pos x="connsiteX55119" y="connsiteY55119"/>
              </a:cxn>
              <a:cxn ang="0">
                <a:pos x="connsiteX55120" y="connsiteY55120"/>
              </a:cxn>
              <a:cxn ang="0">
                <a:pos x="connsiteX55121" y="connsiteY55121"/>
              </a:cxn>
              <a:cxn ang="0">
                <a:pos x="connsiteX55122" y="connsiteY55122"/>
              </a:cxn>
              <a:cxn ang="0">
                <a:pos x="connsiteX55123" y="connsiteY55123"/>
              </a:cxn>
              <a:cxn ang="0">
                <a:pos x="connsiteX55124" y="connsiteY55124"/>
              </a:cxn>
              <a:cxn ang="0">
                <a:pos x="connsiteX55125" y="connsiteY55125"/>
              </a:cxn>
              <a:cxn ang="0">
                <a:pos x="connsiteX55126" y="connsiteY55126"/>
              </a:cxn>
              <a:cxn ang="0">
                <a:pos x="connsiteX55127" y="connsiteY55127"/>
              </a:cxn>
              <a:cxn ang="0">
                <a:pos x="connsiteX55128" y="connsiteY55128"/>
              </a:cxn>
              <a:cxn ang="0">
                <a:pos x="connsiteX55129" y="connsiteY55129"/>
              </a:cxn>
              <a:cxn ang="0">
                <a:pos x="connsiteX55130" y="connsiteY55130"/>
              </a:cxn>
              <a:cxn ang="0">
                <a:pos x="connsiteX55131" y="connsiteY55131"/>
              </a:cxn>
              <a:cxn ang="0">
                <a:pos x="connsiteX55132" y="connsiteY55132"/>
              </a:cxn>
              <a:cxn ang="0">
                <a:pos x="connsiteX55133" y="connsiteY55133"/>
              </a:cxn>
              <a:cxn ang="0">
                <a:pos x="connsiteX55134" y="connsiteY55134"/>
              </a:cxn>
              <a:cxn ang="0">
                <a:pos x="connsiteX55135" y="connsiteY55135"/>
              </a:cxn>
              <a:cxn ang="0">
                <a:pos x="connsiteX55136" y="connsiteY55136"/>
              </a:cxn>
              <a:cxn ang="0">
                <a:pos x="connsiteX55137" y="connsiteY55137"/>
              </a:cxn>
              <a:cxn ang="0">
                <a:pos x="connsiteX55138" y="connsiteY55138"/>
              </a:cxn>
              <a:cxn ang="0">
                <a:pos x="connsiteX55139" y="connsiteY55139"/>
              </a:cxn>
              <a:cxn ang="0">
                <a:pos x="connsiteX55140" y="connsiteY55140"/>
              </a:cxn>
              <a:cxn ang="0">
                <a:pos x="connsiteX55141" y="connsiteY55141"/>
              </a:cxn>
              <a:cxn ang="0">
                <a:pos x="connsiteX55142" y="connsiteY55142"/>
              </a:cxn>
              <a:cxn ang="0">
                <a:pos x="connsiteX55143" y="connsiteY55143"/>
              </a:cxn>
              <a:cxn ang="0">
                <a:pos x="connsiteX55144" y="connsiteY55144"/>
              </a:cxn>
              <a:cxn ang="0">
                <a:pos x="connsiteX55145" y="connsiteY55145"/>
              </a:cxn>
              <a:cxn ang="0">
                <a:pos x="connsiteX55146" y="connsiteY55146"/>
              </a:cxn>
              <a:cxn ang="0">
                <a:pos x="connsiteX55147" y="connsiteY55147"/>
              </a:cxn>
              <a:cxn ang="0">
                <a:pos x="connsiteX55148" y="connsiteY55148"/>
              </a:cxn>
              <a:cxn ang="0">
                <a:pos x="connsiteX55149" y="connsiteY55149"/>
              </a:cxn>
              <a:cxn ang="0">
                <a:pos x="connsiteX55150" y="connsiteY55150"/>
              </a:cxn>
              <a:cxn ang="0">
                <a:pos x="connsiteX55151" y="connsiteY55151"/>
              </a:cxn>
              <a:cxn ang="0">
                <a:pos x="connsiteX55152" y="connsiteY55152"/>
              </a:cxn>
              <a:cxn ang="0">
                <a:pos x="connsiteX55153" y="connsiteY55153"/>
              </a:cxn>
              <a:cxn ang="0">
                <a:pos x="connsiteX55154" y="connsiteY55154"/>
              </a:cxn>
              <a:cxn ang="0">
                <a:pos x="connsiteX55155" y="connsiteY55155"/>
              </a:cxn>
              <a:cxn ang="0">
                <a:pos x="connsiteX55156" y="connsiteY55156"/>
              </a:cxn>
              <a:cxn ang="0">
                <a:pos x="connsiteX55157" y="connsiteY55157"/>
              </a:cxn>
              <a:cxn ang="0">
                <a:pos x="connsiteX55158" y="connsiteY55158"/>
              </a:cxn>
              <a:cxn ang="0">
                <a:pos x="connsiteX55159" y="connsiteY55159"/>
              </a:cxn>
              <a:cxn ang="0">
                <a:pos x="connsiteX55160" y="connsiteY55160"/>
              </a:cxn>
              <a:cxn ang="0">
                <a:pos x="connsiteX55161" y="connsiteY55161"/>
              </a:cxn>
              <a:cxn ang="0">
                <a:pos x="connsiteX55162" y="connsiteY55162"/>
              </a:cxn>
              <a:cxn ang="0">
                <a:pos x="connsiteX55163" y="connsiteY55163"/>
              </a:cxn>
              <a:cxn ang="0">
                <a:pos x="connsiteX55164" y="connsiteY55164"/>
              </a:cxn>
              <a:cxn ang="0">
                <a:pos x="connsiteX55165" y="connsiteY55165"/>
              </a:cxn>
              <a:cxn ang="0">
                <a:pos x="connsiteX55166" y="connsiteY55166"/>
              </a:cxn>
              <a:cxn ang="0">
                <a:pos x="connsiteX55167" y="connsiteY55167"/>
              </a:cxn>
              <a:cxn ang="0">
                <a:pos x="connsiteX55168" y="connsiteY55168"/>
              </a:cxn>
              <a:cxn ang="0">
                <a:pos x="connsiteX55169" y="connsiteY55169"/>
              </a:cxn>
              <a:cxn ang="0">
                <a:pos x="connsiteX55170" y="connsiteY55170"/>
              </a:cxn>
              <a:cxn ang="0">
                <a:pos x="connsiteX55171" y="connsiteY55171"/>
              </a:cxn>
              <a:cxn ang="0">
                <a:pos x="connsiteX55172" y="connsiteY55172"/>
              </a:cxn>
              <a:cxn ang="0">
                <a:pos x="connsiteX55173" y="connsiteY55173"/>
              </a:cxn>
              <a:cxn ang="0">
                <a:pos x="connsiteX55174" y="connsiteY55174"/>
              </a:cxn>
              <a:cxn ang="0">
                <a:pos x="connsiteX55175" y="connsiteY55175"/>
              </a:cxn>
              <a:cxn ang="0">
                <a:pos x="connsiteX55176" y="connsiteY55176"/>
              </a:cxn>
              <a:cxn ang="0">
                <a:pos x="connsiteX55177" y="connsiteY55177"/>
              </a:cxn>
              <a:cxn ang="0">
                <a:pos x="connsiteX55178" y="connsiteY55178"/>
              </a:cxn>
              <a:cxn ang="0">
                <a:pos x="connsiteX55179" y="connsiteY55179"/>
              </a:cxn>
              <a:cxn ang="0">
                <a:pos x="connsiteX55180" y="connsiteY55180"/>
              </a:cxn>
              <a:cxn ang="0">
                <a:pos x="connsiteX55181" y="connsiteY55181"/>
              </a:cxn>
              <a:cxn ang="0">
                <a:pos x="connsiteX55182" y="connsiteY55182"/>
              </a:cxn>
              <a:cxn ang="0">
                <a:pos x="connsiteX55183" y="connsiteY55183"/>
              </a:cxn>
              <a:cxn ang="0">
                <a:pos x="connsiteX55184" y="connsiteY55184"/>
              </a:cxn>
              <a:cxn ang="0">
                <a:pos x="connsiteX55185" y="connsiteY55185"/>
              </a:cxn>
              <a:cxn ang="0">
                <a:pos x="connsiteX55186" y="connsiteY55186"/>
              </a:cxn>
              <a:cxn ang="0">
                <a:pos x="connsiteX55187" y="connsiteY55187"/>
              </a:cxn>
              <a:cxn ang="0">
                <a:pos x="connsiteX55188" y="connsiteY55188"/>
              </a:cxn>
              <a:cxn ang="0">
                <a:pos x="connsiteX55189" y="connsiteY55189"/>
              </a:cxn>
              <a:cxn ang="0">
                <a:pos x="connsiteX55190" y="connsiteY55190"/>
              </a:cxn>
              <a:cxn ang="0">
                <a:pos x="connsiteX55191" y="connsiteY55191"/>
              </a:cxn>
              <a:cxn ang="0">
                <a:pos x="connsiteX55192" y="connsiteY55192"/>
              </a:cxn>
              <a:cxn ang="0">
                <a:pos x="connsiteX55193" y="connsiteY55193"/>
              </a:cxn>
              <a:cxn ang="0">
                <a:pos x="connsiteX55194" y="connsiteY55194"/>
              </a:cxn>
              <a:cxn ang="0">
                <a:pos x="connsiteX55195" y="connsiteY55195"/>
              </a:cxn>
              <a:cxn ang="0">
                <a:pos x="connsiteX55196" y="connsiteY55196"/>
              </a:cxn>
              <a:cxn ang="0">
                <a:pos x="connsiteX55197" y="connsiteY55197"/>
              </a:cxn>
              <a:cxn ang="0">
                <a:pos x="connsiteX55198" y="connsiteY55198"/>
              </a:cxn>
              <a:cxn ang="0">
                <a:pos x="connsiteX55199" y="connsiteY55199"/>
              </a:cxn>
              <a:cxn ang="0">
                <a:pos x="connsiteX55200" y="connsiteY55200"/>
              </a:cxn>
              <a:cxn ang="0">
                <a:pos x="connsiteX55201" y="connsiteY55201"/>
              </a:cxn>
              <a:cxn ang="0">
                <a:pos x="connsiteX55202" y="connsiteY55202"/>
              </a:cxn>
              <a:cxn ang="0">
                <a:pos x="connsiteX55203" y="connsiteY55203"/>
              </a:cxn>
              <a:cxn ang="0">
                <a:pos x="connsiteX55204" y="connsiteY55204"/>
              </a:cxn>
              <a:cxn ang="0">
                <a:pos x="connsiteX55205" y="connsiteY55205"/>
              </a:cxn>
              <a:cxn ang="0">
                <a:pos x="connsiteX55206" y="connsiteY55206"/>
              </a:cxn>
              <a:cxn ang="0">
                <a:pos x="connsiteX55207" y="connsiteY55207"/>
              </a:cxn>
              <a:cxn ang="0">
                <a:pos x="connsiteX55208" y="connsiteY55208"/>
              </a:cxn>
              <a:cxn ang="0">
                <a:pos x="connsiteX55209" y="connsiteY55209"/>
              </a:cxn>
              <a:cxn ang="0">
                <a:pos x="connsiteX55210" y="connsiteY55210"/>
              </a:cxn>
              <a:cxn ang="0">
                <a:pos x="connsiteX55211" y="connsiteY55211"/>
              </a:cxn>
              <a:cxn ang="0">
                <a:pos x="connsiteX55212" y="connsiteY55212"/>
              </a:cxn>
              <a:cxn ang="0">
                <a:pos x="connsiteX55213" y="connsiteY55213"/>
              </a:cxn>
              <a:cxn ang="0">
                <a:pos x="connsiteX55214" y="connsiteY55214"/>
              </a:cxn>
              <a:cxn ang="0">
                <a:pos x="connsiteX55215" y="connsiteY55215"/>
              </a:cxn>
              <a:cxn ang="0">
                <a:pos x="connsiteX55216" y="connsiteY55216"/>
              </a:cxn>
              <a:cxn ang="0">
                <a:pos x="connsiteX55217" y="connsiteY55217"/>
              </a:cxn>
              <a:cxn ang="0">
                <a:pos x="connsiteX55218" y="connsiteY55218"/>
              </a:cxn>
              <a:cxn ang="0">
                <a:pos x="connsiteX55219" y="connsiteY55219"/>
              </a:cxn>
              <a:cxn ang="0">
                <a:pos x="connsiteX55220" y="connsiteY55220"/>
              </a:cxn>
              <a:cxn ang="0">
                <a:pos x="connsiteX55221" y="connsiteY55221"/>
              </a:cxn>
              <a:cxn ang="0">
                <a:pos x="connsiteX55222" y="connsiteY55222"/>
              </a:cxn>
              <a:cxn ang="0">
                <a:pos x="connsiteX55223" y="connsiteY55223"/>
              </a:cxn>
              <a:cxn ang="0">
                <a:pos x="connsiteX55224" y="connsiteY55224"/>
              </a:cxn>
              <a:cxn ang="0">
                <a:pos x="connsiteX55225" y="connsiteY55225"/>
              </a:cxn>
              <a:cxn ang="0">
                <a:pos x="connsiteX55226" y="connsiteY55226"/>
              </a:cxn>
              <a:cxn ang="0">
                <a:pos x="connsiteX55227" y="connsiteY55227"/>
              </a:cxn>
              <a:cxn ang="0">
                <a:pos x="connsiteX55228" y="connsiteY55228"/>
              </a:cxn>
              <a:cxn ang="0">
                <a:pos x="connsiteX55229" y="connsiteY55229"/>
              </a:cxn>
              <a:cxn ang="0">
                <a:pos x="connsiteX55230" y="connsiteY55230"/>
              </a:cxn>
              <a:cxn ang="0">
                <a:pos x="connsiteX55231" y="connsiteY55231"/>
              </a:cxn>
              <a:cxn ang="0">
                <a:pos x="connsiteX55232" y="connsiteY55232"/>
              </a:cxn>
              <a:cxn ang="0">
                <a:pos x="connsiteX55233" y="connsiteY55233"/>
              </a:cxn>
              <a:cxn ang="0">
                <a:pos x="connsiteX55234" y="connsiteY55234"/>
              </a:cxn>
              <a:cxn ang="0">
                <a:pos x="connsiteX55235" y="connsiteY55235"/>
              </a:cxn>
              <a:cxn ang="0">
                <a:pos x="connsiteX55236" y="connsiteY55236"/>
              </a:cxn>
              <a:cxn ang="0">
                <a:pos x="connsiteX55237" y="connsiteY55237"/>
              </a:cxn>
              <a:cxn ang="0">
                <a:pos x="connsiteX55238" y="connsiteY55238"/>
              </a:cxn>
              <a:cxn ang="0">
                <a:pos x="connsiteX55239" y="connsiteY55239"/>
              </a:cxn>
              <a:cxn ang="0">
                <a:pos x="connsiteX55240" y="connsiteY55240"/>
              </a:cxn>
              <a:cxn ang="0">
                <a:pos x="connsiteX55241" y="connsiteY55241"/>
              </a:cxn>
              <a:cxn ang="0">
                <a:pos x="connsiteX55242" y="connsiteY55242"/>
              </a:cxn>
              <a:cxn ang="0">
                <a:pos x="connsiteX55243" y="connsiteY55243"/>
              </a:cxn>
              <a:cxn ang="0">
                <a:pos x="connsiteX55244" y="connsiteY55244"/>
              </a:cxn>
              <a:cxn ang="0">
                <a:pos x="connsiteX55245" y="connsiteY55245"/>
              </a:cxn>
              <a:cxn ang="0">
                <a:pos x="connsiteX55246" y="connsiteY55246"/>
              </a:cxn>
              <a:cxn ang="0">
                <a:pos x="connsiteX55247" y="connsiteY55247"/>
              </a:cxn>
              <a:cxn ang="0">
                <a:pos x="connsiteX55248" y="connsiteY55248"/>
              </a:cxn>
              <a:cxn ang="0">
                <a:pos x="connsiteX55249" y="connsiteY55249"/>
              </a:cxn>
              <a:cxn ang="0">
                <a:pos x="connsiteX55250" y="connsiteY55250"/>
              </a:cxn>
              <a:cxn ang="0">
                <a:pos x="connsiteX55251" y="connsiteY55251"/>
              </a:cxn>
              <a:cxn ang="0">
                <a:pos x="connsiteX55252" y="connsiteY55252"/>
              </a:cxn>
              <a:cxn ang="0">
                <a:pos x="connsiteX55253" y="connsiteY55253"/>
              </a:cxn>
              <a:cxn ang="0">
                <a:pos x="connsiteX55254" y="connsiteY55254"/>
              </a:cxn>
              <a:cxn ang="0">
                <a:pos x="connsiteX55255" y="connsiteY55255"/>
              </a:cxn>
              <a:cxn ang="0">
                <a:pos x="connsiteX55256" y="connsiteY55256"/>
              </a:cxn>
              <a:cxn ang="0">
                <a:pos x="connsiteX55257" y="connsiteY55257"/>
              </a:cxn>
              <a:cxn ang="0">
                <a:pos x="connsiteX55258" y="connsiteY55258"/>
              </a:cxn>
              <a:cxn ang="0">
                <a:pos x="connsiteX55259" y="connsiteY55259"/>
              </a:cxn>
              <a:cxn ang="0">
                <a:pos x="connsiteX55260" y="connsiteY55260"/>
              </a:cxn>
              <a:cxn ang="0">
                <a:pos x="connsiteX55261" y="connsiteY55261"/>
              </a:cxn>
              <a:cxn ang="0">
                <a:pos x="connsiteX55262" y="connsiteY55262"/>
              </a:cxn>
              <a:cxn ang="0">
                <a:pos x="connsiteX55263" y="connsiteY55263"/>
              </a:cxn>
              <a:cxn ang="0">
                <a:pos x="connsiteX55264" y="connsiteY55264"/>
              </a:cxn>
              <a:cxn ang="0">
                <a:pos x="connsiteX55265" y="connsiteY55265"/>
              </a:cxn>
              <a:cxn ang="0">
                <a:pos x="connsiteX55266" y="connsiteY55266"/>
              </a:cxn>
              <a:cxn ang="0">
                <a:pos x="connsiteX55267" y="connsiteY55267"/>
              </a:cxn>
              <a:cxn ang="0">
                <a:pos x="connsiteX55268" y="connsiteY55268"/>
              </a:cxn>
              <a:cxn ang="0">
                <a:pos x="connsiteX55269" y="connsiteY55269"/>
              </a:cxn>
              <a:cxn ang="0">
                <a:pos x="connsiteX55270" y="connsiteY55270"/>
              </a:cxn>
              <a:cxn ang="0">
                <a:pos x="connsiteX55271" y="connsiteY55271"/>
              </a:cxn>
              <a:cxn ang="0">
                <a:pos x="connsiteX55272" y="connsiteY55272"/>
              </a:cxn>
              <a:cxn ang="0">
                <a:pos x="connsiteX55273" y="connsiteY55273"/>
              </a:cxn>
              <a:cxn ang="0">
                <a:pos x="connsiteX55274" y="connsiteY55274"/>
              </a:cxn>
              <a:cxn ang="0">
                <a:pos x="connsiteX55275" y="connsiteY55275"/>
              </a:cxn>
              <a:cxn ang="0">
                <a:pos x="connsiteX55276" y="connsiteY55276"/>
              </a:cxn>
              <a:cxn ang="0">
                <a:pos x="connsiteX55277" y="connsiteY55277"/>
              </a:cxn>
              <a:cxn ang="0">
                <a:pos x="connsiteX55278" y="connsiteY55278"/>
              </a:cxn>
              <a:cxn ang="0">
                <a:pos x="connsiteX55279" y="connsiteY55279"/>
              </a:cxn>
              <a:cxn ang="0">
                <a:pos x="connsiteX55280" y="connsiteY55280"/>
              </a:cxn>
              <a:cxn ang="0">
                <a:pos x="connsiteX55281" y="connsiteY55281"/>
              </a:cxn>
              <a:cxn ang="0">
                <a:pos x="connsiteX55282" y="connsiteY55282"/>
              </a:cxn>
              <a:cxn ang="0">
                <a:pos x="connsiteX55283" y="connsiteY55283"/>
              </a:cxn>
              <a:cxn ang="0">
                <a:pos x="connsiteX55284" y="connsiteY55284"/>
              </a:cxn>
              <a:cxn ang="0">
                <a:pos x="connsiteX55285" y="connsiteY55285"/>
              </a:cxn>
              <a:cxn ang="0">
                <a:pos x="connsiteX55286" y="connsiteY55286"/>
              </a:cxn>
              <a:cxn ang="0">
                <a:pos x="connsiteX55287" y="connsiteY55287"/>
              </a:cxn>
              <a:cxn ang="0">
                <a:pos x="connsiteX55288" y="connsiteY55288"/>
              </a:cxn>
              <a:cxn ang="0">
                <a:pos x="connsiteX55289" y="connsiteY55289"/>
              </a:cxn>
              <a:cxn ang="0">
                <a:pos x="connsiteX55290" y="connsiteY55290"/>
              </a:cxn>
              <a:cxn ang="0">
                <a:pos x="connsiteX55291" y="connsiteY55291"/>
              </a:cxn>
              <a:cxn ang="0">
                <a:pos x="connsiteX55292" y="connsiteY55292"/>
              </a:cxn>
              <a:cxn ang="0">
                <a:pos x="connsiteX55293" y="connsiteY55293"/>
              </a:cxn>
              <a:cxn ang="0">
                <a:pos x="connsiteX55294" y="connsiteY55294"/>
              </a:cxn>
              <a:cxn ang="0">
                <a:pos x="connsiteX55295" y="connsiteY55295"/>
              </a:cxn>
              <a:cxn ang="0">
                <a:pos x="connsiteX55296" y="connsiteY55296"/>
              </a:cxn>
              <a:cxn ang="0">
                <a:pos x="connsiteX55297" y="connsiteY55297"/>
              </a:cxn>
              <a:cxn ang="0">
                <a:pos x="connsiteX55298" y="connsiteY55298"/>
              </a:cxn>
              <a:cxn ang="0">
                <a:pos x="connsiteX55299" y="connsiteY55299"/>
              </a:cxn>
              <a:cxn ang="0">
                <a:pos x="connsiteX55300" y="connsiteY55300"/>
              </a:cxn>
              <a:cxn ang="0">
                <a:pos x="connsiteX55301" y="connsiteY55301"/>
              </a:cxn>
              <a:cxn ang="0">
                <a:pos x="connsiteX55302" y="connsiteY55302"/>
              </a:cxn>
              <a:cxn ang="0">
                <a:pos x="connsiteX55303" y="connsiteY55303"/>
              </a:cxn>
              <a:cxn ang="0">
                <a:pos x="connsiteX55304" y="connsiteY55304"/>
              </a:cxn>
              <a:cxn ang="0">
                <a:pos x="connsiteX55305" y="connsiteY55305"/>
              </a:cxn>
              <a:cxn ang="0">
                <a:pos x="connsiteX55306" y="connsiteY55306"/>
              </a:cxn>
              <a:cxn ang="0">
                <a:pos x="connsiteX55307" y="connsiteY55307"/>
              </a:cxn>
              <a:cxn ang="0">
                <a:pos x="connsiteX55308" y="connsiteY55308"/>
              </a:cxn>
              <a:cxn ang="0">
                <a:pos x="connsiteX55309" y="connsiteY55309"/>
              </a:cxn>
              <a:cxn ang="0">
                <a:pos x="connsiteX55310" y="connsiteY55310"/>
              </a:cxn>
              <a:cxn ang="0">
                <a:pos x="connsiteX55311" y="connsiteY55311"/>
              </a:cxn>
              <a:cxn ang="0">
                <a:pos x="connsiteX55312" y="connsiteY55312"/>
              </a:cxn>
              <a:cxn ang="0">
                <a:pos x="connsiteX55313" y="connsiteY55313"/>
              </a:cxn>
              <a:cxn ang="0">
                <a:pos x="connsiteX55314" y="connsiteY55314"/>
              </a:cxn>
              <a:cxn ang="0">
                <a:pos x="connsiteX55315" y="connsiteY55315"/>
              </a:cxn>
              <a:cxn ang="0">
                <a:pos x="connsiteX55316" y="connsiteY55316"/>
              </a:cxn>
              <a:cxn ang="0">
                <a:pos x="connsiteX55317" y="connsiteY55317"/>
              </a:cxn>
              <a:cxn ang="0">
                <a:pos x="connsiteX55318" y="connsiteY55318"/>
              </a:cxn>
              <a:cxn ang="0">
                <a:pos x="connsiteX55319" y="connsiteY55319"/>
              </a:cxn>
              <a:cxn ang="0">
                <a:pos x="connsiteX55320" y="connsiteY55320"/>
              </a:cxn>
              <a:cxn ang="0">
                <a:pos x="connsiteX55321" y="connsiteY55321"/>
              </a:cxn>
              <a:cxn ang="0">
                <a:pos x="connsiteX55322" y="connsiteY55322"/>
              </a:cxn>
              <a:cxn ang="0">
                <a:pos x="connsiteX55323" y="connsiteY55323"/>
              </a:cxn>
              <a:cxn ang="0">
                <a:pos x="connsiteX55324" y="connsiteY55324"/>
              </a:cxn>
              <a:cxn ang="0">
                <a:pos x="connsiteX55325" y="connsiteY55325"/>
              </a:cxn>
              <a:cxn ang="0">
                <a:pos x="connsiteX55326" y="connsiteY55326"/>
              </a:cxn>
              <a:cxn ang="0">
                <a:pos x="connsiteX55327" y="connsiteY55327"/>
              </a:cxn>
              <a:cxn ang="0">
                <a:pos x="connsiteX55328" y="connsiteY55328"/>
              </a:cxn>
              <a:cxn ang="0">
                <a:pos x="connsiteX55329" y="connsiteY55329"/>
              </a:cxn>
              <a:cxn ang="0">
                <a:pos x="connsiteX55330" y="connsiteY55330"/>
              </a:cxn>
              <a:cxn ang="0">
                <a:pos x="connsiteX55331" y="connsiteY55331"/>
              </a:cxn>
              <a:cxn ang="0">
                <a:pos x="connsiteX55332" y="connsiteY55332"/>
              </a:cxn>
              <a:cxn ang="0">
                <a:pos x="connsiteX55333" y="connsiteY55333"/>
              </a:cxn>
              <a:cxn ang="0">
                <a:pos x="connsiteX55334" y="connsiteY55334"/>
              </a:cxn>
              <a:cxn ang="0">
                <a:pos x="connsiteX55335" y="connsiteY55335"/>
              </a:cxn>
              <a:cxn ang="0">
                <a:pos x="connsiteX55336" y="connsiteY55336"/>
              </a:cxn>
              <a:cxn ang="0">
                <a:pos x="connsiteX55337" y="connsiteY55337"/>
              </a:cxn>
              <a:cxn ang="0">
                <a:pos x="connsiteX55338" y="connsiteY55338"/>
              </a:cxn>
              <a:cxn ang="0">
                <a:pos x="connsiteX55339" y="connsiteY55339"/>
              </a:cxn>
              <a:cxn ang="0">
                <a:pos x="connsiteX55340" y="connsiteY55340"/>
              </a:cxn>
              <a:cxn ang="0">
                <a:pos x="connsiteX55341" y="connsiteY55341"/>
              </a:cxn>
              <a:cxn ang="0">
                <a:pos x="connsiteX55342" y="connsiteY55342"/>
              </a:cxn>
              <a:cxn ang="0">
                <a:pos x="connsiteX55343" y="connsiteY55343"/>
              </a:cxn>
              <a:cxn ang="0">
                <a:pos x="connsiteX55344" y="connsiteY55344"/>
              </a:cxn>
              <a:cxn ang="0">
                <a:pos x="connsiteX55345" y="connsiteY55345"/>
              </a:cxn>
              <a:cxn ang="0">
                <a:pos x="connsiteX55346" y="connsiteY55346"/>
              </a:cxn>
              <a:cxn ang="0">
                <a:pos x="connsiteX55347" y="connsiteY55347"/>
              </a:cxn>
              <a:cxn ang="0">
                <a:pos x="connsiteX55348" y="connsiteY55348"/>
              </a:cxn>
              <a:cxn ang="0">
                <a:pos x="connsiteX55349" y="connsiteY55349"/>
              </a:cxn>
              <a:cxn ang="0">
                <a:pos x="connsiteX55350" y="connsiteY55350"/>
              </a:cxn>
              <a:cxn ang="0">
                <a:pos x="connsiteX55351" y="connsiteY55351"/>
              </a:cxn>
              <a:cxn ang="0">
                <a:pos x="connsiteX55352" y="connsiteY55352"/>
              </a:cxn>
              <a:cxn ang="0">
                <a:pos x="connsiteX55353" y="connsiteY55353"/>
              </a:cxn>
              <a:cxn ang="0">
                <a:pos x="connsiteX55354" y="connsiteY55354"/>
              </a:cxn>
              <a:cxn ang="0">
                <a:pos x="connsiteX55355" y="connsiteY55355"/>
              </a:cxn>
              <a:cxn ang="0">
                <a:pos x="connsiteX55356" y="connsiteY55356"/>
              </a:cxn>
              <a:cxn ang="0">
                <a:pos x="connsiteX55357" y="connsiteY55357"/>
              </a:cxn>
              <a:cxn ang="0">
                <a:pos x="connsiteX55358" y="connsiteY55358"/>
              </a:cxn>
              <a:cxn ang="0">
                <a:pos x="connsiteX55359" y="connsiteY55359"/>
              </a:cxn>
              <a:cxn ang="0">
                <a:pos x="connsiteX55360" y="connsiteY55360"/>
              </a:cxn>
              <a:cxn ang="0">
                <a:pos x="connsiteX55361" y="connsiteY55361"/>
              </a:cxn>
              <a:cxn ang="0">
                <a:pos x="connsiteX55362" y="connsiteY55362"/>
              </a:cxn>
              <a:cxn ang="0">
                <a:pos x="connsiteX55363" y="connsiteY55363"/>
              </a:cxn>
              <a:cxn ang="0">
                <a:pos x="connsiteX55364" y="connsiteY55364"/>
              </a:cxn>
              <a:cxn ang="0">
                <a:pos x="connsiteX55365" y="connsiteY55365"/>
              </a:cxn>
              <a:cxn ang="0">
                <a:pos x="connsiteX55366" y="connsiteY55366"/>
              </a:cxn>
              <a:cxn ang="0">
                <a:pos x="connsiteX55367" y="connsiteY55367"/>
              </a:cxn>
              <a:cxn ang="0">
                <a:pos x="connsiteX55368" y="connsiteY55368"/>
              </a:cxn>
              <a:cxn ang="0">
                <a:pos x="connsiteX55369" y="connsiteY55369"/>
              </a:cxn>
              <a:cxn ang="0">
                <a:pos x="connsiteX55370" y="connsiteY55370"/>
              </a:cxn>
              <a:cxn ang="0">
                <a:pos x="connsiteX55371" y="connsiteY55371"/>
              </a:cxn>
              <a:cxn ang="0">
                <a:pos x="connsiteX55372" y="connsiteY55372"/>
              </a:cxn>
              <a:cxn ang="0">
                <a:pos x="connsiteX55373" y="connsiteY55373"/>
              </a:cxn>
              <a:cxn ang="0">
                <a:pos x="connsiteX55374" y="connsiteY55374"/>
              </a:cxn>
              <a:cxn ang="0">
                <a:pos x="connsiteX55375" y="connsiteY55375"/>
              </a:cxn>
              <a:cxn ang="0">
                <a:pos x="connsiteX55376" y="connsiteY55376"/>
              </a:cxn>
              <a:cxn ang="0">
                <a:pos x="connsiteX55377" y="connsiteY55377"/>
              </a:cxn>
              <a:cxn ang="0">
                <a:pos x="connsiteX55378" y="connsiteY55378"/>
              </a:cxn>
              <a:cxn ang="0">
                <a:pos x="connsiteX55379" y="connsiteY55379"/>
              </a:cxn>
              <a:cxn ang="0">
                <a:pos x="connsiteX55380" y="connsiteY55380"/>
              </a:cxn>
              <a:cxn ang="0">
                <a:pos x="connsiteX55381" y="connsiteY55381"/>
              </a:cxn>
              <a:cxn ang="0">
                <a:pos x="connsiteX55382" y="connsiteY55382"/>
              </a:cxn>
              <a:cxn ang="0">
                <a:pos x="connsiteX55383" y="connsiteY55383"/>
              </a:cxn>
              <a:cxn ang="0">
                <a:pos x="connsiteX55384" y="connsiteY55384"/>
              </a:cxn>
              <a:cxn ang="0">
                <a:pos x="connsiteX55385" y="connsiteY55385"/>
              </a:cxn>
              <a:cxn ang="0">
                <a:pos x="connsiteX55386" y="connsiteY55386"/>
              </a:cxn>
              <a:cxn ang="0">
                <a:pos x="connsiteX55387" y="connsiteY55387"/>
              </a:cxn>
              <a:cxn ang="0">
                <a:pos x="connsiteX55388" y="connsiteY55388"/>
              </a:cxn>
              <a:cxn ang="0">
                <a:pos x="connsiteX55389" y="connsiteY55389"/>
              </a:cxn>
              <a:cxn ang="0">
                <a:pos x="connsiteX55390" y="connsiteY55390"/>
              </a:cxn>
              <a:cxn ang="0">
                <a:pos x="connsiteX55391" y="connsiteY55391"/>
              </a:cxn>
              <a:cxn ang="0">
                <a:pos x="connsiteX55392" y="connsiteY55392"/>
              </a:cxn>
              <a:cxn ang="0">
                <a:pos x="connsiteX55393" y="connsiteY55393"/>
              </a:cxn>
              <a:cxn ang="0">
                <a:pos x="connsiteX55394" y="connsiteY55394"/>
              </a:cxn>
              <a:cxn ang="0">
                <a:pos x="connsiteX55395" y="connsiteY55395"/>
              </a:cxn>
              <a:cxn ang="0">
                <a:pos x="connsiteX55396" y="connsiteY55396"/>
              </a:cxn>
              <a:cxn ang="0">
                <a:pos x="connsiteX55397" y="connsiteY55397"/>
              </a:cxn>
              <a:cxn ang="0">
                <a:pos x="connsiteX55398" y="connsiteY55398"/>
              </a:cxn>
              <a:cxn ang="0">
                <a:pos x="connsiteX55399" y="connsiteY55399"/>
              </a:cxn>
              <a:cxn ang="0">
                <a:pos x="connsiteX55400" y="connsiteY55400"/>
              </a:cxn>
              <a:cxn ang="0">
                <a:pos x="connsiteX55401" y="connsiteY55401"/>
              </a:cxn>
              <a:cxn ang="0">
                <a:pos x="connsiteX55402" y="connsiteY55402"/>
              </a:cxn>
              <a:cxn ang="0">
                <a:pos x="connsiteX55403" y="connsiteY55403"/>
              </a:cxn>
              <a:cxn ang="0">
                <a:pos x="connsiteX55404" y="connsiteY55404"/>
              </a:cxn>
              <a:cxn ang="0">
                <a:pos x="connsiteX55405" y="connsiteY55405"/>
              </a:cxn>
              <a:cxn ang="0">
                <a:pos x="connsiteX55406" y="connsiteY55406"/>
              </a:cxn>
              <a:cxn ang="0">
                <a:pos x="connsiteX55407" y="connsiteY55407"/>
              </a:cxn>
              <a:cxn ang="0">
                <a:pos x="connsiteX55408" y="connsiteY55408"/>
              </a:cxn>
              <a:cxn ang="0">
                <a:pos x="connsiteX55409" y="connsiteY55409"/>
              </a:cxn>
              <a:cxn ang="0">
                <a:pos x="connsiteX55410" y="connsiteY55410"/>
              </a:cxn>
              <a:cxn ang="0">
                <a:pos x="connsiteX55411" y="connsiteY55411"/>
              </a:cxn>
              <a:cxn ang="0">
                <a:pos x="connsiteX55412" y="connsiteY55412"/>
              </a:cxn>
              <a:cxn ang="0">
                <a:pos x="connsiteX55413" y="connsiteY55413"/>
              </a:cxn>
              <a:cxn ang="0">
                <a:pos x="connsiteX55414" y="connsiteY55414"/>
              </a:cxn>
              <a:cxn ang="0">
                <a:pos x="connsiteX55415" y="connsiteY55415"/>
              </a:cxn>
              <a:cxn ang="0">
                <a:pos x="connsiteX55416" y="connsiteY55416"/>
              </a:cxn>
              <a:cxn ang="0">
                <a:pos x="connsiteX55417" y="connsiteY55417"/>
              </a:cxn>
              <a:cxn ang="0">
                <a:pos x="connsiteX55418" y="connsiteY55418"/>
              </a:cxn>
              <a:cxn ang="0">
                <a:pos x="connsiteX55419" y="connsiteY55419"/>
              </a:cxn>
              <a:cxn ang="0">
                <a:pos x="connsiteX55420" y="connsiteY55420"/>
              </a:cxn>
              <a:cxn ang="0">
                <a:pos x="connsiteX55421" y="connsiteY55421"/>
              </a:cxn>
              <a:cxn ang="0">
                <a:pos x="connsiteX55422" y="connsiteY55422"/>
              </a:cxn>
              <a:cxn ang="0">
                <a:pos x="connsiteX55423" y="connsiteY55423"/>
              </a:cxn>
              <a:cxn ang="0">
                <a:pos x="connsiteX55424" y="connsiteY55424"/>
              </a:cxn>
              <a:cxn ang="0">
                <a:pos x="connsiteX55425" y="connsiteY55425"/>
              </a:cxn>
              <a:cxn ang="0">
                <a:pos x="connsiteX55426" y="connsiteY55426"/>
              </a:cxn>
              <a:cxn ang="0">
                <a:pos x="connsiteX55427" y="connsiteY55427"/>
              </a:cxn>
              <a:cxn ang="0">
                <a:pos x="connsiteX55428" y="connsiteY55428"/>
              </a:cxn>
              <a:cxn ang="0">
                <a:pos x="connsiteX55429" y="connsiteY55429"/>
              </a:cxn>
              <a:cxn ang="0">
                <a:pos x="connsiteX55430" y="connsiteY55430"/>
              </a:cxn>
              <a:cxn ang="0">
                <a:pos x="connsiteX55431" y="connsiteY55431"/>
              </a:cxn>
              <a:cxn ang="0">
                <a:pos x="connsiteX55432" y="connsiteY55432"/>
              </a:cxn>
              <a:cxn ang="0">
                <a:pos x="connsiteX55433" y="connsiteY55433"/>
              </a:cxn>
              <a:cxn ang="0">
                <a:pos x="connsiteX55434" y="connsiteY55434"/>
              </a:cxn>
              <a:cxn ang="0">
                <a:pos x="connsiteX55435" y="connsiteY55435"/>
              </a:cxn>
              <a:cxn ang="0">
                <a:pos x="connsiteX55436" y="connsiteY55436"/>
              </a:cxn>
              <a:cxn ang="0">
                <a:pos x="connsiteX55437" y="connsiteY55437"/>
              </a:cxn>
              <a:cxn ang="0">
                <a:pos x="connsiteX55438" y="connsiteY55438"/>
              </a:cxn>
              <a:cxn ang="0">
                <a:pos x="connsiteX55439" y="connsiteY55439"/>
              </a:cxn>
              <a:cxn ang="0">
                <a:pos x="connsiteX55440" y="connsiteY55440"/>
              </a:cxn>
              <a:cxn ang="0">
                <a:pos x="connsiteX55441" y="connsiteY55441"/>
              </a:cxn>
              <a:cxn ang="0">
                <a:pos x="connsiteX55442" y="connsiteY55442"/>
              </a:cxn>
              <a:cxn ang="0">
                <a:pos x="connsiteX55443" y="connsiteY55443"/>
              </a:cxn>
              <a:cxn ang="0">
                <a:pos x="connsiteX55444" y="connsiteY55444"/>
              </a:cxn>
              <a:cxn ang="0">
                <a:pos x="connsiteX55445" y="connsiteY55445"/>
              </a:cxn>
              <a:cxn ang="0">
                <a:pos x="connsiteX55446" y="connsiteY55446"/>
              </a:cxn>
              <a:cxn ang="0">
                <a:pos x="connsiteX55447" y="connsiteY55447"/>
              </a:cxn>
              <a:cxn ang="0">
                <a:pos x="connsiteX55448" y="connsiteY55448"/>
              </a:cxn>
              <a:cxn ang="0">
                <a:pos x="connsiteX55449" y="connsiteY55449"/>
              </a:cxn>
              <a:cxn ang="0">
                <a:pos x="connsiteX55450" y="connsiteY55450"/>
              </a:cxn>
              <a:cxn ang="0">
                <a:pos x="connsiteX55451" y="connsiteY55451"/>
              </a:cxn>
              <a:cxn ang="0">
                <a:pos x="connsiteX55452" y="connsiteY55452"/>
              </a:cxn>
              <a:cxn ang="0">
                <a:pos x="connsiteX55453" y="connsiteY55453"/>
              </a:cxn>
              <a:cxn ang="0">
                <a:pos x="connsiteX55454" y="connsiteY55454"/>
              </a:cxn>
              <a:cxn ang="0">
                <a:pos x="connsiteX55455" y="connsiteY55455"/>
              </a:cxn>
              <a:cxn ang="0">
                <a:pos x="connsiteX55456" y="connsiteY55456"/>
              </a:cxn>
              <a:cxn ang="0">
                <a:pos x="connsiteX55457" y="connsiteY55457"/>
              </a:cxn>
              <a:cxn ang="0">
                <a:pos x="connsiteX55458" y="connsiteY55458"/>
              </a:cxn>
              <a:cxn ang="0">
                <a:pos x="connsiteX55459" y="connsiteY55459"/>
              </a:cxn>
              <a:cxn ang="0">
                <a:pos x="connsiteX55460" y="connsiteY55460"/>
              </a:cxn>
              <a:cxn ang="0">
                <a:pos x="connsiteX55461" y="connsiteY55461"/>
              </a:cxn>
              <a:cxn ang="0">
                <a:pos x="connsiteX55462" y="connsiteY55462"/>
              </a:cxn>
              <a:cxn ang="0">
                <a:pos x="connsiteX55463" y="connsiteY55463"/>
              </a:cxn>
              <a:cxn ang="0">
                <a:pos x="connsiteX55464" y="connsiteY55464"/>
              </a:cxn>
              <a:cxn ang="0">
                <a:pos x="connsiteX55465" y="connsiteY55465"/>
              </a:cxn>
              <a:cxn ang="0">
                <a:pos x="connsiteX55466" y="connsiteY55466"/>
              </a:cxn>
              <a:cxn ang="0">
                <a:pos x="connsiteX55467" y="connsiteY55467"/>
              </a:cxn>
              <a:cxn ang="0">
                <a:pos x="connsiteX55468" y="connsiteY55468"/>
              </a:cxn>
              <a:cxn ang="0">
                <a:pos x="connsiteX55469" y="connsiteY55469"/>
              </a:cxn>
              <a:cxn ang="0">
                <a:pos x="connsiteX55470" y="connsiteY55470"/>
              </a:cxn>
              <a:cxn ang="0">
                <a:pos x="connsiteX55471" y="connsiteY55471"/>
              </a:cxn>
              <a:cxn ang="0">
                <a:pos x="connsiteX55472" y="connsiteY55472"/>
              </a:cxn>
              <a:cxn ang="0">
                <a:pos x="connsiteX55473" y="connsiteY55473"/>
              </a:cxn>
              <a:cxn ang="0">
                <a:pos x="connsiteX55474" y="connsiteY55474"/>
              </a:cxn>
              <a:cxn ang="0">
                <a:pos x="connsiteX55475" y="connsiteY55475"/>
              </a:cxn>
              <a:cxn ang="0">
                <a:pos x="connsiteX55476" y="connsiteY55476"/>
              </a:cxn>
              <a:cxn ang="0">
                <a:pos x="connsiteX55477" y="connsiteY55477"/>
              </a:cxn>
              <a:cxn ang="0">
                <a:pos x="connsiteX55478" y="connsiteY55478"/>
              </a:cxn>
              <a:cxn ang="0">
                <a:pos x="connsiteX55479" y="connsiteY55479"/>
              </a:cxn>
              <a:cxn ang="0">
                <a:pos x="connsiteX55480" y="connsiteY55480"/>
              </a:cxn>
              <a:cxn ang="0">
                <a:pos x="connsiteX55481" y="connsiteY55481"/>
              </a:cxn>
              <a:cxn ang="0">
                <a:pos x="connsiteX55482" y="connsiteY55482"/>
              </a:cxn>
              <a:cxn ang="0">
                <a:pos x="connsiteX55483" y="connsiteY55483"/>
              </a:cxn>
              <a:cxn ang="0">
                <a:pos x="connsiteX55484" y="connsiteY55484"/>
              </a:cxn>
              <a:cxn ang="0">
                <a:pos x="connsiteX55485" y="connsiteY55485"/>
              </a:cxn>
              <a:cxn ang="0">
                <a:pos x="connsiteX55486" y="connsiteY55486"/>
              </a:cxn>
              <a:cxn ang="0">
                <a:pos x="connsiteX55487" y="connsiteY55487"/>
              </a:cxn>
              <a:cxn ang="0">
                <a:pos x="connsiteX55488" y="connsiteY55488"/>
              </a:cxn>
              <a:cxn ang="0">
                <a:pos x="connsiteX55489" y="connsiteY55489"/>
              </a:cxn>
              <a:cxn ang="0">
                <a:pos x="connsiteX55490" y="connsiteY55490"/>
              </a:cxn>
              <a:cxn ang="0">
                <a:pos x="connsiteX55491" y="connsiteY55491"/>
              </a:cxn>
              <a:cxn ang="0">
                <a:pos x="connsiteX55492" y="connsiteY55492"/>
              </a:cxn>
              <a:cxn ang="0">
                <a:pos x="connsiteX55493" y="connsiteY55493"/>
              </a:cxn>
              <a:cxn ang="0">
                <a:pos x="connsiteX55494" y="connsiteY55494"/>
              </a:cxn>
              <a:cxn ang="0">
                <a:pos x="connsiteX55495" y="connsiteY55495"/>
              </a:cxn>
              <a:cxn ang="0">
                <a:pos x="connsiteX55496" y="connsiteY55496"/>
              </a:cxn>
              <a:cxn ang="0">
                <a:pos x="connsiteX55497" y="connsiteY55497"/>
              </a:cxn>
              <a:cxn ang="0">
                <a:pos x="connsiteX55498" y="connsiteY55498"/>
              </a:cxn>
              <a:cxn ang="0">
                <a:pos x="connsiteX55499" y="connsiteY55499"/>
              </a:cxn>
              <a:cxn ang="0">
                <a:pos x="connsiteX55500" y="connsiteY55500"/>
              </a:cxn>
              <a:cxn ang="0">
                <a:pos x="connsiteX55501" y="connsiteY55501"/>
              </a:cxn>
              <a:cxn ang="0">
                <a:pos x="connsiteX55502" y="connsiteY55502"/>
              </a:cxn>
              <a:cxn ang="0">
                <a:pos x="connsiteX55503" y="connsiteY55503"/>
              </a:cxn>
              <a:cxn ang="0">
                <a:pos x="connsiteX55504" y="connsiteY55504"/>
              </a:cxn>
              <a:cxn ang="0">
                <a:pos x="connsiteX55505" y="connsiteY55505"/>
              </a:cxn>
              <a:cxn ang="0">
                <a:pos x="connsiteX55506" y="connsiteY55506"/>
              </a:cxn>
              <a:cxn ang="0">
                <a:pos x="connsiteX55507" y="connsiteY55507"/>
              </a:cxn>
              <a:cxn ang="0">
                <a:pos x="connsiteX55508" y="connsiteY55508"/>
              </a:cxn>
              <a:cxn ang="0">
                <a:pos x="connsiteX55509" y="connsiteY55509"/>
              </a:cxn>
              <a:cxn ang="0">
                <a:pos x="connsiteX55510" y="connsiteY55510"/>
              </a:cxn>
              <a:cxn ang="0">
                <a:pos x="connsiteX55511" y="connsiteY55511"/>
              </a:cxn>
              <a:cxn ang="0">
                <a:pos x="connsiteX55512" y="connsiteY55512"/>
              </a:cxn>
              <a:cxn ang="0">
                <a:pos x="connsiteX55513" y="connsiteY55513"/>
              </a:cxn>
              <a:cxn ang="0">
                <a:pos x="connsiteX55514" y="connsiteY55514"/>
              </a:cxn>
              <a:cxn ang="0">
                <a:pos x="connsiteX55515" y="connsiteY55515"/>
              </a:cxn>
              <a:cxn ang="0">
                <a:pos x="connsiteX55516" y="connsiteY55516"/>
              </a:cxn>
              <a:cxn ang="0">
                <a:pos x="connsiteX55517" y="connsiteY55517"/>
              </a:cxn>
              <a:cxn ang="0">
                <a:pos x="connsiteX55518" y="connsiteY55518"/>
              </a:cxn>
              <a:cxn ang="0">
                <a:pos x="connsiteX55519" y="connsiteY55519"/>
              </a:cxn>
              <a:cxn ang="0">
                <a:pos x="connsiteX55520" y="connsiteY55520"/>
              </a:cxn>
              <a:cxn ang="0">
                <a:pos x="connsiteX55521" y="connsiteY55521"/>
              </a:cxn>
              <a:cxn ang="0">
                <a:pos x="connsiteX55522" y="connsiteY55522"/>
              </a:cxn>
              <a:cxn ang="0">
                <a:pos x="connsiteX55523" y="connsiteY55523"/>
              </a:cxn>
              <a:cxn ang="0">
                <a:pos x="connsiteX55524" y="connsiteY55524"/>
              </a:cxn>
              <a:cxn ang="0">
                <a:pos x="connsiteX55525" y="connsiteY55525"/>
              </a:cxn>
              <a:cxn ang="0">
                <a:pos x="connsiteX55526" y="connsiteY55526"/>
              </a:cxn>
              <a:cxn ang="0">
                <a:pos x="connsiteX55527" y="connsiteY55527"/>
              </a:cxn>
              <a:cxn ang="0">
                <a:pos x="connsiteX55528" y="connsiteY55528"/>
              </a:cxn>
              <a:cxn ang="0">
                <a:pos x="connsiteX55529" y="connsiteY55529"/>
              </a:cxn>
              <a:cxn ang="0">
                <a:pos x="connsiteX55530" y="connsiteY55530"/>
              </a:cxn>
              <a:cxn ang="0">
                <a:pos x="connsiteX55531" y="connsiteY55531"/>
              </a:cxn>
              <a:cxn ang="0">
                <a:pos x="connsiteX55532" y="connsiteY55532"/>
              </a:cxn>
              <a:cxn ang="0">
                <a:pos x="connsiteX55533" y="connsiteY55533"/>
              </a:cxn>
              <a:cxn ang="0">
                <a:pos x="connsiteX55534" y="connsiteY55534"/>
              </a:cxn>
              <a:cxn ang="0">
                <a:pos x="connsiteX55535" y="connsiteY55535"/>
              </a:cxn>
              <a:cxn ang="0">
                <a:pos x="connsiteX55536" y="connsiteY55536"/>
              </a:cxn>
              <a:cxn ang="0">
                <a:pos x="connsiteX55537" y="connsiteY55537"/>
              </a:cxn>
              <a:cxn ang="0">
                <a:pos x="connsiteX55538" y="connsiteY55538"/>
              </a:cxn>
              <a:cxn ang="0">
                <a:pos x="connsiteX55539" y="connsiteY55539"/>
              </a:cxn>
              <a:cxn ang="0">
                <a:pos x="connsiteX55540" y="connsiteY55540"/>
              </a:cxn>
              <a:cxn ang="0">
                <a:pos x="connsiteX55541" y="connsiteY55541"/>
              </a:cxn>
              <a:cxn ang="0">
                <a:pos x="connsiteX55542" y="connsiteY55542"/>
              </a:cxn>
              <a:cxn ang="0">
                <a:pos x="connsiteX55543" y="connsiteY55543"/>
              </a:cxn>
              <a:cxn ang="0">
                <a:pos x="connsiteX55544" y="connsiteY55544"/>
              </a:cxn>
              <a:cxn ang="0">
                <a:pos x="connsiteX55545" y="connsiteY55545"/>
              </a:cxn>
              <a:cxn ang="0">
                <a:pos x="connsiteX55546" y="connsiteY55546"/>
              </a:cxn>
              <a:cxn ang="0">
                <a:pos x="connsiteX55547" y="connsiteY55547"/>
              </a:cxn>
              <a:cxn ang="0">
                <a:pos x="connsiteX55548" y="connsiteY55548"/>
              </a:cxn>
              <a:cxn ang="0">
                <a:pos x="connsiteX55549" y="connsiteY55549"/>
              </a:cxn>
              <a:cxn ang="0">
                <a:pos x="connsiteX55550" y="connsiteY55550"/>
              </a:cxn>
              <a:cxn ang="0">
                <a:pos x="connsiteX55551" y="connsiteY55551"/>
              </a:cxn>
              <a:cxn ang="0">
                <a:pos x="connsiteX55552" y="connsiteY55552"/>
              </a:cxn>
              <a:cxn ang="0">
                <a:pos x="connsiteX55553" y="connsiteY55553"/>
              </a:cxn>
              <a:cxn ang="0">
                <a:pos x="connsiteX55554" y="connsiteY55554"/>
              </a:cxn>
              <a:cxn ang="0">
                <a:pos x="connsiteX55555" y="connsiteY55555"/>
              </a:cxn>
              <a:cxn ang="0">
                <a:pos x="connsiteX55556" y="connsiteY55556"/>
              </a:cxn>
              <a:cxn ang="0">
                <a:pos x="connsiteX55557" y="connsiteY55557"/>
              </a:cxn>
              <a:cxn ang="0">
                <a:pos x="connsiteX55558" y="connsiteY55558"/>
              </a:cxn>
              <a:cxn ang="0">
                <a:pos x="connsiteX55559" y="connsiteY55559"/>
              </a:cxn>
              <a:cxn ang="0">
                <a:pos x="connsiteX55560" y="connsiteY55560"/>
              </a:cxn>
              <a:cxn ang="0">
                <a:pos x="connsiteX55561" y="connsiteY55561"/>
              </a:cxn>
              <a:cxn ang="0">
                <a:pos x="connsiteX55562" y="connsiteY55562"/>
              </a:cxn>
              <a:cxn ang="0">
                <a:pos x="connsiteX55563" y="connsiteY55563"/>
              </a:cxn>
              <a:cxn ang="0">
                <a:pos x="connsiteX55564" y="connsiteY55564"/>
              </a:cxn>
              <a:cxn ang="0">
                <a:pos x="connsiteX55565" y="connsiteY55565"/>
              </a:cxn>
              <a:cxn ang="0">
                <a:pos x="connsiteX55566" y="connsiteY55566"/>
              </a:cxn>
              <a:cxn ang="0">
                <a:pos x="connsiteX55567" y="connsiteY55567"/>
              </a:cxn>
              <a:cxn ang="0">
                <a:pos x="connsiteX55568" y="connsiteY55568"/>
              </a:cxn>
              <a:cxn ang="0">
                <a:pos x="connsiteX55569" y="connsiteY55569"/>
              </a:cxn>
              <a:cxn ang="0">
                <a:pos x="connsiteX55570" y="connsiteY55570"/>
              </a:cxn>
              <a:cxn ang="0">
                <a:pos x="connsiteX55571" y="connsiteY55571"/>
              </a:cxn>
              <a:cxn ang="0">
                <a:pos x="connsiteX55572" y="connsiteY55572"/>
              </a:cxn>
              <a:cxn ang="0">
                <a:pos x="connsiteX55573" y="connsiteY55573"/>
              </a:cxn>
              <a:cxn ang="0">
                <a:pos x="connsiteX55574" y="connsiteY55574"/>
              </a:cxn>
              <a:cxn ang="0">
                <a:pos x="connsiteX55575" y="connsiteY55575"/>
              </a:cxn>
              <a:cxn ang="0">
                <a:pos x="connsiteX55576" y="connsiteY55576"/>
              </a:cxn>
              <a:cxn ang="0">
                <a:pos x="connsiteX55577" y="connsiteY55577"/>
              </a:cxn>
              <a:cxn ang="0">
                <a:pos x="connsiteX55578" y="connsiteY55578"/>
              </a:cxn>
              <a:cxn ang="0">
                <a:pos x="connsiteX55579" y="connsiteY55579"/>
              </a:cxn>
              <a:cxn ang="0">
                <a:pos x="connsiteX55580" y="connsiteY55580"/>
              </a:cxn>
              <a:cxn ang="0">
                <a:pos x="connsiteX55581" y="connsiteY55581"/>
              </a:cxn>
              <a:cxn ang="0">
                <a:pos x="connsiteX55582" y="connsiteY55582"/>
              </a:cxn>
              <a:cxn ang="0">
                <a:pos x="connsiteX55583" y="connsiteY55583"/>
              </a:cxn>
              <a:cxn ang="0">
                <a:pos x="connsiteX55584" y="connsiteY55584"/>
              </a:cxn>
              <a:cxn ang="0">
                <a:pos x="connsiteX55585" y="connsiteY55585"/>
              </a:cxn>
              <a:cxn ang="0">
                <a:pos x="connsiteX55586" y="connsiteY55586"/>
              </a:cxn>
              <a:cxn ang="0">
                <a:pos x="connsiteX55587" y="connsiteY55587"/>
              </a:cxn>
              <a:cxn ang="0">
                <a:pos x="connsiteX55588" y="connsiteY55588"/>
              </a:cxn>
              <a:cxn ang="0">
                <a:pos x="connsiteX55589" y="connsiteY55589"/>
              </a:cxn>
              <a:cxn ang="0">
                <a:pos x="connsiteX55590" y="connsiteY55590"/>
              </a:cxn>
              <a:cxn ang="0">
                <a:pos x="connsiteX55591" y="connsiteY55591"/>
              </a:cxn>
              <a:cxn ang="0">
                <a:pos x="connsiteX55592" y="connsiteY55592"/>
              </a:cxn>
              <a:cxn ang="0">
                <a:pos x="connsiteX55593" y="connsiteY55593"/>
              </a:cxn>
              <a:cxn ang="0">
                <a:pos x="connsiteX55594" y="connsiteY55594"/>
              </a:cxn>
              <a:cxn ang="0">
                <a:pos x="connsiteX55595" y="connsiteY55595"/>
              </a:cxn>
              <a:cxn ang="0">
                <a:pos x="connsiteX55596" y="connsiteY55596"/>
              </a:cxn>
              <a:cxn ang="0">
                <a:pos x="connsiteX55597" y="connsiteY55597"/>
              </a:cxn>
              <a:cxn ang="0">
                <a:pos x="connsiteX55598" y="connsiteY55598"/>
              </a:cxn>
              <a:cxn ang="0">
                <a:pos x="connsiteX55599" y="connsiteY55599"/>
              </a:cxn>
              <a:cxn ang="0">
                <a:pos x="connsiteX55600" y="connsiteY55600"/>
              </a:cxn>
              <a:cxn ang="0">
                <a:pos x="connsiteX55601" y="connsiteY55601"/>
              </a:cxn>
              <a:cxn ang="0">
                <a:pos x="connsiteX55602" y="connsiteY55602"/>
              </a:cxn>
              <a:cxn ang="0">
                <a:pos x="connsiteX55603" y="connsiteY55603"/>
              </a:cxn>
              <a:cxn ang="0">
                <a:pos x="connsiteX55604" y="connsiteY55604"/>
              </a:cxn>
              <a:cxn ang="0">
                <a:pos x="connsiteX55605" y="connsiteY55605"/>
              </a:cxn>
              <a:cxn ang="0">
                <a:pos x="connsiteX55606" y="connsiteY55606"/>
              </a:cxn>
              <a:cxn ang="0">
                <a:pos x="connsiteX55607" y="connsiteY55607"/>
              </a:cxn>
              <a:cxn ang="0">
                <a:pos x="connsiteX55608" y="connsiteY55608"/>
              </a:cxn>
              <a:cxn ang="0">
                <a:pos x="connsiteX55609" y="connsiteY55609"/>
              </a:cxn>
              <a:cxn ang="0">
                <a:pos x="connsiteX55610" y="connsiteY55610"/>
              </a:cxn>
              <a:cxn ang="0">
                <a:pos x="connsiteX55611" y="connsiteY55611"/>
              </a:cxn>
              <a:cxn ang="0">
                <a:pos x="connsiteX55612" y="connsiteY55612"/>
              </a:cxn>
              <a:cxn ang="0">
                <a:pos x="connsiteX55613" y="connsiteY55613"/>
              </a:cxn>
              <a:cxn ang="0">
                <a:pos x="connsiteX55614" y="connsiteY55614"/>
              </a:cxn>
              <a:cxn ang="0">
                <a:pos x="connsiteX55615" y="connsiteY55615"/>
              </a:cxn>
              <a:cxn ang="0">
                <a:pos x="connsiteX55616" y="connsiteY55616"/>
              </a:cxn>
              <a:cxn ang="0">
                <a:pos x="connsiteX55617" y="connsiteY55617"/>
              </a:cxn>
              <a:cxn ang="0">
                <a:pos x="connsiteX55618" y="connsiteY55618"/>
              </a:cxn>
              <a:cxn ang="0">
                <a:pos x="connsiteX55619" y="connsiteY55619"/>
              </a:cxn>
              <a:cxn ang="0">
                <a:pos x="connsiteX55620" y="connsiteY55620"/>
              </a:cxn>
              <a:cxn ang="0">
                <a:pos x="connsiteX55621" y="connsiteY55621"/>
              </a:cxn>
              <a:cxn ang="0">
                <a:pos x="connsiteX55622" y="connsiteY55622"/>
              </a:cxn>
              <a:cxn ang="0">
                <a:pos x="connsiteX55623" y="connsiteY55623"/>
              </a:cxn>
              <a:cxn ang="0">
                <a:pos x="connsiteX55624" y="connsiteY55624"/>
              </a:cxn>
              <a:cxn ang="0">
                <a:pos x="connsiteX55625" y="connsiteY55625"/>
              </a:cxn>
              <a:cxn ang="0">
                <a:pos x="connsiteX55626" y="connsiteY55626"/>
              </a:cxn>
              <a:cxn ang="0">
                <a:pos x="connsiteX55627" y="connsiteY55627"/>
              </a:cxn>
              <a:cxn ang="0">
                <a:pos x="connsiteX55628" y="connsiteY55628"/>
              </a:cxn>
              <a:cxn ang="0">
                <a:pos x="connsiteX55629" y="connsiteY55629"/>
              </a:cxn>
              <a:cxn ang="0">
                <a:pos x="connsiteX55630" y="connsiteY55630"/>
              </a:cxn>
              <a:cxn ang="0">
                <a:pos x="connsiteX55631" y="connsiteY55631"/>
              </a:cxn>
              <a:cxn ang="0">
                <a:pos x="connsiteX55632" y="connsiteY55632"/>
              </a:cxn>
              <a:cxn ang="0">
                <a:pos x="connsiteX55633" y="connsiteY55633"/>
              </a:cxn>
              <a:cxn ang="0">
                <a:pos x="connsiteX55634" y="connsiteY55634"/>
              </a:cxn>
              <a:cxn ang="0">
                <a:pos x="connsiteX55635" y="connsiteY55635"/>
              </a:cxn>
              <a:cxn ang="0">
                <a:pos x="connsiteX55636" y="connsiteY55636"/>
              </a:cxn>
              <a:cxn ang="0">
                <a:pos x="connsiteX55637" y="connsiteY55637"/>
              </a:cxn>
              <a:cxn ang="0">
                <a:pos x="connsiteX55638" y="connsiteY55638"/>
              </a:cxn>
              <a:cxn ang="0">
                <a:pos x="connsiteX55639" y="connsiteY55639"/>
              </a:cxn>
              <a:cxn ang="0">
                <a:pos x="connsiteX55640" y="connsiteY55640"/>
              </a:cxn>
              <a:cxn ang="0">
                <a:pos x="connsiteX55641" y="connsiteY55641"/>
              </a:cxn>
              <a:cxn ang="0">
                <a:pos x="connsiteX55642" y="connsiteY55642"/>
              </a:cxn>
              <a:cxn ang="0">
                <a:pos x="connsiteX55643" y="connsiteY55643"/>
              </a:cxn>
              <a:cxn ang="0">
                <a:pos x="connsiteX55644" y="connsiteY55644"/>
              </a:cxn>
              <a:cxn ang="0">
                <a:pos x="connsiteX55645" y="connsiteY55645"/>
              </a:cxn>
              <a:cxn ang="0">
                <a:pos x="connsiteX55646" y="connsiteY55646"/>
              </a:cxn>
              <a:cxn ang="0">
                <a:pos x="connsiteX55647" y="connsiteY55647"/>
              </a:cxn>
              <a:cxn ang="0">
                <a:pos x="connsiteX55648" y="connsiteY55648"/>
              </a:cxn>
              <a:cxn ang="0">
                <a:pos x="connsiteX55649" y="connsiteY55649"/>
              </a:cxn>
              <a:cxn ang="0">
                <a:pos x="connsiteX55650" y="connsiteY55650"/>
              </a:cxn>
              <a:cxn ang="0">
                <a:pos x="connsiteX55651" y="connsiteY55651"/>
              </a:cxn>
              <a:cxn ang="0">
                <a:pos x="connsiteX55652" y="connsiteY55652"/>
              </a:cxn>
              <a:cxn ang="0">
                <a:pos x="connsiteX55653" y="connsiteY55653"/>
              </a:cxn>
              <a:cxn ang="0">
                <a:pos x="connsiteX55654" y="connsiteY55654"/>
              </a:cxn>
              <a:cxn ang="0">
                <a:pos x="connsiteX55655" y="connsiteY55655"/>
              </a:cxn>
              <a:cxn ang="0">
                <a:pos x="connsiteX55656" y="connsiteY55656"/>
              </a:cxn>
              <a:cxn ang="0">
                <a:pos x="connsiteX55657" y="connsiteY55657"/>
              </a:cxn>
              <a:cxn ang="0">
                <a:pos x="connsiteX55658" y="connsiteY55658"/>
              </a:cxn>
              <a:cxn ang="0">
                <a:pos x="connsiteX55659" y="connsiteY55659"/>
              </a:cxn>
              <a:cxn ang="0">
                <a:pos x="connsiteX55660" y="connsiteY55660"/>
              </a:cxn>
              <a:cxn ang="0">
                <a:pos x="connsiteX55661" y="connsiteY55661"/>
              </a:cxn>
              <a:cxn ang="0">
                <a:pos x="connsiteX55662" y="connsiteY55662"/>
              </a:cxn>
              <a:cxn ang="0">
                <a:pos x="connsiteX55663" y="connsiteY55663"/>
              </a:cxn>
              <a:cxn ang="0">
                <a:pos x="connsiteX55664" y="connsiteY55664"/>
              </a:cxn>
              <a:cxn ang="0">
                <a:pos x="connsiteX55665" y="connsiteY55665"/>
              </a:cxn>
              <a:cxn ang="0">
                <a:pos x="connsiteX55666" y="connsiteY55666"/>
              </a:cxn>
              <a:cxn ang="0">
                <a:pos x="connsiteX55667" y="connsiteY55667"/>
              </a:cxn>
              <a:cxn ang="0">
                <a:pos x="connsiteX55668" y="connsiteY55668"/>
              </a:cxn>
              <a:cxn ang="0">
                <a:pos x="connsiteX55669" y="connsiteY55669"/>
              </a:cxn>
              <a:cxn ang="0">
                <a:pos x="connsiteX55670" y="connsiteY55670"/>
              </a:cxn>
              <a:cxn ang="0">
                <a:pos x="connsiteX55671" y="connsiteY55671"/>
              </a:cxn>
              <a:cxn ang="0">
                <a:pos x="connsiteX55672" y="connsiteY55672"/>
              </a:cxn>
              <a:cxn ang="0">
                <a:pos x="connsiteX55673" y="connsiteY55673"/>
              </a:cxn>
              <a:cxn ang="0">
                <a:pos x="connsiteX55674" y="connsiteY55674"/>
              </a:cxn>
              <a:cxn ang="0">
                <a:pos x="connsiteX55675" y="connsiteY55675"/>
              </a:cxn>
              <a:cxn ang="0">
                <a:pos x="connsiteX55676" y="connsiteY55676"/>
              </a:cxn>
              <a:cxn ang="0">
                <a:pos x="connsiteX55677" y="connsiteY55677"/>
              </a:cxn>
              <a:cxn ang="0">
                <a:pos x="connsiteX55678" y="connsiteY55678"/>
              </a:cxn>
              <a:cxn ang="0">
                <a:pos x="connsiteX55679" y="connsiteY55679"/>
              </a:cxn>
              <a:cxn ang="0">
                <a:pos x="connsiteX55680" y="connsiteY55680"/>
              </a:cxn>
              <a:cxn ang="0">
                <a:pos x="connsiteX55681" y="connsiteY55681"/>
              </a:cxn>
              <a:cxn ang="0">
                <a:pos x="connsiteX55682" y="connsiteY55682"/>
              </a:cxn>
              <a:cxn ang="0">
                <a:pos x="connsiteX55683" y="connsiteY55683"/>
              </a:cxn>
              <a:cxn ang="0">
                <a:pos x="connsiteX55684" y="connsiteY55684"/>
              </a:cxn>
              <a:cxn ang="0">
                <a:pos x="connsiteX55685" y="connsiteY55685"/>
              </a:cxn>
              <a:cxn ang="0">
                <a:pos x="connsiteX55686" y="connsiteY55686"/>
              </a:cxn>
              <a:cxn ang="0">
                <a:pos x="connsiteX55687" y="connsiteY55687"/>
              </a:cxn>
              <a:cxn ang="0">
                <a:pos x="connsiteX55688" y="connsiteY55688"/>
              </a:cxn>
              <a:cxn ang="0">
                <a:pos x="connsiteX55689" y="connsiteY55689"/>
              </a:cxn>
              <a:cxn ang="0">
                <a:pos x="connsiteX55690" y="connsiteY55690"/>
              </a:cxn>
              <a:cxn ang="0">
                <a:pos x="connsiteX55691" y="connsiteY55691"/>
              </a:cxn>
              <a:cxn ang="0">
                <a:pos x="connsiteX55692" y="connsiteY55692"/>
              </a:cxn>
              <a:cxn ang="0">
                <a:pos x="connsiteX55693" y="connsiteY55693"/>
              </a:cxn>
              <a:cxn ang="0">
                <a:pos x="connsiteX55694" y="connsiteY55694"/>
              </a:cxn>
              <a:cxn ang="0">
                <a:pos x="connsiteX55695" y="connsiteY55695"/>
              </a:cxn>
              <a:cxn ang="0">
                <a:pos x="connsiteX55696" y="connsiteY55696"/>
              </a:cxn>
              <a:cxn ang="0">
                <a:pos x="connsiteX55697" y="connsiteY55697"/>
              </a:cxn>
              <a:cxn ang="0">
                <a:pos x="connsiteX55698" y="connsiteY55698"/>
              </a:cxn>
              <a:cxn ang="0">
                <a:pos x="connsiteX55699" y="connsiteY55699"/>
              </a:cxn>
              <a:cxn ang="0">
                <a:pos x="connsiteX55700" y="connsiteY55700"/>
              </a:cxn>
              <a:cxn ang="0">
                <a:pos x="connsiteX55701" y="connsiteY55701"/>
              </a:cxn>
              <a:cxn ang="0">
                <a:pos x="connsiteX55702" y="connsiteY55702"/>
              </a:cxn>
              <a:cxn ang="0">
                <a:pos x="connsiteX55703" y="connsiteY55703"/>
              </a:cxn>
              <a:cxn ang="0">
                <a:pos x="connsiteX55704" y="connsiteY55704"/>
              </a:cxn>
              <a:cxn ang="0">
                <a:pos x="connsiteX55705" y="connsiteY55705"/>
              </a:cxn>
              <a:cxn ang="0">
                <a:pos x="connsiteX55706" y="connsiteY55706"/>
              </a:cxn>
              <a:cxn ang="0">
                <a:pos x="connsiteX55707" y="connsiteY55707"/>
              </a:cxn>
              <a:cxn ang="0">
                <a:pos x="connsiteX55708" y="connsiteY55708"/>
              </a:cxn>
              <a:cxn ang="0">
                <a:pos x="connsiteX55709" y="connsiteY55709"/>
              </a:cxn>
              <a:cxn ang="0">
                <a:pos x="connsiteX55710" y="connsiteY55710"/>
              </a:cxn>
              <a:cxn ang="0">
                <a:pos x="connsiteX55711" y="connsiteY55711"/>
              </a:cxn>
              <a:cxn ang="0">
                <a:pos x="connsiteX55712" y="connsiteY55712"/>
              </a:cxn>
              <a:cxn ang="0">
                <a:pos x="connsiteX55713" y="connsiteY55713"/>
              </a:cxn>
              <a:cxn ang="0">
                <a:pos x="connsiteX55714" y="connsiteY55714"/>
              </a:cxn>
              <a:cxn ang="0">
                <a:pos x="connsiteX55715" y="connsiteY55715"/>
              </a:cxn>
              <a:cxn ang="0">
                <a:pos x="connsiteX55716" y="connsiteY55716"/>
              </a:cxn>
              <a:cxn ang="0">
                <a:pos x="connsiteX55717" y="connsiteY55717"/>
              </a:cxn>
              <a:cxn ang="0">
                <a:pos x="connsiteX55718" y="connsiteY55718"/>
              </a:cxn>
              <a:cxn ang="0">
                <a:pos x="connsiteX55719" y="connsiteY55719"/>
              </a:cxn>
              <a:cxn ang="0">
                <a:pos x="connsiteX55720" y="connsiteY55720"/>
              </a:cxn>
              <a:cxn ang="0">
                <a:pos x="connsiteX55721" y="connsiteY55721"/>
              </a:cxn>
              <a:cxn ang="0">
                <a:pos x="connsiteX55722" y="connsiteY55722"/>
              </a:cxn>
              <a:cxn ang="0">
                <a:pos x="connsiteX55723" y="connsiteY55723"/>
              </a:cxn>
              <a:cxn ang="0">
                <a:pos x="connsiteX55724" y="connsiteY55724"/>
              </a:cxn>
              <a:cxn ang="0">
                <a:pos x="connsiteX55725" y="connsiteY55725"/>
              </a:cxn>
              <a:cxn ang="0">
                <a:pos x="connsiteX55726" y="connsiteY55726"/>
              </a:cxn>
              <a:cxn ang="0">
                <a:pos x="connsiteX55727" y="connsiteY55727"/>
              </a:cxn>
              <a:cxn ang="0">
                <a:pos x="connsiteX55728" y="connsiteY55728"/>
              </a:cxn>
              <a:cxn ang="0">
                <a:pos x="connsiteX55729" y="connsiteY55729"/>
              </a:cxn>
              <a:cxn ang="0">
                <a:pos x="connsiteX55730" y="connsiteY55730"/>
              </a:cxn>
              <a:cxn ang="0">
                <a:pos x="connsiteX55731" y="connsiteY55731"/>
              </a:cxn>
              <a:cxn ang="0">
                <a:pos x="connsiteX55732" y="connsiteY55732"/>
              </a:cxn>
              <a:cxn ang="0">
                <a:pos x="connsiteX55733" y="connsiteY55733"/>
              </a:cxn>
              <a:cxn ang="0">
                <a:pos x="connsiteX55734" y="connsiteY55734"/>
              </a:cxn>
              <a:cxn ang="0">
                <a:pos x="connsiteX55735" y="connsiteY55735"/>
              </a:cxn>
              <a:cxn ang="0">
                <a:pos x="connsiteX55736" y="connsiteY55736"/>
              </a:cxn>
              <a:cxn ang="0">
                <a:pos x="connsiteX55737" y="connsiteY55737"/>
              </a:cxn>
              <a:cxn ang="0">
                <a:pos x="connsiteX55738" y="connsiteY55738"/>
              </a:cxn>
              <a:cxn ang="0">
                <a:pos x="connsiteX55739" y="connsiteY55739"/>
              </a:cxn>
              <a:cxn ang="0">
                <a:pos x="connsiteX55740" y="connsiteY55740"/>
              </a:cxn>
              <a:cxn ang="0">
                <a:pos x="connsiteX55741" y="connsiteY55741"/>
              </a:cxn>
              <a:cxn ang="0">
                <a:pos x="connsiteX55742" y="connsiteY55742"/>
              </a:cxn>
              <a:cxn ang="0">
                <a:pos x="connsiteX55743" y="connsiteY55743"/>
              </a:cxn>
              <a:cxn ang="0">
                <a:pos x="connsiteX55744" y="connsiteY55744"/>
              </a:cxn>
              <a:cxn ang="0">
                <a:pos x="connsiteX55745" y="connsiteY55745"/>
              </a:cxn>
              <a:cxn ang="0">
                <a:pos x="connsiteX55746" y="connsiteY55746"/>
              </a:cxn>
              <a:cxn ang="0">
                <a:pos x="connsiteX55747" y="connsiteY55747"/>
              </a:cxn>
              <a:cxn ang="0">
                <a:pos x="connsiteX55748" y="connsiteY55748"/>
              </a:cxn>
              <a:cxn ang="0">
                <a:pos x="connsiteX55749" y="connsiteY55749"/>
              </a:cxn>
              <a:cxn ang="0">
                <a:pos x="connsiteX55750" y="connsiteY55750"/>
              </a:cxn>
              <a:cxn ang="0">
                <a:pos x="connsiteX55751" y="connsiteY55751"/>
              </a:cxn>
              <a:cxn ang="0">
                <a:pos x="connsiteX55752" y="connsiteY55752"/>
              </a:cxn>
              <a:cxn ang="0">
                <a:pos x="connsiteX55753" y="connsiteY55753"/>
              </a:cxn>
              <a:cxn ang="0">
                <a:pos x="connsiteX55754" y="connsiteY55754"/>
              </a:cxn>
              <a:cxn ang="0">
                <a:pos x="connsiteX55755" y="connsiteY55755"/>
              </a:cxn>
              <a:cxn ang="0">
                <a:pos x="connsiteX55756" y="connsiteY55756"/>
              </a:cxn>
              <a:cxn ang="0">
                <a:pos x="connsiteX55757" y="connsiteY55757"/>
              </a:cxn>
              <a:cxn ang="0">
                <a:pos x="connsiteX55758" y="connsiteY55758"/>
              </a:cxn>
              <a:cxn ang="0">
                <a:pos x="connsiteX55759" y="connsiteY55759"/>
              </a:cxn>
              <a:cxn ang="0">
                <a:pos x="connsiteX55760" y="connsiteY55760"/>
              </a:cxn>
              <a:cxn ang="0">
                <a:pos x="connsiteX55761" y="connsiteY55761"/>
              </a:cxn>
              <a:cxn ang="0">
                <a:pos x="connsiteX55762" y="connsiteY55762"/>
              </a:cxn>
              <a:cxn ang="0">
                <a:pos x="connsiteX55763" y="connsiteY55763"/>
              </a:cxn>
              <a:cxn ang="0">
                <a:pos x="connsiteX55764" y="connsiteY55764"/>
              </a:cxn>
              <a:cxn ang="0">
                <a:pos x="connsiteX55765" y="connsiteY55765"/>
              </a:cxn>
              <a:cxn ang="0">
                <a:pos x="connsiteX55766" y="connsiteY55766"/>
              </a:cxn>
              <a:cxn ang="0">
                <a:pos x="connsiteX55767" y="connsiteY55767"/>
              </a:cxn>
              <a:cxn ang="0">
                <a:pos x="connsiteX55768" y="connsiteY55768"/>
              </a:cxn>
              <a:cxn ang="0">
                <a:pos x="connsiteX55769" y="connsiteY55769"/>
              </a:cxn>
              <a:cxn ang="0">
                <a:pos x="connsiteX55770" y="connsiteY55770"/>
              </a:cxn>
              <a:cxn ang="0">
                <a:pos x="connsiteX55771" y="connsiteY55771"/>
              </a:cxn>
              <a:cxn ang="0">
                <a:pos x="connsiteX55772" y="connsiteY55772"/>
              </a:cxn>
              <a:cxn ang="0">
                <a:pos x="connsiteX55773" y="connsiteY55773"/>
              </a:cxn>
              <a:cxn ang="0">
                <a:pos x="connsiteX55774" y="connsiteY55774"/>
              </a:cxn>
              <a:cxn ang="0">
                <a:pos x="connsiteX55775" y="connsiteY55775"/>
              </a:cxn>
              <a:cxn ang="0">
                <a:pos x="connsiteX55776" y="connsiteY55776"/>
              </a:cxn>
              <a:cxn ang="0">
                <a:pos x="connsiteX55777" y="connsiteY55777"/>
              </a:cxn>
              <a:cxn ang="0">
                <a:pos x="connsiteX55778" y="connsiteY55778"/>
              </a:cxn>
              <a:cxn ang="0">
                <a:pos x="connsiteX55779" y="connsiteY55779"/>
              </a:cxn>
              <a:cxn ang="0">
                <a:pos x="connsiteX55780" y="connsiteY55780"/>
              </a:cxn>
              <a:cxn ang="0">
                <a:pos x="connsiteX55781" y="connsiteY55781"/>
              </a:cxn>
              <a:cxn ang="0">
                <a:pos x="connsiteX55782" y="connsiteY55782"/>
              </a:cxn>
              <a:cxn ang="0">
                <a:pos x="connsiteX55783" y="connsiteY55783"/>
              </a:cxn>
              <a:cxn ang="0">
                <a:pos x="connsiteX55784" y="connsiteY55784"/>
              </a:cxn>
              <a:cxn ang="0">
                <a:pos x="connsiteX55785" y="connsiteY55785"/>
              </a:cxn>
              <a:cxn ang="0">
                <a:pos x="connsiteX55786" y="connsiteY55786"/>
              </a:cxn>
              <a:cxn ang="0">
                <a:pos x="connsiteX55787" y="connsiteY55787"/>
              </a:cxn>
              <a:cxn ang="0">
                <a:pos x="connsiteX55788" y="connsiteY55788"/>
              </a:cxn>
              <a:cxn ang="0">
                <a:pos x="connsiteX55789" y="connsiteY55789"/>
              </a:cxn>
              <a:cxn ang="0">
                <a:pos x="connsiteX55790" y="connsiteY55790"/>
              </a:cxn>
              <a:cxn ang="0">
                <a:pos x="connsiteX55791" y="connsiteY55791"/>
              </a:cxn>
              <a:cxn ang="0">
                <a:pos x="connsiteX55792" y="connsiteY55792"/>
              </a:cxn>
              <a:cxn ang="0">
                <a:pos x="connsiteX55793" y="connsiteY55793"/>
              </a:cxn>
              <a:cxn ang="0">
                <a:pos x="connsiteX55794" y="connsiteY55794"/>
              </a:cxn>
              <a:cxn ang="0">
                <a:pos x="connsiteX55795" y="connsiteY55795"/>
              </a:cxn>
              <a:cxn ang="0">
                <a:pos x="connsiteX55796" y="connsiteY55796"/>
              </a:cxn>
              <a:cxn ang="0">
                <a:pos x="connsiteX55797" y="connsiteY55797"/>
              </a:cxn>
              <a:cxn ang="0">
                <a:pos x="connsiteX55798" y="connsiteY55798"/>
              </a:cxn>
              <a:cxn ang="0">
                <a:pos x="connsiteX55799" y="connsiteY55799"/>
              </a:cxn>
              <a:cxn ang="0">
                <a:pos x="connsiteX55800" y="connsiteY55800"/>
              </a:cxn>
              <a:cxn ang="0">
                <a:pos x="connsiteX55801" y="connsiteY55801"/>
              </a:cxn>
              <a:cxn ang="0">
                <a:pos x="connsiteX55802" y="connsiteY55802"/>
              </a:cxn>
              <a:cxn ang="0">
                <a:pos x="connsiteX55803" y="connsiteY55803"/>
              </a:cxn>
              <a:cxn ang="0">
                <a:pos x="connsiteX55804" y="connsiteY55804"/>
              </a:cxn>
              <a:cxn ang="0">
                <a:pos x="connsiteX55805" y="connsiteY55805"/>
              </a:cxn>
              <a:cxn ang="0">
                <a:pos x="connsiteX55806" y="connsiteY55806"/>
              </a:cxn>
              <a:cxn ang="0">
                <a:pos x="connsiteX55807" y="connsiteY55807"/>
              </a:cxn>
              <a:cxn ang="0">
                <a:pos x="connsiteX55808" y="connsiteY55808"/>
              </a:cxn>
              <a:cxn ang="0">
                <a:pos x="connsiteX55809" y="connsiteY55809"/>
              </a:cxn>
              <a:cxn ang="0">
                <a:pos x="connsiteX55810" y="connsiteY55810"/>
              </a:cxn>
              <a:cxn ang="0">
                <a:pos x="connsiteX55811" y="connsiteY55811"/>
              </a:cxn>
              <a:cxn ang="0">
                <a:pos x="connsiteX55812" y="connsiteY55812"/>
              </a:cxn>
              <a:cxn ang="0">
                <a:pos x="connsiteX55813" y="connsiteY55813"/>
              </a:cxn>
              <a:cxn ang="0">
                <a:pos x="connsiteX55814" y="connsiteY55814"/>
              </a:cxn>
              <a:cxn ang="0">
                <a:pos x="connsiteX55815" y="connsiteY55815"/>
              </a:cxn>
              <a:cxn ang="0">
                <a:pos x="connsiteX55816" y="connsiteY55816"/>
              </a:cxn>
              <a:cxn ang="0">
                <a:pos x="connsiteX55817" y="connsiteY55817"/>
              </a:cxn>
              <a:cxn ang="0">
                <a:pos x="connsiteX55818" y="connsiteY55818"/>
              </a:cxn>
              <a:cxn ang="0">
                <a:pos x="connsiteX55819" y="connsiteY55819"/>
              </a:cxn>
              <a:cxn ang="0">
                <a:pos x="connsiteX55820" y="connsiteY55820"/>
              </a:cxn>
              <a:cxn ang="0">
                <a:pos x="connsiteX55821" y="connsiteY55821"/>
              </a:cxn>
              <a:cxn ang="0">
                <a:pos x="connsiteX55822" y="connsiteY55822"/>
              </a:cxn>
              <a:cxn ang="0">
                <a:pos x="connsiteX55823" y="connsiteY55823"/>
              </a:cxn>
              <a:cxn ang="0">
                <a:pos x="connsiteX55824" y="connsiteY55824"/>
              </a:cxn>
              <a:cxn ang="0">
                <a:pos x="connsiteX55825" y="connsiteY55825"/>
              </a:cxn>
              <a:cxn ang="0">
                <a:pos x="connsiteX55826" y="connsiteY55826"/>
              </a:cxn>
              <a:cxn ang="0">
                <a:pos x="connsiteX55827" y="connsiteY55827"/>
              </a:cxn>
              <a:cxn ang="0">
                <a:pos x="connsiteX55828" y="connsiteY55828"/>
              </a:cxn>
              <a:cxn ang="0">
                <a:pos x="connsiteX55829" y="connsiteY55829"/>
              </a:cxn>
              <a:cxn ang="0">
                <a:pos x="connsiteX55830" y="connsiteY55830"/>
              </a:cxn>
              <a:cxn ang="0">
                <a:pos x="connsiteX55831" y="connsiteY55831"/>
              </a:cxn>
              <a:cxn ang="0">
                <a:pos x="connsiteX55832" y="connsiteY55832"/>
              </a:cxn>
              <a:cxn ang="0">
                <a:pos x="connsiteX55833" y="connsiteY55833"/>
              </a:cxn>
              <a:cxn ang="0">
                <a:pos x="connsiteX55834" y="connsiteY55834"/>
              </a:cxn>
              <a:cxn ang="0">
                <a:pos x="connsiteX55835" y="connsiteY55835"/>
              </a:cxn>
              <a:cxn ang="0">
                <a:pos x="connsiteX55836" y="connsiteY55836"/>
              </a:cxn>
              <a:cxn ang="0">
                <a:pos x="connsiteX55837" y="connsiteY55837"/>
              </a:cxn>
              <a:cxn ang="0">
                <a:pos x="connsiteX55838" y="connsiteY55838"/>
              </a:cxn>
              <a:cxn ang="0">
                <a:pos x="connsiteX55839" y="connsiteY55839"/>
              </a:cxn>
              <a:cxn ang="0">
                <a:pos x="connsiteX55840" y="connsiteY55840"/>
              </a:cxn>
              <a:cxn ang="0">
                <a:pos x="connsiteX55841" y="connsiteY55841"/>
              </a:cxn>
              <a:cxn ang="0">
                <a:pos x="connsiteX55842" y="connsiteY55842"/>
              </a:cxn>
              <a:cxn ang="0">
                <a:pos x="connsiteX55843" y="connsiteY55843"/>
              </a:cxn>
              <a:cxn ang="0">
                <a:pos x="connsiteX55844" y="connsiteY55844"/>
              </a:cxn>
              <a:cxn ang="0">
                <a:pos x="connsiteX55845" y="connsiteY55845"/>
              </a:cxn>
              <a:cxn ang="0">
                <a:pos x="connsiteX55846" y="connsiteY55846"/>
              </a:cxn>
              <a:cxn ang="0">
                <a:pos x="connsiteX55847" y="connsiteY55847"/>
              </a:cxn>
              <a:cxn ang="0">
                <a:pos x="connsiteX55848" y="connsiteY55848"/>
              </a:cxn>
              <a:cxn ang="0">
                <a:pos x="connsiteX55849" y="connsiteY55849"/>
              </a:cxn>
              <a:cxn ang="0">
                <a:pos x="connsiteX55850" y="connsiteY55850"/>
              </a:cxn>
              <a:cxn ang="0">
                <a:pos x="connsiteX55851" y="connsiteY55851"/>
              </a:cxn>
              <a:cxn ang="0">
                <a:pos x="connsiteX55852" y="connsiteY55852"/>
              </a:cxn>
              <a:cxn ang="0">
                <a:pos x="connsiteX55853" y="connsiteY55853"/>
              </a:cxn>
              <a:cxn ang="0">
                <a:pos x="connsiteX55854" y="connsiteY55854"/>
              </a:cxn>
              <a:cxn ang="0">
                <a:pos x="connsiteX55855" y="connsiteY55855"/>
              </a:cxn>
              <a:cxn ang="0">
                <a:pos x="connsiteX55856" y="connsiteY55856"/>
              </a:cxn>
              <a:cxn ang="0">
                <a:pos x="connsiteX55857" y="connsiteY55857"/>
              </a:cxn>
              <a:cxn ang="0">
                <a:pos x="connsiteX55858" y="connsiteY55858"/>
              </a:cxn>
              <a:cxn ang="0">
                <a:pos x="connsiteX55859" y="connsiteY55859"/>
              </a:cxn>
              <a:cxn ang="0">
                <a:pos x="connsiteX55860" y="connsiteY55860"/>
              </a:cxn>
              <a:cxn ang="0">
                <a:pos x="connsiteX55861" y="connsiteY55861"/>
              </a:cxn>
              <a:cxn ang="0">
                <a:pos x="connsiteX55862" y="connsiteY55862"/>
              </a:cxn>
              <a:cxn ang="0">
                <a:pos x="connsiteX55863" y="connsiteY55863"/>
              </a:cxn>
              <a:cxn ang="0">
                <a:pos x="connsiteX55864" y="connsiteY55864"/>
              </a:cxn>
              <a:cxn ang="0">
                <a:pos x="connsiteX55865" y="connsiteY55865"/>
              </a:cxn>
              <a:cxn ang="0">
                <a:pos x="connsiteX55866" y="connsiteY55866"/>
              </a:cxn>
              <a:cxn ang="0">
                <a:pos x="connsiteX55867" y="connsiteY55867"/>
              </a:cxn>
              <a:cxn ang="0">
                <a:pos x="connsiteX55868" y="connsiteY55868"/>
              </a:cxn>
              <a:cxn ang="0">
                <a:pos x="connsiteX55869" y="connsiteY55869"/>
              </a:cxn>
              <a:cxn ang="0">
                <a:pos x="connsiteX55870" y="connsiteY55870"/>
              </a:cxn>
              <a:cxn ang="0">
                <a:pos x="connsiteX55871" y="connsiteY55871"/>
              </a:cxn>
              <a:cxn ang="0">
                <a:pos x="connsiteX55872" y="connsiteY55872"/>
              </a:cxn>
              <a:cxn ang="0">
                <a:pos x="connsiteX55873" y="connsiteY55873"/>
              </a:cxn>
              <a:cxn ang="0">
                <a:pos x="connsiteX55874" y="connsiteY55874"/>
              </a:cxn>
              <a:cxn ang="0">
                <a:pos x="connsiteX55875" y="connsiteY55875"/>
              </a:cxn>
              <a:cxn ang="0">
                <a:pos x="connsiteX55876" y="connsiteY55876"/>
              </a:cxn>
              <a:cxn ang="0">
                <a:pos x="connsiteX55877" y="connsiteY55877"/>
              </a:cxn>
              <a:cxn ang="0">
                <a:pos x="connsiteX55878" y="connsiteY55878"/>
              </a:cxn>
              <a:cxn ang="0">
                <a:pos x="connsiteX55879" y="connsiteY55879"/>
              </a:cxn>
              <a:cxn ang="0">
                <a:pos x="connsiteX55880" y="connsiteY55880"/>
              </a:cxn>
              <a:cxn ang="0">
                <a:pos x="connsiteX55881" y="connsiteY55881"/>
              </a:cxn>
              <a:cxn ang="0">
                <a:pos x="connsiteX55882" y="connsiteY55882"/>
              </a:cxn>
              <a:cxn ang="0">
                <a:pos x="connsiteX55883" y="connsiteY55883"/>
              </a:cxn>
              <a:cxn ang="0">
                <a:pos x="connsiteX55884" y="connsiteY55884"/>
              </a:cxn>
              <a:cxn ang="0">
                <a:pos x="connsiteX55885" y="connsiteY55885"/>
              </a:cxn>
              <a:cxn ang="0">
                <a:pos x="connsiteX55886" y="connsiteY55886"/>
              </a:cxn>
              <a:cxn ang="0">
                <a:pos x="connsiteX55887" y="connsiteY55887"/>
              </a:cxn>
              <a:cxn ang="0">
                <a:pos x="connsiteX55888" y="connsiteY55888"/>
              </a:cxn>
              <a:cxn ang="0">
                <a:pos x="connsiteX55889" y="connsiteY55889"/>
              </a:cxn>
              <a:cxn ang="0">
                <a:pos x="connsiteX55890" y="connsiteY55890"/>
              </a:cxn>
              <a:cxn ang="0">
                <a:pos x="connsiteX55891" y="connsiteY55891"/>
              </a:cxn>
              <a:cxn ang="0">
                <a:pos x="connsiteX55892" y="connsiteY55892"/>
              </a:cxn>
              <a:cxn ang="0">
                <a:pos x="connsiteX55893" y="connsiteY55893"/>
              </a:cxn>
              <a:cxn ang="0">
                <a:pos x="connsiteX55894" y="connsiteY55894"/>
              </a:cxn>
              <a:cxn ang="0">
                <a:pos x="connsiteX55895" y="connsiteY55895"/>
              </a:cxn>
              <a:cxn ang="0">
                <a:pos x="connsiteX55896" y="connsiteY55896"/>
              </a:cxn>
              <a:cxn ang="0">
                <a:pos x="connsiteX55897" y="connsiteY55897"/>
              </a:cxn>
              <a:cxn ang="0">
                <a:pos x="connsiteX55898" y="connsiteY55898"/>
              </a:cxn>
              <a:cxn ang="0">
                <a:pos x="connsiteX55899" y="connsiteY55899"/>
              </a:cxn>
              <a:cxn ang="0">
                <a:pos x="connsiteX55900" y="connsiteY55900"/>
              </a:cxn>
              <a:cxn ang="0">
                <a:pos x="connsiteX55901" y="connsiteY55901"/>
              </a:cxn>
              <a:cxn ang="0">
                <a:pos x="connsiteX55902" y="connsiteY55902"/>
              </a:cxn>
              <a:cxn ang="0">
                <a:pos x="connsiteX55903" y="connsiteY55903"/>
              </a:cxn>
              <a:cxn ang="0">
                <a:pos x="connsiteX55904" y="connsiteY55904"/>
              </a:cxn>
              <a:cxn ang="0">
                <a:pos x="connsiteX55905" y="connsiteY55905"/>
              </a:cxn>
              <a:cxn ang="0">
                <a:pos x="connsiteX55906" y="connsiteY55906"/>
              </a:cxn>
              <a:cxn ang="0">
                <a:pos x="connsiteX55907" y="connsiteY55907"/>
              </a:cxn>
              <a:cxn ang="0">
                <a:pos x="connsiteX55908" y="connsiteY55908"/>
              </a:cxn>
              <a:cxn ang="0">
                <a:pos x="connsiteX55909" y="connsiteY55909"/>
              </a:cxn>
              <a:cxn ang="0">
                <a:pos x="connsiteX55910" y="connsiteY55910"/>
              </a:cxn>
              <a:cxn ang="0">
                <a:pos x="connsiteX55911" y="connsiteY55911"/>
              </a:cxn>
              <a:cxn ang="0">
                <a:pos x="connsiteX55912" y="connsiteY55912"/>
              </a:cxn>
              <a:cxn ang="0">
                <a:pos x="connsiteX55913" y="connsiteY55913"/>
              </a:cxn>
              <a:cxn ang="0">
                <a:pos x="connsiteX55914" y="connsiteY55914"/>
              </a:cxn>
              <a:cxn ang="0">
                <a:pos x="connsiteX55915" y="connsiteY55915"/>
              </a:cxn>
              <a:cxn ang="0">
                <a:pos x="connsiteX55916" y="connsiteY55916"/>
              </a:cxn>
              <a:cxn ang="0">
                <a:pos x="connsiteX55917" y="connsiteY55917"/>
              </a:cxn>
              <a:cxn ang="0">
                <a:pos x="connsiteX55918" y="connsiteY55918"/>
              </a:cxn>
              <a:cxn ang="0">
                <a:pos x="connsiteX55919" y="connsiteY55919"/>
              </a:cxn>
              <a:cxn ang="0">
                <a:pos x="connsiteX55920" y="connsiteY55920"/>
              </a:cxn>
              <a:cxn ang="0">
                <a:pos x="connsiteX55921" y="connsiteY55921"/>
              </a:cxn>
              <a:cxn ang="0">
                <a:pos x="connsiteX55922" y="connsiteY55922"/>
              </a:cxn>
              <a:cxn ang="0">
                <a:pos x="connsiteX55923" y="connsiteY55923"/>
              </a:cxn>
              <a:cxn ang="0">
                <a:pos x="connsiteX55924" y="connsiteY55924"/>
              </a:cxn>
              <a:cxn ang="0">
                <a:pos x="connsiteX55925" y="connsiteY55925"/>
              </a:cxn>
              <a:cxn ang="0">
                <a:pos x="connsiteX55926" y="connsiteY55926"/>
              </a:cxn>
              <a:cxn ang="0">
                <a:pos x="connsiteX55927" y="connsiteY55927"/>
              </a:cxn>
              <a:cxn ang="0">
                <a:pos x="connsiteX55928" y="connsiteY55928"/>
              </a:cxn>
              <a:cxn ang="0">
                <a:pos x="connsiteX55929" y="connsiteY55929"/>
              </a:cxn>
              <a:cxn ang="0">
                <a:pos x="connsiteX55930" y="connsiteY55930"/>
              </a:cxn>
              <a:cxn ang="0">
                <a:pos x="connsiteX55931" y="connsiteY55931"/>
              </a:cxn>
              <a:cxn ang="0">
                <a:pos x="connsiteX55932" y="connsiteY55932"/>
              </a:cxn>
              <a:cxn ang="0">
                <a:pos x="connsiteX55933" y="connsiteY55933"/>
              </a:cxn>
              <a:cxn ang="0">
                <a:pos x="connsiteX55934" y="connsiteY55934"/>
              </a:cxn>
              <a:cxn ang="0">
                <a:pos x="connsiteX55935" y="connsiteY55935"/>
              </a:cxn>
              <a:cxn ang="0">
                <a:pos x="connsiteX55936" y="connsiteY55936"/>
              </a:cxn>
              <a:cxn ang="0">
                <a:pos x="connsiteX55937" y="connsiteY55937"/>
              </a:cxn>
              <a:cxn ang="0">
                <a:pos x="connsiteX55938" y="connsiteY55938"/>
              </a:cxn>
              <a:cxn ang="0">
                <a:pos x="connsiteX55939" y="connsiteY55939"/>
              </a:cxn>
              <a:cxn ang="0">
                <a:pos x="connsiteX55940" y="connsiteY55940"/>
              </a:cxn>
              <a:cxn ang="0">
                <a:pos x="connsiteX55941" y="connsiteY55941"/>
              </a:cxn>
              <a:cxn ang="0">
                <a:pos x="connsiteX55942" y="connsiteY55942"/>
              </a:cxn>
              <a:cxn ang="0">
                <a:pos x="connsiteX55943" y="connsiteY55943"/>
              </a:cxn>
              <a:cxn ang="0">
                <a:pos x="connsiteX55944" y="connsiteY55944"/>
              </a:cxn>
              <a:cxn ang="0">
                <a:pos x="connsiteX55945" y="connsiteY55945"/>
              </a:cxn>
              <a:cxn ang="0">
                <a:pos x="connsiteX55946" y="connsiteY55946"/>
              </a:cxn>
              <a:cxn ang="0">
                <a:pos x="connsiteX55947" y="connsiteY55947"/>
              </a:cxn>
              <a:cxn ang="0">
                <a:pos x="connsiteX55948" y="connsiteY55948"/>
              </a:cxn>
              <a:cxn ang="0">
                <a:pos x="connsiteX55949" y="connsiteY55949"/>
              </a:cxn>
              <a:cxn ang="0">
                <a:pos x="connsiteX55950" y="connsiteY55950"/>
              </a:cxn>
              <a:cxn ang="0">
                <a:pos x="connsiteX55951" y="connsiteY55951"/>
              </a:cxn>
              <a:cxn ang="0">
                <a:pos x="connsiteX55952" y="connsiteY55952"/>
              </a:cxn>
              <a:cxn ang="0">
                <a:pos x="connsiteX55953" y="connsiteY55953"/>
              </a:cxn>
              <a:cxn ang="0">
                <a:pos x="connsiteX55954" y="connsiteY55954"/>
              </a:cxn>
              <a:cxn ang="0">
                <a:pos x="connsiteX55955" y="connsiteY55955"/>
              </a:cxn>
              <a:cxn ang="0">
                <a:pos x="connsiteX55956" y="connsiteY55956"/>
              </a:cxn>
              <a:cxn ang="0">
                <a:pos x="connsiteX55957" y="connsiteY55957"/>
              </a:cxn>
              <a:cxn ang="0">
                <a:pos x="connsiteX55958" y="connsiteY55958"/>
              </a:cxn>
              <a:cxn ang="0">
                <a:pos x="connsiteX55959" y="connsiteY55959"/>
              </a:cxn>
              <a:cxn ang="0">
                <a:pos x="connsiteX55960" y="connsiteY55960"/>
              </a:cxn>
              <a:cxn ang="0">
                <a:pos x="connsiteX55961" y="connsiteY55961"/>
              </a:cxn>
              <a:cxn ang="0">
                <a:pos x="connsiteX55962" y="connsiteY55962"/>
              </a:cxn>
              <a:cxn ang="0">
                <a:pos x="connsiteX55963" y="connsiteY55963"/>
              </a:cxn>
              <a:cxn ang="0">
                <a:pos x="connsiteX55964" y="connsiteY55964"/>
              </a:cxn>
              <a:cxn ang="0">
                <a:pos x="connsiteX55965" y="connsiteY55965"/>
              </a:cxn>
              <a:cxn ang="0">
                <a:pos x="connsiteX55966" y="connsiteY55966"/>
              </a:cxn>
              <a:cxn ang="0">
                <a:pos x="connsiteX55967" y="connsiteY55967"/>
              </a:cxn>
              <a:cxn ang="0">
                <a:pos x="connsiteX55968" y="connsiteY55968"/>
              </a:cxn>
              <a:cxn ang="0">
                <a:pos x="connsiteX55969" y="connsiteY55969"/>
              </a:cxn>
              <a:cxn ang="0">
                <a:pos x="connsiteX55970" y="connsiteY55970"/>
              </a:cxn>
              <a:cxn ang="0">
                <a:pos x="connsiteX55971" y="connsiteY55971"/>
              </a:cxn>
              <a:cxn ang="0">
                <a:pos x="connsiteX55972" y="connsiteY55972"/>
              </a:cxn>
              <a:cxn ang="0">
                <a:pos x="connsiteX55973" y="connsiteY55973"/>
              </a:cxn>
              <a:cxn ang="0">
                <a:pos x="connsiteX55974" y="connsiteY55974"/>
              </a:cxn>
              <a:cxn ang="0">
                <a:pos x="connsiteX55975" y="connsiteY55975"/>
              </a:cxn>
              <a:cxn ang="0">
                <a:pos x="connsiteX55976" y="connsiteY55976"/>
              </a:cxn>
              <a:cxn ang="0">
                <a:pos x="connsiteX55977" y="connsiteY55977"/>
              </a:cxn>
              <a:cxn ang="0">
                <a:pos x="connsiteX55978" y="connsiteY55978"/>
              </a:cxn>
              <a:cxn ang="0">
                <a:pos x="connsiteX55979" y="connsiteY55979"/>
              </a:cxn>
              <a:cxn ang="0">
                <a:pos x="connsiteX55980" y="connsiteY55980"/>
              </a:cxn>
              <a:cxn ang="0">
                <a:pos x="connsiteX55981" y="connsiteY55981"/>
              </a:cxn>
              <a:cxn ang="0">
                <a:pos x="connsiteX55982" y="connsiteY55982"/>
              </a:cxn>
              <a:cxn ang="0">
                <a:pos x="connsiteX55983" y="connsiteY55983"/>
              </a:cxn>
              <a:cxn ang="0">
                <a:pos x="connsiteX55984" y="connsiteY55984"/>
              </a:cxn>
              <a:cxn ang="0">
                <a:pos x="connsiteX55985" y="connsiteY55985"/>
              </a:cxn>
              <a:cxn ang="0">
                <a:pos x="connsiteX55986" y="connsiteY55986"/>
              </a:cxn>
              <a:cxn ang="0">
                <a:pos x="connsiteX55987" y="connsiteY55987"/>
              </a:cxn>
              <a:cxn ang="0">
                <a:pos x="connsiteX55988" y="connsiteY55988"/>
              </a:cxn>
              <a:cxn ang="0">
                <a:pos x="connsiteX55989" y="connsiteY55989"/>
              </a:cxn>
              <a:cxn ang="0">
                <a:pos x="connsiteX55990" y="connsiteY55990"/>
              </a:cxn>
              <a:cxn ang="0">
                <a:pos x="connsiteX55991" y="connsiteY55991"/>
              </a:cxn>
              <a:cxn ang="0">
                <a:pos x="connsiteX55992" y="connsiteY55992"/>
              </a:cxn>
              <a:cxn ang="0">
                <a:pos x="connsiteX55993" y="connsiteY55993"/>
              </a:cxn>
              <a:cxn ang="0">
                <a:pos x="connsiteX55994" y="connsiteY55994"/>
              </a:cxn>
              <a:cxn ang="0">
                <a:pos x="connsiteX55995" y="connsiteY55995"/>
              </a:cxn>
              <a:cxn ang="0">
                <a:pos x="connsiteX55996" y="connsiteY55996"/>
              </a:cxn>
              <a:cxn ang="0">
                <a:pos x="connsiteX55997" y="connsiteY55997"/>
              </a:cxn>
              <a:cxn ang="0">
                <a:pos x="connsiteX55998" y="connsiteY55998"/>
              </a:cxn>
              <a:cxn ang="0">
                <a:pos x="connsiteX55999" y="connsiteY55999"/>
              </a:cxn>
              <a:cxn ang="0">
                <a:pos x="connsiteX56000" y="connsiteY56000"/>
              </a:cxn>
              <a:cxn ang="0">
                <a:pos x="connsiteX56001" y="connsiteY56001"/>
              </a:cxn>
              <a:cxn ang="0">
                <a:pos x="connsiteX56002" y="connsiteY56002"/>
              </a:cxn>
              <a:cxn ang="0">
                <a:pos x="connsiteX56003" y="connsiteY56003"/>
              </a:cxn>
              <a:cxn ang="0">
                <a:pos x="connsiteX56004" y="connsiteY56004"/>
              </a:cxn>
              <a:cxn ang="0">
                <a:pos x="connsiteX56005" y="connsiteY56005"/>
              </a:cxn>
              <a:cxn ang="0">
                <a:pos x="connsiteX56006" y="connsiteY56006"/>
              </a:cxn>
              <a:cxn ang="0">
                <a:pos x="connsiteX56007" y="connsiteY56007"/>
              </a:cxn>
              <a:cxn ang="0">
                <a:pos x="connsiteX56008" y="connsiteY56008"/>
              </a:cxn>
              <a:cxn ang="0">
                <a:pos x="connsiteX56009" y="connsiteY56009"/>
              </a:cxn>
              <a:cxn ang="0">
                <a:pos x="connsiteX56010" y="connsiteY56010"/>
              </a:cxn>
              <a:cxn ang="0">
                <a:pos x="connsiteX56011" y="connsiteY56011"/>
              </a:cxn>
              <a:cxn ang="0">
                <a:pos x="connsiteX56012" y="connsiteY56012"/>
              </a:cxn>
              <a:cxn ang="0">
                <a:pos x="connsiteX56013" y="connsiteY56013"/>
              </a:cxn>
              <a:cxn ang="0">
                <a:pos x="connsiteX56014" y="connsiteY56014"/>
              </a:cxn>
              <a:cxn ang="0">
                <a:pos x="connsiteX56015" y="connsiteY56015"/>
              </a:cxn>
              <a:cxn ang="0">
                <a:pos x="connsiteX56016" y="connsiteY56016"/>
              </a:cxn>
              <a:cxn ang="0">
                <a:pos x="connsiteX56017" y="connsiteY56017"/>
              </a:cxn>
              <a:cxn ang="0">
                <a:pos x="connsiteX56018" y="connsiteY56018"/>
              </a:cxn>
              <a:cxn ang="0">
                <a:pos x="connsiteX56019" y="connsiteY56019"/>
              </a:cxn>
              <a:cxn ang="0">
                <a:pos x="connsiteX56020" y="connsiteY56020"/>
              </a:cxn>
              <a:cxn ang="0">
                <a:pos x="connsiteX56021" y="connsiteY56021"/>
              </a:cxn>
              <a:cxn ang="0">
                <a:pos x="connsiteX56022" y="connsiteY56022"/>
              </a:cxn>
              <a:cxn ang="0">
                <a:pos x="connsiteX56023" y="connsiteY56023"/>
              </a:cxn>
              <a:cxn ang="0">
                <a:pos x="connsiteX56024" y="connsiteY56024"/>
              </a:cxn>
              <a:cxn ang="0">
                <a:pos x="connsiteX56025" y="connsiteY56025"/>
              </a:cxn>
              <a:cxn ang="0">
                <a:pos x="connsiteX56026" y="connsiteY56026"/>
              </a:cxn>
              <a:cxn ang="0">
                <a:pos x="connsiteX56027" y="connsiteY56027"/>
              </a:cxn>
              <a:cxn ang="0">
                <a:pos x="connsiteX56028" y="connsiteY56028"/>
              </a:cxn>
              <a:cxn ang="0">
                <a:pos x="connsiteX56029" y="connsiteY56029"/>
              </a:cxn>
              <a:cxn ang="0">
                <a:pos x="connsiteX56030" y="connsiteY56030"/>
              </a:cxn>
              <a:cxn ang="0">
                <a:pos x="connsiteX56031" y="connsiteY56031"/>
              </a:cxn>
              <a:cxn ang="0">
                <a:pos x="connsiteX56032" y="connsiteY56032"/>
              </a:cxn>
              <a:cxn ang="0">
                <a:pos x="connsiteX56033" y="connsiteY56033"/>
              </a:cxn>
              <a:cxn ang="0">
                <a:pos x="connsiteX56034" y="connsiteY56034"/>
              </a:cxn>
              <a:cxn ang="0">
                <a:pos x="connsiteX56035" y="connsiteY56035"/>
              </a:cxn>
              <a:cxn ang="0">
                <a:pos x="connsiteX56036" y="connsiteY56036"/>
              </a:cxn>
              <a:cxn ang="0">
                <a:pos x="connsiteX56037" y="connsiteY56037"/>
              </a:cxn>
              <a:cxn ang="0">
                <a:pos x="connsiteX56038" y="connsiteY56038"/>
              </a:cxn>
              <a:cxn ang="0">
                <a:pos x="connsiteX56039" y="connsiteY56039"/>
              </a:cxn>
              <a:cxn ang="0">
                <a:pos x="connsiteX56040" y="connsiteY56040"/>
              </a:cxn>
              <a:cxn ang="0">
                <a:pos x="connsiteX56041" y="connsiteY56041"/>
              </a:cxn>
              <a:cxn ang="0">
                <a:pos x="connsiteX56042" y="connsiteY56042"/>
              </a:cxn>
              <a:cxn ang="0">
                <a:pos x="connsiteX56043" y="connsiteY56043"/>
              </a:cxn>
              <a:cxn ang="0">
                <a:pos x="connsiteX56044" y="connsiteY56044"/>
              </a:cxn>
              <a:cxn ang="0">
                <a:pos x="connsiteX56045" y="connsiteY56045"/>
              </a:cxn>
              <a:cxn ang="0">
                <a:pos x="connsiteX56046" y="connsiteY56046"/>
              </a:cxn>
              <a:cxn ang="0">
                <a:pos x="connsiteX56047" y="connsiteY56047"/>
              </a:cxn>
              <a:cxn ang="0">
                <a:pos x="connsiteX56048" y="connsiteY56048"/>
              </a:cxn>
              <a:cxn ang="0">
                <a:pos x="connsiteX56049" y="connsiteY56049"/>
              </a:cxn>
              <a:cxn ang="0">
                <a:pos x="connsiteX56050" y="connsiteY56050"/>
              </a:cxn>
              <a:cxn ang="0">
                <a:pos x="connsiteX56051" y="connsiteY56051"/>
              </a:cxn>
              <a:cxn ang="0">
                <a:pos x="connsiteX56052" y="connsiteY56052"/>
              </a:cxn>
              <a:cxn ang="0">
                <a:pos x="connsiteX56053" y="connsiteY56053"/>
              </a:cxn>
              <a:cxn ang="0">
                <a:pos x="connsiteX56054" y="connsiteY56054"/>
              </a:cxn>
              <a:cxn ang="0">
                <a:pos x="connsiteX56055" y="connsiteY56055"/>
              </a:cxn>
              <a:cxn ang="0">
                <a:pos x="connsiteX56056" y="connsiteY56056"/>
              </a:cxn>
              <a:cxn ang="0">
                <a:pos x="connsiteX56057" y="connsiteY56057"/>
              </a:cxn>
              <a:cxn ang="0">
                <a:pos x="connsiteX56058" y="connsiteY56058"/>
              </a:cxn>
              <a:cxn ang="0">
                <a:pos x="connsiteX56059" y="connsiteY56059"/>
              </a:cxn>
              <a:cxn ang="0">
                <a:pos x="connsiteX56060" y="connsiteY56060"/>
              </a:cxn>
              <a:cxn ang="0">
                <a:pos x="connsiteX56061" y="connsiteY56061"/>
              </a:cxn>
              <a:cxn ang="0">
                <a:pos x="connsiteX56062" y="connsiteY56062"/>
              </a:cxn>
              <a:cxn ang="0">
                <a:pos x="connsiteX56063" y="connsiteY56063"/>
              </a:cxn>
              <a:cxn ang="0">
                <a:pos x="connsiteX56064" y="connsiteY56064"/>
              </a:cxn>
              <a:cxn ang="0">
                <a:pos x="connsiteX56065" y="connsiteY56065"/>
              </a:cxn>
              <a:cxn ang="0">
                <a:pos x="connsiteX56066" y="connsiteY56066"/>
              </a:cxn>
              <a:cxn ang="0">
                <a:pos x="connsiteX56067" y="connsiteY56067"/>
              </a:cxn>
              <a:cxn ang="0">
                <a:pos x="connsiteX56068" y="connsiteY56068"/>
              </a:cxn>
              <a:cxn ang="0">
                <a:pos x="connsiteX56069" y="connsiteY56069"/>
              </a:cxn>
              <a:cxn ang="0">
                <a:pos x="connsiteX56070" y="connsiteY56070"/>
              </a:cxn>
              <a:cxn ang="0">
                <a:pos x="connsiteX56071" y="connsiteY56071"/>
              </a:cxn>
              <a:cxn ang="0">
                <a:pos x="connsiteX56072" y="connsiteY56072"/>
              </a:cxn>
              <a:cxn ang="0">
                <a:pos x="connsiteX56073" y="connsiteY56073"/>
              </a:cxn>
              <a:cxn ang="0">
                <a:pos x="connsiteX56074" y="connsiteY56074"/>
              </a:cxn>
              <a:cxn ang="0">
                <a:pos x="connsiteX56075" y="connsiteY56075"/>
              </a:cxn>
              <a:cxn ang="0">
                <a:pos x="connsiteX56076" y="connsiteY56076"/>
              </a:cxn>
              <a:cxn ang="0">
                <a:pos x="connsiteX56077" y="connsiteY56077"/>
              </a:cxn>
              <a:cxn ang="0">
                <a:pos x="connsiteX56078" y="connsiteY56078"/>
              </a:cxn>
              <a:cxn ang="0">
                <a:pos x="connsiteX56079" y="connsiteY56079"/>
              </a:cxn>
              <a:cxn ang="0">
                <a:pos x="connsiteX56080" y="connsiteY56080"/>
              </a:cxn>
              <a:cxn ang="0">
                <a:pos x="connsiteX56081" y="connsiteY56081"/>
              </a:cxn>
              <a:cxn ang="0">
                <a:pos x="connsiteX56082" y="connsiteY56082"/>
              </a:cxn>
              <a:cxn ang="0">
                <a:pos x="connsiteX56083" y="connsiteY56083"/>
              </a:cxn>
              <a:cxn ang="0">
                <a:pos x="connsiteX56084" y="connsiteY56084"/>
              </a:cxn>
              <a:cxn ang="0">
                <a:pos x="connsiteX56085" y="connsiteY56085"/>
              </a:cxn>
              <a:cxn ang="0">
                <a:pos x="connsiteX56086" y="connsiteY56086"/>
              </a:cxn>
              <a:cxn ang="0">
                <a:pos x="connsiteX56087" y="connsiteY56087"/>
              </a:cxn>
              <a:cxn ang="0">
                <a:pos x="connsiteX56088" y="connsiteY56088"/>
              </a:cxn>
              <a:cxn ang="0">
                <a:pos x="connsiteX56089" y="connsiteY56089"/>
              </a:cxn>
              <a:cxn ang="0">
                <a:pos x="connsiteX56090" y="connsiteY56090"/>
              </a:cxn>
              <a:cxn ang="0">
                <a:pos x="connsiteX56091" y="connsiteY56091"/>
              </a:cxn>
              <a:cxn ang="0">
                <a:pos x="connsiteX56092" y="connsiteY56092"/>
              </a:cxn>
              <a:cxn ang="0">
                <a:pos x="connsiteX56093" y="connsiteY56093"/>
              </a:cxn>
              <a:cxn ang="0">
                <a:pos x="connsiteX56094" y="connsiteY56094"/>
              </a:cxn>
              <a:cxn ang="0">
                <a:pos x="connsiteX56095" y="connsiteY56095"/>
              </a:cxn>
              <a:cxn ang="0">
                <a:pos x="connsiteX56096" y="connsiteY56096"/>
              </a:cxn>
              <a:cxn ang="0">
                <a:pos x="connsiteX56097" y="connsiteY56097"/>
              </a:cxn>
              <a:cxn ang="0">
                <a:pos x="connsiteX56098" y="connsiteY56098"/>
              </a:cxn>
              <a:cxn ang="0">
                <a:pos x="connsiteX56099" y="connsiteY56099"/>
              </a:cxn>
              <a:cxn ang="0">
                <a:pos x="connsiteX56100" y="connsiteY56100"/>
              </a:cxn>
              <a:cxn ang="0">
                <a:pos x="connsiteX56101" y="connsiteY56101"/>
              </a:cxn>
              <a:cxn ang="0">
                <a:pos x="connsiteX56102" y="connsiteY56102"/>
              </a:cxn>
              <a:cxn ang="0">
                <a:pos x="connsiteX56103" y="connsiteY56103"/>
              </a:cxn>
              <a:cxn ang="0">
                <a:pos x="connsiteX56104" y="connsiteY56104"/>
              </a:cxn>
              <a:cxn ang="0">
                <a:pos x="connsiteX56105" y="connsiteY56105"/>
              </a:cxn>
              <a:cxn ang="0">
                <a:pos x="connsiteX56106" y="connsiteY56106"/>
              </a:cxn>
              <a:cxn ang="0">
                <a:pos x="connsiteX56107" y="connsiteY56107"/>
              </a:cxn>
              <a:cxn ang="0">
                <a:pos x="connsiteX56108" y="connsiteY56108"/>
              </a:cxn>
              <a:cxn ang="0">
                <a:pos x="connsiteX56109" y="connsiteY56109"/>
              </a:cxn>
              <a:cxn ang="0">
                <a:pos x="connsiteX56110" y="connsiteY56110"/>
              </a:cxn>
              <a:cxn ang="0">
                <a:pos x="connsiteX56111" y="connsiteY56111"/>
              </a:cxn>
              <a:cxn ang="0">
                <a:pos x="connsiteX56112" y="connsiteY56112"/>
              </a:cxn>
              <a:cxn ang="0">
                <a:pos x="connsiteX56113" y="connsiteY56113"/>
              </a:cxn>
              <a:cxn ang="0">
                <a:pos x="connsiteX56114" y="connsiteY56114"/>
              </a:cxn>
              <a:cxn ang="0">
                <a:pos x="connsiteX56115" y="connsiteY56115"/>
              </a:cxn>
              <a:cxn ang="0">
                <a:pos x="connsiteX56116" y="connsiteY56116"/>
              </a:cxn>
              <a:cxn ang="0">
                <a:pos x="connsiteX56117" y="connsiteY56117"/>
              </a:cxn>
              <a:cxn ang="0">
                <a:pos x="connsiteX56118" y="connsiteY56118"/>
              </a:cxn>
              <a:cxn ang="0">
                <a:pos x="connsiteX56119" y="connsiteY56119"/>
              </a:cxn>
              <a:cxn ang="0">
                <a:pos x="connsiteX56120" y="connsiteY56120"/>
              </a:cxn>
              <a:cxn ang="0">
                <a:pos x="connsiteX56121" y="connsiteY56121"/>
              </a:cxn>
              <a:cxn ang="0">
                <a:pos x="connsiteX56122" y="connsiteY56122"/>
              </a:cxn>
              <a:cxn ang="0">
                <a:pos x="connsiteX56123" y="connsiteY56123"/>
              </a:cxn>
              <a:cxn ang="0">
                <a:pos x="connsiteX56124" y="connsiteY56124"/>
              </a:cxn>
              <a:cxn ang="0">
                <a:pos x="connsiteX56125" y="connsiteY56125"/>
              </a:cxn>
              <a:cxn ang="0">
                <a:pos x="connsiteX56126" y="connsiteY56126"/>
              </a:cxn>
              <a:cxn ang="0">
                <a:pos x="connsiteX56127" y="connsiteY56127"/>
              </a:cxn>
              <a:cxn ang="0">
                <a:pos x="connsiteX56128" y="connsiteY56128"/>
              </a:cxn>
              <a:cxn ang="0">
                <a:pos x="connsiteX56129" y="connsiteY56129"/>
              </a:cxn>
              <a:cxn ang="0">
                <a:pos x="connsiteX56130" y="connsiteY56130"/>
              </a:cxn>
              <a:cxn ang="0">
                <a:pos x="connsiteX56131" y="connsiteY56131"/>
              </a:cxn>
              <a:cxn ang="0">
                <a:pos x="connsiteX56132" y="connsiteY56132"/>
              </a:cxn>
              <a:cxn ang="0">
                <a:pos x="connsiteX56133" y="connsiteY56133"/>
              </a:cxn>
              <a:cxn ang="0">
                <a:pos x="connsiteX56134" y="connsiteY56134"/>
              </a:cxn>
              <a:cxn ang="0">
                <a:pos x="connsiteX56135" y="connsiteY56135"/>
              </a:cxn>
              <a:cxn ang="0">
                <a:pos x="connsiteX56136" y="connsiteY56136"/>
              </a:cxn>
              <a:cxn ang="0">
                <a:pos x="connsiteX56137" y="connsiteY56137"/>
              </a:cxn>
              <a:cxn ang="0">
                <a:pos x="connsiteX56138" y="connsiteY56138"/>
              </a:cxn>
              <a:cxn ang="0">
                <a:pos x="connsiteX56139" y="connsiteY56139"/>
              </a:cxn>
              <a:cxn ang="0">
                <a:pos x="connsiteX56140" y="connsiteY56140"/>
              </a:cxn>
              <a:cxn ang="0">
                <a:pos x="connsiteX56141" y="connsiteY56141"/>
              </a:cxn>
              <a:cxn ang="0">
                <a:pos x="connsiteX56142" y="connsiteY56142"/>
              </a:cxn>
              <a:cxn ang="0">
                <a:pos x="connsiteX56143" y="connsiteY56143"/>
              </a:cxn>
              <a:cxn ang="0">
                <a:pos x="connsiteX56144" y="connsiteY56144"/>
              </a:cxn>
              <a:cxn ang="0">
                <a:pos x="connsiteX56145" y="connsiteY56145"/>
              </a:cxn>
              <a:cxn ang="0">
                <a:pos x="connsiteX56146" y="connsiteY56146"/>
              </a:cxn>
              <a:cxn ang="0">
                <a:pos x="connsiteX56147" y="connsiteY56147"/>
              </a:cxn>
              <a:cxn ang="0">
                <a:pos x="connsiteX56148" y="connsiteY56148"/>
              </a:cxn>
              <a:cxn ang="0">
                <a:pos x="connsiteX56149" y="connsiteY56149"/>
              </a:cxn>
              <a:cxn ang="0">
                <a:pos x="connsiteX56150" y="connsiteY56150"/>
              </a:cxn>
              <a:cxn ang="0">
                <a:pos x="connsiteX56151" y="connsiteY56151"/>
              </a:cxn>
              <a:cxn ang="0">
                <a:pos x="connsiteX56152" y="connsiteY56152"/>
              </a:cxn>
              <a:cxn ang="0">
                <a:pos x="connsiteX56153" y="connsiteY56153"/>
              </a:cxn>
              <a:cxn ang="0">
                <a:pos x="connsiteX56154" y="connsiteY56154"/>
              </a:cxn>
              <a:cxn ang="0">
                <a:pos x="connsiteX56155" y="connsiteY56155"/>
              </a:cxn>
              <a:cxn ang="0">
                <a:pos x="connsiteX56156" y="connsiteY56156"/>
              </a:cxn>
              <a:cxn ang="0">
                <a:pos x="connsiteX56157" y="connsiteY56157"/>
              </a:cxn>
              <a:cxn ang="0">
                <a:pos x="connsiteX56158" y="connsiteY56158"/>
              </a:cxn>
              <a:cxn ang="0">
                <a:pos x="connsiteX56159" y="connsiteY56159"/>
              </a:cxn>
              <a:cxn ang="0">
                <a:pos x="connsiteX56160" y="connsiteY56160"/>
              </a:cxn>
              <a:cxn ang="0">
                <a:pos x="connsiteX56161" y="connsiteY56161"/>
              </a:cxn>
              <a:cxn ang="0">
                <a:pos x="connsiteX56162" y="connsiteY56162"/>
              </a:cxn>
              <a:cxn ang="0">
                <a:pos x="connsiteX56163" y="connsiteY56163"/>
              </a:cxn>
              <a:cxn ang="0">
                <a:pos x="connsiteX56164" y="connsiteY56164"/>
              </a:cxn>
              <a:cxn ang="0">
                <a:pos x="connsiteX56165" y="connsiteY56165"/>
              </a:cxn>
              <a:cxn ang="0">
                <a:pos x="connsiteX56166" y="connsiteY56166"/>
              </a:cxn>
              <a:cxn ang="0">
                <a:pos x="connsiteX56167" y="connsiteY56167"/>
              </a:cxn>
              <a:cxn ang="0">
                <a:pos x="connsiteX56168" y="connsiteY56168"/>
              </a:cxn>
              <a:cxn ang="0">
                <a:pos x="connsiteX56169" y="connsiteY56169"/>
              </a:cxn>
              <a:cxn ang="0">
                <a:pos x="connsiteX56170" y="connsiteY56170"/>
              </a:cxn>
              <a:cxn ang="0">
                <a:pos x="connsiteX56171" y="connsiteY56171"/>
              </a:cxn>
              <a:cxn ang="0">
                <a:pos x="connsiteX56172" y="connsiteY56172"/>
              </a:cxn>
              <a:cxn ang="0">
                <a:pos x="connsiteX56173" y="connsiteY56173"/>
              </a:cxn>
              <a:cxn ang="0">
                <a:pos x="connsiteX56174" y="connsiteY56174"/>
              </a:cxn>
              <a:cxn ang="0">
                <a:pos x="connsiteX56175" y="connsiteY56175"/>
              </a:cxn>
              <a:cxn ang="0">
                <a:pos x="connsiteX56176" y="connsiteY56176"/>
              </a:cxn>
              <a:cxn ang="0">
                <a:pos x="connsiteX56177" y="connsiteY56177"/>
              </a:cxn>
              <a:cxn ang="0">
                <a:pos x="connsiteX56178" y="connsiteY56178"/>
              </a:cxn>
              <a:cxn ang="0">
                <a:pos x="connsiteX56179" y="connsiteY56179"/>
              </a:cxn>
              <a:cxn ang="0">
                <a:pos x="connsiteX56180" y="connsiteY56180"/>
              </a:cxn>
              <a:cxn ang="0">
                <a:pos x="connsiteX56181" y="connsiteY56181"/>
              </a:cxn>
              <a:cxn ang="0">
                <a:pos x="connsiteX56182" y="connsiteY56182"/>
              </a:cxn>
              <a:cxn ang="0">
                <a:pos x="connsiteX56183" y="connsiteY56183"/>
              </a:cxn>
              <a:cxn ang="0">
                <a:pos x="connsiteX56184" y="connsiteY56184"/>
              </a:cxn>
              <a:cxn ang="0">
                <a:pos x="connsiteX56185" y="connsiteY56185"/>
              </a:cxn>
              <a:cxn ang="0">
                <a:pos x="connsiteX56186" y="connsiteY56186"/>
              </a:cxn>
              <a:cxn ang="0">
                <a:pos x="connsiteX56187" y="connsiteY56187"/>
              </a:cxn>
              <a:cxn ang="0">
                <a:pos x="connsiteX56188" y="connsiteY56188"/>
              </a:cxn>
              <a:cxn ang="0">
                <a:pos x="connsiteX56189" y="connsiteY56189"/>
              </a:cxn>
              <a:cxn ang="0">
                <a:pos x="connsiteX56190" y="connsiteY56190"/>
              </a:cxn>
              <a:cxn ang="0">
                <a:pos x="connsiteX56191" y="connsiteY56191"/>
              </a:cxn>
              <a:cxn ang="0">
                <a:pos x="connsiteX56192" y="connsiteY56192"/>
              </a:cxn>
              <a:cxn ang="0">
                <a:pos x="connsiteX56193" y="connsiteY56193"/>
              </a:cxn>
              <a:cxn ang="0">
                <a:pos x="connsiteX56194" y="connsiteY56194"/>
              </a:cxn>
              <a:cxn ang="0">
                <a:pos x="connsiteX56195" y="connsiteY56195"/>
              </a:cxn>
              <a:cxn ang="0">
                <a:pos x="connsiteX56196" y="connsiteY56196"/>
              </a:cxn>
              <a:cxn ang="0">
                <a:pos x="connsiteX56197" y="connsiteY56197"/>
              </a:cxn>
              <a:cxn ang="0">
                <a:pos x="connsiteX56198" y="connsiteY56198"/>
              </a:cxn>
              <a:cxn ang="0">
                <a:pos x="connsiteX56199" y="connsiteY56199"/>
              </a:cxn>
              <a:cxn ang="0">
                <a:pos x="connsiteX56200" y="connsiteY56200"/>
              </a:cxn>
              <a:cxn ang="0">
                <a:pos x="connsiteX56201" y="connsiteY56201"/>
              </a:cxn>
              <a:cxn ang="0">
                <a:pos x="connsiteX56202" y="connsiteY56202"/>
              </a:cxn>
              <a:cxn ang="0">
                <a:pos x="connsiteX56203" y="connsiteY56203"/>
              </a:cxn>
              <a:cxn ang="0">
                <a:pos x="connsiteX56204" y="connsiteY56204"/>
              </a:cxn>
              <a:cxn ang="0">
                <a:pos x="connsiteX56205" y="connsiteY56205"/>
              </a:cxn>
              <a:cxn ang="0">
                <a:pos x="connsiteX56206" y="connsiteY56206"/>
              </a:cxn>
              <a:cxn ang="0">
                <a:pos x="connsiteX56207" y="connsiteY56207"/>
              </a:cxn>
              <a:cxn ang="0">
                <a:pos x="connsiteX56208" y="connsiteY56208"/>
              </a:cxn>
              <a:cxn ang="0">
                <a:pos x="connsiteX56209" y="connsiteY56209"/>
              </a:cxn>
              <a:cxn ang="0">
                <a:pos x="connsiteX56210" y="connsiteY56210"/>
              </a:cxn>
              <a:cxn ang="0">
                <a:pos x="connsiteX56211" y="connsiteY56211"/>
              </a:cxn>
              <a:cxn ang="0">
                <a:pos x="connsiteX56212" y="connsiteY56212"/>
              </a:cxn>
              <a:cxn ang="0">
                <a:pos x="connsiteX56213" y="connsiteY56213"/>
              </a:cxn>
              <a:cxn ang="0">
                <a:pos x="connsiteX56214" y="connsiteY56214"/>
              </a:cxn>
              <a:cxn ang="0">
                <a:pos x="connsiteX56215" y="connsiteY56215"/>
              </a:cxn>
              <a:cxn ang="0">
                <a:pos x="connsiteX56216" y="connsiteY56216"/>
              </a:cxn>
              <a:cxn ang="0">
                <a:pos x="connsiteX56217" y="connsiteY56217"/>
              </a:cxn>
              <a:cxn ang="0">
                <a:pos x="connsiteX56218" y="connsiteY56218"/>
              </a:cxn>
              <a:cxn ang="0">
                <a:pos x="connsiteX56219" y="connsiteY56219"/>
              </a:cxn>
              <a:cxn ang="0">
                <a:pos x="connsiteX56220" y="connsiteY56220"/>
              </a:cxn>
              <a:cxn ang="0">
                <a:pos x="connsiteX56221" y="connsiteY56221"/>
              </a:cxn>
              <a:cxn ang="0">
                <a:pos x="connsiteX56222" y="connsiteY56222"/>
              </a:cxn>
              <a:cxn ang="0">
                <a:pos x="connsiteX56223" y="connsiteY56223"/>
              </a:cxn>
              <a:cxn ang="0">
                <a:pos x="connsiteX56224" y="connsiteY56224"/>
              </a:cxn>
              <a:cxn ang="0">
                <a:pos x="connsiteX56225" y="connsiteY56225"/>
              </a:cxn>
              <a:cxn ang="0">
                <a:pos x="connsiteX56226" y="connsiteY56226"/>
              </a:cxn>
              <a:cxn ang="0">
                <a:pos x="connsiteX56227" y="connsiteY56227"/>
              </a:cxn>
              <a:cxn ang="0">
                <a:pos x="connsiteX56228" y="connsiteY56228"/>
              </a:cxn>
              <a:cxn ang="0">
                <a:pos x="connsiteX56229" y="connsiteY56229"/>
              </a:cxn>
              <a:cxn ang="0">
                <a:pos x="connsiteX56230" y="connsiteY56230"/>
              </a:cxn>
              <a:cxn ang="0">
                <a:pos x="connsiteX56231" y="connsiteY56231"/>
              </a:cxn>
              <a:cxn ang="0">
                <a:pos x="connsiteX56232" y="connsiteY56232"/>
              </a:cxn>
              <a:cxn ang="0">
                <a:pos x="connsiteX56233" y="connsiteY56233"/>
              </a:cxn>
              <a:cxn ang="0">
                <a:pos x="connsiteX56234" y="connsiteY56234"/>
              </a:cxn>
              <a:cxn ang="0">
                <a:pos x="connsiteX56235" y="connsiteY56235"/>
              </a:cxn>
              <a:cxn ang="0">
                <a:pos x="connsiteX56236" y="connsiteY56236"/>
              </a:cxn>
              <a:cxn ang="0">
                <a:pos x="connsiteX56237" y="connsiteY56237"/>
              </a:cxn>
              <a:cxn ang="0">
                <a:pos x="connsiteX56238" y="connsiteY56238"/>
              </a:cxn>
              <a:cxn ang="0">
                <a:pos x="connsiteX56239" y="connsiteY56239"/>
              </a:cxn>
              <a:cxn ang="0">
                <a:pos x="connsiteX56240" y="connsiteY56240"/>
              </a:cxn>
              <a:cxn ang="0">
                <a:pos x="connsiteX56241" y="connsiteY56241"/>
              </a:cxn>
              <a:cxn ang="0">
                <a:pos x="connsiteX56242" y="connsiteY56242"/>
              </a:cxn>
              <a:cxn ang="0">
                <a:pos x="connsiteX56243" y="connsiteY56243"/>
              </a:cxn>
              <a:cxn ang="0">
                <a:pos x="connsiteX56244" y="connsiteY56244"/>
              </a:cxn>
              <a:cxn ang="0">
                <a:pos x="connsiteX56245" y="connsiteY56245"/>
              </a:cxn>
              <a:cxn ang="0">
                <a:pos x="connsiteX56246" y="connsiteY56246"/>
              </a:cxn>
              <a:cxn ang="0">
                <a:pos x="connsiteX56247" y="connsiteY56247"/>
              </a:cxn>
              <a:cxn ang="0">
                <a:pos x="connsiteX56248" y="connsiteY56248"/>
              </a:cxn>
              <a:cxn ang="0">
                <a:pos x="connsiteX56249" y="connsiteY56249"/>
              </a:cxn>
              <a:cxn ang="0">
                <a:pos x="connsiteX56250" y="connsiteY56250"/>
              </a:cxn>
              <a:cxn ang="0">
                <a:pos x="connsiteX56251" y="connsiteY56251"/>
              </a:cxn>
              <a:cxn ang="0">
                <a:pos x="connsiteX56252" y="connsiteY56252"/>
              </a:cxn>
              <a:cxn ang="0">
                <a:pos x="connsiteX56253" y="connsiteY56253"/>
              </a:cxn>
              <a:cxn ang="0">
                <a:pos x="connsiteX56254" y="connsiteY56254"/>
              </a:cxn>
              <a:cxn ang="0">
                <a:pos x="connsiteX56255" y="connsiteY56255"/>
              </a:cxn>
              <a:cxn ang="0">
                <a:pos x="connsiteX56256" y="connsiteY56256"/>
              </a:cxn>
              <a:cxn ang="0">
                <a:pos x="connsiteX56257" y="connsiteY56257"/>
              </a:cxn>
              <a:cxn ang="0">
                <a:pos x="connsiteX56258" y="connsiteY56258"/>
              </a:cxn>
              <a:cxn ang="0">
                <a:pos x="connsiteX56259" y="connsiteY56259"/>
              </a:cxn>
              <a:cxn ang="0">
                <a:pos x="connsiteX56260" y="connsiteY56260"/>
              </a:cxn>
              <a:cxn ang="0">
                <a:pos x="connsiteX56261" y="connsiteY56261"/>
              </a:cxn>
              <a:cxn ang="0">
                <a:pos x="connsiteX56262" y="connsiteY56262"/>
              </a:cxn>
              <a:cxn ang="0">
                <a:pos x="connsiteX56263" y="connsiteY56263"/>
              </a:cxn>
              <a:cxn ang="0">
                <a:pos x="connsiteX56264" y="connsiteY56264"/>
              </a:cxn>
              <a:cxn ang="0">
                <a:pos x="connsiteX56265" y="connsiteY56265"/>
              </a:cxn>
              <a:cxn ang="0">
                <a:pos x="connsiteX56266" y="connsiteY56266"/>
              </a:cxn>
              <a:cxn ang="0">
                <a:pos x="connsiteX56267" y="connsiteY56267"/>
              </a:cxn>
              <a:cxn ang="0">
                <a:pos x="connsiteX56268" y="connsiteY56268"/>
              </a:cxn>
              <a:cxn ang="0">
                <a:pos x="connsiteX56269" y="connsiteY56269"/>
              </a:cxn>
              <a:cxn ang="0">
                <a:pos x="connsiteX56270" y="connsiteY56270"/>
              </a:cxn>
              <a:cxn ang="0">
                <a:pos x="connsiteX56271" y="connsiteY56271"/>
              </a:cxn>
              <a:cxn ang="0">
                <a:pos x="connsiteX56272" y="connsiteY56272"/>
              </a:cxn>
              <a:cxn ang="0">
                <a:pos x="connsiteX56273" y="connsiteY56273"/>
              </a:cxn>
              <a:cxn ang="0">
                <a:pos x="connsiteX56274" y="connsiteY56274"/>
              </a:cxn>
              <a:cxn ang="0">
                <a:pos x="connsiteX56275" y="connsiteY56275"/>
              </a:cxn>
              <a:cxn ang="0">
                <a:pos x="connsiteX56276" y="connsiteY56276"/>
              </a:cxn>
              <a:cxn ang="0">
                <a:pos x="connsiteX56277" y="connsiteY56277"/>
              </a:cxn>
              <a:cxn ang="0">
                <a:pos x="connsiteX56278" y="connsiteY56278"/>
              </a:cxn>
              <a:cxn ang="0">
                <a:pos x="connsiteX56279" y="connsiteY56279"/>
              </a:cxn>
              <a:cxn ang="0">
                <a:pos x="connsiteX56280" y="connsiteY56280"/>
              </a:cxn>
              <a:cxn ang="0">
                <a:pos x="connsiteX56281" y="connsiteY56281"/>
              </a:cxn>
              <a:cxn ang="0">
                <a:pos x="connsiteX56282" y="connsiteY56282"/>
              </a:cxn>
              <a:cxn ang="0">
                <a:pos x="connsiteX56283" y="connsiteY56283"/>
              </a:cxn>
              <a:cxn ang="0">
                <a:pos x="connsiteX56284" y="connsiteY56284"/>
              </a:cxn>
              <a:cxn ang="0">
                <a:pos x="connsiteX56285" y="connsiteY56285"/>
              </a:cxn>
              <a:cxn ang="0">
                <a:pos x="connsiteX56286" y="connsiteY56286"/>
              </a:cxn>
              <a:cxn ang="0">
                <a:pos x="connsiteX56287" y="connsiteY56287"/>
              </a:cxn>
              <a:cxn ang="0">
                <a:pos x="connsiteX56288" y="connsiteY56288"/>
              </a:cxn>
              <a:cxn ang="0">
                <a:pos x="connsiteX56289" y="connsiteY56289"/>
              </a:cxn>
              <a:cxn ang="0">
                <a:pos x="connsiteX56290" y="connsiteY56290"/>
              </a:cxn>
              <a:cxn ang="0">
                <a:pos x="connsiteX56291" y="connsiteY56291"/>
              </a:cxn>
              <a:cxn ang="0">
                <a:pos x="connsiteX56292" y="connsiteY56292"/>
              </a:cxn>
              <a:cxn ang="0">
                <a:pos x="connsiteX56293" y="connsiteY56293"/>
              </a:cxn>
              <a:cxn ang="0">
                <a:pos x="connsiteX56294" y="connsiteY56294"/>
              </a:cxn>
              <a:cxn ang="0">
                <a:pos x="connsiteX56295" y="connsiteY56295"/>
              </a:cxn>
              <a:cxn ang="0">
                <a:pos x="connsiteX56296" y="connsiteY56296"/>
              </a:cxn>
              <a:cxn ang="0">
                <a:pos x="connsiteX56297" y="connsiteY56297"/>
              </a:cxn>
              <a:cxn ang="0">
                <a:pos x="connsiteX56298" y="connsiteY56298"/>
              </a:cxn>
              <a:cxn ang="0">
                <a:pos x="connsiteX56299" y="connsiteY56299"/>
              </a:cxn>
              <a:cxn ang="0">
                <a:pos x="connsiteX56300" y="connsiteY56300"/>
              </a:cxn>
              <a:cxn ang="0">
                <a:pos x="connsiteX56301" y="connsiteY56301"/>
              </a:cxn>
              <a:cxn ang="0">
                <a:pos x="connsiteX56302" y="connsiteY56302"/>
              </a:cxn>
              <a:cxn ang="0">
                <a:pos x="connsiteX56303" y="connsiteY56303"/>
              </a:cxn>
              <a:cxn ang="0">
                <a:pos x="connsiteX56304" y="connsiteY56304"/>
              </a:cxn>
              <a:cxn ang="0">
                <a:pos x="connsiteX56305" y="connsiteY56305"/>
              </a:cxn>
              <a:cxn ang="0">
                <a:pos x="connsiteX56306" y="connsiteY56306"/>
              </a:cxn>
              <a:cxn ang="0">
                <a:pos x="connsiteX56307" y="connsiteY56307"/>
              </a:cxn>
              <a:cxn ang="0">
                <a:pos x="connsiteX56308" y="connsiteY56308"/>
              </a:cxn>
              <a:cxn ang="0">
                <a:pos x="connsiteX56309" y="connsiteY56309"/>
              </a:cxn>
              <a:cxn ang="0">
                <a:pos x="connsiteX56310" y="connsiteY56310"/>
              </a:cxn>
              <a:cxn ang="0">
                <a:pos x="connsiteX56311" y="connsiteY56311"/>
              </a:cxn>
              <a:cxn ang="0">
                <a:pos x="connsiteX56312" y="connsiteY56312"/>
              </a:cxn>
              <a:cxn ang="0">
                <a:pos x="connsiteX56313" y="connsiteY56313"/>
              </a:cxn>
              <a:cxn ang="0">
                <a:pos x="connsiteX56314" y="connsiteY56314"/>
              </a:cxn>
              <a:cxn ang="0">
                <a:pos x="connsiteX56315" y="connsiteY56315"/>
              </a:cxn>
              <a:cxn ang="0">
                <a:pos x="connsiteX56316" y="connsiteY56316"/>
              </a:cxn>
              <a:cxn ang="0">
                <a:pos x="connsiteX56317" y="connsiteY56317"/>
              </a:cxn>
              <a:cxn ang="0">
                <a:pos x="connsiteX56318" y="connsiteY56318"/>
              </a:cxn>
              <a:cxn ang="0">
                <a:pos x="connsiteX56319" y="connsiteY56319"/>
              </a:cxn>
              <a:cxn ang="0">
                <a:pos x="connsiteX56320" y="connsiteY56320"/>
              </a:cxn>
              <a:cxn ang="0">
                <a:pos x="connsiteX56321" y="connsiteY56321"/>
              </a:cxn>
              <a:cxn ang="0">
                <a:pos x="connsiteX56322" y="connsiteY56322"/>
              </a:cxn>
              <a:cxn ang="0">
                <a:pos x="connsiteX56323" y="connsiteY56323"/>
              </a:cxn>
              <a:cxn ang="0">
                <a:pos x="connsiteX56324" y="connsiteY56324"/>
              </a:cxn>
              <a:cxn ang="0">
                <a:pos x="connsiteX56325" y="connsiteY56325"/>
              </a:cxn>
              <a:cxn ang="0">
                <a:pos x="connsiteX56326" y="connsiteY56326"/>
              </a:cxn>
              <a:cxn ang="0">
                <a:pos x="connsiteX56327" y="connsiteY56327"/>
              </a:cxn>
              <a:cxn ang="0">
                <a:pos x="connsiteX56328" y="connsiteY56328"/>
              </a:cxn>
              <a:cxn ang="0">
                <a:pos x="connsiteX56329" y="connsiteY56329"/>
              </a:cxn>
              <a:cxn ang="0">
                <a:pos x="connsiteX56330" y="connsiteY56330"/>
              </a:cxn>
              <a:cxn ang="0">
                <a:pos x="connsiteX56331" y="connsiteY56331"/>
              </a:cxn>
              <a:cxn ang="0">
                <a:pos x="connsiteX56332" y="connsiteY56332"/>
              </a:cxn>
              <a:cxn ang="0">
                <a:pos x="connsiteX56333" y="connsiteY56333"/>
              </a:cxn>
              <a:cxn ang="0">
                <a:pos x="connsiteX56334" y="connsiteY56334"/>
              </a:cxn>
              <a:cxn ang="0">
                <a:pos x="connsiteX56335" y="connsiteY56335"/>
              </a:cxn>
              <a:cxn ang="0">
                <a:pos x="connsiteX56336" y="connsiteY56336"/>
              </a:cxn>
              <a:cxn ang="0">
                <a:pos x="connsiteX56337" y="connsiteY56337"/>
              </a:cxn>
              <a:cxn ang="0">
                <a:pos x="connsiteX56338" y="connsiteY56338"/>
              </a:cxn>
              <a:cxn ang="0">
                <a:pos x="connsiteX56339" y="connsiteY56339"/>
              </a:cxn>
              <a:cxn ang="0">
                <a:pos x="connsiteX56340" y="connsiteY56340"/>
              </a:cxn>
              <a:cxn ang="0">
                <a:pos x="connsiteX56341" y="connsiteY56341"/>
              </a:cxn>
              <a:cxn ang="0">
                <a:pos x="connsiteX56342" y="connsiteY56342"/>
              </a:cxn>
              <a:cxn ang="0">
                <a:pos x="connsiteX56343" y="connsiteY56343"/>
              </a:cxn>
              <a:cxn ang="0">
                <a:pos x="connsiteX56344" y="connsiteY56344"/>
              </a:cxn>
              <a:cxn ang="0">
                <a:pos x="connsiteX56345" y="connsiteY56345"/>
              </a:cxn>
              <a:cxn ang="0">
                <a:pos x="connsiteX56346" y="connsiteY56346"/>
              </a:cxn>
              <a:cxn ang="0">
                <a:pos x="connsiteX56347" y="connsiteY56347"/>
              </a:cxn>
              <a:cxn ang="0">
                <a:pos x="connsiteX56348" y="connsiteY56348"/>
              </a:cxn>
              <a:cxn ang="0">
                <a:pos x="connsiteX56349" y="connsiteY56349"/>
              </a:cxn>
              <a:cxn ang="0">
                <a:pos x="connsiteX56350" y="connsiteY56350"/>
              </a:cxn>
              <a:cxn ang="0">
                <a:pos x="connsiteX56351" y="connsiteY56351"/>
              </a:cxn>
              <a:cxn ang="0">
                <a:pos x="connsiteX56352" y="connsiteY56352"/>
              </a:cxn>
              <a:cxn ang="0">
                <a:pos x="connsiteX56353" y="connsiteY56353"/>
              </a:cxn>
              <a:cxn ang="0">
                <a:pos x="connsiteX56354" y="connsiteY56354"/>
              </a:cxn>
              <a:cxn ang="0">
                <a:pos x="connsiteX56355" y="connsiteY56355"/>
              </a:cxn>
              <a:cxn ang="0">
                <a:pos x="connsiteX56356" y="connsiteY56356"/>
              </a:cxn>
              <a:cxn ang="0">
                <a:pos x="connsiteX56357" y="connsiteY56357"/>
              </a:cxn>
              <a:cxn ang="0">
                <a:pos x="connsiteX56358" y="connsiteY56358"/>
              </a:cxn>
              <a:cxn ang="0">
                <a:pos x="connsiteX56359" y="connsiteY56359"/>
              </a:cxn>
              <a:cxn ang="0">
                <a:pos x="connsiteX56360" y="connsiteY56360"/>
              </a:cxn>
              <a:cxn ang="0">
                <a:pos x="connsiteX56361" y="connsiteY56361"/>
              </a:cxn>
              <a:cxn ang="0">
                <a:pos x="connsiteX56362" y="connsiteY56362"/>
              </a:cxn>
              <a:cxn ang="0">
                <a:pos x="connsiteX56363" y="connsiteY56363"/>
              </a:cxn>
              <a:cxn ang="0">
                <a:pos x="connsiteX56364" y="connsiteY56364"/>
              </a:cxn>
              <a:cxn ang="0">
                <a:pos x="connsiteX56365" y="connsiteY56365"/>
              </a:cxn>
              <a:cxn ang="0">
                <a:pos x="connsiteX56366" y="connsiteY56366"/>
              </a:cxn>
              <a:cxn ang="0">
                <a:pos x="connsiteX56367" y="connsiteY56367"/>
              </a:cxn>
              <a:cxn ang="0">
                <a:pos x="connsiteX56368" y="connsiteY56368"/>
              </a:cxn>
              <a:cxn ang="0">
                <a:pos x="connsiteX56369" y="connsiteY56369"/>
              </a:cxn>
              <a:cxn ang="0">
                <a:pos x="connsiteX56370" y="connsiteY56370"/>
              </a:cxn>
              <a:cxn ang="0">
                <a:pos x="connsiteX56371" y="connsiteY56371"/>
              </a:cxn>
              <a:cxn ang="0">
                <a:pos x="connsiteX56372" y="connsiteY56372"/>
              </a:cxn>
              <a:cxn ang="0">
                <a:pos x="connsiteX56373" y="connsiteY56373"/>
              </a:cxn>
              <a:cxn ang="0">
                <a:pos x="connsiteX56374" y="connsiteY56374"/>
              </a:cxn>
              <a:cxn ang="0">
                <a:pos x="connsiteX56375" y="connsiteY56375"/>
              </a:cxn>
              <a:cxn ang="0">
                <a:pos x="connsiteX56376" y="connsiteY56376"/>
              </a:cxn>
              <a:cxn ang="0">
                <a:pos x="connsiteX56377" y="connsiteY56377"/>
              </a:cxn>
              <a:cxn ang="0">
                <a:pos x="connsiteX56378" y="connsiteY56378"/>
              </a:cxn>
              <a:cxn ang="0">
                <a:pos x="connsiteX56379" y="connsiteY56379"/>
              </a:cxn>
              <a:cxn ang="0">
                <a:pos x="connsiteX56380" y="connsiteY56380"/>
              </a:cxn>
              <a:cxn ang="0">
                <a:pos x="connsiteX56381" y="connsiteY56381"/>
              </a:cxn>
              <a:cxn ang="0">
                <a:pos x="connsiteX56382" y="connsiteY56382"/>
              </a:cxn>
              <a:cxn ang="0">
                <a:pos x="connsiteX56383" y="connsiteY56383"/>
              </a:cxn>
              <a:cxn ang="0">
                <a:pos x="connsiteX56384" y="connsiteY56384"/>
              </a:cxn>
              <a:cxn ang="0">
                <a:pos x="connsiteX56385" y="connsiteY56385"/>
              </a:cxn>
              <a:cxn ang="0">
                <a:pos x="connsiteX56386" y="connsiteY56386"/>
              </a:cxn>
              <a:cxn ang="0">
                <a:pos x="connsiteX56387" y="connsiteY56387"/>
              </a:cxn>
              <a:cxn ang="0">
                <a:pos x="connsiteX56388" y="connsiteY56388"/>
              </a:cxn>
              <a:cxn ang="0">
                <a:pos x="connsiteX56389" y="connsiteY56389"/>
              </a:cxn>
              <a:cxn ang="0">
                <a:pos x="connsiteX56390" y="connsiteY56390"/>
              </a:cxn>
              <a:cxn ang="0">
                <a:pos x="connsiteX56391" y="connsiteY56391"/>
              </a:cxn>
              <a:cxn ang="0">
                <a:pos x="connsiteX56392" y="connsiteY56392"/>
              </a:cxn>
              <a:cxn ang="0">
                <a:pos x="connsiteX56393" y="connsiteY56393"/>
              </a:cxn>
              <a:cxn ang="0">
                <a:pos x="connsiteX56394" y="connsiteY56394"/>
              </a:cxn>
              <a:cxn ang="0">
                <a:pos x="connsiteX56395" y="connsiteY56395"/>
              </a:cxn>
              <a:cxn ang="0">
                <a:pos x="connsiteX56396" y="connsiteY56396"/>
              </a:cxn>
              <a:cxn ang="0">
                <a:pos x="connsiteX56397" y="connsiteY56397"/>
              </a:cxn>
              <a:cxn ang="0">
                <a:pos x="connsiteX56398" y="connsiteY56398"/>
              </a:cxn>
              <a:cxn ang="0">
                <a:pos x="connsiteX56399" y="connsiteY56399"/>
              </a:cxn>
              <a:cxn ang="0">
                <a:pos x="connsiteX56400" y="connsiteY56400"/>
              </a:cxn>
              <a:cxn ang="0">
                <a:pos x="connsiteX56401" y="connsiteY56401"/>
              </a:cxn>
              <a:cxn ang="0">
                <a:pos x="connsiteX56402" y="connsiteY56402"/>
              </a:cxn>
              <a:cxn ang="0">
                <a:pos x="connsiteX56403" y="connsiteY56403"/>
              </a:cxn>
              <a:cxn ang="0">
                <a:pos x="connsiteX56404" y="connsiteY56404"/>
              </a:cxn>
              <a:cxn ang="0">
                <a:pos x="connsiteX56405" y="connsiteY56405"/>
              </a:cxn>
              <a:cxn ang="0">
                <a:pos x="connsiteX56406" y="connsiteY56406"/>
              </a:cxn>
              <a:cxn ang="0">
                <a:pos x="connsiteX56407" y="connsiteY56407"/>
              </a:cxn>
              <a:cxn ang="0">
                <a:pos x="connsiteX56408" y="connsiteY56408"/>
              </a:cxn>
              <a:cxn ang="0">
                <a:pos x="connsiteX56409" y="connsiteY56409"/>
              </a:cxn>
              <a:cxn ang="0">
                <a:pos x="connsiteX56410" y="connsiteY56410"/>
              </a:cxn>
              <a:cxn ang="0">
                <a:pos x="connsiteX56411" y="connsiteY56411"/>
              </a:cxn>
              <a:cxn ang="0">
                <a:pos x="connsiteX56412" y="connsiteY56412"/>
              </a:cxn>
              <a:cxn ang="0">
                <a:pos x="connsiteX56413" y="connsiteY56413"/>
              </a:cxn>
              <a:cxn ang="0">
                <a:pos x="connsiteX56414" y="connsiteY56414"/>
              </a:cxn>
              <a:cxn ang="0">
                <a:pos x="connsiteX56415" y="connsiteY56415"/>
              </a:cxn>
              <a:cxn ang="0">
                <a:pos x="connsiteX56416" y="connsiteY56416"/>
              </a:cxn>
              <a:cxn ang="0">
                <a:pos x="connsiteX56417" y="connsiteY56417"/>
              </a:cxn>
              <a:cxn ang="0">
                <a:pos x="connsiteX56418" y="connsiteY56418"/>
              </a:cxn>
              <a:cxn ang="0">
                <a:pos x="connsiteX56419" y="connsiteY56419"/>
              </a:cxn>
              <a:cxn ang="0">
                <a:pos x="connsiteX56420" y="connsiteY56420"/>
              </a:cxn>
              <a:cxn ang="0">
                <a:pos x="connsiteX56421" y="connsiteY56421"/>
              </a:cxn>
              <a:cxn ang="0">
                <a:pos x="connsiteX56422" y="connsiteY56422"/>
              </a:cxn>
              <a:cxn ang="0">
                <a:pos x="connsiteX56423" y="connsiteY56423"/>
              </a:cxn>
              <a:cxn ang="0">
                <a:pos x="connsiteX56424" y="connsiteY56424"/>
              </a:cxn>
              <a:cxn ang="0">
                <a:pos x="connsiteX56425" y="connsiteY56425"/>
              </a:cxn>
              <a:cxn ang="0">
                <a:pos x="connsiteX56426" y="connsiteY56426"/>
              </a:cxn>
              <a:cxn ang="0">
                <a:pos x="connsiteX56427" y="connsiteY56427"/>
              </a:cxn>
              <a:cxn ang="0">
                <a:pos x="connsiteX56428" y="connsiteY56428"/>
              </a:cxn>
              <a:cxn ang="0">
                <a:pos x="connsiteX56429" y="connsiteY56429"/>
              </a:cxn>
              <a:cxn ang="0">
                <a:pos x="connsiteX56430" y="connsiteY56430"/>
              </a:cxn>
              <a:cxn ang="0">
                <a:pos x="connsiteX56431" y="connsiteY56431"/>
              </a:cxn>
              <a:cxn ang="0">
                <a:pos x="connsiteX56432" y="connsiteY56432"/>
              </a:cxn>
              <a:cxn ang="0">
                <a:pos x="connsiteX56433" y="connsiteY56433"/>
              </a:cxn>
              <a:cxn ang="0">
                <a:pos x="connsiteX56434" y="connsiteY56434"/>
              </a:cxn>
              <a:cxn ang="0">
                <a:pos x="connsiteX56435" y="connsiteY56435"/>
              </a:cxn>
              <a:cxn ang="0">
                <a:pos x="connsiteX56436" y="connsiteY56436"/>
              </a:cxn>
              <a:cxn ang="0">
                <a:pos x="connsiteX56437" y="connsiteY56437"/>
              </a:cxn>
              <a:cxn ang="0">
                <a:pos x="connsiteX56438" y="connsiteY56438"/>
              </a:cxn>
              <a:cxn ang="0">
                <a:pos x="connsiteX56439" y="connsiteY56439"/>
              </a:cxn>
              <a:cxn ang="0">
                <a:pos x="connsiteX56440" y="connsiteY56440"/>
              </a:cxn>
              <a:cxn ang="0">
                <a:pos x="connsiteX56441" y="connsiteY56441"/>
              </a:cxn>
              <a:cxn ang="0">
                <a:pos x="connsiteX56442" y="connsiteY56442"/>
              </a:cxn>
              <a:cxn ang="0">
                <a:pos x="connsiteX56443" y="connsiteY56443"/>
              </a:cxn>
              <a:cxn ang="0">
                <a:pos x="connsiteX56444" y="connsiteY56444"/>
              </a:cxn>
              <a:cxn ang="0">
                <a:pos x="connsiteX56445" y="connsiteY56445"/>
              </a:cxn>
              <a:cxn ang="0">
                <a:pos x="connsiteX56446" y="connsiteY56446"/>
              </a:cxn>
              <a:cxn ang="0">
                <a:pos x="connsiteX56447" y="connsiteY56447"/>
              </a:cxn>
              <a:cxn ang="0">
                <a:pos x="connsiteX56448" y="connsiteY56448"/>
              </a:cxn>
              <a:cxn ang="0">
                <a:pos x="connsiteX56449" y="connsiteY56449"/>
              </a:cxn>
              <a:cxn ang="0">
                <a:pos x="connsiteX56450" y="connsiteY56450"/>
              </a:cxn>
              <a:cxn ang="0">
                <a:pos x="connsiteX56451" y="connsiteY56451"/>
              </a:cxn>
              <a:cxn ang="0">
                <a:pos x="connsiteX56452" y="connsiteY56452"/>
              </a:cxn>
              <a:cxn ang="0">
                <a:pos x="connsiteX56453" y="connsiteY56453"/>
              </a:cxn>
              <a:cxn ang="0">
                <a:pos x="connsiteX56454" y="connsiteY56454"/>
              </a:cxn>
              <a:cxn ang="0">
                <a:pos x="connsiteX56455" y="connsiteY56455"/>
              </a:cxn>
              <a:cxn ang="0">
                <a:pos x="connsiteX56456" y="connsiteY56456"/>
              </a:cxn>
              <a:cxn ang="0">
                <a:pos x="connsiteX56457" y="connsiteY56457"/>
              </a:cxn>
              <a:cxn ang="0">
                <a:pos x="connsiteX56458" y="connsiteY56458"/>
              </a:cxn>
              <a:cxn ang="0">
                <a:pos x="connsiteX56459" y="connsiteY56459"/>
              </a:cxn>
              <a:cxn ang="0">
                <a:pos x="connsiteX56460" y="connsiteY56460"/>
              </a:cxn>
              <a:cxn ang="0">
                <a:pos x="connsiteX56461" y="connsiteY56461"/>
              </a:cxn>
              <a:cxn ang="0">
                <a:pos x="connsiteX56462" y="connsiteY56462"/>
              </a:cxn>
              <a:cxn ang="0">
                <a:pos x="connsiteX56463" y="connsiteY56463"/>
              </a:cxn>
              <a:cxn ang="0">
                <a:pos x="connsiteX56464" y="connsiteY56464"/>
              </a:cxn>
              <a:cxn ang="0">
                <a:pos x="connsiteX56465" y="connsiteY56465"/>
              </a:cxn>
              <a:cxn ang="0">
                <a:pos x="connsiteX56466" y="connsiteY56466"/>
              </a:cxn>
              <a:cxn ang="0">
                <a:pos x="connsiteX56467" y="connsiteY56467"/>
              </a:cxn>
              <a:cxn ang="0">
                <a:pos x="connsiteX56468" y="connsiteY56468"/>
              </a:cxn>
              <a:cxn ang="0">
                <a:pos x="connsiteX56469" y="connsiteY56469"/>
              </a:cxn>
              <a:cxn ang="0">
                <a:pos x="connsiteX56470" y="connsiteY56470"/>
              </a:cxn>
              <a:cxn ang="0">
                <a:pos x="connsiteX56471" y="connsiteY56471"/>
              </a:cxn>
              <a:cxn ang="0">
                <a:pos x="connsiteX56472" y="connsiteY56472"/>
              </a:cxn>
              <a:cxn ang="0">
                <a:pos x="connsiteX56473" y="connsiteY56473"/>
              </a:cxn>
              <a:cxn ang="0">
                <a:pos x="connsiteX56474" y="connsiteY56474"/>
              </a:cxn>
              <a:cxn ang="0">
                <a:pos x="connsiteX56475" y="connsiteY56475"/>
              </a:cxn>
              <a:cxn ang="0">
                <a:pos x="connsiteX56476" y="connsiteY56476"/>
              </a:cxn>
              <a:cxn ang="0">
                <a:pos x="connsiteX56477" y="connsiteY56477"/>
              </a:cxn>
              <a:cxn ang="0">
                <a:pos x="connsiteX56478" y="connsiteY56478"/>
              </a:cxn>
              <a:cxn ang="0">
                <a:pos x="connsiteX56479" y="connsiteY56479"/>
              </a:cxn>
              <a:cxn ang="0">
                <a:pos x="connsiteX56480" y="connsiteY56480"/>
              </a:cxn>
              <a:cxn ang="0">
                <a:pos x="connsiteX56481" y="connsiteY56481"/>
              </a:cxn>
              <a:cxn ang="0">
                <a:pos x="connsiteX56482" y="connsiteY56482"/>
              </a:cxn>
              <a:cxn ang="0">
                <a:pos x="connsiteX56483" y="connsiteY56483"/>
              </a:cxn>
              <a:cxn ang="0">
                <a:pos x="connsiteX56484" y="connsiteY56484"/>
              </a:cxn>
              <a:cxn ang="0">
                <a:pos x="connsiteX56485" y="connsiteY56485"/>
              </a:cxn>
              <a:cxn ang="0">
                <a:pos x="connsiteX56486" y="connsiteY56486"/>
              </a:cxn>
              <a:cxn ang="0">
                <a:pos x="connsiteX56487" y="connsiteY56487"/>
              </a:cxn>
              <a:cxn ang="0">
                <a:pos x="connsiteX56488" y="connsiteY56488"/>
              </a:cxn>
              <a:cxn ang="0">
                <a:pos x="connsiteX56489" y="connsiteY56489"/>
              </a:cxn>
              <a:cxn ang="0">
                <a:pos x="connsiteX56490" y="connsiteY56490"/>
              </a:cxn>
              <a:cxn ang="0">
                <a:pos x="connsiteX56491" y="connsiteY56491"/>
              </a:cxn>
              <a:cxn ang="0">
                <a:pos x="connsiteX56492" y="connsiteY56492"/>
              </a:cxn>
              <a:cxn ang="0">
                <a:pos x="connsiteX56493" y="connsiteY56493"/>
              </a:cxn>
              <a:cxn ang="0">
                <a:pos x="connsiteX56494" y="connsiteY56494"/>
              </a:cxn>
              <a:cxn ang="0">
                <a:pos x="connsiteX56495" y="connsiteY56495"/>
              </a:cxn>
              <a:cxn ang="0">
                <a:pos x="connsiteX56496" y="connsiteY56496"/>
              </a:cxn>
              <a:cxn ang="0">
                <a:pos x="connsiteX56497" y="connsiteY56497"/>
              </a:cxn>
              <a:cxn ang="0">
                <a:pos x="connsiteX56498" y="connsiteY56498"/>
              </a:cxn>
              <a:cxn ang="0">
                <a:pos x="connsiteX56499" y="connsiteY56499"/>
              </a:cxn>
              <a:cxn ang="0">
                <a:pos x="connsiteX56500" y="connsiteY56500"/>
              </a:cxn>
              <a:cxn ang="0">
                <a:pos x="connsiteX56501" y="connsiteY56501"/>
              </a:cxn>
              <a:cxn ang="0">
                <a:pos x="connsiteX56502" y="connsiteY56502"/>
              </a:cxn>
              <a:cxn ang="0">
                <a:pos x="connsiteX56503" y="connsiteY56503"/>
              </a:cxn>
              <a:cxn ang="0">
                <a:pos x="connsiteX56504" y="connsiteY56504"/>
              </a:cxn>
              <a:cxn ang="0">
                <a:pos x="connsiteX56505" y="connsiteY56505"/>
              </a:cxn>
              <a:cxn ang="0">
                <a:pos x="connsiteX56506" y="connsiteY56506"/>
              </a:cxn>
              <a:cxn ang="0">
                <a:pos x="connsiteX56507" y="connsiteY56507"/>
              </a:cxn>
              <a:cxn ang="0">
                <a:pos x="connsiteX56508" y="connsiteY56508"/>
              </a:cxn>
              <a:cxn ang="0">
                <a:pos x="connsiteX56509" y="connsiteY56509"/>
              </a:cxn>
              <a:cxn ang="0">
                <a:pos x="connsiteX56510" y="connsiteY56510"/>
              </a:cxn>
              <a:cxn ang="0">
                <a:pos x="connsiteX56511" y="connsiteY56511"/>
              </a:cxn>
              <a:cxn ang="0">
                <a:pos x="connsiteX56512" y="connsiteY56512"/>
              </a:cxn>
              <a:cxn ang="0">
                <a:pos x="connsiteX56513" y="connsiteY56513"/>
              </a:cxn>
              <a:cxn ang="0">
                <a:pos x="connsiteX56514" y="connsiteY56514"/>
              </a:cxn>
              <a:cxn ang="0">
                <a:pos x="connsiteX56515" y="connsiteY56515"/>
              </a:cxn>
              <a:cxn ang="0">
                <a:pos x="connsiteX56516" y="connsiteY56516"/>
              </a:cxn>
              <a:cxn ang="0">
                <a:pos x="connsiteX56517" y="connsiteY56517"/>
              </a:cxn>
              <a:cxn ang="0">
                <a:pos x="connsiteX56518" y="connsiteY56518"/>
              </a:cxn>
              <a:cxn ang="0">
                <a:pos x="connsiteX56519" y="connsiteY56519"/>
              </a:cxn>
              <a:cxn ang="0">
                <a:pos x="connsiteX56520" y="connsiteY56520"/>
              </a:cxn>
              <a:cxn ang="0">
                <a:pos x="connsiteX56521" y="connsiteY56521"/>
              </a:cxn>
              <a:cxn ang="0">
                <a:pos x="connsiteX56522" y="connsiteY56522"/>
              </a:cxn>
              <a:cxn ang="0">
                <a:pos x="connsiteX56523" y="connsiteY56523"/>
              </a:cxn>
              <a:cxn ang="0">
                <a:pos x="connsiteX56524" y="connsiteY56524"/>
              </a:cxn>
              <a:cxn ang="0">
                <a:pos x="connsiteX56525" y="connsiteY56525"/>
              </a:cxn>
              <a:cxn ang="0">
                <a:pos x="connsiteX56526" y="connsiteY56526"/>
              </a:cxn>
              <a:cxn ang="0">
                <a:pos x="connsiteX56527" y="connsiteY56527"/>
              </a:cxn>
              <a:cxn ang="0">
                <a:pos x="connsiteX56528" y="connsiteY56528"/>
              </a:cxn>
              <a:cxn ang="0">
                <a:pos x="connsiteX56529" y="connsiteY56529"/>
              </a:cxn>
              <a:cxn ang="0">
                <a:pos x="connsiteX56530" y="connsiteY56530"/>
              </a:cxn>
              <a:cxn ang="0">
                <a:pos x="connsiteX56531" y="connsiteY56531"/>
              </a:cxn>
              <a:cxn ang="0">
                <a:pos x="connsiteX56532" y="connsiteY56532"/>
              </a:cxn>
              <a:cxn ang="0">
                <a:pos x="connsiteX56533" y="connsiteY56533"/>
              </a:cxn>
              <a:cxn ang="0">
                <a:pos x="connsiteX56534" y="connsiteY56534"/>
              </a:cxn>
              <a:cxn ang="0">
                <a:pos x="connsiteX56535" y="connsiteY56535"/>
              </a:cxn>
              <a:cxn ang="0">
                <a:pos x="connsiteX56536" y="connsiteY56536"/>
              </a:cxn>
              <a:cxn ang="0">
                <a:pos x="connsiteX56537" y="connsiteY56537"/>
              </a:cxn>
              <a:cxn ang="0">
                <a:pos x="connsiteX56538" y="connsiteY56538"/>
              </a:cxn>
              <a:cxn ang="0">
                <a:pos x="connsiteX56539" y="connsiteY56539"/>
              </a:cxn>
              <a:cxn ang="0">
                <a:pos x="connsiteX56540" y="connsiteY56540"/>
              </a:cxn>
              <a:cxn ang="0">
                <a:pos x="connsiteX56541" y="connsiteY56541"/>
              </a:cxn>
              <a:cxn ang="0">
                <a:pos x="connsiteX56542" y="connsiteY56542"/>
              </a:cxn>
              <a:cxn ang="0">
                <a:pos x="connsiteX56543" y="connsiteY56543"/>
              </a:cxn>
              <a:cxn ang="0">
                <a:pos x="connsiteX56544" y="connsiteY56544"/>
              </a:cxn>
              <a:cxn ang="0">
                <a:pos x="connsiteX56545" y="connsiteY56545"/>
              </a:cxn>
              <a:cxn ang="0">
                <a:pos x="connsiteX56546" y="connsiteY56546"/>
              </a:cxn>
              <a:cxn ang="0">
                <a:pos x="connsiteX56547" y="connsiteY56547"/>
              </a:cxn>
              <a:cxn ang="0">
                <a:pos x="connsiteX56548" y="connsiteY56548"/>
              </a:cxn>
              <a:cxn ang="0">
                <a:pos x="connsiteX56549" y="connsiteY56549"/>
              </a:cxn>
              <a:cxn ang="0">
                <a:pos x="connsiteX56550" y="connsiteY56550"/>
              </a:cxn>
              <a:cxn ang="0">
                <a:pos x="connsiteX56551" y="connsiteY56551"/>
              </a:cxn>
              <a:cxn ang="0">
                <a:pos x="connsiteX56552" y="connsiteY56552"/>
              </a:cxn>
              <a:cxn ang="0">
                <a:pos x="connsiteX56553" y="connsiteY56553"/>
              </a:cxn>
              <a:cxn ang="0">
                <a:pos x="connsiteX56554" y="connsiteY56554"/>
              </a:cxn>
              <a:cxn ang="0">
                <a:pos x="connsiteX56555" y="connsiteY56555"/>
              </a:cxn>
              <a:cxn ang="0">
                <a:pos x="connsiteX56556" y="connsiteY56556"/>
              </a:cxn>
              <a:cxn ang="0">
                <a:pos x="connsiteX56557" y="connsiteY56557"/>
              </a:cxn>
              <a:cxn ang="0">
                <a:pos x="connsiteX56558" y="connsiteY56558"/>
              </a:cxn>
              <a:cxn ang="0">
                <a:pos x="connsiteX56559" y="connsiteY56559"/>
              </a:cxn>
              <a:cxn ang="0">
                <a:pos x="connsiteX56560" y="connsiteY56560"/>
              </a:cxn>
              <a:cxn ang="0">
                <a:pos x="connsiteX56561" y="connsiteY56561"/>
              </a:cxn>
              <a:cxn ang="0">
                <a:pos x="connsiteX56562" y="connsiteY56562"/>
              </a:cxn>
              <a:cxn ang="0">
                <a:pos x="connsiteX56563" y="connsiteY56563"/>
              </a:cxn>
              <a:cxn ang="0">
                <a:pos x="connsiteX56564" y="connsiteY56564"/>
              </a:cxn>
              <a:cxn ang="0">
                <a:pos x="connsiteX56565" y="connsiteY56565"/>
              </a:cxn>
              <a:cxn ang="0">
                <a:pos x="connsiteX56566" y="connsiteY56566"/>
              </a:cxn>
              <a:cxn ang="0">
                <a:pos x="connsiteX56567" y="connsiteY56567"/>
              </a:cxn>
              <a:cxn ang="0">
                <a:pos x="connsiteX56568" y="connsiteY56568"/>
              </a:cxn>
              <a:cxn ang="0">
                <a:pos x="connsiteX56569" y="connsiteY56569"/>
              </a:cxn>
              <a:cxn ang="0">
                <a:pos x="connsiteX56570" y="connsiteY56570"/>
              </a:cxn>
              <a:cxn ang="0">
                <a:pos x="connsiteX56571" y="connsiteY56571"/>
              </a:cxn>
              <a:cxn ang="0">
                <a:pos x="connsiteX56572" y="connsiteY56572"/>
              </a:cxn>
              <a:cxn ang="0">
                <a:pos x="connsiteX56573" y="connsiteY56573"/>
              </a:cxn>
              <a:cxn ang="0">
                <a:pos x="connsiteX56574" y="connsiteY56574"/>
              </a:cxn>
              <a:cxn ang="0">
                <a:pos x="connsiteX56575" y="connsiteY56575"/>
              </a:cxn>
              <a:cxn ang="0">
                <a:pos x="connsiteX56576" y="connsiteY56576"/>
              </a:cxn>
              <a:cxn ang="0">
                <a:pos x="connsiteX56577" y="connsiteY56577"/>
              </a:cxn>
              <a:cxn ang="0">
                <a:pos x="connsiteX56578" y="connsiteY56578"/>
              </a:cxn>
              <a:cxn ang="0">
                <a:pos x="connsiteX56579" y="connsiteY56579"/>
              </a:cxn>
              <a:cxn ang="0">
                <a:pos x="connsiteX56580" y="connsiteY56580"/>
              </a:cxn>
              <a:cxn ang="0">
                <a:pos x="connsiteX56581" y="connsiteY56581"/>
              </a:cxn>
              <a:cxn ang="0">
                <a:pos x="connsiteX56582" y="connsiteY56582"/>
              </a:cxn>
              <a:cxn ang="0">
                <a:pos x="connsiteX56583" y="connsiteY56583"/>
              </a:cxn>
              <a:cxn ang="0">
                <a:pos x="connsiteX56584" y="connsiteY56584"/>
              </a:cxn>
              <a:cxn ang="0">
                <a:pos x="connsiteX56585" y="connsiteY56585"/>
              </a:cxn>
              <a:cxn ang="0">
                <a:pos x="connsiteX56586" y="connsiteY56586"/>
              </a:cxn>
              <a:cxn ang="0">
                <a:pos x="connsiteX56587" y="connsiteY56587"/>
              </a:cxn>
              <a:cxn ang="0">
                <a:pos x="connsiteX56588" y="connsiteY56588"/>
              </a:cxn>
              <a:cxn ang="0">
                <a:pos x="connsiteX56589" y="connsiteY56589"/>
              </a:cxn>
              <a:cxn ang="0">
                <a:pos x="connsiteX56590" y="connsiteY56590"/>
              </a:cxn>
              <a:cxn ang="0">
                <a:pos x="connsiteX56591" y="connsiteY56591"/>
              </a:cxn>
              <a:cxn ang="0">
                <a:pos x="connsiteX56592" y="connsiteY56592"/>
              </a:cxn>
              <a:cxn ang="0">
                <a:pos x="connsiteX56593" y="connsiteY56593"/>
              </a:cxn>
              <a:cxn ang="0">
                <a:pos x="connsiteX56594" y="connsiteY56594"/>
              </a:cxn>
              <a:cxn ang="0">
                <a:pos x="connsiteX56595" y="connsiteY56595"/>
              </a:cxn>
              <a:cxn ang="0">
                <a:pos x="connsiteX56596" y="connsiteY56596"/>
              </a:cxn>
              <a:cxn ang="0">
                <a:pos x="connsiteX56597" y="connsiteY56597"/>
              </a:cxn>
              <a:cxn ang="0">
                <a:pos x="connsiteX56598" y="connsiteY56598"/>
              </a:cxn>
              <a:cxn ang="0">
                <a:pos x="connsiteX56599" y="connsiteY56599"/>
              </a:cxn>
              <a:cxn ang="0">
                <a:pos x="connsiteX56600" y="connsiteY56600"/>
              </a:cxn>
              <a:cxn ang="0">
                <a:pos x="connsiteX56601" y="connsiteY56601"/>
              </a:cxn>
              <a:cxn ang="0">
                <a:pos x="connsiteX56602" y="connsiteY56602"/>
              </a:cxn>
              <a:cxn ang="0">
                <a:pos x="connsiteX56603" y="connsiteY56603"/>
              </a:cxn>
              <a:cxn ang="0">
                <a:pos x="connsiteX56604" y="connsiteY56604"/>
              </a:cxn>
              <a:cxn ang="0">
                <a:pos x="connsiteX56605" y="connsiteY56605"/>
              </a:cxn>
              <a:cxn ang="0">
                <a:pos x="connsiteX56606" y="connsiteY56606"/>
              </a:cxn>
              <a:cxn ang="0">
                <a:pos x="connsiteX56607" y="connsiteY56607"/>
              </a:cxn>
              <a:cxn ang="0">
                <a:pos x="connsiteX56608" y="connsiteY56608"/>
              </a:cxn>
              <a:cxn ang="0">
                <a:pos x="connsiteX56609" y="connsiteY56609"/>
              </a:cxn>
              <a:cxn ang="0">
                <a:pos x="connsiteX56610" y="connsiteY56610"/>
              </a:cxn>
              <a:cxn ang="0">
                <a:pos x="connsiteX56611" y="connsiteY56611"/>
              </a:cxn>
              <a:cxn ang="0">
                <a:pos x="connsiteX56612" y="connsiteY56612"/>
              </a:cxn>
              <a:cxn ang="0">
                <a:pos x="connsiteX56613" y="connsiteY56613"/>
              </a:cxn>
              <a:cxn ang="0">
                <a:pos x="connsiteX56614" y="connsiteY56614"/>
              </a:cxn>
              <a:cxn ang="0">
                <a:pos x="connsiteX56615" y="connsiteY56615"/>
              </a:cxn>
              <a:cxn ang="0">
                <a:pos x="connsiteX56616" y="connsiteY56616"/>
              </a:cxn>
              <a:cxn ang="0">
                <a:pos x="connsiteX56617" y="connsiteY56617"/>
              </a:cxn>
              <a:cxn ang="0">
                <a:pos x="connsiteX56618" y="connsiteY56618"/>
              </a:cxn>
              <a:cxn ang="0">
                <a:pos x="connsiteX56619" y="connsiteY56619"/>
              </a:cxn>
              <a:cxn ang="0">
                <a:pos x="connsiteX56620" y="connsiteY56620"/>
              </a:cxn>
              <a:cxn ang="0">
                <a:pos x="connsiteX56621" y="connsiteY56621"/>
              </a:cxn>
              <a:cxn ang="0">
                <a:pos x="connsiteX56622" y="connsiteY56622"/>
              </a:cxn>
              <a:cxn ang="0">
                <a:pos x="connsiteX56623" y="connsiteY56623"/>
              </a:cxn>
              <a:cxn ang="0">
                <a:pos x="connsiteX56624" y="connsiteY56624"/>
              </a:cxn>
              <a:cxn ang="0">
                <a:pos x="connsiteX56625" y="connsiteY56625"/>
              </a:cxn>
              <a:cxn ang="0">
                <a:pos x="connsiteX56626" y="connsiteY56626"/>
              </a:cxn>
              <a:cxn ang="0">
                <a:pos x="connsiteX56627" y="connsiteY56627"/>
              </a:cxn>
              <a:cxn ang="0">
                <a:pos x="connsiteX56628" y="connsiteY56628"/>
              </a:cxn>
              <a:cxn ang="0">
                <a:pos x="connsiteX56629" y="connsiteY56629"/>
              </a:cxn>
              <a:cxn ang="0">
                <a:pos x="connsiteX56630" y="connsiteY56630"/>
              </a:cxn>
              <a:cxn ang="0">
                <a:pos x="connsiteX56631" y="connsiteY56631"/>
              </a:cxn>
              <a:cxn ang="0">
                <a:pos x="connsiteX56632" y="connsiteY56632"/>
              </a:cxn>
              <a:cxn ang="0">
                <a:pos x="connsiteX56633" y="connsiteY56633"/>
              </a:cxn>
              <a:cxn ang="0">
                <a:pos x="connsiteX56634" y="connsiteY56634"/>
              </a:cxn>
              <a:cxn ang="0">
                <a:pos x="connsiteX56635" y="connsiteY56635"/>
              </a:cxn>
              <a:cxn ang="0">
                <a:pos x="connsiteX56636" y="connsiteY56636"/>
              </a:cxn>
              <a:cxn ang="0">
                <a:pos x="connsiteX56637" y="connsiteY56637"/>
              </a:cxn>
              <a:cxn ang="0">
                <a:pos x="connsiteX56638" y="connsiteY56638"/>
              </a:cxn>
              <a:cxn ang="0">
                <a:pos x="connsiteX56639" y="connsiteY56639"/>
              </a:cxn>
              <a:cxn ang="0">
                <a:pos x="connsiteX56640" y="connsiteY56640"/>
              </a:cxn>
              <a:cxn ang="0">
                <a:pos x="connsiteX56641" y="connsiteY56641"/>
              </a:cxn>
              <a:cxn ang="0">
                <a:pos x="connsiteX56642" y="connsiteY56642"/>
              </a:cxn>
              <a:cxn ang="0">
                <a:pos x="connsiteX56643" y="connsiteY56643"/>
              </a:cxn>
              <a:cxn ang="0">
                <a:pos x="connsiteX56644" y="connsiteY56644"/>
              </a:cxn>
              <a:cxn ang="0">
                <a:pos x="connsiteX56645" y="connsiteY56645"/>
              </a:cxn>
              <a:cxn ang="0">
                <a:pos x="connsiteX56646" y="connsiteY56646"/>
              </a:cxn>
              <a:cxn ang="0">
                <a:pos x="connsiteX56647" y="connsiteY56647"/>
              </a:cxn>
              <a:cxn ang="0">
                <a:pos x="connsiteX56648" y="connsiteY56648"/>
              </a:cxn>
              <a:cxn ang="0">
                <a:pos x="connsiteX56649" y="connsiteY56649"/>
              </a:cxn>
              <a:cxn ang="0">
                <a:pos x="connsiteX56650" y="connsiteY56650"/>
              </a:cxn>
              <a:cxn ang="0">
                <a:pos x="connsiteX56651" y="connsiteY56651"/>
              </a:cxn>
              <a:cxn ang="0">
                <a:pos x="connsiteX56652" y="connsiteY56652"/>
              </a:cxn>
              <a:cxn ang="0">
                <a:pos x="connsiteX56653" y="connsiteY56653"/>
              </a:cxn>
              <a:cxn ang="0">
                <a:pos x="connsiteX56654" y="connsiteY56654"/>
              </a:cxn>
              <a:cxn ang="0">
                <a:pos x="connsiteX56655" y="connsiteY56655"/>
              </a:cxn>
              <a:cxn ang="0">
                <a:pos x="connsiteX56656" y="connsiteY56656"/>
              </a:cxn>
              <a:cxn ang="0">
                <a:pos x="connsiteX56657" y="connsiteY56657"/>
              </a:cxn>
              <a:cxn ang="0">
                <a:pos x="connsiteX56658" y="connsiteY56658"/>
              </a:cxn>
              <a:cxn ang="0">
                <a:pos x="connsiteX56659" y="connsiteY56659"/>
              </a:cxn>
              <a:cxn ang="0">
                <a:pos x="connsiteX56660" y="connsiteY56660"/>
              </a:cxn>
              <a:cxn ang="0">
                <a:pos x="connsiteX56661" y="connsiteY56661"/>
              </a:cxn>
              <a:cxn ang="0">
                <a:pos x="connsiteX56662" y="connsiteY56662"/>
              </a:cxn>
              <a:cxn ang="0">
                <a:pos x="connsiteX56663" y="connsiteY56663"/>
              </a:cxn>
              <a:cxn ang="0">
                <a:pos x="connsiteX56664" y="connsiteY56664"/>
              </a:cxn>
              <a:cxn ang="0">
                <a:pos x="connsiteX56665" y="connsiteY56665"/>
              </a:cxn>
              <a:cxn ang="0">
                <a:pos x="connsiteX56666" y="connsiteY56666"/>
              </a:cxn>
              <a:cxn ang="0">
                <a:pos x="connsiteX56667" y="connsiteY56667"/>
              </a:cxn>
              <a:cxn ang="0">
                <a:pos x="connsiteX56668" y="connsiteY56668"/>
              </a:cxn>
              <a:cxn ang="0">
                <a:pos x="connsiteX56669" y="connsiteY56669"/>
              </a:cxn>
              <a:cxn ang="0">
                <a:pos x="connsiteX56670" y="connsiteY56670"/>
              </a:cxn>
              <a:cxn ang="0">
                <a:pos x="connsiteX56671" y="connsiteY56671"/>
              </a:cxn>
              <a:cxn ang="0">
                <a:pos x="connsiteX56672" y="connsiteY56672"/>
              </a:cxn>
              <a:cxn ang="0">
                <a:pos x="connsiteX56673" y="connsiteY56673"/>
              </a:cxn>
              <a:cxn ang="0">
                <a:pos x="connsiteX56674" y="connsiteY56674"/>
              </a:cxn>
              <a:cxn ang="0">
                <a:pos x="connsiteX56675" y="connsiteY56675"/>
              </a:cxn>
              <a:cxn ang="0">
                <a:pos x="connsiteX56676" y="connsiteY56676"/>
              </a:cxn>
              <a:cxn ang="0">
                <a:pos x="connsiteX56677" y="connsiteY56677"/>
              </a:cxn>
              <a:cxn ang="0">
                <a:pos x="connsiteX56678" y="connsiteY56678"/>
              </a:cxn>
              <a:cxn ang="0">
                <a:pos x="connsiteX56679" y="connsiteY56679"/>
              </a:cxn>
              <a:cxn ang="0">
                <a:pos x="connsiteX56680" y="connsiteY56680"/>
              </a:cxn>
              <a:cxn ang="0">
                <a:pos x="connsiteX56681" y="connsiteY56681"/>
              </a:cxn>
              <a:cxn ang="0">
                <a:pos x="connsiteX56682" y="connsiteY56682"/>
              </a:cxn>
              <a:cxn ang="0">
                <a:pos x="connsiteX56683" y="connsiteY56683"/>
              </a:cxn>
              <a:cxn ang="0">
                <a:pos x="connsiteX56684" y="connsiteY56684"/>
              </a:cxn>
              <a:cxn ang="0">
                <a:pos x="connsiteX56685" y="connsiteY56685"/>
              </a:cxn>
              <a:cxn ang="0">
                <a:pos x="connsiteX56686" y="connsiteY56686"/>
              </a:cxn>
              <a:cxn ang="0">
                <a:pos x="connsiteX56687" y="connsiteY56687"/>
              </a:cxn>
              <a:cxn ang="0">
                <a:pos x="connsiteX56688" y="connsiteY56688"/>
              </a:cxn>
              <a:cxn ang="0">
                <a:pos x="connsiteX56689" y="connsiteY56689"/>
              </a:cxn>
              <a:cxn ang="0">
                <a:pos x="connsiteX56690" y="connsiteY56690"/>
              </a:cxn>
              <a:cxn ang="0">
                <a:pos x="connsiteX56691" y="connsiteY56691"/>
              </a:cxn>
              <a:cxn ang="0">
                <a:pos x="connsiteX56692" y="connsiteY56692"/>
              </a:cxn>
              <a:cxn ang="0">
                <a:pos x="connsiteX56693" y="connsiteY56693"/>
              </a:cxn>
              <a:cxn ang="0">
                <a:pos x="connsiteX56694" y="connsiteY56694"/>
              </a:cxn>
              <a:cxn ang="0">
                <a:pos x="connsiteX56695" y="connsiteY56695"/>
              </a:cxn>
              <a:cxn ang="0">
                <a:pos x="connsiteX56696" y="connsiteY56696"/>
              </a:cxn>
              <a:cxn ang="0">
                <a:pos x="connsiteX56697" y="connsiteY56697"/>
              </a:cxn>
              <a:cxn ang="0">
                <a:pos x="connsiteX56698" y="connsiteY56698"/>
              </a:cxn>
              <a:cxn ang="0">
                <a:pos x="connsiteX56699" y="connsiteY56699"/>
              </a:cxn>
              <a:cxn ang="0">
                <a:pos x="connsiteX56700" y="connsiteY56700"/>
              </a:cxn>
              <a:cxn ang="0">
                <a:pos x="connsiteX56701" y="connsiteY56701"/>
              </a:cxn>
              <a:cxn ang="0">
                <a:pos x="connsiteX56702" y="connsiteY56702"/>
              </a:cxn>
              <a:cxn ang="0">
                <a:pos x="connsiteX56703" y="connsiteY56703"/>
              </a:cxn>
              <a:cxn ang="0">
                <a:pos x="connsiteX56704" y="connsiteY56704"/>
              </a:cxn>
              <a:cxn ang="0">
                <a:pos x="connsiteX56705" y="connsiteY56705"/>
              </a:cxn>
              <a:cxn ang="0">
                <a:pos x="connsiteX56706" y="connsiteY56706"/>
              </a:cxn>
              <a:cxn ang="0">
                <a:pos x="connsiteX56707" y="connsiteY56707"/>
              </a:cxn>
              <a:cxn ang="0">
                <a:pos x="connsiteX56708" y="connsiteY56708"/>
              </a:cxn>
              <a:cxn ang="0">
                <a:pos x="connsiteX56709" y="connsiteY56709"/>
              </a:cxn>
              <a:cxn ang="0">
                <a:pos x="connsiteX56710" y="connsiteY56710"/>
              </a:cxn>
              <a:cxn ang="0">
                <a:pos x="connsiteX56711" y="connsiteY56711"/>
              </a:cxn>
              <a:cxn ang="0">
                <a:pos x="connsiteX56712" y="connsiteY56712"/>
              </a:cxn>
              <a:cxn ang="0">
                <a:pos x="connsiteX56713" y="connsiteY56713"/>
              </a:cxn>
              <a:cxn ang="0">
                <a:pos x="connsiteX56714" y="connsiteY56714"/>
              </a:cxn>
              <a:cxn ang="0">
                <a:pos x="connsiteX56715" y="connsiteY56715"/>
              </a:cxn>
              <a:cxn ang="0">
                <a:pos x="connsiteX56716" y="connsiteY56716"/>
              </a:cxn>
              <a:cxn ang="0">
                <a:pos x="connsiteX56717" y="connsiteY56717"/>
              </a:cxn>
              <a:cxn ang="0">
                <a:pos x="connsiteX56718" y="connsiteY56718"/>
              </a:cxn>
              <a:cxn ang="0">
                <a:pos x="connsiteX56719" y="connsiteY56719"/>
              </a:cxn>
              <a:cxn ang="0">
                <a:pos x="connsiteX56720" y="connsiteY56720"/>
              </a:cxn>
              <a:cxn ang="0">
                <a:pos x="connsiteX56721" y="connsiteY56721"/>
              </a:cxn>
              <a:cxn ang="0">
                <a:pos x="connsiteX56722" y="connsiteY56722"/>
              </a:cxn>
              <a:cxn ang="0">
                <a:pos x="connsiteX56723" y="connsiteY56723"/>
              </a:cxn>
              <a:cxn ang="0">
                <a:pos x="connsiteX56724" y="connsiteY56724"/>
              </a:cxn>
              <a:cxn ang="0">
                <a:pos x="connsiteX56725" y="connsiteY56725"/>
              </a:cxn>
              <a:cxn ang="0">
                <a:pos x="connsiteX56726" y="connsiteY56726"/>
              </a:cxn>
              <a:cxn ang="0">
                <a:pos x="connsiteX56727" y="connsiteY56727"/>
              </a:cxn>
              <a:cxn ang="0">
                <a:pos x="connsiteX56728" y="connsiteY56728"/>
              </a:cxn>
              <a:cxn ang="0">
                <a:pos x="connsiteX56729" y="connsiteY56729"/>
              </a:cxn>
              <a:cxn ang="0">
                <a:pos x="connsiteX56730" y="connsiteY56730"/>
              </a:cxn>
              <a:cxn ang="0">
                <a:pos x="connsiteX56731" y="connsiteY56731"/>
              </a:cxn>
              <a:cxn ang="0">
                <a:pos x="connsiteX56732" y="connsiteY56732"/>
              </a:cxn>
              <a:cxn ang="0">
                <a:pos x="connsiteX56733" y="connsiteY56733"/>
              </a:cxn>
              <a:cxn ang="0">
                <a:pos x="connsiteX56734" y="connsiteY56734"/>
              </a:cxn>
              <a:cxn ang="0">
                <a:pos x="connsiteX56735" y="connsiteY56735"/>
              </a:cxn>
              <a:cxn ang="0">
                <a:pos x="connsiteX56736" y="connsiteY56736"/>
              </a:cxn>
              <a:cxn ang="0">
                <a:pos x="connsiteX56737" y="connsiteY56737"/>
              </a:cxn>
              <a:cxn ang="0">
                <a:pos x="connsiteX56738" y="connsiteY56738"/>
              </a:cxn>
              <a:cxn ang="0">
                <a:pos x="connsiteX56739" y="connsiteY56739"/>
              </a:cxn>
              <a:cxn ang="0">
                <a:pos x="connsiteX56740" y="connsiteY56740"/>
              </a:cxn>
              <a:cxn ang="0">
                <a:pos x="connsiteX56741" y="connsiteY56741"/>
              </a:cxn>
              <a:cxn ang="0">
                <a:pos x="connsiteX56742" y="connsiteY56742"/>
              </a:cxn>
              <a:cxn ang="0">
                <a:pos x="connsiteX56743" y="connsiteY56743"/>
              </a:cxn>
              <a:cxn ang="0">
                <a:pos x="connsiteX56744" y="connsiteY56744"/>
              </a:cxn>
              <a:cxn ang="0">
                <a:pos x="connsiteX56745" y="connsiteY56745"/>
              </a:cxn>
              <a:cxn ang="0">
                <a:pos x="connsiteX56746" y="connsiteY56746"/>
              </a:cxn>
              <a:cxn ang="0">
                <a:pos x="connsiteX56747" y="connsiteY56747"/>
              </a:cxn>
              <a:cxn ang="0">
                <a:pos x="connsiteX56748" y="connsiteY56748"/>
              </a:cxn>
              <a:cxn ang="0">
                <a:pos x="connsiteX56749" y="connsiteY56749"/>
              </a:cxn>
              <a:cxn ang="0">
                <a:pos x="connsiteX56750" y="connsiteY56750"/>
              </a:cxn>
              <a:cxn ang="0">
                <a:pos x="connsiteX56751" y="connsiteY56751"/>
              </a:cxn>
              <a:cxn ang="0">
                <a:pos x="connsiteX56752" y="connsiteY56752"/>
              </a:cxn>
              <a:cxn ang="0">
                <a:pos x="connsiteX56753" y="connsiteY56753"/>
              </a:cxn>
              <a:cxn ang="0">
                <a:pos x="connsiteX56754" y="connsiteY56754"/>
              </a:cxn>
              <a:cxn ang="0">
                <a:pos x="connsiteX56755" y="connsiteY56755"/>
              </a:cxn>
              <a:cxn ang="0">
                <a:pos x="connsiteX56756" y="connsiteY56756"/>
              </a:cxn>
              <a:cxn ang="0">
                <a:pos x="connsiteX56757" y="connsiteY56757"/>
              </a:cxn>
              <a:cxn ang="0">
                <a:pos x="connsiteX56758" y="connsiteY56758"/>
              </a:cxn>
              <a:cxn ang="0">
                <a:pos x="connsiteX56759" y="connsiteY56759"/>
              </a:cxn>
              <a:cxn ang="0">
                <a:pos x="connsiteX56760" y="connsiteY56760"/>
              </a:cxn>
              <a:cxn ang="0">
                <a:pos x="connsiteX56761" y="connsiteY56761"/>
              </a:cxn>
              <a:cxn ang="0">
                <a:pos x="connsiteX56762" y="connsiteY56762"/>
              </a:cxn>
              <a:cxn ang="0">
                <a:pos x="connsiteX56763" y="connsiteY56763"/>
              </a:cxn>
              <a:cxn ang="0">
                <a:pos x="connsiteX56764" y="connsiteY56764"/>
              </a:cxn>
              <a:cxn ang="0">
                <a:pos x="connsiteX56765" y="connsiteY56765"/>
              </a:cxn>
              <a:cxn ang="0">
                <a:pos x="connsiteX56766" y="connsiteY56766"/>
              </a:cxn>
              <a:cxn ang="0">
                <a:pos x="connsiteX56767" y="connsiteY56767"/>
              </a:cxn>
              <a:cxn ang="0">
                <a:pos x="connsiteX56768" y="connsiteY56768"/>
              </a:cxn>
              <a:cxn ang="0">
                <a:pos x="connsiteX56769" y="connsiteY56769"/>
              </a:cxn>
              <a:cxn ang="0">
                <a:pos x="connsiteX56770" y="connsiteY56770"/>
              </a:cxn>
              <a:cxn ang="0">
                <a:pos x="connsiteX56771" y="connsiteY56771"/>
              </a:cxn>
              <a:cxn ang="0">
                <a:pos x="connsiteX56772" y="connsiteY56772"/>
              </a:cxn>
              <a:cxn ang="0">
                <a:pos x="connsiteX56773" y="connsiteY56773"/>
              </a:cxn>
              <a:cxn ang="0">
                <a:pos x="connsiteX56774" y="connsiteY56774"/>
              </a:cxn>
              <a:cxn ang="0">
                <a:pos x="connsiteX56775" y="connsiteY56775"/>
              </a:cxn>
              <a:cxn ang="0">
                <a:pos x="connsiteX56776" y="connsiteY56776"/>
              </a:cxn>
              <a:cxn ang="0">
                <a:pos x="connsiteX56777" y="connsiteY56777"/>
              </a:cxn>
              <a:cxn ang="0">
                <a:pos x="connsiteX56778" y="connsiteY56778"/>
              </a:cxn>
              <a:cxn ang="0">
                <a:pos x="connsiteX56779" y="connsiteY56779"/>
              </a:cxn>
              <a:cxn ang="0">
                <a:pos x="connsiteX56780" y="connsiteY56780"/>
              </a:cxn>
              <a:cxn ang="0">
                <a:pos x="connsiteX56781" y="connsiteY56781"/>
              </a:cxn>
              <a:cxn ang="0">
                <a:pos x="connsiteX56782" y="connsiteY56782"/>
              </a:cxn>
              <a:cxn ang="0">
                <a:pos x="connsiteX56783" y="connsiteY56783"/>
              </a:cxn>
              <a:cxn ang="0">
                <a:pos x="connsiteX56784" y="connsiteY56784"/>
              </a:cxn>
              <a:cxn ang="0">
                <a:pos x="connsiteX56785" y="connsiteY56785"/>
              </a:cxn>
              <a:cxn ang="0">
                <a:pos x="connsiteX56786" y="connsiteY56786"/>
              </a:cxn>
              <a:cxn ang="0">
                <a:pos x="connsiteX56787" y="connsiteY56787"/>
              </a:cxn>
              <a:cxn ang="0">
                <a:pos x="connsiteX56788" y="connsiteY56788"/>
              </a:cxn>
              <a:cxn ang="0">
                <a:pos x="connsiteX56789" y="connsiteY56789"/>
              </a:cxn>
              <a:cxn ang="0">
                <a:pos x="connsiteX56790" y="connsiteY56790"/>
              </a:cxn>
              <a:cxn ang="0">
                <a:pos x="connsiteX56791" y="connsiteY56791"/>
              </a:cxn>
              <a:cxn ang="0">
                <a:pos x="connsiteX56792" y="connsiteY56792"/>
              </a:cxn>
              <a:cxn ang="0">
                <a:pos x="connsiteX56793" y="connsiteY56793"/>
              </a:cxn>
              <a:cxn ang="0">
                <a:pos x="connsiteX56794" y="connsiteY56794"/>
              </a:cxn>
              <a:cxn ang="0">
                <a:pos x="connsiteX56795" y="connsiteY56795"/>
              </a:cxn>
              <a:cxn ang="0">
                <a:pos x="connsiteX56796" y="connsiteY56796"/>
              </a:cxn>
              <a:cxn ang="0">
                <a:pos x="connsiteX56797" y="connsiteY56797"/>
              </a:cxn>
              <a:cxn ang="0">
                <a:pos x="connsiteX56798" y="connsiteY56798"/>
              </a:cxn>
              <a:cxn ang="0">
                <a:pos x="connsiteX56799" y="connsiteY56799"/>
              </a:cxn>
              <a:cxn ang="0">
                <a:pos x="connsiteX56800" y="connsiteY56800"/>
              </a:cxn>
              <a:cxn ang="0">
                <a:pos x="connsiteX56801" y="connsiteY56801"/>
              </a:cxn>
              <a:cxn ang="0">
                <a:pos x="connsiteX56802" y="connsiteY56802"/>
              </a:cxn>
              <a:cxn ang="0">
                <a:pos x="connsiteX56803" y="connsiteY56803"/>
              </a:cxn>
              <a:cxn ang="0">
                <a:pos x="connsiteX56804" y="connsiteY56804"/>
              </a:cxn>
              <a:cxn ang="0">
                <a:pos x="connsiteX56805" y="connsiteY56805"/>
              </a:cxn>
              <a:cxn ang="0">
                <a:pos x="connsiteX56806" y="connsiteY56806"/>
              </a:cxn>
              <a:cxn ang="0">
                <a:pos x="connsiteX56807" y="connsiteY56807"/>
              </a:cxn>
              <a:cxn ang="0">
                <a:pos x="connsiteX56808" y="connsiteY56808"/>
              </a:cxn>
              <a:cxn ang="0">
                <a:pos x="connsiteX56809" y="connsiteY56809"/>
              </a:cxn>
              <a:cxn ang="0">
                <a:pos x="connsiteX56810" y="connsiteY56810"/>
              </a:cxn>
              <a:cxn ang="0">
                <a:pos x="connsiteX56811" y="connsiteY56811"/>
              </a:cxn>
              <a:cxn ang="0">
                <a:pos x="connsiteX56812" y="connsiteY56812"/>
              </a:cxn>
              <a:cxn ang="0">
                <a:pos x="connsiteX56813" y="connsiteY56813"/>
              </a:cxn>
              <a:cxn ang="0">
                <a:pos x="connsiteX56814" y="connsiteY56814"/>
              </a:cxn>
              <a:cxn ang="0">
                <a:pos x="connsiteX56815" y="connsiteY56815"/>
              </a:cxn>
              <a:cxn ang="0">
                <a:pos x="connsiteX56816" y="connsiteY56816"/>
              </a:cxn>
              <a:cxn ang="0">
                <a:pos x="connsiteX56817" y="connsiteY56817"/>
              </a:cxn>
              <a:cxn ang="0">
                <a:pos x="connsiteX56818" y="connsiteY56818"/>
              </a:cxn>
              <a:cxn ang="0">
                <a:pos x="connsiteX56819" y="connsiteY56819"/>
              </a:cxn>
              <a:cxn ang="0">
                <a:pos x="connsiteX56820" y="connsiteY56820"/>
              </a:cxn>
              <a:cxn ang="0">
                <a:pos x="connsiteX56821" y="connsiteY56821"/>
              </a:cxn>
              <a:cxn ang="0">
                <a:pos x="connsiteX56822" y="connsiteY56822"/>
              </a:cxn>
              <a:cxn ang="0">
                <a:pos x="connsiteX56823" y="connsiteY56823"/>
              </a:cxn>
              <a:cxn ang="0">
                <a:pos x="connsiteX56824" y="connsiteY56824"/>
              </a:cxn>
              <a:cxn ang="0">
                <a:pos x="connsiteX56825" y="connsiteY56825"/>
              </a:cxn>
              <a:cxn ang="0">
                <a:pos x="connsiteX56826" y="connsiteY56826"/>
              </a:cxn>
              <a:cxn ang="0">
                <a:pos x="connsiteX56827" y="connsiteY56827"/>
              </a:cxn>
              <a:cxn ang="0">
                <a:pos x="connsiteX56828" y="connsiteY56828"/>
              </a:cxn>
              <a:cxn ang="0">
                <a:pos x="connsiteX56829" y="connsiteY56829"/>
              </a:cxn>
              <a:cxn ang="0">
                <a:pos x="connsiteX56830" y="connsiteY56830"/>
              </a:cxn>
              <a:cxn ang="0">
                <a:pos x="connsiteX56831" y="connsiteY56831"/>
              </a:cxn>
              <a:cxn ang="0">
                <a:pos x="connsiteX56832" y="connsiteY56832"/>
              </a:cxn>
              <a:cxn ang="0">
                <a:pos x="connsiteX56833" y="connsiteY56833"/>
              </a:cxn>
              <a:cxn ang="0">
                <a:pos x="connsiteX56834" y="connsiteY56834"/>
              </a:cxn>
              <a:cxn ang="0">
                <a:pos x="connsiteX56835" y="connsiteY56835"/>
              </a:cxn>
              <a:cxn ang="0">
                <a:pos x="connsiteX56836" y="connsiteY56836"/>
              </a:cxn>
              <a:cxn ang="0">
                <a:pos x="connsiteX56837" y="connsiteY56837"/>
              </a:cxn>
              <a:cxn ang="0">
                <a:pos x="connsiteX56838" y="connsiteY56838"/>
              </a:cxn>
              <a:cxn ang="0">
                <a:pos x="connsiteX56839" y="connsiteY56839"/>
              </a:cxn>
              <a:cxn ang="0">
                <a:pos x="connsiteX56840" y="connsiteY56840"/>
              </a:cxn>
              <a:cxn ang="0">
                <a:pos x="connsiteX56841" y="connsiteY56841"/>
              </a:cxn>
              <a:cxn ang="0">
                <a:pos x="connsiteX56842" y="connsiteY56842"/>
              </a:cxn>
              <a:cxn ang="0">
                <a:pos x="connsiteX56843" y="connsiteY56843"/>
              </a:cxn>
              <a:cxn ang="0">
                <a:pos x="connsiteX56844" y="connsiteY56844"/>
              </a:cxn>
              <a:cxn ang="0">
                <a:pos x="connsiteX56845" y="connsiteY56845"/>
              </a:cxn>
              <a:cxn ang="0">
                <a:pos x="connsiteX56846" y="connsiteY56846"/>
              </a:cxn>
              <a:cxn ang="0">
                <a:pos x="connsiteX56847" y="connsiteY56847"/>
              </a:cxn>
              <a:cxn ang="0">
                <a:pos x="connsiteX56848" y="connsiteY56848"/>
              </a:cxn>
              <a:cxn ang="0">
                <a:pos x="connsiteX56849" y="connsiteY56849"/>
              </a:cxn>
              <a:cxn ang="0">
                <a:pos x="connsiteX56850" y="connsiteY56850"/>
              </a:cxn>
              <a:cxn ang="0">
                <a:pos x="connsiteX56851" y="connsiteY56851"/>
              </a:cxn>
              <a:cxn ang="0">
                <a:pos x="connsiteX56852" y="connsiteY56852"/>
              </a:cxn>
              <a:cxn ang="0">
                <a:pos x="connsiteX56853" y="connsiteY56853"/>
              </a:cxn>
              <a:cxn ang="0">
                <a:pos x="connsiteX56854" y="connsiteY56854"/>
              </a:cxn>
              <a:cxn ang="0">
                <a:pos x="connsiteX56855" y="connsiteY56855"/>
              </a:cxn>
              <a:cxn ang="0">
                <a:pos x="connsiteX56856" y="connsiteY56856"/>
              </a:cxn>
              <a:cxn ang="0">
                <a:pos x="connsiteX56857" y="connsiteY56857"/>
              </a:cxn>
              <a:cxn ang="0">
                <a:pos x="connsiteX56858" y="connsiteY56858"/>
              </a:cxn>
              <a:cxn ang="0">
                <a:pos x="connsiteX56859" y="connsiteY56859"/>
              </a:cxn>
              <a:cxn ang="0">
                <a:pos x="connsiteX56860" y="connsiteY56860"/>
              </a:cxn>
              <a:cxn ang="0">
                <a:pos x="connsiteX56861" y="connsiteY56861"/>
              </a:cxn>
              <a:cxn ang="0">
                <a:pos x="connsiteX56862" y="connsiteY56862"/>
              </a:cxn>
              <a:cxn ang="0">
                <a:pos x="connsiteX56863" y="connsiteY56863"/>
              </a:cxn>
              <a:cxn ang="0">
                <a:pos x="connsiteX56864" y="connsiteY56864"/>
              </a:cxn>
              <a:cxn ang="0">
                <a:pos x="connsiteX56865" y="connsiteY56865"/>
              </a:cxn>
              <a:cxn ang="0">
                <a:pos x="connsiteX56866" y="connsiteY56866"/>
              </a:cxn>
              <a:cxn ang="0">
                <a:pos x="connsiteX56867" y="connsiteY56867"/>
              </a:cxn>
              <a:cxn ang="0">
                <a:pos x="connsiteX56868" y="connsiteY56868"/>
              </a:cxn>
              <a:cxn ang="0">
                <a:pos x="connsiteX56869" y="connsiteY56869"/>
              </a:cxn>
              <a:cxn ang="0">
                <a:pos x="connsiteX56870" y="connsiteY56870"/>
              </a:cxn>
              <a:cxn ang="0">
                <a:pos x="connsiteX56871" y="connsiteY56871"/>
              </a:cxn>
              <a:cxn ang="0">
                <a:pos x="connsiteX56872" y="connsiteY56872"/>
              </a:cxn>
              <a:cxn ang="0">
                <a:pos x="connsiteX56873" y="connsiteY56873"/>
              </a:cxn>
              <a:cxn ang="0">
                <a:pos x="connsiteX56874" y="connsiteY56874"/>
              </a:cxn>
              <a:cxn ang="0">
                <a:pos x="connsiteX56875" y="connsiteY56875"/>
              </a:cxn>
              <a:cxn ang="0">
                <a:pos x="connsiteX56876" y="connsiteY56876"/>
              </a:cxn>
              <a:cxn ang="0">
                <a:pos x="connsiteX56877" y="connsiteY56877"/>
              </a:cxn>
              <a:cxn ang="0">
                <a:pos x="connsiteX56878" y="connsiteY56878"/>
              </a:cxn>
              <a:cxn ang="0">
                <a:pos x="connsiteX56879" y="connsiteY56879"/>
              </a:cxn>
              <a:cxn ang="0">
                <a:pos x="connsiteX56880" y="connsiteY56880"/>
              </a:cxn>
              <a:cxn ang="0">
                <a:pos x="connsiteX56881" y="connsiteY56881"/>
              </a:cxn>
              <a:cxn ang="0">
                <a:pos x="connsiteX56882" y="connsiteY56882"/>
              </a:cxn>
              <a:cxn ang="0">
                <a:pos x="connsiteX56883" y="connsiteY56883"/>
              </a:cxn>
              <a:cxn ang="0">
                <a:pos x="connsiteX56884" y="connsiteY56884"/>
              </a:cxn>
              <a:cxn ang="0">
                <a:pos x="connsiteX56885" y="connsiteY56885"/>
              </a:cxn>
              <a:cxn ang="0">
                <a:pos x="connsiteX56886" y="connsiteY56886"/>
              </a:cxn>
              <a:cxn ang="0">
                <a:pos x="connsiteX56887" y="connsiteY56887"/>
              </a:cxn>
              <a:cxn ang="0">
                <a:pos x="connsiteX56888" y="connsiteY56888"/>
              </a:cxn>
              <a:cxn ang="0">
                <a:pos x="connsiteX56889" y="connsiteY56889"/>
              </a:cxn>
              <a:cxn ang="0">
                <a:pos x="connsiteX56890" y="connsiteY56890"/>
              </a:cxn>
              <a:cxn ang="0">
                <a:pos x="connsiteX56891" y="connsiteY56891"/>
              </a:cxn>
              <a:cxn ang="0">
                <a:pos x="connsiteX56892" y="connsiteY56892"/>
              </a:cxn>
              <a:cxn ang="0">
                <a:pos x="connsiteX56893" y="connsiteY56893"/>
              </a:cxn>
              <a:cxn ang="0">
                <a:pos x="connsiteX56894" y="connsiteY56894"/>
              </a:cxn>
              <a:cxn ang="0">
                <a:pos x="connsiteX56895" y="connsiteY56895"/>
              </a:cxn>
              <a:cxn ang="0">
                <a:pos x="connsiteX56896" y="connsiteY56896"/>
              </a:cxn>
              <a:cxn ang="0">
                <a:pos x="connsiteX56897" y="connsiteY56897"/>
              </a:cxn>
              <a:cxn ang="0">
                <a:pos x="connsiteX56898" y="connsiteY56898"/>
              </a:cxn>
              <a:cxn ang="0">
                <a:pos x="connsiteX56899" y="connsiteY56899"/>
              </a:cxn>
              <a:cxn ang="0">
                <a:pos x="connsiteX56900" y="connsiteY56900"/>
              </a:cxn>
              <a:cxn ang="0">
                <a:pos x="connsiteX56901" y="connsiteY56901"/>
              </a:cxn>
              <a:cxn ang="0">
                <a:pos x="connsiteX56902" y="connsiteY56902"/>
              </a:cxn>
              <a:cxn ang="0">
                <a:pos x="connsiteX56903" y="connsiteY56903"/>
              </a:cxn>
              <a:cxn ang="0">
                <a:pos x="connsiteX56904" y="connsiteY56904"/>
              </a:cxn>
              <a:cxn ang="0">
                <a:pos x="connsiteX56905" y="connsiteY56905"/>
              </a:cxn>
              <a:cxn ang="0">
                <a:pos x="connsiteX56906" y="connsiteY56906"/>
              </a:cxn>
              <a:cxn ang="0">
                <a:pos x="connsiteX56907" y="connsiteY56907"/>
              </a:cxn>
              <a:cxn ang="0">
                <a:pos x="connsiteX56908" y="connsiteY56908"/>
              </a:cxn>
              <a:cxn ang="0">
                <a:pos x="connsiteX56909" y="connsiteY56909"/>
              </a:cxn>
              <a:cxn ang="0">
                <a:pos x="connsiteX56910" y="connsiteY56910"/>
              </a:cxn>
              <a:cxn ang="0">
                <a:pos x="connsiteX56911" y="connsiteY56911"/>
              </a:cxn>
              <a:cxn ang="0">
                <a:pos x="connsiteX56912" y="connsiteY56912"/>
              </a:cxn>
              <a:cxn ang="0">
                <a:pos x="connsiteX56913" y="connsiteY56913"/>
              </a:cxn>
              <a:cxn ang="0">
                <a:pos x="connsiteX56914" y="connsiteY56914"/>
              </a:cxn>
              <a:cxn ang="0">
                <a:pos x="connsiteX56915" y="connsiteY56915"/>
              </a:cxn>
              <a:cxn ang="0">
                <a:pos x="connsiteX56916" y="connsiteY56916"/>
              </a:cxn>
              <a:cxn ang="0">
                <a:pos x="connsiteX56917" y="connsiteY56917"/>
              </a:cxn>
              <a:cxn ang="0">
                <a:pos x="connsiteX56918" y="connsiteY56918"/>
              </a:cxn>
              <a:cxn ang="0">
                <a:pos x="connsiteX56919" y="connsiteY56919"/>
              </a:cxn>
              <a:cxn ang="0">
                <a:pos x="connsiteX56920" y="connsiteY56920"/>
              </a:cxn>
              <a:cxn ang="0">
                <a:pos x="connsiteX56921" y="connsiteY56921"/>
              </a:cxn>
              <a:cxn ang="0">
                <a:pos x="connsiteX56922" y="connsiteY56922"/>
              </a:cxn>
              <a:cxn ang="0">
                <a:pos x="connsiteX56923" y="connsiteY56923"/>
              </a:cxn>
              <a:cxn ang="0">
                <a:pos x="connsiteX56924" y="connsiteY56924"/>
              </a:cxn>
              <a:cxn ang="0">
                <a:pos x="connsiteX56925" y="connsiteY56925"/>
              </a:cxn>
              <a:cxn ang="0">
                <a:pos x="connsiteX56926" y="connsiteY56926"/>
              </a:cxn>
              <a:cxn ang="0">
                <a:pos x="connsiteX56927" y="connsiteY56927"/>
              </a:cxn>
              <a:cxn ang="0">
                <a:pos x="connsiteX56928" y="connsiteY56928"/>
              </a:cxn>
              <a:cxn ang="0">
                <a:pos x="connsiteX56929" y="connsiteY56929"/>
              </a:cxn>
              <a:cxn ang="0">
                <a:pos x="connsiteX56930" y="connsiteY56930"/>
              </a:cxn>
              <a:cxn ang="0">
                <a:pos x="connsiteX56931" y="connsiteY56931"/>
              </a:cxn>
              <a:cxn ang="0">
                <a:pos x="connsiteX56932" y="connsiteY56932"/>
              </a:cxn>
              <a:cxn ang="0">
                <a:pos x="connsiteX56933" y="connsiteY56933"/>
              </a:cxn>
              <a:cxn ang="0">
                <a:pos x="connsiteX56934" y="connsiteY56934"/>
              </a:cxn>
              <a:cxn ang="0">
                <a:pos x="connsiteX56935" y="connsiteY56935"/>
              </a:cxn>
              <a:cxn ang="0">
                <a:pos x="connsiteX56936" y="connsiteY56936"/>
              </a:cxn>
              <a:cxn ang="0">
                <a:pos x="connsiteX56937" y="connsiteY56937"/>
              </a:cxn>
              <a:cxn ang="0">
                <a:pos x="connsiteX56938" y="connsiteY56938"/>
              </a:cxn>
              <a:cxn ang="0">
                <a:pos x="connsiteX56939" y="connsiteY56939"/>
              </a:cxn>
              <a:cxn ang="0">
                <a:pos x="connsiteX56940" y="connsiteY56940"/>
              </a:cxn>
              <a:cxn ang="0">
                <a:pos x="connsiteX56941" y="connsiteY56941"/>
              </a:cxn>
              <a:cxn ang="0">
                <a:pos x="connsiteX56942" y="connsiteY56942"/>
              </a:cxn>
              <a:cxn ang="0">
                <a:pos x="connsiteX56943" y="connsiteY56943"/>
              </a:cxn>
              <a:cxn ang="0">
                <a:pos x="connsiteX56944" y="connsiteY56944"/>
              </a:cxn>
              <a:cxn ang="0">
                <a:pos x="connsiteX56945" y="connsiteY56945"/>
              </a:cxn>
              <a:cxn ang="0">
                <a:pos x="connsiteX56946" y="connsiteY56946"/>
              </a:cxn>
              <a:cxn ang="0">
                <a:pos x="connsiteX56947" y="connsiteY56947"/>
              </a:cxn>
              <a:cxn ang="0">
                <a:pos x="connsiteX56948" y="connsiteY56948"/>
              </a:cxn>
              <a:cxn ang="0">
                <a:pos x="connsiteX56949" y="connsiteY56949"/>
              </a:cxn>
              <a:cxn ang="0">
                <a:pos x="connsiteX56950" y="connsiteY56950"/>
              </a:cxn>
              <a:cxn ang="0">
                <a:pos x="connsiteX56951" y="connsiteY56951"/>
              </a:cxn>
              <a:cxn ang="0">
                <a:pos x="connsiteX56952" y="connsiteY56952"/>
              </a:cxn>
              <a:cxn ang="0">
                <a:pos x="connsiteX56953" y="connsiteY56953"/>
              </a:cxn>
              <a:cxn ang="0">
                <a:pos x="connsiteX56954" y="connsiteY56954"/>
              </a:cxn>
              <a:cxn ang="0">
                <a:pos x="connsiteX56955" y="connsiteY56955"/>
              </a:cxn>
              <a:cxn ang="0">
                <a:pos x="connsiteX56956" y="connsiteY56956"/>
              </a:cxn>
              <a:cxn ang="0">
                <a:pos x="connsiteX56957" y="connsiteY56957"/>
              </a:cxn>
              <a:cxn ang="0">
                <a:pos x="connsiteX56958" y="connsiteY56958"/>
              </a:cxn>
              <a:cxn ang="0">
                <a:pos x="connsiteX56959" y="connsiteY56959"/>
              </a:cxn>
              <a:cxn ang="0">
                <a:pos x="connsiteX56960" y="connsiteY56960"/>
              </a:cxn>
              <a:cxn ang="0">
                <a:pos x="connsiteX56961" y="connsiteY56961"/>
              </a:cxn>
              <a:cxn ang="0">
                <a:pos x="connsiteX56962" y="connsiteY56962"/>
              </a:cxn>
              <a:cxn ang="0">
                <a:pos x="connsiteX56963" y="connsiteY56963"/>
              </a:cxn>
              <a:cxn ang="0">
                <a:pos x="connsiteX56964" y="connsiteY56964"/>
              </a:cxn>
              <a:cxn ang="0">
                <a:pos x="connsiteX56965" y="connsiteY56965"/>
              </a:cxn>
              <a:cxn ang="0">
                <a:pos x="connsiteX56966" y="connsiteY56966"/>
              </a:cxn>
              <a:cxn ang="0">
                <a:pos x="connsiteX56967" y="connsiteY56967"/>
              </a:cxn>
              <a:cxn ang="0">
                <a:pos x="connsiteX56968" y="connsiteY56968"/>
              </a:cxn>
              <a:cxn ang="0">
                <a:pos x="connsiteX56969" y="connsiteY56969"/>
              </a:cxn>
              <a:cxn ang="0">
                <a:pos x="connsiteX56970" y="connsiteY56970"/>
              </a:cxn>
              <a:cxn ang="0">
                <a:pos x="connsiteX56971" y="connsiteY56971"/>
              </a:cxn>
              <a:cxn ang="0">
                <a:pos x="connsiteX56972" y="connsiteY56972"/>
              </a:cxn>
              <a:cxn ang="0">
                <a:pos x="connsiteX56973" y="connsiteY56973"/>
              </a:cxn>
              <a:cxn ang="0">
                <a:pos x="connsiteX56974" y="connsiteY56974"/>
              </a:cxn>
              <a:cxn ang="0">
                <a:pos x="connsiteX56975" y="connsiteY56975"/>
              </a:cxn>
              <a:cxn ang="0">
                <a:pos x="connsiteX56976" y="connsiteY56976"/>
              </a:cxn>
              <a:cxn ang="0">
                <a:pos x="connsiteX56977" y="connsiteY56977"/>
              </a:cxn>
              <a:cxn ang="0">
                <a:pos x="connsiteX56978" y="connsiteY56978"/>
              </a:cxn>
              <a:cxn ang="0">
                <a:pos x="connsiteX56979" y="connsiteY56979"/>
              </a:cxn>
              <a:cxn ang="0">
                <a:pos x="connsiteX56980" y="connsiteY56980"/>
              </a:cxn>
              <a:cxn ang="0">
                <a:pos x="connsiteX56981" y="connsiteY56981"/>
              </a:cxn>
              <a:cxn ang="0">
                <a:pos x="connsiteX56982" y="connsiteY56982"/>
              </a:cxn>
              <a:cxn ang="0">
                <a:pos x="connsiteX56983" y="connsiteY56983"/>
              </a:cxn>
              <a:cxn ang="0">
                <a:pos x="connsiteX56984" y="connsiteY56984"/>
              </a:cxn>
              <a:cxn ang="0">
                <a:pos x="connsiteX56985" y="connsiteY56985"/>
              </a:cxn>
              <a:cxn ang="0">
                <a:pos x="connsiteX56986" y="connsiteY56986"/>
              </a:cxn>
              <a:cxn ang="0">
                <a:pos x="connsiteX56987" y="connsiteY56987"/>
              </a:cxn>
              <a:cxn ang="0">
                <a:pos x="connsiteX56988" y="connsiteY56988"/>
              </a:cxn>
              <a:cxn ang="0">
                <a:pos x="connsiteX56989" y="connsiteY56989"/>
              </a:cxn>
              <a:cxn ang="0">
                <a:pos x="connsiteX56990" y="connsiteY56990"/>
              </a:cxn>
              <a:cxn ang="0">
                <a:pos x="connsiteX56991" y="connsiteY56991"/>
              </a:cxn>
              <a:cxn ang="0">
                <a:pos x="connsiteX56992" y="connsiteY56992"/>
              </a:cxn>
              <a:cxn ang="0">
                <a:pos x="connsiteX56993" y="connsiteY56993"/>
              </a:cxn>
              <a:cxn ang="0">
                <a:pos x="connsiteX56994" y="connsiteY56994"/>
              </a:cxn>
              <a:cxn ang="0">
                <a:pos x="connsiteX56995" y="connsiteY56995"/>
              </a:cxn>
              <a:cxn ang="0">
                <a:pos x="connsiteX56996" y="connsiteY56996"/>
              </a:cxn>
              <a:cxn ang="0">
                <a:pos x="connsiteX56997" y="connsiteY56997"/>
              </a:cxn>
              <a:cxn ang="0">
                <a:pos x="connsiteX56998" y="connsiteY56998"/>
              </a:cxn>
              <a:cxn ang="0">
                <a:pos x="connsiteX56999" y="connsiteY56999"/>
              </a:cxn>
              <a:cxn ang="0">
                <a:pos x="connsiteX57000" y="connsiteY57000"/>
              </a:cxn>
              <a:cxn ang="0">
                <a:pos x="connsiteX57001" y="connsiteY57001"/>
              </a:cxn>
              <a:cxn ang="0">
                <a:pos x="connsiteX57002" y="connsiteY57002"/>
              </a:cxn>
              <a:cxn ang="0">
                <a:pos x="connsiteX57003" y="connsiteY57003"/>
              </a:cxn>
              <a:cxn ang="0">
                <a:pos x="connsiteX57004" y="connsiteY57004"/>
              </a:cxn>
              <a:cxn ang="0">
                <a:pos x="connsiteX57005" y="connsiteY57005"/>
              </a:cxn>
              <a:cxn ang="0">
                <a:pos x="connsiteX57006" y="connsiteY57006"/>
              </a:cxn>
              <a:cxn ang="0">
                <a:pos x="connsiteX57007" y="connsiteY57007"/>
              </a:cxn>
              <a:cxn ang="0">
                <a:pos x="connsiteX57008" y="connsiteY57008"/>
              </a:cxn>
              <a:cxn ang="0">
                <a:pos x="connsiteX57009" y="connsiteY57009"/>
              </a:cxn>
              <a:cxn ang="0">
                <a:pos x="connsiteX57010" y="connsiteY57010"/>
              </a:cxn>
              <a:cxn ang="0">
                <a:pos x="connsiteX57011" y="connsiteY57011"/>
              </a:cxn>
              <a:cxn ang="0">
                <a:pos x="connsiteX57012" y="connsiteY57012"/>
              </a:cxn>
              <a:cxn ang="0">
                <a:pos x="connsiteX57013" y="connsiteY57013"/>
              </a:cxn>
              <a:cxn ang="0">
                <a:pos x="connsiteX57014" y="connsiteY57014"/>
              </a:cxn>
              <a:cxn ang="0">
                <a:pos x="connsiteX57015" y="connsiteY57015"/>
              </a:cxn>
              <a:cxn ang="0">
                <a:pos x="connsiteX57016" y="connsiteY57016"/>
              </a:cxn>
              <a:cxn ang="0">
                <a:pos x="connsiteX57017" y="connsiteY57017"/>
              </a:cxn>
              <a:cxn ang="0">
                <a:pos x="connsiteX57018" y="connsiteY57018"/>
              </a:cxn>
              <a:cxn ang="0">
                <a:pos x="connsiteX57019" y="connsiteY57019"/>
              </a:cxn>
              <a:cxn ang="0">
                <a:pos x="connsiteX57020" y="connsiteY57020"/>
              </a:cxn>
              <a:cxn ang="0">
                <a:pos x="connsiteX57021" y="connsiteY57021"/>
              </a:cxn>
              <a:cxn ang="0">
                <a:pos x="connsiteX57022" y="connsiteY57022"/>
              </a:cxn>
              <a:cxn ang="0">
                <a:pos x="connsiteX57023" y="connsiteY57023"/>
              </a:cxn>
              <a:cxn ang="0">
                <a:pos x="connsiteX57024" y="connsiteY57024"/>
              </a:cxn>
              <a:cxn ang="0">
                <a:pos x="connsiteX57025" y="connsiteY57025"/>
              </a:cxn>
              <a:cxn ang="0">
                <a:pos x="connsiteX57026" y="connsiteY57026"/>
              </a:cxn>
              <a:cxn ang="0">
                <a:pos x="connsiteX57027" y="connsiteY57027"/>
              </a:cxn>
              <a:cxn ang="0">
                <a:pos x="connsiteX57028" y="connsiteY57028"/>
              </a:cxn>
              <a:cxn ang="0">
                <a:pos x="connsiteX57029" y="connsiteY57029"/>
              </a:cxn>
              <a:cxn ang="0">
                <a:pos x="connsiteX57030" y="connsiteY57030"/>
              </a:cxn>
              <a:cxn ang="0">
                <a:pos x="connsiteX57031" y="connsiteY57031"/>
              </a:cxn>
              <a:cxn ang="0">
                <a:pos x="connsiteX57032" y="connsiteY57032"/>
              </a:cxn>
              <a:cxn ang="0">
                <a:pos x="connsiteX57033" y="connsiteY57033"/>
              </a:cxn>
              <a:cxn ang="0">
                <a:pos x="connsiteX57034" y="connsiteY57034"/>
              </a:cxn>
              <a:cxn ang="0">
                <a:pos x="connsiteX57035" y="connsiteY57035"/>
              </a:cxn>
              <a:cxn ang="0">
                <a:pos x="connsiteX57036" y="connsiteY57036"/>
              </a:cxn>
              <a:cxn ang="0">
                <a:pos x="connsiteX57037" y="connsiteY57037"/>
              </a:cxn>
              <a:cxn ang="0">
                <a:pos x="connsiteX57038" y="connsiteY57038"/>
              </a:cxn>
              <a:cxn ang="0">
                <a:pos x="connsiteX57039" y="connsiteY57039"/>
              </a:cxn>
              <a:cxn ang="0">
                <a:pos x="connsiteX57040" y="connsiteY57040"/>
              </a:cxn>
              <a:cxn ang="0">
                <a:pos x="connsiteX57041" y="connsiteY57041"/>
              </a:cxn>
              <a:cxn ang="0">
                <a:pos x="connsiteX57042" y="connsiteY57042"/>
              </a:cxn>
              <a:cxn ang="0">
                <a:pos x="connsiteX57043" y="connsiteY57043"/>
              </a:cxn>
              <a:cxn ang="0">
                <a:pos x="connsiteX57044" y="connsiteY57044"/>
              </a:cxn>
              <a:cxn ang="0">
                <a:pos x="connsiteX57045" y="connsiteY57045"/>
              </a:cxn>
              <a:cxn ang="0">
                <a:pos x="connsiteX57046" y="connsiteY57046"/>
              </a:cxn>
              <a:cxn ang="0">
                <a:pos x="connsiteX57047" y="connsiteY57047"/>
              </a:cxn>
              <a:cxn ang="0">
                <a:pos x="connsiteX57048" y="connsiteY57048"/>
              </a:cxn>
              <a:cxn ang="0">
                <a:pos x="connsiteX57049" y="connsiteY57049"/>
              </a:cxn>
              <a:cxn ang="0">
                <a:pos x="connsiteX57050" y="connsiteY57050"/>
              </a:cxn>
              <a:cxn ang="0">
                <a:pos x="connsiteX57051" y="connsiteY57051"/>
              </a:cxn>
              <a:cxn ang="0">
                <a:pos x="connsiteX57052" y="connsiteY57052"/>
              </a:cxn>
              <a:cxn ang="0">
                <a:pos x="connsiteX57053" y="connsiteY57053"/>
              </a:cxn>
              <a:cxn ang="0">
                <a:pos x="connsiteX57054" y="connsiteY57054"/>
              </a:cxn>
              <a:cxn ang="0">
                <a:pos x="connsiteX57055" y="connsiteY57055"/>
              </a:cxn>
              <a:cxn ang="0">
                <a:pos x="connsiteX57056" y="connsiteY57056"/>
              </a:cxn>
              <a:cxn ang="0">
                <a:pos x="connsiteX57057" y="connsiteY57057"/>
              </a:cxn>
              <a:cxn ang="0">
                <a:pos x="connsiteX57058" y="connsiteY57058"/>
              </a:cxn>
              <a:cxn ang="0">
                <a:pos x="connsiteX57059" y="connsiteY57059"/>
              </a:cxn>
              <a:cxn ang="0">
                <a:pos x="connsiteX57060" y="connsiteY57060"/>
              </a:cxn>
              <a:cxn ang="0">
                <a:pos x="connsiteX57061" y="connsiteY57061"/>
              </a:cxn>
              <a:cxn ang="0">
                <a:pos x="connsiteX57062" y="connsiteY57062"/>
              </a:cxn>
              <a:cxn ang="0">
                <a:pos x="connsiteX57063" y="connsiteY57063"/>
              </a:cxn>
              <a:cxn ang="0">
                <a:pos x="connsiteX57064" y="connsiteY57064"/>
              </a:cxn>
              <a:cxn ang="0">
                <a:pos x="connsiteX57065" y="connsiteY57065"/>
              </a:cxn>
              <a:cxn ang="0">
                <a:pos x="connsiteX57066" y="connsiteY57066"/>
              </a:cxn>
              <a:cxn ang="0">
                <a:pos x="connsiteX57067" y="connsiteY57067"/>
              </a:cxn>
              <a:cxn ang="0">
                <a:pos x="connsiteX57068" y="connsiteY57068"/>
              </a:cxn>
              <a:cxn ang="0">
                <a:pos x="connsiteX57069" y="connsiteY57069"/>
              </a:cxn>
              <a:cxn ang="0">
                <a:pos x="connsiteX57070" y="connsiteY57070"/>
              </a:cxn>
              <a:cxn ang="0">
                <a:pos x="connsiteX57071" y="connsiteY57071"/>
              </a:cxn>
              <a:cxn ang="0">
                <a:pos x="connsiteX57072" y="connsiteY57072"/>
              </a:cxn>
            </a:cxnLst>
            <a:rect l="l" t="t" r="r" b="b"/>
            <a:pathLst>
              <a:path w="1299502" h="2190257">
                <a:moveTo>
                  <a:pt x="651570" y="2147370"/>
                </a:moveTo>
                <a:lnTo>
                  <a:pt x="652255" y="2147370"/>
                </a:lnTo>
                <a:lnTo>
                  <a:pt x="652472" y="2147478"/>
                </a:lnTo>
                <a:lnTo>
                  <a:pt x="652472" y="2147766"/>
                </a:lnTo>
                <a:lnTo>
                  <a:pt x="652760" y="2148055"/>
                </a:lnTo>
                <a:lnTo>
                  <a:pt x="652760" y="2148667"/>
                </a:lnTo>
                <a:lnTo>
                  <a:pt x="652580" y="2148848"/>
                </a:lnTo>
                <a:lnTo>
                  <a:pt x="652255" y="2148848"/>
                </a:lnTo>
                <a:lnTo>
                  <a:pt x="651859" y="2149064"/>
                </a:lnTo>
                <a:lnTo>
                  <a:pt x="651282" y="2149064"/>
                </a:lnTo>
                <a:lnTo>
                  <a:pt x="651065" y="2148956"/>
                </a:lnTo>
                <a:lnTo>
                  <a:pt x="651065" y="2147766"/>
                </a:lnTo>
                <a:close/>
                <a:moveTo>
                  <a:pt x="626762" y="2131116"/>
                </a:moveTo>
                <a:lnTo>
                  <a:pt x="626943" y="2131296"/>
                </a:lnTo>
                <a:lnTo>
                  <a:pt x="626654" y="2131584"/>
                </a:lnTo>
                <a:lnTo>
                  <a:pt x="626546" y="2131909"/>
                </a:lnTo>
                <a:lnTo>
                  <a:pt x="626257" y="2132197"/>
                </a:lnTo>
                <a:lnTo>
                  <a:pt x="626546" y="2132521"/>
                </a:lnTo>
                <a:lnTo>
                  <a:pt x="626546" y="2133098"/>
                </a:lnTo>
                <a:lnTo>
                  <a:pt x="626077" y="2133494"/>
                </a:lnTo>
                <a:lnTo>
                  <a:pt x="625572" y="2133098"/>
                </a:lnTo>
                <a:lnTo>
                  <a:pt x="625572" y="2132701"/>
                </a:lnTo>
                <a:lnTo>
                  <a:pt x="625284" y="2132413"/>
                </a:lnTo>
                <a:lnTo>
                  <a:pt x="625284" y="2131800"/>
                </a:lnTo>
                <a:lnTo>
                  <a:pt x="626149" y="2131116"/>
                </a:lnTo>
                <a:close/>
                <a:moveTo>
                  <a:pt x="624166" y="2127512"/>
                </a:moveTo>
                <a:lnTo>
                  <a:pt x="624563" y="2127512"/>
                </a:lnTo>
                <a:lnTo>
                  <a:pt x="624671" y="2127728"/>
                </a:lnTo>
                <a:lnTo>
                  <a:pt x="624671" y="2129206"/>
                </a:lnTo>
                <a:lnTo>
                  <a:pt x="624274" y="2129422"/>
                </a:lnTo>
                <a:lnTo>
                  <a:pt x="624274" y="2129710"/>
                </a:lnTo>
                <a:lnTo>
                  <a:pt x="624058" y="2129926"/>
                </a:lnTo>
                <a:lnTo>
                  <a:pt x="623481" y="2129818"/>
                </a:lnTo>
                <a:lnTo>
                  <a:pt x="622976" y="2129422"/>
                </a:lnTo>
                <a:lnTo>
                  <a:pt x="622976" y="2128196"/>
                </a:lnTo>
                <a:lnTo>
                  <a:pt x="623156" y="2128124"/>
                </a:lnTo>
                <a:lnTo>
                  <a:pt x="623481" y="2128124"/>
                </a:lnTo>
                <a:close/>
                <a:moveTo>
                  <a:pt x="620380" y="2127404"/>
                </a:moveTo>
                <a:lnTo>
                  <a:pt x="621065" y="2127404"/>
                </a:lnTo>
                <a:lnTo>
                  <a:pt x="621281" y="2127620"/>
                </a:lnTo>
                <a:lnTo>
                  <a:pt x="621281" y="2127908"/>
                </a:lnTo>
                <a:lnTo>
                  <a:pt x="621065" y="2128016"/>
                </a:lnTo>
                <a:lnTo>
                  <a:pt x="620777" y="2128016"/>
                </a:lnTo>
                <a:lnTo>
                  <a:pt x="620272" y="2127512"/>
                </a:lnTo>
                <a:close/>
                <a:moveTo>
                  <a:pt x="620488" y="2125926"/>
                </a:moveTo>
                <a:lnTo>
                  <a:pt x="621173" y="2125926"/>
                </a:lnTo>
                <a:lnTo>
                  <a:pt x="621354" y="2126106"/>
                </a:lnTo>
                <a:lnTo>
                  <a:pt x="621281" y="2127007"/>
                </a:lnTo>
                <a:lnTo>
                  <a:pt x="621065" y="2127115"/>
                </a:lnTo>
                <a:lnTo>
                  <a:pt x="620488" y="2127115"/>
                </a:lnTo>
                <a:lnTo>
                  <a:pt x="620272" y="2126899"/>
                </a:lnTo>
                <a:lnTo>
                  <a:pt x="620272" y="2125998"/>
                </a:lnTo>
                <a:close/>
                <a:moveTo>
                  <a:pt x="708254" y="2125818"/>
                </a:moveTo>
                <a:lnTo>
                  <a:pt x="708975" y="2125818"/>
                </a:lnTo>
                <a:lnTo>
                  <a:pt x="709155" y="2125998"/>
                </a:lnTo>
                <a:lnTo>
                  <a:pt x="709047" y="2127404"/>
                </a:lnTo>
                <a:lnTo>
                  <a:pt x="708578" y="2127908"/>
                </a:lnTo>
                <a:lnTo>
                  <a:pt x="708254" y="2127908"/>
                </a:lnTo>
                <a:lnTo>
                  <a:pt x="707785" y="2127404"/>
                </a:lnTo>
                <a:lnTo>
                  <a:pt x="707785" y="2126503"/>
                </a:lnTo>
                <a:lnTo>
                  <a:pt x="708073" y="2126214"/>
                </a:lnTo>
                <a:lnTo>
                  <a:pt x="708182" y="2125926"/>
                </a:lnTo>
                <a:close/>
                <a:moveTo>
                  <a:pt x="709840" y="2116339"/>
                </a:moveTo>
                <a:lnTo>
                  <a:pt x="710561" y="2116447"/>
                </a:lnTo>
                <a:lnTo>
                  <a:pt x="710742" y="2116519"/>
                </a:lnTo>
                <a:lnTo>
                  <a:pt x="710742" y="2116844"/>
                </a:lnTo>
                <a:lnTo>
                  <a:pt x="711066" y="2117132"/>
                </a:lnTo>
                <a:lnTo>
                  <a:pt x="711066" y="2117420"/>
                </a:lnTo>
                <a:lnTo>
                  <a:pt x="710561" y="2117817"/>
                </a:lnTo>
                <a:lnTo>
                  <a:pt x="710165" y="2117817"/>
                </a:lnTo>
                <a:lnTo>
                  <a:pt x="710057" y="2117745"/>
                </a:lnTo>
                <a:lnTo>
                  <a:pt x="710057" y="2117420"/>
                </a:lnTo>
                <a:lnTo>
                  <a:pt x="709660" y="2117132"/>
                </a:lnTo>
                <a:lnTo>
                  <a:pt x="709768" y="2116555"/>
                </a:lnTo>
                <a:close/>
                <a:moveTo>
                  <a:pt x="446796" y="1966015"/>
                </a:moveTo>
                <a:lnTo>
                  <a:pt x="447806" y="1966087"/>
                </a:lnTo>
                <a:lnTo>
                  <a:pt x="448888" y="1967204"/>
                </a:lnTo>
                <a:lnTo>
                  <a:pt x="448888" y="1967493"/>
                </a:lnTo>
                <a:lnTo>
                  <a:pt x="449284" y="1967817"/>
                </a:lnTo>
                <a:lnTo>
                  <a:pt x="449176" y="1968682"/>
                </a:lnTo>
                <a:lnTo>
                  <a:pt x="449573" y="1969006"/>
                </a:lnTo>
                <a:lnTo>
                  <a:pt x="449176" y="1969295"/>
                </a:lnTo>
                <a:lnTo>
                  <a:pt x="449176" y="1969583"/>
                </a:lnTo>
                <a:lnTo>
                  <a:pt x="448311" y="1970304"/>
                </a:lnTo>
                <a:lnTo>
                  <a:pt x="447013" y="1970196"/>
                </a:lnTo>
                <a:lnTo>
                  <a:pt x="445823" y="1969114"/>
                </a:lnTo>
                <a:lnTo>
                  <a:pt x="445895" y="1967312"/>
                </a:lnTo>
                <a:lnTo>
                  <a:pt x="446219" y="1967132"/>
                </a:lnTo>
                <a:lnTo>
                  <a:pt x="446219" y="1966808"/>
                </a:lnTo>
                <a:lnTo>
                  <a:pt x="446616" y="1966519"/>
                </a:lnTo>
                <a:lnTo>
                  <a:pt x="446616" y="1966195"/>
                </a:lnTo>
                <a:close/>
                <a:moveTo>
                  <a:pt x="362204" y="1952248"/>
                </a:moveTo>
                <a:lnTo>
                  <a:pt x="362420" y="1952356"/>
                </a:lnTo>
                <a:lnTo>
                  <a:pt x="362420" y="1952644"/>
                </a:lnTo>
                <a:lnTo>
                  <a:pt x="362204" y="1952824"/>
                </a:lnTo>
                <a:lnTo>
                  <a:pt x="361915" y="1952752"/>
                </a:lnTo>
                <a:lnTo>
                  <a:pt x="361699" y="1952644"/>
                </a:lnTo>
                <a:lnTo>
                  <a:pt x="361699" y="1952356"/>
                </a:lnTo>
                <a:lnTo>
                  <a:pt x="361915" y="1952248"/>
                </a:lnTo>
                <a:close/>
                <a:moveTo>
                  <a:pt x="353442" y="1951455"/>
                </a:moveTo>
                <a:lnTo>
                  <a:pt x="354127" y="1952067"/>
                </a:lnTo>
                <a:lnTo>
                  <a:pt x="355136" y="1952139"/>
                </a:lnTo>
                <a:lnTo>
                  <a:pt x="355533" y="1951851"/>
                </a:lnTo>
                <a:lnTo>
                  <a:pt x="356507" y="1951959"/>
                </a:lnTo>
                <a:lnTo>
                  <a:pt x="356831" y="1952248"/>
                </a:lnTo>
                <a:lnTo>
                  <a:pt x="357120" y="1952248"/>
                </a:lnTo>
                <a:lnTo>
                  <a:pt x="357336" y="1952428"/>
                </a:lnTo>
                <a:lnTo>
                  <a:pt x="357228" y="1953545"/>
                </a:lnTo>
                <a:lnTo>
                  <a:pt x="356435" y="1954266"/>
                </a:lnTo>
                <a:lnTo>
                  <a:pt x="355028" y="1954266"/>
                </a:lnTo>
                <a:lnTo>
                  <a:pt x="354523" y="1954662"/>
                </a:lnTo>
                <a:lnTo>
                  <a:pt x="354523" y="1954951"/>
                </a:lnTo>
                <a:lnTo>
                  <a:pt x="354127" y="1955239"/>
                </a:lnTo>
                <a:lnTo>
                  <a:pt x="354127" y="1955563"/>
                </a:lnTo>
                <a:lnTo>
                  <a:pt x="353947" y="1955635"/>
                </a:lnTo>
                <a:lnTo>
                  <a:pt x="353225" y="1955635"/>
                </a:lnTo>
                <a:lnTo>
                  <a:pt x="352937" y="1955347"/>
                </a:lnTo>
                <a:lnTo>
                  <a:pt x="352648" y="1955347"/>
                </a:lnTo>
                <a:lnTo>
                  <a:pt x="352252" y="1954951"/>
                </a:lnTo>
                <a:lnTo>
                  <a:pt x="351242" y="1954951"/>
                </a:lnTo>
                <a:lnTo>
                  <a:pt x="350737" y="1954446"/>
                </a:lnTo>
                <a:lnTo>
                  <a:pt x="350846" y="1952968"/>
                </a:lnTo>
                <a:lnTo>
                  <a:pt x="351242" y="1952752"/>
                </a:lnTo>
                <a:lnTo>
                  <a:pt x="351242" y="1952356"/>
                </a:lnTo>
                <a:lnTo>
                  <a:pt x="352144" y="1951671"/>
                </a:lnTo>
                <a:lnTo>
                  <a:pt x="352829" y="1951743"/>
                </a:lnTo>
                <a:lnTo>
                  <a:pt x="353153" y="1951455"/>
                </a:lnTo>
                <a:close/>
                <a:moveTo>
                  <a:pt x="358923" y="1951166"/>
                </a:moveTo>
                <a:lnTo>
                  <a:pt x="359211" y="1951166"/>
                </a:lnTo>
                <a:lnTo>
                  <a:pt x="359427" y="1951347"/>
                </a:lnTo>
                <a:lnTo>
                  <a:pt x="359211" y="1951455"/>
                </a:lnTo>
                <a:lnTo>
                  <a:pt x="358923" y="1951455"/>
                </a:lnTo>
                <a:lnTo>
                  <a:pt x="358706" y="1951347"/>
                </a:lnTo>
                <a:close/>
                <a:moveTo>
                  <a:pt x="355930" y="1949545"/>
                </a:moveTo>
                <a:lnTo>
                  <a:pt x="356615" y="1949545"/>
                </a:lnTo>
                <a:lnTo>
                  <a:pt x="356831" y="1949761"/>
                </a:lnTo>
                <a:lnTo>
                  <a:pt x="356723" y="1950337"/>
                </a:lnTo>
                <a:lnTo>
                  <a:pt x="356651" y="1950446"/>
                </a:lnTo>
                <a:lnTo>
                  <a:pt x="355930" y="1950446"/>
                </a:lnTo>
                <a:lnTo>
                  <a:pt x="355749" y="1950265"/>
                </a:lnTo>
                <a:lnTo>
                  <a:pt x="355822" y="1949653"/>
                </a:lnTo>
                <a:close/>
                <a:moveTo>
                  <a:pt x="450186" y="1904855"/>
                </a:moveTo>
                <a:lnTo>
                  <a:pt x="450690" y="1905251"/>
                </a:lnTo>
                <a:lnTo>
                  <a:pt x="450690" y="1906440"/>
                </a:lnTo>
                <a:lnTo>
                  <a:pt x="450474" y="1906657"/>
                </a:lnTo>
                <a:lnTo>
                  <a:pt x="450077" y="1906657"/>
                </a:lnTo>
                <a:lnTo>
                  <a:pt x="449681" y="1906152"/>
                </a:lnTo>
                <a:lnTo>
                  <a:pt x="449681" y="1904963"/>
                </a:lnTo>
                <a:lnTo>
                  <a:pt x="449897" y="1904855"/>
                </a:lnTo>
                <a:close/>
                <a:moveTo>
                  <a:pt x="364512" y="1901070"/>
                </a:moveTo>
                <a:lnTo>
                  <a:pt x="365197" y="1901070"/>
                </a:lnTo>
                <a:lnTo>
                  <a:pt x="365377" y="1901178"/>
                </a:lnTo>
                <a:lnTo>
                  <a:pt x="365269" y="1901467"/>
                </a:lnTo>
                <a:lnTo>
                  <a:pt x="365665" y="1901863"/>
                </a:lnTo>
                <a:lnTo>
                  <a:pt x="365593" y="1902188"/>
                </a:lnTo>
                <a:lnTo>
                  <a:pt x="365882" y="1902476"/>
                </a:lnTo>
                <a:lnTo>
                  <a:pt x="365882" y="1903377"/>
                </a:lnTo>
                <a:lnTo>
                  <a:pt x="364980" y="1903990"/>
                </a:lnTo>
                <a:lnTo>
                  <a:pt x="364403" y="1903990"/>
                </a:lnTo>
                <a:lnTo>
                  <a:pt x="364007" y="1903665"/>
                </a:lnTo>
                <a:lnTo>
                  <a:pt x="362997" y="1903557"/>
                </a:lnTo>
                <a:lnTo>
                  <a:pt x="362492" y="1903161"/>
                </a:lnTo>
                <a:lnTo>
                  <a:pt x="362600" y="1902872"/>
                </a:lnTo>
                <a:lnTo>
                  <a:pt x="362204" y="1902584"/>
                </a:lnTo>
                <a:lnTo>
                  <a:pt x="362276" y="1902260"/>
                </a:lnTo>
                <a:lnTo>
                  <a:pt x="363502" y="1901287"/>
                </a:lnTo>
                <a:lnTo>
                  <a:pt x="364187" y="1901287"/>
                </a:lnTo>
                <a:close/>
                <a:moveTo>
                  <a:pt x="528504" y="1873463"/>
                </a:moveTo>
                <a:lnTo>
                  <a:pt x="529622" y="1873535"/>
                </a:lnTo>
                <a:lnTo>
                  <a:pt x="529694" y="1873644"/>
                </a:lnTo>
                <a:lnTo>
                  <a:pt x="529694" y="1874256"/>
                </a:lnTo>
                <a:lnTo>
                  <a:pt x="529514" y="1874436"/>
                </a:lnTo>
                <a:lnTo>
                  <a:pt x="528901" y="1874328"/>
                </a:lnTo>
                <a:lnTo>
                  <a:pt x="528432" y="1873932"/>
                </a:lnTo>
                <a:lnTo>
                  <a:pt x="528432" y="1873644"/>
                </a:lnTo>
                <a:close/>
                <a:moveTo>
                  <a:pt x="458659" y="1866976"/>
                </a:moveTo>
                <a:lnTo>
                  <a:pt x="459633" y="1867048"/>
                </a:lnTo>
                <a:lnTo>
                  <a:pt x="459957" y="1867373"/>
                </a:lnTo>
                <a:lnTo>
                  <a:pt x="460246" y="1867373"/>
                </a:lnTo>
                <a:lnTo>
                  <a:pt x="460462" y="1867553"/>
                </a:lnTo>
                <a:lnTo>
                  <a:pt x="460462" y="1867769"/>
                </a:lnTo>
                <a:lnTo>
                  <a:pt x="460751" y="1868057"/>
                </a:lnTo>
                <a:lnTo>
                  <a:pt x="460751" y="1868454"/>
                </a:lnTo>
                <a:lnTo>
                  <a:pt x="461039" y="1868742"/>
                </a:lnTo>
                <a:lnTo>
                  <a:pt x="461039" y="1869355"/>
                </a:lnTo>
                <a:lnTo>
                  <a:pt x="461760" y="1869967"/>
                </a:lnTo>
                <a:lnTo>
                  <a:pt x="461652" y="1870256"/>
                </a:lnTo>
                <a:lnTo>
                  <a:pt x="462337" y="1870868"/>
                </a:lnTo>
                <a:lnTo>
                  <a:pt x="462337" y="1871157"/>
                </a:lnTo>
                <a:lnTo>
                  <a:pt x="462662" y="1871445"/>
                </a:lnTo>
                <a:lnTo>
                  <a:pt x="462662" y="1872058"/>
                </a:lnTo>
                <a:lnTo>
                  <a:pt x="462950" y="1872346"/>
                </a:lnTo>
                <a:lnTo>
                  <a:pt x="462950" y="1872671"/>
                </a:lnTo>
                <a:lnTo>
                  <a:pt x="463239" y="1872959"/>
                </a:lnTo>
                <a:lnTo>
                  <a:pt x="463239" y="1873572"/>
                </a:lnTo>
                <a:lnTo>
                  <a:pt x="463563" y="1873860"/>
                </a:lnTo>
                <a:lnTo>
                  <a:pt x="463563" y="1874761"/>
                </a:lnTo>
                <a:lnTo>
                  <a:pt x="463167" y="1875049"/>
                </a:lnTo>
                <a:lnTo>
                  <a:pt x="463167" y="1875662"/>
                </a:lnTo>
                <a:lnTo>
                  <a:pt x="462265" y="1876383"/>
                </a:lnTo>
                <a:lnTo>
                  <a:pt x="461544" y="1876383"/>
                </a:lnTo>
                <a:lnTo>
                  <a:pt x="461472" y="1876166"/>
                </a:lnTo>
                <a:lnTo>
                  <a:pt x="461472" y="1875878"/>
                </a:lnTo>
                <a:lnTo>
                  <a:pt x="461147" y="1875554"/>
                </a:lnTo>
                <a:lnTo>
                  <a:pt x="461147" y="1875265"/>
                </a:lnTo>
                <a:lnTo>
                  <a:pt x="460751" y="1874977"/>
                </a:lnTo>
                <a:lnTo>
                  <a:pt x="460859" y="1874364"/>
                </a:lnTo>
                <a:lnTo>
                  <a:pt x="460570" y="1874076"/>
                </a:lnTo>
                <a:lnTo>
                  <a:pt x="460570" y="1873175"/>
                </a:lnTo>
                <a:lnTo>
                  <a:pt x="459453" y="1872058"/>
                </a:lnTo>
                <a:lnTo>
                  <a:pt x="459056" y="1872058"/>
                </a:lnTo>
                <a:lnTo>
                  <a:pt x="458263" y="1871265"/>
                </a:lnTo>
                <a:lnTo>
                  <a:pt x="458263" y="1870977"/>
                </a:lnTo>
                <a:lnTo>
                  <a:pt x="457974" y="1870652"/>
                </a:lnTo>
                <a:lnTo>
                  <a:pt x="457974" y="1870040"/>
                </a:lnTo>
                <a:lnTo>
                  <a:pt x="457650" y="1869751"/>
                </a:lnTo>
                <a:lnTo>
                  <a:pt x="457650" y="1869175"/>
                </a:lnTo>
                <a:lnTo>
                  <a:pt x="457361" y="1868850"/>
                </a:lnTo>
                <a:lnTo>
                  <a:pt x="457469" y="1867661"/>
                </a:lnTo>
                <a:lnTo>
                  <a:pt x="457938" y="1867264"/>
                </a:lnTo>
                <a:lnTo>
                  <a:pt x="458263" y="1867264"/>
                </a:lnTo>
                <a:close/>
                <a:moveTo>
                  <a:pt x="212346" y="1836955"/>
                </a:moveTo>
                <a:lnTo>
                  <a:pt x="212743" y="1836955"/>
                </a:lnTo>
                <a:lnTo>
                  <a:pt x="212851" y="1837135"/>
                </a:lnTo>
                <a:lnTo>
                  <a:pt x="212851" y="1837747"/>
                </a:lnTo>
                <a:lnTo>
                  <a:pt x="212635" y="1837820"/>
                </a:lnTo>
                <a:lnTo>
                  <a:pt x="212346" y="1837820"/>
                </a:lnTo>
                <a:lnTo>
                  <a:pt x="212130" y="1837639"/>
                </a:lnTo>
                <a:lnTo>
                  <a:pt x="212130" y="1837027"/>
                </a:lnTo>
                <a:close/>
                <a:moveTo>
                  <a:pt x="209858" y="1834936"/>
                </a:moveTo>
                <a:lnTo>
                  <a:pt x="210147" y="1835044"/>
                </a:lnTo>
                <a:lnTo>
                  <a:pt x="210363" y="1835153"/>
                </a:lnTo>
                <a:lnTo>
                  <a:pt x="210147" y="1835333"/>
                </a:lnTo>
                <a:lnTo>
                  <a:pt x="209750" y="1835225"/>
                </a:lnTo>
                <a:lnTo>
                  <a:pt x="209642" y="1835153"/>
                </a:lnTo>
                <a:close/>
                <a:moveTo>
                  <a:pt x="208164" y="1834252"/>
                </a:moveTo>
                <a:lnTo>
                  <a:pt x="208849" y="1834324"/>
                </a:lnTo>
                <a:lnTo>
                  <a:pt x="209065" y="1834432"/>
                </a:lnTo>
                <a:lnTo>
                  <a:pt x="208849" y="1834648"/>
                </a:lnTo>
                <a:lnTo>
                  <a:pt x="208164" y="1834540"/>
                </a:lnTo>
                <a:lnTo>
                  <a:pt x="207947" y="1834432"/>
                </a:lnTo>
                <a:close/>
                <a:moveTo>
                  <a:pt x="381747" y="1832846"/>
                </a:moveTo>
                <a:lnTo>
                  <a:pt x="382036" y="1832846"/>
                </a:lnTo>
                <a:lnTo>
                  <a:pt x="382216" y="1832954"/>
                </a:lnTo>
                <a:lnTo>
                  <a:pt x="381747" y="1833351"/>
                </a:lnTo>
                <a:lnTo>
                  <a:pt x="381351" y="1833351"/>
                </a:lnTo>
                <a:lnTo>
                  <a:pt x="381243" y="1833242"/>
                </a:lnTo>
                <a:close/>
                <a:moveTo>
                  <a:pt x="207947" y="1832450"/>
                </a:moveTo>
                <a:lnTo>
                  <a:pt x="208164" y="1832630"/>
                </a:lnTo>
                <a:lnTo>
                  <a:pt x="208055" y="1833242"/>
                </a:lnTo>
                <a:lnTo>
                  <a:pt x="207875" y="1833351"/>
                </a:lnTo>
                <a:lnTo>
                  <a:pt x="207551" y="1833351"/>
                </a:lnTo>
                <a:lnTo>
                  <a:pt x="207370" y="1833134"/>
                </a:lnTo>
                <a:lnTo>
                  <a:pt x="207478" y="1832630"/>
                </a:lnTo>
                <a:lnTo>
                  <a:pt x="207659" y="1832450"/>
                </a:lnTo>
                <a:close/>
                <a:moveTo>
                  <a:pt x="245916" y="1831549"/>
                </a:moveTo>
                <a:lnTo>
                  <a:pt x="246349" y="1831549"/>
                </a:lnTo>
                <a:lnTo>
                  <a:pt x="246421" y="1831765"/>
                </a:lnTo>
                <a:lnTo>
                  <a:pt x="246421" y="1832053"/>
                </a:lnTo>
                <a:lnTo>
                  <a:pt x="246241" y="1832161"/>
                </a:lnTo>
                <a:lnTo>
                  <a:pt x="245916" y="1832161"/>
                </a:lnTo>
                <a:lnTo>
                  <a:pt x="245736" y="1831945"/>
                </a:lnTo>
                <a:lnTo>
                  <a:pt x="245844" y="1831657"/>
                </a:lnTo>
                <a:close/>
                <a:moveTo>
                  <a:pt x="246313" y="1830359"/>
                </a:moveTo>
                <a:lnTo>
                  <a:pt x="247034" y="1830431"/>
                </a:lnTo>
                <a:lnTo>
                  <a:pt x="247106" y="1830539"/>
                </a:lnTo>
                <a:lnTo>
                  <a:pt x="247034" y="1830756"/>
                </a:lnTo>
                <a:lnTo>
                  <a:pt x="246313" y="1830648"/>
                </a:lnTo>
                <a:lnTo>
                  <a:pt x="246241" y="1830539"/>
                </a:lnTo>
                <a:close/>
                <a:moveTo>
                  <a:pt x="246421" y="1829458"/>
                </a:moveTo>
                <a:lnTo>
                  <a:pt x="247034" y="1829566"/>
                </a:lnTo>
                <a:lnTo>
                  <a:pt x="247214" y="1829746"/>
                </a:lnTo>
                <a:lnTo>
                  <a:pt x="247034" y="1829855"/>
                </a:lnTo>
                <a:lnTo>
                  <a:pt x="246421" y="1829855"/>
                </a:lnTo>
                <a:lnTo>
                  <a:pt x="246205" y="1829638"/>
                </a:lnTo>
                <a:close/>
                <a:moveTo>
                  <a:pt x="508167" y="1829350"/>
                </a:moveTo>
                <a:lnTo>
                  <a:pt x="508492" y="1829674"/>
                </a:lnTo>
                <a:lnTo>
                  <a:pt x="508888" y="1829746"/>
                </a:lnTo>
                <a:lnTo>
                  <a:pt x="509177" y="1830071"/>
                </a:lnTo>
                <a:lnTo>
                  <a:pt x="509465" y="1830071"/>
                </a:lnTo>
                <a:lnTo>
                  <a:pt x="509682" y="1830143"/>
                </a:lnTo>
                <a:lnTo>
                  <a:pt x="509573" y="1831368"/>
                </a:lnTo>
                <a:lnTo>
                  <a:pt x="509465" y="1831549"/>
                </a:lnTo>
                <a:lnTo>
                  <a:pt x="509069" y="1831440"/>
                </a:lnTo>
                <a:lnTo>
                  <a:pt x="508275" y="1830756"/>
                </a:lnTo>
                <a:lnTo>
                  <a:pt x="508275" y="1830467"/>
                </a:lnTo>
                <a:lnTo>
                  <a:pt x="507987" y="1830143"/>
                </a:lnTo>
                <a:lnTo>
                  <a:pt x="507987" y="1829566"/>
                </a:lnTo>
                <a:close/>
                <a:moveTo>
                  <a:pt x="246133" y="1828557"/>
                </a:moveTo>
                <a:lnTo>
                  <a:pt x="246421" y="1828665"/>
                </a:lnTo>
                <a:lnTo>
                  <a:pt x="246601" y="1828737"/>
                </a:lnTo>
                <a:lnTo>
                  <a:pt x="246421" y="1828954"/>
                </a:lnTo>
                <a:lnTo>
                  <a:pt x="246133" y="1828845"/>
                </a:lnTo>
                <a:lnTo>
                  <a:pt x="245916" y="1828773"/>
                </a:lnTo>
                <a:close/>
                <a:moveTo>
                  <a:pt x="247503" y="1828341"/>
                </a:moveTo>
                <a:lnTo>
                  <a:pt x="248116" y="1828449"/>
                </a:lnTo>
                <a:lnTo>
                  <a:pt x="248296" y="1828557"/>
                </a:lnTo>
                <a:lnTo>
                  <a:pt x="248116" y="1828737"/>
                </a:lnTo>
                <a:lnTo>
                  <a:pt x="247431" y="1828665"/>
                </a:lnTo>
                <a:lnTo>
                  <a:pt x="247323" y="1828557"/>
                </a:lnTo>
                <a:close/>
                <a:moveTo>
                  <a:pt x="208344" y="1825350"/>
                </a:moveTo>
                <a:lnTo>
                  <a:pt x="209065" y="1825458"/>
                </a:lnTo>
                <a:lnTo>
                  <a:pt x="209245" y="1825566"/>
                </a:lnTo>
                <a:lnTo>
                  <a:pt x="209065" y="1825746"/>
                </a:lnTo>
                <a:lnTo>
                  <a:pt x="208344" y="1825674"/>
                </a:lnTo>
                <a:lnTo>
                  <a:pt x="208272" y="1825566"/>
                </a:lnTo>
                <a:close/>
                <a:moveTo>
                  <a:pt x="248729" y="1825169"/>
                </a:moveTo>
                <a:lnTo>
                  <a:pt x="249017" y="1825169"/>
                </a:lnTo>
                <a:lnTo>
                  <a:pt x="249306" y="1825458"/>
                </a:lnTo>
                <a:lnTo>
                  <a:pt x="249702" y="1825566"/>
                </a:lnTo>
                <a:lnTo>
                  <a:pt x="250099" y="1826070"/>
                </a:lnTo>
                <a:lnTo>
                  <a:pt x="250099" y="1826683"/>
                </a:lnTo>
                <a:lnTo>
                  <a:pt x="249919" y="1826755"/>
                </a:lnTo>
                <a:lnTo>
                  <a:pt x="248909" y="1826683"/>
                </a:lnTo>
                <a:lnTo>
                  <a:pt x="248008" y="1827368"/>
                </a:lnTo>
                <a:lnTo>
                  <a:pt x="248008" y="1827656"/>
                </a:lnTo>
                <a:lnTo>
                  <a:pt x="247539" y="1828053"/>
                </a:lnTo>
                <a:lnTo>
                  <a:pt x="246818" y="1828053"/>
                </a:lnTo>
                <a:lnTo>
                  <a:pt x="246529" y="1827764"/>
                </a:lnTo>
                <a:lnTo>
                  <a:pt x="246133" y="1827981"/>
                </a:lnTo>
                <a:lnTo>
                  <a:pt x="245844" y="1827981"/>
                </a:lnTo>
                <a:lnTo>
                  <a:pt x="245339" y="1827548"/>
                </a:lnTo>
                <a:lnTo>
                  <a:pt x="245448" y="1826971"/>
                </a:lnTo>
                <a:lnTo>
                  <a:pt x="245520" y="1826755"/>
                </a:lnTo>
                <a:lnTo>
                  <a:pt x="245916" y="1826755"/>
                </a:lnTo>
                <a:lnTo>
                  <a:pt x="246133" y="1826683"/>
                </a:lnTo>
                <a:lnTo>
                  <a:pt x="246133" y="1826359"/>
                </a:lnTo>
                <a:lnTo>
                  <a:pt x="246601" y="1825962"/>
                </a:lnTo>
                <a:lnTo>
                  <a:pt x="247323" y="1825962"/>
                </a:lnTo>
                <a:lnTo>
                  <a:pt x="247611" y="1825674"/>
                </a:lnTo>
                <a:lnTo>
                  <a:pt x="247900" y="1825782"/>
                </a:lnTo>
                <a:close/>
                <a:moveTo>
                  <a:pt x="238236" y="1824881"/>
                </a:moveTo>
                <a:lnTo>
                  <a:pt x="238669" y="1824881"/>
                </a:lnTo>
                <a:lnTo>
                  <a:pt x="238741" y="1825061"/>
                </a:lnTo>
                <a:lnTo>
                  <a:pt x="238741" y="1825386"/>
                </a:lnTo>
                <a:lnTo>
                  <a:pt x="238561" y="1825458"/>
                </a:lnTo>
                <a:lnTo>
                  <a:pt x="237948" y="1825458"/>
                </a:lnTo>
                <a:lnTo>
                  <a:pt x="237767" y="1825277"/>
                </a:lnTo>
                <a:close/>
                <a:moveTo>
                  <a:pt x="239354" y="1824268"/>
                </a:moveTo>
                <a:lnTo>
                  <a:pt x="240039" y="1824376"/>
                </a:lnTo>
                <a:lnTo>
                  <a:pt x="240147" y="1824557"/>
                </a:lnTo>
                <a:lnTo>
                  <a:pt x="240147" y="1824881"/>
                </a:lnTo>
                <a:lnTo>
                  <a:pt x="239931" y="1824953"/>
                </a:lnTo>
                <a:lnTo>
                  <a:pt x="239246" y="1824953"/>
                </a:lnTo>
                <a:lnTo>
                  <a:pt x="239137" y="1824773"/>
                </a:lnTo>
                <a:lnTo>
                  <a:pt x="239137" y="1824449"/>
                </a:lnTo>
                <a:close/>
                <a:moveTo>
                  <a:pt x="326542" y="1823980"/>
                </a:moveTo>
                <a:lnTo>
                  <a:pt x="327516" y="1824088"/>
                </a:lnTo>
                <a:lnTo>
                  <a:pt x="327732" y="1824160"/>
                </a:lnTo>
                <a:lnTo>
                  <a:pt x="327624" y="1825386"/>
                </a:lnTo>
                <a:lnTo>
                  <a:pt x="327336" y="1825674"/>
                </a:lnTo>
                <a:lnTo>
                  <a:pt x="327227" y="1826575"/>
                </a:lnTo>
                <a:lnTo>
                  <a:pt x="326939" y="1826863"/>
                </a:lnTo>
                <a:lnTo>
                  <a:pt x="326831" y="1827476"/>
                </a:lnTo>
                <a:lnTo>
                  <a:pt x="327227" y="1827764"/>
                </a:lnTo>
                <a:lnTo>
                  <a:pt x="327155" y="1828053"/>
                </a:lnTo>
                <a:lnTo>
                  <a:pt x="326434" y="1828557"/>
                </a:lnTo>
                <a:lnTo>
                  <a:pt x="326434" y="1828845"/>
                </a:lnTo>
                <a:lnTo>
                  <a:pt x="326218" y="1829062"/>
                </a:lnTo>
                <a:lnTo>
                  <a:pt x="325641" y="1828954"/>
                </a:lnTo>
                <a:lnTo>
                  <a:pt x="325244" y="1828665"/>
                </a:lnTo>
                <a:lnTo>
                  <a:pt x="324920" y="1828665"/>
                </a:lnTo>
                <a:lnTo>
                  <a:pt x="324451" y="1828161"/>
                </a:lnTo>
                <a:lnTo>
                  <a:pt x="324523" y="1826971"/>
                </a:lnTo>
                <a:lnTo>
                  <a:pt x="324848" y="1826755"/>
                </a:lnTo>
                <a:lnTo>
                  <a:pt x="324920" y="1826467"/>
                </a:lnTo>
                <a:lnTo>
                  <a:pt x="325641" y="1825854"/>
                </a:lnTo>
                <a:lnTo>
                  <a:pt x="325641" y="1824665"/>
                </a:lnTo>
                <a:close/>
                <a:moveTo>
                  <a:pt x="237046" y="1823872"/>
                </a:moveTo>
                <a:lnTo>
                  <a:pt x="237659" y="1823980"/>
                </a:lnTo>
                <a:lnTo>
                  <a:pt x="237839" y="1824052"/>
                </a:lnTo>
                <a:lnTo>
                  <a:pt x="237839" y="1824376"/>
                </a:lnTo>
                <a:lnTo>
                  <a:pt x="237659" y="1824449"/>
                </a:lnTo>
                <a:lnTo>
                  <a:pt x="236974" y="1824449"/>
                </a:lnTo>
                <a:lnTo>
                  <a:pt x="236758" y="1824376"/>
                </a:lnTo>
                <a:lnTo>
                  <a:pt x="236866" y="1824052"/>
                </a:lnTo>
                <a:close/>
                <a:moveTo>
                  <a:pt x="328021" y="1821385"/>
                </a:moveTo>
                <a:lnTo>
                  <a:pt x="328345" y="1821457"/>
                </a:lnTo>
                <a:lnTo>
                  <a:pt x="328526" y="1821565"/>
                </a:lnTo>
                <a:lnTo>
                  <a:pt x="328526" y="1821854"/>
                </a:lnTo>
                <a:lnTo>
                  <a:pt x="328021" y="1822286"/>
                </a:lnTo>
                <a:lnTo>
                  <a:pt x="327840" y="1822178"/>
                </a:lnTo>
                <a:lnTo>
                  <a:pt x="327840" y="1821565"/>
                </a:lnTo>
                <a:close/>
                <a:moveTo>
                  <a:pt x="256986" y="1820664"/>
                </a:moveTo>
                <a:lnTo>
                  <a:pt x="257275" y="1820664"/>
                </a:lnTo>
                <a:lnTo>
                  <a:pt x="257491" y="1820772"/>
                </a:lnTo>
                <a:lnTo>
                  <a:pt x="257491" y="1821385"/>
                </a:lnTo>
                <a:lnTo>
                  <a:pt x="256878" y="1821782"/>
                </a:lnTo>
                <a:lnTo>
                  <a:pt x="256481" y="1821385"/>
                </a:lnTo>
                <a:lnTo>
                  <a:pt x="256481" y="1821061"/>
                </a:lnTo>
                <a:close/>
                <a:moveTo>
                  <a:pt x="328814" y="1819691"/>
                </a:moveTo>
                <a:lnTo>
                  <a:pt x="329139" y="1819691"/>
                </a:lnTo>
                <a:lnTo>
                  <a:pt x="329319" y="1819871"/>
                </a:lnTo>
                <a:lnTo>
                  <a:pt x="329211" y="1820196"/>
                </a:lnTo>
                <a:lnTo>
                  <a:pt x="328922" y="1820376"/>
                </a:lnTo>
                <a:lnTo>
                  <a:pt x="328922" y="1820664"/>
                </a:lnTo>
                <a:lnTo>
                  <a:pt x="328309" y="1821061"/>
                </a:lnTo>
                <a:lnTo>
                  <a:pt x="328021" y="1821061"/>
                </a:lnTo>
                <a:lnTo>
                  <a:pt x="327913" y="1820989"/>
                </a:lnTo>
                <a:lnTo>
                  <a:pt x="327913" y="1820664"/>
                </a:lnTo>
                <a:lnTo>
                  <a:pt x="328237" y="1820376"/>
                </a:lnTo>
                <a:lnTo>
                  <a:pt x="328237" y="1820088"/>
                </a:lnTo>
                <a:close/>
                <a:moveTo>
                  <a:pt x="260484" y="1819367"/>
                </a:moveTo>
                <a:lnTo>
                  <a:pt x="260772" y="1819367"/>
                </a:lnTo>
                <a:lnTo>
                  <a:pt x="260881" y="1819583"/>
                </a:lnTo>
                <a:lnTo>
                  <a:pt x="260881" y="1819871"/>
                </a:lnTo>
                <a:lnTo>
                  <a:pt x="260664" y="1819980"/>
                </a:lnTo>
                <a:lnTo>
                  <a:pt x="260376" y="1819980"/>
                </a:lnTo>
                <a:lnTo>
                  <a:pt x="260268" y="1819763"/>
                </a:lnTo>
                <a:lnTo>
                  <a:pt x="260268" y="1819475"/>
                </a:lnTo>
                <a:close/>
                <a:moveTo>
                  <a:pt x="328129" y="1818970"/>
                </a:moveTo>
                <a:lnTo>
                  <a:pt x="328526" y="1819079"/>
                </a:lnTo>
                <a:lnTo>
                  <a:pt x="328634" y="1819187"/>
                </a:lnTo>
                <a:lnTo>
                  <a:pt x="328129" y="1819691"/>
                </a:lnTo>
                <a:lnTo>
                  <a:pt x="327913" y="1819475"/>
                </a:lnTo>
                <a:lnTo>
                  <a:pt x="327913" y="1819187"/>
                </a:lnTo>
                <a:close/>
                <a:moveTo>
                  <a:pt x="259078" y="1818682"/>
                </a:moveTo>
                <a:lnTo>
                  <a:pt x="259763" y="1818754"/>
                </a:lnTo>
                <a:lnTo>
                  <a:pt x="259979" y="1818862"/>
                </a:lnTo>
                <a:lnTo>
                  <a:pt x="259871" y="1819475"/>
                </a:lnTo>
                <a:lnTo>
                  <a:pt x="259402" y="1819871"/>
                </a:lnTo>
                <a:lnTo>
                  <a:pt x="259078" y="1819871"/>
                </a:lnTo>
                <a:lnTo>
                  <a:pt x="258681" y="1820160"/>
                </a:lnTo>
                <a:lnTo>
                  <a:pt x="258392" y="1820160"/>
                </a:lnTo>
                <a:lnTo>
                  <a:pt x="258176" y="1819980"/>
                </a:lnTo>
                <a:lnTo>
                  <a:pt x="258284" y="1819079"/>
                </a:lnTo>
                <a:lnTo>
                  <a:pt x="258465" y="1818970"/>
                </a:lnTo>
                <a:lnTo>
                  <a:pt x="258789" y="1818970"/>
                </a:lnTo>
                <a:close/>
                <a:moveTo>
                  <a:pt x="258465" y="1817781"/>
                </a:moveTo>
                <a:lnTo>
                  <a:pt x="258861" y="1817781"/>
                </a:lnTo>
                <a:lnTo>
                  <a:pt x="258969" y="1817997"/>
                </a:lnTo>
                <a:lnTo>
                  <a:pt x="258969" y="1818286"/>
                </a:lnTo>
                <a:lnTo>
                  <a:pt x="258789" y="1818394"/>
                </a:lnTo>
                <a:lnTo>
                  <a:pt x="258465" y="1818394"/>
                </a:lnTo>
                <a:lnTo>
                  <a:pt x="258284" y="1818178"/>
                </a:lnTo>
                <a:lnTo>
                  <a:pt x="258284" y="1817889"/>
                </a:lnTo>
                <a:close/>
                <a:moveTo>
                  <a:pt x="321566" y="1816880"/>
                </a:moveTo>
                <a:lnTo>
                  <a:pt x="321963" y="1816880"/>
                </a:lnTo>
                <a:lnTo>
                  <a:pt x="322035" y="1817096"/>
                </a:lnTo>
                <a:lnTo>
                  <a:pt x="322035" y="1817385"/>
                </a:lnTo>
                <a:lnTo>
                  <a:pt x="321855" y="1817493"/>
                </a:lnTo>
                <a:lnTo>
                  <a:pt x="321566" y="1817493"/>
                </a:lnTo>
                <a:lnTo>
                  <a:pt x="321350" y="1817277"/>
                </a:lnTo>
                <a:lnTo>
                  <a:pt x="321350" y="1817096"/>
                </a:lnTo>
                <a:close/>
                <a:moveTo>
                  <a:pt x="267046" y="1815871"/>
                </a:moveTo>
                <a:lnTo>
                  <a:pt x="267335" y="1815871"/>
                </a:lnTo>
                <a:lnTo>
                  <a:pt x="267443" y="1816087"/>
                </a:lnTo>
                <a:lnTo>
                  <a:pt x="267335" y="1816195"/>
                </a:lnTo>
                <a:lnTo>
                  <a:pt x="266938" y="1816195"/>
                </a:lnTo>
                <a:lnTo>
                  <a:pt x="266866" y="1815979"/>
                </a:lnTo>
                <a:close/>
                <a:moveTo>
                  <a:pt x="331699" y="1815691"/>
                </a:moveTo>
                <a:lnTo>
                  <a:pt x="332023" y="1815691"/>
                </a:lnTo>
                <a:lnTo>
                  <a:pt x="332203" y="1815907"/>
                </a:lnTo>
                <a:lnTo>
                  <a:pt x="332203" y="1816087"/>
                </a:lnTo>
                <a:lnTo>
                  <a:pt x="331627" y="1816592"/>
                </a:lnTo>
                <a:lnTo>
                  <a:pt x="331518" y="1816376"/>
                </a:lnTo>
                <a:lnTo>
                  <a:pt x="331518" y="1815799"/>
                </a:lnTo>
                <a:close/>
                <a:moveTo>
                  <a:pt x="268345" y="1815691"/>
                </a:moveTo>
                <a:lnTo>
                  <a:pt x="268633" y="1815691"/>
                </a:lnTo>
                <a:lnTo>
                  <a:pt x="268849" y="1815871"/>
                </a:lnTo>
                <a:lnTo>
                  <a:pt x="268633" y="1815979"/>
                </a:lnTo>
                <a:lnTo>
                  <a:pt x="268345" y="1815979"/>
                </a:lnTo>
                <a:lnTo>
                  <a:pt x="268128" y="1815799"/>
                </a:lnTo>
                <a:close/>
                <a:moveTo>
                  <a:pt x="267335" y="1815294"/>
                </a:moveTo>
                <a:lnTo>
                  <a:pt x="267768" y="1815294"/>
                </a:lnTo>
                <a:lnTo>
                  <a:pt x="267840" y="1815475"/>
                </a:lnTo>
                <a:lnTo>
                  <a:pt x="267659" y="1815583"/>
                </a:lnTo>
                <a:lnTo>
                  <a:pt x="267335" y="1815583"/>
                </a:lnTo>
                <a:lnTo>
                  <a:pt x="267155" y="1815475"/>
                </a:lnTo>
                <a:close/>
                <a:moveTo>
                  <a:pt x="268345" y="1815078"/>
                </a:moveTo>
                <a:lnTo>
                  <a:pt x="268741" y="1815078"/>
                </a:lnTo>
                <a:lnTo>
                  <a:pt x="268849" y="1815294"/>
                </a:lnTo>
                <a:lnTo>
                  <a:pt x="268741" y="1815402"/>
                </a:lnTo>
                <a:lnTo>
                  <a:pt x="268345" y="1815402"/>
                </a:lnTo>
                <a:lnTo>
                  <a:pt x="268236" y="1815186"/>
                </a:lnTo>
                <a:close/>
                <a:moveTo>
                  <a:pt x="324739" y="1814393"/>
                </a:moveTo>
                <a:lnTo>
                  <a:pt x="325028" y="1814393"/>
                </a:lnTo>
                <a:lnTo>
                  <a:pt x="325244" y="1814574"/>
                </a:lnTo>
                <a:lnTo>
                  <a:pt x="325244" y="1814898"/>
                </a:lnTo>
                <a:lnTo>
                  <a:pt x="324631" y="1815294"/>
                </a:lnTo>
                <a:lnTo>
                  <a:pt x="324343" y="1815294"/>
                </a:lnTo>
                <a:lnTo>
                  <a:pt x="324126" y="1815078"/>
                </a:lnTo>
                <a:lnTo>
                  <a:pt x="324126" y="1814790"/>
                </a:lnTo>
                <a:close/>
                <a:moveTo>
                  <a:pt x="269426" y="1814285"/>
                </a:moveTo>
                <a:lnTo>
                  <a:pt x="269751" y="1814285"/>
                </a:lnTo>
                <a:lnTo>
                  <a:pt x="269931" y="1814393"/>
                </a:lnTo>
                <a:lnTo>
                  <a:pt x="269751" y="1814574"/>
                </a:lnTo>
                <a:lnTo>
                  <a:pt x="269426" y="1814574"/>
                </a:lnTo>
                <a:lnTo>
                  <a:pt x="269246" y="1814393"/>
                </a:lnTo>
                <a:close/>
                <a:moveTo>
                  <a:pt x="322035" y="1813997"/>
                </a:moveTo>
                <a:lnTo>
                  <a:pt x="322756" y="1813997"/>
                </a:lnTo>
                <a:lnTo>
                  <a:pt x="322828" y="1814177"/>
                </a:lnTo>
                <a:lnTo>
                  <a:pt x="322828" y="1814501"/>
                </a:lnTo>
                <a:lnTo>
                  <a:pt x="321963" y="1815078"/>
                </a:lnTo>
                <a:lnTo>
                  <a:pt x="321638" y="1815078"/>
                </a:lnTo>
                <a:lnTo>
                  <a:pt x="321566" y="1815006"/>
                </a:lnTo>
                <a:lnTo>
                  <a:pt x="321566" y="1814393"/>
                </a:lnTo>
                <a:close/>
                <a:moveTo>
                  <a:pt x="268453" y="1813889"/>
                </a:moveTo>
                <a:lnTo>
                  <a:pt x="268741" y="1813889"/>
                </a:lnTo>
                <a:lnTo>
                  <a:pt x="268921" y="1814105"/>
                </a:lnTo>
                <a:lnTo>
                  <a:pt x="268741" y="1814177"/>
                </a:lnTo>
                <a:lnTo>
                  <a:pt x="268453" y="1814177"/>
                </a:lnTo>
                <a:lnTo>
                  <a:pt x="268236" y="1813997"/>
                </a:lnTo>
                <a:close/>
                <a:moveTo>
                  <a:pt x="269534" y="1813384"/>
                </a:moveTo>
                <a:lnTo>
                  <a:pt x="270147" y="1813384"/>
                </a:lnTo>
                <a:lnTo>
                  <a:pt x="270328" y="1813600"/>
                </a:lnTo>
                <a:lnTo>
                  <a:pt x="270328" y="1813889"/>
                </a:lnTo>
                <a:lnTo>
                  <a:pt x="270147" y="1813997"/>
                </a:lnTo>
                <a:lnTo>
                  <a:pt x="269426" y="1813997"/>
                </a:lnTo>
                <a:lnTo>
                  <a:pt x="269354" y="1813781"/>
                </a:lnTo>
                <a:lnTo>
                  <a:pt x="269354" y="1813492"/>
                </a:lnTo>
                <a:close/>
                <a:moveTo>
                  <a:pt x="262467" y="1812988"/>
                </a:moveTo>
                <a:lnTo>
                  <a:pt x="262756" y="1812988"/>
                </a:lnTo>
                <a:lnTo>
                  <a:pt x="262972" y="1813096"/>
                </a:lnTo>
                <a:lnTo>
                  <a:pt x="262756" y="1813276"/>
                </a:lnTo>
                <a:lnTo>
                  <a:pt x="262467" y="1813276"/>
                </a:lnTo>
                <a:lnTo>
                  <a:pt x="262251" y="1813096"/>
                </a:lnTo>
                <a:close/>
                <a:moveTo>
                  <a:pt x="330833" y="1812591"/>
                </a:moveTo>
                <a:lnTo>
                  <a:pt x="331122" y="1812699"/>
                </a:lnTo>
                <a:lnTo>
                  <a:pt x="331338" y="1812808"/>
                </a:lnTo>
                <a:lnTo>
                  <a:pt x="331338" y="1813096"/>
                </a:lnTo>
                <a:lnTo>
                  <a:pt x="331122" y="1813312"/>
                </a:lnTo>
                <a:lnTo>
                  <a:pt x="330833" y="1813312"/>
                </a:lnTo>
                <a:lnTo>
                  <a:pt x="330617" y="1813096"/>
                </a:lnTo>
                <a:lnTo>
                  <a:pt x="330725" y="1812808"/>
                </a:lnTo>
                <a:close/>
                <a:moveTo>
                  <a:pt x="269534" y="1812483"/>
                </a:moveTo>
                <a:lnTo>
                  <a:pt x="269751" y="1812591"/>
                </a:lnTo>
                <a:lnTo>
                  <a:pt x="269751" y="1812880"/>
                </a:lnTo>
                <a:lnTo>
                  <a:pt x="269534" y="1813096"/>
                </a:lnTo>
                <a:lnTo>
                  <a:pt x="269138" y="1812988"/>
                </a:lnTo>
                <a:lnTo>
                  <a:pt x="269030" y="1812880"/>
                </a:lnTo>
                <a:lnTo>
                  <a:pt x="269030" y="1812591"/>
                </a:lnTo>
                <a:lnTo>
                  <a:pt x="269246" y="1812483"/>
                </a:lnTo>
                <a:close/>
                <a:moveTo>
                  <a:pt x="262864" y="1812411"/>
                </a:moveTo>
                <a:lnTo>
                  <a:pt x="263152" y="1812411"/>
                </a:lnTo>
                <a:lnTo>
                  <a:pt x="263369" y="1812591"/>
                </a:lnTo>
                <a:lnTo>
                  <a:pt x="263152" y="1812699"/>
                </a:lnTo>
                <a:lnTo>
                  <a:pt x="262864" y="1812699"/>
                </a:lnTo>
                <a:lnTo>
                  <a:pt x="262647" y="1812483"/>
                </a:lnTo>
                <a:close/>
                <a:moveTo>
                  <a:pt x="266542" y="1812303"/>
                </a:moveTo>
                <a:lnTo>
                  <a:pt x="266866" y="1812303"/>
                </a:lnTo>
                <a:lnTo>
                  <a:pt x="267046" y="1812483"/>
                </a:lnTo>
                <a:lnTo>
                  <a:pt x="267046" y="1812808"/>
                </a:lnTo>
                <a:lnTo>
                  <a:pt x="265748" y="1813673"/>
                </a:lnTo>
                <a:lnTo>
                  <a:pt x="265460" y="1813673"/>
                </a:lnTo>
                <a:lnTo>
                  <a:pt x="265244" y="1813600"/>
                </a:lnTo>
                <a:lnTo>
                  <a:pt x="265352" y="1813276"/>
                </a:lnTo>
                <a:close/>
                <a:moveTo>
                  <a:pt x="268236" y="1812087"/>
                </a:moveTo>
                <a:lnTo>
                  <a:pt x="268561" y="1812087"/>
                </a:lnTo>
                <a:lnTo>
                  <a:pt x="268741" y="1812303"/>
                </a:lnTo>
                <a:lnTo>
                  <a:pt x="268561" y="1812411"/>
                </a:lnTo>
                <a:lnTo>
                  <a:pt x="268236" y="1812411"/>
                </a:lnTo>
                <a:lnTo>
                  <a:pt x="268056" y="1812195"/>
                </a:lnTo>
                <a:close/>
                <a:moveTo>
                  <a:pt x="271229" y="1812015"/>
                </a:moveTo>
                <a:lnTo>
                  <a:pt x="271626" y="1812015"/>
                </a:lnTo>
                <a:lnTo>
                  <a:pt x="271734" y="1812195"/>
                </a:lnTo>
                <a:lnTo>
                  <a:pt x="271734" y="1812483"/>
                </a:lnTo>
                <a:lnTo>
                  <a:pt x="271518" y="1812591"/>
                </a:lnTo>
                <a:lnTo>
                  <a:pt x="271229" y="1812591"/>
                </a:lnTo>
                <a:lnTo>
                  <a:pt x="271049" y="1812411"/>
                </a:lnTo>
                <a:lnTo>
                  <a:pt x="271121" y="1812087"/>
                </a:lnTo>
                <a:close/>
                <a:moveTo>
                  <a:pt x="267948" y="1810897"/>
                </a:moveTo>
                <a:lnTo>
                  <a:pt x="268345" y="1810897"/>
                </a:lnTo>
                <a:lnTo>
                  <a:pt x="268453" y="1811114"/>
                </a:lnTo>
                <a:lnTo>
                  <a:pt x="268128" y="1811294"/>
                </a:lnTo>
                <a:lnTo>
                  <a:pt x="268056" y="1811582"/>
                </a:lnTo>
                <a:lnTo>
                  <a:pt x="267551" y="1812087"/>
                </a:lnTo>
                <a:lnTo>
                  <a:pt x="267227" y="1812015"/>
                </a:lnTo>
                <a:lnTo>
                  <a:pt x="267046" y="1811907"/>
                </a:lnTo>
                <a:lnTo>
                  <a:pt x="267443" y="1811582"/>
                </a:lnTo>
                <a:lnTo>
                  <a:pt x="267443" y="1811294"/>
                </a:lnTo>
                <a:close/>
                <a:moveTo>
                  <a:pt x="271337" y="1810501"/>
                </a:moveTo>
                <a:lnTo>
                  <a:pt x="271626" y="1810501"/>
                </a:lnTo>
                <a:lnTo>
                  <a:pt x="271842" y="1810717"/>
                </a:lnTo>
                <a:lnTo>
                  <a:pt x="271842" y="1811294"/>
                </a:lnTo>
                <a:lnTo>
                  <a:pt x="271626" y="1811402"/>
                </a:lnTo>
                <a:lnTo>
                  <a:pt x="271229" y="1811402"/>
                </a:lnTo>
                <a:lnTo>
                  <a:pt x="271121" y="1811186"/>
                </a:lnTo>
                <a:lnTo>
                  <a:pt x="271121" y="1810609"/>
                </a:lnTo>
                <a:close/>
                <a:moveTo>
                  <a:pt x="266650" y="1809888"/>
                </a:moveTo>
                <a:lnTo>
                  <a:pt x="267046" y="1809888"/>
                </a:lnTo>
                <a:lnTo>
                  <a:pt x="267155" y="1810105"/>
                </a:lnTo>
                <a:lnTo>
                  <a:pt x="267155" y="1810393"/>
                </a:lnTo>
                <a:lnTo>
                  <a:pt x="266974" y="1810501"/>
                </a:lnTo>
                <a:lnTo>
                  <a:pt x="266650" y="1810501"/>
                </a:lnTo>
                <a:lnTo>
                  <a:pt x="266470" y="1810393"/>
                </a:lnTo>
                <a:lnTo>
                  <a:pt x="266542" y="1810105"/>
                </a:lnTo>
                <a:close/>
                <a:moveTo>
                  <a:pt x="267732" y="1809708"/>
                </a:moveTo>
                <a:lnTo>
                  <a:pt x="268056" y="1809708"/>
                </a:lnTo>
                <a:lnTo>
                  <a:pt x="268236" y="1809888"/>
                </a:lnTo>
                <a:lnTo>
                  <a:pt x="268056" y="1809996"/>
                </a:lnTo>
                <a:lnTo>
                  <a:pt x="267659" y="1809996"/>
                </a:lnTo>
                <a:lnTo>
                  <a:pt x="267551" y="1809816"/>
                </a:lnTo>
                <a:close/>
                <a:moveTo>
                  <a:pt x="273032" y="1809420"/>
                </a:moveTo>
                <a:lnTo>
                  <a:pt x="274150" y="1809492"/>
                </a:lnTo>
                <a:lnTo>
                  <a:pt x="274222" y="1809600"/>
                </a:lnTo>
                <a:lnTo>
                  <a:pt x="274222" y="1810213"/>
                </a:lnTo>
                <a:lnTo>
                  <a:pt x="273537" y="1810789"/>
                </a:lnTo>
                <a:lnTo>
                  <a:pt x="273537" y="1811114"/>
                </a:lnTo>
                <a:lnTo>
                  <a:pt x="272924" y="1811510"/>
                </a:lnTo>
                <a:lnTo>
                  <a:pt x="272635" y="1811510"/>
                </a:lnTo>
                <a:lnTo>
                  <a:pt x="272419" y="1811294"/>
                </a:lnTo>
                <a:lnTo>
                  <a:pt x="272527" y="1809816"/>
                </a:lnTo>
                <a:close/>
                <a:moveTo>
                  <a:pt x="268056" y="1809095"/>
                </a:moveTo>
                <a:lnTo>
                  <a:pt x="268345" y="1809095"/>
                </a:lnTo>
                <a:lnTo>
                  <a:pt x="268525" y="1809312"/>
                </a:lnTo>
                <a:lnTo>
                  <a:pt x="268345" y="1809384"/>
                </a:lnTo>
                <a:lnTo>
                  <a:pt x="268056" y="1809384"/>
                </a:lnTo>
                <a:lnTo>
                  <a:pt x="267840" y="1809312"/>
                </a:lnTo>
                <a:close/>
                <a:moveTo>
                  <a:pt x="272131" y="1809023"/>
                </a:moveTo>
                <a:lnTo>
                  <a:pt x="272419" y="1809095"/>
                </a:lnTo>
                <a:lnTo>
                  <a:pt x="272527" y="1809204"/>
                </a:lnTo>
                <a:lnTo>
                  <a:pt x="271734" y="1809888"/>
                </a:lnTo>
                <a:lnTo>
                  <a:pt x="271337" y="1809888"/>
                </a:lnTo>
                <a:lnTo>
                  <a:pt x="271229" y="1809816"/>
                </a:lnTo>
                <a:close/>
                <a:moveTo>
                  <a:pt x="268741" y="1808591"/>
                </a:moveTo>
                <a:lnTo>
                  <a:pt x="268921" y="1808699"/>
                </a:lnTo>
                <a:lnTo>
                  <a:pt x="268741" y="1808879"/>
                </a:lnTo>
                <a:lnTo>
                  <a:pt x="268453" y="1808807"/>
                </a:lnTo>
                <a:lnTo>
                  <a:pt x="268236" y="1808699"/>
                </a:lnTo>
                <a:lnTo>
                  <a:pt x="268453" y="1808591"/>
                </a:lnTo>
                <a:close/>
                <a:moveTo>
                  <a:pt x="269823" y="1808303"/>
                </a:moveTo>
                <a:lnTo>
                  <a:pt x="270147" y="1808411"/>
                </a:lnTo>
                <a:lnTo>
                  <a:pt x="270328" y="1808519"/>
                </a:lnTo>
                <a:lnTo>
                  <a:pt x="270147" y="1808591"/>
                </a:lnTo>
                <a:lnTo>
                  <a:pt x="269751" y="1808591"/>
                </a:lnTo>
                <a:lnTo>
                  <a:pt x="269643" y="1808519"/>
                </a:lnTo>
                <a:close/>
                <a:moveTo>
                  <a:pt x="271446" y="1808122"/>
                </a:moveTo>
                <a:lnTo>
                  <a:pt x="272131" y="1808194"/>
                </a:lnTo>
                <a:lnTo>
                  <a:pt x="272347" y="1808303"/>
                </a:lnTo>
                <a:lnTo>
                  <a:pt x="271446" y="1808987"/>
                </a:lnTo>
                <a:lnTo>
                  <a:pt x="271121" y="1808987"/>
                </a:lnTo>
                <a:lnTo>
                  <a:pt x="270941" y="1808807"/>
                </a:lnTo>
                <a:lnTo>
                  <a:pt x="270941" y="1808519"/>
                </a:lnTo>
                <a:close/>
                <a:moveTo>
                  <a:pt x="272239" y="1807293"/>
                </a:moveTo>
                <a:lnTo>
                  <a:pt x="272527" y="1807293"/>
                </a:lnTo>
                <a:lnTo>
                  <a:pt x="272708" y="1807510"/>
                </a:lnTo>
                <a:lnTo>
                  <a:pt x="272635" y="1807798"/>
                </a:lnTo>
                <a:lnTo>
                  <a:pt x="272527" y="1807906"/>
                </a:lnTo>
                <a:lnTo>
                  <a:pt x="272131" y="1807906"/>
                </a:lnTo>
                <a:lnTo>
                  <a:pt x="272022" y="1807726"/>
                </a:lnTo>
                <a:lnTo>
                  <a:pt x="272022" y="1807401"/>
                </a:lnTo>
                <a:close/>
                <a:moveTo>
                  <a:pt x="333105" y="1807113"/>
                </a:moveTo>
                <a:lnTo>
                  <a:pt x="333826" y="1807221"/>
                </a:lnTo>
                <a:lnTo>
                  <a:pt x="334295" y="1807618"/>
                </a:lnTo>
                <a:lnTo>
                  <a:pt x="334223" y="1808483"/>
                </a:lnTo>
                <a:lnTo>
                  <a:pt x="333718" y="1808879"/>
                </a:lnTo>
                <a:lnTo>
                  <a:pt x="332708" y="1808879"/>
                </a:lnTo>
                <a:lnTo>
                  <a:pt x="332240" y="1808411"/>
                </a:lnTo>
                <a:lnTo>
                  <a:pt x="332312" y="1807798"/>
                </a:lnTo>
                <a:lnTo>
                  <a:pt x="332420" y="1807690"/>
                </a:lnTo>
                <a:lnTo>
                  <a:pt x="332816" y="1807690"/>
                </a:lnTo>
                <a:lnTo>
                  <a:pt x="332925" y="1807618"/>
                </a:lnTo>
                <a:lnTo>
                  <a:pt x="332997" y="1807293"/>
                </a:lnTo>
                <a:close/>
                <a:moveTo>
                  <a:pt x="269534" y="1807113"/>
                </a:moveTo>
                <a:lnTo>
                  <a:pt x="269643" y="1807293"/>
                </a:lnTo>
                <a:lnTo>
                  <a:pt x="269643" y="1807906"/>
                </a:lnTo>
                <a:lnTo>
                  <a:pt x="269138" y="1808303"/>
                </a:lnTo>
                <a:lnTo>
                  <a:pt x="268921" y="1808122"/>
                </a:lnTo>
                <a:lnTo>
                  <a:pt x="268921" y="1807510"/>
                </a:lnTo>
                <a:close/>
                <a:moveTo>
                  <a:pt x="273934" y="1805311"/>
                </a:moveTo>
                <a:lnTo>
                  <a:pt x="274330" y="1805311"/>
                </a:lnTo>
                <a:lnTo>
                  <a:pt x="274510" y="1805527"/>
                </a:lnTo>
                <a:lnTo>
                  <a:pt x="274330" y="1805599"/>
                </a:lnTo>
                <a:lnTo>
                  <a:pt x="273934" y="1805599"/>
                </a:lnTo>
                <a:lnTo>
                  <a:pt x="273825" y="1805419"/>
                </a:lnTo>
                <a:close/>
                <a:moveTo>
                  <a:pt x="490246" y="1803437"/>
                </a:moveTo>
                <a:lnTo>
                  <a:pt x="490535" y="1803437"/>
                </a:lnTo>
                <a:lnTo>
                  <a:pt x="490751" y="1803617"/>
                </a:lnTo>
                <a:lnTo>
                  <a:pt x="490643" y="1803906"/>
                </a:lnTo>
                <a:lnTo>
                  <a:pt x="490535" y="1804014"/>
                </a:lnTo>
                <a:lnTo>
                  <a:pt x="490138" y="1804014"/>
                </a:lnTo>
                <a:lnTo>
                  <a:pt x="490030" y="1803906"/>
                </a:lnTo>
                <a:lnTo>
                  <a:pt x="490030" y="1803617"/>
                </a:lnTo>
                <a:close/>
                <a:moveTo>
                  <a:pt x="175062" y="1801022"/>
                </a:moveTo>
                <a:lnTo>
                  <a:pt x="176468" y="1802428"/>
                </a:lnTo>
                <a:lnTo>
                  <a:pt x="176468" y="1803005"/>
                </a:lnTo>
                <a:lnTo>
                  <a:pt x="176288" y="1803113"/>
                </a:lnTo>
                <a:lnTo>
                  <a:pt x="174593" y="1803005"/>
                </a:lnTo>
                <a:lnTo>
                  <a:pt x="174089" y="1802536"/>
                </a:lnTo>
                <a:lnTo>
                  <a:pt x="174197" y="1801419"/>
                </a:lnTo>
                <a:lnTo>
                  <a:pt x="174666" y="1801022"/>
                </a:lnTo>
                <a:close/>
                <a:moveTo>
                  <a:pt x="425486" y="1799941"/>
                </a:moveTo>
                <a:lnTo>
                  <a:pt x="426748" y="1799941"/>
                </a:lnTo>
                <a:lnTo>
                  <a:pt x="427072" y="1800266"/>
                </a:lnTo>
                <a:lnTo>
                  <a:pt x="427361" y="1800266"/>
                </a:lnTo>
                <a:lnTo>
                  <a:pt x="428046" y="1800842"/>
                </a:lnTo>
                <a:lnTo>
                  <a:pt x="428659" y="1800950"/>
                </a:lnTo>
                <a:lnTo>
                  <a:pt x="430642" y="1802860"/>
                </a:lnTo>
                <a:lnTo>
                  <a:pt x="430967" y="1802860"/>
                </a:lnTo>
                <a:lnTo>
                  <a:pt x="431255" y="1803149"/>
                </a:lnTo>
                <a:lnTo>
                  <a:pt x="431652" y="1803149"/>
                </a:lnTo>
                <a:lnTo>
                  <a:pt x="431976" y="1803437"/>
                </a:lnTo>
                <a:lnTo>
                  <a:pt x="432265" y="1803437"/>
                </a:lnTo>
                <a:lnTo>
                  <a:pt x="433238" y="1804338"/>
                </a:lnTo>
                <a:lnTo>
                  <a:pt x="433563" y="1804446"/>
                </a:lnTo>
                <a:lnTo>
                  <a:pt x="433851" y="1804735"/>
                </a:lnTo>
                <a:lnTo>
                  <a:pt x="434248" y="1804735"/>
                </a:lnTo>
                <a:lnTo>
                  <a:pt x="434572" y="1805059"/>
                </a:lnTo>
                <a:lnTo>
                  <a:pt x="434861" y="1805059"/>
                </a:lnTo>
                <a:lnTo>
                  <a:pt x="435546" y="1805636"/>
                </a:lnTo>
                <a:lnTo>
                  <a:pt x="435871" y="1805744"/>
                </a:lnTo>
                <a:lnTo>
                  <a:pt x="438431" y="1808230"/>
                </a:lnTo>
                <a:lnTo>
                  <a:pt x="438755" y="1808230"/>
                </a:lnTo>
                <a:lnTo>
                  <a:pt x="438936" y="1808339"/>
                </a:lnTo>
                <a:lnTo>
                  <a:pt x="438936" y="1808627"/>
                </a:lnTo>
                <a:lnTo>
                  <a:pt x="439260" y="1808951"/>
                </a:lnTo>
                <a:lnTo>
                  <a:pt x="439260" y="1809240"/>
                </a:lnTo>
                <a:lnTo>
                  <a:pt x="439837" y="1809924"/>
                </a:lnTo>
                <a:lnTo>
                  <a:pt x="439837" y="1810249"/>
                </a:lnTo>
                <a:lnTo>
                  <a:pt x="440955" y="1811222"/>
                </a:lnTo>
                <a:lnTo>
                  <a:pt x="441351" y="1811330"/>
                </a:lnTo>
                <a:lnTo>
                  <a:pt x="444633" y="1814501"/>
                </a:lnTo>
                <a:lnTo>
                  <a:pt x="444633" y="1814826"/>
                </a:lnTo>
                <a:lnTo>
                  <a:pt x="445606" y="1815835"/>
                </a:lnTo>
                <a:lnTo>
                  <a:pt x="445606" y="1816123"/>
                </a:lnTo>
                <a:lnTo>
                  <a:pt x="445931" y="1816412"/>
                </a:lnTo>
                <a:lnTo>
                  <a:pt x="445931" y="1817024"/>
                </a:lnTo>
                <a:lnTo>
                  <a:pt x="446219" y="1817313"/>
                </a:lnTo>
                <a:lnTo>
                  <a:pt x="446219" y="1817925"/>
                </a:lnTo>
                <a:lnTo>
                  <a:pt x="446508" y="1818214"/>
                </a:lnTo>
                <a:lnTo>
                  <a:pt x="446436" y="1819115"/>
                </a:lnTo>
                <a:lnTo>
                  <a:pt x="447121" y="1819727"/>
                </a:lnTo>
                <a:lnTo>
                  <a:pt x="447013" y="1820917"/>
                </a:lnTo>
                <a:lnTo>
                  <a:pt x="447409" y="1821205"/>
                </a:lnTo>
                <a:lnTo>
                  <a:pt x="447337" y="1821818"/>
                </a:lnTo>
                <a:lnTo>
                  <a:pt x="447013" y="1822106"/>
                </a:lnTo>
                <a:lnTo>
                  <a:pt x="447337" y="1822430"/>
                </a:lnTo>
                <a:lnTo>
                  <a:pt x="447337" y="1823043"/>
                </a:lnTo>
                <a:lnTo>
                  <a:pt x="447626" y="1823331"/>
                </a:lnTo>
                <a:lnTo>
                  <a:pt x="447626" y="1823620"/>
                </a:lnTo>
                <a:lnTo>
                  <a:pt x="447950" y="1823944"/>
                </a:lnTo>
                <a:lnTo>
                  <a:pt x="447950" y="1824232"/>
                </a:lnTo>
                <a:lnTo>
                  <a:pt x="448239" y="1824521"/>
                </a:lnTo>
                <a:lnTo>
                  <a:pt x="448239" y="1824845"/>
                </a:lnTo>
                <a:lnTo>
                  <a:pt x="448527" y="1825133"/>
                </a:lnTo>
                <a:lnTo>
                  <a:pt x="448527" y="1825746"/>
                </a:lnTo>
                <a:lnTo>
                  <a:pt x="449140" y="1826323"/>
                </a:lnTo>
                <a:lnTo>
                  <a:pt x="449140" y="1826647"/>
                </a:lnTo>
                <a:lnTo>
                  <a:pt x="449428" y="1826935"/>
                </a:lnTo>
                <a:lnTo>
                  <a:pt x="449428" y="1827548"/>
                </a:lnTo>
                <a:lnTo>
                  <a:pt x="449753" y="1827836"/>
                </a:lnTo>
                <a:lnTo>
                  <a:pt x="449753" y="1828737"/>
                </a:lnTo>
                <a:lnTo>
                  <a:pt x="450041" y="1829134"/>
                </a:lnTo>
                <a:lnTo>
                  <a:pt x="449861" y="1834107"/>
                </a:lnTo>
                <a:lnTo>
                  <a:pt x="450150" y="1834432"/>
                </a:lnTo>
                <a:lnTo>
                  <a:pt x="450150" y="1835297"/>
                </a:lnTo>
                <a:lnTo>
                  <a:pt x="450438" y="1835621"/>
                </a:lnTo>
                <a:lnTo>
                  <a:pt x="450366" y="1836810"/>
                </a:lnTo>
                <a:lnTo>
                  <a:pt x="450763" y="1837135"/>
                </a:lnTo>
                <a:lnTo>
                  <a:pt x="450654" y="1837711"/>
                </a:lnTo>
                <a:lnTo>
                  <a:pt x="451051" y="1838036"/>
                </a:lnTo>
                <a:lnTo>
                  <a:pt x="450943" y="1839513"/>
                </a:lnTo>
                <a:lnTo>
                  <a:pt x="451267" y="1839838"/>
                </a:lnTo>
                <a:lnTo>
                  <a:pt x="451159" y="1842216"/>
                </a:lnTo>
                <a:lnTo>
                  <a:pt x="450763" y="1842505"/>
                </a:lnTo>
                <a:lnTo>
                  <a:pt x="450763" y="1843298"/>
                </a:lnTo>
                <a:lnTo>
                  <a:pt x="450474" y="1843622"/>
                </a:lnTo>
                <a:lnTo>
                  <a:pt x="450474" y="1843910"/>
                </a:lnTo>
                <a:lnTo>
                  <a:pt x="448852" y="1845208"/>
                </a:lnTo>
                <a:lnTo>
                  <a:pt x="448563" y="1845208"/>
                </a:lnTo>
                <a:lnTo>
                  <a:pt x="447950" y="1845604"/>
                </a:lnTo>
                <a:lnTo>
                  <a:pt x="447950" y="1846794"/>
                </a:lnTo>
                <a:lnTo>
                  <a:pt x="447770" y="1846902"/>
                </a:lnTo>
                <a:lnTo>
                  <a:pt x="447481" y="1846902"/>
                </a:lnTo>
                <a:lnTo>
                  <a:pt x="447049" y="1847190"/>
                </a:lnTo>
                <a:lnTo>
                  <a:pt x="446363" y="1847118"/>
                </a:lnTo>
                <a:lnTo>
                  <a:pt x="445859" y="1847586"/>
                </a:lnTo>
                <a:lnTo>
                  <a:pt x="445787" y="1849713"/>
                </a:lnTo>
                <a:lnTo>
                  <a:pt x="445570" y="1849785"/>
                </a:lnTo>
                <a:lnTo>
                  <a:pt x="445282" y="1849497"/>
                </a:lnTo>
                <a:lnTo>
                  <a:pt x="444993" y="1849497"/>
                </a:lnTo>
                <a:lnTo>
                  <a:pt x="444777" y="1849605"/>
                </a:lnTo>
                <a:lnTo>
                  <a:pt x="445101" y="1849893"/>
                </a:lnTo>
                <a:lnTo>
                  <a:pt x="445101" y="1850181"/>
                </a:lnTo>
                <a:lnTo>
                  <a:pt x="445282" y="1850398"/>
                </a:lnTo>
                <a:lnTo>
                  <a:pt x="445570" y="1850073"/>
                </a:lnTo>
                <a:lnTo>
                  <a:pt x="445967" y="1850073"/>
                </a:lnTo>
                <a:lnTo>
                  <a:pt x="446075" y="1850181"/>
                </a:lnTo>
                <a:lnTo>
                  <a:pt x="446075" y="1850902"/>
                </a:lnTo>
                <a:lnTo>
                  <a:pt x="446363" y="1851190"/>
                </a:lnTo>
                <a:lnTo>
                  <a:pt x="446363" y="1851479"/>
                </a:lnTo>
                <a:lnTo>
                  <a:pt x="446580" y="1851587"/>
                </a:lnTo>
                <a:lnTo>
                  <a:pt x="447878" y="1851695"/>
                </a:lnTo>
                <a:lnTo>
                  <a:pt x="448166" y="1851983"/>
                </a:lnTo>
                <a:lnTo>
                  <a:pt x="448563" y="1851983"/>
                </a:lnTo>
                <a:lnTo>
                  <a:pt x="448852" y="1852272"/>
                </a:lnTo>
                <a:lnTo>
                  <a:pt x="450546" y="1852380"/>
                </a:lnTo>
                <a:lnTo>
                  <a:pt x="450871" y="1852668"/>
                </a:lnTo>
                <a:lnTo>
                  <a:pt x="451556" y="1852776"/>
                </a:lnTo>
                <a:lnTo>
                  <a:pt x="451880" y="1853101"/>
                </a:lnTo>
                <a:lnTo>
                  <a:pt x="452565" y="1853101"/>
                </a:lnTo>
                <a:lnTo>
                  <a:pt x="452854" y="1853389"/>
                </a:lnTo>
                <a:lnTo>
                  <a:pt x="453575" y="1853389"/>
                </a:lnTo>
                <a:lnTo>
                  <a:pt x="453972" y="1853894"/>
                </a:lnTo>
                <a:lnTo>
                  <a:pt x="453972" y="1854182"/>
                </a:lnTo>
                <a:lnTo>
                  <a:pt x="454657" y="1854795"/>
                </a:lnTo>
                <a:lnTo>
                  <a:pt x="454657" y="1855083"/>
                </a:lnTo>
                <a:lnTo>
                  <a:pt x="454981" y="1855371"/>
                </a:lnTo>
                <a:lnTo>
                  <a:pt x="454981" y="1855984"/>
                </a:lnTo>
                <a:lnTo>
                  <a:pt x="455270" y="1856272"/>
                </a:lnTo>
                <a:lnTo>
                  <a:pt x="455270" y="1856597"/>
                </a:lnTo>
                <a:lnTo>
                  <a:pt x="456856" y="1858182"/>
                </a:lnTo>
                <a:lnTo>
                  <a:pt x="456856" y="1858471"/>
                </a:lnTo>
                <a:lnTo>
                  <a:pt x="457145" y="1858795"/>
                </a:lnTo>
                <a:lnTo>
                  <a:pt x="457145" y="1859083"/>
                </a:lnTo>
                <a:lnTo>
                  <a:pt x="459344" y="1861282"/>
                </a:lnTo>
                <a:lnTo>
                  <a:pt x="459344" y="1862471"/>
                </a:lnTo>
                <a:lnTo>
                  <a:pt x="459164" y="1862579"/>
                </a:lnTo>
                <a:lnTo>
                  <a:pt x="457866" y="1862471"/>
                </a:lnTo>
                <a:lnTo>
                  <a:pt x="457469" y="1862795"/>
                </a:lnTo>
                <a:lnTo>
                  <a:pt x="457181" y="1862795"/>
                </a:lnTo>
                <a:lnTo>
                  <a:pt x="456965" y="1862868"/>
                </a:lnTo>
                <a:lnTo>
                  <a:pt x="456965" y="1863192"/>
                </a:lnTo>
                <a:lnTo>
                  <a:pt x="456568" y="1863480"/>
                </a:lnTo>
                <a:lnTo>
                  <a:pt x="456568" y="1863769"/>
                </a:lnTo>
                <a:lnTo>
                  <a:pt x="455378" y="1864778"/>
                </a:lnTo>
                <a:lnTo>
                  <a:pt x="454657" y="1864778"/>
                </a:lnTo>
                <a:lnTo>
                  <a:pt x="454368" y="1864958"/>
                </a:lnTo>
                <a:lnTo>
                  <a:pt x="454080" y="1864958"/>
                </a:lnTo>
                <a:lnTo>
                  <a:pt x="453683" y="1865282"/>
                </a:lnTo>
                <a:lnTo>
                  <a:pt x="453359" y="1865282"/>
                </a:lnTo>
                <a:lnTo>
                  <a:pt x="451376" y="1866868"/>
                </a:lnTo>
                <a:lnTo>
                  <a:pt x="451376" y="1867048"/>
                </a:lnTo>
                <a:lnTo>
                  <a:pt x="450690" y="1867661"/>
                </a:lnTo>
                <a:lnTo>
                  <a:pt x="450690" y="1867985"/>
                </a:lnTo>
                <a:lnTo>
                  <a:pt x="450366" y="1868274"/>
                </a:lnTo>
                <a:lnTo>
                  <a:pt x="450294" y="1868850"/>
                </a:lnTo>
                <a:lnTo>
                  <a:pt x="449969" y="1869066"/>
                </a:lnTo>
                <a:lnTo>
                  <a:pt x="449897" y="1870256"/>
                </a:lnTo>
                <a:lnTo>
                  <a:pt x="450582" y="1870977"/>
                </a:lnTo>
                <a:lnTo>
                  <a:pt x="450582" y="1871265"/>
                </a:lnTo>
                <a:lnTo>
                  <a:pt x="450690" y="1871373"/>
                </a:lnTo>
                <a:lnTo>
                  <a:pt x="451087" y="1871373"/>
                </a:lnTo>
                <a:lnTo>
                  <a:pt x="451376" y="1871661"/>
                </a:lnTo>
                <a:lnTo>
                  <a:pt x="451664" y="1871770"/>
                </a:lnTo>
                <a:lnTo>
                  <a:pt x="451989" y="1872058"/>
                </a:lnTo>
                <a:lnTo>
                  <a:pt x="452385" y="1872058"/>
                </a:lnTo>
                <a:lnTo>
                  <a:pt x="453359" y="1872959"/>
                </a:lnTo>
                <a:lnTo>
                  <a:pt x="453683" y="1872959"/>
                </a:lnTo>
                <a:lnTo>
                  <a:pt x="455847" y="1875157"/>
                </a:lnTo>
                <a:lnTo>
                  <a:pt x="456243" y="1875157"/>
                </a:lnTo>
                <a:lnTo>
                  <a:pt x="456856" y="1875842"/>
                </a:lnTo>
                <a:lnTo>
                  <a:pt x="457253" y="1875842"/>
                </a:lnTo>
                <a:lnTo>
                  <a:pt x="457542" y="1876166"/>
                </a:lnTo>
                <a:lnTo>
                  <a:pt x="458263" y="1876166"/>
                </a:lnTo>
                <a:lnTo>
                  <a:pt x="458551" y="1876455"/>
                </a:lnTo>
                <a:lnTo>
                  <a:pt x="458876" y="1876455"/>
                </a:lnTo>
                <a:lnTo>
                  <a:pt x="459344" y="1876959"/>
                </a:lnTo>
                <a:lnTo>
                  <a:pt x="459344" y="1877860"/>
                </a:lnTo>
                <a:lnTo>
                  <a:pt x="458948" y="1878149"/>
                </a:lnTo>
                <a:lnTo>
                  <a:pt x="458948" y="1878473"/>
                </a:lnTo>
                <a:lnTo>
                  <a:pt x="457758" y="1879446"/>
                </a:lnTo>
                <a:lnTo>
                  <a:pt x="457469" y="1879374"/>
                </a:lnTo>
                <a:lnTo>
                  <a:pt x="456568" y="1880167"/>
                </a:lnTo>
                <a:lnTo>
                  <a:pt x="456388" y="1884239"/>
                </a:lnTo>
                <a:lnTo>
                  <a:pt x="456676" y="1884528"/>
                </a:lnTo>
                <a:lnTo>
                  <a:pt x="456676" y="1885140"/>
                </a:lnTo>
                <a:lnTo>
                  <a:pt x="456965" y="1885429"/>
                </a:lnTo>
                <a:lnTo>
                  <a:pt x="456965" y="1886330"/>
                </a:lnTo>
                <a:lnTo>
                  <a:pt x="457289" y="1886654"/>
                </a:lnTo>
                <a:lnTo>
                  <a:pt x="457289" y="1887231"/>
                </a:lnTo>
                <a:lnTo>
                  <a:pt x="457578" y="1887555"/>
                </a:lnTo>
                <a:lnTo>
                  <a:pt x="457578" y="1887843"/>
                </a:lnTo>
                <a:lnTo>
                  <a:pt x="457902" y="1888132"/>
                </a:lnTo>
                <a:lnTo>
                  <a:pt x="457794" y="1890547"/>
                </a:lnTo>
                <a:lnTo>
                  <a:pt x="458082" y="1890835"/>
                </a:lnTo>
                <a:lnTo>
                  <a:pt x="458082" y="1891159"/>
                </a:lnTo>
                <a:lnTo>
                  <a:pt x="458371" y="1891448"/>
                </a:lnTo>
                <a:lnTo>
                  <a:pt x="458371" y="1892349"/>
                </a:lnTo>
                <a:lnTo>
                  <a:pt x="458695" y="1892637"/>
                </a:lnTo>
                <a:lnTo>
                  <a:pt x="458695" y="1893250"/>
                </a:lnTo>
                <a:lnTo>
                  <a:pt x="458299" y="1893538"/>
                </a:lnTo>
                <a:lnTo>
                  <a:pt x="458299" y="1895052"/>
                </a:lnTo>
                <a:lnTo>
                  <a:pt x="457902" y="1895340"/>
                </a:lnTo>
                <a:lnTo>
                  <a:pt x="457902" y="1896854"/>
                </a:lnTo>
                <a:lnTo>
                  <a:pt x="457289" y="1897250"/>
                </a:lnTo>
                <a:lnTo>
                  <a:pt x="457001" y="1897250"/>
                </a:lnTo>
                <a:lnTo>
                  <a:pt x="456604" y="1897430"/>
                </a:lnTo>
                <a:lnTo>
                  <a:pt x="456279" y="1897430"/>
                </a:lnTo>
                <a:lnTo>
                  <a:pt x="455414" y="1898151"/>
                </a:lnTo>
                <a:lnTo>
                  <a:pt x="455414" y="1898439"/>
                </a:lnTo>
                <a:lnTo>
                  <a:pt x="455090" y="1898728"/>
                </a:lnTo>
                <a:lnTo>
                  <a:pt x="455090" y="1899052"/>
                </a:lnTo>
                <a:lnTo>
                  <a:pt x="454693" y="1899340"/>
                </a:lnTo>
                <a:lnTo>
                  <a:pt x="454693" y="1899665"/>
                </a:lnTo>
                <a:lnTo>
                  <a:pt x="454008" y="1900133"/>
                </a:lnTo>
                <a:lnTo>
                  <a:pt x="454008" y="1900494"/>
                </a:lnTo>
                <a:lnTo>
                  <a:pt x="453395" y="1900998"/>
                </a:lnTo>
                <a:lnTo>
                  <a:pt x="453106" y="1900890"/>
                </a:lnTo>
                <a:lnTo>
                  <a:pt x="452385" y="1901503"/>
                </a:lnTo>
                <a:lnTo>
                  <a:pt x="450402" y="1901431"/>
                </a:lnTo>
                <a:lnTo>
                  <a:pt x="450114" y="1901106"/>
                </a:lnTo>
                <a:lnTo>
                  <a:pt x="448419" y="1900998"/>
                </a:lnTo>
                <a:lnTo>
                  <a:pt x="448094" y="1900710"/>
                </a:lnTo>
                <a:lnTo>
                  <a:pt x="447409" y="1900710"/>
                </a:lnTo>
                <a:lnTo>
                  <a:pt x="447013" y="1900422"/>
                </a:lnTo>
                <a:lnTo>
                  <a:pt x="444705" y="1900313"/>
                </a:lnTo>
                <a:lnTo>
                  <a:pt x="444308" y="1900602"/>
                </a:lnTo>
                <a:lnTo>
                  <a:pt x="443046" y="1900530"/>
                </a:lnTo>
                <a:lnTo>
                  <a:pt x="442722" y="1900818"/>
                </a:lnTo>
                <a:lnTo>
                  <a:pt x="442325" y="1900818"/>
                </a:lnTo>
                <a:lnTo>
                  <a:pt x="441640" y="1901323"/>
                </a:lnTo>
                <a:lnTo>
                  <a:pt x="441315" y="1901323"/>
                </a:lnTo>
                <a:lnTo>
                  <a:pt x="441135" y="1901431"/>
                </a:lnTo>
                <a:lnTo>
                  <a:pt x="441135" y="1901719"/>
                </a:lnTo>
                <a:lnTo>
                  <a:pt x="439549" y="1903016"/>
                </a:lnTo>
                <a:lnTo>
                  <a:pt x="439332" y="1903016"/>
                </a:lnTo>
                <a:lnTo>
                  <a:pt x="438936" y="1903305"/>
                </a:lnTo>
                <a:lnTo>
                  <a:pt x="433238" y="1903016"/>
                </a:lnTo>
                <a:lnTo>
                  <a:pt x="432950" y="1902692"/>
                </a:lnTo>
                <a:lnTo>
                  <a:pt x="430858" y="1902620"/>
                </a:lnTo>
                <a:lnTo>
                  <a:pt x="430534" y="1902296"/>
                </a:lnTo>
                <a:lnTo>
                  <a:pt x="430246" y="1902296"/>
                </a:lnTo>
                <a:lnTo>
                  <a:pt x="429849" y="1902007"/>
                </a:lnTo>
                <a:lnTo>
                  <a:pt x="428839" y="1901899"/>
                </a:lnTo>
                <a:lnTo>
                  <a:pt x="428551" y="1901611"/>
                </a:lnTo>
                <a:lnTo>
                  <a:pt x="427541" y="1901611"/>
                </a:lnTo>
                <a:lnTo>
                  <a:pt x="427253" y="1901287"/>
                </a:lnTo>
                <a:lnTo>
                  <a:pt x="425846" y="1901214"/>
                </a:lnTo>
                <a:lnTo>
                  <a:pt x="425558" y="1900890"/>
                </a:lnTo>
                <a:lnTo>
                  <a:pt x="424260" y="1900818"/>
                </a:lnTo>
                <a:lnTo>
                  <a:pt x="423863" y="1900494"/>
                </a:lnTo>
                <a:lnTo>
                  <a:pt x="423575" y="1900494"/>
                </a:lnTo>
                <a:lnTo>
                  <a:pt x="423070" y="1900025"/>
                </a:lnTo>
                <a:lnTo>
                  <a:pt x="423070" y="1899701"/>
                </a:lnTo>
                <a:lnTo>
                  <a:pt x="421267" y="1898007"/>
                </a:lnTo>
                <a:lnTo>
                  <a:pt x="420979" y="1898007"/>
                </a:lnTo>
                <a:lnTo>
                  <a:pt x="419969" y="1897106"/>
                </a:lnTo>
                <a:lnTo>
                  <a:pt x="419392" y="1897034"/>
                </a:lnTo>
                <a:lnTo>
                  <a:pt x="418671" y="1896421"/>
                </a:lnTo>
                <a:lnTo>
                  <a:pt x="418382" y="1896421"/>
                </a:lnTo>
                <a:lnTo>
                  <a:pt x="418094" y="1896133"/>
                </a:lnTo>
                <a:lnTo>
                  <a:pt x="417697" y="1896025"/>
                </a:lnTo>
                <a:lnTo>
                  <a:pt x="417084" y="1895412"/>
                </a:lnTo>
                <a:lnTo>
                  <a:pt x="416688" y="1895412"/>
                </a:lnTo>
                <a:lnTo>
                  <a:pt x="416075" y="1894835"/>
                </a:lnTo>
                <a:lnTo>
                  <a:pt x="415786" y="1894727"/>
                </a:lnTo>
                <a:lnTo>
                  <a:pt x="415570" y="1894619"/>
                </a:lnTo>
                <a:lnTo>
                  <a:pt x="415570" y="1894331"/>
                </a:lnTo>
                <a:lnTo>
                  <a:pt x="414993" y="1893718"/>
                </a:lnTo>
                <a:lnTo>
                  <a:pt x="414993" y="1893430"/>
                </a:lnTo>
                <a:lnTo>
                  <a:pt x="414777" y="1893213"/>
                </a:lnTo>
                <a:lnTo>
                  <a:pt x="414488" y="1893213"/>
                </a:lnTo>
                <a:lnTo>
                  <a:pt x="413478" y="1892312"/>
                </a:lnTo>
                <a:lnTo>
                  <a:pt x="413190" y="1892312"/>
                </a:lnTo>
                <a:lnTo>
                  <a:pt x="412180" y="1891339"/>
                </a:lnTo>
                <a:lnTo>
                  <a:pt x="411892" y="1891339"/>
                </a:lnTo>
                <a:lnTo>
                  <a:pt x="410414" y="1889934"/>
                </a:lnTo>
                <a:lnTo>
                  <a:pt x="410414" y="1889646"/>
                </a:lnTo>
                <a:lnTo>
                  <a:pt x="410089" y="1889321"/>
                </a:lnTo>
                <a:lnTo>
                  <a:pt x="410089" y="1889033"/>
                </a:lnTo>
                <a:lnTo>
                  <a:pt x="409801" y="1888744"/>
                </a:lnTo>
                <a:lnTo>
                  <a:pt x="409801" y="1888420"/>
                </a:lnTo>
                <a:lnTo>
                  <a:pt x="409476" y="1888132"/>
                </a:lnTo>
                <a:lnTo>
                  <a:pt x="409476" y="1887807"/>
                </a:lnTo>
                <a:lnTo>
                  <a:pt x="409188" y="1887519"/>
                </a:lnTo>
                <a:lnTo>
                  <a:pt x="409188" y="1886906"/>
                </a:lnTo>
                <a:lnTo>
                  <a:pt x="408899" y="1886618"/>
                </a:lnTo>
                <a:lnTo>
                  <a:pt x="408899" y="1886005"/>
                </a:lnTo>
                <a:lnTo>
                  <a:pt x="408575" y="1885717"/>
                </a:lnTo>
                <a:lnTo>
                  <a:pt x="408791" y="1881825"/>
                </a:lnTo>
                <a:lnTo>
                  <a:pt x="408502" y="1881536"/>
                </a:lnTo>
                <a:lnTo>
                  <a:pt x="408791" y="1881212"/>
                </a:lnTo>
                <a:lnTo>
                  <a:pt x="408899" y="1880347"/>
                </a:lnTo>
                <a:lnTo>
                  <a:pt x="409188" y="1880023"/>
                </a:lnTo>
                <a:lnTo>
                  <a:pt x="409188" y="1879122"/>
                </a:lnTo>
                <a:lnTo>
                  <a:pt x="406772" y="1876851"/>
                </a:lnTo>
                <a:lnTo>
                  <a:pt x="406483" y="1876851"/>
                </a:lnTo>
                <a:lnTo>
                  <a:pt x="405510" y="1875842"/>
                </a:lnTo>
                <a:lnTo>
                  <a:pt x="403815" y="1875842"/>
                </a:lnTo>
                <a:lnTo>
                  <a:pt x="403707" y="1875626"/>
                </a:lnTo>
                <a:lnTo>
                  <a:pt x="403707" y="1874436"/>
                </a:lnTo>
                <a:lnTo>
                  <a:pt x="404392" y="1873968"/>
                </a:lnTo>
                <a:lnTo>
                  <a:pt x="404500" y="1872743"/>
                </a:lnTo>
                <a:lnTo>
                  <a:pt x="404788" y="1872454"/>
                </a:lnTo>
                <a:lnTo>
                  <a:pt x="404500" y="1872166"/>
                </a:lnTo>
                <a:lnTo>
                  <a:pt x="404608" y="1870040"/>
                </a:lnTo>
                <a:lnTo>
                  <a:pt x="404284" y="1869751"/>
                </a:lnTo>
                <a:lnTo>
                  <a:pt x="404284" y="1869139"/>
                </a:lnTo>
                <a:lnTo>
                  <a:pt x="403995" y="1868850"/>
                </a:lnTo>
                <a:lnTo>
                  <a:pt x="404103" y="1867048"/>
                </a:lnTo>
                <a:lnTo>
                  <a:pt x="404788" y="1866472"/>
                </a:lnTo>
                <a:lnTo>
                  <a:pt x="404897" y="1865354"/>
                </a:lnTo>
                <a:lnTo>
                  <a:pt x="405185" y="1865066"/>
                </a:lnTo>
                <a:lnTo>
                  <a:pt x="405185" y="1864742"/>
                </a:lnTo>
                <a:lnTo>
                  <a:pt x="405582" y="1864453"/>
                </a:lnTo>
                <a:lnTo>
                  <a:pt x="405582" y="1864165"/>
                </a:lnTo>
                <a:lnTo>
                  <a:pt x="405906" y="1863841"/>
                </a:lnTo>
                <a:lnTo>
                  <a:pt x="405906" y="1863552"/>
                </a:lnTo>
                <a:lnTo>
                  <a:pt x="406303" y="1863336"/>
                </a:lnTo>
                <a:lnTo>
                  <a:pt x="406303" y="1862940"/>
                </a:lnTo>
                <a:lnTo>
                  <a:pt x="406700" y="1862759"/>
                </a:lnTo>
                <a:lnTo>
                  <a:pt x="406700" y="1862471"/>
                </a:lnTo>
                <a:lnTo>
                  <a:pt x="406988" y="1862147"/>
                </a:lnTo>
                <a:lnTo>
                  <a:pt x="407096" y="1860056"/>
                </a:lnTo>
                <a:lnTo>
                  <a:pt x="406772" y="1859768"/>
                </a:lnTo>
                <a:lnTo>
                  <a:pt x="406880" y="1857461"/>
                </a:lnTo>
                <a:lnTo>
                  <a:pt x="406591" y="1857065"/>
                </a:lnTo>
                <a:lnTo>
                  <a:pt x="406591" y="1856164"/>
                </a:lnTo>
                <a:lnTo>
                  <a:pt x="406267" y="1855876"/>
                </a:lnTo>
                <a:lnTo>
                  <a:pt x="406375" y="1855263"/>
                </a:lnTo>
                <a:lnTo>
                  <a:pt x="405978" y="1854975"/>
                </a:lnTo>
                <a:lnTo>
                  <a:pt x="406087" y="1854362"/>
                </a:lnTo>
                <a:lnTo>
                  <a:pt x="405690" y="1854074"/>
                </a:lnTo>
                <a:lnTo>
                  <a:pt x="405762" y="1853173"/>
                </a:lnTo>
                <a:lnTo>
                  <a:pt x="405474" y="1852884"/>
                </a:lnTo>
                <a:lnTo>
                  <a:pt x="405474" y="1852560"/>
                </a:lnTo>
                <a:lnTo>
                  <a:pt x="405077" y="1852272"/>
                </a:lnTo>
                <a:lnTo>
                  <a:pt x="405185" y="1851983"/>
                </a:lnTo>
                <a:lnTo>
                  <a:pt x="404788" y="1851659"/>
                </a:lnTo>
                <a:lnTo>
                  <a:pt x="404861" y="1851046"/>
                </a:lnTo>
                <a:lnTo>
                  <a:pt x="404175" y="1850470"/>
                </a:lnTo>
                <a:lnTo>
                  <a:pt x="404284" y="1850145"/>
                </a:lnTo>
                <a:lnTo>
                  <a:pt x="404067" y="1849965"/>
                </a:lnTo>
                <a:lnTo>
                  <a:pt x="403671" y="1849965"/>
                </a:lnTo>
                <a:lnTo>
                  <a:pt x="403563" y="1849749"/>
                </a:lnTo>
                <a:lnTo>
                  <a:pt x="403563" y="1849461"/>
                </a:lnTo>
                <a:lnTo>
                  <a:pt x="403382" y="1849352"/>
                </a:lnTo>
                <a:lnTo>
                  <a:pt x="403094" y="1849352"/>
                </a:lnTo>
                <a:lnTo>
                  <a:pt x="402877" y="1849172"/>
                </a:lnTo>
                <a:lnTo>
                  <a:pt x="402986" y="1848848"/>
                </a:lnTo>
                <a:lnTo>
                  <a:pt x="402264" y="1848271"/>
                </a:lnTo>
                <a:lnTo>
                  <a:pt x="402264" y="1847947"/>
                </a:lnTo>
                <a:lnTo>
                  <a:pt x="401976" y="1847659"/>
                </a:lnTo>
                <a:lnTo>
                  <a:pt x="401976" y="1847370"/>
                </a:lnTo>
                <a:lnTo>
                  <a:pt x="401363" y="1846758"/>
                </a:lnTo>
                <a:lnTo>
                  <a:pt x="401363" y="1846469"/>
                </a:lnTo>
                <a:lnTo>
                  <a:pt x="401074" y="1846037"/>
                </a:lnTo>
                <a:lnTo>
                  <a:pt x="401074" y="1845857"/>
                </a:lnTo>
                <a:lnTo>
                  <a:pt x="400786" y="1845460"/>
                </a:lnTo>
                <a:lnTo>
                  <a:pt x="400786" y="1845172"/>
                </a:lnTo>
                <a:lnTo>
                  <a:pt x="400462" y="1844847"/>
                </a:lnTo>
                <a:lnTo>
                  <a:pt x="400462" y="1844271"/>
                </a:lnTo>
                <a:lnTo>
                  <a:pt x="400173" y="1843946"/>
                </a:lnTo>
                <a:lnTo>
                  <a:pt x="400173" y="1843370"/>
                </a:lnTo>
                <a:lnTo>
                  <a:pt x="399885" y="1843045"/>
                </a:lnTo>
                <a:lnTo>
                  <a:pt x="399885" y="1842757"/>
                </a:lnTo>
                <a:lnTo>
                  <a:pt x="399560" y="1842469"/>
                </a:lnTo>
                <a:lnTo>
                  <a:pt x="399560" y="1841856"/>
                </a:lnTo>
                <a:lnTo>
                  <a:pt x="399272" y="1841568"/>
                </a:lnTo>
                <a:lnTo>
                  <a:pt x="399272" y="1841243"/>
                </a:lnTo>
                <a:lnTo>
                  <a:pt x="398983" y="1840955"/>
                </a:lnTo>
                <a:lnTo>
                  <a:pt x="398983" y="1840631"/>
                </a:lnTo>
                <a:lnTo>
                  <a:pt x="397973" y="1839766"/>
                </a:lnTo>
                <a:lnTo>
                  <a:pt x="397973" y="1839153"/>
                </a:lnTo>
                <a:lnTo>
                  <a:pt x="397685" y="1838865"/>
                </a:lnTo>
                <a:lnTo>
                  <a:pt x="397685" y="1838540"/>
                </a:lnTo>
                <a:lnTo>
                  <a:pt x="397361" y="1838144"/>
                </a:lnTo>
                <a:lnTo>
                  <a:pt x="397433" y="1837099"/>
                </a:lnTo>
                <a:lnTo>
                  <a:pt x="397036" y="1836810"/>
                </a:lnTo>
                <a:lnTo>
                  <a:pt x="397324" y="1832630"/>
                </a:lnTo>
                <a:lnTo>
                  <a:pt x="397649" y="1832305"/>
                </a:lnTo>
                <a:lnTo>
                  <a:pt x="397721" y="1831440"/>
                </a:lnTo>
                <a:lnTo>
                  <a:pt x="398046" y="1831116"/>
                </a:lnTo>
                <a:lnTo>
                  <a:pt x="398046" y="1830936"/>
                </a:lnTo>
                <a:lnTo>
                  <a:pt x="398442" y="1830611"/>
                </a:lnTo>
                <a:lnTo>
                  <a:pt x="398442" y="1830323"/>
                </a:lnTo>
                <a:lnTo>
                  <a:pt x="398731" y="1830035"/>
                </a:lnTo>
                <a:lnTo>
                  <a:pt x="398839" y="1829710"/>
                </a:lnTo>
                <a:lnTo>
                  <a:pt x="399127" y="1829422"/>
                </a:lnTo>
                <a:lnTo>
                  <a:pt x="399127" y="1828521"/>
                </a:lnTo>
                <a:lnTo>
                  <a:pt x="399524" y="1828233"/>
                </a:lnTo>
                <a:lnTo>
                  <a:pt x="399524" y="1826719"/>
                </a:lnTo>
                <a:lnTo>
                  <a:pt x="399921" y="1826539"/>
                </a:lnTo>
                <a:lnTo>
                  <a:pt x="400137" y="1823512"/>
                </a:lnTo>
                <a:lnTo>
                  <a:pt x="400425" y="1823223"/>
                </a:lnTo>
                <a:lnTo>
                  <a:pt x="400425" y="1822430"/>
                </a:lnTo>
                <a:lnTo>
                  <a:pt x="400858" y="1822142"/>
                </a:lnTo>
                <a:lnTo>
                  <a:pt x="400930" y="1821241"/>
                </a:lnTo>
                <a:lnTo>
                  <a:pt x="401255" y="1820917"/>
                </a:lnTo>
                <a:lnTo>
                  <a:pt x="401255" y="1820340"/>
                </a:lnTo>
                <a:lnTo>
                  <a:pt x="401651" y="1820016"/>
                </a:lnTo>
                <a:lnTo>
                  <a:pt x="401651" y="1819439"/>
                </a:lnTo>
                <a:lnTo>
                  <a:pt x="402048" y="1819115"/>
                </a:lnTo>
                <a:lnTo>
                  <a:pt x="402048" y="1818934"/>
                </a:lnTo>
                <a:lnTo>
                  <a:pt x="402337" y="1818646"/>
                </a:lnTo>
                <a:lnTo>
                  <a:pt x="402445" y="1817421"/>
                </a:lnTo>
                <a:lnTo>
                  <a:pt x="402733" y="1817132"/>
                </a:lnTo>
                <a:lnTo>
                  <a:pt x="402733" y="1816844"/>
                </a:lnTo>
                <a:lnTo>
                  <a:pt x="403130" y="1816520"/>
                </a:lnTo>
                <a:lnTo>
                  <a:pt x="403130" y="1815619"/>
                </a:lnTo>
                <a:lnTo>
                  <a:pt x="404212" y="1814826"/>
                </a:lnTo>
                <a:lnTo>
                  <a:pt x="404212" y="1814537"/>
                </a:lnTo>
                <a:lnTo>
                  <a:pt x="404536" y="1814249"/>
                </a:lnTo>
                <a:lnTo>
                  <a:pt x="404644" y="1813925"/>
                </a:lnTo>
                <a:lnTo>
                  <a:pt x="404716" y="1813817"/>
                </a:lnTo>
                <a:lnTo>
                  <a:pt x="405113" y="1813817"/>
                </a:lnTo>
                <a:lnTo>
                  <a:pt x="405438" y="1813528"/>
                </a:lnTo>
                <a:lnTo>
                  <a:pt x="405834" y="1813528"/>
                </a:lnTo>
                <a:lnTo>
                  <a:pt x="407132" y="1812447"/>
                </a:lnTo>
                <a:lnTo>
                  <a:pt x="407529" y="1812447"/>
                </a:lnTo>
                <a:lnTo>
                  <a:pt x="407817" y="1812231"/>
                </a:lnTo>
                <a:lnTo>
                  <a:pt x="408214" y="1812231"/>
                </a:lnTo>
                <a:lnTo>
                  <a:pt x="408502" y="1811943"/>
                </a:lnTo>
                <a:lnTo>
                  <a:pt x="408899" y="1811943"/>
                </a:lnTo>
                <a:lnTo>
                  <a:pt x="409224" y="1811618"/>
                </a:lnTo>
                <a:lnTo>
                  <a:pt x="409512" y="1811618"/>
                </a:lnTo>
                <a:lnTo>
                  <a:pt x="409909" y="1811330"/>
                </a:lnTo>
                <a:lnTo>
                  <a:pt x="410233" y="1811438"/>
                </a:lnTo>
                <a:lnTo>
                  <a:pt x="410630" y="1811114"/>
                </a:lnTo>
                <a:lnTo>
                  <a:pt x="410918" y="1811114"/>
                </a:lnTo>
                <a:lnTo>
                  <a:pt x="411207" y="1810825"/>
                </a:lnTo>
                <a:lnTo>
                  <a:pt x="411928" y="1810933"/>
                </a:lnTo>
                <a:lnTo>
                  <a:pt x="412108" y="1810717"/>
                </a:lnTo>
                <a:lnTo>
                  <a:pt x="412108" y="1810429"/>
                </a:lnTo>
                <a:lnTo>
                  <a:pt x="412505" y="1810213"/>
                </a:lnTo>
                <a:lnTo>
                  <a:pt x="412613" y="1808122"/>
                </a:lnTo>
                <a:lnTo>
                  <a:pt x="412902" y="1807834"/>
                </a:lnTo>
                <a:lnTo>
                  <a:pt x="413010" y="1806320"/>
                </a:lnTo>
                <a:lnTo>
                  <a:pt x="413298" y="1806032"/>
                </a:lnTo>
                <a:lnTo>
                  <a:pt x="413406" y="1805744"/>
                </a:lnTo>
                <a:lnTo>
                  <a:pt x="414200" y="1805023"/>
                </a:lnTo>
                <a:lnTo>
                  <a:pt x="414596" y="1805131"/>
                </a:lnTo>
                <a:lnTo>
                  <a:pt x="414921" y="1804807"/>
                </a:lnTo>
                <a:lnTo>
                  <a:pt x="415209" y="1804807"/>
                </a:lnTo>
                <a:lnTo>
                  <a:pt x="415606" y="1804518"/>
                </a:lnTo>
                <a:lnTo>
                  <a:pt x="416327" y="1804518"/>
                </a:lnTo>
                <a:lnTo>
                  <a:pt x="416616" y="1804302"/>
                </a:lnTo>
                <a:lnTo>
                  <a:pt x="418599" y="1804302"/>
                </a:lnTo>
                <a:lnTo>
                  <a:pt x="419320" y="1805023"/>
                </a:lnTo>
                <a:lnTo>
                  <a:pt x="419897" y="1805023"/>
                </a:lnTo>
                <a:lnTo>
                  <a:pt x="420402" y="1805527"/>
                </a:lnTo>
                <a:lnTo>
                  <a:pt x="420402" y="1805816"/>
                </a:lnTo>
                <a:lnTo>
                  <a:pt x="420582" y="1805924"/>
                </a:lnTo>
                <a:lnTo>
                  <a:pt x="420906" y="1805924"/>
                </a:lnTo>
                <a:lnTo>
                  <a:pt x="421087" y="1805816"/>
                </a:lnTo>
                <a:lnTo>
                  <a:pt x="421087" y="1805527"/>
                </a:lnTo>
                <a:lnTo>
                  <a:pt x="420402" y="1804915"/>
                </a:lnTo>
                <a:lnTo>
                  <a:pt x="420474" y="1804626"/>
                </a:lnTo>
                <a:lnTo>
                  <a:pt x="419500" y="1803617"/>
                </a:lnTo>
                <a:lnTo>
                  <a:pt x="419500" y="1803113"/>
                </a:lnTo>
                <a:lnTo>
                  <a:pt x="419176" y="1802716"/>
                </a:lnTo>
                <a:lnTo>
                  <a:pt x="419176" y="1802248"/>
                </a:lnTo>
                <a:lnTo>
                  <a:pt x="421483" y="1800338"/>
                </a:lnTo>
                <a:lnTo>
                  <a:pt x="421772" y="1800338"/>
                </a:lnTo>
                <a:lnTo>
                  <a:pt x="422168" y="1800121"/>
                </a:lnTo>
                <a:lnTo>
                  <a:pt x="425161" y="1800229"/>
                </a:lnTo>
                <a:close/>
                <a:moveTo>
                  <a:pt x="271337" y="1799833"/>
                </a:moveTo>
                <a:lnTo>
                  <a:pt x="271626" y="1799833"/>
                </a:lnTo>
                <a:lnTo>
                  <a:pt x="271734" y="1800013"/>
                </a:lnTo>
                <a:lnTo>
                  <a:pt x="271626" y="1800121"/>
                </a:lnTo>
                <a:lnTo>
                  <a:pt x="271229" y="1800121"/>
                </a:lnTo>
                <a:lnTo>
                  <a:pt x="271121" y="1799941"/>
                </a:lnTo>
                <a:close/>
                <a:moveTo>
                  <a:pt x="272022" y="1799220"/>
                </a:moveTo>
                <a:lnTo>
                  <a:pt x="272311" y="1799220"/>
                </a:lnTo>
                <a:lnTo>
                  <a:pt x="272527" y="1799437"/>
                </a:lnTo>
                <a:lnTo>
                  <a:pt x="272311" y="1799509"/>
                </a:lnTo>
                <a:lnTo>
                  <a:pt x="271914" y="1799509"/>
                </a:lnTo>
                <a:lnTo>
                  <a:pt x="271842" y="1799437"/>
                </a:lnTo>
                <a:close/>
                <a:moveTo>
                  <a:pt x="173872" y="1798824"/>
                </a:moveTo>
                <a:lnTo>
                  <a:pt x="174161" y="1798824"/>
                </a:lnTo>
                <a:lnTo>
                  <a:pt x="174666" y="1799328"/>
                </a:lnTo>
                <a:lnTo>
                  <a:pt x="174557" y="1800518"/>
                </a:lnTo>
                <a:lnTo>
                  <a:pt x="174377" y="1800626"/>
                </a:lnTo>
                <a:lnTo>
                  <a:pt x="174089" y="1800626"/>
                </a:lnTo>
                <a:lnTo>
                  <a:pt x="173295" y="1799833"/>
                </a:lnTo>
                <a:lnTo>
                  <a:pt x="173295" y="1799220"/>
                </a:lnTo>
                <a:close/>
                <a:moveTo>
                  <a:pt x="172899" y="1797851"/>
                </a:moveTo>
                <a:lnTo>
                  <a:pt x="173295" y="1797923"/>
                </a:lnTo>
                <a:lnTo>
                  <a:pt x="173367" y="1798031"/>
                </a:lnTo>
                <a:lnTo>
                  <a:pt x="173367" y="1798319"/>
                </a:lnTo>
                <a:lnTo>
                  <a:pt x="172899" y="1798716"/>
                </a:lnTo>
                <a:lnTo>
                  <a:pt x="172502" y="1798716"/>
                </a:lnTo>
                <a:lnTo>
                  <a:pt x="172394" y="1798644"/>
                </a:lnTo>
                <a:lnTo>
                  <a:pt x="172394" y="1798319"/>
                </a:lnTo>
                <a:close/>
                <a:moveTo>
                  <a:pt x="490427" y="1797851"/>
                </a:moveTo>
                <a:lnTo>
                  <a:pt x="490751" y="1797851"/>
                </a:lnTo>
                <a:lnTo>
                  <a:pt x="491220" y="1798319"/>
                </a:lnTo>
                <a:lnTo>
                  <a:pt x="491148" y="1800626"/>
                </a:lnTo>
                <a:lnTo>
                  <a:pt x="490643" y="1801130"/>
                </a:lnTo>
                <a:lnTo>
                  <a:pt x="490354" y="1801130"/>
                </a:lnTo>
                <a:lnTo>
                  <a:pt x="490138" y="1801239"/>
                </a:lnTo>
                <a:lnTo>
                  <a:pt x="490030" y="1803005"/>
                </a:lnTo>
                <a:lnTo>
                  <a:pt x="489741" y="1803221"/>
                </a:lnTo>
                <a:lnTo>
                  <a:pt x="489633" y="1804410"/>
                </a:lnTo>
                <a:lnTo>
                  <a:pt x="489345" y="1804698"/>
                </a:lnTo>
                <a:lnTo>
                  <a:pt x="489237" y="1805311"/>
                </a:lnTo>
                <a:lnTo>
                  <a:pt x="488948" y="1805636"/>
                </a:lnTo>
                <a:lnTo>
                  <a:pt x="488948" y="1805924"/>
                </a:lnTo>
                <a:lnTo>
                  <a:pt x="488551" y="1806212"/>
                </a:lnTo>
                <a:lnTo>
                  <a:pt x="488551" y="1806500"/>
                </a:lnTo>
                <a:lnTo>
                  <a:pt x="488443" y="1806609"/>
                </a:lnTo>
                <a:lnTo>
                  <a:pt x="487037" y="1806609"/>
                </a:lnTo>
                <a:lnTo>
                  <a:pt x="486244" y="1805816"/>
                </a:lnTo>
                <a:lnTo>
                  <a:pt x="486244" y="1805527"/>
                </a:lnTo>
                <a:lnTo>
                  <a:pt x="484982" y="1804230"/>
                </a:lnTo>
                <a:lnTo>
                  <a:pt x="484982" y="1803906"/>
                </a:lnTo>
                <a:lnTo>
                  <a:pt x="484657" y="1803617"/>
                </a:lnTo>
                <a:lnTo>
                  <a:pt x="484657" y="1802716"/>
                </a:lnTo>
                <a:lnTo>
                  <a:pt x="485054" y="1802536"/>
                </a:lnTo>
                <a:lnTo>
                  <a:pt x="485054" y="1801923"/>
                </a:lnTo>
                <a:lnTo>
                  <a:pt x="488732" y="1798932"/>
                </a:lnTo>
                <a:lnTo>
                  <a:pt x="489056" y="1798932"/>
                </a:lnTo>
                <a:close/>
                <a:moveTo>
                  <a:pt x="171204" y="1794535"/>
                </a:moveTo>
                <a:lnTo>
                  <a:pt x="171492" y="1794535"/>
                </a:lnTo>
                <a:lnTo>
                  <a:pt x="171601" y="1794643"/>
                </a:lnTo>
                <a:lnTo>
                  <a:pt x="171601" y="1795040"/>
                </a:lnTo>
                <a:lnTo>
                  <a:pt x="171384" y="1795148"/>
                </a:lnTo>
                <a:lnTo>
                  <a:pt x="171096" y="1795040"/>
                </a:lnTo>
                <a:lnTo>
                  <a:pt x="170915" y="1794932"/>
                </a:lnTo>
                <a:lnTo>
                  <a:pt x="170988" y="1794643"/>
                </a:lnTo>
                <a:close/>
                <a:moveTo>
                  <a:pt x="341182" y="1793634"/>
                </a:moveTo>
                <a:lnTo>
                  <a:pt x="341867" y="1793634"/>
                </a:lnTo>
                <a:lnTo>
                  <a:pt x="342083" y="1793850"/>
                </a:lnTo>
                <a:lnTo>
                  <a:pt x="341867" y="1793922"/>
                </a:lnTo>
                <a:lnTo>
                  <a:pt x="341182" y="1793922"/>
                </a:lnTo>
                <a:lnTo>
                  <a:pt x="341074" y="1793742"/>
                </a:lnTo>
                <a:close/>
                <a:moveTo>
                  <a:pt x="171492" y="1793634"/>
                </a:moveTo>
                <a:lnTo>
                  <a:pt x="171889" y="1793634"/>
                </a:lnTo>
                <a:lnTo>
                  <a:pt x="171997" y="1793850"/>
                </a:lnTo>
                <a:lnTo>
                  <a:pt x="171997" y="1794139"/>
                </a:lnTo>
                <a:lnTo>
                  <a:pt x="171781" y="1794247"/>
                </a:lnTo>
                <a:lnTo>
                  <a:pt x="171492" y="1794247"/>
                </a:lnTo>
                <a:lnTo>
                  <a:pt x="171312" y="1794031"/>
                </a:lnTo>
                <a:lnTo>
                  <a:pt x="171384" y="1793742"/>
                </a:lnTo>
                <a:close/>
                <a:moveTo>
                  <a:pt x="493636" y="1793526"/>
                </a:moveTo>
                <a:lnTo>
                  <a:pt x="493636" y="1793562"/>
                </a:lnTo>
                <a:lnTo>
                  <a:pt x="493924" y="1793562"/>
                </a:lnTo>
                <a:lnTo>
                  <a:pt x="494140" y="1793742"/>
                </a:lnTo>
                <a:lnTo>
                  <a:pt x="494140" y="1793922"/>
                </a:lnTo>
                <a:lnTo>
                  <a:pt x="493924" y="1794139"/>
                </a:lnTo>
                <a:lnTo>
                  <a:pt x="493636" y="1794139"/>
                </a:lnTo>
                <a:lnTo>
                  <a:pt x="493419" y="1793922"/>
                </a:lnTo>
                <a:lnTo>
                  <a:pt x="493419" y="1793634"/>
                </a:lnTo>
                <a:close/>
                <a:moveTo>
                  <a:pt x="493636" y="1792661"/>
                </a:moveTo>
                <a:lnTo>
                  <a:pt x="494032" y="1792661"/>
                </a:lnTo>
                <a:lnTo>
                  <a:pt x="494140" y="1792733"/>
                </a:lnTo>
                <a:lnTo>
                  <a:pt x="494140" y="1793057"/>
                </a:lnTo>
                <a:lnTo>
                  <a:pt x="494032" y="1793238"/>
                </a:lnTo>
                <a:lnTo>
                  <a:pt x="493636" y="1793238"/>
                </a:lnTo>
                <a:lnTo>
                  <a:pt x="493419" y="1793057"/>
                </a:lnTo>
                <a:lnTo>
                  <a:pt x="493528" y="1792733"/>
                </a:lnTo>
                <a:close/>
                <a:moveTo>
                  <a:pt x="341290" y="1792445"/>
                </a:moveTo>
                <a:lnTo>
                  <a:pt x="341687" y="1792445"/>
                </a:lnTo>
                <a:lnTo>
                  <a:pt x="341759" y="1792661"/>
                </a:lnTo>
                <a:lnTo>
                  <a:pt x="341759" y="1792949"/>
                </a:lnTo>
                <a:lnTo>
                  <a:pt x="341579" y="1793057"/>
                </a:lnTo>
                <a:lnTo>
                  <a:pt x="341290" y="1793057"/>
                </a:lnTo>
                <a:lnTo>
                  <a:pt x="341074" y="1792841"/>
                </a:lnTo>
                <a:lnTo>
                  <a:pt x="341074" y="1792553"/>
                </a:lnTo>
                <a:close/>
                <a:moveTo>
                  <a:pt x="333610" y="1792337"/>
                </a:moveTo>
                <a:lnTo>
                  <a:pt x="333898" y="1792337"/>
                </a:lnTo>
                <a:lnTo>
                  <a:pt x="334187" y="1792661"/>
                </a:lnTo>
                <a:lnTo>
                  <a:pt x="334872" y="1792733"/>
                </a:lnTo>
                <a:lnTo>
                  <a:pt x="335088" y="1792841"/>
                </a:lnTo>
                <a:lnTo>
                  <a:pt x="335088" y="1793454"/>
                </a:lnTo>
                <a:lnTo>
                  <a:pt x="334691" y="1793742"/>
                </a:lnTo>
                <a:lnTo>
                  <a:pt x="335196" y="1794247"/>
                </a:lnTo>
                <a:lnTo>
                  <a:pt x="335485" y="1793922"/>
                </a:lnTo>
                <a:lnTo>
                  <a:pt x="335881" y="1793922"/>
                </a:lnTo>
                <a:lnTo>
                  <a:pt x="335990" y="1794139"/>
                </a:lnTo>
                <a:lnTo>
                  <a:pt x="335990" y="1794751"/>
                </a:lnTo>
                <a:lnTo>
                  <a:pt x="336278" y="1795040"/>
                </a:lnTo>
                <a:lnTo>
                  <a:pt x="336278" y="1795652"/>
                </a:lnTo>
                <a:lnTo>
                  <a:pt x="335881" y="1795833"/>
                </a:lnTo>
                <a:lnTo>
                  <a:pt x="335881" y="1796157"/>
                </a:lnTo>
                <a:lnTo>
                  <a:pt x="335593" y="1796445"/>
                </a:lnTo>
                <a:lnTo>
                  <a:pt x="335485" y="1796734"/>
                </a:lnTo>
                <a:lnTo>
                  <a:pt x="335377" y="1796842"/>
                </a:lnTo>
                <a:lnTo>
                  <a:pt x="334980" y="1796842"/>
                </a:lnTo>
                <a:lnTo>
                  <a:pt x="332420" y="1798932"/>
                </a:lnTo>
                <a:lnTo>
                  <a:pt x="332420" y="1799220"/>
                </a:lnTo>
                <a:lnTo>
                  <a:pt x="332095" y="1799545"/>
                </a:lnTo>
                <a:lnTo>
                  <a:pt x="332023" y="1800446"/>
                </a:lnTo>
                <a:lnTo>
                  <a:pt x="332203" y="1800518"/>
                </a:lnTo>
                <a:lnTo>
                  <a:pt x="332492" y="1800518"/>
                </a:lnTo>
                <a:lnTo>
                  <a:pt x="332600" y="1800734"/>
                </a:lnTo>
                <a:lnTo>
                  <a:pt x="332600" y="1801022"/>
                </a:lnTo>
                <a:lnTo>
                  <a:pt x="332997" y="1801347"/>
                </a:lnTo>
                <a:lnTo>
                  <a:pt x="332889" y="1802212"/>
                </a:lnTo>
                <a:lnTo>
                  <a:pt x="333393" y="1802716"/>
                </a:lnTo>
                <a:lnTo>
                  <a:pt x="333718" y="1802716"/>
                </a:lnTo>
                <a:lnTo>
                  <a:pt x="333898" y="1802824"/>
                </a:lnTo>
                <a:lnTo>
                  <a:pt x="333790" y="1803509"/>
                </a:lnTo>
                <a:lnTo>
                  <a:pt x="333321" y="1803906"/>
                </a:lnTo>
                <a:lnTo>
                  <a:pt x="332997" y="1803906"/>
                </a:lnTo>
                <a:lnTo>
                  <a:pt x="332600" y="1804122"/>
                </a:lnTo>
                <a:lnTo>
                  <a:pt x="332312" y="1804122"/>
                </a:lnTo>
                <a:lnTo>
                  <a:pt x="332095" y="1804230"/>
                </a:lnTo>
                <a:lnTo>
                  <a:pt x="332023" y="1805419"/>
                </a:lnTo>
                <a:lnTo>
                  <a:pt x="332203" y="1805599"/>
                </a:lnTo>
                <a:lnTo>
                  <a:pt x="332492" y="1805599"/>
                </a:lnTo>
                <a:lnTo>
                  <a:pt x="332708" y="1805816"/>
                </a:lnTo>
                <a:lnTo>
                  <a:pt x="332708" y="1806392"/>
                </a:lnTo>
                <a:lnTo>
                  <a:pt x="331987" y="1806897"/>
                </a:lnTo>
                <a:lnTo>
                  <a:pt x="331987" y="1807221"/>
                </a:lnTo>
                <a:lnTo>
                  <a:pt x="331590" y="1807510"/>
                </a:lnTo>
                <a:lnTo>
                  <a:pt x="331590" y="1808411"/>
                </a:lnTo>
                <a:lnTo>
                  <a:pt x="331194" y="1808699"/>
                </a:lnTo>
                <a:lnTo>
                  <a:pt x="331410" y="1808807"/>
                </a:lnTo>
                <a:lnTo>
                  <a:pt x="331987" y="1808915"/>
                </a:lnTo>
                <a:lnTo>
                  <a:pt x="332708" y="1809492"/>
                </a:lnTo>
                <a:lnTo>
                  <a:pt x="332997" y="1809492"/>
                </a:lnTo>
                <a:lnTo>
                  <a:pt x="333213" y="1809708"/>
                </a:lnTo>
                <a:lnTo>
                  <a:pt x="332600" y="1810105"/>
                </a:lnTo>
                <a:lnTo>
                  <a:pt x="331302" y="1809996"/>
                </a:lnTo>
                <a:lnTo>
                  <a:pt x="331122" y="1810213"/>
                </a:lnTo>
                <a:lnTo>
                  <a:pt x="331122" y="1810393"/>
                </a:lnTo>
                <a:lnTo>
                  <a:pt x="330725" y="1810717"/>
                </a:lnTo>
                <a:lnTo>
                  <a:pt x="330725" y="1811042"/>
                </a:lnTo>
                <a:lnTo>
                  <a:pt x="330401" y="1811366"/>
                </a:lnTo>
                <a:lnTo>
                  <a:pt x="330328" y="1813456"/>
                </a:lnTo>
                <a:lnTo>
                  <a:pt x="329932" y="1813636"/>
                </a:lnTo>
                <a:lnTo>
                  <a:pt x="329932" y="1814033"/>
                </a:lnTo>
                <a:lnTo>
                  <a:pt x="330112" y="1814141"/>
                </a:lnTo>
                <a:lnTo>
                  <a:pt x="330401" y="1813853"/>
                </a:lnTo>
                <a:lnTo>
                  <a:pt x="331122" y="1813925"/>
                </a:lnTo>
                <a:lnTo>
                  <a:pt x="331915" y="1814718"/>
                </a:lnTo>
                <a:lnTo>
                  <a:pt x="331915" y="1815222"/>
                </a:lnTo>
                <a:lnTo>
                  <a:pt x="331699" y="1815438"/>
                </a:lnTo>
                <a:lnTo>
                  <a:pt x="331410" y="1815438"/>
                </a:lnTo>
                <a:lnTo>
                  <a:pt x="331230" y="1815511"/>
                </a:lnTo>
                <a:lnTo>
                  <a:pt x="331122" y="1816412"/>
                </a:lnTo>
                <a:lnTo>
                  <a:pt x="330401" y="1816916"/>
                </a:lnTo>
                <a:lnTo>
                  <a:pt x="330401" y="1817204"/>
                </a:lnTo>
                <a:lnTo>
                  <a:pt x="330220" y="1817421"/>
                </a:lnTo>
                <a:lnTo>
                  <a:pt x="329932" y="1817421"/>
                </a:lnTo>
                <a:lnTo>
                  <a:pt x="329607" y="1817601"/>
                </a:lnTo>
                <a:lnTo>
                  <a:pt x="329211" y="1817313"/>
                </a:lnTo>
                <a:lnTo>
                  <a:pt x="328922" y="1817313"/>
                </a:lnTo>
                <a:lnTo>
                  <a:pt x="328417" y="1817709"/>
                </a:lnTo>
                <a:lnTo>
                  <a:pt x="328345" y="1818033"/>
                </a:lnTo>
                <a:lnTo>
                  <a:pt x="328021" y="1818322"/>
                </a:lnTo>
                <a:lnTo>
                  <a:pt x="328021" y="1818610"/>
                </a:lnTo>
                <a:lnTo>
                  <a:pt x="327516" y="1819006"/>
                </a:lnTo>
                <a:lnTo>
                  <a:pt x="327119" y="1819006"/>
                </a:lnTo>
                <a:lnTo>
                  <a:pt x="326651" y="1819403"/>
                </a:lnTo>
                <a:lnTo>
                  <a:pt x="326651" y="1819727"/>
                </a:lnTo>
                <a:lnTo>
                  <a:pt x="326218" y="1820016"/>
                </a:lnTo>
                <a:lnTo>
                  <a:pt x="326218" y="1820304"/>
                </a:lnTo>
                <a:lnTo>
                  <a:pt x="325821" y="1820628"/>
                </a:lnTo>
                <a:lnTo>
                  <a:pt x="325821" y="1820917"/>
                </a:lnTo>
                <a:lnTo>
                  <a:pt x="325533" y="1821133"/>
                </a:lnTo>
                <a:lnTo>
                  <a:pt x="325533" y="1821529"/>
                </a:lnTo>
                <a:lnTo>
                  <a:pt x="325352" y="1821601"/>
                </a:lnTo>
                <a:lnTo>
                  <a:pt x="325028" y="1821601"/>
                </a:lnTo>
                <a:lnTo>
                  <a:pt x="324631" y="1821818"/>
                </a:lnTo>
                <a:lnTo>
                  <a:pt x="323946" y="1821818"/>
                </a:lnTo>
                <a:lnTo>
                  <a:pt x="323838" y="1821601"/>
                </a:lnTo>
                <a:lnTo>
                  <a:pt x="323838" y="1820520"/>
                </a:lnTo>
                <a:lnTo>
                  <a:pt x="324235" y="1820232"/>
                </a:lnTo>
                <a:lnTo>
                  <a:pt x="324235" y="1819907"/>
                </a:lnTo>
                <a:lnTo>
                  <a:pt x="324631" y="1819619"/>
                </a:lnTo>
                <a:lnTo>
                  <a:pt x="324631" y="1819295"/>
                </a:lnTo>
                <a:lnTo>
                  <a:pt x="324451" y="1819115"/>
                </a:lnTo>
                <a:lnTo>
                  <a:pt x="323441" y="1819115"/>
                </a:lnTo>
                <a:lnTo>
                  <a:pt x="323333" y="1818898"/>
                </a:lnTo>
                <a:lnTo>
                  <a:pt x="323441" y="1817204"/>
                </a:lnTo>
                <a:lnTo>
                  <a:pt x="323766" y="1816916"/>
                </a:lnTo>
                <a:lnTo>
                  <a:pt x="323766" y="1816628"/>
                </a:lnTo>
                <a:lnTo>
                  <a:pt x="325533" y="1815222"/>
                </a:lnTo>
                <a:lnTo>
                  <a:pt x="325533" y="1814033"/>
                </a:lnTo>
                <a:lnTo>
                  <a:pt x="325425" y="1813817"/>
                </a:lnTo>
                <a:lnTo>
                  <a:pt x="325028" y="1814105"/>
                </a:lnTo>
                <a:lnTo>
                  <a:pt x="324739" y="1814105"/>
                </a:lnTo>
                <a:lnTo>
                  <a:pt x="324559" y="1814033"/>
                </a:lnTo>
                <a:lnTo>
                  <a:pt x="324559" y="1813709"/>
                </a:lnTo>
                <a:lnTo>
                  <a:pt x="324451" y="1813528"/>
                </a:lnTo>
                <a:lnTo>
                  <a:pt x="324235" y="1813636"/>
                </a:lnTo>
                <a:lnTo>
                  <a:pt x="324235" y="1813925"/>
                </a:lnTo>
                <a:lnTo>
                  <a:pt x="324054" y="1814105"/>
                </a:lnTo>
                <a:lnTo>
                  <a:pt x="323441" y="1814033"/>
                </a:lnTo>
                <a:lnTo>
                  <a:pt x="323261" y="1813925"/>
                </a:lnTo>
                <a:lnTo>
                  <a:pt x="323369" y="1813024"/>
                </a:lnTo>
                <a:lnTo>
                  <a:pt x="323153" y="1812844"/>
                </a:lnTo>
                <a:lnTo>
                  <a:pt x="322468" y="1812844"/>
                </a:lnTo>
                <a:lnTo>
                  <a:pt x="322251" y="1812627"/>
                </a:lnTo>
                <a:lnTo>
                  <a:pt x="322468" y="1810321"/>
                </a:lnTo>
                <a:lnTo>
                  <a:pt x="323838" y="1809240"/>
                </a:lnTo>
                <a:lnTo>
                  <a:pt x="323838" y="1808915"/>
                </a:lnTo>
                <a:lnTo>
                  <a:pt x="324235" y="1808627"/>
                </a:lnTo>
                <a:lnTo>
                  <a:pt x="324235" y="1808014"/>
                </a:lnTo>
                <a:lnTo>
                  <a:pt x="324631" y="1807726"/>
                </a:lnTo>
                <a:lnTo>
                  <a:pt x="324631" y="1806825"/>
                </a:lnTo>
                <a:lnTo>
                  <a:pt x="324956" y="1806537"/>
                </a:lnTo>
                <a:lnTo>
                  <a:pt x="325028" y="1806212"/>
                </a:lnTo>
                <a:lnTo>
                  <a:pt x="325352" y="1806032"/>
                </a:lnTo>
                <a:lnTo>
                  <a:pt x="325352" y="1805744"/>
                </a:lnTo>
                <a:lnTo>
                  <a:pt x="325857" y="1805347"/>
                </a:lnTo>
                <a:lnTo>
                  <a:pt x="326254" y="1805347"/>
                </a:lnTo>
                <a:lnTo>
                  <a:pt x="326723" y="1804843"/>
                </a:lnTo>
                <a:lnTo>
                  <a:pt x="326723" y="1804626"/>
                </a:lnTo>
                <a:lnTo>
                  <a:pt x="327119" y="1804338"/>
                </a:lnTo>
                <a:lnTo>
                  <a:pt x="327119" y="1804050"/>
                </a:lnTo>
                <a:lnTo>
                  <a:pt x="327444" y="1803725"/>
                </a:lnTo>
                <a:lnTo>
                  <a:pt x="327516" y="1803437"/>
                </a:lnTo>
                <a:lnTo>
                  <a:pt x="328237" y="1802932"/>
                </a:lnTo>
                <a:lnTo>
                  <a:pt x="328237" y="1802320"/>
                </a:lnTo>
                <a:lnTo>
                  <a:pt x="327949" y="1801923"/>
                </a:lnTo>
                <a:lnTo>
                  <a:pt x="328634" y="1801455"/>
                </a:lnTo>
                <a:lnTo>
                  <a:pt x="328345" y="1801130"/>
                </a:lnTo>
                <a:lnTo>
                  <a:pt x="328345" y="1800554"/>
                </a:lnTo>
                <a:lnTo>
                  <a:pt x="328021" y="1800229"/>
                </a:lnTo>
                <a:lnTo>
                  <a:pt x="328742" y="1799653"/>
                </a:lnTo>
                <a:lnTo>
                  <a:pt x="328742" y="1799328"/>
                </a:lnTo>
                <a:lnTo>
                  <a:pt x="328922" y="1799256"/>
                </a:lnTo>
                <a:lnTo>
                  <a:pt x="329211" y="1799256"/>
                </a:lnTo>
                <a:lnTo>
                  <a:pt x="329427" y="1799437"/>
                </a:lnTo>
                <a:lnTo>
                  <a:pt x="329319" y="1799653"/>
                </a:lnTo>
                <a:lnTo>
                  <a:pt x="329824" y="1800121"/>
                </a:lnTo>
                <a:lnTo>
                  <a:pt x="330220" y="1800121"/>
                </a:lnTo>
                <a:lnTo>
                  <a:pt x="330328" y="1800049"/>
                </a:lnTo>
                <a:lnTo>
                  <a:pt x="330509" y="1797635"/>
                </a:lnTo>
                <a:lnTo>
                  <a:pt x="330833" y="1797346"/>
                </a:lnTo>
                <a:lnTo>
                  <a:pt x="330905" y="1796229"/>
                </a:lnTo>
                <a:lnTo>
                  <a:pt x="331230" y="1795941"/>
                </a:lnTo>
                <a:lnTo>
                  <a:pt x="331302" y="1795652"/>
                </a:lnTo>
                <a:lnTo>
                  <a:pt x="331122" y="1795436"/>
                </a:lnTo>
                <a:lnTo>
                  <a:pt x="330617" y="1795833"/>
                </a:lnTo>
                <a:lnTo>
                  <a:pt x="330509" y="1796121"/>
                </a:lnTo>
                <a:lnTo>
                  <a:pt x="330437" y="1796337"/>
                </a:lnTo>
                <a:lnTo>
                  <a:pt x="329715" y="1796229"/>
                </a:lnTo>
                <a:lnTo>
                  <a:pt x="329535" y="1796157"/>
                </a:lnTo>
                <a:lnTo>
                  <a:pt x="329607" y="1795256"/>
                </a:lnTo>
                <a:lnTo>
                  <a:pt x="329932" y="1794932"/>
                </a:lnTo>
                <a:lnTo>
                  <a:pt x="330004" y="1794355"/>
                </a:lnTo>
                <a:lnTo>
                  <a:pt x="330328" y="1794031"/>
                </a:lnTo>
                <a:lnTo>
                  <a:pt x="330328" y="1793742"/>
                </a:lnTo>
                <a:lnTo>
                  <a:pt x="330905" y="1793346"/>
                </a:lnTo>
                <a:lnTo>
                  <a:pt x="331518" y="1794031"/>
                </a:lnTo>
                <a:lnTo>
                  <a:pt x="332203" y="1794031"/>
                </a:lnTo>
                <a:lnTo>
                  <a:pt x="333105" y="1793346"/>
                </a:lnTo>
                <a:lnTo>
                  <a:pt x="333105" y="1792733"/>
                </a:lnTo>
                <a:close/>
                <a:moveTo>
                  <a:pt x="272744" y="1792156"/>
                </a:moveTo>
                <a:lnTo>
                  <a:pt x="272924" y="1792337"/>
                </a:lnTo>
                <a:lnTo>
                  <a:pt x="272816" y="1792661"/>
                </a:lnTo>
                <a:lnTo>
                  <a:pt x="272744" y="1792733"/>
                </a:lnTo>
                <a:lnTo>
                  <a:pt x="272311" y="1792733"/>
                </a:lnTo>
                <a:lnTo>
                  <a:pt x="272239" y="1792553"/>
                </a:lnTo>
                <a:lnTo>
                  <a:pt x="272239" y="1792337"/>
                </a:lnTo>
                <a:lnTo>
                  <a:pt x="272419" y="1792156"/>
                </a:lnTo>
                <a:close/>
                <a:moveTo>
                  <a:pt x="334115" y="1789057"/>
                </a:moveTo>
                <a:lnTo>
                  <a:pt x="334800" y="1789165"/>
                </a:lnTo>
                <a:lnTo>
                  <a:pt x="334908" y="1789237"/>
                </a:lnTo>
                <a:lnTo>
                  <a:pt x="334908" y="1789562"/>
                </a:lnTo>
                <a:lnTo>
                  <a:pt x="334691" y="1789742"/>
                </a:lnTo>
                <a:lnTo>
                  <a:pt x="334115" y="1789670"/>
                </a:lnTo>
                <a:lnTo>
                  <a:pt x="333898" y="1789562"/>
                </a:lnTo>
                <a:lnTo>
                  <a:pt x="333898" y="1789273"/>
                </a:lnTo>
                <a:close/>
                <a:moveTo>
                  <a:pt x="360221" y="1781885"/>
                </a:moveTo>
                <a:lnTo>
                  <a:pt x="360401" y="1782065"/>
                </a:lnTo>
                <a:lnTo>
                  <a:pt x="360401" y="1782353"/>
                </a:lnTo>
                <a:lnTo>
                  <a:pt x="360725" y="1782678"/>
                </a:lnTo>
                <a:lnTo>
                  <a:pt x="360725" y="1782966"/>
                </a:lnTo>
                <a:lnTo>
                  <a:pt x="360112" y="1783363"/>
                </a:lnTo>
                <a:lnTo>
                  <a:pt x="359499" y="1783254"/>
                </a:lnTo>
                <a:lnTo>
                  <a:pt x="359319" y="1783182"/>
                </a:lnTo>
                <a:lnTo>
                  <a:pt x="359319" y="1782570"/>
                </a:lnTo>
                <a:lnTo>
                  <a:pt x="359716" y="1782281"/>
                </a:lnTo>
                <a:lnTo>
                  <a:pt x="359716" y="1781957"/>
                </a:lnTo>
                <a:lnTo>
                  <a:pt x="359896" y="1781885"/>
                </a:lnTo>
                <a:close/>
                <a:moveTo>
                  <a:pt x="498900" y="1777668"/>
                </a:moveTo>
                <a:lnTo>
                  <a:pt x="499585" y="1777740"/>
                </a:lnTo>
                <a:lnTo>
                  <a:pt x="500090" y="1778137"/>
                </a:lnTo>
                <a:lnTo>
                  <a:pt x="499982" y="1781741"/>
                </a:lnTo>
                <a:lnTo>
                  <a:pt x="499585" y="1782065"/>
                </a:lnTo>
                <a:lnTo>
                  <a:pt x="499585" y="1782353"/>
                </a:lnTo>
                <a:lnTo>
                  <a:pt x="499910" y="1782642"/>
                </a:lnTo>
                <a:lnTo>
                  <a:pt x="499910" y="1782966"/>
                </a:lnTo>
                <a:lnTo>
                  <a:pt x="499585" y="1783254"/>
                </a:lnTo>
                <a:lnTo>
                  <a:pt x="499910" y="1783543"/>
                </a:lnTo>
                <a:lnTo>
                  <a:pt x="499802" y="1786246"/>
                </a:lnTo>
                <a:lnTo>
                  <a:pt x="500090" y="1786570"/>
                </a:lnTo>
                <a:lnTo>
                  <a:pt x="500090" y="1786750"/>
                </a:lnTo>
                <a:lnTo>
                  <a:pt x="500415" y="1787147"/>
                </a:lnTo>
                <a:lnTo>
                  <a:pt x="500306" y="1789165"/>
                </a:lnTo>
                <a:lnTo>
                  <a:pt x="500018" y="1789453"/>
                </a:lnTo>
                <a:lnTo>
                  <a:pt x="499910" y="1790354"/>
                </a:lnTo>
                <a:lnTo>
                  <a:pt x="499621" y="1790643"/>
                </a:lnTo>
                <a:lnTo>
                  <a:pt x="499621" y="1791255"/>
                </a:lnTo>
                <a:lnTo>
                  <a:pt x="499225" y="1791544"/>
                </a:lnTo>
                <a:lnTo>
                  <a:pt x="499225" y="1791868"/>
                </a:lnTo>
                <a:lnTo>
                  <a:pt x="498215" y="1792661"/>
                </a:lnTo>
                <a:lnTo>
                  <a:pt x="498107" y="1792985"/>
                </a:lnTo>
                <a:lnTo>
                  <a:pt x="497818" y="1793274"/>
                </a:lnTo>
                <a:lnTo>
                  <a:pt x="497818" y="1793562"/>
                </a:lnTo>
                <a:lnTo>
                  <a:pt x="497638" y="1793670"/>
                </a:lnTo>
                <a:lnTo>
                  <a:pt x="497314" y="1793670"/>
                </a:lnTo>
                <a:lnTo>
                  <a:pt x="496809" y="1794175"/>
                </a:lnTo>
                <a:lnTo>
                  <a:pt x="496809" y="1794355"/>
                </a:lnTo>
                <a:lnTo>
                  <a:pt x="496232" y="1794859"/>
                </a:lnTo>
                <a:lnTo>
                  <a:pt x="495907" y="1794859"/>
                </a:lnTo>
                <a:lnTo>
                  <a:pt x="495727" y="1794679"/>
                </a:lnTo>
                <a:lnTo>
                  <a:pt x="495835" y="1794067"/>
                </a:lnTo>
                <a:lnTo>
                  <a:pt x="495403" y="1793778"/>
                </a:lnTo>
                <a:lnTo>
                  <a:pt x="495511" y="1791976"/>
                </a:lnTo>
                <a:lnTo>
                  <a:pt x="495403" y="1791868"/>
                </a:lnTo>
                <a:lnTo>
                  <a:pt x="495006" y="1792084"/>
                </a:lnTo>
                <a:lnTo>
                  <a:pt x="494321" y="1792084"/>
                </a:lnTo>
                <a:lnTo>
                  <a:pt x="494032" y="1792373"/>
                </a:lnTo>
                <a:lnTo>
                  <a:pt x="493311" y="1792373"/>
                </a:lnTo>
                <a:lnTo>
                  <a:pt x="493023" y="1792661"/>
                </a:lnTo>
                <a:lnTo>
                  <a:pt x="492626" y="1792589"/>
                </a:lnTo>
                <a:lnTo>
                  <a:pt x="491436" y="1793562"/>
                </a:lnTo>
                <a:lnTo>
                  <a:pt x="491436" y="1794175"/>
                </a:lnTo>
                <a:lnTo>
                  <a:pt x="491040" y="1794463"/>
                </a:lnTo>
                <a:lnTo>
                  <a:pt x="491040" y="1795076"/>
                </a:lnTo>
                <a:lnTo>
                  <a:pt x="490535" y="1795472"/>
                </a:lnTo>
                <a:lnTo>
                  <a:pt x="489814" y="1795472"/>
                </a:lnTo>
                <a:lnTo>
                  <a:pt x="489525" y="1795184"/>
                </a:lnTo>
                <a:lnTo>
                  <a:pt x="489237" y="1795184"/>
                </a:lnTo>
                <a:lnTo>
                  <a:pt x="489020" y="1794968"/>
                </a:lnTo>
                <a:lnTo>
                  <a:pt x="489020" y="1794679"/>
                </a:lnTo>
                <a:lnTo>
                  <a:pt x="488732" y="1794355"/>
                </a:lnTo>
                <a:lnTo>
                  <a:pt x="488732" y="1793778"/>
                </a:lnTo>
                <a:lnTo>
                  <a:pt x="488443" y="1793454"/>
                </a:lnTo>
                <a:lnTo>
                  <a:pt x="488515" y="1791364"/>
                </a:lnTo>
                <a:lnTo>
                  <a:pt x="488840" y="1791075"/>
                </a:lnTo>
                <a:lnTo>
                  <a:pt x="488912" y="1790174"/>
                </a:lnTo>
                <a:lnTo>
                  <a:pt x="489237" y="1789994"/>
                </a:lnTo>
                <a:lnTo>
                  <a:pt x="489237" y="1789670"/>
                </a:lnTo>
                <a:lnTo>
                  <a:pt x="489633" y="1789381"/>
                </a:lnTo>
                <a:lnTo>
                  <a:pt x="489741" y="1788192"/>
                </a:lnTo>
                <a:lnTo>
                  <a:pt x="490030" y="1787868"/>
                </a:lnTo>
                <a:lnTo>
                  <a:pt x="490030" y="1787003"/>
                </a:lnTo>
                <a:lnTo>
                  <a:pt x="491112" y="1786174"/>
                </a:lnTo>
                <a:lnTo>
                  <a:pt x="491112" y="1785885"/>
                </a:lnTo>
                <a:lnTo>
                  <a:pt x="491436" y="1785597"/>
                </a:lnTo>
                <a:lnTo>
                  <a:pt x="491436" y="1785273"/>
                </a:lnTo>
                <a:lnTo>
                  <a:pt x="491833" y="1784984"/>
                </a:lnTo>
                <a:lnTo>
                  <a:pt x="491833" y="1784083"/>
                </a:lnTo>
                <a:lnTo>
                  <a:pt x="492229" y="1783795"/>
                </a:lnTo>
                <a:lnTo>
                  <a:pt x="492229" y="1783579"/>
                </a:lnTo>
                <a:lnTo>
                  <a:pt x="492518" y="1783291"/>
                </a:lnTo>
                <a:lnTo>
                  <a:pt x="492626" y="1782390"/>
                </a:lnTo>
                <a:lnTo>
                  <a:pt x="492915" y="1782101"/>
                </a:lnTo>
                <a:lnTo>
                  <a:pt x="492915" y="1781489"/>
                </a:lnTo>
                <a:lnTo>
                  <a:pt x="493311" y="1781200"/>
                </a:lnTo>
                <a:lnTo>
                  <a:pt x="493311" y="1780588"/>
                </a:lnTo>
                <a:lnTo>
                  <a:pt x="493708" y="1780371"/>
                </a:lnTo>
                <a:lnTo>
                  <a:pt x="493708" y="1779686"/>
                </a:lnTo>
                <a:lnTo>
                  <a:pt x="494032" y="1779470"/>
                </a:lnTo>
                <a:lnTo>
                  <a:pt x="494104" y="1779182"/>
                </a:lnTo>
                <a:lnTo>
                  <a:pt x="495222" y="1778173"/>
                </a:lnTo>
                <a:lnTo>
                  <a:pt x="495619" y="1778173"/>
                </a:lnTo>
                <a:lnTo>
                  <a:pt x="495907" y="1777884"/>
                </a:lnTo>
                <a:lnTo>
                  <a:pt x="498612" y="1777993"/>
                </a:lnTo>
                <a:close/>
                <a:moveTo>
                  <a:pt x="446904" y="1770965"/>
                </a:moveTo>
                <a:lnTo>
                  <a:pt x="447589" y="1770965"/>
                </a:lnTo>
                <a:lnTo>
                  <a:pt x="447986" y="1771469"/>
                </a:lnTo>
                <a:lnTo>
                  <a:pt x="447986" y="1771794"/>
                </a:lnTo>
                <a:lnTo>
                  <a:pt x="448383" y="1772082"/>
                </a:lnTo>
                <a:lnTo>
                  <a:pt x="448311" y="1772983"/>
                </a:lnTo>
                <a:lnTo>
                  <a:pt x="448599" y="1773271"/>
                </a:lnTo>
                <a:lnTo>
                  <a:pt x="448599" y="1773884"/>
                </a:lnTo>
                <a:lnTo>
                  <a:pt x="448888" y="1774172"/>
                </a:lnTo>
                <a:lnTo>
                  <a:pt x="448888" y="1774785"/>
                </a:lnTo>
                <a:lnTo>
                  <a:pt x="449212" y="1775073"/>
                </a:lnTo>
                <a:lnTo>
                  <a:pt x="449212" y="1775974"/>
                </a:lnTo>
                <a:lnTo>
                  <a:pt x="449501" y="1776299"/>
                </a:lnTo>
                <a:lnTo>
                  <a:pt x="449501" y="1776875"/>
                </a:lnTo>
                <a:lnTo>
                  <a:pt x="449789" y="1777200"/>
                </a:lnTo>
                <a:lnTo>
                  <a:pt x="449789" y="1777488"/>
                </a:lnTo>
                <a:lnTo>
                  <a:pt x="450114" y="1777776"/>
                </a:lnTo>
                <a:lnTo>
                  <a:pt x="450005" y="1779290"/>
                </a:lnTo>
                <a:lnTo>
                  <a:pt x="450402" y="1779578"/>
                </a:lnTo>
                <a:lnTo>
                  <a:pt x="449320" y="1780479"/>
                </a:lnTo>
                <a:lnTo>
                  <a:pt x="449320" y="1781272"/>
                </a:lnTo>
                <a:lnTo>
                  <a:pt x="449104" y="1781489"/>
                </a:lnTo>
                <a:lnTo>
                  <a:pt x="447806" y="1781380"/>
                </a:lnTo>
                <a:lnTo>
                  <a:pt x="447301" y="1780984"/>
                </a:lnTo>
                <a:lnTo>
                  <a:pt x="447301" y="1780696"/>
                </a:lnTo>
                <a:lnTo>
                  <a:pt x="447013" y="1780371"/>
                </a:lnTo>
                <a:lnTo>
                  <a:pt x="447013" y="1780083"/>
                </a:lnTo>
                <a:lnTo>
                  <a:pt x="446724" y="1779795"/>
                </a:lnTo>
                <a:lnTo>
                  <a:pt x="446724" y="1779182"/>
                </a:lnTo>
                <a:lnTo>
                  <a:pt x="446400" y="1778785"/>
                </a:lnTo>
                <a:lnTo>
                  <a:pt x="446400" y="1778281"/>
                </a:lnTo>
                <a:lnTo>
                  <a:pt x="446111" y="1777884"/>
                </a:lnTo>
                <a:lnTo>
                  <a:pt x="446219" y="1775578"/>
                </a:lnTo>
                <a:lnTo>
                  <a:pt x="445895" y="1775290"/>
                </a:lnTo>
                <a:lnTo>
                  <a:pt x="446003" y="1773488"/>
                </a:lnTo>
                <a:lnTo>
                  <a:pt x="446327" y="1773199"/>
                </a:lnTo>
                <a:lnTo>
                  <a:pt x="446400" y="1771397"/>
                </a:lnTo>
                <a:lnTo>
                  <a:pt x="446904" y="1771001"/>
                </a:lnTo>
                <a:close/>
                <a:moveTo>
                  <a:pt x="452277" y="1770604"/>
                </a:moveTo>
                <a:lnTo>
                  <a:pt x="452565" y="1770712"/>
                </a:lnTo>
                <a:lnTo>
                  <a:pt x="453070" y="1771109"/>
                </a:lnTo>
                <a:lnTo>
                  <a:pt x="452998" y="1771974"/>
                </a:lnTo>
                <a:lnTo>
                  <a:pt x="452890" y="1772190"/>
                </a:lnTo>
                <a:lnTo>
                  <a:pt x="452493" y="1772082"/>
                </a:lnTo>
                <a:lnTo>
                  <a:pt x="452097" y="1771686"/>
                </a:lnTo>
                <a:lnTo>
                  <a:pt x="452097" y="1770785"/>
                </a:lnTo>
                <a:close/>
                <a:moveTo>
                  <a:pt x="281181" y="1767397"/>
                </a:moveTo>
                <a:lnTo>
                  <a:pt x="282191" y="1767505"/>
                </a:lnTo>
                <a:lnTo>
                  <a:pt x="282407" y="1767613"/>
                </a:lnTo>
                <a:lnTo>
                  <a:pt x="282299" y="1768009"/>
                </a:lnTo>
                <a:lnTo>
                  <a:pt x="281975" y="1768226"/>
                </a:lnTo>
                <a:lnTo>
                  <a:pt x="281902" y="1769091"/>
                </a:lnTo>
                <a:lnTo>
                  <a:pt x="281794" y="1769307"/>
                </a:lnTo>
                <a:lnTo>
                  <a:pt x="281398" y="1769199"/>
                </a:lnTo>
                <a:lnTo>
                  <a:pt x="280604" y="1768514"/>
                </a:lnTo>
                <a:lnTo>
                  <a:pt x="280712" y="1767901"/>
                </a:lnTo>
                <a:close/>
                <a:moveTo>
                  <a:pt x="219414" y="1767000"/>
                </a:moveTo>
                <a:lnTo>
                  <a:pt x="220099" y="1767000"/>
                </a:lnTo>
                <a:lnTo>
                  <a:pt x="220207" y="1767217"/>
                </a:lnTo>
                <a:lnTo>
                  <a:pt x="220207" y="1767505"/>
                </a:lnTo>
                <a:lnTo>
                  <a:pt x="220027" y="1767613"/>
                </a:lnTo>
                <a:lnTo>
                  <a:pt x="219414" y="1767613"/>
                </a:lnTo>
                <a:lnTo>
                  <a:pt x="219233" y="1767397"/>
                </a:lnTo>
                <a:lnTo>
                  <a:pt x="219233" y="1767108"/>
                </a:lnTo>
                <a:close/>
                <a:moveTo>
                  <a:pt x="383442" y="1766712"/>
                </a:moveTo>
                <a:lnTo>
                  <a:pt x="383731" y="1766820"/>
                </a:lnTo>
                <a:lnTo>
                  <a:pt x="383839" y="1766892"/>
                </a:lnTo>
                <a:lnTo>
                  <a:pt x="383839" y="1767505"/>
                </a:lnTo>
                <a:lnTo>
                  <a:pt x="383622" y="1767721"/>
                </a:lnTo>
                <a:lnTo>
                  <a:pt x="383334" y="1767613"/>
                </a:lnTo>
                <a:lnTo>
                  <a:pt x="383226" y="1767505"/>
                </a:lnTo>
                <a:lnTo>
                  <a:pt x="383226" y="1766892"/>
                </a:lnTo>
                <a:close/>
                <a:moveTo>
                  <a:pt x="226806" y="1766604"/>
                </a:moveTo>
                <a:lnTo>
                  <a:pt x="227491" y="1766604"/>
                </a:lnTo>
                <a:lnTo>
                  <a:pt x="227599" y="1766820"/>
                </a:lnTo>
                <a:lnTo>
                  <a:pt x="227383" y="1766892"/>
                </a:lnTo>
                <a:lnTo>
                  <a:pt x="226806" y="1766892"/>
                </a:lnTo>
                <a:lnTo>
                  <a:pt x="226589" y="1766712"/>
                </a:lnTo>
                <a:close/>
                <a:moveTo>
                  <a:pt x="271914" y="1765703"/>
                </a:moveTo>
                <a:lnTo>
                  <a:pt x="272239" y="1765703"/>
                </a:lnTo>
                <a:lnTo>
                  <a:pt x="272527" y="1766027"/>
                </a:lnTo>
                <a:lnTo>
                  <a:pt x="272924" y="1766099"/>
                </a:lnTo>
                <a:lnTo>
                  <a:pt x="273429" y="1766496"/>
                </a:lnTo>
                <a:lnTo>
                  <a:pt x="273032" y="1766820"/>
                </a:lnTo>
                <a:lnTo>
                  <a:pt x="273032" y="1767108"/>
                </a:lnTo>
                <a:lnTo>
                  <a:pt x="272816" y="1767217"/>
                </a:lnTo>
                <a:lnTo>
                  <a:pt x="272527" y="1767217"/>
                </a:lnTo>
                <a:lnTo>
                  <a:pt x="271734" y="1766496"/>
                </a:lnTo>
                <a:lnTo>
                  <a:pt x="271734" y="1765811"/>
                </a:lnTo>
                <a:close/>
                <a:moveTo>
                  <a:pt x="272924" y="1765198"/>
                </a:moveTo>
                <a:lnTo>
                  <a:pt x="273321" y="1765198"/>
                </a:lnTo>
                <a:lnTo>
                  <a:pt x="273429" y="1765415"/>
                </a:lnTo>
                <a:lnTo>
                  <a:pt x="273429" y="1765595"/>
                </a:lnTo>
                <a:lnTo>
                  <a:pt x="273212" y="1765811"/>
                </a:lnTo>
                <a:lnTo>
                  <a:pt x="272924" y="1765811"/>
                </a:lnTo>
                <a:lnTo>
                  <a:pt x="272744" y="1765595"/>
                </a:lnTo>
                <a:lnTo>
                  <a:pt x="272816" y="1765306"/>
                </a:lnTo>
                <a:close/>
                <a:moveTo>
                  <a:pt x="384812" y="1763504"/>
                </a:moveTo>
                <a:lnTo>
                  <a:pt x="385209" y="1763613"/>
                </a:lnTo>
                <a:lnTo>
                  <a:pt x="385317" y="1763721"/>
                </a:lnTo>
                <a:lnTo>
                  <a:pt x="385317" y="1764009"/>
                </a:lnTo>
                <a:lnTo>
                  <a:pt x="385137" y="1764225"/>
                </a:lnTo>
                <a:lnTo>
                  <a:pt x="384812" y="1764117"/>
                </a:lnTo>
                <a:lnTo>
                  <a:pt x="384740" y="1764009"/>
                </a:lnTo>
                <a:lnTo>
                  <a:pt x="384740" y="1763721"/>
                </a:lnTo>
                <a:close/>
                <a:moveTo>
                  <a:pt x="265063" y="1758531"/>
                </a:moveTo>
                <a:lnTo>
                  <a:pt x="265352" y="1758531"/>
                </a:lnTo>
                <a:lnTo>
                  <a:pt x="265460" y="1758639"/>
                </a:lnTo>
                <a:lnTo>
                  <a:pt x="265460" y="1759216"/>
                </a:lnTo>
                <a:lnTo>
                  <a:pt x="265244" y="1759432"/>
                </a:lnTo>
                <a:lnTo>
                  <a:pt x="264955" y="1759324"/>
                </a:lnTo>
                <a:lnTo>
                  <a:pt x="264847" y="1759216"/>
                </a:lnTo>
                <a:lnTo>
                  <a:pt x="264847" y="1758639"/>
                </a:lnTo>
                <a:close/>
                <a:moveTo>
                  <a:pt x="388202" y="1756945"/>
                </a:moveTo>
                <a:lnTo>
                  <a:pt x="388526" y="1756945"/>
                </a:lnTo>
                <a:lnTo>
                  <a:pt x="388995" y="1757450"/>
                </a:lnTo>
                <a:lnTo>
                  <a:pt x="388526" y="1757846"/>
                </a:lnTo>
                <a:lnTo>
                  <a:pt x="388094" y="1757846"/>
                </a:lnTo>
                <a:lnTo>
                  <a:pt x="388021" y="1757630"/>
                </a:lnTo>
                <a:lnTo>
                  <a:pt x="388021" y="1757017"/>
                </a:lnTo>
                <a:close/>
                <a:moveTo>
                  <a:pt x="422673" y="1754422"/>
                </a:moveTo>
                <a:lnTo>
                  <a:pt x="422998" y="1754422"/>
                </a:lnTo>
                <a:lnTo>
                  <a:pt x="423178" y="1754638"/>
                </a:lnTo>
                <a:lnTo>
                  <a:pt x="423070" y="1755251"/>
                </a:lnTo>
                <a:lnTo>
                  <a:pt x="422998" y="1755323"/>
                </a:lnTo>
                <a:lnTo>
                  <a:pt x="422601" y="1755323"/>
                </a:lnTo>
                <a:lnTo>
                  <a:pt x="422493" y="1755143"/>
                </a:lnTo>
                <a:lnTo>
                  <a:pt x="422493" y="1754530"/>
                </a:lnTo>
                <a:close/>
                <a:moveTo>
                  <a:pt x="418995" y="1754242"/>
                </a:moveTo>
                <a:lnTo>
                  <a:pt x="419284" y="1754350"/>
                </a:lnTo>
                <a:lnTo>
                  <a:pt x="419500" y="1754422"/>
                </a:lnTo>
                <a:lnTo>
                  <a:pt x="419500" y="1755035"/>
                </a:lnTo>
                <a:lnTo>
                  <a:pt x="419284" y="1755143"/>
                </a:lnTo>
                <a:lnTo>
                  <a:pt x="418995" y="1755143"/>
                </a:lnTo>
                <a:lnTo>
                  <a:pt x="418491" y="1754747"/>
                </a:lnTo>
                <a:close/>
                <a:moveTo>
                  <a:pt x="294559" y="1750133"/>
                </a:moveTo>
                <a:lnTo>
                  <a:pt x="295172" y="1750133"/>
                </a:lnTo>
                <a:lnTo>
                  <a:pt x="295352" y="1750350"/>
                </a:lnTo>
                <a:lnTo>
                  <a:pt x="295352" y="1750926"/>
                </a:lnTo>
                <a:lnTo>
                  <a:pt x="294667" y="1751431"/>
                </a:lnTo>
                <a:lnTo>
                  <a:pt x="294559" y="1752044"/>
                </a:lnTo>
                <a:lnTo>
                  <a:pt x="294270" y="1752332"/>
                </a:lnTo>
                <a:lnTo>
                  <a:pt x="294270" y="1752945"/>
                </a:lnTo>
                <a:lnTo>
                  <a:pt x="293657" y="1753341"/>
                </a:lnTo>
                <a:lnTo>
                  <a:pt x="293369" y="1753341"/>
                </a:lnTo>
                <a:lnTo>
                  <a:pt x="293153" y="1753161"/>
                </a:lnTo>
                <a:lnTo>
                  <a:pt x="293261" y="1751359"/>
                </a:lnTo>
                <a:lnTo>
                  <a:pt x="293657" y="1751034"/>
                </a:lnTo>
                <a:lnTo>
                  <a:pt x="293657" y="1750854"/>
                </a:lnTo>
                <a:lnTo>
                  <a:pt x="294559" y="1750169"/>
                </a:lnTo>
                <a:close/>
                <a:moveTo>
                  <a:pt x="296326" y="1747539"/>
                </a:moveTo>
                <a:lnTo>
                  <a:pt x="296650" y="1747539"/>
                </a:lnTo>
                <a:lnTo>
                  <a:pt x="297119" y="1748043"/>
                </a:lnTo>
                <a:lnTo>
                  <a:pt x="296722" y="1748331"/>
                </a:lnTo>
                <a:lnTo>
                  <a:pt x="296722" y="1748656"/>
                </a:lnTo>
                <a:lnTo>
                  <a:pt x="296434" y="1748836"/>
                </a:lnTo>
                <a:lnTo>
                  <a:pt x="296434" y="1749160"/>
                </a:lnTo>
                <a:lnTo>
                  <a:pt x="296254" y="1749341"/>
                </a:lnTo>
                <a:lnTo>
                  <a:pt x="295929" y="1749268"/>
                </a:lnTo>
                <a:lnTo>
                  <a:pt x="295749" y="1749160"/>
                </a:lnTo>
                <a:lnTo>
                  <a:pt x="295857" y="1747971"/>
                </a:lnTo>
                <a:lnTo>
                  <a:pt x="296326" y="1747575"/>
                </a:lnTo>
                <a:close/>
                <a:moveTo>
                  <a:pt x="295028" y="1746565"/>
                </a:moveTo>
                <a:lnTo>
                  <a:pt x="295424" y="1746674"/>
                </a:lnTo>
                <a:lnTo>
                  <a:pt x="295532" y="1746746"/>
                </a:lnTo>
                <a:lnTo>
                  <a:pt x="295532" y="1747647"/>
                </a:lnTo>
                <a:lnTo>
                  <a:pt x="295352" y="1747755"/>
                </a:lnTo>
                <a:lnTo>
                  <a:pt x="294955" y="1747755"/>
                </a:lnTo>
                <a:lnTo>
                  <a:pt x="294559" y="1747250"/>
                </a:lnTo>
                <a:lnTo>
                  <a:pt x="294847" y="1747070"/>
                </a:lnTo>
                <a:lnTo>
                  <a:pt x="294847" y="1746746"/>
                </a:lnTo>
                <a:close/>
                <a:moveTo>
                  <a:pt x="299931" y="1743574"/>
                </a:moveTo>
                <a:lnTo>
                  <a:pt x="300040" y="1743754"/>
                </a:lnTo>
                <a:lnTo>
                  <a:pt x="300040" y="1744367"/>
                </a:lnTo>
                <a:lnTo>
                  <a:pt x="299643" y="1744655"/>
                </a:lnTo>
                <a:lnTo>
                  <a:pt x="299643" y="1744872"/>
                </a:lnTo>
                <a:lnTo>
                  <a:pt x="299535" y="1745052"/>
                </a:lnTo>
                <a:lnTo>
                  <a:pt x="299138" y="1745052"/>
                </a:lnTo>
                <a:lnTo>
                  <a:pt x="299030" y="1744872"/>
                </a:lnTo>
                <a:lnTo>
                  <a:pt x="299030" y="1743971"/>
                </a:lnTo>
                <a:lnTo>
                  <a:pt x="299535" y="1743574"/>
                </a:lnTo>
                <a:close/>
                <a:moveTo>
                  <a:pt x="415894" y="1742853"/>
                </a:moveTo>
                <a:lnTo>
                  <a:pt x="416724" y="1743646"/>
                </a:lnTo>
                <a:lnTo>
                  <a:pt x="416616" y="1744259"/>
                </a:lnTo>
                <a:lnTo>
                  <a:pt x="416507" y="1744367"/>
                </a:lnTo>
                <a:lnTo>
                  <a:pt x="416111" y="1744367"/>
                </a:lnTo>
                <a:lnTo>
                  <a:pt x="415714" y="1743862"/>
                </a:lnTo>
                <a:lnTo>
                  <a:pt x="415714" y="1742961"/>
                </a:lnTo>
                <a:close/>
                <a:moveTo>
                  <a:pt x="189521" y="1742853"/>
                </a:moveTo>
                <a:lnTo>
                  <a:pt x="189918" y="1742853"/>
                </a:lnTo>
                <a:lnTo>
                  <a:pt x="190026" y="1742961"/>
                </a:lnTo>
                <a:lnTo>
                  <a:pt x="190026" y="1743574"/>
                </a:lnTo>
                <a:lnTo>
                  <a:pt x="189810" y="1743754"/>
                </a:lnTo>
                <a:lnTo>
                  <a:pt x="189521" y="1743754"/>
                </a:lnTo>
                <a:lnTo>
                  <a:pt x="189341" y="1743574"/>
                </a:lnTo>
                <a:lnTo>
                  <a:pt x="189341" y="1742961"/>
                </a:lnTo>
                <a:close/>
                <a:moveTo>
                  <a:pt x="302311" y="1741664"/>
                </a:moveTo>
                <a:lnTo>
                  <a:pt x="302708" y="1741664"/>
                </a:lnTo>
                <a:lnTo>
                  <a:pt x="302816" y="1741880"/>
                </a:lnTo>
                <a:lnTo>
                  <a:pt x="302636" y="1741952"/>
                </a:lnTo>
                <a:lnTo>
                  <a:pt x="302311" y="1741952"/>
                </a:lnTo>
                <a:lnTo>
                  <a:pt x="302131" y="1741772"/>
                </a:lnTo>
                <a:close/>
                <a:moveTo>
                  <a:pt x="303718" y="1741159"/>
                </a:moveTo>
                <a:lnTo>
                  <a:pt x="303826" y="1741268"/>
                </a:lnTo>
                <a:lnTo>
                  <a:pt x="303718" y="1741448"/>
                </a:lnTo>
                <a:lnTo>
                  <a:pt x="303429" y="1741376"/>
                </a:lnTo>
                <a:lnTo>
                  <a:pt x="303213" y="1741268"/>
                </a:lnTo>
                <a:lnTo>
                  <a:pt x="303429" y="1741159"/>
                </a:lnTo>
                <a:close/>
                <a:moveTo>
                  <a:pt x="302816" y="1739574"/>
                </a:moveTo>
                <a:lnTo>
                  <a:pt x="303105" y="1739682"/>
                </a:lnTo>
                <a:lnTo>
                  <a:pt x="303321" y="1739790"/>
                </a:lnTo>
                <a:lnTo>
                  <a:pt x="303105" y="1739862"/>
                </a:lnTo>
                <a:lnTo>
                  <a:pt x="302816" y="1739862"/>
                </a:lnTo>
                <a:lnTo>
                  <a:pt x="302636" y="1739790"/>
                </a:lnTo>
                <a:close/>
                <a:moveTo>
                  <a:pt x="189810" y="1738997"/>
                </a:moveTo>
                <a:lnTo>
                  <a:pt x="190134" y="1738997"/>
                </a:lnTo>
                <a:lnTo>
                  <a:pt x="190207" y="1739177"/>
                </a:lnTo>
                <a:lnTo>
                  <a:pt x="190207" y="1739466"/>
                </a:lnTo>
                <a:lnTo>
                  <a:pt x="190134" y="1739574"/>
                </a:lnTo>
                <a:lnTo>
                  <a:pt x="189702" y="1739574"/>
                </a:lnTo>
                <a:lnTo>
                  <a:pt x="189630" y="1739466"/>
                </a:lnTo>
                <a:lnTo>
                  <a:pt x="189630" y="1739177"/>
                </a:lnTo>
                <a:close/>
                <a:moveTo>
                  <a:pt x="410846" y="1737591"/>
                </a:moveTo>
                <a:lnTo>
                  <a:pt x="411135" y="1737591"/>
                </a:lnTo>
                <a:lnTo>
                  <a:pt x="411315" y="1737772"/>
                </a:lnTo>
                <a:lnTo>
                  <a:pt x="411315" y="1737988"/>
                </a:lnTo>
                <a:lnTo>
                  <a:pt x="411135" y="1738168"/>
                </a:lnTo>
                <a:lnTo>
                  <a:pt x="410846" y="1738168"/>
                </a:lnTo>
                <a:lnTo>
                  <a:pt x="410630" y="1737988"/>
                </a:lnTo>
                <a:lnTo>
                  <a:pt x="410630" y="1737663"/>
                </a:lnTo>
                <a:close/>
                <a:moveTo>
                  <a:pt x="355641" y="1736582"/>
                </a:moveTo>
                <a:lnTo>
                  <a:pt x="355930" y="1736582"/>
                </a:lnTo>
                <a:lnTo>
                  <a:pt x="356002" y="1736690"/>
                </a:lnTo>
                <a:lnTo>
                  <a:pt x="356002" y="1736979"/>
                </a:lnTo>
                <a:lnTo>
                  <a:pt x="355930" y="1737195"/>
                </a:lnTo>
                <a:lnTo>
                  <a:pt x="355533" y="1737195"/>
                </a:lnTo>
                <a:lnTo>
                  <a:pt x="355425" y="1736979"/>
                </a:lnTo>
                <a:lnTo>
                  <a:pt x="355425" y="1736690"/>
                </a:lnTo>
                <a:close/>
                <a:moveTo>
                  <a:pt x="410846" y="1736402"/>
                </a:moveTo>
                <a:lnTo>
                  <a:pt x="411243" y="1736402"/>
                </a:lnTo>
                <a:lnTo>
                  <a:pt x="411315" y="1736582"/>
                </a:lnTo>
                <a:lnTo>
                  <a:pt x="411243" y="1736690"/>
                </a:lnTo>
                <a:lnTo>
                  <a:pt x="410846" y="1736690"/>
                </a:lnTo>
                <a:lnTo>
                  <a:pt x="410738" y="1736474"/>
                </a:lnTo>
                <a:close/>
                <a:moveTo>
                  <a:pt x="343670" y="1736186"/>
                </a:moveTo>
                <a:lnTo>
                  <a:pt x="343958" y="1736186"/>
                </a:lnTo>
                <a:lnTo>
                  <a:pt x="344067" y="1736366"/>
                </a:lnTo>
                <a:lnTo>
                  <a:pt x="343958" y="1736474"/>
                </a:lnTo>
                <a:lnTo>
                  <a:pt x="343562" y="1736474"/>
                </a:lnTo>
                <a:lnTo>
                  <a:pt x="343490" y="1736366"/>
                </a:lnTo>
                <a:close/>
                <a:moveTo>
                  <a:pt x="349944" y="1735681"/>
                </a:moveTo>
                <a:lnTo>
                  <a:pt x="350341" y="1735681"/>
                </a:lnTo>
                <a:lnTo>
                  <a:pt x="350449" y="1735789"/>
                </a:lnTo>
                <a:lnTo>
                  <a:pt x="350341" y="1735970"/>
                </a:lnTo>
                <a:lnTo>
                  <a:pt x="349944" y="1735970"/>
                </a:lnTo>
                <a:lnTo>
                  <a:pt x="349872" y="1735789"/>
                </a:lnTo>
                <a:close/>
                <a:moveTo>
                  <a:pt x="343958" y="1735573"/>
                </a:moveTo>
                <a:lnTo>
                  <a:pt x="344175" y="1735789"/>
                </a:lnTo>
                <a:lnTo>
                  <a:pt x="343958" y="1735970"/>
                </a:lnTo>
                <a:lnTo>
                  <a:pt x="343670" y="1735898"/>
                </a:lnTo>
                <a:lnTo>
                  <a:pt x="343490" y="1735789"/>
                </a:lnTo>
                <a:lnTo>
                  <a:pt x="343670" y="1735573"/>
                </a:lnTo>
                <a:close/>
                <a:moveTo>
                  <a:pt x="343958" y="1735105"/>
                </a:moveTo>
                <a:lnTo>
                  <a:pt x="344355" y="1735105"/>
                </a:lnTo>
                <a:lnTo>
                  <a:pt x="344463" y="1735177"/>
                </a:lnTo>
                <a:lnTo>
                  <a:pt x="344355" y="1735393"/>
                </a:lnTo>
                <a:lnTo>
                  <a:pt x="343958" y="1735393"/>
                </a:lnTo>
                <a:lnTo>
                  <a:pt x="343886" y="1735177"/>
                </a:lnTo>
                <a:close/>
                <a:moveTo>
                  <a:pt x="349764" y="1734492"/>
                </a:moveTo>
                <a:lnTo>
                  <a:pt x="349836" y="1734600"/>
                </a:lnTo>
                <a:lnTo>
                  <a:pt x="349836" y="1735177"/>
                </a:lnTo>
                <a:lnTo>
                  <a:pt x="349439" y="1735501"/>
                </a:lnTo>
                <a:lnTo>
                  <a:pt x="349439" y="1735789"/>
                </a:lnTo>
                <a:lnTo>
                  <a:pt x="349367" y="1735898"/>
                </a:lnTo>
                <a:lnTo>
                  <a:pt x="348934" y="1735898"/>
                </a:lnTo>
                <a:lnTo>
                  <a:pt x="348754" y="1735789"/>
                </a:lnTo>
                <a:lnTo>
                  <a:pt x="348862" y="1735177"/>
                </a:lnTo>
                <a:close/>
                <a:moveTo>
                  <a:pt x="349764" y="1733879"/>
                </a:moveTo>
                <a:lnTo>
                  <a:pt x="350052" y="1733879"/>
                </a:lnTo>
                <a:lnTo>
                  <a:pt x="350233" y="1734095"/>
                </a:lnTo>
                <a:lnTo>
                  <a:pt x="350052" y="1734204"/>
                </a:lnTo>
                <a:lnTo>
                  <a:pt x="349764" y="1734204"/>
                </a:lnTo>
                <a:lnTo>
                  <a:pt x="349547" y="1733987"/>
                </a:lnTo>
                <a:close/>
                <a:moveTo>
                  <a:pt x="209966" y="1731104"/>
                </a:moveTo>
                <a:lnTo>
                  <a:pt x="210363" y="1731104"/>
                </a:lnTo>
                <a:lnTo>
                  <a:pt x="210435" y="1731284"/>
                </a:lnTo>
                <a:lnTo>
                  <a:pt x="210255" y="1731392"/>
                </a:lnTo>
                <a:lnTo>
                  <a:pt x="209966" y="1731392"/>
                </a:lnTo>
                <a:lnTo>
                  <a:pt x="209750" y="1731212"/>
                </a:lnTo>
                <a:close/>
                <a:moveTo>
                  <a:pt x="210940" y="1730600"/>
                </a:moveTo>
                <a:lnTo>
                  <a:pt x="211337" y="1730600"/>
                </a:lnTo>
                <a:lnTo>
                  <a:pt x="211445" y="1730708"/>
                </a:lnTo>
                <a:lnTo>
                  <a:pt x="211445" y="1730996"/>
                </a:lnTo>
                <a:lnTo>
                  <a:pt x="211337" y="1731212"/>
                </a:lnTo>
                <a:lnTo>
                  <a:pt x="210940" y="1731104"/>
                </a:lnTo>
                <a:lnTo>
                  <a:pt x="210832" y="1730996"/>
                </a:lnTo>
                <a:lnTo>
                  <a:pt x="210832" y="1730708"/>
                </a:lnTo>
                <a:close/>
                <a:moveTo>
                  <a:pt x="354343" y="1729410"/>
                </a:moveTo>
                <a:lnTo>
                  <a:pt x="354632" y="1729410"/>
                </a:lnTo>
                <a:lnTo>
                  <a:pt x="354812" y="1729518"/>
                </a:lnTo>
                <a:lnTo>
                  <a:pt x="354740" y="1730095"/>
                </a:lnTo>
                <a:lnTo>
                  <a:pt x="354632" y="1730311"/>
                </a:lnTo>
                <a:lnTo>
                  <a:pt x="354235" y="1730203"/>
                </a:lnTo>
                <a:lnTo>
                  <a:pt x="354127" y="1730095"/>
                </a:lnTo>
                <a:lnTo>
                  <a:pt x="354127" y="1729518"/>
                </a:lnTo>
                <a:close/>
                <a:moveTo>
                  <a:pt x="343381" y="1728509"/>
                </a:moveTo>
                <a:lnTo>
                  <a:pt x="343670" y="1728509"/>
                </a:lnTo>
                <a:lnTo>
                  <a:pt x="343850" y="1728689"/>
                </a:lnTo>
                <a:lnTo>
                  <a:pt x="343850" y="1728906"/>
                </a:lnTo>
                <a:lnTo>
                  <a:pt x="343670" y="1729086"/>
                </a:lnTo>
                <a:lnTo>
                  <a:pt x="343381" y="1729086"/>
                </a:lnTo>
                <a:lnTo>
                  <a:pt x="343165" y="1728906"/>
                </a:lnTo>
                <a:lnTo>
                  <a:pt x="343165" y="1728617"/>
                </a:lnTo>
                <a:close/>
                <a:moveTo>
                  <a:pt x="333393" y="1728509"/>
                </a:moveTo>
                <a:lnTo>
                  <a:pt x="333718" y="1728617"/>
                </a:lnTo>
                <a:lnTo>
                  <a:pt x="333898" y="1728689"/>
                </a:lnTo>
                <a:lnTo>
                  <a:pt x="333790" y="1729014"/>
                </a:lnTo>
                <a:lnTo>
                  <a:pt x="333718" y="1729086"/>
                </a:lnTo>
                <a:lnTo>
                  <a:pt x="333321" y="1729086"/>
                </a:lnTo>
                <a:lnTo>
                  <a:pt x="333213" y="1729014"/>
                </a:lnTo>
                <a:lnTo>
                  <a:pt x="333213" y="1728689"/>
                </a:lnTo>
                <a:close/>
                <a:moveTo>
                  <a:pt x="334115" y="1728005"/>
                </a:moveTo>
                <a:lnTo>
                  <a:pt x="334223" y="1728113"/>
                </a:lnTo>
                <a:lnTo>
                  <a:pt x="334115" y="1728293"/>
                </a:lnTo>
                <a:lnTo>
                  <a:pt x="333718" y="1728185"/>
                </a:lnTo>
                <a:lnTo>
                  <a:pt x="333610" y="1728113"/>
                </a:lnTo>
                <a:lnTo>
                  <a:pt x="333718" y="1728005"/>
                </a:lnTo>
                <a:close/>
                <a:moveTo>
                  <a:pt x="210832" y="1727897"/>
                </a:moveTo>
                <a:lnTo>
                  <a:pt x="210940" y="1728005"/>
                </a:lnTo>
                <a:lnTo>
                  <a:pt x="210940" y="1728293"/>
                </a:lnTo>
                <a:lnTo>
                  <a:pt x="210832" y="1728509"/>
                </a:lnTo>
                <a:lnTo>
                  <a:pt x="210435" y="1728401"/>
                </a:lnTo>
                <a:lnTo>
                  <a:pt x="210363" y="1728293"/>
                </a:lnTo>
                <a:lnTo>
                  <a:pt x="210363" y="1728005"/>
                </a:lnTo>
                <a:lnTo>
                  <a:pt x="210543" y="1727897"/>
                </a:lnTo>
                <a:close/>
                <a:moveTo>
                  <a:pt x="444488" y="1727861"/>
                </a:moveTo>
                <a:lnTo>
                  <a:pt x="445174" y="1727861"/>
                </a:lnTo>
                <a:lnTo>
                  <a:pt x="445462" y="1728185"/>
                </a:lnTo>
                <a:lnTo>
                  <a:pt x="445787" y="1728185"/>
                </a:lnTo>
                <a:lnTo>
                  <a:pt x="446183" y="1728581"/>
                </a:lnTo>
                <a:lnTo>
                  <a:pt x="446472" y="1728581"/>
                </a:lnTo>
                <a:lnTo>
                  <a:pt x="447481" y="1729446"/>
                </a:lnTo>
                <a:lnTo>
                  <a:pt x="449464" y="1729554"/>
                </a:lnTo>
                <a:lnTo>
                  <a:pt x="449753" y="1729843"/>
                </a:lnTo>
                <a:lnTo>
                  <a:pt x="450077" y="1729843"/>
                </a:lnTo>
                <a:lnTo>
                  <a:pt x="450582" y="1730347"/>
                </a:lnTo>
                <a:lnTo>
                  <a:pt x="450582" y="1730672"/>
                </a:lnTo>
                <a:lnTo>
                  <a:pt x="451844" y="1731861"/>
                </a:lnTo>
                <a:lnTo>
                  <a:pt x="451844" y="1732149"/>
                </a:lnTo>
                <a:lnTo>
                  <a:pt x="453034" y="1733447"/>
                </a:lnTo>
                <a:lnTo>
                  <a:pt x="453034" y="1733735"/>
                </a:lnTo>
                <a:lnTo>
                  <a:pt x="453755" y="1734348"/>
                </a:lnTo>
                <a:lnTo>
                  <a:pt x="453647" y="1734636"/>
                </a:lnTo>
                <a:lnTo>
                  <a:pt x="454044" y="1734924"/>
                </a:lnTo>
                <a:lnTo>
                  <a:pt x="453972" y="1735249"/>
                </a:lnTo>
                <a:lnTo>
                  <a:pt x="456243" y="1737447"/>
                </a:lnTo>
                <a:lnTo>
                  <a:pt x="456243" y="1737736"/>
                </a:lnTo>
                <a:lnTo>
                  <a:pt x="456352" y="1737844"/>
                </a:lnTo>
                <a:lnTo>
                  <a:pt x="456748" y="1737916"/>
                </a:lnTo>
                <a:lnTo>
                  <a:pt x="457542" y="1738637"/>
                </a:lnTo>
                <a:lnTo>
                  <a:pt x="457433" y="1739033"/>
                </a:lnTo>
                <a:lnTo>
                  <a:pt x="457938" y="1739429"/>
                </a:lnTo>
                <a:lnTo>
                  <a:pt x="458335" y="1739429"/>
                </a:lnTo>
                <a:lnTo>
                  <a:pt x="458443" y="1739610"/>
                </a:lnTo>
                <a:lnTo>
                  <a:pt x="458443" y="1739934"/>
                </a:lnTo>
                <a:lnTo>
                  <a:pt x="459236" y="1740619"/>
                </a:lnTo>
                <a:lnTo>
                  <a:pt x="459525" y="1740727"/>
                </a:lnTo>
                <a:lnTo>
                  <a:pt x="459921" y="1741015"/>
                </a:lnTo>
                <a:lnTo>
                  <a:pt x="460246" y="1741015"/>
                </a:lnTo>
                <a:lnTo>
                  <a:pt x="460823" y="1741628"/>
                </a:lnTo>
                <a:lnTo>
                  <a:pt x="461219" y="1741628"/>
                </a:lnTo>
                <a:lnTo>
                  <a:pt x="461544" y="1741916"/>
                </a:lnTo>
                <a:lnTo>
                  <a:pt x="462229" y="1742024"/>
                </a:lnTo>
                <a:lnTo>
                  <a:pt x="462842" y="1742637"/>
                </a:lnTo>
                <a:lnTo>
                  <a:pt x="463131" y="1742637"/>
                </a:lnTo>
                <a:lnTo>
                  <a:pt x="463347" y="1742817"/>
                </a:lnTo>
                <a:lnTo>
                  <a:pt x="463347" y="1743142"/>
                </a:lnTo>
                <a:lnTo>
                  <a:pt x="463924" y="1743718"/>
                </a:lnTo>
                <a:lnTo>
                  <a:pt x="463924" y="1744043"/>
                </a:lnTo>
                <a:lnTo>
                  <a:pt x="464429" y="1744511"/>
                </a:lnTo>
                <a:lnTo>
                  <a:pt x="465438" y="1744511"/>
                </a:lnTo>
                <a:lnTo>
                  <a:pt x="465907" y="1745016"/>
                </a:lnTo>
                <a:lnTo>
                  <a:pt x="465907" y="1745340"/>
                </a:lnTo>
                <a:lnTo>
                  <a:pt x="466232" y="1745628"/>
                </a:lnTo>
                <a:lnTo>
                  <a:pt x="466123" y="1747322"/>
                </a:lnTo>
                <a:lnTo>
                  <a:pt x="466412" y="1747719"/>
                </a:lnTo>
                <a:lnTo>
                  <a:pt x="466123" y="1747899"/>
                </a:lnTo>
                <a:lnTo>
                  <a:pt x="466123" y="1748223"/>
                </a:lnTo>
                <a:lnTo>
                  <a:pt x="465943" y="1748404"/>
                </a:lnTo>
                <a:lnTo>
                  <a:pt x="465546" y="1748331"/>
                </a:lnTo>
                <a:lnTo>
                  <a:pt x="464032" y="1749593"/>
                </a:lnTo>
                <a:lnTo>
                  <a:pt x="464032" y="1749917"/>
                </a:lnTo>
                <a:lnTo>
                  <a:pt x="463852" y="1750097"/>
                </a:lnTo>
                <a:lnTo>
                  <a:pt x="463131" y="1750025"/>
                </a:lnTo>
                <a:lnTo>
                  <a:pt x="462626" y="1750494"/>
                </a:lnTo>
                <a:lnTo>
                  <a:pt x="462626" y="1751395"/>
                </a:lnTo>
                <a:lnTo>
                  <a:pt x="462734" y="1751503"/>
                </a:lnTo>
                <a:lnTo>
                  <a:pt x="464429" y="1751611"/>
                </a:lnTo>
                <a:lnTo>
                  <a:pt x="464717" y="1751899"/>
                </a:lnTo>
                <a:lnTo>
                  <a:pt x="465042" y="1751899"/>
                </a:lnTo>
                <a:lnTo>
                  <a:pt x="465438" y="1751611"/>
                </a:lnTo>
                <a:lnTo>
                  <a:pt x="466736" y="1751683"/>
                </a:lnTo>
                <a:lnTo>
                  <a:pt x="467133" y="1752008"/>
                </a:lnTo>
                <a:lnTo>
                  <a:pt x="467457" y="1752008"/>
                </a:lnTo>
                <a:lnTo>
                  <a:pt x="468034" y="1752584"/>
                </a:lnTo>
                <a:lnTo>
                  <a:pt x="468359" y="1752584"/>
                </a:lnTo>
                <a:lnTo>
                  <a:pt x="468539" y="1752800"/>
                </a:lnTo>
                <a:lnTo>
                  <a:pt x="468359" y="1757486"/>
                </a:lnTo>
                <a:lnTo>
                  <a:pt x="468647" y="1757882"/>
                </a:lnTo>
                <a:lnTo>
                  <a:pt x="468647" y="1758675"/>
                </a:lnTo>
                <a:lnTo>
                  <a:pt x="468936" y="1759071"/>
                </a:lnTo>
                <a:lnTo>
                  <a:pt x="468936" y="1759396"/>
                </a:lnTo>
                <a:lnTo>
                  <a:pt x="469765" y="1760081"/>
                </a:lnTo>
                <a:lnTo>
                  <a:pt x="469946" y="1759972"/>
                </a:lnTo>
                <a:lnTo>
                  <a:pt x="469946" y="1759684"/>
                </a:lnTo>
                <a:lnTo>
                  <a:pt x="470162" y="1759576"/>
                </a:lnTo>
                <a:lnTo>
                  <a:pt x="470450" y="1759576"/>
                </a:lnTo>
                <a:lnTo>
                  <a:pt x="471857" y="1758387"/>
                </a:lnTo>
                <a:lnTo>
                  <a:pt x="472145" y="1758387"/>
                </a:lnTo>
                <a:lnTo>
                  <a:pt x="472542" y="1758206"/>
                </a:lnTo>
                <a:lnTo>
                  <a:pt x="473155" y="1758206"/>
                </a:lnTo>
                <a:lnTo>
                  <a:pt x="473551" y="1757882"/>
                </a:lnTo>
                <a:lnTo>
                  <a:pt x="474849" y="1757990"/>
                </a:lnTo>
                <a:lnTo>
                  <a:pt x="475138" y="1758279"/>
                </a:lnTo>
                <a:lnTo>
                  <a:pt x="475535" y="1758279"/>
                </a:lnTo>
                <a:lnTo>
                  <a:pt x="475643" y="1758495"/>
                </a:lnTo>
                <a:lnTo>
                  <a:pt x="475643" y="1758999"/>
                </a:lnTo>
                <a:lnTo>
                  <a:pt x="475931" y="1759396"/>
                </a:lnTo>
                <a:lnTo>
                  <a:pt x="475751" y="1764369"/>
                </a:lnTo>
                <a:lnTo>
                  <a:pt x="476039" y="1764658"/>
                </a:lnTo>
                <a:lnTo>
                  <a:pt x="475931" y="1766748"/>
                </a:lnTo>
                <a:lnTo>
                  <a:pt x="476256" y="1767072"/>
                </a:lnTo>
                <a:lnTo>
                  <a:pt x="476256" y="1767361"/>
                </a:lnTo>
                <a:lnTo>
                  <a:pt x="475931" y="1767685"/>
                </a:lnTo>
                <a:lnTo>
                  <a:pt x="475751" y="1771577"/>
                </a:lnTo>
                <a:lnTo>
                  <a:pt x="476436" y="1772154"/>
                </a:lnTo>
                <a:lnTo>
                  <a:pt x="476328" y="1772767"/>
                </a:lnTo>
                <a:lnTo>
                  <a:pt x="476724" y="1773055"/>
                </a:lnTo>
                <a:lnTo>
                  <a:pt x="476652" y="1773668"/>
                </a:lnTo>
                <a:lnTo>
                  <a:pt x="477049" y="1773956"/>
                </a:lnTo>
                <a:lnTo>
                  <a:pt x="476941" y="1774857"/>
                </a:lnTo>
                <a:lnTo>
                  <a:pt x="477229" y="1775145"/>
                </a:lnTo>
                <a:lnTo>
                  <a:pt x="477157" y="1777848"/>
                </a:lnTo>
                <a:lnTo>
                  <a:pt x="477554" y="1778173"/>
                </a:lnTo>
                <a:lnTo>
                  <a:pt x="477446" y="1779362"/>
                </a:lnTo>
                <a:lnTo>
                  <a:pt x="477734" y="1779650"/>
                </a:lnTo>
                <a:lnTo>
                  <a:pt x="477734" y="1780155"/>
                </a:lnTo>
                <a:lnTo>
                  <a:pt x="478059" y="1780551"/>
                </a:lnTo>
                <a:lnTo>
                  <a:pt x="477950" y="1781957"/>
                </a:lnTo>
                <a:lnTo>
                  <a:pt x="479248" y="1783254"/>
                </a:lnTo>
                <a:lnTo>
                  <a:pt x="479140" y="1785633"/>
                </a:lnTo>
                <a:lnTo>
                  <a:pt x="479537" y="1785958"/>
                </a:lnTo>
                <a:lnTo>
                  <a:pt x="479140" y="1786246"/>
                </a:lnTo>
                <a:lnTo>
                  <a:pt x="479140" y="1786534"/>
                </a:lnTo>
                <a:lnTo>
                  <a:pt x="478636" y="1786931"/>
                </a:lnTo>
                <a:lnTo>
                  <a:pt x="478239" y="1786931"/>
                </a:lnTo>
                <a:lnTo>
                  <a:pt x="477950" y="1787147"/>
                </a:lnTo>
                <a:lnTo>
                  <a:pt x="476941" y="1787147"/>
                </a:lnTo>
                <a:lnTo>
                  <a:pt x="476544" y="1787435"/>
                </a:lnTo>
                <a:lnTo>
                  <a:pt x="475246" y="1787363"/>
                </a:lnTo>
                <a:lnTo>
                  <a:pt x="474381" y="1788048"/>
                </a:lnTo>
                <a:lnTo>
                  <a:pt x="474381" y="1788336"/>
                </a:lnTo>
                <a:lnTo>
                  <a:pt x="474056" y="1788661"/>
                </a:lnTo>
                <a:lnTo>
                  <a:pt x="474056" y="1788949"/>
                </a:lnTo>
                <a:lnTo>
                  <a:pt x="473371" y="1789562"/>
                </a:lnTo>
                <a:lnTo>
                  <a:pt x="473263" y="1790751"/>
                </a:lnTo>
                <a:lnTo>
                  <a:pt x="473768" y="1791147"/>
                </a:lnTo>
                <a:lnTo>
                  <a:pt x="474453" y="1791147"/>
                </a:lnTo>
                <a:lnTo>
                  <a:pt x="474561" y="1791364"/>
                </a:lnTo>
                <a:lnTo>
                  <a:pt x="474561" y="1791652"/>
                </a:lnTo>
                <a:lnTo>
                  <a:pt x="476147" y="1793238"/>
                </a:lnTo>
                <a:lnTo>
                  <a:pt x="476147" y="1793454"/>
                </a:lnTo>
                <a:lnTo>
                  <a:pt x="476364" y="1793634"/>
                </a:lnTo>
                <a:lnTo>
                  <a:pt x="476652" y="1793634"/>
                </a:lnTo>
                <a:lnTo>
                  <a:pt x="476869" y="1793850"/>
                </a:lnTo>
                <a:lnTo>
                  <a:pt x="476869" y="1794139"/>
                </a:lnTo>
                <a:lnTo>
                  <a:pt x="477446" y="1794751"/>
                </a:lnTo>
                <a:lnTo>
                  <a:pt x="477446" y="1795076"/>
                </a:lnTo>
                <a:lnTo>
                  <a:pt x="477770" y="1795364"/>
                </a:lnTo>
                <a:lnTo>
                  <a:pt x="477770" y="1796625"/>
                </a:lnTo>
                <a:lnTo>
                  <a:pt x="478059" y="1796950"/>
                </a:lnTo>
                <a:lnTo>
                  <a:pt x="477950" y="1798139"/>
                </a:lnTo>
                <a:lnTo>
                  <a:pt x="478672" y="1798752"/>
                </a:lnTo>
                <a:lnTo>
                  <a:pt x="478563" y="1799328"/>
                </a:lnTo>
                <a:lnTo>
                  <a:pt x="478455" y="1799545"/>
                </a:lnTo>
                <a:lnTo>
                  <a:pt x="477770" y="1799437"/>
                </a:lnTo>
                <a:lnTo>
                  <a:pt x="477157" y="1798824"/>
                </a:lnTo>
                <a:lnTo>
                  <a:pt x="476977" y="1798932"/>
                </a:lnTo>
                <a:lnTo>
                  <a:pt x="476977" y="1799220"/>
                </a:lnTo>
                <a:lnTo>
                  <a:pt x="477265" y="1799545"/>
                </a:lnTo>
                <a:lnTo>
                  <a:pt x="477265" y="1800229"/>
                </a:lnTo>
                <a:lnTo>
                  <a:pt x="477590" y="1800554"/>
                </a:lnTo>
                <a:lnTo>
                  <a:pt x="477373" y="1800626"/>
                </a:lnTo>
                <a:lnTo>
                  <a:pt x="476364" y="1800554"/>
                </a:lnTo>
                <a:lnTo>
                  <a:pt x="476075" y="1800229"/>
                </a:lnTo>
                <a:lnTo>
                  <a:pt x="475679" y="1800229"/>
                </a:lnTo>
                <a:lnTo>
                  <a:pt x="474994" y="1800842"/>
                </a:lnTo>
                <a:lnTo>
                  <a:pt x="474669" y="1800842"/>
                </a:lnTo>
                <a:lnTo>
                  <a:pt x="474489" y="1800950"/>
                </a:lnTo>
                <a:lnTo>
                  <a:pt x="474489" y="1801239"/>
                </a:lnTo>
                <a:lnTo>
                  <a:pt x="473984" y="1801635"/>
                </a:lnTo>
                <a:lnTo>
                  <a:pt x="473696" y="1801635"/>
                </a:lnTo>
                <a:lnTo>
                  <a:pt x="473299" y="1801923"/>
                </a:lnTo>
                <a:lnTo>
                  <a:pt x="472974" y="1801923"/>
                </a:lnTo>
                <a:lnTo>
                  <a:pt x="472686" y="1802248"/>
                </a:lnTo>
                <a:lnTo>
                  <a:pt x="472289" y="1802140"/>
                </a:lnTo>
                <a:lnTo>
                  <a:pt x="471676" y="1801527"/>
                </a:lnTo>
                <a:lnTo>
                  <a:pt x="471280" y="1801527"/>
                </a:lnTo>
                <a:lnTo>
                  <a:pt x="470811" y="1801130"/>
                </a:lnTo>
                <a:lnTo>
                  <a:pt x="470883" y="1800734"/>
                </a:lnTo>
                <a:lnTo>
                  <a:pt x="470486" y="1800446"/>
                </a:lnTo>
                <a:lnTo>
                  <a:pt x="470486" y="1800157"/>
                </a:lnTo>
                <a:lnTo>
                  <a:pt x="468503" y="1798139"/>
                </a:lnTo>
                <a:lnTo>
                  <a:pt x="468107" y="1798139"/>
                </a:lnTo>
                <a:lnTo>
                  <a:pt x="467998" y="1797959"/>
                </a:lnTo>
                <a:lnTo>
                  <a:pt x="467998" y="1797346"/>
                </a:lnTo>
                <a:lnTo>
                  <a:pt x="468215" y="1797238"/>
                </a:lnTo>
                <a:lnTo>
                  <a:pt x="468503" y="1797238"/>
                </a:lnTo>
                <a:lnTo>
                  <a:pt x="468720" y="1797166"/>
                </a:lnTo>
                <a:lnTo>
                  <a:pt x="468720" y="1796842"/>
                </a:lnTo>
                <a:lnTo>
                  <a:pt x="468395" y="1796553"/>
                </a:lnTo>
                <a:lnTo>
                  <a:pt x="468395" y="1796265"/>
                </a:lnTo>
                <a:lnTo>
                  <a:pt x="468215" y="1796049"/>
                </a:lnTo>
                <a:lnTo>
                  <a:pt x="467890" y="1796049"/>
                </a:lnTo>
                <a:lnTo>
                  <a:pt x="467710" y="1795941"/>
                </a:lnTo>
                <a:lnTo>
                  <a:pt x="467710" y="1795652"/>
                </a:lnTo>
                <a:lnTo>
                  <a:pt x="467421" y="1795364"/>
                </a:lnTo>
                <a:lnTo>
                  <a:pt x="467421" y="1794968"/>
                </a:lnTo>
                <a:lnTo>
                  <a:pt x="467818" y="1794751"/>
                </a:lnTo>
                <a:lnTo>
                  <a:pt x="467818" y="1794139"/>
                </a:lnTo>
                <a:lnTo>
                  <a:pt x="466808" y="1793166"/>
                </a:lnTo>
                <a:lnTo>
                  <a:pt x="466917" y="1790859"/>
                </a:lnTo>
                <a:lnTo>
                  <a:pt x="466592" y="1790571"/>
                </a:lnTo>
                <a:lnTo>
                  <a:pt x="466700" y="1788480"/>
                </a:lnTo>
                <a:lnTo>
                  <a:pt x="465907" y="1787687"/>
                </a:lnTo>
                <a:lnTo>
                  <a:pt x="465222" y="1787687"/>
                </a:lnTo>
                <a:lnTo>
                  <a:pt x="464897" y="1787363"/>
                </a:lnTo>
                <a:lnTo>
                  <a:pt x="464609" y="1787255"/>
                </a:lnTo>
                <a:lnTo>
                  <a:pt x="464104" y="1786859"/>
                </a:lnTo>
                <a:lnTo>
                  <a:pt x="464104" y="1786282"/>
                </a:lnTo>
                <a:lnTo>
                  <a:pt x="463311" y="1785489"/>
                </a:lnTo>
                <a:lnTo>
                  <a:pt x="463022" y="1785777"/>
                </a:lnTo>
                <a:lnTo>
                  <a:pt x="462698" y="1785489"/>
                </a:lnTo>
                <a:lnTo>
                  <a:pt x="462301" y="1785489"/>
                </a:lnTo>
                <a:lnTo>
                  <a:pt x="462013" y="1785093"/>
                </a:lnTo>
                <a:lnTo>
                  <a:pt x="461724" y="1785093"/>
                </a:lnTo>
                <a:lnTo>
                  <a:pt x="461219" y="1784660"/>
                </a:lnTo>
                <a:lnTo>
                  <a:pt x="461219" y="1784372"/>
                </a:lnTo>
                <a:lnTo>
                  <a:pt x="460606" y="1783687"/>
                </a:lnTo>
                <a:lnTo>
                  <a:pt x="460606" y="1781993"/>
                </a:lnTo>
                <a:lnTo>
                  <a:pt x="460498" y="1781777"/>
                </a:lnTo>
                <a:lnTo>
                  <a:pt x="460102" y="1781777"/>
                </a:lnTo>
                <a:lnTo>
                  <a:pt x="459813" y="1781489"/>
                </a:lnTo>
                <a:lnTo>
                  <a:pt x="458804" y="1781380"/>
                </a:lnTo>
                <a:lnTo>
                  <a:pt x="458623" y="1781597"/>
                </a:lnTo>
                <a:lnTo>
                  <a:pt x="458623" y="1781885"/>
                </a:lnTo>
                <a:lnTo>
                  <a:pt x="458118" y="1782281"/>
                </a:lnTo>
                <a:lnTo>
                  <a:pt x="457830" y="1782281"/>
                </a:lnTo>
                <a:lnTo>
                  <a:pt x="456929" y="1782966"/>
                </a:lnTo>
                <a:lnTo>
                  <a:pt x="456929" y="1783291"/>
                </a:lnTo>
                <a:lnTo>
                  <a:pt x="456748" y="1783399"/>
                </a:lnTo>
                <a:lnTo>
                  <a:pt x="456424" y="1783399"/>
                </a:lnTo>
                <a:lnTo>
                  <a:pt x="456027" y="1783687"/>
                </a:lnTo>
                <a:lnTo>
                  <a:pt x="455450" y="1783687"/>
                </a:lnTo>
                <a:lnTo>
                  <a:pt x="455234" y="1783471"/>
                </a:lnTo>
                <a:lnTo>
                  <a:pt x="455342" y="1782606"/>
                </a:lnTo>
                <a:lnTo>
                  <a:pt x="454945" y="1782281"/>
                </a:lnTo>
                <a:lnTo>
                  <a:pt x="455017" y="1780479"/>
                </a:lnTo>
                <a:lnTo>
                  <a:pt x="454549" y="1780083"/>
                </a:lnTo>
                <a:lnTo>
                  <a:pt x="454224" y="1780011"/>
                </a:lnTo>
                <a:lnTo>
                  <a:pt x="454044" y="1779903"/>
                </a:lnTo>
                <a:lnTo>
                  <a:pt x="454116" y="1779290"/>
                </a:lnTo>
                <a:lnTo>
                  <a:pt x="454441" y="1779002"/>
                </a:lnTo>
                <a:lnTo>
                  <a:pt x="454441" y="1778389"/>
                </a:lnTo>
                <a:lnTo>
                  <a:pt x="453828" y="1777812"/>
                </a:lnTo>
                <a:lnTo>
                  <a:pt x="453828" y="1776623"/>
                </a:lnTo>
                <a:lnTo>
                  <a:pt x="454224" y="1776299"/>
                </a:lnTo>
                <a:lnTo>
                  <a:pt x="454224" y="1776010"/>
                </a:lnTo>
                <a:lnTo>
                  <a:pt x="454621" y="1775686"/>
                </a:lnTo>
                <a:lnTo>
                  <a:pt x="454621" y="1775217"/>
                </a:lnTo>
                <a:lnTo>
                  <a:pt x="454945" y="1774893"/>
                </a:lnTo>
                <a:lnTo>
                  <a:pt x="455017" y="1772190"/>
                </a:lnTo>
                <a:lnTo>
                  <a:pt x="454729" y="1771902"/>
                </a:lnTo>
                <a:lnTo>
                  <a:pt x="454837" y="1771001"/>
                </a:lnTo>
                <a:lnTo>
                  <a:pt x="454513" y="1770712"/>
                </a:lnTo>
                <a:lnTo>
                  <a:pt x="454513" y="1770388"/>
                </a:lnTo>
                <a:lnTo>
                  <a:pt x="454044" y="1769920"/>
                </a:lnTo>
                <a:lnTo>
                  <a:pt x="453323" y="1770496"/>
                </a:lnTo>
                <a:lnTo>
                  <a:pt x="452926" y="1770496"/>
                </a:lnTo>
                <a:lnTo>
                  <a:pt x="452818" y="1770316"/>
                </a:lnTo>
                <a:lnTo>
                  <a:pt x="452818" y="1769415"/>
                </a:lnTo>
                <a:lnTo>
                  <a:pt x="452746" y="1769307"/>
                </a:lnTo>
                <a:lnTo>
                  <a:pt x="452349" y="1769307"/>
                </a:lnTo>
                <a:lnTo>
                  <a:pt x="451628" y="1769811"/>
                </a:lnTo>
                <a:lnTo>
                  <a:pt x="451340" y="1769811"/>
                </a:lnTo>
                <a:lnTo>
                  <a:pt x="451123" y="1769595"/>
                </a:lnTo>
                <a:lnTo>
                  <a:pt x="451231" y="1768802"/>
                </a:lnTo>
                <a:lnTo>
                  <a:pt x="451520" y="1768514"/>
                </a:lnTo>
                <a:lnTo>
                  <a:pt x="451628" y="1767901"/>
                </a:lnTo>
                <a:lnTo>
                  <a:pt x="451916" y="1767613"/>
                </a:lnTo>
                <a:lnTo>
                  <a:pt x="451916" y="1767289"/>
                </a:lnTo>
                <a:lnTo>
                  <a:pt x="451628" y="1767000"/>
                </a:lnTo>
                <a:lnTo>
                  <a:pt x="451736" y="1764297"/>
                </a:lnTo>
                <a:lnTo>
                  <a:pt x="452133" y="1764009"/>
                </a:lnTo>
                <a:lnTo>
                  <a:pt x="452241" y="1762027"/>
                </a:lnTo>
                <a:lnTo>
                  <a:pt x="452529" y="1761702"/>
                </a:lnTo>
                <a:lnTo>
                  <a:pt x="452638" y="1760513"/>
                </a:lnTo>
                <a:lnTo>
                  <a:pt x="452926" y="1760225"/>
                </a:lnTo>
                <a:lnTo>
                  <a:pt x="452926" y="1759900"/>
                </a:lnTo>
                <a:lnTo>
                  <a:pt x="453539" y="1759504"/>
                </a:lnTo>
                <a:lnTo>
                  <a:pt x="453828" y="1759504"/>
                </a:lnTo>
                <a:lnTo>
                  <a:pt x="454116" y="1759216"/>
                </a:lnTo>
                <a:lnTo>
                  <a:pt x="454513" y="1759216"/>
                </a:lnTo>
                <a:lnTo>
                  <a:pt x="454621" y="1759107"/>
                </a:lnTo>
                <a:lnTo>
                  <a:pt x="454729" y="1758531"/>
                </a:lnTo>
                <a:lnTo>
                  <a:pt x="455017" y="1758206"/>
                </a:lnTo>
                <a:lnTo>
                  <a:pt x="454729" y="1757918"/>
                </a:lnTo>
                <a:lnTo>
                  <a:pt x="454729" y="1757594"/>
                </a:lnTo>
                <a:lnTo>
                  <a:pt x="454404" y="1757305"/>
                </a:lnTo>
                <a:lnTo>
                  <a:pt x="454404" y="1757017"/>
                </a:lnTo>
                <a:lnTo>
                  <a:pt x="453611" y="1756224"/>
                </a:lnTo>
                <a:lnTo>
                  <a:pt x="453323" y="1756224"/>
                </a:lnTo>
                <a:lnTo>
                  <a:pt x="452602" y="1755612"/>
                </a:lnTo>
                <a:lnTo>
                  <a:pt x="451303" y="1755503"/>
                </a:lnTo>
                <a:lnTo>
                  <a:pt x="450222" y="1756404"/>
                </a:lnTo>
                <a:lnTo>
                  <a:pt x="449212" y="1756296"/>
                </a:lnTo>
                <a:lnTo>
                  <a:pt x="448924" y="1756008"/>
                </a:lnTo>
                <a:lnTo>
                  <a:pt x="448635" y="1756008"/>
                </a:lnTo>
                <a:lnTo>
                  <a:pt x="447950" y="1755395"/>
                </a:lnTo>
                <a:lnTo>
                  <a:pt x="447626" y="1755395"/>
                </a:lnTo>
                <a:lnTo>
                  <a:pt x="447337" y="1755107"/>
                </a:lnTo>
                <a:lnTo>
                  <a:pt x="447013" y="1755107"/>
                </a:lnTo>
                <a:lnTo>
                  <a:pt x="445931" y="1753990"/>
                </a:lnTo>
                <a:lnTo>
                  <a:pt x="445931" y="1753701"/>
                </a:lnTo>
                <a:lnTo>
                  <a:pt x="445210" y="1753017"/>
                </a:lnTo>
                <a:lnTo>
                  <a:pt x="445210" y="1752404"/>
                </a:lnTo>
                <a:lnTo>
                  <a:pt x="444921" y="1752116"/>
                </a:lnTo>
                <a:lnTo>
                  <a:pt x="444921" y="1751791"/>
                </a:lnTo>
                <a:lnTo>
                  <a:pt x="444633" y="1751503"/>
                </a:lnTo>
                <a:lnTo>
                  <a:pt x="444633" y="1750890"/>
                </a:lnTo>
                <a:lnTo>
                  <a:pt x="444236" y="1750494"/>
                </a:lnTo>
                <a:lnTo>
                  <a:pt x="443839" y="1750494"/>
                </a:lnTo>
                <a:lnTo>
                  <a:pt x="443515" y="1750097"/>
                </a:lnTo>
                <a:lnTo>
                  <a:pt x="443226" y="1750097"/>
                </a:lnTo>
                <a:lnTo>
                  <a:pt x="442433" y="1749305"/>
                </a:lnTo>
                <a:lnTo>
                  <a:pt x="442433" y="1748692"/>
                </a:lnTo>
                <a:lnTo>
                  <a:pt x="442109" y="1748404"/>
                </a:lnTo>
                <a:lnTo>
                  <a:pt x="442109" y="1748187"/>
                </a:lnTo>
                <a:lnTo>
                  <a:pt x="441820" y="1747791"/>
                </a:lnTo>
                <a:lnTo>
                  <a:pt x="441820" y="1747502"/>
                </a:lnTo>
                <a:lnTo>
                  <a:pt x="441532" y="1747214"/>
                </a:lnTo>
                <a:lnTo>
                  <a:pt x="441532" y="1746890"/>
                </a:lnTo>
                <a:lnTo>
                  <a:pt x="440811" y="1746277"/>
                </a:lnTo>
                <a:lnTo>
                  <a:pt x="440919" y="1745989"/>
                </a:lnTo>
                <a:lnTo>
                  <a:pt x="440522" y="1745700"/>
                </a:lnTo>
                <a:lnTo>
                  <a:pt x="440522" y="1745376"/>
                </a:lnTo>
                <a:lnTo>
                  <a:pt x="440234" y="1745088"/>
                </a:lnTo>
                <a:lnTo>
                  <a:pt x="440306" y="1744475"/>
                </a:lnTo>
                <a:lnTo>
                  <a:pt x="440017" y="1744187"/>
                </a:lnTo>
                <a:lnTo>
                  <a:pt x="440017" y="1743898"/>
                </a:lnTo>
                <a:lnTo>
                  <a:pt x="439224" y="1743070"/>
                </a:lnTo>
                <a:lnTo>
                  <a:pt x="438503" y="1743070"/>
                </a:lnTo>
                <a:lnTo>
                  <a:pt x="438323" y="1742889"/>
                </a:lnTo>
                <a:lnTo>
                  <a:pt x="438503" y="1738204"/>
                </a:lnTo>
                <a:lnTo>
                  <a:pt x="438214" y="1737880"/>
                </a:lnTo>
                <a:lnTo>
                  <a:pt x="438214" y="1737591"/>
                </a:lnTo>
                <a:lnTo>
                  <a:pt x="437818" y="1737087"/>
                </a:lnTo>
                <a:lnTo>
                  <a:pt x="437421" y="1737087"/>
                </a:lnTo>
                <a:lnTo>
                  <a:pt x="437024" y="1736618"/>
                </a:lnTo>
                <a:lnTo>
                  <a:pt x="437024" y="1736294"/>
                </a:lnTo>
                <a:lnTo>
                  <a:pt x="438431" y="1735213"/>
                </a:lnTo>
                <a:lnTo>
                  <a:pt x="438431" y="1734888"/>
                </a:lnTo>
                <a:lnTo>
                  <a:pt x="439116" y="1734312"/>
                </a:lnTo>
                <a:lnTo>
                  <a:pt x="439116" y="1733699"/>
                </a:lnTo>
                <a:lnTo>
                  <a:pt x="440306" y="1732798"/>
                </a:lnTo>
                <a:lnTo>
                  <a:pt x="440630" y="1732798"/>
                </a:lnTo>
                <a:lnTo>
                  <a:pt x="442217" y="1731501"/>
                </a:lnTo>
                <a:lnTo>
                  <a:pt x="442217" y="1731212"/>
                </a:lnTo>
                <a:lnTo>
                  <a:pt x="443299" y="1730419"/>
                </a:lnTo>
                <a:lnTo>
                  <a:pt x="443299" y="1729807"/>
                </a:lnTo>
                <a:lnTo>
                  <a:pt x="443623" y="1729518"/>
                </a:lnTo>
                <a:lnTo>
                  <a:pt x="443623" y="1728906"/>
                </a:lnTo>
                <a:lnTo>
                  <a:pt x="444020" y="1728617"/>
                </a:lnTo>
                <a:lnTo>
                  <a:pt x="444020" y="1728293"/>
                </a:lnTo>
                <a:lnTo>
                  <a:pt x="444525" y="1727897"/>
                </a:lnTo>
                <a:lnTo>
                  <a:pt x="444488" y="1727897"/>
                </a:lnTo>
                <a:close/>
                <a:moveTo>
                  <a:pt x="211553" y="1727608"/>
                </a:moveTo>
                <a:lnTo>
                  <a:pt x="211841" y="1727608"/>
                </a:lnTo>
                <a:lnTo>
                  <a:pt x="212022" y="1727824"/>
                </a:lnTo>
                <a:lnTo>
                  <a:pt x="211950" y="1728113"/>
                </a:lnTo>
                <a:lnTo>
                  <a:pt x="211841" y="1728221"/>
                </a:lnTo>
                <a:lnTo>
                  <a:pt x="211445" y="1728221"/>
                </a:lnTo>
                <a:lnTo>
                  <a:pt x="211337" y="1728005"/>
                </a:lnTo>
                <a:lnTo>
                  <a:pt x="211337" y="1727716"/>
                </a:lnTo>
                <a:close/>
                <a:moveTo>
                  <a:pt x="446904" y="1727104"/>
                </a:moveTo>
                <a:lnTo>
                  <a:pt x="447193" y="1727104"/>
                </a:lnTo>
                <a:lnTo>
                  <a:pt x="447409" y="1727320"/>
                </a:lnTo>
                <a:lnTo>
                  <a:pt x="447409" y="1728185"/>
                </a:lnTo>
                <a:lnTo>
                  <a:pt x="447193" y="1728293"/>
                </a:lnTo>
                <a:lnTo>
                  <a:pt x="446904" y="1728293"/>
                </a:lnTo>
                <a:lnTo>
                  <a:pt x="446688" y="1728113"/>
                </a:lnTo>
                <a:lnTo>
                  <a:pt x="446688" y="1727212"/>
                </a:lnTo>
                <a:close/>
                <a:moveTo>
                  <a:pt x="343490" y="1726095"/>
                </a:moveTo>
                <a:lnTo>
                  <a:pt x="343886" y="1726095"/>
                </a:lnTo>
                <a:lnTo>
                  <a:pt x="343958" y="1726311"/>
                </a:lnTo>
                <a:lnTo>
                  <a:pt x="343778" y="1726419"/>
                </a:lnTo>
                <a:lnTo>
                  <a:pt x="343490" y="1726419"/>
                </a:lnTo>
                <a:lnTo>
                  <a:pt x="343381" y="1726311"/>
                </a:lnTo>
                <a:close/>
                <a:moveTo>
                  <a:pt x="334908" y="1725302"/>
                </a:moveTo>
                <a:lnTo>
                  <a:pt x="335016" y="1725518"/>
                </a:lnTo>
                <a:lnTo>
                  <a:pt x="335016" y="1725806"/>
                </a:lnTo>
                <a:lnTo>
                  <a:pt x="335196" y="1726022"/>
                </a:lnTo>
                <a:lnTo>
                  <a:pt x="335521" y="1725698"/>
                </a:lnTo>
                <a:lnTo>
                  <a:pt x="335917" y="1725698"/>
                </a:lnTo>
                <a:lnTo>
                  <a:pt x="335990" y="1725806"/>
                </a:lnTo>
                <a:lnTo>
                  <a:pt x="335990" y="1726707"/>
                </a:lnTo>
                <a:lnTo>
                  <a:pt x="335593" y="1726996"/>
                </a:lnTo>
                <a:lnTo>
                  <a:pt x="335593" y="1727897"/>
                </a:lnTo>
                <a:lnTo>
                  <a:pt x="335413" y="1728005"/>
                </a:lnTo>
                <a:lnTo>
                  <a:pt x="334691" y="1728005"/>
                </a:lnTo>
                <a:lnTo>
                  <a:pt x="334583" y="1727897"/>
                </a:lnTo>
                <a:lnTo>
                  <a:pt x="334583" y="1727608"/>
                </a:lnTo>
                <a:lnTo>
                  <a:pt x="334403" y="1727392"/>
                </a:lnTo>
                <a:lnTo>
                  <a:pt x="334115" y="1727392"/>
                </a:lnTo>
                <a:lnTo>
                  <a:pt x="334006" y="1727212"/>
                </a:lnTo>
                <a:lnTo>
                  <a:pt x="334006" y="1726599"/>
                </a:lnTo>
                <a:lnTo>
                  <a:pt x="334295" y="1726419"/>
                </a:lnTo>
                <a:lnTo>
                  <a:pt x="334403" y="1725806"/>
                </a:lnTo>
                <a:close/>
                <a:moveTo>
                  <a:pt x="342588" y="1725230"/>
                </a:moveTo>
                <a:lnTo>
                  <a:pt x="342877" y="1725230"/>
                </a:lnTo>
                <a:lnTo>
                  <a:pt x="343057" y="1725302"/>
                </a:lnTo>
                <a:lnTo>
                  <a:pt x="342985" y="1725914"/>
                </a:lnTo>
                <a:lnTo>
                  <a:pt x="342660" y="1726203"/>
                </a:lnTo>
                <a:lnTo>
                  <a:pt x="342660" y="1726815"/>
                </a:lnTo>
                <a:lnTo>
                  <a:pt x="342480" y="1727032"/>
                </a:lnTo>
                <a:lnTo>
                  <a:pt x="341759" y="1726923"/>
                </a:lnTo>
                <a:lnTo>
                  <a:pt x="341687" y="1726815"/>
                </a:lnTo>
                <a:lnTo>
                  <a:pt x="341687" y="1726203"/>
                </a:lnTo>
                <a:lnTo>
                  <a:pt x="341975" y="1725914"/>
                </a:lnTo>
                <a:lnTo>
                  <a:pt x="341975" y="1725626"/>
                </a:lnTo>
                <a:close/>
                <a:moveTo>
                  <a:pt x="443695" y="1725230"/>
                </a:moveTo>
                <a:lnTo>
                  <a:pt x="443803" y="1725302"/>
                </a:lnTo>
                <a:lnTo>
                  <a:pt x="443803" y="1725626"/>
                </a:lnTo>
                <a:lnTo>
                  <a:pt x="443623" y="1725806"/>
                </a:lnTo>
                <a:lnTo>
                  <a:pt x="443299" y="1725698"/>
                </a:lnTo>
                <a:lnTo>
                  <a:pt x="443226" y="1725626"/>
                </a:lnTo>
                <a:lnTo>
                  <a:pt x="443226" y="1725302"/>
                </a:lnTo>
                <a:lnTo>
                  <a:pt x="443299" y="1725230"/>
                </a:lnTo>
                <a:close/>
                <a:moveTo>
                  <a:pt x="344175" y="1725013"/>
                </a:moveTo>
                <a:lnTo>
                  <a:pt x="344571" y="1725013"/>
                </a:lnTo>
                <a:lnTo>
                  <a:pt x="344680" y="1725121"/>
                </a:lnTo>
                <a:lnTo>
                  <a:pt x="344175" y="1725518"/>
                </a:lnTo>
                <a:lnTo>
                  <a:pt x="344067" y="1725410"/>
                </a:lnTo>
                <a:lnTo>
                  <a:pt x="344067" y="1725121"/>
                </a:lnTo>
                <a:close/>
                <a:moveTo>
                  <a:pt x="339884" y="1724725"/>
                </a:moveTo>
                <a:lnTo>
                  <a:pt x="340100" y="1724905"/>
                </a:lnTo>
                <a:lnTo>
                  <a:pt x="339704" y="1725230"/>
                </a:lnTo>
                <a:lnTo>
                  <a:pt x="339704" y="1725518"/>
                </a:lnTo>
                <a:lnTo>
                  <a:pt x="339199" y="1725914"/>
                </a:lnTo>
                <a:lnTo>
                  <a:pt x="338910" y="1725914"/>
                </a:lnTo>
                <a:lnTo>
                  <a:pt x="338694" y="1725698"/>
                </a:lnTo>
                <a:lnTo>
                  <a:pt x="338694" y="1725410"/>
                </a:lnTo>
                <a:lnTo>
                  <a:pt x="339595" y="1724725"/>
                </a:lnTo>
                <a:close/>
                <a:moveTo>
                  <a:pt x="362204" y="1724401"/>
                </a:moveTo>
                <a:lnTo>
                  <a:pt x="362492" y="1724401"/>
                </a:lnTo>
                <a:lnTo>
                  <a:pt x="362709" y="1724617"/>
                </a:lnTo>
                <a:lnTo>
                  <a:pt x="362709" y="1724905"/>
                </a:lnTo>
                <a:lnTo>
                  <a:pt x="362492" y="1725013"/>
                </a:lnTo>
                <a:lnTo>
                  <a:pt x="361915" y="1725013"/>
                </a:lnTo>
                <a:lnTo>
                  <a:pt x="361699" y="1724833"/>
                </a:lnTo>
                <a:close/>
                <a:moveTo>
                  <a:pt x="359211" y="1724293"/>
                </a:moveTo>
                <a:lnTo>
                  <a:pt x="359427" y="1724401"/>
                </a:lnTo>
                <a:lnTo>
                  <a:pt x="359427" y="1724725"/>
                </a:lnTo>
                <a:lnTo>
                  <a:pt x="359211" y="1724905"/>
                </a:lnTo>
                <a:lnTo>
                  <a:pt x="358814" y="1724797"/>
                </a:lnTo>
                <a:lnTo>
                  <a:pt x="358706" y="1724725"/>
                </a:lnTo>
                <a:lnTo>
                  <a:pt x="358706" y="1724401"/>
                </a:lnTo>
                <a:lnTo>
                  <a:pt x="358923" y="1724329"/>
                </a:lnTo>
                <a:close/>
                <a:moveTo>
                  <a:pt x="338586" y="1723824"/>
                </a:moveTo>
                <a:lnTo>
                  <a:pt x="338982" y="1723824"/>
                </a:lnTo>
                <a:lnTo>
                  <a:pt x="339091" y="1723932"/>
                </a:lnTo>
                <a:lnTo>
                  <a:pt x="339091" y="1724509"/>
                </a:lnTo>
                <a:lnTo>
                  <a:pt x="338405" y="1725121"/>
                </a:lnTo>
                <a:lnTo>
                  <a:pt x="338405" y="1726022"/>
                </a:lnTo>
                <a:lnTo>
                  <a:pt x="337792" y="1726419"/>
                </a:lnTo>
                <a:lnTo>
                  <a:pt x="337288" y="1725914"/>
                </a:lnTo>
                <a:lnTo>
                  <a:pt x="337396" y="1725626"/>
                </a:lnTo>
                <a:lnTo>
                  <a:pt x="337684" y="1725410"/>
                </a:lnTo>
                <a:lnTo>
                  <a:pt x="337684" y="1725121"/>
                </a:lnTo>
                <a:lnTo>
                  <a:pt x="338081" y="1724833"/>
                </a:lnTo>
                <a:lnTo>
                  <a:pt x="338081" y="1724509"/>
                </a:lnTo>
                <a:lnTo>
                  <a:pt x="338405" y="1724220"/>
                </a:lnTo>
                <a:lnTo>
                  <a:pt x="338478" y="1723932"/>
                </a:lnTo>
                <a:close/>
                <a:moveTo>
                  <a:pt x="214149" y="1723608"/>
                </a:moveTo>
                <a:lnTo>
                  <a:pt x="214726" y="1723644"/>
                </a:lnTo>
                <a:lnTo>
                  <a:pt x="215231" y="1724112"/>
                </a:lnTo>
                <a:lnTo>
                  <a:pt x="215231" y="1725013"/>
                </a:lnTo>
                <a:lnTo>
                  <a:pt x="214618" y="1725410"/>
                </a:lnTo>
                <a:lnTo>
                  <a:pt x="213320" y="1725338"/>
                </a:lnTo>
                <a:lnTo>
                  <a:pt x="213140" y="1725230"/>
                </a:lnTo>
                <a:lnTo>
                  <a:pt x="213248" y="1724617"/>
                </a:lnTo>
                <a:lnTo>
                  <a:pt x="213536" y="1724329"/>
                </a:lnTo>
                <a:lnTo>
                  <a:pt x="213536" y="1724004"/>
                </a:lnTo>
                <a:close/>
                <a:moveTo>
                  <a:pt x="361591" y="1722923"/>
                </a:moveTo>
                <a:lnTo>
                  <a:pt x="362024" y="1722923"/>
                </a:lnTo>
                <a:lnTo>
                  <a:pt x="362096" y="1723103"/>
                </a:lnTo>
                <a:lnTo>
                  <a:pt x="362096" y="1723428"/>
                </a:lnTo>
                <a:lnTo>
                  <a:pt x="361915" y="1723500"/>
                </a:lnTo>
                <a:lnTo>
                  <a:pt x="361627" y="1723500"/>
                </a:lnTo>
                <a:lnTo>
                  <a:pt x="361411" y="1723319"/>
                </a:lnTo>
                <a:lnTo>
                  <a:pt x="361519" y="1723031"/>
                </a:lnTo>
                <a:close/>
                <a:moveTo>
                  <a:pt x="215844" y="1722815"/>
                </a:moveTo>
                <a:lnTo>
                  <a:pt x="216421" y="1722923"/>
                </a:lnTo>
                <a:lnTo>
                  <a:pt x="216637" y="1723031"/>
                </a:lnTo>
                <a:lnTo>
                  <a:pt x="216529" y="1724220"/>
                </a:lnTo>
                <a:lnTo>
                  <a:pt x="216421" y="1724401"/>
                </a:lnTo>
                <a:lnTo>
                  <a:pt x="215736" y="1724329"/>
                </a:lnTo>
                <a:lnTo>
                  <a:pt x="215555" y="1724220"/>
                </a:lnTo>
                <a:lnTo>
                  <a:pt x="215628" y="1723824"/>
                </a:lnTo>
                <a:lnTo>
                  <a:pt x="215231" y="1723536"/>
                </a:lnTo>
                <a:lnTo>
                  <a:pt x="215339" y="1723211"/>
                </a:lnTo>
                <a:close/>
                <a:moveTo>
                  <a:pt x="341362" y="1721229"/>
                </a:moveTo>
                <a:lnTo>
                  <a:pt x="341759" y="1721337"/>
                </a:lnTo>
                <a:lnTo>
                  <a:pt x="341867" y="1721409"/>
                </a:lnTo>
                <a:lnTo>
                  <a:pt x="341867" y="1721734"/>
                </a:lnTo>
                <a:lnTo>
                  <a:pt x="341759" y="1721806"/>
                </a:lnTo>
                <a:lnTo>
                  <a:pt x="341362" y="1721806"/>
                </a:lnTo>
                <a:lnTo>
                  <a:pt x="341182" y="1721734"/>
                </a:lnTo>
                <a:lnTo>
                  <a:pt x="341290" y="1721409"/>
                </a:lnTo>
                <a:close/>
                <a:moveTo>
                  <a:pt x="341470" y="1720040"/>
                </a:moveTo>
                <a:lnTo>
                  <a:pt x="341867" y="1720112"/>
                </a:lnTo>
                <a:lnTo>
                  <a:pt x="341975" y="1720220"/>
                </a:lnTo>
                <a:lnTo>
                  <a:pt x="341975" y="1720508"/>
                </a:lnTo>
                <a:lnTo>
                  <a:pt x="341795" y="1720725"/>
                </a:lnTo>
                <a:lnTo>
                  <a:pt x="341470" y="1720725"/>
                </a:lnTo>
                <a:lnTo>
                  <a:pt x="341290" y="1720508"/>
                </a:lnTo>
                <a:lnTo>
                  <a:pt x="341290" y="1720220"/>
                </a:lnTo>
                <a:close/>
                <a:moveTo>
                  <a:pt x="340569" y="1718526"/>
                </a:moveTo>
                <a:lnTo>
                  <a:pt x="340893" y="1718526"/>
                </a:lnTo>
                <a:lnTo>
                  <a:pt x="341074" y="1718742"/>
                </a:lnTo>
                <a:lnTo>
                  <a:pt x="341074" y="1719031"/>
                </a:lnTo>
                <a:lnTo>
                  <a:pt x="340893" y="1719139"/>
                </a:lnTo>
                <a:lnTo>
                  <a:pt x="340497" y="1719139"/>
                </a:lnTo>
                <a:lnTo>
                  <a:pt x="340389" y="1718923"/>
                </a:lnTo>
                <a:lnTo>
                  <a:pt x="340389" y="1718634"/>
                </a:lnTo>
                <a:close/>
                <a:moveTo>
                  <a:pt x="340966" y="1716544"/>
                </a:moveTo>
                <a:lnTo>
                  <a:pt x="341182" y="1716616"/>
                </a:lnTo>
                <a:lnTo>
                  <a:pt x="341182" y="1716940"/>
                </a:lnTo>
                <a:lnTo>
                  <a:pt x="340785" y="1717229"/>
                </a:lnTo>
                <a:lnTo>
                  <a:pt x="340785" y="1717841"/>
                </a:lnTo>
                <a:lnTo>
                  <a:pt x="340569" y="1717913"/>
                </a:lnTo>
                <a:lnTo>
                  <a:pt x="340280" y="1717913"/>
                </a:lnTo>
                <a:lnTo>
                  <a:pt x="340100" y="1717733"/>
                </a:lnTo>
                <a:lnTo>
                  <a:pt x="340172" y="1717229"/>
                </a:lnTo>
                <a:close/>
                <a:moveTo>
                  <a:pt x="822053" y="1715246"/>
                </a:moveTo>
                <a:lnTo>
                  <a:pt x="822738" y="1715318"/>
                </a:lnTo>
                <a:lnTo>
                  <a:pt x="822955" y="1715427"/>
                </a:lnTo>
                <a:lnTo>
                  <a:pt x="822955" y="1716039"/>
                </a:lnTo>
                <a:lnTo>
                  <a:pt x="822450" y="1716436"/>
                </a:lnTo>
                <a:lnTo>
                  <a:pt x="822053" y="1716436"/>
                </a:lnTo>
                <a:lnTo>
                  <a:pt x="821945" y="1716328"/>
                </a:lnTo>
                <a:lnTo>
                  <a:pt x="821945" y="1715427"/>
                </a:lnTo>
                <a:close/>
                <a:moveTo>
                  <a:pt x="333790" y="1714922"/>
                </a:moveTo>
                <a:lnTo>
                  <a:pt x="334115" y="1714922"/>
                </a:lnTo>
                <a:lnTo>
                  <a:pt x="334295" y="1715138"/>
                </a:lnTo>
                <a:lnTo>
                  <a:pt x="334223" y="1715751"/>
                </a:lnTo>
                <a:lnTo>
                  <a:pt x="334115" y="1715823"/>
                </a:lnTo>
                <a:lnTo>
                  <a:pt x="333718" y="1715823"/>
                </a:lnTo>
                <a:lnTo>
                  <a:pt x="333610" y="1715643"/>
                </a:lnTo>
                <a:lnTo>
                  <a:pt x="333610" y="1715030"/>
                </a:lnTo>
                <a:close/>
                <a:moveTo>
                  <a:pt x="333105" y="1714850"/>
                </a:moveTo>
                <a:lnTo>
                  <a:pt x="333321" y="1715030"/>
                </a:lnTo>
                <a:lnTo>
                  <a:pt x="333321" y="1715355"/>
                </a:lnTo>
                <a:lnTo>
                  <a:pt x="333105" y="1715427"/>
                </a:lnTo>
                <a:lnTo>
                  <a:pt x="332925" y="1715355"/>
                </a:lnTo>
                <a:lnTo>
                  <a:pt x="332925" y="1715030"/>
                </a:lnTo>
                <a:close/>
                <a:moveTo>
                  <a:pt x="257058" y="1713192"/>
                </a:moveTo>
                <a:lnTo>
                  <a:pt x="258104" y="1713192"/>
                </a:lnTo>
                <a:lnTo>
                  <a:pt x="258501" y="1713697"/>
                </a:lnTo>
                <a:lnTo>
                  <a:pt x="258501" y="1713985"/>
                </a:lnTo>
                <a:lnTo>
                  <a:pt x="258825" y="1714309"/>
                </a:lnTo>
                <a:lnTo>
                  <a:pt x="258717" y="1716400"/>
                </a:lnTo>
                <a:lnTo>
                  <a:pt x="258320" y="1716688"/>
                </a:lnTo>
                <a:lnTo>
                  <a:pt x="258320" y="1717589"/>
                </a:lnTo>
                <a:lnTo>
                  <a:pt x="258609" y="1717877"/>
                </a:lnTo>
                <a:lnTo>
                  <a:pt x="258537" y="1720472"/>
                </a:lnTo>
                <a:lnTo>
                  <a:pt x="258104" y="1720761"/>
                </a:lnTo>
                <a:lnTo>
                  <a:pt x="258032" y="1722274"/>
                </a:lnTo>
                <a:lnTo>
                  <a:pt x="257707" y="1722563"/>
                </a:lnTo>
                <a:lnTo>
                  <a:pt x="257527" y="1724869"/>
                </a:lnTo>
                <a:lnTo>
                  <a:pt x="257239" y="1725194"/>
                </a:lnTo>
                <a:lnTo>
                  <a:pt x="257130" y="1726383"/>
                </a:lnTo>
                <a:lnTo>
                  <a:pt x="256806" y="1726671"/>
                </a:lnTo>
                <a:lnTo>
                  <a:pt x="256734" y="1727572"/>
                </a:lnTo>
                <a:lnTo>
                  <a:pt x="256337" y="1727752"/>
                </a:lnTo>
                <a:lnTo>
                  <a:pt x="256337" y="1728473"/>
                </a:lnTo>
                <a:lnTo>
                  <a:pt x="255941" y="1728653"/>
                </a:lnTo>
                <a:lnTo>
                  <a:pt x="255832" y="1730744"/>
                </a:lnTo>
                <a:lnTo>
                  <a:pt x="256121" y="1731068"/>
                </a:lnTo>
                <a:lnTo>
                  <a:pt x="256121" y="1731356"/>
                </a:lnTo>
                <a:lnTo>
                  <a:pt x="256445" y="1731681"/>
                </a:lnTo>
                <a:lnTo>
                  <a:pt x="256445" y="1732257"/>
                </a:lnTo>
                <a:lnTo>
                  <a:pt x="256914" y="1732762"/>
                </a:lnTo>
                <a:lnTo>
                  <a:pt x="257888" y="1732762"/>
                </a:lnTo>
                <a:lnTo>
                  <a:pt x="257996" y="1732978"/>
                </a:lnTo>
                <a:lnTo>
                  <a:pt x="257996" y="1734168"/>
                </a:lnTo>
                <a:lnTo>
                  <a:pt x="258284" y="1734456"/>
                </a:lnTo>
                <a:lnTo>
                  <a:pt x="258212" y="1735069"/>
                </a:lnTo>
                <a:lnTo>
                  <a:pt x="258609" y="1735357"/>
                </a:lnTo>
                <a:lnTo>
                  <a:pt x="258501" y="1736546"/>
                </a:lnTo>
                <a:lnTo>
                  <a:pt x="258789" y="1736871"/>
                </a:lnTo>
                <a:lnTo>
                  <a:pt x="258789" y="1737447"/>
                </a:lnTo>
                <a:lnTo>
                  <a:pt x="259114" y="1737772"/>
                </a:lnTo>
                <a:lnTo>
                  <a:pt x="259005" y="1738637"/>
                </a:lnTo>
                <a:lnTo>
                  <a:pt x="259402" y="1738961"/>
                </a:lnTo>
                <a:lnTo>
                  <a:pt x="259186" y="1741340"/>
                </a:lnTo>
                <a:lnTo>
                  <a:pt x="259510" y="1741664"/>
                </a:lnTo>
                <a:lnTo>
                  <a:pt x="259510" y="1742565"/>
                </a:lnTo>
                <a:lnTo>
                  <a:pt x="259799" y="1742853"/>
                </a:lnTo>
                <a:lnTo>
                  <a:pt x="259799" y="1743142"/>
                </a:lnTo>
                <a:lnTo>
                  <a:pt x="260087" y="1743466"/>
                </a:lnTo>
                <a:lnTo>
                  <a:pt x="260087" y="1743754"/>
                </a:lnTo>
                <a:lnTo>
                  <a:pt x="260412" y="1744151"/>
                </a:lnTo>
                <a:lnTo>
                  <a:pt x="260304" y="1744944"/>
                </a:lnTo>
                <a:lnTo>
                  <a:pt x="260700" y="1745340"/>
                </a:lnTo>
                <a:lnTo>
                  <a:pt x="260592" y="1746241"/>
                </a:lnTo>
                <a:lnTo>
                  <a:pt x="260917" y="1746529"/>
                </a:lnTo>
                <a:lnTo>
                  <a:pt x="260808" y="1748259"/>
                </a:lnTo>
                <a:lnTo>
                  <a:pt x="260412" y="1748548"/>
                </a:lnTo>
                <a:lnTo>
                  <a:pt x="260412" y="1748836"/>
                </a:lnTo>
                <a:lnTo>
                  <a:pt x="260123" y="1749160"/>
                </a:lnTo>
                <a:lnTo>
                  <a:pt x="260015" y="1750926"/>
                </a:lnTo>
                <a:lnTo>
                  <a:pt x="260304" y="1751251"/>
                </a:lnTo>
                <a:lnTo>
                  <a:pt x="260123" y="1754134"/>
                </a:lnTo>
                <a:lnTo>
                  <a:pt x="259835" y="1754422"/>
                </a:lnTo>
                <a:lnTo>
                  <a:pt x="259618" y="1756837"/>
                </a:lnTo>
                <a:lnTo>
                  <a:pt x="259907" y="1757125"/>
                </a:lnTo>
                <a:lnTo>
                  <a:pt x="259907" y="1757738"/>
                </a:lnTo>
                <a:lnTo>
                  <a:pt x="260231" y="1758026"/>
                </a:lnTo>
                <a:lnTo>
                  <a:pt x="260231" y="1758603"/>
                </a:lnTo>
                <a:lnTo>
                  <a:pt x="260520" y="1758927"/>
                </a:lnTo>
                <a:lnTo>
                  <a:pt x="260520" y="1759504"/>
                </a:lnTo>
                <a:lnTo>
                  <a:pt x="260844" y="1759828"/>
                </a:lnTo>
                <a:lnTo>
                  <a:pt x="260736" y="1760729"/>
                </a:lnTo>
                <a:lnTo>
                  <a:pt x="261133" y="1761018"/>
                </a:lnTo>
                <a:lnTo>
                  <a:pt x="261025" y="1761630"/>
                </a:lnTo>
                <a:lnTo>
                  <a:pt x="261638" y="1762315"/>
                </a:lnTo>
                <a:lnTo>
                  <a:pt x="261638" y="1763432"/>
                </a:lnTo>
                <a:lnTo>
                  <a:pt x="261926" y="1763829"/>
                </a:lnTo>
                <a:lnTo>
                  <a:pt x="261818" y="1765595"/>
                </a:lnTo>
                <a:lnTo>
                  <a:pt x="262143" y="1765919"/>
                </a:lnTo>
                <a:lnTo>
                  <a:pt x="262143" y="1766207"/>
                </a:lnTo>
                <a:lnTo>
                  <a:pt x="262611" y="1766604"/>
                </a:lnTo>
                <a:lnTo>
                  <a:pt x="262936" y="1766712"/>
                </a:lnTo>
                <a:lnTo>
                  <a:pt x="263116" y="1766820"/>
                </a:lnTo>
                <a:lnTo>
                  <a:pt x="263044" y="1767721"/>
                </a:lnTo>
                <a:lnTo>
                  <a:pt x="263332" y="1768009"/>
                </a:lnTo>
                <a:lnTo>
                  <a:pt x="263332" y="1768586"/>
                </a:lnTo>
                <a:lnTo>
                  <a:pt x="264739" y="1769992"/>
                </a:lnTo>
                <a:lnTo>
                  <a:pt x="265027" y="1770100"/>
                </a:lnTo>
                <a:lnTo>
                  <a:pt x="265244" y="1770208"/>
                </a:lnTo>
                <a:lnTo>
                  <a:pt x="265244" y="1770496"/>
                </a:lnTo>
                <a:lnTo>
                  <a:pt x="265316" y="1770712"/>
                </a:lnTo>
                <a:lnTo>
                  <a:pt x="265748" y="1770712"/>
                </a:lnTo>
                <a:lnTo>
                  <a:pt x="266037" y="1771001"/>
                </a:lnTo>
                <a:lnTo>
                  <a:pt x="266722" y="1771109"/>
                </a:lnTo>
                <a:lnTo>
                  <a:pt x="267119" y="1771505"/>
                </a:lnTo>
                <a:lnTo>
                  <a:pt x="267119" y="1771794"/>
                </a:lnTo>
                <a:lnTo>
                  <a:pt x="267335" y="1771974"/>
                </a:lnTo>
                <a:lnTo>
                  <a:pt x="267623" y="1771974"/>
                </a:lnTo>
                <a:lnTo>
                  <a:pt x="267840" y="1772190"/>
                </a:lnTo>
                <a:lnTo>
                  <a:pt x="267840" y="1772478"/>
                </a:lnTo>
                <a:lnTo>
                  <a:pt x="268417" y="1773091"/>
                </a:lnTo>
                <a:lnTo>
                  <a:pt x="268417" y="1773379"/>
                </a:lnTo>
                <a:lnTo>
                  <a:pt x="269030" y="1773992"/>
                </a:lnTo>
                <a:lnTo>
                  <a:pt x="269030" y="1774244"/>
                </a:lnTo>
                <a:lnTo>
                  <a:pt x="269318" y="1774533"/>
                </a:lnTo>
                <a:lnTo>
                  <a:pt x="269318" y="1774821"/>
                </a:lnTo>
                <a:lnTo>
                  <a:pt x="269607" y="1775145"/>
                </a:lnTo>
                <a:lnTo>
                  <a:pt x="269607" y="1775434"/>
                </a:lnTo>
                <a:lnTo>
                  <a:pt x="269931" y="1775830"/>
                </a:lnTo>
                <a:lnTo>
                  <a:pt x="269931" y="1776046"/>
                </a:lnTo>
                <a:lnTo>
                  <a:pt x="270220" y="1776443"/>
                </a:lnTo>
                <a:lnTo>
                  <a:pt x="270147" y="1777632"/>
                </a:lnTo>
                <a:lnTo>
                  <a:pt x="269823" y="1777812"/>
                </a:lnTo>
                <a:lnTo>
                  <a:pt x="269643" y="1780515"/>
                </a:lnTo>
                <a:lnTo>
                  <a:pt x="269318" y="1780840"/>
                </a:lnTo>
                <a:lnTo>
                  <a:pt x="269246" y="1781416"/>
                </a:lnTo>
                <a:lnTo>
                  <a:pt x="268921" y="1781633"/>
                </a:lnTo>
                <a:lnTo>
                  <a:pt x="268813" y="1782209"/>
                </a:lnTo>
                <a:lnTo>
                  <a:pt x="268525" y="1782534"/>
                </a:lnTo>
                <a:lnTo>
                  <a:pt x="268525" y="1782822"/>
                </a:lnTo>
                <a:lnTo>
                  <a:pt x="268813" y="1783110"/>
                </a:lnTo>
                <a:lnTo>
                  <a:pt x="268813" y="1783435"/>
                </a:lnTo>
                <a:lnTo>
                  <a:pt x="269138" y="1783723"/>
                </a:lnTo>
                <a:lnTo>
                  <a:pt x="269138" y="1784624"/>
                </a:lnTo>
                <a:lnTo>
                  <a:pt x="269426" y="1784912"/>
                </a:lnTo>
                <a:lnTo>
                  <a:pt x="269354" y="1785237"/>
                </a:lnTo>
                <a:lnTo>
                  <a:pt x="269751" y="1785633"/>
                </a:lnTo>
                <a:lnTo>
                  <a:pt x="269643" y="1785813"/>
                </a:lnTo>
                <a:lnTo>
                  <a:pt x="270039" y="1786210"/>
                </a:lnTo>
                <a:lnTo>
                  <a:pt x="269931" y="1786534"/>
                </a:lnTo>
                <a:lnTo>
                  <a:pt x="270328" y="1786822"/>
                </a:lnTo>
                <a:lnTo>
                  <a:pt x="270328" y="1787147"/>
                </a:lnTo>
                <a:lnTo>
                  <a:pt x="270724" y="1787543"/>
                </a:lnTo>
                <a:lnTo>
                  <a:pt x="271446" y="1787615"/>
                </a:lnTo>
                <a:lnTo>
                  <a:pt x="271734" y="1787327"/>
                </a:lnTo>
                <a:lnTo>
                  <a:pt x="272131" y="1787327"/>
                </a:lnTo>
                <a:lnTo>
                  <a:pt x="272239" y="1787507"/>
                </a:lnTo>
                <a:lnTo>
                  <a:pt x="272239" y="1788120"/>
                </a:lnTo>
                <a:lnTo>
                  <a:pt x="272527" y="1788408"/>
                </a:lnTo>
                <a:lnTo>
                  <a:pt x="272527" y="1789021"/>
                </a:lnTo>
                <a:lnTo>
                  <a:pt x="272852" y="1789309"/>
                </a:lnTo>
                <a:lnTo>
                  <a:pt x="272852" y="1790210"/>
                </a:lnTo>
                <a:lnTo>
                  <a:pt x="272455" y="1790535"/>
                </a:lnTo>
                <a:lnTo>
                  <a:pt x="272347" y="1791724"/>
                </a:lnTo>
                <a:lnTo>
                  <a:pt x="272022" y="1791904"/>
                </a:lnTo>
                <a:lnTo>
                  <a:pt x="272022" y="1792229"/>
                </a:lnTo>
                <a:lnTo>
                  <a:pt x="271626" y="1792517"/>
                </a:lnTo>
                <a:lnTo>
                  <a:pt x="271554" y="1794031"/>
                </a:lnTo>
                <a:lnTo>
                  <a:pt x="270833" y="1794499"/>
                </a:lnTo>
                <a:lnTo>
                  <a:pt x="270760" y="1796301"/>
                </a:lnTo>
                <a:lnTo>
                  <a:pt x="271049" y="1796698"/>
                </a:lnTo>
                <a:lnTo>
                  <a:pt x="271049" y="1797490"/>
                </a:lnTo>
                <a:lnTo>
                  <a:pt x="271554" y="1797995"/>
                </a:lnTo>
                <a:lnTo>
                  <a:pt x="271842" y="1797995"/>
                </a:lnTo>
                <a:lnTo>
                  <a:pt x="271950" y="1798211"/>
                </a:lnTo>
                <a:lnTo>
                  <a:pt x="271950" y="1798788"/>
                </a:lnTo>
                <a:lnTo>
                  <a:pt x="270941" y="1799581"/>
                </a:lnTo>
                <a:lnTo>
                  <a:pt x="270833" y="1800482"/>
                </a:lnTo>
                <a:lnTo>
                  <a:pt x="271049" y="1800698"/>
                </a:lnTo>
                <a:lnTo>
                  <a:pt x="272022" y="1800698"/>
                </a:lnTo>
                <a:lnTo>
                  <a:pt x="272744" y="1800085"/>
                </a:lnTo>
                <a:lnTo>
                  <a:pt x="273321" y="1800193"/>
                </a:lnTo>
                <a:lnTo>
                  <a:pt x="273537" y="1800374"/>
                </a:lnTo>
                <a:lnTo>
                  <a:pt x="273537" y="1801275"/>
                </a:lnTo>
                <a:lnTo>
                  <a:pt x="273140" y="1801491"/>
                </a:lnTo>
                <a:lnTo>
                  <a:pt x="273140" y="1802068"/>
                </a:lnTo>
                <a:lnTo>
                  <a:pt x="273429" y="1802392"/>
                </a:lnTo>
                <a:lnTo>
                  <a:pt x="273429" y="1802680"/>
                </a:lnTo>
                <a:lnTo>
                  <a:pt x="273032" y="1802969"/>
                </a:lnTo>
                <a:lnTo>
                  <a:pt x="273032" y="1803293"/>
                </a:lnTo>
                <a:lnTo>
                  <a:pt x="271950" y="1804086"/>
                </a:lnTo>
                <a:lnTo>
                  <a:pt x="271950" y="1804374"/>
                </a:lnTo>
                <a:lnTo>
                  <a:pt x="272131" y="1804590"/>
                </a:lnTo>
                <a:lnTo>
                  <a:pt x="273140" y="1803797"/>
                </a:lnTo>
                <a:lnTo>
                  <a:pt x="273825" y="1803797"/>
                </a:lnTo>
                <a:lnTo>
                  <a:pt x="274042" y="1803978"/>
                </a:lnTo>
                <a:lnTo>
                  <a:pt x="273645" y="1804194"/>
                </a:lnTo>
                <a:lnTo>
                  <a:pt x="273645" y="1805095"/>
                </a:lnTo>
                <a:lnTo>
                  <a:pt x="273248" y="1805383"/>
                </a:lnTo>
                <a:lnTo>
                  <a:pt x="273248" y="1805672"/>
                </a:lnTo>
                <a:lnTo>
                  <a:pt x="272527" y="1806176"/>
                </a:lnTo>
                <a:lnTo>
                  <a:pt x="272527" y="1806464"/>
                </a:lnTo>
                <a:lnTo>
                  <a:pt x="270941" y="1807762"/>
                </a:lnTo>
                <a:lnTo>
                  <a:pt x="270256" y="1807690"/>
                </a:lnTo>
                <a:lnTo>
                  <a:pt x="270147" y="1807582"/>
                </a:lnTo>
                <a:lnTo>
                  <a:pt x="270147" y="1806681"/>
                </a:lnTo>
                <a:lnTo>
                  <a:pt x="270039" y="1806573"/>
                </a:lnTo>
                <a:lnTo>
                  <a:pt x="269643" y="1806500"/>
                </a:lnTo>
                <a:lnTo>
                  <a:pt x="268741" y="1807185"/>
                </a:lnTo>
                <a:lnTo>
                  <a:pt x="268741" y="1807762"/>
                </a:lnTo>
                <a:lnTo>
                  <a:pt x="268056" y="1808375"/>
                </a:lnTo>
                <a:lnTo>
                  <a:pt x="268056" y="1808663"/>
                </a:lnTo>
                <a:lnTo>
                  <a:pt x="267551" y="1809059"/>
                </a:lnTo>
                <a:lnTo>
                  <a:pt x="267155" y="1809059"/>
                </a:lnTo>
                <a:lnTo>
                  <a:pt x="266253" y="1809780"/>
                </a:lnTo>
                <a:lnTo>
                  <a:pt x="266253" y="1809996"/>
                </a:lnTo>
                <a:lnTo>
                  <a:pt x="265568" y="1810573"/>
                </a:lnTo>
                <a:lnTo>
                  <a:pt x="265748" y="1810789"/>
                </a:lnTo>
                <a:lnTo>
                  <a:pt x="266758" y="1810789"/>
                </a:lnTo>
                <a:lnTo>
                  <a:pt x="266866" y="1810969"/>
                </a:lnTo>
                <a:lnTo>
                  <a:pt x="266866" y="1811582"/>
                </a:lnTo>
                <a:lnTo>
                  <a:pt x="265676" y="1812483"/>
                </a:lnTo>
                <a:lnTo>
                  <a:pt x="265280" y="1812483"/>
                </a:lnTo>
                <a:lnTo>
                  <a:pt x="264955" y="1812772"/>
                </a:lnTo>
                <a:lnTo>
                  <a:pt x="264558" y="1812772"/>
                </a:lnTo>
                <a:lnTo>
                  <a:pt x="264270" y="1813060"/>
                </a:lnTo>
                <a:lnTo>
                  <a:pt x="263945" y="1812988"/>
                </a:lnTo>
                <a:lnTo>
                  <a:pt x="263765" y="1812880"/>
                </a:lnTo>
                <a:lnTo>
                  <a:pt x="263765" y="1812267"/>
                </a:lnTo>
                <a:lnTo>
                  <a:pt x="263441" y="1811979"/>
                </a:lnTo>
                <a:lnTo>
                  <a:pt x="263441" y="1811690"/>
                </a:lnTo>
                <a:lnTo>
                  <a:pt x="263369" y="1811474"/>
                </a:lnTo>
                <a:lnTo>
                  <a:pt x="262647" y="1811474"/>
                </a:lnTo>
                <a:lnTo>
                  <a:pt x="262467" y="1811582"/>
                </a:lnTo>
                <a:lnTo>
                  <a:pt x="262467" y="1811870"/>
                </a:lnTo>
                <a:lnTo>
                  <a:pt x="262070" y="1812195"/>
                </a:lnTo>
                <a:lnTo>
                  <a:pt x="262070" y="1812483"/>
                </a:lnTo>
                <a:lnTo>
                  <a:pt x="261782" y="1812772"/>
                </a:lnTo>
                <a:lnTo>
                  <a:pt x="261674" y="1813384"/>
                </a:lnTo>
                <a:lnTo>
                  <a:pt x="262070" y="1813673"/>
                </a:lnTo>
                <a:lnTo>
                  <a:pt x="262070" y="1813997"/>
                </a:lnTo>
                <a:lnTo>
                  <a:pt x="262359" y="1814285"/>
                </a:lnTo>
                <a:lnTo>
                  <a:pt x="261962" y="1814610"/>
                </a:lnTo>
                <a:lnTo>
                  <a:pt x="262972" y="1815475"/>
                </a:lnTo>
                <a:lnTo>
                  <a:pt x="262972" y="1815799"/>
                </a:lnTo>
                <a:lnTo>
                  <a:pt x="262575" y="1816087"/>
                </a:lnTo>
                <a:lnTo>
                  <a:pt x="262575" y="1816412"/>
                </a:lnTo>
                <a:lnTo>
                  <a:pt x="262179" y="1816700"/>
                </a:lnTo>
                <a:lnTo>
                  <a:pt x="262179" y="1817493"/>
                </a:lnTo>
                <a:lnTo>
                  <a:pt x="262467" y="1817889"/>
                </a:lnTo>
                <a:lnTo>
                  <a:pt x="262467" y="1818502"/>
                </a:lnTo>
                <a:lnTo>
                  <a:pt x="261854" y="1818790"/>
                </a:lnTo>
                <a:lnTo>
                  <a:pt x="260592" y="1818790"/>
                </a:lnTo>
                <a:lnTo>
                  <a:pt x="259474" y="1817709"/>
                </a:lnTo>
                <a:lnTo>
                  <a:pt x="260159" y="1817096"/>
                </a:lnTo>
                <a:lnTo>
                  <a:pt x="259691" y="1816592"/>
                </a:lnTo>
                <a:lnTo>
                  <a:pt x="258573" y="1817493"/>
                </a:lnTo>
                <a:lnTo>
                  <a:pt x="258284" y="1817493"/>
                </a:lnTo>
                <a:lnTo>
                  <a:pt x="257563" y="1817997"/>
                </a:lnTo>
                <a:lnTo>
                  <a:pt x="257275" y="1817997"/>
                </a:lnTo>
                <a:lnTo>
                  <a:pt x="256662" y="1818394"/>
                </a:lnTo>
                <a:lnTo>
                  <a:pt x="256662" y="1818682"/>
                </a:lnTo>
                <a:lnTo>
                  <a:pt x="256193" y="1819079"/>
                </a:lnTo>
                <a:lnTo>
                  <a:pt x="255868" y="1819079"/>
                </a:lnTo>
                <a:lnTo>
                  <a:pt x="255003" y="1819799"/>
                </a:lnTo>
                <a:lnTo>
                  <a:pt x="255003" y="1820088"/>
                </a:lnTo>
                <a:lnTo>
                  <a:pt x="254787" y="1820196"/>
                </a:lnTo>
                <a:lnTo>
                  <a:pt x="254390" y="1820196"/>
                </a:lnTo>
                <a:lnTo>
                  <a:pt x="253380" y="1820989"/>
                </a:lnTo>
                <a:lnTo>
                  <a:pt x="252695" y="1820989"/>
                </a:lnTo>
                <a:lnTo>
                  <a:pt x="252407" y="1821277"/>
                </a:lnTo>
                <a:lnTo>
                  <a:pt x="251397" y="1821205"/>
                </a:lnTo>
                <a:lnTo>
                  <a:pt x="251217" y="1821385"/>
                </a:lnTo>
                <a:lnTo>
                  <a:pt x="251217" y="1821710"/>
                </a:lnTo>
                <a:lnTo>
                  <a:pt x="250604" y="1822106"/>
                </a:lnTo>
                <a:lnTo>
                  <a:pt x="249991" y="1821998"/>
                </a:lnTo>
                <a:lnTo>
                  <a:pt x="248909" y="1822791"/>
                </a:lnTo>
                <a:lnTo>
                  <a:pt x="248188" y="1822791"/>
                </a:lnTo>
                <a:lnTo>
                  <a:pt x="248116" y="1822899"/>
                </a:lnTo>
                <a:lnTo>
                  <a:pt x="248008" y="1823187"/>
                </a:lnTo>
                <a:lnTo>
                  <a:pt x="247900" y="1823403"/>
                </a:lnTo>
                <a:lnTo>
                  <a:pt x="247503" y="1823403"/>
                </a:lnTo>
                <a:lnTo>
                  <a:pt x="246529" y="1824196"/>
                </a:lnTo>
                <a:lnTo>
                  <a:pt x="246133" y="1824196"/>
                </a:lnTo>
                <a:lnTo>
                  <a:pt x="246025" y="1823980"/>
                </a:lnTo>
                <a:lnTo>
                  <a:pt x="246025" y="1822502"/>
                </a:lnTo>
                <a:lnTo>
                  <a:pt x="245916" y="1822394"/>
                </a:lnTo>
                <a:lnTo>
                  <a:pt x="245520" y="1822611"/>
                </a:lnTo>
                <a:lnTo>
                  <a:pt x="244546" y="1822611"/>
                </a:lnTo>
                <a:lnTo>
                  <a:pt x="244222" y="1822286"/>
                </a:lnTo>
                <a:lnTo>
                  <a:pt x="243248" y="1822214"/>
                </a:lnTo>
                <a:lnTo>
                  <a:pt x="242527" y="1822791"/>
                </a:lnTo>
                <a:lnTo>
                  <a:pt x="242238" y="1822683"/>
                </a:lnTo>
                <a:lnTo>
                  <a:pt x="240832" y="1823908"/>
                </a:lnTo>
                <a:lnTo>
                  <a:pt x="238452" y="1823692"/>
                </a:lnTo>
                <a:lnTo>
                  <a:pt x="238344" y="1823512"/>
                </a:lnTo>
                <a:lnTo>
                  <a:pt x="238344" y="1823295"/>
                </a:lnTo>
                <a:lnTo>
                  <a:pt x="238561" y="1823115"/>
                </a:lnTo>
                <a:lnTo>
                  <a:pt x="238849" y="1823115"/>
                </a:lnTo>
                <a:lnTo>
                  <a:pt x="239354" y="1822719"/>
                </a:lnTo>
                <a:lnTo>
                  <a:pt x="239246" y="1822611"/>
                </a:lnTo>
                <a:lnTo>
                  <a:pt x="238164" y="1822502"/>
                </a:lnTo>
                <a:lnTo>
                  <a:pt x="238056" y="1822430"/>
                </a:lnTo>
                <a:lnTo>
                  <a:pt x="238056" y="1821529"/>
                </a:lnTo>
                <a:lnTo>
                  <a:pt x="237659" y="1821025"/>
                </a:lnTo>
                <a:lnTo>
                  <a:pt x="235676" y="1820917"/>
                </a:lnTo>
                <a:lnTo>
                  <a:pt x="235279" y="1821133"/>
                </a:lnTo>
                <a:lnTo>
                  <a:pt x="234558" y="1821133"/>
                </a:lnTo>
                <a:lnTo>
                  <a:pt x="234270" y="1821421"/>
                </a:lnTo>
                <a:lnTo>
                  <a:pt x="233873" y="1821313"/>
                </a:lnTo>
                <a:lnTo>
                  <a:pt x="232683" y="1822322"/>
                </a:lnTo>
                <a:lnTo>
                  <a:pt x="232683" y="1822935"/>
                </a:lnTo>
                <a:lnTo>
                  <a:pt x="233873" y="1824232"/>
                </a:lnTo>
                <a:lnTo>
                  <a:pt x="233873" y="1824809"/>
                </a:lnTo>
                <a:lnTo>
                  <a:pt x="233585" y="1825025"/>
                </a:lnTo>
                <a:lnTo>
                  <a:pt x="233476" y="1825314"/>
                </a:lnTo>
                <a:lnTo>
                  <a:pt x="232467" y="1826215"/>
                </a:lnTo>
                <a:lnTo>
                  <a:pt x="232395" y="1826827"/>
                </a:lnTo>
                <a:lnTo>
                  <a:pt x="232070" y="1827007"/>
                </a:lnTo>
                <a:lnTo>
                  <a:pt x="232070" y="1827296"/>
                </a:lnTo>
                <a:lnTo>
                  <a:pt x="231673" y="1827620"/>
                </a:lnTo>
                <a:lnTo>
                  <a:pt x="231673" y="1828197"/>
                </a:lnTo>
                <a:lnTo>
                  <a:pt x="231277" y="1828521"/>
                </a:lnTo>
                <a:lnTo>
                  <a:pt x="231277" y="1828809"/>
                </a:lnTo>
                <a:lnTo>
                  <a:pt x="230880" y="1829026"/>
                </a:lnTo>
                <a:lnTo>
                  <a:pt x="230880" y="1829891"/>
                </a:lnTo>
                <a:lnTo>
                  <a:pt x="230411" y="1830395"/>
                </a:lnTo>
                <a:lnTo>
                  <a:pt x="229979" y="1829999"/>
                </a:lnTo>
                <a:lnTo>
                  <a:pt x="229185" y="1830720"/>
                </a:lnTo>
                <a:lnTo>
                  <a:pt x="229113" y="1832197"/>
                </a:lnTo>
                <a:lnTo>
                  <a:pt x="229402" y="1832486"/>
                </a:lnTo>
                <a:lnTo>
                  <a:pt x="229402" y="1833098"/>
                </a:lnTo>
                <a:lnTo>
                  <a:pt x="229005" y="1833423"/>
                </a:lnTo>
                <a:lnTo>
                  <a:pt x="229005" y="1833711"/>
                </a:lnTo>
                <a:lnTo>
                  <a:pt x="227707" y="1834720"/>
                </a:lnTo>
                <a:lnTo>
                  <a:pt x="227419" y="1834612"/>
                </a:lnTo>
                <a:lnTo>
                  <a:pt x="227094" y="1834900"/>
                </a:lnTo>
                <a:lnTo>
                  <a:pt x="225724" y="1834828"/>
                </a:lnTo>
                <a:lnTo>
                  <a:pt x="225399" y="1835117"/>
                </a:lnTo>
                <a:lnTo>
                  <a:pt x="225003" y="1835117"/>
                </a:lnTo>
                <a:lnTo>
                  <a:pt x="224318" y="1835621"/>
                </a:lnTo>
                <a:lnTo>
                  <a:pt x="224029" y="1835621"/>
                </a:lnTo>
                <a:lnTo>
                  <a:pt x="223813" y="1835801"/>
                </a:lnTo>
                <a:lnTo>
                  <a:pt x="223813" y="1836306"/>
                </a:lnTo>
                <a:lnTo>
                  <a:pt x="223416" y="1836594"/>
                </a:lnTo>
                <a:lnTo>
                  <a:pt x="223416" y="1837207"/>
                </a:lnTo>
                <a:lnTo>
                  <a:pt x="223019" y="1837495"/>
                </a:lnTo>
                <a:lnTo>
                  <a:pt x="223019" y="1837820"/>
                </a:lnTo>
                <a:lnTo>
                  <a:pt x="222731" y="1838108"/>
                </a:lnTo>
                <a:lnTo>
                  <a:pt x="222623" y="1838901"/>
                </a:lnTo>
                <a:lnTo>
                  <a:pt x="222118" y="1839405"/>
                </a:lnTo>
                <a:lnTo>
                  <a:pt x="221433" y="1839297"/>
                </a:lnTo>
                <a:lnTo>
                  <a:pt x="221108" y="1839009"/>
                </a:lnTo>
                <a:lnTo>
                  <a:pt x="220423" y="1839009"/>
                </a:lnTo>
                <a:lnTo>
                  <a:pt x="220135" y="1838612"/>
                </a:lnTo>
                <a:lnTo>
                  <a:pt x="218729" y="1838612"/>
                </a:lnTo>
                <a:lnTo>
                  <a:pt x="218440" y="1838793"/>
                </a:lnTo>
                <a:lnTo>
                  <a:pt x="216024" y="1838721"/>
                </a:lnTo>
                <a:lnTo>
                  <a:pt x="215736" y="1838396"/>
                </a:lnTo>
                <a:lnTo>
                  <a:pt x="215447" y="1838396"/>
                </a:lnTo>
                <a:lnTo>
                  <a:pt x="215231" y="1838216"/>
                </a:lnTo>
                <a:lnTo>
                  <a:pt x="215231" y="1837892"/>
                </a:lnTo>
                <a:lnTo>
                  <a:pt x="214546" y="1837099"/>
                </a:lnTo>
                <a:lnTo>
                  <a:pt x="214149" y="1837099"/>
                </a:lnTo>
                <a:lnTo>
                  <a:pt x="213825" y="1837423"/>
                </a:lnTo>
                <a:lnTo>
                  <a:pt x="213428" y="1837315"/>
                </a:lnTo>
                <a:lnTo>
                  <a:pt x="213356" y="1837207"/>
                </a:lnTo>
                <a:lnTo>
                  <a:pt x="213356" y="1836919"/>
                </a:lnTo>
                <a:lnTo>
                  <a:pt x="213031" y="1836594"/>
                </a:lnTo>
                <a:lnTo>
                  <a:pt x="213031" y="1836306"/>
                </a:lnTo>
                <a:lnTo>
                  <a:pt x="212743" y="1836018"/>
                </a:lnTo>
                <a:lnTo>
                  <a:pt x="212743" y="1835405"/>
                </a:lnTo>
                <a:lnTo>
                  <a:pt x="213140" y="1835117"/>
                </a:lnTo>
                <a:lnTo>
                  <a:pt x="212959" y="1834900"/>
                </a:lnTo>
                <a:lnTo>
                  <a:pt x="212635" y="1834900"/>
                </a:lnTo>
                <a:lnTo>
                  <a:pt x="212238" y="1835225"/>
                </a:lnTo>
                <a:lnTo>
                  <a:pt x="210940" y="1835117"/>
                </a:lnTo>
                <a:lnTo>
                  <a:pt x="210652" y="1834792"/>
                </a:lnTo>
                <a:lnTo>
                  <a:pt x="210255" y="1834792"/>
                </a:lnTo>
                <a:lnTo>
                  <a:pt x="209966" y="1834504"/>
                </a:lnTo>
                <a:lnTo>
                  <a:pt x="209642" y="1834396"/>
                </a:lnTo>
                <a:lnTo>
                  <a:pt x="208957" y="1833819"/>
                </a:lnTo>
                <a:lnTo>
                  <a:pt x="208632" y="1833819"/>
                </a:lnTo>
                <a:lnTo>
                  <a:pt x="208452" y="1833603"/>
                </a:lnTo>
                <a:lnTo>
                  <a:pt x="208560" y="1832413"/>
                </a:lnTo>
                <a:lnTo>
                  <a:pt x="208957" y="1832125"/>
                </a:lnTo>
                <a:lnTo>
                  <a:pt x="208957" y="1831224"/>
                </a:lnTo>
                <a:lnTo>
                  <a:pt x="209353" y="1831008"/>
                </a:lnTo>
                <a:lnTo>
                  <a:pt x="209426" y="1828629"/>
                </a:lnTo>
                <a:lnTo>
                  <a:pt x="209822" y="1828341"/>
                </a:lnTo>
                <a:lnTo>
                  <a:pt x="209822" y="1828017"/>
                </a:lnTo>
                <a:lnTo>
                  <a:pt x="210147" y="1827836"/>
                </a:lnTo>
                <a:lnTo>
                  <a:pt x="210255" y="1827512"/>
                </a:lnTo>
                <a:lnTo>
                  <a:pt x="209534" y="1826827"/>
                </a:lnTo>
                <a:lnTo>
                  <a:pt x="209642" y="1825710"/>
                </a:lnTo>
                <a:lnTo>
                  <a:pt x="210039" y="1825422"/>
                </a:lnTo>
                <a:lnTo>
                  <a:pt x="210039" y="1824809"/>
                </a:lnTo>
                <a:lnTo>
                  <a:pt x="209750" y="1824521"/>
                </a:lnTo>
                <a:lnTo>
                  <a:pt x="209750" y="1823620"/>
                </a:lnTo>
                <a:lnTo>
                  <a:pt x="209930" y="1823439"/>
                </a:lnTo>
                <a:lnTo>
                  <a:pt x="210615" y="1823512"/>
                </a:lnTo>
                <a:lnTo>
                  <a:pt x="210832" y="1823331"/>
                </a:lnTo>
                <a:lnTo>
                  <a:pt x="210940" y="1821637"/>
                </a:lnTo>
                <a:lnTo>
                  <a:pt x="211625" y="1821025"/>
                </a:lnTo>
                <a:lnTo>
                  <a:pt x="211625" y="1820736"/>
                </a:lnTo>
                <a:lnTo>
                  <a:pt x="212022" y="1820412"/>
                </a:lnTo>
                <a:lnTo>
                  <a:pt x="212022" y="1820124"/>
                </a:lnTo>
                <a:lnTo>
                  <a:pt x="212743" y="1819619"/>
                </a:lnTo>
                <a:lnTo>
                  <a:pt x="212743" y="1819043"/>
                </a:lnTo>
                <a:lnTo>
                  <a:pt x="213140" y="1818718"/>
                </a:lnTo>
                <a:lnTo>
                  <a:pt x="213140" y="1818430"/>
                </a:lnTo>
                <a:lnTo>
                  <a:pt x="213825" y="1817925"/>
                </a:lnTo>
                <a:lnTo>
                  <a:pt x="213825" y="1817637"/>
                </a:lnTo>
                <a:lnTo>
                  <a:pt x="214510" y="1817024"/>
                </a:lnTo>
                <a:lnTo>
                  <a:pt x="214618" y="1815330"/>
                </a:lnTo>
                <a:lnTo>
                  <a:pt x="215231" y="1814826"/>
                </a:lnTo>
                <a:lnTo>
                  <a:pt x="215519" y="1814934"/>
                </a:lnTo>
                <a:lnTo>
                  <a:pt x="216024" y="1814429"/>
                </a:lnTo>
                <a:lnTo>
                  <a:pt x="216024" y="1813853"/>
                </a:lnTo>
                <a:lnTo>
                  <a:pt x="216204" y="1813745"/>
                </a:lnTo>
                <a:lnTo>
                  <a:pt x="216673" y="1813745"/>
                </a:lnTo>
                <a:lnTo>
                  <a:pt x="216854" y="1813636"/>
                </a:lnTo>
                <a:lnTo>
                  <a:pt x="216854" y="1813348"/>
                </a:lnTo>
                <a:lnTo>
                  <a:pt x="217358" y="1812952"/>
                </a:lnTo>
                <a:lnTo>
                  <a:pt x="217647" y="1812952"/>
                </a:lnTo>
                <a:lnTo>
                  <a:pt x="218043" y="1813240"/>
                </a:lnTo>
                <a:lnTo>
                  <a:pt x="219342" y="1813348"/>
                </a:lnTo>
                <a:lnTo>
                  <a:pt x="220027" y="1812844"/>
                </a:lnTo>
                <a:lnTo>
                  <a:pt x="220351" y="1812844"/>
                </a:lnTo>
                <a:lnTo>
                  <a:pt x="220748" y="1813132"/>
                </a:lnTo>
                <a:lnTo>
                  <a:pt x="221721" y="1813132"/>
                </a:lnTo>
                <a:lnTo>
                  <a:pt x="222334" y="1813853"/>
                </a:lnTo>
                <a:lnTo>
                  <a:pt x="222623" y="1813853"/>
                </a:lnTo>
                <a:lnTo>
                  <a:pt x="223128" y="1813456"/>
                </a:lnTo>
                <a:lnTo>
                  <a:pt x="223236" y="1812844"/>
                </a:lnTo>
                <a:lnTo>
                  <a:pt x="223524" y="1812555"/>
                </a:lnTo>
                <a:lnTo>
                  <a:pt x="223632" y="1811654"/>
                </a:lnTo>
                <a:lnTo>
                  <a:pt x="223813" y="1811546"/>
                </a:lnTo>
                <a:lnTo>
                  <a:pt x="224822" y="1811654"/>
                </a:lnTo>
                <a:lnTo>
                  <a:pt x="225039" y="1811438"/>
                </a:lnTo>
                <a:lnTo>
                  <a:pt x="225039" y="1811150"/>
                </a:lnTo>
                <a:lnTo>
                  <a:pt x="225327" y="1810861"/>
                </a:lnTo>
                <a:lnTo>
                  <a:pt x="225435" y="1810645"/>
                </a:lnTo>
                <a:lnTo>
                  <a:pt x="225039" y="1810249"/>
                </a:lnTo>
                <a:lnTo>
                  <a:pt x="225111" y="1808555"/>
                </a:lnTo>
                <a:lnTo>
                  <a:pt x="224822" y="1808158"/>
                </a:lnTo>
                <a:lnTo>
                  <a:pt x="224931" y="1806464"/>
                </a:lnTo>
                <a:lnTo>
                  <a:pt x="224606" y="1806176"/>
                </a:lnTo>
                <a:lnTo>
                  <a:pt x="224606" y="1805455"/>
                </a:lnTo>
                <a:lnTo>
                  <a:pt x="224318" y="1805167"/>
                </a:lnTo>
                <a:lnTo>
                  <a:pt x="224390" y="1803978"/>
                </a:lnTo>
                <a:lnTo>
                  <a:pt x="224101" y="1803761"/>
                </a:lnTo>
                <a:lnTo>
                  <a:pt x="224101" y="1802860"/>
                </a:lnTo>
                <a:lnTo>
                  <a:pt x="223813" y="1802464"/>
                </a:lnTo>
                <a:lnTo>
                  <a:pt x="223921" y="1801058"/>
                </a:lnTo>
                <a:lnTo>
                  <a:pt x="223596" y="1800662"/>
                </a:lnTo>
                <a:lnTo>
                  <a:pt x="223596" y="1800085"/>
                </a:lnTo>
                <a:lnTo>
                  <a:pt x="222695" y="1799184"/>
                </a:lnTo>
                <a:lnTo>
                  <a:pt x="222695" y="1798860"/>
                </a:lnTo>
                <a:lnTo>
                  <a:pt x="222406" y="1798572"/>
                </a:lnTo>
                <a:lnTo>
                  <a:pt x="222406" y="1797959"/>
                </a:lnTo>
                <a:lnTo>
                  <a:pt x="222118" y="1797671"/>
                </a:lnTo>
                <a:lnTo>
                  <a:pt x="222118" y="1797382"/>
                </a:lnTo>
                <a:lnTo>
                  <a:pt x="221794" y="1796986"/>
                </a:lnTo>
                <a:lnTo>
                  <a:pt x="221794" y="1796770"/>
                </a:lnTo>
                <a:lnTo>
                  <a:pt x="221217" y="1796085"/>
                </a:lnTo>
                <a:lnTo>
                  <a:pt x="221217" y="1795760"/>
                </a:lnTo>
                <a:lnTo>
                  <a:pt x="220892" y="1795472"/>
                </a:lnTo>
                <a:lnTo>
                  <a:pt x="220892" y="1795184"/>
                </a:lnTo>
                <a:lnTo>
                  <a:pt x="220315" y="1794571"/>
                </a:lnTo>
                <a:lnTo>
                  <a:pt x="220315" y="1794283"/>
                </a:lnTo>
                <a:lnTo>
                  <a:pt x="219702" y="1793562"/>
                </a:lnTo>
                <a:lnTo>
                  <a:pt x="219702" y="1793382"/>
                </a:lnTo>
                <a:lnTo>
                  <a:pt x="219089" y="1792661"/>
                </a:lnTo>
                <a:lnTo>
                  <a:pt x="219089" y="1792373"/>
                </a:lnTo>
                <a:lnTo>
                  <a:pt x="217214" y="1790463"/>
                </a:lnTo>
                <a:lnTo>
                  <a:pt x="217214" y="1790174"/>
                </a:lnTo>
                <a:lnTo>
                  <a:pt x="216998" y="1790066"/>
                </a:lnTo>
                <a:lnTo>
                  <a:pt x="216709" y="1789958"/>
                </a:lnTo>
                <a:lnTo>
                  <a:pt x="216421" y="1789670"/>
                </a:lnTo>
                <a:lnTo>
                  <a:pt x="215411" y="1789562"/>
                </a:lnTo>
                <a:lnTo>
                  <a:pt x="215015" y="1789886"/>
                </a:lnTo>
                <a:lnTo>
                  <a:pt x="214402" y="1789886"/>
                </a:lnTo>
                <a:lnTo>
                  <a:pt x="214005" y="1790174"/>
                </a:lnTo>
                <a:lnTo>
                  <a:pt x="213716" y="1790066"/>
                </a:lnTo>
                <a:lnTo>
                  <a:pt x="213320" y="1790390"/>
                </a:lnTo>
                <a:lnTo>
                  <a:pt x="212310" y="1790390"/>
                </a:lnTo>
                <a:lnTo>
                  <a:pt x="211733" y="1789670"/>
                </a:lnTo>
                <a:lnTo>
                  <a:pt x="211012" y="1789670"/>
                </a:lnTo>
                <a:lnTo>
                  <a:pt x="210507" y="1789165"/>
                </a:lnTo>
                <a:lnTo>
                  <a:pt x="210615" y="1788588"/>
                </a:lnTo>
                <a:lnTo>
                  <a:pt x="210904" y="1788264"/>
                </a:lnTo>
                <a:lnTo>
                  <a:pt x="211012" y="1787687"/>
                </a:lnTo>
                <a:lnTo>
                  <a:pt x="211337" y="1787471"/>
                </a:lnTo>
                <a:lnTo>
                  <a:pt x="211409" y="1785994"/>
                </a:lnTo>
                <a:lnTo>
                  <a:pt x="211120" y="1785669"/>
                </a:lnTo>
                <a:lnTo>
                  <a:pt x="211228" y="1784192"/>
                </a:lnTo>
                <a:lnTo>
                  <a:pt x="212202" y="1783399"/>
                </a:lnTo>
                <a:lnTo>
                  <a:pt x="212310" y="1783074"/>
                </a:lnTo>
                <a:lnTo>
                  <a:pt x="212599" y="1782786"/>
                </a:lnTo>
                <a:lnTo>
                  <a:pt x="212707" y="1781885"/>
                </a:lnTo>
                <a:lnTo>
                  <a:pt x="212382" y="1781597"/>
                </a:lnTo>
                <a:lnTo>
                  <a:pt x="212382" y="1780696"/>
                </a:lnTo>
                <a:lnTo>
                  <a:pt x="213680" y="1779686"/>
                </a:lnTo>
                <a:lnTo>
                  <a:pt x="214293" y="1779795"/>
                </a:lnTo>
                <a:lnTo>
                  <a:pt x="214690" y="1779470"/>
                </a:lnTo>
                <a:lnTo>
                  <a:pt x="215303" y="1779470"/>
                </a:lnTo>
                <a:lnTo>
                  <a:pt x="215880" y="1779074"/>
                </a:lnTo>
                <a:lnTo>
                  <a:pt x="215880" y="1778497"/>
                </a:lnTo>
                <a:lnTo>
                  <a:pt x="216277" y="1778173"/>
                </a:lnTo>
                <a:lnTo>
                  <a:pt x="216277" y="1777993"/>
                </a:lnTo>
                <a:lnTo>
                  <a:pt x="216493" y="1777776"/>
                </a:lnTo>
                <a:lnTo>
                  <a:pt x="216781" y="1777776"/>
                </a:lnTo>
                <a:lnTo>
                  <a:pt x="217070" y="1778173"/>
                </a:lnTo>
                <a:lnTo>
                  <a:pt x="217394" y="1778173"/>
                </a:lnTo>
                <a:lnTo>
                  <a:pt x="217791" y="1778497"/>
                </a:lnTo>
                <a:lnTo>
                  <a:pt x="218476" y="1777884"/>
                </a:lnTo>
                <a:lnTo>
                  <a:pt x="218801" y="1777993"/>
                </a:lnTo>
                <a:lnTo>
                  <a:pt x="218981" y="1777776"/>
                </a:lnTo>
                <a:lnTo>
                  <a:pt x="218981" y="1777488"/>
                </a:lnTo>
                <a:lnTo>
                  <a:pt x="219269" y="1777200"/>
                </a:lnTo>
                <a:lnTo>
                  <a:pt x="219378" y="1776695"/>
                </a:lnTo>
                <a:lnTo>
                  <a:pt x="219666" y="1776371"/>
                </a:lnTo>
                <a:lnTo>
                  <a:pt x="219774" y="1776082"/>
                </a:lnTo>
                <a:lnTo>
                  <a:pt x="220099" y="1775794"/>
                </a:lnTo>
                <a:lnTo>
                  <a:pt x="220099" y="1775470"/>
                </a:lnTo>
                <a:lnTo>
                  <a:pt x="220495" y="1775181"/>
                </a:lnTo>
                <a:lnTo>
                  <a:pt x="220495" y="1774893"/>
                </a:lnTo>
                <a:lnTo>
                  <a:pt x="220784" y="1774677"/>
                </a:lnTo>
                <a:lnTo>
                  <a:pt x="220892" y="1774389"/>
                </a:lnTo>
                <a:lnTo>
                  <a:pt x="221072" y="1774172"/>
                </a:lnTo>
                <a:lnTo>
                  <a:pt x="221397" y="1774280"/>
                </a:lnTo>
                <a:lnTo>
                  <a:pt x="221685" y="1773992"/>
                </a:lnTo>
                <a:lnTo>
                  <a:pt x="222082" y="1773992"/>
                </a:lnTo>
                <a:lnTo>
                  <a:pt x="222370" y="1773668"/>
                </a:lnTo>
                <a:lnTo>
                  <a:pt x="224065" y="1773776"/>
                </a:lnTo>
                <a:lnTo>
                  <a:pt x="224462" y="1773560"/>
                </a:lnTo>
                <a:lnTo>
                  <a:pt x="225796" y="1773560"/>
                </a:lnTo>
                <a:lnTo>
                  <a:pt x="226661" y="1772983"/>
                </a:lnTo>
                <a:lnTo>
                  <a:pt x="226661" y="1772587"/>
                </a:lnTo>
                <a:lnTo>
                  <a:pt x="226986" y="1772370"/>
                </a:lnTo>
                <a:lnTo>
                  <a:pt x="227058" y="1771758"/>
                </a:lnTo>
                <a:lnTo>
                  <a:pt x="227383" y="1771469"/>
                </a:lnTo>
                <a:lnTo>
                  <a:pt x="227455" y="1770568"/>
                </a:lnTo>
                <a:lnTo>
                  <a:pt x="227671" y="1770496"/>
                </a:lnTo>
                <a:lnTo>
                  <a:pt x="228248" y="1770496"/>
                </a:lnTo>
                <a:lnTo>
                  <a:pt x="228572" y="1770785"/>
                </a:lnTo>
                <a:lnTo>
                  <a:pt x="228969" y="1770893"/>
                </a:lnTo>
                <a:lnTo>
                  <a:pt x="229149" y="1770676"/>
                </a:lnTo>
                <a:lnTo>
                  <a:pt x="229149" y="1770388"/>
                </a:lnTo>
                <a:lnTo>
                  <a:pt x="228861" y="1770064"/>
                </a:lnTo>
                <a:lnTo>
                  <a:pt x="228861" y="1769487"/>
                </a:lnTo>
                <a:lnTo>
                  <a:pt x="228572" y="1769163"/>
                </a:lnTo>
                <a:lnTo>
                  <a:pt x="228572" y="1768298"/>
                </a:lnTo>
                <a:lnTo>
                  <a:pt x="228464" y="1768082"/>
                </a:lnTo>
                <a:lnTo>
                  <a:pt x="228068" y="1768082"/>
                </a:lnTo>
                <a:lnTo>
                  <a:pt x="227671" y="1767685"/>
                </a:lnTo>
                <a:lnTo>
                  <a:pt x="227959" y="1767361"/>
                </a:lnTo>
                <a:lnTo>
                  <a:pt x="228068" y="1766496"/>
                </a:lnTo>
                <a:lnTo>
                  <a:pt x="227563" y="1765991"/>
                </a:lnTo>
                <a:lnTo>
                  <a:pt x="226878" y="1765991"/>
                </a:lnTo>
                <a:lnTo>
                  <a:pt x="226157" y="1766496"/>
                </a:lnTo>
                <a:lnTo>
                  <a:pt x="225183" y="1766496"/>
                </a:lnTo>
                <a:lnTo>
                  <a:pt x="224895" y="1766676"/>
                </a:lnTo>
                <a:lnTo>
                  <a:pt x="224498" y="1766676"/>
                </a:lnTo>
                <a:lnTo>
                  <a:pt x="224173" y="1767000"/>
                </a:lnTo>
                <a:lnTo>
                  <a:pt x="222479" y="1766892"/>
                </a:lnTo>
                <a:lnTo>
                  <a:pt x="221577" y="1765883"/>
                </a:lnTo>
                <a:lnTo>
                  <a:pt x="220892" y="1765883"/>
                </a:lnTo>
                <a:lnTo>
                  <a:pt x="220495" y="1766207"/>
                </a:lnTo>
                <a:lnTo>
                  <a:pt x="219882" y="1766099"/>
                </a:lnTo>
                <a:lnTo>
                  <a:pt x="219486" y="1766388"/>
                </a:lnTo>
                <a:lnTo>
                  <a:pt x="219197" y="1766388"/>
                </a:lnTo>
                <a:lnTo>
                  <a:pt x="218801" y="1766712"/>
                </a:lnTo>
                <a:lnTo>
                  <a:pt x="218512" y="1766604"/>
                </a:lnTo>
                <a:lnTo>
                  <a:pt x="216890" y="1765090"/>
                </a:lnTo>
                <a:lnTo>
                  <a:pt x="216601" y="1765018"/>
                </a:lnTo>
                <a:lnTo>
                  <a:pt x="216313" y="1764694"/>
                </a:lnTo>
                <a:lnTo>
                  <a:pt x="213897" y="1764622"/>
                </a:lnTo>
                <a:lnTo>
                  <a:pt x="213608" y="1764802"/>
                </a:lnTo>
                <a:lnTo>
                  <a:pt x="211625" y="1764694"/>
                </a:lnTo>
                <a:lnTo>
                  <a:pt x="210724" y="1765415"/>
                </a:lnTo>
                <a:lnTo>
                  <a:pt x="210724" y="1765703"/>
                </a:lnTo>
                <a:lnTo>
                  <a:pt x="210327" y="1766027"/>
                </a:lnTo>
                <a:lnTo>
                  <a:pt x="210327" y="1766279"/>
                </a:lnTo>
                <a:lnTo>
                  <a:pt x="209606" y="1766748"/>
                </a:lnTo>
                <a:lnTo>
                  <a:pt x="209606" y="1767361"/>
                </a:lnTo>
                <a:lnTo>
                  <a:pt x="209209" y="1767649"/>
                </a:lnTo>
                <a:lnTo>
                  <a:pt x="209209" y="1768262"/>
                </a:lnTo>
                <a:lnTo>
                  <a:pt x="208813" y="1768550"/>
                </a:lnTo>
                <a:lnTo>
                  <a:pt x="208813" y="1769163"/>
                </a:lnTo>
                <a:lnTo>
                  <a:pt x="208416" y="1769343"/>
                </a:lnTo>
                <a:lnTo>
                  <a:pt x="208344" y="1770857"/>
                </a:lnTo>
                <a:lnTo>
                  <a:pt x="208019" y="1771145"/>
                </a:lnTo>
                <a:lnTo>
                  <a:pt x="208019" y="1771469"/>
                </a:lnTo>
                <a:lnTo>
                  <a:pt x="207623" y="1771758"/>
                </a:lnTo>
                <a:lnTo>
                  <a:pt x="207623" y="1772262"/>
                </a:lnTo>
                <a:lnTo>
                  <a:pt x="207226" y="1772551"/>
                </a:lnTo>
                <a:lnTo>
                  <a:pt x="207226" y="1773163"/>
                </a:lnTo>
                <a:lnTo>
                  <a:pt x="206829" y="1773452"/>
                </a:lnTo>
                <a:lnTo>
                  <a:pt x="206829" y="1773776"/>
                </a:lnTo>
                <a:lnTo>
                  <a:pt x="206541" y="1774064"/>
                </a:lnTo>
                <a:lnTo>
                  <a:pt x="206541" y="1774353"/>
                </a:lnTo>
                <a:lnTo>
                  <a:pt x="206144" y="1774569"/>
                </a:lnTo>
                <a:lnTo>
                  <a:pt x="206036" y="1775470"/>
                </a:lnTo>
                <a:lnTo>
                  <a:pt x="205748" y="1775758"/>
                </a:lnTo>
                <a:lnTo>
                  <a:pt x="205531" y="1777848"/>
                </a:lnTo>
                <a:lnTo>
                  <a:pt x="205243" y="1778065"/>
                </a:lnTo>
                <a:lnTo>
                  <a:pt x="205243" y="1778641"/>
                </a:lnTo>
                <a:lnTo>
                  <a:pt x="204846" y="1778966"/>
                </a:lnTo>
                <a:lnTo>
                  <a:pt x="204846" y="1779254"/>
                </a:lnTo>
                <a:lnTo>
                  <a:pt x="204450" y="1779578"/>
                </a:lnTo>
                <a:lnTo>
                  <a:pt x="204450" y="1780155"/>
                </a:lnTo>
                <a:lnTo>
                  <a:pt x="204053" y="1780443"/>
                </a:lnTo>
                <a:lnTo>
                  <a:pt x="204053" y="1780948"/>
                </a:lnTo>
                <a:lnTo>
                  <a:pt x="203728" y="1781272"/>
                </a:lnTo>
                <a:lnTo>
                  <a:pt x="203656" y="1781849"/>
                </a:lnTo>
                <a:lnTo>
                  <a:pt x="202935" y="1782462"/>
                </a:lnTo>
                <a:lnTo>
                  <a:pt x="202935" y="1782750"/>
                </a:lnTo>
                <a:lnTo>
                  <a:pt x="202250" y="1783254"/>
                </a:lnTo>
                <a:lnTo>
                  <a:pt x="202250" y="1783543"/>
                </a:lnTo>
                <a:lnTo>
                  <a:pt x="201853" y="1783867"/>
                </a:lnTo>
                <a:lnTo>
                  <a:pt x="201853" y="1784155"/>
                </a:lnTo>
                <a:lnTo>
                  <a:pt x="201132" y="1784660"/>
                </a:lnTo>
                <a:lnTo>
                  <a:pt x="201132" y="1784948"/>
                </a:lnTo>
                <a:lnTo>
                  <a:pt x="200736" y="1785273"/>
                </a:lnTo>
                <a:lnTo>
                  <a:pt x="200736" y="1785849"/>
                </a:lnTo>
                <a:lnTo>
                  <a:pt x="200050" y="1786354"/>
                </a:lnTo>
                <a:lnTo>
                  <a:pt x="199942" y="1786750"/>
                </a:lnTo>
                <a:lnTo>
                  <a:pt x="198969" y="1787543"/>
                </a:lnTo>
                <a:lnTo>
                  <a:pt x="198969" y="1787868"/>
                </a:lnTo>
                <a:lnTo>
                  <a:pt x="198572" y="1788156"/>
                </a:lnTo>
                <a:lnTo>
                  <a:pt x="198572" y="1788336"/>
                </a:lnTo>
                <a:lnTo>
                  <a:pt x="197851" y="1788949"/>
                </a:lnTo>
                <a:lnTo>
                  <a:pt x="197851" y="1789273"/>
                </a:lnTo>
                <a:lnTo>
                  <a:pt x="197454" y="1789562"/>
                </a:lnTo>
                <a:lnTo>
                  <a:pt x="197454" y="1789850"/>
                </a:lnTo>
                <a:lnTo>
                  <a:pt x="196048" y="1790967"/>
                </a:lnTo>
                <a:lnTo>
                  <a:pt x="196048" y="1791255"/>
                </a:lnTo>
                <a:lnTo>
                  <a:pt x="195651" y="1791472"/>
                </a:lnTo>
                <a:lnTo>
                  <a:pt x="195651" y="1791760"/>
                </a:lnTo>
                <a:lnTo>
                  <a:pt x="194966" y="1792373"/>
                </a:lnTo>
                <a:lnTo>
                  <a:pt x="194858" y="1792949"/>
                </a:lnTo>
                <a:lnTo>
                  <a:pt x="192767" y="1794571"/>
                </a:lnTo>
                <a:lnTo>
                  <a:pt x="192767" y="1794859"/>
                </a:lnTo>
                <a:lnTo>
                  <a:pt x="192586" y="1795076"/>
                </a:lnTo>
                <a:lnTo>
                  <a:pt x="192262" y="1794968"/>
                </a:lnTo>
                <a:lnTo>
                  <a:pt x="190171" y="1796661"/>
                </a:lnTo>
                <a:lnTo>
                  <a:pt x="189485" y="1796553"/>
                </a:lnTo>
                <a:lnTo>
                  <a:pt x="189305" y="1796770"/>
                </a:lnTo>
                <a:lnTo>
                  <a:pt x="189305" y="1797058"/>
                </a:lnTo>
                <a:lnTo>
                  <a:pt x="189089" y="1797166"/>
                </a:lnTo>
                <a:lnTo>
                  <a:pt x="188800" y="1797166"/>
                </a:lnTo>
                <a:lnTo>
                  <a:pt x="188404" y="1797454"/>
                </a:lnTo>
                <a:lnTo>
                  <a:pt x="188079" y="1797454"/>
                </a:lnTo>
                <a:lnTo>
                  <a:pt x="186997" y="1798247"/>
                </a:lnTo>
                <a:lnTo>
                  <a:pt x="186673" y="1798247"/>
                </a:lnTo>
                <a:lnTo>
                  <a:pt x="186493" y="1798355"/>
                </a:lnTo>
                <a:lnTo>
                  <a:pt x="186493" y="1798644"/>
                </a:lnTo>
                <a:lnTo>
                  <a:pt x="186312" y="1798752"/>
                </a:lnTo>
                <a:lnTo>
                  <a:pt x="185988" y="1798752"/>
                </a:lnTo>
                <a:lnTo>
                  <a:pt x="184185" y="1800157"/>
                </a:lnTo>
                <a:lnTo>
                  <a:pt x="183896" y="1800157"/>
                </a:lnTo>
                <a:lnTo>
                  <a:pt x="183500" y="1800338"/>
                </a:lnTo>
                <a:lnTo>
                  <a:pt x="183211" y="1800338"/>
                </a:lnTo>
                <a:lnTo>
                  <a:pt x="182995" y="1800446"/>
                </a:lnTo>
                <a:lnTo>
                  <a:pt x="182995" y="1801058"/>
                </a:lnTo>
                <a:lnTo>
                  <a:pt x="182598" y="1801347"/>
                </a:lnTo>
                <a:lnTo>
                  <a:pt x="182598" y="1801959"/>
                </a:lnTo>
                <a:lnTo>
                  <a:pt x="180327" y="1803761"/>
                </a:lnTo>
                <a:lnTo>
                  <a:pt x="179606" y="1803653"/>
                </a:lnTo>
                <a:lnTo>
                  <a:pt x="179317" y="1803365"/>
                </a:lnTo>
                <a:lnTo>
                  <a:pt x="179029" y="1803365"/>
                </a:lnTo>
                <a:lnTo>
                  <a:pt x="178416" y="1802752"/>
                </a:lnTo>
                <a:lnTo>
                  <a:pt x="178019" y="1802644"/>
                </a:lnTo>
                <a:lnTo>
                  <a:pt x="177730" y="1802356"/>
                </a:lnTo>
                <a:lnTo>
                  <a:pt x="177009" y="1802356"/>
                </a:lnTo>
                <a:lnTo>
                  <a:pt x="175315" y="1800554"/>
                </a:lnTo>
                <a:lnTo>
                  <a:pt x="175315" y="1799941"/>
                </a:lnTo>
                <a:lnTo>
                  <a:pt x="175026" y="1799653"/>
                </a:lnTo>
                <a:lnTo>
                  <a:pt x="175134" y="1798752"/>
                </a:lnTo>
                <a:lnTo>
                  <a:pt x="174810" y="1798464"/>
                </a:lnTo>
                <a:lnTo>
                  <a:pt x="174810" y="1797562"/>
                </a:lnTo>
                <a:lnTo>
                  <a:pt x="174341" y="1797058"/>
                </a:lnTo>
                <a:lnTo>
                  <a:pt x="174016" y="1797058"/>
                </a:lnTo>
                <a:lnTo>
                  <a:pt x="173728" y="1796770"/>
                </a:lnTo>
                <a:lnTo>
                  <a:pt x="173331" y="1796770"/>
                </a:lnTo>
                <a:lnTo>
                  <a:pt x="173223" y="1796553"/>
                </a:lnTo>
                <a:lnTo>
                  <a:pt x="173223" y="1796265"/>
                </a:lnTo>
                <a:lnTo>
                  <a:pt x="172935" y="1795977"/>
                </a:lnTo>
                <a:lnTo>
                  <a:pt x="173043" y="1794175"/>
                </a:lnTo>
                <a:lnTo>
                  <a:pt x="173223" y="1794067"/>
                </a:lnTo>
                <a:lnTo>
                  <a:pt x="173512" y="1794067"/>
                </a:lnTo>
                <a:lnTo>
                  <a:pt x="174233" y="1794787"/>
                </a:lnTo>
                <a:lnTo>
                  <a:pt x="174738" y="1794283"/>
                </a:lnTo>
                <a:lnTo>
                  <a:pt x="174738" y="1793490"/>
                </a:lnTo>
                <a:lnTo>
                  <a:pt x="175134" y="1793166"/>
                </a:lnTo>
                <a:lnTo>
                  <a:pt x="175134" y="1792877"/>
                </a:lnTo>
                <a:lnTo>
                  <a:pt x="175711" y="1792481"/>
                </a:lnTo>
                <a:lnTo>
                  <a:pt x="176036" y="1792481"/>
                </a:lnTo>
                <a:lnTo>
                  <a:pt x="176505" y="1792084"/>
                </a:lnTo>
                <a:lnTo>
                  <a:pt x="176505" y="1791760"/>
                </a:lnTo>
                <a:lnTo>
                  <a:pt x="177406" y="1791075"/>
                </a:lnTo>
                <a:lnTo>
                  <a:pt x="177803" y="1791075"/>
                </a:lnTo>
                <a:lnTo>
                  <a:pt x="177911" y="1790967"/>
                </a:lnTo>
                <a:lnTo>
                  <a:pt x="178019" y="1790066"/>
                </a:lnTo>
                <a:lnTo>
                  <a:pt x="178307" y="1789778"/>
                </a:lnTo>
                <a:lnTo>
                  <a:pt x="178416" y="1789165"/>
                </a:lnTo>
                <a:lnTo>
                  <a:pt x="178704" y="1788985"/>
                </a:lnTo>
                <a:lnTo>
                  <a:pt x="178812" y="1788697"/>
                </a:lnTo>
                <a:lnTo>
                  <a:pt x="179497" y="1788084"/>
                </a:lnTo>
                <a:lnTo>
                  <a:pt x="179497" y="1787760"/>
                </a:lnTo>
                <a:lnTo>
                  <a:pt x="179317" y="1787687"/>
                </a:lnTo>
                <a:lnTo>
                  <a:pt x="178019" y="1787579"/>
                </a:lnTo>
                <a:lnTo>
                  <a:pt x="177730" y="1787183"/>
                </a:lnTo>
                <a:lnTo>
                  <a:pt x="177298" y="1787183"/>
                </a:lnTo>
                <a:lnTo>
                  <a:pt x="177226" y="1787075"/>
                </a:lnTo>
                <a:lnTo>
                  <a:pt x="177226" y="1786786"/>
                </a:lnTo>
                <a:lnTo>
                  <a:pt x="176901" y="1786390"/>
                </a:lnTo>
                <a:lnTo>
                  <a:pt x="176901" y="1785885"/>
                </a:lnTo>
                <a:lnTo>
                  <a:pt x="177298" y="1785597"/>
                </a:lnTo>
                <a:lnTo>
                  <a:pt x="177298" y="1785273"/>
                </a:lnTo>
                <a:lnTo>
                  <a:pt x="177622" y="1784984"/>
                </a:lnTo>
                <a:lnTo>
                  <a:pt x="177730" y="1784372"/>
                </a:lnTo>
                <a:lnTo>
                  <a:pt x="177911" y="1784300"/>
                </a:lnTo>
                <a:lnTo>
                  <a:pt x="178199" y="1784300"/>
                </a:lnTo>
                <a:lnTo>
                  <a:pt x="178416" y="1784192"/>
                </a:lnTo>
                <a:lnTo>
                  <a:pt x="178199" y="1784011"/>
                </a:lnTo>
                <a:lnTo>
                  <a:pt x="177911" y="1784011"/>
                </a:lnTo>
                <a:lnTo>
                  <a:pt x="177730" y="1783795"/>
                </a:lnTo>
                <a:lnTo>
                  <a:pt x="177803" y="1783182"/>
                </a:lnTo>
                <a:lnTo>
                  <a:pt x="178524" y="1782714"/>
                </a:lnTo>
                <a:lnTo>
                  <a:pt x="178524" y="1782390"/>
                </a:lnTo>
                <a:lnTo>
                  <a:pt x="178920" y="1782101"/>
                </a:lnTo>
                <a:lnTo>
                  <a:pt x="178920" y="1781813"/>
                </a:lnTo>
                <a:lnTo>
                  <a:pt x="179209" y="1781489"/>
                </a:lnTo>
                <a:lnTo>
                  <a:pt x="179317" y="1780407"/>
                </a:lnTo>
                <a:lnTo>
                  <a:pt x="180507" y="1779398"/>
                </a:lnTo>
                <a:lnTo>
                  <a:pt x="180904" y="1779398"/>
                </a:lnTo>
                <a:lnTo>
                  <a:pt x="181408" y="1779002"/>
                </a:lnTo>
                <a:lnTo>
                  <a:pt x="181517" y="1778101"/>
                </a:lnTo>
                <a:lnTo>
                  <a:pt x="181805" y="1777812"/>
                </a:lnTo>
                <a:lnTo>
                  <a:pt x="181805" y="1777488"/>
                </a:lnTo>
                <a:lnTo>
                  <a:pt x="182526" y="1777020"/>
                </a:lnTo>
                <a:lnTo>
                  <a:pt x="182598" y="1776731"/>
                </a:lnTo>
                <a:lnTo>
                  <a:pt x="183428" y="1776010"/>
                </a:lnTo>
                <a:lnTo>
                  <a:pt x="183824" y="1776010"/>
                </a:lnTo>
                <a:lnTo>
                  <a:pt x="184509" y="1775542"/>
                </a:lnTo>
                <a:lnTo>
                  <a:pt x="186204" y="1775614"/>
                </a:lnTo>
                <a:lnTo>
                  <a:pt x="186312" y="1775434"/>
                </a:lnTo>
                <a:lnTo>
                  <a:pt x="186384" y="1774929"/>
                </a:lnTo>
                <a:lnTo>
                  <a:pt x="186204" y="1774749"/>
                </a:lnTo>
                <a:lnTo>
                  <a:pt x="185880" y="1775037"/>
                </a:lnTo>
                <a:lnTo>
                  <a:pt x="185483" y="1775037"/>
                </a:lnTo>
                <a:lnTo>
                  <a:pt x="184690" y="1774244"/>
                </a:lnTo>
                <a:lnTo>
                  <a:pt x="184798" y="1773055"/>
                </a:lnTo>
                <a:lnTo>
                  <a:pt x="185483" y="1772442"/>
                </a:lnTo>
                <a:lnTo>
                  <a:pt x="185591" y="1771253"/>
                </a:lnTo>
                <a:lnTo>
                  <a:pt x="186673" y="1770460"/>
                </a:lnTo>
                <a:lnTo>
                  <a:pt x="186673" y="1770136"/>
                </a:lnTo>
                <a:lnTo>
                  <a:pt x="186997" y="1769847"/>
                </a:lnTo>
                <a:lnTo>
                  <a:pt x="187106" y="1769235"/>
                </a:lnTo>
                <a:lnTo>
                  <a:pt x="187791" y="1768766"/>
                </a:lnTo>
                <a:lnTo>
                  <a:pt x="187791" y="1768154"/>
                </a:lnTo>
                <a:lnTo>
                  <a:pt x="188187" y="1767829"/>
                </a:lnTo>
                <a:lnTo>
                  <a:pt x="188296" y="1765559"/>
                </a:lnTo>
                <a:lnTo>
                  <a:pt x="188692" y="1765234"/>
                </a:lnTo>
                <a:lnTo>
                  <a:pt x="188368" y="1764946"/>
                </a:lnTo>
                <a:lnTo>
                  <a:pt x="188368" y="1764333"/>
                </a:lnTo>
                <a:lnTo>
                  <a:pt x="188079" y="1764045"/>
                </a:lnTo>
                <a:lnTo>
                  <a:pt x="188079" y="1763432"/>
                </a:lnTo>
                <a:lnTo>
                  <a:pt x="187574" y="1762964"/>
                </a:lnTo>
                <a:lnTo>
                  <a:pt x="187286" y="1762964"/>
                </a:lnTo>
                <a:lnTo>
                  <a:pt x="186997" y="1763144"/>
                </a:lnTo>
                <a:lnTo>
                  <a:pt x="185303" y="1763036"/>
                </a:lnTo>
                <a:lnTo>
                  <a:pt x="184978" y="1762748"/>
                </a:lnTo>
                <a:lnTo>
                  <a:pt x="184582" y="1762748"/>
                </a:lnTo>
                <a:lnTo>
                  <a:pt x="184293" y="1762459"/>
                </a:lnTo>
                <a:lnTo>
                  <a:pt x="182995" y="1762351"/>
                </a:lnTo>
                <a:lnTo>
                  <a:pt x="182815" y="1762135"/>
                </a:lnTo>
                <a:lnTo>
                  <a:pt x="183211" y="1761955"/>
                </a:lnTo>
                <a:lnTo>
                  <a:pt x="183211" y="1761666"/>
                </a:lnTo>
                <a:lnTo>
                  <a:pt x="182598" y="1760946"/>
                </a:lnTo>
                <a:lnTo>
                  <a:pt x="182598" y="1760657"/>
                </a:lnTo>
                <a:lnTo>
                  <a:pt x="182779" y="1760549"/>
                </a:lnTo>
                <a:lnTo>
                  <a:pt x="183103" y="1760549"/>
                </a:lnTo>
                <a:lnTo>
                  <a:pt x="183283" y="1760441"/>
                </a:lnTo>
                <a:lnTo>
                  <a:pt x="183283" y="1760153"/>
                </a:lnTo>
                <a:lnTo>
                  <a:pt x="182995" y="1759864"/>
                </a:lnTo>
                <a:lnTo>
                  <a:pt x="182995" y="1759540"/>
                </a:lnTo>
                <a:lnTo>
                  <a:pt x="183680" y="1758963"/>
                </a:lnTo>
                <a:lnTo>
                  <a:pt x="183680" y="1758639"/>
                </a:lnTo>
                <a:lnTo>
                  <a:pt x="184113" y="1758351"/>
                </a:lnTo>
                <a:lnTo>
                  <a:pt x="184113" y="1757846"/>
                </a:lnTo>
                <a:lnTo>
                  <a:pt x="184293" y="1757666"/>
                </a:lnTo>
                <a:lnTo>
                  <a:pt x="184582" y="1757666"/>
                </a:lnTo>
                <a:lnTo>
                  <a:pt x="184978" y="1757450"/>
                </a:lnTo>
                <a:lnTo>
                  <a:pt x="185303" y="1757450"/>
                </a:lnTo>
                <a:lnTo>
                  <a:pt x="185808" y="1757053"/>
                </a:lnTo>
                <a:lnTo>
                  <a:pt x="185880" y="1756765"/>
                </a:lnTo>
                <a:lnTo>
                  <a:pt x="185988" y="1756549"/>
                </a:lnTo>
                <a:lnTo>
                  <a:pt x="186384" y="1756945"/>
                </a:lnTo>
                <a:lnTo>
                  <a:pt x="186493" y="1756765"/>
                </a:lnTo>
                <a:lnTo>
                  <a:pt x="186168" y="1756440"/>
                </a:lnTo>
                <a:lnTo>
                  <a:pt x="186168" y="1756152"/>
                </a:lnTo>
                <a:lnTo>
                  <a:pt x="186781" y="1755756"/>
                </a:lnTo>
                <a:lnTo>
                  <a:pt x="187394" y="1755756"/>
                </a:lnTo>
                <a:lnTo>
                  <a:pt x="188079" y="1755251"/>
                </a:lnTo>
                <a:lnTo>
                  <a:pt x="188764" y="1755251"/>
                </a:lnTo>
                <a:lnTo>
                  <a:pt x="188981" y="1755143"/>
                </a:lnTo>
                <a:lnTo>
                  <a:pt x="188981" y="1754855"/>
                </a:lnTo>
                <a:lnTo>
                  <a:pt x="188656" y="1754566"/>
                </a:lnTo>
                <a:lnTo>
                  <a:pt x="188656" y="1754242"/>
                </a:lnTo>
                <a:lnTo>
                  <a:pt x="189053" y="1753954"/>
                </a:lnTo>
                <a:lnTo>
                  <a:pt x="188764" y="1753629"/>
                </a:lnTo>
                <a:lnTo>
                  <a:pt x="188764" y="1752440"/>
                </a:lnTo>
                <a:lnTo>
                  <a:pt x="188945" y="1752368"/>
                </a:lnTo>
                <a:lnTo>
                  <a:pt x="189269" y="1752368"/>
                </a:lnTo>
                <a:lnTo>
                  <a:pt x="189449" y="1752152"/>
                </a:lnTo>
                <a:lnTo>
                  <a:pt x="189161" y="1751863"/>
                </a:lnTo>
                <a:lnTo>
                  <a:pt x="189161" y="1751539"/>
                </a:lnTo>
                <a:lnTo>
                  <a:pt x="188548" y="1750962"/>
                </a:lnTo>
                <a:lnTo>
                  <a:pt x="188548" y="1750350"/>
                </a:lnTo>
                <a:lnTo>
                  <a:pt x="188764" y="1750242"/>
                </a:lnTo>
                <a:lnTo>
                  <a:pt x="189053" y="1750242"/>
                </a:lnTo>
                <a:lnTo>
                  <a:pt x="189269" y="1750061"/>
                </a:lnTo>
                <a:lnTo>
                  <a:pt x="189269" y="1749845"/>
                </a:lnTo>
                <a:lnTo>
                  <a:pt x="189666" y="1749557"/>
                </a:lnTo>
                <a:lnTo>
                  <a:pt x="189449" y="1749377"/>
                </a:lnTo>
                <a:lnTo>
                  <a:pt x="188872" y="1749377"/>
                </a:lnTo>
                <a:lnTo>
                  <a:pt x="188656" y="1749160"/>
                </a:lnTo>
                <a:lnTo>
                  <a:pt x="188656" y="1748836"/>
                </a:lnTo>
                <a:lnTo>
                  <a:pt x="188548" y="1748764"/>
                </a:lnTo>
                <a:lnTo>
                  <a:pt x="187863" y="1748656"/>
                </a:lnTo>
                <a:lnTo>
                  <a:pt x="187683" y="1748548"/>
                </a:lnTo>
                <a:lnTo>
                  <a:pt x="188079" y="1748259"/>
                </a:lnTo>
                <a:lnTo>
                  <a:pt x="188079" y="1747971"/>
                </a:lnTo>
                <a:lnTo>
                  <a:pt x="188259" y="1747863"/>
                </a:lnTo>
                <a:lnTo>
                  <a:pt x="188548" y="1747863"/>
                </a:lnTo>
                <a:lnTo>
                  <a:pt x="188981" y="1747575"/>
                </a:lnTo>
                <a:lnTo>
                  <a:pt x="189269" y="1747575"/>
                </a:lnTo>
                <a:lnTo>
                  <a:pt x="189449" y="1747466"/>
                </a:lnTo>
                <a:lnTo>
                  <a:pt x="189449" y="1747178"/>
                </a:lnTo>
                <a:lnTo>
                  <a:pt x="189377" y="1746962"/>
                </a:lnTo>
                <a:lnTo>
                  <a:pt x="188981" y="1746962"/>
                </a:lnTo>
                <a:lnTo>
                  <a:pt x="188872" y="1746782"/>
                </a:lnTo>
                <a:lnTo>
                  <a:pt x="188872" y="1746457"/>
                </a:lnTo>
                <a:lnTo>
                  <a:pt x="189377" y="1746061"/>
                </a:lnTo>
                <a:lnTo>
                  <a:pt x="189666" y="1746169"/>
                </a:lnTo>
                <a:lnTo>
                  <a:pt x="189882" y="1745953"/>
                </a:lnTo>
                <a:lnTo>
                  <a:pt x="189954" y="1744187"/>
                </a:lnTo>
                <a:lnTo>
                  <a:pt x="190675" y="1743682"/>
                </a:lnTo>
                <a:lnTo>
                  <a:pt x="190747" y="1743358"/>
                </a:lnTo>
                <a:lnTo>
                  <a:pt x="190351" y="1743070"/>
                </a:lnTo>
                <a:lnTo>
                  <a:pt x="190459" y="1742781"/>
                </a:lnTo>
                <a:lnTo>
                  <a:pt x="190062" y="1742457"/>
                </a:lnTo>
                <a:lnTo>
                  <a:pt x="190171" y="1742169"/>
                </a:lnTo>
                <a:lnTo>
                  <a:pt x="189774" y="1741772"/>
                </a:lnTo>
                <a:lnTo>
                  <a:pt x="189846" y="1741159"/>
                </a:lnTo>
                <a:lnTo>
                  <a:pt x="190171" y="1740979"/>
                </a:lnTo>
                <a:lnTo>
                  <a:pt x="190243" y="1740078"/>
                </a:lnTo>
                <a:lnTo>
                  <a:pt x="190639" y="1739790"/>
                </a:lnTo>
                <a:lnTo>
                  <a:pt x="190639" y="1739466"/>
                </a:lnTo>
                <a:lnTo>
                  <a:pt x="190747" y="1739393"/>
                </a:lnTo>
                <a:lnTo>
                  <a:pt x="191144" y="1739393"/>
                </a:lnTo>
                <a:lnTo>
                  <a:pt x="191865" y="1738889"/>
                </a:lnTo>
                <a:lnTo>
                  <a:pt x="192442" y="1738889"/>
                </a:lnTo>
                <a:lnTo>
                  <a:pt x="192839" y="1738564"/>
                </a:lnTo>
                <a:lnTo>
                  <a:pt x="193848" y="1738673"/>
                </a:lnTo>
                <a:lnTo>
                  <a:pt x="194353" y="1738276"/>
                </a:lnTo>
                <a:lnTo>
                  <a:pt x="194425" y="1737663"/>
                </a:lnTo>
                <a:lnTo>
                  <a:pt x="194534" y="1737483"/>
                </a:lnTo>
                <a:lnTo>
                  <a:pt x="194930" y="1737591"/>
                </a:lnTo>
                <a:lnTo>
                  <a:pt x="195255" y="1737880"/>
                </a:lnTo>
                <a:lnTo>
                  <a:pt x="195435" y="1737663"/>
                </a:lnTo>
                <a:lnTo>
                  <a:pt x="195435" y="1737375"/>
                </a:lnTo>
                <a:lnTo>
                  <a:pt x="195615" y="1737267"/>
                </a:lnTo>
                <a:lnTo>
                  <a:pt x="196625" y="1737375"/>
                </a:lnTo>
                <a:lnTo>
                  <a:pt x="196733" y="1737483"/>
                </a:lnTo>
                <a:lnTo>
                  <a:pt x="196733" y="1738384"/>
                </a:lnTo>
                <a:lnTo>
                  <a:pt x="196336" y="1738673"/>
                </a:lnTo>
                <a:lnTo>
                  <a:pt x="196517" y="1738781"/>
                </a:lnTo>
                <a:lnTo>
                  <a:pt x="196841" y="1738853"/>
                </a:lnTo>
                <a:lnTo>
                  <a:pt x="197130" y="1739177"/>
                </a:lnTo>
                <a:lnTo>
                  <a:pt x="197526" y="1739177"/>
                </a:lnTo>
                <a:lnTo>
                  <a:pt x="198428" y="1740150"/>
                </a:lnTo>
                <a:lnTo>
                  <a:pt x="198716" y="1740150"/>
                </a:lnTo>
                <a:lnTo>
                  <a:pt x="198933" y="1740078"/>
                </a:lnTo>
                <a:lnTo>
                  <a:pt x="198608" y="1739682"/>
                </a:lnTo>
                <a:lnTo>
                  <a:pt x="198608" y="1739069"/>
                </a:lnTo>
                <a:lnTo>
                  <a:pt x="198824" y="1738961"/>
                </a:lnTo>
                <a:lnTo>
                  <a:pt x="199113" y="1738961"/>
                </a:lnTo>
                <a:lnTo>
                  <a:pt x="199510" y="1738781"/>
                </a:lnTo>
                <a:lnTo>
                  <a:pt x="200231" y="1738781"/>
                </a:lnTo>
                <a:lnTo>
                  <a:pt x="200519" y="1739069"/>
                </a:lnTo>
                <a:lnTo>
                  <a:pt x="200808" y="1738781"/>
                </a:lnTo>
                <a:lnTo>
                  <a:pt x="201204" y="1738853"/>
                </a:lnTo>
                <a:lnTo>
                  <a:pt x="201529" y="1738564"/>
                </a:lnTo>
                <a:lnTo>
                  <a:pt x="202502" y="1738564"/>
                </a:lnTo>
                <a:lnTo>
                  <a:pt x="202719" y="1738456"/>
                </a:lnTo>
                <a:lnTo>
                  <a:pt x="202719" y="1737880"/>
                </a:lnTo>
                <a:lnTo>
                  <a:pt x="203404" y="1737375"/>
                </a:lnTo>
                <a:lnTo>
                  <a:pt x="203404" y="1737087"/>
                </a:lnTo>
                <a:lnTo>
                  <a:pt x="203801" y="1736762"/>
                </a:lnTo>
                <a:lnTo>
                  <a:pt x="203801" y="1736474"/>
                </a:lnTo>
                <a:lnTo>
                  <a:pt x="204197" y="1736186"/>
                </a:lnTo>
                <a:lnTo>
                  <a:pt x="204197" y="1735861"/>
                </a:lnTo>
                <a:lnTo>
                  <a:pt x="204522" y="1735681"/>
                </a:lnTo>
                <a:lnTo>
                  <a:pt x="204594" y="1735357"/>
                </a:lnTo>
                <a:lnTo>
                  <a:pt x="205387" y="1734672"/>
                </a:lnTo>
                <a:lnTo>
                  <a:pt x="205820" y="1734672"/>
                </a:lnTo>
                <a:lnTo>
                  <a:pt x="206108" y="1734384"/>
                </a:lnTo>
                <a:lnTo>
                  <a:pt x="206505" y="1734384"/>
                </a:lnTo>
                <a:lnTo>
                  <a:pt x="206613" y="1734276"/>
                </a:lnTo>
                <a:lnTo>
                  <a:pt x="206685" y="1733987"/>
                </a:lnTo>
                <a:lnTo>
                  <a:pt x="206793" y="1733879"/>
                </a:lnTo>
                <a:lnTo>
                  <a:pt x="207190" y="1733879"/>
                </a:lnTo>
                <a:lnTo>
                  <a:pt x="207298" y="1733663"/>
                </a:lnTo>
                <a:lnTo>
                  <a:pt x="207370" y="1733086"/>
                </a:lnTo>
                <a:lnTo>
                  <a:pt x="207875" y="1732762"/>
                </a:lnTo>
                <a:lnTo>
                  <a:pt x="209173" y="1732762"/>
                </a:lnTo>
                <a:lnTo>
                  <a:pt x="209570" y="1732582"/>
                </a:lnTo>
                <a:lnTo>
                  <a:pt x="210291" y="1732582"/>
                </a:lnTo>
                <a:lnTo>
                  <a:pt x="210363" y="1732474"/>
                </a:lnTo>
                <a:lnTo>
                  <a:pt x="210471" y="1732185"/>
                </a:lnTo>
                <a:lnTo>
                  <a:pt x="210976" y="1731681"/>
                </a:lnTo>
                <a:lnTo>
                  <a:pt x="211265" y="1731789"/>
                </a:lnTo>
                <a:lnTo>
                  <a:pt x="211769" y="1731392"/>
                </a:lnTo>
                <a:lnTo>
                  <a:pt x="211878" y="1731068"/>
                </a:lnTo>
                <a:lnTo>
                  <a:pt x="212563" y="1730455"/>
                </a:lnTo>
                <a:lnTo>
                  <a:pt x="212563" y="1730167"/>
                </a:lnTo>
                <a:lnTo>
                  <a:pt x="212851" y="1729879"/>
                </a:lnTo>
                <a:lnTo>
                  <a:pt x="212959" y="1728978"/>
                </a:lnTo>
                <a:lnTo>
                  <a:pt x="213464" y="1728581"/>
                </a:lnTo>
                <a:lnTo>
                  <a:pt x="214149" y="1728689"/>
                </a:lnTo>
                <a:lnTo>
                  <a:pt x="214366" y="1728473"/>
                </a:lnTo>
                <a:lnTo>
                  <a:pt x="214366" y="1728185"/>
                </a:lnTo>
                <a:lnTo>
                  <a:pt x="214654" y="1727861"/>
                </a:lnTo>
                <a:lnTo>
                  <a:pt x="214762" y="1727680"/>
                </a:lnTo>
                <a:lnTo>
                  <a:pt x="214834" y="1727464"/>
                </a:lnTo>
                <a:lnTo>
                  <a:pt x="215231" y="1727572"/>
                </a:lnTo>
                <a:lnTo>
                  <a:pt x="215555" y="1727284"/>
                </a:lnTo>
                <a:lnTo>
                  <a:pt x="216817" y="1727356"/>
                </a:lnTo>
                <a:lnTo>
                  <a:pt x="217647" y="1728077"/>
                </a:lnTo>
                <a:lnTo>
                  <a:pt x="217539" y="1730455"/>
                </a:lnTo>
                <a:lnTo>
                  <a:pt x="217142" y="1730780"/>
                </a:lnTo>
                <a:lnTo>
                  <a:pt x="217142" y="1731356"/>
                </a:lnTo>
                <a:lnTo>
                  <a:pt x="216745" y="1731681"/>
                </a:lnTo>
                <a:lnTo>
                  <a:pt x="216745" y="1732474"/>
                </a:lnTo>
                <a:lnTo>
                  <a:pt x="216024" y="1733050"/>
                </a:lnTo>
                <a:lnTo>
                  <a:pt x="216024" y="1733375"/>
                </a:lnTo>
                <a:lnTo>
                  <a:pt x="215628" y="1733663"/>
                </a:lnTo>
                <a:lnTo>
                  <a:pt x="215628" y="1733987"/>
                </a:lnTo>
                <a:lnTo>
                  <a:pt x="214942" y="1734456"/>
                </a:lnTo>
                <a:lnTo>
                  <a:pt x="214942" y="1734780"/>
                </a:lnTo>
                <a:lnTo>
                  <a:pt x="214257" y="1735357"/>
                </a:lnTo>
                <a:lnTo>
                  <a:pt x="214149" y="1737051"/>
                </a:lnTo>
                <a:lnTo>
                  <a:pt x="214438" y="1737447"/>
                </a:lnTo>
                <a:lnTo>
                  <a:pt x="214257" y="1740367"/>
                </a:lnTo>
                <a:lnTo>
                  <a:pt x="213861" y="1740655"/>
                </a:lnTo>
                <a:lnTo>
                  <a:pt x="213861" y="1741844"/>
                </a:lnTo>
                <a:lnTo>
                  <a:pt x="213464" y="1742169"/>
                </a:lnTo>
                <a:lnTo>
                  <a:pt x="213464" y="1742457"/>
                </a:lnTo>
                <a:lnTo>
                  <a:pt x="213067" y="1742637"/>
                </a:lnTo>
                <a:lnTo>
                  <a:pt x="213067" y="1743862"/>
                </a:lnTo>
                <a:lnTo>
                  <a:pt x="212635" y="1744151"/>
                </a:lnTo>
                <a:lnTo>
                  <a:pt x="212563" y="1745340"/>
                </a:lnTo>
                <a:lnTo>
                  <a:pt x="212238" y="1745664"/>
                </a:lnTo>
                <a:lnTo>
                  <a:pt x="212166" y="1747034"/>
                </a:lnTo>
                <a:lnTo>
                  <a:pt x="211769" y="1747358"/>
                </a:lnTo>
                <a:lnTo>
                  <a:pt x="211769" y="1747647"/>
                </a:lnTo>
                <a:lnTo>
                  <a:pt x="213356" y="1749268"/>
                </a:lnTo>
                <a:lnTo>
                  <a:pt x="213248" y="1751359"/>
                </a:lnTo>
                <a:lnTo>
                  <a:pt x="212851" y="1751647"/>
                </a:lnTo>
                <a:lnTo>
                  <a:pt x="212851" y="1751971"/>
                </a:lnTo>
                <a:lnTo>
                  <a:pt x="212959" y="1752080"/>
                </a:lnTo>
                <a:lnTo>
                  <a:pt x="213933" y="1752188"/>
                </a:lnTo>
                <a:lnTo>
                  <a:pt x="214329" y="1751863"/>
                </a:lnTo>
                <a:lnTo>
                  <a:pt x="214654" y="1751863"/>
                </a:lnTo>
                <a:lnTo>
                  <a:pt x="215051" y="1751575"/>
                </a:lnTo>
                <a:lnTo>
                  <a:pt x="215736" y="1751647"/>
                </a:lnTo>
                <a:lnTo>
                  <a:pt x="216060" y="1751971"/>
                </a:lnTo>
                <a:lnTo>
                  <a:pt x="216637" y="1751971"/>
                </a:lnTo>
                <a:lnTo>
                  <a:pt x="216854" y="1751863"/>
                </a:lnTo>
                <a:lnTo>
                  <a:pt x="216241" y="1751251"/>
                </a:lnTo>
                <a:lnTo>
                  <a:pt x="216241" y="1750386"/>
                </a:lnTo>
                <a:lnTo>
                  <a:pt x="215952" y="1750061"/>
                </a:lnTo>
                <a:lnTo>
                  <a:pt x="216024" y="1749485"/>
                </a:lnTo>
                <a:lnTo>
                  <a:pt x="215339" y="1748764"/>
                </a:lnTo>
                <a:lnTo>
                  <a:pt x="215447" y="1748548"/>
                </a:lnTo>
                <a:lnTo>
                  <a:pt x="215051" y="1748259"/>
                </a:lnTo>
                <a:lnTo>
                  <a:pt x="215159" y="1747647"/>
                </a:lnTo>
                <a:lnTo>
                  <a:pt x="215447" y="1747430"/>
                </a:lnTo>
                <a:lnTo>
                  <a:pt x="215447" y="1747142"/>
                </a:lnTo>
                <a:lnTo>
                  <a:pt x="215844" y="1746854"/>
                </a:lnTo>
                <a:lnTo>
                  <a:pt x="215844" y="1746529"/>
                </a:lnTo>
                <a:lnTo>
                  <a:pt x="216241" y="1746241"/>
                </a:lnTo>
                <a:lnTo>
                  <a:pt x="216241" y="1745917"/>
                </a:lnTo>
                <a:lnTo>
                  <a:pt x="216565" y="1745737"/>
                </a:lnTo>
                <a:lnTo>
                  <a:pt x="216637" y="1745340"/>
                </a:lnTo>
                <a:lnTo>
                  <a:pt x="217358" y="1744836"/>
                </a:lnTo>
                <a:lnTo>
                  <a:pt x="216926" y="1744547"/>
                </a:lnTo>
                <a:lnTo>
                  <a:pt x="217142" y="1742132"/>
                </a:lnTo>
                <a:lnTo>
                  <a:pt x="217430" y="1741844"/>
                </a:lnTo>
                <a:lnTo>
                  <a:pt x="217539" y="1741231"/>
                </a:lnTo>
                <a:lnTo>
                  <a:pt x="217827" y="1741051"/>
                </a:lnTo>
                <a:lnTo>
                  <a:pt x="217935" y="1740727"/>
                </a:lnTo>
                <a:lnTo>
                  <a:pt x="218729" y="1740042"/>
                </a:lnTo>
                <a:lnTo>
                  <a:pt x="219125" y="1740042"/>
                </a:lnTo>
                <a:lnTo>
                  <a:pt x="219630" y="1739646"/>
                </a:lnTo>
                <a:lnTo>
                  <a:pt x="219630" y="1739357"/>
                </a:lnTo>
                <a:lnTo>
                  <a:pt x="220027" y="1739033"/>
                </a:lnTo>
                <a:lnTo>
                  <a:pt x="220135" y="1737231"/>
                </a:lnTo>
                <a:lnTo>
                  <a:pt x="219738" y="1736943"/>
                </a:lnTo>
                <a:lnTo>
                  <a:pt x="219810" y="1736042"/>
                </a:lnTo>
                <a:lnTo>
                  <a:pt x="219522" y="1735753"/>
                </a:lnTo>
                <a:lnTo>
                  <a:pt x="219522" y="1735429"/>
                </a:lnTo>
                <a:lnTo>
                  <a:pt x="218909" y="1734852"/>
                </a:lnTo>
                <a:lnTo>
                  <a:pt x="218909" y="1734240"/>
                </a:lnTo>
                <a:lnTo>
                  <a:pt x="219125" y="1734059"/>
                </a:lnTo>
                <a:lnTo>
                  <a:pt x="220135" y="1734132"/>
                </a:lnTo>
                <a:lnTo>
                  <a:pt x="220423" y="1733843"/>
                </a:lnTo>
                <a:lnTo>
                  <a:pt x="221830" y="1733951"/>
                </a:lnTo>
                <a:lnTo>
                  <a:pt x="222118" y="1733735"/>
                </a:lnTo>
                <a:lnTo>
                  <a:pt x="223092" y="1733735"/>
                </a:lnTo>
                <a:lnTo>
                  <a:pt x="223524" y="1733447"/>
                </a:lnTo>
                <a:lnTo>
                  <a:pt x="224101" y="1733519"/>
                </a:lnTo>
                <a:lnTo>
                  <a:pt x="224498" y="1733231"/>
                </a:lnTo>
                <a:lnTo>
                  <a:pt x="225796" y="1733339"/>
                </a:lnTo>
                <a:lnTo>
                  <a:pt x="226012" y="1733122"/>
                </a:lnTo>
                <a:lnTo>
                  <a:pt x="226012" y="1732834"/>
                </a:lnTo>
                <a:lnTo>
                  <a:pt x="227383" y="1731717"/>
                </a:lnTo>
                <a:lnTo>
                  <a:pt x="227491" y="1731429"/>
                </a:lnTo>
                <a:lnTo>
                  <a:pt x="228500" y="1730636"/>
                </a:lnTo>
                <a:lnTo>
                  <a:pt x="228500" y="1730347"/>
                </a:lnTo>
                <a:lnTo>
                  <a:pt x="227887" y="1729735"/>
                </a:lnTo>
                <a:lnTo>
                  <a:pt x="227887" y="1729446"/>
                </a:lnTo>
                <a:lnTo>
                  <a:pt x="228789" y="1728725"/>
                </a:lnTo>
                <a:lnTo>
                  <a:pt x="229077" y="1728725"/>
                </a:lnTo>
                <a:lnTo>
                  <a:pt x="229474" y="1728437"/>
                </a:lnTo>
                <a:lnTo>
                  <a:pt x="229762" y="1728437"/>
                </a:lnTo>
                <a:lnTo>
                  <a:pt x="230195" y="1728221"/>
                </a:lnTo>
                <a:lnTo>
                  <a:pt x="230484" y="1728221"/>
                </a:lnTo>
                <a:lnTo>
                  <a:pt x="234378" y="1725230"/>
                </a:lnTo>
                <a:lnTo>
                  <a:pt x="234666" y="1725230"/>
                </a:lnTo>
                <a:lnTo>
                  <a:pt x="235856" y="1724256"/>
                </a:lnTo>
                <a:lnTo>
                  <a:pt x="235856" y="1723932"/>
                </a:lnTo>
                <a:lnTo>
                  <a:pt x="238344" y="1722022"/>
                </a:lnTo>
                <a:lnTo>
                  <a:pt x="238344" y="1721734"/>
                </a:lnTo>
                <a:lnTo>
                  <a:pt x="238561" y="1721626"/>
                </a:lnTo>
                <a:lnTo>
                  <a:pt x="239859" y="1721626"/>
                </a:lnTo>
                <a:lnTo>
                  <a:pt x="240039" y="1721553"/>
                </a:lnTo>
                <a:lnTo>
                  <a:pt x="240039" y="1720941"/>
                </a:lnTo>
                <a:lnTo>
                  <a:pt x="240652" y="1720544"/>
                </a:lnTo>
                <a:lnTo>
                  <a:pt x="240940" y="1720544"/>
                </a:lnTo>
                <a:lnTo>
                  <a:pt x="241121" y="1720436"/>
                </a:lnTo>
                <a:lnTo>
                  <a:pt x="241229" y="1718959"/>
                </a:lnTo>
                <a:lnTo>
                  <a:pt x="241517" y="1718634"/>
                </a:lnTo>
                <a:lnTo>
                  <a:pt x="241517" y="1718346"/>
                </a:lnTo>
                <a:lnTo>
                  <a:pt x="242635" y="1717553"/>
                </a:lnTo>
                <a:lnTo>
                  <a:pt x="242635" y="1717229"/>
                </a:lnTo>
                <a:lnTo>
                  <a:pt x="243500" y="1716544"/>
                </a:lnTo>
                <a:lnTo>
                  <a:pt x="244113" y="1716652"/>
                </a:lnTo>
                <a:lnTo>
                  <a:pt x="244510" y="1716940"/>
                </a:lnTo>
                <a:lnTo>
                  <a:pt x="247503" y="1717121"/>
                </a:lnTo>
                <a:lnTo>
                  <a:pt x="248224" y="1716544"/>
                </a:lnTo>
                <a:lnTo>
                  <a:pt x="248513" y="1716544"/>
                </a:lnTo>
                <a:lnTo>
                  <a:pt x="249198" y="1716039"/>
                </a:lnTo>
                <a:lnTo>
                  <a:pt x="249522" y="1716039"/>
                </a:lnTo>
                <a:lnTo>
                  <a:pt x="249702" y="1715931"/>
                </a:lnTo>
                <a:lnTo>
                  <a:pt x="249811" y="1714742"/>
                </a:lnTo>
                <a:lnTo>
                  <a:pt x="249991" y="1714562"/>
                </a:lnTo>
                <a:lnTo>
                  <a:pt x="250315" y="1714562"/>
                </a:lnTo>
                <a:lnTo>
                  <a:pt x="250604" y="1714345"/>
                </a:lnTo>
                <a:lnTo>
                  <a:pt x="252587" y="1714454"/>
                </a:lnTo>
                <a:lnTo>
                  <a:pt x="252984" y="1714742"/>
                </a:lnTo>
                <a:lnTo>
                  <a:pt x="254606" y="1714850"/>
                </a:lnTo>
                <a:lnTo>
                  <a:pt x="254787" y="1714742"/>
                </a:lnTo>
                <a:lnTo>
                  <a:pt x="254787" y="1714454"/>
                </a:lnTo>
                <a:lnTo>
                  <a:pt x="255688" y="1713733"/>
                </a:lnTo>
                <a:lnTo>
                  <a:pt x="255977" y="1713733"/>
                </a:lnTo>
                <a:lnTo>
                  <a:pt x="256373" y="1713444"/>
                </a:lnTo>
                <a:lnTo>
                  <a:pt x="256698" y="1713444"/>
                </a:lnTo>
                <a:lnTo>
                  <a:pt x="257094" y="1713264"/>
                </a:lnTo>
                <a:lnTo>
                  <a:pt x="257094" y="1713228"/>
                </a:lnTo>
                <a:lnTo>
                  <a:pt x="257058" y="1713228"/>
                </a:lnTo>
                <a:close/>
                <a:moveTo>
                  <a:pt x="832402" y="1710741"/>
                </a:moveTo>
                <a:lnTo>
                  <a:pt x="832798" y="1710741"/>
                </a:lnTo>
                <a:lnTo>
                  <a:pt x="832907" y="1710849"/>
                </a:lnTo>
                <a:lnTo>
                  <a:pt x="832907" y="1711462"/>
                </a:lnTo>
                <a:lnTo>
                  <a:pt x="832798" y="1711642"/>
                </a:lnTo>
                <a:lnTo>
                  <a:pt x="832330" y="1711138"/>
                </a:lnTo>
                <a:lnTo>
                  <a:pt x="832330" y="1710849"/>
                </a:lnTo>
                <a:close/>
                <a:moveTo>
                  <a:pt x="825551" y="1710057"/>
                </a:moveTo>
                <a:lnTo>
                  <a:pt x="825839" y="1710057"/>
                </a:lnTo>
                <a:lnTo>
                  <a:pt x="826019" y="1710165"/>
                </a:lnTo>
                <a:lnTo>
                  <a:pt x="825947" y="1710741"/>
                </a:lnTo>
                <a:lnTo>
                  <a:pt x="825839" y="1710849"/>
                </a:lnTo>
                <a:lnTo>
                  <a:pt x="825551" y="1710849"/>
                </a:lnTo>
                <a:lnTo>
                  <a:pt x="825334" y="1710741"/>
                </a:lnTo>
                <a:lnTo>
                  <a:pt x="825334" y="1710165"/>
                </a:lnTo>
                <a:close/>
                <a:moveTo>
                  <a:pt x="287167" y="1709660"/>
                </a:moveTo>
                <a:lnTo>
                  <a:pt x="287455" y="1709660"/>
                </a:lnTo>
                <a:lnTo>
                  <a:pt x="287672" y="1709840"/>
                </a:lnTo>
                <a:lnTo>
                  <a:pt x="287672" y="1710165"/>
                </a:lnTo>
                <a:lnTo>
                  <a:pt x="287455" y="1710237"/>
                </a:lnTo>
                <a:lnTo>
                  <a:pt x="287167" y="1710237"/>
                </a:lnTo>
                <a:lnTo>
                  <a:pt x="286987" y="1710057"/>
                </a:lnTo>
                <a:lnTo>
                  <a:pt x="286987" y="1709732"/>
                </a:lnTo>
                <a:close/>
                <a:moveTo>
                  <a:pt x="287564" y="1708759"/>
                </a:moveTo>
                <a:lnTo>
                  <a:pt x="288285" y="1708759"/>
                </a:lnTo>
                <a:lnTo>
                  <a:pt x="288357" y="1708939"/>
                </a:lnTo>
                <a:lnTo>
                  <a:pt x="288357" y="1709228"/>
                </a:lnTo>
                <a:lnTo>
                  <a:pt x="288177" y="1709444"/>
                </a:lnTo>
                <a:lnTo>
                  <a:pt x="287888" y="1709336"/>
                </a:lnTo>
                <a:lnTo>
                  <a:pt x="287383" y="1708867"/>
                </a:lnTo>
                <a:close/>
                <a:moveTo>
                  <a:pt x="296254" y="1707462"/>
                </a:moveTo>
                <a:lnTo>
                  <a:pt x="296650" y="1707462"/>
                </a:lnTo>
                <a:lnTo>
                  <a:pt x="296722" y="1707642"/>
                </a:lnTo>
                <a:lnTo>
                  <a:pt x="296254" y="1708038"/>
                </a:lnTo>
                <a:lnTo>
                  <a:pt x="296145" y="1707966"/>
                </a:lnTo>
                <a:lnTo>
                  <a:pt x="296145" y="1707642"/>
                </a:lnTo>
                <a:close/>
                <a:moveTo>
                  <a:pt x="292936" y="1706957"/>
                </a:moveTo>
                <a:lnTo>
                  <a:pt x="293369" y="1707065"/>
                </a:lnTo>
                <a:lnTo>
                  <a:pt x="293441" y="1707137"/>
                </a:lnTo>
                <a:lnTo>
                  <a:pt x="293369" y="1707354"/>
                </a:lnTo>
                <a:lnTo>
                  <a:pt x="292936" y="1707245"/>
                </a:lnTo>
                <a:lnTo>
                  <a:pt x="292864" y="1707137"/>
                </a:lnTo>
                <a:close/>
                <a:moveTo>
                  <a:pt x="299318" y="1706453"/>
                </a:moveTo>
                <a:lnTo>
                  <a:pt x="299715" y="1706453"/>
                </a:lnTo>
                <a:lnTo>
                  <a:pt x="300112" y="1706957"/>
                </a:lnTo>
                <a:lnTo>
                  <a:pt x="299643" y="1707354"/>
                </a:lnTo>
                <a:lnTo>
                  <a:pt x="299318" y="1707354"/>
                </a:lnTo>
                <a:lnTo>
                  <a:pt x="299138" y="1707245"/>
                </a:lnTo>
                <a:lnTo>
                  <a:pt x="299138" y="1706669"/>
                </a:lnTo>
                <a:close/>
                <a:moveTo>
                  <a:pt x="299715" y="1705552"/>
                </a:moveTo>
                <a:lnTo>
                  <a:pt x="300436" y="1705660"/>
                </a:lnTo>
                <a:lnTo>
                  <a:pt x="300544" y="1705768"/>
                </a:lnTo>
                <a:lnTo>
                  <a:pt x="300544" y="1706056"/>
                </a:lnTo>
                <a:lnTo>
                  <a:pt x="300328" y="1706272"/>
                </a:lnTo>
                <a:lnTo>
                  <a:pt x="299715" y="1706164"/>
                </a:lnTo>
                <a:lnTo>
                  <a:pt x="299535" y="1706056"/>
                </a:lnTo>
                <a:lnTo>
                  <a:pt x="299535" y="1705768"/>
                </a:lnTo>
                <a:close/>
                <a:moveTo>
                  <a:pt x="305701" y="1705371"/>
                </a:moveTo>
                <a:lnTo>
                  <a:pt x="306206" y="1705840"/>
                </a:lnTo>
                <a:lnTo>
                  <a:pt x="306025" y="1705948"/>
                </a:lnTo>
                <a:lnTo>
                  <a:pt x="305701" y="1705948"/>
                </a:lnTo>
                <a:lnTo>
                  <a:pt x="305304" y="1706236"/>
                </a:lnTo>
                <a:lnTo>
                  <a:pt x="305016" y="1706164"/>
                </a:lnTo>
                <a:lnTo>
                  <a:pt x="304727" y="1706453"/>
                </a:lnTo>
                <a:lnTo>
                  <a:pt x="304511" y="1706344"/>
                </a:lnTo>
                <a:lnTo>
                  <a:pt x="304511" y="1706056"/>
                </a:lnTo>
                <a:lnTo>
                  <a:pt x="304727" y="1705876"/>
                </a:lnTo>
                <a:lnTo>
                  <a:pt x="305016" y="1705948"/>
                </a:lnTo>
                <a:close/>
                <a:moveTo>
                  <a:pt x="286085" y="1705155"/>
                </a:moveTo>
                <a:lnTo>
                  <a:pt x="286770" y="1705155"/>
                </a:lnTo>
                <a:lnTo>
                  <a:pt x="286987" y="1705371"/>
                </a:lnTo>
                <a:lnTo>
                  <a:pt x="286878" y="1705552"/>
                </a:lnTo>
                <a:lnTo>
                  <a:pt x="286770" y="1705768"/>
                </a:lnTo>
                <a:lnTo>
                  <a:pt x="286085" y="1705768"/>
                </a:lnTo>
                <a:lnTo>
                  <a:pt x="285869" y="1705552"/>
                </a:lnTo>
                <a:lnTo>
                  <a:pt x="285977" y="1705263"/>
                </a:lnTo>
                <a:close/>
                <a:moveTo>
                  <a:pt x="301410" y="1704759"/>
                </a:moveTo>
                <a:lnTo>
                  <a:pt x="301626" y="1704975"/>
                </a:lnTo>
                <a:lnTo>
                  <a:pt x="301518" y="1705552"/>
                </a:lnTo>
                <a:lnTo>
                  <a:pt x="301049" y="1705948"/>
                </a:lnTo>
                <a:lnTo>
                  <a:pt x="300833" y="1705876"/>
                </a:lnTo>
                <a:lnTo>
                  <a:pt x="300941" y="1705263"/>
                </a:lnTo>
                <a:close/>
                <a:moveTo>
                  <a:pt x="286193" y="1704578"/>
                </a:moveTo>
                <a:lnTo>
                  <a:pt x="286482" y="1704578"/>
                </a:lnTo>
                <a:lnTo>
                  <a:pt x="286698" y="1704651"/>
                </a:lnTo>
                <a:lnTo>
                  <a:pt x="286482" y="1704867"/>
                </a:lnTo>
                <a:lnTo>
                  <a:pt x="286193" y="1704867"/>
                </a:lnTo>
                <a:lnTo>
                  <a:pt x="285977" y="1704651"/>
                </a:lnTo>
                <a:close/>
                <a:moveTo>
                  <a:pt x="300436" y="1704470"/>
                </a:moveTo>
                <a:lnTo>
                  <a:pt x="300833" y="1704470"/>
                </a:lnTo>
                <a:lnTo>
                  <a:pt x="300905" y="1704651"/>
                </a:lnTo>
                <a:lnTo>
                  <a:pt x="300436" y="1705083"/>
                </a:lnTo>
                <a:lnTo>
                  <a:pt x="300220" y="1704867"/>
                </a:lnTo>
                <a:lnTo>
                  <a:pt x="300220" y="1704578"/>
                </a:lnTo>
                <a:close/>
                <a:moveTo>
                  <a:pt x="351062" y="1703966"/>
                </a:moveTo>
                <a:lnTo>
                  <a:pt x="351639" y="1704074"/>
                </a:lnTo>
                <a:lnTo>
                  <a:pt x="351855" y="1704146"/>
                </a:lnTo>
                <a:lnTo>
                  <a:pt x="351747" y="1704759"/>
                </a:lnTo>
                <a:lnTo>
                  <a:pt x="351639" y="1704867"/>
                </a:lnTo>
                <a:lnTo>
                  <a:pt x="350954" y="1704867"/>
                </a:lnTo>
                <a:lnTo>
                  <a:pt x="350737" y="1704651"/>
                </a:lnTo>
                <a:lnTo>
                  <a:pt x="350846" y="1704074"/>
                </a:lnTo>
                <a:close/>
                <a:moveTo>
                  <a:pt x="307792" y="1703966"/>
                </a:moveTo>
                <a:lnTo>
                  <a:pt x="308117" y="1704074"/>
                </a:lnTo>
                <a:lnTo>
                  <a:pt x="308297" y="1704146"/>
                </a:lnTo>
                <a:lnTo>
                  <a:pt x="308117" y="1704254"/>
                </a:lnTo>
                <a:lnTo>
                  <a:pt x="307792" y="1704254"/>
                </a:lnTo>
                <a:lnTo>
                  <a:pt x="307612" y="1704146"/>
                </a:lnTo>
                <a:close/>
                <a:moveTo>
                  <a:pt x="854145" y="1703677"/>
                </a:moveTo>
                <a:lnTo>
                  <a:pt x="854433" y="1703677"/>
                </a:lnTo>
                <a:lnTo>
                  <a:pt x="854650" y="1703858"/>
                </a:lnTo>
                <a:lnTo>
                  <a:pt x="854650" y="1704182"/>
                </a:lnTo>
                <a:lnTo>
                  <a:pt x="854433" y="1704254"/>
                </a:lnTo>
                <a:lnTo>
                  <a:pt x="854145" y="1704254"/>
                </a:lnTo>
                <a:lnTo>
                  <a:pt x="853928" y="1704182"/>
                </a:lnTo>
                <a:lnTo>
                  <a:pt x="853928" y="1703858"/>
                </a:lnTo>
                <a:close/>
                <a:moveTo>
                  <a:pt x="352324" y="1703461"/>
                </a:moveTo>
                <a:lnTo>
                  <a:pt x="352829" y="1703966"/>
                </a:lnTo>
                <a:lnTo>
                  <a:pt x="352721" y="1704759"/>
                </a:lnTo>
                <a:lnTo>
                  <a:pt x="352648" y="1704975"/>
                </a:lnTo>
                <a:lnTo>
                  <a:pt x="352252" y="1704975"/>
                </a:lnTo>
                <a:lnTo>
                  <a:pt x="352144" y="1704759"/>
                </a:lnTo>
                <a:lnTo>
                  <a:pt x="352144" y="1703569"/>
                </a:lnTo>
                <a:close/>
                <a:moveTo>
                  <a:pt x="820647" y="1702776"/>
                </a:moveTo>
                <a:lnTo>
                  <a:pt x="820863" y="1702957"/>
                </a:lnTo>
                <a:lnTo>
                  <a:pt x="820863" y="1703281"/>
                </a:lnTo>
                <a:lnTo>
                  <a:pt x="820647" y="1703353"/>
                </a:lnTo>
                <a:lnTo>
                  <a:pt x="820358" y="1703353"/>
                </a:lnTo>
                <a:lnTo>
                  <a:pt x="819673" y="1703966"/>
                </a:lnTo>
                <a:lnTo>
                  <a:pt x="819349" y="1703966"/>
                </a:lnTo>
                <a:lnTo>
                  <a:pt x="819168" y="1703750"/>
                </a:lnTo>
                <a:lnTo>
                  <a:pt x="819168" y="1703569"/>
                </a:lnTo>
                <a:lnTo>
                  <a:pt x="819673" y="1703065"/>
                </a:lnTo>
                <a:lnTo>
                  <a:pt x="820070" y="1703065"/>
                </a:lnTo>
                <a:lnTo>
                  <a:pt x="820358" y="1702776"/>
                </a:lnTo>
                <a:close/>
                <a:moveTo>
                  <a:pt x="354740" y="1702380"/>
                </a:moveTo>
                <a:lnTo>
                  <a:pt x="354920" y="1702560"/>
                </a:lnTo>
                <a:lnTo>
                  <a:pt x="354848" y="1703173"/>
                </a:lnTo>
                <a:lnTo>
                  <a:pt x="354523" y="1703461"/>
                </a:lnTo>
                <a:lnTo>
                  <a:pt x="354523" y="1703677"/>
                </a:lnTo>
                <a:lnTo>
                  <a:pt x="353658" y="1704362"/>
                </a:lnTo>
                <a:lnTo>
                  <a:pt x="353442" y="1704254"/>
                </a:lnTo>
                <a:lnTo>
                  <a:pt x="353550" y="1703677"/>
                </a:lnTo>
                <a:lnTo>
                  <a:pt x="353838" y="1703353"/>
                </a:lnTo>
                <a:lnTo>
                  <a:pt x="353838" y="1703065"/>
                </a:lnTo>
                <a:close/>
                <a:moveTo>
                  <a:pt x="852558" y="1701263"/>
                </a:moveTo>
                <a:lnTo>
                  <a:pt x="853532" y="1701371"/>
                </a:lnTo>
                <a:lnTo>
                  <a:pt x="853928" y="1701767"/>
                </a:lnTo>
                <a:lnTo>
                  <a:pt x="853928" y="1703281"/>
                </a:lnTo>
                <a:lnTo>
                  <a:pt x="853748" y="1703389"/>
                </a:lnTo>
                <a:lnTo>
                  <a:pt x="853460" y="1703389"/>
                </a:lnTo>
                <a:lnTo>
                  <a:pt x="852630" y="1702668"/>
                </a:lnTo>
                <a:lnTo>
                  <a:pt x="852630" y="1702380"/>
                </a:lnTo>
                <a:lnTo>
                  <a:pt x="852342" y="1702056"/>
                </a:lnTo>
                <a:lnTo>
                  <a:pt x="852342" y="1701479"/>
                </a:lnTo>
                <a:close/>
                <a:moveTo>
                  <a:pt x="406051" y="1699064"/>
                </a:moveTo>
                <a:lnTo>
                  <a:pt x="406051" y="1699100"/>
                </a:lnTo>
                <a:lnTo>
                  <a:pt x="406339" y="1699100"/>
                </a:lnTo>
                <a:lnTo>
                  <a:pt x="406555" y="1699281"/>
                </a:lnTo>
                <a:lnTo>
                  <a:pt x="406555" y="1699569"/>
                </a:lnTo>
                <a:lnTo>
                  <a:pt x="406159" y="1699785"/>
                </a:lnTo>
                <a:lnTo>
                  <a:pt x="406159" y="1700686"/>
                </a:lnTo>
                <a:lnTo>
                  <a:pt x="405942" y="1700866"/>
                </a:lnTo>
                <a:lnTo>
                  <a:pt x="405654" y="1700794"/>
                </a:lnTo>
                <a:lnTo>
                  <a:pt x="405149" y="1700362"/>
                </a:lnTo>
                <a:lnTo>
                  <a:pt x="405149" y="1699785"/>
                </a:lnTo>
                <a:lnTo>
                  <a:pt x="405546" y="1699461"/>
                </a:lnTo>
                <a:close/>
                <a:moveTo>
                  <a:pt x="404464" y="1698380"/>
                </a:moveTo>
                <a:lnTo>
                  <a:pt x="404752" y="1698380"/>
                </a:lnTo>
                <a:lnTo>
                  <a:pt x="404933" y="1698560"/>
                </a:lnTo>
                <a:lnTo>
                  <a:pt x="404861" y="1699172"/>
                </a:lnTo>
                <a:lnTo>
                  <a:pt x="404536" y="1699461"/>
                </a:lnTo>
                <a:lnTo>
                  <a:pt x="404536" y="1699785"/>
                </a:lnTo>
                <a:lnTo>
                  <a:pt x="404139" y="1699965"/>
                </a:lnTo>
                <a:lnTo>
                  <a:pt x="404139" y="1700290"/>
                </a:lnTo>
                <a:lnTo>
                  <a:pt x="403671" y="1700758"/>
                </a:lnTo>
                <a:lnTo>
                  <a:pt x="403274" y="1700758"/>
                </a:lnTo>
                <a:lnTo>
                  <a:pt x="403166" y="1700578"/>
                </a:lnTo>
                <a:lnTo>
                  <a:pt x="403274" y="1699389"/>
                </a:lnTo>
                <a:close/>
                <a:moveTo>
                  <a:pt x="282191" y="1698091"/>
                </a:moveTo>
                <a:lnTo>
                  <a:pt x="282479" y="1698091"/>
                </a:lnTo>
                <a:lnTo>
                  <a:pt x="282696" y="1698271"/>
                </a:lnTo>
                <a:lnTo>
                  <a:pt x="282696" y="1698596"/>
                </a:lnTo>
                <a:lnTo>
                  <a:pt x="282479" y="1698668"/>
                </a:lnTo>
                <a:lnTo>
                  <a:pt x="282191" y="1698668"/>
                </a:lnTo>
                <a:lnTo>
                  <a:pt x="282011" y="1698488"/>
                </a:lnTo>
                <a:lnTo>
                  <a:pt x="282011" y="1698163"/>
                </a:lnTo>
                <a:close/>
                <a:moveTo>
                  <a:pt x="363105" y="1693586"/>
                </a:moveTo>
                <a:lnTo>
                  <a:pt x="363790" y="1693694"/>
                </a:lnTo>
                <a:lnTo>
                  <a:pt x="364007" y="1693766"/>
                </a:lnTo>
                <a:lnTo>
                  <a:pt x="364007" y="1694091"/>
                </a:lnTo>
                <a:lnTo>
                  <a:pt x="363610" y="1694379"/>
                </a:lnTo>
                <a:lnTo>
                  <a:pt x="363610" y="1694703"/>
                </a:lnTo>
                <a:lnTo>
                  <a:pt x="363322" y="1694992"/>
                </a:lnTo>
                <a:lnTo>
                  <a:pt x="363322" y="1695280"/>
                </a:lnTo>
                <a:lnTo>
                  <a:pt x="363105" y="1695388"/>
                </a:lnTo>
                <a:lnTo>
                  <a:pt x="362420" y="1695388"/>
                </a:lnTo>
                <a:lnTo>
                  <a:pt x="362204" y="1695172"/>
                </a:lnTo>
                <a:lnTo>
                  <a:pt x="362312" y="1694307"/>
                </a:lnTo>
                <a:close/>
                <a:moveTo>
                  <a:pt x="348249" y="1693406"/>
                </a:moveTo>
                <a:lnTo>
                  <a:pt x="348538" y="1693478"/>
                </a:lnTo>
                <a:lnTo>
                  <a:pt x="348754" y="1693586"/>
                </a:lnTo>
                <a:lnTo>
                  <a:pt x="348754" y="1693875"/>
                </a:lnTo>
                <a:lnTo>
                  <a:pt x="348538" y="1694091"/>
                </a:lnTo>
                <a:lnTo>
                  <a:pt x="348141" y="1693983"/>
                </a:lnTo>
                <a:lnTo>
                  <a:pt x="348069" y="1693875"/>
                </a:lnTo>
                <a:lnTo>
                  <a:pt x="348069" y="1693586"/>
                </a:lnTo>
                <a:close/>
                <a:moveTo>
                  <a:pt x="362204" y="1693010"/>
                </a:moveTo>
                <a:lnTo>
                  <a:pt x="362492" y="1693010"/>
                </a:lnTo>
                <a:lnTo>
                  <a:pt x="362709" y="1693190"/>
                </a:lnTo>
                <a:lnTo>
                  <a:pt x="362709" y="1693478"/>
                </a:lnTo>
                <a:lnTo>
                  <a:pt x="362492" y="1693586"/>
                </a:lnTo>
                <a:lnTo>
                  <a:pt x="362204" y="1693586"/>
                </a:lnTo>
                <a:lnTo>
                  <a:pt x="362024" y="1693406"/>
                </a:lnTo>
                <a:lnTo>
                  <a:pt x="362024" y="1693082"/>
                </a:lnTo>
                <a:close/>
                <a:moveTo>
                  <a:pt x="941333" y="1692397"/>
                </a:moveTo>
                <a:lnTo>
                  <a:pt x="941622" y="1692397"/>
                </a:lnTo>
                <a:lnTo>
                  <a:pt x="942127" y="1692901"/>
                </a:lnTo>
                <a:lnTo>
                  <a:pt x="942127" y="1693190"/>
                </a:lnTo>
                <a:lnTo>
                  <a:pt x="942018" y="1693298"/>
                </a:lnTo>
                <a:lnTo>
                  <a:pt x="941045" y="1693298"/>
                </a:lnTo>
                <a:lnTo>
                  <a:pt x="940829" y="1693190"/>
                </a:lnTo>
                <a:lnTo>
                  <a:pt x="940829" y="1692901"/>
                </a:lnTo>
                <a:close/>
                <a:moveTo>
                  <a:pt x="236073" y="1692289"/>
                </a:moveTo>
                <a:lnTo>
                  <a:pt x="236649" y="1692397"/>
                </a:lnTo>
                <a:lnTo>
                  <a:pt x="236866" y="1692505"/>
                </a:lnTo>
                <a:lnTo>
                  <a:pt x="236866" y="1692793"/>
                </a:lnTo>
                <a:lnTo>
                  <a:pt x="236649" y="1692973"/>
                </a:lnTo>
                <a:lnTo>
                  <a:pt x="235964" y="1692901"/>
                </a:lnTo>
                <a:lnTo>
                  <a:pt x="235856" y="1692793"/>
                </a:lnTo>
                <a:lnTo>
                  <a:pt x="235856" y="1692505"/>
                </a:lnTo>
                <a:close/>
                <a:moveTo>
                  <a:pt x="349944" y="1692109"/>
                </a:moveTo>
                <a:lnTo>
                  <a:pt x="350269" y="1692109"/>
                </a:lnTo>
                <a:lnTo>
                  <a:pt x="350449" y="1692181"/>
                </a:lnTo>
                <a:lnTo>
                  <a:pt x="350449" y="1692505"/>
                </a:lnTo>
                <a:lnTo>
                  <a:pt x="350269" y="1692685"/>
                </a:lnTo>
                <a:lnTo>
                  <a:pt x="349944" y="1692685"/>
                </a:lnTo>
                <a:lnTo>
                  <a:pt x="349764" y="1692505"/>
                </a:lnTo>
                <a:lnTo>
                  <a:pt x="349764" y="1692181"/>
                </a:lnTo>
                <a:close/>
                <a:moveTo>
                  <a:pt x="325425" y="1691892"/>
                </a:moveTo>
                <a:lnTo>
                  <a:pt x="325749" y="1691892"/>
                </a:lnTo>
                <a:lnTo>
                  <a:pt x="325929" y="1692109"/>
                </a:lnTo>
                <a:lnTo>
                  <a:pt x="325821" y="1692397"/>
                </a:lnTo>
                <a:lnTo>
                  <a:pt x="325749" y="1692505"/>
                </a:lnTo>
                <a:lnTo>
                  <a:pt x="325352" y="1692505"/>
                </a:lnTo>
                <a:lnTo>
                  <a:pt x="325244" y="1692289"/>
                </a:lnTo>
                <a:lnTo>
                  <a:pt x="325244" y="1692109"/>
                </a:lnTo>
                <a:close/>
                <a:moveTo>
                  <a:pt x="237046" y="1691496"/>
                </a:moveTo>
                <a:lnTo>
                  <a:pt x="237371" y="1691496"/>
                </a:lnTo>
                <a:lnTo>
                  <a:pt x="237551" y="1691712"/>
                </a:lnTo>
                <a:lnTo>
                  <a:pt x="237371" y="1691784"/>
                </a:lnTo>
                <a:lnTo>
                  <a:pt x="237046" y="1691784"/>
                </a:lnTo>
                <a:lnTo>
                  <a:pt x="236866" y="1691712"/>
                </a:lnTo>
                <a:close/>
                <a:moveTo>
                  <a:pt x="917787" y="1691316"/>
                </a:moveTo>
                <a:lnTo>
                  <a:pt x="918509" y="1691316"/>
                </a:lnTo>
                <a:lnTo>
                  <a:pt x="918689" y="1691388"/>
                </a:lnTo>
                <a:lnTo>
                  <a:pt x="918509" y="1691604"/>
                </a:lnTo>
                <a:lnTo>
                  <a:pt x="917787" y="1691604"/>
                </a:lnTo>
                <a:lnTo>
                  <a:pt x="917715" y="1691388"/>
                </a:lnTo>
                <a:close/>
                <a:moveTo>
                  <a:pt x="349367" y="1691099"/>
                </a:moveTo>
                <a:lnTo>
                  <a:pt x="349656" y="1691208"/>
                </a:lnTo>
                <a:lnTo>
                  <a:pt x="349836" y="1691280"/>
                </a:lnTo>
                <a:lnTo>
                  <a:pt x="349836" y="1691604"/>
                </a:lnTo>
                <a:lnTo>
                  <a:pt x="349439" y="1691892"/>
                </a:lnTo>
                <a:lnTo>
                  <a:pt x="349439" y="1693082"/>
                </a:lnTo>
                <a:lnTo>
                  <a:pt x="349259" y="1693190"/>
                </a:lnTo>
                <a:lnTo>
                  <a:pt x="348934" y="1693190"/>
                </a:lnTo>
                <a:lnTo>
                  <a:pt x="348754" y="1693082"/>
                </a:lnTo>
                <a:lnTo>
                  <a:pt x="348862" y="1691496"/>
                </a:lnTo>
                <a:close/>
                <a:moveTo>
                  <a:pt x="325425" y="1690991"/>
                </a:moveTo>
                <a:lnTo>
                  <a:pt x="326146" y="1691099"/>
                </a:lnTo>
                <a:lnTo>
                  <a:pt x="326326" y="1691208"/>
                </a:lnTo>
                <a:lnTo>
                  <a:pt x="326218" y="1691496"/>
                </a:lnTo>
                <a:lnTo>
                  <a:pt x="326038" y="1691604"/>
                </a:lnTo>
                <a:lnTo>
                  <a:pt x="325425" y="1691604"/>
                </a:lnTo>
                <a:lnTo>
                  <a:pt x="325244" y="1691388"/>
                </a:lnTo>
                <a:lnTo>
                  <a:pt x="325244" y="1691208"/>
                </a:lnTo>
                <a:close/>
                <a:moveTo>
                  <a:pt x="327119" y="1690811"/>
                </a:moveTo>
                <a:lnTo>
                  <a:pt x="327444" y="1690883"/>
                </a:lnTo>
                <a:lnTo>
                  <a:pt x="327913" y="1691280"/>
                </a:lnTo>
                <a:lnTo>
                  <a:pt x="327732" y="1691496"/>
                </a:lnTo>
                <a:lnTo>
                  <a:pt x="327119" y="1691388"/>
                </a:lnTo>
                <a:lnTo>
                  <a:pt x="326939" y="1691316"/>
                </a:lnTo>
                <a:lnTo>
                  <a:pt x="326939" y="1690991"/>
                </a:lnTo>
                <a:close/>
                <a:moveTo>
                  <a:pt x="238741" y="1690703"/>
                </a:moveTo>
                <a:lnTo>
                  <a:pt x="239174" y="1690811"/>
                </a:lnTo>
                <a:lnTo>
                  <a:pt x="239246" y="1690883"/>
                </a:lnTo>
                <a:lnTo>
                  <a:pt x="239246" y="1691208"/>
                </a:lnTo>
                <a:lnTo>
                  <a:pt x="239065" y="1691280"/>
                </a:lnTo>
                <a:lnTo>
                  <a:pt x="238741" y="1691280"/>
                </a:lnTo>
                <a:lnTo>
                  <a:pt x="238561" y="1691208"/>
                </a:lnTo>
                <a:lnTo>
                  <a:pt x="238669" y="1690883"/>
                </a:lnTo>
                <a:close/>
                <a:moveTo>
                  <a:pt x="237731" y="1690703"/>
                </a:moveTo>
                <a:lnTo>
                  <a:pt x="238164" y="1690703"/>
                </a:lnTo>
                <a:lnTo>
                  <a:pt x="238236" y="1690811"/>
                </a:lnTo>
                <a:lnTo>
                  <a:pt x="238236" y="1691099"/>
                </a:lnTo>
                <a:lnTo>
                  <a:pt x="238056" y="1691280"/>
                </a:lnTo>
                <a:lnTo>
                  <a:pt x="237731" y="1691280"/>
                </a:lnTo>
                <a:lnTo>
                  <a:pt x="237551" y="1691099"/>
                </a:lnTo>
                <a:lnTo>
                  <a:pt x="237659" y="1690811"/>
                </a:lnTo>
                <a:close/>
                <a:moveTo>
                  <a:pt x="368694" y="1690415"/>
                </a:moveTo>
                <a:lnTo>
                  <a:pt x="368983" y="1690415"/>
                </a:lnTo>
                <a:lnTo>
                  <a:pt x="369163" y="1690487"/>
                </a:lnTo>
                <a:lnTo>
                  <a:pt x="369091" y="1690811"/>
                </a:lnTo>
                <a:lnTo>
                  <a:pt x="368983" y="1690991"/>
                </a:lnTo>
                <a:lnTo>
                  <a:pt x="368586" y="1690991"/>
                </a:lnTo>
                <a:lnTo>
                  <a:pt x="368478" y="1690811"/>
                </a:lnTo>
                <a:lnTo>
                  <a:pt x="368478" y="1690487"/>
                </a:lnTo>
                <a:close/>
                <a:moveTo>
                  <a:pt x="930768" y="1690198"/>
                </a:moveTo>
                <a:lnTo>
                  <a:pt x="931057" y="1690198"/>
                </a:lnTo>
                <a:lnTo>
                  <a:pt x="931273" y="1690379"/>
                </a:lnTo>
                <a:lnTo>
                  <a:pt x="931273" y="1690703"/>
                </a:lnTo>
                <a:lnTo>
                  <a:pt x="931057" y="1690811"/>
                </a:lnTo>
                <a:lnTo>
                  <a:pt x="930768" y="1690811"/>
                </a:lnTo>
                <a:lnTo>
                  <a:pt x="930552" y="1690703"/>
                </a:lnTo>
                <a:lnTo>
                  <a:pt x="930552" y="1690379"/>
                </a:lnTo>
                <a:close/>
                <a:moveTo>
                  <a:pt x="923773" y="1690198"/>
                </a:moveTo>
                <a:lnTo>
                  <a:pt x="924494" y="1690198"/>
                </a:lnTo>
                <a:lnTo>
                  <a:pt x="924711" y="1690307"/>
                </a:lnTo>
                <a:lnTo>
                  <a:pt x="924494" y="1690487"/>
                </a:lnTo>
                <a:lnTo>
                  <a:pt x="923773" y="1690487"/>
                </a:lnTo>
                <a:lnTo>
                  <a:pt x="923701" y="1690307"/>
                </a:lnTo>
                <a:close/>
                <a:moveTo>
                  <a:pt x="228176" y="1690090"/>
                </a:moveTo>
                <a:lnTo>
                  <a:pt x="228500" y="1690090"/>
                </a:lnTo>
                <a:lnTo>
                  <a:pt x="228681" y="1690198"/>
                </a:lnTo>
                <a:lnTo>
                  <a:pt x="228572" y="1690811"/>
                </a:lnTo>
                <a:lnTo>
                  <a:pt x="228500" y="1690991"/>
                </a:lnTo>
                <a:lnTo>
                  <a:pt x="228104" y="1690991"/>
                </a:lnTo>
                <a:lnTo>
                  <a:pt x="227996" y="1690811"/>
                </a:lnTo>
                <a:lnTo>
                  <a:pt x="227996" y="1690198"/>
                </a:lnTo>
                <a:close/>
                <a:moveTo>
                  <a:pt x="229474" y="1690090"/>
                </a:moveTo>
                <a:lnTo>
                  <a:pt x="229690" y="1690307"/>
                </a:lnTo>
                <a:lnTo>
                  <a:pt x="229582" y="1690595"/>
                </a:lnTo>
                <a:lnTo>
                  <a:pt x="229474" y="1690811"/>
                </a:lnTo>
                <a:lnTo>
                  <a:pt x="229077" y="1690703"/>
                </a:lnTo>
                <a:lnTo>
                  <a:pt x="228969" y="1690595"/>
                </a:lnTo>
                <a:lnTo>
                  <a:pt x="228969" y="1690307"/>
                </a:lnTo>
                <a:lnTo>
                  <a:pt x="229185" y="1690090"/>
                </a:lnTo>
                <a:close/>
                <a:moveTo>
                  <a:pt x="230195" y="1689910"/>
                </a:moveTo>
                <a:lnTo>
                  <a:pt x="230484" y="1689910"/>
                </a:lnTo>
                <a:lnTo>
                  <a:pt x="230664" y="1690090"/>
                </a:lnTo>
                <a:lnTo>
                  <a:pt x="230592" y="1690703"/>
                </a:lnTo>
                <a:lnTo>
                  <a:pt x="230484" y="1690811"/>
                </a:lnTo>
                <a:lnTo>
                  <a:pt x="230087" y="1690811"/>
                </a:lnTo>
                <a:lnTo>
                  <a:pt x="229979" y="1690595"/>
                </a:lnTo>
                <a:lnTo>
                  <a:pt x="229979" y="1690018"/>
                </a:lnTo>
                <a:close/>
                <a:moveTo>
                  <a:pt x="351459" y="1689514"/>
                </a:moveTo>
                <a:lnTo>
                  <a:pt x="351747" y="1689514"/>
                </a:lnTo>
                <a:lnTo>
                  <a:pt x="351927" y="1689586"/>
                </a:lnTo>
                <a:lnTo>
                  <a:pt x="351927" y="1689910"/>
                </a:lnTo>
                <a:lnTo>
                  <a:pt x="351747" y="1690090"/>
                </a:lnTo>
                <a:lnTo>
                  <a:pt x="351459" y="1690090"/>
                </a:lnTo>
                <a:lnTo>
                  <a:pt x="351242" y="1689910"/>
                </a:lnTo>
                <a:lnTo>
                  <a:pt x="351242" y="1689586"/>
                </a:lnTo>
                <a:close/>
                <a:moveTo>
                  <a:pt x="923809" y="1689009"/>
                </a:moveTo>
                <a:lnTo>
                  <a:pt x="924170" y="1689009"/>
                </a:lnTo>
                <a:lnTo>
                  <a:pt x="924278" y="1689081"/>
                </a:lnTo>
                <a:lnTo>
                  <a:pt x="924278" y="1689406"/>
                </a:lnTo>
                <a:lnTo>
                  <a:pt x="924170" y="1689586"/>
                </a:lnTo>
                <a:lnTo>
                  <a:pt x="923485" y="1689514"/>
                </a:lnTo>
                <a:lnTo>
                  <a:pt x="923304" y="1689406"/>
                </a:lnTo>
                <a:lnTo>
                  <a:pt x="923773" y="1689009"/>
                </a:lnTo>
                <a:close/>
                <a:moveTo>
                  <a:pt x="936718" y="1688793"/>
                </a:moveTo>
                <a:lnTo>
                  <a:pt x="936934" y="1689009"/>
                </a:lnTo>
                <a:lnTo>
                  <a:pt x="936934" y="1689586"/>
                </a:lnTo>
                <a:lnTo>
                  <a:pt x="936718" y="1689694"/>
                </a:lnTo>
                <a:lnTo>
                  <a:pt x="936033" y="1689694"/>
                </a:lnTo>
                <a:lnTo>
                  <a:pt x="935925" y="1689514"/>
                </a:lnTo>
                <a:lnTo>
                  <a:pt x="935925" y="1689009"/>
                </a:lnTo>
                <a:lnTo>
                  <a:pt x="936033" y="1688793"/>
                </a:lnTo>
                <a:close/>
                <a:moveTo>
                  <a:pt x="351134" y="1687712"/>
                </a:moveTo>
                <a:lnTo>
                  <a:pt x="351855" y="1687712"/>
                </a:lnTo>
                <a:lnTo>
                  <a:pt x="352035" y="1687892"/>
                </a:lnTo>
                <a:lnTo>
                  <a:pt x="351963" y="1689009"/>
                </a:lnTo>
                <a:lnTo>
                  <a:pt x="351747" y="1689189"/>
                </a:lnTo>
                <a:lnTo>
                  <a:pt x="351134" y="1689081"/>
                </a:lnTo>
                <a:lnTo>
                  <a:pt x="350954" y="1689009"/>
                </a:lnTo>
                <a:lnTo>
                  <a:pt x="351062" y="1687820"/>
                </a:lnTo>
                <a:close/>
                <a:moveTo>
                  <a:pt x="240327" y="1687603"/>
                </a:moveTo>
                <a:lnTo>
                  <a:pt x="240940" y="1687603"/>
                </a:lnTo>
                <a:lnTo>
                  <a:pt x="241445" y="1688000"/>
                </a:lnTo>
                <a:lnTo>
                  <a:pt x="241337" y="1688721"/>
                </a:lnTo>
                <a:lnTo>
                  <a:pt x="241049" y="1688901"/>
                </a:lnTo>
                <a:lnTo>
                  <a:pt x="241049" y="1689225"/>
                </a:lnTo>
                <a:lnTo>
                  <a:pt x="240832" y="1689406"/>
                </a:lnTo>
                <a:lnTo>
                  <a:pt x="240544" y="1689406"/>
                </a:lnTo>
                <a:lnTo>
                  <a:pt x="240147" y="1689586"/>
                </a:lnTo>
                <a:lnTo>
                  <a:pt x="239642" y="1689117"/>
                </a:lnTo>
                <a:lnTo>
                  <a:pt x="239750" y="1688000"/>
                </a:lnTo>
                <a:close/>
                <a:moveTo>
                  <a:pt x="952295" y="1687495"/>
                </a:moveTo>
                <a:lnTo>
                  <a:pt x="952980" y="1687495"/>
                </a:lnTo>
                <a:lnTo>
                  <a:pt x="953088" y="1687603"/>
                </a:lnTo>
                <a:lnTo>
                  <a:pt x="953088" y="1687892"/>
                </a:lnTo>
                <a:lnTo>
                  <a:pt x="952800" y="1688216"/>
                </a:lnTo>
                <a:lnTo>
                  <a:pt x="952800" y="1688504"/>
                </a:lnTo>
                <a:lnTo>
                  <a:pt x="952583" y="1688721"/>
                </a:lnTo>
                <a:lnTo>
                  <a:pt x="952007" y="1688721"/>
                </a:lnTo>
                <a:lnTo>
                  <a:pt x="951790" y="1688504"/>
                </a:lnTo>
                <a:lnTo>
                  <a:pt x="951790" y="1687892"/>
                </a:lnTo>
                <a:close/>
                <a:moveTo>
                  <a:pt x="365882" y="1686414"/>
                </a:moveTo>
                <a:lnTo>
                  <a:pt x="366170" y="1686414"/>
                </a:lnTo>
                <a:lnTo>
                  <a:pt x="366387" y="1686522"/>
                </a:lnTo>
                <a:lnTo>
                  <a:pt x="366278" y="1687099"/>
                </a:lnTo>
                <a:lnTo>
                  <a:pt x="366206" y="1687315"/>
                </a:lnTo>
                <a:lnTo>
                  <a:pt x="365810" y="1687207"/>
                </a:lnTo>
                <a:lnTo>
                  <a:pt x="365701" y="1687099"/>
                </a:lnTo>
                <a:lnTo>
                  <a:pt x="365701" y="1686522"/>
                </a:lnTo>
                <a:close/>
                <a:moveTo>
                  <a:pt x="353622" y="1686018"/>
                </a:moveTo>
                <a:lnTo>
                  <a:pt x="353910" y="1686018"/>
                </a:lnTo>
                <a:lnTo>
                  <a:pt x="354415" y="1686522"/>
                </a:lnTo>
                <a:lnTo>
                  <a:pt x="354343" y="1686811"/>
                </a:lnTo>
                <a:lnTo>
                  <a:pt x="353730" y="1687315"/>
                </a:lnTo>
                <a:lnTo>
                  <a:pt x="353622" y="1687712"/>
                </a:lnTo>
                <a:lnTo>
                  <a:pt x="353045" y="1688180"/>
                </a:lnTo>
                <a:lnTo>
                  <a:pt x="352937" y="1688504"/>
                </a:lnTo>
                <a:lnTo>
                  <a:pt x="352829" y="1688613"/>
                </a:lnTo>
                <a:lnTo>
                  <a:pt x="352432" y="1688613"/>
                </a:lnTo>
                <a:lnTo>
                  <a:pt x="352324" y="1688504"/>
                </a:lnTo>
                <a:lnTo>
                  <a:pt x="352324" y="1687603"/>
                </a:lnTo>
                <a:lnTo>
                  <a:pt x="353442" y="1686702"/>
                </a:lnTo>
                <a:lnTo>
                  <a:pt x="353442" y="1686126"/>
                </a:lnTo>
                <a:close/>
                <a:moveTo>
                  <a:pt x="331014" y="1686018"/>
                </a:moveTo>
                <a:lnTo>
                  <a:pt x="331410" y="1686018"/>
                </a:lnTo>
                <a:lnTo>
                  <a:pt x="331518" y="1686198"/>
                </a:lnTo>
                <a:lnTo>
                  <a:pt x="331518" y="1686522"/>
                </a:lnTo>
                <a:lnTo>
                  <a:pt x="331302" y="1686594"/>
                </a:lnTo>
                <a:lnTo>
                  <a:pt x="331014" y="1686594"/>
                </a:lnTo>
                <a:lnTo>
                  <a:pt x="330833" y="1686414"/>
                </a:lnTo>
                <a:lnTo>
                  <a:pt x="330905" y="1686126"/>
                </a:lnTo>
                <a:close/>
                <a:moveTo>
                  <a:pt x="366278" y="1685513"/>
                </a:moveTo>
                <a:lnTo>
                  <a:pt x="366603" y="1685513"/>
                </a:lnTo>
                <a:lnTo>
                  <a:pt x="366675" y="1685621"/>
                </a:lnTo>
                <a:lnTo>
                  <a:pt x="366675" y="1686018"/>
                </a:lnTo>
                <a:lnTo>
                  <a:pt x="366603" y="1686126"/>
                </a:lnTo>
                <a:lnTo>
                  <a:pt x="366206" y="1686126"/>
                </a:lnTo>
                <a:lnTo>
                  <a:pt x="366098" y="1685910"/>
                </a:lnTo>
                <a:lnTo>
                  <a:pt x="366098" y="1685621"/>
                </a:lnTo>
                <a:close/>
                <a:moveTo>
                  <a:pt x="290556" y="1685513"/>
                </a:moveTo>
                <a:lnTo>
                  <a:pt x="290881" y="1685513"/>
                </a:lnTo>
                <a:lnTo>
                  <a:pt x="291061" y="1685693"/>
                </a:lnTo>
                <a:lnTo>
                  <a:pt x="291061" y="1686018"/>
                </a:lnTo>
                <a:lnTo>
                  <a:pt x="290881" y="1686126"/>
                </a:lnTo>
                <a:lnTo>
                  <a:pt x="290556" y="1686126"/>
                </a:lnTo>
                <a:lnTo>
                  <a:pt x="290376" y="1685910"/>
                </a:lnTo>
                <a:lnTo>
                  <a:pt x="290376" y="1685621"/>
                </a:lnTo>
                <a:close/>
                <a:moveTo>
                  <a:pt x="231457" y="1684612"/>
                </a:moveTo>
                <a:lnTo>
                  <a:pt x="232178" y="1684720"/>
                </a:lnTo>
                <a:lnTo>
                  <a:pt x="232250" y="1684828"/>
                </a:lnTo>
                <a:lnTo>
                  <a:pt x="231782" y="1685225"/>
                </a:lnTo>
                <a:lnTo>
                  <a:pt x="231457" y="1685225"/>
                </a:lnTo>
                <a:lnTo>
                  <a:pt x="231060" y="1685513"/>
                </a:lnTo>
                <a:lnTo>
                  <a:pt x="230484" y="1685513"/>
                </a:lnTo>
                <a:lnTo>
                  <a:pt x="230267" y="1685297"/>
                </a:lnTo>
                <a:lnTo>
                  <a:pt x="230267" y="1685009"/>
                </a:lnTo>
                <a:lnTo>
                  <a:pt x="230484" y="1684900"/>
                </a:lnTo>
                <a:lnTo>
                  <a:pt x="231169" y="1684900"/>
                </a:lnTo>
                <a:close/>
                <a:moveTo>
                  <a:pt x="367288" y="1684432"/>
                </a:moveTo>
                <a:lnTo>
                  <a:pt x="367468" y="1684504"/>
                </a:lnTo>
                <a:lnTo>
                  <a:pt x="367396" y="1684828"/>
                </a:lnTo>
                <a:lnTo>
                  <a:pt x="367288" y="1684900"/>
                </a:lnTo>
                <a:lnTo>
                  <a:pt x="367072" y="1684828"/>
                </a:lnTo>
                <a:lnTo>
                  <a:pt x="367072" y="1684504"/>
                </a:lnTo>
                <a:close/>
                <a:moveTo>
                  <a:pt x="366603" y="1684324"/>
                </a:moveTo>
                <a:lnTo>
                  <a:pt x="366783" y="1684504"/>
                </a:lnTo>
                <a:lnTo>
                  <a:pt x="366783" y="1684828"/>
                </a:lnTo>
                <a:lnTo>
                  <a:pt x="366603" y="1684900"/>
                </a:lnTo>
                <a:lnTo>
                  <a:pt x="366387" y="1684720"/>
                </a:lnTo>
                <a:lnTo>
                  <a:pt x="366495" y="1684504"/>
                </a:lnTo>
                <a:close/>
                <a:moveTo>
                  <a:pt x="230267" y="1683098"/>
                </a:moveTo>
                <a:lnTo>
                  <a:pt x="230556" y="1683098"/>
                </a:lnTo>
                <a:lnTo>
                  <a:pt x="230880" y="1683387"/>
                </a:lnTo>
                <a:lnTo>
                  <a:pt x="231565" y="1683387"/>
                </a:lnTo>
                <a:lnTo>
                  <a:pt x="231782" y="1683603"/>
                </a:lnTo>
                <a:lnTo>
                  <a:pt x="231673" y="1683891"/>
                </a:lnTo>
                <a:lnTo>
                  <a:pt x="231565" y="1683999"/>
                </a:lnTo>
                <a:lnTo>
                  <a:pt x="230880" y="1683999"/>
                </a:lnTo>
                <a:lnTo>
                  <a:pt x="230556" y="1684288"/>
                </a:lnTo>
                <a:lnTo>
                  <a:pt x="229582" y="1684216"/>
                </a:lnTo>
                <a:lnTo>
                  <a:pt x="229366" y="1683999"/>
                </a:lnTo>
                <a:lnTo>
                  <a:pt x="229366" y="1683531"/>
                </a:lnTo>
                <a:lnTo>
                  <a:pt x="229582" y="1683315"/>
                </a:lnTo>
                <a:lnTo>
                  <a:pt x="229979" y="1683315"/>
                </a:lnTo>
                <a:lnTo>
                  <a:pt x="230267" y="1683134"/>
                </a:lnTo>
                <a:close/>
                <a:moveTo>
                  <a:pt x="355822" y="1681729"/>
                </a:moveTo>
                <a:lnTo>
                  <a:pt x="356146" y="1681729"/>
                </a:lnTo>
                <a:lnTo>
                  <a:pt x="356326" y="1681837"/>
                </a:lnTo>
                <a:lnTo>
                  <a:pt x="356218" y="1683026"/>
                </a:lnTo>
                <a:lnTo>
                  <a:pt x="355930" y="1683315"/>
                </a:lnTo>
                <a:lnTo>
                  <a:pt x="355930" y="1683927"/>
                </a:lnTo>
                <a:lnTo>
                  <a:pt x="355317" y="1684324"/>
                </a:lnTo>
                <a:lnTo>
                  <a:pt x="354920" y="1683927"/>
                </a:lnTo>
                <a:lnTo>
                  <a:pt x="354920" y="1682738"/>
                </a:lnTo>
                <a:lnTo>
                  <a:pt x="355317" y="1682414"/>
                </a:lnTo>
                <a:lnTo>
                  <a:pt x="355317" y="1682125"/>
                </a:lnTo>
                <a:close/>
                <a:moveTo>
                  <a:pt x="356507" y="1680828"/>
                </a:moveTo>
                <a:lnTo>
                  <a:pt x="356939" y="1680828"/>
                </a:lnTo>
                <a:lnTo>
                  <a:pt x="357011" y="1681008"/>
                </a:lnTo>
                <a:lnTo>
                  <a:pt x="357011" y="1681332"/>
                </a:lnTo>
                <a:lnTo>
                  <a:pt x="356831" y="1681405"/>
                </a:lnTo>
                <a:lnTo>
                  <a:pt x="356507" y="1681405"/>
                </a:lnTo>
                <a:lnTo>
                  <a:pt x="356326" y="1681332"/>
                </a:lnTo>
                <a:lnTo>
                  <a:pt x="356326" y="1681008"/>
                </a:lnTo>
                <a:close/>
                <a:moveTo>
                  <a:pt x="239750" y="1680431"/>
                </a:moveTo>
                <a:lnTo>
                  <a:pt x="241409" y="1680504"/>
                </a:lnTo>
                <a:lnTo>
                  <a:pt x="241734" y="1680828"/>
                </a:lnTo>
                <a:lnTo>
                  <a:pt x="243320" y="1680936"/>
                </a:lnTo>
                <a:lnTo>
                  <a:pt x="243500" y="1681116"/>
                </a:lnTo>
                <a:lnTo>
                  <a:pt x="243104" y="1681296"/>
                </a:lnTo>
                <a:lnTo>
                  <a:pt x="243104" y="1681909"/>
                </a:lnTo>
                <a:lnTo>
                  <a:pt x="243717" y="1682522"/>
                </a:lnTo>
                <a:lnTo>
                  <a:pt x="243717" y="1683098"/>
                </a:lnTo>
                <a:lnTo>
                  <a:pt x="244005" y="1683531"/>
                </a:lnTo>
                <a:lnTo>
                  <a:pt x="244005" y="1683819"/>
                </a:lnTo>
                <a:lnTo>
                  <a:pt x="243104" y="1684432"/>
                </a:lnTo>
                <a:lnTo>
                  <a:pt x="242635" y="1683999"/>
                </a:lnTo>
                <a:lnTo>
                  <a:pt x="242707" y="1683423"/>
                </a:lnTo>
                <a:lnTo>
                  <a:pt x="242527" y="1683207"/>
                </a:lnTo>
                <a:lnTo>
                  <a:pt x="241517" y="1683207"/>
                </a:lnTo>
                <a:lnTo>
                  <a:pt x="241337" y="1683315"/>
                </a:lnTo>
                <a:lnTo>
                  <a:pt x="241337" y="1683603"/>
                </a:lnTo>
                <a:lnTo>
                  <a:pt x="241229" y="1683711"/>
                </a:lnTo>
                <a:lnTo>
                  <a:pt x="240832" y="1683711"/>
                </a:lnTo>
                <a:lnTo>
                  <a:pt x="240544" y="1683999"/>
                </a:lnTo>
                <a:lnTo>
                  <a:pt x="239137" y="1683927"/>
                </a:lnTo>
                <a:lnTo>
                  <a:pt x="239065" y="1684108"/>
                </a:lnTo>
                <a:lnTo>
                  <a:pt x="239065" y="1684324"/>
                </a:lnTo>
                <a:lnTo>
                  <a:pt x="238633" y="1684612"/>
                </a:lnTo>
                <a:lnTo>
                  <a:pt x="238633" y="1684900"/>
                </a:lnTo>
                <a:lnTo>
                  <a:pt x="238236" y="1685225"/>
                </a:lnTo>
                <a:lnTo>
                  <a:pt x="238164" y="1687315"/>
                </a:lnTo>
                <a:lnTo>
                  <a:pt x="236541" y="1688504"/>
                </a:lnTo>
                <a:lnTo>
                  <a:pt x="235964" y="1688504"/>
                </a:lnTo>
                <a:lnTo>
                  <a:pt x="235748" y="1688613"/>
                </a:lnTo>
                <a:lnTo>
                  <a:pt x="235748" y="1688901"/>
                </a:lnTo>
                <a:lnTo>
                  <a:pt x="234883" y="1689586"/>
                </a:lnTo>
                <a:lnTo>
                  <a:pt x="234558" y="1689586"/>
                </a:lnTo>
                <a:lnTo>
                  <a:pt x="234161" y="1689802"/>
                </a:lnTo>
                <a:lnTo>
                  <a:pt x="233152" y="1689802"/>
                </a:lnTo>
                <a:lnTo>
                  <a:pt x="233080" y="1689586"/>
                </a:lnTo>
                <a:lnTo>
                  <a:pt x="233080" y="1689297"/>
                </a:lnTo>
                <a:lnTo>
                  <a:pt x="233152" y="1689189"/>
                </a:lnTo>
                <a:lnTo>
                  <a:pt x="233585" y="1689189"/>
                </a:lnTo>
                <a:lnTo>
                  <a:pt x="234053" y="1688793"/>
                </a:lnTo>
                <a:lnTo>
                  <a:pt x="233981" y="1688613"/>
                </a:lnTo>
                <a:lnTo>
                  <a:pt x="233260" y="1688613"/>
                </a:lnTo>
                <a:lnTo>
                  <a:pt x="233080" y="1688396"/>
                </a:lnTo>
                <a:lnTo>
                  <a:pt x="233080" y="1688108"/>
                </a:lnTo>
                <a:lnTo>
                  <a:pt x="233765" y="1687603"/>
                </a:lnTo>
                <a:lnTo>
                  <a:pt x="233873" y="1686414"/>
                </a:lnTo>
                <a:lnTo>
                  <a:pt x="234270" y="1686126"/>
                </a:lnTo>
                <a:lnTo>
                  <a:pt x="234270" y="1685225"/>
                </a:lnTo>
                <a:lnTo>
                  <a:pt x="233873" y="1684828"/>
                </a:lnTo>
                <a:lnTo>
                  <a:pt x="233476" y="1684828"/>
                </a:lnTo>
                <a:lnTo>
                  <a:pt x="232683" y="1683999"/>
                </a:lnTo>
                <a:lnTo>
                  <a:pt x="233080" y="1683711"/>
                </a:lnTo>
                <a:lnTo>
                  <a:pt x="233080" y="1683423"/>
                </a:lnTo>
                <a:lnTo>
                  <a:pt x="232972" y="1683207"/>
                </a:lnTo>
                <a:lnTo>
                  <a:pt x="232286" y="1683207"/>
                </a:lnTo>
                <a:lnTo>
                  <a:pt x="231962" y="1682918"/>
                </a:lnTo>
                <a:lnTo>
                  <a:pt x="231565" y="1683098"/>
                </a:lnTo>
                <a:lnTo>
                  <a:pt x="231277" y="1682810"/>
                </a:lnTo>
                <a:lnTo>
                  <a:pt x="229582" y="1682702"/>
                </a:lnTo>
                <a:lnTo>
                  <a:pt x="229474" y="1682630"/>
                </a:lnTo>
                <a:lnTo>
                  <a:pt x="229474" y="1682306"/>
                </a:lnTo>
                <a:lnTo>
                  <a:pt x="229690" y="1682125"/>
                </a:lnTo>
                <a:lnTo>
                  <a:pt x="230664" y="1682233"/>
                </a:lnTo>
                <a:lnTo>
                  <a:pt x="230880" y="1682017"/>
                </a:lnTo>
                <a:lnTo>
                  <a:pt x="230880" y="1681513"/>
                </a:lnTo>
                <a:lnTo>
                  <a:pt x="231060" y="1681332"/>
                </a:lnTo>
                <a:lnTo>
                  <a:pt x="232683" y="1681405"/>
                </a:lnTo>
                <a:lnTo>
                  <a:pt x="233080" y="1681224"/>
                </a:lnTo>
                <a:lnTo>
                  <a:pt x="233368" y="1681224"/>
                </a:lnTo>
                <a:lnTo>
                  <a:pt x="234053" y="1680612"/>
                </a:lnTo>
                <a:lnTo>
                  <a:pt x="234378" y="1680612"/>
                </a:lnTo>
                <a:lnTo>
                  <a:pt x="234774" y="1680431"/>
                </a:lnTo>
                <a:lnTo>
                  <a:pt x="236433" y="1680431"/>
                </a:lnTo>
                <a:lnTo>
                  <a:pt x="236541" y="1680648"/>
                </a:lnTo>
                <a:lnTo>
                  <a:pt x="236541" y="1680936"/>
                </a:lnTo>
                <a:lnTo>
                  <a:pt x="236649" y="1681116"/>
                </a:lnTo>
                <a:lnTo>
                  <a:pt x="237046" y="1680828"/>
                </a:lnTo>
                <a:lnTo>
                  <a:pt x="238020" y="1680936"/>
                </a:lnTo>
                <a:lnTo>
                  <a:pt x="238344" y="1681224"/>
                </a:lnTo>
                <a:lnTo>
                  <a:pt x="239029" y="1680612"/>
                </a:lnTo>
                <a:lnTo>
                  <a:pt x="239318" y="1680720"/>
                </a:lnTo>
                <a:close/>
                <a:moveTo>
                  <a:pt x="238452" y="1679747"/>
                </a:moveTo>
                <a:lnTo>
                  <a:pt x="238741" y="1679747"/>
                </a:lnTo>
                <a:lnTo>
                  <a:pt x="238957" y="1679927"/>
                </a:lnTo>
                <a:lnTo>
                  <a:pt x="238957" y="1680215"/>
                </a:lnTo>
                <a:lnTo>
                  <a:pt x="238344" y="1680612"/>
                </a:lnTo>
                <a:lnTo>
                  <a:pt x="238056" y="1680612"/>
                </a:lnTo>
                <a:lnTo>
                  <a:pt x="237948" y="1680431"/>
                </a:lnTo>
                <a:lnTo>
                  <a:pt x="237948" y="1680143"/>
                </a:lnTo>
                <a:close/>
                <a:moveTo>
                  <a:pt x="235856" y="1679242"/>
                </a:moveTo>
                <a:lnTo>
                  <a:pt x="236469" y="1679314"/>
                </a:lnTo>
                <a:lnTo>
                  <a:pt x="236974" y="1679747"/>
                </a:lnTo>
                <a:lnTo>
                  <a:pt x="236974" y="1680143"/>
                </a:lnTo>
                <a:lnTo>
                  <a:pt x="236758" y="1680215"/>
                </a:lnTo>
                <a:lnTo>
                  <a:pt x="236073" y="1680215"/>
                </a:lnTo>
                <a:lnTo>
                  <a:pt x="235676" y="1679747"/>
                </a:lnTo>
                <a:lnTo>
                  <a:pt x="235676" y="1679422"/>
                </a:lnTo>
                <a:close/>
                <a:moveTo>
                  <a:pt x="237443" y="1679026"/>
                </a:moveTo>
                <a:lnTo>
                  <a:pt x="238164" y="1679134"/>
                </a:lnTo>
                <a:lnTo>
                  <a:pt x="238344" y="1679242"/>
                </a:lnTo>
                <a:lnTo>
                  <a:pt x="237767" y="1679711"/>
                </a:lnTo>
                <a:lnTo>
                  <a:pt x="237443" y="1679639"/>
                </a:lnTo>
                <a:lnTo>
                  <a:pt x="237371" y="1679530"/>
                </a:lnTo>
                <a:lnTo>
                  <a:pt x="237371" y="1679242"/>
                </a:lnTo>
                <a:close/>
                <a:moveTo>
                  <a:pt x="234847" y="1678629"/>
                </a:moveTo>
                <a:lnTo>
                  <a:pt x="235568" y="1678629"/>
                </a:lnTo>
                <a:lnTo>
                  <a:pt x="235640" y="1678810"/>
                </a:lnTo>
                <a:lnTo>
                  <a:pt x="235568" y="1678918"/>
                </a:lnTo>
                <a:lnTo>
                  <a:pt x="234847" y="1678918"/>
                </a:lnTo>
                <a:lnTo>
                  <a:pt x="234666" y="1678738"/>
                </a:lnTo>
                <a:close/>
                <a:moveTo>
                  <a:pt x="229294" y="1677620"/>
                </a:moveTo>
                <a:lnTo>
                  <a:pt x="229582" y="1677728"/>
                </a:lnTo>
                <a:lnTo>
                  <a:pt x="230087" y="1678125"/>
                </a:lnTo>
                <a:lnTo>
                  <a:pt x="229871" y="1678341"/>
                </a:lnTo>
                <a:lnTo>
                  <a:pt x="229294" y="1678233"/>
                </a:lnTo>
                <a:lnTo>
                  <a:pt x="229077" y="1678125"/>
                </a:lnTo>
                <a:lnTo>
                  <a:pt x="229077" y="1677837"/>
                </a:lnTo>
                <a:close/>
                <a:moveTo>
                  <a:pt x="226986" y="1677548"/>
                </a:moveTo>
                <a:lnTo>
                  <a:pt x="227310" y="1677548"/>
                </a:lnTo>
                <a:lnTo>
                  <a:pt x="227491" y="1677728"/>
                </a:lnTo>
                <a:lnTo>
                  <a:pt x="227383" y="1678629"/>
                </a:lnTo>
                <a:lnTo>
                  <a:pt x="227202" y="1678738"/>
                </a:lnTo>
                <a:lnTo>
                  <a:pt x="226878" y="1678738"/>
                </a:lnTo>
                <a:lnTo>
                  <a:pt x="226697" y="1678521"/>
                </a:lnTo>
                <a:lnTo>
                  <a:pt x="226806" y="1677620"/>
                </a:lnTo>
                <a:close/>
                <a:moveTo>
                  <a:pt x="359427" y="1676539"/>
                </a:moveTo>
                <a:lnTo>
                  <a:pt x="359716" y="1676539"/>
                </a:lnTo>
                <a:lnTo>
                  <a:pt x="359896" y="1676719"/>
                </a:lnTo>
                <a:lnTo>
                  <a:pt x="359896" y="1677044"/>
                </a:lnTo>
                <a:lnTo>
                  <a:pt x="359716" y="1677152"/>
                </a:lnTo>
                <a:lnTo>
                  <a:pt x="359427" y="1677152"/>
                </a:lnTo>
                <a:lnTo>
                  <a:pt x="359211" y="1676936"/>
                </a:lnTo>
                <a:lnTo>
                  <a:pt x="359211" y="1676647"/>
                </a:lnTo>
                <a:close/>
                <a:moveTo>
                  <a:pt x="229077" y="1674737"/>
                </a:moveTo>
                <a:lnTo>
                  <a:pt x="229798" y="1674737"/>
                </a:lnTo>
                <a:lnTo>
                  <a:pt x="229979" y="1674953"/>
                </a:lnTo>
                <a:lnTo>
                  <a:pt x="229979" y="1675134"/>
                </a:lnTo>
                <a:lnTo>
                  <a:pt x="229366" y="1675638"/>
                </a:lnTo>
                <a:lnTo>
                  <a:pt x="229077" y="1675530"/>
                </a:lnTo>
                <a:lnTo>
                  <a:pt x="228897" y="1675422"/>
                </a:lnTo>
                <a:lnTo>
                  <a:pt x="228969" y="1674845"/>
                </a:lnTo>
                <a:close/>
                <a:moveTo>
                  <a:pt x="719107" y="1672935"/>
                </a:moveTo>
                <a:lnTo>
                  <a:pt x="720117" y="1673007"/>
                </a:lnTo>
                <a:lnTo>
                  <a:pt x="720189" y="1673115"/>
                </a:lnTo>
                <a:lnTo>
                  <a:pt x="720189" y="1674629"/>
                </a:lnTo>
                <a:lnTo>
                  <a:pt x="719792" y="1674917"/>
                </a:lnTo>
                <a:lnTo>
                  <a:pt x="719792" y="1675242"/>
                </a:lnTo>
                <a:lnTo>
                  <a:pt x="719323" y="1675638"/>
                </a:lnTo>
                <a:lnTo>
                  <a:pt x="718314" y="1675638"/>
                </a:lnTo>
                <a:lnTo>
                  <a:pt x="718206" y="1675422"/>
                </a:lnTo>
                <a:lnTo>
                  <a:pt x="718206" y="1674521"/>
                </a:lnTo>
                <a:lnTo>
                  <a:pt x="718530" y="1674341"/>
                </a:lnTo>
                <a:lnTo>
                  <a:pt x="718530" y="1673440"/>
                </a:lnTo>
                <a:close/>
                <a:moveTo>
                  <a:pt x="229582" y="1672935"/>
                </a:moveTo>
                <a:lnTo>
                  <a:pt x="230303" y="1672935"/>
                </a:lnTo>
                <a:lnTo>
                  <a:pt x="230375" y="1673151"/>
                </a:lnTo>
                <a:lnTo>
                  <a:pt x="230195" y="1673223"/>
                </a:lnTo>
                <a:lnTo>
                  <a:pt x="229582" y="1673223"/>
                </a:lnTo>
                <a:lnTo>
                  <a:pt x="229366" y="1673043"/>
                </a:lnTo>
                <a:close/>
                <a:moveTo>
                  <a:pt x="229979" y="1672034"/>
                </a:moveTo>
                <a:lnTo>
                  <a:pt x="230303" y="1672034"/>
                </a:lnTo>
                <a:lnTo>
                  <a:pt x="230484" y="1672250"/>
                </a:lnTo>
                <a:lnTo>
                  <a:pt x="230303" y="1672358"/>
                </a:lnTo>
                <a:lnTo>
                  <a:pt x="229979" y="1672358"/>
                </a:lnTo>
                <a:lnTo>
                  <a:pt x="229798" y="1672250"/>
                </a:lnTo>
                <a:close/>
                <a:moveTo>
                  <a:pt x="716150" y="1671133"/>
                </a:moveTo>
                <a:lnTo>
                  <a:pt x="716150" y="1671169"/>
                </a:lnTo>
                <a:lnTo>
                  <a:pt x="716547" y="1671169"/>
                </a:lnTo>
                <a:lnTo>
                  <a:pt x="716944" y="1671638"/>
                </a:lnTo>
                <a:lnTo>
                  <a:pt x="716944" y="1672142"/>
                </a:lnTo>
                <a:lnTo>
                  <a:pt x="716439" y="1672647"/>
                </a:lnTo>
                <a:lnTo>
                  <a:pt x="716150" y="1672647"/>
                </a:lnTo>
                <a:lnTo>
                  <a:pt x="715934" y="1672431"/>
                </a:lnTo>
                <a:lnTo>
                  <a:pt x="716042" y="1671241"/>
                </a:lnTo>
                <a:close/>
                <a:moveTo>
                  <a:pt x="353153" y="1670556"/>
                </a:moveTo>
                <a:lnTo>
                  <a:pt x="353442" y="1670556"/>
                </a:lnTo>
                <a:lnTo>
                  <a:pt x="353514" y="1670737"/>
                </a:lnTo>
                <a:lnTo>
                  <a:pt x="353514" y="1671061"/>
                </a:lnTo>
                <a:lnTo>
                  <a:pt x="353045" y="1671457"/>
                </a:lnTo>
                <a:lnTo>
                  <a:pt x="352432" y="1671457"/>
                </a:lnTo>
                <a:lnTo>
                  <a:pt x="352252" y="1671241"/>
                </a:lnTo>
                <a:lnTo>
                  <a:pt x="352252" y="1670953"/>
                </a:lnTo>
                <a:lnTo>
                  <a:pt x="352432" y="1670845"/>
                </a:lnTo>
                <a:lnTo>
                  <a:pt x="352757" y="1670845"/>
                </a:lnTo>
                <a:close/>
                <a:moveTo>
                  <a:pt x="309487" y="1668142"/>
                </a:moveTo>
                <a:lnTo>
                  <a:pt x="309775" y="1668250"/>
                </a:lnTo>
                <a:lnTo>
                  <a:pt x="309992" y="1668358"/>
                </a:lnTo>
                <a:lnTo>
                  <a:pt x="309775" y="1668466"/>
                </a:lnTo>
                <a:lnTo>
                  <a:pt x="309379" y="1668466"/>
                </a:lnTo>
                <a:lnTo>
                  <a:pt x="309307" y="1668358"/>
                </a:lnTo>
                <a:close/>
                <a:moveTo>
                  <a:pt x="234558" y="1667565"/>
                </a:moveTo>
                <a:lnTo>
                  <a:pt x="235243" y="1667673"/>
                </a:lnTo>
                <a:lnTo>
                  <a:pt x="235640" y="1668142"/>
                </a:lnTo>
                <a:lnTo>
                  <a:pt x="235460" y="1668250"/>
                </a:lnTo>
                <a:lnTo>
                  <a:pt x="234450" y="1668142"/>
                </a:lnTo>
                <a:lnTo>
                  <a:pt x="234378" y="1668070"/>
                </a:lnTo>
                <a:lnTo>
                  <a:pt x="234378" y="1667745"/>
                </a:lnTo>
                <a:close/>
                <a:moveTo>
                  <a:pt x="312191" y="1666268"/>
                </a:moveTo>
                <a:lnTo>
                  <a:pt x="312588" y="1666268"/>
                </a:lnTo>
                <a:lnTo>
                  <a:pt x="312696" y="1666448"/>
                </a:lnTo>
                <a:lnTo>
                  <a:pt x="312588" y="1666556"/>
                </a:lnTo>
                <a:lnTo>
                  <a:pt x="312191" y="1666556"/>
                </a:lnTo>
                <a:lnTo>
                  <a:pt x="312083" y="1666376"/>
                </a:lnTo>
                <a:close/>
                <a:moveTo>
                  <a:pt x="436123" y="1665258"/>
                </a:moveTo>
                <a:lnTo>
                  <a:pt x="436520" y="1665258"/>
                </a:lnTo>
                <a:lnTo>
                  <a:pt x="436628" y="1665475"/>
                </a:lnTo>
                <a:lnTo>
                  <a:pt x="436520" y="1665547"/>
                </a:lnTo>
                <a:lnTo>
                  <a:pt x="436123" y="1665547"/>
                </a:lnTo>
                <a:lnTo>
                  <a:pt x="436051" y="1665367"/>
                </a:lnTo>
                <a:close/>
                <a:moveTo>
                  <a:pt x="377240" y="1664177"/>
                </a:moveTo>
                <a:lnTo>
                  <a:pt x="377637" y="1664177"/>
                </a:lnTo>
                <a:lnTo>
                  <a:pt x="377745" y="1664249"/>
                </a:lnTo>
                <a:lnTo>
                  <a:pt x="377745" y="1664862"/>
                </a:lnTo>
                <a:lnTo>
                  <a:pt x="377565" y="1665042"/>
                </a:lnTo>
                <a:lnTo>
                  <a:pt x="376952" y="1664970"/>
                </a:lnTo>
                <a:lnTo>
                  <a:pt x="376735" y="1664862"/>
                </a:lnTo>
                <a:lnTo>
                  <a:pt x="376735" y="1664574"/>
                </a:lnTo>
                <a:close/>
                <a:moveTo>
                  <a:pt x="436952" y="1664069"/>
                </a:moveTo>
                <a:lnTo>
                  <a:pt x="437241" y="1664069"/>
                </a:lnTo>
                <a:lnTo>
                  <a:pt x="437313" y="1664249"/>
                </a:lnTo>
                <a:lnTo>
                  <a:pt x="437313" y="1664574"/>
                </a:lnTo>
                <a:lnTo>
                  <a:pt x="437241" y="1664646"/>
                </a:lnTo>
                <a:lnTo>
                  <a:pt x="436844" y="1664646"/>
                </a:lnTo>
                <a:lnTo>
                  <a:pt x="436736" y="1664574"/>
                </a:lnTo>
                <a:lnTo>
                  <a:pt x="436736" y="1664249"/>
                </a:lnTo>
                <a:close/>
                <a:moveTo>
                  <a:pt x="435546" y="1663781"/>
                </a:moveTo>
                <a:lnTo>
                  <a:pt x="435943" y="1663781"/>
                </a:lnTo>
                <a:lnTo>
                  <a:pt x="436051" y="1663853"/>
                </a:lnTo>
                <a:lnTo>
                  <a:pt x="436051" y="1664466"/>
                </a:lnTo>
                <a:lnTo>
                  <a:pt x="435835" y="1664646"/>
                </a:lnTo>
                <a:lnTo>
                  <a:pt x="435546" y="1664646"/>
                </a:lnTo>
                <a:lnTo>
                  <a:pt x="435438" y="1664466"/>
                </a:lnTo>
                <a:lnTo>
                  <a:pt x="435438" y="1663853"/>
                </a:lnTo>
                <a:close/>
                <a:moveTo>
                  <a:pt x="376663" y="1663456"/>
                </a:moveTo>
                <a:lnTo>
                  <a:pt x="376952" y="1663456"/>
                </a:lnTo>
                <a:lnTo>
                  <a:pt x="377132" y="1663673"/>
                </a:lnTo>
                <a:lnTo>
                  <a:pt x="376267" y="1664357"/>
                </a:lnTo>
                <a:lnTo>
                  <a:pt x="376158" y="1664177"/>
                </a:lnTo>
                <a:lnTo>
                  <a:pt x="376158" y="1663853"/>
                </a:lnTo>
                <a:close/>
                <a:moveTo>
                  <a:pt x="234774" y="1663456"/>
                </a:moveTo>
                <a:lnTo>
                  <a:pt x="235171" y="1663456"/>
                </a:lnTo>
                <a:lnTo>
                  <a:pt x="235243" y="1663673"/>
                </a:lnTo>
                <a:lnTo>
                  <a:pt x="235171" y="1663745"/>
                </a:lnTo>
                <a:lnTo>
                  <a:pt x="234774" y="1663745"/>
                </a:lnTo>
                <a:lnTo>
                  <a:pt x="234666" y="1663565"/>
                </a:lnTo>
                <a:close/>
                <a:moveTo>
                  <a:pt x="360906" y="1659672"/>
                </a:moveTo>
                <a:lnTo>
                  <a:pt x="361302" y="1659780"/>
                </a:lnTo>
                <a:lnTo>
                  <a:pt x="361411" y="1659852"/>
                </a:lnTo>
                <a:lnTo>
                  <a:pt x="361302" y="1660069"/>
                </a:lnTo>
                <a:lnTo>
                  <a:pt x="360906" y="1659961"/>
                </a:lnTo>
                <a:lnTo>
                  <a:pt x="360798" y="1659888"/>
                </a:lnTo>
                <a:close/>
                <a:moveTo>
                  <a:pt x="361302" y="1659168"/>
                </a:moveTo>
                <a:lnTo>
                  <a:pt x="361591" y="1659168"/>
                </a:lnTo>
                <a:lnTo>
                  <a:pt x="361807" y="1659276"/>
                </a:lnTo>
                <a:lnTo>
                  <a:pt x="361591" y="1659492"/>
                </a:lnTo>
                <a:lnTo>
                  <a:pt x="361302" y="1659492"/>
                </a:lnTo>
                <a:lnTo>
                  <a:pt x="361122" y="1659276"/>
                </a:lnTo>
                <a:close/>
                <a:moveTo>
                  <a:pt x="360293" y="1658483"/>
                </a:moveTo>
                <a:lnTo>
                  <a:pt x="360725" y="1658483"/>
                </a:lnTo>
                <a:lnTo>
                  <a:pt x="360798" y="1658663"/>
                </a:lnTo>
                <a:lnTo>
                  <a:pt x="360725" y="1658771"/>
                </a:lnTo>
                <a:lnTo>
                  <a:pt x="360293" y="1658771"/>
                </a:lnTo>
                <a:lnTo>
                  <a:pt x="360221" y="1658591"/>
                </a:lnTo>
                <a:close/>
                <a:moveTo>
                  <a:pt x="370389" y="1657870"/>
                </a:moveTo>
                <a:lnTo>
                  <a:pt x="370786" y="1658267"/>
                </a:lnTo>
                <a:lnTo>
                  <a:pt x="370786" y="1658555"/>
                </a:lnTo>
                <a:lnTo>
                  <a:pt x="370569" y="1658771"/>
                </a:lnTo>
                <a:lnTo>
                  <a:pt x="370281" y="1658663"/>
                </a:lnTo>
                <a:lnTo>
                  <a:pt x="370065" y="1658591"/>
                </a:lnTo>
                <a:lnTo>
                  <a:pt x="370173" y="1657978"/>
                </a:lnTo>
                <a:close/>
                <a:moveTo>
                  <a:pt x="360401" y="1657870"/>
                </a:moveTo>
                <a:lnTo>
                  <a:pt x="360725" y="1657870"/>
                </a:lnTo>
                <a:lnTo>
                  <a:pt x="360906" y="1658086"/>
                </a:lnTo>
                <a:lnTo>
                  <a:pt x="360725" y="1658195"/>
                </a:lnTo>
                <a:lnTo>
                  <a:pt x="360401" y="1658195"/>
                </a:lnTo>
                <a:lnTo>
                  <a:pt x="360221" y="1658086"/>
                </a:lnTo>
                <a:close/>
                <a:moveTo>
                  <a:pt x="362420" y="1657690"/>
                </a:moveTo>
                <a:lnTo>
                  <a:pt x="362709" y="1657690"/>
                </a:lnTo>
                <a:lnTo>
                  <a:pt x="362889" y="1657870"/>
                </a:lnTo>
                <a:lnTo>
                  <a:pt x="362709" y="1657978"/>
                </a:lnTo>
                <a:lnTo>
                  <a:pt x="362420" y="1657978"/>
                </a:lnTo>
                <a:lnTo>
                  <a:pt x="362204" y="1657870"/>
                </a:lnTo>
                <a:close/>
                <a:moveTo>
                  <a:pt x="361411" y="1657690"/>
                </a:moveTo>
                <a:lnTo>
                  <a:pt x="361699" y="1657690"/>
                </a:lnTo>
                <a:lnTo>
                  <a:pt x="361915" y="1657870"/>
                </a:lnTo>
                <a:lnTo>
                  <a:pt x="361699" y="1657978"/>
                </a:lnTo>
                <a:lnTo>
                  <a:pt x="361411" y="1657978"/>
                </a:lnTo>
                <a:lnTo>
                  <a:pt x="361194" y="1657798"/>
                </a:lnTo>
                <a:close/>
                <a:moveTo>
                  <a:pt x="362709" y="1657185"/>
                </a:moveTo>
                <a:lnTo>
                  <a:pt x="363105" y="1657185"/>
                </a:lnTo>
                <a:lnTo>
                  <a:pt x="363213" y="1657294"/>
                </a:lnTo>
                <a:lnTo>
                  <a:pt x="363105" y="1657474"/>
                </a:lnTo>
                <a:lnTo>
                  <a:pt x="362709" y="1657474"/>
                </a:lnTo>
                <a:lnTo>
                  <a:pt x="362600" y="1657294"/>
                </a:lnTo>
                <a:close/>
                <a:moveTo>
                  <a:pt x="362817" y="1656573"/>
                </a:moveTo>
                <a:lnTo>
                  <a:pt x="363105" y="1656573"/>
                </a:lnTo>
                <a:lnTo>
                  <a:pt x="363286" y="1656681"/>
                </a:lnTo>
                <a:lnTo>
                  <a:pt x="363105" y="1656897"/>
                </a:lnTo>
                <a:lnTo>
                  <a:pt x="362817" y="1656897"/>
                </a:lnTo>
                <a:lnTo>
                  <a:pt x="362600" y="1656681"/>
                </a:lnTo>
                <a:close/>
                <a:moveTo>
                  <a:pt x="361807" y="1656176"/>
                </a:moveTo>
                <a:lnTo>
                  <a:pt x="362096" y="1656176"/>
                </a:lnTo>
                <a:lnTo>
                  <a:pt x="362312" y="1656393"/>
                </a:lnTo>
                <a:lnTo>
                  <a:pt x="362312" y="1656969"/>
                </a:lnTo>
                <a:lnTo>
                  <a:pt x="362096" y="1657077"/>
                </a:lnTo>
                <a:lnTo>
                  <a:pt x="361807" y="1657077"/>
                </a:lnTo>
                <a:lnTo>
                  <a:pt x="361627" y="1656897"/>
                </a:lnTo>
                <a:lnTo>
                  <a:pt x="361627" y="1656284"/>
                </a:lnTo>
                <a:close/>
                <a:moveTo>
                  <a:pt x="360112" y="1656068"/>
                </a:moveTo>
                <a:lnTo>
                  <a:pt x="360509" y="1656068"/>
                </a:lnTo>
                <a:lnTo>
                  <a:pt x="360617" y="1656284"/>
                </a:lnTo>
                <a:lnTo>
                  <a:pt x="360617" y="1656573"/>
                </a:lnTo>
                <a:lnTo>
                  <a:pt x="360401" y="1656681"/>
                </a:lnTo>
                <a:lnTo>
                  <a:pt x="360112" y="1656681"/>
                </a:lnTo>
                <a:lnTo>
                  <a:pt x="359896" y="1656573"/>
                </a:lnTo>
                <a:lnTo>
                  <a:pt x="360004" y="1656284"/>
                </a:lnTo>
                <a:close/>
                <a:moveTo>
                  <a:pt x="328742" y="1655888"/>
                </a:moveTo>
                <a:lnTo>
                  <a:pt x="329030" y="1655888"/>
                </a:lnTo>
                <a:lnTo>
                  <a:pt x="329211" y="1656068"/>
                </a:lnTo>
                <a:lnTo>
                  <a:pt x="329211" y="1656393"/>
                </a:lnTo>
                <a:lnTo>
                  <a:pt x="329030" y="1656465"/>
                </a:lnTo>
                <a:lnTo>
                  <a:pt x="328634" y="1656465"/>
                </a:lnTo>
                <a:lnTo>
                  <a:pt x="328526" y="1656393"/>
                </a:lnTo>
                <a:lnTo>
                  <a:pt x="328526" y="1655996"/>
                </a:lnTo>
                <a:close/>
                <a:moveTo>
                  <a:pt x="362817" y="1655383"/>
                </a:moveTo>
                <a:lnTo>
                  <a:pt x="363213" y="1655383"/>
                </a:lnTo>
                <a:lnTo>
                  <a:pt x="363322" y="1655600"/>
                </a:lnTo>
                <a:lnTo>
                  <a:pt x="363322" y="1655780"/>
                </a:lnTo>
                <a:lnTo>
                  <a:pt x="363213" y="1655996"/>
                </a:lnTo>
                <a:lnTo>
                  <a:pt x="362817" y="1655996"/>
                </a:lnTo>
                <a:lnTo>
                  <a:pt x="362600" y="1655780"/>
                </a:lnTo>
                <a:lnTo>
                  <a:pt x="362709" y="1655492"/>
                </a:lnTo>
                <a:close/>
                <a:moveTo>
                  <a:pt x="360509" y="1655203"/>
                </a:moveTo>
                <a:lnTo>
                  <a:pt x="360798" y="1655275"/>
                </a:lnTo>
                <a:lnTo>
                  <a:pt x="361014" y="1655383"/>
                </a:lnTo>
                <a:lnTo>
                  <a:pt x="361014" y="1655672"/>
                </a:lnTo>
                <a:lnTo>
                  <a:pt x="360798" y="1655888"/>
                </a:lnTo>
                <a:lnTo>
                  <a:pt x="360509" y="1655780"/>
                </a:lnTo>
                <a:lnTo>
                  <a:pt x="360293" y="1655672"/>
                </a:lnTo>
                <a:lnTo>
                  <a:pt x="360401" y="1655383"/>
                </a:lnTo>
                <a:close/>
                <a:moveTo>
                  <a:pt x="370173" y="1653978"/>
                </a:moveTo>
                <a:lnTo>
                  <a:pt x="370677" y="1654374"/>
                </a:lnTo>
                <a:lnTo>
                  <a:pt x="370677" y="1654699"/>
                </a:lnTo>
                <a:lnTo>
                  <a:pt x="370065" y="1655167"/>
                </a:lnTo>
                <a:lnTo>
                  <a:pt x="369776" y="1655095"/>
                </a:lnTo>
                <a:lnTo>
                  <a:pt x="369668" y="1654987"/>
                </a:lnTo>
                <a:lnTo>
                  <a:pt x="369668" y="1654374"/>
                </a:lnTo>
                <a:close/>
                <a:moveTo>
                  <a:pt x="363610" y="1653293"/>
                </a:moveTo>
                <a:lnTo>
                  <a:pt x="364584" y="1653401"/>
                </a:lnTo>
                <a:lnTo>
                  <a:pt x="364800" y="1653509"/>
                </a:lnTo>
                <a:lnTo>
                  <a:pt x="364692" y="1653798"/>
                </a:lnTo>
                <a:lnTo>
                  <a:pt x="363213" y="1655095"/>
                </a:lnTo>
                <a:lnTo>
                  <a:pt x="362889" y="1655095"/>
                </a:lnTo>
                <a:lnTo>
                  <a:pt x="362709" y="1654879"/>
                </a:lnTo>
                <a:lnTo>
                  <a:pt x="362709" y="1654591"/>
                </a:lnTo>
                <a:lnTo>
                  <a:pt x="362997" y="1654302"/>
                </a:lnTo>
                <a:lnTo>
                  <a:pt x="363105" y="1653690"/>
                </a:lnTo>
                <a:close/>
                <a:moveTo>
                  <a:pt x="330833" y="1653077"/>
                </a:moveTo>
                <a:lnTo>
                  <a:pt x="331014" y="1653185"/>
                </a:lnTo>
                <a:lnTo>
                  <a:pt x="331014" y="1653473"/>
                </a:lnTo>
                <a:lnTo>
                  <a:pt x="330833" y="1653581"/>
                </a:lnTo>
                <a:lnTo>
                  <a:pt x="330509" y="1653581"/>
                </a:lnTo>
                <a:lnTo>
                  <a:pt x="330328" y="1653473"/>
                </a:lnTo>
                <a:close/>
                <a:moveTo>
                  <a:pt x="370569" y="1652789"/>
                </a:moveTo>
                <a:lnTo>
                  <a:pt x="370858" y="1652789"/>
                </a:lnTo>
                <a:lnTo>
                  <a:pt x="371074" y="1653005"/>
                </a:lnTo>
                <a:lnTo>
                  <a:pt x="371074" y="1653581"/>
                </a:lnTo>
                <a:lnTo>
                  <a:pt x="370858" y="1653690"/>
                </a:lnTo>
                <a:lnTo>
                  <a:pt x="370173" y="1653690"/>
                </a:lnTo>
                <a:lnTo>
                  <a:pt x="370065" y="1653509"/>
                </a:lnTo>
                <a:lnTo>
                  <a:pt x="370065" y="1653185"/>
                </a:lnTo>
                <a:close/>
                <a:moveTo>
                  <a:pt x="250388" y="1652608"/>
                </a:moveTo>
                <a:lnTo>
                  <a:pt x="250712" y="1652608"/>
                </a:lnTo>
                <a:lnTo>
                  <a:pt x="250892" y="1652680"/>
                </a:lnTo>
                <a:lnTo>
                  <a:pt x="250712" y="1652897"/>
                </a:lnTo>
                <a:lnTo>
                  <a:pt x="250388" y="1652897"/>
                </a:lnTo>
                <a:lnTo>
                  <a:pt x="250207" y="1652680"/>
                </a:lnTo>
                <a:close/>
                <a:moveTo>
                  <a:pt x="348249" y="1650086"/>
                </a:moveTo>
                <a:lnTo>
                  <a:pt x="348538" y="1650194"/>
                </a:lnTo>
                <a:lnTo>
                  <a:pt x="348754" y="1650302"/>
                </a:lnTo>
                <a:lnTo>
                  <a:pt x="348538" y="1650482"/>
                </a:lnTo>
                <a:lnTo>
                  <a:pt x="348141" y="1650410"/>
                </a:lnTo>
                <a:lnTo>
                  <a:pt x="348069" y="1650302"/>
                </a:lnTo>
                <a:close/>
                <a:moveTo>
                  <a:pt x="348249" y="1649509"/>
                </a:moveTo>
                <a:lnTo>
                  <a:pt x="348538" y="1649617"/>
                </a:lnTo>
                <a:lnTo>
                  <a:pt x="348754" y="1649689"/>
                </a:lnTo>
                <a:lnTo>
                  <a:pt x="348538" y="1649905"/>
                </a:lnTo>
                <a:lnTo>
                  <a:pt x="348249" y="1649905"/>
                </a:lnTo>
                <a:lnTo>
                  <a:pt x="348069" y="1649689"/>
                </a:lnTo>
                <a:close/>
                <a:moveTo>
                  <a:pt x="357516" y="1648788"/>
                </a:moveTo>
                <a:lnTo>
                  <a:pt x="357913" y="1648896"/>
                </a:lnTo>
                <a:lnTo>
                  <a:pt x="358021" y="1649004"/>
                </a:lnTo>
                <a:lnTo>
                  <a:pt x="358021" y="1650194"/>
                </a:lnTo>
                <a:lnTo>
                  <a:pt x="357624" y="1650518"/>
                </a:lnTo>
                <a:lnTo>
                  <a:pt x="357624" y="1650806"/>
                </a:lnTo>
                <a:lnTo>
                  <a:pt x="356723" y="1651491"/>
                </a:lnTo>
                <a:lnTo>
                  <a:pt x="356615" y="1651311"/>
                </a:lnTo>
                <a:lnTo>
                  <a:pt x="356615" y="1650987"/>
                </a:lnTo>
                <a:lnTo>
                  <a:pt x="356326" y="1650698"/>
                </a:lnTo>
                <a:lnTo>
                  <a:pt x="356326" y="1650410"/>
                </a:lnTo>
                <a:lnTo>
                  <a:pt x="357048" y="1649905"/>
                </a:lnTo>
                <a:lnTo>
                  <a:pt x="357048" y="1649293"/>
                </a:lnTo>
                <a:close/>
                <a:moveTo>
                  <a:pt x="968521" y="1647707"/>
                </a:moveTo>
                <a:lnTo>
                  <a:pt x="968810" y="1647707"/>
                </a:lnTo>
                <a:lnTo>
                  <a:pt x="970324" y="1649004"/>
                </a:lnTo>
                <a:lnTo>
                  <a:pt x="970324" y="1649617"/>
                </a:lnTo>
                <a:lnTo>
                  <a:pt x="970432" y="1649797"/>
                </a:lnTo>
                <a:lnTo>
                  <a:pt x="970829" y="1649797"/>
                </a:lnTo>
                <a:lnTo>
                  <a:pt x="970937" y="1649905"/>
                </a:lnTo>
                <a:lnTo>
                  <a:pt x="970937" y="1650482"/>
                </a:lnTo>
                <a:lnTo>
                  <a:pt x="971622" y="1651095"/>
                </a:lnTo>
                <a:lnTo>
                  <a:pt x="971622" y="1651419"/>
                </a:lnTo>
                <a:lnTo>
                  <a:pt x="971406" y="1651599"/>
                </a:lnTo>
                <a:lnTo>
                  <a:pt x="970432" y="1651491"/>
                </a:lnTo>
                <a:lnTo>
                  <a:pt x="969819" y="1650914"/>
                </a:lnTo>
                <a:lnTo>
                  <a:pt x="969134" y="1650914"/>
                </a:lnTo>
                <a:lnTo>
                  <a:pt x="968629" y="1650518"/>
                </a:lnTo>
                <a:lnTo>
                  <a:pt x="968629" y="1650194"/>
                </a:lnTo>
                <a:lnTo>
                  <a:pt x="968016" y="1649617"/>
                </a:lnTo>
                <a:lnTo>
                  <a:pt x="968016" y="1648103"/>
                </a:lnTo>
                <a:close/>
                <a:moveTo>
                  <a:pt x="374175" y="1647599"/>
                </a:moveTo>
                <a:lnTo>
                  <a:pt x="374464" y="1647995"/>
                </a:lnTo>
                <a:lnTo>
                  <a:pt x="374860" y="1647995"/>
                </a:lnTo>
                <a:lnTo>
                  <a:pt x="374968" y="1648103"/>
                </a:lnTo>
                <a:lnTo>
                  <a:pt x="374968" y="1649293"/>
                </a:lnTo>
                <a:lnTo>
                  <a:pt x="374572" y="1649581"/>
                </a:lnTo>
                <a:lnTo>
                  <a:pt x="374572" y="1649905"/>
                </a:lnTo>
                <a:lnTo>
                  <a:pt x="374067" y="1650302"/>
                </a:lnTo>
                <a:lnTo>
                  <a:pt x="373670" y="1650302"/>
                </a:lnTo>
                <a:lnTo>
                  <a:pt x="373562" y="1650374"/>
                </a:lnTo>
                <a:lnTo>
                  <a:pt x="373454" y="1650698"/>
                </a:lnTo>
                <a:lnTo>
                  <a:pt x="373166" y="1650987"/>
                </a:lnTo>
                <a:lnTo>
                  <a:pt x="373166" y="1651311"/>
                </a:lnTo>
                <a:lnTo>
                  <a:pt x="372985" y="1651383"/>
                </a:lnTo>
                <a:lnTo>
                  <a:pt x="372661" y="1651383"/>
                </a:lnTo>
                <a:lnTo>
                  <a:pt x="371579" y="1652284"/>
                </a:lnTo>
                <a:lnTo>
                  <a:pt x="370966" y="1652176"/>
                </a:lnTo>
                <a:lnTo>
                  <a:pt x="370786" y="1652104"/>
                </a:lnTo>
                <a:lnTo>
                  <a:pt x="370786" y="1651779"/>
                </a:lnTo>
                <a:lnTo>
                  <a:pt x="371471" y="1651203"/>
                </a:lnTo>
                <a:lnTo>
                  <a:pt x="371579" y="1650302"/>
                </a:lnTo>
                <a:lnTo>
                  <a:pt x="371867" y="1650086"/>
                </a:lnTo>
                <a:lnTo>
                  <a:pt x="371976" y="1649185"/>
                </a:lnTo>
                <a:lnTo>
                  <a:pt x="373851" y="1647599"/>
                </a:lnTo>
                <a:close/>
                <a:moveTo>
                  <a:pt x="967836" y="1647022"/>
                </a:moveTo>
                <a:lnTo>
                  <a:pt x="968016" y="1647202"/>
                </a:lnTo>
                <a:lnTo>
                  <a:pt x="968016" y="1647491"/>
                </a:lnTo>
                <a:lnTo>
                  <a:pt x="967836" y="1647707"/>
                </a:lnTo>
                <a:lnTo>
                  <a:pt x="967548" y="1647707"/>
                </a:lnTo>
                <a:lnTo>
                  <a:pt x="967331" y="1647491"/>
                </a:lnTo>
                <a:lnTo>
                  <a:pt x="967331" y="1647202"/>
                </a:lnTo>
                <a:lnTo>
                  <a:pt x="967548" y="1647094"/>
                </a:lnTo>
                <a:close/>
                <a:moveTo>
                  <a:pt x="375545" y="1646806"/>
                </a:moveTo>
                <a:lnTo>
                  <a:pt x="375654" y="1647022"/>
                </a:lnTo>
                <a:lnTo>
                  <a:pt x="375654" y="1647310"/>
                </a:lnTo>
                <a:lnTo>
                  <a:pt x="375437" y="1647419"/>
                </a:lnTo>
                <a:lnTo>
                  <a:pt x="375149" y="1647419"/>
                </a:lnTo>
                <a:lnTo>
                  <a:pt x="374968" y="1647310"/>
                </a:lnTo>
                <a:close/>
                <a:moveTo>
                  <a:pt x="374860" y="1646193"/>
                </a:moveTo>
                <a:lnTo>
                  <a:pt x="375041" y="1646409"/>
                </a:lnTo>
                <a:lnTo>
                  <a:pt x="375041" y="1646590"/>
                </a:lnTo>
                <a:lnTo>
                  <a:pt x="374644" y="1646914"/>
                </a:lnTo>
                <a:lnTo>
                  <a:pt x="374644" y="1647202"/>
                </a:lnTo>
                <a:lnTo>
                  <a:pt x="374572" y="1647419"/>
                </a:lnTo>
                <a:lnTo>
                  <a:pt x="374175" y="1647310"/>
                </a:lnTo>
                <a:lnTo>
                  <a:pt x="374067" y="1647202"/>
                </a:lnTo>
                <a:lnTo>
                  <a:pt x="374067" y="1646626"/>
                </a:lnTo>
                <a:lnTo>
                  <a:pt x="374572" y="1646229"/>
                </a:lnTo>
                <a:close/>
                <a:moveTo>
                  <a:pt x="360293" y="1646013"/>
                </a:moveTo>
                <a:lnTo>
                  <a:pt x="360725" y="1646013"/>
                </a:lnTo>
                <a:lnTo>
                  <a:pt x="361230" y="1646518"/>
                </a:lnTo>
                <a:lnTo>
                  <a:pt x="360617" y="1646914"/>
                </a:lnTo>
                <a:lnTo>
                  <a:pt x="360004" y="1646914"/>
                </a:lnTo>
                <a:lnTo>
                  <a:pt x="359824" y="1646698"/>
                </a:lnTo>
                <a:lnTo>
                  <a:pt x="359824" y="1646409"/>
                </a:lnTo>
                <a:close/>
                <a:moveTo>
                  <a:pt x="337576" y="1644211"/>
                </a:moveTo>
                <a:lnTo>
                  <a:pt x="338009" y="1644211"/>
                </a:lnTo>
                <a:lnTo>
                  <a:pt x="338081" y="1644427"/>
                </a:lnTo>
                <a:lnTo>
                  <a:pt x="338081" y="1644716"/>
                </a:lnTo>
                <a:lnTo>
                  <a:pt x="337901" y="1644824"/>
                </a:lnTo>
                <a:lnTo>
                  <a:pt x="337576" y="1644824"/>
                </a:lnTo>
                <a:lnTo>
                  <a:pt x="337396" y="1644607"/>
                </a:lnTo>
                <a:lnTo>
                  <a:pt x="337396" y="1644319"/>
                </a:lnTo>
                <a:close/>
                <a:moveTo>
                  <a:pt x="340569" y="1644103"/>
                </a:moveTo>
                <a:lnTo>
                  <a:pt x="340966" y="1644103"/>
                </a:lnTo>
                <a:lnTo>
                  <a:pt x="341074" y="1644319"/>
                </a:lnTo>
                <a:lnTo>
                  <a:pt x="341074" y="1644499"/>
                </a:lnTo>
                <a:lnTo>
                  <a:pt x="340893" y="1644716"/>
                </a:lnTo>
                <a:lnTo>
                  <a:pt x="340569" y="1644716"/>
                </a:lnTo>
                <a:lnTo>
                  <a:pt x="340389" y="1644499"/>
                </a:lnTo>
                <a:lnTo>
                  <a:pt x="340497" y="1644211"/>
                </a:lnTo>
                <a:close/>
                <a:moveTo>
                  <a:pt x="256481" y="1644031"/>
                </a:moveTo>
                <a:lnTo>
                  <a:pt x="257888" y="1644103"/>
                </a:lnTo>
                <a:lnTo>
                  <a:pt x="257996" y="1644211"/>
                </a:lnTo>
                <a:lnTo>
                  <a:pt x="257996" y="1644535"/>
                </a:lnTo>
                <a:lnTo>
                  <a:pt x="258501" y="1645004"/>
                </a:lnTo>
                <a:lnTo>
                  <a:pt x="258789" y="1645004"/>
                </a:lnTo>
                <a:lnTo>
                  <a:pt x="258969" y="1645220"/>
                </a:lnTo>
                <a:lnTo>
                  <a:pt x="258897" y="1645833"/>
                </a:lnTo>
                <a:lnTo>
                  <a:pt x="259078" y="1645905"/>
                </a:lnTo>
                <a:lnTo>
                  <a:pt x="259402" y="1646013"/>
                </a:lnTo>
                <a:lnTo>
                  <a:pt x="259582" y="1646121"/>
                </a:lnTo>
                <a:lnTo>
                  <a:pt x="259474" y="1647022"/>
                </a:lnTo>
                <a:lnTo>
                  <a:pt x="259186" y="1647310"/>
                </a:lnTo>
                <a:lnTo>
                  <a:pt x="259186" y="1647599"/>
                </a:lnTo>
                <a:lnTo>
                  <a:pt x="259294" y="1647707"/>
                </a:lnTo>
                <a:lnTo>
                  <a:pt x="260268" y="1647815"/>
                </a:lnTo>
                <a:lnTo>
                  <a:pt x="260484" y="1647995"/>
                </a:lnTo>
                <a:lnTo>
                  <a:pt x="260376" y="1648896"/>
                </a:lnTo>
                <a:lnTo>
                  <a:pt x="259366" y="1649689"/>
                </a:lnTo>
                <a:lnTo>
                  <a:pt x="259366" y="1650013"/>
                </a:lnTo>
                <a:lnTo>
                  <a:pt x="258969" y="1650194"/>
                </a:lnTo>
                <a:lnTo>
                  <a:pt x="258969" y="1650806"/>
                </a:lnTo>
                <a:lnTo>
                  <a:pt x="258573" y="1651095"/>
                </a:lnTo>
                <a:lnTo>
                  <a:pt x="258573" y="1651635"/>
                </a:lnTo>
                <a:lnTo>
                  <a:pt x="258176" y="1651960"/>
                </a:lnTo>
                <a:lnTo>
                  <a:pt x="258176" y="1652536"/>
                </a:lnTo>
                <a:lnTo>
                  <a:pt x="257888" y="1652861"/>
                </a:lnTo>
                <a:lnTo>
                  <a:pt x="257780" y="1653437"/>
                </a:lnTo>
                <a:lnTo>
                  <a:pt x="257599" y="1653545"/>
                </a:lnTo>
                <a:lnTo>
                  <a:pt x="257275" y="1653545"/>
                </a:lnTo>
                <a:lnTo>
                  <a:pt x="256806" y="1653942"/>
                </a:lnTo>
                <a:lnTo>
                  <a:pt x="256806" y="1654555"/>
                </a:lnTo>
                <a:lnTo>
                  <a:pt x="256409" y="1654843"/>
                </a:lnTo>
                <a:lnTo>
                  <a:pt x="256301" y="1655636"/>
                </a:lnTo>
                <a:lnTo>
                  <a:pt x="255292" y="1656537"/>
                </a:lnTo>
                <a:lnTo>
                  <a:pt x="255292" y="1656825"/>
                </a:lnTo>
                <a:lnTo>
                  <a:pt x="254606" y="1657330"/>
                </a:lnTo>
                <a:lnTo>
                  <a:pt x="254606" y="1657654"/>
                </a:lnTo>
                <a:lnTo>
                  <a:pt x="254895" y="1657942"/>
                </a:lnTo>
                <a:lnTo>
                  <a:pt x="254895" y="1658231"/>
                </a:lnTo>
                <a:lnTo>
                  <a:pt x="254210" y="1658843"/>
                </a:lnTo>
                <a:lnTo>
                  <a:pt x="254102" y="1659456"/>
                </a:lnTo>
                <a:lnTo>
                  <a:pt x="253813" y="1659744"/>
                </a:lnTo>
                <a:lnTo>
                  <a:pt x="253705" y="1660357"/>
                </a:lnTo>
                <a:lnTo>
                  <a:pt x="253416" y="1660537"/>
                </a:lnTo>
                <a:lnTo>
                  <a:pt x="253308" y="1661438"/>
                </a:lnTo>
                <a:lnTo>
                  <a:pt x="253020" y="1661727"/>
                </a:lnTo>
                <a:lnTo>
                  <a:pt x="252912" y="1663240"/>
                </a:lnTo>
                <a:lnTo>
                  <a:pt x="252515" y="1663456"/>
                </a:lnTo>
                <a:lnTo>
                  <a:pt x="252515" y="1663853"/>
                </a:lnTo>
                <a:lnTo>
                  <a:pt x="251722" y="1664430"/>
                </a:lnTo>
                <a:lnTo>
                  <a:pt x="251325" y="1664430"/>
                </a:lnTo>
                <a:lnTo>
                  <a:pt x="251001" y="1664754"/>
                </a:lnTo>
                <a:lnTo>
                  <a:pt x="250604" y="1664754"/>
                </a:lnTo>
                <a:lnTo>
                  <a:pt x="249414" y="1665655"/>
                </a:lnTo>
                <a:lnTo>
                  <a:pt x="249414" y="1665943"/>
                </a:lnTo>
                <a:lnTo>
                  <a:pt x="249017" y="1666232"/>
                </a:lnTo>
                <a:lnTo>
                  <a:pt x="249017" y="1666556"/>
                </a:lnTo>
                <a:lnTo>
                  <a:pt x="249234" y="1666736"/>
                </a:lnTo>
                <a:lnTo>
                  <a:pt x="249522" y="1666736"/>
                </a:lnTo>
                <a:lnTo>
                  <a:pt x="249739" y="1666952"/>
                </a:lnTo>
                <a:lnTo>
                  <a:pt x="249630" y="1667421"/>
                </a:lnTo>
                <a:lnTo>
                  <a:pt x="248837" y="1668142"/>
                </a:lnTo>
                <a:lnTo>
                  <a:pt x="248440" y="1668142"/>
                </a:lnTo>
                <a:lnTo>
                  <a:pt x="248116" y="1668430"/>
                </a:lnTo>
                <a:lnTo>
                  <a:pt x="247719" y="1668430"/>
                </a:lnTo>
                <a:lnTo>
                  <a:pt x="247431" y="1668646"/>
                </a:lnTo>
                <a:lnTo>
                  <a:pt x="247106" y="1668646"/>
                </a:lnTo>
                <a:lnTo>
                  <a:pt x="246638" y="1669043"/>
                </a:lnTo>
                <a:lnTo>
                  <a:pt x="247503" y="1670016"/>
                </a:lnTo>
                <a:lnTo>
                  <a:pt x="247503" y="1670628"/>
                </a:lnTo>
                <a:lnTo>
                  <a:pt x="249017" y="1672214"/>
                </a:lnTo>
                <a:lnTo>
                  <a:pt x="249017" y="1672827"/>
                </a:lnTo>
                <a:lnTo>
                  <a:pt x="248621" y="1673007"/>
                </a:lnTo>
                <a:lnTo>
                  <a:pt x="248621" y="1673332"/>
                </a:lnTo>
                <a:lnTo>
                  <a:pt x="248332" y="1673620"/>
                </a:lnTo>
                <a:lnTo>
                  <a:pt x="248224" y="1674233"/>
                </a:lnTo>
                <a:lnTo>
                  <a:pt x="248621" y="1674521"/>
                </a:lnTo>
                <a:lnTo>
                  <a:pt x="248513" y="1676035"/>
                </a:lnTo>
                <a:lnTo>
                  <a:pt x="247214" y="1677008"/>
                </a:lnTo>
                <a:lnTo>
                  <a:pt x="246638" y="1676936"/>
                </a:lnTo>
                <a:lnTo>
                  <a:pt x="246421" y="1677116"/>
                </a:lnTo>
                <a:lnTo>
                  <a:pt x="246746" y="1677440"/>
                </a:lnTo>
                <a:lnTo>
                  <a:pt x="246746" y="1677728"/>
                </a:lnTo>
                <a:lnTo>
                  <a:pt x="246529" y="1677837"/>
                </a:lnTo>
                <a:lnTo>
                  <a:pt x="246241" y="1677837"/>
                </a:lnTo>
                <a:lnTo>
                  <a:pt x="245844" y="1678125"/>
                </a:lnTo>
                <a:lnTo>
                  <a:pt x="245520" y="1678125"/>
                </a:lnTo>
                <a:lnTo>
                  <a:pt x="245339" y="1678233"/>
                </a:lnTo>
                <a:lnTo>
                  <a:pt x="245339" y="1678521"/>
                </a:lnTo>
                <a:lnTo>
                  <a:pt x="245015" y="1678846"/>
                </a:lnTo>
                <a:lnTo>
                  <a:pt x="244943" y="1679134"/>
                </a:lnTo>
                <a:lnTo>
                  <a:pt x="244618" y="1679350"/>
                </a:lnTo>
                <a:lnTo>
                  <a:pt x="244618" y="1679639"/>
                </a:lnTo>
                <a:lnTo>
                  <a:pt x="244041" y="1680035"/>
                </a:lnTo>
                <a:lnTo>
                  <a:pt x="243140" y="1680035"/>
                </a:lnTo>
                <a:lnTo>
                  <a:pt x="242743" y="1680323"/>
                </a:lnTo>
                <a:lnTo>
                  <a:pt x="241734" y="1680251"/>
                </a:lnTo>
                <a:lnTo>
                  <a:pt x="241265" y="1679747"/>
                </a:lnTo>
                <a:lnTo>
                  <a:pt x="241337" y="1679134"/>
                </a:lnTo>
                <a:lnTo>
                  <a:pt x="240940" y="1678846"/>
                </a:lnTo>
                <a:lnTo>
                  <a:pt x="241049" y="1678557"/>
                </a:lnTo>
                <a:lnTo>
                  <a:pt x="241337" y="1678233"/>
                </a:lnTo>
                <a:lnTo>
                  <a:pt x="241337" y="1677945"/>
                </a:lnTo>
                <a:lnTo>
                  <a:pt x="241734" y="1677728"/>
                </a:lnTo>
                <a:lnTo>
                  <a:pt x="241445" y="1677332"/>
                </a:lnTo>
                <a:lnTo>
                  <a:pt x="241445" y="1677044"/>
                </a:lnTo>
                <a:lnTo>
                  <a:pt x="240940" y="1676647"/>
                </a:lnTo>
                <a:lnTo>
                  <a:pt x="240652" y="1676647"/>
                </a:lnTo>
                <a:lnTo>
                  <a:pt x="240436" y="1676755"/>
                </a:lnTo>
                <a:lnTo>
                  <a:pt x="240436" y="1677044"/>
                </a:lnTo>
                <a:lnTo>
                  <a:pt x="240147" y="1677332"/>
                </a:lnTo>
                <a:lnTo>
                  <a:pt x="240039" y="1677945"/>
                </a:lnTo>
                <a:lnTo>
                  <a:pt x="239174" y="1678557"/>
                </a:lnTo>
                <a:lnTo>
                  <a:pt x="237875" y="1678557"/>
                </a:lnTo>
                <a:lnTo>
                  <a:pt x="237551" y="1678738"/>
                </a:lnTo>
                <a:lnTo>
                  <a:pt x="237154" y="1678738"/>
                </a:lnTo>
                <a:lnTo>
                  <a:pt x="236577" y="1678161"/>
                </a:lnTo>
                <a:lnTo>
                  <a:pt x="235568" y="1678053"/>
                </a:lnTo>
                <a:lnTo>
                  <a:pt x="235279" y="1677728"/>
                </a:lnTo>
                <a:lnTo>
                  <a:pt x="234270" y="1677728"/>
                </a:lnTo>
                <a:lnTo>
                  <a:pt x="234089" y="1677548"/>
                </a:lnTo>
                <a:lnTo>
                  <a:pt x="234991" y="1676863"/>
                </a:lnTo>
                <a:lnTo>
                  <a:pt x="235279" y="1676863"/>
                </a:lnTo>
                <a:lnTo>
                  <a:pt x="236866" y="1675638"/>
                </a:lnTo>
                <a:lnTo>
                  <a:pt x="236974" y="1675061"/>
                </a:lnTo>
                <a:lnTo>
                  <a:pt x="236469" y="1674557"/>
                </a:lnTo>
                <a:lnTo>
                  <a:pt x="236073" y="1674557"/>
                </a:lnTo>
                <a:lnTo>
                  <a:pt x="235784" y="1674845"/>
                </a:lnTo>
                <a:lnTo>
                  <a:pt x="235460" y="1674845"/>
                </a:lnTo>
                <a:lnTo>
                  <a:pt x="234774" y="1675350"/>
                </a:lnTo>
                <a:lnTo>
                  <a:pt x="234450" y="1675350"/>
                </a:lnTo>
                <a:lnTo>
                  <a:pt x="233152" y="1676251"/>
                </a:lnTo>
                <a:lnTo>
                  <a:pt x="233152" y="1676539"/>
                </a:lnTo>
                <a:lnTo>
                  <a:pt x="232286" y="1677260"/>
                </a:lnTo>
                <a:lnTo>
                  <a:pt x="231962" y="1677260"/>
                </a:lnTo>
                <a:lnTo>
                  <a:pt x="231277" y="1677837"/>
                </a:lnTo>
                <a:lnTo>
                  <a:pt x="230267" y="1677764"/>
                </a:lnTo>
                <a:lnTo>
                  <a:pt x="229474" y="1676972"/>
                </a:lnTo>
                <a:lnTo>
                  <a:pt x="229474" y="1676359"/>
                </a:lnTo>
                <a:lnTo>
                  <a:pt x="230375" y="1675638"/>
                </a:lnTo>
                <a:lnTo>
                  <a:pt x="231060" y="1675746"/>
                </a:lnTo>
                <a:lnTo>
                  <a:pt x="231565" y="1675350"/>
                </a:lnTo>
                <a:lnTo>
                  <a:pt x="231673" y="1674160"/>
                </a:lnTo>
                <a:lnTo>
                  <a:pt x="231854" y="1673944"/>
                </a:lnTo>
                <a:lnTo>
                  <a:pt x="232178" y="1673944"/>
                </a:lnTo>
                <a:lnTo>
                  <a:pt x="232467" y="1673764"/>
                </a:lnTo>
                <a:lnTo>
                  <a:pt x="233152" y="1673764"/>
                </a:lnTo>
                <a:lnTo>
                  <a:pt x="234378" y="1672755"/>
                </a:lnTo>
                <a:lnTo>
                  <a:pt x="234450" y="1672250"/>
                </a:lnTo>
                <a:lnTo>
                  <a:pt x="234053" y="1671854"/>
                </a:lnTo>
                <a:lnTo>
                  <a:pt x="234161" y="1671385"/>
                </a:lnTo>
                <a:lnTo>
                  <a:pt x="234342" y="1671169"/>
                </a:lnTo>
                <a:lnTo>
                  <a:pt x="234666" y="1671169"/>
                </a:lnTo>
                <a:lnTo>
                  <a:pt x="235351" y="1670665"/>
                </a:lnTo>
                <a:lnTo>
                  <a:pt x="236073" y="1670665"/>
                </a:lnTo>
                <a:lnTo>
                  <a:pt x="236145" y="1670592"/>
                </a:lnTo>
                <a:lnTo>
                  <a:pt x="236073" y="1670376"/>
                </a:lnTo>
                <a:lnTo>
                  <a:pt x="235063" y="1670376"/>
                </a:lnTo>
                <a:lnTo>
                  <a:pt x="234666" y="1670592"/>
                </a:lnTo>
                <a:lnTo>
                  <a:pt x="234378" y="1670592"/>
                </a:lnTo>
                <a:lnTo>
                  <a:pt x="234161" y="1670484"/>
                </a:lnTo>
                <a:lnTo>
                  <a:pt x="234270" y="1670196"/>
                </a:lnTo>
                <a:lnTo>
                  <a:pt x="234053" y="1669980"/>
                </a:lnTo>
                <a:lnTo>
                  <a:pt x="233765" y="1669980"/>
                </a:lnTo>
                <a:lnTo>
                  <a:pt x="233548" y="1669800"/>
                </a:lnTo>
                <a:lnTo>
                  <a:pt x="233657" y="1669187"/>
                </a:lnTo>
                <a:lnTo>
                  <a:pt x="233765" y="1669079"/>
                </a:lnTo>
                <a:lnTo>
                  <a:pt x="234161" y="1669079"/>
                </a:lnTo>
                <a:lnTo>
                  <a:pt x="234450" y="1668790"/>
                </a:lnTo>
                <a:lnTo>
                  <a:pt x="235460" y="1668899"/>
                </a:lnTo>
                <a:lnTo>
                  <a:pt x="235856" y="1668574"/>
                </a:lnTo>
                <a:lnTo>
                  <a:pt x="236145" y="1668574"/>
                </a:lnTo>
                <a:lnTo>
                  <a:pt x="236361" y="1668502"/>
                </a:lnTo>
                <a:lnTo>
                  <a:pt x="236361" y="1667889"/>
                </a:lnTo>
                <a:lnTo>
                  <a:pt x="236145" y="1667781"/>
                </a:lnTo>
                <a:lnTo>
                  <a:pt x="235856" y="1667673"/>
                </a:lnTo>
                <a:lnTo>
                  <a:pt x="235748" y="1667601"/>
                </a:lnTo>
                <a:lnTo>
                  <a:pt x="235748" y="1667277"/>
                </a:lnTo>
                <a:lnTo>
                  <a:pt x="235568" y="1667097"/>
                </a:lnTo>
                <a:lnTo>
                  <a:pt x="234558" y="1667097"/>
                </a:lnTo>
                <a:lnTo>
                  <a:pt x="234486" y="1666880"/>
                </a:lnTo>
                <a:lnTo>
                  <a:pt x="234486" y="1666592"/>
                </a:lnTo>
                <a:lnTo>
                  <a:pt x="234558" y="1666484"/>
                </a:lnTo>
                <a:lnTo>
                  <a:pt x="235964" y="1666484"/>
                </a:lnTo>
                <a:lnTo>
                  <a:pt x="236181" y="1666412"/>
                </a:lnTo>
                <a:lnTo>
                  <a:pt x="236181" y="1665186"/>
                </a:lnTo>
                <a:lnTo>
                  <a:pt x="236758" y="1664790"/>
                </a:lnTo>
                <a:lnTo>
                  <a:pt x="237082" y="1664790"/>
                </a:lnTo>
                <a:lnTo>
                  <a:pt x="237551" y="1664394"/>
                </a:lnTo>
                <a:lnTo>
                  <a:pt x="237154" y="1663925"/>
                </a:lnTo>
                <a:lnTo>
                  <a:pt x="236181" y="1663925"/>
                </a:lnTo>
                <a:lnTo>
                  <a:pt x="235676" y="1663420"/>
                </a:lnTo>
                <a:lnTo>
                  <a:pt x="235676" y="1663132"/>
                </a:lnTo>
                <a:lnTo>
                  <a:pt x="235856" y="1663024"/>
                </a:lnTo>
                <a:lnTo>
                  <a:pt x="236181" y="1663024"/>
                </a:lnTo>
                <a:lnTo>
                  <a:pt x="236649" y="1662628"/>
                </a:lnTo>
                <a:lnTo>
                  <a:pt x="236649" y="1662303"/>
                </a:lnTo>
                <a:lnTo>
                  <a:pt x="236361" y="1662015"/>
                </a:lnTo>
                <a:lnTo>
                  <a:pt x="236469" y="1660826"/>
                </a:lnTo>
                <a:lnTo>
                  <a:pt x="236758" y="1660501"/>
                </a:lnTo>
                <a:lnTo>
                  <a:pt x="236866" y="1660213"/>
                </a:lnTo>
                <a:lnTo>
                  <a:pt x="237154" y="1659925"/>
                </a:lnTo>
                <a:lnTo>
                  <a:pt x="237154" y="1659600"/>
                </a:lnTo>
                <a:lnTo>
                  <a:pt x="237767" y="1659204"/>
                </a:lnTo>
                <a:lnTo>
                  <a:pt x="238056" y="1659204"/>
                </a:lnTo>
                <a:lnTo>
                  <a:pt x="238452" y="1659024"/>
                </a:lnTo>
                <a:lnTo>
                  <a:pt x="238741" y="1659024"/>
                </a:lnTo>
                <a:lnTo>
                  <a:pt x="239570" y="1658303"/>
                </a:lnTo>
                <a:lnTo>
                  <a:pt x="239642" y="1658014"/>
                </a:lnTo>
                <a:lnTo>
                  <a:pt x="239967" y="1657726"/>
                </a:lnTo>
                <a:lnTo>
                  <a:pt x="239642" y="1657402"/>
                </a:lnTo>
                <a:lnTo>
                  <a:pt x="239642" y="1657113"/>
                </a:lnTo>
                <a:lnTo>
                  <a:pt x="239859" y="1657005"/>
                </a:lnTo>
                <a:lnTo>
                  <a:pt x="240544" y="1657005"/>
                </a:lnTo>
                <a:lnTo>
                  <a:pt x="241049" y="1656609"/>
                </a:lnTo>
                <a:lnTo>
                  <a:pt x="241049" y="1656320"/>
                </a:lnTo>
                <a:lnTo>
                  <a:pt x="241950" y="1655600"/>
                </a:lnTo>
                <a:lnTo>
                  <a:pt x="242924" y="1655708"/>
                </a:lnTo>
                <a:lnTo>
                  <a:pt x="243212" y="1655419"/>
                </a:lnTo>
                <a:lnTo>
                  <a:pt x="243609" y="1655419"/>
                </a:lnTo>
                <a:lnTo>
                  <a:pt x="244113" y="1654987"/>
                </a:lnTo>
                <a:lnTo>
                  <a:pt x="244113" y="1654699"/>
                </a:lnTo>
                <a:lnTo>
                  <a:pt x="244510" y="1654410"/>
                </a:lnTo>
                <a:lnTo>
                  <a:pt x="244510" y="1654086"/>
                </a:lnTo>
                <a:lnTo>
                  <a:pt x="244222" y="1653798"/>
                </a:lnTo>
                <a:lnTo>
                  <a:pt x="244222" y="1653185"/>
                </a:lnTo>
                <a:lnTo>
                  <a:pt x="244438" y="1653113"/>
                </a:lnTo>
                <a:lnTo>
                  <a:pt x="245015" y="1653113"/>
                </a:lnTo>
                <a:lnTo>
                  <a:pt x="245520" y="1652716"/>
                </a:lnTo>
                <a:lnTo>
                  <a:pt x="245592" y="1652392"/>
                </a:lnTo>
                <a:lnTo>
                  <a:pt x="245700" y="1652284"/>
                </a:lnTo>
                <a:lnTo>
                  <a:pt x="246421" y="1652284"/>
                </a:lnTo>
                <a:lnTo>
                  <a:pt x="246710" y="1652608"/>
                </a:lnTo>
                <a:lnTo>
                  <a:pt x="246998" y="1652608"/>
                </a:lnTo>
                <a:lnTo>
                  <a:pt x="247395" y="1653005"/>
                </a:lnTo>
                <a:lnTo>
                  <a:pt x="248008" y="1653005"/>
                </a:lnTo>
                <a:lnTo>
                  <a:pt x="249594" y="1654591"/>
                </a:lnTo>
                <a:lnTo>
                  <a:pt x="250315" y="1654014"/>
                </a:lnTo>
                <a:lnTo>
                  <a:pt x="250604" y="1654086"/>
                </a:lnTo>
                <a:lnTo>
                  <a:pt x="250820" y="1653906"/>
                </a:lnTo>
                <a:lnTo>
                  <a:pt x="250820" y="1653581"/>
                </a:lnTo>
                <a:lnTo>
                  <a:pt x="251217" y="1653401"/>
                </a:lnTo>
                <a:lnTo>
                  <a:pt x="251217" y="1652212"/>
                </a:lnTo>
                <a:lnTo>
                  <a:pt x="250604" y="1651491"/>
                </a:lnTo>
                <a:lnTo>
                  <a:pt x="250604" y="1651203"/>
                </a:lnTo>
                <a:lnTo>
                  <a:pt x="251001" y="1650987"/>
                </a:lnTo>
                <a:lnTo>
                  <a:pt x="251001" y="1650698"/>
                </a:lnTo>
                <a:lnTo>
                  <a:pt x="251722" y="1650086"/>
                </a:lnTo>
                <a:lnTo>
                  <a:pt x="251505" y="1650013"/>
                </a:lnTo>
                <a:lnTo>
                  <a:pt x="250604" y="1649905"/>
                </a:lnTo>
                <a:lnTo>
                  <a:pt x="250424" y="1649689"/>
                </a:lnTo>
                <a:lnTo>
                  <a:pt x="250424" y="1649401"/>
                </a:lnTo>
                <a:lnTo>
                  <a:pt x="251109" y="1648896"/>
                </a:lnTo>
                <a:lnTo>
                  <a:pt x="251109" y="1648608"/>
                </a:lnTo>
                <a:lnTo>
                  <a:pt x="251505" y="1648320"/>
                </a:lnTo>
                <a:lnTo>
                  <a:pt x="251505" y="1647995"/>
                </a:lnTo>
                <a:lnTo>
                  <a:pt x="251722" y="1647887"/>
                </a:lnTo>
                <a:lnTo>
                  <a:pt x="252010" y="1647887"/>
                </a:lnTo>
                <a:lnTo>
                  <a:pt x="252623" y="1648500"/>
                </a:lnTo>
                <a:lnTo>
                  <a:pt x="253092" y="1648103"/>
                </a:lnTo>
                <a:lnTo>
                  <a:pt x="253200" y="1647202"/>
                </a:lnTo>
                <a:lnTo>
                  <a:pt x="253416" y="1647094"/>
                </a:lnTo>
                <a:lnTo>
                  <a:pt x="253705" y="1647094"/>
                </a:lnTo>
                <a:lnTo>
                  <a:pt x="254102" y="1646806"/>
                </a:lnTo>
                <a:lnTo>
                  <a:pt x="255075" y="1646914"/>
                </a:lnTo>
                <a:lnTo>
                  <a:pt x="255183" y="1646806"/>
                </a:lnTo>
                <a:lnTo>
                  <a:pt x="255183" y="1646409"/>
                </a:lnTo>
                <a:lnTo>
                  <a:pt x="256481" y="1645508"/>
                </a:lnTo>
                <a:lnTo>
                  <a:pt x="256770" y="1645508"/>
                </a:lnTo>
                <a:lnTo>
                  <a:pt x="256986" y="1645400"/>
                </a:lnTo>
                <a:lnTo>
                  <a:pt x="256986" y="1645112"/>
                </a:lnTo>
                <a:lnTo>
                  <a:pt x="256373" y="1644427"/>
                </a:lnTo>
                <a:lnTo>
                  <a:pt x="256373" y="1644103"/>
                </a:lnTo>
                <a:close/>
                <a:moveTo>
                  <a:pt x="361519" y="1643418"/>
                </a:moveTo>
                <a:lnTo>
                  <a:pt x="362492" y="1643526"/>
                </a:lnTo>
                <a:lnTo>
                  <a:pt x="362600" y="1643598"/>
                </a:lnTo>
                <a:lnTo>
                  <a:pt x="362600" y="1643923"/>
                </a:lnTo>
                <a:lnTo>
                  <a:pt x="362312" y="1644211"/>
                </a:lnTo>
                <a:lnTo>
                  <a:pt x="362204" y="1645400"/>
                </a:lnTo>
                <a:lnTo>
                  <a:pt x="361699" y="1645797"/>
                </a:lnTo>
                <a:lnTo>
                  <a:pt x="361302" y="1645797"/>
                </a:lnTo>
                <a:lnTo>
                  <a:pt x="361194" y="1645617"/>
                </a:lnTo>
                <a:lnTo>
                  <a:pt x="361194" y="1645004"/>
                </a:lnTo>
                <a:lnTo>
                  <a:pt x="361627" y="1644824"/>
                </a:lnTo>
                <a:lnTo>
                  <a:pt x="361627" y="1644427"/>
                </a:lnTo>
                <a:lnTo>
                  <a:pt x="361302" y="1644103"/>
                </a:lnTo>
                <a:lnTo>
                  <a:pt x="361302" y="1643634"/>
                </a:lnTo>
                <a:close/>
                <a:moveTo>
                  <a:pt x="344680" y="1642805"/>
                </a:moveTo>
                <a:lnTo>
                  <a:pt x="345257" y="1642877"/>
                </a:lnTo>
                <a:lnTo>
                  <a:pt x="346735" y="1644283"/>
                </a:lnTo>
                <a:lnTo>
                  <a:pt x="346663" y="1644463"/>
                </a:lnTo>
                <a:lnTo>
                  <a:pt x="347059" y="1644860"/>
                </a:lnTo>
                <a:lnTo>
                  <a:pt x="346951" y="1645184"/>
                </a:lnTo>
                <a:lnTo>
                  <a:pt x="347348" y="1645472"/>
                </a:lnTo>
                <a:lnTo>
                  <a:pt x="347240" y="1645797"/>
                </a:lnTo>
                <a:lnTo>
                  <a:pt x="347636" y="1646085"/>
                </a:lnTo>
                <a:lnTo>
                  <a:pt x="347564" y="1646373"/>
                </a:lnTo>
                <a:lnTo>
                  <a:pt x="347961" y="1646698"/>
                </a:lnTo>
                <a:lnTo>
                  <a:pt x="347853" y="1647274"/>
                </a:lnTo>
                <a:lnTo>
                  <a:pt x="348141" y="1647599"/>
                </a:lnTo>
                <a:lnTo>
                  <a:pt x="348141" y="1648788"/>
                </a:lnTo>
                <a:lnTo>
                  <a:pt x="347745" y="1649076"/>
                </a:lnTo>
                <a:lnTo>
                  <a:pt x="347745" y="1650482"/>
                </a:lnTo>
                <a:lnTo>
                  <a:pt x="347853" y="1650662"/>
                </a:lnTo>
                <a:lnTo>
                  <a:pt x="348538" y="1650770"/>
                </a:lnTo>
                <a:lnTo>
                  <a:pt x="349043" y="1651167"/>
                </a:lnTo>
                <a:lnTo>
                  <a:pt x="348934" y="1652356"/>
                </a:lnTo>
                <a:lnTo>
                  <a:pt x="348754" y="1652464"/>
                </a:lnTo>
                <a:lnTo>
                  <a:pt x="347745" y="1652464"/>
                </a:lnTo>
                <a:lnTo>
                  <a:pt x="347564" y="1652572"/>
                </a:lnTo>
                <a:lnTo>
                  <a:pt x="347564" y="1653149"/>
                </a:lnTo>
                <a:lnTo>
                  <a:pt x="347853" y="1653473"/>
                </a:lnTo>
                <a:lnTo>
                  <a:pt x="347853" y="1653762"/>
                </a:lnTo>
                <a:lnTo>
                  <a:pt x="348177" y="1654086"/>
                </a:lnTo>
                <a:lnTo>
                  <a:pt x="348177" y="1654663"/>
                </a:lnTo>
                <a:lnTo>
                  <a:pt x="348466" y="1655059"/>
                </a:lnTo>
                <a:lnTo>
                  <a:pt x="348466" y="1655383"/>
                </a:lnTo>
                <a:lnTo>
                  <a:pt x="348754" y="1655672"/>
                </a:lnTo>
                <a:lnTo>
                  <a:pt x="348682" y="1657654"/>
                </a:lnTo>
                <a:lnTo>
                  <a:pt x="347456" y="1658663"/>
                </a:lnTo>
                <a:lnTo>
                  <a:pt x="346771" y="1658663"/>
                </a:lnTo>
                <a:lnTo>
                  <a:pt x="346591" y="1658771"/>
                </a:lnTo>
                <a:lnTo>
                  <a:pt x="346482" y="1660537"/>
                </a:lnTo>
                <a:lnTo>
                  <a:pt x="346158" y="1660862"/>
                </a:lnTo>
                <a:lnTo>
                  <a:pt x="346158" y="1661150"/>
                </a:lnTo>
                <a:lnTo>
                  <a:pt x="345797" y="1661438"/>
                </a:lnTo>
                <a:lnTo>
                  <a:pt x="345797" y="1661763"/>
                </a:lnTo>
                <a:lnTo>
                  <a:pt x="345581" y="1661871"/>
                </a:lnTo>
                <a:lnTo>
                  <a:pt x="344968" y="1661871"/>
                </a:lnTo>
                <a:lnTo>
                  <a:pt x="344788" y="1661943"/>
                </a:lnTo>
                <a:lnTo>
                  <a:pt x="344788" y="1662555"/>
                </a:lnTo>
                <a:lnTo>
                  <a:pt x="344571" y="1662628"/>
                </a:lnTo>
                <a:lnTo>
                  <a:pt x="344283" y="1662628"/>
                </a:lnTo>
                <a:lnTo>
                  <a:pt x="343778" y="1663024"/>
                </a:lnTo>
                <a:lnTo>
                  <a:pt x="343706" y="1664249"/>
                </a:lnTo>
                <a:lnTo>
                  <a:pt x="342985" y="1664826"/>
                </a:lnTo>
                <a:lnTo>
                  <a:pt x="342985" y="1665150"/>
                </a:lnTo>
                <a:lnTo>
                  <a:pt x="342588" y="1665331"/>
                </a:lnTo>
                <a:lnTo>
                  <a:pt x="342588" y="1666232"/>
                </a:lnTo>
                <a:lnTo>
                  <a:pt x="342192" y="1666520"/>
                </a:lnTo>
                <a:lnTo>
                  <a:pt x="342192" y="1667133"/>
                </a:lnTo>
                <a:lnTo>
                  <a:pt x="341290" y="1667817"/>
                </a:lnTo>
                <a:lnTo>
                  <a:pt x="341002" y="1667817"/>
                </a:lnTo>
                <a:lnTo>
                  <a:pt x="340785" y="1667925"/>
                </a:lnTo>
                <a:lnTo>
                  <a:pt x="340785" y="1668250"/>
                </a:lnTo>
                <a:lnTo>
                  <a:pt x="340497" y="1668538"/>
                </a:lnTo>
                <a:lnTo>
                  <a:pt x="340389" y="1669439"/>
                </a:lnTo>
                <a:lnTo>
                  <a:pt x="339920" y="1669836"/>
                </a:lnTo>
                <a:lnTo>
                  <a:pt x="339523" y="1669836"/>
                </a:lnTo>
                <a:lnTo>
                  <a:pt x="339415" y="1669944"/>
                </a:lnTo>
                <a:lnTo>
                  <a:pt x="339415" y="1670520"/>
                </a:lnTo>
                <a:lnTo>
                  <a:pt x="339018" y="1670845"/>
                </a:lnTo>
                <a:lnTo>
                  <a:pt x="339018" y="1671421"/>
                </a:lnTo>
                <a:lnTo>
                  <a:pt x="338622" y="1671746"/>
                </a:lnTo>
                <a:lnTo>
                  <a:pt x="338622" y="1672034"/>
                </a:lnTo>
                <a:lnTo>
                  <a:pt x="338297" y="1672322"/>
                </a:lnTo>
                <a:lnTo>
                  <a:pt x="338297" y="1672539"/>
                </a:lnTo>
                <a:lnTo>
                  <a:pt x="337901" y="1672827"/>
                </a:lnTo>
                <a:lnTo>
                  <a:pt x="337901" y="1673151"/>
                </a:lnTo>
                <a:lnTo>
                  <a:pt x="337504" y="1673440"/>
                </a:lnTo>
                <a:lnTo>
                  <a:pt x="337504" y="1673728"/>
                </a:lnTo>
                <a:lnTo>
                  <a:pt x="337216" y="1674016"/>
                </a:lnTo>
                <a:lnTo>
                  <a:pt x="337107" y="1674341"/>
                </a:lnTo>
                <a:lnTo>
                  <a:pt x="336819" y="1674521"/>
                </a:lnTo>
                <a:lnTo>
                  <a:pt x="336819" y="1674809"/>
                </a:lnTo>
                <a:lnTo>
                  <a:pt x="336422" y="1675134"/>
                </a:lnTo>
                <a:lnTo>
                  <a:pt x="336422" y="1675710"/>
                </a:lnTo>
                <a:lnTo>
                  <a:pt x="336098" y="1676035"/>
                </a:lnTo>
                <a:lnTo>
                  <a:pt x="336026" y="1676323"/>
                </a:lnTo>
                <a:lnTo>
                  <a:pt x="335701" y="1676647"/>
                </a:lnTo>
                <a:lnTo>
                  <a:pt x="335701" y="1676900"/>
                </a:lnTo>
                <a:lnTo>
                  <a:pt x="335304" y="1677080"/>
                </a:lnTo>
                <a:lnTo>
                  <a:pt x="335304" y="1677404"/>
                </a:lnTo>
                <a:lnTo>
                  <a:pt x="335016" y="1677692"/>
                </a:lnTo>
                <a:lnTo>
                  <a:pt x="334908" y="1677981"/>
                </a:lnTo>
                <a:lnTo>
                  <a:pt x="334619" y="1678305"/>
                </a:lnTo>
                <a:lnTo>
                  <a:pt x="334619" y="1678593"/>
                </a:lnTo>
                <a:lnTo>
                  <a:pt x="334223" y="1678918"/>
                </a:lnTo>
                <a:lnTo>
                  <a:pt x="334223" y="1679494"/>
                </a:lnTo>
                <a:lnTo>
                  <a:pt x="333934" y="1679711"/>
                </a:lnTo>
                <a:lnTo>
                  <a:pt x="333826" y="1680287"/>
                </a:lnTo>
                <a:lnTo>
                  <a:pt x="333502" y="1680612"/>
                </a:lnTo>
                <a:lnTo>
                  <a:pt x="333429" y="1681188"/>
                </a:lnTo>
                <a:lnTo>
                  <a:pt x="333610" y="1681405"/>
                </a:lnTo>
                <a:lnTo>
                  <a:pt x="334006" y="1681116"/>
                </a:lnTo>
                <a:lnTo>
                  <a:pt x="334331" y="1681116"/>
                </a:lnTo>
                <a:lnTo>
                  <a:pt x="334403" y="1681296"/>
                </a:lnTo>
                <a:lnTo>
                  <a:pt x="334403" y="1681585"/>
                </a:lnTo>
                <a:lnTo>
                  <a:pt x="333033" y="1682702"/>
                </a:lnTo>
                <a:lnTo>
                  <a:pt x="333033" y="1682990"/>
                </a:lnTo>
                <a:lnTo>
                  <a:pt x="332708" y="1683171"/>
                </a:lnTo>
                <a:lnTo>
                  <a:pt x="332708" y="1683495"/>
                </a:lnTo>
                <a:lnTo>
                  <a:pt x="332023" y="1684072"/>
                </a:lnTo>
                <a:lnTo>
                  <a:pt x="331915" y="1684396"/>
                </a:lnTo>
                <a:lnTo>
                  <a:pt x="331627" y="1684684"/>
                </a:lnTo>
                <a:lnTo>
                  <a:pt x="331627" y="1685297"/>
                </a:lnTo>
                <a:lnTo>
                  <a:pt x="331410" y="1685405"/>
                </a:lnTo>
                <a:lnTo>
                  <a:pt x="331122" y="1685405"/>
                </a:lnTo>
                <a:lnTo>
                  <a:pt x="330509" y="1685801"/>
                </a:lnTo>
                <a:lnTo>
                  <a:pt x="330437" y="1687567"/>
                </a:lnTo>
                <a:lnTo>
                  <a:pt x="330112" y="1687892"/>
                </a:lnTo>
                <a:lnTo>
                  <a:pt x="330112" y="1688180"/>
                </a:lnTo>
                <a:lnTo>
                  <a:pt x="329715" y="1688396"/>
                </a:lnTo>
                <a:lnTo>
                  <a:pt x="329715" y="1688685"/>
                </a:lnTo>
                <a:lnTo>
                  <a:pt x="329030" y="1689297"/>
                </a:lnTo>
                <a:lnTo>
                  <a:pt x="329030" y="1689874"/>
                </a:lnTo>
                <a:lnTo>
                  <a:pt x="328129" y="1690595"/>
                </a:lnTo>
                <a:lnTo>
                  <a:pt x="327840" y="1690595"/>
                </a:lnTo>
                <a:lnTo>
                  <a:pt x="327444" y="1690198"/>
                </a:lnTo>
                <a:lnTo>
                  <a:pt x="327119" y="1690198"/>
                </a:lnTo>
                <a:lnTo>
                  <a:pt x="326831" y="1690487"/>
                </a:lnTo>
                <a:lnTo>
                  <a:pt x="325425" y="1690379"/>
                </a:lnTo>
                <a:lnTo>
                  <a:pt x="324920" y="1690883"/>
                </a:lnTo>
                <a:lnTo>
                  <a:pt x="324739" y="1694091"/>
                </a:lnTo>
                <a:lnTo>
                  <a:pt x="324451" y="1694379"/>
                </a:lnTo>
                <a:lnTo>
                  <a:pt x="324451" y="1694667"/>
                </a:lnTo>
                <a:lnTo>
                  <a:pt x="323730" y="1695172"/>
                </a:lnTo>
                <a:lnTo>
                  <a:pt x="323730" y="1695496"/>
                </a:lnTo>
                <a:lnTo>
                  <a:pt x="323333" y="1695785"/>
                </a:lnTo>
                <a:lnTo>
                  <a:pt x="323333" y="1696037"/>
                </a:lnTo>
                <a:lnTo>
                  <a:pt x="323045" y="1696325"/>
                </a:lnTo>
                <a:lnTo>
                  <a:pt x="322937" y="1696650"/>
                </a:lnTo>
                <a:lnTo>
                  <a:pt x="322648" y="1696938"/>
                </a:lnTo>
                <a:lnTo>
                  <a:pt x="322648" y="1697551"/>
                </a:lnTo>
                <a:lnTo>
                  <a:pt x="322251" y="1697731"/>
                </a:lnTo>
                <a:lnTo>
                  <a:pt x="322143" y="1699821"/>
                </a:lnTo>
                <a:lnTo>
                  <a:pt x="321747" y="1700146"/>
                </a:lnTo>
                <a:lnTo>
                  <a:pt x="321747" y="1700434"/>
                </a:lnTo>
                <a:lnTo>
                  <a:pt x="321458" y="1700722"/>
                </a:lnTo>
                <a:lnTo>
                  <a:pt x="321350" y="1701335"/>
                </a:lnTo>
                <a:lnTo>
                  <a:pt x="320737" y="1701839"/>
                </a:lnTo>
                <a:lnTo>
                  <a:pt x="320629" y="1702740"/>
                </a:lnTo>
                <a:lnTo>
                  <a:pt x="320340" y="1703029"/>
                </a:lnTo>
                <a:lnTo>
                  <a:pt x="320232" y="1703641"/>
                </a:lnTo>
                <a:lnTo>
                  <a:pt x="319944" y="1703930"/>
                </a:lnTo>
                <a:lnTo>
                  <a:pt x="319836" y="1704434"/>
                </a:lnTo>
                <a:lnTo>
                  <a:pt x="318141" y="1705840"/>
                </a:lnTo>
                <a:lnTo>
                  <a:pt x="318141" y="1706128"/>
                </a:lnTo>
                <a:lnTo>
                  <a:pt x="317672" y="1706525"/>
                </a:lnTo>
                <a:lnTo>
                  <a:pt x="317275" y="1706525"/>
                </a:lnTo>
                <a:lnTo>
                  <a:pt x="316879" y="1706020"/>
                </a:lnTo>
                <a:lnTo>
                  <a:pt x="316879" y="1705552"/>
                </a:lnTo>
                <a:lnTo>
                  <a:pt x="316374" y="1705047"/>
                </a:lnTo>
                <a:lnTo>
                  <a:pt x="316158" y="1705119"/>
                </a:lnTo>
                <a:lnTo>
                  <a:pt x="316158" y="1706020"/>
                </a:lnTo>
                <a:lnTo>
                  <a:pt x="316482" y="1706344"/>
                </a:lnTo>
                <a:lnTo>
                  <a:pt x="316374" y="1708146"/>
                </a:lnTo>
                <a:lnTo>
                  <a:pt x="315977" y="1708435"/>
                </a:lnTo>
                <a:lnTo>
                  <a:pt x="315977" y="1708723"/>
                </a:lnTo>
                <a:lnTo>
                  <a:pt x="315689" y="1709047"/>
                </a:lnTo>
                <a:lnTo>
                  <a:pt x="315581" y="1711138"/>
                </a:lnTo>
                <a:lnTo>
                  <a:pt x="315184" y="1711318"/>
                </a:lnTo>
                <a:lnTo>
                  <a:pt x="315184" y="1711931"/>
                </a:lnTo>
                <a:lnTo>
                  <a:pt x="314787" y="1712219"/>
                </a:lnTo>
                <a:lnTo>
                  <a:pt x="314787" y="1712543"/>
                </a:lnTo>
                <a:lnTo>
                  <a:pt x="314499" y="1712832"/>
                </a:lnTo>
                <a:lnTo>
                  <a:pt x="314499" y="1713120"/>
                </a:lnTo>
                <a:lnTo>
                  <a:pt x="313778" y="1713625"/>
                </a:lnTo>
                <a:lnTo>
                  <a:pt x="313706" y="1713913"/>
                </a:lnTo>
                <a:lnTo>
                  <a:pt x="312985" y="1714526"/>
                </a:lnTo>
                <a:lnTo>
                  <a:pt x="312985" y="1714814"/>
                </a:lnTo>
                <a:lnTo>
                  <a:pt x="312696" y="1715138"/>
                </a:lnTo>
                <a:lnTo>
                  <a:pt x="312588" y="1715931"/>
                </a:lnTo>
                <a:lnTo>
                  <a:pt x="312768" y="1716111"/>
                </a:lnTo>
                <a:lnTo>
                  <a:pt x="313381" y="1716111"/>
                </a:lnTo>
                <a:lnTo>
                  <a:pt x="313561" y="1716328"/>
                </a:lnTo>
                <a:lnTo>
                  <a:pt x="313489" y="1717517"/>
                </a:lnTo>
                <a:lnTo>
                  <a:pt x="312768" y="1718022"/>
                </a:lnTo>
                <a:lnTo>
                  <a:pt x="312768" y="1718634"/>
                </a:lnTo>
                <a:lnTo>
                  <a:pt x="312480" y="1718923"/>
                </a:lnTo>
                <a:lnTo>
                  <a:pt x="312372" y="1720400"/>
                </a:lnTo>
                <a:lnTo>
                  <a:pt x="311975" y="1720725"/>
                </a:lnTo>
                <a:lnTo>
                  <a:pt x="311975" y="1721013"/>
                </a:lnTo>
                <a:lnTo>
                  <a:pt x="311290" y="1721517"/>
                </a:lnTo>
                <a:lnTo>
                  <a:pt x="311290" y="1721806"/>
                </a:lnTo>
                <a:lnTo>
                  <a:pt x="310893" y="1722130"/>
                </a:lnTo>
                <a:lnTo>
                  <a:pt x="310893" y="1722418"/>
                </a:lnTo>
                <a:lnTo>
                  <a:pt x="310172" y="1722923"/>
                </a:lnTo>
                <a:lnTo>
                  <a:pt x="310172" y="1723211"/>
                </a:lnTo>
                <a:lnTo>
                  <a:pt x="309884" y="1723500"/>
                </a:lnTo>
                <a:lnTo>
                  <a:pt x="309884" y="1723824"/>
                </a:lnTo>
                <a:lnTo>
                  <a:pt x="309271" y="1724220"/>
                </a:lnTo>
                <a:lnTo>
                  <a:pt x="308982" y="1724220"/>
                </a:lnTo>
                <a:lnTo>
                  <a:pt x="308477" y="1724617"/>
                </a:lnTo>
                <a:lnTo>
                  <a:pt x="308405" y="1725518"/>
                </a:lnTo>
                <a:lnTo>
                  <a:pt x="308694" y="1725806"/>
                </a:lnTo>
                <a:lnTo>
                  <a:pt x="308405" y="1726095"/>
                </a:lnTo>
                <a:lnTo>
                  <a:pt x="308405" y="1726419"/>
                </a:lnTo>
                <a:lnTo>
                  <a:pt x="308008" y="1726707"/>
                </a:lnTo>
                <a:lnTo>
                  <a:pt x="308008" y="1726996"/>
                </a:lnTo>
                <a:lnTo>
                  <a:pt x="307612" y="1727320"/>
                </a:lnTo>
                <a:lnTo>
                  <a:pt x="307612" y="1727788"/>
                </a:lnTo>
                <a:lnTo>
                  <a:pt x="307287" y="1728113"/>
                </a:lnTo>
                <a:lnTo>
                  <a:pt x="307107" y="1730816"/>
                </a:lnTo>
                <a:lnTo>
                  <a:pt x="306783" y="1731104"/>
                </a:lnTo>
                <a:lnTo>
                  <a:pt x="306710" y="1732293"/>
                </a:lnTo>
                <a:lnTo>
                  <a:pt x="306314" y="1732510"/>
                </a:lnTo>
                <a:lnTo>
                  <a:pt x="307576" y="1733807"/>
                </a:lnTo>
                <a:lnTo>
                  <a:pt x="307576" y="1734095"/>
                </a:lnTo>
                <a:lnTo>
                  <a:pt x="306206" y="1735177"/>
                </a:lnTo>
                <a:lnTo>
                  <a:pt x="306206" y="1735501"/>
                </a:lnTo>
                <a:lnTo>
                  <a:pt x="305484" y="1736078"/>
                </a:lnTo>
                <a:lnTo>
                  <a:pt x="305412" y="1736690"/>
                </a:lnTo>
                <a:lnTo>
                  <a:pt x="305088" y="1736907"/>
                </a:lnTo>
                <a:lnTo>
                  <a:pt x="305088" y="1737195"/>
                </a:lnTo>
                <a:lnTo>
                  <a:pt x="304583" y="1737591"/>
                </a:lnTo>
                <a:lnTo>
                  <a:pt x="304186" y="1737591"/>
                </a:lnTo>
                <a:lnTo>
                  <a:pt x="304114" y="1737483"/>
                </a:lnTo>
                <a:lnTo>
                  <a:pt x="304114" y="1736582"/>
                </a:lnTo>
                <a:lnTo>
                  <a:pt x="304511" y="1736294"/>
                </a:lnTo>
                <a:lnTo>
                  <a:pt x="304511" y="1736006"/>
                </a:lnTo>
                <a:lnTo>
                  <a:pt x="304799" y="1735681"/>
                </a:lnTo>
                <a:lnTo>
                  <a:pt x="304799" y="1735393"/>
                </a:lnTo>
                <a:lnTo>
                  <a:pt x="305196" y="1735213"/>
                </a:lnTo>
                <a:lnTo>
                  <a:pt x="305304" y="1733987"/>
                </a:lnTo>
                <a:lnTo>
                  <a:pt x="305593" y="1733699"/>
                </a:lnTo>
                <a:lnTo>
                  <a:pt x="305593" y="1733375"/>
                </a:lnTo>
                <a:lnTo>
                  <a:pt x="305520" y="1733194"/>
                </a:lnTo>
                <a:lnTo>
                  <a:pt x="305124" y="1733194"/>
                </a:lnTo>
                <a:lnTo>
                  <a:pt x="304799" y="1732906"/>
                </a:lnTo>
                <a:lnTo>
                  <a:pt x="304114" y="1732906"/>
                </a:lnTo>
                <a:lnTo>
                  <a:pt x="302600" y="1734095"/>
                </a:lnTo>
                <a:lnTo>
                  <a:pt x="302600" y="1734384"/>
                </a:lnTo>
                <a:lnTo>
                  <a:pt x="302203" y="1734708"/>
                </a:lnTo>
                <a:lnTo>
                  <a:pt x="302131" y="1737087"/>
                </a:lnTo>
                <a:lnTo>
                  <a:pt x="302419" y="1737375"/>
                </a:lnTo>
                <a:lnTo>
                  <a:pt x="302419" y="1737700"/>
                </a:lnTo>
                <a:lnTo>
                  <a:pt x="302708" y="1737988"/>
                </a:lnTo>
                <a:lnTo>
                  <a:pt x="302636" y="1739177"/>
                </a:lnTo>
                <a:lnTo>
                  <a:pt x="302311" y="1739502"/>
                </a:lnTo>
                <a:lnTo>
                  <a:pt x="302203" y="1740294"/>
                </a:lnTo>
                <a:lnTo>
                  <a:pt x="302924" y="1740979"/>
                </a:lnTo>
                <a:lnTo>
                  <a:pt x="302744" y="1741087"/>
                </a:lnTo>
                <a:lnTo>
                  <a:pt x="302311" y="1741087"/>
                </a:lnTo>
                <a:lnTo>
                  <a:pt x="301734" y="1741592"/>
                </a:lnTo>
                <a:lnTo>
                  <a:pt x="301338" y="1741592"/>
                </a:lnTo>
                <a:lnTo>
                  <a:pt x="301230" y="1741484"/>
                </a:lnTo>
                <a:lnTo>
                  <a:pt x="301230" y="1740871"/>
                </a:lnTo>
                <a:lnTo>
                  <a:pt x="301049" y="1740691"/>
                </a:lnTo>
                <a:lnTo>
                  <a:pt x="300941" y="1740871"/>
                </a:lnTo>
                <a:lnTo>
                  <a:pt x="300941" y="1741195"/>
                </a:lnTo>
                <a:lnTo>
                  <a:pt x="300328" y="1741592"/>
                </a:lnTo>
                <a:lnTo>
                  <a:pt x="299859" y="1741087"/>
                </a:lnTo>
                <a:lnTo>
                  <a:pt x="299931" y="1740511"/>
                </a:lnTo>
                <a:lnTo>
                  <a:pt x="299138" y="1739682"/>
                </a:lnTo>
                <a:lnTo>
                  <a:pt x="297155" y="1739610"/>
                </a:lnTo>
                <a:lnTo>
                  <a:pt x="296758" y="1739898"/>
                </a:lnTo>
                <a:lnTo>
                  <a:pt x="296145" y="1739790"/>
                </a:lnTo>
                <a:lnTo>
                  <a:pt x="295749" y="1740114"/>
                </a:lnTo>
                <a:lnTo>
                  <a:pt x="295460" y="1740114"/>
                </a:lnTo>
                <a:lnTo>
                  <a:pt x="294559" y="1740799"/>
                </a:lnTo>
                <a:lnTo>
                  <a:pt x="294559" y="1741412"/>
                </a:lnTo>
                <a:lnTo>
                  <a:pt x="294162" y="1741700"/>
                </a:lnTo>
                <a:lnTo>
                  <a:pt x="294162" y="1742024"/>
                </a:lnTo>
                <a:lnTo>
                  <a:pt x="293874" y="1742205"/>
                </a:lnTo>
                <a:lnTo>
                  <a:pt x="293766" y="1743106"/>
                </a:lnTo>
                <a:lnTo>
                  <a:pt x="293441" y="1743394"/>
                </a:lnTo>
                <a:lnTo>
                  <a:pt x="293369" y="1744619"/>
                </a:lnTo>
                <a:lnTo>
                  <a:pt x="292972" y="1744908"/>
                </a:lnTo>
                <a:lnTo>
                  <a:pt x="292972" y="1746097"/>
                </a:lnTo>
                <a:lnTo>
                  <a:pt x="292576" y="1746313"/>
                </a:lnTo>
                <a:lnTo>
                  <a:pt x="292576" y="1747178"/>
                </a:lnTo>
                <a:lnTo>
                  <a:pt x="292179" y="1747502"/>
                </a:lnTo>
                <a:lnTo>
                  <a:pt x="292071" y="1749305"/>
                </a:lnTo>
                <a:lnTo>
                  <a:pt x="291782" y="1749593"/>
                </a:lnTo>
                <a:lnTo>
                  <a:pt x="291674" y="1750097"/>
                </a:lnTo>
                <a:lnTo>
                  <a:pt x="291386" y="1750386"/>
                </a:lnTo>
                <a:lnTo>
                  <a:pt x="291386" y="1750674"/>
                </a:lnTo>
                <a:lnTo>
                  <a:pt x="290989" y="1750998"/>
                </a:lnTo>
                <a:lnTo>
                  <a:pt x="290881" y="1752800"/>
                </a:lnTo>
                <a:lnTo>
                  <a:pt x="291169" y="1753089"/>
                </a:lnTo>
                <a:lnTo>
                  <a:pt x="291169" y="1753413"/>
                </a:lnTo>
                <a:lnTo>
                  <a:pt x="291386" y="1753485"/>
                </a:lnTo>
                <a:lnTo>
                  <a:pt x="291674" y="1753593"/>
                </a:lnTo>
                <a:lnTo>
                  <a:pt x="292179" y="1754098"/>
                </a:lnTo>
                <a:lnTo>
                  <a:pt x="292179" y="1754278"/>
                </a:lnTo>
                <a:lnTo>
                  <a:pt x="292467" y="1754675"/>
                </a:lnTo>
                <a:lnTo>
                  <a:pt x="292467" y="1755287"/>
                </a:lnTo>
                <a:lnTo>
                  <a:pt x="292756" y="1755576"/>
                </a:lnTo>
                <a:lnTo>
                  <a:pt x="292684" y="1756188"/>
                </a:lnTo>
                <a:lnTo>
                  <a:pt x="292179" y="1756585"/>
                </a:lnTo>
                <a:lnTo>
                  <a:pt x="291891" y="1756477"/>
                </a:lnTo>
                <a:lnTo>
                  <a:pt x="291674" y="1756693"/>
                </a:lnTo>
                <a:lnTo>
                  <a:pt x="291674" y="1756981"/>
                </a:lnTo>
                <a:lnTo>
                  <a:pt x="290592" y="1757774"/>
                </a:lnTo>
                <a:lnTo>
                  <a:pt x="290592" y="1758098"/>
                </a:lnTo>
                <a:lnTo>
                  <a:pt x="290268" y="1758387"/>
                </a:lnTo>
                <a:lnTo>
                  <a:pt x="290196" y="1758675"/>
                </a:lnTo>
                <a:lnTo>
                  <a:pt x="289871" y="1758999"/>
                </a:lnTo>
                <a:lnTo>
                  <a:pt x="289871" y="1759360"/>
                </a:lnTo>
                <a:lnTo>
                  <a:pt x="290196" y="1759648"/>
                </a:lnTo>
                <a:lnTo>
                  <a:pt x="290088" y="1760837"/>
                </a:lnTo>
                <a:lnTo>
                  <a:pt x="289799" y="1761054"/>
                </a:lnTo>
                <a:lnTo>
                  <a:pt x="289799" y="1761342"/>
                </a:lnTo>
                <a:lnTo>
                  <a:pt x="289366" y="1761630"/>
                </a:lnTo>
                <a:lnTo>
                  <a:pt x="289366" y="1761955"/>
                </a:lnTo>
                <a:lnTo>
                  <a:pt x="288970" y="1762243"/>
                </a:lnTo>
                <a:lnTo>
                  <a:pt x="288970" y="1762531"/>
                </a:lnTo>
                <a:lnTo>
                  <a:pt x="288681" y="1762856"/>
                </a:lnTo>
                <a:lnTo>
                  <a:pt x="288573" y="1764838"/>
                </a:lnTo>
                <a:lnTo>
                  <a:pt x="288177" y="1765162"/>
                </a:lnTo>
                <a:lnTo>
                  <a:pt x="288177" y="1765451"/>
                </a:lnTo>
                <a:lnTo>
                  <a:pt x="287780" y="1765739"/>
                </a:lnTo>
                <a:lnTo>
                  <a:pt x="287780" y="1766964"/>
                </a:lnTo>
                <a:lnTo>
                  <a:pt x="287383" y="1767253"/>
                </a:lnTo>
                <a:lnTo>
                  <a:pt x="287383" y="1767541"/>
                </a:lnTo>
                <a:lnTo>
                  <a:pt x="287203" y="1767649"/>
                </a:lnTo>
                <a:lnTo>
                  <a:pt x="286878" y="1767649"/>
                </a:lnTo>
                <a:lnTo>
                  <a:pt x="286590" y="1767361"/>
                </a:lnTo>
                <a:lnTo>
                  <a:pt x="286193" y="1767541"/>
                </a:lnTo>
                <a:lnTo>
                  <a:pt x="285905" y="1767541"/>
                </a:lnTo>
                <a:lnTo>
                  <a:pt x="285580" y="1767253"/>
                </a:lnTo>
                <a:lnTo>
                  <a:pt x="284174" y="1767144"/>
                </a:lnTo>
                <a:lnTo>
                  <a:pt x="284102" y="1767036"/>
                </a:lnTo>
                <a:lnTo>
                  <a:pt x="284102" y="1766460"/>
                </a:lnTo>
                <a:lnTo>
                  <a:pt x="283886" y="1766243"/>
                </a:lnTo>
                <a:lnTo>
                  <a:pt x="283597" y="1766243"/>
                </a:lnTo>
                <a:lnTo>
                  <a:pt x="283309" y="1765955"/>
                </a:lnTo>
                <a:lnTo>
                  <a:pt x="282912" y="1766243"/>
                </a:lnTo>
                <a:lnTo>
                  <a:pt x="282588" y="1766171"/>
                </a:lnTo>
                <a:lnTo>
                  <a:pt x="282407" y="1766352"/>
                </a:lnTo>
                <a:lnTo>
                  <a:pt x="282407" y="1766640"/>
                </a:lnTo>
                <a:lnTo>
                  <a:pt x="281902" y="1767036"/>
                </a:lnTo>
                <a:lnTo>
                  <a:pt x="281614" y="1767036"/>
                </a:lnTo>
                <a:lnTo>
                  <a:pt x="280316" y="1765775"/>
                </a:lnTo>
                <a:lnTo>
                  <a:pt x="279595" y="1765775"/>
                </a:lnTo>
                <a:lnTo>
                  <a:pt x="278729" y="1764766"/>
                </a:lnTo>
                <a:lnTo>
                  <a:pt x="278297" y="1764766"/>
                </a:lnTo>
                <a:lnTo>
                  <a:pt x="278008" y="1764477"/>
                </a:lnTo>
                <a:lnTo>
                  <a:pt x="277720" y="1764477"/>
                </a:lnTo>
                <a:lnTo>
                  <a:pt x="277323" y="1764766"/>
                </a:lnTo>
                <a:lnTo>
                  <a:pt x="276710" y="1764658"/>
                </a:lnTo>
                <a:lnTo>
                  <a:pt x="276313" y="1764982"/>
                </a:lnTo>
                <a:lnTo>
                  <a:pt x="276025" y="1764982"/>
                </a:lnTo>
                <a:lnTo>
                  <a:pt x="275628" y="1765162"/>
                </a:lnTo>
                <a:lnTo>
                  <a:pt x="275015" y="1765162"/>
                </a:lnTo>
                <a:lnTo>
                  <a:pt x="274619" y="1765487"/>
                </a:lnTo>
                <a:lnTo>
                  <a:pt x="273934" y="1765487"/>
                </a:lnTo>
                <a:lnTo>
                  <a:pt x="273609" y="1765054"/>
                </a:lnTo>
                <a:lnTo>
                  <a:pt x="272635" y="1765054"/>
                </a:lnTo>
                <a:lnTo>
                  <a:pt x="272527" y="1764874"/>
                </a:lnTo>
                <a:lnTo>
                  <a:pt x="272527" y="1763685"/>
                </a:lnTo>
                <a:lnTo>
                  <a:pt x="271842" y="1762892"/>
                </a:lnTo>
                <a:lnTo>
                  <a:pt x="270436" y="1762784"/>
                </a:lnTo>
                <a:lnTo>
                  <a:pt x="269823" y="1762171"/>
                </a:lnTo>
                <a:lnTo>
                  <a:pt x="268453" y="1762099"/>
                </a:lnTo>
                <a:lnTo>
                  <a:pt x="268128" y="1761774"/>
                </a:lnTo>
                <a:lnTo>
                  <a:pt x="267840" y="1761774"/>
                </a:lnTo>
                <a:lnTo>
                  <a:pt x="267335" y="1761306"/>
                </a:lnTo>
                <a:lnTo>
                  <a:pt x="267335" y="1760982"/>
                </a:lnTo>
                <a:lnTo>
                  <a:pt x="266433" y="1760081"/>
                </a:lnTo>
                <a:lnTo>
                  <a:pt x="266433" y="1759792"/>
                </a:lnTo>
                <a:lnTo>
                  <a:pt x="265857" y="1759180"/>
                </a:lnTo>
                <a:lnTo>
                  <a:pt x="265857" y="1758603"/>
                </a:lnTo>
                <a:lnTo>
                  <a:pt x="265244" y="1757882"/>
                </a:lnTo>
                <a:lnTo>
                  <a:pt x="265244" y="1757594"/>
                </a:lnTo>
                <a:lnTo>
                  <a:pt x="264955" y="1757269"/>
                </a:lnTo>
                <a:lnTo>
                  <a:pt x="264955" y="1756981"/>
                </a:lnTo>
                <a:lnTo>
                  <a:pt x="264631" y="1756693"/>
                </a:lnTo>
                <a:lnTo>
                  <a:pt x="264631" y="1756080"/>
                </a:lnTo>
                <a:lnTo>
                  <a:pt x="264342" y="1755792"/>
                </a:lnTo>
                <a:lnTo>
                  <a:pt x="264450" y="1754891"/>
                </a:lnTo>
                <a:lnTo>
                  <a:pt x="264054" y="1754566"/>
                </a:lnTo>
                <a:lnTo>
                  <a:pt x="264126" y="1753990"/>
                </a:lnTo>
                <a:lnTo>
                  <a:pt x="263729" y="1753665"/>
                </a:lnTo>
                <a:lnTo>
                  <a:pt x="263837" y="1753377"/>
                </a:lnTo>
                <a:lnTo>
                  <a:pt x="263441" y="1753089"/>
                </a:lnTo>
                <a:lnTo>
                  <a:pt x="263549" y="1752764"/>
                </a:lnTo>
                <a:lnTo>
                  <a:pt x="262828" y="1752080"/>
                </a:lnTo>
                <a:lnTo>
                  <a:pt x="263044" y="1749485"/>
                </a:lnTo>
                <a:lnTo>
                  <a:pt x="263332" y="1749160"/>
                </a:lnTo>
                <a:lnTo>
                  <a:pt x="263044" y="1748872"/>
                </a:lnTo>
                <a:lnTo>
                  <a:pt x="263116" y="1748259"/>
                </a:lnTo>
                <a:lnTo>
                  <a:pt x="262719" y="1747971"/>
                </a:lnTo>
                <a:lnTo>
                  <a:pt x="262828" y="1747683"/>
                </a:lnTo>
                <a:lnTo>
                  <a:pt x="262431" y="1747358"/>
                </a:lnTo>
                <a:lnTo>
                  <a:pt x="262647" y="1744691"/>
                </a:lnTo>
                <a:lnTo>
                  <a:pt x="263332" y="1744079"/>
                </a:lnTo>
                <a:lnTo>
                  <a:pt x="263332" y="1743466"/>
                </a:lnTo>
                <a:lnTo>
                  <a:pt x="263729" y="1743286"/>
                </a:lnTo>
                <a:lnTo>
                  <a:pt x="263837" y="1740583"/>
                </a:lnTo>
                <a:lnTo>
                  <a:pt x="263513" y="1740294"/>
                </a:lnTo>
                <a:lnTo>
                  <a:pt x="263621" y="1739682"/>
                </a:lnTo>
                <a:lnTo>
                  <a:pt x="262034" y="1738096"/>
                </a:lnTo>
                <a:lnTo>
                  <a:pt x="262143" y="1736907"/>
                </a:lnTo>
                <a:lnTo>
                  <a:pt x="262431" y="1736582"/>
                </a:lnTo>
                <a:lnTo>
                  <a:pt x="262431" y="1736366"/>
                </a:lnTo>
                <a:lnTo>
                  <a:pt x="262828" y="1736078"/>
                </a:lnTo>
                <a:lnTo>
                  <a:pt x="262936" y="1734888"/>
                </a:lnTo>
                <a:lnTo>
                  <a:pt x="263224" y="1734600"/>
                </a:lnTo>
                <a:lnTo>
                  <a:pt x="263224" y="1733987"/>
                </a:lnTo>
                <a:lnTo>
                  <a:pt x="262936" y="1733699"/>
                </a:lnTo>
                <a:lnTo>
                  <a:pt x="263116" y="1730383"/>
                </a:lnTo>
                <a:lnTo>
                  <a:pt x="263513" y="1730203"/>
                </a:lnTo>
                <a:lnTo>
                  <a:pt x="263513" y="1729879"/>
                </a:lnTo>
                <a:lnTo>
                  <a:pt x="263801" y="1729590"/>
                </a:lnTo>
                <a:lnTo>
                  <a:pt x="263909" y="1728978"/>
                </a:lnTo>
                <a:lnTo>
                  <a:pt x="264234" y="1728689"/>
                </a:lnTo>
                <a:lnTo>
                  <a:pt x="264306" y="1727500"/>
                </a:lnTo>
                <a:lnTo>
                  <a:pt x="264703" y="1727284"/>
                </a:lnTo>
                <a:lnTo>
                  <a:pt x="264703" y="1726996"/>
                </a:lnTo>
                <a:lnTo>
                  <a:pt x="264811" y="1726779"/>
                </a:lnTo>
                <a:lnTo>
                  <a:pt x="265207" y="1726779"/>
                </a:lnTo>
                <a:lnTo>
                  <a:pt x="265496" y="1726599"/>
                </a:lnTo>
                <a:lnTo>
                  <a:pt x="265820" y="1726599"/>
                </a:lnTo>
                <a:lnTo>
                  <a:pt x="266217" y="1726311"/>
                </a:lnTo>
                <a:lnTo>
                  <a:pt x="266506" y="1726311"/>
                </a:lnTo>
                <a:lnTo>
                  <a:pt x="266722" y="1726203"/>
                </a:lnTo>
                <a:lnTo>
                  <a:pt x="266722" y="1725914"/>
                </a:lnTo>
                <a:lnTo>
                  <a:pt x="267119" y="1725590"/>
                </a:lnTo>
                <a:lnTo>
                  <a:pt x="267119" y="1725302"/>
                </a:lnTo>
                <a:lnTo>
                  <a:pt x="267515" y="1724977"/>
                </a:lnTo>
                <a:lnTo>
                  <a:pt x="267515" y="1724797"/>
                </a:lnTo>
                <a:lnTo>
                  <a:pt x="267804" y="1724509"/>
                </a:lnTo>
                <a:lnTo>
                  <a:pt x="267804" y="1723896"/>
                </a:lnTo>
                <a:lnTo>
                  <a:pt x="268200" y="1723608"/>
                </a:lnTo>
                <a:lnTo>
                  <a:pt x="268308" y="1722382"/>
                </a:lnTo>
                <a:lnTo>
                  <a:pt x="268597" y="1722094"/>
                </a:lnTo>
                <a:lnTo>
                  <a:pt x="268597" y="1721806"/>
                </a:lnTo>
                <a:lnTo>
                  <a:pt x="268994" y="1721481"/>
                </a:lnTo>
                <a:lnTo>
                  <a:pt x="268994" y="1721301"/>
                </a:lnTo>
                <a:lnTo>
                  <a:pt x="269390" y="1720977"/>
                </a:lnTo>
                <a:lnTo>
                  <a:pt x="269390" y="1720400"/>
                </a:lnTo>
                <a:lnTo>
                  <a:pt x="269715" y="1720076"/>
                </a:lnTo>
                <a:lnTo>
                  <a:pt x="269787" y="1719787"/>
                </a:lnTo>
                <a:lnTo>
                  <a:pt x="270797" y="1718995"/>
                </a:lnTo>
                <a:lnTo>
                  <a:pt x="270797" y="1718706"/>
                </a:lnTo>
                <a:lnTo>
                  <a:pt x="271193" y="1718382"/>
                </a:lnTo>
                <a:lnTo>
                  <a:pt x="271193" y="1717805"/>
                </a:lnTo>
                <a:lnTo>
                  <a:pt x="271590" y="1717481"/>
                </a:lnTo>
                <a:lnTo>
                  <a:pt x="271590" y="1717193"/>
                </a:lnTo>
                <a:lnTo>
                  <a:pt x="271878" y="1716976"/>
                </a:lnTo>
                <a:lnTo>
                  <a:pt x="271878" y="1716688"/>
                </a:lnTo>
                <a:lnTo>
                  <a:pt x="272599" y="1716075"/>
                </a:lnTo>
                <a:lnTo>
                  <a:pt x="272708" y="1715787"/>
                </a:lnTo>
                <a:lnTo>
                  <a:pt x="273393" y="1715282"/>
                </a:lnTo>
                <a:lnTo>
                  <a:pt x="273393" y="1714994"/>
                </a:lnTo>
                <a:lnTo>
                  <a:pt x="273681" y="1714670"/>
                </a:lnTo>
                <a:lnTo>
                  <a:pt x="273789" y="1714093"/>
                </a:lnTo>
                <a:lnTo>
                  <a:pt x="274078" y="1713769"/>
                </a:lnTo>
                <a:lnTo>
                  <a:pt x="274078" y="1713480"/>
                </a:lnTo>
                <a:lnTo>
                  <a:pt x="274691" y="1713084"/>
                </a:lnTo>
                <a:lnTo>
                  <a:pt x="274979" y="1713084"/>
                </a:lnTo>
                <a:lnTo>
                  <a:pt x="275304" y="1712868"/>
                </a:lnTo>
                <a:lnTo>
                  <a:pt x="275700" y="1712868"/>
                </a:lnTo>
                <a:lnTo>
                  <a:pt x="277575" y="1711390"/>
                </a:lnTo>
                <a:lnTo>
                  <a:pt x="277575" y="1710994"/>
                </a:lnTo>
                <a:lnTo>
                  <a:pt x="277792" y="1710886"/>
                </a:lnTo>
                <a:lnTo>
                  <a:pt x="278080" y="1710886"/>
                </a:lnTo>
                <a:lnTo>
                  <a:pt x="278405" y="1711282"/>
                </a:lnTo>
                <a:lnTo>
                  <a:pt x="278801" y="1711282"/>
                </a:lnTo>
                <a:lnTo>
                  <a:pt x="279090" y="1711606"/>
                </a:lnTo>
                <a:lnTo>
                  <a:pt x="279378" y="1711282"/>
                </a:lnTo>
                <a:lnTo>
                  <a:pt x="279775" y="1711282"/>
                </a:lnTo>
                <a:lnTo>
                  <a:pt x="280099" y="1711102"/>
                </a:lnTo>
                <a:lnTo>
                  <a:pt x="280388" y="1711102"/>
                </a:lnTo>
                <a:lnTo>
                  <a:pt x="280785" y="1710777"/>
                </a:lnTo>
                <a:lnTo>
                  <a:pt x="281109" y="1710777"/>
                </a:lnTo>
                <a:lnTo>
                  <a:pt x="281506" y="1710489"/>
                </a:lnTo>
                <a:lnTo>
                  <a:pt x="281794" y="1710597"/>
                </a:lnTo>
                <a:lnTo>
                  <a:pt x="281975" y="1710381"/>
                </a:lnTo>
                <a:lnTo>
                  <a:pt x="281975" y="1710093"/>
                </a:lnTo>
                <a:lnTo>
                  <a:pt x="282479" y="1709696"/>
                </a:lnTo>
                <a:lnTo>
                  <a:pt x="282876" y="1709696"/>
                </a:lnTo>
                <a:lnTo>
                  <a:pt x="283200" y="1709985"/>
                </a:lnTo>
                <a:lnTo>
                  <a:pt x="283489" y="1710093"/>
                </a:lnTo>
                <a:lnTo>
                  <a:pt x="284102" y="1710669"/>
                </a:lnTo>
                <a:lnTo>
                  <a:pt x="284499" y="1710669"/>
                </a:lnTo>
                <a:lnTo>
                  <a:pt x="284787" y="1710381"/>
                </a:lnTo>
                <a:lnTo>
                  <a:pt x="285184" y="1710489"/>
                </a:lnTo>
                <a:lnTo>
                  <a:pt x="285472" y="1710165"/>
                </a:lnTo>
                <a:lnTo>
                  <a:pt x="286482" y="1710165"/>
                </a:lnTo>
                <a:lnTo>
                  <a:pt x="286662" y="1710381"/>
                </a:lnTo>
                <a:lnTo>
                  <a:pt x="286590" y="1710669"/>
                </a:lnTo>
                <a:lnTo>
                  <a:pt x="286770" y="1710886"/>
                </a:lnTo>
                <a:lnTo>
                  <a:pt x="288068" y="1710886"/>
                </a:lnTo>
                <a:lnTo>
                  <a:pt x="288465" y="1710669"/>
                </a:lnTo>
                <a:lnTo>
                  <a:pt x="288753" y="1710669"/>
                </a:lnTo>
                <a:lnTo>
                  <a:pt x="289475" y="1710093"/>
                </a:lnTo>
                <a:lnTo>
                  <a:pt x="290160" y="1710093"/>
                </a:lnTo>
                <a:lnTo>
                  <a:pt x="291061" y="1709480"/>
                </a:lnTo>
                <a:lnTo>
                  <a:pt x="291061" y="1709192"/>
                </a:lnTo>
                <a:lnTo>
                  <a:pt x="291241" y="1708975"/>
                </a:lnTo>
                <a:lnTo>
                  <a:pt x="293261" y="1709084"/>
                </a:lnTo>
                <a:lnTo>
                  <a:pt x="293549" y="1709480"/>
                </a:lnTo>
                <a:lnTo>
                  <a:pt x="295532" y="1709588"/>
                </a:lnTo>
                <a:lnTo>
                  <a:pt x="295641" y="1709372"/>
                </a:lnTo>
                <a:lnTo>
                  <a:pt x="295749" y="1709084"/>
                </a:lnTo>
                <a:lnTo>
                  <a:pt x="296542" y="1708399"/>
                </a:lnTo>
                <a:lnTo>
                  <a:pt x="296939" y="1708471"/>
                </a:lnTo>
                <a:lnTo>
                  <a:pt x="297227" y="1708183"/>
                </a:lnTo>
                <a:lnTo>
                  <a:pt x="297948" y="1708183"/>
                </a:lnTo>
                <a:lnTo>
                  <a:pt x="298525" y="1708759"/>
                </a:lnTo>
                <a:lnTo>
                  <a:pt x="298850" y="1708867"/>
                </a:lnTo>
                <a:lnTo>
                  <a:pt x="299138" y="1709192"/>
                </a:lnTo>
                <a:lnTo>
                  <a:pt x="299535" y="1709192"/>
                </a:lnTo>
                <a:lnTo>
                  <a:pt x="299823" y="1709480"/>
                </a:lnTo>
                <a:lnTo>
                  <a:pt x="300148" y="1709480"/>
                </a:lnTo>
                <a:lnTo>
                  <a:pt x="301518" y="1708363"/>
                </a:lnTo>
                <a:lnTo>
                  <a:pt x="301951" y="1708471"/>
                </a:lnTo>
                <a:lnTo>
                  <a:pt x="303609" y="1707065"/>
                </a:lnTo>
                <a:lnTo>
                  <a:pt x="304331" y="1707065"/>
                </a:lnTo>
                <a:lnTo>
                  <a:pt x="304619" y="1706777"/>
                </a:lnTo>
                <a:lnTo>
                  <a:pt x="305629" y="1706885"/>
                </a:lnTo>
                <a:lnTo>
                  <a:pt x="306494" y="1706164"/>
                </a:lnTo>
                <a:lnTo>
                  <a:pt x="306494" y="1705876"/>
                </a:lnTo>
                <a:lnTo>
                  <a:pt x="307684" y="1704867"/>
                </a:lnTo>
                <a:lnTo>
                  <a:pt x="308081" y="1704867"/>
                </a:lnTo>
                <a:lnTo>
                  <a:pt x="309775" y="1703497"/>
                </a:lnTo>
                <a:lnTo>
                  <a:pt x="310496" y="1703569"/>
                </a:lnTo>
                <a:lnTo>
                  <a:pt x="310785" y="1703894"/>
                </a:lnTo>
                <a:lnTo>
                  <a:pt x="310965" y="1703677"/>
                </a:lnTo>
                <a:lnTo>
                  <a:pt x="310965" y="1703497"/>
                </a:lnTo>
                <a:lnTo>
                  <a:pt x="311470" y="1702993"/>
                </a:lnTo>
                <a:lnTo>
                  <a:pt x="311795" y="1703101"/>
                </a:lnTo>
                <a:lnTo>
                  <a:pt x="312191" y="1702776"/>
                </a:lnTo>
                <a:lnTo>
                  <a:pt x="312480" y="1702776"/>
                </a:lnTo>
                <a:lnTo>
                  <a:pt x="312876" y="1702488"/>
                </a:lnTo>
                <a:lnTo>
                  <a:pt x="313165" y="1702488"/>
                </a:lnTo>
                <a:lnTo>
                  <a:pt x="313381" y="1702380"/>
                </a:lnTo>
                <a:lnTo>
                  <a:pt x="313093" y="1702092"/>
                </a:lnTo>
                <a:lnTo>
                  <a:pt x="313093" y="1701479"/>
                </a:lnTo>
                <a:lnTo>
                  <a:pt x="312480" y="1700902"/>
                </a:lnTo>
                <a:lnTo>
                  <a:pt x="312804" y="1700578"/>
                </a:lnTo>
                <a:lnTo>
                  <a:pt x="312876" y="1699965"/>
                </a:lnTo>
                <a:lnTo>
                  <a:pt x="313201" y="1699677"/>
                </a:lnTo>
                <a:lnTo>
                  <a:pt x="313201" y="1698776"/>
                </a:lnTo>
                <a:lnTo>
                  <a:pt x="313093" y="1698704"/>
                </a:lnTo>
                <a:lnTo>
                  <a:pt x="312876" y="1698776"/>
                </a:lnTo>
                <a:lnTo>
                  <a:pt x="312876" y="1699389"/>
                </a:lnTo>
                <a:lnTo>
                  <a:pt x="312480" y="1699677"/>
                </a:lnTo>
                <a:lnTo>
                  <a:pt x="312480" y="1700001"/>
                </a:lnTo>
                <a:lnTo>
                  <a:pt x="312191" y="1700182"/>
                </a:lnTo>
                <a:lnTo>
                  <a:pt x="312191" y="1700578"/>
                </a:lnTo>
                <a:lnTo>
                  <a:pt x="311073" y="1701371"/>
                </a:lnTo>
                <a:lnTo>
                  <a:pt x="311073" y="1701984"/>
                </a:lnTo>
                <a:lnTo>
                  <a:pt x="310677" y="1702272"/>
                </a:lnTo>
                <a:lnTo>
                  <a:pt x="310677" y="1702488"/>
                </a:lnTo>
                <a:lnTo>
                  <a:pt x="309811" y="1703173"/>
                </a:lnTo>
                <a:lnTo>
                  <a:pt x="309487" y="1703173"/>
                </a:lnTo>
                <a:lnTo>
                  <a:pt x="309090" y="1703497"/>
                </a:lnTo>
                <a:lnTo>
                  <a:pt x="307792" y="1703389"/>
                </a:lnTo>
                <a:lnTo>
                  <a:pt x="307323" y="1703894"/>
                </a:lnTo>
                <a:lnTo>
                  <a:pt x="307215" y="1704687"/>
                </a:lnTo>
                <a:lnTo>
                  <a:pt x="306710" y="1705083"/>
                </a:lnTo>
                <a:lnTo>
                  <a:pt x="306097" y="1705083"/>
                </a:lnTo>
                <a:lnTo>
                  <a:pt x="305629" y="1704578"/>
                </a:lnTo>
                <a:lnTo>
                  <a:pt x="305629" y="1704290"/>
                </a:lnTo>
                <a:lnTo>
                  <a:pt x="306025" y="1704074"/>
                </a:lnTo>
                <a:lnTo>
                  <a:pt x="306025" y="1703786"/>
                </a:lnTo>
                <a:lnTo>
                  <a:pt x="305737" y="1703461"/>
                </a:lnTo>
                <a:lnTo>
                  <a:pt x="306025" y="1703173"/>
                </a:lnTo>
                <a:lnTo>
                  <a:pt x="306025" y="1702885"/>
                </a:lnTo>
                <a:lnTo>
                  <a:pt x="306422" y="1702560"/>
                </a:lnTo>
                <a:lnTo>
                  <a:pt x="306206" y="1702380"/>
                </a:lnTo>
                <a:lnTo>
                  <a:pt x="305917" y="1702380"/>
                </a:lnTo>
                <a:lnTo>
                  <a:pt x="305520" y="1702668"/>
                </a:lnTo>
                <a:lnTo>
                  <a:pt x="305232" y="1702668"/>
                </a:lnTo>
                <a:lnTo>
                  <a:pt x="305016" y="1702488"/>
                </a:lnTo>
                <a:lnTo>
                  <a:pt x="305124" y="1701875"/>
                </a:lnTo>
                <a:lnTo>
                  <a:pt x="305412" y="1701659"/>
                </a:lnTo>
                <a:lnTo>
                  <a:pt x="305412" y="1701263"/>
                </a:lnTo>
                <a:lnTo>
                  <a:pt x="305340" y="1701191"/>
                </a:lnTo>
                <a:lnTo>
                  <a:pt x="304727" y="1701587"/>
                </a:lnTo>
                <a:lnTo>
                  <a:pt x="304727" y="1702488"/>
                </a:lnTo>
                <a:lnTo>
                  <a:pt x="305016" y="1702776"/>
                </a:lnTo>
                <a:lnTo>
                  <a:pt x="305016" y="1703389"/>
                </a:lnTo>
                <a:lnTo>
                  <a:pt x="304835" y="1703569"/>
                </a:lnTo>
                <a:lnTo>
                  <a:pt x="304114" y="1703497"/>
                </a:lnTo>
                <a:lnTo>
                  <a:pt x="303826" y="1703173"/>
                </a:lnTo>
                <a:lnTo>
                  <a:pt x="303249" y="1703173"/>
                </a:lnTo>
                <a:lnTo>
                  <a:pt x="303032" y="1703281"/>
                </a:lnTo>
                <a:lnTo>
                  <a:pt x="303032" y="1703569"/>
                </a:lnTo>
                <a:lnTo>
                  <a:pt x="302852" y="1703677"/>
                </a:lnTo>
                <a:lnTo>
                  <a:pt x="302528" y="1703677"/>
                </a:lnTo>
                <a:lnTo>
                  <a:pt x="302347" y="1703569"/>
                </a:lnTo>
                <a:lnTo>
                  <a:pt x="302347" y="1703281"/>
                </a:lnTo>
                <a:lnTo>
                  <a:pt x="302239" y="1703065"/>
                </a:lnTo>
                <a:lnTo>
                  <a:pt x="302023" y="1703281"/>
                </a:lnTo>
                <a:lnTo>
                  <a:pt x="302023" y="1703786"/>
                </a:lnTo>
                <a:lnTo>
                  <a:pt x="301843" y="1703966"/>
                </a:lnTo>
                <a:lnTo>
                  <a:pt x="301157" y="1703858"/>
                </a:lnTo>
                <a:lnTo>
                  <a:pt x="300833" y="1703569"/>
                </a:lnTo>
                <a:lnTo>
                  <a:pt x="299931" y="1704254"/>
                </a:lnTo>
                <a:lnTo>
                  <a:pt x="299931" y="1704867"/>
                </a:lnTo>
                <a:lnTo>
                  <a:pt x="299246" y="1705479"/>
                </a:lnTo>
                <a:lnTo>
                  <a:pt x="299246" y="1706056"/>
                </a:lnTo>
                <a:lnTo>
                  <a:pt x="298850" y="1706272"/>
                </a:lnTo>
                <a:lnTo>
                  <a:pt x="298850" y="1707173"/>
                </a:lnTo>
                <a:lnTo>
                  <a:pt x="298669" y="1707354"/>
                </a:lnTo>
                <a:lnTo>
                  <a:pt x="297948" y="1707281"/>
                </a:lnTo>
                <a:lnTo>
                  <a:pt x="297660" y="1706957"/>
                </a:lnTo>
                <a:lnTo>
                  <a:pt x="297335" y="1706957"/>
                </a:lnTo>
                <a:lnTo>
                  <a:pt x="296939" y="1707281"/>
                </a:lnTo>
                <a:lnTo>
                  <a:pt x="295965" y="1707173"/>
                </a:lnTo>
                <a:lnTo>
                  <a:pt x="295857" y="1707281"/>
                </a:lnTo>
                <a:lnTo>
                  <a:pt x="295749" y="1707678"/>
                </a:lnTo>
                <a:lnTo>
                  <a:pt x="295677" y="1707750"/>
                </a:lnTo>
                <a:lnTo>
                  <a:pt x="295280" y="1707750"/>
                </a:lnTo>
                <a:lnTo>
                  <a:pt x="294379" y="1706777"/>
                </a:lnTo>
                <a:lnTo>
                  <a:pt x="293657" y="1706777"/>
                </a:lnTo>
                <a:lnTo>
                  <a:pt x="292864" y="1705984"/>
                </a:lnTo>
                <a:lnTo>
                  <a:pt x="292972" y="1705660"/>
                </a:lnTo>
                <a:lnTo>
                  <a:pt x="292467" y="1705155"/>
                </a:lnTo>
                <a:lnTo>
                  <a:pt x="292179" y="1705155"/>
                </a:lnTo>
                <a:lnTo>
                  <a:pt x="291782" y="1704867"/>
                </a:lnTo>
                <a:lnTo>
                  <a:pt x="291458" y="1704867"/>
                </a:lnTo>
                <a:lnTo>
                  <a:pt x="290989" y="1705263"/>
                </a:lnTo>
                <a:lnTo>
                  <a:pt x="290881" y="1705552"/>
                </a:lnTo>
                <a:lnTo>
                  <a:pt x="290376" y="1705984"/>
                </a:lnTo>
                <a:lnTo>
                  <a:pt x="290088" y="1705984"/>
                </a:lnTo>
                <a:lnTo>
                  <a:pt x="289294" y="1705155"/>
                </a:lnTo>
                <a:lnTo>
                  <a:pt x="289402" y="1704290"/>
                </a:lnTo>
                <a:lnTo>
                  <a:pt x="288898" y="1703786"/>
                </a:lnTo>
                <a:lnTo>
                  <a:pt x="287600" y="1703677"/>
                </a:lnTo>
                <a:lnTo>
                  <a:pt x="287203" y="1704002"/>
                </a:lnTo>
                <a:lnTo>
                  <a:pt x="286914" y="1703677"/>
                </a:lnTo>
                <a:lnTo>
                  <a:pt x="286590" y="1703677"/>
                </a:lnTo>
                <a:lnTo>
                  <a:pt x="285400" y="1702596"/>
                </a:lnTo>
                <a:lnTo>
                  <a:pt x="285508" y="1702272"/>
                </a:lnTo>
                <a:lnTo>
                  <a:pt x="285003" y="1701767"/>
                </a:lnTo>
                <a:lnTo>
                  <a:pt x="283994" y="1702668"/>
                </a:lnTo>
                <a:lnTo>
                  <a:pt x="283597" y="1702596"/>
                </a:lnTo>
                <a:lnTo>
                  <a:pt x="283309" y="1702885"/>
                </a:lnTo>
                <a:lnTo>
                  <a:pt x="282335" y="1702885"/>
                </a:lnTo>
                <a:lnTo>
                  <a:pt x="282119" y="1702704"/>
                </a:lnTo>
                <a:lnTo>
                  <a:pt x="282227" y="1701479"/>
                </a:lnTo>
                <a:lnTo>
                  <a:pt x="282515" y="1701191"/>
                </a:lnTo>
                <a:lnTo>
                  <a:pt x="282515" y="1700902"/>
                </a:lnTo>
                <a:lnTo>
                  <a:pt x="283092" y="1700506"/>
                </a:lnTo>
                <a:lnTo>
                  <a:pt x="283417" y="1700506"/>
                </a:lnTo>
                <a:lnTo>
                  <a:pt x="283597" y="1700398"/>
                </a:lnTo>
                <a:lnTo>
                  <a:pt x="283705" y="1698307"/>
                </a:lnTo>
                <a:lnTo>
                  <a:pt x="283092" y="1697695"/>
                </a:lnTo>
                <a:lnTo>
                  <a:pt x="283092" y="1697154"/>
                </a:lnTo>
                <a:lnTo>
                  <a:pt x="283597" y="1696758"/>
                </a:lnTo>
                <a:lnTo>
                  <a:pt x="284318" y="1696758"/>
                </a:lnTo>
                <a:lnTo>
                  <a:pt x="284499" y="1696650"/>
                </a:lnTo>
                <a:lnTo>
                  <a:pt x="284499" y="1696361"/>
                </a:lnTo>
                <a:lnTo>
                  <a:pt x="284787" y="1696037"/>
                </a:lnTo>
                <a:lnTo>
                  <a:pt x="284787" y="1695749"/>
                </a:lnTo>
                <a:lnTo>
                  <a:pt x="285184" y="1695460"/>
                </a:lnTo>
                <a:lnTo>
                  <a:pt x="285184" y="1695136"/>
                </a:lnTo>
                <a:lnTo>
                  <a:pt x="285580" y="1694956"/>
                </a:lnTo>
                <a:lnTo>
                  <a:pt x="285580" y="1694055"/>
                </a:lnTo>
                <a:lnTo>
                  <a:pt x="286013" y="1693766"/>
                </a:lnTo>
                <a:lnTo>
                  <a:pt x="286013" y="1693154"/>
                </a:lnTo>
                <a:lnTo>
                  <a:pt x="286410" y="1692865"/>
                </a:lnTo>
                <a:lnTo>
                  <a:pt x="286410" y="1692253"/>
                </a:lnTo>
                <a:lnTo>
                  <a:pt x="286590" y="1692145"/>
                </a:lnTo>
                <a:lnTo>
                  <a:pt x="286878" y="1692145"/>
                </a:lnTo>
                <a:lnTo>
                  <a:pt x="288501" y="1690955"/>
                </a:lnTo>
                <a:lnTo>
                  <a:pt x="288501" y="1690667"/>
                </a:lnTo>
                <a:lnTo>
                  <a:pt x="288790" y="1690343"/>
                </a:lnTo>
                <a:lnTo>
                  <a:pt x="288790" y="1690054"/>
                </a:lnTo>
                <a:lnTo>
                  <a:pt x="289186" y="1689766"/>
                </a:lnTo>
                <a:lnTo>
                  <a:pt x="289186" y="1689442"/>
                </a:lnTo>
                <a:lnTo>
                  <a:pt x="288898" y="1689153"/>
                </a:lnTo>
                <a:lnTo>
                  <a:pt x="289186" y="1688865"/>
                </a:lnTo>
                <a:lnTo>
                  <a:pt x="289294" y="1688541"/>
                </a:lnTo>
                <a:lnTo>
                  <a:pt x="289799" y="1688144"/>
                </a:lnTo>
                <a:lnTo>
                  <a:pt x="290088" y="1688144"/>
                </a:lnTo>
                <a:lnTo>
                  <a:pt x="290484" y="1687964"/>
                </a:lnTo>
                <a:lnTo>
                  <a:pt x="291458" y="1687964"/>
                </a:lnTo>
                <a:lnTo>
                  <a:pt x="291566" y="1687856"/>
                </a:lnTo>
                <a:lnTo>
                  <a:pt x="291674" y="1687243"/>
                </a:lnTo>
                <a:lnTo>
                  <a:pt x="291061" y="1686666"/>
                </a:lnTo>
                <a:lnTo>
                  <a:pt x="291674" y="1686054"/>
                </a:lnTo>
                <a:lnTo>
                  <a:pt x="291854" y="1683675"/>
                </a:lnTo>
                <a:lnTo>
                  <a:pt x="292179" y="1683351"/>
                </a:lnTo>
                <a:lnTo>
                  <a:pt x="292179" y="1683062"/>
                </a:lnTo>
                <a:lnTo>
                  <a:pt x="293657" y="1681945"/>
                </a:lnTo>
                <a:lnTo>
                  <a:pt x="293657" y="1681657"/>
                </a:lnTo>
                <a:lnTo>
                  <a:pt x="295064" y="1680576"/>
                </a:lnTo>
                <a:lnTo>
                  <a:pt x="295064" y="1680251"/>
                </a:lnTo>
                <a:lnTo>
                  <a:pt x="295172" y="1680143"/>
                </a:lnTo>
                <a:lnTo>
                  <a:pt x="295857" y="1680143"/>
                </a:lnTo>
                <a:lnTo>
                  <a:pt x="296362" y="1679747"/>
                </a:lnTo>
                <a:lnTo>
                  <a:pt x="296470" y="1679458"/>
                </a:lnTo>
                <a:lnTo>
                  <a:pt x="297263" y="1678738"/>
                </a:lnTo>
                <a:lnTo>
                  <a:pt x="297660" y="1678738"/>
                </a:lnTo>
                <a:lnTo>
                  <a:pt x="298165" y="1678341"/>
                </a:lnTo>
                <a:lnTo>
                  <a:pt x="298165" y="1678053"/>
                </a:lnTo>
                <a:lnTo>
                  <a:pt x="299030" y="1677368"/>
                </a:lnTo>
                <a:lnTo>
                  <a:pt x="299355" y="1677368"/>
                </a:lnTo>
                <a:lnTo>
                  <a:pt x="299643" y="1677152"/>
                </a:lnTo>
                <a:lnTo>
                  <a:pt x="300040" y="1677152"/>
                </a:lnTo>
                <a:lnTo>
                  <a:pt x="300761" y="1676647"/>
                </a:lnTo>
                <a:lnTo>
                  <a:pt x="301049" y="1676647"/>
                </a:lnTo>
                <a:lnTo>
                  <a:pt x="301446" y="1676359"/>
                </a:lnTo>
                <a:lnTo>
                  <a:pt x="301734" y="1676359"/>
                </a:lnTo>
                <a:lnTo>
                  <a:pt x="302636" y="1675638"/>
                </a:lnTo>
                <a:lnTo>
                  <a:pt x="302636" y="1675350"/>
                </a:lnTo>
                <a:lnTo>
                  <a:pt x="304042" y="1674269"/>
                </a:lnTo>
                <a:lnTo>
                  <a:pt x="304150" y="1672755"/>
                </a:lnTo>
                <a:lnTo>
                  <a:pt x="304439" y="1672467"/>
                </a:lnTo>
                <a:lnTo>
                  <a:pt x="304439" y="1672250"/>
                </a:lnTo>
                <a:lnTo>
                  <a:pt x="305629" y="1671277"/>
                </a:lnTo>
                <a:lnTo>
                  <a:pt x="306025" y="1671277"/>
                </a:lnTo>
                <a:lnTo>
                  <a:pt x="307432" y="1670160"/>
                </a:lnTo>
                <a:lnTo>
                  <a:pt x="308405" y="1670160"/>
                </a:lnTo>
                <a:lnTo>
                  <a:pt x="311795" y="1667457"/>
                </a:lnTo>
                <a:lnTo>
                  <a:pt x="312191" y="1667457"/>
                </a:lnTo>
                <a:lnTo>
                  <a:pt x="313201" y="1666664"/>
                </a:lnTo>
                <a:lnTo>
                  <a:pt x="313597" y="1666664"/>
                </a:lnTo>
                <a:lnTo>
                  <a:pt x="314102" y="1666159"/>
                </a:lnTo>
                <a:lnTo>
                  <a:pt x="314102" y="1665979"/>
                </a:lnTo>
                <a:lnTo>
                  <a:pt x="314283" y="1665763"/>
                </a:lnTo>
                <a:lnTo>
                  <a:pt x="314607" y="1665763"/>
                </a:lnTo>
                <a:lnTo>
                  <a:pt x="315004" y="1665475"/>
                </a:lnTo>
                <a:lnTo>
                  <a:pt x="315292" y="1665871"/>
                </a:lnTo>
                <a:lnTo>
                  <a:pt x="315797" y="1665475"/>
                </a:lnTo>
                <a:lnTo>
                  <a:pt x="315797" y="1665186"/>
                </a:lnTo>
                <a:lnTo>
                  <a:pt x="315977" y="1664970"/>
                </a:lnTo>
                <a:lnTo>
                  <a:pt x="316302" y="1664970"/>
                </a:lnTo>
                <a:lnTo>
                  <a:pt x="316590" y="1665367"/>
                </a:lnTo>
                <a:lnTo>
                  <a:pt x="316771" y="1665186"/>
                </a:lnTo>
                <a:lnTo>
                  <a:pt x="316771" y="1664574"/>
                </a:lnTo>
                <a:lnTo>
                  <a:pt x="316987" y="1664466"/>
                </a:lnTo>
                <a:lnTo>
                  <a:pt x="317672" y="1664466"/>
                </a:lnTo>
                <a:lnTo>
                  <a:pt x="317780" y="1664394"/>
                </a:lnTo>
                <a:lnTo>
                  <a:pt x="317888" y="1664069"/>
                </a:lnTo>
                <a:lnTo>
                  <a:pt x="318177" y="1663781"/>
                </a:lnTo>
                <a:lnTo>
                  <a:pt x="318177" y="1663456"/>
                </a:lnTo>
                <a:lnTo>
                  <a:pt x="318357" y="1663384"/>
                </a:lnTo>
                <a:lnTo>
                  <a:pt x="319367" y="1663384"/>
                </a:lnTo>
                <a:lnTo>
                  <a:pt x="319691" y="1663168"/>
                </a:lnTo>
                <a:lnTo>
                  <a:pt x="320376" y="1663168"/>
                </a:lnTo>
                <a:lnTo>
                  <a:pt x="320665" y="1663493"/>
                </a:lnTo>
                <a:lnTo>
                  <a:pt x="320989" y="1663493"/>
                </a:lnTo>
                <a:lnTo>
                  <a:pt x="321170" y="1663384"/>
                </a:lnTo>
                <a:lnTo>
                  <a:pt x="321278" y="1662483"/>
                </a:lnTo>
                <a:lnTo>
                  <a:pt x="320953" y="1662195"/>
                </a:lnTo>
                <a:lnTo>
                  <a:pt x="320953" y="1661006"/>
                </a:lnTo>
                <a:lnTo>
                  <a:pt x="321675" y="1660393"/>
                </a:lnTo>
                <a:lnTo>
                  <a:pt x="321675" y="1659780"/>
                </a:lnTo>
                <a:lnTo>
                  <a:pt x="322973" y="1658879"/>
                </a:lnTo>
                <a:lnTo>
                  <a:pt x="323261" y="1658879"/>
                </a:lnTo>
                <a:lnTo>
                  <a:pt x="323658" y="1658591"/>
                </a:lnTo>
                <a:lnTo>
                  <a:pt x="323982" y="1658591"/>
                </a:lnTo>
                <a:lnTo>
                  <a:pt x="324271" y="1658303"/>
                </a:lnTo>
                <a:lnTo>
                  <a:pt x="324667" y="1658375"/>
                </a:lnTo>
                <a:lnTo>
                  <a:pt x="324956" y="1658699"/>
                </a:lnTo>
                <a:lnTo>
                  <a:pt x="325064" y="1658483"/>
                </a:lnTo>
                <a:lnTo>
                  <a:pt x="325172" y="1657402"/>
                </a:lnTo>
                <a:lnTo>
                  <a:pt x="324848" y="1657005"/>
                </a:lnTo>
                <a:lnTo>
                  <a:pt x="324848" y="1656501"/>
                </a:lnTo>
                <a:lnTo>
                  <a:pt x="325064" y="1656284"/>
                </a:lnTo>
                <a:lnTo>
                  <a:pt x="325352" y="1656284"/>
                </a:lnTo>
                <a:lnTo>
                  <a:pt x="325569" y="1656212"/>
                </a:lnTo>
                <a:lnTo>
                  <a:pt x="325569" y="1655888"/>
                </a:lnTo>
                <a:lnTo>
                  <a:pt x="326038" y="1655492"/>
                </a:lnTo>
                <a:lnTo>
                  <a:pt x="326434" y="1655492"/>
                </a:lnTo>
                <a:lnTo>
                  <a:pt x="326759" y="1655203"/>
                </a:lnTo>
                <a:lnTo>
                  <a:pt x="327444" y="1655203"/>
                </a:lnTo>
                <a:lnTo>
                  <a:pt x="328237" y="1655996"/>
                </a:lnTo>
                <a:lnTo>
                  <a:pt x="328165" y="1656897"/>
                </a:lnTo>
                <a:lnTo>
                  <a:pt x="328345" y="1657077"/>
                </a:lnTo>
                <a:lnTo>
                  <a:pt x="328634" y="1657077"/>
                </a:lnTo>
                <a:lnTo>
                  <a:pt x="329030" y="1656789"/>
                </a:lnTo>
                <a:lnTo>
                  <a:pt x="329355" y="1656897"/>
                </a:lnTo>
                <a:lnTo>
                  <a:pt x="329535" y="1656681"/>
                </a:lnTo>
                <a:lnTo>
                  <a:pt x="329643" y="1654879"/>
                </a:lnTo>
                <a:lnTo>
                  <a:pt x="330833" y="1653906"/>
                </a:lnTo>
                <a:lnTo>
                  <a:pt x="331122" y="1653978"/>
                </a:lnTo>
                <a:lnTo>
                  <a:pt x="332023" y="1653293"/>
                </a:lnTo>
                <a:lnTo>
                  <a:pt x="332023" y="1652392"/>
                </a:lnTo>
                <a:lnTo>
                  <a:pt x="332240" y="1652212"/>
                </a:lnTo>
                <a:lnTo>
                  <a:pt x="332636" y="1652284"/>
                </a:lnTo>
                <a:lnTo>
                  <a:pt x="333610" y="1651419"/>
                </a:lnTo>
                <a:lnTo>
                  <a:pt x="334223" y="1651491"/>
                </a:lnTo>
                <a:lnTo>
                  <a:pt x="334403" y="1651599"/>
                </a:lnTo>
                <a:lnTo>
                  <a:pt x="334403" y="1651888"/>
                </a:lnTo>
                <a:lnTo>
                  <a:pt x="334511" y="1652104"/>
                </a:lnTo>
                <a:lnTo>
                  <a:pt x="335124" y="1651599"/>
                </a:lnTo>
                <a:lnTo>
                  <a:pt x="335124" y="1650806"/>
                </a:lnTo>
                <a:lnTo>
                  <a:pt x="335593" y="1650302"/>
                </a:lnTo>
                <a:lnTo>
                  <a:pt x="336314" y="1650410"/>
                </a:lnTo>
                <a:lnTo>
                  <a:pt x="337216" y="1649689"/>
                </a:lnTo>
                <a:lnTo>
                  <a:pt x="336494" y="1649112"/>
                </a:lnTo>
                <a:lnTo>
                  <a:pt x="336603" y="1647599"/>
                </a:lnTo>
                <a:lnTo>
                  <a:pt x="336783" y="1647419"/>
                </a:lnTo>
                <a:lnTo>
                  <a:pt x="337107" y="1647419"/>
                </a:lnTo>
                <a:lnTo>
                  <a:pt x="337288" y="1647310"/>
                </a:lnTo>
                <a:lnTo>
                  <a:pt x="337288" y="1647022"/>
                </a:lnTo>
                <a:lnTo>
                  <a:pt x="337504" y="1646914"/>
                </a:lnTo>
                <a:lnTo>
                  <a:pt x="338117" y="1646914"/>
                </a:lnTo>
                <a:lnTo>
                  <a:pt x="338514" y="1647202"/>
                </a:lnTo>
                <a:lnTo>
                  <a:pt x="338802" y="1647310"/>
                </a:lnTo>
                <a:lnTo>
                  <a:pt x="338982" y="1647094"/>
                </a:lnTo>
                <a:lnTo>
                  <a:pt x="338586" y="1646806"/>
                </a:lnTo>
                <a:lnTo>
                  <a:pt x="338694" y="1645905"/>
                </a:lnTo>
                <a:lnTo>
                  <a:pt x="339199" y="1645508"/>
                </a:lnTo>
                <a:lnTo>
                  <a:pt x="340497" y="1645617"/>
                </a:lnTo>
                <a:lnTo>
                  <a:pt x="340893" y="1645905"/>
                </a:lnTo>
                <a:lnTo>
                  <a:pt x="341470" y="1645905"/>
                </a:lnTo>
                <a:lnTo>
                  <a:pt x="341975" y="1645508"/>
                </a:lnTo>
                <a:lnTo>
                  <a:pt x="341687" y="1645220"/>
                </a:lnTo>
                <a:lnTo>
                  <a:pt x="341759" y="1644319"/>
                </a:lnTo>
                <a:lnTo>
                  <a:pt x="342083" y="1644031"/>
                </a:lnTo>
                <a:lnTo>
                  <a:pt x="342083" y="1643706"/>
                </a:lnTo>
                <a:lnTo>
                  <a:pt x="342660" y="1643310"/>
                </a:lnTo>
                <a:lnTo>
                  <a:pt x="343670" y="1643310"/>
                </a:lnTo>
                <a:lnTo>
                  <a:pt x="343958" y="1643130"/>
                </a:lnTo>
                <a:lnTo>
                  <a:pt x="344283" y="1643130"/>
                </a:lnTo>
                <a:close/>
                <a:moveTo>
                  <a:pt x="365485" y="1642733"/>
                </a:moveTo>
                <a:lnTo>
                  <a:pt x="365810" y="1642733"/>
                </a:lnTo>
                <a:lnTo>
                  <a:pt x="365990" y="1642913"/>
                </a:lnTo>
                <a:lnTo>
                  <a:pt x="365990" y="1643202"/>
                </a:lnTo>
                <a:lnTo>
                  <a:pt x="365810" y="1643310"/>
                </a:lnTo>
                <a:lnTo>
                  <a:pt x="365485" y="1643310"/>
                </a:lnTo>
                <a:lnTo>
                  <a:pt x="365305" y="1643202"/>
                </a:lnTo>
                <a:lnTo>
                  <a:pt x="365305" y="1642913"/>
                </a:lnTo>
                <a:close/>
                <a:moveTo>
                  <a:pt x="373166" y="1641328"/>
                </a:moveTo>
                <a:lnTo>
                  <a:pt x="373454" y="1641436"/>
                </a:lnTo>
                <a:lnTo>
                  <a:pt x="373959" y="1641832"/>
                </a:lnTo>
                <a:lnTo>
                  <a:pt x="373959" y="1642409"/>
                </a:lnTo>
                <a:lnTo>
                  <a:pt x="373778" y="1642625"/>
                </a:lnTo>
                <a:lnTo>
                  <a:pt x="373454" y="1642625"/>
                </a:lnTo>
                <a:lnTo>
                  <a:pt x="372949" y="1642121"/>
                </a:lnTo>
                <a:lnTo>
                  <a:pt x="372949" y="1641508"/>
                </a:lnTo>
                <a:close/>
                <a:moveTo>
                  <a:pt x="365305" y="1640643"/>
                </a:moveTo>
                <a:lnTo>
                  <a:pt x="365882" y="1640715"/>
                </a:lnTo>
                <a:lnTo>
                  <a:pt x="366098" y="1640823"/>
                </a:lnTo>
                <a:lnTo>
                  <a:pt x="365990" y="1641724"/>
                </a:lnTo>
                <a:lnTo>
                  <a:pt x="365882" y="1641832"/>
                </a:lnTo>
                <a:lnTo>
                  <a:pt x="365197" y="1641832"/>
                </a:lnTo>
                <a:lnTo>
                  <a:pt x="365016" y="1641724"/>
                </a:lnTo>
                <a:lnTo>
                  <a:pt x="365088" y="1640823"/>
                </a:lnTo>
                <a:close/>
                <a:moveTo>
                  <a:pt x="365990" y="1640138"/>
                </a:moveTo>
                <a:lnTo>
                  <a:pt x="366278" y="1640138"/>
                </a:lnTo>
                <a:lnTo>
                  <a:pt x="366495" y="1640319"/>
                </a:lnTo>
                <a:lnTo>
                  <a:pt x="366278" y="1640427"/>
                </a:lnTo>
                <a:lnTo>
                  <a:pt x="365882" y="1640427"/>
                </a:lnTo>
                <a:lnTo>
                  <a:pt x="365810" y="1640210"/>
                </a:lnTo>
                <a:close/>
                <a:moveTo>
                  <a:pt x="375257" y="1639742"/>
                </a:moveTo>
                <a:lnTo>
                  <a:pt x="376267" y="1639742"/>
                </a:lnTo>
                <a:lnTo>
                  <a:pt x="376339" y="1639922"/>
                </a:lnTo>
                <a:lnTo>
                  <a:pt x="376339" y="1640499"/>
                </a:lnTo>
                <a:lnTo>
                  <a:pt x="375365" y="1641328"/>
                </a:lnTo>
                <a:lnTo>
                  <a:pt x="375365" y="1641616"/>
                </a:lnTo>
                <a:lnTo>
                  <a:pt x="374752" y="1642012"/>
                </a:lnTo>
                <a:lnTo>
                  <a:pt x="374464" y="1642012"/>
                </a:lnTo>
                <a:lnTo>
                  <a:pt x="374247" y="1641904"/>
                </a:lnTo>
                <a:lnTo>
                  <a:pt x="374355" y="1640138"/>
                </a:lnTo>
                <a:lnTo>
                  <a:pt x="374572" y="1639922"/>
                </a:lnTo>
                <a:lnTo>
                  <a:pt x="374860" y="1640030"/>
                </a:lnTo>
                <a:close/>
                <a:moveTo>
                  <a:pt x="365990" y="1639526"/>
                </a:moveTo>
                <a:lnTo>
                  <a:pt x="366278" y="1639526"/>
                </a:lnTo>
                <a:lnTo>
                  <a:pt x="366495" y="1639706"/>
                </a:lnTo>
                <a:lnTo>
                  <a:pt x="366278" y="1639814"/>
                </a:lnTo>
                <a:lnTo>
                  <a:pt x="365990" y="1639814"/>
                </a:lnTo>
                <a:lnTo>
                  <a:pt x="365810" y="1639634"/>
                </a:lnTo>
                <a:close/>
                <a:moveTo>
                  <a:pt x="380630" y="1638228"/>
                </a:moveTo>
                <a:lnTo>
                  <a:pt x="381243" y="1638228"/>
                </a:lnTo>
                <a:lnTo>
                  <a:pt x="381423" y="1638336"/>
                </a:lnTo>
                <a:lnTo>
                  <a:pt x="381423" y="1638661"/>
                </a:lnTo>
                <a:lnTo>
                  <a:pt x="381026" y="1638949"/>
                </a:lnTo>
                <a:lnTo>
                  <a:pt x="381026" y="1639850"/>
                </a:lnTo>
                <a:lnTo>
                  <a:pt x="379944" y="1640751"/>
                </a:lnTo>
                <a:lnTo>
                  <a:pt x="379944" y="1640931"/>
                </a:lnTo>
                <a:lnTo>
                  <a:pt x="379620" y="1641220"/>
                </a:lnTo>
                <a:lnTo>
                  <a:pt x="379620" y="1641544"/>
                </a:lnTo>
                <a:lnTo>
                  <a:pt x="378538" y="1642445"/>
                </a:lnTo>
                <a:lnTo>
                  <a:pt x="378430" y="1643526"/>
                </a:lnTo>
                <a:lnTo>
                  <a:pt x="377853" y="1644139"/>
                </a:lnTo>
                <a:lnTo>
                  <a:pt x="377745" y="1644716"/>
                </a:lnTo>
                <a:lnTo>
                  <a:pt x="377456" y="1645040"/>
                </a:lnTo>
                <a:lnTo>
                  <a:pt x="377456" y="1645328"/>
                </a:lnTo>
                <a:lnTo>
                  <a:pt x="377024" y="1645653"/>
                </a:lnTo>
                <a:lnTo>
                  <a:pt x="377024" y="1645941"/>
                </a:lnTo>
                <a:lnTo>
                  <a:pt x="376555" y="1646337"/>
                </a:lnTo>
                <a:lnTo>
                  <a:pt x="375545" y="1646229"/>
                </a:lnTo>
                <a:lnTo>
                  <a:pt x="375041" y="1645833"/>
                </a:lnTo>
                <a:lnTo>
                  <a:pt x="375149" y="1645220"/>
                </a:lnTo>
                <a:lnTo>
                  <a:pt x="375870" y="1644643"/>
                </a:lnTo>
                <a:lnTo>
                  <a:pt x="375870" y="1644319"/>
                </a:lnTo>
                <a:lnTo>
                  <a:pt x="376555" y="1643851"/>
                </a:lnTo>
                <a:lnTo>
                  <a:pt x="376555" y="1643526"/>
                </a:lnTo>
                <a:lnTo>
                  <a:pt x="376843" y="1643238"/>
                </a:lnTo>
                <a:lnTo>
                  <a:pt x="376952" y="1641724"/>
                </a:lnTo>
                <a:lnTo>
                  <a:pt x="377673" y="1641148"/>
                </a:lnTo>
                <a:lnTo>
                  <a:pt x="377673" y="1640823"/>
                </a:lnTo>
                <a:lnTo>
                  <a:pt x="378358" y="1640319"/>
                </a:lnTo>
                <a:lnTo>
                  <a:pt x="378358" y="1639742"/>
                </a:lnTo>
                <a:lnTo>
                  <a:pt x="378538" y="1639526"/>
                </a:lnTo>
                <a:lnTo>
                  <a:pt x="378863" y="1639634"/>
                </a:lnTo>
                <a:lnTo>
                  <a:pt x="379259" y="1639346"/>
                </a:lnTo>
                <a:lnTo>
                  <a:pt x="379548" y="1639346"/>
                </a:lnTo>
                <a:lnTo>
                  <a:pt x="380053" y="1638913"/>
                </a:lnTo>
                <a:lnTo>
                  <a:pt x="380161" y="1638625"/>
                </a:lnTo>
                <a:close/>
                <a:moveTo>
                  <a:pt x="380449" y="1634048"/>
                </a:moveTo>
                <a:lnTo>
                  <a:pt x="381134" y="1634048"/>
                </a:lnTo>
                <a:lnTo>
                  <a:pt x="381315" y="1634228"/>
                </a:lnTo>
                <a:lnTo>
                  <a:pt x="381243" y="1634840"/>
                </a:lnTo>
                <a:lnTo>
                  <a:pt x="380521" y="1635345"/>
                </a:lnTo>
                <a:lnTo>
                  <a:pt x="380521" y="1635633"/>
                </a:lnTo>
                <a:lnTo>
                  <a:pt x="380233" y="1635922"/>
                </a:lnTo>
                <a:lnTo>
                  <a:pt x="380233" y="1636246"/>
                </a:lnTo>
                <a:lnTo>
                  <a:pt x="378430" y="1637616"/>
                </a:lnTo>
                <a:lnTo>
                  <a:pt x="378430" y="1638228"/>
                </a:lnTo>
                <a:lnTo>
                  <a:pt x="378142" y="1638517"/>
                </a:lnTo>
                <a:lnTo>
                  <a:pt x="378033" y="1638841"/>
                </a:lnTo>
                <a:lnTo>
                  <a:pt x="377240" y="1639526"/>
                </a:lnTo>
                <a:lnTo>
                  <a:pt x="376843" y="1639526"/>
                </a:lnTo>
                <a:lnTo>
                  <a:pt x="376735" y="1639346"/>
                </a:lnTo>
                <a:lnTo>
                  <a:pt x="376843" y="1638120"/>
                </a:lnTo>
                <a:lnTo>
                  <a:pt x="377456" y="1637543"/>
                </a:lnTo>
                <a:lnTo>
                  <a:pt x="377529" y="1637219"/>
                </a:lnTo>
                <a:lnTo>
                  <a:pt x="377853" y="1637039"/>
                </a:lnTo>
                <a:lnTo>
                  <a:pt x="377853" y="1636751"/>
                </a:lnTo>
                <a:lnTo>
                  <a:pt x="378250" y="1636426"/>
                </a:lnTo>
                <a:lnTo>
                  <a:pt x="378250" y="1636138"/>
                </a:lnTo>
                <a:lnTo>
                  <a:pt x="378935" y="1635525"/>
                </a:lnTo>
                <a:lnTo>
                  <a:pt x="378935" y="1635345"/>
                </a:lnTo>
                <a:close/>
                <a:moveTo>
                  <a:pt x="336891" y="1633543"/>
                </a:moveTo>
                <a:lnTo>
                  <a:pt x="337180" y="1633543"/>
                </a:lnTo>
                <a:lnTo>
                  <a:pt x="337396" y="1633615"/>
                </a:lnTo>
                <a:lnTo>
                  <a:pt x="337288" y="1633939"/>
                </a:lnTo>
                <a:lnTo>
                  <a:pt x="337180" y="1634120"/>
                </a:lnTo>
                <a:lnTo>
                  <a:pt x="336891" y="1634048"/>
                </a:lnTo>
                <a:lnTo>
                  <a:pt x="336711" y="1633939"/>
                </a:lnTo>
                <a:lnTo>
                  <a:pt x="336711" y="1633651"/>
                </a:lnTo>
                <a:close/>
                <a:moveTo>
                  <a:pt x="381243" y="1632858"/>
                </a:moveTo>
                <a:lnTo>
                  <a:pt x="381819" y="1632930"/>
                </a:lnTo>
                <a:lnTo>
                  <a:pt x="382036" y="1633038"/>
                </a:lnTo>
                <a:lnTo>
                  <a:pt x="381134" y="1633723"/>
                </a:lnTo>
                <a:lnTo>
                  <a:pt x="380738" y="1633327"/>
                </a:lnTo>
                <a:close/>
                <a:moveTo>
                  <a:pt x="382937" y="1631453"/>
                </a:moveTo>
                <a:lnTo>
                  <a:pt x="383622" y="1631561"/>
                </a:lnTo>
                <a:lnTo>
                  <a:pt x="383731" y="1631633"/>
                </a:lnTo>
                <a:lnTo>
                  <a:pt x="383514" y="1631849"/>
                </a:lnTo>
                <a:lnTo>
                  <a:pt x="382937" y="1631741"/>
                </a:lnTo>
                <a:lnTo>
                  <a:pt x="382721" y="1631633"/>
                </a:lnTo>
                <a:close/>
                <a:moveTo>
                  <a:pt x="359932" y="1629651"/>
                </a:moveTo>
                <a:lnTo>
                  <a:pt x="360004" y="1629831"/>
                </a:lnTo>
                <a:lnTo>
                  <a:pt x="360004" y="1630119"/>
                </a:lnTo>
                <a:lnTo>
                  <a:pt x="360329" y="1630444"/>
                </a:lnTo>
                <a:lnTo>
                  <a:pt x="360329" y="1630732"/>
                </a:lnTo>
                <a:lnTo>
                  <a:pt x="360112" y="1630948"/>
                </a:lnTo>
                <a:lnTo>
                  <a:pt x="359211" y="1630840"/>
                </a:lnTo>
                <a:lnTo>
                  <a:pt x="359031" y="1630660"/>
                </a:lnTo>
                <a:lnTo>
                  <a:pt x="359103" y="1629867"/>
                </a:lnTo>
                <a:lnTo>
                  <a:pt x="359211" y="1629651"/>
                </a:lnTo>
                <a:close/>
                <a:moveTo>
                  <a:pt x="373670" y="1625362"/>
                </a:moveTo>
                <a:lnTo>
                  <a:pt x="373959" y="1625362"/>
                </a:lnTo>
                <a:lnTo>
                  <a:pt x="374175" y="1625542"/>
                </a:lnTo>
                <a:lnTo>
                  <a:pt x="374175" y="1625866"/>
                </a:lnTo>
                <a:lnTo>
                  <a:pt x="373562" y="1626263"/>
                </a:lnTo>
                <a:lnTo>
                  <a:pt x="373274" y="1626263"/>
                </a:lnTo>
                <a:lnTo>
                  <a:pt x="373166" y="1626047"/>
                </a:lnTo>
                <a:lnTo>
                  <a:pt x="373166" y="1625758"/>
                </a:lnTo>
                <a:close/>
                <a:moveTo>
                  <a:pt x="349547" y="1625254"/>
                </a:moveTo>
                <a:lnTo>
                  <a:pt x="350269" y="1625362"/>
                </a:lnTo>
                <a:lnTo>
                  <a:pt x="350665" y="1625722"/>
                </a:lnTo>
                <a:lnTo>
                  <a:pt x="350665" y="1626335"/>
                </a:lnTo>
                <a:lnTo>
                  <a:pt x="350954" y="1626623"/>
                </a:lnTo>
                <a:lnTo>
                  <a:pt x="350954" y="1626948"/>
                </a:lnTo>
                <a:lnTo>
                  <a:pt x="351567" y="1627632"/>
                </a:lnTo>
                <a:lnTo>
                  <a:pt x="351567" y="1627921"/>
                </a:lnTo>
                <a:lnTo>
                  <a:pt x="352035" y="1628353"/>
                </a:lnTo>
                <a:lnTo>
                  <a:pt x="352360" y="1628353"/>
                </a:lnTo>
                <a:lnTo>
                  <a:pt x="352540" y="1628533"/>
                </a:lnTo>
                <a:lnTo>
                  <a:pt x="352432" y="1629146"/>
                </a:lnTo>
                <a:lnTo>
                  <a:pt x="352144" y="1629434"/>
                </a:lnTo>
                <a:lnTo>
                  <a:pt x="352144" y="1629759"/>
                </a:lnTo>
                <a:lnTo>
                  <a:pt x="351747" y="1630047"/>
                </a:lnTo>
                <a:lnTo>
                  <a:pt x="351747" y="1630335"/>
                </a:lnTo>
                <a:lnTo>
                  <a:pt x="351459" y="1630552"/>
                </a:lnTo>
                <a:lnTo>
                  <a:pt x="351459" y="1631128"/>
                </a:lnTo>
                <a:lnTo>
                  <a:pt x="351747" y="1631453"/>
                </a:lnTo>
                <a:lnTo>
                  <a:pt x="351747" y="1631741"/>
                </a:lnTo>
                <a:lnTo>
                  <a:pt x="352035" y="1632137"/>
                </a:lnTo>
                <a:lnTo>
                  <a:pt x="351963" y="1633038"/>
                </a:lnTo>
                <a:lnTo>
                  <a:pt x="352144" y="1633147"/>
                </a:lnTo>
                <a:lnTo>
                  <a:pt x="352468" y="1633147"/>
                </a:lnTo>
                <a:lnTo>
                  <a:pt x="352648" y="1633327"/>
                </a:lnTo>
                <a:lnTo>
                  <a:pt x="352540" y="1633615"/>
                </a:lnTo>
                <a:lnTo>
                  <a:pt x="352937" y="1633939"/>
                </a:lnTo>
                <a:lnTo>
                  <a:pt x="352865" y="1634840"/>
                </a:lnTo>
                <a:lnTo>
                  <a:pt x="353153" y="1635129"/>
                </a:lnTo>
                <a:lnTo>
                  <a:pt x="353045" y="1636931"/>
                </a:lnTo>
                <a:lnTo>
                  <a:pt x="352576" y="1637327"/>
                </a:lnTo>
                <a:lnTo>
                  <a:pt x="351855" y="1637219"/>
                </a:lnTo>
                <a:lnTo>
                  <a:pt x="351567" y="1637507"/>
                </a:lnTo>
                <a:lnTo>
                  <a:pt x="350846" y="1637507"/>
                </a:lnTo>
                <a:lnTo>
                  <a:pt x="350773" y="1637327"/>
                </a:lnTo>
                <a:lnTo>
                  <a:pt x="350773" y="1637039"/>
                </a:lnTo>
                <a:lnTo>
                  <a:pt x="350557" y="1636931"/>
                </a:lnTo>
                <a:lnTo>
                  <a:pt x="350269" y="1636931"/>
                </a:lnTo>
                <a:lnTo>
                  <a:pt x="350088" y="1637039"/>
                </a:lnTo>
                <a:lnTo>
                  <a:pt x="350088" y="1637327"/>
                </a:lnTo>
                <a:lnTo>
                  <a:pt x="349764" y="1637616"/>
                </a:lnTo>
                <a:lnTo>
                  <a:pt x="349692" y="1637940"/>
                </a:lnTo>
                <a:lnTo>
                  <a:pt x="348862" y="1638625"/>
                </a:lnTo>
                <a:lnTo>
                  <a:pt x="348574" y="1638517"/>
                </a:lnTo>
                <a:lnTo>
                  <a:pt x="348394" y="1638733"/>
                </a:lnTo>
                <a:lnTo>
                  <a:pt x="348394" y="1639021"/>
                </a:lnTo>
                <a:lnTo>
                  <a:pt x="347095" y="1640030"/>
                </a:lnTo>
                <a:lnTo>
                  <a:pt x="345797" y="1639922"/>
                </a:lnTo>
                <a:lnTo>
                  <a:pt x="345509" y="1639634"/>
                </a:lnTo>
                <a:lnTo>
                  <a:pt x="345184" y="1639634"/>
                </a:lnTo>
                <a:lnTo>
                  <a:pt x="344788" y="1639814"/>
                </a:lnTo>
                <a:lnTo>
                  <a:pt x="344175" y="1639814"/>
                </a:lnTo>
                <a:lnTo>
                  <a:pt x="343886" y="1639526"/>
                </a:lnTo>
                <a:lnTo>
                  <a:pt x="343490" y="1639814"/>
                </a:lnTo>
                <a:lnTo>
                  <a:pt x="343201" y="1639814"/>
                </a:lnTo>
                <a:lnTo>
                  <a:pt x="342805" y="1640030"/>
                </a:lnTo>
                <a:lnTo>
                  <a:pt x="342480" y="1640030"/>
                </a:lnTo>
                <a:lnTo>
                  <a:pt x="341903" y="1639418"/>
                </a:lnTo>
                <a:lnTo>
                  <a:pt x="341506" y="1639742"/>
                </a:lnTo>
                <a:lnTo>
                  <a:pt x="340208" y="1639634"/>
                </a:lnTo>
                <a:lnTo>
                  <a:pt x="339884" y="1639346"/>
                </a:lnTo>
                <a:lnTo>
                  <a:pt x="339487" y="1639634"/>
                </a:lnTo>
                <a:lnTo>
                  <a:pt x="338910" y="1639526"/>
                </a:lnTo>
                <a:lnTo>
                  <a:pt x="338586" y="1639237"/>
                </a:lnTo>
                <a:lnTo>
                  <a:pt x="338189" y="1639237"/>
                </a:lnTo>
                <a:lnTo>
                  <a:pt x="337107" y="1638120"/>
                </a:lnTo>
                <a:lnTo>
                  <a:pt x="337180" y="1637219"/>
                </a:lnTo>
                <a:lnTo>
                  <a:pt x="336603" y="1636642"/>
                </a:lnTo>
                <a:lnTo>
                  <a:pt x="336603" y="1634840"/>
                </a:lnTo>
                <a:lnTo>
                  <a:pt x="337180" y="1634444"/>
                </a:lnTo>
                <a:lnTo>
                  <a:pt x="337504" y="1634444"/>
                </a:lnTo>
                <a:lnTo>
                  <a:pt x="337684" y="1634264"/>
                </a:lnTo>
                <a:lnTo>
                  <a:pt x="337684" y="1633435"/>
                </a:lnTo>
                <a:lnTo>
                  <a:pt x="337396" y="1633038"/>
                </a:lnTo>
                <a:lnTo>
                  <a:pt x="337612" y="1632966"/>
                </a:lnTo>
                <a:lnTo>
                  <a:pt x="338189" y="1632966"/>
                </a:lnTo>
                <a:lnTo>
                  <a:pt x="338405" y="1632858"/>
                </a:lnTo>
                <a:lnTo>
                  <a:pt x="338405" y="1632570"/>
                </a:lnTo>
                <a:lnTo>
                  <a:pt x="338586" y="1632462"/>
                </a:lnTo>
                <a:lnTo>
                  <a:pt x="339307" y="1632462"/>
                </a:lnTo>
                <a:lnTo>
                  <a:pt x="339595" y="1632750"/>
                </a:lnTo>
                <a:lnTo>
                  <a:pt x="339704" y="1632678"/>
                </a:lnTo>
                <a:lnTo>
                  <a:pt x="339776" y="1632354"/>
                </a:lnTo>
                <a:lnTo>
                  <a:pt x="340100" y="1632065"/>
                </a:lnTo>
                <a:lnTo>
                  <a:pt x="340172" y="1631453"/>
                </a:lnTo>
                <a:lnTo>
                  <a:pt x="340497" y="1631164"/>
                </a:lnTo>
                <a:lnTo>
                  <a:pt x="340497" y="1630840"/>
                </a:lnTo>
                <a:lnTo>
                  <a:pt x="340893" y="1630552"/>
                </a:lnTo>
                <a:lnTo>
                  <a:pt x="340893" y="1630047"/>
                </a:lnTo>
                <a:lnTo>
                  <a:pt x="340605" y="1629759"/>
                </a:lnTo>
                <a:lnTo>
                  <a:pt x="341290" y="1629146"/>
                </a:lnTo>
                <a:lnTo>
                  <a:pt x="341290" y="1628858"/>
                </a:lnTo>
                <a:lnTo>
                  <a:pt x="342083" y="1628137"/>
                </a:lnTo>
                <a:lnTo>
                  <a:pt x="343093" y="1628137"/>
                </a:lnTo>
                <a:lnTo>
                  <a:pt x="343490" y="1627957"/>
                </a:lnTo>
                <a:lnTo>
                  <a:pt x="343778" y="1627957"/>
                </a:lnTo>
                <a:lnTo>
                  <a:pt x="344175" y="1627668"/>
                </a:lnTo>
                <a:lnTo>
                  <a:pt x="345184" y="1627741"/>
                </a:lnTo>
                <a:lnTo>
                  <a:pt x="345257" y="1627560"/>
                </a:lnTo>
                <a:lnTo>
                  <a:pt x="345365" y="1627272"/>
                </a:lnTo>
                <a:lnTo>
                  <a:pt x="345473" y="1627164"/>
                </a:lnTo>
                <a:lnTo>
                  <a:pt x="346158" y="1627164"/>
                </a:lnTo>
                <a:lnTo>
                  <a:pt x="346879" y="1626659"/>
                </a:lnTo>
                <a:lnTo>
                  <a:pt x="347853" y="1626659"/>
                </a:lnTo>
                <a:lnTo>
                  <a:pt x="348141" y="1626371"/>
                </a:lnTo>
                <a:lnTo>
                  <a:pt x="348862" y="1626443"/>
                </a:lnTo>
                <a:lnTo>
                  <a:pt x="348971" y="1626263"/>
                </a:lnTo>
                <a:lnTo>
                  <a:pt x="349043" y="1626047"/>
                </a:lnTo>
                <a:lnTo>
                  <a:pt x="349367" y="1625758"/>
                </a:lnTo>
                <a:lnTo>
                  <a:pt x="349367" y="1625470"/>
                </a:lnTo>
                <a:close/>
                <a:moveTo>
                  <a:pt x="373778" y="1623560"/>
                </a:moveTo>
                <a:lnTo>
                  <a:pt x="373851" y="1623740"/>
                </a:lnTo>
                <a:lnTo>
                  <a:pt x="373851" y="1624353"/>
                </a:lnTo>
                <a:lnTo>
                  <a:pt x="373562" y="1624677"/>
                </a:lnTo>
                <a:lnTo>
                  <a:pt x="373562" y="1624965"/>
                </a:lnTo>
                <a:lnTo>
                  <a:pt x="373382" y="1625074"/>
                </a:lnTo>
                <a:lnTo>
                  <a:pt x="372661" y="1625074"/>
                </a:lnTo>
                <a:lnTo>
                  <a:pt x="372553" y="1624857"/>
                </a:lnTo>
                <a:lnTo>
                  <a:pt x="372553" y="1623668"/>
                </a:lnTo>
                <a:lnTo>
                  <a:pt x="372769" y="1623560"/>
                </a:lnTo>
                <a:close/>
                <a:moveTo>
                  <a:pt x="374464" y="1623380"/>
                </a:moveTo>
                <a:lnTo>
                  <a:pt x="374752" y="1623380"/>
                </a:lnTo>
                <a:lnTo>
                  <a:pt x="374968" y="1623560"/>
                </a:lnTo>
                <a:lnTo>
                  <a:pt x="374860" y="1623776"/>
                </a:lnTo>
                <a:lnTo>
                  <a:pt x="374752" y="1623956"/>
                </a:lnTo>
                <a:lnTo>
                  <a:pt x="374355" y="1623956"/>
                </a:lnTo>
                <a:lnTo>
                  <a:pt x="374247" y="1623776"/>
                </a:lnTo>
                <a:lnTo>
                  <a:pt x="374247" y="1623452"/>
                </a:lnTo>
                <a:close/>
                <a:moveTo>
                  <a:pt x="373778" y="1622659"/>
                </a:moveTo>
                <a:lnTo>
                  <a:pt x="374175" y="1622767"/>
                </a:lnTo>
                <a:lnTo>
                  <a:pt x="374247" y="1622875"/>
                </a:lnTo>
                <a:lnTo>
                  <a:pt x="373778" y="1623272"/>
                </a:lnTo>
                <a:lnTo>
                  <a:pt x="373670" y="1623163"/>
                </a:lnTo>
                <a:lnTo>
                  <a:pt x="373670" y="1622875"/>
                </a:lnTo>
                <a:close/>
                <a:moveTo>
                  <a:pt x="374860" y="1622154"/>
                </a:moveTo>
                <a:lnTo>
                  <a:pt x="375473" y="1622154"/>
                </a:lnTo>
                <a:lnTo>
                  <a:pt x="375654" y="1622371"/>
                </a:lnTo>
                <a:lnTo>
                  <a:pt x="375654" y="1622659"/>
                </a:lnTo>
                <a:lnTo>
                  <a:pt x="375149" y="1623055"/>
                </a:lnTo>
                <a:lnTo>
                  <a:pt x="374644" y="1622659"/>
                </a:lnTo>
                <a:lnTo>
                  <a:pt x="374644" y="1622262"/>
                </a:lnTo>
                <a:close/>
                <a:moveTo>
                  <a:pt x="343778" y="1621974"/>
                </a:moveTo>
                <a:lnTo>
                  <a:pt x="344067" y="1622082"/>
                </a:lnTo>
                <a:lnTo>
                  <a:pt x="344283" y="1622190"/>
                </a:lnTo>
                <a:lnTo>
                  <a:pt x="344283" y="1623055"/>
                </a:lnTo>
                <a:lnTo>
                  <a:pt x="343670" y="1623452"/>
                </a:lnTo>
                <a:lnTo>
                  <a:pt x="343057" y="1623452"/>
                </a:lnTo>
                <a:lnTo>
                  <a:pt x="342588" y="1622983"/>
                </a:lnTo>
                <a:lnTo>
                  <a:pt x="342588" y="1622659"/>
                </a:lnTo>
                <a:lnTo>
                  <a:pt x="343057" y="1622262"/>
                </a:lnTo>
                <a:lnTo>
                  <a:pt x="343454" y="1622262"/>
                </a:lnTo>
                <a:close/>
                <a:moveTo>
                  <a:pt x="342877" y="1621361"/>
                </a:moveTo>
                <a:lnTo>
                  <a:pt x="343454" y="1621361"/>
                </a:lnTo>
                <a:lnTo>
                  <a:pt x="343670" y="1621578"/>
                </a:lnTo>
                <a:lnTo>
                  <a:pt x="343165" y="1621974"/>
                </a:lnTo>
                <a:lnTo>
                  <a:pt x="342769" y="1621974"/>
                </a:lnTo>
                <a:lnTo>
                  <a:pt x="342660" y="1621758"/>
                </a:lnTo>
                <a:lnTo>
                  <a:pt x="342660" y="1621470"/>
                </a:lnTo>
                <a:close/>
                <a:moveTo>
                  <a:pt x="376555" y="1621361"/>
                </a:moveTo>
                <a:lnTo>
                  <a:pt x="376952" y="1621866"/>
                </a:lnTo>
                <a:lnTo>
                  <a:pt x="376952" y="1622479"/>
                </a:lnTo>
                <a:lnTo>
                  <a:pt x="376735" y="1622551"/>
                </a:lnTo>
                <a:lnTo>
                  <a:pt x="376158" y="1622551"/>
                </a:lnTo>
                <a:lnTo>
                  <a:pt x="375942" y="1622371"/>
                </a:lnTo>
                <a:lnTo>
                  <a:pt x="375942" y="1621758"/>
                </a:lnTo>
                <a:close/>
                <a:moveTo>
                  <a:pt x="324739" y="1619487"/>
                </a:moveTo>
                <a:lnTo>
                  <a:pt x="325136" y="1619487"/>
                </a:lnTo>
                <a:lnTo>
                  <a:pt x="325244" y="1619667"/>
                </a:lnTo>
                <a:lnTo>
                  <a:pt x="325244" y="1619992"/>
                </a:lnTo>
                <a:lnTo>
                  <a:pt x="325028" y="1620064"/>
                </a:lnTo>
                <a:lnTo>
                  <a:pt x="324739" y="1620064"/>
                </a:lnTo>
                <a:lnTo>
                  <a:pt x="324559" y="1619884"/>
                </a:lnTo>
                <a:lnTo>
                  <a:pt x="324631" y="1619559"/>
                </a:lnTo>
                <a:close/>
                <a:moveTo>
                  <a:pt x="343958" y="1619379"/>
                </a:moveTo>
                <a:lnTo>
                  <a:pt x="344247" y="1619379"/>
                </a:lnTo>
                <a:lnTo>
                  <a:pt x="344463" y="1619487"/>
                </a:lnTo>
                <a:lnTo>
                  <a:pt x="344355" y="1619776"/>
                </a:lnTo>
                <a:lnTo>
                  <a:pt x="344283" y="1619956"/>
                </a:lnTo>
                <a:lnTo>
                  <a:pt x="343886" y="1619956"/>
                </a:lnTo>
                <a:lnTo>
                  <a:pt x="343778" y="1619776"/>
                </a:lnTo>
                <a:lnTo>
                  <a:pt x="343778" y="1619487"/>
                </a:lnTo>
                <a:close/>
                <a:moveTo>
                  <a:pt x="325425" y="1618875"/>
                </a:moveTo>
                <a:lnTo>
                  <a:pt x="325749" y="1618983"/>
                </a:lnTo>
                <a:lnTo>
                  <a:pt x="325929" y="1619091"/>
                </a:lnTo>
                <a:lnTo>
                  <a:pt x="325749" y="1619271"/>
                </a:lnTo>
                <a:lnTo>
                  <a:pt x="325425" y="1619271"/>
                </a:lnTo>
                <a:lnTo>
                  <a:pt x="325244" y="1619091"/>
                </a:lnTo>
                <a:close/>
                <a:moveTo>
                  <a:pt x="372372" y="1618478"/>
                </a:moveTo>
                <a:lnTo>
                  <a:pt x="373057" y="1618478"/>
                </a:lnTo>
                <a:lnTo>
                  <a:pt x="373166" y="1618658"/>
                </a:lnTo>
                <a:lnTo>
                  <a:pt x="373166" y="1619271"/>
                </a:lnTo>
                <a:lnTo>
                  <a:pt x="372661" y="1619667"/>
                </a:lnTo>
                <a:lnTo>
                  <a:pt x="372264" y="1619667"/>
                </a:lnTo>
                <a:lnTo>
                  <a:pt x="372156" y="1619487"/>
                </a:lnTo>
                <a:lnTo>
                  <a:pt x="372156" y="1618694"/>
                </a:lnTo>
                <a:close/>
                <a:moveTo>
                  <a:pt x="326146" y="1618370"/>
                </a:moveTo>
                <a:lnTo>
                  <a:pt x="326434" y="1618370"/>
                </a:lnTo>
                <a:lnTo>
                  <a:pt x="326614" y="1618586"/>
                </a:lnTo>
                <a:lnTo>
                  <a:pt x="326434" y="1618658"/>
                </a:lnTo>
                <a:lnTo>
                  <a:pt x="326146" y="1618658"/>
                </a:lnTo>
                <a:lnTo>
                  <a:pt x="325929" y="1618478"/>
                </a:lnTo>
                <a:close/>
                <a:moveTo>
                  <a:pt x="347672" y="1617793"/>
                </a:moveTo>
                <a:lnTo>
                  <a:pt x="349656" y="1617865"/>
                </a:lnTo>
                <a:lnTo>
                  <a:pt x="349728" y="1618082"/>
                </a:lnTo>
                <a:lnTo>
                  <a:pt x="349656" y="1620352"/>
                </a:lnTo>
                <a:lnTo>
                  <a:pt x="349331" y="1620677"/>
                </a:lnTo>
                <a:lnTo>
                  <a:pt x="349259" y="1621866"/>
                </a:lnTo>
                <a:lnTo>
                  <a:pt x="350160" y="1622767"/>
                </a:lnTo>
                <a:lnTo>
                  <a:pt x="350160" y="1623055"/>
                </a:lnTo>
                <a:lnTo>
                  <a:pt x="350449" y="1623452"/>
                </a:lnTo>
                <a:lnTo>
                  <a:pt x="350449" y="1623668"/>
                </a:lnTo>
                <a:lnTo>
                  <a:pt x="350737" y="1623956"/>
                </a:lnTo>
                <a:lnTo>
                  <a:pt x="350737" y="1624569"/>
                </a:lnTo>
                <a:lnTo>
                  <a:pt x="350269" y="1625074"/>
                </a:lnTo>
                <a:lnTo>
                  <a:pt x="349547" y="1624965"/>
                </a:lnTo>
                <a:lnTo>
                  <a:pt x="349259" y="1624677"/>
                </a:lnTo>
                <a:lnTo>
                  <a:pt x="348538" y="1624677"/>
                </a:lnTo>
                <a:lnTo>
                  <a:pt x="348249" y="1624965"/>
                </a:lnTo>
                <a:lnTo>
                  <a:pt x="347961" y="1624857"/>
                </a:lnTo>
                <a:lnTo>
                  <a:pt x="347456" y="1624461"/>
                </a:lnTo>
                <a:lnTo>
                  <a:pt x="347528" y="1622659"/>
                </a:lnTo>
                <a:lnTo>
                  <a:pt x="347240" y="1622371"/>
                </a:lnTo>
                <a:lnTo>
                  <a:pt x="347528" y="1622082"/>
                </a:lnTo>
                <a:lnTo>
                  <a:pt x="347636" y="1621181"/>
                </a:lnTo>
                <a:lnTo>
                  <a:pt x="347132" y="1620677"/>
                </a:lnTo>
                <a:lnTo>
                  <a:pt x="346951" y="1620857"/>
                </a:lnTo>
                <a:lnTo>
                  <a:pt x="346951" y="1621181"/>
                </a:lnTo>
                <a:lnTo>
                  <a:pt x="346663" y="1621361"/>
                </a:lnTo>
                <a:lnTo>
                  <a:pt x="346555" y="1622262"/>
                </a:lnTo>
                <a:lnTo>
                  <a:pt x="346338" y="1622479"/>
                </a:lnTo>
                <a:lnTo>
                  <a:pt x="345365" y="1622371"/>
                </a:lnTo>
                <a:lnTo>
                  <a:pt x="344644" y="1621578"/>
                </a:lnTo>
                <a:lnTo>
                  <a:pt x="344644" y="1620460"/>
                </a:lnTo>
                <a:lnTo>
                  <a:pt x="345040" y="1620172"/>
                </a:lnTo>
                <a:lnTo>
                  <a:pt x="345040" y="1619559"/>
                </a:lnTo>
                <a:lnTo>
                  <a:pt x="345365" y="1619271"/>
                </a:lnTo>
                <a:lnTo>
                  <a:pt x="345473" y="1618370"/>
                </a:lnTo>
                <a:lnTo>
                  <a:pt x="345653" y="1618262"/>
                </a:lnTo>
                <a:lnTo>
                  <a:pt x="345942" y="1618586"/>
                </a:lnTo>
                <a:lnTo>
                  <a:pt x="346266" y="1618586"/>
                </a:lnTo>
                <a:lnTo>
                  <a:pt x="346951" y="1618082"/>
                </a:lnTo>
                <a:lnTo>
                  <a:pt x="347240" y="1618082"/>
                </a:lnTo>
                <a:close/>
                <a:moveTo>
                  <a:pt x="373057" y="1617577"/>
                </a:moveTo>
                <a:lnTo>
                  <a:pt x="373382" y="1617685"/>
                </a:lnTo>
                <a:lnTo>
                  <a:pt x="373562" y="1617757"/>
                </a:lnTo>
                <a:lnTo>
                  <a:pt x="373562" y="1618082"/>
                </a:lnTo>
                <a:lnTo>
                  <a:pt x="373382" y="1618262"/>
                </a:lnTo>
                <a:lnTo>
                  <a:pt x="373057" y="1618190"/>
                </a:lnTo>
                <a:lnTo>
                  <a:pt x="372877" y="1618082"/>
                </a:lnTo>
                <a:lnTo>
                  <a:pt x="372877" y="1617793"/>
                </a:lnTo>
                <a:close/>
                <a:moveTo>
                  <a:pt x="350341" y="1617289"/>
                </a:moveTo>
                <a:lnTo>
                  <a:pt x="350954" y="1617361"/>
                </a:lnTo>
                <a:lnTo>
                  <a:pt x="351134" y="1617469"/>
                </a:lnTo>
                <a:lnTo>
                  <a:pt x="351134" y="1617757"/>
                </a:lnTo>
                <a:lnTo>
                  <a:pt x="350954" y="1617974"/>
                </a:lnTo>
                <a:lnTo>
                  <a:pt x="350233" y="1617865"/>
                </a:lnTo>
                <a:lnTo>
                  <a:pt x="350160" y="1617793"/>
                </a:lnTo>
                <a:lnTo>
                  <a:pt x="350160" y="1617469"/>
                </a:lnTo>
                <a:close/>
                <a:moveTo>
                  <a:pt x="347672" y="1617181"/>
                </a:moveTo>
                <a:lnTo>
                  <a:pt x="348358" y="1617181"/>
                </a:lnTo>
                <a:lnTo>
                  <a:pt x="348466" y="1617361"/>
                </a:lnTo>
                <a:lnTo>
                  <a:pt x="348358" y="1617469"/>
                </a:lnTo>
                <a:lnTo>
                  <a:pt x="347672" y="1617469"/>
                </a:lnTo>
                <a:lnTo>
                  <a:pt x="347564" y="1617289"/>
                </a:lnTo>
                <a:close/>
                <a:moveTo>
                  <a:pt x="347348" y="1615991"/>
                </a:moveTo>
                <a:lnTo>
                  <a:pt x="347745" y="1615991"/>
                </a:lnTo>
                <a:lnTo>
                  <a:pt x="347961" y="1616172"/>
                </a:lnTo>
                <a:lnTo>
                  <a:pt x="347853" y="1616496"/>
                </a:lnTo>
                <a:lnTo>
                  <a:pt x="347745" y="1616568"/>
                </a:lnTo>
                <a:lnTo>
                  <a:pt x="347348" y="1616568"/>
                </a:lnTo>
                <a:lnTo>
                  <a:pt x="347240" y="1616388"/>
                </a:lnTo>
                <a:lnTo>
                  <a:pt x="347240" y="1616099"/>
                </a:lnTo>
                <a:close/>
                <a:moveTo>
                  <a:pt x="366891" y="1615775"/>
                </a:moveTo>
                <a:lnTo>
                  <a:pt x="367576" y="1615883"/>
                </a:lnTo>
                <a:lnTo>
                  <a:pt x="367685" y="1615991"/>
                </a:lnTo>
                <a:lnTo>
                  <a:pt x="367685" y="1616280"/>
                </a:lnTo>
                <a:lnTo>
                  <a:pt x="368189" y="1616784"/>
                </a:lnTo>
                <a:lnTo>
                  <a:pt x="368766" y="1616784"/>
                </a:lnTo>
                <a:lnTo>
                  <a:pt x="368983" y="1616964"/>
                </a:lnTo>
                <a:lnTo>
                  <a:pt x="368983" y="1617289"/>
                </a:lnTo>
                <a:lnTo>
                  <a:pt x="369271" y="1617577"/>
                </a:lnTo>
                <a:lnTo>
                  <a:pt x="369271" y="1618190"/>
                </a:lnTo>
                <a:lnTo>
                  <a:pt x="369560" y="1618478"/>
                </a:lnTo>
                <a:lnTo>
                  <a:pt x="369560" y="1618766"/>
                </a:lnTo>
                <a:lnTo>
                  <a:pt x="369884" y="1619091"/>
                </a:lnTo>
                <a:lnTo>
                  <a:pt x="369776" y="1621181"/>
                </a:lnTo>
                <a:lnTo>
                  <a:pt x="369379" y="1621470"/>
                </a:lnTo>
                <a:lnTo>
                  <a:pt x="369379" y="1622659"/>
                </a:lnTo>
                <a:lnTo>
                  <a:pt x="369992" y="1623272"/>
                </a:lnTo>
                <a:lnTo>
                  <a:pt x="369884" y="1624785"/>
                </a:lnTo>
                <a:lnTo>
                  <a:pt x="369163" y="1625254"/>
                </a:lnTo>
                <a:lnTo>
                  <a:pt x="369163" y="1625578"/>
                </a:lnTo>
                <a:lnTo>
                  <a:pt x="368694" y="1625975"/>
                </a:lnTo>
                <a:lnTo>
                  <a:pt x="368370" y="1625975"/>
                </a:lnTo>
                <a:lnTo>
                  <a:pt x="367973" y="1626263"/>
                </a:lnTo>
                <a:lnTo>
                  <a:pt x="367685" y="1626263"/>
                </a:lnTo>
                <a:lnTo>
                  <a:pt x="367288" y="1626587"/>
                </a:lnTo>
                <a:lnTo>
                  <a:pt x="367000" y="1626587"/>
                </a:lnTo>
                <a:lnTo>
                  <a:pt x="366783" y="1626659"/>
                </a:lnTo>
                <a:lnTo>
                  <a:pt x="366783" y="1626984"/>
                </a:lnTo>
                <a:lnTo>
                  <a:pt x="365990" y="1627668"/>
                </a:lnTo>
                <a:lnTo>
                  <a:pt x="365593" y="1627668"/>
                </a:lnTo>
                <a:lnTo>
                  <a:pt x="365305" y="1627885"/>
                </a:lnTo>
                <a:lnTo>
                  <a:pt x="364584" y="1627885"/>
                </a:lnTo>
                <a:lnTo>
                  <a:pt x="364512" y="1627777"/>
                </a:lnTo>
                <a:lnTo>
                  <a:pt x="364512" y="1627488"/>
                </a:lnTo>
                <a:lnTo>
                  <a:pt x="364800" y="1627164"/>
                </a:lnTo>
                <a:lnTo>
                  <a:pt x="364512" y="1626876"/>
                </a:lnTo>
                <a:lnTo>
                  <a:pt x="364584" y="1625686"/>
                </a:lnTo>
                <a:lnTo>
                  <a:pt x="364908" y="1625362"/>
                </a:lnTo>
                <a:lnTo>
                  <a:pt x="364980" y="1624497"/>
                </a:lnTo>
                <a:lnTo>
                  <a:pt x="364512" y="1623992"/>
                </a:lnTo>
                <a:lnTo>
                  <a:pt x="364187" y="1623992"/>
                </a:lnTo>
                <a:lnTo>
                  <a:pt x="363718" y="1623488"/>
                </a:lnTo>
                <a:lnTo>
                  <a:pt x="363790" y="1622082"/>
                </a:lnTo>
                <a:lnTo>
                  <a:pt x="364115" y="1621794"/>
                </a:lnTo>
                <a:lnTo>
                  <a:pt x="364187" y="1620568"/>
                </a:lnTo>
                <a:lnTo>
                  <a:pt x="364512" y="1620280"/>
                </a:lnTo>
                <a:lnTo>
                  <a:pt x="364584" y="1619199"/>
                </a:lnTo>
                <a:lnTo>
                  <a:pt x="364908" y="1618875"/>
                </a:lnTo>
                <a:lnTo>
                  <a:pt x="364980" y="1618298"/>
                </a:lnTo>
                <a:lnTo>
                  <a:pt x="365305" y="1617974"/>
                </a:lnTo>
                <a:lnTo>
                  <a:pt x="365305" y="1617685"/>
                </a:lnTo>
                <a:lnTo>
                  <a:pt x="365701" y="1617397"/>
                </a:lnTo>
                <a:lnTo>
                  <a:pt x="365485" y="1617181"/>
                </a:lnTo>
                <a:lnTo>
                  <a:pt x="365197" y="1617181"/>
                </a:lnTo>
                <a:lnTo>
                  <a:pt x="364980" y="1617073"/>
                </a:lnTo>
                <a:lnTo>
                  <a:pt x="364980" y="1616784"/>
                </a:lnTo>
                <a:lnTo>
                  <a:pt x="365413" y="1616496"/>
                </a:lnTo>
                <a:lnTo>
                  <a:pt x="365413" y="1616172"/>
                </a:lnTo>
                <a:lnTo>
                  <a:pt x="365593" y="1616099"/>
                </a:lnTo>
                <a:lnTo>
                  <a:pt x="366206" y="1616099"/>
                </a:lnTo>
                <a:lnTo>
                  <a:pt x="366387" y="1616280"/>
                </a:lnTo>
                <a:lnTo>
                  <a:pt x="366387" y="1616568"/>
                </a:lnTo>
                <a:lnTo>
                  <a:pt x="366495" y="1616676"/>
                </a:lnTo>
                <a:lnTo>
                  <a:pt x="366675" y="1616568"/>
                </a:lnTo>
                <a:lnTo>
                  <a:pt x="366675" y="1615991"/>
                </a:lnTo>
                <a:close/>
                <a:moveTo>
                  <a:pt x="344067" y="1615775"/>
                </a:moveTo>
                <a:lnTo>
                  <a:pt x="344752" y="1615883"/>
                </a:lnTo>
                <a:lnTo>
                  <a:pt x="344968" y="1615991"/>
                </a:lnTo>
                <a:lnTo>
                  <a:pt x="344968" y="1616280"/>
                </a:lnTo>
                <a:lnTo>
                  <a:pt x="344752" y="1616388"/>
                </a:lnTo>
                <a:lnTo>
                  <a:pt x="344067" y="1616388"/>
                </a:lnTo>
                <a:lnTo>
                  <a:pt x="343958" y="1616172"/>
                </a:lnTo>
                <a:lnTo>
                  <a:pt x="343958" y="1615883"/>
                </a:lnTo>
                <a:close/>
                <a:moveTo>
                  <a:pt x="348754" y="1615487"/>
                </a:moveTo>
                <a:lnTo>
                  <a:pt x="349764" y="1615487"/>
                </a:lnTo>
                <a:lnTo>
                  <a:pt x="349944" y="1615703"/>
                </a:lnTo>
                <a:lnTo>
                  <a:pt x="349872" y="1617181"/>
                </a:lnTo>
                <a:lnTo>
                  <a:pt x="349656" y="1617289"/>
                </a:lnTo>
                <a:lnTo>
                  <a:pt x="348971" y="1617289"/>
                </a:lnTo>
                <a:lnTo>
                  <a:pt x="348249" y="1616496"/>
                </a:lnTo>
                <a:lnTo>
                  <a:pt x="348249" y="1615883"/>
                </a:lnTo>
                <a:close/>
                <a:moveTo>
                  <a:pt x="353838" y="1613685"/>
                </a:moveTo>
                <a:lnTo>
                  <a:pt x="354127" y="1613685"/>
                </a:lnTo>
                <a:lnTo>
                  <a:pt x="354235" y="1613793"/>
                </a:lnTo>
                <a:lnTo>
                  <a:pt x="354235" y="1614081"/>
                </a:lnTo>
                <a:lnTo>
                  <a:pt x="354127" y="1614297"/>
                </a:lnTo>
                <a:lnTo>
                  <a:pt x="353730" y="1614297"/>
                </a:lnTo>
                <a:lnTo>
                  <a:pt x="353622" y="1614081"/>
                </a:lnTo>
                <a:lnTo>
                  <a:pt x="353622" y="1613793"/>
                </a:lnTo>
                <a:close/>
                <a:moveTo>
                  <a:pt x="329427" y="1613505"/>
                </a:moveTo>
                <a:lnTo>
                  <a:pt x="329715" y="1613505"/>
                </a:lnTo>
                <a:lnTo>
                  <a:pt x="329824" y="1613685"/>
                </a:lnTo>
                <a:lnTo>
                  <a:pt x="329824" y="1614009"/>
                </a:lnTo>
                <a:lnTo>
                  <a:pt x="329715" y="1614081"/>
                </a:lnTo>
                <a:lnTo>
                  <a:pt x="329319" y="1614081"/>
                </a:lnTo>
                <a:lnTo>
                  <a:pt x="329211" y="1614009"/>
                </a:lnTo>
                <a:lnTo>
                  <a:pt x="329211" y="1613685"/>
                </a:lnTo>
                <a:close/>
                <a:moveTo>
                  <a:pt x="328417" y="1613505"/>
                </a:moveTo>
                <a:lnTo>
                  <a:pt x="328814" y="1613901"/>
                </a:lnTo>
                <a:lnTo>
                  <a:pt x="328814" y="1615667"/>
                </a:lnTo>
                <a:lnTo>
                  <a:pt x="328417" y="1615991"/>
                </a:lnTo>
                <a:lnTo>
                  <a:pt x="328417" y="1616280"/>
                </a:lnTo>
                <a:lnTo>
                  <a:pt x="327949" y="1616676"/>
                </a:lnTo>
                <a:lnTo>
                  <a:pt x="327552" y="1616676"/>
                </a:lnTo>
                <a:lnTo>
                  <a:pt x="327047" y="1617109"/>
                </a:lnTo>
                <a:lnTo>
                  <a:pt x="327047" y="1617397"/>
                </a:lnTo>
                <a:lnTo>
                  <a:pt x="326542" y="1617793"/>
                </a:lnTo>
                <a:lnTo>
                  <a:pt x="325857" y="1617793"/>
                </a:lnTo>
                <a:lnTo>
                  <a:pt x="325136" y="1618406"/>
                </a:lnTo>
                <a:lnTo>
                  <a:pt x="324848" y="1618298"/>
                </a:lnTo>
                <a:lnTo>
                  <a:pt x="324631" y="1618190"/>
                </a:lnTo>
                <a:lnTo>
                  <a:pt x="324739" y="1617613"/>
                </a:lnTo>
                <a:lnTo>
                  <a:pt x="325028" y="1617289"/>
                </a:lnTo>
                <a:lnTo>
                  <a:pt x="325028" y="1617001"/>
                </a:lnTo>
                <a:lnTo>
                  <a:pt x="325749" y="1616388"/>
                </a:lnTo>
                <a:lnTo>
                  <a:pt x="325749" y="1616099"/>
                </a:lnTo>
                <a:lnTo>
                  <a:pt x="327155" y="1614982"/>
                </a:lnTo>
                <a:lnTo>
                  <a:pt x="327155" y="1614694"/>
                </a:lnTo>
                <a:lnTo>
                  <a:pt x="327840" y="1614189"/>
                </a:lnTo>
                <a:lnTo>
                  <a:pt x="327949" y="1613901"/>
                </a:lnTo>
                <a:close/>
                <a:moveTo>
                  <a:pt x="355822" y="1612892"/>
                </a:moveTo>
                <a:lnTo>
                  <a:pt x="356110" y="1612892"/>
                </a:lnTo>
                <a:lnTo>
                  <a:pt x="356326" y="1613072"/>
                </a:lnTo>
                <a:lnTo>
                  <a:pt x="356326" y="1613396"/>
                </a:lnTo>
                <a:lnTo>
                  <a:pt x="356110" y="1613505"/>
                </a:lnTo>
                <a:lnTo>
                  <a:pt x="355822" y="1613505"/>
                </a:lnTo>
                <a:lnTo>
                  <a:pt x="355641" y="1613288"/>
                </a:lnTo>
                <a:lnTo>
                  <a:pt x="355641" y="1613000"/>
                </a:lnTo>
                <a:close/>
                <a:moveTo>
                  <a:pt x="353550" y="1612712"/>
                </a:moveTo>
                <a:lnTo>
                  <a:pt x="353838" y="1612784"/>
                </a:lnTo>
                <a:lnTo>
                  <a:pt x="354055" y="1612892"/>
                </a:lnTo>
                <a:lnTo>
                  <a:pt x="354055" y="1613180"/>
                </a:lnTo>
                <a:lnTo>
                  <a:pt x="353838" y="1613396"/>
                </a:lnTo>
                <a:lnTo>
                  <a:pt x="353550" y="1613288"/>
                </a:lnTo>
                <a:lnTo>
                  <a:pt x="353334" y="1613180"/>
                </a:lnTo>
                <a:lnTo>
                  <a:pt x="353334" y="1612892"/>
                </a:lnTo>
                <a:close/>
                <a:moveTo>
                  <a:pt x="346266" y="1612712"/>
                </a:moveTo>
                <a:lnTo>
                  <a:pt x="346446" y="1612784"/>
                </a:lnTo>
                <a:lnTo>
                  <a:pt x="346338" y="1613685"/>
                </a:lnTo>
                <a:lnTo>
                  <a:pt x="345870" y="1614081"/>
                </a:lnTo>
                <a:lnTo>
                  <a:pt x="345545" y="1614081"/>
                </a:lnTo>
                <a:lnTo>
                  <a:pt x="345076" y="1614478"/>
                </a:lnTo>
                <a:lnTo>
                  <a:pt x="344968" y="1615090"/>
                </a:lnTo>
                <a:lnTo>
                  <a:pt x="344752" y="1615307"/>
                </a:lnTo>
                <a:lnTo>
                  <a:pt x="344463" y="1615198"/>
                </a:lnTo>
                <a:lnTo>
                  <a:pt x="344175" y="1615487"/>
                </a:lnTo>
                <a:lnTo>
                  <a:pt x="343778" y="1615487"/>
                </a:lnTo>
                <a:lnTo>
                  <a:pt x="343454" y="1615811"/>
                </a:lnTo>
                <a:lnTo>
                  <a:pt x="342877" y="1615198"/>
                </a:lnTo>
                <a:lnTo>
                  <a:pt x="342480" y="1615090"/>
                </a:lnTo>
                <a:lnTo>
                  <a:pt x="342372" y="1614982"/>
                </a:lnTo>
                <a:lnTo>
                  <a:pt x="342660" y="1614694"/>
                </a:lnTo>
                <a:lnTo>
                  <a:pt x="342660" y="1614406"/>
                </a:lnTo>
                <a:lnTo>
                  <a:pt x="343093" y="1614081"/>
                </a:lnTo>
                <a:lnTo>
                  <a:pt x="343093" y="1613793"/>
                </a:lnTo>
                <a:lnTo>
                  <a:pt x="343562" y="1613396"/>
                </a:lnTo>
                <a:lnTo>
                  <a:pt x="343886" y="1613396"/>
                </a:lnTo>
                <a:lnTo>
                  <a:pt x="344283" y="1613108"/>
                </a:lnTo>
                <a:lnTo>
                  <a:pt x="345545" y="1613180"/>
                </a:lnTo>
                <a:close/>
                <a:moveTo>
                  <a:pt x="349944" y="1612604"/>
                </a:moveTo>
                <a:lnTo>
                  <a:pt x="350233" y="1612604"/>
                </a:lnTo>
                <a:lnTo>
                  <a:pt x="350341" y="1612712"/>
                </a:lnTo>
                <a:lnTo>
                  <a:pt x="350341" y="1613901"/>
                </a:lnTo>
                <a:lnTo>
                  <a:pt x="349944" y="1614189"/>
                </a:lnTo>
                <a:lnTo>
                  <a:pt x="349944" y="1615090"/>
                </a:lnTo>
                <a:lnTo>
                  <a:pt x="349728" y="1615198"/>
                </a:lnTo>
                <a:lnTo>
                  <a:pt x="348754" y="1615198"/>
                </a:lnTo>
                <a:lnTo>
                  <a:pt x="348646" y="1614982"/>
                </a:lnTo>
                <a:lnTo>
                  <a:pt x="348646" y="1614694"/>
                </a:lnTo>
                <a:lnTo>
                  <a:pt x="348934" y="1614406"/>
                </a:lnTo>
                <a:lnTo>
                  <a:pt x="349043" y="1613577"/>
                </a:lnTo>
                <a:lnTo>
                  <a:pt x="349367" y="1613288"/>
                </a:lnTo>
                <a:lnTo>
                  <a:pt x="349367" y="1613000"/>
                </a:lnTo>
                <a:close/>
                <a:moveTo>
                  <a:pt x="372084" y="1612495"/>
                </a:moveTo>
                <a:lnTo>
                  <a:pt x="372661" y="1612604"/>
                </a:lnTo>
                <a:lnTo>
                  <a:pt x="372877" y="1612676"/>
                </a:lnTo>
                <a:lnTo>
                  <a:pt x="372877" y="1613000"/>
                </a:lnTo>
                <a:lnTo>
                  <a:pt x="372661" y="1613180"/>
                </a:lnTo>
                <a:lnTo>
                  <a:pt x="371976" y="1613072"/>
                </a:lnTo>
                <a:lnTo>
                  <a:pt x="371867" y="1613000"/>
                </a:lnTo>
                <a:lnTo>
                  <a:pt x="371867" y="1612676"/>
                </a:lnTo>
                <a:close/>
                <a:moveTo>
                  <a:pt x="342985" y="1612207"/>
                </a:moveTo>
                <a:lnTo>
                  <a:pt x="343381" y="1612207"/>
                </a:lnTo>
                <a:lnTo>
                  <a:pt x="343454" y="1612387"/>
                </a:lnTo>
                <a:lnTo>
                  <a:pt x="343454" y="1612712"/>
                </a:lnTo>
                <a:lnTo>
                  <a:pt x="343273" y="1612784"/>
                </a:lnTo>
                <a:lnTo>
                  <a:pt x="342985" y="1612784"/>
                </a:lnTo>
                <a:lnTo>
                  <a:pt x="342769" y="1612604"/>
                </a:lnTo>
                <a:lnTo>
                  <a:pt x="342769" y="1612279"/>
                </a:lnTo>
                <a:close/>
                <a:moveTo>
                  <a:pt x="367793" y="1611991"/>
                </a:moveTo>
                <a:lnTo>
                  <a:pt x="368081" y="1611991"/>
                </a:lnTo>
                <a:lnTo>
                  <a:pt x="368262" y="1612207"/>
                </a:lnTo>
                <a:lnTo>
                  <a:pt x="368189" y="1612495"/>
                </a:lnTo>
                <a:lnTo>
                  <a:pt x="368081" y="1612604"/>
                </a:lnTo>
                <a:lnTo>
                  <a:pt x="367685" y="1612604"/>
                </a:lnTo>
                <a:lnTo>
                  <a:pt x="367576" y="1612495"/>
                </a:lnTo>
                <a:lnTo>
                  <a:pt x="367576" y="1612207"/>
                </a:lnTo>
                <a:close/>
                <a:moveTo>
                  <a:pt x="355245" y="1611703"/>
                </a:moveTo>
                <a:lnTo>
                  <a:pt x="355533" y="1611703"/>
                </a:lnTo>
                <a:lnTo>
                  <a:pt x="356002" y="1612099"/>
                </a:lnTo>
                <a:lnTo>
                  <a:pt x="355317" y="1612712"/>
                </a:lnTo>
                <a:lnTo>
                  <a:pt x="355317" y="1613901"/>
                </a:lnTo>
                <a:lnTo>
                  <a:pt x="355136" y="1613973"/>
                </a:lnTo>
                <a:lnTo>
                  <a:pt x="354740" y="1613973"/>
                </a:lnTo>
                <a:lnTo>
                  <a:pt x="354632" y="1613793"/>
                </a:lnTo>
                <a:lnTo>
                  <a:pt x="354632" y="1613288"/>
                </a:lnTo>
                <a:lnTo>
                  <a:pt x="354343" y="1612892"/>
                </a:lnTo>
                <a:lnTo>
                  <a:pt x="354343" y="1612712"/>
                </a:lnTo>
                <a:lnTo>
                  <a:pt x="355028" y="1612099"/>
                </a:lnTo>
                <a:lnTo>
                  <a:pt x="355028" y="1611811"/>
                </a:lnTo>
                <a:close/>
                <a:moveTo>
                  <a:pt x="213536" y="1611414"/>
                </a:moveTo>
                <a:lnTo>
                  <a:pt x="214041" y="1611883"/>
                </a:lnTo>
                <a:lnTo>
                  <a:pt x="214041" y="1612099"/>
                </a:lnTo>
                <a:lnTo>
                  <a:pt x="213825" y="1612279"/>
                </a:lnTo>
                <a:lnTo>
                  <a:pt x="213536" y="1612279"/>
                </a:lnTo>
                <a:lnTo>
                  <a:pt x="213356" y="1612099"/>
                </a:lnTo>
                <a:lnTo>
                  <a:pt x="213356" y="1611486"/>
                </a:lnTo>
                <a:close/>
                <a:moveTo>
                  <a:pt x="354632" y="1611306"/>
                </a:moveTo>
                <a:lnTo>
                  <a:pt x="354740" y="1611486"/>
                </a:lnTo>
                <a:lnTo>
                  <a:pt x="354740" y="1611811"/>
                </a:lnTo>
                <a:lnTo>
                  <a:pt x="354523" y="1611883"/>
                </a:lnTo>
                <a:lnTo>
                  <a:pt x="354235" y="1611883"/>
                </a:lnTo>
                <a:lnTo>
                  <a:pt x="354019" y="1611703"/>
                </a:lnTo>
                <a:close/>
                <a:moveTo>
                  <a:pt x="344752" y="1610766"/>
                </a:moveTo>
                <a:lnTo>
                  <a:pt x="345473" y="1611594"/>
                </a:lnTo>
                <a:lnTo>
                  <a:pt x="345473" y="1612171"/>
                </a:lnTo>
                <a:lnTo>
                  <a:pt x="344571" y="1612892"/>
                </a:lnTo>
                <a:lnTo>
                  <a:pt x="343958" y="1612784"/>
                </a:lnTo>
                <a:lnTo>
                  <a:pt x="343778" y="1612676"/>
                </a:lnTo>
                <a:lnTo>
                  <a:pt x="343886" y="1611811"/>
                </a:lnTo>
                <a:lnTo>
                  <a:pt x="344175" y="1611486"/>
                </a:lnTo>
                <a:lnTo>
                  <a:pt x="344175" y="1610910"/>
                </a:lnTo>
                <a:lnTo>
                  <a:pt x="344355" y="1610802"/>
                </a:lnTo>
                <a:close/>
                <a:moveTo>
                  <a:pt x="332492" y="1610693"/>
                </a:moveTo>
                <a:lnTo>
                  <a:pt x="332997" y="1611198"/>
                </a:lnTo>
                <a:lnTo>
                  <a:pt x="332889" y="1611811"/>
                </a:lnTo>
                <a:lnTo>
                  <a:pt x="332780" y="1611883"/>
                </a:lnTo>
                <a:lnTo>
                  <a:pt x="332384" y="1611883"/>
                </a:lnTo>
                <a:lnTo>
                  <a:pt x="331410" y="1612784"/>
                </a:lnTo>
                <a:lnTo>
                  <a:pt x="330401" y="1612676"/>
                </a:lnTo>
                <a:lnTo>
                  <a:pt x="330220" y="1612495"/>
                </a:lnTo>
                <a:lnTo>
                  <a:pt x="330617" y="1612279"/>
                </a:lnTo>
                <a:lnTo>
                  <a:pt x="330617" y="1611883"/>
                </a:lnTo>
                <a:lnTo>
                  <a:pt x="331014" y="1611703"/>
                </a:lnTo>
                <a:lnTo>
                  <a:pt x="331014" y="1611090"/>
                </a:lnTo>
                <a:lnTo>
                  <a:pt x="331194" y="1610910"/>
                </a:lnTo>
                <a:lnTo>
                  <a:pt x="331518" y="1610982"/>
                </a:lnTo>
                <a:lnTo>
                  <a:pt x="331807" y="1611306"/>
                </a:lnTo>
                <a:close/>
                <a:moveTo>
                  <a:pt x="355317" y="1610189"/>
                </a:moveTo>
                <a:lnTo>
                  <a:pt x="355641" y="1610189"/>
                </a:lnTo>
                <a:lnTo>
                  <a:pt x="355822" y="1610297"/>
                </a:lnTo>
                <a:lnTo>
                  <a:pt x="355713" y="1610910"/>
                </a:lnTo>
                <a:lnTo>
                  <a:pt x="355641" y="1611090"/>
                </a:lnTo>
                <a:lnTo>
                  <a:pt x="355245" y="1611090"/>
                </a:lnTo>
                <a:lnTo>
                  <a:pt x="355136" y="1610910"/>
                </a:lnTo>
                <a:lnTo>
                  <a:pt x="355136" y="1610297"/>
                </a:lnTo>
                <a:close/>
                <a:moveTo>
                  <a:pt x="349439" y="1609901"/>
                </a:moveTo>
                <a:lnTo>
                  <a:pt x="349764" y="1609901"/>
                </a:lnTo>
                <a:lnTo>
                  <a:pt x="349836" y="1610009"/>
                </a:lnTo>
                <a:lnTo>
                  <a:pt x="349836" y="1610297"/>
                </a:lnTo>
                <a:lnTo>
                  <a:pt x="349656" y="1610513"/>
                </a:lnTo>
                <a:lnTo>
                  <a:pt x="349367" y="1610513"/>
                </a:lnTo>
                <a:lnTo>
                  <a:pt x="349259" y="1610297"/>
                </a:lnTo>
                <a:lnTo>
                  <a:pt x="349259" y="1610009"/>
                </a:lnTo>
                <a:close/>
                <a:moveTo>
                  <a:pt x="357336" y="1609684"/>
                </a:moveTo>
                <a:lnTo>
                  <a:pt x="357624" y="1609684"/>
                </a:lnTo>
                <a:lnTo>
                  <a:pt x="357805" y="1609901"/>
                </a:lnTo>
                <a:lnTo>
                  <a:pt x="357733" y="1610982"/>
                </a:lnTo>
                <a:lnTo>
                  <a:pt x="357624" y="1611198"/>
                </a:lnTo>
                <a:lnTo>
                  <a:pt x="357228" y="1611198"/>
                </a:lnTo>
                <a:lnTo>
                  <a:pt x="357120" y="1610982"/>
                </a:lnTo>
                <a:lnTo>
                  <a:pt x="357120" y="1609792"/>
                </a:lnTo>
                <a:close/>
                <a:moveTo>
                  <a:pt x="356326" y="1609612"/>
                </a:moveTo>
                <a:lnTo>
                  <a:pt x="356615" y="1609612"/>
                </a:lnTo>
                <a:lnTo>
                  <a:pt x="356831" y="1609792"/>
                </a:lnTo>
                <a:lnTo>
                  <a:pt x="356723" y="1611594"/>
                </a:lnTo>
                <a:lnTo>
                  <a:pt x="356543" y="1611703"/>
                </a:lnTo>
                <a:lnTo>
                  <a:pt x="356218" y="1611703"/>
                </a:lnTo>
                <a:lnTo>
                  <a:pt x="356038" y="1611486"/>
                </a:lnTo>
                <a:lnTo>
                  <a:pt x="356110" y="1609792"/>
                </a:lnTo>
                <a:close/>
                <a:moveTo>
                  <a:pt x="357011" y="1608819"/>
                </a:moveTo>
                <a:lnTo>
                  <a:pt x="357444" y="1608819"/>
                </a:lnTo>
                <a:lnTo>
                  <a:pt x="357516" y="1608891"/>
                </a:lnTo>
                <a:lnTo>
                  <a:pt x="357516" y="1609288"/>
                </a:lnTo>
                <a:lnTo>
                  <a:pt x="357336" y="1609396"/>
                </a:lnTo>
                <a:lnTo>
                  <a:pt x="357011" y="1609396"/>
                </a:lnTo>
                <a:lnTo>
                  <a:pt x="356831" y="1609216"/>
                </a:lnTo>
                <a:lnTo>
                  <a:pt x="356831" y="1608891"/>
                </a:lnTo>
                <a:close/>
                <a:moveTo>
                  <a:pt x="213428" y="1608387"/>
                </a:moveTo>
                <a:lnTo>
                  <a:pt x="213753" y="1608387"/>
                </a:lnTo>
                <a:lnTo>
                  <a:pt x="213933" y="1608603"/>
                </a:lnTo>
                <a:lnTo>
                  <a:pt x="213825" y="1609216"/>
                </a:lnTo>
                <a:lnTo>
                  <a:pt x="213753" y="1609288"/>
                </a:lnTo>
                <a:lnTo>
                  <a:pt x="213248" y="1608819"/>
                </a:lnTo>
                <a:lnTo>
                  <a:pt x="213248" y="1608495"/>
                </a:lnTo>
                <a:close/>
                <a:moveTo>
                  <a:pt x="502218" y="1607702"/>
                </a:moveTo>
                <a:lnTo>
                  <a:pt x="502290" y="1607918"/>
                </a:lnTo>
                <a:lnTo>
                  <a:pt x="502290" y="1608207"/>
                </a:lnTo>
                <a:lnTo>
                  <a:pt x="502109" y="1608315"/>
                </a:lnTo>
                <a:lnTo>
                  <a:pt x="501821" y="1608315"/>
                </a:lnTo>
                <a:lnTo>
                  <a:pt x="501713" y="1608099"/>
                </a:lnTo>
                <a:close/>
                <a:moveTo>
                  <a:pt x="380233" y="1607594"/>
                </a:moveTo>
                <a:lnTo>
                  <a:pt x="380557" y="1607594"/>
                </a:lnTo>
                <a:lnTo>
                  <a:pt x="380630" y="1607810"/>
                </a:lnTo>
                <a:lnTo>
                  <a:pt x="380630" y="1608099"/>
                </a:lnTo>
                <a:lnTo>
                  <a:pt x="380557" y="1608207"/>
                </a:lnTo>
                <a:lnTo>
                  <a:pt x="380125" y="1608207"/>
                </a:lnTo>
                <a:lnTo>
                  <a:pt x="380053" y="1608099"/>
                </a:lnTo>
                <a:lnTo>
                  <a:pt x="380053" y="1607702"/>
                </a:lnTo>
                <a:close/>
                <a:moveTo>
                  <a:pt x="209173" y="1607522"/>
                </a:moveTo>
                <a:lnTo>
                  <a:pt x="209570" y="1607522"/>
                </a:lnTo>
                <a:lnTo>
                  <a:pt x="209966" y="1607990"/>
                </a:lnTo>
                <a:lnTo>
                  <a:pt x="209966" y="1608315"/>
                </a:lnTo>
                <a:lnTo>
                  <a:pt x="209750" y="1608495"/>
                </a:lnTo>
                <a:lnTo>
                  <a:pt x="209462" y="1608387"/>
                </a:lnTo>
                <a:lnTo>
                  <a:pt x="208957" y="1607990"/>
                </a:lnTo>
                <a:lnTo>
                  <a:pt x="209065" y="1607702"/>
                </a:lnTo>
                <a:close/>
                <a:moveTo>
                  <a:pt x="337288" y="1607125"/>
                </a:moveTo>
                <a:lnTo>
                  <a:pt x="338261" y="1607198"/>
                </a:lnTo>
                <a:lnTo>
                  <a:pt x="338766" y="1607630"/>
                </a:lnTo>
                <a:lnTo>
                  <a:pt x="338766" y="1608495"/>
                </a:lnTo>
                <a:lnTo>
                  <a:pt x="338369" y="1608819"/>
                </a:lnTo>
                <a:lnTo>
                  <a:pt x="338369" y="1609396"/>
                </a:lnTo>
                <a:lnTo>
                  <a:pt x="337071" y="1610405"/>
                </a:lnTo>
                <a:lnTo>
                  <a:pt x="335773" y="1610297"/>
                </a:lnTo>
                <a:lnTo>
                  <a:pt x="335701" y="1610405"/>
                </a:lnTo>
                <a:lnTo>
                  <a:pt x="335701" y="1610693"/>
                </a:lnTo>
                <a:lnTo>
                  <a:pt x="335485" y="1610910"/>
                </a:lnTo>
                <a:lnTo>
                  <a:pt x="335088" y="1610910"/>
                </a:lnTo>
                <a:lnTo>
                  <a:pt x="334367" y="1611414"/>
                </a:lnTo>
                <a:lnTo>
                  <a:pt x="333502" y="1611414"/>
                </a:lnTo>
                <a:lnTo>
                  <a:pt x="333285" y="1611198"/>
                </a:lnTo>
                <a:lnTo>
                  <a:pt x="333285" y="1610910"/>
                </a:lnTo>
                <a:lnTo>
                  <a:pt x="332997" y="1610621"/>
                </a:lnTo>
                <a:lnTo>
                  <a:pt x="332997" y="1609720"/>
                </a:lnTo>
                <a:lnTo>
                  <a:pt x="333393" y="1609396"/>
                </a:lnTo>
                <a:lnTo>
                  <a:pt x="333393" y="1609108"/>
                </a:lnTo>
                <a:lnTo>
                  <a:pt x="333790" y="1608819"/>
                </a:lnTo>
                <a:lnTo>
                  <a:pt x="333790" y="1608603"/>
                </a:lnTo>
                <a:lnTo>
                  <a:pt x="334295" y="1608099"/>
                </a:lnTo>
                <a:lnTo>
                  <a:pt x="334980" y="1608207"/>
                </a:lnTo>
                <a:lnTo>
                  <a:pt x="335701" y="1607594"/>
                </a:lnTo>
                <a:lnTo>
                  <a:pt x="335990" y="1607594"/>
                </a:lnTo>
                <a:lnTo>
                  <a:pt x="336314" y="1607414"/>
                </a:lnTo>
                <a:lnTo>
                  <a:pt x="336999" y="1607414"/>
                </a:lnTo>
                <a:close/>
                <a:moveTo>
                  <a:pt x="211553" y="1607089"/>
                </a:moveTo>
                <a:lnTo>
                  <a:pt x="211625" y="1607198"/>
                </a:lnTo>
                <a:lnTo>
                  <a:pt x="211553" y="1607378"/>
                </a:lnTo>
                <a:lnTo>
                  <a:pt x="211156" y="1607306"/>
                </a:lnTo>
                <a:lnTo>
                  <a:pt x="211048" y="1607198"/>
                </a:lnTo>
                <a:lnTo>
                  <a:pt x="211265" y="1607125"/>
                </a:lnTo>
                <a:close/>
                <a:moveTo>
                  <a:pt x="339668" y="1606693"/>
                </a:moveTo>
                <a:lnTo>
                  <a:pt x="339992" y="1606729"/>
                </a:lnTo>
                <a:lnTo>
                  <a:pt x="340172" y="1606801"/>
                </a:lnTo>
                <a:lnTo>
                  <a:pt x="340100" y="1607702"/>
                </a:lnTo>
                <a:lnTo>
                  <a:pt x="339595" y="1608099"/>
                </a:lnTo>
                <a:lnTo>
                  <a:pt x="339307" y="1608099"/>
                </a:lnTo>
                <a:lnTo>
                  <a:pt x="339091" y="1607918"/>
                </a:lnTo>
                <a:lnTo>
                  <a:pt x="339199" y="1607125"/>
                </a:lnTo>
                <a:close/>
                <a:moveTo>
                  <a:pt x="377961" y="1606621"/>
                </a:moveTo>
                <a:lnTo>
                  <a:pt x="378250" y="1606621"/>
                </a:lnTo>
                <a:lnTo>
                  <a:pt x="378466" y="1606801"/>
                </a:lnTo>
                <a:lnTo>
                  <a:pt x="378358" y="1607702"/>
                </a:lnTo>
                <a:lnTo>
                  <a:pt x="378142" y="1607810"/>
                </a:lnTo>
                <a:lnTo>
                  <a:pt x="377565" y="1607810"/>
                </a:lnTo>
                <a:lnTo>
                  <a:pt x="377348" y="1607594"/>
                </a:lnTo>
                <a:lnTo>
                  <a:pt x="377456" y="1607017"/>
                </a:lnTo>
                <a:close/>
                <a:moveTo>
                  <a:pt x="349836" y="1606297"/>
                </a:moveTo>
                <a:lnTo>
                  <a:pt x="350557" y="1606297"/>
                </a:lnTo>
                <a:lnTo>
                  <a:pt x="351062" y="1606801"/>
                </a:lnTo>
                <a:lnTo>
                  <a:pt x="350954" y="1607702"/>
                </a:lnTo>
                <a:lnTo>
                  <a:pt x="350846" y="1607882"/>
                </a:lnTo>
                <a:lnTo>
                  <a:pt x="350449" y="1607810"/>
                </a:lnTo>
                <a:lnTo>
                  <a:pt x="350160" y="1608099"/>
                </a:lnTo>
                <a:lnTo>
                  <a:pt x="349367" y="1607306"/>
                </a:lnTo>
                <a:lnTo>
                  <a:pt x="349764" y="1607017"/>
                </a:lnTo>
                <a:lnTo>
                  <a:pt x="349764" y="1606513"/>
                </a:lnTo>
                <a:close/>
                <a:moveTo>
                  <a:pt x="211553" y="1606224"/>
                </a:moveTo>
                <a:lnTo>
                  <a:pt x="211950" y="1606224"/>
                </a:lnTo>
                <a:lnTo>
                  <a:pt x="212058" y="1606405"/>
                </a:lnTo>
                <a:lnTo>
                  <a:pt x="212058" y="1606693"/>
                </a:lnTo>
                <a:lnTo>
                  <a:pt x="211841" y="1606801"/>
                </a:lnTo>
                <a:lnTo>
                  <a:pt x="211553" y="1606801"/>
                </a:lnTo>
                <a:lnTo>
                  <a:pt x="211337" y="1606621"/>
                </a:lnTo>
                <a:lnTo>
                  <a:pt x="211445" y="1606297"/>
                </a:lnTo>
                <a:close/>
                <a:moveTo>
                  <a:pt x="362817" y="1605215"/>
                </a:moveTo>
                <a:lnTo>
                  <a:pt x="363213" y="1605215"/>
                </a:lnTo>
                <a:lnTo>
                  <a:pt x="363286" y="1605396"/>
                </a:lnTo>
                <a:lnTo>
                  <a:pt x="363286" y="1605720"/>
                </a:lnTo>
                <a:lnTo>
                  <a:pt x="362817" y="1606116"/>
                </a:lnTo>
                <a:lnTo>
                  <a:pt x="362492" y="1606116"/>
                </a:lnTo>
                <a:lnTo>
                  <a:pt x="362312" y="1605900"/>
                </a:lnTo>
                <a:lnTo>
                  <a:pt x="362312" y="1605612"/>
                </a:lnTo>
                <a:close/>
                <a:moveTo>
                  <a:pt x="364187" y="1604422"/>
                </a:moveTo>
                <a:lnTo>
                  <a:pt x="364512" y="1604422"/>
                </a:lnTo>
                <a:lnTo>
                  <a:pt x="364692" y="1604603"/>
                </a:lnTo>
                <a:lnTo>
                  <a:pt x="364692" y="1604927"/>
                </a:lnTo>
                <a:lnTo>
                  <a:pt x="364512" y="1604999"/>
                </a:lnTo>
                <a:lnTo>
                  <a:pt x="364187" y="1604999"/>
                </a:lnTo>
                <a:lnTo>
                  <a:pt x="364007" y="1604819"/>
                </a:lnTo>
                <a:lnTo>
                  <a:pt x="364007" y="1604495"/>
                </a:lnTo>
                <a:close/>
                <a:moveTo>
                  <a:pt x="208164" y="1603305"/>
                </a:moveTo>
                <a:lnTo>
                  <a:pt x="208452" y="1603305"/>
                </a:lnTo>
                <a:lnTo>
                  <a:pt x="208668" y="1603521"/>
                </a:lnTo>
                <a:lnTo>
                  <a:pt x="208452" y="1603630"/>
                </a:lnTo>
                <a:lnTo>
                  <a:pt x="208164" y="1603630"/>
                </a:lnTo>
                <a:lnTo>
                  <a:pt x="207947" y="1603413"/>
                </a:lnTo>
                <a:close/>
                <a:moveTo>
                  <a:pt x="366891" y="1603017"/>
                </a:moveTo>
                <a:lnTo>
                  <a:pt x="367108" y="1603197"/>
                </a:lnTo>
                <a:lnTo>
                  <a:pt x="367000" y="1604422"/>
                </a:lnTo>
                <a:lnTo>
                  <a:pt x="367288" y="1604711"/>
                </a:lnTo>
                <a:lnTo>
                  <a:pt x="367216" y="1606224"/>
                </a:lnTo>
                <a:lnTo>
                  <a:pt x="366495" y="1606801"/>
                </a:lnTo>
                <a:lnTo>
                  <a:pt x="366495" y="1607017"/>
                </a:lnTo>
                <a:lnTo>
                  <a:pt x="366206" y="1607306"/>
                </a:lnTo>
                <a:lnTo>
                  <a:pt x="366206" y="1607918"/>
                </a:lnTo>
                <a:lnTo>
                  <a:pt x="366026" y="1608099"/>
                </a:lnTo>
                <a:lnTo>
                  <a:pt x="365701" y="1607990"/>
                </a:lnTo>
                <a:lnTo>
                  <a:pt x="365016" y="1608603"/>
                </a:lnTo>
                <a:lnTo>
                  <a:pt x="364295" y="1608603"/>
                </a:lnTo>
                <a:lnTo>
                  <a:pt x="364115" y="1608423"/>
                </a:lnTo>
                <a:lnTo>
                  <a:pt x="364223" y="1607810"/>
                </a:lnTo>
                <a:lnTo>
                  <a:pt x="363610" y="1607198"/>
                </a:lnTo>
                <a:lnTo>
                  <a:pt x="363610" y="1606909"/>
                </a:lnTo>
                <a:lnTo>
                  <a:pt x="363322" y="1606621"/>
                </a:lnTo>
                <a:lnTo>
                  <a:pt x="363322" y="1606297"/>
                </a:lnTo>
                <a:lnTo>
                  <a:pt x="365016" y="1604891"/>
                </a:lnTo>
                <a:lnTo>
                  <a:pt x="365016" y="1604026"/>
                </a:lnTo>
                <a:lnTo>
                  <a:pt x="366278" y="1603017"/>
                </a:lnTo>
                <a:close/>
                <a:moveTo>
                  <a:pt x="210832" y="1602620"/>
                </a:moveTo>
                <a:lnTo>
                  <a:pt x="211156" y="1602620"/>
                </a:lnTo>
                <a:lnTo>
                  <a:pt x="211661" y="1603125"/>
                </a:lnTo>
                <a:lnTo>
                  <a:pt x="211445" y="1603233"/>
                </a:lnTo>
                <a:lnTo>
                  <a:pt x="210760" y="1603233"/>
                </a:lnTo>
                <a:lnTo>
                  <a:pt x="210652" y="1603017"/>
                </a:lnTo>
                <a:lnTo>
                  <a:pt x="210652" y="1602729"/>
                </a:lnTo>
                <a:close/>
                <a:moveTo>
                  <a:pt x="207551" y="1602620"/>
                </a:moveTo>
                <a:lnTo>
                  <a:pt x="207875" y="1602729"/>
                </a:lnTo>
                <a:lnTo>
                  <a:pt x="208055" y="1602801"/>
                </a:lnTo>
                <a:lnTo>
                  <a:pt x="207478" y="1603233"/>
                </a:lnTo>
                <a:lnTo>
                  <a:pt x="207262" y="1603125"/>
                </a:lnTo>
                <a:lnTo>
                  <a:pt x="207370" y="1602801"/>
                </a:lnTo>
                <a:close/>
                <a:moveTo>
                  <a:pt x="207551" y="1602116"/>
                </a:moveTo>
                <a:lnTo>
                  <a:pt x="208164" y="1602116"/>
                </a:lnTo>
                <a:lnTo>
                  <a:pt x="208344" y="1602332"/>
                </a:lnTo>
                <a:lnTo>
                  <a:pt x="208164" y="1602404"/>
                </a:lnTo>
                <a:lnTo>
                  <a:pt x="207551" y="1602404"/>
                </a:lnTo>
                <a:lnTo>
                  <a:pt x="207370" y="1602224"/>
                </a:lnTo>
                <a:close/>
                <a:moveTo>
                  <a:pt x="360725" y="1600927"/>
                </a:moveTo>
                <a:lnTo>
                  <a:pt x="361411" y="1600999"/>
                </a:lnTo>
                <a:lnTo>
                  <a:pt x="361915" y="1601395"/>
                </a:lnTo>
                <a:lnTo>
                  <a:pt x="361915" y="1601791"/>
                </a:lnTo>
                <a:lnTo>
                  <a:pt x="362492" y="1602404"/>
                </a:lnTo>
                <a:lnTo>
                  <a:pt x="362312" y="1604999"/>
                </a:lnTo>
                <a:lnTo>
                  <a:pt x="362024" y="1605287"/>
                </a:lnTo>
                <a:lnTo>
                  <a:pt x="361915" y="1606513"/>
                </a:lnTo>
                <a:lnTo>
                  <a:pt x="362096" y="1606693"/>
                </a:lnTo>
                <a:lnTo>
                  <a:pt x="362420" y="1606693"/>
                </a:lnTo>
                <a:lnTo>
                  <a:pt x="363213" y="1607486"/>
                </a:lnTo>
                <a:lnTo>
                  <a:pt x="363213" y="1607774"/>
                </a:lnTo>
                <a:lnTo>
                  <a:pt x="363790" y="1608387"/>
                </a:lnTo>
                <a:lnTo>
                  <a:pt x="363790" y="1609000"/>
                </a:lnTo>
                <a:lnTo>
                  <a:pt x="364007" y="1609108"/>
                </a:lnTo>
                <a:lnTo>
                  <a:pt x="364295" y="1608891"/>
                </a:lnTo>
                <a:lnTo>
                  <a:pt x="364620" y="1608891"/>
                </a:lnTo>
                <a:lnTo>
                  <a:pt x="364800" y="1609108"/>
                </a:lnTo>
                <a:lnTo>
                  <a:pt x="364620" y="1612279"/>
                </a:lnTo>
                <a:lnTo>
                  <a:pt x="363899" y="1612892"/>
                </a:lnTo>
                <a:lnTo>
                  <a:pt x="363899" y="1613973"/>
                </a:lnTo>
                <a:lnTo>
                  <a:pt x="363502" y="1614297"/>
                </a:lnTo>
                <a:lnTo>
                  <a:pt x="363502" y="1614586"/>
                </a:lnTo>
                <a:lnTo>
                  <a:pt x="363105" y="1614874"/>
                </a:lnTo>
                <a:lnTo>
                  <a:pt x="363105" y="1615487"/>
                </a:lnTo>
                <a:lnTo>
                  <a:pt x="362817" y="1615775"/>
                </a:lnTo>
                <a:lnTo>
                  <a:pt x="362709" y="1617793"/>
                </a:lnTo>
                <a:lnTo>
                  <a:pt x="362492" y="1617974"/>
                </a:lnTo>
                <a:lnTo>
                  <a:pt x="362204" y="1617974"/>
                </a:lnTo>
                <a:lnTo>
                  <a:pt x="362024" y="1618082"/>
                </a:lnTo>
                <a:lnTo>
                  <a:pt x="362024" y="1618694"/>
                </a:lnTo>
                <a:lnTo>
                  <a:pt x="361302" y="1619271"/>
                </a:lnTo>
                <a:lnTo>
                  <a:pt x="361915" y="1619884"/>
                </a:lnTo>
                <a:lnTo>
                  <a:pt x="361915" y="1620172"/>
                </a:lnTo>
                <a:lnTo>
                  <a:pt x="362204" y="1620496"/>
                </a:lnTo>
                <a:lnTo>
                  <a:pt x="362204" y="1620785"/>
                </a:lnTo>
                <a:lnTo>
                  <a:pt x="361807" y="1621073"/>
                </a:lnTo>
                <a:lnTo>
                  <a:pt x="361807" y="1621397"/>
                </a:lnTo>
                <a:lnTo>
                  <a:pt x="361519" y="1621686"/>
                </a:lnTo>
                <a:lnTo>
                  <a:pt x="361411" y="1622803"/>
                </a:lnTo>
                <a:lnTo>
                  <a:pt x="361735" y="1623199"/>
                </a:lnTo>
                <a:lnTo>
                  <a:pt x="361735" y="1624389"/>
                </a:lnTo>
                <a:lnTo>
                  <a:pt x="361519" y="1624497"/>
                </a:lnTo>
                <a:lnTo>
                  <a:pt x="361122" y="1624497"/>
                </a:lnTo>
                <a:lnTo>
                  <a:pt x="361014" y="1624569"/>
                </a:lnTo>
                <a:lnTo>
                  <a:pt x="361014" y="1624893"/>
                </a:lnTo>
                <a:lnTo>
                  <a:pt x="361627" y="1625470"/>
                </a:lnTo>
                <a:lnTo>
                  <a:pt x="361447" y="1628461"/>
                </a:lnTo>
                <a:lnTo>
                  <a:pt x="360725" y="1629074"/>
                </a:lnTo>
                <a:lnTo>
                  <a:pt x="361122" y="1629362"/>
                </a:lnTo>
                <a:lnTo>
                  <a:pt x="361050" y="1629867"/>
                </a:lnTo>
                <a:lnTo>
                  <a:pt x="360834" y="1630083"/>
                </a:lnTo>
                <a:lnTo>
                  <a:pt x="360545" y="1630083"/>
                </a:lnTo>
                <a:lnTo>
                  <a:pt x="360437" y="1629867"/>
                </a:lnTo>
                <a:lnTo>
                  <a:pt x="360437" y="1629579"/>
                </a:lnTo>
                <a:lnTo>
                  <a:pt x="360257" y="1629470"/>
                </a:lnTo>
                <a:lnTo>
                  <a:pt x="358634" y="1629362"/>
                </a:lnTo>
                <a:lnTo>
                  <a:pt x="358165" y="1628894"/>
                </a:lnTo>
                <a:lnTo>
                  <a:pt x="358165" y="1628569"/>
                </a:lnTo>
                <a:lnTo>
                  <a:pt x="357841" y="1628281"/>
                </a:lnTo>
                <a:lnTo>
                  <a:pt x="357841" y="1627993"/>
                </a:lnTo>
                <a:lnTo>
                  <a:pt x="357552" y="1627668"/>
                </a:lnTo>
                <a:lnTo>
                  <a:pt x="357552" y="1627380"/>
                </a:lnTo>
                <a:lnTo>
                  <a:pt x="357228" y="1627092"/>
                </a:lnTo>
                <a:lnTo>
                  <a:pt x="357336" y="1625290"/>
                </a:lnTo>
                <a:lnTo>
                  <a:pt x="357624" y="1624965"/>
                </a:lnTo>
                <a:lnTo>
                  <a:pt x="357733" y="1624677"/>
                </a:lnTo>
                <a:lnTo>
                  <a:pt x="357336" y="1624389"/>
                </a:lnTo>
                <a:lnTo>
                  <a:pt x="357444" y="1623163"/>
                </a:lnTo>
                <a:lnTo>
                  <a:pt x="356651" y="1622479"/>
                </a:lnTo>
                <a:lnTo>
                  <a:pt x="356326" y="1622371"/>
                </a:lnTo>
                <a:lnTo>
                  <a:pt x="355858" y="1621974"/>
                </a:lnTo>
                <a:lnTo>
                  <a:pt x="355930" y="1621073"/>
                </a:lnTo>
                <a:lnTo>
                  <a:pt x="356651" y="1620496"/>
                </a:lnTo>
                <a:lnTo>
                  <a:pt x="356651" y="1620172"/>
                </a:lnTo>
                <a:lnTo>
                  <a:pt x="356146" y="1619704"/>
                </a:lnTo>
                <a:lnTo>
                  <a:pt x="355749" y="1619992"/>
                </a:lnTo>
                <a:lnTo>
                  <a:pt x="355173" y="1619992"/>
                </a:lnTo>
                <a:lnTo>
                  <a:pt x="354668" y="1619487"/>
                </a:lnTo>
                <a:lnTo>
                  <a:pt x="354776" y="1618298"/>
                </a:lnTo>
                <a:lnTo>
                  <a:pt x="355064" y="1618010"/>
                </a:lnTo>
                <a:lnTo>
                  <a:pt x="355064" y="1617685"/>
                </a:lnTo>
                <a:lnTo>
                  <a:pt x="355461" y="1617397"/>
                </a:lnTo>
                <a:lnTo>
                  <a:pt x="355641" y="1614189"/>
                </a:lnTo>
                <a:lnTo>
                  <a:pt x="356146" y="1613793"/>
                </a:lnTo>
                <a:lnTo>
                  <a:pt x="356471" y="1613793"/>
                </a:lnTo>
                <a:lnTo>
                  <a:pt x="356651" y="1613721"/>
                </a:lnTo>
                <a:lnTo>
                  <a:pt x="356651" y="1612820"/>
                </a:lnTo>
                <a:lnTo>
                  <a:pt x="357336" y="1612207"/>
                </a:lnTo>
                <a:lnTo>
                  <a:pt x="357444" y="1611631"/>
                </a:lnTo>
                <a:lnTo>
                  <a:pt x="357552" y="1611522"/>
                </a:lnTo>
                <a:lnTo>
                  <a:pt x="357949" y="1611522"/>
                </a:lnTo>
                <a:lnTo>
                  <a:pt x="358057" y="1611414"/>
                </a:lnTo>
                <a:lnTo>
                  <a:pt x="358129" y="1609324"/>
                </a:lnTo>
                <a:lnTo>
                  <a:pt x="357841" y="1609036"/>
                </a:lnTo>
                <a:lnTo>
                  <a:pt x="357841" y="1608711"/>
                </a:lnTo>
                <a:lnTo>
                  <a:pt x="357552" y="1608423"/>
                </a:lnTo>
                <a:lnTo>
                  <a:pt x="357552" y="1608135"/>
                </a:lnTo>
                <a:lnTo>
                  <a:pt x="357228" y="1607810"/>
                </a:lnTo>
                <a:lnTo>
                  <a:pt x="357336" y="1606333"/>
                </a:lnTo>
                <a:lnTo>
                  <a:pt x="357733" y="1606008"/>
                </a:lnTo>
                <a:lnTo>
                  <a:pt x="357733" y="1605720"/>
                </a:lnTo>
                <a:lnTo>
                  <a:pt x="358021" y="1605432"/>
                </a:lnTo>
                <a:lnTo>
                  <a:pt x="358021" y="1605107"/>
                </a:lnTo>
                <a:lnTo>
                  <a:pt x="358418" y="1604819"/>
                </a:lnTo>
                <a:lnTo>
                  <a:pt x="358418" y="1604206"/>
                </a:lnTo>
                <a:lnTo>
                  <a:pt x="358814" y="1604026"/>
                </a:lnTo>
                <a:lnTo>
                  <a:pt x="358814" y="1603702"/>
                </a:lnTo>
                <a:lnTo>
                  <a:pt x="358526" y="1603305"/>
                </a:lnTo>
                <a:lnTo>
                  <a:pt x="358526" y="1602801"/>
                </a:lnTo>
                <a:lnTo>
                  <a:pt x="358742" y="1602620"/>
                </a:lnTo>
                <a:lnTo>
                  <a:pt x="359716" y="1602729"/>
                </a:lnTo>
                <a:lnTo>
                  <a:pt x="360221" y="1602332"/>
                </a:lnTo>
                <a:lnTo>
                  <a:pt x="360221" y="1601719"/>
                </a:lnTo>
                <a:lnTo>
                  <a:pt x="360617" y="1601431"/>
                </a:lnTo>
                <a:lnTo>
                  <a:pt x="360617" y="1601107"/>
                </a:lnTo>
                <a:close/>
                <a:moveTo>
                  <a:pt x="220928" y="1599917"/>
                </a:moveTo>
                <a:lnTo>
                  <a:pt x="221397" y="1600422"/>
                </a:lnTo>
                <a:lnTo>
                  <a:pt x="221217" y="1600530"/>
                </a:lnTo>
                <a:lnTo>
                  <a:pt x="220495" y="1600530"/>
                </a:lnTo>
                <a:lnTo>
                  <a:pt x="220423" y="1600314"/>
                </a:lnTo>
                <a:lnTo>
                  <a:pt x="220423" y="1600134"/>
                </a:lnTo>
                <a:lnTo>
                  <a:pt x="220604" y="1599917"/>
                </a:lnTo>
                <a:close/>
                <a:moveTo>
                  <a:pt x="361122" y="1599521"/>
                </a:moveTo>
                <a:lnTo>
                  <a:pt x="361519" y="1599521"/>
                </a:lnTo>
                <a:lnTo>
                  <a:pt x="361591" y="1599629"/>
                </a:lnTo>
                <a:lnTo>
                  <a:pt x="361519" y="1599809"/>
                </a:lnTo>
                <a:lnTo>
                  <a:pt x="361122" y="1599809"/>
                </a:lnTo>
                <a:lnTo>
                  <a:pt x="361014" y="1599629"/>
                </a:lnTo>
                <a:close/>
                <a:moveTo>
                  <a:pt x="346663" y="1599341"/>
                </a:moveTo>
                <a:lnTo>
                  <a:pt x="346951" y="1599341"/>
                </a:lnTo>
                <a:lnTo>
                  <a:pt x="347168" y="1599521"/>
                </a:lnTo>
                <a:lnTo>
                  <a:pt x="346951" y="1599629"/>
                </a:lnTo>
                <a:lnTo>
                  <a:pt x="346663" y="1599629"/>
                </a:lnTo>
                <a:lnTo>
                  <a:pt x="346446" y="1599413"/>
                </a:lnTo>
                <a:close/>
                <a:moveTo>
                  <a:pt x="347059" y="1598728"/>
                </a:moveTo>
                <a:lnTo>
                  <a:pt x="347348" y="1598728"/>
                </a:lnTo>
                <a:lnTo>
                  <a:pt x="347564" y="1598944"/>
                </a:lnTo>
                <a:lnTo>
                  <a:pt x="347348" y="1599016"/>
                </a:lnTo>
                <a:lnTo>
                  <a:pt x="346951" y="1599016"/>
                </a:lnTo>
                <a:lnTo>
                  <a:pt x="346879" y="1598836"/>
                </a:lnTo>
                <a:close/>
                <a:moveTo>
                  <a:pt x="216421" y="1597935"/>
                </a:moveTo>
                <a:lnTo>
                  <a:pt x="216745" y="1597935"/>
                </a:lnTo>
                <a:lnTo>
                  <a:pt x="216926" y="1598043"/>
                </a:lnTo>
                <a:lnTo>
                  <a:pt x="216745" y="1598224"/>
                </a:lnTo>
                <a:lnTo>
                  <a:pt x="216421" y="1598224"/>
                </a:lnTo>
                <a:lnTo>
                  <a:pt x="216241" y="1598043"/>
                </a:lnTo>
                <a:close/>
                <a:moveTo>
                  <a:pt x="371867" y="1597142"/>
                </a:moveTo>
                <a:lnTo>
                  <a:pt x="371976" y="1597214"/>
                </a:lnTo>
                <a:lnTo>
                  <a:pt x="371976" y="1597539"/>
                </a:lnTo>
                <a:lnTo>
                  <a:pt x="371651" y="1597827"/>
                </a:lnTo>
                <a:lnTo>
                  <a:pt x="371651" y="1598151"/>
                </a:lnTo>
                <a:lnTo>
                  <a:pt x="371471" y="1598224"/>
                </a:lnTo>
                <a:lnTo>
                  <a:pt x="371074" y="1598224"/>
                </a:lnTo>
                <a:lnTo>
                  <a:pt x="370966" y="1598151"/>
                </a:lnTo>
                <a:lnTo>
                  <a:pt x="370966" y="1597827"/>
                </a:lnTo>
                <a:close/>
                <a:moveTo>
                  <a:pt x="228789" y="1595124"/>
                </a:moveTo>
                <a:lnTo>
                  <a:pt x="229185" y="1595124"/>
                </a:lnTo>
                <a:lnTo>
                  <a:pt x="229294" y="1595232"/>
                </a:lnTo>
                <a:lnTo>
                  <a:pt x="229077" y="1595448"/>
                </a:lnTo>
                <a:lnTo>
                  <a:pt x="228789" y="1595448"/>
                </a:lnTo>
                <a:lnTo>
                  <a:pt x="228572" y="1595232"/>
                </a:lnTo>
                <a:close/>
                <a:moveTo>
                  <a:pt x="229474" y="1594547"/>
                </a:moveTo>
                <a:lnTo>
                  <a:pt x="229798" y="1594547"/>
                </a:lnTo>
                <a:lnTo>
                  <a:pt x="229979" y="1594728"/>
                </a:lnTo>
                <a:lnTo>
                  <a:pt x="229798" y="1594836"/>
                </a:lnTo>
                <a:lnTo>
                  <a:pt x="229474" y="1594836"/>
                </a:lnTo>
                <a:lnTo>
                  <a:pt x="229294" y="1594728"/>
                </a:lnTo>
                <a:close/>
                <a:moveTo>
                  <a:pt x="233476" y="1594223"/>
                </a:moveTo>
                <a:lnTo>
                  <a:pt x="233657" y="1594331"/>
                </a:lnTo>
                <a:lnTo>
                  <a:pt x="233476" y="1594511"/>
                </a:lnTo>
                <a:lnTo>
                  <a:pt x="233152" y="1594439"/>
                </a:lnTo>
                <a:lnTo>
                  <a:pt x="232972" y="1594331"/>
                </a:lnTo>
                <a:lnTo>
                  <a:pt x="233152" y="1594223"/>
                </a:lnTo>
                <a:close/>
                <a:moveTo>
                  <a:pt x="228897" y="1594223"/>
                </a:moveTo>
                <a:lnTo>
                  <a:pt x="228969" y="1594331"/>
                </a:lnTo>
                <a:lnTo>
                  <a:pt x="228897" y="1594511"/>
                </a:lnTo>
                <a:lnTo>
                  <a:pt x="228500" y="1594439"/>
                </a:lnTo>
                <a:lnTo>
                  <a:pt x="228392" y="1594331"/>
                </a:lnTo>
                <a:lnTo>
                  <a:pt x="228500" y="1594223"/>
                </a:lnTo>
                <a:close/>
                <a:moveTo>
                  <a:pt x="231457" y="1593827"/>
                </a:moveTo>
                <a:lnTo>
                  <a:pt x="231890" y="1593827"/>
                </a:lnTo>
                <a:lnTo>
                  <a:pt x="231962" y="1593935"/>
                </a:lnTo>
                <a:lnTo>
                  <a:pt x="231962" y="1594547"/>
                </a:lnTo>
                <a:lnTo>
                  <a:pt x="231782" y="1594728"/>
                </a:lnTo>
                <a:lnTo>
                  <a:pt x="231457" y="1594728"/>
                </a:lnTo>
                <a:lnTo>
                  <a:pt x="231277" y="1594547"/>
                </a:lnTo>
                <a:lnTo>
                  <a:pt x="231385" y="1593935"/>
                </a:lnTo>
                <a:close/>
                <a:moveTo>
                  <a:pt x="235171" y="1593755"/>
                </a:moveTo>
                <a:lnTo>
                  <a:pt x="235460" y="1593755"/>
                </a:lnTo>
                <a:lnTo>
                  <a:pt x="235676" y="1593935"/>
                </a:lnTo>
                <a:lnTo>
                  <a:pt x="235460" y="1594043"/>
                </a:lnTo>
                <a:lnTo>
                  <a:pt x="235171" y="1594043"/>
                </a:lnTo>
                <a:lnTo>
                  <a:pt x="234955" y="1593827"/>
                </a:lnTo>
                <a:close/>
                <a:moveTo>
                  <a:pt x="236469" y="1593538"/>
                </a:moveTo>
                <a:lnTo>
                  <a:pt x="236649" y="1593646"/>
                </a:lnTo>
                <a:lnTo>
                  <a:pt x="236469" y="1593827"/>
                </a:lnTo>
                <a:lnTo>
                  <a:pt x="236145" y="1593755"/>
                </a:lnTo>
                <a:lnTo>
                  <a:pt x="235964" y="1593646"/>
                </a:lnTo>
                <a:lnTo>
                  <a:pt x="236145" y="1593538"/>
                </a:lnTo>
                <a:close/>
                <a:moveTo>
                  <a:pt x="230880" y="1593142"/>
                </a:moveTo>
                <a:lnTo>
                  <a:pt x="231060" y="1593358"/>
                </a:lnTo>
                <a:lnTo>
                  <a:pt x="230988" y="1593646"/>
                </a:lnTo>
                <a:lnTo>
                  <a:pt x="230880" y="1593755"/>
                </a:lnTo>
                <a:lnTo>
                  <a:pt x="230700" y="1593646"/>
                </a:lnTo>
                <a:lnTo>
                  <a:pt x="230772" y="1593358"/>
                </a:lnTo>
                <a:close/>
                <a:moveTo>
                  <a:pt x="369091" y="1592853"/>
                </a:moveTo>
                <a:lnTo>
                  <a:pt x="370065" y="1592853"/>
                </a:lnTo>
                <a:lnTo>
                  <a:pt x="370281" y="1593034"/>
                </a:lnTo>
                <a:lnTo>
                  <a:pt x="370173" y="1593935"/>
                </a:lnTo>
                <a:lnTo>
                  <a:pt x="369992" y="1594043"/>
                </a:lnTo>
                <a:lnTo>
                  <a:pt x="369668" y="1594043"/>
                </a:lnTo>
                <a:lnTo>
                  <a:pt x="368875" y="1593250"/>
                </a:lnTo>
                <a:lnTo>
                  <a:pt x="368875" y="1592926"/>
                </a:lnTo>
                <a:close/>
                <a:moveTo>
                  <a:pt x="222010" y="1592349"/>
                </a:moveTo>
                <a:lnTo>
                  <a:pt x="222406" y="1592349"/>
                </a:lnTo>
                <a:lnTo>
                  <a:pt x="222515" y="1592529"/>
                </a:lnTo>
                <a:lnTo>
                  <a:pt x="222515" y="1592745"/>
                </a:lnTo>
                <a:lnTo>
                  <a:pt x="222298" y="1592926"/>
                </a:lnTo>
                <a:lnTo>
                  <a:pt x="221721" y="1592853"/>
                </a:lnTo>
                <a:lnTo>
                  <a:pt x="221505" y="1592745"/>
                </a:lnTo>
                <a:close/>
                <a:moveTo>
                  <a:pt x="220423" y="1592241"/>
                </a:moveTo>
                <a:lnTo>
                  <a:pt x="220712" y="1592241"/>
                </a:lnTo>
                <a:lnTo>
                  <a:pt x="220928" y="1592349"/>
                </a:lnTo>
                <a:lnTo>
                  <a:pt x="220712" y="1592529"/>
                </a:lnTo>
                <a:lnTo>
                  <a:pt x="220423" y="1592529"/>
                </a:lnTo>
                <a:lnTo>
                  <a:pt x="220207" y="1592349"/>
                </a:lnTo>
                <a:close/>
                <a:moveTo>
                  <a:pt x="357624" y="1591952"/>
                </a:moveTo>
                <a:lnTo>
                  <a:pt x="357913" y="1591952"/>
                </a:lnTo>
                <a:lnTo>
                  <a:pt x="358418" y="1592349"/>
                </a:lnTo>
                <a:lnTo>
                  <a:pt x="358418" y="1592926"/>
                </a:lnTo>
                <a:lnTo>
                  <a:pt x="358526" y="1593142"/>
                </a:lnTo>
                <a:lnTo>
                  <a:pt x="358814" y="1593142"/>
                </a:lnTo>
                <a:lnTo>
                  <a:pt x="359031" y="1593322"/>
                </a:lnTo>
                <a:lnTo>
                  <a:pt x="359031" y="1593935"/>
                </a:lnTo>
                <a:lnTo>
                  <a:pt x="358814" y="1594043"/>
                </a:lnTo>
                <a:lnTo>
                  <a:pt x="357120" y="1593935"/>
                </a:lnTo>
                <a:lnTo>
                  <a:pt x="356831" y="1594223"/>
                </a:lnTo>
                <a:lnTo>
                  <a:pt x="356507" y="1594223"/>
                </a:lnTo>
                <a:lnTo>
                  <a:pt x="356326" y="1594043"/>
                </a:lnTo>
                <a:lnTo>
                  <a:pt x="356435" y="1593142"/>
                </a:lnTo>
                <a:lnTo>
                  <a:pt x="356723" y="1592962"/>
                </a:lnTo>
                <a:lnTo>
                  <a:pt x="356723" y="1592565"/>
                </a:lnTo>
                <a:close/>
                <a:moveTo>
                  <a:pt x="219125" y="1591844"/>
                </a:moveTo>
                <a:lnTo>
                  <a:pt x="219414" y="1591844"/>
                </a:lnTo>
                <a:lnTo>
                  <a:pt x="219630" y="1592025"/>
                </a:lnTo>
                <a:lnTo>
                  <a:pt x="219630" y="1592241"/>
                </a:lnTo>
                <a:lnTo>
                  <a:pt x="219414" y="1592457"/>
                </a:lnTo>
                <a:lnTo>
                  <a:pt x="219017" y="1592457"/>
                </a:lnTo>
                <a:lnTo>
                  <a:pt x="218909" y="1592241"/>
                </a:lnTo>
                <a:lnTo>
                  <a:pt x="218909" y="1591952"/>
                </a:lnTo>
                <a:close/>
                <a:moveTo>
                  <a:pt x="220820" y="1591051"/>
                </a:moveTo>
                <a:lnTo>
                  <a:pt x="221108" y="1591340"/>
                </a:lnTo>
                <a:lnTo>
                  <a:pt x="221721" y="1591448"/>
                </a:lnTo>
                <a:lnTo>
                  <a:pt x="221902" y="1591520"/>
                </a:lnTo>
                <a:lnTo>
                  <a:pt x="221902" y="1591844"/>
                </a:lnTo>
                <a:lnTo>
                  <a:pt x="221721" y="1592025"/>
                </a:lnTo>
                <a:lnTo>
                  <a:pt x="220712" y="1591952"/>
                </a:lnTo>
                <a:lnTo>
                  <a:pt x="220423" y="1591628"/>
                </a:lnTo>
                <a:lnTo>
                  <a:pt x="220135" y="1591556"/>
                </a:lnTo>
                <a:lnTo>
                  <a:pt x="219918" y="1591448"/>
                </a:lnTo>
                <a:lnTo>
                  <a:pt x="220027" y="1591160"/>
                </a:lnTo>
                <a:lnTo>
                  <a:pt x="220099" y="1591051"/>
                </a:lnTo>
                <a:close/>
                <a:moveTo>
                  <a:pt x="224101" y="1590655"/>
                </a:moveTo>
                <a:lnTo>
                  <a:pt x="224282" y="1590835"/>
                </a:lnTo>
                <a:lnTo>
                  <a:pt x="224282" y="1591160"/>
                </a:lnTo>
                <a:lnTo>
                  <a:pt x="224101" y="1591232"/>
                </a:lnTo>
                <a:lnTo>
                  <a:pt x="223596" y="1590763"/>
                </a:lnTo>
                <a:lnTo>
                  <a:pt x="223813" y="1590655"/>
                </a:lnTo>
                <a:close/>
                <a:moveTo>
                  <a:pt x="243933" y="1590439"/>
                </a:moveTo>
                <a:lnTo>
                  <a:pt x="244222" y="1590439"/>
                </a:lnTo>
                <a:lnTo>
                  <a:pt x="244438" y="1590547"/>
                </a:lnTo>
                <a:lnTo>
                  <a:pt x="244438" y="1590835"/>
                </a:lnTo>
                <a:lnTo>
                  <a:pt x="244222" y="1591051"/>
                </a:lnTo>
                <a:lnTo>
                  <a:pt x="243933" y="1591051"/>
                </a:lnTo>
                <a:lnTo>
                  <a:pt x="243717" y="1590835"/>
                </a:lnTo>
                <a:lnTo>
                  <a:pt x="243717" y="1590547"/>
                </a:lnTo>
                <a:close/>
                <a:moveTo>
                  <a:pt x="244907" y="1590150"/>
                </a:moveTo>
                <a:lnTo>
                  <a:pt x="245339" y="1590259"/>
                </a:lnTo>
                <a:lnTo>
                  <a:pt x="245412" y="1590331"/>
                </a:lnTo>
                <a:lnTo>
                  <a:pt x="245231" y="1590439"/>
                </a:lnTo>
                <a:lnTo>
                  <a:pt x="244907" y="1590439"/>
                </a:lnTo>
                <a:lnTo>
                  <a:pt x="244726" y="1590331"/>
                </a:lnTo>
                <a:close/>
                <a:moveTo>
                  <a:pt x="216241" y="1590150"/>
                </a:moveTo>
                <a:lnTo>
                  <a:pt x="216421" y="1590331"/>
                </a:lnTo>
                <a:lnTo>
                  <a:pt x="216313" y="1590943"/>
                </a:lnTo>
                <a:lnTo>
                  <a:pt x="216132" y="1591051"/>
                </a:lnTo>
                <a:lnTo>
                  <a:pt x="215844" y="1591051"/>
                </a:lnTo>
                <a:lnTo>
                  <a:pt x="215736" y="1590835"/>
                </a:lnTo>
                <a:lnTo>
                  <a:pt x="215736" y="1590547"/>
                </a:lnTo>
                <a:close/>
                <a:moveTo>
                  <a:pt x="243933" y="1589862"/>
                </a:moveTo>
                <a:lnTo>
                  <a:pt x="244330" y="1589862"/>
                </a:lnTo>
                <a:lnTo>
                  <a:pt x="244438" y="1590042"/>
                </a:lnTo>
                <a:lnTo>
                  <a:pt x="244330" y="1590150"/>
                </a:lnTo>
                <a:lnTo>
                  <a:pt x="243933" y="1590150"/>
                </a:lnTo>
                <a:lnTo>
                  <a:pt x="243825" y="1589934"/>
                </a:lnTo>
                <a:close/>
                <a:moveTo>
                  <a:pt x="246638" y="1589646"/>
                </a:moveTo>
                <a:lnTo>
                  <a:pt x="246926" y="1589754"/>
                </a:lnTo>
                <a:lnTo>
                  <a:pt x="247106" y="1589826"/>
                </a:lnTo>
                <a:lnTo>
                  <a:pt x="246926" y="1590042"/>
                </a:lnTo>
                <a:lnTo>
                  <a:pt x="246638" y="1589934"/>
                </a:lnTo>
                <a:lnTo>
                  <a:pt x="246421" y="1589862"/>
                </a:lnTo>
                <a:close/>
                <a:moveTo>
                  <a:pt x="243032" y="1589466"/>
                </a:moveTo>
                <a:lnTo>
                  <a:pt x="243320" y="1589466"/>
                </a:lnTo>
                <a:lnTo>
                  <a:pt x="243537" y="1589646"/>
                </a:lnTo>
                <a:lnTo>
                  <a:pt x="243428" y="1589970"/>
                </a:lnTo>
                <a:lnTo>
                  <a:pt x="243320" y="1590042"/>
                </a:lnTo>
                <a:lnTo>
                  <a:pt x="242924" y="1590042"/>
                </a:lnTo>
                <a:lnTo>
                  <a:pt x="242851" y="1589862"/>
                </a:lnTo>
                <a:lnTo>
                  <a:pt x="242851" y="1589538"/>
                </a:lnTo>
                <a:close/>
                <a:moveTo>
                  <a:pt x="256590" y="1589033"/>
                </a:moveTo>
                <a:lnTo>
                  <a:pt x="256698" y="1589249"/>
                </a:lnTo>
                <a:lnTo>
                  <a:pt x="256698" y="1589538"/>
                </a:lnTo>
                <a:lnTo>
                  <a:pt x="256481" y="1589754"/>
                </a:lnTo>
                <a:lnTo>
                  <a:pt x="256193" y="1589646"/>
                </a:lnTo>
                <a:lnTo>
                  <a:pt x="256085" y="1589538"/>
                </a:lnTo>
                <a:lnTo>
                  <a:pt x="256085" y="1589249"/>
                </a:lnTo>
                <a:lnTo>
                  <a:pt x="256193" y="1589033"/>
                </a:lnTo>
                <a:close/>
                <a:moveTo>
                  <a:pt x="218620" y="1588853"/>
                </a:moveTo>
                <a:lnTo>
                  <a:pt x="218909" y="1588853"/>
                </a:lnTo>
                <a:lnTo>
                  <a:pt x="219125" y="1589033"/>
                </a:lnTo>
                <a:lnTo>
                  <a:pt x="218909" y="1589141"/>
                </a:lnTo>
                <a:lnTo>
                  <a:pt x="218620" y="1589141"/>
                </a:lnTo>
                <a:lnTo>
                  <a:pt x="218404" y="1588961"/>
                </a:lnTo>
                <a:close/>
                <a:moveTo>
                  <a:pt x="220027" y="1588637"/>
                </a:moveTo>
                <a:lnTo>
                  <a:pt x="220604" y="1588637"/>
                </a:lnTo>
                <a:lnTo>
                  <a:pt x="220820" y="1588745"/>
                </a:lnTo>
                <a:lnTo>
                  <a:pt x="220712" y="1589466"/>
                </a:lnTo>
                <a:lnTo>
                  <a:pt x="220207" y="1589862"/>
                </a:lnTo>
                <a:lnTo>
                  <a:pt x="219522" y="1589754"/>
                </a:lnTo>
                <a:lnTo>
                  <a:pt x="219414" y="1589646"/>
                </a:lnTo>
                <a:lnTo>
                  <a:pt x="219414" y="1589033"/>
                </a:lnTo>
                <a:close/>
                <a:moveTo>
                  <a:pt x="252587" y="1588565"/>
                </a:moveTo>
                <a:lnTo>
                  <a:pt x="252984" y="1588565"/>
                </a:lnTo>
                <a:lnTo>
                  <a:pt x="253380" y="1589033"/>
                </a:lnTo>
                <a:lnTo>
                  <a:pt x="253380" y="1589358"/>
                </a:lnTo>
                <a:lnTo>
                  <a:pt x="253200" y="1589430"/>
                </a:lnTo>
                <a:lnTo>
                  <a:pt x="252912" y="1589430"/>
                </a:lnTo>
                <a:lnTo>
                  <a:pt x="252407" y="1588961"/>
                </a:lnTo>
                <a:lnTo>
                  <a:pt x="252515" y="1588745"/>
                </a:lnTo>
                <a:close/>
                <a:moveTo>
                  <a:pt x="251289" y="1588457"/>
                </a:moveTo>
                <a:lnTo>
                  <a:pt x="252010" y="1588565"/>
                </a:lnTo>
                <a:lnTo>
                  <a:pt x="252082" y="1588637"/>
                </a:lnTo>
                <a:lnTo>
                  <a:pt x="252010" y="1588853"/>
                </a:lnTo>
                <a:lnTo>
                  <a:pt x="251289" y="1588745"/>
                </a:lnTo>
                <a:lnTo>
                  <a:pt x="251109" y="1588637"/>
                </a:lnTo>
                <a:close/>
                <a:moveTo>
                  <a:pt x="248729" y="1588348"/>
                </a:moveTo>
                <a:lnTo>
                  <a:pt x="248801" y="1588457"/>
                </a:lnTo>
                <a:lnTo>
                  <a:pt x="248729" y="1588637"/>
                </a:lnTo>
                <a:lnTo>
                  <a:pt x="248296" y="1588565"/>
                </a:lnTo>
                <a:lnTo>
                  <a:pt x="248224" y="1588457"/>
                </a:lnTo>
                <a:lnTo>
                  <a:pt x="248296" y="1588348"/>
                </a:lnTo>
                <a:close/>
                <a:moveTo>
                  <a:pt x="219702" y="1587952"/>
                </a:moveTo>
                <a:lnTo>
                  <a:pt x="220027" y="1588060"/>
                </a:lnTo>
                <a:lnTo>
                  <a:pt x="220099" y="1588168"/>
                </a:lnTo>
                <a:lnTo>
                  <a:pt x="220027" y="1588348"/>
                </a:lnTo>
                <a:lnTo>
                  <a:pt x="219594" y="1588348"/>
                </a:lnTo>
                <a:lnTo>
                  <a:pt x="219522" y="1588168"/>
                </a:lnTo>
                <a:close/>
                <a:moveTo>
                  <a:pt x="217430" y="1587556"/>
                </a:moveTo>
                <a:lnTo>
                  <a:pt x="217719" y="1587556"/>
                </a:lnTo>
                <a:lnTo>
                  <a:pt x="217935" y="1587772"/>
                </a:lnTo>
                <a:lnTo>
                  <a:pt x="217827" y="1588060"/>
                </a:lnTo>
                <a:lnTo>
                  <a:pt x="217719" y="1588168"/>
                </a:lnTo>
                <a:lnTo>
                  <a:pt x="217322" y="1588168"/>
                </a:lnTo>
                <a:lnTo>
                  <a:pt x="217214" y="1587952"/>
                </a:lnTo>
                <a:lnTo>
                  <a:pt x="217214" y="1587664"/>
                </a:lnTo>
                <a:close/>
                <a:moveTo>
                  <a:pt x="211445" y="1587447"/>
                </a:moveTo>
                <a:lnTo>
                  <a:pt x="212130" y="1587556"/>
                </a:lnTo>
                <a:lnTo>
                  <a:pt x="212238" y="1587664"/>
                </a:lnTo>
                <a:lnTo>
                  <a:pt x="211733" y="1588060"/>
                </a:lnTo>
                <a:lnTo>
                  <a:pt x="211445" y="1588060"/>
                </a:lnTo>
                <a:lnTo>
                  <a:pt x="211265" y="1587952"/>
                </a:lnTo>
                <a:lnTo>
                  <a:pt x="211265" y="1587664"/>
                </a:lnTo>
                <a:close/>
                <a:moveTo>
                  <a:pt x="216421" y="1587447"/>
                </a:moveTo>
                <a:lnTo>
                  <a:pt x="216709" y="1587556"/>
                </a:lnTo>
                <a:lnTo>
                  <a:pt x="216926" y="1587664"/>
                </a:lnTo>
                <a:lnTo>
                  <a:pt x="216926" y="1587952"/>
                </a:lnTo>
                <a:lnTo>
                  <a:pt x="216709" y="1588168"/>
                </a:lnTo>
                <a:lnTo>
                  <a:pt x="216313" y="1588060"/>
                </a:lnTo>
                <a:lnTo>
                  <a:pt x="216241" y="1587952"/>
                </a:lnTo>
                <a:lnTo>
                  <a:pt x="216241" y="1587664"/>
                </a:lnTo>
                <a:close/>
                <a:moveTo>
                  <a:pt x="220027" y="1587159"/>
                </a:moveTo>
                <a:lnTo>
                  <a:pt x="220423" y="1587159"/>
                </a:lnTo>
                <a:lnTo>
                  <a:pt x="220495" y="1587339"/>
                </a:lnTo>
                <a:lnTo>
                  <a:pt x="220423" y="1587447"/>
                </a:lnTo>
                <a:lnTo>
                  <a:pt x="220027" y="1587447"/>
                </a:lnTo>
                <a:lnTo>
                  <a:pt x="219918" y="1587267"/>
                </a:lnTo>
                <a:close/>
                <a:moveTo>
                  <a:pt x="834421" y="1586366"/>
                </a:moveTo>
                <a:lnTo>
                  <a:pt x="834529" y="1586546"/>
                </a:lnTo>
                <a:lnTo>
                  <a:pt x="834529" y="1586835"/>
                </a:lnTo>
                <a:lnTo>
                  <a:pt x="833700" y="1587556"/>
                </a:lnTo>
                <a:lnTo>
                  <a:pt x="833015" y="1587556"/>
                </a:lnTo>
                <a:lnTo>
                  <a:pt x="832726" y="1587844"/>
                </a:lnTo>
                <a:lnTo>
                  <a:pt x="831717" y="1587844"/>
                </a:lnTo>
                <a:lnTo>
                  <a:pt x="831428" y="1588168"/>
                </a:lnTo>
                <a:lnTo>
                  <a:pt x="829409" y="1588060"/>
                </a:lnTo>
                <a:lnTo>
                  <a:pt x="829229" y="1587952"/>
                </a:lnTo>
                <a:lnTo>
                  <a:pt x="829229" y="1587664"/>
                </a:lnTo>
                <a:lnTo>
                  <a:pt x="829409" y="1587447"/>
                </a:lnTo>
                <a:lnTo>
                  <a:pt x="830419" y="1587556"/>
                </a:lnTo>
                <a:lnTo>
                  <a:pt x="830707" y="1587267"/>
                </a:lnTo>
                <a:lnTo>
                  <a:pt x="831428" y="1587267"/>
                </a:lnTo>
                <a:lnTo>
                  <a:pt x="831717" y="1586943"/>
                </a:lnTo>
                <a:lnTo>
                  <a:pt x="832402" y="1586943"/>
                </a:lnTo>
                <a:lnTo>
                  <a:pt x="833015" y="1586366"/>
                </a:lnTo>
                <a:close/>
                <a:moveTo>
                  <a:pt x="219810" y="1586258"/>
                </a:moveTo>
                <a:lnTo>
                  <a:pt x="220099" y="1586258"/>
                </a:lnTo>
                <a:lnTo>
                  <a:pt x="220315" y="1586438"/>
                </a:lnTo>
                <a:lnTo>
                  <a:pt x="220099" y="1586546"/>
                </a:lnTo>
                <a:lnTo>
                  <a:pt x="219810" y="1586546"/>
                </a:lnTo>
                <a:lnTo>
                  <a:pt x="219630" y="1586366"/>
                </a:lnTo>
                <a:close/>
                <a:moveTo>
                  <a:pt x="200375" y="1585573"/>
                </a:moveTo>
                <a:lnTo>
                  <a:pt x="200988" y="1585645"/>
                </a:lnTo>
                <a:lnTo>
                  <a:pt x="201168" y="1585754"/>
                </a:lnTo>
                <a:lnTo>
                  <a:pt x="201168" y="1586366"/>
                </a:lnTo>
                <a:lnTo>
                  <a:pt x="200772" y="1586655"/>
                </a:lnTo>
                <a:lnTo>
                  <a:pt x="200772" y="1587267"/>
                </a:lnTo>
                <a:lnTo>
                  <a:pt x="200591" y="1587339"/>
                </a:lnTo>
                <a:lnTo>
                  <a:pt x="200303" y="1587339"/>
                </a:lnTo>
                <a:lnTo>
                  <a:pt x="200087" y="1587159"/>
                </a:lnTo>
                <a:lnTo>
                  <a:pt x="200087" y="1586835"/>
                </a:lnTo>
                <a:lnTo>
                  <a:pt x="200014" y="1586763"/>
                </a:lnTo>
                <a:lnTo>
                  <a:pt x="199582" y="1586655"/>
                </a:lnTo>
                <a:lnTo>
                  <a:pt x="199293" y="1586438"/>
                </a:lnTo>
                <a:lnTo>
                  <a:pt x="199005" y="1586366"/>
                </a:lnTo>
                <a:lnTo>
                  <a:pt x="198500" y="1585862"/>
                </a:lnTo>
                <a:lnTo>
                  <a:pt x="198680" y="1585754"/>
                </a:lnTo>
                <a:lnTo>
                  <a:pt x="199978" y="1585862"/>
                </a:lnTo>
                <a:close/>
                <a:moveTo>
                  <a:pt x="212527" y="1585465"/>
                </a:moveTo>
                <a:lnTo>
                  <a:pt x="212923" y="1585465"/>
                </a:lnTo>
                <a:lnTo>
                  <a:pt x="213356" y="1585934"/>
                </a:lnTo>
                <a:lnTo>
                  <a:pt x="213356" y="1586258"/>
                </a:lnTo>
                <a:lnTo>
                  <a:pt x="213644" y="1586546"/>
                </a:lnTo>
                <a:lnTo>
                  <a:pt x="213644" y="1586871"/>
                </a:lnTo>
                <a:lnTo>
                  <a:pt x="213140" y="1587267"/>
                </a:lnTo>
                <a:lnTo>
                  <a:pt x="212454" y="1587267"/>
                </a:lnTo>
                <a:lnTo>
                  <a:pt x="212346" y="1587051"/>
                </a:lnTo>
                <a:lnTo>
                  <a:pt x="212454" y="1585573"/>
                </a:lnTo>
                <a:close/>
                <a:moveTo>
                  <a:pt x="199401" y="1585249"/>
                </a:moveTo>
                <a:lnTo>
                  <a:pt x="199690" y="1585249"/>
                </a:lnTo>
                <a:lnTo>
                  <a:pt x="199870" y="1585357"/>
                </a:lnTo>
                <a:lnTo>
                  <a:pt x="199690" y="1585573"/>
                </a:lnTo>
                <a:lnTo>
                  <a:pt x="199401" y="1585573"/>
                </a:lnTo>
                <a:lnTo>
                  <a:pt x="199185" y="1585357"/>
                </a:lnTo>
                <a:close/>
                <a:moveTo>
                  <a:pt x="220495" y="1585069"/>
                </a:moveTo>
                <a:lnTo>
                  <a:pt x="220820" y="1585069"/>
                </a:lnTo>
                <a:lnTo>
                  <a:pt x="221000" y="1585249"/>
                </a:lnTo>
                <a:lnTo>
                  <a:pt x="220820" y="1585357"/>
                </a:lnTo>
                <a:lnTo>
                  <a:pt x="220495" y="1585357"/>
                </a:lnTo>
                <a:lnTo>
                  <a:pt x="220315" y="1585177"/>
                </a:lnTo>
                <a:close/>
                <a:moveTo>
                  <a:pt x="323045" y="1584961"/>
                </a:moveTo>
                <a:lnTo>
                  <a:pt x="323333" y="1584961"/>
                </a:lnTo>
                <a:lnTo>
                  <a:pt x="323550" y="1585177"/>
                </a:lnTo>
                <a:lnTo>
                  <a:pt x="323550" y="1585465"/>
                </a:lnTo>
                <a:lnTo>
                  <a:pt x="323333" y="1585573"/>
                </a:lnTo>
                <a:lnTo>
                  <a:pt x="322648" y="1585573"/>
                </a:lnTo>
                <a:lnTo>
                  <a:pt x="322540" y="1585357"/>
                </a:lnTo>
                <a:close/>
                <a:moveTo>
                  <a:pt x="369163" y="1584456"/>
                </a:moveTo>
                <a:lnTo>
                  <a:pt x="369488" y="1584564"/>
                </a:lnTo>
                <a:lnTo>
                  <a:pt x="369668" y="1584636"/>
                </a:lnTo>
                <a:lnTo>
                  <a:pt x="369668" y="1584961"/>
                </a:lnTo>
                <a:lnTo>
                  <a:pt x="369488" y="1585141"/>
                </a:lnTo>
                <a:lnTo>
                  <a:pt x="369163" y="1585069"/>
                </a:lnTo>
                <a:lnTo>
                  <a:pt x="368983" y="1584961"/>
                </a:lnTo>
                <a:lnTo>
                  <a:pt x="368983" y="1584672"/>
                </a:lnTo>
                <a:close/>
                <a:moveTo>
                  <a:pt x="213644" y="1584348"/>
                </a:moveTo>
                <a:lnTo>
                  <a:pt x="214149" y="1584853"/>
                </a:lnTo>
                <a:lnTo>
                  <a:pt x="214149" y="1585177"/>
                </a:lnTo>
                <a:lnTo>
                  <a:pt x="213536" y="1585573"/>
                </a:lnTo>
                <a:lnTo>
                  <a:pt x="213140" y="1585069"/>
                </a:lnTo>
                <a:lnTo>
                  <a:pt x="213140" y="1584780"/>
                </a:lnTo>
                <a:close/>
                <a:moveTo>
                  <a:pt x="367576" y="1584168"/>
                </a:moveTo>
                <a:lnTo>
                  <a:pt x="367901" y="1584168"/>
                </a:lnTo>
                <a:lnTo>
                  <a:pt x="368081" y="1584240"/>
                </a:lnTo>
                <a:lnTo>
                  <a:pt x="367901" y="1584456"/>
                </a:lnTo>
                <a:lnTo>
                  <a:pt x="367576" y="1584348"/>
                </a:lnTo>
                <a:lnTo>
                  <a:pt x="367396" y="1584276"/>
                </a:lnTo>
                <a:close/>
                <a:moveTo>
                  <a:pt x="214329" y="1584060"/>
                </a:moveTo>
                <a:lnTo>
                  <a:pt x="214618" y="1584168"/>
                </a:lnTo>
                <a:lnTo>
                  <a:pt x="214834" y="1584240"/>
                </a:lnTo>
                <a:lnTo>
                  <a:pt x="214618" y="1584456"/>
                </a:lnTo>
                <a:lnTo>
                  <a:pt x="214329" y="1584348"/>
                </a:lnTo>
                <a:lnTo>
                  <a:pt x="214149" y="1584276"/>
                </a:lnTo>
                <a:close/>
                <a:moveTo>
                  <a:pt x="357011" y="1583879"/>
                </a:moveTo>
                <a:lnTo>
                  <a:pt x="357697" y="1583879"/>
                </a:lnTo>
                <a:lnTo>
                  <a:pt x="357805" y="1584060"/>
                </a:lnTo>
                <a:lnTo>
                  <a:pt x="357805" y="1584961"/>
                </a:lnTo>
                <a:lnTo>
                  <a:pt x="357300" y="1585357"/>
                </a:lnTo>
                <a:lnTo>
                  <a:pt x="356903" y="1585357"/>
                </a:lnTo>
                <a:lnTo>
                  <a:pt x="356435" y="1585754"/>
                </a:lnTo>
                <a:lnTo>
                  <a:pt x="356435" y="1586042"/>
                </a:lnTo>
                <a:lnTo>
                  <a:pt x="356110" y="1586366"/>
                </a:lnTo>
                <a:lnTo>
                  <a:pt x="356110" y="1586655"/>
                </a:lnTo>
                <a:lnTo>
                  <a:pt x="355713" y="1586871"/>
                </a:lnTo>
                <a:lnTo>
                  <a:pt x="355713" y="1587159"/>
                </a:lnTo>
                <a:lnTo>
                  <a:pt x="355533" y="1587339"/>
                </a:lnTo>
                <a:lnTo>
                  <a:pt x="354920" y="1587339"/>
                </a:lnTo>
                <a:lnTo>
                  <a:pt x="354740" y="1587159"/>
                </a:lnTo>
                <a:lnTo>
                  <a:pt x="354740" y="1586871"/>
                </a:lnTo>
                <a:lnTo>
                  <a:pt x="354415" y="1586546"/>
                </a:lnTo>
                <a:lnTo>
                  <a:pt x="354812" y="1586258"/>
                </a:lnTo>
                <a:lnTo>
                  <a:pt x="354812" y="1585934"/>
                </a:lnTo>
                <a:lnTo>
                  <a:pt x="355533" y="1585465"/>
                </a:lnTo>
                <a:lnTo>
                  <a:pt x="355533" y="1584853"/>
                </a:lnTo>
                <a:lnTo>
                  <a:pt x="356002" y="1584456"/>
                </a:lnTo>
                <a:lnTo>
                  <a:pt x="356326" y="1584348"/>
                </a:lnTo>
                <a:close/>
                <a:moveTo>
                  <a:pt x="368586" y="1583555"/>
                </a:moveTo>
                <a:lnTo>
                  <a:pt x="368875" y="1583555"/>
                </a:lnTo>
                <a:lnTo>
                  <a:pt x="369091" y="1583771"/>
                </a:lnTo>
                <a:lnTo>
                  <a:pt x="368875" y="1583843"/>
                </a:lnTo>
                <a:lnTo>
                  <a:pt x="368586" y="1583843"/>
                </a:lnTo>
                <a:lnTo>
                  <a:pt x="368370" y="1583771"/>
                </a:lnTo>
                <a:close/>
                <a:moveTo>
                  <a:pt x="199474" y="1583447"/>
                </a:moveTo>
                <a:lnTo>
                  <a:pt x="199870" y="1583483"/>
                </a:lnTo>
                <a:lnTo>
                  <a:pt x="199978" y="1583663"/>
                </a:lnTo>
                <a:lnTo>
                  <a:pt x="199978" y="1583879"/>
                </a:lnTo>
                <a:lnTo>
                  <a:pt x="199798" y="1584060"/>
                </a:lnTo>
                <a:lnTo>
                  <a:pt x="199474" y="1584060"/>
                </a:lnTo>
                <a:lnTo>
                  <a:pt x="199293" y="1583879"/>
                </a:lnTo>
                <a:lnTo>
                  <a:pt x="199401" y="1583555"/>
                </a:lnTo>
                <a:close/>
                <a:moveTo>
                  <a:pt x="215015" y="1583267"/>
                </a:moveTo>
                <a:lnTo>
                  <a:pt x="215339" y="1583267"/>
                </a:lnTo>
                <a:lnTo>
                  <a:pt x="215519" y="1583447"/>
                </a:lnTo>
                <a:lnTo>
                  <a:pt x="215339" y="1583555"/>
                </a:lnTo>
                <a:lnTo>
                  <a:pt x="215015" y="1583555"/>
                </a:lnTo>
                <a:lnTo>
                  <a:pt x="214834" y="1583375"/>
                </a:lnTo>
                <a:close/>
                <a:moveTo>
                  <a:pt x="367288" y="1583159"/>
                </a:moveTo>
                <a:lnTo>
                  <a:pt x="367576" y="1583267"/>
                </a:lnTo>
                <a:lnTo>
                  <a:pt x="367793" y="1583375"/>
                </a:lnTo>
                <a:lnTo>
                  <a:pt x="367576" y="1583555"/>
                </a:lnTo>
                <a:lnTo>
                  <a:pt x="367288" y="1583555"/>
                </a:lnTo>
                <a:lnTo>
                  <a:pt x="367072" y="1583375"/>
                </a:lnTo>
                <a:close/>
                <a:moveTo>
                  <a:pt x="370569" y="1583051"/>
                </a:moveTo>
                <a:lnTo>
                  <a:pt x="371290" y="1583159"/>
                </a:lnTo>
                <a:lnTo>
                  <a:pt x="371363" y="1583267"/>
                </a:lnTo>
                <a:lnTo>
                  <a:pt x="371363" y="1583555"/>
                </a:lnTo>
                <a:lnTo>
                  <a:pt x="371182" y="1583663"/>
                </a:lnTo>
                <a:lnTo>
                  <a:pt x="370858" y="1583663"/>
                </a:lnTo>
                <a:lnTo>
                  <a:pt x="370389" y="1583267"/>
                </a:lnTo>
                <a:close/>
                <a:moveTo>
                  <a:pt x="372985" y="1582366"/>
                </a:moveTo>
                <a:lnTo>
                  <a:pt x="373310" y="1582366"/>
                </a:lnTo>
                <a:lnTo>
                  <a:pt x="373382" y="1582474"/>
                </a:lnTo>
                <a:lnTo>
                  <a:pt x="373382" y="1583339"/>
                </a:lnTo>
                <a:lnTo>
                  <a:pt x="373093" y="1583663"/>
                </a:lnTo>
                <a:lnTo>
                  <a:pt x="372985" y="1585754"/>
                </a:lnTo>
                <a:lnTo>
                  <a:pt x="372589" y="1586042"/>
                </a:lnTo>
                <a:lnTo>
                  <a:pt x="372589" y="1586330"/>
                </a:lnTo>
                <a:lnTo>
                  <a:pt x="372192" y="1586546"/>
                </a:lnTo>
                <a:lnTo>
                  <a:pt x="372192" y="1587123"/>
                </a:lnTo>
                <a:lnTo>
                  <a:pt x="371903" y="1587447"/>
                </a:lnTo>
                <a:lnTo>
                  <a:pt x="371795" y="1588348"/>
                </a:lnTo>
                <a:lnTo>
                  <a:pt x="371507" y="1588637"/>
                </a:lnTo>
                <a:lnTo>
                  <a:pt x="371399" y="1590150"/>
                </a:lnTo>
                <a:lnTo>
                  <a:pt x="371110" y="1590331"/>
                </a:lnTo>
                <a:lnTo>
                  <a:pt x="371002" y="1590655"/>
                </a:lnTo>
                <a:lnTo>
                  <a:pt x="370714" y="1590943"/>
                </a:lnTo>
                <a:lnTo>
                  <a:pt x="370714" y="1591232"/>
                </a:lnTo>
                <a:lnTo>
                  <a:pt x="370497" y="1591340"/>
                </a:lnTo>
                <a:lnTo>
                  <a:pt x="370209" y="1591340"/>
                </a:lnTo>
                <a:lnTo>
                  <a:pt x="369812" y="1591628"/>
                </a:lnTo>
                <a:lnTo>
                  <a:pt x="369199" y="1591628"/>
                </a:lnTo>
                <a:lnTo>
                  <a:pt x="368802" y="1591340"/>
                </a:lnTo>
                <a:lnTo>
                  <a:pt x="368009" y="1592025"/>
                </a:lnTo>
                <a:lnTo>
                  <a:pt x="368009" y="1592349"/>
                </a:lnTo>
                <a:lnTo>
                  <a:pt x="367613" y="1592637"/>
                </a:lnTo>
                <a:lnTo>
                  <a:pt x="367613" y="1592853"/>
                </a:lnTo>
                <a:lnTo>
                  <a:pt x="367288" y="1593142"/>
                </a:lnTo>
                <a:lnTo>
                  <a:pt x="367216" y="1593755"/>
                </a:lnTo>
                <a:lnTo>
                  <a:pt x="367396" y="1593935"/>
                </a:lnTo>
                <a:lnTo>
                  <a:pt x="368117" y="1593935"/>
                </a:lnTo>
                <a:lnTo>
                  <a:pt x="368406" y="1594259"/>
                </a:lnTo>
                <a:lnTo>
                  <a:pt x="369019" y="1594259"/>
                </a:lnTo>
                <a:lnTo>
                  <a:pt x="369488" y="1594728"/>
                </a:lnTo>
                <a:lnTo>
                  <a:pt x="369488" y="1595340"/>
                </a:lnTo>
                <a:lnTo>
                  <a:pt x="369307" y="1595557"/>
                </a:lnTo>
                <a:lnTo>
                  <a:pt x="368983" y="1595448"/>
                </a:lnTo>
                <a:lnTo>
                  <a:pt x="368802" y="1595629"/>
                </a:lnTo>
                <a:lnTo>
                  <a:pt x="368802" y="1596530"/>
                </a:lnTo>
                <a:lnTo>
                  <a:pt x="369091" y="1596854"/>
                </a:lnTo>
                <a:lnTo>
                  <a:pt x="369019" y="1598620"/>
                </a:lnTo>
                <a:lnTo>
                  <a:pt x="368802" y="1598728"/>
                </a:lnTo>
                <a:lnTo>
                  <a:pt x="368117" y="1598728"/>
                </a:lnTo>
                <a:lnTo>
                  <a:pt x="367793" y="1599016"/>
                </a:lnTo>
                <a:lnTo>
                  <a:pt x="366819" y="1598944"/>
                </a:lnTo>
                <a:lnTo>
                  <a:pt x="366603" y="1599016"/>
                </a:lnTo>
                <a:lnTo>
                  <a:pt x="366603" y="1600530"/>
                </a:lnTo>
                <a:lnTo>
                  <a:pt x="365521" y="1601431"/>
                </a:lnTo>
                <a:lnTo>
                  <a:pt x="365521" y="1601611"/>
                </a:lnTo>
                <a:lnTo>
                  <a:pt x="365197" y="1601936"/>
                </a:lnTo>
                <a:lnTo>
                  <a:pt x="365125" y="1602224"/>
                </a:lnTo>
                <a:lnTo>
                  <a:pt x="364836" y="1602512"/>
                </a:lnTo>
                <a:lnTo>
                  <a:pt x="364836" y="1602837"/>
                </a:lnTo>
                <a:lnTo>
                  <a:pt x="364331" y="1603233"/>
                </a:lnTo>
                <a:lnTo>
                  <a:pt x="363610" y="1603233"/>
                </a:lnTo>
                <a:lnTo>
                  <a:pt x="363322" y="1602945"/>
                </a:lnTo>
                <a:lnTo>
                  <a:pt x="362925" y="1602837"/>
                </a:lnTo>
                <a:lnTo>
                  <a:pt x="362817" y="1602729"/>
                </a:lnTo>
                <a:lnTo>
                  <a:pt x="362817" y="1601828"/>
                </a:lnTo>
                <a:lnTo>
                  <a:pt x="362745" y="1601647"/>
                </a:lnTo>
                <a:lnTo>
                  <a:pt x="362420" y="1601647"/>
                </a:lnTo>
                <a:lnTo>
                  <a:pt x="362240" y="1601539"/>
                </a:lnTo>
                <a:lnTo>
                  <a:pt x="362240" y="1601251"/>
                </a:lnTo>
                <a:lnTo>
                  <a:pt x="361915" y="1600927"/>
                </a:lnTo>
                <a:lnTo>
                  <a:pt x="362024" y="1598836"/>
                </a:lnTo>
                <a:lnTo>
                  <a:pt x="361735" y="1598548"/>
                </a:lnTo>
                <a:lnTo>
                  <a:pt x="361735" y="1598260"/>
                </a:lnTo>
                <a:lnTo>
                  <a:pt x="361411" y="1597935"/>
                </a:lnTo>
                <a:lnTo>
                  <a:pt x="361519" y="1595845"/>
                </a:lnTo>
                <a:lnTo>
                  <a:pt x="361915" y="1595557"/>
                </a:lnTo>
                <a:lnTo>
                  <a:pt x="361915" y="1595268"/>
                </a:lnTo>
                <a:lnTo>
                  <a:pt x="362204" y="1594944"/>
                </a:lnTo>
                <a:lnTo>
                  <a:pt x="362312" y="1594043"/>
                </a:lnTo>
                <a:lnTo>
                  <a:pt x="361807" y="1593646"/>
                </a:lnTo>
                <a:lnTo>
                  <a:pt x="361519" y="1593646"/>
                </a:lnTo>
                <a:lnTo>
                  <a:pt x="360509" y="1592673"/>
                </a:lnTo>
                <a:lnTo>
                  <a:pt x="359211" y="1592565"/>
                </a:lnTo>
                <a:lnTo>
                  <a:pt x="358418" y="1591880"/>
                </a:lnTo>
                <a:lnTo>
                  <a:pt x="358526" y="1590979"/>
                </a:lnTo>
                <a:lnTo>
                  <a:pt x="358634" y="1590763"/>
                </a:lnTo>
                <a:lnTo>
                  <a:pt x="359608" y="1590871"/>
                </a:lnTo>
                <a:lnTo>
                  <a:pt x="359824" y="1590691"/>
                </a:lnTo>
                <a:lnTo>
                  <a:pt x="359896" y="1588673"/>
                </a:lnTo>
                <a:lnTo>
                  <a:pt x="360293" y="1588384"/>
                </a:lnTo>
                <a:lnTo>
                  <a:pt x="360293" y="1588096"/>
                </a:lnTo>
                <a:lnTo>
                  <a:pt x="361014" y="1587483"/>
                </a:lnTo>
                <a:lnTo>
                  <a:pt x="361014" y="1587159"/>
                </a:lnTo>
                <a:lnTo>
                  <a:pt x="361302" y="1586871"/>
                </a:lnTo>
                <a:lnTo>
                  <a:pt x="361302" y="1586691"/>
                </a:lnTo>
                <a:lnTo>
                  <a:pt x="361699" y="1586366"/>
                </a:lnTo>
                <a:lnTo>
                  <a:pt x="361699" y="1586078"/>
                </a:lnTo>
                <a:lnTo>
                  <a:pt x="362600" y="1585357"/>
                </a:lnTo>
                <a:lnTo>
                  <a:pt x="362889" y="1585357"/>
                </a:lnTo>
                <a:lnTo>
                  <a:pt x="363105" y="1585285"/>
                </a:lnTo>
                <a:lnTo>
                  <a:pt x="363105" y="1584961"/>
                </a:lnTo>
                <a:lnTo>
                  <a:pt x="363286" y="1584780"/>
                </a:lnTo>
                <a:lnTo>
                  <a:pt x="363610" y="1584780"/>
                </a:lnTo>
                <a:lnTo>
                  <a:pt x="363899" y="1584564"/>
                </a:lnTo>
                <a:lnTo>
                  <a:pt x="364620" y="1584564"/>
                </a:lnTo>
                <a:lnTo>
                  <a:pt x="365305" y="1583988"/>
                </a:lnTo>
                <a:lnTo>
                  <a:pt x="365918" y="1584060"/>
                </a:lnTo>
                <a:lnTo>
                  <a:pt x="366314" y="1583771"/>
                </a:lnTo>
                <a:lnTo>
                  <a:pt x="366891" y="1583771"/>
                </a:lnTo>
                <a:lnTo>
                  <a:pt x="367108" y="1583952"/>
                </a:lnTo>
                <a:lnTo>
                  <a:pt x="367108" y="1584564"/>
                </a:lnTo>
                <a:lnTo>
                  <a:pt x="367396" y="1584889"/>
                </a:lnTo>
                <a:lnTo>
                  <a:pt x="367396" y="1585177"/>
                </a:lnTo>
                <a:lnTo>
                  <a:pt x="367504" y="1585285"/>
                </a:lnTo>
                <a:lnTo>
                  <a:pt x="368189" y="1584780"/>
                </a:lnTo>
                <a:lnTo>
                  <a:pt x="368694" y="1585285"/>
                </a:lnTo>
                <a:lnTo>
                  <a:pt x="367613" y="1586078"/>
                </a:lnTo>
                <a:lnTo>
                  <a:pt x="367613" y="1586655"/>
                </a:lnTo>
                <a:lnTo>
                  <a:pt x="367793" y="1586871"/>
                </a:lnTo>
                <a:lnTo>
                  <a:pt x="368298" y="1586366"/>
                </a:lnTo>
                <a:lnTo>
                  <a:pt x="368298" y="1586078"/>
                </a:lnTo>
                <a:lnTo>
                  <a:pt x="368766" y="1585681"/>
                </a:lnTo>
                <a:lnTo>
                  <a:pt x="369091" y="1585970"/>
                </a:lnTo>
                <a:lnTo>
                  <a:pt x="369992" y="1585285"/>
                </a:lnTo>
                <a:lnTo>
                  <a:pt x="369992" y="1584961"/>
                </a:lnTo>
                <a:lnTo>
                  <a:pt x="370389" y="1584780"/>
                </a:lnTo>
                <a:lnTo>
                  <a:pt x="370389" y="1584168"/>
                </a:lnTo>
                <a:lnTo>
                  <a:pt x="370569" y="1583988"/>
                </a:lnTo>
                <a:lnTo>
                  <a:pt x="371579" y="1584060"/>
                </a:lnTo>
                <a:lnTo>
                  <a:pt x="371651" y="1583879"/>
                </a:lnTo>
                <a:lnTo>
                  <a:pt x="371651" y="1583555"/>
                </a:lnTo>
                <a:lnTo>
                  <a:pt x="372372" y="1583087"/>
                </a:lnTo>
                <a:lnTo>
                  <a:pt x="372372" y="1582762"/>
                </a:lnTo>
                <a:lnTo>
                  <a:pt x="372949" y="1582366"/>
                </a:lnTo>
                <a:close/>
                <a:moveTo>
                  <a:pt x="214149" y="1582258"/>
                </a:moveTo>
                <a:lnTo>
                  <a:pt x="214438" y="1582366"/>
                </a:lnTo>
                <a:lnTo>
                  <a:pt x="214510" y="1582474"/>
                </a:lnTo>
                <a:lnTo>
                  <a:pt x="214510" y="1582762"/>
                </a:lnTo>
                <a:lnTo>
                  <a:pt x="214438" y="1582870"/>
                </a:lnTo>
                <a:lnTo>
                  <a:pt x="214041" y="1582870"/>
                </a:lnTo>
                <a:lnTo>
                  <a:pt x="213933" y="1582762"/>
                </a:lnTo>
                <a:lnTo>
                  <a:pt x="213933" y="1582474"/>
                </a:lnTo>
                <a:close/>
                <a:moveTo>
                  <a:pt x="370677" y="1582186"/>
                </a:moveTo>
                <a:lnTo>
                  <a:pt x="371074" y="1582654"/>
                </a:lnTo>
                <a:lnTo>
                  <a:pt x="370966" y="1582762"/>
                </a:lnTo>
                <a:lnTo>
                  <a:pt x="370569" y="1582762"/>
                </a:lnTo>
                <a:lnTo>
                  <a:pt x="370461" y="1582654"/>
                </a:lnTo>
                <a:lnTo>
                  <a:pt x="370461" y="1582366"/>
                </a:lnTo>
                <a:close/>
                <a:moveTo>
                  <a:pt x="358418" y="1582186"/>
                </a:moveTo>
                <a:lnTo>
                  <a:pt x="359139" y="1582186"/>
                </a:lnTo>
                <a:lnTo>
                  <a:pt x="359319" y="1582366"/>
                </a:lnTo>
                <a:lnTo>
                  <a:pt x="359211" y="1582654"/>
                </a:lnTo>
                <a:lnTo>
                  <a:pt x="359139" y="1582762"/>
                </a:lnTo>
                <a:lnTo>
                  <a:pt x="358418" y="1582762"/>
                </a:lnTo>
                <a:lnTo>
                  <a:pt x="358237" y="1582582"/>
                </a:lnTo>
                <a:lnTo>
                  <a:pt x="358310" y="1582258"/>
                </a:lnTo>
                <a:close/>
                <a:moveTo>
                  <a:pt x="215123" y="1582077"/>
                </a:moveTo>
                <a:lnTo>
                  <a:pt x="215411" y="1582077"/>
                </a:lnTo>
                <a:lnTo>
                  <a:pt x="215628" y="1582258"/>
                </a:lnTo>
                <a:lnTo>
                  <a:pt x="215519" y="1582870"/>
                </a:lnTo>
                <a:lnTo>
                  <a:pt x="215339" y="1582978"/>
                </a:lnTo>
                <a:lnTo>
                  <a:pt x="215051" y="1582978"/>
                </a:lnTo>
                <a:lnTo>
                  <a:pt x="214942" y="1582762"/>
                </a:lnTo>
                <a:lnTo>
                  <a:pt x="214942" y="1582150"/>
                </a:lnTo>
                <a:close/>
                <a:moveTo>
                  <a:pt x="371651" y="1581969"/>
                </a:moveTo>
                <a:lnTo>
                  <a:pt x="371976" y="1581969"/>
                </a:lnTo>
                <a:lnTo>
                  <a:pt x="372156" y="1582186"/>
                </a:lnTo>
                <a:lnTo>
                  <a:pt x="372084" y="1582762"/>
                </a:lnTo>
                <a:lnTo>
                  <a:pt x="371867" y="1582870"/>
                </a:lnTo>
                <a:lnTo>
                  <a:pt x="371579" y="1582870"/>
                </a:lnTo>
                <a:lnTo>
                  <a:pt x="371471" y="1582654"/>
                </a:lnTo>
                <a:lnTo>
                  <a:pt x="371471" y="1582077"/>
                </a:lnTo>
                <a:close/>
                <a:moveTo>
                  <a:pt x="219414" y="1581789"/>
                </a:moveTo>
                <a:lnTo>
                  <a:pt x="219702" y="1581789"/>
                </a:lnTo>
                <a:lnTo>
                  <a:pt x="219918" y="1581969"/>
                </a:lnTo>
                <a:lnTo>
                  <a:pt x="219702" y="1582077"/>
                </a:lnTo>
                <a:lnTo>
                  <a:pt x="219414" y="1582077"/>
                </a:lnTo>
                <a:lnTo>
                  <a:pt x="219233" y="1581861"/>
                </a:lnTo>
                <a:close/>
                <a:moveTo>
                  <a:pt x="296254" y="1581681"/>
                </a:moveTo>
                <a:lnTo>
                  <a:pt x="297840" y="1581753"/>
                </a:lnTo>
                <a:lnTo>
                  <a:pt x="298020" y="1581969"/>
                </a:lnTo>
                <a:lnTo>
                  <a:pt x="298020" y="1582150"/>
                </a:lnTo>
                <a:lnTo>
                  <a:pt x="297840" y="1582366"/>
                </a:lnTo>
                <a:lnTo>
                  <a:pt x="296145" y="1582258"/>
                </a:lnTo>
                <a:lnTo>
                  <a:pt x="296037" y="1582077"/>
                </a:lnTo>
                <a:lnTo>
                  <a:pt x="296037" y="1581753"/>
                </a:lnTo>
                <a:close/>
                <a:moveTo>
                  <a:pt x="372949" y="1581465"/>
                </a:moveTo>
                <a:lnTo>
                  <a:pt x="373166" y="1581573"/>
                </a:lnTo>
                <a:lnTo>
                  <a:pt x="373166" y="1581861"/>
                </a:lnTo>
                <a:lnTo>
                  <a:pt x="372949" y="1582041"/>
                </a:lnTo>
                <a:lnTo>
                  <a:pt x="372553" y="1581969"/>
                </a:lnTo>
                <a:lnTo>
                  <a:pt x="372480" y="1581861"/>
                </a:lnTo>
                <a:close/>
                <a:moveTo>
                  <a:pt x="214546" y="1581465"/>
                </a:moveTo>
                <a:lnTo>
                  <a:pt x="214654" y="1581573"/>
                </a:lnTo>
                <a:lnTo>
                  <a:pt x="214654" y="1581861"/>
                </a:lnTo>
                <a:lnTo>
                  <a:pt x="214438" y="1582077"/>
                </a:lnTo>
                <a:lnTo>
                  <a:pt x="214149" y="1581969"/>
                </a:lnTo>
                <a:lnTo>
                  <a:pt x="213933" y="1581861"/>
                </a:lnTo>
                <a:lnTo>
                  <a:pt x="214041" y="1581573"/>
                </a:lnTo>
                <a:lnTo>
                  <a:pt x="214149" y="1581465"/>
                </a:lnTo>
                <a:close/>
                <a:moveTo>
                  <a:pt x="217827" y="1581357"/>
                </a:moveTo>
                <a:lnTo>
                  <a:pt x="218404" y="1581357"/>
                </a:lnTo>
                <a:lnTo>
                  <a:pt x="218909" y="1581861"/>
                </a:lnTo>
                <a:lnTo>
                  <a:pt x="218909" y="1582186"/>
                </a:lnTo>
                <a:lnTo>
                  <a:pt x="219305" y="1582654"/>
                </a:lnTo>
                <a:lnTo>
                  <a:pt x="220315" y="1582654"/>
                </a:lnTo>
                <a:lnTo>
                  <a:pt x="220495" y="1582870"/>
                </a:lnTo>
                <a:lnTo>
                  <a:pt x="220387" y="1584348"/>
                </a:lnTo>
                <a:lnTo>
                  <a:pt x="219991" y="1584672"/>
                </a:lnTo>
                <a:lnTo>
                  <a:pt x="219991" y="1585141"/>
                </a:lnTo>
                <a:lnTo>
                  <a:pt x="219702" y="1585465"/>
                </a:lnTo>
                <a:lnTo>
                  <a:pt x="219594" y="1585754"/>
                </a:lnTo>
                <a:lnTo>
                  <a:pt x="219305" y="1586078"/>
                </a:lnTo>
                <a:lnTo>
                  <a:pt x="219305" y="1586366"/>
                </a:lnTo>
                <a:lnTo>
                  <a:pt x="218620" y="1586871"/>
                </a:lnTo>
                <a:lnTo>
                  <a:pt x="218512" y="1587159"/>
                </a:lnTo>
                <a:lnTo>
                  <a:pt x="218404" y="1587375"/>
                </a:lnTo>
                <a:lnTo>
                  <a:pt x="216709" y="1587267"/>
                </a:lnTo>
                <a:lnTo>
                  <a:pt x="216313" y="1586763"/>
                </a:lnTo>
                <a:lnTo>
                  <a:pt x="216313" y="1585862"/>
                </a:lnTo>
                <a:lnTo>
                  <a:pt x="216204" y="1585681"/>
                </a:lnTo>
                <a:lnTo>
                  <a:pt x="216024" y="1585862"/>
                </a:lnTo>
                <a:lnTo>
                  <a:pt x="215916" y="1586474"/>
                </a:lnTo>
                <a:lnTo>
                  <a:pt x="215628" y="1586763"/>
                </a:lnTo>
                <a:lnTo>
                  <a:pt x="215628" y="1586979"/>
                </a:lnTo>
                <a:lnTo>
                  <a:pt x="215411" y="1587159"/>
                </a:lnTo>
                <a:lnTo>
                  <a:pt x="214834" y="1587087"/>
                </a:lnTo>
                <a:lnTo>
                  <a:pt x="214438" y="1586763"/>
                </a:lnTo>
                <a:lnTo>
                  <a:pt x="214113" y="1586763"/>
                </a:lnTo>
                <a:lnTo>
                  <a:pt x="214041" y="1586691"/>
                </a:lnTo>
                <a:lnTo>
                  <a:pt x="214041" y="1585790"/>
                </a:lnTo>
                <a:lnTo>
                  <a:pt x="214726" y="1585177"/>
                </a:lnTo>
                <a:lnTo>
                  <a:pt x="214726" y="1584889"/>
                </a:lnTo>
                <a:lnTo>
                  <a:pt x="215123" y="1584564"/>
                </a:lnTo>
                <a:lnTo>
                  <a:pt x="215123" y="1583988"/>
                </a:lnTo>
                <a:lnTo>
                  <a:pt x="215339" y="1583879"/>
                </a:lnTo>
                <a:lnTo>
                  <a:pt x="216024" y="1583988"/>
                </a:lnTo>
                <a:lnTo>
                  <a:pt x="216132" y="1583771"/>
                </a:lnTo>
                <a:lnTo>
                  <a:pt x="215808" y="1583483"/>
                </a:lnTo>
                <a:lnTo>
                  <a:pt x="215808" y="1583159"/>
                </a:lnTo>
                <a:lnTo>
                  <a:pt x="216204" y="1582870"/>
                </a:lnTo>
                <a:lnTo>
                  <a:pt x="216204" y="1582582"/>
                </a:lnTo>
                <a:lnTo>
                  <a:pt x="215916" y="1582258"/>
                </a:lnTo>
                <a:lnTo>
                  <a:pt x="215916" y="1581969"/>
                </a:lnTo>
                <a:lnTo>
                  <a:pt x="216132" y="1581861"/>
                </a:lnTo>
                <a:lnTo>
                  <a:pt x="216421" y="1581861"/>
                </a:lnTo>
                <a:lnTo>
                  <a:pt x="216709" y="1581573"/>
                </a:lnTo>
                <a:lnTo>
                  <a:pt x="217430" y="1581573"/>
                </a:lnTo>
                <a:close/>
                <a:moveTo>
                  <a:pt x="205567" y="1580852"/>
                </a:moveTo>
                <a:lnTo>
                  <a:pt x="205964" y="1580852"/>
                </a:lnTo>
                <a:lnTo>
                  <a:pt x="206072" y="1581068"/>
                </a:lnTo>
                <a:lnTo>
                  <a:pt x="206072" y="1581681"/>
                </a:lnTo>
                <a:lnTo>
                  <a:pt x="205856" y="1581753"/>
                </a:lnTo>
                <a:lnTo>
                  <a:pt x="205387" y="1581285"/>
                </a:lnTo>
                <a:lnTo>
                  <a:pt x="205459" y="1580960"/>
                </a:lnTo>
                <a:close/>
                <a:moveTo>
                  <a:pt x="204954" y="1580852"/>
                </a:moveTo>
                <a:lnTo>
                  <a:pt x="205063" y="1580960"/>
                </a:lnTo>
                <a:lnTo>
                  <a:pt x="205063" y="1581573"/>
                </a:lnTo>
                <a:lnTo>
                  <a:pt x="204846" y="1581645"/>
                </a:lnTo>
                <a:lnTo>
                  <a:pt x="204774" y="1581573"/>
                </a:lnTo>
                <a:lnTo>
                  <a:pt x="204774" y="1580960"/>
                </a:lnTo>
                <a:close/>
                <a:moveTo>
                  <a:pt x="370677" y="1580780"/>
                </a:moveTo>
                <a:lnTo>
                  <a:pt x="371074" y="1580780"/>
                </a:lnTo>
                <a:lnTo>
                  <a:pt x="371471" y="1581176"/>
                </a:lnTo>
                <a:lnTo>
                  <a:pt x="371363" y="1581357"/>
                </a:lnTo>
                <a:lnTo>
                  <a:pt x="370677" y="1581357"/>
                </a:lnTo>
                <a:lnTo>
                  <a:pt x="370569" y="1581176"/>
                </a:lnTo>
                <a:lnTo>
                  <a:pt x="370569" y="1580852"/>
                </a:lnTo>
                <a:close/>
                <a:moveTo>
                  <a:pt x="372769" y="1580275"/>
                </a:moveTo>
                <a:lnTo>
                  <a:pt x="373057" y="1580275"/>
                </a:lnTo>
                <a:lnTo>
                  <a:pt x="373166" y="1580384"/>
                </a:lnTo>
                <a:lnTo>
                  <a:pt x="373166" y="1580672"/>
                </a:lnTo>
                <a:lnTo>
                  <a:pt x="372264" y="1581357"/>
                </a:lnTo>
                <a:lnTo>
                  <a:pt x="371976" y="1581357"/>
                </a:lnTo>
                <a:lnTo>
                  <a:pt x="371867" y="1581285"/>
                </a:lnTo>
                <a:lnTo>
                  <a:pt x="371867" y="1580960"/>
                </a:lnTo>
                <a:close/>
                <a:moveTo>
                  <a:pt x="217539" y="1580167"/>
                </a:moveTo>
                <a:lnTo>
                  <a:pt x="217827" y="1580167"/>
                </a:lnTo>
                <a:lnTo>
                  <a:pt x="218007" y="1580384"/>
                </a:lnTo>
                <a:lnTo>
                  <a:pt x="218007" y="1580672"/>
                </a:lnTo>
                <a:lnTo>
                  <a:pt x="217827" y="1580780"/>
                </a:lnTo>
                <a:lnTo>
                  <a:pt x="217539" y="1580780"/>
                </a:lnTo>
                <a:lnTo>
                  <a:pt x="217322" y="1580564"/>
                </a:lnTo>
                <a:lnTo>
                  <a:pt x="217322" y="1580275"/>
                </a:lnTo>
                <a:close/>
                <a:moveTo>
                  <a:pt x="371471" y="1578978"/>
                </a:moveTo>
                <a:lnTo>
                  <a:pt x="371759" y="1578978"/>
                </a:lnTo>
                <a:lnTo>
                  <a:pt x="372264" y="1579483"/>
                </a:lnTo>
                <a:lnTo>
                  <a:pt x="372264" y="1580059"/>
                </a:lnTo>
                <a:lnTo>
                  <a:pt x="371759" y="1580456"/>
                </a:lnTo>
                <a:lnTo>
                  <a:pt x="371074" y="1580456"/>
                </a:lnTo>
                <a:lnTo>
                  <a:pt x="370858" y="1580275"/>
                </a:lnTo>
                <a:lnTo>
                  <a:pt x="370858" y="1579663"/>
                </a:lnTo>
                <a:lnTo>
                  <a:pt x="371290" y="1579483"/>
                </a:lnTo>
                <a:lnTo>
                  <a:pt x="371290" y="1579158"/>
                </a:lnTo>
                <a:close/>
                <a:moveTo>
                  <a:pt x="204774" y="1578762"/>
                </a:moveTo>
                <a:lnTo>
                  <a:pt x="205063" y="1578762"/>
                </a:lnTo>
                <a:lnTo>
                  <a:pt x="205279" y="1578870"/>
                </a:lnTo>
                <a:lnTo>
                  <a:pt x="205063" y="1579086"/>
                </a:lnTo>
                <a:lnTo>
                  <a:pt x="204774" y="1579086"/>
                </a:lnTo>
                <a:lnTo>
                  <a:pt x="204558" y="1578870"/>
                </a:lnTo>
                <a:close/>
                <a:moveTo>
                  <a:pt x="202575" y="1577392"/>
                </a:moveTo>
                <a:lnTo>
                  <a:pt x="203188" y="1577464"/>
                </a:lnTo>
                <a:lnTo>
                  <a:pt x="203368" y="1577572"/>
                </a:lnTo>
                <a:lnTo>
                  <a:pt x="203188" y="1577789"/>
                </a:lnTo>
                <a:lnTo>
                  <a:pt x="202575" y="1577681"/>
                </a:lnTo>
                <a:lnTo>
                  <a:pt x="202394" y="1577572"/>
                </a:lnTo>
                <a:close/>
                <a:moveTo>
                  <a:pt x="243537" y="1576383"/>
                </a:moveTo>
                <a:lnTo>
                  <a:pt x="243645" y="1576563"/>
                </a:lnTo>
                <a:lnTo>
                  <a:pt x="243428" y="1576780"/>
                </a:lnTo>
                <a:lnTo>
                  <a:pt x="243140" y="1576671"/>
                </a:lnTo>
                <a:lnTo>
                  <a:pt x="243032" y="1576599"/>
                </a:lnTo>
                <a:lnTo>
                  <a:pt x="243140" y="1576383"/>
                </a:lnTo>
                <a:close/>
                <a:moveTo>
                  <a:pt x="201673" y="1575302"/>
                </a:moveTo>
                <a:lnTo>
                  <a:pt x="201998" y="1575302"/>
                </a:lnTo>
                <a:lnTo>
                  <a:pt x="202178" y="1575482"/>
                </a:lnTo>
                <a:lnTo>
                  <a:pt x="201998" y="1575590"/>
                </a:lnTo>
                <a:lnTo>
                  <a:pt x="201673" y="1575590"/>
                </a:lnTo>
                <a:lnTo>
                  <a:pt x="201493" y="1575374"/>
                </a:lnTo>
                <a:close/>
                <a:moveTo>
                  <a:pt x="202971" y="1575086"/>
                </a:moveTo>
                <a:lnTo>
                  <a:pt x="203368" y="1575086"/>
                </a:lnTo>
                <a:lnTo>
                  <a:pt x="203476" y="1575194"/>
                </a:lnTo>
                <a:lnTo>
                  <a:pt x="203368" y="1575374"/>
                </a:lnTo>
                <a:lnTo>
                  <a:pt x="202971" y="1575374"/>
                </a:lnTo>
                <a:lnTo>
                  <a:pt x="202863" y="1575194"/>
                </a:lnTo>
                <a:close/>
                <a:moveTo>
                  <a:pt x="204377" y="1574797"/>
                </a:moveTo>
                <a:lnTo>
                  <a:pt x="204666" y="1574905"/>
                </a:lnTo>
                <a:lnTo>
                  <a:pt x="204882" y="1574977"/>
                </a:lnTo>
                <a:lnTo>
                  <a:pt x="204666" y="1575194"/>
                </a:lnTo>
                <a:lnTo>
                  <a:pt x="204377" y="1575194"/>
                </a:lnTo>
                <a:lnTo>
                  <a:pt x="204161" y="1574977"/>
                </a:lnTo>
                <a:close/>
                <a:moveTo>
                  <a:pt x="241337" y="1574185"/>
                </a:moveTo>
                <a:lnTo>
                  <a:pt x="241445" y="1574365"/>
                </a:lnTo>
                <a:lnTo>
                  <a:pt x="241445" y="1574653"/>
                </a:lnTo>
                <a:lnTo>
                  <a:pt x="241734" y="1574977"/>
                </a:lnTo>
                <a:lnTo>
                  <a:pt x="241734" y="1575266"/>
                </a:lnTo>
                <a:lnTo>
                  <a:pt x="241553" y="1575482"/>
                </a:lnTo>
                <a:lnTo>
                  <a:pt x="241229" y="1575374"/>
                </a:lnTo>
                <a:lnTo>
                  <a:pt x="240724" y="1574869"/>
                </a:lnTo>
                <a:lnTo>
                  <a:pt x="240832" y="1574401"/>
                </a:lnTo>
                <a:lnTo>
                  <a:pt x="240940" y="1574185"/>
                </a:lnTo>
                <a:close/>
                <a:moveTo>
                  <a:pt x="318069" y="1573680"/>
                </a:moveTo>
                <a:lnTo>
                  <a:pt x="318357" y="1573788"/>
                </a:lnTo>
                <a:lnTo>
                  <a:pt x="318574" y="1573896"/>
                </a:lnTo>
                <a:lnTo>
                  <a:pt x="318574" y="1574185"/>
                </a:lnTo>
                <a:lnTo>
                  <a:pt x="318357" y="1574293"/>
                </a:lnTo>
                <a:lnTo>
                  <a:pt x="318069" y="1574293"/>
                </a:lnTo>
                <a:lnTo>
                  <a:pt x="317888" y="1574185"/>
                </a:lnTo>
                <a:lnTo>
                  <a:pt x="317961" y="1573896"/>
                </a:lnTo>
                <a:close/>
                <a:moveTo>
                  <a:pt x="240327" y="1573608"/>
                </a:moveTo>
                <a:lnTo>
                  <a:pt x="240652" y="1573608"/>
                </a:lnTo>
                <a:lnTo>
                  <a:pt x="240832" y="1573680"/>
                </a:lnTo>
                <a:lnTo>
                  <a:pt x="240652" y="1573896"/>
                </a:lnTo>
                <a:lnTo>
                  <a:pt x="240327" y="1573896"/>
                </a:lnTo>
                <a:lnTo>
                  <a:pt x="240147" y="1573680"/>
                </a:lnTo>
                <a:close/>
                <a:moveTo>
                  <a:pt x="241445" y="1572995"/>
                </a:moveTo>
                <a:lnTo>
                  <a:pt x="241734" y="1573067"/>
                </a:lnTo>
                <a:lnTo>
                  <a:pt x="241842" y="1573175"/>
                </a:lnTo>
                <a:lnTo>
                  <a:pt x="241734" y="1573392"/>
                </a:lnTo>
                <a:lnTo>
                  <a:pt x="241337" y="1573284"/>
                </a:lnTo>
                <a:lnTo>
                  <a:pt x="241229" y="1573175"/>
                </a:lnTo>
                <a:close/>
                <a:moveTo>
                  <a:pt x="205171" y="1572491"/>
                </a:moveTo>
                <a:lnTo>
                  <a:pt x="205676" y="1572995"/>
                </a:lnTo>
                <a:lnTo>
                  <a:pt x="205459" y="1573103"/>
                </a:lnTo>
                <a:lnTo>
                  <a:pt x="205171" y="1573103"/>
                </a:lnTo>
                <a:lnTo>
                  <a:pt x="204990" y="1572995"/>
                </a:lnTo>
                <a:lnTo>
                  <a:pt x="204990" y="1572671"/>
                </a:lnTo>
                <a:close/>
                <a:moveTo>
                  <a:pt x="205856" y="1571986"/>
                </a:moveTo>
                <a:lnTo>
                  <a:pt x="206180" y="1571986"/>
                </a:lnTo>
                <a:lnTo>
                  <a:pt x="206361" y="1572202"/>
                </a:lnTo>
                <a:lnTo>
                  <a:pt x="206180" y="1572274"/>
                </a:lnTo>
                <a:lnTo>
                  <a:pt x="205856" y="1572274"/>
                </a:lnTo>
                <a:lnTo>
                  <a:pt x="205676" y="1572094"/>
                </a:lnTo>
                <a:close/>
                <a:moveTo>
                  <a:pt x="249126" y="1570797"/>
                </a:moveTo>
                <a:lnTo>
                  <a:pt x="249414" y="1570905"/>
                </a:lnTo>
                <a:lnTo>
                  <a:pt x="249630" y="1570977"/>
                </a:lnTo>
                <a:lnTo>
                  <a:pt x="249414" y="1571193"/>
                </a:lnTo>
                <a:lnTo>
                  <a:pt x="249126" y="1571085"/>
                </a:lnTo>
                <a:lnTo>
                  <a:pt x="248909" y="1571013"/>
                </a:lnTo>
                <a:close/>
                <a:moveTo>
                  <a:pt x="206577" y="1570797"/>
                </a:moveTo>
                <a:lnTo>
                  <a:pt x="206757" y="1570977"/>
                </a:lnTo>
                <a:lnTo>
                  <a:pt x="206757" y="1571301"/>
                </a:lnTo>
                <a:lnTo>
                  <a:pt x="206577" y="1571410"/>
                </a:lnTo>
                <a:lnTo>
                  <a:pt x="206252" y="1571410"/>
                </a:lnTo>
                <a:lnTo>
                  <a:pt x="206072" y="1571193"/>
                </a:lnTo>
                <a:lnTo>
                  <a:pt x="206072" y="1571013"/>
                </a:lnTo>
                <a:lnTo>
                  <a:pt x="206252" y="1570797"/>
                </a:lnTo>
                <a:close/>
                <a:moveTo>
                  <a:pt x="251794" y="1570400"/>
                </a:moveTo>
                <a:lnTo>
                  <a:pt x="252082" y="1570400"/>
                </a:lnTo>
                <a:lnTo>
                  <a:pt x="252191" y="1570581"/>
                </a:lnTo>
                <a:lnTo>
                  <a:pt x="252082" y="1570689"/>
                </a:lnTo>
                <a:lnTo>
                  <a:pt x="251722" y="1570689"/>
                </a:lnTo>
                <a:lnTo>
                  <a:pt x="251614" y="1570581"/>
                </a:lnTo>
                <a:close/>
                <a:moveTo>
                  <a:pt x="205676" y="1570184"/>
                </a:moveTo>
                <a:lnTo>
                  <a:pt x="206649" y="1570184"/>
                </a:lnTo>
                <a:lnTo>
                  <a:pt x="206757" y="1570400"/>
                </a:lnTo>
                <a:lnTo>
                  <a:pt x="206649" y="1570508"/>
                </a:lnTo>
                <a:lnTo>
                  <a:pt x="205676" y="1570508"/>
                </a:lnTo>
                <a:lnTo>
                  <a:pt x="205459" y="1570292"/>
                </a:lnTo>
                <a:close/>
                <a:moveTo>
                  <a:pt x="317275" y="1569788"/>
                </a:moveTo>
                <a:lnTo>
                  <a:pt x="317672" y="1569788"/>
                </a:lnTo>
                <a:lnTo>
                  <a:pt x="317780" y="1570004"/>
                </a:lnTo>
                <a:lnTo>
                  <a:pt x="317780" y="1570292"/>
                </a:lnTo>
                <a:lnTo>
                  <a:pt x="317564" y="1570400"/>
                </a:lnTo>
                <a:lnTo>
                  <a:pt x="316987" y="1570400"/>
                </a:lnTo>
                <a:lnTo>
                  <a:pt x="316771" y="1570184"/>
                </a:lnTo>
                <a:close/>
                <a:moveTo>
                  <a:pt x="205351" y="1569283"/>
                </a:moveTo>
                <a:lnTo>
                  <a:pt x="205676" y="1569283"/>
                </a:lnTo>
                <a:lnTo>
                  <a:pt x="205856" y="1569499"/>
                </a:lnTo>
                <a:lnTo>
                  <a:pt x="205676" y="1569607"/>
                </a:lnTo>
                <a:lnTo>
                  <a:pt x="205351" y="1569607"/>
                </a:lnTo>
                <a:lnTo>
                  <a:pt x="205171" y="1569391"/>
                </a:lnTo>
                <a:close/>
                <a:moveTo>
                  <a:pt x="237731" y="1568094"/>
                </a:moveTo>
                <a:lnTo>
                  <a:pt x="238056" y="1568094"/>
                </a:lnTo>
                <a:lnTo>
                  <a:pt x="238236" y="1568202"/>
                </a:lnTo>
                <a:lnTo>
                  <a:pt x="238236" y="1568490"/>
                </a:lnTo>
                <a:lnTo>
                  <a:pt x="238056" y="1568706"/>
                </a:lnTo>
                <a:lnTo>
                  <a:pt x="237659" y="1568598"/>
                </a:lnTo>
                <a:lnTo>
                  <a:pt x="237551" y="1568490"/>
                </a:lnTo>
                <a:lnTo>
                  <a:pt x="237551" y="1568202"/>
                </a:lnTo>
                <a:close/>
                <a:moveTo>
                  <a:pt x="218620" y="1568022"/>
                </a:moveTo>
                <a:lnTo>
                  <a:pt x="218945" y="1568094"/>
                </a:lnTo>
                <a:lnTo>
                  <a:pt x="219125" y="1568202"/>
                </a:lnTo>
                <a:lnTo>
                  <a:pt x="219125" y="1568779"/>
                </a:lnTo>
                <a:lnTo>
                  <a:pt x="218729" y="1569103"/>
                </a:lnTo>
                <a:lnTo>
                  <a:pt x="218620" y="1570292"/>
                </a:lnTo>
                <a:lnTo>
                  <a:pt x="218152" y="1570689"/>
                </a:lnTo>
                <a:lnTo>
                  <a:pt x="217827" y="1570689"/>
                </a:lnTo>
                <a:lnTo>
                  <a:pt x="217647" y="1570472"/>
                </a:lnTo>
                <a:lnTo>
                  <a:pt x="217719" y="1569607"/>
                </a:lnTo>
                <a:lnTo>
                  <a:pt x="217539" y="1569499"/>
                </a:lnTo>
                <a:lnTo>
                  <a:pt x="217214" y="1569391"/>
                </a:lnTo>
                <a:lnTo>
                  <a:pt x="217034" y="1569319"/>
                </a:lnTo>
                <a:lnTo>
                  <a:pt x="217142" y="1568995"/>
                </a:lnTo>
                <a:lnTo>
                  <a:pt x="217214" y="1568887"/>
                </a:lnTo>
                <a:lnTo>
                  <a:pt x="217935" y="1568887"/>
                </a:lnTo>
                <a:lnTo>
                  <a:pt x="218404" y="1568490"/>
                </a:lnTo>
                <a:lnTo>
                  <a:pt x="218404" y="1568202"/>
                </a:lnTo>
                <a:close/>
                <a:moveTo>
                  <a:pt x="219017" y="1567517"/>
                </a:moveTo>
                <a:lnTo>
                  <a:pt x="219305" y="1567517"/>
                </a:lnTo>
                <a:lnTo>
                  <a:pt x="219522" y="1567697"/>
                </a:lnTo>
                <a:lnTo>
                  <a:pt x="219305" y="1567805"/>
                </a:lnTo>
                <a:lnTo>
                  <a:pt x="219017" y="1567805"/>
                </a:lnTo>
                <a:lnTo>
                  <a:pt x="218837" y="1567589"/>
                </a:lnTo>
                <a:close/>
                <a:moveTo>
                  <a:pt x="236758" y="1567409"/>
                </a:moveTo>
                <a:lnTo>
                  <a:pt x="237154" y="1567409"/>
                </a:lnTo>
                <a:lnTo>
                  <a:pt x="237262" y="1567589"/>
                </a:lnTo>
                <a:lnTo>
                  <a:pt x="237154" y="1567697"/>
                </a:lnTo>
                <a:lnTo>
                  <a:pt x="236758" y="1567697"/>
                </a:lnTo>
                <a:lnTo>
                  <a:pt x="236649" y="1567517"/>
                </a:lnTo>
                <a:close/>
                <a:moveTo>
                  <a:pt x="217034" y="1567121"/>
                </a:moveTo>
                <a:lnTo>
                  <a:pt x="218007" y="1567121"/>
                </a:lnTo>
                <a:lnTo>
                  <a:pt x="218224" y="1567301"/>
                </a:lnTo>
                <a:lnTo>
                  <a:pt x="218116" y="1568202"/>
                </a:lnTo>
                <a:lnTo>
                  <a:pt x="217935" y="1568310"/>
                </a:lnTo>
                <a:lnTo>
                  <a:pt x="217611" y="1568310"/>
                </a:lnTo>
                <a:lnTo>
                  <a:pt x="217539" y="1568094"/>
                </a:lnTo>
                <a:lnTo>
                  <a:pt x="217539" y="1567805"/>
                </a:lnTo>
                <a:lnTo>
                  <a:pt x="217322" y="1567697"/>
                </a:lnTo>
                <a:lnTo>
                  <a:pt x="217034" y="1567589"/>
                </a:lnTo>
                <a:lnTo>
                  <a:pt x="216817" y="1567517"/>
                </a:lnTo>
                <a:lnTo>
                  <a:pt x="216817" y="1567193"/>
                </a:lnTo>
                <a:close/>
                <a:moveTo>
                  <a:pt x="366495" y="1566616"/>
                </a:moveTo>
                <a:lnTo>
                  <a:pt x="366891" y="1566616"/>
                </a:lnTo>
                <a:lnTo>
                  <a:pt x="367000" y="1566724"/>
                </a:lnTo>
                <a:lnTo>
                  <a:pt x="367000" y="1567301"/>
                </a:lnTo>
                <a:lnTo>
                  <a:pt x="366783" y="1567517"/>
                </a:lnTo>
                <a:lnTo>
                  <a:pt x="366495" y="1567409"/>
                </a:lnTo>
                <a:lnTo>
                  <a:pt x="366278" y="1567301"/>
                </a:lnTo>
                <a:lnTo>
                  <a:pt x="366387" y="1566724"/>
                </a:lnTo>
                <a:close/>
                <a:moveTo>
                  <a:pt x="219414" y="1566616"/>
                </a:moveTo>
                <a:lnTo>
                  <a:pt x="219702" y="1566616"/>
                </a:lnTo>
                <a:lnTo>
                  <a:pt x="219918" y="1566796"/>
                </a:lnTo>
                <a:lnTo>
                  <a:pt x="219702" y="1566904"/>
                </a:lnTo>
                <a:lnTo>
                  <a:pt x="219414" y="1566904"/>
                </a:lnTo>
                <a:lnTo>
                  <a:pt x="219233" y="1566724"/>
                </a:lnTo>
                <a:close/>
                <a:moveTo>
                  <a:pt x="220423" y="1566112"/>
                </a:moveTo>
                <a:lnTo>
                  <a:pt x="220712" y="1566112"/>
                </a:lnTo>
                <a:lnTo>
                  <a:pt x="220928" y="1566220"/>
                </a:lnTo>
                <a:lnTo>
                  <a:pt x="220928" y="1566616"/>
                </a:lnTo>
                <a:lnTo>
                  <a:pt x="220712" y="1566688"/>
                </a:lnTo>
                <a:lnTo>
                  <a:pt x="220423" y="1566688"/>
                </a:lnTo>
                <a:lnTo>
                  <a:pt x="220207" y="1566508"/>
                </a:lnTo>
                <a:lnTo>
                  <a:pt x="220207" y="1566220"/>
                </a:lnTo>
                <a:close/>
                <a:moveTo>
                  <a:pt x="214546" y="1564526"/>
                </a:moveTo>
                <a:lnTo>
                  <a:pt x="215952" y="1564598"/>
                </a:lnTo>
                <a:lnTo>
                  <a:pt x="216349" y="1565102"/>
                </a:lnTo>
                <a:lnTo>
                  <a:pt x="215664" y="1565607"/>
                </a:lnTo>
                <a:lnTo>
                  <a:pt x="215447" y="1569499"/>
                </a:lnTo>
                <a:lnTo>
                  <a:pt x="215051" y="1569788"/>
                </a:lnTo>
                <a:lnTo>
                  <a:pt x="215051" y="1570004"/>
                </a:lnTo>
                <a:lnTo>
                  <a:pt x="214762" y="1570292"/>
                </a:lnTo>
                <a:lnTo>
                  <a:pt x="214654" y="1570581"/>
                </a:lnTo>
                <a:lnTo>
                  <a:pt x="213969" y="1571193"/>
                </a:lnTo>
                <a:lnTo>
                  <a:pt x="213969" y="1571806"/>
                </a:lnTo>
                <a:lnTo>
                  <a:pt x="213644" y="1571986"/>
                </a:lnTo>
                <a:lnTo>
                  <a:pt x="213572" y="1572599"/>
                </a:lnTo>
                <a:lnTo>
                  <a:pt x="212851" y="1573212"/>
                </a:lnTo>
                <a:lnTo>
                  <a:pt x="212851" y="1573788"/>
                </a:lnTo>
                <a:lnTo>
                  <a:pt x="212454" y="1574113"/>
                </a:lnTo>
                <a:lnTo>
                  <a:pt x="212454" y="1574293"/>
                </a:lnTo>
                <a:lnTo>
                  <a:pt x="212274" y="1574509"/>
                </a:lnTo>
                <a:lnTo>
                  <a:pt x="211986" y="1574509"/>
                </a:lnTo>
                <a:lnTo>
                  <a:pt x="211769" y="1574581"/>
                </a:lnTo>
                <a:lnTo>
                  <a:pt x="211769" y="1574905"/>
                </a:lnTo>
                <a:lnTo>
                  <a:pt x="211481" y="1575194"/>
                </a:lnTo>
                <a:lnTo>
                  <a:pt x="211481" y="1575482"/>
                </a:lnTo>
                <a:lnTo>
                  <a:pt x="211084" y="1575698"/>
                </a:lnTo>
                <a:lnTo>
                  <a:pt x="211084" y="1576311"/>
                </a:lnTo>
                <a:lnTo>
                  <a:pt x="210183" y="1576996"/>
                </a:lnTo>
                <a:lnTo>
                  <a:pt x="209858" y="1576996"/>
                </a:lnTo>
                <a:lnTo>
                  <a:pt x="209678" y="1577176"/>
                </a:lnTo>
                <a:lnTo>
                  <a:pt x="209678" y="1577392"/>
                </a:lnTo>
                <a:lnTo>
                  <a:pt x="209173" y="1577897"/>
                </a:lnTo>
                <a:lnTo>
                  <a:pt x="208777" y="1577789"/>
                </a:lnTo>
                <a:lnTo>
                  <a:pt x="208668" y="1578005"/>
                </a:lnTo>
                <a:lnTo>
                  <a:pt x="208596" y="1578293"/>
                </a:lnTo>
                <a:lnTo>
                  <a:pt x="207875" y="1578798"/>
                </a:lnTo>
                <a:lnTo>
                  <a:pt x="207875" y="1579374"/>
                </a:lnTo>
                <a:lnTo>
                  <a:pt x="207695" y="1579483"/>
                </a:lnTo>
                <a:lnTo>
                  <a:pt x="207370" y="1579483"/>
                </a:lnTo>
                <a:lnTo>
                  <a:pt x="207190" y="1579374"/>
                </a:lnTo>
                <a:lnTo>
                  <a:pt x="207298" y="1579086"/>
                </a:lnTo>
                <a:lnTo>
                  <a:pt x="207082" y="1578870"/>
                </a:lnTo>
                <a:lnTo>
                  <a:pt x="206397" y="1578870"/>
                </a:lnTo>
                <a:lnTo>
                  <a:pt x="206072" y="1578473"/>
                </a:lnTo>
                <a:lnTo>
                  <a:pt x="205495" y="1578473"/>
                </a:lnTo>
                <a:lnTo>
                  <a:pt x="205171" y="1578185"/>
                </a:lnTo>
                <a:lnTo>
                  <a:pt x="204197" y="1578077"/>
                </a:lnTo>
                <a:lnTo>
                  <a:pt x="203692" y="1577608"/>
                </a:lnTo>
                <a:lnTo>
                  <a:pt x="203692" y="1576996"/>
                </a:lnTo>
                <a:lnTo>
                  <a:pt x="203620" y="1576888"/>
                </a:lnTo>
                <a:lnTo>
                  <a:pt x="203296" y="1576888"/>
                </a:lnTo>
                <a:lnTo>
                  <a:pt x="203007" y="1576491"/>
                </a:lnTo>
                <a:lnTo>
                  <a:pt x="202611" y="1576491"/>
                </a:lnTo>
                <a:lnTo>
                  <a:pt x="202214" y="1576095"/>
                </a:lnTo>
                <a:lnTo>
                  <a:pt x="202683" y="1575590"/>
                </a:lnTo>
                <a:lnTo>
                  <a:pt x="203692" y="1575698"/>
                </a:lnTo>
                <a:lnTo>
                  <a:pt x="203981" y="1575410"/>
                </a:lnTo>
                <a:lnTo>
                  <a:pt x="204990" y="1575482"/>
                </a:lnTo>
                <a:lnTo>
                  <a:pt x="205171" y="1575410"/>
                </a:lnTo>
                <a:lnTo>
                  <a:pt x="205171" y="1574797"/>
                </a:lnTo>
                <a:lnTo>
                  <a:pt x="206072" y="1574113"/>
                </a:lnTo>
                <a:lnTo>
                  <a:pt x="206361" y="1574113"/>
                </a:lnTo>
                <a:lnTo>
                  <a:pt x="206757" y="1573788"/>
                </a:lnTo>
                <a:lnTo>
                  <a:pt x="207082" y="1573788"/>
                </a:lnTo>
                <a:lnTo>
                  <a:pt x="207262" y="1573680"/>
                </a:lnTo>
                <a:lnTo>
                  <a:pt x="207370" y="1572491"/>
                </a:lnTo>
                <a:lnTo>
                  <a:pt x="207659" y="1572202"/>
                </a:lnTo>
                <a:lnTo>
                  <a:pt x="207659" y="1571410"/>
                </a:lnTo>
                <a:lnTo>
                  <a:pt x="207082" y="1570689"/>
                </a:lnTo>
                <a:lnTo>
                  <a:pt x="207154" y="1570112"/>
                </a:lnTo>
                <a:lnTo>
                  <a:pt x="205856" y="1568887"/>
                </a:lnTo>
                <a:lnTo>
                  <a:pt x="205856" y="1568598"/>
                </a:lnTo>
                <a:lnTo>
                  <a:pt x="206072" y="1568418"/>
                </a:lnTo>
                <a:lnTo>
                  <a:pt x="207082" y="1568490"/>
                </a:lnTo>
                <a:lnTo>
                  <a:pt x="207262" y="1568310"/>
                </a:lnTo>
                <a:lnTo>
                  <a:pt x="207262" y="1568094"/>
                </a:lnTo>
                <a:lnTo>
                  <a:pt x="207478" y="1567914"/>
                </a:lnTo>
                <a:lnTo>
                  <a:pt x="207767" y="1567914"/>
                </a:lnTo>
                <a:lnTo>
                  <a:pt x="208164" y="1567697"/>
                </a:lnTo>
                <a:lnTo>
                  <a:pt x="208452" y="1567697"/>
                </a:lnTo>
                <a:lnTo>
                  <a:pt x="208957" y="1567301"/>
                </a:lnTo>
                <a:lnTo>
                  <a:pt x="208957" y="1567013"/>
                </a:lnTo>
                <a:lnTo>
                  <a:pt x="209353" y="1566688"/>
                </a:lnTo>
                <a:lnTo>
                  <a:pt x="209353" y="1566400"/>
                </a:lnTo>
                <a:lnTo>
                  <a:pt x="209570" y="1566292"/>
                </a:lnTo>
                <a:lnTo>
                  <a:pt x="209858" y="1566292"/>
                </a:lnTo>
                <a:lnTo>
                  <a:pt x="210940" y="1565499"/>
                </a:lnTo>
                <a:lnTo>
                  <a:pt x="212238" y="1565499"/>
                </a:lnTo>
                <a:lnTo>
                  <a:pt x="212527" y="1565319"/>
                </a:lnTo>
                <a:lnTo>
                  <a:pt x="213536" y="1565319"/>
                </a:lnTo>
                <a:close/>
                <a:moveTo>
                  <a:pt x="199077" y="1564418"/>
                </a:moveTo>
                <a:lnTo>
                  <a:pt x="199401" y="1564418"/>
                </a:lnTo>
                <a:lnTo>
                  <a:pt x="199582" y="1564598"/>
                </a:lnTo>
                <a:lnTo>
                  <a:pt x="199582" y="1564922"/>
                </a:lnTo>
                <a:lnTo>
                  <a:pt x="199401" y="1564994"/>
                </a:lnTo>
                <a:lnTo>
                  <a:pt x="199077" y="1564994"/>
                </a:lnTo>
                <a:lnTo>
                  <a:pt x="198897" y="1564814"/>
                </a:lnTo>
                <a:lnTo>
                  <a:pt x="198897" y="1564526"/>
                </a:lnTo>
                <a:close/>
                <a:moveTo>
                  <a:pt x="211661" y="1564021"/>
                </a:moveTo>
                <a:lnTo>
                  <a:pt x="212238" y="1564129"/>
                </a:lnTo>
                <a:lnTo>
                  <a:pt x="212418" y="1564201"/>
                </a:lnTo>
                <a:lnTo>
                  <a:pt x="212418" y="1564526"/>
                </a:lnTo>
                <a:lnTo>
                  <a:pt x="211950" y="1564922"/>
                </a:lnTo>
                <a:lnTo>
                  <a:pt x="211553" y="1564922"/>
                </a:lnTo>
                <a:lnTo>
                  <a:pt x="211445" y="1564814"/>
                </a:lnTo>
                <a:lnTo>
                  <a:pt x="211445" y="1564201"/>
                </a:lnTo>
                <a:close/>
                <a:moveTo>
                  <a:pt x="200087" y="1563913"/>
                </a:moveTo>
                <a:lnTo>
                  <a:pt x="200483" y="1563913"/>
                </a:lnTo>
                <a:lnTo>
                  <a:pt x="200880" y="1564418"/>
                </a:lnTo>
                <a:lnTo>
                  <a:pt x="200411" y="1564814"/>
                </a:lnTo>
                <a:lnTo>
                  <a:pt x="200087" y="1564814"/>
                </a:lnTo>
                <a:lnTo>
                  <a:pt x="199906" y="1564598"/>
                </a:lnTo>
                <a:lnTo>
                  <a:pt x="199978" y="1564021"/>
                </a:lnTo>
                <a:close/>
                <a:moveTo>
                  <a:pt x="214942" y="1563625"/>
                </a:moveTo>
                <a:lnTo>
                  <a:pt x="215628" y="1563697"/>
                </a:lnTo>
                <a:lnTo>
                  <a:pt x="215736" y="1563805"/>
                </a:lnTo>
                <a:lnTo>
                  <a:pt x="215628" y="1564021"/>
                </a:lnTo>
                <a:lnTo>
                  <a:pt x="214942" y="1563913"/>
                </a:lnTo>
                <a:lnTo>
                  <a:pt x="214726" y="1563805"/>
                </a:lnTo>
                <a:close/>
                <a:moveTo>
                  <a:pt x="217322" y="1562904"/>
                </a:moveTo>
                <a:lnTo>
                  <a:pt x="217827" y="1563409"/>
                </a:lnTo>
                <a:lnTo>
                  <a:pt x="217719" y="1563697"/>
                </a:lnTo>
                <a:lnTo>
                  <a:pt x="217214" y="1564129"/>
                </a:lnTo>
                <a:lnTo>
                  <a:pt x="216926" y="1564129"/>
                </a:lnTo>
                <a:lnTo>
                  <a:pt x="216745" y="1563913"/>
                </a:lnTo>
                <a:lnTo>
                  <a:pt x="216817" y="1563300"/>
                </a:lnTo>
                <a:close/>
                <a:moveTo>
                  <a:pt x="375257" y="1562904"/>
                </a:moveTo>
                <a:lnTo>
                  <a:pt x="376267" y="1562904"/>
                </a:lnTo>
                <a:lnTo>
                  <a:pt x="376447" y="1563120"/>
                </a:lnTo>
                <a:lnTo>
                  <a:pt x="375870" y="1563517"/>
                </a:lnTo>
                <a:lnTo>
                  <a:pt x="375257" y="1563409"/>
                </a:lnTo>
                <a:lnTo>
                  <a:pt x="375041" y="1563300"/>
                </a:lnTo>
                <a:lnTo>
                  <a:pt x="375041" y="1563012"/>
                </a:lnTo>
                <a:close/>
                <a:moveTo>
                  <a:pt x="370389" y="1561426"/>
                </a:moveTo>
                <a:lnTo>
                  <a:pt x="371074" y="1561426"/>
                </a:lnTo>
                <a:lnTo>
                  <a:pt x="371182" y="1561607"/>
                </a:lnTo>
                <a:lnTo>
                  <a:pt x="371182" y="1562219"/>
                </a:lnTo>
                <a:lnTo>
                  <a:pt x="370966" y="1562327"/>
                </a:lnTo>
                <a:lnTo>
                  <a:pt x="370389" y="1562327"/>
                </a:lnTo>
                <a:lnTo>
                  <a:pt x="370173" y="1562219"/>
                </a:lnTo>
                <a:lnTo>
                  <a:pt x="370281" y="1561534"/>
                </a:lnTo>
                <a:close/>
                <a:moveTo>
                  <a:pt x="383118" y="1550542"/>
                </a:moveTo>
                <a:lnTo>
                  <a:pt x="383442" y="1550542"/>
                </a:lnTo>
                <a:lnTo>
                  <a:pt x="383622" y="1550650"/>
                </a:lnTo>
                <a:lnTo>
                  <a:pt x="383622" y="1551263"/>
                </a:lnTo>
                <a:lnTo>
                  <a:pt x="383442" y="1551443"/>
                </a:lnTo>
                <a:lnTo>
                  <a:pt x="382721" y="1551335"/>
                </a:lnTo>
                <a:lnTo>
                  <a:pt x="382649" y="1551263"/>
                </a:lnTo>
                <a:lnTo>
                  <a:pt x="382649" y="1550939"/>
                </a:lnTo>
                <a:close/>
                <a:moveTo>
                  <a:pt x="385750" y="1550038"/>
                </a:moveTo>
                <a:lnTo>
                  <a:pt x="385930" y="1550254"/>
                </a:lnTo>
                <a:lnTo>
                  <a:pt x="385930" y="1550542"/>
                </a:lnTo>
                <a:lnTo>
                  <a:pt x="385750" y="1550650"/>
                </a:lnTo>
                <a:lnTo>
                  <a:pt x="385425" y="1550650"/>
                </a:lnTo>
                <a:lnTo>
                  <a:pt x="385245" y="1550434"/>
                </a:lnTo>
                <a:lnTo>
                  <a:pt x="385317" y="1550254"/>
                </a:lnTo>
                <a:lnTo>
                  <a:pt x="385425" y="1550038"/>
                </a:lnTo>
                <a:close/>
                <a:moveTo>
                  <a:pt x="384127" y="1549966"/>
                </a:moveTo>
                <a:lnTo>
                  <a:pt x="384524" y="1550038"/>
                </a:lnTo>
                <a:lnTo>
                  <a:pt x="384632" y="1550146"/>
                </a:lnTo>
                <a:lnTo>
                  <a:pt x="384632" y="1550434"/>
                </a:lnTo>
                <a:lnTo>
                  <a:pt x="384416" y="1550542"/>
                </a:lnTo>
                <a:lnTo>
                  <a:pt x="384127" y="1550542"/>
                </a:lnTo>
                <a:lnTo>
                  <a:pt x="383911" y="1550434"/>
                </a:lnTo>
                <a:lnTo>
                  <a:pt x="383911" y="1550146"/>
                </a:lnTo>
                <a:close/>
                <a:moveTo>
                  <a:pt x="383226" y="1549065"/>
                </a:moveTo>
                <a:lnTo>
                  <a:pt x="383514" y="1549065"/>
                </a:lnTo>
                <a:lnTo>
                  <a:pt x="383731" y="1549245"/>
                </a:lnTo>
                <a:lnTo>
                  <a:pt x="383622" y="1549857"/>
                </a:lnTo>
                <a:lnTo>
                  <a:pt x="383514" y="1549966"/>
                </a:lnTo>
                <a:lnTo>
                  <a:pt x="383118" y="1549966"/>
                </a:lnTo>
                <a:lnTo>
                  <a:pt x="383045" y="1549749"/>
                </a:lnTo>
                <a:lnTo>
                  <a:pt x="383045" y="1549137"/>
                </a:lnTo>
                <a:close/>
                <a:moveTo>
                  <a:pt x="255688" y="1548668"/>
                </a:moveTo>
                <a:lnTo>
                  <a:pt x="256085" y="1548740"/>
                </a:lnTo>
                <a:lnTo>
                  <a:pt x="256193" y="1548848"/>
                </a:lnTo>
                <a:lnTo>
                  <a:pt x="255977" y="1548956"/>
                </a:lnTo>
                <a:lnTo>
                  <a:pt x="255688" y="1548956"/>
                </a:lnTo>
                <a:lnTo>
                  <a:pt x="255580" y="1548848"/>
                </a:lnTo>
                <a:close/>
                <a:moveTo>
                  <a:pt x="393106" y="1548668"/>
                </a:moveTo>
                <a:lnTo>
                  <a:pt x="393394" y="1548668"/>
                </a:lnTo>
                <a:lnTo>
                  <a:pt x="393574" y="1548848"/>
                </a:lnTo>
                <a:lnTo>
                  <a:pt x="393502" y="1549461"/>
                </a:lnTo>
                <a:lnTo>
                  <a:pt x="393394" y="1549533"/>
                </a:lnTo>
                <a:lnTo>
                  <a:pt x="392997" y="1549533"/>
                </a:lnTo>
                <a:lnTo>
                  <a:pt x="392889" y="1549461"/>
                </a:lnTo>
                <a:lnTo>
                  <a:pt x="392889" y="1548740"/>
                </a:lnTo>
                <a:close/>
                <a:moveTo>
                  <a:pt x="390906" y="1547335"/>
                </a:moveTo>
                <a:lnTo>
                  <a:pt x="391231" y="1547335"/>
                </a:lnTo>
                <a:lnTo>
                  <a:pt x="391519" y="1547731"/>
                </a:lnTo>
                <a:lnTo>
                  <a:pt x="391844" y="1547443"/>
                </a:lnTo>
                <a:lnTo>
                  <a:pt x="392240" y="1547443"/>
                </a:lnTo>
                <a:lnTo>
                  <a:pt x="392348" y="1547551"/>
                </a:lnTo>
                <a:lnTo>
                  <a:pt x="392348" y="1547839"/>
                </a:lnTo>
                <a:lnTo>
                  <a:pt x="392637" y="1548164"/>
                </a:lnTo>
                <a:lnTo>
                  <a:pt x="392529" y="1549353"/>
                </a:lnTo>
                <a:lnTo>
                  <a:pt x="392457" y="1549533"/>
                </a:lnTo>
                <a:lnTo>
                  <a:pt x="392024" y="1549533"/>
                </a:lnTo>
                <a:lnTo>
                  <a:pt x="391555" y="1549929"/>
                </a:lnTo>
                <a:lnTo>
                  <a:pt x="391555" y="1550542"/>
                </a:lnTo>
                <a:lnTo>
                  <a:pt x="391735" y="1550650"/>
                </a:lnTo>
                <a:lnTo>
                  <a:pt x="392024" y="1550650"/>
                </a:lnTo>
                <a:lnTo>
                  <a:pt x="392132" y="1550830"/>
                </a:lnTo>
                <a:lnTo>
                  <a:pt x="392132" y="1551731"/>
                </a:lnTo>
                <a:lnTo>
                  <a:pt x="391231" y="1552452"/>
                </a:lnTo>
                <a:lnTo>
                  <a:pt x="390942" y="1552452"/>
                </a:lnTo>
                <a:lnTo>
                  <a:pt x="390654" y="1552128"/>
                </a:lnTo>
                <a:lnTo>
                  <a:pt x="390437" y="1552236"/>
                </a:lnTo>
                <a:lnTo>
                  <a:pt x="390437" y="1552813"/>
                </a:lnTo>
                <a:lnTo>
                  <a:pt x="389536" y="1553534"/>
                </a:lnTo>
                <a:lnTo>
                  <a:pt x="389247" y="1553534"/>
                </a:lnTo>
                <a:lnTo>
                  <a:pt x="388454" y="1554218"/>
                </a:lnTo>
                <a:lnTo>
                  <a:pt x="388346" y="1554831"/>
                </a:lnTo>
                <a:lnTo>
                  <a:pt x="388058" y="1555011"/>
                </a:lnTo>
                <a:lnTo>
                  <a:pt x="387949" y="1555912"/>
                </a:lnTo>
                <a:lnTo>
                  <a:pt x="387661" y="1556237"/>
                </a:lnTo>
                <a:lnTo>
                  <a:pt x="387661" y="1556525"/>
                </a:lnTo>
                <a:lnTo>
                  <a:pt x="387445" y="1556633"/>
                </a:lnTo>
                <a:lnTo>
                  <a:pt x="387156" y="1556633"/>
                </a:lnTo>
                <a:lnTo>
                  <a:pt x="386759" y="1556921"/>
                </a:lnTo>
                <a:lnTo>
                  <a:pt x="386471" y="1556921"/>
                </a:lnTo>
                <a:lnTo>
                  <a:pt x="386255" y="1557029"/>
                </a:lnTo>
                <a:lnTo>
                  <a:pt x="386255" y="1557318"/>
                </a:lnTo>
                <a:lnTo>
                  <a:pt x="385966" y="1557642"/>
                </a:lnTo>
                <a:lnTo>
                  <a:pt x="385858" y="1558219"/>
                </a:lnTo>
                <a:lnTo>
                  <a:pt x="385569" y="1558543"/>
                </a:lnTo>
                <a:lnTo>
                  <a:pt x="385569" y="1559084"/>
                </a:lnTo>
                <a:lnTo>
                  <a:pt x="385137" y="1559372"/>
                </a:lnTo>
                <a:lnTo>
                  <a:pt x="385137" y="1559588"/>
                </a:lnTo>
                <a:lnTo>
                  <a:pt x="384668" y="1560093"/>
                </a:lnTo>
                <a:lnTo>
                  <a:pt x="384344" y="1559985"/>
                </a:lnTo>
                <a:lnTo>
                  <a:pt x="383947" y="1560273"/>
                </a:lnTo>
                <a:lnTo>
                  <a:pt x="383658" y="1560273"/>
                </a:lnTo>
                <a:lnTo>
                  <a:pt x="383442" y="1560489"/>
                </a:lnTo>
                <a:lnTo>
                  <a:pt x="383767" y="1560778"/>
                </a:lnTo>
                <a:lnTo>
                  <a:pt x="383767" y="1561390"/>
                </a:lnTo>
                <a:lnTo>
                  <a:pt x="383045" y="1561895"/>
                </a:lnTo>
                <a:lnTo>
                  <a:pt x="383045" y="1562183"/>
                </a:lnTo>
                <a:lnTo>
                  <a:pt x="382649" y="1562472"/>
                </a:lnTo>
                <a:lnTo>
                  <a:pt x="382649" y="1562796"/>
                </a:lnTo>
                <a:lnTo>
                  <a:pt x="382360" y="1563084"/>
                </a:lnTo>
                <a:lnTo>
                  <a:pt x="382360" y="1563697"/>
                </a:lnTo>
                <a:lnTo>
                  <a:pt x="381675" y="1564201"/>
                </a:lnTo>
                <a:lnTo>
                  <a:pt x="381675" y="1564490"/>
                </a:lnTo>
                <a:lnTo>
                  <a:pt x="379764" y="1566076"/>
                </a:lnTo>
                <a:lnTo>
                  <a:pt x="379368" y="1565967"/>
                </a:lnTo>
                <a:lnTo>
                  <a:pt x="379079" y="1566292"/>
                </a:lnTo>
                <a:lnTo>
                  <a:pt x="378755" y="1566292"/>
                </a:lnTo>
                <a:lnTo>
                  <a:pt x="378574" y="1566184"/>
                </a:lnTo>
                <a:lnTo>
                  <a:pt x="378646" y="1564598"/>
                </a:lnTo>
                <a:lnTo>
                  <a:pt x="378863" y="1564490"/>
                </a:lnTo>
                <a:lnTo>
                  <a:pt x="379151" y="1564490"/>
                </a:lnTo>
                <a:lnTo>
                  <a:pt x="379259" y="1564418"/>
                </a:lnTo>
                <a:lnTo>
                  <a:pt x="379368" y="1563517"/>
                </a:lnTo>
                <a:lnTo>
                  <a:pt x="379151" y="1563409"/>
                </a:lnTo>
                <a:lnTo>
                  <a:pt x="378863" y="1563300"/>
                </a:lnTo>
                <a:lnTo>
                  <a:pt x="378574" y="1563625"/>
                </a:lnTo>
                <a:lnTo>
                  <a:pt x="378250" y="1563300"/>
                </a:lnTo>
                <a:lnTo>
                  <a:pt x="377853" y="1563300"/>
                </a:lnTo>
                <a:lnTo>
                  <a:pt x="377745" y="1563120"/>
                </a:lnTo>
                <a:lnTo>
                  <a:pt x="377745" y="1562796"/>
                </a:lnTo>
                <a:lnTo>
                  <a:pt x="377276" y="1562399"/>
                </a:lnTo>
                <a:lnTo>
                  <a:pt x="374968" y="1562219"/>
                </a:lnTo>
                <a:lnTo>
                  <a:pt x="374680" y="1562508"/>
                </a:lnTo>
                <a:lnTo>
                  <a:pt x="373959" y="1562508"/>
                </a:lnTo>
                <a:lnTo>
                  <a:pt x="373670" y="1562832"/>
                </a:lnTo>
                <a:lnTo>
                  <a:pt x="372985" y="1562724"/>
                </a:lnTo>
                <a:lnTo>
                  <a:pt x="372480" y="1562327"/>
                </a:lnTo>
                <a:lnTo>
                  <a:pt x="372589" y="1562003"/>
                </a:lnTo>
                <a:lnTo>
                  <a:pt x="372661" y="1561823"/>
                </a:lnTo>
                <a:lnTo>
                  <a:pt x="372985" y="1561823"/>
                </a:lnTo>
                <a:lnTo>
                  <a:pt x="373166" y="1561715"/>
                </a:lnTo>
                <a:lnTo>
                  <a:pt x="373274" y="1560814"/>
                </a:lnTo>
                <a:lnTo>
                  <a:pt x="373562" y="1560525"/>
                </a:lnTo>
                <a:lnTo>
                  <a:pt x="373562" y="1559913"/>
                </a:lnTo>
                <a:lnTo>
                  <a:pt x="373959" y="1559732"/>
                </a:lnTo>
                <a:lnTo>
                  <a:pt x="373959" y="1558831"/>
                </a:lnTo>
                <a:lnTo>
                  <a:pt x="374860" y="1558111"/>
                </a:lnTo>
                <a:lnTo>
                  <a:pt x="375545" y="1558111"/>
                </a:lnTo>
                <a:lnTo>
                  <a:pt x="375870" y="1558435"/>
                </a:lnTo>
                <a:lnTo>
                  <a:pt x="375942" y="1558327"/>
                </a:lnTo>
                <a:lnTo>
                  <a:pt x="375942" y="1558039"/>
                </a:lnTo>
                <a:lnTo>
                  <a:pt x="376375" y="1557714"/>
                </a:lnTo>
                <a:lnTo>
                  <a:pt x="375762" y="1557138"/>
                </a:lnTo>
                <a:lnTo>
                  <a:pt x="375762" y="1556237"/>
                </a:lnTo>
                <a:lnTo>
                  <a:pt x="375942" y="1556128"/>
                </a:lnTo>
                <a:lnTo>
                  <a:pt x="376663" y="1556128"/>
                </a:lnTo>
                <a:lnTo>
                  <a:pt x="376952" y="1556453"/>
                </a:lnTo>
                <a:lnTo>
                  <a:pt x="377276" y="1556453"/>
                </a:lnTo>
                <a:lnTo>
                  <a:pt x="377456" y="1556345"/>
                </a:lnTo>
                <a:lnTo>
                  <a:pt x="377565" y="1553930"/>
                </a:lnTo>
                <a:lnTo>
                  <a:pt x="377853" y="1553642"/>
                </a:lnTo>
                <a:lnTo>
                  <a:pt x="377853" y="1553353"/>
                </a:lnTo>
                <a:lnTo>
                  <a:pt x="378250" y="1553029"/>
                </a:lnTo>
                <a:lnTo>
                  <a:pt x="378250" y="1552849"/>
                </a:lnTo>
                <a:lnTo>
                  <a:pt x="378466" y="1552633"/>
                </a:lnTo>
                <a:lnTo>
                  <a:pt x="379440" y="1552741"/>
                </a:lnTo>
                <a:lnTo>
                  <a:pt x="379764" y="1552452"/>
                </a:lnTo>
                <a:lnTo>
                  <a:pt x="381026" y="1552524"/>
                </a:lnTo>
                <a:lnTo>
                  <a:pt x="381351" y="1552849"/>
                </a:lnTo>
                <a:lnTo>
                  <a:pt x="382649" y="1552849"/>
                </a:lnTo>
                <a:lnTo>
                  <a:pt x="382829" y="1552741"/>
                </a:lnTo>
                <a:lnTo>
                  <a:pt x="382829" y="1552452"/>
                </a:lnTo>
                <a:lnTo>
                  <a:pt x="384740" y="1550939"/>
                </a:lnTo>
                <a:lnTo>
                  <a:pt x="385029" y="1550939"/>
                </a:lnTo>
                <a:lnTo>
                  <a:pt x="385209" y="1551047"/>
                </a:lnTo>
                <a:lnTo>
                  <a:pt x="385209" y="1551659"/>
                </a:lnTo>
                <a:lnTo>
                  <a:pt x="385714" y="1552128"/>
                </a:lnTo>
                <a:lnTo>
                  <a:pt x="386002" y="1551840"/>
                </a:lnTo>
                <a:lnTo>
                  <a:pt x="386723" y="1551840"/>
                </a:lnTo>
                <a:lnTo>
                  <a:pt x="387012" y="1551623"/>
                </a:lnTo>
                <a:lnTo>
                  <a:pt x="387336" y="1551623"/>
                </a:lnTo>
                <a:lnTo>
                  <a:pt x="388526" y="1550650"/>
                </a:lnTo>
                <a:lnTo>
                  <a:pt x="388598" y="1549749"/>
                </a:lnTo>
                <a:lnTo>
                  <a:pt x="388707" y="1549641"/>
                </a:lnTo>
                <a:lnTo>
                  <a:pt x="389103" y="1549641"/>
                </a:lnTo>
                <a:lnTo>
                  <a:pt x="389428" y="1549966"/>
                </a:lnTo>
                <a:lnTo>
                  <a:pt x="390293" y="1549245"/>
                </a:lnTo>
                <a:lnTo>
                  <a:pt x="390293" y="1548956"/>
                </a:lnTo>
                <a:lnTo>
                  <a:pt x="390618" y="1548632"/>
                </a:lnTo>
                <a:lnTo>
                  <a:pt x="390690" y="1547443"/>
                </a:lnTo>
                <a:close/>
                <a:moveTo>
                  <a:pt x="361699" y="1546470"/>
                </a:moveTo>
                <a:lnTo>
                  <a:pt x="361807" y="1546542"/>
                </a:lnTo>
                <a:lnTo>
                  <a:pt x="361807" y="1546866"/>
                </a:lnTo>
                <a:lnTo>
                  <a:pt x="361591" y="1547046"/>
                </a:lnTo>
                <a:lnTo>
                  <a:pt x="361302" y="1546938"/>
                </a:lnTo>
                <a:lnTo>
                  <a:pt x="361122" y="1546866"/>
                </a:lnTo>
                <a:lnTo>
                  <a:pt x="361122" y="1546542"/>
                </a:lnTo>
                <a:lnTo>
                  <a:pt x="361302" y="1546470"/>
                </a:lnTo>
                <a:close/>
                <a:moveTo>
                  <a:pt x="362420" y="1545857"/>
                </a:moveTo>
                <a:lnTo>
                  <a:pt x="362709" y="1545857"/>
                </a:lnTo>
                <a:lnTo>
                  <a:pt x="362781" y="1546037"/>
                </a:lnTo>
                <a:lnTo>
                  <a:pt x="362781" y="1546361"/>
                </a:lnTo>
                <a:lnTo>
                  <a:pt x="362709" y="1546470"/>
                </a:lnTo>
                <a:lnTo>
                  <a:pt x="362312" y="1546470"/>
                </a:lnTo>
                <a:lnTo>
                  <a:pt x="362204" y="1546253"/>
                </a:lnTo>
                <a:lnTo>
                  <a:pt x="362204" y="1546073"/>
                </a:lnTo>
                <a:close/>
                <a:moveTo>
                  <a:pt x="392601" y="1545352"/>
                </a:moveTo>
                <a:lnTo>
                  <a:pt x="393286" y="1545460"/>
                </a:lnTo>
                <a:lnTo>
                  <a:pt x="393394" y="1545569"/>
                </a:lnTo>
                <a:lnTo>
                  <a:pt x="393394" y="1546145"/>
                </a:lnTo>
                <a:lnTo>
                  <a:pt x="393178" y="1546361"/>
                </a:lnTo>
                <a:lnTo>
                  <a:pt x="392601" y="1546253"/>
                </a:lnTo>
                <a:lnTo>
                  <a:pt x="392384" y="1546145"/>
                </a:lnTo>
                <a:lnTo>
                  <a:pt x="392384" y="1545460"/>
                </a:lnTo>
                <a:close/>
                <a:moveTo>
                  <a:pt x="243825" y="1544055"/>
                </a:moveTo>
                <a:lnTo>
                  <a:pt x="244113" y="1544055"/>
                </a:lnTo>
                <a:lnTo>
                  <a:pt x="244330" y="1544271"/>
                </a:lnTo>
                <a:lnTo>
                  <a:pt x="244330" y="1544559"/>
                </a:lnTo>
                <a:lnTo>
                  <a:pt x="244113" y="1544668"/>
                </a:lnTo>
                <a:lnTo>
                  <a:pt x="243825" y="1544668"/>
                </a:lnTo>
                <a:lnTo>
                  <a:pt x="243645" y="1544559"/>
                </a:lnTo>
                <a:lnTo>
                  <a:pt x="243645" y="1544271"/>
                </a:lnTo>
                <a:close/>
                <a:moveTo>
                  <a:pt x="255977" y="1543947"/>
                </a:moveTo>
                <a:lnTo>
                  <a:pt x="256373" y="1543947"/>
                </a:lnTo>
                <a:lnTo>
                  <a:pt x="256481" y="1544163"/>
                </a:lnTo>
                <a:lnTo>
                  <a:pt x="256301" y="1544271"/>
                </a:lnTo>
                <a:lnTo>
                  <a:pt x="255977" y="1544271"/>
                </a:lnTo>
                <a:lnTo>
                  <a:pt x="255904" y="1544055"/>
                </a:lnTo>
                <a:close/>
                <a:moveTo>
                  <a:pt x="263044" y="1541352"/>
                </a:moveTo>
                <a:lnTo>
                  <a:pt x="263369" y="1541460"/>
                </a:lnTo>
                <a:lnTo>
                  <a:pt x="263549" y="1541568"/>
                </a:lnTo>
                <a:lnTo>
                  <a:pt x="263369" y="1541748"/>
                </a:lnTo>
                <a:lnTo>
                  <a:pt x="263044" y="1541676"/>
                </a:lnTo>
                <a:lnTo>
                  <a:pt x="262864" y="1541568"/>
                </a:lnTo>
                <a:close/>
                <a:moveTo>
                  <a:pt x="426063" y="1538180"/>
                </a:moveTo>
                <a:lnTo>
                  <a:pt x="426387" y="1538180"/>
                </a:lnTo>
                <a:lnTo>
                  <a:pt x="426568" y="1538288"/>
                </a:lnTo>
                <a:lnTo>
                  <a:pt x="426568" y="1538577"/>
                </a:lnTo>
                <a:lnTo>
                  <a:pt x="426387" y="1538757"/>
                </a:lnTo>
                <a:lnTo>
                  <a:pt x="426063" y="1538757"/>
                </a:lnTo>
                <a:lnTo>
                  <a:pt x="425882" y="1538577"/>
                </a:lnTo>
                <a:lnTo>
                  <a:pt x="425882" y="1538288"/>
                </a:lnTo>
                <a:close/>
                <a:moveTo>
                  <a:pt x="419284" y="1536883"/>
                </a:moveTo>
                <a:lnTo>
                  <a:pt x="419897" y="1536991"/>
                </a:lnTo>
                <a:lnTo>
                  <a:pt x="420113" y="1537063"/>
                </a:lnTo>
                <a:lnTo>
                  <a:pt x="420113" y="1537387"/>
                </a:lnTo>
                <a:lnTo>
                  <a:pt x="419897" y="1537496"/>
                </a:lnTo>
                <a:lnTo>
                  <a:pt x="419212" y="1537496"/>
                </a:lnTo>
                <a:lnTo>
                  <a:pt x="419104" y="1537387"/>
                </a:lnTo>
                <a:lnTo>
                  <a:pt x="419104" y="1537063"/>
                </a:lnTo>
                <a:close/>
                <a:moveTo>
                  <a:pt x="420293" y="1536378"/>
                </a:moveTo>
                <a:lnTo>
                  <a:pt x="420906" y="1536378"/>
                </a:lnTo>
                <a:lnTo>
                  <a:pt x="421087" y="1536595"/>
                </a:lnTo>
                <a:lnTo>
                  <a:pt x="420906" y="1536667"/>
                </a:lnTo>
                <a:lnTo>
                  <a:pt x="420293" y="1536667"/>
                </a:lnTo>
                <a:lnTo>
                  <a:pt x="420113" y="1536486"/>
                </a:lnTo>
                <a:close/>
                <a:moveTo>
                  <a:pt x="405149" y="1536162"/>
                </a:moveTo>
                <a:lnTo>
                  <a:pt x="405546" y="1536162"/>
                </a:lnTo>
                <a:lnTo>
                  <a:pt x="405942" y="1536667"/>
                </a:lnTo>
                <a:lnTo>
                  <a:pt x="405942" y="1536955"/>
                </a:lnTo>
                <a:lnTo>
                  <a:pt x="405834" y="1537171"/>
                </a:lnTo>
                <a:lnTo>
                  <a:pt x="404861" y="1537063"/>
                </a:lnTo>
                <a:lnTo>
                  <a:pt x="404644" y="1536991"/>
                </a:lnTo>
                <a:lnTo>
                  <a:pt x="404644" y="1536667"/>
                </a:lnTo>
                <a:lnTo>
                  <a:pt x="405149" y="1536198"/>
                </a:lnTo>
                <a:close/>
                <a:moveTo>
                  <a:pt x="371471" y="1534180"/>
                </a:moveTo>
                <a:lnTo>
                  <a:pt x="371867" y="1534180"/>
                </a:lnTo>
                <a:lnTo>
                  <a:pt x="371976" y="1534396"/>
                </a:lnTo>
                <a:lnTo>
                  <a:pt x="371976" y="1535297"/>
                </a:lnTo>
                <a:lnTo>
                  <a:pt x="371759" y="1535369"/>
                </a:lnTo>
                <a:lnTo>
                  <a:pt x="371074" y="1535369"/>
                </a:lnTo>
                <a:lnTo>
                  <a:pt x="370966" y="1535189"/>
                </a:lnTo>
                <a:lnTo>
                  <a:pt x="370966" y="1534576"/>
                </a:lnTo>
                <a:close/>
                <a:moveTo>
                  <a:pt x="226373" y="1532882"/>
                </a:moveTo>
                <a:lnTo>
                  <a:pt x="226589" y="1533099"/>
                </a:lnTo>
                <a:lnTo>
                  <a:pt x="226589" y="1533387"/>
                </a:lnTo>
                <a:lnTo>
                  <a:pt x="226878" y="1533675"/>
                </a:lnTo>
                <a:lnTo>
                  <a:pt x="226770" y="1535477"/>
                </a:lnTo>
                <a:lnTo>
                  <a:pt x="226373" y="1535802"/>
                </a:lnTo>
                <a:lnTo>
                  <a:pt x="226373" y="1536090"/>
                </a:lnTo>
                <a:lnTo>
                  <a:pt x="226301" y="1536198"/>
                </a:lnTo>
                <a:lnTo>
                  <a:pt x="225580" y="1536198"/>
                </a:lnTo>
                <a:lnTo>
                  <a:pt x="225399" y="1535982"/>
                </a:lnTo>
                <a:lnTo>
                  <a:pt x="225507" y="1535081"/>
                </a:lnTo>
                <a:lnTo>
                  <a:pt x="224895" y="1534396"/>
                </a:lnTo>
                <a:lnTo>
                  <a:pt x="225580" y="1533892"/>
                </a:lnTo>
                <a:lnTo>
                  <a:pt x="225580" y="1533603"/>
                </a:lnTo>
                <a:lnTo>
                  <a:pt x="225904" y="1533279"/>
                </a:lnTo>
                <a:lnTo>
                  <a:pt x="225904" y="1532991"/>
                </a:lnTo>
                <a:lnTo>
                  <a:pt x="226084" y="1532882"/>
                </a:lnTo>
                <a:close/>
                <a:moveTo>
                  <a:pt x="262575" y="1532810"/>
                </a:moveTo>
                <a:lnTo>
                  <a:pt x="263549" y="1532810"/>
                </a:lnTo>
                <a:lnTo>
                  <a:pt x="263765" y="1532991"/>
                </a:lnTo>
                <a:lnTo>
                  <a:pt x="263657" y="1534216"/>
                </a:lnTo>
                <a:lnTo>
                  <a:pt x="263441" y="1534288"/>
                </a:lnTo>
                <a:lnTo>
                  <a:pt x="262864" y="1534288"/>
                </a:lnTo>
                <a:lnTo>
                  <a:pt x="262647" y="1534396"/>
                </a:lnTo>
                <a:lnTo>
                  <a:pt x="262647" y="1535009"/>
                </a:lnTo>
                <a:lnTo>
                  <a:pt x="262467" y="1535189"/>
                </a:lnTo>
                <a:lnTo>
                  <a:pt x="262179" y="1535117"/>
                </a:lnTo>
                <a:lnTo>
                  <a:pt x="261566" y="1535585"/>
                </a:lnTo>
                <a:lnTo>
                  <a:pt x="261457" y="1537279"/>
                </a:lnTo>
                <a:lnTo>
                  <a:pt x="261385" y="1537496"/>
                </a:lnTo>
                <a:lnTo>
                  <a:pt x="260989" y="1537496"/>
                </a:lnTo>
                <a:lnTo>
                  <a:pt x="260881" y="1537279"/>
                </a:lnTo>
                <a:lnTo>
                  <a:pt x="260881" y="1536991"/>
                </a:lnTo>
                <a:lnTo>
                  <a:pt x="260592" y="1536703"/>
                </a:lnTo>
                <a:lnTo>
                  <a:pt x="260772" y="1533675"/>
                </a:lnTo>
                <a:lnTo>
                  <a:pt x="260881" y="1533603"/>
                </a:lnTo>
                <a:lnTo>
                  <a:pt x="261566" y="1533603"/>
                </a:lnTo>
                <a:lnTo>
                  <a:pt x="261854" y="1533279"/>
                </a:lnTo>
                <a:lnTo>
                  <a:pt x="262251" y="1533387"/>
                </a:lnTo>
                <a:lnTo>
                  <a:pt x="262359" y="1533207"/>
                </a:lnTo>
                <a:lnTo>
                  <a:pt x="262467" y="1532882"/>
                </a:lnTo>
                <a:close/>
                <a:moveTo>
                  <a:pt x="266650" y="1531297"/>
                </a:moveTo>
                <a:lnTo>
                  <a:pt x="266938" y="1531297"/>
                </a:lnTo>
                <a:lnTo>
                  <a:pt x="267155" y="1531405"/>
                </a:lnTo>
                <a:lnTo>
                  <a:pt x="267046" y="1531981"/>
                </a:lnTo>
                <a:lnTo>
                  <a:pt x="266938" y="1532198"/>
                </a:lnTo>
                <a:lnTo>
                  <a:pt x="266433" y="1531693"/>
                </a:lnTo>
                <a:lnTo>
                  <a:pt x="266433" y="1531405"/>
                </a:lnTo>
                <a:close/>
                <a:moveTo>
                  <a:pt x="461544" y="1530576"/>
                </a:moveTo>
                <a:lnTo>
                  <a:pt x="461868" y="1530576"/>
                </a:lnTo>
                <a:lnTo>
                  <a:pt x="462049" y="1530792"/>
                </a:lnTo>
                <a:lnTo>
                  <a:pt x="461868" y="1530972"/>
                </a:lnTo>
                <a:lnTo>
                  <a:pt x="461544" y="1530900"/>
                </a:lnTo>
                <a:lnTo>
                  <a:pt x="461364" y="1530792"/>
                </a:lnTo>
                <a:lnTo>
                  <a:pt x="461544" y="1530612"/>
                </a:lnTo>
                <a:close/>
                <a:moveTo>
                  <a:pt x="388526" y="1528810"/>
                </a:moveTo>
                <a:lnTo>
                  <a:pt x="389211" y="1528882"/>
                </a:lnTo>
                <a:lnTo>
                  <a:pt x="389320" y="1528990"/>
                </a:lnTo>
                <a:lnTo>
                  <a:pt x="389320" y="1529314"/>
                </a:lnTo>
                <a:lnTo>
                  <a:pt x="389103" y="1529495"/>
                </a:lnTo>
                <a:lnTo>
                  <a:pt x="388526" y="1529386"/>
                </a:lnTo>
                <a:lnTo>
                  <a:pt x="388310" y="1529314"/>
                </a:lnTo>
                <a:lnTo>
                  <a:pt x="388310" y="1528990"/>
                </a:lnTo>
                <a:close/>
                <a:moveTo>
                  <a:pt x="260159" y="1528810"/>
                </a:moveTo>
                <a:lnTo>
                  <a:pt x="260592" y="1528810"/>
                </a:lnTo>
                <a:lnTo>
                  <a:pt x="260664" y="1528990"/>
                </a:lnTo>
                <a:lnTo>
                  <a:pt x="260664" y="1529495"/>
                </a:lnTo>
                <a:lnTo>
                  <a:pt x="260484" y="1529711"/>
                </a:lnTo>
                <a:lnTo>
                  <a:pt x="259871" y="1529603"/>
                </a:lnTo>
                <a:lnTo>
                  <a:pt x="259691" y="1529495"/>
                </a:lnTo>
                <a:lnTo>
                  <a:pt x="259691" y="1529206"/>
                </a:lnTo>
                <a:close/>
                <a:moveTo>
                  <a:pt x="389788" y="1528594"/>
                </a:moveTo>
                <a:lnTo>
                  <a:pt x="390221" y="1528594"/>
                </a:lnTo>
                <a:lnTo>
                  <a:pt x="390329" y="1528810"/>
                </a:lnTo>
                <a:lnTo>
                  <a:pt x="390329" y="1529098"/>
                </a:lnTo>
                <a:lnTo>
                  <a:pt x="390113" y="1529206"/>
                </a:lnTo>
                <a:lnTo>
                  <a:pt x="389824" y="1529206"/>
                </a:lnTo>
                <a:lnTo>
                  <a:pt x="389608" y="1529098"/>
                </a:lnTo>
                <a:lnTo>
                  <a:pt x="389716" y="1528810"/>
                </a:lnTo>
                <a:close/>
                <a:moveTo>
                  <a:pt x="241553" y="1528485"/>
                </a:moveTo>
                <a:lnTo>
                  <a:pt x="241842" y="1528810"/>
                </a:lnTo>
                <a:lnTo>
                  <a:pt x="242130" y="1528594"/>
                </a:lnTo>
                <a:lnTo>
                  <a:pt x="243140" y="1528594"/>
                </a:lnTo>
                <a:lnTo>
                  <a:pt x="243320" y="1528810"/>
                </a:lnTo>
                <a:lnTo>
                  <a:pt x="243320" y="1529098"/>
                </a:lnTo>
                <a:lnTo>
                  <a:pt x="243428" y="1529206"/>
                </a:lnTo>
                <a:lnTo>
                  <a:pt x="243753" y="1529314"/>
                </a:lnTo>
                <a:lnTo>
                  <a:pt x="243933" y="1529386"/>
                </a:lnTo>
                <a:lnTo>
                  <a:pt x="243825" y="1530288"/>
                </a:lnTo>
                <a:lnTo>
                  <a:pt x="244150" y="1530612"/>
                </a:lnTo>
                <a:lnTo>
                  <a:pt x="243825" y="1530900"/>
                </a:lnTo>
                <a:lnTo>
                  <a:pt x="243825" y="1531477"/>
                </a:lnTo>
                <a:lnTo>
                  <a:pt x="243645" y="1531585"/>
                </a:lnTo>
                <a:lnTo>
                  <a:pt x="243356" y="1531585"/>
                </a:lnTo>
                <a:lnTo>
                  <a:pt x="242635" y="1532198"/>
                </a:lnTo>
                <a:lnTo>
                  <a:pt x="242347" y="1531801"/>
                </a:lnTo>
                <a:lnTo>
                  <a:pt x="241950" y="1531801"/>
                </a:lnTo>
                <a:lnTo>
                  <a:pt x="240544" y="1530396"/>
                </a:lnTo>
                <a:lnTo>
                  <a:pt x="240652" y="1528594"/>
                </a:lnTo>
                <a:lnTo>
                  <a:pt x="240832" y="1528522"/>
                </a:lnTo>
                <a:close/>
                <a:moveTo>
                  <a:pt x="246133" y="1527909"/>
                </a:moveTo>
                <a:lnTo>
                  <a:pt x="246421" y="1527909"/>
                </a:lnTo>
                <a:lnTo>
                  <a:pt x="246601" y="1528089"/>
                </a:lnTo>
                <a:lnTo>
                  <a:pt x="246601" y="1528702"/>
                </a:lnTo>
                <a:lnTo>
                  <a:pt x="246421" y="1528810"/>
                </a:lnTo>
                <a:lnTo>
                  <a:pt x="246133" y="1528810"/>
                </a:lnTo>
                <a:lnTo>
                  <a:pt x="245916" y="1528594"/>
                </a:lnTo>
                <a:lnTo>
                  <a:pt x="246025" y="1528017"/>
                </a:lnTo>
                <a:close/>
                <a:moveTo>
                  <a:pt x="246818" y="1527404"/>
                </a:moveTo>
                <a:lnTo>
                  <a:pt x="247106" y="1527404"/>
                </a:lnTo>
                <a:lnTo>
                  <a:pt x="247611" y="1527801"/>
                </a:lnTo>
                <a:lnTo>
                  <a:pt x="247431" y="1527981"/>
                </a:lnTo>
                <a:lnTo>
                  <a:pt x="247106" y="1527981"/>
                </a:lnTo>
                <a:lnTo>
                  <a:pt x="246638" y="1527512"/>
                </a:lnTo>
                <a:close/>
                <a:moveTo>
                  <a:pt x="245231" y="1527224"/>
                </a:moveTo>
                <a:lnTo>
                  <a:pt x="245520" y="1527296"/>
                </a:lnTo>
                <a:lnTo>
                  <a:pt x="245736" y="1527404"/>
                </a:lnTo>
                <a:lnTo>
                  <a:pt x="245520" y="1527584"/>
                </a:lnTo>
                <a:lnTo>
                  <a:pt x="245231" y="1527584"/>
                </a:lnTo>
                <a:lnTo>
                  <a:pt x="245015" y="1527404"/>
                </a:lnTo>
                <a:close/>
                <a:moveTo>
                  <a:pt x="250496" y="1527008"/>
                </a:moveTo>
                <a:lnTo>
                  <a:pt x="250820" y="1527008"/>
                </a:lnTo>
                <a:lnTo>
                  <a:pt x="250892" y="1527188"/>
                </a:lnTo>
                <a:lnTo>
                  <a:pt x="250892" y="1527512"/>
                </a:lnTo>
                <a:lnTo>
                  <a:pt x="250820" y="1527584"/>
                </a:lnTo>
                <a:lnTo>
                  <a:pt x="250388" y="1527584"/>
                </a:lnTo>
                <a:lnTo>
                  <a:pt x="250315" y="1527404"/>
                </a:lnTo>
                <a:lnTo>
                  <a:pt x="250315" y="1527116"/>
                </a:lnTo>
                <a:close/>
                <a:moveTo>
                  <a:pt x="198608" y="1526395"/>
                </a:moveTo>
                <a:lnTo>
                  <a:pt x="199005" y="1526395"/>
                </a:lnTo>
                <a:lnTo>
                  <a:pt x="199077" y="1526503"/>
                </a:lnTo>
                <a:lnTo>
                  <a:pt x="199077" y="1527116"/>
                </a:lnTo>
                <a:lnTo>
                  <a:pt x="198680" y="1527404"/>
                </a:lnTo>
                <a:lnTo>
                  <a:pt x="198680" y="1528305"/>
                </a:lnTo>
                <a:lnTo>
                  <a:pt x="198500" y="1528413"/>
                </a:lnTo>
                <a:lnTo>
                  <a:pt x="197995" y="1527909"/>
                </a:lnTo>
                <a:lnTo>
                  <a:pt x="198103" y="1527116"/>
                </a:lnTo>
                <a:lnTo>
                  <a:pt x="198392" y="1526792"/>
                </a:lnTo>
                <a:lnTo>
                  <a:pt x="198500" y="1526503"/>
                </a:lnTo>
                <a:close/>
                <a:moveTo>
                  <a:pt x="249198" y="1525999"/>
                </a:moveTo>
                <a:lnTo>
                  <a:pt x="249919" y="1526107"/>
                </a:lnTo>
                <a:lnTo>
                  <a:pt x="249991" y="1526215"/>
                </a:lnTo>
                <a:lnTo>
                  <a:pt x="249702" y="1526503"/>
                </a:lnTo>
                <a:lnTo>
                  <a:pt x="249702" y="1526792"/>
                </a:lnTo>
                <a:lnTo>
                  <a:pt x="249522" y="1526900"/>
                </a:lnTo>
                <a:lnTo>
                  <a:pt x="249198" y="1526900"/>
                </a:lnTo>
                <a:lnTo>
                  <a:pt x="249017" y="1526720"/>
                </a:lnTo>
                <a:lnTo>
                  <a:pt x="249017" y="1526215"/>
                </a:lnTo>
                <a:close/>
                <a:moveTo>
                  <a:pt x="246638" y="1525891"/>
                </a:moveTo>
                <a:lnTo>
                  <a:pt x="246926" y="1525891"/>
                </a:lnTo>
                <a:lnTo>
                  <a:pt x="247106" y="1525999"/>
                </a:lnTo>
                <a:lnTo>
                  <a:pt x="247034" y="1526611"/>
                </a:lnTo>
                <a:lnTo>
                  <a:pt x="246529" y="1527008"/>
                </a:lnTo>
                <a:lnTo>
                  <a:pt x="245916" y="1527008"/>
                </a:lnTo>
                <a:lnTo>
                  <a:pt x="245736" y="1526792"/>
                </a:lnTo>
                <a:lnTo>
                  <a:pt x="245736" y="1526503"/>
                </a:lnTo>
                <a:close/>
                <a:moveTo>
                  <a:pt x="386327" y="1525819"/>
                </a:moveTo>
                <a:lnTo>
                  <a:pt x="386723" y="1525819"/>
                </a:lnTo>
                <a:lnTo>
                  <a:pt x="386832" y="1525891"/>
                </a:lnTo>
                <a:lnTo>
                  <a:pt x="386832" y="1526792"/>
                </a:lnTo>
                <a:lnTo>
                  <a:pt x="386615" y="1527008"/>
                </a:lnTo>
                <a:lnTo>
                  <a:pt x="386327" y="1527008"/>
                </a:lnTo>
                <a:lnTo>
                  <a:pt x="386110" y="1526792"/>
                </a:lnTo>
                <a:lnTo>
                  <a:pt x="386219" y="1525891"/>
                </a:lnTo>
                <a:close/>
                <a:moveTo>
                  <a:pt x="388021" y="1525314"/>
                </a:moveTo>
                <a:lnTo>
                  <a:pt x="388202" y="1525422"/>
                </a:lnTo>
                <a:lnTo>
                  <a:pt x="388094" y="1526287"/>
                </a:lnTo>
                <a:lnTo>
                  <a:pt x="388021" y="1526503"/>
                </a:lnTo>
                <a:lnTo>
                  <a:pt x="387300" y="1526395"/>
                </a:lnTo>
                <a:lnTo>
                  <a:pt x="387228" y="1526323"/>
                </a:lnTo>
                <a:lnTo>
                  <a:pt x="387228" y="1525710"/>
                </a:lnTo>
                <a:lnTo>
                  <a:pt x="387300" y="1525494"/>
                </a:lnTo>
                <a:lnTo>
                  <a:pt x="387697" y="1525494"/>
                </a:lnTo>
                <a:close/>
                <a:moveTo>
                  <a:pt x="275809" y="1525314"/>
                </a:moveTo>
                <a:lnTo>
                  <a:pt x="276494" y="1525314"/>
                </a:lnTo>
                <a:lnTo>
                  <a:pt x="276818" y="1525602"/>
                </a:lnTo>
                <a:lnTo>
                  <a:pt x="277792" y="1525710"/>
                </a:lnTo>
                <a:lnTo>
                  <a:pt x="278188" y="1526107"/>
                </a:lnTo>
                <a:lnTo>
                  <a:pt x="278188" y="1526395"/>
                </a:lnTo>
                <a:lnTo>
                  <a:pt x="278585" y="1526792"/>
                </a:lnTo>
                <a:lnTo>
                  <a:pt x="278513" y="1527116"/>
                </a:lnTo>
                <a:lnTo>
                  <a:pt x="278188" y="1527296"/>
                </a:lnTo>
                <a:lnTo>
                  <a:pt x="278188" y="1527621"/>
                </a:lnTo>
                <a:lnTo>
                  <a:pt x="277287" y="1528305"/>
                </a:lnTo>
                <a:lnTo>
                  <a:pt x="276313" y="1528305"/>
                </a:lnTo>
                <a:lnTo>
                  <a:pt x="276025" y="1528522"/>
                </a:lnTo>
                <a:lnTo>
                  <a:pt x="275015" y="1528522"/>
                </a:lnTo>
                <a:lnTo>
                  <a:pt x="274727" y="1528197"/>
                </a:lnTo>
                <a:lnTo>
                  <a:pt x="273717" y="1528089"/>
                </a:lnTo>
                <a:lnTo>
                  <a:pt x="273537" y="1528017"/>
                </a:lnTo>
                <a:lnTo>
                  <a:pt x="273609" y="1526792"/>
                </a:lnTo>
                <a:lnTo>
                  <a:pt x="273934" y="1526503"/>
                </a:lnTo>
                <a:lnTo>
                  <a:pt x="274006" y="1526215"/>
                </a:lnTo>
                <a:lnTo>
                  <a:pt x="274510" y="1525819"/>
                </a:lnTo>
                <a:lnTo>
                  <a:pt x="274835" y="1526107"/>
                </a:lnTo>
                <a:close/>
                <a:moveTo>
                  <a:pt x="251902" y="1525026"/>
                </a:moveTo>
                <a:lnTo>
                  <a:pt x="252191" y="1525026"/>
                </a:lnTo>
                <a:lnTo>
                  <a:pt x="252695" y="1525494"/>
                </a:lnTo>
                <a:lnTo>
                  <a:pt x="252515" y="1525602"/>
                </a:lnTo>
                <a:lnTo>
                  <a:pt x="251902" y="1525602"/>
                </a:lnTo>
                <a:lnTo>
                  <a:pt x="251722" y="1525422"/>
                </a:lnTo>
                <a:lnTo>
                  <a:pt x="251722" y="1525098"/>
                </a:lnTo>
                <a:close/>
                <a:moveTo>
                  <a:pt x="390005" y="1524809"/>
                </a:moveTo>
                <a:lnTo>
                  <a:pt x="390293" y="1524809"/>
                </a:lnTo>
                <a:lnTo>
                  <a:pt x="391411" y="1525891"/>
                </a:lnTo>
                <a:lnTo>
                  <a:pt x="390185" y="1526900"/>
                </a:lnTo>
                <a:lnTo>
                  <a:pt x="389608" y="1526792"/>
                </a:lnTo>
                <a:lnTo>
                  <a:pt x="389392" y="1526683"/>
                </a:lnTo>
                <a:lnTo>
                  <a:pt x="390509" y="1525819"/>
                </a:lnTo>
                <a:lnTo>
                  <a:pt x="390293" y="1525710"/>
                </a:lnTo>
                <a:lnTo>
                  <a:pt x="390005" y="1525710"/>
                </a:lnTo>
                <a:lnTo>
                  <a:pt x="389320" y="1526215"/>
                </a:lnTo>
                <a:lnTo>
                  <a:pt x="388995" y="1526215"/>
                </a:lnTo>
                <a:lnTo>
                  <a:pt x="388815" y="1525999"/>
                </a:lnTo>
                <a:lnTo>
                  <a:pt x="388815" y="1525819"/>
                </a:lnTo>
                <a:close/>
                <a:moveTo>
                  <a:pt x="249919" y="1524593"/>
                </a:moveTo>
                <a:lnTo>
                  <a:pt x="249919" y="1524629"/>
                </a:lnTo>
                <a:lnTo>
                  <a:pt x="250315" y="1524629"/>
                </a:lnTo>
                <a:lnTo>
                  <a:pt x="250388" y="1524701"/>
                </a:lnTo>
                <a:lnTo>
                  <a:pt x="250388" y="1525098"/>
                </a:lnTo>
                <a:lnTo>
                  <a:pt x="250315" y="1525206"/>
                </a:lnTo>
                <a:lnTo>
                  <a:pt x="249919" y="1525206"/>
                </a:lnTo>
                <a:lnTo>
                  <a:pt x="249811" y="1525026"/>
                </a:lnTo>
                <a:lnTo>
                  <a:pt x="249811" y="1524701"/>
                </a:lnTo>
                <a:close/>
                <a:moveTo>
                  <a:pt x="267443" y="1523007"/>
                </a:moveTo>
                <a:lnTo>
                  <a:pt x="268164" y="1523007"/>
                </a:lnTo>
                <a:lnTo>
                  <a:pt x="268561" y="1523512"/>
                </a:lnTo>
                <a:lnTo>
                  <a:pt x="268561" y="1523800"/>
                </a:lnTo>
                <a:lnTo>
                  <a:pt x="268345" y="1523908"/>
                </a:lnTo>
                <a:lnTo>
                  <a:pt x="268056" y="1523908"/>
                </a:lnTo>
                <a:lnTo>
                  <a:pt x="267768" y="1523620"/>
                </a:lnTo>
                <a:lnTo>
                  <a:pt x="267443" y="1523512"/>
                </a:lnTo>
                <a:lnTo>
                  <a:pt x="267263" y="1523404"/>
                </a:lnTo>
                <a:lnTo>
                  <a:pt x="267263" y="1523115"/>
                </a:lnTo>
                <a:close/>
                <a:moveTo>
                  <a:pt x="233981" y="1522719"/>
                </a:moveTo>
                <a:lnTo>
                  <a:pt x="234486" y="1523224"/>
                </a:lnTo>
                <a:lnTo>
                  <a:pt x="234270" y="1523296"/>
                </a:lnTo>
                <a:lnTo>
                  <a:pt x="233981" y="1523296"/>
                </a:lnTo>
                <a:lnTo>
                  <a:pt x="233765" y="1523115"/>
                </a:lnTo>
                <a:lnTo>
                  <a:pt x="233873" y="1522827"/>
                </a:lnTo>
                <a:close/>
                <a:moveTo>
                  <a:pt x="200880" y="1522611"/>
                </a:moveTo>
                <a:lnTo>
                  <a:pt x="201204" y="1522719"/>
                </a:lnTo>
                <a:lnTo>
                  <a:pt x="201312" y="1522827"/>
                </a:lnTo>
                <a:lnTo>
                  <a:pt x="201204" y="1524016"/>
                </a:lnTo>
                <a:lnTo>
                  <a:pt x="200880" y="1524305"/>
                </a:lnTo>
                <a:lnTo>
                  <a:pt x="200880" y="1524593"/>
                </a:lnTo>
                <a:lnTo>
                  <a:pt x="200195" y="1525098"/>
                </a:lnTo>
                <a:lnTo>
                  <a:pt x="200195" y="1525422"/>
                </a:lnTo>
                <a:lnTo>
                  <a:pt x="200014" y="1525602"/>
                </a:lnTo>
                <a:lnTo>
                  <a:pt x="199690" y="1525494"/>
                </a:lnTo>
                <a:lnTo>
                  <a:pt x="199293" y="1525819"/>
                </a:lnTo>
                <a:lnTo>
                  <a:pt x="199005" y="1525819"/>
                </a:lnTo>
                <a:lnTo>
                  <a:pt x="198788" y="1525602"/>
                </a:lnTo>
                <a:lnTo>
                  <a:pt x="198897" y="1525314"/>
                </a:lnTo>
                <a:lnTo>
                  <a:pt x="199185" y="1525098"/>
                </a:lnTo>
                <a:lnTo>
                  <a:pt x="199293" y="1523908"/>
                </a:lnTo>
                <a:close/>
                <a:moveTo>
                  <a:pt x="400281" y="1522323"/>
                </a:moveTo>
                <a:lnTo>
                  <a:pt x="400678" y="1522323"/>
                </a:lnTo>
                <a:lnTo>
                  <a:pt x="400750" y="1522503"/>
                </a:lnTo>
                <a:lnTo>
                  <a:pt x="400750" y="1522827"/>
                </a:lnTo>
                <a:lnTo>
                  <a:pt x="400570" y="1522899"/>
                </a:lnTo>
                <a:lnTo>
                  <a:pt x="400281" y="1522899"/>
                </a:lnTo>
                <a:lnTo>
                  <a:pt x="400173" y="1522719"/>
                </a:lnTo>
                <a:lnTo>
                  <a:pt x="400173" y="1522431"/>
                </a:lnTo>
                <a:close/>
                <a:moveTo>
                  <a:pt x="348538" y="1522323"/>
                </a:moveTo>
                <a:lnTo>
                  <a:pt x="349151" y="1522323"/>
                </a:lnTo>
                <a:lnTo>
                  <a:pt x="349367" y="1522503"/>
                </a:lnTo>
                <a:lnTo>
                  <a:pt x="348862" y="1522899"/>
                </a:lnTo>
                <a:lnTo>
                  <a:pt x="348466" y="1522899"/>
                </a:lnTo>
                <a:lnTo>
                  <a:pt x="348358" y="1522719"/>
                </a:lnTo>
                <a:lnTo>
                  <a:pt x="348358" y="1522431"/>
                </a:lnTo>
                <a:close/>
                <a:moveTo>
                  <a:pt x="233080" y="1521422"/>
                </a:moveTo>
                <a:lnTo>
                  <a:pt x="233765" y="1521530"/>
                </a:lnTo>
                <a:lnTo>
                  <a:pt x="233873" y="1521602"/>
                </a:lnTo>
                <a:lnTo>
                  <a:pt x="233873" y="1522214"/>
                </a:lnTo>
                <a:lnTo>
                  <a:pt x="233368" y="1522611"/>
                </a:lnTo>
                <a:lnTo>
                  <a:pt x="232972" y="1522611"/>
                </a:lnTo>
                <a:lnTo>
                  <a:pt x="232863" y="1522431"/>
                </a:lnTo>
                <a:lnTo>
                  <a:pt x="232863" y="1522214"/>
                </a:lnTo>
                <a:lnTo>
                  <a:pt x="232575" y="1521818"/>
                </a:lnTo>
                <a:close/>
                <a:moveTo>
                  <a:pt x="347961" y="1521422"/>
                </a:moveTo>
                <a:lnTo>
                  <a:pt x="348538" y="1521422"/>
                </a:lnTo>
                <a:lnTo>
                  <a:pt x="348754" y="1521602"/>
                </a:lnTo>
                <a:lnTo>
                  <a:pt x="348754" y="1521818"/>
                </a:lnTo>
                <a:lnTo>
                  <a:pt x="348538" y="1521998"/>
                </a:lnTo>
                <a:lnTo>
                  <a:pt x="347853" y="1521926"/>
                </a:lnTo>
                <a:lnTo>
                  <a:pt x="347745" y="1521818"/>
                </a:lnTo>
                <a:lnTo>
                  <a:pt x="347745" y="1521530"/>
                </a:lnTo>
                <a:close/>
                <a:moveTo>
                  <a:pt x="376735" y="1520809"/>
                </a:moveTo>
                <a:lnTo>
                  <a:pt x="377168" y="1520809"/>
                </a:lnTo>
                <a:lnTo>
                  <a:pt x="377961" y="1521602"/>
                </a:lnTo>
                <a:lnTo>
                  <a:pt x="377853" y="1521926"/>
                </a:lnTo>
                <a:lnTo>
                  <a:pt x="375654" y="1523728"/>
                </a:lnTo>
                <a:lnTo>
                  <a:pt x="375365" y="1523728"/>
                </a:lnTo>
                <a:lnTo>
                  <a:pt x="375077" y="1523404"/>
                </a:lnTo>
                <a:lnTo>
                  <a:pt x="374680" y="1523728"/>
                </a:lnTo>
                <a:lnTo>
                  <a:pt x="374355" y="1523620"/>
                </a:lnTo>
                <a:lnTo>
                  <a:pt x="373959" y="1523908"/>
                </a:lnTo>
                <a:lnTo>
                  <a:pt x="373670" y="1523908"/>
                </a:lnTo>
                <a:lnTo>
                  <a:pt x="373562" y="1523800"/>
                </a:lnTo>
                <a:lnTo>
                  <a:pt x="373562" y="1522935"/>
                </a:lnTo>
                <a:lnTo>
                  <a:pt x="373778" y="1522719"/>
                </a:lnTo>
                <a:lnTo>
                  <a:pt x="374067" y="1522719"/>
                </a:lnTo>
                <a:lnTo>
                  <a:pt x="374968" y="1522106"/>
                </a:lnTo>
                <a:lnTo>
                  <a:pt x="374968" y="1521710"/>
                </a:lnTo>
                <a:lnTo>
                  <a:pt x="375437" y="1521313"/>
                </a:lnTo>
                <a:lnTo>
                  <a:pt x="376050" y="1521422"/>
                </a:lnTo>
                <a:close/>
                <a:moveTo>
                  <a:pt x="353622" y="1518719"/>
                </a:moveTo>
                <a:lnTo>
                  <a:pt x="353947" y="1518719"/>
                </a:lnTo>
                <a:lnTo>
                  <a:pt x="354415" y="1519223"/>
                </a:lnTo>
                <a:lnTo>
                  <a:pt x="354235" y="1519331"/>
                </a:lnTo>
                <a:lnTo>
                  <a:pt x="353910" y="1519331"/>
                </a:lnTo>
                <a:lnTo>
                  <a:pt x="353442" y="1518827"/>
                </a:lnTo>
                <a:close/>
                <a:moveTo>
                  <a:pt x="263441" y="1518610"/>
                </a:moveTo>
                <a:lnTo>
                  <a:pt x="264270" y="1519439"/>
                </a:lnTo>
                <a:lnTo>
                  <a:pt x="264162" y="1519620"/>
                </a:lnTo>
                <a:lnTo>
                  <a:pt x="264054" y="1519836"/>
                </a:lnTo>
                <a:lnTo>
                  <a:pt x="263369" y="1519728"/>
                </a:lnTo>
                <a:lnTo>
                  <a:pt x="263260" y="1519620"/>
                </a:lnTo>
                <a:lnTo>
                  <a:pt x="263260" y="1519331"/>
                </a:lnTo>
                <a:lnTo>
                  <a:pt x="262972" y="1519007"/>
                </a:lnTo>
                <a:close/>
                <a:moveTo>
                  <a:pt x="354343" y="1518142"/>
                </a:moveTo>
                <a:lnTo>
                  <a:pt x="354632" y="1518142"/>
                </a:lnTo>
                <a:lnTo>
                  <a:pt x="354848" y="1518322"/>
                </a:lnTo>
                <a:lnTo>
                  <a:pt x="354848" y="1518610"/>
                </a:lnTo>
                <a:lnTo>
                  <a:pt x="354632" y="1518719"/>
                </a:lnTo>
                <a:lnTo>
                  <a:pt x="354127" y="1518322"/>
                </a:lnTo>
                <a:close/>
                <a:moveTo>
                  <a:pt x="261457" y="1518142"/>
                </a:moveTo>
                <a:lnTo>
                  <a:pt x="261854" y="1518214"/>
                </a:lnTo>
                <a:lnTo>
                  <a:pt x="262251" y="1518610"/>
                </a:lnTo>
                <a:lnTo>
                  <a:pt x="262179" y="1518827"/>
                </a:lnTo>
                <a:lnTo>
                  <a:pt x="261782" y="1518719"/>
                </a:lnTo>
                <a:lnTo>
                  <a:pt x="261385" y="1518322"/>
                </a:lnTo>
                <a:close/>
                <a:moveTo>
                  <a:pt x="262864" y="1517637"/>
                </a:moveTo>
                <a:lnTo>
                  <a:pt x="262972" y="1517818"/>
                </a:lnTo>
                <a:lnTo>
                  <a:pt x="262972" y="1518142"/>
                </a:lnTo>
                <a:lnTo>
                  <a:pt x="262864" y="1518214"/>
                </a:lnTo>
                <a:lnTo>
                  <a:pt x="262467" y="1518214"/>
                </a:lnTo>
                <a:lnTo>
                  <a:pt x="262070" y="1517745"/>
                </a:lnTo>
                <a:lnTo>
                  <a:pt x="262179" y="1517637"/>
                </a:lnTo>
                <a:close/>
                <a:moveTo>
                  <a:pt x="353730" y="1517529"/>
                </a:moveTo>
                <a:lnTo>
                  <a:pt x="354019" y="1517529"/>
                </a:lnTo>
                <a:lnTo>
                  <a:pt x="354127" y="1517745"/>
                </a:lnTo>
                <a:lnTo>
                  <a:pt x="353334" y="1518430"/>
                </a:lnTo>
                <a:lnTo>
                  <a:pt x="353153" y="1518214"/>
                </a:lnTo>
                <a:lnTo>
                  <a:pt x="353225" y="1517926"/>
                </a:lnTo>
                <a:close/>
                <a:moveTo>
                  <a:pt x="261277" y="1516917"/>
                </a:moveTo>
                <a:lnTo>
                  <a:pt x="261854" y="1517025"/>
                </a:lnTo>
                <a:lnTo>
                  <a:pt x="262070" y="1517133"/>
                </a:lnTo>
                <a:lnTo>
                  <a:pt x="261566" y="1517637"/>
                </a:lnTo>
                <a:lnTo>
                  <a:pt x="261277" y="1517529"/>
                </a:lnTo>
                <a:lnTo>
                  <a:pt x="261061" y="1517421"/>
                </a:lnTo>
                <a:lnTo>
                  <a:pt x="261061" y="1517133"/>
                </a:lnTo>
                <a:close/>
                <a:moveTo>
                  <a:pt x="236541" y="1513024"/>
                </a:moveTo>
                <a:lnTo>
                  <a:pt x="239570" y="1513240"/>
                </a:lnTo>
                <a:lnTo>
                  <a:pt x="239967" y="1513709"/>
                </a:lnTo>
                <a:lnTo>
                  <a:pt x="239967" y="1514033"/>
                </a:lnTo>
                <a:lnTo>
                  <a:pt x="240291" y="1514322"/>
                </a:lnTo>
                <a:lnTo>
                  <a:pt x="240291" y="1514646"/>
                </a:lnTo>
                <a:lnTo>
                  <a:pt x="240580" y="1514934"/>
                </a:lnTo>
                <a:lnTo>
                  <a:pt x="240580" y="1515547"/>
                </a:lnTo>
                <a:lnTo>
                  <a:pt x="240976" y="1516016"/>
                </a:lnTo>
                <a:lnTo>
                  <a:pt x="241193" y="1515835"/>
                </a:lnTo>
                <a:lnTo>
                  <a:pt x="241265" y="1515331"/>
                </a:lnTo>
                <a:lnTo>
                  <a:pt x="241589" y="1515042"/>
                </a:lnTo>
                <a:lnTo>
                  <a:pt x="241589" y="1514754"/>
                </a:lnTo>
                <a:lnTo>
                  <a:pt x="242058" y="1514322"/>
                </a:lnTo>
                <a:lnTo>
                  <a:pt x="242779" y="1514322"/>
                </a:lnTo>
                <a:lnTo>
                  <a:pt x="242960" y="1514538"/>
                </a:lnTo>
                <a:lnTo>
                  <a:pt x="242888" y="1514826"/>
                </a:lnTo>
                <a:lnTo>
                  <a:pt x="243068" y="1514934"/>
                </a:lnTo>
                <a:lnTo>
                  <a:pt x="243753" y="1514430"/>
                </a:lnTo>
                <a:lnTo>
                  <a:pt x="244077" y="1514430"/>
                </a:lnTo>
                <a:lnTo>
                  <a:pt x="244582" y="1514934"/>
                </a:lnTo>
                <a:lnTo>
                  <a:pt x="244474" y="1515223"/>
                </a:lnTo>
                <a:lnTo>
                  <a:pt x="244150" y="1515439"/>
                </a:lnTo>
                <a:lnTo>
                  <a:pt x="244150" y="1515727"/>
                </a:lnTo>
                <a:lnTo>
                  <a:pt x="243068" y="1516628"/>
                </a:lnTo>
                <a:lnTo>
                  <a:pt x="243068" y="1517205"/>
                </a:lnTo>
                <a:lnTo>
                  <a:pt x="242383" y="1517709"/>
                </a:lnTo>
                <a:lnTo>
                  <a:pt x="242383" y="1518034"/>
                </a:lnTo>
                <a:lnTo>
                  <a:pt x="240976" y="1519115"/>
                </a:lnTo>
                <a:lnTo>
                  <a:pt x="240976" y="1519403"/>
                </a:lnTo>
                <a:lnTo>
                  <a:pt x="240580" y="1519728"/>
                </a:lnTo>
                <a:lnTo>
                  <a:pt x="240580" y="1520917"/>
                </a:lnTo>
                <a:lnTo>
                  <a:pt x="240363" y="1521025"/>
                </a:lnTo>
                <a:lnTo>
                  <a:pt x="240075" y="1521025"/>
                </a:lnTo>
                <a:lnTo>
                  <a:pt x="239859" y="1521097"/>
                </a:lnTo>
                <a:lnTo>
                  <a:pt x="239859" y="1521710"/>
                </a:lnTo>
                <a:lnTo>
                  <a:pt x="239282" y="1522106"/>
                </a:lnTo>
                <a:lnTo>
                  <a:pt x="238957" y="1522106"/>
                </a:lnTo>
                <a:lnTo>
                  <a:pt x="238488" y="1521602"/>
                </a:lnTo>
                <a:lnTo>
                  <a:pt x="238561" y="1521025"/>
                </a:lnTo>
                <a:lnTo>
                  <a:pt x="238272" y="1520701"/>
                </a:lnTo>
                <a:lnTo>
                  <a:pt x="238272" y="1519800"/>
                </a:lnTo>
                <a:lnTo>
                  <a:pt x="238669" y="1519511"/>
                </a:lnTo>
                <a:lnTo>
                  <a:pt x="238669" y="1519223"/>
                </a:lnTo>
                <a:lnTo>
                  <a:pt x="238488" y="1519115"/>
                </a:lnTo>
                <a:lnTo>
                  <a:pt x="237875" y="1519115"/>
                </a:lnTo>
                <a:lnTo>
                  <a:pt x="237587" y="1518719"/>
                </a:lnTo>
                <a:lnTo>
                  <a:pt x="237371" y="1518899"/>
                </a:lnTo>
                <a:lnTo>
                  <a:pt x="237262" y="1519511"/>
                </a:lnTo>
                <a:lnTo>
                  <a:pt x="236974" y="1519728"/>
                </a:lnTo>
                <a:lnTo>
                  <a:pt x="236974" y="1520016"/>
                </a:lnTo>
                <a:lnTo>
                  <a:pt x="236794" y="1520196"/>
                </a:lnTo>
                <a:lnTo>
                  <a:pt x="236469" y="1520196"/>
                </a:lnTo>
                <a:lnTo>
                  <a:pt x="235856" y="1519511"/>
                </a:lnTo>
                <a:lnTo>
                  <a:pt x="235171" y="1519511"/>
                </a:lnTo>
                <a:lnTo>
                  <a:pt x="234883" y="1519800"/>
                </a:lnTo>
                <a:lnTo>
                  <a:pt x="234486" y="1519728"/>
                </a:lnTo>
                <a:lnTo>
                  <a:pt x="234161" y="1519403"/>
                </a:lnTo>
                <a:lnTo>
                  <a:pt x="233873" y="1519403"/>
                </a:lnTo>
                <a:lnTo>
                  <a:pt x="233765" y="1519223"/>
                </a:lnTo>
                <a:lnTo>
                  <a:pt x="233765" y="1518430"/>
                </a:lnTo>
                <a:lnTo>
                  <a:pt x="233476" y="1518034"/>
                </a:lnTo>
                <a:lnTo>
                  <a:pt x="233657" y="1515439"/>
                </a:lnTo>
                <a:lnTo>
                  <a:pt x="234161" y="1515042"/>
                </a:lnTo>
                <a:lnTo>
                  <a:pt x="235171" y="1515042"/>
                </a:lnTo>
                <a:lnTo>
                  <a:pt x="235243" y="1514934"/>
                </a:lnTo>
                <a:lnTo>
                  <a:pt x="235351" y="1514033"/>
                </a:lnTo>
                <a:lnTo>
                  <a:pt x="235568" y="1513925"/>
                </a:lnTo>
                <a:lnTo>
                  <a:pt x="235856" y="1513925"/>
                </a:lnTo>
                <a:lnTo>
                  <a:pt x="236361" y="1513529"/>
                </a:lnTo>
                <a:lnTo>
                  <a:pt x="236361" y="1513240"/>
                </a:lnTo>
                <a:close/>
                <a:moveTo>
                  <a:pt x="249017" y="1512628"/>
                </a:moveTo>
                <a:lnTo>
                  <a:pt x="249702" y="1512736"/>
                </a:lnTo>
                <a:lnTo>
                  <a:pt x="249991" y="1513024"/>
                </a:lnTo>
                <a:lnTo>
                  <a:pt x="250279" y="1513024"/>
                </a:lnTo>
                <a:lnTo>
                  <a:pt x="250676" y="1512736"/>
                </a:lnTo>
                <a:lnTo>
                  <a:pt x="251001" y="1512736"/>
                </a:lnTo>
                <a:lnTo>
                  <a:pt x="252299" y="1514033"/>
                </a:lnTo>
                <a:lnTo>
                  <a:pt x="252587" y="1514033"/>
                </a:lnTo>
                <a:lnTo>
                  <a:pt x="252876" y="1514322"/>
                </a:lnTo>
                <a:lnTo>
                  <a:pt x="253200" y="1514430"/>
                </a:lnTo>
                <a:lnTo>
                  <a:pt x="253993" y="1515223"/>
                </a:lnTo>
                <a:lnTo>
                  <a:pt x="253993" y="1515439"/>
                </a:lnTo>
                <a:lnTo>
                  <a:pt x="254390" y="1515907"/>
                </a:lnTo>
                <a:lnTo>
                  <a:pt x="254787" y="1515619"/>
                </a:lnTo>
                <a:lnTo>
                  <a:pt x="256193" y="1517133"/>
                </a:lnTo>
                <a:lnTo>
                  <a:pt x="256193" y="1517421"/>
                </a:lnTo>
                <a:lnTo>
                  <a:pt x="256481" y="1517709"/>
                </a:lnTo>
                <a:lnTo>
                  <a:pt x="256373" y="1518322"/>
                </a:lnTo>
                <a:lnTo>
                  <a:pt x="256590" y="1518430"/>
                </a:lnTo>
                <a:lnTo>
                  <a:pt x="256878" y="1518502"/>
                </a:lnTo>
                <a:lnTo>
                  <a:pt x="257167" y="1518827"/>
                </a:lnTo>
                <a:lnTo>
                  <a:pt x="257563" y="1518502"/>
                </a:lnTo>
                <a:lnTo>
                  <a:pt x="257888" y="1518502"/>
                </a:lnTo>
                <a:lnTo>
                  <a:pt x="258465" y="1519115"/>
                </a:lnTo>
                <a:lnTo>
                  <a:pt x="258861" y="1519223"/>
                </a:lnTo>
                <a:lnTo>
                  <a:pt x="258969" y="1519295"/>
                </a:lnTo>
                <a:lnTo>
                  <a:pt x="258969" y="1519908"/>
                </a:lnTo>
                <a:lnTo>
                  <a:pt x="259078" y="1520124"/>
                </a:lnTo>
                <a:lnTo>
                  <a:pt x="259258" y="1519908"/>
                </a:lnTo>
                <a:lnTo>
                  <a:pt x="259366" y="1518214"/>
                </a:lnTo>
                <a:lnTo>
                  <a:pt x="259871" y="1517709"/>
                </a:lnTo>
                <a:lnTo>
                  <a:pt x="260556" y="1517818"/>
                </a:lnTo>
                <a:lnTo>
                  <a:pt x="260953" y="1518322"/>
                </a:lnTo>
                <a:lnTo>
                  <a:pt x="260953" y="1518610"/>
                </a:lnTo>
                <a:lnTo>
                  <a:pt x="261674" y="1519223"/>
                </a:lnTo>
                <a:lnTo>
                  <a:pt x="261566" y="1519511"/>
                </a:lnTo>
                <a:lnTo>
                  <a:pt x="261854" y="1519836"/>
                </a:lnTo>
                <a:lnTo>
                  <a:pt x="261854" y="1520412"/>
                </a:lnTo>
                <a:lnTo>
                  <a:pt x="262647" y="1521205"/>
                </a:lnTo>
                <a:lnTo>
                  <a:pt x="262864" y="1521133"/>
                </a:lnTo>
                <a:lnTo>
                  <a:pt x="262467" y="1520737"/>
                </a:lnTo>
                <a:lnTo>
                  <a:pt x="262539" y="1520124"/>
                </a:lnTo>
                <a:lnTo>
                  <a:pt x="262756" y="1520016"/>
                </a:lnTo>
                <a:lnTo>
                  <a:pt x="263332" y="1520016"/>
                </a:lnTo>
                <a:lnTo>
                  <a:pt x="264162" y="1520809"/>
                </a:lnTo>
                <a:lnTo>
                  <a:pt x="264054" y="1522034"/>
                </a:lnTo>
                <a:lnTo>
                  <a:pt x="264558" y="1522503"/>
                </a:lnTo>
                <a:lnTo>
                  <a:pt x="264847" y="1522214"/>
                </a:lnTo>
                <a:lnTo>
                  <a:pt x="265532" y="1522214"/>
                </a:lnTo>
                <a:lnTo>
                  <a:pt x="265929" y="1522719"/>
                </a:lnTo>
                <a:lnTo>
                  <a:pt x="265857" y="1524197"/>
                </a:lnTo>
                <a:lnTo>
                  <a:pt x="265352" y="1524593"/>
                </a:lnTo>
                <a:lnTo>
                  <a:pt x="265063" y="1524593"/>
                </a:lnTo>
                <a:lnTo>
                  <a:pt x="264739" y="1524917"/>
                </a:lnTo>
                <a:lnTo>
                  <a:pt x="264054" y="1524809"/>
                </a:lnTo>
                <a:lnTo>
                  <a:pt x="263837" y="1525026"/>
                </a:lnTo>
                <a:lnTo>
                  <a:pt x="263837" y="1525891"/>
                </a:lnTo>
                <a:lnTo>
                  <a:pt x="263657" y="1525999"/>
                </a:lnTo>
                <a:lnTo>
                  <a:pt x="263369" y="1525999"/>
                </a:lnTo>
                <a:lnTo>
                  <a:pt x="262864" y="1526395"/>
                </a:lnTo>
                <a:lnTo>
                  <a:pt x="262864" y="1526683"/>
                </a:lnTo>
                <a:lnTo>
                  <a:pt x="262647" y="1526792"/>
                </a:lnTo>
                <a:lnTo>
                  <a:pt x="262251" y="1526792"/>
                </a:lnTo>
                <a:lnTo>
                  <a:pt x="261962" y="1527080"/>
                </a:lnTo>
                <a:lnTo>
                  <a:pt x="261277" y="1527080"/>
                </a:lnTo>
                <a:lnTo>
                  <a:pt x="260953" y="1526683"/>
                </a:lnTo>
                <a:lnTo>
                  <a:pt x="260664" y="1526683"/>
                </a:lnTo>
                <a:lnTo>
                  <a:pt x="260268" y="1526972"/>
                </a:lnTo>
                <a:lnTo>
                  <a:pt x="259943" y="1526972"/>
                </a:lnTo>
                <a:lnTo>
                  <a:pt x="259366" y="1526287"/>
                </a:lnTo>
                <a:lnTo>
                  <a:pt x="257383" y="1526179"/>
                </a:lnTo>
                <a:lnTo>
                  <a:pt x="257058" y="1525891"/>
                </a:lnTo>
                <a:lnTo>
                  <a:pt x="256049" y="1525782"/>
                </a:lnTo>
                <a:lnTo>
                  <a:pt x="255760" y="1526107"/>
                </a:lnTo>
                <a:lnTo>
                  <a:pt x="255472" y="1526107"/>
                </a:lnTo>
                <a:lnTo>
                  <a:pt x="254859" y="1526503"/>
                </a:lnTo>
                <a:lnTo>
                  <a:pt x="254859" y="1526792"/>
                </a:lnTo>
                <a:lnTo>
                  <a:pt x="255472" y="1527512"/>
                </a:lnTo>
                <a:lnTo>
                  <a:pt x="255472" y="1527693"/>
                </a:lnTo>
                <a:lnTo>
                  <a:pt x="255364" y="1527909"/>
                </a:lnTo>
                <a:lnTo>
                  <a:pt x="253056" y="1527801"/>
                </a:lnTo>
                <a:lnTo>
                  <a:pt x="252876" y="1527584"/>
                </a:lnTo>
                <a:lnTo>
                  <a:pt x="252876" y="1527296"/>
                </a:lnTo>
                <a:lnTo>
                  <a:pt x="253056" y="1527080"/>
                </a:lnTo>
                <a:lnTo>
                  <a:pt x="253380" y="1527188"/>
                </a:lnTo>
                <a:lnTo>
                  <a:pt x="253849" y="1526792"/>
                </a:lnTo>
                <a:lnTo>
                  <a:pt x="253777" y="1526575"/>
                </a:lnTo>
                <a:lnTo>
                  <a:pt x="252479" y="1526503"/>
                </a:lnTo>
                <a:lnTo>
                  <a:pt x="252263" y="1526395"/>
                </a:lnTo>
                <a:lnTo>
                  <a:pt x="253272" y="1525494"/>
                </a:lnTo>
                <a:lnTo>
                  <a:pt x="252659" y="1524917"/>
                </a:lnTo>
                <a:lnTo>
                  <a:pt x="252767" y="1523692"/>
                </a:lnTo>
                <a:lnTo>
                  <a:pt x="252587" y="1523512"/>
                </a:lnTo>
                <a:lnTo>
                  <a:pt x="252263" y="1523800"/>
                </a:lnTo>
                <a:lnTo>
                  <a:pt x="251578" y="1523800"/>
                </a:lnTo>
                <a:lnTo>
                  <a:pt x="251469" y="1523908"/>
                </a:lnTo>
                <a:lnTo>
                  <a:pt x="251469" y="1524197"/>
                </a:lnTo>
                <a:lnTo>
                  <a:pt x="251289" y="1524413"/>
                </a:lnTo>
                <a:lnTo>
                  <a:pt x="250965" y="1524413"/>
                </a:lnTo>
                <a:lnTo>
                  <a:pt x="250279" y="1523692"/>
                </a:lnTo>
                <a:lnTo>
                  <a:pt x="249955" y="1523692"/>
                </a:lnTo>
                <a:lnTo>
                  <a:pt x="249486" y="1524089"/>
                </a:lnTo>
                <a:lnTo>
                  <a:pt x="249378" y="1524701"/>
                </a:lnTo>
                <a:lnTo>
                  <a:pt x="249270" y="1524809"/>
                </a:lnTo>
                <a:lnTo>
                  <a:pt x="248585" y="1524809"/>
                </a:lnTo>
                <a:lnTo>
                  <a:pt x="248296" y="1524485"/>
                </a:lnTo>
                <a:lnTo>
                  <a:pt x="247972" y="1524485"/>
                </a:lnTo>
                <a:lnTo>
                  <a:pt x="247575" y="1524701"/>
                </a:lnTo>
                <a:lnTo>
                  <a:pt x="247287" y="1524701"/>
                </a:lnTo>
                <a:lnTo>
                  <a:pt x="246277" y="1525494"/>
                </a:lnTo>
                <a:lnTo>
                  <a:pt x="245592" y="1525494"/>
                </a:lnTo>
                <a:lnTo>
                  <a:pt x="245484" y="1525314"/>
                </a:lnTo>
                <a:lnTo>
                  <a:pt x="245484" y="1524701"/>
                </a:lnTo>
                <a:lnTo>
                  <a:pt x="245880" y="1524485"/>
                </a:lnTo>
                <a:lnTo>
                  <a:pt x="245376" y="1524016"/>
                </a:lnTo>
                <a:lnTo>
                  <a:pt x="244979" y="1524016"/>
                </a:lnTo>
                <a:lnTo>
                  <a:pt x="244907" y="1523800"/>
                </a:lnTo>
                <a:lnTo>
                  <a:pt x="244907" y="1523224"/>
                </a:lnTo>
                <a:lnTo>
                  <a:pt x="245303" y="1522899"/>
                </a:lnTo>
                <a:lnTo>
                  <a:pt x="245087" y="1522827"/>
                </a:lnTo>
                <a:lnTo>
                  <a:pt x="244799" y="1522827"/>
                </a:lnTo>
                <a:lnTo>
                  <a:pt x="244510" y="1522503"/>
                </a:lnTo>
                <a:lnTo>
                  <a:pt x="244186" y="1522395"/>
                </a:lnTo>
                <a:lnTo>
                  <a:pt x="243789" y="1522106"/>
                </a:lnTo>
                <a:lnTo>
                  <a:pt x="242888" y="1521998"/>
                </a:lnTo>
                <a:lnTo>
                  <a:pt x="242599" y="1521710"/>
                </a:lnTo>
                <a:lnTo>
                  <a:pt x="242202" y="1521710"/>
                </a:lnTo>
                <a:lnTo>
                  <a:pt x="242094" y="1521602"/>
                </a:lnTo>
                <a:lnTo>
                  <a:pt x="242094" y="1521313"/>
                </a:lnTo>
                <a:lnTo>
                  <a:pt x="241914" y="1521097"/>
                </a:lnTo>
                <a:lnTo>
                  <a:pt x="241301" y="1521097"/>
                </a:lnTo>
                <a:lnTo>
                  <a:pt x="241121" y="1520917"/>
                </a:lnTo>
                <a:lnTo>
                  <a:pt x="241229" y="1520016"/>
                </a:lnTo>
                <a:lnTo>
                  <a:pt x="241517" y="1519728"/>
                </a:lnTo>
                <a:lnTo>
                  <a:pt x="241517" y="1519403"/>
                </a:lnTo>
                <a:lnTo>
                  <a:pt x="241914" y="1519115"/>
                </a:lnTo>
                <a:lnTo>
                  <a:pt x="241914" y="1518935"/>
                </a:lnTo>
                <a:lnTo>
                  <a:pt x="242599" y="1518322"/>
                </a:lnTo>
                <a:lnTo>
                  <a:pt x="242599" y="1518034"/>
                </a:lnTo>
                <a:lnTo>
                  <a:pt x="243320" y="1517529"/>
                </a:lnTo>
                <a:lnTo>
                  <a:pt x="243320" y="1517205"/>
                </a:lnTo>
                <a:lnTo>
                  <a:pt x="244402" y="1516304"/>
                </a:lnTo>
                <a:lnTo>
                  <a:pt x="244402" y="1516016"/>
                </a:lnTo>
                <a:lnTo>
                  <a:pt x="244726" y="1515835"/>
                </a:lnTo>
                <a:lnTo>
                  <a:pt x="244726" y="1515511"/>
                </a:lnTo>
                <a:lnTo>
                  <a:pt x="245123" y="1515223"/>
                </a:lnTo>
                <a:lnTo>
                  <a:pt x="245195" y="1514033"/>
                </a:lnTo>
                <a:lnTo>
                  <a:pt x="245700" y="1513637"/>
                </a:lnTo>
                <a:lnTo>
                  <a:pt x="246313" y="1513637"/>
                </a:lnTo>
                <a:lnTo>
                  <a:pt x="246710" y="1514033"/>
                </a:lnTo>
                <a:lnTo>
                  <a:pt x="246998" y="1514033"/>
                </a:lnTo>
                <a:lnTo>
                  <a:pt x="247611" y="1514646"/>
                </a:lnTo>
                <a:lnTo>
                  <a:pt x="247900" y="1514646"/>
                </a:lnTo>
                <a:lnTo>
                  <a:pt x="248224" y="1514934"/>
                </a:lnTo>
                <a:lnTo>
                  <a:pt x="248801" y="1514538"/>
                </a:lnTo>
                <a:lnTo>
                  <a:pt x="248909" y="1512844"/>
                </a:lnTo>
                <a:close/>
                <a:moveTo>
                  <a:pt x="233657" y="1512556"/>
                </a:moveTo>
                <a:lnTo>
                  <a:pt x="234270" y="1512628"/>
                </a:lnTo>
                <a:lnTo>
                  <a:pt x="235063" y="1513421"/>
                </a:lnTo>
                <a:lnTo>
                  <a:pt x="235063" y="1514033"/>
                </a:lnTo>
                <a:lnTo>
                  <a:pt x="234486" y="1514430"/>
                </a:lnTo>
                <a:lnTo>
                  <a:pt x="234161" y="1514430"/>
                </a:lnTo>
                <a:lnTo>
                  <a:pt x="234053" y="1514250"/>
                </a:lnTo>
                <a:lnTo>
                  <a:pt x="234053" y="1513925"/>
                </a:lnTo>
                <a:lnTo>
                  <a:pt x="233873" y="1513853"/>
                </a:lnTo>
                <a:lnTo>
                  <a:pt x="233548" y="1513745"/>
                </a:lnTo>
                <a:lnTo>
                  <a:pt x="233476" y="1513637"/>
                </a:lnTo>
                <a:lnTo>
                  <a:pt x="233476" y="1513349"/>
                </a:lnTo>
                <a:lnTo>
                  <a:pt x="233152" y="1513024"/>
                </a:lnTo>
                <a:close/>
                <a:moveTo>
                  <a:pt x="401471" y="1512339"/>
                </a:moveTo>
                <a:lnTo>
                  <a:pt x="402156" y="1512339"/>
                </a:lnTo>
                <a:lnTo>
                  <a:pt x="402264" y="1512448"/>
                </a:lnTo>
                <a:lnTo>
                  <a:pt x="402264" y="1513024"/>
                </a:lnTo>
                <a:lnTo>
                  <a:pt x="401976" y="1513349"/>
                </a:lnTo>
                <a:lnTo>
                  <a:pt x="401868" y="1513637"/>
                </a:lnTo>
                <a:lnTo>
                  <a:pt x="401074" y="1514322"/>
                </a:lnTo>
                <a:lnTo>
                  <a:pt x="400678" y="1514322"/>
                </a:lnTo>
                <a:lnTo>
                  <a:pt x="400570" y="1514250"/>
                </a:lnTo>
                <a:lnTo>
                  <a:pt x="400570" y="1513349"/>
                </a:lnTo>
                <a:lnTo>
                  <a:pt x="400966" y="1513024"/>
                </a:lnTo>
                <a:lnTo>
                  <a:pt x="400966" y="1512736"/>
                </a:lnTo>
                <a:close/>
                <a:moveTo>
                  <a:pt x="211337" y="1512051"/>
                </a:moveTo>
                <a:lnTo>
                  <a:pt x="212058" y="1512159"/>
                </a:lnTo>
                <a:lnTo>
                  <a:pt x="212166" y="1512231"/>
                </a:lnTo>
                <a:lnTo>
                  <a:pt x="212166" y="1512520"/>
                </a:lnTo>
                <a:lnTo>
                  <a:pt x="212454" y="1512808"/>
                </a:lnTo>
                <a:lnTo>
                  <a:pt x="212166" y="1513096"/>
                </a:lnTo>
                <a:lnTo>
                  <a:pt x="212166" y="1513421"/>
                </a:lnTo>
                <a:lnTo>
                  <a:pt x="212454" y="1513709"/>
                </a:lnTo>
                <a:lnTo>
                  <a:pt x="212346" y="1514033"/>
                </a:lnTo>
                <a:lnTo>
                  <a:pt x="212058" y="1514322"/>
                </a:lnTo>
                <a:lnTo>
                  <a:pt x="212058" y="1514610"/>
                </a:lnTo>
                <a:lnTo>
                  <a:pt x="211373" y="1515115"/>
                </a:lnTo>
                <a:lnTo>
                  <a:pt x="211373" y="1515403"/>
                </a:lnTo>
                <a:lnTo>
                  <a:pt x="210940" y="1515727"/>
                </a:lnTo>
                <a:lnTo>
                  <a:pt x="210940" y="1516304"/>
                </a:lnTo>
                <a:lnTo>
                  <a:pt x="211265" y="1516628"/>
                </a:lnTo>
                <a:lnTo>
                  <a:pt x="211265" y="1516917"/>
                </a:lnTo>
                <a:lnTo>
                  <a:pt x="211048" y="1517133"/>
                </a:lnTo>
                <a:lnTo>
                  <a:pt x="210363" y="1517025"/>
                </a:lnTo>
                <a:lnTo>
                  <a:pt x="209642" y="1517637"/>
                </a:lnTo>
                <a:lnTo>
                  <a:pt x="209065" y="1517529"/>
                </a:lnTo>
                <a:lnTo>
                  <a:pt x="208849" y="1517421"/>
                </a:lnTo>
                <a:lnTo>
                  <a:pt x="208957" y="1516844"/>
                </a:lnTo>
                <a:lnTo>
                  <a:pt x="209245" y="1516520"/>
                </a:lnTo>
                <a:lnTo>
                  <a:pt x="209245" y="1515943"/>
                </a:lnTo>
                <a:lnTo>
                  <a:pt x="209642" y="1515619"/>
                </a:lnTo>
                <a:lnTo>
                  <a:pt x="209642" y="1515042"/>
                </a:lnTo>
                <a:lnTo>
                  <a:pt x="210363" y="1514538"/>
                </a:lnTo>
                <a:lnTo>
                  <a:pt x="210435" y="1513637"/>
                </a:lnTo>
                <a:lnTo>
                  <a:pt x="210760" y="1513349"/>
                </a:lnTo>
                <a:lnTo>
                  <a:pt x="210868" y="1513024"/>
                </a:lnTo>
                <a:lnTo>
                  <a:pt x="210940" y="1512952"/>
                </a:lnTo>
                <a:lnTo>
                  <a:pt x="211337" y="1512952"/>
                </a:lnTo>
                <a:lnTo>
                  <a:pt x="211445" y="1512844"/>
                </a:lnTo>
                <a:lnTo>
                  <a:pt x="211553" y="1512556"/>
                </a:lnTo>
                <a:lnTo>
                  <a:pt x="211156" y="1512159"/>
                </a:lnTo>
                <a:close/>
                <a:moveTo>
                  <a:pt x="211553" y="1509961"/>
                </a:moveTo>
                <a:lnTo>
                  <a:pt x="211841" y="1510033"/>
                </a:lnTo>
                <a:lnTo>
                  <a:pt x="211950" y="1510141"/>
                </a:lnTo>
                <a:lnTo>
                  <a:pt x="211950" y="1511042"/>
                </a:lnTo>
                <a:lnTo>
                  <a:pt x="211445" y="1511438"/>
                </a:lnTo>
                <a:lnTo>
                  <a:pt x="211048" y="1511438"/>
                </a:lnTo>
                <a:lnTo>
                  <a:pt x="210652" y="1510934"/>
                </a:lnTo>
                <a:lnTo>
                  <a:pt x="211337" y="1510429"/>
                </a:lnTo>
                <a:lnTo>
                  <a:pt x="211337" y="1510141"/>
                </a:lnTo>
                <a:close/>
                <a:moveTo>
                  <a:pt x="214149" y="1509853"/>
                </a:moveTo>
                <a:lnTo>
                  <a:pt x="214438" y="1509853"/>
                </a:lnTo>
                <a:lnTo>
                  <a:pt x="214618" y="1510033"/>
                </a:lnTo>
                <a:lnTo>
                  <a:pt x="214438" y="1510141"/>
                </a:lnTo>
                <a:lnTo>
                  <a:pt x="214149" y="1510141"/>
                </a:lnTo>
                <a:lnTo>
                  <a:pt x="213933" y="1509961"/>
                </a:lnTo>
                <a:close/>
                <a:moveTo>
                  <a:pt x="134713" y="1509853"/>
                </a:moveTo>
                <a:lnTo>
                  <a:pt x="135038" y="1509853"/>
                </a:lnTo>
                <a:lnTo>
                  <a:pt x="135218" y="1510033"/>
                </a:lnTo>
                <a:lnTo>
                  <a:pt x="135038" y="1510141"/>
                </a:lnTo>
                <a:lnTo>
                  <a:pt x="134713" y="1510141"/>
                </a:lnTo>
                <a:lnTo>
                  <a:pt x="134533" y="1509961"/>
                </a:lnTo>
                <a:close/>
                <a:moveTo>
                  <a:pt x="213248" y="1508952"/>
                </a:moveTo>
                <a:lnTo>
                  <a:pt x="213536" y="1508952"/>
                </a:lnTo>
                <a:lnTo>
                  <a:pt x="213644" y="1509060"/>
                </a:lnTo>
                <a:lnTo>
                  <a:pt x="213644" y="1510249"/>
                </a:lnTo>
                <a:lnTo>
                  <a:pt x="213428" y="1510429"/>
                </a:lnTo>
                <a:lnTo>
                  <a:pt x="213140" y="1510429"/>
                </a:lnTo>
                <a:lnTo>
                  <a:pt x="212959" y="1510249"/>
                </a:lnTo>
                <a:lnTo>
                  <a:pt x="213031" y="1509060"/>
                </a:lnTo>
                <a:close/>
                <a:moveTo>
                  <a:pt x="309595" y="1508844"/>
                </a:moveTo>
                <a:lnTo>
                  <a:pt x="309775" y="1509060"/>
                </a:lnTo>
                <a:lnTo>
                  <a:pt x="309775" y="1509240"/>
                </a:lnTo>
                <a:lnTo>
                  <a:pt x="309595" y="1509456"/>
                </a:lnTo>
                <a:lnTo>
                  <a:pt x="309198" y="1509456"/>
                </a:lnTo>
                <a:lnTo>
                  <a:pt x="309090" y="1509240"/>
                </a:lnTo>
                <a:close/>
                <a:moveTo>
                  <a:pt x="308694" y="1508159"/>
                </a:moveTo>
                <a:lnTo>
                  <a:pt x="308982" y="1508267"/>
                </a:lnTo>
                <a:lnTo>
                  <a:pt x="309198" y="1508339"/>
                </a:lnTo>
                <a:lnTo>
                  <a:pt x="309090" y="1508663"/>
                </a:lnTo>
                <a:lnTo>
                  <a:pt x="308982" y="1508735"/>
                </a:lnTo>
                <a:lnTo>
                  <a:pt x="308585" y="1508735"/>
                </a:lnTo>
                <a:lnTo>
                  <a:pt x="308513" y="1508663"/>
                </a:lnTo>
                <a:lnTo>
                  <a:pt x="308513" y="1508339"/>
                </a:lnTo>
                <a:close/>
                <a:moveTo>
                  <a:pt x="214618" y="1507834"/>
                </a:moveTo>
                <a:lnTo>
                  <a:pt x="214942" y="1507834"/>
                </a:lnTo>
                <a:lnTo>
                  <a:pt x="215123" y="1507943"/>
                </a:lnTo>
                <a:lnTo>
                  <a:pt x="214942" y="1508159"/>
                </a:lnTo>
                <a:lnTo>
                  <a:pt x="214546" y="1508051"/>
                </a:lnTo>
                <a:lnTo>
                  <a:pt x="214438" y="1507943"/>
                </a:lnTo>
                <a:close/>
                <a:moveTo>
                  <a:pt x="100458" y="1506861"/>
                </a:moveTo>
                <a:lnTo>
                  <a:pt x="100746" y="1506861"/>
                </a:lnTo>
                <a:lnTo>
                  <a:pt x="100963" y="1506969"/>
                </a:lnTo>
                <a:lnTo>
                  <a:pt x="100746" y="1507150"/>
                </a:lnTo>
                <a:lnTo>
                  <a:pt x="100458" y="1507150"/>
                </a:lnTo>
                <a:lnTo>
                  <a:pt x="100242" y="1506969"/>
                </a:lnTo>
                <a:close/>
                <a:moveTo>
                  <a:pt x="217322" y="1506465"/>
                </a:moveTo>
                <a:lnTo>
                  <a:pt x="217611" y="1506537"/>
                </a:lnTo>
                <a:lnTo>
                  <a:pt x="218404" y="1507330"/>
                </a:lnTo>
                <a:lnTo>
                  <a:pt x="218332" y="1508735"/>
                </a:lnTo>
                <a:lnTo>
                  <a:pt x="218116" y="1508952"/>
                </a:lnTo>
                <a:lnTo>
                  <a:pt x="217142" y="1508844"/>
                </a:lnTo>
                <a:lnTo>
                  <a:pt x="216817" y="1509132"/>
                </a:lnTo>
                <a:lnTo>
                  <a:pt x="216421" y="1509132"/>
                </a:lnTo>
                <a:lnTo>
                  <a:pt x="216349" y="1508952"/>
                </a:lnTo>
                <a:lnTo>
                  <a:pt x="216421" y="1507438"/>
                </a:lnTo>
                <a:lnTo>
                  <a:pt x="216637" y="1507330"/>
                </a:lnTo>
                <a:lnTo>
                  <a:pt x="216926" y="1507654"/>
                </a:lnTo>
                <a:lnTo>
                  <a:pt x="217034" y="1507546"/>
                </a:lnTo>
                <a:lnTo>
                  <a:pt x="217142" y="1506645"/>
                </a:lnTo>
                <a:close/>
                <a:moveTo>
                  <a:pt x="100530" y="1505960"/>
                </a:moveTo>
                <a:lnTo>
                  <a:pt x="100855" y="1505960"/>
                </a:lnTo>
                <a:lnTo>
                  <a:pt x="100927" y="1506032"/>
                </a:lnTo>
                <a:lnTo>
                  <a:pt x="100855" y="1506249"/>
                </a:lnTo>
                <a:lnTo>
                  <a:pt x="100422" y="1506140"/>
                </a:lnTo>
                <a:lnTo>
                  <a:pt x="100350" y="1506068"/>
                </a:lnTo>
                <a:close/>
                <a:moveTo>
                  <a:pt x="219702" y="1504555"/>
                </a:moveTo>
                <a:lnTo>
                  <a:pt x="220027" y="1504555"/>
                </a:lnTo>
                <a:lnTo>
                  <a:pt x="220207" y="1504771"/>
                </a:lnTo>
                <a:lnTo>
                  <a:pt x="220099" y="1505348"/>
                </a:lnTo>
                <a:lnTo>
                  <a:pt x="220027" y="1505456"/>
                </a:lnTo>
                <a:lnTo>
                  <a:pt x="219594" y="1505456"/>
                </a:lnTo>
                <a:lnTo>
                  <a:pt x="219522" y="1505239"/>
                </a:lnTo>
                <a:lnTo>
                  <a:pt x="219522" y="1504771"/>
                </a:lnTo>
                <a:close/>
                <a:moveTo>
                  <a:pt x="220712" y="1504375"/>
                </a:moveTo>
                <a:lnTo>
                  <a:pt x="221000" y="1504375"/>
                </a:lnTo>
                <a:lnTo>
                  <a:pt x="221217" y="1504555"/>
                </a:lnTo>
                <a:lnTo>
                  <a:pt x="221217" y="1504843"/>
                </a:lnTo>
                <a:lnTo>
                  <a:pt x="221000" y="1504951"/>
                </a:lnTo>
                <a:lnTo>
                  <a:pt x="220712" y="1504951"/>
                </a:lnTo>
                <a:lnTo>
                  <a:pt x="220531" y="1504771"/>
                </a:lnTo>
                <a:lnTo>
                  <a:pt x="220531" y="1504447"/>
                </a:lnTo>
                <a:close/>
                <a:moveTo>
                  <a:pt x="396675" y="1503149"/>
                </a:moveTo>
                <a:lnTo>
                  <a:pt x="397180" y="1503654"/>
                </a:lnTo>
                <a:lnTo>
                  <a:pt x="396784" y="1503978"/>
                </a:lnTo>
                <a:lnTo>
                  <a:pt x="396784" y="1504158"/>
                </a:lnTo>
                <a:lnTo>
                  <a:pt x="396675" y="1504375"/>
                </a:lnTo>
                <a:lnTo>
                  <a:pt x="395990" y="1504375"/>
                </a:lnTo>
                <a:lnTo>
                  <a:pt x="395882" y="1504158"/>
                </a:lnTo>
                <a:lnTo>
                  <a:pt x="395882" y="1503870"/>
                </a:lnTo>
                <a:close/>
                <a:moveTo>
                  <a:pt x="398082" y="1501780"/>
                </a:moveTo>
                <a:lnTo>
                  <a:pt x="398586" y="1502284"/>
                </a:lnTo>
                <a:lnTo>
                  <a:pt x="398190" y="1502464"/>
                </a:lnTo>
                <a:lnTo>
                  <a:pt x="398190" y="1502753"/>
                </a:lnTo>
                <a:lnTo>
                  <a:pt x="397685" y="1503257"/>
                </a:lnTo>
                <a:lnTo>
                  <a:pt x="397361" y="1503185"/>
                </a:lnTo>
                <a:lnTo>
                  <a:pt x="397180" y="1503077"/>
                </a:lnTo>
                <a:lnTo>
                  <a:pt x="397180" y="1502464"/>
                </a:lnTo>
                <a:close/>
                <a:moveTo>
                  <a:pt x="401760" y="1501059"/>
                </a:moveTo>
                <a:lnTo>
                  <a:pt x="402084" y="1501059"/>
                </a:lnTo>
                <a:lnTo>
                  <a:pt x="402156" y="1501275"/>
                </a:lnTo>
                <a:lnTo>
                  <a:pt x="402156" y="1502068"/>
                </a:lnTo>
                <a:lnTo>
                  <a:pt x="401976" y="1502248"/>
                </a:lnTo>
                <a:lnTo>
                  <a:pt x="401363" y="1502248"/>
                </a:lnTo>
                <a:lnTo>
                  <a:pt x="401147" y="1502068"/>
                </a:lnTo>
                <a:lnTo>
                  <a:pt x="401147" y="1501455"/>
                </a:lnTo>
                <a:close/>
                <a:moveTo>
                  <a:pt x="320268" y="1500554"/>
                </a:moveTo>
                <a:lnTo>
                  <a:pt x="320845" y="1500554"/>
                </a:lnTo>
                <a:lnTo>
                  <a:pt x="321062" y="1500770"/>
                </a:lnTo>
                <a:lnTo>
                  <a:pt x="321062" y="1501059"/>
                </a:lnTo>
                <a:lnTo>
                  <a:pt x="320845" y="1501167"/>
                </a:lnTo>
                <a:lnTo>
                  <a:pt x="320160" y="1501167"/>
                </a:lnTo>
                <a:lnTo>
                  <a:pt x="320052" y="1500987"/>
                </a:lnTo>
                <a:lnTo>
                  <a:pt x="320052" y="1500662"/>
                </a:lnTo>
                <a:close/>
                <a:moveTo>
                  <a:pt x="403743" y="1500554"/>
                </a:moveTo>
                <a:lnTo>
                  <a:pt x="404067" y="1500554"/>
                </a:lnTo>
                <a:lnTo>
                  <a:pt x="404139" y="1500770"/>
                </a:lnTo>
                <a:lnTo>
                  <a:pt x="404139" y="1501383"/>
                </a:lnTo>
                <a:lnTo>
                  <a:pt x="403671" y="1501780"/>
                </a:lnTo>
                <a:lnTo>
                  <a:pt x="403238" y="1501780"/>
                </a:lnTo>
                <a:lnTo>
                  <a:pt x="403166" y="1501563"/>
                </a:lnTo>
                <a:lnTo>
                  <a:pt x="403166" y="1500987"/>
                </a:lnTo>
                <a:close/>
                <a:moveTo>
                  <a:pt x="407060" y="1499869"/>
                </a:moveTo>
                <a:lnTo>
                  <a:pt x="407673" y="1499869"/>
                </a:lnTo>
                <a:lnTo>
                  <a:pt x="407889" y="1500050"/>
                </a:lnTo>
                <a:lnTo>
                  <a:pt x="407781" y="1501455"/>
                </a:lnTo>
                <a:lnTo>
                  <a:pt x="407493" y="1501744"/>
                </a:lnTo>
                <a:lnTo>
                  <a:pt x="407385" y="1502068"/>
                </a:lnTo>
                <a:lnTo>
                  <a:pt x="407096" y="1502356"/>
                </a:lnTo>
                <a:lnTo>
                  <a:pt x="407096" y="1502969"/>
                </a:lnTo>
                <a:lnTo>
                  <a:pt x="406700" y="1503149"/>
                </a:lnTo>
                <a:lnTo>
                  <a:pt x="406700" y="1504158"/>
                </a:lnTo>
                <a:lnTo>
                  <a:pt x="406303" y="1504338"/>
                </a:lnTo>
                <a:lnTo>
                  <a:pt x="406303" y="1504663"/>
                </a:lnTo>
                <a:lnTo>
                  <a:pt x="406195" y="1504843"/>
                </a:lnTo>
                <a:lnTo>
                  <a:pt x="405798" y="1504843"/>
                </a:lnTo>
                <a:lnTo>
                  <a:pt x="403094" y="1507042"/>
                </a:lnTo>
                <a:lnTo>
                  <a:pt x="402805" y="1507042"/>
                </a:lnTo>
                <a:lnTo>
                  <a:pt x="402589" y="1507150"/>
                </a:lnTo>
                <a:lnTo>
                  <a:pt x="402589" y="1507438"/>
                </a:lnTo>
                <a:lnTo>
                  <a:pt x="402192" y="1507762"/>
                </a:lnTo>
                <a:lnTo>
                  <a:pt x="402192" y="1508051"/>
                </a:lnTo>
                <a:lnTo>
                  <a:pt x="401507" y="1508555"/>
                </a:lnTo>
                <a:lnTo>
                  <a:pt x="401507" y="1508844"/>
                </a:lnTo>
                <a:lnTo>
                  <a:pt x="400786" y="1509456"/>
                </a:lnTo>
                <a:lnTo>
                  <a:pt x="400786" y="1509745"/>
                </a:lnTo>
                <a:lnTo>
                  <a:pt x="400101" y="1510357"/>
                </a:lnTo>
                <a:lnTo>
                  <a:pt x="400101" y="1510646"/>
                </a:lnTo>
                <a:lnTo>
                  <a:pt x="399812" y="1510862"/>
                </a:lnTo>
                <a:lnTo>
                  <a:pt x="399812" y="1511150"/>
                </a:lnTo>
                <a:lnTo>
                  <a:pt x="399416" y="1511438"/>
                </a:lnTo>
                <a:lnTo>
                  <a:pt x="399416" y="1511763"/>
                </a:lnTo>
                <a:lnTo>
                  <a:pt x="396026" y="1514538"/>
                </a:lnTo>
                <a:lnTo>
                  <a:pt x="395918" y="1515151"/>
                </a:lnTo>
                <a:lnTo>
                  <a:pt x="395630" y="1515439"/>
                </a:lnTo>
                <a:lnTo>
                  <a:pt x="395630" y="1516052"/>
                </a:lnTo>
                <a:lnTo>
                  <a:pt x="394512" y="1516844"/>
                </a:lnTo>
                <a:lnTo>
                  <a:pt x="394512" y="1517745"/>
                </a:lnTo>
                <a:lnTo>
                  <a:pt x="394115" y="1518034"/>
                </a:lnTo>
                <a:lnTo>
                  <a:pt x="394115" y="1518935"/>
                </a:lnTo>
                <a:lnTo>
                  <a:pt x="392421" y="1520340"/>
                </a:lnTo>
                <a:lnTo>
                  <a:pt x="392421" y="1520953"/>
                </a:lnTo>
                <a:lnTo>
                  <a:pt x="392024" y="1521133"/>
                </a:lnTo>
                <a:lnTo>
                  <a:pt x="392024" y="1521530"/>
                </a:lnTo>
                <a:lnTo>
                  <a:pt x="391122" y="1522251"/>
                </a:lnTo>
                <a:lnTo>
                  <a:pt x="390834" y="1522142"/>
                </a:lnTo>
                <a:lnTo>
                  <a:pt x="390546" y="1522431"/>
                </a:lnTo>
                <a:lnTo>
                  <a:pt x="390221" y="1522431"/>
                </a:lnTo>
                <a:lnTo>
                  <a:pt x="389824" y="1522755"/>
                </a:lnTo>
                <a:lnTo>
                  <a:pt x="389536" y="1522755"/>
                </a:lnTo>
                <a:lnTo>
                  <a:pt x="387841" y="1524016"/>
                </a:lnTo>
                <a:lnTo>
                  <a:pt x="387156" y="1524016"/>
                </a:lnTo>
                <a:lnTo>
                  <a:pt x="385750" y="1525134"/>
                </a:lnTo>
                <a:lnTo>
                  <a:pt x="385461" y="1525134"/>
                </a:lnTo>
                <a:lnTo>
                  <a:pt x="385245" y="1525350"/>
                </a:lnTo>
                <a:lnTo>
                  <a:pt x="385245" y="1525638"/>
                </a:lnTo>
                <a:lnTo>
                  <a:pt x="384235" y="1526431"/>
                </a:lnTo>
                <a:lnTo>
                  <a:pt x="384235" y="1527044"/>
                </a:lnTo>
                <a:lnTo>
                  <a:pt x="383839" y="1527332"/>
                </a:lnTo>
                <a:lnTo>
                  <a:pt x="383839" y="1527945"/>
                </a:lnTo>
                <a:lnTo>
                  <a:pt x="382252" y="1529134"/>
                </a:lnTo>
                <a:lnTo>
                  <a:pt x="381675" y="1529134"/>
                </a:lnTo>
                <a:lnTo>
                  <a:pt x="381062" y="1529531"/>
                </a:lnTo>
                <a:lnTo>
                  <a:pt x="381062" y="1529819"/>
                </a:lnTo>
                <a:lnTo>
                  <a:pt x="380954" y="1529927"/>
                </a:lnTo>
                <a:lnTo>
                  <a:pt x="380557" y="1529927"/>
                </a:lnTo>
                <a:lnTo>
                  <a:pt x="380269" y="1530251"/>
                </a:lnTo>
                <a:lnTo>
                  <a:pt x="379944" y="1530251"/>
                </a:lnTo>
                <a:lnTo>
                  <a:pt x="377565" y="1532126"/>
                </a:lnTo>
                <a:lnTo>
                  <a:pt x="377168" y="1532126"/>
                </a:lnTo>
                <a:lnTo>
                  <a:pt x="376879" y="1532414"/>
                </a:lnTo>
                <a:lnTo>
                  <a:pt x="376555" y="1532414"/>
                </a:lnTo>
                <a:lnTo>
                  <a:pt x="376375" y="1532522"/>
                </a:lnTo>
                <a:lnTo>
                  <a:pt x="376375" y="1532846"/>
                </a:lnTo>
                <a:lnTo>
                  <a:pt x="376158" y="1533027"/>
                </a:lnTo>
                <a:lnTo>
                  <a:pt x="375870" y="1532918"/>
                </a:lnTo>
                <a:lnTo>
                  <a:pt x="375365" y="1533423"/>
                </a:lnTo>
                <a:lnTo>
                  <a:pt x="375293" y="1533711"/>
                </a:lnTo>
                <a:lnTo>
                  <a:pt x="375185" y="1533819"/>
                </a:lnTo>
                <a:lnTo>
                  <a:pt x="374175" y="1533711"/>
                </a:lnTo>
                <a:lnTo>
                  <a:pt x="373887" y="1534036"/>
                </a:lnTo>
                <a:lnTo>
                  <a:pt x="372877" y="1534036"/>
                </a:lnTo>
                <a:lnTo>
                  <a:pt x="372372" y="1533531"/>
                </a:lnTo>
                <a:lnTo>
                  <a:pt x="372372" y="1532918"/>
                </a:lnTo>
                <a:lnTo>
                  <a:pt x="374464" y="1531225"/>
                </a:lnTo>
                <a:lnTo>
                  <a:pt x="374464" y="1530936"/>
                </a:lnTo>
                <a:lnTo>
                  <a:pt x="375473" y="1530143"/>
                </a:lnTo>
                <a:lnTo>
                  <a:pt x="375473" y="1529855"/>
                </a:lnTo>
                <a:lnTo>
                  <a:pt x="375690" y="1529747"/>
                </a:lnTo>
                <a:lnTo>
                  <a:pt x="375978" y="1529747"/>
                </a:lnTo>
                <a:lnTo>
                  <a:pt x="376555" y="1529350"/>
                </a:lnTo>
                <a:lnTo>
                  <a:pt x="376555" y="1529026"/>
                </a:lnTo>
                <a:lnTo>
                  <a:pt x="377276" y="1528449"/>
                </a:lnTo>
                <a:lnTo>
                  <a:pt x="377384" y="1526936"/>
                </a:lnTo>
                <a:lnTo>
                  <a:pt x="376988" y="1526647"/>
                </a:lnTo>
                <a:lnTo>
                  <a:pt x="377060" y="1524845"/>
                </a:lnTo>
                <a:lnTo>
                  <a:pt x="377456" y="1524665"/>
                </a:lnTo>
                <a:lnTo>
                  <a:pt x="377456" y="1524269"/>
                </a:lnTo>
                <a:lnTo>
                  <a:pt x="377781" y="1524053"/>
                </a:lnTo>
                <a:lnTo>
                  <a:pt x="377853" y="1522863"/>
                </a:lnTo>
                <a:lnTo>
                  <a:pt x="378178" y="1522575"/>
                </a:lnTo>
                <a:lnTo>
                  <a:pt x="378250" y="1520773"/>
                </a:lnTo>
                <a:lnTo>
                  <a:pt x="378466" y="1520665"/>
                </a:lnTo>
                <a:lnTo>
                  <a:pt x="378755" y="1520665"/>
                </a:lnTo>
                <a:lnTo>
                  <a:pt x="378971" y="1520881"/>
                </a:lnTo>
                <a:lnTo>
                  <a:pt x="378971" y="1521458"/>
                </a:lnTo>
                <a:lnTo>
                  <a:pt x="379043" y="1521566"/>
                </a:lnTo>
                <a:lnTo>
                  <a:pt x="379764" y="1521061"/>
                </a:lnTo>
                <a:lnTo>
                  <a:pt x="380053" y="1521061"/>
                </a:lnTo>
                <a:lnTo>
                  <a:pt x="381459" y="1519980"/>
                </a:lnTo>
                <a:lnTo>
                  <a:pt x="382036" y="1519980"/>
                </a:lnTo>
                <a:lnTo>
                  <a:pt x="383154" y="1519151"/>
                </a:lnTo>
                <a:lnTo>
                  <a:pt x="384163" y="1519151"/>
                </a:lnTo>
                <a:lnTo>
                  <a:pt x="384235" y="1519079"/>
                </a:lnTo>
                <a:lnTo>
                  <a:pt x="384344" y="1518755"/>
                </a:lnTo>
                <a:lnTo>
                  <a:pt x="385137" y="1518070"/>
                </a:lnTo>
                <a:lnTo>
                  <a:pt x="385822" y="1518070"/>
                </a:lnTo>
                <a:lnTo>
                  <a:pt x="386327" y="1517673"/>
                </a:lnTo>
                <a:lnTo>
                  <a:pt x="386327" y="1517385"/>
                </a:lnTo>
                <a:lnTo>
                  <a:pt x="386651" y="1517061"/>
                </a:lnTo>
                <a:lnTo>
                  <a:pt x="386723" y="1516160"/>
                </a:lnTo>
                <a:lnTo>
                  <a:pt x="387048" y="1515980"/>
                </a:lnTo>
                <a:lnTo>
                  <a:pt x="387120" y="1515583"/>
                </a:lnTo>
                <a:lnTo>
                  <a:pt x="387228" y="1515475"/>
                </a:lnTo>
                <a:lnTo>
                  <a:pt x="387517" y="1515475"/>
                </a:lnTo>
                <a:lnTo>
                  <a:pt x="387913" y="1515187"/>
                </a:lnTo>
                <a:lnTo>
                  <a:pt x="388238" y="1515259"/>
                </a:lnTo>
                <a:lnTo>
                  <a:pt x="388418" y="1515367"/>
                </a:lnTo>
                <a:lnTo>
                  <a:pt x="388310" y="1515980"/>
                </a:lnTo>
                <a:lnTo>
                  <a:pt x="388526" y="1516160"/>
                </a:lnTo>
                <a:lnTo>
                  <a:pt x="388707" y="1515980"/>
                </a:lnTo>
                <a:lnTo>
                  <a:pt x="388707" y="1515078"/>
                </a:lnTo>
                <a:lnTo>
                  <a:pt x="389139" y="1514862"/>
                </a:lnTo>
                <a:lnTo>
                  <a:pt x="389139" y="1514286"/>
                </a:lnTo>
                <a:lnTo>
                  <a:pt x="389933" y="1513565"/>
                </a:lnTo>
                <a:lnTo>
                  <a:pt x="390329" y="1513565"/>
                </a:lnTo>
                <a:lnTo>
                  <a:pt x="391122" y="1512880"/>
                </a:lnTo>
                <a:lnTo>
                  <a:pt x="391231" y="1512556"/>
                </a:lnTo>
                <a:lnTo>
                  <a:pt x="391519" y="1512267"/>
                </a:lnTo>
                <a:lnTo>
                  <a:pt x="391519" y="1511979"/>
                </a:lnTo>
                <a:lnTo>
                  <a:pt x="391699" y="1511871"/>
                </a:lnTo>
                <a:lnTo>
                  <a:pt x="392024" y="1511871"/>
                </a:lnTo>
                <a:lnTo>
                  <a:pt x="392204" y="1511655"/>
                </a:lnTo>
                <a:lnTo>
                  <a:pt x="392204" y="1511474"/>
                </a:lnTo>
                <a:lnTo>
                  <a:pt x="393214" y="1510573"/>
                </a:lnTo>
                <a:lnTo>
                  <a:pt x="393286" y="1509961"/>
                </a:lnTo>
                <a:lnTo>
                  <a:pt x="393610" y="1509672"/>
                </a:lnTo>
                <a:lnTo>
                  <a:pt x="393610" y="1509384"/>
                </a:lnTo>
                <a:lnTo>
                  <a:pt x="394584" y="1508591"/>
                </a:lnTo>
                <a:lnTo>
                  <a:pt x="394692" y="1507690"/>
                </a:lnTo>
                <a:lnTo>
                  <a:pt x="397072" y="1505780"/>
                </a:lnTo>
                <a:lnTo>
                  <a:pt x="397072" y="1505167"/>
                </a:lnTo>
                <a:lnTo>
                  <a:pt x="397397" y="1504879"/>
                </a:lnTo>
                <a:lnTo>
                  <a:pt x="397469" y="1504591"/>
                </a:lnTo>
                <a:lnTo>
                  <a:pt x="397973" y="1504194"/>
                </a:lnTo>
                <a:lnTo>
                  <a:pt x="398262" y="1504194"/>
                </a:lnTo>
                <a:lnTo>
                  <a:pt x="398586" y="1504483"/>
                </a:lnTo>
                <a:lnTo>
                  <a:pt x="399488" y="1503798"/>
                </a:lnTo>
                <a:lnTo>
                  <a:pt x="399488" y="1502897"/>
                </a:lnTo>
                <a:lnTo>
                  <a:pt x="398875" y="1502284"/>
                </a:lnTo>
                <a:lnTo>
                  <a:pt x="398875" y="1501671"/>
                </a:lnTo>
                <a:lnTo>
                  <a:pt x="399055" y="1501491"/>
                </a:lnTo>
                <a:lnTo>
                  <a:pt x="399380" y="1501599"/>
                </a:lnTo>
                <a:lnTo>
                  <a:pt x="399560" y="1501383"/>
                </a:lnTo>
                <a:lnTo>
                  <a:pt x="399560" y="1501095"/>
                </a:lnTo>
                <a:lnTo>
                  <a:pt x="399272" y="1500770"/>
                </a:lnTo>
                <a:lnTo>
                  <a:pt x="399452" y="1500698"/>
                </a:lnTo>
                <a:lnTo>
                  <a:pt x="400750" y="1500698"/>
                </a:lnTo>
                <a:lnTo>
                  <a:pt x="400858" y="1500879"/>
                </a:lnTo>
                <a:lnTo>
                  <a:pt x="400750" y="1502969"/>
                </a:lnTo>
                <a:lnTo>
                  <a:pt x="400966" y="1503077"/>
                </a:lnTo>
                <a:lnTo>
                  <a:pt x="401255" y="1503185"/>
                </a:lnTo>
                <a:lnTo>
                  <a:pt x="401651" y="1502861"/>
                </a:lnTo>
                <a:lnTo>
                  <a:pt x="401976" y="1502861"/>
                </a:lnTo>
                <a:lnTo>
                  <a:pt x="402264" y="1502573"/>
                </a:lnTo>
                <a:lnTo>
                  <a:pt x="402661" y="1502573"/>
                </a:lnTo>
                <a:lnTo>
                  <a:pt x="402769" y="1502753"/>
                </a:lnTo>
                <a:lnTo>
                  <a:pt x="402769" y="1503077"/>
                </a:lnTo>
                <a:lnTo>
                  <a:pt x="402950" y="1503185"/>
                </a:lnTo>
                <a:lnTo>
                  <a:pt x="403743" y="1502464"/>
                </a:lnTo>
                <a:lnTo>
                  <a:pt x="403743" y="1502176"/>
                </a:lnTo>
                <a:lnTo>
                  <a:pt x="404644" y="1501455"/>
                </a:lnTo>
                <a:lnTo>
                  <a:pt x="404933" y="1501455"/>
                </a:lnTo>
                <a:lnTo>
                  <a:pt x="406159" y="1500554"/>
                </a:lnTo>
                <a:lnTo>
                  <a:pt x="406159" y="1500266"/>
                </a:lnTo>
                <a:lnTo>
                  <a:pt x="406339" y="1500086"/>
                </a:lnTo>
                <a:lnTo>
                  <a:pt x="406663" y="1500086"/>
                </a:lnTo>
                <a:lnTo>
                  <a:pt x="407024" y="1499869"/>
                </a:lnTo>
                <a:close/>
                <a:moveTo>
                  <a:pt x="405365" y="1499761"/>
                </a:moveTo>
                <a:lnTo>
                  <a:pt x="405762" y="1499761"/>
                </a:lnTo>
                <a:lnTo>
                  <a:pt x="405834" y="1499869"/>
                </a:lnTo>
                <a:lnTo>
                  <a:pt x="405834" y="1500266"/>
                </a:lnTo>
                <a:lnTo>
                  <a:pt x="404933" y="1500987"/>
                </a:lnTo>
                <a:lnTo>
                  <a:pt x="404644" y="1500879"/>
                </a:lnTo>
                <a:lnTo>
                  <a:pt x="404536" y="1500770"/>
                </a:lnTo>
                <a:lnTo>
                  <a:pt x="404536" y="1500482"/>
                </a:lnTo>
                <a:close/>
                <a:moveTo>
                  <a:pt x="409332" y="1499689"/>
                </a:moveTo>
                <a:lnTo>
                  <a:pt x="409656" y="1499689"/>
                </a:lnTo>
                <a:lnTo>
                  <a:pt x="409837" y="1499869"/>
                </a:lnTo>
                <a:lnTo>
                  <a:pt x="409728" y="1500662"/>
                </a:lnTo>
                <a:lnTo>
                  <a:pt x="409548" y="1500879"/>
                </a:lnTo>
                <a:lnTo>
                  <a:pt x="409224" y="1500879"/>
                </a:lnTo>
                <a:lnTo>
                  <a:pt x="408755" y="1500374"/>
                </a:lnTo>
                <a:lnTo>
                  <a:pt x="408863" y="1500086"/>
                </a:lnTo>
                <a:close/>
                <a:moveTo>
                  <a:pt x="144990" y="1499257"/>
                </a:moveTo>
                <a:lnTo>
                  <a:pt x="145278" y="1499257"/>
                </a:lnTo>
                <a:lnTo>
                  <a:pt x="145567" y="1499653"/>
                </a:lnTo>
                <a:lnTo>
                  <a:pt x="145855" y="1499653"/>
                </a:lnTo>
                <a:lnTo>
                  <a:pt x="146973" y="1500770"/>
                </a:lnTo>
                <a:lnTo>
                  <a:pt x="146793" y="1500879"/>
                </a:lnTo>
                <a:lnTo>
                  <a:pt x="145170" y="1500770"/>
                </a:lnTo>
                <a:lnTo>
                  <a:pt x="144990" y="1500879"/>
                </a:lnTo>
                <a:lnTo>
                  <a:pt x="144990" y="1501167"/>
                </a:lnTo>
                <a:lnTo>
                  <a:pt x="145278" y="1501563"/>
                </a:lnTo>
                <a:lnTo>
                  <a:pt x="145278" y="1501780"/>
                </a:lnTo>
                <a:lnTo>
                  <a:pt x="145098" y="1501960"/>
                </a:lnTo>
                <a:lnTo>
                  <a:pt x="144485" y="1501852"/>
                </a:lnTo>
                <a:lnTo>
                  <a:pt x="143692" y="1501167"/>
                </a:lnTo>
                <a:lnTo>
                  <a:pt x="143800" y="1499978"/>
                </a:lnTo>
                <a:lnTo>
                  <a:pt x="144269" y="1499581"/>
                </a:lnTo>
                <a:lnTo>
                  <a:pt x="144593" y="1499581"/>
                </a:lnTo>
                <a:close/>
                <a:moveTo>
                  <a:pt x="144088" y="1497959"/>
                </a:moveTo>
                <a:lnTo>
                  <a:pt x="144773" y="1498788"/>
                </a:lnTo>
                <a:lnTo>
                  <a:pt x="144701" y="1498968"/>
                </a:lnTo>
                <a:lnTo>
                  <a:pt x="144269" y="1498968"/>
                </a:lnTo>
                <a:lnTo>
                  <a:pt x="143908" y="1498464"/>
                </a:lnTo>
                <a:lnTo>
                  <a:pt x="143908" y="1498176"/>
                </a:lnTo>
                <a:close/>
                <a:moveTo>
                  <a:pt x="410017" y="1497563"/>
                </a:moveTo>
                <a:lnTo>
                  <a:pt x="410738" y="1497671"/>
                </a:lnTo>
                <a:lnTo>
                  <a:pt x="410846" y="1497779"/>
                </a:lnTo>
                <a:lnTo>
                  <a:pt x="410846" y="1498067"/>
                </a:lnTo>
                <a:lnTo>
                  <a:pt x="410341" y="1498464"/>
                </a:lnTo>
                <a:lnTo>
                  <a:pt x="410053" y="1498464"/>
                </a:lnTo>
                <a:lnTo>
                  <a:pt x="409837" y="1498680"/>
                </a:lnTo>
                <a:lnTo>
                  <a:pt x="409837" y="1498968"/>
                </a:lnTo>
                <a:lnTo>
                  <a:pt x="409656" y="1499077"/>
                </a:lnTo>
                <a:lnTo>
                  <a:pt x="409332" y="1499077"/>
                </a:lnTo>
                <a:lnTo>
                  <a:pt x="409152" y="1498860"/>
                </a:lnTo>
                <a:lnTo>
                  <a:pt x="409224" y="1498572"/>
                </a:lnTo>
                <a:lnTo>
                  <a:pt x="409548" y="1498392"/>
                </a:lnTo>
                <a:lnTo>
                  <a:pt x="409548" y="1497959"/>
                </a:lnTo>
                <a:close/>
                <a:moveTo>
                  <a:pt x="415714" y="1496374"/>
                </a:moveTo>
                <a:lnTo>
                  <a:pt x="416003" y="1496698"/>
                </a:lnTo>
                <a:lnTo>
                  <a:pt x="416291" y="1496698"/>
                </a:lnTo>
                <a:lnTo>
                  <a:pt x="416507" y="1496878"/>
                </a:lnTo>
                <a:lnTo>
                  <a:pt x="416507" y="1497166"/>
                </a:lnTo>
                <a:lnTo>
                  <a:pt x="416291" y="1497383"/>
                </a:lnTo>
                <a:lnTo>
                  <a:pt x="415606" y="1497275"/>
                </a:lnTo>
                <a:lnTo>
                  <a:pt x="415101" y="1496878"/>
                </a:lnTo>
                <a:close/>
                <a:moveTo>
                  <a:pt x="406555" y="1496265"/>
                </a:moveTo>
                <a:lnTo>
                  <a:pt x="407060" y="1496662"/>
                </a:lnTo>
                <a:lnTo>
                  <a:pt x="407060" y="1496986"/>
                </a:lnTo>
                <a:lnTo>
                  <a:pt x="406844" y="1497166"/>
                </a:lnTo>
                <a:lnTo>
                  <a:pt x="406159" y="1497094"/>
                </a:lnTo>
                <a:lnTo>
                  <a:pt x="406051" y="1496986"/>
                </a:lnTo>
                <a:lnTo>
                  <a:pt x="406051" y="1496662"/>
                </a:lnTo>
                <a:close/>
                <a:moveTo>
                  <a:pt x="409548" y="1495797"/>
                </a:moveTo>
                <a:lnTo>
                  <a:pt x="409837" y="1495797"/>
                </a:lnTo>
                <a:lnTo>
                  <a:pt x="410017" y="1495977"/>
                </a:lnTo>
                <a:lnTo>
                  <a:pt x="409945" y="1496301"/>
                </a:lnTo>
                <a:lnTo>
                  <a:pt x="409837" y="1496374"/>
                </a:lnTo>
                <a:lnTo>
                  <a:pt x="409440" y="1496374"/>
                </a:lnTo>
                <a:lnTo>
                  <a:pt x="409332" y="1496301"/>
                </a:lnTo>
                <a:lnTo>
                  <a:pt x="409332" y="1495977"/>
                </a:lnTo>
                <a:close/>
                <a:moveTo>
                  <a:pt x="405654" y="1495292"/>
                </a:moveTo>
                <a:lnTo>
                  <a:pt x="405762" y="1495473"/>
                </a:lnTo>
                <a:lnTo>
                  <a:pt x="405762" y="1495797"/>
                </a:lnTo>
                <a:lnTo>
                  <a:pt x="405546" y="1495869"/>
                </a:lnTo>
                <a:lnTo>
                  <a:pt x="405257" y="1495869"/>
                </a:lnTo>
                <a:lnTo>
                  <a:pt x="405041" y="1495689"/>
                </a:lnTo>
                <a:lnTo>
                  <a:pt x="405041" y="1495473"/>
                </a:lnTo>
                <a:lnTo>
                  <a:pt x="405257" y="1495292"/>
                </a:lnTo>
                <a:close/>
                <a:moveTo>
                  <a:pt x="155843" y="1494103"/>
                </a:moveTo>
                <a:lnTo>
                  <a:pt x="156132" y="1494103"/>
                </a:lnTo>
                <a:lnTo>
                  <a:pt x="156240" y="1494283"/>
                </a:lnTo>
                <a:lnTo>
                  <a:pt x="156132" y="1494391"/>
                </a:lnTo>
                <a:lnTo>
                  <a:pt x="155735" y="1494391"/>
                </a:lnTo>
                <a:lnTo>
                  <a:pt x="155663" y="1494175"/>
                </a:lnTo>
                <a:close/>
                <a:moveTo>
                  <a:pt x="144377" y="1488805"/>
                </a:moveTo>
                <a:lnTo>
                  <a:pt x="144701" y="1488805"/>
                </a:lnTo>
                <a:lnTo>
                  <a:pt x="144882" y="1488985"/>
                </a:lnTo>
                <a:lnTo>
                  <a:pt x="144882" y="1489310"/>
                </a:lnTo>
                <a:lnTo>
                  <a:pt x="144305" y="1489706"/>
                </a:lnTo>
                <a:lnTo>
                  <a:pt x="143980" y="1489706"/>
                </a:lnTo>
                <a:lnTo>
                  <a:pt x="143800" y="1489490"/>
                </a:lnTo>
                <a:lnTo>
                  <a:pt x="143908" y="1489310"/>
                </a:lnTo>
                <a:close/>
                <a:moveTo>
                  <a:pt x="417120" y="1488192"/>
                </a:moveTo>
                <a:lnTo>
                  <a:pt x="417409" y="1488192"/>
                </a:lnTo>
                <a:lnTo>
                  <a:pt x="417517" y="1488301"/>
                </a:lnTo>
                <a:lnTo>
                  <a:pt x="417517" y="1489202"/>
                </a:lnTo>
                <a:lnTo>
                  <a:pt x="417229" y="1489490"/>
                </a:lnTo>
                <a:lnTo>
                  <a:pt x="417120" y="1490103"/>
                </a:lnTo>
                <a:lnTo>
                  <a:pt x="416832" y="1490391"/>
                </a:lnTo>
                <a:lnTo>
                  <a:pt x="416832" y="1491292"/>
                </a:lnTo>
                <a:lnTo>
                  <a:pt x="416399" y="1491580"/>
                </a:lnTo>
                <a:lnTo>
                  <a:pt x="416399" y="1492481"/>
                </a:lnTo>
                <a:lnTo>
                  <a:pt x="416003" y="1492697"/>
                </a:lnTo>
                <a:lnTo>
                  <a:pt x="416003" y="1492986"/>
                </a:lnTo>
                <a:lnTo>
                  <a:pt x="415714" y="1493310"/>
                </a:lnTo>
                <a:lnTo>
                  <a:pt x="415606" y="1493887"/>
                </a:lnTo>
                <a:lnTo>
                  <a:pt x="414813" y="1494608"/>
                </a:lnTo>
                <a:lnTo>
                  <a:pt x="414128" y="1494608"/>
                </a:lnTo>
                <a:lnTo>
                  <a:pt x="413731" y="1494103"/>
                </a:lnTo>
                <a:lnTo>
                  <a:pt x="413731" y="1493202"/>
                </a:lnTo>
                <a:lnTo>
                  <a:pt x="413406" y="1492914"/>
                </a:lnTo>
                <a:lnTo>
                  <a:pt x="413406" y="1492589"/>
                </a:lnTo>
                <a:lnTo>
                  <a:pt x="413118" y="1492301"/>
                </a:lnTo>
                <a:lnTo>
                  <a:pt x="413118" y="1491400"/>
                </a:lnTo>
                <a:lnTo>
                  <a:pt x="412829" y="1491112"/>
                </a:lnTo>
                <a:lnTo>
                  <a:pt x="412902" y="1490211"/>
                </a:lnTo>
                <a:lnTo>
                  <a:pt x="414416" y="1488913"/>
                </a:lnTo>
                <a:lnTo>
                  <a:pt x="415101" y="1489021"/>
                </a:lnTo>
                <a:lnTo>
                  <a:pt x="415714" y="1488409"/>
                </a:lnTo>
                <a:lnTo>
                  <a:pt x="416724" y="1488517"/>
                </a:lnTo>
                <a:close/>
                <a:moveTo>
                  <a:pt x="146180" y="1487219"/>
                </a:moveTo>
                <a:lnTo>
                  <a:pt x="146468" y="1487219"/>
                </a:lnTo>
                <a:lnTo>
                  <a:pt x="146576" y="1487400"/>
                </a:lnTo>
                <a:lnTo>
                  <a:pt x="146576" y="1487688"/>
                </a:lnTo>
                <a:lnTo>
                  <a:pt x="146396" y="1487796"/>
                </a:lnTo>
                <a:lnTo>
                  <a:pt x="146071" y="1487796"/>
                </a:lnTo>
                <a:lnTo>
                  <a:pt x="145891" y="1487616"/>
                </a:lnTo>
                <a:lnTo>
                  <a:pt x="145999" y="1487291"/>
                </a:lnTo>
                <a:close/>
                <a:moveTo>
                  <a:pt x="147874" y="1486066"/>
                </a:moveTo>
                <a:lnTo>
                  <a:pt x="148163" y="1486066"/>
                </a:lnTo>
                <a:lnTo>
                  <a:pt x="148271" y="1486246"/>
                </a:lnTo>
                <a:lnTo>
                  <a:pt x="148271" y="1487436"/>
                </a:lnTo>
                <a:lnTo>
                  <a:pt x="148559" y="1487760"/>
                </a:lnTo>
                <a:lnTo>
                  <a:pt x="148559" y="1488048"/>
                </a:lnTo>
                <a:lnTo>
                  <a:pt x="149172" y="1488661"/>
                </a:lnTo>
                <a:lnTo>
                  <a:pt x="149064" y="1488949"/>
                </a:lnTo>
                <a:lnTo>
                  <a:pt x="149353" y="1489274"/>
                </a:lnTo>
                <a:lnTo>
                  <a:pt x="149353" y="1489562"/>
                </a:lnTo>
                <a:lnTo>
                  <a:pt x="149966" y="1490247"/>
                </a:lnTo>
                <a:lnTo>
                  <a:pt x="149966" y="1490571"/>
                </a:lnTo>
                <a:lnTo>
                  <a:pt x="150471" y="1491076"/>
                </a:lnTo>
                <a:lnTo>
                  <a:pt x="152742" y="1491148"/>
                </a:lnTo>
                <a:lnTo>
                  <a:pt x="152850" y="1491364"/>
                </a:lnTo>
                <a:lnTo>
                  <a:pt x="152850" y="1491652"/>
                </a:lnTo>
                <a:lnTo>
                  <a:pt x="153175" y="1491941"/>
                </a:lnTo>
                <a:lnTo>
                  <a:pt x="153175" y="1492553"/>
                </a:lnTo>
                <a:lnTo>
                  <a:pt x="153463" y="1492842"/>
                </a:lnTo>
                <a:lnTo>
                  <a:pt x="153247" y="1496157"/>
                </a:lnTo>
                <a:lnTo>
                  <a:pt x="153572" y="1496446"/>
                </a:lnTo>
                <a:lnTo>
                  <a:pt x="153355" y="1496554"/>
                </a:lnTo>
                <a:lnTo>
                  <a:pt x="153067" y="1496554"/>
                </a:lnTo>
                <a:lnTo>
                  <a:pt x="152850" y="1496662"/>
                </a:lnTo>
                <a:lnTo>
                  <a:pt x="152850" y="1496950"/>
                </a:lnTo>
                <a:lnTo>
                  <a:pt x="152670" y="1497058"/>
                </a:lnTo>
                <a:lnTo>
                  <a:pt x="152346" y="1497058"/>
                </a:lnTo>
                <a:lnTo>
                  <a:pt x="151769" y="1497527"/>
                </a:lnTo>
                <a:lnTo>
                  <a:pt x="151769" y="1497743"/>
                </a:lnTo>
                <a:lnTo>
                  <a:pt x="151660" y="1497923"/>
                </a:lnTo>
                <a:lnTo>
                  <a:pt x="150975" y="1497851"/>
                </a:lnTo>
                <a:lnTo>
                  <a:pt x="150759" y="1497743"/>
                </a:lnTo>
                <a:lnTo>
                  <a:pt x="150867" y="1497455"/>
                </a:lnTo>
                <a:lnTo>
                  <a:pt x="150362" y="1496950"/>
                </a:lnTo>
                <a:lnTo>
                  <a:pt x="150074" y="1496950"/>
                </a:lnTo>
                <a:lnTo>
                  <a:pt x="149858" y="1496734"/>
                </a:lnTo>
                <a:lnTo>
                  <a:pt x="149858" y="1496446"/>
                </a:lnTo>
                <a:lnTo>
                  <a:pt x="149785" y="1496338"/>
                </a:lnTo>
                <a:lnTo>
                  <a:pt x="149569" y="1496446"/>
                </a:lnTo>
                <a:lnTo>
                  <a:pt x="149569" y="1496734"/>
                </a:lnTo>
                <a:lnTo>
                  <a:pt x="149389" y="1496842"/>
                </a:lnTo>
                <a:lnTo>
                  <a:pt x="149064" y="1496842"/>
                </a:lnTo>
                <a:lnTo>
                  <a:pt x="148596" y="1497239"/>
                </a:lnTo>
                <a:lnTo>
                  <a:pt x="148487" y="1497851"/>
                </a:lnTo>
                <a:lnTo>
                  <a:pt x="148776" y="1498140"/>
                </a:lnTo>
                <a:lnTo>
                  <a:pt x="148704" y="1498356"/>
                </a:lnTo>
                <a:lnTo>
                  <a:pt x="148307" y="1498356"/>
                </a:lnTo>
                <a:lnTo>
                  <a:pt x="147910" y="1497851"/>
                </a:lnTo>
                <a:lnTo>
                  <a:pt x="147910" y="1497239"/>
                </a:lnTo>
                <a:lnTo>
                  <a:pt x="147081" y="1496446"/>
                </a:lnTo>
                <a:lnTo>
                  <a:pt x="147009" y="1496554"/>
                </a:lnTo>
                <a:lnTo>
                  <a:pt x="146901" y="1497743"/>
                </a:lnTo>
                <a:lnTo>
                  <a:pt x="146721" y="1497851"/>
                </a:lnTo>
                <a:lnTo>
                  <a:pt x="146108" y="1497851"/>
                </a:lnTo>
                <a:lnTo>
                  <a:pt x="145819" y="1497527"/>
                </a:lnTo>
                <a:lnTo>
                  <a:pt x="145098" y="1498031"/>
                </a:lnTo>
                <a:lnTo>
                  <a:pt x="144701" y="1498031"/>
                </a:lnTo>
                <a:lnTo>
                  <a:pt x="143223" y="1496446"/>
                </a:lnTo>
                <a:lnTo>
                  <a:pt x="141600" y="1496338"/>
                </a:lnTo>
                <a:lnTo>
                  <a:pt x="141204" y="1496554"/>
                </a:lnTo>
                <a:lnTo>
                  <a:pt x="139617" y="1496446"/>
                </a:lnTo>
                <a:lnTo>
                  <a:pt x="139220" y="1496734"/>
                </a:lnTo>
                <a:lnTo>
                  <a:pt x="138607" y="1496734"/>
                </a:lnTo>
                <a:lnTo>
                  <a:pt x="138211" y="1497058"/>
                </a:lnTo>
                <a:lnTo>
                  <a:pt x="137922" y="1496950"/>
                </a:lnTo>
                <a:lnTo>
                  <a:pt x="136732" y="1497959"/>
                </a:lnTo>
                <a:lnTo>
                  <a:pt x="136624" y="1498248"/>
                </a:lnTo>
                <a:lnTo>
                  <a:pt x="135939" y="1498752"/>
                </a:lnTo>
                <a:lnTo>
                  <a:pt x="135939" y="1499041"/>
                </a:lnTo>
                <a:lnTo>
                  <a:pt x="135615" y="1499329"/>
                </a:lnTo>
                <a:lnTo>
                  <a:pt x="135542" y="1500230"/>
                </a:lnTo>
                <a:lnTo>
                  <a:pt x="135218" y="1500554"/>
                </a:lnTo>
                <a:lnTo>
                  <a:pt x="135326" y="1500626"/>
                </a:lnTo>
                <a:lnTo>
                  <a:pt x="136336" y="1500734"/>
                </a:lnTo>
                <a:lnTo>
                  <a:pt x="136516" y="1500915"/>
                </a:lnTo>
                <a:lnTo>
                  <a:pt x="136408" y="1501131"/>
                </a:lnTo>
                <a:lnTo>
                  <a:pt x="137201" y="1501924"/>
                </a:lnTo>
                <a:lnTo>
                  <a:pt x="137526" y="1502032"/>
                </a:lnTo>
                <a:lnTo>
                  <a:pt x="137814" y="1502320"/>
                </a:lnTo>
                <a:lnTo>
                  <a:pt x="138211" y="1502320"/>
                </a:lnTo>
                <a:lnTo>
                  <a:pt x="138319" y="1502536"/>
                </a:lnTo>
                <a:lnTo>
                  <a:pt x="138319" y="1502825"/>
                </a:lnTo>
                <a:lnTo>
                  <a:pt x="138607" y="1503113"/>
                </a:lnTo>
                <a:lnTo>
                  <a:pt x="138607" y="1503726"/>
                </a:lnTo>
                <a:lnTo>
                  <a:pt x="137237" y="1504807"/>
                </a:lnTo>
                <a:lnTo>
                  <a:pt x="137237" y="1505131"/>
                </a:lnTo>
                <a:lnTo>
                  <a:pt x="136805" y="1505312"/>
                </a:lnTo>
                <a:lnTo>
                  <a:pt x="136805" y="1505636"/>
                </a:lnTo>
                <a:lnTo>
                  <a:pt x="136624" y="1505816"/>
                </a:lnTo>
                <a:lnTo>
                  <a:pt x="136336" y="1505708"/>
                </a:lnTo>
                <a:lnTo>
                  <a:pt x="135831" y="1506213"/>
                </a:lnTo>
                <a:lnTo>
                  <a:pt x="135723" y="1506537"/>
                </a:lnTo>
                <a:lnTo>
                  <a:pt x="136047" y="1506825"/>
                </a:lnTo>
                <a:lnTo>
                  <a:pt x="136047" y="1507438"/>
                </a:lnTo>
                <a:lnTo>
                  <a:pt x="135615" y="1507618"/>
                </a:lnTo>
                <a:lnTo>
                  <a:pt x="135615" y="1508231"/>
                </a:lnTo>
                <a:lnTo>
                  <a:pt x="134929" y="1508807"/>
                </a:lnTo>
                <a:lnTo>
                  <a:pt x="134929" y="1509132"/>
                </a:lnTo>
                <a:lnTo>
                  <a:pt x="134028" y="1509817"/>
                </a:lnTo>
                <a:lnTo>
                  <a:pt x="133740" y="1509708"/>
                </a:lnTo>
                <a:lnTo>
                  <a:pt x="133235" y="1509312"/>
                </a:lnTo>
                <a:lnTo>
                  <a:pt x="133343" y="1509024"/>
                </a:lnTo>
                <a:lnTo>
                  <a:pt x="133127" y="1508807"/>
                </a:lnTo>
                <a:lnTo>
                  <a:pt x="132153" y="1508735"/>
                </a:lnTo>
                <a:lnTo>
                  <a:pt x="131865" y="1509024"/>
                </a:lnTo>
                <a:lnTo>
                  <a:pt x="131468" y="1509024"/>
                </a:lnTo>
                <a:lnTo>
                  <a:pt x="131179" y="1508735"/>
                </a:lnTo>
                <a:lnTo>
                  <a:pt x="130855" y="1508735"/>
                </a:lnTo>
                <a:lnTo>
                  <a:pt x="130675" y="1508807"/>
                </a:lnTo>
                <a:lnTo>
                  <a:pt x="130675" y="1509132"/>
                </a:lnTo>
                <a:lnTo>
                  <a:pt x="130458" y="1509240"/>
                </a:lnTo>
                <a:lnTo>
                  <a:pt x="129881" y="1509240"/>
                </a:lnTo>
                <a:lnTo>
                  <a:pt x="129665" y="1509024"/>
                </a:lnTo>
                <a:lnTo>
                  <a:pt x="129773" y="1508411"/>
                </a:lnTo>
                <a:lnTo>
                  <a:pt x="129593" y="1508339"/>
                </a:lnTo>
                <a:lnTo>
                  <a:pt x="129268" y="1508519"/>
                </a:lnTo>
                <a:lnTo>
                  <a:pt x="128872" y="1508519"/>
                </a:lnTo>
                <a:lnTo>
                  <a:pt x="128764" y="1508627"/>
                </a:lnTo>
                <a:lnTo>
                  <a:pt x="128691" y="1509240"/>
                </a:lnTo>
                <a:lnTo>
                  <a:pt x="128187" y="1509636"/>
                </a:lnTo>
                <a:lnTo>
                  <a:pt x="127682" y="1509240"/>
                </a:lnTo>
                <a:lnTo>
                  <a:pt x="127790" y="1508916"/>
                </a:lnTo>
                <a:lnTo>
                  <a:pt x="127465" y="1508519"/>
                </a:lnTo>
                <a:lnTo>
                  <a:pt x="127790" y="1508339"/>
                </a:lnTo>
                <a:lnTo>
                  <a:pt x="127898" y="1507726"/>
                </a:lnTo>
                <a:lnTo>
                  <a:pt x="127682" y="1507546"/>
                </a:lnTo>
                <a:lnTo>
                  <a:pt x="125987" y="1507438"/>
                </a:lnTo>
                <a:lnTo>
                  <a:pt x="125699" y="1507726"/>
                </a:lnTo>
                <a:lnTo>
                  <a:pt x="124689" y="1507654"/>
                </a:lnTo>
                <a:lnTo>
                  <a:pt x="124401" y="1507943"/>
                </a:lnTo>
                <a:lnTo>
                  <a:pt x="123679" y="1507834"/>
                </a:lnTo>
                <a:lnTo>
                  <a:pt x="122093" y="1509132"/>
                </a:lnTo>
                <a:lnTo>
                  <a:pt x="122093" y="1509636"/>
                </a:lnTo>
                <a:lnTo>
                  <a:pt x="121804" y="1509925"/>
                </a:lnTo>
                <a:lnTo>
                  <a:pt x="121696" y="1510826"/>
                </a:lnTo>
                <a:lnTo>
                  <a:pt x="121408" y="1511114"/>
                </a:lnTo>
                <a:lnTo>
                  <a:pt x="121300" y="1511438"/>
                </a:lnTo>
                <a:lnTo>
                  <a:pt x="121119" y="1511547"/>
                </a:lnTo>
                <a:lnTo>
                  <a:pt x="120795" y="1511547"/>
                </a:lnTo>
                <a:lnTo>
                  <a:pt x="120506" y="1511835"/>
                </a:lnTo>
                <a:lnTo>
                  <a:pt x="119785" y="1511727"/>
                </a:lnTo>
                <a:lnTo>
                  <a:pt x="119316" y="1512123"/>
                </a:lnTo>
                <a:lnTo>
                  <a:pt x="119316" y="1512448"/>
                </a:lnTo>
                <a:lnTo>
                  <a:pt x="118199" y="1513240"/>
                </a:lnTo>
                <a:lnTo>
                  <a:pt x="118199" y="1513529"/>
                </a:lnTo>
                <a:lnTo>
                  <a:pt x="117802" y="1513817"/>
                </a:lnTo>
                <a:lnTo>
                  <a:pt x="117802" y="1514538"/>
                </a:lnTo>
                <a:lnTo>
                  <a:pt x="117910" y="1514718"/>
                </a:lnTo>
                <a:lnTo>
                  <a:pt x="118307" y="1514718"/>
                </a:lnTo>
                <a:lnTo>
                  <a:pt x="118415" y="1514934"/>
                </a:lnTo>
                <a:lnTo>
                  <a:pt x="118415" y="1516124"/>
                </a:lnTo>
                <a:lnTo>
                  <a:pt x="118703" y="1516412"/>
                </a:lnTo>
                <a:lnTo>
                  <a:pt x="118595" y="1517205"/>
                </a:lnTo>
                <a:lnTo>
                  <a:pt x="118920" y="1517601"/>
                </a:lnTo>
                <a:lnTo>
                  <a:pt x="118812" y="1519620"/>
                </a:lnTo>
                <a:lnTo>
                  <a:pt x="118415" y="1519908"/>
                </a:lnTo>
                <a:lnTo>
                  <a:pt x="118415" y="1520521"/>
                </a:lnTo>
                <a:lnTo>
                  <a:pt x="118018" y="1520809"/>
                </a:lnTo>
                <a:lnTo>
                  <a:pt x="117910" y="1521998"/>
                </a:lnTo>
                <a:lnTo>
                  <a:pt x="118415" y="1522395"/>
                </a:lnTo>
                <a:lnTo>
                  <a:pt x="118703" y="1522503"/>
                </a:lnTo>
                <a:lnTo>
                  <a:pt x="118920" y="1522611"/>
                </a:lnTo>
                <a:lnTo>
                  <a:pt x="118812" y="1523188"/>
                </a:lnTo>
                <a:lnTo>
                  <a:pt x="118018" y="1523908"/>
                </a:lnTo>
                <a:lnTo>
                  <a:pt x="117009" y="1523800"/>
                </a:lnTo>
                <a:lnTo>
                  <a:pt x="116612" y="1524089"/>
                </a:lnTo>
                <a:lnTo>
                  <a:pt x="116324" y="1524089"/>
                </a:lnTo>
                <a:lnTo>
                  <a:pt x="115350" y="1524917"/>
                </a:lnTo>
                <a:lnTo>
                  <a:pt x="114917" y="1524917"/>
                </a:lnTo>
                <a:lnTo>
                  <a:pt x="114232" y="1525386"/>
                </a:lnTo>
                <a:lnTo>
                  <a:pt x="113944" y="1525098"/>
                </a:lnTo>
                <a:lnTo>
                  <a:pt x="112934" y="1524990"/>
                </a:lnTo>
                <a:lnTo>
                  <a:pt x="112862" y="1524917"/>
                </a:lnTo>
                <a:lnTo>
                  <a:pt x="112862" y="1524593"/>
                </a:lnTo>
                <a:lnTo>
                  <a:pt x="112646" y="1524413"/>
                </a:lnTo>
                <a:lnTo>
                  <a:pt x="110771" y="1524305"/>
                </a:lnTo>
                <a:lnTo>
                  <a:pt x="110446" y="1524016"/>
                </a:lnTo>
                <a:lnTo>
                  <a:pt x="110049" y="1523908"/>
                </a:lnTo>
                <a:lnTo>
                  <a:pt x="109653" y="1523512"/>
                </a:lnTo>
                <a:lnTo>
                  <a:pt x="109653" y="1523224"/>
                </a:lnTo>
                <a:lnTo>
                  <a:pt x="110049" y="1522899"/>
                </a:lnTo>
                <a:lnTo>
                  <a:pt x="109076" y="1521890"/>
                </a:lnTo>
                <a:lnTo>
                  <a:pt x="109148" y="1521602"/>
                </a:lnTo>
                <a:lnTo>
                  <a:pt x="108751" y="1521313"/>
                </a:lnTo>
                <a:lnTo>
                  <a:pt x="108859" y="1520701"/>
                </a:lnTo>
                <a:lnTo>
                  <a:pt x="108571" y="1520412"/>
                </a:lnTo>
                <a:lnTo>
                  <a:pt x="108571" y="1520088"/>
                </a:lnTo>
                <a:lnTo>
                  <a:pt x="108246" y="1519800"/>
                </a:lnTo>
                <a:lnTo>
                  <a:pt x="108246" y="1519511"/>
                </a:lnTo>
                <a:lnTo>
                  <a:pt x="107958" y="1519187"/>
                </a:lnTo>
                <a:lnTo>
                  <a:pt x="108066" y="1518610"/>
                </a:lnTo>
                <a:lnTo>
                  <a:pt x="107561" y="1518106"/>
                </a:lnTo>
                <a:lnTo>
                  <a:pt x="106876" y="1517998"/>
                </a:lnTo>
                <a:lnTo>
                  <a:pt x="106552" y="1517709"/>
                </a:lnTo>
                <a:lnTo>
                  <a:pt x="104965" y="1517601"/>
                </a:lnTo>
                <a:lnTo>
                  <a:pt x="104244" y="1518214"/>
                </a:lnTo>
                <a:lnTo>
                  <a:pt x="103956" y="1518106"/>
                </a:lnTo>
                <a:lnTo>
                  <a:pt x="103775" y="1518322"/>
                </a:lnTo>
                <a:lnTo>
                  <a:pt x="103775" y="1518610"/>
                </a:lnTo>
                <a:lnTo>
                  <a:pt x="103379" y="1518791"/>
                </a:lnTo>
                <a:lnTo>
                  <a:pt x="103379" y="1519115"/>
                </a:lnTo>
                <a:lnTo>
                  <a:pt x="102982" y="1519403"/>
                </a:lnTo>
                <a:lnTo>
                  <a:pt x="102982" y="1519692"/>
                </a:lnTo>
                <a:lnTo>
                  <a:pt x="102477" y="1520088"/>
                </a:lnTo>
                <a:lnTo>
                  <a:pt x="102153" y="1520088"/>
                </a:lnTo>
                <a:lnTo>
                  <a:pt x="101756" y="1520412"/>
                </a:lnTo>
                <a:lnTo>
                  <a:pt x="100782" y="1520304"/>
                </a:lnTo>
                <a:lnTo>
                  <a:pt x="100674" y="1520124"/>
                </a:lnTo>
                <a:lnTo>
                  <a:pt x="100782" y="1517709"/>
                </a:lnTo>
                <a:lnTo>
                  <a:pt x="100494" y="1517421"/>
                </a:lnTo>
                <a:lnTo>
                  <a:pt x="100566" y="1517133"/>
                </a:lnTo>
                <a:lnTo>
                  <a:pt x="101576" y="1516304"/>
                </a:lnTo>
                <a:lnTo>
                  <a:pt x="101576" y="1516016"/>
                </a:lnTo>
                <a:lnTo>
                  <a:pt x="102657" y="1515223"/>
                </a:lnTo>
                <a:lnTo>
                  <a:pt x="102657" y="1514322"/>
                </a:lnTo>
                <a:lnTo>
                  <a:pt x="102369" y="1514033"/>
                </a:lnTo>
                <a:lnTo>
                  <a:pt x="102477" y="1513709"/>
                </a:lnTo>
                <a:lnTo>
                  <a:pt x="102153" y="1513421"/>
                </a:lnTo>
                <a:lnTo>
                  <a:pt x="102153" y="1513132"/>
                </a:lnTo>
                <a:lnTo>
                  <a:pt x="101864" y="1512808"/>
                </a:lnTo>
                <a:lnTo>
                  <a:pt x="101936" y="1511619"/>
                </a:lnTo>
                <a:lnTo>
                  <a:pt x="101648" y="1511330"/>
                </a:lnTo>
                <a:lnTo>
                  <a:pt x="101648" y="1510429"/>
                </a:lnTo>
                <a:lnTo>
                  <a:pt x="102044" y="1510105"/>
                </a:lnTo>
                <a:lnTo>
                  <a:pt x="102044" y="1509817"/>
                </a:lnTo>
                <a:lnTo>
                  <a:pt x="102333" y="1509528"/>
                </a:lnTo>
                <a:lnTo>
                  <a:pt x="101756" y="1508916"/>
                </a:lnTo>
                <a:lnTo>
                  <a:pt x="101864" y="1508015"/>
                </a:lnTo>
                <a:lnTo>
                  <a:pt x="102153" y="1507726"/>
                </a:lnTo>
                <a:lnTo>
                  <a:pt x="102261" y="1507114"/>
                </a:lnTo>
                <a:lnTo>
                  <a:pt x="101756" y="1506609"/>
                </a:lnTo>
                <a:lnTo>
                  <a:pt x="101468" y="1506609"/>
                </a:lnTo>
                <a:lnTo>
                  <a:pt x="101251" y="1506537"/>
                </a:lnTo>
                <a:lnTo>
                  <a:pt x="101359" y="1505924"/>
                </a:lnTo>
                <a:lnTo>
                  <a:pt x="102044" y="1505312"/>
                </a:lnTo>
                <a:lnTo>
                  <a:pt x="102153" y="1504122"/>
                </a:lnTo>
                <a:lnTo>
                  <a:pt x="101864" y="1503834"/>
                </a:lnTo>
                <a:lnTo>
                  <a:pt x="101864" y="1503510"/>
                </a:lnTo>
                <a:lnTo>
                  <a:pt x="101540" y="1503221"/>
                </a:lnTo>
                <a:lnTo>
                  <a:pt x="101540" y="1502897"/>
                </a:lnTo>
                <a:lnTo>
                  <a:pt x="101468" y="1502717"/>
                </a:lnTo>
                <a:lnTo>
                  <a:pt x="100746" y="1502717"/>
                </a:lnTo>
                <a:lnTo>
                  <a:pt x="100566" y="1502500"/>
                </a:lnTo>
                <a:lnTo>
                  <a:pt x="100638" y="1501419"/>
                </a:lnTo>
                <a:lnTo>
                  <a:pt x="100242" y="1500915"/>
                </a:lnTo>
                <a:lnTo>
                  <a:pt x="99845" y="1500807"/>
                </a:lnTo>
                <a:lnTo>
                  <a:pt x="99773" y="1501023"/>
                </a:lnTo>
                <a:lnTo>
                  <a:pt x="99665" y="1501311"/>
                </a:lnTo>
                <a:lnTo>
                  <a:pt x="99556" y="1501419"/>
                </a:lnTo>
                <a:lnTo>
                  <a:pt x="99160" y="1501419"/>
                </a:lnTo>
                <a:lnTo>
                  <a:pt x="99088" y="1501203"/>
                </a:lnTo>
                <a:lnTo>
                  <a:pt x="99088" y="1500626"/>
                </a:lnTo>
                <a:lnTo>
                  <a:pt x="99665" y="1500230"/>
                </a:lnTo>
                <a:lnTo>
                  <a:pt x="100566" y="1500302"/>
                </a:lnTo>
                <a:lnTo>
                  <a:pt x="100855" y="1500626"/>
                </a:lnTo>
                <a:lnTo>
                  <a:pt x="101756" y="1499906"/>
                </a:lnTo>
                <a:lnTo>
                  <a:pt x="101756" y="1499725"/>
                </a:lnTo>
                <a:lnTo>
                  <a:pt x="102153" y="1499401"/>
                </a:lnTo>
                <a:lnTo>
                  <a:pt x="102261" y="1498536"/>
                </a:lnTo>
                <a:lnTo>
                  <a:pt x="102549" y="1498212"/>
                </a:lnTo>
                <a:lnTo>
                  <a:pt x="102657" y="1497022"/>
                </a:lnTo>
                <a:lnTo>
                  <a:pt x="102838" y="1496914"/>
                </a:lnTo>
                <a:lnTo>
                  <a:pt x="103162" y="1496914"/>
                </a:lnTo>
                <a:lnTo>
                  <a:pt x="103451" y="1496626"/>
                </a:lnTo>
                <a:lnTo>
                  <a:pt x="103847" y="1496734"/>
                </a:lnTo>
                <a:lnTo>
                  <a:pt x="104352" y="1496338"/>
                </a:lnTo>
                <a:lnTo>
                  <a:pt x="104352" y="1496013"/>
                </a:lnTo>
                <a:lnTo>
                  <a:pt x="104857" y="1495617"/>
                </a:lnTo>
                <a:lnTo>
                  <a:pt x="106516" y="1495725"/>
                </a:lnTo>
                <a:lnTo>
                  <a:pt x="106840" y="1495400"/>
                </a:lnTo>
                <a:lnTo>
                  <a:pt x="107525" y="1495509"/>
                </a:lnTo>
                <a:lnTo>
                  <a:pt x="107633" y="1495328"/>
                </a:lnTo>
                <a:lnTo>
                  <a:pt x="107742" y="1495004"/>
                </a:lnTo>
                <a:lnTo>
                  <a:pt x="108030" y="1494824"/>
                </a:lnTo>
                <a:lnTo>
                  <a:pt x="107742" y="1494427"/>
                </a:lnTo>
                <a:lnTo>
                  <a:pt x="107814" y="1493815"/>
                </a:lnTo>
                <a:lnTo>
                  <a:pt x="108138" y="1493635"/>
                </a:lnTo>
                <a:lnTo>
                  <a:pt x="108138" y="1493310"/>
                </a:lnTo>
                <a:lnTo>
                  <a:pt x="108319" y="1493130"/>
                </a:lnTo>
                <a:lnTo>
                  <a:pt x="109328" y="1493202"/>
                </a:lnTo>
                <a:lnTo>
                  <a:pt x="109617" y="1492914"/>
                </a:lnTo>
                <a:lnTo>
                  <a:pt x="111311" y="1493022"/>
                </a:lnTo>
                <a:lnTo>
                  <a:pt x="111997" y="1492517"/>
                </a:lnTo>
                <a:lnTo>
                  <a:pt x="112321" y="1492517"/>
                </a:lnTo>
                <a:lnTo>
                  <a:pt x="112393" y="1492697"/>
                </a:lnTo>
                <a:lnTo>
                  <a:pt x="112393" y="1493598"/>
                </a:lnTo>
                <a:lnTo>
                  <a:pt x="113186" y="1494391"/>
                </a:lnTo>
                <a:lnTo>
                  <a:pt x="114088" y="1494391"/>
                </a:lnTo>
                <a:lnTo>
                  <a:pt x="114989" y="1493815"/>
                </a:lnTo>
                <a:lnTo>
                  <a:pt x="114989" y="1493418"/>
                </a:lnTo>
                <a:lnTo>
                  <a:pt x="115170" y="1493310"/>
                </a:lnTo>
                <a:lnTo>
                  <a:pt x="115494" y="1493310"/>
                </a:lnTo>
                <a:lnTo>
                  <a:pt x="115891" y="1493094"/>
                </a:lnTo>
                <a:lnTo>
                  <a:pt x="116900" y="1493094"/>
                </a:lnTo>
                <a:lnTo>
                  <a:pt x="117189" y="1493490"/>
                </a:lnTo>
                <a:lnTo>
                  <a:pt x="117477" y="1493490"/>
                </a:lnTo>
                <a:lnTo>
                  <a:pt x="117982" y="1493995"/>
                </a:lnTo>
                <a:lnTo>
                  <a:pt x="117874" y="1495112"/>
                </a:lnTo>
                <a:lnTo>
                  <a:pt x="117982" y="1495292"/>
                </a:lnTo>
                <a:lnTo>
                  <a:pt x="118992" y="1495400"/>
                </a:lnTo>
                <a:lnTo>
                  <a:pt x="119677" y="1494896"/>
                </a:lnTo>
                <a:lnTo>
                  <a:pt x="120362" y="1494896"/>
                </a:lnTo>
                <a:lnTo>
                  <a:pt x="121083" y="1495689"/>
                </a:lnTo>
                <a:lnTo>
                  <a:pt x="120975" y="1497202"/>
                </a:lnTo>
                <a:lnTo>
                  <a:pt x="121480" y="1497599"/>
                </a:lnTo>
                <a:lnTo>
                  <a:pt x="122778" y="1497707"/>
                </a:lnTo>
                <a:lnTo>
                  <a:pt x="123066" y="1497491"/>
                </a:lnTo>
                <a:lnTo>
                  <a:pt x="123751" y="1497491"/>
                </a:lnTo>
                <a:lnTo>
                  <a:pt x="124076" y="1497202"/>
                </a:lnTo>
                <a:lnTo>
                  <a:pt x="124473" y="1497311"/>
                </a:lnTo>
                <a:lnTo>
                  <a:pt x="124761" y="1496986"/>
                </a:lnTo>
                <a:lnTo>
                  <a:pt x="125050" y="1496986"/>
                </a:lnTo>
                <a:lnTo>
                  <a:pt x="125266" y="1496878"/>
                </a:lnTo>
                <a:lnTo>
                  <a:pt x="125374" y="1496013"/>
                </a:lnTo>
                <a:lnTo>
                  <a:pt x="125843" y="1495581"/>
                </a:lnTo>
                <a:lnTo>
                  <a:pt x="126167" y="1495581"/>
                </a:lnTo>
                <a:lnTo>
                  <a:pt x="126348" y="1495509"/>
                </a:lnTo>
                <a:lnTo>
                  <a:pt x="126348" y="1495184"/>
                </a:lnTo>
                <a:lnTo>
                  <a:pt x="126059" y="1494896"/>
                </a:lnTo>
                <a:lnTo>
                  <a:pt x="126059" y="1494499"/>
                </a:lnTo>
                <a:lnTo>
                  <a:pt x="126456" y="1494319"/>
                </a:lnTo>
                <a:lnTo>
                  <a:pt x="126456" y="1493707"/>
                </a:lnTo>
                <a:lnTo>
                  <a:pt x="127069" y="1493310"/>
                </a:lnTo>
                <a:lnTo>
                  <a:pt x="128331" y="1493418"/>
                </a:lnTo>
                <a:lnTo>
                  <a:pt x="128655" y="1493094"/>
                </a:lnTo>
                <a:lnTo>
                  <a:pt x="128944" y="1493094"/>
                </a:lnTo>
                <a:lnTo>
                  <a:pt x="129737" y="1492589"/>
                </a:lnTo>
                <a:lnTo>
                  <a:pt x="130026" y="1492589"/>
                </a:lnTo>
                <a:lnTo>
                  <a:pt x="130350" y="1492301"/>
                </a:lnTo>
                <a:lnTo>
                  <a:pt x="130747" y="1492409"/>
                </a:lnTo>
                <a:lnTo>
                  <a:pt x="131432" y="1491796"/>
                </a:lnTo>
                <a:lnTo>
                  <a:pt x="131720" y="1491796"/>
                </a:lnTo>
                <a:lnTo>
                  <a:pt x="131937" y="1491688"/>
                </a:lnTo>
                <a:lnTo>
                  <a:pt x="131937" y="1491400"/>
                </a:lnTo>
                <a:lnTo>
                  <a:pt x="132730" y="1490715"/>
                </a:lnTo>
                <a:lnTo>
                  <a:pt x="134425" y="1490787"/>
                </a:lnTo>
                <a:lnTo>
                  <a:pt x="135434" y="1489994"/>
                </a:lnTo>
                <a:lnTo>
                  <a:pt x="137093" y="1490103"/>
                </a:lnTo>
                <a:lnTo>
                  <a:pt x="137814" y="1490895"/>
                </a:lnTo>
                <a:lnTo>
                  <a:pt x="137814" y="1491184"/>
                </a:lnTo>
                <a:lnTo>
                  <a:pt x="138427" y="1491796"/>
                </a:lnTo>
                <a:lnTo>
                  <a:pt x="138427" y="1492193"/>
                </a:lnTo>
                <a:lnTo>
                  <a:pt x="138896" y="1492589"/>
                </a:lnTo>
                <a:lnTo>
                  <a:pt x="139797" y="1492697"/>
                </a:lnTo>
                <a:lnTo>
                  <a:pt x="140014" y="1492589"/>
                </a:lnTo>
                <a:lnTo>
                  <a:pt x="140014" y="1492301"/>
                </a:lnTo>
                <a:lnTo>
                  <a:pt x="140410" y="1492013"/>
                </a:lnTo>
                <a:lnTo>
                  <a:pt x="140410" y="1491400"/>
                </a:lnTo>
                <a:lnTo>
                  <a:pt x="140591" y="1491292"/>
                </a:lnTo>
                <a:lnTo>
                  <a:pt x="140915" y="1491292"/>
                </a:lnTo>
                <a:lnTo>
                  <a:pt x="141095" y="1491400"/>
                </a:lnTo>
                <a:lnTo>
                  <a:pt x="140987" y="1491688"/>
                </a:lnTo>
                <a:lnTo>
                  <a:pt x="141817" y="1492481"/>
                </a:lnTo>
                <a:lnTo>
                  <a:pt x="142502" y="1492589"/>
                </a:lnTo>
                <a:lnTo>
                  <a:pt x="143007" y="1492193"/>
                </a:lnTo>
                <a:lnTo>
                  <a:pt x="143007" y="1491905"/>
                </a:lnTo>
                <a:lnTo>
                  <a:pt x="143403" y="1491580"/>
                </a:lnTo>
                <a:lnTo>
                  <a:pt x="143403" y="1490679"/>
                </a:lnTo>
                <a:lnTo>
                  <a:pt x="143872" y="1490283"/>
                </a:lnTo>
                <a:lnTo>
                  <a:pt x="144269" y="1490283"/>
                </a:lnTo>
                <a:lnTo>
                  <a:pt x="144593" y="1489994"/>
                </a:lnTo>
                <a:lnTo>
                  <a:pt x="145278" y="1490103"/>
                </a:lnTo>
                <a:lnTo>
                  <a:pt x="145495" y="1489994"/>
                </a:lnTo>
                <a:lnTo>
                  <a:pt x="145170" y="1489598"/>
                </a:lnTo>
                <a:lnTo>
                  <a:pt x="145170" y="1488985"/>
                </a:lnTo>
                <a:lnTo>
                  <a:pt x="145386" y="1488913"/>
                </a:lnTo>
                <a:lnTo>
                  <a:pt x="145675" y="1488913"/>
                </a:lnTo>
                <a:lnTo>
                  <a:pt x="145999" y="1489202"/>
                </a:lnTo>
                <a:lnTo>
                  <a:pt x="146468" y="1488805"/>
                </a:lnTo>
                <a:lnTo>
                  <a:pt x="146468" y="1488589"/>
                </a:lnTo>
                <a:lnTo>
                  <a:pt x="146865" y="1488301"/>
                </a:lnTo>
                <a:lnTo>
                  <a:pt x="146973" y="1486499"/>
                </a:lnTo>
                <a:lnTo>
                  <a:pt x="147189" y="1486318"/>
                </a:lnTo>
                <a:lnTo>
                  <a:pt x="147478" y="1486390"/>
                </a:lnTo>
                <a:lnTo>
                  <a:pt x="147874" y="1486102"/>
                </a:lnTo>
                <a:close/>
                <a:moveTo>
                  <a:pt x="159016" y="1485706"/>
                </a:moveTo>
                <a:lnTo>
                  <a:pt x="159341" y="1485706"/>
                </a:lnTo>
                <a:lnTo>
                  <a:pt x="159521" y="1485922"/>
                </a:lnTo>
                <a:lnTo>
                  <a:pt x="159413" y="1486210"/>
                </a:lnTo>
                <a:lnTo>
                  <a:pt x="159341" y="1486318"/>
                </a:lnTo>
                <a:lnTo>
                  <a:pt x="158944" y="1486318"/>
                </a:lnTo>
                <a:lnTo>
                  <a:pt x="158836" y="1486102"/>
                </a:lnTo>
                <a:lnTo>
                  <a:pt x="158836" y="1485814"/>
                </a:lnTo>
                <a:close/>
                <a:moveTo>
                  <a:pt x="171889" y="1484805"/>
                </a:moveTo>
                <a:lnTo>
                  <a:pt x="172466" y="1484805"/>
                </a:lnTo>
                <a:lnTo>
                  <a:pt x="172682" y="1485021"/>
                </a:lnTo>
                <a:lnTo>
                  <a:pt x="172574" y="1485598"/>
                </a:lnTo>
                <a:lnTo>
                  <a:pt x="172502" y="1485706"/>
                </a:lnTo>
                <a:lnTo>
                  <a:pt x="172105" y="1485706"/>
                </a:lnTo>
                <a:lnTo>
                  <a:pt x="171997" y="1485525"/>
                </a:lnTo>
                <a:lnTo>
                  <a:pt x="171997" y="1485201"/>
                </a:lnTo>
                <a:lnTo>
                  <a:pt x="171673" y="1484913"/>
                </a:lnTo>
                <a:close/>
                <a:moveTo>
                  <a:pt x="159449" y="1484805"/>
                </a:moveTo>
                <a:lnTo>
                  <a:pt x="159737" y="1484913"/>
                </a:lnTo>
                <a:lnTo>
                  <a:pt x="159810" y="1485021"/>
                </a:lnTo>
                <a:lnTo>
                  <a:pt x="159737" y="1485093"/>
                </a:lnTo>
                <a:lnTo>
                  <a:pt x="159341" y="1485093"/>
                </a:lnTo>
                <a:lnTo>
                  <a:pt x="159233" y="1484913"/>
                </a:lnTo>
                <a:close/>
                <a:moveTo>
                  <a:pt x="171601" y="1483327"/>
                </a:moveTo>
                <a:lnTo>
                  <a:pt x="172574" y="1483327"/>
                </a:lnTo>
                <a:lnTo>
                  <a:pt x="172791" y="1483507"/>
                </a:lnTo>
                <a:lnTo>
                  <a:pt x="172791" y="1483795"/>
                </a:lnTo>
                <a:lnTo>
                  <a:pt x="172178" y="1484228"/>
                </a:lnTo>
                <a:lnTo>
                  <a:pt x="171601" y="1484228"/>
                </a:lnTo>
                <a:lnTo>
                  <a:pt x="171384" y="1484012"/>
                </a:lnTo>
                <a:lnTo>
                  <a:pt x="171492" y="1483399"/>
                </a:lnTo>
                <a:close/>
                <a:moveTo>
                  <a:pt x="154365" y="1482714"/>
                </a:moveTo>
                <a:lnTo>
                  <a:pt x="154653" y="1482714"/>
                </a:lnTo>
                <a:lnTo>
                  <a:pt x="154725" y="1482931"/>
                </a:lnTo>
                <a:lnTo>
                  <a:pt x="154653" y="1483003"/>
                </a:lnTo>
                <a:lnTo>
                  <a:pt x="154257" y="1483003"/>
                </a:lnTo>
                <a:lnTo>
                  <a:pt x="154148" y="1482822"/>
                </a:lnTo>
                <a:close/>
                <a:moveTo>
                  <a:pt x="156240" y="1482498"/>
                </a:moveTo>
                <a:lnTo>
                  <a:pt x="157213" y="1482606"/>
                </a:lnTo>
                <a:lnTo>
                  <a:pt x="157430" y="1482714"/>
                </a:lnTo>
                <a:lnTo>
                  <a:pt x="157322" y="1483327"/>
                </a:lnTo>
                <a:lnTo>
                  <a:pt x="156817" y="1483795"/>
                </a:lnTo>
                <a:lnTo>
                  <a:pt x="156528" y="1483723"/>
                </a:lnTo>
                <a:lnTo>
                  <a:pt x="155122" y="1484805"/>
                </a:lnTo>
                <a:lnTo>
                  <a:pt x="154437" y="1484805"/>
                </a:lnTo>
                <a:lnTo>
                  <a:pt x="154148" y="1485021"/>
                </a:lnTo>
                <a:lnTo>
                  <a:pt x="153139" y="1485021"/>
                </a:lnTo>
                <a:lnTo>
                  <a:pt x="152850" y="1484697"/>
                </a:lnTo>
                <a:lnTo>
                  <a:pt x="152562" y="1484624"/>
                </a:lnTo>
                <a:lnTo>
                  <a:pt x="152057" y="1484228"/>
                </a:lnTo>
                <a:lnTo>
                  <a:pt x="152057" y="1483904"/>
                </a:lnTo>
                <a:lnTo>
                  <a:pt x="152634" y="1483507"/>
                </a:lnTo>
                <a:lnTo>
                  <a:pt x="154257" y="1483615"/>
                </a:lnTo>
                <a:lnTo>
                  <a:pt x="154545" y="1483327"/>
                </a:lnTo>
                <a:lnTo>
                  <a:pt x="154942" y="1483327"/>
                </a:lnTo>
                <a:lnTo>
                  <a:pt x="155627" y="1482822"/>
                </a:lnTo>
                <a:lnTo>
                  <a:pt x="155951" y="1482822"/>
                </a:lnTo>
                <a:close/>
                <a:moveTo>
                  <a:pt x="172394" y="1482426"/>
                </a:moveTo>
                <a:lnTo>
                  <a:pt x="172682" y="1482426"/>
                </a:lnTo>
                <a:lnTo>
                  <a:pt x="172791" y="1482606"/>
                </a:lnTo>
                <a:lnTo>
                  <a:pt x="172791" y="1482931"/>
                </a:lnTo>
                <a:lnTo>
                  <a:pt x="172574" y="1483003"/>
                </a:lnTo>
                <a:lnTo>
                  <a:pt x="172286" y="1483003"/>
                </a:lnTo>
                <a:lnTo>
                  <a:pt x="172105" y="1482931"/>
                </a:lnTo>
                <a:lnTo>
                  <a:pt x="172178" y="1482606"/>
                </a:lnTo>
                <a:close/>
                <a:moveTo>
                  <a:pt x="171781" y="1481525"/>
                </a:moveTo>
                <a:lnTo>
                  <a:pt x="172105" y="1481525"/>
                </a:lnTo>
                <a:lnTo>
                  <a:pt x="172178" y="1481705"/>
                </a:lnTo>
                <a:lnTo>
                  <a:pt x="172178" y="1482030"/>
                </a:lnTo>
                <a:lnTo>
                  <a:pt x="171997" y="1482102"/>
                </a:lnTo>
                <a:lnTo>
                  <a:pt x="171384" y="1482102"/>
                </a:lnTo>
                <a:lnTo>
                  <a:pt x="171204" y="1481921"/>
                </a:lnTo>
                <a:close/>
                <a:moveTo>
                  <a:pt x="156636" y="1481417"/>
                </a:moveTo>
                <a:lnTo>
                  <a:pt x="157033" y="1481417"/>
                </a:lnTo>
                <a:lnTo>
                  <a:pt x="157141" y="1481525"/>
                </a:lnTo>
                <a:lnTo>
                  <a:pt x="157141" y="1481813"/>
                </a:lnTo>
                <a:lnTo>
                  <a:pt x="156961" y="1482030"/>
                </a:lnTo>
                <a:lnTo>
                  <a:pt x="156636" y="1482030"/>
                </a:lnTo>
                <a:lnTo>
                  <a:pt x="156564" y="1481813"/>
                </a:lnTo>
                <a:lnTo>
                  <a:pt x="156564" y="1481525"/>
                </a:lnTo>
                <a:close/>
                <a:moveTo>
                  <a:pt x="175062" y="1480228"/>
                </a:moveTo>
                <a:lnTo>
                  <a:pt x="175783" y="1480336"/>
                </a:lnTo>
                <a:lnTo>
                  <a:pt x="175892" y="1480408"/>
                </a:lnTo>
                <a:lnTo>
                  <a:pt x="175892" y="1480732"/>
                </a:lnTo>
                <a:lnTo>
                  <a:pt x="175675" y="1480912"/>
                </a:lnTo>
                <a:lnTo>
                  <a:pt x="175098" y="1480804"/>
                </a:lnTo>
                <a:lnTo>
                  <a:pt x="174882" y="1480732"/>
                </a:lnTo>
                <a:lnTo>
                  <a:pt x="174990" y="1480408"/>
                </a:lnTo>
                <a:close/>
                <a:moveTo>
                  <a:pt x="182454" y="1478137"/>
                </a:moveTo>
                <a:lnTo>
                  <a:pt x="183139" y="1478137"/>
                </a:lnTo>
                <a:lnTo>
                  <a:pt x="183247" y="1478317"/>
                </a:lnTo>
                <a:lnTo>
                  <a:pt x="183139" y="1478425"/>
                </a:lnTo>
                <a:lnTo>
                  <a:pt x="182454" y="1478425"/>
                </a:lnTo>
                <a:lnTo>
                  <a:pt x="182238" y="1478209"/>
                </a:lnTo>
                <a:close/>
                <a:moveTo>
                  <a:pt x="252695" y="1475434"/>
                </a:moveTo>
                <a:lnTo>
                  <a:pt x="252803" y="1475650"/>
                </a:lnTo>
                <a:lnTo>
                  <a:pt x="252803" y="1475939"/>
                </a:lnTo>
                <a:lnTo>
                  <a:pt x="252587" y="1476047"/>
                </a:lnTo>
                <a:lnTo>
                  <a:pt x="252515" y="1475939"/>
                </a:lnTo>
                <a:lnTo>
                  <a:pt x="252515" y="1475650"/>
                </a:lnTo>
                <a:close/>
                <a:moveTo>
                  <a:pt x="186529" y="1475434"/>
                </a:moveTo>
                <a:lnTo>
                  <a:pt x="186925" y="1475434"/>
                </a:lnTo>
                <a:lnTo>
                  <a:pt x="187033" y="1475542"/>
                </a:lnTo>
                <a:lnTo>
                  <a:pt x="187033" y="1475831"/>
                </a:lnTo>
                <a:lnTo>
                  <a:pt x="186817" y="1475939"/>
                </a:lnTo>
                <a:lnTo>
                  <a:pt x="185844" y="1475939"/>
                </a:lnTo>
                <a:lnTo>
                  <a:pt x="185735" y="1475831"/>
                </a:lnTo>
                <a:lnTo>
                  <a:pt x="185952" y="1475650"/>
                </a:lnTo>
                <a:lnTo>
                  <a:pt x="186240" y="1475650"/>
                </a:lnTo>
                <a:close/>
                <a:moveTo>
                  <a:pt x="243537" y="1474930"/>
                </a:moveTo>
                <a:lnTo>
                  <a:pt x="243609" y="1475038"/>
                </a:lnTo>
                <a:lnTo>
                  <a:pt x="243609" y="1475326"/>
                </a:lnTo>
                <a:lnTo>
                  <a:pt x="243537" y="1475542"/>
                </a:lnTo>
                <a:lnTo>
                  <a:pt x="243140" y="1475434"/>
                </a:lnTo>
                <a:lnTo>
                  <a:pt x="243032" y="1475326"/>
                </a:lnTo>
                <a:lnTo>
                  <a:pt x="243032" y="1475038"/>
                </a:lnTo>
                <a:lnTo>
                  <a:pt x="243248" y="1474930"/>
                </a:lnTo>
                <a:close/>
                <a:moveTo>
                  <a:pt x="250388" y="1474137"/>
                </a:moveTo>
                <a:lnTo>
                  <a:pt x="251109" y="1474245"/>
                </a:lnTo>
                <a:lnTo>
                  <a:pt x="251289" y="1474317"/>
                </a:lnTo>
                <a:lnTo>
                  <a:pt x="251109" y="1474425"/>
                </a:lnTo>
                <a:lnTo>
                  <a:pt x="250388" y="1474425"/>
                </a:lnTo>
                <a:lnTo>
                  <a:pt x="250315" y="1474317"/>
                </a:lnTo>
                <a:close/>
                <a:moveTo>
                  <a:pt x="427253" y="1473848"/>
                </a:moveTo>
                <a:lnTo>
                  <a:pt x="427361" y="1474029"/>
                </a:lnTo>
                <a:lnTo>
                  <a:pt x="427253" y="1476047"/>
                </a:lnTo>
                <a:lnTo>
                  <a:pt x="426964" y="1476335"/>
                </a:lnTo>
                <a:lnTo>
                  <a:pt x="426964" y="1476623"/>
                </a:lnTo>
                <a:lnTo>
                  <a:pt x="426784" y="1476840"/>
                </a:lnTo>
                <a:lnTo>
                  <a:pt x="425486" y="1476732"/>
                </a:lnTo>
                <a:lnTo>
                  <a:pt x="425269" y="1476623"/>
                </a:lnTo>
                <a:lnTo>
                  <a:pt x="425666" y="1476335"/>
                </a:lnTo>
                <a:lnTo>
                  <a:pt x="425666" y="1476047"/>
                </a:lnTo>
                <a:lnTo>
                  <a:pt x="426063" y="1475722"/>
                </a:lnTo>
                <a:lnTo>
                  <a:pt x="426063" y="1474821"/>
                </a:lnTo>
                <a:close/>
                <a:moveTo>
                  <a:pt x="192622" y="1473452"/>
                </a:moveTo>
                <a:lnTo>
                  <a:pt x="192911" y="1473452"/>
                </a:lnTo>
                <a:lnTo>
                  <a:pt x="193091" y="1473524"/>
                </a:lnTo>
                <a:lnTo>
                  <a:pt x="193019" y="1473920"/>
                </a:lnTo>
                <a:lnTo>
                  <a:pt x="192911" y="1474029"/>
                </a:lnTo>
                <a:lnTo>
                  <a:pt x="192514" y="1474029"/>
                </a:lnTo>
                <a:lnTo>
                  <a:pt x="192406" y="1473848"/>
                </a:lnTo>
                <a:lnTo>
                  <a:pt x="192406" y="1473524"/>
                </a:lnTo>
                <a:close/>
                <a:moveTo>
                  <a:pt x="163524" y="1472335"/>
                </a:moveTo>
                <a:lnTo>
                  <a:pt x="164209" y="1472335"/>
                </a:lnTo>
                <a:lnTo>
                  <a:pt x="164317" y="1472515"/>
                </a:lnTo>
                <a:lnTo>
                  <a:pt x="164317" y="1472839"/>
                </a:lnTo>
                <a:lnTo>
                  <a:pt x="164101" y="1472947"/>
                </a:lnTo>
                <a:lnTo>
                  <a:pt x="163812" y="1472947"/>
                </a:lnTo>
                <a:lnTo>
                  <a:pt x="163307" y="1472443"/>
                </a:lnTo>
                <a:close/>
                <a:moveTo>
                  <a:pt x="287167" y="1471938"/>
                </a:moveTo>
                <a:lnTo>
                  <a:pt x="287564" y="1471938"/>
                </a:lnTo>
                <a:lnTo>
                  <a:pt x="287960" y="1472443"/>
                </a:lnTo>
                <a:lnTo>
                  <a:pt x="287455" y="1472839"/>
                </a:lnTo>
                <a:lnTo>
                  <a:pt x="286987" y="1472335"/>
                </a:lnTo>
                <a:lnTo>
                  <a:pt x="287059" y="1472046"/>
                </a:lnTo>
                <a:close/>
                <a:moveTo>
                  <a:pt x="163632" y="1471145"/>
                </a:moveTo>
                <a:lnTo>
                  <a:pt x="163920" y="1471145"/>
                </a:lnTo>
                <a:lnTo>
                  <a:pt x="164101" y="1471326"/>
                </a:lnTo>
                <a:lnTo>
                  <a:pt x="164028" y="1471650"/>
                </a:lnTo>
                <a:lnTo>
                  <a:pt x="163920" y="1471722"/>
                </a:lnTo>
                <a:lnTo>
                  <a:pt x="163524" y="1471722"/>
                </a:lnTo>
                <a:lnTo>
                  <a:pt x="163415" y="1471650"/>
                </a:lnTo>
                <a:lnTo>
                  <a:pt x="163415" y="1471326"/>
                </a:lnTo>
                <a:close/>
                <a:moveTo>
                  <a:pt x="287960" y="1470461"/>
                </a:moveTo>
                <a:lnTo>
                  <a:pt x="288249" y="1470533"/>
                </a:lnTo>
                <a:lnTo>
                  <a:pt x="288862" y="1471145"/>
                </a:lnTo>
                <a:lnTo>
                  <a:pt x="289150" y="1471145"/>
                </a:lnTo>
                <a:lnTo>
                  <a:pt x="289943" y="1471938"/>
                </a:lnTo>
                <a:lnTo>
                  <a:pt x="289943" y="1472263"/>
                </a:lnTo>
                <a:lnTo>
                  <a:pt x="290845" y="1473128"/>
                </a:lnTo>
                <a:lnTo>
                  <a:pt x="290773" y="1474641"/>
                </a:lnTo>
                <a:lnTo>
                  <a:pt x="291169" y="1474930"/>
                </a:lnTo>
                <a:lnTo>
                  <a:pt x="291061" y="1475254"/>
                </a:lnTo>
                <a:lnTo>
                  <a:pt x="290953" y="1475434"/>
                </a:lnTo>
                <a:lnTo>
                  <a:pt x="289979" y="1475362"/>
                </a:lnTo>
                <a:lnTo>
                  <a:pt x="289655" y="1475038"/>
                </a:lnTo>
                <a:lnTo>
                  <a:pt x="289258" y="1475038"/>
                </a:lnTo>
                <a:lnTo>
                  <a:pt x="287960" y="1473632"/>
                </a:lnTo>
                <a:lnTo>
                  <a:pt x="287960" y="1473055"/>
                </a:lnTo>
                <a:lnTo>
                  <a:pt x="288681" y="1472443"/>
                </a:lnTo>
                <a:lnTo>
                  <a:pt x="288681" y="1472154"/>
                </a:lnTo>
                <a:lnTo>
                  <a:pt x="288357" y="1471830"/>
                </a:lnTo>
                <a:lnTo>
                  <a:pt x="288357" y="1471542"/>
                </a:lnTo>
                <a:lnTo>
                  <a:pt x="288177" y="1471326"/>
                </a:lnTo>
                <a:lnTo>
                  <a:pt x="287888" y="1471326"/>
                </a:lnTo>
                <a:lnTo>
                  <a:pt x="287780" y="1471253"/>
                </a:lnTo>
                <a:lnTo>
                  <a:pt x="287780" y="1470641"/>
                </a:lnTo>
                <a:close/>
                <a:moveTo>
                  <a:pt x="194101" y="1469956"/>
                </a:moveTo>
                <a:lnTo>
                  <a:pt x="194425" y="1469956"/>
                </a:lnTo>
                <a:lnTo>
                  <a:pt x="194606" y="1470136"/>
                </a:lnTo>
                <a:lnTo>
                  <a:pt x="194606" y="1470461"/>
                </a:lnTo>
                <a:lnTo>
                  <a:pt x="194894" y="1470749"/>
                </a:lnTo>
                <a:lnTo>
                  <a:pt x="194498" y="1471037"/>
                </a:lnTo>
                <a:lnTo>
                  <a:pt x="194498" y="1471938"/>
                </a:lnTo>
                <a:lnTo>
                  <a:pt x="194029" y="1472335"/>
                </a:lnTo>
                <a:lnTo>
                  <a:pt x="193199" y="1471542"/>
                </a:lnTo>
                <a:lnTo>
                  <a:pt x="193199" y="1471253"/>
                </a:lnTo>
                <a:lnTo>
                  <a:pt x="193632" y="1470929"/>
                </a:lnTo>
                <a:lnTo>
                  <a:pt x="193632" y="1470352"/>
                </a:lnTo>
                <a:close/>
                <a:moveTo>
                  <a:pt x="322432" y="1467145"/>
                </a:moveTo>
                <a:lnTo>
                  <a:pt x="322756" y="1467145"/>
                </a:lnTo>
                <a:lnTo>
                  <a:pt x="322937" y="1467361"/>
                </a:lnTo>
                <a:lnTo>
                  <a:pt x="322937" y="1467649"/>
                </a:lnTo>
                <a:lnTo>
                  <a:pt x="322756" y="1467758"/>
                </a:lnTo>
                <a:lnTo>
                  <a:pt x="322432" y="1467758"/>
                </a:lnTo>
                <a:lnTo>
                  <a:pt x="322251" y="1467541"/>
                </a:lnTo>
                <a:lnTo>
                  <a:pt x="322251" y="1467253"/>
                </a:lnTo>
                <a:close/>
                <a:moveTo>
                  <a:pt x="195687" y="1466748"/>
                </a:moveTo>
                <a:lnTo>
                  <a:pt x="196012" y="1466748"/>
                </a:lnTo>
                <a:lnTo>
                  <a:pt x="196697" y="1467541"/>
                </a:lnTo>
                <a:lnTo>
                  <a:pt x="196697" y="1467830"/>
                </a:lnTo>
                <a:lnTo>
                  <a:pt x="196517" y="1468046"/>
                </a:lnTo>
                <a:lnTo>
                  <a:pt x="195904" y="1467938"/>
                </a:lnTo>
                <a:lnTo>
                  <a:pt x="195399" y="1467433"/>
                </a:lnTo>
                <a:lnTo>
                  <a:pt x="195507" y="1466965"/>
                </a:lnTo>
                <a:close/>
                <a:moveTo>
                  <a:pt x="985541" y="1465739"/>
                </a:moveTo>
                <a:lnTo>
                  <a:pt x="986875" y="1465739"/>
                </a:lnTo>
                <a:lnTo>
                  <a:pt x="987055" y="1465847"/>
                </a:lnTo>
                <a:lnTo>
                  <a:pt x="987055" y="1466172"/>
                </a:lnTo>
                <a:lnTo>
                  <a:pt x="986550" y="1466640"/>
                </a:lnTo>
                <a:lnTo>
                  <a:pt x="985541" y="1466640"/>
                </a:lnTo>
                <a:lnTo>
                  <a:pt x="985072" y="1466172"/>
                </a:lnTo>
                <a:close/>
                <a:moveTo>
                  <a:pt x="255292" y="1463757"/>
                </a:moveTo>
                <a:lnTo>
                  <a:pt x="255688" y="1463757"/>
                </a:lnTo>
                <a:lnTo>
                  <a:pt x="256085" y="1464262"/>
                </a:lnTo>
                <a:lnTo>
                  <a:pt x="255977" y="1464370"/>
                </a:lnTo>
                <a:lnTo>
                  <a:pt x="255292" y="1464370"/>
                </a:lnTo>
                <a:lnTo>
                  <a:pt x="255183" y="1464154"/>
                </a:lnTo>
                <a:lnTo>
                  <a:pt x="255183" y="1463865"/>
                </a:lnTo>
                <a:close/>
                <a:moveTo>
                  <a:pt x="319042" y="1463649"/>
                </a:moveTo>
                <a:lnTo>
                  <a:pt x="319367" y="1463649"/>
                </a:lnTo>
                <a:lnTo>
                  <a:pt x="319547" y="1463865"/>
                </a:lnTo>
                <a:lnTo>
                  <a:pt x="319547" y="1464154"/>
                </a:lnTo>
                <a:lnTo>
                  <a:pt x="319367" y="1464262"/>
                </a:lnTo>
                <a:lnTo>
                  <a:pt x="319042" y="1464262"/>
                </a:lnTo>
                <a:lnTo>
                  <a:pt x="318862" y="1464154"/>
                </a:lnTo>
                <a:lnTo>
                  <a:pt x="318862" y="1463865"/>
                </a:lnTo>
                <a:close/>
                <a:moveTo>
                  <a:pt x="317275" y="1461162"/>
                </a:moveTo>
                <a:lnTo>
                  <a:pt x="317672" y="1461667"/>
                </a:lnTo>
                <a:lnTo>
                  <a:pt x="317672" y="1461955"/>
                </a:lnTo>
                <a:lnTo>
                  <a:pt x="317456" y="1462063"/>
                </a:lnTo>
                <a:lnTo>
                  <a:pt x="317167" y="1462063"/>
                </a:lnTo>
                <a:lnTo>
                  <a:pt x="316771" y="1461559"/>
                </a:lnTo>
                <a:lnTo>
                  <a:pt x="316771" y="1461378"/>
                </a:lnTo>
                <a:lnTo>
                  <a:pt x="316879" y="1461162"/>
                </a:lnTo>
                <a:close/>
                <a:moveTo>
                  <a:pt x="464140" y="1458675"/>
                </a:moveTo>
                <a:lnTo>
                  <a:pt x="464320" y="1458856"/>
                </a:lnTo>
                <a:lnTo>
                  <a:pt x="464320" y="1459180"/>
                </a:lnTo>
                <a:lnTo>
                  <a:pt x="464140" y="1459288"/>
                </a:lnTo>
                <a:lnTo>
                  <a:pt x="463852" y="1459288"/>
                </a:lnTo>
                <a:lnTo>
                  <a:pt x="463635" y="1459072"/>
                </a:lnTo>
                <a:lnTo>
                  <a:pt x="463744" y="1458892"/>
                </a:lnTo>
                <a:lnTo>
                  <a:pt x="463852" y="1458675"/>
                </a:lnTo>
                <a:close/>
                <a:moveTo>
                  <a:pt x="272599" y="1458531"/>
                </a:moveTo>
                <a:lnTo>
                  <a:pt x="273321" y="1458531"/>
                </a:lnTo>
                <a:lnTo>
                  <a:pt x="273645" y="1458964"/>
                </a:lnTo>
                <a:lnTo>
                  <a:pt x="273934" y="1458964"/>
                </a:lnTo>
                <a:lnTo>
                  <a:pt x="274222" y="1459252"/>
                </a:lnTo>
                <a:lnTo>
                  <a:pt x="274547" y="1459252"/>
                </a:lnTo>
                <a:lnTo>
                  <a:pt x="275051" y="1459757"/>
                </a:lnTo>
                <a:lnTo>
                  <a:pt x="274835" y="1462135"/>
                </a:lnTo>
                <a:lnTo>
                  <a:pt x="275232" y="1462424"/>
                </a:lnTo>
                <a:lnTo>
                  <a:pt x="275232" y="1462748"/>
                </a:lnTo>
                <a:lnTo>
                  <a:pt x="275340" y="1462856"/>
                </a:lnTo>
                <a:lnTo>
                  <a:pt x="275628" y="1462928"/>
                </a:lnTo>
                <a:lnTo>
                  <a:pt x="275953" y="1463253"/>
                </a:lnTo>
                <a:lnTo>
                  <a:pt x="276349" y="1463253"/>
                </a:lnTo>
                <a:lnTo>
                  <a:pt x="276638" y="1463541"/>
                </a:lnTo>
                <a:lnTo>
                  <a:pt x="278224" y="1463649"/>
                </a:lnTo>
                <a:lnTo>
                  <a:pt x="278549" y="1463937"/>
                </a:lnTo>
                <a:lnTo>
                  <a:pt x="278837" y="1463937"/>
                </a:lnTo>
                <a:lnTo>
                  <a:pt x="279234" y="1464334"/>
                </a:lnTo>
                <a:lnTo>
                  <a:pt x="279523" y="1464334"/>
                </a:lnTo>
                <a:lnTo>
                  <a:pt x="279847" y="1464622"/>
                </a:lnTo>
                <a:lnTo>
                  <a:pt x="280136" y="1464622"/>
                </a:lnTo>
                <a:lnTo>
                  <a:pt x="280424" y="1464946"/>
                </a:lnTo>
                <a:lnTo>
                  <a:pt x="281434" y="1465055"/>
                </a:lnTo>
                <a:lnTo>
                  <a:pt x="281722" y="1464730"/>
                </a:lnTo>
                <a:lnTo>
                  <a:pt x="282119" y="1465055"/>
                </a:lnTo>
                <a:lnTo>
                  <a:pt x="282732" y="1465127"/>
                </a:lnTo>
                <a:lnTo>
                  <a:pt x="283020" y="1465451"/>
                </a:lnTo>
                <a:lnTo>
                  <a:pt x="284030" y="1465451"/>
                </a:lnTo>
                <a:lnTo>
                  <a:pt x="284318" y="1465235"/>
                </a:lnTo>
                <a:lnTo>
                  <a:pt x="284823" y="1465631"/>
                </a:lnTo>
                <a:lnTo>
                  <a:pt x="284823" y="1465883"/>
                </a:lnTo>
                <a:lnTo>
                  <a:pt x="285400" y="1466604"/>
                </a:lnTo>
                <a:lnTo>
                  <a:pt x="285400" y="1466893"/>
                </a:lnTo>
                <a:lnTo>
                  <a:pt x="285725" y="1467217"/>
                </a:lnTo>
                <a:lnTo>
                  <a:pt x="285725" y="1467505"/>
                </a:lnTo>
                <a:lnTo>
                  <a:pt x="286013" y="1467794"/>
                </a:lnTo>
                <a:lnTo>
                  <a:pt x="285941" y="1469596"/>
                </a:lnTo>
                <a:lnTo>
                  <a:pt x="285616" y="1469884"/>
                </a:lnTo>
                <a:lnTo>
                  <a:pt x="285544" y="1470389"/>
                </a:lnTo>
                <a:lnTo>
                  <a:pt x="285220" y="1470713"/>
                </a:lnTo>
                <a:lnTo>
                  <a:pt x="285112" y="1471290"/>
                </a:lnTo>
                <a:lnTo>
                  <a:pt x="285039" y="1471398"/>
                </a:lnTo>
                <a:lnTo>
                  <a:pt x="284643" y="1471398"/>
                </a:lnTo>
                <a:lnTo>
                  <a:pt x="284318" y="1471686"/>
                </a:lnTo>
                <a:lnTo>
                  <a:pt x="284030" y="1471686"/>
                </a:lnTo>
                <a:lnTo>
                  <a:pt x="283813" y="1471794"/>
                </a:lnTo>
                <a:lnTo>
                  <a:pt x="283813" y="1472082"/>
                </a:lnTo>
                <a:lnTo>
                  <a:pt x="284246" y="1472587"/>
                </a:lnTo>
                <a:lnTo>
                  <a:pt x="284931" y="1472587"/>
                </a:lnTo>
                <a:lnTo>
                  <a:pt x="285436" y="1473092"/>
                </a:lnTo>
                <a:lnTo>
                  <a:pt x="285328" y="1473993"/>
                </a:lnTo>
                <a:lnTo>
                  <a:pt x="285833" y="1474497"/>
                </a:lnTo>
                <a:lnTo>
                  <a:pt x="286121" y="1474497"/>
                </a:lnTo>
                <a:lnTo>
                  <a:pt x="286410" y="1474785"/>
                </a:lnTo>
                <a:lnTo>
                  <a:pt x="286734" y="1474785"/>
                </a:lnTo>
                <a:lnTo>
                  <a:pt x="286914" y="1474677"/>
                </a:lnTo>
                <a:lnTo>
                  <a:pt x="286914" y="1474101"/>
                </a:lnTo>
                <a:lnTo>
                  <a:pt x="287131" y="1473993"/>
                </a:lnTo>
                <a:lnTo>
                  <a:pt x="287816" y="1473993"/>
                </a:lnTo>
                <a:lnTo>
                  <a:pt x="287924" y="1474101"/>
                </a:lnTo>
                <a:lnTo>
                  <a:pt x="287924" y="1474389"/>
                </a:lnTo>
                <a:lnTo>
                  <a:pt x="288032" y="1474569"/>
                </a:lnTo>
                <a:lnTo>
                  <a:pt x="288429" y="1474569"/>
                </a:lnTo>
                <a:lnTo>
                  <a:pt x="289006" y="1475290"/>
                </a:lnTo>
                <a:lnTo>
                  <a:pt x="289330" y="1475290"/>
                </a:lnTo>
                <a:lnTo>
                  <a:pt x="289619" y="1475578"/>
                </a:lnTo>
                <a:lnTo>
                  <a:pt x="289907" y="1475578"/>
                </a:lnTo>
                <a:lnTo>
                  <a:pt x="290628" y="1476191"/>
                </a:lnTo>
                <a:lnTo>
                  <a:pt x="290917" y="1476299"/>
                </a:lnTo>
                <a:lnTo>
                  <a:pt x="291133" y="1476371"/>
                </a:lnTo>
                <a:lnTo>
                  <a:pt x="291025" y="1476696"/>
                </a:lnTo>
                <a:lnTo>
                  <a:pt x="291422" y="1476984"/>
                </a:lnTo>
                <a:lnTo>
                  <a:pt x="291314" y="1477272"/>
                </a:lnTo>
                <a:lnTo>
                  <a:pt x="292035" y="1477993"/>
                </a:lnTo>
                <a:lnTo>
                  <a:pt x="291927" y="1478281"/>
                </a:lnTo>
                <a:lnTo>
                  <a:pt x="292323" y="1478606"/>
                </a:lnTo>
                <a:lnTo>
                  <a:pt x="292215" y="1478894"/>
                </a:lnTo>
                <a:lnTo>
                  <a:pt x="292540" y="1479182"/>
                </a:lnTo>
                <a:lnTo>
                  <a:pt x="292540" y="1479507"/>
                </a:lnTo>
                <a:lnTo>
                  <a:pt x="293116" y="1480083"/>
                </a:lnTo>
                <a:lnTo>
                  <a:pt x="293116" y="1480408"/>
                </a:lnTo>
                <a:lnTo>
                  <a:pt x="293405" y="1480696"/>
                </a:lnTo>
                <a:lnTo>
                  <a:pt x="293405" y="1481885"/>
                </a:lnTo>
                <a:lnTo>
                  <a:pt x="293729" y="1482210"/>
                </a:lnTo>
                <a:lnTo>
                  <a:pt x="293621" y="1482786"/>
                </a:lnTo>
                <a:lnTo>
                  <a:pt x="294018" y="1483111"/>
                </a:lnTo>
                <a:lnTo>
                  <a:pt x="293946" y="1483687"/>
                </a:lnTo>
                <a:lnTo>
                  <a:pt x="294234" y="1484012"/>
                </a:lnTo>
                <a:lnTo>
                  <a:pt x="294234" y="1484300"/>
                </a:lnTo>
                <a:lnTo>
                  <a:pt x="294739" y="1484805"/>
                </a:lnTo>
                <a:lnTo>
                  <a:pt x="295028" y="1484805"/>
                </a:lnTo>
                <a:lnTo>
                  <a:pt x="296217" y="1486102"/>
                </a:lnTo>
                <a:lnTo>
                  <a:pt x="296614" y="1486102"/>
                </a:lnTo>
                <a:lnTo>
                  <a:pt x="297804" y="1487400"/>
                </a:lnTo>
                <a:lnTo>
                  <a:pt x="298201" y="1487075"/>
                </a:lnTo>
                <a:lnTo>
                  <a:pt x="298814" y="1487075"/>
                </a:lnTo>
                <a:lnTo>
                  <a:pt x="299030" y="1487291"/>
                </a:lnTo>
                <a:lnTo>
                  <a:pt x="298922" y="1487580"/>
                </a:lnTo>
                <a:lnTo>
                  <a:pt x="299210" y="1487904"/>
                </a:lnTo>
                <a:lnTo>
                  <a:pt x="299138" y="1491472"/>
                </a:lnTo>
                <a:lnTo>
                  <a:pt x="298705" y="1491688"/>
                </a:lnTo>
                <a:lnTo>
                  <a:pt x="298705" y="1492265"/>
                </a:lnTo>
                <a:lnTo>
                  <a:pt x="298814" y="1492481"/>
                </a:lnTo>
                <a:lnTo>
                  <a:pt x="299210" y="1492481"/>
                </a:lnTo>
                <a:lnTo>
                  <a:pt x="299318" y="1492661"/>
                </a:lnTo>
                <a:lnTo>
                  <a:pt x="299318" y="1493274"/>
                </a:lnTo>
                <a:lnTo>
                  <a:pt x="300112" y="1493995"/>
                </a:lnTo>
                <a:lnTo>
                  <a:pt x="300400" y="1494067"/>
                </a:lnTo>
                <a:lnTo>
                  <a:pt x="300797" y="1494463"/>
                </a:lnTo>
                <a:lnTo>
                  <a:pt x="300797" y="1494788"/>
                </a:lnTo>
                <a:lnTo>
                  <a:pt x="301121" y="1495184"/>
                </a:lnTo>
                <a:lnTo>
                  <a:pt x="301121" y="1495689"/>
                </a:lnTo>
                <a:lnTo>
                  <a:pt x="301410" y="1496085"/>
                </a:lnTo>
                <a:lnTo>
                  <a:pt x="301410" y="1496878"/>
                </a:lnTo>
                <a:lnTo>
                  <a:pt x="301698" y="1497275"/>
                </a:lnTo>
                <a:lnTo>
                  <a:pt x="301626" y="1497851"/>
                </a:lnTo>
                <a:lnTo>
                  <a:pt x="301302" y="1498067"/>
                </a:lnTo>
                <a:lnTo>
                  <a:pt x="301230" y="1499581"/>
                </a:lnTo>
                <a:lnTo>
                  <a:pt x="301410" y="1499761"/>
                </a:lnTo>
                <a:lnTo>
                  <a:pt x="301734" y="1499761"/>
                </a:lnTo>
                <a:lnTo>
                  <a:pt x="302203" y="1500266"/>
                </a:lnTo>
                <a:lnTo>
                  <a:pt x="302131" y="1501167"/>
                </a:lnTo>
                <a:lnTo>
                  <a:pt x="302419" y="1501455"/>
                </a:lnTo>
                <a:lnTo>
                  <a:pt x="302419" y="1501744"/>
                </a:lnTo>
                <a:lnTo>
                  <a:pt x="302924" y="1502248"/>
                </a:lnTo>
                <a:lnTo>
                  <a:pt x="303213" y="1502248"/>
                </a:lnTo>
                <a:lnTo>
                  <a:pt x="303321" y="1502356"/>
                </a:lnTo>
                <a:lnTo>
                  <a:pt x="303321" y="1502645"/>
                </a:lnTo>
                <a:lnTo>
                  <a:pt x="302996" y="1502969"/>
                </a:lnTo>
                <a:lnTo>
                  <a:pt x="302996" y="1503257"/>
                </a:lnTo>
                <a:lnTo>
                  <a:pt x="302600" y="1503546"/>
                </a:lnTo>
                <a:lnTo>
                  <a:pt x="302600" y="1504447"/>
                </a:lnTo>
                <a:lnTo>
                  <a:pt x="301915" y="1504951"/>
                </a:lnTo>
                <a:lnTo>
                  <a:pt x="302023" y="1505167"/>
                </a:lnTo>
                <a:lnTo>
                  <a:pt x="302419" y="1505167"/>
                </a:lnTo>
                <a:lnTo>
                  <a:pt x="302708" y="1505456"/>
                </a:lnTo>
                <a:lnTo>
                  <a:pt x="302996" y="1505456"/>
                </a:lnTo>
                <a:lnTo>
                  <a:pt x="303213" y="1505636"/>
                </a:lnTo>
                <a:lnTo>
                  <a:pt x="303105" y="1506537"/>
                </a:lnTo>
                <a:lnTo>
                  <a:pt x="303429" y="1506861"/>
                </a:lnTo>
                <a:lnTo>
                  <a:pt x="303321" y="1507726"/>
                </a:lnTo>
                <a:lnTo>
                  <a:pt x="303826" y="1508159"/>
                </a:lnTo>
                <a:lnTo>
                  <a:pt x="304222" y="1508231"/>
                </a:lnTo>
                <a:lnTo>
                  <a:pt x="304619" y="1508735"/>
                </a:lnTo>
                <a:lnTo>
                  <a:pt x="304619" y="1508952"/>
                </a:lnTo>
                <a:lnTo>
                  <a:pt x="304799" y="1509132"/>
                </a:lnTo>
                <a:lnTo>
                  <a:pt x="305088" y="1508844"/>
                </a:lnTo>
                <a:lnTo>
                  <a:pt x="306097" y="1508916"/>
                </a:lnTo>
                <a:lnTo>
                  <a:pt x="306314" y="1508735"/>
                </a:lnTo>
                <a:lnTo>
                  <a:pt x="306314" y="1507834"/>
                </a:lnTo>
                <a:lnTo>
                  <a:pt x="306783" y="1507438"/>
                </a:lnTo>
                <a:lnTo>
                  <a:pt x="307792" y="1507546"/>
                </a:lnTo>
                <a:lnTo>
                  <a:pt x="308297" y="1508015"/>
                </a:lnTo>
                <a:lnTo>
                  <a:pt x="308189" y="1508807"/>
                </a:lnTo>
                <a:lnTo>
                  <a:pt x="308982" y="1509636"/>
                </a:lnTo>
                <a:lnTo>
                  <a:pt x="309271" y="1509708"/>
                </a:lnTo>
                <a:lnTo>
                  <a:pt x="309595" y="1510033"/>
                </a:lnTo>
                <a:lnTo>
                  <a:pt x="309992" y="1510033"/>
                </a:lnTo>
                <a:lnTo>
                  <a:pt x="310605" y="1510609"/>
                </a:lnTo>
                <a:lnTo>
                  <a:pt x="310893" y="1510609"/>
                </a:lnTo>
                <a:lnTo>
                  <a:pt x="311290" y="1510429"/>
                </a:lnTo>
                <a:lnTo>
                  <a:pt x="311578" y="1510429"/>
                </a:lnTo>
                <a:lnTo>
                  <a:pt x="311795" y="1510213"/>
                </a:lnTo>
                <a:lnTo>
                  <a:pt x="311795" y="1510033"/>
                </a:lnTo>
                <a:lnTo>
                  <a:pt x="311975" y="1509817"/>
                </a:lnTo>
                <a:lnTo>
                  <a:pt x="312299" y="1509817"/>
                </a:lnTo>
                <a:lnTo>
                  <a:pt x="312588" y="1509636"/>
                </a:lnTo>
                <a:lnTo>
                  <a:pt x="313273" y="1509636"/>
                </a:lnTo>
                <a:lnTo>
                  <a:pt x="313597" y="1509348"/>
                </a:lnTo>
                <a:lnTo>
                  <a:pt x="313994" y="1509348"/>
                </a:lnTo>
                <a:lnTo>
                  <a:pt x="314283" y="1509132"/>
                </a:lnTo>
                <a:lnTo>
                  <a:pt x="315581" y="1509132"/>
                </a:lnTo>
                <a:lnTo>
                  <a:pt x="315869" y="1509420"/>
                </a:lnTo>
                <a:lnTo>
                  <a:pt x="318862" y="1509636"/>
                </a:lnTo>
                <a:lnTo>
                  <a:pt x="319186" y="1509925"/>
                </a:lnTo>
                <a:lnTo>
                  <a:pt x="319475" y="1509745"/>
                </a:lnTo>
                <a:lnTo>
                  <a:pt x="320196" y="1509745"/>
                </a:lnTo>
                <a:lnTo>
                  <a:pt x="320485" y="1510033"/>
                </a:lnTo>
                <a:lnTo>
                  <a:pt x="320773" y="1509745"/>
                </a:lnTo>
                <a:lnTo>
                  <a:pt x="321170" y="1509745"/>
                </a:lnTo>
                <a:lnTo>
                  <a:pt x="321494" y="1509528"/>
                </a:lnTo>
                <a:lnTo>
                  <a:pt x="322468" y="1509528"/>
                </a:lnTo>
                <a:lnTo>
                  <a:pt x="322792" y="1509853"/>
                </a:lnTo>
                <a:lnTo>
                  <a:pt x="324090" y="1509925"/>
                </a:lnTo>
                <a:lnTo>
                  <a:pt x="324379" y="1510249"/>
                </a:lnTo>
                <a:lnTo>
                  <a:pt x="324776" y="1510249"/>
                </a:lnTo>
                <a:lnTo>
                  <a:pt x="324884" y="1510429"/>
                </a:lnTo>
                <a:lnTo>
                  <a:pt x="324884" y="1510754"/>
                </a:lnTo>
                <a:lnTo>
                  <a:pt x="326759" y="1512628"/>
                </a:lnTo>
                <a:lnTo>
                  <a:pt x="326687" y="1513529"/>
                </a:lnTo>
                <a:lnTo>
                  <a:pt x="326975" y="1513817"/>
                </a:lnTo>
                <a:lnTo>
                  <a:pt x="326975" y="1514105"/>
                </a:lnTo>
                <a:lnTo>
                  <a:pt x="327480" y="1514502"/>
                </a:lnTo>
                <a:lnTo>
                  <a:pt x="328453" y="1514610"/>
                </a:lnTo>
                <a:lnTo>
                  <a:pt x="328778" y="1514898"/>
                </a:lnTo>
                <a:lnTo>
                  <a:pt x="328850" y="1514790"/>
                </a:lnTo>
                <a:lnTo>
                  <a:pt x="329066" y="1511799"/>
                </a:lnTo>
                <a:lnTo>
                  <a:pt x="329247" y="1511727"/>
                </a:lnTo>
                <a:lnTo>
                  <a:pt x="329571" y="1511727"/>
                </a:lnTo>
                <a:lnTo>
                  <a:pt x="329860" y="1511402"/>
                </a:lnTo>
                <a:lnTo>
                  <a:pt x="330256" y="1511727"/>
                </a:lnTo>
                <a:lnTo>
                  <a:pt x="330545" y="1511727"/>
                </a:lnTo>
                <a:lnTo>
                  <a:pt x="331158" y="1512412"/>
                </a:lnTo>
                <a:lnTo>
                  <a:pt x="332456" y="1512520"/>
                </a:lnTo>
                <a:lnTo>
                  <a:pt x="332744" y="1512808"/>
                </a:lnTo>
                <a:lnTo>
                  <a:pt x="333141" y="1512808"/>
                </a:lnTo>
                <a:lnTo>
                  <a:pt x="333862" y="1512195"/>
                </a:lnTo>
                <a:lnTo>
                  <a:pt x="334836" y="1512303"/>
                </a:lnTo>
                <a:lnTo>
                  <a:pt x="335232" y="1512808"/>
                </a:lnTo>
                <a:lnTo>
                  <a:pt x="335232" y="1513096"/>
                </a:lnTo>
                <a:lnTo>
                  <a:pt x="335557" y="1513421"/>
                </a:lnTo>
                <a:lnTo>
                  <a:pt x="335557" y="1513709"/>
                </a:lnTo>
                <a:lnTo>
                  <a:pt x="335845" y="1513997"/>
                </a:lnTo>
                <a:lnTo>
                  <a:pt x="335845" y="1514610"/>
                </a:lnTo>
                <a:lnTo>
                  <a:pt x="336458" y="1515223"/>
                </a:lnTo>
                <a:lnTo>
                  <a:pt x="336458" y="1515511"/>
                </a:lnTo>
                <a:lnTo>
                  <a:pt x="336855" y="1516016"/>
                </a:lnTo>
                <a:lnTo>
                  <a:pt x="337540" y="1516016"/>
                </a:lnTo>
                <a:lnTo>
                  <a:pt x="338045" y="1516520"/>
                </a:lnTo>
                <a:lnTo>
                  <a:pt x="337937" y="1517097"/>
                </a:lnTo>
                <a:lnTo>
                  <a:pt x="339235" y="1518286"/>
                </a:lnTo>
                <a:lnTo>
                  <a:pt x="339127" y="1519800"/>
                </a:lnTo>
                <a:lnTo>
                  <a:pt x="340028" y="1520809"/>
                </a:lnTo>
                <a:lnTo>
                  <a:pt x="340028" y="1521386"/>
                </a:lnTo>
                <a:lnTo>
                  <a:pt x="340317" y="1521710"/>
                </a:lnTo>
                <a:lnTo>
                  <a:pt x="340317" y="1521998"/>
                </a:lnTo>
                <a:lnTo>
                  <a:pt x="340821" y="1522395"/>
                </a:lnTo>
                <a:lnTo>
                  <a:pt x="341723" y="1522503"/>
                </a:lnTo>
                <a:lnTo>
                  <a:pt x="342408" y="1523079"/>
                </a:lnTo>
                <a:lnTo>
                  <a:pt x="343418" y="1523188"/>
                </a:lnTo>
                <a:lnTo>
                  <a:pt x="343814" y="1523584"/>
                </a:lnTo>
                <a:lnTo>
                  <a:pt x="343814" y="1523908"/>
                </a:lnTo>
                <a:lnTo>
                  <a:pt x="344607" y="1524701"/>
                </a:lnTo>
                <a:lnTo>
                  <a:pt x="346519" y="1524773"/>
                </a:lnTo>
                <a:lnTo>
                  <a:pt x="346915" y="1524485"/>
                </a:lnTo>
                <a:lnTo>
                  <a:pt x="347204" y="1524593"/>
                </a:lnTo>
                <a:lnTo>
                  <a:pt x="347420" y="1524377"/>
                </a:lnTo>
                <a:lnTo>
                  <a:pt x="347420" y="1524197"/>
                </a:lnTo>
                <a:lnTo>
                  <a:pt x="347600" y="1523980"/>
                </a:lnTo>
                <a:lnTo>
                  <a:pt x="348213" y="1523980"/>
                </a:lnTo>
                <a:lnTo>
                  <a:pt x="348610" y="1523800"/>
                </a:lnTo>
                <a:lnTo>
                  <a:pt x="349187" y="1523800"/>
                </a:lnTo>
                <a:lnTo>
                  <a:pt x="350305" y="1524881"/>
                </a:lnTo>
                <a:lnTo>
                  <a:pt x="350305" y="1525206"/>
                </a:lnTo>
                <a:lnTo>
                  <a:pt x="350593" y="1525494"/>
                </a:lnTo>
                <a:lnTo>
                  <a:pt x="350593" y="1525782"/>
                </a:lnTo>
                <a:lnTo>
                  <a:pt x="351314" y="1526395"/>
                </a:lnTo>
                <a:lnTo>
                  <a:pt x="351206" y="1527008"/>
                </a:lnTo>
                <a:lnTo>
                  <a:pt x="350485" y="1527584"/>
                </a:lnTo>
                <a:lnTo>
                  <a:pt x="350485" y="1527909"/>
                </a:lnTo>
                <a:lnTo>
                  <a:pt x="350809" y="1528197"/>
                </a:lnTo>
                <a:lnTo>
                  <a:pt x="350809" y="1528485"/>
                </a:lnTo>
                <a:lnTo>
                  <a:pt x="351603" y="1529278"/>
                </a:lnTo>
                <a:lnTo>
                  <a:pt x="351891" y="1529278"/>
                </a:lnTo>
                <a:lnTo>
                  <a:pt x="352504" y="1529891"/>
                </a:lnTo>
                <a:lnTo>
                  <a:pt x="353189" y="1529386"/>
                </a:lnTo>
                <a:lnTo>
                  <a:pt x="353622" y="1529386"/>
                </a:lnTo>
                <a:lnTo>
                  <a:pt x="354307" y="1530179"/>
                </a:lnTo>
                <a:lnTo>
                  <a:pt x="354307" y="1530504"/>
                </a:lnTo>
                <a:lnTo>
                  <a:pt x="355605" y="1531693"/>
                </a:lnTo>
                <a:lnTo>
                  <a:pt x="355605" y="1531981"/>
                </a:lnTo>
                <a:lnTo>
                  <a:pt x="356290" y="1532810"/>
                </a:lnTo>
                <a:lnTo>
                  <a:pt x="356615" y="1532810"/>
                </a:lnTo>
                <a:lnTo>
                  <a:pt x="357084" y="1533279"/>
                </a:lnTo>
                <a:lnTo>
                  <a:pt x="357084" y="1534504"/>
                </a:lnTo>
                <a:lnTo>
                  <a:pt x="356002" y="1535297"/>
                </a:lnTo>
                <a:lnTo>
                  <a:pt x="356002" y="1536198"/>
                </a:lnTo>
                <a:lnTo>
                  <a:pt x="356074" y="1536270"/>
                </a:lnTo>
                <a:lnTo>
                  <a:pt x="356471" y="1536090"/>
                </a:lnTo>
                <a:lnTo>
                  <a:pt x="356795" y="1536090"/>
                </a:lnTo>
                <a:lnTo>
                  <a:pt x="356975" y="1535982"/>
                </a:lnTo>
                <a:lnTo>
                  <a:pt x="356975" y="1535694"/>
                </a:lnTo>
                <a:lnTo>
                  <a:pt x="357192" y="1535477"/>
                </a:lnTo>
                <a:lnTo>
                  <a:pt x="357805" y="1535477"/>
                </a:lnTo>
                <a:lnTo>
                  <a:pt x="357985" y="1535694"/>
                </a:lnTo>
                <a:lnTo>
                  <a:pt x="357985" y="1536270"/>
                </a:lnTo>
                <a:lnTo>
                  <a:pt x="358382" y="1536775"/>
                </a:lnTo>
                <a:lnTo>
                  <a:pt x="358670" y="1536775"/>
                </a:lnTo>
                <a:lnTo>
                  <a:pt x="359067" y="1537063"/>
                </a:lnTo>
                <a:lnTo>
                  <a:pt x="359391" y="1537063"/>
                </a:lnTo>
                <a:lnTo>
                  <a:pt x="359680" y="1537387"/>
                </a:lnTo>
                <a:lnTo>
                  <a:pt x="360401" y="1537496"/>
                </a:lnTo>
                <a:lnTo>
                  <a:pt x="360473" y="1537279"/>
                </a:lnTo>
                <a:lnTo>
                  <a:pt x="360689" y="1534684"/>
                </a:lnTo>
                <a:lnTo>
                  <a:pt x="360870" y="1534504"/>
                </a:lnTo>
                <a:lnTo>
                  <a:pt x="361771" y="1534576"/>
                </a:lnTo>
                <a:lnTo>
                  <a:pt x="362276" y="1534973"/>
                </a:lnTo>
                <a:lnTo>
                  <a:pt x="362276" y="1535585"/>
                </a:lnTo>
                <a:lnTo>
                  <a:pt x="362853" y="1536306"/>
                </a:lnTo>
                <a:lnTo>
                  <a:pt x="362781" y="1538072"/>
                </a:lnTo>
                <a:lnTo>
                  <a:pt x="363069" y="1538397"/>
                </a:lnTo>
                <a:lnTo>
                  <a:pt x="362781" y="1544559"/>
                </a:lnTo>
                <a:lnTo>
                  <a:pt x="362564" y="1544668"/>
                </a:lnTo>
                <a:lnTo>
                  <a:pt x="362276" y="1544668"/>
                </a:lnTo>
                <a:lnTo>
                  <a:pt x="361771" y="1545064"/>
                </a:lnTo>
                <a:lnTo>
                  <a:pt x="361663" y="1545677"/>
                </a:lnTo>
                <a:lnTo>
                  <a:pt x="361194" y="1546073"/>
                </a:lnTo>
                <a:lnTo>
                  <a:pt x="360185" y="1546073"/>
                </a:lnTo>
                <a:lnTo>
                  <a:pt x="359608" y="1545460"/>
                </a:lnTo>
                <a:lnTo>
                  <a:pt x="359391" y="1545569"/>
                </a:lnTo>
                <a:lnTo>
                  <a:pt x="359391" y="1545857"/>
                </a:lnTo>
                <a:lnTo>
                  <a:pt x="359211" y="1545965"/>
                </a:lnTo>
                <a:lnTo>
                  <a:pt x="358886" y="1545965"/>
                </a:lnTo>
                <a:lnTo>
                  <a:pt x="357805" y="1544848"/>
                </a:lnTo>
                <a:lnTo>
                  <a:pt x="357805" y="1544271"/>
                </a:lnTo>
                <a:lnTo>
                  <a:pt x="357985" y="1544163"/>
                </a:lnTo>
                <a:lnTo>
                  <a:pt x="358706" y="1544163"/>
                </a:lnTo>
                <a:lnTo>
                  <a:pt x="359175" y="1543767"/>
                </a:lnTo>
                <a:lnTo>
                  <a:pt x="359175" y="1543478"/>
                </a:lnTo>
                <a:lnTo>
                  <a:pt x="358886" y="1543154"/>
                </a:lnTo>
                <a:lnTo>
                  <a:pt x="358886" y="1542577"/>
                </a:lnTo>
                <a:lnTo>
                  <a:pt x="358778" y="1542361"/>
                </a:lnTo>
                <a:lnTo>
                  <a:pt x="358598" y="1542577"/>
                </a:lnTo>
                <a:lnTo>
                  <a:pt x="358598" y="1542721"/>
                </a:lnTo>
                <a:lnTo>
                  <a:pt x="358382" y="1542830"/>
                </a:lnTo>
                <a:lnTo>
                  <a:pt x="358093" y="1542830"/>
                </a:lnTo>
                <a:lnTo>
                  <a:pt x="356975" y="1541712"/>
                </a:lnTo>
                <a:lnTo>
                  <a:pt x="356975" y="1541424"/>
                </a:lnTo>
                <a:lnTo>
                  <a:pt x="356687" y="1541136"/>
                </a:lnTo>
                <a:lnTo>
                  <a:pt x="356687" y="1540523"/>
                </a:lnTo>
                <a:lnTo>
                  <a:pt x="356579" y="1540343"/>
                </a:lnTo>
                <a:lnTo>
                  <a:pt x="356398" y="1540523"/>
                </a:lnTo>
                <a:lnTo>
                  <a:pt x="356398" y="1540811"/>
                </a:lnTo>
                <a:lnTo>
                  <a:pt x="356182" y="1540919"/>
                </a:lnTo>
                <a:lnTo>
                  <a:pt x="355894" y="1540919"/>
                </a:lnTo>
                <a:lnTo>
                  <a:pt x="355389" y="1541316"/>
                </a:lnTo>
                <a:lnTo>
                  <a:pt x="355389" y="1541604"/>
                </a:lnTo>
                <a:lnTo>
                  <a:pt x="354704" y="1542217"/>
                </a:lnTo>
                <a:lnTo>
                  <a:pt x="354596" y="1543334"/>
                </a:lnTo>
                <a:lnTo>
                  <a:pt x="354307" y="1543622"/>
                </a:lnTo>
                <a:lnTo>
                  <a:pt x="354199" y="1544523"/>
                </a:lnTo>
                <a:lnTo>
                  <a:pt x="353910" y="1544812"/>
                </a:lnTo>
                <a:lnTo>
                  <a:pt x="353802" y="1545136"/>
                </a:lnTo>
                <a:lnTo>
                  <a:pt x="354019" y="1545316"/>
                </a:lnTo>
                <a:lnTo>
                  <a:pt x="354884" y="1544632"/>
                </a:lnTo>
                <a:lnTo>
                  <a:pt x="354884" y="1543118"/>
                </a:lnTo>
                <a:lnTo>
                  <a:pt x="355605" y="1542505"/>
                </a:lnTo>
                <a:lnTo>
                  <a:pt x="355677" y="1542217"/>
                </a:lnTo>
                <a:lnTo>
                  <a:pt x="355785" y="1542109"/>
                </a:lnTo>
                <a:lnTo>
                  <a:pt x="356795" y="1542109"/>
                </a:lnTo>
                <a:lnTo>
                  <a:pt x="357264" y="1542613"/>
                </a:lnTo>
                <a:lnTo>
                  <a:pt x="357192" y="1542938"/>
                </a:lnTo>
                <a:lnTo>
                  <a:pt x="356867" y="1543226"/>
                </a:lnTo>
                <a:lnTo>
                  <a:pt x="356867" y="1544127"/>
                </a:lnTo>
                <a:lnTo>
                  <a:pt x="357192" y="1544415"/>
                </a:lnTo>
                <a:lnTo>
                  <a:pt x="357084" y="1546506"/>
                </a:lnTo>
                <a:lnTo>
                  <a:pt x="357192" y="1546614"/>
                </a:lnTo>
                <a:lnTo>
                  <a:pt x="357588" y="1546398"/>
                </a:lnTo>
                <a:lnTo>
                  <a:pt x="358562" y="1546398"/>
                </a:lnTo>
                <a:lnTo>
                  <a:pt x="358670" y="1546614"/>
                </a:lnTo>
                <a:lnTo>
                  <a:pt x="358562" y="1548308"/>
                </a:lnTo>
                <a:lnTo>
                  <a:pt x="359067" y="1548812"/>
                </a:lnTo>
                <a:lnTo>
                  <a:pt x="359283" y="1548704"/>
                </a:lnTo>
                <a:lnTo>
                  <a:pt x="359283" y="1548416"/>
                </a:lnTo>
                <a:lnTo>
                  <a:pt x="359355" y="1548200"/>
                </a:lnTo>
                <a:lnTo>
                  <a:pt x="359752" y="1548200"/>
                </a:lnTo>
                <a:lnTo>
                  <a:pt x="359968" y="1548091"/>
                </a:lnTo>
                <a:lnTo>
                  <a:pt x="359968" y="1547803"/>
                </a:lnTo>
                <a:lnTo>
                  <a:pt x="360040" y="1547695"/>
                </a:lnTo>
                <a:lnTo>
                  <a:pt x="360473" y="1547695"/>
                </a:lnTo>
                <a:lnTo>
                  <a:pt x="360545" y="1547803"/>
                </a:lnTo>
                <a:lnTo>
                  <a:pt x="360545" y="1548416"/>
                </a:lnTo>
                <a:lnTo>
                  <a:pt x="360653" y="1548596"/>
                </a:lnTo>
                <a:lnTo>
                  <a:pt x="361050" y="1548596"/>
                </a:lnTo>
                <a:lnTo>
                  <a:pt x="361447" y="1549101"/>
                </a:lnTo>
                <a:lnTo>
                  <a:pt x="361447" y="1549713"/>
                </a:lnTo>
                <a:lnTo>
                  <a:pt x="360762" y="1550182"/>
                </a:lnTo>
                <a:lnTo>
                  <a:pt x="360762" y="1550794"/>
                </a:lnTo>
                <a:lnTo>
                  <a:pt x="360365" y="1551083"/>
                </a:lnTo>
                <a:lnTo>
                  <a:pt x="360365" y="1551695"/>
                </a:lnTo>
                <a:lnTo>
                  <a:pt x="360040" y="1551984"/>
                </a:lnTo>
                <a:lnTo>
                  <a:pt x="359968" y="1552596"/>
                </a:lnTo>
                <a:lnTo>
                  <a:pt x="359355" y="1553101"/>
                </a:lnTo>
                <a:lnTo>
                  <a:pt x="359247" y="1554579"/>
                </a:lnTo>
                <a:lnTo>
                  <a:pt x="359067" y="1554795"/>
                </a:lnTo>
                <a:lnTo>
                  <a:pt x="358346" y="1554687"/>
                </a:lnTo>
                <a:lnTo>
                  <a:pt x="358274" y="1554903"/>
                </a:lnTo>
                <a:lnTo>
                  <a:pt x="358562" y="1555191"/>
                </a:lnTo>
                <a:lnTo>
                  <a:pt x="358454" y="1555804"/>
                </a:lnTo>
                <a:lnTo>
                  <a:pt x="358850" y="1556092"/>
                </a:lnTo>
                <a:lnTo>
                  <a:pt x="358778" y="1557282"/>
                </a:lnTo>
                <a:lnTo>
                  <a:pt x="358454" y="1557498"/>
                </a:lnTo>
                <a:lnTo>
                  <a:pt x="358382" y="1558075"/>
                </a:lnTo>
                <a:lnTo>
                  <a:pt x="357588" y="1558795"/>
                </a:lnTo>
                <a:lnTo>
                  <a:pt x="356867" y="1558795"/>
                </a:lnTo>
                <a:lnTo>
                  <a:pt x="356687" y="1558904"/>
                </a:lnTo>
                <a:lnTo>
                  <a:pt x="356687" y="1559192"/>
                </a:lnTo>
                <a:lnTo>
                  <a:pt x="355966" y="1559805"/>
                </a:lnTo>
                <a:lnTo>
                  <a:pt x="355966" y="1560093"/>
                </a:lnTo>
                <a:lnTo>
                  <a:pt x="355785" y="1560201"/>
                </a:lnTo>
                <a:lnTo>
                  <a:pt x="355173" y="1560201"/>
                </a:lnTo>
                <a:lnTo>
                  <a:pt x="354199" y="1559300"/>
                </a:lnTo>
                <a:lnTo>
                  <a:pt x="353586" y="1559192"/>
                </a:lnTo>
                <a:lnTo>
                  <a:pt x="353189" y="1559516"/>
                </a:lnTo>
                <a:lnTo>
                  <a:pt x="352576" y="1558904"/>
                </a:lnTo>
                <a:lnTo>
                  <a:pt x="350990" y="1558795"/>
                </a:lnTo>
                <a:lnTo>
                  <a:pt x="350593" y="1559120"/>
                </a:lnTo>
                <a:lnTo>
                  <a:pt x="349980" y="1559012"/>
                </a:lnTo>
                <a:lnTo>
                  <a:pt x="349295" y="1558399"/>
                </a:lnTo>
                <a:lnTo>
                  <a:pt x="349007" y="1558399"/>
                </a:lnTo>
                <a:lnTo>
                  <a:pt x="348502" y="1557930"/>
                </a:lnTo>
                <a:lnTo>
                  <a:pt x="348610" y="1557606"/>
                </a:lnTo>
                <a:lnTo>
                  <a:pt x="348394" y="1557426"/>
                </a:lnTo>
                <a:lnTo>
                  <a:pt x="347781" y="1557426"/>
                </a:lnTo>
                <a:lnTo>
                  <a:pt x="347600" y="1557318"/>
                </a:lnTo>
                <a:lnTo>
                  <a:pt x="347708" y="1555227"/>
                </a:lnTo>
                <a:lnTo>
                  <a:pt x="348105" y="1554939"/>
                </a:lnTo>
                <a:lnTo>
                  <a:pt x="347708" y="1554615"/>
                </a:lnTo>
                <a:lnTo>
                  <a:pt x="348105" y="1554326"/>
                </a:lnTo>
                <a:lnTo>
                  <a:pt x="348105" y="1554002"/>
                </a:lnTo>
                <a:lnTo>
                  <a:pt x="348394" y="1553714"/>
                </a:lnTo>
                <a:lnTo>
                  <a:pt x="348105" y="1553425"/>
                </a:lnTo>
                <a:lnTo>
                  <a:pt x="348105" y="1553101"/>
                </a:lnTo>
                <a:lnTo>
                  <a:pt x="347781" y="1552813"/>
                </a:lnTo>
                <a:lnTo>
                  <a:pt x="348285" y="1552416"/>
                </a:lnTo>
                <a:lnTo>
                  <a:pt x="348682" y="1552416"/>
                </a:lnTo>
                <a:lnTo>
                  <a:pt x="349187" y="1552020"/>
                </a:lnTo>
                <a:lnTo>
                  <a:pt x="349187" y="1550794"/>
                </a:lnTo>
                <a:lnTo>
                  <a:pt x="349872" y="1550326"/>
                </a:lnTo>
                <a:lnTo>
                  <a:pt x="349980" y="1549929"/>
                </a:lnTo>
                <a:lnTo>
                  <a:pt x="349764" y="1549821"/>
                </a:lnTo>
                <a:lnTo>
                  <a:pt x="349475" y="1549821"/>
                </a:lnTo>
                <a:lnTo>
                  <a:pt x="348790" y="1549209"/>
                </a:lnTo>
                <a:lnTo>
                  <a:pt x="348466" y="1549137"/>
                </a:lnTo>
                <a:lnTo>
                  <a:pt x="348177" y="1548812"/>
                </a:lnTo>
                <a:lnTo>
                  <a:pt x="347997" y="1549028"/>
                </a:lnTo>
                <a:lnTo>
                  <a:pt x="347997" y="1549209"/>
                </a:lnTo>
                <a:lnTo>
                  <a:pt x="347672" y="1549533"/>
                </a:lnTo>
                <a:lnTo>
                  <a:pt x="347564" y="1550722"/>
                </a:lnTo>
                <a:lnTo>
                  <a:pt x="347384" y="1550903"/>
                </a:lnTo>
                <a:lnTo>
                  <a:pt x="346771" y="1550794"/>
                </a:lnTo>
                <a:lnTo>
                  <a:pt x="345978" y="1550002"/>
                </a:lnTo>
                <a:lnTo>
                  <a:pt x="345978" y="1549425"/>
                </a:lnTo>
                <a:lnTo>
                  <a:pt x="345906" y="1549317"/>
                </a:lnTo>
                <a:lnTo>
                  <a:pt x="345509" y="1549317"/>
                </a:lnTo>
                <a:lnTo>
                  <a:pt x="344896" y="1549821"/>
                </a:lnTo>
                <a:lnTo>
                  <a:pt x="342913" y="1549713"/>
                </a:lnTo>
                <a:lnTo>
                  <a:pt x="342696" y="1549929"/>
                </a:lnTo>
                <a:lnTo>
                  <a:pt x="342696" y="1550110"/>
                </a:lnTo>
                <a:lnTo>
                  <a:pt x="342985" y="1550506"/>
                </a:lnTo>
                <a:lnTo>
                  <a:pt x="342985" y="1550794"/>
                </a:lnTo>
                <a:lnTo>
                  <a:pt x="343201" y="1550903"/>
                </a:lnTo>
                <a:lnTo>
                  <a:pt x="344499" y="1551011"/>
                </a:lnTo>
                <a:lnTo>
                  <a:pt x="344896" y="1551515"/>
                </a:lnTo>
                <a:lnTo>
                  <a:pt x="344896" y="1551804"/>
                </a:lnTo>
                <a:lnTo>
                  <a:pt x="345184" y="1552092"/>
                </a:lnTo>
                <a:lnTo>
                  <a:pt x="345184" y="1552416"/>
                </a:lnTo>
                <a:lnTo>
                  <a:pt x="345509" y="1552705"/>
                </a:lnTo>
                <a:lnTo>
                  <a:pt x="345509" y="1553894"/>
                </a:lnTo>
                <a:lnTo>
                  <a:pt x="345797" y="1554218"/>
                </a:lnTo>
                <a:lnTo>
                  <a:pt x="345689" y="1555119"/>
                </a:lnTo>
                <a:lnTo>
                  <a:pt x="344499" y="1555984"/>
                </a:lnTo>
                <a:lnTo>
                  <a:pt x="344211" y="1555984"/>
                </a:lnTo>
                <a:lnTo>
                  <a:pt x="343309" y="1556705"/>
                </a:lnTo>
                <a:lnTo>
                  <a:pt x="343309" y="1556993"/>
                </a:lnTo>
                <a:lnTo>
                  <a:pt x="343093" y="1557210"/>
                </a:lnTo>
                <a:lnTo>
                  <a:pt x="342805" y="1557102"/>
                </a:lnTo>
                <a:lnTo>
                  <a:pt x="342516" y="1556813"/>
                </a:lnTo>
                <a:lnTo>
                  <a:pt x="342192" y="1556813"/>
                </a:lnTo>
                <a:lnTo>
                  <a:pt x="341795" y="1556489"/>
                </a:lnTo>
                <a:lnTo>
                  <a:pt x="341506" y="1556489"/>
                </a:lnTo>
                <a:lnTo>
                  <a:pt x="341218" y="1556200"/>
                </a:lnTo>
                <a:lnTo>
                  <a:pt x="340893" y="1556092"/>
                </a:lnTo>
                <a:lnTo>
                  <a:pt x="340713" y="1556309"/>
                </a:lnTo>
                <a:lnTo>
                  <a:pt x="341002" y="1556597"/>
                </a:lnTo>
                <a:lnTo>
                  <a:pt x="341002" y="1556885"/>
                </a:lnTo>
                <a:lnTo>
                  <a:pt x="340317" y="1557390"/>
                </a:lnTo>
                <a:lnTo>
                  <a:pt x="340208" y="1558904"/>
                </a:lnTo>
                <a:lnTo>
                  <a:pt x="339884" y="1559192"/>
                </a:lnTo>
                <a:lnTo>
                  <a:pt x="339812" y="1560093"/>
                </a:lnTo>
                <a:lnTo>
                  <a:pt x="339487" y="1560381"/>
                </a:lnTo>
                <a:lnTo>
                  <a:pt x="339487" y="1560994"/>
                </a:lnTo>
                <a:lnTo>
                  <a:pt x="338117" y="1562111"/>
                </a:lnTo>
                <a:lnTo>
                  <a:pt x="338117" y="1562399"/>
                </a:lnTo>
                <a:lnTo>
                  <a:pt x="337504" y="1562796"/>
                </a:lnTo>
                <a:lnTo>
                  <a:pt x="337216" y="1562796"/>
                </a:lnTo>
                <a:lnTo>
                  <a:pt x="336927" y="1563084"/>
                </a:lnTo>
                <a:lnTo>
                  <a:pt x="336530" y="1563012"/>
                </a:lnTo>
                <a:lnTo>
                  <a:pt x="335124" y="1564201"/>
                </a:lnTo>
                <a:lnTo>
                  <a:pt x="334836" y="1564093"/>
                </a:lnTo>
                <a:lnTo>
                  <a:pt x="334511" y="1564418"/>
                </a:lnTo>
                <a:lnTo>
                  <a:pt x="334223" y="1564418"/>
                </a:lnTo>
                <a:lnTo>
                  <a:pt x="333826" y="1564706"/>
                </a:lnTo>
                <a:lnTo>
                  <a:pt x="333538" y="1564706"/>
                </a:lnTo>
                <a:lnTo>
                  <a:pt x="333033" y="1565102"/>
                </a:lnTo>
                <a:lnTo>
                  <a:pt x="332925" y="1565391"/>
                </a:lnTo>
                <a:lnTo>
                  <a:pt x="333105" y="1565499"/>
                </a:lnTo>
                <a:lnTo>
                  <a:pt x="333429" y="1565607"/>
                </a:lnTo>
                <a:lnTo>
                  <a:pt x="333718" y="1565895"/>
                </a:lnTo>
                <a:lnTo>
                  <a:pt x="334115" y="1565895"/>
                </a:lnTo>
                <a:lnTo>
                  <a:pt x="334403" y="1565607"/>
                </a:lnTo>
                <a:lnTo>
                  <a:pt x="334836" y="1565607"/>
                </a:lnTo>
                <a:lnTo>
                  <a:pt x="335124" y="1565391"/>
                </a:lnTo>
                <a:lnTo>
                  <a:pt x="336134" y="1565391"/>
                </a:lnTo>
                <a:lnTo>
                  <a:pt x="336422" y="1565102"/>
                </a:lnTo>
                <a:lnTo>
                  <a:pt x="336819" y="1565102"/>
                </a:lnTo>
                <a:lnTo>
                  <a:pt x="337540" y="1564598"/>
                </a:lnTo>
                <a:lnTo>
                  <a:pt x="338117" y="1564598"/>
                </a:lnTo>
                <a:lnTo>
                  <a:pt x="338514" y="1564310"/>
                </a:lnTo>
                <a:lnTo>
                  <a:pt x="339127" y="1564418"/>
                </a:lnTo>
                <a:lnTo>
                  <a:pt x="339523" y="1564093"/>
                </a:lnTo>
                <a:lnTo>
                  <a:pt x="339812" y="1564093"/>
                </a:lnTo>
                <a:lnTo>
                  <a:pt x="340533" y="1563589"/>
                </a:lnTo>
                <a:lnTo>
                  <a:pt x="340821" y="1563589"/>
                </a:lnTo>
                <a:lnTo>
                  <a:pt x="343706" y="1561210"/>
                </a:lnTo>
                <a:lnTo>
                  <a:pt x="343814" y="1560922"/>
                </a:lnTo>
                <a:lnTo>
                  <a:pt x="344319" y="1560525"/>
                </a:lnTo>
                <a:lnTo>
                  <a:pt x="344896" y="1560525"/>
                </a:lnTo>
                <a:lnTo>
                  <a:pt x="345617" y="1560021"/>
                </a:lnTo>
                <a:lnTo>
                  <a:pt x="346591" y="1560021"/>
                </a:lnTo>
                <a:lnTo>
                  <a:pt x="346879" y="1559805"/>
                </a:lnTo>
                <a:lnTo>
                  <a:pt x="349872" y="1559913"/>
                </a:lnTo>
                <a:lnTo>
                  <a:pt x="350305" y="1559624"/>
                </a:lnTo>
                <a:lnTo>
                  <a:pt x="351891" y="1559696"/>
                </a:lnTo>
                <a:lnTo>
                  <a:pt x="352180" y="1560021"/>
                </a:lnTo>
                <a:lnTo>
                  <a:pt x="352468" y="1560129"/>
                </a:lnTo>
                <a:lnTo>
                  <a:pt x="353261" y="1560814"/>
                </a:lnTo>
                <a:lnTo>
                  <a:pt x="353189" y="1562291"/>
                </a:lnTo>
                <a:lnTo>
                  <a:pt x="352180" y="1563192"/>
                </a:lnTo>
                <a:lnTo>
                  <a:pt x="352504" y="1563517"/>
                </a:lnTo>
                <a:lnTo>
                  <a:pt x="352504" y="1564093"/>
                </a:lnTo>
                <a:lnTo>
                  <a:pt x="352180" y="1564310"/>
                </a:lnTo>
                <a:lnTo>
                  <a:pt x="352072" y="1564598"/>
                </a:lnTo>
                <a:lnTo>
                  <a:pt x="351783" y="1564922"/>
                </a:lnTo>
                <a:lnTo>
                  <a:pt x="351783" y="1565463"/>
                </a:lnTo>
                <a:lnTo>
                  <a:pt x="351098" y="1566076"/>
                </a:lnTo>
                <a:lnTo>
                  <a:pt x="351098" y="1566364"/>
                </a:lnTo>
                <a:lnTo>
                  <a:pt x="350377" y="1566868"/>
                </a:lnTo>
                <a:lnTo>
                  <a:pt x="350377" y="1567157"/>
                </a:lnTo>
                <a:lnTo>
                  <a:pt x="349980" y="1567481"/>
                </a:lnTo>
                <a:lnTo>
                  <a:pt x="349980" y="1567769"/>
                </a:lnTo>
                <a:lnTo>
                  <a:pt x="349511" y="1568166"/>
                </a:lnTo>
                <a:lnTo>
                  <a:pt x="348790" y="1568166"/>
                </a:lnTo>
                <a:lnTo>
                  <a:pt x="348285" y="1568562"/>
                </a:lnTo>
                <a:lnTo>
                  <a:pt x="348285" y="1568851"/>
                </a:lnTo>
                <a:lnTo>
                  <a:pt x="347600" y="1569355"/>
                </a:lnTo>
                <a:lnTo>
                  <a:pt x="347600" y="1569752"/>
                </a:lnTo>
                <a:lnTo>
                  <a:pt x="346987" y="1570148"/>
                </a:lnTo>
                <a:lnTo>
                  <a:pt x="346410" y="1570076"/>
                </a:lnTo>
                <a:lnTo>
                  <a:pt x="346014" y="1570364"/>
                </a:lnTo>
                <a:lnTo>
                  <a:pt x="345401" y="1570364"/>
                </a:lnTo>
                <a:lnTo>
                  <a:pt x="345220" y="1570472"/>
                </a:lnTo>
                <a:lnTo>
                  <a:pt x="345220" y="1570761"/>
                </a:lnTo>
                <a:lnTo>
                  <a:pt x="344788" y="1571049"/>
                </a:lnTo>
                <a:lnTo>
                  <a:pt x="344788" y="1571662"/>
                </a:lnTo>
                <a:lnTo>
                  <a:pt x="343994" y="1572383"/>
                </a:lnTo>
                <a:lnTo>
                  <a:pt x="343598" y="1572383"/>
                </a:lnTo>
                <a:lnTo>
                  <a:pt x="342805" y="1572959"/>
                </a:lnTo>
                <a:lnTo>
                  <a:pt x="342732" y="1573572"/>
                </a:lnTo>
                <a:lnTo>
                  <a:pt x="342408" y="1573860"/>
                </a:lnTo>
                <a:lnTo>
                  <a:pt x="342408" y="1574185"/>
                </a:lnTo>
                <a:lnTo>
                  <a:pt x="342228" y="1574365"/>
                </a:lnTo>
                <a:lnTo>
                  <a:pt x="341903" y="1574257"/>
                </a:lnTo>
                <a:lnTo>
                  <a:pt x="341506" y="1574581"/>
                </a:lnTo>
                <a:lnTo>
                  <a:pt x="341218" y="1574581"/>
                </a:lnTo>
                <a:lnTo>
                  <a:pt x="340821" y="1574869"/>
                </a:lnTo>
                <a:lnTo>
                  <a:pt x="340497" y="1574869"/>
                </a:lnTo>
                <a:lnTo>
                  <a:pt x="339523" y="1575662"/>
                </a:lnTo>
                <a:lnTo>
                  <a:pt x="338802" y="1575662"/>
                </a:lnTo>
                <a:lnTo>
                  <a:pt x="337143" y="1577068"/>
                </a:lnTo>
                <a:lnTo>
                  <a:pt x="336819" y="1576960"/>
                </a:lnTo>
                <a:lnTo>
                  <a:pt x="336422" y="1577284"/>
                </a:lnTo>
                <a:lnTo>
                  <a:pt x="335809" y="1577284"/>
                </a:lnTo>
                <a:lnTo>
                  <a:pt x="335629" y="1577392"/>
                </a:lnTo>
                <a:lnTo>
                  <a:pt x="335629" y="1577681"/>
                </a:lnTo>
                <a:lnTo>
                  <a:pt x="334728" y="1578365"/>
                </a:lnTo>
                <a:lnTo>
                  <a:pt x="334439" y="1578365"/>
                </a:lnTo>
                <a:lnTo>
                  <a:pt x="334042" y="1578690"/>
                </a:lnTo>
                <a:lnTo>
                  <a:pt x="333718" y="1578690"/>
                </a:lnTo>
                <a:lnTo>
                  <a:pt x="333249" y="1579086"/>
                </a:lnTo>
                <a:lnTo>
                  <a:pt x="333249" y="1579663"/>
                </a:lnTo>
                <a:lnTo>
                  <a:pt x="333033" y="1579771"/>
                </a:lnTo>
                <a:lnTo>
                  <a:pt x="332636" y="1579771"/>
                </a:lnTo>
                <a:lnTo>
                  <a:pt x="332348" y="1579483"/>
                </a:lnTo>
                <a:lnTo>
                  <a:pt x="332023" y="1579663"/>
                </a:lnTo>
                <a:lnTo>
                  <a:pt x="331735" y="1579663"/>
                </a:lnTo>
                <a:lnTo>
                  <a:pt x="331338" y="1579987"/>
                </a:lnTo>
                <a:lnTo>
                  <a:pt x="330653" y="1579987"/>
                </a:lnTo>
                <a:lnTo>
                  <a:pt x="329139" y="1581176"/>
                </a:lnTo>
                <a:lnTo>
                  <a:pt x="329139" y="1581465"/>
                </a:lnTo>
                <a:lnTo>
                  <a:pt x="328634" y="1581861"/>
                </a:lnTo>
                <a:lnTo>
                  <a:pt x="326651" y="1581789"/>
                </a:lnTo>
                <a:lnTo>
                  <a:pt x="325965" y="1582366"/>
                </a:lnTo>
                <a:lnTo>
                  <a:pt x="325244" y="1582366"/>
                </a:lnTo>
                <a:lnTo>
                  <a:pt x="324739" y="1582762"/>
                </a:lnTo>
                <a:lnTo>
                  <a:pt x="324739" y="1583087"/>
                </a:lnTo>
                <a:lnTo>
                  <a:pt x="325064" y="1583375"/>
                </a:lnTo>
                <a:lnTo>
                  <a:pt x="325064" y="1583988"/>
                </a:lnTo>
                <a:lnTo>
                  <a:pt x="324163" y="1584672"/>
                </a:lnTo>
                <a:lnTo>
                  <a:pt x="322864" y="1584564"/>
                </a:lnTo>
                <a:lnTo>
                  <a:pt x="322468" y="1584889"/>
                </a:lnTo>
                <a:lnTo>
                  <a:pt x="321566" y="1584780"/>
                </a:lnTo>
                <a:lnTo>
                  <a:pt x="321386" y="1584672"/>
                </a:lnTo>
                <a:lnTo>
                  <a:pt x="321386" y="1584384"/>
                </a:lnTo>
                <a:lnTo>
                  <a:pt x="320989" y="1583879"/>
                </a:lnTo>
                <a:lnTo>
                  <a:pt x="319295" y="1583807"/>
                </a:lnTo>
                <a:lnTo>
                  <a:pt x="318970" y="1583483"/>
                </a:lnTo>
                <a:lnTo>
                  <a:pt x="317708" y="1583375"/>
                </a:lnTo>
                <a:lnTo>
                  <a:pt x="317384" y="1583087"/>
                </a:lnTo>
                <a:lnTo>
                  <a:pt x="316410" y="1582978"/>
                </a:lnTo>
                <a:lnTo>
                  <a:pt x="316086" y="1582690"/>
                </a:lnTo>
                <a:lnTo>
                  <a:pt x="315689" y="1582690"/>
                </a:lnTo>
                <a:lnTo>
                  <a:pt x="315400" y="1582402"/>
                </a:lnTo>
                <a:lnTo>
                  <a:pt x="315112" y="1582402"/>
                </a:lnTo>
                <a:lnTo>
                  <a:pt x="314787" y="1582077"/>
                </a:lnTo>
                <a:lnTo>
                  <a:pt x="313814" y="1582005"/>
                </a:lnTo>
                <a:lnTo>
                  <a:pt x="313309" y="1581501"/>
                </a:lnTo>
                <a:lnTo>
                  <a:pt x="313417" y="1580311"/>
                </a:lnTo>
                <a:lnTo>
                  <a:pt x="313093" y="1579987"/>
                </a:lnTo>
                <a:lnTo>
                  <a:pt x="313093" y="1579410"/>
                </a:lnTo>
                <a:lnTo>
                  <a:pt x="313597" y="1579014"/>
                </a:lnTo>
                <a:lnTo>
                  <a:pt x="313994" y="1579014"/>
                </a:lnTo>
                <a:lnTo>
                  <a:pt x="314283" y="1578798"/>
                </a:lnTo>
                <a:lnTo>
                  <a:pt x="315004" y="1578798"/>
                </a:lnTo>
                <a:lnTo>
                  <a:pt x="316194" y="1577789"/>
                </a:lnTo>
                <a:lnTo>
                  <a:pt x="316194" y="1577500"/>
                </a:lnTo>
                <a:lnTo>
                  <a:pt x="316374" y="1577392"/>
                </a:lnTo>
                <a:lnTo>
                  <a:pt x="316698" y="1577392"/>
                </a:lnTo>
                <a:lnTo>
                  <a:pt x="317888" y="1576419"/>
                </a:lnTo>
                <a:lnTo>
                  <a:pt x="317888" y="1575518"/>
                </a:lnTo>
                <a:lnTo>
                  <a:pt x="318285" y="1575338"/>
                </a:lnTo>
                <a:lnTo>
                  <a:pt x="318285" y="1575014"/>
                </a:lnTo>
                <a:lnTo>
                  <a:pt x="318970" y="1574437"/>
                </a:lnTo>
                <a:lnTo>
                  <a:pt x="319078" y="1573536"/>
                </a:lnTo>
                <a:lnTo>
                  <a:pt x="319186" y="1573428"/>
                </a:lnTo>
                <a:lnTo>
                  <a:pt x="319583" y="1573428"/>
                </a:lnTo>
                <a:lnTo>
                  <a:pt x="319872" y="1573139"/>
                </a:lnTo>
                <a:lnTo>
                  <a:pt x="320160" y="1573139"/>
                </a:lnTo>
                <a:lnTo>
                  <a:pt x="320593" y="1572815"/>
                </a:lnTo>
                <a:lnTo>
                  <a:pt x="320881" y="1572923"/>
                </a:lnTo>
                <a:lnTo>
                  <a:pt x="321783" y="1572202"/>
                </a:lnTo>
                <a:lnTo>
                  <a:pt x="321458" y="1571914"/>
                </a:lnTo>
                <a:lnTo>
                  <a:pt x="321458" y="1571013"/>
                </a:lnTo>
                <a:lnTo>
                  <a:pt x="321855" y="1570725"/>
                </a:lnTo>
                <a:lnTo>
                  <a:pt x="321675" y="1570617"/>
                </a:lnTo>
                <a:lnTo>
                  <a:pt x="321386" y="1570545"/>
                </a:lnTo>
                <a:lnTo>
                  <a:pt x="320881" y="1570112"/>
                </a:lnTo>
                <a:lnTo>
                  <a:pt x="320881" y="1569716"/>
                </a:lnTo>
                <a:lnTo>
                  <a:pt x="320376" y="1569319"/>
                </a:lnTo>
                <a:lnTo>
                  <a:pt x="317492" y="1569139"/>
                </a:lnTo>
                <a:lnTo>
                  <a:pt x="317203" y="1568815"/>
                </a:lnTo>
                <a:lnTo>
                  <a:pt x="316879" y="1568815"/>
                </a:lnTo>
                <a:lnTo>
                  <a:pt x="316482" y="1568526"/>
                </a:lnTo>
                <a:lnTo>
                  <a:pt x="316194" y="1568526"/>
                </a:lnTo>
                <a:lnTo>
                  <a:pt x="315509" y="1569031"/>
                </a:lnTo>
                <a:lnTo>
                  <a:pt x="315184" y="1569031"/>
                </a:lnTo>
                <a:lnTo>
                  <a:pt x="314787" y="1569319"/>
                </a:lnTo>
                <a:lnTo>
                  <a:pt x="314499" y="1569031"/>
                </a:lnTo>
                <a:lnTo>
                  <a:pt x="313886" y="1568923"/>
                </a:lnTo>
                <a:lnTo>
                  <a:pt x="313489" y="1568634"/>
                </a:lnTo>
                <a:lnTo>
                  <a:pt x="312985" y="1569031"/>
                </a:lnTo>
                <a:lnTo>
                  <a:pt x="312985" y="1569932"/>
                </a:lnTo>
                <a:lnTo>
                  <a:pt x="312083" y="1570617"/>
                </a:lnTo>
                <a:lnTo>
                  <a:pt x="311795" y="1570617"/>
                </a:lnTo>
                <a:lnTo>
                  <a:pt x="311290" y="1571013"/>
                </a:lnTo>
                <a:lnTo>
                  <a:pt x="311218" y="1571301"/>
                </a:lnTo>
                <a:lnTo>
                  <a:pt x="309920" y="1572419"/>
                </a:lnTo>
                <a:lnTo>
                  <a:pt x="309811" y="1572707"/>
                </a:lnTo>
                <a:lnTo>
                  <a:pt x="309703" y="1572923"/>
                </a:lnTo>
                <a:lnTo>
                  <a:pt x="309307" y="1572815"/>
                </a:lnTo>
                <a:lnTo>
                  <a:pt x="309234" y="1573031"/>
                </a:lnTo>
                <a:lnTo>
                  <a:pt x="309234" y="1573320"/>
                </a:lnTo>
                <a:lnTo>
                  <a:pt x="308838" y="1573536"/>
                </a:lnTo>
                <a:lnTo>
                  <a:pt x="308838" y="1573824"/>
                </a:lnTo>
                <a:lnTo>
                  <a:pt x="308513" y="1574113"/>
                </a:lnTo>
                <a:lnTo>
                  <a:pt x="308441" y="1574437"/>
                </a:lnTo>
                <a:lnTo>
                  <a:pt x="308117" y="1574725"/>
                </a:lnTo>
                <a:lnTo>
                  <a:pt x="308117" y="1575050"/>
                </a:lnTo>
                <a:lnTo>
                  <a:pt x="307720" y="1575338"/>
                </a:lnTo>
                <a:lnTo>
                  <a:pt x="307720" y="1575626"/>
                </a:lnTo>
                <a:lnTo>
                  <a:pt x="307432" y="1575842"/>
                </a:lnTo>
                <a:lnTo>
                  <a:pt x="307323" y="1576131"/>
                </a:lnTo>
                <a:lnTo>
                  <a:pt x="307035" y="1576455"/>
                </a:lnTo>
                <a:lnTo>
                  <a:pt x="307035" y="1576743"/>
                </a:lnTo>
                <a:lnTo>
                  <a:pt x="306638" y="1577032"/>
                </a:lnTo>
                <a:lnTo>
                  <a:pt x="306638" y="1577356"/>
                </a:lnTo>
                <a:lnTo>
                  <a:pt x="305232" y="1578437"/>
                </a:lnTo>
                <a:lnTo>
                  <a:pt x="305232" y="1578762"/>
                </a:lnTo>
                <a:lnTo>
                  <a:pt x="304907" y="1579050"/>
                </a:lnTo>
                <a:lnTo>
                  <a:pt x="304835" y="1579338"/>
                </a:lnTo>
                <a:lnTo>
                  <a:pt x="304511" y="1579663"/>
                </a:lnTo>
                <a:lnTo>
                  <a:pt x="304511" y="1579843"/>
                </a:lnTo>
                <a:lnTo>
                  <a:pt x="304331" y="1580059"/>
                </a:lnTo>
                <a:lnTo>
                  <a:pt x="304042" y="1580059"/>
                </a:lnTo>
                <a:lnTo>
                  <a:pt x="303609" y="1580239"/>
                </a:lnTo>
                <a:lnTo>
                  <a:pt x="303032" y="1580239"/>
                </a:lnTo>
                <a:lnTo>
                  <a:pt x="302636" y="1580564"/>
                </a:lnTo>
                <a:lnTo>
                  <a:pt x="302347" y="1580456"/>
                </a:lnTo>
                <a:lnTo>
                  <a:pt x="302023" y="1580744"/>
                </a:lnTo>
                <a:lnTo>
                  <a:pt x="298056" y="1580564"/>
                </a:lnTo>
                <a:lnTo>
                  <a:pt x="297732" y="1580239"/>
                </a:lnTo>
                <a:lnTo>
                  <a:pt x="297047" y="1580239"/>
                </a:lnTo>
                <a:lnTo>
                  <a:pt x="296722" y="1579843"/>
                </a:lnTo>
                <a:lnTo>
                  <a:pt x="296434" y="1579843"/>
                </a:lnTo>
                <a:lnTo>
                  <a:pt x="295857" y="1579266"/>
                </a:lnTo>
                <a:lnTo>
                  <a:pt x="295460" y="1579266"/>
                </a:lnTo>
                <a:lnTo>
                  <a:pt x="295136" y="1578942"/>
                </a:lnTo>
                <a:lnTo>
                  <a:pt x="294847" y="1578870"/>
                </a:lnTo>
                <a:lnTo>
                  <a:pt x="294523" y="1578545"/>
                </a:lnTo>
                <a:lnTo>
                  <a:pt x="294126" y="1578545"/>
                </a:lnTo>
                <a:lnTo>
                  <a:pt x="293657" y="1578942"/>
                </a:lnTo>
                <a:lnTo>
                  <a:pt x="293657" y="1579555"/>
                </a:lnTo>
                <a:lnTo>
                  <a:pt x="293333" y="1579843"/>
                </a:lnTo>
                <a:lnTo>
                  <a:pt x="293261" y="1580167"/>
                </a:lnTo>
                <a:lnTo>
                  <a:pt x="292936" y="1580456"/>
                </a:lnTo>
                <a:lnTo>
                  <a:pt x="292936" y="1580744"/>
                </a:lnTo>
                <a:lnTo>
                  <a:pt x="292540" y="1580960"/>
                </a:lnTo>
                <a:lnTo>
                  <a:pt x="292540" y="1581249"/>
                </a:lnTo>
                <a:lnTo>
                  <a:pt x="291350" y="1582258"/>
                </a:lnTo>
                <a:lnTo>
                  <a:pt x="291061" y="1582258"/>
                </a:lnTo>
                <a:lnTo>
                  <a:pt x="290340" y="1582150"/>
                </a:lnTo>
                <a:lnTo>
                  <a:pt x="289835" y="1582654"/>
                </a:lnTo>
                <a:lnTo>
                  <a:pt x="289763" y="1582942"/>
                </a:lnTo>
                <a:lnTo>
                  <a:pt x="289655" y="1583051"/>
                </a:lnTo>
                <a:lnTo>
                  <a:pt x="289258" y="1583051"/>
                </a:lnTo>
                <a:lnTo>
                  <a:pt x="288753" y="1583447"/>
                </a:lnTo>
                <a:lnTo>
                  <a:pt x="288753" y="1583735"/>
                </a:lnTo>
                <a:lnTo>
                  <a:pt x="288068" y="1584240"/>
                </a:lnTo>
                <a:lnTo>
                  <a:pt x="288068" y="1584564"/>
                </a:lnTo>
                <a:lnTo>
                  <a:pt x="287167" y="1585249"/>
                </a:lnTo>
                <a:lnTo>
                  <a:pt x="286878" y="1585249"/>
                </a:lnTo>
                <a:lnTo>
                  <a:pt x="286554" y="1585537"/>
                </a:lnTo>
                <a:lnTo>
                  <a:pt x="286157" y="1585537"/>
                </a:lnTo>
                <a:lnTo>
                  <a:pt x="285689" y="1585934"/>
                </a:lnTo>
                <a:lnTo>
                  <a:pt x="285689" y="1586258"/>
                </a:lnTo>
                <a:lnTo>
                  <a:pt x="285472" y="1586330"/>
                </a:lnTo>
                <a:lnTo>
                  <a:pt x="285184" y="1586330"/>
                </a:lnTo>
                <a:lnTo>
                  <a:pt x="283777" y="1587447"/>
                </a:lnTo>
                <a:lnTo>
                  <a:pt x="283489" y="1587447"/>
                </a:lnTo>
                <a:lnTo>
                  <a:pt x="282768" y="1587952"/>
                </a:lnTo>
                <a:lnTo>
                  <a:pt x="282371" y="1587952"/>
                </a:lnTo>
                <a:lnTo>
                  <a:pt x="282299" y="1588060"/>
                </a:lnTo>
                <a:lnTo>
                  <a:pt x="282299" y="1588457"/>
                </a:lnTo>
                <a:lnTo>
                  <a:pt x="282083" y="1588529"/>
                </a:lnTo>
                <a:lnTo>
                  <a:pt x="281398" y="1588529"/>
                </a:lnTo>
                <a:lnTo>
                  <a:pt x="281073" y="1588745"/>
                </a:lnTo>
                <a:lnTo>
                  <a:pt x="280785" y="1588421"/>
                </a:lnTo>
                <a:lnTo>
                  <a:pt x="279090" y="1588348"/>
                </a:lnTo>
                <a:lnTo>
                  <a:pt x="278801" y="1588024"/>
                </a:lnTo>
                <a:lnTo>
                  <a:pt x="277503" y="1587952"/>
                </a:lnTo>
                <a:lnTo>
                  <a:pt x="277287" y="1587844"/>
                </a:lnTo>
                <a:lnTo>
                  <a:pt x="277287" y="1587556"/>
                </a:lnTo>
                <a:lnTo>
                  <a:pt x="276710" y="1586943"/>
                </a:lnTo>
                <a:lnTo>
                  <a:pt x="276710" y="1586655"/>
                </a:lnTo>
                <a:lnTo>
                  <a:pt x="275304" y="1585141"/>
                </a:lnTo>
                <a:lnTo>
                  <a:pt x="274691" y="1585141"/>
                </a:lnTo>
                <a:lnTo>
                  <a:pt x="273825" y="1585826"/>
                </a:lnTo>
                <a:lnTo>
                  <a:pt x="273825" y="1586150"/>
                </a:lnTo>
                <a:lnTo>
                  <a:pt x="273321" y="1586546"/>
                </a:lnTo>
                <a:lnTo>
                  <a:pt x="272599" y="1586546"/>
                </a:lnTo>
                <a:lnTo>
                  <a:pt x="272311" y="1586727"/>
                </a:lnTo>
                <a:lnTo>
                  <a:pt x="268020" y="1586546"/>
                </a:lnTo>
                <a:lnTo>
                  <a:pt x="267732" y="1586150"/>
                </a:lnTo>
                <a:lnTo>
                  <a:pt x="266722" y="1586150"/>
                </a:lnTo>
                <a:lnTo>
                  <a:pt x="266325" y="1586438"/>
                </a:lnTo>
                <a:lnTo>
                  <a:pt x="265748" y="1586366"/>
                </a:lnTo>
                <a:lnTo>
                  <a:pt x="265244" y="1586763"/>
                </a:lnTo>
                <a:lnTo>
                  <a:pt x="265135" y="1587339"/>
                </a:lnTo>
                <a:lnTo>
                  <a:pt x="264234" y="1588060"/>
                </a:lnTo>
                <a:lnTo>
                  <a:pt x="263945" y="1588060"/>
                </a:lnTo>
                <a:lnTo>
                  <a:pt x="263441" y="1588457"/>
                </a:lnTo>
                <a:lnTo>
                  <a:pt x="263369" y="1589646"/>
                </a:lnTo>
                <a:lnTo>
                  <a:pt x="263260" y="1589826"/>
                </a:lnTo>
                <a:lnTo>
                  <a:pt x="262864" y="1589754"/>
                </a:lnTo>
                <a:lnTo>
                  <a:pt x="262647" y="1589934"/>
                </a:lnTo>
                <a:lnTo>
                  <a:pt x="262647" y="1590259"/>
                </a:lnTo>
                <a:lnTo>
                  <a:pt x="262179" y="1590655"/>
                </a:lnTo>
                <a:lnTo>
                  <a:pt x="261854" y="1590655"/>
                </a:lnTo>
                <a:lnTo>
                  <a:pt x="261674" y="1590439"/>
                </a:lnTo>
                <a:lnTo>
                  <a:pt x="261746" y="1589249"/>
                </a:lnTo>
                <a:lnTo>
                  <a:pt x="261566" y="1589141"/>
                </a:lnTo>
                <a:lnTo>
                  <a:pt x="261061" y="1589538"/>
                </a:lnTo>
                <a:lnTo>
                  <a:pt x="261061" y="1589862"/>
                </a:lnTo>
                <a:lnTo>
                  <a:pt x="260881" y="1589934"/>
                </a:lnTo>
                <a:lnTo>
                  <a:pt x="260556" y="1589934"/>
                </a:lnTo>
                <a:lnTo>
                  <a:pt x="259871" y="1590439"/>
                </a:lnTo>
                <a:lnTo>
                  <a:pt x="259582" y="1590439"/>
                </a:lnTo>
                <a:lnTo>
                  <a:pt x="259258" y="1590150"/>
                </a:lnTo>
                <a:lnTo>
                  <a:pt x="258573" y="1590150"/>
                </a:lnTo>
                <a:lnTo>
                  <a:pt x="258356" y="1589934"/>
                </a:lnTo>
                <a:lnTo>
                  <a:pt x="258465" y="1589646"/>
                </a:lnTo>
                <a:lnTo>
                  <a:pt x="258753" y="1589358"/>
                </a:lnTo>
                <a:lnTo>
                  <a:pt x="258681" y="1589249"/>
                </a:lnTo>
                <a:lnTo>
                  <a:pt x="257960" y="1589141"/>
                </a:lnTo>
                <a:lnTo>
                  <a:pt x="257780" y="1589033"/>
                </a:lnTo>
                <a:lnTo>
                  <a:pt x="257780" y="1588745"/>
                </a:lnTo>
                <a:lnTo>
                  <a:pt x="257671" y="1588565"/>
                </a:lnTo>
                <a:lnTo>
                  <a:pt x="257383" y="1588565"/>
                </a:lnTo>
                <a:lnTo>
                  <a:pt x="257058" y="1588240"/>
                </a:lnTo>
                <a:lnTo>
                  <a:pt x="256662" y="1588565"/>
                </a:lnTo>
                <a:lnTo>
                  <a:pt x="256373" y="1588457"/>
                </a:lnTo>
                <a:lnTo>
                  <a:pt x="255977" y="1588745"/>
                </a:lnTo>
                <a:lnTo>
                  <a:pt x="255688" y="1588745"/>
                </a:lnTo>
                <a:lnTo>
                  <a:pt x="255472" y="1588853"/>
                </a:lnTo>
                <a:lnTo>
                  <a:pt x="255472" y="1589141"/>
                </a:lnTo>
                <a:lnTo>
                  <a:pt x="255183" y="1589430"/>
                </a:lnTo>
                <a:lnTo>
                  <a:pt x="255075" y="1589754"/>
                </a:lnTo>
                <a:lnTo>
                  <a:pt x="254967" y="1589826"/>
                </a:lnTo>
                <a:lnTo>
                  <a:pt x="254282" y="1589826"/>
                </a:lnTo>
                <a:lnTo>
                  <a:pt x="254066" y="1589754"/>
                </a:lnTo>
                <a:lnTo>
                  <a:pt x="254174" y="1589141"/>
                </a:lnTo>
                <a:lnTo>
                  <a:pt x="253885" y="1588745"/>
                </a:lnTo>
                <a:lnTo>
                  <a:pt x="253885" y="1588132"/>
                </a:lnTo>
                <a:lnTo>
                  <a:pt x="253489" y="1587736"/>
                </a:lnTo>
                <a:lnTo>
                  <a:pt x="253092" y="1587952"/>
                </a:lnTo>
                <a:lnTo>
                  <a:pt x="252082" y="1587952"/>
                </a:lnTo>
                <a:lnTo>
                  <a:pt x="251794" y="1587628"/>
                </a:lnTo>
                <a:lnTo>
                  <a:pt x="251397" y="1587844"/>
                </a:lnTo>
                <a:lnTo>
                  <a:pt x="251073" y="1587844"/>
                </a:lnTo>
                <a:lnTo>
                  <a:pt x="250784" y="1587556"/>
                </a:lnTo>
                <a:lnTo>
                  <a:pt x="250496" y="1587844"/>
                </a:lnTo>
                <a:lnTo>
                  <a:pt x="250063" y="1587844"/>
                </a:lnTo>
                <a:lnTo>
                  <a:pt x="249991" y="1587952"/>
                </a:lnTo>
                <a:lnTo>
                  <a:pt x="249883" y="1588240"/>
                </a:lnTo>
                <a:lnTo>
                  <a:pt x="249775" y="1588348"/>
                </a:lnTo>
                <a:lnTo>
                  <a:pt x="249378" y="1588348"/>
                </a:lnTo>
                <a:lnTo>
                  <a:pt x="249306" y="1588240"/>
                </a:lnTo>
                <a:lnTo>
                  <a:pt x="249306" y="1587952"/>
                </a:lnTo>
                <a:lnTo>
                  <a:pt x="249090" y="1587736"/>
                </a:lnTo>
                <a:lnTo>
                  <a:pt x="247791" y="1587628"/>
                </a:lnTo>
                <a:lnTo>
                  <a:pt x="247323" y="1588060"/>
                </a:lnTo>
                <a:lnTo>
                  <a:pt x="247323" y="1588637"/>
                </a:lnTo>
                <a:lnTo>
                  <a:pt x="247106" y="1588853"/>
                </a:lnTo>
                <a:lnTo>
                  <a:pt x="246710" y="1588853"/>
                </a:lnTo>
                <a:lnTo>
                  <a:pt x="246205" y="1589249"/>
                </a:lnTo>
                <a:lnTo>
                  <a:pt x="246205" y="1589538"/>
                </a:lnTo>
                <a:lnTo>
                  <a:pt x="245736" y="1589934"/>
                </a:lnTo>
                <a:lnTo>
                  <a:pt x="245412" y="1589934"/>
                </a:lnTo>
                <a:lnTo>
                  <a:pt x="244726" y="1589249"/>
                </a:lnTo>
                <a:lnTo>
                  <a:pt x="244113" y="1589249"/>
                </a:lnTo>
                <a:lnTo>
                  <a:pt x="243933" y="1589033"/>
                </a:lnTo>
                <a:lnTo>
                  <a:pt x="243933" y="1588745"/>
                </a:lnTo>
                <a:lnTo>
                  <a:pt x="243212" y="1587952"/>
                </a:lnTo>
                <a:lnTo>
                  <a:pt x="241842" y="1587844"/>
                </a:lnTo>
                <a:lnTo>
                  <a:pt x="241517" y="1588168"/>
                </a:lnTo>
                <a:lnTo>
                  <a:pt x="241229" y="1588168"/>
                </a:lnTo>
                <a:lnTo>
                  <a:pt x="241012" y="1588240"/>
                </a:lnTo>
                <a:lnTo>
                  <a:pt x="241012" y="1588565"/>
                </a:lnTo>
                <a:lnTo>
                  <a:pt x="240616" y="1588853"/>
                </a:lnTo>
                <a:lnTo>
                  <a:pt x="240616" y="1589141"/>
                </a:lnTo>
                <a:lnTo>
                  <a:pt x="240327" y="1589430"/>
                </a:lnTo>
                <a:lnTo>
                  <a:pt x="240219" y="1590042"/>
                </a:lnTo>
                <a:lnTo>
                  <a:pt x="239931" y="1590331"/>
                </a:lnTo>
                <a:lnTo>
                  <a:pt x="239931" y="1590619"/>
                </a:lnTo>
                <a:lnTo>
                  <a:pt x="240219" y="1590943"/>
                </a:lnTo>
                <a:lnTo>
                  <a:pt x="240111" y="1591520"/>
                </a:lnTo>
                <a:lnTo>
                  <a:pt x="239823" y="1591736"/>
                </a:lnTo>
                <a:lnTo>
                  <a:pt x="239823" y="1592349"/>
                </a:lnTo>
                <a:lnTo>
                  <a:pt x="239029" y="1592926"/>
                </a:lnTo>
                <a:lnTo>
                  <a:pt x="239029" y="1593827"/>
                </a:lnTo>
                <a:lnTo>
                  <a:pt x="238849" y="1593935"/>
                </a:lnTo>
                <a:lnTo>
                  <a:pt x="238524" y="1593935"/>
                </a:lnTo>
                <a:lnTo>
                  <a:pt x="238344" y="1594007"/>
                </a:lnTo>
                <a:lnTo>
                  <a:pt x="238633" y="1594439"/>
                </a:lnTo>
                <a:lnTo>
                  <a:pt x="237948" y="1594908"/>
                </a:lnTo>
                <a:lnTo>
                  <a:pt x="237948" y="1595232"/>
                </a:lnTo>
                <a:lnTo>
                  <a:pt x="237623" y="1595520"/>
                </a:lnTo>
                <a:lnTo>
                  <a:pt x="237551" y="1595809"/>
                </a:lnTo>
                <a:lnTo>
                  <a:pt x="237046" y="1596241"/>
                </a:lnTo>
                <a:lnTo>
                  <a:pt x="236036" y="1596133"/>
                </a:lnTo>
                <a:lnTo>
                  <a:pt x="235964" y="1596025"/>
                </a:lnTo>
                <a:lnTo>
                  <a:pt x="235964" y="1595737"/>
                </a:lnTo>
                <a:lnTo>
                  <a:pt x="236253" y="1595412"/>
                </a:lnTo>
                <a:lnTo>
                  <a:pt x="236361" y="1594836"/>
                </a:lnTo>
                <a:lnTo>
                  <a:pt x="236036" y="1594511"/>
                </a:lnTo>
                <a:lnTo>
                  <a:pt x="236541" y="1594115"/>
                </a:lnTo>
                <a:lnTo>
                  <a:pt x="236866" y="1594115"/>
                </a:lnTo>
                <a:lnTo>
                  <a:pt x="237046" y="1593935"/>
                </a:lnTo>
                <a:lnTo>
                  <a:pt x="237046" y="1593430"/>
                </a:lnTo>
                <a:lnTo>
                  <a:pt x="236649" y="1592926"/>
                </a:lnTo>
                <a:lnTo>
                  <a:pt x="235928" y="1592926"/>
                </a:lnTo>
                <a:lnTo>
                  <a:pt x="235243" y="1593430"/>
                </a:lnTo>
                <a:lnTo>
                  <a:pt x="234270" y="1593322"/>
                </a:lnTo>
                <a:lnTo>
                  <a:pt x="233945" y="1593646"/>
                </a:lnTo>
                <a:lnTo>
                  <a:pt x="232250" y="1593538"/>
                </a:lnTo>
                <a:lnTo>
                  <a:pt x="231962" y="1593250"/>
                </a:lnTo>
                <a:lnTo>
                  <a:pt x="231637" y="1593250"/>
                </a:lnTo>
                <a:lnTo>
                  <a:pt x="230952" y="1592529"/>
                </a:lnTo>
                <a:lnTo>
                  <a:pt x="230664" y="1592529"/>
                </a:lnTo>
                <a:lnTo>
                  <a:pt x="230447" y="1592637"/>
                </a:lnTo>
                <a:lnTo>
                  <a:pt x="230447" y="1593538"/>
                </a:lnTo>
                <a:lnTo>
                  <a:pt x="230267" y="1593718"/>
                </a:lnTo>
                <a:lnTo>
                  <a:pt x="229943" y="1593646"/>
                </a:lnTo>
                <a:lnTo>
                  <a:pt x="229546" y="1593935"/>
                </a:lnTo>
                <a:lnTo>
                  <a:pt x="228681" y="1593935"/>
                </a:lnTo>
                <a:lnTo>
                  <a:pt x="228464" y="1593718"/>
                </a:lnTo>
                <a:lnTo>
                  <a:pt x="228464" y="1593430"/>
                </a:lnTo>
                <a:lnTo>
                  <a:pt x="228356" y="1593322"/>
                </a:lnTo>
                <a:lnTo>
                  <a:pt x="227671" y="1593827"/>
                </a:lnTo>
                <a:lnTo>
                  <a:pt x="225976" y="1593718"/>
                </a:lnTo>
                <a:lnTo>
                  <a:pt x="225075" y="1592745"/>
                </a:lnTo>
                <a:lnTo>
                  <a:pt x="224786" y="1592745"/>
                </a:lnTo>
                <a:lnTo>
                  <a:pt x="224570" y="1592637"/>
                </a:lnTo>
                <a:lnTo>
                  <a:pt x="224678" y="1590547"/>
                </a:lnTo>
                <a:lnTo>
                  <a:pt x="225075" y="1590259"/>
                </a:lnTo>
                <a:lnTo>
                  <a:pt x="225075" y="1589934"/>
                </a:lnTo>
                <a:lnTo>
                  <a:pt x="225471" y="1589754"/>
                </a:lnTo>
                <a:lnTo>
                  <a:pt x="225471" y="1589358"/>
                </a:lnTo>
                <a:lnTo>
                  <a:pt x="225796" y="1589141"/>
                </a:lnTo>
                <a:lnTo>
                  <a:pt x="224678" y="1588060"/>
                </a:lnTo>
                <a:lnTo>
                  <a:pt x="223705" y="1588853"/>
                </a:lnTo>
                <a:lnTo>
                  <a:pt x="223308" y="1588853"/>
                </a:lnTo>
                <a:lnTo>
                  <a:pt x="223200" y="1588961"/>
                </a:lnTo>
                <a:lnTo>
                  <a:pt x="223200" y="1589249"/>
                </a:lnTo>
                <a:lnTo>
                  <a:pt x="222983" y="1589358"/>
                </a:lnTo>
                <a:lnTo>
                  <a:pt x="222695" y="1589033"/>
                </a:lnTo>
                <a:lnTo>
                  <a:pt x="221685" y="1589033"/>
                </a:lnTo>
                <a:lnTo>
                  <a:pt x="221217" y="1588565"/>
                </a:lnTo>
                <a:lnTo>
                  <a:pt x="221289" y="1587664"/>
                </a:lnTo>
                <a:lnTo>
                  <a:pt x="221000" y="1587339"/>
                </a:lnTo>
                <a:lnTo>
                  <a:pt x="221000" y="1586438"/>
                </a:lnTo>
                <a:lnTo>
                  <a:pt x="221397" y="1586150"/>
                </a:lnTo>
                <a:lnTo>
                  <a:pt x="221397" y="1584961"/>
                </a:lnTo>
                <a:lnTo>
                  <a:pt x="221289" y="1584853"/>
                </a:lnTo>
                <a:lnTo>
                  <a:pt x="220892" y="1584853"/>
                </a:lnTo>
                <a:lnTo>
                  <a:pt x="220820" y="1584672"/>
                </a:lnTo>
                <a:lnTo>
                  <a:pt x="221000" y="1581357"/>
                </a:lnTo>
                <a:lnTo>
                  <a:pt x="222118" y="1580564"/>
                </a:lnTo>
                <a:lnTo>
                  <a:pt x="221902" y="1580384"/>
                </a:lnTo>
                <a:lnTo>
                  <a:pt x="221613" y="1580384"/>
                </a:lnTo>
                <a:lnTo>
                  <a:pt x="220495" y="1581285"/>
                </a:lnTo>
                <a:lnTo>
                  <a:pt x="218620" y="1581068"/>
                </a:lnTo>
                <a:lnTo>
                  <a:pt x="218404" y="1580960"/>
                </a:lnTo>
                <a:lnTo>
                  <a:pt x="218512" y="1579483"/>
                </a:lnTo>
                <a:lnTo>
                  <a:pt x="218224" y="1579158"/>
                </a:lnTo>
                <a:lnTo>
                  <a:pt x="218224" y="1578870"/>
                </a:lnTo>
                <a:lnTo>
                  <a:pt x="218007" y="1578654"/>
                </a:lnTo>
                <a:lnTo>
                  <a:pt x="217719" y="1578978"/>
                </a:lnTo>
                <a:lnTo>
                  <a:pt x="217394" y="1578978"/>
                </a:lnTo>
                <a:lnTo>
                  <a:pt x="216998" y="1579158"/>
                </a:lnTo>
                <a:lnTo>
                  <a:pt x="216709" y="1579158"/>
                </a:lnTo>
                <a:lnTo>
                  <a:pt x="216529" y="1579086"/>
                </a:lnTo>
                <a:lnTo>
                  <a:pt x="216529" y="1578762"/>
                </a:lnTo>
                <a:lnTo>
                  <a:pt x="217214" y="1578185"/>
                </a:lnTo>
                <a:lnTo>
                  <a:pt x="217322" y="1577572"/>
                </a:lnTo>
                <a:lnTo>
                  <a:pt x="217394" y="1577464"/>
                </a:lnTo>
                <a:lnTo>
                  <a:pt x="217791" y="1577464"/>
                </a:lnTo>
                <a:lnTo>
                  <a:pt x="218007" y="1577392"/>
                </a:lnTo>
                <a:lnTo>
                  <a:pt x="217611" y="1577068"/>
                </a:lnTo>
                <a:lnTo>
                  <a:pt x="217683" y="1576491"/>
                </a:lnTo>
                <a:lnTo>
                  <a:pt x="217394" y="1576167"/>
                </a:lnTo>
                <a:lnTo>
                  <a:pt x="217394" y="1574977"/>
                </a:lnTo>
                <a:lnTo>
                  <a:pt x="217791" y="1574689"/>
                </a:lnTo>
                <a:lnTo>
                  <a:pt x="217899" y="1573175"/>
                </a:lnTo>
                <a:lnTo>
                  <a:pt x="218080" y="1573067"/>
                </a:lnTo>
                <a:lnTo>
                  <a:pt x="218404" y="1573067"/>
                </a:lnTo>
                <a:lnTo>
                  <a:pt x="218584" y="1572887"/>
                </a:lnTo>
                <a:lnTo>
                  <a:pt x="218693" y="1570869"/>
                </a:lnTo>
                <a:lnTo>
                  <a:pt x="218981" y="1570581"/>
                </a:lnTo>
                <a:lnTo>
                  <a:pt x="219089" y="1569680"/>
                </a:lnTo>
                <a:lnTo>
                  <a:pt x="219486" y="1569391"/>
                </a:lnTo>
                <a:lnTo>
                  <a:pt x="219486" y="1568490"/>
                </a:lnTo>
                <a:lnTo>
                  <a:pt x="219666" y="1568382"/>
                </a:lnTo>
                <a:lnTo>
                  <a:pt x="219991" y="1568382"/>
                </a:lnTo>
                <a:lnTo>
                  <a:pt x="220387" y="1568094"/>
                </a:lnTo>
                <a:lnTo>
                  <a:pt x="220676" y="1568202"/>
                </a:lnTo>
                <a:lnTo>
                  <a:pt x="220892" y="1567986"/>
                </a:lnTo>
                <a:lnTo>
                  <a:pt x="220604" y="1567697"/>
                </a:lnTo>
                <a:lnTo>
                  <a:pt x="220604" y="1567085"/>
                </a:lnTo>
                <a:lnTo>
                  <a:pt x="220784" y="1567013"/>
                </a:lnTo>
                <a:lnTo>
                  <a:pt x="221108" y="1567013"/>
                </a:lnTo>
                <a:lnTo>
                  <a:pt x="221794" y="1566400"/>
                </a:lnTo>
                <a:lnTo>
                  <a:pt x="222082" y="1566796"/>
                </a:lnTo>
                <a:lnTo>
                  <a:pt x="222298" y="1566616"/>
                </a:lnTo>
                <a:lnTo>
                  <a:pt x="222298" y="1566292"/>
                </a:lnTo>
                <a:lnTo>
                  <a:pt x="221974" y="1566003"/>
                </a:lnTo>
                <a:lnTo>
                  <a:pt x="222479" y="1565607"/>
                </a:lnTo>
                <a:lnTo>
                  <a:pt x="222767" y="1565607"/>
                </a:lnTo>
                <a:lnTo>
                  <a:pt x="223777" y="1566580"/>
                </a:lnTo>
                <a:lnTo>
                  <a:pt x="224282" y="1566076"/>
                </a:lnTo>
                <a:lnTo>
                  <a:pt x="224282" y="1565895"/>
                </a:lnTo>
                <a:lnTo>
                  <a:pt x="224462" y="1565715"/>
                </a:lnTo>
                <a:lnTo>
                  <a:pt x="225471" y="1565787"/>
                </a:lnTo>
                <a:lnTo>
                  <a:pt x="225760" y="1566112"/>
                </a:lnTo>
                <a:lnTo>
                  <a:pt x="226048" y="1566112"/>
                </a:lnTo>
                <a:lnTo>
                  <a:pt x="226373" y="1566400"/>
                </a:lnTo>
                <a:lnTo>
                  <a:pt x="226770" y="1566508"/>
                </a:lnTo>
                <a:lnTo>
                  <a:pt x="227058" y="1566796"/>
                </a:lnTo>
                <a:lnTo>
                  <a:pt x="227383" y="1566796"/>
                </a:lnTo>
                <a:lnTo>
                  <a:pt x="227671" y="1567085"/>
                </a:lnTo>
                <a:lnTo>
                  <a:pt x="227959" y="1567085"/>
                </a:lnTo>
                <a:lnTo>
                  <a:pt x="228753" y="1567878"/>
                </a:lnTo>
                <a:lnTo>
                  <a:pt x="228753" y="1568202"/>
                </a:lnTo>
                <a:lnTo>
                  <a:pt x="228861" y="1568382"/>
                </a:lnTo>
                <a:lnTo>
                  <a:pt x="229041" y="1568202"/>
                </a:lnTo>
                <a:lnTo>
                  <a:pt x="229041" y="1567697"/>
                </a:lnTo>
                <a:lnTo>
                  <a:pt x="229654" y="1567301"/>
                </a:lnTo>
                <a:lnTo>
                  <a:pt x="229943" y="1567301"/>
                </a:lnTo>
                <a:lnTo>
                  <a:pt x="230267" y="1567589"/>
                </a:lnTo>
                <a:lnTo>
                  <a:pt x="230556" y="1567589"/>
                </a:lnTo>
                <a:lnTo>
                  <a:pt x="231060" y="1568094"/>
                </a:lnTo>
                <a:lnTo>
                  <a:pt x="231060" y="1568418"/>
                </a:lnTo>
                <a:lnTo>
                  <a:pt x="231169" y="1568490"/>
                </a:lnTo>
                <a:lnTo>
                  <a:pt x="231349" y="1568418"/>
                </a:lnTo>
                <a:lnTo>
                  <a:pt x="231349" y="1568094"/>
                </a:lnTo>
                <a:lnTo>
                  <a:pt x="231746" y="1567805"/>
                </a:lnTo>
                <a:lnTo>
                  <a:pt x="231746" y="1567517"/>
                </a:lnTo>
                <a:lnTo>
                  <a:pt x="231962" y="1567409"/>
                </a:lnTo>
                <a:lnTo>
                  <a:pt x="232250" y="1567697"/>
                </a:lnTo>
                <a:lnTo>
                  <a:pt x="232539" y="1567697"/>
                </a:lnTo>
                <a:lnTo>
                  <a:pt x="232935" y="1567409"/>
                </a:lnTo>
                <a:lnTo>
                  <a:pt x="233260" y="1567517"/>
                </a:lnTo>
                <a:lnTo>
                  <a:pt x="233657" y="1567986"/>
                </a:lnTo>
                <a:lnTo>
                  <a:pt x="233657" y="1568202"/>
                </a:lnTo>
                <a:lnTo>
                  <a:pt x="234234" y="1568887"/>
                </a:lnTo>
                <a:lnTo>
                  <a:pt x="234234" y="1570689"/>
                </a:lnTo>
                <a:lnTo>
                  <a:pt x="234630" y="1571085"/>
                </a:lnTo>
                <a:lnTo>
                  <a:pt x="234847" y="1571013"/>
                </a:lnTo>
                <a:lnTo>
                  <a:pt x="234522" y="1570689"/>
                </a:lnTo>
                <a:lnTo>
                  <a:pt x="234522" y="1569788"/>
                </a:lnTo>
                <a:lnTo>
                  <a:pt x="234955" y="1569499"/>
                </a:lnTo>
                <a:lnTo>
                  <a:pt x="234955" y="1569211"/>
                </a:lnTo>
                <a:lnTo>
                  <a:pt x="235135" y="1569103"/>
                </a:lnTo>
                <a:lnTo>
                  <a:pt x="235748" y="1569103"/>
                </a:lnTo>
                <a:lnTo>
                  <a:pt x="236325" y="1569788"/>
                </a:lnTo>
                <a:lnTo>
                  <a:pt x="236722" y="1569788"/>
                </a:lnTo>
                <a:lnTo>
                  <a:pt x="237046" y="1570112"/>
                </a:lnTo>
                <a:lnTo>
                  <a:pt x="237335" y="1570112"/>
                </a:lnTo>
                <a:lnTo>
                  <a:pt x="237515" y="1570292"/>
                </a:lnTo>
                <a:lnTo>
                  <a:pt x="237443" y="1571698"/>
                </a:lnTo>
                <a:lnTo>
                  <a:pt x="237731" y="1572094"/>
                </a:lnTo>
                <a:lnTo>
                  <a:pt x="237731" y="1572707"/>
                </a:lnTo>
                <a:lnTo>
                  <a:pt x="238020" y="1572995"/>
                </a:lnTo>
                <a:lnTo>
                  <a:pt x="237948" y="1573896"/>
                </a:lnTo>
                <a:lnTo>
                  <a:pt x="238236" y="1574185"/>
                </a:lnTo>
                <a:lnTo>
                  <a:pt x="238236" y="1575086"/>
                </a:lnTo>
                <a:lnTo>
                  <a:pt x="238056" y="1575194"/>
                </a:lnTo>
                <a:lnTo>
                  <a:pt x="237731" y="1575194"/>
                </a:lnTo>
                <a:lnTo>
                  <a:pt x="237443" y="1574869"/>
                </a:lnTo>
                <a:lnTo>
                  <a:pt x="236722" y="1574797"/>
                </a:lnTo>
                <a:lnTo>
                  <a:pt x="236433" y="1574473"/>
                </a:lnTo>
                <a:lnTo>
                  <a:pt x="236036" y="1574797"/>
                </a:lnTo>
                <a:lnTo>
                  <a:pt x="235423" y="1574797"/>
                </a:lnTo>
                <a:lnTo>
                  <a:pt x="234847" y="1574076"/>
                </a:lnTo>
                <a:lnTo>
                  <a:pt x="234125" y="1574076"/>
                </a:lnTo>
                <a:lnTo>
                  <a:pt x="233657" y="1574473"/>
                </a:lnTo>
                <a:lnTo>
                  <a:pt x="233657" y="1574797"/>
                </a:lnTo>
                <a:lnTo>
                  <a:pt x="233729" y="1574977"/>
                </a:lnTo>
                <a:lnTo>
                  <a:pt x="234053" y="1574977"/>
                </a:lnTo>
                <a:lnTo>
                  <a:pt x="234450" y="1575302"/>
                </a:lnTo>
                <a:lnTo>
                  <a:pt x="234738" y="1574977"/>
                </a:lnTo>
                <a:lnTo>
                  <a:pt x="236433" y="1575086"/>
                </a:lnTo>
                <a:lnTo>
                  <a:pt x="236722" y="1575410"/>
                </a:lnTo>
                <a:lnTo>
                  <a:pt x="237046" y="1575482"/>
                </a:lnTo>
                <a:lnTo>
                  <a:pt x="237515" y="1575879"/>
                </a:lnTo>
                <a:lnTo>
                  <a:pt x="237443" y="1576203"/>
                </a:lnTo>
                <a:lnTo>
                  <a:pt x="237911" y="1576671"/>
                </a:lnTo>
                <a:lnTo>
                  <a:pt x="239210" y="1576780"/>
                </a:lnTo>
                <a:lnTo>
                  <a:pt x="239426" y="1576599"/>
                </a:lnTo>
                <a:lnTo>
                  <a:pt x="239426" y="1576275"/>
                </a:lnTo>
                <a:lnTo>
                  <a:pt x="239606" y="1576203"/>
                </a:lnTo>
                <a:lnTo>
                  <a:pt x="239931" y="1576203"/>
                </a:lnTo>
                <a:lnTo>
                  <a:pt x="240219" y="1576491"/>
                </a:lnTo>
                <a:lnTo>
                  <a:pt x="240616" y="1576275"/>
                </a:lnTo>
                <a:lnTo>
                  <a:pt x="240904" y="1576599"/>
                </a:lnTo>
                <a:lnTo>
                  <a:pt x="242202" y="1576671"/>
                </a:lnTo>
                <a:lnTo>
                  <a:pt x="242527" y="1576996"/>
                </a:lnTo>
                <a:lnTo>
                  <a:pt x="242815" y="1576996"/>
                </a:lnTo>
                <a:lnTo>
                  <a:pt x="243212" y="1577284"/>
                </a:lnTo>
                <a:lnTo>
                  <a:pt x="243500" y="1577284"/>
                </a:lnTo>
                <a:lnTo>
                  <a:pt x="243825" y="1577681"/>
                </a:lnTo>
                <a:lnTo>
                  <a:pt x="244113" y="1577681"/>
                </a:lnTo>
                <a:lnTo>
                  <a:pt x="244330" y="1577500"/>
                </a:lnTo>
                <a:lnTo>
                  <a:pt x="244330" y="1577176"/>
                </a:lnTo>
                <a:lnTo>
                  <a:pt x="244005" y="1576888"/>
                </a:lnTo>
                <a:lnTo>
                  <a:pt x="244113" y="1575987"/>
                </a:lnTo>
                <a:lnTo>
                  <a:pt x="243933" y="1575879"/>
                </a:lnTo>
                <a:lnTo>
                  <a:pt x="243320" y="1575806"/>
                </a:lnTo>
                <a:lnTo>
                  <a:pt x="242815" y="1575302"/>
                </a:lnTo>
                <a:lnTo>
                  <a:pt x="242815" y="1575086"/>
                </a:lnTo>
                <a:lnTo>
                  <a:pt x="244222" y="1574004"/>
                </a:lnTo>
                <a:lnTo>
                  <a:pt x="244222" y="1573716"/>
                </a:lnTo>
                <a:lnTo>
                  <a:pt x="243897" y="1573392"/>
                </a:lnTo>
                <a:lnTo>
                  <a:pt x="244005" y="1572707"/>
                </a:lnTo>
                <a:lnTo>
                  <a:pt x="243825" y="1572599"/>
                </a:lnTo>
                <a:lnTo>
                  <a:pt x="243500" y="1572599"/>
                </a:lnTo>
                <a:lnTo>
                  <a:pt x="243320" y="1572707"/>
                </a:lnTo>
                <a:lnTo>
                  <a:pt x="243212" y="1573284"/>
                </a:lnTo>
                <a:lnTo>
                  <a:pt x="242707" y="1573680"/>
                </a:lnTo>
                <a:lnTo>
                  <a:pt x="242419" y="1573680"/>
                </a:lnTo>
                <a:lnTo>
                  <a:pt x="242202" y="1573608"/>
                </a:lnTo>
                <a:lnTo>
                  <a:pt x="242311" y="1572887"/>
                </a:lnTo>
                <a:lnTo>
                  <a:pt x="242599" y="1572707"/>
                </a:lnTo>
                <a:lnTo>
                  <a:pt x="242311" y="1572383"/>
                </a:lnTo>
                <a:lnTo>
                  <a:pt x="242311" y="1572094"/>
                </a:lnTo>
                <a:lnTo>
                  <a:pt x="241698" y="1571410"/>
                </a:lnTo>
                <a:lnTo>
                  <a:pt x="241806" y="1570797"/>
                </a:lnTo>
                <a:lnTo>
                  <a:pt x="241409" y="1570508"/>
                </a:lnTo>
                <a:lnTo>
                  <a:pt x="241517" y="1568706"/>
                </a:lnTo>
                <a:lnTo>
                  <a:pt x="241698" y="1568598"/>
                </a:lnTo>
                <a:lnTo>
                  <a:pt x="241986" y="1568598"/>
                </a:lnTo>
                <a:lnTo>
                  <a:pt x="242383" y="1568310"/>
                </a:lnTo>
                <a:lnTo>
                  <a:pt x="242996" y="1568382"/>
                </a:lnTo>
                <a:lnTo>
                  <a:pt x="243392" y="1568094"/>
                </a:lnTo>
                <a:lnTo>
                  <a:pt x="245376" y="1568202"/>
                </a:lnTo>
                <a:lnTo>
                  <a:pt x="245700" y="1568598"/>
                </a:lnTo>
                <a:lnTo>
                  <a:pt x="245989" y="1568598"/>
                </a:lnTo>
                <a:lnTo>
                  <a:pt x="246277" y="1568887"/>
                </a:lnTo>
                <a:lnTo>
                  <a:pt x="246674" y="1568887"/>
                </a:lnTo>
                <a:lnTo>
                  <a:pt x="246998" y="1569211"/>
                </a:lnTo>
                <a:lnTo>
                  <a:pt x="247287" y="1569211"/>
                </a:lnTo>
                <a:lnTo>
                  <a:pt x="247791" y="1569680"/>
                </a:lnTo>
                <a:lnTo>
                  <a:pt x="247683" y="1570004"/>
                </a:lnTo>
                <a:lnTo>
                  <a:pt x="248404" y="1570581"/>
                </a:lnTo>
                <a:lnTo>
                  <a:pt x="248404" y="1570905"/>
                </a:lnTo>
                <a:lnTo>
                  <a:pt x="248693" y="1571301"/>
                </a:lnTo>
                <a:lnTo>
                  <a:pt x="248693" y="1571590"/>
                </a:lnTo>
                <a:lnTo>
                  <a:pt x="249090" y="1571986"/>
                </a:lnTo>
                <a:lnTo>
                  <a:pt x="249306" y="1571914"/>
                </a:lnTo>
                <a:lnTo>
                  <a:pt x="249306" y="1571590"/>
                </a:lnTo>
                <a:lnTo>
                  <a:pt x="249486" y="1571518"/>
                </a:lnTo>
                <a:lnTo>
                  <a:pt x="249775" y="1571518"/>
                </a:lnTo>
                <a:lnTo>
                  <a:pt x="250099" y="1571806"/>
                </a:lnTo>
                <a:lnTo>
                  <a:pt x="250388" y="1571806"/>
                </a:lnTo>
                <a:lnTo>
                  <a:pt x="250604" y="1571698"/>
                </a:lnTo>
                <a:lnTo>
                  <a:pt x="250279" y="1571410"/>
                </a:lnTo>
                <a:lnTo>
                  <a:pt x="250279" y="1571121"/>
                </a:lnTo>
                <a:lnTo>
                  <a:pt x="250496" y="1570905"/>
                </a:lnTo>
                <a:lnTo>
                  <a:pt x="251469" y="1571013"/>
                </a:lnTo>
                <a:lnTo>
                  <a:pt x="251686" y="1571121"/>
                </a:lnTo>
                <a:lnTo>
                  <a:pt x="251578" y="1571410"/>
                </a:lnTo>
                <a:lnTo>
                  <a:pt x="252371" y="1572202"/>
                </a:lnTo>
                <a:lnTo>
                  <a:pt x="252659" y="1572311"/>
                </a:lnTo>
                <a:lnTo>
                  <a:pt x="252984" y="1572599"/>
                </a:lnTo>
                <a:lnTo>
                  <a:pt x="253957" y="1572599"/>
                </a:lnTo>
                <a:lnTo>
                  <a:pt x="254354" y="1572419"/>
                </a:lnTo>
                <a:lnTo>
                  <a:pt x="255941" y="1572419"/>
                </a:lnTo>
                <a:lnTo>
                  <a:pt x="256157" y="1572311"/>
                </a:lnTo>
                <a:lnTo>
                  <a:pt x="256157" y="1572022"/>
                </a:lnTo>
                <a:lnTo>
                  <a:pt x="256049" y="1571914"/>
                </a:lnTo>
                <a:lnTo>
                  <a:pt x="255075" y="1571806"/>
                </a:lnTo>
                <a:lnTo>
                  <a:pt x="254570" y="1571301"/>
                </a:lnTo>
                <a:lnTo>
                  <a:pt x="254570" y="1571013"/>
                </a:lnTo>
                <a:lnTo>
                  <a:pt x="254787" y="1570905"/>
                </a:lnTo>
                <a:lnTo>
                  <a:pt x="255472" y="1570905"/>
                </a:lnTo>
                <a:lnTo>
                  <a:pt x="255977" y="1570508"/>
                </a:lnTo>
                <a:lnTo>
                  <a:pt x="255977" y="1570220"/>
                </a:lnTo>
                <a:lnTo>
                  <a:pt x="256157" y="1570112"/>
                </a:lnTo>
                <a:lnTo>
                  <a:pt x="257167" y="1570112"/>
                </a:lnTo>
                <a:lnTo>
                  <a:pt x="257455" y="1570508"/>
                </a:lnTo>
                <a:lnTo>
                  <a:pt x="258068" y="1570508"/>
                </a:lnTo>
                <a:lnTo>
                  <a:pt x="258356" y="1570833"/>
                </a:lnTo>
                <a:lnTo>
                  <a:pt x="259042" y="1570905"/>
                </a:lnTo>
                <a:lnTo>
                  <a:pt x="259366" y="1571229"/>
                </a:lnTo>
                <a:lnTo>
                  <a:pt x="259655" y="1571229"/>
                </a:lnTo>
                <a:lnTo>
                  <a:pt x="260051" y="1571518"/>
                </a:lnTo>
                <a:lnTo>
                  <a:pt x="261061" y="1571626"/>
                </a:lnTo>
                <a:lnTo>
                  <a:pt x="261349" y="1571301"/>
                </a:lnTo>
                <a:lnTo>
                  <a:pt x="261638" y="1571301"/>
                </a:lnTo>
                <a:lnTo>
                  <a:pt x="261962" y="1571626"/>
                </a:lnTo>
                <a:lnTo>
                  <a:pt x="263260" y="1571698"/>
                </a:lnTo>
                <a:lnTo>
                  <a:pt x="263441" y="1571626"/>
                </a:lnTo>
                <a:lnTo>
                  <a:pt x="263549" y="1571013"/>
                </a:lnTo>
                <a:lnTo>
                  <a:pt x="264054" y="1570617"/>
                </a:lnTo>
                <a:lnTo>
                  <a:pt x="265027" y="1570617"/>
                </a:lnTo>
                <a:lnTo>
                  <a:pt x="265352" y="1570328"/>
                </a:lnTo>
                <a:lnTo>
                  <a:pt x="265640" y="1570400"/>
                </a:lnTo>
                <a:lnTo>
                  <a:pt x="265820" y="1570220"/>
                </a:lnTo>
                <a:lnTo>
                  <a:pt x="265929" y="1569607"/>
                </a:lnTo>
                <a:lnTo>
                  <a:pt x="265532" y="1569319"/>
                </a:lnTo>
                <a:lnTo>
                  <a:pt x="265640" y="1568706"/>
                </a:lnTo>
                <a:lnTo>
                  <a:pt x="265820" y="1568634"/>
                </a:lnTo>
                <a:lnTo>
                  <a:pt x="266145" y="1568634"/>
                </a:lnTo>
                <a:lnTo>
                  <a:pt x="266722" y="1569211"/>
                </a:lnTo>
                <a:lnTo>
                  <a:pt x="268417" y="1569319"/>
                </a:lnTo>
                <a:lnTo>
                  <a:pt x="268633" y="1569607"/>
                </a:lnTo>
                <a:lnTo>
                  <a:pt x="270039" y="1569716"/>
                </a:lnTo>
                <a:lnTo>
                  <a:pt x="270328" y="1570004"/>
                </a:lnTo>
                <a:lnTo>
                  <a:pt x="271337" y="1570112"/>
                </a:lnTo>
                <a:lnTo>
                  <a:pt x="271518" y="1570004"/>
                </a:lnTo>
                <a:lnTo>
                  <a:pt x="271518" y="1569716"/>
                </a:lnTo>
                <a:lnTo>
                  <a:pt x="272022" y="1569211"/>
                </a:lnTo>
                <a:lnTo>
                  <a:pt x="272996" y="1569319"/>
                </a:lnTo>
                <a:lnTo>
                  <a:pt x="273501" y="1568923"/>
                </a:lnTo>
                <a:lnTo>
                  <a:pt x="273501" y="1568310"/>
                </a:lnTo>
                <a:lnTo>
                  <a:pt x="273897" y="1568022"/>
                </a:lnTo>
                <a:lnTo>
                  <a:pt x="273897" y="1567409"/>
                </a:lnTo>
                <a:lnTo>
                  <a:pt x="274402" y="1567013"/>
                </a:lnTo>
                <a:lnTo>
                  <a:pt x="274799" y="1567013"/>
                </a:lnTo>
                <a:lnTo>
                  <a:pt x="275087" y="1566832"/>
                </a:lnTo>
                <a:lnTo>
                  <a:pt x="276097" y="1566832"/>
                </a:lnTo>
                <a:lnTo>
                  <a:pt x="277107" y="1566039"/>
                </a:lnTo>
                <a:lnTo>
                  <a:pt x="278080" y="1566112"/>
                </a:lnTo>
                <a:lnTo>
                  <a:pt x="278477" y="1565823"/>
                </a:lnTo>
                <a:lnTo>
                  <a:pt x="278801" y="1565823"/>
                </a:lnTo>
                <a:lnTo>
                  <a:pt x="279198" y="1565535"/>
                </a:lnTo>
                <a:lnTo>
                  <a:pt x="279775" y="1565535"/>
                </a:lnTo>
                <a:lnTo>
                  <a:pt x="280172" y="1565319"/>
                </a:lnTo>
                <a:lnTo>
                  <a:pt x="281470" y="1565319"/>
                </a:lnTo>
                <a:lnTo>
                  <a:pt x="281794" y="1565138"/>
                </a:lnTo>
                <a:lnTo>
                  <a:pt x="282083" y="1565138"/>
                </a:lnTo>
                <a:lnTo>
                  <a:pt x="283886" y="1563733"/>
                </a:lnTo>
                <a:lnTo>
                  <a:pt x="284463" y="1563733"/>
                </a:lnTo>
                <a:lnTo>
                  <a:pt x="284895" y="1563517"/>
                </a:lnTo>
                <a:lnTo>
                  <a:pt x="287167" y="1563625"/>
                </a:lnTo>
                <a:lnTo>
                  <a:pt x="287455" y="1563336"/>
                </a:lnTo>
                <a:lnTo>
                  <a:pt x="287852" y="1563336"/>
                </a:lnTo>
                <a:lnTo>
                  <a:pt x="288357" y="1562940"/>
                </a:lnTo>
                <a:lnTo>
                  <a:pt x="288357" y="1562616"/>
                </a:lnTo>
                <a:lnTo>
                  <a:pt x="288681" y="1562435"/>
                </a:lnTo>
                <a:lnTo>
                  <a:pt x="288753" y="1562111"/>
                </a:lnTo>
                <a:lnTo>
                  <a:pt x="289475" y="1561534"/>
                </a:lnTo>
                <a:lnTo>
                  <a:pt x="289475" y="1561210"/>
                </a:lnTo>
                <a:lnTo>
                  <a:pt x="289763" y="1560922"/>
                </a:lnTo>
                <a:lnTo>
                  <a:pt x="289763" y="1560633"/>
                </a:lnTo>
                <a:lnTo>
                  <a:pt x="290160" y="1560417"/>
                </a:lnTo>
                <a:lnTo>
                  <a:pt x="290160" y="1559516"/>
                </a:lnTo>
                <a:lnTo>
                  <a:pt x="291278" y="1558615"/>
                </a:lnTo>
                <a:lnTo>
                  <a:pt x="291061" y="1558543"/>
                </a:lnTo>
                <a:lnTo>
                  <a:pt x="290773" y="1558543"/>
                </a:lnTo>
                <a:lnTo>
                  <a:pt x="290376" y="1558723"/>
                </a:lnTo>
                <a:lnTo>
                  <a:pt x="290052" y="1558723"/>
                </a:lnTo>
                <a:lnTo>
                  <a:pt x="289763" y="1559048"/>
                </a:lnTo>
                <a:lnTo>
                  <a:pt x="289547" y="1558831"/>
                </a:lnTo>
                <a:lnTo>
                  <a:pt x="289655" y="1557642"/>
                </a:lnTo>
                <a:lnTo>
                  <a:pt x="289366" y="1557426"/>
                </a:lnTo>
                <a:lnTo>
                  <a:pt x="289366" y="1557029"/>
                </a:lnTo>
                <a:lnTo>
                  <a:pt x="288753" y="1556453"/>
                </a:lnTo>
                <a:lnTo>
                  <a:pt x="288753" y="1555552"/>
                </a:lnTo>
                <a:lnTo>
                  <a:pt x="289150" y="1555263"/>
                </a:lnTo>
                <a:lnTo>
                  <a:pt x="289150" y="1554939"/>
                </a:lnTo>
                <a:lnTo>
                  <a:pt x="289258" y="1554831"/>
                </a:lnTo>
                <a:lnTo>
                  <a:pt x="289943" y="1554831"/>
                </a:lnTo>
                <a:lnTo>
                  <a:pt x="290556" y="1555552"/>
                </a:lnTo>
                <a:lnTo>
                  <a:pt x="290953" y="1555552"/>
                </a:lnTo>
                <a:lnTo>
                  <a:pt x="291566" y="1556128"/>
                </a:lnTo>
                <a:lnTo>
                  <a:pt x="292540" y="1556237"/>
                </a:lnTo>
                <a:lnTo>
                  <a:pt x="292864" y="1555948"/>
                </a:lnTo>
                <a:lnTo>
                  <a:pt x="293261" y="1555948"/>
                </a:lnTo>
                <a:lnTo>
                  <a:pt x="293946" y="1555444"/>
                </a:lnTo>
                <a:lnTo>
                  <a:pt x="294234" y="1555444"/>
                </a:lnTo>
                <a:lnTo>
                  <a:pt x="294559" y="1555155"/>
                </a:lnTo>
                <a:lnTo>
                  <a:pt x="294955" y="1555155"/>
                </a:lnTo>
                <a:lnTo>
                  <a:pt x="295028" y="1555047"/>
                </a:lnTo>
                <a:lnTo>
                  <a:pt x="295028" y="1554435"/>
                </a:lnTo>
                <a:lnTo>
                  <a:pt x="295460" y="1554146"/>
                </a:lnTo>
                <a:lnTo>
                  <a:pt x="295460" y="1553534"/>
                </a:lnTo>
                <a:lnTo>
                  <a:pt x="295352" y="1553461"/>
                </a:lnTo>
                <a:lnTo>
                  <a:pt x="293657" y="1554759"/>
                </a:lnTo>
                <a:lnTo>
                  <a:pt x="292936" y="1554759"/>
                </a:lnTo>
                <a:lnTo>
                  <a:pt x="292648" y="1554435"/>
                </a:lnTo>
                <a:lnTo>
                  <a:pt x="291963" y="1554435"/>
                </a:lnTo>
                <a:lnTo>
                  <a:pt x="291350" y="1553750"/>
                </a:lnTo>
                <a:lnTo>
                  <a:pt x="291061" y="1553750"/>
                </a:lnTo>
                <a:lnTo>
                  <a:pt x="290340" y="1554326"/>
                </a:lnTo>
                <a:lnTo>
                  <a:pt x="289078" y="1554254"/>
                </a:lnTo>
                <a:lnTo>
                  <a:pt x="288681" y="1553930"/>
                </a:lnTo>
                <a:lnTo>
                  <a:pt x="288357" y="1553930"/>
                </a:lnTo>
                <a:lnTo>
                  <a:pt x="287780" y="1553245"/>
                </a:lnTo>
                <a:lnTo>
                  <a:pt x="287059" y="1553245"/>
                </a:lnTo>
                <a:lnTo>
                  <a:pt x="286770" y="1553534"/>
                </a:lnTo>
                <a:lnTo>
                  <a:pt x="286482" y="1553534"/>
                </a:lnTo>
                <a:lnTo>
                  <a:pt x="286085" y="1553750"/>
                </a:lnTo>
                <a:lnTo>
                  <a:pt x="285761" y="1553750"/>
                </a:lnTo>
                <a:lnTo>
                  <a:pt x="282479" y="1556345"/>
                </a:lnTo>
                <a:lnTo>
                  <a:pt x="282479" y="1556741"/>
                </a:lnTo>
                <a:lnTo>
                  <a:pt x="282083" y="1556921"/>
                </a:lnTo>
                <a:lnTo>
                  <a:pt x="282083" y="1557246"/>
                </a:lnTo>
                <a:lnTo>
                  <a:pt x="281073" y="1558039"/>
                </a:lnTo>
                <a:lnTo>
                  <a:pt x="281073" y="1558327"/>
                </a:lnTo>
                <a:lnTo>
                  <a:pt x="280676" y="1558615"/>
                </a:lnTo>
                <a:lnTo>
                  <a:pt x="280676" y="1558940"/>
                </a:lnTo>
                <a:lnTo>
                  <a:pt x="280208" y="1559336"/>
                </a:lnTo>
                <a:lnTo>
                  <a:pt x="279883" y="1559336"/>
                </a:lnTo>
                <a:lnTo>
                  <a:pt x="279487" y="1559624"/>
                </a:lnTo>
                <a:lnTo>
                  <a:pt x="279198" y="1559624"/>
                </a:lnTo>
                <a:lnTo>
                  <a:pt x="278982" y="1559444"/>
                </a:lnTo>
                <a:lnTo>
                  <a:pt x="279090" y="1558543"/>
                </a:lnTo>
                <a:lnTo>
                  <a:pt x="279378" y="1558255"/>
                </a:lnTo>
                <a:lnTo>
                  <a:pt x="279378" y="1557930"/>
                </a:lnTo>
                <a:lnTo>
                  <a:pt x="279811" y="1557750"/>
                </a:lnTo>
                <a:lnTo>
                  <a:pt x="279811" y="1557138"/>
                </a:lnTo>
                <a:lnTo>
                  <a:pt x="279703" y="1556957"/>
                </a:lnTo>
                <a:lnTo>
                  <a:pt x="278693" y="1556957"/>
                </a:lnTo>
                <a:lnTo>
                  <a:pt x="278405" y="1556561"/>
                </a:lnTo>
                <a:lnTo>
                  <a:pt x="278008" y="1556561"/>
                </a:lnTo>
                <a:lnTo>
                  <a:pt x="277900" y="1556741"/>
                </a:lnTo>
                <a:lnTo>
                  <a:pt x="277792" y="1557858"/>
                </a:lnTo>
                <a:lnTo>
                  <a:pt x="277395" y="1558147"/>
                </a:lnTo>
                <a:lnTo>
                  <a:pt x="277395" y="1558759"/>
                </a:lnTo>
                <a:lnTo>
                  <a:pt x="276422" y="1559552"/>
                </a:lnTo>
                <a:lnTo>
                  <a:pt x="276313" y="1559841"/>
                </a:lnTo>
                <a:lnTo>
                  <a:pt x="275520" y="1560561"/>
                </a:lnTo>
                <a:lnTo>
                  <a:pt x="274835" y="1560561"/>
                </a:lnTo>
                <a:lnTo>
                  <a:pt x="274510" y="1560850"/>
                </a:lnTo>
                <a:lnTo>
                  <a:pt x="273825" y="1560742"/>
                </a:lnTo>
                <a:lnTo>
                  <a:pt x="273501" y="1561066"/>
                </a:lnTo>
                <a:lnTo>
                  <a:pt x="272816" y="1561066"/>
                </a:lnTo>
                <a:lnTo>
                  <a:pt x="271409" y="1562147"/>
                </a:lnTo>
                <a:lnTo>
                  <a:pt x="270436" y="1562039"/>
                </a:lnTo>
                <a:lnTo>
                  <a:pt x="270147" y="1562363"/>
                </a:lnTo>
                <a:lnTo>
                  <a:pt x="268128" y="1562255"/>
                </a:lnTo>
                <a:lnTo>
                  <a:pt x="267840" y="1561859"/>
                </a:lnTo>
                <a:lnTo>
                  <a:pt x="267227" y="1561859"/>
                </a:lnTo>
                <a:lnTo>
                  <a:pt x="266830" y="1562147"/>
                </a:lnTo>
                <a:lnTo>
                  <a:pt x="265532" y="1562075"/>
                </a:lnTo>
                <a:lnTo>
                  <a:pt x="265244" y="1561751"/>
                </a:lnTo>
                <a:lnTo>
                  <a:pt x="264847" y="1562075"/>
                </a:lnTo>
                <a:lnTo>
                  <a:pt x="264234" y="1561967"/>
                </a:lnTo>
                <a:lnTo>
                  <a:pt x="263945" y="1561679"/>
                </a:lnTo>
                <a:lnTo>
                  <a:pt x="263260" y="1561679"/>
                </a:lnTo>
                <a:lnTo>
                  <a:pt x="262936" y="1561967"/>
                </a:lnTo>
                <a:lnTo>
                  <a:pt x="262539" y="1561859"/>
                </a:lnTo>
                <a:lnTo>
                  <a:pt x="262251" y="1562183"/>
                </a:lnTo>
                <a:lnTo>
                  <a:pt x="261926" y="1562183"/>
                </a:lnTo>
                <a:lnTo>
                  <a:pt x="261530" y="1562472"/>
                </a:lnTo>
                <a:lnTo>
                  <a:pt x="261241" y="1562472"/>
                </a:lnTo>
                <a:lnTo>
                  <a:pt x="259438" y="1563769"/>
                </a:lnTo>
                <a:lnTo>
                  <a:pt x="259150" y="1563769"/>
                </a:lnTo>
                <a:lnTo>
                  <a:pt x="258753" y="1564057"/>
                </a:lnTo>
                <a:lnTo>
                  <a:pt x="258465" y="1564057"/>
                </a:lnTo>
                <a:lnTo>
                  <a:pt x="258140" y="1564274"/>
                </a:lnTo>
                <a:lnTo>
                  <a:pt x="257743" y="1564274"/>
                </a:lnTo>
                <a:lnTo>
                  <a:pt x="257058" y="1564886"/>
                </a:lnTo>
                <a:lnTo>
                  <a:pt x="256770" y="1564886"/>
                </a:lnTo>
                <a:lnTo>
                  <a:pt x="256445" y="1564454"/>
                </a:lnTo>
                <a:lnTo>
                  <a:pt x="255868" y="1564454"/>
                </a:lnTo>
                <a:lnTo>
                  <a:pt x="255472" y="1564165"/>
                </a:lnTo>
                <a:lnTo>
                  <a:pt x="255147" y="1564165"/>
                </a:lnTo>
                <a:lnTo>
                  <a:pt x="254859" y="1564454"/>
                </a:lnTo>
                <a:lnTo>
                  <a:pt x="254462" y="1564382"/>
                </a:lnTo>
                <a:lnTo>
                  <a:pt x="254174" y="1564057"/>
                </a:lnTo>
                <a:lnTo>
                  <a:pt x="253561" y="1564057"/>
                </a:lnTo>
                <a:lnTo>
                  <a:pt x="253272" y="1563661"/>
                </a:lnTo>
                <a:lnTo>
                  <a:pt x="252876" y="1563661"/>
                </a:lnTo>
                <a:lnTo>
                  <a:pt x="252479" y="1563264"/>
                </a:lnTo>
                <a:lnTo>
                  <a:pt x="252479" y="1562868"/>
                </a:lnTo>
                <a:lnTo>
                  <a:pt x="251181" y="1561679"/>
                </a:lnTo>
                <a:lnTo>
                  <a:pt x="251253" y="1560778"/>
                </a:lnTo>
                <a:lnTo>
                  <a:pt x="250965" y="1560489"/>
                </a:lnTo>
                <a:lnTo>
                  <a:pt x="250965" y="1560165"/>
                </a:lnTo>
                <a:lnTo>
                  <a:pt x="250352" y="1559480"/>
                </a:lnTo>
                <a:lnTo>
                  <a:pt x="250460" y="1558075"/>
                </a:lnTo>
                <a:lnTo>
                  <a:pt x="251145" y="1557462"/>
                </a:lnTo>
                <a:lnTo>
                  <a:pt x="251145" y="1557174"/>
                </a:lnTo>
                <a:lnTo>
                  <a:pt x="250568" y="1556561"/>
                </a:lnTo>
                <a:lnTo>
                  <a:pt x="250568" y="1555984"/>
                </a:lnTo>
                <a:lnTo>
                  <a:pt x="250856" y="1555660"/>
                </a:lnTo>
                <a:lnTo>
                  <a:pt x="250965" y="1555372"/>
                </a:lnTo>
                <a:lnTo>
                  <a:pt x="251253" y="1555047"/>
                </a:lnTo>
                <a:lnTo>
                  <a:pt x="251253" y="1554867"/>
                </a:lnTo>
                <a:lnTo>
                  <a:pt x="251650" y="1554579"/>
                </a:lnTo>
                <a:lnTo>
                  <a:pt x="251650" y="1553678"/>
                </a:lnTo>
                <a:lnTo>
                  <a:pt x="252767" y="1552885"/>
                </a:lnTo>
                <a:lnTo>
                  <a:pt x="252767" y="1552560"/>
                </a:lnTo>
                <a:lnTo>
                  <a:pt x="254859" y="1550867"/>
                </a:lnTo>
                <a:lnTo>
                  <a:pt x="254859" y="1550290"/>
                </a:lnTo>
                <a:lnTo>
                  <a:pt x="255724" y="1549569"/>
                </a:lnTo>
                <a:lnTo>
                  <a:pt x="256049" y="1549569"/>
                </a:lnTo>
                <a:lnTo>
                  <a:pt x="256734" y="1549065"/>
                </a:lnTo>
                <a:lnTo>
                  <a:pt x="257058" y="1549065"/>
                </a:lnTo>
                <a:lnTo>
                  <a:pt x="257455" y="1548776"/>
                </a:lnTo>
                <a:lnTo>
                  <a:pt x="258032" y="1548884"/>
                </a:lnTo>
                <a:lnTo>
                  <a:pt x="258537" y="1548488"/>
                </a:lnTo>
                <a:lnTo>
                  <a:pt x="258645" y="1548164"/>
                </a:lnTo>
                <a:lnTo>
                  <a:pt x="258717" y="1547983"/>
                </a:lnTo>
                <a:lnTo>
                  <a:pt x="259114" y="1547983"/>
                </a:lnTo>
                <a:lnTo>
                  <a:pt x="259222" y="1547875"/>
                </a:lnTo>
                <a:lnTo>
                  <a:pt x="259330" y="1547587"/>
                </a:lnTo>
                <a:lnTo>
                  <a:pt x="259402" y="1547479"/>
                </a:lnTo>
                <a:lnTo>
                  <a:pt x="259835" y="1547479"/>
                </a:lnTo>
                <a:lnTo>
                  <a:pt x="260808" y="1546686"/>
                </a:lnTo>
                <a:lnTo>
                  <a:pt x="261133" y="1546686"/>
                </a:lnTo>
                <a:lnTo>
                  <a:pt x="261313" y="1546578"/>
                </a:lnTo>
                <a:lnTo>
                  <a:pt x="261313" y="1546289"/>
                </a:lnTo>
                <a:lnTo>
                  <a:pt x="261710" y="1545965"/>
                </a:lnTo>
                <a:lnTo>
                  <a:pt x="261710" y="1545677"/>
                </a:lnTo>
                <a:lnTo>
                  <a:pt x="261926" y="1545497"/>
                </a:lnTo>
                <a:lnTo>
                  <a:pt x="262215" y="1545569"/>
                </a:lnTo>
                <a:lnTo>
                  <a:pt x="262719" y="1545100"/>
                </a:lnTo>
                <a:lnTo>
                  <a:pt x="262719" y="1544596"/>
                </a:lnTo>
                <a:lnTo>
                  <a:pt x="263116" y="1544271"/>
                </a:lnTo>
                <a:lnTo>
                  <a:pt x="263224" y="1542793"/>
                </a:lnTo>
                <a:lnTo>
                  <a:pt x="263513" y="1542469"/>
                </a:lnTo>
                <a:lnTo>
                  <a:pt x="263621" y="1542181"/>
                </a:lnTo>
                <a:lnTo>
                  <a:pt x="263909" y="1541892"/>
                </a:lnTo>
                <a:lnTo>
                  <a:pt x="263909" y="1541388"/>
                </a:lnTo>
                <a:lnTo>
                  <a:pt x="264306" y="1541100"/>
                </a:lnTo>
                <a:lnTo>
                  <a:pt x="264306" y="1539874"/>
                </a:lnTo>
                <a:lnTo>
                  <a:pt x="264919" y="1539478"/>
                </a:lnTo>
                <a:lnTo>
                  <a:pt x="265207" y="1539478"/>
                </a:lnTo>
                <a:lnTo>
                  <a:pt x="265712" y="1539081"/>
                </a:lnTo>
                <a:lnTo>
                  <a:pt x="265784" y="1536991"/>
                </a:lnTo>
                <a:lnTo>
                  <a:pt x="265496" y="1536703"/>
                </a:lnTo>
                <a:lnTo>
                  <a:pt x="265893" y="1536378"/>
                </a:lnTo>
                <a:lnTo>
                  <a:pt x="265893" y="1536090"/>
                </a:lnTo>
                <a:lnTo>
                  <a:pt x="266109" y="1535982"/>
                </a:lnTo>
                <a:lnTo>
                  <a:pt x="266397" y="1535982"/>
                </a:lnTo>
                <a:lnTo>
                  <a:pt x="267587" y="1535009"/>
                </a:lnTo>
                <a:lnTo>
                  <a:pt x="267696" y="1534108"/>
                </a:lnTo>
                <a:lnTo>
                  <a:pt x="267984" y="1533892"/>
                </a:lnTo>
                <a:lnTo>
                  <a:pt x="268092" y="1533027"/>
                </a:lnTo>
                <a:lnTo>
                  <a:pt x="268381" y="1532702"/>
                </a:lnTo>
                <a:lnTo>
                  <a:pt x="268381" y="1532414"/>
                </a:lnTo>
                <a:lnTo>
                  <a:pt x="268994" y="1532017"/>
                </a:lnTo>
                <a:lnTo>
                  <a:pt x="269282" y="1532017"/>
                </a:lnTo>
                <a:lnTo>
                  <a:pt x="269607" y="1531693"/>
                </a:lnTo>
                <a:lnTo>
                  <a:pt x="271590" y="1531909"/>
                </a:lnTo>
                <a:lnTo>
                  <a:pt x="271878" y="1532198"/>
                </a:lnTo>
                <a:lnTo>
                  <a:pt x="273176" y="1532198"/>
                </a:lnTo>
                <a:lnTo>
                  <a:pt x="273501" y="1532017"/>
                </a:lnTo>
                <a:lnTo>
                  <a:pt x="273897" y="1532306"/>
                </a:lnTo>
                <a:lnTo>
                  <a:pt x="274474" y="1532306"/>
                </a:lnTo>
                <a:lnTo>
                  <a:pt x="274799" y="1532594"/>
                </a:lnTo>
                <a:lnTo>
                  <a:pt x="275196" y="1532594"/>
                </a:lnTo>
                <a:lnTo>
                  <a:pt x="275484" y="1533027"/>
                </a:lnTo>
                <a:lnTo>
                  <a:pt x="276097" y="1533027"/>
                </a:lnTo>
                <a:lnTo>
                  <a:pt x="276494" y="1533315"/>
                </a:lnTo>
                <a:lnTo>
                  <a:pt x="277792" y="1533423"/>
                </a:lnTo>
                <a:lnTo>
                  <a:pt x="278080" y="1533099"/>
                </a:lnTo>
                <a:lnTo>
                  <a:pt x="279090" y="1533207"/>
                </a:lnTo>
                <a:lnTo>
                  <a:pt x="279378" y="1532882"/>
                </a:lnTo>
                <a:lnTo>
                  <a:pt x="280388" y="1532991"/>
                </a:lnTo>
                <a:lnTo>
                  <a:pt x="280785" y="1532702"/>
                </a:lnTo>
                <a:lnTo>
                  <a:pt x="281073" y="1532702"/>
                </a:lnTo>
                <a:lnTo>
                  <a:pt x="281362" y="1532414"/>
                </a:lnTo>
                <a:lnTo>
                  <a:pt x="281758" y="1532414"/>
                </a:lnTo>
                <a:lnTo>
                  <a:pt x="282083" y="1532198"/>
                </a:lnTo>
                <a:lnTo>
                  <a:pt x="282479" y="1532198"/>
                </a:lnTo>
                <a:lnTo>
                  <a:pt x="282588" y="1532090"/>
                </a:lnTo>
                <a:lnTo>
                  <a:pt x="282588" y="1531801"/>
                </a:lnTo>
                <a:lnTo>
                  <a:pt x="283273" y="1531189"/>
                </a:lnTo>
                <a:lnTo>
                  <a:pt x="283273" y="1530900"/>
                </a:lnTo>
                <a:lnTo>
                  <a:pt x="283958" y="1530288"/>
                </a:lnTo>
                <a:lnTo>
                  <a:pt x="283958" y="1530107"/>
                </a:lnTo>
                <a:lnTo>
                  <a:pt x="284354" y="1529783"/>
                </a:lnTo>
                <a:lnTo>
                  <a:pt x="284354" y="1528918"/>
                </a:lnTo>
                <a:lnTo>
                  <a:pt x="285977" y="1527621"/>
                </a:lnTo>
                <a:lnTo>
                  <a:pt x="286662" y="1527693"/>
                </a:lnTo>
                <a:lnTo>
                  <a:pt x="287672" y="1526828"/>
                </a:lnTo>
                <a:lnTo>
                  <a:pt x="288645" y="1526900"/>
                </a:lnTo>
                <a:lnTo>
                  <a:pt x="288970" y="1527224"/>
                </a:lnTo>
                <a:lnTo>
                  <a:pt x="290845" y="1525710"/>
                </a:lnTo>
                <a:lnTo>
                  <a:pt x="290845" y="1525422"/>
                </a:lnTo>
                <a:lnTo>
                  <a:pt x="291241" y="1525098"/>
                </a:lnTo>
                <a:lnTo>
                  <a:pt x="291241" y="1523908"/>
                </a:lnTo>
                <a:lnTo>
                  <a:pt x="291638" y="1523728"/>
                </a:lnTo>
                <a:lnTo>
                  <a:pt x="291638" y="1523404"/>
                </a:lnTo>
                <a:lnTo>
                  <a:pt x="291854" y="1523224"/>
                </a:lnTo>
                <a:lnTo>
                  <a:pt x="292143" y="1523224"/>
                </a:lnTo>
                <a:lnTo>
                  <a:pt x="292431" y="1523007"/>
                </a:lnTo>
                <a:lnTo>
                  <a:pt x="293153" y="1523007"/>
                </a:lnTo>
                <a:lnTo>
                  <a:pt x="293441" y="1523296"/>
                </a:lnTo>
                <a:lnTo>
                  <a:pt x="293729" y="1523007"/>
                </a:lnTo>
                <a:lnTo>
                  <a:pt x="294451" y="1523115"/>
                </a:lnTo>
                <a:lnTo>
                  <a:pt x="294631" y="1523007"/>
                </a:lnTo>
                <a:lnTo>
                  <a:pt x="294631" y="1522611"/>
                </a:lnTo>
                <a:lnTo>
                  <a:pt x="294955" y="1522431"/>
                </a:lnTo>
                <a:lnTo>
                  <a:pt x="295028" y="1521818"/>
                </a:lnTo>
                <a:lnTo>
                  <a:pt x="295352" y="1521530"/>
                </a:lnTo>
                <a:lnTo>
                  <a:pt x="295532" y="1519115"/>
                </a:lnTo>
                <a:lnTo>
                  <a:pt x="295136" y="1518827"/>
                </a:lnTo>
                <a:lnTo>
                  <a:pt x="295244" y="1518502"/>
                </a:lnTo>
                <a:lnTo>
                  <a:pt x="294739" y="1518034"/>
                </a:lnTo>
                <a:lnTo>
                  <a:pt x="294451" y="1518034"/>
                </a:lnTo>
                <a:lnTo>
                  <a:pt x="294126" y="1517709"/>
                </a:lnTo>
                <a:lnTo>
                  <a:pt x="293729" y="1517709"/>
                </a:lnTo>
                <a:lnTo>
                  <a:pt x="293657" y="1517529"/>
                </a:lnTo>
                <a:lnTo>
                  <a:pt x="293657" y="1517205"/>
                </a:lnTo>
                <a:lnTo>
                  <a:pt x="293333" y="1516917"/>
                </a:lnTo>
                <a:lnTo>
                  <a:pt x="293333" y="1516628"/>
                </a:lnTo>
                <a:lnTo>
                  <a:pt x="292756" y="1516016"/>
                </a:lnTo>
                <a:lnTo>
                  <a:pt x="292756" y="1515727"/>
                </a:lnTo>
                <a:lnTo>
                  <a:pt x="292540" y="1515511"/>
                </a:lnTo>
                <a:lnTo>
                  <a:pt x="292251" y="1515511"/>
                </a:lnTo>
                <a:lnTo>
                  <a:pt x="290737" y="1516808"/>
                </a:lnTo>
                <a:lnTo>
                  <a:pt x="290665" y="1517133"/>
                </a:lnTo>
                <a:lnTo>
                  <a:pt x="290160" y="1517529"/>
                </a:lnTo>
                <a:lnTo>
                  <a:pt x="289835" y="1517421"/>
                </a:lnTo>
                <a:lnTo>
                  <a:pt x="288465" y="1518610"/>
                </a:lnTo>
                <a:lnTo>
                  <a:pt x="288140" y="1518502"/>
                </a:lnTo>
                <a:lnTo>
                  <a:pt x="287275" y="1519223"/>
                </a:lnTo>
                <a:lnTo>
                  <a:pt x="287275" y="1519511"/>
                </a:lnTo>
                <a:lnTo>
                  <a:pt x="286770" y="1519908"/>
                </a:lnTo>
                <a:lnTo>
                  <a:pt x="285076" y="1519908"/>
                </a:lnTo>
                <a:lnTo>
                  <a:pt x="284787" y="1520124"/>
                </a:lnTo>
                <a:lnTo>
                  <a:pt x="284066" y="1520124"/>
                </a:lnTo>
                <a:lnTo>
                  <a:pt x="283777" y="1519800"/>
                </a:lnTo>
                <a:lnTo>
                  <a:pt x="282768" y="1519728"/>
                </a:lnTo>
                <a:lnTo>
                  <a:pt x="282263" y="1520124"/>
                </a:lnTo>
                <a:lnTo>
                  <a:pt x="282263" y="1520412"/>
                </a:lnTo>
                <a:lnTo>
                  <a:pt x="281975" y="1520701"/>
                </a:lnTo>
                <a:lnTo>
                  <a:pt x="281975" y="1521025"/>
                </a:lnTo>
                <a:lnTo>
                  <a:pt x="281362" y="1521422"/>
                </a:lnTo>
                <a:lnTo>
                  <a:pt x="281073" y="1521133"/>
                </a:lnTo>
                <a:lnTo>
                  <a:pt x="280785" y="1521133"/>
                </a:lnTo>
                <a:lnTo>
                  <a:pt x="280460" y="1521422"/>
                </a:lnTo>
                <a:lnTo>
                  <a:pt x="280063" y="1521313"/>
                </a:lnTo>
                <a:lnTo>
                  <a:pt x="279775" y="1521602"/>
                </a:lnTo>
                <a:lnTo>
                  <a:pt x="279378" y="1521602"/>
                </a:lnTo>
                <a:lnTo>
                  <a:pt x="278765" y="1522214"/>
                </a:lnTo>
                <a:lnTo>
                  <a:pt x="278369" y="1522106"/>
                </a:lnTo>
                <a:lnTo>
                  <a:pt x="278080" y="1522431"/>
                </a:lnTo>
                <a:lnTo>
                  <a:pt x="276061" y="1522323"/>
                </a:lnTo>
                <a:lnTo>
                  <a:pt x="275773" y="1522611"/>
                </a:lnTo>
                <a:lnTo>
                  <a:pt x="273501" y="1522431"/>
                </a:lnTo>
                <a:lnTo>
                  <a:pt x="272888" y="1522935"/>
                </a:lnTo>
                <a:lnTo>
                  <a:pt x="272888" y="1523115"/>
                </a:lnTo>
                <a:lnTo>
                  <a:pt x="272383" y="1523620"/>
                </a:lnTo>
                <a:lnTo>
                  <a:pt x="272095" y="1523512"/>
                </a:lnTo>
                <a:lnTo>
                  <a:pt x="271698" y="1523836"/>
                </a:lnTo>
                <a:lnTo>
                  <a:pt x="271409" y="1523836"/>
                </a:lnTo>
                <a:lnTo>
                  <a:pt x="271085" y="1524125"/>
                </a:lnTo>
                <a:lnTo>
                  <a:pt x="270400" y="1524016"/>
                </a:lnTo>
                <a:lnTo>
                  <a:pt x="270075" y="1524341"/>
                </a:lnTo>
                <a:lnTo>
                  <a:pt x="269679" y="1524341"/>
                </a:lnTo>
                <a:lnTo>
                  <a:pt x="269282" y="1523836"/>
                </a:lnTo>
                <a:lnTo>
                  <a:pt x="269282" y="1523548"/>
                </a:lnTo>
                <a:lnTo>
                  <a:pt x="268994" y="1523224"/>
                </a:lnTo>
                <a:lnTo>
                  <a:pt x="268994" y="1522935"/>
                </a:lnTo>
                <a:lnTo>
                  <a:pt x="268885" y="1522719"/>
                </a:lnTo>
                <a:lnTo>
                  <a:pt x="268489" y="1522719"/>
                </a:lnTo>
                <a:lnTo>
                  <a:pt x="268200" y="1522431"/>
                </a:lnTo>
                <a:lnTo>
                  <a:pt x="267479" y="1522431"/>
                </a:lnTo>
                <a:lnTo>
                  <a:pt x="267083" y="1521926"/>
                </a:lnTo>
                <a:lnTo>
                  <a:pt x="267083" y="1521638"/>
                </a:lnTo>
                <a:lnTo>
                  <a:pt x="266902" y="1521422"/>
                </a:lnTo>
                <a:lnTo>
                  <a:pt x="266614" y="1521422"/>
                </a:lnTo>
                <a:lnTo>
                  <a:pt x="266289" y="1521133"/>
                </a:lnTo>
                <a:lnTo>
                  <a:pt x="266109" y="1521205"/>
                </a:lnTo>
                <a:lnTo>
                  <a:pt x="266109" y="1521530"/>
                </a:lnTo>
                <a:lnTo>
                  <a:pt x="265893" y="1521710"/>
                </a:lnTo>
                <a:lnTo>
                  <a:pt x="265604" y="1521710"/>
                </a:lnTo>
                <a:lnTo>
                  <a:pt x="265316" y="1521313"/>
                </a:lnTo>
                <a:lnTo>
                  <a:pt x="264991" y="1521313"/>
                </a:lnTo>
                <a:lnTo>
                  <a:pt x="264811" y="1521241"/>
                </a:lnTo>
                <a:lnTo>
                  <a:pt x="264811" y="1520917"/>
                </a:lnTo>
                <a:lnTo>
                  <a:pt x="264486" y="1520521"/>
                </a:lnTo>
                <a:lnTo>
                  <a:pt x="264595" y="1519115"/>
                </a:lnTo>
                <a:lnTo>
                  <a:pt x="264811" y="1518935"/>
                </a:lnTo>
                <a:lnTo>
                  <a:pt x="265388" y="1519043"/>
                </a:lnTo>
                <a:lnTo>
                  <a:pt x="265604" y="1518827"/>
                </a:lnTo>
                <a:lnTo>
                  <a:pt x="265604" y="1518538"/>
                </a:lnTo>
                <a:lnTo>
                  <a:pt x="266974" y="1517421"/>
                </a:lnTo>
                <a:lnTo>
                  <a:pt x="266974" y="1517133"/>
                </a:lnTo>
                <a:lnTo>
                  <a:pt x="266578" y="1516628"/>
                </a:lnTo>
                <a:lnTo>
                  <a:pt x="266181" y="1516628"/>
                </a:lnTo>
                <a:lnTo>
                  <a:pt x="265316" y="1515727"/>
                </a:lnTo>
                <a:lnTo>
                  <a:pt x="264991" y="1515727"/>
                </a:lnTo>
                <a:lnTo>
                  <a:pt x="264811" y="1515547"/>
                </a:lnTo>
                <a:lnTo>
                  <a:pt x="264883" y="1514934"/>
                </a:lnTo>
                <a:lnTo>
                  <a:pt x="265207" y="1514646"/>
                </a:lnTo>
                <a:lnTo>
                  <a:pt x="265207" y="1514033"/>
                </a:lnTo>
                <a:lnTo>
                  <a:pt x="265099" y="1513961"/>
                </a:lnTo>
                <a:lnTo>
                  <a:pt x="264811" y="1513961"/>
                </a:lnTo>
                <a:lnTo>
                  <a:pt x="264486" y="1513637"/>
                </a:lnTo>
                <a:lnTo>
                  <a:pt x="264090" y="1513529"/>
                </a:lnTo>
                <a:lnTo>
                  <a:pt x="263801" y="1513240"/>
                </a:lnTo>
                <a:lnTo>
                  <a:pt x="262792" y="1513240"/>
                </a:lnTo>
                <a:lnTo>
                  <a:pt x="262215" y="1512556"/>
                </a:lnTo>
                <a:lnTo>
                  <a:pt x="261205" y="1512556"/>
                </a:lnTo>
                <a:lnTo>
                  <a:pt x="260917" y="1512159"/>
                </a:lnTo>
                <a:lnTo>
                  <a:pt x="260628" y="1512159"/>
                </a:lnTo>
                <a:lnTo>
                  <a:pt x="260123" y="1511763"/>
                </a:lnTo>
                <a:lnTo>
                  <a:pt x="260231" y="1510249"/>
                </a:lnTo>
                <a:lnTo>
                  <a:pt x="260123" y="1510033"/>
                </a:lnTo>
                <a:lnTo>
                  <a:pt x="259727" y="1510033"/>
                </a:lnTo>
                <a:lnTo>
                  <a:pt x="259402" y="1509745"/>
                </a:lnTo>
                <a:lnTo>
                  <a:pt x="259114" y="1509745"/>
                </a:lnTo>
                <a:lnTo>
                  <a:pt x="258933" y="1509853"/>
                </a:lnTo>
                <a:lnTo>
                  <a:pt x="258933" y="1510141"/>
                </a:lnTo>
                <a:lnTo>
                  <a:pt x="258429" y="1510537"/>
                </a:lnTo>
                <a:lnTo>
                  <a:pt x="257311" y="1509456"/>
                </a:lnTo>
                <a:lnTo>
                  <a:pt x="257311" y="1509132"/>
                </a:lnTo>
                <a:lnTo>
                  <a:pt x="257022" y="1508844"/>
                </a:lnTo>
                <a:lnTo>
                  <a:pt x="257022" y="1508519"/>
                </a:lnTo>
                <a:lnTo>
                  <a:pt x="256914" y="1508339"/>
                </a:lnTo>
                <a:lnTo>
                  <a:pt x="256517" y="1508339"/>
                </a:lnTo>
                <a:lnTo>
                  <a:pt x="256229" y="1508627"/>
                </a:lnTo>
                <a:lnTo>
                  <a:pt x="255724" y="1508159"/>
                </a:lnTo>
                <a:lnTo>
                  <a:pt x="255832" y="1507834"/>
                </a:lnTo>
                <a:lnTo>
                  <a:pt x="253741" y="1505852"/>
                </a:lnTo>
                <a:lnTo>
                  <a:pt x="253128" y="1505744"/>
                </a:lnTo>
                <a:lnTo>
                  <a:pt x="252840" y="1505456"/>
                </a:lnTo>
                <a:lnTo>
                  <a:pt x="251830" y="1505348"/>
                </a:lnTo>
                <a:lnTo>
                  <a:pt x="251541" y="1505059"/>
                </a:lnTo>
                <a:lnTo>
                  <a:pt x="251253" y="1505059"/>
                </a:lnTo>
                <a:lnTo>
                  <a:pt x="250748" y="1504555"/>
                </a:lnTo>
                <a:lnTo>
                  <a:pt x="250748" y="1504266"/>
                </a:lnTo>
                <a:lnTo>
                  <a:pt x="250424" y="1503942"/>
                </a:lnTo>
                <a:lnTo>
                  <a:pt x="250532" y="1503041"/>
                </a:lnTo>
                <a:lnTo>
                  <a:pt x="250352" y="1502969"/>
                </a:lnTo>
                <a:lnTo>
                  <a:pt x="249739" y="1502861"/>
                </a:lnTo>
                <a:lnTo>
                  <a:pt x="249342" y="1503149"/>
                </a:lnTo>
                <a:lnTo>
                  <a:pt x="248729" y="1503149"/>
                </a:lnTo>
                <a:lnTo>
                  <a:pt x="248332" y="1503365"/>
                </a:lnTo>
                <a:lnTo>
                  <a:pt x="248044" y="1503365"/>
                </a:lnTo>
                <a:lnTo>
                  <a:pt x="247647" y="1503654"/>
                </a:lnTo>
                <a:lnTo>
                  <a:pt x="247323" y="1503365"/>
                </a:lnTo>
                <a:lnTo>
                  <a:pt x="247034" y="1503654"/>
                </a:lnTo>
                <a:lnTo>
                  <a:pt x="246638" y="1503546"/>
                </a:lnTo>
                <a:lnTo>
                  <a:pt x="246349" y="1503870"/>
                </a:lnTo>
                <a:lnTo>
                  <a:pt x="246025" y="1503546"/>
                </a:lnTo>
                <a:lnTo>
                  <a:pt x="245051" y="1503474"/>
                </a:lnTo>
                <a:lnTo>
                  <a:pt x="244726" y="1503762"/>
                </a:lnTo>
                <a:lnTo>
                  <a:pt x="243753" y="1503654"/>
                </a:lnTo>
                <a:lnTo>
                  <a:pt x="243248" y="1504158"/>
                </a:lnTo>
                <a:lnTo>
                  <a:pt x="243140" y="1504483"/>
                </a:lnTo>
                <a:lnTo>
                  <a:pt x="243068" y="1504555"/>
                </a:lnTo>
                <a:lnTo>
                  <a:pt x="240363" y="1504375"/>
                </a:lnTo>
                <a:lnTo>
                  <a:pt x="240255" y="1504266"/>
                </a:lnTo>
                <a:lnTo>
                  <a:pt x="240255" y="1503978"/>
                </a:lnTo>
                <a:lnTo>
                  <a:pt x="240183" y="1503762"/>
                </a:lnTo>
                <a:lnTo>
                  <a:pt x="239065" y="1504663"/>
                </a:lnTo>
                <a:lnTo>
                  <a:pt x="238777" y="1504555"/>
                </a:lnTo>
                <a:lnTo>
                  <a:pt x="238452" y="1504266"/>
                </a:lnTo>
                <a:lnTo>
                  <a:pt x="238164" y="1504266"/>
                </a:lnTo>
                <a:lnTo>
                  <a:pt x="237659" y="1503762"/>
                </a:lnTo>
                <a:lnTo>
                  <a:pt x="237984" y="1503474"/>
                </a:lnTo>
                <a:lnTo>
                  <a:pt x="238056" y="1502969"/>
                </a:lnTo>
                <a:lnTo>
                  <a:pt x="237587" y="1502464"/>
                </a:lnTo>
                <a:lnTo>
                  <a:pt x="236974" y="1502392"/>
                </a:lnTo>
                <a:lnTo>
                  <a:pt x="236577" y="1502068"/>
                </a:lnTo>
                <a:lnTo>
                  <a:pt x="233981" y="1501888"/>
                </a:lnTo>
                <a:lnTo>
                  <a:pt x="233873" y="1501780"/>
                </a:lnTo>
                <a:lnTo>
                  <a:pt x="233873" y="1501491"/>
                </a:lnTo>
                <a:lnTo>
                  <a:pt x="233404" y="1500987"/>
                </a:lnTo>
                <a:lnTo>
                  <a:pt x="233080" y="1500987"/>
                </a:lnTo>
                <a:lnTo>
                  <a:pt x="232791" y="1500662"/>
                </a:lnTo>
                <a:lnTo>
                  <a:pt x="231097" y="1500590"/>
                </a:lnTo>
                <a:lnTo>
                  <a:pt x="230808" y="1500266"/>
                </a:lnTo>
                <a:lnTo>
                  <a:pt x="230195" y="1500194"/>
                </a:lnTo>
                <a:lnTo>
                  <a:pt x="229907" y="1499869"/>
                </a:lnTo>
                <a:lnTo>
                  <a:pt x="229582" y="1499869"/>
                </a:lnTo>
                <a:lnTo>
                  <a:pt x="228212" y="1498392"/>
                </a:lnTo>
                <a:lnTo>
                  <a:pt x="228500" y="1498176"/>
                </a:lnTo>
                <a:lnTo>
                  <a:pt x="228608" y="1496410"/>
                </a:lnTo>
                <a:lnTo>
                  <a:pt x="229005" y="1496085"/>
                </a:lnTo>
                <a:lnTo>
                  <a:pt x="229113" y="1494283"/>
                </a:lnTo>
                <a:lnTo>
                  <a:pt x="228789" y="1493995"/>
                </a:lnTo>
                <a:lnTo>
                  <a:pt x="228789" y="1493707"/>
                </a:lnTo>
                <a:lnTo>
                  <a:pt x="229510" y="1493202"/>
                </a:lnTo>
                <a:lnTo>
                  <a:pt x="229510" y="1492878"/>
                </a:lnTo>
                <a:lnTo>
                  <a:pt x="231097" y="1491616"/>
                </a:lnTo>
                <a:lnTo>
                  <a:pt x="231673" y="1491688"/>
                </a:lnTo>
                <a:lnTo>
                  <a:pt x="231998" y="1492013"/>
                </a:lnTo>
                <a:lnTo>
                  <a:pt x="232286" y="1492013"/>
                </a:lnTo>
                <a:lnTo>
                  <a:pt x="232719" y="1491796"/>
                </a:lnTo>
                <a:lnTo>
                  <a:pt x="233008" y="1491796"/>
                </a:lnTo>
                <a:lnTo>
                  <a:pt x="233404" y="1491508"/>
                </a:lnTo>
                <a:lnTo>
                  <a:pt x="234017" y="1491508"/>
                </a:lnTo>
                <a:lnTo>
                  <a:pt x="234414" y="1491292"/>
                </a:lnTo>
                <a:lnTo>
                  <a:pt x="235027" y="1491292"/>
                </a:lnTo>
                <a:lnTo>
                  <a:pt x="235496" y="1490895"/>
                </a:lnTo>
                <a:lnTo>
                  <a:pt x="235604" y="1490283"/>
                </a:lnTo>
                <a:lnTo>
                  <a:pt x="235892" y="1489994"/>
                </a:lnTo>
                <a:lnTo>
                  <a:pt x="235892" y="1489706"/>
                </a:lnTo>
                <a:lnTo>
                  <a:pt x="236794" y="1488985"/>
                </a:lnTo>
                <a:lnTo>
                  <a:pt x="237082" y="1489093"/>
                </a:lnTo>
                <a:lnTo>
                  <a:pt x="237695" y="1488589"/>
                </a:lnTo>
                <a:lnTo>
                  <a:pt x="237695" y="1488301"/>
                </a:lnTo>
                <a:lnTo>
                  <a:pt x="238020" y="1488084"/>
                </a:lnTo>
                <a:lnTo>
                  <a:pt x="238092" y="1486895"/>
                </a:lnTo>
                <a:lnTo>
                  <a:pt x="239101" y="1485994"/>
                </a:lnTo>
                <a:lnTo>
                  <a:pt x="239174" y="1485814"/>
                </a:lnTo>
                <a:lnTo>
                  <a:pt x="240003" y="1485093"/>
                </a:lnTo>
                <a:lnTo>
                  <a:pt x="240976" y="1485093"/>
                </a:lnTo>
                <a:lnTo>
                  <a:pt x="241193" y="1485021"/>
                </a:lnTo>
                <a:lnTo>
                  <a:pt x="241193" y="1484408"/>
                </a:lnTo>
                <a:lnTo>
                  <a:pt x="240399" y="1483615"/>
                </a:lnTo>
                <a:lnTo>
                  <a:pt x="240075" y="1483904"/>
                </a:lnTo>
                <a:lnTo>
                  <a:pt x="239065" y="1483832"/>
                </a:lnTo>
                <a:lnTo>
                  <a:pt x="238777" y="1484120"/>
                </a:lnTo>
                <a:lnTo>
                  <a:pt x="238092" y="1484120"/>
                </a:lnTo>
                <a:lnTo>
                  <a:pt x="236686" y="1485201"/>
                </a:lnTo>
                <a:lnTo>
                  <a:pt x="235099" y="1485129"/>
                </a:lnTo>
                <a:lnTo>
                  <a:pt x="233981" y="1483904"/>
                </a:lnTo>
                <a:lnTo>
                  <a:pt x="234306" y="1479218"/>
                </a:lnTo>
                <a:lnTo>
                  <a:pt x="234089" y="1479038"/>
                </a:lnTo>
                <a:lnTo>
                  <a:pt x="233801" y="1479038"/>
                </a:lnTo>
                <a:lnTo>
                  <a:pt x="233404" y="1478534"/>
                </a:lnTo>
                <a:lnTo>
                  <a:pt x="233476" y="1476551"/>
                </a:lnTo>
                <a:lnTo>
                  <a:pt x="233188" y="1476227"/>
                </a:lnTo>
                <a:lnTo>
                  <a:pt x="233296" y="1474461"/>
                </a:lnTo>
                <a:lnTo>
                  <a:pt x="233585" y="1474137"/>
                </a:lnTo>
                <a:lnTo>
                  <a:pt x="233693" y="1473848"/>
                </a:lnTo>
                <a:lnTo>
                  <a:pt x="233765" y="1473740"/>
                </a:lnTo>
                <a:lnTo>
                  <a:pt x="234270" y="1474137"/>
                </a:lnTo>
                <a:lnTo>
                  <a:pt x="234270" y="1474461"/>
                </a:lnTo>
                <a:lnTo>
                  <a:pt x="234594" y="1474857"/>
                </a:lnTo>
                <a:lnTo>
                  <a:pt x="234594" y="1475326"/>
                </a:lnTo>
                <a:lnTo>
                  <a:pt x="234666" y="1475542"/>
                </a:lnTo>
                <a:lnTo>
                  <a:pt x="234991" y="1475542"/>
                </a:lnTo>
                <a:lnTo>
                  <a:pt x="235387" y="1475326"/>
                </a:lnTo>
                <a:lnTo>
                  <a:pt x="235676" y="1475326"/>
                </a:lnTo>
                <a:lnTo>
                  <a:pt x="235964" y="1475650"/>
                </a:lnTo>
                <a:lnTo>
                  <a:pt x="236181" y="1475434"/>
                </a:lnTo>
                <a:lnTo>
                  <a:pt x="236181" y="1475254"/>
                </a:lnTo>
                <a:lnTo>
                  <a:pt x="236361" y="1475038"/>
                </a:lnTo>
                <a:lnTo>
                  <a:pt x="236974" y="1475038"/>
                </a:lnTo>
                <a:lnTo>
                  <a:pt x="237262" y="1475434"/>
                </a:lnTo>
                <a:lnTo>
                  <a:pt x="237659" y="1475146"/>
                </a:lnTo>
                <a:lnTo>
                  <a:pt x="237984" y="1475146"/>
                </a:lnTo>
                <a:lnTo>
                  <a:pt x="238452" y="1474749"/>
                </a:lnTo>
                <a:lnTo>
                  <a:pt x="238452" y="1474461"/>
                </a:lnTo>
                <a:lnTo>
                  <a:pt x="239065" y="1474029"/>
                </a:lnTo>
                <a:lnTo>
                  <a:pt x="239678" y="1474029"/>
                </a:lnTo>
                <a:lnTo>
                  <a:pt x="239967" y="1474353"/>
                </a:lnTo>
                <a:lnTo>
                  <a:pt x="241265" y="1474461"/>
                </a:lnTo>
                <a:lnTo>
                  <a:pt x="241553" y="1474857"/>
                </a:lnTo>
                <a:lnTo>
                  <a:pt x="241986" y="1474857"/>
                </a:lnTo>
                <a:lnTo>
                  <a:pt x="243176" y="1476047"/>
                </a:lnTo>
                <a:lnTo>
                  <a:pt x="243861" y="1476155"/>
                </a:lnTo>
                <a:lnTo>
                  <a:pt x="243969" y="1475939"/>
                </a:lnTo>
                <a:lnTo>
                  <a:pt x="244041" y="1475146"/>
                </a:lnTo>
                <a:lnTo>
                  <a:pt x="244763" y="1474533"/>
                </a:lnTo>
                <a:lnTo>
                  <a:pt x="244763" y="1473632"/>
                </a:lnTo>
                <a:lnTo>
                  <a:pt x="245159" y="1473344"/>
                </a:lnTo>
                <a:lnTo>
                  <a:pt x="245159" y="1472154"/>
                </a:lnTo>
                <a:lnTo>
                  <a:pt x="245339" y="1472046"/>
                </a:lnTo>
                <a:lnTo>
                  <a:pt x="246349" y="1472154"/>
                </a:lnTo>
                <a:lnTo>
                  <a:pt x="246457" y="1472263"/>
                </a:lnTo>
                <a:lnTo>
                  <a:pt x="246457" y="1472551"/>
                </a:lnTo>
                <a:lnTo>
                  <a:pt x="246638" y="1472731"/>
                </a:lnTo>
                <a:lnTo>
                  <a:pt x="247323" y="1472731"/>
                </a:lnTo>
                <a:lnTo>
                  <a:pt x="247647" y="1473055"/>
                </a:lnTo>
                <a:lnTo>
                  <a:pt x="247936" y="1473164"/>
                </a:lnTo>
                <a:lnTo>
                  <a:pt x="248044" y="1473236"/>
                </a:lnTo>
                <a:lnTo>
                  <a:pt x="248044" y="1473560"/>
                </a:lnTo>
                <a:lnTo>
                  <a:pt x="248549" y="1474029"/>
                </a:lnTo>
                <a:lnTo>
                  <a:pt x="249847" y="1474137"/>
                </a:lnTo>
                <a:lnTo>
                  <a:pt x="249919" y="1474245"/>
                </a:lnTo>
                <a:lnTo>
                  <a:pt x="249919" y="1474533"/>
                </a:lnTo>
                <a:lnTo>
                  <a:pt x="250243" y="1474857"/>
                </a:lnTo>
                <a:lnTo>
                  <a:pt x="250243" y="1475722"/>
                </a:lnTo>
                <a:lnTo>
                  <a:pt x="251037" y="1476515"/>
                </a:lnTo>
                <a:lnTo>
                  <a:pt x="251109" y="1476443"/>
                </a:lnTo>
                <a:lnTo>
                  <a:pt x="251109" y="1476119"/>
                </a:lnTo>
                <a:lnTo>
                  <a:pt x="250532" y="1475434"/>
                </a:lnTo>
                <a:lnTo>
                  <a:pt x="250532" y="1475218"/>
                </a:lnTo>
                <a:lnTo>
                  <a:pt x="250712" y="1475038"/>
                </a:lnTo>
                <a:lnTo>
                  <a:pt x="251433" y="1475146"/>
                </a:lnTo>
                <a:lnTo>
                  <a:pt x="251830" y="1475542"/>
                </a:lnTo>
                <a:lnTo>
                  <a:pt x="251830" y="1475867"/>
                </a:lnTo>
                <a:lnTo>
                  <a:pt x="252623" y="1476660"/>
                </a:lnTo>
                <a:lnTo>
                  <a:pt x="252912" y="1476660"/>
                </a:lnTo>
                <a:lnTo>
                  <a:pt x="253128" y="1476551"/>
                </a:lnTo>
                <a:lnTo>
                  <a:pt x="253200" y="1475362"/>
                </a:lnTo>
                <a:lnTo>
                  <a:pt x="253020" y="1475146"/>
                </a:lnTo>
                <a:lnTo>
                  <a:pt x="252695" y="1475254"/>
                </a:lnTo>
                <a:lnTo>
                  <a:pt x="252515" y="1475038"/>
                </a:lnTo>
                <a:lnTo>
                  <a:pt x="252515" y="1474749"/>
                </a:lnTo>
                <a:lnTo>
                  <a:pt x="252695" y="1474533"/>
                </a:lnTo>
                <a:lnTo>
                  <a:pt x="253993" y="1474641"/>
                </a:lnTo>
                <a:lnTo>
                  <a:pt x="254318" y="1475038"/>
                </a:lnTo>
                <a:lnTo>
                  <a:pt x="254498" y="1474857"/>
                </a:lnTo>
                <a:lnTo>
                  <a:pt x="254498" y="1474533"/>
                </a:lnTo>
                <a:lnTo>
                  <a:pt x="253993" y="1474065"/>
                </a:lnTo>
                <a:lnTo>
                  <a:pt x="252731" y="1474065"/>
                </a:lnTo>
                <a:lnTo>
                  <a:pt x="252623" y="1473848"/>
                </a:lnTo>
                <a:lnTo>
                  <a:pt x="252623" y="1473272"/>
                </a:lnTo>
                <a:lnTo>
                  <a:pt x="252335" y="1472947"/>
                </a:lnTo>
                <a:lnTo>
                  <a:pt x="252515" y="1470857"/>
                </a:lnTo>
                <a:lnTo>
                  <a:pt x="251830" y="1470244"/>
                </a:lnTo>
                <a:lnTo>
                  <a:pt x="251902" y="1469956"/>
                </a:lnTo>
                <a:lnTo>
                  <a:pt x="252227" y="1469668"/>
                </a:lnTo>
                <a:lnTo>
                  <a:pt x="252227" y="1469055"/>
                </a:lnTo>
                <a:lnTo>
                  <a:pt x="252623" y="1468767"/>
                </a:lnTo>
                <a:lnTo>
                  <a:pt x="252623" y="1467974"/>
                </a:lnTo>
                <a:lnTo>
                  <a:pt x="252299" y="1467541"/>
                </a:lnTo>
                <a:lnTo>
                  <a:pt x="252407" y="1466676"/>
                </a:lnTo>
                <a:lnTo>
                  <a:pt x="252695" y="1466460"/>
                </a:lnTo>
                <a:lnTo>
                  <a:pt x="252803" y="1465559"/>
                </a:lnTo>
                <a:lnTo>
                  <a:pt x="253020" y="1465379"/>
                </a:lnTo>
                <a:lnTo>
                  <a:pt x="253308" y="1465451"/>
                </a:lnTo>
                <a:lnTo>
                  <a:pt x="253416" y="1465559"/>
                </a:lnTo>
                <a:lnTo>
                  <a:pt x="253416" y="1465883"/>
                </a:lnTo>
                <a:lnTo>
                  <a:pt x="253597" y="1466064"/>
                </a:lnTo>
                <a:lnTo>
                  <a:pt x="254318" y="1465451"/>
                </a:lnTo>
                <a:lnTo>
                  <a:pt x="254895" y="1465559"/>
                </a:lnTo>
                <a:lnTo>
                  <a:pt x="255183" y="1465847"/>
                </a:lnTo>
                <a:lnTo>
                  <a:pt x="255508" y="1465847"/>
                </a:lnTo>
                <a:lnTo>
                  <a:pt x="258609" y="1469055"/>
                </a:lnTo>
                <a:lnTo>
                  <a:pt x="258789" y="1468839"/>
                </a:lnTo>
                <a:lnTo>
                  <a:pt x="258789" y="1468550"/>
                </a:lnTo>
                <a:lnTo>
                  <a:pt x="256698" y="1466352"/>
                </a:lnTo>
                <a:lnTo>
                  <a:pt x="256698" y="1465739"/>
                </a:lnTo>
                <a:lnTo>
                  <a:pt x="256409" y="1465451"/>
                </a:lnTo>
                <a:lnTo>
                  <a:pt x="256878" y="1465055"/>
                </a:lnTo>
                <a:lnTo>
                  <a:pt x="257203" y="1465055"/>
                </a:lnTo>
                <a:lnTo>
                  <a:pt x="257383" y="1465271"/>
                </a:lnTo>
                <a:lnTo>
                  <a:pt x="257383" y="1465559"/>
                </a:lnTo>
                <a:lnTo>
                  <a:pt x="257780" y="1465956"/>
                </a:lnTo>
                <a:lnTo>
                  <a:pt x="257996" y="1465847"/>
                </a:lnTo>
                <a:lnTo>
                  <a:pt x="257996" y="1465559"/>
                </a:lnTo>
                <a:lnTo>
                  <a:pt x="257671" y="1465271"/>
                </a:lnTo>
                <a:lnTo>
                  <a:pt x="257780" y="1464370"/>
                </a:lnTo>
                <a:lnTo>
                  <a:pt x="258104" y="1464045"/>
                </a:lnTo>
                <a:lnTo>
                  <a:pt x="258176" y="1462568"/>
                </a:lnTo>
                <a:lnTo>
                  <a:pt x="258392" y="1462460"/>
                </a:lnTo>
                <a:lnTo>
                  <a:pt x="258681" y="1462460"/>
                </a:lnTo>
                <a:lnTo>
                  <a:pt x="258969" y="1462784"/>
                </a:lnTo>
                <a:lnTo>
                  <a:pt x="259402" y="1462568"/>
                </a:lnTo>
                <a:lnTo>
                  <a:pt x="259691" y="1462568"/>
                </a:lnTo>
                <a:lnTo>
                  <a:pt x="259979" y="1462279"/>
                </a:lnTo>
                <a:lnTo>
                  <a:pt x="260700" y="1462279"/>
                </a:lnTo>
                <a:lnTo>
                  <a:pt x="261277" y="1462964"/>
                </a:lnTo>
                <a:lnTo>
                  <a:pt x="262900" y="1463072"/>
                </a:lnTo>
                <a:lnTo>
                  <a:pt x="263188" y="1463361"/>
                </a:lnTo>
                <a:lnTo>
                  <a:pt x="264162" y="1463361"/>
                </a:lnTo>
                <a:lnTo>
                  <a:pt x="264667" y="1462964"/>
                </a:lnTo>
                <a:lnTo>
                  <a:pt x="264775" y="1462460"/>
                </a:lnTo>
                <a:lnTo>
                  <a:pt x="265063" y="1462171"/>
                </a:lnTo>
                <a:lnTo>
                  <a:pt x="265063" y="1461883"/>
                </a:lnTo>
                <a:lnTo>
                  <a:pt x="265280" y="1461667"/>
                </a:lnTo>
                <a:lnTo>
                  <a:pt x="266253" y="1461775"/>
                </a:lnTo>
                <a:lnTo>
                  <a:pt x="266470" y="1461559"/>
                </a:lnTo>
                <a:lnTo>
                  <a:pt x="266470" y="1461378"/>
                </a:lnTo>
                <a:lnTo>
                  <a:pt x="266758" y="1461090"/>
                </a:lnTo>
                <a:lnTo>
                  <a:pt x="266866" y="1460766"/>
                </a:lnTo>
                <a:lnTo>
                  <a:pt x="266974" y="1460586"/>
                </a:lnTo>
                <a:lnTo>
                  <a:pt x="267371" y="1460658"/>
                </a:lnTo>
                <a:lnTo>
                  <a:pt x="269030" y="1459288"/>
                </a:lnTo>
                <a:lnTo>
                  <a:pt x="269354" y="1459288"/>
                </a:lnTo>
                <a:lnTo>
                  <a:pt x="270220" y="1460189"/>
                </a:lnTo>
                <a:lnTo>
                  <a:pt x="271842" y="1460369"/>
                </a:lnTo>
                <a:lnTo>
                  <a:pt x="272022" y="1460189"/>
                </a:lnTo>
                <a:lnTo>
                  <a:pt x="272131" y="1459288"/>
                </a:lnTo>
                <a:lnTo>
                  <a:pt x="272419" y="1458964"/>
                </a:lnTo>
                <a:lnTo>
                  <a:pt x="272419" y="1458675"/>
                </a:lnTo>
                <a:lnTo>
                  <a:pt x="272635" y="1458567"/>
                </a:lnTo>
                <a:lnTo>
                  <a:pt x="272599" y="1458567"/>
                </a:lnTo>
                <a:close/>
                <a:moveTo>
                  <a:pt x="468431" y="1458279"/>
                </a:moveTo>
                <a:lnTo>
                  <a:pt x="468720" y="1458279"/>
                </a:lnTo>
                <a:lnTo>
                  <a:pt x="468936" y="1458459"/>
                </a:lnTo>
                <a:lnTo>
                  <a:pt x="468936" y="1458784"/>
                </a:lnTo>
                <a:lnTo>
                  <a:pt x="468431" y="1459180"/>
                </a:lnTo>
                <a:lnTo>
                  <a:pt x="468034" y="1459180"/>
                </a:lnTo>
                <a:lnTo>
                  <a:pt x="467926" y="1458964"/>
                </a:lnTo>
                <a:lnTo>
                  <a:pt x="467926" y="1458675"/>
                </a:lnTo>
                <a:close/>
                <a:moveTo>
                  <a:pt x="469837" y="1457774"/>
                </a:moveTo>
                <a:lnTo>
                  <a:pt x="469909" y="1457883"/>
                </a:lnTo>
                <a:lnTo>
                  <a:pt x="469909" y="1458171"/>
                </a:lnTo>
                <a:lnTo>
                  <a:pt x="469729" y="1458351"/>
                </a:lnTo>
                <a:lnTo>
                  <a:pt x="469405" y="1458279"/>
                </a:lnTo>
                <a:lnTo>
                  <a:pt x="469224" y="1458171"/>
                </a:lnTo>
                <a:lnTo>
                  <a:pt x="469224" y="1457883"/>
                </a:lnTo>
                <a:lnTo>
                  <a:pt x="469405" y="1457774"/>
                </a:lnTo>
                <a:close/>
                <a:moveTo>
                  <a:pt x="320449" y="1456369"/>
                </a:moveTo>
                <a:lnTo>
                  <a:pt x="321458" y="1456369"/>
                </a:lnTo>
                <a:lnTo>
                  <a:pt x="321566" y="1456585"/>
                </a:lnTo>
                <a:lnTo>
                  <a:pt x="321566" y="1456873"/>
                </a:lnTo>
                <a:lnTo>
                  <a:pt x="321855" y="1457162"/>
                </a:lnTo>
                <a:lnTo>
                  <a:pt x="321855" y="1457486"/>
                </a:lnTo>
                <a:lnTo>
                  <a:pt x="322071" y="1457558"/>
                </a:lnTo>
                <a:lnTo>
                  <a:pt x="322937" y="1457666"/>
                </a:lnTo>
                <a:lnTo>
                  <a:pt x="323153" y="1457883"/>
                </a:lnTo>
                <a:lnTo>
                  <a:pt x="323153" y="1458351"/>
                </a:lnTo>
                <a:lnTo>
                  <a:pt x="322756" y="1458675"/>
                </a:lnTo>
                <a:lnTo>
                  <a:pt x="323045" y="1458964"/>
                </a:lnTo>
                <a:lnTo>
                  <a:pt x="322756" y="1459288"/>
                </a:lnTo>
                <a:lnTo>
                  <a:pt x="323045" y="1459576"/>
                </a:lnTo>
                <a:lnTo>
                  <a:pt x="323045" y="1459865"/>
                </a:lnTo>
                <a:lnTo>
                  <a:pt x="322864" y="1460081"/>
                </a:lnTo>
                <a:lnTo>
                  <a:pt x="322143" y="1459973"/>
                </a:lnTo>
                <a:lnTo>
                  <a:pt x="322071" y="1460189"/>
                </a:lnTo>
                <a:lnTo>
                  <a:pt x="321963" y="1460766"/>
                </a:lnTo>
                <a:lnTo>
                  <a:pt x="321350" y="1461270"/>
                </a:lnTo>
                <a:lnTo>
                  <a:pt x="321278" y="1461883"/>
                </a:lnTo>
                <a:lnTo>
                  <a:pt x="319763" y="1463144"/>
                </a:lnTo>
                <a:lnTo>
                  <a:pt x="319078" y="1463072"/>
                </a:lnTo>
                <a:lnTo>
                  <a:pt x="318754" y="1462748"/>
                </a:lnTo>
                <a:lnTo>
                  <a:pt x="318465" y="1462748"/>
                </a:lnTo>
                <a:lnTo>
                  <a:pt x="317961" y="1462279"/>
                </a:lnTo>
                <a:lnTo>
                  <a:pt x="318069" y="1461378"/>
                </a:lnTo>
                <a:lnTo>
                  <a:pt x="318357" y="1461054"/>
                </a:lnTo>
                <a:lnTo>
                  <a:pt x="318357" y="1460874"/>
                </a:lnTo>
                <a:lnTo>
                  <a:pt x="318069" y="1460477"/>
                </a:lnTo>
                <a:lnTo>
                  <a:pt x="318177" y="1459973"/>
                </a:lnTo>
                <a:lnTo>
                  <a:pt x="317852" y="1459576"/>
                </a:lnTo>
                <a:lnTo>
                  <a:pt x="317852" y="1459288"/>
                </a:lnTo>
                <a:lnTo>
                  <a:pt x="318177" y="1459072"/>
                </a:lnTo>
                <a:lnTo>
                  <a:pt x="318177" y="1458784"/>
                </a:lnTo>
                <a:lnTo>
                  <a:pt x="318357" y="1458567"/>
                </a:lnTo>
                <a:lnTo>
                  <a:pt x="318646" y="1458567"/>
                </a:lnTo>
                <a:lnTo>
                  <a:pt x="318862" y="1458495"/>
                </a:lnTo>
                <a:lnTo>
                  <a:pt x="318862" y="1457883"/>
                </a:lnTo>
                <a:lnTo>
                  <a:pt x="319980" y="1457090"/>
                </a:lnTo>
                <a:lnTo>
                  <a:pt x="319980" y="1456765"/>
                </a:lnTo>
                <a:close/>
                <a:moveTo>
                  <a:pt x="311975" y="1456189"/>
                </a:moveTo>
                <a:lnTo>
                  <a:pt x="312588" y="1456189"/>
                </a:lnTo>
                <a:lnTo>
                  <a:pt x="313093" y="1456693"/>
                </a:lnTo>
                <a:lnTo>
                  <a:pt x="313093" y="1457270"/>
                </a:lnTo>
                <a:lnTo>
                  <a:pt x="313381" y="1457594"/>
                </a:lnTo>
                <a:lnTo>
                  <a:pt x="313273" y="1458784"/>
                </a:lnTo>
                <a:lnTo>
                  <a:pt x="313489" y="1458892"/>
                </a:lnTo>
                <a:lnTo>
                  <a:pt x="313778" y="1458964"/>
                </a:lnTo>
                <a:lnTo>
                  <a:pt x="314066" y="1458675"/>
                </a:lnTo>
                <a:lnTo>
                  <a:pt x="314463" y="1458675"/>
                </a:lnTo>
                <a:lnTo>
                  <a:pt x="315364" y="1459576"/>
                </a:lnTo>
                <a:lnTo>
                  <a:pt x="315977" y="1459685"/>
                </a:lnTo>
                <a:lnTo>
                  <a:pt x="316158" y="1459757"/>
                </a:lnTo>
                <a:lnTo>
                  <a:pt x="316158" y="1460081"/>
                </a:lnTo>
                <a:lnTo>
                  <a:pt x="315292" y="1460766"/>
                </a:lnTo>
                <a:lnTo>
                  <a:pt x="314679" y="1460766"/>
                </a:lnTo>
                <a:lnTo>
                  <a:pt x="314463" y="1460586"/>
                </a:lnTo>
                <a:lnTo>
                  <a:pt x="314463" y="1460081"/>
                </a:lnTo>
                <a:lnTo>
                  <a:pt x="314391" y="1459865"/>
                </a:lnTo>
                <a:lnTo>
                  <a:pt x="314066" y="1459865"/>
                </a:lnTo>
                <a:lnTo>
                  <a:pt x="313886" y="1459973"/>
                </a:lnTo>
                <a:lnTo>
                  <a:pt x="314174" y="1460261"/>
                </a:lnTo>
                <a:lnTo>
                  <a:pt x="314174" y="1460586"/>
                </a:lnTo>
                <a:lnTo>
                  <a:pt x="313994" y="1460658"/>
                </a:lnTo>
                <a:lnTo>
                  <a:pt x="312372" y="1460658"/>
                </a:lnTo>
                <a:lnTo>
                  <a:pt x="311903" y="1460189"/>
                </a:lnTo>
                <a:lnTo>
                  <a:pt x="311903" y="1459865"/>
                </a:lnTo>
                <a:lnTo>
                  <a:pt x="311795" y="1459685"/>
                </a:lnTo>
                <a:lnTo>
                  <a:pt x="311614" y="1459865"/>
                </a:lnTo>
                <a:lnTo>
                  <a:pt x="311614" y="1460189"/>
                </a:lnTo>
                <a:lnTo>
                  <a:pt x="311398" y="1460261"/>
                </a:lnTo>
                <a:lnTo>
                  <a:pt x="310785" y="1460261"/>
                </a:lnTo>
                <a:lnTo>
                  <a:pt x="310100" y="1460766"/>
                </a:lnTo>
                <a:lnTo>
                  <a:pt x="309090" y="1460766"/>
                </a:lnTo>
                <a:lnTo>
                  <a:pt x="308802" y="1460369"/>
                </a:lnTo>
                <a:lnTo>
                  <a:pt x="307792" y="1460369"/>
                </a:lnTo>
                <a:lnTo>
                  <a:pt x="307720" y="1460189"/>
                </a:lnTo>
                <a:lnTo>
                  <a:pt x="307720" y="1459865"/>
                </a:lnTo>
                <a:lnTo>
                  <a:pt x="308008" y="1459685"/>
                </a:lnTo>
                <a:lnTo>
                  <a:pt x="308117" y="1459072"/>
                </a:lnTo>
                <a:lnTo>
                  <a:pt x="308405" y="1458784"/>
                </a:lnTo>
                <a:lnTo>
                  <a:pt x="308405" y="1458459"/>
                </a:lnTo>
                <a:lnTo>
                  <a:pt x="308802" y="1458171"/>
                </a:lnTo>
                <a:lnTo>
                  <a:pt x="308802" y="1457883"/>
                </a:lnTo>
                <a:lnTo>
                  <a:pt x="309126" y="1457558"/>
                </a:lnTo>
                <a:lnTo>
                  <a:pt x="309198" y="1456765"/>
                </a:lnTo>
                <a:lnTo>
                  <a:pt x="309307" y="1456585"/>
                </a:lnTo>
                <a:lnTo>
                  <a:pt x="310280" y="1456657"/>
                </a:lnTo>
                <a:lnTo>
                  <a:pt x="310496" y="1456765"/>
                </a:lnTo>
                <a:lnTo>
                  <a:pt x="310388" y="1457378"/>
                </a:lnTo>
                <a:lnTo>
                  <a:pt x="310100" y="1457666"/>
                </a:lnTo>
                <a:lnTo>
                  <a:pt x="309992" y="1458856"/>
                </a:lnTo>
                <a:lnTo>
                  <a:pt x="309307" y="1459360"/>
                </a:lnTo>
                <a:lnTo>
                  <a:pt x="309307" y="1459648"/>
                </a:lnTo>
                <a:lnTo>
                  <a:pt x="309487" y="1459865"/>
                </a:lnTo>
                <a:lnTo>
                  <a:pt x="310677" y="1458856"/>
                </a:lnTo>
                <a:lnTo>
                  <a:pt x="310785" y="1457054"/>
                </a:lnTo>
                <a:lnTo>
                  <a:pt x="310893" y="1456982"/>
                </a:lnTo>
                <a:lnTo>
                  <a:pt x="311290" y="1456982"/>
                </a:lnTo>
                <a:lnTo>
                  <a:pt x="311578" y="1457270"/>
                </a:lnTo>
                <a:lnTo>
                  <a:pt x="311795" y="1457162"/>
                </a:lnTo>
                <a:lnTo>
                  <a:pt x="311795" y="1456261"/>
                </a:lnTo>
                <a:close/>
                <a:moveTo>
                  <a:pt x="329319" y="1455972"/>
                </a:moveTo>
                <a:lnTo>
                  <a:pt x="329607" y="1455972"/>
                </a:lnTo>
                <a:lnTo>
                  <a:pt x="329715" y="1456080"/>
                </a:lnTo>
                <a:lnTo>
                  <a:pt x="329715" y="1456369"/>
                </a:lnTo>
                <a:lnTo>
                  <a:pt x="329607" y="1456585"/>
                </a:lnTo>
                <a:lnTo>
                  <a:pt x="329211" y="1456585"/>
                </a:lnTo>
                <a:lnTo>
                  <a:pt x="329139" y="1456369"/>
                </a:lnTo>
                <a:lnTo>
                  <a:pt x="329139" y="1456080"/>
                </a:lnTo>
                <a:close/>
                <a:moveTo>
                  <a:pt x="316554" y="1455792"/>
                </a:moveTo>
                <a:lnTo>
                  <a:pt x="317852" y="1455900"/>
                </a:lnTo>
                <a:lnTo>
                  <a:pt x="318033" y="1456080"/>
                </a:lnTo>
                <a:lnTo>
                  <a:pt x="317961" y="1456693"/>
                </a:lnTo>
                <a:lnTo>
                  <a:pt x="317744" y="1456765"/>
                </a:lnTo>
                <a:lnTo>
                  <a:pt x="316843" y="1456693"/>
                </a:lnTo>
                <a:lnTo>
                  <a:pt x="316374" y="1456297"/>
                </a:lnTo>
                <a:lnTo>
                  <a:pt x="316374" y="1455972"/>
                </a:lnTo>
                <a:close/>
                <a:moveTo>
                  <a:pt x="316951" y="1454675"/>
                </a:moveTo>
                <a:lnTo>
                  <a:pt x="317275" y="1454675"/>
                </a:lnTo>
                <a:lnTo>
                  <a:pt x="317456" y="1454783"/>
                </a:lnTo>
                <a:lnTo>
                  <a:pt x="317348" y="1455071"/>
                </a:lnTo>
                <a:lnTo>
                  <a:pt x="317275" y="1455288"/>
                </a:lnTo>
                <a:lnTo>
                  <a:pt x="316843" y="1455288"/>
                </a:lnTo>
                <a:lnTo>
                  <a:pt x="316771" y="1455071"/>
                </a:lnTo>
                <a:lnTo>
                  <a:pt x="316771" y="1454783"/>
                </a:lnTo>
                <a:close/>
                <a:moveTo>
                  <a:pt x="363286" y="1453990"/>
                </a:moveTo>
                <a:lnTo>
                  <a:pt x="363682" y="1453990"/>
                </a:lnTo>
                <a:lnTo>
                  <a:pt x="364403" y="1454783"/>
                </a:lnTo>
                <a:lnTo>
                  <a:pt x="364403" y="1455071"/>
                </a:lnTo>
                <a:lnTo>
                  <a:pt x="364187" y="1455179"/>
                </a:lnTo>
                <a:lnTo>
                  <a:pt x="363610" y="1455179"/>
                </a:lnTo>
                <a:lnTo>
                  <a:pt x="363105" y="1454675"/>
                </a:lnTo>
                <a:lnTo>
                  <a:pt x="363105" y="1454098"/>
                </a:lnTo>
                <a:close/>
                <a:moveTo>
                  <a:pt x="309703" y="1450386"/>
                </a:moveTo>
                <a:lnTo>
                  <a:pt x="310388" y="1450386"/>
                </a:lnTo>
                <a:lnTo>
                  <a:pt x="310496" y="1450602"/>
                </a:lnTo>
                <a:lnTo>
                  <a:pt x="310388" y="1451792"/>
                </a:lnTo>
                <a:lnTo>
                  <a:pt x="311109" y="1452404"/>
                </a:lnTo>
                <a:lnTo>
                  <a:pt x="310208" y="1453089"/>
                </a:lnTo>
                <a:lnTo>
                  <a:pt x="309198" y="1452981"/>
                </a:lnTo>
                <a:lnTo>
                  <a:pt x="308802" y="1452585"/>
                </a:lnTo>
                <a:lnTo>
                  <a:pt x="308802" y="1452296"/>
                </a:lnTo>
                <a:lnTo>
                  <a:pt x="309090" y="1452008"/>
                </a:lnTo>
                <a:lnTo>
                  <a:pt x="309198" y="1450783"/>
                </a:lnTo>
                <a:close/>
                <a:moveTo>
                  <a:pt x="358310" y="1449809"/>
                </a:moveTo>
                <a:lnTo>
                  <a:pt x="358634" y="1449882"/>
                </a:lnTo>
                <a:lnTo>
                  <a:pt x="359103" y="1450278"/>
                </a:lnTo>
                <a:lnTo>
                  <a:pt x="359103" y="1450602"/>
                </a:lnTo>
                <a:lnTo>
                  <a:pt x="358923" y="1450783"/>
                </a:lnTo>
                <a:lnTo>
                  <a:pt x="358310" y="1450710"/>
                </a:lnTo>
                <a:lnTo>
                  <a:pt x="358129" y="1450602"/>
                </a:lnTo>
                <a:lnTo>
                  <a:pt x="358129" y="1449990"/>
                </a:lnTo>
                <a:close/>
                <a:moveTo>
                  <a:pt x="357733" y="1448908"/>
                </a:moveTo>
                <a:lnTo>
                  <a:pt x="358021" y="1448908"/>
                </a:lnTo>
                <a:lnTo>
                  <a:pt x="358201" y="1449089"/>
                </a:lnTo>
                <a:lnTo>
                  <a:pt x="358201" y="1449413"/>
                </a:lnTo>
                <a:lnTo>
                  <a:pt x="358021" y="1449485"/>
                </a:lnTo>
                <a:lnTo>
                  <a:pt x="357733" y="1449485"/>
                </a:lnTo>
                <a:lnTo>
                  <a:pt x="357516" y="1449413"/>
                </a:lnTo>
                <a:lnTo>
                  <a:pt x="357516" y="1449017"/>
                </a:lnTo>
                <a:close/>
                <a:moveTo>
                  <a:pt x="192009" y="1447503"/>
                </a:moveTo>
                <a:lnTo>
                  <a:pt x="192298" y="1447611"/>
                </a:lnTo>
                <a:lnTo>
                  <a:pt x="192514" y="1447719"/>
                </a:lnTo>
                <a:lnTo>
                  <a:pt x="192406" y="1448296"/>
                </a:lnTo>
                <a:lnTo>
                  <a:pt x="192334" y="1448404"/>
                </a:lnTo>
                <a:lnTo>
                  <a:pt x="191901" y="1448404"/>
                </a:lnTo>
                <a:lnTo>
                  <a:pt x="191829" y="1448296"/>
                </a:lnTo>
                <a:lnTo>
                  <a:pt x="191829" y="1447719"/>
                </a:lnTo>
                <a:close/>
                <a:moveTo>
                  <a:pt x="276602" y="1447215"/>
                </a:moveTo>
                <a:lnTo>
                  <a:pt x="276890" y="1447287"/>
                </a:lnTo>
                <a:lnTo>
                  <a:pt x="277107" y="1447395"/>
                </a:lnTo>
                <a:lnTo>
                  <a:pt x="276998" y="1447719"/>
                </a:lnTo>
                <a:lnTo>
                  <a:pt x="276926" y="1447791"/>
                </a:lnTo>
                <a:lnTo>
                  <a:pt x="276530" y="1447791"/>
                </a:lnTo>
                <a:lnTo>
                  <a:pt x="276422" y="1447719"/>
                </a:lnTo>
                <a:lnTo>
                  <a:pt x="276422" y="1447395"/>
                </a:lnTo>
                <a:close/>
                <a:moveTo>
                  <a:pt x="283777" y="1446818"/>
                </a:moveTo>
                <a:lnTo>
                  <a:pt x="284102" y="1446818"/>
                </a:lnTo>
                <a:lnTo>
                  <a:pt x="284282" y="1446998"/>
                </a:lnTo>
                <a:lnTo>
                  <a:pt x="284282" y="1447287"/>
                </a:lnTo>
                <a:lnTo>
                  <a:pt x="284102" y="1447395"/>
                </a:lnTo>
                <a:lnTo>
                  <a:pt x="283777" y="1447395"/>
                </a:lnTo>
                <a:lnTo>
                  <a:pt x="283597" y="1447215"/>
                </a:lnTo>
                <a:lnTo>
                  <a:pt x="283597" y="1446890"/>
                </a:lnTo>
                <a:close/>
                <a:moveTo>
                  <a:pt x="196409" y="1445413"/>
                </a:moveTo>
                <a:lnTo>
                  <a:pt x="196697" y="1445521"/>
                </a:lnTo>
                <a:lnTo>
                  <a:pt x="196913" y="1445593"/>
                </a:lnTo>
                <a:lnTo>
                  <a:pt x="196697" y="1445809"/>
                </a:lnTo>
                <a:lnTo>
                  <a:pt x="196409" y="1445701"/>
                </a:lnTo>
                <a:lnTo>
                  <a:pt x="196192" y="1445593"/>
                </a:lnTo>
                <a:close/>
                <a:moveTo>
                  <a:pt x="198788" y="1444115"/>
                </a:moveTo>
                <a:lnTo>
                  <a:pt x="199077" y="1444115"/>
                </a:lnTo>
                <a:lnTo>
                  <a:pt x="199185" y="1444295"/>
                </a:lnTo>
                <a:lnTo>
                  <a:pt x="198680" y="1444692"/>
                </a:lnTo>
                <a:lnTo>
                  <a:pt x="198608" y="1444512"/>
                </a:lnTo>
                <a:lnTo>
                  <a:pt x="198608" y="1444223"/>
                </a:lnTo>
                <a:close/>
                <a:moveTo>
                  <a:pt x="206072" y="1441628"/>
                </a:moveTo>
                <a:lnTo>
                  <a:pt x="207010" y="1441664"/>
                </a:lnTo>
                <a:lnTo>
                  <a:pt x="207334" y="1441953"/>
                </a:lnTo>
                <a:lnTo>
                  <a:pt x="207695" y="1441953"/>
                </a:lnTo>
                <a:lnTo>
                  <a:pt x="207983" y="1442277"/>
                </a:lnTo>
                <a:lnTo>
                  <a:pt x="208308" y="1442349"/>
                </a:lnTo>
                <a:lnTo>
                  <a:pt x="208885" y="1442962"/>
                </a:lnTo>
                <a:lnTo>
                  <a:pt x="209606" y="1442962"/>
                </a:lnTo>
                <a:lnTo>
                  <a:pt x="210003" y="1443466"/>
                </a:lnTo>
                <a:lnTo>
                  <a:pt x="210003" y="1444367"/>
                </a:lnTo>
                <a:lnTo>
                  <a:pt x="210291" y="1444656"/>
                </a:lnTo>
                <a:lnTo>
                  <a:pt x="210183" y="1445845"/>
                </a:lnTo>
                <a:lnTo>
                  <a:pt x="210003" y="1445953"/>
                </a:lnTo>
                <a:lnTo>
                  <a:pt x="209714" y="1445953"/>
                </a:lnTo>
                <a:lnTo>
                  <a:pt x="209390" y="1445629"/>
                </a:lnTo>
                <a:lnTo>
                  <a:pt x="209209" y="1445737"/>
                </a:lnTo>
                <a:lnTo>
                  <a:pt x="209209" y="1446350"/>
                </a:lnTo>
                <a:lnTo>
                  <a:pt x="209498" y="1446638"/>
                </a:lnTo>
                <a:lnTo>
                  <a:pt x="209390" y="1447251"/>
                </a:lnTo>
                <a:lnTo>
                  <a:pt x="209786" y="1447647"/>
                </a:lnTo>
                <a:lnTo>
                  <a:pt x="209714" y="1447935"/>
                </a:lnTo>
                <a:lnTo>
                  <a:pt x="209498" y="1448044"/>
                </a:lnTo>
                <a:lnTo>
                  <a:pt x="209209" y="1448044"/>
                </a:lnTo>
                <a:lnTo>
                  <a:pt x="208921" y="1447755"/>
                </a:lnTo>
                <a:lnTo>
                  <a:pt x="208704" y="1447827"/>
                </a:lnTo>
                <a:lnTo>
                  <a:pt x="208704" y="1448152"/>
                </a:lnTo>
                <a:lnTo>
                  <a:pt x="209101" y="1448440"/>
                </a:lnTo>
                <a:lnTo>
                  <a:pt x="208921" y="1449954"/>
                </a:lnTo>
                <a:lnTo>
                  <a:pt x="208813" y="1450026"/>
                </a:lnTo>
                <a:lnTo>
                  <a:pt x="208416" y="1450026"/>
                </a:lnTo>
                <a:lnTo>
                  <a:pt x="208308" y="1450134"/>
                </a:lnTo>
                <a:lnTo>
                  <a:pt x="208236" y="1450747"/>
                </a:lnTo>
                <a:lnTo>
                  <a:pt x="207911" y="1451035"/>
                </a:lnTo>
                <a:lnTo>
                  <a:pt x="207911" y="1451359"/>
                </a:lnTo>
                <a:lnTo>
                  <a:pt x="207514" y="1451648"/>
                </a:lnTo>
                <a:lnTo>
                  <a:pt x="207514" y="1452549"/>
                </a:lnTo>
                <a:lnTo>
                  <a:pt x="206829" y="1453053"/>
                </a:lnTo>
                <a:lnTo>
                  <a:pt x="206721" y="1453918"/>
                </a:lnTo>
                <a:lnTo>
                  <a:pt x="206433" y="1454242"/>
                </a:lnTo>
                <a:lnTo>
                  <a:pt x="206325" y="1455143"/>
                </a:lnTo>
                <a:lnTo>
                  <a:pt x="206036" y="1455432"/>
                </a:lnTo>
                <a:lnTo>
                  <a:pt x="205928" y="1455648"/>
                </a:lnTo>
                <a:lnTo>
                  <a:pt x="204630" y="1456837"/>
                </a:lnTo>
                <a:lnTo>
                  <a:pt x="204522" y="1457018"/>
                </a:lnTo>
                <a:lnTo>
                  <a:pt x="204233" y="1457342"/>
                </a:lnTo>
                <a:lnTo>
                  <a:pt x="204233" y="1457919"/>
                </a:lnTo>
                <a:lnTo>
                  <a:pt x="203837" y="1458243"/>
                </a:lnTo>
                <a:lnTo>
                  <a:pt x="203837" y="1458820"/>
                </a:lnTo>
                <a:lnTo>
                  <a:pt x="203440" y="1459144"/>
                </a:lnTo>
                <a:lnTo>
                  <a:pt x="203440" y="1459324"/>
                </a:lnTo>
                <a:lnTo>
                  <a:pt x="202250" y="1460333"/>
                </a:lnTo>
                <a:lnTo>
                  <a:pt x="201925" y="1460333"/>
                </a:lnTo>
                <a:lnTo>
                  <a:pt x="201745" y="1460441"/>
                </a:lnTo>
                <a:lnTo>
                  <a:pt x="201745" y="1460730"/>
                </a:lnTo>
                <a:lnTo>
                  <a:pt x="202034" y="1461018"/>
                </a:lnTo>
                <a:lnTo>
                  <a:pt x="202034" y="1461631"/>
                </a:lnTo>
                <a:lnTo>
                  <a:pt x="201637" y="1461919"/>
                </a:lnTo>
                <a:lnTo>
                  <a:pt x="201637" y="1462243"/>
                </a:lnTo>
                <a:lnTo>
                  <a:pt x="201240" y="1462532"/>
                </a:lnTo>
                <a:lnTo>
                  <a:pt x="201240" y="1463144"/>
                </a:lnTo>
                <a:lnTo>
                  <a:pt x="200844" y="1463433"/>
                </a:lnTo>
                <a:lnTo>
                  <a:pt x="200844" y="1464226"/>
                </a:lnTo>
                <a:lnTo>
                  <a:pt x="200627" y="1464442"/>
                </a:lnTo>
                <a:lnTo>
                  <a:pt x="200339" y="1464442"/>
                </a:lnTo>
                <a:lnTo>
                  <a:pt x="199942" y="1464622"/>
                </a:lnTo>
                <a:lnTo>
                  <a:pt x="199329" y="1464622"/>
                </a:lnTo>
                <a:lnTo>
                  <a:pt x="199149" y="1464730"/>
                </a:lnTo>
                <a:lnTo>
                  <a:pt x="199149" y="1465018"/>
                </a:lnTo>
                <a:lnTo>
                  <a:pt x="199437" y="1465343"/>
                </a:lnTo>
                <a:lnTo>
                  <a:pt x="199437" y="1465920"/>
                </a:lnTo>
                <a:lnTo>
                  <a:pt x="199041" y="1466244"/>
                </a:lnTo>
                <a:lnTo>
                  <a:pt x="199041" y="1466532"/>
                </a:lnTo>
                <a:lnTo>
                  <a:pt x="198356" y="1467145"/>
                </a:lnTo>
                <a:lnTo>
                  <a:pt x="198356" y="1467325"/>
                </a:lnTo>
                <a:lnTo>
                  <a:pt x="197851" y="1467830"/>
                </a:lnTo>
                <a:lnTo>
                  <a:pt x="197454" y="1467722"/>
                </a:lnTo>
                <a:lnTo>
                  <a:pt x="195760" y="1466028"/>
                </a:lnTo>
                <a:lnTo>
                  <a:pt x="195868" y="1465739"/>
                </a:lnTo>
                <a:lnTo>
                  <a:pt x="195543" y="1465451"/>
                </a:lnTo>
                <a:lnTo>
                  <a:pt x="195543" y="1465127"/>
                </a:lnTo>
                <a:lnTo>
                  <a:pt x="195255" y="1464838"/>
                </a:lnTo>
                <a:lnTo>
                  <a:pt x="195255" y="1464550"/>
                </a:lnTo>
                <a:lnTo>
                  <a:pt x="194966" y="1464226"/>
                </a:lnTo>
                <a:lnTo>
                  <a:pt x="194966" y="1463613"/>
                </a:lnTo>
                <a:lnTo>
                  <a:pt x="194642" y="1463325"/>
                </a:lnTo>
                <a:lnTo>
                  <a:pt x="194642" y="1462928"/>
                </a:lnTo>
                <a:lnTo>
                  <a:pt x="194570" y="1462820"/>
                </a:lnTo>
                <a:lnTo>
                  <a:pt x="194353" y="1462928"/>
                </a:lnTo>
                <a:lnTo>
                  <a:pt x="194353" y="1463541"/>
                </a:lnTo>
                <a:lnTo>
                  <a:pt x="194678" y="1463829"/>
                </a:lnTo>
                <a:lnTo>
                  <a:pt x="194570" y="1465018"/>
                </a:lnTo>
                <a:lnTo>
                  <a:pt x="194281" y="1465343"/>
                </a:lnTo>
                <a:lnTo>
                  <a:pt x="194173" y="1465631"/>
                </a:lnTo>
                <a:lnTo>
                  <a:pt x="194461" y="1465920"/>
                </a:lnTo>
                <a:lnTo>
                  <a:pt x="194281" y="1469235"/>
                </a:lnTo>
                <a:lnTo>
                  <a:pt x="194173" y="1469307"/>
                </a:lnTo>
                <a:lnTo>
                  <a:pt x="193776" y="1469307"/>
                </a:lnTo>
                <a:lnTo>
                  <a:pt x="192586" y="1470316"/>
                </a:lnTo>
                <a:lnTo>
                  <a:pt x="192478" y="1471434"/>
                </a:lnTo>
                <a:lnTo>
                  <a:pt x="192370" y="1471614"/>
                </a:lnTo>
                <a:lnTo>
                  <a:pt x="191685" y="1471506"/>
                </a:lnTo>
                <a:lnTo>
                  <a:pt x="191000" y="1472118"/>
                </a:lnTo>
                <a:lnTo>
                  <a:pt x="190675" y="1472118"/>
                </a:lnTo>
                <a:lnTo>
                  <a:pt x="189485" y="1473019"/>
                </a:lnTo>
                <a:lnTo>
                  <a:pt x="189377" y="1474209"/>
                </a:lnTo>
                <a:lnTo>
                  <a:pt x="189089" y="1474497"/>
                </a:lnTo>
                <a:lnTo>
                  <a:pt x="188981" y="1474821"/>
                </a:lnTo>
                <a:lnTo>
                  <a:pt x="188476" y="1475218"/>
                </a:lnTo>
                <a:lnTo>
                  <a:pt x="188187" y="1475110"/>
                </a:lnTo>
                <a:lnTo>
                  <a:pt x="187791" y="1475434"/>
                </a:lnTo>
                <a:lnTo>
                  <a:pt x="187502" y="1475434"/>
                </a:lnTo>
                <a:lnTo>
                  <a:pt x="187106" y="1474930"/>
                </a:lnTo>
                <a:lnTo>
                  <a:pt x="187106" y="1474641"/>
                </a:lnTo>
                <a:lnTo>
                  <a:pt x="186889" y="1474533"/>
                </a:lnTo>
                <a:lnTo>
                  <a:pt x="186204" y="1475038"/>
                </a:lnTo>
                <a:lnTo>
                  <a:pt x="185916" y="1475038"/>
                </a:lnTo>
                <a:lnTo>
                  <a:pt x="185411" y="1475434"/>
                </a:lnTo>
                <a:lnTo>
                  <a:pt x="185303" y="1477200"/>
                </a:lnTo>
                <a:lnTo>
                  <a:pt x="185591" y="1477524"/>
                </a:lnTo>
                <a:lnTo>
                  <a:pt x="185519" y="1477813"/>
                </a:lnTo>
                <a:lnTo>
                  <a:pt x="185411" y="1477921"/>
                </a:lnTo>
                <a:lnTo>
                  <a:pt x="185014" y="1477921"/>
                </a:lnTo>
                <a:lnTo>
                  <a:pt x="184401" y="1477308"/>
                </a:lnTo>
                <a:lnTo>
                  <a:pt x="183788" y="1477308"/>
                </a:lnTo>
                <a:lnTo>
                  <a:pt x="183608" y="1477416"/>
                </a:lnTo>
                <a:lnTo>
                  <a:pt x="183608" y="1477705"/>
                </a:lnTo>
                <a:lnTo>
                  <a:pt x="183428" y="1477813"/>
                </a:lnTo>
                <a:lnTo>
                  <a:pt x="182707" y="1477813"/>
                </a:lnTo>
                <a:lnTo>
                  <a:pt x="182598" y="1477633"/>
                </a:lnTo>
                <a:lnTo>
                  <a:pt x="182598" y="1477308"/>
                </a:lnTo>
                <a:lnTo>
                  <a:pt x="183319" y="1476804"/>
                </a:lnTo>
                <a:lnTo>
                  <a:pt x="183319" y="1476515"/>
                </a:lnTo>
                <a:lnTo>
                  <a:pt x="183211" y="1476299"/>
                </a:lnTo>
                <a:lnTo>
                  <a:pt x="182526" y="1476912"/>
                </a:lnTo>
                <a:lnTo>
                  <a:pt x="182202" y="1476804"/>
                </a:lnTo>
                <a:lnTo>
                  <a:pt x="181913" y="1476515"/>
                </a:lnTo>
                <a:lnTo>
                  <a:pt x="181733" y="1476623"/>
                </a:lnTo>
                <a:lnTo>
                  <a:pt x="181625" y="1477308"/>
                </a:lnTo>
                <a:lnTo>
                  <a:pt x="181120" y="1477705"/>
                </a:lnTo>
                <a:lnTo>
                  <a:pt x="180146" y="1477633"/>
                </a:lnTo>
                <a:lnTo>
                  <a:pt x="180038" y="1477705"/>
                </a:lnTo>
                <a:lnTo>
                  <a:pt x="179930" y="1478317"/>
                </a:lnTo>
                <a:lnTo>
                  <a:pt x="179858" y="1478498"/>
                </a:lnTo>
                <a:lnTo>
                  <a:pt x="178848" y="1478425"/>
                </a:lnTo>
                <a:lnTo>
                  <a:pt x="178452" y="1478714"/>
                </a:lnTo>
                <a:lnTo>
                  <a:pt x="178343" y="1478534"/>
                </a:lnTo>
                <a:lnTo>
                  <a:pt x="178343" y="1477633"/>
                </a:lnTo>
                <a:lnTo>
                  <a:pt x="178235" y="1477524"/>
                </a:lnTo>
                <a:lnTo>
                  <a:pt x="178055" y="1477633"/>
                </a:lnTo>
                <a:lnTo>
                  <a:pt x="177947" y="1478822"/>
                </a:lnTo>
                <a:lnTo>
                  <a:pt x="176973" y="1479615"/>
                </a:lnTo>
                <a:lnTo>
                  <a:pt x="176865" y="1481129"/>
                </a:lnTo>
                <a:lnTo>
                  <a:pt x="176360" y="1481525"/>
                </a:lnTo>
                <a:lnTo>
                  <a:pt x="176180" y="1481417"/>
                </a:lnTo>
                <a:lnTo>
                  <a:pt x="176288" y="1480228"/>
                </a:lnTo>
                <a:lnTo>
                  <a:pt x="175459" y="1479435"/>
                </a:lnTo>
                <a:lnTo>
                  <a:pt x="175170" y="1479435"/>
                </a:lnTo>
                <a:lnTo>
                  <a:pt x="174990" y="1479507"/>
                </a:lnTo>
                <a:lnTo>
                  <a:pt x="174990" y="1479831"/>
                </a:lnTo>
                <a:lnTo>
                  <a:pt x="174485" y="1480228"/>
                </a:lnTo>
                <a:lnTo>
                  <a:pt x="174089" y="1480228"/>
                </a:lnTo>
                <a:lnTo>
                  <a:pt x="173980" y="1480011"/>
                </a:lnTo>
                <a:lnTo>
                  <a:pt x="174089" y="1479146"/>
                </a:lnTo>
                <a:lnTo>
                  <a:pt x="174377" y="1478822"/>
                </a:lnTo>
                <a:lnTo>
                  <a:pt x="174485" y="1477416"/>
                </a:lnTo>
                <a:lnTo>
                  <a:pt x="174882" y="1477128"/>
                </a:lnTo>
                <a:lnTo>
                  <a:pt x="173908" y="1476119"/>
                </a:lnTo>
                <a:lnTo>
                  <a:pt x="173980" y="1475542"/>
                </a:lnTo>
                <a:lnTo>
                  <a:pt x="173800" y="1475434"/>
                </a:lnTo>
                <a:lnTo>
                  <a:pt x="173584" y="1475542"/>
                </a:lnTo>
                <a:lnTo>
                  <a:pt x="173584" y="1475831"/>
                </a:lnTo>
                <a:lnTo>
                  <a:pt x="172899" y="1476407"/>
                </a:lnTo>
                <a:lnTo>
                  <a:pt x="172899" y="1477020"/>
                </a:lnTo>
                <a:lnTo>
                  <a:pt x="173187" y="1477308"/>
                </a:lnTo>
                <a:lnTo>
                  <a:pt x="172791" y="1477633"/>
                </a:lnTo>
                <a:lnTo>
                  <a:pt x="172791" y="1478137"/>
                </a:lnTo>
                <a:lnTo>
                  <a:pt x="172502" y="1478425"/>
                </a:lnTo>
                <a:lnTo>
                  <a:pt x="172394" y="1478714"/>
                </a:lnTo>
                <a:lnTo>
                  <a:pt x="172682" y="1479038"/>
                </a:lnTo>
                <a:lnTo>
                  <a:pt x="172682" y="1479939"/>
                </a:lnTo>
                <a:lnTo>
                  <a:pt x="172502" y="1480119"/>
                </a:lnTo>
                <a:lnTo>
                  <a:pt x="172178" y="1480011"/>
                </a:lnTo>
                <a:lnTo>
                  <a:pt x="171709" y="1480444"/>
                </a:lnTo>
                <a:lnTo>
                  <a:pt x="171601" y="1481020"/>
                </a:lnTo>
                <a:lnTo>
                  <a:pt x="171096" y="1481417"/>
                </a:lnTo>
                <a:lnTo>
                  <a:pt x="170807" y="1481417"/>
                </a:lnTo>
                <a:lnTo>
                  <a:pt x="170122" y="1482030"/>
                </a:lnTo>
                <a:lnTo>
                  <a:pt x="169401" y="1481921"/>
                </a:lnTo>
                <a:lnTo>
                  <a:pt x="169004" y="1481525"/>
                </a:lnTo>
                <a:lnTo>
                  <a:pt x="169004" y="1480624"/>
                </a:lnTo>
                <a:lnTo>
                  <a:pt x="169726" y="1480011"/>
                </a:lnTo>
                <a:lnTo>
                  <a:pt x="169798" y="1479435"/>
                </a:lnTo>
                <a:lnTo>
                  <a:pt x="169401" y="1479110"/>
                </a:lnTo>
                <a:lnTo>
                  <a:pt x="169798" y="1478822"/>
                </a:lnTo>
                <a:lnTo>
                  <a:pt x="169329" y="1478425"/>
                </a:lnTo>
                <a:lnTo>
                  <a:pt x="169004" y="1478317"/>
                </a:lnTo>
                <a:lnTo>
                  <a:pt x="168716" y="1478029"/>
                </a:lnTo>
                <a:lnTo>
                  <a:pt x="167706" y="1478029"/>
                </a:lnTo>
                <a:lnTo>
                  <a:pt x="167418" y="1477633"/>
                </a:lnTo>
                <a:lnTo>
                  <a:pt x="165795" y="1477524"/>
                </a:lnTo>
                <a:lnTo>
                  <a:pt x="165399" y="1477849"/>
                </a:lnTo>
                <a:lnTo>
                  <a:pt x="165110" y="1477849"/>
                </a:lnTo>
                <a:lnTo>
                  <a:pt x="164209" y="1478425"/>
                </a:lnTo>
                <a:lnTo>
                  <a:pt x="164209" y="1478822"/>
                </a:lnTo>
                <a:lnTo>
                  <a:pt x="164137" y="1478930"/>
                </a:lnTo>
                <a:lnTo>
                  <a:pt x="163740" y="1478930"/>
                </a:lnTo>
                <a:lnTo>
                  <a:pt x="163415" y="1478642"/>
                </a:lnTo>
                <a:lnTo>
                  <a:pt x="163235" y="1478714"/>
                </a:lnTo>
                <a:lnTo>
                  <a:pt x="163235" y="1479326"/>
                </a:lnTo>
                <a:lnTo>
                  <a:pt x="162911" y="1479615"/>
                </a:lnTo>
                <a:lnTo>
                  <a:pt x="162730" y="1481921"/>
                </a:lnTo>
                <a:lnTo>
                  <a:pt x="162334" y="1482246"/>
                </a:lnTo>
                <a:lnTo>
                  <a:pt x="162334" y="1482534"/>
                </a:lnTo>
                <a:lnTo>
                  <a:pt x="162009" y="1482822"/>
                </a:lnTo>
                <a:lnTo>
                  <a:pt x="162334" y="1483147"/>
                </a:lnTo>
                <a:lnTo>
                  <a:pt x="162225" y="1484048"/>
                </a:lnTo>
                <a:lnTo>
                  <a:pt x="162045" y="1484120"/>
                </a:lnTo>
                <a:lnTo>
                  <a:pt x="161721" y="1483832"/>
                </a:lnTo>
                <a:lnTo>
                  <a:pt x="161540" y="1483940"/>
                </a:lnTo>
                <a:lnTo>
                  <a:pt x="161540" y="1484516"/>
                </a:lnTo>
                <a:lnTo>
                  <a:pt x="161036" y="1484913"/>
                </a:lnTo>
                <a:lnTo>
                  <a:pt x="160350" y="1484913"/>
                </a:lnTo>
                <a:lnTo>
                  <a:pt x="160242" y="1484733"/>
                </a:lnTo>
                <a:lnTo>
                  <a:pt x="160242" y="1484444"/>
                </a:lnTo>
                <a:lnTo>
                  <a:pt x="159737" y="1484012"/>
                </a:lnTo>
                <a:lnTo>
                  <a:pt x="159449" y="1483940"/>
                </a:lnTo>
                <a:lnTo>
                  <a:pt x="159341" y="1483832"/>
                </a:lnTo>
                <a:lnTo>
                  <a:pt x="159449" y="1482318"/>
                </a:lnTo>
                <a:lnTo>
                  <a:pt x="158836" y="1481633"/>
                </a:lnTo>
                <a:lnTo>
                  <a:pt x="158836" y="1480840"/>
                </a:lnTo>
                <a:lnTo>
                  <a:pt x="158764" y="1480624"/>
                </a:lnTo>
                <a:lnTo>
                  <a:pt x="157466" y="1480552"/>
                </a:lnTo>
                <a:lnTo>
                  <a:pt x="157249" y="1480336"/>
                </a:lnTo>
                <a:lnTo>
                  <a:pt x="157249" y="1480155"/>
                </a:lnTo>
                <a:lnTo>
                  <a:pt x="156961" y="1479759"/>
                </a:lnTo>
                <a:lnTo>
                  <a:pt x="157033" y="1478353"/>
                </a:lnTo>
                <a:lnTo>
                  <a:pt x="157249" y="1478173"/>
                </a:lnTo>
                <a:lnTo>
                  <a:pt x="157538" y="1478173"/>
                </a:lnTo>
                <a:lnTo>
                  <a:pt x="157754" y="1478065"/>
                </a:lnTo>
                <a:lnTo>
                  <a:pt x="157754" y="1477777"/>
                </a:lnTo>
                <a:lnTo>
                  <a:pt x="158223" y="1477344"/>
                </a:lnTo>
                <a:lnTo>
                  <a:pt x="158944" y="1477452"/>
                </a:lnTo>
                <a:lnTo>
                  <a:pt x="159233" y="1477669"/>
                </a:lnTo>
                <a:lnTo>
                  <a:pt x="159521" y="1477741"/>
                </a:lnTo>
                <a:lnTo>
                  <a:pt x="160747" y="1476768"/>
                </a:lnTo>
                <a:lnTo>
                  <a:pt x="160819" y="1476443"/>
                </a:lnTo>
                <a:lnTo>
                  <a:pt x="161144" y="1476263"/>
                </a:lnTo>
                <a:lnTo>
                  <a:pt x="161144" y="1475939"/>
                </a:lnTo>
                <a:lnTo>
                  <a:pt x="161829" y="1475362"/>
                </a:lnTo>
                <a:lnTo>
                  <a:pt x="161937" y="1475038"/>
                </a:lnTo>
                <a:lnTo>
                  <a:pt x="162225" y="1474749"/>
                </a:lnTo>
                <a:lnTo>
                  <a:pt x="162225" y="1474461"/>
                </a:lnTo>
                <a:lnTo>
                  <a:pt x="162550" y="1474245"/>
                </a:lnTo>
                <a:lnTo>
                  <a:pt x="162622" y="1473956"/>
                </a:lnTo>
                <a:lnTo>
                  <a:pt x="162838" y="1473776"/>
                </a:lnTo>
                <a:lnTo>
                  <a:pt x="163127" y="1473848"/>
                </a:lnTo>
                <a:lnTo>
                  <a:pt x="163451" y="1473560"/>
                </a:lnTo>
                <a:lnTo>
                  <a:pt x="163848" y="1473560"/>
                </a:lnTo>
                <a:lnTo>
                  <a:pt x="164245" y="1474065"/>
                </a:lnTo>
                <a:lnTo>
                  <a:pt x="164245" y="1474353"/>
                </a:lnTo>
                <a:lnTo>
                  <a:pt x="164317" y="1474461"/>
                </a:lnTo>
                <a:lnTo>
                  <a:pt x="165326" y="1474533"/>
                </a:lnTo>
                <a:lnTo>
                  <a:pt x="165615" y="1474857"/>
                </a:lnTo>
                <a:lnTo>
                  <a:pt x="166012" y="1474857"/>
                </a:lnTo>
                <a:lnTo>
                  <a:pt x="166336" y="1474641"/>
                </a:lnTo>
                <a:lnTo>
                  <a:pt x="167310" y="1474749"/>
                </a:lnTo>
                <a:lnTo>
                  <a:pt x="167815" y="1474245"/>
                </a:lnTo>
                <a:lnTo>
                  <a:pt x="167923" y="1473704"/>
                </a:lnTo>
                <a:lnTo>
                  <a:pt x="167526" y="1473380"/>
                </a:lnTo>
                <a:lnTo>
                  <a:pt x="167706" y="1471902"/>
                </a:lnTo>
                <a:lnTo>
                  <a:pt x="168211" y="1471506"/>
                </a:lnTo>
                <a:lnTo>
                  <a:pt x="168824" y="1471578"/>
                </a:lnTo>
                <a:lnTo>
                  <a:pt x="169221" y="1471290"/>
                </a:lnTo>
                <a:lnTo>
                  <a:pt x="169798" y="1471290"/>
                </a:lnTo>
                <a:lnTo>
                  <a:pt x="170014" y="1471181"/>
                </a:lnTo>
                <a:lnTo>
                  <a:pt x="170014" y="1470605"/>
                </a:lnTo>
                <a:lnTo>
                  <a:pt x="170411" y="1470280"/>
                </a:lnTo>
                <a:lnTo>
                  <a:pt x="170483" y="1468875"/>
                </a:lnTo>
                <a:lnTo>
                  <a:pt x="170807" y="1468586"/>
                </a:lnTo>
                <a:lnTo>
                  <a:pt x="170807" y="1468298"/>
                </a:lnTo>
                <a:lnTo>
                  <a:pt x="171204" y="1467974"/>
                </a:lnTo>
                <a:lnTo>
                  <a:pt x="171312" y="1466784"/>
                </a:lnTo>
                <a:lnTo>
                  <a:pt x="171492" y="1466676"/>
                </a:lnTo>
                <a:lnTo>
                  <a:pt x="171781" y="1466676"/>
                </a:lnTo>
                <a:lnTo>
                  <a:pt x="171997" y="1466604"/>
                </a:lnTo>
                <a:lnTo>
                  <a:pt x="171997" y="1466280"/>
                </a:lnTo>
                <a:lnTo>
                  <a:pt x="173476" y="1464982"/>
                </a:lnTo>
                <a:lnTo>
                  <a:pt x="175170" y="1465199"/>
                </a:lnTo>
                <a:lnTo>
                  <a:pt x="175964" y="1464478"/>
                </a:lnTo>
                <a:lnTo>
                  <a:pt x="176072" y="1464190"/>
                </a:lnTo>
                <a:lnTo>
                  <a:pt x="176360" y="1463901"/>
                </a:lnTo>
                <a:lnTo>
                  <a:pt x="176360" y="1463577"/>
                </a:lnTo>
                <a:lnTo>
                  <a:pt x="176757" y="1463289"/>
                </a:lnTo>
                <a:lnTo>
                  <a:pt x="176757" y="1462388"/>
                </a:lnTo>
                <a:lnTo>
                  <a:pt x="176468" y="1462099"/>
                </a:lnTo>
                <a:lnTo>
                  <a:pt x="176577" y="1460297"/>
                </a:lnTo>
                <a:lnTo>
                  <a:pt x="176973" y="1460081"/>
                </a:lnTo>
                <a:lnTo>
                  <a:pt x="176973" y="1459504"/>
                </a:lnTo>
                <a:lnTo>
                  <a:pt x="177875" y="1458784"/>
                </a:lnTo>
                <a:lnTo>
                  <a:pt x="178848" y="1458892"/>
                </a:lnTo>
                <a:lnTo>
                  <a:pt x="179173" y="1458603"/>
                </a:lnTo>
                <a:lnTo>
                  <a:pt x="179461" y="1458892"/>
                </a:lnTo>
                <a:lnTo>
                  <a:pt x="179858" y="1458892"/>
                </a:lnTo>
                <a:lnTo>
                  <a:pt x="179966" y="1458784"/>
                </a:lnTo>
                <a:lnTo>
                  <a:pt x="180038" y="1458207"/>
                </a:lnTo>
                <a:lnTo>
                  <a:pt x="180363" y="1457883"/>
                </a:lnTo>
                <a:lnTo>
                  <a:pt x="180363" y="1457594"/>
                </a:lnTo>
                <a:lnTo>
                  <a:pt x="180759" y="1457306"/>
                </a:lnTo>
                <a:lnTo>
                  <a:pt x="180759" y="1457090"/>
                </a:lnTo>
                <a:lnTo>
                  <a:pt x="180940" y="1456909"/>
                </a:lnTo>
                <a:lnTo>
                  <a:pt x="181264" y="1456909"/>
                </a:lnTo>
                <a:lnTo>
                  <a:pt x="181553" y="1456693"/>
                </a:lnTo>
                <a:lnTo>
                  <a:pt x="182562" y="1456693"/>
                </a:lnTo>
                <a:lnTo>
                  <a:pt x="183139" y="1456297"/>
                </a:lnTo>
                <a:lnTo>
                  <a:pt x="183139" y="1455107"/>
                </a:lnTo>
                <a:lnTo>
                  <a:pt x="183644" y="1454711"/>
                </a:lnTo>
                <a:lnTo>
                  <a:pt x="185050" y="1454819"/>
                </a:lnTo>
                <a:lnTo>
                  <a:pt x="185339" y="1455107"/>
                </a:lnTo>
                <a:lnTo>
                  <a:pt x="185663" y="1455107"/>
                </a:lnTo>
                <a:lnTo>
                  <a:pt x="185844" y="1454999"/>
                </a:lnTo>
                <a:lnTo>
                  <a:pt x="185844" y="1454711"/>
                </a:lnTo>
                <a:lnTo>
                  <a:pt x="186132" y="1454423"/>
                </a:lnTo>
                <a:lnTo>
                  <a:pt x="186240" y="1453810"/>
                </a:lnTo>
                <a:lnTo>
                  <a:pt x="186529" y="1453630"/>
                </a:lnTo>
                <a:lnTo>
                  <a:pt x="186637" y="1452404"/>
                </a:lnTo>
                <a:lnTo>
                  <a:pt x="186853" y="1452224"/>
                </a:lnTo>
                <a:lnTo>
                  <a:pt x="187430" y="1452332"/>
                </a:lnTo>
                <a:lnTo>
                  <a:pt x="187827" y="1452008"/>
                </a:lnTo>
                <a:lnTo>
                  <a:pt x="188440" y="1452116"/>
                </a:lnTo>
                <a:lnTo>
                  <a:pt x="189125" y="1451539"/>
                </a:lnTo>
                <a:lnTo>
                  <a:pt x="189449" y="1451539"/>
                </a:lnTo>
                <a:lnTo>
                  <a:pt x="189738" y="1451828"/>
                </a:lnTo>
                <a:lnTo>
                  <a:pt x="190134" y="1451936"/>
                </a:lnTo>
                <a:lnTo>
                  <a:pt x="190639" y="1451539"/>
                </a:lnTo>
                <a:lnTo>
                  <a:pt x="190639" y="1450927"/>
                </a:lnTo>
                <a:lnTo>
                  <a:pt x="191036" y="1450602"/>
                </a:lnTo>
                <a:lnTo>
                  <a:pt x="191036" y="1449737"/>
                </a:lnTo>
                <a:lnTo>
                  <a:pt x="191613" y="1449341"/>
                </a:lnTo>
                <a:lnTo>
                  <a:pt x="191937" y="1449341"/>
                </a:lnTo>
                <a:lnTo>
                  <a:pt x="192731" y="1448620"/>
                </a:lnTo>
                <a:lnTo>
                  <a:pt x="192839" y="1448332"/>
                </a:lnTo>
                <a:lnTo>
                  <a:pt x="193308" y="1447935"/>
                </a:lnTo>
                <a:lnTo>
                  <a:pt x="193632" y="1447935"/>
                </a:lnTo>
                <a:lnTo>
                  <a:pt x="194101" y="1447539"/>
                </a:lnTo>
                <a:lnTo>
                  <a:pt x="193812" y="1447215"/>
                </a:lnTo>
                <a:lnTo>
                  <a:pt x="193921" y="1446638"/>
                </a:lnTo>
                <a:lnTo>
                  <a:pt x="194425" y="1446205"/>
                </a:lnTo>
                <a:lnTo>
                  <a:pt x="195002" y="1446205"/>
                </a:lnTo>
                <a:lnTo>
                  <a:pt x="195399" y="1446025"/>
                </a:lnTo>
                <a:lnTo>
                  <a:pt x="195723" y="1446025"/>
                </a:lnTo>
                <a:lnTo>
                  <a:pt x="196012" y="1446314"/>
                </a:lnTo>
                <a:lnTo>
                  <a:pt x="196697" y="1446314"/>
                </a:lnTo>
                <a:lnTo>
                  <a:pt x="197202" y="1445917"/>
                </a:lnTo>
                <a:lnTo>
                  <a:pt x="197202" y="1445629"/>
                </a:lnTo>
                <a:lnTo>
                  <a:pt x="197707" y="1445232"/>
                </a:lnTo>
                <a:lnTo>
                  <a:pt x="198680" y="1445340"/>
                </a:lnTo>
                <a:lnTo>
                  <a:pt x="199906" y="1444331"/>
                </a:lnTo>
                <a:lnTo>
                  <a:pt x="199906" y="1444043"/>
                </a:lnTo>
                <a:lnTo>
                  <a:pt x="199582" y="1443719"/>
                </a:lnTo>
                <a:lnTo>
                  <a:pt x="199582" y="1443430"/>
                </a:lnTo>
                <a:lnTo>
                  <a:pt x="199798" y="1443322"/>
                </a:lnTo>
                <a:lnTo>
                  <a:pt x="200483" y="1443322"/>
                </a:lnTo>
                <a:lnTo>
                  <a:pt x="201385" y="1444331"/>
                </a:lnTo>
                <a:lnTo>
                  <a:pt x="201565" y="1444115"/>
                </a:lnTo>
                <a:lnTo>
                  <a:pt x="201565" y="1443827"/>
                </a:lnTo>
                <a:lnTo>
                  <a:pt x="201276" y="1443538"/>
                </a:lnTo>
                <a:lnTo>
                  <a:pt x="201276" y="1443214"/>
                </a:lnTo>
                <a:lnTo>
                  <a:pt x="201998" y="1442710"/>
                </a:lnTo>
                <a:lnTo>
                  <a:pt x="201998" y="1442133"/>
                </a:lnTo>
                <a:lnTo>
                  <a:pt x="202178" y="1441917"/>
                </a:lnTo>
                <a:lnTo>
                  <a:pt x="202863" y="1442025"/>
                </a:lnTo>
                <a:lnTo>
                  <a:pt x="203260" y="1442529"/>
                </a:lnTo>
                <a:lnTo>
                  <a:pt x="203260" y="1442818"/>
                </a:lnTo>
                <a:lnTo>
                  <a:pt x="203368" y="1442926"/>
                </a:lnTo>
                <a:lnTo>
                  <a:pt x="204089" y="1442998"/>
                </a:lnTo>
                <a:lnTo>
                  <a:pt x="204774" y="1442421"/>
                </a:lnTo>
                <a:lnTo>
                  <a:pt x="205063" y="1442421"/>
                </a:lnTo>
                <a:lnTo>
                  <a:pt x="205387" y="1442818"/>
                </a:lnTo>
                <a:lnTo>
                  <a:pt x="205567" y="1442601"/>
                </a:lnTo>
                <a:lnTo>
                  <a:pt x="205567" y="1442313"/>
                </a:lnTo>
                <a:lnTo>
                  <a:pt x="205964" y="1442025"/>
                </a:lnTo>
                <a:lnTo>
                  <a:pt x="205964" y="1441809"/>
                </a:lnTo>
                <a:close/>
                <a:moveTo>
                  <a:pt x="210147" y="1439826"/>
                </a:moveTo>
                <a:lnTo>
                  <a:pt x="210435" y="1439826"/>
                </a:lnTo>
                <a:lnTo>
                  <a:pt x="210652" y="1440007"/>
                </a:lnTo>
                <a:lnTo>
                  <a:pt x="210543" y="1440619"/>
                </a:lnTo>
                <a:lnTo>
                  <a:pt x="210435" y="1440727"/>
                </a:lnTo>
                <a:lnTo>
                  <a:pt x="210039" y="1440727"/>
                </a:lnTo>
                <a:lnTo>
                  <a:pt x="209966" y="1440511"/>
                </a:lnTo>
                <a:lnTo>
                  <a:pt x="209966" y="1439934"/>
                </a:lnTo>
                <a:close/>
                <a:moveTo>
                  <a:pt x="211733" y="1439610"/>
                </a:moveTo>
                <a:lnTo>
                  <a:pt x="212238" y="1440115"/>
                </a:lnTo>
                <a:lnTo>
                  <a:pt x="212238" y="1440727"/>
                </a:lnTo>
                <a:lnTo>
                  <a:pt x="212058" y="1440799"/>
                </a:lnTo>
                <a:lnTo>
                  <a:pt x="211733" y="1440799"/>
                </a:lnTo>
                <a:lnTo>
                  <a:pt x="211337" y="1441124"/>
                </a:lnTo>
                <a:lnTo>
                  <a:pt x="211048" y="1441016"/>
                </a:lnTo>
                <a:lnTo>
                  <a:pt x="210832" y="1440908"/>
                </a:lnTo>
                <a:lnTo>
                  <a:pt x="210940" y="1440007"/>
                </a:lnTo>
                <a:lnTo>
                  <a:pt x="211445" y="1439610"/>
                </a:lnTo>
                <a:close/>
                <a:moveTo>
                  <a:pt x="210255" y="1437736"/>
                </a:moveTo>
                <a:lnTo>
                  <a:pt x="210652" y="1437736"/>
                </a:lnTo>
                <a:lnTo>
                  <a:pt x="210760" y="1437916"/>
                </a:lnTo>
                <a:lnTo>
                  <a:pt x="210760" y="1438241"/>
                </a:lnTo>
                <a:lnTo>
                  <a:pt x="210543" y="1438313"/>
                </a:lnTo>
                <a:lnTo>
                  <a:pt x="210255" y="1438313"/>
                </a:lnTo>
                <a:lnTo>
                  <a:pt x="210147" y="1438241"/>
                </a:lnTo>
                <a:lnTo>
                  <a:pt x="210147" y="1437916"/>
                </a:lnTo>
                <a:close/>
                <a:moveTo>
                  <a:pt x="214329" y="1435033"/>
                </a:moveTo>
                <a:lnTo>
                  <a:pt x="214834" y="1435538"/>
                </a:lnTo>
                <a:lnTo>
                  <a:pt x="214834" y="1435826"/>
                </a:lnTo>
                <a:lnTo>
                  <a:pt x="214618" y="1435934"/>
                </a:lnTo>
                <a:lnTo>
                  <a:pt x="214329" y="1435934"/>
                </a:lnTo>
                <a:lnTo>
                  <a:pt x="213825" y="1435429"/>
                </a:lnTo>
                <a:close/>
                <a:moveTo>
                  <a:pt x="326542" y="1429951"/>
                </a:moveTo>
                <a:lnTo>
                  <a:pt x="326651" y="1430131"/>
                </a:lnTo>
                <a:lnTo>
                  <a:pt x="326651" y="1430456"/>
                </a:lnTo>
                <a:lnTo>
                  <a:pt x="326434" y="1430528"/>
                </a:lnTo>
                <a:lnTo>
                  <a:pt x="326146" y="1430528"/>
                </a:lnTo>
                <a:lnTo>
                  <a:pt x="325929" y="1430456"/>
                </a:lnTo>
                <a:lnTo>
                  <a:pt x="326038" y="1430059"/>
                </a:lnTo>
                <a:lnTo>
                  <a:pt x="326146" y="1429951"/>
                </a:lnTo>
                <a:close/>
                <a:moveTo>
                  <a:pt x="327516" y="1429447"/>
                </a:moveTo>
                <a:lnTo>
                  <a:pt x="327840" y="1429447"/>
                </a:lnTo>
                <a:lnTo>
                  <a:pt x="328345" y="1429951"/>
                </a:lnTo>
                <a:lnTo>
                  <a:pt x="328237" y="1430564"/>
                </a:lnTo>
                <a:lnTo>
                  <a:pt x="328129" y="1430636"/>
                </a:lnTo>
                <a:lnTo>
                  <a:pt x="327444" y="1430636"/>
                </a:lnTo>
                <a:lnTo>
                  <a:pt x="327227" y="1430456"/>
                </a:lnTo>
                <a:lnTo>
                  <a:pt x="327336" y="1430131"/>
                </a:lnTo>
                <a:lnTo>
                  <a:pt x="327047" y="1429843"/>
                </a:lnTo>
                <a:close/>
                <a:moveTo>
                  <a:pt x="327336" y="1427068"/>
                </a:moveTo>
                <a:lnTo>
                  <a:pt x="327624" y="1427068"/>
                </a:lnTo>
                <a:lnTo>
                  <a:pt x="327804" y="1427248"/>
                </a:lnTo>
                <a:lnTo>
                  <a:pt x="327732" y="1427573"/>
                </a:lnTo>
                <a:lnTo>
                  <a:pt x="327624" y="1427645"/>
                </a:lnTo>
                <a:lnTo>
                  <a:pt x="327227" y="1427645"/>
                </a:lnTo>
                <a:lnTo>
                  <a:pt x="327119" y="1427464"/>
                </a:lnTo>
                <a:lnTo>
                  <a:pt x="327119" y="1427140"/>
                </a:lnTo>
                <a:close/>
                <a:moveTo>
                  <a:pt x="327011" y="1426167"/>
                </a:moveTo>
                <a:lnTo>
                  <a:pt x="327336" y="1426167"/>
                </a:lnTo>
                <a:lnTo>
                  <a:pt x="327516" y="1426347"/>
                </a:lnTo>
                <a:lnTo>
                  <a:pt x="327516" y="1426672"/>
                </a:lnTo>
                <a:lnTo>
                  <a:pt x="327336" y="1426744"/>
                </a:lnTo>
                <a:lnTo>
                  <a:pt x="327011" y="1426744"/>
                </a:lnTo>
                <a:lnTo>
                  <a:pt x="326831" y="1426563"/>
                </a:lnTo>
                <a:lnTo>
                  <a:pt x="326831" y="1426239"/>
                </a:lnTo>
                <a:close/>
                <a:moveTo>
                  <a:pt x="262864" y="1425951"/>
                </a:moveTo>
                <a:lnTo>
                  <a:pt x="263260" y="1425951"/>
                </a:lnTo>
                <a:lnTo>
                  <a:pt x="263369" y="1426059"/>
                </a:lnTo>
                <a:lnTo>
                  <a:pt x="263369" y="1426455"/>
                </a:lnTo>
                <a:lnTo>
                  <a:pt x="263152" y="1426563"/>
                </a:lnTo>
                <a:lnTo>
                  <a:pt x="262864" y="1426563"/>
                </a:lnTo>
                <a:lnTo>
                  <a:pt x="262647" y="1426347"/>
                </a:lnTo>
                <a:lnTo>
                  <a:pt x="262756" y="1426059"/>
                </a:lnTo>
                <a:close/>
                <a:moveTo>
                  <a:pt x="261962" y="1424653"/>
                </a:moveTo>
                <a:lnTo>
                  <a:pt x="262179" y="1424870"/>
                </a:lnTo>
                <a:lnTo>
                  <a:pt x="262070" y="1425446"/>
                </a:lnTo>
                <a:lnTo>
                  <a:pt x="261962" y="1425554"/>
                </a:lnTo>
                <a:lnTo>
                  <a:pt x="261566" y="1425554"/>
                </a:lnTo>
                <a:lnTo>
                  <a:pt x="261457" y="1425374"/>
                </a:lnTo>
                <a:lnTo>
                  <a:pt x="261457" y="1424870"/>
                </a:lnTo>
                <a:lnTo>
                  <a:pt x="261674" y="1424653"/>
                </a:lnTo>
                <a:close/>
                <a:moveTo>
                  <a:pt x="324848" y="1424545"/>
                </a:moveTo>
                <a:lnTo>
                  <a:pt x="325136" y="1424545"/>
                </a:lnTo>
                <a:lnTo>
                  <a:pt x="325641" y="1425050"/>
                </a:lnTo>
                <a:lnTo>
                  <a:pt x="325641" y="1425374"/>
                </a:lnTo>
                <a:lnTo>
                  <a:pt x="325461" y="1425446"/>
                </a:lnTo>
                <a:lnTo>
                  <a:pt x="325136" y="1425446"/>
                </a:lnTo>
                <a:lnTo>
                  <a:pt x="324631" y="1424978"/>
                </a:lnTo>
                <a:lnTo>
                  <a:pt x="324739" y="1424653"/>
                </a:lnTo>
                <a:close/>
                <a:moveTo>
                  <a:pt x="319944" y="1424545"/>
                </a:moveTo>
                <a:lnTo>
                  <a:pt x="320449" y="1425050"/>
                </a:lnTo>
                <a:lnTo>
                  <a:pt x="319944" y="1425446"/>
                </a:lnTo>
                <a:lnTo>
                  <a:pt x="319547" y="1425446"/>
                </a:lnTo>
                <a:lnTo>
                  <a:pt x="319475" y="1425266"/>
                </a:lnTo>
                <a:lnTo>
                  <a:pt x="319475" y="1424978"/>
                </a:lnTo>
                <a:close/>
                <a:moveTo>
                  <a:pt x="332708" y="1418490"/>
                </a:moveTo>
                <a:lnTo>
                  <a:pt x="332997" y="1418490"/>
                </a:lnTo>
                <a:lnTo>
                  <a:pt x="333105" y="1418671"/>
                </a:lnTo>
                <a:lnTo>
                  <a:pt x="333105" y="1419283"/>
                </a:lnTo>
                <a:lnTo>
                  <a:pt x="332997" y="1419355"/>
                </a:lnTo>
                <a:lnTo>
                  <a:pt x="332600" y="1419355"/>
                </a:lnTo>
                <a:lnTo>
                  <a:pt x="332528" y="1419175"/>
                </a:lnTo>
                <a:lnTo>
                  <a:pt x="332528" y="1418563"/>
                </a:lnTo>
                <a:close/>
                <a:moveTo>
                  <a:pt x="347636" y="1417481"/>
                </a:moveTo>
                <a:lnTo>
                  <a:pt x="348141" y="1417986"/>
                </a:lnTo>
                <a:lnTo>
                  <a:pt x="347961" y="1418058"/>
                </a:lnTo>
                <a:lnTo>
                  <a:pt x="347636" y="1418058"/>
                </a:lnTo>
                <a:lnTo>
                  <a:pt x="347564" y="1417986"/>
                </a:lnTo>
                <a:lnTo>
                  <a:pt x="347564" y="1417662"/>
                </a:lnTo>
                <a:close/>
                <a:moveTo>
                  <a:pt x="326542" y="1417481"/>
                </a:moveTo>
                <a:lnTo>
                  <a:pt x="327227" y="1417589"/>
                </a:lnTo>
                <a:lnTo>
                  <a:pt x="327336" y="1417662"/>
                </a:lnTo>
                <a:lnTo>
                  <a:pt x="327227" y="1417878"/>
                </a:lnTo>
                <a:lnTo>
                  <a:pt x="326542" y="1417770"/>
                </a:lnTo>
                <a:lnTo>
                  <a:pt x="326326" y="1417662"/>
                </a:lnTo>
                <a:close/>
                <a:moveTo>
                  <a:pt x="325929" y="1417193"/>
                </a:moveTo>
                <a:lnTo>
                  <a:pt x="326038" y="1417373"/>
                </a:lnTo>
                <a:lnTo>
                  <a:pt x="326038" y="1417662"/>
                </a:lnTo>
                <a:lnTo>
                  <a:pt x="325821" y="1417770"/>
                </a:lnTo>
                <a:lnTo>
                  <a:pt x="325425" y="1417265"/>
                </a:lnTo>
                <a:lnTo>
                  <a:pt x="325641" y="1417193"/>
                </a:lnTo>
                <a:close/>
                <a:moveTo>
                  <a:pt x="329824" y="1417085"/>
                </a:moveTo>
                <a:lnTo>
                  <a:pt x="330509" y="1417193"/>
                </a:lnTo>
                <a:lnTo>
                  <a:pt x="330617" y="1417265"/>
                </a:lnTo>
                <a:lnTo>
                  <a:pt x="330617" y="1417589"/>
                </a:lnTo>
                <a:lnTo>
                  <a:pt x="330401" y="1417770"/>
                </a:lnTo>
                <a:lnTo>
                  <a:pt x="329824" y="1417662"/>
                </a:lnTo>
                <a:lnTo>
                  <a:pt x="329607" y="1417589"/>
                </a:lnTo>
                <a:lnTo>
                  <a:pt x="329607" y="1417265"/>
                </a:lnTo>
                <a:close/>
                <a:moveTo>
                  <a:pt x="343273" y="1416076"/>
                </a:moveTo>
                <a:lnTo>
                  <a:pt x="343562" y="1416076"/>
                </a:lnTo>
                <a:lnTo>
                  <a:pt x="343670" y="1416292"/>
                </a:lnTo>
                <a:lnTo>
                  <a:pt x="343670" y="1416580"/>
                </a:lnTo>
                <a:lnTo>
                  <a:pt x="343165" y="1416977"/>
                </a:lnTo>
                <a:lnTo>
                  <a:pt x="342877" y="1416977"/>
                </a:lnTo>
                <a:lnTo>
                  <a:pt x="342660" y="1416797"/>
                </a:lnTo>
                <a:lnTo>
                  <a:pt x="342660" y="1416472"/>
                </a:lnTo>
                <a:close/>
                <a:moveTo>
                  <a:pt x="333105" y="1416076"/>
                </a:moveTo>
                <a:lnTo>
                  <a:pt x="334115" y="1416184"/>
                </a:lnTo>
                <a:lnTo>
                  <a:pt x="334295" y="1416292"/>
                </a:lnTo>
                <a:lnTo>
                  <a:pt x="334223" y="1416580"/>
                </a:lnTo>
                <a:lnTo>
                  <a:pt x="333718" y="1416977"/>
                </a:lnTo>
                <a:lnTo>
                  <a:pt x="333393" y="1416977"/>
                </a:lnTo>
                <a:lnTo>
                  <a:pt x="332925" y="1416580"/>
                </a:lnTo>
                <a:lnTo>
                  <a:pt x="332997" y="1416292"/>
                </a:lnTo>
                <a:close/>
                <a:moveTo>
                  <a:pt x="336783" y="1415067"/>
                </a:moveTo>
                <a:lnTo>
                  <a:pt x="337180" y="1415571"/>
                </a:lnTo>
                <a:lnTo>
                  <a:pt x="337180" y="1415860"/>
                </a:lnTo>
                <a:lnTo>
                  <a:pt x="337107" y="1416076"/>
                </a:lnTo>
                <a:lnTo>
                  <a:pt x="336386" y="1415968"/>
                </a:lnTo>
                <a:lnTo>
                  <a:pt x="335881" y="1415499"/>
                </a:lnTo>
                <a:lnTo>
                  <a:pt x="336494" y="1415067"/>
                </a:lnTo>
                <a:close/>
                <a:moveTo>
                  <a:pt x="333502" y="1414670"/>
                </a:moveTo>
                <a:lnTo>
                  <a:pt x="334295" y="1415499"/>
                </a:lnTo>
                <a:lnTo>
                  <a:pt x="334295" y="1415679"/>
                </a:lnTo>
                <a:lnTo>
                  <a:pt x="334115" y="1415896"/>
                </a:lnTo>
                <a:lnTo>
                  <a:pt x="333502" y="1415896"/>
                </a:lnTo>
                <a:lnTo>
                  <a:pt x="332997" y="1415391"/>
                </a:lnTo>
                <a:lnTo>
                  <a:pt x="332997" y="1415067"/>
                </a:lnTo>
                <a:close/>
                <a:moveTo>
                  <a:pt x="335196" y="1414490"/>
                </a:moveTo>
                <a:lnTo>
                  <a:pt x="335485" y="1414490"/>
                </a:lnTo>
                <a:lnTo>
                  <a:pt x="335701" y="1414598"/>
                </a:lnTo>
                <a:lnTo>
                  <a:pt x="335593" y="1414886"/>
                </a:lnTo>
                <a:lnTo>
                  <a:pt x="335521" y="1415067"/>
                </a:lnTo>
                <a:lnTo>
                  <a:pt x="335196" y="1415067"/>
                </a:lnTo>
                <a:lnTo>
                  <a:pt x="335016" y="1414886"/>
                </a:lnTo>
                <a:lnTo>
                  <a:pt x="335016" y="1414598"/>
                </a:lnTo>
                <a:close/>
                <a:moveTo>
                  <a:pt x="336494" y="1414490"/>
                </a:moveTo>
                <a:lnTo>
                  <a:pt x="336783" y="1414598"/>
                </a:lnTo>
                <a:lnTo>
                  <a:pt x="336999" y="1414670"/>
                </a:lnTo>
                <a:lnTo>
                  <a:pt x="336783" y="1414778"/>
                </a:lnTo>
                <a:lnTo>
                  <a:pt x="336494" y="1414778"/>
                </a:lnTo>
                <a:lnTo>
                  <a:pt x="336314" y="1414670"/>
                </a:lnTo>
                <a:close/>
                <a:moveTo>
                  <a:pt x="334187" y="1414382"/>
                </a:moveTo>
                <a:lnTo>
                  <a:pt x="334511" y="1414382"/>
                </a:lnTo>
                <a:lnTo>
                  <a:pt x="334691" y="1414598"/>
                </a:lnTo>
                <a:lnTo>
                  <a:pt x="334691" y="1414886"/>
                </a:lnTo>
                <a:lnTo>
                  <a:pt x="334511" y="1414995"/>
                </a:lnTo>
                <a:lnTo>
                  <a:pt x="334006" y="1414598"/>
                </a:lnTo>
                <a:close/>
                <a:moveTo>
                  <a:pt x="325533" y="1407390"/>
                </a:moveTo>
                <a:lnTo>
                  <a:pt x="326542" y="1407390"/>
                </a:lnTo>
                <a:lnTo>
                  <a:pt x="327444" y="1408399"/>
                </a:lnTo>
                <a:lnTo>
                  <a:pt x="327732" y="1408399"/>
                </a:lnTo>
                <a:lnTo>
                  <a:pt x="328057" y="1408111"/>
                </a:lnTo>
                <a:lnTo>
                  <a:pt x="329030" y="1408183"/>
                </a:lnTo>
                <a:lnTo>
                  <a:pt x="329355" y="1408507"/>
                </a:lnTo>
                <a:lnTo>
                  <a:pt x="329643" y="1408507"/>
                </a:lnTo>
                <a:lnTo>
                  <a:pt x="330148" y="1408976"/>
                </a:lnTo>
                <a:lnTo>
                  <a:pt x="330148" y="1409300"/>
                </a:lnTo>
                <a:lnTo>
                  <a:pt x="330220" y="1409408"/>
                </a:lnTo>
                <a:lnTo>
                  <a:pt x="331230" y="1409480"/>
                </a:lnTo>
                <a:lnTo>
                  <a:pt x="331735" y="1409877"/>
                </a:lnTo>
                <a:lnTo>
                  <a:pt x="331735" y="1410201"/>
                </a:lnTo>
                <a:lnTo>
                  <a:pt x="332708" y="1411282"/>
                </a:lnTo>
                <a:lnTo>
                  <a:pt x="333105" y="1411391"/>
                </a:lnTo>
                <a:lnTo>
                  <a:pt x="333213" y="1411174"/>
                </a:lnTo>
                <a:lnTo>
                  <a:pt x="333321" y="1410886"/>
                </a:lnTo>
                <a:lnTo>
                  <a:pt x="333393" y="1410778"/>
                </a:lnTo>
                <a:lnTo>
                  <a:pt x="334115" y="1410778"/>
                </a:lnTo>
                <a:lnTo>
                  <a:pt x="334403" y="1411102"/>
                </a:lnTo>
                <a:lnTo>
                  <a:pt x="334728" y="1411174"/>
                </a:lnTo>
                <a:lnTo>
                  <a:pt x="335304" y="1411787"/>
                </a:lnTo>
                <a:lnTo>
                  <a:pt x="336026" y="1411787"/>
                </a:lnTo>
                <a:lnTo>
                  <a:pt x="336603" y="1412472"/>
                </a:lnTo>
                <a:lnTo>
                  <a:pt x="336927" y="1412472"/>
                </a:lnTo>
                <a:lnTo>
                  <a:pt x="337720" y="1413301"/>
                </a:lnTo>
                <a:lnTo>
                  <a:pt x="337720" y="1414094"/>
                </a:lnTo>
                <a:lnTo>
                  <a:pt x="337504" y="1414274"/>
                </a:lnTo>
                <a:lnTo>
                  <a:pt x="333934" y="1414094"/>
                </a:lnTo>
                <a:lnTo>
                  <a:pt x="333429" y="1413589"/>
                </a:lnTo>
                <a:lnTo>
                  <a:pt x="333538" y="1413301"/>
                </a:lnTo>
                <a:lnTo>
                  <a:pt x="333321" y="1413193"/>
                </a:lnTo>
                <a:lnTo>
                  <a:pt x="333141" y="1413301"/>
                </a:lnTo>
                <a:lnTo>
                  <a:pt x="333141" y="1413625"/>
                </a:lnTo>
                <a:lnTo>
                  <a:pt x="332420" y="1414202"/>
                </a:lnTo>
                <a:lnTo>
                  <a:pt x="332420" y="1414526"/>
                </a:lnTo>
                <a:lnTo>
                  <a:pt x="332131" y="1414706"/>
                </a:lnTo>
                <a:lnTo>
                  <a:pt x="332023" y="1415607"/>
                </a:lnTo>
                <a:lnTo>
                  <a:pt x="331951" y="1415787"/>
                </a:lnTo>
                <a:lnTo>
                  <a:pt x="329932" y="1415715"/>
                </a:lnTo>
                <a:lnTo>
                  <a:pt x="329643" y="1415896"/>
                </a:lnTo>
                <a:lnTo>
                  <a:pt x="328634" y="1415896"/>
                </a:lnTo>
                <a:lnTo>
                  <a:pt x="328345" y="1415607"/>
                </a:lnTo>
                <a:lnTo>
                  <a:pt x="327336" y="1415499"/>
                </a:lnTo>
                <a:lnTo>
                  <a:pt x="325749" y="1413913"/>
                </a:lnTo>
                <a:lnTo>
                  <a:pt x="325172" y="1413913"/>
                </a:lnTo>
                <a:lnTo>
                  <a:pt x="324848" y="1413625"/>
                </a:lnTo>
                <a:lnTo>
                  <a:pt x="324163" y="1413517"/>
                </a:lnTo>
                <a:lnTo>
                  <a:pt x="323838" y="1413193"/>
                </a:lnTo>
                <a:lnTo>
                  <a:pt x="323153" y="1413805"/>
                </a:lnTo>
                <a:lnTo>
                  <a:pt x="322864" y="1413805"/>
                </a:lnTo>
                <a:lnTo>
                  <a:pt x="322432" y="1413301"/>
                </a:lnTo>
                <a:lnTo>
                  <a:pt x="322432" y="1413012"/>
                </a:lnTo>
                <a:lnTo>
                  <a:pt x="322143" y="1412724"/>
                </a:lnTo>
                <a:lnTo>
                  <a:pt x="322143" y="1412400"/>
                </a:lnTo>
                <a:lnTo>
                  <a:pt x="322432" y="1412111"/>
                </a:lnTo>
                <a:lnTo>
                  <a:pt x="322432" y="1411823"/>
                </a:lnTo>
                <a:lnTo>
                  <a:pt x="322864" y="1411499"/>
                </a:lnTo>
                <a:lnTo>
                  <a:pt x="322864" y="1410886"/>
                </a:lnTo>
                <a:lnTo>
                  <a:pt x="323261" y="1410706"/>
                </a:lnTo>
                <a:lnTo>
                  <a:pt x="323261" y="1410417"/>
                </a:lnTo>
                <a:lnTo>
                  <a:pt x="323550" y="1410093"/>
                </a:lnTo>
                <a:lnTo>
                  <a:pt x="323658" y="1409516"/>
                </a:lnTo>
                <a:lnTo>
                  <a:pt x="323730" y="1409300"/>
                </a:lnTo>
                <a:lnTo>
                  <a:pt x="324054" y="1409408"/>
                </a:lnTo>
                <a:lnTo>
                  <a:pt x="324235" y="1409192"/>
                </a:lnTo>
                <a:lnTo>
                  <a:pt x="324235" y="1408904"/>
                </a:lnTo>
                <a:lnTo>
                  <a:pt x="324631" y="1408615"/>
                </a:lnTo>
                <a:lnTo>
                  <a:pt x="324631" y="1408111"/>
                </a:lnTo>
                <a:close/>
                <a:moveTo>
                  <a:pt x="324235" y="1406417"/>
                </a:moveTo>
                <a:lnTo>
                  <a:pt x="324920" y="1406417"/>
                </a:lnTo>
                <a:lnTo>
                  <a:pt x="325028" y="1406597"/>
                </a:lnTo>
                <a:lnTo>
                  <a:pt x="325028" y="1407210"/>
                </a:lnTo>
                <a:lnTo>
                  <a:pt x="324848" y="1407318"/>
                </a:lnTo>
                <a:lnTo>
                  <a:pt x="324235" y="1407318"/>
                </a:lnTo>
                <a:lnTo>
                  <a:pt x="324054" y="1407102"/>
                </a:lnTo>
                <a:lnTo>
                  <a:pt x="324054" y="1406489"/>
                </a:lnTo>
                <a:close/>
                <a:moveTo>
                  <a:pt x="325749" y="1403822"/>
                </a:moveTo>
                <a:lnTo>
                  <a:pt x="326326" y="1403822"/>
                </a:lnTo>
                <a:lnTo>
                  <a:pt x="326506" y="1404002"/>
                </a:lnTo>
                <a:lnTo>
                  <a:pt x="326434" y="1404615"/>
                </a:lnTo>
                <a:lnTo>
                  <a:pt x="326326" y="1404723"/>
                </a:lnTo>
                <a:lnTo>
                  <a:pt x="325641" y="1404723"/>
                </a:lnTo>
                <a:lnTo>
                  <a:pt x="325533" y="1404615"/>
                </a:lnTo>
                <a:lnTo>
                  <a:pt x="325533" y="1403894"/>
                </a:lnTo>
                <a:close/>
                <a:moveTo>
                  <a:pt x="324739" y="1403498"/>
                </a:moveTo>
                <a:lnTo>
                  <a:pt x="325028" y="1403498"/>
                </a:lnTo>
                <a:lnTo>
                  <a:pt x="325244" y="1403606"/>
                </a:lnTo>
                <a:lnTo>
                  <a:pt x="325244" y="1403894"/>
                </a:lnTo>
                <a:lnTo>
                  <a:pt x="325028" y="1404110"/>
                </a:lnTo>
                <a:lnTo>
                  <a:pt x="324739" y="1404110"/>
                </a:lnTo>
                <a:lnTo>
                  <a:pt x="324523" y="1403894"/>
                </a:lnTo>
                <a:lnTo>
                  <a:pt x="324523" y="1403606"/>
                </a:lnTo>
                <a:close/>
                <a:moveTo>
                  <a:pt x="254498" y="1397839"/>
                </a:moveTo>
                <a:lnTo>
                  <a:pt x="254895" y="1397839"/>
                </a:lnTo>
                <a:lnTo>
                  <a:pt x="255003" y="1398020"/>
                </a:lnTo>
                <a:lnTo>
                  <a:pt x="255003" y="1398236"/>
                </a:lnTo>
                <a:lnTo>
                  <a:pt x="254787" y="1398416"/>
                </a:lnTo>
                <a:lnTo>
                  <a:pt x="254498" y="1398416"/>
                </a:lnTo>
                <a:lnTo>
                  <a:pt x="254282" y="1398236"/>
                </a:lnTo>
                <a:lnTo>
                  <a:pt x="254390" y="1397911"/>
                </a:lnTo>
                <a:close/>
                <a:moveTo>
                  <a:pt x="333213" y="1397731"/>
                </a:moveTo>
                <a:lnTo>
                  <a:pt x="333898" y="1397731"/>
                </a:lnTo>
                <a:lnTo>
                  <a:pt x="334006" y="1397911"/>
                </a:lnTo>
                <a:lnTo>
                  <a:pt x="334006" y="1398524"/>
                </a:lnTo>
                <a:lnTo>
                  <a:pt x="333790" y="1398632"/>
                </a:lnTo>
                <a:lnTo>
                  <a:pt x="332816" y="1398632"/>
                </a:lnTo>
                <a:lnTo>
                  <a:pt x="332708" y="1398416"/>
                </a:lnTo>
                <a:lnTo>
                  <a:pt x="332708" y="1398128"/>
                </a:lnTo>
                <a:close/>
                <a:moveTo>
                  <a:pt x="257888" y="1396830"/>
                </a:moveTo>
                <a:lnTo>
                  <a:pt x="258465" y="1396830"/>
                </a:lnTo>
                <a:lnTo>
                  <a:pt x="258681" y="1397046"/>
                </a:lnTo>
                <a:lnTo>
                  <a:pt x="258068" y="1397443"/>
                </a:lnTo>
                <a:lnTo>
                  <a:pt x="257780" y="1397443"/>
                </a:lnTo>
                <a:lnTo>
                  <a:pt x="257671" y="1397227"/>
                </a:lnTo>
                <a:lnTo>
                  <a:pt x="257671" y="1396938"/>
                </a:lnTo>
                <a:close/>
                <a:moveTo>
                  <a:pt x="352432" y="1395533"/>
                </a:moveTo>
                <a:lnTo>
                  <a:pt x="353153" y="1395533"/>
                </a:lnTo>
                <a:lnTo>
                  <a:pt x="353334" y="1395713"/>
                </a:lnTo>
                <a:lnTo>
                  <a:pt x="353225" y="1396037"/>
                </a:lnTo>
                <a:lnTo>
                  <a:pt x="353153" y="1396145"/>
                </a:lnTo>
                <a:lnTo>
                  <a:pt x="352432" y="1396145"/>
                </a:lnTo>
                <a:lnTo>
                  <a:pt x="352252" y="1395929"/>
                </a:lnTo>
                <a:lnTo>
                  <a:pt x="352324" y="1395641"/>
                </a:lnTo>
                <a:close/>
                <a:moveTo>
                  <a:pt x="355713" y="1394524"/>
                </a:moveTo>
                <a:lnTo>
                  <a:pt x="356723" y="1394524"/>
                </a:lnTo>
                <a:lnTo>
                  <a:pt x="356903" y="1394740"/>
                </a:lnTo>
                <a:lnTo>
                  <a:pt x="356903" y="1395028"/>
                </a:lnTo>
                <a:lnTo>
                  <a:pt x="356723" y="1395136"/>
                </a:lnTo>
                <a:lnTo>
                  <a:pt x="355713" y="1395136"/>
                </a:lnTo>
                <a:lnTo>
                  <a:pt x="355641" y="1394920"/>
                </a:lnTo>
                <a:lnTo>
                  <a:pt x="355641" y="1394632"/>
                </a:lnTo>
                <a:close/>
                <a:moveTo>
                  <a:pt x="352252" y="1394343"/>
                </a:moveTo>
                <a:lnTo>
                  <a:pt x="353225" y="1394452"/>
                </a:lnTo>
                <a:lnTo>
                  <a:pt x="353334" y="1394524"/>
                </a:lnTo>
                <a:lnTo>
                  <a:pt x="353334" y="1394848"/>
                </a:lnTo>
                <a:lnTo>
                  <a:pt x="353153" y="1394920"/>
                </a:lnTo>
                <a:lnTo>
                  <a:pt x="352144" y="1394920"/>
                </a:lnTo>
                <a:lnTo>
                  <a:pt x="352035" y="1394740"/>
                </a:lnTo>
                <a:lnTo>
                  <a:pt x="352035" y="1394452"/>
                </a:lnTo>
                <a:close/>
                <a:moveTo>
                  <a:pt x="344463" y="1393334"/>
                </a:moveTo>
                <a:lnTo>
                  <a:pt x="344968" y="1393731"/>
                </a:lnTo>
                <a:lnTo>
                  <a:pt x="344571" y="1394019"/>
                </a:lnTo>
                <a:lnTo>
                  <a:pt x="344571" y="1394632"/>
                </a:lnTo>
                <a:lnTo>
                  <a:pt x="344355" y="1394740"/>
                </a:lnTo>
                <a:lnTo>
                  <a:pt x="343778" y="1394740"/>
                </a:lnTo>
                <a:lnTo>
                  <a:pt x="343273" y="1394235"/>
                </a:lnTo>
                <a:close/>
                <a:moveTo>
                  <a:pt x="352324" y="1392830"/>
                </a:moveTo>
                <a:lnTo>
                  <a:pt x="352937" y="1392830"/>
                </a:lnTo>
                <a:lnTo>
                  <a:pt x="353442" y="1393334"/>
                </a:lnTo>
                <a:lnTo>
                  <a:pt x="353442" y="1393947"/>
                </a:lnTo>
                <a:lnTo>
                  <a:pt x="353225" y="1394055"/>
                </a:lnTo>
                <a:lnTo>
                  <a:pt x="352252" y="1394055"/>
                </a:lnTo>
                <a:lnTo>
                  <a:pt x="351747" y="1393551"/>
                </a:lnTo>
                <a:lnTo>
                  <a:pt x="351855" y="1393226"/>
                </a:lnTo>
                <a:close/>
                <a:moveTo>
                  <a:pt x="343273" y="1391460"/>
                </a:moveTo>
                <a:lnTo>
                  <a:pt x="343958" y="1391532"/>
                </a:lnTo>
                <a:lnTo>
                  <a:pt x="344067" y="1391640"/>
                </a:lnTo>
                <a:lnTo>
                  <a:pt x="344067" y="1392253"/>
                </a:lnTo>
                <a:lnTo>
                  <a:pt x="343562" y="1392650"/>
                </a:lnTo>
                <a:lnTo>
                  <a:pt x="343057" y="1392145"/>
                </a:lnTo>
                <a:lnTo>
                  <a:pt x="343057" y="1391532"/>
                </a:lnTo>
                <a:close/>
                <a:moveTo>
                  <a:pt x="250099" y="1389838"/>
                </a:moveTo>
                <a:lnTo>
                  <a:pt x="250496" y="1389838"/>
                </a:lnTo>
                <a:lnTo>
                  <a:pt x="250784" y="1390127"/>
                </a:lnTo>
                <a:lnTo>
                  <a:pt x="251109" y="1390127"/>
                </a:lnTo>
                <a:lnTo>
                  <a:pt x="251289" y="1390343"/>
                </a:lnTo>
                <a:lnTo>
                  <a:pt x="251181" y="1390631"/>
                </a:lnTo>
                <a:lnTo>
                  <a:pt x="251974" y="1391460"/>
                </a:lnTo>
                <a:lnTo>
                  <a:pt x="252299" y="1391460"/>
                </a:lnTo>
                <a:lnTo>
                  <a:pt x="253200" y="1390739"/>
                </a:lnTo>
                <a:lnTo>
                  <a:pt x="253200" y="1390451"/>
                </a:lnTo>
                <a:lnTo>
                  <a:pt x="253380" y="1390343"/>
                </a:lnTo>
                <a:lnTo>
                  <a:pt x="253669" y="1390343"/>
                </a:lnTo>
                <a:lnTo>
                  <a:pt x="254282" y="1390956"/>
                </a:lnTo>
                <a:lnTo>
                  <a:pt x="255003" y="1390956"/>
                </a:lnTo>
                <a:lnTo>
                  <a:pt x="255292" y="1390739"/>
                </a:lnTo>
                <a:lnTo>
                  <a:pt x="255616" y="1390739"/>
                </a:lnTo>
                <a:lnTo>
                  <a:pt x="256013" y="1390415"/>
                </a:lnTo>
                <a:lnTo>
                  <a:pt x="256301" y="1390523"/>
                </a:lnTo>
                <a:lnTo>
                  <a:pt x="256590" y="1390235"/>
                </a:lnTo>
                <a:lnTo>
                  <a:pt x="256914" y="1390523"/>
                </a:lnTo>
                <a:lnTo>
                  <a:pt x="257599" y="1390523"/>
                </a:lnTo>
                <a:lnTo>
                  <a:pt x="257888" y="1390343"/>
                </a:lnTo>
                <a:lnTo>
                  <a:pt x="258609" y="1390343"/>
                </a:lnTo>
                <a:lnTo>
                  <a:pt x="258717" y="1390523"/>
                </a:lnTo>
                <a:lnTo>
                  <a:pt x="258717" y="1390739"/>
                </a:lnTo>
                <a:lnTo>
                  <a:pt x="259005" y="1391136"/>
                </a:lnTo>
                <a:lnTo>
                  <a:pt x="259005" y="1391712"/>
                </a:lnTo>
                <a:lnTo>
                  <a:pt x="259294" y="1392037"/>
                </a:lnTo>
                <a:lnTo>
                  <a:pt x="259294" y="1392325"/>
                </a:lnTo>
                <a:lnTo>
                  <a:pt x="259907" y="1392938"/>
                </a:lnTo>
                <a:lnTo>
                  <a:pt x="259907" y="1393226"/>
                </a:lnTo>
                <a:lnTo>
                  <a:pt x="259510" y="1393515"/>
                </a:lnTo>
                <a:lnTo>
                  <a:pt x="259510" y="1393839"/>
                </a:lnTo>
                <a:lnTo>
                  <a:pt x="259222" y="1394127"/>
                </a:lnTo>
                <a:lnTo>
                  <a:pt x="259114" y="1394632"/>
                </a:lnTo>
                <a:lnTo>
                  <a:pt x="258789" y="1394920"/>
                </a:lnTo>
                <a:lnTo>
                  <a:pt x="258789" y="1395244"/>
                </a:lnTo>
                <a:lnTo>
                  <a:pt x="258609" y="1395317"/>
                </a:lnTo>
                <a:lnTo>
                  <a:pt x="258320" y="1395317"/>
                </a:lnTo>
                <a:lnTo>
                  <a:pt x="257707" y="1394740"/>
                </a:lnTo>
                <a:lnTo>
                  <a:pt x="257311" y="1394740"/>
                </a:lnTo>
                <a:lnTo>
                  <a:pt x="257203" y="1394848"/>
                </a:lnTo>
                <a:lnTo>
                  <a:pt x="257022" y="1396614"/>
                </a:lnTo>
                <a:lnTo>
                  <a:pt x="256914" y="1396722"/>
                </a:lnTo>
                <a:lnTo>
                  <a:pt x="256626" y="1396722"/>
                </a:lnTo>
                <a:lnTo>
                  <a:pt x="256013" y="1397119"/>
                </a:lnTo>
                <a:lnTo>
                  <a:pt x="256013" y="1397407"/>
                </a:lnTo>
                <a:lnTo>
                  <a:pt x="255796" y="1397623"/>
                </a:lnTo>
                <a:lnTo>
                  <a:pt x="255219" y="1397515"/>
                </a:lnTo>
                <a:lnTo>
                  <a:pt x="255003" y="1397443"/>
                </a:lnTo>
                <a:lnTo>
                  <a:pt x="255111" y="1397119"/>
                </a:lnTo>
                <a:lnTo>
                  <a:pt x="254931" y="1396938"/>
                </a:lnTo>
                <a:lnTo>
                  <a:pt x="254606" y="1396938"/>
                </a:lnTo>
                <a:lnTo>
                  <a:pt x="254426" y="1396722"/>
                </a:lnTo>
                <a:lnTo>
                  <a:pt x="254534" y="1396434"/>
                </a:lnTo>
                <a:lnTo>
                  <a:pt x="254102" y="1396145"/>
                </a:lnTo>
                <a:lnTo>
                  <a:pt x="254210" y="1395821"/>
                </a:lnTo>
                <a:lnTo>
                  <a:pt x="253525" y="1395244"/>
                </a:lnTo>
                <a:lnTo>
                  <a:pt x="253597" y="1394920"/>
                </a:lnTo>
                <a:lnTo>
                  <a:pt x="253128" y="1394416"/>
                </a:lnTo>
                <a:lnTo>
                  <a:pt x="252803" y="1394416"/>
                </a:lnTo>
                <a:lnTo>
                  <a:pt x="252335" y="1394812"/>
                </a:lnTo>
                <a:lnTo>
                  <a:pt x="252335" y="1395136"/>
                </a:lnTo>
                <a:lnTo>
                  <a:pt x="252118" y="1395244"/>
                </a:lnTo>
                <a:lnTo>
                  <a:pt x="251830" y="1395244"/>
                </a:lnTo>
                <a:lnTo>
                  <a:pt x="251217" y="1395641"/>
                </a:lnTo>
                <a:lnTo>
                  <a:pt x="251217" y="1395929"/>
                </a:lnTo>
                <a:lnTo>
                  <a:pt x="251037" y="1396109"/>
                </a:lnTo>
                <a:lnTo>
                  <a:pt x="250712" y="1396037"/>
                </a:lnTo>
                <a:lnTo>
                  <a:pt x="250424" y="1396326"/>
                </a:lnTo>
                <a:lnTo>
                  <a:pt x="249702" y="1396326"/>
                </a:lnTo>
                <a:lnTo>
                  <a:pt x="249414" y="1396037"/>
                </a:lnTo>
                <a:lnTo>
                  <a:pt x="249126" y="1396037"/>
                </a:lnTo>
                <a:lnTo>
                  <a:pt x="248008" y="1394848"/>
                </a:lnTo>
                <a:lnTo>
                  <a:pt x="248008" y="1394632"/>
                </a:lnTo>
                <a:lnTo>
                  <a:pt x="247106" y="1393659"/>
                </a:lnTo>
                <a:lnTo>
                  <a:pt x="247503" y="1393334"/>
                </a:lnTo>
                <a:lnTo>
                  <a:pt x="247503" y="1393046"/>
                </a:lnTo>
                <a:lnTo>
                  <a:pt x="247719" y="1392938"/>
                </a:lnTo>
                <a:lnTo>
                  <a:pt x="248008" y="1392938"/>
                </a:lnTo>
                <a:lnTo>
                  <a:pt x="249234" y="1392037"/>
                </a:lnTo>
                <a:lnTo>
                  <a:pt x="249234" y="1391352"/>
                </a:lnTo>
                <a:lnTo>
                  <a:pt x="249414" y="1391244"/>
                </a:lnTo>
                <a:lnTo>
                  <a:pt x="250099" y="1391244"/>
                </a:lnTo>
                <a:lnTo>
                  <a:pt x="250207" y="1391136"/>
                </a:lnTo>
                <a:lnTo>
                  <a:pt x="250207" y="1390848"/>
                </a:lnTo>
                <a:lnTo>
                  <a:pt x="249919" y="1390559"/>
                </a:lnTo>
                <a:lnTo>
                  <a:pt x="249991" y="1389947"/>
                </a:lnTo>
                <a:close/>
                <a:moveTo>
                  <a:pt x="249919" y="1388649"/>
                </a:moveTo>
                <a:lnTo>
                  <a:pt x="250207" y="1388649"/>
                </a:lnTo>
                <a:lnTo>
                  <a:pt x="250388" y="1388757"/>
                </a:lnTo>
                <a:lnTo>
                  <a:pt x="250315" y="1389334"/>
                </a:lnTo>
                <a:lnTo>
                  <a:pt x="250207" y="1389550"/>
                </a:lnTo>
                <a:lnTo>
                  <a:pt x="249811" y="1389442"/>
                </a:lnTo>
                <a:lnTo>
                  <a:pt x="249702" y="1389334"/>
                </a:lnTo>
                <a:lnTo>
                  <a:pt x="249702" y="1388757"/>
                </a:lnTo>
                <a:close/>
                <a:moveTo>
                  <a:pt x="324054" y="1387640"/>
                </a:moveTo>
                <a:lnTo>
                  <a:pt x="324343" y="1387748"/>
                </a:lnTo>
                <a:lnTo>
                  <a:pt x="324523" y="1387856"/>
                </a:lnTo>
                <a:lnTo>
                  <a:pt x="324415" y="1388144"/>
                </a:lnTo>
                <a:lnTo>
                  <a:pt x="324343" y="1388361"/>
                </a:lnTo>
                <a:lnTo>
                  <a:pt x="323946" y="1388253"/>
                </a:lnTo>
                <a:lnTo>
                  <a:pt x="323838" y="1388144"/>
                </a:lnTo>
                <a:lnTo>
                  <a:pt x="323838" y="1387856"/>
                </a:lnTo>
                <a:close/>
                <a:moveTo>
                  <a:pt x="246710" y="1387532"/>
                </a:moveTo>
                <a:lnTo>
                  <a:pt x="246998" y="1387532"/>
                </a:lnTo>
                <a:lnTo>
                  <a:pt x="247214" y="1387640"/>
                </a:lnTo>
                <a:lnTo>
                  <a:pt x="247106" y="1388253"/>
                </a:lnTo>
                <a:lnTo>
                  <a:pt x="247034" y="1388433"/>
                </a:lnTo>
                <a:lnTo>
                  <a:pt x="246601" y="1388433"/>
                </a:lnTo>
                <a:lnTo>
                  <a:pt x="246529" y="1388253"/>
                </a:lnTo>
                <a:lnTo>
                  <a:pt x="246529" y="1387640"/>
                </a:lnTo>
                <a:close/>
                <a:moveTo>
                  <a:pt x="323045" y="1387352"/>
                </a:moveTo>
                <a:lnTo>
                  <a:pt x="323333" y="1387352"/>
                </a:lnTo>
                <a:lnTo>
                  <a:pt x="323550" y="1387532"/>
                </a:lnTo>
                <a:lnTo>
                  <a:pt x="323550" y="1387856"/>
                </a:lnTo>
                <a:lnTo>
                  <a:pt x="323333" y="1387928"/>
                </a:lnTo>
                <a:lnTo>
                  <a:pt x="323045" y="1387928"/>
                </a:lnTo>
                <a:lnTo>
                  <a:pt x="322828" y="1387748"/>
                </a:lnTo>
                <a:lnTo>
                  <a:pt x="322828" y="1387460"/>
                </a:lnTo>
                <a:close/>
                <a:moveTo>
                  <a:pt x="322035" y="1387243"/>
                </a:moveTo>
                <a:lnTo>
                  <a:pt x="322468" y="1387352"/>
                </a:lnTo>
                <a:lnTo>
                  <a:pt x="322540" y="1387460"/>
                </a:lnTo>
                <a:lnTo>
                  <a:pt x="322540" y="1387748"/>
                </a:lnTo>
                <a:lnTo>
                  <a:pt x="322360" y="1387928"/>
                </a:lnTo>
                <a:lnTo>
                  <a:pt x="322035" y="1387856"/>
                </a:lnTo>
                <a:lnTo>
                  <a:pt x="321963" y="1387748"/>
                </a:lnTo>
                <a:lnTo>
                  <a:pt x="321963" y="1387460"/>
                </a:lnTo>
                <a:close/>
                <a:moveTo>
                  <a:pt x="255868" y="1386955"/>
                </a:moveTo>
                <a:lnTo>
                  <a:pt x="256193" y="1386955"/>
                </a:lnTo>
                <a:lnTo>
                  <a:pt x="256265" y="1387063"/>
                </a:lnTo>
                <a:lnTo>
                  <a:pt x="256193" y="1387243"/>
                </a:lnTo>
                <a:lnTo>
                  <a:pt x="255796" y="1387243"/>
                </a:lnTo>
                <a:lnTo>
                  <a:pt x="255688" y="1387063"/>
                </a:lnTo>
                <a:close/>
                <a:moveTo>
                  <a:pt x="248008" y="1386739"/>
                </a:moveTo>
                <a:lnTo>
                  <a:pt x="248404" y="1386739"/>
                </a:lnTo>
                <a:lnTo>
                  <a:pt x="249126" y="1387532"/>
                </a:lnTo>
                <a:lnTo>
                  <a:pt x="249126" y="1388433"/>
                </a:lnTo>
                <a:lnTo>
                  <a:pt x="248909" y="1388541"/>
                </a:lnTo>
                <a:lnTo>
                  <a:pt x="248621" y="1388541"/>
                </a:lnTo>
                <a:lnTo>
                  <a:pt x="248224" y="1388829"/>
                </a:lnTo>
                <a:lnTo>
                  <a:pt x="247900" y="1388757"/>
                </a:lnTo>
                <a:lnTo>
                  <a:pt x="247503" y="1388361"/>
                </a:lnTo>
                <a:lnTo>
                  <a:pt x="247503" y="1387135"/>
                </a:lnTo>
                <a:close/>
                <a:moveTo>
                  <a:pt x="334908" y="1384144"/>
                </a:moveTo>
                <a:lnTo>
                  <a:pt x="335593" y="1384252"/>
                </a:lnTo>
                <a:lnTo>
                  <a:pt x="335701" y="1384360"/>
                </a:lnTo>
                <a:lnTo>
                  <a:pt x="335701" y="1384649"/>
                </a:lnTo>
                <a:lnTo>
                  <a:pt x="335196" y="1385045"/>
                </a:lnTo>
                <a:lnTo>
                  <a:pt x="334908" y="1385045"/>
                </a:lnTo>
                <a:lnTo>
                  <a:pt x="334728" y="1384865"/>
                </a:lnTo>
                <a:lnTo>
                  <a:pt x="334800" y="1384252"/>
                </a:lnTo>
                <a:close/>
                <a:moveTo>
                  <a:pt x="322251" y="1383748"/>
                </a:moveTo>
                <a:lnTo>
                  <a:pt x="322937" y="1383748"/>
                </a:lnTo>
                <a:lnTo>
                  <a:pt x="323333" y="1384252"/>
                </a:lnTo>
                <a:lnTo>
                  <a:pt x="323333" y="1384577"/>
                </a:lnTo>
                <a:lnTo>
                  <a:pt x="323225" y="1384649"/>
                </a:lnTo>
                <a:lnTo>
                  <a:pt x="321927" y="1384649"/>
                </a:lnTo>
                <a:lnTo>
                  <a:pt x="321747" y="1384468"/>
                </a:lnTo>
                <a:lnTo>
                  <a:pt x="321747" y="1384144"/>
                </a:lnTo>
                <a:close/>
                <a:moveTo>
                  <a:pt x="336314" y="1383675"/>
                </a:moveTo>
                <a:lnTo>
                  <a:pt x="336603" y="1383675"/>
                </a:lnTo>
                <a:lnTo>
                  <a:pt x="336711" y="1383856"/>
                </a:lnTo>
                <a:lnTo>
                  <a:pt x="336711" y="1384144"/>
                </a:lnTo>
                <a:lnTo>
                  <a:pt x="336494" y="1384252"/>
                </a:lnTo>
                <a:lnTo>
                  <a:pt x="336206" y="1384252"/>
                </a:lnTo>
                <a:lnTo>
                  <a:pt x="336098" y="1384072"/>
                </a:lnTo>
                <a:lnTo>
                  <a:pt x="336098" y="1383748"/>
                </a:lnTo>
                <a:close/>
                <a:moveTo>
                  <a:pt x="320052" y="1383063"/>
                </a:moveTo>
                <a:lnTo>
                  <a:pt x="320376" y="1383063"/>
                </a:lnTo>
                <a:lnTo>
                  <a:pt x="320557" y="1383171"/>
                </a:lnTo>
                <a:lnTo>
                  <a:pt x="320557" y="1383459"/>
                </a:lnTo>
                <a:lnTo>
                  <a:pt x="320376" y="1383675"/>
                </a:lnTo>
                <a:lnTo>
                  <a:pt x="320052" y="1383675"/>
                </a:lnTo>
                <a:lnTo>
                  <a:pt x="319872" y="1383459"/>
                </a:lnTo>
                <a:lnTo>
                  <a:pt x="319872" y="1383171"/>
                </a:lnTo>
                <a:close/>
                <a:moveTo>
                  <a:pt x="338297" y="1382847"/>
                </a:moveTo>
                <a:lnTo>
                  <a:pt x="338405" y="1383063"/>
                </a:lnTo>
                <a:lnTo>
                  <a:pt x="338405" y="1383351"/>
                </a:lnTo>
                <a:lnTo>
                  <a:pt x="337901" y="1383748"/>
                </a:lnTo>
                <a:lnTo>
                  <a:pt x="337180" y="1383675"/>
                </a:lnTo>
                <a:lnTo>
                  <a:pt x="337107" y="1383567"/>
                </a:lnTo>
                <a:lnTo>
                  <a:pt x="337107" y="1383279"/>
                </a:lnTo>
                <a:lnTo>
                  <a:pt x="337576" y="1382847"/>
                </a:lnTo>
                <a:close/>
                <a:moveTo>
                  <a:pt x="336314" y="1382162"/>
                </a:moveTo>
                <a:lnTo>
                  <a:pt x="336999" y="1382162"/>
                </a:lnTo>
                <a:lnTo>
                  <a:pt x="337107" y="1382342"/>
                </a:lnTo>
                <a:lnTo>
                  <a:pt x="337107" y="1382666"/>
                </a:lnTo>
                <a:lnTo>
                  <a:pt x="336603" y="1383063"/>
                </a:lnTo>
                <a:lnTo>
                  <a:pt x="336314" y="1383063"/>
                </a:lnTo>
                <a:lnTo>
                  <a:pt x="336098" y="1382847"/>
                </a:lnTo>
                <a:lnTo>
                  <a:pt x="336206" y="1382270"/>
                </a:lnTo>
                <a:close/>
                <a:moveTo>
                  <a:pt x="337107" y="1381261"/>
                </a:moveTo>
                <a:lnTo>
                  <a:pt x="337684" y="1381369"/>
                </a:lnTo>
                <a:lnTo>
                  <a:pt x="337792" y="1381477"/>
                </a:lnTo>
                <a:lnTo>
                  <a:pt x="337792" y="1381765"/>
                </a:lnTo>
                <a:lnTo>
                  <a:pt x="337684" y="1381946"/>
                </a:lnTo>
                <a:lnTo>
                  <a:pt x="336999" y="1381873"/>
                </a:lnTo>
                <a:lnTo>
                  <a:pt x="336891" y="1381765"/>
                </a:lnTo>
                <a:lnTo>
                  <a:pt x="336891" y="1381477"/>
                </a:lnTo>
                <a:close/>
                <a:moveTo>
                  <a:pt x="340966" y="1380648"/>
                </a:moveTo>
                <a:lnTo>
                  <a:pt x="341074" y="1380756"/>
                </a:lnTo>
                <a:lnTo>
                  <a:pt x="341074" y="1381369"/>
                </a:lnTo>
                <a:lnTo>
                  <a:pt x="340569" y="1381765"/>
                </a:lnTo>
                <a:lnTo>
                  <a:pt x="340280" y="1381765"/>
                </a:lnTo>
                <a:lnTo>
                  <a:pt x="340100" y="1381549"/>
                </a:lnTo>
                <a:lnTo>
                  <a:pt x="340172" y="1381081"/>
                </a:lnTo>
                <a:lnTo>
                  <a:pt x="340677" y="1380684"/>
                </a:lnTo>
                <a:close/>
                <a:moveTo>
                  <a:pt x="278008" y="1379963"/>
                </a:moveTo>
                <a:lnTo>
                  <a:pt x="278513" y="1380468"/>
                </a:lnTo>
                <a:lnTo>
                  <a:pt x="278405" y="1381261"/>
                </a:lnTo>
                <a:lnTo>
                  <a:pt x="278801" y="1381657"/>
                </a:lnTo>
                <a:lnTo>
                  <a:pt x="278693" y="1382847"/>
                </a:lnTo>
                <a:lnTo>
                  <a:pt x="277792" y="1383459"/>
                </a:lnTo>
                <a:lnTo>
                  <a:pt x="277215" y="1383459"/>
                </a:lnTo>
                <a:lnTo>
                  <a:pt x="276998" y="1383279"/>
                </a:lnTo>
                <a:lnTo>
                  <a:pt x="277107" y="1381873"/>
                </a:lnTo>
                <a:lnTo>
                  <a:pt x="277395" y="1381549"/>
                </a:lnTo>
                <a:lnTo>
                  <a:pt x="277503" y="1380360"/>
                </a:lnTo>
                <a:close/>
                <a:moveTo>
                  <a:pt x="264739" y="1378882"/>
                </a:moveTo>
                <a:lnTo>
                  <a:pt x="265135" y="1378882"/>
                </a:lnTo>
                <a:lnTo>
                  <a:pt x="265244" y="1379062"/>
                </a:lnTo>
                <a:lnTo>
                  <a:pt x="265063" y="1379170"/>
                </a:lnTo>
                <a:lnTo>
                  <a:pt x="264739" y="1379170"/>
                </a:lnTo>
                <a:lnTo>
                  <a:pt x="264667" y="1378954"/>
                </a:lnTo>
                <a:close/>
                <a:moveTo>
                  <a:pt x="264162" y="1378161"/>
                </a:moveTo>
                <a:lnTo>
                  <a:pt x="264558" y="1378269"/>
                </a:lnTo>
                <a:lnTo>
                  <a:pt x="264667" y="1378378"/>
                </a:lnTo>
                <a:lnTo>
                  <a:pt x="264450" y="1378486"/>
                </a:lnTo>
                <a:lnTo>
                  <a:pt x="264162" y="1378486"/>
                </a:lnTo>
                <a:lnTo>
                  <a:pt x="264054" y="1378378"/>
                </a:lnTo>
                <a:close/>
                <a:moveTo>
                  <a:pt x="318574" y="1374593"/>
                </a:moveTo>
                <a:lnTo>
                  <a:pt x="318970" y="1374665"/>
                </a:lnTo>
                <a:lnTo>
                  <a:pt x="319367" y="1375062"/>
                </a:lnTo>
                <a:lnTo>
                  <a:pt x="318862" y="1375494"/>
                </a:lnTo>
                <a:lnTo>
                  <a:pt x="318574" y="1375494"/>
                </a:lnTo>
                <a:lnTo>
                  <a:pt x="318357" y="1375386"/>
                </a:lnTo>
                <a:lnTo>
                  <a:pt x="318465" y="1374774"/>
                </a:lnTo>
                <a:close/>
                <a:moveTo>
                  <a:pt x="317059" y="1372467"/>
                </a:moveTo>
                <a:lnTo>
                  <a:pt x="317744" y="1372467"/>
                </a:lnTo>
                <a:lnTo>
                  <a:pt x="318069" y="1372791"/>
                </a:lnTo>
                <a:lnTo>
                  <a:pt x="318357" y="1372791"/>
                </a:lnTo>
                <a:lnTo>
                  <a:pt x="318574" y="1372972"/>
                </a:lnTo>
                <a:lnTo>
                  <a:pt x="318574" y="1373296"/>
                </a:lnTo>
                <a:lnTo>
                  <a:pt x="317672" y="1373981"/>
                </a:lnTo>
                <a:lnTo>
                  <a:pt x="316951" y="1373981"/>
                </a:lnTo>
                <a:lnTo>
                  <a:pt x="316662" y="1374197"/>
                </a:lnTo>
                <a:lnTo>
                  <a:pt x="316374" y="1374197"/>
                </a:lnTo>
                <a:lnTo>
                  <a:pt x="315869" y="1373692"/>
                </a:lnTo>
                <a:lnTo>
                  <a:pt x="315977" y="1372899"/>
                </a:lnTo>
                <a:lnTo>
                  <a:pt x="316049" y="1372683"/>
                </a:lnTo>
                <a:lnTo>
                  <a:pt x="316771" y="1372791"/>
                </a:lnTo>
                <a:lnTo>
                  <a:pt x="317059" y="1372503"/>
                </a:lnTo>
                <a:close/>
                <a:moveTo>
                  <a:pt x="322432" y="1369512"/>
                </a:moveTo>
                <a:lnTo>
                  <a:pt x="322756" y="1369512"/>
                </a:lnTo>
                <a:lnTo>
                  <a:pt x="322937" y="1369692"/>
                </a:lnTo>
                <a:lnTo>
                  <a:pt x="322756" y="1369800"/>
                </a:lnTo>
                <a:lnTo>
                  <a:pt x="322432" y="1369800"/>
                </a:lnTo>
                <a:lnTo>
                  <a:pt x="322251" y="1369692"/>
                </a:lnTo>
                <a:close/>
                <a:moveTo>
                  <a:pt x="321566" y="1369187"/>
                </a:moveTo>
                <a:lnTo>
                  <a:pt x="321855" y="1369187"/>
                </a:lnTo>
                <a:lnTo>
                  <a:pt x="321963" y="1369295"/>
                </a:lnTo>
                <a:lnTo>
                  <a:pt x="321855" y="1369476"/>
                </a:lnTo>
                <a:lnTo>
                  <a:pt x="321458" y="1369476"/>
                </a:lnTo>
                <a:lnTo>
                  <a:pt x="321350" y="1369295"/>
                </a:lnTo>
                <a:close/>
                <a:moveTo>
                  <a:pt x="319944" y="1368791"/>
                </a:moveTo>
                <a:lnTo>
                  <a:pt x="320845" y="1368791"/>
                </a:lnTo>
                <a:lnTo>
                  <a:pt x="321062" y="1369007"/>
                </a:lnTo>
                <a:lnTo>
                  <a:pt x="320953" y="1369584"/>
                </a:lnTo>
                <a:lnTo>
                  <a:pt x="320845" y="1369692"/>
                </a:lnTo>
                <a:lnTo>
                  <a:pt x="320557" y="1369692"/>
                </a:lnTo>
                <a:lnTo>
                  <a:pt x="320160" y="1369404"/>
                </a:lnTo>
                <a:lnTo>
                  <a:pt x="319547" y="1369295"/>
                </a:lnTo>
                <a:lnTo>
                  <a:pt x="319367" y="1369187"/>
                </a:lnTo>
                <a:close/>
                <a:moveTo>
                  <a:pt x="216" y="1368791"/>
                </a:moveTo>
                <a:lnTo>
                  <a:pt x="613" y="1369295"/>
                </a:lnTo>
                <a:lnTo>
                  <a:pt x="613" y="1369584"/>
                </a:lnTo>
                <a:lnTo>
                  <a:pt x="901" y="1369908"/>
                </a:lnTo>
                <a:lnTo>
                  <a:pt x="793" y="1370773"/>
                </a:lnTo>
                <a:lnTo>
                  <a:pt x="721" y="1370989"/>
                </a:lnTo>
                <a:lnTo>
                  <a:pt x="397" y="1370593"/>
                </a:lnTo>
                <a:lnTo>
                  <a:pt x="0" y="1370593"/>
                </a:lnTo>
                <a:close/>
                <a:moveTo>
                  <a:pt x="324848" y="1367890"/>
                </a:moveTo>
                <a:lnTo>
                  <a:pt x="324956" y="1367998"/>
                </a:lnTo>
                <a:lnTo>
                  <a:pt x="324956" y="1368286"/>
                </a:lnTo>
                <a:lnTo>
                  <a:pt x="324739" y="1368503"/>
                </a:lnTo>
                <a:lnTo>
                  <a:pt x="324451" y="1368394"/>
                </a:lnTo>
                <a:lnTo>
                  <a:pt x="324343" y="1368286"/>
                </a:lnTo>
                <a:close/>
                <a:moveTo>
                  <a:pt x="325929" y="1365511"/>
                </a:moveTo>
                <a:lnTo>
                  <a:pt x="326218" y="1365619"/>
                </a:lnTo>
                <a:lnTo>
                  <a:pt x="326434" y="1365691"/>
                </a:lnTo>
                <a:lnTo>
                  <a:pt x="326434" y="1366016"/>
                </a:lnTo>
                <a:lnTo>
                  <a:pt x="326218" y="1366088"/>
                </a:lnTo>
                <a:lnTo>
                  <a:pt x="325929" y="1366088"/>
                </a:lnTo>
                <a:lnTo>
                  <a:pt x="325749" y="1366016"/>
                </a:lnTo>
                <a:lnTo>
                  <a:pt x="325749" y="1365691"/>
                </a:lnTo>
                <a:close/>
                <a:moveTo>
                  <a:pt x="324343" y="1365403"/>
                </a:moveTo>
                <a:lnTo>
                  <a:pt x="325244" y="1365511"/>
                </a:lnTo>
                <a:lnTo>
                  <a:pt x="325461" y="1365691"/>
                </a:lnTo>
                <a:lnTo>
                  <a:pt x="325352" y="1367205"/>
                </a:lnTo>
                <a:lnTo>
                  <a:pt x="325136" y="1367313"/>
                </a:lnTo>
                <a:lnTo>
                  <a:pt x="324848" y="1367313"/>
                </a:lnTo>
                <a:lnTo>
                  <a:pt x="323838" y="1368106"/>
                </a:lnTo>
                <a:lnTo>
                  <a:pt x="323153" y="1367998"/>
                </a:lnTo>
                <a:lnTo>
                  <a:pt x="322828" y="1367710"/>
                </a:lnTo>
                <a:lnTo>
                  <a:pt x="322540" y="1367710"/>
                </a:lnTo>
                <a:lnTo>
                  <a:pt x="322432" y="1367602"/>
                </a:lnTo>
                <a:lnTo>
                  <a:pt x="322432" y="1366989"/>
                </a:lnTo>
                <a:lnTo>
                  <a:pt x="322937" y="1366592"/>
                </a:lnTo>
                <a:lnTo>
                  <a:pt x="323225" y="1366592"/>
                </a:lnTo>
                <a:lnTo>
                  <a:pt x="323658" y="1366304"/>
                </a:lnTo>
                <a:lnTo>
                  <a:pt x="323946" y="1366304"/>
                </a:lnTo>
                <a:lnTo>
                  <a:pt x="324126" y="1366196"/>
                </a:lnTo>
                <a:lnTo>
                  <a:pt x="324126" y="1365619"/>
                </a:lnTo>
                <a:close/>
                <a:moveTo>
                  <a:pt x="1190" y="1360934"/>
                </a:moveTo>
                <a:lnTo>
                  <a:pt x="1514" y="1360934"/>
                </a:lnTo>
                <a:lnTo>
                  <a:pt x="1587" y="1361114"/>
                </a:lnTo>
                <a:lnTo>
                  <a:pt x="1587" y="1361403"/>
                </a:lnTo>
                <a:lnTo>
                  <a:pt x="1514" y="1361511"/>
                </a:lnTo>
                <a:lnTo>
                  <a:pt x="1118" y="1361403"/>
                </a:lnTo>
                <a:lnTo>
                  <a:pt x="1010" y="1361331"/>
                </a:lnTo>
                <a:lnTo>
                  <a:pt x="1010" y="1361006"/>
                </a:lnTo>
                <a:close/>
                <a:moveTo>
                  <a:pt x="330833" y="1359312"/>
                </a:moveTo>
                <a:lnTo>
                  <a:pt x="331410" y="1359312"/>
                </a:lnTo>
                <a:lnTo>
                  <a:pt x="331627" y="1359528"/>
                </a:lnTo>
                <a:lnTo>
                  <a:pt x="331627" y="1360105"/>
                </a:lnTo>
                <a:lnTo>
                  <a:pt x="331410" y="1360213"/>
                </a:lnTo>
                <a:lnTo>
                  <a:pt x="330725" y="1360213"/>
                </a:lnTo>
                <a:lnTo>
                  <a:pt x="330617" y="1360033"/>
                </a:lnTo>
                <a:lnTo>
                  <a:pt x="330617" y="1359420"/>
                </a:lnTo>
                <a:close/>
                <a:moveTo>
                  <a:pt x="276926" y="1356429"/>
                </a:moveTo>
                <a:lnTo>
                  <a:pt x="277503" y="1356537"/>
                </a:lnTo>
                <a:lnTo>
                  <a:pt x="278621" y="1357510"/>
                </a:lnTo>
                <a:lnTo>
                  <a:pt x="278513" y="1358231"/>
                </a:lnTo>
                <a:lnTo>
                  <a:pt x="278693" y="1358339"/>
                </a:lnTo>
                <a:lnTo>
                  <a:pt x="279018" y="1358339"/>
                </a:lnTo>
                <a:lnTo>
                  <a:pt x="280712" y="1360033"/>
                </a:lnTo>
                <a:lnTo>
                  <a:pt x="280712" y="1360429"/>
                </a:lnTo>
                <a:lnTo>
                  <a:pt x="281001" y="1360718"/>
                </a:lnTo>
                <a:lnTo>
                  <a:pt x="281001" y="1361331"/>
                </a:lnTo>
                <a:lnTo>
                  <a:pt x="281289" y="1361619"/>
                </a:lnTo>
                <a:lnTo>
                  <a:pt x="281217" y="1362232"/>
                </a:lnTo>
                <a:lnTo>
                  <a:pt x="281506" y="1362520"/>
                </a:lnTo>
                <a:lnTo>
                  <a:pt x="281109" y="1368719"/>
                </a:lnTo>
                <a:lnTo>
                  <a:pt x="280821" y="1369007"/>
                </a:lnTo>
                <a:lnTo>
                  <a:pt x="280821" y="1369908"/>
                </a:lnTo>
                <a:lnTo>
                  <a:pt x="280424" y="1370196"/>
                </a:lnTo>
                <a:lnTo>
                  <a:pt x="280208" y="1373116"/>
                </a:lnTo>
                <a:lnTo>
                  <a:pt x="279919" y="1373404"/>
                </a:lnTo>
                <a:lnTo>
                  <a:pt x="279811" y="1374593"/>
                </a:lnTo>
                <a:lnTo>
                  <a:pt x="280424" y="1375206"/>
                </a:lnTo>
                <a:lnTo>
                  <a:pt x="280424" y="1376107"/>
                </a:lnTo>
                <a:lnTo>
                  <a:pt x="280027" y="1376395"/>
                </a:lnTo>
                <a:lnTo>
                  <a:pt x="280027" y="1376684"/>
                </a:lnTo>
                <a:lnTo>
                  <a:pt x="279703" y="1377008"/>
                </a:lnTo>
                <a:lnTo>
                  <a:pt x="279703" y="1377477"/>
                </a:lnTo>
                <a:lnTo>
                  <a:pt x="279523" y="1377693"/>
                </a:lnTo>
                <a:lnTo>
                  <a:pt x="278801" y="1377693"/>
                </a:lnTo>
                <a:lnTo>
                  <a:pt x="278405" y="1377188"/>
                </a:lnTo>
                <a:lnTo>
                  <a:pt x="278405" y="1376576"/>
                </a:lnTo>
                <a:lnTo>
                  <a:pt x="278333" y="1376395"/>
                </a:lnTo>
                <a:lnTo>
                  <a:pt x="278116" y="1376576"/>
                </a:lnTo>
                <a:lnTo>
                  <a:pt x="278044" y="1377404"/>
                </a:lnTo>
                <a:lnTo>
                  <a:pt x="278333" y="1377801"/>
                </a:lnTo>
                <a:lnTo>
                  <a:pt x="278333" y="1378089"/>
                </a:lnTo>
                <a:lnTo>
                  <a:pt x="278044" y="1378305"/>
                </a:lnTo>
                <a:lnTo>
                  <a:pt x="278044" y="1378594"/>
                </a:lnTo>
                <a:lnTo>
                  <a:pt x="277828" y="1378774"/>
                </a:lnTo>
                <a:lnTo>
                  <a:pt x="277539" y="1378774"/>
                </a:lnTo>
                <a:lnTo>
                  <a:pt x="276638" y="1379387"/>
                </a:lnTo>
                <a:lnTo>
                  <a:pt x="277215" y="1380108"/>
                </a:lnTo>
                <a:lnTo>
                  <a:pt x="277215" y="1380396"/>
                </a:lnTo>
                <a:lnTo>
                  <a:pt x="275845" y="1381477"/>
                </a:lnTo>
                <a:lnTo>
                  <a:pt x="275845" y="1381801"/>
                </a:lnTo>
                <a:lnTo>
                  <a:pt x="275340" y="1382198"/>
                </a:lnTo>
                <a:lnTo>
                  <a:pt x="275051" y="1381873"/>
                </a:lnTo>
                <a:lnTo>
                  <a:pt x="274330" y="1381801"/>
                </a:lnTo>
                <a:lnTo>
                  <a:pt x="274042" y="1381477"/>
                </a:lnTo>
                <a:lnTo>
                  <a:pt x="272455" y="1381405"/>
                </a:lnTo>
                <a:lnTo>
                  <a:pt x="272131" y="1381693"/>
                </a:lnTo>
                <a:lnTo>
                  <a:pt x="271446" y="1381693"/>
                </a:lnTo>
                <a:lnTo>
                  <a:pt x="271157" y="1381910"/>
                </a:lnTo>
                <a:lnTo>
                  <a:pt x="270833" y="1381585"/>
                </a:lnTo>
                <a:lnTo>
                  <a:pt x="270147" y="1381585"/>
                </a:lnTo>
                <a:lnTo>
                  <a:pt x="269823" y="1381297"/>
                </a:lnTo>
                <a:lnTo>
                  <a:pt x="269534" y="1381297"/>
                </a:lnTo>
                <a:lnTo>
                  <a:pt x="269246" y="1380900"/>
                </a:lnTo>
                <a:lnTo>
                  <a:pt x="268849" y="1380900"/>
                </a:lnTo>
                <a:lnTo>
                  <a:pt x="268525" y="1380576"/>
                </a:lnTo>
                <a:lnTo>
                  <a:pt x="268236" y="1380576"/>
                </a:lnTo>
                <a:lnTo>
                  <a:pt x="266722" y="1378990"/>
                </a:lnTo>
                <a:lnTo>
                  <a:pt x="265748" y="1378882"/>
                </a:lnTo>
                <a:lnTo>
                  <a:pt x="264342" y="1377513"/>
                </a:lnTo>
                <a:lnTo>
                  <a:pt x="264342" y="1377188"/>
                </a:lnTo>
                <a:lnTo>
                  <a:pt x="263044" y="1375783"/>
                </a:lnTo>
                <a:lnTo>
                  <a:pt x="262647" y="1375783"/>
                </a:lnTo>
                <a:lnTo>
                  <a:pt x="262251" y="1375278"/>
                </a:lnTo>
                <a:lnTo>
                  <a:pt x="262251" y="1374413"/>
                </a:lnTo>
                <a:lnTo>
                  <a:pt x="262647" y="1374089"/>
                </a:lnTo>
                <a:lnTo>
                  <a:pt x="262864" y="1370593"/>
                </a:lnTo>
                <a:lnTo>
                  <a:pt x="262539" y="1370305"/>
                </a:lnTo>
                <a:lnTo>
                  <a:pt x="262647" y="1368791"/>
                </a:lnTo>
                <a:lnTo>
                  <a:pt x="264558" y="1367313"/>
                </a:lnTo>
                <a:lnTo>
                  <a:pt x="264847" y="1367313"/>
                </a:lnTo>
                <a:lnTo>
                  <a:pt x="265532" y="1366701"/>
                </a:lnTo>
                <a:lnTo>
                  <a:pt x="265857" y="1366701"/>
                </a:lnTo>
                <a:lnTo>
                  <a:pt x="266037" y="1366628"/>
                </a:lnTo>
                <a:lnTo>
                  <a:pt x="266037" y="1366304"/>
                </a:lnTo>
                <a:lnTo>
                  <a:pt x="266253" y="1366196"/>
                </a:lnTo>
                <a:lnTo>
                  <a:pt x="266542" y="1366196"/>
                </a:lnTo>
                <a:lnTo>
                  <a:pt x="266830" y="1365908"/>
                </a:lnTo>
                <a:lnTo>
                  <a:pt x="267227" y="1365908"/>
                </a:lnTo>
                <a:lnTo>
                  <a:pt x="267551" y="1365727"/>
                </a:lnTo>
                <a:lnTo>
                  <a:pt x="269138" y="1365727"/>
                </a:lnTo>
                <a:lnTo>
                  <a:pt x="269426" y="1366124"/>
                </a:lnTo>
                <a:lnTo>
                  <a:pt x="270147" y="1366124"/>
                </a:lnTo>
                <a:lnTo>
                  <a:pt x="270724" y="1366701"/>
                </a:lnTo>
                <a:lnTo>
                  <a:pt x="271337" y="1366809"/>
                </a:lnTo>
                <a:lnTo>
                  <a:pt x="271734" y="1366520"/>
                </a:lnTo>
                <a:lnTo>
                  <a:pt x="272022" y="1366520"/>
                </a:lnTo>
                <a:lnTo>
                  <a:pt x="272924" y="1365800"/>
                </a:lnTo>
                <a:lnTo>
                  <a:pt x="273032" y="1364322"/>
                </a:lnTo>
                <a:lnTo>
                  <a:pt x="272311" y="1363709"/>
                </a:lnTo>
                <a:lnTo>
                  <a:pt x="272419" y="1363421"/>
                </a:lnTo>
                <a:lnTo>
                  <a:pt x="272022" y="1363096"/>
                </a:lnTo>
                <a:lnTo>
                  <a:pt x="272131" y="1361907"/>
                </a:lnTo>
                <a:lnTo>
                  <a:pt x="272816" y="1361403"/>
                </a:lnTo>
                <a:lnTo>
                  <a:pt x="272924" y="1360502"/>
                </a:lnTo>
                <a:lnTo>
                  <a:pt x="272708" y="1360321"/>
                </a:lnTo>
                <a:lnTo>
                  <a:pt x="272419" y="1360321"/>
                </a:lnTo>
                <a:lnTo>
                  <a:pt x="272131" y="1360033"/>
                </a:lnTo>
                <a:lnTo>
                  <a:pt x="271734" y="1360033"/>
                </a:lnTo>
                <a:lnTo>
                  <a:pt x="271626" y="1359817"/>
                </a:lnTo>
                <a:lnTo>
                  <a:pt x="272022" y="1359528"/>
                </a:lnTo>
                <a:lnTo>
                  <a:pt x="272022" y="1358916"/>
                </a:lnTo>
                <a:lnTo>
                  <a:pt x="272311" y="1358736"/>
                </a:lnTo>
                <a:lnTo>
                  <a:pt x="272311" y="1358411"/>
                </a:lnTo>
                <a:lnTo>
                  <a:pt x="272527" y="1358231"/>
                </a:lnTo>
                <a:lnTo>
                  <a:pt x="273212" y="1358339"/>
                </a:lnTo>
                <a:lnTo>
                  <a:pt x="273537" y="1358015"/>
                </a:lnTo>
                <a:lnTo>
                  <a:pt x="273825" y="1358015"/>
                </a:lnTo>
                <a:lnTo>
                  <a:pt x="274006" y="1357907"/>
                </a:lnTo>
                <a:lnTo>
                  <a:pt x="274006" y="1357618"/>
                </a:lnTo>
                <a:lnTo>
                  <a:pt x="274907" y="1356934"/>
                </a:lnTo>
                <a:lnTo>
                  <a:pt x="275520" y="1356934"/>
                </a:lnTo>
                <a:lnTo>
                  <a:pt x="275917" y="1356717"/>
                </a:lnTo>
                <a:lnTo>
                  <a:pt x="276530" y="1356717"/>
                </a:lnTo>
                <a:close/>
                <a:moveTo>
                  <a:pt x="3606" y="1355132"/>
                </a:moveTo>
                <a:lnTo>
                  <a:pt x="3894" y="1355132"/>
                </a:lnTo>
                <a:lnTo>
                  <a:pt x="4075" y="1355312"/>
                </a:lnTo>
                <a:lnTo>
                  <a:pt x="4002" y="1355636"/>
                </a:lnTo>
                <a:lnTo>
                  <a:pt x="3894" y="1355744"/>
                </a:lnTo>
                <a:lnTo>
                  <a:pt x="3606" y="1355744"/>
                </a:lnTo>
                <a:lnTo>
                  <a:pt x="3389" y="1355528"/>
                </a:lnTo>
                <a:lnTo>
                  <a:pt x="3389" y="1355240"/>
                </a:lnTo>
                <a:close/>
                <a:moveTo>
                  <a:pt x="331410" y="1354627"/>
                </a:moveTo>
                <a:lnTo>
                  <a:pt x="332023" y="1354627"/>
                </a:lnTo>
                <a:lnTo>
                  <a:pt x="332203" y="1354735"/>
                </a:lnTo>
                <a:lnTo>
                  <a:pt x="332203" y="1355132"/>
                </a:lnTo>
                <a:lnTo>
                  <a:pt x="332023" y="1355240"/>
                </a:lnTo>
                <a:lnTo>
                  <a:pt x="331410" y="1355132"/>
                </a:lnTo>
                <a:lnTo>
                  <a:pt x="331230" y="1355023"/>
                </a:lnTo>
                <a:lnTo>
                  <a:pt x="331230" y="1354735"/>
                </a:lnTo>
                <a:close/>
                <a:moveTo>
                  <a:pt x="5769" y="1352032"/>
                </a:moveTo>
                <a:lnTo>
                  <a:pt x="9952" y="1352356"/>
                </a:lnTo>
                <a:lnTo>
                  <a:pt x="10745" y="1353257"/>
                </a:lnTo>
                <a:lnTo>
                  <a:pt x="10637" y="1353438"/>
                </a:lnTo>
                <a:lnTo>
                  <a:pt x="10853" y="1353618"/>
                </a:lnTo>
                <a:lnTo>
                  <a:pt x="11863" y="1353726"/>
                </a:lnTo>
                <a:lnTo>
                  <a:pt x="12152" y="1354050"/>
                </a:lnTo>
                <a:lnTo>
                  <a:pt x="12440" y="1354050"/>
                </a:lnTo>
                <a:lnTo>
                  <a:pt x="12548" y="1354231"/>
                </a:lnTo>
                <a:lnTo>
                  <a:pt x="12548" y="1354555"/>
                </a:lnTo>
                <a:lnTo>
                  <a:pt x="12260" y="1354843"/>
                </a:lnTo>
                <a:lnTo>
                  <a:pt x="12152" y="1355924"/>
                </a:lnTo>
                <a:lnTo>
                  <a:pt x="13053" y="1356934"/>
                </a:lnTo>
                <a:lnTo>
                  <a:pt x="13053" y="1357222"/>
                </a:lnTo>
                <a:lnTo>
                  <a:pt x="13342" y="1357546"/>
                </a:lnTo>
                <a:lnTo>
                  <a:pt x="13233" y="1357835"/>
                </a:lnTo>
                <a:lnTo>
                  <a:pt x="13125" y="1358015"/>
                </a:lnTo>
                <a:lnTo>
                  <a:pt x="12440" y="1357943"/>
                </a:lnTo>
                <a:lnTo>
                  <a:pt x="12152" y="1357618"/>
                </a:lnTo>
                <a:lnTo>
                  <a:pt x="11863" y="1357618"/>
                </a:lnTo>
                <a:lnTo>
                  <a:pt x="11647" y="1357726"/>
                </a:lnTo>
                <a:lnTo>
                  <a:pt x="11647" y="1358015"/>
                </a:lnTo>
                <a:lnTo>
                  <a:pt x="11250" y="1358339"/>
                </a:lnTo>
                <a:lnTo>
                  <a:pt x="11250" y="1358627"/>
                </a:lnTo>
                <a:lnTo>
                  <a:pt x="11539" y="1358916"/>
                </a:lnTo>
                <a:lnTo>
                  <a:pt x="11466" y="1359817"/>
                </a:lnTo>
                <a:lnTo>
                  <a:pt x="11755" y="1360141"/>
                </a:lnTo>
                <a:lnTo>
                  <a:pt x="11647" y="1360213"/>
                </a:lnTo>
                <a:lnTo>
                  <a:pt x="10962" y="1360213"/>
                </a:lnTo>
                <a:lnTo>
                  <a:pt x="10673" y="1359925"/>
                </a:lnTo>
                <a:lnTo>
                  <a:pt x="10060" y="1359817"/>
                </a:lnTo>
                <a:lnTo>
                  <a:pt x="9772" y="1359528"/>
                </a:lnTo>
                <a:lnTo>
                  <a:pt x="9375" y="1359528"/>
                </a:lnTo>
                <a:lnTo>
                  <a:pt x="8762" y="1358808"/>
                </a:lnTo>
                <a:lnTo>
                  <a:pt x="8474" y="1358808"/>
                </a:lnTo>
                <a:lnTo>
                  <a:pt x="8365" y="1358916"/>
                </a:lnTo>
                <a:lnTo>
                  <a:pt x="8654" y="1359240"/>
                </a:lnTo>
                <a:lnTo>
                  <a:pt x="8582" y="1360105"/>
                </a:lnTo>
                <a:lnTo>
                  <a:pt x="8365" y="1360321"/>
                </a:lnTo>
                <a:lnTo>
                  <a:pt x="8077" y="1360213"/>
                </a:lnTo>
                <a:lnTo>
                  <a:pt x="7572" y="1359817"/>
                </a:lnTo>
                <a:lnTo>
                  <a:pt x="7680" y="1359528"/>
                </a:lnTo>
                <a:lnTo>
                  <a:pt x="7392" y="1359240"/>
                </a:lnTo>
                <a:lnTo>
                  <a:pt x="7392" y="1358808"/>
                </a:lnTo>
                <a:lnTo>
                  <a:pt x="5986" y="1357438"/>
                </a:lnTo>
                <a:lnTo>
                  <a:pt x="5084" y="1357330"/>
                </a:lnTo>
                <a:lnTo>
                  <a:pt x="4579" y="1356825"/>
                </a:lnTo>
                <a:lnTo>
                  <a:pt x="4579" y="1356537"/>
                </a:lnTo>
                <a:lnTo>
                  <a:pt x="4976" y="1356321"/>
                </a:lnTo>
                <a:lnTo>
                  <a:pt x="4976" y="1355744"/>
                </a:lnTo>
                <a:lnTo>
                  <a:pt x="4399" y="1355023"/>
                </a:lnTo>
                <a:lnTo>
                  <a:pt x="4796" y="1354735"/>
                </a:lnTo>
                <a:lnTo>
                  <a:pt x="4471" y="1354447"/>
                </a:lnTo>
                <a:lnTo>
                  <a:pt x="4471" y="1353834"/>
                </a:lnTo>
                <a:lnTo>
                  <a:pt x="4183" y="1353546"/>
                </a:lnTo>
                <a:lnTo>
                  <a:pt x="4399" y="1353438"/>
                </a:lnTo>
                <a:lnTo>
                  <a:pt x="4976" y="1353438"/>
                </a:lnTo>
                <a:lnTo>
                  <a:pt x="5192" y="1353330"/>
                </a:lnTo>
                <a:lnTo>
                  <a:pt x="5301" y="1352429"/>
                </a:lnTo>
                <a:close/>
                <a:moveTo>
                  <a:pt x="254390" y="1347960"/>
                </a:moveTo>
                <a:lnTo>
                  <a:pt x="254679" y="1347960"/>
                </a:lnTo>
                <a:lnTo>
                  <a:pt x="254895" y="1348032"/>
                </a:lnTo>
                <a:lnTo>
                  <a:pt x="254787" y="1348752"/>
                </a:lnTo>
                <a:lnTo>
                  <a:pt x="254679" y="1348861"/>
                </a:lnTo>
                <a:lnTo>
                  <a:pt x="254282" y="1348752"/>
                </a:lnTo>
                <a:lnTo>
                  <a:pt x="254174" y="1348644"/>
                </a:lnTo>
                <a:lnTo>
                  <a:pt x="254174" y="1348032"/>
                </a:lnTo>
                <a:close/>
                <a:moveTo>
                  <a:pt x="374860" y="1346842"/>
                </a:moveTo>
                <a:lnTo>
                  <a:pt x="375545" y="1346950"/>
                </a:lnTo>
                <a:lnTo>
                  <a:pt x="375654" y="1347059"/>
                </a:lnTo>
                <a:lnTo>
                  <a:pt x="375654" y="1347347"/>
                </a:lnTo>
                <a:lnTo>
                  <a:pt x="375473" y="1347563"/>
                </a:lnTo>
                <a:lnTo>
                  <a:pt x="374860" y="1347455"/>
                </a:lnTo>
                <a:lnTo>
                  <a:pt x="374644" y="1347347"/>
                </a:lnTo>
                <a:lnTo>
                  <a:pt x="374752" y="1347059"/>
                </a:lnTo>
                <a:close/>
                <a:moveTo>
                  <a:pt x="23546" y="1346338"/>
                </a:moveTo>
                <a:lnTo>
                  <a:pt x="24123" y="1346338"/>
                </a:lnTo>
                <a:lnTo>
                  <a:pt x="24447" y="1346734"/>
                </a:lnTo>
                <a:lnTo>
                  <a:pt x="24736" y="1346734"/>
                </a:lnTo>
                <a:lnTo>
                  <a:pt x="24952" y="1346842"/>
                </a:lnTo>
                <a:lnTo>
                  <a:pt x="24844" y="1348356"/>
                </a:lnTo>
                <a:lnTo>
                  <a:pt x="24447" y="1348644"/>
                </a:lnTo>
                <a:lnTo>
                  <a:pt x="24447" y="1348933"/>
                </a:lnTo>
                <a:lnTo>
                  <a:pt x="23041" y="1350050"/>
                </a:lnTo>
                <a:lnTo>
                  <a:pt x="23041" y="1350338"/>
                </a:lnTo>
                <a:lnTo>
                  <a:pt x="22428" y="1350735"/>
                </a:lnTo>
                <a:lnTo>
                  <a:pt x="22140" y="1350735"/>
                </a:lnTo>
                <a:lnTo>
                  <a:pt x="21743" y="1350230"/>
                </a:lnTo>
                <a:lnTo>
                  <a:pt x="21851" y="1348752"/>
                </a:lnTo>
                <a:lnTo>
                  <a:pt x="21527" y="1348428"/>
                </a:lnTo>
                <a:lnTo>
                  <a:pt x="21635" y="1346662"/>
                </a:lnTo>
                <a:lnTo>
                  <a:pt x="21815" y="1346446"/>
                </a:lnTo>
                <a:lnTo>
                  <a:pt x="23113" y="1346554"/>
                </a:lnTo>
                <a:lnTo>
                  <a:pt x="23510" y="1346338"/>
                </a:lnTo>
                <a:close/>
                <a:moveTo>
                  <a:pt x="19327" y="1345653"/>
                </a:moveTo>
                <a:lnTo>
                  <a:pt x="19616" y="1345761"/>
                </a:lnTo>
                <a:lnTo>
                  <a:pt x="19832" y="1345833"/>
                </a:lnTo>
                <a:lnTo>
                  <a:pt x="19724" y="1346158"/>
                </a:lnTo>
                <a:lnTo>
                  <a:pt x="19544" y="1346338"/>
                </a:lnTo>
                <a:lnTo>
                  <a:pt x="19219" y="1346338"/>
                </a:lnTo>
                <a:lnTo>
                  <a:pt x="19147" y="1346158"/>
                </a:lnTo>
                <a:lnTo>
                  <a:pt x="19147" y="1345833"/>
                </a:lnTo>
                <a:close/>
                <a:moveTo>
                  <a:pt x="395089" y="1343743"/>
                </a:moveTo>
                <a:lnTo>
                  <a:pt x="395377" y="1343743"/>
                </a:lnTo>
                <a:lnTo>
                  <a:pt x="395594" y="1343959"/>
                </a:lnTo>
                <a:lnTo>
                  <a:pt x="395594" y="1344247"/>
                </a:lnTo>
                <a:lnTo>
                  <a:pt x="395377" y="1344464"/>
                </a:lnTo>
                <a:lnTo>
                  <a:pt x="395089" y="1344356"/>
                </a:lnTo>
                <a:lnTo>
                  <a:pt x="394909" y="1344247"/>
                </a:lnTo>
                <a:lnTo>
                  <a:pt x="394981" y="1343959"/>
                </a:lnTo>
                <a:close/>
                <a:moveTo>
                  <a:pt x="16947" y="1343166"/>
                </a:moveTo>
                <a:lnTo>
                  <a:pt x="17236" y="1343166"/>
                </a:lnTo>
                <a:lnTo>
                  <a:pt x="17344" y="1343274"/>
                </a:lnTo>
                <a:lnTo>
                  <a:pt x="17344" y="1343671"/>
                </a:lnTo>
                <a:lnTo>
                  <a:pt x="17236" y="1343743"/>
                </a:lnTo>
                <a:lnTo>
                  <a:pt x="16839" y="1343743"/>
                </a:lnTo>
                <a:lnTo>
                  <a:pt x="16731" y="1343563"/>
                </a:lnTo>
                <a:lnTo>
                  <a:pt x="16731" y="1343274"/>
                </a:lnTo>
                <a:close/>
                <a:moveTo>
                  <a:pt x="397072" y="1342662"/>
                </a:moveTo>
                <a:lnTo>
                  <a:pt x="397361" y="1342770"/>
                </a:lnTo>
                <a:lnTo>
                  <a:pt x="397577" y="1342842"/>
                </a:lnTo>
                <a:lnTo>
                  <a:pt x="397361" y="1343058"/>
                </a:lnTo>
                <a:lnTo>
                  <a:pt x="397072" y="1343058"/>
                </a:lnTo>
                <a:lnTo>
                  <a:pt x="396892" y="1342842"/>
                </a:lnTo>
                <a:close/>
                <a:moveTo>
                  <a:pt x="15649" y="1342445"/>
                </a:moveTo>
                <a:lnTo>
                  <a:pt x="16334" y="1342445"/>
                </a:lnTo>
                <a:lnTo>
                  <a:pt x="16443" y="1342662"/>
                </a:lnTo>
                <a:lnTo>
                  <a:pt x="16443" y="1342950"/>
                </a:lnTo>
                <a:lnTo>
                  <a:pt x="16262" y="1343058"/>
                </a:lnTo>
                <a:lnTo>
                  <a:pt x="15649" y="1343058"/>
                </a:lnTo>
                <a:lnTo>
                  <a:pt x="15469" y="1342842"/>
                </a:lnTo>
                <a:lnTo>
                  <a:pt x="15541" y="1342553"/>
                </a:lnTo>
                <a:close/>
                <a:moveTo>
                  <a:pt x="170879" y="1340679"/>
                </a:moveTo>
                <a:lnTo>
                  <a:pt x="171601" y="1340679"/>
                </a:lnTo>
                <a:lnTo>
                  <a:pt x="171889" y="1341076"/>
                </a:lnTo>
                <a:lnTo>
                  <a:pt x="172178" y="1341076"/>
                </a:lnTo>
                <a:lnTo>
                  <a:pt x="172394" y="1341148"/>
                </a:lnTo>
                <a:lnTo>
                  <a:pt x="172286" y="1341472"/>
                </a:lnTo>
                <a:lnTo>
                  <a:pt x="172178" y="1341652"/>
                </a:lnTo>
                <a:lnTo>
                  <a:pt x="171492" y="1341580"/>
                </a:lnTo>
                <a:lnTo>
                  <a:pt x="170807" y="1340751"/>
                </a:lnTo>
                <a:close/>
                <a:moveTo>
                  <a:pt x="172574" y="1340175"/>
                </a:moveTo>
                <a:lnTo>
                  <a:pt x="172971" y="1340679"/>
                </a:lnTo>
                <a:lnTo>
                  <a:pt x="172971" y="1340968"/>
                </a:lnTo>
                <a:lnTo>
                  <a:pt x="172899" y="1341076"/>
                </a:lnTo>
                <a:lnTo>
                  <a:pt x="172394" y="1340571"/>
                </a:lnTo>
                <a:lnTo>
                  <a:pt x="172394" y="1340283"/>
                </a:lnTo>
                <a:close/>
                <a:moveTo>
                  <a:pt x="173295" y="1338986"/>
                </a:moveTo>
                <a:lnTo>
                  <a:pt x="173584" y="1339058"/>
                </a:lnTo>
                <a:lnTo>
                  <a:pt x="173764" y="1339166"/>
                </a:lnTo>
                <a:lnTo>
                  <a:pt x="173764" y="1339454"/>
                </a:lnTo>
                <a:lnTo>
                  <a:pt x="174377" y="1340175"/>
                </a:lnTo>
                <a:lnTo>
                  <a:pt x="174269" y="1340463"/>
                </a:lnTo>
                <a:lnTo>
                  <a:pt x="173764" y="1340860"/>
                </a:lnTo>
                <a:lnTo>
                  <a:pt x="173079" y="1340067"/>
                </a:lnTo>
                <a:lnTo>
                  <a:pt x="173079" y="1339166"/>
                </a:lnTo>
                <a:close/>
                <a:moveTo>
                  <a:pt x="1060001" y="1338661"/>
                </a:moveTo>
                <a:lnTo>
                  <a:pt x="1060289" y="1338661"/>
                </a:lnTo>
                <a:lnTo>
                  <a:pt x="1060397" y="1338877"/>
                </a:lnTo>
                <a:lnTo>
                  <a:pt x="1060397" y="1339166"/>
                </a:lnTo>
                <a:lnTo>
                  <a:pt x="1060289" y="1339274"/>
                </a:lnTo>
                <a:lnTo>
                  <a:pt x="1060001" y="1339274"/>
                </a:lnTo>
                <a:lnTo>
                  <a:pt x="1059784" y="1339166"/>
                </a:lnTo>
                <a:lnTo>
                  <a:pt x="1059784" y="1338877"/>
                </a:lnTo>
                <a:close/>
                <a:moveTo>
                  <a:pt x="173079" y="1338157"/>
                </a:moveTo>
                <a:lnTo>
                  <a:pt x="173367" y="1338157"/>
                </a:lnTo>
                <a:lnTo>
                  <a:pt x="173476" y="1338265"/>
                </a:lnTo>
                <a:lnTo>
                  <a:pt x="172971" y="1338661"/>
                </a:lnTo>
                <a:lnTo>
                  <a:pt x="172682" y="1338661"/>
                </a:lnTo>
                <a:lnTo>
                  <a:pt x="172466" y="1338553"/>
                </a:lnTo>
                <a:close/>
                <a:moveTo>
                  <a:pt x="16046" y="1337688"/>
                </a:moveTo>
                <a:lnTo>
                  <a:pt x="16659" y="1337760"/>
                </a:lnTo>
                <a:lnTo>
                  <a:pt x="16839" y="1337868"/>
                </a:lnTo>
                <a:lnTo>
                  <a:pt x="16839" y="1338157"/>
                </a:lnTo>
                <a:lnTo>
                  <a:pt x="16659" y="1338373"/>
                </a:lnTo>
                <a:lnTo>
                  <a:pt x="16046" y="1338265"/>
                </a:lnTo>
                <a:lnTo>
                  <a:pt x="15830" y="1338157"/>
                </a:lnTo>
                <a:lnTo>
                  <a:pt x="15830" y="1337868"/>
                </a:lnTo>
                <a:close/>
                <a:moveTo>
                  <a:pt x="8293" y="1337075"/>
                </a:moveTo>
                <a:lnTo>
                  <a:pt x="8762" y="1337580"/>
                </a:lnTo>
                <a:lnTo>
                  <a:pt x="8762" y="1337868"/>
                </a:lnTo>
                <a:lnTo>
                  <a:pt x="8582" y="1337976"/>
                </a:lnTo>
                <a:lnTo>
                  <a:pt x="7861" y="1337976"/>
                </a:lnTo>
                <a:lnTo>
                  <a:pt x="7789" y="1337760"/>
                </a:lnTo>
                <a:lnTo>
                  <a:pt x="7789" y="1337472"/>
                </a:lnTo>
                <a:close/>
                <a:moveTo>
                  <a:pt x="2885" y="1336066"/>
                </a:moveTo>
                <a:lnTo>
                  <a:pt x="2921" y="1336066"/>
                </a:lnTo>
                <a:lnTo>
                  <a:pt x="2921" y="1336102"/>
                </a:lnTo>
                <a:lnTo>
                  <a:pt x="3209" y="1336102"/>
                </a:lnTo>
                <a:lnTo>
                  <a:pt x="3822" y="1336715"/>
                </a:lnTo>
                <a:lnTo>
                  <a:pt x="4111" y="1336787"/>
                </a:lnTo>
                <a:lnTo>
                  <a:pt x="4507" y="1336499"/>
                </a:lnTo>
                <a:lnTo>
                  <a:pt x="7103" y="1336679"/>
                </a:lnTo>
                <a:lnTo>
                  <a:pt x="7212" y="1336895"/>
                </a:lnTo>
                <a:lnTo>
                  <a:pt x="7212" y="1337075"/>
                </a:lnTo>
                <a:lnTo>
                  <a:pt x="7500" y="1337508"/>
                </a:lnTo>
                <a:lnTo>
                  <a:pt x="7392" y="1338373"/>
                </a:lnTo>
                <a:lnTo>
                  <a:pt x="7212" y="1338481"/>
                </a:lnTo>
                <a:lnTo>
                  <a:pt x="6887" y="1338481"/>
                </a:lnTo>
                <a:lnTo>
                  <a:pt x="6599" y="1338697"/>
                </a:lnTo>
                <a:lnTo>
                  <a:pt x="5914" y="1338697"/>
                </a:lnTo>
                <a:lnTo>
                  <a:pt x="5697" y="1338769"/>
                </a:lnTo>
                <a:lnTo>
                  <a:pt x="5697" y="1339094"/>
                </a:lnTo>
                <a:lnTo>
                  <a:pt x="5914" y="1339274"/>
                </a:lnTo>
                <a:lnTo>
                  <a:pt x="6815" y="1339382"/>
                </a:lnTo>
                <a:lnTo>
                  <a:pt x="7103" y="1339670"/>
                </a:lnTo>
                <a:lnTo>
                  <a:pt x="9700" y="1339887"/>
                </a:lnTo>
                <a:lnTo>
                  <a:pt x="9988" y="1340175"/>
                </a:lnTo>
                <a:lnTo>
                  <a:pt x="10998" y="1340283"/>
                </a:lnTo>
                <a:lnTo>
                  <a:pt x="11286" y="1340571"/>
                </a:lnTo>
                <a:lnTo>
                  <a:pt x="13882" y="1340788"/>
                </a:lnTo>
                <a:lnTo>
                  <a:pt x="14171" y="1341184"/>
                </a:lnTo>
                <a:lnTo>
                  <a:pt x="14892" y="1341184"/>
                </a:lnTo>
                <a:lnTo>
                  <a:pt x="14964" y="1341364"/>
                </a:lnTo>
                <a:lnTo>
                  <a:pt x="14964" y="1341689"/>
                </a:lnTo>
                <a:lnTo>
                  <a:pt x="15289" y="1341977"/>
                </a:lnTo>
                <a:lnTo>
                  <a:pt x="15180" y="1343166"/>
                </a:lnTo>
                <a:lnTo>
                  <a:pt x="14964" y="1343274"/>
                </a:lnTo>
                <a:lnTo>
                  <a:pt x="14387" y="1343274"/>
                </a:lnTo>
                <a:lnTo>
                  <a:pt x="14063" y="1342878"/>
                </a:lnTo>
                <a:lnTo>
                  <a:pt x="13666" y="1342878"/>
                </a:lnTo>
                <a:lnTo>
                  <a:pt x="13594" y="1342662"/>
                </a:lnTo>
                <a:lnTo>
                  <a:pt x="13594" y="1342373"/>
                </a:lnTo>
                <a:lnTo>
                  <a:pt x="13486" y="1342265"/>
                </a:lnTo>
                <a:lnTo>
                  <a:pt x="12692" y="1342770"/>
                </a:lnTo>
                <a:lnTo>
                  <a:pt x="11791" y="1342770"/>
                </a:lnTo>
                <a:lnTo>
                  <a:pt x="11503" y="1342373"/>
                </a:lnTo>
                <a:lnTo>
                  <a:pt x="11178" y="1342373"/>
                </a:lnTo>
                <a:lnTo>
                  <a:pt x="10890" y="1342085"/>
                </a:lnTo>
                <a:lnTo>
                  <a:pt x="10493" y="1341977"/>
                </a:lnTo>
                <a:lnTo>
                  <a:pt x="10204" y="1341689"/>
                </a:lnTo>
                <a:lnTo>
                  <a:pt x="9591" y="1341689"/>
                </a:lnTo>
                <a:lnTo>
                  <a:pt x="8906" y="1342157"/>
                </a:lnTo>
                <a:lnTo>
                  <a:pt x="8582" y="1342157"/>
                </a:lnTo>
                <a:lnTo>
                  <a:pt x="6815" y="1343455"/>
                </a:lnTo>
                <a:lnTo>
                  <a:pt x="6490" y="1343455"/>
                </a:lnTo>
                <a:lnTo>
                  <a:pt x="6310" y="1343671"/>
                </a:lnTo>
                <a:lnTo>
                  <a:pt x="6310" y="1343851"/>
                </a:lnTo>
                <a:lnTo>
                  <a:pt x="5986" y="1344175"/>
                </a:lnTo>
                <a:lnTo>
                  <a:pt x="5914" y="1344464"/>
                </a:lnTo>
                <a:lnTo>
                  <a:pt x="6202" y="1344752"/>
                </a:lnTo>
                <a:lnTo>
                  <a:pt x="6202" y="1345365"/>
                </a:lnTo>
                <a:lnTo>
                  <a:pt x="6310" y="1345545"/>
                </a:lnTo>
                <a:lnTo>
                  <a:pt x="7572" y="1345653"/>
                </a:lnTo>
                <a:lnTo>
                  <a:pt x="7969" y="1345365"/>
                </a:lnTo>
                <a:lnTo>
                  <a:pt x="10277" y="1345545"/>
                </a:lnTo>
                <a:lnTo>
                  <a:pt x="10601" y="1345257"/>
                </a:lnTo>
                <a:lnTo>
                  <a:pt x="11863" y="1345365"/>
                </a:lnTo>
                <a:lnTo>
                  <a:pt x="12260" y="1345869"/>
                </a:lnTo>
                <a:lnTo>
                  <a:pt x="12260" y="1346734"/>
                </a:lnTo>
                <a:lnTo>
                  <a:pt x="11863" y="1347059"/>
                </a:lnTo>
                <a:lnTo>
                  <a:pt x="11863" y="1347347"/>
                </a:lnTo>
                <a:lnTo>
                  <a:pt x="11394" y="1347743"/>
                </a:lnTo>
                <a:lnTo>
                  <a:pt x="10673" y="1347635"/>
                </a:lnTo>
                <a:lnTo>
                  <a:pt x="9483" y="1348644"/>
                </a:lnTo>
                <a:lnTo>
                  <a:pt x="9483" y="1348933"/>
                </a:lnTo>
                <a:lnTo>
                  <a:pt x="8978" y="1349329"/>
                </a:lnTo>
                <a:lnTo>
                  <a:pt x="8293" y="1349257"/>
                </a:lnTo>
                <a:lnTo>
                  <a:pt x="7680" y="1348644"/>
                </a:lnTo>
                <a:lnTo>
                  <a:pt x="7103" y="1348536"/>
                </a:lnTo>
                <a:lnTo>
                  <a:pt x="6779" y="1348248"/>
                </a:lnTo>
                <a:lnTo>
                  <a:pt x="6310" y="1348644"/>
                </a:lnTo>
                <a:lnTo>
                  <a:pt x="6202" y="1348933"/>
                </a:lnTo>
                <a:lnTo>
                  <a:pt x="5914" y="1349257"/>
                </a:lnTo>
                <a:lnTo>
                  <a:pt x="5914" y="1349545"/>
                </a:lnTo>
                <a:lnTo>
                  <a:pt x="5697" y="1349653"/>
                </a:lnTo>
                <a:lnTo>
                  <a:pt x="5012" y="1349653"/>
                </a:lnTo>
                <a:lnTo>
                  <a:pt x="4688" y="1349257"/>
                </a:lnTo>
                <a:lnTo>
                  <a:pt x="3822" y="1349149"/>
                </a:lnTo>
                <a:lnTo>
                  <a:pt x="2704" y="1350050"/>
                </a:lnTo>
                <a:lnTo>
                  <a:pt x="2416" y="1349653"/>
                </a:lnTo>
                <a:lnTo>
                  <a:pt x="2127" y="1349653"/>
                </a:lnTo>
                <a:lnTo>
                  <a:pt x="1911" y="1349437"/>
                </a:lnTo>
                <a:lnTo>
                  <a:pt x="2019" y="1349149"/>
                </a:lnTo>
                <a:lnTo>
                  <a:pt x="1695" y="1348861"/>
                </a:lnTo>
                <a:lnTo>
                  <a:pt x="1803" y="1347347"/>
                </a:lnTo>
                <a:lnTo>
                  <a:pt x="3786" y="1345040"/>
                </a:lnTo>
                <a:lnTo>
                  <a:pt x="4291" y="1344644"/>
                </a:lnTo>
                <a:lnTo>
                  <a:pt x="4399" y="1343166"/>
                </a:lnTo>
                <a:lnTo>
                  <a:pt x="4002" y="1342662"/>
                </a:lnTo>
                <a:lnTo>
                  <a:pt x="3281" y="1342662"/>
                </a:lnTo>
                <a:lnTo>
                  <a:pt x="2993" y="1342265"/>
                </a:lnTo>
                <a:close/>
                <a:moveTo>
                  <a:pt x="29207" y="1330985"/>
                </a:moveTo>
                <a:lnTo>
                  <a:pt x="29387" y="1331201"/>
                </a:lnTo>
                <a:lnTo>
                  <a:pt x="29315" y="1331777"/>
                </a:lnTo>
                <a:lnTo>
                  <a:pt x="29207" y="1331886"/>
                </a:lnTo>
                <a:lnTo>
                  <a:pt x="28810" y="1331886"/>
                </a:lnTo>
                <a:lnTo>
                  <a:pt x="28702" y="1331705"/>
                </a:lnTo>
                <a:lnTo>
                  <a:pt x="28810" y="1331201"/>
                </a:lnTo>
                <a:lnTo>
                  <a:pt x="28883" y="1330985"/>
                </a:lnTo>
                <a:close/>
                <a:moveTo>
                  <a:pt x="41647" y="1330192"/>
                </a:moveTo>
                <a:lnTo>
                  <a:pt x="41936" y="1330300"/>
                </a:lnTo>
                <a:lnTo>
                  <a:pt x="42044" y="1330408"/>
                </a:lnTo>
                <a:lnTo>
                  <a:pt x="42044" y="1330696"/>
                </a:lnTo>
                <a:lnTo>
                  <a:pt x="41936" y="1330876"/>
                </a:lnTo>
                <a:lnTo>
                  <a:pt x="41539" y="1330804"/>
                </a:lnTo>
                <a:lnTo>
                  <a:pt x="41467" y="1330696"/>
                </a:lnTo>
                <a:lnTo>
                  <a:pt x="41467" y="1330408"/>
                </a:lnTo>
                <a:close/>
                <a:moveTo>
                  <a:pt x="301121" y="1329975"/>
                </a:moveTo>
                <a:lnTo>
                  <a:pt x="301734" y="1329975"/>
                </a:lnTo>
                <a:lnTo>
                  <a:pt x="301915" y="1330192"/>
                </a:lnTo>
                <a:lnTo>
                  <a:pt x="301915" y="1330480"/>
                </a:lnTo>
                <a:lnTo>
                  <a:pt x="301734" y="1330588"/>
                </a:lnTo>
                <a:lnTo>
                  <a:pt x="301121" y="1330588"/>
                </a:lnTo>
                <a:lnTo>
                  <a:pt x="300905" y="1330408"/>
                </a:lnTo>
                <a:lnTo>
                  <a:pt x="300905" y="1330084"/>
                </a:lnTo>
                <a:close/>
                <a:moveTo>
                  <a:pt x="348141" y="1326984"/>
                </a:moveTo>
                <a:lnTo>
                  <a:pt x="348754" y="1327092"/>
                </a:lnTo>
                <a:lnTo>
                  <a:pt x="349259" y="1327597"/>
                </a:lnTo>
                <a:lnTo>
                  <a:pt x="348934" y="1327777"/>
                </a:lnTo>
                <a:lnTo>
                  <a:pt x="348862" y="1328101"/>
                </a:lnTo>
                <a:lnTo>
                  <a:pt x="348754" y="1328282"/>
                </a:lnTo>
                <a:lnTo>
                  <a:pt x="348069" y="1328209"/>
                </a:lnTo>
                <a:lnTo>
                  <a:pt x="347961" y="1328101"/>
                </a:lnTo>
                <a:lnTo>
                  <a:pt x="347961" y="1327200"/>
                </a:lnTo>
                <a:close/>
                <a:moveTo>
                  <a:pt x="186420" y="1326588"/>
                </a:moveTo>
                <a:lnTo>
                  <a:pt x="186853" y="1326588"/>
                </a:lnTo>
                <a:lnTo>
                  <a:pt x="186925" y="1326804"/>
                </a:lnTo>
                <a:lnTo>
                  <a:pt x="186925" y="1327308"/>
                </a:lnTo>
                <a:lnTo>
                  <a:pt x="186745" y="1327489"/>
                </a:lnTo>
                <a:lnTo>
                  <a:pt x="186420" y="1327489"/>
                </a:lnTo>
                <a:lnTo>
                  <a:pt x="186240" y="1327308"/>
                </a:lnTo>
                <a:lnTo>
                  <a:pt x="186240" y="1326696"/>
                </a:lnTo>
                <a:close/>
                <a:moveTo>
                  <a:pt x="38366" y="1326119"/>
                </a:moveTo>
                <a:lnTo>
                  <a:pt x="38762" y="1326119"/>
                </a:lnTo>
                <a:lnTo>
                  <a:pt x="38871" y="1326299"/>
                </a:lnTo>
                <a:lnTo>
                  <a:pt x="38871" y="1326588"/>
                </a:lnTo>
                <a:lnTo>
                  <a:pt x="38654" y="1326696"/>
                </a:lnTo>
                <a:lnTo>
                  <a:pt x="38366" y="1326696"/>
                </a:lnTo>
                <a:lnTo>
                  <a:pt x="38186" y="1326516"/>
                </a:lnTo>
                <a:lnTo>
                  <a:pt x="38258" y="1326191"/>
                </a:lnTo>
                <a:close/>
                <a:moveTo>
                  <a:pt x="4976" y="1326119"/>
                </a:moveTo>
                <a:lnTo>
                  <a:pt x="5301" y="1326119"/>
                </a:lnTo>
                <a:lnTo>
                  <a:pt x="5481" y="1326299"/>
                </a:lnTo>
                <a:lnTo>
                  <a:pt x="5373" y="1326588"/>
                </a:lnTo>
                <a:lnTo>
                  <a:pt x="5301" y="1326696"/>
                </a:lnTo>
                <a:lnTo>
                  <a:pt x="4868" y="1326696"/>
                </a:lnTo>
                <a:lnTo>
                  <a:pt x="4796" y="1326516"/>
                </a:lnTo>
                <a:lnTo>
                  <a:pt x="4796" y="1326191"/>
                </a:lnTo>
                <a:close/>
                <a:moveTo>
                  <a:pt x="347961" y="1324894"/>
                </a:moveTo>
                <a:lnTo>
                  <a:pt x="348249" y="1325002"/>
                </a:lnTo>
                <a:lnTo>
                  <a:pt x="348754" y="1325398"/>
                </a:lnTo>
                <a:lnTo>
                  <a:pt x="348249" y="1325903"/>
                </a:lnTo>
                <a:lnTo>
                  <a:pt x="347853" y="1325795"/>
                </a:lnTo>
                <a:lnTo>
                  <a:pt x="347745" y="1325687"/>
                </a:lnTo>
                <a:lnTo>
                  <a:pt x="347745" y="1325110"/>
                </a:lnTo>
                <a:close/>
                <a:moveTo>
                  <a:pt x="43053" y="1320533"/>
                </a:moveTo>
                <a:lnTo>
                  <a:pt x="44351" y="1320605"/>
                </a:lnTo>
                <a:lnTo>
                  <a:pt x="44640" y="1320929"/>
                </a:lnTo>
                <a:lnTo>
                  <a:pt x="44928" y="1321001"/>
                </a:lnTo>
                <a:lnTo>
                  <a:pt x="45145" y="1321110"/>
                </a:lnTo>
                <a:lnTo>
                  <a:pt x="45037" y="1321398"/>
                </a:lnTo>
                <a:lnTo>
                  <a:pt x="45361" y="1321722"/>
                </a:lnTo>
                <a:lnTo>
                  <a:pt x="45037" y="1322011"/>
                </a:lnTo>
                <a:lnTo>
                  <a:pt x="45037" y="1322299"/>
                </a:lnTo>
                <a:lnTo>
                  <a:pt x="44856" y="1322407"/>
                </a:lnTo>
                <a:lnTo>
                  <a:pt x="44243" y="1322407"/>
                </a:lnTo>
                <a:lnTo>
                  <a:pt x="43955" y="1322119"/>
                </a:lnTo>
                <a:lnTo>
                  <a:pt x="43558" y="1322119"/>
                </a:lnTo>
                <a:lnTo>
                  <a:pt x="42837" y="1322623"/>
                </a:lnTo>
                <a:lnTo>
                  <a:pt x="42260" y="1322515"/>
                </a:lnTo>
                <a:lnTo>
                  <a:pt x="42044" y="1322407"/>
                </a:lnTo>
                <a:lnTo>
                  <a:pt x="42152" y="1321506"/>
                </a:lnTo>
                <a:lnTo>
                  <a:pt x="42837" y="1320929"/>
                </a:lnTo>
                <a:lnTo>
                  <a:pt x="42837" y="1320605"/>
                </a:lnTo>
                <a:close/>
                <a:moveTo>
                  <a:pt x="38871" y="1319920"/>
                </a:moveTo>
                <a:lnTo>
                  <a:pt x="39556" y="1319920"/>
                </a:lnTo>
                <a:lnTo>
                  <a:pt x="39844" y="1320209"/>
                </a:lnTo>
                <a:lnTo>
                  <a:pt x="40746" y="1320317"/>
                </a:lnTo>
                <a:lnTo>
                  <a:pt x="41070" y="1320605"/>
                </a:lnTo>
                <a:lnTo>
                  <a:pt x="41467" y="1320713"/>
                </a:lnTo>
                <a:lnTo>
                  <a:pt x="41539" y="1320821"/>
                </a:lnTo>
                <a:lnTo>
                  <a:pt x="41359" y="1322912"/>
                </a:lnTo>
                <a:lnTo>
                  <a:pt x="40854" y="1323308"/>
                </a:lnTo>
                <a:lnTo>
                  <a:pt x="39556" y="1323200"/>
                </a:lnTo>
                <a:lnTo>
                  <a:pt x="38582" y="1322119"/>
                </a:lnTo>
                <a:lnTo>
                  <a:pt x="38582" y="1321794"/>
                </a:lnTo>
                <a:lnTo>
                  <a:pt x="38258" y="1321506"/>
                </a:lnTo>
                <a:lnTo>
                  <a:pt x="38258" y="1320929"/>
                </a:lnTo>
                <a:lnTo>
                  <a:pt x="37969" y="1320497"/>
                </a:lnTo>
                <a:lnTo>
                  <a:pt x="38077" y="1320317"/>
                </a:lnTo>
                <a:lnTo>
                  <a:pt x="38258" y="1320100"/>
                </a:lnTo>
                <a:lnTo>
                  <a:pt x="38546" y="1320100"/>
                </a:lnTo>
                <a:close/>
                <a:moveTo>
                  <a:pt x="43558" y="1318803"/>
                </a:moveTo>
                <a:lnTo>
                  <a:pt x="44135" y="1318803"/>
                </a:lnTo>
                <a:lnTo>
                  <a:pt x="44640" y="1319307"/>
                </a:lnTo>
                <a:lnTo>
                  <a:pt x="44027" y="1319704"/>
                </a:lnTo>
                <a:lnTo>
                  <a:pt x="43450" y="1319632"/>
                </a:lnTo>
                <a:lnTo>
                  <a:pt x="43342" y="1319524"/>
                </a:lnTo>
                <a:lnTo>
                  <a:pt x="43342" y="1318911"/>
                </a:lnTo>
                <a:close/>
                <a:moveTo>
                  <a:pt x="35770" y="1318731"/>
                </a:moveTo>
                <a:lnTo>
                  <a:pt x="36383" y="1318803"/>
                </a:lnTo>
                <a:lnTo>
                  <a:pt x="36887" y="1319307"/>
                </a:lnTo>
                <a:lnTo>
                  <a:pt x="36779" y="1319632"/>
                </a:lnTo>
                <a:lnTo>
                  <a:pt x="36274" y="1320028"/>
                </a:lnTo>
                <a:lnTo>
                  <a:pt x="35986" y="1319920"/>
                </a:lnTo>
                <a:lnTo>
                  <a:pt x="35698" y="1320209"/>
                </a:lnTo>
                <a:lnTo>
                  <a:pt x="34976" y="1320209"/>
                </a:lnTo>
                <a:lnTo>
                  <a:pt x="34904" y="1320028"/>
                </a:lnTo>
                <a:lnTo>
                  <a:pt x="34904" y="1319704"/>
                </a:lnTo>
                <a:lnTo>
                  <a:pt x="34976" y="1319632"/>
                </a:lnTo>
                <a:lnTo>
                  <a:pt x="35373" y="1319632"/>
                </a:lnTo>
                <a:lnTo>
                  <a:pt x="35481" y="1319524"/>
                </a:lnTo>
                <a:lnTo>
                  <a:pt x="35589" y="1318911"/>
                </a:lnTo>
                <a:close/>
                <a:moveTo>
                  <a:pt x="39952" y="1318515"/>
                </a:moveTo>
                <a:lnTo>
                  <a:pt x="40277" y="1318515"/>
                </a:lnTo>
                <a:lnTo>
                  <a:pt x="40746" y="1319019"/>
                </a:lnTo>
                <a:lnTo>
                  <a:pt x="40169" y="1319416"/>
                </a:lnTo>
                <a:lnTo>
                  <a:pt x="39772" y="1318911"/>
                </a:lnTo>
                <a:lnTo>
                  <a:pt x="39772" y="1318623"/>
                </a:lnTo>
                <a:close/>
                <a:moveTo>
                  <a:pt x="31190" y="1318406"/>
                </a:moveTo>
                <a:lnTo>
                  <a:pt x="31587" y="1318443"/>
                </a:lnTo>
                <a:lnTo>
                  <a:pt x="31695" y="1318623"/>
                </a:lnTo>
                <a:lnTo>
                  <a:pt x="31695" y="1318803"/>
                </a:lnTo>
                <a:lnTo>
                  <a:pt x="31515" y="1319019"/>
                </a:lnTo>
                <a:lnTo>
                  <a:pt x="31190" y="1319019"/>
                </a:lnTo>
                <a:lnTo>
                  <a:pt x="31010" y="1318803"/>
                </a:lnTo>
                <a:lnTo>
                  <a:pt x="31082" y="1318515"/>
                </a:lnTo>
                <a:close/>
                <a:moveTo>
                  <a:pt x="38366" y="1318010"/>
                </a:moveTo>
                <a:lnTo>
                  <a:pt x="38654" y="1318118"/>
                </a:lnTo>
                <a:lnTo>
                  <a:pt x="39159" y="1318623"/>
                </a:lnTo>
                <a:lnTo>
                  <a:pt x="39159" y="1318911"/>
                </a:lnTo>
                <a:lnTo>
                  <a:pt x="38979" y="1319019"/>
                </a:lnTo>
                <a:lnTo>
                  <a:pt x="38258" y="1318911"/>
                </a:lnTo>
                <a:lnTo>
                  <a:pt x="38149" y="1318803"/>
                </a:lnTo>
                <a:lnTo>
                  <a:pt x="38149" y="1318226"/>
                </a:lnTo>
                <a:close/>
                <a:moveTo>
                  <a:pt x="35770" y="1317830"/>
                </a:moveTo>
                <a:lnTo>
                  <a:pt x="36274" y="1318334"/>
                </a:lnTo>
                <a:lnTo>
                  <a:pt x="36058" y="1318515"/>
                </a:lnTo>
                <a:lnTo>
                  <a:pt x="35770" y="1318406"/>
                </a:lnTo>
                <a:lnTo>
                  <a:pt x="35589" y="1318334"/>
                </a:lnTo>
                <a:lnTo>
                  <a:pt x="35589" y="1318010"/>
                </a:lnTo>
                <a:close/>
                <a:moveTo>
                  <a:pt x="39772" y="1317037"/>
                </a:moveTo>
                <a:lnTo>
                  <a:pt x="40457" y="1317037"/>
                </a:lnTo>
                <a:lnTo>
                  <a:pt x="40638" y="1317325"/>
                </a:lnTo>
                <a:lnTo>
                  <a:pt x="41034" y="1317433"/>
                </a:lnTo>
                <a:lnTo>
                  <a:pt x="41467" y="1317830"/>
                </a:lnTo>
                <a:lnTo>
                  <a:pt x="41142" y="1318118"/>
                </a:lnTo>
                <a:lnTo>
                  <a:pt x="41034" y="1318443"/>
                </a:lnTo>
                <a:lnTo>
                  <a:pt x="40962" y="1318623"/>
                </a:lnTo>
                <a:lnTo>
                  <a:pt x="40565" y="1318515"/>
                </a:lnTo>
                <a:lnTo>
                  <a:pt x="40061" y="1317938"/>
                </a:lnTo>
                <a:lnTo>
                  <a:pt x="39664" y="1317830"/>
                </a:lnTo>
                <a:lnTo>
                  <a:pt x="39556" y="1317722"/>
                </a:lnTo>
                <a:lnTo>
                  <a:pt x="39556" y="1317109"/>
                </a:lnTo>
                <a:close/>
                <a:moveTo>
                  <a:pt x="191613" y="1316821"/>
                </a:moveTo>
                <a:lnTo>
                  <a:pt x="192298" y="1316821"/>
                </a:lnTo>
                <a:lnTo>
                  <a:pt x="192406" y="1317037"/>
                </a:lnTo>
                <a:lnTo>
                  <a:pt x="192406" y="1317325"/>
                </a:lnTo>
                <a:lnTo>
                  <a:pt x="191901" y="1317722"/>
                </a:lnTo>
                <a:lnTo>
                  <a:pt x="191613" y="1317722"/>
                </a:lnTo>
                <a:lnTo>
                  <a:pt x="191433" y="1317542"/>
                </a:lnTo>
                <a:lnTo>
                  <a:pt x="191505" y="1316929"/>
                </a:lnTo>
                <a:close/>
                <a:moveTo>
                  <a:pt x="35878" y="1316713"/>
                </a:moveTo>
                <a:lnTo>
                  <a:pt x="36166" y="1316713"/>
                </a:lnTo>
                <a:lnTo>
                  <a:pt x="36960" y="1317542"/>
                </a:lnTo>
                <a:lnTo>
                  <a:pt x="36960" y="1317830"/>
                </a:lnTo>
                <a:lnTo>
                  <a:pt x="37284" y="1318118"/>
                </a:lnTo>
                <a:lnTo>
                  <a:pt x="37176" y="1318731"/>
                </a:lnTo>
                <a:lnTo>
                  <a:pt x="37068" y="1318803"/>
                </a:lnTo>
                <a:lnTo>
                  <a:pt x="36671" y="1318803"/>
                </a:lnTo>
                <a:lnTo>
                  <a:pt x="36563" y="1318731"/>
                </a:lnTo>
                <a:lnTo>
                  <a:pt x="36563" y="1318334"/>
                </a:lnTo>
                <a:lnTo>
                  <a:pt x="35698" y="1317433"/>
                </a:lnTo>
                <a:lnTo>
                  <a:pt x="35770" y="1316821"/>
                </a:lnTo>
                <a:close/>
                <a:moveTo>
                  <a:pt x="345545" y="1316244"/>
                </a:moveTo>
                <a:lnTo>
                  <a:pt x="345870" y="1316244"/>
                </a:lnTo>
                <a:lnTo>
                  <a:pt x="345978" y="1316316"/>
                </a:lnTo>
                <a:lnTo>
                  <a:pt x="345978" y="1317037"/>
                </a:lnTo>
                <a:lnTo>
                  <a:pt x="345761" y="1317109"/>
                </a:lnTo>
                <a:lnTo>
                  <a:pt x="345148" y="1317109"/>
                </a:lnTo>
                <a:lnTo>
                  <a:pt x="344968" y="1316929"/>
                </a:lnTo>
                <a:lnTo>
                  <a:pt x="345365" y="1316641"/>
                </a:lnTo>
                <a:lnTo>
                  <a:pt x="345365" y="1316316"/>
                </a:lnTo>
                <a:close/>
                <a:moveTo>
                  <a:pt x="36671" y="1315523"/>
                </a:moveTo>
                <a:lnTo>
                  <a:pt x="36960" y="1315920"/>
                </a:lnTo>
                <a:lnTo>
                  <a:pt x="37284" y="1315920"/>
                </a:lnTo>
                <a:lnTo>
                  <a:pt x="37573" y="1316244"/>
                </a:lnTo>
                <a:lnTo>
                  <a:pt x="38186" y="1316316"/>
                </a:lnTo>
                <a:lnTo>
                  <a:pt x="38979" y="1317109"/>
                </a:lnTo>
                <a:lnTo>
                  <a:pt x="38871" y="1317325"/>
                </a:lnTo>
                <a:lnTo>
                  <a:pt x="38762" y="1317505"/>
                </a:lnTo>
                <a:lnTo>
                  <a:pt x="37789" y="1317433"/>
                </a:lnTo>
                <a:lnTo>
                  <a:pt x="37464" y="1317109"/>
                </a:lnTo>
                <a:lnTo>
                  <a:pt x="37176" y="1317109"/>
                </a:lnTo>
                <a:lnTo>
                  <a:pt x="36887" y="1316713"/>
                </a:lnTo>
                <a:lnTo>
                  <a:pt x="36563" y="1316713"/>
                </a:lnTo>
                <a:lnTo>
                  <a:pt x="36383" y="1316641"/>
                </a:lnTo>
                <a:lnTo>
                  <a:pt x="36491" y="1315740"/>
                </a:lnTo>
                <a:close/>
                <a:moveTo>
                  <a:pt x="48029" y="1314911"/>
                </a:moveTo>
                <a:lnTo>
                  <a:pt x="48715" y="1315740"/>
                </a:lnTo>
                <a:lnTo>
                  <a:pt x="48246" y="1316136"/>
                </a:lnTo>
                <a:lnTo>
                  <a:pt x="47633" y="1316136"/>
                </a:lnTo>
                <a:lnTo>
                  <a:pt x="47452" y="1315920"/>
                </a:lnTo>
                <a:lnTo>
                  <a:pt x="47525" y="1315019"/>
                </a:lnTo>
                <a:lnTo>
                  <a:pt x="47741" y="1314911"/>
                </a:lnTo>
                <a:close/>
                <a:moveTo>
                  <a:pt x="202863" y="1313145"/>
                </a:moveTo>
                <a:lnTo>
                  <a:pt x="203368" y="1313649"/>
                </a:lnTo>
                <a:lnTo>
                  <a:pt x="203260" y="1313937"/>
                </a:lnTo>
                <a:lnTo>
                  <a:pt x="202791" y="1314334"/>
                </a:lnTo>
                <a:lnTo>
                  <a:pt x="202466" y="1314226"/>
                </a:lnTo>
                <a:lnTo>
                  <a:pt x="202394" y="1314118"/>
                </a:lnTo>
                <a:lnTo>
                  <a:pt x="202394" y="1313541"/>
                </a:lnTo>
                <a:close/>
                <a:moveTo>
                  <a:pt x="43955" y="1313145"/>
                </a:moveTo>
                <a:lnTo>
                  <a:pt x="45541" y="1313325"/>
                </a:lnTo>
                <a:lnTo>
                  <a:pt x="46046" y="1313721"/>
                </a:lnTo>
                <a:lnTo>
                  <a:pt x="45974" y="1314046"/>
                </a:lnTo>
                <a:lnTo>
                  <a:pt x="46154" y="1314226"/>
                </a:lnTo>
                <a:lnTo>
                  <a:pt x="46443" y="1314226"/>
                </a:lnTo>
                <a:lnTo>
                  <a:pt x="47236" y="1315019"/>
                </a:lnTo>
                <a:lnTo>
                  <a:pt x="47164" y="1315631"/>
                </a:lnTo>
                <a:lnTo>
                  <a:pt x="46840" y="1315920"/>
                </a:lnTo>
                <a:lnTo>
                  <a:pt x="47236" y="1316424"/>
                </a:lnTo>
                <a:lnTo>
                  <a:pt x="48246" y="1316424"/>
                </a:lnTo>
                <a:lnTo>
                  <a:pt x="48462" y="1316641"/>
                </a:lnTo>
                <a:lnTo>
                  <a:pt x="48354" y="1317830"/>
                </a:lnTo>
                <a:lnTo>
                  <a:pt x="47741" y="1318226"/>
                </a:lnTo>
                <a:lnTo>
                  <a:pt x="47164" y="1318118"/>
                </a:lnTo>
                <a:lnTo>
                  <a:pt x="46659" y="1317722"/>
                </a:lnTo>
                <a:lnTo>
                  <a:pt x="46767" y="1317433"/>
                </a:lnTo>
                <a:lnTo>
                  <a:pt x="45974" y="1316641"/>
                </a:lnTo>
                <a:lnTo>
                  <a:pt x="45361" y="1316532"/>
                </a:lnTo>
                <a:lnTo>
                  <a:pt x="45037" y="1316208"/>
                </a:lnTo>
                <a:lnTo>
                  <a:pt x="44640" y="1316532"/>
                </a:lnTo>
                <a:lnTo>
                  <a:pt x="43053" y="1316316"/>
                </a:lnTo>
                <a:lnTo>
                  <a:pt x="42765" y="1316028"/>
                </a:lnTo>
                <a:lnTo>
                  <a:pt x="42476" y="1316028"/>
                </a:lnTo>
                <a:lnTo>
                  <a:pt x="41647" y="1315235"/>
                </a:lnTo>
                <a:lnTo>
                  <a:pt x="41755" y="1314334"/>
                </a:lnTo>
                <a:lnTo>
                  <a:pt x="42260" y="1313937"/>
                </a:lnTo>
                <a:lnTo>
                  <a:pt x="42657" y="1313937"/>
                </a:lnTo>
                <a:lnTo>
                  <a:pt x="42765" y="1313829"/>
                </a:lnTo>
                <a:lnTo>
                  <a:pt x="42765" y="1313541"/>
                </a:lnTo>
                <a:lnTo>
                  <a:pt x="42945" y="1313325"/>
                </a:lnTo>
                <a:lnTo>
                  <a:pt x="43630" y="1313433"/>
                </a:lnTo>
                <a:close/>
                <a:moveTo>
                  <a:pt x="242022" y="1313036"/>
                </a:moveTo>
                <a:lnTo>
                  <a:pt x="243356" y="1313036"/>
                </a:lnTo>
                <a:lnTo>
                  <a:pt x="243428" y="1313253"/>
                </a:lnTo>
                <a:lnTo>
                  <a:pt x="243428" y="1313541"/>
                </a:lnTo>
                <a:lnTo>
                  <a:pt x="243753" y="1313829"/>
                </a:lnTo>
                <a:lnTo>
                  <a:pt x="243753" y="1314154"/>
                </a:lnTo>
                <a:lnTo>
                  <a:pt x="243825" y="1314334"/>
                </a:lnTo>
                <a:lnTo>
                  <a:pt x="244835" y="1314334"/>
                </a:lnTo>
                <a:lnTo>
                  <a:pt x="245123" y="1314622"/>
                </a:lnTo>
                <a:lnTo>
                  <a:pt x="246133" y="1314730"/>
                </a:lnTo>
                <a:lnTo>
                  <a:pt x="246421" y="1315019"/>
                </a:lnTo>
                <a:lnTo>
                  <a:pt x="246710" y="1315019"/>
                </a:lnTo>
                <a:lnTo>
                  <a:pt x="246926" y="1315235"/>
                </a:lnTo>
                <a:lnTo>
                  <a:pt x="246926" y="1315523"/>
                </a:lnTo>
                <a:lnTo>
                  <a:pt x="247214" y="1315848"/>
                </a:lnTo>
                <a:lnTo>
                  <a:pt x="247142" y="1316136"/>
                </a:lnTo>
                <a:lnTo>
                  <a:pt x="247611" y="1316641"/>
                </a:lnTo>
                <a:lnTo>
                  <a:pt x="247936" y="1316641"/>
                </a:lnTo>
                <a:lnTo>
                  <a:pt x="248116" y="1316821"/>
                </a:lnTo>
                <a:lnTo>
                  <a:pt x="248008" y="1317145"/>
                </a:lnTo>
                <a:lnTo>
                  <a:pt x="248224" y="1317217"/>
                </a:lnTo>
                <a:lnTo>
                  <a:pt x="249811" y="1317325"/>
                </a:lnTo>
                <a:lnTo>
                  <a:pt x="250027" y="1317542"/>
                </a:lnTo>
                <a:lnTo>
                  <a:pt x="250027" y="1317794"/>
                </a:lnTo>
                <a:lnTo>
                  <a:pt x="250207" y="1318118"/>
                </a:lnTo>
                <a:lnTo>
                  <a:pt x="250207" y="1318695"/>
                </a:lnTo>
                <a:lnTo>
                  <a:pt x="250424" y="1318803"/>
                </a:lnTo>
                <a:lnTo>
                  <a:pt x="250712" y="1318911"/>
                </a:lnTo>
                <a:lnTo>
                  <a:pt x="250820" y="1319019"/>
                </a:lnTo>
                <a:lnTo>
                  <a:pt x="250820" y="1319307"/>
                </a:lnTo>
                <a:lnTo>
                  <a:pt x="251109" y="1319596"/>
                </a:lnTo>
                <a:lnTo>
                  <a:pt x="251109" y="1319920"/>
                </a:lnTo>
                <a:lnTo>
                  <a:pt x="251614" y="1320389"/>
                </a:lnTo>
                <a:lnTo>
                  <a:pt x="254498" y="1320605"/>
                </a:lnTo>
                <a:lnTo>
                  <a:pt x="255688" y="1321902"/>
                </a:lnTo>
                <a:lnTo>
                  <a:pt x="255977" y="1321902"/>
                </a:lnTo>
                <a:lnTo>
                  <a:pt x="256481" y="1322299"/>
                </a:lnTo>
                <a:lnTo>
                  <a:pt x="256373" y="1322695"/>
                </a:lnTo>
                <a:lnTo>
                  <a:pt x="256770" y="1322984"/>
                </a:lnTo>
                <a:lnTo>
                  <a:pt x="256662" y="1323308"/>
                </a:lnTo>
                <a:lnTo>
                  <a:pt x="257383" y="1323885"/>
                </a:lnTo>
                <a:lnTo>
                  <a:pt x="257275" y="1324209"/>
                </a:lnTo>
                <a:lnTo>
                  <a:pt x="257563" y="1324497"/>
                </a:lnTo>
                <a:lnTo>
                  <a:pt x="257563" y="1325398"/>
                </a:lnTo>
                <a:lnTo>
                  <a:pt x="257888" y="1325687"/>
                </a:lnTo>
                <a:lnTo>
                  <a:pt x="257888" y="1326011"/>
                </a:lnTo>
                <a:lnTo>
                  <a:pt x="258176" y="1326299"/>
                </a:lnTo>
                <a:lnTo>
                  <a:pt x="258068" y="1327200"/>
                </a:lnTo>
                <a:lnTo>
                  <a:pt x="258392" y="1327489"/>
                </a:lnTo>
                <a:lnTo>
                  <a:pt x="258392" y="1327777"/>
                </a:lnTo>
                <a:lnTo>
                  <a:pt x="257599" y="1328498"/>
                </a:lnTo>
                <a:lnTo>
                  <a:pt x="257167" y="1328498"/>
                </a:lnTo>
                <a:lnTo>
                  <a:pt x="256878" y="1328786"/>
                </a:lnTo>
                <a:lnTo>
                  <a:pt x="256590" y="1328786"/>
                </a:lnTo>
                <a:lnTo>
                  <a:pt x="255868" y="1329291"/>
                </a:lnTo>
                <a:lnTo>
                  <a:pt x="253272" y="1329183"/>
                </a:lnTo>
                <a:lnTo>
                  <a:pt x="252876" y="1329399"/>
                </a:lnTo>
                <a:lnTo>
                  <a:pt x="252299" y="1329399"/>
                </a:lnTo>
                <a:lnTo>
                  <a:pt x="252082" y="1329471"/>
                </a:lnTo>
                <a:lnTo>
                  <a:pt x="252082" y="1330372"/>
                </a:lnTo>
                <a:lnTo>
                  <a:pt x="252803" y="1331165"/>
                </a:lnTo>
                <a:lnTo>
                  <a:pt x="255075" y="1331273"/>
                </a:lnTo>
                <a:lnTo>
                  <a:pt x="255400" y="1331669"/>
                </a:lnTo>
                <a:lnTo>
                  <a:pt x="256986" y="1331777"/>
                </a:lnTo>
                <a:lnTo>
                  <a:pt x="257275" y="1332066"/>
                </a:lnTo>
                <a:lnTo>
                  <a:pt x="258573" y="1332174"/>
                </a:lnTo>
                <a:lnTo>
                  <a:pt x="258861" y="1332462"/>
                </a:lnTo>
                <a:lnTo>
                  <a:pt x="259294" y="1332462"/>
                </a:lnTo>
                <a:lnTo>
                  <a:pt x="259366" y="1332678"/>
                </a:lnTo>
                <a:lnTo>
                  <a:pt x="259366" y="1332859"/>
                </a:lnTo>
                <a:lnTo>
                  <a:pt x="259691" y="1333255"/>
                </a:lnTo>
                <a:lnTo>
                  <a:pt x="259582" y="1334661"/>
                </a:lnTo>
                <a:lnTo>
                  <a:pt x="259294" y="1334985"/>
                </a:lnTo>
                <a:lnTo>
                  <a:pt x="259186" y="1335273"/>
                </a:lnTo>
                <a:lnTo>
                  <a:pt x="259186" y="1335562"/>
                </a:lnTo>
                <a:lnTo>
                  <a:pt x="258465" y="1336174"/>
                </a:lnTo>
                <a:lnTo>
                  <a:pt x="258465" y="1336463"/>
                </a:lnTo>
                <a:lnTo>
                  <a:pt x="256770" y="1337868"/>
                </a:lnTo>
                <a:lnTo>
                  <a:pt x="256770" y="1338048"/>
                </a:lnTo>
                <a:lnTo>
                  <a:pt x="256481" y="1338373"/>
                </a:lnTo>
                <a:lnTo>
                  <a:pt x="255977" y="1345761"/>
                </a:lnTo>
                <a:lnTo>
                  <a:pt x="255580" y="1346049"/>
                </a:lnTo>
                <a:lnTo>
                  <a:pt x="255580" y="1346338"/>
                </a:lnTo>
                <a:lnTo>
                  <a:pt x="255508" y="1346554"/>
                </a:lnTo>
                <a:lnTo>
                  <a:pt x="255111" y="1346446"/>
                </a:lnTo>
                <a:lnTo>
                  <a:pt x="254606" y="1346950"/>
                </a:lnTo>
                <a:lnTo>
                  <a:pt x="254606" y="1347131"/>
                </a:lnTo>
                <a:lnTo>
                  <a:pt x="253597" y="1348032"/>
                </a:lnTo>
                <a:lnTo>
                  <a:pt x="253525" y="1348644"/>
                </a:lnTo>
                <a:lnTo>
                  <a:pt x="253813" y="1348933"/>
                </a:lnTo>
                <a:lnTo>
                  <a:pt x="253813" y="1349545"/>
                </a:lnTo>
                <a:lnTo>
                  <a:pt x="252840" y="1350338"/>
                </a:lnTo>
                <a:lnTo>
                  <a:pt x="252731" y="1350627"/>
                </a:lnTo>
                <a:lnTo>
                  <a:pt x="252227" y="1351023"/>
                </a:lnTo>
                <a:lnTo>
                  <a:pt x="251938" y="1351023"/>
                </a:lnTo>
                <a:lnTo>
                  <a:pt x="251614" y="1351347"/>
                </a:lnTo>
                <a:lnTo>
                  <a:pt x="251325" y="1351239"/>
                </a:lnTo>
                <a:lnTo>
                  <a:pt x="250928" y="1351528"/>
                </a:lnTo>
                <a:lnTo>
                  <a:pt x="250640" y="1351528"/>
                </a:lnTo>
                <a:lnTo>
                  <a:pt x="250243" y="1351852"/>
                </a:lnTo>
                <a:lnTo>
                  <a:pt x="249630" y="1351744"/>
                </a:lnTo>
                <a:lnTo>
                  <a:pt x="249342" y="1352032"/>
                </a:lnTo>
                <a:lnTo>
                  <a:pt x="248621" y="1352032"/>
                </a:lnTo>
                <a:lnTo>
                  <a:pt x="248440" y="1352140"/>
                </a:lnTo>
                <a:lnTo>
                  <a:pt x="248440" y="1352429"/>
                </a:lnTo>
                <a:lnTo>
                  <a:pt x="248152" y="1352753"/>
                </a:lnTo>
                <a:lnTo>
                  <a:pt x="248044" y="1353942"/>
                </a:lnTo>
                <a:lnTo>
                  <a:pt x="247755" y="1354122"/>
                </a:lnTo>
                <a:lnTo>
                  <a:pt x="247647" y="1354735"/>
                </a:lnTo>
                <a:lnTo>
                  <a:pt x="246241" y="1355816"/>
                </a:lnTo>
                <a:lnTo>
                  <a:pt x="246241" y="1356141"/>
                </a:lnTo>
                <a:lnTo>
                  <a:pt x="246061" y="1356357"/>
                </a:lnTo>
                <a:lnTo>
                  <a:pt x="245736" y="1356357"/>
                </a:lnTo>
                <a:lnTo>
                  <a:pt x="245448" y="1356537"/>
                </a:lnTo>
                <a:lnTo>
                  <a:pt x="245159" y="1356537"/>
                </a:lnTo>
                <a:lnTo>
                  <a:pt x="243753" y="1357654"/>
                </a:lnTo>
                <a:lnTo>
                  <a:pt x="239859" y="1357438"/>
                </a:lnTo>
                <a:lnTo>
                  <a:pt x="239354" y="1356934"/>
                </a:lnTo>
                <a:lnTo>
                  <a:pt x="239462" y="1356645"/>
                </a:lnTo>
                <a:lnTo>
                  <a:pt x="239174" y="1356357"/>
                </a:lnTo>
                <a:lnTo>
                  <a:pt x="239174" y="1355456"/>
                </a:lnTo>
                <a:lnTo>
                  <a:pt x="238777" y="1354951"/>
                </a:lnTo>
                <a:lnTo>
                  <a:pt x="238056" y="1354951"/>
                </a:lnTo>
                <a:lnTo>
                  <a:pt x="237551" y="1354447"/>
                </a:lnTo>
                <a:lnTo>
                  <a:pt x="237659" y="1354158"/>
                </a:lnTo>
                <a:lnTo>
                  <a:pt x="237371" y="1353834"/>
                </a:lnTo>
                <a:lnTo>
                  <a:pt x="237371" y="1353546"/>
                </a:lnTo>
                <a:lnTo>
                  <a:pt x="237082" y="1353257"/>
                </a:lnTo>
                <a:lnTo>
                  <a:pt x="237082" y="1352933"/>
                </a:lnTo>
                <a:lnTo>
                  <a:pt x="236866" y="1352753"/>
                </a:lnTo>
                <a:lnTo>
                  <a:pt x="236577" y="1352753"/>
                </a:lnTo>
                <a:lnTo>
                  <a:pt x="236253" y="1353041"/>
                </a:lnTo>
                <a:lnTo>
                  <a:pt x="235964" y="1352645"/>
                </a:lnTo>
                <a:lnTo>
                  <a:pt x="235279" y="1352645"/>
                </a:lnTo>
                <a:lnTo>
                  <a:pt x="234955" y="1352356"/>
                </a:lnTo>
                <a:lnTo>
                  <a:pt x="234666" y="1352356"/>
                </a:lnTo>
                <a:lnTo>
                  <a:pt x="234053" y="1351672"/>
                </a:lnTo>
                <a:lnTo>
                  <a:pt x="233080" y="1351672"/>
                </a:lnTo>
                <a:lnTo>
                  <a:pt x="232755" y="1351347"/>
                </a:lnTo>
                <a:lnTo>
                  <a:pt x="232467" y="1351347"/>
                </a:lnTo>
                <a:lnTo>
                  <a:pt x="231673" y="1350446"/>
                </a:lnTo>
                <a:lnTo>
                  <a:pt x="232070" y="1350266"/>
                </a:lnTo>
                <a:lnTo>
                  <a:pt x="232070" y="1349365"/>
                </a:lnTo>
                <a:lnTo>
                  <a:pt x="232467" y="1349077"/>
                </a:lnTo>
                <a:lnTo>
                  <a:pt x="232467" y="1348464"/>
                </a:lnTo>
                <a:lnTo>
                  <a:pt x="232178" y="1348176"/>
                </a:lnTo>
                <a:lnTo>
                  <a:pt x="232178" y="1347275"/>
                </a:lnTo>
                <a:lnTo>
                  <a:pt x="231962" y="1346950"/>
                </a:lnTo>
                <a:lnTo>
                  <a:pt x="231962" y="1346049"/>
                </a:lnTo>
                <a:lnTo>
                  <a:pt x="231060" y="1345076"/>
                </a:lnTo>
                <a:lnTo>
                  <a:pt x="231169" y="1343671"/>
                </a:lnTo>
                <a:lnTo>
                  <a:pt x="230375" y="1342878"/>
                </a:lnTo>
                <a:lnTo>
                  <a:pt x="230087" y="1343166"/>
                </a:lnTo>
                <a:lnTo>
                  <a:pt x="228068" y="1342986"/>
                </a:lnTo>
                <a:lnTo>
                  <a:pt x="226481" y="1341292"/>
                </a:lnTo>
                <a:lnTo>
                  <a:pt x="226481" y="1340968"/>
                </a:lnTo>
                <a:lnTo>
                  <a:pt x="225904" y="1340391"/>
                </a:lnTo>
                <a:lnTo>
                  <a:pt x="225904" y="1339778"/>
                </a:lnTo>
                <a:lnTo>
                  <a:pt x="225580" y="1339382"/>
                </a:lnTo>
                <a:lnTo>
                  <a:pt x="225580" y="1339094"/>
                </a:lnTo>
                <a:lnTo>
                  <a:pt x="225183" y="1338697"/>
                </a:lnTo>
                <a:lnTo>
                  <a:pt x="224786" y="1338589"/>
                </a:lnTo>
                <a:lnTo>
                  <a:pt x="224101" y="1337868"/>
                </a:lnTo>
                <a:lnTo>
                  <a:pt x="224101" y="1337472"/>
                </a:lnTo>
                <a:lnTo>
                  <a:pt x="222695" y="1336102"/>
                </a:lnTo>
                <a:lnTo>
                  <a:pt x="222370" y="1336102"/>
                </a:lnTo>
                <a:lnTo>
                  <a:pt x="220892" y="1334480"/>
                </a:lnTo>
                <a:lnTo>
                  <a:pt x="220495" y="1334805"/>
                </a:lnTo>
                <a:lnTo>
                  <a:pt x="220207" y="1334805"/>
                </a:lnTo>
                <a:lnTo>
                  <a:pt x="219774" y="1334300"/>
                </a:lnTo>
                <a:lnTo>
                  <a:pt x="219774" y="1334012"/>
                </a:lnTo>
                <a:lnTo>
                  <a:pt x="219594" y="1333796"/>
                </a:lnTo>
                <a:lnTo>
                  <a:pt x="219305" y="1333796"/>
                </a:lnTo>
                <a:lnTo>
                  <a:pt x="218801" y="1333291"/>
                </a:lnTo>
                <a:lnTo>
                  <a:pt x="218909" y="1333111"/>
                </a:lnTo>
                <a:lnTo>
                  <a:pt x="219197" y="1332787"/>
                </a:lnTo>
                <a:lnTo>
                  <a:pt x="217106" y="1330588"/>
                </a:lnTo>
                <a:lnTo>
                  <a:pt x="217106" y="1329723"/>
                </a:lnTo>
                <a:lnTo>
                  <a:pt x="217322" y="1329507"/>
                </a:lnTo>
                <a:lnTo>
                  <a:pt x="217611" y="1329507"/>
                </a:lnTo>
                <a:lnTo>
                  <a:pt x="218007" y="1329327"/>
                </a:lnTo>
                <a:lnTo>
                  <a:pt x="219594" y="1329399"/>
                </a:lnTo>
                <a:lnTo>
                  <a:pt x="219810" y="1329219"/>
                </a:lnTo>
                <a:lnTo>
                  <a:pt x="219810" y="1328930"/>
                </a:lnTo>
                <a:lnTo>
                  <a:pt x="220099" y="1328714"/>
                </a:lnTo>
                <a:lnTo>
                  <a:pt x="220099" y="1328426"/>
                </a:lnTo>
                <a:lnTo>
                  <a:pt x="220784" y="1327813"/>
                </a:lnTo>
                <a:lnTo>
                  <a:pt x="220892" y="1327200"/>
                </a:lnTo>
                <a:lnTo>
                  <a:pt x="221181" y="1327020"/>
                </a:lnTo>
                <a:lnTo>
                  <a:pt x="221181" y="1326624"/>
                </a:lnTo>
                <a:lnTo>
                  <a:pt x="221577" y="1326407"/>
                </a:lnTo>
                <a:lnTo>
                  <a:pt x="221577" y="1326119"/>
                </a:lnTo>
                <a:lnTo>
                  <a:pt x="222298" y="1325506"/>
                </a:lnTo>
                <a:lnTo>
                  <a:pt x="222298" y="1325218"/>
                </a:lnTo>
                <a:lnTo>
                  <a:pt x="222479" y="1325110"/>
                </a:lnTo>
                <a:lnTo>
                  <a:pt x="222803" y="1325110"/>
                </a:lnTo>
                <a:lnTo>
                  <a:pt x="223777" y="1324317"/>
                </a:lnTo>
                <a:lnTo>
                  <a:pt x="224173" y="1324317"/>
                </a:lnTo>
                <a:lnTo>
                  <a:pt x="224498" y="1324029"/>
                </a:lnTo>
                <a:lnTo>
                  <a:pt x="225075" y="1324137"/>
                </a:lnTo>
                <a:lnTo>
                  <a:pt x="225291" y="1323921"/>
                </a:lnTo>
                <a:lnTo>
                  <a:pt x="225291" y="1323632"/>
                </a:lnTo>
                <a:lnTo>
                  <a:pt x="226157" y="1323020"/>
                </a:lnTo>
                <a:lnTo>
                  <a:pt x="226481" y="1323020"/>
                </a:lnTo>
                <a:lnTo>
                  <a:pt x="227383" y="1322335"/>
                </a:lnTo>
                <a:lnTo>
                  <a:pt x="227383" y="1322011"/>
                </a:lnTo>
                <a:lnTo>
                  <a:pt x="227671" y="1321722"/>
                </a:lnTo>
                <a:lnTo>
                  <a:pt x="227779" y="1321434"/>
                </a:lnTo>
                <a:lnTo>
                  <a:pt x="228068" y="1321110"/>
                </a:lnTo>
                <a:lnTo>
                  <a:pt x="228176" y="1319740"/>
                </a:lnTo>
                <a:lnTo>
                  <a:pt x="228861" y="1319127"/>
                </a:lnTo>
                <a:lnTo>
                  <a:pt x="228861" y="1318839"/>
                </a:lnTo>
                <a:lnTo>
                  <a:pt x="230375" y="1317614"/>
                </a:lnTo>
                <a:lnTo>
                  <a:pt x="230772" y="1317614"/>
                </a:lnTo>
                <a:lnTo>
                  <a:pt x="231746" y="1316749"/>
                </a:lnTo>
                <a:lnTo>
                  <a:pt x="232070" y="1316821"/>
                </a:lnTo>
                <a:lnTo>
                  <a:pt x="232359" y="1316532"/>
                </a:lnTo>
                <a:lnTo>
                  <a:pt x="232755" y="1316532"/>
                </a:lnTo>
                <a:lnTo>
                  <a:pt x="235135" y="1314622"/>
                </a:lnTo>
                <a:lnTo>
                  <a:pt x="236036" y="1314730"/>
                </a:lnTo>
                <a:lnTo>
                  <a:pt x="236433" y="1314442"/>
                </a:lnTo>
                <a:lnTo>
                  <a:pt x="236722" y="1314730"/>
                </a:lnTo>
                <a:lnTo>
                  <a:pt x="237046" y="1314730"/>
                </a:lnTo>
                <a:lnTo>
                  <a:pt x="237335" y="1315019"/>
                </a:lnTo>
                <a:lnTo>
                  <a:pt x="237659" y="1315127"/>
                </a:lnTo>
                <a:lnTo>
                  <a:pt x="238524" y="1316028"/>
                </a:lnTo>
                <a:lnTo>
                  <a:pt x="239137" y="1315631"/>
                </a:lnTo>
                <a:lnTo>
                  <a:pt x="239137" y="1315343"/>
                </a:lnTo>
                <a:lnTo>
                  <a:pt x="239426" y="1315019"/>
                </a:lnTo>
                <a:lnTo>
                  <a:pt x="239426" y="1314442"/>
                </a:lnTo>
                <a:lnTo>
                  <a:pt x="239642" y="1314334"/>
                </a:lnTo>
                <a:lnTo>
                  <a:pt x="239931" y="1314334"/>
                </a:lnTo>
                <a:lnTo>
                  <a:pt x="240327" y="1314046"/>
                </a:lnTo>
                <a:lnTo>
                  <a:pt x="240940" y="1314118"/>
                </a:lnTo>
                <a:lnTo>
                  <a:pt x="241157" y="1313937"/>
                </a:lnTo>
                <a:lnTo>
                  <a:pt x="241157" y="1313721"/>
                </a:lnTo>
                <a:close/>
                <a:moveTo>
                  <a:pt x="210363" y="1312748"/>
                </a:moveTo>
                <a:lnTo>
                  <a:pt x="210652" y="1312748"/>
                </a:lnTo>
                <a:lnTo>
                  <a:pt x="210940" y="1313036"/>
                </a:lnTo>
                <a:lnTo>
                  <a:pt x="211265" y="1313036"/>
                </a:lnTo>
                <a:lnTo>
                  <a:pt x="211661" y="1313433"/>
                </a:lnTo>
                <a:lnTo>
                  <a:pt x="211950" y="1313433"/>
                </a:lnTo>
                <a:lnTo>
                  <a:pt x="212851" y="1314406"/>
                </a:lnTo>
                <a:lnTo>
                  <a:pt x="214149" y="1314406"/>
                </a:lnTo>
                <a:lnTo>
                  <a:pt x="214438" y="1314730"/>
                </a:lnTo>
                <a:lnTo>
                  <a:pt x="214726" y="1314514"/>
                </a:lnTo>
                <a:lnTo>
                  <a:pt x="215159" y="1314514"/>
                </a:lnTo>
                <a:lnTo>
                  <a:pt x="215447" y="1314838"/>
                </a:lnTo>
                <a:lnTo>
                  <a:pt x="215736" y="1314838"/>
                </a:lnTo>
                <a:lnTo>
                  <a:pt x="216132" y="1315343"/>
                </a:lnTo>
                <a:lnTo>
                  <a:pt x="216024" y="1316821"/>
                </a:lnTo>
                <a:lnTo>
                  <a:pt x="215952" y="1316929"/>
                </a:lnTo>
                <a:lnTo>
                  <a:pt x="214942" y="1316929"/>
                </a:lnTo>
                <a:lnTo>
                  <a:pt x="214654" y="1316532"/>
                </a:lnTo>
                <a:lnTo>
                  <a:pt x="212743" y="1316424"/>
                </a:lnTo>
                <a:lnTo>
                  <a:pt x="212563" y="1316208"/>
                </a:lnTo>
                <a:lnTo>
                  <a:pt x="212563" y="1315740"/>
                </a:lnTo>
                <a:lnTo>
                  <a:pt x="212166" y="1315235"/>
                </a:lnTo>
                <a:lnTo>
                  <a:pt x="211878" y="1315235"/>
                </a:lnTo>
                <a:lnTo>
                  <a:pt x="210760" y="1316028"/>
                </a:lnTo>
                <a:lnTo>
                  <a:pt x="210471" y="1316028"/>
                </a:lnTo>
                <a:lnTo>
                  <a:pt x="210147" y="1315631"/>
                </a:lnTo>
                <a:lnTo>
                  <a:pt x="209858" y="1315631"/>
                </a:lnTo>
                <a:lnTo>
                  <a:pt x="209570" y="1315343"/>
                </a:lnTo>
                <a:lnTo>
                  <a:pt x="208849" y="1315920"/>
                </a:lnTo>
                <a:lnTo>
                  <a:pt x="207587" y="1315812"/>
                </a:lnTo>
                <a:lnTo>
                  <a:pt x="207082" y="1315343"/>
                </a:lnTo>
                <a:lnTo>
                  <a:pt x="207154" y="1315019"/>
                </a:lnTo>
                <a:lnTo>
                  <a:pt x="206865" y="1314730"/>
                </a:lnTo>
                <a:lnTo>
                  <a:pt x="206865" y="1313541"/>
                </a:lnTo>
                <a:lnTo>
                  <a:pt x="207046" y="1313433"/>
                </a:lnTo>
                <a:lnTo>
                  <a:pt x="207370" y="1313433"/>
                </a:lnTo>
                <a:lnTo>
                  <a:pt x="207767" y="1313145"/>
                </a:lnTo>
                <a:lnTo>
                  <a:pt x="209065" y="1313217"/>
                </a:lnTo>
                <a:lnTo>
                  <a:pt x="209353" y="1313541"/>
                </a:lnTo>
                <a:lnTo>
                  <a:pt x="209642" y="1313541"/>
                </a:lnTo>
                <a:lnTo>
                  <a:pt x="209858" y="1313433"/>
                </a:lnTo>
                <a:lnTo>
                  <a:pt x="209858" y="1313145"/>
                </a:lnTo>
                <a:close/>
                <a:moveTo>
                  <a:pt x="208452" y="1312640"/>
                </a:moveTo>
                <a:lnTo>
                  <a:pt x="208777" y="1312640"/>
                </a:lnTo>
                <a:lnTo>
                  <a:pt x="208849" y="1312748"/>
                </a:lnTo>
                <a:lnTo>
                  <a:pt x="208777" y="1312928"/>
                </a:lnTo>
                <a:lnTo>
                  <a:pt x="208452" y="1312820"/>
                </a:lnTo>
                <a:lnTo>
                  <a:pt x="208272" y="1312748"/>
                </a:lnTo>
                <a:close/>
                <a:moveTo>
                  <a:pt x="45325" y="1312352"/>
                </a:moveTo>
                <a:lnTo>
                  <a:pt x="45650" y="1312424"/>
                </a:lnTo>
                <a:lnTo>
                  <a:pt x="45758" y="1312532"/>
                </a:lnTo>
                <a:lnTo>
                  <a:pt x="45758" y="1312820"/>
                </a:lnTo>
                <a:lnTo>
                  <a:pt x="45541" y="1313036"/>
                </a:lnTo>
                <a:lnTo>
                  <a:pt x="45253" y="1312928"/>
                </a:lnTo>
                <a:lnTo>
                  <a:pt x="45145" y="1312820"/>
                </a:lnTo>
                <a:lnTo>
                  <a:pt x="45145" y="1312532"/>
                </a:lnTo>
                <a:close/>
                <a:moveTo>
                  <a:pt x="209462" y="1312027"/>
                </a:moveTo>
                <a:lnTo>
                  <a:pt x="209858" y="1312532"/>
                </a:lnTo>
                <a:lnTo>
                  <a:pt x="209750" y="1312640"/>
                </a:lnTo>
                <a:lnTo>
                  <a:pt x="209353" y="1312640"/>
                </a:lnTo>
                <a:lnTo>
                  <a:pt x="209245" y="1312532"/>
                </a:lnTo>
                <a:lnTo>
                  <a:pt x="209245" y="1312244"/>
                </a:lnTo>
                <a:close/>
                <a:moveTo>
                  <a:pt x="49039" y="1310838"/>
                </a:moveTo>
                <a:lnTo>
                  <a:pt x="49940" y="1310946"/>
                </a:lnTo>
                <a:lnTo>
                  <a:pt x="50121" y="1311126"/>
                </a:lnTo>
                <a:lnTo>
                  <a:pt x="50121" y="1311451"/>
                </a:lnTo>
                <a:lnTo>
                  <a:pt x="49436" y="1311955"/>
                </a:lnTo>
                <a:lnTo>
                  <a:pt x="49436" y="1312244"/>
                </a:lnTo>
                <a:lnTo>
                  <a:pt x="49940" y="1312928"/>
                </a:lnTo>
                <a:lnTo>
                  <a:pt x="49940" y="1313145"/>
                </a:lnTo>
                <a:lnTo>
                  <a:pt x="50229" y="1313541"/>
                </a:lnTo>
                <a:lnTo>
                  <a:pt x="50121" y="1315019"/>
                </a:lnTo>
                <a:lnTo>
                  <a:pt x="49652" y="1315451"/>
                </a:lnTo>
                <a:lnTo>
                  <a:pt x="48931" y="1315343"/>
                </a:lnTo>
                <a:lnTo>
                  <a:pt x="48354" y="1314730"/>
                </a:lnTo>
                <a:lnTo>
                  <a:pt x="48029" y="1314622"/>
                </a:lnTo>
                <a:lnTo>
                  <a:pt x="47741" y="1314334"/>
                </a:lnTo>
                <a:lnTo>
                  <a:pt x="47452" y="1314334"/>
                </a:lnTo>
                <a:lnTo>
                  <a:pt x="46840" y="1313649"/>
                </a:lnTo>
                <a:lnTo>
                  <a:pt x="46551" y="1313649"/>
                </a:lnTo>
                <a:lnTo>
                  <a:pt x="46046" y="1313145"/>
                </a:lnTo>
                <a:lnTo>
                  <a:pt x="46154" y="1312244"/>
                </a:lnTo>
                <a:lnTo>
                  <a:pt x="47020" y="1311631"/>
                </a:lnTo>
                <a:lnTo>
                  <a:pt x="47344" y="1311631"/>
                </a:lnTo>
                <a:lnTo>
                  <a:pt x="47633" y="1311343"/>
                </a:lnTo>
                <a:lnTo>
                  <a:pt x="48318" y="1311451"/>
                </a:lnTo>
                <a:close/>
                <a:moveTo>
                  <a:pt x="38366" y="1310045"/>
                </a:moveTo>
                <a:lnTo>
                  <a:pt x="38654" y="1310045"/>
                </a:lnTo>
                <a:lnTo>
                  <a:pt x="39159" y="1310550"/>
                </a:lnTo>
                <a:lnTo>
                  <a:pt x="39051" y="1311126"/>
                </a:lnTo>
                <a:lnTo>
                  <a:pt x="38871" y="1311234"/>
                </a:lnTo>
                <a:lnTo>
                  <a:pt x="38582" y="1310946"/>
                </a:lnTo>
                <a:lnTo>
                  <a:pt x="38258" y="1310946"/>
                </a:lnTo>
                <a:lnTo>
                  <a:pt x="38149" y="1310730"/>
                </a:lnTo>
                <a:lnTo>
                  <a:pt x="38149" y="1310153"/>
                </a:lnTo>
                <a:close/>
                <a:moveTo>
                  <a:pt x="351350" y="1309757"/>
                </a:moveTo>
                <a:lnTo>
                  <a:pt x="351747" y="1309757"/>
                </a:lnTo>
                <a:lnTo>
                  <a:pt x="351819" y="1309829"/>
                </a:lnTo>
                <a:lnTo>
                  <a:pt x="351819" y="1310442"/>
                </a:lnTo>
                <a:lnTo>
                  <a:pt x="351639" y="1310622"/>
                </a:lnTo>
                <a:lnTo>
                  <a:pt x="351026" y="1310550"/>
                </a:lnTo>
                <a:lnTo>
                  <a:pt x="350846" y="1310442"/>
                </a:lnTo>
                <a:lnTo>
                  <a:pt x="350846" y="1310153"/>
                </a:lnTo>
                <a:close/>
                <a:moveTo>
                  <a:pt x="32092" y="1307739"/>
                </a:moveTo>
                <a:lnTo>
                  <a:pt x="32380" y="1307739"/>
                </a:lnTo>
                <a:lnTo>
                  <a:pt x="32669" y="1308135"/>
                </a:lnTo>
                <a:lnTo>
                  <a:pt x="32993" y="1308135"/>
                </a:lnTo>
                <a:lnTo>
                  <a:pt x="33173" y="1308243"/>
                </a:lnTo>
                <a:lnTo>
                  <a:pt x="33065" y="1309144"/>
                </a:lnTo>
                <a:lnTo>
                  <a:pt x="32777" y="1309432"/>
                </a:lnTo>
                <a:lnTo>
                  <a:pt x="32669" y="1309757"/>
                </a:lnTo>
                <a:lnTo>
                  <a:pt x="32597" y="1309829"/>
                </a:lnTo>
                <a:lnTo>
                  <a:pt x="30289" y="1309757"/>
                </a:lnTo>
                <a:lnTo>
                  <a:pt x="30109" y="1309541"/>
                </a:lnTo>
                <a:lnTo>
                  <a:pt x="30181" y="1308351"/>
                </a:lnTo>
                <a:lnTo>
                  <a:pt x="30397" y="1308243"/>
                </a:lnTo>
                <a:lnTo>
                  <a:pt x="30794" y="1308243"/>
                </a:lnTo>
                <a:lnTo>
                  <a:pt x="31082" y="1307955"/>
                </a:lnTo>
                <a:lnTo>
                  <a:pt x="31695" y="1308063"/>
                </a:lnTo>
                <a:close/>
                <a:moveTo>
                  <a:pt x="402156" y="1307054"/>
                </a:moveTo>
                <a:lnTo>
                  <a:pt x="402445" y="1307162"/>
                </a:lnTo>
                <a:lnTo>
                  <a:pt x="402661" y="1307234"/>
                </a:lnTo>
                <a:lnTo>
                  <a:pt x="402553" y="1307847"/>
                </a:lnTo>
                <a:lnTo>
                  <a:pt x="402481" y="1307955"/>
                </a:lnTo>
                <a:lnTo>
                  <a:pt x="401760" y="1307955"/>
                </a:lnTo>
                <a:lnTo>
                  <a:pt x="401651" y="1307847"/>
                </a:lnTo>
                <a:lnTo>
                  <a:pt x="401651" y="1307450"/>
                </a:lnTo>
                <a:close/>
                <a:moveTo>
                  <a:pt x="355713" y="1306946"/>
                </a:moveTo>
                <a:lnTo>
                  <a:pt x="356326" y="1307054"/>
                </a:lnTo>
                <a:lnTo>
                  <a:pt x="356507" y="1307162"/>
                </a:lnTo>
                <a:lnTo>
                  <a:pt x="356507" y="1307450"/>
                </a:lnTo>
                <a:lnTo>
                  <a:pt x="356038" y="1307847"/>
                </a:lnTo>
                <a:lnTo>
                  <a:pt x="355533" y="1307450"/>
                </a:lnTo>
                <a:lnTo>
                  <a:pt x="355533" y="1307162"/>
                </a:lnTo>
                <a:close/>
                <a:moveTo>
                  <a:pt x="400281" y="1306946"/>
                </a:moveTo>
                <a:lnTo>
                  <a:pt x="400678" y="1307450"/>
                </a:lnTo>
                <a:lnTo>
                  <a:pt x="400173" y="1307847"/>
                </a:lnTo>
                <a:lnTo>
                  <a:pt x="399776" y="1307342"/>
                </a:lnTo>
                <a:lnTo>
                  <a:pt x="399776" y="1307162"/>
                </a:lnTo>
                <a:lnTo>
                  <a:pt x="399885" y="1306946"/>
                </a:lnTo>
                <a:close/>
                <a:moveTo>
                  <a:pt x="202971" y="1306838"/>
                </a:moveTo>
                <a:lnTo>
                  <a:pt x="203296" y="1306946"/>
                </a:lnTo>
                <a:lnTo>
                  <a:pt x="203584" y="1307270"/>
                </a:lnTo>
                <a:lnTo>
                  <a:pt x="203909" y="1307270"/>
                </a:lnTo>
                <a:lnTo>
                  <a:pt x="204197" y="1307558"/>
                </a:lnTo>
                <a:lnTo>
                  <a:pt x="205495" y="1307666"/>
                </a:lnTo>
                <a:lnTo>
                  <a:pt x="206180" y="1307054"/>
                </a:lnTo>
                <a:lnTo>
                  <a:pt x="207190" y="1307162"/>
                </a:lnTo>
                <a:lnTo>
                  <a:pt x="207478" y="1306838"/>
                </a:lnTo>
                <a:lnTo>
                  <a:pt x="209462" y="1307054"/>
                </a:lnTo>
                <a:lnTo>
                  <a:pt x="210363" y="1307955"/>
                </a:lnTo>
                <a:lnTo>
                  <a:pt x="211950" y="1308063"/>
                </a:lnTo>
                <a:lnTo>
                  <a:pt x="212454" y="1308531"/>
                </a:lnTo>
                <a:lnTo>
                  <a:pt x="212382" y="1308856"/>
                </a:lnTo>
                <a:lnTo>
                  <a:pt x="212671" y="1309144"/>
                </a:lnTo>
                <a:lnTo>
                  <a:pt x="212671" y="1310658"/>
                </a:lnTo>
                <a:lnTo>
                  <a:pt x="212274" y="1310946"/>
                </a:lnTo>
                <a:lnTo>
                  <a:pt x="212274" y="1311234"/>
                </a:lnTo>
                <a:lnTo>
                  <a:pt x="211878" y="1311559"/>
                </a:lnTo>
                <a:lnTo>
                  <a:pt x="212166" y="1311847"/>
                </a:lnTo>
                <a:lnTo>
                  <a:pt x="212166" y="1312424"/>
                </a:lnTo>
                <a:lnTo>
                  <a:pt x="211986" y="1312532"/>
                </a:lnTo>
                <a:lnTo>
                  <a:pt x="211373" y="1312532"/>
                </a:lnTo>
                <a:lnTo>
                  <a:pt x="211084" y="1312135"/>
                </a:lnTo>
                <a:lnTo>
                  <a:pt x="210363" y="1312135"/>
                </a:lnTo>
                <a:lnTo>
                  <a:pt x="210075" y="1311847"/>
                </a:lnTo>
                <a:lnTo>
                  <a:pt x="208777" y="1311739"/>
                </a:lnTo>
                <a:lnTo>
                  <a:pt x="208668" y="1311847"/>
                </a:lnTo>
                <a:lnTo>
                  <a:pt x="208668" y="1312135"/>
                </a:lnTo>
                <a:lnTo>
                  <a:pt x="207767" y="1312856"/>
                </a:lnTo>
                <a:lnTo>
                  <a:pt x="207478" y="1312856"/>
                </a:lnTo>
                <a:lnTo>
                  <a:pt x="207190" y="1312532"/>
                </a:lnTo>
                <a:lnTo>
                  <a:pt x="204305" y="1312352"/>
                </a:lnTo>
                <a:lnTo>
                  <a:pt x="203909" y="1312027"/>
                </a:lnTo>
                <a:lnTo>
                  <a:pt x="201998" y="1311847"/>
                </a:lnTo>
                <a:lnTo>
                  <a:pt x="201709" y="1311559"/>
                </a:lnTo>
                <a:lnTo>
                  <a:pt x="201385" y="1311559"/>
                </a:lnTo>
                <a:lnTo>
                  <a:pt x="201096" y="1311234"/>
                </a:lnTo>
                <a:lnTo>
                  <a:pt x="200411" y="1311162"/>
                </a:lnTo>
                <a:lnTo>
                  <a:pt x="199906" y="1311559"/>
                </a:lnTo>
                <a:lnTo>
                  <a:pt x="199906" y="1311847"/>
                </a:lnTo>
                <a:lnTo>
                  <a:pt x="199582" y="1312135"/>
                </a:lnTo>
                <a:lnTo>
                  <a:pt x="199510" y="1313036"/>
                </a:lnTo>
                <a:lnTo>
                  <a:pt x="198608" y="1313757"/>
                </a:lnTo>
                <a:lnTo>
                  <a:pt x="198320" y="1313757"/>
                </a:lnTo>
                <a:lnTo>
                  <a:pt x="197995" y="1313937"/>
                </a:lnTo>
                <a:lnTo>
                  <a:pt x="197707" y="1313937"/>
                </a:lnTo>
                <a:lnTo>
                  <a:pt x="196805" y="1314622"/>
                </a:lnTo>
                <a:lnTo>
                  <a:pt x="196805" y="1314947"/>
                </a:lnTo>
                <a:lnTo>
                  <a:pt x="196625" y="1315019"/>
                </a:lnTo>
                <a:lnTo>
                  <a:pt x="194714" y="1314947"/>
                </a:lnTo>
                <a:lnTo>
                  <a:pt x="194317" y="1315235"/>
                </a:lnTo>
                <a:lnTo>
                  <a:pt x="194029" y="1315235"/>
                </a:lnTo>
                <a:lnTo>
                  <a:pt x="193740" y="1315451"/>
                </a:lnTo>
                <a:lnTo>
                  <a:pt x="193019" y="1315451"/>
                </a:lnTo>
                <a:lnTo>
                  <a:pt x="192731" y="1315740"/>
                </a:lnTo>
                <a:lnTo>
                  <a:pt x="191721" y="1315631"/>
                </a:lnTo>
                <a:lnTo>
                  <a:pt x="191433" y="1315343"/>
                </a:lnTo>
                <a:lnTo>
                  <a:pt x="190820" y="1315235"/>
                </a:lnTo>
                <a:lnTo>
                  <a:pt x="190134" y="1314622"/>
                </a:lnTo>
                <a:lnTo>
                  <a:pt x="189810" y="1314622"/>
                </a:lnTo>
                <a:lnTo>
                  <a:pt x="188836" y="1313541"/>
                </a:lnTo>
                <a:lnTo>
                  <a:pt x="188836" y="1313253"/>
                </a:lnTo>
                <a:lnTo>
                  <a:pt x="188512" y="1312928"/>
                </a:lnTo>
                <a:lnTo>
                  <a:pt x="188620" y="1312027"/>
                </a:lnTo>
                <a:lnTo>
                  <a:pt x="189630" y="1311234"/>
                </a:lnTo>
                <a:lnTo>
                  <a:pt x="189630" y="1310550"/>
                </a:lnTo>
                <a:lnTo>
                  <a:pt x="190098" y="1310153"/>
                </a:lnTo>
                <a:lnTo>
                  <a:pt x="190820" y="1310261"/>
                </a:lnTo>
                <a:lnTo>
                  <a:pt x="191829" y="1309432"/>
                </a:lnTo>
                <a:lnTo>
                  <a:pt x="192118" y="1309432"/>
                </a:lnTo>
                <a:lnTo>
                  <a:pt x="192514" y="1309144"/>
                </a:lnTo>
                <a:lnTo>
                  <a:pt x="193091" y="1309144"/>
                </a:lnTo>
                <a:lnTo>
                  <a:pt x="193524" y="1308964"/>
                </a:lnTo>
                <a:lnTo>
                  <a:pt x="194389" y="1309036"/>
                </a:lnTo>
                <a:lnTo>
                  <a:pt x="194786" y="1308748"/>
                </a:lnTo>
                <a:lnTo>
                  <a:pt x="197995" y="1308964"/>
                </a:lnTo>
                <a:lnTo>
                  <a:pt x="198392" y="1308640"/>
                </a:lnTo>
                <a:lnTo>
                  <a:pt x="198680" y="1308640"/>
                </a:lnTo>
                <a:lnTo>
                  <a:pt x="198861" y="1308531"/>
                </a:lnTo>
                <a:lnTo>
                  <a:pt x="198861" y="1308243"/>
                </a:lnTo>
                <a:lnTo>
                  <a:pt x="199185" y="1307955"/>
                </a:lnTo>
                <a:lnTo>
                  <a:pt x="199293" y="1307054"/>
                </a:lnTo>
                <a:lnTo>
                  <a:pt x="199365" y="1306946"/>
                </a:lnTo>
                <a:lnTo>
                  <a:pt x="200087" y="1306946"/>
                </a:lnTo>
                <a:lnTo>
                  <a:pt x="200375" y="1307342"/>
                </a:lnTo>
                <a:lnTo>
                  <a:pt x="200988" y="1307342"/>
                </a:lnTo>
                <a:lnTo>
                  <a:pt x="201385" y="1307054"/>
                </a:lnTo>
                <a:lnTo>
                  <a:pt x="202683" y="1307162"/>
                </a:lnTo>
                <a:close/>
                <a:moveTo>
                  <a:pt x="391591" y="1306261"/>
                </a:moveTo>
                <a:lnTo>
                  <a:pt x="392204" y="1306261"/>
                </a:lnTo>
                <a:lnTo>
                  <a:pt x="392709" y="1306765"/>
                </a:lnTo>
                <a:lnTo>
                  <a:pt x="392709" y="1307342"/>
                </a:lnTo>
                <a:lnTo>
                  <a:pt x="392493" y="1307450"/>
                </a:lnTo>
                <a:lnTo>
                  <a:pt x="391808" y="1307450"/>
                </a:lnTo>
                <a:lnTo>
                  <a:pt x="391411" y="1306946"/>
                </a:lnTo>
                <a:lnTo>
                  <a:pt x="391411" y="1306369"/>
                </a:lnTo>
                <a:close/>
                <a:moveTo>
                  <a:pt x="412938" y="1305252"/>
                </a:moveTo>
                <a:lnTo>
                  <a:pt x="413226" y="1305252"/>
                </a:lnTo>
                <a:lnTo>
                  <a:pt x="413406" y="1305468"/>
                </a:lnTo>
                <a:lnTo>
                  <a:pt x="413334" y="1306045"/>
                </a:lnTo>
                <a:lnTo>
                  <a:pt x="413226" y="1306153"/>
                </a:lnTo>
                <a:lnTo>
                  <a:pt x="412541" y="1306153"/>
                </a:lnTo>
                <a:lnTo>
                  <a:pt x="412325" y="1305937"/>
                </a:lnTo>
                <a:lnTo>
                  <a:pt x="412433" y="1305648"/>
                </a:lnTo>
                <a:close/>
                <a:moveTo>
                  <a:pt x="54412" y="1304171"/>
                </a:moveTo>
                <a:lnTo>
                  <a:pt x="54989" y="1304243"/>
                </a:lnTo>
                <a:lnTo>
                  <a:pt x="55493" y="1304639"/>
                </a:lnTo>
                <a:lnTo>
                  <a:pt x="55097" y="1304963"/>
                </a:lnTo>
                <a:lnTo>
                  <a:pt x="54989" y="1305864"/>
                </a:lnTo>
                <a:lnTo>
                  <a:pt x="54917" y="1305937"/>
                </a:lnTo>
                <a:lnTo>
                  <a:pt x="54520" y="1305937"/>
                </a:lnTo>
                <a:lnTo>
                  <a:pt x="54123" y="1305468"/>
                </a:lnTo>
                <a:lnTo>
                  <a:pt x="54195" y="1304243"/>
                </a:lnTo>
                <a:close/>
                <a:moveTo>
                  <a:pt x="55097" y="1303342"/>
                </a:moveTo>
                <a:lnTo>
                  <a:pt x="55385" y="1303378"/>
                </a:lnTo>
                <a:lnTo>
                  <a:pt x="55602" y="1303558"/>
                </a:lnTo>
                <a:lnTo>
                  <a:pt x="55493" y="1303738"/>
                </a:lnTo>
                <a:lnTo>
                  <a:pt x="55385" y="1303954"/>
                </a:lnTo>
                <a:lnTo>
                  <a:pt x="54989" y="1303954"/>
                </a:lnTo>
                <a:lnTo>
                  <a:pt x="54917" y="1303738"/>
                </a:lnTo>
                <a:lnTo>
                  <a:pt x="54917" y="1303450"/>
                </a:lnTo>
                <a:close/>
                <a:moveTo>
                  <a:pt x="54123" y="1303270"/>
                </a:moveTo>
                <a:lnTo>
                  <a:pt x="54412" y="1303270"/>
                </a:lnTo>
                <a:lnTo>
                  <a:pt x="54592" y="1303450"/>
                </a:lnTo>
                <a:lnTo>
                  <a:pt x="54592" y="1303738"/>
                </a:lnTo>
                <a:lnTo>
                  <a:pt x="54412" y="1303846"/>
                </a:lnTo>
                <a:lnTo>
                  <a:pt x="54123" y="1303846"/>
                </a:lnTo>
                <a:lnTo>
                  <a:pt x="53907" y="1303666"/>
                </a:lnTo>
                <a:lnTo>
                  <a:pt x="53907" y="1303342"/>
                </a:lnTo>
                <a:close/>
                <a:moveTo>
                  <a:pt x="56106" y="1303053"/>
                </a:moveTo>
                <a:lnTo>
                  <a:pt x="56395" y="1303161"/>
                </a:lnTo>
                <a:lnTo>
                  <a:pt x="56503" y="1303270"/>
                </a:lnTo>
                <a:lnTo>
                  <a:pt x="56503" y="1303558"/>
                </a:lnTo>
                <a:lnTo>
                  <a:pt x="56287" y="1303738"/>
                </a:lnTo>
                <a:lnTo>
                  <a:pt x="55998" y="1303666"/>
                </a:lnTo>
                <a:lnTo>
                  <a:pt x="55890" y="1303558"/>
                </a:lnTo>
                <a:lnTo>
                  <a:pt x="55890" y="1303270"/>
                </a:lnTo>
                <a:close/>
                <a:moveTo>
                  <a:pt x="56106" y="1302152"/>
                </a:moveTo>
                <a:lnTo>
                  <a:pt x="56792" y="1302260"/>
                </a:lnTo>
                <a:lnTo>
                  <a:pt x="56900" y="1302441"/>
                </a:lnTo>
                <a:lnTo>
                  <a:pt x="56900" y="1302765"/>
                </a:lnTo>
                <a:lnTo>
                  <a:pt x="56719" y="1302873"/>
                </a:lnTo>
                <a:lnTo>
                  <a:pt x="56106" y="1302873"/>
                </a:lnTo>
                <a:lnTo>
                  <a:pt x="55998" y="1302657"/>
                </a:lnTo>
                <a:lnTo>
                  <a:pt x="55998" y="1302369"/>
                </a:lnTo>
                <a:close/>
                <a:moveTo>
                  <a:pt x="388310" y="1300963"/>
                </a:moveTo>
                <a:lnTo>
                  <a:pt x="388418" y="1301143"/>
                </a:lnTo>
                <a:lnTo>
                  <a:pt x="388418" y="1301756"/>
                </a:lnTo>
                <a:lnTo>
                  <a:pt x="388202" y="1301864"/>
                </a:lnTo>
                <a:lnTo>
                  <a:pt x="387625" y="1301864"/>
                </a:lnTo>
                <a:lnTo>
                  <a:pt x="387408" y="1301648"/>
                </a:lnTo>
                <a:lnTo>
                  <a:pt x="387517" y="1301468"/>
                </a:lnTo>
                <a:lnTo>
                  <a:pt x="387913" y="1300963"/>
                </a:lnTo>
                <a:close/>
                <a:moveTo>
                  <a:pt x="25709" y="1297755"/>
                </a:moveTo>
                <a:lnTo>
                  <a:pt x="27693" y="1297900"/>
                </a:lnTo>
                <a:lnTo>
                  <a:pt x="27801" y="1298080"/>
                </a:lnTo>
                <a:lnTo>
                  <a:pt x="27584" y="1300675"/>
                </a:lnTo>
                <a:lnTo>
                  <a:pt x="28378" y="1301468"/>
                </a:lnTo>
                <a:lnTo>
                  <a:pt x="30902" y="1301684"/>
                </a:lnTo>
                <a:lnTo>
                  <a:pt x="31190" y="1302080"/>
                </a:lnTo>
                <a:lnTo>
                  <a:pt x="31479" y="1302080"/>
                </a:lnTo>
                <a:lnTo>
                  <a:pt x="31695" y="1302260"/>
                </a:lnTo>
                <a:lnTo>
                  <a:pt x="31587" y="1303666"/>
                </a:lnTo>
                <a:lnTo>
                  <a:pt x="31875" y="1304062"/>
                </a:lnTo>
                <a:lnTo>
                  <a:pt x="31803" y="1304675"/>
                </a:lnTo>
                <a:lnTo>
                  <a:pt x="31695" y="1304747"/>
                </a:lnTo>
                <a:lnTo>
                  <a:pt x="31298" y="1304747"/>
                </a:lnTo>
                <a:lnTo>
                  <a:pt x="31190" y="1304855"/>
                </a:lnTo>
                <a:lnTo>
                  <a:pt x="31082" y="1305756"/>
                </a:lnTo>
                <a:lnTo>
                  <a:pt x="30794" y="1306045"/>
                </a:lnTo>
                <a:lnTo>
                  <a:pt x="30613" y="1307739"/>
                </a:lnTo>
                <a:lnTo>
                  <a:pt x="30397" y="1307955"/>
                </a:lnTo>
                <a:lnTo>
                  <a:pt x="30109" y="1307847"/>
                </a:lnTo>
                <a:lnTo>
                  <a:pt x="29820" y="1308135"/>
                </a:lnTo>
                <a:lnTo>
                  <a:pt x="29099" y="1308135"/>
                </a:lnTo>
                <a:lnTo>
                  <a:pt x="28883" y="1308243"/>
                </a:lnTo>
                <a:lnTo>
                  <a:pt x="28594" y="1312640"/>
                </a:lnTo>
                <a:lnTo>
                  <a:pt x="29099" y="1313145"/>
                </a:lnTo>
                <a:lnTo>
                  <a:pt x="29676" y="1313253"/>
                </a:lnTo>
                <a:lnTo>
                  <a:pt x="30902" y="1314514"/>
                </a:lnTo>
                <a:lnTo>
                  <a:pt x="31082" y="1314334"/>
                </a:lnTo>
                <a:lnTo>
                  <a:pt x="31082" y="1314046"/>
                </a:lnTo>
                <a:lnTo>
                  <a:pt x="31587" y="1313649"/>
                </a:lnTo>
                <a:lnTo>
                  <a:pt x="31875" y="1313721"/>
                </a:lnTo>
                <a:lnTo>
                  <a:pt x="32092" y="1313829"/>
                </a:lnTo>
                <a:lnTo>
                  <a:pt x="32092" y="1314118"/>
                </a:lnTo>
                <a:lnTo>
                  <a:pt x="32380" y="1314442"/>
                </a:lnTo>
                <a:lnTo>
                  <a:pt x="32272" y="1314730"/>
                </a:lnTo>
                <a:lnTo>
                  <a:pt x="32777" y="1315235"/>
                </a:lnTo>
                <a:lnTo>
                  <a:pt x="33065" y="1315235"/>
                </a:lnTo>
                <a:lnTo>
                  <a:pt x="33390" y="1315631"/>
                </a:lnTo>
                <a:lnTo>
                  <a:pt x="34111" y="1315631"/>
                </a:lnTo>
                <a:lnTo>
                  <a:pt x="34508" y="1316136"/>
                </a:lnTo>
                <a:lnTo>
                  <a:pt x="34508" y="1316424"/>
                </a:lnTo>
                <a:lnTo>
                  <a:pt x="34796" y="1316713"/>
                </a:lnTo>
                <a:lnTo>
                  <a:pt x="34399" y="1317037"/>
                </a:lnTo>
                <a:lnTo>
                  <a:pt x="35301" y="1317938"/>
                </a:lnTo>
                <a:lnTo>
                  <a:pt x="35301" y="1318515"/>
                </a:lnTo>
                <a:lnTo>
                  <a:pt x="35085" y="1318731"/>
                </a:lnTo>
                <a:lnTo>
                  <a:pt x="34796" y="1318731"/>
                </a:lnTo>
                <a:lnTo>
                  <a:pt x="34508" y="1318334"/>
                </a:lnTo>
                <a:lnTo>
                  <a:pt x="34183" y="1318334"/>
                </a:lnTo>
                <a:lnTo>
                  <a:pt x="33895" y="1318010"/>
                </a:lnTo>
                <a:lnTo>
                  <a:pt x="33498" y="1318010"/>
                </a:lnTo>
                <a:lnTo>
                  <a:pt x="32308" y="1316713"/>
                </a:lnTo>
                <a:lnTo>
                  <a:pt x="31695" y="1316641"/>
                </a:lnTo>
                <a:lnTo>
                  <a:pt x="31082" y="1316028"/>
                </a:lnTo>
                <a:lnTo>
                  <a:pt x="30794" y="1315920"/>
                </a:lnTo>
                <a:lnTo>
                  <a:pt x="30505" y="1315631"/>
                </a:lnTo>
                <a:lnTo>
                  <a:pt x="30181" y="1315631"/>
                </a:lnTo>
                <a:lnTo>
                  <a:pt x="30000" y="1315740"/>
                </a:lnTo>
                <a:lnTo>
                  <a:pt x="30685" y="1316532"/>
                </a:lnTo>
                <a:lnTo>
                  <a:pt x="31082" y="1316641"/>
                </a:lnTo>
                <a:lnTo>
                  <a:pt x="31298" y="1316929"/>
                </a:lnTo>
                <a:lnTo>
                  <a:pt x="31984" y="1317037"/>
                </a:lnTo>
                <a:lnTo>
                  <a:pt x="32993" y="1318118"/>
                </a:lnTo>
                <a:lnTo>
                  <a:pt x="32885" y="1318226"/>
                </a:lnTo>
                <a:lnTo>
                  <a:pt x="30902" y="1318010"/>
                </a:lnTo>
                <a:lnTo>
                  <a:pt x="30577" y="1317722"/>
                </a:lnTo>
                <a:lnTo>
                  <a:pt x="29315" y="1317614"/>
                </a:lnTo>
                <a:lnTo>
                  <a:pt x="29099" y="1317830"/>
                </a:lnTo>
                <a:lnTo>
                  <a:pt x="29315" y="1317938"/>
                </a:lnTo>
                <a:lnTo>
                  <a:pt x="29604" y="1317938"/>
                </a:lnTo>
                <a:lnTo>
                  <a:pt x="29928" y="1318334"/>
                </a:lnTo>
                <a:lnTo>
                  <a:pt x="30613" y="1318334"/>
                </a:lnTo>
                <a:lnTo>
                  <a:pt x="30722" y="1318515"/>
                </a:lnTo>
                <a:lnTo>
                  <a:pt x="30722" y="1319452"/>
                </a:lnTo>
                <a:lnTo>
                  <a:pt x="31010" y="1319740"/>
                </a:lnTo>
                <a:lnTo>
                  <a:pt x="30902" y="1320028"/>
                </a:lnTo>
                <a:lnTo>
                  <a:pt x="31407" y="1320533"/>
                </a:lnTo>
                <a:lnTo>
                  <a:pt x="31695" y="1320533"/>
                </a:lnTo>
                <a:lnTo>
                  <a:pt x="32200" y="1320136"/>
                </a:lnTo>
                <a:lnTo>
                  <a:pt x="32308" y="1319848"/>
                </a:lnTo>
                <a:lnTo>
                  <a:pt x="32380" y="1319740"/>
                </a:lnTo>
                <a:lnTo>
                  <a:pt x="32813" y="1319740"/>
                </a:lnTo>
                <a:lnTo>
                  <a:pt x="33101" y="1319452"/>
                </a:lnTo>
                <a:lnTo>
                  <a:pt x="33714" y="1319524"/>
                </a:lnTo>
                <a:lnTo>
                  <a:pt x="34796" y="1320641"/>
                </a:lnTo>
                <a:lnTo>
                  <a:pt x="34688" y="1321830"/>
                </a:lnTo>
                <a:lnTo>
                  <a:pt x="34904" y="1321938"/>
                </a:lnTo>
                <a:lnTo>
                  <a:pt x="34976" y="1321830"/>
                </a:lnTo>
                <a:lnTo>
                  <a:pt x="34976" y="1321542"/>
                </a:lnTo>
                <a:lnTo>
                  <a:pt x="35193" y="1321434"/>
                </a:lnTo>
                <a:lnTo>
                  <a:pt x="35878" y="1321434"/>
                </a:lnTo>
                <a:lnTo>
                  <a:pt x="36779" y="1322443"/>
                </a:lnTo>
                <a:lnTo>
                  <a:pt x="37068" y="1322443"/>
                </a:lnTo>
                <a:lnTo>
                  <a:pt x="37392" y="1322731"/>
                </a:lnTo>
                <a:lnTo>
                  <a:pt x="37681" y="1322839"/>
                </a:lnTo>
                <a:lnTo>
                  <a:pt x="38186" y="1323236"/>
                </a:lnTo>
                <a:lnTo>
                  <a:pt x="38077" y="1323849"/>
                </a:lnTo>
                <a:lnTo>
                  <a:pt x="38690" y="1324533"/>
                </a:lnTo>
                <a:lnTo>
                  <a:pt x="38690" y="1325146"/>
                </a:lnTo>
                <a:lnTo>
                  <a:pt x="38474" y="1325218"/>
                </a:lnTo>
                <a:lnTo>
                  <a:pt x="38186" y="1325218"/>
                </a:lnTo>
                <a:lnTo>
                  <a:pt x="37897" y="1324822"/>
                </a:lnTo>
                <a:lnTo>
                  <a:pt x="37681" y="1325038"/>
                </a:lnTo>
                <a:lnTo>
                  <a:pt x="37681" y="1325326"/>
                </a:lnTo>
                <a:lnTo>
                  <a:pt x="37969" y="1325615"/>
                </a:lnTo>
                <a:lnTo>
                  <a:pt x="37897" y="1326227"/>
                </a:lnTo>
                <a:lnTo>
                  <a:pt x="37573" y="1326516"/>
                </a:lnTo>
                <a:lnTo>
                  <a:pt x="37573" y="1326840"/>
                </a:lnTo>
                <a:lnTo>
                  <a:pt x="37392" y="1326912"/>
                </a:lnTo>
                <a:lnTo>
                  <a:pt x="37068" y="1326912"/>
                </a:lnTo>
                <a:lnTo>
                  <a:pt x="36779" y="1326624"/>
                </a:lnTo>
                <a:lnTo>
                  <a:pt x="36094" y="1326516"/>
                </a:lnTo>
                <a:lnTo>
                  <a:pt x="35770" y="1326840"/>
                </a:lnTo>
                <a:lnTo>
                  <a:pt x="35085" y="1326732"/>
                </a:lnTo>
                <a:lnTo>
                  <a:pt x="34796" y="1326443"/>
                </a:lnTo>
                <a:lnTo>
                  <a:pt x="33895" y="1326335"/>
                </a:lnTo>
                <a:lnTo>
                  <a:pt x="33101" y="1325542"/>
                </a:lnTo>
                <a:lnTo>
                  <a:pt x="33101" y="1324930"/>
                </a:lnTo>
                <a:lnTo>
                  <a:pt x="32777" y="1324641"/>
                </a:lnTo>
                <a:lnTo>
                  <a:pt x="32885" y="1324317"/>
                </a:lnTo>
                <a:lnTo>
                  <a:pt x="32597" y="1324029"/>
                </a:lnTo>
                <a:lnTo>
                  <a:pt x="32597" y="1323740"/>
                </a:lnTo>
                <a:lnTo>
                  <a:pt x="32272" y="1323416"/>
                </a:lnTo>
                <a:lnTo>
                  <a:pt x="32272" y="1323128"/>
                </a:lnTo>
                <a:lnTo>
                  <a:pt x="31984" y="1322839"/>
                </a:lnTo>
                <a:lnTo>
                  <a:pt x="31984" y="1322515"/>
                </a:lnTo>
                <a:lnTo>
                  <a:pt x="31875" y="1322335"/>
                </a:lnTo>
                <a:lnTo>
                  <a:pt x="31479" y="1322623"/>
                </a:lnTo>
                <a:lnTo>
                  <a:pt x="30289" y="1322551"/>
                </a:lnTo>
                <a:lnTo>
                  <a:pt x="30072" y="1322623"/>
                </a:lnTo>
                <a:lnTo>
                  <a:pt x="30072" y="1322948"/>
                </a:lnTo>
                <a:lnTo>
                  <a:pt x="30181" y="1323128"/>
                </a:lnTo>
                <a:lnTo>
                  <a:pt x="31479" y="1323236"/>
                </a:lnTo>
                <a:lnTo>
                  <a:pt x="31984" y="1323632"/>
                </a:lnTo>
                <a:lnTo>
                  <a:pt x="31875" y="1323921"/>
                </a:lnTo>
                <a:lnTo>
                  <a:pt x="32488" y="1324641"/>
                </a:lnTo>
                <a:lnTo>
                  <a:pt x="32380" y="1325831"/>
                </a:lnTo>
                <a:lnTo>
                  <a:pt x="32092" y="1326011"/>
                </a:lnTo>
                <a:lnTo>
                  <a:pt x="31984" y="1326624"/>
                </a:lnTo>
                <a:lnTo>
                  <a:pt x="32272" y="1327020"/>
                </a:lnTo>
                <a:lnTo>
                  <a:pt x="32272" y="1327525"/>
                </a:lnTo>
                <a:lnTo>
                  <a:pt x="31803" y="1328029"/>
                </a:lnTo>
                <a:lnTo>
                  <a:pt x="30109" y="1327813"/>
                </a:lnTo>
                <a:lnTo>
                  <a:pt x="29604" y="1328209"/>
                </a:lnTo>
                <a:lnTo>
                  <a:pt x="29604" y="1328822"/>
                </a:lnTo>
                <a:lnTo>
                  <a:pt x="28883" y="1329435"/>
                </a:lnTo>
                <a:lnTo>
                  <a:pt x="28810" y="1330300"/>
                </a:lnTo>
                <a:lnTo>
                  <a:pt x="28486" y="1330516"/>
                </a:lnTo>
                <a:lnTo>
                  <a:pt x="28414" y="1330804"/>
                </a:lnTo>
                <a:lnTo>
                  <a:pt x="27801" y="1331309"/>
                </a:lnTo>
                <a:lnTo>
                  <a:pt x="27693" y="1331705"/>
                </a:lnTo>
                <a:lnTo>
                  <a:pt x="28017" y="1332030"/>
                </a:lnTo>
                <a:lnTo>
                  <a:pt x="28017" y="1332895"/>
                </a:lnTo>
                <a:lnTo>
                  <a:pt x="27404" y="1333327"/>
                </a:lnTo>
                <a:lnTo>
                  <a:pt x="26791" y="1333219"/>
                </a:lnTo>
                <a:lnTo>
                  <a:pt x="26611" y="1333111"/>
                </a:lnTo>
                <a:lnTo>
                  <a:pt x="26683" y="1332498"/>
                </a:lnTo>
                <a:lnTo>
                  <a:pt x="26503" y="1332318"/>
                </a:lnTo>
                <a:lnTo>
                  <a:pt x="25890" y="1332318"/>
                </a:lnTo>
                <a:lnTo>
                  <a:pt x="24700" y="1333219"/>
                </a:lnTo>
                <a:lnTo>
                  <a:pt x="25421" y="1334012"/>
                </a:lnTo>
                <a:lnTo>
                  <a:pt x="25709" y="1334012"/>
                </a:lnTo>
                <a:lnTo>
                  <a:pt x="26106" y="1334408"/>
                </a:lnTo>
                <a:lnTo>
                  <a:pt x="26719" y="1334408"/>
                </a:lnTo>
                <a:lnTo>
                  <a:pt x="26899" y="1334589"/>
                </a:lnTo>
                <a:lnTo>
                  <a:pt x="26719" y="1336102"/>
                </a:lnTo>
                <a:lnTo>
                  <a:pt x="26395" y="1336319"/>
                </a:lnTo>
                <a:lnTo>
                  <a:pt x="26395" y="1336607"/>
                </a:lnTo>
                <a:lnTo>
                  <a:pt x="25493" y="1337292"/>
                </a:lnTo>
                <a:lnTo>
                  <a:pt x="25205" y="1337292"/>
                </a:lnTo>
                <a:lnTo>
                  <a:pt x="24916" y="1336895"/>
                </a:lnTo>
                <a:lnTo>
                  <a:pt x="24520" y="1336895"/>
                </a:lnTo>
                <a:lnTo>
                  <a:pt x="23907" y="1336319"/>
                </a:lnTo>
                <a:lnTo>
                  <a:pt x="23618" y="1336607"/>
                </a:lnTo>
                <a:lnTo>
                  <a:pt x="23294" y="1336499"/>
                </a:lnTo>
                <a:lnTo>
                  <a:pt x="22717" y="1336895"/>
                </a:lnTo>
                <a:lnTo>
                  <a:pt x="22717" y="1337183"/>
                </a:lnTo>
                <a:lnTo>
                  <a:pt x="23294" y="1337904"/>
                </a:lnTo>
                <a:lnTo>
                  <a:pt x="23294" y="1338193"/>
                </a:lnTo>
                <a:lnTo>
                  <a:pt x="23113" y="1338301"/>
                </a:lnTo>
                <a:lnTo>
                  <a:pt x="22212" y="1338193"/>
                </a:lnTo>
                <a:lnTo>
                  <a:pt x="21815" y="1338517"/>
                </a:lnTo>
                <a:lnTo>
                  <a:pt x="21238" y="1338409"/>
                </a:lnTo>
                <a:lnTo>
                  <a:pt x="20914" y="1338084"/>
                </a:lnTo>
                <a:lnTo>
                  <a:pt x="17921" y="1337904"/>
                </a:lnTo>
                <a:lnTo>
                  <a:pt x="17632" y="1337616"/>
                </a:lnTo>
                <a:lnTo>
                  <a:pt x="17019" y="1337508"/>
                </a:lnTo>
                <a:lnTo>
                  <a:pt x="16334" y="1336715"/>
                </a:lnTo>
                <a:lnTo>
                  <a:pt x="16334" y="1335490"/>
                </a:lnTo>
                <a:lnTo>
                  <a:pt x="16731" y="1335201"/>
                </a:lnTo>
                <a:lnTo>
                  <a:pt x="16731" y="1334913"/>
                </a:lnTo>
                <a:lnTo>
                  <a:pt x="16623" y="1334805"/>
                </a:lnTo>
                <a:lnTo>
                  <a:pt x="14351" y="1334625"/>
                </a:lnTo>
                <a:lnTo>
                  <a:pt x="14135" y="1334697"/>
                </a:lnTo>
                <a:lnTo>
                  <a:pt x="14135" y="1335418"/>
                </a:lnTo>
                <a:lnTo>
                  <a:pt x="13954" y="1335490"/>
                </a:lnTo>
                <a:lnTo>
                  <a:pt x="13630" y="1335490"/>
                </a:lnTo>
                <a:lnTo>
                  <a:pt x="12837" y="1334625"/>
                </a:lnTo>
                <a:lnTo>
                  <a:pt x="12837" y="1334300"/>
                </a:lnTo>
                <a:lnTo>
                  <a:pt x="12548" y="1334012"/>
                </a:lnTo>
                <a:lnTo>
                  <a:pt x="12656" y="1333111"/>
                </a:lnTo>
                <a:lnTo>
                  <a:pt x="12548" y="1333003"/>
                </a:lnTo>
                <a:lnTo>
                  <a:pt x="12152" y="1332931"/>
                </a:lnTo>
                <a:lnTo>
                  <a:pt x="12043" y="1333111"/>
                </a:lnTo>
                <a:lnTo>
                  <a:pt x="11935" y="1333724"/>
                </a:lnTo>
                <a:lnTo>
                  <a:pt x="12260" y="1334012"/>
                </a:lnTo>
                <a:lnTo>
                  <a:pt x="12260" y="1334625"/>
                </a:lnTo>
                <a:lnTo>
                  <a:pt x="13125" y="1335598"/>
                </a:lnTo>
                <a:lnTo>
                  <a:pt x="13053" y="1336715"/>
                </a:lnTo>
                <a:lnTo>
                  <a:pt x="12548" y="1337111"/>
                </a:lnTo>
                <a:lnTo>
                  <a:pt x="12152" y="1337111"/>
                </a:lnTo>
                <a:lnTo>
                  <a:pt x="11863" y="1337400"/>
                </a:lnTo>
                <a:lnTo>
                  <a:pt x="10853" y="1337292"/>
                </a:lnTo>
                <a:lnTo>
                  <a:pt x="10565" y="1337003"/>
                </a:lnTo>
                <a:lnTo>
                  <a:pt x="10277" y="1337003"/>
                </a:lnTo>
                <a:lnTo>
                  <a:pt x="9952" y="1336607"/>
                </a:lnTo>
                <a:lnTo>
                  <a:pt x="9664" y="1336607"/>
                </a:lnTo>
                <a:lnTo>
                  <a:pt x="9339" y="1336319"/>
                </a:lnTo>
                <a:lnTo>
                  <a:pt x="8654" y="1336210"/>
                </a:lnTo>
                <a:lnTo>
                  <a:pt x="8365" y="1336499"/>
                </a:lnTo>
                <a:lnTo>
                  <a:pt x="7356" y="1336427"/>
                </a:lnTo>
                <a:lnTo>
                  <a:pt x="7067" y="1336102"/>
                </a:lnTo>
                <a:lnTo>
                  <a:pt x="5769" y="1336030"/>
                </a:lnTo>
                <a:lnTo>
                  <a:pt x="5445" y="1335706"/>
                </a:lnTo>
                <a:lnTo>
                  <a:pt x="5156" y="1335598"/>
                </a:lnTo>
                <a:lnTo>
                  <a:pt x="4255" y="1334733"/>
                </a:lnTo>
                <a:lnTo>
                  <a:pt x="3966" y="1328029"/>
                </a:lnTo>
                <a:lnTo>
                  <a:pt x="3966" y="1327741"/>
                </a:lnTo>
                <a:lnTo>
                  <a:pt x="4543" y="1327236"/>
                </a:lnTo>
                <a:lnTo>
                  <a:pt x="5156" y="1327344"/>
                </a:lnTo>
                <a:lnTo>
                  <a:pt x="5877" y="1326840"/>
                </a:lnTo>
                <a:lnTo>
                  <a:pt x="6851" y="1326840"/>
                </a:lnTo>
                <a:lnTo>
                  <a:pt x="7572" y="1326335"/>
                </a:lnTo>
                <a:lnTo>
                  <a:pt x="7861" y="1326335"/>
                </a:lnTo>
                <a:lnTo>
                  <a:pt x="8149" y="1326732"/>
                </a:lnTo>
                <a:lnTo>
                  <a:pt x="8474" y="1326732"/>
                </a:lnTo>
                <a:lnTo>
                  <a:pt x="9051" y="1327344"/>
                </a:lnTo>
                <a:lnTo>
                  <a:pt x="9375" y="1327417"/>
                </a:lnTo>
                <a:lnTo>
                  <a:pt x="10241" y="1326732"/>
                </a:lnTo>
                <a:lnTo>
                  <a:pt x="10349" y="1325254"/>
                </a:lnTo>
                <a:lnTo>
                  <a:pt x="10962" y="1324822"/>
                </a:lnTo>
                <a:lnTo>
                  <a:pt x="11250" y="1324822"/>
                </a:lnTo>
                <a:lnTo>
                  <a:pt x="11430" y="1324750"/>
                </a:lnTo>
                <a:lnTo>
                  <a:pt x="10637" y="1323957"/>
                </a:lnTo>
                <a:lnTo>
                  <a:pt x="9664" y="1323849"/>
                </a:lnTo>
                <a:lnTo>
                  <a:pt x="9267" y="1323344"/>
                </a:lnTo>
                <a:lnTo>
                  <a:pt x="9267" y="1322731"/>
                </a:lnTo>
                <a:lnTo>
                  <a:pt x="8942" y="1322443"/>
                </a:lnTo>
                <a:lnTo>
                  <a:pt x="9051" y="1322155"/>
                </a:lnTo>
                <a:lnTo>
                  <a:pt x="9339" y="1321830"/>
                </a:lnTo>
                <a:lnTo>
                  <a:pt x="9339" y="1321542"/>
                </a:lnTo>
                <a:lnTo>
                  <a:pt x="9555" y="1321434"/>
                </a:lnTo>
                <a:lnTo>
                  <a:pt x="9844" y="1321434"/>
                </a:lnTo>
                <a:lnTo>
                  <a:pt x="10168" y="1321830"/>
                </a:lnTo>
                <a:lnTo>
                  <a:pt x="10853" y="1321830"/>
                </a:lnTo>
                <a:lnTo>
                  <a:pt x="11142" y="1322155"/>
                </a:lnTo>
                <a:lnTo>
                  <a:pt x="11466" y="1322155"/>
                </a:lnTo>
                <a:lnTo>
                  <a:pt x="12368" y="1321542"/>
                </a:lnTo>
                <a:lnTo>
                  <a:pt x="12368" y="1321254"/>
                </a:lnTo>
                <a:lnTo>
                  <a:pt x="12656" y="1320929"/>
                </a:lnTo>
                <a:lnTo>
                  <a:pt x="12765" y="1320353"/>
                </a:lnTo>
                <a:lnTo>
                  <a:pt x="12476" y="1320064"/>
                </a:lnTo>
                <a:lnTo>
                  <a:pt x="12476" y="1319740"/>
                </a:lnTo>
                <a:lnTo>
                  <a:pt x="11863" y="1319055"/>
                </a:lnTo>
                <a:lnTo>
                  <a:pt x="11935" y="1317938"/>
                </a:lnTo>
                <a:lnTo>
                  <a:pt x="12332" y="1317650"/>
                </a:lnTo>
                <a:lnTo>
                  <a:pt x="12332" y="1317037"/>
                </a:lnTo>
                <a:lnTo>
                  <a:pt x="13342" y="1316244"/>
                </a:lnTo>
                <a:lnTo>
                  <a:pt x="13450" y="1315667"/>
                </a:lnTo>
                <a:lnTo>
                  <a:pt x="13125" y="1315343"/>
                </a:lnTo>
                <a:lnTo>
                  <a:pt x="13125" y="1315055"/>
                </a:lnTo>
                <a:lnTo>
                  <a:pt x="12548" y="1314334"/>
                </a:lnTo>
                <a:lnTo>
                  <a:pt x="12548" y="1314046"/>
                </a:lnTo>
                <a:lnTo>
                  <a:pt x="12440" y="1313937"/>
                </a:lnTo>
                <a:lnTo>
                  <a:pt x="11142" y="1313865"/>
                </a:lnTo>
                <a:lnTo>
                  <a:pt x="10853" y="1313469"/>
                </a:lnTo>
                <a:lnTo>
                  <a:pt x="10241" y="1313469"/>
                </a:lnTo>
                <a:lnTo>
                  <a:pt x="10060" y="1313253"/>
                </a:lnTo>
                <a:lnTo>
                  <a:pt x="10060" y="1312964"/>
                </a:lnTo>
                <a:lnTo>
                  <a:pt x="9736" y="1312640"/>
                </a:lnTo>
                <a:lnTo>
                  <a:pt x="9952" y="1312568"/>
                </a:lnTo>
                <a:lnTo>
                  <a:pt x="10241" y="1312568"/>
                </a:lnTo>
                <a:lnTo>
                  <a:pt x="10637" y="1312244"/>
                </a:lnTo>
                <a:lnTo>
                  <a:pt x="11935" y="1312460"/>
                </a:lnTo>
                <a:lnTo>
                  <a:pt x="12224" y="1312172"/>
                </a:lnTo>
                <a:lnTo>
                  <a:pt x="13810" y="1312244"/>
                </a:lnTo>
                <a:lnTo>
                  <a:pt x="14135" y="1312568"/>
                </a:lnTo>
                <a:lnTo>
                  <a:pt x="15108" y="1312640"/>
                </a:lnTo>
                <a:lnTo>
                  <a:pt x="15433" y="1312964"/>
                </a:lnTo>
                <a:lnTo>
                  <a:pt x="15721" y="1313036"/>
                </a:lnTo>
                <a:lnTo>
                  <a:pt x="16443" y="1312460"/>
                </a:lnTo>
                <a:lnTo>
                  <a:pt x="18714" y="1312640"/>
                </a:lnTo>
                <a:lnTo>
                  <a:pt x="19039" y="1312352"/>
                </a:lnTo>
                <a:lnTo>
                  <a:pt x="19327" y="1312460"/>
                </a:lnTo>
                <a:lnTo>
                  <a:pt x="20012" y="1311847"/>
                </a:lnTo>
                <a:lnTo>
                  <a:pt x="20409" y="1311847"/>
                </a:lnTo>
                <a:lnTo>
                  <a:pt x="20733" y="1311667"/>
                </a:lnTo>
                <a:lnTo>
                  <a:pt x="21022" y="1311667"/>
                </a:lnTo>
                <a:lnTo>
                  <a:pt x="21419" y="1311343"/>
                </a:lnTo>
                <a:lnTo>
                  <a:pt x="21707" y="1311451"/>
                </a:lnTo>
                <a:lnTo>
                  <a:pt x="22032" y="1311162"/>
                </a:lnTo>
                <a:lnTo>
                  <a:pt x="22428" y="1311162"/>
                </a:lnTo>
                <a:lnTo>
                  <a:pt x="22608" y="1311054"/>
                </a:lnTo>
                <a:lnTo>
                  <a:pt x="22608" y="1310766"/>
                </a:lnTo>
                <a:lnTo>
                  <a:pt x="22933" y="1310442"/>
                </a:lnTo>
                <a:lnTo>
                  <a:pt x="22933" y="1310153"/>
                </a:lnTo>
                <a:lnTo>
                  <a:pt x="23510" y="1309757"/>
                </a:lnTo>
                <a:lnTo>
                  <a:pt x="23834" y="1309757"/>
                </a:lnTo>
                <a:lnTo>
                  <a:pt x="24303" y="1309360"/>
                </a:lnTo>
                <a:lnTo>
                  <a:pt x="24303" y="1308748"/>
                </a:lnTo>
                <a:lnTo>
                  <a:pt x="24700" y="1308567"/>
                </a:lnTo>
                <a:lnTo>
                  <a:pt x="24808" y="1307955"/>
                </a:lnTo>
                <a:lnTo>
                  <a:pt x="25133" y="1307666"/>
                </a:lnTo>
                <a:lnTo>
                  <a:pt x="25133" y="1307054"/>
                </a:lnTo>
                <a:lnTo>
                  <a:pt x="25493" y="1306765"/>
                </a:lnTo>
                <a:lnTo>
                  <a:pt x="25601" y="1305648"/>
                </a:lnTo>
                <a:lnTo>
                  <a:pt x="25926" y="1305360"/>
                </a:lnTo>
                <a:lnTo>
                  <a:pt x="25998" y="1303846"/>
                </a:lnTo>
                <a:lnTo>
                  <a:pt x="25818" y="1303558"/>
                </a:lnTo>
                <a:lnTo>
                  <a:pt x="25818" y="1303270"/>
                </a:lnTo>
                <a:lnTo>
                  <a:pt x="25493" y="1302945"/>
                </a:lnTo>
                <a:lnTo>
                  <a:pt x="25601" y="1301468"/>
                </a:lnTo>
                <a:lnTo>
                  <a:pt x="25313" y="1301071"/>
                </a:lnTo>
                <a:lnTo>
                  <a:pt x="25313" y="1300567"/>
                </a:lnTo>
                <a:lnTo>
                  <a:pt x="25096" y="1300170"/>
                </a:lnTo>
                <a:lnTo>
                  <a:pt x="25205" y="1298765"/>
                </a:lnTo>
                <a:lnTo>
                  <a:pt x="24916" y="1298368"/>
                </a:lnTo>
                <a:lnTo>
                  <a:pt x="24916" y="1298080"/>
                </a:lnTo>
                <a:lnTo>
                  <a:pt x="25096" y="1297972"/>
                </a:lnTo>
                <a:lnTo>
                  <a:pt x="25421" y="1297972"/>
                </a:lnTo>
                <a:close/>
                <a:moveTo>
                  <a:pt x="37753" y="1297467"/>
                </a:moveTo>
                <a:lnTo>
                  <a:pt x="38041" y="1297575"/>
                </a:lnTo>
                <a:lnTo>
                  <a:pt x="38330" y="1297864"/>
                </a:lnTo>
                <a:lnTo>
                  <a:pt x="38654" y="1297864"/>
                </a:lnTo>
                <a:lnTo>
                  <a:pt x="38943" y="1298188"/>
                </a:lnTo>
                <a:lnTo>
                  <a:pt x="39231" y="1298188"/>
                </a:lnTo>
                <a:lnTo>
                  <a:pt x="39556" y="1298584"/>
                </a:lnTo>
                <a:lnTo>
                  <a:pt x="39952" y="1298584"/>
                </a:lnTo>
                <a:lnTo>
                  <a:pt x="40349" y="1299053"/>
                </a:lnTo>
                <a:lnTo>
                  <a:pt x="40349" y="1299377"/>
                </a:lnTo>
                <a:lnTo>
                  <a:pt x="40926" y="1299954"/>
                </a:lnTo>
                <a:lnTo>
                  <a:pt x="40926" y="1300278"/>
                </a:lnTo>
                <a:lnTo>
                  <a:pt x="41539" y="1300855"/>
                </a:lnTo>
                <a:lnTo>
                  <a:pt x="41431" y="1301576"/>
                </a:lnTo>
                <a:lnTo>
                  <a:pt x="40962" y="1301972"/>
                </a:lnTo>
                <a:lnTo>
                  <a:pt x="40638" y="1301864"/>
                </a:lnTo>
                <a:lnTo>
                  <a:pt x="39772" y="1302549"/>
                </a:lnTo>
                <a:lnTo>
                  <a:pt x="39772" y="1303161"/>
                </a:lnTo>
                <a:lnTo>
                  <a:pt x="39339" y="1303450"/>
                </a:lnTo>
                <a:lnTo>
                  <a:pt x="39339" y="1303774"/>
                </a:lnTo>
                <a:lnTo>
                  <a:pt x="38943" y="1303954"/>
                </a:lnTo>
                <a:lnTo>
                  <a:pt x="38943" y="1304279"/>
                </a:lnTo>
                <a:lnTo>
                  <a:pt x="38871" y="1304459"/>
                </a:lnTo>
                <a:lnTo>
                  <a:pt x="35878" y="1304171"/>
                </a:lnTo>
                <a:lnTo>
                  <a:pt x="35157" y="1303378"/>
                </a:lnTo>
                <a:lnTo>
                  <a:pt x="35157" y="1303053"/>
                </a:lnTo>
                <a:lnTo>
                  <a:pt x="34868" y="1302765"/>
                </a:lnTo>
                <a:lnTo>
                  <a:pt x="34868" y="1302477"/>
                </a:lnTo>
                <a:lnTo>
                  <a:pt x="35265" y="1302260"/>
                </a:lnTo>
                <a:lnTo>
                  <a:pt x="35265" y="1301972"/>
                </a:lnTo>
                <a:lnTo>
                  <a:pt x="35661" y="1301648"/>
                </a:lnTo>
                <a:lnTo>
                  <a:pt x="35661" y="1301359"/>
                </a:lnTo>
                <a:lnTo>
                  <a:pt x="37068" y="1300278"/>
                </a:lnTo>
                <a:lnTo>
                  <a:pt x="37068" y="1299954"/>
                </a:lnTo>
                <a:lnTo>
                  <a:pt x="35878" y="1298656"/>
                </a:lnTo>
                <a:lnTo>
                  <a:pt x="36383" y="1298260"/>
                </a:lnTo>
                <a:lnTo>
                  <a:pt x="36671" y="1298260"/>
                </a:lnTo>
                <a:close/>
                <a:moveTo>
                  <a:pt x="389608" y="1295485"/>
                </a:moveTo>
                <a:lnTo>
                  <a:pt x="390509" y="1295485"/>
                </a:lnTo>
                <a:lnTo>
                  <a:pt x="390690" y="1295665"/>
                </a:lnTo>
                <a:lnTo>
                  <a:pt x="390582" y="1296278"/>
                </a:lnTo>
                <a:lnTo>
                  <a:pt x="390509" y="1296386"/>
                </a:lnTo>
                <a:lnTo>
                  <a:pt x="389500" y="1296386"/>
                </a:lnTo>
                <a:lnTo>
                  <a:pt x="389320" y="1296170"/>
                </a:lnTo>
                <a:lnTo>
                  <a:pt x="389392" y="1295593"/>
                </a:lnTo>
                <a:close/>
                <a:moveTo>
                  <a:pt x="27008" y="1294296"/>
                </a:moveTo>
                <a:lnTo>
                  <a:pt x="28594" y="1294368"/>
                </a:lnTo>
                <a:lnTo>
                  <a:pt x="29315" y="1295197"/>
                </a:lnTo>
                <a:lnTo>
                  <a:pt x="29315" y="1295773"/>
                </a:lnTo>
                <a:lnTo>
                  <a:pt x="28414" y="1296494"/>
                </a:lnTo>
                <a:lnTo>
                  <a:pt x="28089" y="1296494"/>
                </a:lnTo>
                <a:lnTo>
                  <a:pt x="27801" y="1296674"/>
                </a:lnTo>
                <a:lnTo>
                  <a:pt x="26827" y="1296674"/>
                </a:lnTo>
                <a:lnTo>
                  <a:pt x="26503" y="1296278"/>
                </a:lnTo>
                <a:lnTo>
                  <a:pt x="26214" y="1296278"/>
                </a:lnTo>
                <a:lnTo>
                  <a:pt x="25998" y="1296061"/>
                </a:lnTo>
                <a:lnTo>
                  <a:pt x="26106" y="1295485"/>
                </a:lnTo>
                <a:lnTo>
                  <a:pt x="26395" y="1295269"/>
                </a:lnTo>
                <a:lnTo>
                  <a:pt x="26503" y="1294980"/>
                </a:lnTo>
                <a:lnTo>
                  <a:pt x="26827" y="1294692"/>
                </a:lnTo>
                <a:lnTo>
                  <a:pt x="26827" y="1294368"/>
                </a:lnTo>
                <a:close/>
                <a:moveTo>
                  <a:pt x="383334" y="1291881"/>
                </a:moveTo>
                <a:lnTo>
                  <a:pt x="383911" y="1291881"/>
                </a:lnTo>
                <a:lnTo>
                  <a:pt x="384127" y="1292097"/>
                </a:lnTo>
                <a:lnTo>
                  <a:pt x="384019" y="1292674"/>
                </a:lnTo>
                <a:lnTo>
                  <a:pt x="383911" y="1292782"/>
                </a:lnTo>
                <a:lnTo>
                  <a:pt x="383226" y="1292674"/>
                </a:lnTo>
                <a:lnTo>
                  <a:pt x="383118" y="1292602"/>
                </a:lnTo>
                <a:lnTo>
                  <a:pt x="383118" y="1291989"/>
                </a:lnTo>
                <a:close/>
                <a:moveTo>
                  <a:pt x="289475" y="1291592"/>
                </a:moveTo>
                <a:lnTo>
                  <a:pt x="290160" y="1291592"/>
                </a:lnTo>
                <a:lnTo>
                  <a:pt x="290268" y="1291773"/>
                </a:lnTo>
                <a:lnTo>
                  <a:pt x="290268" y="1292097"/>
                </a:lnTo>
                <a:lnTo>
                  <a:pt x="290556" y="1292385"/>
                </a:lnTo>
                <a:lnTo>
                  <a:pt x="290556" y="1292674"/>
                </a:lnTo>
                <a:lnTo>
                  <a:pt x="290088" y="1293070"/>
                </a:lnTo>
                <a:lnTo>
                  <a:pt x="289583" y="1292674"/>
                </a:lnTo>
                <a:lnTo>
                  <a:pt x="289655" y="1292097"/>
                </a:lnTo>
                <a:lnTo>
                  <a:pt x="289366" y="1291701"/>
                </a:lnTo>
                <a:close/>
                <a:moveTo>
                  <a:pt x="69340" y="1291088"/>
                </a:moveTo>
                <a:lnTo>
                  <a:pt x="69556" y="1291412"/>
                </a:lnTo>
                <a:lnTo>
                  <a:pt x="69953" y="1291412"/>
                </a:lnTo>
                <a:lnTo>
                  <a:pt x="70061" y="1291592"/>
                </a:lnTo>
                <a:lnTo>
                  <a:pt x="70061" y="1292097"/>
                </a:lnTo>
                <a:lnTo>
                  <a:pt x="69845" y="1292277"/>
                </a:lnTo>
                <a:lnTo>
                  <a:pt x="69556" y="1291989"/>
                </a:lnTo>
                <a:lnTo>
                  <a:pt x="69268" y="1291881"/>
                </a:lnTo>
                <a:lnTo>
                  <a:pt x="69051" y="1291773"/>
                </a:lnTo>
                <a:lnTo>
                  <a:pt x="69159" y="1291196"/>
                </a:lnTo>
                <a:close/>
                <a:moveTo>
                  <a:pt x="382324" y="1290872"/>
                </a:moveTo>
                <a:lnTo>
                  <a:pt x="382721" y="1290872"/>
                </a:lnTo>
                <a:lnTo>
                  <a:pt x="382829" y="1291088"/>
                </a:lnTo>
                <a:lnTo>
                  <a:pt x="382829" y="1291376"/>
                </a:lnTo>
                <a:lnTo>
                  <a:pt x="382324" y="1291773"/>
                </a:lnTo>
                <a:lnTo>
                  <a:pt x="381747" y="1291773"/>
                </a:lnTo>
                <a:lnTo>
                  <a:pt x="381531" y="1291592"/>
                </a:lnTo>
                <a:lnTo>
                  <a:pt x="381531" y="1291304"/>
                </a:lnTo>
                <a:lnTo>
                  <a:pt x="381747" y="1291196"/>
                </a:lnTo>
                <a:lnTo>
                  <a:pt x="382036" y="1291196"/>
                </a:lnTo>
                <a:close/>
                <a:moveTo>
                  <a:pt x="42837" y="1290800"/>
                </a:moveTo>
                <a:lnTo>
                  <a:pt x="44748" y="1290872"/>
                </a:lnTo>
                <a:lnTo>
                  <a:pt x="45145" y="1291376"/>
                </a:lnTo>
                <a:lnTo>
                  <a:pt x="44856" y="1291701"/>
                </a:lnTo>
                <a:lnTo>
                  <a:pt x="44856" y="1291989"/>
                </a:lnTo>
                <a:lnTo>
                  <a:pt x="44640" y="1292097"/>
                </a:lnTo>
                <a:lnTo>
                  <a:pt x="44063" y="1292097"/>
                </a:lnTo>
                <a:lnTo>
                  <a:pt x="43666" y="1292277"/>
                </a:lnTo>
                <a:lnTo>
                  <a:pt x="43053" y="1292277"/>
                </a:lnTo>
                <a:lnTo>
                  <a:pt x="42549" y="1291773"/>
                </a:lnTo>
                <a:lnTo>
                  <a:pt x="42657" y="1290872"/>
                </a:lnTo>
                <a:close/>
                <a:moveTo>
                  <a:pt x="47020" y="1290187"/>
                </a:moveTo>
                <a:lnTo>
                  <a:pt x="47344" y="1290187"/>
                </a:lnTo>
                <a:lnTo>
                  <a:pt x="47849" y="1290691"/>
                </a:lnTo>
                <a:lnTo>
                  <a:pt x="47344" y="1291088"/>
                </a:lnTo>
                <a:lnTo>
                  <a:pt x="46623" y="1291088"/>
                </a:lnTo>
                <a:lnTo>
                  <a:pt x="46551" y="1290872"/>
                </a:lnTo>
                <a:lnTo>
                  <a:pt x="46551" y="1290583"/>
                </a:lnTo>
                <a:close/>
                <a:moveTo>
                  <a:pt x="57188" y="1288313"/>
                </a:moveTo>
                <a:lnTo>
                  <a:pt x="57513" y="1288601"/>
                </a:lnTo>
                <a:lnTo>
                  <a:pt x="59099" y="1288817"/>
                </a:lnTo>
                <a:lnTo>
                  <a:pt x="59496" y="1288493"/>
                </a:lnTo>
                <a:lnTo>
                  <a:pt x="59784" y="1288493"/>
                </a:lnTo>
                <a:lnTo>
                  <a:pt x="60109" y="1288926"/>
                </a:lnTo>
                <a:lnTo>
                  <a:pt x="60506" y="1288601"/>
                </a:lnTo>
                <a:lnTo>
                  <a:pt x="61695" y="1288709"/>
                </a:lnTo>
                <a:lnTo>
                  <a:pt x="62200" y="1289106"/>
                </a:lnTo>
                <a:lnTo>
                  <a:pt x="61984" y="1291196"/>
                </a:lnTo>
                <a:lnTo>
                  <a:pt x="61876" y="1291412"/>
                </a:lnTo>
                <a:lnTo>
                  <a:pt x="61479" y="1291412"/>
                </a:lnTo>
                <a:lnTo>
                  <a:pt x="61407" y="1291484"/>
                </a:lnTo>
                <a:lnTo>
                  <a:pt x="61191" y="1293575"/>
                </a:lnTo>
                <a:lnTo>
                  <a:pt x="60794" y="1293791"/>
                </a:lnTo>
                <a:lnTo>
                  <a:pt x="60794" y="1294404"/>
                </a:lnTo>
                <a:lnTo>
                  <a:pt x="60506" y="1294692"/>
                </a:lnTo>
                <a:lnTo>
                  <a:pt x="60397" y="1294980"/>
                </a:lnTo>
                <a:lnTo>
                  <a:pt x="59784" y="1295485"/>
                </a:lnTo>
                <a:lnTo>
                  <a:pt x="59604" y="1296999"/>
                </a:lnTo>
                <a:lnTo>
                  <a:pt x="59099" y="1297395"/>
                </a:lnTo>
                <a:lnTo>
                  <a:pt x="56503" y="1297179"/>
                </a:lnTo>
                <a:lnTo>
                  <a:pt x="56215" y="1296890"/>
                </a:lnTo>
                <a:lnTo>
                  <a:pt x="55890" y="1296890"/>
                </a:lnTo>
                <a:lnTo>
                  <a:pt x="55710" y="1296999"/>
                </a:lnTo>
                <a:lnTo>
                  <a:pt x="56215" y="1297467"/>
                </a:lnTo>
                <a:lnTo>
                  <a:pt x="56503" y="1297467"/>
                </a:lnTo>
                <a:lnTo>
                  <a:pt x="56792" y="1297791"/>
                </a:lnTo>
                <a:lnTo>
                  <a:pt x="57513" y="1297864"/>
                </a:lnTo>
                <a:lnTo>
                  <a:pt x="57801" y="1297575"/>
                </a:lnTo>
                <a:lnTo>
                  <a:pt x="58703" y="1298584"/>
                </a:lnTo>
                <a:lnTo>
                  <a:pt x="58991" y="1298584"/>
                </a:lnTo>
                <a:lnTo>
                  <a:pt x="59496" y="1299089"/>
                </a:lnTo>
                <a:lnTo>
                  <a:pt x="59496" y="1299377"/>
                </a:lnTo>
                <a:lnTo>
                  <a:pt x="58703" y="1299882"/>
                </a:lnTo>
                <a:lnTo>
                  <a:pt x="58703" y="1300783"/>
                </a:lnTo>
                <a:lnTo>
                  <a:pt x="58522" y="1300963"/>
                </a:lnTo>
                <a:lnTo>
                  <a:pt x="58198" y="1300855"/>
                </a:lnTo>
                <a:lnTo>
                  <a:pt x="58018" y="1301071"/>
                </a:lnTo>
                <a:lnTo>
                  <a:pt x="58018" y="1301648"/>
                </a:lnTo>
                <a:lnTo>
                  <a:pt x="57513" y="1302080"/>
                </a:lnTo>
                <a:lnTo>
                  <a:pt x="55530" y="1301864"/>
                </a:lnTo>
                <a:lnTo>
                  <a:pt x="54917" y="1301251"/>
                </a:lnTo>
                <a:lnTo>
                  <a:pt x="54628" y="1301179"/>
                </a:lnTo>
                <a:lnTo>
                  <a:pt x="53618" y="1300062"/>
                </a:lnTo>
                <a:lnTo>
                  <a:pt x="53618" y="1299774"/>
                </a:lnTo>
                <a:lnTo>
                  <a:pt x="53330" y="1299485"/>
                </a:lnTo>
                <a:lnTo>
                  <a:pt x="53510" y="1296458"/>
                </a:lnTo>
                <a:lnTo>
                  <a:pt x="53799" y="1296278"/>
                </a:lnTo>
                <a:lnTo>
                  <a:pt x="53907" y="1295377"/>
                </a:lnTo>
                <a:lnTo>
                  <a:pt x="54304" y="1295088"/>
                </a:lnTo>
                <a:lnTo>
                  <a:pt x="54412" y="1293899"/>
                </a:lnTo>
                <a:lnTo>
                  <a:pt x="54195" y="1293791"/>
                </a:lnTo>
                <a:lnTo>
                  <a:pt x="53907" y="1293683"/>
                </a:lnTo>
                <a:lnTo>
                  <a:pt x="53727" y="1293575"/>
                </a:lnTo>
                <a:lnTo>
                  <a:pt x="53799" y="1293286"/>
                </a:lnTo>
                <a:lnTo>
                  <a:pt x="53618" y="1293106"/>
                </a:lnTo>
                <a:lnTo>
                  <a:pt x="53294" y="1293106"/>
                </a:lnTo>
                <a:lnTo>
                  <a:pt x="53114" y="1292890"/>
                </a:lnTo>
                <a:lnTo>
                  <a:pt x="53222" y="1291484"/>
                </a:lnTo>
                <a:lnTo>
                  <a:pt x="53618" y="1291196"/>
                </a:lnTo>
                <a:lnTo>
                  <a:pt x="53618" y="1290908"/>
                </a:lnTo>
                <a:lnTo>
                  <a:pt x="53294" y="1290583"/>
                </a:lnTo>
                <a:lnTo>
                  <a:pt x="53510" y="1288781"/>
                </a:lnTo>
                <a:lnTo>
                  <a:pt x="53618" y="1288601"/>
                </a:lnTo>
                <a:lnTo>
                  <a:pt x="53907" y="1288998"/>
                </a:lnTo>
                <a:lnTo>
                  <a:pt x="54917" y="1289106"/>
                </a:lnTo>
                <a:lnTo>
                  <a:pt x="55205" y="1289286"/>
                </a:lnTo>
                <a:lnTo>
                  <a:pt x="55818" y="1289394"/>
                </a:lnTo>
                <a:close/>
                <a:moveTo>
                  <a:pt x="312263" y="1288205"/>
                </a:moveTo>
                <a:lnTo>
                  <a:pt x="312876" y="1288205"/>
                </a:lnTo>
                <a:lnTo>
                  <a:pt x="313093" y="1288385"/>
                </a:lnTo>
                <a:lnTo>
                  <a:pt x="313093" y="1288709"/>
                </a:lnTo>
                <a:lnTo>
                  <a:pt x="312696" y="1288998"/>
                </a:lnTo>
                <a:lnTo>
                  <a:pt x="312696" y="1289286"/>
                </a:lnTo>
                <a:lnTo>
                  <a:pt x="312480" y="1289394"/>
                </a:lnTo>
                <a:lnTo>
                  <a:pt x="312191" y="1289394"/>
                </a:lnTo>
                <a:lnTo>
                  <a:pt x="311795" y="1288889"/>
                </a:lnTo>
                <a:lnTo>
                  <a:pt x="312083" y="1288601"/>
                </a:lnTo>
                <a:lnTo>
                  <a:pt x="312083" y="1288277"/>
                </a:lnTo>
                <a:close/>
                <a:moveTo>
                  <a:pt x="61876" y="1286907"/>
                </a:moveTo>
                <a:lnTo>
                  <a:pt x="62489" y="1287015"/>
                </a:lnTo>
                <a:lnTo>
                  <a:pt x="62669" y="1287087"/>
                </a:lnTo>
                <a:lnTo>
                  <a:pt x="62597" y="1287988"/>
                </a:lnTo>
                <a:lnTo>
                  <a:pt x="62381" y="1288097"/>
                </a:lnTo>
                <a:lnTo>
                  <a:pt x="61768" y="1288097"/>
                </a:lnTo>
                <a:lnTo>
                  <a:pt x="61299" y="1287592"/>
                </a:lnTo>
                <a:lnTo>
                  <a:pt x="61371" y="1287304"/>
                </a:lnTo>
                <a:close/>
                <a:moveTo>
                  <a:pt x="348754" y="1286691"/>
                </a:moveTo>
                <a:lnTo>
                  <a:pt x="350773" y="1286799"/>
                </a:lnTo>
                <a:lnTo>
                  <a:pt x="350846" y="1287015"/>
                </a:lnTo>
                <a:lnTo>
                  <a:pt x="350846" y="1287880"/>
                </a:lnTo>
                <a:lnTo>
                  <a:pt x="350449" y="1288205"/>
                </a:lnTo>
                <a:lnTo>
                  <a:pt x="350449" y="1288998"/>
                </a:lnTo>
                <a:lnTo>
                  <a:pt x="350269" y="1289178"/>
                </a:lnTo>
                <a:lnTo>
                  <a:pt x="348358" y="1289106"/>
                </a:lnTo>
                <a:lnTo>
                  <a:pt x="348177" y="1288889"/>
                </a:lnTo>
                <a:lnTo>
                  <a:pt x="348249" y="1287700"/>
                </a:lnTo>
                <a:lnTo>
                  <a:pt x="348574" y="1287484"/>
                </a:lnTo>
                <a:lnTo>
                  <a:pt x="348646" y="1286799"/>
                </a:lnTo>
                <a:close/>
                <a:moveTo>
                  <a:pt x="52429" y="1284096"/>
                </a:moveTo>
                <a:lnTo>
                  <a:pt x="53005" y="1284096"/>
                </a:lnTo>
                <a:lnTo>
                  <a:pt x="53222" y="1284312"/>
                </a:lnTo>
                <a:lnTo>
                  <a:pt x="53114" y="1284601"/>
                </a:lnTo>
                <a:lnTo>
                  <a:pt x="52609" y="1284997"/>
                </a:lnTo>
                <a:lnTo>
                  <a:pt x="52320" y="1284997"/>
                </a:lnTo>
                <a:lnTo>
                  <a:pt x="52140" y="1284817"/>
                </a:lnTo>
                <a:lnTo>
                  <a:pt x="52212" y="1284204"/>
                </a:lnTo>
                <a:close/>
                <a:moveTo>
                  <a:pt x="54989" y="1283700"/>
                </a:moveTo>
                <a:lnTo>
                  <a:pt x="55313" y="1283700"/>
                </a:lnTo>
                <a:lnTo>
                  <a:pt x="55493" y="1283916"/>
                </a:lnTo>
                <a:lnTo>
                  <a:pt x="55421" y="1284204"/>
                </a:lnTo>
                <a:lnTo>
                  <a:pt x="54917" y="1284601"/>
                </a:lnTo>
                <a:lnTo>
                  <a:pt x="54628" y="1284493"/>
                </a:lnTo>
                <a:lnTo>
                  <a:pt x="54412" y="1284420"/>
                </a:lnTo>
                <a:lnTo>
                  <a:pt x="54520" y="1284096"/>
                </a:lnTo>
                <a:close/>
                <a:moveTo>
                  <a:pt x="320665" y="1282727"/>
                </a:moveTo>
                <a:lnTo>
                  <a:pt x="320953" y="1282727"/>
                </a:lnTo>
                <a:lnTo>
                  <a:pt x="321134" y="1282907"/>
                </a:lnTo>
                <a:lnTo>
                  <a:pt x="321134" y="1283195"/>
                </a:lnTo>
                <a:lnTo>
                  <a:pt x="320953" y="1283303"/>
                </a:lnTo>
                <a:lnTo>
                  <a:pt x="320665" y="1283303"/>
                </a:lnTo>
                <a:lnTo>
                  <a:pt x="320449" y="1283195"/>
                </a:lnTo>
                <a:lnTo>
                  <a:pt x="320449" y="1282907"/>
                </a:lnTo>
                <a:close/>
                <a:moveTo>
                  <a:pt x="319655" y="1282402"/>
                </a:moveTo>
                <a:lnTo>
                  <a:pt x="320052" y="1282402"/>
                </a:lnTo>
                <a:lnTo>
                  <a:pt x="320160" y="1282618"/>
                </a:lnTo>
                <a:lnTo>
                  <a:pt x="320160" y="1283195"/>
                </a:lnTo>
                <a:lnTo>
                  <a:pt x="319980" y="1283303"/>
                </a:lnTo>
                <a:lnTo>
                  <a:pt x="319367" y="1283195"/>
                </a:lnTo>
                <a:lnTo>
                  <a:pt x="319150" y="1283123"/>
                </a:lnTo>
                <a:lnTo>
                  <a:pt x="319150" y="1282799"/>
                </a:lnTo>
                <a:close/>
                <a:moveTo>
                  <a:pt x="365810" y="1281429"/>
                </a:moveTo>
                <a:lnTo>
                  <a:pt x="366098" y="1281429"/>
                </a:lnTo>
                <a:lnTo>
                  <a:pt x="366278" y="1281609"/>
                </a:lnTo>
                <a:lnTo>
                  <a:pt x="366206" y="1282510"/>
                </a:lnTo>
                <a:lnTo>
                  <a:pt x="366098" y="1282618"/>
                </a:lnTo>
                <a:lnTo>
                  <a:pt x="365810" y="1282618"/>
                </a:lnTo>
                <a:lnTo>
                  <a:pt x="365305" y="1282114"/>
                </a:lnTo>
                <a:lnTo>
                  <a:pt x="365593" y="1281898"/>
                </a:lnTo>
                <a:lnTo>
                  <a:pt x="365701" y="1281609"/>
                </a:lnTo>
                <a:close/>
                <a:moveTo>
                  <a:pt x="322035" y="1281321"/>
                </a:moveTo>
                <a:lnTo>
                  <a:pt x="322432" y="1281826"/>
                </a:lnTo>
                <a:lnTo>
                  <a:pt x="321963" y="1282222"/>
                </a:lnTo>
                <a:lnTo>
                  <a:pt x="321638" y="1282222"/>
                </a:lnTo>
                <a:lnTo>
                  <a:pt x="321566" y="1282006"/>
                </a:lnTo>
                <a:lnTo>
                  <a:pt x="321566" y="1281826"/>
                </a:lnTo>
                <a:close/>
                <a:moveTo>
                  <a:pt x="367468" y="1280925"/>
                </a:moveTo>
                <a:lnTo>
                  <a:pt x="367576" y="1281105"/>
                </a:lnTo>
                <a:lnTo>
                  <a:pt x="367576" y="1281717"/>
                </a:lnTo>
                <a:lnTo>
                  <a:pt x="367901" y="1282006"/>
                </a:lnTo>
                <a:lnTo>
                  <a:pt x="367685" y="1282114"/>
                </a:lnTo>
                <a:lnTo>
                  <a:pt x="367396" y="1282114"/>
                </a:lnTo>
                <a:lnTo>
                  <a:pt x="367072" y="1282402"/>
                </a:lnTo>
                <a:lnTo>
                  <a:pt x="366675" y="1282402"/>
                </a:lnTo>
                <a:lnTo>
                  <a:pt x="366603" y="1282222"/>
                </a:lnTo>
                <a:lnTo>
                  <a:pt x="366603" y="1281609"/>
                </a:lnTo>
                <a:close/>
                <a:moveTo>
                  <a:pt x="321242" y="1277717"/>
                </a:moveTo>
                <a:lnTo>
                  <a:pt x="321855" y="1277825"/>
                </a:lnTo>
                <a:lnTo>
                  <a:pt x="322035" y="1277933"/>
                </a:lnTo>
                <a:lnTo>
                  <a:pt x="322035" y="1278510"/>
                </a:lnTo>
                <a:lnTo>
                  <a:pt x="321855" y="1278726"/>
                </a:lnTo>
                <a:lnTo>
                  <a:pt x="321242" y="1278618"/>
                </a:lnTo>
                <a:lnTo>
                  <a:pt x="321062" y="1278510"/>
                </a:lnTo>
                <a:lnTo>
                  <a:pt x="321062" y="1277825"/>
                </a:lnTo>
                <a:close/>
                <a:moveTo>
                  <a:pt x="249126" y="1277537"/>
                </a:moveTo>
                <a:lnTo>
                  <a:pt x="249414" y="1277537"/>
                </a:lnTo>
                <a:lnTo>
                  <a:pt x="249919" y="1278005"/>
                </a:lnTo>
                <a:lnTo>
                  <a:pt x="249414" y="1278438"/>
                </a:lnTo>
                <a:lnTo>
                  <a:pt x="248693" y="1278438"/>
                </a:lnTo>
                <a:lnTo>
                  <a:pt x="248621" y="1278222"/>
                </a:lnTo>
                <a:lnTo>
                  <a:pt x="248621" y="1277933"/>
                </a:lnTo>
                <a:close/>
                <a:moveTo>
                  <a:pt x="329030" y="1276420"/>
                </a:moveTo>
                <a:lnTo>
                  <a:pt x="329427" y="1276420"/>
                </a:lnTo>
                <a:lnTo>
                  <a:pt x="330112" y="1277212"/>
                </a:lnTo>
                <a:lnTo>
                  <a:pt x="330112" y="1278113"/>
                </a:lnTo>
                <a:lnTo>
                  <a:pt x="329607" y="1278510"/>
                </a:lnTo>
                <a:lnTo>
                  <a:pt x="329319" y="1278222"/>
                </a:lnTo>
                <a:lnTo>
                  <a:pt x="328922" y="1278222"/>
                </a:lnTo>
                <a:lnTo>
                  <a:pt x="328814" y="1278005"/>
                </a:lnTo>
                <a:lnTo>
                  <a:pt x="328922" y="1276528"/>
                </a:lnTo>
                <a:close/>
                <a:moveTo>
                  <a:pt x="269138" y="1276420"/>
                </a:moveTo>
                <a:lnTo>
                  <a:pt x="269426" y="1276708"/>
                </a:lnTo>
                <a:lnTo>
                  <a:pt x="270111" y="1276708"/>
                </a:lnTo>
                <a:lnTo>
                  <a:pt x="270436" y="1277104"/>
                </a:lnTo>
                <a:lnTo>
                  <a:pt x="272022" y="1277104"/>
                </a:lnTo>
                <a:lnTo>
                  <a:pt x="272311" y="1277501"/>
                </a:lnTo>
                <a:lnTo>
                  <a:pt x="272924" y="1277501"/>
                </a:lnTo>
                <a:lnTo>
                  <a:pt x="273393" y="1278005"/>
                </a:lnTo>
                <a:lnTo>
                  <a:pt x="273393" y="1278294"/>
                </a:lnTo>
                <a:lnTo>
                  <a:pt x="274006" y="1278906"/>
                </a:lnTo>
                <a:lnTo>
                  <a:pt x="273897" y="1279519"/>
                </a:lnTo>
                <a:lnTo>
                  <a:pt x="274294" y="1279807"/>
                </a:lnTo>
                <a:lnTo>
                  <a:pt x="274222" y="1280096"/>
                </a:lnTo>
                <a:lnTo>
                  <a:pt x="273897" y="1280420"/>
                </a:lnTo>
                <a:lnTo>
                  <a:pt x="273897" y="1280708"/>
                </a:lnTo>
                <a:lnTo>
                  <a:pt x="273501" y="1280925"/>
                </a:lnTo>
                <a:lnTo>
                  <a:pt x="273501" y="1281790"/>
                </a:lnTo>
                <a:lnTo>
                  <a:pt x="273104" y="1282114"/>
                </a:lnTo>
                <a:lnTo>
                  <a:pt x="273104" y="1282402"/>
                </a:lnTo>
                <a:lnTo>
                  <a:pt x="272311" y="1283087"/>
                </a:lnTo>
                <a:lnTo>
                  <a:pt x="271914" y="1283087"/>
                </a:lnTo>
                <a:lnTo>
                  <a:pt x="271626" y="1283411"/>
                </a:lnTo>
                <a:lnTo>
                  <a:pt x="269715" y="1283303"/>
                </a:lnTo>
                <a:lnTo>
                  <a:pt x="269426" y="1282907"/>
                </a:lnTo>
                <a:lnTo>
                  <a:pt x="269030" y="1282907"/>
                </a:lnTo>
                <a:lnTo>
                  <a:pt x="268921" y="1282691"/>
                </a:lnTo>
                <a:lnTo>
                  <a:pt x="268921" y="1282510"/>
                </a:lnTo>
                <a:lnTo>
                  <a:pt x="268813" y="1282294"/>
                </a:lnTo>
                <a:lnTo>
                  <a:pt x="268417" y="1282294"/>
                </a:lnTo>
                <a:lnTo>
                  <a:pt x="268345" y="1282402"/>
                </a:lnTo>
                <a:lnTo>
                  <a:pt x="268236" y="1282727"/>
                </a:lnTo>
                <a:lnTo>
                  <a:pt x="267912" y="1283015"/>
                </a:lnTo>
                <a:lnTo>
                  <a:pt x="267840" y="1284204"/>
                </a:lnTo>
                <a:lnTo>
                  <a:pt x="268417" y="1284817"/>
                </a:lnTo>
                <a:lnTo>
                  <a:pt x="268417" y="1285105"/>
                </a:lnTo>
                <a:lnTo>
                  <a:pt x="269318" y="1286114"/>
                </a:lnTo>
                <a:lnTo>
                  <a:pt x="269210" y="1287520"/>
                </a:lnTo>
                <a:lnTo>
                  <a:pt x="268741" y="1287916"/>
                </a:lnTo>
                <a:lnTo>
                  <a:pt x="268417" y="1287916"/>
                </a:lnTo>
                <a:lnTo>
                  <a:pt x="268128" y="1288205"/>
                </a:lnTo>
                <a:lnTo>
                  <a:pt x="267407" y="1288205"/>
                </a:lnTo>
                <a:lnTo>
                  <a:pt x="267227" y="1288313"/>
                </a:lnTo>
                <a:lnTo>
                  <a:pt x="267227" y="1288601"/>
                </a:lnTo>
                <a:lnTo>
                  <a:pt x="266433" y="1289286"/>
                </a:lnTo>
                <a:lnTo>
                  <a:pt x="266037" y="1289286"/>
                </a:lnTo>
                <a:lnTo>
                  <a:pt x="265748" y="1289502"/>
                </a:lnTo>
                <a:lnTo>
                  <a:pt x="264739" y="1289502"/>
                </a:lnTo>
                <a:lnTo>
                  <a:pt x="264450" y="1289790"/>
                </a:lnTo>
                <a:lnTo>
                  <a:pt x="263837" y="1289682"/>
                </a:lnTo>
                <a:lnTo>
                  <a:pt x="263549" y="1289394"/>
                </a:lnTo>
                <a:lnTo>
                  <a:pt x="263152" y="1289394"/>
                </a:lnTo>
                <a:lnTo>
                  <a:pt x="260340" y="1286403"/>
                </a:lnTo>
                <a:lnTo>
                  <a:pt x="260340" y="1286114"/>
                </a:lnTo>
                <a:lnTo>
                  <a:pt x="259763" y="1285394"/>
                </a:lnTo>
                <a:lnTo>
                  <a:pt x="259763" y="1285213"/>
                </a:lnTo>
                <a:lnTo>
                  <a:pt x="259438" y="1284817"/>
                </a:lnTo>
                <a:lnTo>
                  <a:pt x="259438" y="1284493"/>
                </a:lnTo>
                <a:lnTo>
                  <a:pt x="259150" y="1284204"/>
                </a:lnTo>
                <a:lnTo>
                  <a:pt x="259150" y="1283628"/>
                </a:lnTo>
                <a:lnTo>
                  <a:pt x="258861" y="1283303"/>
                </a:lnTo>
                <a:lnTo>
                  <a:pt x="258933" y="1281826"/>
                </a:lnTo>
                <a:lnTo>
                  <a:pt x="259438" y="1281429"/>
                </a:lnTo>
                <a:lnTo>
                  <a:pt x="259727" y="1281429"/>
                </a:lnTo>
                <a:lnTo>
                  <a:pt x="260123" y="1281213"/>
                </a:lnTo>
                <a:lnTo>
                  <a:pt x="260448" y="1281213"/>
                </a:lnTo>
                <a:lnTo>
                  <a:pt x="260844" y="1280925"/>
                </a:lnTo>
                <a:lnTo>
                  <a:pt x="261133" y="1280925"/>
                </a:lnTo>
                <a:lnTo>
                  <a:pt x="261421" y="1280600"/>
                </a:lnTo>
                <a:lnTo>
                  <a:pt x="261746" y="1280708"/>
                </a:lnTo>
                <a:lnTo>
                  <a:pt x="262359" y="1280312"/>
                </a:lnTo>
                <a:lnTo>
                  <a:pt x="262359" y="1280024"/>
                </a:lnTo>
                <a:lnTo>
                  <a:pt x="262431" y="1279807"/>
                </a:lnTo>
                <a:lnTo>
                  <a:pt x="263152" y="1279915"/>
                </a:lnTo>
                <a:lnTo>
                  <a:pt x="263441" y="1279627"/>
                </a:lnTo>
                <a:lnTo>
                  <a:pt x="263729" y="1279627"/>
                </a:lnTo>
                <a:lnTo>
                  <a:pt x="264450" y="1279123"/>
                </a:lnTo>
                <a:lnTo>
                  <a:pt x="265135" y="1279123"/>
                </a:lnTo>
                <a:lnTo>
                  <a:pt x="265748" y="1279699"/>
                </a:lnTo>
                <a:lnTo>
                  <a:pt x="266037" y="1279807"/>
                </a:lnTo>
                <a:lnTo>
                  <a:pt x="266253" y="1279627"/>
                </a:lnTo>
                <a:lnTo>
                  <a:pt x="266253" y="1279014"/>
                </a:lnTo>
                <a:lnTo>
                  <a:pt x="266650" y="1278726"/>
                </a:lnTo>
                <a:lnTo>
                  <a:pt x="266650" y="1277537"/>
                </a:lnTo>
                <a:lnTo>
                  <a:pt x="266938" y="1277321"/>
                </a:lnTo>
                <a:lnTo>
                  <a:pt x="267046" y="1277032"/>
                </a:lnTo>
                <a:lnTo>
                  <a:pt x="267119" y="1276816"/>
                </a:lnTo>
                <a:lnTo>
                  <a:pt x="267840" y="1276924"/>
                </a:lnTo>
                <a:lnTo>
                  <a:pt x="268128" y="1276636"/>
                </a:lnTo>
                <a:lnTo>
                  <a:pt x="268849" y="1276636"/>
                </a:lnTo>
                <a:close/>
                <a:moveTo>
                  <a:pt x="35193" y="1272635"/>
                </a:moveTo>
                <a:lnTo>
                  <a:pt x="36779" y="1272743"/>
                </a:lnTo>
                <a:lnTo>
                  <a:pt x="36960" y="1272924"/>
                </a:lnTo>
                <a:lnTo>
                  <a:pt x="36887" y="1273536"/>
                </a:lnTo>
                <a:lnTo>
                  <a:pt x="36779" y="1273644"/>
                </a:lnTo>
                <a:lnTo>
                  <a:pt x="36383" y="1273644"/>
                </a:lnTo>
                <a:lnTo>
                  <a:pt x="36058" y="1273825"/>
                </a:lnTo>
                <a:lnTo>
                  <a:pt x="35373" y="1273825"/>
                </a:lnTo>
                <a:lnTo>
                  <a:pt x="35265" y="1273644"/>
                </a:lnTo>
                <a:lnTo>
                  <a:pt x="35265" y="1273320"/>
                </a:lnTo>
                <a:lnTo>
                  <a:pt x="34976" y="1273032"/>
                </a:lnTo>
                <a:lnTo>
                  <a:pt x="34976" y="1272743"/>
                </a:lnTo>
                <a:close/>
                <a:moveTo>
                  <a:pt x="64472" y="1270149"/>
                </a:moveTo>
                <a:lnTo>
                  <a:pt x="66058" y="1270221"/>
                </a:lnTo>
                <a:lnTo>
                  <a:pt x="66167" y="1270437"/>
                </a:lnTo>
                <a:lnTo>
                  <a:pt x="66167" y="1270725"/>
                </a:lnTo>
                <a:lnTo>
                  <a:pt x="66455" y="1271050"/>
                </a:lnTo>
                <a:lnTo>
                  <a:pt x="66275" y="1271230"/>
                </a:lnTo>
                <a:lnTo>
                  <a:pt x="65085" y="1271050"/>
                </a:lnTo>
                <a:lnTo>
                  <a:pt x="64760" y="1270725"/>
                </a:lnTo>
                <a:lnTo>
                  <a:pt x="64364" y="1270725"/>
                </a:lnTo>
                <a:lnTo>
                  <a:pt x="64292" y="1270545"/>
                </a:lnTo>
                <a:lnTo>
                  <a:pt x="64292" y="1270329"/>
                </a:lnTo>
                <a:close/>
                <a:moveTo>
                  <a:pt x="54195" y="1269031"/>
                </a:moveTo>
                <a:lnTo>
                  <a:pt x="54520" y="1269031"/>
                </a:lnTo>
                <a:lnTo>
                  <a:pt x="54989" y="1269536"/>
                </a:lnTo>
                <a:lnTo>
                  <a:pt x="54917" y="1269824"/>
                </a:lnTo>
                <a:lnTo>
                  <a:pt x="54808" y="1270040"/>
                </a:lnTo>
                <a:lnTo>
                  <a:pt x="54520" y="1269932"/>
                </a:lnTo>
                <a:lnTo>
                  <a:pt x="54015" y="1269536"/>
                </a:lnTo>
                <a:lnTo>
                  <a:pt x="54015" y="1269139"/>
                </a:lnTo>
                <a:close/>
                <a:moveTo>
                  <a:pt x="50626" y="1269031"/>
                </a:moveTo>
                <a:lnTo>
                  <a:pt x="51130" y="1269536"/>
                </a:lnTo>
                <a:lnTo>
                  <a:pt x="51022" y="1270149"/>
                </a:lnTo>
                <a:lnTo>
                  <a:pt x="50517" y="1270545"/>
                </a:lnTo>
                <a:lnTo>
                  <a:pt x="50229" y="1270545"/>
                </a:lnTo>
                <a:lnTo>
                  <a:pt x="50013" y="1270329"/>
                </a:lnTo>
                <a:lnTo>
                  <a:pt x="50121" y="1269139"/>
                </a:lnTo>
                <a:lnTo>
                  <a:pt x="50337" y="1269031"/>
                </a:lnTo>
                <a:close/>
                <a:moveTo>
                  <a:pt x="278297" y="1268635"/>
                </a:moveTo>
                <a:lnTo>
                  <a:pt x="278621" y="1268635"/>
                </a:lnTo>
                <a:lnTo>
                  <a:pt x="278801" y="1268851"/>
                </a:lnTo>
                <a:lnTo>
                  <a:pt x="278801" y="1269139"/>
                </a:lnTo>
                <a:lnTo>
                  <a:pt x="278621" y="1269247"/>
                </a:lnTo>
                <a:lnTo>
                  <a:pt x="278297" y="1269247"/>
                </a:lnTo>
                <a:lnTo>
                  <a:pt x="278116" y="1269031"/>
                </a:lnTo>
                <a:lnTo>
                  <a:pt x="278116" y="1268743"/>
                </a:lnTo>
                <a:close/>
                <a:moveTo>
                  <a:pt x="51022" y="1268238"/>
                </a:moveTo>
                <a:lnTo>
                  <a:pt x="51311" y="1268238"/>
                </a:lnTo>
                <a:lnTo>
                  <a:pt x="51635" y="1268563"/>
                </a:lnTo>
                <a:lnTo>
                  <a:pt x="52320" y="1268635"/>
                </a:lnTo>
                <a:lnTo>
                  <a:pt x="52429" y="1268743"/>
                </a:lnTo>
                <a:lnTo>
                  <a:pt x="52429" y="1269356"/>
                </a:lnTo>
                <a:lnTo>
                  <a:pt x="52212" y="1269536"/>
                </a:lnTo>
                <a:lnTo>
                  <a:pt x="51635" y="1269428"/>
                </a:lnTo>
                <a:lnTo>
                  <a:pt x="50842" y="1268635"/>
                </a:lnTo>
                <a:lnTo>
                  <a:pt x="50842" y="1268346"/>
                </a:lnTo>
                <a:close/>
                <a:moveTo>
                  <a:pt x="55205" y="1267950"/>
                </a:moveTo>
                <a:lnTo>
                  <a:pt x="55602" y="1268238"/>
                </a:lnTo>
                <a:lnTo>
                  <a:pt x="56179" y="1268346"/>
                </a:lnTo>
                <a:lnTo>
                  <a:pt x="56503" y="1268635"/>
                </a:lnTo>
                <a:lnTo>
                  <a:pt x="57116" y="1268743"/>
                </a:lnTo>
                <a:lnTo>
                  <a:pt x="57296" y="1268851"/>
                </a:lnTo>
                <a:lnTo>
                  <a:pt x="57188" y="1269428"/>
                </a:lnTo>
                <a:lnTo>
                  <a:pt x="56900" y="1269752"/>
                </a:lnTo>
                <a:lnTo>
                  <a:pt x="56900" y="1270040"/>
                </a:lnTo>
                <a:lnTo>
                  <a:pt x="56719" y="1270149"/>
                </a:lnTo>
                <a:lnTo>
                  <a:pt x="56395" y="1270149"/>
                </a:lnTo>
                <a:lnTo>
                  <a:pt x="56106" y="1269860"/>
                </a:lnTo>
                <a:lnTo>
                  <a:pt x="55385" y="1269752"/>
                </a:lnTo>
                <a:lnTo>
                  <a:pt x="55313" y="1269536"/>
                </a:lnTo>
                <a:lnTo>
                  <a:pt x="55313" y="1269247"/>
                </a:lnTo>
                <a:lnTo>
                  <a:pt x="54700" y="1268635"/>
                </a:lnTo>
                <a:lnTo>
                  <a:pt x="54989" y="1268346"/>
                </a:lnTo>
                <a:lnTo>
                  <a:pt x="55097" y="1268058"/>
                </a:lnTo>
                <a:close/>
                <a:moveTo>
                  <a:pt x="58486" y="1267662"/>
                </a:moveTo>
                <a:lnTo>
                  <a:pt x="59207" y="1267662"/>
                </a:lnTo>
                <a:lnTo>
                  <a:pt x="59496" y="1267950"/>
                </a:lnTo>
                <a:lnTo>
                  <a:pt x="59784" y="1268058"/>
                </a:lnTo>
                <a:lnTo>
                  <a:pt x="59893" y="1268130"/>
                </a:lnTo>
                <a:lnTo>
                  <a:pt x="59893" y="1268743"/>
                </a:lnTo>
                <a:lnTo>
                  <a:pt x="59712" y="1268851"/>
                </a:lnTo>
                <a:lnTo>
                  <a:pt x="59388" y="1268851"/>
                </a:lnTo>
                <a:lnTo>
                  <a:pt x="59099" y="1268563"/>
                </a:lnTo>
                <a:lnTo>
                  <a:pt x="58486" y="1268563"/>
                </a:lnTo>
                <a:lnTo>
                  <a:pt x="58306" y="1268346"/>
                </a:lnTo>
                <a:lnTo>
                  <a:pt x="58306" y="1267734"/>
                </a:lnTo>
                <a:close/>
                <a:moveTo>
                  <a:pt x="279991" y="1267554"/>
                </a:moveTo>
                <a:lnTo>
                  <a:pt x="280280" y="1267554"/>
                </a:lnTo>
                <a:lnTo>
                  <a:pt x="280496" y="1267734"/>
                </a:lnTo>
                <a:lnTo>
                  <a:pt x="280280" y="1267842"/>
                </a:lnTo>
                <a:lnTo>
                  <a:pt x="279991" y="1267842"/>
                </a:lnTo>
                <a:lnTo>
                  <a:pt x="279811" y="1267662"/>
                </a:lnTo>
                <a:close/>
                <a:moveTo>
                  <a:pt x="53330" y="1267554"/>
                </a:moveTo>
                <a:lnTo>
                  <a:pt x="54015" y="1267554"/>
                </a:lnTo>
                <a:lnTo>
                  <a:pt x="54412" y="1268058"/>
                </a:lnTo>
                <a:lnTo>
                  <a:pt x="54412" y="1268635"/>
                </a:lnTo>
                <a:lnTo>
                  <a:pt x="53691" y="1269139"/>
                </a:lnTo>
                <a:lnTo>
                  <a:pt x="53691" y="1269428"/>
                </a:lnTo>
                <a:lnTo>
                  <a:pt x="53510" y="1269536"/>
                </a:lnTo>
                <a:lnTo>
                  <a:pt x="52825" y="1268743"/>
                </a:lnTo>
                <a:lnTo>
                  <a:pt x="52825" y="1268563"/>
                </a:lnTo>
                <a:lnTo>
                  <a:pt x="52501" y="1268130"/>
                </a:lnTo>
                <a:lnTo>
                  <a:pt x="52501" y="1267842"/>
                </a:lnTo>
                <a:lnTo>
                  <a:pt x="52717" y="1267734"/>
                </a:lnTo>
                <a:lnTo>
                  <a:pt x="53005" y="1267734"/>
                </a:lnTo>
                <a:close/>
                <a:moveTo>
                  <a:pt x="277792" y="1265968"/>
                </a:moveTo>
                <a:lnTo>
                  <a:pt x="278188" y="1265968"/>
                </a:lnTo>
                <a:lnTo>
                  <a:pt x="278621" y="1266436"/>
                </a:lnTo>
                <a:lnTo>
                  <a:pt x="278405" y="1266544"/>
                </a:lnTo>
                <a:lnTo>
                  <a:pt x="277792" y="1266544"/>
                </a:lnTo>
                <a:lnTo>
                  <a:pt x="277720" y="1266364"/>
                </a:lnTo>
                <a:lnTo>
                  <a:pt x="277720" y="1266040"/>
                </a:lnTo>
                <a:close/>
                <a:moveTo>
                  <a:pt x="52320" y="1264742"/>
                </a:moveTo>
                <a:lnTo>
                  <a:pt x="52609" y="1264742"/>
                </a:lnTo>
                <a:lnTo>
                  <a:pt x="52717" y="1264959"/>
                </a:lnTo>
                <a:lnTo>
                  <a:pt x="52717" y="1265247"/>
                </a:lnTo>
                <a:lnTo>
                  <a:pt x="53005" y="1265571"/>
                </a:lnTo>
                <a:lnTo>
                  <a:pt x="52897" y="1266761"/>
                </a:lnTo>
                <a:lnTo>
                  <a:pt x="52825" y="1266833"/>
                </a:lnTo>
                <a:lnTo>
                  <a:pt x="51816" y="1266761"/>
                </a:lnTo>
                <a:lnTo>
                  <a:pt x="51311" y="1266364"/>
                </a:lnTo>
                <a:lnTo>
                  <a:pt x="51419" y="1265463"/>
                </a:lnTo>
                <a:close/>
                <a:moveTo>
                  <a:pt x="69159" y="1258976"/>
                </a:moveTo>
                <a:lnTo>
                  <a:pt x="69340" y="1259084"/>
                </a:lnTo>
                <a:lnTo>
                  <a:pt x="69268" y="1259661"/>
                </a:lnTo>
                <a:lnTo>
                  <a:pt x="69159" y="1259769"/>
                </a:lnTo>
                <a:lnTo>
                  <a:pt x="68763" y="1259769"/>
                </a:lnTo>
                <a:lnTo>
                  <a:pt x="68655" y="1259661"/>
                </a:lnTo>
                <a:lnTo>
                  <a:pt x="68655" y="1259372"/>
                </a:lnTo>
                <a:close/>
                <a:moveTo>
                  <a:pt x="233152" y="1255084"/>
                </a:moveTo>
                <a:lnTo>
                  <a:pt x="233476" y="1255084"/>
                </a:lnTo>
                <a:lnTo>
                  <a:pt x="233548" y="1255264"/>
                </a:lnTo>
                <a:lnTo>
                  <a:pt x="233548" y="1255877"/>
                </a:lnTo>
                <a:lnTo>
                  <a:pt x="233080" y="1256273"/>
                </a:lnTo>
                <a:lnTo>
                  <a:pt x="232863" y="1256165"/>
                </a:lnTo>
                <a:lnTo>
                  <a:pt x="232972" y="1255264"/>
                </a:lnTo>
                <a:close/>
                <a:moveTo>
                  <a:pt x="70746" y="1254867"/>
                </a:moveTo>
                <a:lnTo>
                  <a:pt x="71143" y="1254867"/>
                </a:lnTo>
                <a:lnTo>
                  <a:pt x="71251" y="1255084"/>
                </a:lnTo>
                <a:lnTo>
                  <a:pt x="71251" y="1255660"/>
                </a:lnTo>
                <a:lnTo>
                  <a:pt x="71035" y="1255768"/>
                </a:lnTo>
                <a:lnTo>
                  <a:pt x="70746" y="1255768"/>
                </a:lnTo>
                <a:lnTo>
                  <a:pt x="70566" y="1255588"/>
                </a:lnTo>
                <a:lnTo>
                  <a:pt x="70638" y="1254976"/>
                </a:lnTo>
                <a:close/>
                <a:moveTo>
                  <a:pt x="71251" y="1252885"/>
                </a:moveTo>
                <a:lnTo>
                  <a:pt x="71936" y="1252885"/>
                </a:lnTo>
                <a:lnTo>
                  <a:pt x="72044" y="1253065"/>
                </a:lnTo>
                <a:lnTo>
                  <a:pt x="72044" y="1253390"/>
                </a:lnTo>
                <a:lnTo>
                  <a:pt x="71539" y="1253786"/>
                </a:lnTo>
                <a:lnTo>
                  <a:pt x="71143" y="1253678"/>
                </a:lnTo>
                <a:lnTo>
                  <a:pt x="71035" y="1253570"/>
                </a:lnTo>
                <a:lnTo>
                  <a:pt x="71035" y="1252993"/>
                </a:lnTo>
                <a:close/>
                <a:moveTo>
                  <a:pt x="68474" y="1251984"/>
                </a:moveTo>
                <a:lnTo>
                  <a:pt x="69051" y="1252092"/>
                </a:lnTo>
                <a:lnTo>
                  <a:pt x="69268" y="1252309"/>
                </a:lnTo>
                <a:lnTo>
                  <a:pt x="69159" y="1252777"/>
                </a:lnTo>
                <a:lnTo>
                  <a:pt x="69340" y="1252993"/>
                </a:lnTo>
                <a:lnTo>
                  <a:pt x="69664" y="1252993"/>
                </a:lnTo>
                <a:lnTo>
                  <a:pt x="69953" y="1253282"/>
                </a:lnTo>
                <a:lnTo>
                  <a:pt x="70566" y="1253390"/>
                </a:lnTo>
                <a:lnTo>
                  <a:pt x="70746" y="1253570"/>
                </a:lnTo>
                <a:lnTo>
                  <a:pt x="70349" y="1253786"/>
                </a:lnTo>
                <a:lnTo>
                  <a:pt x="70349" y="1254399"/>
                </a:lnTo>
                <a:lnTo>
                  <a:pt x="69845" y="1254795"/>
                </a:lnTo>
                <a:lnTo>
                  <a:pt x="69448" y="1254795"/>
                </a:lnTo>
                <a:lnTo>
                  <a:pt x="69376" y="1254867"/>
                </a:lnTo>
                <a:lnTo>
                  <a:pt x="69376" y="1255192"/>
                </a:lnTo>
                <a:lnTo>
                  <a:pt x="69159" y="1255372"/>
                </a:lnTo>
                <a:lnTo>
                  <a:pt x="68474" y="1255300"/>
                </a:lnTo>
                <a:lnTo>
                  <a:pt x="68150" y="1254976"/>
                </a:lnTo>
                <a:lnTo>
                  <a:pt x="67861" y="1254976"/>
                </a:lnTo>
                <a:lnTo>
                  <a:pt x="67465" y="1254471"/>
                </a:lnTo>
                <a:lnTo>
                  <a:pt x="67465" y="1253894"/>
                </a:lnTo>
                <a:lnTo>
                  <a:pt x="67176" y="1253570"/>
                </a:lnTo>
                <a:lnTo>
                  <a:pt x="67248" y="1252705"/>
                </a:lnTo>
                <a:lnTo>
                  <a:pt x="67753" y="1252273"/>
                </a:lnTo>
                <a:lnTo>
                  <a:pt x="68042" y="1252273"/>
                </a:lnTo>
                <a:close/>
                <a:moveTo>
                  <a:pt x="228176" y="1247083"/>
                </a:moveTo>
                <a:lnTo>
                  <a:pt x="228681" y="1247515"/>
                </a:lnTo>
                <a:lnTo>
                  <a:pt x="228681" y="1247804"/>
                </a:lnTo>
                <a:lnTo>
                  <a:pt x="228500" y="1247984"/>
                </a:lnTo>
                <a:lnTo>
                  <a:pt x="228068" y="1247912"/>
                </a:lnTo>
                <a:lnTo>
                  <a:pt x="227996" y="1247804"/>
                </a:lnTo>
                <a:lnTo>
                  <a:pt x="227996" y="1247191"/>
                </a:lnTo>
                <a:close/>
                <a:moveTo>
                  <a:pt x="391808" y="1246902"/>
                </a:moveTo>
                <a:lnTo>
                  <a:pt x="392817" y="1247011"/>
                </a:lnTo>
                <a:lnTo>
                  <a:pt x="392889" y="1247119"/>
                </a:lnTo>
                <a:lnTo>
                  <a:pt x="392817" y="1249209"/>
                </a:lnTo>
                <a:lnTo>
                  <a:pt x="392601" y="1249281"/>
                </a:lnTo>
                <a:lnTo>
                  <a:pt x="392312" y="1249281"/>
                </a:lnTo>
                <a:lnTo>
                  <a:pt x="391988" y="1249606"/>
                </a:lnTo>
                <a:lnTo>
                  <a:pt x="391591" y="1249606"/>
                </a:lnTo>
                <a:lnTo>
                  <a:pt x="391519" y="1249389"/>
                </a:lnTo>
                <a:lnTo>
                  <a:pt x="391519" y="1248813"/>
                </a:lnTo>
                <a:lnTo>
                  <a:pt x="391195" y="1248488"/>
                </a:lnTo>
                <a:lnTo>
                  <a:pt x="391303" y="1247299"/>
                </a:lnTo>
                <a:close/>
                <a:moveTo>
                  <a:pt x="66852" y="1246902"/>
                </a:moveTo>
                <a:lnTo>
                  <a:pt x="67284" y="1246902"/>
                </a:lnTo>
                <a:lnTo>
                  <a:pt x="67357" y="1247011"/>
                </a:lnTo>
                <a:lnTo>
                  <a:pt x="67357" y="1247587"/>
                </a:lnTo>
                <a:lnTo>
                  <a:pt x="67176" y="1247804"/>
                </a:lnTo>
                <a:lnTo>
                  <a:pt x="66852" y="1247695"/>
                </a:lnTo>
                <a:lnTo>
                  <a:pt x="66671" y="1247587"/>
                </a:lnTo>
                <a:lnTo>
                  <a:pt x="66780" y="1247011"/>
                </a:lnTo>
                <a:close/>
                <a:moveTo>
                  <a:pt x="65770" y="1244992"/>
                </a:moveTo>
                <a:lnTo>
                  <a:pt x="66383" y="1244992"/>
                </a:lnTo>
                <a:lnTo>
                  <a:pt x="66563" y="1245209"/>
                </a:lnTo>
                <a:lnTo>
                  <a:pt x="66563" y="1245497"/>
                </a:lnTo>
                <a:lnTo>
                  <a:pt x="66383" y="1245605"/>
                </a:lnTo>
                <a:lnTo>
                  <a:pt x="65662" y="1245605"/>
                </a:lnTo>
                <a:lnTo>
                  <a:pt x="65554" y="1245389"/>
                </a:lnTo>
                <a:lnTo>
                  <a:pt x="65554" y="1245100"/>
                </a:lnTo>
                <a:close/>
                <a:moveTo>
                  <a:pt x="401868" y="1244488"/>
                </a:moveTo>
                <a:lnTo>
                  <a:pt x="402950" y="1245605"/>
                </a:lnTo>
                <a:lnTo>
                  <a:pt x="402481" y="1246001"/>
                </a:lnTo>
                <a:lnTo>
                  <a:pt x="401760" y="1246001"/>
                </a:lnTo>
                <a:lnTo>
                  <a:pt x="401363" y="1245497"/>
                </a:lnTo>
                <a:lnTo>
                  <a:pt x="401363" y="1244596"/>
                </a:lnTo>
                <a:lnTo>
                  <a:pt x="401543" y="1244524"/>
                </a:lnTo>
                <a:close/>
                <a:moveTo>
                  <a:pt x="360617" y="1241316"/>
                </a:moveTo>
                <a:lnTo>
                  <a:pt x="361194" y="1241424"/>
                </a:lnTo>
                <a:lnTo>
                  <a:pt x="361411" y="1241496"/>
                </a:lnTo>
                <a:lnTo>
                  <a:pt x="361411" y="1242217"/>
                </a:lnTo>
                <a:lnTo>
                  <a:pt x="361194" y="1242325"/>
                </a:lnTo>
                <a:lnTo>
                  <a:pt x="360617" y="1242217"/>
                </a:lnTo>
                <a:lnTo>
                  <a:pt x="360112" y="1241821"/>
                </a:lnTo>
                <a:close/>
                <a:moveTo>
                  <a:pt x="361915" y="1241100"/>
                </a:moveTo>
                <a:lnTo>
                  <a:pt x="362204" y="1241100"/>
                </a:lnTo>
                <a:lnTo>
                  <a:pt x="362384" y="1241316"/>
                </a:lnTo>
                <a:lnTo>
                  <a:pt x="362312" y="1241929"/>
                </a:lnTo>
                <a:lnTo>
                  <a:pt x="362204" y="1242001"/>
                </a:lnTo>
                <a:lnTo>
                  <a:pt x="361807" y="1242001"/>
                </a:lnTo>
                <a:lnTo>
                  <a:pt x="361699" y="1241929"/>
                </a:lnTo>
                <a:lnTo>
                  <a:pt x="361699" y="1241316"/>
                </a:lnTo>
                <a:close/>
                <a:moveTo>
                  <a:pt x="326614" y="1240920"/>
                </a:moveTo>
                <a:lnTo>
                  <a:pt x="326723" y="1241100"/>
                </a:lnTo>
                <a:lnTo>
                  <a:pt x="326723" y="1241424"/>
                </a:lnTo>
                <a:lnTo>
                  <a:pt x="327011" y="1241713"/>
                </a:lnTo>
                <a:lnTo>
                  <a:pt x="327011" y="1242001"/>
                </a:lnTo>
                <a:lnTo>
                  <a:pt x="326831" y="1242109"/>
                </a:lnTo>
                <a:lnTo>
                  <a:pt x="326218" y="1242109"/>
                </a:lnTo>
                <a:lnTo>
                  <a:pt x="326038" y="1241929"/>
                </a:lnTo>
                <a:lnTo>
                  <a:pt x="326146" y="1241028"/>
                </a:lnTo>
                <a:lnTo>
                  <a:pt x="326218" y="1240920"/>
                </a:lnTo>
                <a:close/>
                <a:moveTo>
                  <a:pt x="53330" y="1239226"/>
                </a:moveTo>
                <a:lnTo>
                  <a:pt x="53618" y="1239334"/>
                </a:lnTo>
                <a:lnTo>
                  <a:pt x="53799" y="1239406"/>
                </a:lnTo>
                <a:lnTo>
                  <a:pt x="53222" y="1239803"/>
                </a:lnTo>
                <a:lnTo>
                  <a:pt x="52933" y="1239803"/>
                </a:lnTo>
                <a:lnTo>
                  <a:pt x="52825" y="1239622"/>
                </a:lnTo>
                <a:close/>
                <a:moveTo>
                  <a:pt x="338586" y="1239226"/>
                </a:moveTo>
                <a:lnTo>
                  <a:pt x="338910" y="1239514"/>
                </a:lnTo>
                <a:lnTo>
                  <a:pt x="339487" y="1239622"/>
                </a:lnTo>
                <a:lnTo>
                  <a:pt x="339704" y="1239730"/>
                </a:lnTo>
                <a:lnTo>
                  <a:pt x="339595" y="1240631"/>
                </a:lnTo>
                <a:lnTo>
                  <a:pt x="339884" y="1241028"/>
                </a:lnTo>
                <a:lnTo>
                  <a:pt x="339884" y="1241208"/>
                </a:lnTo>
                <a:lnTo>
                  <a:pt x="340100" y="1241424"/>
                </a:lnTo>
                <a:lnTo>
                  <a:pt x="340389" y="1241424"/>
                </a:lnTo>
                <a:lnTo>
                  <a:pt x="340497" y="1241605"/>
                </a:lnTo>
                <a:lnTo>
                  <a:pt x="340497" y="1243118"/>
                </a:lnTo>
                <a:lnTo>
                  <a:pt x="339884" y="1243515"/>
                </a:lnTo>
                <a:lnTo>
                  <a:pt x="339595" y="1243515"/>
                </a:lnTo>
                <a:lnTo>
                  <a:pt x="338586" y="1244308"/>
                </a:lnTo>
                <a:lnTo>
                  <a:pt x="338297" y="1244308"/>
                </a:lnTo>
                <a:lnTo>
                  <a:pt x="338009" y="1244019"/>
                </a:lnTo>
                <a:lnTo>
                  <a:pt x="337684" y="1243911"/>
                </a:lnTo>
                <a:lnTo>
                  <a:pt x="337288" y="1244199"/>
                </a:lnTo>
                <a:lnTo>
                  <a:pt x="336675" y="1244199"/>
                </a:lnTo>
                <a:lnTo>
                  <a:pt x="336494" y="1244019"/>
                </a:lnTo>
                <a:lnTo>
                  <a:pt x="336603" y="1243407"/>
                </a:lnTo>
                <a:lnTo>
                  <a:pt x="336278" y="1243118"/>
                </a:lnTo>
                <a:lnTo>
                  <a:pt x="336278" y="1242830"/>
                </a:lnTo>
                <a:lnTo>
                  <a:pt x="335701" y="1242217"/>
                </a:lnTo>
                <a:lnTo>
                  <a:pt x="335701" y="1241316"/>
                </a:lnTo>
                <a:lnTo>
                  <a:pt x="336098" y="1241028"/>
                </a:lnTo>
                <a:lnTo>
                  <a:pt x="336098" y="1240704"/>
                </a:lnTo>
                <a:lnTo>
                  <a:pt x="336278" y="1240631"/>
                </a:lnTo>
                <a:lnTo>
                  <a:pt x="336603" y="1240631"/>
                </a:lnTo>
                <a:lnTo>
                  <a:pt x="336891" y="1240307"/>
                </a:lnTo>
                <a:lnTo>
                  <a:pt x="337180" y="1240415"/>
                </a:lnTo>
                <a:close/>
                <a:moveTo>
                  <a:pt x="58594" y="1238109"/>
                </a:moveTo>
                <a:lnTo>
                  <a:pt x="59207" y="1238217"/>
                </a:lnTo>
                <a:lnTo>
                  <a:pt x="59280" y="1238433"/>
                </a:lnTo>
                <a:lnTo>
                  <a:pt x="59280" y="1238613"/>
                </a:lnTo>
                <a:lnTo>
                  <a:pt x="59099" y="1238829"/>
                </a:lnTo>
                <a:lnTo>
                  <a:pt x="58811" y="1238829"/>
                </a:lnTo>
                <a:lnTo>
                  <a:pt x="58378" y="1238325"/>
                </a:lnTo>
                <a:close/>
                <a:moveTo>
                  <a:pt x="361122" y="1237820"/>
                </a:moveTo>
                <a:lnTo>
                  <a:pt x="361807" y="1237928"/>
                </a:lnTo>
                <a:lnTo>
                  <a:pt x="361879" y="1238001"/>
                </a:lnTo>
                <a:lnTo>
                  <a:pt x="361879" y="1238325"/>
                </a:lnTo>
                <a:lnTo>
                  <a:pt x="362204" y="1238613"/>
                </a:lnTo>
                <a:lnTo>
                  <a:pt x="362204" y="1239226"/>
                </a:lnTo>
                <a:lnTo>
                  <a:pt x="361699" y="1239622"/>
                </a:lnTo>
                <a:lnTo>
                  <a:pt x="361302" y="1239622"/>
                </a:lnTo>
                <a:lnTo>
                  <a:pt x="361194" y="1239514"/>
                </a:lnTo>
                <a:lnTo>
                  <a:pt x="361194" y="1239226"/>
                </a:lnTo>
                <a:lnTo>
                  <a:pt x="360906" y="1238902"/>
                </a:lnTo>
                <a:lnTo>
                  <a:pt x="360906" y="1238037"/>
                </a:lnTo>
                <a:close/>
                <a:moveTo>
                  <a:pt x="59676" y="1236523"/>
                </a:moveTo>
                <a:lnTo>
                  <a:pt x="60001" y="1236523"/>
                </a:lnTo>
                <a:lnTo>
                  <a:pt x="60073" y="1236631"/>
                </a:lnTo>
                <a:lnTo>
                  <a:pt x="60073" y="1237208"/>
                </a:lnTo>
                <a:lnTo>
                  <a:pt x="59893" y="1237424"/>
                </a:lnTo>
                <a:lnTo>
                  <a:pt x="59604" y="1237316"/>
                </a:lnTo>
                <a:lnTo>
                  <a:pt x="59388" y="1237208"/>
                </a:lnTo>
                <a:lnTo>
                  <a:pt x="59496" y="1236631"/>
                </a:lnTo>
                <a:close/>
                <a:moveTo>
                  <a:pt x="50013" y="1236018"/>
                </a:moveTo>
                <a:lnTo>
                  <a:pt x="51022" y="1236126"/>
                </a:lnTo>
                <a:lnTo>
                  <a:pt x="51419" y="1236523"/>
                </a:lnTo>
                <a:lnTo>
                  <a:pt x="51419" y="1236919"/>
                </a:lnTo>
                <a:lnTo>
                  <a:pt x="51707" y="1237244"/>
                </a:lnTo>
                <a:lnTo>
                  <a:pt x="51311" y="1237424"/>
                </a:lnTo>
                <a:lnTo>
                  <a:pt x="51311" y="1238325"/>
                </a:lnTo>
                <a:lnTo>
                  <a:pt x="51130" y="1238505"/>
                </a:lnTo>
                <a:lnTo>
                  <a:pt x="50445" y="1238433"/>
                </a:lnTo>
                <a:lnTo>
                  <a:pt x="50337" y="1238217"/>
                </a:lnTo>
                <a:lnTo>
                  <a:pt x="50337" y="1238037"/>
                </a:lnTo>
                <a:lnTo>
                  <a:pt x="50049" y="1237640"/>
                </a:lnTo>
                <a:lnTo>
                  <a:pt x="50121" y="1237027"/>
                </a:lnTo>
                <a:lnTo>
                  <a:pt x="49832" y="1236739"/>
                </a:lnTo>
                <a:lnTo>
                  <a:pt x="49832" y="1236126"/>
                </a:lnTo>
                <a:close/>
                <a:moveTo>
                  <a:pt x="362312" y="1234613"/>
                </a:moveTo>
                <a:lnTo>
                  <a:pt x="363213" y="1234721"/>
                </a:lnTo>
                <a:lnTo>
                  <a:pt x="363394" y="1234829"/>
                </a:lnTo>
                <a:lnTo>
                  <a:pt x="363286" y="1235117"/>
                </a:lnTo>
                <a:lnTo>
                  <a:pt x="362889" y="1235514"/>
                </a:lnTo>
                <a:lnTo>
                  <a:pt x="362492" y="1235514"/>
                </a:lnTo>
                <a:lnTo>
                  <a:pt x="362096" y="1235117"/>
                </a:lnTo>
                <a:lnTo>
                  <a:pt x="362096" y="1234829"/>
                </a:lnTo>
                <a:close/>
                <a:moveTo>
                  <a:pt x="364908" y="1233640"/>
                </a:moveTo>
                <a:lnTo>
                  <a:pt x="364980" y="1233748"/>
                </a:lnTo>
                <a:lnTo>
                  <a:pt x="364980" y="1234036"/>
                </a:lnTo>
                <a:lnTo>
                  <a:pt x="364908" y="1234216"/>
                </a:lnTo>
                <a:lnTo>
                  <a:pt x="364475" y="1234144"/>
                </a:lnTo>
                <a:lnTo>
                  <a:pt x="364403" y="1234036"/>
                </a:lnTo>
                <a:close/>
                <a:moveTo>
                  <a:pt x="362600" y="1233423"/>
                </a:moveTo>
                <a:lnTo>
                  <a:pt x="363286" y="1233532"/>
                </a:lnTo>
                <a:lnTo>
                  <a:pt x="363394" y="1233748"/>
                </a:lnTo>
                <a:lnTo>
                  <a:pt x="363394" y="1234216"/>
                </a:lnTo>
                <a:lnTo>
                  <a:pt x="363213" y="1234433"/>
                </a:lnTo>
                <a:lnTo>
                  <a:pt x="362600" y="1234324"/>
                </a:lnTo>
                <a:lnTo>
                  <a:pt x="362420" y="1234216"/>
                </a:lnTo>
                <a:lnTo>
                  <a:pt x="362492" y="1233640"/>
                </a:lnTo>
                <a:close/>
                <a:moveTo>
                  <a:pt x="364800" y="1230036"/>
                </a:moveTo>
                <a:lnTo>
                  <a:pt x="365088" y="1230036"/>
                </a:lnTo>
                <a:lnTo>
                  <a:pt x="365197" y="1230252"/>
                </a:lnTo>
                <a:lnTo>
                  <a:pt x="365197" y="1230756"/>
                </a:lnTo>
                <a:lnTo>
                  <a:pt x="364980" y="1230937"/>
                </a:lnTo>
                <a:lnTo>
                  <a:pt x="364692" y="1230937"/>
                </a:lnTo>
                <a:lnTo>
                  <a:pt x="364584" y="1230756"/>
                </a:lnTo>
                <a:lnTo>
                  <a:pt x="364584" y="1230144"/>
                </a:lnTo>
                <a:close/>
                <a:moveTo>
                  <a:pt x="365810" y="1228342"/>
                </a:moveTo>
                <a:lnTo>
                  <a:pt x="366278" y="1228738"/>
                </a:lnTo>
                <a:lnTo>
                  <a:pt x="366278" y="1229027"/>
                </a:lnTo>
                <a:lnTo>
                  <a:pt x="365810" y="1229531"/>
                </a:lnTo>
                <a:lnTo>
                  <a:pt x="365305" y="1229027"/>
                </a:lnTo>
                <a:lnTo>
                  <a:pt x="365305" y="1228738"/>
                </a:lnTo>
                <a:close/>
                <a:moveTo>
                  <a:pt x="366783" y="1227729"/>
                </a:moveTo>
                <a:lnTo>
                  <a:pt x="367180" y="1227729"/>
                </a:lnTo>
                <a:lnTo>
                  <a:pt x="367576" y="1228234"/>
                </a:lnTo>
                <a:lnTo>
                  <a:pt x="367108" y="1228630"/>
                </a:lnTo>
                <a:lnTo>
                  <a:pt x="366783" y="1228630"/>
                </a:lnTo>
                <a:lnTo>
                  <a:pt x="366603" y="1228558"/>
                </a:lnTo>
                <a:lnTo>
                  <a:pt x="366675" y="1227945"/>
                </a:lnTo>
                <a:close/>
                <a:moveTo>
                  <a:pt x="331915" y="1227044"/>
                </a:moveTo>
                <a:lnTo>
                  <a:pt x="332203" y="1227044"/>
                </a:lnTo>
                <a:lnTo>
                  <a:pt x="333718" y="1228630"/>
                </a:lnTo>
                <a:lnTo>
                  <a:pt x="334006" y="1228630"/>
                </a:lnTo>
                <a:lnTo>
                  <a:pt x="334223" y="1228738"/>
                </a:lnTo>
                <a:lnTo>
                  <a:pt x="334115" y="1229928"/>
                </a:lnTo>
                <a:lnTo>
                  <a:pt x="333321" y="1230648"/>
                </a:lnTo>
                <a:lnTo>
                  <a:pt x="332997" y="1230648"/>
                </a:lnTo>
                <a:lnTo>
                  <a:pt x="332600" y="1230937"/>
                </a:lnTo>
                <a:lnTo>
                  <a:pt x="332312" y="1230829"/>
                </a:lnTo>
                <a:lnTo>
                  <a:pt x="331518" y="1230144"/>
                </a:lnTo>
                <a:lnTo>
                  <a:pt x="331699" y="1227152"/>
                </a:lnTo>
                <a:close/>
                <a:moveTo>
                  <a:pt x="370858" y="1224449"/>
                </a:moveTo>
                <a:lnTo>
                  <a:pt x="371182" y="1224449"/>
                </a:lnTo>
                <a:lnTo>
                  <a:pt x="371254" y="1224666"/>
                </a:lnTo>
                <a:lnTo>
                  <a:pt x="371254" y="1225170"/>
                </a:lnTo>
                <a:lnTo>
                  <a:pt x="371182" y="1225350"/>
                </a:lnTo>
                <a:lnTo>
                  <a:pt x="370461" y="1225350"/>
                </a:lnTo>
                <a:lnTo>
                  <a:pt x="370281" y="1225170"/>
                </a:lnTo>
                <a:lnTo>
                  <a:pt x="370389" y="1224846"/>
                </a:lnTo>
                <a:close/>
                <a:moveTo>
                  <a:pt x="369992" y="1222864"/>
                </a:moveTo>
                <a:lnTo>
                  <a:pt x="370281" y="1222972"/>
                </a:lnTo>
                <a:lnTo>
                  <a:pt x="370461" y="1223044"/>
                </a:lnTo>
                <a:lnTo>
                  <a:pt x="370353" y="1223656"/>
                </a:lnTo>
                <a:lnTo>
                  <a:pt x="370281" y="1223765"/>
                </a:lnTo>
                <a:lnTo>
                  <a:pt x="369884" y="1223765"/>
                </a:lnTo>
                <a:lnTo>
                  <a:pt x="369776" y="1223656"/>
                </a:lnTo>
                <a:lnTo>
                  <a:pt x="369776" y="1223044"/>
                </a:lnTo>
                <a:close/>
                <a:moveTo>
                  <a:pt x="372156" y="1222755"/>
                </a:moveTo>
                <a:lnTo>
                  <a:pt x="372589" y="1222755"/>
                </a:lnTo>
                <a:lnTo>
                  <a:pt x="372661" y="1222864"/>
                </a:lnTo>
                <a:lnTo>
                  <a:pt x="372661" y="1223440"/>
                </a:lnTo>
                <a:lnTo>
                  <a:pt x="372480" y="1223656"/>
                </a:lnTo>
                <a:lnTo>
                  <a:pt x="372156" y="1223548"/>
                </a:lnTo>
                <a:lnTo>
                  <a:pt x="371687" y="1223152"/>
                </a:lnTo>
                <a:close/>
                <a:moveTo>
                  <a:pt x="311290" y="1222575"/>
                </a:moveTo>
                <a:lnTo>
                  <a:pt x="311975" y="1222575"/>
                </a:lnTo>
                <a:lnTo>
                  <a:pt x="312552" y="1222647"/>
                </a:lnTo>
                <a:lnTo>
                  <a:pt x="312840" y="1222972"/>
                </a:lnTo>
                <a:lnTo>
                  <a:pt x="315761" y="1223044"/>
                </a:lnTo>
                <a:lnTo>
                  <a:pt x="316049" y="1223368"/>
                </a:lnTo>
                <a:lnTo>
                  <a:pt x="316338" y="1223440"/>
                </a:lnTo>
                <a:lnTo>
                  <a:pt x="317239" y="1224341"/>
                </a:lnTo>
                <a:lnTo>
                  <a:pt x="320124" y="1224558"/>
                </a:lnTo>
                <a:lnTo>
                  <a:pt x="320449" y="1224846"/>
                </a:lnTo>
                <a:lnTo>
                  <a:pt x="320737" y="1224846"/>
                </a:lnTo>
                <a:lnTo>
                  <a:pt x="321025" y="1225134"/>
                </a:lnTo>
                <a:lnTo>
                  <a:pt x="321422" y="1225242"/>
                </a:lnTo>
                <a:lnTo>
                  <a:pt x="321747" y="1225567"/>
                </a:lnTo>
                <a:lnTo>
                  <a:pt x="322324" y="1225567"/>
                </a:lnTo>
                <a:lnTo>
                  <a:pt x="324126" y="1227441"/>
                </a:lnTo>
                <a:lnTo>
                  <a:pt x="324523" y="1227441"/>
                </a:lnTo>
                <a:lnTo>
                  <a:pt x="326110" y="1229243"/>
                </a:lnTo>
                <a:lnTo>
                  <a:pt x="326110" y="1229423"/>
                </a:lnTo>
                <a:lnTo>
                  <a:pt x="326434" y="1229855"/>
                </a:lnTo>
                <a:lnTo>
                  <a:pt x="326434" y="1230144"/>
                </a:lnTo>
                <a:lnTo>
                  <a:pt x="327011" y="1230720"/>
                </a:lnTo>
                <a:lnTo>
                  <a:pt x="327011" y="1231333"/>
                </a:lnTo>
                <a:lnTo>
                  <a:pt x="327336" y="1231621"/>
                </a:lnTo>
                <a:lnTo>
                  <a:pt x="327336" y="1231946"/>
                </a:lnTo>
                <a:lnTo>
                  <a:pt x="327624" y="1232234"/>
                </a:lnTo>
                <a:lnTo>
                  <a:pt x="327516" y="1233423"/>
                </a:lnTo>
                <a:lnTo>
                  <a:pt x="327840" y="1233748"/>
                </a:lnTo>
                <a:lnTo>
                  <a:pt x="327840" y="1234036"/>
                </a:lnTo>
                <a:lnTo>
                  <a:pt x="327444" y="1234324"/>
                </a:lnTo>
                <a:lnTo>
                  <a:pt x="327444" y="1234649"/>
                </a:lnTo>
                <a:lnTo>
                  <a:pt x="326218" y="1235622"/>
                </a:lnTo>
                <a:lnTo>
                  <a:pt x="325929" y="1235550"/>
                </a:lnTo>
                <a:lnTo>
                  <a:pt x="325749" y="1235730"/>
                </a:lnTo>
                <a:lnTo>
                  <a:pt x="325749" y="1236343"/>
                </a:lnTo>
                <a:lnTo>
                  <a:pt x="325425" y="1236523"/>
                </a:lnTo>
                <a:lnTo>
                  <a:pt x="325749" y="1236919"/>
                </a:lnTo>
                <a:lnTo>
                  <a:pt x="325641" y="1237532"/>
                </a:lnTo>
                <a:lnTo>
                  <a:pt x="325929" y="1237820"/>
                </a:lnTo>
                <a:lnTo>
                  <a:pt x="325929" y="1238433"/>
                </a:lnTo>
                <a:lnTo>
                  <a:pt x="325857" y="1238541"/>
                </a:lnTo>
                <a:lnTo>
                  <a:pt x="324848" y="1238433"/>
                </a:lnTo>
                <a:lnTo>
                  <a:pt x="324631" y="1238613"/>
                </a:lnTo>
                <a:lnTo>
                  <a:pt x="324956" y="1238938"/>
                </a:lnTo>
                <a:lnTo>
                  <a:pt x="324956" y="1239226"/>
                </a:lnTo>
                <a:lnTo>
                  <a:pt x="324739" y="1239334"/>
                </a:lnTo>
                <a:lnTo>
                  <a:pt x="324163" y="1239334"/>
                </a:lnTo>
                <a:lnTo>
                  <a:pt x="322684" y="1240523"/>
                </a:lnTo>
                <a:lnTo>
                  <a:pt x="322576" y="1240812"/>
                </a:lnTo>
                <a:lnTo>
                  <a:pt x="322504" y="1241028"/>
                </a:lnTo>
                <a:lnTo>
                  <a:pt x="321783" y="1240920"/>
                </a:lnTo>
                <a:lnTo>
                  <a:pt x="321494" y="1241208"/>
                </a:lnTo>
                <a:lnTo>
                  <a:pt x="319908" y="1241136"/>
                </a:lnTo>
                <a:lnTo>
                  <a:pt x="319511" y="1241424"/>
                </a:lnTo>
                <a:lnTo>
                  <a:pt x="318610" y="1241316"/>
                </a:lnTo>
                <a:lnTo>
                  <a:pt x="318213" y="1241605"/>
                </a:lnTo>
                <a:lnTo>
                  <a:pt x="317600" y="1241605"/>
                </a:lnTo>
                <a:lnTo>
                  <a:pt x="317311" y="1241316"/>
                </a:lnTo>
                <a:lnTo>
                  <a:pt x="314715" y="1241136"/>
                </a:lnTo>
                <a:lnTo>
                  <a:pt x="313706" y="1240019"/>
                </a:lnTo>
                <a:lnTo>
                  <a:pt x="313706" y="1239730"/>
                </a:lnTo>
                <a:lnTo>
                  <a:pt x="313417" y="1239442"/>
                </a:lnTo>
                <a:lnTo>
                  <a:pt x="313417" y="1239118"/>
                </a:lnTo>
                <a:lnTo>
                  <a:pt x="312516" y="1238217"/>
                </a:lnTo>
                <a:lnTo>
                  <a:pt x="312516" y="1237928"/>
                </a:lnTo>
                <a:lnTo>
                  <a:pt x="312227" y="1237640"/>
                </a:lnTo>
                <a:lnTo>
                  <a:pt x="312227" y="1237316"/>
                </a:lnTo>
                <a:lnTo>
                  <a:pt x="311326" y="1236343"/>
                </a:lnTo>
                <a:lnTo>
                  <a:pt x="311326" y="1236018"/>
                </a:lnTo>
                <a:lnTo>
                  <a:pt x="311218" y="1235838"/>
                </a:lnTo>
                <a:lnTo>
                  <a:pt x="310929" y="1235550"/>
                </a:lnTo>
                <a:lnTo>
                  <a:pt x="310533" y="1235550"/>
                </a:lnTo>
                <a:lnTo>
                  <a:pt x="310136" y="1235153"/>
                </a:lnTo>
                <a:lnTo>
                  <a:pt x="310136" y="1234829"/>
                </a:lnTo>
                <a:lnTo>
                  <a:pt x="309811" y="1234433"/>
                </a:lnTo>
                <a:lnTo>
                  <a:pt x="309811" y="1234252"/>
                </a:lnTo>
                <a:lnTo>
                  <a:pt x="309523" y="1233856"/>
                </a:lnTo>
                <a:lnTo>
                  <a:pt x="309523" y="1233532"/>
                </a:lnTo>
                <a:lnTo>
                  <a:pt x="308910" y="1232955"/>
                </a:lnTo>
                <a:lnTo>
                  <a:pt x="308910" y="1232631"/>
                </a:lnTo>
                <a:lnTo>
                  <a:pt x="308333" y="1232054"/>
                </a:lnTo>
                <a:lnTo>
                  <a:pt x="308405" y="1231730"/>
                </a:lnTo>
                <a:lnTo>
                  <a:pt x="308008" y="1231441"/>
                </a:lnTo>
                <a:lnTo>
                  <a:pt x="308117" y="1231045"/>
                </a:lnTo>
                <a:lnTo>
                  <a:pt x="307828" y="1230829"/>
                </a:lnTo>
                <a:lnTo>
                  <a:pt x="307828" y="1230432"/>
                </a:lnTo>
                <a:lnTo>
                  <a:pt x="307215" y="1229855"/>
                </a:lnTo>
                <a:lnTo>
                  <a:pt x="307215" y="1228954"/>
                </a:lnTo>
                <a:lnTo>
                  <a:pt x="307612" y="1228738"/>
                </a:lnTo>
                <a:lnTo>
                  <a:pt x="307720" y="1226360"/>
                </a:lnTo>
                <a:lnTo>
                  <a:pt x="308008" y="1226071"/>
                </a:lnTo>
                <a:lnTo>
                  <a:pt x="308117" y="1225747"/>
                </a:lnTo>
                <a:lnTo>
                  <a:pt x="308405" y="1225459"/>
                </a:lnTo>
                <a:lnTo>
                  <a:pt x="308117" y="1225170"/>
                </a:lnTo>
                <a:lnTo>
                  <a:pt x="308117" y="1224846"/>
                </a:lnTo>
                <a:lnTo>
                  <a:pt x="308513" y="1224558"/>
                </a:lnTo>
                <a:lnTo>
                  <a:pt x="308513" y="1223945"/>
                </a:lnTo>
                <a:lnTo>
                  <a:pt x="308694" y="1223873"/>
                </a:lnTo>
                <a:lnTo>
                  <a:pt x="310605" y="1223945"/>
                </a:lnTo>
                <a:lnTo>
                  <a:pt x="310785" y="1223873"/>
                </a:lnTo>
                <a:lnTo>
                  <a:pt x="310785" y="1222972"/>
                </a:lnTo>
                <a:close/>
                <a:moveTo>
                  <a:pt x="325749" y="1222467"/>
                </a:moveTo>
                <a:lnTo>
                  <a:pt x="326723" y="1222575"/>
                </a:lnTo>
                <a:lnTo>
                  <a:pt x="326831" y="1222755"/>
                </a:lnTo>
                <a:lnTo>
                  <a:pt x="326831" y="1223260"/>
                </a:lnTo>
                <a:lnTo>
                  <a:pt x="326614" y="1223440"/>
                </a:lnTo>
                <a:lnTo>
                  <a:pt x="325749" y="1223368"/>
                </a:lnTo>
                <a:lnTo>
                  <a:pt x="325533" y="1223260"/>
                </a:lnTo>
                <a:lnTo>
                  <a:pt x="325533" y="1222647"/>
                </a:lnTo>
                <a:close/>
                <a:moveTo>
                  <a:pt x="371651" y="1221458"/>
                </a:moveTo>
                <a:lnTo>
                  <a:pt x="372264" y="1221566"/>
                </a:lnTo>
                <a:lnTo>
                  <a:pt x="372480" y="1221674"/>
                </a:lnTo>
                <a:lnTo>
                  <a:pt x="372372" y="1221963"/>
                </a:lnTo>
                <a:lnTo>
                  <a:pt x="371867" y="1222359"/>
                </a:lnTo>
                <a:lnTo>
                  <a:pt x="371471" y="1221963"/>
                </a:lnTo>
                <a:lnTo>
                  <a:pt x="371471" y="1221674"/>
                </a:lnTo>
                <a:close/>
                <a:moveTo>
                  <a:pt x="385822" y="1221062"/>
                </a:moveTo>
                <a:lnTo>
                  <a:pt x="386435" y="1221170"/>
                </a:lnTo>
                <a:lnTo>
                  <a:pt x="386507" y="1221278"/>
                </a:lnTo>
                <a:lnTo>
                  <a:pt x="386435" y="1221350"/>
                </a:lnTo>
                <a:lnTo>
                  <a:pt x="385714" y="1221350"/>
                </a:lnTo>
                <a:lnTo>
                  <a:pt x="385606" y="1221278"/>
                </a:lnTo>
                <a:close/>
                <a:moveTo>
                  <a:pt x="376267" y="1219656"/>
                </a:moveTo>
                <a:lnTo>
                  <a:pt x="376663" y="1220161"/>
                </a:lnTo>
                <a:lnTo>
                  <a:pt x="376555" y="1220269"/>
                </a:lnTo>
                <a:lnTo>
                  <a:pt x="375870" y="1220269"/>
                </a:lnTo>
                <a:lnTo>
                  <a:pt x="375762" y="1220052"/>
                </a:lnTo>
                <a:close/>
                <a:moveTo>
                  <a:pt x="376843" y="1219476"/>
                </a:moveTo>
                <a:lnTo>
                  <a:pt x="377132" y="1219476"/>
                </a:lnTo>
                <a:lnTo>
                  <a:pt x="377348" y="1219548"/>
                </a:lnTo>
                <a:lnTo>
                  <a:pt x="377348" y="1219872"/>
                </a:lnTo>
                <a:lnTo>
                  <a:pt x="377132" y="1219980"/>
                </a:lnTo>
                <a:lnTo>
                  <a:pt x="376663" y="1219548"/>
                </a:lnTo>
                <a:close/>
                <a:moveTo>
                  <a:pt x="382721" y="1218575"/>
                </a:moveTo>
                <a:lnTo>
                  <a:pt x="383334" y="1218575"/>
                </a:lnTo>
                <a:lnTo>
                  <a:pt x="383514" y="1218755"/>
                </a:lnTo>
                <a:lnTo>
                  <a:pt x="383406" y="1219079"/>
                </a:lnTo>
                <a:lnTo>
                  <a:pt x="382937" y="1219476"/>
                </a:lnTo>
                <a:lnTo>
                  <a:pt x="382829" y="1219260"/>
                </a:lnTo>
                <a:lnTo>
                  <a:pt x="382829" y="1218971"/>
                </a:lnTo>
                <a:lnTo>
                  <a:pt x="382541" y="1218683"/>
                </a:lnTo>
                <a:close/>
                <a:moveTo>
                  <a:pt x="376267" y="1218467"/>
                </a:moveTo>
                <a:lnTo>
                  <a:pt x="376952" y="1218575"/>
                </a:lnTo>
                <a:lnTo>
                  <a:pt x="377060" y="1218683"/>
                </a:lnTo>
                <a:lnTo>
                  <a:pt x="377060" y="1218971"/>
                </a:lnTo>
                <a:lnTo>
                  <a:pt x="376843" y="1219079"/>
                </a:lnTo>
                <a:lnTo>
                  <a:pt x="376267" y="1219079"/>
                </a:lnTo>
                <a:lnTo>
                  <a:pt x="376050" y="1218971"/>
                </a:lnTo>
                <a:lnTo>
                  <a:pt x="376158" y="1218683"/>
                </a:lnTo>
                <a:close/>
                <a:moveTo>
                  <a:pt x="380125" y="1217782"/>
                </a:moveTo>
                <a:lnTo>
                  <a:pt x="380846" y="1217854"/>
                </a:lnTo>
                <a:lnTo>
                  <a:pt x="380954" y="1217962"/>
                </a:lnTo>
                <a:lnTo>
                  <a:pt x="380846" y="1218178"/>
                </a:lnTo>
                <a:lnTo>
                  <a:pt x="380125" y="1218070"/>
                </a:lnTo>
                <a:lnTo>
                  <a:pt x="380053" y="1217962"/>
                </a:lnTo>
                <a:close/>
                <a:moveTo>
                  <a:pt x="379548" y="1217458"/>
                </a:moveTo>
                <a:lnTo>
                  <a:pt x="379728" y="1217674"/>
                </a:lnTo>
                <a:lnTo>
                  <a:pt x="379656" y="1217962"/>
                </a:lnTo>
                <a:lnTo>
                  <a:pt x="379548" y="1218070"/>
                </a:lnTo>
                <a:lnTo>
                  <a:pt x="379223" y="1218070"/>
                </a:lnTo>
                <a:lnTo>
                  <a:pt x="379043" y="1217854"/>
                </a:lnTo>
                <a:close/>
                <a:moveTo>
                  <a:pt x="389211" y="1217385"/>
                </a:moveTo>
                <a:lnTo>
                  <a:pt x="389608" y="1217854"/>
                </a:lnTo>
                <a:lnTo>
                  <a:pt x="389608" y="1218178"/>
                </a:lnTo>
                <a:lnTo>
                  <a:pt x="389392" y="1218286"/>
                </a:lnTo>
                <a:lnTo>
                  <a:pt x="388815" y="1218286"/>
                </a:lnTo>
                <a:lnTo>
                  <a:pt x="388598" y="1218070"/>
                </a:lnTo>
                <a:lnTo>
                  <a:pt x="388707" y="1217782"/>
                </a:lnTo>
                <a:close/>
                <a:moveTo>
                  <a:pt x="378646" y="1217385"/>
                </a:moveTo>
                <a:lnTo>
                  <a:pt x="378755" y="1217566"/>
                </a:lnTo>
                <a:lnTo>
                  <a:pt x="378755" y="1217854"/>
                </a:lnTo>
                <a:lnTo>
                  <a:pt x="378538" y="1218070"/>
                </a:lnTo>
                <a:lnTo>
                  <a:pt x="378430" y="1217854"/>
                </a:lnTo>
                <a:lnTo>
                  <a:pt x="378430" y="1217566"/>
                </a:lnTo>
                <a:close/>
                <a:moveTo>
                  <a:pt x="377637" y="1217385"/>
                </a:moveTo>
                <a:lnTo>
                  <a:pt x="377745" y="1217566"/>
                </a:lnTo>
                <a:lnTo>
                  <a:pt x="377745" y="1217854"/>
                </a:lnTo>
                <a:lnTo>
                  <a:pt x="377637" y="1217962"/>
                </a:lnTo>
                <a:lnTo>
                  <a:pt x="377456" y="1217782"/>
                </a:lnTo>
                <a:lnTo>
                  <a:pt x="377456" y="1217566"/>
                </a:lnTo>
                <a:close/>
                <a:moveTo>
                  <a:pt x="380521" y="1216989"/>
                </a:moveTo>
                <a:lnTo>
                  <a:pt x="380630" y="1217061"/>
                </a:lnTo>
                <a:lnTo>
                  <a:pt x="380630" y="1217385"/>
                </a:lnTo>
                <a:lnTo>
                  <a:pt x="380557" y="1217566"/>
                </a:lnTo>
                <a:lnTo>
                  <a:pt x="380233" y="1217566"/>
                </a:lnTo>
                <a:lnTo>
                  <a:pt x="380053" y="1217385"/>
                </a:lnTo>
                <a:close/>
                <a:moveTo>
                  <a:pt x="35481" y="1216665"/>
                </a:moveTo>
                <a:lnTo>
                  <a:pt x="36383" y="1216773"/>
                </a:lnTo>
                <a:lnTo>
                  <a:pt x="36563" y="1216989"/>
                </a:lnTo>
                <a:lnTo>
                  <a:pt x="36563" y="1217277"/>
                </a:lnTo>
                <a:lnTo>
                  <a:pt x="36383" y="1217385"/>
                </a:lnTo>
                <a:lnTo>
                  <a:pt x="35373" y="1217277"/>
                </a:lnTo>
                <a:lnTo>
                  <a:pt x="35265" y="1217169"/>
                </a:lnTo>
                <a:lnTo>
                  <a:pt x="35265" y="1216881"/>
                </a:lnTo>
                <a:close/>
                <a:moveTo>
                  <a:pt x="341182" y="1215367"/>
                </a:moveTo>
                <a:lnTo>
                  <a:pt x="341867" y="1215367"/>
                </a:lnTo>
                <a:lnTo>
                  <a:pt x="342300" y="1215872"/>
                </a:lnTo>
                <a:lnTo>
                  <a:pt x="342192" y="1217385"/>
                </a:lnTo>
                <a:lnTo>
                  <a:pt x="342480" y="1217674"/>
                </a:lnTo>
                <a:lnTo>
                  <a:pt x="342480" y="1219187"/>
                </a:lnTo>
                <a:lnTo>
                  <a:pt x="342769" y="1219476"/>
                </a:lnTo>
                <a:lnTo>
                  <a:pt x="342696" y="1220377"/>
                </a:lnTo>
                <a:lnTo>
                  <a:pt x="342480" y="1220485"/>
                </a:lnTo>
                <a:lnTo>
                  <a:pt x="341903" y="1220485"/>
                </a:lnTo>
                <a:lnTo>
                  <a:pt x="341795" y="1220269"/>
                </a:lnTo>
                <a:lnTo>
                  <a:pt x="341795" y="1219980"/>
                </a:lnTo>
                <a:lnTo>
                  <a:pt x="341506" y="1219656"/>
                </a:lnTo>
                <a:lnTo>
                  <a:pt x="341506" y="1219368"/>
                </a:lnTo>
                <a:lnTo>
                  <a:pt x="341182" y="1219079"/>
                </a:lnTo>
                <a:lnTo>
                  <a:pt x="341182" y="1217890"/>
                </a:lnTo>
                <a:lnTo>
                  <a:pt x="340893" y="1217566"/>
                </a:lnTo>
                <a:lnTo>
                  <a:pt x="341002" y="1216989"/>
                </a:lnTo>
                <a:lnTo>
                  <a:pt x="340677" y="1216665"/>
                </a:lnTo>
                <a:lnTo>
                  <a:pt x="340677" y="1215764"/>
                </a:lnTo>
                <a:close/>
                <a:moveTo>
                  <a:pt x="342877" y="1214574"/>
                </a:moveTo>
                <a:lnTo>
                  <a:pt x="343201" y="1214574"/>
                </a:lnTo>
                <a:lnTo>
                  <a:pt x="343490" y="1214863"/>
                </a:lnTo>
                <a:lnTo>
                  <a:pt x="344175" y="1214971"/>
                </a:lnTo>
                <a:lnTo>
                  <a:pt x="344571" y="1215367"/>
                </a:lnTo>
                <a:lnTo>
                  <a:pt x="344571" y="1215980"/>
                </a:lnTo>
                <a:lnTo>
                  <a:pt x="344680" y="1216196"/>
                </a:lnTo>
                <a:lnTo>
                  <a:pt x="345004" y="1216196"/>
                </a:lnTo>
                <a:lnTo>
                  <a:pt x="346663" y="1217890"/>
                </a:lnTo>
                <a:lnTo>
                  <a:pt x="346663" y="1218178"/>
                </a:lnTo>
                <a:lnTo>
                  <a:pt x="346987" y="1218467"/>
                </a:lnTo>
                <a:lnTo>
                  <a:pt x="346879" y="1220557"/>
                </a:lnTo>
                <a:lnTo>
                  <a:pt x="346374" y="1220953"/>
                </a:lnTo>
                <a:lnTo>
                  <a:pt x="346086" y="1220953"/>
                </a:lnTo>
                <a:lnTo>
                  <a:pt x="345689" y="1221278"/>
                </a:lnTo>
                <a:lnTo>
                  <a:pt x="345076" y="1221278"/>
                </a:lnTo>
                <a:lnTo>
                  <a:pt x="344680" y="1221458"/>
                </a:lnTo>
                <a:lnTo>
                  <a:pt x="344391" y="1221458"/>
                </a:lnTo>
                <a:lnTo>
                  <a:pt x="344067" y="1221782"/>
                </a:lnTo>
                <a:lnTo>
                  <a:pt x="343778" y="1221458"/>
                </a:lnTo>
                <a:lnTo>
                  <a:pt x="343490" y="1221458"/>
                </a:lnTo>
                <a:lnTo>
                  <a:pt x="343273" y="1221278"/>
                </a:lnTo>
                <a:lnTo>
                  <a:pt x="343381" y="1220665"/>
                </a:lnTo>
                <a:lnTo>
                  <a:pt x="342985" y="1220377"/>
                </a:lnTo>
                <a:lnTo>
                  <a:pt x="343093" y="1219187"/>
                </a:lnTo>
                <a:lnTo>
                  <a:pt x="342769" y="1218863"/>
                </a:lnTo>
                <a:lnTo>
                  <a:pt x="342877" y="1217385"/>
                </a:lnTo>
                <a:lnTo>
                  <a:pt x="342588" y="1217061"/>
                </a:lnTo>
                <a:lnTo>
                  <a:pt x="342660" y="1214682"/>
                </a:lnTo>
                <a:close/>
                <a:moveTo>
                  <a:pt x="340389" y="1212664"/>
                </a:moveTo>
                <a:lnTo>
                  <a:pt x="340677" y="1212700"/>
                </a:lnTo>
                <a:lnTo>
                  <a:pt x="341470" y="1213493"/>
                </a:lnTo>
                <a:lnTo>
                  <a:pt x="341398" y="1214899"/>
                </a:lnTo>
                <a:lnTo>
                  <a:pt x="341182" y="1215079"/>
                </a:lnTo>
                <a:lnTo>
                  <a:pt x="340605" y="1215079"/>
                </a:lnTo>
                <a:lnTo>
                  <a:pt x="339884" y="1214286"/>
                </a:lnTo>
                <a:lnTo>
                  <a:pt x="339884" y="1213673"/>
                </a:lnTo>
                <a:lnTo>
                  <a:pt x="339595" y="1213385"/>
                </a:lnTo>
                <a:close/>
                <a:moveTo>
                  <a:pt x="223705" y="1211979"/>
                </a:moveTo>
                <a:lnTo>
                  <a:pt x="224101" y="1212088"/>
                </a:lnTo>
                <a:lnTo>
                  <a:pt x="224318" y="1212376"/>
                </a:lnTo>
                <a:lnTo>
                  <a:pt x="224714" y="1212376"/>
                </a:lnTo>
                <a:lnTo>
                  <a:pt x="225111" y="1212880"/>
                </a:lnTo>
                <a:lnTo>
                  <a:pt x="225111" y="1213169"/>
                </a:lnTo>
                <a:lnTo>
                  <a:pt x="224606" y="1213565"/>
                </a:lnTo>
                <a:lnTo>
                  <a:pt x="224318" y="1213565"/>
                </a:lnTo>
                <a:lnTo>
                  <a:pt x="222911" y="1214682"/>
                </a:lnTo>
                <a:lnTo>
                  <a:pt x="222298" y="1214574"/>
                </a:lnTo>
                <a:lnTo>
                  <a:pt x="222118" y="1214466"/>
                </a:lnTo>
                <a:lnTo>
                  <a:pt x="222226" y="1213565"/>
                </a:lnTo>
                <a:lnTo>
                  <a:pt x="222515" y="1213277"/>
                </a:lnTo>
                <a:lnTo>
                  <a:pt x="222515" y="1212989"/>
                </a:lnTo>
                <a:lnTo>
                  <a:pt x="223092" y="1212592"/>
                </a:lnTo>
                <a:lnTo>
                  <a:pt x="223416" y="1212592"/>
                </a:lnTo>
                <a:lnTo>
                  <a:pt x="223524" y="1212484"/>
                </a:lnTo>
                <a:lnTo>
                  <a:pt x="223596" y="1212196"/>
                </a:lnTo>
                <a:close/>
                <a:moveTo>
                  <a:pt x="382144" y="1211403"/>
                </a:moveTo>
                <a:lnTo>
                  <a:pt x="382432" y="1211403"/>
                </a:lnTo>
                <a:lnTo>
                  <a:pt x="382613" y="1211583"/>
                </a:lnTo>
                <a:lnTo>
                  <a:pt x="382541" y="1212484"/>
                </a:lnTo>
                <a:lnTo>
                  <a:pt x="382324" y="1212592"/>
                </a:lnTo>
                <a:lnTo>
                  <a:pt x="382252" y="1212376"/>
                </a:lnTo>
                <a:lnTo>
                  <a:pt x="382252" y="1212196"/>
                </a:lnTo>
                <a:lnTo>
                  <a:pt x="381928" y="1211799"/>
                </a:lnTo>
                <a:lnTo>
                  <a:pt x="381928" y="1211475"/>
                </a:lnTo>
                <a:close/>
                <a:moveTo>
                  <a:pt x="381423" y="1211403"/>
                </a:moveTo>
                <a:lnTo>
                  <a:pt x="381639" y="1211475"/>
                </a:lnTo>
                <a:lnTo>
                  <a:pt x="381639" y="1211799"/>
                </a:lnTo>
                <a:lnTo>
                  <a:pt x="381928" y="1212088"/>
                </a:lnTo>
                <a:lnTo>
                  <a:pt x="381747" y="1212268"/>
                </a:lnTo>
                <a:lnTo>
                  <a:pt x="381423" y="1212268"/>
                </a:lnTo>
                <a:lnTo>
                  <a:pt x="381351" y="1212088"/>
                </a:lnTo>
                <a:lnTo>
                  <a:pt x="381351" y="1211475"/>
                </a:lnTo>
                <a:close/>
                <a:moveTo>
                  <a:pt x="380521" y="1210682"/>
                </a:moveTo>
                <a:lnTo>
                  <a:pt x="381134" y="1210790"/>
                </a:lnTo>
                <a:lnTo>
                  <a:pt x="381351" y="1210898"/>
                </a:lnTo>
                <a:lnTo>
                  <a:pt x="381351" y="1211187"/>
                </a:lnTo>
                <a:lnTo>
                  <a:pt x="380846" y="1211583"/>
                </a:lnTo>
                <a:lnTo>
                  <a:pt x="380341" y="1211187"/>
                </a:lnTo>
                <a:lnTo>
                  <a:pt x="380449" y="1210898"/>
                </a:lnTo>
                <a:close/>
                <a:moveTo>
                  <a:pt x="183752" y="1210502"/>
                </a:moveTo>
                <a:lnTo>
                  <a:pt x="184041" y="1210898"/>
                </a:lnTo>
                <a:lnTo>
                  <a:pt x="184654" y="1210898"/>
                </a:lnTo>
                <a:lnTo>
                  <a:pt x="184834" y="1211078"/>
                </a:lnTo>
                <a:lnTo>
                  <a:pt x="184437" y="1211295"/>
                </a:lnTo>
                <a:lnTo>
                  <a:pt x="184437" y="1211583"/>
                </a:lnTo>
                <a:lnTo>
                  <a:pt x="184257" y="1211799"/>
                </a:lnTo>
                <a:lnTo>
                  <a:pt x="183932" y="1211475"/>
                </a:lnTo>
                <a:lnTo>
                  <a:pt x="183644" y="1211403"/>
                </a:lnTo>
                <a:lnTo>
                  <a:pt x="183536" y="1211295"/>
                </a:lnTo>
                <a:lnTo>
                  <a:pt x="183536" y="1210682"/>
                </a:lnTo>
                <a:close/>
                <a:moveTo>
                  <a:pt x="380630" y="1209781"/>
                </a:moveTo>
                <a:lnTo>
                  <a:pt x="381243" y="1209889"/>
                </a:lnTo>
                <a:lnTo>
                  <a:pt x="381423" y="1209997"/>
                </a:lnTo>
                <a:lnTo>
                  <a:pt x="381351" y="1210286"/>
                </a:lnTo>
                <a:lnTo>
                  <a:pt x="381243" y="1210394"/>
                </a:lnTo>
                <a:lnTo>
                  <a:pt x="380521" y="1210394"/>
                </a:lnTo>
                <a:lnTo>
                  <a:pt x="380449" y="1210286"/>
                </a:lnTo>
                <a:lnTo>
                  <a:pt x="380449" y="1209997"/>
                </a:lnTo>
                <a:close/>
                <a:moveTo>
                  <a:pt x="217142" y="1209781"/>
                </a:moveTo>
                <a:lnTo>
                  <a:pt x="218729" y="1209889"/>
                </a:lnTo>
                <a:lnTo>
                  <a:pt x="219017" y="1210286"/>
                </a:lnTo>
                <a:lnTo>
                  <a:pt x="219414" y="1210286"/>
                </a:lnTo>
                <a:lnTo>
                  <a:pt x="219522" y="1210394"/>
                </a:lnTo>
                <a:lnTo>
                  <a:pt x="219414" y="1211871"/>
                </a:lnTo>
                <a:lnTo>
                  <a:pt x="219125" y="1212196"/>
                </a:lnTo>
                <a:lnTo>
                  <a:pt x="219017" y="1213097"/>
                </a:lnTo>
                <a:lnTo>
                  <a:pt x="218729" y="1213385"/>
                </a:lnTo>
                <a:lnTo>
                  <a:pt x="218620" y="1213890"/>
                </a:lnTo>
                <a:lnTo>
                  <a:pt x="218332" y="1214178"/>
                </a:lnTo>
                <a:lnTo>
                  <a:pt x="218332" y="1214466"/>
                </a:lnTo>
                <a:lnTo>
                  <a:pt x="217142" y="1215475"/>
                </a:lnTo>
                <a:lnTo>
                  <a:pt x="216421" y="1215367"/>
                </a:lnTo>
                <a:lnTo>
                  <a:pt x="216024" y="1214971"/>
                </a:lnTo>
                <a:lnTo>
                  <a:pt x="216024" y="1214394"/>
                </a:lnTo>
                <a:lnTo>
                  <a:pt x="215952" y="1214178"/>
                </a:lnTo>
                <a:lnTo>
                  <a:pt x="215231" y="1214178"/>
                </a:lnTo>
                <a:lnTo>
                  <a:pt x="214942" y="1214394"/>
                </a:lnTo>
                <a:lnTo>
                  <a:pt x="214618" y="1214394"/>
                </a:lnTo>
                <a:lnTo>
                  <a:pt x="214221" y="1214682"/>
                </a:lnTo>
                <a:lnTo>
                  <a:pt x="213825" y="1214178"/>
                </a:lnTo>
                <a:lnTo>
                  <a:pt x="213933" y="1212989"/>
                </a:lnTo>
                <a:lnTo>
                  <a:pt x="214221" y="1212772"/>
                </a:lnTo>
                <a:lnTo>
                  <a:pt x="214221" y="1212484"/>
                </a:lnTo>
                <a:lnTo>
                  <a:pt x="214618" y="1212196"/>
                </a:lnTo>
                <a:lnTo>
                  <a:pt x="214618" y="1211871"/>
                </a:lnTo>
                <a:lnTo>
                  <a:pt x="214726" y="1211691"/>
                </a:lnTo>
                <a:lnTo>
                  <a:pt x="215123" y="1211799"/>
                </a:lnTo>
                <a:lnTo>
                  <a:pt x="215447" y="1211475"/>
                </a:lnTo>
                <a:lnTo>
                  <a:pt x="215736" y="1211475"/>
                </a:lnTo>
                <a:lnTo>
                  <a:pt x="215916" y="1211403"/>
                </a:lnTo>
                <a:lnTo>
                  <a:pt x="215916" y="1211078"/>
                </a:lnTo>
                <a:lnTo>
                  <a:pt x="215628" y="1210790"/>
                </a:lnTo>
                <a:lnTo>
                  <a:pt x="216132" y="1210286"/>
                </a:lnTo>
                <a:lnTo>
                  <a:pt x="216421" y="1210394"/>
                </a:lnTo>
                <a:close/>
                <a:moveTo>
                  <a:pt x="381928" y="1209601"/>
                </a:moveTo>
                <a:lnTo>
                  <a:pt x="382036" y="1209673"/>
                </a:lnTo>
                <a:lnTo>
                  <a:pt x="382036" y="1210069"/>
                </a:lnTo>
                <a:lnTo>
                  <a:pt x="381819" y="1210177"/>
                </a:lnTo>
                <a:lnTo>
                  <a:pt x="381747" y="1210069"/>
                </a:lnTo>
                <a:lnTo>
                  <a:pt x="381747" y="1209781"/>
                </a:lnTo>
                <a:close/>
                <a:moveTo>
                  <a:pt x="381639" y="1208988"/>
                </a:moveTo>
                <a:lnTo>
                  <a:pt x="381928" y="1208988"/>
                </a:lnTo>
                <a:lnTo>
                  <a:pt x="382036" y="1209204"/>
                </a:lnTo>
                <a:lnTo>
                  <a:pt x="381928" y="1209276"/>
                </a:lnTo>
                <a:lnTo>
                  <a:pt x="381639" y="1209276"/>
                </a:lnTo>
                <a:lnTo>
                  <a:pt x="381423" y="1209096"/>
                </a:lnTo>
                <a:close/>
                <a:moveTo>
                  <a:pt x="296542" y="1207402"/>
                </a:moveTo>
                <a:lnTo>
                  <a:pt x="296650" y="1207583"/>
                </a:lnTo>
                <a:lnTo>
                  <a:pt x="296650" y="1208195"/>
                </a:lnTo>
                <a:lnTo>
                  <a:pt x="296434" y="1208303"/>
                </a:lnTo>
                <a:lnTo>
                  <a:pt x="296145" y="1208303"/>
                </a:lnTo>
                <a:lnTo>
                  <a:pt x="295929" y="1208087"/>
                </a:lnTo>
                <a:lnTo>
                  <a:pt x="295929" y="1207799"/>
                </a:lnTo>
                <a:close/>
                <a:moveTo>
                  <a:pt x="381026" y="1207186"/>
                </a:moveTo>
                <a:lnTo>
                  <a:pt x="381243" y="1207294"/>
                </a:lnTo>
                <a:lnTo>
                  <a:pt x="381134" y="1207907"/>
                </a:lnTo>
                <a:lnTo>
                  <a:pt x="380521" y="1208484"/>
                </a:lnTo>
                <a:lnTo>
                  <a:pt x="380521" y="1208808"/>
                </a:lnTo>
                <a:lnTo>
                  <a:pt x="380341" y="1208880"/>
                </a:lnTo>
                <a:lnTo>
                  <a:pt x="380053" y="1208880"/>
                </a:lnTo>
                <a:lnTo>
                  <a:pt x="379548" y="1208411"/>
                </a:lnTo>
                <a:lnTo>
                  <a:pt x="379548" y="1207799"/>
                </a:lnTo>
                <a:lnTo>
                  <a:pt x="380125" y="1207402"/>
                </a:lnTo>
                <a:lnTo>
                  <a:pt x="380449" y="1207402"/>
                </a:lnTo>
                <a:lnTo>
                  <a:pt x="380738" y="1207186"/>
                </a:lnTo>
                <a:close/>
                <a:moveTo>
                  <a:pt x="344283" y="1205997"/>
                </a:moveTo>
                <a:lnTo>
                  <a:pt x="344571" y="1206105"/>
                </a:lnTo>
                <a:lnTo>
                  <a:pt x="344752" y="1206213"/>
                </a:lnTo>
                <a:lnTo>
                  <a:pt x="344752" y="1206501"/>
                </a:lnTo>
                <a:lnTo>
                  <a:pt x="345076" y="1206790"/>
                </a:lnTo>
                <a:lnTo>
                  <a:pt x="344968" y="1207691"/>
                </a:lnTo>
                <a:lnTo>
                  <a:pt x="344860" y="1207907"/>
                </a:lnTo>
                <a:lnTo>
                  <a:pt x="343886" y="1207799"/>
                </a:lnTo>
                <a:lnTo>
                  <a:pt x="343454" y="1207294"/>
                </a:lnTo>
                <a:lnTo>
                  <a:pt x="343454" y="1207006"/>
                </a:lnTo>
                <a:lnTo>
                  <a:pt x="344175" y="1206501"/>
                </a:lnTo>
                <a:lnTo>
                  <a:pt x="344175" y="1206213"/>
                </a:lnTo>
                <a:close/>
                <a:moveTo>
                  <a:pt x="76624" y="1204807"/>
                </a:moveTo>
                <a:lnTo>
                  <a:pt x="77813" y="1204916"/>
                </a:lnTo>
                <a:lnTo>
                  <a:pt x="78030" y="1204988"/>
                </a:lnTo>
                <a:lnTo>
                  <a:pt x="77922" y="1205889"/>
                </a:lnTo>
                <a:lnTo>
                  <a:pt x="77741" y="1206105"/>
                </a:lnTo>
                <a:lnTo>
                  <a:pt x="77417" y="1205997"/>
                </a:lnTo>
                <a:lnTo>
                  <a:pt x="77128" y="1206285"/>
                </a:lnTo>
                <a:lnTo>
                  <a:pt x="76443" y="1206285"/>
                </a:lnTo>
                <a:lnTo>
                  <a:pt x="76335" y="1206105"/>
                </a:lnTo>
                <a:lnTo>
                  <a:pt x="76443" y="1204916"/>
                </a:lnTo>
                <a:close/>
                <a:moveTo>
                  <a:pt x="73054" y="1204519"/>
                </a:moveTo>
                <a:lnTo>
                  <a:pt x="74027" y="1204591"/>
                </a:lnTo>
                <a:lnTo>
                  <a:pt x="74135" y="1204699"/>
                </a:lnTo>
                <a:lnTo>
                  <a:pt x="74135" y="1205312"/>
                </a:lnTo>
                <a:lnTo>
                  <a:pt x="73739" y="1205600"/>
                </a:lnTo>
                <a:lnTo>
                  <a:pt x="73739" y="1205889"/>
                </a:lnTo>
                <a:lnTo>
                  <a:pt x="74352" y="1206609"/>
                </a:lnTo>
                <a:lnTo>
                  <a:pt x="74352" y="1206790"/>
                </a:lnTo>
                <a:lnTo>
                  <a:pt x="74135" y="1207006"/>
                </a:lnTo>
                <a:lnTo>
                  <a:pt x="73523" y="1206898"/>
                </a:lnTo>
                <a:lnTo>
                  <a:pt x="72657" y="1205997"/>
                </a:lnTo>
                <a:lnTo>
                  <a:pt x="72333" y="1205889"/>
                </a:lnTo>
                <a:lnTo>
                  <a:pt x="71864" y="1205492"/>
                </a:lnTo>
                <a:lnTo>
                  <a:pt x="71936" y="1205204"/>
                </a:lnTo>
                <a:lnTo>
                  <a:pt x="72333" y="1204807"/>
                </a:lnTo>
                <a:lnTo>
                  <a:pt x="72729" y="1204807"/>
                </a:lnTo>
                <a:close/>
                <a:moveTo>
                  <a:pt x="217935" y="1202717"/>
                </a:moveTo>
                <a:lnTo>
                  <a:pt x="218729" y="1203510"/>
                </a:lnTo>
                <a:lnTo>
                  <a:pt x="218729" y="1203798"/>
                </a:lnTo>
                <a:lnTo>
                  <a:pt x="219305" y="1204519"/>
                </a:lnTo>
                <a:lnTo>
                  <a:pt x="219233" y="1205312"/>
                </a:lnTo>
                <a:lnTo>
                  <a:pt x="218729" y="1205817"/>
                </a:lnTo>
                <a:lnTo>
                  <a:pt x="218007" y="1205708"/>
                </a:lnTo>
                <a:lnTo>
                  <a:pt x="217611" y="1205204"/>
                </a:lnTo>
                <a:lnTo>
                  <a:pt x="217611" y="1204916"/>
                </a:lnTo>
                <a:lnTo>
                  <a:pt x="217322" y="1204591"/>
                </a:lnTo>
                <a:lnTo>
                  <a:pt x="217322" y="1204303"/>
                </a:lnTo>
                <a:lnTo>
                  <a:pt x="217719" y="1204015"/>
                </a:lnTo>
                <a:lnTo>
                  <a:pt x="217827" y="1202897"/>
                </a:lnTo>
                <a:close/>
                <a:moveTo>
                  <a:pt x="212527" y="1201528"/>
                </a:moveTo>
                <a:lnTo>
                  <a:pt x="212851" y="1201528"/>
                </a:lnTo>
                <a:lnTo>
                  <a:pt x="213031" y="1201708"/>
                </a:lnTo>
                <a:lnTo>
                  <a:pt x="212851" y="1204015"/>
                </a:lnTo>
                <a:lnTo>
                  <a:pt x="212743" y="1204195"/>
                </a:lnTo>
                <a:lnTo>
                  <a:pt x="212454" y="1204087"/>
                </a:lnTo>
                <a:lnTo>
                  <a:pt x="211733" y="1204699"/>
                </a:lnTo>
                <a:lnTo>
                  <a:pt x="211337" y="1204699"/>
                </a:lnTo>
                <a:lnTo>
                  <a:pt x="211228" y="1204519"/>
                </a:lnTo>
                <a:lnTo>
                  <a:pt x="211228" y="1204195"/>
                </a:lnTo>
                <a:lnTo>
                  <a:pt x="210940" y="1203906"/>
                </a:lnTo>
                <a:lnTo>
                  <a:pt x="211048" y="1202717"/>
                </a:lnTo>
                <a:close/>
                <a:moveTo>
                  <a:pt x="81203" y="1198933"/>
                </a:moveTo>
                <a:lnTo>
                  <a:pt x="81527" y="1198933"/>
                </a:lnTo>
                <a:lnTo>
                  <a:pt x="81636" y="1199113"/>
                </a:lnTo>
                <a:lnTo>
                  <a:pt x="81636" y="1199726"/>
                </a:lnTo>
                <a:lnTo>
                  <a:pt x="81311" y="1199906"/>
                </a:lnTo>
                <a:lnTo>
                  <a:pt x="81311" y="1200230"/>
                </a:lnTo>
                <a:lnTo>
                  <a:pt x="80698" y="1200627"/>
                </a:lnTo>
                <a:lnTo>
                  <a:pt x="80410" y="1200627"/>
                </a:lnTo>
                <a:lnTo>
                  <a:pt x="80301" y="1200410"/>
                </a:lnTo>
                <a:lnTo>
                  <a:pt x="80301" y="1199906"/>
                </a:lnTo>
                <a:lnTo>
                  <a:pt x="80626" y="1199618"/>
                </a:lnTo>
                <a:lnTo>
                  <a:pt x="80698" y="1199329"/>
                </a:lnTo>
                <a:close/>
                <a:moveTo>
                  <a:pt x="72224" y="1198536"/>
                </a:moveTo>
                <a:lnTo>
                  <a:pt x="73126" y="1198608"/>
                </a:lnTo>
                <a:lnTo>
                  <a:pt x="73342" y="1198717"/>
                </a:lnTo>
                <a:lnTo>
                  <a:pt x="73126" y="1198933"/>
                </a:lnTo>
                <a:lnTo>
                  <a:pt x="72224" y="1198825"/>
                </a:lnTo>
                <a:lnTo>
                  <a:pt x="72044" y="1198608"/>
                </a:lnTo>
                <a:close/>
                <a:moveTo>
                  <a:pt x="80337" y="1198500"/>
                </a:moveTo>
                <a:lnTo>
                  <a:pt x="80410" y="1198717"/>
                </a:lnTo>
                <a:lnTo>
                  <a:pt x="80410" y="1199329"/>
                </a:lnTo>
                <a:lnTo>
                  <a:pt x="79725" y="1199798"/>
                </a:lnTo>
                <a:lnTo>
                  <a:pt x="79616" y="1200410"/>
                </a:lnTo>
                <a:lnTo>
                  <a:pt x="79328" y="1200699"/>
                </a:lnTo>
                <a:lnTo>
                  <a:pt x="79328" y="1201023"/>
                </a:lnTo>
                <a:lnTo>
                  <a:pt x="79112" y="1201095"/>
                </a:lnTo>
                <a:lnTo>
                  <a:pt x="78823" y="1201095"/>
                </a:lnTo>
                <a:lnTo>
                  <a:pt x="78607" y="1200915"/>
                </a:lnTo>
                <a:lnTo>
                  <a:pt x="78715" y="1199726"/>
                </a:lnTo>
                <a:lnTo>
                  <a:pt x="79003" y="1199509"/>
                </a:lnTo>
                <a:lnTo>
                  <a:pt x="79112" y="1199221"/>
                </a:lnTo>
                <a:lnTo>
                  <a:pt x="79905" y="1198536"/>
                </a:lnTo>
                <a:close/>
                <a:moveTo>
                  <a:pt x="79003" y="1197527"/>
                </a:moveTo>
                <a:lnTo>
                  <a:pt x="79725" y="1197635"/>
                </a:lnTo>
                <a:lnTo>
                  <a:pt x="79833" y="1197707"/>
                </a:lnTo>
                <a:lnTo>
                  <a:pt x="79833" y="1198032"/>
                </a:lnTo>
                <a:lnTo>
                  <a:pt x="79328" y="1198428"/>
                </a:lnTo>
                <a:lnTo>
                  <a:pt x="79039" y="1198428"/>
                </a:lnTo>
                <a:lnTo>
                  <a:pt x="78823" y="1198212"/>
                </a:lnTo>
                <a:lnTo>
                  <a:pt x="78931" y="1197707"/>
                </a:lnTo>
                <a:close/>
                <a:moveTo>
                  <a:pt x="77525" y="1196806"/>
                </a:moveTo>
                <a:lnTo>
                  <a:pt x="78138" y="1196915"/>
                </a:lnTo>
                <a:lnTo>
                  <a:pt x="78318" y="1197023"/>
                </a:lnTo>
                <a:lnTo>
                  <a:pt x="78210" y="1197311"/>
                </a:lnTo>
                <a:lnTo>
                  <a:pt x="77741" y="1197707"/>
                </a:lnTo>
                <a:lnTo>
                  <a:pt x="77128" y="1197707"/>
                </a:lnTo>
                <a:lnTo>
                  <a:pt x="76912" y="1197527"/>
                </a:lnTo>
                <a:lnTo>
                  <a:pt x="77020" y="1197203"/>
                </a:lnTo>
                <a:close/>
                <a:moveTo>
                  <a:pt x="346446" y="1196626"/>
                </a:moveTo>
                <a:lnTo>
                  <a:pt x="347059" y="1196734"/>
                </a:lnTo>
                <a:lnTo>
                  <a:pt x="347240" y="1196806"/>
                </a:lnTo>
                <a:lnTo>
                  <a:pt x="347132" y="1197419"/>
                </a:lnTo>
                <a:lnTo>
                  <a:pt x="347059" y="1197635"/>
                </a:lnTo>
                <a:lnTo>
                  <a:pt x="346338" y="1197527"/>
                </a:lnTo>
                <a:lnTo>
                  <a:pt x="346266" y="1197419"/>
                </a:lnTo>
                <a:lnTo>
                  <a:pt x="346266" y="1196806"/>
                </a:lnTo>
                <a:close/>
                <a:moveTo>
                  <a:pt x="75938" y="1196410"/>
                </a:moveTo>
                <a:lnTo>
                  <a:pt x="76912" y="1196518"/>
                </a:lnTo>
                <a:lnTo>
                  <a:pt x="77020" y="1196626"/>
                </a:lnTo>
                <a:lnTo>
                  <a:pt x="76515" y="1197023"/>
                </a:lnTo>
                <a:lnTo>
                  <a:pt x="75938" y="1197023"/>
                </a:lnTo>
                <a:lnTo>
                  <a:pt x="75722" y="1196806"/>
                </a:lnTo>
                <a:lnTo>
                  <a:pt x="75722" y="1196518"/>
                </a:lnTo>
                <a:close/>
                <a:moveTo>
                  <a:pt x="79833" y="1195833"/>
                </a:moveTo>
                <a:lnTo>
                  <a:pt x="80410" y="1195833"/>
                </a:lnTo>
                <a:lnTo>
                  <a:pt x="80626" y="1196014"/>
                </a:lnTo>
                <a:lnTo>
                  <a:pt x="80626" y="1196338"/>
                </a:lnTo>
                <a:lnTo>
                  <a:pt x="80410" y="1196410"/>
                </a:lnTo>
                <a:lnTo>
                  <a:pt x="80121" y="1196410"/>
                </a:lnTo>
                <a:lnTo>
                  <a:pt x="79616" y="1195941"/>
                </a:lnTo>
                <a:close/>
                <a:moveTo>
                  <a:pt x="75037" y="1195113"/>
                </a:moveTo>
                <a:lnTo>
                  <a:pt x="75434" y="1195113"/>
                </a:lnTo>
                <a:lnTo>
                  <a:pt x="75542" y="1195329"/>
                </a:lnTo>
                <a:lnTo>
                  <a:pt x="75542" y="1195617"/>
                </a:lnTo>
                <a:lnTo>
                  <a:pt x="75325" y="1195725"/>
                </a:lnTo>
                <a:lnTo>
                  <a:pt x="74748" y="1195725"/>
                </a:lnTo>
                <a:lnTo>
                  <a:pt x="74532" y="1195509"/>
                </a:lnTo>
                <a:close/>
                <a:moveTo>
                  <a:pt x="79616" y="1194932"/>
                </a:moveTo>
                <a:lnTo>
                  <a:pt x="80229" y="1194932"/>
                </a:lnTo>
                <a:lnTo>
                  <a:pt x="80410" y="1195113"/>
                </a:lnTo>
                <a:lnTo>
                  <a:pt x="80301" y="1195437"/>
                </a:lnTo>
                <a:lnTo>
                  <a:pt x="80229" y="1195509"/>
                </a:lnTo>
                <a:lnTo>
                  <a:pt x="79508" y="1195509"/>
                </a:lnTo>
                <a:lnTo>
                  <a:pt x="79436" y="1195329"/>
                </a:lnTo>
                <a:lnTo>
                  <a:pt x="79436" y="1195040"/>
                </a:lnTo>
                <a:close/>
                <a:moveTo>
                  <a:pt x="277503" y="1192626"/>
                </a:moveTo>
                <a:lnTo>
                  <a:pt x="277900" y="1192626"/>
                </a:lnTo>
                <a:lnTo>
                  <a:pt x="278008" y="1192734"/>
                </a:lnTo>
                <a:lnTo>
                  <a:pt x="278008" y="1193347"/>
                </a:lnTo>
                <a:lnTo>
                  <a:pt x="277792" y="1193527"/>
                </a:lnTo>
                <a:lnTo>
                  <a:pt x="277215" y="1193419"/>
                </a:lnTo>
                <a:lnTo>
                  <a:pt x="276998" y="1193347"/>
                </a:lnTo>
                <a:lnTo>
                  <a:pt x="276998" y="1193022"/>
                </a:lnTo>
                <a:close/>
                <a:moveTo>
                  <a:pt x="71936" y="1189526"/>
                </a:moveTo>
                <a:lnTo>
                  <a:pt x="72441" y="1190031"/>
                </a:lnTo>
                <a:lnTo>
                  <a:pt x="72441" y="1190355"/>
                </a:lnTo>
                <a:lnTo>
                  <a:pt x="72621" y="1190644"/>
                </a:lnTo>
                <a:lnTo>
                  <a:pt x="72621" y="1191256"/>
                </a:lnTo>
                <a:lnTo>
                  <a:pt x="72441" y="1191328"/>
                </a:lnTo>
                <a:lnTo>
                  <a:pt x="71828" y="1191328"/>
                </a:lnTo>
                <a:lnTo>
                  <a:pt x="71539" y="1191040"/>
                </a:lnTo>
                <a:lnTo>
                  <a:pt x="71251" y="1190932"/>
                </a:lnTo>
                <a:lnTo>
                  <a:pt x="70746" y="1190535"/>
                </a:lnTo>
                <a:lnTo>
                  <a:pt x="70746" y="1190247"/>
                </a:lnTo>
                <a:lnTo>
                  <a:pt x="71323" y="1189851"/>
                </a:lnTo>
                <a:lnTo>
                  <a:pt x="71647" y="1189851"/>
                </a:lnTo>
                <a:close/>
                <a:moveTo>
                  <a:pt x="68763" y="1189346"/>
                </a:moveTo>
                <a:lnTo>
                  <a:pt x="69051" y="1189346"/>
                </a:lnTo>
                <a:lnTo>
                  <a:pt x="69448" y="1189634"/>
                </a:lnTo>
                <a:lnTo>
                  <a:pt x="69736" y="1189634"/>
                </a:lnTo>
                <a:lnTo>
                  <a:pt x="69845" y="1189851"/>
                </a:lnTo>
                <a:lnTo>
                  <a:pt x="69340" y="1190247"/>
                </a:lnTo>
                <a:lnTo>
                  <a:pt x="69051" y="1190247"/>
                </a:lnTo>
                <a:lnTo>
                  <a:pt x="68763" y="1189851"/>
                </a:lnTo>
                <a:lnTo>
                  <a:pt x="68438" y="1189851"/>
                </a:lnTo>
                <a:lnTo>
                  <a:pt x="68258" y="1189743"/>
                </a:lnTo>
                <a:close/>
                <a:moveTo>
                  <a:pt x="71431" y="1188337"/>
                </a:moveTo>
                <a:lnTo>
                  <a:pt x="71864" y="1188842"/>
                </a:lnTo>
                <a:lnTo>
                  <a:pt x="71864" y="1189130"/>
                </a:lnTo>
                <a:lnTo>
                  <a:pt x="71647" y="1189238"/>
                </a:lnTo>
                <a:lnTo>
                  <a:pt x="71071" y="1189238"/>
                </a:lnTo>
                <a:lnTo>
                  <a:pt x="70854" y="1189058"/>
                </a:lnTo>
                <a:lnTo>
                  <a:pt x="70962" y="1188733"/>
                </a:lnTo>
                <a:close/>
                <a:moveTo>
                  <a:pt x="66671" y="1187364"/>
                </a:moveTo>
                <a:lnTo>
                  <a:pt x="66960" y="1187364"/>
                </a:lnTo>
                <a:lnTo>
                  <a:pt x="67176" y="1187544"/>
                </a:lnTo>
                <a:lnTo>
                  <a:pt x="67176" y="1188157"/>
                </a:lnTo>
                <a:lnTo>
                  <a:pt x="66780" y="1188445"/>
                </a:lnTo>
                <a:lnTo>
                  <a:pt x="67068" y="1188733"/>
                </a:lnTo>
                <a:lnTo>
                  <a:pt x="67068" y="1189346"/>
                </a:lnTo>
                <a:lnTo>
                  <a:pt x="66888" y="1189454"/>
                </a:lnTo>
                <a:lnTo>
                  <a:pt x="66563" y="1189454"/>
                </a:lnTo>
                <a:lnTo>
                  <a:pt x="66275" y="1189130"/>
                </a:lnTo>
                <a:lnTo>
                  <a:pt x="65554" y="1189058"/>
                </a:lnTo>
                <a:lnTo>
                  <a:pt x="65157" y="1188553"/>
                </a:lnTo>
                <a:lnTo>
                  <a:pt x="65157" y="1188265"/>
                </a:lnTo>
                <a:lnTo>
                  <a:pt x="66058" y="1187652"/>
                </a:lnTo>
                <a:lnTo>
                  <a:pt x="66347" y="1187652"/>
                </a:lnTo>
                <a:close/>
                <a:moveTo>
                  <a:pt x="75145" y="1185634"/>
                </a:moveTo>
                <a:lnTo>
                  <a:pt x="75830" y="1185742"/>
                </a:lnTo>
                <a:lnTo>
                  <a:pt x="76119" y="1186030"/>
                </a:lnTo>
                <a:lnTo>
                  <a:pt x="76443" y="1186030"/>
                </a:lnTo>
                <a:lnTo>
                  <a:pt x="76840" y="1186535"/>
                </a:lnTo>
                <a:lnTo>
                  <a:pt x="76840" y="1187148"/>
                </a:lnTo>
                <a:lnTo>
                  <a:pt x="76624" y="1187256"/>
                </a:lnTo>
                <a:lnTo>
                  <a:pt x="75650" y="1187148"/>
                </a:lnTo>
                <a:lnTo>
                  <a:pt x="74929" y="1186355"/>
                </a:lnTo>
                <a:lnTo>
                  <a:pt x="75037" y="1185742"/>
                </a:lnTo>
                <a:close/>
                <a:moveTo>
                  <a:pt x="70349" y="1185562"/>
                </a:moveTo>
                <a:lnTo>
                  <a:pt x="70962" y="1185634"/>
                </a:lnTo>
                <a:lnTo>
                  <a:pt x="71143" y="1185742"/>
                </a:lnTo>
                <a:lnTo>
                  <a:pt x="71035" y="1186355"/>
                </a:lnTo>
                <a:lnTo>
                  <a:pt x="70962" y="1186535"/>
                </a:lnTo>
                <a:lnTo>
                  <a:pt x="70638" y="1186427"/>
                </a:lnTo>
                <a:lnTo>
                  <a:pt x="70133" y="1185958"/>
                </a:lnTo>
                <a:lnTo>
                  <a:pt x="70133" y="1185742"/>
                </a:lnTo>
                <a:close/>
                <a:moveTo>
                  <a:pt x="79725" y="1185346"/>
                </a:moveTo>
                <a:lnTo>
                  <a:pt x="80301" y="1185454"/>
                </a:lnTo>
                <a:lnTo>
                  <a:pt x="80410" y="1185562"/>
                </a:lnTo>
                <a:lnTo>
                  <a:pt x="80410" y="1185850"/>
                </a:lnTo>
                <a:lnTo>
                  <a:pt x="80229" y="1186030"/>
                </a:lnTo>
                <a:lnTo>
                  <a:pt x="79616" y="1185958"/>
                </a:lnTo>
                <a:lnTo>
                  <a:pt x="79508" y="1185850"/>
                </a:lnTo>
                <a:lnTo>
                  <a:pt x="79508" y="1185562"/>
                </a:lnTo>
                <a:close/>
                <a:moveTo>
                  <a:pt x="73342" y="1184373"/>
                </a:moveTo>
                <a:lnTo>
                  <a:pt x="74027" y="1184373"/>
                </a:lnTo>
                <a:lnTo>
                  <a:pt x="74424" y="1184841"/>
                </a:lnTo>
                <a:lnTo>
                  <a:pt x="74424" y="1185165"/>
                </a:lnTo>
                <a:lnTo>
                  <a:pt x="73847" y="1185562"/>
                </a:lnTo>
                <a:lnTo>
                  <a:pt x="73559" y="1185562"/>
                </a:lnTo>
                <a:lnTo>
                  <a:pt x="73126" y="1185057"/>
                </a:lnTo>
                <a:lnTo>
                  <a:pt x="73126" y="1184445"/>
                </a:lnTo>
                <a:close/>
                <a:moveTo>
                  <a:pt x="76227" y="1184264"/>
                </a:moveTo>
                <a:lnTo>
                  <a:pt x="77525" y="1184373"/>
                </a:lnTo>
                <a:lnTo>
                  <a:pt x="77633" y="1184445"/>
                </a:lnTo>
                <a:lnTo>
                  <a:pt x="77633" y="1185057"/>
                </a:lnTo>
                <a:lnTo>
                  <a:pt x="77417" y="1185238"/>
                </a:lnTo>
                <a:lnTo>
                  <a:pt x="76119" y="1185165"/>
                </a:lnTo>
                <a:lnTo>
                  <a:pt x="75722" y="1184661"/>
                </a:lnTo>
                <a:close/>
                <a:moveTo>
                  <a:pt x="73450" y="1183472"/>
                </a:moveTo>
                <a:lnTo>
                  <a:pt x="74640" y="1183544"/>
                </a:lnTo>
                <a:lnTo>
                  <a:pt x="74821" y="1183652"/>
                </a:lnTo>
                <a:lnTo>
                  <a:pt x="74821" y="1183940"/>
                </a:lnTo>
                <a:lnTo>
                  <a:pt x="74640" y="1184156"/>
                </a:lnTo>
                <a:lnTo>
                  <a:pt x="73342" y="1184048"/>
                </a:lnTo>
                <a:lnTo>
                  <a:pt x="73234" y="1183868"/>
                </a:lnTo>
                <a:lnTo>
                  <a:pt x="73234" y="1183544"/>
                </a:lnTo>
                <a:close/>
                <a:moveTo>
                  <a:pt x="81419" y="1183472"/>
                </a:moveTo>
                <a:lnTo>
                  <a:pt x="81708" y="1183472"/>
                </a:lnTo>
                <a:lnTo>
                  <a:pt x="81924" y="1183652"/>
                </a:lnTo>
                <a:lnTo>
                  <a:pt x="81924" y="1183940"/>
                </a:lnTo>
                <a:lnTo>
                  <a:pt x="81708" y="1184048"/>
                </a:lnTo>
                <a:lnTo>
                  <a:pt x="81023" y="1183940"/>
                </a:lnTo>
                <a:lnTo>
                  <a:pt x="80914" y="1183868"/>
                </a:lnTo>
                <a:close/>
                <a:moveTo>
                  <a:pt x="76912" y="1183075"/>
                </a:moveTo>
                <a:lnTo>
                  <a:pt x="77705" y="1183868"/>
                </a:lnTo>
                <a:lnTo>
                  <a:pt x="77525" y="1184048"/>
                </a:lnTo>
                <a:lnTo>
                  <a:pt x="76515" y="1183940"/>
                </a:lnTo>
                <a:lnTo>
                  <a:pt x="76443" y="1183868"/>
                </a:lnTo>
                <a:lnTo>
                  <a:pt x="76443" y="1183544"/>
                </a:lnTo>
                <a:close/>
                <a:moveTo>
                  <a:pt x="69736" y="1181057"/>
                </a:moveTo>
                <a:lnTo>
                  <a:pt x="70061" y="1181057"/>
                </a:lnTo>
                <a:lnTo>
                  <a:pt x="70530" y="1181561"/>
                </a:lnTo>
                <a:lnTo>
                  <a:pt x="70458" y="1181850"/>
                </a:lnTo>
                <a:lnTo>
                  <a:pt x="69953" y="1182246"/>
                </a:lnTo>
                <a:lnTo>
                  <a:pt x="69556" y="1181778"/>
                </a:lnTo>
                <a:lnTo>
                  <a:pt x="69556" y="1181165"/>
                </a:lnTo>
                <a:close/>
                <a:moveTo>
                  <a:pt x="71647" y="1180877"/>
                </a:moveTo>
                <a:lnTo>
                  <a:pt x="72044" y="1180949"/>
                </a:lnTo>
                <a:lnTo>
                  <a:pt x="72224" y="1181273"/>
                </a:lnTo>
                <a:lnTo>
                  <a:pt x="72657" y="1181273"/>
                </a:lnTo>
                <a:lnTo>
                  <a:pt x="74244" y="1183075"/>
                </a:lnTo>
                <a:lnTo>
                  <a:pt x="74027" y="1183147"/>
                </a:lnTo>
                <a:lnTo>
                  <a:pt x="73126" y="1183075"/>
                </a:lnTo>
                <a:lnTo>
                  <a:pt x="72946" y="1183255"/>
                </a:lnTo>
                <a:lnTo>
                  <a:pt x="72946" y="1183544"/>
                </a:lnTo>
                <a:lnTo>
                  <a:pt x="72729" y="1183652"/>
                </a:lnTo>
                <a:lnTo>
                  <a:pt x="72441" y="1183652"/>
                </a:lnTo>
                <a:lnTo>
                  <a:pt x="72044" y="1183940"/>
                </a:lnTo>
                <a:lnTo>
                  <a:pt x="71467" y="1183868"/>
                </a:lnTo>
                <a:lnTo>
                  <a:pt x="71359" y="1183760"/>
                </a:lnTo>
                <a:lnTo>
                  <a:pt x="71467" y="1182246"/>
                </a:lnTo>
                <a:lnTo>
                  <a:pt x="71143" y="1181958"/>
                </a:lnTo>
                <a:lnTo>
                  <a:pt x="71143" y="1181273"/>
                </a:lnTo>
                <a:close/>
                <a:moveTo>
                  <a:pt x="74929" y="1179976"/>
                </a:moveTo>
                <a:lnTo>
                  <a:pt x="75217" y="1179976"/>
                </a:lnTo>
                <a:lnTo>
                  <a:pt x="75542" y="1180372"/>
                </a:lnTo>
                <a:lnTo>
                  <a:pt x="75938" y="1180372"/>
                </a:lnTo>
                <a:lnTo>
                  <a:pt x="76011" y="1180552"/>
                </a:lnTo>
                <a:lnTo>
                  <a:pt x="75938" y="1181381"/>
                </a:lnTo>
                <a:lnTo>
                  <a:pt x="76227" y="1181778"/>
                </a:lnTo>
                <a:lnTo>
                  <a:pt x="76227" y="1182246"/>
                </a:lnTo>
                <a:lnTo>
                  <a:pt x="76047" y="1182462"/>
                </a:lnTo>
                <a:lnTo>
                  <a:pt x="75722" y="1182066"/>
                </a:lnTo>
                <a:lnTo>
                  <a:pt x="75434" y="1182066"/>
                </a:lnTo>
                <a:lnTo>
                  <a:pt x="75109" y="1181778"/>
                </a:lnTo>
                <a:lnTo>
                  <a:pt x="74929" y="1181958"/>
                </a:lnTo>
                <a:lnTo>
                  <a:pt x="74929" y="1182246"/>
                </a:lnTo>
                <a:lnTo>
                  <a:pt x="75217" y="1182571"/>
                </a:lnTo>
                <a:lnTo>
                  <a:pt x="75037" y="1182643"/>
                </a:lnTo>
                <a:lnTo>
                  <a:pt x="74424" y="1182643"/>
                </a:lnTo>
                <a:lnTo>
                  <a:pt x="72837" y="1180877"/>
                </a:lnTo>
                <a:lnTo>
                  <a:pt x="73126" y="1180552"/>
                </a:lnTo>
                <a:lnTo>
                  <a:pt x="73126" y="1180264"/>
                </a:lnTo>
                <a:lnTo>
                  <a:pt x="73342" y="1180156"/>
                </a:lnTo>
                <a:lnTo>
                  <a:pt x="74640" y="1180264"/>
                </a:lnTo>
                <a:close/>
                <a:moveTo>
                  <a:pt x="86287" y="1179075"/>
                </a:moveTo>
                <a:lnTo>
                  <a:pt x="86900" y="1179075"/>
                </a:lnTo>
                <a:lnTo>
                  <a:pt x="87080" y="1179255"/>
                </a:lnTo>
                <a:lnTo>
                  <a:pt x="87008" y="1180156"/>
                </a:lnTo>
                <a:lnTo>
                  <a:pt x="86612" y="1180480"/>
                </a:lnTo>
                <a:lnTo>
                  <a:pt x="86612" y="1180769"/>
                </a:lnTo>
                <a:lnTo>
                  <a:pt x="86395" y="1180877"/>
                </a:lnTo>
                <a:lnTo>
                  <a:pt x="86107" y="1180877"/>
                </a:lnTo>
                <a:lnTo>
                  <a:pt x="85710" y="1180372"/>
                </a:lnTo>
                <a:lnTo>
                  <a:pt x="85999" y="1180048"/>
                </a:lnTo>
                <a:lnTo>
                  <a:pt x="86107" y="1179183"/>
                </a:lnTo>
                <a:close/>
                <a:moveTo>
                  <a:pt x="77633" y="1178967"/>
                </a:moveTo>
                <a:lnTo>
                  <a:pt x="77922" y="1179363"/>
                </a:lnTo>
                <a:lnTo>
                  <a:pt x="78210" y="1179363"/>
                </a:lnTo>
                <a:lnTo>
                  <a:pt x="78318" y="1179471"/>
                </a:lnTo>
                <a:lnTo>
                  <a:pt x="78318" y="1179759"/>
                </a:lnTo>
                <a:lnTo>
                  <a:pt x="77813" y="1180156"/>
                </a:lnTo>
                <a:lnTo>
                  <a:pt x="77236" y="1180156"/>
                </a:lnTo>
                <a:lnTo>
                  <a:pt x="77020" y="1179976"/>
                </a:lnTo>
                <a:lnTo>
                  <a:pt x="77128" y="1179075"/>
                </a:lnTo>
                <a:lnTo>
                  <a:pt x="77309" y="1178967"/>
                </a:lnTo>
                <a:close/>
                <a:moveTo>
                  <a:pt x="66780" y="1178174"/>
                </a:moveTo>
                <a:lnTo>
                  <a:pt x="67357" y="1178174"/>
                </a:lnTo>
                <a:lnTo>
                  <a:pt x="67573" y="1178354"/>
                </a:lnTo>
                <a:lnTo>
                  <a:pt x="67573" y="1178678"/>
                </a:lnTo>
                <a:lnTo>
                  <a:pt x="67645" y="1178858"/>
                </a:lnTo>
                <a:lnTo>
                  <a:pt x="67970" y="1178858"/>
                </a:lnTo>
                <a:lnTo>
                  <a:pt x="68150" y="1178967"/>
                </a:lnTo>
                <a:lnTo>
                  <a:pt x="68078" y="1179579"/>
                </a:lnTo>
                <a:lnTo>
                  <a:pt x="67970" y="1179759"/>
                </a:lnTo>
                <a:lnTo>
                  <a:pt x="67284" y="1179651"/>
                </a:lnTo>
                <a:lnTo>
                  <a:pt x="66888" y="1179183"/>
                </a:lnTo>
                <a:lnTo>
                  <a:pt x="66888" y="1178858"/>
                </a:lnTo>
                <a:lnTo>
                  <a:pt x="66563" y="1178570"/>
                </a:lnTo>
                <a:lnTo>
                  <a:pt x="66563" y="1178282"/>
                </a:lnTo>
                <a:close/>
                <a:moveTo>
                  <a:pt x="66455" y="1177273"/>
                </a:moveTo>
                <a:lnTo>
                  <a:pt x="67465" y="1177273"/>
                </a:lnTo>
                <a:lnTo>
                  <a:pt x="67573" y="1177453"/>
                </a:lnTo>
                <a:lnTo>
                  <a:pt x="67068" y="1177849"/>
                </a:lnTo>
                <a:lnTo>
                  <a:pt x="66455" y="1177849"/>
                </a:lnTo>
                <a:lnTo>
                  <a:pt x="66383" y="1177669"/>
                </a:lnTo>
                <a:lnTo>
                  <a:pt x="66383" y="1177381"/>
                </a:lnTo>
                <a:close/>
                <a:moveTo>
                  <a:pt x="45650" y="1177056"/>
                </a:moveTo>
                <a:lnTo>
                  <a:pt x="45650" y="1177092"/>
                </a:lnTo>
                <a:lnTo>
                  <a:pt x="46046" y="1177092"/>
                </a:lnTo>
                <a:lnTo>
                  <a:pt x="46154" y="1177273"/>
                </a:lnTo>
                <a:lnTo>
                  <a:pt x="46154" y="1177561"/>
                </a:lnTo>
                <a:lnTo>
                  <a:pt x="46227" y="1177669"/>
                </a:lnTo>
                <a:lnTo>
                  <a:pt x="46551" y="1177777"/>
                </a:lnTo>
                <a:lnTo>
                  <a:pt x="46948" y="1177489"/>
                </a:lnTo>
                <a:lnTo>
                  <a:pt x="47561" y="1177561"/>
                </a:lnTo>
                <a:lnTo>
                  <a:pt x="48751" y="1178786"/>
                </a:lnTo>
                <a:lnTo>
                  <a:pt x="49039" y="1178858"/>
                </a:lnTo>
                <a:lnTo>
                  <a:pt x="49219" y="1178967"/>
                </a:lnTo>
                <a:lnTo>
                  <a:pt x="49147" y="1179579"/>
                </a:lnTo>
                <a:lnTo>
                  <a:pt x="49039" y="1179759"/>
                </a:lnTo>
                <a:lnTo>
                  <a:pt x="48354" y="1179651"/>
                </a:lnTo>
                <a:lnTo>
                  <a:pt x="48246" y="1179759"/>
                </a:lnTo>
                <a:lnTo>
                  <a:pt x="48354" y="1179976"/>
                </a:lnTo>
                <a:lnTo>
                  <a:pt x="49328" y="1180048"/>
                </a:lnTo>
                <a:lnTo>
                  <a:pt x="49652" y="1179759"/>
                </a:lnTo>
                <a:lnTo>
                  <a:pt x="49940" y="1179759"/>
                </a:lnTo>
                <a:lnTo>
                  <a:pt x="50553" y="1179363"/>
                </a:lnTo>
                <a:lnTo>
                  <a:pt x="50553" y="1179075"/>
                </a:lnTo>
                <a:lnTo>
                  <a:pt x="50842" y="1178858"/>
                </a:lnTo>
                <a:lnTo>
                  <a:pt x="50842" y="1178570"/>
                </a:lnTo>
                <a:lnTo>
                  <a:pt x="51347" y="1178065"/>
                </a:lnTo>
                <a:lnTo>
                  <a:pt x="53005" y="1178282"/>
                </a:lnTo>
                <a:lnTo>
                  <a:pt x="53510" y="1177849"/>
                </a:lnTo>
                <a:lnTo>
                  <a:pt x="53510" y="1177273"/>
                </a:lnTo>
                <a:lnTo>
                  <a:pt x="53727" y="1177164"/>
                </a:lnTo>
                <a:lnTo>
                  <a:pt x="54304" y="1177164"/>
                </a:lnTo>
                <a:lnTo>
                  <a:pt x="54917" y="1177777"/>
                </a:lnTo>
                <a:lnTo>
                  <a:pt x="55313" y="1177561"/>
                </a:lnTo>
                <a:lnTo>
                  <a:pt x="55926" y="1177561"/>
                </a:lnTo>
                <a:lnTo>
                  <a:pt x="56215" y="1177381"/>
                </a:lnTo>
                <a:lnTo>
                  <a:pt x="56611" y="1177381"/>
                </a:lnTo>
                <a:lnTo>
                  <a:pt x="56900" y="1177056"/>
                </a:lnTo>
                <a:lnTo>
                  <a:pt x="57224" y="1177381"/>
                </a:lnTo>
                <a:lnTo>
                  <a:pt x="57801" y="1177489"/>
                </a:lnTo>
                <a:lnTo>
                  <a:pt x="58018" y="1177561"/>
                </a:lnTo>
                <a:lnTo>
                  <a:pt x="58018" y="1177885"/>
                </a:lnTo>
                <a:lnTo>
                  <a:pt x="58414" y="1178354"/>
                </a:lnTo>
                <a:lnTo>
                  <a:pt x="58703" y="1178354"/>
                </a:lnTo>
                <a:lnTo>
                  <a:pt x="59316" y="1179075"/>
                </a:lnTo>
                <a:lnTo>
                  <a:pt x="59604" y="1179075"/>
                </a:lnTo>
                <a:lnTo>
                  <a:pt x="59784" y="1179255"/>
                </a:lnTo>
                <a:lnTo>
                  <a:pt x="59712" y="1180156"/>
                </a:lnTo>
                <a:lnTo>
                  <a:pt x="59388" y="1180372"/>
                </a:lnTo>
                <a:lnTo>
                  <a:pt x="59316" y="1181273"/>
                </a:lnTo>
                <a:lnTo>
                  <a:pt x="59496" y="1181453"/>
                </a:lnTo>
                <a:lnTo>
                  <a:pt x="59604" y="1181273"/>
                </a:lnTo>
                <a:lnTo>
                  <a:pt x="59676" y="1181057"/>
                </a:lnTo>
                <a:lnTo>
                  <a:pt x="59784" y="1180877"/>
                </a:lnTo>
                <a:lnTo>
                  <a:pt x="60794" y="1180949"/>
                </a:lnTo>
                <a:lnTo>
                  <a:pt x="61479" y="1181778"/>
                </a:lnTo>
                <a:lnTo>
                  <a:pt x="61479" y="1182354"/>
                </a:lnTo>
                <a:lnTo>
                  <a:pt x="61263" y="1182462"/>
                </a:lnTo>
                <a:lnTo>
                  <a:pt x="60974" y="1182462"/>
                </a:lnTo>
                <a:lnTo>
                  <a:pt x="60794" y="1182571"/>
                </a:lnTo>
                <a:lnTo>
                  <a:pt x="60686" y="1184048"/>
                </a:lnTo>
                <a:lnTo>
                  <a:pt x="60794" y="1184264"/>
                </a:lnTo>
                <a:lnTo>
                  <a:pt x="60974" y="1184048"/>
                </a:lnTo>
                <a:lnTo>
                  <a:pt x="61082" y="1183544"/>
                </a:lnTo>
                <a:lnTo>
                  <a:pt x="61587" y="1183075"/>
                </a:lnTo>
                <a:lnTo>
                  <a:pt x="62164" y="1183147"/>
                </a:lnTo>
                <a:lnTo>
                  <a:pt x="62489" y="1183472"/>
                </a:lnTo>
                <a:lnTo>
                  <a:pt x="63462" y="1183544"/>
                </a:lnTo>
                <a:lnTo>
                  <a:pt x="63787" y="1183868"/>
                </a:lnTo>
                <a:lnTo>
                  <a:pt x="64652" y="1183940"/>
                </a:lnTo>
                <a:lnTo>
                  <a:pt x="65445" y="1184769"/>
                </a:lnTo>
                <a:lnTo>
                  <a:pt x="65373" y="1185346"/>
                </a:lnTo>
                <a:lnTo>
                  <a:pt x="65554" y="1185562"/>
                </a:lnTo>
                <a:lnTo>
                  <a:pt x="65662" y="1185346"/>
                </a:lnTo>
                <a:lnTo>
                  <a:pt x="65770" y="1185057"/>
                </a:lnTo>
                <a:lnTo>
                  <a:pt x="66058" y="1184769"/>
                </a:lnTo>
                <a:lnTo>
                  <a:pt x="65770" y="1184445"/>
                </a:lnTo>
                <a:lnTo>
                  <a:pt x="65770" y="1184156"/>
                </a:lnTo>
                <a:lnTo>
                  <a:pt x="65950" y="1184048"/>
                </a:lnTo>
                <a:lnTo>
                  <a:pt x="66239" y="1184373"/>
                </a:lnTo>
                <a:lnTo>
                  <a:pt x="66563" y="1184373"/>
                </a:lnTo>
                <a:lnTo>
                  <a:pt x="66852" y="1184661"/>
                </a:lnTo>
                <a:lnTo>
                  <a:pt x="67861" y="1184769"/>
                </a:lnTo>
                <a:lnTo>
                  <a:pt x="68150" y="1185057"/>
                </a:lnTo>
                <a:lnTo>
                  <a:pt x="68474" y="1185165"/>
                </a:lnTo>
                <a:lnTo>
                  <a:pt x="69340" y="1186030"/>
                </a:lnTo>
                <a:lnTo>
                  <a:pt x="69664" y="1186139"/>
                </a:lnTo>
                <a:lnTo>
                  <a:pt x="69845" y="1186247"/>
                </a:lnTo>
                <a:lnTo>
                  <a:pt x="69845" y="1186535"/>
                </a:lnTo>
                <a:lnTo>
                  <a:pt x="70061" y="1186859"/>
                </a:lnTo>
                <a:lnTo>
                  <a:pt x="70061" y="1187436"/>
                </a:lnTo>
                <a:lnTo>
                  <a:pt x="70349" y="1187760"/>
                </a:lnTo>
                <a:lnTo>
                  <a:pt x="70241" y="1189346"/>
                </a:lnTo>
                <a:lnTo>
                  <a:pt x="70061" y="1189454"/>
                </a:lnTo>
                <a:lnTo>
                  <a:pt x="69736" y="1189346"/>
                </a:lnTo>
                <a:lnTo>
                  <a:pt x="69448" y="1189058"/>
                </a:lnTo>
                <a:lnTo>
                  <a:pt x="69159" y="1189058"/>
                </a:lnTo>
                <a:lnTo>
                  <a:pt x="68835" y="1188733"/>
                </a:lnTo>
                <a:lnTo>
                  <a:pt x="67537" y="1188625"/>
                </a:lnTo>
                <a:lnTo>
                  <a:pt x="67357" y="1188445"/>
                </a:lnTo>
                <a:lnTo>
                  <a:pt x="67465" y="1187832"/>
                </a:lnTo>
                <a:lnTo>
                  <a:pt x="67753" y="1187544"/>
                </a:lnTo>
                <a:lnTo>
                  <a:pt x="67357" y="1187148"/>
                </a:lnTo>
                <a:lnTo>
                  <a:pt x="67068" y="1187040"/>
                </a:lnTo>
                <a:lnTo>
                  <a:pt x="66852" y="1186967"/>
                </a:lnTo>
                <a:lnTo>
                  <a:pt x="66852" y="1186643"/>
                </a:lnTo>
                <a:lnTo>
                  <a:pt x="66744" y="1186463"/>
                </a:lnTo>
                <a:lnTo>
                  <a:pt x="66563" y="1186643"/>
                </a:lnTo>
                <a:lnTo>
                  <a:pt x="66563" y="1186967"/>
                </a:lnTo>
                <a:lnTo>
                  <a:pt x="66058" y="1187364"/>
                </a:lnTo>
                <a:lnTo>
                  <a:pt x="65373" y="1187256"/>
                </a:lnTo>
                <a:lnTo>
                  <a:pt x="65265" y="1187364"/>
                </a:lnTo>
                <a:lnTo>
                  <a:pt x="65157" y="1187652"/>
                </a:lnTo>
                <a:lnTo>
                  <a:pt x="64688" y="1188157"/>
                </a:lnTo>
                <a:lnTo>
                  <a:pt x="64364" y="1188049"/>
                </a:lnTo>
                <a:lnTo>
                  <a:pt x="64075" y="1187760"/>
                </a:lnTo>
                <a:lnTo>
                  <a:pt x="63787" y="1187760"/>
                </a:lnTo>
                <a:lnTo>
                  <a:pt x="63570" y="1187868"/>
                </a:lnTo>
                <a:lnTo>
                  <a:pt x="64183" y="1188553"/>
                </a:lnTo>
                <a:lnTo>
                  <a:pt x="64183" y="1188842"/>
                </a:lnTo>
                <a:lnTo>
                  <a:pt x="64256" y="1188950"/>
                </a:lnTo>
                <a:lnTo>
                  <a:pt x="64977" y="1189058"/>
                </a:lnTo>
                <a:lnTo>
                  <a:pt x="65265" y="1189346"/>
                </a:lnTo>
                <a:lnTo>
                  <a:pt x="65878" y="1189346"/>
                </a:lnTo>
                <a:lnTo>
                  <a:pt x="66167" y="1189743"/>
                </a:lnTo>
                <a:lnTo>
                  <a:pt x="67465" y="1189851"/>
                </a:lnTo>
                <a:lnTo>
                  <a:pt x="68078" y="1190463"/>
                </a:lnTo>
                <a:lnTo>
                  <a:pt x="68655" y="1190535"/>
                </a:lnTo>
                <a:lnTo>
                  <a:pt x="68979" y="1190860"/>
                </a:lnTo>
                <a:lnTo>
                  <a:pt x="69376" y="1190860"/>
                </a:lnTo>
                <a:lnTo>
                  <a:pt x="69484" y="1191040"/>
                </a:lnTo>
                <a:lnTo>
                  <a:pt x="69484" y="1191364"/>
                </a:lnTo>
                <a:lnTo>
                  <a:pt x="69556" y="1191436"/>
                </a:lnTo>
                <a:lnTo>
                  <a:pt x="70566" y="1191545"/>
                </a:lnTo>
                <a:lnTo>
                  <a:pt x="70674" y="1191725"/>
                </a:lnTo>
                <a:lnTo>
                  <a:pt x="70674" y="1192049"/>
                </a:lnTo>
                <a:lnTo>
                  <a:pt x="71251" y="1192662"/>
                </a:lnTo>
                <a:lnTo>
                  <a:pt x="71251" y="1192950"/>
                </a:lnTo>
                <a:lnTo>
                  <a:pt x="71071" y="1193058"/>
                </a:lnTo>
                <a:lnTo>
                  <a:pt x="70169" y="1192950"/>
                </a:lnTo>
                <a:lnTo>
                  <a:pt x="69989" y="1193130"/>
                </a:lnTo>
                <a:lnTo>
                  <a:pt x="70061" y="1193238"/>
                </a:lnTo>
                <a:lnTo>
                  <a:pt x="70385" y="1193347"/>
                </a:lnTo>
                <a:lnTo>
                  <a:pt x="71864" y="1194932"/>
                </a:lnTo>
                <a:lnTo>
                  <a:pt x="72910" y="1194932"/>
                </a:lnTo>
                <a:lnTo>
                  <a:pt x="73414" y="1195437"/>
                </a:lnTo>
                <a:lnTo>
                  <a:pt x="73306" y="1196050"/>
                </a:lnTo>
                <a:lnTo>
                  <a:pt x="73018" y="1196338"/>
                </a:lnTo>
                <a:lnTo>
                  <a:pt x="73090" y="1196518"/>
                </a:lnTo>
                <a:lnTo>
                  <a:pt x="73414" y="1196518"/>
                </a:lnTo>
                <a:lnTo>
                  <a:pt x="73811" y="1196230"/>
                </a:lnTo>
                <a:lnTo>
                  <a:pt x="74676" y="1196338"/>
                </a:lnTo>
                <a:lnTo>
                  <a:pt x="74893" y="1196518"/>
                </a:lnTo>
                <a:lnTo>
                  <a:pt x="74785" y="1197023"/>
                </a:lnTo>
                <a:lnTo>
                  <a:pt x="75109" y="1197419"/>
                </a:lnTo>
                <a:lnTo>
                  <a:pt x="75109" y="1198320"/>
                </a:lnTo>
                <a:lnTo>
                  <a:pt x="74893" y="1198428"/>
                </a:lnTo>
                <a:lnTo>
                  <a:pt x="72585" y="1198212"/>
                </a:lnTo>
                <a:lnTo>
                  <a:pt x="72297" y="1197924"/>
                </a:lnTo>
                <a:lnTo>
                  <a:pt x="71395" y="1197816"/>
                </a:lnTo>
                <a:lnTo>
                  <a:pt x="70818" y="1197239"/>
                </a:lnTo>
                <a:lnTo>
                  <a:pt x="70602" y="1197311"/>
                </a:lnTo>
                <a:lnTo>
                  <a:pt x="70602" y="1197635"/>
                </a:lnTo>
                <a:lnTo>
                  <a:pt x="70422" y="1197707"/>
                </a:lnTo>
                <a:lnTo>
                  <a:pt x="69520" y="1197707"/>
                </a:lnTo>
                <a:lnTo>
                  <a:pt x="69304" y="1197816"/>
                </a:lnTo>
                <a:lnTo>
                  <a:pt x="69304" y="1198104"/>
                </a:lnTo>
                <a:lnTo>
                  <a:pt x="69628" y="1198392"/>
                </a:lnTo>
                <a:lnTo>
                  <a:pt x="69520" y="1199005"/>
                </a:lnTo>
                <a:lnTo>
                  <a:pt x="69736" y="1199221"/>
                </a:lnTo>
                <a:lnTo>
                  <a:pt x="70313" y="1199221"/>
                </a:lnTo>
                <a:lnTo>
                  <a:pt x="70710" y="1198897"/>
                </a:lnTo>
                <a:lnTo>
                  <a:pt x="71323" y="1199005"/>
                </a:lnTo>
                <a:lnTo>
                  <a:pt x="71431" y="1199185"/>
                </a:lnTo>
                <a:lnTo>
                  <a:pt x="71431" y="1199509"/>
                </a:lnTo>
                <a:lnTo>
                  <a:pt x="71107" y="1199690"/>
                </a:lnTo>
                <a:lnTo>
                  <a:pt x="71107" y="1200014"/>
                </a:lnTo>
                <a:lnTo>
                  <a:pt x="71215" y="1200194"/>
                </a:lnTo>
                <a:lnTo>
                  <a:pt x="72188" y="1199401"/>
                </a:lnTo>
                <a:lnTo>
                  <a:pt x="72513" y="1199690"/>
                </a:lnTo>
                <a:lnTo>
                  <a:pt x="72801" y="1199690"/>
                </a:lnTo>
                <a:lnTo>
                  <a:pt x="73883" y="1198897"/>
                </a:lnTo>
                <a:lnTo>
                  <a:pt x="75181" y="1199005"/>
                </a:lnTo>
                <a:lnTo>
                  <a:pt x="75289" y="1199185"/>
                </a:lnTo>
                <a:lnTo>
                  <a:pt x="75289" y="1199509"/>
                </a:lnTo>
                <a:lnTo>
                  <a:pt x="74604" y="1200014"/>
                </a:lnTo>
                <a:lnTo>
                  <a:pt x="74676" y="1200194"/>
                </a:lnTo>
                <a:lnTo>
                  <a:pt x="75686" y="1200194"/>
                </a:lnTo>
                <a:lnTo>
                  <a:pt x="75866" y="1200086"/>
                </a:lnTo>
                <a:lnTo>
                  <a:pt x="75866" y="1199185"/>
                </a:lnTo>
                <a:lnTo>
                  <a:pt x="75398" y="1198608"/>
                </a:lnTo>
                <a:lnTo>
                  <a:pt x="75866" y="1198212"/>
                </a:lnTo>
                <a:lnTo>
                  <a:pt x="76191" y="1198500"/>
                </a:lnTo>
                <a:lnTo>
                  <a:pt x="77056" y="1198608"/>
                </a:lnTo>
                <a:lnTo>
                  <a:pt x="77273" y="1198392"/>
                </a:lnTo>
                <a:lnTo>
                  <a:pt x="77273" y="1198104"/>
                </a:lnTo>
                <a:lnTo>
                  <a:pt x="77453" y="1197996"/>
                </a:lnTo>
                <a:lnTo>
                  <a:pt x="78462" y="1198104"/>
                </a:lnTo>
                <a:lnTo>
                  <a:pt x="78571" y="1198212"/>
                </a:lnTo>
                <a:lnTo>
                  <a:pt x="78354" y="1200591"/>
                </a:lnTo>
                <a:lnTo>
                  <a:pt x="77849" y="1200987"/>
                </a:lnTo>
                <a:lnTo>
                  <a:pt x="77561" y="1200987"/>
                </a:lnTo>
                <a:lnTo>
                  <a:pt x="77381" y="1201095"/>
                </a:lnTo>
                <a:lnTo>
                  <a:pt x="77381" y="1201384"/>
                </a:lnTo>
                <a:lnTo>
                  <a:pt x="77164" y="1201492"/>
                </a:lnTo>
                <a:lnTo>
                  <a:pt x="76876" y="1201492"/>
                </a:lnTo>
                <a:lnTo>
                  <a:pt x="76551" y="1201203"/>
                </a:lnTo>
                <a:lnTo>
                  <a:pt x="76263" y="1201203"/>
                </a:lnTo>
                <a:lnTo>
                  <a:pt x="76083" y="1201275"/>
                </a:lnTo>
                <a:lnTo>
                  <a:pt x="76371" y="1201600"/>
                </a:lnTo>
                <a:lnTo>
                  <a:pt x="76263" y="1202789"/>
                </a:lnTo>
                <a:lnTo>
                  <a:pt x="76083" y="1202897"/>
                </a:lnTo>
                <a:lnTo>
                  <a:pt x="75470" y="1202897"/>
                </a:lnTo>
                <a:lnTo>
                  <a:pt x="75181" y="1203186"/>
                </a:lnTo>
                <a:lnTo>
                  <a:pt x="74172" y="1203077"/>
                </a:lnTo>
                <a:lnTo>
                  <a:pt x="73486" y="1203690"/>
                </a:lnTo>
                <a:lnTo>
                  <a:pt x="73162" y="1203582"/>
                </a:lnTo>
                <a:lnTo>
                  <a:pt x="72693" y="1203978"/>
                </a:lnTo>
                <a:lnTo>
                  <a:pt x="72693" y="1204303"/>
                </a:lnTo>
                <a:lnTo>
                  <a:pt x="72477" y="1204483"/>
                </a:lnTo>
                <a:lnTo>
                  <a:pt x="72188" y="1204375"/>
                </a:lnTo>
                <a:lnTo>
                  <a:pt x="71792" y="1204699"/>
                </a:lnTo>
                <a:lnTo>
                  <a:pt x="71467" y="1204699"/>
                </a:lnTo>
                <a:lnTo>
                  <a:pt x="71179" y="1204375"/>
                </a:lnTo>
                <a:lnTo>
                  <a:pt x="70890" y="1204303"/>
                </a:lnTo>
                <a:lnTo>
                  <a:pt x="70385" y="1203906"/>
                </a:lnTo>
                <a:lnTo>
                  <a:pt x="70782" y="1203582"/>
                </a:lnTo>
                <a:lnTo>
                  <a:pt x="70566" y="1203402"/>
                </a:lnTo>
                <a:lnTo>
                  <a:pt x="70277" y="1203402"/>
                </a:lnTo>
                <a:lnTo>
                  <a:pt x="70061" y="1203474"/>
                </a:lnTo>
                <a:lnTo>
                  <a:pt x="69989" y="1204699"/>
                </a:lnTo>
                <a:lnTo>
                  <a:pt x="69484" y="1205096"/>
                </a:lnTo>
                <a:lnTo>
                  <a:pt x="69196" y="1205096"/>
                </a:lnTo>
                <a:lnTo>
                  <a:pt x="68583" y="1204483"/>
                </a:lnTo>
                <a:lnTo>
                  <a:pt x="68294" y="1204375"/>
                </a:lnTo>
                <a:lnTo>
                  <a:pt x="67789" y="1203906"/>
                </a:lnTo>
                <a:lnTo>
                  <a:pt x="68186" y="1203690"/>
                </a:lnTo>
                <a:lnTo>
                  <a:pt x="68186" y="1203402"/>
                </a:lnTo>
                <a:lnTo>
                  <a:pt x="68078" y="1203186"/>
                </a:lnTo>
                <a:lnTo>
                  <a:pt x="67393" y="1203186"/>
                </a:lnTo>
                <a:lnTo>
                  <a:pt x="67068" y="1202789"/>
                </a:lnTo>
                <a:lnTo>
                  <a:pt x="66780" y="1202789"/>
                </a:lnTo>
                <a:lnTo>
                  <a:pt x="66491" y="1202501"/>
                </a:lnTo>
                <a:lnTo>
                  <a:pt x="66167" y="1202501"/>
                </a:lnTo>
                <a:lnTo>
                  <a:pt x="65301" y="1201492"/>
                </a:lnTo>
                <a:lnTo>
                  <a:pt x="64977" y="1201492"/>
                </a:lnTo>
                <a:lnTo>
                  <a:pt x="64796" y="1201600"/>
                </a:lnTo>
                <a:lnTo>
                  <a:pt x="64796" y="1201888"/>
                </a:lnTo>
                <a:lnTo>
                  <a:pt x="64869" y="1202104"/>
                </a:lnTo>
                <a:lnTo>
                  <a:pt x="65193" y="1202104"/>
                </a:lnTo>
                <a:lnTo>
                  <a:pt x="65770" y="1202681"/>
                </a:lnTo>
                <a:lnTo>
                  <a:pt x="66095" y="1202789"/>
                </a:lnTo>
                <a:lnTo>
                  <a:pt x="67970" y="1204699"/>
                </a:lnTo>
                <a:lnTo>
                  <a:pt x="68294" y="1204699"/>
                </a:lnTo>
                <a:lnTo>
                  <a:pt x="68691" y="1205204"/>
                </a:lnTo>
                <a:lnTo>
                  <a:pt x="68691" y="1205780"/>
                </a:lnTo>
                <a:lnTo>
                  <a:pt x="68294" y="1206105"/>
                </a:lnTo>
                <a:lnTo>
                  <a:pt x="68294" y="1206393"/>
                </a:lnTo>
                <a:lnTo>
                  <a:pt x="68366" y="1206501"/>
                </a:lnTo>
                <a:lnTo>
                  <a:pt x="68763" y="1206285"/>
                </a:lnTo>
                <a:lnTo>
                  <a:pt x="69087" y="1206285"/>
                </a:lnTo>
                <a:lnTo>
                  <a:pt x="69484" y="1205997"/>
                </a:lnTo>
                <a:lnTo>
                  <a:pt x="69772" y="1205997"/>
                </a:lnTo>
                <a:lnTo>
                  <a:pt x="70061" y="1205780"/>
                </a:lnTo>
                <a:lnTo>
                  <a:pt x="70782" y="1205780"/>
                </a:lnTo>
                <a:lnTo>
                  <a:pt x="71972" y="1207078"/>
                </a:lnTo>
                <a:lnTo>
                  <a:pt x="72549" y="1206573"/>
                </a:lnTo>
                <a:lnTo>
                  <a:pt x="73162" y="1207186"/>
                </a:lnTo>
                <a:lnTo>
                  <a:pt x="73559" y="1207186"/>
                </a:lnTo>
                <a:lnTo>
                  <a:pt x="74172" y="1207907"/>
                </a:lnTo>
                <a:lnTo>
                  <a:pt x="74640" y="1207474"/>
                </a:lnTo>
                <a:lnTo>
                  <a:pt x="74640" y="1207186"/>
                </a:lnTo>
                <a:lnTo>
                  <a:pt x="74965" y="1206898"/>
                </a:lnTo>
                <a:lnTo>
                  <a:pt x="75037" y="1206573"/>
                </a:lnTo>
                <a:lnTo>
                  <a:pt x="75145" y="1206501"/>
                </a:lnTo>
                <a:lnTo>
                  <a:pt x="76155" y="1206501"/>
                </a:lnTo>
                <a:lnTo>
                  <a:pt x="76732" y="1207186"/>
                </a:lnTo>
                <a:lnTo>
                  <a:pt x="77056" y="1207186"/>
                </a:lnTo>
                <a:lnTo>
                  <a:pt x="77849" y="1207979"/>
                </a:lnTo>
                <a:lnTo>
                  <a:pt x="77741" y="1208303"/>
                </a:lnTo>
                <a:lnTo>
                  <a:pt x="77236" y="1208700"/>
                </a:lnTo>
                <a:lnTo>
                  <a:pt x="76948" y="1208700"/>
                </a:lnTo>
                <a:lnTo>
                  <a:pt x="76768" y="1208772"/>
                </a:lnTo>
                <a:lnTo>
                  <a:pt x="76948" y="1208988"/>
                </a:lnTo>
                <a:lnTo>
                  <a:pt x="77236" y="1208988"/>
                </a:lnTo>
                <a:lnTo>
                  <a:pt x="77345" y="1209096"/>
                </a:lnTo>
                <a:lnTo>
                  <a:pt x="77345" y="1209493"/>
                </a:lnTo>
                <a:lnTo>
                  <a:pt x="77056" y="1209673"/>
                </a:lnTo>
                <a:lnTo>
                  <a:pt x="76948" y="1210862"/>
                </a:lnTo>
                <a:lnTo>
                  <a:pt x="77345" y="1211367"/>
                </a:lnTo>
                <a:lnTo>
                  <a:pt x="77633" y="1211367"/>
                </a:lnTo>
                <a:lnTo>
                  <a:pt x="77849" y="1211583"/>
                </a:lnTo>
                <a:lnTo>
                  <a:pt x="77849" y="1212160"/>
                </a:lnTo>
                <a:lnTo>
                  <a:pt x="77453" y="1212484"/>
                </a:lnTo>
                <a:lnTo>
                  <a:pt x="77345" y="1214466"/>
                </a:lnTo>
                <a:lnTo>
                  <a:pt x="77453" y="1214682"/>
                </a:lnTo>
                <a:lnTo>
                  <a:pt x="77741" y="1214682"/>
                </a:lnTo>
                <a:lnTo>
                  <a:pt x="78138" y="1214358"/>
                </a:lnTo>
                <a:lnTo>
                  <a:pt x="78462" y="1214466"/>
                </a:lnTo>
                <a:lnTo>
                  <a:pt x="78751" y="1214178"/>
                </a:lnTo>
                <a:lnTo>
                  <a:pt x="79039" y="1214178"/>
                </a:lnTo>
                <a:lnTo>
                  <a:pt x="79761" y="1213673"/>
                </a:lnTo>
                <a:lnTo>
                  <a:pt x="80734" y="1213673"/>
                </a:lnTo>
                <a:lnTo>
                  <a:pt x="81059" y="1213457"/>
                </a:lnTo>
                <a:lnTo>
                  <a:pt x="81455" y="1213457"/>
                </a:lnTo>
                <a:lnTo>
                  <a:pt x="81744" y="1213781"/>
                </a:lnTo>
                <a:lnTo>
                  <a:pt x="82068" y="1213781"/>
                </a:lnTo>
                <a:lnTo>
                  <a:pt x="82140" y="1213962"/>
                </a:lnTo>
                <a:lnTo>
                  <a:pt x="82068" y="1215151"/>
                </a:lnTo>
                <a:lnTo>
                  <a:pt x="82357" y="1215475"/>
                </a:lnTo>
                <a:lnTo>
                  <a:pt x="82357" y="1215764"/>
                </a:lnTo>
                <a:lnTo>
                  <a:pt x="82645" y="1216052"/>
                </a:lnTo>
                <a:lnTo>
                  <a:pt x="82645" y="1216665"/>
                </a:lnTo>
                <a:lnTo>
                  <a:pt x="81239" y="1217746"/>
                </a:lnTo>
                <a:lnTo>
                  <a:pt x="81167" y="1218359"/>
                </a:lnTo>
                <a:lnTo>
                  <a:pt x="81744" y="1218971"/>
                </a:lnTo>
                <a:lnTo>
                  <a:pt x="81744" y="1219548"/>
                </a:lnTo>
                <a:lnTo>
                  <a:pt x="81563" y="1219764"/>
                </a:lnTo>
                <a:lnTo>
                  <a:pt x="81275" y="1219656"/>
                </a:lnTo>
                <a:lnTo>
                  <a:pt x="80770" y="1220052"/>
                </a:lnTo>
                <a:lnTo>
                  <a:pt x="80770" y="1220449"/>
                </a:lnTo>
                <a:lnTo>
                  <a:pt x="81059" y="1220773"/>
                </a:lnTo>
                <a:lnTo>
                  <a:pt x="80950" y="1221854"/>
                </a:lnTo>
                <a:lnTo>
                  <a:pt x="80554" y="1222143"/>
                </a:lnTo>
                <a:lnTo>
                  <a:pt x="80554" y="1222755"/>
                </a:lnTo>
                <a:lnTo>
                  <a:pt x="80374" y="1222972"/>
                </a:lnTo>
                <a:lnTo>
                  <a:pt x="79761" y="1222864"/>
                </a:lnTo>
                <a:lnTo>
                  <a:pt x="79472" y="1222539"/>
                </a:lnTo>
                <a:lnTo>
                  <a:pt x="79184" y="1222539"/>
                </a:lnTo>
                <a:lnTo>
                  <a:pt x="78571" y="1222972"/>
                </a:lnTo>
                <a:lnTo>
                  <a:pt x="78571" y="1223260"/>
                </a:lnTo>
                <a:lnTo>
                  <a:pt x="78354" y="1223368"/>
                </a:lnTo>
                <a:lnTo>
                  <a:pt x="77777" y="1223368"/>
                </a:lnTo>
                <a:lnTo>
                  <a:pt x="77453" y="1222972"/>
                </a:lnTo>
                <a:lnTo>
                  <a:pt x="77164" y="1222972"/>
                </a:lnTo>
                <a:lnTo>
                  <a:pt x="76876" y="1222647"/>
                </a:lnTo>
                <a:lnTo>
                  <a:pt x="76551" y="1222647"/>
                </a:lnTo>
                <a:lnTo>
                  <a:pt x="76263" y="1222251"/>
                </a:lnTo>
                <a:lnTo>
                  <a:pt x="75866" y="1222251"/>
                </a:lnTo>
                <a:lnTo>
                  <a:pt x="75758" y="1222467"/>
                </a:lnTo>
                <a:lnTo>
                  <a:pt x="75650" y="1222936"/>
                </a:lnTo>
                <a:lnTo>
                  <a:pt x="75578" y="1223152"/>
                </a:lnTo>
                <a:lnTo>
                  <a:pt x="75181" y="1223152"/>
                </a:lnTo>
                <a:lnTo>
                  <a:pt x="74965" y="1223260"/>
                </a:lnTo>
                <a:lnTo>
                  <a:pt x="74965" y="1223548"/>
                </a:lnTo>
                <a:lnTo>
                  <a:pt x="75289" y="1223837"/>
                </a:lnTo>
                <a:lnTo>
                  <a:pt x="75289" y="1224161"/>
                </a:lnTo>
                <a:lnTo>
                  <a:pt x="74965" y="1224449"/>
                </a:lnTo>
                <a:lnTo>
                  <a:pt x="74857" y="1224738"/>
                </a:lnTo>
                <a:lnTo>
                  <a:pt x="74388" y="1225134"/>
                </a:lnTo>
                <a:lnTo>
                  <a:pt x="73775" y="1225062"/>
                </a:lnTo>
                <a:lnTo>
                  <a:pt x="73595" y="1225242"/>
                </a:lnTo>
                <a:lnTo>
                  <a:pt x="73486" y="1226432"/>
                </a:lnTo>
                <a:lnTo>
                  <a:pt x="72765" y="1226936"/>
                </a:lnTo>
                <a:lnTo>
                  <a:pt x="72765" y="1227261"/>
                </a:lnTo>
                <a:lnTo>
                  <a:pt x="71792" y="1228053"/>
                </a:lnTo>
                <a:lnTo>
                  <a:pt x="71792" y="1228342"/>
                </a:lnTo>
                <a:lnTo>
                  <a:pt x="71071" y="1228846"/>
                </a:lnTo>
                <a:lnTo>
                  <a:pt x="70998" y="1229135"/>
                </a:lnTo>
                <a:lnTo>
                  <a:pt x="70674" y="1229423"/>
                </a:lnTo>
                <a:lnTo>
                  <a:pt x="70674" y="1229747"/>
                </a:lnTo>
                <a:lnTo>
                  <a:pt x="70782" y="1229928"/>
                </a:lnTo>
                <a:lnTo>
                  <a:pt x="71179" y="1229928"/>
                </a:lnTo>
                <a:lnTo>
                  <a:pt x="71395" y="1230252"/>
                </a:lnTo>
                <a:lnTo>
                  <a:pt x="71792" y="1230252"/>
                </a:lnTo>
                <a:lnTo>
                  <a:pt x="72188" y="1230720"/>
                </a:lnTo>
                <a:lnTo>
                  <a:pt x="72188" y="1231045"/>
                </a:lnTo>
                <a:lnTo>
                  <a:pt x="71972" y="1231117"/>
                </a:lnTo>
                <a:lnTo>
                  <a:pt x="71395" y="1231117"/>
                </a:lnTo>
                <a:lnTo>
                  <a:pt x="71179" y="1231225"/>
                </a:lnTo>
                <a:lnTo>
                  <a:pt x="71179" y="1231838"/>
                </a:lnTo>
                <a:lnTo>
                  <a:pt x="71395" y="1232234"/>
                </a:lnTo>
                <a:lnTo>
                  <a:pt x="71395" y="1232522"/>
                </a:lnTo>
                <a:lnTo>
                  <a:pt x="71684" y="1232847"/>
                </a:lnTo>
                <a:lnTo>
                  <a:pt x="71684" y="1233423"/>
                </a:lnTo>
                <a:lnTo>
                  <a:pt x="71179" y="1233820"/>
                </a:lnTo>
                <a:lnTo>
                  <a:pt x="70890" y="1233748"/>
                </a:lnTo>
                <a:lnTo>
                  <a:pt x="70205" y="1234324"/>
                </a:lnTo>
                <a:lnTo>
                  <a:pt x="69484" y="1234216"/>
                </a:lnTo>
                <a:lnTo>
                  <a:pt x="69412" y="1234433"/>
                </a:lnTo>
                <a:lnTo>
                  <a:pt x="69304" y="1235045"/>
                </a:lnTo>
                <a:lnTo>
                  <a:pt x="69015" y="1235225"/>
                </a:lnTo>
                <a:lnTo>
                  <a:pt x="68907" y="1235514"/>
                </a:lnTo>
                <a:lnTo>
                  <a:pt x="68583" y="1235838"/>
                </a:lnTo>
                <a:lnTo>
                  <a:pt x="68583" y="1236415"/>
                </a:lnTo>
                <a:lnTo>
                  <a:pt x="68186" y="1236739"/>
                </a:lnTo>
                <a:lnTo>
                  <a:pt x="68186" y="1237027"/>
                </a:lnTo>
                <a:lnTo>
                  <a:pt x="68799" y="1237640"/>
                </a:lnTo>
                <a:lnTo>
                  <a:pt x="68691" y="1238217"/>
                </a:lnTo>
                <a:lnTo>
                  <a:pt x="68619" y="1238325"/>
                </a:lnTo>
                <a:lnTo>
                  <a:pt x="67897" y="1238325"/>
                </a:lnTo>
                <a:lnTo>
                  <a:pt x="67717" y="1238433"/>
                </a:lnTo>
                <a:lnTo>
                  <a:pt x="67717" y="1239334"/>
                </a:lnTo>
                <a:lnTo>
                  <a:pt x="68006" y="1239622"/>
                </a:lnTo>
                <a:lnTo>
                  <a:pt x="67897" y="1240235"/>
                </a:lnTo>
                <a:lnTo>
                  <a:pt x="67609" y="1240523"/>
                </a:lnTo>
                <a:lnTo>
                  <a:pt x="67609" y="1240812"/>
                </a:lnTo>
                <a:lnTo>
                  <a:pt x="66419" y="1241713"/>
                </a:lnTo>
                <a:lnTo>
                  <a:pt x="64436" y="1241605"/>
                </a:lnTo>
                <a:lnTo>
                  <a:pt x="64111" y="1241316"/>
                </a:lnTo>
                <a:lnTo>
                  <a:pt x="63823" y="1241208"/>
                </a:lnTo>
                <a:lnTo>
                  <a:pt x="63607" y="1241424"/>
                </a:lnTo>
                <a:lnTo>
                  <a:pt x="63607" y="1242325"/>
                </a:lnTo>
                <a:lnTo>
                  <a:pt x="63426" y="1242433"/>
                </a:lnTo>
                <a:lnTo>
                  <a:pt x="63102" y="1242433"/>
                </a:lnTo>
                <a:lnTo>
                  <a:pt x="62813" y="1242109"/>
                </a:lnTo>
                <a:lnTo>
                  <a:pt x="61840" y="1242037"/>
                </a:lnTo>
                <a:lnTo>
                  <a:pt x="61515" y="1241713"/>
                </a:lnTo>
                <a:lnTo>
                  <a:pt x="60902" y="1241605"/>
                </a:lnTo>
                <a:lnTo>
                  <a:pt x="60614" y="1241316"/>
                </a:lnTo>
                <a:lnTo>
                  <a:pt x="59929" y="1241208"/>
                </a:lnTo>
                <a:lnTo>
                  <a:pt x="59604" y="1240920"/>
                </a:lnTo>
                <a:lnTo>
                  <a:pt x="59316" y="1240920"/>
                </a:lnTo>
                <a:lnTo>
                  <a:pt x="58919" y="1240415"/>
                </a:lnTo>
                <a:lnTo>
                  <a:pt x="58919" y="1239839"/>
                </a:lnTo>
                <a:lnTo>
                  <a:pt x="59424" y="1239442"/>
                </a:lnTo>
                <a:lnTo>
                  <a:pt x="59820" y="1239442"/>
                </a:lnTo>
                <a:lnTo>
                  <a:pt x="59893" y="1239334"/>
                </a:lnTo>
                <a:lnTo>
                  <a:pt x="60001" y="1238433"/>
                </a:lnTo>
                <a:lnTo>
                  <a:pt x="59712" y="1238145"/>
                </a:lnTo>
                <a:lnTo>
                  <a:pt x="59712" y="1237820"/>
                </a:lnTo>
                <a:lnTo>
                  <a:pt x="59893" y="1237712"/>
                </a:lnTo>
                <a:lnTo>
                  <a:pt x="60506" y="1237712"/>
                </a:lnTo>
                <a:lnTo>
                  <a:pt x="61010" y="1238217"/>
                </a:lnTo>
                <a:lnTo>
                  <a:pt x="61010" y="1238541"/>
                </a:lnTo>
                <a:lnTo>
                  <a:pt x="61299" y="1238829"/>
                </a:lnTo>
                <a:lnTo>
                  <a:pt x="61191" y="1239118"/>
                </a:lnTo>
                <a:lnTo>
                  <a:pt x="61515" y="1239442"/>
                </a:lnTo>
                <a:lnTo>
                  <a:pt x="61515" y="1239730"/>
                </a:lnTo>
                <a:lnTo>
                  <a:pt x="61695" y="1239911"/>
                </a:lnTo>
                <a:lnTo>
                  <a:pt x="62597" y="1240019"/>
                </a:lnTo>
                <a:lnTo>
                  <a:pt x="62777" y="1239839"/>
                </a:lnTo>
                <a:lnTo>
                  <a:pt x="62777" y="1239514"/>
                </a:lnTo>
                <a:lnTo>
                  <a:pt x="62669" y="1239442"/>
                </a:lnTo>
                <a:lnTo>
                  <a:pt x="62272" y="1239334"/>
                </a:lnTo>
                <a:lnTo>
                  <a:pt x="61587" y="1238541"/>
                </a:lnTo>
                <a:lnTo>
                  <a:pt x="61587" y="1238325"/>
                </a:lnTo>
                <a:lnTo>
                  <a:pt x="61299" y="1237928"/>
                </a:lnTo>
                <a:lnTo>
                  <a:pt x="61371" y="1237640"/>
                </a:lnTo>
                <a:lnTo>
                  <a:pt x="60686" y="1237027"/>
                </a:lnTo>
                <a:lnTo>
                  <a:pt x="60794" y="1236739"/>
                </a:lnTo>
                <a:lnTo>
                  <a:pt x="60289" y="1236235"/>
                </a:lnTo>
                <a:lnTo>
                  <a:pt x="59676" y="1236235"/>
                </a:lnTo>
                <a:lnTo>
                  <a:pt x="59388" y="1235838"/>
                </a:lnTo>
                <a:lnTo>
                  <a:pt x="59171" y="1236018"/>
                </a:lnTo>
                <a:lnTo>
                  <a:pt x="59099" y="1237712"/>
                </a:lnTo>
                <a:lnTo>
                  <a:pt x="58883" y="1237928"/>
                </a:lnTo>
                <a:lnTo>
                  <a:pt x="58306" y="1237820"/>
                </a:lnTo>
                <a:lnTo>
                  <a:pt x="57981" y="1237532"/>
                </a:lnTo>
                <a:lnTo>
                  <a:pt x="57008" y="1237424"/>
                </a:lnTo>
                <a:lnTo>
                  <a:pt x="56792" y="1237640"/>
                </a:lnTo>
                <a:lnTo>
                  <a:pt x="56792" y="1237928"/>
                </a:lnTo>
                <a:lnTo>
                  <a:pt x="56503" y="1238217"/>
                </a:lnTo>
                <a:lnTo>
                  <a:pt x="56395" y="1238433"/>
                </a:lnTo>
                <a:lnTo>
                  <a:pt x="56215" y="1238613"/>
                </a:lnTo>
                <a:lnTo>
                  <a:pt x="55313" y="1238505"/>
                </a:lnTo>
                <a:lnTo>
                  <a:pt x="54917" y="1238829"/>
                </a:lnTo>
                <a:lnTo>
                  <a:pt x="54304" y="1238721"/>
                </a:lnTo>
                <a:lnTo>
                  <a:pt x="54015" y="1238433"/>
                </a:lnTo>
                <a:lnTo>
                  <a:pt x="53005" y="1238325"/>
                </a:lnTo>
                <a:lnTo>
                  <a:pt x="52933" y="1238217"/>
                </a:lnTo>
                <a:lnTo>
                  <a:pt x="52933" y="1237928"/>
                </a:lnTo>
                <a:lnTo>
                  <a:pt x="52320" y="1237244"/>
                </a:lnTo>
                <a:lnTo>
                  <a:pt x="52429" y="1236919"/>
                </a:lnTo>
                <a:lnTo>
                  <a:pt x="51707" y="1236343"/>
                </a:lnTo>
                <a:lnTo>
                  <a:pt x="51924" y="1234829"/>
                </a:lnTo>
                <a:lnTo>
                  <a:pt x="51707" y="1234649"/>
                </a:lnTo>
                <a:lnTo>
                  <a:pt x="51419" y="1234649"/>
                </a:lnTo>
                <a:lnTo>
                  <a:pt x="51203" y="1234829"/>
                </a:lnTo>
                <a:lnTo>
                  <a:pt x="51203" y="1235045"/>
                </a:lnTo>
                <a:lnTo>
                  <a:pt x="51527" y="1235442"/>
                </a:lnTo>
                <a:lnTo>
                  <a:pt x="51527" y="1235730"/>
                </a:lnTo>
                <a:lnTo>
                  <a:pt x="51311" y="1235838"/>
                </a:lnTo>
                <a:lnTo>
                  <a:pt x="49724" y="1235730"/>
                </a:lnTo>
                <a:lnTo>
                  <a:pt x="49219" y="1235225"/>
                </a:lnTo>
                <a:lnTo>
                  <a:pt x="49328" y="1234613"/>
                </a:lnTo>
                <a:lnTo>
                  <a:pt x="48715" y="1234036"/>
                </a:lnTo>
                <a:lnTo>
                  <a:pt x="48715" y="1233423"/>
                </a:lnTo>
                <a:lnTo>
                  <a:pt x="48642" y="1233243"/>
                </a:lnTo>
                <a:lnTo>
                  <a:pt x="48426" y="1233315"/>
                </a:lnTo>
                <a:lnTo>
                  <a:pt x="48426" y="1234216"/>
                </a:lnTo>
                <a:lnTo>
                  <a:pt x="48931" y="1234937"/>
                </a:lnTo>
                <a:lnTo>
                  <a:pt x="48931" y="1235514"/>
                </a:lnTo>
                <a:lnTo>
                  <a:pt x="49544" y="1236126"/>
                </a:lnTo>
                <a:lnTo>
                  <a:pt x="49436" y="1237640"/>
                </a:lnTo>
                <a:lnTo>
                  <a:pt x="49724" y="1237928"/>
                </a:lnTo>
                <a:lnTo>
                  <a:pt x="49724" y="1238217"/>
                </a:lnTo>
                <a:lnTo>
                  <a:pt x="50049" y="1238505"/>
                </a:lnTo>
                <a:lnTo>
                  <a:pt x="49940" y="1238829"/>
                </a:lnTo>
                <a:lnTo>
                  <a:pt x="50265" y="1239118"/>
                </a:lnTo>
                <a:lnTo>
                  <a:pt x="50265" y="1239442"/>
                </a:lnTo>
                <a:lnTo>
                  <a:pt x="50445" y="1239622"/>
                </a:lnTo>
                <a:lnTo>
                  <a:pt x="50734" y="1239622"/>
                </a:lnTo>
                <a:lnTo>
                  <a:pt x="51058" y="1239334"/>
                </a:lnTo>
                <a:lnTo>
                  <a:pt x="51347" y="1239406"/>
                </a:lnTo>
                <a:lnTo>
                  <a:pt x="51635" y="1239730"/>
                </a:lnTo>
                <a:lnTo>
                  <a:pt x="52032" y="1239730"/>
                </a:lnTo>
                <a:lnTo>
                  <a:pt x="52933" y="1240704"/>
                </a:lnTo>
                <a:lnTo>
                  <a:pt x="53041" y="1240631"/>
                </a:lnTo>
                <a:lnTo>
                  <a:pt x="53041" y="1240307"/>
                </a:lnTo>
                <a:lnTo>
                  <a:pt x="53222" y="1240127"/>
                </a:lnTo>
                <a:lnTo>
                  <a:pt x="53943" y="1240235"/>
                </a:lnTo>
                <a:lnTo>
                  <a:pt x="54520" y="1240812"/>
                </a:lnTo>
                <a:lnTo>
                  <a:pt x="54844" y="1240812"/>
                </a:lnTo>
                <a:lnTo>
                  <a:pt x="55133" y="1241208"/>
                </a:lnTo>
                <a:lnTo>
                  <a:pt x="55457" y="1241208"/>
                </a:lnTo>
                <a:lnTo>
                  <a:pt x="55638" y="1241100"/>
                </a:lnTo>
                <a:lnTo>
                  <a:pt x="55638" y="1240812"/>
                </a:lnTo>
                <a:lnTo>
                  <a:pt x="55457" y="1240631"/>
                </a:lnTo>
                <a:lnTo>
                  <a:pt x="55133" y="1240631"/>
                </a:lnTo>
                <a:lnTo>
                  <a:pt x="55025" y="1240415"/>
                </a:lnTo>
                <a:lnTo>
                  <a:pt x="55025" y="1240127"/>
                </a:lnTo>
                <a:lnTo>
                  <a:pt x="55530" y="1239730"/>
                </a:lnTo>
                <a:lnTo>
                  <a:pt x="55854" y="1239730"/>
                </a:lnTo>
                <a:lnTo>
                  <a:pt x="56034" y="1239622"/>
                </a:lnTo>
                <a:lnTo>
                  <a:pt x="56034" y="1239334"/>
                </a:lnTo>
                <a:lnTo>
                  <a:pt x="56647" y="1238938"/>
                </a:lnTo>
                <a:lnTo>
                  <a:pt x="57837" y="1239010"/>
                </a:lnTo>
                <a:lnTo>
                  <a:pt x="58126" y="1239334"/>
                </a:lnTo>
                <a:lnTo>
                  <a:pt x="58522" y="1239334"/>
                </a:lnTo>
                <a:lnTo>
                  <a:pt x="58631" y="1239514"/>
                </a:lnTo>
                <a:lnTo>
                  <a:pt x="58522" y="1240415"/>
                </a:lnTo>
                <a:lnTo>
                  <a:pt x="58414" y="1240523"/>
                </a:lnTo>
                <a:lnTo>
                  <a:pt x="58126" y="1240523"/>
                </a:lnTo>
                <a:lnTo>
                  <a:pt x="57729" y="1240235"/>
                </a:lnTo>
                <a:lnTo>
                  <a:pt x="57441" y="1240127"/>
                </a:lnTo>
                <a:lnTo>
                  <a:pt x="57332" y="1240307"/>
                </a:lnTo>
                <a:lnTo>
                  <a:pt x="57729" y="1240812"/>
                </a:lnTo>
                <a:lnTo>
                  <a:pt x="58342" y="1240812"/>
                </a:lnTo>
                <a:lnTo>
                  <a:pt x="58919" y="1241496"/>
                </a:lnTo>
                <a:lnTo>
                  <a:pt x="59640" y="1241496"/>
                </a:lnTo>
                <a:lnTo>
                  <a:pt x="60037" y="1242001"/>
                </a:lnTo>
                <a:lnTo>
                  <a:pt x="60037" y="1242325"/>
                </a:lnTo>
                <a:lnTo>
                  <a:pt x="59820" y="1242397"/>
                </a:lnTo>
                <a:lnTo>
                  <a:pt x="59532" y="1242397"/>
                </a:lnTo>
                <a:lnTo>
                  <a:pt x="59316" y="1242506"/>
                </a:lnTo>
                <a:lnTo>
                  <a:pt x="59316" y="1242830"/>
                </a:lnTo>
                <a:lnTo>
                  <a:pt x="59929" y="1243515"/>
                </a:lnTo>
                <a:lnTo>
                  <a:pt x="59640" y="1243695"/>
                </a:lnTo>
                <a:lnTo>
                  <a:pt x="59532" y="1244019"/>
                </a:lnTo>
                <a:lnTo>
                  <a:pt x="59712" y="1244199"/>
                </a:lnTo>
                <a:lnTo>
                  <a:pt x="60037" y="1244199"/>
                </a:lnTo>
                <a:lnTo>
                  <a:pt x="60325" y="1244596"/>
                </a:lnTo>
                <a:lnTo>
                  <a:pt x="60614" y="1244596"/>
                </a:lnTo>
                <a:lnTo>
                  <a:pt x="60938" y="1244920"/>
                </a:lnTo>
                <a:lnTo>
                  <a:pt x="61912" y="1244992"/>
                </a:lnTo>
                <a:lnTo>
                  <a:pt x="62236" y="1244704"/>
                </a:lnTo>
                <a:lnTo>
                  <a:pt x="63210" y="1244812"/>
                </a:lnTo>
                <a:lnTo>
                  <a:pt x="63607" y="1244524"/>
                </a:lnTo>
                <a:lnTo>
                  <a:pt x="64833" y="1244596"/>
                </a:lnTo>
                <a:lnTo>
                  <a:pt x="65301" y="1245100"/>
                </a:lnTo>
                <a:lnTo>
                  <a:pt x="65229" y="1245713"/>
                </a:lnTo>
                <a:lnTo>
                  <a:pt x="65518" y="1246001"/>
                </a:lnTo>
                <a:lnTo>
                  <a:pt x="65518" y="1246614"/>
                </a:lnTo>
                <a:lnTo>
                  <a:pt x="65626" y="1246794"/>
                </a:lnTo>
                <a:lnTo>
                  <a:pt x="65986" y="1246794"/>
                </a:lnTo>
                <a:lnTo>
                  <a:pt x="66383" y="1247299"/>
                </a:lnTo>
                <a:lnTo>
                  <a:pt x="66383" y="1247587"/>
                </a:lnTo>
                <a:lnTo>
                  <a:pt x="66996" y="1248200"/>
                </a:lnTo>
                <a:lnTo>
                  <a:pt x="66888" y="1249065"/>
                </a:lnTo>
                <a:lnTo>
                  <a:pt x="66599" y="1249389"/>
                </a:lnTo>
                <a:lnTo>
                  <a:pt x="66383" y="1251660"/>
                </a:lnTo>
                <a:lnTo>
                  <a:pt x="65986" y="1251984"/>
                </a:lnTo>
                <a:lnTo>
                  <a:pt x="65986" y="1252273"/>
                </a:lnTo>
                <a:lnTo>
                  <a:pt x="66275" y="1252597"/>
                </a:lnTo>
                <a:lnTo>
                  <a:pt x="66275" y="1252885"/>
                </a:lnTo>
                <a:lnTo>
                  <a:pt x="66599" y="1253174"/>
                </a:lnTo>
                <a:lnTo>
                  <a:pt x="66599" y="1253462"/>
                </a:lnTo>
                <a:lnTo>
                  <a:pt x="67176" y="1254183"/>
                </a:lnTo>
                <a:lnTo>
                  <a:pt x="67104" y="1254759"/>
                </a:lnTo>
                <a:lnTo>
                  <a:pt x="67393" y="1255084"/>
                </a:lnTo>
                <a:lnTo>
                  <a:pt x="67393" y="1255372"/>
                </a:lnTo>
                <a:lnTo>
                  <a:pt x="68006" y="1255985"/>
                </a:lnTo>
                <a:lnTo>
                  <a:pt x="68006" y="1256273"/>
                </a:lnTo>
                <a:lnTo>
                  <a:pt x="68294" y="1256669"/>
                </a:lnTo>
                <a:lnTo>
                  <a:pt x="68294" y="1256886"/>
                </a:lnTo>
                <a:lnTo>
                  <a:pt x="68619" y="1257282"/>
                </a:lnTo>
                <a:lnTo>
                  <a:pt x="68294" y="1259877"/>
                </a:lnTo>
                <a:lnTo>
                  <a:pt x="68907" y="1260562"/>
                </a:lnTo>
                <a:lnTo>
                  <a:pt x="68907" y="1261174"/>
                </a:lnTo>
                <a:lnTo>
                  <a:pt x="68619" y="1261355"/>
                </a:lnTo>
                <a:lnTo>
                  <a:pt x="68402" y="1262868"/>
                </a:lnTo>
                <a:lnTo>
                  <a:pt x="69123" y="1263553"/>
                </a:lnTo>
                <a:lnTo>
                  <a:pt x="68222" y="1264166"/>
                </a:lnTo>
                <a:lnTo>
                  <a:pt x="67934" y="1264166"/>
                </a:lnTo>
                <a:lnTo>
                  <a:pt x="67717" y="1264346"/>
                </a:lnTo>
                <a:lnTo>
                  <a:pt x="67717" y="1264562"/>
                </a:lnTo>
                <a:lnTo>
                  <a:pt x="67321" y="1264851"/>
                </a:lnTo>
                <a:lnTo>
                  <a:pt x="67321" y="1265247"/>
                </a:lnTo>
                <a:lnTo>
                  <a:pt x="67140" y="1265319"/>
                </a:lnTo>
                <a:lnTo>
                  <a:pt x="66816" y="1265319"/>
                </a:lnTo>
                <a:lnTo>
                  <a:pt x="66635" y="1265535"/>
                </a:lnTo>
                <a:lnTo>
                  <a:pt x="66527" y="1267229"/>
                </a:lnTo>
                <a:lnTo>
                  <a:pt x="66022" y="1267734"/>
                </a:lnTo>
                <a:lnTo>
                  <a:pt x="65626" y="1267626"/>
                </a:lnTo>
                <a:lnTo>
                  <a:pt x="65013" y="1268238"/>
                </a:lnTo>
                <a:lnTo>
                  <a:pt x="64616" y="1268130"/>
                </a:lnTo>
                <a:lnTo>
                  <a:pt x="64328" y="1268419"/>
                </a:lnTo>
                <a:lnTo>
                  <a:pt x="63318" y="1268310"/>
                </a:lnTo>
                <a:lnTo>
                  <a:pt x="63030" y="1268022"/>
                </a:lnTo>
                <a:lnTo>
                  <a:pt x="60830" y="1267842"/>
                </a:lnTo>
                <a:lnTo>
                  <a:pt x="60542" y="1267518"/>
                </a:lnTo>
                <a:lnTo>
                  <a:pt x="60145" y="1267518"/>
                </a:lnTo>
                <a:lnTo>
                  <a:pt x="57837" y="1264923"/>
                </a:lnTo>
                <a:lnTo>
                  <a:pt x="57441" y="1264923"/>
                </a:lnTo>
                <a:lnTo>
                  <a:pt x="56755" y="1264130"/>
                </a:lnTo>
                <a:lnTo>
                  <a:pt x="56755" y="1263841"/>
                </a:lnTo>
                <a:lnTo>
                  <a:pt x="56034" y="1263049"/>
                </a:lnTo>
                <a:lnTo>
                  <a:pt x="55349" y="1262940"/>
                </a:lnTo>
                <a:lnTo>
                  <a:pt x="55241" y="1263121"/>
                </a:lnTo>
                <a:lnTo>
                  <a:pt x="55638" y="1263625"/>
                </a:lnTo>
                <a:lnTo>
                  <a:pt x="55962" y="1263625"/>
                </a:lnTo>
                <a:lnTo>
                  <a:pt x="56142" y="1263841"/>
                </a:lnTo>
                <a:lnTo>
                  <a:pt x="56142" y="1264022"/>
                </a:lnTo>
                <a:lnTo>
                  <a:pt x="56647" y="1264742"/>
                </a:lnTo>
                <a:lnTo>
                  <a:pt x="56647" y="1265031"/>
                </a:lnTo>
                <a:lnTo>
                  <a:pt x="56539" y="1265139"/>
                </a:lnTo>
                <a:lnTo>
                  <a:pt x="55566" y="1265031"/>
                </a:lnTo>
                <a:lnTo>
                  <a:pt x="55349" y="1265211"/>
                </a:lnTo>
                <a:lnTo>
                  <a:pt x="55566" y="1265427"/>
                </a:lnTo>
                <a:lnTo>
                  <a:pt x="56828" y="1265427"/>
                </a:lnTo>
                <a:lnTo>
                  <a:pt x="57549" y="1266328"/>
                </a:lnTo>
                <a:lnTo>
                  <a:pt x="57441" y="1267121"/>
                </a:lnTo>
                <a:lnTo>
                  <a:pt x="57332" y="1267301"/>
                </a:lnTo>
                <a:lnTo>
                  <a:pt x="56936" y="1266905"/>
                </a:lnTo>
                <a:lnTo>
                  <a:pt x="56359" y="1266905"/>
                </a:lnTo>
                <a:lnTo>
                  <a:pt x="56142" y="1267013"/>
                </a:lnTo>
                <a:lnTo>
                  <a:pt x="56359" y="1267229"/>
                </a:lnTo>
                <a:lnTo>
                  <a:pt x="56647" y="1267229"/>
                </a:lnTo>
                <a:lnTo>
                  <a:pt x="56936" y="1267518"/>
                </a:lnTo>
                <a:lnTo>
                  <a:pt x="57657" y="1267626"/>
                </a:lnTo>
                <a:lnTo>
                  <a:pt x="57765" y="1267698"/>
                </a:lnTo>
                <a:lnTo>
                  <a:pt x="57765" y="1268310"/>
                </a:lnTo>
                <a:lnTo>
                  <a:pt x="57549" y="1268527"/>
                </a:lnTo>
                <a:lnTo>
                  <a:pt x="57260" y="1268202"/>
                </a:lnTo>
                <a:lnTo>
                  <a:pt x="56539" y="1268130"/>
                </a:lnTo>
                <a:lnTo>
                  <a:pt x="55962" y="1267518"/>
                </a:lnTo>
                <a:lnTo>
                  <a:pt x="55638" y="1267518"/>
                </a:lnTo>
                <a:lnTo>
                  <a:pt x="55349" y="1267121"/>
                </a:lnTo>
                <a:lnTo>
                  <a:pt x="54448" y="1267013"/>
                </a:lnTo>
                <a:lnTo>
                  <a:pt x="53943" y="1266617"/>
                </a:lnTo>
                <a:lnTo>
                  <a:pt x="54051" y="1266004"/>
                </a:lnTo>
                <a:lnTo>
                  <a:pt x="54340" y="1265716"/>
                </a:lnTo>
                <a:lnTo>
                  <a:pt x="53654" y="1264923"/>
                </a:lnTo>
                <a:lnTo>
                  <a:pt x="53258" y="1264923"/>
                </a:lnTo>
                <a:lnTo>
                  <a:pt x="52645" y="1264202"/>
                </a:lnTo>
                <a:lnTo>
                  <a:pt x="52356" y="1264526"/>
                </a:lnTo>
                <a:lnTo>
                  <a:pt x="52032" y="1264526"/>
                </a:lnTo>
                <a:lnTo>
                  <a:pt x="51347" y="1265031"/>
                </a:lnTo>
                <a:lnTo>
                  <a:pt x="51058" y="1265031"/>
                </a:lnTo>
                <a:lnTo>
                  <a:pt x="50662" y="1265319"/>
                </a:lnTo>
                <a:lnTo>
                  <a:pt x="49652" y="1265211"/>
                </a:lnTo>
                <a:lnTo>
                  <a:pt x="49364" y="1265427"/>
                </a:lnTo>
                <a:lnTo>
                  <a:pt x="47741" y="1265319"/>
                </a:lnTo>
                <a:lnTo>
                  <a:pt x="47561" y="1265499"/>
                </a:lnTo>
                <a:lnTo>
                  <a:pt x="47741" y="1265607"/>
                </a:lnTo>
                <a:lnTo>
                  <a:pt x="48354" y="1265716"/>
                </a:lnTo>
                <a:lnTo>
                  <a:pt x="48462" y="1265824"/>
                </a:lnTo>
                <a:lnTo>
                  <a:pt x="48462" y="1266400"/>
                </a:lnTo>
                <a:lnTo>
                  <a:pt x="48138" y="1266725"/>
                </a:lnTo>
                <a:lnTo>
                  <a:pt x="48246" y="1266905"/>
                </a:lnTo>
                <a:lnTo>
                  <a:pt x="48570" y="1266905"/>
                </a:lnTo>
                <a:lnTo>
                  <a:pt x="48859" y="1267193"/>
                </a:lnTo>
                <a:lnTo>
                  <a:pt x="49255" y="1267193"/>
                </a:lnTo>
                <a:lnTo>
                  <a:pt x="49544" y="1267013"/>
                </a:lnTo>
                <a:lnTo>
                  <a:pt x="49868" y="1267013"/>
                </a:lnTo>
                <a:lnTo>
                  <a:pt x="50049" y="1267121"/>
                </a:lnTo>
                <a:lnTo>
                  <a:pt x="49977" y="1267409"/>
                </a:lnTo>
                <a:lnTo>
                  <a:pt x="50265" y="1267806"/>
                </a:lnTo>
                <a:lnTo>
                  <a:pt x="50265" y="1268599"/>
                </a:lnTo>
                <a:lnTo>
                  <a:pt x="49868" y="1268923"/>
                </a:lnTo>
                <a:lnTo>
                  <a:pt x="49760" y="1271013"/>
                </a:lnTo>
                <a:lnTo>
                  <a:pt x="49868" y="1271194"/>
                </a:lnTo>
                <a:lnTo>
                  <a:pt x="50265" y="1270905"/>
                </a:lnTo>
                <a:lnTo>
                  <a:pt x="50878" y="1270905"/>
                </a:lnTo>
                <a:lnTo>
                  <a:pt x="51058" y="1271086"/>
                </a:lnTo>
                <a:lnTo>
                  <a:pt x="50950" y="1271410"/>
                </a:lnTo>
                <a:lnTo>
                  <a:pt x="51166" y="1271482"/>
                </a:lnTo>
                <a:lnTo>
                  <a:pt x="51455" y="1271590"/>
                </a:lnTo>
                <a:lnTo>
                  <a:pt x="52176" y="1271013"/>
                </a:lnTo>
                <a:lnTo>
                  <a:pt x="53150" y="1271086"/>
                </a:lnTo>
                <a:lnTo>
                  <a:pt x="53474" y="1271410"/>
                </a:lnTo>
                <a:lnTo>
                  <a:pt x="54664" y="1271482"/>
                </a:lnTo>
                <a:lnTo>
                  <a:pt x="54953" y="1271878"/>
                </a:lnTo>
                <a:lnTo>
                  <a:pt x="55349" y="1271590"/>
                </a:lnTo>
                <a:lnTo>
                  <a:pt x="56034" y="1271590"/>
                </a:lnTo>
                <a:lnTo>
                  <a:pt x="56323" y="1271410"/>
                </a:lnTo>
                <a:lnTo>
                  <a:pt x="56647" y="1271410"/>
                </a:lnTo>
                <a:lnTo>
                  <a:pt x="56936" y="1271086"/>
                </a:lnTo>
                <a:lnTo>
                  <a:pt x="57332" y="1271086"/>
                </a:lnTo>
                <a:lnTo>
                  <a:pt x="57441" y="1271013"/>
                </a:lnTo>
                <a:lnTo>
                  <a:pt x="57549" y="1270689"/>
                </a:lnTo>
                <a:lnTo>
                  <a:pt x="57729" y="1270581"/>
                </a:lnTo>
                <a:lnTo>
                  <a:pt x="59316" y="1270689"/>
                </a:lnTo>
                <a:lnTo>
                  <a:pt x="59424" y="1270581"/>
                </a:lnTo>
                <a:lnTo>
                  <a:pt x="59532" y="1270293"/>
                </a:lnTo>
                <a:lnTo>
                  <a:pt x="59604" y="1270112"/>
                </a:lnTo>
                <a:lnTo>
                  <a:pt x="60325" y="1270185"/>
                </a:lnTo>
                <a:lnTo>
                  <a:pt x="60614" y="1269896"/>
                </a:lnTo>
                <a:lnTo>
                  <a:pt x="60902" y="1269896"/>
                </a:lnTo>
                <a:lnTo>
                  <a:pt x="61227" y="1270293"/>
                </a:lnTo>
                <a:lnTo>
                  <a:pt x="61912" y="1270293"/>
                </a:lnTo>
                <a:lnTo>
                  <a:pt x="62236" y="1270581"/>
                </a:lnTo>
                <a:lnTo>
                  <a:pt x="63823" y="1270797"/>
                </a:lnTo>
                <a:lnTo>
                  <a:pt x="64111" y="1271086"/>
                </a:lnTo>
                <a:lnTo>
                  <a:pt x="64436" y="1271086"/>
                </a:lnTo>
                <a:lnTo>
                  <a:pt x="64724" y="1271410"/>
                </a:lnTo>
                <a:lnTo>
                  <a:pt x="65013" y="1271410"/>
                </a:lnTo>
                <a:lnTo>
                  <a:pt x="65229" y="1271590"/>
                </a:lnTo>
                <a:lnTo>
                  <a:pt x="65121" y="1271878"/>
                </a:lnTo>
                <a:lnTo>
                  <a:pt x="66527" y="1273392"/>
                </a:lnTo>
                <a:lnTo>
                  <a:pt x="68114" y="1273500"/>
                </a:lnTo>
                <a:lnTo>
                  <a:pt x="68330" y="1273572"/>
                </a:lnTo>
                <a:lnTo>
                  <a:pt x="68222" y="1274473"/>
                </a:lnTo>
                <a:lnTo>
                  <a:pt x="67825" y="1274798"/>
                </a:lnTo>
                <a:lnTo>
                  <a:pt x="67825" y="1275374"/>
                </a:lnTo>
                <a:lnTo>
                  <a:pt x="67140" y="1275879"/>
                </a:lnTo>
                <a:lnTo>
                  <a:pt x="67321" y="1276095"/>
                </a:lnTo>
                <a:lnTo>
                  <a:pt x="68222" y="1276167"/>
                </a:lnTo>
                <a:lnTo>
                  <a:pt x="68727" y="1276672"/>
                </a:lnTo>
                <a:lnTo>
                  <a:pt x="68727" y="1276888"/>
                </a:lnTo>
                <a:lnTo>
                  <a:pt x="68907" y="1277284"/>
                </a:lnTo>
                <a:lnTo>
                  <a:pt x="68907" y="1277861"/>
                </a:lnTo>
                <a:lnTo>
                  <a:pt x="68619" y="1278077"/>
                </a:lnTo>
                <a:lnTo>
                  <a:pt x="68510" y="1278978"/>
                </a:lnTo>
                <a:lnTo>
                  <a:pt x="68619" y="1279159"/>
                </a:lnTo>
                <a:lnTo>
                  <a:pt x="68799" y="1279087"/>
                </a:lnTo>
                <a:lnTo>
                  <a:pt x="68799" y="1278762"/>
                </a:lnTo>
                <a:lnTo>
                  <a:pt x="69196" y="1278474"/>
                </a:lnTo>
                <a:lnTo>
                  <a:pt x="69196" y="1277861"/>
                </a:lnTo>
                <a:lnTo>
                  <a:pt x="69917" y="1277284"/>
                </a:lnTo>
                <a:lnTo>
                  <a:pt x="69989" y="1276960"/>
                </a:lnTo>
                <a:lnTo>
                  <a:pt x="70097" y="1276852"/>
                </a:lnTo>
                <a:lnTo>
                  <a:pt x="70818" y="1276852"/>
                </a:lnTo>
                <a:lnTo>
                  <a:pt x="71215" y="1277357"/>
                </a:lnTo>
                <a:lnTo>
                  <a:pt x="71215" y="1277969"/>
                </a:lnTo>
                <a:lnTo>
                  <a:pt x="71503" y="1278258"/>
                </a:lnTo>
                <a:lnTo>
                  <a:pt x="71395" y="1278978"/>
                </a:lnTo>
                <a:lnTo>
                  <a:pt x="71900" y="1279375"/>
                </a:lnTo>
                <a:lnTo>
                  <a:pt x="72224" y="1279483"/>
                </a:lnTo>
                <a:lnTo>
                  <a:pt x="72513" y="1279771"/>
                </a:lnTo>
                <a:lnTo>
                  <a:pt x="73198" y="1279771"/>
                </a:lnTo>
                <a:lnTo>
                  <a:pt x="73486" y="1280060"/>
                </a:lnTo>
                <a:lnTo>
                  <a:pt x="73883" y="1280168"/>
                </a:lnTo>
                <a:lnTo>
                  <a:pt x="74280" y="1280672"/>
                </a:lnTo>
                <a:lnTo>
                  <a:pt x="74172" y="1281753"/>
                </a:lnTo>
                <a:lnTo>
                  <a:pt x="73486" y="1282366"/>
                </a:lnTo>
                <a:lnTo>
                  <a:pt x="73486" y="1282654"/>
                </a:lnTo>
                <a:lnTo>
                  <a:pt x="73270" y="1282763"/>
                </a:lnTo>
                <a:lnTo>
                  <a:pt x="72693" y="1282150"/>
                </a:lnTo>
                <a:lnTo>
                  <a:pt x="71107" y="1281970"/>
                </a:lnTo>
                <a:lnTo>
                  <a:pt x="70998" y="1282150"/>
                </a:lnTo>
                <a:lnTo>
                  <a:pt x="71107" y="1282258"/>
                </a:lnTo>
                <a:lnTo>
                  <a:pt x="72369" y="1282366"/>
                </a:lnTo>
                <a:lnTo>
                  <a:pt x="72477" y="1282546"/>
                </a:lnTo>
                <a:lnTo>
                  <a:pt x="72477" y="1282871"/>
                </a:lnTo>
                <a:lnTo>
                  <a:pt x="72188" y="1283159"/>
                </a:lnTo>
                <a:lnTo>
                  <a:pt x="72080" y="1283736"/>
                </a:lnTo>
                <a:lnTo>
                  <a:pt x="71792" y="1283952"/>
                </a:lnTo>
                <a:lnTo>
                  <a:pt x="71792" y="1284240"/>
                </a:lnTo>
                <a:lnTo>
                  <a:pt x="70890" y="1284961"/>
                </a:lnTo>
                <a:lnTo>
                  <a:pt x="70602" y="1284961"/>
                </a:lnTo>
                <a:lnTo>
                  <a:pt x="69989" y="1285358"/>
                </a:lnTo>
                <a:lnTo>
                  <a:pt x="70385" y="1285646"/>
                </a:lnTo>
                <a:lnTo>
                  <a:pt x="70277" y="1286259"/>
                </a:lnTo>
                <a:lnTo>
                  <a:pt x="70602" y="1286547"/>
                </a:lnTo>
                <a:lnTo>
                  <a:pt x="70494" y="1287448"/>
                </a:lnTo>
                <a:lnTo>
                  <a:pt x="69989" y="1287844"/>
                </a:lnTo>
                <a:lnTo>
                  <a:pt x="68114" y="1287736"/>
                </a:lnTo>
                <a:lnTo>
                  <a:pt x="67501" y="1287051"/>
                </a:lnTo>
                <a:lnTo>
                  <a:pt x="67212" y="1287051"/>
                </a:lnTo>
                <a:lnTo>
                  <a:pt x="66888" y="1286763"/>
                </a:lnTo>
                <a:lnTo>
                  <a:pt x="66203" y="1286655"/>
                </a:lnTo>
                <a:lnTo>
                  <a:pt x="65878" y="1286367"/>
                </a:lnTo>
                <a:lnTo>
                  <a:pt x="64616" y="1286259"/>
                </a:lnTo>
                <a:lnTo>
                  <a:pt x="62525" y="1284060"/>
                </a:lnTo>
                <a:lnTo>
                  <a:pt x="62200" y="1283952"/>
                </a:lnTo>
                <a:lnTo>
                  <a:pt x="61623" y="1283339"/>
                </a:lnTo>
                <a:lnTo>
                  <a:pt x="61299" y="1283339"/>
                </a:lnTo>
                <a:lnTo>
                  <a:pt x="60722" y="1282654"/>
                </a:lnTo>
                <a:lnTo>
                  <a:pt x="59424" y="1282546"/>
                </a:lnTo>
                <a:lnTo>
                  <a:pt x="59099" y="1282871"/>
                </a:lnTo>
                <a:lnTo>
                  <a:pt x="58703" y="1282871"/>
                </a:lnTo>
                <a:lnTo>
                  <a:pt x="58414" y="1283051"/>
                </a:lnTo>
                <a:lnTo>
                  <a:pt x="57801" y="1283051"/>
                </a:lnTo>
                <a:lnTo>
                  <a:pt x="57405" y="1282763"/>
                </a:lnTo>
                <a:lnTo>
                  <a:pt x="57116" y="1282654"/>
                </a:lnTo>
                <a:lnTo>
                  <a:pt x="57008" y="1282546"/>
                </a:lnTo>
                <a:lnTo>
                  <a:pt x="57008" y="1282258"/>
                </a:lnTo>
                <a:lnTo>
                  <a:pt x="56539" y="1281753"/>
                </a:lnTo>
                <a:lnTo>
                  <a:pt x="56431" y="1281862"/>
                </a:lnTo>
                <a:lnTo>
                  <a:pt x="56323" y="1282871"/>
                </a:lnTo>
                <a:lnTo>
                  <a:pt x="55421" y="1283447"/>
                </a:lnTo>
                <a:lnTo>
                  <a:pt x="54844" y="1283447"/>
                </a:lnTo>
                <a:lnTo>
                  <a:pt x="54123" y="1283952"/>
                </a:lnTo>
                <a:lnTo>
                  <a:pt x="52825" y="1283844"/>
                </a:lnTo>
                <a:lnTo>
                  <a:pt x="52537" y="1283555"/>
                </a:lnTo>
                <a:lnTo>
                  <a:pt x="52248" y="1283555"/>
                </a:lnTo>
                <a:lnTo>
                  <a:pt x="51743" y="1283952"/>
                </a:lnTo>
                <a:lnTo>
                  <a:pt x="51635" y="1284240"/>
                </a:lnTo>
                <a:lnTo>
                  <a:pt x="51563" y="1284348"/>
                </a:lnTo>
                <a:lnTo>
                  <a:pt x="45758" y="1283844"/>
                </a:lnTo>
                <a:lnTo>
                  <a:pt x="45469" y="1283555"/>
                </a:lnTo>
                <a:lnTo>
                  <a:pt x="43162" y="1283447"/>
                </a:lnTo>
                <a:lnTo>
                  <a:pt x="42873" y="1283051"/>
                </a:lnTo>
                <a:lnTo>
                  <a:pt x="42585" y="1283051"/>
                </a:lnTo>
                <a:lnTo>
                  <a:pt x="41755" y="1282258"/>
                </a:lnTo>
                <a:lnTo>
                  <a:pt x="41863" y="1281357"/>
                </a:lnTo>
                <a:lnTo>
                  <a:pt x="41575" y="1281069"/>
                </a:lnTo>
                <a:lnTo>
                  <a:pt x="41575" y="1280744"/>
                </a:lnTo>
                <a:lnTo>
                  <a:pt x="41178" y="1280276"/>
                </a:lnTo>
                <a:lnTo>
                  <a:pt x="40854" y="1280276"/>
                </a:lnTo>
                <a:lnTo>
                  <a:pt x="40565" y="1279879"/>
                </a:lnTo>
                <a:lnTo>
                  <a:pt x="38582" y="1279771"/>
                </a:lnTo>
                <a:lnTo>
                  <a:pt x="38186" y="1279267"/>
                </a:lnTo>
                <a:lnTo>
                  <a:pt x="38258" y="1278366"/>
                </a:lnTo>
                <a:lnTo>
                  <a:pt x="39556" y="1277284"/>
                </a:lnTo>
                <a:lnTo>
                  <a:pt x="39664" y="1277068"/>
                </a:lnTo>
                <a:lnTo>
                  <a:pt x="39375" y="1276672"/>
                </a:lnTo>
                <a:lnTo>
                  <a:pt x="39375" y="1276059"/>
                </a:lnTo>
                <a:lnTo>
                  <a:pt x="39051" y="1275771"/>
                </a:lnTo>
                <a:lnTo>
                  <a:pt x="39159" y="1274581"/>
                </a:lnTo>
                <a:lnTo>
                  <a:pt x="38762" y="1274077"/>
                </a:lnTo>
                <a:lnTo>
                  <a:pt x="38366" y="1274077"/>
                </a:lnTo>
                <a:lnTo>
                  <a:pt x="36779" y="1272383"/>
                </a:lnTo>
                <a:lnTo>
                  <a:pt x="37068" y="1272095"/>
                </a:lnTo>
                <a:lnTo>
                  <a:pt x="37176" y="1271194"/>
                </a:lnTo>
                <a:lnTo>
                  <a:pt x="37464" y="1270905"/>
                </a:lnTo>
                <a:lnTo>
                  <a:pt x="37681" y="1269392"/>
                </a:lnTo>
                <a:lnTo>
                  <a:pt x="37356" y="1269103"/>
                </a:lnTo>
                <a:lnTo>
                  <a:pt x="37356" y="1268491"/>
                </a:lnTo>
                <a:lnTo>
                  <a:pt x="37068" y="1268202"/>
                </a:lnTo>
                <a:lnTo>
                  <a:pt x="37068" y="1267878"/>
                </a:lnTo>
                <a:lnTo>
                  <a:pt x="36563" y="1267301"/>
                </a:lnTo>
                <a:lnTo>
                  <a:pt x="36563" y="1266689"/>
                </a:lnTo>
                <a:lnTo>
                  <a:pt x="36274" y="1266292"/>
                </a:lnTo>
                <a:lnTo>
                  <a:pt x="36455" y="1263986"/>
                </a:lnTo>
                <a:lnTo>
                  <a:pt x="36779" y="1263697"/>
                </a:lnTo>
                <a:lnTo>
                  <a:pt x="36851" y="1262508"/>
                </a:lnTo>
                <a:lnTo>
                  <a:pt x="37248" y="1262184"/>
                </a:lnTo>
                <a:lnTo>
                  <a:pt x="36960" y="1261895"/>
                </a:lnTo>
                <a:lnTo>
                  <a:pt x="37068" y="1260994"/>
                </a:lnTo>
                <a:lnTo>
                  <a:pt x="36671" y="1260706"/>
                </a:lnTo>
                <a:lnTo>
                  <a:pt x="36743" y="1259805"/>
                </a:lnTo>
                <a:lnTo>
                  <a:pt x="36455" y="1259517"/>
                </a:lnTo>
                <a:lnTo>
                  <a:pt x="36563" y="1258904"/>
                </a:lnTo>
                <a:lnTo>
                  <a:pt x="36238" y="1258616"/>
                </a:lnTo>
                <a:lnTo>
                  <a:pt x="36238" y="1258003"/>
                </a:lnTo>
                <a:lnTo>
                  <a:pt x="35950" y="1257715"/>
                </a:lnTo>
                <a:lnTo>
                  <a:pt x="35950" y="1257390"/>
                </a:lnTo>
                <a:lnTo>
                  <a:pt x="35661" y="1257102"/>
                </a:lnTo>
                <a:lnTo>
                  <a:pt x="35734" y="1256489"/>
                </a:lnTo>
                <a:lnTo>
                  <a:pt x="35445" y="1256093"/>
                </a:lnTo>
                <a:lnTo>
                  <a:pt x="35445" y="1255913"/>
                </a:lnTo>
                <a:lnTo>
                  <a:pt x="35157" y="1255516"/>
                </a:lnTo>
                <a:lnTo>
                  <a:pt x="35337" y="1253714"/>
                </a:lnTo>
                <a:lnTo>
                  <a:pt x="35048" y="1253426"/>
                </a:lnTo>
                <a:lnTo>
                  <a:pt x="35048" y="1253101"/>
                </a:lnTo>
                <a:lnTo>
                  <a:pt x="34724" y="1252813"/>
                </a:lnTo>
                <a:lnTo>
                  <a:pt x="34724" y="1252200"/>
                </a:lnTo>
                <a:lnTo>
                  <a:pt x="34436" y="1251912"/>
                </a:lnTo>
                <a:lnTo>
                  <a:pt x="34544" y="1251299"/>
                </a:lnTo>
                <a:lnTo>
                  <a:pt x="34832" y="1251011"/>
                </a:lnTo>
                <a:lnTo>
                  <a:pt x="35337" y="1245425"/>
                </a:lnTo>
                <a:lnTo>
                  <a:pt x="35625" y="1245137"/>
                </a:lnTo>
                <a:lnTo>
                  <a:pt x="35950" y="1242253"/>
                </a:lnTo>
                <a:lnTo>
                  <a:pt x="35625" y="1241821"/>
                </a:lnTo>
                <a:lnTo>
                  <a:pt x="35625" y="1241641"/>
                </a:lnTo>
                <a:lnTo>
                  <a:pt x="35445" y="1241424"/>
                </a:lnTo>
                <a:lnTo>
                  <a:pt x="35121" y="1241424"/>
                </a:lnTo>
                <a:lnTo>
                  <a:pt x="34724" y="1240956"/>
                </a:lnTo>
                <a:lnTo>
                  <a:pt x="34724" y="1240055"/>
                </a:lnTo>
                <a:lnTo>
                  <a:pt x="34436" y="1239730"/>
                </a:lnTo>
                <a:lnTo>
                  <a:pt x="34724" y="1236739"/>
                </a:lnTo>
                <a:lnTo>
                  <a:pt x="34436" y="1236451"/>
                </a:lnTo>
                <a:lnTo>
                  <a:pt x="34544" y="1235550"/>
                </a:lnTo>
                <a:lnTo>
                  <a:pt x="34219" y="1235261"/>
                </a:lnTo>
                <a:lnTo>
                  <a:pt x="34219" y="1234937"/>
                </a:lnTo>
                <a:lnTo>
                  <a:pt x="33426" y="1234144"/>
                </a:lnTo>
                <a:lnTo>
                  <a:pt x="33137" y="1234072"/>
                </a:lnTo>
                <a:lnTo>
                  <a:pt x="32813" y="1233748"/>
                </a:lnTo>
                <a:lnTo>
                  <a:pt x="30649" y="1233568"/>
                </a:lnTo>
                <a:lnTo>
                  <a:pt x="30145" y="1233171"/>
                </a:lnTo>
                <a:lnTo>
                  <a:pt x="30217" y="1232558"/>
                </a:lnTo>
                <a:lnTo>
                  <a:pt x="30325" y="1232378"/>
                </a:lnTo>
                <a:lnTo>
                  <a:pt x="30722" y="1232450"/>
                </a:lnTo>
                <a:lnTo>
                  <a:pt x="31046" y="1232162"/>
                </a:lnTo>
                <a:lnTo>
                  <a:pt x="33318" y="1232342"/>
                </a:lnTo>
                <a:lnTo>
                  <a:pt x="33606" y="1232054"/>
                </a:lnTo>
                <a:lnTo>
                  <a:pt x="34904" y="1232162"/>
                </a:lnTo>
                <a:lnTo>
                  <a:pt x="35409" y="1231766"/>
                </a:lnTo>
                <a:lnTo>
                  <a:pt x="35409" y="1231153"/>
                </a:lnTo>
                <a:lnTo>
                  <a:pt x="35806" y="1230865"/>
                </a:lnTo>
                <a:lnTo>
                  <a:pt x="35806" y="1230252"/>
                </a:lnTo>
                <a:lnTo>
                  <a:pt x="36202" y="1230072"/>
                </a:lnTo>
                <a:lnTo>
                  <a:pt x="36419" y="1227369"/>
                </a:lnTo>
                <a:lnTo>
                  <a:pt x="36707" y="1227080"/>
                </a:lnTo>
                <a:lnTo>
                  <a:pt x="36924" y="1225386"/>
                </a:lnTo>
                <a:lnTo>
                  <a:pt x="37212" y="1225062"/>
                </a:lnTo>
                <a:lnTo>
                  <a:pt x="37428" y="1222972"/>
                </a:lnTo>
                <a:lnTo>
                  <a:pt x="37212" y="1222792"/>
                </a:lnTo>
                <a:lnTo>
                  <a:pt x="36924" y="1222792"/>
                </a:lnTo>
                <a:lnTo>
                  <a:pt x="36202" y="1221999"/>
                </a:lnTo>
                <a:lnTo>
                  <a:pt x="36202" y="1221674"/>
                </a:lnTo>
                <a:lnTo>
                  <a:pt x="36707" y="1221278"/>
                </a:lnTo>
                <a:lnTo>
                  <a:pt x="37717" y="1221386"/>
                </a:lnTo>
                <a:lnTo>
                  <a:pt x="37897" y="1221278"/>
                </a:lnTo>
                <a:lnTo>
                  <a:pt x="37897" y="1220665"/>
                </a:lnTo>
                <a:lnTo>
                  <a:pt x="38294" y="1220377"/>
                </a:lnTo>
                <a:lnTo>
                  <a:pt x="38005" y="1220089"/>
                </a:lnTo>
                <a:lnTo>
                  <a:pt x="38186" y="1217385"/>
                </a:lnTo>
                <a:lnTo>
                  <a:pt x="38510" y="1217205"/>
                </a:lnTo>
                <a:lnTo>
                  <a:pt x="38510" y="1216484"/>
                </a:lnTo>
                <a:lnTo>
                  <a:pt x="39772" y="1215583"/>
                </a:lnTo>
                <a:lnTo>
                  <a:pt x="40097" y="1215583"/>
                </a:lnTo>
                <a:lnTo>
                  <a:pt x="42296" y="1213890"/>
                </a:lnTo>
                <a:lnTo>
                  <a:pt x="42404" y="1213601"/>
                </a:lnTo>
                <a:lnTo>
                  <a:pt x="42693" y="1213313"/>
                </a:lnTo>
                <a:lnTo>
                  <a:pt x="42801" y="1212412"/>
                </a:lnTo>
                <a:lnTo>
                  <a:pt x="42873" y="1212304"/>
                </a:lnTo>
                <a:lnTo>
                  <a:pt x="43594" y="1212304"/>
                </a:lnTo>
                <a:lnTo>
                  <a:pt x="43702" y="1212196"/>
                </a:lnTo>
                <a:lnTo>
                  <a:pt x="43198" y="1211511"/>
                </a:lnTo>
                <a:lnTo>
                  <a:pt x="43198" y="1211295"/>
                </a:lnTo>
                <a:lnTo>
                  <a:pt x="42873" y="1210898"/>
                </a:lnTo>
                <a:lnTo>
                  <a:pt x="42981" y="1209132"/>
                </a:lnTo>
                <a:lnTo>
                  <a:pt x="43378" y="1208916"/>
                </a:lnTo>
                <a:lnTo>
                  <a:pt x="43702" y="1205312"/>
                </a:lnTo>
                <a:lnTo>
                  <a:pt x="43991" y="1205132"/>
                </a:lnTo>
                <a:lnTo>
                  <a:pt x="44099" y="1204231"/>
                </a:lnTo>
                <a:lnTo>
                  <a:pt x="44388" y="1203942"/>
                </a:lnTo>
                <a:lnTo>
                  <a:pt x="44568" y="1201239"/>
                </a:lnTo>
                <a:lnTo>
                  <a:pt x="44279" y="1200951"/>
                </a:lnTo>
                <a:lnTo>
                  <a:pt x="44388" y="1199726"/>
                </a:lnTo>
                <a:lnTo>
                  <a:pt x="44063" y="1199437"/>
                </a:lnTo>
                <a:lnTo>
                  <a:pt x="44171" y="1197960"/>
                </a:lnTo>
                <a:lnTo>
                  <a:pt x="43883" y="1197635"/>
                </a:lnTo>
                <a:lnTo>
                  <a:pt x="44171" y="1194932"/>
                </a:lnTo>
                <a:lnTo>
                  <a:pt x="43775" y="1194644"/>
                </a:lnTo>
                <a:lnTo>
                  <a:pt x="43883" y="1194031"/>
                </a:lnTo>
                <a:lnTo>
                  <a:pt x="43558" y="1193743"/>
                </a:lnTo>
                <a:lnTo>
                  <a:pt x="43666" y="1192842"/>
                </a:lnTo>
                <a:lnTo>
                  <a:pt x="43378" y="1192554"/>
                </a:lnTo>
                <a:lnTo>
                  <a:pt x="43450" y="1191040"/>
                </a:lnTo>
                <a:lnTo>
                  <a:pt x="43162" y="1190752"/>
                </a:lnTo>
                <a:lnTo>
                  <a:pt x="43162" y="1190139"/>
                </a:lnTo>
                <a:lnTo>
                  <a:pt x="42945" y="1189851"/>
                </a:lnTo>
                <a:lnTo>
                  <a:pt x="42945" y="1189238"/>
                </a:lnTo>
                <a:lnTo>
                  <a:pt x="42657" y="1188842"/>
                </a:lnTo>
                <a:lnTo>
                  <a:pt x="42765" y="1188373"/>
                </a:lnTo>
                <a:lnTo>
                  <a:pt x="42368" y="1187941"/>
                </a:lnTo>
                <a:lnTo>
                  <a:pt x="42440" y="1187652"/>
                </a:lnTo>
                <a:lnTo>
                  <a:pt x="41863" y="1187076"/>
                </a:lnTo>
                <a:lnTo>
                  <a:pt x="41863" y="1186751"/>
                </a:lnTo>
                <a:lnTo>
                  <a:pt x="41539" y="1186463"/>
                </a:lnTo>
                <a:lnTo>
                  <a:pt x="41539" y="1186139"/>
                </a:lnTo>
                <a:lnTo>
                  <a:pt x="40746" y="1185165"/>
                </a:lnTo>
                <a:lnTo>
                  <a:pt x="40746" y="1184877"/>
                </a:lnTo>
                <a:lnTo>
                  <a:pt x="40169" y="1184264"/>
                </a:lnTo>
                <a:lnTo>
                  <a:pt x="40169" y="1183652"/>
                </a:lnTo>
                <a:lnTo>
                  <a:pt x="39267" y="1182679"/>
                </a:lnTo>
                <a:lnTo>
                  <a:pt x="39375" y="1181453"/>
                </a:lnTo>
                <a:lnTo>
                  <a:pt x="39772" y="1181273"/>
                </a:lnTo>
                <a:lnTo>
                  <a:pt x="39772" y="1180985"/>
                </a:lnTo>
                <a:lnTo>
                  <a:pt x="40565" y="1180264"/>
                </a:lnTo>
                <a:lnTo>
                  <a:pt x="40962" y="1180264"/>
                </a:lnTo>
                <a:lnTo>
                  <a:pt x="41359" y="1180769"/>
                </a:lnTo>
                <a:lnTo>
                  <a:pt x="41359" y="1181057"/>
                </a:lnTo>
                <a:lnTo>
                  <a:pt x="41755" y="1181561"/>
                </a:lnTo>
                <a:lnTo>
                  <a:pt x="42440" y="1181561"/>
                </a:lnTo>
                <a:lnTo>
                  <a:pt x="42765" y="1181273"/>
                </a:lnTo>
                <a:lnTo>
                  <a:pt x="43053" y="1181381"/>
                </a:lnTo>
                <a:lnTo>
                  <a:pt x="43955" y="1180660"/>
                </a:lnTo>
                <a:lnTo>
                  <a:pt x="44063" y="1180084"/>
                </a:lnTo>
                <a:lnTo>
                  <a:pt x="44135" y="1179976"/>
                </a:lnTo>
                <a:lnTo>
                  <a:pt x="44460" y="1179976"/>
                </a:lnTo>
                <a:lnTo>
                  <a:pt x="44640" y="1179868"/>
                </a:lnTo>
                <a:lnTo>
                  <a:pt x="44640" y="1179579"/>
                </a:lnTo>
                <a:lnTo>
                  <a:pt x="45037" y="1179255"/>
                </a:lnTo>
                <a:lnTo>
                  <a:pt x="45037" y="1178967"/>
                </a:lnTo>
                <a:lnTo>
                  <a:pt x="45433" y="1178678"/>
                </a:lnTo>
                <a:lnTo>
                  <a:pt x="45541" y="1177164"/>
                </a:lnTo>
                <a:close/>
                <a:moveTo>
                  <a:pt x="85494" y="1176372"/>
                </a:moveTo>
                <a:lnTo>
                  <a:pt x="86107" y="1176372"/>
                </a:lnTo>
                <a:lnTo>
                  <a:pt x="86612" y="1176876"/>
                </a:lnTo>
                <a:lnTo>
                  <a:pt x="86503" y="1177453"/>
                </a:lnTo>
                <a:lnTo>
                  <a:pt x="86395" y="1177561"/>
                </a:lnTo>
                <a:lnTo>
                  <a:pt x="86107" y="1177561"/>
                </a:lnTo>
                <a:lnTo>
                  <a:pt x="85494" y="1177957"/>
                </a:lnTo>
                <a:lnTo>
                  <a:pt x="85494" y="1178858"/>
                </a:lnTo>
                <a:lnTo>
                  <a:pt x="85097" y="1179183"/>
                </a:lnTo>
                <a:lnTo>
                  <a:pt x="85097" y="1179471"/>
                </a:lnTo>
                <a:lnTo>
                  <a:pt x="85386" y="1179759"/>
                </a:lnTo>
                <a:lnTo>
                  <a:pt x="85314" y="1180660"/>
                </a:lnTo>
                <a:lnTo>
                  <a:pt x="85782" y="1181057"/>
                </a:lnTo>
                <a:lnTo>
                  <a:pt x="86107" y="1181165"/>
                </a:lnTo>
                <a:lnTo>
                  <a:pt x="86179" y="1181273"/>
                </a:lnTo>
                <a:lnTo>
                  <a:pt x="86179" y="1182138"/>
                </a:lnTo>
                <a:lnTo>
                  <a:pt x="85710" y="1182571"/>
                </a:lnTo>
                <a:lnTo>
                  <a:pt x="85314" y="1182571"/>
                </a:lnTo>
                <a:lnTo>
                  <a:pt x="84989" y="1182859"/>
                </a:lnTo>
                <a:lnTo>
                  <a:pt x="84701" y="1182859"/>
                </a:lnTo>
                <a:lnTo>
                  <a:pt x="84196" y="1183255"/>
                </a:lnTo>
                <a:lnTo>
                  <a:pt x="84088" y="1183868"/>
                </a:lnTo>
                <a:lnTo>
                  <a:pt x="83619" y="1184264"/>
                </a:lnTo>
                <a:lnTo>
                  <a:pt x="82609" y="1184156"/>
                </a:lnTo>
                <a:lnTo>
                  <a:pt x="81816" y="1183147"/>
                </a:lnTo>
                <a:lnTo>
                  <a:pt x="81131" y="1183147"/>
                </a:lnTo>
                <a:lnTo>
                  <a:pt x="80337" y="1183868"/>
                </a:lnTo>
                <a:lnTo>
                  <a:pt x="80229" y="1184156"/>
                </a:lnTo>
                <a:lnTo>
                  <a:pt x="80410" y="1184264"/>
                </a:lnTo>
                <a:lnTo>
                  <a:pt x="82321" y="1184445"/>
                </a:lnTo>
                <a:lnTo>
                  <a:pt x="83114" y="1185238"/>
                </a:lnTo>
                <a:lnTo>
                  <a:pt x="82501" y="1185634"/>
                </a:lnTo>
                <a:lnTo>
                  <a:pt x="82213" y="1185634"/>
                </a:lnTo>
                <a:lnTo>
                  <a:pt x="81924" y="1185238"/>
                </a:lnTo>
                <a:lnTo>
                  <a:pt x="80337" y="1185165"/>
                </a:lnTo>
                <a:lnTo>
                  <a:pt x="80013" y="1184841"/>
                </a:lnTo>
                <a:lnTo>
                  <a:pt x="78715" y="1184769"/>
                </a:lnTo>
                <a:lnTo>
                  <a:pt x="78643" y="1184553"/>
                </a:lnTo>
                <a:lnTo>
                  <a:pt x="78643" y="1184264"/>
                </a:lnTo>
                <a:lnTo>
                  <a:pt x="78318" y="1183940"/>
                </a:lnTo>
                <a:lnTo>
                  <a:pt x="78318" y="1183652"/>
                </a:lnTo>
                <a:lnTo>
                  <a:pt x="78246" y="1183544"/>
                </a:lnTo>
                <a:lnTo>
                  <a:pt x="77922" y="1183472"/>
                </a:lnTo>
                <a:lnTo>
                  <a:pt x="77417" y="1182967"/>
                </a:lnTo>
                <a:lnTo>
                  <a:pt x="77525" y="1182643"/>
                </a:lnTo>
                <a:lnTo>
                  <a:pt x="78535" y="1181850"/>
                </a:lnTo>
                <a:lnTo>
                  <a:pt x="78535" y="1181273"/>
                </a:lnTo>
                <a:lnTo>
                  <a:pt x="79616" y="1180480"/>
                </a:lnTo>
                <a:lnTo>
                  <a:pt x="79220" y="1180156"/>
                </a:lnTo>
                <a:lnTo>
                  <a:pt x="79328" y="1179868"/>
                </a:lnTo>
                <a:lnTo>
                  <a:pt x="79508" y="1179759"/>
                </a:lnTo>
                <a:lnTo>
                  <a:pt x="79833" y="1179759"/>
                </a:lnTo>
                <a:lnTo>
                  <a:pt x="79905" y="1179579"/>
                </a:lnTo>
                <a:lnTo>
                  <a:pt x="80013" y="1179363"/>
                </a:lnTo>
                <a:lnTo>
                  <a:pt x="80337" y="1179075"/>
                </a:lnTo>
                <a:lnTo>
                  <a:pt x="80337" y="1178786"/>
                </a:lnTo>
                <a:lnTo>
                  <a:pt x="81203" y="1178065"/>
                </a:lnTo>
                <a:lnTo>
                  <a:pt x="81527" y="1178065"/>
                </a:lnTo>
                <a:lnTo>
                  <a:pt x="81708" y="1177957"/>
                </a:lnTo>
                <a:lnTo>
                  <a:pt x="81708" y="1177669"/>
                </a:lnTo>
                <a:lnTo>
                  <a:pt x="82213" y="1177273"/>
                </a:lnTo>
                <a:lnTo>
                  <a:pt x="84088" y="1177381"/>
                </a:lnTo>
                <a:lnTo>
                  <a:pt x="84304" y="1177273"/>
                </a:lnTo>
                <a:lnTo>
                  <a:pt x="84304" y="1176984"/>
                </a:lnTo>
                <a:lnTo>
                  <a:pt x="84484" y="1176876"/>
                </a:lnTo>
                <a:lnTo>
                  <a:pt x="85097" y="1176876"/>
                </a:lnTo>
                <a:lnTo>
                  <a:pt x="85314" y="1176768"/>
                </a:lnTo>
                <a:lnTo>
                  <a:pt x="85314" y="1176480"/>
                </a:lnTo>
                <a:close/>
                <a:moveTo>
                  <a:pt x="83006" y="1175290"/>
                </a:moveTo>
                <a:lnTo>
                  <a:pt x="83691" y="1175290"/>
                </a:lnTo>
                <a:lnTo>
                  <a:pt x="84015" y="1175579"/>
                </a:lnTo>
                <a:lnTo>
                  <a:pt x="84592" y="1175687"/>
                </a:lnTo>
                <a:lnTo>
                  <a:pt x="84701" y="1175759"/>
                </a:lnTo>
                <a:lnTo>
                  <a:pt x="84701" y="1176480"/>
                </a:lnTo>
                <a:lnTo>
                  <a:pt x="84484" y="1176588"/>
                </a:lnTo>
                <a:lnTo>
                  <a:pt x="84196" y="1176588"/>
                </a:lnTo>
                <a:lnTo>
                  <a:pt x="83907" y="1176768"/>
                </a:lnTo>
                <a:lnTo>
                  <a:pt x="82898" y="1176768"/>
                </a:lnTo>
                <a:lnTo>
                  <a:pt x="82609" y="1176984"/>
                </a:lnTo>
                <a:lnTo>
                  <a:pt x="82213" y="1176984"/>
                </a:lnTo>
                <a:lnTo>
                  <a:pt x="82104" y="1176768"/>
                </a:lnTo>
                <a:lnTo>
                  <a:pt x="82213" y="1175687"/>
                </a:lnTo>
                <a:lnTo>
                  <a:pt x="82321" y="1175471"/>
                </a:lnTo>
                <a:lnTo>
                  <a:pt x="82717" y="1175579"/>
                </a:lnTo>
                <a:close/>
                <a:moveTo>
                  <a:pt x="79833" y="1174966"/>
                </a:moveTo>
                <a:lnTo>
                  <a:pt x="80518" y="1175074"/>
                </a:lnTo>
                <a:lnTo>
                  <a:pt x="80698" y="1175362"/>
                </a:lnTo>
                <a:lnTo>
                  <a:pt x="81131" y="1175074"/>
                </a:lnTo>
                <a:lnTo>
                  <a:pt x="81419" y="1175182"/>
                </a:lnTo>
                <a:lnTo>
                  <a:pt x="81600" y="1175290"/>
                </a:lnTo>
                <a:lnTo>
                  <a:pt x="81419" y="1177056"/>
                </a:lnTo>
                <a:lnTo>
                  <a:pt x="81311" y="1177164"/>
                </a:lnTo>
                <a:lnTo>
                  <a:pt x="79328" y="1177056"/>
                </a:lnTo>
                <a:lnTo>
                  <a:pt x="78715" y="1176372"/>
                </a:lnTo>
                <a:lnTo>
                  <a:pt x="78426" y="1176372"/>
                </a:lnTo>
                <a:lnTo>
                  <a:pt x="78030" y="1175867"/>
                </a:lnTo>
                <a:lnTo>
                  <a:pt x="78030" y="1175579"/>
                </a:lnTo>
                <a:lnTo>
                  <a:pt x="78499" y="1175182"/>
                </a:lnTo>
                <a:lnTo>
                  <a:pt x="78823" y="1175471"/>
                </a:lnTo>
                <a:lnTo>
                  <a:pt x="79112" y="1175579"/>
                </a:lnTo>
                <a:lnTo>
                  <a:pt x="79436" y="1175867"/>
                </a:lnTo>
                <a:lnTo>
                  <a:pt x="79616" y="1175687"/>
                </a:lnTo>
                <a:lnTo>
                  <a:pt x="79616" y="1175182"/>
                </a:lnTo>
                <a:close/>
                <a:moveTo>
                  <a:pt x="303321" y="1173669"/>
                </a:moveTo>
                <a:lnTo>
                  <a:pt x="303609" y="1173669"/>
                </a:lnTo>
                <a:lnTo>
                  <a:pt x="303826" y="1173885"/>
                </a:lnTo>
                <a:lnTo>
                  <a:pt x="303826" y="1174173"/>
                </a:lnTo>
                <a:lnTo>
                  <a:pt x="303609" y="1174281"/>
                </a:lnTo>
                <a:lnTo>
                  <a:pt x="303321" y="1174281"/>
                </a:lnTo>
                <a:lnTo>
                  <a:pt x="303105" y="1174065"/>
                </a:lnTo>
                <a:lnTo>
                  <a:pt x="303105" y="1173777"/>
                </a:lnTo>
                <a:close/>
                <a:moveTo>
                  <a:pt x="56611" y="1173164"/>
                </a:moveTo>
                <a:lnTo>
                  <a:pt x="56900" y="1173164"/>
                </a:lnTo>
                <a:lnTo>
                  <a:pt x="57008" y="1173380"/>
                </a:lnTo>
                <a:lnTo>
                  <a:pt x="57008" y="1173669"/>
                </a:lnTo>
                <a:lnTo>
                  <a:pt x="57296" y="1173993"/>
                </a:lnTo>
                <a:lnTo>
                  <a:pt x="57296" y="1174281"/>
                </a:lnTo>
                <a:lnTo>
                  <a:pt x="57693" y="1174786"/>
                </a:lnTo>
                <a:lnTo>
                  <a:pt x="58018" y="1174786"/>
                </a:lnTo>
                <a:lnTo>
                  <a:pt x="58198" y="1174966"/>
                </a:lnTo>
                <a:lnTo>
                  <a:pt x="58198" y="1175290"/>
                </a:lnTo>
                <a:lnTo>
                  <a:pt x="58018" y="1175362"/>
                </a:lnTo>
                <a:lnTo>
                  <a:pt x="57405" y="1175362"/>
                </a:lnTo>
                <a:lnTo>
                  <a:pt x="56287" y="1174173"/>
                </a:lnTo>
                <a:lnTo>
                  <a:pt x="56395" y="1173272"/>
                </a:lnTo>
                <a:close/>
                <a:moveTo>
                  <a:pt x="86107" y="1172768"/>
                </a:moveTo>
                <a:lnTo>
                  <a:pt x="86684" y="1172876"/>
                </a:lnTo>
                <a:lnTo>
                  <a:pt x="86900" y="1172984"/>
                </a:lnTo>
                <a:lnTo>
                  <a:pt x="86792" y="1173596"/>
                </a:lnTo>
                <a:lnTo>
                  <a:pt x="86684" y="1173777"/>
                </a:lnTo>
                <a:lnTo>
                  <a:pt x="86287" y="1173669"/>
                </a:lnTo>
                <a:lnTo>
                  <a:pt x="85890" y="1173272"/>
                </a:lnTo>
                <a:lnTo>
                  <a:pt x="85890" y="1172984"/>
                </a:lnTo>
                <a:close/>
                <a:moveTo>
                  <a:pt x="54412" y="1172695"/>
                </a:moveTo>
                <a:lnTo>
                  <a:pt x="55602" y="1172768"/>
                </a:lnTo>
                <a:lnTo>
                  <a:pt x="55782" y="1172984"/>
                </a:lnTo>
                <a:lnTo>
                  <a:pt x="55710" y="1173272"/>
                </a:lnTo>
                <a:lnTo>
                  <a:pt x="55205" y="1173669"/>
                </a:lnTo>
                <a:lnTo>
                  <a:pt x="54592" y="1173596"/>
                </a:lnTo>
                <a:lnTo>
                  <a:pt x="54304" y="1173272"/>
                </a:lnTo>
                <a:lnTo>
                  <a:pt x="54015" y="1173272"/>
                </a:lnTo>
                <a:lnTo>
                  <a:pt x="53799" y="1173092"/>
                </a:lnTo>
                <a:close/>
                <a:moveTo>
                  <a:pt x="52501" y="1171975"/>
                </a:moveTo>
                <a:lnTo>
                  <a:pt x="53114" y="1172083"/>
                </a:lnTo>
                <a:lnTo>
                  <a:pt x="53330" y="1172191"/>
                </a:lnTo>
                <a:lnTo>
                  <a:pt x="53222" y="1172768"/>
                </a:lnTo>
                <a:lnTo>
                  <a:pt x="52537" y="1173272"/>
                </a:lnTo>
                <a:lnTo>
                  <a:pt x="52537" y="1174173"/>
                </a:lnTo>
                <a:lnTo>
                  <a:pt x="52140" y="1174461"/>
                </a:lnTo>
                <a:lnTo>
                  <a:pt x="52140" y="1174786"/>
                </a:lnTo>
                <a:lnTo>
                  <a:pt x="51816" y="1175074"/>
                </a:lnTo>
                <a:lnTo>
                  <a:pt x="51707" y="1176263"/>
                </a:lnTo>
                <a:lnTo>
                  <a:pt x="51311" y="1176480"/>
                </a:lnTo>
                <a:lnTo>
                  <a:pt x="51311" y="1177056"/>
                </a:lnTo>
                <a:lnTo>
                  <a:pt x="50914" y="1177381"/>
                </a:lnTo>
                <a:lnTo>
                  <a:pt x="50914" y="1177669"/>
                </a:lnTo>
                <a:lnTo>
                  <a:pt x="50626" y="1177885"/>
                </a:lnTo>
                <a:lnTo>
                  <a:pt x="50517" y="1178282"/>
                </a:lnTo>
                <a:lnTo>
                  <a:pt x="49724" y="1178858"/>
                </a:lnTo>
                <a:lnTo>
                  <a:pt x="49436" y="1178570"/>
                </a:lnTo>
                <a:lnTo>
                  <a:pt x="49111" y="1178570"/>
                </a:lnTo>
                <a:lnTo>
                  <a:pt x="48931" y="1178354"/>
                </a:lnTo>
                <a:lnTo>
                  <a:pt x="48931" y="1178065"/>
                </a:lnTo>
                <a:lnTo>
                  <a:pt x="49616" y="1177561"/>
                </a:lnTo>
                <a:lnTo>
                  <a:pt x="49724" y="1177273"/>
                </a:lnTo>
                <a:lnTo>
                  <a:pt x="50013" y="1176984"/>
                </a:lnTo>
                <a:lnTo>
                  <a:pt x="50013" y="1176660"/>
                </a:lnTo>
                <a:lnTo>
                  <a:pt x="50409" y="1176372"/>
                </a:lnTo>
                <a:lnTo>
                  <a:pt x="50409" y="1176191"/>
                </a:lnTo>
                <a:lnTo>
                  <a:pt x="50734" y="1175867"/>
                </a:lnTo>
                <a:lnTo>
                  <a:pt x="50842" y="1174966"/>
                </a:lnTo>
                <a:lnTo>
                  <a:pt x="51130" y="1174678"/>
                </a:lnTo>
                <a:lnTo>
                  <a:pt x="51311" y="1173164"/>
                </a:lnTo>
                <a:lnTo>
                  <a:pt x="51635" y="1172984"/>
                </a:lnTo>
                <a:lnTo>
                  <a:pt x="51635" y="1172695"/>
                </a:lnTo>
                <a:close/>
                <a:moveTo>
                  <a:pt x="195399" y="1171182"/>
                </a:moveTo>
                <a:lnTo>
                  <a:pt x="196300" y="1171290"/>
                </a:lnTo>
                <a:lnTo>
                  <a:pt x="196517" y="1171470"/>
                </a:lnTo>
                <a:lnTo>
                  <a:pt x="196517" y="1171975"/>
                </a:lnTo>
                <a:lnTo>
                  <a:pt x="196300" y="1172191"/>
                </a:lnTo>
                <a:lnTo>
                  <a:pt x="195615" y="1172083"/>
                </a:lnTo>
                <a:lnTo>
                  <a:pt x="195219" y="1171686"/>
                </a:lnTo>
                <a:lnTo>
                  <a:pt x="195219" y="1171398"/>
                </a:lnTo>
                <a:close/>
                <a:moveTo>
                  <a:pt x="193524" y="1170785"/>
                </a:moveTo>
                <a:lnTo>
                  <a:pt x="193812" y="1170785"/>
                </a:lnTo>
                <a:lnTo>
                  <a:pt x="194389" y="1171470"/>
                </a:lnTo>
                <a:lnTo>
                  <a:pt x="194678" y="1171470"/>
                </a:lnTo>
                <a:lnTo>
                  <a:pt x="194894" y="1171578"/>
                </a:lnTo>
                <a:lnTo>
                  <a:pt x="194894" y="1171903"/>
                </a:lnTo>
                <a:lnTo>
                  <a:pt x="195002" y="1172083"/>
                </a:lnTo>
                <a:lnTo>
                  <a:pt x="195291" y="1172083"/>
                </a:lnTo>
                <a:lnTo>
                  <a:pt x="195579" y="1172371"/>
                </a:lnTo>
                <a:lnTo>
                  <a:pt x="195904" y="1172479"/>
                </a:lnTo>
                <a:lnTo>
                  <a:pt x="196409" y="1172876"/>
                </a:lnTo>
                <a:lnTo>
                  <a:pt x="196300" y="1174065"/>
                </a:lnTo>
                <a:lnTo>
                  <a:pt x="195796" y="1174461"/>
                </a:lnTo>
                <a:lnTo>
                  <a:pt x="194786" y="1173380"/>
                </a:lnTo>
                <a:lnTo>
                  <a:pt x="194786" y="1172768"/>
                </a:lnTo>
                <a:lnTo>
                  <a:pt x="194714" y="1172695"/>
                </a:lnTo>
                <a:lnTo>
                  <a:pt x="193019" y="1172479"/>
                </a:lnTo>
                <a:lnTo>
                  <a:pt x="192911" y="1172371"/>
                </a:lnTo>
                <a:lnTo>
                  <a:pt x="193019" y="1171182"/>
                </a:lnTo>
                <a:close/>
                <a:moveTo>
                  <a:pt x="85602" y="1170677"/>
                </a:moveTo>
                <a:lnTo>
                  <a:pt x="85890" y="1170677"/>
                </a:lnTo>
                <a:lnTo>
                  <a:pt x="86107" y="1170893"/>
                </a:lnTo>
                <a:lnTo>
                  <a:pt x="85999" y="1171794"/>
                </a:lnTo>
                <a:lnTo>
                  <a:pt x="85890" y="1171903"/>
                </a:lnTo>
                <a:lnTo>
                  <a:pt x="85205" y="1171903"/>
                </a:lnTo>
                <a:lnTo>
                  <a:pt x="85097" y="1171686"/>
                </a:lnTo>
                <a:lnTo>
                  <a:pt x="85097" y="1171074"/>
                </a:lnTo>
                <a:close/>
                <a:moveTo>
                  <a:pt x="198392" y="1169596"/>
                </a:moveTo>
                <a:lnTo>
                  <a:pt x="199978" y="1169776"/>
                </a:lnTo>
                <a:lnTo>
                  <a:pt x="200087" y="1169884"/>
                </a:lnTo>
                <a:lnTo>
                  <a:pt x="200087" y="1170497"/>
                </a:lnTo>
                <a:lnTo>
                  <a:pt x="200195" y="1170677"/>
                </a:lnTo>
                <a:lnTo>
                  <a:pt x="200591" y="1170677"/>
                </a:lnTo>
                <a:lnTo>
                  <a:pt x="200700" y="1170785"/>
                </a:lnTo>
                <a:lnTo>
                  <a:pt x="200700" y="1171182"/>
                </a:lnTo>
                <a:lnTo>
                  <a:pt x="200195" y="1171578"/>
                </a:lnTo>
                <a:lnTo>
                  <a:pt x="199474" y="1171470"/>
                </a:lnTo>
                <a:lnTo>
                  <a:pt x="198211" y="1170101"/>
                </a:lnTo>
                <a:lnTo>
                  <a:pt x="198211" y="1169776"/>
                </a:lnTo>
                <a:close/>
                <a:moveTo>
                  <a:pt x="191721" y="1169200"/>
                </a:moveTo>
                <a:lnTo>
                  <a:pt x="192009" y="1169200"/>
                </a:lnTo>
                <a:lnTo>
                  <a:pt x="192731" y="1169992"/>
                </a:lnTo>
                <a:lnTo>
                  <a:pt x="192226" y="1170389"/>
                </a:lnTo>
                <a:lnTo>
                  <a:pt x="191901" y="1170389"/>
                </a:lnTo>
                <a:lnTo>
                  <a:pt x="191505" y="1169884"/>
                </a:lnTo>
                <a:lnTo>
                  <a:pt x="191505" y="1169308"/>
                </a:lnTo>
                <a:close/>
                <a:moveTo>
                  <a:pt x="86107" y="1168875"/>
                </a:moveTo>
                <a:lnTo>
                  <a:pt x="86395" y="1169308"/>
                </a:lnTo>
                <a:lnTo>
                  <a:pt x="87008" y="1169308"/>
                </a:lnTo>
                <a:lnTo>
                  <a:pt x="87116" y="1169488"/>
                </a:lnTo>
                <a:lnTo>
                  <a:pt x="87116" y="1169776"/>
                </a:lnTo>
                <a:lnTo>
                  <a:pt x="86612" y="1170173"/>
                </a:lnTo>
                <a:lnTo>
                  <a:pt x="86287" y="1169884"/>
                </a:lnTo>
                <a:lnTo>
                  <a:pt x="85710" y="1169776"/>
                </a:lnTo>
                <a:lnTo>
                  <a:pt x="85494" y="1169704"/>
                </a:lnTo>
                <a:lnTo>
                  <a:pt x="85602" y="1169380"/>
                </a:lnTo>
                <a:close/>
                <a:moveTo>
                  <a:pt x="198788" y="1168190"/>
                </a:moveTo>
                <a:lnTo>
                  <a:pt x="199077" y="1168190"/>
                </a:lnTo>
                <a:lnTo>
                  <a:pt x="199293" y="1168407"/>
                </a:lnTo>
                <a:lnTo>
                  <a:pt x="199185" y="1168983"/>
                </a:lnTo>
                <a:lnTo>
                  <a:pt x="199077" y="1169091"/>
                </a:lnTo>
                <a:lnTo>
                  <a:pt x="198680" y="1169091"/>
                </a:lnTo>
                <a:lnTo>
                  <a:pt x="198608" y="1168911"/>
                </a:lnTo>
                <a:lnTo>
                  <a:pt x="198608" y="1168299"/>
                </a:lnTo>
                <a:close/>
                <a:moveTo>
                  <a:pt x="84196" y="1167902"/>
                </a:moveTo>
                <a:lnTo>
                  <a:pt x="84809" y="1168010"/>
                </a:lnTo>
                <a:lnTo>
                  <a:pt x="85602" y="1168803"/>
                </a:lnTo>
                <a:lnTo>
                  <a:pt x="85097" y="1169200"/>
                </a:lnTo>
                <a:lnTo>
                  <a:pt x="84412" y="1169091"/>
                </a:lnTo>
                <a:lnTo>
                  <a:pt x="84015" y="1168587"/>
                </a:lnTo>
                <a:lnTo>
                  <a:pt x="84015" y="1168010"/>
                </a:lnTo>
                <a:close/>
                <a:moveTo>
                  <a:pt x="79905" y="1166100"/>
                </a:moveTo>
                <a:lnTo>
                  <a:pt x="81095" y="1166208"/>
                </a:lnTo>
                <a:lnTo>
                  <a:pt x="81311" y="1166388"/>
                </a:lnTo>
                <a:lnTo>
                  <a:pt x="81203" y="1166893"/>
                </a:lnTo>
                <a:lnTo>
                  <a:pt x="81095" y="1167073"/>
                </a:lnTo>
                <a:lnTo>
                  <a:pt x="79508" y="1167001"/>
                </a:lnTo>
                <a:lnTo>
                  <a:pt x="79003" y="1166497"/>
                </a:lnTo>
                <a:lnTo>
                  <a:pt x="79220" y="1166280"/>
                </a:lnTo>
                <a:lnTo>
                  <a:pt x="79508" y="1166280"/>
                </a:lnTo>
                <a:close/>
                <a:moveTo>
                  <a:pt x="74135" y="1165596"/>
                </a:moveTo>
                <a:lnTo>
                  <a:pt x="74640" y="1166100"/>
                </a:lnTo>
                <a:lnTo>
                  <a:pt x="74063" y="1166497"/>
                </a:lnTo>
                <a:lnTo>
                  <a:pt x="73450" y="1166497"/>
                </a:lnTo>
                <a:lnTo>
                  <a:pt x="73234" y="1166316"/>
                </a:lnTo>
                <a:lnTo>
                  <a:pt x="73342" y="1165992"/>
                </a:lnTo>
                <a:lnTo>
                  <a:pt x="73523" y="1165920"/>
                </a:lnTo>
                <a:lnTo>
                  <a:pt x="73847" y="1165920"/>
                </a:lnTo>
                <a:close/>
                <a:moveTo>
                  <a:pt x="74532" y="1164514"/>
                </a:moveTo>
                <a:lnTo>
                  <a:pt x="75253" y="1164514"/>
                </a:lnTo>
                <a:lnTo>
                  <a:pt x="75325" y="1164695"/>
                </a:lnTo>
                <a:lnTo>
                  <a:pt x="75325" y="1165019"/>
                </a:lnTo>
                <a:lnTo>
                  <a:pt x="75434" y="1165199"/>
                </a:lnTo>
                <a:lnTo>
                  <a:pt x="75830" y="1165199"/>
                </a:lnTo>
                <a:lnTo>
                  <a:pt x="75938" y="1165307"/>
                </a:lnTo>
                <a:lnTo>
                  <a:pt x="75938" y="1165596"/>
                </a:lnTo>
                <a:lnTo>
                  <a:pt x="75434" y="1165992"/>
                </a:lnTo>
                <a:lnTo>
                  <a:pt x="75145" y="1165704"/>
                </a:lnTo>
                <a:lnTo>
                  <a:pt x="74748" y="1165704"/>
                </a:lnTo>
                <a:lnTo>
                  <a:pt x="74352" y="1165199"/>
                </a:lnTo>
                <a:lnTo>
                  <a:pt x="74352" y="1164586"/>
                </a:lnTo>
                <a:close/>
                <a:moveTo>
                  <a:pt x="289871" y="1163397"/>
                </a:moveTo>
                <a:lnTo>
                  <a:pt x="290448" y="1163397"/>
                </a:lnTo>
                <a:lnTo>
                  <a:pt x="290665" y="1163505"/>
                </a:lnTo>
                <a:lnTo>
                  <a:pt x="290556" y="1164406"/>
                </a:lnTo>
                <a:lnTo>
                  <a:pt x="290845" y="1164803"/>
                </a:lnTo>
                <a:lnTo>
                  <a:pt x="290773" y="1164911"/>
                </a:lnTo>
                <a:lnTo>
                  <a:pt x="290052" y="1164911"/>
                </a:lnTo>
                <a:lnTo>
                  <a:pt x="289979" y="1164695"/>
                </a:lnTo>
                <a:lnTo>
                  <a:pt x="289979" y="1164118"/>
                </a:lnTo>
                <a:lnTo>
                  <a:pt x="289655" y="1163794"/>
                </a:lnTo>
                <a:lnTo>
                  <a:pt x="289655" y="1163505"/>
                </a:lnTo>
                <a:close/>
                <a:moveTo>
                  <a:pt x="73450" y="1162604"/>
                </a:moveTo>
                <a:lnTo>
                  <a:pt x="74027" y="1162712"/>
                </a:lnTo>
                <a:lnTo>
                  <a:pt x="74244" y="1162820"/>
                </a:lnTo>
                <a:lnTo>
                  <a:pt x="74135" y="1164010"/>
                </a:lnTo>
                <a:lnTo>
                  <a:pt x="73955" y="1164190"/>
                </a:lnTo>
                <a:lnTo>
                  <a:pt x="73631" y="1164118"/>
                </a:lnTo>
                <a:lnTo>
                  <a:pt x="73234" y="1163613"/>
                </a:lnTo>
                <a:lnTo>
                  <a:pt x="73234" y="1162820"/>
                </a:lnTo>
                <a:close/>
                <a:moveTo>
                  <a:pt x="83402" y="1162496"/>
                </a:moveTo>
                <a:lnTo>
                  <a:pt x="84088" y="1163289"/>
                </a:lnTo>
                <a:lnTo>
                  <a:pt x="84015" y="1163902"/>
                </a:lnTo>
                <a:lnTo>
                  <a:pt x="83907" y="1164010"/>
                </a:lnTo>
                <a:lnTo>
                  <a:pt x="83222" y="1164010"/>
                </a:lnTo>
                <a:lnTo>
                  <a:pt x="82898" y="1163613"/>
                </a:lnTo>
                <a:lnTo>
                  <a:pt x="82609" y="1163613"/>
                </a:lnTo>
                <a:lnTo>
                  <a:pt x="82213" y="1163109"/>
                </a:lnTo>
                <a:lnTo>
                  <a:pt x="82213" y="1162820"/>
                </a:lnTo>
                <a:lnTo>
                  <a:pt x="82393" y="1162712"/>
                </a:lnTo>
                <a:lnTo>
                  <a:pt x="83006" y="1162820"/>
                </a:lnTo>
                <a:close/>
                <a:moveTo>
                  <a:pt x="89172" y="1161992"/>
                </a:moveTo>
                <a:lnTo>
                  <a:pt x="89785" y="1162100"/>
                </a:lnTo>
                <a:lnTo>
                  <a:pt x="89965" y="1162316"/>
                </a:lnTo>
                <a:lnTo>
                  <a:pt x="89893" y="1162820"/>
                </a:lnTo>
                <a:lnTo>
                  <a:pt x="89677" y="1163001"/>
                </a:lnTo>
                <a:lnTo>
                  <a:pt x="89388" y="1163001"/>
                </a:lnTo>
                <a:lnTo>
                  <a:pt x="88991" y="1162496"/>
                </a:lnTo>
                <a:lnTo>
                  <a:pt x="88991" y="1162208"/>
                </a:lnTo>
                <a:close/>
                <a:moveTo>
                  <a:pt x="310785" y="1161703"/>
                </a:moveTo>
                <a:lnTo>
                  <a:pt x="311398" y="1161703"/>
                </a:lnTo>
                <a:lnTo>
                  <a:pt x="311506" y="1161811"/>
                </a:lnTo>
                <a:lnTo>
                  <a:pt x="311506" y="1162100"/>
                </a:lnTo>
                <a:lnTo>
                  <a:pt x="311686" y="1162316"/>
                </a:lnTo>
                <a:lnTo>
                  <a:pt x="312011" y="1162316"/>
                </a:lnTo>
                <a:lnTo>
                  <a:pt x="312083" y="1162496"/>
                </a:lnTo>
                <a:lnTo>
                  <a:pt x="312083" y="1163109"/>
                </a:lnTo>
                <a:lnTo>
                  <a:pt x="312408" y="1163397"/>
                </a:lnTo>
                <a:lnTo>
                  <a:pt x="312408" y="1163721"/>
                </a:lnTo>
                <a:lnTo>
                  <a:pt x="312083" y="1163902"/>
                </a:lnTo>
                <a:lnTo>
                  <a:pt x="312299" y="1164298"/>
                </a:lnTo>
                <a:lnTo>
                  <a:pt x="312299" y="1164622"/>
                </a:lnTo>
                <a:lnTo>
                  <a:pt x="312011" y="1164803"/>
                </a:lnTo>
                <a:lnTo>
                  <a:pt x="311903" y="1165704"/>
                </a:lnTo>
                <a:lnTo>
                  <a:pt x="311614" y="1165992"/>
                </a:lnTo>
                <a:lnTo>
                  <a:pt x="311614" y="1166605"/>
                </a:lnTo>
                <a:lnTo>
                  <a:pt x="311182" y="1166893"/>
                </a:lnTo>
                <a:lnTo>
                  <a:pt x="311182" y="1167794"/>
                </a:lnTo>
                <a:lnTo>
                  <a:pt x="310785" y="1168082"/>
                </a:lnTo>
                <a:lnTo>
                  <a:pt x="310785" y="1168587"/>
                </a:lnTo>
                <a:lnTo>
                  <a:pt x="310713" y="1168803"/>
                </a:lnTo>
                <a:lnTo>
                  <a:pt x="310316" y="1168803"/>
                </a:lnTo>
                <a:lnTo>
                  <a:pt x="309884" y="1168299"/>
                </a:lnTo>
                <a:lnTo>
                  <a:pt x="309884" y="1168010"/>
                </a:lnTo>
                <a:lnTo>
                  <a:pt x="309307" y="1167398"/>
                </a:lnTo>
                <a:lnTo>
                  <a:pt x="309307" y="1167109"/>
                </a:lnTo>
                <a:lnTo>
                  <a:pt x="309018" y="1166713"/>
                </a:lnTo>
                <a:lnTo>
                  <a:pt x="309090" y="1165884"/>
                </a:lnTo>
                <a:lnTo>
                  <a:pt x="308802" y="1165487"/>
                </a:lnTo>
                <a:lnTo>
                  <a:pt x="309090" y="1165307"/>
                </a:lnTo>
                <a:lnTo>
                  <a:pt x="308802" y="1164911"/>
                </a:lnTo>
                <a:lnTo>
                  <a:pt x="308910" y="1163505"/>
                </a:lnTo>
                <a:lnTo>
                  <a:pt x="309198" y="1163217"/>
                </a:lnTo>
                <a:lnTo>
                  <a:pt x="309198" y="1162893"/>
                </a:lnTo>
                <a:lnTo>
                  <a:pt x="309703" y="1162496"/>
                </a:lnTo>
                <a:lnTo>
                  <a:pt x="310100" y="1162496"/>
                </a:lnTo>
                <a:lnTo>
                  <a:pt x="310172" y="1162424"/>
                </a:lnTo>
                <a:lnTo>
                  <a:pt x="310172" y="1162100"/>
                </a:lnTo>
                <a:close/>
                <a:moveTo>
                  <a:pt x="78931" y="1161199"/>
                </a:moveTo>
                <a:lnTo>
                  <a:pt x="80518" y="1161415"/>
                </a:lnTo>
                <a:lnTo>
                  <a:pt x="81311" y="1162208"/>
                </a:lnTo>
                <a:lnTo>
                  <a:pt x="81311" y="1162496"/>
                </a:lnTo>
                <a:lnTo>
                  <a:pt x="81131" y="1162604"/>
                </a:lnTo>
                <a:lnTo>
                  <a:pt x="80121" y="1162496"/>
                </a:lnTo>
                <a:lnTo>
                  <a:pt x="79833" y="1162208"/>
                </a:lnTo>
                <a:lnTo>
                  <a:pt x="79508" y="1162208"/>
                </a:lnTo>
                <a:lnTo>
                  <a:pt x="79220" y="1161919"/>
                </a:lnTo>
                <a:lnTo>
                  <a:pt x="78643" y="1161811"/>
                </a:lnTo>
                <a:lnTo>
                  <a:pt x="78426" y="1161703"/>
                </a:lnTo>
                <a:close/>
                <a:moveTo>
                  <a:pt x="82213" y="1160910"/>
                </a:moveTo>
                <a:lnTo>
                  <a:pt x="82789" y="1160910"/>
                </a:lnTo>
                <a:lnTo>
                  <a:pt x="83006" y="1161127"/>
                </a:lnTo>
                <a:lnTo>
                  <a:pt x="82898" y="1161703"/>
                </a:lnTo>
                <a:lnTo>
                  <a:pt x="82717" y="1161811"/>
                </a:lnTo>
                <a:lnTo>
                  <a:pt x="82393" y="1161811"/>
                </a:lnTo>
                <a:lnTo>
                  <a:pt x="81996" y="1161307"/>
                </a:lnTo>
                <a:lnTo>
                  <a:pt x="81996" y="1161018"/>
                </a:lnTo>
                <a:close/>
                <a:moveTo>
                  <a:pt x="83511" y="1159829"/>
                </a:moveTo>
                <a:lnTo>
                  <a:pt x="83907" y="1159829"/>
                </a:lnTo>
                <a:lnTo>
                  <a:pt x="84304" y="1160298"/>
                </a:lnTo>
                <a:lnTo>
                  <a:pt x="83511" y="1161018"/>
                </a:lnTo>
                <a:lnTo>
                  <a:pt x="83114" y="1161018"/>
                </a:lnTo>
                <a:lnTo>
                  <a:pt x="82717" y="1160514"/>
                </a:lnTo>
                <a:lnTo>
                  <a:pt x="82717" y="1160226"/>
                </a:lnTo>
                <a:lnTo>
                  <a:pt x="82898" y="1160117"/>
                </a:lnTo>
                <a:lnTo>
                  <a:pt x="83186" y="1160117"/>
                </a:lnTo>
                <a:close/>
                <a:moveTo>
                  <a:pt x="87477" y="1159216"/>
                </a:moveTo>
                <a:lnTo>
                  <a:pt x="87802" y="1159325"/>
                </a:lnTo>
                <a:lnTo>
                  <a:pt x="88090" y="1159613"/>
                </a:lnTo>
                <a:lnTo>
                  <a:pt x="88378" y="1159613"/>
                </a:lnTo>
                <a:lnTo>
                  <a:pt x="88487" y="1159721"/>
                </a:lnTo>
                <a:lnTo>
                  <a:pt x="88487" y="1160009"/>
                </a:lnTo>
                <a:lnTo>
                  <a:pt x="88775" y="1160406"/>
                </a:lnTo>
                <a:lnTo>
                  <a:pt x="88703" y="1161595"/>
                </a:lnTo>
                <a:lnTo>
                  <a:pt x="88595" y="1161703"/>
                </a:lnTo>
                <a:lnTo>
                  <a:pt x="88306" y="1161415"/>
                </a:lnTo>
                <a:lnTo>
                  <a:pt x="87910" y="1161307"/>
                </a:lnTo>
                <a:lnTo>
                  <a:pt x="87693" y="1161018"/>
                </a:lnTo>
                <a:lnTo>
                  <a:pt x="87297" y="1161018"/>
                </a:lnTo>
                <a:lnTo>
                  <a:pt x="87008" y="1161307"/>
                </a:lnTo>
                <a:lnTo>
                  <a:pt x="86612" y="1161199"/>
                </a:lnTo>
                <a:lnTo>
                  <a:pt x="86503" y="1161127"/>
                </a:lnTo>
                <a:lnTo>
                  <a:pt x="86612" y="1160514"/>
                </a:lnTo>
                <a:lnTo>
                  <a:pt x="87189" y="1160009"/>
                </a:lnTo>
                <a:lnTo>
                  <a:pt x="87297" y="1159397"/>
                </a:lnTo>
                <a:close/>
                <a:moveTo>
                  <a:pt x="79508" y="1158928"/>
                </a:moveTo>
                <a:lnTo>
                  <a:pt x="79833" y="1158928"/>
                </a:lnTo>
                <a:lnTo>
                  <a:pt x="80734" y="1159901"/>
                </a:lnTo>
                <a:lnTo>
                  <a:pt x="81023" y="1159901"/>
                </a:lnTo>
                <a:lnTo>
                  <a:pt x="81419" y="1160406"/>
                </a:lnTo>
                <a:lnTo>
                  <a:pt x="81419" y="1160694"/>
                </a:lnTo>
                <a:lnTo>
                  <a:pt x="80914" y="1161127"/>
                </a:lnTo>
                <a:lnTo>
                  <a:pt x="80229" y="1161018"/>
                </a:lnTo>
                <a:lnTo>
                  <a:pt x="79616" y="1160406"/>
                </a:lnTo>
                <a:lnTo>
                  <a:pt x="79328" y="1160406"/>
                </a:lnTo>
                <a:lnTo>
                  <a:pt x="79220" y="1160226"/>
                </a:lnTo>
                <a:lnTo>
                  <a:pt x="79328" y="1159000"/>
                </a:lnTo>
                <a:close/>
                <a:moveTo>
                  <a:pt x="86179" y="1158820"/>
                </a:moveTo>
                <a:lnTo>
                  <a:pt x="86792" y="1158928"/>
                </a:lnTo>
                <a:lnTo>
                  <a:pt x="86972" y="1159000"/>
                </a:lnTo>
                <a:lnTo>
                  <a:pt x="86900" y="1159613"/>
                </a:lnTo>
                <a:lnTo>
                  <a:pt x="86792" y="1159829"/>
                </a:lnTo>
                <a:lnTo>
                  <a:pt x="86467" y="1159721"/>
                </a:lnTo>
                <a:lnTo>
                  <a:pt x="85999" y="1159325"/>
                </a:lnTo>
                <a:lnTo>
                  <a:pt x="85999" y="1159000"/>
                </a:lnTo>
                <a:close/>
                <a:moveTo>
                  <a:pt x="316662" y="1158135"/>
                </a:moveTo>
                <a:lnTo>
                  <a:pt x="317420" y="1158207"/>
                </a:lnTo>
                <a:lnTo>
                  <a:pt x="318718" y="1159577"/>
                </a:lnTo>
                <a:lnTo>
                  <a:pt x="318718" y="1159901"/>
                </a:lnTo>
                <a:lnTo>
                  <a:pt x="319006" y="1160189"/>
                </a:lnTo>
                <a:lnTo>
                  <a:pt x="318934" y="1161703"/>
                </a:lnTo>
                <a:lnTo>
                  <a:pt x="319799" y="1162568"/>
                </a:lnTo>
                <a:lnTo>
                  <a:pt x="319799" y="1162893"/>
                </a:lnTo>
                <a:lnTo>
                  <a:pt x="320124" y="1163181"/>
                </a:lnTo>
                <a:lnTo>
                  <a:pt x="319799" y="1163469"/>
                </a:lnTo>
                <a:lnTo>
                  <a:pt x="319727" y="1164370"/>
                </a:lnTo>
                <a:lnTo>
                  <a:pt x="319403" y="1164695"/>
                </a:lnTo>
                <a:lnTo>
                  <a:pt x="319331" y="1166172"/>
                </a:lnTo>
                <a:lnTo>
                  <a:pt x="318934" y="1166497"/>
                </a:lnTo>
                <a:lnTo>
                  <a:pt x="318934" y="1167578"/>
                </a:lnTo>
                <a:lnTo>
                  <a:pt x="318610" y="1167866"/>
                </a:lnTo>
                <a:lnTo>
                  <a:pt x="318501" y="1168479"/>
                </a:lnTo>
                <a:lnTo>
                  <a:pt x="318213" y="1168767"/>
                </a:lnTo>
                <a:lnTo>
                  <a:pt x="318105" y="1170569"/>
                </a:lnTo>
                <a:lnTo>
                  <a:pt x="317708" y="1170749"/>
                </a:lnTo>
                <a:lnTo>
                  <a:pt x="317708" y="1171362"/>
                </a:lnTo>
                <a:lnTo>
                  <a:pt x="317420" y="1171686"/>
                </a:lnTo>
                <a:lnTo>
                  <a:pt x="317311" y="1172551"/>
                </a:lnTo>
                <a:lnTo>
                  <a:pt x="317023" y="1172876"/>
                </a:lnTo>
                <a:lnTo>
                  <a:pt x="316915" y="1173452"/>
                </a:lnTo>
                <a:lnTo>
                  <a:pt x="316626" y="1173669"/>
                </a:lnTo>
                <a:lnTo>
                  <a:pt x="316626" y="1174570"/>
                </a:lnTo>
                <a:lnTo>
                  <a:pt x="316230" y="1174858"/>
                </a:lnTo>
                <a:lnTo>
                  <a:pt x="316230" y="1175146"/>
                </a:lnTo>
                <a:lnTo>
                  <a:pt x="315905" y="1175471"/>
                </a:lnTo>
                <a:lnTo>
                  <a:pt x="315833" y="1175759"/>
                </a:lnTo>
                <a:lnTo>
                  <a:pt x="315220" y="1176263"/>
                </a:lnTo>
                <a:lnTo>
                  <a:pt x="315112" y="1176876"/>
                </a:lnTo>
                <a:lnTo>
                  <a:pt x="314823" y="1177164"/>
                </a:lnTo>
                <a:lnTo>
                  <a:pt x="314823" y="1177741"/>
                </a:lnTo>
                <a:lnTo>
                  <a:pt x="314607" y="1177849"/>
                </a:lnTo>
                <a:lnTo>
                  <a:pt x="314319" y="1177849"/>
                </a:lnTo>
                <a:lnTo>
                  <a:pt x="313417" y="1178570"/>
                </a:lnTo>
                <a:lnTo>
                  <a:pt x="313417" y="1178858"/>
                </a:lnTo>
                <a:lnTo>
                  <a:pt x="313129" y="1179147"/>
                </a:lnTo>
                <a:lnTo>
                  <a:pt x="313129" y="1179471"/>
                </a:lnTo>
                <a:lnTo>
                  <a:pt x="312516" y="1179868"/>
                </a:lnTo>
                <a:lnTo>
                  <a:pt x="312227" y="1179868"/>
                </a:lnTo>
                <a:lnTo>
                  <a:pt x="311939" y="1180156"/>
                </a:lnTo>
                <a:lnTo>
                  <a:pt x="311614" y="1180048"/>
                </a:lnTo>
                <a:lnTo>
                  <a:pt x="311218" y="1180372"/>
                </a:lnTo>
                <a:lnTo>
                  <a:pt x="310929" y="1180372"/>
                </a:lnTo>
                <a:lnTo>
                  <a:pt x="309739" y="1181345"/>
                </a:lnTo>
                <a:lnTo>
                  <a:pt x="309739" y="1181670"/>
                </a:lnTo>
                <a:lnTo>
                  <a:pt x="309415" y="1181958"/>
                </a:lnTo>
                <a:lnTo>
                  <a:pt x="309415" y="1182138"/>
                </a:lnTo>
                <a:lnTo>
                  <a:pt x="309018" y="1182462"/>
                </a:lnTo>
                <a:lnTo>
                  <a:pt x="309018" y="1183039"/>
                </a:lnTo>
                <a:lnTo>
                  <a:pt x="308730" y="1183363"/>
                </a:lnTo>
                <a:lnTo>
                  <a:pt x="308621" y="1184841"/>
                </a:lnTo>
                <a:lnTo>
                  <a:pt x="308946" y="1185165"/>
                </a:lnTo>
                <a:lnTo>
                  <a:pt x="308838" y="1185454"/>
                </a:lnTo>
                <a:lnTo>
                  <a:pt x="309234" y="1185742"/>
                </a:lnTo>
                <a:lnTo>
                  <a:pt x="309126" y="1186355"/>
                </a:lnTo>
                <a:lnTo>
                  <a:pt x="309451" y="1186643"/>
                </a:lnTo>
                <a:lnTo>
                  <a:pt x="309451" y="1186931"/>
                </a:lnTo>
                <a:lnTo>
                  <a:pt x="309739" y="1187220"/>
                </a:lnTo>
                <a:lnTo>
                  <a:pt x="309739" y="1188121"/>
                </a:lnTo>
                <a:lnTo>
                  <a:pt x="310028" y="1188409"/>
                </a:lnTo>
                <a:lnTo>
                  <a:pt x="309956" y="1189022"/>
                </a:lnTo>
                <a:lnTo>
                  <a:pt x="310244" y="1189310"/>
                </a:lnTo>
                <a:lnTo>
                  <a:pt x="310244" y="1189923"/>
                </a:lnTo>
                <a:lnTo>
                  <a:pt x="310533" y="1190211"/>
                </a:lnTo>
                <a:lnTo>
                  <a:pt x="310460" y="1190824"/>
                </a:lnTo>
                <a:lnTo>
                  <a:pt x="310857" y="1191220"/>
                </a:lnTo>
                <a:lnTo>
                  <a:pt x="310460" y="1191436"/>
                </a:lnTo>
                <a:lnTo>
                  <a:pt x="310749" y="1191725"/>
                </a:lnTo>
                <a:lnTo>
                  <a:pt x="310460" y="1197707"/>
                </a:lnTo>
                <a:lnTo>
                  <a:pt x="310749" y="1197996"/>
                </a:lnTo>
                <a:lnTo>
                  <a:pt x="310641" y="1199509"/>
                </a:lnTo>
                <a:lnTo>
                  <a:pt x="310965" y="1199798"/>
                </a:lnTo>
                <a:lnTo>
                  <a:pt x="310965" y="1200410"/>
                </a:lnTo>
                <a:lnTo>
                  <a:pt x="311146" y="1200699"/>
                </a:lnTo>
                <a:lnTo>
                  <a:pt x="311146" y="1201311"/>
                </a:lnTo>
                <a:lnTo>
                  <a:pt x="311470" y="1201600"/>
                </a:lnTo>
                <a:lnTo>
                  <a:pt x="311470" y="1202213"/>
                </a:lnTo>
                <a:lnTo>
                  <a:pt x="311759" y="1202501"/>
                </a:lnTo>
                <a:lnTo>
                  <a:pt x="311759" y="1202789"/>
                </a:lnTo>
                <a:lnTo>
                  <a:pt x="312047" y="1203114"/>
                </a:lnTo>
                <a:lnTo>
                  <a:pt x="312047" y="1203402"/>
                </a:lnTo>
                <a:lnTo>
                  <a:pt x="312372" y="1203690"/>
                </a:lnTo>
                <a:lnTo>
                  <a:pt x="312372" y="1204015"/>
                </a:lnTo>
                <a:lnTo>
                  <a:pt x="312552" y="1204411"/>
                </a:lnTo>
                <a:lnTo>
                  <a:pt x="312552" y="1204591"/>
                </a:lnTo>
                <a:lnTo>
                  <a:pt x="312840" y="1204988"/>
                </a:lnTo>
                <a:lnTo>
                  <a:pt x="312840" y="1205312"/>
                </a:lnTo>
                <a:lnTo>
                  <a:pt x="313057" y="1205384"/>
                </a:lnTo>
                <a:lnTo>
                  <a:pt x="313165" y="1205600"/>
                </a:lnTo>
                <a:lnTo>
                  <a:pt x="313165" y="1205889"/>
                </a:lnTo>
                <a:lnTo>
                  <a:pt x="313237" y="1205997"/>
                </a:lnTo>
                <a:lnTo>
                  <a:pt x="314247" y="1206105"/>
                </a:lnTo>
                <a:lnTo>
                  <a:pt x="314427" y="1206177"/>
                </a:lnTo>
                <a:lnTo>
                  <a:pt x="314355" y="1207078"/>
                </a:lnTo>
                <a:lnTo>
                  <a:pt x="314643" y="1207474"/>
                </a:lnTo>
                <a:lnTo>
                  <a:pt x="314643" y="1208303"/>
                </a:lnTo>
                <a:lnTo>
                  <a:pt x="314932" y="1208700"/>
                </a:lnTo>
                <a:lnTo>
                  <a:pt x="314860" y="1208880"/>
                </a:lnTo>
                <a:lnTo>
                  <a:pt x="314535" y="1209168"/>
                </a:lnTo>
                <a:lnTo>
                  <a:pt x="314860" y="1209493"/>
                </a:lnTo>
                <a:lnTo>
                  <a:pt x="314535" y="1209781"/>
                </a:lnTo>
                <a:lnTo>
                  <a:pt x="314463" y="1211583"/>
                </a:lnTo>
                <a:lnTo>
                  <a:pt x="314066" y="1211871"/>
                </a:lnTo>
                <a:lnTo>
                  <a:pt x="314066" y="1212196"/>
                </a:lnTo>
                <a:lnTo>
                  <a:pt x="313742" y="1212484"/>
                </a:lnTo>
                <a:lnTo>
                  <a:pt x="313670" y="1213097"/>
                </a:lnTo>
                <a:lnTo>
                  <a:pt x="312552" y="1213962"/>
                </a:lnTo>
                <a:lnTo>
                  <a:pt x="312047" y="1214358"/>
                </a:lnTo>
                <a:lnTo>
                  <a:pt x="311975" y="1214682"/>
                </a:lnTo>
                <a:lnTo>
                  <a:pt x="311362" y="1215259"/>
                </a:lnTo>
                <a:lnTo>
                  <a:pt x="311254" y="1215583"/>
                </a:lnTo>
                <a:lnTo>
                  <a:pt x="310965" y="1215872"/>
                </a:lnTo>
                <a:lnTo>
                  <a:pt x="310965" y="1216160"/>
                </a:lnTo>
                <a:lnTo>
                  <a:pt x="310569" y="1216376"/>
                </a:lnTo>
                <a:lnTo>
                  <a:pt x="310569" y="1216665"/>
                </a:lnTo>
                <a:lnTo>
                  <a:pt x="310244" y="1216989"/>
                </a:lnTo>
                <a:lnTo>
                  <a:pt x="310244" y="1217313"/>
                </a:lnTo>
                <a:lnTo>
                  <a:pt x="309847" y="1217602"/>
                </a:lnTo>
                <a:lnTo>
                  <a:pt x="309847" y="1217890"/>
                </a:lnTo>
                <a:lnTo>
                  <a:pt x="309559" y="1218214"/>
                </a:lnTo>
                <a:lnTo>
                  <a:pt x="309559" y="1218503"/>
                </a:lnTo>
                <a:lnTo>
                  <a:pt x="308874" y="1219007"/>
                </a:lnTo>
                <a:lnTo>
                  <a:pt x="308874" y="1219296"/>
                </a:lnTo>
                <a:lnTo>
                  <a:pt x="308658" y="1219404"/>
                </a:lnTo>
                <a:lnTo>
                  <a:pt x="308045" y="1219404"/>
                </a:lnTo>
                <a:lnTo>
                  <a:pt x="307648" y="1219692"/>
                </a:lnTo>
                <a:lnTo>
                  <a:pt x="307071" y="1219584"/>
                </a:lnTo>
                <a:lnTo>
                  <a:pt x="306674" y="1219908"/>
                </a:lnTo>
                <a:lnTo>
                  <a:pt x="305773" y="1219908"/>
                </a:lnTo>
                <a:lnTo>
                  <a:pt x="305376" y="1220089"/>
                </a:lnTo>
                <a:lnTo>
                  <a:pt x="304763" y="1220089"/>
                </a:lnTo>
                <a:lnTo>
                  <a:pt x="304078" y="1220701"/>
                </a:lnTo>
                <a:lnTo>
                  <a:pt x="303790" y="1220593"/>
                </a:lnTo>
                <a:lnTo>
                  <a:pt x="303465" y="1220881"/>
                </a:lnTo>
                <a:lnTo>
                  <a:pt x="301879" y="1220809"/>
                </a:lnTo>
                <a:lnTo>
                  <a:pt x="301590" y="1220485"/>
                </a:lnTo>
                <a:lnTo>
                  <a:pt x="300869" y="1220485"/>
                </a:lnTo>
                <a:lnTo>
                  <a:pt x="299174" y="1218719"/>
                </a:lnTo>
                <a:lnTo>
                  <a:pt x="299282" y="1217205"/>
                </a:lnTo>
                <a:lnTo>
                  <a:pt x="298994" y="1216917"/>
                </a:lnTo>
                <a:lnTo>
                  <a:pt x="299066" y="1215223"/>
                </a:lnTo>
                <a:lnTo>
                  <a:pt x="299463" y="1214899"/>
                </a:lnTo>
                <a:lnTo>
                  <a:pt x="299463" y="1214610"/>
                </a:lnTo>
                <a:lnTo>
                  <a:pt x="299282" y="1214430"/>
                </a:lnTo>
                <a:lnTo>
                  <a:pt x="298994" y="1214430"/>
                </a:lnTo>
                <a:lnTo>
                  <a:pt x="297984" y="1213313"/>
                </a:lnTo>
                <a:lnTo>
                  <a:pt x="297984" y="1213025"/>
                </a:lnTo>
                <a:lnTo>
                  <a:pt x="297804" y="1212808"/>
                </a:lnTo>
                <a:lnTo>
                  <a:pt x="297480" y="1212808"/>
                </a:lnTo>
                <a:lnTo>
                  <a:pt x="296867" y="1212232"/>
                </a:lnTo>
                <a:lnTo>
                  <a:pt x="296578" y="1212520"/>
                </a:lnTo>
                <a:lnTo>
                  <a:pt x="296181" y="1212412"/>
                </a:lnTo>
                <a:lnTo>
                  <a:pt x="296073" y="1212304"/>
                </a:lnTo>
                <a:lnTo>
                  <a:pt x="296073" y="1211439"/>
                </a:lnTo>
                <a:lnTo>
                  <a:pt x="296794" y="1210934"/>
                </a:lnTo>
                <a:lnTo>
                  <a:pt x="296867" y="1210322"/>
                </a:lnTo>
                <a:lnTo>
                  <a:pt x="297191" y="1210033"/>
                </a:lnTo>
                <a:lnTo>
                  <a:pt x="297191" y="1209421"/>
                </a:lnTo>
                <a:lnTo>
                  <a:pt x="296867" y="1209132"/>
                </a:lnTo>
                <a:lnTo>
                  <a:pt x="296975" y="1208520"/>
                </a:lnTo>
                <a:lnTo>
                  <a:pt x="297263" y="1208231"/>
                </a:lnTo>
                <a:lnTo>
                  <a:pt x="296975" y="1207943"/>
                </a:lnTo>
                <a:lnTo>
                  <a:pt x="297191" y="1205240"/>
                </a:lnTo>
                <a:lnTo>
                  <a:pt x="297263" y="1205132"/>
                </a:lnTo>
                <a:lnTo>
                  <a:pt x="297588" y="1205132"/>
                </a:lnTo>
                <a:lnTo>
                  <a:pt x="297768" y="1205024"/>
                </a:lnTo>
                <a:lnTo>
                  <a:pt x="297768" y="1204735"/>
                </a:lnTo>
                <a:lnTo>
                  <a:pt x="298453" y="1204123"/>
                </a:lnTo>
                <a:lnTo>
                  <a:pt x="298561" y="1203222"/>
                </a:lnTo>
                <a:lnTo>
                  <a:pt x="298886" y="1202933"/>
                </a:lnTo>
                <a:lnTo>
                  <a:pt x="298958" y="1201239"/>
                </a:lnTo>
                <a:lnTo>
                  <a:pt x="298669" y="1200843"/>
                </a:lnTo>
                <a:lnTo>
                  <a:pt x="298778" y="1199149"/>
                </a:lnTo>
                <a:lnTo>
                  <a:pt x="298453" y="1198753"/>
                </a:lnTo>
                <a:lnTo>
                  <a:pt x="298561" y="1197347"/>
                </a:lnTo>
                <a:lnTo>
                  <a:pt x="298237" y="1196951"/>
                </a:lnTo>
                <a:lnTo>
                  <a:pt x="298345" y="1196158"/>
                </a:lnTo>
                <a:lnTo>
                  <a:pt x="298056" y="1195869"/>
                </a:lnTo>
                <a:lnTo>
                  <a:pt x="298056" y="1194644"/>
                </a:lnTo>
                <a:lnTo>
                  <a:pt x="297768" y="1194248"/>
                </a:lnTo>
                <a:lnTo>
                  <a:pt x="298165" y="1194067"/>
                </a:lnTo>
                <a:lnTo>
                  <a:pt x="298165" y="1193455"/>
                </a:lnTo>
                <a:lnTo>
                  <a:pt x="298453" y="1193166"/>
                </a:lnTo>
                <a:lnTo>
                  <a:pt x="298165" y="1192842"/>
                </a:lnTo>
                <a:lnTo>
                  <a:pt x="298237" y="1191364"/>
                </a:lnTo>
                <a:lnTo>
                  <a:pt x="297948" y="1191076"/>
                </a:lnTo>
                <a:lnTo>
                  <a:pt x="298056" y="1189851"/>
                </a:lnTo>
                <a:lnTo>
                  <a:pt x="297732" y="1189562"/>
                </a:lnTo>
                <a:lnTo>
                  <a:pt x="297840" y="1187184"/>
                </a:lnTo>
                <a:lnTo>
                  <a:pt x="298237" y="1186859"/>
                </a:lnTo>
                <a:lnTo>
                  <a:pt x="298345" y="1185165"/>
                </a:lnTo>
                <a:lnTo>
                  <a:pt x="298633" y="1184877"/>
                </a:lnTo>
                <a:lnTo>
                  <a:pt x="298742" y="1183363"/>
                </a:lnTo>
                <a:lnTo>
                  <a:pt x="299030" y="1183075"/>
                </a:lnTo>
                <a:lnTo>
                  <a:pt x="299138" y="1182174"/>
                </a:lnTo>
                <a:lnTo>
                  <a:pt x="299427" y="1181994"/>
                </a:lnTo>
                <a:lnTo>
                  <a:pt x="299535" y="1180769"/>
                </a:lnTo>
                <a:lnTo>
                  <a:pt x="299823" y="1180480"/>
                </a:lnTo>
                <a:lnTo>
                  <a:pt x="299931" y="1179868"/>
                </a:lnTo>
                <a:lnTo>
                  <a:pt x="300220" y="1179579"/>
                </a:lnTo>
                <a:lnTo>
                  <a:pt x="300328" y="1178967"/>
                </a:lnTo>
                <a:lnTo>
                  <a:pt x="300617" y="1178678"/>
                </a:lnTo>
                <a:lnTo>
                  <a:pt x="300617" y="1178390"/>
                </a:lnTo>
                <a:lnTo>
                  <a:pt x="300833" y="1178282"/>
                </a:lnTo>
                <a:lnTo>
                  <a:pt x="301121" y="1178282"/>
                </a:lnTo>
                <a:lnTo>
                  <a:pt x="301338" y="1178174"/>
                </a:lnTo>
                <a:lnTo>
                  <a:pt x="301338" y="1177885"/>
                </a:lnTo>
                <a:lnTo>
                  <a:pt x="301626" y="1177597"/>
                </a:lnTo>
                <a:lnTo>
                  <a:pt x="301626" y="1177273"/>
                </a:lnTo>
                <a:lnTo>
                  <a:pt x="302311" y="1176696"/>
                </a:lnTo>
                <a:lnTo>
                  <a:pt x="302311" y="1176191"/>
                </a:lnTo>
                <a:lnTo>
                  <a:pt x="302708" y="1175903"/>
                </a:lnTo>
                <a:lnTo>
                  <a:pt x="302708" y="1175579"/>
                </a:lnTo>
                <a:lnTo>
                  <a:pt x="303032" y="1175290"/>
                </a:lnTo>
                <a:lnTo>
                  <a:pt x="303105" y="1175002"/>
                </a:lnTo>
                <a:lnTo>
                  <a:pt x="304114" y="1174209"/>
                </a:lnTo>
                <a:lnTo>
                  <a:pt x="304114" y="1173596"/>
                </a:lnTo>
                <a:lnTo>
                  <a:pt x="304619" y="1173200"/>
                </a:lnTo>
                <a:lnTo>
                  <a:pt x="305917" y="1173272"/>
                </a:lnTo>
                <a:lnTo>
                  <a:pt x="307107" y="1174498"/>
                </a:lnTo>
                <a:lnTo>
                  <a:pt x="308117" y="1174570"/>
                </a:lnTo>
                <a:lnTo>
                  <a:pt x="308405" y="1174281"/>
                </a:lnTo>
                <a:lnTo>
                  <a:pt x="309018" y="1174281"/>
                </a:lnTo>
                <a:lnTo>
                  <a:pt x="309307" y="1174678"/>
                </a:lnTo>
                <a:lnTo>
                  <a:pt x="309703" y="1174678"/>
                </a:lnTo>
                <a:lnTo>
                  <a:pt x="309992" y="1175002"/>
                </a:lnTo>
                <a:lnTo>
                  <a:pt x="310893" y="1175002"/>
                </a:lnTo>
                <a:lnTo>
                  <a:pt x="311398" y="1174570"/>
                </a:lnTo>
                <a:lnTo>
                  <a:pt x="311398" y="1174281"/>
                </a:lnTo>
                <a:lnTo>
                  <a:pt x="311795" y="1173993"/>
                </a:lnTo>
                <a:lnTo>
                  <a:pt x="311795" y="1173777"/>
                </a:lnTo>
                <a:lnTo>
                  <a:pt x="312083" y="1173488"/>
                </a:lnTo>
                <a:lnTo>
                  <a:pt x="312191" y="1172587"/>
                </a:lnTo>
                <a:lnTo>
                  <a:pt x="311398" y="1171794"/>
                </a:lnTo>
                <a:lnTo>
                  <a:pt x="311109" y="1171794"/>
                </a:lnTo>
                <a:lnTo>
                  <a:pt x="310785" y="1171506"/>
                </a:lnTo>
                <a:lnTo>
                  <a:pt x="310496" y="1171398"/>
                </a:lnTo>
                <a:lnTo>
                  <a:pt x="310208" y="1171110"/>
                </a:lnTo>
                <a:lnTo>
                  <a:pt x="309487" y="1171110"/>
                </a:lnTo>
                <a:lnTo>
                  <a:pt x="309379" y="1170893"/>
                </a:lnTo>
                <a:lnTo>
                  <a:pt x="309379" y="1170605"/>
                </a:lnTo>
                <a:lnTo>
                  <a:pt x="309884" y="1170209"/>
                </a:lnTo>
                <a:lnTo>
                  <a:pt x="310208" y="1170209"/>
                </a:lnTo>
                <a:lnTo>
                  <a:pt x="310605" y="1169992"/>
                </a:lnTo>
                <a:lnTo>
                  <a:pt x="310893" y="1169992"/>
                </a:lnTo>
                <a:lnTo>
                  <a:pt x="311073" y="1169812"/>
                </a:lnTo>
                <a:lnTo>
                  <a:pt x="311073" y="1169308"/>
                </a:lnTo>
                <a:lnTo>
                  <a:pt x="311398" y="1169019"/>
                </a:lnTo>
                <a:lnTo>
                  <a:pt x="311073" y="1168695"/>
                </a:lnTo>
                <a:lnTo>
                  <a:pt x="311073" y="1168407"/>
                </a:lnTo>
                <a:lnTo>
                  <a:pt x="311470" y="1168118"/>
                </a:lnTo>
                <a:lnTo>
                  <a:pt x="311470" y="1167217"/>
                </a:lnTo>
                <a:lnTo>
                  <a:pt x="312191" y="1166605"/>
                </a:lnTo>
                <a:lnTo>
                  <a:pt x="312299" y="1165704"/>
                </a:lnTo>
                <a:lnTo>
                  <a:pt x="312588" y="1165523"/>
                </a:lnTo>
                <a:lnTo>
                  <a:pt x="312588" y="1164911"/>
                </a:lnTo>
                <a:lnTo>
                  <a:pt x="312985" y="1164622"/>
                </a:lnTo>
                <a:lnTo>
                  <a:pt x="312985" y="1164298"/>
                </a:lnTo>
                <a:lnTo>
                  <a:pt x="313489" y="1163902"/>
                </a:lnTo>
                <a:lnTo>
                  <a:pt x="313778" y="1163902"/>
                </a:lnTo>
                <a:lnTo>
                  <a:pt x="314174" y="1163613"/>
                </a:lnTo>
                <a:lnTo>
                  <a:pt x="315364" y="1163721"/>
                </a:lnTo>
                <a:lnTo>
                  <a:pt x="315761" y="1163721"/>
                </a:lnTo>
                <a:lnTo>
                  <a:pt x="316554" y="1163001"/>
                </a:lnTo>
                <a:lnTo>
                  <a:pt x="316554" y="1162424"/>
                </a:lnTo>
                <a:lnTo>
                  <a:pt x="316266" y="1162100"/>
                </a:lnTo>
                <a:lnTo>
                  <a:pt x="316266" y="1161811"/>
                </a:lnTo>
                <a:lnTo>
                  <a:pt x="315977" y="1161523"/>
                </a:lnTo>
                <a:lnTo>
                  <a:pt x="316662" y="1161018"/>
                </a:lnTo>
                <a:lnTo>
                  <a:pt x="316662" y="1160694"/>
                </a:lnTo>
                <a:lnTo>
                  <a:pt x="317059" y="1160406"/>
                </a:lnTo>
                <a:lnTo>
                  <a:pt x="317059" y="1160117"/>
                </a:lnTo>
                <a:lnTo>
                  <a:pt x="316771" y="1159829"/>
                </a:lnTo>
                <a:lnTo>
                  <a:pt x="316771" y="1159505"/>
                </a:lnTo>
                <a:lnTo>
                  <a:pt x="316158" y="1158820"/>
                </a:lnTo>
                <a:lnTo>
                  <a:pt x="316158" y="1158604"/>
                </a:lnTo>
                <a:close/>
                <a:moveTo>
                  <a:pt x="318069" y="1156441"/>
                </a:moveTo>
                <a:lnTo>
                  <a:pt x="318249" y="1156622"/>
                </a:lnTo>
                <a:lnTo>
                  <a:pt x="318177" y="1156910"/>
                </a:lnTo>
                <a:lnTo>
                  <a:pt x="318465" y="1157234"/>
                </a:lnTo>
                <a:lnTo>
                  <a:pt x="318465" y="1157523"/>
                </a:lnTo>
                <a:lnTo>
                  <a:pt x="318249" y="1157631"/>
                </a:lnTo>
                <a:lnTo>
                  <a:pt x="317672" y="1157631"/>
                </a:lnTo>
                <a:lnTo>
                  <a:pt x="317564" y="1157414"/>
                </a:lnTo>
                <a:lnTo>
                  <a:pt x="317564" y="1156838"/>
                </a:lnTo>
                <a:close/>
                <a:moveTo>
                  <a:pt x="318754" y="1156225"/>
                </a:moveTo>
                <a:lnTo>
                  <a:pt x="319078" y="1156225"/>
                </a:lnTo>
                <a:lnTo>
                  <a:pt x="319763" y="1157018"/>
                </a:lnTo>
                <a:lnTo>
                  <a:pt x="319763" y="1157306"/>
                </a:lnTo>
                <a:lnTo>
                  <a:pt x="319583" y="1157414"/>
                </a:lnTo>
                <a:lnTo>
                  <a:pt x="319259" y="1157414"/>
                </a:lnTo>
                <a:lnTo>
                  <a:pt x="318574" y="1156622"/>
                </a:lnTo>
                <a:lnTo>
                  <a:pt x="318574" y="1156333"/>
                </a:lnTo>
                <a:close/>
                <a:moveTo>
                  <a:pt x="83619" y="1155324"/>
                </a:moveTo>
                <a:lnTo>
                  <a:pt x="84881" y="1155432"/>
                </a:lnTo>
                <a:lnTo>
                  <a:pt x="85277" y="1155937"/>
                </a:lnTo>
                <a:lnTo>
                  <a:pt x="84809" y="1156333"/>
                </a:lnTo>
                <a:lnTo>
                  <a:pt x="84196" y="1156333"/>
                </a:lnTo>
                <a:lnTo>
                  <a:pt x="83799" y="1156009"/>
                </a:lnTo>
                <a:lnTo>
                  <a:pt x="83511" y="1155937"/>
                </a:lnTo>
                <a:lnTo>
                  <a:pt x="83402" y="1155829"/>
                </a:lnTo>
                <a:lnTo>
                  <a:pt x="83402" y="1155540"/>
                </a:lnTo>
                <a:close/>
                <a:moveTo>
                  <a:pt x="319439" y="1155324"/>
                </a:moveTo>
                <a:lnTo>
                  <a:pt x="319763" y="1155324"/>
                </a:lnTo>
                <a:lnTo>
                  <a:pt x="320052" y="1155612"/>
                </a:lnTo>
                <a:lnTo>
                  <a:pt x="320376" y="1155720"/>
                </a:lnTo>
                <a:lnTo>
                  <a:pt x="320773" y="1156117"/>
                </a:lnTo>
                <a:lnTo>
                  <a:pt x="320773" y="1156441"/>
                </a:lnTo>
                <a:lnTo>
                  <a:pt x="320268" y="1156910"/>
                </a:lnTo>
                <a:lnTo>
                  <a:pt x="319547" y="1156117"/>
                </a:lnTo>
                <a:lnTo>
                  <a:pt x="319547" y="1155829"/>
                </a:lnTo>
                <a:lnTo>
                  <a:pt x="319259" y="1155432"/>
                </a:lnTo>
                <a:close/>
                <a:moveTo>
                  <a:pt x="78535" y="1155036"/>
                </a:moveTo>
                <a:lnTo>
                  <a:pt x="79112" y="1155036"/>
                </a:lnTo>
                <a:lnTo>
                  <a:pt x="79328" y="1155216"/>
                </a:lnTo>
                <a:lnTo>
                  <a:pt x="79112" y="1156622"/>
                </a:lnTo>
                <a:lnTo>
                  <a:pt x="79039" y="1156838"/>
                </a:lnTo>
                <a:lnTo>
                  <a:pt x="78607" y="1156838"/>
                </a:lnTo>
                <a:lnTo>
                  <a:pt x="78210" y="1156333"/>
                </a:lnTo>
                <a:lnTo>
                  <a:pt x="78318" y="1155144"/>
                </a:lnTo>
                <a:close/>
                <a:moveTo>
                  <a:pt x="314391" y="1154423"/>
                </a:moveTo>
                <a:lnTo>
                  <a:pt x="315653" y="1154531"/>
                </a:lnTo>
                <a:lnTo>
                  <a:pt x="315977" y="1154819"/>
                </a:lnTo>
                <a:lnTo>
                  <a:pt x="316086" y="1155036"/>
                </a:lnTo>
                <a:lnTo>
                  <a:pt x="316086" y="1155324"/>
                </a:lnTo>
                <a:lnTo>
                  <a:pt x="316158" y="1155432"/>
                </a:lnTo>
                <a:lnTo>
                  <a:pt x="316554" y="1155432"/>
                </a:lnTo>
                <a:lnTo>
                  <a:pt x="316662" y="1155612"/>
                </a:lnTo>
                <a:lnTo>
                  <a:pt x="316662" y="1155937"/>
                </a:lnTo>
                <a:lnTo>
                  <a:pt x="316951" y="1156225"/>
                </a:lnTo>
                <a:lnTo>
                  <a:pt x="316951" y="1156838"/>
                </a:lnTo>
                <a:lnTo>
                  <a:pt x="317275" y="1157126"/>
                </a:lnTo>
                <a:lnTo>
                  <a:pt x="317167" y="1157739"/>
                </a:lnTo>
                <a:lnTo>
                  <a:pt x="317059" y="1157811"/>
                </a:lnTo>
                <a:lnTo>
                  <a:pt x="315797" y="1157811"/>
                </a:lnTo>
                <a:lnTo>
                  <a:pt x="315473" y="1157523"/>
                </a:lnTo>
                <a:lnTo>
                  <a:pt x="315184" y="1157414"/>
                </a:lnTo>
                <a:lnTo>
                  <a:pt x="314968" y="1157306"/>
                </a:lnTo>
                <a:lnTo>
                  <a:pt x="314968" y="1157018"/>
                </a:lnTo>
                <a:lnTo>
                  <a:pt x="314679" y="1156730"/>
                </a:lnTo>
                <a:lnTo>
                  <a:pt x="314787" y="1156117"/>
                </a:lnTo>
                <a:lnTo>
                  <a:pt x="314571" y="1155937"/>
                </a:lnTo>
                <a:lnTo>
                  <a:pt x="313994" y="1155937"/>
                </a:lnTo>
                <a:lnTo>
                  <a:pt x="313670" y="1155612"/>
                </a:lnTo>
                <a:lnTo>
                  <a:pt x="313381" y="1155540"/>
                </a:lnTo>
                <a:lnTo>
                  <a:pt x="313165" y="1155432"/>
                </a:lnTo>
                <a:lnTo>
                  <a:pt x="313165" y="1154819"/>
                </a:lnTo>
                <a:lnTo>
                  <a:pt x="313381" y="1154711"/>
                </a:lnTo>
                <a:lnTo>
                  <a:pt x="313994" y="1154711"/>
                </a:lnTo>
                <a:close/>
                <a:moveTo>
                  <a:pt x="74027" y="1154315"/>
                </a:moveTo>
                <a:lnTo>
                  <a:pt x="74748" y="1154423"/>
                </a:lnTo>
                <a:lnTo>
                  <a:pt x="74821" y="1154531"/>
                </a:lnTo>
                <a:lnTo>
                  <a:pt x="74821" y="1155108"/>
                </a:lnTo>
                <a:lnTo>
                  <a:pt x="74640" y="1155324"/>
                </a:lnTo>
                <a:lnTo>
                  <a:pt x="74027" y="1155216"/>
                </a:lnTo>
                <a:lnTo>
                  <a:pt x="73847" y="1155036"/>
                </a:lnTo>
                <a:lnTo>
                  <a:pt x="73955" y="1154531"/>
                </a:lnTo>
                <a:close/>
                <a:moveTo>
                  <a:pt x="83402" y="1154135"/>
                </a:moveTo>
                <a:lnTo>
                  <a:pt x="83691" y="1154243"/>
                </a:lnTo>
                <a:lnTo>
                  <a:pt x="84088" y="1154639"/>
                </a:lnTo>
                <a:lnTo>
                  <a:pt x="83619" y="1155108"/>
                </a:lnTo>
                <a:lnTo>
                  <a:pt x="83222" y="1154639"/>
                </a:lnTo>
                <a:lnTo>
                  <a:pt x="83222" y="1154315"/>
                </a:lnTo>
                <a:close/>
                <a:moveTo>
                  <a:pt x="381026" y="1154027"/>
                </a:moveTo>
                <a:lnTo>
                  <a:pt x="381351" y="1154315"/>
                </a:lnTo>
                <a:lnTo>
                  <a:pt x="381639" y="1154423"/>
                </a:lnTo>
                <a:lnTo>
                  <a:pt x="381819" y="1154531"/>
                </a:lnTo>
                <a:lnTo>
                  <a:pt x="381747" y="1155720"/>
                </a:lnTo>
                <a:lnTo>
                  <a:pt x="381639" y="1155937"/>
                </a:lnTo>
                <a:lnTo>
                  <a:pt x="381243" y="1155829"/>
                </a:lnTo>
                <a:lnTo>
                  <a:pt x="380846" y="1155432"/>
                </a:lnTo>
                <a:lnTo>
                  <a:pt x="380846" y="1155108"/>
                </a:lnTo>
                <a:lnTo>
                  <a:pt x="380557" y="1154819"/>
                </a:lnTo>
                <a:lnTo>
                  <a:pt x="380557" y="1154531"/>
                </a:lnTo>
                <a:close/>
                <a:moveTo>
                  <a:pt x="84592" y="1153918"/>
                </a:moveTo>
                <a:lnTo>
                  <a:pt x="85314" y="1154027"/>
                </a:lnTo>
                <a:lnTo>
                  <a:pt x="85710" y="1154531"/>
                </a:lnTo>
                <a:lnTo>
                  <a:pt x="85602" y="1154639"/>
                </a:lnTo>
                <a:lnTo>
                  <a:pt x="84881" y="1154639"/>
                </a:lnTo>
                <a:lnTo>
                  <a:pt x="84484" y="1154135"/>
                </a:lnTo>
                <a:close/>
                <a:moveTo>
                  <a:pt x="375942" y="1153234"/>
                </a:moveTo>
                <a:lnTo>
                  <a:pt x="376339" y="1153234"/>
                </a:lnTo>
                <a:lnTo>
                  <a:pt x="376447" y="1153342"/>
                </a:lnTo>
                <a:lnTo>
                  <a:pt x="376447" y="1153630"/>
                </a:lnTo>
                <a:lnTo>
                  <a:pt x="376267" y="1153810"/>
                </a:lnTo>
                <a:lnTo>
                  <a:pt x="375870" y="1153342"/>
                </a:lnTo>
                <a:close/>
                <a:moveTo>
                  <a:pt x="71539" y="1153234"/>
                </a:moveTo>
                <a:lnTo>
                  <a:pt x="71936" y="1153342"/>
                </a:lnTo>
                <a:lnTo>
                  <a:pt x="72333" y="1153738"/>
                </a:lnTo>
                <a:lnTo>
                  <a:pt x="72044" y="1154027"/>
                </a:lnTo>
                <a:lnTo>
                  <a:pt x="71936" y="1154315"/>
                </a:lnTo>
                <a:lnTo>
                  <a:pt x="71864" y="1154423"/>
                </a:lnTo>
                <a:lnTo>
                  <a:pt x="71431" y="1154423"/>
                </a:lnTo>
                <a:lnTo>
                  <a:pt x="71359" y="1154315"/>
                </a:lnTo>
                <a:lnTo>
                  <a:pt x="71431" y="1153414"/>
                </a:lnTo>
                <a:close/>
                <a:moveTo>
                  <a:pt x="78931" y="1152945"/>
                </a:moveTo>
                <a:lnTo>
                  <a:pt x="79725" y="1153738"/>
                </a:lnTo>
                <a:lnTo>
                  <a:pt x="79220" y="1154135"/>
                </a:lnTo>
                <a:lnTo>
                  <a:pt x="78715" y="1153630"/>
                </a:lnTo>
                <a:lnTo>
                  <a:pt x="78823" y="1153017"/>
                </a:lnTo>
                <a:close/>
                <a:moveTo>
                  <a:pt x="92489" y="1152513"/>
                </a:moveTo>
                <a:lnTo>
                  <a:pt x="93354" y="1152513"/>
                </a:lnTo>
                <a:lnTo>
                  <a:pt x="93571" y="1152729"/>
                </a:lnTo>
                <a:lnTo>
                  <a:pt x="93571" y="1153017"/>
                </a:lnTo>
                <a:lnTo>
                  <a:pt x="92958" y="1153414"/>
                </a:lnTo>
                <a:lnTo>
                  <a:pt x="92669" y="1153414"/>
                </a:lnTo>
                <a:lnTo>
                  <a:pt x="92273" y="1152945"/>
                </a:lnTo>
                <a:lnTo>
                  <a:pt x="92273" y="1152621"/>
                </a:lnTo>
                <a:close/>
                <a:moveTo>
                  <a:pt x="79328" y="1152333"/>
                </a:moveTo>
                <a:lnTo>
                  <a:pt x="80013" y="1152441"/>
                </a:lnTo>
                <a:lnTo>
                  <a:pt x="80410" y="1152945"/>
                </a:lnTo>
                <a:lnTo>
                  <a:pt x="80410" y="1153234"/>
                </a:lnTo>
                <a:lnTo>
                  <a:pt x="80229" y="1153342"/>
                </a:lnTo>
                <a:lnTo>
                  <a:pt x="79941" y="1153342"/>
                </a:lnTo>
                <a:lnTo>
                  <a:pt x="79220" y="1152513"/>
                </a:lnTo>
                <a:close/>
                <a:moveTo>
                  <a:pt x="375762" y="1152044"/>
                </a:moveTo>
                <a:lnTo>
                  <a:pt x="376375" y="1152044"/>
                </a:lnTo>
                <a:lnTo>
                  <a:pt x="376555" y="1152116"/>
                </a:lnTo>
                <a:lnTo>
                  <a:pt x="376555" y="1152441"/>
                </a:lnTo>
                <a:lnTo>
                  <a:pt x="375942" y="1152945"/>
                </a:lnTo>
                <a:lnTo>
                  <a:pt x="375654" y="1152837"/>
                </a:lnTo>
                <a:lnTo>
                  <a:pt x="375545" y="1152729"/>
                </a:lnTo>
                <a:lnTo>
                  <a:pt x="375545" y="1152116"/>
                </a:lnTo>
                <a:close/>
                <a:moveTo>
                  <a:pt x="85386" y="1151936"/>
                </a:moveTo>
                <a:lnTo>
                  <a:pt x="85782" y="1151936"/>
                </a:lnTo>
                <a:lnTo>
                  <a:pt x="86107" y="1152333"/>
                </a:lnTo>
                <a:lnTo>
                  <a:pt x="86395" y="1152333"/>
                </a:lnTo>
                <a:lnTo>
                  <a:pt x="86503" y="1152513"/>
                </a:lnTo>
                <a:lnTo>
                  <a:pt x="86395" y="1152621"/>
                </a:lnTo>
                <a:lnTo>
                  <a:pt x="85710" y="1152513"/>
                </a:lnTo>
                <a:lnTo>
                  <a:pt x="85314" y="1152044"/>
                </a:lnTo>
                <a:close/>
                <a:moveTo>
                  <a:pt x="192622" y="1151432"/>
                </a:moveTo>
                <a:lnTo>
                  <a:pt x="192911" y="1151432"/>
                </a:lnTo>
                <a:lnTo>
                  <a:pt x="193199" y="1151756"/>
                </a:lnTo>
                <a:lnTo>
                  <a:pt x="193488" y="1151756"/>
                </a:lnTo>
                <a:lnTo>
                  <a:pt x="193704" y="1151936"/>
                </a:lnTo>
                <a:lnTo>
                  <a:pt x="193596" y="1153126"/>
                </a:lnTo>
                <a:lnTo>
                  <a:pt x="193416" y="1153234"/>
                </a:lnTo>
                <a:lnTo>
                  <a:pt x="192911" y="1152837"/>
                </a:lnTo>
                <a:lnTo>
                  <a:pt x="193019" y="1152549"/>
                </a:lnTo>
                <a:lnTo>
                  <a:pt x="192406" y="1151828"/>
                </a:lnTo>
                <a:lnTo>
                  <a:pt x="192406" y="1151540"/>
                </a:lnTo>
                <a:close/>
                <a:moveTo>
                  <a:pt x="86503" y="1150531"/>
                </a:moveTo>
                <a:lnTo>
                  <a:pt x="86792" y="1150531"/>
                </a:lnTo>
                <a:lnTo>
                  <a:pt x="87008" y="1150747"/>
                </a:lnTo>
                <a:lnTo>
                  <a:pt x="87008" y="1151035"/>
                </a:lnTo>
                <a:lnTo>
                  <a:pt x="87080" y="1151143"/>
                </a:lnTo>
                <a:lnTo>
                  <a:pt x="87405" y="1151251"/>
                </a:lnTo>
                <a:lnTo>
                  <a:pt x="87585" y="1151324"/>
                </a:lnTo>
                <a:lnTo>
                  <a:pt x="87477" y="1151936"/>
                </a:lnTo>
                <a:lnTo>
                  <a:pt x="87405" y="1152044"/>
                </a:lnTo>
                <a:lnTo>
                  <a:pt x="86395" y="1152044"/>
                </a:lnTo>
                <a:lnTo>
                  <a:pt x="85999" y="1151540"/>
                </a:lnTo>
                <a:lnTo>
                  <a:pt x="85999" y="1150927"/>
                </a:lnTo>
                <a:close/>
                <a:moveTo>
                  <a:pt x="68943" y="1150026"/>
                </a:moveTo>
                <a:lnTo>
                  <a:pt x="69556" y="1150134"/>
                </a:lnTo>
                <a:lnTo>
                  <a:pt x="69736" y="1150242"/>
                </a:lnTo>
                <a:lnTo>
                  <a:pt x="69556" y="1150423"/>
                </a:lnTo>
                <a:lnTo>
                  <a:pt x="68943" y="1150350"/>
                </a:lnTo>
                <a:lnTo>
                  <a:pt x="68763" y="1150242"/>
                </a:lnTo>
                <a:close/>
                <a:moveTo>
                  <a:pt x="70854" y="1149954"/>
                </a:moveTo>
                <a:lnTo>
                  <a:pt x="72441" y="1150026"/>
                </a:lnTo>
                <a:lnTo>
                  <a:pt x="72729" y="1150350"/>
                </a:lnTo>
                <a:lnTo>
                  <a:pt x="73126" y="1150423"/>
                </a:lnTo>
                <a:lnTo>
                  <a:pt x="73342" y="1150747"/>
                </a:lnTo>
                <a:lnTo>
                  <a:pt x="73631" y="1150747"/>
                </a:lnTo>
                <a:lnTo>
                  <a:pt x="73847" y="1150927"/>
                </a:lnTo>
                <a:lnTo>
                  <a:pt x="73847" y="1151251"/>
                </a:lnTo>
                <a:lnTo>
                  <a:pt x="73955" y="1151324"/>
                </a:lnTo>
                <a:lnTo>
                  <a:pt x="74352" y="1151432"/>
                </a:lnTo>
                <a:lnTo>
                  <a:pt x="74640" y="1151143"/>
                </a:lnTo>
                <a:lnTo>
                  <a:pt x="75217" y="1151143"/>
                </a:lnTo>
                <a:lnTo>
                  <a:pt x="75434" y="1151324"/>
                </a:lnTo>
                <a:lnTo>
                  <a:pt x="75037" y="1151648"/>
                </a:lnTo>
                <a:lnTo>
                  <a:pt x="75037" y="1152441"/>
                </a:lnTo>
                <a:lnTo>
                  <a:pt x="75325" y="1152837"/>
                </a:lnTo>
                <a:lnTo>
                  <a:pt x="75253" y="1153414"/>
                </a:lnTo>
                <a:lnTo>
                  <a:pt x="74929" y="1153630"/>
                </a:lnTo>
                <a:lnTo>
                  <a:pt x="74929" y="1153918"/>
                </a:lnTo>
                <a:lnTo>
                  <a:pt x="74748" y="1154135"/>
                </a:lnTo>
                <a:lnTo>
                  <a:pt x="73126" y="1153918"/>
                </a:lnTo>
                <a:lnTo>
                  <a:pt x="72657" y="1153522"/>
                </a:lnTo>
                <a:lnTo>
                  <a:pt x="72729" y="1152621"/>
                </a:lnTo>
                <a:lnTo>
                  <a:pt x="71864" y="1151648"/>
                </a:lnTo>
                <a:lnTo>
                  <a:pt x="71864" y="1151324"/>
                </a:lnTo>
                <a:lnTo>
                  <a:pt x="71143" y="1150531"/>
                </a:lnTo>
                <a:lnTo>
                  <a:pt x="70854" y="1150531"/>
                </a:lnTo>
                <a:lnTo>
                  <a:pt x="70638" y="1150350"/>
                </a:lnTo>
                <a:lnTo>
                  <a:pt x="70746" y="1150026"/>
                </a:lnTo>
                <a:close/>
                <a:moveTo>
                  <a:pt x="381928" y="1148440"/>
                </a:moveTo>
                <a:lnTo>
                  <a:pt x="382613" y="1148548"/>
                </a:lnTo>
                <a:lnTo>
                  <a:pt x="382721" y="1148657"/>
                </a:lnTo>
                <a:lnTo>
                  <a:pt x="382721" y="1148945"/>
                </a:lnTo>
                <a:lnTo>
                  <a:pt x="382541" y="1149125"/>
                </a:lnTo>
                <a:lnTo>
                  <a:pt x="381928" y="1149053"/>
                </a:lnTo>
                <a:lnTo>
                  <a:pt x="381819" y="1148945"/>
                </a:lnTo>
                <a:lnTo>
                  <a:pt x="381819" y="1148657"/>
                </a:lnTo>
                <a:close/>
                <a:moveTo>
                  <a:pt x="94076" y="1148152"/>
                </a:moveTo>
                <a:lnTo>
                  <a:pt x="94689" y="1148152"/>
                </a:lnTo>
                <a:lnTo>
                  <a:pt x="94869" y="1148332"/>
                </a:lnTo>
                <a:lnTo>
                  <a:pt x="94472" y="1148657"/>
                </a:lnTo>
                <a:lnTo>
                  <a:pt x="94472" y="1148945"/>
                </a:lnTo>
                <a:lnTo>
                  <a:pt x="94292" y="1149053"/>
                </a:lnTo>
                <a:lnTo>
                  <a:pt x="93967" y="1149053"/>
                </a:lnTo>
                <a:lnTo>
                  <a:pt x="93679" y="1149341"/>
                </a:lnTo>
                <a:lnTo>
                  <a:pt x="93463" y="1149125"/>
                </a:lnTo>
                <a:lnTo>
                  <a:pt x="93571" y="1148548"/>
                </a:lnTo>
                <a:close/>
                <a:moveTo>
                  <a:pt x="316662" y="1148044"/>
                </a:moveTo>
                <a:lnTo>
                  <a:pt x="316951" y="1148044"/>
                </a:lnTo>
                <a:lnTo>
                  <a:pt x="317059" y="1148260"/>
                </a:lnTo>
                <a:lnTo>
                  <a:pt x="317059" y="1148837"/>
                </a:lnTo>
                <a:lnTo>
                  <a:pt x="316951" y="1148945"/>
                </a:lnTo>
                <a:lnTo>
                  <a:pt x="316554" y="1148945"/>
                </a:lnTo>
                <a:lnTo>
                  <a:pt x="316482" y="1148729"/>
                </a:lnTo>
                <a:lnTo>
                  <a:pt x="316482" y="1148152"/>
                </a:lnTo>
                <a:close/>
                <a:moveTo>
                  <a:pt x="375654" y="1147864"/>
                </a:moveTo>
                <a:lnTo>
                  <a:pt x="376267" y="1147864"/>
                </a:lnTo>
                <a:lnTo>
                  <a:pt x="376447" y="1148044"/>
                </a:lnTo>
                <a:lnTo>
                  <a:pt x="376339" y="1148657"/>
                </a:lnTo>
                <a:lnTo>
                  <a:pt x="376267" y="1148729"/>
                </a:lnTo>
                <a:lnTo>
                  <a:pt x="375545" y="1148729"/>
                </a:lnTo>
                <a:lnTo>
                  <a:pt x="375473" y="1148548"/>
                </a:lnTo>
                <a:lnTo>
                  <a:pt x="375473" y="1147936"/>
                </a:lnTo>
                <a:close/>
                <a:moveTo>
                  <a:pt x="61768" y="1147431"/>
                </a:moveTo>
                <a:lnTo>
                  <a:pt x="62597" y="1148260"/>
                </a:lnTo>
                <a:lnTo>
                  <a:pt x="62381" y="1148332"/>
                </a:lnTo>
                <a:lnTo>
                  <a:pt x="61768" y="1148332"/>
                </a:lnTo>
                <a:lnTo>
                  <a:pt x="61587" y="1148152"/>
                </a:lnTo>
                <a:lnTo>
                  <a:pt x="61587" y="1147539"/>
                </a:lnTo>
                <a:close/>
                <a:moveTo>
                  <a:pt x="71756" y="1147359"/>
                </a:moveTo>
                <a:lnTo>
                  <a:pt x="73342" y="1147431"/>
                </a:lnTo>
                <a:lnTo>
                  <a:pt x="73450" y="1147647"/>
                </a:lnTo>
                <a:lnTo>
                  <a:pt x="73450" y="1147828"/>
                </a:lnTo>
                <a:lnTo>
                  <a:pt x="73162" y="1148152"/>
                </a:lnTo>
                <a:lnTo>
                  <a:pt x="73054" y="1148729"/>
                </a:lnTo>
                <a:lnTo>
                  <a:pt x="72837" y="1148837"/>
                </a:lnTo>
                <a:lnTo>
                  <a:pt x="72549" y="1148548"/>
                </a:lnTo>
                <a:lnTo>
                  <a:pt x="71936" y="1148548"/>
                </a:lnTo>
                <a:lnTo>
                  <a:pt x="71539" y="1148044"/>
                </a:lnTo>
                <a:lnTo>
                  <a:pt x="71539" y="1147431"/>
                </a:lnTo>
                <a:close/>
                <a:moveTo>
                  <a:pt x="83619" y="1147359"/>
                </a:moveTo>
                <a:lnTo>
                  <a:pt x="84520" y="1147431"/>
                </a:lnTo>
                <a:lnTo>
                  <a:pt x="84701" y="1147539"/>
                </a:lnTo>
                <a:lnTo>
                  <a:pt x="84592" y="1148152"/>
                </a:lnTo>
                <a:lnTo>
                  <a:pt x="84412" y="1148332"/>
                </a:lnTo>
                <a:lnTo>
                  <a:pt x="84088" y="1148260"/>
                </a:lnTo>
                <a:lnTo>
                  <a:pt x="83402" y="1147431"/>
                </a:lnTo>
                <a:close/>
                <a:moveTo>
                  <a:pt x="198284" y="1147035"/>
                </a:moveTo>
                <a:lnTo>
                  <a:pt x="198608" y="1147359"/>
                </a:lnTo>
                <a:lnTo>
                  <a:pt x="198897" y="1147359"/>
                </a:lnTo>
                <a:lnTo>
                  <a:pt x="199401" y="1147828"/>
                </a:lnTo>
                <a:lnTo>
                  <a:pt x="199401" y="1148152"/>
                </a:lnTo>
                <a:lnTo>
                  <a:pt x="199185" y="1148332"/>
                </a:lnTo>
                <a:lnTo>
                  <a:pt x="198608" y="1148260"/>
                </a:lnTo>
                <a:lnTo>
                  <a:pt x="198103" y="1147756"/>
                </a:lnTo>
                <a:lnTo>
                  <a:pt x="198175" y="1147251"/>
                </a:lnTo>
                <a:close/>
                <a:moveTo>
                  <a:pt x="62164" y="1146855"/>
                </a:moveTo>
                <a:lnTo>
                  <a:pt x="63462" y="1146963"/>
                </a:lnTo>
                <a:lnTo>
                  <a:pt x="63570" y="1147143"/>
                </a:lnTo>
                <a:lnTo>
                  <a:pt x="63570" y="1147756"/>
                </a:lnTo>
                <a:lnTo>
                  <a:pt x="63390" y="1147828"/>
                </a:lnTo>
                <a:lnTo>
                  <a:pt x="63066" y="1147828"/>
                </a:lnTo>
                <a:lnTo>
                  <a:pt x="62777" y="1147539"/>
                </a:lnTo>
                <a:lnTo>
                  <a:pt x="62489" y="1147431"/>
                </a:lnTo>
                <a:lnTo>
                  <a:pt x="61984" y="1147035"/>
                </a:lnTo>
                <a:close/>
                <a:moveTo>
                  <a:pt x="319547" y="1146746"/>
                </a:moveTo>
                <a:lnTo>
                  <a:pt x="319763" y="1146963"/>
                </a:lnTo>
                <a:lnTo>
                  <a:pt x="319763" y="1147431"/>
                </a:lnTo>
                <a:lnTo>
                  <a:pt x="319547" y="1147647"/>
                </a:lnTo>
                <a:lnTo>
                  <a:pt x="319367" y="1147431"/>
                </a:lnTo>
                <a:lnTo>
                  <a:pt x="319475" y="1146855"/>
                </a:lnTo>
                <a:close/>
                <a:moveTo>
                  <a:pt x="72152" y="1146458"/>
                </a:moveTo>
                <a:lnTo>
                  <a:pt x="72729" y="1146458"/>
                </a:lnTo>
                <a:lnTo>
                  <a:pt x="73234" y="1146963"/>
                </a:lnTo>
                <a:lnTo>
                  <a:pt x="73054" y="1147143"/>
                </a:lnTo>
                <a:lnTo>
                  <a:pt x="72044" y="1147035"/>
                </a:lnTo>
                <a:lnTo>
                  <a:pt x="71936" y="1146855"/>
                </a:lnTo>
                <a:lnTo>
                  <a:pt x="71936" y="1146530"/>
                </a:lnTo>
                <a:close/>
                <a:moveTo>
                  <a:pt x="59676" y="1145737"/>
                </a:moveTo>
                <a:lnTo>
                  <a:pt x="60289" y="1145845"/>
                </a:lnTo>
                <a:lnTo>
                  <a:pt x="60902" y="1146458"/>
                </a:lnTo>
                <a:lnTo>
                  <a:pt x="61587" y="1146530"/>
                </a:lnTo>
                <a:lnTo>
                  <a:pt x="61695" y="1146638"/>
                </a:lnTo>
                <a:lnTo>
                  <a:pt x="61695" y="1146963"/>
                </a:lnTo>
                <a:lnTo>
                  <a:pt x="61191" y="1147359"/>
                </a:lnTo>
                <a:lnTo>
                  <a:pt x="60181" y="1147359"/>
                </a:lnTo>
                <a:lnTo>
                  <a:pt x="59893" y="1147539"/>
                </a:lnTo>
                <a:lnTo>
                  <a:pt x="59604" y="1147539"/>
                </a:lnTo>
                <a:lnTo>
                  <a:pt x="59388" y="1147431"/>
                </a:lnTo>
                <a:lnTo>
                  <a:pt x="59496" y="1145954"/>
                </a:lnTo>
                <a:close/>
                <a:moveTo>
                  <a:pt x="64760" y="1145557"/>
                </a:moveTo>
                <a:lnTo>
                  <a:pt x="65157" y="1145665"/>
                </a:lnTo>
                <a:lnTo>
                  <a:pt x="65265" y="1145737"/>
                </a:lnTo>
                <a:lnTo>
                  <a:pt x="65265" y="1146638"/>
                </a:lnTo>
                <a:lnTo>
                  <a:pt x="65085" y="1146855"/>
                </a:lnTo>
                <a:lnTo>
                  <a:pt x="64472" y="1146746"/>
                </a:lnTo>
                <a:lnTo>
                  <a:pt x="64256" y="1146566"/>
                </a:lnTo>
                <a:lnTo>
                  <a:pt x="64256" y="1145954"/>
                </a:lnTo>
                <a:close/>
                <a:moveTo>
                  <a:pt x="237335" y="1145449"/>
                </a:moveTo>
                <a:lnTo>
                  <a:pt x="237551" y="1145665"/>
                </a:lnTo>
                <a:lnTo>
                  <a:pt x="237443" y="1145954"/>
                </a:lnTo>
                <a:lnTo>
                  <a:pt x="237767" y="1146242"/>
                </a:lnTo>
                <a:lnTo>
                  <a:pt x="237262" y="1146638"/>
                </a:lnTo>
                <a:lnTo>
                  <a:pt x="236938" y="1146638"/>
                </a:lnTo>
                <a:lnTo>
                  <a:pt x="236866" y="1146530"/>
                </a:lnTo>
                <a:lnTo>
                  <a:pt x="236866" y="1145665"/>
                </a:lnTo>
                <a:lnTo>
                  <a:pt x="237046" y="1145449"/>
                </a:lnTo>
                <a:close/>
                <a:moveTo>
                  <a:pt x="94256" y="1144656"/>
                </a:moveTo>
                <a:lnTo>
                  <a:pt x="96239" y="1144764"/>
                </a:lnTo>
                <a:lnTo>
                  <a:pt x="96564" y="1145053"/>
                </a:lnTo>
                <a:lnTo>
                  <a:pt x="97754" y="1145161"/>
                </a:lnTo>
                <a:lnTo>
                  <a:pt x="97934" y="1145341"/>
                </a:lnTo>
                <a:lnTo>
                  <a:pt x="97934" y="1145665"/>
                </a:lnTo>
                <a:lnTo>
                  <a:pt x="97537" y="1145845"/>
                </a:lnTo>
                <a:lnTo>
                  <a:pt x="97537" y="1146134"/>
                </a:lnTo>
                <a:lnTo>
                  <a:pt x="97357" y="1146350"/>
                </a:lnTo>
                <a:lnTo>
                  <a:pt x="97068" y="1146350"/>
                </a:lnTo>
                <a:lnTo>
                  <a:pt x="96059" y="1147143"/>
                </a:lnTo>
                <a:lnTo>
                  <a:pt x="95770" y="1147035"/>
                </a:lnTo>
                <a:lnTo>
                  <a:pt x="95374" y="1147359"/>
                </a:lnTo>
                <a:lnTo>
                  <a:pt x="94761" y="1147359"/>
                </a:lnTo>
                <a:lnTo>
                  <a:pt x="94580" y="1147143"/>
                </a:lnTo>
                <a:lnTo>
                  <a:pt x="94653" y="1146855"/>
                </a:lnTo>
                <a:lnTo>
                  <a:pt x="94148" y="1146350"/>
                </a:lnTo>
                <a:lnTo>
                  <a:pt x="93859" y="1146350"/>
                </a:lnTo>
                <a:lnTo>
                  <a:pt x="93751" y="1146134"/>
                </a:lnTo>
                <a:lnTo>
                  <a:pt x="93859" y="1145053"/>
                </a:lnTo>
                <a:close/>
                <a:moveTo>
                  <a:pt x="70674" y="1144548"/>
                </a:moveTo>
                <a:lnTo>
                  <a:pt x="70962" y="1144836"/>
                </a:lnTo>
                <a:lnTo>
                  <a:pt x="71972" y="1144944"/>
                </a:lnTo>
                <a:lnTo>
                  <a:pt x="72369" y="1145449"/>
                </a:lnTo>
                <a:lnTo>
                  <a:pt x="72369" y="1146062"/>
                </a:lnTo>
                <a:lnTo>
                  <a:pt x="71467" y="1146746"/>
                </a:lnTo>
                <a:lnTo>
                  <a:pt x="71143" y="1146638"/>
                </a:lnTo>
                <a:lnTo>
                  <a:pt x="70746" y="1146963"/>
                </a:lnTo>
                <a:lnTo>
                  <a:pt x="70458" y="1146963"/>
                </a:lnTo>
                <a:lnTo>
                  <a:pt x="70169" y="1147251"/>
                </a:lnTo>
                <a:lnTo>
                  <a:pt x="69159" y="1147143"/>
                </a:lnTo>
                <a:lnTo>
                  <a:pt x="69051" y="1146963"/>
                </a:lnTo>
                <a:lnTo>
                  <a:pt x="69051" y="1146638"/>
                </a:lnTo>
                <a:lnTo>
                  <a:pt x="69556" y="1146242"/>
                </a:lnTo>
                <a:lnTo>
                  <a:pt x="69845" y="1146242"/>
                </a:lnTo>
                <a:lnTo>
                  <a:pt x="70458" y="1145845"/>
                </a:lnTo>
                <a:lnTo>
                  <a:pt x="69736" y="1145269"/>
                </a:lnTo>
                <a:lnTo>
                  <a:pt x="69845" y="1144944"/>
                </a:lnTo>
                <a:lnTo>
                  <a:pt x="70349" y="1144548"/>
                </a:lnTo>
                <a:close/>
                <a:moveTo>
                  <a:pt x="56611" y="1144368"/>
                </a:moveTo>
                <a:lnTo>
                  <a:pt x="58486" y="1144548"/>
                </a:lnTo>
                <a:lnTo>
                  <a:pt x="58667" y="1144656"/>
                </a:lnTo>
                <a:lnTo>
                  <a:pt x="58378" y="1148224"/>
                </a:lnTo>
                <a:lnTo>
                  <a:pt x="58486" y="1148332"/>
                </a:lnTo>
                <a:lnTo>
                  <a:pt x="58775" y="1148332"/>
                </a:lnTo>
                <a:lnTo>
                  <a:pt x="59171" y="1148152"/>
                </a:lnTo>
                <a:lnTo>
                  <a:pt x="59748" y="1148152"/>
                </a:lnTo>
                <a:lnTo>
                  <a:pt x="60181" y="1147936"/>
                </a:lnTo>
                <a:lnTo>
                  <a:pt x="60469" y="1147936"/>
                </a:lnTo>
                <a:lnTo>
                  <a:pt x="60758" y="1148260"/>
                </a:lnTo>
                <a:lnTo>
                  <a:pt x="61082" y="1148260"/>
                </a:lnTo>
                <a:lnTo>
                  <a:pt x="61263" y="1148440"/>
                </a:lnTo>
                <a:lnTo>
                  <a:pt x="61155" y="1148729"/>
                </a:lnTo>
                <a:lnTo>
                  <a:pt x="60866" y="1149053"/>
                </a:lnTo>
                <a:lnTo>
                  <a:pt x="60866" y="1149341"/>
                </a:lnTo>
                <a:lnTo>
                  <a:pt x="60974" y="1149449"/>
                </a:lnTo>
                <a:lnTo>
                  <a:pt x="61263" y="1149449"/>
                </a:lnTo>
                <a:lnTo>
                  <a:pt x="61551" y="1149846"/>
                </a:lnTo>
                <a:lnTo>
                  <a:pt x="61948" y="1149522"/>
                </a:lnTo>
                <a:lnTo>
                  <a:pt x="62561" y="1149522"/>
                </a:lnTo>
                <a:lnTo>
                  <a:pt x="62885" y="1149918"/>
                </a:lnTo>
                <a:lnTo>
                  <a:pt x="63174" y="1149918"/>
                </a:lnTo>
                <a:lnTo>
                  <a:pt x="63570" y="1149630"/>
                </a:lnTo>
                <a:lnTo>
                  <a:pt x="64183" y="1149738"/>
                </a:lnTo>
                <a:lnTo>
                  <a:pt x="64760" y="1150350"/>
                </a:lnTo>
                <a:lnTo>
                  <a:pt x="65265" y="1149918"/>
                </a:lnTo>
                <a:lnTo>
                  <a:pt x="65337" y="1149053"/>
                </a:lnTo>
                <a:lnTo>
                  <a:pt x="65554" y="1148945"/>
                </a:lnTo>
                <a:lnTo>
                  <a:pt x="65842" y="1148945"/>
                </a:lnTo>
                <a:lnTo>
                  <a:pt x="66455" y="1148332"/>
                </a:lnTo>
                <a:lnTo>
                  <a:pt x="68438" y="1148548"/>
                </a:lnTo>
                <a:lnTo>
                  <a:pt x="68763" y="1148837"/>
                </a:lnTo>
                <a:lnTo>
                  <a:pt x="69340" y="1148945"/>
                </a:lnTo>
                <a:lnTo>
                  <a:pt x="69736" y="1149449"/>
                </a:lnTo>
                <a:lnTo>
                  <a:pt x="69268" y="1149846"/>
                </a:lnTo>
                <a:lnTo>
                  <a:pt x="68655" y="1149738"/>
                </a:lnTo>
                <a:lnTo>
                  <a:pt x="67753" y="1150423"/>
                </a:lnTo>
                <a:lnTo>
                  <a:pt x="67753" y="1151035"/>
                </a:lnTo>
                <a:lnTo>
                  <a:pt x="67861" y="1151143"/>
                </a:lnTo>
                <a:lnTo>
                  <a:pt x="68042" y="1151035"/>
                </a:lnTo>
                <a:lnTo>
                  <a:pt x="68042" y="1150747"/>
                </a:lnTo>
                <a:lnTo>
                  <a:pt x="68258" y="1150639"/>
                </a:lnTo>
                <a:lnTo>
                  <a:pt x="69845" y="1150747"/>
                </a:lnTo>
                <a:lnTo>
                  <a:pt x="70241" y="1150423"/>
                </a:lnTo>
                <a:lnTo>
                  <a:pt x="70746" y="1151143"/>
                </a:lnTo>
                <a:lnTo>
                  <a:pt x="71143" y="1151143"/>
                </a:lnTo>
                <a:lnTo>
                  <a:pt x="71539" y="1151648"/>
                </a:lnTo>
                <a:lnTo>
                  <a:pt x="71539" y="1151936"/>
                </a:lnTo>
                <a:lnTo>
                  <a:pt x="71828" y="1152225"/>
                </a:lnTo>
                <a:lnTo>
                  <a:pt x="71756" y="1152513"/>
                </a:lnTo>
                <a:lnTo>
                  <a:pt x="71143" y="1153017"/>
                </a:lnTo>
                <a:lnTo>
                  <a:pt x="71035" y="1153342"/>
                </a:lnTo>
                <a:lnTo>
                  <a:pt x="70746" y="1153630"/>
                </a:lnTo>
                <a:lnTo>
                  <a:pt x="70746" y="1153918"/>
                </a:lnTo>
                <a:lnTo>
                  <a:pt x="71035" y="1154243"/>
                </a:lnTo>
                <a:lnTo>
                  <a:pt x="71035" y="1154531"/>
                </a:lnTo>
                <a:lnTo>
                  <a:pt x="71431" y="1155036"/>
                </a:lnTo>
                <a:lnTo>
                  <a:pt x="71756" y="1155036"/>
                </a:lnTo>
                <a:lnTo>
                  <a:pt x="72152" y="1154819"/>
                </a:lnTo>
                <a:lnTo>
                  <a:pt x="72441" y="1154819"/>
                </a:lnTo>
                <a:lnTo>
                  <a:pt x="72549" y="1154928"/>
                </a:lnTo>
                <a:lnTo>
                  <a:pt x="72549" y="1155216"/>
                </a:lnTo>
                <a:lnTo>
                  <a:pt x="72837" y="1155612"/>
                </a:lnTo>
                <a:lnTo>
                  <a:pt x="72729" y="1156513"/>
                </a:lnTo>
                <a:lnTo>
                  <a:pt x="72946" y="1156622"/>
                </a:lnTo>
                <a:lnTo>
                  <a:pt x="73450" y="1156225"/>
                </a:lnTo>
                <a:lnTo>
                  <a:pt x="73450" y="1155937"/>
                </a:lnTo>
                <a:lnTo>
                  <a:pt x="73631" y="1155829"/>
                </a:lnTo>
                <a:lnTo>
                  <a:pt x="74640" y="1155829"/>
                </a:lnTo>
                <a:lnTo>
                  <a:pt x="74821" y="1156225"/>
                </a:lnTo>
                <a:lnTo>
                  <a:pt x="75217" y="1156225"/>
                </a:lnTo>
                <a:lnTo>
                  <a:pt x="75325" y="1156333"/>
                </a:lnTo>
                <a:lnTo>
                  <a:pt x="75325" y="1156622"/>
                </a:lnTo>
                <a:lnTo>
                  <a:pt x="75614" y="1157018"/>
                </a:lnTo>
                <a:lnTo>
                  <a:pt x="75542" y="1157631"/>
                </a:lnTo>
                <a:lnTo>
                  <a:pt x="75722" y="1157739"/>
                </a:lnTo>
                <a:lnTo>
                  <a:pt x="76047" y="1157739"/>
                </a:lnTo>
                <a:lnTo>
                  <a:pt x="76227" y="1157631"/>
                </a:lnTo>
                <a:lnTo>
                  <a:pt x="75938" y="1157342"/>
                </a:lnTo>
                <a:lnTo>
                  <a:pt x="75938" y="1156730"/>
                </a:lnTo>
                <a:lnTo>
                  <a:pt x="75650" y="1156441"/>
                </a:lnTo>
                <a:lnTo>
                  <a:pt x="75722" y="1156117"/>
                </a:lnTo>
                <a:lnTo>
                  <a:pt x="75434" y="1155829"/>
                </a:lnTo>
                <a:lnTo>
                  <a:pt x="75434" y="1154928"/>
                </a:lnTo>
                <a:lnTo>
                  <a:pt x="75614" y="1154747"/>
                </a:lnTo>
                <a:lnTo>
                  <a:pt x="76227" y="1154819"/>
                </a:lnTo>
                <a:lnTo>
                  <a:pt x="76407" y="1154639"/>
                </a:lnTo>
                <a:lnTo>
                  <a:pt x="76119" y="1154351"/>
                </a:lnTo>
                <a:lnTo>
                  <a:pt x="76119" y="1154027"/>
                </a:lnTo>
                <a:lnTo>
                  <a:pt x="75830" y="1153738"/>
                </a:lnTo>
                <a:lnTo>
                  <a:pt x="75902" y="1153126"/>
                </a:lnTo>
                <a:lnTo>
                  <a:pt x="76407" y="1152729"/>
                </a:lnTo>
                <a:lnTo>
                  <a:pt x="77994" y="1152837"/>
                </a:lnTo>
                <a:lnTo>
                  <a:pt x="78390" y="1153342"/>
                </a:lnTo>
                <a:lnTo>
                  <a:pt x="78390" y="1153955"/>
                </a:lnTo>
                <a:lnTo>
                  <a:pt x="78715" y="1154243"/>
                </a:lnTo>
                <a:lnTo>
                  <a:pt x="78715" y="1154531"/>
                </a:lnTo>
                <a:lnTo>
                  <a:pt x="78499" y="1154747"/>
                </a:lnTo>
                <a:lnTo>
                  <a:pt x="78210" y="1154639"/>
                </a:lnTo>
                <a:lnTo>
                  <a:pt x="77994" y="1154819"/>
                </a:lnTo>
                <a:lnTo>
                  <a:pt x="77922" y="1155937"/>
                </a:lnTo>
                <a:lnTo>
                  <a:pt x="77705" y="1156117"/>
                </a:lnTo>
                <a:lnTo>
                  <a:pt x="77417" y="1156117"/>
                </a:lnTo>
                <a:lnTo>
                  <a:pt x="77309" y="1156225"/>
                </a:lnTo>
                <a:lnTo>
                  <a:pt x="77417" y="1156441"/>
                </a:lnTo>
                <a:lnTo>
                  <a:pt x="77705" y="1156441"/>
                </a:lnTo>
                <a:lnTo>
                  <a:pt x="78318" y="1157018"/>
                </a:lnTo>
                <a:lnTo>
                  <a:pt x="79328" y="1157126"/>
                </a:lnTo>
                <a:lnTo>
                  <a:pt x="79400" y="1157018"/>
                </a:lnTo>
                <a:lnTo>
                  <a:pt x="79508" y="1156730"/>
                </a:lnTo>
                <a:lnTo>
                  <a:pt x="79797" y="1156441"/>
                </a:lnTo>
                <a:lnTo>
                  <a:pt x="79508" y="1156117"/>
                </a:lnTo>
                <a:lnTo>
                  <a:pt x="79616" y="1154928"/>
                </a:lnTo>
                <a:lnTo>
                  <a:pt x="79797" y="1154819"/>
                </a:lnTo>
                <a:lnTo>
                  <a:pt x="80698" y="1154819"/>
                </a:lnTo>
                <a:lnTo>
                  <a:pt x="81203" y="1155324"/>
                </a:lnTo>
                <a:lnTo>
                  <a:pt x="81203" y="1155612"/>
                </a:lnTo>
                <a:lnTo>
                  <a:pt x="81275" y="1155829"/>
                </a:lnTo>
                <a:lnTo>
                  <a:pt x="81600" y="1155829"/>
                </a:lnTo>
                <a:lnTo>
                  <a:pt x="82501" y="1156838"/>
                </a:lnTo>
                <a:lnTo>
                  <a:pt x="82789" y="1156838"/>
                </a:lnTo>
                <a:lnTo>
                  <a:pt x="84664" y="1158928"/>
                </a:lnTo>
                <a:lnTo>
                  <a:pt x="84664" y="1159216"/>
                </a:lnTo>
                <a:lnTo>
                  <a:pt x="84989" y="1159505"/>
                </a:lnTo>
                <a:lnTo>
                  <a:pt x="84989" y="1159829"/>
                </a:lnTo>
                <a:lnTo>
                  <a:pt x="84773" y="1159901"/>
                </a:lnTo>
                <a:lnTo>
                  <a:pt x="84484" y="1159901"/>
                </a:lnTo>
                <a:lnTo>
                  <a:pt x="84160" y="1159613"/>
                </a:lnTo>
                <a:lnTo>
                  <a:pt x="83294" y="1159505"/>
                </a:lnTo>
                <a:lnTo>
                  <a:pt x="82898" y="1159829"/>
                </a:lnTo>
                <a:lnTo>
                  <a:pt x="80987" y="1159613"/>
                </a:lnTo>
                <a:lnTo>
                  <a:pt x="80085" y="1158712"/>
                </a:lnTo>
                <a:lnTo>
                  <a:pt x="78499" y="1158532"/>
                </a:lnTo>
                <a:lnTo>
                  <a:pt x="78318" y="1158712"/>
                </a:lnTo>
                <a:lnTo>
                  <a:pt x="78318" y="1159325"/>
                </a:lnTo>
                <a:lnTo>
                  <a:pt x="77886" y="1159505"/>
                </a:lnTo>
                <a:lnTo>
                  <a:pt x="77886" y="1159793"/>
                </a:lnTo>
                <a:lnTo>
                  <a:pt x="78499" y="1160514"/>
                </a:lnTo>
                <a:lnTo>
                  <a:pt x="78499" y="1161091"/>
                </a:lnTo>
                <a:lnTo>
                  <a:pt x="78318" y="1161199"/>
                </a:lnTo>
                <a:lnTo>
                  <a:pt x="77705" y="1161091"/>
                </a:lnTo>
                <a:lnTo>
                  <a:pt x="77489" y="1161307"/>
                </a:lnTo>
                <a:lnTo>
                  <a:pt x="77489" y="1161595"/>
                </a:lnTo>
                <a:lnTo>
                  <a:pt x="77597" y="1161703"/>
                </a:lnTo>
                <a:lnTo>
                  <a:pt x="77922" y="1161811"/>
                </a:lnTo>
                <a:lnTo>
                  <a:pt x="78210" y="1162100"/>
                </a:lnTo>
                <a:lnTo>
                  <a:pt x="78895" y="1162100"/>
                </a:lnTo>
                <a:lnTo>
                  <a:pt x="79220" y="1162496"/>
                </a:lnTo>
                <a:lnTo>
                  <a:pt x="79508" y="1162496"/>
                </a:lnTo>
                <a:lnTo>
                  <a:pt x="79797" y="1162784"/>
                </a:lnTo>
                <a:lnTo>
                  <a:pt x="81419" y="1162893"/>
                </a:lnTo>
                <a:lnTo>
                  <a:pt x="82104" y="1163685"/>
                </a:lnTo>
                <a:lnTo>
                  <a:pt x="81600" y="1164082"/>
                </a:lnTo>
                <a:lnTo>
                  <a:pt x="81311" y="1163794"/>
                </a:lnTo>
                <a:lnTo>
                  <a:pt x="81023" y="1164082"/>
                </a:lnTo>
                <a:lnTo>
                  <a:pt x="78715" y="1163902"/>
                </a:lnTo>
                <a:lnTo>
                  <a:pt x="78318" y="1163397"/>
                </a:lnTo>
                <a:lnTo>
                  <a:pt x="78318" y="1163109"/>
                </a:lnTo>
                <a:lnTo>
                  <a:pt x="78210" y="1163001"/>
                </a:lnTo>
                <a:lnTo>
                  <a:pt x="77813" y="1163289"/>
                </a:lnTo>
                <a:lnTo>
                  <a:pt x="77525" y="1162893"/>
                </a:lnTo>
                <a:lnTo>
                  <a:pt x="77200" y="1162893"/>
                </a:lnTo>
                <a:lnTo>
                  <a:pt x="77128" y="1162712"/>
                </a:lnTo>
                <a:lnTo>
                  <a:pt x="77128" y="1162496"/>
                </a:lnTo>
                <a:lnTo>
                  <a:pt x="76515" y="1161811"/>
                </a:lnTo>
                <a:lnTo>
                  <a:pt x="76515" y="1161523"/>
                </a:lnTo>
                <a:lnTo>
                  <a:pt x="76227" y="1161199"/>
                </a:lnTo>
                <a:lnTo>
                  <a:pt x="76227" y="1160910"/>
                </a:lnTo>
                <a:lnTo>
                  <a:pt x="75902" y="1160622"/>
                </a:lnTo>
                <a:lnTo>
                  <a:pt x="76011" y="1159397"/>
                </a:lnTo>
                <a:lnTo>
                  <a:pt x="75902" y="1159216"/>
                </a:lnTo>
                <a:lnTo>
                  <a:pt x="75722" y="1159397"/>
                </a:lnTo>
                <a:lnTo>
                  <a:pt x="75614" y="1160802"/>
                </a:lnTo>
                <a:lnTo>
                  <a:pt x="75938" y="1161199"/>
                </a:lnTo>
                <a:lnTo>
                  <a:pt x="75938" y="1161523"/>
                </a:lnTo>
                <a:lnTo>
                  <a:pt x="76227" y="1161811"/>
                </a:lnTo>
                <a:lnTo>
                  <a:pt x="76227" y="1162100"/>
                </a:lnTo>
                <a:lnTo>
                  <a:pt x="76732" y="1162712"/>
                </a:lnTo>
                <a:lnTo>
                  <a:pt x="76732" y="1163577"/>
                </a:lnTo>
                <a:lnTo>
                  <a:pt x="76515" y="1163685"/>
                </a:lnTo>
                <a:lnTo>
                  <a:pt x="76227" y="1163685"/>
                </a:lnTo>
                <a:lnTo>
                  <a:pt x="76047" y="1163577"/>
                </a:lnTo>
                <a:lnTo>
                  <a:pt x="76119" y="1163001"/>
                </a:lnTo>
                <a:lnTo>
                  <a:pt x="75938" y="1162784"/>
                </a:lnTo>
                <a:lnTo>
                  <a:pt x="75614" y="1162784"/>
                </a:lnTo>
                <a:lnTo>
                  <a:pt x="75434" y="1162893"/>
                </a:lnTo>
                <a:lnTo>
                  <a:pt x="75434" y="1163505"/>
                </a:lnTo>
                <a:lnTo>
                  <a:pt x="75722" y="1163794"/>
                </a:lnTo>
                <a:lnTo>
                  <a:pt x="75722" y="1164082"/>
                </a:lnTo>
                <a:lnTo>
                  <a:pt x="75542" y="1164298"/>
                </a:lnTo>
                <a:lnTo>
                  <a:pt x="74532" y="1164190"/>
                </a:lnTo>
                <a:lnTo>
                  <a:pt x="74460" y="1164010"/>
                </a:lnTo>
                <a:lnTo>
                  <a:pt x="74532" y="1162784"/>
                </a:lnTo>
                <a:lnTo>
                  <a:pt x="74063" y="1162316"/>
                </a:lnTo>
                <a:lnTo>
                  <a:pt x="73739" y="1162316"/>
                </a:lnTo>
                <a:lnTo>
                  <a:pt x="73342" y="1161811"/>
                </a:lnTo>
                <a:lnTo>
                  <a:pt x="73342" y="1161595"/>
                </a:lnTo>
                <a:lnTo>
                  <a:pt x="72946" y="1161091"/>
                </a:lnTo>
                <a:lnTo>
                  <a:pt x="72333" y="1161523"/>
                </a:lnTo>
                <a:lnTo>
                  <a:pt x="72333" y="1161811"/>
                </a:lnTo>
                <a:lnTo>
                  <a:pt x="72657" y="1162100"/>
                </a:lnTo>
                <a:lnTo>
                  <a:pt x="72657" y="1162712"/>
                </a:lnTo>
                <a:lnTo>
                  <a:pt x="72152" y="1163109"/>
                </a:lnTo>
                <a:lnTo>
                  <a:pt x="71431" y="1163109"/>
                </a:lnTo>
                <a:lnTo>
                  <a:pt x="71251" y="1163217"/>
                </a:lnTo>
                <a:lnTo>
                  <a:pt x="71539" y="1163505"/>
                </a:lnTo>
                <a:lnTo>
                  <a:pt x="71539" y="1163794"/>
                </a:lnTo>
                <a:lnTo>
                  <a:pt x="72729" y="1165091"/>
                </a:lnTo>
                <a:lnTo>
                  <a:pt x="72729" y="1165415"/>
                </a:lnTo>
                <a:lnTo>
                  <a:pt x="72549" y="1165487"/>
                </a:lnTo>
                <a:lnTo>
                  <a:pt x="72260" y="1165199"/>
                </a:lnTo>
                <a:lnTo>
                  <a:pt x="71936" y="1165487"/>
                </a:lnTo>
                <a:lnTo>
                  <a:pt x="70638" y="1165415"/>
                </a:lnTo>
                <a:lnTo>
                  <a:pt x="70241" y="1165596"/>
                </a:lnTo>
                <a:lnTo>
                  <a:pt x="69664" y="1165596"/>
                </a:lnTo>
                <a:lnTo>
                  <a:pt x="69448" y="1165704"/>
                </a:lnTo>
                <a:lnTo>
                  <a:pt x="69664" y="1165884"/>
                </a:lnTo>
                <a:lnTo>
                  <a:pt x="70530" y="1165884"/>
                </a:lnTo>
                <a:lnTo>
                  <a:pt x="70926" y="1165704"/>
                </a:lnTo>
                <a:lnTo>
                  <a:pt x="72224" y="1165812"/>
                </a:lnTo>
                <a:lnTo>
                  <a:pt x="72549" y="1166100"/>
                </a:lnTo>
                <a:lnTo>
                  <a:pt x="72837" y="1166100"/>
                </a:lnTo>
                <a:lnTo>
                  <a:pt x="72946" y="1166280"/>
                </a:lnTo>
                <a:lnTo>
                  <a:pt x="72946" y="1166605"/>
                </a:lnTo>
                <a:lnTo>
                  <a:pt x="74027" y="1167686"/>
                </a:lnTo>
                <a:lnTo>
                  <a:pt x="74352" y="1167686"/>
                </a:lnTo>
                <a:lnTo>
                  <a:pt x="74424" y="1167902"/>
                </a:lnTo>
                <a:lnTo>
                  <a:pt x="74424" y="1168190"/>
                </a:lnTo>
                <a:lnTo>
                  <a:pt x="74532" y="1168407"/>
                </a:lnTo>
                <a:lnTo>
                  <a:pt x="74929" y="1168407"/>
                </a:lnTo>
                <a:lnTo>
                  <a:pt x="75217" y="1168695"/>
                </a:lnTo>
                <a:lnTo>
                  <a:pt x="75542" y="1168695"/>
                </a:lnTo>
                <a:lnTo>
                  <a:pt x="75650" y="1168587"/>
                </a:lnTo>
                <a:lnTo>
                  <a:pt x="75722" y="1168299"/>
                </a:lnTo>
                <a:lnTo>
                  <a:pt x="75830" y="1168190"/>
                </a:lnTo>
                <a:lnTo>
                  <a:pt x="76515" y="1168190"/>
                </a:lnTo>
                <a:lnTo>
                  <a:pt x="76840" y="1168479"/>
                </a:lnTo>
                <a:lnTo>
                  <a:pt x="77128" y="1168587"/>
                </a:lnTo>
                <a:lnTo>
                  <a:pt x="77417" y="1168875"/>
                </a:lnTo>
                <a:lnTo>
                  <a:pt x="78030" y="1168875"/>
                </a:lnTo>
                <a:lnTo>
                  <a:pt x="78318" y="1169272"/>
                </a:lnTo>
                <a:lnTo>
                  <a:pt x="80229" y="1169380"/>
                </a:lnTo>
                <a:lnTo>
                  <a:pt x="80410" y="1169272"/>
                </a:lnTo>
                <a:lnTo>
                  <a:pt x="80337" y="1169091"/>
                </a:lnTo>
                <a:lnTo>
                  <a:pt x="78715" y="1168983"/>
                </a:lnTo>
                <a:lnTo>
                  <a:pt x="78426" y="1168695"/>
                </a:lnTo>
                <a:lnTo>
                  <a:pt x="78138" y="1168587"/>
                </a:lnTo>
                <a:lnTo>
                  <a:pt x="77813" y="1168299"/>
                </a:lnTo>
                <a:lnTo>
                  <a:pt x="77128" y="1168190"/>
                </a:lnTo>
                <a:lnTo>
                  <a:pt x="76840" y="1168010"/>
                </a:lnTo>
                <a:lnTo>
                  <a:pt x="76515" y="1167902"/>
                </a:lnTo>
                <a:lnTo>
                  <a:pt x="76119" y="1167398"/>
                </a:lnTo>
                <a:lnTo>
                  <a:pt x="76119" y="1166605"/>
                </a:lnTo>
                <a:lnTo>
                  <a:pt x="76299" y="1166388"/>
                </a:lnTo>
                <a:lnTo>
                  <a:pt x="76912" y="1166497"/>
                </a:lnTo>
                <a:lnTo>
                  <a:pt x="77236" y="1166785"/>
                </a:lnTo>
                <a:lnTo>
                  <a:pt x="78210" y="1166893"/>
                </a:lnTo>
                <a:lnTo>
                  <a:pt x="78499" y="1167217"/>
                </a:lnTo>
                <a:lnTo>
                  <a:pt x="81996" y="1167398"/>
                </a:lnTo>
                <a:lnTo>
                  <a:pt x="82789" y="1168299"/>
                </a:lnTo>
                <a:lnTo>
                  <a:pt x="82717" y="1168479"/>
                </a:lnTo>
                <a:lnTo>
                  <a:pt x="83619" y="1169488"/>
                </a:lnTo>
                <a:lnTo>
                  <a:pt x="83619" y="1169776"/>
                </a:lnTo>
                <a:lnTo>
                  <a:pt x="83907" y="1170101"/>
                </a:lnTo>
                <a:lnTo>
                  <a:pt x="83799" y="1171002"/>
                </a:lnTo>
                <a:lnTo>
                  <a:pt x="84412" y="1171686"/>
                </a:lnTo>
                <a:lnTo>
                  <a:pt x="84412" y="1172299"/>
                </a:lnTo>
                <a:lnTo>
                  <a:pt x="84196" y="1172371"/>
                </a:lnTo>
                <a:lnTo>
                  <a:pt x="83619" y="1172299"/>
                </a:lnTo>
                <a:lnTo>
                  <a:pt x="83294" y="1171975"/>
                </a:lnTo>
                <a:lnTo>
                  <a:pt x="82898" y="1171975"/>
                </a:lnTo>
                <a:lnTo>
                  <a:pt x="82609" y="1171686"/>
                </a:lnTo>
                <a:lnTo>
                  <a:pt x="82285" y="1171578"/>
                </a:lnTo>
                <a:lnTo>
                  <a:pt x="81996" y="1171290"/>
                </a:lnTo>
                <a:lnTo>
                  <a:pt x="81419" y="1171290"/>
                </a:lnTo>
                <a:lnTo>
                  <a:pt x="81095" y="1170893"/>
                </a:lnTo>
                <a:lnTo>
                  <a:pt x="80806" y="1170893"/>
                </a:lnTo>
                <a:lnTo>
                  <a:pt x="80590" y="1171074"/>
                </a:lnTo>
                <a:lnTo>
                  <a:pt x="80590" y="1171398"/>
                </a:lnTo>
                <a:lnTo>
                  <a:pt x="80698" y="1171470"/>
                </a:lnTo>
                <a:lnTo>
                  <a:pt x="81023" y="1171470"/>
                </a:lnTo>
                <a:lnTo>
                  <a:pt x="81311" y="1171867"/>
                </a:lnTo>
                <a:lnTo>
                  <a:pt x="81996" y="1171867"/>
                </a:lnTo>
                <a:lnTo>
                  <a:pt x="82321" y="1172191"/>
                </a:lnTo>
                <a:lnTo>
                  <a:pt x="82609" y="1172191"/>
                </a:lnTo>
                <a:lnTo>
                  <a:pt x="83619" y="1173380"/>
                </a:lnTo>
                <a:lnTo>
                  <a:pt x="83511" y="1174894"/>
                </a:lnTo>
                <a:lnTo>
                  <a:pt x="83294" y="1174966"/>
                </a:lnTo>
                <a:lnTo>
                  <a:pt x="78607" y="1174570"/>
                </a:lnTo>
                <a:lnTo>
                  <a:pt x="77741" y="1175290"/>
                </a:lnTo>
                <a:lnTo>
                  <a:pt x="77633" y="1176191"/>
                </a:lnTo>
                <a:lnTo>
                  <a:pt x="77922" y="1176480"/>
                </a:lnTo>
                <a:lnTo>
                  <a:pt x="77922" y="1176768"/>
                </a:lnTo>
                <a:lnTo>
                  <a:pt x="77633" y="1177056"/>
                </a:lnTo>
                <a:lnTo>
                  <a:pt x="77525" y="1177669"/>
                </a:lnTo>
                <a:lnTo>
                  <a:pt x="77236" y="1177885"/>
                </a:lnTo>
                <a:lnTo>
                  <a:pt x="77128" y="1178570"/>
                </a:lnTo>
                <a:lnTo>
                  <a:pt x="76840" y="1178786"/>
                </a:lnTo>
                <a:lnTo>
                  <a:pt x="76732" y="1179651"/>
                </a:lnTo>
                <a:lnTo>
                  <a:pt x="76551" y="1179759"/>
                </a:lnTo>
                <a:lnTo>
                  <a:pt x="76227" y="1179759"/>
                </a:lnTo>
                <a:lnTo>
                  <a:pt x="75037" y="1178462"/>
                </a:lnTo>
                <a:lnTo>
                  <a:pt x="73847" y="1178354"/>
                </a:lnTo>
                <a:lnTo>
                  <a:pt x="72657" y="1177056"/>
                </a:lnTo>
                <a:lnTo>
                  <a:pt x="72260" y="1177056"/>
                </a:lnTo>
                <a:lnTo>
                  <a:pt x="72044" y="1176768"/>
                </a:lnTo>
                <a:lnTo>
                  <a:pt x="71647" y="1176768"/>
                </a:lnTo>
                <a:lnTo>
                  <a:pt x="71071" y="1176191"/>
                </a:lnTo>
                <a:lnTo>
                  <a:pt x="70458" y="1176083"/>
                </a:lnTo>
                <a:lnTo>
                  <a:pt x="70133" y="1175759"/>
                </a:lnTo>
                <a:lnTo>
                  <a:pt x="68546" y="1175579"/>
                </a:lnTo>
                <a:lnTo>
                  <a:pt x="67970" y="1174966"/>
                </a:lnTo>
                <a:lnTo>
                  <a:pt x="67645" y="1174966"/>
                </a:lnTo>
                <a:lnTo>
                  <a:pt x="67357" y="1174678"/>
                </a:lnTo>
                <a:lnTo>
                  <a:pt x="66744" y="1174570"/>
                </a:lnTo>
                <a:lnTo>
                  <a:pt x="66455" y="1174281"/>
                </a:lnTo>
                <a:lnTo>
                  <a:pt x="66058" y="1174281"/>
                </a:lnTo>
                <a:lnTo>
                  <a:pt x="65734" y="1173885"/>
                </a:lnTo>
                <a:lnTo>
                  <a:pt x="64869" y="1173885"/>
                </a:lnTo>
                <a:lnTo>
                  <a:pt x="64652" y="1173993"/>
                </a:lnTo>
                <a:lnTo>
                  <a:pt x="65157" y="1174461"/>
                </a:lnTo>
                <a:lnTo>
                  <a:pt x="65770" y="1174461"/>
                </a:lnTo>
                <a:lnTo>
                  <a:pt x="66058" y="1174786"/>
                </a:lnTo>
                <a:lnTo>
                  <a:pt x="66347" y="1174858"/>
                </a:lnTo>
                <a:lnTo>
                  <a:pt x="66671" y="1175182"/>
                </a:lnTo>
                <a:lnTo>
                  <a:pt x="67357" y="1175182"/>
                </a:lnTo>
                <a:lnTo>
                  <a:pt x="67861" y="1175867"/>
                </a:lnTo>
                <a:lnTo>
                  <a:pt x="68258" y="1175867"/>
                </a:lnTo>
                <a:lnTo>
                  <a:pt x="68546" y="1176191"/>
                </a:lnTo>
                <a:lnTo>
                  <a:pt x="70133" y="1176372"/>
                </a:lnTo>
                <a:lnTo>
                  <a:pt x="70458" y="1176660"/>
                </a:lnTo>
                <a:lnTo>
                  <a:pt x="71071" y="1176660"/>
                </a:lnTo>
                <a:lnTo>
                  <a:pt x="71143" y="1176876"/>
                </a:lnTo>
                <a:lnTo>
                  <a:pt x="71143" y="1177453"/>
                </a:lnTo>
                <a:lnTo>
                  <a:pt x="70854" y="1177777"/>
                </a:lnTo>
                <a:lnTo>
                  <a:pt x="70746" y="1178065"/>
                </a:lnTo>
                <a:lnTo>
                  <a:pt x="71539" y="1178786"/>
                </a:lnTo>
                <a:lnTo>
                  <a:pt x="72837" y="1178967"/>
                </a:lnTo>
                <a:lnTo>
                  <a:pt x="73559" y="1179759"/>
                </a:lnTo>
                <a:lnTo>
                  <a:pt x="73342" y="1179868"/>
                </a:lnTo>
                <a:lnTo>
                  <a:pt x="72477" y="1179759"/>
                </a:lnTo>
                <a:lnTo>
                  <a:pt x="72260" y="1179868"/>
                </a:lnTo>
                <a:lnTo>
                  <a:pt x="72152" y="1180480"/>
                </a:lnTo>
                <a:lnTo>
                  <a:pt x="72080" y="1180660"/>
                </a:lnTo>
                <a:lnTo>
                  <a:pt x="71756" y="1180660"/>
                </a:lnTo>
                <a:lnTo>
                  <a:pt x="71467" y="1180264"/>
                </a:lnTo>
                <a:lnTo>
                  <a:pt x="70782" y="1180264"/>
                </a:lnTo>
                <a:lnTo>
                  <a:pt x="69881" y="1179255"/>
                </a:lnTo>
                <a:lnTo>
                  <a:pt x="69556" y="1179255"/>
                </a:lnTo>
                <a:lnTo>
                  <a:pt x="67176" y="1176660"/>
                </a:lnTo>
                <a:lnTo>
                  <a:pt x="66888" y="1176660"/>
                </a:lnTo>
                <a:lnTo>
                  <a:pt x="66563" y="1176984"/>
                </a:lnTo>
                <a:lnTo>
                  <a:pt x="66275" y="1176984"/>
                </a:lnTo>
                <a:lnTo>
                  <a:pt x="65878" y="1177164"/>
                </a:lnTo>
                <a:lnTo>
                  <a:pt x="64292" y="1177056"/>
                </a:lnTo>
                <a:lnTo>
                  <a:pt x="63967" y="1177381"/>
                </a:lnTo>
                <a:lnTo>
                  <a:pt x="63570" y="1177273"/>
                </a:lnTo>
                <a:lnTo>
                  <a:pt x="63498" y="1177489"/>
                </a:lnTo>
                <a:lnTo>
                  <a:pt x="63390" y="1177777"/>
                </a:lnTo>
                <a:lnTo>
                  <a:pt x="64292" y="1178678"/>
                </a:lnTo>
                <a:lnTo>
                  <a:pt x="64292" y="1179255"/>
                </a:lnTo>
                <a:lnTo>
                  <a:pt x="64580" y="1179579"/>
                </a:lnTo>
                <a:lnTo>
                  <a:pt x="64580" y="1179868"/>
                </a:lnTo>
                <a:lnTo>
                  <a:pt x="64400" y="1180084"/>
                </a:lnTo>
                <a:lnTo>
                  <a:pt x="64075" y="1180084"/>
                </a:lnTo>
                <a:lnTo>
                  <a:pt x="63174" y="1179075"/>
                </a:lnTo>
                <a:lnTo>
                  <a:pt x="62885" y="1179075"/>
                </a:lnTo>
                <a:lnTo>
                  <a:pt x="62597" y="1178786"/>
                </a:lnTo>
                <a:lnTo>
                  <a:pt x="62200" y="1178678"/>
                </a:lnTo>
                <a:lnTo>
                  <a:pt x="61191" y="1177561"/>
                </a:lnTo>
                <a:lnTo>
                  <a:pt x="61191" y="1177273"/>
                </a:lnTo>
                <a:lnTo>
                  <a:pt x="61082" y="1177092"/>
                </a:lnTo>
                <a:lnTo>
                  <a:pt x="60794" y="1177092"/>
                </a:lnTo>
                <a:lnTo>
                  <a:pt x="60181" y="1176480"/>
                </a:lnTo>
                <a:lnTo>
                  <a:pt x="59893" y="1176480"/>
                </a:lnTo>
                <a:lnTo>
                  <a:pt x="59604" y="1176083"/>
                </a:lnTo>
                <a:lnTo>
                  <a:pt x="59207" y="1176083"/>
                </a:lnTo>
                <a:lnTo>
                  <a:pt x="58486" y="1175290"/>
                </a:lnTo>
                <a:lnTo>
                  <a:pt x="58486" y="1174966"/>
                </a:lnTo>
                <a:lnTo>
                  <a:pt x="57585" y="1173993"/>
                </a:lnTo>
                <a:lnTo>
                  <a:pt x="57693" y="1173777"/>
                </a:lnTo>
                <a:lnTo>
                  <a:pt x="57405" y="1173380"/>
                </a:lnTo>
                <a:lnTo>
                  <a:pt x="57405" y="1173092"/>
                </a:lnTo>
                <a:lnTo>
                  <a:pt x="57080" y="1172768"/>
                </a:lnTo>
                <a:lnTo>
                  <a:pt x="57405" y="1172479"/>
                </a:lnTo>
                <a:lnTo>
                  <a:pt x="57477" y="1172191"/>
                </a:lnTo>
                <a:lnTo>
                  <a:pt x="56683" y="1171398"/>
                </a:lnTo>
                <a:lnTo>
                  <a:pt x="56395" y="1171686"/>
                </a:lnTo>
                <a:lnTo>
                  <a:pt x="55385" y="1171578"/>
                </a:lnTo>
                <a:lnTo>
                  <a:pt x="55313" y="1171506"/>
                </a:lnTo>
                <a:lnTo>
                  <a:pt x="55313" y="1171182"/>
                </a:lnTo>
                <a:lnTo>
                  <a:pt x="55097" y="1171002"/>
                </a:lnTo>
                <a:lnTo>
                  <a:pt x="54808" y="1171002"/>
                </a:lnTo>
                <a:lnTo>
                  <a:pt x="54123" y="1171506"/>
                </a:lnTo>
                <a:lnTo>
                  <a:pt x="52933" y="1171398"/>
                </a:lnTo>
                <a:lnTo>
                  <a:pt x="52429" y="1170893"/>
                </a:lnTo>
                <a:lnTo>
                  <a:pt x="52429" y="1170677"/>
                </a:lnTo>
                <a:lnTo>
                  <a:pt x="52320" y="1170497"/>
                </a:lnTo>
                <a:lnTo>
                  <a:pt x="52032" y="1170497"/>
                </a:lnTo>
                <a:lnTo>
                  <a:pt x="51707" y="1170101"/>
                </a:lnTo>
                <a:lnTo>
                  <a:pt x="50734" y="1169992"/>
                </a:lnTo>
                <a:lnTo>
                  <a:pt x="50409" y="1169812"/>
                </a:lnTo>
                <a:lnTo>
                  <a:pt x="49832" y="1169704"/>
                </a:lnTo>
                <a:lnTo>
                  <a:pt x="49508" y="1169416"/>
                </a:lnTo>
                <a:lnTo>
                  <a:pt x="48534" y="1169308"/>
                </a:lnTo>
                <a:lnTo>
                  <a:pt x="48210" y="1169596"/>
                </a:lnTo>
                <a:lnTo>
                  <a:pt x="47525" y="1169488"/>
                </a:lnTo>
                <a:lnTo>
                  <a:pt x="47416" y="1169416"/>
                </a:lnTo>
                <a:lnTo>
                  <a:pt x="47741" y="1165523"/>
                </a:lnTo>
                <a:lnTo>
                  <a:pt x="47416" y="1165199"/>
                </a:lnTo>
                <a:lnTo>
                  <a:pt x="47633" y="1162532"/>
                </a:lnTo>
                <a:lnTo>
                  <a:pt x="46046" y="1160730"/>
                </a:lnTo>
                <a:lnTo>
                  <a:pt x="45722" y="1160730"/>
                </a:lnTo>
                <a:lnTo>
                  <a:pt x="44928" y="1159937"/>
                </a:lnTo>
                <a:lnTo>
                  <a:pt x="45145" y="1157919"/>
                </a:lnTo>
                <a:lnTo>
                  <a:pt x="45614" y="1157450"/>
                </a:lnTo>
                <a:lnTo>
                  <a:pt x="46227" y="1157523"/>
                </a:lnTo>
                <a:lnTo>
                  <a:pt x="46840" y="1157126"/>
                </a:lnTo>
                <a:lnTo>
                  <a:pt x="46912" y="1155937"/>
                </a:lnTo>
                <a:lnTo>
                  <a:pt x="46443" y="1155432"/>
                </a:lnTo>
                <a:lnTo>
                  <a:pt x="45830" y="1155432"/>
                </a:lnTo>
                <a:lnTo>
                  <a:pt x="45217" y="1154747"/>
                </a:lnTo>
                <a:lnTo>
                  <a:pt x="44928" y="1154747"/>
                </a:lnTo>
                <a:lnTo>
                  <a:pt x="44748" y="1154531"/>
                </a:lnTo>
                <a:lnTo>
                  <a:pt x="44748" y="1154243"/>
                </a:lnTo>
                <a:lnTo>
                  <a:pt x="45433" y="1153738"/>
                </a:lnTo>
                <a:lnTo>
                  <a:pt x="45433" y="1153450"/>
                </a:lnTo>
                <a:lnTo>
                  <a:pt x="45145" y="1153162"/>
                </a:lnTo>
                <a:lnTo>
                  <a:pt x="45217" y="1152837"/>
                </a:lnTo>
                <a:lnTo>
                  <a:pt x="45541" y="1152549"/>
                </a:lnTo>
                <a:lnTo>
                  <a:pt x="45541" y="1152261"/>
                </a:lnTo>
                <a:lnTo>
                  <a:pt x="46407" y="1151540"/>
                </a:lnTo>
                <a:lnTo>
                  <a:pt x="46731" y="1151648"/>
                </a:lnTo>
                <a:lnTo>
                  <a:pt x="47128" y="1151360"/>
                </a:lnTo>
                <a:lnTo>
                  <a:pt x="47416" y="1151360"/>
                </a:lnTo>
                <a:lnTo>
                  <a:pt x="47741" y="1151035"/>
                </a:lnTo>
                <a:lnTo>
                  <a:pt x="49616" y="1151251"/>
                </a:lnTo>
                <a:lnTo>
                  <a:pt x="50013" y="1150927"/>
                </a:lnTo>
                <a:lnTo>
                  <a:pt x="50626" y="1151035"/>
                </a:lnTo>
                <a:lnTo>
                  <a:pt x="51816" y="1150062"/>
                </a:lnTo>
                <a:lnTo>
                  <a:pt x="51816" y="1149738"/>
                </a:lnTo>
                <a:lnTo>
                  <a:pt x="52537" y="1149233"/>
                </a:lnTo>
                <a:lnTo>
                  <a:pt x="52537" y="1148945"/>
                </a:lnTo>
                <a:lnTo>
                  <a:pt x="52933" y="1148657"/>
                </a:lnTo>
                <a:lnTo>
                  <a:pt x="53005" y="1147756"/>
                </a:lnTo>
                <a:lnTo>
                  <a:pt x="53330" y="1147539"/>
                </a:lnTo>
                <a:lnTo>
                  <a:pt x="53402" y="1146963"/>
                </a:lnTo>
                <a:lnTo>
                  <a:pt x="53727" y="1146638"/>
                </a:lnTo>
                <a:lnTo>
                  <a:pt x="53727" y="1146062"/>
                </a:lnTo>
                <a:lnTo>
                  <a:pt x="54123" y="1145737"/>
                </a:lnTo>
                <a:lnTo>
                  <a:pt x="54123" y="1145449"/>
                </a:lnTo>
                <a:lnTo>
                  <a:pt x="54412" y="1145269"/>
                </a:lnTo>
                <a:lnTo>
                  <a:pt x="54520" y="1144944"/>
                </a:lnTo>
                <a:lnTo>
                  <a:pt x="54989" y="1144548"/>
                </a:lnTo>
                <a:lnTo>
                  <a:pt x="56287" y="1144656"/>
                </a:lnTo>
                <a:close/>
                <a:moveTo>
                  <a:pt x="87982" y="1144152"/>
                </a:moveTo>
                <a:lnTo>
                  <a:pt x="88270" y="1144152"/>
                </a:lnTo>
                <a:lnTo>
                  <a:pt x="88378" y="1144368"/>
                </a:lnTo>
                <a:lnTo>
                  <a:pt x="88378" y="1144656"/>
                </a:lnTo>
                <a:lnTo>
                  <a:pt x="88559" y="1144764"/>
                </a:lnTo>
                <a:lnTo>
                  <a:pt x="88847" y="1144764"/>
                </a:lnTo>
                <a:lnTo>
                  <a:pt x="89172" y="1144476"/>
                </a:lnTo>
                <a:lnTo>
                  <a:pt x="89460" y="1144548"/>
                </a:lnTo>
                <a:lnTo>
                  <a:pt x="89857" y="1144260"/>
                </a:lnTo>
                <a:lnTo>
                  <a:pt x="92345" y="1144476"/>
                </a:lnTo>
                <a:lnTo>
                  <a:pt x="92669" y="1144764"/>
                </a:lnTo>
                <a:lnTo>
                  <a:pt x="93066" y="1144872"/>
                </a:lnTo>
                <a:lnTo>
                  <a:pt x="93138" y="1144944"/>
                </a:lnTo>
                <a:lnTo>
                  <a:pt x="93066" y="1146170"/>
                </a:lnTo>
                <a:lnTo>
                  <a:pt x="92741" y="1146458"/>
                </a:lnTo>
                <a:lnTo>
                  <a:pt x="92850" y="1146566"/>
                </a:lnTo>
                <a:lnTo>
                  <a:pt x="93535" y="1146638"/>
                </a:lnTo>
                <a:lnTo>
                  <a:pt x="93967" y="1147071"/>
                </a:lnTo>
                <a:lnTo>
                  <a:pt x="93967" y="1147647"/>
                </a:lnTo>
                <a:lnTo>
                  <a:pt x="93066" y="1148368"/>
                </a:lnTo>
                <a:lnTo>
                  <a:pt x="92453" y="1148368"/>
                </a:lnTo>
                <a:lnTo>
                  <a:pt x="92273" y="1148440"/>
                </a:lnTo>
                <a:lnTo>
                  <a:pt x="92345" y="1148657"/>
                </a:lnTo>
                <a:lnTo>
                  <a:pt x="92741" y="1148657"/>
                </a:lnTo>
                <a:lnTo>
                  <a:pt x="92850" y="1148837"/>
                </a:lnTo>
                <a:lnTo>
                  <a:pt x="92850" y="1149341"/>
                </a:lnTo>
                <a:lnTo>
                  <a:pt x="92633" y="1149558"/>
                </a:lnTo>
                <a:lnTo>
                  <a:pt x="92056" y="1149449"/>
                </a:lnTo>
                <a:lnTo>
                  <a:pt x="91840" y="1149630"/>
                </a:lnTo>
                <a:lnTo>
                  <a:pt x="91948" y="1149738"/>
                </a:lnTo>
                <a:lnTo>
                  <a:pt x="92633" y="1149846"/>
                </a:lnTo>
                <a:lnTo>
                  <a:pt x="92741" y="1149954"/>
                </a:lnTo>
                <a:lnTo>
                  <a:pt x="92741" y="1150242"/>
                </a:lnTo>
                <a:lnTo>
                  <a:pt x="92850" y="1150423"/>
                </a:lnTo>
                <a:lnTo>
                  <a:pt x="93246" y="1150423"/>
                </a:lnTo>
                <a:lnTo>
                  <a:pt x="93354" y="1150314"/>
                </a:lnTo>
                <a:lnTo>
                  <a:pt x="93427" y="1150026"/>
                </a:lnTo>
                <a:lnTo>
                  <a:pt x="93535" y="1149918"/>
                </a:lnTo>
                <a:lnTo>
                  <a:pt x="93823" y="1150242"/>
                </a:lnTo>
                <a:lnTo>
                  <a:pt x="94148" y="1150242"/>
                </a:lnTo>
                <a:lnTo>
                  <a:pt x="94328" y="1150423"/>
                </a:lnTo>
                <a:lnTo>
                  <a:pt x="94220" y="1151828"/>
                </a:lnTo>
                <a:lnTo>
                  <a:pt x="93751" y="1152225"/>
                </a:lnTo>
                <a:lnTo>
                  <a:pt x="91443" y="1152116"/>
                </a:lnTo>
                <a:lnTo>
                  <a:pt x="91335" y="1152225"/>
                </a:lnTo>
                <a:lnTo>
                  <a:pt x="91948" y="1152909"/>
                </a:lnTo>
                <a:lnTo>
                  <a:pt x="91840" y="1153234"/>
                </a:lnTo>
                <a:lnTo>
                  <a:pt x="92165" y="1153522"/>
                </a:lnTo>
                <a:lnTo>
                  <a:pt x="92056" y="1154603"/>
                </a:lnTo>
                <a:lnTo>
                  <a:pt x="91948" y="1154819"/>
                </a:lnTo>
                <a:lnTo>
                  <a:pt x="91660" y="1154819"/>
                </a:lnTo>
                <a:lnTo>
                  <a:pt x="90758" y="1155432"/>
                </a:lnTo>
                <a:lnTo>
                  <a:pt x="90758" y="1155720"/>
                </a:lnTo>
                <a:lnTo>
                  <a:pt x="90253" y="1156225"/>
                </a:lnTo>
                <a:lnTo>
                  <a:pt x="89280" y="1156117"/>
                </a:lnTo>
                <a:lnTo>
                  <a:pt x="89172" y="1155937"/>
                </a:lnTo>
                <a:lnTo>
                  <a:pt x="89172" y="1155612"/>
                </a:lnTo>
                <a:lnTo>
                  <a:pt x="88667" y="1155108"/>
                </a:lnTo>
                <a:lnTo>
                  <a:pt x="87477" y="1155036"/>
                </a:lnTo>
                <a:lnTo>
                  <a:pt x="86972" y="1154639"/>
                </a:lnTo>
                <a:lnTo>
                  <a:pt x="86972" y="1154315"/>
                </a:lnTo>
                <a:lnTo>
                  <a:pt x="87189" y="1154135"/>
                </a:lnTo>
                <a:lnTo>
                  <a:pt x="87477" y="1154207"/>
                </a:lnTo>
                <a:lnTo>
                  <a:pt x="87982" y="1153810"/>
                </a:lnTo>
                <a:lnTo>
                  <a:pt x="87874" y="1153630"/>
                </a:lnTo>
                <a:lnTo>
                  <a:pt x="87585" y="1153630"/>
                </a:lnTo>
                <a:lnTo>
                  <a:pt x="87369" y="1153414"/>
                </a:lnTo>
                <a:lnTo>
                  <a:pt x="87477" y="1152837"/>
                </a:lnTo>
                <a:lnTo>
                  <a:pt x="87585" y="1152729"/>
                </a:lnTo>
                <a:lnTo>
                  <a:pt x="88270" y="1152729"/>
                </a:lnTo>
                <a:lnTo>
                  <a:pt x="88378" y="1152621"/>
                </a:lnTo>
                <a:lnTo>
                  <a:pt x="88487" y="1151432"/>
                </a:lnTo>
                <a:lnTo>
                  <a:pt x="88270" y="1151143"/>
                </a:lnTo>
                <a:lnTo>
                  <a:pt x="88270" y="1150531"/>
                </a:lnTo>
                <a:lnTo>
                  <a:pt x="88090" y="1150350"/>
                </a:lnTo>
                <a:lnTo>
                  <a:pt x="87982" y="1150531"/>
                </a:lnTo>
                <a:lnTo>
                  <a:pt x="87874" y="1150819"/>
                </a:lnTo>
                <a:lnTo>
                  <a:pt x="87802" y="1150927"/>
                </a:lnTo>
                <a:lnTo>
                  <a:pt x="87477" y="1150927"/>
                </a:lnTo>
                <a:lnTo>
                  <a:pt x="87297" y="1150747"/>
                </a:lnTo>
                <a:lnTo>
                  <a:pt x="87405" y="1150134"/>
                </a:lnTo>
                <a:lnTo>
                  <a:pt x="86900" y="1149630"/>
                </a:lnTo>
                <a:lnTo>
                  <a:pt x="86576" y="1149630"/>
                </a:lnTo>
                <a:lnTo>
                  <a:pt x="86287" y="1149918"/>
                </a:lnTo>
                <a:lnTo>
                  <a:pt x="85602" y="1149846"/>
                </a:lnTo>
                <a:lnTo>
                  <a:pt x="85494" y="1149738"/>
                </a:lnTo>
                <a:lnTo>
                  <a:pt x="85782" y="1149449"/>
                </a:lnTo>
                <a:lnTo>
                  <a:pt x="85494" y="1149125"/>
                </a:lnTo>
                <a:lnTo>
                  <a:pt x="85494" y="1148837"/>
                </a:lnTo>
                <a:lnTo>
                  <a:pt x="85386" y="1148657"/>
                </a:lnTo>
                <a:lnTo>
                  <a:pt x="85097" y="1148657"/>
                </a:lnTo>
                <a:lnTo>
                  <a:pt x="84881" y="1148440"/>
                </a:lnTo>
                <a:lnTo>
                  <a:pt x="84881" y="1148152"/>
                </a:lnTo>
                <a:lnTo>
                  <a:pt x="85999" y="1147359"/>
                </a:lnTo>
                <a:lnTo>
                  <a:pt x="85999" y="1146746"/>
                </a:lnTo>
                <a:lnTo>
                  <a:pt x="85710" y="1146458"/>
                </a:lnTo>
                <a:lnTo>
                  <a:pt x="85710" y="1146134"/>
                </a:lnTo>
                <a:lnTo>
                  <a:pt x="86107" y="1145845"/>
                </a:lnTo>
                <a:lnTo>
                  <a:pt x="86107" y="1145665"/>
                </a:lnTo>
                <a:lnTo>
                  <a:pt x="86287" y="1145449"/>
                </a:lnTo>
                <a:lnTo>
                  <a:pt x="86576" y="1145737"/>
                </a:lnTo>
                <a:lnTo>
                  <a:pt x="87189" y="1145845"/>
                </a:lnTo>
                <a:lnTo>
                  <a:pt x="87802" y="1146458"/>
                </a:lnTo>
                <a:lnTo>
                  <a:pt x="88090" y="1146458"/>
                </a:lnTo>
                <a:lnTo>
                  <a:pt x="88703" y="1147143"/>
                </a:lnTo>
                <a:lnTo>
                  <a:pt x="89280" y="1147143"/>
                </a:lnTo>
                <a:lnTo>
                  <a:pt x="89604" y="1147539"/>
                </a:lnTo>
                <a:lnTo>
                  <a:pt x="90001" y="1147539"/>
                </a:lnTo>
                <a:lnTo>
                  <a:pt x="90181" y="1147864"/>
                </a:lnTo>
                <a:lnTo>
                  <a:pt x="90398" y="1147756"/>
                </a:lnTo>
                <a:lnTo>
                  <a:pt x="90470" y="1147431"/>
                </a:lnTo>
                <a:lnTo>
                  <a:pt x="90001" y="1146963"/>
                </a:lnTo>
                <a:lnTo>
                  <a:pt x="89677" y="1146963"/>
                </a:lnTo>
                <a:lnTo>
                  <a:pt x="89388" y="1146638"/>
                </a:lnTo>
                <a:lnTo>
                  <a:pt x="88703" y="1146566"/>
                </a:lnTo>
                <a:lnTo>
                  <a:pt x="88487" y="1146242"/>
                </a:lnTo>
                <a:lnTo>
                  <a:pt x="88090" y="1146242"/>
                </a:lnTo>
                <a:lnTo>
                  <a:pt x="87405" y="1145449"/>
                </a:lnTo>
                <a:lnTo>
                  <a:pt x="87405" y="1144836"/>
                </a:lnTo>
                <a:lnTo>
                  <a:pt x="87802" y="1144548"/>
                </a:lnTo>
                <a:lnTo>
                  <a:pt x="87802" y="1144260"/>
                </a:lnTo>
                <a:close/>
                <a:moveTo>
                  <a:pt x="85386" y="1143971"/>
                </a:moveTo>
                <a:lnTo>
                  <a:pt x="86395" y="1143971"/>
                </a:lnTo>
                <a:lnTo>
                  <a:pt x="86792" y="1144440"/>
                </a:lnTo>
                <a:lnTo>
                  <a:pt x="86792" y="1144764"/>
                </a:lnTo>
                <a:lnTo>
                  <a:pt x="86576" y="1144944"/>
                </a:lnTo>
                <a:lnTo>
                  <a:pt x="85674" y="1144836"/>
                </a:lnTo>
                <a:lnTo>
                  <a:pt x="85205" y="1144368"/>
                </a:lnTo>
                <a:lnTo>
                  <a:pt x="85205" y="1144043"/>
                </a:lnTo>
                <a:close/>
                <a:moveTo>
                  <a:pt x="239065" y="1143863"/>
                </a:moveTo>
                <a:lnTo>
                  <a:pt x="239859" y="1144656"/>
                </a:lnTo>
                <a:lnTo>
                  <a:pt x="239354" y="1145053"/>
                </a:lnTo>
                <a:lnTo>
                  <a:pt x="239065" y="1145053"/>
                </a:lnTo>
                <a:lnTo>
                  <a:pt x="238849" y="1144836"/>
                </a:lnTo>
                <a:lnTo>
                  <a:pt x="238957" y="1143971"/>
                </a:lnTo>
                <a:close/>
                <a:moveTo>
                  <a:pt x="87080" y="1143755"/>
                </a:moveTo>
                <a:lnTo>
                  <a:pt x="87405" y="1143755"/>
                </a:lnTo>
                <a:lnTo>
                  <a:pt x="87477" y="1143935"/>
                </a:lnTo>
                <a:lnTo>
                  <a:pt x="87477" y="1144260"/>
                </a:lnTo>
                <a:lnTo>
                  <a:pt x="87297" y="1144368"/>
                </a:lnTo>
                <a:lnTo>
                  <a:pt x="87008" y="1144368"/>
                </a:lnTo>
                <a:lnTo>
                  <a:pt x="86792" y="1144152"/>
                </a:lnTo>
                <a:lnTo>
                  <a:pt x="86900" y="1143863"/>
                </a:lnTo>
                <a:close/>
                <a:moveTo>
                  <a:pt x="74244" y="1143359"/>
                </a:moveTo>
                <a:lnTo>
                  <a:pt x="76804" y="1143575"/>
                </a:lnTo>
                <a:lnTo>
                  <a:pt x="77128" y="1143863"/>
                </a:lnTo>
                <a:lnTo>
                  <a:pt x="77705" y="1143971"/>
                </a:lnTo>
                <a:lnTo>
                  <a:pt x="78318" y="1144548"/>
                </a:lnTo>
                <a:lnTo>
                  <a:pt x="78607" y="1144548"/>
                </a:lnTo>
                <a:lnTo>
                  <a:pt x="79003" y="1144368"/>
                </a:lnTo>
                <a:lnTo>
                  <a:pt x="80914" y="1144476"/>
                </a:lnTo>
                <a:lnTo>
                  <a:pt x="81491" y="1145161"/>
                </a:lnTo>
                <a:lnTo>
                  <a:pt x="81816" y="1145161"/>
                </a:lnTo>
                <a:lnTo>
                  <a:pt x="81996" y="1144944"/>
                </a:lnTo>
                <a:lnTo>
                  <a:pt x="81419" y="1144368"/>
                </a:lnTo>
                <a:lnTo>
                  <a:pt x="81419" y="1143755"/>
                </a:lnTo>
                <a:lnTo>
                  <a:pt x="81600" y="1143647"/>
                </a:lnTo>
                <a:lnTo>
                  <a:pt x="82213" y="1144260"/>
                </a:lnTo>
                <a:lnTo>
                  <a:pt x="82501" y="1144368"/>
                </a:lnTo>
                <a:lnTo>
                  <a:pt x="82789" y="1144548"/>
                </a:lnTo>
                <a:lnTo>
                  <a:pt x="83402" y="1144656"/>
                </a:lnTo>
                <a:lnTo>
                  <a:pt x="83619" y="1144872"/>
                </a:lnTo>
                <a:lnTo>
                  <a:pt x="83511" y="1145737"/>
                </a:lnTo>
                <a:lnTo>
                  <a:pt x="83186" y="1145954"/>
                </a:lnTo>
                <a:lnTo>
                  <a:pt x="83006" y="1147756"/>
                </a:lnTo>
                <a:lnTo>
                  <a:pt x="83619" y="1148440"/>
                </a:lnTo>
                <a:lnTo>
                  <a:pt x="83402" y="1148548"/>
                </a:lnTo>
                <a:lnTo>
                  <a:pt x="83114" y="1148440"/>
                </a:lnTo>
                <a:lnTo>
                  <a:pt x="83006" y="1148657"/>
                </a:lnTo>
                <a:lnTo>
                  <a:pt x="83114" y="1148729"/>
                </a:lnTo>
                <a:lnTo>
                  <a:pt x="83402" y="1148837"/>
                </a:lnTo>
                <a:lnTo>
                  <a:pt x="83691" y="1149125"/>
                </a:lnTo>
                <a:lnTo>
                  <a:pt x="84412" y="1149125"/>
                </a:lnTo>
                <a:lnTo>
                  <a:pt x="84701" y="1149522"/>
                </a:lnTo>
                <a:lnTo>
                  <a:pt x="85025" y="1149522"/>
                </a:lnTo>
                <a:lnTo>
                  <a:pt x="85205" y="1149738"/>
                </a:lnTo>
                <a:lnTo>
                  <a:pt x="85097" y="1149918"/>
                </a:lnTo>
                <a:lnTo>
                  <a:pt x="85710" y="1150639"/>
                </a:lnTo>
                <a:lnTo>
                  <a:pt x="85710" y="1151215"/>
                </a:lnTo>
                <a:lnTo>
                  <a:pt x="85025" y="1151720"/>
                </a:lnTo>
                <a:lnTo>
                  <a:pt x="84917" y="1152333"/>
                </a:lnTo>
                <a:lnTo>
                  <a:pt x="85818" y="1153342"/>
                </a:lnTo>
                <a:lnTo>
                  <a:pt x="85818" y="1153630"/>
                </a:lnTo>
                <a:lnTo>
                  <a:pt x="85602" y="1153738"/>
                </a:lnTo>
                <a:lnTo>
                  <a:pt x="84304" y="1153630"/>
                </a:lnTo>
                <a:lnTo>
                  <a:pt x="84015" y="1153918"/>
                </a:lnTo>
                <a:lnTo>
                  <a:pt x="83402" y="1153810"/>
                </a:lnTo>
                <a:lnTo>
                  <a:pt x="83114" y="1153522"/>
                </a:lnTo>
                <a:lnTo>
                  <a:pt x="82429" y="1153522"/>
                </a:lnTo>
                <a:lnTo>
                  <a:pt x="81419" y="1152441"/>
                </a:lnTo>
                <a:lnTo>
                  <a:pt x="81419" y="1152044"/>
                </a:lnTo>
                <a:lnTo>
                  <a:pt x="81311" y="1151936"/>
                </a:lnTo>
                <a:lnTo>
                  <a:pt x="81023" y="1151936"/>
                </a:lnTo>
                <a:lnTo>
                  <a:pt x="80734" y="1151540"/>
                </a:lnTo>
                <a:lnTo>
                  <a:pt x="80337" y="1151540"/>
                </a:lnTo>
                <a:lnTo>
                  <a:pt x="80229" y="1151432"/>
                </a:lnTo>
                <a:lnTo>
                  <a:pt x="80337" y="1150242"/>
                </a:lnTo>
                <a:lnTo>
                  <a:pt x="80121" y="1150026"/>
                </a:lnTo>
                <a:lnTo>
                  <a:pt x="79544" y="1150026"/>
                </a:lnTo>
                <a:lnTo>
                  <a:pt x="79328" y="1150134"/>
                </a:lnTo>
                <a:lnTo>
                  <a:pt x="79328" y="1151035"/>
                </a:lnTo>
                <a:lnTo>
                  <a:pt x="78643" y="1151540"/>
                </a:lnTo>
                <a:lnTo>
                  <a:pt x="78535" y="1151828"/>
                </a:lnTo>
                <a:lnTo>
                  <a:pt x="78426" y="1152044"/>
                </a:lnTo>
                <a:lnTo>
                  <a:pt x="77741" y="1151936"/>
                </a:lnTo>
                <a:lnTo>
                  <a:pt x="77453" y="1151648"/>
                </a:lnTo>
                <a:lnTo>
                  <a:pt x="76840" y="1151648"/>
                </a:lnTo>
                <a:lnTo>
                  <a:pt x="76119" y="1150747"/>
                </a:lnTo>
                <a:lnTo>
                  <a:pt x="76119" y="1150242"/>
                </a:lnTo>
                <a:lnTo>
                  <a:pt x="76515" y="1149918"/>
                </a:lnTo>
                <a:lnTo>
                  <a:pt x="76335" y="1149738"/>
                </a:lnTo>
                <a:lnTo>
                  <a:pt x="76047" y="1149738"/>
                </a:lnTo>
                <a:lnTo>
                  <a:pt x="75253" y="1148945"/>
                </a:lnTo>
                <a:lnTo>
                  <a:pt x="75325" y="1148657"/>
                </a:lnTo>
                <a:lnTo>
                  <a:pt x="75145" y="1148440"/>
                </a:lnTo>
                <a:lnTo>
                  <a:pt x="74821" y="1148440"/>
                </a:lnTo>
                <a:lnTo>
                  <a:pt x="74640" y="1148260"/>
                </a:lnTo>
                <a:lnTo>
                  <a:pt x="74748" y="1147431"/>
                </a:lnTo>
                <a:lnTo>
                  <a:pt x="74352" y="1146963"/>
                </a:lnTo>
                <a:lnTo>
                  <a:pt x="73631" y="1146855"/>
                </a:lnTo>
                <a:lnTo>
                  <a:pt x="72946" y="1146062"/>
                </a:lnTo>
                <a:lnTo>
                  <a:pt x="72946" y="1145449"/>
                </a:lnTo>
                <a:lnTo>
                  <a:pt x="72116" y="1144548"/>
                </a:lnTo>
                <a:lnTo>
                  <a:pt x="72621" y="1144152"/>
                </a:lnTo>
                <a:lnTo>
                  <a:pt x="72946" y="1144152"/>
                </a:lnTo>
                <a:lnTo>
                  <a:pt x="73631" y="1143539"/>
                </a:lnTo>
                <a:lnTo>
                  <a:pt x="73955" y="1143647"/>
                </a:lnTo>
                <a:close/>
                <a:moveTo>
                  <a:pt x="192514" y="1143359"/>
                </a:moveTo>
                <a:lnTo>
                  <a:pt x="192803" y="1143467"/>
                </a:lnTo>
                <a:lnTo>
                  <a:pt x="193308" y="1143935"/>
                </a:lnTo>
                <a:lnTo>
                  <a:pt x="193199" y="1144152"/>
                </a:lnTo>
                <a:lnTo>
                  <a:pt x="193524" y="1144440"/>
                </a:lnTo>
                <a:lnTo>
                  <a:pt x="193416" y="1146530"/>
                </a:lnTo>
                <a:lnTo>
                  <a:pt x="193704" y="1146855"/>
                </a:lnTo>
                <a:lnTo>
                  <a:pt x="193704" y="1147143"/>
                </a:lnTo>
                <a:lnTo>
                  <a:pt x="194317" y="1147828"/>
                </a:lnTo>
                <a:lnTo>
                  <a:pt x="194209" y="1148729"/>
                </a:lnTo>
                <a:lnTo>
                  <a:pt x="194029" y="1148837"/>
                </a:lnTo>
                <a:lnTo>
                  <a:pt x="193704" y="1148548"/>
                </a:lnTo>
                <a:lnTo>
                  <a:pt x="193416" y="1148548"/>
                </a:lnTo>
                <a:lnTo>
                  <a:pt x="193127" y="1148224"/>
                </a:lnTo>
                <a:lnTo>
                  <a:pt x="192803" y="1148440"/>
                </a:lnTo>
                <a:lnTo>
                  <a:pt x="192118" y="1148440"/>
                </a:lnTo>
                <a:lnTo>
                  <a:pt x="192009" y="1148224"/>
                </a:lnTo>
                <a:lnTo>
                  <a:pt x="192009" y="1147323"/>
                </a:lnTo>
                <a:lnTo>
                  <a:pt x="191901" y="1147251"/>
                </a:lnTo>
                <a:lnTo>
                  <a:pt x="191613" y="1147251"/>
                </a:lnTo>
                <a:lnTo>
                  <a:pt x="191433" y="1147035"/>
                </a:lnTo>
                <a:lnTo>
                  <a:pt x="191505" y="1145233"/>
                </a:lnTo>
                <a:lnTo>
                  <a:pt x="191901" y="1144944"/>
                </a:lnTo>
                <a:lnTo>
                  <a:pt x="191901" y="1144656"/>
                </a:lnTo>
                <a:lnTo>
                  <a:pt x="192226" y="1144440"/>
                </a:lnTo>
                <a:lnTo>
                  <a:pt x="192298" y="1143539"/>
                </a:lnTo>
                <a:close/>
                <a:moveTo>
                  <a:pt x="96059" y="1143251"/>
                </a:moveTo>
                <a:lnTo>
                  <a:pt x="96455" y="1143755"/>
                </a:lnTo>
                <a:lnTo>
                  <a:pt x="96455" y="1144043"/>
                </a:lnTo>
                <a:lnTo>
                  <a:pt x="96239" y="1144152"/>
                </a:lnTo>
                <a:lnTo>
                  <a:pt x="94653" y="1144043"/>
                </a:lnTo>
                <a:lnTo>
                  <a:pt x="94580" y="1143863"/>
                </a:lnTo>
                <a:lnTo>
                  <a:pt x="95049" y="1143467"/>
                </a:lnTo>
                <a:lnTo>
                  <a:pt x="95374" y="1143467"/>
                </a:lnTo>
                <a:lnTo>
                  <a:pt x="95770" y="1143251"/>
                </a:lnTo>
                <a:close/>
                <a:moveTo>
                  <a:pt x="193812" y="1143142"/>
                </a:moveTo>
                <a:lnTo>
                  <a:pt x="194425" y="1143251"/>
                </a:lnTo>
                <a:lnTo>
                  <a:pt x="194606" y="1143359"/>
                </a:lnTo>
                <a:lnTo>
                  <a:pt x="194425" y="1145161"/>
                </a:lnTo>
                <a:lnTo>
                  <a:pt x="194822" y="1145449"/>
                </a:lnTo>
                <a:lnTo>
                  <a:pt x="194209" y="1145954"/>
                </a:lnTo>
                <a:lnTo>
                  <a:pt x="193812" y="1145449"/>
                </a:lnTo>
                <a:lnTo>
                  <a:pt x="193921" y="1144260"/>
                </a:lnTo>
                <a:lnTo>
                  <a:pt x="193596" y="1143971"/>
                </a:lnTo>
                <a:lnTo>
                  <a:pt x="193596" y="1143359"/>
                </a:lnTo>
                <a:close/>
                <a:moveTo>
                  <a:pt x="93463" y="1143070"/>
                </a:moveTo>
                <a:lnTo>
                  <a:pt x="93751" y="1143070"/>
                </a:lnTo>
                <a:lnTo>
                  <a:pt x="94256" y="1143539"/>
                </a:lnTo>
                <a:lnTo>
                  <a:pt x="94148" y="1144152"/>
                </a:lnTo>
                <a:lnTo>
                  <a:pt x="94076" y="1144260"/>
                </a:lnTo>
                <a:lnTo>
                  <a:pt x="93066" y="1144260"/>
                </a:lnTo>
                <a:lnTo>
                  <a:pt x="92886" y="1144043"/>
                </a:lnTo>
                <a:lnTo>
                  <a:pt x="92958" y="1143467"/>
                </a:lnTo>
                <a:close/>
                <a:moveTo>
                  <a:pt x="82898" y="1142854"/>
                </a:moveTo>
                <a:lnTo>
                  <a:pt x="83294" y="1142854"/>
                </a:lnTo>
                <a:lnTo>
                  <a:pt x="84015" y="1143647"/>
                </a:lnTo>
                <a:lnTo>
                  <a:pt x="83799" y="1143755"/>
                </a:lnTo>
                <a:lnTo>
                  <a:pt x="83222" y="1143755"/>
                </a:lnTo>
                <a:lnTo>
                  <a:pt x="82898" y="1144043"/>
                </a:lnTo>
                <a:lnTo>
                  <a:pt x="82501" y="1143971"/>
                </a:lnTo>
                <a:lnTo>
                  <a:pt x="82429" y="1143863"/>
                </a:lnTo>
                <a:lnTo>
                  <a:pt x="82429" y="1143539"/>
                </a:lnTo>
                <a:lnTo>
                  <a:pt x="82717" y="1143251"/>
                </a:lnTo>
                <a:lnTo>
                  <a:pt x="82826" y="1142962"/>
                </a:lnTo>
                <a:close/>
                <a:moveTo>
                  <a:pt x="72729" y="1142674"/>
                </a:moveTo>
                <a:lnTo>
                  <a:pt x="73126" y="1143142"/>
                </a:lnTo>
                <a:lnTo>
                  <a:pt x="73126" y="1143467"/>
                </a:lnTo>
                <a:lnTo>
                  <a:pt x="72657" y="1143863"/>
                </a:lnTo>
                <a:lnTo>
                  <a:pt x="72333" y="1143755"/>
                </a:lnTo>
                <a:lnTo>
                  <a:pt x="72152" y="1143647"/>
                </a:lnTo>
                <a:lnTo>
                  <a:pt x="72224" y="1143070"/>
                </a:lnTo>
                <a:close/>
                <a:moveTo>
                  <a:pt x="85205" y="1142458"/>
                </a:moveTo>
                <a:lnTo>
                  <a:pt x="85494" y="1142458"/>
                </a:lnTo>
                <a:lnTo>
                  <a:pt x="85999" y="1142962"/>
                </a:lnTo>
                <a:lnTo>
                  <a:pt x="85782" y="1143070"/>
                </a:lnTo>
                <a:lnTo>
                  <a:pt x="85205" y="1142962"/>
                </a:lnTo>
                <a:lnTo>
                  <a:pt x="84989" y="1142854"/>
                </a:lnTo>
                <a:lnTo>
                  <a:pt x="85097" y="1142566"/>
                </a:lnTo>
                <a:close/>
                <a:moveTo>
                  <a:pt x="96455" y="1142350"/>
                </a:moveTo>
                <a:lnTo>
                  <a:pt x="97357" y="1142458"/>
                </a:lnTo>
                <a:lnTo>
                  <a:pt x="97645" y="1142746"/>
                </a:lnTo>
                <a:lnTo>
                  <a:pt x="97970" y="1142746"/>
                </a:lnTo>
                <a:lnTo>
                  <a:pt x="98439" y="1143251"/>
                </a:lnTo>
                <a:lnTo>
                  <a:pt x="98367" y="1143539"/>
                </a:lnTo>
                <a:lnTo>
                  <a:pt x="98258" y="1143647"/>
                </a:lnTo>
                <a:lnTo>
                  <a:pt x="97970" y="1143647"/>
                </a:lnTo>
                <a:lnTo>
                  <a:pt x="97573" y="1143971"/>
                </a:lnTo>
                <a:lnTo>
                  <a:pt x="97249" y="1143971"/>
                </a:lnTo>
                <a:lnTo>
                  <a:pt x="96852" y="1143467"/>
                </a:lnTo>
                <a:lnTo>
                  <a:pt x="96852" y="1143142"/>
                </a:lnTo>
                <a:lnTo>
                  <a:pt x="96275" y="1142566"/>
                </a:lnTo>
                <a:close/>
                <a:moveTo>
                  <a:pt x="83907" y="1142350"/>
                </a:moveTo>
                <a:lnTo>
                  <a:pt x="84304" y="1142350"/>
                </a:lnTo>
                <a:lnTo>
                  <a:pt x="84412" y="1142458"/>
                </a:lnTo>
                <a:lnTo>
                  <a:pt x="84412" y="1143070"/>
                </a:lnTo>
                <a:lnTo>
                  <a:pt x="84196" y="1143251"/>
                </a:lnTo>
                <a:lnTo>
                  <a:pt x="83907" y="1143142"/>
                </a:lnTo>
                <a:lnTo>
                  <a:pt x="83691" y="1143070"/>
                </a:lnTo>
                <a:lnTo>
                  <a:pt x="83799" y="1142458"/>
                </a:lnTo>
                <a:close/>
                <a:moveTo>
                  <a:pt x="194209" y="1142061"/>
                </a:moveTo>
                <a:lnTo>
                  <a:pt x="194786" y="1142061"/>
                </a:lnTo>
                <a:lnTo>
                  <a:pt x="195002" y="1142241"/>
                </a:lnTo>
                <a:lnTo>
                  <a:pt x="194894" y="1142854"/>
                </a:lnTo>
                <a:lnTo>
                  <a:pt x="194786" y="1142962"/>
                </a:lnTo>
                <a:lnTo>
                  <a:pt x="194425" y="1142962"/>
                </a:lnTo>
                <a:lnTo>
                  <a:pt x="193993" y="1142458"/>
                </a:lnTo>
                <a:lnTo>
                  <a:pt x="193993" y="1142169"/>
                </a:lnTo>
                <a:close/>
                <a:moveTo>
                  <a:pt x="88487" y="1142061"/>
                </a:moveTo>
                <a:lnTo>
                  <a:pt x="89100" y="1142169"/>
                </a:lnTo>
                <a:lnTo>
                  <a:pt x="89172" y="1142241"/>
                </a:lnTo>
                <a:lnTo>
                  <a:pt x="89172" y="1142566"/>
                </a:lnTo>
                <a:lnTo>
                  <a:pt x="88991" y="1142746"/>
                </a:lnTo>
                <a:lnTo>
                  <a:pt x="88378" y="1142638"/>
                </a:lnTo>
                <a:lnTo>
                  <a:pt x="88198" y="1142458"/>
                </a:lnTo>
                <a:lnTo>
                  <a:pt x="88306" y="1142241"/>
                </a:lnTo>
                <a:close/>
                <a:moveTo>
                  <a:pt x="67645" y="1141953"/>
                </a:moveTo>
                <a:lnTo>
                  <a:pt x="67934" y="1141953"/>
                </a:lnTo>
                <a:lnTo>
                  <a:pt x="68150" y="1142169"/>
                </a:lnTo>
                <a:lnTo>
                  <a:pt x="68042" y="1143070"/>
                </a:lnTo>
                <a:lnTo>
                  <a:pt x="68258" y="1143142"/>
                </a:lnTo>
                <a:lnTo>
                  <a:pt x="68546" y="1142962"/>
                </a:lnTo>
                <a:lnTo>
                  <a:pt x="69159" y="1142962"/>
                </a:lnTo>
                <a:lnTo>
                  <a:pt x="69448" y="1143251"/>
                </a:lnTo>
                <a:lnTo>
                  <a:pt x="69736" y="1143359"/>
                </a:lnTo>
                <a:lnTo>
                  <a:pt x="70241" y="1143755"/>
                </a:lnTo>
                <a:lnTo>
                  <a:pt x="70241" y="1144043"/>
                </a:lnTo>
                <a:lnTo>
                  <a:pt x="70061" y="1144260"/>
                </a:lnTo>
                <a:lnTo>
                  <a:pt x="69736" y="1144152"/>
                </a:lnTo>
                <a:lnTo>
                  <a:pt x="69051" y="1144764"/>
                </a:lnTo>
                <a:lnTo>
                  <a:pt x="68763" y="1144440"/>
                </a:lnTo>
                <a:lnTo>
                  <a:pt x="67753" y="1144368"/>
                </a:lnTo>
                <a:lnTo>
                  <a:pt x="67357" y="1143863"/>
                </a:lnTo>
                <a:lnTo>
                  <a:pt x="67357" y="1143539"/>
                </a:lnTo>
                <a:lnTo>
                  <a:pt x="67248" y="1143359"/>
                </a:lnTo>
                <a:lnTo>
                  <a:pt x="66852" y="1143359"/>
                </a:lnTo>
                <a:lnTo>
                  <a:pt x="66780" y="1143251"/>
                </a:lnTo>
                <a:lnTo>
                  <a:pt x="67068" y="1142962"/>
                </a:lnTo>
                <a:lnTo>
                  <a:pt x="67176" y="1142350"/>
                </a:lnTo>
                <a:close/>
                <a:moveTo>
                  <a:pt x="76047" y="1141665"/>
                </a:moveTo>
                <a:lnTo>
                  <a:pt x="76624" y="1141773"/>
                </a:lnTo>
                <a:lnTo>
                  <a:pt x="76948" y="1142061"/>
                </a:lnTo>
                <a:lnTo>
                  <a:pt x="77525" y="1142169"/>
                </a:lnTo>
                <a:lnTo>
                  <a:pt x="77922" y="1141881"/>
                </a:lnTo>
                <a:lnTo>
                  <a:pt x="78823" y="1141953"/>
                </a:lnTo>
                <a:lnTo>
                  <a:pt x="79039" y="1142061"/>
                </a:lnTo>
                <a:lnTo>
                  <a:pt x="79039" y="1142350"/>
                </a:lnTo>
                <a:lnTo>
                  <a:pt x="79112" y="1142566"/>
                </a:lnTo>
                <a:lnTo>
                  <a:pt x="79833" y="1142566"/>
                </a:lnTo>
                <a:lnTo>
                  <a:pt x="80013" y="1142854"/>
                </a:lnTo>
                <a:lnTo>
                  <a:pt x="80410" y="1142962"/>
                </a:lnTo>
                <a:lnTo>
                  <a:pt x="80806" y="1143467"/>
                </a:lnTo>
                <a:lnTo>
                  <a:pt x="80806" y="1143971"/>
                </a:lnTo>
                <a:lnTo>
                  <a:pt x="80626" y="1144152"/>
                </a:lnTo>
                <a:lnTo>
                  <a:pt x="80013" y="1144043"/>
                </a:lnTo>
                <a:lnTo>
                  <a:pt x="79616" y="1143755"/>
                </a:lnTo>
                <a:lnTo>
                  <a:pt x="77417" y="1143539"/>
                </a:lnTo>
                <a:lnTo>
                  <a:pt x="77128" y="1143251"/>
                </a:lnTo>
                <a:lnTo>
                  <a:pt x="76840" y="1143251"/>
                </a:lnTo>
                <a:lnTo>
                  <a:pt x="75830" y="1142169"/>
                </a:lnTo>
                <a:lnTo>
                  <a:pt x="75830" y="1141845"/>
                </a:lnTo>
                <a:close/>
                <a:moveTo>
                  <a:pt x="74424" y="1141268"/>
                </a:moveTo>
                <a:lnTo>
                  <a:pt x="75037" y="1141376"/>
                </a:lnTo>
                <a:lnTo>
                  <a:pt x="75217" y="1141449"/>
                </a:lnTo>
                <a:lnTo>
                  <a:pt x="75145" y="1142061"/>
                </a:lnTo>
                <a:lnTo>
                  <a:pt x="74640" y="1142458"/>
                </a:lnTo>
                <a:lnTo>
                  <a:pt x="74352" y="1142458"/>
                </a:lnTo>
                <a:lnTo>
                  <a:pt x="74027" y="1142746"/>
                </a:lnTo>
                <a:lnTo>
                  <a:pt x="73342" y="1142674"/>
                </a:lnTo>
                <a:lnTo>
                  <a:pt x="73234" y="1142566"/>
                </a:lnTo>
                <a:lnTo>
                  <a:pt x="73234" y="1141953"/>
                </a:lnTo>
                <a:lnTo>
                  <a:pt x="73450" y="1141773"/>
                </a:lnTo>
                <a:lnTo>
                  <a:pt x="73739" y="1141845"/>
                </a:lnTo>
                <a:close/>
                <a:moveTo>
                  <a:pt x="70962" y="1141268"/>
                </a:moveTo>
                <a:lnTo>
                  <a:pt x="71071" y="1141449"/>
                </a:lnTo>
                <a:lnTo>
                  <a:pt x="71071" y="1142061"/>
                </a:lnTo>
                <a:lnTo>
                  <a:pt x="70854" y="1142169"/>
                </a:lnTo>
                <a:lnTo>
                  <a:pt x="70566" y="1142169"/>
                </a:lnTo>
                <a:lnTo>
                  <a:pt x="70349" y="1141953"/>
                </a:lnTo>
                <a:lnTo>
                  <a:pt x="70458" y="1141449"/>
                </a:lnTo>
                <a:lnTo>
                  <a:pt x="70566" y="1141268"/>
                </a:lnTo>
                <a:close/>
                <a:moveTo>
                  <a:pt x="87585" y="1140259"/>
                </a:moveTo>
                <a:lnTo>
                  <a:pt x="87874" y="1140259"/>
                </a:lnTo>
                <a:lnTo>
                  <a:pt x="88487" y="1140872"/>
                </a:lnTo>
                <a:lnTo>
                  <a:pt x="88883" y="1140980"/>
                </a:lnTo>
                <a:lnTo>
                  <a:pt x="89568" y="1141665"/>
                </a:lnTo>
                <a:lnTo>
                  <a:pt x="89388" y="1141845"/>
                </a:lnTo>
                <a:lnTo>
                  <a:pt x="88775" y="1141773"/>
                </a:lnTo>
                <a:lnTo>
                  <a:pt x="88198" y="1141160"/>
                </a:lnTo>
                <a:lnTo>
                  <a:pt x="87585" y="1141160"/>
                </a:lnTo>
                <a:lnTo>
                  <a:pt x="87405" y="1140980"/>
                </a:lnTo>
                <a:lnTo>
                  <a:pt x="87477" y="1140367"/>
                </a:lnTo>
                <a:close/>
                <a:moveTo>
                  <a:pt x="73847" y="1140079"/>
                </a:moveTo>
                <a:lnTo>
                  <a:pt x="74532" y="1140079"/>
                </a:lnTo>
                <a:lnTo>
                  <a:pt x="74640" y="1140259"/>
                </a:lnTo>
                <a:lnTo>
                  <a:pt x="74640" y="1140872"/>
                </a:lnTo>
                <a:lnTo>
                  <a:pt x="74135" y="1141268"/>
                </a:lnTo>
                <a:lnTo>
                  <a:pt x="73523" y="1141268"/>
                </a:lnTo>
                <a:lnTo>
                  <a:pt x="73342" y="1141052"/>
                </a:lnTo>
                <a:lnTo>
                  <a:pt x="73342" y="1140475"/>
                </a:lnTo>
                <a:close/>
                <a:moveTo>
                  <a:pt x="72657" y="1139971"/>
                </a:moveTo>
                <a:lnTo>
                  <a:pt x="73054" y="1140475"/>
                </a:lnTo>
                <a:lnTo>
                  <a:pt x="73054" y="1141052"/>
                </a:lnTo>
                <a:lnTo>
                  <a:pt x="72837" y="1141160"/>
                </a:lnTo>
                <a:lnTo>
                  <a:pt x="72260" y="1141160"/>
                </a:lnTo>
                <a:lnTo>
                  <a:pt x="71936" y="1140764"/>
                </a:lnTo>
                <a:lnTo>
                  <a:pt x="71251" y="1140764"/>
                </a:lnTo>
                <a:lnTo>
                  <a:pt x="71143" y="1140548"/>
                </a:lnTo>
                <a:lnTo>
                  <a:pt x="71143" y="1140259"/>
                </a:lnTo>
                <a:lnTo>
                  <a:pt x="71359" y="1140151"/>
                </a:lnTo>
                <a:lnTo>
                  <a:pt x="72224" y="1140259"/>
                </a:lnTo>
                <a:close/>
                <a:moveTo>
                  <a:pt x="61768" y="1135286"/>
                </a:moveTo>
                <a:lnTo>
                  <a:pt x="62381" y="1135286"/>
                </a:lnTo>
                <a:lnTo>
                  <a:pt x="62597" y="1135466"/>
                </a:lnTo>
                <a:lnTo>
                  <a:pt x="62597" y="1136079"/>
                </a:lnTo>
                <a:lnTo>
                  <a:pt x="61984" y="1136475"/>
                </a:lnTo>
                <a:lnTo>
                  <a:pt x="61695" y="1136187"/>
                </a:lnTo>
                <a:lnTo>
                  <a:pt x="61371" y="1136079"/>
                </a:lnTo>
                <a:lnTo>
                  <a:pt x="61299" y="1135970"/>
                </a:lnTo>
                <a:lnTo>
                  <a:pt x="61299" y="1135682"/>
                </a:lnTo>
                <a:close/>
                <a:moveTo>
                  <a:pt x="63174" y="1134168"/>
                </a:moveTo>
                <a:lnTo>
                  <a:pt x="63787" y="1134168"/>
                </a:lnTo>
                <a:lnTo>
                  <a:pt x="63967" y="1134385"/>
                </a:lnTo>
                <a:lnTo>
                  <a:pt x="63859" y="1134961"/>
                </a:lnTo>
                <a:lnTo>
                  <a:pt x="63787" y="1135069"/>
                </a:lnTo>
                <a:lnTo>
                  <a:pt x="62777" y="1134961"/>
                </a:lnTo>
                <a:lnTo>
                  <a:pt x="62597" y="1134889"/>
                </a:lnTo>
                <a:lnTo>
                  <a:pt x="62669" y="1134565"/>
                </a:lnTo>
                <a:close/>
                <a:moveTo>
                  <a:pt x="61299" y="1133195"/>
                </a:moveTo>
                <a:lnTo>
                  <a:pt x="61984" y="1133195"/>
                </a:lnTo>
                <a:lnTo>
                  <a:pt x="62092" y="1133376"/>
                </a:lnTo>
                <a:lnTo>
                  <a:pt x="62092" y="1134168"/>
                </a:lnTo>
                <a:lnTo>
                  <a:pt x="61876" y="1134385"/>
                </a:lnTo>
                <a:lnTo>
                  <a:pt x="61191" y="1134277"/>
                </a:lnTo>
                <a:lnTo>
                  <a:pt x="60794" y="1133772"/>
                </a:lnTo>
                <a:lnTo>
                  <a:pt x="61191" y="1133592"/>
                </a:lnTo>
                <a:lnTo>
                  <a:pt x="61191" y="1133267"/>
                </a:lnTo>
                <a:close/>
                <a:moveTo>
                  <a:pt x="741355" y="1132979"/>
                </a:moveTo>
                <a:lnTo>
                  <a:pt x="742329" y="1132979"/>
                </a:lnTo>
                <a:lnTo>
                  <a:pt x="742725" y="1133484"/>
                </a:lnTo>
                <a:lnTo>
                  <a:pt x="742256" y="1133880"/>
                </a:lnTo>
                <a:lnTo>
                  <a:pt x="741067" y="1133772"/>
                </a:lnTo>
                <a:lnTo>
                  <a:pt x="740742" y="1134096"/>
                </a:lnTo>
                <a:lnTo>
                  <a:pt x="740057" y="1134096"/>
                </a:lnTo>
                <a:lnTo>
                  <a:pt x="739732" y="1134385"/>
                </a:lnTo>
                <a:lnTo>
                  <a:pt x="739444" y="1134385"/>
                </a:lnTo>
                <a:lnTo>
                  <a:pt x="739047" y="1134673"/>
                </a:lnTo>
                <a:lnTo>
                  <a:pt x="738759" y="1134673"/>
                </a:lnTo>
                <a:lnTo>
                  <a:pt x="737857" y="1135466"/>
                </a:lnTo>
                <a:lnTo>
                  <a:pt x="737461" y="1135466"/>
                </a:lnTo>
                <a:lnTo>
                  <a:pt x="736848" y="1136079"/>
                </a:lnTo>
                <a:lnTo>
                  <a:pt x="736559" y="1136079"/>
                </a:lnTo>
                <a:lnTo>
                  <a:pt x="736343" y="1136295"/>
                </a:lnTo>
                <a:lnTo>
                  <a:pt x="736343" y="1136583"/>
                </a:lnTo>
                <a:lnTo>
                  <a:pt x="736054" y="1136763"/>
                </a:lnTo>
                <a:lnTo>
                  <a:pt x="736054" y="1137088"/>
                </a:lnTo>
                <a:lnTo>
                  <a:pt x="735838" y="1137268"/>
                </a:lnTo>
                <a:lnTo>
                  <a:pt x="735550" y="1137268"/>
                </a:lnTo>
                <a:lnTo>
                  <a:pt x="734360" y="1138277"/>
                </a:lnTo>
                <a:lnTo>
                  <a:pt x="734360" y="1138565"/>
                </a:lnTo>
                <a:lnTo>
                  <a:pt x="734252" y="1138673"/>
                </a:lnTo>
                <a:lnTo>
                  <a:pt x="733855" y="1138673"/>
                </a:lnTo>
                <a:lnTo>
                  <a:pt x="732953" y="1139574"/>
                </a:lnTo>
                <a:lnTo>
                  <a:pt x="732665" y="1139574"/>
                </a:lnTo>
                <a:lnTo>
                  <a:pt x="732449" y="1139358"/>
                </a:lnTo>
                <a:lnTo>
                  <a:pt x="732449" y="1138782"/>
                </a:lnTo>
                <a:lnTo>
                  <a:pt x="732773" y="1138457"/>
                </a:lnTo>
                <a:lnTo>
                  <a:pt x="732773" y="1138169"/>
                </a:lnTo>
                <a:lnTo>
                  <a:pt x="735045" y="1136187"/>
                </a:lnTo>
                <a:lnTo>
                  <a:pt x="735045" y="1135862"/>
                </a:lnTo>
                <a:lnTo>
                  <a:pt x="735261" y="1135790"/>
                </a:lnTo>
                <a:lnTo>
                  <a:pt x="735550" y="1135790"/>
                </a:lnTo>
                <a:lnTo>
                  <a:pt x="736848" y="1134565"/>
                </a:lnTo>
                <a:lnTo>
                  <a:pt x="737136" y="1134565"/>
                </a:lnTo>
                <a:lnTo>
                  <a:pt x="737857" y="1134096"/>
                </a:lnTo>
                <a:lnTo>
                  <a:pt x="738146" y="1134096"/>
                </a:lnTo>
                <a:lnTo>
                  <a:pt x="738470" y="1133772"/>
                </a:lnTo>
                <a:lnTo>
                  <a:pt x="738867" y="1133772"/>
                </a:lnTo>
                <a:lnTo>
                  <a:pt x="739155" y="1133484"/>
                </a:lnTo>
                <a:lnTo>
                  <a:pt x="740057" y="1133484"/>
                </a:lnTo>
                <a:lnTo>
                  <a:pt x="740454" y="1133195"/>
                </a:lnTo>
                <a:lnTo>
                  <a:pt x="741030" y="1133267"/>
                </a:lnTo>
                <a:close/>
                <a:moveTo>
                  <a:pt x="61191" y="1130997"/>
                </a:moveTo>
                <a:lnTo>
                  <a:pt x="61479" y="1131105"/>
                </a:lnTo>
                <a:lnTo>
                  <a:pt x="61587" y="1131177"/>
                </a:lnTo>
                <a:lnTo>
                  <a:pt x="61587" y="1132078"/>
                </a:lnTo>
                <a:lnTo>
                  <a:pt x="61082" y="1132474"/>
                </a:lnTo>
                <a:lnTo>
                  <a:pt x="60397" y="1132474"/>
                </a:lnTo>
                <a:lnTo>
                  <a:pt x="60289" y="1132294"/>
                </a:lnTo>
                <a:lnTo>
                  <a:pt x="60289" y="1131682"/>
                </a:lnTo>
                <a:close/>
                <a:moveTo>
                  <a:pt x="323045" y="1130889"/>
                </a:moveTo>
                <a:lnTo>
                  <a:pt x="323802" y="1130961"/>
                </a:lnTo>
                <a:lnTo>
                  <a:pt x="325280" y="1132474"/>
                </a:lnTo>
                <a:lnTo>
                  <a:pt x="325605" y="1132583"/>
                </a:lnTo>
                <a:lnTo>
                  <a:pt x="326290" y="1133267"/>
                </a:lnTo>
                <a:lnTo>
                  <a:pt x="326182" y="1135358"/>
                </a:lnTo>
                <a:lnTo>
                  <a:pt x="325893" y="1135682"/>
                </a:lnTo>
                <a:lnTo>
                  <a:pt x="326182" y="1135970"/>
                </a:lnTo>
                <a:lnTo>
                  <a:pt x="326182" y="1136259"/>
                </a:lnTo>
                <a:lnTo>
                  <a:pt x="326506" y="1136547"/>
                </a:lnTo>
                <a:lnTo>
                  <a:pt x="326398" y="1137448"/>
                </a:lnTo>
                <a:lnTo>
                  <a:pt x="326110" y="1137772"/>
                </a:lnTo>
                <a:lnTo>
                  <a:pt x="326110" y="1138349"/>
                </a:lnTo>
                <a:lnTo>
                  <a:pt x="325713" y="1138673"/>
                </a:lnTo>
                <a:lnTo>
                  <a:pt x="325605" y="1139755"/>
                </a:lnTo>
                <a:lnTo>
                  <a:pt x="325316" y="1140079"/>
                </a:lnTo>
                <a:lnTo>
                  <a:pt x="325208" y="1141557"/>
                </a:lnTo>
                <a:lnTo>
                  <a:pt x="324920" y="1141845"/>
                </a:lnTo>
                <a:lnTo>
                  <a:pt x="324920" y="1142458"/>
                </a:lnTo>
                <a:lnTo>
                  <a:pt x="324523" y="1142746"/>
                </a:lnTo>
                <a:lnTo>
                  <a:pt x="324523" y="1143070"/>
                </a:lnTo>
                <a:lnTo>
                  <a:pt x="324126" y="1143251"/>
                </a:lnTo>
                <a:lnTo>
                  <a:pt x="324018" y="1145665"/>
                </a:lnTo>
                <a:lnTo>
                  <a:pt x="323730" y="1145954"/>
                </a:lnTo>
                <a:lnTo>
                  <a:pt x="323730" y="1146566"/>
                </a:lnTo>
                <a:lnTo>
                  <a:pt x="323297" y="1146855"/>
                </a:lnTo>
                <a:lnTo>
                  <a:pt x="323225" y="1147936"/>
                </a:lnTo>
                <a:lnTo>
                  <a:pt x="322900" y="1148260"/>
                </a:lnTo>
                <a:lnTo>
                  <a:pt x="322900" y="1149161"/>
                </a:lnTo>
                <a:lnTo>
                  <a:pt x="322215" y="1149738"/>
                </a:lnTo>
                <a:lnTo>
                  <a:pt x="322107" y="1150531"/>
                </a:lnTo>
                <a:lnTo>
                  <a:pt x="322432" y="1150927"/>
                </a:lnTo>
                <a:lnTo>
                  <a:pt x="322324" y="1152441"/>
                </a:lnTo>
                <a:lnTo>
                  <a:pt x="322035" y="1152621"/>
                </a:lnTo>
                <a:lnTo>
                  <a:pt x="321927" y="1153846"/>
                </a:lnTo>
                <a:lnTo>
                  <a:pt x="321602" y="1154135"/>
                </a:lnTo>
                <a:lnTo>
                  <a:pt x="321602" y="1154747"/>
                </a:lnTo>
                <a:lnTo>
                  <a:pt x="321206" y="1155036"/>
                </a:lnTo>
                <a:lnTo>
                  <a:pt x="321206" y="1155324"/>
                </a:lnTo>
                <a:lnTo>
                  <a:pt x="321025" y="1155432"/>
                </a:lnTo>
                <a:lnTo>
                  <a:pt x="320412" y="1155432"/>
                </a:lnTo>
                <a:lnTo>
                  <a:pt x="320124" y="1155036"/>
                </a:lnTo>
                <a:lnTo>
                  <a:pt x="319836" y="1155036"/>
                </a:lnTo>
                <a:lnTo>
                  <a:pt x="319511" y="1154747"/>
                </a:lnTo>
                <a:lnTo>
                  <a:pt x="318934" y="1154747"/>
                </a:lnTo>
                <a:lnTo>
                  <a:pt x="318610" y="1154423"/>
                </a:lnTo>
                <a:lnTo>
                  <a:pt x="318213" y="1154423"/>
                </a:lnTo>
                <a:lnTo>
                  <a:pt x="317816" y="1153955"/>
                </a:lnTo>
                <a:lnTo>
                  <a:pt x="317816" y="1153630"/>
                </a:lnTo>
                <a:lnTo>
                  <a:pt x="317528" y="1153342"/>
                </a:lnTo>
                <a:lnTo>
                  <a:pt x="317528" y="1153054"/>
                </a:lnTo>
                <a:lnTo>
                  <a:pt x="317708" y="1152837"/>
                </a:lnTo>
                <a:lnTo>
                  <a:pt x="318898" y="1152945"/>
                </a:lnTo>
                <a:lnTo>
                  <a:pt x="319114" y="1152837"/>
                </a:lnTo>
                <a:lnTo>
                  <a:pt x="318718" y="1152333"/>
                </a:lnTo>
                <a:lnTo>
                  <a:pt x="317997" y="1152333"/>
                </a:lnTo>
                <a:lnTo>
                  <a:pt x="317311" y="1151540"/>
                </a:lnTo>
                <a:lnTo>
                  <a:pt x="317311" y="1150350"/>
                </a:lnTo>
                <a:lnTo>
                  <a:pt x="317023" y="1150062"/>
                </a:lnTo>
                <a:lnTo>
                  <a:pt x="317095" y="1149161"/>
                </a:lnTo>
                <a:lnTo>
                  <a:pt x="318285" y="1148152"/>
                </a:lnTo>
                <a:lnTo>
                  <a:pt x="318610" y="1148152"/>
                </a:lnTo>
                <a:lnTo>
                  <a:pt x="318898" y="1147972"/>
                </a:lnTo>
                <a:lnTo>
                  <a:pt x="319908" y="1147972"/>
                </a:lnTo>
                <a:lnTo>
                  <a:pt x="320088" y="1147864"/>
                </a:lnTo>
                <a:lnTo>
                  <a:pt x="320088" y="1146674"/>
                </a:lnTo>
                <a:lnTo>
                  <a:pt x="320016" y="1146458"/>
                </a:lnTo>
                <a:lnTo>
                  <a:pt x="319295" y="1146458"/>
                </a:lnTo>
                <a:lnTo>
                  <a:pt x="319223" y="1146566"/>
                </a:lnTo>
                <a:lnTo>
                  <a:pt x="319114" y="1147467"/>
                </a:lnTo>
                <a:lnTo>
                  <a:pt x="318898" y="1147647"/>
                </a:lnTo>
                <a:lnTo>
                  <a:pt x="318610" y="1147539"/>
                </a:lnTo>
                <a:lnTo>
                  <a:pt x="318285" y="1147864"/>
                </a:lnTo>
                <a:lnTo>
                  <a:pt x="317708" y="1147864"/>
                </a:lnTo>
                <a:lnTo>
                  <a:pt x="316915" y="1147071"/>
                </a:lnTo>
                <a:lnTo>
                  <a:pt x="317095" y="1144079"/>
                </a:lnTo>
                <a:lnTo>
                  <a:pt x="317203" y="1143971"/>
                </a:lnTo>
                <a:lnTo>
                  <a:pt x="317888" y="1143971"/>
                </a:lnTo>
                <a:lnTo>
                  <a:pt x="317997" y="1144152"/>
                </a:lnTo>
                <a:lnTo>
                  <a:pt x="317997" y="1144476"/>
                </a:lnTo>
                <a:lnTo>
                  <a:pt x="318213" y="1144548"/>
                </a:lnTo>
                <a:lnTo>
                  <a:pt x="318501" y="1144656"/>
                </a:lnTo>
                <a:lnTo>
                  <a:pt x="318790" y="1144944"/>
                </a:lnTo>
                <a:lnTo>
                  <a:pt x="318898" y="1144764"/>
                </a:lnTo>
                <a:lnTo>
                  <a:pt x="319006" y="1144476"/>
                </a:lnTo>
                <a:lnTo>
                  <a:pt x="319078" y="1144368"/>
                </a:lnTo>
                <a:lnTo>
                  <a:pt x="320376" y="1144476"/>
                </a:lnTo>
                <a:lnTo>
                  <a:pt x="320593" y="1144260"/>
                </a:lnTo>
                <a:lnTo>
                  <a:pt x="320593" y="1143647"/>
                </a:lnTo>
                <a:lnTo>
                  <a:pt x="321566" y="1142854"/>
                </a:lnTo>
                <a:lnTo>
                  <a:pt x="321494" y="1142782"/>
                </a:lnTo>
                <a:lnTo>
                  <a:pt x="320773" y="1142674"/>
                </a:lnTo>
                <a:lnTo>
                  <a:pt x="320088" y="1141881"/>
                </a:lnTo>
                <a:lnTo>
                  <a:pt x="320088" y="1141557"/>
                </a:lnTo>
                <a:lnTo>
                  <a:pt x="319763" y="1141268"/>
                </a:lnTo>
                <a:lnTo>
                  <a:pt x="319763" y="1140656"/>
                </a:lnTo>
                <a:lnTo>
                  <a:pt x="319475" y="1140367"/>
                </a:lnTo>
                <a:lnTo>
                  <a:pt x="319583" y="1139178"/>
                </a:lnTo>
                <a:lnTo>
                  <a:pt x="319259" y="1138890"/>
                </a:lnTo>
                <a:lnTo>
                  <a:pt x="319259" y="1138277"/>
                </a:lnTo>
                <a:lnTo>
                  <a:pt x="319475" y="1138169"/>
                </a:lnTo>
                <a:lnTo>
                  <a:pt x="320052" y="1138169"/>
                </a:lnTo>
                <a:lnTo>
                  <a:pt x="320268" y="1138061"/>
                </a:lnTo>
                <a:lnTo>
                  <a:pt x="320268" y="1137772"/>
                </a:lnTo>
                <a:lnTo>
                  <a:pt x="319655" y="1137088"/>
                </a:lnTo>
                <a:lnTo>
                  <a:pt x="319763" y="1136475"/>
                </a:lnTo>
                <a:lnTo>
                  <a:pt x="319475" y="1136187"/>
                </a:lnTo>
                <a:lnTo>
                  <a:pt x="319475" y="1135286"/>
                </a:lnTo>
                <a:lnTo>
                  <a:pt x="320160" y="1134781"/>
                </a:lnTo>
                <a:lnTo>
                  <a:pt x="320160" y="1134493"/>
                </a:lnTo>
                <a:lnTo>
                  <a:pt x="320449" y="1134168"/>
                </a:lnTo>
                <a:lnTo>
                  <a:pt x="320557" y="1133880"/>
                </a:lnTo>
                <a:lnTo>
                  <a:pt x="320665" y="1133772"/>
                </a:lnTo>
                <a:lnTo>
                  <a:pt x="321350" y="1133772"/>
                </a:lnTo>
                <a:lnTo>
                  <a:pt x="321675" y="1133484"/>
                </a:lnTo>
                <a:lnTo>
                  <a:pt x="322540" y="1133592"/>
                </a:lnTo>
                <a:lnTo>
                  <a:pt x="323045" y="1134060"/>
                </a:lnTo>
                <a:lnTo>
                  <a:pt x="323045" y="1134385"/>
                </a:lnTo>
                <a:lnTo>
                  <a:pt x="323441" y="1134781"/>
                </a:lnTo>
                <a:lnTo>
                  <a:pt x="323766" y="1134781"/>
                </a:lnTo>
                <a:lnTo>
                  <a:pt x="323946" y="1134673"/>
                </a:lnTo>
                <a:lnTo>
                  <a:pt x="324054" y="1133484"/>
                </a:lnTo>
                <a:lnTo>
                  <a:pt x="324343" y="1133195"/>
                </a:lnTo>
                <a:lnTo>
                  <a:pt x="324235" y="1133087"/>
                </a:lnTo>
                <a:lnTo>
                  <a:pt x="323946" y="1132979"/>
                </a:lnTo>
                <a:lnTo>
                  <a:pt x="323658" y="1132691"/>
                </a:lnTo>
                <a:lnTo>
                  <a:pt x="323333" y="1132691"/>
                </a:lnTo>
                <a:lnTo>
                  <a:pt x="322828" y="1132294"/>
                </a:lnTo>
                <a:lnTo>
                  <a:pt x="322828" y="1131970"/>
                </a:lnTo>
                <a:lnTo>
                  <a:pt x="322540" y="1131682"/>
                </a:lnTo>
                <a:lnTo>
                  <a:pt x="322828" y="1131393"/>
                </a:lnTo>
                <a:lnTo>
                  <a:pt x="322828" y="1131069"/>
                </a:lnTo>
                <a:close/>
                <a:moveTo>
                  <a:pt x="321855" y="1130276"/>
                </a:moveTo>
                <a:lnTo>
                  <a:pt x="322143" y="1130276"/>
                </a:lnTo>
                <a:lnTo>
                  <a:pt x="322540" y="1130781"/>
                </a:lnTo>
                <a:lnTo>
                  <a:pt x="322540" y="1131105"/>
                </a:lnTo>
                <a:lnTo>
                  <a:pt x="322035" y="1131501"/>
                </a:lnTo>
                <a:lnTo>
                  <a:pt x="321747" y="1131501"/>
                </a:lnTo>
                <a:lnTo>
                  <a:pt x="321350" y="1130997"/>
                </a:lnTo>
                <a:lnTo>
                  <a:pt x="321350" y="1130672"/>
                </a:lnTo>
                <a:close/>
                <a:moveTo>
                  <a:pt x="219630" y="1124690"/>
                </a:moveTo>
                <a:lnTo>
                  <a:pt x="219918" y="1124690"/>
                </a:lnTo>
                <a:lnTo>
                  <a:pt x="220315" y="1125194"/>
                </a:lnTo>
                <a:lnTo>
                  <a:pt x="220315" y="1125519"/>
                </a:lnTo>
                <a:lnTo>
                  <a:pt x="220604" y="1125807"/>
                </a:lnTo>
                <a:lnTo>
                  <a:pt x="220315" y="1126095"/>
                </a:lnTo>
                <a:lnTo>
                  <a:pt x="220315" y="1126384"/>
                </a:lnTo>
                <a:lnTo>
                  <a:pt x="219414" y="1127104"/>
                </a:lnTo>
                <a:lnTo>
                  <a:pt x="218512" y="1126996"/>
                </a:lnTo>
                <a:lnTo>
                  <a:pt x="218332" y="1126888"/>
                </a:lnTo>
                <a:lnTo>
                  <a:pt x="218404" y="1126312"/>
                </a:lnTo>
                <a:lnTo>
                  <a:pt x="218729" y="1125987"/>
                </a:lnTo>
                <a:lnTo>
                  <a:pt x="218729" y="1125699"/>
                </a:lnTo>
                <a:lnTo>
                  <a:pt x="219125" y="1125411"/>
                </a:lnTo>
                <a:lnTo>
                  <a:pt x="219125" y="1125086"/>
                </a:lnTo>
                <a:close/>
                <a:moveTo>
                  <a:pt x="49219" y="1123789"/>
                </a:moveTo>
                <a:lnTo>
                  <a:pt x="49904" y="1123897"/>
                </a:lnTo>
                <a:lnTo>
                  <a:pt x="50013" y="1124005"/>
                </a:lnTo>
                <a:lnTo>
                  <a:pt x="50013" y="1124401"/>
                </a:lnTo>
                <a:lnTo>
                  <a:pt x="49724" y="1124618"/>
                </a:lnTo>
                <a:lnTo>
                  <a:pt x="49724" y="1124906"/>
                </a:lnTo>
                <a:lnTo>
                  <a:pt x="49291" y="1125194"/>
                </a:lnTo>
                <a:lnTo>
                  <a:pt x="49219" y="1126095"/>
                </a:lnTo>
                <a:lnTo>
                  <a:pt x="49508" y="1126384"/>
                </a:lnTo>
                <a:lnTo>
                  <a:pt x="49508" y="1126708"/>
                </a:lnTo>
                <a:lnTo>
                  <a:pt x="51419" y="1128798"/>
                </a:lnTo>
                <a:lnTo>
                  <a:pt x="51599" y="1128582"/>
                </a:lnTo>
                <a:lnTo>
                  <a:pt x="51707" y="1128005"/>
                </a:lnTo>
                <a:lnTo>
                  <a:pt x="52681" y="1127213"/>
                </a:lnTo>
                <a:lnTo>
                  <a:pt x="52789" y="1125807"/>
                </a:lnTo>
                <a:lnTo>
                  <a:pt x="53005" y="1125591"/>
                </a:lnTo>
                <a:lnTo>
                  <a:pt x="53294" y="1125591"/>
                </a:lnTo>
                <a:lnTo>
                  <a:pt x="53582" y="1125411"/>
                </a:lnTo>
                <a:lnTo>
                  <a:pt x="54304" y="1125411"/>
                </a:lnTo>
                <a:lnTo>
                  <a:pt x="54592" y="1125122"/>
                </a:lnTo>
                <a:lnTo>
                  <a:pt x="54917" y="1125194"/>
                </a:lnTo>
                <a:lnTo>
                  <a:pt x="55313" y="1124906"/>
                </a:lnTo>
                <a:lnTo>
                  <a:pt x="55890" y="1125014"/>
                </a:lnTo>
                <a:lnTo>
                  <a:pt x="56287" y="1125411"/>
                </a:lnTo>
                <a:lnTo>
                  <a:pt x="56287" y="1125699"/>
                </a:lnTo>
                <a:lnTo>
                  <a:pt x="56611" y="1126095"/>
                </a:lnTo>
                <a:lnTo>
                  <a:pt x="56611" y="1126600"/>
                </a:lnTo>
                <a:lnTo>
                  <a:pt x="55890" y="1127213"/>
                </a:lnTo>
                <a:lnTo>
                  <a:pt x="55890" y="1127501"/>
                </a:lnTo>
                <a:lnTo>
                  <a:pt x="55998" y="1127681"/>
                </a:lnTo>
                <a:lnTo>
                  <a:pt x="57008" y="1127681"/>
                </a:lnTo>
                <a:lnTo>
                  <a:pt x="57585" y="1127213"/>
                </a:lnTo>
                <a:lnTo>
                  <a:pt x="58306" y="1127213"/>
                </a:lnTo>
                <a:lnTo>
                  <a:pt x="58703" y="1127681"/>
                </a:lnTo>
                <a:lnTo>
                  <a:pt x="58703" y="1128005"/>
                </a:lnTo>
                <a:lnTo>
                  <a:pt x="58991" y="1128294"/>
                </a:lnTo>
                <a:lnTo>
                  <a:pt x="58991" y="1128582"/>
                </a:lnTo>
                <a:lnTo>
                  <a:pt x="59280" y="1128907"/>
                </a:lnTo>
                <a:lnTo>
                  <a:pt x="59207" y="1129303"/>
                </a:lnTo>
                <a:lnTo>
                  <a:pt x="59784" y="1129916"/>
                </a:lnTo>
                <a:lnTo>
                  <a:pt x="59784" y="1130492"/>
                </a:lnTo>
                <a:lnTo>
                  <a:pt x="60109" y="1130781"/>
                </a:lnTo>
                <a:lnTo>
                  <a:pt x="60001" y="1132006"/>
                </a:lnTo>
                <a:lnTo>
                  <a:pt x="59820" y="1132078"/>
                </a:lnTo>
                <a:lnTo>
                  <a:pt x="59496" y="1132078"/>
                </a:lnTo>
                <a:lnTo>
                  <a:pt x="59207" y="1132402"/>
                </a:lnTo>
                <a:lnTo>
                  <a:pt x="58811" y="1132294"/>
                </a:lnTo>
                <a:lnTo>
                  <a:pt x="58703" y="1132511"/>
                </a:lnTo>
                <a:lnTo>
                  <a:pt x="58631" y="1132799"/>
                </a:lnTo>
                <a:lnTo>
                  <a:pt x="58126" y="1133195"/>
                </a:lnTo>
                <a:lnTo>
                  <a:pt x="57513" y="1133087"/>
                </a:lnTo>
                <a:lnTo>
                  <a:pt x="57332" y="1133303"/>
                </a:lnTo>
                <a:lnTo>
                  <a:pt x="57332" y="1134168"/>
                </a:lnTo>
                <a:lnTo>
                  <a:pt x="58126" y="1135069"/>
                </a:lnTo>
                <a:lnTo>
                  <a:pt x="58126" y="1135394"/>
                </a:lnTo>
                <a:lnTo>
                  <a:pt x="58739" y="1136079"/>
                </a:lnTo>
                <a:lnTo>
                  <a:pt x="58631" y="1136691"/>
                </a:lnTo>
                <a:lnTo>
                  <a:pt x="59027" y="1136980"/>
                </a:lnTo>
                <a:lnTo>
                  <a:pt x="58847" y="1138493"/>
                </a:lnTo>
                <a:lnTo>
                  <a:pt x="58234" y="1138962"/>
                </a:lnTo>
                <a:lnTo>
                  <a:pt x="58126" y="1139286"/>
                </a:lnTo>
                <a:lnTo>
                  <a:pt x="57837" y="1139574"/>
                </a:lnTo>
                <a:lnTo>
                  <a:pt x="57837" y="1139863"/>
                </a:lnTo>
                <a:lnTo>
                  <a:pt x="57441" y="1140079"/>
                </a:lnTo>
                <a:lnTo>
                  <a:pt x="57441" y="1140367"/>
                </a:lnTo>
                <a:lnTo>
                  <a:pt x="57044" y="1140692"/>
                </a:lnTo>
                <a:lnTo>
                  <a:pt x="57044" y="1141881"/>
                </a:lnTo>
                <a:lnTo>
                  <a:pt x="57332" y="1142169"/>
                </a:lnTo>
                <a:lnTo>
                  <a:pt x="57224" y="1143359"/>
                </a:lnTo>
                <a:lnTo>
                  <a:pt x="57044" y="1143467"/>
                </a:lnTo>
                <a:lnTo>
                  <a:pt x="56431" y="1143467"/>
                </a:lnTo>
                <a:lnTo>
                  <a:pt x="56142" y="1143178"/>
                </a:lnTo>
                <a:lnTo>
                  <a:pt x="55457" y="1143070"/>
                </a:lnTo>
                <a:lnTo>
                  <a:pt x="54448" y="1141989"/>
                </a:lnTo>
                <a:lnTo>
                  <a:pt x="54448" y="1141665"/>
                </a:lnTo>
                <a:lnTo>
                  <a:pt x="54159" y="1141376"/>
                </a:lnTo>
                <a:lnTo>
                  <a:pt x="54231" y="1140187"/>
                </a:lnTo>
                <a:lnTo>
                  <a:pt x="53943" y="1139863"/>
                </a:lnTo>
                <a:lnTo>
                  <a:pt x="54123" y="1138097"/>
                </a:lnTo>
                <a:lnTo>
                  <a:pt x="53835" y="1137772"/>
                </a:lnTo>
                <a:lnTo>
                  <a:pt x="53835" y="1137196"/>
                </a:lnTo>
                <a:lnTo>
                  <a:pt x="53546" y="1136763"/>
                </a:lnTo>
                <a:lnTo>
                  <a:pt x="53618" y="1135898"/>
                </a:lnTo>
                <a:lnTo>
                  <a:pt x="53330" y="1135574"/>
                </a:lnTo>
                <a:lnTo>
                  <a:pt x="53330" y="1134997"/>
                </a:lnTo>
                <a:lnTo>
                  <a:pt x="53041" y="1134673"/>
                </a:lnTo>
                <a:lnTo>
                  <a:pt x="53114" y="1134096"/>
                </a:lnTo>
                <a:lnTo>
                  <a:pt x="52825" y="1133772"/>
                </a:lnTo>
                <a:lnTo>
                  <a:pt x="52825" y="1133484"/>
                </a:lnTo>
                <a:lnTo>
                  <a:pt x="52429" y="1132979"/>
                </a:lnTo>
                <a:lnTo>
                  <a:pt x="52140" y="1132979"/>
                </a:lnTo>
                <a:lnTo>
                  <a:pt x="51311" y="1132186"/>
                </a:lnTo>
                <a:lnTo>
                  <a:pt x="51311" y="1131898"/>
                </a:lnTo>
                <a:lnTo>
                  <a:pt x="51022" y="1131573"/>
                </a:lnTo>
                <a:lnTo>
                  <a:pt x="51130" y="1131285"/>
                </a:lnTo>
                <a:lnTo>
                  <a:pt x="50842" y="1130997"/>
                </a:lnTo>
                <a:lnTo>
                  <a:pt x="50842" y="1130384"/>
                </a:lnTo>
                <a:lnTo>
                  <a:pt x="49940" y="1129411"/>
                </a:lnTo>
                <a:lnTo>
                  <a:pt x="50013" y="1129087"/>
                </a:lnTo>
                <a:lnTo>
                  <a:pt x="49436" y="1128474"/>
                </a:lnTo>
                <a:lnTo>
                  <a:pt x="49436" y="1128186"/>
                </a:lnTo>
                <a:lnTo>
                  <a:pt x="49111" y="1127789"/>
                </a:lnTo>
                <a:lnTo>
                  <a:pt x="49111" y="1127609"/>
                </a:lnTo>
                <a:lnTo>
                  <a:pt x="48823" y="1127213"/>
                </a:lnTo>
                <a:lnTo>
                  <a:pt x="48823" y="1126888"/>
                </a:lnTo>
                <a:lnTo>
                  <a:pt x="48318" y="1126312"/>
                </a:lnTo>
                <a:lnTo>
                  <a:pt x="48426" y="1124510"/>
                </a:lnTo>
                <a:close/>
                <a:moveTo>
                  <a:pt x="92165" y="1122996"/>
                </a:moveTo>
                <a:lnTo>
                  <a:pt x="92778" y="1123104"/>
                </a:lnTo>
                <a:lnTo>
                  <a:pt x="92850" y="1123212"/>
                </a:lnTo>
                <a:lnTo>
                  <a:pt x="92850" y="1123500"/>
                </a:lnTo>
                <a:lnTo>
                  <a:pt x="92778" y="1123717"/>
                </a:lnTo>
                <a:lnTo>
                  <a:pt x="92056" y="1123609"/>
                </a:lnTo>
                <a:lnTo>
                  <a:pt x="91984" y="1123392"/>
                </a:lnTo>
                <a:lnTo>
                  <a:pt x="91984" y="1123104"/>
                </a:lnTo>
                <a:close/>
                <a:moveTo>
                  <a:pt x="53510" y="1122996"/>
                </a:moveTo>
                <a:lnTo>
                  <a:pt x="53799" y="1123284"/>
                </a:lnTo>
                <a:lnTo>
                  <a:pt x="54412" y="1123392"/>
                </a:lnTo>
                <a:lnTo>
                  <a:pt x="54917" y="1123789"/>
                </a:lnTo>
                <a:lnTo>
                  <a:pt x="54808" y="1124401"/>
                </a:lnTo>
                <a:lnTo>
                  <a:pt x="54592" y="1124582"/>
                </a:lnTo>
                <a:lnTo>
                  <a:pt x="53727" y="1124510"/>
                </a:lnTo>
                <a:lnTo>
                  <a:pt x="53402" y="1124185"/>
                </a:lnTo>
                <a:lnTo>
                  <a:pt x="52825" y="1124113"/>
                </a:lnTo>
                <a:lnTo>
                  <a:pt x="52501" y="1123789"/>
                </a:lnTo>
                <a:lnTo>
                  <a:pt x="52104" y="1123789"/>
                </a:lnTo>
                <a:lnTo>
                  <a:pt x="52032" y="1123609"/>
                </a:lnTo>
                <a:lnTo>
                  <a:pt x="52501" y="1123212"/>
                </a:lnTo>
                <a:lnTo>
                  <a:pt x="52825" y="1123212"/>
                </a:lnTo>
                <a:lnTo>
                  <a:pt x="53222" y="1122996"/>
                </a:lnTo>
                <a:close/>
                <a:moveTo>
                  <a:pt x="219414" y="1122924"/>
                </a:moveTo>
                <a:lnTo>
                  <a:pt x="219702" y="1122924"/>
                </a:lnTo>
                <a:lnTo>
                  <a:pt x="219810" y="1123104"/>
                </a:lnTo>
                <a:lnTo>
                  <a:pt x="219810" y="1123392"/>
                </a:lnTo>
                <a:lnTo>
                  <a:pt x="220099" y="1123717"/>
                </a:lnTo>
                <a:lnTo>
                  <a:pt x="219630" y="1124113"/>
                </a:lnTo>
                <a:lnTo>
                  <a:pt x="219233" y="1123717"/>
                </a:lnTo>
                <a:lnTo>
                  <a:pt x="219233" y="1123104"/>
                </a:lnTo>
                <a:close/>
                <a:moveTo>
                  <a:pt x="218512" y="1121410"/>
                </a:moveTo>
                <a:lnTo>
                  <a:pt x="219342" y="1122203"/>
                </a:lnTo>
                <a:lnTo>
                  <a:pt x="219342" y="1122491"/>
                </a:lnTo>
                <a:lnTo>
                  <a:pt x="218729" y="1122924"/>
                </a:lnTo>
                <a:lnTo>
                  <a:pt x="218404" y="1122816"/>
                </a:lnTo>
                <a:lnTo>
                  <a:pt x="218007" y="1122419"/>
                </a:lnTo>
                <a:lnTo>
                  <a:pt x="218007" y="1121807"/>
                </a:lnTo>
                <a:close/>
                <a:moveTo>
                  <a:pt x="219810" y="1121194"/>
                </a:moveTo>
                <a:lnTo>
                  <a:pt x="220099" y="1121230"/>
                </a:lnTo>
                <a:lnTo>
                  <a:pt x="220315" y="1121410"/>
                </a:lnTo>
                <a:lnTo>
                  <a:pt x="220207" y="1122203"/>
                </a:lnTo>
                <a:lnTo>
                  <a:pt x="220099" y="1122419"/>
                </a:lnTo>
                <a:lnTo>
                  <a:pt x="219305" y="1121626"/>
                </a:lnTo>
                <a:close/>
                <a:moveTo>
                  <a:pt x="356110" y="1120617"/>
                </a:moveTo>
                <a:lnTo>
                  <a:pt x="356723" y="1120725"/>
                </a:lnTo>
                <a:lnTo>
                  <a:pt x="356903" y="1120797"/>
                </a:lnTo>
                <a:lnTo>
                  <a:pt x="356903" y="1121410"/>
                </a:lnTo>
                <a:lnTo>
                  <a:pt x="356723" y="1121626"/>
                </a:lnTo>
                <a:lnTo>
                  <a:pt x="356038" y="1121518"/>
                </a:lnTo>
                <a:lnTo>
                  <a:pt x="355930" y="1121410"/>
                </a:lnTo>
                <a:lnTo>
                  <a:pt x="355930" y="1120797"/>
                </a:lnTo>
                <a:close/>
                <a:moveTo>
                  <a:pt x="870082" y="1120005"/>
                </a:moveTo>
                <a:lnTo>
                  <a:pt x="870479" y="1120005"/>
                </a:lnTo>
                <a:lnTo>
                  <a:pt x="870587" y="1120113"/>
                </a:lnTo>
                <a:lnTo>
                  <a:pt x="870587" y="1120401"/>
                </a:lnTo>
                <a:lnTo>
                  <a:pt x="870479" y="1120617"/>
                </a:lnTo>
                <a:lnTo>
                  <a:pt x="869974" y="1120113"/>
                </a:lnTo>
                <a:close/>
                <a:moveTo>
                  <a:pt x="47416" y="1119500"/>
                </a:moveTo>
                <a:lnTo>
                  <a:pt x="49328" y="1119716"/>
                </a:lnTo>
                <a:lnTo>
                  <a:pt x="49436" y="1119824"/>
                </a:lnTo>
                <a:lnTo>
                  <a:pt x="49436" y="1120113"/>
                </a:lnTo>
                <a:lnTo>
                  <a:pt x="48931" y="1120509"/>
                </a:lnTo>
                <a:lnTo>
                  <a:pt x="48534" y="1120509"/>
                </a:lnTo>
                <a:lnTo>
                  <a:pt x="48246" y="1120797"/>
                </a:lnTo>
                <a:lnTo>
                  <a:pt x="47921" y="1120509"/>
                </a:lnTo>
                <a:lnTo>
                  <a:pt x="47344" y="1120401"/>
                </a:lnTo>
                <a:lnTo>
                  <a:pt x="47128" y="1120221"/>
                </a:lnTo>
                <a:lnTo>
                  <a:pt x="47236" y="1119608"/>
                </a:lnTo>
                <a:close/>
                <a:moveTo>
                  <a:pt x="215808" y="1119104"/>
                </a:moveTo>
                <a:lnTo>
                  <a:pt x="216132" y="1119104"/>
                </a:lnTo>
                <a:lnTo>
                  <a:pt x="216421" y="1119500"/>
                </a:lnTo>
                <a:lnTo>
                  <a:pt x="216745" y="1119500"/>
                </a:lnTo>
                <a:lnTo>
                  <a:pt x="217214" y="1119932"/>
                </a:lnTo>
                <a:lnTo>
                  <a:pt x="217142" y="1120509"/>
                </a:lnTo>
                <a:lnTo>
                  <a:pt x="217034" y="1120725"/>
                </a:lnTo>
                <a:lnTo>
                  <a:pt x="216349" y="1120725"/>
                </a:lnTo>
                <a:lnTo>
                  <a:pt x="215952" y="1120221"/>
                </a:lnTo>
                <a:lnTo>
                  <a:pt x="215952" y="1119932"/>
                </a:lnTo>
                <a:lnTo>
                  <a:pt x="215628" y="1119608"/>
                </a:lnTo>
                <a:lnTo>
                  <a:pt x="215628" y="1119320"/>
                </a:lnTo>
                <a:close/>
                <a:moveTo>
                  <a:pt x="46154" y="1119104"/>
                </a:moveTo>
                <a:lnTo>
                  <a:pt x="46731" y="1119212"/>
                </a:lnTo>
                <a:lnTo>
                  <a:pt x="46948" y="1119320"/>
                </a:lnTo>
                <a:lnTo>
                  <a:pt x="46840" y="1120221"/>
                </a:lnTo>
                <a:lnTo>
                  <a:pt x="47128" y="1120509"/>
                </a:lnTo>
                <a:lnTo>
                  <a:pt x="46948" y="1120725"/>
                </a:lnTo>
                <a:lnTo>
                  <a:pt x="46335" y="1120617"/>
                </a:lnTo>
                <a:lnTo>
                  <a:pt x="46227" y="1120401"/>
                </a:lnTo>
                <a:lnTo>
                  <a:pt x="46227" y="1119932"/>
                </a:lnTo>
                <a:lnTo>
                  <a:pt x="45938" y="1119500"/>
                </a:lnTo>
                <a:lnTo>
                  <a:pt x="45938" y="1119212"/>
                </a:lnTo>
                <a:close/>
                <a:moveTo>
                  <a:pt x="48138" y="1118419"/>
                </a:moveTo>
                <a:lnTo>
                  <a:pt x="48715" y="1118419"/>
                </a:lnTo>
                <a:lnTo>
                  <a:pt x="48931" y="1118635"/>
                </a:lnTo>
                <a:lnTo>
                  <a:pt x="48823" y="1119212"/>
                </a:lnTo>
                <a:lnTo>
                  <a:pt x="48642" y="1119320"/>
                </a:lnTo>
                <a:lnTo>
                  <a:pt x="48318" y="1119320"/>
                </a:lnTo>
                <a:lnTo>
                  <a:pt x="47921" y="1118815"/>
                </a:lnTo>
                <a:lnTo>
                  <a:pt x="47921" y="1118527"/>
                </a:lnTo>
                <a:close/>
                <a:moveTo>
                  <a:pt x="214329" y="1118130"/>
                </a:moveTo>
                <a:lnTo>
                  <a:pt x="214942" y="1118203"/>
                </a:lnTo>
                <a:lnTo>
                  <a:pt x="215339" y="1118707"/>
                </a:lnTo>
                <a:lnTo>
                  <a:pt x="215339" y="1119212"/>
                </a:lnTo>
                <a:lnTo>
                  <a:pt x="214834" y="1119608"/>
                </a:lnTo>
                <a:lnTo>
                  <a:pt x="214221" y="1119608"/>
                </a:lnTo>
                <a:lnTo>
                  <a:pt x="214041" y="1119428"/>
                </a:lnTo>
                <a:lnTo>
                  <a:pt x="214149" y="1118311"/>
                </a:lnTo>
                <a:close/>
                <a:moveTo>
                  <a:pt x="43847" y="1116220"/>
                </a:moveTo>
                <a:lnTo>
                  <a:pt x="44460" y="1116328"/>
                </a:lnTo>
                <a:lnTo>
                  <a:pt x="44532" y="1116437"/>
                </a:lnTo>
                <a:lnTo>
                  <a:pt x="44532" y="1117013"/>
                </a:lnTo>
                <a:lnTo>
                  <a:pt x="45145" y="1117734"/>
                </a:lnTo>
                <a:lnTo>
                  <a:pt x="45145" y="1118022"/>
                </a:lnTo>
                <a:lnTo>
                  <a:pt x="45433" y="1118311"/>
                </a:lnTo>
                <a:lnTo>
                  <a:pt x="45361" y="1119212"/>
                </a:lnTo>
                <a:lnTo>
                  <a:pt x="45650" y="1119500"/>
                </a:lnTo>
                <a:lnTo>
                  <a:pt x="45650" y="1119824"/>
                </a:lnTo>
                <a:lnTo>
                  <a:pt x="45938" y="1120113"/>
                </a:lnTo>
                <a:lnTo>
                  <a:pt x="45866" y="1120725"/>
                </a:lnTo>
                <a:lnTo>
                  <a:pt x="46046" y="1120906"/>
                </a:lnTo>
                <a:lnTo>
                  <a:pt x="47236" y="1121014"/>
                </a:lnTo>
                <a:lnTo>
                  <a:pt x="47452" y="1121230"/>
                </a:lnTo>
                <a:lnTo>
                  <a:pt x="47452" y="1121410"/>
                </a:lnTo>
                <a:lnTo>
                  <a:pt x="47849" y="1121915"/>
                </a:lnTo>
                <a:lnTo>
                  <a:pt x="48138" y="1121915"/>
                </a:lnTo>
                <a:lnTo>
                  <a:pt x="48751" y="1122599"/>
                </a:lnTo>
                <a:lnTo>
                  <a:pt x="49039" y="1122599"/>
                </a:lnTo>
                <a:lnTo>
                  <a:pt x="49255" y="1122816"/>
                </a:lnTo>
                <a:lnTo>
                  <a:pt x="49147" y="1123392"/>
                </a:lnTo>
                <a:lnTo>
                  <a:pt x="48354" y="1124005"/>
                </a:lnTo>
                <a:lnTo>
                  <a:pt x="46443" y="1123897"/>
                </a:lnTo>
                <a:lnTo>
                  <a:pt x="46154" y="1123609"/>
                </a:lnTo>
                <a:lnTo>
                  <a:pt x="45866" y="1123609"/>
                </a:lnTo>
                <a:lnTo>
                  <a:pt x="45541" y="1123212"/>
                </a:lnTo>
                <a:lnTo>
                  <a:pt x="45145" y="1123212"/>
                </a:lnTo>
                <a:lnTo>
                  <a:pt x="44171" y="1122131"/>
                </a:lnTo>
                <a:lnTo>
                  <a:pt x="44171" y="1121807"/>
                </a:lnTo>
                <a:lnTo>
                  <a:pt x="43847" y="1121518"/>
                </a:lnTo>
                <a:lnTo>
                  <a:pt x="43955" y="1121230"/>
                </a:lnTo>
                <a:lnTo>
                  <a:pt x="43342" y="1120509"/>
                </a:lnTo>
                <a:lnTo>
                  <a:pt x="43342" y="1120221"/>
                </a:lnTo>
                <a:lnTo>
                  <a:pt x="42765" y="1119608"/>
                </a:lnTo>
                <a:lnTo>
                  <a:pt x="42945" y="1116905"/>
                </a:lnTo>
                <a:close/>
                <a:moveTo>
                  <a:pt x="108391" y="1115031"/>
                </a:moveTo>
                <a:lnTo>
                  <a:pt x="108499" y="1115211"/>
                </a:lnTo>
                <a:lnTo>
                  <a:pt x="108499" y="1115824"/>
                </a:lnTo>
                <a:lnTo>
                  <a:pt x="107994" y="1116220"/>
                </a:lnTo>
                <a:lnTo>
                  <a:pt x="107597" y="1116220"/>
                </a:lnTo>
                <a:lnTo>
                  <a:pt x="107525" y="1116004"/>
                </a:lnTo>
                <a:lnTo>
                  <a:pt x="107525" y="1115139"/>
                </a:lnTo>
                <a:lnTo>
                  <a:pt x="107706" y="1115031"/>
                </a:lnTo>
                <a:close/>
                <a:moveTo>
                  <a:pt x="356110" y="1114130"/>
                </a:moveTo>
                <a:lnTo>
                  <a:pt x="356507" y="1114130"/>
                </a:lnTo>
                <a:lnTo>
                  <a:pt x="356615" y="1114346"/>
                </a:lnTo>
                <a:lnTo>
                  <a:pt x="356615" y="1115211"/>
                </a:lnTo>
                <a:lnTo>
                  <a:pt x="356435" y="1115319"/>
                </a:lnTo>
                <a:lnTo>
                  <a:pt x="355822" y="1115319"/>
                </a:lnTo>
                <a:lnTo>
                  <a:pt x="355641" y="1115139"/>
                </a:lnTo>
                <a:lnTo>
                  <a:pt x="355713" y="1114526"/>
                </a:lnTo>
                <a:close/>
                <a:moveTo>
                  <a:pt x="108823" y="1113013"/>
                </a:moveTo>
                <a:lnTo>
                  <a:pt x="109220" y="1113013"/>
                </a:lnTo>
                <a:lnTo>
                  <a:pt x="109328" y="1113121"/>
                </a:lnTo>
                <a:lnTo>
                  <a:pt x="109328" y="1113842"/>
                </a:lnTo>
                <a:lnTo>
                  <a:pt x="109112" y="1113914"/>
                </a:lnTo>
                <a:lnTo>
                  <a:pt x="108823" y="1113914"/>
                </a:lnTo>
                <a:lnTo>
                  <a:pt x="108319" y="1113445"/>
                </a:lnTo>
                <a:close/>
                <a:moveTo>
                  <a:pt x="97068" y="1113013"/>
                </a:moveTo>
                <a:lnTo>
                  <a:pt x="97934" y="1113049"/>
                </a:lnTo>
                <a:lnTo>
                  <a:pt x="98150" y="1113229"/>
                </a:lnTo>
                <a:lnTo>
                  <a:pt x="98150" y="1113517"/>
                </a:lnTo>
                <a:lnTo>
                  <a:pt x="97645" y="1113914"/>
                </a:lnTo>
                <a:lnTo>
                  <a:pt x="96960" y="1113842"/>
                </a:lnTo>
                <a:lnTo>
                  <a:pt x="96852" y="1113734"/>
                </a:lnTo>
                <a:lnTo>
                  <a:pt x="96852" y="1113121"/>
                </a:lnTo>
                <a:close/>
                <a:moveTo>
                  <a:pt x="99737" y="1111427"/>
                </a:moveTo>
                <a:lnTo>
                  <a:pt x="100350" y="1111427"/>
                </a:lnTo>
                <a:lnTo>
                  <a:pt x="100530" y="1111643"/>
                </a:lnTo>
                <a:lnTo>
                  <a:pt x="100422" y="1111932"/>
                </a:lnTo>
                <a:lnTo>
                  <a:pt x="100350" y="1112040"/>
                </a:lnTo>
                <a:lnTo>
                  <a:pt x="99629" y="1112040"/>
                </a:lnTo>
                <a:lnTo>
                  <a:pt x="99556" y="1111823"/>
                </a:lnTo>
                <a:lnTo>
                  <a:pt x="99556" y="1111535"/>
                </a:lnTo>
                <a:close/>
                <a:moveTo>
                  <a:pt x="101035" y="1110634"/>
                </a:moveTo>
                <a:lnTo>
                  <a:pt x="101323" y="1110634"/>
                </a:lnTo>
                <a:lnTo>
                  <a:pt x="101828" y="1111139"/>
                </a:lnTo>
                <a:lnTo>
                  <a:pt x="101720" y="1111427"/>
                </a:lnTo>
                <a:lnTo>
                  <a:pt x="101648" y="1111535"/>
                </a:lnTo>
                <a:lnTo>
                  <a:pt x="100927" y="1111535"/>
                </a:lnTo>
                <a:lnTo>
                  <a:pt x="100855" y="1111319"/>
                </a:lnTo>
                <a:lnTo>
                  <a:pt x="100855" y="1110742"/>
                </a:lnTo>
                <a:close/>
                <a:moveTo>
                  <a:pt x="98367" y="1108940"/>
                </a:moveTo>
                <a:lnTo>
                  <a:pt x="98655" y="1108940"/>
                </a:lnTo>
                <a:lnTo>
                  <a:pt x="99052" y="1109445"/>
                </a:lnTo>
                <a:lnTo>
                  <a:pt x="98763" y="1109733"/>
                </a:lnTo>
                <a:lnTo>
                  <a:pt x="98763" y="1110021"/>
                </a:lnTo>
                <a:lnTo>
                  <a:pt x="98547" y="1110129"/>
                </a:lnTo>
                <a:lnTo>
                  <a:pt x="98042" y="1109625"/>
                </a:lnTo>
                <a:lnTo>
                  <a:pt x="98150" y="1109048"/>
                </a:lnTo>
                <a:close/>
                <a:moveTo>
                  <a:pt x="100350" y="1106742"/>
                </a:moveTo>
                <a:lnTo>
                  <a:pt x="100746" y="1106742"/>
                </a:lnTo>
                <a:lnTo>
                  <a:pt x="100855" y="1106958"/>
                </a:lnTo>
                <a:lnTo>
                  <a:pt x="100855" y="1107463"/>
                </a:lnTo>
                <a:lnTo>
                  <a:pt x="100638" y="1107643"/>
                </a:lnTo>
                <a:lnTo>
                  <a:pt x="100350" y="1107643"/>
                </a:lnTo>
                <a:lnTo>
                  <a:pt x="99845" y="1107138"/>
                </a:lnTo>
                <a:close/>
                <a:moveTo>
                  <a:pt x="279090" y="1105733"/>
                </a:moveTo>
                <a:lnTo>
                  <a:pt x="279703" y="1106345"/>
                </a:lnTo>
                <a:lnTo>
                  <a:pt x="279991" y="1106345"/>
                </a:lnTo>
                <a:lnTo>
                  <a:pt x="280388" y="1106850"/>
                </a:lnTo>
                <a:lnTo>
                  <a:pt x="280388" y="1107138"/>
                </a:lnTo>
                <a:lnTo>
                  <a:pt x="281001" y="1107751"/>
                </a:lnTo>
                <a:lnTo>
                  <a:pt x="281001" y="1108039"/>
                </a:lnTo>
                <a:lnTo>
                  <a:pt x="281289" y="1108364"/>
                </a:lnTo>
                <a:lnTo>
                  <a:pt x="281109" y="1108544"/>
                </a:lnTo>
                <a:lnTo>
                  <a:pt x="279487" y="1108436"/>
                </a:lnTo>
                <a:lnTo>
                  <a:pt x="279414" y="1108255"/>
                </a:lnTo>
                <a:lnTo>
                  <a:pt x="279414" y="1107931"/>
                </a:lnTo>
                <a:lnTo>
                  <a:pt x="279090" y="1107643"/>
                </a:lnTo>
                <a:lnTo>
                  <a:pt x="279198" y="1107030"/>
                </a:lnTo>
                <a:lnTo>
                  <a:pt x="278910" y="1106742"/>
                </a:lnTo>
                <a:lnTo>
                  <a:pt x="278910" y="1105841"/>
                </a:lnTo>
                <a:close/>
                <a:moveTo>
                  <a:pt x="100530" y="1104940"/>
                </a:moveTo>
                <a:lnTo>
                  <a:pt x="101828" y="1105048"/>
                </a:lnTo>
                <a:lnTo>
                  <a:pt x="101936" y="1105156"/>
                </a:lnTo>
                <a:lnTo>
                  <a:pt x="101828" y="1106057"/>
                </a:lnTo>
                <a:lnTo>
                  <a:pt x="101720" y="1106237"/>
                </a:lnTo>
                <a:lnTo>
                  <a:pt x="101323" y="1106165"/>
                </a:lnTo>
                <a:lnTo>
                  <a:pt x="100855" y="1105552"/>
                </a:lnTo>
                <a:lnTo>
                  <a:pt x="100530" y="1105552"/>
                </a:lnTo>
                <a:lnTo>
                  <a:pt x="100350" y="1105336"/>
                </a:lnTo>
                <a:lnTo>
                  <a:pt x="100350" y="1105048"/>
                </a:lnTo>
                <a:close/>
                <a:moveTo>
                  <a:pt x="98367" y="1104435"/>
                </a:moveTo>
                <a:lnTo>
                  <a:pt x="98655" y="1104543"/>
                </a:lnTo>
                <a:lnTo>
                  <a:pt x="98763" y="1104651"/>
                </a:lnTo>
                <a:lnTo>
                  <a:pt x="98655" y="1104759"/>
                </a:lnTo>
                <a:lnTo>
                  <a:pt x="98367" y="1104759"/>
                </a:lnTo>
                <a:lnTo>
                  <a:pt x="98150" y="1104651"/>
                </a:lnTo>
                <a:close/>
                <a:moveTo>
                  <a:pt x="96744" y="1104039"/>
                </a:moveTo>
                <a:lnTo>
                  <a:pt x="97068" y="1104039"/>
                </a:lnTo>
                <a:lnTo>
                  <a:pt x="97249" y="1104255"/>
                </a:lnTo>
                <a:lnTo>
                  <a:pt x="97068" y="1104363"/>
                </a:lnTo>
                <a:lnTo>
                  <a:pt x="96744" y="1104363"/>
                </a:lnTo>
                <a:lnTo>
                  <a:pt x="96564" y="1104147"/>
                </a:lnTo>
                <a:close/>
                <a:moveTo>
                  <a:pt x="103811" y="1103967"/>
                </a:moveTo>
                <a:lnTo>
                  <a:pt x="104136" y="1104039"/>
                </a:lnTo>
                <a:lnTo>
                  <a:pt x="105145" y="1105156"/>
                </a:lnTo>
                <a:lnTo>
                  <a:pt x="105145" y="1105733"/>
                </a:lnTo>
                <a:lnTo>
                  <a:pt x="105434" y="1106057"/>
                </a:lnTo>
                <a:lnTo>
                  <a:pt x="105218" y="1107859"/>
                </a:lnTo>
                <a:lnTo>
                  <a:pt x="105037" y="1107931"/>
                </a:lnTo>
                <a:lnTo>
                  <a:pt x="103847" y="1107859"/>
                </a:lnTo>
                <a:lnTo>
                  <a:pt x="103054" y="1107030"/>
                </a:lnTo>
                <a:lnTo>
                  <a:pt x="103126" y="1106165"/>
                </a:lnTo>
                <a:lnTo>
                  <a:pt x="103847" y="1105660"/>
                </a:lnTo>
                <a:lnTo>
                  <a:pt x="103847" y="1105336"/>
                </a:lnTo>
                <a:lnTo>
                  <a:pt x="103523" y="1105048"/>
                </a:lnTo>
                <a:lnTo>
                  <a:pt x="103631" y="1104147"/>
                </a:lnTo>
                <a:close/>
                <a:moveTo>
                  <a:pt x="98367" y="1103858"/>
                </a:moveTo>
                <a:lnTo>
                  <a:pt x="98763" y="1103858"/>
                </a:lnTo>
                <a:lnTo>
                  <a:pt x="98835" y="1104039"/>
                </a:lnTo>
                <a:lnTo>
                  <a:pt x="98655" y="1104255"/>
                </a:lnTo>
                <a:lnTo>
                  <a:pt x="98367" y="1104147"/>
                </a:lnTo>
                <a:lnTo>
                  <a:pt x="98258" y="1104039"/>
                </a:lnTo>
                <a:close/>
                <a:moveTo>
                  <a:pt x="97754" y="1103570"/>
                </a:moveTo>
                <a:lnTo>
                  <a:pt x="97970" y="1103642"/>
                </a:lnTo>
                <a:lnTo>
                  <a:pt x="97862" y="1103967"/>
                </a:lnTo>
                <a:lnTo>
                  <a:pt x="97754" y="1104147"/>
                </a:lnTo>
                <a:lnTo>
                  <a:pt x="97573" y="1103967"/>
                </a:lnTo>
                <a:lnTo>
                  <a:pt x="97645" y="1103642"/>
                </a:lnTo>
                <a:close/>
                <a:moveTo>
                  <a:pt x="95842" y="1103462"/>
                </a:moveTo>
                <a:lnTo>
                  <a:pt x="96167" y="1103462"/>
                </a:lnTo>
                <a:lnTo>
                  <a:pt x="96347" y="1103570"/>
                </a:lnTo>
                <a:lnTo>
                  <a:pt x="95842" y="1103967"/>
                </a:lnTo>
                <a:lnTo>
                  <a:pt x="95662" y="1103858"/>
                </a:lnTo>
                <a:lnTo>
                  <a:pt x="95662" y="1103570"/>
                </a:lnTo>
                <a:close/>
                <a:moveTo>
                  <a:pt x="98439" y="1103246"/>
                </a:moveTo>
                <a:lnTo>
                  <a:pt x="98763" y="1103354"/>
                </a:lnTo>
                <a:lnTo>
                  <a:pt x="98835" y="1103462"/>
                </a:lnTo>
                <a:lnTo>
                  <a:pt x="98763" y="1103570"/>
                </a:lnTo>
                <a:lnTo>
                  <a:pt x="98439" y="1103570"/>
                </a:lnTo>
                <a:lnTo>
                  <a:pt x="98258" y="1103462"/>
                </a:lnTo>
                <a:close/>
                <a:moveTo>
                  <a:pt x="102549" y="1103246"/>
                </a:moveTo>
                <a:lnTo>
                  <a:pt x="102730" y="1103462"/>
                </a:lnTo>
                <a:lnTo>
                  <a:pt x="102621" y="1104039"/>
                </a:lnTo>
                <a:lnTo>
                  <a:pt x="101828" y="1104759"/>
                </a:lnTo>
                <a:lnTo>
                  <a:pt x="101251" y="1104651"/>
                </a:lnTo>
                <a:lnTo>
                  <a:pt x="100927" y="1104363"/>
                </a:lnTo>
                <a:lnTo>
                  <a:pt x="100530" y="1104651"/>
                </a:lnTo>
                <a:lnTo>
                  <a:pt x="100242" y="1104651"/>
                </a:lnTo>
                <a:lnTo>
                  <a:pt x="99737" y="1104147"/>
                </a:lnTo>
                <a:lnTo>
                  <a:pt x="99845" y="1103858"/>
                </a:lnTo>
                <a:lnTo>
                  <a:pt x="100350" y="1103462"/>
                </a:lnTo>
                <a:lnTo>
                  <a:pt x="100927" y="1103462"/>
                </a:lnTo>
                <a:lnTo>
                  <a:pt x="101323" y="1103246"/>
                </a:lnTo>
                <a:close/>
                <a:moveTo>
                  <a:pt x="96852" y="1103174"/>
                </a:moveTo>
                <a:lnTo>
                  <a:pt x="97141" y="1103174"/>
                </a:lnTo>
                <a:lnTo>
                  <a:pt x="97249" y="1103354"/>
                </a:lnTo>
                <a:lnTo>
                  <a:pt x="97249" y="1103642"/>
                </a:lnTo>
                <a:lnTo>
                  <a:pt x="97141" y="1103750"/>
                </a:lnTo>
                <a:lnTo>
                  <a:pt x="96744" y="1103750"/>
                </a:lnTo>
                <a:lnTo>
                  <a:pt x="96672" y="1103570"/>
                </a:lnTo>
                <a:lnTo>
                  <a:pt x="96672" y="1103246"/>
                </a:lnTo>
                <a:close/>
                <a:moveTo>
                  <a:pt x="93967" y="1102957"/>
                </a:moveTo>
                <a:lnTo>
                  <a:pt x="94256" y="1102957"/>
                </a:lnTo>
                <a:lnTo>
                  <a:pt x="94472" y="1103138"/>
                </a:lnTo>
                <a:lnTo>
                  <a:pt x="94364" y="1103462"/>
                </a:lnTo>
                <a:lnTo>
                  <a:pt x="94256" y="1103570"/>
                </a:lnTo>
                <a:lnTo>
                  <a:pt x="93967" y="1103570"/>
                </a:lnTo>
                <a:lnTo>
                  <a:pt x="93751" y="1103354"/>
                </a:lnTo>
                <a:lnTo>
                  <a:pt x="93859" y="1103066"/>
                </a:lnTo>
                <a:close/>
                <a:moveTo>
                  <a:pt x="92778" y="1102561"/>
                </a:moveTo>
                <a:lnTo>
                  <a:pt x="93066" y="1102561"/>
                </a:lnTo>
                <a:lnTo>
                  <a:pt x="93174" y="1102741"/>
                </a:lnTo>
                <a:lnTo>
                  <a:pt x="93066" y="1102849"/>
                </a:lnTo>
                <a:lnTo>
                  <a:pt x="92669" y="1102849"/>
                </a:lnTo>
                <a:lnTo>
                  <a:pt x="92561" y="1102669"/>
                </a:lnTo>
                <a:close/>
                <a:moveTo>
                  <a:pt x="102621" y="1102345"/>
                </a:moveTo>
                <a:lnTo>
                  <a:pt x="102946" y="1102453"/>
                </a:lnTo>
                <a:lnTo>
                  <a:pt x="103415" y="1102957"/>
                </a:lnTo>
                <a:lnTo>
                  <a:pt x="103234" y="1103066"/>
                </a:lnTo>
                <a:lnTo>
                  <a:pt x="102621" y="1103066"/>
                </a:lnTo>
                <a:lnTo>
                  <a:pt x="102441" y="1102849"/>
                </a:lnTo>
                <a:lnTo>
                  <a:pt x="102441" y="1102561"/>
                </a:lnTo>
                <a:close/>
                <a:moveTo>
                  <a:pt x="102044" y="1102345"/>
                </a:moveTo>
                <a:lnTo>
                  <a:pt x="102153" y="1102561"/>
                </a:lnTo>
                <a:lnTo>
                  <a:pt x="102153" y="1102849"/>
                </a:lnTo>
                <a:lnTo>
                  <a:pt x="101936" y="1102957"/>
                </a:lnTo>
                <a:lnTo>
                  <a:pt x="101828" y="1102849"/>
                </a:lnTo>
                <a:lnTo>
                  <a:pt x="101828" y="1102561"/>
                </a:lnTo>
                <a:close/>
                <a:moveTo>
                  <a:pt x="100458" y="1102273"/>
                </a:moveTo>
                <a:lnTo>
                  <a:pt x="101359" y="1102345"/>
                </a:lnTo>
                <a:lnTo>
                  <a:pt x="101540" y="1102453"/>
                </a:lnTo>
                <a:lnTo>
                  <a:pt x="100638" y="1103174"/>
                </a:lnTo>
                <a:lnTo>
                  <a:pt x="100061" y="1103174"/>
                </a:lnTo>
                <a:lnTo>
                  <a:pt x="99737" y="1103354"/>
                </a:lnTo>
                <a:lnTo>
                  <a:pt x="99340" y="1103354"/>
                </a:lnTo>
                <a:lnTo>
                  <a:pt x="98943" y="1102849"/>
                </a:lnTo>
                <a:lnTo>
                  <a:pt x="99448" y="1102453"/>
                </a:lnTo>
                <a:lnTo>
                  <a:pt x="100061" y="1102561"/>
                </a:lnTo>
                <a:close/>
                <a:moveTo>
                  <a:pt x="97537" y="1102056"/>
                </a:moveTo>
                <a:lnTo>
                  <a:pt x="98258" y="1102056"/>
                </a:lnTo>
                <a:lnTo>
                  <a:pt x="98367" y="1102273"/>
                </a:lnTo>
                <a:lnTo>
                  <a:pt x="98367" y="1102849"/>
                </a:lnTo>
                <a:lnTo>
                  <a:pt x="98150" y="1102957"/>
                </a:lnTo>
                <a:lnTo>
                  <a:pt x="97862" y="1102957"/>
                </a:lnTo>
                <a:lnTo>
                  <a:pt x="97357" y="1102453"/>
                </a:lnTo>
                <a:lnTo>
                  <a:pt x="97357" y="1102165"/>
                </a:lnTo>
                <a:close/>
                <a:moveTo>
                  <a:pt x="98835" y="1101840"/>
                </a:moveTo>
                <a:lnTo>
                  <a:pt x="99160" y="1101840"/>
                </a:lnTo>
                <a:lnTo>
                  <a:pt x="99340" y="1101948"/>
                </a:lnTo>
                <a:lnTo>
                  <a:pt x="98763" y="1102453"/>
                </a:lnTo>
                <a:lnTo>
                  <a:pt x="98655" y="1102273"/>
                </a:lnTo>
                <a:lnTo>
                  <a:pt x="98655" y="1101948"/>
                </a:lnTo>
                <a:close/>
                <a:moveTo>
                  <a:pt x="101143" y="1101660"/>
                </a:moveTo>
                <a:lnTo>
                  <a:pt x="101431" y="1101768"/>
                </a:lnTo>
                <a:lnTo>
                  <a:pt x="101540" y="1101840"/>
                </a:lnTo>
                <a:lnTo>
                  <a:pt x="101359" y="1102056"/>
                </a:lnTo>
                <a:lnTo>
                  <a:pt x="101035" y="1101948"/>
                </a:lnTo>
                <a:lnTo>
                  <a:pt x="100927" y="1101840"/>
                </a:lnTo>
                <a:close/>
                <a:moveTo>
                  <a:pt x="100133" y="1101660"/>
                </a:moveTo>
                <a:lnTo>
                  <a:pt x="100458" y="1101660"/>
                </a:lnTo>
                <a:lnTo>
                  <a:pt x="100638" y="1101840"/>
                </a:lnTo>
                <a:lnTo>
                  <a:pt x="100458" y="1101948"/>
                </a:lnTo>
                <a:lnTo>
                  <a:pt x="100133" y="1101948"/>
                </a:lnTo>
                <a:lnTo>
                  <a:pt x="99953" y="1101768"/>
                </a:lnTo>
                <a:close/>
                <a:moveTo>
                  <a:pt x="102730" y="1101552"/>
                </a:moveTo>
                <a:lnTo>
                  <a:pt x="102838" y="1101660"/>
                </a:lnTo>
                <a:lnTo>
                  <a:pt x="102838" y="1101948"/>
                </a:lnTo>
                <a:lnTo>
                  <a:pt x="102621" y="1102165"/>
                </a:lnTo>
                <a:lnTo>
                  <a:pt x="102549" y="1101948"/>
                </a:lnTo>
                <a:lnTo>
                  <a:pt x="102549" y="1101660"/>
                </a:lnTo>
                <a:close/>
                <a:moveTo>
                  <a:pt x="102044" y="1101444"/>
                </a:moveTo>
                <a:lnTo>
                  <a:pt x="102225" y="1101660"/>
                </a:lnTo>
                <a:lnTo>
                  <a:pt x="102225" y="1101948"/>
                </a:lnTo>
                <a:lnTo>
                  <a:pt x="102044" y="1102056"/>
                </a:lnTo>
                <a:lnTo>
                  <a:pt x="101864" y="1101840"/>
                </a:lnTo>
                <a:lnTo>
                  <a:pt x="101936" y="1101660"/>
                </a:lnTo>
                <a:close/>
                <a:moveTo>
                  <a:pt x="93174" y="1101372"/>
                </a:moveTo>
                <a:lnTo>
                  <a:pt x="93463" y="1101768"/>
                </a:lnTo>
                <a:lnTo>
                  <a:pt x="93751" y="1101768"/>
                </a:lnTo>
                <a:lnTo>
                  <a:pt x="93859" y="1101840"/>
                </a:lnTo>
                <a:lnTo>
                  <a:pt x="93859" y="1102453"/>
                </a:lnTo>
                <a:lnTo>
                  <a:pt x="93679" y="1102669"/>
                </a:lnTo>
                <a:lnTo>
                  <a:pt x="93354" y="1102273"/>
                </a:lnTo>
                <a:lnTo>
                  <a:pt x="92165" y="1102273"/>
                </a:lnTo>
                <a:lnTo>
                  <a:pt x="91984" y="1102056"/>
                </a:lnTo>
                <a:lnTo>
                  <a:pt x="92453" y="1101660"/>
                </a:lnTo>
                <a:lnTo>
                  <a:pt x="92778" y="1101660"/>
                </a:lnTo>
                <a:close/>
                <a:moveTo>
                  <a:pt x="101143" y="1101155"/>
                </a:moveTo>
                <a:lnTo>
                  <a:pt x="101431" y="1101155"/>
                </a:lnTo>
                <a:lnTo>
                  <a:pt x="101648" y="1101264"/>
                </a:lnTo>
                <a:lnTo>
                  <a:pt x="101431" y="1101444"/>
                </a:lnTo>
                <a:lnTo>
                  <a:pt x="101143" y="1101444"/>
                </a:lnTo>
                <a:lnTo>
                  <a:pt x="100927" y="1101264"/>
                </a:lnTo>
                <a:close/>
                <a:moveTo>
                  <a:pt x="99845" y="1101047"/>
                </a:moveTo>
                <a:lnTo>
                  <a:pt x="100530" y="1101047"/>
                </a:lnTo>
                <a:lnTo>
                  <a:pt x="100638" y="1101264"/>
                </a:lnTo>
                <a:lnTo>
                  <a:pt x="100458" y="1101372"/>
                </a:lnTo>
                <a:lnTo>
                  <a:pt x="99845" y="1101372"/>
                </a:lnTo>
                <a:lnTo>
                  <a:pt x="99737" y="1101155"/>
                </a:lnTo>
                <a:close/>
                <a:moveTo>
                  <a:pt x="98367" y="1100363"/>
                </a:moveTo>
                <a:lnTo>
                  <a:pt x="98943" y="1100363"/>
                </a:lnTo>
                <a:lnTo>
                  <a:pt x="99160" y="1100579"/>
                </a:lnTo>
                <a:lnTo>
                  <a:pt x="99052" y="1100867"/>
                </a:lnTo>
                <a:lnTo>
                  <a:pt x="98943" y="1100975"/>
                </a:lnTo>
                <a:lnTo>
                  <a:pt x="98655" y="1100975"/>
                </a:lnTo>
                <a:lnTo>
                  <a:pt x="98150" y="1100471"/>
                </a:lnTo>
                <a:close/>
                <a:moveTo>
                  <a:pt x="99629" y="1100146"/>
                </a:moveTo>
                <a:lnTo>
                  <a:pt x="100530" y="1100146"/>
                </a:lnTo>
                <a:lnTo>
                  <a:pt x="100746" y="1100363"/>
                </a:lnTo>
                <a:lnTo>
                  <a:pt x="100638" y="1100651"/>
                </a:lnTo>
                <a:lnTo>
                  <a:pt x="100530" y="1100759"/>
                </a:lnTo>
                <a:lnTo>
                  <a:pt x="99556" y="1100651"/>
                </a:lnTo>
                <a:lnTo>
                  <a:pt x="99448" y="1100579"/>
                </a:lnTo>
                <a:lnTo>
                  <a:pt x="99448" y="1100254"/>
                </a:lnTo>
                <a:close/>
                <a:moveTo>
                  <a:pt x="25024" y="1099570"/>
                </a:moveTo>
                <a:lnTo>
                  <a:pt x="25709" y="1099678"/>
                </a:lnTo>
                <a:lnTo>
                  <a:pt x="25818" y="1099750"/>
                </a:lnTo>
                <a:lnTo>
                  <a:pt x="25818" y="1100074"/>
                </a:lnTo>
                <a:lnTo>
                  <a:pt x="25313" y="1100471"/>
                </a:lnTo>
                <a:lnTo>
                  <a:pt x="24700" y="1100471"/>
                </a:lnTo>
                <a:lnTo>
                  <a:pt x="24520" y="1100254"/>
                </a:lnTo>
                <a:lnTo>
                  <a:pt x="24520" y="1099966"/>
                </a:lnTo>
                <a:close/>
                <a:moveTo>
                  <a:pt x="93967" y="1099353"/>
                </a:moveTo>
                <a:lnTo>
                  <a:pt x="94256" y="1099353"/>
                </a:lnTo>
                <a:lnTo>
                  <a:pt x="94653" y="1099858"/>
                </a:lnTo>
                <a:lnTo>
                  <a:pt x="94184" y="1100254"/>
                </a:lnTo>
                <a:lnTo>
                  <a:pt x="93859" y="1100254"/>
                </a:lnTo>
                <a:lnTo>
                  <a:pt x="93679" y="1100146"/>
                </a:lnTo>
                <a:lnTo>
                  <a:pt x="93751" y="1099462"/>
                </a:lnTo>
                <a:close/>
                <a:moveTo>
                  <a:pt x="96167" y="1099281"/>
                </a:moveTo>
                <a:lnTo>
                  <a:pt x="97754" y="1099353"/>
                </a:lnTo>
                <a:lnTo>
                  <a:pt x="97934" y="1099570"/>
                </a:lnTo>
                <a:lnTo>
                  <a:pt x="97862" y="1100759"/>
                </a:lnTo>
                <a:lnTo>
                  <a:pt x="98150" y="1101083"/>
                </a:lnTo>
                <a:lnTo>
                  <a:pt x="98042" y="1101660"/>
                </a:lnTo>
                <a:lnTo>
                  <a:pt x="97862" y="1101768"/>
                </a:lnTo>
                <a:lnTo>
                  <a:pt x="97249" y="1101768"/>
                </a:lnTo>
                <a:lnTo>
                  <a:pt x="96960" y="1101948"/>
                </a:lnTo>
                <a:lnTo>
                  <a:pt x="96672" y="1101660"/>
                </a:lnTo>
                <a:lnTo>
                  <a:pt x="96347" y="1101660"/>
                </a:lnTo>
                <a:lnTo>
                  <a:pt x="94977" y="1100182"/>
                </a:lnTo>
                <a:lnTo>
                  <a:pt x="95049" y="1099858"/>
                </a:lnTo>
                <a:lnTo>
                  <a:pt x="95554" y="1099570"/>
                </a:lnTo>
                <a:lnTo>
                  <a:pt x="95842" y="1099570"/>
                </a:lnTo>
                <a:close/>
                <a:moveTo>
                  <a:pt x="275123" y="1098056"/>
                </a:moveTo>
                <a:lnTo>
                  <a:pt x="275700" y="1098056"/>
                </a:lnTo>
                <a:lnTo>
                  <a:pt x="276025" y="1098380"/>
                </a:lnTo>
                <a:lnTo>
                  <a:pt x="276710" y="1098380"/>
                </a:lnTo>
                <a:lnTo>
                  <a:pt x="277107" y="1098885"/>
                </a:lnTo>
                <a:lnTo>
                  <a:pt x="276998" y="1100074"/>
                </a:lnTo>
                <a:lnTo>
                  <a:pt x="276926" y="1100146"/>
                </a:lnTo>
                <a:lnTo>
                  <a:pt x="276205" y="1100146"/>
                </a:lnTo>
                <a:lnTo>
                  <a:pt x="275917" y="1099858"/>
                </a:lnTo>
                <a:lnTo>
                  <a:pt x="275628" y="1099858"/>
                </a:lnTo>
                <a:lnTo>
                  <a:pt x="274907" y="1099065"/>
                </a:lnTo>
                <a:lnTo>
                  <a:pt x="274907" y="1098164"/>
                </a:lnTo>
                <a:close/>
                <a:moveTo>
                  <a:pt x="275809" y="1096578"/>
                </a:moveTo>
                <a:lnTo>
                  <a:pt x="276530" y="1096650"/>
                </a:lnTo>
                <a:lnTo>
                  <a:pt x="276602" y="1096759"/>
                </a:lnTo>
                <a:lnTo>
                  <a:pt x="276602" y="1097083"/>
                </a:lnTo>
                <a:lnTo>
                  <a:pt x="276926" y="1097371"/>
                </a:lnTo>
                <a:lnTo>
                  <a:pt x="276818" y="1097984"/>
                </a:lnTo>
                <a:lnTo>
                  <a:pt x="276710" y="1098164"/>
                </a:lnTo>
                <a:lnTo>
                  <a:pt x="276422" y="1098056"/>
                </a:lnTo>
                <a:lnTo>
                  <a:pt x="275628" y="1097263"/>
                </a:lnTo>
                <a:lnTo>
                  <a:pt x="275628" y="1096759"/>
                </a:lnTo>
                <a:close/>
                <a:moveTo>
                  <a:pt x="92273" y="1095966"/>
                </a:moveTo>
                <a:lnTo>
                  <a:pt x="92778" y="1096470"/>
                </a:lnTo>
                <a:lnTo>
                  <a:pt x="92669" y="1096759"/>
                </a:lnTo>
                <a:lnTo>
                  <a:pt x="92561" y="1096867"/>
                </a:lnTo>
                <a:lnTo>
                  <a:pt x="92273" y="1096867"/>
                </a:lnTo>
                <a:lnTo>
                  <a:pt x="91876" y="1097155"/>
                </a:lnTo>
                <a:lnTo>
                  <a:pt x="91588" y="1096759"/>
                </a:lnTo>
                <a:lnTo>
                  <a:pt x="91263" y="1096759"/>
                </a:lnTo>
                <a:lnTo>
                  <a:pt x="91083" y="1096686"/>
                </a:lnTo>
                <a:lnTo>
                  <a:pt x="91155" y="1096362"/>
                </a:lnTo>
                <a:lnTo>
                  <a:pt x="91263" y="1096182"/>
                </a:lnTo>
                <a:lnTo>
                  <a:pt x="91984" y="1096290"/>
                </a:lnTo>
                <a:close/>
                <a:moveTo>
                  <a:pt x="93282" y="1095461"/>
                </a:moveTo>
                <a:lnTo>
                  <a:pt x="93967" y="1095461"/>
                </a:lnTo>
                <a:lnTo>
                  <a:pt x="94076" y="1095677"/>
                </a:lnTo>
                <a:lnTo>
                  <a:pt x="93787" y="1095966"/>
                </a:lnTo>
                <a:lnTo>
                  <a:pt x="93859" y="1096074"/>
                </a:lnTo>
                <a:lnTo>
                  <a:pt x="94869" y="1096182"/>
                </a:lnTo>
                <a:lnTo>
                  <a:pt x="95554" y="1096975"/>
                </a:lnTo>
                <a:lnTo>
                  <a:pt x="95482" y="1098164"/>
                </a:lnTo>
                <a:lnTo>
                  <a:pt x="95662" y="1098272"/>
                </a:lnTo>
                <a:lnTo>
                  <a:pt x="95987" y="1098380"/>
                </a:lnTo>
                <a:lnTo>
                  <a:pt x="96383" y="1098849"/>
                </a:lnTo>
                <a:lnTo>
                  <a:pt x="96167" y="1098957"/>
                </a:lnTo>
                <a:lnTo>
                  <a:pt x="95879" y="1098957"/>
                </a:lnTo>
                <a:lnTo>
                  <a:pt x="95590" y="1099173"/>
                </a:lnTo>
                <a:lnTo>
                  <a:pt x="95266" y="1099173"/>
                </a:lnTo>
                <a:lnTo>
                  <a:pt x="94869" y="1099462"/>
                </a:lnTo>
                <a:lnTo>
                  <a:pt x="94580" y="1099462"/>
                </a:lnTo>
                <a:lnTo>
                  <a:pt x="94184" y="1098957"/>
                </a:lnTo>
                <a:lnTo>
                  <a:pt x="94184" y="1098380"/>
                </a:lnTo>
                <a:lnTo>
                  <a:pt x="93787" y="1097876"/>
                </a:lnTo>
                <a:lnTo>
                  <a:pt x="93463" y="1097876"/>
                </a:lnTo>
                <a:lnTo>
                  <a:pt x="93282" y="1097660"/>
                </a:lnTo>
                <a:lnTo>
                  <a:pt x="93282" y="1097371"/>
                </a:lnTo>
                <a:lnTo>
                  <a:pt x="92994" y="1097083"/>
                </a:lnTo>
                <a:lnTo>
                  <a:pt x="93066" y="1096182"/>
                </a:lnTo>
                <a:lnTo>
                  <a:pt x="93463" y="1095966"/>
                </a:lnTo>
                <a:lnTo>
                  <a:pt x="93174" y="1095569"/>
                </a:lnTo>
                <a:close/>
                <a:moveTo>
                  <a:pt x="378827" y="1095173"/>
                </a:moveTo>
                <a:lnTo>
                  <a:pt x="379728" y="1095281"/>
                </a:lnTo>
                <a:lnTo>
                  <a:pt x="379944" y="1095389"/>
                </a:lnTo>
                <a:lnTo>
                  <a:pt x="379944" y="1095677"/>
                </a:lnTo>
                <a:lnTo>
                  <a:pt x="379440" y="1096182"/>
                </a:lnTo>
                <a:lnTo>
                  <a:pt x="378646" y="1095389"/>
                </a:lnTo>
                <a:close/>
                <a:moveTo>
                  <a:pt x="378538" y="1094272"/>
                </a:moveTo>
                <a:lnTo>
                  <a:pt x="378863" y="1094272"/>
                </a:lnTo>
                <a:lnTo>
                  <a:pt x="379043" y="1094488"/>
                </a:lnTo>
                <a:lnTo>
                  <a:pt x="379043" y="1094776"/>
                </a:lnTo>
                <a:lnTo>
                  <a:pt x="378863" y="1094884"/>
                </a:lnTo>
                <a:lnTo>
                  <a:pt x="378538" y="1094884"/>
                </a:lnTo>
                <a:lnTo>
                  <a:pt x="378358" y="1094668"/>
                </a:lnTo>
                <a:lnTo>
                  <a:pt x="378430" y="1094380"/>
                </a:lnTo>
                <a:close/>
                <a:moveTo>
                  <a:pt x="115999" y="1093587"/>
                </a:moveTo>
                <a:lnTo>
                  <a:pt x="116396" y="1093695"/>
                </a:lnTo>
                <a:lnTo>
                  <a:pt x="117081" y="1094488"/>
                </a:lnTo>
                <a:lnTo>
                  <a:pt x="117081" y="1094704"/>
                </a:lnTo>
                <a:lnTo>
                  <a:pt x="116900" y="1094884"/>
                </a:lnTo>
                <a:lnTo>
                  <a:pt x="116287" y="1094884"/>
                </a:lnTo>
                <a:lnTo>
                  <a:pt x="115783" y="1094380"/>
                </a:lnTo>
                <a:lnTo>
                  <a:pt x="115891" y="1093803"/>
                </a:lnTo>
                <a:close/>
                <a:moveTo>
                  <a:pt x="113186" y="1093082"/>
                </a:moveTo>
                <a:lnTo>
                  <a:pt x="113908" y="1093191"/>
                </a:lnTo>
                <a:lnTo>
                  <a:pt x="114016" y="1093299"/>
                </a:lnTo>
                <a:lnTo>
                  <a:pt x="114016" y="1093587"/>
                </a:lnTo>
                <a:lnTo>
                  <a:pt x="113799" y="1093767"/>
                </a:lnTo>
                <a:lnTo>
                  <a:pt x="113511" y="1093695"/>
                </a:lnTo>
                <a:lnTo>
                  <a:pt x="113114" y="1093299"/>
                </a:lnTo>
                <a:close/>
                <a:moveTo>
                  <a:pt x="111600" y="1092686"/>
                </a:moveTo>
                <a:lnTo>
                  <a:pt x="112321" y="1092794"/>
                </a:lnTo>
                <a:lnTo>
                  <a:pt x="112718" y="1093191"/>
                </a:lnTo>
                <a:lnTo>
                  <a:pt x="112718" y="1093479"/>
                </a:lnTo>
                <a:lnTo>
                  <a:pt x="112501" y="1093695"/>
                </a:lnTo>
                <a:lnTo>
                  <a:pt x="111924" y="1093587"/>
                </a:lnTo>
                <a:lnTo>
                  <a:pt x="111420" y="1093082"/>
                </a:lnTo>
                <a:lnTo>
                  <a:pt x="111528" y="1092902"/>
                </a:lnTo>
                <a:close/>
                <a:moveTo>
                  <a:pt x="104929" y="1092506"/>
                </a:moveTo>
                <a:lnTo>
                  <a:pt x="105326" y="1092506"/>
                </a:lnTo>
                <a:lnTo>
                  <a:pt x="105722" y="1092974"/>
                </a:lnTo>
                <a:lnTo>
                  <a:pt x="105722" y="1093299"/>
                </a:lnTo>
                <a:lnTo>
                  <a:pt x="105218" y="1093695"/>
                </a:lnTo>
                <a:lnTo>
                  <a:pt x="103920" y="1093587"/>
                </a:lnTo>
                <a:lnTo>
                  <a:pt x="103811" y="1093479"/>
                </a:lnTo>
                <a:lnTo>
                  <a:pt x="103811" y="1092902"/>
                </a:lnTo>
                <a:lnTo>
                  <a:pt x="104028" y="1092686"/>
                </a:lnTo>
                <a:lnTo>
                  <a:pt x="104641" y="1092794"/>
                </a:lnTo>
                <a:close/>
                <a:moveTo>
                  <a:pt x="377456" y="1092181"/>
                </a:moveTo>
                <a:lnTo>
                  <a:pt x="377745" y="1092181"/>
                </a:lnTo>
                <a:lnTo>
                  <a:pt x="378142" y="1092686"/>
                </a:lnTo>
                <a:lnTo>
                  <a:pt x="378142" y="1093299"/>
                </a:lnTo>
                <a:lnTo>
                  <a:pt x="377961" y="1093407"/>
                </a:lnTo>
                <a:lnTo>
                  <a:pt x="377348" y="1093407"/>
                </a:lnTo>
                <a:lnTo>
                  <a:pt x="376843" y="1092902"/>
                </a:lnTo>
                <a:lnTo>
                  <a:pt x="376952" y="1092578"/>
                </a:lnTo>
                <a:close/>
                <a:moveTo>
                  <a:pt x="112285" y="1092181"/>
                </a:moveTo>
                <a:lnTo>
                  <a:pt x="113006" y="1092181"/>
                </a:lnTo>
                <a:lnTo>
                  <a:pt x="113114" y="1092398"/>
                </a:lnTo>
                <a:lnTo>
                  <a:pt x="112898" y="1092470"/>
                </a:lnTo>
                <a:lnTo>
                  <a:pt x="112285" y="1092470"/>
                </a:lnTo>
                <a:lnTo>
                  <a:pt x="112105" y="1092290"/>
                </a:lnTo>
                <a:close/>
                <a:moveTo>
                  <a:pt x="112682" y="1091605"/>
                </a:moveTo>
                <a:lnTo>
                  <a:pt x="113295" y="1091605"/>
                </a:lnTo>
                <a:lnTo>
                  <a:pt x="113511" y="1091785"/>
                </a:lnTo>
                <a:lnTo>
                  <a:pt x="113295" y="1092001"/>
                </a:lnTo>
                <a:lnTo>
                  <a:pt x="112682" y="1091893"/>
                </a:lnTo>
                <a:lnTo>
                  <a:pt x="112501" y="1091677"/>
                </a:lnTo>
                <a:close/>
                <a:moveTo>
                  <a:pt x="106011" y="1091389"/>
                </a:moveTo>
                <a:lnTo>
                  <a:pt x="106299" y="1091389"/>
                </a:lnTo>
                <a:lnTo>
                  <a:pt x="106516" y="1091605"/>
                </a:lnTo>
                <a:lnTo>
                  <a:pt x="106408" y="1091893"/>
                </a:lnTo>
                <a:lnTo>
                  <a:pt x="106335" y="1092001"/>
                </a:lnTo>
                <a:lnTo>
                  <a:pt x="105939" y="1092001"/>
                </a:lnTo>
                <a:lnTo>
                  <a:pt x="105831" y="1091785"/>
                </a:lnTo>
                <a:lnTo>
                  <a:pt x="105831" y="1091497"/>
                </a:lnTo>
                <a:close/>
                <a:moveTo>
                  <a:pt x="105434" y="1091389"/>
                </a:moveTo>
                <a:lnTo>
                  <a:pt x="105506" y="1091497"/>
                </a:lnTo>
                <a:lnTo>
                  <a:pt x="105506" y="1091785"/>
                </a:lnTo>
                <a:lnTo>
                  <a:pt x="105326" y="1091893"/>
                </a:lnTo>
                <a:lnTo>
                  <a:pt x="105037" y="1091893"/>
                </a:lnTo>
                <a:lnTo>
                  <a:pt x="104821" y="1091785"/>
                </a:lnTo>
                <a:close/>
                <a:moveTo>
                  <a:pt x="93859" y="1091389"/>
                </a:moveTo>
                <a:lnTo>
                  <a:pt x="94580" y="1091389"/>
                </a:lnTo>
                <a:lnTo>
                  <a:pt x="94653" y="1091605"/>
                </a:lnTo>
                <a:lnTo>
                  <a:pt x="94580" y="1091677"/>
                </a:lnTo>
                <a:lnTo>
                  <a:pt x="93859" y="1091677"/>
                </a:lnTo>
                <a:lnTo>
                  <a:pt x="93751" y="1091497"/>
                </a:lnTo>
                <a:close/>
                <a:moveTo>
                  <a:pt x="372084" y="1091280"/>
                </a:moveTo>
                <a:lnTo>
                  <a:pt x="372661" y="1091280"/>
                </a:lnTo>
                <a:lnTo>
                  <a:pt x="372877" y="1091497"/>
                </a:lnTo>
                <a:lnTo>
                  <a:pt x="372769" y="1091785"/>
                </a:lnTo>
                <a:lnTo>
                  <a:pt x="372661" y="1091893"/>
                </a:lnTo>
                <a:lnTo>
                  <a:pt x="371976" y="1091893"/>
                </a:lnTo>
                <a:lnTo>
                  <a:pt x="371867" y="1091677"/>
                </a:lnTo>
                <a:lnTo>
                  <a:pt x="371867" y="1091389"/>
                </a:lnTo>
                <a:close/>
                <a:moveTo>
                  <a:pt x="116468" y="1091280"/>
                </a:moveTo>
                <a:lnTo>
                  <a:pt x="116864" y="1091280"/>
                </a:lnTo>
                <a:lnTo>
                  <a:pt x="116973" y="1091497"/>
                </a:lnTo>
                <a:lnTo>
                  <a:pt x="116973" y="1092109"/>
                </a:lnTo>
                <a:lnTo>
                  <a:pt x="116792" y="1092181"/>
                </a:lnTo>
                <a:lnTo>
                  <a:pt x="116287" y="1091677"/>
                </a:lnTo>
                <a:lnTo>
                  <a:pt x="116396" y="1091389"/>
                </a:lnTo>
                <a:close/>
                <a:moveTo>
                  <a:pt x="111816" y="1091208"/>
                </a:moveTo>
                <a:lnTo>
                  <a:pt x="112105" y="1091280"/>
                </a:lnTo>
                <a:lnTo>
                  <a:pt x="112213" y="1091389"/>
                </a:lnTo>
                <a:lnTo>
                  <a:pt x="112213" y="1091677"/>
                </a:lnTo>
                <a:lnTo>
                  <a:pt x="111997" y="1091785"/>
                </a:lnTo>
                <a:lnTo>
                  <a:pt x="111708" y="1091785"/>
                </a:lnTo>
                <a:lnTo>
                  <a:pt x="111600" y="1091677"/>
                </a:lnTo>
                <a:lnTo>
                  <a:pt x="111600" y="1091389"/>
                </a:lnTo>
                <a:close/>
                <a:moveTo>
                  <a:pt x="96167" y="1091208"/>
                </a:moveTo>
                <a:lnTo>
                  <a:pt x="96455" y="1091280"/>
                </a:lnTo>
                <a:lnTo>
                  <a:pt x="96672" y="1091389"/>
                </a:lnTo>
                <a:lnTo>
                  <a:pt x="96455" y="1091605"/>
                </a:lnTo>
                <a:lnTo>
                  <a:pt x="96167" y="1091497"/>
                </a:lnTo>
                <a:lnTo>
                  <a:pt x="95951" y="1091389"/>
                </a:lnTo>
                <a:close/>
                <a:moveTo>
                  <a:pt x="100350" y="1090992"/>
                </a:moveTo>
                <a:lnTo>
                  <a:pt x="100638" y="1090992"/>
                </a:lnTo>
                <a:lnTo>
                  <a:pt x="100746" y="1091100"/>
                </a:lnTo>
                <a:lnTo>
                  <a:pt x="100746" y="1091677"/>
                </a:lnTo>
                <a:lnTo>
                  <a:pt x="100530" y="1091893"/>
                </a:lnTo>
                <a:lnTo>
                  <a:pt x="100133" y="1091389"/>
                </a:lnTo>
                <a:lnTo>
                  <a:pt x="100133" y="1091100"/>
                </a:lnTo>
                <a:close/>
                <a:moveTo>
                  <a:pt x="372480" y="1090415"/>
                </a:moveTo>
                <a:lnTo>
                  <a:pt x="372553" y="1090596"/>
                </a:lnTo>
                <a:lnTo>
                  <a:pt x="372553" y="1090884"/>
                </a:lnTo>
                <a:lnTo>
                  <a:pt x="372372" y="1090992"/>
                </a:lnTo>
                <a:lnTo>
                  <a:pt x="372264" y="1090884"/>
                </a:lnTo>
                <a:lnTo>
                  <a:pt x="372264" y="1090596"/>
                </a:lnTo>
                <a:close/>
                <a:moveTo>
                  <a:pt x="104821" y="1090415"/>
                </a:moveTo>
                <a:lnTo>
                  <a:pt x="105145" y="1090415"/>
                </a:lnTo>
                <a:lnTo>
                  <a:pt x="105326" y="1090596"/>
                </a:lnTo>
                <a:lnTo>
                  <a:pt x="105218" y="1090884"/>
                </a:lnTo>
                <a:lnTo>
                  <a:pt x="104749" y="1091280"/>
                </a:lnTo>
                <a:lnTo>
                  <a:pt x="104424" y="1091280"/>
                </a:lnTo>
                <a:lnTo>
                  <a:pt x="104352" y="1091100"/>
                </a:lnTo>
                <a:lnTo>
                  <a:pt x="104352" y="1090812"/>
                </a:lnTo>
                <a:close/>
                <a:moveTo>
                  <a:pt x="95266" y="1089983"/>
                </a:moveTo>
                <a:lnTo>
                  <a:pt x="95951" y="1089983"/>
                </a:lnTo>
                <a:lnTo>
                  <a:pt x="96059" y="1090199"/>
                </a:lnTo>
                <a:lnTo>
                  <a:pt x="95842" y="1090307"/>
                </a:lnTo>
                <a:lnTo>
                  <a:pt x="95266" y="1090307"/>
                </a:lnTo>
                <a:lnTo>
                  <a:pt x="95157" y="1090091"/>
                </a:lnTo>
                <a:close/>
                <a:moveTo>
                  <a:pt x="101323" y="1089803"/>
                </a:moveTo>
                <a:lnTo>
                  <a:pt x="101540" y="1089983"/>
                </a:lnTo>
                <a:lnTo>
                  <a:pt x="101431" y="1090596"/>
                </a:lnTo>
                <a:lnTo>
                  <a:pt x="101251" y="1090704"/>
                </a:lnTo>
                <a:lnTo>
                  <a:pt x="100855" y="1090199"/>
                </a:lnTo>
                <a:lnTo>
                  <a:pt x="100855" y="1089983"/>
                </a:lnTo>
                <a:lnTo>
                  <a:pt x="101035" y="1089803"/>
                </a:lnTo>
                <a:close/>
                <a:moveTo>
                  <a:pt x="52320" y="1089587"/>
                </a:moveTo>
                <a:lnTo>
                  <a:pt x="53005" y="1089587"/>
                </a:lnTo>
                <a:lnTo>
                  <a:pt x="53114" y="1089803"/>
                </a:lnTo>
                <a:lnTo>
                  <a:pt x="53114" y="1090415"/>
                </a:lnTo>
                <a:lnTo>
                  <a:pt x="52933" y="1090488"/>
                </a:lnTo>
                <a:lnTo>
                  <a:pt x="52320" y="1090488"/>
                </a:lnTo>
                <a:lnTo>
                  <a:pt x="52140" y="1090307"/>
                </a:lnTo>
                <a:lnTo>
                  <a:pt x="52212" y="1089695"/>
                </a:lnTo>
                <a:close/>
                <a:moveTo>
                  <a:pt x="374067" y="1089587"/>
                </a:moveTo>
                <a:lnTo>
                  <a:pt x="374968" y="1089695"/>
                </a:lnTo>
                <a:lnTo>
                  <a:pt x="375473" y="1090091"/>
                </a:lnTo>
                <a:lnTo>
                  <a:pt x="375473" y="1090704"/>
                </a:lnTo>
                <a:lnTo>
                  <a:pt x="375077" y="1090992"/>
                </a:lnTo>
                <a:lnTo>
                  <a:pt x="375077" y="1091280"/>
                </a:lnTo>
                <a:lnTo>
                  <a:pt x="374752" y="1091605"/>
                </a:lnTo>
                <a:lnTo>
                  <a:pt x="374752" y="1092181"/>
                </a:lnTo>
                <a:lnTo>
                  <a:pt x="374572" y="1092290"/>
                </a:lnTo>
                <a:lnTo>
                  <a:pt x="374247" y="1092001"/>
                </a:lnTo>
                <a:lnTo>
                  <a:pt x="373562" y="1092001"/>
                </a:lnTo>
                <a:lnTo>
                  <a:pt x="373454" y="1091785"/>
                </a:lnTo>
                <a:lnTo>
                  <a:pt x="373454" y="1091497"/>
                </a:lnTo>
                <a:lnTo>
                  <a:pt x="372877" y="1090884"/>
                </a:lnTo>
                <a:lnTo>
                  <a:pt x="372949" y="1089983"/>
                </a:lnTo>
                <a:lnTo>
                  <a:pt x="373057" y="1089911"/>
                </a:lnTo>
                <a:lnTo>
                  <a:pt x="373742" y="1089911"/>
                </a:lnTo>
                <a:close/>
                <a:moveTo>
                  <a:pt x="237154" y="1089406"/>
                </a:moveTo>
                <a:lnTo>
                  <a:pt x="238164" y="1089406"/>
                </a:lnTo>
                <a:lnTo>
                  <a:pt x="238272" y="1089587"/>
                </a:lnTo>
                <a:lnTo>
                  <a:pt x="238272" y="1089911"/>
                </a:lnTo>
                <a:lnTo>
                  <a:pt x="237948" y="1090199"/>
                </a:lnTo>
                <a:lnTo>
                  <a:pt x="237948" y="1090488"/>
                </a:lnTo>
                <a:lnTo>
                  <a:pt x="237767" y="1090596"/>
                </a:lnTo>
                <a:lnTo>
                  <a:pt x="237443" y="1090307"/>
                </a:lnTo>
                <a:lnTo>
                  <a:pt x="237154" y="1090307"/>
                </a:lnTo>
                <a:lnTo>
                  <a:pt x="237046" y="1090091"/>
                </a:lnTo>
                <a:lnTo>
                  <a:pt x="237046" y="1089514"/>
                </a:lnTo>
                <a:close/>
                <a:moveTo>
                  <a:pt x="50409" y="1089406"/>
                </a:moveTo>
                <a:lnTo>
                  <a:pt x="50734" y="1089406"/>
                </a:lnTo>
                <a:lnTo>
                  <a:pt x="51022" y="1089803"/>
                </a:lnTo>
                <a:lnTo>
                  <a:pt x="51347" y="1089803"/>
                </a:lnTo>
                <a:lnTo>
                  <a:pt x="51816" y="1090307"/>
                </a:lnTo>
                <a:lnTo>
                  <a:pt x="51816" y="1090596"/>
                </a:lnTo>
                <a:lnTo>
                  <a:pt x="51635" y="1090704"/>
                </a:lnTo>
                <a:lnTo>
                  <a:pt x="51311" y="1090704"/>
                </a:lnTo>
                <a:lnTo>
                  <a:pt x="51022" y="1090379"/>
                </a:lnTo>
                <a:lnTo>
                  <a:pt x="50337" y="1090307"/>
                </a:lnTo>
                <a:lnTo>
                  <a:pt x="50229" y="1090199"/>
                </a:lnTo>
                <a:lnTo>
                  <a:pt x="50229" y="1089587"/>
                </a:lnTo>
                <a:close/>
                <a:moveTo>
                  <a:pt x="119497" y="1089406"/>
                </a:moveTo>
                <a:lnTo>
                  <a:pt x="120290" y="1090199"/>
                </a:lnTo>
                <a:lnTo>
                  <a:pt x="120182" y="1092001"/>
                </a:lnTo>
                <a:lnTo>
                  <a:pt x="120506" y="1092290"/>
                </a:lnTo>
                <a:lnTo>
                  <a:pt x="120398" y="1093479"/>
                </a:lnTo>
                <a:lnTo>
                  <a:pt x="120182" y="1093695"/>
                </a:lnTo>
                <a:lnTo>
                  <a:pt x="119893" y="1093587"/>
                </a:lnTo>
                <a:lnTo>
                  <a:pt x="119497" y="1093875"/>
                </a:lnTo>
                <a:lnTo>
                  <a:pt x="119208" y="1093875"/>
                </a:lnTo>
                <a:lnTo>
                  <a:pt x="118884" y="1093587"/>
                </a:lnTo>
                <a:lnTo>
                  <a:pt x="118595" y="1093479"/>
                </a:lnTo>
                <a:lnTo>
                  <a:pt x="118487" y="1093371"/>
                </a:lnTo>
                <a:lnTo>
                  <a:pt x="118487" y="1093082"/>
                </a:lnTo>
                <a:lnTo>
                  <a:pt x="118307" y="1092902"/>
                </a:lnTo>
                <a:lnTo>
                  <a:pt x="117982" y="1092902"/>
                </a:lnTo>
                <a:lnTo>
                  <a:pt x="117586" y="1092398"/>
                </a:lnTo>
                <a:lnTo>
                  <a:pt x="117694" y="1090596"/>
                </a:lnTo>
                <a:lnTo>
                  <a:pt x="117874" y="1090488"/>
                </a:lnTo>
                <a:lnTo>
                  <a:pt x="118487" y="1090488"/>
                </a:lnTo>
                <a:lnTo>
                  <a:pt x="118703" y="1090415"/>
                </a:lnTo>
                <a:lnTo>
                  <a:pt x="118379" y="1090091"/>
                </a:lnTo>
                <a:lnTo>
                  <a:pt x="118379" y="1089514"/>
                </a:lnTo>
                <a:lnTo>
                  <a:pt x="118559" y="1089406"/>
                </a:lnTo>
                <a:close/>
                <a:moveTo>
                  <a:pt x="92778" y="1089190"/>
                </a:moveTo>
                <a:lnTo>
                  <a:pt x="93751" y="1089298"/>
                </a:lnTo>
                <a:lnTo>
                  <a:pt x="94076" y="1089587"/>
                </a:lnTo>
                <a:lnTo>
                  <a:pt x="94364" y="1089587"/>
                </a:lnTo>
                <a:lnTo>
                  <a:pt x="94869" y="1090091"/>
                </a:lnTo>
                <a:lnTo>
                  <a:pt x="94761" y="1090704"/>
                </a:lnTo>
                <a:lnTo>
                  <a:pt x="94580" y="1090812"/>
                </a:lnTo>
                <a:lnTo>
                  <a:pt x="94256" y="1090812"/>
                </a:lnTo>
                <a:lnTo>
                  <a:pt x="93967" y="1090488"/>
                </a:lnTo>
                <a:lnTo>
                  <a:pt x="93679" y="1090488"/>
                </a:lnTo>
                <a:lnTo>
                  <a:pt x="92669" y="1089298"/>
                </a:lnTo>
                <a:close/>
                <a:moveTo>
                  <a:pt x="121155" y="1088686"/>
                </a:moveTo>
                <a:lnTo>
                  <a:pt x="121480" y="1088686"/>
                </a:lnTo>
                <a:lnTo>
                  <a:pt x="121660" y="1088902"/>
                </a:lnTo>
                <a:lnTo>
                  <a:pt x="121588" y="1089695"/>
                </a:lnTo>
                <a:lnTo>
                  <a:pt x="121372" y="1089911"/>
                </a:lnTo>
                <a:lnTo>
                  <a:pt x="121083" y="1089803"/>
                </a:lnTo>
                <a:lnTo>
                  <a:pt x="120687" y="1089406"/>
                </a:lnTo>
                <a:lnTo>
                  <a:pt x="120687" y="1089082"/>
                </a:lnTo>
                <a:close/>
                <a:moveTo>
                  <a:pt x="116396" y="1088613"/>
                </a:moveTo>
                <a:lnTo>
                  <a:pt x="116684" y="1088613"/>
                </a:lnTo>
                <a:lnTo>
                  <a:pt x="116900" y="1088794"/>
                </a:lnTo>
                <a:lnTo>
                  <a:pt x="116684" y="1088902"/>
                </a:lnTo>
                <a:lnTo>
                  <a:pt x="116396" y="1088902"/>
                </a:lnTo>
                <a:lnTo>
                  <a:pt x="116179" y="1088686"/>
                </a:lnTo>
                <a:close/>
                <a:moveTo>
                  <a:pt x="252479" y="1088613"/>
                </a:moveTo>
                <a:lnTo>
                  <a:pt x="252803" y="1088613"/>
                </a:lnTo>
                <a:lnTo>
                  <a:pt x="253597" y="1089406"/>
                </a:lnTo>
                <a:lnTo>
                  <a:pt x="253597" y="1089695"/>
                </a:lnTo>
                <a:lnTo>
                  <a:pt x="253380" y="1089803"/>
                </a:lnTo>
                <a:lnTo>
                  <a:pt x="252803" y="1089803"/>
                </a:lnTo>
                <a:lnTo>
                  <a:pt x="252299" y="1089298"/>
                </a:lnTo>
                <a:lnTo>
                  <a:pt x="252299" y="1088686"/>
                </a:lnTo>
                <a:close/>
                <a:moveTo>
                  <a:pt x="115494" y="1088505"/>
                </a:moveTo>
                <a:lnTo>
                  <a:pt x="115783" y="1088613"/>
                </a:lnTo>
                <a:lnTo>
                  <a:pt x="115891" y="1088686"/>
                </a:lnTo>
                <a:lnTo>
                  <a:pt x="115891" y="1089010"/>
                </a:lnTo>
                <a:lnTo>
                  <a:pt x="116071" y="1089190"/>
                </a:lnTo>
                <a:lnTo>
                  <a:pt x="116396" y="1089190"/>
                </a:lnTo>
                <a:lnTo>
                  <a:pt x="116792" y="1089695"/>
                </a:lnTo>
                <a:lnTo>
                  <a:pt x="116468" y="1089875"/>
                </a:lnTo>
                <a:lnTo>
                  <a:pt x="116396" y="1090488"/>
                </a:lnTo>
                <a:lnTo>
                  <a:pt x="116071" y="1090776"/>
                </a:lnTo>
                <a:lnTo>
                  <a:pt x="116071" y="1091389"/>
                </a:lnTo>
                <a:lnTo>
                  <a:pt x="115891" y="1091497"/>
                </a:lnTo>
                <a:lnTo>
                  <a:pt x="114881" y="1091497"/>
                </a:lnTo>
                <a:lnTo>
                  <a:pt x="114809" y="1091280"/>
                </a:lnTo>
                <a:lnTo>
                  <a:pt x="114881" y="1089803"/>
                </a:lnTo>
                <a:lnTo>
                  <a:pt x="115206" y="1089587"/>
                </a:lnTo>
                <a:lnTo>
                  <a:pt x="115278" y="1088686"/>
                </a:lnTo>
                <a:close/>
                <a:moveTo>
                  <a:pt x="76335" y="1088505"/>
                </a:moveTo>
                <a:lnTo>
                  <a:pt x="76912" y="1088613"/>
                </a:lnTo>
                <a:lnTo>
                  <a:pt x="77417" y="1089010"/>
                </a:lnTo>
                <a:lnTo>
                  <a:pt x="77309" y="1089298"/>
                </a:lnTo>
                <a:lnTo>
                  <a:pt x="77236" y="1089514"/>
                </a:lnTo>
                <a:lnTo>
                  <a:pt x="76840" y="1089514"/>
                </a:lnTo>
                <a:lnTo>
                  <a:pt x="76624" y="1089082"/>
                </a:lnTo>
                <a:lnTo>
                  <a:pt x="75938" y="1089082"/>
                </a:lnTo>
                <a:lnTo>
                  <a:pt x="75830" y="1088902"/>
                </a:lnTo>
                <a:close/>
                <a:moveTo>
                  <a:pt x="117369" y="1088397"/>
                </a:moveTo>
                <a:lnTo>
                  <a:pt x="117694" y="1088397"/>
                </a:lnTo>
                <a:lnTo>
                  <a:pt x="117874" y="1088613"/>
                </a:lnTo>
                <a:lnTo>
                  <a:pt x="117766" y="1089190"/>
                </a:lnTo>
                <a:lnTo>
                  <a:pt x="117694" y="1089298"/>
                </a:lnTo>
                <a:lnTo>
                  <a:pt x="117297" y="1089298"/>
                </a:lnTo>
                <a:lnTo>
                  <a:pt x="117189" y="1089118"/>
                </a:lnTo>
                <a:lnTo>
                  <a:pt x="117189" y="1088505"/>
                </a:lnTo>
                <a:close/>
                <a:moveTo>
                  <a:pt x="97357" y="1087785"/>
                </a:moveTo>
                <a:lnTo>
                  <a:pt x="97862" y="1088217"/>
                </a:lnTo>
                <a:lnTo>
                  <a:pt x="97645" y="1088397"/>
                </a:lnTo>
                <a:lnTo>
                  <a:pt x="97068" y="1088289"/>
                </a:lnTo>
                <a:lnTo>
                  <a:pt x="96852" y="1088217"/>
                </a:lnTo>
                <a:close/>
                <a:moveTo>
                  <a:pt x="103739" y="1087604"/>
                </a:moveTo>
                <a:lnTo>
                  <a:pt x="105001" y="1087712"/>
                </a:lnTo>
                <a:lnTo>
                  <a:pt x="105109" y="1087893"/>
                </a:lnTo>
                <a:lnTo>
                  <a:pt x="105109" y="1088794"/>
                </a:lnTo>
                <a:lnTo>
                  <a:pt x="104929" y="1088902"/>
                </a:lnTo>
                <a:lnTo>
                  <a:pt x="104605" y="1088902"/>
                </a:lnTo>
                <a:lnTo>
                  <a:pt x="104424" y="1089010"/>
                </a:lnTo>
                <a:lnTo>
                  <a:pt x="104424" y="1089298"/>
                </a:lnTo>
                <a:lnTo>
                  <a:pt x="105037" y="1090019"/>
                </a:lnTo>
                <a:lnTo>
                  <a:pt x="104821" y="1090091"/>
                </a:lnTo>
                <a:lnTo>
                  <a:pt x="104532" y="1090091"/>
                </a:lnTo>
                <a:lnTo>
                  <a:pt x="104028" y="1090488"/>
                </a:lnTo>
                <a:lnTo>
                  <a:pt x="104028" y="1090812"/>
                </a:lnTo>
                <a:lnTo>
                  <a:pt x="103811" y="1090920"/>
                </a:lnTo>
                <a:lnTo>
                  <a:pt x="103523" y="1090920"/>
                </a:lnTo>
                <a:lnTo>
                  <a:pt x="103343" y="1090992"/>
                </a:lnTo>
                <a:lnTo>
                  <a:pt x="103343" y="1091316"/>
                </a:lnTo>
                <a:lnTo>
                  <a:pt x="103631" y="1091713"/>
                </a:lnTo>
                <a:lnTo>
                  <a:pt x="103631" y="1091893"/>
                </a:lnTo>
                <a:lnTo>
                  <a:pt x="103415" y="1092109"/>
                </a:lnTo>
                <a:lnTo>
                  <a:pt x="101828" y="1092001"/>
                </a:lnTo>
                <a:lnTo>
                  <a:pt x="101720" y="1091785"/>
                </a:lnTo>
                <a:lnTo>
                  <a:pt x="101828" y="1090307"/>
                </a:lnTo>
                <a:lnTo>
                  <a:pt x="102153" y="1090091"/>
                </a:lnTo>
                <a:lnTo>
                  <a:pt x="102153" y="1089514"/>
                </a:lnTo>
                <a:lnTo>
                  <a:pt x="102838" y="1088902"/>
                </a:lnTo>
                <a:lnTo>
                  <a:pt x="102946" y="1088289"/>
                </a:lnTo>
                <a:close/>
                <a:moveTo>
                  <a:pt x="110807" y="1086992"/>
                </a:moveTo>
                <a:lnTo>
                  <a:pt x="111384" y="1086992"/>
                </a:lnTo>
                <a:lnTo>
                  <a:pt x="111997" y="1087712"/>
                </a:lnTo>
                <a:lnTo>
                  <a:pt x="112321" y="1087712"/>
                </a:lnTo>
                <a:lnTo>
                  <a:pt x="112501" y="1087893"/>
                </a:lnTo>
                <a:lnTo>
                  <a:pt x="112321" y="1089983"/>
                </a:lnTo>
                <a:lnTo>
                  <a:pt x="112213" y="1090091"/>
                </a:lnTo>
                <a:lnTo>
                  <a:pt x="110626" y="1089911"/>
                </a:lnTo>
                <a:lnTo>
                  <a:pt x="110122" y="1089514"/>
                </a:lnTo>
                <a:lnTo>
                  <a:pt x="110230" y="1089190"/>
                </a:lnTo>
                <a:lnTo>
                  <a:pt x="109833" y="1088902"/>
                </a:lnTo>
                <a:lnTo>
                  <a:pt x="110013" y="1087712"/>
                </a:lnTo>
                <a:lnTo>
                  <a:pt x="110122" y="1087496"/>
                </a:lnTo>
                <a:lnTo>
                  <a:pt x="110410" y="1087604"/>
                </a:lnTo>
                <a:lnTo>
                  <a:pt x="110590" y="1087388"/>
                </a:lnTo>
                <a:lnTo>
                  <a:pt x="110590" y="1087100"/>
                </a:lnTo>
                <a:close/>
                <a:moveTo>
                  <a:pt x="35661" y="1086523"/>
                </a:moveTo>
                <a:lnTo>
                  <a:pt x="35986" y="1086523"/>
                </a:lnTo>
                <a:lnTo>
                  <a:pt x="36166" y="1086595"/>
                </a:lnTo>
                <a:lnTo>
                  <a:pt x="36166" y="1086920"/>
                </a:lnTo>
                <a:lnTo>
                  <a:pt x="35986" y="1087100"/>
                </a:lnTo>
                <a:lnTo>
                  <a:pt x="35661" y="1087100"/>
                </a:lnTo>
                <a:lnTo>
                  <a:pt x="35481" y="1086920"/>
                </a:lnTo>
                <a:lnTo>
                  <a:pt x="35481" y="1086595"/>
                </a:lnTo>
                <a:close/>
                <a:moveTo>
                  <a:pt x="99629" y="1086415"/>
                </a:moveTo>
                <a:lnTo>
                  <a:pt x="100061" y="1086523"/>
                </a:lnTo>
                <a:lnTo>
                  <a:pt x="100133" y="1086595"/>
                </a:lnTo>
                <a:lnTo>
                  <a:pt x="100133" y="1087208"/>
                </a:lnTo>
                <a:lnTo>
                  <a:pt x="99953" y="1087388"/>
                </a:lnTo>
                <a:lnTo>
                  <a:pt x="99629" y="1087316"/>
                </a:lnTo>
                <a:lnTo>
                  <a:pt x="99556" y="1087208"/>
                </a:lnTo>
                <a:lnTo>
                  <a:pt x="99556" y="1086595"/>
                </a:lnTo>
                <a:close/>
                <a:moveTo>
                  <a:pt x="115999" y="1086199"/>
                </a:moveTo>
                <a:lnTo>
                  <a:pt x="116576" y="1086199"/>
                </a:lnTo>
                <a:lnTo>
                  <a:pt x="116792" y="1086415"/>
                </a:lnTo>
                <a:lnTo>
                  <a:pt x="116684" y="1086992"/>
                </a:lnTo>
                <a:lnTo>
                  <a:pt x="116504" y="1087100"/>
                </a:lnTo>
                <a:lnTo>
                  <a:pt x="116179" y="1087100"/>
                </a:lnTo>
                <a:lnTo>
                  <a:pt x="115783" y="1086595"/>
                </a:lnTo>
                <a:lnTo>
                  <a:pt x="115783" y="1086307"/>
                </a:lnTo>
                <a:close/>
                <a:moveTo>
                  <a:pt x="114376" y="1085514"/>
                </a:moveTo>
                <a:lnTo>
                  <a:pt x="115386" y="1085514"/>
                </a:lnTo>
                <a:lnTo>
                  <a:pt x="115494" y="1085694"/>
                </a:lnTo>
                <a:lnTo>
                  <a:pt x="115494" y="1086019"/>
                </a:lnTo>
                <a:lnTo>
                  <a:pt x="115206" y="1086307"/>
                </a:lnTo>
                <a:lnTo>
                  <a:pt x="115098" y="1086595"/>
                </a:lnTo>
                <a:lnTo>
                  <a:pt x="114989" y="1086703"/>
                </a:lnTo>
                <a:lnTo>
                  <a:pt x="114701" y="1086703"/>
                </a:lnTo>
                <a:lnTo>
                  <a:pt x="114485" y="1086487"/>
                </a:lnTo>
                <a:lnTo>
                  <a:pt x="114485" y="1086199"/>
                </a:lnTo>
                <a:lnTo>
                  <a:pt x="114196" y="1085910"/>
                </a:lnTo>
                <a:lnTo>
                  <a:pt x="114304" y="1085622"/>
                </a:lnTo>
                <a:close/>
                <a:moveTo>
                  <a:pt x="117694" y="1084505"/>
                </a:moveTo>
                <a:lnTo>
                  <a:pt x="118090" y="1085009"/>
                </a:lnTo>
                <a:lnTo>
                  <a:pt x="117982" y="1086523"/>
                </a:lnTo>
                <a:lnTo>
                  <a:pt x="117874" y="1086595"/>
                </a:lnTo>
                <a:lnTo>
                  <a:pt x="117477" y="1086595"/>
                </a:lnTo>
                <a:lnTo>
                  <a:pt x="117081" y="1086091"/>
                </a:lnTo>
                <a:lnTo>
                  <a:pt x="117189" y="1084901"/>
                </a:lnTo>
                <a:close/>
                <a:moveTo>
                  <a:pt x="105939" y="1084505"/>
                </a:moveTo>
                <a:lnTo>
                  <a:pt x="106227" y="1084613"/>
                </a:lnTo>
                <a:lnTo>
                  <a:pt x="106516" y="1084901"/>
                </a:lnTo>
                <a:lnTo>
                  <a:pt x="107814" y="1085009"/>
                </a:lnTo>
                <a:lnTo>
                  <a:pt x="107922" y="1085118"/>
                </a:lnTo>
                <a:lnTo>
                  <a:pt x="107922" y="1085694"/>
                </a:lnTo>
                <a:lnTo>
                  <a:pt x="108210" y="1086019"/>
                </a:lnTo>
                <a:lnTo>
                  <a:pt x="108030" y="1086199"/>
                </a:lnTo>
                <a:lnTo>
                  <a:pt x="107021" y="1086091"/>
                </a:lnTo>
                <a:lnTo>
                  <a:pt x="106732" y="1085802"/>
                </a:lnTo>
                <a:lnTo>
                  <a:pt x="105831" y="1085694"/>
                </a:lnTo>
                <a:lnTo>
                  <a:pt x="105326" y="1085190"/>
                </a:lnTo>
                <a:lnTo>
                  <a:pt x="105722" y="1085009"/>
                </a:lnTo>
                <a:lnTo>
                  <a:pt x="105722" y="1084721"/>
                </a:lnTo>
                <a:close/>
                <a:moveTo>
                  <a:pt x="110013" y="1084217"/>
                </a:moveTo>
                <a:lnTo>
                  <a:pt x="111420" y="1085694"/>
                </a:lnTo>
                <a:lnTo>
                  <a:pt x="111311" y="1086307"/>
                </a:lnTo>
                <a:lnTo>
                  <a:pt x="111095" y="1086415"/>
                </a:lnTo>
                <a:lnTo>
                  <a:pt x="108896" y="1086199"/>
                </a:lnTo>
                <a:lnTo>
                  <a:pt x="108823" y="1086091"/>
                </a:lnTo>
                <a:lnTo>
                  <a:pt x="108823" y="1085514"/>
                </a:lnTo>
                <a:lnTo>
                  <a:pt x="109220" y="1085190"/>
                </a:lnTo>
                <a:lnTo>
                  <a:pt x="109220" y="1084901"/>
                </a:lnTo>
                <a:lnTo>
                  <a:pt x="109509" y="1084613"/>
                </a:lnTo>
                <a:lnTo>
                  <a:pt x="109617" y="1084397"/>
                </a:lnTo>
                <a:lnTo>
                  <a:pt x="109725" y="1084217"/>
                </a:lnTo>
                <a:close/>
                <a:moveTo>
                  <a:pt x="74135" y="1083892"/>
                </a:moveTo>
                <a:lnTo>
                  <a:pt x="74424" y="1084180"/>
                </a:lnTo>
                <a:lnTo>
                  <a:pt x="74712" y="1084180"/>
                </a:lnTo>
                <a:lnTo>
                  <a:pt x="75434" y="1085009"/>
                </a:lnTo>
                <a:lnTo>
                  <a:pt x="75434" y="1085586"/>
                </a:lnTo>
                <a:lnTo>
                  <a:pt x="75722" y="1085910"/>
                </a:lnTo>
                <a:lnTo>
                  <a:pt x="75722" y="1086199"/>
                </a:lnTo>
                <a:lnTo>
                  <a:pt x="76011" y="1086487"/>
                </a:lnTo>
                <a:lnTo>
                  <a:pt x="75830" y="1088289"/>
                </a:lnTo>
                <a:lnTo>
                  <a:pt x="75542" y="1088577"/>
                </a:lnTo>
                <a:lnTo>
                  <a:pt x="75542" y="1088902"/>
                </a:lnTo>
                <a:lnTo>
                  <a:pt x="75325" y="1089010"/>
                </a:lnTo>
                <a:lnTo>
                  <a:pt x="75037" y="1089010"/>
                </a:lnTo>
                <a:lnTo>
                  <a:pt x="74821" y="1088794"/>
                </a:lnTo>
                <a:lnTo>
                  <a:pt x="74929" y="1088289"/>
                </a:lnTo>
                <a:lnTo>
                  <a:pt x="74640" y="1087893"/>
                </a:lnTo>
                <a:lnTo>
                  <a:pt x="74640" y="1087604"/>
                </a:lnTo>
                <a:lnTo>
                  <a:pt x="74244" y="1087100"/>
                </a:lnTo>
                <a:lnTo>
                  <a:pt x="73523" y="1087100"/>
                </a:lnTo>
                <a:lnTo>
                  <a:pt x="73234" y="1087388"/>
                </a:lnTo>
                <a:lnTo>
                  <a:pt x="72224" y="1087316"/>
                </a:lnTo>
                <a:lnTo>
                  <a:pt x="72152" y="1087100"/>
                </a:lnTo>
                <a:lnTo>
                  <a:pt x="72152" y="1086487"/>
                </a:lnTo>
                <a:lnTo>
                  <a:pt x="72044" y="1086415"/>
                </a:lnTo>
                <a:lnTo>
                  <a:pt x="71647" y="1086703"/>
                </a:lnTo>
                <a:lnTo>
                  <a:pt x="70458" y="1086595"/>
                </a:lnTo>
                <a:lnTo>
                  <a:pt x="69953" y="1086091"/>
                </a:lnTo>
                <a:lnTo>
                  <a:pt x="71143" y="1085118"/>
                </a:lnTo>
                <a:lnTo>
                  <a:pt x="72152" y="1085226"/>
                </a:lnTo>
                <a:lnTo>
                  <a:pt x="72441" y="1085514"/>
                </a:lnTo>
                <a:lnTo>
                  <a:pt x="72765" y="1085514"/>
                </a:lnTo>
                <a:lnTo>
                  <a:pt x="72837" y="1085406"/>
                </a:lnTo>
                <a:lnTo>
                  <a:pt x="72946" y="1085118"/>
                </a:lnTo>
                <a:lnTo>
                  <a:pt x="73234" y="1084793"/>
                </a:lnTo>
                <a:lnTo>
                  <a:pt x="73234" y="1084505"/>
                </a:lnTo>
                <a:close/>
                <a:moveTo>
                  <a:pt x="107237" y="1083712"/>
                </a:moveTo>
                <a:lnTo>
                  <a:pt x="107525" y="1083820"/>
                </a:lnTo>
                <a:lnTo>
                  <a:pt x="107742" y="1083892"/>
                </a:lnTo>
                <a:lnTo>
                  <a:pt x="107742" y="1084217"/>
                </a:lnTo>
                <a:lnTo>
                  <a:pt x="107129" y="1084613"/>
                </a:lnTo>
                <a:lnTo>
                  <a:pt x="106804" y="1084613"/>
                </a:lnTo>
                <a:lnTo>
                  <a:pt x="106732" y="1084397"/>
                </a:lnTo>
                <a:lnTo>
                  <a:pt x="106732" y="1084217"/>
                </a:lnTo>
                <a:close/>
                <a:moveTo>
                  <a:pt x="115891" y="1082306"/>
                </a:moveTo>
                <a:lnTo>
                  <a:pt x="116071" y="1082523"/>
                </a:lnTo>
                <a:lnTo>
                  <a:pt x="116071" y="1082811"/>
                </a:lnTo>
                <a:lnTo>
                  <a:pt x="116396" y="1083099"/>
                </a:lnTo>
                <a:lnTo>
                  <a:pt x="115783" y="1083496"/>
                </a:lnTo>
                <a:lnTo>
                  <a:pt x="115170" y="1083496"/>
                </a:lnTo>
                <a:lnTo>
                  <a:pt x="115098" y="1083316"/>
                </a:lnTo>
                <a:lnTo>
                  <a:pt x="115098" y="1082414"/>
                </a:lnTo>
                <a:lnTo>
                  <a:pt x="115278" y="1082306"/>
                </a:lnTo>
                <a:close/>
                <a:moveTo>
                  <a:pt x="38871" y="1082198"/>
                </a:moveTo>
                <a:lnTo>
                  <a:pt x="39556" y="1082306"/>
                </a:lnTo>
                <a:lnTo>
                  <a:pt x="39664" y="1082523"/>
                </a:lnTo>
                <a:lnTo>
                  <a:pt x="39664" y="1082811"/>
                </a:lnTo>
                <a:lnTo>
                  <a:pt x="39448" y="1082919"/>
                </a:lnTo>
                <a:lnTo>
                  <a:pt x="38871" y="1082811"/>
                </a:lnTo>
                <a:lnTo>
                  <a:pt x="38654" y="1082703"/>
                </a:lnTo>
                <a:lnTo>
                  <a:pt x="38762" y="1082414"/>
                </a:lnTo>
                <a:close/>
                <a:moveTo>
                  <a:pt x="252587" y="1082018"/>
                </a:moveTo>
                <a:lnTo>
                  <a:pt x="252948" y="1082126"/>
                </a:lnTo>
                <a:lnTo>
                  <a:pt x="253236" y="1082414"/>
                </a:lnTo>
                <a:lnTo>
                  <a:pt x="253525" y="1082414"/>
                </a:lnTo>
                <a:lnTo>
                  <a:pt x="254029" y="1082919"/>
                </a:lnTo>
                <a:lnTo>
                  <a:pt x="254029" y="1083207"/>
                </a:lnTo>
                <a:lnTo>
                  <a:pt x="254426" y="1083712"/>
                </a:lnTo>
                <a:lnTo>
                  <a:pt x="254715" y="1083712"/>
                </a:lnTo>
                <a:lnTo>
                  <a:pt x="254931" y="1083820"/>
                </a:lnTo>
                <a:lnTo>
                  <a:pt x="254931" y="1084108"/>
                </a:lnTo>
                <a:lnTo>
                  <a:pt x="255616" y="1084901"/>
                </a:lnTo>
                <a:lnTo>
                  <a:pt x="257527" y="1085009"/>
                </a:lnTo>
                <a:lnTo>
                  <a:pt x="257924" y="1084829"/>
                </a:lnTo>
                <a:lnTo>
                  <a:pt x="258212" y="1084829"/>
                </a:lnTo>
                <a:lnTo>
                  <a:pt x="260195" y="1083135"/>
                </a:lnTo>
                <a:lnTo>
                  <a:pt x="260376" y="1083135"/>
                </a:lnTo>
                <a:lnTo>
                  <a:pt x="260664" y="1082919"/>
                </a:lnTo>
                <a:lnTo>
                  <a:pt x="261674" y="1082919"/>
                </a:lnTo>
                <a:lnTo>
                  <a:pt x="261962" y="1083207"/>
                </a:lnTo>
                <a:lnTo>
                  <a:pt x="262287" y="1083316"/>
                </a:lnTo>
                <a:lnTo>
                  <a:pt x="262972" y="1082739"/>
                </a:lnTo>
                <a:lnTo>
                  <a:pt x="263369" y="1083207"/>
                </a:lnTo>
                <a:lnTo>
                  <a:pt x="263369" y="1084108"/>
                </a:lnTo>
                <a:lnTo>
                  <a:pt x="264270" y="1085009"/>
                </a:lnTo>
                <a:lnTo>
                  <a:pt x="264162" y="1085910"/>
                </a:lnTo>
                <a:lnTo>
                  <a:pt x="263982" y="1086019"/>
                </a:lnTo>
                <a:lnTo>
                  <a:pt x="263657" y="1086019"/>
                </a:lnTo>
                <a:lnTo>
                  <a:pt x="263585" y="1086199"/>
                </a:lnTo>
                <a:lnTo>
                  <a:pt x="263477" y="1086703"/>
                </a:lnTo>
                <a:lnTo>
                  <a:pt x="263152" y="1086992"/>
                </a:lnTo>
                <a:lnTo>
                  <a:pt x="263080" y="1087604"/>
                </a:lnTo>
                <a:lnTo>
                  <a:pt x="262972" y="1087821"/>
                </a:lnTo>
                <a:lnTo>
                  <a:pt x="262683" y="1087712"/>
                </a:lnTo>
                <a:lnTo>
                  <a:pt x="262179" y="1088217"/>
                </a:lnTo>
                <a:lnTo>
                  <a:pt x="262287" y="1088289"/>
                </a:lnTo>
                <a:lnTo>
                  <a:pt x="263873" y="1088397"/>
                </a:lnTo>
                <a:lnTo>
                  <a:pt x="264162" y="1088686"/>
                </a:lnTo>
                <a:lnTo>
                  <a:pt x="264775" y="1088794"/>
                </a:lnTo>
                <a:lnTo>
                  <a:pt x="265280" y="1089298"/>
                </a:lnTo>
                <a:lnTo>
                  <a:pt x="265280" y="1089478"/>
                </a:lnTo>
                <a:lnTo>
                  <a:pt x="265388" y="1089695"/>
                </a:lnTo>
                <a:lnTo>
                  <a:pt x="265676" y="1089695"/>
                </a:lnTo>
                <a:lnTo>
                  <a:pt x="266758" y="1090776"/>
                </a:lnTo>
                <a:lnTo>
                  <a:pt x="266686" y="1091389"/>
                </a:lnTo>
                <a:lnTo>
                  <a:pt x="267155" y="1091893"/>
                </a:lnTo>
                <a:lnTo>
                  <a:pt x="267479" y="1091893"/>
                </a:lnTo>
                <a:lnTo>
                  <a:pt x="267768" y="1092181"/>
                </a:lnTo>
                <a:lnTo>
                  <a:pt x="268777" y="1092290"/>
                </a:lnTo>
                <a:lnTo>
                  <a:pt x="268958" y="1092578"/>
                </a:lnTo>
                <a:lnTo>
                  <a:pt x="269354" y="1092578"/>
                </a:lnTo>
                <a:lnTo>
                  <a:pt x="270364" y="1093767"/>
                </a:lnTo>
                <a:lnTo>
                  <a:pt x="270364" y="1093983"/>
                </a:lnTo>
                <a:lnTo>
                  <a:pt x="270652" y="1094380"/>
                </a:lnTo>
                <a:lnTo>
                  <a:pt x="270652" y="1094668"/>
                </a:lnTo>
                <a:lnTo>
                  <a:pt x="271265" y="1095281"/>
                </a:lnTo>
                <a:lnTo>
                  <a:pt x="271157" y="1095569"/>
                </a:lnTo>
                <a:lnTo>
                  <a:pt x="271482" y="1095858"/>
                </a:lnTo>
                <a:lnTo>
                  <a:pt x="271482" y="1096182"/>
                </a:lnTo>
                <a:lnTo>
                  <a:pt x="271770" y="1096470"/>
                </a:lnTo>
                <a:lnTo>
                  <a:pt x="271770" y="1097371"/>
                </a:lnTo>
                <a:lnTo>
                  <a:pt x="272059" y="1097660"/>
                </a:lnTo>
                <a:lnTo>
                  <a:pt x="271986" y="1098561"/>
                </a:lnTo>
                <a:lnTo>
                  <a:pt x="272275" y="1098885"/>
                </a:lnTo>
                <a:lnTo>
                  <a:pt x="272275" y="1099750"/>
                </a:lnTo>
                <a:lnTo>
                  <a:pt x="272888" y="1100471"/>
                </a:lnTo>
                <a:lnTo>
                  <a:pt x="272888" y="1100759"/>
                </a:lnTo>
                <a:lnTo>
                  <a:pt x="273176" y="1101047"/>
                </a:lnTo>
                <a:lnTo>
                  <a:pt x="273068" y="1101336"/>
                </a:lnTo>
                <a:lnTo>
                  <a:pt x="273393" y="1101660"/>
                </a:lnTo>
                <a:lnTo>
                  <a:pt x="273393" y="1102237"/>
                </a:lnTo>
                <a:lnTo>
                  <a:pt x="273681" y="1102561"/>
                </a:lnTo>
                <a:lnTo>
                  <a:pt x="273573" y="1103462"/>
                </a:lnTo>
                <a:lnTo>
                  <a:pt x="273897" y="1103750"/>
                </a:lnTo>
                <a:lnTo>
                  <a:pt x="273897" y="1104651"/>
                </a:lnTo>
                <a:lnTo>
                  <a:pt x="273501" y="1104940"/>
                </a:lnTo>
                <a:lnTo>
                  <a:pt x="273501" y="1105228"/>
                </a:lnTo>
                <a:lnTo>
                  <a:pt x="273789" y="1105552"/>
                </a:lnTo>
                <a:lnTo>
                  <a:pt x="273789" y="1105841"/>
                </a:lnTo>
                <a:lnTo>
                  <a:pt x="274078" y="1106129"/>
                </a:lnTo>
                <a:lnTo>
                  <a:pt x="274006" y="1107030"/>
                </a:lnTo>
                <a:lnTo>
                  <a:pt x="273681" y="1107246"/>
                </a:lnTo>
                <a:lnTo>
                  <a:pt x="273681" y="1107643"/>
                </a:lnTo>
                <a:lnTo>
                  <a:pt x="274006" y="1107931"/>
                </a:lnTo>
                <a:lnTo>
                  <a:pt x="274006" y="1108544"/>
                </a:lnTo>
                <a:lnTo>
                  <a:pt x="274691" y="1109337"/>
                </a:lnTo>
                <a:lnTo>
                  <a:pt x="274979" y="1109337"/>
                </a:lnTo>
                <a:lnTo>
                  <a:pt x="275304" y="1109625"/>
                </a:lnTo>
                <a:lnTo>
                  <a:pt x="276602" y="1109625"/>
                </a:lnTo>
                <a:lnTo>
                  <a:pt x="276890" y="1109445"/>
                </a:lnTo>
                <a:lnTo>
                  <a:pt x="277900" y="1109517"/>
                </a:lnTo>
                <a:lnTo>
                  <a:pt x="278188" y="1109228"/>
                </a:lnTo>
                <a:lnTo>
                  <a:pt x="278477" y="1109228"/>
                </a:lnTo>
                <a:lnTo>
                  <a:pt x="278874" y="1108940"/>
                </a:lnTo>
                <a:lnTo>
                  <a:pt x="279198" y="1108940"/>
                </a:lnTo>
                <a:lnTo>
                  <a:pt x="279775" y="1109517"/>
                </a:lnTo>
                <a:lnTo>
                  <a:pt x="280099" y="1109625"/>
                </a:lnTo>
                <a:lnTo>
                  <a:pt x="280893" y="1110418"/>
                </a:lnTo>
                <a:lnTo>
                  <a:pt x="280785" y="1110742"/>
                </a:lnTo>
                <a:lnTo>
                  <a:pt x="281001" y="1110814"/>
                </a:lnTo>
                <a:lnTo>
                  <a:pt x="281289" y="1110922"/>
                </a:lnTo>
                <a:lnTo>
                  <a:pt x="281506" y="1110742"/>
                </a:lnTo>
                <a:lnTo>
                  <a:pt x="281506" y="1110129"/>
                </a:lnTo>
                <a:lnTo>
                  <a:pt x="281686" y="1110021"/>
                </a:lnTo>
                <a:lnTo>
                  <a:pt x="283273" y="1111715"/>
                </a:lnTo>
                <a:lnTo>
                  <a:pt x="283273" y="1112040"/>
                </a:lnTo>
                <a:lnTo>
                  <a:pt x="283597" y="1112328"/>
                </a:lnTo>
                <a:lnTo>
                  <a:pt x="283597" y="1112616"/>
                </a:lnTo>
                <a:lnTo>
                  <a:pt x="283886" y="1112941"/>
                </a:lnTo>
                <a:lnTo>
                  <a:pt x="283886" y="1113229"/>
                </a:lnTo>
                <a:lnTo>
                  <a:pt x="284174" y="1113625"/>
                </a:lnTo>
                <a:lnTo>
                  <a:pt x="284102" y="1114238"/>
                </a:lnTo>
                <a:lnTo>
                  <a:pt x="284679" y="1114815"/>
                </a:lnTo>
                <a:lnTo>
                  <a:pt x="284679" y="1115391"/>
                </a:lnTo>
                <a:lnTo>
                  <a:pt x="285003" y="1115716"/>
                </a:lnTo>
                <a:lnTo>
                  <a:pt x="284895" y="1116905"/>
                </a:lnTo>
                <a:lnTo>
                  <a:pt x="285184" y="1117193"/>
                </a:lnTo>
                <a:lnTo>
                  <a:pt x="285184" y="1117518"/>
                </a:lnTo>
                <a:lnTo>
                  <a:pt x="285797" y="1118094"/>
                </a:lnTo>
                <a:lnTo>
                  <a:pt x="285508" y="1118419"/>
                </a:lnTo>
                <a:lnTo>
                  <a:pt x="285797" y="1118707"/>
                </a:lnTo>
                <a:lnTo>
                  <a:pt x="285689" y="1119896"/>
                </a:lnTo>
                <a:lnTo>
                  <a:pt x="286013" y="1120185"/>
                </a:lnTo>
                <a:lnTo>
                  <a:pt x="286013" y="1120509"/>
                </a:lnTo>
                <a:lnTo>
                  <a:pt x="286590" y="1121086"/>
                </a:lnTo>
                <a:lnTo>
                  <a:pt x="286590" y="1121482"/>
                </a:lnTo>
                <a:lnTo>
                  <a:pt x="287491" y="1122383"/>
                </a:lnTo>
                <a:lnTo>
                  <a:pt x="287383" y="1122708"/>
                </a:lnTo>
                <a:lnTo>
                  <a:pt x="287816" y="1122996"/>
                </a:lnTo>
                <a:lnTo>
                  <a:pt x="287708" y="1123284"/>
                </a:lnTo>
                <a:lnTo>
                  <a:pt x="287996" y="1123609"/>
                </a:lnTo>
                <a:lnTo>
                  <a:pt x="287996" y="1124185"/>
                </a:lnTo>
                <a:lnTo>
                  <a:pt x="288321" y="1124510"/>
                </a:lnTo>
                <a:lnTo>
                  <a:pt x="288213" y="1125411"/>
                </a:lnTo>
                <a:lnTo>
                  <a:pt x="288501" y="1125699"/>
                </a:lnTo>
                <a:lnTo>
                  <a:pt x="288501" y="1125987"/>
                </a:lnTo>
                <a:lnTo>
                  <a:pt x="288826" y="1126312"/>
                </a:lnTo>
                <a:lnTo>
                  <a:pt x="288826" y="1126708"/>
                </a:lnTo>
                <a:lnTo>
                  <a:pt x="289114" y="1126888"/>
                </a:lnTo>
                <a:lnTo>
                  <a:pt x="289114" y="1127177"/>
                </a:lnTo>
                <a:lnTo>
                  <a:pt x="289222" y="1127393"/>
                </a:lnTo>
                <a:lnTo>
                  <a:pt x="290809" y="1127501"/>
                </a:lnTo>
                <a:lnTo>
                  <a:pt x="291205" y="1127177"/>
                </a:lnTo>
                <a:lnTo>
                  <a:pt x="291494" y="1127285"/>
                </a:lnTo>
                <a:lnTo>
                  <a:pt x="291602" y="1127393"/>
                </a:lnTo>
                <a:lnTo>
                  <a:pt x="291602" y="1128005"/>
                </a:lnTo>
                <a:lnTo>
                  <a:pt x="291314" y="1128294"/>
                </a:lnTo>
                <a:lnTo>
                  <a:pt x="291205" y="1129195"/>
                </a:lnTo>
                <a:lnTo>
                  <a:pt x="290917" y="1129375"/>
                </a:lnTo>
                <a:lnTo>
                  <a:pt x="290917" y="1129699"/>
                </a:lnTo>
                <a:lnTo>
                  <a:pt x="290520" y="1129988"/>
                </a:lnTo>
                <a:lnTo>
                  <a:pt x="290520" y="1130276"/>
                </a:lnTo>
                <a:lnTo>
                  <a:pt x="290196" y="1130600"/>
                </a:lnTo>
                <a:lnTo>
                  <a:pt x="290088" y="1131465"/>
                </a:lnTo>
                <a:lnTo>
                  <a:pt x="289799" y="1131790"/>
                </a:lnTo>
                <a:lnTo>
                  <a:pt x="289619" y="1134060"/>
                </a:lnTo>
                <a:lnTo>
                  <a:pt x="289294" y="1134385"/>
                </a:lnTo>
                <a:lnTo>
                  <a:pt x="289222" y="1135286"/>
                </a:lnTo>
                <a:lnTo>
                  <a:pt x="289402" y="1135466"/>
                </a:lnTo>
                <a:lnTo>
                  <a:pt x="289691" y="1135466"/>
                </a:lnTo>
                <a:lnTo>
                  <a:pt x="290196" y="1135862"/>
                </a:lnTo>
                <a:lnTo>
                  <a:pt x="290088" y="1136475"/>
                </a:lnTo>
                <a:lnTo>
                  <a:pt x="290412" y="1136871"/>
                </a:lnTo>
                <a:lnTo>
                  <a:pt x="290412" y="1137160"/>
                </a:lnTo>
                <a:lnTo>
                  <a:pt x="290088" y="1137376"/>
                </a:lnTo>
                <a:lnTo>
                  <a:pt x="289907" y="1139466"/>
                </a:lnTo>
                <a:lnTo>
                  <a:pt x="290196" y="1139755"/>
                </a:lnTo>
                <a:lnTo>
                  <a:pt x="290196" y="1140656"/>
                </a:lnTo>
                <a:lnTo>
                  <a:pt x="290520" y="1140944"/>
                </a:lnTo>
                <a:lnTo>
                  <a:pt x="290304" y="1143359"/>
                </a:lnTo>
                <a:lnTo>
                  <a:pt x="290015" y="1143647"/>
                </a:lnTo>
                <a:lnTo>
                  <a:pt x="290015" y="1144260"/>
                </a:lnTo>
                <a:lnTo>
                  <a:pt x="289619" y="1144440"/>
                </a:lnTo>
                <a:lnTo>
                  <a:pt x="289511" y="1147143"/>
                </a:lnTo>
                <a:lnTo>
                  <a:pt x="289835" y="1147431"/>
                </a:lnTo>
                <a:lnTo>
                  <a:pt x="289619" y="1150747"/>
                </a:lnTo>
                <a:lnTo>
                  <a:pt x="289222" y="1151035"/>
                </a:lnTo>
                <a:lnTo>
                  <a:pt x="289114" y="1152513"/>
                </a:lnTo>
                <a:lnTo>
                  <a:pt x="288826" y="1152729"/>
                </a:lnTo>
                <a:lnTo>
                  <a:pt x="288717" y="1153918"/>
                </a:lnTo>
                <a:lnTo>
                  <a:pt x="289042" y="1154243"/>
                </a:lnTo>
                <a:lnTo>
                  <a:pt x="289042" y="1154531"/>
                </a:lnTo>
                <a:lnTo>
                  <a:pt x="288717" y="1154819"/>
                </a:lnTo>
                <a:lnTo>
                  <a:pt x="288537" y="1156910"/>
                </a:lnTo>
                <a:lnTo>
                  <a:pt x="288213" y="1157234"/>
                </a:lnTo>
                <a:lnTo>
                  <a:pt x="288213" y="1157703"/>
                </a:lnTo>
                <a:lnTo>
                  <a:pt x="287816" y="1158027"/>
                </a:lnTo>
                <a:lnTo>
                  <a:pt x="287816" y="1158928"/>
                </a:lnTo>
                <a:lnTo>
                  <a:pt x="288140" y="1159216"/>
                </a:lnTo>
                <a:lnTo>
                  <a:pt x="288140" y="1159505"/>
                </a:lnTo>
                <a:lnTo>
                  <a:pt x="288429" y="1159829"/>
                </a:lnTo>
                <a:lnTo>
                  <a:pt x="288429" y="1160117"/>
                </a:lnTo>
                <a:lnTo>
                  <a:pt x="288609" y="1160514"/>
                </a:lnTo>
                <a:lnTo>
                  <a:pt x="288609" y="1161415"/>
                </a:lnTo>
                <a:lnTo>
                  <a:pt x="288934" y="1161703"/>
                </a:lnTo>
                <a:lnTo>
                  <a:pt x="288717" y="1164298"/>
                </a:lnTo>
                <a:lnTo>
                  <a:pt x="289042" y="1164586"/>
                </a:lnTo>
                <a:lnTo>
                  <a:pt x="289042" y="1165812"/>
                </a:lnTo>
                <a:lnTo>
                  <a:pt x="289330" y="1166208"/>
                </a:lnTo>
                <a:lnTo>
                  <a:pt x="289222" y="1167001"/>
                </a:lnTo>
                <a:lnTo>
                  <a:pt x="289547" y="1167289"/>
                </a:lnTo>
                <a:lnTo>
                  <a:pt x="289439" y="1168479"/>
                </a:lnTo>
                <a:lnTo>
                  <a:pt x="289727" y="1168803"/>
                </a:lnTo>
                <a:lnTo>
                  <a:pt x="289727" y="1169992"/>
                </a:lnTo>
                <a:lnTo>
                  <a:pt x="289330" y="1170281"/>
                </a:lnTo>
                <a:lnTo>
                  <a:pt x="289258" y="1172695"/>
                </a:lnTo>
                <a:lnTo>
                  <a:pt x="288862" y="1172984"/>
                </a:lnTo>
                <a:lnTo>
                  <a:pt x="288862" y="1174173"/>
                </a:lnTo>
                <a:lnTo>
                  <a:pt x="288465" y="1174389"/>
                </a:lnTo>
                <a:lnTo>
                  <a:pt x="288249" y="1177669"/>
                </a:lnTo>
                <a:lnTo>
                  <a:pt x="287960" y="1177957"/>
                </a:lnTo>
                <a:lnTo>
                  <a:pt x="287852" y="1179471"/>
                </a:lnTo>
                <a:lnTo>
                  <a:pt x="287564" y="1179651"/>
                </a:lnTo>
                <a:lnTo>
                  <a:pt x="287455" y="1181165"/>
                </a:lnTo>
                <a:lnTo>
                  <a:pt x="287059" y="1181453"/>
                </a:lnTo>
                <a:lnTo>
                  <a:pt x="286951" y="1183868"/>
                </a:lnTo>
                <a:lnTo>
                  <a:pt x="286662" y="1184048"/>
                </a:lnTo>
                <a:lnTo>
                  <a:pt x="286554" y="1184949"/>
                </a:lnTo>
                <a:lnTo>
                  <a:pt x="286265" y="1185238"/>
                </a:lnTo>
                <a:lnTo>
                  <a:pt x="286265" y="1185562"/>
                </a:lnTo>
                <a:lnTo>
                  <a:pt x="285076" y="1186535"/>
                </a:lnTo>
                <a:lnTo>
                  <a:pt x="284679" y="1186535"/>
                </a:lnTo>
                <a:lnTo>
                  <a:pt x="284066" y="1187040"/>
                </a:lnTo>
                <a:lnTo>
                  <a:pt x="283669" y="1187040"/>
                </a:lnTo>
                <a:lnTo>
                  <a:pt x="283381" y="1187364"/>
                </a:lnTo>
                <a:lnTo>
                  <a:pt x="283056" y="1187256"/>
                </a:lnTo>
                <a:lnTo>
                  <a:pt x="281866" y="1188229"/>
                </a:lnTo>
                <a:lnTo>
                  <a:pt x="281866" y="1188842"/>
                </a:lnTo>
                <a:lnTo>
                  <a:pt x="281470" y="1189130"/>
                </a:lnTo>
                <a:lnTo>
                  <a:pt x="281470" y="1189454"/>
                </a:lnTo>
                <a:lnTo>
                  <a:pt x="281289" y="1189526"/>
                </a:lnTo>
                <a:lnTo>
                  <a:pt x="280965" y="1189526"/>
                </a:lnTo>
                <a:lnTo>
                  <a:pt x="280676" y="1189851"/>
                </a:lnTo>
                <a:lnTo>
                  <a:pt x="280352" y="1189743"/>
                </a:lnTo>
                <a:lnTo>
                  <a:pt x="280063" y="1189454"/>
                </a:lnTo>
                <a:lnTo>
                  <a:pt x="279775" y="1189454"/>
                </a:lnTo>
                <a:lnTo>
                  <a:pt x="279559" y="1189346"/>
                </a:lnTo>
                <a:lnTo>
                  <a:pt x="279559" y="1189058"/>
                </a:lnTo>
                <a:lnTo>
                  <a:pt x="279487" y="1188842"/>
                </a:lnTo>
                <a:lnTo>
                  <a:pt x="279090" y="1188842"/>
                </a:lnTo>
                <a:lnTo>
                  <a:pt x="278765" y="1188553"/>
                </a:lnTo>
                <a:lnTo>
                  <a:pt x="278297" y="1188950"/>
                </a:lnTo>
                <a:lnTo>
                  <a:pt x="278297" y="1189238"/>
                </a:lnTo>
                <a:lnTo>
                  <a:pt x="277972" y="1189562"/>
                </a:lnTo>
                <a:lnTo>
                  <a:pt x="277864" y="1190427"/>
                </a:lnTo>
                <a:lnTo>
                  <a:pt x="277395" y="1190860"/>
                </a:lnTo>
                <a:lnTo>
                  <a:pt x="277071" y="1190752"/>
                </a:lnTo>
                <a:lnTo>
                  <a:pt x="276494" y="1190139"/>
                </a:lnTo>
                <a:lnTo>
                  <a:pt x="276277" y="1190355"/>
                </a:lnTo>
                <a:lnTo>
                  <a:pt x="276097" y="1193527"/>
                </a:lnTo>
                <a:lnTo>
                  <a:pt x="275773" y="1193851"/>
                </a:lnTo>
                <a:lnTo>
                  <a:pt x="275773" y="1194139"/>
                </a:lnTo>
                <a:lnTo>
                  <a:pt x="275376" y="1194320"/>
                </a:lnTo>
                <a:lnTo>
                  <a:pt x="275304" y="1196122"/>
                </a:lnTo>
                <a:lnTo>
                  <a:pt x="275484" y="1196338"/>
                </a:lnTo>
                <a:lnTo>
                  <a:pt x="275989" y="1195941"/>
                </a:lnTo>
                <a:lnTo>
                  <a:pt x="275989" y="1195617"/>
                </a:lnTo>
                <a:lnTo>
                  <a:pt x="276277" y="1195329"/>
                </a:lnTo>
                <a:lnTo>
                  <a:pt x="276386" y="1195040"/>
                </a:lnTo>
                <a:lnTo>
                  <a:pt x="277467" y="1194139"/>
                </a:lnTo>
                <a:lnTo>
                  <a:pt x="277864" y="1194139"/>
                </a:lnTo>
                <a:lnTo>
                  <a:pt x="278369" y="1193743"/>
                </a:lnTo>
                <a:lnTo>
                  <a:pt x="278369" y="1192842"/>
                </a:lnTo>
                <a:lnTo>
                  <a:pt x="278765" y="1192518"/>
                </a:lnTo>
                <a:lnTo>
                  <a:pt x="278765" y="1191328"/>
                </a:lnTo>
                <a:lnTo>
                  <a:pt x="278982" y="1191220"/>
                </a:lnTo>
                <a:lnTo>
                  <a:pt x="279270" y="1191220"/>
                </a:lnTo>
                <a:lnTo>
                  <a:pt x="279450" y="1191328"/>
                </a:lnTo>
                <a:lnTo>
                  <a:pt x="279378" y="1191617"/>
                </a:lnTo>
                <a:lnTo>
                  <a:pt x="279559" y="1191833"/>
                </a:lnTo>
                <a:lnTo>
                  <a:pt x="279883" y="1191833"/>
                </a:lnTo>
                <a:lnTo>
                  <a:pt x="280063" y="1192013"/>
                </a:lnTo>
                <a:lnTo>
                  <a:pt x="279955" y="1192626"/>
                </a:lnTo>
                <a:lnTo>
                  <a:pt x="280460" y="1193022"/>
                </a:lnTo>
                <a:lnTo>
                  <a:pt x="280785" y="1193130"/>
                </a:lnTo>
                <a:lnTo>
                  <a:pt x="281073" y="1192842"/>
                </a:lnTo>
                <a:lnTo>
                  <a:pt x="281470" y="1192842"/>
                </a:lnTo>
                <a:lnTo>
                  <a:pt x="281578" y="1192734"/>
                </a:lnTo>
                <a:lnTo>
                  <a:pt x="281650" y="1192446"/>
                </a:lnTo>
                <a:lnTo>
                  <a:pt x="282768" y="1191436"/>
                </a:lnTo>
                <a:lnTo>
                  <a:pt x="286338" y="1191617"/>
                </a:lnTo>
                <a:lnTo>
                  <a:pt x="286662" y="1191941"/>
                </a:lnTo>
                <a:lnTo>
                  <a:pt x="287239" y="1192013"/>
                </a:lnTo>
                <a:lnTo>
                  <a:pt x="288249" y="1193130"/>
                </a:lnTo>
                <a:lnTo>
                  <a:pt x="288249" y="1193419"/>
                </a:lnTo>
                <a:lnTo>
                  <a:pt x="289150" y="1194320"/>
                </a:lnTo>
                <a:lnTo>
                  <a:pt x="289150" y="1194932"/>
                </a:lnTo>
                <a:lnTo>
                  <a:pt x="289727" y="1195509"/>
                </a:lnTo>
                <a:lnTo>
                  <a:pt x="289727" y="1195833"/>
                </a:lnTo>
                <a:lnTo>
                  <a:pt x="290052" y="1196122"/>
                </a:lnTo>
                <a:lnTo>
                  <a:pt x="290052" y="1196518"/>
                </a:lnTo>
                <a:lnTo>
                  <a:pt x="290340" y="1196734"/>
                </a:lnTo>
                <a:lnTo>
                  <a:pt x="290124" y="1199113"/>
                </a:lnTo>
                <a:lnTo>
                  <a:pt x="289835" y="1199401"/>
                </a:lnTo>
                <a:lnTo>
                  <a:pt x="289835" y="1200014"/>
                </a:lnTo>
                <a:lnTo>
                  <a:pt x="289439" y="1200302"/>
                </a:lnTo>
                <a:lnTo>
                  <a:pt x="289439" y="1200627"/>
                </a:lnTo>
                <a:lnTo>
                  <a:pt x="289150" y="1200915"/>
                </a:lnTo>
                <a:lnTo>
                  <a:pt x="289042" y="1201816"/>
                </a:lnTo>
                <a:lnTo>
                  <a:pt x="288717" y="1201996"/>
                </a:lnTo>
                <a:lnTo>
                  <a:pt x="288717" y="1202321"/>
                </a:lnTo>
                <a:lnTo>
                  <a:pt x="288357" y="1202609"/>
                </a:lnTo>
                <a:lnTo>
                  <a:pt x="288357" y="1203186"/>
                </a:lnTo>
                <a:lnTo>
                  <a:pt x="287924" y="1203510"/>
                </a:lnTo>
                <a:lnTo>
                  <a:pt x="287924" y="1203798"/>
                </a:lnTo>
                <a:lnTo>
                  <a:pt x="287131" y="1204483"/>
                </a:lnTo>
                <a:lnTo>
                  <a:pt x="286842" y="1204087"/>
                </a:lnTo>
                <a:lnTo>
                  <a:pt x="285544" y="1204087"/>
                </a:lnTo>
                <a:lnTo>
                  <a:pt x="285364" y="1204195"/>
                </a:lnTo>
                <a:lnTo>
                  <a:pt x="285652" y="1204483"/>
                </a:lnTo>
                <a:lnTo>
                  <a:pt x="285652" y="1204807"/>
                </a:lnTo>
                <a:lnTo>
                  <a:pt x="286265" y="1205492"/>
                </a:lnTo>
                <a:lnTo>
                  <a:pt x="286265" y="1205817"/>
                </a:lnTo>
                <a:lnTo>
                  <a:pt x="286842" y="1206393"/>
                </a:lnTo>
                <a:lnTo>
                  <a:pt x="286770" y="1207583"/>
                </a:lnTo>
                <a:lnTo>
                  <a:pt x="287636" y="1208484"/>
                </a:lnTo>
                <a:lnTo>
                  <a:pt x="287636" y="1208808"/>
                </a:lnTo>
                <a:lnTo>
                  <a:pt x="287960" y="1209096"/>
                </a:lnTo>
                <a:lnTo>
                  <a:pt x="287960" y="1209385"/>
                </a:lnTo>
                <a:lnTo>
                  <a:pt x="288826" y="1210394"/>
                </a:lnTo>
                <a:lnTo>
                  <a:pt x="288826" y="1211295"/>
                </a:lnTo>
                <a:lnTo>
                  <a:pt x="289150" y="1211583"/>
                </a:lnTo>
                <a:lnTo>
                  <a:pt x="289042" y="1211871"/>
                </a:lnTo>
                <a:lnTo>
                  <a:pt x="289366" y="1212196"/>
                </a:lnTo>
                <a:lnTo>
                  <a:pt x="289366" y="1212772"/>
                </a:lnTo>
                <a:lnTo>
                  <a:pt x="289943" y="1213385"/>
                </a:lnTo>
                <a:lnTo>
                  <a:pt x="289943" y="1213673"/>
                </a:lnTo>
                <a:lnTo>
                  <a:pt x="290232" y="1213998"/>
                </a:lnTo>
                <a:lnTo>
                  <a:pt x="290232" y="1214574"/>
                </a:lnTo>
                <a:lnTo>
                  <a:pt x="291133" y="1215583"/>
                </a:lnTo>
                <a:lnTo>
                  <a:pt x="291061" y="1215872"/>
                </a:lnTo>
                <a:lnTo>
                  <a:pt x="291241" y="1215980"/>
                </a:lnTo>
                <a:lnTo>
                  <a:pt x="292540" y="1216088"/>
                </a:lnTo>
                <a:lnTo>
                  <a:pt x="292720" y="1215872"/>
                </a:lnTo>
                <a:lnTo>
                  <a:pt x="292431" y="1215583"/>
                </a:lnTo>
                <a:lnTo>
                  <a:pt x="292540" y="1213890"/>
                </a:lnTo>
                <a:lnTo>
                  <a:pt x="292612" y="1213673"/>
                </a:lnTo>
                <a:lnTo>
                  <a:pt x="293044" y="1213673"/>
                </a:lnTo>
                <a:lnTo>
                  <a:pt x="293116" y="1213890"/>
                </a:lnTo>
                <a:lnTo>
                  <a:pt x="293116" y="1214178"/>
                </a:lnTo>
                <a:lnTo>
                  <a:pt x="293405" y="1214466"/>
                </a:lnTo>
                <a:lnTo>
                  <a:pt x="293405" y="1214791"/>
                </a:lnTo>
                <a:lnTo>
                  <a:pt x="293838" y="1215295"/>
                </a:lnTo>
                <a:lnTo>
                  <a:pt x="294126" y="1215295"/>
                </a:lnTo>
                <a:lnTo>
                  <a:pt x="294631" y="1215764"/>
                </a:lnTo>
                <a:lnTo>
                  <a:pt x="294631" y="1216088"/>
                </a:lnTo>
                <a:lnTo>
                  <a:pt x="294415" y="1216160"/>
                </a:lnTo>
                <a:lnTo>
                  <a:pt x="294126" y="1216160"/>
                </a:lnTo>
                <a:lnTo>
                  <a:pt x="293838" y="1216484"/>
                </a:lnTo>
                <a:lnTo>
                  <a:pt x="293441" y="1216484"/>
                </a:lnTo>
                <a:lnTo>
                  <a:pt x="293116" y="1216665"/>
                </a:lnTo>
                <a:lnTo>
                  <a:pt x="292828" y="1216665"/>
                </a:lnTo>
                <a:lnTo>
                  <a:pt x="292612" y="1216773"/>
                </a:lnTo>
                <a:lnTo>
                  <a:pt x="292540" y="1218250"/>
                </a:lnTo>
                <a:lnTo>
                  <a:pt x="292215" y="1218575"/>
                </a:lnTo>
                <a:lnTo>
                  <a:pt x="292215" y="1218863"/>
                </a:lnTo>
                <a:lnTo>
                  <a:pt x="291818" y="1219151"/>
                </a:lnTo>
                <a:lnTo>
                  <a:pt x="291818" y="1219764"/>
                </a:lnTo>
                <a:lnTo>
                  <a:pt x="292431" y="1220377"/>
                </a:lnTo>
                <a:lnTo>
                  <a:pt x="292431" y="1220665"/>
                </a:lnTo>
                <a:lnTo>
                  <a:pt x="293333" y="1221566"/>
                </a:lnTo>
                <a:lnTo>
                  <a:pt x="293225" y="1222467"/>
                </a:lnTo>
                <a:lnTo>
                  <a:pt x="292431" y="1223152"/>
                </a:lnTo>
                <a:lnTo>
                  <a:pt x="291422" y="1223152"/>
                </a:lnTo>
                <a:lnTo>
                  <a:pt x="291133" y="1222864"/>
                </a:lnTo>
                <a:lnTo>
                  <a:pt x="290845" y="1223044"/>
                </a:lnTo>
                <a:lnTo>
                  <a:pt x="290520" y="1223044"/>
                </a:lnTo>
                <a:lnTo>
                  <a:pt x="290124" y="1223368"/>
                </a:lnTo>
                <a:lnTo>
                  <a:pt x="289150" y="1223260"/>
                </a:lnTo>
                <a:lnTo>
                  <a:pt x="288826" y="1223548"/>
                </a:lnTo>
                <a:lnTo>
                  <a:pt x="288537" y="1223548"/>
                </a:lnTo>
                <a:lnTo>
                  <a:pt x="288249" y="1223873"/>
                </a:lnTo>
                <a:lnTo>
                  <a:pt x="287852" y="1223765"/>
                </a:lnTo>
                <a:lnTo>
                  <a:pt x="286842" y="1224666"/>
                </a:lnTo>
                <a:lnTo>
                  <a:pt x="286554" y="1224666"/>
                </a:lnTo>
                <a:lnTo>
                  <a:pt x="286229" y="1224846"/>
                </a:lnTo>
                <a:lnTo>
                  <a:pt x="285833" y="1224846"/>
                </a:lnTo>
                <a:lnTo>
                  <a:pt x="284354" y="1226143"/>
                </a:lnTo>
                <a:lnTo>
                  <a:pt x="284354" y="1226432"/>
                </a:lnTo>
                <a:lnTo>
                  <a:pt x="283633" y="1226936"/>
                </a:lnTo>
                <a:lnTo>
                  <a:pt x="283633" y="1227261"/>
                </a:lnTo>
                <a:lnTo>
                  <a:pt x="282948" y="1227837"/>
                </a:lnTo>
                <a:lnTo>
                  <a:pt x="282948" y="1228162"/>
                </a:lnTo>
                <a:lnTo>
                  <a:pt x="281037" y="1229639"/>
                </a:lnTo>
                <a:lnTo>
                  <a:pt x="280460" y="1229531"/>
                </a:lnTo>
                <a:lnTo>
                  <a:pt x="279955" y="1230036"/>
                </a:lnTo>
                <a:lnTo>
                  <a:pt x="279955" y="1230324"/>
                </a:lnTo>
                <a:lnTo>
                  <a:pt x="280063" y="1230432"/>
                </a:lnTo>
                <a:lnTo>
                  <a:pt x="280352" y="1230432"/>
                </a:lnTo>
                <a:lnTo>
                  <a:pt x="280749" y="1230252"/>
                </a:lnTo>
                <a:lnTo>
                  <a:pt x="281650" y="1230252"/>
                </a:lnTo>
                <a:lnTo>
                  <a:pt x="282335" y="1229747"/>
                </a:lnTo>
                <a:lnTo>
                  <a:pt x="282624" y="1229747"/>
                </a:lnTo>
                <a:lnTo>
                  <a:pt x="283525" y="1229063"/>
                </a:lnTo>
                <a:lnTo>
                  <a:pt x="283525" y="1228450"/>
                </a:lnTo>
                <a:lnTo>
                  <a:pt x="283922" y="1228162"/>
                </a:lnTo>
                <a:lnTo>
                  <a:pt x="283922" y="1227837"/>
                </a:lnTo>
                <a:lnTo>
                  <a:pt x="284715" y="1227152"/>
                </a:lnTo>
                <a:lnTo>
                  <a:pt x="285003" y="1227261"/>
                </a:lnTo>
                <a:lnTo>
                  <a:pt x="285725" y="1226648"/>
                </a:lnTo>
                <a:lnTo>
                  <a:pt x="286013" y="1226648"/>
                </a:lnTo>
                <a:lnTo>
                  <a:pt x="286410" y="1226360"/>
                </a:lnTo>
                <a:lnTo>
                  <a:pt x="286698" y="1226432"/>
                </a:lnTo>
                <a:lnTo>
                  <a:pt x="288104" y="1225242"/>
                </a:lnTo>
                <a:lnTo>
                  <a:pt x="288429" y="1225350"/>
                </a:lnTo>
                <a:lnTo>
                  <a:pt x="289114" y="1224738"/>
                </a:lnTo>
                <a:lnTo>
                  <a:pt x="290989" y="1224846"/>
                </a:lnTo>
                <a:lnTo>
                  <a:pt x="291314" y="1224558"/>
                </a:lnTo>
                <a:lnTo>
                  <a:pt x="292612" y="1224630"/>
                </a:lnTo>
                <a:lnTo>
                  <a:pt x="293477" y="1225639"/>
                </a:lnTo>
                <a:lnTo>
                  <a:pt x="293802" y="1225639"/>
                </a:lnTo>
                <a:lnTo>
                  <a:pt x="294090" y="1225927"/>
                </a:lnTo>
                <a:lnTo>
                  <a:pt x="296398" y="1226035"/>
                </a:lnTo>
                <a:lnTo>
                  <a:pt x="296686" y="1225855"/>
                </a:lnTo>
                <a:lnTo>
                  <a:pt x="297083" y="1225855"/>
                </a:lnTo>
                <a:lnTo>
                  <a:pt x="297407" y="1225531"/>
                </a:lnTo>
                <a:lnTo>
                  <a:pt x="297696" y="1225531"/>
                </a:lnTo>
                <a:lnTo>
                  <a:pt x="298092" y="1225350"/>
                </a:lnTo>
                <a:lnTo>
                  <a:pt x="300004" y="1225459"/>
                </a:lnTo>
                <a:lnTo>
                  <a:pt x="300292" y="1225747"/>
                </a:lnTo>
                <a:lnTo>
                  <a:pt x="301590" y="1225855"/>
                </a:lnTo>
                <a:lnTo>
                  <a:pt x="301879" y="1226143"/>
                </a:lnTo>
                <a:lnTo>
                  <a:pt x="302203" y="1226143"/>
                </a:lnTo>
                <a:lnTo>
                  <a:pt x="302275" y="1226323"/>
                </a:lnTo>
                <a:lnTo>
                  <a:pt x="302275" y="1226648"/>
                </a:lnTo>
                <a:lnTo>
                  <a:pt x="303177" y="1227549"/>
                </a:lnTo>
                <a:lnTo>
                  <a:pt x="302888" y="1227837"/>
                </a:lnTo>
                <a:lnTo>
                  <a:pt x="302888" y="1228450"/>
                </a:lnTo>
                <a:lnTo>
                  <a:pt x="302492" y="1228738"/>
                </a:lnTo>
                <a:lnTo>
                  <a:pt x="302383" y="1230144"/>
                </a:lnTo>
                <a:lnTo>
                  <a:pt x="302672" y="1230432"/>
                </a:lnTo>
                <a:lnTo>
                  <a:pt x="302672" y="1231621"/>
                </a:lnTo>
                <a:lnTo>
                  <a:pt x="302780" y="1231838"/>
                </a:lnTo>
                <a:lnTo>
                  <a:pt x="303069" y="1231838"/>
                </a:lnTo>
                <a:lnTo>
                  <a:pt x="303393" y="1232126"/>
                </a:lnTo>
                <a:lnTo>
                  <a:pt x="304078" y="1232234"/>
                </a:lnTo>
                <a:lnTo>
                  <a:pt x="304186" y="1232342"/>
                </a:lnTo>
                <a:lnTo>
                  <a:pt x="304186" y="1232919"/>
                </a:lnTo>
                <a:lnTo>
                  <a:pt x="303862" y="1233243"/>
                </a:lnTo>
                <a:lnTo>
                  <a:pt x="303790" y="1233820"/>
                </a:lnTo>
                <a:lnTo>
                  <a:pt x="301590" y="1235622"/>
                </a:lnTo>
                <a:lnTo>
                  <a:pt x="301302" y="1235622"/>
                </a:lnTo>
                <a:lnTo>
                  <a:pt x="297912" y="1238325"/>
                </a:lnTo>
                <a:lnTo>
                  <a:pt x="297588" y="1238325"/>
                </a:lnTo>
                <a:lnTo>
                  <a:pt x="296903" y="1238902"/>
                </a:lnTo>
                <a:lnTo>
                  <a:pt x="296614" y="1238902"/>
                </a:lnTo>
                <a:lnTo>
                  <a:pt x="296398" y="1239010"/>
                </a:lnTo>
                <a:lnTo>
                  <a:pt x="296398" y="1239334"/>
                </a:lnTo>
                <a:lnTo>
                  <a:pt x="296109" y="1239622"/>
                </a:lnTo>
                <a:lnTo>
                  <a:pt x="296001" y="1239911"/>
                </a:lnTo>
                <a:lnTo>
                  <a:pt x="295496" y="1240307"/>
                </a:lnTo>
                <a:lnTo>
                  <a:pt x="295208" y="1240307"/>
                </a:lnTo>
                <a:lnTo>
                  <a:pt x="294991" y="1240415"/>
                </a:lnTo>
                <a:lnTo>
                  <a:pt x="294991" y="1240704"/>
                </a:lnTo>
                <a:lnTo>
                  <a:pt x="295208" y="1240812"/>
                </a:lnTo>
                <a:lnTo>
                  <a:pt x="296506" y="1240920"/>
                </a:lnTo>
                <a:lnTo>
                  <a:pt x="296578" y="1241100"/>
                </a:lnTo>
                <a:lnTo>
                  <a:pt x="296578" y="1242001"/>
                </a:lnTo>
                <a:lnTo>
                  <a:pt x="296686" y="1242109"/>
                </a:lnTo>
                <a:lnTo>
                  <a:pt x="297083" y="1241893"/>
                </a:lnTo>
                <a:lnTo>
                  <a:pt x="297407" y="1241893"/>
                </a:lnTo>
                <a:lnTo>
                  <a:pt x="298597" y="1240920"/>
                </a:lnTo>
                <a:lnTo>
                  <a:pt x="298597" y="1240595"/>
                </a:lnTo>
                <a:lnTo>
                  <a:pt x="299066" y="1240199"/>
                </a:lnTo>
                <a:lnTo>
                  <a:pt x="299391" y="1240199"/>
                </a:lnTo>
                <a:lnTo>
                  <a:pt x="299895" y="1239803"/>
                </a:lnTo>
                <a:lnTo>
                  <a:pt x="299895" y="1239514"/>
                </a:lnTo>
                <a:lnTo>
                  <a:pt x="300076" y="1239406"/>
                </a:lnTo>
                <a:lnTo>
                  <a:pt x="300364" y="1239406"/>
                </a:lnTo>
                <a:lnTo>
                  <a:pt x="301085" y="1238829"/>
                </a:lnTo>
                <a:lnTo>
                  <a:pt x="302672" y="1238902"/>
                </a:lnTo>
                <a:lnTo>
                  <a:pt x="303177" y="1238505"/>
                </a:lnTo>
                <a:lnTo>
                  <a:pt x="303249" y="1237928"/>
                </a:lnTo>
                <a:lnTo>
                  <a:pt x="303862" y="1237424"/>
                </a:lnTo>
                <a:lnTo>
                  <a:pt x="303862" y="1237027"/>
                </a:lnTo>
                <a:lnTo>
                  <a:pt x="305052" y="1236126"/>
                </a:lnTo>
                <a:lnTo>
                  <a:pt x="305448" y="1236126"/>
                </a:lnTo>
                <a:lnTo>
                  <a:pt x="306061" y="1235622"/>
                </a:lnTo>
                <a:lnTo>
                  <a:pt x="306350" y="1235622"/>
                </a:lnTo>
                <a:lnTo>
                  <a:pt x="306746" y="1235334"/>
                </a:lnTo>
                <a:lnTo>
                  <a:pt x="308045" y="1235406"/>
                </a:lnTo>
                <a:lnTo>
                  <a:pt x="308766" y="1236235"/>
                </a:lnTo>
                <a:lnTo>
                  <a:pt x="308766" y="1236523"/>
                </a:lnTo>
                <a:lnTo>
                  <a:pt x="309054" y="1236811"/>
                </a:lnTo>
                <a:lnTo>
                  <a:pt x="309054" y="1237136"/>
                </a:lnTo>
                <a:lnTo>
                  <a:pt x="310533" y="1238613"/>
                </a:lnTo>
                <a:lnTo>
                  <a:pt x="310533" y="1238902"/>
                </a:lnTo>
                <a:lnTo>
                  <a:pt x="311037" y="1239406"/>
                </a:lnTo>
                <a:lnTo>
                  <a:pt x="311146" y="1239622"/>
                </a:lnTo>
                <a:lnTo>
                  <a:pt x="311146" y="1240199"/>
                </a:lnTo>
                <a:lnTo>
                  <a:pt x="311434" y="1240523"/>
                </a:lnTo>
                <a:lnTo>
                  <a:pt x="311362" y="1241100"/>
                </a:lnTo>
                <a:lnTo>
                  <a:pt x="311831" y="1241496"/>
                </a:lnTo>
                <a:lnTo>
                  <a:pt x="313129" y="1241605"/>
                </a:lnTo>
                <a:lnTo>
                  <a:pt x="313453" y="1241929"/>
                </a:lnTo>
                <a:lnTo>
                  <a:pt x="314030" y="1242001"/>
                </a:lnTo>
                <a:lnTo>
                  <a:pt x="314643" y="1242614"/>
                </a:lnTo>
                <a:lnTo>
                  <a:pt x="316915" y="1242722"/>
                </a:lnTo>
                <a:lnTo>
                  <a:pt x="317239" y="1243118"/>
                </a:lnTo>
                <a:lnTo>
                  <a:pt x="317528" y="1243118"/>
                </a:lnTo>
                <a:lnTo>
                  <a:pt x="318141" y="1243695"/>
                </a:lnTo>
                <a:lnTo>
                  <a:pt x="318537" y="1243695"/>
                </a:lnTo>
                <a:lnTo>
                  <a:pt x="318826" y="1244019"/>
                </a:lnTo>
                <a:lnTo>
                  <a:pt x="319114" y="1244091"/>
                </a:lnTo>
                <a:lnTo>
                  <a:pt x="319439" y="1244416"/>
                </a:lnTo>
                <a:lnTo>
                  <a:pt x="319727" y="1244416"/>
                </a:lnTo>
                <a:lnTo>
                  <a:pt x="320052" y="1244704"/>
                </a:lnTo>
                <a:lnTo>
                  <a:pt x="320340" y="1244704"/>
                </a:lnTo>
                <a:lnTo>
                  <a:pt x="320629" y="1244992"/>
                </a:lnTo>
                <a:lnTo>
                  <a:pt x="320953" y="1245100"/>
                </a:lnTo>
                <a:lnTo>
                  <a:pt x="322215" y="1246290"/>
                </a:lnTo>
                <a:lnTo>
                  <a:pt x="322720" y="1245893"/>
                </a:lnTo>
                <a:lnTo>
                  <a:pt x="322720" y="1245605"/>
                </a:lnTo>
                <a:lnTo>
                  <a:pt x="322937" y="1245497"/>
                </a:lnTo>
                <a:lnTo>
                  <a:pt x="323513" y="1245497"/>
                </a:lnTo>
                <a:lnTo>
                  <a:pt x="323838" y="1245209"/>
                </a:lnTo>
                <a:lnTo>
                  <a:pt x="324235" y="1245209"/>
                </a:lnTo>
                <a:lnTo>
                  <a:pt x="324523" y="1244992"/>
                </a:lnTo>
                <a:lnTo>
                  <a:pt x="324812" y="1245317"/>
                </a:lnTo>
                <a:lnTo>
                  <a:pt x="325136" y="1245317"/>
                </a:lnTo>
                <a:lnTo>
                  <a:pt x="325425" y="1245605"/>
                </a:lnTo>
                <a:lnTo>
                  <a:pt x="325749" y="1245605"/>
                </a:lnTo>
                <a:lnTo>
                  <a:pt x="326542" y="1246398"/>
                </a:lnTo>
                <a:lnTo>
                  <a:pt x="326542" y="1246686"/>
                </a:lnTo>
                <a:lnTo>
                  <a:pt x="328309" y="1248596"/>
                </a:lnTo>
                <a:lnTo>
                  <a:pt x="328309" y="1248885"/>
                </a:lnTo>
                <a:lnTo>
                  <a:pt x="328634" y="1249209"/>
                </a:lnTo>
                <a:lnTo>
                  <a:pt x="328526" y="1251299"/>
                </a:lnTo>
                <a:lnTo>
                  <a:pt x="328237" y="1251588"/>
                </a:lnTo>
                <a:lnTo>
                  <a:pt x="328129" y="1253101"/>
                </a:lnTo>
                <a:lnTo>
                  <a:pt x="328237" y="1253174"/>
                </a:lnTo>
                <a:lnTo>
                  <a:pt x="329211" y="1253282"/>
                </a:lnTo>
                <a:lnTo>
                  <a:pt x="329824" y="1253894"/>
                </a:lnTo>
                <a:lnTo>
                  <a:pt x="330112" y="1253894"/>
                </a:lnTo>
                <a:lnTo>
                  <a:pt x="330437" y="1254183"/>
                </a:lnTo>
                <a:lnTo>
                  <a:pt x="331122" y="1254291"/>
                </a:lnTo>
                <a:lnTo>
                  <a:pt x="331410" y="1254579"/>
                </a:lnTo>
                <a:lnTo>
                  <a:pt x="333033" y="1254687"/>
                </a:lnTo>
                <a:lnTo>
                  <a:pt x="333826" y="1254002"/>
                </a:lnTo>
                <a:lnTo>
                  <a:pt x="333898" y="1253390"/>
                </a:lnTo>
                <a:lnTo>
                  <a:pt x="334223" y="1253101"/>
                </a:lnTo>
                <a:lnTo>
                  <a:pt x="334223" y="1252489"/>
                </a:lnTo>
                <a:lnTo>
                  <a:pt x="334619" y="1252200"/>
                </a:lnTo>
                <a:lnTo>
                  <a:pt x="334619" y="1251876"/>
                </a:lnTo>
                <a:lnTo>
                  <a:pt x="335124" y="1251480"/>
                </a:lnTo>
                <a:lnTo>
                  <a:pt x="336711" y="1251588"/>
                </a:lnTo>
                <a:lnTo>
                  <a:pt x="336999" y="1251299"/>
                </a:lnTo>
                <a:lnTo>
                  <a:pt x="337396" y="1251371"/>
                </a:lnTo>
                <a:lnTo>
                  <a:pt x="338514" y="1250398"/>
                </a:lnTo>
                <a:lnTo>
                  <a:pt x="338586" y="1250110"/>
                </a:lnTo>
                <a:lnTo>
                  <a:pt x="339379" y="1249389"/>
                </a:lnTo>
                <a:lnTo>
                  <a:pt x="339704" y="1249389"/>
                </a:lnTo>
                <a:lnTo>
                  <a:pt x="339992" y="1249101"/>
                </a:lnTo>
                <a:lnTo>
                  <a:pt x="340208" y="1249281"/>
                </a:lnTo>
                <a:lnTo>
                  <a:pt x="340208" y="1249606"/>
                </a:lnTo>
                <a:lnTo>
                  <a:pt x="340497" y="1249894"/>
                </a:lnTo>
                <a:lnTo>
                  <a:pt x="340497" y="1250507"/>
                </a:lnTo>
                <a:lnTo>
                  <a:pt x="340280" y="1250579"/>
                </a:lnTo>
                <a:lnTo>
                  <a:pt x="339704" y="1250579"/>
                </a:lnTo>
                <a:lnTo>
                  <a:pt x="339487" y="1250687"/>
                </a:lnTo>
                <a:lnTo>
                  <a:pt x="339812" y="1250975"/>
                </a:lnTo>
                <a:lnTo>
                  <a:pt x="339812" y="1251588"/>
                </a:lnTo>
                <a:lnTo>
                  <a:pt x="339307" y="1252092"/>
                </a:lnTo>
                <a:lnTo>
                  <a:pt x="338910" y="1251984"/>
                </a:lnTo>
                <a:lnTo>
                  <a:pt x="338622" y="1252273"/>
                </a:lnTo>
                <a:lnTo>
                  <a:pt x="338297" y="1252273"/>
                </a:lnTo>
                <a:lnTo>
                  <a:pt x="337396" y="1252993"/>
                </a:lnTo>
                <a:lnTo>
                  <a:pt x="337612" y="1253101"/>
                </a:lnTo>
                <a:lnTo>
                  <a:pt x="337901" y="1253174"/>
                </a:lnTo>
                <a:lnTo>
                  <a:pt x="338622" y="1252597"/>
                </a:lnTo>
                <a:lnTo>
                  <a:pt x="338910" y="1252597"/>
                </a:lnTo>
                <a:lnTo>
                  <a:pt x="339199" y="1252381"/>
                </a:lnTo>
                <a:lnTo>
                  <a:pt x="339595" y="1252381"/>
                </a:lnTo>
                <a:lnTo>
                  <a:pt x="340893" y="1251299"/>
                </a:lnTo>
                <a:lnTo>
                  <a:pt x="341218" y="1251299"/>
                </a:lnTo>
                <a:lnTo>
                  <a:pt x="343598" y="1249281"/>
                </a:lnTo>
                <a:lnTo>
                  <a:pt x="343886" y="1249389"/>
                </a:lnTo>
                <a:lnTo>
                  <a:pt x="344607" y="1248777"/>
                </a:lnTo>
                <a:lnTo>
                  <a:pt x="344896" y="1248777"/>
                </a:lnTo>
                <a:lnTo>
                  <a:pt x="345293" y="1248488"/>
                </a:lnTo>
                <a:lnTo>
                  <a:pt x="346194" y="1248596"/>
                </a:lnTo>
                <a:lnTo>
                  <a:pt x="346482" y="1248885"/>
                </a:lnTo>
                <a:lnTo>
                  <a:pt x="347204" y="1248885"/>
                </a:lnTo>
                <a:lnTo>
                  <a:pt x="350196" y="1246398"/>
                </a:lnTo>
                <a:lnTo>
                  <a:pt x="350485" y="1246398"/>
                </a:lnTo>
                <a:lnTo>
                  <a:pt x="351891" y="1245317"/>
                </a:lnTo>
                <a:lnTo>
                  <a:pt x="352793" y="1245389"/>
                </a:lnTo>
                <a:lnTo>
                  <a:pt x="354487" y="1243983"/>
                </a:lnTo>
                <a:lnTo>
                  <a:pt x="357372" y="1244091"/>
                </a:lnTo>
                <a:lnTo>
                  <a:pt x="357769" y="1243911"/>
                </a:lnTo>
                <a:lnTo>
                  <a:pt x="358057" y="1243911"/>
                </a:lnTo>
                <a:lnTo>
                  <a:pt x="358346" y="1243587"/>
                </a:lnTo>
                <a:lnTo>
                  <a:pt x="359355" y="1243695"/>
                </a:lnTo>
                <a:lnTo>
                  <a:pt x="359644" y="1243407"/>
                </a:lnTo>
                <a:lnTo>
                  <a:pt x="360653" y="1243407"/>
                </a:lnTo>
                <a:lnTo>
                  <a:pt x="360942" y="1243190"/>
                </a:lnTo>
                <a:lnTo>
                  <a:pt x="361663" y="1243190"/>
                </a:lnTo>
                <a:lnTo>
                  <a:pt x="361951" y="1243515"/>
                </a:lnTo>
                <a:lnTo>
                  <a:pt x="364151" y="1243587"/>
                </a:lnTo>
                <a:lnTo>
                  <a:pt x="364764" y="1244308"/>
                </a:lnTo>
                <a:lnTo>
                  <a:pt x="365449" y="1244308"/>
                </a:lnTo>
                <a:lnTo>
                  <a:pt x="365557" y="1244416"/>
                </a:lnTo>
                <a:lnTo>
                  <a:pt x="365557" y="1244812"/>
                </a:lnTo>
                <a:lnTo>
                  <a:pt x="365738" y="1244884"/>
                </a:lnTo>
                <a:lnTo>
                  <a:pt x="366351" y="1244884"/>
                </a:lnTo>
                <a:lnTo>
                  <a:pt x="366459" y="1245100"/>
                </a:lnTo>
                <a:lnTo>
                  <a:pt x="366459" y="1245389"/>
                </a:lnTo>
                <a:lnTo>
                  <a:pt x="366747" y="1245713"/>
                </a:lnTo>
                <a:lnTo>
                  <a:pt x="366351" y="1246110"/>
                </a:lnTo>
                <a:lnTo>
                  <a:pt x="365954" y="1246110"/>
                </a:lnTo>
                <a:lnTo>
                  <a:pt x="364944" y="1246902"/>
                </a:lnTo>
                <a:lnTo>
                  <a:pt x="364367" y="1246902"/>
                </a:lnTo>
                <a:lnTo>
                  <a:pt x="363971" y="1247191"/>
                </a:lnTo>
                <a:lnTo>
                  <a:pt x="363646" y="1247191"/>
                </a:lnTo>
                <a:lnTo>
                  <a:pt x="362853" y="1247876"/>
                </a:lnTo>
                <a:lnTo>
                  <a:pt x="362961" y="1247984"/>
                </a:lnTo>
                <a:lnTo>
                  <a:pt x="365233" y="1248200"/>
                </a:lnTo>
                <a:lnTo>
                  <a:pt x="365557" y="1247876"/>
                </a:lnTo>
                <a:lnTo>
                  <a:pt x="368153" y="1247984"/>
                </a:lnTo>
                <a:lnTo>
                  <a:pt x="368442" y="1247695"/>
                </a:lnTo>
                <a:lnTo>
                  <a:pt x="370028" y="1247804"/>
                </a:lnTo>
                <a:lnTo>
                  <a:pt x="370425" y="1247479"/>
                </a:lnTo>
                <a:lnTo>
                  <a:pt x="372913" y="1247695"/>
                </a:lnTo>
                <a:lnTo>
                  <a:pt x="373310" y="1247371"/>
                </a:lnTo>
                <a:lnTo>
                  <a:pt x="376194" y="1247587"/>
                </a:lnTo>
                <a:lnTo>
                  <a:pt x="376303" y="1247695"/>
                </a:lnTo>
                <a:lnTo>
                  <a:pt x="376303" y="1247984"/>
                </a:lnTo>
                <a:lnTo>
                  <a:pt x="376591" y="1248272"/>
                </a:lnTo>
                <a:lnTo>
                  <a:pt x="376591" y="1248885"/>
                </a:lnTo>
                <a:lnTo>
                  <a:pt x="377312" y="1249678"/>
                </a:lnTo>
                <a:lnTo>
                  <a:pt x="377997" y="1249678"/>
                </a:lnTo>
                <a:lnTo>
                  <a:pt x="378394" y="1250182"/>
                </a:lnTo>
                <a:lnTo>
                  <a:pt x="378322" y="1252885"/>
                </a:lnTo>
                <a:lnTo>
                  <a:pt x="377925" y="1253174"/>
                </a:lnTo>
                <a:lnTo>
                  <a:pt x="377925" y="1253354"/>
                </a:lnTo>
                <a:lnTo>
                  <a:pt x="376916" y="1254255"/>
                </a:lnTo>
                <a:lnTo>
                  <a:pt x="376916" y="1254579"/>
                </a:lnTo>
                <a:lnTo>
                  <a:pt x="376230" y="1255156"/>
                </a:lnTo>
                <a:lnTo>
                  <a:pt x="376230" y="1255372"/>
                </a:lnTo>
                <a:lnTo>
                  <a:pt x="375509" y="1255949"/>
                </a:lnTo>
                <a:lnTo>
                  <a:pt x="375509" y="1256273"/>
                </a:lnTo>
                <a:lnTo>
                  <a:pt x="375221" y="1256561"/>
                </a:lnTo>
                <a:lnTo>
                  <a:pt x="375221" y="1257174"/>
                </a:lnTo>
                <a:lnTo>
                  <a:pt x="374824" y="1257462"/>
                </a:lnTo>
                <a:lnTo>
                  <a:pt x="374824" y="1258255"/>
                </a:lnTo>
                <a:lnTo>
                  <a:pt x="374428" y="1258580"/>
                </a:lnTo>
                <a:lnTo>
                  <a:pt x="374428" y="1259156"/>
                </a:lnTo>
                <a:lnTo>
                  <a:pt x="374716" y="1259445"/>
                </a:lnTo>
                <a:lnTo>
                  <a:pt x="374608" y="1260670"/>
                </a:lnTo>
                <a:lnTo>
                  <a:pt x="374932" y="1260958"/>
                </a:lnTo>
                <a:lnTo>
                  <a:pt x="374932" y="1261859"/>
                </a:lnTo>
                <a:lnTo>
                  <a:pt x="375221" y="1262148"/>
                </a:lnTo>
                <a:lnTo>
                  <a:pt x="374932" y="1262472"/>
                </a:lnTo>
                <a:lnTo>
                  <a:pt x="374932" y="1262760"/>
                </a:lnTo>
                <a:lnTo>
                  <a:pt x="374536" y="1263049"/>
                </a:lnTo>
                <a:lnTo>
                  <a:pt x="374536" y="1263661"/>
                </a:lnTo>
                <a:lnTo>
                  <a:pt x="374139" y="1263950"/>
                </a:lnTo>
                <a:lnTo>
                  <a:pt x="374139" y="1264562"/>
                </a:lnTo>
                <a:lnTo>
                  <a:pt x="373815" y="1264742"/>
                </a:lnTo>
                <a:lnTo>
                  <a:pt x="373634" y="1267445"/>
                </a:lnTo>
                <a:lnTo>
                  <a:pt x="373310" y="1267734"/>
                </a:lnTo>
                <a:lnTo>
                  <a:pt x="373310" y="1268058"/>
                </a:lnTo>
                <a:lnTo>
                  <a:pt x="372841" y="1268455"/>
                </a:lnTo>
                <a:lnTo>
                  <a:pt x="372444" y="1268455"/>
                </a:lnTo>
                <a:lnTo>
                  <a:pt x="372120" y="1268635"/>
                </a:lnTo>
                <a:lnTo>
                  <a:pt x="371831" y="1268743"/>
                </a:lnTo>
                <a:lnTo>
                  <a:pt x="371615" y="1268851"/>
                </a:lnTo>
                <a:lnTo>
                  <a:pt x="371615" y="1269139"/>
                </a:lnTo>
                <a:lnTo>
                  <a:pt x="370930" y="1269644"/>
                </a:lnTo>
                <a:lnTo>
                  <a:pt x="370930" y="1269896"/>
                </a:lnTo>
                <a:lnTo>
                  <a:pt x="370641" y="1270185"/>
                </a:lnTo>
                <a:lnTo>
                  <a:pt x="370533" y="1270509"/>
                </a:lnTo>
                <a:lnTo>
                  <a:pt x="370137" y="1270905"/>
                </a:lnTo>
                <a:lnTo>
                  <a:pt x="369740" y="1270905"/>
                </a:lnTo>
                <a:lnTo>
                  <a:pt x="369452" y="1271194"/>
                </a:lnTo>
                <a:lnTo>
                  <a:pt x="369127" y="1271194"/>
                </a:lnTo>
                <a:lnTo>
                  <a:pt x="368622" y="1271590"/>
                </a:lnTo>
                <a:lnTo>
                  <a:pt x="368550" y="1272203"/>
                </a:lnTo>
                <a:lnTo>
                  <a:pt x="364656" y="1275374"/>
                </a:lnTo>
                <a:lnTo>
                  <a:pt x="364367" y="1275374"/>
                </a:lnTo>
                <a:lnTo>
                  <a:pt x="362673" y="1276780"/>
                </a:lnTo>
                <a:lnTo>
                  <a:pt x="362348" y="1276672"/>
                </a:lnTo>
                <a:lnTo>
                  <a:pt x="362060" y="1276996"/>
                </a:lnTo>
                <a:lnTo>
                  <a:pt x="361771" y="1276996"/>
                </a:lnTo>
                <a:lnTo>
                  <a:pt x="361338" y="1277284"/>
                </a:lnTo>
                <a:lnTo>
                  <a:pt x="361050" y="1277284"/>
                </a:lnTo>
                <a:lnTo>
                  <a:pt x="360653" y="1277573"/>
                </a:lnTo>
                <a:lnTo>
                  <a:pt x="360040" y="1277501"/>
                </a:lnTo>
                <a:lnTo>
                  <a:pt x="359752" y="1277789"/>
                </a:lnTo>
                <a:lnTo>
                  <a:pt x="358454" y="1277681"/>
                </a:lnTo>
                <a:lnTo>
                  <a:pt x="358057" y="1278005"/>
                </a:lnTo>
                <a:lnTo>
                  <a:pt x="357480" y="1278005"/>
                </a:lnTo>
                <a:lnTo>
                  <a:pt x="357264" y="1278077"/>
                </a:lnTo>
                <a:lnTo>
                  <a:pt x="357264" y="1278690"/>
                </a:lnTo>
                <a:lnTo>
                  <a:pt x="356362" y="1279375"/>
                </a:lnTo>
                <a:lnTo>
                  <a:pt x="356074" y="1279375"/>
                </a:lnTo>
                <a:lnTo>
                  <a:pt x="355064" y="1280168"/>
                </a:lnTo>
                <a:lnTo>
                  <a:pt x="354776" y="1280168"/>
                </a:lnTo>
                <a:lnTo>
                  <a:pt x="354379" y="1280492"/>
                </a:lnTo>
                <a:lnTo>
                  <a:pt x="353766" y="1280384"/>
                </a:lnTo>
                <a:lnTo>
                  <a:pt x="353478" y="1280672"/>
                </a:lnTo>
                <a:lnTo>
                  <a:pt x="352793" y="1280672"/>
                </a:lnTo>
                <a:lnTo>
                  <a:pt x="352468" y="1280997"/>
                </a:lnTo>
                <a:lnTo>
                  <a:pt x="352180" y="1280889"/>
                </a:lnTo>
                <a:lnTo>
                  <a:pt x="351495" y="1281501"/>
                </a:lnTo>
                <a:lnTo>
                  <a:pt x="350773" y="1281501"/>
                </a:lnTo>
                <a:lnTo>
                  <a:pt x="350485" y="1281681"/>
                </a:lnTo>
                <a:lnTo>
                  <a:pt x="349692" y="1280997"/>
                </a:lnTo>
                <a:lnTo>
                  <a:pt x="349692" y="1280672"/>
                </a:lnTo>
                <a:lnTo>
                  <a:pt x="348069" y="1278906"/>
                </a:lnTo>
                <a:lnTo>
                  <a:pt x="347672" y="1278906"/>
                </a:lnTo>
                <a:lnTo>
                  <a:pt x="347276" y="1278402"/>
                </a:lnTo>
                <a:lnTo>
                  <a:pt x="347276" y="1278077"/>
                </a:lnTo>
                <a:lnTo>
                  <a:pt x="346807" y="1277681"/>
                </a:lnTo>
                <a:lnTo>
                  <a:pt x="346302" y="1278077"/>
                </a:lnTo>
                <a:lnTo>
                  <a:pt x="346591" y="1278402"/>
                </a:lnTo>
                <a:lnTo>
                  <a:pt x="346591" y="1278690"/>
                </a:lnTo>
                <a:lnTo>
                  <a:pt x="346915" y="1279014"/>
                </a:lnTo>
                <a:lnTo>
                  <a:pt x="346915" y="1279591"/>
                </a:lnTo>
                <a:lnTo>
                  <a:pt x="347204" y="1279879"/>
                </a:lnTo>
                <a:lnTo>
                  <a:pt x="347204" y="1280492"/>
                </a:lnTo>
                <a:lnTo>
                  <a:pt x="347492" y="1280780"/>
                </a:lnTo>
                <a:lnTo>
                  <a:pt x="347420" y="1281393"/>
                </a:lnTo>
                <a:lnTo>
                  <a:pt x="347708" y="1281681"/>
                </a:lnTo>
                <a:lnTo>
                  <a:pt x="347708" y="1282582"/>
                </a:lnTo>
                <a:lnTo>
                  <a:pt x="347997" y="1282979"/>
                </a:lnTo>
                <a:lnTo>
                  <a:pt x="347925" y="1283808"/>
                </a:lnTo>
                <a:lnTo>
                  <a:pt x="347600" y="1284096"/>
                </a:lnTo>
                <a:lnTo>
                  <a:pt x="347600" y="1284384"/>
                </a:lnTo>
                <a:lnTo>
                  <a:pt x="347925" y="1284673"/>
                </a:lnTo>
                <a:lnTo>
                  <a:pt x="347817" y="1286799"/>
                </a:lnTo>
                <a:lnTo>
                  <a:pt x="347132" y="1287376"/>
                </a:lnTo>
                <a:lnTo>
                  <a:pt x="347132" y="1287700"/>
                </a:lnTo>
                <a:lnTo>
                  <a:pt x="346807" y="1287880"/>
                </a:lnTo>
                <a:lnTo>
                  <a:pt x="346915" y="1288097"/>
                </a:lnTo>
                <a:lnTo>
                  <a:pt x="347204" y="1288097"/>
                </a:lnTo>
                <a:lnTo>
                  <a:pt x="347420" y="1288277"/>
                </a:lnTo>
                <a:lnTo>
                  <a:pt x="347312" y="1289178"/>
                </a:lnTo>
                <a:lnTo>
                  <a:pt x="347492" y="1289286"/>
                </a:lnTo>
                <a:lnTo>
                  <a:pt x="348790" y="1289358"/>
                </a:lnTo>
                <a:lnTo>
                  <a:pt x="348898" y="1289466"/>
                </a:lnTo>
                <a:lnTo>
                  <a:pt x="348898" y="1289754"/>
                </a:lnTo>
                <a:lnTo>
                  <a:pt x="349187" y="1290079"/>
                </a:lnTo>
                <a:lnTo>
                  <a:pt x="349187" y="1290980"/>
                </a:lnTo>
                <a:lnTo>
                  <a:pt x="349511" y="1291268"/>
                </a:lnTo>
                <a:lnTo>
                  <a:pt x="349115" y="1291556"/>
                </a:lnTo>
                <a:lnTo>
                  <a:pt x="349115" y="1291881"/>
                </a:lnTo>
                <a:lnTo>
                  <a:pt x="348898" y="1292061"/>
                </a:lnTo>
                <a:lnTo>
                  <a:pt x="348321" y="1291953"/>
                </a:lnTo>
                <a:lnTo>
                  <a:pt x="347997" y="1292277"/>
                </a:lnTo>
                <a:lnTo>
                  <a:pt x="347023" y="1292277"/>
                </a:lnTo>
                <a:lnTo>
                  <a:pt x="346699" y="1291881"/>
                </a:lnTo>
                <a:lnTo>
                  <a:pt x="346410" y="1291881"/>
                </a:lnTo>
                <a:lnTo>
                  <a:pt x="346122" y="1291556"/>
                </a:lnTo>
                <a:lnTo>
                  <a:pt x="345906" y="1291665"/>
                </a:lnTo>
                <a:lnTo>
                  <a:pt x="345906" y="1292061"/>
                </a:lnTo>
                <a:lnTo>
                  <a:pt x="346194" y="1292385"/>
                </a:lnTo>
                <a:lnTo>
                  <a:pt x="346194" y="1292674"/>
                </a:lnTo>
                <a:lnTo>
                  <a:pt x="346302" y="1292782"/>
                </a:lnTo>
                <a:lnTo>
                  <a:pt x="347023" y="1292854"/>
                </a:lnTo>
                <a:lnTo>
                  <a:pt x="347095" y="1292962"/>
                </a:lnTo>
                <a:lnTo>
                  <a:pt x="347095" y="1293250"/>
                </a:lnTo>
                <a:lnTo>
                  <a:pt x="347420" y="1293575"/>
                </a:lnTo>
                <a:lnTo>
                  <a:pt x="347095" y="1293863"/>
                </a:lnTo>
                <a:lnTo>
                  <a:pt x="347023" y="1294151"/>
                </a:lnTo>
                <a:lnTo>
                  <a:pt x="346699" y="1294476"/>
                </a:lnTo>
                <a:lnTo>
                  <a:pt x="346699" y="1294764"/>
                </a:lnTo>
                <a:lnTo>
                  <a:pt x="346519" y="1294872"/>
                </a:lnTo>
                <a:lnTo>
                  <a:pt x="346194" y="1294872"/>
                </a:lnTo>
                <a:lnTo>
                  <a:pt x="346014" y="1294980"/>
                </a:lnTo>
                <a:lnTo>
                  <a:pt x="345906" y="1297359"/>
                </a:lnTo>
                <a:lnTo>
                  <a:pt x="345617" y="1297647"/>
                </a:lnTo>
                <a:lnTo>
                  <a:pt x="345509" y="1297972"/>
                </a:lnTo>
                <a:lnTo>
                  <a:pt x="345401" y="1298044"/>
                </a:lnTo>
                <a:lnTo>
                  <a:pt x="344427" y="1298044"/>
                </a:lnTo>
                <a:lnTo>
                  <a:pt x="344211" y="1298152"/>
                </a:lnTo>
                <a:lnTo>
                  <a:pt x="344211" y="1298440"/>
                </a:lnTo>
                <a:lnTo>
                  <a:pt x="343922" y="1298765"/>
                </a:lnTo>
                <a:lnTo>
                  <a:pt x="343922" y="1299341"/>
                </a:lnTo>
                <a:lnTo>
                  <a:pt x="342228" y="1300747"/>
                </a:lnTo>
                <a:lnTo>
                  <a:pt x="342228" y="1301035"/>
                </a:lnTo>
                <a:lnTo>
                  <a:pt x="341831" y="1301251"/>
                </a:lnTo>
                <a:lnTo>
                  <a:pt x="341831" y="1301540"/>
                </a:lnTo>
                <a:lnTo>
                  <a:pt x="341651" y="1301756"/>
                </a:lnTo>
                <a:lnTo>
                  <a:pt x="340749" y="1301648"/>
                </a:lnTo>
                <a:lnTo>
                  <a:pt x="340353" y="1301936"/>
                </a:lnTo>
                <a:lnTo>
                  <a:pt x="339343" y="1301936"/>
                </a:lnTo>
                <a:lnTo>
                  <a:pt x="338730" y="1301251"/>
                </a:lnTo>
                <a:lnTo>
                  <a:pt x="338442" y="1301251"/>
                </a:lnTo>
                <a:lnTo>
                  <a:pt x="338153" y="1300963"/>
                </a:lnTo>
                <a:lnTo>
                  <a:pt x="337829" y="1300963"/>
                </a:lnTo>
                <a:lnTo>
                  <a:pt x="337252" y="1300242"/>
                </a:lnTo>
                <a:lnTo>
                  <a:pt x="336855" y="1300242"/>
                </a:lnTo>
                <a:lnTo>
                  <a:pt x="336350" y="1300639"/>
                </a:lnTo>
                <a:lnTo>
                  <a:pt x="336350" y="1300963"/>
                </a:lnTo>
                <a:lnTo>
                  <a:pt x="336062" y="1301251"/>
                </a:lnTo>
                <a:lnTo>
                  <a:pt x="335954" y="1303053"/>
                </a:lnTo>
                <a:lnTo>
                  <a:pt x="335737" y="1303161"/>
                </a:lnTo>
                <a:lnTo>
                  <a:pt x="334764" y="1303161"/>
                </a:lnTo>
                <a:lnTo>
                  <a:pt x="334655" y="1303234"/>
                </a:lnTo>
                <a:lnTo>
                  <a:pt x="334583" y="1305036"/>
                </a:lnTo>
                <a:lnTo>
                  <a:pt x="334151" y="1305324"/>
                </a:lnTo>
                <a:lnTo>
                  <a:pt x="334151" y="1305648"/>
                </a:lnTo>
                <a:lnTo>
                  <a:pt x="333862" y="1305828"/>
                </a:lnTo>
                <a:lnTo>
                  <a:pt x="333862" y="1306117"/>
                </a:lnTo>
                <a:lnTo>
                  <a:pt x="333466" y="1306441"/>
                </a:lnTo>
                <a:lnTo>
                  <a:pt x="333466" y="1306729"/>
                </a:lnTo>
                <a:lnTo>
                  <a:pt x="333177" y="1307018"/>
                </a:lnTo>
                <a:lnTo>
                  <a:pt x="333069" y="1307342"/>
                </a:lnTo>
                <a:lnTo>
                  <a:pt x="332780" y="1307630"/>
                </a:lnTo>
                <a:lnTo>
                  <a:pt x="332780" y="1308243"/>
                </a:lnTo>
                <a:lnTo>
                  <a:pt x="332384" y="1308423"/>
                </a:lnTo>
                <a:lnTo>
                  <a:pt x="332384" y="1308748"/>
                </a:lnTo>
                <a:lnTo>
                  <a:pt x="332059" y="1309036"/>
                </a:lnTo>
                <a:lnTo>
                  <a:pt x="331951" y="1309324"/>
                </a:lnTo>
                <a:lnTo>
                  <a:pt x="331482" y="1309721"/>
                </a:lnTo>
                <a:lnTo>
                  <a:pt x="330581" y="1309721"/>
                </a:lnTo>
                <a:lnTo>
                  <a:pt x="329391" y="1310622"/>
                </a:lnTo>
                <a:lnTo>
                  <a:pt x="329175" y="1313613"/>
                </a:lnTo>
                <a:lnTo>
                  <a:pt x="328381" y="1314334"/>
                </a:lnTo>
                <a:lnTo>
                  <a:pt x="327985" y="1314334"/>
                </a:lnTo>
                <a:lnTo>
                  <a:pt x="327480" y="1314730"/>
                </a:lnTo>
                <a:lnTo>
                  <a:pt x="327480" y="1315019"/>
                </a:lnTo>
                <a:lnTo>
                  <a:pt x="327191" y="1315307"/>
                </a:lnTo>
                <a:lnTo>
                  <a:pt x="327083" y="1316532"/>
                </a:lnTo>
                <a:lnTo>
                  <a:pt x="327696" y="1317109"/>
                </a:lnTo>
                <a:lnTo>
                  <a:pt x="327696" y="1317722"/>
                </a:lnTo>
                <a:lnTo>
                  <a:pt x="327516" y="1317830"/>
                </a:lnTo>
                <a:lnTo>
                  <a:pt x="326614" y="1317830"/>
                </a:lnTo>
                <a:lnTo>
                  <a:pt x="326398" y="1317614"/>
                </a:lnTo>
                <a:lnTo>
                  <a:pt x="326398" y="1317325"/>
                </a:lnTo>
                <a:lnTo>
                  <a:pt x="326326" y="1317109"/>
                </a:lnTo>
                <a:lnTo>
                  <a:pt x="326110" y="1317325"/>
                </a:lnTo>
                <a:lnTo>
                  <a:pt x="326001" y="1318226"/>
                </a:lnTo>
                <a:lnTo>
                  <a:pt x="326326" y="1318515"/>
                </a:lnTo>
                <a:lnTo>
                  <a:pt x="326326" y="1319127"/>
                </a:lnTo>
                <a:lnTo>
                  <a:pt x="326110" y="1319199"/>
                </a:lnTo>
                <a:lnTo>
                  <a:pt x="325533" y="1319199"/>
                </a:lnTo>
                <a:lnTo>
                  <a:pt x="325208" y="1318911"/>
                </a:lnTo>
                <a:lnTo>
                  <a:pt x="325028" y="1319019"/>
                </a:lnTo>
                <a:lnTo>
                  <a:pt x="325028" y="1319307"/>
                </a:lnTo>
                <a:lnTo>
                  <a:pt x="324523" y="1319704"/>
                </a:lnTo>
                <a:lnTo>
                  <a:pt x="324235" y="1319704"/>
                </a:lnTo>
                <a:lnTo>
                  <a:pt x="322648" y="1321001"/>
                </a:lnTo>
                <a:lnTo>
                  <a:pt x="322648" y="1321614"/>
                </a:lnTo>
                <a:lnTo>
                  <a:pt x="322324" y="1321794"/>
                </a:lnTo>
                <a:lnTo>
                  <a:pt x="322215" y="1322407"/>
                </a:lnTo>
                <a:lnTo>
                  <a:pt x="321927" y="1322695"/>
                </a:lnTo>
                <a:lnTo>
                  <a:pt x="321927" y="1323020"/>
                </a:lnTo>
                <a:lnTo>
                  <a:pt x="321025" y="1323704"/>
                </a:lnTo>
                <a:lnTo>
                  <a:pt x="320737" y="1323704"/>
                </a:lnTo>
                <a:lnTo>
                  <a:pt x="320449" y="1323993"/>
                </a:lnTo>
                <a:lnTo>
                  <a:pt x="319727" y="1323921"/>
                </a:lnTo>
                <a:lnTo>
                  <a:pt x="319439" y="1324209"/>
                </a:lnTo>
                <a:lnTo>
                  <a:pt x="319042" y="1324209"/>
                </a:lnTo>
                <a:lnTo>
                  <a:pt x="318033" y="1325002"/>
                </a:lnTo>
                <a:lnTo>
                  <a:pt x="317744" y="1325002"/>
                </a:lnTo>
                <a:lnTo>
                  <a:pt x="317023" y="1325506"/>
                </a:lnTo>
                <a:lnTo>
                  <a:pt x="316735" y="1325615"/>
                </a:lnTo>
                <a:lnTo>
                  <a:pt x="315761" y="1326407"/>
                </a:lnTo>
                <a:lnTo>
                  <a:pt x="315436" y="1326299"/>
                </a:lnTo>
                <a:lnTo>
                  <a:pt x="315256" y="1326516"/>
                </a:lnTo>
                <a:lnTo>
                  <a:pt x="315256" y="1326804"/>
                </a:lnTo>
                <a:lnTo>
                  <a:pt x="314860" y="1327092"/>
                </a:lnTo>
                <a:lnTo>
                  <a:pt x="314860" y="1327381"/>
                </a:lnTo>
                <a:lnTo>
                  <a:pt x="314535" y="1327705"/>
                </a:lnTo>
                <a:lnTo>
                  <a:pt x="314463" y="1328173"/>
                </a:lnTo>
                <a:lnTo>
                  <a:pt x="313670" y="1328894"/>
                </a:lnTo>
                <a:lnTo>
                  <a:pt x="313345" y="1328606"/>
                </a:lnTo>
                <a:lnTo>
                  <a:pt x="312948" y="1328606"/>
                </a:lnTo>
                <a:lnTo>
                  <a:pt x="312552" y="1328101"/>
                </a:lnTo>
                <a:lnTo>
                  <a:pt x="312552" y="1327489"/>
                </a:lnTo>
                <a:lnTo>
                  <a:pt x="312444" y="1327381"/>
                </a:lnTo>
                <a:lnTo>
                  <a:pt x="311759" y="1327308"/>
                </a:lnTo>
                <a:lnTo>
                  <a:pt x="311470" y="1327597"/>
                </a:lnTo>
                <a:lnTo>
                  <a:pt x="311146" y="1327597"/>
                </a:lnTo>
                <a:lnTo>
                  <a:pt x="309775" y="1328678"/>
                </a:lnTo>
                <a:lnTo>
                  <a:pt x="309451" y="1328678"/>
                </a:lnTo>
                <a:lnTo>
                  <a:pt x="309054" y="1329002"/>
                </a:lnTo>
                <a:lnTo>
                  <a:pt x="308766" y="1328894"/>
                </a:lnTo>
                <a:lnTo>
                  <a:pt x="308441" y="1329183"/>
                </a:lnTo>
                <a:lnTo>
                  <a:pt x="308153" y="1329183"/>
                </a:lnTo>
                <a:lnTo>
                  <a:pt x="306061" y="1330876"/>
                </a:lnTo>
                <a:lnTo>
                  <a:pt x="305773" y="1330768"/>
                </a:lnTo>
                <a:lnTo>
                  <a:pt x="305448" y="1330768"/>
                </a:lnTo>
                <a:lnTo>
                  <a:pt x="304980" y="1330300"/>
                </a:lnTo>
                <a:lnTo>
                  <a:pt x="304980" y="1329795"/>
                </a:lnTo>
                <a:lnTo>
                  <a:pt x="304583" y="1329291"/>
                </a:lnTo>
                <a:lnTo>
                  <a:pt x="304186" y="1329291"/>
                </a:lnTo>
                <a:lnTo>
                  <a:pt x="304078" y="1329399"/>
                </a:lnTo>
                <a:lnTo>
                  <a:pt x="304078" y="1329687"/>
                </a:lnTo>
                <a:lnTo>
                  <a:pt x="303357" y="1330300"/>
                </a:lnTo>
                <a:lnTo>
                  <a:pt x="303357" y="1330912"/>
                </a:lnTo>
                <a:lnTo>
                  <a:pt x="303177" y="1331021"/>
                </a:lnTo>
                <a:lnTo>
                  <a:pt x="302456" y="1331021"/>
                </a:lnTo>
                <a:lnTo>
                  <a:pt x="302383" y="1330804"/>
                </a:lnTo>
                <a:lnTo>
                  <a:pt x="302383" y="1329903"/>
                </a:lnTo>
                <a:lnTo>
                  <a:pt x="302275" y="1329831"/>
                </a:lnTo>
                <a:lnTo>
                  <a:pt x="301987" y="1329723"/>
                </a:lnTo>
                <a:lnTo>
                  <a:pt x="301770" y="1329615"/>
                </a:lnTo>
                <a:lnTo>
                  <a:pt x="301770" y="1329038"/>
                </a:lnTo>
                <a:lnTo>
                  <a:pt x="302167" y="1328714"/>
                </a:lnTo>
                <a:lnTo>
                  <a:pt x="302167" y="1327813"/>
                </a:lnTo>
                <a:lnTo>
                  <a:pt x="302564" y="1327525"/>
                </a:lnTo>
                <a:lnTo>
                  <a:pt x="302564" y="1326624"/>
                </a:lnTo>
                <a:lnTo>
                  <a:pt x="301987" y="1326011"/>
                </a:lnTo>
                <a:lnTo>
                  <a:pt x="302059" y="1325434"/>
                </a:lnTo>
                <a:lnTo>
                  <a:pt x="301590" y="1324930"/>
                </a:lnTo>
                <a:lnTo>
                  <a:pt x="300292" y="1324930"/>
                </a:lnTo>
                <a:lnTo>
                  <a:pt x="300076" y="1324714"/>
                </a:lnTo>
                <a:lnTo>
                  <a:pt x="300184" y="1323849"/>
                </a:lnTo>
                <a:lnTo>
                  <a:pt x="300472" y="1323524"/>
                </a:lnTo>
                <a:lnTo>
                  <a:pt x="300581" y="1322443"/>
                </a:lnTo>
                <a:lnTo>
                  <a:pt x="300292" y="1322047"/>
                </a:lnTo>
                <a:lnTo>
                  <a:pt x="300292" y="1321542"/>
                </a:lnTo>
                <a:lnTo>
                  <a:pt x="299391" y="1320533"/>
                </a:lnTo>
                <a:lnTo>
                  <a:pt x="299391" y="1319956"/>
                </a:lnTo>
                <a:lnTo>
                  <a:pt x="299787" y="1319632"/>
                </a:lnTo>
                <a:lnTo>
                  <a:pt x="299787" y="1319055"/>
                </a:lnTo>
                <a:lnTo>
                  <a:pt x="299499" y="1318731"/>
                </a:lnTo>
                <a:lnTo>
                  <a:pt x="299499" y="1318154"/>
                </a:lnTo>
                <a:lnTo>
                  <a:pt x="299174" y="1317830"/>
                </a:lnTo>
                <a:lnTo>
                  <a:pt x="299715" y="1317542"/>
                </a:lnTo>
                <a:lnTo>
                  <a:pt x="299715" y="1317253"/>
                </a:lnTo>
                <a:lnTo>
                  <a:pt x="299895" y="1317145"/>
                </a:lnTo>
                <a:lnTo>
                  <a:pt x="300184" y="1317145"/>
                </a:lnTo>
                <a:lnTo>
                  <a:pt x="300689" y="1316749"/>
                </a:lnTo>
                <a:lnTo>
                  <a:pt x="300797" y="1314947"/>
                </a:lnTo>
                <a:lnTo>
                  <a:pt x="301193" y="1314658"/>
                </a:lnTo>
                <a:lnTo>
                  <a:pt x="301193" y="1314442"/>
                </a:lnTo>
                <a:lnTo>
                  <a:pt x="301879" y="1313865"/>
                </a:lnTo>
                <a:lnTo>
                  <a:pt x="301879" y="1313541"/>
                </a:lnTo>
                <a:lnTo>
                  <a:pt x="302600" y="1312964"/>
                </a:lnTo>
                <a:lnTo>
                  <a:pt x="302600" y="1312640"/>
                </a:lnTo>
                <a:lnTo>
                  <a:pt x="303069" y="1312244"/>
                </a:lnTo>
                <a:lnTo>
                  <a:pt x="303682" y="1312352"/>
                </a:lnTo>
                <a:lnTo>
                  <a:pt x="303970" y="1312640"/>
                </a:lnTo>
                <a:lnTo>
                  <a:pt x="304367" y="1312352"/>
                </a:lnTo>
                <a:lnTo>
                  <a:pt x="304691" y="1312352"/>
                </a:lnTo>
                <a:lnTo>
                  <a:pt x="304980" y="1312172"/>
                </a:lnTo>
                <a:lnTo>
                  <a:pt x="305989" y="1312172"/>
                </a:lnTo>
                <a:lnTo>
                  <a:pt x="306494" y="1311739"/>
                </a:lnTo>
                <a:lnTo>
                  <a:pt x="305881" y="1311162"/>
                </a:lnTo>
                <a:lnTo>
                  <a:pt x="305989" y="1309973"/>
                </a:lnTo>
                <a:lnTo>
                  <a:pt x="305665" y="1309649"/>
                </a:lnTo>
                <a:lnTo>
                  <a:pt x="305881" y="1305180"/>
                </a:lnTo>
                <a:lnTo>
                  <a:pt x="306278" y="1304855"/>
                </a:lnTo>
                <a:lnTo>
                  <a:pt x="306278" y="1304567"/>
                </a:lnTo>
                <a:lnTo>
                  <a:pt x="306566" y="1304387"/>
                </a:lnTo>
                <a:lnTo>
                  <a:pt x="306566" y="1304062"/>
                </a:lnTo>
                <a:lnTo>
                  <a:pt x="306963" y="1303774"/>
                </a:lnTo>
                <a:lnTo>
                  <a:pt x="306963" y="1302873"/>
                </a:lnTo>
                <a:lnTo>
                  <a:pt x="307576" y="1302477"/>
                </a:lnTo>
                <a:lnTo>
                  <a:pt x="307684" y="1302296"/>
                </a:lnTo>
                <a:lnTo>
                  <a:pt x="307756" y="1300891"/>
                </a:lnTo>
                <a:lnTo>
                  <a:pt x="307972" y="1300675"/>
                </a:lnTo>
                <a:lnTo>
                  <a:pt x="308549" y="1300783"/>
                </a:lnTo>
                <a:lnTo>
                  <a:pt x="308982" y="1300494"/>
                </a:lnTo>
                <a:lnTo>
                  <a:pt x="309847" y="1300494"/>
                </a:lnTo>
                <a:lnTo>
                  <a:pt x="310064" y="1300386"/>
                </a:lnTo>
                <a:lnTo>
                  <a:pt x="309739" y="1300098"/>
                </a:lnTo>
                <a:lnTo>
                  <a:pt x="309739" y="1299485"/>
                </a:lnTo>
                <a:lnTo>
                  <a:pt x="309451" y="1299197"/>
                </a:lnTo>
                <a:lnTo>
                  <a:pt x="309559" y="1297972"/>
                </a:lnTo>
                <a:lnTo>
                  <a:pt x="309054" y="1297503"/>
                </a:lnTo>
                <a:lnTo>
                  <a:pt x="308153" y="1297503"/>
                </a:lnTo>
                <a:lnTo>
                  <a:pt x="307756" y="1297683"/>
                </a:lnTo>
                <a:lnTo>
                  <a:pt x="307179" y="1297683"/>
                </a:lnTo>
                <a:lnTo>
                  <a:pt x="306963" y="1297503"/>
                </a:lnTo>
                <a:lnTo>
                  <a:pt x="307071" y="1296098"/>
                </a:lnTo>
                <a:lnTo>
                  <a:pt x="307251" y="1295881"/>
                </a:lnTo>
                <a:lnTo>
                  <a:pt x="307864" y="1295881"/>
                </a:lnTo>
                <a:lnTo>
                  <a:pt x="308045" y="1295809"/>
                </a:lnTo>
                <a:lnTo>
                  <a:pt x="308153" y="1294296"/>
                </a:lnTo>
                <a:lnTo>
                  <a:pt x="308441" y="1294079"/>
                </a:lnTo>
                <a:lnTo>
                  <a:pt x="308441" y="1293791"/>
                </a:lnTo>
                <a:lnTo>
                  <a:pt x="311326" y="1291412"/>
                </a:lnTo>
                <a:lnTo>
                  <a:pt x="313021" y="1291484"/>
                </a:lnTo>
                <a:lnTo>
                  <a:pt x="313814" y="1290800"/>
                </a:lnTo>
                <a:lnTo>
                  <a:pt x="313814" y="1290511"/>
                </a:lnTo>
                <a:lnTo>
                  <a:pt x="313525" y="1290187"/>
                </a:lnTo>
                <a:lnTo>
                  <a:pt x="313525" y="1289899"/>
                </a:lnTo>
                <a:lnTo>
                  <a:pt x="313237" y="1289610"/>
                </a:lnTo>
                <a:lnTo>
                  <a:pt x="313237" y="1289286"/>
                </a:lnTo>
                <a:lnTo>
                  <a:pt x="313634" y="1288998"/>
                </a:lnTo>
                <a:lnTo>
                  <a:pt x="313634" y="1288709"/>
                </a:lnTo>
                <a:lnTo>
                  <a:pt x="314102" y="1288313"/>
                </a:lnTo>
                <a:lnTo>
                  <a:pt x="314427" y="1288313"/>
                </a:lnTo>
                <a:lnTo>
                  <a:pt x="314823" y="1287988"/>
                </a:lnTo>
                <a:lnTo>
                  <a:pt x="315112" y="1288097"/>
                </a:lnTo>
                <a:lnTo>
                  <a:pt x="315400" y="1287808"/>
                </a:lnTo>
                <a:lnTo>
                  <a:pt x="315833" y="1287808"/>
                </a:lnTo>
                <a:lnTo>
                  <a:pt x="316302" y="1287412"/>
                </a:lnTo>
                <a:lnTo>
                  <a:pt x="316302" y="1287087"/>
                </a:lnTo>
                <a:lnTo>
                  <a:pt x="316807" y="1286691"/>
                </a:lnTo>
                <a:lnTo>
                  <a:pt x="318105" y="1286691"/>
                </a:lnTo>
                <a:lnTo>
                  <a:pt x="318393" y="1286511"/>
                </a:lnTo>
                <a:lnTo>
                  <a:pt x="318718" y="1286511"/>
                </a:lnTo>
                <a:lnTo>
                  <a:pt x="319114" y="1286222"/>
                </a:lnTo>
                <a:lnTo>
                  <a:pt x="319403" y="1286222"/>
                </a:lnTo>
                <a:lnTo>
                  <a:pt x="319583" y="1286114"/>
                </a:lnTo>
                <a:lnTo>
                  <a:pt x="319583" y="1285502"/>
                </a:lnTo>
                <a:lnTo>
                  <a:pt x="320304" y="1284925"/>
                </a:lnTo>
                <a:lnTo>
                  <a:pt x="320304" y="1284601"/>
                </a:lnTo>
                <a:lnTo>
                  <a:pt x="320485" y="1284493"/>
                </a:lnTo>
                <a:lnTo>
                  <a:pt x="320809" y="1284493"/>
                </a:lnTo>
                <a:lnTo>
                  <a:pt x="320989" y="1284420"/>
                </a:lnTo>
                <a:lnTo>
                  <a:pt x="320989" y="1284096"/>
                </a:lnTo>
                <a:lnTo>
                  <a:pt x="321711" y="1283519"/>
                </a:lnTo>
                <a:lnTo>
                  <a:pt x="321711" y="1282618"/>
                </a:lnTo>
                <a:lnTo>
                  <a:pt x="321891" y="1282510"/>
                </a:lnTo>
                <a:lnTo>
                  <a:pt x="322792" y="1282618"/>
                </a:lnTo>
                <a:lnTo>
                  <a:pt x="323982" y="1281609"/>
                </a:lnTo>
                <a:lnTo>
                  <a:pt x="323982" y="1281321"/>
                </a:lnTo>
                <a:lnTo>
                  <a:pt x="324379" y="1280997"/>
                </a:lnTo>
                <a:lnTo>
                  <a:pt x="324379" y="1280708"/>
                </a:lnTo>
                <a:lnTo>
                  <a:pt x="325280" y="1280024"/>
                </a:lnTo>
                <a:lnTo>
                  <a:pt x="325857" y="1280024"/>
                </a:lnTo>
                <a:lnTo>
                  <a:pt x="326182" y="1279807"/>
                </a:lnTo>
                <a:lnTo>
                  <a:pt x="329463" y="1280024"/>
                </a:lnTo>
                <a:lnTo>
                  <a:pt x="329752" y="1279699"/>
                </a:lnTo>
                <a:lnTo>
                  <a:pt x="330365" y="1279699"/>
                </a:lnTo>
                <a:lnTo>
                  <a:pt x="330761" y="1279411"/>
                </a:lnTo>
                <a:lnTo>
                  <a:pt x="331374" y="1279519"/>
                </a:lnTo>
                <a:lnTo>
                  <a:pt x="331771" y="1279231"/>
                </a:lnTo>
                <a:lnTo>
                  <a:pt x="332348" y="1279231"/>
                </a:lnTo>
                <a:lnTo>
                  <a:pt x="332744" y="1278906"/>
                </a:lnTo>
                <a:lnTo>
                  <a:pt x="333069" y="1279014"/>
                </a:lnTo>
                <a:lnTo>
                  <a:pt x="333357" y="1278726"/>
                </a:lnTo>
                <a:lnTo>
                  <a:pt x="334042" y="1278726"/>
                </a:lnTo>
                <a:lnTo>
                  <a:pt x="338442" y="1275122"/>
                </a:lnTo>
                <a:lnTo>
                  <a:pt x="338730" y="1275122"/>
                </a:lnTo>
                <a:lnTo>
                  <a:pt x="339235" y="1274726"/>
                </a:lnTo>
                <a:lnTo>
                  <a:pt x="339235" y="1274437"/>
                </a:lnTo>
                <a:lnTo>
                  <a:pt x="339631" y="1274113"/>
                </a:lnTo>
                <a:lnTo>
                  <a:pt x="339631" y="1273825"/>
                </a:lnTo>
                <a:lnTo>
                  <a:pt x="340353" y="1273320"/>
                </a:lnTo>
                <a:lnTo>
                  <a:pt x="340353" y="1273032"/>
                </a:lnTo>
                <a:lnTo>
                  <a:pt x="340136" y="1272815"/>
                </a:lnTo>
                <a:lnTo>
                  <a:pt x="339163" y="1273716"/>
                </a:lnTo>
                <a:lnTo>
                  <a:pt x="338838" y="1273644"/>
                </a:lnTo>
                <a:lnTo>
                  <a:pt x="337937" y="1274329"/>
                </a:lnTo>
                <a:lnTo>
                  <a:pt x="337937" y="1274618"/>
                </a:lnTo>
                <a:lnTo>
                  <a:pt x="337648" y="1274942"/>
                </a:lnTo>
                <a:lnTo>
                  <a:pt x="337540" y="1275230"/>
                </a:lnTo>
                <a:lnTo>
                  <a:pt x="337143" y="1275627"/>
                </a:lnTo>
                <a:lnTo>
                  <a:pt x="336458" y="1275627"/>
                </a:lnTo>
                <a:lnTo>
                  <a:pt x="336134" y="1275338"/>
                </a:lnTo>
                <a:lnTo>
                  <a:pt x="335557" y="1275230"/>
                </a:lnTo>
                <a:lnTo>
                  <a:pt x="334367" y="1276239"/>
                </a:lnTo>
                <a:lnTo>
                  <a:pt x="334367" y="1276528"/>
                </a:lnTo>
                <a:lnTo>
                  <a:pt x="334151" y="1276636"/>
                </a:lnTo>
                <a:lnTo>
                  <a:pt x="333466" y="1276636"/>
                </a:lnTo>
                <a:lnTo>
                  <a:pt x="333177" y="1276924"/>
                </a:lnTo>
                <a:lnTo>
                  <a:pt x="331879" y="1276816"/>
                </a:lnTo>
                <a:lnTo>
                  <a:pt x="331554" y="1276528"/>
                </a:lnTo>
                <a:lnTo>
                  <a:pt x="331266" y="1276528"/>
                </a:lnTo>
                <a:lnTo>
                  <a:pt x="330941" y="1276239"/>
                </a:lnTo>
                <a:lnTo>
                  <a:pt x="330256" y="1276131"/>
                </a:lnTo>
                <a:lnTo>
                  <a:pt x="329968" y="1275807"/>
                </a:lnTo>
                <a:lnTo>
                  <a:pt x="329355" y="1275807"/>
                </a:lnTo>
                <a:lnTo>
                  <a:pt x="328850" y="1276239"/>
                </a:lnTo>
                <a:lnTo>
                  <a:pt x="328778" y="1277717"/>
                </a:lnTo>
                <a:lnTo>
                  <a:pt x="328453" y="1278005"/>
                </a:lnTo>
                <a:lnTo>
                  <a:pt x="328381" y="1278618"/>
                </a:lnTo>
                <a:lnTo>
                  <a:pt x="328165" y="1278726"/>
                </a:lnTo>
                <a:lnTo>
                  <a:pt x="327264" y="1278618"/>
                </a:lnTo>
                <a:lnTo>
                  <a:pt x="326975" y="1278330"/>
                </a:lnTo>
                <a:lnTo>
                  <a:pt x="326290" y="1278330"/>
                </a:lnTo>
                <a:lnTo>
                  <a:pt x="326001" y="1278618"/>
                </a:lnTo>
                <a:lnTo>
                  <a:pt x="324703" y="1278510"/>
                </a:lnTo>
                <a:lnTo>
                  <a:pt x="323874" y="1277717"/>
                </a:lnTo>
                <a:lnTo>
                  <a:pt x="323982" y="1277429"/>
                </a:lnTo>
                <a:lnTo>
                  <a:pt x="323477" y="1276924"/>
                </a:lnTo>
                <a:lnTo>
                  <a:pt x="323189" y="1276924"/>
                </a:lnTo>
                <a:lnTo>
                  <a:pt x="322900" y="1276636"/>
                </a:lnTo>
                <a:lnTo>
                  <a:pt x="322179" y="1276636"/>
                </a:lnTo>
                <a:lnTo>
                  <a:pt x="321891" y="1276311"/>
                </a:lnTo>
                <a:lnTo>
                  <a:pt x="321602" y="1276239"/>
                </a:lnTo>
                <a:lnTo>
                  <a:pt x="320881" y="1276816"/>
                </a:lnTo>
                <a:lnTo>
                  <a:pt x="320593" y="1276816"/>
                </a:lnTo>
                <a:lnTo>
                  <a:pt x="320268" y="1277032"/>
                </a:lnTo>
                <a:lnTo>
                  <a:pt x="319583" y="1277032"/>
                </a:lnTo>
                <a:lnTo>
                  <a:pt x="319295" y="1277321"/>
                </a:lnTo>
                <a:lnTo>
                  <a:pt x="318285" y="1277212"/>
                </a:lnTo>
                <a:lnTo>
                  <a:pt x="317600" y="1277825"/>
                </a:lnTo>
                <a:lnTo>
                  <a:pt x="316698" y="1277717"/>
                </a:lnTo>
                <a:lnTo>
                  <a:pt x="316302" y="1278041"/>
                </a:lnTo>
                <a:lnTo>
                  <a:pt x="315977" y="1278041"/>
                </a:lnTo>
                <a:lnTo>
                  <a:pt x="315689" y="1278330"/>
                </a:lnTo>
                <a:lnTo>
                  <a:pt x="315292" y="1278222"/>
                </a:lnTo>
                <a:lnTo>
                  <a:pt x="314283" y="1279123"/>
                </a:lnTo>
                <a:lnTo>
                  <a:pt x="312696" y="1279014"/>
                </a:lnTo>
                <a:lnTo>
                  <a:pt x="312408" y="1278726"/>
                </a:lnTo>
                <a:lnTo>
                  <a:pt x="312083" y="1278618"/>
                </a:lnTo>
                <a:lnTo>
                  <a:pt x="311795" y="1278330"/>
                </a:lnTo>
                <a:lnTo>
                  <a:pt x="311109" y="1278330"/>
                </a:lnTo>
                <a:lnTo>
                  <a:pt x="310785" y="1278041"/>
                </a:lnTo>
                <a:lnTo>
                  <a:pt x="310496" y="1277933"/>
                </a:lnTo>
                <a:lnTo>
                  <a:pt x="309703" y="1277212"/>
                </a:lnTo>
                <a:lnTo>
                  <a:pt x="309775" y="1276023"/>
                </a:lnTo>
                <a:lnTo>
                  <a:pt x="310172" y="1275735"/>
                </a:lnTo>
                <a:lnTo>
                  <a:pt x="310388" y="1271626"/>
                </a:lnTo>
                <a:lnTo>
                  <a:pt x="309775" y="1270941"/>
                </a:lnTo>
                <a:lnTo>
                  <a:pt x="309775" y="1270653"/>
                </a:lnTo>
                <a:lnTo>
                  <a:pt x="309487" y="1270329"/>
                </a:lnTo>
                <a:lnTo>
                  <a:pt x="309595" y="1268851"/>
                </a:lnTo>
                <a:lnTo>
                  <a:pt x="309379" y="1268743"/>
                </a:lnTo>
                <a:lnTo>
                  <a:pt x="309090" y="1268743"/>
                </a:lnTo>
                <a:lnTo>
                  <a:pt x="308982" y="1268563"/>
                </a:lnTo>
                <a:lnTo>
                  <a:pt x="308982" y="1267662"/>
                </a:lnTo>
                <a:lnTo>
                  <a:pt x="308694" y="1267337"/>
                </a:lnTo>
                <a:lnTo>
                  <a:pt x="308694" y="1266761"/>
                </a:lnTo>
                <a:lnTo>
                  <a:pt x="308369" y="1266436"/>
                </a:lnTo>
                <a:lnTo>
                  <a:pt x="308477" y="1265860"/>
                </a:lnTo>
                <a:lnTo>
                  <a:pt x="308189" y="1265535"/>
                </a:lnTo>
                <a:lnTo>
                  <a:pt x="308189" y="1265247"/>
                </a:lnTo>
                <a:lnTo>
                  <a:pt x="307972" y="1265067"/>
                </a:lnTo>
                <a:lnTo>
                  <a:pt x="307107" y="1265067"/>
                </a:lnTo>
                <a:lnTo>
                  <a:pt x="306783" y="1264742"/>
                </a:lnTo>
                <a:lnTo>
                  <a:pt x="306386" y="1264670"/>
                </a:lnTo>
                <a:lnTo>
                  <a:pt x="306278" y="1264562"/>
                </a:lnTo>
                <a:lnTo>
                  <a:pt x="306278" y="1264238"/>
                </a:lnTo>
                <a:lnTo>
                  <a:pt x="305989" y="1263950"/>
                </a:lnTo>
                <a:lnTo>
                  <a:pt x="306097" y="1263049"/>
                </a:lnTo>
                <a:lnTo>
                  <a:pt x="305701" y="1262652"/>
                </a:lnTo>
                <a:lnTo>
                  <a:pt x="305773" y="1261859"/>
                </a:lnTo>
                <a:lnTo>
                  <a:pt x="305484" y="1261463"/>
                </a:lnTo>
                <a:lnTo>
                  <a:pt x="305484" y="1260958"/>
                </a:lnTo>
                <a:lnTo>
                  <a:pt x="305196" y="1260562"/>
                </a:lnTo>
                <a:lnTo>
                  <a:pt x="305196" y="1260273"/>
                </a:lnTo>
                <a:lnTo>
                  <a:pt x="304583" y="1259661"/>
                </a:lnTo>
                <a:lnTo>
                  <a:pt x="304691" y="1259372"/>
                </a:lnTo>
                <a:lnTo>
                  <a:pt x="303970" y="1258760"/>
                </a:lnTo>
                <a:lnTo>
                  <a:pt x="304078" y="1257859"/>
                </a:lnTo>
                <a:lnTo>
                  <a:pt x="303285" y="1257066"/>
                </a:lnTo>
                <a:lnTo>
                  <a:pt x="302780" y="1257462"/>
                </a:lnTo>
                <a:lnTo>
                  <a:pt x="302780" y="1258652"/>
                </a:lnTo>
                <a:lnTo>
                  <a:pt x="303069" y="1258976"/>
                </a:lnTo>
                <a:lnTo>
                  <a:pt x="302996" y="1259553"/>
                </a:lnTo>
                <a:lnTo>
                  <a:pt x="303285" y="1259877"/>
                </a:lnTo>
                <a:lnTo>
                  <a:pt x="303285" y="1261355"/>
                </a:lnTo>
                <a:lnTo>
                  <a:pt x="303501" y="1261679"/>
                </a:lnTo>
                <a:lnTo>
                  <a:pt x="303501" y="1261967"/>
                </a:lnTo>
                <a:lnTo>
                  <a:pt x="304475" y="1262940"/>
                </a:lnTo>
                <a:lnTo>
                  <a:pt x="304367" y="1263265"/>
                </a:lnTo>
                <a:lnTo>
                  <a:pt x="304691" y="1263553"/>
                </a:lnTo>
                <a:lnTo>
                  <a:pt x="304691" y="1264454"/>
                </a:lnTo>
                <a:lnTo>
                  <a:pt x="304980" y="1264742"/>
                </a:lnTo>
                <a:lnTo>
                  <a:pt x="304871" y="1266256"/>
                </a:lnTo>
                <a:lnTo>
                  <a:pt x="305196" y="1266544"/>
                </a:lnTo>
                <a:lnTo>
                  <a:pt x="305088" y="1268346"/>
                </a:lnTo>
                <a:lnTo>
                  <a:pt x="304691" y="1268635"/>
                </a:lnTo>
                <a:lnTo>
                  <a:pt x="304691" y="1269428"/>
                </a:lnTo>
                <a:lnTo>
                  <a:pt x="304403" y="1269752"/>
                </a:lnTo>
                <a:lnTo>
                  <a:pt x="304186" y="1272743"/>
                </a:lnTo>
                <a:lnTo>
                  <a:pt x="302708" y="1273933"/>
                </a:lnTo>
                <a:lnTo>
                  <a:pt x="302311" y="1273933"/>
                </a:lnTo>
                <a:lnTo>
                  <a:pt x="301987" y="1274221"/>
                </a:lnTo>
                <a:lnTo>
                  <a:pt x="301698" y="1273933"/>
                </a:lnTo>
                <a:lnTo>
                  <a:pt x="300400" y="1273825"/>
                </a:lnTo>
                <a:lnTo>
                  <a:pt x="300292" y="1273933"/>
                </a:lnTo>
                <a:lnTo>
                  <a:pt x="300112" y="1276924"/>
                </a:lnTo>
                <a:lnTo>
                  <a:pt x="299715" y="1277212"/>
                </a:lnTo>
                <a:lnTo>
                  <a:pt x="299715" y="1277825"/>
                </a:lnTo>
                <a:lnTo>
                  <a:pt x="299318" y="1278113"/>
                </a:lnTo>
                <a:lnTo>
                  <a:pt x="299318" y="1278330"/>
                </a:lnTo>
                <a:lnTo>
                  <a:pt x="298994" y="1278618"/>
                </a:lnTo>
                <a:lnTo>
                  <a:pt x="298994" y="1278906"/>
                </a:lnTo>
                <a:lnTo>
                  <a:pt x="298597" y="1279231"/>
                </a:lnTo>
                <a:lnTo>
                  <a:pt x="298597" y="1279807"/>
                </a:lnTo>
                <a:lnTo>
                  <a:pt x="298309" y="1280132"/>
                </a:lnTo>
                <a:lnTo>
                  <a:pt x="298201" y="1281537"/>
                </a:lnTo>
                <a:lnTo>
                  <a:pt x="297804" y="1281826"/>
                </a:lnTo>
                <a:lnTo>
                  <a:pt x="297804" y="1282114"/>
                </a:lnTo>
                <a:lnTo>
                  <a:pt x="296506" y="1283231"/>
                </a:lnTo>
                <a:lnTo>
                  <a:pt x="296326" y="1285898"/>
                </a:lnTo>
                <a:lnTo>
                  <a:pt x="295929" y="1286222"/>
                </a:lnTo>
                <a:lnTo>
                  <a:pt x="295929" y="1286799"/>
                </a:lnTo>
                <a:lnTo>
                  <a:pt x="295424" y="1287232"/>
                </a:lnTo>
                <a:lnTo>
                  <a:pt x="295136" y="1287232"/>
                </a:lnTo>
                <a:lnTo>
                  <a:pt x="294919" y="1287304"/>
                </a:lnTo>
                <a:lnTo>
                  <a:pt x="294919" y="1287628"/>
                </a:lnTo>
                <a:lnTo>
                  <a:pt x="294523" y="1287916"/>
                </a:lnTo>
                <a:lnTo>
                  <a:pt x="294523" y="1288529"/>
                </a:lnTo>
                <a:lnTo>
                  <a:pt x="294234" y="1288817"/>
                </a:lnTo>
                <a:lnTo>
                  <a:pt x="294126" y="1289322"/>
                </a:lnTo>
                <a:lnTo>
                  <a:pt x="293549" y="1289899"/>
                </a:lnTo>
                <a:lnTo>
                  <a:pt x="293441" y="1290223"/>
                </a:lnTo>
                <a:lnTo>
                  <a:pt x="292828" y="1290800"/>
                </a:lnTo>
                <a:lnTo>
                  <a:pt x="292756" y="1291304"/>
                </a:lnTo>
                <a:lnTo>
                  <a:pt x="291927" y="1292025"/>
                </a:lnTo>
                <a:lnTo>
                  <a:pt x="290448" y="1290403"/>
                </a:lnTo>
                <a:lnTo>
                  <a:pt x="290052" y="1290403"/>
                </a:lnTo>
                <a:lnTo>
                  <a:pt x="289943" y="1290331"/>
                </a:lnTo>
                <a:lnTo>
                  <a:pt x="289943" y="1290007"/>
                </a:lnTo>
                <a:lnTo>
                  <a:pt x="289655" y="1289610"/>
                </a:lnTo>
                <a:lnTo>
                  <a:pt x="289655" y="1289106"/>
                </a:lnTo>
                <a:lnTo>
                  <a:pt x="289258" y="1288601"/>
                </a:lnTo>
                <a:lnTo>
                  <a:pt x="288862" y="1288926"/>
                </a:lnTo>
                <a:lnTo>
                  <a:pt x="287564" y="1288817"/>
                </a:lnTo>
                <a:lnTo>
                  <a:pt x="287347" y="1288529"/>
                </a:lnTo>
                <a:lnTo>
                  <a:pt x="286951" y="1288529"/>
                </a:lnTo>
                <a:lnTo>
                  <a:pt x="286878" y="1288313"/>
                </a:lnTo>
                <a:lnTo>
                  <a:pt x="286951" y="1286547"/>
                </a:lnTo>
                <a:lnTo>
                  <a:pt x="287275" y="1286331"/>
                </a:lnTo>
                <a:lnTo>
                  <a:pt x="287275" y="1285646"/>
                </a:lnTo>
                <a:lnTo>
                  <a:pt x="287672" y="1285430"/>
                </a:lnTo>
                <a:lnTo>
                  <a:pt x="287672" y="1285141"/>
                </a:lnTo>
                <a:lnTo>
                  <a:pt x="287960" y="1284817"/>
                </a:lnTo>
                <a:lnTo>
                  <a:pt x="288068" y="1283628"/>
                </a:lnTo>
                <a:lnTo>
                  <a:pt x="287744" y="1283339"/>
                </a:lnTo>
                <a:lnTo>
                  <a:pt x="287852" y="1281249"/>
                </a:lnTo>
                <a:lnTo>
                  <a:pt x="288249" y="1280925"/>
                </a:lnTo>
                <a:lnTo>
                  <a:pt x="288249" y="1280348"/>
                </a:lnTo>
                <a:lnTo>
                  <a:pt x="288573" y="1280132"/>
                </a:lnTo>
                <a:lnTo>
                  <a:pt x="288645" y="1278654"/>
                </a:lnTo>
                <a:lnTo>
                  <a:pt x="289042" y="1278330"/>
                </a:lnTo>
                <a:lnTo>
                  <a:pt x="289150" y="1277140"/>
                </a:lnTo>
                <a:lnTo>
                  <a:pt x="289439" y="1276960"/>
                </a:lnTo>
                <a:lnTo>
                  <a:pt x="289439" y="1276347"/>
                </a:lnTo>
                <a:lnTo>
                  <a:pt x="288573" y="1275338"/>
                </a:lnTo>
                <a:lnTo>
                  <a:pt x="288573" y="1274762"/>
                </a:lnTo>
                <a:lnTo>
                  <a:pt x="288357" y="1274473"/>
                </a:lnTo>
                <a:lnTo>
                  <a:pt x="288357" y="1273861"/>
                </a:lnTo>
                <a:lnTo>
                  <a:pt x="288068" y="1273572"/>
                </a:lnTo>
                <a:lnTo>
                  <a:pt x="288249" y="1269680"/>
                </a:lnTo>
                <a:lnTo>
                  <a:pt x="287960" y="1269356"/>
                </a:lnTo>
                <a:lnTo>
                  <a:pt x="287960" y="1269067"/>
                </a:lnTo>
                <a:lnTo>
                  <a:pt x="287564" y="1268671"/>
                </a:lnTo>
                <a:lnTo>
                  <a:pt x="287239" y="1268563"/>
                </a:lnTo>
                <a:lnTo>
                  <a:pt x="286842" y="1268274"/>
                </a:lnTo>
                <a:lnTo>
                  <a:pt x="286265" y="1268274"/>
                </a:lnTo>
                <a:lnTo>
                  <a:pt x="286049" y="1268383"/>
                </a:lnTo>
                <a:lnTo>
                  <a:pt x="286049" y="1269572"/>
                </a:lnTo>
                <a:lnTo>
                  <a:pt x="285652" y="1269860"/>
                </a:lnTo>
                <a:lnTo>
                  <a:pt x="285652" y="1270149"/>
                </a:lnTo>
                <a:lnTo>
                  <a:pt x="285148" y="1270545"/>
                </a:lnTo>
                <a:lnTo>
                  <a:pt x="283850" y="1270473"/>
                </a:lnTo>
                <a:lnTo>
                  <a:pt x="282984" y="1269572"/>
                </a:lnTo>
                <a:lnTo>
                  <a:pt x="282263" y="1269464"/>
                </a:lnTo>
                <a:lnTo>
                  <a:pt x="281975" y="1269752"/>
                </a:lnTo>
                <a:lnTo>
                  <a:pt x="281650" y="1269752"/>
                </a:lnTo>
                <a:lnTo>
                  <a:pt x="281470" y="1269572"/>
                </a:lnTo>
                <a:lnTo>
                  <a:pt x="281578" y="1268959"/>
                </a:lnTo>
                <a:lnTo>
                  <a:pt x="281253" y="1268671"/>
                </a:lnTo>
                <a:lnTo>
                  <a:pt x="281253" y="1268383"/>
                </a:lnTo>
                <a:lnTo>
                  <a:pt x="280965" y="1268058"/>
                </a:lnTo>
                <a:lnTo>
                  <a:pt x="280965" y="1267482"/>
                </a:lnTo>
                <a:lnTo>
                  <a:pt x="280568" y="1266977"/>
                </a:lnTo>
                <a:lnTo>
                  <a:pt x="280172" y="1266977"/>
                </a:lnTo>
                <a:lnTo>
                  <a:pt x="279559" y="1267554"/>
                </a:lnTo>
                <a:lnTo>
                  <a:pt x="279162" y="1267554"/>
                </a:lnTo>
                <a:lnTo>
                  <a:pt x="279054" y="1267373"/>
                </a:lnTo>
                <a:lnTo>
                  <a:pt x="279162" y="1266184"/>
                </a:lnTo>
                <a:lnTo>
                  <a:pt x="278657" y="1265680"/>
                </a:lnTo>
                <a:lnTo>
                  <a:pt x="277684" y="1265680"/>
                </a:lnTo>
                <a:lnTo>
                  <a:pt x="277575" y="1265788"/>
                </a:lnTo>
                <a:lnTo>
                  <a:pt x="277467" y="1266689"/>
                </a:lnTo>
                <a:lnTo>
                  <a:pt x="277792" y="1266977"/>
                </a:lnTo>
                <a:lnTo>
                  <a:pt x="277792" y="1267265"/>
                </a:lnTo>
                <a:lnTo>
                  <a:pt x="278080" y="1267590"/>
                </a:lnTo>
                <a:lnTo>
                  <a:pt x="277792" y="1267878"/>
                </a:lnTo>
                <a:lnTo>
                  <a:pt x="278080" y="1268166"/>
                </a:lnTo>
                <a:lnTo>
                  <a:pt x="278008" y="1268779"/>
                </a:lnTo>
                <a:lnTo>
                  <a:pt x="277684" y="1269067"/>
                </a:lnTo>
                <a:lnTo>
                  <a:pt x="278008" y="1269392"/>
                </a:lnTo>
                <a:lnTo>
                  <a:pt x="277792" y="1272671"/>
                </a:lnTo>
                <a:lnTo>
                  <a:pt x="277503" y="1272960"/>
                </a:lnTo>
                <a:lnTo>
                  <a:pt x="277395" y="1273176"/>
                </a:lnTo>
                <a:lnTo>
                  <a:pt x="276205" y="1274149"/>
                </a:lnTo>
                <a:lnTo>
                  <a:pt x="274619" y="1274077"/>
                </a:lnTo>
                <a:lnTo>
                  <a:pt x="274294" y="1274365"/>
                </a:lnTo>
                <a:lnTo>
                  <a:pt x="273717" y="1274257"/>
                </a:lnTo>
                <a:lnTo>
                  <a:pt x="273321" y="1274545"/>
                </a:lnTo>
                <a:lnTo>
                  <a:pt x="272996" y="1274257"/>
                </a:lnTo>
                <a:lnTo>
                  <a:pt x="272419" y="1274257"/>
                </a:lnTo>
                <a:lnTo>
                  <a:pt x="272095" y="1273969"/>
                </a:lnTo>
                <a:lnTo>
                  <a:pt x="271409" y="1273861"/>
                </a:lnTo>
                <a:lnTo>
                  <a:pt x="271121" y="1273572"/>
                </a:lnTo>
                <a:lnTo>
                  <a:pt x="270508" y="1273572"/>
                </a:lnTo>
                <a:lnTo>
                  <a:pt x="269895" y="1272852"/>
                </a:lnTo>
                <a:lnTo>
                  <a:pt x="269498" y="1272852"/>
                </a:lnTo>
                <a:lnTo>
                  <a:pt x="269210" y="1272563"/>
                </a:lnTo>
                <a:lnTo>
                  <a:pt x="268885" y="1272563"/>
                </a:lnTo>
                <a:lnTo>
                  <a:pt x="268597" y="1272852"/>
                </a:lnTo>
                <a:lnTo>
                  <a:pt x="268308" y="1272779"/>
                </a:lnTo>
                <a:lnTo>
                  <a:pt x="267912" y="1273068"/>
                </a:lnTo>
                <a:lnTo>
                  <a:pt x="267587" y="1273068"/>
                </a:lnTo>
                <a:lnTo>
                  <a:pt x="267299" y="1273356"/>
                </a:lnTo>
                <a:lnTo>
                  <a:pt x="266902" y="1273248"/>
                </a:lnTo>
                <a:lnTo>
                  <a:pt x="266614" y="1273572"/>
                </a:lnTo>
                <a:lnTo>
                  <a:pt x="266289" y="1273572"/>
                </a:lnTo>
                <a:lnTo>
                  <a:pt x="265893" y="1273861"/>
                </a:lnTo>
                <a:lnTo>
                  <a:pt x="265604" y="1273861"/>
                </a:lnTo>
                <a:lnTo>
                  <a:pt x="265280" y="1274077"/>
                </a:lnTo>
                <a:lnTo>
                  <a:pt x="264018" y="1273969"/>
                </a:lnTo>
                <a:lnTo>
                  <a:pt x="263621" y="1274257"/>
                </a:lnTo>
                <a:lnTo>
                  <a:pt x="263008" y="1274257"/>
                </a:lnTo>
                <a:lnTo>
                  <a:pt x="262323" y="1274762"/>
                </a:lnTo>
                <a:lnTo>
                  <a:pt x="260412" y="1274654"/>
                </a:lnTo>
                <a:lnTo>
                  <a:pt x="260087" y="1274365"/>
                </a:lnTo>
                <a:lnTo>
                  <a:pt x="259727" y="1274654"/>
                </a:lnTo>
                <a:lnTo>
                  <a:pt x="259114" y="1274581"/>
                </a:lnTo>
                <a:lnTo>
                  <a:pt x="258717" y="1274870"/>
                </a:lnTo>
                <a:lnTo>
                  <a:pt x="258104" y="1274870"/>
                </a:lnTo>
                <a:lnTo>
                  <a:pt x="257816" y="1275158"/>
                </a:lnTo>
                <a:lnTo>
                  <a:pt x="257419" y="1275050"/>
                </a:lnTo>
                <a:lnTo>
                  <a:pt x="257130" y="1275374"/>
                </a:lnTo>
                <a:lnTo>
                  <a:pt x="256806" y="1275374"/>
                </a:lnTo>
                <a:lnTo>
                  <a:pt x="256409" y="1275663"/>
                </a:lnTo>
                <a:lnTo>
                  <a:pt x="255796" y="1275555"/>
                </a:lnTo>
                <a:lnTo>
                  <a:pt x="255508" y="1275879"/>
                </a:lnTo>
                <a:lnTo>
                  <a:pt x="255111" y="1275879"/>
                </a:lnTo>
                <a:lnTo>
                  <a:pt x="254787" y="1276167"/>
                </a:lnTo>
                <a:lnTo>
                  <a:pt x="254102" y="1276059"/>
                </a:lnTo>
                <a:lnTo>
                  <a:pt x="253813" y="1276383"/>
                </a:lnTo>
                <a:lnTo>
                  <a:pt x="253200" y="1276383"/>
                </a:lnTo>
                <a:lnTo>
                  <a:pt x="252803" y="1276564"/>
                </a:lnTo>
                <a:lnTo>
                  <a:pt x="252227" y="1276564"/>
                </a:lnTo>
                <a:lnTo>
                  <a:pt x="251794" y="1276852"/>
                </a:lnTo>
                <a:lnTo>
                  <a:pt x="251217" y="1276780"/>
                </a:lnTo>
                <a:lnTo>
                  <a:pt x="250820" y="1277068"/>
                </a:lnTo>
                <a:lnTo>
                  <a:pt x="250207" y="1277068"/>
                </a:lnTo>
                <a:lnTo>
                  <a:pt x="249919" y="1277248"/>
                </a:lnTo>
                <a:lnTo>
                  <a:pt x="248909" y="1277248"/>
                </a:lnTo>
                <a:lnTo>
                  <a:pt x="248621" y="1277465"/>
                </a:lnTo>
                <a:lnTo>
                  <a:pt x="247900" y="1277465"/>
                </a:lnTo>
                <a:lnTo>
                  <a:pt x="247611" y="1277176"/>
                </a:lnTo>
                <a:lnTo>
                  <a:pt x="246601" y="1277068"/>
                </a:lnTo>
                <a:lnTo>
                  <a:pt x="246529" y="1276960"/>
                </a:lnTo>
                <a:lnTo>
                  <a:pt x="246529" y="1276383"/>
                </a:lnTo>
                <a:lnTo>
                  <a:pt x="246998" y="1275951"/>
                </a:lnTo>
                <a:lnTo>
                  <a:pt x="247719" y="1275951"/>
                </a:lnTo>
                <a:lnTo>
                  <a:pt x="247827" y="1275879"/>
                </a:lnTo>
                <a:lnTo>
                  <a:pt x="247900" y="1275555"/>
                </a:lnTo>
                <a:lnTo>
                  <a:pt x="248224" y="1275266"/>
                </a:lnTo>
                <a:lnTo>
                  <a:pt x="248296" y="1273464"/>
                </a:lnTo>
                <a:lnTo>
                  <a:pt x="249522" y="1272563"/>
                </a:lnTo>
                <a:lnTo>
                  <a:pt x="250207" y="1272563"/>
                </a:lnTo>
                <a:lnTo>
                  <a:pt x="250496" y="1272275"/>
                </a:lnTo>
                <a:lnTo>
                  <a:pt x="250820" y="1272275"/>
                </a:lnTo>
                <a:lnTo>
                  <a:pt x="252010" y="1271374"/>
                </a:lnTo>
                <a:lnTo>
                  <a:pt x="252010" y="1271086"/>
                </a:lnTo>
                <a:lnTo>
                  <a:pt x="252695" y="1270473"/>
                </a:lnTo>
                <a:lnTo>
                  <a:pt x="252803" y="1269572"/>
                </a:lnTo>
                <a:lnTo>
                  <a:pt x="253092" y="1269284"/>
                </a:lnTo>
                <a:lnTo>
                  <a:pt x="253092" y="1269067"/>
                </a:lnTo>
                <a:lnTo>
                  <a:pt x="253489" y="1268779"/>
                </a:lnTo>
                <a:lnTo>
                  <a:pt x="253489" y="1268491"/>
                </a:lnTo>
                <a:lnTo>
                  <a:pt x="254210" y="1267878"/>
                </a:lnTo>
                <a:lnTo>
                  <a:pt x="254210" y="1267265"/>
                </a:lnTo>
                <a:lnTo>
                  <a:pt x="254498" y="1267085"/>
                </a:lnTo>
                <a:lnTo>
                  <a:pt x="254606" y="1266184"/>
                </a:lnTo>
                <a:lnTo>
                  <a:pt x="255039" y="1265896"/>
                </a:lnTo>
                <a:lnTo>
                  <a:pt x="255039" y="1265607"/>
                </a:lnTo>
                <a:lnTo>
                  <a:pt x="255328" y="1265283"/>
                </a:lnTo>
                <a:lnTo>
                  <a:pt x="255039" y="1264995"/>
                </a:lnTo>
                <a:lnTo>
                  <a:pt x="255039" y="1264382"/>
                </a:lnTo>
                <a:lnTo>
                  <a:pt x="254715" y="1264094"/>
                </a:lnTo>
                <a:lnTo>
                  <a:pt x="254823" y="1263193"/>
                </a:lnTo>
                <a:lnTo>
                  <a:pt x="254715" y="1263013"/>
                </a:lnTo>
                <a:lnTo>
                  <a:pt x="254318" y="1263013"/>
                </a:lnTo>
                <a:lnTo>
                  <a:pt x="254029" y="1262688"/>
                </a:lnTo>
                <a:lnTo>
                  <a:pt x="253416" y="1262688"/>
                </a:lnTo>
                <a:lnTo>
                  <a:pt x="252912" y="1263085"/>
                </a:lnTo>
                <a:lnTo>
                  <a:pt x="252840" y="1263409"/>
                </a:lnTo>
                <a:lnTo>
                  <a:pt x="252731" y="1263481"/>
                </a:lnTo>
                <a:lnTo>
                  <a:pt x="252443" y="1263481"/>
                </a:lnTo>
                <a:lnTo>
                  <a:pt x="250027" y="1265391"/>
                </a:lnTo>
                <a:lnTo>
                  <a:pt x="249630" y="1265391"/>
                </a:lnTo>
                <a:lnTo>
                  <a:pt x="249053" y="1266004"/>
                </a:lnTo>
                <a:lnTo>
                  <a:pt x="248729" y="1265896"/>
                </a:lnTo>
                <a:lnTo>
                  <a:pt x="246962" y="1267301"/>
                </a:lnTo>
                <a:lnTo>
                  <a:pt x="246638" y="1267301"/>
                </a:lnTo>
                <a:lnTo>
                  <a:pt x="246349" y="1267590"/>
                </a:lnTo>
                <a:lnTo>
                  <a:pt x="246061" y="1267590"/>
                </a:lnTo>
                <a:lnTo>
                  <a:pt x="245628" y="1267770"/>
                </a:lnTo>
                <a:lnTo>
                  <a:pt x="245339" y="1267770"/>
                </a:lnTo>
                <a:lnTo>
                  <a:pt x="245051" y="1268094"/>
                </a:lnTo>
                <a:lnTo>
                  <a:pt x="243068" y="1267986"/>
                </a:lnTo>
                <a:lnTo>
                  <a:pt x="242455" y="1267301"/>
                </a:lnTo>
                <a:lnTo>
                  <a:pt x="242166" y="1267301"/>
                </a:lnTo>
                <a:lnTo>
                  <a:pt x="241842" y="1266977"/>
                </a:lnTo>
                <a:lnTo>
                  <a:pt x="241553" y="1266977"/>
                </a:lnTo>
                <a:lnTo>
                  <a:pt x="241337" y="1266797"/>
                </a:lnTo>
                <a:lnTo>
                  <a:pt x="241337" y="1266472"/>
                </a:lnTo>
                <a:lnTo>
                  <a:pt x="241265" y="1266400"/>
                </a:lnTo>
                <a:lnTo>
                  <a:pt x="240868" y="1266292"/>
                </a:lnTo>
                <a:lnTo>
                  <a:pt x="240760" y="1266184"/>
                </a:lnTo>
                <a:lnTo>
                  <a:pt x="240760" y="1265896"/>
                </a:lnTo>
                <a:lnTo>
                  <a:pt x="240363" y="1265391"/>
                </a:lnTo>
                <a:lnTo>
                  <a:pt x="239967" y="1265391"/>
                </a:lnTo>
                <a:lnTo>
                  <a:pt x="239859" y="1265211"/>
                </a:lnTo>
                <a:lnTo>
                  <a:pt x="239859" y="1264887"/>
                </a:lnTo>
                <a:lnTo>
                  <a:pt x="239570" y="1264598"/>
                </a:lnTo>
                <a:lnTo>
                  <a:pt x="239570" y="1264310"/>
                </a:lnTo>
                <a:lnTo>
                  <a:pt x="239246" y="1263986"/>
                </a:lnTo>
                <a:lnTo>
                  <a:pt x="239354" y="1263409"/>
                </a:lnTo>
                <a:lnTo>
                  <a:pt x="238452" y="1262400"/>
                </a:lnTo>
                <a:lnTo>
                  <a:pt x="238452" y="1262184"/>
                </a:lnTo>
                <a:lnTo>
                  <a:pt x="238164" y="1261895"/>
                </a:lnTo>
                <a:lnTo>
                  <a:pt x="238164" y="1261499"/>
                </a:lnTo>
                <a:lnTo>
                  <a:pt x="237875" y="1261211"/>
                </a:lnTo>
                <a:lnTo>
                  <a:pt x="237875" y="1260886"/>
                </a:lnTo>
                <a:lnTo>
                  <a:pt x="236686" y="1259697"/>
                </a:lnTo>
                <a:lnTo>
                  <a:pt x="236686" y="1259408"/>
                </a:lnTo>
                <a:lnTo>
                  <a:pt x="236361" y="1259120"/>
                </a:lnTo>
                <a:lnTo>
                  <a:pt x="236361" y="1258724"/>
                </a:lnTo>
                <a:lnTo>
                  <a:pt x="236073" y="1258399"/>
                </a:lnTo>
                <a:lnTo>
                  <a:pt x="236073" y="1258111"/>
                </a:lnTo>
                <a:lnTo>
                  <a:pt x="235856" y="1257823"/>
                </a:lnTo>
                <a:lnTo>
                  <a:pt x="235856" y="1257210"/>
                </a:lnTo>
                <a:lnTo>
                  <a:pt x="235568" y="1256922"/>
                </a:lnTo>
                <a:lnTo>
                  <a:pt x="235640" y="1255408"/>
                </a:lnTo>
                <a:lnTo>
                  <a:pt x="235964" y="1255120"/>
                </a:lnTo>
                <a:lnTo>
                  <a:pt x="236073" y="1253714"/>
                </a:lnTo>
                <a:lnTo>
                  <a:pt x="236469" y="1253426"/>
                </a:lnTo>
                <a:lnTo>
                  <a:pt x="236469" y="1253101"/>
                </a:lnTo>
                <a:lnTo>
                  <a:pt x="237262" y="1252417"/>
                </a:lnTo>
                <a:lnTo>
                  <a:pt x="239534" y="1252597"/>
                </a:lnTo>
                <a:lnTo>
                  <a:pt x="239859" y="1252309"/>
                </a:lnTo>
                <a:lnTo>
                  <a:pt x="240436" y="1252309"/>
                </a:lnTo>
                <a:lnTo>
                  <a:pt x="240832" y="1252597"/>
                </a:lnTo>
                <a:lnTo>
                  <a:pt x="242455" y="1252813"/>
                </a:lnTo>
                <a:lnTo>
                  <a:pt x="243248" y="1252092"/>
                </a:lnTo>
                <a:lnTo>
                  <a:pt x="243356" y="1251516"/>
                </a:lnTo>
                <a:lnTo>
                  <a:pt x="243645" y="1251191"/>
                </a:lnTo>
                <a:lnTo>
                  <a:pt x="243753" y="1249714"/>
                </a:lnTo>
                <a:lnTo>
                  <a:pt x="243428" y="1249425"/>
                </a:lnTo>
                <a:lnTo>
                  <a:pt x="243537" y="1247623"/>
                </a:lnTo>
                <a:lnTo>
                  <a:pt x="243861" y="1247335"/>
                </a:lnTo>
                <a:lnTo>
                  <a:pt x="243933" y="1246830"/>
                </a:lnTo>
                <a:lnTo>
                  <a:pt x="244258" y="1246506"/>
                </a:lnTo>
                <a:lnTo>
                  <a:pt x="244366" y="1246218"/>
                </a:lnTo>
                <a:lnTo>
                  <a:pt x="244654" y="1245929"/>
                </a:lnTo>
                <a:lnTo>
                  <a:pt x="244763" y="1244740"/>
                </a:lnTo>
                <a:lnTo>
                  <a:pt x="244546" y="1244524"/>
                </a:lnTo>
                <a:lnTo>
                  <a:pt x="244258" y="1244524"/>
                </a:lnTo>
                <a:lnTo>
                  <a:pt x="243356" y="1245209"/>
                </a:lnTo>
                <a:lnTo>
                  <a:pt x="243356" y="1245821"/>
                </a:lnTo>
                <a:lnTo>
                  <a:pt x="243068" y="1246110"/>
                </a:lnTo>
                <a:lnTo>
                  <a:pt x="242851" y="1248200"/>
                </a:lnTo>
                <a:lnTo>
                  <a:pt x="242563" y="1248524"/>
                </a:lnTo>
                <a:lnTo>
                  <a:pt x="242455" y="1249317"/>
                </a:lnTo>
                <a:lnTo>
                  <a:pt x="242166" y="1249606"/>
                </a:lnTo>
                <a:lnTo>
                  <a:pt x="242166" y="1249930"/>
                </a:lnTo>
                <a:lnTo>
                  <a:pt x="241662" y="1250326"/>
                </a:lnTo>
                <a:lnTo>
                  <a:pt x="236181" y="1250002"/>
                </a:lnTo>
                <a:lnTo>
                  <a:pt x="235496" y="1250507"/>
                </a:lnTo>
                <a:lnTo>
                  <a:pt x="235171" y="1250507"/>
                </a:lnTo>
                <a:lnTo>
                  <a:pt x="234883" y="1250795"/>
                </a:lnTo>
                <a:lnTo>
                  <a:pt x="234161" y="1250723"/>
                </a:lnTo>
                <a:lnTo>
                  <a:pt x="233873" y="1251011"/>
                </a:lnTo>
                <a:lnTo>
                  <a:pt x="232575" y="1250903"/>
                </a:lnTo>
                <a:lnTo>
                  <a:pt x="230808" y="1249029"/>
                </a:lnTo>
                <a:lnTo>
                  <a:pt x="230484" y="1249029"/>
                </a:lnTo>
                <a:lnTo>
                  <a:pt x="229077" y="1247623"/>
                </a:lnTo>
                <a:lnTo>
                  <a:pt x="229077" y="1247335"/>
                </a:lnTo>
                <a:lnTo>
                  <a:pt x="228789" y="1247011"/>
                </a:lnTo>
                <a:lnTo>
                  <a:pt x="228789" y="1246434"/>
                </a:lnTo>
                <a:lnTo>
                  <a:pt x="228500" y="1246038"/>
                </a:lnTo>
                <a:lnTo>
                  <a:pt x="228572" y="1244632"/>
                </a:lnTo>
                <a:lnTo>
                  <a:pt x="227996" y="1243911"/>
                </a:lnTo>
                <a:lnTo>
                  <a:pt x="228068" y="1243623"/>
                </a:lnTo>
                <a:lnTo>
                  <a:pt x="227094" y="1242722"/>
                </a:lnTo>
                <a:lnTo>
                  <a:pt x="227166" y="1242433"/>
                </a:lnTo>
                <a:lnTo>
                  <a:pt x="225796" y="1241028"/>
                </a:lnTo>
                <a:lnTo>
                  <a:pt x="225471" y="1240920"/>
                </a:lnTo>
                <a:lnTo>
                  <a:pt x="225291" y="1240848"/>
                </a:lnTo>
                <a:lnTo>
                  <a:pt x="225291" y="1240523"/>
                </a:lnTo>
                <a:lnTo>
                  <a:pt x="224678" y="1239839"/>
                </a:lnTo>
                <a:lnTo>
                  <a:pt x="224786" y="1239622"/>
                </a:lnTo>
                <a:lnTo>
                  <a:pt x="224498" y="1239226"/>
                </a:lnTo>
                <a:lnTo>
                  <a:pt x="224498" y="1238938"/>
                </a:lnTo>
                <a:lnTo>
                  <a:pt x="224173" y="1238649"/>
                </a:lnTo>
                <a:lnTo>
                  <a:pt x="224282" y="1237748"/>
                </a:lnTo>
                <a:lnTo>
                  <a:pt x="223885" y="1237424"/>
                </a:lnTo>
                <a:lnTo>
                  <a:pt x="223885" y="1237136"/>
                </a:lnTo>
                <a:lnTo>
                  <a:pt x="223669" y="1236847"/>
                </a:lnTo>
                <a:lnTo>
                  <a:pt x="223669" y="1235658"/>
                </a:lnTo>
                <a:lnTo>
                  <a:pt x="223092" y="1235045"/>
                </a:lnTo>
                <a:lnTo>
                  <a:pt x="223164" y="1234757"/>
                </a:lnTo>
                <a:lnTo>
                  <a:pt x="222767" y="1234433"/>
                </a:lnTo>
                <a:lnTo>
                  <a:pt x="222983" y="1232342"/>
                </a:lnTo>
                <a:lnTo>
                  <a:pt x="223272" y="1232054"/>
                </a:lnTo>
                <a:lnTo>
                  <a:pt x="223380" y="1231153"/>
                </a:lnTo>
                <a:lnTo>
                  <a:pt x="222875" y="1230648"/>
                </a:lnTo>
                <a:lnTo>
                  <a:pt x="222587" y="1230648"/>
                </a:lnTo>
                <a:lnTo>
                  <a:pt x="221974" y="1230036"/>
                </a:lnTo>
                <a:lnTo>
                  <a:pt x="219774" y="1229855"/>
                </a:lnTo>
                <a:lnTo>
                  <a:pt x="219269" y="1229459"/>
                </a:lnTo>
                <a:lnTo>
                  <a:pt x="219269" y="1229171"/>
                </a:lnTo>
                <a:lnTo>
                  <a:pt x="218981" y="1228846"/>
                </a:lnTo>
                <a:lnTo>
                  <a:pt x="219197" y="1225567"/>
                </a:lnTo>
                <a:lnTo>
                  <a:pt x="219594" y="1225278"/>
                </a:lnTo>
                <a:lnTo>
                  <a:pt x="219594" y="1224954"/>
                </a:lnTo>
                <a:lnTo>
                  <a:pt x="219269" y="1224666"/>
                </a:lnTo>
                <a:lnTo>
                  <a:pt x="219486" y="1221963"/>
                </a:lnTo>
                <a:lnTo>
                  <a:pt x="220676" y="1221062"/>
                </a:lnTo>
                <a:lnTo>
                  <a:pt x="221289" y="1221062"/>
                </a:lnTo>
                <a:lnTo>
                  <a:pt x="221974" y="1220557"/>
                </a:lnTo>
                <a:lnTo>
                  <a:pt x="222587" y="1220557"/>
                </a:lnTo>
                <a:lnTo>
                  <a:pt x="222767" y="1220485"/>
                </a:lnTo>
                <a:lnTo>
                  <a:pt x="222767" y="1220161"/>
                </a:lnTo>
                <a:lnTo>
                  <a:pt x="222983" y="1219980"/>
                </a:lnTo>
                <a:lnTo>
                  <a:pt x="223272" y="1220089"/>
                </a:lnTo>
                <a:lnTo>
                  <a:pt x="224173" y="1219368"/>
                </a:lnTo>
                <a:lnTo>
                  <a:pt x="224173" y="1218791"/>
                </a:lnTo>
                <a:lnTo>
                  <a:pt x="224462" y="1218467"/>
                </a:lnTo>
                <a:lnTo>
                  <a:pt x="224570" y="1218178"/>
                </a:lnTo>
                <a:lnTo>
                  <a:pt x="224678" y="1218070"/>
                </a:lnTo>
                <a:lnTo>
                  <a:pt x="225363" y="1218070"/>
                </a:lnTo>
                <a:lnTo>
                  <a:pt x="225652" y="1218359"/>
                </a:lnTo>
                <a:lnTo>
                  <a:pt x="226265" y="1218467"/>
                </a:lnTo>
                <a:lnTo>
                  <a:pt x="226661" y="1218178"/>
                </a:lnTo>
                <a:lnTo>
                  <a:pt x="226950" y="1218178"/>
                </a:lnTo>
                <a:lnTo>
                  <a:pt x="227166" y="1218070"/>
                </a:lnTo>
                <a:lnTo>
                  <a:pt x="227166" y="1217782"/>
                </a:lnTo>
                <a:lnTo>
                  <a:pt x="227455" y="1217494"/>
                </a:lnTo>
                <a:lnTo>
                  <a:pt x="227455" y="1217169"/>
                </a:lnTo>
                <a:lnTo>
                  <a:pt x="227851" y="1216881"/>
                </a:lnTo>
                <a:lnTo>
                  <a:pt x="227851" y="1216593"/>
                </a:lnTo>
                <a:lnTo>
                  <a:pt x="227959" y="1216484"/>
                </a:lnTo>
                <a:lnTo>
                  <a:pt x="228248" y="1216773"/>
                </a:lnTo>
                <a:lnTo>
                  <a:pt x="228645" y="1216773"/>
                </a:lnTo>
                <a:lnTo>
                  <a:pt x="229041" y="1217277"/>
                </a:lnTo>
                <a:lnTo>
                  <a:pt x="229041" y="1217566"/>
                </a:lnTo>
                <a:lnTo>
                  <a:pt x="229546" y="1218070"/>
                </a:lnTo>
                <a:lnTo>
                  <a:pt x="230159" y="1218070"/>
                </a:lnTo>
                <a:lnTo>
                  <a:pt x="230339" y="1217962"/>
                </a:lnTo>
                <a:lnTo>
                  <a:pt x="230051" y="1217674"/>
                </a:lnTo>
                <a:lnTo>
                  <a:pt x="230051" y="1217385"/>
                </a:lnTo>
                <a:lnTo>
                  <a:pt x="229762" y="1216989"/>
                </a:lnTo>
                <a:lnTo>
                  <a:pt x="229834" y="1215583"/>
                </a:lnTo>
                <a:lnTo>
                  <a:pt x="229546" y="1215187"/>
                </a:lnTo>
                <a:lnTo>
                  <a:pt x="229546" y="1214574"/>
                </a:lnTo>
                <a:lnTo>
                  <a:pt x="229943" y="1214394"/>
                </a:lnTo>
                <a:lnTo>
                  <a:pt x="229654" y="1214070"/>
                </a:lnTo>
                <a:lnTo>
                  <a:pt x="229654" y="1213781"/>
                </a:lnTo>
                <a:lnTo>
                  <a:pt x="229330" y="1213493"/>
                </a:lnTo>
                <a:lnTo>
                  <a:pt x="229330" y="1212880"/>
                </a:lnTo>
                <a:lnTo>
                  <a:pt x="229726" y="1212592"/>
                </a:lnTo>
                <a:lnTo>
                  <a:pt x="229726" y="1212268"/>
                </a:lnTo>
                <a:lnTo>
                  <a:pt x="230231" y="1211871"/>
                </a:lnTo>
                <a:lnTo>
                  <a:pt x="230952" y="1212664"/>
                </a:lnTo>
                <a:lnTo>
                  <a:pt x="230952" y="1212989"/>
                </a:lnTo>
                <a:lnTo>
                  <a:pt x="231241" y="1213277"/>
                </a:lnTo>
                <a:lnTo>
                  <a:pt x="231241" y="1213565"/>
                </a:lnTo>
                <a:lnTo>
                  <a:pt x="231421" y="1213673"/>
                </a:lnTo>
                <a:lnTo>
                  <a:pt x="232034" y="1213781"/>
                </a:lnTo>
                <a:lnTo>
                  <a:pt x="232719" y="1213169"/>
                </a:lnTo>
                <a:lnTo>
                  <a:pt x="233044" y="1213277"/>
                </a:lnTo>
                <a:lnTo>
                  <a:pt x="233332" y="1213565"/>
                </a:lnTo>
                <a:lnTo>
                  <a:pt x="233621" y="1213565"/>
                </a:lnTo>
                <a:lnTo>
                  <a:pt x="233837" y="1213673"/>
                </a:lnTo>
                <a:lnTo>
                  <a:pt x="233729" y="1213962"/>
                </a:lnTo>
                <a:lnTo>
                  <a:pt x="235423" y="1215764"/>
                </a:lnTo>
                <a:lnTo>
                  <a:pt x="236109" y="1215764"/>
                </a:lnTo>
                <a:lnTo>
                  <a:pt x="236325" y="1216088"/>
                </a:lnTo>
                <a:lnTo>
                  <a:pt x="237010" y="1216160"/>
                </a:lnTo>
                <a:lnTo>
                  <a:pt x="237335" y="1216484"/>
                </a:lnTo>
                <a:lnTo>
                  <a:pt x="237587" y="1216484"/>
                </a:lnTo>
                <a:lnTo>
                  <a:pt x="241085" y="1220161"/>
                </a:lnTo>
                <a:lnTo>
                  <a:pt x="241012" y="1220449"/>
                </a:lnTo>
                <a:lnTo>
                  <a:pt x="241409" y="1220773"/>
                </a:lnTo>
                <a:lnTo>
                  <a:pt x="241409" y="1221062"/>
                </a:lnTo>
                <a:lnTo>
                  <a:pt x="241589" y="1221350"/>
                </a:lnTo>
                <a:lnTo>
                  <a:pt x="241589" y="1221963"/>
                </a:lnTo>
                <a:lnTo>
                  <a:pt x="241878" y="1222251"/>
                </a:lnTo>
                <a:lnTo>
                  <a:pt x="241878" y="1222575"/>
                </a:lnTo>
                <a:lnTo>
                  <a:pt x="242202" y="1222864"/>
                </a:lnTo>
                <a:lnTo>
                  <a:pt x="242202" y="1223152"/>
                </a:lnTo>
                <a:lnTo>
                  <a:pt x="242491" y="1223440"/>
                </a:lnTo>
                <a:lnTo>
                  <a:pt x="242491" y="1224053"/>
                </a:lnTo>
                <a:lnTo>
                  <a:pt x="242707" y="1224377"/>
                </a:lnTo>
                <a:lnTo>
                  <a:pt x="242707" y="1224666"/>
                </a:lnTo>
                <a:lnTo>
                  <a:pt x="244979" y="1227044"/>
                </a:lnTo>
                <a:lnTo>
                  <a:pt x="245303" y="1227044"/>
                </a:lnTo>
                <a:lnTo>
                  <a:pt x="245592" y="1227369"/>
                </a:lnTo>
                <a:lnTo>
                  <a:pt x="245880" y="1227441"/>
                </a:lnTo>
                <a:lnTo>
                  <a:pt x="246205" y="1227765"/>
                </a:lnTo>
                <a:lnTo>
                  <a:pt x="247178" y="1227765"/>
                </a:lnTo>
                <a:lnTo>
                  <a:pt x="247503" y="1228162"/>
                </a:lnTo>
                <a:lnTo>
                  <a:pt x="248080" y="1228162"/>
                </a:lnTo>
                <a:lnTo>
                  <a:pt x="248477" y="1227837"/>
                </a:lnTo>
                <a:lnTo>
                  <a:pt x="249775" y="1227945"/>
                </a:lnTo>
                <a:lnTo>
                  <a:pt x="250099" y="1228234"/>
                </a:lnTo>
                <a:lnTo>
                  <a:pt x="250965" y="1228342"/>
                </a:lnTo>
                <a:lnTo>
                  <a:pt x="251361" y="1228053"/>
                </a:lnTo>
                <a:lnTo>
                  <a:pt x="251686" y="1228053"/>
                </a:lnTo>
                <a:lnTo>
                  <a:pt x="252191" y="1227657"/>
                </a:lnTo>
                <a:lnTo>
                  <a:pt x="251758" y="1227152"/>
                </a:lnTo>
                <a:lnTo>
                  <a:pt x="251361" y="1227441"/>
                </a:lnTo>
                <a:lnTo>
                  <a:pt x="250784" y="1227441"/>
                </a:lnTo>
                <a:lnTo>
                  <a:pt x="250496" y="1227152"/>
                </a:lnTo>
                <a:lnTo>
                  <a:pt x="249486" y="1227044"/>
                </a:lnTo>
                <a:lnTo>
                  <a:pt x="249198" y="1226756"/>
                </a:lnTo>
                <a:lnTo>
                  <a:pt x="247900" y="1226648"/>
                </a:lnTo>
                <a:lnTo>
                  <a:pt x="247575" y="1226360"/>
                </a:lnTo>
                <a:lnTo>
                  <a:pt x="247323" y="1226360"/>
                </a:lnTo>
                <a:lnTo>
                  <a:pt x="246746" y="1225639"/>
                </a:lnTo>
                <a:lnTo>
                  <a:pt x="246421" y="1225639"/>
                </a:lnTo>
                <a:lnTo>
                  <a:pt x="246241" y="1225567"/>
                </a:lnTo>
                <a:lnTo>
                  <a:pt x="246241" y="1225242"/>
                </a:lnTo>
                <a:lnTo>
                  <a:pt x="245051" y="1223945"/>
                </a:lnTo>
                <a:lnTo>
                  <a:pt x="245123" y="1223656"/>
                </a:lnTo>
                <a:lnTo>
                  <a:pt x="244726" y="1223368"/>
                </a:lnTo>
                <a:lnTo>
                  <a:pt x="244835" y="1223044"/>
                </a:lnTo>
                <a:lnTo>
                  <a:pt x="244222" y="1222359"/>
                </a:lnTo>
                <a:lnTo>
                  <a:pt x="244222" y="1222179"/>
                </a:lnTo>
                <a:lnTo>
                  <a:pt x="243645" y="1221458"/>
                </a:lnTo>
                <a:lnTo>
                  <a:pt x="243645" y="1220845"/>
                </a:lnTo>
                <a:lnTo>
                  <a:pt x="243032" y="1220269"/>
                </a:lnTo>
                <a:lnTo>
                  <a:pt x="243140" y="1219656"/>
                </a:lnTo>
                <a:lnTo>
                  <a:pt x="243428" y="1219368"/>
                </a:lnTo>
                <a:lnTo>
                  <a:pt x="243428" y="1219079"/>
                </a:lnTo>
                <a:lnTo>
                  <a:pt x="243032" y="1218683"/>
                </a:lnTo>
                <a:lnTo>
                  <a:pt x="242347" y="1218575"/>
                </a:lnTo>
                <a:lnTo>
                  <a:pt x="241553" y="1217782"/>
                </a:lnTo>
                <a:lnTo>
                  <a:pt x="241625" y="1217458"/>
                </a:lnTo>
                <a:lnTo>
                  <a:pt x="241445" y="1217385"/>
                </a:lnTo>
                <a:lnTo>
                  <a:pt x="241121" y="1217277"/>
                </a:lnTo>
                <a:lnTo>
                  <a:pt x="241049" y="1217169"/>
                </a:lnTo>
                <a:lnTo>
                  <a:pt x="241049" y="1216881"/>
                </a:lnTo>
                <a:lnTo>
                  <a:pt x="240832" y="1216665"/>
                </a:lnTo>
                <a:lnTo>
                  <a:pt x="240544" y="1216665"/>
                </a:lnTo>
                <a:lnTo>
                  <a:pt x="239137" y="1215259"/>
                </a:lnTo>
                <a:lnTo>
                  <a:pt x="239246" y="1214971"/>
                </a:lnTo>
                <a:lnTo>
                  <a:pt x="238344" y="1213998"/>
                </a:lnTo>
                <a:lnTo>
                  <a:pt x="238344" y="1213673"/>
                </a:lnTo>
                <a:lnTo>
                  <a:pt x="237875" y="1213277"/>
                </a:lnTo>
                <a:lnTo>
                  <a:pt x="237262" y="1213169"/>
                </a:lnTo>
                <a:lnTo>
                  <a:pt x="236974" y="1212880"/>
                </a:lnTo>
                <a:lnTo>
                  <a:pt x="235964" y="1212772"/>
                </a:lnTo>
                <a:lnTo>
                  <a:pt x="235568" y="1212376"/>
                </a:lnTo>
                <a:lnTo>
                  <a:pt x="235568" y="1212088"/>
                </a:lnTo>
                <a:lnTo>
                  <a:pt x="236577" y="1211187"/>
                </a:lnTo>
                <a:lnTo>
                  <a:pt x="236469" y="1211078"/>
                </a:lnTo>
                <a:lnTo>
                  <a:pt x="235460" y="1211006"/>
                </a:lnTo>
                <a:lnTo>
                  <a:pt x="235171" y="1210682"/>
                </a:lnTo>
                <a:lnTo>
                  <a:pt x="234847" y="1210682"/>
                </a:lnTo>
                <a:lnTo>
                  <a:pt x="234666" y="1210502"/>
                </a:lnTo>
                <a:lnTo>
                  <a:pt x="234847" y="1207583"/>
                </a:lnTo>
                <a:lnTo>
                  <a:pt x="235243" y="1207294"/>
                </a:lnTo>
                <a:lnTo>
                  <a:pt x="235243" y="1206682"/>
                </a:lnTo>
                <a:lnTo>
                  <a:pt x="236253" y="1205889"/>
                </a:lnTo>
                <a:lnTo>
                  <a:pt x="236253" y="1205600"/>
                </a:lnTo>
                <a:lnTo>
                  <a:pt x="236145" y="1205420"/>
                </a:lnTo>
                <a:lnTo>
                  <a:pt x="235856" y="1205420"/>
                </a:lnTo>
                <a:lnTo>
                  <a:pt x="235243" y="1205817"/>
                </a:lnTo>
                <a:lnTo>
                  <a:pt x="235243" y="1206105"/>
                </a:lnTo>
                <a:lnTo>
                  <a:pt x="234955" y="1206393"/>
                </a:lnTo>
                <a:lnTo>
                  <a:pt x="234847" y="1207006"/>
                </a:lnTo>
                <a:lnTo>
                  <a:pt x="234558" y="1207186"/>
                </a:lnTo>
                <a:lnTo>
                  <a:pt x="234558" y="1207799"/>
                </a:lnTo>
                <a:lnTo>
                  <a:pt x="234161" y="1208087"/>
                </a:lnTo>
                <a:lnTo>
                  <a:pt x="234161" y="1208375"/>
                </a:lnTo>
                <a:lnTo>
                  <a:pt x="233368" y="1209096"/>
                </a:lnTo>
                <a:lnTo>
                  <a:pt x="230772" y="1208880"/>
                </a:lnTo>
                <a:lnTo>
                  <a:pt x="230484" y="1209204"/>
                </a:lnTo>
                <a:lnTo>
                  <a:pt x="230159" y="1209204"/>
                </a:lnTo>
                <a:lnTo>
                  <a:pt x="229582" y="1209601"/>
                </a:lnTo>
                <a:lnTo>
                  <a:pt x="229582" y="1210177"/>
                </a:lnTo>
                <a:lnTo>
                  <a:pt x="229366" y="1210286"/>
                </a:lnTo>
                <a:lnTo>
                  <a:pt x="229077" y="1210286"/>
                </a:lnTo>
                <a:lnTo>
                  <a:pt x="228176" y="1209385"/>
                </a:lnTo>
                <a:lnTo>
                  <a:pt x="227599" y="1209276"/>
                </a:lnTo>
                <a:lnTo>
                  <a:pt x="226481" y="1210069"/>
                </a:lnTo>
                <a:lnTo>
                  <a:pt x="226193" y="1210069"/>
                </a:lnTo>
                <a:lnTo>
                  <a:pt x="225688" y="1210502"/>
                </a:lnTo>
                <a:lnTo>
                  <a:pt x="225580" y="1211979"/>
                </a:lnTo>
                <a:lnTo>
                  <a:pt x="225399" y="1212196"/>
                </a:lnTo>
                <a:lnTo>
                  <a:pt x="224786" y="1212088"/>
                </a:lnTo>
                <a:lnTo>
                  <a:pt x="224498" y="1211799"/>
                </a:lnTo>
                <a:lnTo>
                  <a:pt x="224209" y="1211799"/>
                </a:lnTo>
                <a:lnTo>
                  <a:pt x="223993" y="1211583"/>
                </a:lnTo>
                <a:lnTo>
                  <a:pt x="224390" y="1211295"/>
                </a:lnTo>
                <a:lnTo>
                  <a:pt x="224498" y="1209493"/>
                </a:lnTo>
                <a:lnTo>
                  <a:pt x="224209" y="1209204"/>
                </a:lnTo>
                <a:lnTo>
                  <a:pt x="224209" y="1208592"/>
                </a:lnTo>
                <a:lnTo>
                  <a:pt x="224390" y="1208484"/>
                </a:lnTo>
                <a:lnTo>
                  <a:pt x="224678" y="1208484"/>
                </a:lnTo>
                <a:lnTo>
                  <a:pt x="225183" y="1208087"/>
                </a:lnTo>
                <a:lnTo>
                  <a:pt x="225291" y="1206285"/>
                </a:lnTo>
                <a:lnTo>
                  <a:pt x="225688" y="1205997"/>
                </a:lnTo>
                <a:lnTo>
                  <a:pt x="225399" y="1205708"/>
                </a:lnTo>
                <a:lnTo>
                  <a:pt x="225471" y="1204591"/>
                </a:lnTo>
                <a:lnTo>
                  <a:pt x="225291" y="1204411"/>
                </a:lnTo>
                <a:lnTo>
                  <a:pt x="224282" y="1204303"/>
                </a:lnTo>
                <a:lnTo>
                  <a:pt x="223705" y="1203690"/>
                </a:lnTo>
                <a:lnTo>
                  <a:pt x="223380" y="1204015"/>
                </a:lnTo>
                <a:lnTo>
                  <a:pt x="222803" y="1203906"/>
                </a:lnTo>
                <a:lnTo>
                  <a:pt x="222298" y="1203510"/>
                </a:lnTo>
                <a:lnTo>
                  <a:pt x="222298" y="1203222"/>
                </a:lnTo>
                <a:lnTo>
                  <a:pt x="221902" y="1202717"/>
                </a:lnTo>
                <a:lnTo>
                  <a:pt x="221181" y="1202609"/>
                </a:lnTo>
                <a:lnTo>
                  <a:pt x="220784" y="1202213"/>
                </a:lnTo>
                <a:lnTo>
                  <a:pt x="220892" y="1201023"/>
                </a:lnTo>
                <a:lnTo>
                  <a:pt x="221181" y="1200699"/>
                </a:lnTo>
                <a:lnTo>
                  <a:pt x="221181" y="1200122"/>
                </a:lnTo>
                <a:lnTo>
                  <a:pt x="221397" y="1200014"/>
                </a:lnTo>
                <a:lnTo>
                  <a:pt x="221685" y="1200014"/>
                </a:lnTo>
                <a:lnTo>
                  <a:pt x="222875" y="1199005"/>
                </a:lnTo>
                <a:lnTo>
                  <a:pt x="222983" y="1198717"/>
                </a:lnTo>
                <a:lnTo>
                  <a:pt x="222298" y="1198104"/>
                </a:lnTo>
                <a:lnTo>
                  <a:pt x="222370" y="1197816"/>
                </a:lnTo>
                <a:lnTo>
                  <a:pt x="222190" y="1197635"/>
                </a:lnTo>
                <a:lnTo>
                  <a:pt x="220892" y="1197635"/>
                </a:lnTo>
                <a:lnTo>
                  <a:pt x="220495" y="1197131"/>
                </a:lnTo>
                <a:lnTo>
                  <a:pt x="220495" y="1196806"/>
                </a:lnTo>
                <a:lnTo>
                  <a:pt x="220207" y="1196518"/>
                </a:lnTo>
                <a:lnTo>
                  <a:pt x="220207" y="1195905"/>
                </a:lnTo>
                <a:lnTo>
                  <a:pt x="219882" y="1195617"/>
                </a:lnTo>
                <a:lnTo>
                  <a:pt x="220099" y="1193815"/>
                </a:lnTo>
                <a:lnTo>
                  <a:pt x="220387" y="1193527"/>
                </a:lnTo>
                <a:lnTo>
                  <a:pt x="220387" y="1192914"/>
                </a:lnTo>
                <a:lnTo>
                  <a:pt x="220784" y="1192626"/>
                </a:lnTo>
                <a:lnTo>
                  <a:pt x="220784" y="1191436"/>
                </a:lnTo>
                <a:lnTo>
                  <a:pt x="220387" y="1191040"/>
                </a:lnTo>
                <a:lnTo>
                  <a:pt x="220099" y="1191040"/>
                </a:lnTo>
                <a:lnTo>
                  <a:pt x="219882" y="1190824"/>
                </a:lnTo>
                <a:lnTo>
                  <a:pt x="220099" y="1189022"/>
                </a:lnTo>
                <a:lnTo>
                  <a:pt x="219882" y="1188950"/>
                </a:lnTo>
                <a:lnTo>
                  <a:pt x="219378" y="1189346"/>
                </a:lnTo>
                <a:lnTo>
                  <a:pt x="219197" y="1192229"/>
                </a:lnTo>
                <a:lnTo>
                  <a:pt x="218909" y="1192518"/>
                </a:lnTo>
                <a:lnTo>
                  <a:pt x="218801" y="1193419"/>
                </a:lnTo>
                <a:lnTo>
                  <a:pt x="218404" y="1193743"/>
                </a:lnTo>
                <a:lnTo>
                  <a:pt x="218404" y="1194031"/>
                </a:lnTo>
                <a:lnTo>
                  <a:pt x="217683" y="1194536"/>
                </a:lnTo>
                <a:lnTo>
                  <a:pt x="217683" y="1194824"/>
                </a:lnTo>
                <a:lnTo>
                  <a:pt x="217394" y="1195113"/>
                </a:lnTo>
                <a:lnTo>
                  <a:pt x="217394" y="1195437"/>
                </a:lnTo>
                <a:lnTo>
                  <a:pt x="217214" y="1195509"/>
                </a:lnTo>
                <a:lnTo>
                  <a:pt x="216890" y="1195509"/>
                </a:lnTo>
                <a:lnTo>
                  <a:pt x="216493" y="1195833"/>
                </a:lnTo>
                <a:lnTo>
                  <a:pt x="216204" y="1195833"/>
                </a:lnTo>
                <a:lnTo>
                  <a:pt x="215700" y="1196230"/>
                </a:lnTo>
                <a:lnTo>
                  <a:pt x="215700" y="1196842"/>
                </a:lnTo>
                <a:lnTo>
                  <a:pt x="215303" y="1197023"/>
                </a:lnTo>
                <a:lnTo>
                  <a:pt x="215303" y="1197635"/>
                </a:lnTo>
                <a:lnTo>
                  <a:pt x="213608" y="1199041"/>
                </a:lnTo>
                <a:lnTo>
                  <a:pt x="213608" y="1199329"/>
                </a:lnTo>
                <a:lnTo>
                  <a:pt x="213212" y="1199618"/>
                </a:lnTo>
                <a:lnTo>
                  <a:pt x="213212" y="1199906"/>
                </a:lnTo>
                <a:lnTo>
                  <a:pt x="212707" y="1200338"/>
                </a:lnTo>
                <a:lnTo>
                  <a:pt x="212418" y="1200338"/>
                </a:lnTo>
                <a:lnTo>
                  <a:pt x="212238" y="1200122"/>
                </a:lnTo>
                <a:lnTo>
                  <a:pt x="212310" y="1198320"/>
                </a:lnTo>
                <a:lnTo>
                  <a:pt x="213428" y="1197527"/>
                </a:lnTo>
                <a:lnTo>
                  <a:pt x="213428" y="1197239"/>
                </a:lnTo>
                <a:lnTo>
                  <a:pt x="213716" y="1197023"/>
                </a:lnTo>
                <a:lnTo>
                  <a:pt x="213825" y="1196338"/>
                </a:lnTo>
                <a:lnTo>
                  <a:pt x="213608" y="1196230"/>
                </a:lnTo>
                <a:lnTo>
                  <a:pt x="213320" y="1196554"/>
                </a:lnTo>
                <a:lnTo>
                  <a:pt x="212635" y="1196446"/>
                </a:lnTo>
                <a:lnTo>
                  <a:pt x="212527" y="1196338"/>
                </a:lnTo>
                <a:lnTo>
                  <a:pt x="212527" y="1195725"/>
                </a:lnTo>
                <a:lnTo>
                  <a:pt x="212923" y="1195437"/>
                </a:lnTo>
                <a:lnTo>
                  <a:pt x="212923" y="1194824"/>
                </a:lnTo>
                <a:lnTo>
                  <a:pt x="213320" y="1194536"/>
                </a:lnTo>
                <a:lnTo>
                  <a:pt x="213320" y="1194248"/>
                </a:lnTo>
                <a:lnTo>
                  <a:pt x="213608" y="1194031"/>
                </a:lnTo>
                <a:lnTo>
                  <a:pt x="213608" y="1193635"/>
                </a:lnTo>
                <a:lnTo>
                  <a:pt x="214726" y="1192842"/>
                </a:lnTo>
                <a:lnTo>
                  <a:pt x="214726" y="1192554"/>
                </a:lnTo>
                <a:lnTo>
                  <a:pt x="214402" y="1192229"/>
                </a:lnTo>
                <a:lnTo>
                  <a:pt x="214402" y="1191653"/>
                </a:lnTo>
                <a:lnTo>
                  <a:pt x="214113" y="1191328"/>
                </a:lnTo>
                <a:lnTo>
                  <a:pt x="214113" y="1191040"/>
                </a:lnTo>
                <a:lnTo>
                  <a:pt x="213212" y="1190067"/>
                </a:lnTo>
                <a:lnTo>
                  <a:pt x="213320" y="1188950"/>
                </a:lnTo>
                <a:lnTo>
                  <a:pt x="213212" y="1188769"/>
                </a:lnTo>
                <a:lnTo>
                  <a:pt x="212815" y="1188769"/>
                </a:lnTo>
                <a:lnTo>
                  <a:pt x="211841" y="1187652"/>
                </a:lnTo>
                <a:lnTo>
                  <a:pt x="211841" y="1186751"/>
                </a:lnTo>
                <a:lnTo>
                  <a:pt x="211517" y="1186463"/>
                </a:lnTo>
                <a:lnTo>
                  <a:pt x="211625" y="1186139"/>
                </a:lnTo>
                <a:lnTo>
                  <a:pt x="211301" y="1185850"/>
                </a:lnTo>
                <a:lnTo>
                  <a:pt x="211301" y="1185562"/>
                </a:lnTo>
                <a:lnTo>
                  <a:pt x="211120" y="1185346"/>
                </a:lnTo>
                <a:lnTo>
                  <a:pt x="211012" y="1185454"/>
                </a:lnTo>
                <a:lnTo>
                  <a:pt x="210724" y="1189346"/>
                </a:lnTo>
                <a:lnTo>
                  <a:pt x="210904" y="1189562"/>
                </a:lnTo>
                <a:lnTo>
                  <a:pt x="211012" y="1189346"/>
                </a:lnTo>
                <a:lnTo>
                  <a:pt x="211120" y="1188445"/>
                </a:lnTo>
                <a:lnTo>
                  <a:pt x="211625" y="1188049"/>
                </a:lnTo>
                <a:lnTo>
                  <a:pt x="212094" y="1188553"/>
                </a:lnTo>
                <a:lnTo>
                  <a:pt x="211805" y="1191725"/>
                </a:lnTo>
                <a:lnTo>
                  <a:pt x="211301" y="1192229"/>
                </a:lnTo>
                <a:lnTo>
                  <a:pt x="211012" y="1192157"/>
                </a:lnTo>
                <a:lnTo>
                  <a:pt x="210688" y="1192446"/>
                </a:lnTo>
                <a:lnTo>
                  <a:pt x="210291" y="1192446"/>
                </a:lnTo>
                <a:lnTo>
                  <a:pt x="209894" y="1191941"/>
                </a:lnTo>
                <a:lnTo>
                  <a:pt x="210615" y="1191436"/>
                </a:lnTo>
                <a:lnTo>
                  <a:pt x="210615" y="1191148"/>
                </a:lnTo>
                <a:lnTo>
                  <a:pt x="210904" y="1190860"/>
                </a:lnTo>
                <a:lnTo>
                  <a:pt x="210507" y="1190355"/>
                </a:lnTo>
                <a:lnTo>
                  <a:pt x="209317" y="1191328"/>
                </a:lnTo>
                <a:lnTo>
                  <a:pt x="209317" y="1191941"/>
                </a:lnTo>
                <a:lnTo>
                  <a:pt x="208921" y="1192229"/>
                </a:lnTo>
                <a:lnTo>
                  <a:pt x="208921" y="1192446"/>
                </a:lnTo>
                <a:lnTo>
                  <a:pt x="208632" y="1192734"/>
                </a:lnTo>
                <a:lnTo>
                  <a:pt x="208524" y="1193058"/>
                </a:lnTo>
                <a:lnTo>
                  <a:pt x="208236" y="1193347"/>
                </a:lnTo>
                <a:lnTo>
                  <a:pt x="208236" y="1193635"/>
                </a:lnTo>
                <a:lnTo>
                  <a:pt x="208019" y="1193743"/>
                </a:lnTo>
                <a:lnTo>
                  <a:pt x="207406" y="1193743"/>
                </a:lnTo>
                <a:lnTo>
                  <a:pt x="207010" y="1193923"/>
                </a:lnTo>
                <a:lnTo>
                  <a:pt x="206938" y="1193851"/>
                </a:lnTo>
                <a:lnTo>
                  <a:pt x="206938" y="1193527"/>
                </a:lnTo>
                <a:lnTo>
                  <a:pt x="205820" y="1192446"/>
                </a:lnTo>
                <a:lnTo>
                  <a:pt x="205531" y="1192734"/>
                </a:lnTo>
                <a:lnTo>
                  <a:pt x="205207" y="1192662"/>
                </a:lnTo>
                <a:lnTo>
                  <a:pt x="204810" y="1192950"/>
                </a:lnTo>
                <a:lnTo>
                  <a:pt x="204233" y="1192950"/>
                </a:lnTo>
                <a:lnTo>
                  <a:pt x="203728" y="1193347"/>
                </a:lnTo>
                <a:lnTo>
                  <a:pt x="203837" y="1193455"/>
                </a:lnTo>
                <a:lnTo>
                  <a:pt x="204125" y="1193527"/>
                </a:lnTo>
                <a:lnTo>
                  <a:pt x="204630" y="1193923"/>
                </a:lnTo>
                <a:lnTo>
                  <a:pt x="204305" y="1197816"/>
                </a:lnTo>
                <a:lnTo>
                  <a:pt x="204630" y="1198140"/>
                </a:lnTo>
                <a:lnTo>
                  <a:pt x="204630" y="1198717"/>
                </a:lnTo>
                <a:lnTo>
                  <a:pt x="204918" y="1199041"/>
                </a:lnTo>
                <a:lnTo>
                  <a:pt x="204810" y="1200519"/>
                </a:lnTo>
                <a:lnTo>
                  <a:pt x="205135" y="1200843"/>
                </a:lnTo>
                <a:lnTo>
                  <a:pt x="205135" y="1201420"/>
                </a:lnTo>
                <a:lnTo>
                  <a:pt x="205423" y="1201744"/>
                </a:lnTo>
                <a:lnTo>
                  <a:pt x="205315" y="1202933"/>
                </a:lnTo>
                <a:lnTo>
                  <a:pt x="204846" y="1203330"/>
                </a:lnTo>
                <a:lnTo>
                  <a:pt x="204522" y="1203330"/>
                </a:lnTo>
                <a:lnTo>
                  <a:pt x="204341" y="1203510"/>
                </a:lnTo>
                <a:lnTo>
                  <a:pt x="204341" y="1203834"/>
                </a:lnTo>
                <a:lnTo>
                  <a:pt x="204918" y="1204411"/>
                </a:lnTo>
                <a:lnTo>
                  <a:pt x="204630" y="1208231"/>
                </a:lnTo>
                <a:lnTo>
                  <a:pt x="204341" y="1208520"/>
                </a:lnTo>
                <a:lnTo>
                  <a:pt x="204341" y="1208808"/>
                </a:lnTo>
                <a:lnTo>
                  <a:pt x="204630" y="1209132"/>
                </a:lnTo>
                <a:lnTo>
                  <a:pt x="204450" y="1210898"/>
                </a:lnTo>
                <a:lnTo>
                  <a:pt x="204125" y="1211223"/>
                </a:lnTo>
                <a:lnTo>
                  <a:pt x="204125" y="1211799"/>
                </a:lnTo>
                <a:lnTo>
                  <a:pt x="203945" y="1211907"/>
                </a:lnTo>
                <a:lnTo>
                  <a:pt x="203656" y="1211907"/>
                </a:lnTo>
                <a:lnTo>
                  <a:pt x="203440" y="1212015"/>
                </a:lnTo>
                <a:lnTo>
                  <a:pt x="203440" y="1212304"/>
                </a:lnTo>
                <a:lnTo>
                  <a:pt x="202538" y="1212989"/>
                </a:lnTo>
                <a:lnTo>
                  <a:pt x="201637" y="1212916"/>
                </a:lnTo>
                <a:lnTo>
                  <a:pt x="201240" y="1212592"/>
                </a:lnTo>
                <a:lnTo>
                  <a:pt x="200952" y="1212592"/>
                </a:lnTo>
                <a:lnTo>
                  <a:pt x="200555" y="1212124"/>
                </a:lnTo>
                <a:lnTo>
                  <a:pt x="200555" y="1211511"/>
                </a:lnTo>
                <a:lnTo>
                  <a:pt x="200447" y="1211403"/>
                </a:lnTo>
                <a:lnTo>
                  <a:pt x="199149" y="1211295"/>
                </a:lnTo>
                <a:lnTo>
                  <a:pt x="198861" y="1211006"/>
                </a:lnTo>
                <a:lnTo>
                  <a:pt x="198248" y="1210898"/>
                </a:lnTo>
                <a:lnTo>
                  <a:pt x="196769" y="1209421"/>
                </a:lnTo>
                <a:lnTo>
                  <a:pt x="196048" y="1209312"/>
                </a:lnTo>
                <a:lnTo>
                  <a:pt x="195760" y="1209024"/>
                </a:lnTo>
                <a:lnTo>
                  <a:pt x="195471" y="1208916"/>
                </a:lnTo>
                <a:lnTo>
                  <a:pt x="193163" y="1206609"/>
                </a:lnTo>
                <a:lnTo>
                  <a:pt x="193272" y="1206321"/>
                </a:lnTo>
                <a:lnTo>
                  <a:pt x="193055" y="1206141"/>
                </a:lnTo>
                <a:lnTo>
                  <a:pt x="191757" y="1206033"/>
                </a:lnTo>
                <a:lnTo>
                  <a:pt x="191469" y="1205708"/>
                </a:lnTo>
                <a:lnTo>
                  <a:pt x="191180" y="1205708"/>
                </a:lnTo>
                <a:lnTo>
                  <a:pt x="191000" y="1205528"/>
                </a:lnTo>
                <a:lnTo>
                  <a:pt x="191072" y="1205240"/>
                </a:lnTo>
                <a:lnTo>
                  <a:pt x="190892" y="1205132"/>
                </a:lnTo>
                <a:lnTo>
                  <a:pt x="190603" y="1205132"/>
                </a:lnTo>
                <a:lnTo>
                  <a:pt x="190279" y="1204735"/>
                </a:lnTo>
                <a:lnTo>
                  <a:pt x="188692" y="1204627"/>
                </a:lnTo>
                <a:lnTo>
                  <a:pt x="188404" y="1204339"/>
                </a:lnTo>
                <a:lnTo>
                  <a:pt x="188079" y="1204339"/>
                </a:lnTo>
                <a:lnTo>
                  <a:pt x="187574" y="1203834"/>
                </a:lnTo>
                <a:lnTo>
                  <a:pt x="187683" y="1203546"/>
                </a:lnTo>
                <a:lnTo>
                  <a:pt x="187178" y="1203041"/>
                </a:lnTo>
                <a:lnTo>
                  <a:pt x="185303" y="1202933"/>
                </a:lnTo>
                <a:lnTo>
                  <a:pt x="184906" y="1203222"/>
                </a:lnTo>
                <a:lnTo>
                  <a:pt x="184005" y="1203150"/>
                </a:lnTo>
                <a:lnTo>
                  <a:pt x="183716" y="1202825"/>
                </a:lnTo>
                <a:lnTo>
                  <a:pt x="183392" y="1202825"/>
                </a:lnTo>
                <a:lnTo>
                  <a:pt x="182598" y="1202032"/>
                </a:lnTo>
                <a:lnTo>
                  <a:pt x="182598" y="1201744"/>
                </a:lnTo>
                <a:lnTo>
                  <a:pt x="182202" y="1201239"/>
                </a:lnTo>
                <a:lnTo>
                  <a:pt x="181913" y="1201239"/>
                </a:lnTo>
                <a:lnTo>
                  <a:pt x="181408" y="1200735"/>
                </a:lnTo>
                <a:lnTo>
                  <a:pt x="181408" y="1200447"/>
                </a:lnTo>
                <a:lnTo>
                  <a:pt x="181012" y="1199942"/>
                </a:lnTo>
                <a:lnTo>
                  <a:pt x="180291" y="1199942"/>
                </a:lnTo>
                <a:lnTo>
                  <a:pt x="180218" y="1199762"/>
                </a:lnTo>
                <a:lnTo>
                  <a:pt x="180218" y="1199437"/>
                </a:lnTo>
                <a:lnTo>
                  <a:pt x="180110" y="1199329"/>
                </a:lnTo>
                <a:lnTo>
                  <a:pt x="179714" y="1199329"/>
                </a:lnTo>
                <a:lnTo>
                  <a:pt x="179029" y="1198464"/>
                </a:lnTo>
                <a:lnTo>
                  <a:pt x="179029" y="1198140"/>
                </a:lnTo>
                <a:lnTo>
                  <a:pt x="178524" y="1197744"/>
                </a:lnTo>
                <a:lnTo>
                  <a:pt x="178235" y="1197960"/>
                </a:lnTo>
                <a:lnTo>
                  <a:pt x="176324" y="1197852"/>
                </a:lnTo>
                <a:lnTo>
                  <a:pt x="175242" y="1196734"/>
                </a:lnTo>
                <a:lnTo>
                  <a:pt x="175315" y="1196446"/>
                </a:lnTo>
                <a:lnTo>
                  <a:pt x="175134" y="1196266"/>
                </a:lnTo>
                <a:lnTo>
                  <a:pt x="174810" y="1196266"/>
                </a:lnTo>
                <a:lnTo>
                  <a:pt x="174413" y="1195869"/>
                </a:lnTo>
                <a:lnTo>
                  <a:pt x="174413" y="1194968"/>
                </a:lnTo>
                <a:lnTo>
                  <a:pt x="174125" y="1194572"/>
                </a:lnTo>
                <a:lnTo>
                  <a:pt x="174125" y="1194248"/>
                </a:lnTo>
                <a:lnTo>
                  <a:pt x="173836" y="1193959"/>
                </a:lnTo>
                <a:lnTo>
                  <a:pt x="173908" y="1193671"/>
                </a:lnTo>
                <a:lnTo>
                  <a:pt x="173223" y="1193058"/>
                </a:lnTo>
                <a:lnTo>
                  <a:pt x="173331" y="1192446"/>
                </a:lnTo>
                <a:lnTo>
                  <a:pt x="173007" y="1192157"/>
                </a:lnTo>
                <a:lnTo>
                  <a:pt x="173007" y="1191545"/>
                </a:lnTo>
                <a:lnTo>
                  <a:pt x="172935" y="1191364"/>
                </a:lnTo>
                <a:lnTo>
                  <a:pt x="172610" y="1191364"/>
                </a:lnTo>
                <a:lnTo>
                  <a:pt x="172105" y="1190860"/>
                </a:lnTo>
                <a:lnTo>
                  <a:pt x="172538" y="1190571"/>
                </a:lnTo>
                <a:lnTo>
                  <a:pt x="172538" y="1189959"/>
                </a:lnTo>
                <a:lnTo>
                  <a:pt x="172718" y="1189851"/>
                </a:lnTo>
                <a:lnTo>
                  <a:pt x="173331" y="1189959"/>
                </a:lnTo>
                <a:lnTo>
                  <a:pt x="173800" y="1189454"/>
                </a:lnTo>
                <a:lnTo>
                  <a:pt x="173908" y="1188049"/>
                </a:lnTo>
                <a:lnTo>
                  <a:pt x="173295" y="1187364"/>
                </a:lnTo>
                <a:lnTo>
                  <a:pt x="173404" y="1186175"/>
                </a:lnTo>
                <a:lnTo>
                  <a:pt x="173115" y="1185886"/>
                </a:lnTo>
                <a:lnTo>
                  <a:pt x="173187" y="1184985"/>
                </a:lnTo>
                <a:lnTo>
                  <a:pt x="172899" y="1184661"/>
                </a:lnTo>
                <a:lnTo>
                  <a:pt x="172899" y="1184084"/>
                </a:lnTo>
                <a:lnTo>
                  <a:pt x="172610" y="1183760"/>
                </a:lnTo>
                <a:lnTo>
                  <a:pt x="172682" y="1182282"/>
                </a:lnTo>
                <a:lnTo>
                  <a:pt x="172394" y="1181994"/>
                </a:lnTo>
                <a:lnTo>
                  <a:pt x="172394" y="1181670"/>
                </a:lnTo>
                <a:lnTo>
                  <a:pt x="172105" y="1181381"/>
                </a:lnTo>
                <a:lnTo>
                  <a:pt x="172178" y="1180769"/>
                </a:lnTo>
                <a:lnTo>
                  <a:pt x="171601" y="1180084"/>
                </a:lnTo>
                <a:lnTo>
                  <a:pt x="171601" y="1179868"/>
                </a:lnTo>
                <a:lnTo>
                  <a:pt x="170591" y="1178678"/>
                </a:lnTo>
                <a:lnTo>
                  <a:pt x="169617" y="1178678"/>
                </a:lnTo>
                <a:lnTo>
                  <a:pt x="169293" y="1178390"/>
                </a:lnTo>
                <a:lnTo>
                  <a:pt x="169004" y="1178282"/>
                </a:lnTo>
                <a:lnTo>
                  <a:pt x="168211" y="1177489"/>
                </a:lnTo>
                <a:lnTo>
                  <a:pt x="168283" y="1177273"/>
                </a:lnTo>
                <a:lnTo>
                  <a:pt x="167490" y="1176408"/>
                </a:lnTo>
                <a:lnTo>
                  <a:pt x="165903" y="1176300"/>
                </a:lnTo>
                <a:lnTo>
                  <a:pt x="164714" y="1177273"/>
                </a:lnTo>
                <a:lnTo>
                  <a:pt x="164714" y="1177885"/>
                </a:lnTo>
                <a:lnTo>
                  <a:pt x="164317" y="1178174"/>
                </a:lnTo>
                <a:lnTo>
                  <a:pt x="164317" y="1178678"/>
                </a:lnTo>
                <a:lnTo>
                  <a:pt x="163812" y="1179183"/>
                </a:lnTo>
                <a:lnTo>
                  <a:pt x="163524" y="1179183"/>
                </a:lnTo>
                <a:lnTo>
                  <a:pt x="163019" y="1178678"/>
                </a:lnTo>
                <a:lnTo>
                  <a:pt x="163127" y="1177777"/>
                </a:lnTo>
                <a:lnTo>
                  <a:pt x="163415" y="1177489"/>
                </a:lnTo>
                <a:lnTo>
                  <a:pt x="163415" y="1177201"/>
                </a:lnTo>
                <a:lnTo>
                  <a:pt x="164137" y="1176696"/>
                </a:lnTo>
                <a:lnTo>
                  <a:pt x="164209" y="1176083"/>
                </a:lnTo>
                <a:lnTo>
                  <a:pt x="163920" y="1175687"/>
                </a:lnTo>
                <a:lnTo>
                  <a:pt x="163920" y="1175399"/>
                </a:lnTo>
                <a:lnTo>
                  <a:pt x="163632" y="1175074"/>
                </a:lnTo>
                <a:lnTo>
                  <a:pt x="163704" y="1173380"/>
                </a:lnTo>
                <a:lnTo>
                  <a:pt x="164028" y="1173092"/>
                </a:lnTo>
                <a:lnTo>
                  <a:pt x="164101" y="1171903"/>
                </a:lnTo>
                <a:lnTo>
                  <a:pt x="164317" y="1171794"/>
                </a:lnTo>
                <a:lnTo>
                  <a:pt x="164605" y="1171794"/>
                </a:lnTo>
                <a:lnTo>
                  <a:pt x="164930" y="1171506"/>
                </a:lnTo>
                <a:lnTo>
                  <a:pt x="165326" y="1171506"/>
                </a:lnTo>
                <a:lnTo>
                  <a:pt x="165399" y="1171398"/>
                </a:lnTo>
                <a:lnTo>
                  <a:pt x="165507" y="1171110"/>
                </a:lnTo>
                <a:lnTo>
                  <a:pt x="165795" y="1170785"/>
                </a:lnTo>
                <a:lnTo>
                  <a:pt x="165507" y="1170497"/>
                </a:lnTo>
                <a:lnTo>
                  <a:pt x="165615" y="1169596"/>
                </a:lnTo>
                <a:lnTo>
                  <a:pt x="165290" y="1169308"/>
                </a:lnTo>
                <a:lnTo>
                  <a:pt x="165290" y="1169019"/>
                </a:lnTo>
                <a:lnTo>
                  <a:pt x="164714" y="1168407"/>
                </a:lnTo>
                <a:lnTo>
                  <a:pt x="164786" y="1166893"/>
                </a:lnTo>
                <a:lnTo>
                  <a:pt x="165218" y="1166605"/>
                </a:lnTo>
                <a:lnTo>
                  <a:pt x="165218" y="1165992"/>
                </a:lnTo>
                <a:lnTo>
                  <a:pt x="165507" y="1165704"/>
                </a:lnTo>
                <a:lnTo>
                  <a:pt x="165615" y="1165415"/>
                </a:lnTo>
                <a:lnTo>
                  <a:pt x="166012" y="1165019"/>
                </a:lnTo>
                <a:lnTo>
                  <a:pt x="166697" y="1165091"/>
                </a:lnTo>
                <a:lnTo>
                  <a:pt x="166985" y="1164803"/>
                </a:lnTo>
                <a:lnTo>
                  <a:pt x="167706" y="1164803"/>
                </a:lnTo>
                <a:lnTo>
                  <a:pt x="167995" y="1165199"/>
                </a:lnTo>
                <a:lnTo>
                  <a:pt x="168860" y="1165199"/>
                </a:lnTo>
                <a:lnTo>
                  <a:pt x="169185" y="1165487"/>
                </a:lnTo>
                <a:lnTo>
                  <a:pt x="169870" y="1165596"/>
                </a:lnTo>
                <a:lnTo>
                  <a:pt x="170158" y="1165920"/>
                </a:lnTo>
                <a:lnTo>
                  <a:pt x="171781" y="1165992"/>
                </a:lnTo>
                <a:lnTo>
                  <a:pt x="172178" y="1166497"/>
                </a:lnTo>
                <a:lnTo>
                  <a:pt x="172178" y="1166785"/>
                </a:lnTo>
                <a:lnTo>
                  <a:pt x="172466" y="1167109"/>
                </a:lnTo>
                <a:lnTo>
                  <a:pt x="172358" y="1167686"/>
                </a:lnTo>
                <a:lnTo>
                  <a:pt x="172863" y="1168190"/>
                </a:lnTo>
                <a:lnTo>
                  <a:pt x="173476" y="1168190"/>
                </a:lnTo>
                <a:lnTo>
                  <a:pt x="173872" y="1168010"/>
                </a:lnTo>
                <a:lnTo>
                  <a:pt x="174449" y="1168010"/>
                </a:lnTo>
                <a:lnTo>
                  <a:pt x="174774" y="1168299"/>
                </a:lnTo>
                <a:lnTo>
                  <a:pt x="175062" y="1168299"/>
                </a:lnTo>
                <a:lnTo>
                  <a:pt x="175387" y="1168695"/>
                </a:lnTo>
                <a:lnTo>
                  <a:pt x="175747" y="1168695"/>
                </a:lnTo>
                <a:lnTo>
                  <a:pt x="176072" y="1168983"/>
                </a:lnTo>
                <a:lnTo>
                  <a:pt x="176685" y="1168983"/>
                </a:lnTo>
                <a:lnTo>
                  <a:pt x="176865" y="1168911"/>
                </a:lnTo>
                <a:lnTo>
                  <a:pt x="176865" y="1168587"/>
                </a:lnTo>
                <a:lnTo>
                  <a:pt x="176577" y="1168299"/>
                </a:lnTo>
                <a:lnTo>
                  <a:pt x="176577" y="1168010"/>
                </a:lnTo>
                <a:lnTo>
                  <a:pt x="175675" y="1167001"/>
                </a:lnTo>
                <a:lnTo>
                  <a:pt x="175675" y="1166713"/>
                </a:lnTo>
                <a:lnTo>
                  <a:pt x="173367" y="1164226"/>
                </a:lnTo>
                <a:lnTo>
                  <a:pt x="173367" y="1163902"/>
                </a:lnTo>
                <a:lnTo>
                  <a:pt x="173079" y="1163613"/>
                </a:lnTo>
                <a:lnTo>
                  <a:pt x="173079" y="1163325"/>
                </a:lnTo>
                <a:lnTo>
                  <a:pt x="172791" y="1163001"/>
                </a:lnTo>
                <a:lnTo>
                  <a:pt x="172863" y="1161235"/>
                </a:lnTo>
                <a:lnTo>
                  <a:pt x="172574" y="1160910"/>
                </a:lnTo>
                <a:lnTo>
                  <a:pt x="172682" y="1159433"/>
                </a:lnTo>
                <a:lnTo>
                  <a:pt x="172358" y="1159108"/>
                </a:lnTo>
                <a:lnTo>
                  <a:pt x="172574" y="1156441"/>
                </a:lnTo>
                <a:lnTo>
                  <a:pt x="172863" y="1156117"/>
                </a:lnTo>
                <a:lnTo>
                  <a:pt x="172971" y="1155829"/>
                </a:lnTo>
                <a:lnTo>
                  <a:pt x="172646" y="1155540"/>
                </a:lnTo>
                <a:lnTo>
                  <a:pt x="172971" y="1151432"/>
                </a:lnTo>
                <a:lnTo>
                  <a:pt x="173548" y="1150855"/>
                </a:lnTo>
                <a:lnTo>
                  <a:pt x="173656" y="1150531"/>
                </a:lnTo>
                <a:lnTo>
                  <a:pt x="174269" y="1150026"/>
                </a:lnTo>
                <a:lnTo>
                  <a:pt x="174341" y="1149738"/>
                </a:lnTo>
                <a:lnTo>
                  <a:pt x="177154" y="1147359"/>
                </a:lnTo>
                <a:lnTo>
                  <a:pt x="177839" y="1147431"/>
                </a:lnTo>
                <a:lnTo>
                  <a:pt x="178560" y="1146855"/>
                </a:lnTo>
                <a:lnTo>
                  <a:pt x="179750" y="1146927"/>
                </a:lnTo>
                <a:lnTo>
                  <a:pt x="181156" y="1148440"/>
                </a:lnTo>
                <a:lnTo>
                  <a:pt x="181048" y="1148729"/>
                </a:lnTo>
                <a:lnTo>
                  <a:pt x="181336" y="1149053"/>
                </a:lnTo>
                <a:lnTo>
                  <a:pt x="181336" y="1149630"/>
                </a:lnTo>
                <a:lnTo>
                  <a:pt x="181661" y="1149954"/>
                </a:lnTo>
                <a:lnTo>
                  <a:pt x="181661" y="1150567"/>
                </a:lnTo>
                <a:lnTo>
                  <a:pt x="181949" y="1150855"/>
                </a:lnTo>
                <a:lnTo>
                  <a:pt x="181553" y="1151143"/>
                </a:lnTo>
                <a:lnTo>
                  <a:pt x="181444" y="1152837"/>
                </a:lnTo>
                <a:lnTo>
                  <a:pt x="181661" y="1153054"/>
                </a:lnTo>
                <a:lnTo>
                  <a:pt x="182238" y="1153054"/>
                </a:lnTo>
                <a:lnTo>
                  <a:pt x="182454" y="1153234"/>
                </a:lnTo>
                <a:lnTo>
                  <a:pt x="182346" y="1153558"/>
                </a:lnTo>
                <a:lnTo>
                  <a:pt x="182959" y="1154243"/>
                </a:lnTo>
                <a:lnTo>
                  <a:pt x="182959" y="1154423"/>
                </a:lnTo>
                <a:lnTo>
                  <a:pt x="183247" y="1154819"/>
                </a:lnTo>
                <a:lnTo>
                  <a:pt x="183247" y="1155144"/>
                </a:lnTo>
                <a:lnTo>
                  <a:pt x="183356" y="1155252"/>
                </a:lnTo>
                <a:lnTo>
                  <a:pt x="184329" y="1155324"/>
                </a:lnTo>
                <a:lnTo>
                  <a:pt x="184726" y="1155829"/>
                </a:lnTo>
                <a:lnTo>
                  <a:pt x="184437" y="1156045"/>
                </a:lnTo>
                <a:lnTo>
                  <a:pt x="184329" y="1157234"/>
                </a:lnTo>
                <a:lnTo>
                  <a:pt x="185519" y="1158532"/>
                </a:lnTo>
                <a:lnTo>
                  <a:pt x="185519" y="1158820"/>
                </a:lnTo>
                <a:lnTo>
                  <a:pt x="185844" y="1159108"/>
                </a:lnTo>
                <a:lnTo>
                  <a:pt x="185844" y="1159433"/>
                </a:lnTo>
                <a:lnTo>
                  <a:pt x="186132" y="1159721"/>
                </a:lnTo>
                <a:lnTo>
                  <a:pt x="186060" y="1160910"/>
                </a:lnTo>
                <a:lnTo>
                  <a:pt x="186745" y="1161703"/>
                </a:lnTo>
                <a:lnTo>
                  <a:pt x="187142" y="1161703"/>
                </a:lnTo>
                <a:lnTo>
                  <a:pt x="187538" y="1162208"/>
                </a:lnTo>
                <a:lnTo>
                  <a:pt x="187538" y="1162532"/>
                </a:lnTo>
                <a:lnTo>
                  <a:pt x="187827" y="1162820"/>
                </a:lnTo>
                <a:lnTo>
                  <a:pt x="187430" y="1163109"/>
                </a:lnTo>
                <a:lnTo>
                  <a:pt x="187430" y="1163433"/>
                </a:lnTo>
                <a:lnTo>
                  <a:pt x="187755" y="1163721"/>
                </a:lnTo>
                <a:lnTo>
                  <a:pt x="187538" y="1166100"/>
                </a:lnTo>
                <a:lnTo>
                  <a:pt x="187755" y="1166208"/>
                </a:lnTo>
                <a:lnTo>
                  <a:pt x="187935" y="1166100"/>
                </a:lnTo>
                <a:lnTo>
                  <a:pt x="187935" y="1165812"/>
                </a:lnTo>
                <a:lnTo>
                  <a:pt x="188151" y="1165704"/>
                </a:lnTo>
                <a:lnTo>
                  <a:pt x="188440" y="1165704"/>
                </a:lnTo>
                <a:lnTo>
                  <a:pt x="188728" y="1166028"/>
                </a:lnTo>
                <a:lnTo>
                  <a:pt x="189053" y="1166028"/>
                </a:lnTo>
                <a:lnTo>
                  <a:pt x="190134" y="1167109"/>
                </a:lnTo>
                <a:lnTo>
                  <a:pt x="190026" y="1168010"/>
                </a:lnTo>
                <a:lnTo>
                  <a:pt x="190351" y="1168407"/>
                </a:lnTo>
                <a:lnTo>
                  <a:pt x="190351" y="1169019"/>
                </a:lnTo>
                <a:lnTo>
                  <a:pt x="190639" y="1169308"/>
                </a:lnTo>
                <a:lnTo>
                  <a:pt x="190567" y="1169596"/>
                </a:lnTo>
                <a:lnTo>
                  <a:pt x="191433" y="1170497"/>
                </a:lnTo>
                <a:lnTo>
                  <a:pt x="191433" y="1170785"/>
                </a:lnTo>
                <a:lnTo>
                  <a:pt x="191757" y="1171110"/>
                </a:lnTo>
                <a:lnTo>
                  <a:pt x="191757" y="1171398"/>
                </a:lnTo>
                <a:lnTo>
                  <a:pt x="192334" y="1172119"/>
                </a:lnTo>
                <a:lnTo>
                  <a:pt x="192334" y="1172407"/>
                </a:lnTo>
                <a:lnTo>
                  <a:pt x="192731" y="1172804"/>
                </a:lnTo>
                <a:lnTo>
                  <a:pt x="193055" y="1172912"/>
                </a:lnTo>
                <a:lnTo>
                  <a:pt x="193848" y="1173596"/>
                </a:lnTo>
                <a:lnTo>
                  <a:pt x="193848" y="1173993"/>
                </a:lnTo>
                <a:lnTo>
                  <a:pt x="194534" y="1174714"/>
                </a:lnTo>
                <a:lnTo>
                  <a:pt x="194858" y="1174786"/>
                </a:lnTo>
                <a:lnTo>
                  <a:pt x="195327" y="1175182"/>
                </a:lnTo>
                <a:lnTo>
                  <a:pt x="195255" y="1175795"/>
                </a:lnTo>
                <a:lnTo>
                  <a:pt x="195435" y="1175975"/>
                </a:lnTo>
                <a:lnTo>
                  <a:pt x="196228" y="1175290"/>
                </a:lnTo>
                <a:lnTo>
                  <a:pt x="196336" y="1174678"/>
                </a:lnTo>
                <a:lnTo>
                  <a:pt x="196445" y="1174606"/>
                </a:lnTo>
                <a:lnTo>
                  <a:pt x="197130" y="1174606"/>
                </a:lnTo>
                <a:lnTo>
                  <a:pt x="197346" y="1174498"/>
                </a:lnTo>
                <a:lnTo>
                  <a:pt x="197346" y="1174209"/>
                </a:lnTo>
                <a:lnTo>
                  <a:pt x="197022" y="1173885"/>
                </a:lnTo>
                <a:lnTo>
                  <a:pt x="197022" y="1173308"/>
                </a:lnTo>
                <a:lnTo>
                  <a:pt x="197743" y="1172695"/>
                </a:lnTo>
                <a:lnTo>
                  <a:pt x="197815" y="1171506"/>
                </a:lnTo>
                <a:lnTo>
                  <a:pt x="197923" y="1171398"/>
                </a:lnTo>
                <a:lnTo>
                  <a:pt x="198211" y="1171686"/>
                </a:lnTo>
                <a:lnTo>
                  <a:pt x="198608" y="1171794"/>
                </a:lnTo>
                <a:lnTo>
                  <a:pt x="198933" y="1172083"/>
                </a:lnTo>
                <a:lnTo>
                  <a:pt x="199834" y="1172083"/>
                </a:lnTo>
                <a:lnTo>
                  <a:pt x="200627" y="1172912"/>
                </a:lnTo>
                <a:lnTo>
                  <a:pt x="200519" y="1173200"/>
                </a:lnTo>
                <a:lnTo>
                  <a:pt x="200916" y="1173488"/>
                </a:lnTo>
                <a:lnTo>
                  <a:pt x="200808" y="1173813"/>
                </a:lnTo>
                <a:lnTo>
                  <a:pt x="201132" y="1174209"/>
                </a:lnTo>
                <a:lnTo>
                  <a:pt x="201132" y="1174389"/>
                </a:lnTo>
                <a:lnTo>
                  <a:pt x="201421" y="1174786"/>
                </a:lnTo>
                <a:lnTo>
                  <a:pt x="201421" y="1175110"/>
                </a:lnTo>
                <a:lnTo>
                  <a:pt x="201709" y="1175399"/>
                </a:lnTo>
                <a:lnTo>
                  <a:pt x="201709" y="1175687"/>
                </a:lnTo>
                <a:lnTo>
                  <a:pt x="202034" y="1175975"/>
                </a:lnTo>
                <a:lnTo>
                  <a:pt x="201925" y="1176588"/>
                </a:lnTo>
                <a:lnTo>
                  <a:pt x="202214" y="1176912"/>
                </a:lnTo>
                <a:lnTo>
                  <a:pt x="202142" y="1178102"/>
                </a:lnTo>
                <a:lnTo>
                  <a:pt x="201529" y="1178570"/>
                </a:lnTo>
                <a:lnTo>
                  <a:pt x="201853" y="1179003"/>
                </a:lnTo>
                <a:lnTo>
                  <a:pt x="201745" y="1179291"/>
                </a:lnTo>
                <a:lnTo>
                  <a:pt x="202034" y="1179579"/>
                </a:lnTo>
                <a:lnTo>
                  <a:pt x="202034" y="1180192"/>
                </a:lnTo>
                <a:lnTo>
                  <a:pt x="202538" y="1180588"/>
                </a:lnTo>
                <a:lnTo>
                  <a:pt x="202647" y="1180480"/>
                </a:lnTo>
                <a:lnTo>
                  <a:pt x="202647" y="1180192"/>
                </a:lnTo>
                <a:lnTo>
                  <a:pt x="202322" y="1179904"/>
                </a:lnTo>
                <a:lnTo>
                  <a:pt x="202430" y="1179291"/>
                </a:lnTo>
                <a:lnTo>
                  <a:pt x="202719" y="1179003"/>
                </a:lnTo>
                <a:lnTo>
                  <a:pt x="202827" y="1177489"/>
                </a:lnTo>
                <a:lnTo>
                  <a:pt x="203043" y="1177381"/>
                </a:lnTo>
                <a:lnTo>
                  <a:pt x="203620" y="1177381"/>
                </a:lnTo>
                <a:lnTo>
                  <a:pt x="203837" y="1177309"/>
                </a:lnTo>
                <a:lnTo>
                  <a:pt x="203512" y="1176984"/>
                </a:lnTo>
                <a:lnTo>
                  <a:pt x="203512" y="1176696"/>
                </a:lnTo>
                <a:lnTo>
                  <a:pt x="202935" y="1176083"/>
                </a:lnTo>
                <a:lnTo>
                  <a:pt x="203007" y="1175795"/>
                </a:lnTo>
                <a:lnTo>
                  <a:pt x="202827" y="1175579"/>
                </a:lnTo>
                <a:lnTo>
                  <a:pt x="202502" y="1175579"/>
                </a:lnTo>
                <a:lnTo>
                  <a:pt x="202322" y="1175399"/>
                </a:lnTo>
                <a:lnTo>
                  <a:pt x="202322" y="1175110"/>
                </a:lnTo>
                <a:lnTo>
                  <a:pt x="201421" y="1174209"/>
                </a:lnTo>
                <a:lnTo>
                  <a:pt x="201565" y="1173596"/>
                </a:lnTo>
                <a:lnTo>
                  <a:pt x="201240" y="1173308"/>
                </a:lnTo>
                <a:lnTo>
                  <a:pt x="201349" y="1172119"/>
                </a:lnTo>
                <a:lnTo>
                  <a:pt x="201637" y="1171794"/>
                </a:lnTo>
                <a:lnTo>
                  <a:pt x="201637" y="1171506"/>
                </a:lnTo>
                <a:lnTo>
                  <a:pt x="201349" y="1171218"/>
                </a:lnTo>
                <a:lnTo>
                  <a:pt x="201349" y="1170893"/>
                </a:lnTo>
                <a:lnTo>
                  <a:pt x="201060" y="1170605"/>
                </a:lnTo>
                <a:lnTo>
                  <a:pt x="201132" y="1170317"/>
                </a:lnTo>
                <a:lnTo>
                  <a:pt x="200844" y="1169992"/>
                </a:lnTo>
                <a:lnTo>
                  <a:pt x="200844" y="1169704"/>
                </a:lnTo>
                <a:lnTo>
                  <a:pt x="200231" y="1169019"/>
                </a:lnTo>
                <a:lnTo>
                  <a:pt x="200231" y="1168695"/>
                </a:lnTo>
                <a:lnTo>
                  <a:pt x="199942" y="1168407"/>
                </a:lnTo>
                <a:lnTo>
                  <a:pt x="199942" y="1168118"/>
                </a:lnTo>
                <a:lnTo>
                  <a:pt x="199834" y="1168010"/>
                </a:lnTo>
                <a:lnTo>
                  <a:pt x="199546" y="1167902"/>
                </a:lnTo>
                <a:lnTo>
                  <a:pt x="199221" y="1167614"/>
                </a:lnTo>
                <a:lnTo>
                  <a:pt x="198536" y="1167614"/>
                </a:lnTo>
                <a:lnTo>
                  <a:pt x="198428" y="1167686"/>
                </a:lnTo>
                <a:lnTo>
                  <a:pt x="198356" y="1168299"/>
                </a:lnTo>
                <a:lnTo>
                  <a:pt x="198031" y="1168587"/>
                </a:lnTo>
                <a:lnTo>
                  <a:pt x="198031" y="1168911"/>
                </a:lnTo>
                <a:lnTo>
                  <a:pt x="197851" y="1169019"/>
                </a:lnTo>
                <a:lnTo>
                  <a:pt x="197526" y="1169019"/>
                </a:lnTo>
                <a:lnTo>
                  <a:pt x="196661" y="1168118"/>
                </a:lnTo>
                <a:lnTo>
                  <a:pt x="196264" y="1168010"/>
                </a:lnTo>
                <a:lnTo>
                  <a:pt x="195868" y="1167506"/>
                </a:lnTo>
                <a:lnTo>
                  <a:pt x="195868" y="1167217"/>
                </a:lnTo>
                <a:lnTo>
                  <a:pt x="195543" y="1166893"/>
                </a:lnTo>
                <a:lnTo>
                  <a:pt x="195543" y="1166605"/>
                </a:lnTo>
                <a:lnTo>
                  <a:pt x="195255" y="1166316"/>
                </a:lnTo>
                <a:lnTo>
                  <a:pt x="195832" y="1165920"/>
                </a:lnTo>
                <a:lnTo>
                  <a:pt x="196445" y="1165920"/>
                </a:lnTo>
                <a:lnTo>
                  <a:pt x="196733" y="1166316"/>
                </a:lnTo>
                <a:lnTo>
                  <a:pt x="197058" y="1166316"/>
                </a:lnTo>
                <a:lnTo>
                  <a:pt x="197238" y="1166100"/>
                </a:lnTo>
                <a:lnTo>
                  <a:pt x="197238" y="1165812"/>
                </a:lnTo>
                <a:lnTo>
                  <a:pt x="197562" y="1165596"/>
                </a:lnTo>
                <a:lnTo>
                  <a:pt x="197635" y="1164731"/>
                </a:lnTo>
                <a:lnTo>
                  <a:pt x="197959" y="1164406"/>
                </a:lnTo>
                <a:lnTo>
                  <a:pt x="197346" y="1163830"/>
                </a:lnTo>
                <a:lnTo>
                  <a:pt x="197454" y="1163505"/>
                </a:lnTo>
                <a:lnTo>
                  <a:pt x="196264" y="1162208"/>
                </a:lnTo>
                <a:lnTo>
                  <a:pt x="196264" y="1161018"/>
                </a:lnTo>
                <a:lnTo>
                  <a:pt x="196048" y="1160730"/>
                </a:lnTo>
                <a:lnTo>
                  <a:pt x="196048" y="1160117"/>
                </a:lnTo>
                <a:lnTo>
                  <a:pt x="195760" y="1159829"/>
                </a:lnTo>
                <a:lnTo>
                  <a:pt x="195760" y="1159505"/>
                </a:lnTo>
                <a:lnTo>
                  <a:pt x="195435" y="1159216"/>
                </a:lnTo>
                <a:lnTo>
                  <a:pt x="195543" y="1157739"/>
                </a:lnTo>
                <a:lnTo>
                  <a:pt x="195255" y="1157414"/>
                </a:lnTo>
                <a:lnTo>
                  <a:pt x="195327" y="1156838"/>
                </a:lnTo>
                <a:lnTo>
                  <a:pt x="195038" y="1156513"/>
                </a:lnTo>
                <a:lnTo>
                  <a:pt x="195038" y="1155937"/>
                </a:lnTo>
                <a:lnTo>
                  <a:pt x="194750" y="1155540"/>
                </a:lnTo>
                <a:lnTo>
                  <a:pt x="194750" y="1155216"/>
                </a:lnTo>
                <a:lnTo>
                  <a:pt x="194425" y="1154928"/>
                </a:lnTo>
                <a:lnTo>
                  <a:pt x="194425" y="1154639"/>
                </a:lnTo>
                <a:lnTo>
                  <a:pt x="194137" y="1154315"/>
                </a:lnTo>
                <a:lnTo>
                  <a:pt x="194245" y="1152837"/>
                </a:lnTo>
                <a:lnTo>
                  <a:pt x="193921" y="1152513"/>
                </a:lnTo>
                <a:lnTo>
                  <a:pt x="194029" y="1151324"/>
                </a:lnTo>
                <a:lnTo>
                  <a:pt x="194245" y="1151215"/>
                </a:lnTo>
                <a:lnTo>
                  <a:pt x="195219" y="1151324"/>
                </a:lnTo>
                <a:lnTo>
                  <a:pt x="195435" y="1151648"/>
                </a:lnTo>
                <a:lnTo>
                  <a:pt x="197707" y="1151720"/>
                </a:lnTo>
                <a:lnTo>
                  <a:pt x="197923" y="1151648"/>
                </a:lnTo>
                <a:lnTo>
                  <a:pt x="197923" y="1151324"/>
                </a:lnTo>
                <a:lnTo>
                  <a:pt x="198211" y="1151035"/>
                </a:lnTo>
                <a:lnTo>
                  <a:pt x="198211" y="1150747"/>
                </a:lnTo>
                <a:lnTo>
                  <a:pt x="199401" y="1149846"/>
                </a:lnTo>
                <a:lnTo>
                  <a:pt x="199726" y="1149846"/>
                </a:lnTo>
                <a:lnTo>
                  <a:pt x="200123" y="1149522"/>
                </a:lnTo>
                <a:lnTo>
                  <a:pt x="200411" y="1149522"/>
                </a:lnTo>
                <a:lnTo>
                  <a:pt x="200700" y="1149341"/>
                </a:lnTo>
                <a:lnTo>
                  <a:pt x="201998" y="1149449"/>
                </a:lnTo>
                <a:lnTo>
                  <a:pt x="203620" y="1151143"/>
                </a:lnTo>
                <a:lnTo>
                  <a:pt x="203620" y="1151432"/>
                </a:lnTo>
                <a:lnTo>
                  <a:pt x="204810" y="1152729"/>
                </a:lnTo>
                <a:lnTo>
                  <a:pt x="204810" y="1153017"/>
                </a:lnTo>
                <a:lnTo>
                  <a:pt x="205099" y="1153342"/>
                </a:lnTo>
                <a:lnTo>
                  <a:pt x="205099" y="1153630"/>
                </a:lnTo>
                <a:lnTo>
                  <a:pt x="205387" y="1153918"/>
                </a:lnTo>
                <a:lnTo>
                  <a:pt x="205387" y="1154243"/>
                </a:lnTo>
                <a:lnTo>
                  <a:pt x="206397" y="1155324"/>
                </a:lnTo>
                <a:lnTo>
                  <a:pt x="206685" y="1155324"/>
                </a:lnTo>
                <a:lnTo>
                  <a:pt x="207082" y="1155108"/>
                </a:lnTo>
                <a:lnTo>
                  <a:pt x="207406" y="1155108"/>
                </a:lnTo>
                <a:lnTo>
                  <a:pt x="207587" y="1154928"/>
                </a:lnTo>
                <a:lnTo>
                  <a:pt x="207587" y="1154747"/>
                </a:lnTo>
                <a:lnTo>
                  <a:pt x="207875" y="1154423"/>
                </a:lnTo>
                <a:lnTo>
                  <a:pt x="207875" y="1154135"/>
                </a:lnTo>
                <a:lnTo>
                  <a:pt x="207587" y="1153738"/>
                </a:lnTo>
                <a:lnTo>
                  <a:pt x="207695" y="1152333"/>
                </a:lnTo>
                <a:lnTo>
                  <a:pt x="208668" y="1151432"/>
                </a:lnTo>
                <a:lnTo>
                  <a:pt x="208777" y="1150927"/>
                </a:lnTo>
                <a:lnTo>
                  <a:pt x="208488" y="1150531"/>
                </a:lnTo>
                <a:lnTo>
                  <a:pt x="208488" y="1150242"/>
                </a:lnTo>
                <a:lnTo>
                  <a:pt x="208091" y="1149846"/>
                </a:lnTo>
                <a:lnTo>
                  <a:pt x="207767" y="1149738"/>
                </a:lnTo>
                <a:lnTo>
                  <a:pt x="206974" y="1149053"/>
                </a:lnTo>
                <a:lnTo>
                  <a:pt x="206974" y="1148657"/>
                </a:lnTo>
                <a:lnTo>
                  <a:pt x="206685" y="1148332"/>
                </a:lnTo>
                <a:lnTo>
                  <a:pt x="206685" y="1148044"/>
                </a:lnTo>
                <a:lnTo>
                  <a:pt x="206577" y="1147936"/>
                </a:lnTo>
                <a:lnTo>
                  <a:pt x="206000" y="1147864"/>
                </a:lnTo>
                <a:lnTo>
                  <a:pt x="205676" y="1147539"/>
                </a:lnTo>
                <a:lnTo>
                  <a:pt x="204990" y="1147539"/>
                </a:lnTo>
                <a:lnTo>
                  <a:pt x="203981" y="1146350"/>
                </a:lnTo>
                <a:lnTo>
                  <a:pt x="204089" y="1145269"/>
                </a:lnTo>
                <a:lnTo>
                  <a:pt x="203764" y="1144944"/>
                </a:lnTo>
                <a:lnTo>
                  <a:pt x="203764" y="1144368"/>
                </a:lnTo>
                <a:lnTo>
                  <a:pt x="203188" y="1143647"/>
                </a:lnTo>
                <a:lnTo>
                  <a:pt x="203188" y="1143359"/>
                </a:lnTo>
                <a:lnTo>
                  <a:pt x="202863" y="1143034"/>
                </a:lnTo>
                <a:lnTo>
                  <a:pt x="202863" y="1142746"/>
                </a:lnTo>
                <a:lnTo>
                  <a:pt x="202575" y="1142458"/>
                </a:lnTo>
                <a:lnTo>
                  <a:pt x="202683" y="1142133"/>
                </a:lnTo>
                <a:lnTo>
                  <a:pt x="201853" y="1141340"/>
                </a:lnTo>
                <a:lnTo>
                  <a:pt x="201565" y="1141340"/>
                </a:lnTo>
                <a:lnTo>
                  <a:pt x="200772" y="1140548"/>
                </a:lnTo>
                <a:lnTo>
                  <a:pt x="200880" y="1140259"/>
                </a:lnTo>
                <a:lnTo>
                  <a:pt x="200663" y="1140043"/>
                </a:lnTo>
                <a:lnTo>
                  <a:pt x="200375" y="1140043"/>
                </a:lnTo>
                <a:lnTo>
                  <a:pt x="200087" y="1139755"/>
                </a:lnTo>
                <a:lnTo>
                  <a:pt x="199474" y="1139647"/>
                </a:lnTo>
                <a:lnTo>
                  <a:pt x="198969" y="1139250"/>
                </a:lnTo>
                <a:lnTo>
                  <a:pt x="199077" y="1138673"/>
                </a:lnTo>
                <a:lnTo>
                  <a:pt x="198572" y="1138169"/>
                </a:lnTo>
                <a:lnTo>
                  <a:pt x="198284" y="1138169"/>
                </a:lnTo>
                <a:lnTo>
                  <a:pt x="196769" y="1136547"/>
                </a:lnTo>
                <a:lnTo>
                  <a:pt x="196481" y="1136547"/>
                </a:lnTo>
                <a:lnTo>
                  <a:pt x="194786" y="1134781"/>
                </a:lnTo>
                <a:lnTo>
                  <a:pt x="194894" y="1134457"/>
                </a:lnTo>
                <a:lnTo>
                  <a:pt x="194389" y="1133988"/>
                </a:lnTo>
                <a:lnTo>
                  <a:pt x="193488" y="1133988"/>
                </a:lnTo>
                <a:lnTo>
                  <a:pt x="192586" y="1134673"/>
                </a:lnTo>
                <a:lnTo>
                  <a:pt x="192911" y="1134961"/>
                </a:lnTo>
                <a:lnTo>
                  <a:pt x="192911" y="1135286"/>
                </a:lnTo>
                <a:lnTo>
                  <a:pt x="193199" y="1135574"/>
                </a:lnTo>
                <a:lnTo>
                  <a:pt x="193091" y="1136187"/>
                </a:lnTo>
                <a:lnTo>
                  <a:pt x="192803" y="1136475"/>
                </a:lnTo>
                <a:lnTo>
                  <a:pt x="192803" y="1136980"/>
                </a:lnTo>
                <a:lnTo>
                  <a:pt x="192586" y="1137160"/>
                </a:lnTo>
                <a:lnTo>
                  <a:pt x="192009" y="1137160"/>
                </a:lnTo>
                <a:lnTo>
                  <a:pt x="191793" y="1136980"/>
                </a:lnTo>
                <a:lnTo>
                  <a:pt x="191901" y="1136367"/>
                </a:lnTo>
                <a:lnTo>
                  <a:pt x="191613" y="1136079"/>
                </a:lnTo>
                <a:lnTo>
                  <a:pt x="191685" y="1133087"/>
                </a:lnTo>
                <a:lnTo>
                  <a:pt x="191901" y="1132979"/>
                </a:lnTo>
                <a:lnTo>
                  <a:pt x="192190" y="1132979"/>
                </a:lnTo>
                <a:lnTo>
                  <a:pt x="192586" y="1132691"/>
                </a:lnTo>
                <a:lnTo>
                  <a:pt x="193199" y="1132763"/>
                </a:lnTo>
                <a:lnTo>
                  <a:pt x="194101" y="1132078"/>
                </a:lnTo>
                <a:lnTo>
                  <a:pt x="194101" y="1131790"/>
                </a:lnTo>
                <a:lnTo>
                  <a:pt x="194389" y="1131465"/>
                </a:lnTo>
                <a:lnTo>
                  <a:pt x="194606" y="1128474"/>
                </a:lnTo>
                <a:lnTo>
                  <a:pt x="195002" y="1128294"/>
                </a:lnTo>
                <a:lnTo>
                  <a:pt x="195074" y="1126492"/>
                </a:lnTo>
                <a:lnTo>
                  <a:pt x="195399" y="1126203"/>
                </a:lnTo>
                <a:lnTo>
                  <a:pt x="195471" y="1124978"/>
                </a:lnTo>
                <a:lnTo>
                  <a:pt x="195796" y="1124798"/>
                </a:lnTo>
                <a:lnTo>
                  <a:pt x="195904" y="1124510"/>
                </a:lnTo>
                <a:lnTo>
                  <a:pt x="196192" y="1124185"/>
                </a:lnTo>
                <a:lnTo>
                  <a:pt x="196192" y="1123897"/>
                </a:lnTo>
                <a:lnTo>
                  <a:pt x="196589" y="1123609"/>
                </a:lnTo>
                <a:lnTo>
                  <a:pt x="196589" y="1123284"/>
                </a:lnTo>
                <a:lnTo>
                  <a:pt x="196300" y="1122996"/>
                </a:lnTo>
                <a:lnTo>
                  <a:pt x="196481" y="1120617"/>
                </a:lnTo>
                <a:lnTo>
                  <a:pt x="196769" y="1120401"/>
                </a:lnTo>
                <a:lnTo>
                  <a:pt x="196877" y="1119212"/>
                </a:lnTo>
                <a:lnTo>
                  <a:pt x="196589" y="1118815"/>
                </a:lnTo>
                <a:lnTo>
                  <a:pt x="196589" y="1118599"/>
                </a:lnTo>
                <a:lnTo>
                  <a:pt x="196264" y="1118203"/>
                </a:lnTo>
                <a:lnTo>
                  <a:pt x="196264" y="1117698"/>
                </a:lnTo>
                <a:lnTo>
                  <a:pt x="195976" y="1117302"/>
                </a:lnTo>
                <a:lnTo>
                  <a:pt x="196084" y="1116401"/>
                </a:lnTo>
                <a:lnTo>
                  <a:pt x="196373" y="1116220"/>
                </a:lnTo>
                <a:lnTo>
                  <a:pt x="196481" y="1115932"/>
                </a:lnTo>
                <a:lnTo>
                  <a:pt x="196769" y="1115608"/>
                </a:lnTo>
                <a:lnTo>
                  <a:pt x="196769" y="1115031"/>
                </a:lnTo>
                <a:lnTo>
                  <a:pt x="196481" y="1114707"/>
                </a:lnTo>
                <a:lnTo>
                  <a:pt x="196949" y="1114238"/>
                </a:lnTo>
                <a:lnTo>
                  <a:pt x="197959" y="1114310"/>
                </a:lnTo>
                <a:lnTo>
                  <a:pt x="198248" y="1114635"/>
                </a:lnTo>
                <a:lnTo>
                  <a:pt x="199546" y="1114707"/>
                </a:lnTo>
                <a:lnTo>
                  <a:pt x="199870" y="1115103"/>
                </a:lnTo>
                <a:lnTo>
                  <a:pt x="200736" y="1115103"/>
                </a:lnTo>
                <a:lnTo>
                  <a:pt x="200952" y="1115319"/>
                </a:lnTo>
                <a:lnTo>
                  <a:pt x="200844" y="1115608"/>
                </a:lnTo>
                <a:lnTo>
                  <a:pt x="201240" y="1115932"/>
                </a:lnTo>
                <a:lnTo>
                  <a:pt x="201168" y="1116220"/>
                </a:lnTo>
                <a:lnTo>
                  <a:pt x="202647" y="1117806"/>
                </a:lnTo>
                <a:lnTo>
                  <a:pt x="202647" y="1118094"/>
                </a:lnTo>
                <a:lnTo>
                  <a:pt x="203368" y="1118923"/>
                </a:lnTo>
                <a:lnTo>
                  <a:pt x="204053" y="1118923"/>
                </a:lnTo>
                <a:lnTo>
                  <a:pt x="204341" y="1119212"/>
                </a:lnTo>
                <a:lnTo>
                  <a:pt x="204666" y="1119320"/>
                </a:lnTo>
                <a:lnTo>
                  <a:pt x="205964" y="1120689"/>
                </a:lnTo>
                <a:lnTo>
                  <a:pt x="205964" y="1121014"/>
                </a:lnTo>
                <a:lnTo>
                  <a:pt x="206252" y="1121302"/>
                </a:lnTo>
                <a:lnTo>
                  <a:pt x="206252" y="1121626"/>
                </a:lnTo>
                <a:lnTo>
                  <a:pt x="206865" y="1122203"/>
                </a:lnTo>
                <a:lnTo>
                  <a:pt x="206865" y="1122491"/>
                </a:lnTo>
                <a:lnTo>
                  <a:pt x="206433" y="1122816"/>
                </a:lnTo>
                <a:lnTo>
                  <a:pt x="206757" y="1123104"/>
                </a:lnTo>
                <a:lnTo>
                  <a:pt x="206757" y="1123717"/>
                </a:lnTo>
                <a:lnTo>
                  <a:pt x="207154" y="1124221"/>
                </a:lnTo>
                <a:lnTo>
                  <a:pt x="207551" y="1124221"/>
                </a:lnTo>
                <a:lnTo>
                  <a:pt x="207659" y="1124401"/>
                </a:lnTo>
                <a:lnTo>
                  <a:pt x="207659" y="1124690"/>
                </a:lnTo>
                <a:lnTo>
                  <a:pt x="207947" y="1124978"/>
                </a:lnTo>
                <a:lnTo>
                  <a:pt x="207947" y="1125266"/>
                </a:lnTo>
                <a:lnTo>
                  <a:pt x="208236" y="1125591"/>
                </a:lnTo>
                <a:lnTo>
                  <a:pt x="208164" y="1126167"/>
                </a:lnTo>
                <a:lnTo>
                  <a:pt x="208452" y="1126492"/>
                </a:lnTo>
                <a:lnTo>
                  <a:pt x="208452" y="1126780"/>
                </a:lnTo>
                <a:lnTo>
                  <a:pt x="208740" y="1127068"/>
                </a:lnTo>
                <a:lnTo>
                  <a:pt x="208560" y="1130384"/>
                </a:lnTo>
                <a:lnTo>
                  <a:pt x="208849" y="1130672"/>
                </a:lnTo>
                <a:lnTo>
                  <a:pt x="208777" y="1130961"/>
                </a:lnTo>
                <a:lnTo>
                  <a:pt x="208452" y="1131285"/>
                </a:lnTo>
                <a:lnTo>
                  <a:pt x="208777" y="1131573"/>
                </a:lnTo>
                <a:lnTo>
                  <a:pt x="208560" y="1135178"/>
                </a:lnTo>
                <a:lnTo>
                  <a:pt x="208885" y="1135466"/>
                </a:lnTo>
                <a:lnTo>
                  <a:pt x="208885" y="1135754"/>
                </a:lnTo>
                <a:lnTo>
                  <a:pt x="209281" y="1136151"/>
                </a:lnTo>
                <a:lnTo>
                  <a:pt x="209570" y="1136259"/>
                </a:lnTo>
                <a:lnTo>
                  <a:pt x="209858" y="1136547"/>
                </a:lnTo>
                <a:lnTo>
                  <a:pt x="210183" y="1136547"/>
                </a:lnTo>
                <a:lnTo>
                  <a:pt x="210652" y="1137052"/>
                </a:lnTo>
                <a:lnTo>
                  <a:pt x="210652" y="1137376"/>
                </a:lnTo>
                <a:lnTo>
                  <a:pt x="211373" y="1138169"/>
                </a:lnTo>
                <a:lnTo>
                  <a:pt x="211769" y="1137845"/>
                </a:lnTo>
                <a:lnTo>
                  <a:pt x="212671" y="1137953"/>
                </a:lnTo>
                <a:lnTo>
                  <a:pt x="213140" y="1137556"/>
                </a:lnTo>
                <a:lnTo>
                  <a:pt x="213140" y="1137160"/>
                </a:lnTo>
                <a:lnTo>
                  <a:pt x="213356" y="1137052"/>
                </a:lnTo>
                <a:lnTo>
                  <a:pt x="213969" y="1137160"/>
                </a:lnTo>
                <a:lnTo>
                  <a:pt x="214257" y="1137448"/>
                </a:lnTo>
                <a:lnTo>
                  <a:pt x="214654" y="1137448"/>
                </a:lnTo>
                <a:lnTo>
                  <a:pt x="215952" y="1138854"/>
                </a:lnTo>
                <a:lnTo>
                  <a:pt x="215952" y="1139142"/>
                </a:lnTo>
                <a:lnTo>
                  <a:pt x="216637" y="1139971"/>
                </a:lnTo>
                <a:lnTo>
                  <a:pt x="216962" y="1139971"/>
                </a:lnTo>
                <a:lnTo>
                  <a:pt x="217358" y="1140367"/>
                </a:lnTo>
                <a:lnTo>
                  <a:pt x="217935" y="1140367"/>
                </a:lnTo>
                <a:lnTo>
                  <a:pt x="218260" y="1140656"/>
                </a:lnTo>
                <a:lnTo>
                  <a:pt x="218548" y="1140764"/>
                </a:lnTo>
                <a:lnTo>
                  <a:pt x="219450" y="1141665"/>
                </a:lnTo>
                <a:lnTo>
                  <a:pt x="220027" y="1141665"/>
                </a:lnTo>
                <a:lnTo>
                  <a:pt x="221144" y="1142854"/>
                </a:lnTo>
                <a:lnTo>
                  <a:pt x="221144" y="1143359"/>
                </a:lnTo>
                <a:lnTo>
                  <a:pt x="221325" y="1143755"/>
                </a:lnTo>
                <a:lnTo>
                  <a:pt x="221325" y="1143935"/>
                </a:lnTo>
                <a:lnTo>
                  <a:pt x="221649" y="1144332"/>
                </a:lnTo>
                <a:lnTo>
                  <a:pt x="221649" y="1144836"/>
                </a:lnTo>
                <a:lnTo>
                  <a:pt x="222334" y="1145737"/>
                </a:lnTo>
                <a:lnTo>
                  <a:pt x="222731" y="1145737"/>
                </a:lnTo>
                <a:lnTo>
                  <a:pt x="223019" y="1146026"/>
                </a:lnTo>
                <a:lnTo>
                  <a:pt x="223632" y="1146026"/>
                </a:lnTo>
                <a:lnTo>
                  <a:pt x="224318" y="1146819"/>
                </a:lnTo>
                <a:lnTo>
                  <a:pt x="224318" y="1147143"/>
                </a:lnTo>
                <a:lnTo>
                  <a:pt x="224606" y="1147431"/>
                </a:lnTo>
                <a:lnTo>
                  <a:pt x="224606" y="1148044"/>
                </a:lnTo>
                <a:lnTo>
                  <a:pt x="224931" y="1148440"/>
                </a:lnTo>
                <a:lnTo>
                  <a:pt x="224931" y="1148621"/>
                </a:lnTo>
                <a:lnTo>
                  <a:pt x="225507" y="1149341"/>
                </a:lnTo>
                <a:lnTo>
                  <a:pt x="225507" y="1149630"/>
                </a:lnTo>
                <a:lnTo>
                  <a:pt x="226012" y="1150242"/>
                </a:lnTo>
                <a:lnTo>
                  <a:pt x="226012" y="1150531"/>
                </a:lnTo>
                <a:lnTo>
                  <a:pt x="226625" y="1151143"/>
                </a:lnTo>
                <a:lnTo>
                  <a:pt x="226625" y="1151432"/>
                </a:lnTo>
                <a:lnTo>
                  <a:pt x="227202" y="1152116"/>
                </a:lnTo>
                <a:lnTo>
                  <a:pt x="227202" y="1152441"/>
                </a:lnTo>
                <a:lnTo>
                  <a:pt x="228104" y="1153342"/>
                </a:lnTo>
                <a:lnTo>
                  <a:pt x="228104" y="1153630"/>
                </a:lnTo>
                <a:lnTo>
                  <a:pt x="227707" y="1153918"/>
                </a:lnTo>
                <a:lnTo>
                  <a:pt x="227707" y="1154243"/>
                </a:lnTo>
                <a:lnTo>
                  <a:pt x="227419" y="1154531"/>
                </a:lnTo>
                <a:lnTo>
                  <a:pt x="227419" y="1154819"/>
                </a:lnTo>
                <a:lnTo>
                  <a:pt x="227491" y="1154928"/>
                </a:lnTo>
                <a:lnTo>
                  <a:pt x="227815" y="1154711"/>
                </a:lnTo>
                <a:lnTo>
                  <a:pt x="228500" y="1154711"/>
                </a:lnTo>
                <a:lnTo>
                  <a:pt x="229005" y="1154315"/>
                </a:lnTo>
                <a:lnTo>
                  <a:pt x="229005" y="1154027"/>
                </a:lnTo>
                <a:lnTo>
                  <a:pt x="229294" y="1153738"/>
                </a:lnTo>
                <a:lnTo>
                  <a:pt x="229402" y="1153126"/>
                </a:lnTo>
                <a:lnTo>
                  <a:pt x="229690" y="1152837"/>
                </a:lnTo>
                <a:lnTo>
                  <a:pt x="229690" y="1152513"/>
                </a:lnTo>
                <a:lnTo>
                  <a:pt x="230303" y="1152116"/>
                </a:lnTo>
                <a:lnTo>
                  <a:pt x="230592" y="1152225"/>
                </a:lnTo>
                <a:lnTo>
                  <a:pt x="230700" y="1152044"/>
                </a:lnTo>
                <a:lnTo>
                  <a:pt x="230808" y="1151143"/>
                </a:lnTo>
                <a:lnTo>
                  <a:pt x="231601" y="1150423"/>
                </a:lnTo>
                <a:lnTo>
                  <a:pt x="231998" y="1150531"/>
                </a:lnTo>
                <a:lnTo>
                  <a:pt x="232106" y="1150350"/>
                </a:lnTo>
                <a:lnTo>
                  <a:pt x="232178" y="1149738"/>
                </a:lnTo>
                <a:lnTo>
                  <a:pt x="233981" y="1148224"/>
                </a:lnTo>
                <a:lnTo>
                  <a:pt x="234991" y="1148332"/>
                </a:lnTo>
                <a:lnTo>
                  <a:pt x="235063" y="1148440"/>
                </a:lnTo>
                <a:lnTo>
                  <a:pt x="234991" y="1150531"/>
                </a:lnTo>
                <a:lnTo>
                  <a:pt x="234666" y="1150819"/>
                </a:lnTo>
                <a:lnTo>
                  <a:pt x="234558" y="1151720"/>
                </a:lnTo>
                <a:lnTo>
                  <a:pt x="234270" y="1151936"/>
                </a:lnTo>
                <a:lnTo>
                  <a:pt x="234161" y="1152837"/>
                </a:lnTo>
                <a:lnTo>
                  <a:pt x="233873" y="1153126"/>
                </a:lnTo>
                <a:lnTo>
                  <a:pt x="233765" y="1153414"/>
                </a:lnTo>
                <a:lnTo>
                  <a:pt x="233476" y="1153738"/>
                </a:lnTo>
                <a:lnTo>
                  <a:pt x="233476" y="1154027"/>
                </a:lnTo>
                <a:lnTo>
                  <a:pt x="233188" y="1154315"/>
                </a:lnTo>
                <a:lnTo>
                  <a:pt x="233080" y="1154531"/>
                </a:lnTo>
                <a:lnTo>
                  <a:pt x="232791" y="1154819"/>
                </a:lnTo>
                <a:lnTo>
                  <a:pt x="232791" y="1155108"/>
                </a:lnTo>
                <a:lnTo>
                  <a:pt x="232395" y="1155432"/>
                </a:lnTo>
                <a:lnTo>
                  <a:pt x="232395" y="1156333"/>
                </a:lnTo>
                <a:lnTo>
                  <a:pt x="231998" y="1156622"/>
                </a:lnTo>
                <a:lnTo>
                  <a:pt x="231998" y="1157126"/>
                </a:lnTo>
                <a:lnTo>
                  <a:pt x="231673" y="1157414"/>
                </a:lnTo>
                <a:lnTo>
                  <a:pt x="231601" y="1157703"/>
                </a:lnTo>
                <a:lnTo>
                  <a:pt x="230988" y="1158315"/>
                </a:lnTo>
                <a:lnTo>
                  <a:pt x="230880" y="1158928"/>
                </a:lnTo>
                <a:lnTo>
                  <a:pt x="230592" y="1159108"/>
                </a:lnTo>
                <a:lnTo>
                  <a:pt x="230592" y="1159505"/>
                </a:lnTo>
                <a:lnTo>
                  <a:pt x="230195" y="1159721"/>
                </a:lnTo>
                <a:lnTo>
                  <a:pt x="230195" y="1160009"/>
                </a:lnTo>
                <a:lnTo>
                  <a:pt x="229474" y="1160622"/>
                </a:lnTo>
                <a:lnTo>
                  <a:pt x="229474" y="1160910"/>
                </a:lnTo>
                <a:lnTo>
                  <a:pt x="229798" y="1161199"/>
                </a:lnTo>
                <a:lnTo>
                  <a:pt x="229798" y="1161523"/>
                </a:lnTo>
                <a:lnTo>
                  <a:pt x="229979" y="1161595"/>
                </a:lnTo>
                <a:lnTo>
                  <a:pt x="230303" y="1161415"/>
                </a:lnTo>
                <a:lnTo>
                  <a:pt x="231169" y="1161415"/>
                </a:lnTo>
                <a:lnTo>
                  <a:pt x="231385" y="1161595"/>
                </a:lnTo>
                <a:lnTo>
                  <a:pt x="231385" y="1161919"/>
                </a:lnTo>
                <a:lnTo>
                  <a:pt x="231673" y="1162208"/>
                </a:lnTo>
                <a:lnTo>
                  <a:pt x="231601" y="1163721"/>
                </a:lnTo>
                <a:lnTo>
                  <a:pt x="231890" y="1164010"/>
                </a:lnTo>
                <a:lnTo>
                  <a:pt x="231782" y="1164298"/>
                </a:lnTo>
                <a:lnTo>
                  <a:pt x="232286" y="1164803"/>
                </a:lnTo>
                <a:lnTo>
                  <a:pt x="232467" y="1164622"/>
                </a:lnTo>
                <a:lnTo>
                  <a:pt x="232467" y="1163721"/>
                </a:lnTo>
                <a:lnTo>
                  <a:pt x="232178" y="1163397"/>
                </a:lnTo>
                <a:lnTo>
                  <a:pt x="232286" y="1161631"/>
                </a:lnTo>
                <a:lnTo>
                  <a:pt x="231998" y="1161307"/>
                </a:lnTo>
                <a:lnTo>
                  <a:pt x="232070" y="1160406"/>
                </a:lnTo>
                <a:lnTo>
                  <a:pt x="231782" y="1160117"/>
                </a:lnTo>
                <a:lnTo>
                  <a:pt x="232178" y="1159829"/>
                </a:lnTo>
                <a:lnTo>
                  <a:pt x="232178" y="1158424"/>
                </a:lnTo>
                <a:lnTo>
                  <a:pt x="232575" y="1158135"/>
                </a:lnTo>
                <a:lnTo>
                  <a:pt x="232575" y="1157811"/>
                </a:lnTo>
                <a:lnTo>
                  <a:pt x="233080" y="1157414"/>
                </a:lnTo>
                <a:lnTo>
                  <a:pt x="233368" y="1157414"/>
                </a:lnTo>
                <a:lnTo>
                  <a:pt x="234558" y="1156441"/>
                </a:lnTo>
                <a:lnTo>
                  <a:pt x="234558" y="1156117"/>
                </a:lnTo>
                <a:lnTo>
                  <a:pt x="235279" y="1155612"/>
                </a:lnTo>
                <a:lnTo>
                  <a:pt x="235351" y="1153846"/>
                </a:lnTo>
                <a:lnTo>
                  <a:pt x="236253" y="1153126"/>
                </a:lnTo>
                <a:lnTo>
                  <a:pt x="236577" y="1153126"/>
                </a:lnTo>
                <a:lnTo>
                  <a:pt x="236866" y="1152945"/>
                </a:lnTo>
                <a:lnTo>
                  <a:pt x="237839" y="1152945"/>
                </a:lnTo>
                <a:lnTo>
                  <a:pt x="238164" y="1152621"/>
                </a:lnTo>
                <a:lnTo>
                  <a:pt x="238452" y="1152729"/>
                </a:lnTo>
                <a:lnTo>
                  <a:pt x="238849" y="1152441"/>
                </a:lnTo>
                <a:lnTo>
                  <a:pt x="239174" y="1152441"/>
                </a:lnTo>
                <a:lnTo>
                  <a:pt x="239354" y="1152333"/>
                </a:lnTo>
                <a:lnTo>
                  <a:pt x="239354" y="1151143"/>
                </a:lnTo>
                <a:lnTo>
                  <a:pt x="239750" y="1150855"/>
                </a:lnTo>
                <a:lnTo>
                  <a:pt x="239750" y="1150242"/>
                </a:lnTo>
                <a:lnTo>
                  <a:pt x="239462" y="1149954"/>
                </a:lnTo>
                <a:lnTo>
                  <a:pt x="239570" y="1149341"/>
                </a:lnTo>
                <a:lnTo>
                  <a:pt x="238957" y="1148729"/>
                </a:lnTo>
                <a:lnTo>
                  <a:pt x="238957" y="1148440"/>
                </a:lnTo>
                <a:lnTo>
                  <a:pt x="238669" y="1148152"/>
                </a:lnTo>
                <a:lnTo>
                  <a:pt x="238669" y="1147251"/>
                </a:lnTo>
                <a:lnTo>
                  <a:pt x="239065" y="1146927"/>
                </a:lnTo>
                <a:lnTo>
                  <a:pt x="239065" y="1146638"/>
                </a:lnTo>
                <a:lnTo>
                  <a:pt x="239354" y="1146350"/>
                </a:lnTo>
                <a:lnTo>
                  <a:pt x="239462" y="1145737"/>
                </a:lnTo>
                <a:lnTo>
                  <a:pt x="239534" y="1145629"/>
                </a:lnTo>
                <a:lnTo>
                  <a:pt x="240255" y="1145629"/>
                </a:lnTo>
                <a:lnTo>
                  <a:pt x="240544" y="1146026"/>
                </a:lnTo>
                <a:lnTo>
                  <a:pt x="240832" y="1146026"/>
                </a:lnTo>
                <a:lnTo>
                  <a:pt x="241157" y="1146350"/>
                </a:lnTo>
                <a:lnTo>
                  <a:pt x="241445" y="1146350"/>
                </a:lnTo>
                <a:lnTo>
                  <a:pt x="243140" y="1148152"/>
                </a:lnTo>
                <a:lnTo>
                  <a:pt x="243140" y="1148440"/>
                </a:lnTo>
                <a:lnTo>
                  <a:pt x="243356" y="1148729"/>
                </a:lnTo>
                <a:lnTo>
                  <a:pt x="243248" y="1150819"/>
                </a:lnTo>
                <a:lnTo>
                  <a:pt x="243537" y="1151143"/>
                </a:lnTo>
                <a:lnTo>
                  <a:pt x="243537" y="1151432"/>
                </a:lnTo>
                <a:lnTo>
                  <a:pt x="243861" y="1151720"/>
                </a:lnTo>
                <a:lnTo>
                  <a:pt x="243753" y="1152945"/>
                </a:lnTo>
                <a:lnTo>
                  <a:pt x="244041" y="1153234"/>
                </a:lnTo>
                <a:lnTo>
                  <a:pt x="244041" y="1154135"/>
                </a:lnTo>
                <a:lnTo>
                  <a:pt x="244366" y="1154423"/>
                </a:lnTo>
                <a:lnTo>
                  <a:pt x="244258" y="1155036"/>
                </a:lnTo>
                <a:lnTo>
                  <a:pt x="244474" y="1155108"/>
                </a:lnTo>
                <a:lnTo>
                  <a:pt x="244546" y="1155036"/>
                </a:lnTo>
                <a:lnTo>
                  <a:pt x="244654" y="1154423"/>
                </a:lnTo>
                <a:lnTo>
                  <a:pt x="245159" y="1154027"/>
                </a:lnTo>
                <a:lnTo>
                  <a:pt x="245448" y="1154027"/>
                </a:lnTo>
                <a:lnTo>
                  <a:pt x="246962" y="1155612"/>
                </a:lnTo>
                <a:lnTo>
                  <a:pt x="247251" y="1155612"/>
                </a:lnTo>
                <a:lnTo>
                  <a:pt x="247431" y="1155829"/>
                </a:lnTo>
                <a:lnTo>
                  <a:pt x="247431" y="1156117"/>
                </a:lnTo>
                <a:lnTo>
                  <a:pt x="248152" y="1156910"/>
                </a:lnTo>
                <a:lnTo>
                  <a:pt x="248440" y="1156910"/>
                </a:lnTo>
                <a:lnTo>
                  <a:pt x="249234" y="1157703"/>
                </a:lnTo>
                <a:lnTo>
                  <a:pt x="249053" y="1160298"/>
                </a:lnTo>
                <a:lnTo>
                  <a:pt x="249342" y="1160694"/>
                </a:lnTo>
                <a:lnTo>
                  <a:pt x="249342" y="1161595"/>
                </a:lnTo>
                <a:lnTo>
                  <a:pt x="249522" y="1161919"/>
                </a:lnTo>
                <a:lnTo>
                  <a:pt x="249522" y="1162208"/>
                </a:lnTo>
                <a:lnTo>
                  <a:pt x="249739" y="1162316"/>
                </a:lnTo>
                <a:lnTo>
                  <a:pt x="249847" y="1162208"/>
                </a:lnTo>
                <a:lnTo>
                  <a:pt x="249919" y="1161595"/>
                </a:lnTo>
                <a:lnTo>
                  <a:pt x="250243" y="1161307"/>
                </a:lnTo>
                <a:lnTo>
                  <a:pt x="250424" y="1158928"/>
                </a:lnTo>
                <a:lnTo>
                  <a:pt x="250640" y="1158820"/>
                </a:lnTo>
                <a:lnTo>
                  <a:pt x="250928" y="1158820"/>
                </a:lnTo>
                <a:lnTo>
                  <a:pt x="251614" y="1159613"/>
                </a:lnTo>
                <a:lnTo>
                  <a:pt x="251541" y="1160802"/>
                </a:lnTo>
                <a:lnTo>
                  <a:pt x="251938" y="1161091"/>
                </a:lnTo>
                <a:lnTo>
                  <a:pt x="251722" y="1163505"/>
                </a:lnTo>
                <a:lnTo>
                  <a:pt x="252046" y="1163794"/>
                </a:lnTo>
                <a:lnTo>
                  <a:pt x="252046" y="1164118"/>
                </a:lnTo>
                <a:lnTo>
                  <a:pt x="252623" y="1164695"/>
                </a:lnTo>
                <a:lnTo>
                  <a:pt x="252551" y="1165307"/>
                </a:lnTo>
                <a:lnTo>
                  <a:pt x="252840" y="1165704"/>
                </a:lnTo>
                <a:lnTo>
                  <a:pt x="252840" y="1166785"/>
                </a:lnTo>
                <a:lnTo>
                  <a:pt x="252443" y="1167109"/>
                </a:lnTo>
                <a:lnTo>
                  <a:pt x="252227" y="1170389"/>
                </a:lnTo>
                <a:lnTo>
                  <a:pt x="252551" y="1170677"/>
                </a:lnTo>
                <a:lnTo>
                  <a:pt x="252551" y="1171002"/>
                </a:lnTo>
                <a:lnTo>
                  <a:pt x="253236" y="1171831"/>
                </a:lnTo>
                <a:lnTo>
                  <a:pt x="253633" y="1171831"/>
                </a:lnTo>
                <a:lnTo>
                  <a:pt x="253957" y="1172119"/>
                </a:lnTo>
                <a:lnTo>
                  <a:pt x="254823" y="1172227"/>
                </a:lnTo>
                <a:lnTo>
                  <a:pt x="255039" y="1172119"/>
                </a:lnTo>
                <a:lnTo>
                  <a:pt x="254715" y="1171722"/>
                </a:lnTo>
                <a:lnTo>
                  <a:pt x="254715" y="1171398"/>
                </a:lnTo>
                <a:lnTo>
                  <a:pt x="253525" y="1170209"/>
                </a:lnTo>
                <a:lnTo>
                  <a:pt x="253633" y="1168407"/>
                </a:lnTo>
                <a:lnTo>
                  <a:pt x="254029" y="1168118"/>
                </a:lnTo>
                <a:lnTo>
                  <a:pt x="254138" y="1166316"/>
                </a:lnTo>
                <a:lnTo>
                  <a:pt x="253813" y="1166028"/>
                </a:lnTo>
                <a:lnTo>
                  <a:pt x="253813" y="1165415"/>
                </a:lnTo>
                <a:lnTo>
                  <a:pt x="253525" y="1165127"/>
                </a:lnTo>
                <a:lnTo>
                  <a:pt x="253525" y="1164839"/>
                </a:lnTo>
                <a:lnTo>
                  <a:pt x="253200" y="1164514"/>
                </a:lnTo>
                <a:lnTo>
                  <a:pt x="253308" y="1163938"/>
                </a:lnTo>
                <a:lnTo>
                  <a:pt x="253020" y="1163613"/>
                </a:lnTo>
                <a:lnTo>
                  <a:pt x="253128" y="1161235"/>
                </a:lnTo>
                <a:lnTo>
                  <a:pt x="253308" y="1161127"/>
                </a:lnTo>
                <a:lnTo>
                  <a:pt x="253597" y="1161127"/>
                </a:lnTo>
                <a:lnTo>
                  <a:pt x="253921" y="1160838"/>
                </a:lnTo>
                <a:lnTo>
                  <a:pt x="254210" y="1161127"/>
                </a:lnTo>
                <a:lnTo>
                  <a:pt x="254606" y="1161127"/>
                </a:lnTo>
                <a:lnTo>
                  <a:pt x="254715" y="1161343"/>
                </a:lnTo>
                <a:lnTo>
                  <a:pt x="254715" y="1161631"/>
                </a:lnTo>
                <a:lnTo>
                  <a:pt x="255508" y="1162424"/>
                </a:lnTo>
                <a:lnTo>
                  <a:pt x="256121" y="1162532"/>
                </a:lnTo>
                <a:lnTo>
                  <a:pt x="256301" y="1162316"/>
                </a:lnTo>
                <a:lnTo>
                  <a:pt x="255724" y="1161739"/>
                </a:lnTo>
                <a:lnTo>
                  <a:pt x="255724" y="1161415"/>
                </a:lnTo>
                <a:lnTo>
                  <a:pt x="254931" y="1160622"/>
                </a:lnTo>
                <a:lnTo>
                  <a:pt x="254606" y="1160622"/>
                </a:lnTo>
                <a:lnTo>
                  <a:pt x="254318" y="1160226"/>
                </a:lnTo>
                <a:lnTo>
                  <a:pt x="254029" y="1160226"/>
                </a:lnTo>
                <a:lnTo>
                  <a:pt x="253813" y="1160117"/>
                </a:lnTo>
                <a:lnTo>
                  <a:pt x="253921" y="1159829"/>
                </a:lnTo>
                <a:lnTo>
                  <a:pt x="253705" y="1159649"/>
                </a:lnTo>
                <a:lnTo>
                  <a:pt x="253416" y="1159649"/>
                </a:lnTo>
                <a:lnTo>
                  <a:pt x="252912" y="1159144"/>
                </a:lnTo>
                <a:lnTo>
                  <a:pt x="253020" y="1158532"/>
                </a:lnTo>
                <a:lnTo>
                  <a:pt x="252731" y="1158243"/>
                </a:lnTo>
                <a:lnTo>
                  <a:pt x="252731" y="1157955"/>
                </a:lnTo>
                <a:lnTo>
                  <a:pt x="252407" y="1157631"/>
                </a:lnTo>
                <a:lnTo>
                  <a:pt x="252407" y="1157342"/>
                </a:lnTo>
                <a:lnTo>
                  <a:pt x="252335" y="1157234"/>
                </a:lnTo>
                <a:lnTo>
                  <a:pt x="251938" y="1157126"/>
                </a:lnTo>
                <a:lnTo>
                  <a:pt x="251830" y="1157054"/>
                </a:lnTo>
                <a:lnTo>
                  <a:pt x="251830" y="1156730"/>
                </a:lnTo>
                <a:lnTo>
                  <a:pt x="248945" y="1153666"/>
                </a:lnTo>
                <a:lnTo>
                  <a:pt x="248621" y="1153666"/>
                </a:lnTo>
                <a:lnTo>
                  <a:pt x="247647" y="1152549"/>
                </a:lnTo>
                <a:lnTo>
                  <a:pt x="247647" y="1152261"/>
                </a:lnTo>
                <a:lnTo>
                  <a:pt x="246854" y="1151468"/>
                </a:lnTo>
                <a:lnTo>
                  <a:pt x="246529" y="1151468"/>
                </a:lnTo>
                <a:lnTo>
                  <a:pt x="246457" y="1151251"/>
                </a:lnTo>
                <a:lnTo>
                  <a:pt x="246457" y="1151071"/>
                </a:lnTo>
                <a:lnTo>
                  <a:pt x="246133" y="1150675"/>
                </a:lnTo>
                <a:lnTo>
                  <a:pt x="246133" y="1150350"/>
                </a:lnTo>
                <a:lnTo>
                  <a:pt x="245844" y="1150062"/>
                </a:lnTo>
                <a:lnTo>
                  <a:pt x="245844" y="1149774"/>
                </a:lnTo>
                <a:lnTo>
                  <a:pt x="245556" y="1149449"/>
                </a:lnTo>
                <a:lnTo>
                  <a:pt x="245628" y="1148873"/>
                </a:lnTo>
                <a:lnTo>
                  <a:pt x="245339" y="1148548"/>
                </a:lnTo>
                <a:lnTo>
                  <a:pt x="245448" y="1147359"/>
                </a:lnTo>
                <a:lnTo>
                  <a:pt x="244438" y="1146458"/>
                </a:lnTo>
                <a:lnTo>
                  <a:pt x="244546" y="1145269"/>
                </a:lnTo>
                <a:lnTo>
                  <a:pt x="244943" y="1144980"/>
                </a:lnTo>
                <a:lnTo>
                  <a:pt x="244943" y="1143755"/>
                </a:lnTo>
                <a:lnTo>
                  <a:pt x="244726" y="1143467"/>
                </a:lnTo>
                <a:lnTo>
                  <a:pt x="244726" y="1143178"/>
                </a:lnTo>
                <a:lnTo>
                  <a:pt x="243861" y="1142169"/>
                </a:lnTo>
                <a:lnTo>
                  <a:pt x="243861" y="1141989"/>
                </a:lnTo>
                <a:lnTo>
                  <a:pt x="243032" y="1141160"/>
                </a:lnTo>
                <a:lnTo>
                  <a:pt x="242743" y="1141088"/>
                </a:lnTo>
                <a:lnTo>
                  <a:pt x="242635" y="1140980"/>
                </a:lnTo>
                <a:lnTo>
                  <a:pt x="242635" y="1140692"/>
                </a:lnTo>
                <a:lnTo>
                  <a:pt x="242347" y="1140367"/>
                </a:lnTo>
                <a:lnTo>
                  <a:pt x="242347" y="1139791"/>
                </a:lnTo>
                <a:lnTo>
                  <a:pt x="242563" y="1139574"/>
                </a:lnTo>
                <a:lnTo>
                  <a:pt x="242851" y="1139683"/>
                </a:lnTo>
                <a:lnTo>
                  <a:pt x="243140" y="1139971"/>
                </a:lnTo>
                <a:lnTo>
                  <a:pt x="243356" y="1139863"/>
                </a:lnTo>
                <a:lnTo>
                  <a:pt x="243356" y="1138890"/>
                </a:lnTo>
                <a:lnTo>
                  <a:pt x="242960" y="1138493"/>
                </a:lnTo>
                <a:lnTo>
                  <a:pt x="242347" y="1138385"/>
                </a:lnTo>
                <a:lnTo>
                  <a:pt x="241842" y="1137989"/>
                </a:lnTo>
                <a:lnTo>
                  <a:pt x="241842" y="1137376"/>
                </a:lnTo>
                <a:lnTo>
                  <a:pt x="241553" y="1137088"/>
                </a:lnTo>
                <a:lnTo>
                  <a:pt x="241662" y="1136691"/>
                </a:lnTo>
                <a:lnTo>
                  <a:pt x="241337" y="1136403"/>
                </a:lnTo>
                <a:lnTo>
                  <a:pt x="241337" y="1135286"/>
                </a:lnTo>
                <a:lnTo>
                  <a:pt x="241049" y="1134889"/>
                </a:lnTo>
                <a:lnTo>
                  <a:pt x="241265" y="1132583"/>
                </a:lnTo>
                <a:lnTo>
                  <a:pt x="241553" y="1132294"/>
                </a:lnTo>
                <a:lnTo>
                  <a:pt x="241662" y="1131393"/>
                </a:lnTo>
                <a:lnTo>
                  <a:pt x="242130" y="1130997"/>
                </a:lnTo>
                <a:lnTo>
                  <a:pt x="242455" y="1130997"/>
                </a:lnTo>
                <a:lnTo>
                  <a:pt x="243537" y="1132114"/>
                </a:lnTo>
                <a:lnTo>
                  <a:pt x="243537" y="1132402"/>
                </a:lnTo>
                <a:lnTo>
                  <a:pt x="244258" y="1133195"/>
                </a:lnTo>
                <a:lnTo>
                  <a:pt x="244438" y="1133087"/>
                </a:lnTo>
                <a:lnTo>
                  <a:pt x="244546" y="1130997"/>
                </a:lnTo>
                <a:lnTo>
                  <a:pt x="245339" y="1130312"/>
                </a:lnTo>
                <a:lnTo>
                  <a:pt x="245736" y="1130312"/>
                </a:lnTo>
                <a:lnTo>
                  <a:pt x="246241" y="1129916"/>
                </a:lnTo>
                <a:lnTo>
                  <a:pt x="246241" y="1129303"/>
                </a:lnTo>
                <a:lnTo>
                  <a:pt x="246529" y="1129015"/>
                </a:lnTo>
                <a:lnTo>
                  <a:pt x="246638" y="1128690"/>
                </a:lnTo>
                <a:lnTo>
                  <a:pt x="246926" y="1128402"/>
                </a:lnTo>
                <a:lnTo>
                  <a:pt x="246926" y="1128222"/>
                </a:lnTo>
                <a:lnTo>
                  <a:pt x="247323" y="1127897"/>
                </a:lnTo>
                <a:lnTo>
                  <a:pt x="247323" y="1127609"/>
                </a:lnTo>
                <a:lnTo>
                  <a:pt x="247647" y="1127321"/>
                </a:lnTo>
                <a:lnTo>
                  <a:pt x="247647" y="1126996"/>
                </a:lnTo>
                <a:lnTo>
                  <a:pt x="248044" y="1126708"/>
                </a:lnTo>
                <a:lnTo>
                  <a:pt x="248044" y="1125915"/>
                </a:lnTo>
                <a:lnTo>
                  <a:pt x="248440" y="1125627"/>
                </a:lnTo>
                <a:lnTo>
                  <a:pt x="248440" y="1124401"/>
                </a:lnTo>
                <a:lnTo>
                  <a:pt x="248332" y="1124221"/>
                </a:lnTo>
                <a:lnTo>
                  <a:pt x="247034" y="1124113"/>
                </a:lnTo>
                <a:lnTo>
                  <a:pt x="246529" y="1124618"/>
                </a:lnTo>
                <a:lnTo>
                  <a:pt x="246529" y="1124798"/>
                </a:lnTo>
                <a:lnTo>
                  <a:pt x="245339" y="1125807"/>
                </a:lnTo>
                <a:lnTo>
                  <a:pt x="242851" y="1125699"/>
                </a:lnTo>
                <a:lnTo>
                  <a:pt x="242455" y="1125915"/>
                </a:lnTo>
                <a:lnTo>
                  <a:pt x="242166" y="1125915"/>
                </a:lnTo>
                <a:lnTo>
                  <a:pt x="242058" y="1125807"/>
                </a:lnTo>
                <a:lnTo>
                  <a:pt x="242058" y="1125519"/>
                </a:lnTo>
                <a:lnTo>
                  <a:pt x="241770" y="1125194"/>
                </a:lnTo>
                <a:lnTo>
                  <a:pt x="241770" y="1124510"/>
                </a:lnTo>
                <a:lnTo>
                  <a:pt x="242743" y="1123717"/>
                </a:lnTo>
                <a:lnTo>
                  <a:pt x="242743" y="1123392"/>
                </a:lnTo>
                <a:lnTo>
                  <a:pt x="242563" y="1123104"/>
                </a:lnTo>
                <a:lnTo>
                  <a:pt x="242563" y="1122816"/>
                </a:lnTo>
                <a:lnTo>
                  <a:pt x="241662" y="1121915"/>
                </a:lnTo>
                <a:lnTo>
                  <a:pt x="241662" y="1121014"/>
                </a:lnTo>
                <a:lnTo>
                  <a:pt x="241842" y="1120906"/>
                </a:lnTo>
                <a:lnTo>
                  <a:pt x="242166" y="1120906"/>
                </a:lnTo>
                <a:lnTo>
                  <a:pt x="242347" y="1120725"/>
                </a:lnTo>
                <a:lnTo>
                  <a:pt x="242347" y="1120437"/>
                </a:lnTo>
                <a:lnTo>
                  <a:pt x="242058" y="1120113"/>
                </a:lnTo>
                <a:lnTo>
                  <a:pt x="242130" y="1118635"/>
                </a:lnTo>
                <a:lnTo>
                  <a:pt x="241842" y="1118311"/>
                </a:lnTo>
                <a:lnTo>
                  <a:pt x="241950" y="1117121"/>
                </a:lnTo>
                <a:lnTo>
                  <a:pt x="242671" y="1116617"/>
                </a:lnTo>
                <a:lnTo>
                  <a:pt x="242671" y="1115716"/>
                </a:lnTo>
                <a:lnTo>
                  <a:pt x="242347" y="1115427"/>
                </a:lnTo>
                <a:lnTo>
                  <a:pt x="242347" y="1115139"/>
                </a:lnTo>
                <a:lnTo>
                  <a:pt x="242058" y="1114743"/>
                </a:lnTo>
                <a:lnTo>
                  <a:pt x="242166" y="1114526"/>
                </a:lnTo>
                <a:lnTo>
                  <a:pt x="241842" y="1114130"/>
                </a:lnTo>
                <a:lnTo>
                  <a:pt x="241842" y="1113842"/>
                </a:lnTo>
                <a:lnTo>
                  <a:pt x="241553" y="1113517"/>
                </a:lnTo>
                <a:lnTo>
                  <a:pt x="241553" y="1113229"/>
                </a:lnTo>
                <a:lnTo>
                  <a:pt x="240940" y="1112616"/>
                </a:lnTo>
                <a:lnTo>
                  <a:pt x="240940" y="1112040"/>
                </a:lnTo>
                <a:lnTo>
                  <a:pt x="240652" y="1111751"/>
                </a:lnTo>
                <a:lnTo>
                  <a:pt x="240760" y="1111139"/>
                </a:lnTo>
                <a:lnTo>
                  <a:pt x="240147" y="1110418"/>
                </a:lnTo>
                <a:lnTo>
                  <a:pt x="240147" y="1110238"/>
                </a:lnTo>
                <a:lnTo>
                  <a:pt x="239534" y="1109553"/>
                </a:lnTo>
                <a:lnTo>
                  <a:pt x="239534" y="1109228"/>
                </a:lnTo>
                <a:lnTo>
                  <a:pt x="238669" y="1108327"/>
                </a:lnTo>
                <a:lnTo>
                  <a:pt x="238669" y="1108039"/>
                </a:lnTo>
                <a:lnTo>
                  <a:pt x="237479" y="1106742"/>
                </a:lnTo>
                <a:lnTo>
                  <a:pt x="237551" y="1105841"/>
                </a:lnTo>
                <a:lnTo>
                  <a:pt x="237262" y="1105552"/>
                </a:lnTo>
                <a:lnTo>
                  <a:pt x="237335" y="1103750"/>
                </a:lnTo>
                <a:lnTo>
                  <a:pt x="237767" y="1103462"/>
                </a:lnTo>
                <a:lnTo>
                  <a:pt x="237767" y="1103246"/>
                </a:lnTo>
                <a:lnTo>
                  <a:pt x="238957" y="1102273"/>
                </a:lnTo>
                <a:lnTo>
                  <a:pt x="240436" y="1102345"/>
                </a:lnTo>
                <a:lnTo>
                  <a:pt x="240832" y="1102056"/>
                </a:lnTo>
                <a:lnTo>
                  <a:pt x="241157" y="1102056"/>
                </a:lnTo>
                <a:lnTo>
                  <a:pt x="241625" y="1101660"/>
                </a:lnTo>
                <a:lnTo>
                  <a:pt x="241625" y="1101372"/>
                </a:lnTo>
                <a:lnTo>
                  <a:pt x="241337" y="1101047"/>
                </a:lnTo>
                <a:lnTo>
                  <a:pt x="241445" y="1100146"/>
                </a:lnTo>
                <a:lnTo>
                  <a:pt x="241121" y="1099858"/>
                </a:lnTo>
                <a:lnTo>
                  <a:pt x="241121" y="1099570"/>
                </a:lnTo>
                <a:lnTo>
                  <a:pt x="240832" y="1099245"/>
                </a:lnTo>
                <a:lnTo>
                  <a:pt x="240940" y="1098380"/>
                </a:lnTo>
                <a:lnTo>
                  <a:pt x="241049" y="1098272"/>
                </a:lnTo>
                <a:lnTo>
                  <a:pt x="242635" y="1098380"/>
                </a:lnTo>
                <a:lnTo>
                  <a:pt x="242924" y="1098669"/>
                </a:lnTo>
                <a:lnTo>
                  <a:pt x="244222" y="1098777"/>
                </a:lnTo>
                <a:lnTo>
                  <a:pt x="244510" y="1098452"/>
                </a:lnTo>
                <a:lnTo>
                  <a:pt x="245231" y="1098452"/>
                </a:lnTo>
                <a:lnTo>
                  <a:pt x="245520" y="1098849"/>
                </a:lnTo>
                <a:lnTo>
                  <a:pt x="245808" y="1098849"/>
                </a:lnTo>
                <a:lnTo>
                  <a:pt x="246133" y="1098561"/>
                </a:lnTo>
                <a:lnTo>
                  <a:pt x="246818" y="1098561"/>
                </a:lnTo>
                <a:lnTo>
                  <a:pt x="247431" y="1098056"/>
                </a:lnTo>
                <a:lnTo>
                  <a:pt x="247827" y="1098056"/>
                </a:lnTo>
                <a:lnTo>
                  <a:pt x="249126" y="1096975"/>
                </a:lnTo>
                <a:lnTo>
                  <a:pt x="249414" y="1096975"/>
                </a:lnTo>
                <a:lnTo>
                  <a:pt x="251614" y="1095173"/>
                </a:lnTo>
                <a:lnTo>
                  <a:pt x="251722" y="1094272"/>
                </a:lnTo>
                <a:lnTo>
                  <a:pt x="252515" y="1093587"/>
                </a:lnTo>
                <a:lnTo>
                  <a:pt x="252803" y="1093695"/>
                </a:lnTo>
                <a:lnTo>
                  <a:pt x="253308" y="1093191"/>
                </a:lnTo>
                <a:lnTo>
                  <a:pt x="253416" y="1091497"/>
                </a:lnTo>
                <a:lnTo>
                  <a:pt x="252515" y="1090488"/>
                </a:lnTo>
                <a:lnTo>
                  <a:pt x="252623" y="1090199"/>
                </a:lnTo>
                <a:lnTo>
                  <a:pt x="252695" y="1090091"/>
                </a:lnTo>
                <a:lnTo>
                  <a:pt x="253092" y="1090091"/>
                </a:lnTo>
                <a:lnTo>
                  <a:pt x="253308" y="1090415"/>
                </a:lnTo>
                <a:lnTo>
                  <a:pt x="253993" y="1090488"/>
                </a:lnTo>
                <a:lnTo>
                  <a:pt x="254210" y="1090307"/>
                </a:lnTo>
                <a:lnTo>
                  <a:pt x="254210" y="1089406"/>
                </a:lnTo>
                <a:lnTo>
                  <a:pt x="253885" y="1089118"/>
                </a:lnTo>
                <a:lnTo>
                  <a:pt x="253993" y="1088217"/>
                </a:lnTo>
                <a:lnTo>
                  <a:pt x="253705" y="1087893"/>
                </a:lnTo>
                <a:lnTo>
                  <a:pt x="253705" y="1087604"/>
                </a:lnTo>
                <a:lnTo>
                  <a:pt x="252587" y="1086487"/>
                </a:lnTo>
                <a:lnTo>
                  <a:pt x="252299" y="1086487"/>
                </a:lnTo>
                <a:lnTo>
                  <a:pt x="252191" y="1086307"/>
                </a:lnTo>
                <a:lnTo>
                  <a:pt x="252191" y="1085694"/>
                </a:lnTo>
                <a:lnTo>
                  <a:pt x="253597" y="1084613"/>
                </a:lnTo>
                <a:lnTo>
                  <a:pt x="253597" y="1084325"/>
                </a:lnTo>
                <a:lnTo>
                  <a:pt x="253308" y="1084000"/>
                </a:lnTo>
                <a:lnTo>
                  <a:pt x="253308" y="1083712"/>
                </a:lnTo>
                <a:lnTo>
                  <a:pt x="253200" y="1083604"/>
                </a:lnTo>
                <a:lnTo>
                  <a:pt x="252191" y="1083496"/>
                </a:lnTo>
                <a:lnTo>
                  <a:pt x="252010" y="1083316"/>
                </a:lnTo>
                <a:lnTo>
                  <a:pt x="252082" y="1082523"/>
                </a:lnTo>
                <a:close/>
                <a:moveTo>
                  <a:pt x="53907" y="1081694"/>
                </a:moveTo>
                <a:lnTo>
                  <a:pt x="55205" y="1081802"/>
                </a:lnTo>
                <a:lnTo>
                  <a:pt x="55493" y="1082126"/>
                </a:lnTo>
                <a:lnTo>
                  <a:pt x="55818" y="1082126"/>
                </a:lnTo>
                <a:lnTo>
                  <a:pt x="56106" y="1082414"/>
                </a:lnTo>
                <a:lnTo>
                  <a:pt x="56395" y="1082198"/>
                </a:lnTo>
                <a:lnTo>
                  <a:pt x="57693" y="1082306"/>
                </a:lnTo>
                <a:lnTo>
                  <a:pt x="57801" y="1082414"/>
                </a:lnTo>
                <a:lnTo>
                  <a:pt x="57801" y="1083316"/>
                </a:lnTo>
                <a:lnTo>
                  <a:pt x="56215" y="1084505"/>
                </a:lnTo>
                <a:lnTo>
                  <a:pt x="55890" y="1084505"/>
                </a:lnTo>
                <a:lnTo>
                  <a:pt x="54700" y="1085406"/>
                </a:lnTo>
                <a:lnTo>
                  <a:pt x="54592" y="1087208"/>
                </a:lnTo>
                <a:lnTo>
                  <a:pt x="54195" y="1087496"/>
                </a:lnTo>
                <a:lnTo>
                  <a:pt x="54195" y="1087785"/>
                </a:lnTo>
                <a:lnTo>
                  <a:pt x="54123" y="1087893"/>
                </a:lnTo>
                <a:lnTo>
                  <a:pt x="53727" y="1087893"/>
                </a:lnTo>
                <a:lnTo>
                  <a:pt x="53618" y="1087785"/>
                </a:lnTo>
                <a:lnTo>
                  <a:pt x="53618" y="1087496"/>
                </a:lnTo>
                <a:lnTo>
                  <a:pt x="53330" y="1087100"/>
                </a:lnTo>
                <a:lnTo>
                  <a:pt x="53402" y="1085694"/>
                </a:lnTo>
                <a:lnTo>
                  <a:pt x="53330" y="1085514"/>
                </a:lnTo>
                <a:lnTo>
                  <a:pt x="52320" y="1085406"/>
                </a:lnTo>
                <a:lnTo>
                  <a:pt x="52032" y="1085694"/>
                </a:lnTo>
                <a:lnTo>
                  <a:pt x="51707" y="1085694"/>
                </a:lnTo>
                <a:lnTo>
                  <a:pt x="51527" y="1085802"/>
                </a:lnTo>
                <a:lnTo>
                  <a:pt x="51527" y="1086415"/>
                </a:lnTo>
                <a:lnTo>
                  <a:pt x="51311" y="1086487"/>
                </a:lnTo>
                <a:lnTo>
                  <a:pt x="51022" y="1086487"/>
                </a:lnTo>
                <a:lnTo>
                  <a:pt x="50626" y="1086811"/>
                </a:lnTo>
                <a:lnTo>
                  <a:pt x="50337" y="1086811"/>
                </a:lnTo>
                <a:lnTo>
                  <a:pt x="50013" y="1086415"/>
                </a:lnTo>
                <a:lnTo>
                  <a:pt x="48138" y="1086307"/>
                </a:lnTo>
                <a:lnTo>
                  <a:pt x="47813" y="1085982"/>
                </a:lnTo>
                <a:lnTo>
                  <a:pt x="47128" y="1086487"/>
                </a:lnTo>
                <a:lnTo>
                  <a:pt x="46515" y="1086415"/>
                </a:lnTo>
                <a:lnTo>
                  <a:pt x="46443" y="1086307"/>
                </a:lnTo>
                <a:lnTo>
                  <a:pt x="46443" y="1085982"/>
                </a:lnTo>
                <a:lnTo>
                  <a:pt x="46227" y="1085802"/>
                </a:lnTo>
                <a:lnTo>
                  <a:pt x="45938" y="1085802"/>
                </a:lnTo>
                <a:lnTo>
                  <a:pt x="45830" y="1085622"/>
                </a:lnTo>
                <a:lnTo>
                  <a:pt x="45830" y="1085118"/>
                </a:lnTo>
                <a:lnTo>
                  <a:pt x="45217" y="1084397"/>
                </a:lnTo>
                <a:lnTo>
                  <a:pt x="45325" y="1083496"/>
                </a:lnTo>
                <a:lnTo>
                  <a:pt x="45541" y="1083424"/>
                </a:lnTo>
                <a:lnTo>
                  <a:pt x="45830" y="1083424"/>
                </a:lnTo>
                <a:lnTo>
                  <a:pt x="46154" y="1083712"/>
                </a:lnTo>
                <a:lnTo>
                  <a:pt x="46443" y="1083712"/>
                </a:lnTo>
                <a:lnTo>
                  <a:pt x="46731" y="1084108"/>
                </a:lnTo>
                <a:lnTo>
                  <a:pt x="47633" y="1084108"/>
                </a:lnTo>
                <a:lnTo>
                  <a:pt x="47921" y="1084505"/>
                </a:lnTo>
                <a:lnTo>
                  <a:pt x="48318" y="1084217"/>
                </a:lnTo>
                <a:lnTo>
                  <a:pt x="48931" y="1084325"/>
                </a:lnTo>
                <a:lnTo>
                  <a:pt x="49940" y="1083424"/>
                </a:lnTo>
                <a:lnTo>
                  <a:pt x="50626" y="1083496"/>
                </a:lnTo>
                <a:lnTo>
                  <a:pt x="50734" y="1083424"/>
                </a:lnTo>
                <a:lnTo>
                  <a:pt x="49940" y="1082414"/>
                </a:lnTo>
                <a:lnTo>
                  <a:pt x="49940" y="1082126"/>
                </a:lnTo>
                <a:lnTo>
                  <a:pt x="50409" y="1081730"/>
                </a:lnTo>
                <a:lnTo>
                  <a:pt x="50734" y="1081694"/>
                </a:lnTo>
                <a:lnTo>
                  <a:pt x="50914" y="1081910"/>
                </a:lnTo>
                <a:lnTo>
                  <a:pt x="50806" y="1082198"/>
                </a:lnTo>
                <a:lnTo>
                  <a:pt x="51599" y="1082991"/>
                </a:lnTo>
                <a:lnTo>
                  <a:pt x="51924" y="1082703"/>
                </a:lnTo>
                <a:lnTo>
                  <a:pt x="52212" y="1082991"/>
                </a:lnTo>
                <a:lnTo>
                  <a:pt x="52537" y="1082703"/>
                </a:lnTo>
                <a:lnTo>
                  <a:pt x="52933" y="1082811"/>
                </a:lnTo>
                <a:lnTo>
                  <a:pt x="53402" y="1082414"/>
                </a:lnTo>
                <a:lnTo>
                  <a:pt x="53402" y="1082126"/>
                </a:lnTo>
                <a:close/>
                <a:moveTo>
                  <a:pt x="98042" y="1079531"/>
                </a:moveTo>
                <a:lnTo>
                  <a:pt x="98367" y="1079531"/>
                </a:lnTo>
                <a:lnTo>
                  <a:pt x="98763" y="1080036"/>
                </a:lnTo>
                <a:lnTo>
                  <a:pt x="98763" y="1080324"/>
                </a:lnTo>
                <a:lnTo>
                  <a:pt x="98547" y="1080432"/>
                </a:lnTo>
                <a:lnTo>
                  <a:pt x="98258" y="1080432"/>
                </a:lnTo>
                <a:lnTo>
                  <a:pt x="97862" y="1079928"/>
                </a:lnTo>
                <a:lnTo>
                  <a:pt x="97862" y="1079603"/>
                </a:lnTo>
                <a:close/>
                <a:moveTo>
                  <a:pt x="126059" y="1078630"/>
                </a:moveTo>
                <a:lnTo>
                  <a:pt x="126636" y="1079207"/>
                </a:lnTo>
                <a:lnTo>
                  <a:pt x="126925" y="1079315"/>
                </a:lnTo>
                <a:lnTo>
                  <a:pt x="127141" y="1079423"/>
                </a:lnTo>
                <a:lnTo>
                  <a:pt x="127033" y="1080036"/>
                </a:lnTo>
                <a:lnTo>
                  <a:pt x="126564" y="1080432"/>
                </a:lnTo>
                <a:lnTo>
                  <a:pt x="125554" y="1079315"/>
                </a:lnTo>
                <a:lnTo>
                  <a:pt x="125554" y="1079027"/>
                </a:lnTo>
                <a:close/>
                <a:moveTo>
                  <a:pt x="359139" y="1078414"/>
                </a:moveTo>
                <a:lnTo>
                  <a:pt x="360437" y="1078414"/>
                </a:lnTo>
                <a:lnTo>
                  <a:pt x="360545" y="1078630"/>
                </a:lnTo>
                <a:lnTo>
                  <a:pt x="360545" y="1079820"/>
                </a:lnTo>
                <a:lnTo>
                  <a:pt x="360112" y="1080108"/>
                </a:lnTo>
                <a:lnTo>
                  <a:pt x="360112" y="1080324"/>
                </a:lnTo>
                <a:lnTo>
                  <a:pt x="359427" y="1080901"/>
                </a:lnTo>
                <a:lnTo>
                  <a:pt x="359427" y="1081513"/>
                </a:lnTo>
                <a:lnTo>
                  <a:pt x="358923" y="1081910"/>
                </a:lnTo>
                <a:lnTo>
                  <a:pt x="358634" y="1081910"/>
                </a:lnTo>
                <a:lnTo>
                  <a:pt x="358310" y="1082198"/>
                </a:lnTo>
                <a:lnTo>
                  <a:pt x="357624" y="1082126"/>
                </a:lnTo>
                <a:lnTo>
                  <a:pt x="357336" y="1081802"/>
                </a:lnTo>
                <a:lnTo>
                  <a:pt x="357011" y="1082126"/>
                </a:lnTo>
                <a:lnTo>
                  <a:pt x="356723" y="1082126"/>
                </a:lnTo>
                <a:lnTo>
                  <a:pt x="355930" y="1081297"/>
                </a:lnTo>
                <a:lnTo>
                  <a:pt x="355930" y="1081009"/>
                </a:lnTo>
                <a:lnTo>
                  <a:pt x="355822" y="1080901"/>
                </a:lnTo>
                <a:lnTo>
                  <a:pt x="354523" y="1080829"/>
                </a:lnTo>
                <a:lnTo>
                  <a:pt x="354127" y="1080324"/>
                </a:lnTo>
                <a:lnTo>
                  <a:pt x="354235" y="1078522"/>
                </a:lnTo>
                <a:lnTo>
                  <a:pt x="354343" y="1078414"/>
                </a:lnTo>
                <a:lnTo>
                  <a:pt x="355028" y="1078414"/>
                </a:lnTo>
                <a:lnTo>
                  <a:pt x="355930" y="1079423"/>
                </a:lnTo>
                <a:lnTo>
                  <a:pt x="356254" y="1079423"/>
                </a:lnTo>
                <a:lnTo>
                  <a:pt x="356543" y="1079099"/>
                </a:lnTo>
                <a:lnTo>
                  <a:pt x="356939" y="1079099"/>
                </a:lnTo>
                <a:lnTo>
                  <a:pt x="357228" y="1078810"/>
                </a:lnTo>
                <a:lnTo>
                  <a:pt x="357841" y="1078919"/>
                </a:lnTo>
                <a:lnTo>
                  <a:pt x="358129" y="1078630"/>
                </a:lnTo>
                <a:lnTo>
                  <a:pt x="358850" y="1078630"/>
                </a:lnTo>
                <a:close/>
                <a:moveTo>
                  <a:pt x="82321" y="1076828"/>
                </a:moveTo>
                <a:lnTo>
                  <a:pt x="82609" y="1076828"/>
                </a:lnTo>
                <a:lnTo>
                  <a:pt x="83402" y="1077621"/>
                </a:lnTo>
                <a:lnTo>
                  <a:pt x="83294" y="1078234"/>
                </a:lnTo>
                <a:lnTo>
                  <a:pt x="83006" y="1078522"/>
                </a:lnTo>
                <a:lnTo>
                  <a:pt x="82898" y="1078738"/>
                </a:lnTo>
                <a:lnTo>
                  <a:pt x="82104" y="1079423"/>
                </a:lnTo>
                <a:lnTo>
                  <a:pt x="81816" y="1079423"/>
                </a:lnTo>
                <a:lnTo>
                  <a:pt x="81023" y="1078630"/>
                </a:lnTo>
                <a:lnTo>
                  <a:pt x="81131" y="1078342"/>
                </a:lnTo>
                <a:lnTo>
                  <a:pt x="80806" y="1078018"/>
                </a:lnTo>
                <a:lnTo>
                  <a:pt x="80806" y="1077441"/>
                </a:lnTo>
                <a:lnTo>
                  <a:pt x="81311" y="1077008"/>
                </a:lnTo>
                <a:lnTo>
                  <a:pt x="81996" y="1077008"/>
                </a:lnTo>
                <a:close/>
                <a:moveTo>
                  <a:pt x="96672" y="1076143"/>
                </a:moveTo>
                <a:lnTo>
                  <a:pt x="97970" y="1076216"/>
                </a:lnTo>
                <a:lnTo>
                  <a:pt x="98943" y="1077333"/>
                </a:lnTo>
                <a:lnTo>
                  <a:pt x="98943" y="1077621"/>
                </a:lnTo>
                <a:lnTo>
                  <a:pt x="98439" y="1078018"/>
                </a:lnTo>
                <a:lnTo>
                  <a:pt x="98150" y="1077729"/>
                </a:lnTo>
                <a:lnTo>
                  <a:pt x="97177" y="1077621"/>
                </a:lnTo>
                <a:lnTo>
                  <a:pt x="96455" y="1076828"/>
                </a:lnTo>
                <a:lnTo>
                  <a:pt x="96455" y="1076216"/>
                </a:lnTo>
                <a:close/>
                <a:moveTo>
                  <a:pt x="119569" y="1076035"/>
                </a:moveTo>
                <a:lnTo>
                  <a:pt x="119857" y="1076143"/>
                </a:lnTo>
                <a:lnTo>
                  <a:pt x="120074" y="1076216"/>
                </a:lnTo>
                <a:lnTo>
                  <a:pt x="119965" y="1076828"/>
                </a:lnTo>
                <a:lnTo>
                  <a:pt x="119893" y="1076936"/>
                </a:lnTo>
                <a:lnTo>
                  <a:pt x="119497" y="1076936"/>
                </a:lnTo>
                <a:lnTo>
                  <a:pt x="119100" y="1076432"/>
                </a:lnTo>
                <a:close/>
                <a:moveTo>
                  <a:pt x="263441" y="1075927"/>
                </a:moveTo>
                <a:lnTo>
                  <a:pt x="264450" y="1076035"/>
                </a:lnTo>
                <a:lnTo>
                  <a:pt x="264847" y="1076432"/>
                </a:lnTo>
                <a:lnTo>
                  <a:pt x="264847" y="1076720"/>
                </a:lnTo>
                <a:lnTo>
                  <a:pt x="265171" y="1077008"/>
                </a:lnTo>
                <a:lnTo>
                  <a:pt x="265171" y="1077621"/>
                </a:lnTo>
                <a:lnTo>
                  <a:pt x="264955" y="1077837"/>
                </a:lnTo>
                <a:lnTo>
                  <a:pt x="263657" y="1077729"/>
                </a:lnTo>
                <a:lnTo>
                  <a:pt x="262972" y="1076936"/>
                </a:lnTo>
                <a:lnTo>
                  <a:pt x="262972" y="1076324"/>
                </a:lnTo>
                <a:close/>
                <a:moveTo>
                  <a:pt x="127646" y="1075134"/>
                </a:moveTo>
                <a:lnTo>
                  <a:pt x="128042" y="1075639"/>
                </a:lnTo>
                <a:lnTo>
                  <a:pt x="127934" y="1076216"/>
                </a:lnTo>
                <a:lnTo>
                  <a:pt x="128259" y="1076540"/>
                </a:lnTo>
                <a:lnTo>
                  <a:pt x="127934" y="1076828"/>
                </a:lnTo>
                <a:lnTo>
                  <a:pt x="127934" y="1077117"/>
                </a:lnTo>
                <a:lnTo>
                  <a:pt x="127754" y="1077225"/>
                </a:lnTo>
                <a:lnTo>
                  <a:pt x="127465" y="1077225"/>
                </a:lnTo>
                <a:lnTo>
                  <a:pt x="126744" y="1076432"/>
                </a:lnTo>
                <a:lnTo>
                  <a:pt x="126744" y="1075531"/>
                </a:lnTo>
                <a:lnTo>
                  <a:pt x="127249" y="1075134"/>
                </a:lnTo>
                <a:close/>
                <a:moveTo>
                  <a:pt x="241049" y="1074522"/>
                </a:moveTo>
                <a:lnTo>
                  <a:pt x="241229" y="1074630"/>
                </a:lnTo>
                <a:lnTo>
                  <a:pt x="241157" y="1074918"/>
                </a:lnTo>
                <a:lnTo>
                  <a:pt x="240940" y="1075026"/>
                </a:lnTo>
                <a:lnTo>
                  <a:pt x="240832" y="1074918"/>
                </a:lnTo>
                <a:lnTo>
                  <a:pt x="240832" y="1074630"/>
                </a:lnTo>
                <a:close/>
                <a:moveTo>
                  <a:pt x="240039" y="1074450"/>
                </a:moveTo>
                <a:lnTo>
                  <a:pt x="240436" y="1074450"/>
                </a:lnTo>
                <a:lnTo>
                  <a:pt x="240544" y="1074522"/>
                </a:lnTo>
                <a:lnTo>
                  <a:pt x="240544" y="1074846"/>
                </a:lnTo>
                <a:lnTo>
                  <a:pt x="240327" y="1075026"/>
                </a:lnTo>
                <a:lnTo>
                  <a:pt x="240039" y="1075026"/>
                </a:lnTo>
                <a:lnTo>
                  <a:pt x="239931" y="1074846"/>
                </a:lnTo>
                <a:lnTo>
                  <a:pt x="239931" y="1074522"/>
                </a:lnTo>
                <a:close/>
                <a:moveTo>
                  <a:pt x="70133" y="1074341"/>
                </a:moveTo>
                <a:lnTo>
                  <a:pt x="70458" y="1074341"/>
                </a:lnTo>
                <a:lnTo>
                  <a:pt x="71143" y="1075134"/>
                </a:lnTo>
                <a:lnTo>
                  <a:pt x="71143" y="1075423"/>
                </a:lnTo>
                <a:lnTo>
                  <a:pt x="71647" y="1076107"/>
                </a:lnTo>
                <a:lnTo>
                  <a:pt x="71647" y="1077008"/>
                </a:lnTo>
                <a:lnTo>
                  <a:pt x="71143" y="1077405"/>
                </a:lnTo>
                <a:lnTo>
                  <a:pt x="70854" y="1077333"/>
                </a:lnTo>
                <a:lnTo>
                  <a:pt x="70458" y="1077621"/>
                </a:lnTo>
                <a:lnTo>
                  <a:pt x="69845" y="1077621"/>
                </a:lnTo>
                <a:lnTo>
                  <a:pt x="69664" y="1077729"/>
                </a:lnTo>
                <a:lnTo>
                  <a:pt x="69664" y="1078018"/>
                </a:lnTo>
                <a:lnTo>
                  <a:pt x="68655" y="1078810"/>
                </a:lnTo>
                <a:lnTo>
                  <a:pt x="68583" y="1079711"/>
                </a:lnTo>
                <a:lnTo>
                  <a:pt x="68871" y="1080000"/>
                </a:lnTo>
                <a:lnTo>
                  <a:pt x="68871" y="1080324"/>
                </a:lnTo>
                <a:lnTo>
                  <a:pt x="69159" y="1080612"/>
                </a:lnTo>
                <a:lnTo>
                  <a:pt x="69087" y="1081225"/>
                </a:lnTo>
                <a:lnTo>
                  <a:pt x="69376" y="1081513"/>
                </a:lnTo>
                <a:lnTo>
                  <a:pt x="69376" y="1081910"/>
                </a:lnTo>
                <a:lnTo>
                  <a:pt x="69664" y="1082198"/>
                </a:lnTo>
                <a:lnTo>
                  <a:pt x="69592" y="1082811"/>
                </a:lnTo>
                <a:lnTo>
                  <a:pt x="69881" y="1083099"/>
                </a:lnTo>
                <a:lnTo>
                  <a:pt x="69881" y="1083424"/>
                </a:lnTo>
                <a:lnTo>
                  <a:pt x="70169" y="1083712"/>
                </a:lnTo>
                <a:lnTo>
                  <a:pt x="70097" y="1084613"/>
                </a:lnTo>
                <a:lnTo>
                  <a:pt x="69989" y="1084721"/>
                </a:lnTo>
                <a:lnTo>
                  <a:pt x="69592" y="1084721"/>
                </a:lnTo>
                <a:lnTo>
                  <a:pt x="69268" y="1084397"/>
                </a:lnTo>
                <a:lnTo>
                  <a:pt x="69196" y="1084505"/>
                </a:lnTo>
                <a:lnTo>
                  <a:pt x="69196" y="1084829"/>
                </a:lnTo>
                <a:lnTo>
                  <a:pt x="67573" y="1086055"/>
                </a:lnTo>
                <a:lnTo>
                  <a:pt x="67284" y="1086055"/>
                </a:lnTo>
                <a:lnTo>
                  <a:pt x="66491" y="1086739"/>
                </a:lnTo>
                <a:lnTo>
                  <a:pt x="66383" y="1087352"/>
                </a:lnTo>
                <a:lnTo>
                  <a:pt x="66599" y="1087532"/>
                </a:lnTo>
                <a:lnTo>
                  <a:pt x="67176" y="1087532"/>
                </a:lnTo>
                <a:lnTo>
                  <a:pt x="67897" y="1087028"/>
                </a:lnTo>
                <a:lnTo>
                  <a:pt x="68186" y="1087028"/>
                </a:lnTo>
                <a:lnTo>
                  <a:pt x="68474" y="1087352"/>
                </a:lnTo>
                <a:lnTo>
                  <a:pt x="69376" y="1087424"/>
                </a:lnTo>
                <a:lnTo>
                  <a:pt x="69592" y="1087532"/>
                </a:lnTo>
                <a:lnTo>
                  <a:pt x="69484" y="1087821"/>
                </a:lnTo>
                <a:lnTo>
                  <a:pt x="69881" y="1088145"/>
                </a:lnTo>
                <a:lnTo>
                  <a:pt x="69772" y="1088433"/>
                </a:lnTo>
                <a:lnTo>
                  <a:pt x="69196" y="1089046"/>
                </a:lnTo>
                <a:lnTo>
                  <a:pt x="69304" y="1089118"/>
                </a:lnTo>
                <a:lnTo>
                  <a:pt x="69592" y="1089226"/>
                </a:lnTo>
                <a:lnTo>
                  <a:pt x="70277" y="1088649"/>
                </a:lnTo>
                <a:lnTo>
                  <a:pt x="70890" y="1088722"/>
                </a:lnTo>
                <a:lnTo>
                  <a:pt x="71287" y="1088433"/>
                </a:lnTo>
                <a:lnTo>
                  <a:pt x="71900" y="1088541"/>
                </a:lnTo>
                <a:lnTo>
                  <a:pt x="72188" y="1088830"/>
                </a:lnTo>
                <a:lnTo>
                  <a:pt x="72477" y="1088830"/>
                </a:lnTo>
                <a:lnTo>
                  <a:pt x="72801" y="1089118"/>
                </a:lnTo>
                <a:lnTo>
                  <a:pt x="73090" y="1089118"/>
                </a:lnTo>
                <a:lnTo>
                  <a:pt x="73883" y="1089911"/>
                </a:lnTo>
                <a:lnTo>
                  <a:pt x="73811" y="1090524"/>
                </a:lnTo>
                <a:lnTo>
                  <a:pt x="73486" y="1090812"/>
                </a:lnTo>
                <a:lnTo>
                  <a:pt x="73486" y="1091136"/>
                </a:lnTo>
                <a:lnTo>
                  <a:pt x="73811" y="1091425"/>
                </a:lnTo>
                <a:lnTo>
                  <a:pt x="73378" y="1091713"/>
                </a:lnTo>
                <a:lnTo>
                  <a:pt x="73306" y="1092614"/>
                </a:lnTo>
                <a:lnTo>
                  <a:pt x="73486" y="1092722"/>
                </a:lnTo>
                <a:lnTo>
                  <a:pt x="73811" y="1092830"/>
                </a:lnTo>
                <a:lnTo>
                  <a:pt x="74099" y="1093118"/>
                </a:lnTo>
                <a:lnTo>
                  <a:pt x="74388" y="1093118"/>
                </a:lnTo>
                <a:lnTo>
                  <a:pt x="74604" y="1093010"/>
                </a:lnTo>
                <a:lnTo>
                  <a:pt x="74676" y="1091244"/>
                </a:lnTo>
                <a:lnTo>
                  <a:pt x="74893" y="1091136"/>
                </a:lnTo>
                <a:lnTo>
                  <a:pt x="75181" y="1091136"/>
                </a:lnTo>
                <a:lnTo>
                  <a:pt x="75398" y="1091028"/>
                </a:lnTo>
                <a:lnTo>
                  <a:pt x="75398" y="1090740"/>
                </a:lnTo>
                <a:lnTo>
                  <a:pt x="75289" y="1090524"/>
                </a:lnTo>
                <a:lnTo>
                  <a:pt x="74568" y="1090524"/>
                </a:lnTo>
                <a:lnTo>
                  <a:pt x="74496" y="1090343"/>
                </a:lnTo>
                <a:lnTo>
                  <a:pt x="74496" y="1089731"/>
                </a:lnTo>
                <a:lnTo>
                  <a:pt x="75001" y="1089334"/>
                </a:lnTo>
                <a:lnTo>
                  <a:pt x="76263" y="1089442"/>
                </a:lnTo>
                <a:lnTo>
                  <a:pt x="76587" y="1089731"/>
                </a:lnTo>
                <a:lnTo>
                  <a:pt x="77164" y="1089839"/>
                </a:lnTo>
                <a:lnTo>
                  <a:pt x="77381" y="1089947"/>
                </a:lnTo>
                <a:lnTo>
                  <a:pt x="77273" y="1090524"/>
                </a:lnTo>
                <a:lnTo>
                  <a:pt x="77561" y="1090848"/>
                </a:lnTo>
                <a:lnTo>
                  <a:pt x="77561" y="1091136"/>
                </a:lnTo>
                <a:lnTo>
                  <a:pt x="77777" y="1091316"/>
                </a:lnTo>
                <a:lnTo>
                  <a:pt x="78066" y="1091028"/>
                </a:lnTo>
                <a:lnTo>
                  <a:pt x="78679" y="1091136"/>
                </a:lnTo>
                <a:lnTo>
                  <a:pt x="79869" y="1090127"/>
                </a:lnTo>
                <a:lnTo>
                  <a:pt x="79761" y="1090055"/>
                </a:lnTo>
                <a:lnTo>
                  <a:pt x="79364" y="1090055"/>
                </a:lnTo>
                <a:lnTo>
                  <a:pt x="78967" y="1089550"/>
                </a:lnTo>
                <a:lnTo>
                  <a:pt x="79075" y="1088649"/>
                </a:lnTo>
                <a:lnTo>
                  <a:pt x="79256" y="1088433"/>
                </a:lnTo>
                <a:lnTo>
                  <a:pt x="80770" y="1088649"/>
                </a:lnTo>
                <a:lnTo>
                  <a:pt x="81059" y="1088938"/>
                </a:lnTo>
                <a:lnTo>
                  <a:pt x="82068" y="1089046"/>
                </a:lnTo>
                <a:lnTo>
                  <a:pt x="82249" y="1088830"/>
                </a:lnTo>
                <a:lnTo>
                  <a:pt x="81780" y="1088361"/>
                </a:lnTo>
                <a:lnTo>
                  <a:pt x="80878" y="1088361"/>
                </a:lnTo>
                <a:lnTo>
                  <a:pt x="80590" y="1087929"/>
                </a:lnTo>
                <a:lnTo>
                  <a:pt x="78967" y="1087857"/>
                </a:lnTo>
                <a:lnTo>
                  <a:pt x="78679" y="1087532"/>
                </a:lnTo>
                <a:lnTo>
                  <a:pt x="78066" y="1087460"/>
                </a:lnTo>
                <a:lnTo>
                  <a:pt x="77777" y="1087136"/>
                </a:lnTo>
                <a:lnTo>
                  <a:pt x="77489" y="1087136"/>
                </a:lnTo>
                <a:lnTo>
                  <a:pt x="76371" y="1086055"/>
                </a:lnTo>
                <a:lnTo>
                  <a:pt x="76479" y="1085154"/>
                </a:lnTo>
                <a:lnTo>
                  <a:pt x="76984" y="1084757"/>
                </a:lnTo>
                <a:lnTo>
                  <a:pt x="79761" y="1084937"/>
                </a:lnTo>
                <a:lnTo>
                  <a:pt x="80842" y="1084144"/>
                </a:lnTo>
                <a:lnTo>
                  <a:pt x="81167" y="1084144"/>
                </a:lnTo>
                <a:lnTo>
                  <a:pt x="82140" y="1083352"/>
                </a:lnTo>
                <a:lnTo>
                  <a:pt x="82465" y="1083352"/>
                </a:lnTo>
                <a:lnTo>
                  <a:pt x="82862" y="1083063"/>
                </a:lnTo>
                <a:lnTo>
                  <a:pt x="83150" y="1083135"/>
                </a:lnTo>
                <a:lnTo>
                  <a:pt x="83366" y="1082955"/>
                </a:lnTo>
                <a:lnTo>
                  <a:pt x="83366" y="1082667"/>
                </a:lnTo>
                <a:lnTo>
                  <a:pt x="84051" y="1082162"/>
                </a:lnTo>
                <a:lnTo>
                  <a:pt x="84160" y="1080649"/>
                </a:lnTo>
                <a:lnTo>
                  <a:pt x="86035" y="1079171"/>
                </a:lnTo>
                <a:lnTo>
                  <a:pt x="86323" y="1079243"/>
                </a:lnTo>
                <a:lnTo>
                  <a:pt x="86648" y="1078955"/>
                </a:lnTo>
                <a:lnTo>
                  <a:pt x="86936" y="1078955"/>
                </a:lnTo>
                <a:lnTo>
                  <a:pt x="87441" y="1078558"/>
                </a:lnTo>
                <a:lnTo>
                  <a:pt x="87549" y="1077369"/>
                </a:lnTo>
                <a:lnTo>
                  <a:pt x="87729" y="1077261"/>
                </a:lnTo>
                <a:lnTo>
                  <a:pt x="88018" y="1077261"/>
                </a:lnTo>
                <a:lnTo>
                  <a:pt x="88342" y="1076972"/>
                </a:lnTo>
                <a:lnTo>
                  <a:pt x="89028" y="1077081"/>
                </a:lnTo>
                <a:lnTo>
                  <a:pt x="89136" y="1077153"/>
                </a:lnTo>
                <a:lnTo>
                  <a:pt x="89136" y="1077477"/>
                </a:lnTo>
                <a:lnTo>
                  <a:pt x="89713" y="1078162"/>
                </a:lnTo>
                <a:lnTo>
                  <a:pt x="89640" y="1079351"/>
                </a:lnTo>
                <a:lnTo>
                  <a:pt x="89821" y="1079459"/>
                </a:lnTo>
                <a:lnTo>
                  <a:pt x="89929" y="1079351"/>
                </a:lnTo>
                <a:lnTo>
                  <a:pt x="90037" y="1078774"/>
                </a:lnTo>
                <a:lnTo>
                  <a:pt x="90326" y="1078450"/>
                </a:lnTo>
                <a:lnTo>
                  <a:pt x="90434" y="1077873"/>
                </a:lnTo>
                <a:lnTo>
                  <a:pt x="90722" y="1077549"/>
                </a:lnTo>
                <a:lnTo>
                  <a:pt x="90830" y="1076756"/>
                </a:lnTo>
                <a:lnTo>
                  <a:pt x="91119" y="1076468"/>
                </a:lnTo>
                <a:lnTo>
                  <a:pt x="91119" y="1076143"/>
                </a:lnTo>
                <a:lnTo>
                  <a:pt x="91516" y="1075855"/>
                </a:lnTo>
                <a:lnTo>
                  <a:pt x="91516" y="1075567"/>
                </a:lnTo>
                <a:lnTo>
                  <a:pt x="92020" y="1075170"/>
                </a:lnTo>
                <a:lnTo>
                  <a:pt x="92597" y="1075242"/>
                </a:lnTo>
                <a:lnTo>
                  <a:pt x="92994" y="1074954"/>
                </a:lnTo>
                <a:lnTo>
                  <a:pt x="94220" y="1075062"/>
                </a:lnTo>
                <a:lnTo>
                  <a:pt x="95013" y="1075855"/>
                </a:lnTo>
                <a:lnTo>
                  <a:pt x="94905" y="1076468"/>
                </a:lnTo>
                <a:lnTo>
                  <a:pt x="94400" y="1076864"/>
                </a:lnTo>
                <a:lnTo>
                  <a:pt x="93823" y="1076864"/>
                </a:lnTo>
                <a:lnTo>
                  <a:pt x="93318" y="1077261"/>
                </a:lnTo>
                <a:lnTo>
                  <a:pt x="93318" y="1077441"/>
                </a:lnTo>
                <a:lnTo>
                  <a:pt x="94004" y="1078270"/>
                </a:lnTo>
                <a:lnTo>
                  <a:pt x="95013" y="1078342"/>
                </a:lnTo>
                <a:lnTo>
                  <a:pt x="95193" y="1078738"/>
                </a:lnTo>
                <a:lnTo>
                  <a:pt x="95590" y="1078738"/>
                </a:lnTo>
                <a:lnTo>
                  <a:pt x="95915" y="1079063"/>
                </a:lnTo>
                <a:lnTo>
                  <a:pt x="96203" y="1079063"/>
                </a:lnTo>
                <a:lnTo>
                  <a:pt x="96311" y="1079243"/>
                </a:lnTo>
                <a:lnTo>
                  <a:pt x="96311" y="1079531"/>
                </a:lnTo>
                <a:lnTo>
                  <a:pt x="96708" y="1080036"/>
                </a:lnTo>
                <a:lnTo>
                  <a:pt x="97105" y="1080036"/>
                </a:lnTo>
                <a:lnTo>
                  <a:pt x="97285" y="1080360"/>
                </a:lnTo>
                <a:lnTo>
                  <a:pt x="97681" y="1080360"/>
                </a:lnTo>
                <a:lnTo>
                  <a:pt x="97790" y="1080540"/>
                </a:lnTo>
                <a:lnTo>
                  <a:pt x="97790" y="1080829"/>
                </a:lnTo>
                <a:lnTo>
                  <a:pt x="97573" y="1080937"/>
                </a:lnTo>
                <a:lnTo>
                  <a:pt x="96311" y="1080829"/>
                </a:lnTo>
                <a:lnTo>
                  <a:pt x="96203" y="1081045"/>
                </a:lnTo>
                <a:lnTo>
                  <a:pt x="96311" y="1081153"/>
                </a:lnTo>
                <a:lnTo>
                  <a:pt x="97573" y="1081225"/>
                </a:lnTo>
                <a:lnTo>
                  <a:pt x="97898" y="1081550"/>
                </a:lnTo>
                <a:lnTo>
                  <a:pt x="98186" y="1081622"/>
                </a:lnTo>
                <a:lnTo>
                  <a:pt x="98691" y="1082054"/>
                </a:lnTo>
                <a:lnTo>
                  <a:pt x="98583" y="1082631"/>
                </a:lnTo>
                <a:lnTo>
                  <a:pt x="98799" y="1082847"/>
                </a:lnTo>
                <a:lnTo>
                  <a:pt x="99088" y="1082523"/>
                </a:lnTo>
                <a:lnTo>
                  <a:pt x="99412" y="1082523"/>
                </a:lnTo>
                <a:lnTo>
                  <a:pt x="99809" y="1082342"/>
                </a:lnTo>
                <a:lnTo>
                  <a:pt x="100097" y="1082342"/>
                </a:lnTo>
                <a:lnTo>
                  <a:pt x="100206" y="1082451"/>
                </a:lnTo>
                <a:lnTo>
                  <a:pt x="100206" y="1083352"/>
                </a:lnTo>
                <a:lnTo>
                  <a:pt x="99809" y="1083640"/>
                </a:lnTo>
                <a:lnTo>
                  <a:pt x="99809" y="1083928"/>
                </a:lnTo>
                <a:lnTo>
                  <a:pt x="99484" y="1084217"/>
                </a:lnTo>
                <a:lnTo>
                  <a:pt x="99304" y="1086019"/>
                </a:lnTo>
                <a:lnTo>
                  <a:pt x="99088" y="1086127"/>
                </a:lnTo>
                <a:lnTo>
                  <a:pt x="98799" y="1086127"/>
                </a:lnTo>
                <a:lnTo>
                  <a:pt x="98691" y="1086235"/>
                </a:lnTo>
                <a:lnTo>
                  <a:pt x="98583" y="1087424"/>
                </a:lnTo>
                <a:lnTo>
                  <a:pt x="98403" y="1087532"/>
                </a:lnTo>
                <a:lnTo>
                  <a:pt x="97790" y="1087532"/>
                </a:lnTo>
                <a:lnTo>
                  <a:pt x="97321" y="1087028"/>
                </a:lnTo>
                <a:lnTo>
                  <a:pt x="97393" y="1086415"/>
                </a:lnTo>
                <a:lnTo>
                  <a:pt x="97105" y="1086127"/>
                </a:lnTo>
                <a:lnTo>
                  <a:pt x="97105" y="1085838"/>
                </a:lnTo>
                <a:lnTo>
                  <a:pt x="96996" y="1085622"/>
                </a:lnTo>
                <a:lnTo>
                  <a:pt x="96600" y="1085622"/>
                </a:lnTo>
                <a:lnTo>
                  <a:pt x="96419" y="1085730"/>
                </a:lnTo>
                <a:lnTo>
                  <a:pt x="96311" y="1087532"/>
                </a:lnTo>
                <a:lnTo>
                  <a:pt x="96023" y="1087821"/>
                </a:lnTo>
                <a:lnTo>
                  <a:pt x="96023" y="1088109"/>
                </a:lnTo>
                <a:lnTo>
                  <a:pt x="95806" y="1088217"/>
                </a:lnTo>
                <a:lnTo>
                  <a:pt x="95230" y="1088217"/>
                </a:lnTo>
                <a:lnTo>
                  <a:pt x="95013" y="1088325"/>
                </a:lnTo>
                <a:lnTo>
                  <a:pt x="95121" y="1088505"/>
                </a:lnTo>
                <a:lnTo>
                  <a:pt x="98006" y="1088722"/>
                </a:lnTo>
                <a:lnTo>
                  <a:pt x="98114" y="1088902"/>
                </a:lnTo>
                <a:lnTo>
                  <a:pt x="98114" y="1089406"/>
                </a:lnTo>
                <a:lnTo>
                  <a:pt x="97898" y="1089623"/>
                </a:lnTo>
                <a:lnTo>
                  <a:pt x="97321" y="1089514"/>
                </a:lnTo>
                <a:lnTo>
                  <a:pt x="96924" y="1089803"/>
                </a:lnTo>
                <a:lnTo>
                  <a:pt x="95013" y="1089695"/>
                </a:lnTo>
                <a:lnTo>
                  <a:pt x="94400" y="1089010"/>
                </a:lnTo>
                <a:lnTo>
                  <a:pt x="92525" y="1088902"/>
                </a:lnTo>
                <a:lnTo>
                  <a:pt x="92020" y="1089298"/>
                </a:lnTo>
                <a:lnTo>
                  <a:pt x="93499" y="1090920"/>
                </a:lnTo>
                <a:lnTo>
                  <a:pt x="93427" y="1092722"/>
                </a:lnTo>
                <a:lnTo>
                  <a:pt x="93499" y="1092794"/>
                </a:lnTo>
                <a:lnTo>
                  <a:pt x="93823" y="1092794"/>
                </a:lnTo>
                <a:lnTo>
                  <a:pt x="94040" y="1092722"/>
                </a:lnTo>
                <a:lnTo>
                  <a:pt x="93751" y="1092398"/>
                </a:lnTo>
                <a:lnTo>
                  <a:pt x="93751" y="1092109"/>
                </a:lnTo>
                <a:lnTo>
                  <a:pt x="93931" y="1092001"/>
                </a:lnTo>
                <a:lnTo>
                  <a:pt x="94544" y="1092001"/>
                </a:lnTo>
                <a:lnTo>
                  <a:pt x="94725" y="1092217"/>
                </a:lnTo>
                <a:lnTo>
                  <a:pt x="94725" y="1092506"/>
                </a:lnTo>
                <a:lnTo>
                  <a:pt x="95121" y="1092902"/>
                </a:lnTo>
                <a:lnTo>
                  <a:pt x="95338" y="1092794"/>
                </a:lnTo>
                <a:lnTo>
                  <a:pt x="95338" y="1092506"/>
                </a:lnTo>
                <a:lnTo>
                  <a:pt x="95013" y="1092217"/>
                </a:lnTo>
                <a:lnTo>
                  <a:pt x="95013" y="1091893"/>
                </a:lnTo>
                <a:lnTo>
                  <a:pt x="95230" y="1091785"/>
                </a:lnTo>
                <a:lnTo>
                  <a:pt x="97105" y="1091893"/>
                </a:lnTo>
                <a:lnTo>
                  <a:pt x="97321" y="1091785"/>
                </a:lnTo>
                <a:lnTo>
                  <a:pt x="97429" y="1090920"/>
                </a:lnTo>
                <a:lnTo>
                  <a:pt x="97501" y="1090704"/>
                </a:lnTo>
                <a:lnTo>
                  <a:pt x="97790" y="1090812"/>
                </a:lnTo>
                <a:lnTo>
                  <a:pt x="98222" y="1090524"/>
                </a:lnTo>
                <a:lnTo>
                  <a:pt x="98511" y="1090524"/>
                </a:lnTo>
                <a:lnTo>
                  <a:pt x="98799" y="1090812"/>
                </a:lnTo>
                <a:lnTo>
                  <a:pt x="99124" y="1090920"/>
                </a:lnTo>
                <a:lnTo>
                  <a:pt x="99593" y="1091389"/>
                </a:lnTo>
                <a:lnTo>
                  <a:pt x="99520" y="1091605"/>
                </a:lnTo>
                <a:lnTo>
                  <a:pt x="99989" y="1092109"/>
                </a:lnTo>
                <a:lnTo>
                  <a:pt x="102802" y="1092290"/>
                </a:lnTo>
                <a:lnTo>
                  <a:pt x="102982" y="1092506"/>
                </a:lnTo>
                <a:lnTo>
                  <a:pt x="102585" y="1092794"/>
                </a:lnTo>
                <a:lnTo>
                  <a:pt x="102585" y="1093082"/>
                </a:lnTo>
                <a:lnTo>
                  <a:pt x="102405" y="1093191"/>
                </a:lnTo>
                <a:lnTo>
                  <a:pt x="102081" y="1093191"/>
                </a:lnTo>
                <a:lnTo>
                  <a:pt x="101900" y="1093299"/>
                </a:lnTo>
                <a:lnTo>
                  <a:pt x="101900" y="1093587"/>
                </a:lnTo>
                <a:lnTo>
                  <a:pt x="102189" y="1093911"/>
                </a:lnTo>
                <a:lnTo>
                  <a:pt x="102189" y="1094488"/>
                </a:lnTo>
                <a:lnTo>
                  <a:pt x="102585" y="1094993"/>
                </a:lnTo>
                <a:lnTo>
                  <a:pt x="102910" y="1094993"/>
                </a:lnTo>
                <a:lnTo>
                  <a:pt x="103198" y="1095389"/>
                </a:lnTo>
                <a:lnTo>
                  <a:pt x="103703" y="1094884"/>
                </a:lnTo>
                <a:lnTo>
                  <a:pt x="103811" y="1094704"/>
                </a:lnTo>
                <a:lnTo>
                  <a:pt x="104280" y="1094200"/>
                </a:lnTo>
                <a:lnTo>
                  <a:pt x="104893" y="1094308"/>
                </a:lnTo>
                <a:lnTo>
                  <a:pt x="105182" y="1093983"/>
                </a:lnTo>
                <a:lnTo>
                  <a:pt x="105578" y="1093983"/>
                </a:lnTo>
                <a:lnTo>
                  <a:pt x="106083" y="1093587"/>
                </a:lnTo>
                <a:lnTo>
                  <a:pt x="106083" y="1093299"/>
                </a:lnTo>
                <a:lnTo>
                  <a:pt x="106299" y="1093191"/>
                </a:lnTo>
                <a:lnTo>
                  <a:pt x="108463" y="1093407"/>
                </a:lnTo>
                <a:lnTo>
                  <a:pt x="108787" y="1093082"/>
                </a:lnTo>
                <a:lnTo>
                  <a:pt x="109184" y="1093082"/>
                </a:lnTo>
                <a:lnTo>
                  <a:pt x="109292" y="1093010"/>
                </a:lnTo>
                <a:lnTo>
                  <a:pt x="108283" y="1091785"/>
                </a:lnTo>
                <a:lnTo>
                  <a:pt x="107706" y="1091785"/>
                </a:lnTo>
                <a:lnTo>
                  <a:pt x="106299" y="1090415"/>
                </a:lnTo>
                <a:lnTo>
                  <a:pt x="106299" y="1090091"/>
                </a:lnTo>
                <a:lnTo>
                  <a:pt x="106119" y="1089803"/>
                </a:lnTo>
                <a:lnTo>
                  <a:pt x="106119" y="1089514"/>
                </a:lnTo>
                <a:lnTo>
                  <a:pt x="106408" y="1089190"/>
                </a:lnTo>
                <a:lnTo>
                  <a:pt x="106408" y="1088902"/>
                </a:lnTo>
                <a:lnTo>
                  <a:pt x="106588" y="1088686"/>
                </a:lnTo>
                <a:lnTo>
                  <a:pt x="106912" y="1088794"/>
                </a:lnTo>
                <a:lnTo>
                  <a:pt x="107309" y="1088505"/>
                </a:lnTo>
                <a:lnTo>
                  <a:pt x="107597" y="1088505"/>
                </a:lnTo>
                <a:lnTo>
                  <a:pt x="107886" y="1088794"/>
                </a:lnTo>
                <a:lnTo>
                  <a:pt x="108210" y="1088902"/>
                </a:lnTo>
                <a:lnTo>
                  <a:pt x="108607" y="1089298"/>
                </a:lnTo>
                <a:lnTo>
                  <a:pt x="108607" y="1089695"/>
                </a:lnTo>
                <a:lnTo>
                  <a:pt x="108896" y="1089983"/>
                </a:lnTo>
                <a:lnTo>
                  <a:pt x="108896" y="1090307"/>
                </a:lnTo>
                <a:lnTo>
                  <a:pt x="109004" y="1090379"/>
                </a:lnTo>
                <a:lnTo>
                  <a:pt x="109977" y="1090488"/>
                </a:lnTo>
                <a:lnTo>
                  <a:pt x="110410" y="1090992"/>
                </a:lnTo>
                <a:lnTo>
                  <a:pt x="110302" y="1092181"/>
                </a:lnTo>
                <a:lnTo>
                  <a:pt x="110482" y="1092290"/>
                </a:lnTo>
                <a:lnTo>
                  <a:pt x="110807" y="1092398"/>
                </a:lnTo>
                <a:lnTo>
                  <a:pt x="110987" y="1092470"/>
                </a:lnTo>
                <a:lnTo>
                  <a:pt x="110879" y="1092794"/>
                </a:lnTo>
                <a:lnTo>
                  <a:pt x="111203" y="1093082"/>
                </a:lnTo>
                <a:lnTo>
                  <a:pt x="111203" y="1093983"/>
                </a:lnTo>
                <a:lnTo>
                  <a:pt x="111600" y="1094488"/>
                </a:lnTo>
                <a:lnTo>
                  <a:pt x="111780" y="1094380"/>
                </a:lnTo>
                <a:lnTo>
                  <a:pt x="111780" y="1094092"/>
                </a:lnTo>
                <a:lnTo>
                  <a:pt x="111997" y="1093875"/>
                </a:lnTo>
                <a:lnTo>
                  <a:pt x="113186" y="1093983"/>
                </a:lnTo>
                <a:lnTo>
                  <a:pt x="113475" y="1094272"/>
                </a:lnTo>
                <a:lnTo>
                  <a:pt x="113872" y="1094380"/>
                </a:lnTo>
                <a:lnTo>
                  <a:pt x="113980" y="1094164"/>
                </a:lnTo>
                <a:lnTo>
                  <a:pt x="113980" y="1093875"/>
                </a:lnTo>
                <a:lnTo>
                  <a:pt x="114160" y="1093767"/>
                </a:lnTo>
                <a:lnTo>
                  <a:pt x="114485" y="1093767"/>
                </a:lnTo>
                <a:lnTo>
                  <a:pt x="115566" y="1094884"/>
                </a:lnTo>
                <a:lnTo>
                  <a:pt x="115458" y="1095173"/>
                </a:lnTo>
                <a:lnTo>
                  <a:pt x="116684" y="1096470"/>
                </a:lnTo>
                <a:lnTo>
                  <a:pt x="116576" y="1097660"/>
                </a:lnTo>
                <a:lnTo>
                  <a:pt x="116071" y="1098056"/>
                </a:lnTo>
                <a:lnTo>
                  <a:pt x="115783" y="1098056"/>
                </a:lnTo>
                <a:lnTo>
                  <a:pt x="115278" y="1098452"/>
                </a:lnTo>
                <a:lnTo>
                  <a:pt x="115278" y="1098741"/>
                </a:lnTo>
                <a:lnTo>
                  <a:pt x="114881" y="1099065"/>
                </a:lnTo>
                <a:lnTo>
                  <a:pt x="114881" y="1099353"/>
                </a:lnTo>
                <a:lnTo>
                  <a:pt x="114196" y="1099858"/>
                </a:lnTo>
                <a:lnTo>
                  <a:pt x="114196" y="1100146"/>
                </a:lnTo>
                <a:lnTo>
                  <a:pt x="113872" y="1100471"/>
                </a:lnTo>
                <a:lnTo>
                  <a:pt x="113799" y="1100759"/>
                </a:lnTo>
                <a:lnTo>
                  <a:pt x="113475" y="1100939"/>
                </a:lnTo>
                <a:lnTo>
                  <a:pt x="113475" y="1101264"/>
                </a:lnTo>
                <a:lnTo>
                  <a:pt x="113078" y="1101552"/>
                </a:lnTo>
                <a:lnTo>
                  <a:pt x="113078" y="1101840"/>
                </a:lnTo>
                <a:lnTo>
                  <a:pt x="112790" y="1102165"/>
                </a:lnTo>
                <a:lnTo>
                  <a:pt x="112790" y="1102453"/>
                </a:lnTo>
                <a:lnTo>
                  <a:pt x="111384" y="1103570"/>
                </a:lnTo>
                <a:lnTo>
                  <a:pt x="111384" y="1103858"/>
                </a:lnTo>
                <a:lnTo>
                  <a:pt x="110987" y="1104039"/>
                </a:lnTo>
                <a:lnTo>
                  <a:pt x="110879" y="1105264"/>
                </a:lnTo>
                <a:lnTo>
                  <a:pt x="110590" y="1105552"/>
                </a:lnTo>
                <a:lnTo>
                  <a:pt x="110590" y="1106165"/>
                </a:lnTo>
                <a:lnTo>
                  <a:pt x="109869" y="1106634"/>
                </a:lnTo>
                <a:lnTo>
                  <a:pt x="109869" y="1106958"/>
                </a:lnTo>
                <a:lnTo>
                  <a:pt x="109184" y="1107535"/>
                </a:lnTo>
                <a:lnTo>
                  <a:pt x="109184" y="1107859"/>
                </a:lnTo>
                <a:lnTo>
                  <a:pt x="109004" y="1107931"/>
                </a:lnTo>
                <a:lnTo>
                  <a:pt x="108679" y="1107931"/>
                </a:lnTo>
                <a:lnTo>
                  <a:pt x="108283" y="1108255"/>
                </a:lnTo>
                <a:lnTo>
                  <a:pt x="106984" y="1106742"/>
                </a:lnTo>
                <a:lnTo>
                  <a:pt x="106984" y="1106453"/>
                </a:lnTo>
                <a:lnTo>
                  <a:pt x="104424" y="1103570"/>
                </a:lnTo>
                <a:lnTo>
                  <a:pt x="104424" y="1102669"/>
                </a:lnTo>
                <a:lnTo>
                  <a:pt x="103703" y="1101876"/>
                </a:lnTo>
                <a:lnTo>
                  <a:pt x="103415" y="1101876"/>
                </a:lnTo>
                <a:lnTo>
                  <a:pt x="103198" y="1101768"/>
                </a:lnTo>
                <a:lnTo>
                  <a:pt x="103198" y="1101480"/>
                </a:lnTo>
                <a:lnTo>
                  <a:pt x="103018" y="1101047"/>
                </a:lnTo>
                <a:lnTo>
                  <a:pt x="103090" y="1100975"/>
                </a:lnTo>
                <a:lnTo>
                  <a:pt x="103487" y="1100975"/>
                </a:lnTo>
                <a:lnTo>
                  <a:pt x="103811" y="1100759"/>
                </a:lnTo>
                <a:lnTo>
                  <a:pt x="104424" y="1100759"/>
                </a:lnTo>
                <a:lnTo>
                  <a:pt x="105109" y="1100182"/>
                </a:lnTo>
                <a:lnTo>
                  <a:pt x="105398" y="1100254"/>
                </a:lnTo>
                <a:lnTo>
                  <a:pt x="106119" y="1099678"/>
                </a:lnTo>
                <a:lnTo>
                  <a:pt x="106408" y="1099750"/>
                </a:lnTo>
                <a:lnTo>
                  <a:pt x="106624" y="1099570"/>
                </a:lnTo>
                <a:lnTo>
                  <a:pt x="106299" y="1099281"/>
                </a:lnTo>
                <a:lnTo>
                  <a:pt x="106299" y="1098957"/>
                </a:lnTo>
                <a:lnTo>
                  <a:pt x="105903" y="1098452"/>
                </a:lnTo>
                <a:lnTo>
                  <a:pt x="105290" y="1098885"/>
                </a:lnTo>
                <a:lnTo>
                  <a:pt x="105290" y="1099173"/>
                </a:lnTo>
                <a:lnTo>
                  <a:pt x="104208" y="1100146"/>
                </a:lnTo>
                <a:lnTo>
                  <a:pt x="103487" y="1100074"/>
                </a:lnTo>
                <a:lnTo>
                  <a:pt x="103198" y="1100363"/>
                </a:lnTo>
                <a:lnTo>
                  <a:pt x="100999" y="1100254"/>
                </a:lnTo>
                <a:lnTo>
                  <a:pt x="100602" y="1099858"/>
                </a:lnTo>
                <a:lnTo>
                  <a:pt x="99412" y="1099750"/>
                </a:lnTo>
                <a:lnTo>
                  <a:pt x="99124" y="1099462"/>
                </a:lnTo>
                <a:lnTo>
                  <a:pt x="98799" y="1099462"/>
                </a:lnTo>
                <a:lnTo>
                  <a:pt x="98006" y="1098669"/>
                </a:lnTo>
                <a:lnTo>
                  <a:pt x="98006" y="1098380"/>
                </a:lnTo>
                <a:lnTo>
                  <a:pt x="97934" y="1098164"/>
                </a:lnTo>
                <a:lnTo>
                  <a:pt x="97609" y="1098164"/>
                </a:lnTo>
                <a:lnTo>
                  <a:pt x="97213" y="1098488"/>
                </a:lnTo>
                <a:lnTo>
                  <a:pt x="96600" y="1098380"/>
                </a:lnTo>
                <a:lnTo>
                  <a:pt x="95915" y="1097587"/>
                </a:lnTo>
                <a:lnTo>
                  <a:pt x="95915" y="1096686"/>
                </a:lnTo>
                <a:lnTo>
                  <a:pt x="95302" y="1096074"/>
                </a:lnTo>
                <a:lnTo>
                  <a:pt x="95518" y="1095894"/>
                </a:lnTo>
                <a:lnTo>
                  <a:pt x="96095" y="1095966"/>
                </a:lnTo>
                <a:lnTo>
                  <a:pt x="96528" y="1096290"/>
                </a:lnTo>
                <a:lnTo>
                  <a:pt x="96816" y="1096362"/>
                </a:lnTo>
                <a:lnTo>
                  <a:pt x="96924" y="1096182"/>
                </a:lnTo>
                <a:lnTo>
                  <a:pt x="96924" y="1095894"/>
                </a:lnTo>
                <a:lnTo>
                  <a:pt x="97321" y="1095569"/>
                </a:lnTo>
                <a:lnTo>
                  <a:pt x="96996" y="1095281"/>
                </a:lnTo>
                <a:lnTo>
                  <a:pt x="96996" y="1094993"/>
                </a:lnTo>
                <a:lnTo>
                  <a:pt x="96924" y="1094884"/>
                </a:lnTo>
                <a:lnTo>
                  <a:pt x="96203" y="1094776"/>
                </a:lnTo>
                <a:lnTo>
                  <a:pt x="95915" y="1095101"/>
                </a:lnTo>
                <a:lnTo>
                  <a:pt x="95590" y="1095101"/>
                </a:lnTo>
                <a:lnTo>
                  <a:pt x="95302" y="1095281"/>
                </a:lnTo>
                <a:lnTo>
                  <a:pt x="95013" y="1094993"/>
                </a:lnTo>
                <a:lnTo>
                  <a:pt x="94004" y="1094884"/>
                </a:lnTo>
                <a:lnTo>
                  <a:pt x="93499" y="1094380"/>
                </a:lnTo>
                <a:lnTo>
                  <a:pt x="93895" y="1094200"/>
                </a:lnTo>
                <a:lnTo>
                  <a:pt x="93823" y="1093983"/>
                </a:lnTo>
                <a:lnTo>
                  <a:pt x="93102" y="1093983"/>
                </a:lnTo>
                <a:lnTo>
                  <a:pt x="92814" y="1094200"/>
                </a:lnTo>
                <a:lnTo>
                  <a:pt x="92525" y="1094200"/>
                </a:lnTo>
                <a:lnTo>
                  <a:pt x="92309" y="1094380"/>
                </a:lnTo>
                <a:lnTo>
                  <a:pt x="92597" y="1094704"/>
                </a:lnTo>
                <a:lnTo>
                  <a:pt x="91732" y="1095389"/>
                </a:lnTo>
                <a:lnTo>
                  <a:pt x="91407" y="1095281"/>
                </a:lnTo>
                <a:lnTo>
                  <a:pt x="91119" y="1094993"/>
                </a:lnTo>
                <a:lnTo>
                  <a:pt x="90217" y="1094884"/>
                </a:lnTo>
                <a:lnTo>
                  <a:pt x="89821" y="1095173"/>
                </a:lnTo>
                <a:lnTo>
                  <a:pt x="89532" y="1095173"/>
                </a:lnTo>
                <a:lnTo>
                  <a:pt x="89208" y="1095497"/>
                </a:lnTo>
                <a:lnTo>
                  <a:pt x="88523" y="1095389"/>
                </a:lnTo>
                <a:lnTo>
                  <a:pt x="88234" y="1095101"/>
                </a:lnTo>
                <a:lnTo>
                  <a:pt x="87621" y="1094993"/>
                </a:lnTo>
                <a:lnTo>
                  <a:pt x="87405" y="1095173"/>
                </a:lnTo>
                <a:lnTo>
                  <a:pt x="87910" y="1095677"/>
                </a:lnTo>
                <a:lnTo>
                  <a:pt x="88234" y="1095677"/>
                </a:lnTo>
                <a:lnTo>
                  <a:pt x="89100" y="1096686"/>
                </a:lnTo>
                <a:lnTo>
                  <a:pt x="90326" y="1096759"/>
                </a:lnTo>
                <a:lnTo>
                  <a:pt x="90506" y="1096867"/>
                </a:lnTo>
                <a:lnTo>
                  <a:pt x="90506" y="1097191"/>
                </a:lnTo>
                <a:lnTo>
                  <a:pt x="90614" y="1097371"/>
                </a:lnTo>
                <a:lnTo>
                  <a:pt x="91912" y="1097479"/>
                </a:lnTo>
                <a:lnTo>
                  <a:pt x="91984" y="1097587"/>
                </a:lnTo>
                <a:lnTo>
                  <a:pt x="91984" y="1097876"/>
                </a:lnTo>
                <a:lnTo>
                  <a:pt x="92309" y="1098164"/>
                </a:lnTo>
                <a:lnTo>
                  <a:pt x="92201" y="1099353"/>
                </a:lnTo>
                <a:lnTo>
                  <a:pt x="91479" y="1099966"/>
                </a:lnTo>
                <a:lnTo>
                  <a:pt x="91479" y="1100579"/>
                </a:lnTo>
                <a:lnTo>
                  <a:pt x="91299" y="1100651"/>
                </a:lnTo>
                <a:lnTo>
                  <a:pt x="90975" y="1100651"/>
                </a:lnTo>
                <a:lnTo>
                  <a:pt x="90686" y="1100867"/>
                </a:lnTo>
                <a:lnTo>
                  <a:pt x="90290" y="1100867"/>
                </a:lnTo>
                <a:lnTo>
                  <a:pt x="89496" y="1101552"/>
                </a:lnTo>
                <a:lnTo>
                  <a:pt x="89496" y="1102165"/>
                </a:lnTo>
                <a:lnTo>
                  <a:pt x="89604" y="1102345"/>
                </a:lnTo>
                <a:lnTo>
                  <a:pt x="91804" y="1102453"/>
                </a:lnTo>
                <a:lnTo>
                  <a:pt x="92669" y="1103462"/>
                </a:lnTo>
                <a:lnTo>
                  <a:pt x="92994" y="1103462"/>
                </a:lnTo>
                <a:lnTo>
                  <a:pt x="93282" y="1103750"/>
                </a:lnTo>
                <a:lnTo>
                  <a:pt x="94869" y="1103967"/>
                </a:lnTo>
                <a:lnTo>
                  <a:pt x="95193" y="1104255"/>
                </a:lnTo>
                <a:lnTo>
                  <a:pt x="96167" y="1104363"/>
                </a:lnTo>
                <a:lnTo>
                  <a:pt x="96492" y="1104651"/>
                </a:lnTo>
                <a:lnTo>
                  <a:pt x="97681" y="1104759"/>
                </a:lnTo>
                <a:lnTo>
                  <a:pt x="97970" y="1105048"/>
                </a:lnTo>
                <a:lnTo>
                  <a:pt x="98294" y="1105048"/>
                </a:lnTo>
                <a:lnTo>
                  <a:pt x="98475" y="1105264"/>
                </a:lnTo>
                <a:lnTo>
                  <a:pt x="98475" y="1105516"/>
                </a:lnTo>
                <a:lnTo>
                  <a:pt x="98583" y="1105624"/>
                </a:lnTo>
                <a:lnTo>
                  <a:pt x="98871" y="1105624"/>
                </a:lnTo>
                <a:lnTo>
                  <a:pt x="99088" y="1105841"/>
                </a:lnTo>
                <a:lnTo>
                  <a:pt x="99088" y="1106129"/>
                </a:lnTo>
                <a:lnTo>
                  <a:pt x="98871" y="1106309"/>
                </a:lnTo>
                <a:lnTo>
                  <a:pt x="98583" y="1106237"/>
                </a:lnTo>
                <a:lnTo>
                  <a:pt x="98186" y="1106525"/>
                </a:lnTo>
                <a:lnTo>
                  <a:pt x="97573" y="1106417"/>
                </a:lnTo>
                <a:lnTo>
                  <a:pt x="97285" y="1106742"/>
                </a:lnTo>
                <a:lnTo>
                  <a:pt x="96564" y="1106742"/>
                </a:lnTo>
                <a:lnTo>
                  <a:pt x="96492" y="1106525"/>
                </a:lnTo>
                <a:lnTo>
                  <a:pt x="96492" y="1105913"/>
                </a:lnTo>
                <a:lnTo>
                  <a:pt x="96383" y="1105733"/>
                </a:lnTo>
                <a:lnTo>
                  <a:pt x="95987" y="1105733"/>
                </a:lnTo>
                <a:lnTo>
                  <a:pt x="95770" y="1105444"/>
                </a:lnTo>
                <a:lnTo>
                  <a:pt x="94797" y="1105336"/>
                </a:lnTo>
                <a:lnTo>
                  <a:pt x="94580" y="1105516"/>
                </a:lnTo>
                <a:lnTo>
                  <a:pt x="94580" y="1105841"/>
                </a:lnTo>
                <a:lnTo>
                  <a:pt x="94977" y="1106345"/>
                </a:lnTo>
                <a:lnTo>
                  <a:pt x="95410" y="1106345"/>
                </a:lnTo>
                <a:lnTo>
                  <a:pt x="95590" y="1106634"/>
                </a:lnTo>
                <a:lnTo>
                  <a:pt x="95987" y="1106634"/>
                </a:lnTo>
                <a:lnTo>
                  <a:pt x="96275" y="1106922"/>
                </a:lnTo>
                <a:lnTo>
                  <a:pt x="97465" y="1107030"/>
                </a:lnTo>
                <a:lnTo>
                  <a:pt x="97862" y="1106814"/>
                </a:lnTo>
                <a:lnTo>
                  <a:pt x="98186" y="1106814"/>
                </a:lnTo>
                <a:lnTo>
                  <a:pt x="98294" y="1107030"/>
                </a:lnTo>
                <a:lnTo>
                  <a:pt x="98294" y="1107823"/>
                </a:lnTo>
                <a:lnTo>
                  <a:pt x="97862" y="1108111"/>
                </a:lnTo>
                <a:lnTo>
                  <a:pt x="97862" y="1108436"/>
                </a:lnTo>
                <a:lnTo>
                  <a:pt x="96888" y="1109228"/>
                </a:lnTo>
                <a:lnTo>
                  <a:pt x="97285" y="1109733"/>
                </a:lnTo>
                <a:lnTo>
                  <a:pt x="97681" y="1109733"/>
                </a:lnTo>
                <a:lnTo>
                  <a:pt x="97790" y="1109913"/>
                </a:lnTo>
                <a:lnTo>
                  <a:pt x="97681" y="1111103"/>
                </a:lnTo>
                <a:lnTo>
                  <a:pt x="97177" y="1111499"/>
                </a:lnTo>
                <a:lnTo>
                  <a:pt x="96275" y="1111427"/>
                </a:lnTo>
                <a:lnTo>
                  <a:pt x="95590" y="1112004"/>
                </a:lnTo>
                <a:lnTo>
                  <a:pt x="95302" y="1111932"/>
                </a:lnTo>
                <a:lnTo>
                  <a:pt x="94905" y="1112220"/>
                </a:lnTo>
                <a:lnTo>
                  <a:pt x="93607" y="1112112"/>
                </a:lnTo>
                <a:lnTo>
                  <a:pt x="93499" y="1112220"/>
                </a:lnTo>
                <a:lnTo>
                  <a:pt x="93895" y="1112724"/>
                </a:lnTo>
                <a:lnTo>
                  <a:pt x="95193" y="1112796"/>
                </a:lnTo>
                <a:lnTo>
                  <a:pt x="96167" y="1112004"/>
                </a:lnTo>
                <a:lnTo>
                  <a:pt x="96492" y="1112004"/>
                </a:lnTo>
                <a:lnTo>
                  <a:pt x="96888" y="1111823"/>
                </a:lnTo>
                <a:lnTo>
                  <a:pt x="97790" y="1111823"/>
                </a:lnTo>
                <a:lnTo>
                  <a:pt x="97970" y="1112004"/>
                </a:lnTo>
                <a:lnTo>
                  <a:pt x="97862" y="1112616"/>
                </a:lnTo>
                <a:lnTo>
                  <a:pt x="97790" y="1112724"/>
                </a:lnTo>
                <a:lnTo>
                  <a:pt x="96780" y="1112616"/>
                </a:lnTo>
                <a:lnTo>
                  <a:pt x="96275" y="1113121"/>
                </a:lnTo>
                <a:lnTo>
                  <a:pt x="96203" y="1113697"/>
                </a:lnTo>
                <a:lnTo>
                  <a:pt x="96672" y="1114130"/>
                </a:lnTo>
                <a:lnTo>
                  <a:pt x="97285" y="1114202"/>
                </a:lnTo>
                <a:lnTo>
                  <a:pt x="97573" y="1114526"/>
                </a:lnTo>
                <a:lnTo>
                  <a:pt x="98294" y="1114526"/>
                </a:lnTo>
                <a:lnTo>
                  <a:pt x="98763" y="1114130"/>
                </a:lnTo>
                <a:lnTo>
                  <a:pt x="98763" y="1113914"/>
                </a:lnTo>
                <a:lnTo>
                  <a:pt x="99268" y="1113409"/>
                </a:lnTo>
                <a:lnTo>
                  <a:pt x="99593" y="1113409"/>
                </a:lnTo>
                <a:lnTo>
                  <a:pt x="99989" y="1113229"/>
                </a:lnTo>
                <a:lnTo>
                  <a:pt x="100278" y="1113229"/>
                </a:lnTo>
                <a:lnTo>
                  <a:pt x="100566" y="1112905"/>
                </a:lnTo>
                <a:lnTo>
                  <a:pt x="100891" y="1112905"/>
                </a:lnTo>
                <a:lnTo>
                  <a:pt x="101179" y="1113301"/>
                </a:lnTo>
                <a:lnTo>
                  <a:pt x="101576" y="1113301"/>
                </a:lnTo>
                <a:lnTo>
                  <a:pt x="101792" y="1113625"/>
                </a:lnTo>
                <a:lnTo>
                  <a:pt x="102477" y="1113734"/>
                </a:lnTo>
                <a:lnTo>
                  <a:pt x="102766" y="1114022"/>
                </a:lnTo>
                <a:lnTo>
                  <a:pt x="103559" y="1113301"/>
                </a:lnTo>
                <a:lnTo>
                  <a:pt x="103667" y="1112724"/>
                </a:lnTo>
                <a:lnTo>
                  <a:pt x="103775" y="1112616"/>
                </a:lnTo>
                <a:lnTo>
                  <a:pt x="104460" y="1112616"/>
                </a:lnTo>
                <a:lnTo>
                  <a:pt x="104569" y="1112833"/>
                </a:lnTo>
                <a:lnTo>
                  <a:pt x="104569" y="1113121"/>
                </a:lnTo>
                <a:lnTo>
                  <a:pt x="104749" y="1113229"/>
                </a:lnTo>
                <a:lnTo>
                  <a:pt x="105073" y="1113301"/>
                </a:lnTo>
                <a:lnTo>
                  <a:pt x="105182" y="1113229"/>
                </a:lnTo>
                <a:lnTo>
                  <a:pt x="104857" y="1112833"/>
                </a:lnTo>
                <a:lnTo>
                  <a:pt x="104965" y="1111932"/>
                </a:lnTo>
                <a:lnTo>
                  <a:pt x="105145" y="1111823"/>
                </a:lnTo>
                <a:lnTo>
                  <a:pt x="106444" y="1111932"/>
                </a:lnTo>
                <a:lnTo>
                  <a:pt x="106948" y="1112508"/>
                </a:lnTo>
                <a:lnTo>
                  <a:pt x="107633" y="1112616"/>
                </a:lnTo>
                <a:lnTo>
                  <a:pt x="107742" y="1112724"/>
                </a:lnTo>
                <a:lnTo>
                  <a:pt x="107633" y="1114526"/>
                </a:lnTo>
                <a:lnTo>
                  <a:pt x="107345" y="1114815"/>
                </a:lnTo>
                <a:lnTo>
                  <a:pt x="107237" y="1115427"/>
                </a:lnTo>
                <a:lnTo>
                  <a:pt x="106263" y="1116220"/>
                </a:lnTo>
                <a:lnTo>
                  <a:pt x="106155" y="1117698"/>
                </a:lnTo>
                <a:lnTo>
                  <a:pt x="105434" y="1118203"/>
                </a:lnTo>
                <a:lnTo>
                  <a:pt x="105362" y="1120005"/>
                </a:lnTo>
                <a:lnTo>
                  <a:pt x="104965" y="1120293"/>
                </a:lnTo>
                <a:lnTo>
                  <a:pt x="104965" y="1120581"/>
                </a:lnTo>
                <a:lnTo>
                  <a:pt x="104641" y="1120797"/>
                </a:lnTo>
                <a:lnTo>
                  <a:pt x="104569" y="1121086"/>
                </a:lnTo>
                <a:lnTo>
                  <a:pt x="104244" y="1121410"/>
                </a:lnTo>
                <a:lnTo>
                  <a:pt x="104172" y="1122599"/>
                </a:lnTo>
                <a:lnTo>
                  <a:pt x="103667" y="1122996"/>
                </a:lnTo>
                <a:lnTo>
                  <a:pt x="103343" y="1122708"/>
                </a:lnTo>
                <a:lnTo>
                  <a:pt x="102766" y="1122599"/>
                </a:lnTo>
                <a:lnTo>
                  <a:pt x="102549" y="1122780"/>
                </a:lnTo>
                <a:lnTo>
                  <a:pt x="102477" y="1123681"/>
                </a:lnTo>
                <a:lnTo>
                  <a:pt x="102369" y="1123789"/>
                </a:lnTo>
                <a:lnTo>
                  <a:pt x="101972" y="1123789"/>
                </a:lnTo>
                <a:lnTo>
                  <a:pt x="101468" y="1124185"/>
                </a:lnTo>
                <a:lnTo>
                  <a:pt x="101468" y="1124474"/>
                </a:lnTo>
                <a:lnTo>
                  <a:pt x="100566" y="1125086"/>
                </a:lnTo>
                <a:lnTo>
                  <a:pt x="99701" y="1125086"/>
                </a:lnTo>
                <a:lnTo>
                  <a:pt x="98980" y="1125591"/>
                </a:lnTo>
                <a:lnTo>
                  <a:pt x="98691" y="1125591"/>
                </a:lnTo>
                <a:lnTo>
                  <a:pt x="98403" y="1125266"/>
                </a:lnTo>
                <a:lnTo>
                  <a:pt x="97790" y="1125194"/>
                </a:lnTo>
                <a:lnTo>
                  <a:pt x="97393" y="1125483"/>
                </a:lnTo>
                <a:lnTo>
                  <a:pt x="95806" y="1125375"/>
                </a:lnTo>
                <a:lnTo>
                  <a:pt x="95482" y="1125086"/>
                </a:lnTo>
                <a:lnTo>
                  <a:pt x="95193" y="1125086"/>
                </a:lnTo>
                <a:lnTo>
                  <a:pt x="94905" y="1124690"/>
                </a:lnTo>
                <a:lnTo>
                  <a:pt x="94617" y="1124690"/>
                </a:lnTo>
                <a:lnTo>
                  <a:pt x="94400" y="1124474"/>
                </a:lnTo>
                <a:lnTo>
                  <a:pt x="94508" y="1124185"/>
                </a:lnTo>
                <a:lnTo>
                  <a:pt x="94184" y="1123897"/>
                </a:lnTo>
                <a:lnTo>
                  <a:pt x="94184" y="1123284"/>
                </a:lnTo>
                <a:lnTo>
                  <a:pt x="93787" y="1122780"/>
                </a:lnTo>
                <a:lnTo>
                  <a:pt x="92814" y="1122780"/>
                </a:lnTo>
                <a:lnTo>
                  <a:pt x="91912" y="1121807"/>
                </a:lnTo>
                <a:lnTo>
                  <a:pt x="91624" y="1121807"/>
                </a:lnTo>
                <a:lnTo>
                  <a:pt x="91407" y="1121879"/>
                </a:lnTo>
                <a:lnTo>
                  <a:pt x="91407" y="1122203"/>
                </a:lnTo>
                <a:lnTo>
                  <a:pt x="91624" y="1122383"/>
                </a:lnTo>
                <a:lnTo>
                  <a:pt x="91912" y="1122383"/>
                </a:lnTo>
                <a:lnTo>
                  <a:pt x="92020" y="1122599"/>
                </a:lnTo>
                <a:lnTo>
                  <a:pt x="91696" y="1122888"/>
                </a:lnTo>
                <a:lnTo>
                  <a:pt x="91624" y="1123681"/>
                </a:lnTo>
                <a:lnTo>
                  <a:pt x="91804" y="1123897"/>
                </a:lnTo>
                <a:lnTo>
                  <a:pt x="92417" y="1123897"/>
                </a:lnTo>
                <a:lnTo>
                  <a:pt x="92489" y="1124077"/>
                </a:lnTo>
                <a:lnTo>
                  <a:pt x="92092" y="1124474"/>
                </a:lnTo>
                <a:lnTo>
                  <a:pt x="90109" y="1124401"/>
                </a:lnTo>
                <a:lnTo>
                  <a:pt x="89496" y="1123681"/>
                </a:lnTo>
                <a:lnTo>
                  <a:pt x="88306" y="1123573"/>
                </a:lnTo>
                <a:lnTo>
                  <a:pt x="88018" y="1123284"/>
                </a:lnTo>
                <a:lnTo>
                  <a:pt x="87333" y="1123284"/>
                </a:lnTo>
                <a:lnTo>
                  <a:pt x="87008" y="1122888"/>
                </a:lnTo>
                <a:lnTo>
                  <a:pt x="86395" y="1122888"/>
                </a:lnTo>
                <a:lnTo>
                  <a:pt x="85818" y="1122203"/>
                </a:lnTo>
                <a:lnTo>
                  <a:pt x="85205" y="1122203"/>
                </a:lnTo>
                <a:lnTo>
                  <a:pt x="84917" y="1121807"/>
                </a:lnTo>
                <a:lnTo>
                  <a:pt x="84520" y="1122095"/>
                </a:lnTo>
                <a:lnTo>
                  <a:pt x="84196" y="1122095"/>
                </a:lnTo>
                <a:lnTo>
                  <a:pt x="84124" y="1122203"/>
                </a:lnTo>
                <a:lnTo>
                  <a:pt x="84196" y="1122383"/>
                </a:lnTo>
                <a:lnTo>
                  <a:pt x="85494" y="1122491"/>
                </a:lnTo>
                <a:lnTo>
                  <a:pt x="86792" y="1123969"/>
                </a:lnTo>
                <a:lnTo>
                  <a:pt x="86792" y="1124185"/>
                </a:lnTo>
                <a:lnTo>
                  <a:pt x="86612" y="1124365"/>
                </a:lnTo>
                <a:lnTo>
                  <a:pt x="83727" y="1124185"/>
                </a:lnTo>
                <a:lnTo>
                  <a:pt x="83619" y="1124293"/>
                </a:lnTo>
                <a:lnTo>
                  <a:pt x="83511" y="1124582"/>
                </a:lnTo>
                <a:lnTo>
                  <a:pt x="83222" y="1124870"/>
                </a:lnTo>
                <a:lnTo>
                  <a:pt x="83222" y="1125483"/>
                </a:lnTo>
                <a:lnTo>
                  <a:pt x="83619" y="1125879"/>
                </a:lnTo>
                <a:lnTo>
                  <a:pt x="89713" y="1126384"/>
                </a:lnTo>
                <a:lnTo>
                  <a:pt x="89893" y="1126672"/>
                </a:lnTo>
                <a:lnTo>
                  <a:pt x="90290" y="1126672"/>
                </a:lnTo>
                <a:lnTo>
                  <a:pt x="90506" y="1126564"/>
                </a:lnTo>
                <a:lnTo>
                  <a:pt x="90506" y="1126276"/>
                </a:lnTo>
                <a:lnTo>
                  <a:pt x="90578" y="1126167"/>
                </a:lnTo>
                <a:lnTo>
                  <a:pt x="91299" y="1126167"/>
                </a:lnTo>
                <a:lnTo>
                  <a:pt x="92165" y="1127177"/>
                </a:lnTo>
                <a:lnTo>
                  <a:pt x="92489" y="1127177"/>
                </a:lnTo>
                <a:lnTo>
                  <a:pt x="92597" y="1127357"/>
                </a:lnTo>
                <a:lnTo>
                  <a:pt x="92597" y="1127681"/>
                </a:lnTo>
                <a:lnTo>
                  <a:pt x="92778" y="1127753"/>
                </a:lnTo>
                <a:lnTo>
                  <a:pt x="93391" y="1127861"/>
                </a:lnTo>
                <a:lnTo>
                  <a:pt x="93679" y="1128186"/>
                </a:lnTo>
                <a:lnTo>
                  <a:pt x="93967" y="1128186"/>
                </a:lnTo>
                <a:lnTo>
                  <a:pt x="94292" y="1127969"/>
                </a:lnTo>
                <a:lnTo>
                  <a:pt x="94689" y="1127969"/>
                </a:lnTo>
                <a:lnTo>
                  <a:pt x="94761" y="1127789"/>
                </a:lnTo>
                <a:lnTo>
                  <a:pt x="94869" y="1127573"/>
                </a:lnTo>
                <a:lnTo>
                  <a:pt x="94256" y="1126888"/>
                </a:lnTo>
                <a:lnTo>
                  <a:pt x="94256" y="1126276"/>
                </a:lnTo>
                <a:lnTo>
                  <a:pt x="94472" y="1126167"/>
                </a:lnTo>
                <a:lnTo>
                  <a:pt x="94761" y="1126167"/>
                </a:lnTo>
                <a:lnTo>
                  <a:pt x="95085" y="1125879"/>
                </a:lnTo>
                <a:lnTo>
                  <a:pt x="96059" y="1125987"/>
                </a:lnTo>
                <a:lnTo>
                  <a:pt x="96383" y="1125663"/>
                </a:lnTo>
                <a:lnTo>
                  <a:pt x="98367" y="1125879"/>
                </a:lnTo>
                <a:lnTo>
                  <a:pt x="98619" y="1126167"/>
                </a:lnTo>
                <a:lnTo>
                  <a:pt x="99340" y="1126276"/>
                </a:lnTo>
                <a:lnTo>
                  <a:pt x="99629" y="1125987"/>
                </a:lnTo>
                <a:lnTo>
                  <a:pt x="99953" y="1125987"/>
                </a:lnTo>
                <a:lnTo>
                  <a:pt x="100422" y="1126456"/>
                </a:lnTo>
                <a:lnTo>
                  <a:pt x="100422" y="1126780"/>
                </a:lnTo>
                <a:lnTo>
                  <a:pt x="100746" y="1127068"/>
                </a:lnTo>
                <a:lnTo>
                  <a:pt x="100638" y="1127969"/>
                </a:lnTo>
                <a:lnTo>
                  <a:pt x="101251" y="1128582"/>
                </a:lnTo>
                <a:lnTo>
                  <a:pt x="101143" y="1129159"/>
                </a:lnTo>
                <a:lnTo>
                  <a:pt x="100638" y="1129555"/>
                </a:lnTo>
                <a:lnTo>
                  <a:pt x="100350" y="1129555"/>
                </a:lnTo>
                <a:lnTo>
                  <a:pt x="99845" y="1129952"/>
                </a:lnTo>
                <a:lnTo>
                  <a:pt x="99737" y="1131465"/>
                </a:lnTo>
                <a:lnTo>
                  <a:pt x="99845" y="1131646"/>
                </a:lnTo>
                <a:lnTo>
                  <a:pt x="100169" y="1131646"/>
                </a:lnTo>
                <a:lnTo>
                  <a:pt x="100963" y="1132474"/>
                </a:lnTo>
                <a:lnTo>
                  <a:pt x="100963" y="1133051"/>
                </a:lnTo>
                <a:lnTo>
                  <a:pt x="100566" y="1133267"/>
                </a:lnTo>
                <a:lnTo>
                  <a:pt x="100566" y="1133844"/>
                </a:lnTo>
                <a:lnTo>
                  <a:pt x="100169" y="1134168"/>
                </a:lnTo>
                <a:lnTo>
                  <a:pt x="100169" y="1134457"/>
                </a:lnTo>
                <a:lnTo>
                  <a:pt x="99448" y="1135069"/>
                </a:lnTo>
                <a:lnTo>
                  <a:pt x="99376" y="1136151"/>
                </a:lnTo>
                <a:lnTo>
                  <a:pt x="98078" y="1137268"/>
                </a:lnTo>
                <a:lnTo>
                  <a:pt x="97970" y="1138169"/>
                </a:lnTo>
                <a:lnTo>
                  <a:pt x="97681" y="1138457"/>
                </a:lnTo>
                <a:lnTo>
                  <a:pt x="97573" y="1139935"/>
                </a:lnTo>
                <a:lnTo>
                  <a:pt x="96960" y="1140331"/>
                </a:lnTo>
                <a:lnTo>
                  <a:pt x="96672" y="1140259"/>
                </a:lnTo>
                <a:lnTo>
                  <a:pt x="96383" y="1140548"/>
                </a:lnTo>
                <a:lnTo>
                  <a:pt x="94364" y="1140439"/>
                </a:lnTo>
                <a:lnTo>
                  <a:pt x="94076" y="1140764"/>
                </a:lnTo>
                <a:lnTo>
                  <a:pt x="93463" y="1140656"/>
                </a:lnTo>
                <a:lnTo>
                  <a:pt x="93282" y="1140764"/>
                </a:lnTo>
                <a:lnTo>
                  <a:pt x="93282" y="1141052"/>
                </a:lnTo>
                <a:lnTo>
                  <a:pt x="93391" y="1141232"/>
                </a:lnTo>
                <a:lnTo>
                  <a:pt x="93679" y="1141232"/>
                </a:lnTo>
                <a:lnTo>
                  <a:pt x="94076" y="1141052"/>
                </a:lnTo>
                <a:lnTo>
                  <a:pt x="94689" y="1141052"/>
                </a:lnTo>
                <a:lnTo>
                  <a:pt x="95085" y="1140764"/>
                </a:lnTo>
                <a:lnTo>
                  <a:pt x="96672" y="1140836"/>
                </a:lnTo>
                <a:lnTo>
                  <a:pt x="96960" y="1140656"/>
                </a:lnTo>
                <a:lnTo>
                  <a:pt x="97681" y="1140656"/>
                </a:lnTo>
                <a:lnTo>
                  <a:pt x="98078" y="1141160"/>
                </a:lnTo>
                <a:lnTo>
                  <a:pt x="98078" y="1141449"/>
                </a:lnTo>
                <a:lnTo>
                  <a:pt x="97177" y="1142133"/>
                </a:lnTo>
                <a:lnTo>
                  <a:pt x="95879" y="1142061"/>
                </a:lnTo>
                <a:lnTo>
                  <a:pt x="95590" y="1142241"/>
                </a:lnTo>
                <a:lnTo>
                  <a:pt x="95266" y="1141953"/>
                </a:lnTo>
                <a:lnTo>
                  <a:pt x="94977" y="1142241"/>
                </a:lnTo>
                <a:lnTo>
                  <a:pt x="94292" y="1142133"/>
                </a:lnTo>
                <a:lnTo>
                  <a:pt x="93967" y="1142458"/>
                </a:lnTo>
                <a:lnTo>
                  <a:pt x="93679" y="1142133"/>
                </a:lnTo>
                <a:lnTo>
                  <a:pt x="92994" y="1142133"/>
                </a:lnTo>
                <a:lnTo>
                  <a:pt x="92669" y="1142350"/>
                </a:lnTo>
                <a:lnTo>
                  <a:pt x="92056" y="1142350"/>
                </a:lnTo>
                <a:lnTo>
                  <a:pt x="91768" y="1142061"/>
                </a:lnTo>
                <a:lnTo>
                  <a:pt x="90794" y="1141953"/>
                </a:lnTo>
                <a:lnTo>
                  <a:pt x="90470" y="1141629"/>
                </a:lnTo>
                <a:lnTo>
                  <a:pt x="90181" y="1141557"/>
                </a:lnTo>
                <a:lnTo>
                  <a:pt x="89280" y="1140656"/>
                </a:lnTo>
                <a:lnTo>
                  <a:pt x="88991" y="1140656"/>
                </a:lnTo>
                <a:lnTo>
                  <a:pt x="88378" y="1139971"/>
                </a:lnTo>
                <a:lnTo>
                  <a:pt x="87405" y="1139863"/>
                </a:lnTo>
                <a:lnTo>
                  <a:pt x="87080" y="1140151"/>
                </a:lnTo>
                <a:lnTo>
                  <a:pt x="86107" y="1140043"/>
                </a:lnTo>
                <a:lnTo>
                  <a:pt x="85782" y="1139755"/>
                </a:lnTo>
                <a:lnTo>
                  <a:pt x="85494" y="1139755"/>
                </a:lnTo>
                <a:lnTo>
                  <a:pt x="85169" y="1139466"/>
                </a:lnTo>
                <a:lnTo>
                  <a:pt x="84881" y="1139466"/>
                </a:lnTo>
                <a:lnTo>
                  <a:pt x="83402" y="1137772"/>
                </a:lnTo>
                <a:lnTo>
                  <a:pt x="82789" y="1137772"/>
                </a:lnTo>
                <a:lnTo>
                  <a:pt x="82573" y="1137845"/>
                </a:lnTo>
                <a:lnTo>
                  <a:pt x="82573" y="1138746"/>
                </a:lnTo>
                <a:lnTo>
                  <a:pt x="82681" y="1138962"/>
                </a:lnTo>
                <a:lnTo>
                  <a:pt x="83294" y="1138962"/>
                </a:lnTo>
                <a:lnTo>
                  <a:pt x="83583" y="1139358"/>
                </a:lnTo>
                <a:lnTo>
                  <a:pt x="83979" y="1139358"/>
                </a:lnTo>
                <a:lnTo>
                  <a:pt x="84160" y="1139647"/>
                </a:lnTo>
                <a:lnTo>
                  <a:pt x="84592" y="1139647"/>
                </a:lnTo>
                <a:lnTo>
                  <a:pt x="84881" y="1139971"/>
                </a:lnTo>
                <a:lnTo>
                  <a:pt x="85169" y="1140043"/>
                </a:lnTo>
                <a:lnTo>
                  <a:pt x="85494" y="1140367"/>
                </a:lnTo>
                <a:lnTo>
                  <a:pt x="86071" y="1140367"/>
                </a:lnTo>
                <a:lnTo>
                  <a:pt x="86395" y="1140764"/>
                </a:lnTo>
                <a:lnTo>
                  <a:pt x="86720" y="1140764"/>
                </a:lnTo>
                <a:lnTo>
                  <a:pt x="87225" y="1141232"/>
                </a:lnTo>
                <a:lnTo>
                  <a:pt x="87116" y="1142061"/>
                </a:lnTo>
                <a:lnTo>
                  <a:pt x="86648" y="1142530"/>
                </a:lnTo>
                <a:lnTo>
                  <a:pt x="86323" y="1142458"/>
                </a:lnTo>
                <a:lnTo>
                  <a:pt x="86035" y="1142133"/>
                </a:lnTo>
                <a:lnTo>
                  <a:pt x="83727" y="1141953"/>
                </a:lnTo>
                <a:lnTo>
                  <a:pt x="83438" y="1142241"/>
                </a:lnTo>
                <a:lnTo>
                  <a:pt x="83150" y="1141953"/>
                </a:lnTo>
                <a:lnTo>
                  <a:pt x="82826" y="1141953"/>
                </a:lnTo>
                <a:lnTo>
                  <a:pt x="82321" y="1141449"/>
                </a:lnTo>
                <a:lnTo>
                  <a:pt x="82429" y="1141160"/>
                </a:lnTo>
                <a:lnTo>
                  <a:pt x="81816" y="1140439"/>
                </a:lnTo>
                <a:lnTo>
                  <a:pt x="81816" y="1139863"/>
                </a:lnTo>
                <a:lnTo>
                  <a:pt x="81744" y="1139755"/>
                </a:lnTo>
                <a:lnTo>
                  <a:pt x="80734" y="1139647"/>
                </a:lnTo>
                <a:lnTo>
                  <a:pt x="80446" y="1139358"/>
                </a:lnTo>
                <a:lnTo>
                  <a:pt x="80121" y="1139358"/>
                </a:lnTo>
                <a:lnTo>
                  <a:pt x="79941" y="1139466"/>
                </a:lnTo>
                <a:lnTo>
                  <a:pt x="79941" y="1140043"/>
                </a:lnTo>
                <a:lnTo>
                  <a:pt x="80049" y="1140259"/>
                </a:lnTo>
                <a:lnTo>
                  <a:pt x="81023" y="1140259"/>
                </a:lnTo>
                <a:lnTo>
                  <a:pt x="81744" y="1141052"/>
                </a:lnTo>
                <a:lnTo>
                  <a:pt x="81744" y="1141629"/>
                </a:lnTo>
                <a:lnTo>
                  <a:pt x="81527" y="1141845"/>
                </a:lnTo>
                <a:lnTo>
                  <a:pt x="80229" y="1141737"/>
                </a:lnTo>
                <a:lnTo>
                  <a:pt x="79941" y="1141449"/>
                </a:lnTo>
                <a:lnTo>
                  <a:pt x="79616" y="1141629"/>
                </a:lnTo>
                <a:lnTo>
                  <a:pt x="78354" y="1141557"/>
                </a:lnTo>
                <a:lnTo>
                  <a:pt x="78246" y="1141449"/>
                </a:lnTo>
                <a:lnTo>
                  <a:pt x="78246" y="1141052"/>
                </a:lnTo>
                <a:lnTo>
                  <a:pt x="78535" y="1140836"/>
                </a:lnTo>
                <a:lnTo>
                  <a:pt x="78462" y="1140656"/>
                </a:lnTo>
                <a:lnTo>
                  <a:pt x="78138" y="1140656"/>
                </a:lnTo>
                <a:lnTo>
                  <a:pt x="77958" y="1140836"/>
                </a:lnTo>
                <a:lnTo>
                  <a:pt x="77958" y="1141052"/>
                </a:lnTo>
                <a:lnTo>
                  <a:pt x="77741" y="1141232"/>
                </a:lnTo>
                <a:lnTo>
                  <a:pt x="76155" y="1141160"/>
                </a:lnTo>
                <a:lnTo>
                  <a:pt x="75866" y="1140764"/>
                </a:lnTo>
                <a:lnTo>
                  <a:pt x="75542" y="1140764"/>
                </a:lnTo>
                <a:lnTo>
                  <a:pt x="75470" y="1140548"/>
                </a:lnTo>
                <a:lnTo>
                  <a:pt x="75470" y="1140367"/>
                </a:lnTo>
                <a:lnTo>
                  <a:pt x="74965" y="1139863"/>
                </a:lnTo>
                <a:lnTo>
                  <a:pt x="74676" y="1139755"/>
                </a:lnTo>
                <a:lnTo>
                  <a:pt x="74280" y="1139358"/>
                </a:lnTo>
                <a:lnTo>
                  <a:pt x="74280" y="1138457"/>
                </a:lnTo>
                <a:lnTo>
                  <a:pt x="74748" y="1138061"/>
                </a:lnTo>
                <a:lnTo>
                  <a:pt x="75145" y="1138061"/>
                </a:lnTo>
                <a:lnTo>
                  <a:pt x="75253" y="1137845"/>
                </a:lnTo>
                <a:lnTo>
                  <a:pt x="75145" y="1137772"/>
                </a:lnTo>
                <a:lnTo>
                  <a:pt x="74568" y="1137664"/>
                </a:lnTo>
                <a:lnTo>
                  <a:pt x="74172" y="1137953"/>
                </a:lnTo>
                <a:lnTo>
                  <a:pt x="73847" y="1137953"/>
                </a:lnTo>
                <a:lnTo>
                  <a:pt x="73667" y="1138061"/>
                </a:lnTo>
                <a:lnTo>
                  <a:pt x="73559" y="1139250"/>
                </a:lnTo>
                <a:lnTo>
                  <a:pt x="73450" y="1139358"/>
                </a:lnTo>
                <a:lnTo>
                  <a:pt x="72188" y="1139358"/>
                </a:lnTo>
                <a:lnTo>
                  <a:pt x="71972" y="1139142"/>
                </a:lnTo>
                <a:lnTo>
                  <a:pt x="72369" y="1138854"/>
                </a:lnTo>
                <a:lnTo>
                  <a:pt x="72369" y="1138277"/>
                </a:lnTo>
                <a:lnTo>
                  <a:pt x="72260" y="1138169"/>
                </a:lnTo>
                <a:lnTo>
                  <a:pt x="71575" y="1138673"/>
                </a:lnTo>
                <a:lnTo>
                  <a:pt x="71287" y="1138673"/>
                </a:lnTo>
                <a:lnTo>
                  <a:pt x="70674" y="1137953"/>
                </a:lnTo>
                <a:lnTo>
                  <a:pt x="70385" y="1137953"/>
                </a:lnTo>
                <a:lnTo>
                  <a:pt x="70169" y="1138061"/>
                </a:lnTo>
                <a:lnTo>
                  <a:pt x="70782" y="1138746"/>
                </a:lnTo>
                <a:lnTo>
                  <a:pt x="70566" y="1138854"/>
                </a:lnTo>
                <a:lnTo>
                  <a:pt x="70277" y="1138854"/>
                </a:lnTo>
                <a:lnTo>
                  <a:pt x="69881" y="1139142"/>
                </a:lnTo>
                <a:lnTo>
                  <a:pt x="69268" y="1139070"/>
                </a:lnTo>
                <a:lnTo>
                  <a:pt x="67681" y="1137376"/>
                </a:lnTo>
                <a:lnTo>
                  <a:pt x="67681" y="1137052"/>
                </a:lnTo>
                <a:lnTo>
                  <a:pt x="66996" y="1136259"/>
                </a:lnTo>
                <a:lnTo>
                  <a:pt x="66599" y="1136151"/>
                </a:lnTo>
                <a:lnTo>
                  <a:pt x="66491" y="1136367"/>
                </a:lnTo>
                <a:lnTo>
                  <a:pt x="66491" y="1136655"/>
                </a:lnTo>
                <a:lnTo>
                  <a:pt x="68186" y="1138565"/>
                </a:lnTo>
                <a:lnTo>
                  <a:pt x="68186" y="1138854"/>
                </a:lnTo>
                <a:lnTo>
                  <a:pt x="68474" y="1139142"/>
                </a:lnTo>
                <a:lnTo>
                  <a:pt x="68474" y="1139466"/>
                </a:lnTo>
                <a:lnTo>
                  <a:pt x="68294" y="1139574"/>
                </a:lnTo>
                <a:lnTo>
                  <a:pt x="67970" y="1139574"/>
                </a:lnTo>
                <a:lnTo>
                  <a:pt x="67681" y="1139250"/>
                </a:lnTo>
                <a:lnTo>
                  <a:pt x="67465" y="1139358"/>
                </a:lnTo>
                <a:lnTo>
                  <a:pt x="67465" y="1140259"/>
                </a:lnTo>
                <a:lnTo>
                  <a:pt x="67284" y="1140367"/>
                </a:lnTo>
                <a:lnTo>
                  <a:pt x="64688" y="1140259"/>
                </a:lnTo>
                <a:lnTo>
                  <a:pt x="64400" y="1139863"/>
                </a:lnTo>
                <a:lnTo>
                  <a:pt x="63787" y="1139863"/>
                </a:lnTo>
                <a:lnTo>
                  <a:pt x="62777" y="1138673"/>
                </a:lnTo>
                <a:lnTo>
                  <a:pt x="62777" y="1138457"/>
                </a:lnTo>
                <a:lnTo>
                  <a:pt x="62489" y="1138061"/>
                </a:lnTo>
                <a:lnTo>
                  <a:pt x="62597" y="1137268"/>
                </a:lnTo>
                <a:lnTo>
                  <a:pt x="62885" y="1136980"/>
                </a:lnTo>
                <a:lnTo>
                  <a:pt x="62994" y="1136367"/>
                </a:lnTo>
                <a:lnTo>
                  <a:pt x="63282" y="1136079"/>
                </a:lnTo>
                <a:lnTo>
                  <a:pt x="63282" y="1135754"/>
                </a:lnTo>
                <a:lnTo>
                  <a:pt x="63787" y="1135358"/>
                </a:lnTo>
                <a:lnTo>
                  <a:pt x="64183" y="1135358"/>
                </a:lnTo>
                <a:lnTo>
                  <a:pt x="64688" y="1134961"/>
                </a:lnTo>
                <a:lnTo>
                  <a:pt x="64688" y="1134060"/>
                </a:lnTo>
                <a:lnTo>
                  <a:pt x="63787" y="1133159"/>
                </a:lnTo>
                <a:lnTo>
                  <a:pt x="63895" y="1132871"/>
                </a:lnTo>
                <a:lnTo>
                  <a:pt x="63679" y="1132691"/>
                </a:lnTo>
                <a:lnTo>
                  <a:pt x="63390" y="1132691"/>
                </a:lnTo>
                <a:lnTo>
                  <a:pt x="63282" y="1132474"/>
                </a:lnTo>
                <a:lnTo>
                  <a:pt x="63282" y="1131682"/>
                </a:lnTo>
                <a:lnTo>
                  <a:pt x="63679" y="1131393"/>
                </a:lnTo>
                <a:lnTo>
                  <a:pt x="62885" y="1130564"/>
                </a:lnTo>
                <a:lnTo>
                  <a:pt x="62597" y="1130889"/>
                </a:lnTo>
                <a:lnTo>
                  <a:pt x="61876" y="1130781"/>
                </a:lnTo>
                <a:lnTo>
                  <a:pt x="61191" y="1129988"/>
                </a:lnTo>
                <a:lnTo>
                  <a:pt x="61299" y="1129375"/>
                </a:lnTo>
                <a:lnTo>
                  <a:pt x="60902" y="1129087"/>
                </a:lnTo>
                <a:lnTo>
                  <a:pt x="60974" y="1128798"/>
                </a:lnTo>
                <a:lnTo>
                  <a:pt x="60397" y="1128078"/>
                </a:lnTo>
                <a:lnTo>
                  <a:pt x="60397" y="1127789"/>
                </a:lnTo>
                <a:lnTo>
                  <a:pt x="60289" y="1127681"/>
                </a:lnTo>
                <a:lnTo>
                  <a:pt x="59893" y="1127681"/>
                </a:lnTo>
                <a:lnTo>
                  <a:pt x="58594" y="1126203"/>
                </a:lnTo>
                <a:lnTo>
                  <a:pt x="58594" y="1125879"/>
                </a:lnTo>
                <a:lnTo>
                  <a:pt x="58306" y="1125591"/>
                </a:lnTo>
                <a:lnTo>
                  <a:pt x="58378" y="1124690"/>
                </a:lnTo>
                <a:lnTo>
                  <a:pt x="58883" y="1124293"/>
                </a:lnTo>
                <a:lnTo>
                  <a:pt x="59893" y="1124401"/>
                </a:lnTo>
                <a:lnTo>
                  <a:pt x="60181" y="1124077"/>
                </a:lnTo>
                <a:lnTo>
                  <a:pt x="61191" y="1124185"/>
                </a:lnTo>
                <a:lnTo>
                  <a:pt x="61263" y="1124293"/>
                </a:lnTo>
                <a:lnTo>
                  <a:pt x="61263" y="1124906"/>
                </a:lnTo>
                <a:lnTo>
                  <a:pt x="61371" y="1125086"/>
                </a:lnTo>
                <a:lnTo>
                  <a:pt x="61768" y="1125086"/>
                </a:lnTo>
                <a:lnTo>
                  <a:pt x="61876" y="1124978"/>
                </a:lnTo>
                <a:lnTo>
                  <a:pt x="61984" y="1124401"/>
                </a:lnTo>
                <a:lnTo>
                  <a:pt x="62056" y="1124185"/>
                </a:lnTo>
                <a:lnTo>
                  <a:pt x="63354" y="1124293"/>
                </a:lnTo>
                <a:lnTo>
                  <a:pt x="63570" y="1124185"/>
                </a:lnTo>
                <a:lnTo>
                  <a:pt x="63354" y="1124005"/>
                </a:lnTo>
                <a:lnTo>
                  <a:pt x="62453" y="1124005"/>
                </a:lnTo>
                <a:lnTo>
                  <a:pt x="62164" y="1123681"/>
                </a:lnTo>
                <a:lnTo>
                  <a:pt x="61768" y="1123897"/>
                </a:lnTo>
                <a:lnTo>
                  <a:pt x="60578" y="1123789"/>
                </a:lnTo>
                <a:lnTo>
                  <a:pt x="60253" y="1123500"/>
                </a:lnTo>
                <a:lnTo>
                  <a:pt x="57693" y="1123284"/>
                </a:lnTo>
                <a:lnTo>
                  <a:pt x="57368" y="1122996"/>
                </a:lnTo>
                <a:lnTo>
                  <a:pt x="57080" y="1122888"/>
                </a:lnTo>
                <a:lnTo>
                  <a:pt x="56755" y="1122599"/>
                </a:lnTo>
                <a:lnTo>
                  <a:pt x="56467" y="1122599"/>
                </a:lnTo>
                <a:lnTo>
                  <a:pt x="56359" y="1122383"/>
                </a:lnTo>
                <a:lnTo>
                  <a:pt x="56359" y="1122203"/>
                </a:lnTo>
                <a:lnTo>
                  <a:pt x="55890" y="1121698"/>
                </a:lnTo>
                <a:lnTo>
                  <a:pt x="55566" y="1121698"/>
                </a:lnTo>
                <a:lnTo>
                  <a:pt x="55277" y="1121302"/>
                </a:lnTo>
                <a:lnTo>
                  <a:pt x="54989" y="1121302"/>
                </a:lnTo>
                <a:lnTo>
                  <a:pt x="53474" y="1119716"/>
                </a:lnTo>
                <a:lnTo>
                  <a:pt x="52861" y="1119608"/>
                </a:lnTo>
                <a:lnTo>
                  <a:pt x="52573" y="1119320"/>
                </a:lnTo>
                <a:lnTo>
                  <a:pt x="52284" y="1119608"/>
                </a:lnTo>
                <a:lnTo>
                  <a:pt x="51960" y="1119320"/>
                </a:lnTo>
                <a:lnTo>
                  <a:pt x="51563" y="1119212"/>
                </a:lnTo>
                <a:lnTo>
                  <a:pt x="51491" y="1119104"/>
                </a:lnTo>
                <a:lnTo>
                  <a:pt x="51563" y="1118491"/>
                </a:lnTo>
                <a:lnTo>
                  <a:pt x="51383" y="1118311"/>
                </a:lnTo>
                <a:lnTo>
                  <a:pt x="50085" y="1118203"/>
                </a:lnTo>
                <a:lnTo>
                  <a:pt x="49977" y="1118094"/>
                </a:lnTo>
                <a:lnTo>
                  <a:pt x="49977" y="1117806"/>
                </a:lnTo>
                <a:lnTo>
                  <a:pt x="48967" y="1116617"/>
                </a:lnTo>
                <a:lnTo>
                  <a:pt x="48678" y="1116617"/>
                </a:lnTo>
                <a:lnTo>
                  <a:pt x="48174" y="1116112"/>
                </a:lnTo>
                <a:lnTo>
                  <a:pt x="48174" y="1115824"/>
                </a:lnTo>
                <a:lnTo>
                  <a:pt x="47885" y="1115500"/>
                </a:lnTo>
                <a:lnTo>
                  <a:pt x="47993" y="1115211"/>
                </a:lnTo>
                <a:lnTo>
                  <a:pt x="47669" y="1114923"/>
                </a:lnTo>
                <a:lnTo>
                  <a:pt x="47669" y="1114635"/>
                </a:lnTo>
                <a:lnTo>
                  <a:pt x="47993" y="1114310"/>
                </a:lnTo>
                <a:lnTo>
                  <a:pt x="48065" y="1113409"/>
                </a:lnTo>
                <a:lnTo>
                  <a:pt x="48787" y="1112905"/>
                </a:lnTo>
                <a:lnTo>
                  <a:pt x="48570" y="1112724"/>
                </a:lnTo>
                <a:lnTo>
                  <a:pt x="48282" y="1112724"/>
                </a:lnTo>
                <a:lnTo>
                  <a:pt x="47777" y="1113121"/>
                </a:lnTo>
                <a:lnTo>
                  <a:pt x="47669" y="1113734"/>
                </a:lnTo>
                <a:lnTo>
                  <a:pt x="47272" y="1114130"/>
                </a:lnTo>
                <a:lnTo>
                  <a:pt x="46876" y="1114130"/>
                </a:lnTo>
                <a:lnTo>
                  <a:pt x="46803" y="1113914"/>
                </a:lnTo>
                <a:lnTo>
                  <a:pt x="46803" y="1113625"/>
                </a:lnTo>
                <a:lnTo>
                  <a:pt x="46479" y="1113337"/>
                </a:lnTo>
                <a:lnTo>
                  <a:pt x="46587" y="1112724"/>
                </a:lnTo>
                <a:lnTo>
                  <a:pt x="46407" y="1112616"/>
                </a:lnTo>
                <a:lnTo>
                  <a:pt x="46082" y="1112508"/>
                </a:lnTo>
                <a:lnTo>
                  <a:pt x="45577" y="1112112"/>
                </a:lnTo>
                <a:lnTo>
                  <a:pt x="45686" y="1111823"/>
                </a:lnTo>
                <a:lnTo>
                  <a:pt x="45505" y="1111643"/>
                </a:lnTo>
                <a:lnTo>
                  <a:pt x="44892" y="1111535"/>
                </a:lnTo>
                <a:lnTo>
                  <a:pt x="44604" y="1111247"/>
                </a:lnTo>
                <a:lnTo>
                  <a:pt x="44279" y="1111247"/>
                </a:lnTo>
                <a:lnTo>
                  <a:pt x="43991" y="1110922"/>
                </a:lnTo>
                <a:lnTo>
                  <a:pt x="43702" y="1110922"/>
                </a:lnTo>
                <a:lnTo>
                  <a:pt x="43486" y="1111031"/>
                </a:lnTo>
                <a:lnTo>
                  <a:pt x="43414" y="1111643"/>
                </a:lnTo>
                <a:lnTo>
                  <a:pt x="43883" y="1112112"/>
                </a:lnTo>
                <a:lnTo>
                  <a:pt x="44207" y="1112112"/>
                </a:lnTo>
                <a:lnTo>
                  <a:pt x="44496" y="1112436"/>
                </a:lnTo>
                <a:lnTo>
                  <a:pt x="44784" y="1112508"/>
                </a:lnTo>
                <a:lnTo>
                  <a:pt x="45289" y="1112941"/>
                </a:lnTo>
                <a:lnTo>
                  <a:pt x="45181" y="1113229"/>
                </a:lnTo>
                <a:lnTo>
                  <a:pt x="44892" y="1113517"/>
                </a:lnTo>
                <a:lnTo>
                  <a:pt x="44892" y="1114130"/>
                </a:lnTo>
                <a:lnTo>
                  <a:pt x="44279" y="1114526"/>
                </a:lnTo>
                <a:lnTo>
                  <a:pt x="43991" y="1114526"/>
                </a:lnTo>
                <a:lnTo>
                  <a:pt x="42801" y="1115427"/>
                </a:lnTo>
                <a:lnTo>
                  <a:pt x="42801" y="1115716"/>
                </a:lnTo>
                <a:lnTo>
                  <a:pt x="42404" y="1116004"/>
                </a:lnTo>
                <a:lnTo>
                  <a:pt x="42404" y="1116328"/>
                </a:lnTo>
                <a:lnTo>
                  <a:pt x="42296" y="1116437"/>
                </a:lnTo>
                <a:lnTo>
                  <a:pt x="40710" y="1116328"/>
                </a:lnTo>
                <a:lnTo>
                  <a:pt x="40313" y="1116509"/>
                </a:lnTo>
                <a:lnTo>
                  <a:pt x="39988" y="1116509"/>
                </a:lnTo>
                <a:lnTo>
                  <a:pt x="38330" y="1117914"/>
                </a:lnTo>
                <a:lnTo>
                  <a:pt x="37717" y="1117806"/>
                </a:lnTo>
                <a:lnTo>
                  <a:pt x="37104" y="1117229"/>
                </a:lnTo>
                <a:lnTo>
                  <a:pt x="36815" y="1117229"/>
                </a:lnTo>
                <a:lnTo>
                  <a:pt x="36419" y="1116833"/>
                </a:lnTo>
                <a:lnTo>
                  <a:pt x="35806" y="1116833"/>
                </a:lnTo>
                <a:lnTo>
                  <a:pt x="35517" y="1116509"/>
                </a:lnTo>
                <a:lnTo>
                  <a:pt x="34219" y="1116437"/>
                </a:lnTo>
                <a:lnTo>
                  <a:pt x="34111" y="1116220"/>
                </a:lnTo>
                <a:lnTo>
                  <a:pt x="34327" y="1114130"/>
                </a:lnTo>
                <a:lnTo>
                  <a:pt x="33534" y="1113337"/>
                </a:lnTo>
                <a:lnTo>
                  <a:pt x="33210" y="1113337"/>
                </a:lnTo>
                <a:lnTo>
                  <a:pt x="33137" y="1113121"/>
                </a:lnTo>
                <a:lnTo>
                  <a:pt x="33137" y="1112544"/>
                </a:lnTo>
                <a:lnTo>
                  <a:pt x="32813" y="1112220"/>
                </a:lnTo>
                <a:lnTo>
                  <a:pt x="32921" y="1111031"/>
                </a:lnTo>
                <a:lnTo>
                  <a:pt x="33426" y="1110634"/>
                </a:lnTo>
                <a:lnTo>
                  <a:pt x="33823" y="1110742"/>
                </a:lnTo>
                <a:lnTo>
                  <a:pt x="33895" y="1110526"/>
                </a:lnTo>
                <a:lnTo>
                  <a:pt x="33895" y="1110238"/>
                </a:lnTo>
                <a:lnTo>
                  <a:pt x="34291" y="1110021"/>
                </a:lnTo>
                <a:lnTo>
                  <a:pt x="34291" y="1109625"/>
                </a:lnTo>
                <a:lnTo>
                  <a:pt x="34616" y="1109445"/>
                </a:lnTo>
                <a:lnTo>
                  <a:pt x="34399" y="1109156"/>
                </a:lnTo>
                <a:lnTo>
                  <a:pt x="34399" y="1108544"/>
                </a:lnTo>
                <a:lnTo>
                  <a:pt x="33823" y="1107859"/>
                </a:lnTo>
                <a:lnTo>
                  <a:pt x="33895" y="1107535"/>
                </a:lnTo>
                <a:lnTo>
                  <a:pt x="33714" y="1107426"/>
                </a:lnTo>
                <a:lnTo>
                  <a:pt x="33426" y="1107354"/>
                </a:lnTo>
                <a:lnTo>
                  <a:pt x="32921" y="1107751"/>
                </a:lnTo>
                <a:lnTo>
                  <a:pt x="32813" y="1108039"/>
                </a:lnTo>
                <a:lnTo>
                  <a:pt x="33101" y="1108436"/>
                </a:lnTo>
                <a:lnTo>
                  <a:pt x="33101" y="1108760"/>
                </a:lnTo>
                <a:lnTo>
                  <a:pt x="33714" y="1109373"/>
                </a:lnTo>
                <a:lnTo>
                  <a:pt x="33606" y="1109985"/>
                </a:lnTo>
                <a:lnTo>
                  <a:pt x="32416" y="1110886"/>
                </a:lnTo>
                <a:lnTo>
                  <a:pt x="32128" y="1110886"/>
                </a:lnTo>
                <a:lnTo>
                  <a:pt x="31839" y="1111175"/>
                </a:lnTo>
                <a:lnTo>
                  <a:pt x="31226" y="1111067"/>
                </a:lnTo>
                <a:lnTo>
                  <a:pt x="31010" y="1110958"/>
                </a:lnTo>
                <a:lnTo>
                  <a:pt x="31010" y="1110670"/>
                </a:lnTo>
                <a:lnTo>
                  <a:pt x="30722" y="1110382"/>
                </a:lnTo>
                <a:lnTo>
                  <a:pt x="30830" y="1110057"/>
                </a:lnTo>
                <a:lnTo>
                  <a:pt x="29423" y="1108580"/>
                </a:lnTo>
                <a:lnTo>
                  <a:pt x="29099" y="1108580"/>
                </a:lnTo>
                <a:lnTo>
                  <a:pt x="28810" y="1108291"/>
                </a:lnTo>
                <a:lnTo>
                  <a:pt x="27909" y="1108183"/>
                </a:lnTo>
                <a:lnTo>
                  <a:pt x="27729" y="1108291"/>
                </a:lnTo>
                <a:lnTo>
                  <a:pt x="27729" y="1108580"/>
                </a:lnTo>
                <a:lnTo>
                  <a:pt x="27512" y="1108760"/>
                </a:lnTo>
                <a:lnTo>
                  <a:pt x="26935" y="1108688"/>
                </a:lnTo>
                <a:lnTo>
                  <a:pt x="26719" y="1108472"/>
                </a:lnTo>
                <a:lnTo>
                  <a:pt x="26827" y="1108183"/>
                </a:lnTo>
                <a:lnTo>
                  <a:pt x="26539" y="1107895"/>
                </a:lnTo>
                <a:lnTo>
                  <a:pt x="26539" y="1107282"/>
                </a:lnTo>
                <a:lnTo>
                  <a:pt x="26214" y="1106994"/>
                </a:lnTo>
                <a:lnTo>
                  <a:pt x="26214" y="1106381"/>
                </a:lnTo>
                <a:lnTo>
                  <a:pt x="26034" y="1106093"/>
                </a:lnTo>
                <a:lnTo>
                  <a:pt x="26034" y="1105769"/>
                </a:lnTo>
                <a:lnTo>
                  <a:pt x="25745" y="1105480"/>
                </a:lnTo>
                <a:lnTo>
                  <a:pt x="25745" y="1104868"/>
                </a:lnTo>
                <a:lnTo>
                  <a:pt x="25637" y="1104687"/>
                </a:lnTo>
                <a:lnTo>
                  <a:pt x="24736" y="1104579"/>
                </a:lnTo>
                <a:lnTo>
                  <a:pt x="24447" y="1104291"/>
                </a:lnTo>
                <a:lnTo>
                  <a:pt x="23726" y="1104183"/>
                </a:lnTo>
                <a:lnTo>
                  <a:pt x="23438" y="1104471"/>
                </a:lnTo>
                <a:lnTo>
                  <a:pt x="22645" y="1103678"/>
                </a:lnTo>
                <a:lnTo>
                  <a:pt x="22717" y="1103390"/>
                </a:lnTo>
                <a:lnTo>
                  <a:pt x="23041" y="1103174"/>
                </a:lnTo>
                <a:lnTo>
                  <a:pt x="23113" y="1102273"/>
                </a:lnTo>
                <a:lnTo>
                  <a:pt x="23438" y="1101984"/>
                </a:lnTo>
                <a:lnTo>
                  <a:pt x="23438" y="1101696"/>
                </a:lnTo>
                <a:lnTo>
                  <a:pt x="24339" y="1100975"/>
                </a:lnTo>
                <a:lnTo>
                  <a:pt x="24916" y="1101083"/>
                </a:lnTo>
                <a:lnTo>
                  <a:pt x="25313" y="1100795"/>
                </a:lnTo>
                <a:lnTo>
                  <a:pt x="25637" y="1100795"/>
                </a:lnTo>
                <a:lnTo>
                  <a:pt x="25926" y="1101191"/>
                </a:lnTo>
                <a:lnTo>
                  <a:pt x="26214" y="1101191"/>
                </a:lnTo>
                <a:lnTo>
                  <a:pt x="26322" y="1101372"/>
                </a:lnTo>
                <a:lnTo>
                  <a:pt x="26214" y="1102777"/>
                </a:lnTo>
                <a:lnTo>
                  <a:pt x="26719" y="1103282"/>
                </a:lnTo>
                <a:lnTo>
                  <a:pt x="27621" y="1103390"/>
                </a:lnTo>
                <a:lnTo>
                  <a:pt x="28125" y="1102994"/>
                </a:lnTo>
                <a:lnTo>
                  <a:pt x="28197" y="1102669"/>
                </a:lnTo>
                <a:lnTo>
                  <a:pt x="28522" y="1102381"/>
                </a:lnTo>
                <a:lnTo>
                  <a:pt x="28594" y="1100903"/>
                </a:lnTo>
                <a:lnTo>
                  <a:pt x="29027" y="1100687"/>
                </a:lnTo>
                <a:lnTo>
                  <a:pt x="29027" y="1100399"/>
                </a:lnTo>
                <a:lnTo>
                  <a:pt x="29315" y="1100074"/>
                </a:lnTo>
                <a:lnTo>
                  <a:pt x="29496" y="1097984"/>
                </a:lnTo>
                <a:lnTo>
                  <a:pt x="28810" y="1097191"/>
                </a:lnTo>
                <a:lnTo>
                  <a:pt x="28414" y="1097191"/>
                </a:lnTo>
                <a:lnTo>
                  <a:pt x="28017" y="1096686"/>
                </a:lnTo>
                <a:lnTo>
                  <a:pt x="28017" y="1096398"/>
                </a:lnTo>
                <a:lnTo>
                  <a:pt x="28594" y="1096002"/>
                </a:lnTo>
                <a:lnTo>
                  <a:pt x="28919" y="1096110"/>
                </a:lnTo>
                <a:lnTo>
                  <a:pt x="29207" y="1096290"/>
                </a:lnTo>
                <a:lnTo>
                  <a:pt x="29820" y="1096398"/>
                </a:lnTo>
                <a:lnTo>
                  <a:pt x="30289" y="1096002"/>
                </a:lnTo>
                <a:lnTo>
                  <a:pt x="30397" y="1094812"/>
                </a:lnTo>
                <a:lnTo>
                  <a:pt x="30613" y="1094704"/>
                </a:lnTo>
                <a:lnTo>
                  <a:pt x="30902" y="1094704"/>
                </a:lnTo>
                <a:lnTo>
                  <a:pt x="31515" y="1095389"/>
                </a:lnTo>
                <a:lnTo>
                  <a:pt x="31803" y="1095389"/>
                </a:lnTo>
                <a:lnTo>
                  <a:pt x="32308" y="1094993"/>
                </a:lnTo>
                <a:lnTo>
                  <a:pt x="32308" y="1094704"/>
                </a:lnTo>
                <a:lnTo>
                  <a:pt x="32705" y="1094416"/>
                </a:lnTo>
                <a:lnTo>
                  <a:pt x="32705" y="1094092"/>
                </a:lnTo>
                <a:lnTo>
                  <a:pt x="33390" y="1093623"/>
                </a:lnTo>
                <a:lnTo>
                  <a:pt x="33390" y="1093299"/>
                </a:lnTo>
                <a:lnTo>
                  <a:pt x="33101" y="1092902"/>
                </a:lnTo>
                <a:lnTo>
                  <a:pt x="33173" y="1092109"/>
                </a:lnTo>
                <a:lnTo>
                  <a:pt x="32597" y="1091425"/>
                </a:lnTo>
                <a:lnTo>
                  <a:pt x="33570" y="1090632"/>
                </a:lnTo>
                <a:lnTo>
                  <a:pt x="33678" y="1090019"/>
                </a:lnTo>
                <a:lnTo>
                  <a:pt x="33967" y="1089803"/>
                </a:lnTo>
                <a:lnTo>
                  <a:pt x="33967" y="1089406"/>
                </a:lnTo>
                <a:lnTo>
                  <a:pt x="35373" y="1088433"/>
                </a:lnTo>
                <a:lnTo>
                  <a:pt x="35085" y="1088109"/>
                </a:lnTo>
                <a:lnTo>
                  <a:pt x="35157" y="1087532"/>
                </a:lnTo>
                <a:lnTo>
                  <a:pt x="35265" y="1087316"/>
                </a:lnTo>
                <a:lnTo>
                  <a:pt x="36274" y="1087424"/>
                </a:lnTo>
                <a:lnTo>
                  <a:pt x="36455" y="1087316"/>
                </a:lnTo>
                <a:lnTo>
                  <a:pt x="36455" y="1086739"/>
                </a:lnTo>
                <a:lnTo>
                  <a:pt x="35553" y="1085730"/>
                </a:lnTo>
                <a:lnTo>
                  <a:pt x="35661" y="1084829"/>
                </a:lnTo>
                <a:lnTo>
                  <a:pt x="35373" y="1084541"/>
                </a:lnTo>
                <a:lnTo>
                  <a:pt x="35445" y="1083928"/>
                </a:lnTo>
                <a:lnTo>
                  <a:pt x="35553" y="1083820"/>
                </a:lnTo>
                <a:lnTo>
                  <a:pt x="35842" y="1084144"/>
                </a:lnTo>
                <a:lnTo>
                  <a:pt x="36563" y="1084144"/>
                </a:lnTo>
                <a:lnTo>
                  <a:pt x="37356" y="1083532"/>
                </a:lnTo>
                <a:lnTo>
                  <a:pt x="37356" y="1083243"/>
                </a:lnTo>
                <a:lnTo>
                  <a:pt x="37573" y="1083027"/>
                </a:lnTo>
                <a:lnTo>
                  <a:pt x="37861" y="1083135"/>
                </a:lnTo>
                <a:lnTo>
                  <a:pt x="38149" y="1083424"/>
                </a:lnTo>
                <a:lnTo>
                  <a:pt x="39448" y="1083532"/>
                </a:lnTo>
                <a:lnTo>
                  <a:pt x="40349" y="1084433"/>
                </a:lnTo>
                <a:lnTo>
                  <a:pt x="40638" y="1084541"/>
                </a:lnTo>
                <a:lnTo>
                  <a:pt x="40962" y="1084829"/>
                </a:lnTo>
                <a:lnTo>
                  <a:pt x="41539" y="1084937"/>
                </a:lnTo>
                <a:lnTo>
                  <a:pt x="42440" y="1084217"/>
                </a:lnTo>
                <a:lnTo>
                  <a:pt x="42440" y="1083928"/>
                </a:lnTo>
                <a:lnTo>
                  <a:pt x="42945" y="1083532"/>
                </a:lnTo>
                <a:lnTo>
                  <a:pt x="44243" y="1083640"/>
                </a:lnTo>
                <a:lnTo>
                  <a:pt x="44315" y="1083712"/>
                </a:lnTo>
                <a:lnTo>
                  <a:pt x="44243" y="1085226"/>
                </a:lnTo>
                <a:lnTo>
                  <a:pt x="45541" y="1086703"/>
                </a:lnTo>
                <a:lnTo>
                  <a:pt x="45794" y="1086703"/>
                </a:lnTo>
                <a:lnTo>
                  <a:pt x="46695" y="1087604"/>
                </a:lnTo>
                <a:lnTo>
                  <a:pt x="46984" y="1087712"/>
                </a:lnTo>
                <a:lnTo>
                  <a:pt x="47308" y="1088001"/>
                </a:lnTo>
                <a:lnTo>
                  <a:pt x="47489" y="1087929"/>
                </a:lnTo>
                <a:lnTo>
                  <a:pt x="47597" y="1087316"/>
                </a:lnTo>
                <a:lnTo>
                  <a:pt x="47705" y="1087136"/>
                </a:lnTo>
                <a:lnTo>
                  <a:pt x="47993" y="1087136"/>
                </a:lnTo>
                <a:lnTo>
                  <a:pt x="48282" y="1087532"/>
                </a:lnTo>
                <a:lnTo>
                  <a:pt x="48606" y="1087532"/>
                </a:lnTo>
                <a:lnTo>
                  <a:pt x="49075" y="1088001"/>
                </a:lnTo>
                <a:lnTo>
                  <a:pt x="49003" y="1089514"/>
                </a:lnTo>
                <a:lnTo>
                  <a:pt x="49291" y="1089803"/>
                </a:lnTo>
                <a:lnTo>
                  <a:pt x="49183" y="1090127"/>
                </a:lnTo>
                <a:lnTo>
                  <a:pt x="49400" y="1090307"/>
                </a:lnTo>
                <a:lnTo>
                  <a:pt x="49688" y="1090307"/>
                </a:lnTo>
                <a:lnTo>
                  <a:pt x="50013" y="1090596"/>
                </a:lnTo>
                <a:lnTo>
                  <a:pt x="50590" y="1090704"/>
                </a:lnTo>
                <a:lnTo>
                  <a:pt x="50806" y="1090812"/>
                </a:lnTo>
                <a:lnTo>
                  <a:pt x="50698" y="1091425"/>
                </a:lnTo>
                <a:lnTo>
                  <a:pt x="50590" y="1091497"/>
                </a:lnTo>
                <a:lnTo>
                  <a:pt x="50301" y="1091497"/>
                </a:lnTo>
                <a:lnTo>
                  <a:pt x="50121" y="1091713"/>
                </a:lnTo>
                <a:lnTo>
                  <a:pt x="50013" y="1092506"/>
                </a:lnTo>
                <a:lnTo>
                  <a:pt x="50121" y="1092722"/>
                </a:lnTo>
                <a:lnTo>
                  <a:pt x="51094" y="1092794"/>
                </a:lnTo>
                <a:lnTo>
                  <a:pt x="51383" y="1092506"/>
                </a:lnTo>
                <a:lnTo>
                  <a:pt x="52681" y="1092614"/>
                </a:lnTo>
                <a:lnTo>
                  <a:pt x="53005" y="1092902"/>
                </a:lnTo>
                <a:lnTo>
                  <a:pt x="53294" y="1093010"/>
                </a:lnTo>
                <a:lnTo>
                  <a:pt x="54484" y="1094200"/>
                </a:lnTo>
                <a:lnTo>
                  <a:pt x="55097" y="1094308"/>
                </a:lnTo>
                <a:lnTo>
                  <a:pt x="55385" y="1094596"/>
                </a:lnTo>
                <a:lnTo>
                  <a:pt x="55602" y="1094488"/>
                </a:lnTo>
                <a:lnTo>
                  <a:pt x="55602" y="1094200"/>
                </a:lnTo>
                <a:lnTo>
                  <a:pt x="55998" y="1093911"/>
                </a:lnTo>
                <a:lnTo>
                  <a:pt x="55998" y="1093587"/>
                </a:lnTo>
                <a:lnTo>
                  <a:pt x="56683" y="1093082"/>
                </a:lnTo>
                <a:lnTo>
                  <a:pt x="56683" y="1092794"/>
                </a:lnTo>
                <a:lnTo>
                  <a:pt x="56972" y="1092506"/>
                </a:lnTo>
                <a:lnTo>
                  <a:pt x="57080" y="1091605"/>
                </a:lnTo>
                <a:lnTo>
                  <a:pt x="56792" y="1091316"/>
                </a:lnTo>
                <a:lnTo>
                  <a:pt x="57188" y="1090992"/>
                </a:lnTo>
                <a:lnTo>
                  <a:pt x="57188" y="1090415"/>
                </a:lnTo>
                <a:lnTo>
                  <a:pt x="57873" y="1089911"/>
                </a:lnTo>
                <a:lnTo>
                  <a:pt x="57873" y="1089298"/>
                </a:lnTo>
                <a:lnTo>
                  <a:pt x="58270" y="1089010"/>
                </a:lnTo>
                <a:lnTo>
                  <a:pt x="58378" y="1087208"/>
                </a:lnTo>
                <a:lnTo>
                  <a:pt x="57477" y="1086307"/>
                </a:lnTo>
                <a:lnTo>
                  <a:pt x="57585" y="1085730"/>
                </a:lnTo>
                <a:lnTo>
                  <a:pt x="57801" y="1085622"/>
                </a:lnTo>
                <a:lnTo>
                  <a:pt x="58378" y="1085622"/>
                </a:lnTo>
                <a:lnTo>
                  <a:pt x="58667" y="1085298"/>
                </a:lnTo>
                <a:lnTo>
                  <a:pt x="59388" y="1085406"/>
                </a:lnTo>
                <a:lnTo>
                  <a:pt x="59676" y="1085118"/>
                </a:lnTo>
                <a:lnTo>
                  <a:pt x="60001" y="1085118"/>
                </a:lnTo>
                <a:lnTo>
                  <a:pt x="60397" y="1084901"/>
                </a:lnTo>
                <a:lnTo>
                  <a:pt x="60686" y="1084901"/>
                </a:lnTo>
                <a:lnTo>
                  <a:pt x="60974" y="1084613"/>
                </a:lnTo>
                <a:lnTo>
                  <a:pt x="61695" y="1084721"/>
                </a:lnTo>
                <a:lnTo>
                  <a:pt x="62272" y="1084108"/>
                </a:lnTo>
                <a:lnTo>
                  <a:pt x="62669" y="1084108"/>
                </a:lnTo>
                <a:lnTo>
                  <a:pt x="63282" y="1083604"/>
                </a:lnTo>
                <a:lnTo>
                  <a:pt x="63679" y="1083604"/>
                </a:lnTo>
                <a:lnTo>
                  <a:pt x="64183" y="1083207"/>
                </a:lnTo>
                <a:lnTo>
                  <a:pt x="64183" y="1082919"/>
                </a:lnTo>
                <a:lnTo>
                  <a:pt x="65157" y="1082126"/>
                </a:lnTo>
                <a:lnTo>
                  <a:pt x="65157" y="1081802"/>
                </a:lnTo>
                <a:lnTo>
                  <a:pt x="65554" y="1081513"/>
                </a:lnTo>
                <a:lnTo>
                  <a:pt x="65554" y="1081009"/>
                </a:lnTo>
                <a:lnTo>
                  <a:pt x="65265" y="1080612"/>
                </a:lnTo>
                <a:lnTo>
                  <a:pt x="65373" y="1080324"/>
                </a:lnTo>
                <a:lnTo>
                  <a:pt x="64869" y="1079928"/>
                </a:lnTo>
                <a:lnTo>
                  <a:pt x="64580" y="1080108"/>
                </a:lnTo>
                <a:lnTo>
                  <a:pt x="63859" y="1080108"/>
                </a:lnTo>
                <a:lnTo>
                  <a:pt x="63751" y="1079928"/>
                </a:lnTo>
                <a:lnTo>
                  <a:pt x="63859" y="1079027"/>
                </a:lnTo>
                <a:lnTo>
                  <a:pt x="64364" y="1078630"/>
                </a:lnTo>
                <a:lnTo>
                  <a:pt x="64652" y="1078738"/>
                </a:lnTo>
                <a:lnTo>
                  <a:pt x="64977" y="1079027"/>
                </a:lnTo>
                <a:lnTo>
                  <a:pt x="65265" y="1079027"/>
                </a:lnTo>
                <a:lnTo>
                  <a:pt x="65770" y="1078630"/>
                </a:lnTo>
                <a:lnTo>
                  <a:pt x="65770" y="1078306"/>
                </a:lnTo>
                <a:lnTo>
                  <a:pt x="66455" y="1077837"/>
                </a:lnTo>
                <a:lnTo>
                  <a:pt x="66563" y="1077117"/>
                </a:lnTo>
                <a:lnTo>
                  <a:pt x="66671" y="1077008"/>
                </a:lnTo>
                <a:lnTo>
                  <a:pt x="66960" y="1077008"/>
                </a:lnTo>
                <a:lnTo>
                  <a:pt x="67357" y="1076828"/>
                </a:lnTo>
                <a:lnTo>
                  <a:pt x="67645" y="1077117"/>
                </a:lnTo>
                <a:lnTo>
                  <a:pt x="67970" y="1077117"/>
                </a:lnTo>
                <a:lnTo>
                  <a:pt x="68150" y="1077044"/>
                </a:lnTo>
                <a:lnTo>
                  <a:pt x="68150" y="1076720"/>
                </a:lnTo>
                <a:lnTo>
                  <a:pt x="68871" y="1076143"/>
                </a:lnTo>
                <a:lnTo>
                  <a:pt x="68871" y="1075531"/>
                </a:lnTo>
                <a:lnTo>
                  <a:pt x="69268" y="1075315"/>
                </a:lnTo>
                <a:lnTo>
                  <a:pt x="69268" y="1075026"/>
                </a:lnTo>
                <a:close/>
                <a:moveTo>
                  <a:pt x="111816" y="1074233"/>
                </a:moveTo>
                <a:lnTo>
                  <a:pt x="112105" y="1074341"/>
                </a:lnTo>
                <a:lnTo>
                  <a:pt x="112213" y="1074414"/>
                </a:lnTo>
                <a:lnTo>
                  <a:pt x="112213" y="1074738"/>
                </a:lnTo>
                <a:lnTo>
                  <a:pt x="111997" y="1074918"/>
                </a:lnTo>
                <a:lnTo>
                  <a:pt x="111708" y="1074918"/>
                </a:lnTo>
                <a:lnTo>
                  <a:pt x="111600" y="1074738"/>
                </a:lnTo>
                <a:lnTo>
                  <a:pt x="111600" y="1074414"/>
                </a:lnTo>
                <a:close/>
                <a:moveTo>
                  <a:pt x="124148" y="1074017"/>
                </a:moveTo>
                <a:lnTo>
                  <a:pt x="125230" y="1075134"/>
                </a:lnTo>
                <a:lnTo>
                  <a:pt x="125158" y="1075423"/>
                </a:lnTo>
                <a:lnTo>
                  <a:pt x="125735" y="1076035"/>
                </a:lnTo>
                <a:lnTo>
                  <a:pt x="125735" y="1076612"/>
                </a:lnTo>
                <a:lnTo>
                  <a:pt x="125554" y="1076828"/>
                </a:lnTo>
                <a:lnTo>
                  <a:pt x="125230" y="1076828"/>
                </a:lnTo>
                <a:lnTo>
                  <a:pt x="124941" y="1076432"/>
                </a:lnTo>
                <a:lnTo>
                  <a:pt x="124040" y="1076432"/>
                </a:lnTo>
                <a:lnTo>
                  <a:pt x="123643" y="1076035"/>
                </a:lnTo>
                <a:lnTo>
                  <a:pt x="123355" y="1076035"/>
                </a:lnTo>
                <a:lnTo>
                  <a:pt x="122345" y="1074918"/>
                </a:lnTo>
                <a:lnTo>
                  <a:pt x="122345" y="1074630"/>
                </a:lnTo>
                <a:lnTo>
                  <a:pt x="122562" y="1074522"/>
                </a:lnTo>
                <a:lnTo>
                  <a:pt x="123138" y="1074522"/>
                </a:lnTo>
                <a:lnTo>
                  <a:pt x="123860" y="1074017"/>
                </a:lnTo>
                <a:close/>
                <a:moveTo>
                  <a:pt x="71431" y="1073549"/>
                </a:moveTo>
                <a:lnTo>
                  <a:pt x="71756" y="1073549"/>
                </a:lnTo>
                <a:lnTo>
                  <a:pt x="71864" y="1073729"/>
                </a:lnTo>
                <a:lnTo>
                  <a:pt x="71864" y="1074341"/>
                </a:lnTo>
                <a:lnTo>
                  <a:pt x="71647" y="1074414"/>
                </a:lnTo>
                <a:lnTo>
                  <a:pt x="71359" y="1074414"/>
                </a:lnTo>
                <a:lnTo>
                  <a:pt x="71251" y="1074341"/>
                </a:lnTo>
                <a:lnTo>
                  <a:pt x="71251" y="1073621"/>
                </a:lnTo>
                <a:close/>
                <a:moveTo>
                  <a:pt x="239246" y="1073116"/>
                </a:moveTo>
                <a:lnTo>
                  <a:pt x="239823" y="1073224"/>
                </a:lnTo>
                <a:lnTo>
                  <a:pt x="240039" y="1073332"/>
                </a:lnTo>
                <a:lnTo>
                  <a:pt x="239931" y="1073945"/>
                </a:lnTo>
                <a:lnTo>
                  <a:pt x="239859" y="1074125"/>
                </a:lnTo>
                <a:lnTo>
                  <a:pt x="239426" y="1074017"/>
                </a:lnTo>
                <a:lnTo>
                  <a:pt x="239065" y="1073621"/>
                </a:lnTo>
                <a:lnTo>
                  <a:pt x="239065" y="1073332"/>
                </a:lnTo>
                <a:close/>
                <a:moveTo>
                  <a:pt x="128439" y="1072251"/>
                </a:moveTo>
                <a:lnTo>
                  <a:pt x="129449" y="1072323"/>
                </a:lnTo>
                <a:lnTo>
                  <a:pt x="130242" y="1073224"/>
                </a:lnTo>
                <a:lnTo>
                  <a:pt x="130747" y="1073729"/>
                </a:lnTo>
                <a:lnTo>
                  <a:pt x="130639" y="1074630"/>
                </a:lnTo>
                <a:lnTo>
                  <a:pt x="130458" y="1074846"/>
                </a:lnTo>
                <a:lnTo>
                  <a:pt x="130134" y="1074738"/>
                </a:lnTo>
                <a:lnTo>
                  <a:pt x="129557" y="1074738"/>
                </a:lnTo>
                <a:lnTo>
                  <a:pt x="129160" y="1074233"/>
                </a:lnTo>
                <a:lnTo>
                  <a:pt x="129160" y="1073945"/>
                </a:lnTo>
                <a:lnTo>
                  <a:pt x="128836" y="1073621"/>
                </a:lnTo>
                <a:lnTo>
                  <a:pt x="128836" y="1073332"/>
                </a:lnTo>
                <a:lnTo>
                  <a:pt x="128259" y="1072648"/>
                </a:lnTo>
                <a:lnTo>
                  <a:pt x="128259" y="1072431"/>
                </a:lnTo>
                <a:close/>
                <a:moveTo>
                  <a:pt x="127249" y="1071530"/>
                </a:moveTo>
                <a:lnTo>
                  <a:pt x="127646" y="1072035"/>
                </a:lnTo>
                <a:lnTo>
                  <a:pt x="127646" y="1072323"/>
                </a:lnTo>
                <a:lnTo>
                  <a:pt x="127465" y="1072431"/>
                </a:lnTo>
                <a:lnTo>
                  <a:pt x="127141" y="1072431"/>
                </a:lnTo>
                <a:lnTo>
                  <a:pt x="126744" y="1071927"/>
                </a:lnTo>
                <a:lnTo>
                  <a:pt x="126744" y="1071747"/>
                </a:lnTo>
                <a:lnTo>
                  <a:pt x="126961" y="1071530"/>
                </a:lnTo>
                <a:close/>
                <a:moveTo>
                  <a:pt x="131143" y="1070954"/>
                </a:moveTo>
                <a:lnTo>
                  <a:pt x="131720" y="1071026"/>
                </a:lnTo>
                <a:lnTo>
                  <a:pt x="131828" y="1071134"/>
                </a:lnTo>
                <a:lnTo>
                  <a:pt x="131828" y="1071747"/>
                </a:lnTo>
                <a:lnTo>
                  <a:pt x="131648" y="1071927"/>
                </a:lnTo>
                <a:lnTo>
                  <a:pt x="131035" y="1071819"/>
                </a:lnTo>
                <a:lnTo>
                  <a:pt x="130855" y="1071638"/>
                </a:lnTo>
                <a:lnTo>
                  <a:pt x="130927" y="1071134"/>
                </a:lnTo>
                <a:close/>
                <a:moveTo>
                  <a:pt x="120578" y="1070737"/>
                </a:moveTo>
                <a:lnTo>
                  <a:pt x="120867" y="1070846"/>
                </a:lnTo>
                <a:lnTo>
                  <a:pt x="121372" y="1071350"/>
                </a:lnTo>
                <a:lnTo>
                  <a:pt x="121372" y="1071530"/>
                </a:lnTo>
                <a:lnTo>
                  <a:pt x="120867" y="1072035"/>
                </a:lnTo>
                <a:lnTo>
                  <a:pt x="120470" y="1071927"/>
                </a:lnTo>
                <a:lnTo>
                  <a:pt x="120362" y="1071819"/>
                </a:lnTo>
                <a:lnTo>
                  <a:pt x="120470" y="1070918"/>
                </a:lnTo>
                <a:close/>
                <a:moveTo>
                  <a:pt x="240327" y="1069945"/>
                </a:moveTo>
                <a:lnTo>
                  <a:pt x="240544" y="1070125"/>
                </a:lnTo>
                <a:lnTo>
                  <a:pt x="240436" y="1071638"/>
                </a:lnTo>
                <a:lnTo>
                  <a:pt x="240255" y="1071747"/>
                </a:lnTo>
                <a:lnTo>
                  <a:pt x="240147" y="1071638"/>
                </a:lnTo>
                <a:lnTo>
                  <a:pt x="240147" y="1071242"/>
                </a:lnTo>
                <a:lnTo>
                  <a:pt x="239859" y="1070954"/>
                </a:lnTo>
                <a:lnTo>
                  <a:pt x="239859" y="1070341"/>
                </a:lnTo>
                <a:close/>
                <a:moveTo>
                  <a:pt x="128727" y="1068143"/>
                </a:moveTo>
                <a:lnTo>
                  <a:pt x="129016" y="1068143"/>
                </a:lnTo>
                <a:lnTo>
                  <a:pt x="129232" y="1068251"/>
                </a:lnTo>
                <a:lnTo>
                  <a:pt x="129124" y="1068827"/>
                </a:lnTo>
                <a:lnTo>
                  <a:pt x="129052" y="1069044"/>
                </a:lnTo>
                <a:lnTo>
                  <a:pt x="128655" y="1069044"/>
                </a:lnTo>
                <a:lnTo>
                  <a:pt x="128547" y="1068827"/>
                </a:lnTo>
                <a:lnTo>
                  <a:pt x="128547" y="1068251"/>
                </a:lnTo>
                <a:close/>
                <a:moveTo>
                  <a:pt x="237335" y="1067746"/>
                </a:moveTo>
                <a:lnTo>
                  <a:pt x="237623" y="1067746"/>
                </a:lnTo>
                <a:lnTo>
                  <a:pt x="237948" y="1068034"/>
                </a:lnTo>
                <a:lnTo>
                  <a:pt x="238236" y="1068034"/>
                </a:lnTo>
                <a:lnTo>
                  <a:pt x="239642" y="1069440"/>
                </a:lnTo>
                <a:lnTo>
                  <a:pt x="239534" y="1070341"/>
                </a:lnTo>
                <a:lnTo>
                  <a:pt x="239318" y="1070557"/>
                </a:lnTo>
                <a:lnTo>
                  <a:pt x="238741" y="1070449"/>
                </a:lnTo>
                <a:lnTo>
                  <a:pt x="238633" y="1070341"/>
                </a:lnTo>
                <a:lnTo>
                  <a:pt x="238633" y="1070053"/>
                </a:lnTo>
                <a:lnTo>
                  <a:pt x="238452" y="1069836"/>
                </a:lnTo>
                <a:lnTo>
                  <a:pt x="238164" y="1069836"/>
                </a:lnTo>
                <a:lnTo>
                  <a:pt x="236866" y="1068431"/>
                </a:lnTo>
                <a:lnTo>
                  <a:pt x="237154" y="1068143"/>
                </a:lnTo>
                <a:lnTo>
                  <a:pt x="237154" y="1067854"/>
                </a:lnTo>
                <a:close/>
                <a:moveTo>
                  <a:pt x="126961" y="1066737"/>
                </a:moveTo>
                <a:lnTo>
                  <a:pt x="127357" y="1067242"/>
                </a:lnTo>
                <a:lnTo>
                  <a:pt x="127357" y="1067530"/>
                </a:lnTo>
                <a:lnTo>
                  <a:pt x="127646" y="1067854"/>
                </a:lnTo>
                <a:lnTo>
                  <a:pt x="127646" y="1068431"/>
                </a:lnTo>
                <a:lnTo>
                  <a:pt x="127141" y="1068827"/>
                </a:lnTo>
                <a:lnTo>
                  <a:pt x="126672" y="1068431"/>
                </a:lnTo>
                <a:lnTo>
                  <a:pt x="126744" y="1067854"/>
                </a:lnTo>
                <a:lnTo>
                  <a:pt x="126456" y="1067458"/>
                </a:lnTo>
                <a:lnTo>
                  <a:pt x="126744" y="1067242"/>
                </a:lnTo>
                <a:lnTo>
                  <a:pt x="126744" y="1066953"/>
                </a:lnTo>
                <a:close/>
                <a:moveTo>
                  <a:pt x="392709" y="1066557"/>
                </a:moveTo>
                <a:lnTo>
                  <a:pt x="393178" y="1067025"/>
                </a:lnTo>
                <a:lnTo>
                  <a:pt x="393178" y="1067350"/>
                </a:lnTo>
                <a:lnTo>
                  <a:pt x="392997" y="1067458"/>
                </a:lnTo>
                <a:lnTo>
                  <a:pt x="392384" y="1067458"/>
                </a:lnTo>
                <a:lnTo>
                  <a:pt x="392204" y="1067242"/>
                </a:lnTo>
                <a:lnTo>
                  <a:pt x="392276" y="1066737"/>
                </a:lnTo>
                <a:lnTo>
                  <a:pt x="392384" y="1066557"/>
                </a:lnTo>
                <a:close/>
                <a:moveTo>
                  <a:pt x="120290" y="1066232"/>
                </a:moveTo>
                <a:lnTo>
                  <a:pt x="120687" y="1066341"/>
                </a:lnTo>
                <a:lnTo>
                  <a:pt x="120759" y="1066449"/>
                </a:lnTo>
                <a:lnTo>
                  <a:pt x="120759" y="1066737"/>
                </a:lnTo>
                <a:lnTo>
                  <a:pt x="120578" y="1066953"/>
                </a:lnTo>
                <a:lnTo>
                  <a:pt x="120290" y="1066845"/>
                </a:lnTo>
                <a:lnTo>
                  <a:pt x="120074" y="1066737"/>
                </a:lnTo>
                <a:lnTo>
                  <a:pt x="120182" y="1066449"/>
                </a:lnTo>
                <a:close/>
                <a:moveTo>
                  <a:pt x="74640" y="1065440"/>
                </a:moveTo>
                <a:lnTo>
                  <a:pt x="75794" y="1065548"/>
                </a:lnTo>
                <a:lnTo>
                  <a:pt x="76119" y="1065836"/>
                </a:lnTo>
                <a:lnTo>
                  <a:pt x="76804" y="1065944"/>
                </a:lnTo>
                <a:lnTo>
                  <a:pt x="77417" y="1066557"/>
                </a:lnTo>
                <a:lnTo>
                  <a:pt x="77705" y="1066629"/>
                </a:lnTo>
                <a:lnTo>
                  <a:pt x="77813" y="1066737"/>
                </a:lnTo>
                <a:lnTo>
                  <a:pt x="77813" y="1067025"/>
                </a:lnTo>
                <a:lnTo>
                  <a:pt x="78426" y="1067746"/>
                </a:lnTo>
                <a:lnTo>
                  <a:pt x="78426" y="1067926"/>
                </a:lnTo>
                <a:lnTo>
                  <a:pt x="77994" y="1068215"/>
                </a:lnTo>
                <a:lnTo>
                  <a:pt x="77994" y="1068827"/>
                </a:lnTo>
                <a:lnTo>
                  <a:pt x="77020" y="1069620"/>
                </a:lnTo>
                <a:lnTo>
                  <a:pt x="76912" y="1070233"/>
                </a:lnTo>
                <a:lnTo>
                  <a:pt x="77525" y="1070918"/>
                </a:lnTo>
                <a:lnTo>
                  <a:pt x="77525" y="1071242"/>
                </a:lnTo>
                <a:lnTo>
                  <a:pt x="78102" y="1071819"/>
                </a:lnTo>
                <a:lnTo>
                  <a:pt x="78030" y="1072431"/>
                </a:lnTo>
                <a:lnTo>
                  <a:pt x="77525" y="1072828"/>
                </a:lnTo>
                <a:lnTo>
                  <a:pt x="76227" y="1072720"/>
                </a:lnTo>
                <a:lnTo>
                  <a:pt x="75938" y="1072431"/>
                </a:lnTo>
                <a:lnTo>
                  <a:pt x="75037" y="1072323"/>
                </a:lnTo>
                <a:lnTo>
                  <a:pt x="74027" y="1071242"/>
                </a:lnTo>
                <a:lnTo>
                  <a:pt x="74027" y="1070918"/>
                </a:lnTo>
                <a:lnTo>
                  <a:pt x="73450" y="1070341"/>
                </a:lnTo>
                <a:lnTo>
                  <a:pt x="73559" y="1068539"/>
                </a:lnTo>
                <a:lnTo>
                  <a:pt x="73234" y="1068251"/>
                </a:lnTo>
                <a:lnTo>
                  <a:pt x="73450" y="1066449"/>
                </a:lnTo>
                <a:close/>
                <a:moveTo>
                  <a:pt x="120362" y="1065367"/>
                </a:moveTo>
                <a:lnTo>
                  <a:pt x="120687" y="1065440"/>
                </a:lnTo>
                <a:lnTo>
                  <a:pt x="120867" y="1065548"/>
                </a:lnTo>
                <a:lnTo>
                  <a:pt x="120759" y="1065836"/>
                </a:lnTo>
                <a:lnTo>
                  <a:pt x="120687" y="1066052"/>
                </a:lnTo>
                <a:lnTo>
                  <a:pt x="120362" y="1066052"/>
                </a:lnTo>
                <a:lnTo>
                  <a:pt x="120182" y="1065836"/>
                </a:lnTo>
                <a:lnTo>
                  <a:pt x="120182" y="1065548"/>
                </a:lnTo>
                <a:close/>
                <a:moveTo>
                  <a:pt x="120074" y="1064466"/>
                </a:moveTo>
                <a:lnTo>
                  <a:pt x="120470" y="1064538"/>
                </a:lnTo>
                <a:lnTo>
                  <a:pt x="120578" y="1064647"/>
                </a:lnTo>
                <a:lnTo>
                  <a:pt x="120578" y="1064971"/>
                </a:lnTo>
                <a:lnTo>
                  <a:pt x="120362" y="1065151"/>
                </a:lnTo>
                <a:lnTo>
                  <a:pt x="120074" y="1065151"/>
                </a:lnTo>
                <a:lnTo>
                  <a:pt x="119893" y="1064971"/>
                </a:lnTo>
                <a:lnTo>
                  <a:pt x="119965" y="1064647"/>
                </a:lnTo>
                <a:close/>
                <a:moveTo>
                  <a:pt x="138896" y="1064358"/>
                </a:moveTo>
                <a:lnTo>
                  <a:pt x="139184" y="1064430"/>
                </a:lnTo>
                <a:lnTo>
                  <a:pt x="139509" y="1064755"/>
                </a:lnTo>
                <a:lnTo>
                  <a:pt x="140086" y="1064755"/>
                </a:lnTo>
                <a:lnTo>
                  <a:pt x="140302" y="1064935"/>
                </a:lnTo>
                <a:lnTo>
                  <a:pt x="140194" y="1065259"/>
                </a:lnTo>
                <a:lnTo>
                  <a:pt x="139725" y="1065656"/>
                </a:lnTo>
                <a:lnTo>
                  <a:pt x="138824" y="1065548"/>
                </a:lnTo>
                <a:lnTo>
                  <a:pt x="138607" y="1065440"/>
                </a:lnTo>
                <a:lnTo>
                  <a:pt x="138716" y="1064538"/>
                </a:lnTo>
                <a:close/>
                <a:moveTo>
                  <a:pt x="137922" y="1064358"/>
                </a:moveTo>
                <a:lnTo>
                  <a:pt x="138211" y="1064358"/>
                </a:lnTo>
                <a:lnTo>
                  <a:pt x="138391" y="1064538"/>
                </a:lnTo>
                <a:lnTo>
                  <a:pt x="138319" y="1064863"/>
                </a:lnTo>
                <a:lnTo>
                  <a:pt x="138211" y="1064935"/>
                </a:lnTo>
                <a:lnTo>
                  <a:pt x="137922" y="1064935"/>
                </a:lnTo>
                <a:lnTo>
                  <a:pt x="137706" y="1064755"/>
                </a:lnTo>
                <a:lnTo>
                  <a:pt x="137706" y="1064466"/>
                </a:lnTo>
                <a:close/>
                <a:moveTo>
                  <a:pt x="98835" y="1060178"/>
                </a:moveTo>
                <a:lnTo>
                  <a:pt x="100422" y="1060394"/>
                </a:lnTo>
                <a:lnTo>
                  <a:pt x="100710" y="1060682"/>
                </a:lnTo>
                <a:lnTo>
                  <a:pt x="101035" y="1060682"/>
                </a:lnTo>
                <a:lnTo>
                  <a:pt x="101936" y="1061691"/>
                </a:lnTo>
                <a:lnTo>
                  <a:pt x="102225" y="1061691"/>
                </a:lnTo>
                <a:lnTo>
                  <a:pt x="103811" y="1063457"/>
                </a:lnTo>
                <a:lnTo>
                  <a:pt x="103811" y="1064358"/>
                </a:lnTo>
                <a:lnTo>
                  <a:pt x="103415" y="1064575"/>
                </a:lnTo>
                <a:lnTo>
                  <a:pt x="103415" y="1064863"/>
                </a:lnTo>
                <a:lnTo>
                  <a:pt x="103234" y="1065079"/>
                </a:lnTo>
                <a:lnTo>
                  <a:pt x="102910" y="1064971"/>
                </a:lnTo>
                <a:lnTo>
                  <a:pt x="102441" y="1065367"/>
                </a:lnTo>
                <a:lnTo>
                  <a:pt x="102225" y="1068359"/>
                </a:lnTo>
                <a:lnTo>
                  <a:pt x="101720" y="1068755"/>
                </a:lnTo>
                <a:lnTo>
                  <a:pt x="100746" y="1068647"/>
                </a:lnTo>
                <a:lnTo>
                  <a:pt x="100638" y="1068575"/>
                </a:lnTo>
                <a:lnTo>
                  <a:pt x="100638" y="1068251"/>
                </a:lnTo>
                <a:lnTo>
                  <a:pt x="100025" y="1067566"/>
                </a:lnTo>
                <a:lnTo>
                  <a:pt x="100025" y="1067242"/>
                </a:lnTo>
                <a:lnTo>
                  <a:pt x="99953" y="1067169"/>
                </a:lnTo>
                <a:lnTo>
                  <a:pt x="99556" y="1067061"/>
                </a:lnTo>
                <a:lnTo>
                  <a:pt x="98439" y="1068070"/>
                </a:lnTo>
                <a:lnTo>
                  <a:pt x="98330" y="1068647"/>
                </a:lnTo>
                <a:lnTo>
                  <a:pt x="98943" y="1069368"/>
                </a:lnTo>
                <a:lnTo>
                  <a:pt x="98943" y="1069548"/>
                </a:lnTo>
                <a:lnTo>
                  <a:pt x="99232" y="1069945"/>
                </a:lnTo>
                <a:lnTo>
                  <a:pt x="99160" y="1070557"/>
                </a:lnTo>
                <a:lnTo>
                  <a:pt x="99052" y="1070665"/>
                </a:lnTo>
                <a:lnTo>
                  <a:pt x="98655" y="1070665"/>
                </a:lnTo>
                <a:lnTo>
                  <a:pt x="98367" y="1070269"/>
                </a:lnTo>
                <a:lnTo>
                  <a:pt x="98042" y="1070269"/>
                </a:lnTo>
                <a:lnTo>
                  <a:pt x="97754" y="1070557"/>
                </a:lnTo>
                <a:lnTo>
                  <a:pt x="97465" y="1070557"/>
                </a:lnTo>
                <a:lnTo>
                  <a:pt x="97249" y="1070665"/>
                </a:lnTo>
                <a:lnTo>
                  <a:pt x="97249" y="1070954"/>
                </a:lnTo>
                <a:lnTo>
                  <a:pt x="96852" y="1071242"/>
                </a:lnTo>
                <a:lnTo>
                  <a:pt x="96780" y="1072936"/>
                </a:lnTo>
                <a:lnTo>
                  <a:pt x="96275" y="1073440"/>
                </a:lnTo>
                <a:lnTo>
                  <a:pt x="95951" y="1073332"/>
                </a:lnTo>
                <a:lnTo>
                  <a:pt x="95662" y="1073044"/>
                </a:lnTo>
                <a:lnTo>
                  <a:pt x="94977" y="1073044"/>
                </a:lnTo>
                <a:lnTo>
                  <a:pt x="94653" y="1072756"/>
                </a:lnTo>
                <a:lnTo>
                  <a:pt x="93463" y="1072539"/>
                </a:lnTo>
                <a:lnTo>
                  <a:pt x="93282" y="1072756"/>
                </a:lnTo>
                <a:lnTo>
                  <a:pt x="93571" y="1073044"/>
                </a:lnTo>
                <a:lnTo>
                  <a:pt x="93391" y="1073152"/>
                </a:lnTo>
                <a:lnTo>
                  <a:pt x="90290" y="1072936"/>
                </a:lnTo>
                <a:lnTo>
                  <a:pt x="90001" y="1072648"/>
                </a:lnTo>
                <a:lnTo>
                  <a:pt x="89280" y="1072539"/>
                </a:lnTo>
                <a:lnTo>
                  <a:pt x="88991" y="1072251"/>
                </a:lnTo>
                <a:lnTo>
                  <a:pt x="88090" y="1072143"/>
                </a:lnTo>
                <a:lnTo>
                  <a:pt x="87802" y="1071855"/>
                </a:lnTo>
                <a:lnTo>
                  <a:pt x="87477" y="1071855"/>
                </a:lnTo>
                <a:lnTo>
                  <a:pt x="86972" y="1071350"/>
                </a:lnTo>
                <a:lnTo>
                  <a:pt x="87405" y="1071062"/>
                </a:lnTo>
                <a:lnTo>
                  <a:pt x="87405" y="1070737"/>
                </a:lnTo>
                <a:lnTo>
                  <a:pt x="87585" y="1070665"/>
                </a:lnTo>
                <a:lnTo>
                  <a:pt x="87874" y="1070665"/>
                </a:lnTo>
                <a:lnTo>
                  <a:pt x="88090" y="1070557"/>
                </a:lnTo>
                <a:lnTo>
                  <a:pt x="88090" y="1070269"/>
                </a:lnTo>
                <a:lnTo>
                  <a:pt x="89388" y="1069152"/>
                </a:lnTo>
                <a:lnTo>
                  <a:pt x="89460" y="1068575"/>
                </a:lnTo>
                <a:lnTo>
                  <a:pt x="90181" y="1068070"/>
                </a:lnTo>
                <a:lnTo>
                  <a:pt x="90181" y="1067746"/>
                </a:lnTo>
                <a:lnTo>
                  <a:pt x="90470" y="1067458"/>
                </a:lnTo>
                <a:lnTo>
                  <a:pt x="90578" y="1066845"/>
                </a:lnTo>
                <a:lnTo>
                  <a:pt x="90866" y="1066665"/>
                </a:lnTo>
                <a:lnTo>
                  <a:pt x="90866" y="1066268"/>
                </a:lnTo>
                <a:lnTo>
                  <a:pt x="91263" y="1066052"/>
                </a:lnTo>
                <a:lnTo>
                  <a:pt x="91263" y="1065764"/>
                </a:lnTo>
                <a:lnTo>
                  <a:pt x="91588" y="1065476"/>
                </a:lnTo>
                <a:lnTo>
                  <a:pt x="91660" y="1064575"/>
                </a:lnTo>
                <a:lnTo>
                  <a:pt x="92056" y="1064250"/>
                </a:lnTo>
                <a:lnTo>
                  <a:pt x="92056" y="1063169"/>
                </a:lnTo>
                <a:lnTo>
                  <a:pt x="92453" y="1062881"/>
                </a:lnTo>
                <a:lnTo>
                  <a:pt x="92453" y="1062556"/>
                </a:lnTo>
                <a:lnTo>
                  <a:pt x="92778" y="1062268"/>
                </a:lnTo>
                <a:lnTo>
                  <a:pt x="92850" y="1061655"/>
                </a:lnTo>
                <a:lnTo>
                  <a:pt x="93643" y="1061079"/>
                </a:lnTo>
                <a:lnTo>
                  <a:pt x="94076" y="1061079"/>
                </a:lnTo>
                <a:lnTo>
                  <a:pt x="94364" y="1060754"/>
                </a:lnTo>
                <a:lnTo>
                  <a:pt x="94653" y="1060754"/>
                </a:lnTo>
                <a:lnTo>
                  <a:pt x="94977" y="1060466"/>
                </a:lnTo>
                <a:lnTo>
                  <a:pt x="96275" y="1060682"/>
                </a:lnTo>
                <a:lnTo>
                  <a:pt x="96672" y="1060358"/>
                </a:lnTo>
                <a:lnTo>
                  <a:pt x="98439" y="1060466"/>
                </a:lnTo>
                <a:close/>
                <a:moveTo>
                  <a:pt x="76335" y="1059060"/>
                </a:moveTo>
                <a:lnTo>
                  <a:pt x="77020" y="1059168"/>
                </a:lnTo>
                <a:lnTo>
                  <a:pt x="77128" y="1059277"/>
                </a:lnTo>
                <a:lnTo>
                  <a:pt x="77128" y="1059853"/>
                </a:lnTo>
                <a:lnTo>
                  <a:pt x="76912" y="1059961"/>
                </a:lnTo>
                <a:lnTo>
                  <a:pt x="76335" y="1059961"/>
                </a:lnTo>
                <a:lnTo>
                  <a:pt x="76119" y="1059781"/>
                </a:lnTo>
                <a:lnTo>
                  <a:pt x="76227" y="1059168"/>
                </a:lnTo>
                <a:close/>
                <a:moveTo>
                  <a:pt x="130026" y="1058664"/>
                </a:moveTo>
                <a:lnTo>
                  <a:pt x="130422" y="1058772"/>
                </a:lnTo>
                <a:lnTo>
                  <a:pt x="130530" y="1058880"/>
                </a:lnTo>
                <a:lnTo>
                  <a:pt x="130350" y="1058952"/>
                </a:lnTo>
                <a:lnTo>
                  <a:pt x="130026" y="1058952"/>
                </a:lnTo>
                <a:lnTo>
                  <a:pt x="129953" y="1058880"/>
                </a:lnTo>
                <a:close/>
                <a:moveTo>
                  <a:pt x="145386" y="1058376"/>
                </a:moveTo>
                <a:lnTo>
                  <a:pt x="145675" y="1058376"/>
                </a:lnTo>
                <a:lnTo>
                  <a:pt x="145783" y="1058556"/>
                </a:lnTo>
                <a:lnTo>
                  <a:pt x="145783" y="1058880"/>
                </a:lnTo>
                <a:lnTo>
                  <a:pt x="145567" y="1058952"/>
                </a:lnTo>
                <a:lnTo>
                  <a:pt x="145278" y="1058952"/>
                </a:lnTo>
                <a:lnTo>
                  <a:pt x="145170" y="1058772"/>
                </a:lnTo>
                <a:lnTo>
                  <a:pt x="145170" y="1058484"/>
                </a:lnTo>
                <a:close/>
                <a:moveTo>
                  <a:pt x="144088" y="1058267"/>
                </a:moveTo>
                <a:lnTo>
                  <a:pt x="144701" y="1058267"/>
                </a:lnTo>
                <a:lnTo>
                  <a:pt x="144882" y="1058484"/>
                </a:lnTo>
                <a:lnTo>
                  <a:pt x="144773" y="1059673"/>
                </a:lnTo>
                <a:lnTo>
                  <a:pt x="144269" y="1060069"/>
                </a:lnTo>
                <a:lnTo>
                  <a:pt x="143980" y="1060069"/>
                </a:lnTo>
                <a:lnTo>
                  <a:pt x="143475" y="1059565"/>
                </a:lnTo>
                <a:lnTo>
                  <a:pt x="143583" y="1058664"/>
                </a:lnTo>
                <a:close/>
                <a:moveTo>
                  <a:pt x="114268" y="1057871"/>
                </a:moveTo>
                <a:lnTo>
                  <a:pt x="115170" y="1057871"/>
                </a:lnTo>
                <a:lnTo>
                  <a:pt x="115963" y="1058664"/>
                </a:lnTo>
                <a:lnTo>
                  <a:pt x="115891" y="1059277"/>
                </a:lnTo>
                <a:lnTo>
                  <a:pt x="116179" y="1059565"/>
                </a:lnTo>
                <a:lnTo>
                  <a:pt x="116179" y="1059853"/>
                </a:lnTo>
                <a:lnTo>
                  <a:pt x="116792" y="1060574"/>
                </a:lnTo>
                <a:lnTo>
                  <a:pt x="116684" y="1061151"/>
                </a:lnTo>
                <a:lnTo>
                  <a:pt x="116864" y="1061259"/>
                </a:lnTo>
                <a:lnTo>
                  <a:pt x="117189" y="1061259"/>
                </a:lnTo>
                <a:lnTo>
                  <a:pt x="117477" y="1061655"/>
                </a:lnTo>
                <a:lnTo>
                  <a:pt x="117802" y="1061655"/>
                </a:lnTo>
                <a:lnTo>
                  <a:pt x="119965" y="1064070"/>
                </a:lnTo>
                <a:lnTo>
                  <a:pt x="119497" y="1064466"/>
                </a:lnTo>
                <a:lnTo>
                  <a:pt x="117910" y="1064358"/>
                </a:lnTo>
                <a:lnTo>
                  <a:pt x="117009" y="1063349"/>
                </a:lnTo>
                <a:lnTo>
                  <a:pt x="116396" y="1063349"/>
                </a:lnTo>
                <a:lnTo>
                  <a:pt x="116107" y="1063674"/>
                </a:lnTo>
                <a:lnTo>
                  <a:pt x="115386" y="1063565"/>
                </a:lnTo>
                <a:lnTo>
                  <a:pt x="115098" y="1063277"/>
                </a:lnTo>
                <a:lnTo>
                  <a:pt x="114809" y="1063277"/>
                </a:lnTo>
                <a:lnTo>
                  <a:pt x="113511" y="1061763"/>
                </a:lnTo>
                <a:lnTo>
                  <a:pt x="113511" y="1061475"/>
                </a:lnTo>
                <a:lnTo>
                  <a:pt x="113186" y="1061151"/>
                </a:lnTo>
                <a:lnTo>
                  <a:pt x="113295" y="1060862"/>
                </a:lnTo>
                <a:lnTo>
                  <a:pt x="113006" y="1060574"/>
                </a:lnTo>
                <a:lnTo>
                  <a:pt x="113006" y="1059385"/>
                </a:lnTo>
                <a:lnTo>
                  <a:pt x="113403" y="1059060"/>
                </a:lnTo>
                <a:lnTo>
                  <a:pt x="113403" y="1058772"/>
                </a:lnTo>
                <a:lnTo>
                  <a:pt x="113691" y="1058592"/>
                </a:lnTo>
                <a:lnTo>
                  <a:pt x="113799" y="1058267"/>
                </a:lnTo>
                <a:lnTo>
                  <a:pt x="114304" y="1057871"/>
                </a:lnTo>
                <a:close/>
                <a:moveTo>
                  <a:pt x="144088" y="1057691"/>
                </a:moveTo>
                <a:lnTo>
                  <a:pt x="144773" y="1057691"/>
                </a:lnTo>
                <a:lnTo>
                  <a:pt x="144882" y="1057871"/>
                </a:lnTo>
                <a:lnTo>
                  <a:pt x="144773" y="1057979"/>
                </a:lnTo>
                <a:lnTo>
                  <a:pt x="144088" y="1057979"/>
                </a:lnTo>
                <a:lnTo>
                  <a:pt x="143980" y="1057763"/>
                </a:lnTo>
                <a:close/>
                <a:moveTo>
                  <a:pt x="120687" y="1056790"/>
                </a:moveTo>
                <a:lnTo>
                  <a:pt x="121372" y="1056862"/>
                </a:lnTo>
                <a:lnTo>
                  <a:pt x="121480" y="1056970"/>
                </a:lnTo>
                <a:lnTo>
                  <a:pt x="121480" y="1057583"/>
                </a:lnTo>
                <a:lnTo>
                  <a:pt x="121263" y="1057763"/>
                </a:lnTo>
                <a:lnTo>
                  <a:pt x="120975" y="1057763"/>
                </a:lnTo>
                <a:lnTo>
                  <a:pt x="120470" y="1057258"/>
                </a:lnTo>
                <a:lnTo>
                  <a:pt x="120578" y="1056970"/>
                </a:lnTo>
                <a:close/>
                <a:moveTo>
                  <a:pt x="128042" y="1056177"/>
                </a:moveTo>
                <a:lnTo>
                  <a:pt x="128331" y="1056177"/>
                </a:lnTo>
                <a:lnTo>
                  <a:pt x="128836" y="1056682"/>
                </a:lnTo>
                <a:lnTo>
                  <a:pt x="128655" y="1056790"/>
                </a:lnTo>
                <a:lnTo>
                  <a:pt x="128042" y="1056790"/>
                </a:lnTo>
                <a:lnTo>
                  <a:pt x="127862" y="1056574"/>
                </a:lnTo>
                <a:lnTo>
                  <a:pt x="127862" y="1056285"/>
                </a:lnTo>
                <a:close/>
                <a:moveTo>
                  <a:pt x="127141" y="1055168"/>
                </a:moveTo>
                <a:lnTo>
                  <a:pt x="127862" y="1055276"/>
                </a:lnTo>
                <a:lnTo>
                  <a:pt x="127934" y="1055384"/>
                </a:lnTo>
                <a:lnTo>
                  <a:pt x="127934" y="1055673"/>
                </a:lnTo>
                <a:lnTo>
                  <a:pt x="127754" y="1055889"/>
                </a:lnTo>
                <a:lnTo>
                  <a:pt x="127465" y="1055889"/>
                </a:lnTo>
                <a:lnTo>
                  <a:pt x="127069" y="1055384"/>
                </a:lnTo>
                <a:close/>
                <a:moveTo>
                  <a:pt x="127249" y="1054303"/>
                </a:moveTo>
                <a:lnTo>
                  <a:pt x="127538" y="1054375"/>
                </a:lnTo>
                <a:lnTo>
                  <a:pt x="127754" y="1054483"/>
                </a:lnTo>
                <a:lnTo>
                  <a:pt x="127646" y="1054772"/>
                </a:lnTo>
                <a:lnTo>
                  <a:pt x="127429" y="1054988"/>
                </a:lnTo>
                <a:lnTo>
                  <a:pt x="126852" y="1054880"/>
                </a:lnTo>
                <a:lnTo>
                  <a:pt x="126744" y="1054772"/>
                </a:lnTo>
                <a:close/>
                <a:moveTo>
                  <a:pt x="125951" y="1053871"/>
                </a:moveTo>
                <a:lnTo>
                  <a:pt x="126348" y="1053979"/>
                </a:lnTo>
                <a:lnTo>
                  <a:pt x="126456" y="1054087"/>
                </a:lnTo>
                <a:lnTo>
                  <a:pt x="126456" y="1054375"/>
                </a:lnTo>
                <a:lnTo>
                  <a:pt x="126276" y="1054591"/>
                </a:lnTo>
                <a:lnTo>
                  <a:pt x="125951" y="1054591"/>
                </a:lnTo>
                <a:lnTo>
                  <a:pt x="125771" y="1054375"/>
                </a:lnTo>
                <a:lnTo>
                  <a:pt x="125843" y="1054087"/>
                </a:lnTo>
                <a:close/>
                <a:moveTo>
                  <a:pt x="154257" y="1053402"/>
                </a:moveTo>
                <a:lnTo>
                  <a:pt x="155266" y="1053402"/>
                </a:lnTo>
                <a:lnTo>
                  <a:pt x="155374" y="1053582"/>
                </a:lnTo>
                <a:lnTo>
                  <a:pt x="154870" y="1053979"/>
                </a:lnTo>
                <a:lnTo>
                  <a:pt x="154581" y="1053979"/>
                </a:lnTo>
                <a:lnTo>
                  <a:pt x="154257" y="1054195"/>
                </a:lnTo>
                <a:lnTo>
                  <a:pt x="154076" y="1054087"/>
                </a:lnTo>
                <a:lnTo>
                  <a:pt x="154148" y="1053474"/>
                </a:lnTo>
                <a:close/>
                <a:moveTo>
                  <a:pt x="710958" y="1052105"/>
                </a:moveTo>
                <a:lnTo>
                  <a:pt x="711283" y="1052105"/>
                </a:lnTo>
                <a:lnTo>
                  <a:pt x="711751" y="1052573"/>
                </a:lnTo>
                <a:lnTo>
                  <a:pt x="711751" y="1052897"/>
                </a:lnTo>
                <a:lnTo>
                  <a:pt x="711968" y="1053114"/>
                </a:lnTo>
                <a:lnTo>
                  <a:pt x="712256" y="1053114"/>
                </a:lnTo>
                <a:lnTo>
                  <a:pt x="712364" y="1053186"/>
                </a:lnTo>
                <a:lnTo>
                  <a:pt x="712364" y="1053510"/>
                </a:lnTo>
                <a:lnTo>
                  <a:pt x="712545" y="1053690"/>
                </a:lnTo>
                <a:lnTo>
                  <a:pt x="712869" y="1053690"/>
                </a:lnTo>
                <a:lnTo>
                  <a:pt x="713951" y="1054699"/>
                </a:lnTo>
                <a:lnTo>
                  <a:pt x="713843" y="1055600"/>
                </a:lnTo>
                <a:lnTo>
                  <a:pt x="713554" y="1055889"/>
                </a:lnTo>
                <a:lnTo>
                  <a:pt x="713554" y="1056177"/>
                </a:lnTo>
                <a:lnTo>
                  <a:pt x="713374" y="1056393"/>
                </a:lnTo>
                <a:lnTo>
                  <a:pt x="713049" y="1056393"/>
                </a:lnTo>
                <a:lnTo>
                  <a:pt x="712977" y="1056177"/>
                </a:lnTo>
                <a:lnTo>
                  <a:pt x="712977" y="1055889"/>
                </a:lnTo>
                <a:lnTo>
                  <a:pt x="712653" y="1055600"/>
                </a:lnTo>
                <a:lnTo>
                  <a:pt x="712653" y="1055276"/>
                </a:lnTo>
                <a:lnTo>
                  <a:pt x="712364" y="1054988"/>
                </a:lnTo>
                <a:lnTo>
                  <a:pt x="712364" y="1054699"/>
                </a:lnTo>
                <a:lnTo>
                  <a:pt x="710958" y="1053294"/>
                </a:lnTo>
                <a:lnTo>
                  <a:pt x="710670" y="1053294"/>
                </a:lnTo>
                <a:lnTo>
                  <a:pt x="710453" y="1053186"/>
                </a:lnTo>
                <a:lnTo>
                  <a:pt x="710453" y="1052573"/>
                </a:lnTo>
                <a:close/>
                <a:moveTo>
                  <a:pt x="127141" y="1051095"/>
                </a:moveTo>
                <a:lnTo>
                  <a:pt x="127357" y="1051204"/>
                </a:lnTo>
                <a:lnTo>
                  <a:pt x="127249" y="1051492"/>
                </a:lnTo>
                <a:lnTo>
                  <a:pt x="127141" y="1051708"/>
                </a:lnTo>
                <a:lnTo>
                  <a:pt x="126961" y="1051492"/>
                </a:lnTo>
                <a:lnTo>
                  <a:pt x="126961" y="1051204"/>
                </a:lnTo>
                <a:close/>
                <a:moveTo>
                  <a:pt x="122381" y="1050987"/>
                </a:moveTo>
                <a:lnTo>
                  <a:pt x="122670" y="1050987"/>
                </a:lnTo>
                <a:lnTo>
                  <a:pt x="122886" y="1051204"/>
                </a:lnTo>
                <a:lnTo>
                  <a:pt x="122886" y="1051492"/>
                </a:lnTo>
                <a:lnTo>
                  <a:pt x="123175" y="1051780"/>
                </a:lnTo>
                <a:lnTo>
                  <a:pt x="122958" y="1051996"/>
                </a:lnTo>
                <a:lnTo>
                  <a:pt x="122381" y="1051888"/>
                </a:lnTo>
                <a:lnTo>
                  <a:pt x="122165" y="1051708"/>
                </a:lnTo>
                <a:lnTo>
                  <a:pt x="122273" y="1051095"/>
                </a:lnTo>
                <a:close/>
                <a:moveTo>
                  <a:pt x="121480" y="1050915"/>
                </a:moveTo>
                <a:lnTo>
                  <a:pt x="121768" y="1050987"/>
                </a:lnTo>
                <a:lnTo>
                  <a:pt x="121949" y="1051095"/>
                </a:lnTo>
                <a:lnTo>
                  <a:pt x="121876" y="1051708"/>
                </a:lnTo>
                <a:lnTo>
                  <a:pt x="121660" y="1051780"/>
                </a:lnTo>
                <a:lnTo>
                  <a:pt x="121263" y="1051384"/>
                </a:lnTo>
                <a:lnTo>
                  <a:pt x="121263" y="1051095"/>
                </a:lnTo>
                <a:close/>
                <a:moveTo>
                  <a:pt x="697797" y="1049402"/>
                </a:moveTo>
                <a:lnTo>
                  <a:pt x="698770" y="1049402"/>
                </a:lnTo>
                <a:lnTo>
                  <a:pt x="698879" y="1049618"/>
                </a:lnTo>
                <a:lnTo>
                  <a:pt x="698879" y="1050194"/>
                </a:lnTo>
                <a:lnTo>
                  <a:pt x="698698" y="1050303"/>
                </a:lnTo>
                <a:lnTo>
                  <a:pt x="697797" y="1050303"/>
                </a:lnTo>
                <a:lnTo>
                  <a:pt x="697616" y="1050086"/>
                </a:lnTo>
                <a:lnTo>
                  <a:pt x="697689" y="1049510"/>
                </a:lnTo>
                <a:close/>
                <a:moveTo>
                  <a:pt x="116468" y="1049113"/>
                </a:moveTo>
                <a:lnTo>
                  <a:pt x="116792" y="1049113"/>
                </a:lnTo>
                <a:lnTo>
                  <a:pt x="116973" y="1049293"/>
                </a:lnTo>
                <a:lnTo>
                  <a:pt x="116973" y="1049618"/>
                </a:lnTo>
                <a:lnTo>
                  <a:pt x="117297" y="1049906"/>
                </a:lnTo>
                <a:lnTo>
                  <a:pt x="117189" y="1050194"/>
                </a:lnTo>
                <a:lnTo>
                  <a:pt x="117477" y="1050519"/>
                </a:lnTo>
                <a:lnTo>
                  <a:pt x="117405" y="1052285"/>
                </a:lnTo>
                <a:lnTo>
                  <a:pt x="117477" y="1052393"/>
                </a:lnTo>
                <a:lnTo>
                  <a:pt x="117874" y="1052501"/>
                </a:lnTo>
                <a:lnTo>
                  <a:pt x="117982" y="1052573"/>
                </a:lnTo>
                <a:lnTo>
                  <a:pt x="117874" y="1053798"/>
                </a:lnTo>
                <a:lnTo>
                  <a:pt x="118199" y="1054087"/>
                </a:lnTo>
                <a:lnTo>
                  <a:pt x="118199" y="1054375"/>
                </a:lnTo>
                <a:lnTo>
                  <a:pt x="118487" y="1054699"/>
                </a:lnTo>
                <a:lnTo>
                  <a:pt x="118487" y="1055276"/>
                </a:lnTo>
                <a:lnTo>
                  <a:pt x="118090" y="1055600"/>
                </a:lnTo>
                <a:lnTo>
                  <a:pt x="118090" y="1056177"/>
                </a:lnTo>
                <a:lnTo>
                  <a:pt x="117694" y="1056502"/>
                </a:lnTo>
                <a:lnTo>
                  <a:pt x="117694" y="1057366"/>
                </a:lnTo>
                <a:lnTo>
                  <a:pt x="117477" y="1057475"/>
                </a:lnTo>
                <a:lnTo>
                  <a:pt x="116504" y="1057366"/>
                </a:lnTo>
                <a:lnTo>
                  <a:pt x="116396" y="1057294"/>
                </a:lnTo>
                <a:lnTo>
                  <a:pt x="116396" y="1056682"/>
                </a:lnTo>
                <a:lnTo>
                  <a:pt x="116215" y="1056393"/>
                </a:lnTo>
                <a:lnTo>
                  <a:pt x="116215" y="1056069"/>
                </a:lnTo>
                <a:lnTo>
                  <a:pt x="114989" y="1054808"/>
                </a:lnTo>
                <a:lnTo>
                  <a:pt x="114989" y="1054483"/>
                </a:lnTo>
                <a:lnTo>
                  <a:pt x="114124" y="1053510"/>
                </a:lnTo>
                <a:lnTo>
                  <a:pt x="114124" y="1053186"/>
                </a:lnTo>
                <a:lnTo>
                  <a:pt x="113908" y="1052897"/>
                </a:lnTo>
                <a:lnTo>
                  <a:pt x="113908" y="1052609"/>
                </a:lnTo>
                <a:lnTo>
                  <a:pt x="113619" y="1052285"/>
                </a:lnTo>
                <a:lnTo>
                  <a:pt x="113619" y="1051996"/>
                </a:lnTo>
                <a:lnTo>
                  <a:pt x="113295" y="1051708"/>
                </a:lnTo>
                <a:lnTo>
                  <a:pt x="113295" y="1051095"/>
                </a:lnTo>
                <a:lnTo>
                  <a:pt x="113511" y="1050915"/>
                </a:lnTo>
                <a:lnTo>
                  <a:pt x="115711" y="1051095"/>
                </a:lnTo>
                <a:lnTo>
                  <a:pt x="115891" y="1050987"/>
                </a:lnTo>
                <a:lnTo>
                  <a:pt x="115999" y="1050086"/>
                </a:lnTo>
                <a:lnTo>
                  <a:pt x="116287" y="1049798"/>
                </a:lnTo>
                <a:lnTo>
                  <a:pt x="116396" y="1049185"/>
                </a:lnTo>
                <a:close/>
                <a:moveTo>
                  <a:pt x="157646" y="1046122"/>
                </a:moveTo>
                <a:lnTo>
                  <a:pt x="158656" y="1046194"/>
                </a:lnTo>
                <a:lnTo>
                  <a:pt x="158836" y="1046626"/>
                </a:lnTo>
                <a:lnTo>
                  <a:pt x="159233" y="1046302"/>
                </a:lnTo>
                <a:lnTo>
                  <a:pt x="159521" y="1046302"/>
                </a:lnTo>
                <a:lnTo>
                  <a:pt x="160026" y="1046807"/>
                </a:lnTo>
                <a:lnTo>
                  <a:pt x="159918" y="1047419"/>
                </a:lnTo>
                <a:lnTo>
                  <a:pt x="159737" y="1047491"/>
                </a:lnTo>
                <a:lnTo>
                  <a:pt x="158548" y="1047419"/>
                </a:lnTo>
                <a:lnTo>
                  <a:pt x="157430" y="1046302"/>
                </a:lnTo>
                <a:close/>
                <a:moveTo>
                  <a:pt x="156456" y="1045798"/>
                </a:moveTo>
                <a:lnTo>
                  <a:pt x="157033" y="1045798"/>
                </a:lnTo>
                <a:lnTo>
                  <a:pt x="157141" y="1046014"/>
                </a:lnTo>
                <a:lnTo>
                  <a:pt x="157141" y="1046626"/>
                </a:lnTo>
                <a:lnTo>
                  <a:pt x="156961" y="1046699"/>
                </a:lnTo>
                <a:lnTo>
                  <a:pt x="156636" y="1046699"/>
                </a:lnTo>
                <a:lnTo>
                  <a:pt x="156240" y="1046194"/>
                </a:lnTo>
                <a:lnTo>
                  <a:pt x="156240" y="1045906"/>
                </a:lnTo>
                <a:close/>
                <a:moveTo>
                  <a:pt x="118667" y="1045401"/>
                </a:moveTo>
                <a:lnTo>
                  <a:pt x="118992" y="1045401"/>
                </a:lnTo>
                <a:lnTo>
                  <a:pt x="119461" y="1045906"/>
                </a:lnTo>
                <a:lnTo>
                  <a:pt x="119388" y="1046194"/>
                </a:lnTo>
                <a:lnTo>
                  <a:pt x="119280" y="1046302"/>
                </a:lnTo>
                <a:lnTo>
                  <a:pt x="118667" y="1046302"/>
                </a:lnTo>
                <a:lnTo>
                  <a:pt x="118487" y="1046122"/>
                </a:lnTo>
                <a:lnTo>
                  <a:pt x="118595" y="1045509"/>
                </a:lnTo>
                <a:close/>
                <a:moveTo>
                  <a:pt x="160639" y="1044933"/>
                </a:moveTo>
                <a:lnTo>
                  <a:pt x="160927" y="1044933"/>
                </a:lnTo>
                <a:lnTo>
                  <a:pt x="161036" y="1045113"/>
                </a:lnTo>
                <a:lnTo>
                  <a:pt x="161036" y="1045725"/>
                </a:lnTo>
                <a:lnTo>
                  <a:pt x="160819" y="1045798"/>
                </a:lnTo>
                <a:lnTo>
                  <a:pt x="160531" y="1045798"/>
                </a:lnTo>
                <a:lnTo>
                  <a:pt x="160423" y="1045617"/>
                </a:lnTo>
                <a:lnTo>
                  <a:pt x="160423" y="1045005"/>
                </a:lnTo>
                <a:close/>
                <a:moveTo>
                  <a:pt x="87477" y="1043311"/>
                </a:moveTo>
                <a:lnTo>
                  <a:pt x="91588" y="1043635"/>
                </a:lnTo>
                <a:lnTo>
                  <a:pt x="92597" y="1044716"/>
                </a:lnTo>
                <a:lnTo>
                  <a:pt x="92597" y="1045005"/>
                </a:lnTo>
                <a:lnTo>
                  <a:pt x="92886" y="1045329"/>
                </a:lnTo>
                <a:lnTo>
                  <a:pt x="92778" y="1045617"/>
                </a:lnTo>
                <a:lnTo>
                  <a:pt x="94292" y="1047203"/>
                </a:lnTo>
                <a:lnTo>
                  <a:pt x="94292" y="1047491"/>
                </a:lnTo>
                <a:lnTo>
                  <a:pt x="94580" y="1047924"/>
                </a:lnTo>
                <a:lnTo>
                  <a:pt x="94292" y="1048104"/>
                </a:lnTo>
                <a:lnTo>
                  <a:pt x="94184" y="1048717"/>
                </a:lnTo>
                <a:lnTo>
                  <a:pt x="94004" y="1048789"/>
                </a:lnTo>
                <a:lnTo>
                  <a:pt x="93679" y="1048789"/>
                </a:lnTo>
                <a:lnTo>
                  <a:pt x="93210" y="1049221"/>
                </a:lnTo>
                <a:lnTo>
                  <a:pt x="93210" y="1049798"/>
                </a:lnTo>
                <a:lnTo>
                  <a:pt x="92814" y="1050086"/>
                </a:lnTo>
                <a:lnTo>
                  <a:pt x="92814" y="1050987"/>
                </a:lnTo>
                <a:lnTo>
                  <a:pt x="92309" y="1051384"/>
                </a:lnTo>
                <a:lnTo>
                  <a:pt x="91912" y="1051384"/>
                </a:lnTo>
                <a:lnTo>
                  <a:pt x="91588" y="1051600"/>
                </a:lnTo>
                <a:lnTo>
                  <a:pt x="90903" y="1051600"/>
                </a:lnTo>
                <a:lnTo>
                  <a:pt x="89604" y="1052681"/>
                </a:lnTo>
                <a:lnTo>
                  <a:pt x="87693" y="1052501"/>
                </a:lnTo>
                <a:lnTo>
                  <a:pt x="87405" y="1052789"/>
                </a:lnTo>
                <a:lnTo>
                  <a:pt x="87008" y="1052789"/>
                </a:lnTo>
                <a:lnTo>
                  <a:pt x="86720" y="1052501"/>
                </a:lnTo>
                <a:lnTo>
                  <a:pt x="86395" y="1052393"/>
                </a:lnTo>
                <a:lnTo>
                  <a:pt x="86107" y="1052105"/>
                </a:lnTo>
                <a:lnTo>
                  <a:pt x="85818" y="1052105"/>
                </a:lnTo>
                <a:lnTo>
                  <a:pt x="85494" y="1051780"/>
                </a:lnTo>
                <a:lnTo>
                  <a:pt x="85205" y="1051708"/>
                </a:lnTo>
                <a:lnTo>
                  <a:pt x="84015" y="1050519"/>
                </a:lnTo>
                <a:lnTo>
                  <a:pt x="83691" y="1050411"/>
                </a:lnTo>
                <a:lnTo>
                  <a:pt x="83619" y="1050303"/>
                </a:lnTo>
                <a:lnTo>
                  <a:pt x="83619" y="1050014"/>
                </a:lnTo>
                <a:lnTo>
                  <a:pt x="82104" y="1048392"/>
                </a:lnTo>
                <a:lnTo>
                  <a:pt x="82104" y="1048104"/>
                </a:lnTo>
                <a:lnTo>
                  <a:pt x="81924" y="1047816"/>
                </a:lnTo>
                <a:lnTo>
                  <a:pt x="81924" y="1047095"/>
                </a:lnTo>
                <a:lnTo>
                  <a:pt x="82213" y="1046915"/>
                </a:lnTo>
                <a:lnTo>
                  <a:pt x="82321" y="1046302"/>
                </a:lnTo>
                <a:lnTo>
                  <a:pt x="82501" y="1046230"/>
                </a:lnTo>
                <a:lnTo>
                  <a:pt x="83114" y="1046230"/>
                </a:lnTo>
                <a:lnTo>
                  <a:pt x="83294" y="1046122"/>
                </a:lnTo>
                <a:lnTo>
                  <a:pt x="83402" y="1044933"/>
                </a:lnTo>
                <a:lnTo>
                  <a:pt x="83907" y="1044536"/>
                </a:lnTo>
                <a:lnTo>
                  <a:pt x="84196" y="1044536"/>
                </a:lnTo>
                <a:lnTo>
                  <a:pt x="84484" y="1044212"/>
                </a:lnTo>
                <a:lnTo>
                  <a:pt x="86395" y="1044428"/>
                </a:lnTo>
                <a:lnTo>
                  <a:pt x="86900" y="1044032"/>
                </a:lnTo>
                <a:lnTo>
                  <a:pt x="86972" y="1043707"/>
                </a:lnTo>
                <a:close/>
                <a:moveTo>
                  <a:pt x="169113" y="1041617"/>
                </a:moveTo>
                <a:lnTo>
                  <a:pt x="169690" y="1041725"/>
                </a:lnTo>
                <a:lnTo>
                  <a:pt x="169798" y="1041833"/>
                </a:lnTo>
                <a:lnTo>
                  <a:pt x="169798" y="1042410"/>
                </a:lnTo>
                <a:lnTo>
                  <a:pt x="169581" y="1042518"/>
                </a:lnTo>
                <a:lnTo>
                  <a:pt x="169293" y="1042518"/>
                </a:lnTo>
                <a:lnTo>
                  <a:pt x="168896" y="1042013"/>
                </a:lnTo>
                <a:lnTo>
                  <a:pt x="168896" y="1041833"/>
                </a:lnTo>
                <a:close/>
                <a:moveTo>
                  <a:pt x="165903" y="1041112"/>
                </a:moveTo>
                <a:lnTo>
                  <a:pt x="166120" y="1041329"/>
                </a:lnTo>
                <a:lnTo>
                  <a:pt x="166012" y="1041833"/>
                </a:lnTo>
                <a:lnTo>
                  <a:pt x="165903" y="1042013"/>
                </a:lnTo>
                <a:lnTo>
                  <a:pt x="165507" y="1042013"/>
                </a:lnTo>
                <a:lnTo>
                  <a:pt x="165399" y="1041833"/>
                </a:lnTo>
                <a:lnTo>
                  <a:pt x="165399" y="1041509"/>
                </a:lnTo>
                <a:close/>
                <a:moveTo>
                  <a:pt x="387805" y="1040824"/>
                </a:moveTo>
                <a:lnTo>
                  <a:pt x="388418" y="1040824"/>
                </a:lnTo>
                <a:lnTo>
                  <a:pt x="388923" y="1041329"/>
                </a:lnTo>
                <a:lnTo>
                  <a:pt x="388815" y="1041905"/>
                </a:lnTo>
                <a:lnTo>
                  <a:pt x="388707" y="1042013"/>
                </a:lnTo>
                <a:lnTo>
                  <a:pt x="388021" y="1042013"/>
                </a:lnTo>
                <a:lnTo>
                  <a:pt x="387625" y="1041509"/>
                </a:lnTo>
                <a:lnTo>
                  <a:pt x="387625" y="1040932"/>
                </a:lnTo>
                <a:close/>
                <a:moveTo>
                  <a:pt x="392204" y="1040716"/>
                </a:moveTo>
                <a:lnTo>
                  <a:pt x="392493" y="1040716"/>
                </a:lnTo>
                <a:lnTo>
                  <a:pt x="392673" y="1040932"/>
                </a:lnTo>
                <a:lnTo>
                  <a:pt x="392565" y="1042734"/>
                </a:lnTo>
                <a:lnTo>
                  <a:pt x="393286" y="1043527"/>
                </a:lnTo>
                <a:lnTo>
                  <a:pt x="393683" y="1043527"/>
                </a:lnTo>
                <a:lnTo>
                  <a:pt x="393971" y="1043815"/>
                </a:lnTo>
                <a:lnTo>
                  <a:pt x="394584" y="1043815"/>
                </a:lnTo>
                <a:lnTo>
                  <a:pt x="394981" y="1044320"/>
                </a:lnTo>
                <a:lnTo>
                  <a:pt x="394981" y="1044608"/>
                </a:lnTo>
                <a:lnTo>
                  <a:pt x="395161" y="1044824"/>
                </a:lnTo>
                <a:lnTo>
                  <a:pt x="395485" y="1044824"/>
                </a:lnTo>
                <a:lnTo>
                  <a:pt x="396675" y="1046014"/>
                </a:lnTo>
                <a:lnTo>
                  <a:pt x="396964" y="1046014"/>
                </a:lnTo>
                <a:lnTo>
                  <a:pt x="398082" y="1047095"/>
                </a:lnTo>
                <a:lnTo>
                  <a:pt x="398082" y="1047419"/>
                </a:lnTo>
                <a:lnTo>
                  <a:pt x="398370" y="1047708"/>
                </a:lnTo>
                <a:lnTo>
                  <a:pt x="398262" y="1048104"/>
                </a:lnTo>
                <a:lnTo>
                  <a:pt x="398586" y="1048392"/>
                </a:lnTo>
                <a:lnTo>
                  <a:pt x="398586" y="1049005"/>
                </a:lnTo>
                <a:lnTo>
                  <a:pt x="398262" y="1049185"/>
                </a:lnTo>
                <a:lnTo>
                  <a:pt x="398190" y="1049510"/>
                </a:lnTo>
                <a:lnTo>
                  <a:pt x="397865" y="1049798"/>
                </a:lnTo>
                <a:lnTo>
                  <a:pt x="397865" y="1050086"/>
                </a:lnTo>
                <a:lnTo>
                  <a:pt x="397577" y="1050411"/>
                </a:lnTo>
                <a:lnTo>
                  <a:pt x="397577" y="1050699"/>
                </a:lnTo>
                <a:lnTo>
                  <a:pt x="397361" y="1050807"/>
                </a:lnTo>
                <a:lnTo>
                  <a:pt x="397072" y="1050807"/>
                </a:lnTo>
                <a:lnTo>
                  <a:pt x="396784" y="1050483"/>
                </a:lnTo>
                <a:lnTo>
                  <a:pt x="395197" y="1050411"/>
                </a:lnTo>
                <a:lnTo>
                  <a:pt x="394872" y="1050086"/>
                </a:lnTo>
                <a:lnTo>
                  <a:pt x="394584" y="1050086"/>
                </a:lnTo>
                <a:lnTo>
                  <a:pt x="392889" y="1048392"/>
                </a:lnTo>
                <a:lnTo>
                  <a:pt x="392889" y="1048104"/>
                </a:lnTo>
                <a:lnTo>
                  <a:pt x="391591" y="1046626"/>
                </a:lnTo>
                <a:lnTo>
                  <a:pt x="391303" y="1046626"/>
                </a:lnTo>
                <a:lnTo>
                  <a:pt x="390798" y="1046122"/>
                </a:lnTo>
                <a:lnTo>
                  <a:pt x="390906" y="1044716"/>
                </a:lnTo>
                <a:lnTo>
                  <a:pt x="390690" y="1044536"/>
                </a:lnTo>
                <a:lnTo>
                  <a:pt x="390401" y="1044536"/>
                </a:lnTo>
                <a:lnTo>
                  <a:pt x="390293" y="1044320"/>
                </a:lnTo>
                <a:lnTo>
                  <a:pt x="390401" y="1042806"/>
                </a:lnTo>
                <a:lnTo>
                  <a:pt x="391014" y="1042338"/>
                </a:lnTo>
                <a:lnTo>
                  <a:pt x="391014" y="1042013"/>
                </a:lnTo>
                <a:lnTo>
                  <a:pt x="391411" y="1041725"/>
                </a:lnTo>
                <a:lnTo>
                  <a:pt x="391411" y="1041437"/>
                </a:lnTo>
                <a:close/>
                <a:moveTo>
                  <a:pt x="174593" y="1039346"/>
                </a:moveTo>
                <a:lnTo>
                  <a:pt x="175098" y="1039815"/>
                </a:lnTo>
                <a:lnTo>
                  <a:pt x="175098" y="1040139"/>
                </a:lnTo>
                <a:lnTo>
                  <a:pt x="174882" y="1040247"/>
                </a:lnTo>
                <a:lnTo>
                  <a:pt x="174269" y="1040247"/>
                </a:lnTo>
                <a:lnTo>
                  <a:pt x="174089" y="1040139"/>
                </a:lnTo>
                <a:lnTo>
                  <a:pt x="174089" y="1039743"/>
                </a:lnTo>
                <a:close/>
                <a:moveTo>
                  <a:pt x="165723" y="1039346"/>
                </a:moveTo>
                <a:lnTo>
                  <a:pt x="166697" y="1039418"/>
                </a:lnTo>
                <a:lnTo>
                  <a:pt x="167418" y="1040211"/>
                </a:lnTo>
                <a:lnTo>
                  <a:pt x="167418" y="1040824"/>
                </a:lnTo>
                <a:lnTo>
                  <a:pt x="167490" y="1040932"/>
                </a:lnTo>
                <a:lnTo>
                  <a:pt x="167706" y="1040824"/>
                </a:lnTo>
                <a:lnTo>
                  <a:pt x="167706" y="1040536"/>
                </a:lnTo>
                <a:lnTo>
                  <a:pt x="167887" y="1040319"/>
                </a:lnTo>
                <a:lnTo>
                  <a:pt x="168608" y="1041112"/>
                </a:lnTo>
                <a:lnTo>
                  <a:pt x="168608" y="1042338"/>
                </a:lnTo>
                <a:lnTo>
                  <a:pt x="168391" y="1042518"/>
                </a:lnTo>
                <a:lnTo>
                  <a:pt x="168103" y="1042121"/>
                </a:lnTo>
                <a:lnTo>
                  <a:pt x="166516" y="1042013"/>
                </a:lnTo>
                <a:lnTo>
                  <a:pt x="166300" y="1041905"/>
                </a:lnTo>
                <a:lnTo>
                  <a:pt x="166408" y="1041040"/>
                </a:lnTo>
                <a:lnTo>
                  <a:pt x="165507" y="1040031"/>
                </a:lnTo>
                <a:lnTo>
                  <a:pt x="165615" y="1039418"/>
                </a:lnTo>
                <a:close/>
                <a:moveTo>
                  <a:pt x="82717" y="1038734"/>
                </a:moveTo>
                <a:lnTo>
                  <a:pt x="83402" y="1038842"/>
                </a:lnTo>
                <a:lnTo>
                  <a:pt x="83511" y="1039022"/>
                </a:lnTo>
                <a:lnTo>
                  <a:pt x="83511" y="1039238"/>
                </a:lnTo>
                <a:lnTo>
                  <a:pt x="83799" y="1039635"/>
                </a:lnTo>
                <a:lnTo>
                  <a:pt x="83691" y="1039923"/>
                </a:lnTo>
                <a:lnTo>
                  <a:pt x="83619" y="1040031"/>
                </a:lnTo>
                <a:lnTo>
                  <a:pt x="82898" y="1039923"/>
                </a:lnTo>
                <a:lnTo>
                  <a:pt x="82789" y="1039815"/>
                </a:lnTo>
                <a:lnTo>
                  <a:pt x="82789" y="1039238"/>
                </a:lnTo>
                <a:lnTo>
                  <a:pt x="82609" y="1038950"/>
                </a:lnTo>
                <a:close/>
                <a:moveTo>
                  <a:pt x="175062" y="1037652"/>
                </a:moveTo>
                <a:lnTo>
                  <a:pt x="175675" y="1037652"/>
                </a:lnTo>
                <a:lnTo>
                  <a:pt x="175855" y="1037833"/>
                </a:lnTo>
                <a:lnTo>
                  <a:pt x="175783" y="1038445"/>
                </a:lnTo>
                <a:lnTo>
                  <a:pt x="175567" y="1038517"/>
                </a:lnTo>
                <a:lnTo>
                  <a:pt x="175279" y="1038517"/>
                </a:lnTo>
                <a:lnTo>
                  <a:pt x="174882" y="1038049"/>
                </a:lnTo>
                <a:lnTo>
                  <a:pt x="174882" y="1037724"/>
                </a:lnTo>
                <a:close/>
                <a:moveTo>
                  <a:pt x="425594" y="1037148"/>
                </a:moveTo>
                <a:lnTo>
                  <a:pt x="425991" y="1037616"/>
                </a:lnTo>
                <a:lnTo>
                  <a:pt x="425991" y="1037941"/>
                </a:lnTo>
                <a:lnTo>
                  <a:pt x="425594" y="1038337"/>
                </a:lnTo>
                <a:lnTo>
                  <a:pt x="425378" y="1038121"/>
                </a:lnTo>
                <a:lnTo>
                  <a:pt x="425378" y="1037328"/>
                </a:lnTo>
                <a:close/>
                <a:moveTo>
                  <a:pt x="172899" y="1037148"/>
                </a:moveTo>
                <a:lnTo>
                  <a:pt x="173295" y="1037652"/>
                </a:lnTo>
                <a:lnTo>
                  <a:pt x="173187" y="1037724"/>
                </a:lnTo>
                <a:lnTo>
                  <a:pt x="172791" y="1037724"/>
                </a:lnTo>
                <a:lnTo>
                  <a:pt x="172682" y="1037544"/>
                </a:lnTo>
                <a:lnTo>
                  <a:pt x="172682" y="1037328"/>
                </a:lnTo>
                <a:close/>
                <a:moveTo>
                  <a:pt x="83907" y="1036139"/>
                </a:moveTo>
                <a:lnTo>
                  <a:pt x="85097" y="1036247"/>
                </a:lnTo>
                <a:lnTo>
                  <a:pt x="85422" y="1036643"/>
                </a:lnTo>
                <a:lnTo>
                  <a:pt x="86684" y="1036751"/>
                </a:lnTo>
                <a:lnTo>
                  <a:pt x="86792" y="1036823"/>
                </a:lnTo>
                <a:lnTo>
                  <a:pt x="86792" y="1037724"/>
                </a:lnTo>
                <a:lnTo>
                  <a:pt x="86612" y="1037833"/>
                </a:lnTo>
                <a:lnTo>
                  <a:pt x="86287" y="1037833"/>
                </a:lnTo>
                <a:lnTo>
                  <a:pt x="85890" y="1038121"/>
                </a:lnTo>
                <a:lnTo>
                  <a:pt x="85602" y="1038121"/>
                </a:lnTo>
                <a:lnTo>
                  <a:pt x="84592" y="1038950"/>
                </a:lnTo>
                <a:lnTo>
                  <a:pt x="84015" y="1038842"/>
                </a:lnTo>
                <a:lnTo>
                  <a:pt x="83799" y="1038734"/>
                </a:lnTo>
                <a:lnTo>
                  <a:pt x="83907" y="1038121"/>
                </a:lnTo>
                <a:lnTo>
                  <a:pt x="83619" y="1037833"/>
                </a:lnTo>
                <a:lnTo>
                  <a:pt x="83691" y="1036355"/>
                </a:lnTo>
                <a:close/>
                <a:moveTo>
                  <a:pt x="415894" y="1035130"/>
                </a:moveTo>
                <a:lnTo>
                  <a:pt x="416507" y="1035238"/>
                </a:lnTo>
                <a:lnTo>
                  <a:pt x="416616" y="1035346"/>
                </a:lnTo>
                <a:lnTo>
                  <a:pt x="416616" y="1035958"/>
                </a:lnTo>
                <a:lnTo>
                  <a:pt x="416507" y="1036139"/>
                </a:lnTo>
                <a:lnTo>
                  <a:pt x="415822" y="1036031"/>
                </a:lnTo>
                <a:lnTo>
                  <a:pt x="415714" y="1035958"/>
                </a:lnTo>
                <a:lnTo>
                  <a:pt x="415714" y="1035346"/>
                </a:lnTo>
                <a:close/>
                <a:moveTo>
                  <a:pt x="383442" y="1033147"/>
                </a:moveTo>
                <a:lnTo>
                  <a:pt x="384127" y="1033147"/>
                </a:lnTo>
                <a:lnTo>
                  <a:pt x="384235" y="1033364"/>
                </a:lnTo>
                <a:lnTo>
                  <a:pt x="384127" y="1033436"/>
                </a:lnTo>
                <a:lnTo>
                  <a:pt x="383442" y="1033436"/>
                </a:lnTo>
                <a:lnTo>
                  <a:pt x="383334" y="1033364"/>
                </a:lnTo>
                <a:close/>
                <a:moveTo>
                  <a:pt x="380449" y="1031562"/>
                </a:moveTo>
                <a:lnTo>
                  <a:pt x="381026" y="1031562"/>
                </a:lnTo>
                <a:lnTo>
                  <a:pt x="381134" y="1031670"/>
                </a:lnTo>
                <a:lnTo>
                  <a:pt x="381134" y="1031958"/>
                </a:lnTo>
                <a:lnTo>
                  <a:pt x="380954" y="1032138"/>
                </a:lnTo>
                <a:lnTo>
                  <a:pt x="380341" y="1032138"/>
                </a:lnTo>
                <a:lnTo>
                  <a:pt x="380233" y="1031958"/>
                </a:lnTo>
                <a:lnTo>
                  <a:pt x="380233" y="1031670"/>
                </a:lnTo>
                <a:close/>
                <a:moveTo>
                  <a:pt x="378250" y="1030769"/>
                </a:moveTo>
                <a:lnTo>
                  <a:pt x="378538" y="1030841"/>
                </a:lnTo>
                <a:lnTo>
                  <a:pt x="378646" y="1030949"/>
                </a:lnTo>
                <a:lnTo>
                  <a:pt x="378646" y="1031273"/>
                </a:lnTo>
                <a:lnTo>
                  <a:pt x="378538" y="1031453"/>
                </a:lnTo>
                <a:lnTo>
                  <a:pt x="378250" y="1031345"/>
                </a:lnTo>
                <a:lnTo>
                  <a:pt x="378033" y="1031273"/>
                </a:lnTo>
                <a:lnTo>
                  <a:pt x="378033" y="1030949"/>
                </a:lnTo>
                <a:close/>
                <a:moveTo>
                  <a:pt x="376952" y="1030156"/>
                </a:moveTo>
                <a:lnTo>
                  <a:pt x="377637" y="1030156"/>
                </a:lnTo>
                <a:lnTo>
                  <a:pt x="377745" y="1030372"/>
                </a:lnTo>
                <a:lnTo>
                  <a:pt x="377745" y="1030949"/>
                </a:lnTo>
                <a:lnTo>
                  <a:pt x="377565" y="1031057"/>
                </a:lnTo>
                <a:lnTo>
                  <a:pt x="376952" y="1031057"/>
                </a:lnTo>
                <a:lnTo>
                  <a:pt x="376843" y="1030877"/>
                </a:lnTo>
                <a:lnTo>
                  <a:pt x="376843" y="1030264"/>
                </a:lnTo>
                <a:close/>
                <a:moveTo>
                  <a:pt x="183860" y="1029976"/>
                </a:moveTo>
                <a:lnTo>
                  <a:pt x="184149" y="1029976"/>
                </a:lnTo>
                <a:lnTo>
                  <a:pt x="184257" y="1030048"/>
                </a:lnTo>
                <a:lnTo>
                  <a:pt x="184257" y="1030949"/>
                </a:lnTo>
                <a:lnTo>
                  <a:pt x="184041" y="1031057"/>
                </a:lnTo>
                <a:lnTo>
                  <a:pt x="183752" y="1031057"/>
                </a:lnTo>
                <a:lnTo>
                  <a:pt x="183356" y="1030661"/>
                </a:lnTo>
                <a:lnTo>
                  <a:pt x="183356" y="1030372"/>
                </a:lnTo>
                <a:close/>
                <a:moveTo>
                  <a:pt x="180471" y="1029075"/>
                </a:moveTo>
                <a:lnTo>
                  <a:pt x="180759" y="1029075"/>
                </a:lnTo>
                <a:lnTo>
                  <a:pt x="180868" y="1029255"/>
                </a:lnTo>
                <a:lnTo>
                  <a:pt x="180868" y="1029579"/>
                </a:lnTo>
                <a:lnTo>
                  <a:pt x="180651" y="1029651"/>
                </a:lnTo>
                <a:lnTo>
                  <a:pt x="180363" y="1029651"/>
                </a:lnTo>
                <a:lnTo>
                  <a:pt x="180146" y="1029579"/>
                </a:lnTo>
                <a:lnTo>
                  <a:pt x="180255" y="1029255"/>
                </a:lnTo>
                <a:close/>
                <a:moveTo>
                  <a:pt x="101251" y="1028354"/>
                </a:moveTo>
                <a:lnTo>
                  <a:pt x="102549" y="1028354"/>
                </a:lnTo>
                <a:lnTo>
                  <a:pt x="102730" y="1028570"/>
                </a:lnTo>
                <a:lnTo>
                  <a:pt x="102657" y="1029147"/>
                </a:lnTo>
                <a:lnTo>
                  <a:pt x="102153" y="1029579"/>
                </a:lnTo>
                <a:lnTo>
                  <a:pt x="101540" y="1029579"/>
                </a:lnTo>
                <a:lnTo>
                  <a:pt x="101035" y="1029075"/>
                </a:lnTo>
                <a:lnTo>
                  <a:pt x="101143" y="1028462"/>
                </a:lnTo>
                <a:close/>
                <a:moveTo>
                  <a:pt x="183752" y="1026984"/>
                </a:moveTo>
                <a:lnTo>
                  <a:pt x="184041" y="1026984"/>
                </a:lnTo>
                <a:lnTo>
                  <a:pt x="184149" y="1027165"/>
                </a:lnTo>
                <a:lnTo>
                  <a:pt x="184149" y="1027669"/>
                </a:lnTo>
                <a:lnTo>
                  <a:pt x="183969" y="1027849"/>
                </a:lnTo>
                <a:lnTo>
                  <a:pt x="183356" y="1027777"/>
                </a:lnTo>
                <a:lnTo>
                  <a:pt x="183139" y="1027669"/>
                </a:lnTo>
                <a:lnTo>
                  <a:pt x="183247" y="1027381"/>
                </a:lnTo>
                <a:close/>
                <a:moveTo>
                  <a:pt x="192911" y="1026083"/>
                </a:moveTo>
                <a:lnTo>
                  <a:pt x="193921" y="1026156"/>
                </a:lnTo>
                <a:lnTo>
                  <a:pt x="194029" y="1026264"/>
                </a:lnTo>
                <a:lnTo>
                  <a:pt x="194029" y="1026984"/>
                </a:lnTo>
                <a:lnTo>
                  <a:pt x="193199" y="1027561"/>
                </a:lnTo>
                <a:lnTo>
                  <a:pt x="192514" y="1027561"/>
                </a:lnTo>
                <a:lnTo>
                  <a:pt x="192406" y="1027381"/>
                </a:lnTo>
                <a:lnTo>
                  <a:pt x="192406" y="1026480"/>
                </a:lnTo>
                <a:close/>
                <a:moveTo>
                  <a:pt x="183139" y="1025687"/>
                </a:moveTo>
                <a:lnTo>
                  <a:pt x="183860" y="1025759"/>
                </a:lnTo>
                <a:lnTo>
                  <a:pt x="183932" y="1025867"/>
                </a:lnTo>
                <a:lnTo>
                  <a:pt x="183932" y="1026480"/>
                </a:lnTo>
                <a:lnTo>
                  <a:pt x="183752" y="1026660"/>
                </a:lnTo>
                <a:lnTo>
                  <a:pt x="183428" y="1026552"/>
                </a:lnTo>
                <a:lnTo>
                  <a:pt x="182959" y="1026156"/>
                </a:lnTo>
                <a:lnTo>
                  <a:pt x="183031" y="1025867"/>
                </a:lnTo>
                <a:close/>
                <a:moveTo>
                  <a:pt x="189810" y="1025579"/>
                </a:moveTo>
                <a:lnTo>
                  <a:pt x="191108" y="1025687"/>
                </a:lnTo>
                <a:lnTo>
                  <a:pt x="191216" y="1025867"/>
                </a:lnTo>
                <a:lnTo>
                  <a:pt x="191108" y="1026984"/>
                </a:lnTo>
                <a:lnTo>
                  <a:pt x="191036" y="1027165"/>
                </a:lnTo>
                <a:lnTo>
                  <a:pt x="190423" y="1026480"/>
                </a:lnTo>
                <a:lnTo>
                  <a:pt x="190098" y="1026480"/>
                </a:lnTo>
                <a:lnTo>
                  <a:pt x="189630" y="1025975"/>
                </a:lnTo>
                <a:lnTo>
                  <a:pt x="189630" y="1025687"/>
                </a:lnTo>
                <a:close/>
                <a:moveTo>
                  <a:pt x="181949" y="1025291"/>
                </a:moveTo>
                <a:lnTo>
                  <a:pt x="182562" y="1025363"/>
                </a:lnTo>
                <a:lnTo>
                  <a:pt x="182634" y="1025471"/>
                </a:lnTo>
                <a:lnTo>
                  <a:pt x="182634" y="1026083"/>
                </a:lnTo>
                <a:lnTo>
                  <a:pt x="182562" y="1026264"/>
                </a:lnTo>
                <a:lnTo>
                  <a:pt x="182166" y="1026264"/>
                </a:lnTo>
                <a:lnTo>
                  <a:pt x="181769" y="1025759"/>
                </a:lnTo>
                <a:lnTo>
                  <a:pt x="181769" y="1025471"/>
                </a:lnTo>
                <a:close/>
                <a:moveTo>
                  <a:pt x="192118" y="1024858"/>
                </a:moveTo>
                <a:lnTo>
                  <a:pt x="192406" y="1024858"/>
                </a:lnTo>
                <a:lnTo>
                  <a:pt x="192803" y="1025363"/>
                </a:lnTo>
                <a:lnTo>
                  <a:pt x="192803" y="1025687"/>
                </a:lnTo>
                <a:lnTo>
                  <a:pt x="192334" y="1026083"/>
                </a:lnTo>
                <a:lnTo>
                  <a:pt x="191721" y="1025975"/>
                </a:lnTo>
                <a:lnTo>
                  <a:pt x="191541" y="1025867"/>
                </a:lnTo>
                <a:lnTo>
                  <a:pt x="191613" y="1025291"/>
                </a:lnTo>
                <a:close/>
                <a:moveTo>
                  <a:pt x="423394" y="1024570"/>
                </a:moveTo>
                <a:lnTo>
                  <a:pt x="424981" y="1024678"/>
                </a:lnTo>
                <a:lnTo>
                  <a:pt x="425053" y="1024786"/>
                </a:lnTo>
                <a:lnTo>
                  <a:pt x="425053" y="1025182"/>
                </a:lnTo>
                <a:lnTo>
                  <a:pt x="425378" y="1025471"/>
                </a:lnTo>
                <a:lnTo>
                  <a:pt x="425378" y="1025795"/>
                </a:lnTo>
                <a:lnTo>
                  <a:pt x="425666" y="1026083"/>
                </a:lnTo>
                <a:lnTo>
                  <a:pt x="425666" y="1027273"/>
                </a:lnTo>
                <a:lnTo>
                  <a:pt x="425955" y="1027561"/>
                </a:lnTo>
                <a:lnTo>
                  <a:pt x="425882" y="1029075"/>
                </a:lnTo>
                <a:lnTo>
                  <a:pt x="426171" y="1029363"/>
                </a:lnTo>
                <a:lnTo>
                  <a:pt x="426063" y="1029687"/>
                </a:lnTo>
                <a:lnTo>
                  <a:pt x="425774" y="1029976"/>
                </a:lnTo>
                <a:lnTo>
                  <a:pt x="425666" y="1031670"/>
                </a:lnTo>
                <a:lnTo>
                  <a:pt x="425594" y="1031850"/>
                </a:lnTo>
                <a:lnTo>
                  <a:pt x="424296" y="1031778"/>
                </a:lnTo>
                <a:lnTo>
                  <a:pt x="422601" y="1030084"/>
                </a:lnTo>
                <a:lnTo>
                  <a:pt x="422601" y="1029760"/>
                </a:lnTo>
                <a:lnTo>
                  <a:pt x="422313" y="1029471"/>
                </a:lnTo>
                <a:lnTo>
                  <a:pt x="422385" y="1029183"/>
                </a:lnTo>
                <a:lnTo>
                  <a:pt x="422096" y="1028859"/>
                </a:lnTo>
                <a:lnTo>
                  <a:pt x="422096" y="1028282"/>
                </a:lnTo>
                <a:lnTo>
                  <a:pt x="422385" y="1027958"/>
                </a:lnTo>
                <a:lnTo>
                  <a:pt x="422493" y="1026768"/>
                </a:lnTo>
                <a:lnTo>
                  <a:pt x="422205" y="1026480"/>
                </a:lnTo>
                <a:lnTo>
                  <a:pt x="422205" y="1026156"/>
                </a:lnTo>
                <a:lnTo>
                  <a:pt x="422493" y="1025867"/>
                </a:lnTo>
                <a:lnTo>
                  <a:pt x="422601" y="1024966"/>
                </a:lnTo>
                <a:lnTo>
                  <a:pt x="422781" y="1024894"/>
                </a:lnTo>
                <a:lnTo>
                  <a:pt x="423070" y="1024894"/>
                </a:lnTo>
                <a:close/>
                <a:moveTo>
                  <a:pt x="188440" y="1023092"/>
                </a:moveTo>
                <a:lnTo>
                  <a:pt x="188728" y="1023489"/>
                </a:lnTo>
                <a:lnTo>
                  <a:pt x="189305" y="1023489"/>
                </a:lnTo>
                <a:lnTo>
                  <a:pt x="189521" y="1023669"/>
                </a:lnTo>
                <a:lnTo>
                  <a:pt x="189413" y="1024786"/>
                </a:lnTo>
                <a:lnTo>
                  <a:pt x="189233" y="1024966"/>
                </a:lnTo>
                <a:lnTo>
                  <a:pt x="188043" y="1024858"/>
                </a:lnTo>
                <a:lnTo>
                  <a:pt x="187538" y="1024390"/>
                </a:lnTo>
                <a:lnTo>
                  <a:pt x="187538" y="1024065"/>
                </a:lnTo>
                <a:lnTo>
                  <a:pt x="187719" y="1023993"/>
                </a:lnTo>
                <a:lnTo>
                  <a:pt x="188043" y="1023993"/>
                </a:lnTo>
                <a:lnTo>
                  <a:pt x="188223" y="1023885"/>
                </a:lnTo>
                <a:lnTo>
                  <a:pt x="188223" y="1023272"/>
                </a:lnTo>
                <a:close/>
                <a:moveTo>
                  <a:pt x="187538" y="1021578"/>
                </a:moveTo>
                <a:lnTo>
                  <a:pt x="188223" y="1021578"/>
                </a:lnTo>
                <a:lnTo>
                  <a:pt x="188332" y="1021795"/>
                </a:lnTo>
                <a:lnTo>
                  <a:pt x="188332" y="1022696"/>
                </a:lnTo>
                <a:lnTo>
                  <a:pt x="187827" y="1023092"/>
                </a:lnTo>
                <a:lnTo>
                  <a:pt x="187142" y="1023092"/>
                </a:lnTo>
                <a:lnTo>
                  <a:pt x="187033" y="1022876"/>
                </a:lnTo>
                <a:lnTo>
                  <a:pt x="187033" y="1022299"/>
                </a:lnTo>
                <a:lnTo>
                  <a:pt x="187430" y="1021975"/>
                </a:lnTo>
                <a:lnTo>
                  <a:pt x="187430" y="1021687"/>
                </a:lnTo>
                <a:close/>
                <a:moveTo>
                  <a:pt x="189233" y="1020497"/>
                </a:moveTo>
                <a:lnTo>
                  <a:pt x="189521" y="1020497"/>
                </a:lnTo>
                <a:lnTo>
                  <a:pt x="190026" y="1021002"/>
                </a:lnTo>
                <a:lnTo>
                  <a:pt x="189918" y="1021290"/>
                </a:lnTo>
                <a:lnTo>
                  <a:pt x="189810" y="1021398"/>
                </a:lnTo>
                <a:lnTo>
                  <a:pt x="189233" y="1021398"/>
                </a:lnTo>
                <a:lnTo>
                  <a:pt x="189017" y="1021182"/>
                </a:lnTo>
                <a:lnTo>
                  <a:pt x="189017" y="1020605"/>
                </a:lnTo>
                <a:close/>
                <a:moveTo>
                  <a:pt x="187033" y="1020101"/>
                </a:moveTo>
                <a:lnTo>
                  <a:pt x="187719" y="1020101"/>
                </a:lnTo>
                <a:lnTo>
                  <a:pt x="188728" y="1021182"/>
                </a:lnTo>
                <a:lnTo>
                  <a:pt x="188512" y="1021398"/>
                </a:lnTo>
                <a:lnTo>
                  <a:pt x="187250" y="1021290"/>
                </a:lnTo>
                <a:lnTo>
                  <a:pt x="186817" y="1020786"/>
                </a:lnTo>
                <a:lnTo>
                  <a:pt x="186817" y="1020173"/>
                </a:lnTo>
                <a:close/>
                <a:moveTo>
                  <a:pt x="183644" y="1019488"/>
                </a:moveTo>
                <a:lnTo>
                  <a:pt x="184257" y="1019596"/>
                </a:lnTo>
                <a:lnTo>
                  <a:pt x="184329" y="1019704"/>
                </a:lnTo>
                <a:lnTo>
                  <a:pt x="184329" y="1020281"/>
                </a:lnTo>
                <a:lnTo>
                  <a:pt x="184149" y="1020497"/>
                </a:lnTo>
                <a:lnTo>
                  <a:pt x="183860" y="1020389"/>
                </a:lnTo>
                <a:lnTo>
                  <a:pt x="183464" y="1019885"/>
                </a:lnTo>
                <a:lnTo>
                  <a:pt x="183464" y="1019704"/>
                </a:lnTo>
                <a:close/>
                <a:moveTo>
                  <a:pt x="177081" y="1018479"/>
                </a:moveTo>
                <a:lnTo>
                  <a:pt x="177370" y="1018479"/>
                </a:lnTo>
                <a:lnTo>
                  <a:pt x="177767" y="1018911"/>
                </a:lnTo>
                <a:lnTo>
                  <a:pt x="177767" y="1019308"/>
                </a:lnTo>
                <a:lnTo>
                  <a:pt x="177550" y="1019380"/>
                </a:lnTo>
                <a:lnTo>
                  <a:pt x="176973" y="1019380"/>
                </a:lnTo>
                <a:lnTo>
                  <a:pt x="176865" y="1019200"/>
                </a:lnTo>
                <a:lnTo>
                  <a:pt x="176865" y="1018587"/>
                </a:lnTo>
                <a:close/>
                <a:moveTo>
                  <a:pt x="190711" y="1017001"/>
                </a:moveTo>
                <a:lnTo>
                  <a:pt x="191973" y="1017109"/>
                </a:lnTo>
                <a:lnTo>
                  <a:pt x="192586" y="1017686"/>
                </a:lnTo>
                <a:lnTo>
                  <a:pt x="193163" y="1017794"/>
                </a:lnTo>
                <a:lnTo>
                  <a:pt x="193488" y="1018082"/>
                </a:lnTo>
                <a:lnTo>
                  <a:pt x="193776" y="1018082"/>
                </a:lnTo>
                <a:lnTo>
                  <a:pt x="194065" y="1018479"/>
                </a:lnTo>
                <a:lnTo>
                  <a:pt x="195074" y="1018479"/>
                </a:lnTo>
                <a:lnTo>
                  <a:pt x="195363" y="1018803"/>
                </a:lnTo>
                <a:lnTo>
                  <a:pt x="195976" y="1018911"/>
                </a:lnTo>
                <a:lnTo>
                  <a:pt x="196264" y="1019200"/>
                </a:lnTo>
                <a:lnTo>
                  <a:pt x="196877" y="1019200"/>
                </a:lnTo>
                <a:lnTo>
                  <a:pt x="197490" y="1019885"/>
                </a:lnTo>
                <a:lnTo>
                  <a:pt x="197779" y="1019596"/>
                </a:lnTo>
                <a:lnTo>
                  <a:pt x="198752" y="1019704"/>
                </a:lnTo>
                <a:lnTo>
                  <a:pt x="199077" y="1019993"/>
                </a:lnTo>
                <a:lnTo>
                  <a:pt x="199365" y="1019993"/>
                </a:lnTo>
                <a:lnTo>
                  <a:pt x="199654" y="1020281"/>
                </a:lnTo>
                <a:lnTo>
                  <a:pt x="199978" y="1020389"/>
                </a:lnTo>
                <a:lnTo>
                  <a:pt x="200663" y="1021074"/>
                </a:lnTo>
                <a:lnTo>
                  <a:pt x="200663" y="1021687"/>
                </a:lnTo>
                <a:lnTo>
                  <a:pt x="200591" y="1021903"/>
                </a:lnTo>
                <a:lnTo>
                  <a:pt x="200159" y="1021903"/>
                </a:lnTo>
                <a:lnTo>
                  <a:pt x="199978" y="1021975"/>
                </a:lnTo>
                <a:lnTo>
                  <a:pt x="200159" y="1022191"/>
                </a:lnTo>
                <a:lnTo>
                  <a:pt x="200483" y="1022191"/>
                </a:lnTo>
                <a:lnTo>
                  <a:pt x="200772" y="1022479"/>
                </a:lnTo>
                <a:lnTo>
                  <a:pt x="201096" y="1022479"/>
                </a:lnTo>
                <a:lnTo>
                  <a:pt x="201276" y="1022696"/>
                </a:lnTo>
                <a:lnTo>
                  <a:pt x="201204" y="1023272"/>
                </a:lnTo>
                <a:lnTo>
                  <a:pt x="201493" y="1023597"/>
                </a:lnTo>
                <a:lnTo>
                  <a:pt x="201493" y="1024173"/>
                </a:lnTo>
                <a:lnTo>
                  <a:pt x="201781" y="1024498"/>
                </a:lnTo>
                <a:lnTo>
                  <a:pt x="201673" y="1025687"/>
                </a:lnTo>
                <a:lnTo>
                  <a:pt x="200195" y="1026876"/>
                </a:lnTo>
                <a:lnTo>
                  <a:pt x="199906" y="1026876"/>
                </a:lnTo>
                <a:lnTo>
                  <a:pt x="199185" y="1027489"/>
                </a:lnTo>
                <a:lnTo>
                  <a:pt x="198897" y="1027381"/>
                </a:lnTo>
                <a:lnTo>
                  <a:pt x="198680" y="1027561"/>
                </a:lnTo>
                <a:lnTo>
                  <a:pt x="198680" y="1027885"/>
                </a:lnTo>
                <a:lnTo>
                  <a:pt x="198500" y="1027958"/>
                </a:lnTo>
                <a:lnTo>
                  <a:pt x="198211" y="1027958"/>
                </a:lnTo>
                <a:lnTo>
                  <a:pt x="197887" y="1027669"/>
                </a:lnTo>
                <a:lnTo>
                  <a:pt x="197599" y="1027885"/>
                </a:lnTo>
                <a:lnTo>
                  <a:pt x="196589" y="1027885"/>
                </a:lnTo>
                <a:lnTo>
                  <a:pt x="196300" y="1028066"/>
                </a:lnTo>
                <a:lnTo>
                  <a:pt x="195904" y="1027669"/>
                </a:lnTo>
                <a:lnTo>
                  <a:pt x="195904" y="1027057"/>
                </a:lnTo>
                <a:lnTo>
                  <a:pt x="196192" y="1026768"/>
                </a:lnTo>
                <a:lnTo>
                  <a:pt x="196300" y="1025867"/>
                </a:lnTo>
                <a:lnTo>
                  <a:pt x="196012" y="1025579"/>
                </a:lnTo>
                <a:lnTo>
                  <a:pt x="196012" y="1024966"/>
                </a:lnTo>
                <a:lnTo>
                  <a:pt x="195904" y="1024786"/>
                </a:lnTo>
                <a:lnTo>
                  <a:pt x="195615" y="1025074"/>
                </a:lnTo>
                <a:lnTo>
                  <a:pt x="194894" y="1025074"/>
                </a:lnTo>
                <a:lnTo>
                  <a:pt x="194714" y="1025182"/>
                </a:lnTo>
                <a:lnTo>
                  <a:pt x="195183" y="1025687"/>
                </a:lnTo>
                <a:lnTo>
                  <a:pt x="195507" y="1025687"/>
                </a:lnTo>
                <a:lnTo>
                  <a:pt x="195687" y="1025867"/>
                </a:lnTo>
                <a:lnTo>
                  <a:pt x="195615" y="1026480"/>
                </a:lnTo>
                <a:lnTo>
                  <a:pt x="195110" y="1026876"/>
                </a:lnTo>
                <a:lnTo>
                  <a:pt x="194786" y="1026876"/>
                </a:lnTo>
                <a:lnTo>
                  <a:pt x="193596" y="1025579"/>
                </a:lnTo>
                <a:lnTo>
                  <a:pt x="193308" y="1025471"/>
                </a:lnTo>
                <a:lnTo>
                  <a:pt x="193199" y="1025363"/>
                </a:lnTo>
                <a:lnTo>
                  <a:pt x="193199" y="1025074"/>
                </a:lnTo>
                <a:lnTo>
                  <a:pt x="192911" y="1024786"/>
                </a:lnTo>
                <a:lnTo>
                  <a:pt x="192911" y="1024173"/>
                </a:lnTo>
                <a:lnTo>
                  <a:pt x="193091" y="1024065"/>
                </a:lnTo>
                <a:lnTo>
                  <a:pt x="193416" y="1024065"/>
                </a:lnTo>
                <a:lnTo>
                  <a:pt x="193885" y="1023669"/>
                </a:lnTo>
                <a:lnTo>
                  <a:pt x="193199" y="1022876"/>
                </a:lnTo>
                <a:lnTo>
                  <a:pt x="192803" y="1022768"/>
                </a:lnTo>
                <a:lnTo>
                  <a:pt x="192406" y="1022371"/>
                </a:lnTo>
                <a:lnTo>
                  <a:pt x="192406" y="1022083"/>
                </a:lnTo>
                <a:lnTo>
                  <a:pt x="192082" y="1021795"/>
                </a:lnTo>
                <a:lnTo>
                  <a:pt x="192190" y="1021398"/>
                </a:lnTo>
                <a:lnTo>
                  <a:pt x="191901" y="1021074"/>
                </a:lnTo>
                <a:lnTo>
                  <a:pt x="191901" y="1020786"/>
                </a:lnTo>
                <a:lnTo>
                  <a:pt x="191397" y="1020389"/>
                </a:lnTo>
                <a:lnTo>
                  <a:pt x="191288" y="1020497"/>
                </a:lnTo>
                <a:lnTo>
                  <a:pt x="191216" y="1020786"/>
                </a:lnTo>
                <a:lnTo>
                  <a:pt x="191613" y="1021074"/>
                </a:lnTo>
                <a:lnTo>
                  <a:pt x="191505" y="1021687"/>
                </a:lnTo>
                <a:lnTo>
                  <a:pt x="191793" y="1021975"/>
                </a:lnTo>
                <a:lnTo>
                  <a:pt x="191505" y="1022299"/>
                </a:lnTo>
                <a:lnTo>
                  <a:pt x="191397" y="1022588"/>
                </a:lnTo>
                <a:lnTo>
                  <a:pt x="191108" y="1022876"/>
                </a:lnTo>
                <a:lnTo>
                  <a:pt x="191000" y="1024065"/>
                </a:lnTo>
                <a:lnTo>
                  <a:pt x="190892" y="1024173"/>
                </a:lnTo>
                <a:lnTo>
                  <a:pt x="190495" y="1024173"/>
                </a:lnTo>
                <a:lnTo>
                  <a:pt x="189233" y="1022696"/>
                </a:lnTo>
                <a:lnTo>
                  <a:pt x="189233" y="1022371"/>
                </a:lnTo>
                <a:lnTo>
                  <a:pt x="189630" y="1022191"/>
                </a:lnTo>
                <a:lnTo>
                  <a:pt x="189630" y="1021903"/>
                </a:lnTo>
                <a:lnTo>
                  <a:pt x="189810" y="1021687"/>
                </a:lnTo>
                <a:lnTo>
                  <a:pt x="190134" y="1021795"/>
                </a:lnTo>
                <a:lnTo>
                  <a:pt x="190207" y="1021578"/>
                </a:lnTo>
                <a:lnTo>
                  <a:pt x="190315" y="1020677"/>
                </a:lnTo>
                <a:lnTo>
                  <a:pt x="188512" y="1018803"/>
                </a:lnTo>
                <a:lnTo>
                  <a:pt x="188620" y="1018479"/>
                </a:lnTo>
                <a:lnTo>
                  <a:pt x="189125" y="1018082"/>
                </a:lnTo>
                <a:lnTo>
                  <a:pt x="190026" y="1018191"/>
                </a:lnTo>
                <a:lnTo>
                  <a:pt x="190315" y="1018479"/>
                </a:lnTo>
                <a:lnTo>
                  <a:pt x="190603" y="1018479"/>
                </a:lnTo>
                <a:lnTo>
                  <a:pt x="191216" y="1019092"/>
                </a:lnTo>
                <a:lnTo>
                  <a:pt x="191829" y="1019200"/>
                </a:lnTo>
                <a:lnTo>
                  <a:pt x="192009" y="1019092"/>
                </a:lnTo>
                <a:lnTo>
                  <a:pt x="191613" y="1018587"/>
                </a:lnTo>
                <a:lnTo>
                  <a:pt x="191216" y="1018587"/>
                </a:lnTo>
                <a:lnTo>
                  <a:pt x="190711" y="1017902"/>
                </a:lnTo>
                <a:lnTo>
                  <a:pt x="190423" y="1017902"/>
                </a:lnTo>
                <a:lnTo>
                  <a:pt x="190207" y="1017686"/>
                </a:lnTo>
                <a:lnTo>
                  <a:pt x="190207" y="1017398"/>
                </a:lnTo>
                <a:close/>
                <a:moveTo>
                  <a:pt x="182851" y="1016497"/>
                </a:moveTo>
                <a:lnTo>
                  <a:pt x="183139" y="1016821"/>
                </a:lnTo>
                <a:lnTo>
                  <a:pt x="183428" y="1016821"/>
                </a:lnTo>
                <a:lnTo>
                  <a:pt x="183932" y="1017290"/>
                </a:lnTo>
                <a:lnTo>
                  <a:pt x="183824" y="1017614"/>
                </a:lnTo>
                <a:lnTo>
                  <a:pt x="184221" y="1017902"/>
                </a:lnTo>
                <a:lnTo>
                  <a:pt x="184113" y="1018191"/>
                </a:lnTo>
                <a:lnTo>
                  <a:pt x="184437" y="1018515"/>
                </a:lnTo>
                <a:lnTo>
                  <a:pt x="184437" y="1018803"/>
                </a:lnTo>
                <a:lnTo>
                  <a:pt x="183932" y="1019200"/>
                </a:lnTo>
                <a:lnTo>
                  <a:pt x="183644" y="1018911"/>
                </a:lnTo>
                <a:lnTo>
                  <a:pt x="183139" y="1019308"/>
                </a:lnTo>
                <a:lnTo>
                  <a:pt x="183139" y="1019596"/>
                </a:lnTo>
                <a:lnTo>
                  <a:pt x="182923" y="1019776"/>
                </a:lnTo>
                <a:lnTo>
                  <a:pt x="182634" y="1019704"/>
                </a:lnTo>
                <a:lnTo>
                  <a:pt x="181336" y="1018299"/>
                </a:lnTo>
                <a:lnTo>
                  <a:pt x="181444" y="1017109"/>
                </a:lnTo>
                <a:lnTo>
                  <a:pt x="181949" y="1016713"/>
                </a:lnTo>
                <a:lnTo>
                  <a:pt x="182526" y="1016821"/>
                </a:lnTo>
                <a:close/>
                <a:moveTo>
                  <a:pt x="176072" y="1014515"/>
                </a:moveTo>
                <a:lnTo>
                  <a:pt x="176685" y="1014623"/>
                </a:lnTo>
                <a:lnTo>
                  <a:pt x="176865" y="1014695"/>
                </a:lnTo>
                <a:lnTo>
                  <a:pt x="176757" y="1015019"/>
                </a:lnTo>
                <a:lnTo>
                  <a:pt x="176288" y="1015416"/>
                </a:lnTo>
                <a:lnTo>
                  <a:pt x="175855" y="1014911"/>
                </a:lnTo>
                <a:lnTo>
                  <a:pt x="175855" y="1014623"/>
                </a:lnTo>
                <a:close/>
                <a:moveTo>
                  <a:pt x="250712" y="1014226"/>
                </a:moveTo>
                <a:lnTo>
                  <a:pt x="251289" y="1014298"/>
                </a:lnTo>
                <a:lnTo>
                  <a:pt x="251397" y="1014406"/>
                </a:lnTo>
                <a:lnTo>
                  <a:pt x="251397" y="1015019"/>
                </a:lnTo>
                <a:lnTo>
                  <a:pt x="251217" y="1015199"/>
                </a:lnTo>
                <a:lnTo>
                  <a:pt x="250604" y="1015091"/>
                </a:lnTo>
                <a:lnTo>
                  <a:pt x="250496" y="1015019"/>
                </a:lnTo>
                <a:lnTo>
                  <a:pt x="250496" y="1014406"/>
                </a:lnTo>
                <a:close/>
                <a:moveTo>
                  <a:pt x="247503" y="1014010"/>
                </a:moveTo>
                <a:lnTo>
                  <a:pt x="248116" y="1014118"/>
                </a:lnTo>
                <a:lnTo>
                  <a:pt x="248296" y="1014190"/>
                </a:lnTo>
                <a:lnTo>
                  <a:pt x="248296" y="1014515"/>
                </a:lnTo>
                <a:lnTo>
                  <a:pt x="247827" y="1014911"/>
                </a:lnTo>
                <a:lnTo>
                  <a:pt x="247431" y="1014911"/>
                </a:lnTo>
                <a:lnTo>
                  <a:pt x="247323" y="1014695"/>
                </a:lnTo>
                <a:lnTo>
                  <a:pt x="247323" y="1014190"/>
                </a:lnTo>
                <a:close/>
                <a:moveTo>
                  <a:pt x="246529" y="1014010"/>
                </a:moveTo>
                <a:lnTo>
                  <a:pt x="246926" y="1014010"/>
                </a:lnTo>
                <a:lnTo>
                  <a:pt x="246998" y="1014118"/>
                </a:lnTo>
                <a:lnTo>
                  <a:pt x="246998" y="1014406"/>
                </a:lnTo>
                <a:lnTo>
                  <a:pt x="246818" y="1014623"/>
                </a:lnTo>
                <a:lnTo>
                  <a:pt x="246421" y="1014118"/>
                </a:lnTo>
                <a:close/>
                <a:moveTo>
                  <a:pt x="175783" y="1013325"/>
                </a:moveTo>
                <a:lnTo>
                  <a:pt x="176180" y="1013325"/>
                </a:lnTo>
                <a:lnTo>
                  <a:pt x="176577" y="1013794"/>
                </a:lnTo>
                <a:lnTo>
                  <a:pt x="176072" y="1014226"/>
                </a:lnTo>
                <a:lnTo>
                  <a:pt x="175783" y="1014226"/>
                </a:lnTo>
                <a:lnTo>
                  <a:pt x="175567" y="1014010"/>
                </a:lnTo>
                <a:lnTo>
                  <a:pt x="175675" y="1013397"/>
                </a:lnTo>
                <a:close/>
                <a:moveTo>
                  <a:pt x="256193" y="1012532"/>
                </a:moveTo>
                <a:lnTo>
                  <a:pt x="256481" y="1012532"/>
                </a:lnTo>
                <a:lnTo>
                  <a:pt x="256770" y="1012821"/>
                </a:lnTo>
                <a:lnTo>
                  <a:pt x="257058" y="1012929"/>
                </a:lnTo>
                <a:lnTo>
                  <a:pt x="257383" y="1013217"/>
                </a:lnTo>
                <a:lnTo>
                  <a:pt x="257671" y="1013217"/>
                </a:lnTo>
                <a:lnTo>
                  <a:pt x="257852" y="1013433"/>
                </a:lnTo>
                <a:lnTo>
                  <a:pt x="257780" y="1014010"/>
                </a:lnTo>
                <a:lnTo>
                  <a:pt x="257563" y="1014118"/>
                </a:lnTo>
                <a:lnTo>
                  <a:pt x="256986" y="1014010"/>
                </a:lnTo>
                <a:lnTo>
                  <a:pt x="256770" y="1014226"/>
                </a:lnTo>
                <a:lnTo>
                  <a:pt x="256770" y="1015127"/>
                </a:lnTo>
                <a:lnTo>
                  <a:pt x="257094" y="1015416"/>
                </a:lnTo>
                <a:lnTo>
                  <a:pt x="256986" y="1016028"/>
                </a:lnTo>
                <a:lnTo>
                  <a:pt x="257203" y="1016100"/>
                </a:lnTo>
                <a:lnTo>
                  <a:pt x="257780" y="1016208"/>
                </a:lnTo>
                <a:lnTo>
                  <a:pt x="258284" y="1016713"/>
                </a:lnTo>
                <a:lnTo>
                  <a:pt x="258176" y="1017794"/>
                </a:lnTo>
                <a:lnTo>
                  <a:pt x="258501" y="1018191"/>
                </a:lnTo>
                <a:lnTo>
                  <a:pt x="258501" y="1018803"/>
                </a:lnTo>
                <a:lnTo>
                  <a:pt x="258068" y="1018984"/>
                </a:lnTo>
                <a:lnTo>
                  <a:pt x="257996" y="1020497"/>
                </a:lnTo>
                <a:lnTo>
                  <a:pt x="257671" y="1020786"/>
                </a:lnTo>
                <a:lnTo>
                  <a:pt x="257671" y="1021110"/>
                </a:lnTo>
                <a:lnTo>
                  <a:pt x="257491" y="1021182"/>
                </a:lnTo>
                <a:lnTo>
                  <a:pt x="256806" y="1021182"/>
                </a:lnTo>
                <a:lnTo>
                  <a:pt x="256698" y="1021002"/>
                </a:lnTo>
                <a:lnTo>
                  <a:pt x="256698" y="1020713"/>
                </a:lnTo>
                <a:lnTo>
                  <a:pt x="257094" y="1020497"/>
                </a:lnTo>
                <a:lnTo>
                  <a:pt x="257094" y="1020209"/>
                </a:lnTo>
                <a:lnTo>
                  <a:pt x="256806" y="1019812"/>
                </a:lnTo>
                <a:lnTo>
                  <a:pt x="256806" y="1019488"/>
                </a:lnTo>
                <a:lnTo>
                  <a:pt x="256481" y="1019200"/>
                </a:lnTo>
                <a:lnTo>
                  <a:pt x="256481" y="1018587"/>
                </a:lnTo>
                <a:lnTo>
                  <a:pt x="256301" y="1018299"/>
                </a:lnTo>
                <a:lnTo>
                  <a:pt x="256301" y="1017109"/>
                </a:lnTo>
                <a:lnTo>
                  <a:pt x="255977" y="1016821"/>
                </a:lnTo>
                <a:lnTo>
                  <a:pt x="256085" y="1016497"/>
                </a:lnTo>
                <a:lnTo>
                  <a:pt x="255003" y="1015416"/>
                </a:lnTo>
                <a:lnTo>
                  <a:pt x="254679" y="1015416"/>
                </a:lnTo>
                <a:lnTo>
                  <a:pt x="254102" y="1014803"/>
                </a:lnTo>
                <a:lnTo>
                  <a:pt x="253489" y="1014695"/>
                </a:lnTo>
                <a:lnTo>
                  <a:pt x="253200" y="1014406"/>
                </a:lnTo>
                <a:lnTo>
                  <a:pt x="252876" y="1014406"/>
                </a:lnTo>
                <a:lnTo>
                  <a:pt x="252407" y="1013902"/>
                </a:lnTo>
                <a:lnTo>
                  <a:pt x="252407" y="1013613"/>
                </a:lnTo>
                <a:lnTo>
                  <a:pt x="252082" y="1013325"/>
                </a:lnTo>
                <a:lnTo>
                  <a:pt x="252191" y="1012712"/>
                </a:lnTo>
                <a:lnTo>
                  <a:pt x="252407" y="1012604"/>
                </a:lnTo>
                <a:lnTo>
                  <a:pt x="252695" y="1012929"/>
                </a:lnTo>
                <a:lnTo>
                  <a:pt x="255183" y="1013001"/>
                </a:lnTo>
                <a:lnTo>
                  <a:pt x="255472" y="1012821"/>
                </a:lnTo>
                <a:lnTo>
                  <a:pt x="255796" y="1012821"/>
                </a:lnTo>
                <a:close/>
                <a:moveTo>
                  <a:pt x="260664" y="1011631"/>
                </a:moveTo>
                <a:lnTo>
                  <a:pt x="261277" y="1011631"/>
                </a:lnTo>
                <a:lnTo>
                  <a:pt x="261385" y="1011811"/>
                </a:lnTo>
                <a:lnTo>
                  <a:pt x="261277" y="1013325"/>
                </a:lnTo>
                <a:lnTo>
                  <a:pt x="261566" y="1013613"/>
                </a:lnTo>
                <a:lnTo>
                  <a:pt x="261566" y="1013902"/>
                </a:lnTo>
                <a:lnTo>
                  <a:pt x="261782" y="1014118"/>
                </a:lnTo>
                <a:lnTo>
                  <a:pt x="262070" y="1014118"/>
                </a:lnTo>
                <a:lnTo>
                  <a:pt x="262359" y="1014406"/>
                </a:lnTo>
                <a:lnTo>
                  <a:pt x="262683" y="1014406"/>
                </a:lnTo>
                <a:lnTo>
                  <a:pt x="263369" y="1015199"/>
                </a:lnTo>
                <a:lnTo>
                  <a:pt x="262864" y="1015596"/>
                </a:lnTo>
                <a:lnTo>
                  <a:pt x="262287" y="1015596"/>
                </a:lnTo>
                <a:lnTo>
                  <a:pt x="261962" y="1015307"/>
                </a:lnTo>
                <a:lnTo>
                  <a:pt x="261674" y="1015199"/>
                </a:lnTo>
                <a:lnTo>
                  <a:pt x="261385" y="1014911"/>
                </a:lnTo>
                <a:lnTo>
                  <a:pt x="261061" y="1014911"/>
                </a:lnTo>
                <a:lnTo>
                  <a:pt x="260484" y="1014298"/>
                </a:lnTo>
                <a:lnTo>
                  <a:pt x="260159" y="1014226"/>
                </a:lnTo>
                <a:lnTo>
                  <a:pt x="259691" y="1013830"/>
                </a:lnTo>
                <a:lnTo>
                  <a:pt x="259691" y="1013505"/>
                </a:lnTo>
                <a:lnTo>
                  <a:pt x="260087" y="1013217"/>
                </a:lnTo>
                <a:lnTo>
                  <a:pt x="260087" y="1012316"/>
                </a:lnTo>
                <a:lnTo>
                  <a:pt x="260484" y="1012028"/>
                </a:lnTo>
                <a:lnTo>
                  <a:pt x="260484" y="1011703"/>
                </a:lnTo>
                <a:close/>
                <a:moveTo>
                  <a:pt x="471099" y="1008928"/>
                </a:moveTo>
                <a:lnTo>
                  <a:pt x="474020" y="1009036"/>
                </a:lnTo>
                <a:lnTo>
                  <a:pt x="474128" y="1009217"/>
                </a:lnTo>
                <a:lnTo>
                  <a:pt x="474128" y="1009505"/>
                </a:lnTo>
                <a:lnTo>
                  <a:pt x="474417" y="1009829"/>
                </a:lnTo>
                <a:lnTo>
                  <a:pt x="474417" y="1010622"/>
                </a:lnTo>
                <a:lnTo>
                  <a:pt x="474236" y="1010802"/>
                </a:lnTo>
                <a:lnTo>
                  <a:pt x="473912" y="1010802"/>
                </a:lnTo>
                <a:lnTo>
                  <a:pt x="473732" y="1010910"/>
                </a:lnTo>
                <a:lnTo>
                  <a:pt x="473732" y="1011199"/>
                </a:lnTo>
                <a:lnTo>
                  <a:pt x="473407" y="1011523"/>
                </a:lnTo>
                <a:lnTo>
                  <a:pt x="473407" y="1011811"/>
                </a:lnTo>
                <a:lnTo>
                  <a:pt x="473010" y="1012100"/>
                </a:lnTo>
                <a:lnTo>
                  <a:pt x="473010" y="1012424"/>
                </a:lnTo>
                <a:lnTo>
                  <a:pt x="473227" y="1012496"/>
                </a:lnTo>
                <a:lnTo>
                  <a:pt x="473515" y="1012496"/>
                </a:lnTo>
                <a:lnTo>
                  <a:pt x="473912" y="1013001"/>
                </a:lnTo>
                <a:lnTo>
                  <a:pt x="473912" y="1013325"/>
                </a:lnTo>
                <a:lnTo>
                  <a:pt x="473804" y="1013397"/>
                </a:lnTo>
                <a:lnTo>
                  <a:pt x="473119" y="1013397"/>
                </a:lnTo>
                <a:lnTo>
                  <a:pt x="472830" y="1013722"/>
                </a:lnTo>
                <a:lnTo>
                  <a:pt x="472217" y="1013722"/>
                </a:lnTo>
                <a:lnTo>
                  <a:pt x="471821" y="1014010"/>
                </a:lnTo>
                <a:lnTo>
                  <a:pt x="471496" y="1013902"/>
                </a:lnTo>
                <a:lnTo>
                  <a:pt x="471099" y="1013505"/>
                </a:lnTo>
                <a:lnTo>
                  <a:pt x="471099" y="1012893"/>
                </a:lnTo>
                <a:lnTo>
                  <a:pt x="470919" y="1012712"/>
                </a:lnTo>
                <a:lnTo>
                  <a:pt x="470631" y="1012712"/>
                </a:lnTo>
                <a:lnTo>
                  <a:pt x="470018" y="1012100"/>
                </a:lnTo>
                <a:lnTo>
                  <a:pt x="469729" y="1012100"/>
                </a:lnTo>
                <a:lnTo>
                  <a:pt x="469333" y="1011631"/>
                </a:lnTo>
                <a:lnTo>
                  <a:pt x="469333" y="1011019"/>
                </a:lnTo>
                <a:lnTo>
                  <a:pt x="469008" y="1010730"/>
                </a:lnTo>
                <a:lnTo>
                  <a:pt x="469008" y="1010406"/>
                </a:lnTo>
                <a:lnTo>
                  <a:pt x="468828" y="1010226"/>
                </a:lnTo>
                <a:lnTo>
                  <a:pt x="468503" y="1010226"/>
                </a:lnTo>
                <a:lnTo>
                  <a:pt x="468431" y="1010118"/>
                </a:lnTo>
                <a:lnTo>
                  <a:pt x="468431" y="1009217"/>
                </a:lnTo>
                <a:lnTo>
                  <a:pt x="468611" y="1009036"/>
                </a:lnTo>
                <a:lnTo>
                  <a:pt x="470811" y="1009108"/>
                </a:lnTo>
                <a:close/>
                <a:moveTo>
                  <a:pt x="118667" y="1007919"/>
                </a:moveTo>
                <a:lnTo>
                  <a:pt x="118775" y="1008135"/>
                </a:lnTo>
                <a:lnTo>
                  <a:pt x="118775" y="1008424"/>
                </a:lnTo>
                <a:lnTo>
                  <a:pt x="118595" y="1008532"/>
                </a:lnTo>
                <a:lnTo>
                  <a:pt x="118487" y="1008316"/>
                </a:lnTo>
                <a:lnTo>
                  <a:pt x="118487" y="1008027"/>
                </a:lnTo>
                <a:close/>
                <a:moveTo>
                  <a:pt x="207262" y="1007234"/>
                </a:moveTo>
                <a:lnTo>
                  <a:pt x="207551" y="1007234"/>
                </a:lnTo>
                <a:lnTo>
                  <a:pt x="207659" y="1007342"/>
                </a:lnTo>
                <a:lnTo>
                  <a:pt x="207659" y="1007631"/>
                </a:lnTo>
                <a:lnTo>
                  <a:pt x="207947" y="1007919"/>
                </a:lnTo>
                <a:lnTo>
                  <a:pt x="207875" y="1008820"/>
                </a:lnTo>
                <a:lnTo>
                  <a:pt x="207767" y="1009036"/>
                </a:lnTo>
                <a:lnTo>
                  <a:pt x="206974" y="1008243"/>
                </a:lnTo>
                <a:lnTo>
                  <a:pt x="207046" y="1007342"/>
                </a:lnTo>
                <a:close/>
                <a:moveTo>
                  <a:pt x="206072" y="1005937"/>
                </a:moveTo>
                <a:lnTo>
                  <a:pt x="206361" y="1005937"/>
                </a:lnTo>
                <a:lnTo>
                  <a:pt x="206469" y="1006153"/>
                </a:lnTo>
                <a:lnTo>
                  <a:pt x="206469" y="1006730"/>
                </a:lnTo>
                <a:lnTo>
                  <a:pt x="206252" y="1006838"/>
                </a:lnTo>
                <a:lnTo>
                  <a:pt x="205856" y="1006333"/>
                </a:lnTo>
                <a:lnTo>
                  <a:pt x="205856" y="1006045"/>
                </a:lnTo>
                <a:close/>
                <a:moveTo>
                  <a:pt x="446111" y="1004748"/>
                </a:moveTo>
                <a:lnTo>
                  <a:pt x="446508" y="1004748"/>
                </a:lnTo>
                <a:lnTo>
                  <a:pt x="446616" y="1004856"/>
                </a:lnTo>
                <a:lnTo>
                  <a:pt x="446616" y="1005757"/>
                </a:lnTo>
                <a:lnTo>
                  <a:pt x="446400" y="1005937"/>
                </a:lnTo>
                <a:lnTo>
                  <a:pt x="446111" y="1005937"/>
                </a:lnTo>
                <a:lnTo>
                  <a:pt x="445606" y="1005432"/>
                </a:lnTo>
                <a:lnTo>
                  <a:pt x="445606" y="1005144"/>
                </a:lnTo>
                <a:close/>
                <a:moveTo>
                  <a:pt x="445210" y="1003738"/>
                </a:moveTo>
                <a:lnTo>
                  <a:pt x="445606" y="1003738"/>
                </a:lnTo>
                <a:lnTo>
                  <a:pt x="446003" y="1004243"/>
                </a:lnTo>
                <a:lnTo>
                  <a:pt x="445823" y="1004351"/>
                </a:lnTo>
                <a:lnTo>
                  <a:pt x="445210" y="1004351"/>
                </a:lnTo>
                <a:lnTo>
                  <a:pt x="445101" y="1004243"/>
                </a:lnTo>
                <a:lnTo>
                  <a:pt x="445101" y="1003955"/>
                </a:lnTo>
                <a:close/>
                <a:moveTo>
                  <a:pt x="445606" y="1002946"/>
                </a:moveTo>
                <a:lnTo>
                  <a:pt x="445895" y="1002946"/>
                </a:lnTo>
                <a:lnTo>
                  <a:pt x="446400" y="1003342"/>
                </a:lnTo>
                <a:lnTo>
                  <a:pt x="446400" y="1003630"/>
                </a:lnTo>
                <a:lnTo>
                  <a:pt x="446219" y="1003847"/>
                </a:lnTo>
                <a:lnTo>
                  <a:pt x="445390" y="1003054"/>
                </a:lnTo>
                <a:close/>
                <a:moveTo>
                  <a:pt x="431147" y="1002441"/>
                </a:moveTo>
                <a:lnTo>
                  <a:pt x="431471" y="1002441"/>
                </a:lnTo>
                <a:lnTo>
                  <a:pt x="431544" y="1002657"/>
                </a:lnTo>
                <a:lnTo>
                  <a:pt x="431544" y="1003234"/>
                </a:lnTo>
                <a:lnTo>
                  <a:pt x="431471" y="1003342"/>
                </a:lnTo>
                <a:lnTo>
                  <a:pt x="430750" y="1003342"/>
                </a:lnTo>
                <a:lnTo>
                  <a:pt x="430642" y="1003162"/>
                </a:lnTo>
                <a:lnTo>
                  <a:pt x="430642" y="1002837"/>
                </a:lnTo>
                <a:close/>
                <a:moveTo>
                  <a:pt x="427685" y="1001936"/>
                </a:moveTo>
                <a:lnTo>
                  <a:pt x="428370" y="1002045"/>
                </a:lnTo>
                <a:lnTo>
                  <a:pt x="428479" y="1002153"/>
                </a:lnTo>
                <a:lnTo>
                  <a:pt x="428479" y="1002729"/>
                </a:lnTo>
                <a:lnTo>
                  <a:pt x="427649" y="1003450"/>
                </a:lnTo>
                <a:lnTo>
                  <a:pt x="426676" y="1003450"/>
                </a:lnTo>
                <a:lnTo>
                  <a:pt x="426568" y="1003234"/>
                </a:lnTo>
                <a:lnTo>
                  <a:pt x="426568" y="1002657"/>
                </a:lnTo>
                <a:lnTo>
                  <a:pt x="427072" y="1002261"/>
                </a:lnTo>
                <a:lnTo>
                  <a:pt x="427361" y="1002261"/>
                </a:lnTo>
                <a:close/>
                <a:moveTo>
                  <a:pt x="211337" y="1001864"/>
                </a:moveTo>
                <a:lnTo>
                  <a:pt x="212058" y="1001864"/>
                </a:lnTo>
                <a:lnTo>
                  <a:pt x="212130" y="1002045"/>
                </a:lnTo>
                <a:lnTo>
                  <a:pt x="212130" y="1002333"/>
                </a:lnTo>
                <a:lnTo>
                  <a:pt x="211950" y="1002441"/>
                </a:lnTo>
                <a:lnTo>
                  <a:pt x="211337" y="1002441"/>
                </a:lnTo>
                <a:lnTo>
                  <a:pt x="211156" y="1002261"/>
                </a:lnTo>
                <a:lnTo>
                  <a:pt x="211228" y="1001936"/>
                </a:lnTo>
                <a:close/>
                <a:moveTo>
                  <a:pt x="431471" y="1001540"/>
                </a:moveTo>
                <a:lnTo>
                  <a:pt x="431760" y="1001648"/>
                </a:lnTo>
                <a:lnTo>
                  <a:pt x="431940" y="1001756"/>
                </a:lnTo>
                <a:lnTo>
                  <a:pt x="431940" y="1002045"/>
                </a:lnTo>
                <a:lnTo>
                  <a:pt x="431760" y="1002153"/>
                </a:lnTo>
                <a:lnTo>
                  <a:pt x="431147" y="1002153"/>
                </a:lnTo>
                <a:lnTo>
                  <a:pt x="430967" y="1002045"/>
                </a:lnTo>
                <a:close/>
                <a:moveTo>
                  <a:pt x="156132" y="1000963"/>
                </a:moveTo>
                <a:lnTo>
                  <a:pt x="156853" y="1000963"/>
                </a:lnTo>
                <a:lnTo>
                  <a:pt x="157033" y="1001252"/>
                </a:lnTo>
                <a:lnTo>
                  <a:pt x="157430" y="1001360"/>
                </a:lnTo>
                <a:lnTo>
                  <a:pt x="157754" y="1001648"/>
                </a:lnTo>
                <a:lnTo>
                  <a:pt x="158043" y="1001648"/>
                </a:lnTo>
                <a:lnTo>
                  <a:pt x="158151" y="1001756"/>
                </a:lnTo>
                <a:lnTo>
                  <a:pt x="158151" y="1002153"/>
                </a:lnTo>
                <a:lnTo>
                  <a:pt x="157935" y="1002261"/>
                </a:lnTo>
                <a:lnTo>
                  <a:pt x="157358" y="1002261"/>
                </a:lnTo>
                <a:lnTo>
                  <a:pt x="157033" y="1002441"/>
                </a:lnTo>
                <a:lnTo>
                  <a:pt x="156745" y="1002153"/>
                </a:lnTo>
                <a:lnTo>
                  <a:pt x="156348" y="1002153"/>
                </a:lnTo>
                <a:lnTo>
                  <a:pt x="155951" y="1001648"/>
                </a:lnTo>
                <a:lnTo>
                  <a:pt x="156060" y="1001035"/>
                </a:lnTo>
                <a:close/>
                <a:moveTo>
                  <a:pt x="430570" y="1000639"/>
                </a:moveTo>
                <a:lnTo>
                  <a:pt x="430858" y="1000639"/>
                </a:lnTo>
                <a:lnTo>
                  <a:pt x="431039" y="1000855"/>
                </a:lnTo>
                <a:lnTo>
                  <a:pt x="431039" y="1001468"/>
                </a:lnTo>
                <a:lnTo>
                  <a:pt x="430642" y="1001756"/>
                </a:lnTo>
                <a:lnTo>
                  <a:pt x="430642" y="1002369"/>
                </a:lnTo>
                <a:lnTo>
                  <a:pt x="430570" y="1002441"/>
                </a:lnTo>
                <a:lnTo>
                  <a:pt x="429849" y="1002441"/>
                </a:lnTo>
                <a:lnTo>
                  <a:pt x="429777" y="1002261"/>
                </a:lnTo>
                <a:lnTo>
                  <a:pt x="429777" y="1001936"/>
                </a:lnTo>
                <a:lnTo>
                  <a:pt x="430065" y="1001648"/>
                </a:lnTo>
                <a:lnTo>
                  <a:pt x="430065" y="1001360"/>
                </a:lnTo>
                <a:lnTo>
                  <a:pt x="430462" y="1001071"/>
                </a:lnTo>
                <a:lnTo>
                  <a:pt x="430462" y="1000747"/>
                </a:lnTo>
                <a:close/>
                <a:moveTo>
                  <a:pt x="429380" y="1000567"/>
                </a:moveTo>
                <a:lnTo>
                  <a:pt x="429957" y="1000639"/>
                </a:lnTo>
                <a:lnTo>
                  <a:pt x="430173" y="1000747"/>
                </a:lnTo>
                <a:lnTo>
                  <a:pt x="429777" y="1001035"/>
                </a:lnTo>
                <a:lnTo>
                  <a:pt x="429777" y="1001360"/>
                </a:lnTo>
                <a:lnTo>
                  <a:pt x="429452" y="1001648"/>
                </a:lnTo>
                <a:lnTo>
                  <a:pt x="429452" y="1001936"/>
                </a:lnTo>
                <a:lnTo>
                  <a:pt x="429272" y="1002045"/>
                </a:lnTo>
                <a:lnTo>
                  <a:pt x="428947" y="1002045"/>
                </a:lnTo>
                <a:lnTo>
                  <a:pt x="428479" y="1001540"/>
                </a:lnTo>
                <a:lnTo>
                  <a:pt x="428551" y="1001252"/>
                </a:lnTo>
                <a:close/>
                <a:moveTo>
                  <a:pt x="431544" y="1000459"/>
                </a:moveTo>
                <a:lnTo>
                  <a:pt x="432157" y="1000459"/>
                </a:lnTo>
                <a:lnTo>
                  <a:pt x="432337" y="1000567"/>
                </a:lnTo>
                <a:lnTo>
                  <a:pt x="432265" y="1001252"/>
                </a:lnTo>
                <a:lnTo>
                  <a:pt x="432157" y="1001360"/>
                </a:lnTo>
                <a:lnTo>
                  <a:pt x="431471" y="1001252"/>
                </a:lnTo>
                <a:lnTo>
                  <a:pt x="431363" y="1001144"/>
                </a:lnTo>
                <a:lnTo>
                  <a:pt x="431363" y="1000567"/>
                </a:lnTo>
                <a:close/>
                <a:moveTo>
                  <a:pt x="418418" y="999738"/>
                </a:moveTo>
                <a:lnTo>
                  <a:pt x="418527" y="999846"/>
                </a:lnTo>
                <a:lnTo>
                  <a:pt x="418527" y="1000134"/>
                </a:lnTo>
                <a:lnTo>
                  <a:pt x="418815" y="1000459"/>
                </a:lnTo>
                <a:lnTo>
                  <a:pt x="418707" y="1002261"/>
                </a:lnTo>
                <a:lnTo>
                  <a:pt x="418815" y="1002441"/>
                </a:lnTo>
                <a:lnTo>
                  <a:pt x="419212" y="1002153"/>
                </a:lnTo>
                <a:lnTo>
                  <a:pt x="419825" y="1002153"/>
                </a:lnTo>
                <a:lnTo>
                  <a:pt x="420005" y="1002333"/>
                </a:lnTo>
                <a:lnTo>
                  <a:pt x="419933" y="1002946"/>
                </a:lnTo>
                <a:lnTo>
                  <a:pt x="420221" y="1003234"/>
                </a:lnTo>
                <a:lnTo>
                  <a:pt x="420221" y="1003847"/>
                </a:lnTo>
                <a:lnTo>
                  <a:pt x="420005" y="1003955"/>
                </a:lnTo>
                <a:lnTo>
                  <a:pt x="419717" y="1003955"/>
                </a:lnTo>
                <a:lnTo>
                  <a:pt x="419428" y="1004243"/>
                </a:lnTo>
                <a:lnTo>
                  <a:pt x="418527" y="1004135"/>
                </a:lnTo>
                <a:lnTo>
                  <a:pt x="418130" y="1004423"/>
                </a:lnTo>
                <a:lnTo>
                  <a:pt x="417229" y="1004423"/>
                </a:lnTo>
                <a:lnTo>
                  <a:pt x="416832" y="1004748"/>
                </a:lnTo>
                <a:lnTo>
                  <a:pt x="416507" y="1004639"/>
                </a:lnTo>
                <a:lnTo>
                  <a:pt x="416111" y="1004243"/>
                </a:lnTo>
                <a:lnTo>
                  <a:pt x="416111" y="1003630"/>
                </a:lnTo>
                <a:lnTo>
                  <a:pt x="415534" y="1002946"/>
                </a:lnTo>
                <a:lnTo>
                  <a:pt x="415534" y="1002729"/>
                </a:lnTo>
                <a:lnTo>
                  <a:pt x="414921" y="1002045"/>
                </a:lnTo>
                <a:lnTo>
                  <a:pt x="415029" y="1001432"/>
                </a:lnTo>
                <a:lnTo>
                  <a:pt x="415137" y="1001360"/>
                </a:lnTo>
                <a:lnTo>
                  <a:pt x="416111" y="1001360"/>
                </a:lnTo>
                <a:lnTo>
                  <a:pt x="416724" y="1000855"/>
                </a:lnTo>
                <a:lnTo>
                  <a:pt x="417012" y="1000855"/>
                </a:lnTo>
                <a:lnTo>
                  <a:pt x="417229" y="1000639"/>
                </a:lnTo>
                <a:lnTo>
                  <a:pt x="417229" y="1000459"/>
                </a:lnTo>
                <a:lnTo>
                  <a:pt x="417517" y="1000170"/>
                </a:lnTo>
                <a:lnTo>
                  <a:pt x="417625" y="999846"/>
                </a:lnTo>
                <a:lnTo>
                  <a:pt x="417697" y="999774"/>
                </a:lnTo>
                <a:close/>
                <a:moveTo>
                  <a:pt x="134929" y="997864"/>
                </a:moveTo>
                <a:lnTo>
                  <a:pt x="135218" y="998152"/>
                </a:lnTo>
                <a:lnTo>
                  <a:pt x="135831" y="998260"/>
                </a:lnTo>
                <a:lnTo>
                  <a:pt x="136119" y="998549"/>
                </a:lnTo>
                <a:lnTo>
                  <a:pt x="136732" y="998549"/>
                </a:lnTo>
                <a:lnTo>
                  <a:pt x="137237" y="999053"/>
                </a:lnTo>
                <a:lnTo>
                  <a:pt x="137129" y="999666"/>
                </a:lnTo>
                <a:lnTo>
                  <a:pt x="137454" y="999954"/>
                </a:lnTo>
                <a:lnTo>
                  <a:pt x="137454" y="1000855"/>
                </a:lnTo>
                <a:lnTo>
                  <a:pt x="137634" y="1001144"/>
                </a:lnTo>
                <a:lnTo>
                  <a:pt x="137634" y="1002045"/>
                </a:lnTo>
                <a:lnTo>
                  <a:pt x="137958" y="1002441"/>
                </a:lnTo>
                <a:lnTo>
                  <a:pt x="137850" y="1003234"/>
                </a:lnTo>
                <a:lnTo>
                  <a:pt x="138139" y="1003666"/>
                </a:lnTo>
                <a:lnTo>
                  <a:pt x="138139" y="1004135"/>
                </a:lnTo>
                <a:lnTo>
                  <a:pt x="137742" y="1004459"/>
                </a:lnTo>
                <a:lnTo>
                  <a:pt x="137670" y="1005649"/>
                </a:lnTo>
                <a:lnTo>
                  <a:pt x="137345" y="1005937"/>
                </a:lnTo>
                <a:lnTo>
                  <a:pt x="137273" y="1007451"/>
                </a:lnTo>
                <a:lnTo>
                  <a:pt x="137345" y="1007523"/>
                </a:lnTo>
                <a:lnTo>
                  <a:pt x="137742" y="1007523"/>
                </a:lnTo>
                <a:lnTo>
                  <a:pt x="138139" y="1008027"/>
                </a:lnTo>
                <a:lnTo>
                  <a:pt x="138139" y="1008352"/>
                </a:lnTo>
                <a:lnTo>
                  <a:pt x="137958" y="1008532"/>
                </a:lnTo>
                <a:lnTo>
                  <a:pt x="137057" y="1008424"/>
                </a:lnTo>
                <a:lnTo>
                  <a:pt x="136768" y="1008135"/>
                </a:lnTo>
                <a:lnTo>
                  <a:pt x="136264" y="1008532"/>
                </a:lnTo>
                <a:lnTo>
                  <a:pt x="136155" y="1010046"/>
                </a:lnTo>
                <a:lnTo>
                  <a:pt x="135579" y="1010442"/>
                </a:lnTo>
                <a:lnTo>
                  <a:pt x="135254" y="1010442"/>
                </a:lnTo>
                <a:lnTo>
                  <a:pt x="134966" y="1010622"/>
                </a:lnTo>
                <a:lnTo>
                  <a:pt x="134461" y="1011019"/>
                </a:lnTo>
                <a:lnTo>
                  <a:pt x="134461" y="1011307"/>
                </a:lnTo>
                <a:lnTo>
                  <a:pt x="134280" y="1011523"/>
                </a:lnTo>
                <a:lnTo>
                  <a:pt x="133956" y="1011415"/>
                </a:lnTo>
                <a:lnTo>
                  <a:pt x="133776" y="1011631"/>
                </a:lnTo>
                <a:lnTo>
                  <a:pt x="133776" y="1012208"/>
                </a:lnTo>
                <a:lnTo>
                  <a:pt x="133559" y="1012316"/>
                </a:lnTo>
                <a:lnTo>
                  <a:pt x="133271" y="1012028"/>
                </a:lnTo>
                <a:lnTo>
                  <a:pt x="132982" y="1012316"/>
                </a:lnTo>
                <a:lnTo>
                  <a:pt x="132586" y="1012208"/>
                </a:lnTo>
                <a:lnTo>
                  <a:pt x="132261" y="1012532"/>
                </a:lnTo>
                <a:lnTo>
                  <a:pt x="131865" y="1012028"/>
                </a:lnTo>
                <a:lnTo>
                  <a:pt x="131865" y="1011703"/>
                </a:lnTo>
                <a:lnTo>
                  <a:pt x="131576" y="1011415"/>
                </a:lnTo>
                <a:lnTo>
                  <a:pt x="131576" y="1011127"/>
                </a:lnTo>
                <a:lnTo>
                  <a:pt x="131973" y="1010838"/>
                </a:lnTo>
                <a:lnTo>
                  <a:pt x="131973" y="1010514"/>
                </a:lnTo>
                <a:lnTo>
                  <a:pt x="131756" y="1010406"/>
                </a:lnTo>
                <a:lnTo>
                  <a:pt x="131468" y="1010406"/>
                </a:lnTo>
                <a:lnTo>
                  <a:pt x="131179" y="1010009"/>
                </a:lnTo>
                <a:lnTo>
                  <a:pt x="129990" y="1009937"/>
                </a:lnTo>
                <a:lnTo>
                  <a:pt x="129665" y="1009613"/>
                </a:lnTo>
                <a:lnTo>
                  <a:pt x="128980" y="1009613"/>
                </a:lnTo>
                <a:lnTo>
                  <a:pt x="128259" y="1008820"/>
                </a:lnTo>
                <a:lnTo>
                  <a:pt x="128259" y="1008532"/>
                </a:lnTo>
                <a:lnTo>
                  <a:pt x="127574" y="1007739"/>
                </a:lnTo>
                <a:lnTo>
                  <a:pt x="126852" y="1007631"/>
                </a:lnTo>
                <a:lnTo>
                  <a:pt x="126672" y="1007342"/>
                </a:lnTo>
                <a:lnTo>
                  <a:pt x="126059" y="1007739"/>
                </a:lnTo>
                <a:lnTo>
                  <a:pt x="126059" y="1009217"/>
                </a:lnTo>
                <a:lnTo>
                  <a:pt x="125663" y="1009541"/>
                </a:lnTo>
                <a:lnTo>
                  <a:pt x="125590" y="1010730"/>
                </a:lnTo>
                <a:lnTo>
                  <a:pt x="125266" y="1010910"/>
                </a:lnTo>
                <a:lnTo>
                  <a:pt x="125266" y="1011235"/>
                </a:lnTo>
                <a:lnTo>
                  <a:pt x="125086" y="1011415"/>
                </a:lnTo>
                <a:lnTo>
                  <a:pt x="124473" y="1011307"/>
                </a:lnTo>
                <a:lnTo>
                  <a:pt x="123066" y="1012424"/>
                </a:lnTo>
                <a:lnTo>
                  <a:pt x="122778" y="1012424"/>
                </a:lnTo>
                <a:lnTo>
                  <a:pt x="122381" y="1012712"/>
                </a:lnTo>
                <a:lnTo>
                  <a:pt x="121480" y="1012604"/>
                </a:lnTo>
                <a:lnTo>
                  <a:pt x="121300" y="1012712"/>
                </a:lnTo>
                <a:lnTo>
                  <a:pt x="121300" y="1013001"/>
                </a:lnTo>
                <a:lnTo>
                  <a:pt x="120975" y="1013325"/>
                </a:lnTo>
                <a:lnTo>
                  <a:pt x="120975" y="1013613"/>
                </a:lnTo>
                <a:lnTo>
                  <a:pt x="120795" y="1013722"/>
                </a:lnTo>
                <a:lnTo>
                  <a:pt x="120506" y="1013722"/>
                </a:lnTo>
                <a:lnTo>
                  <a:pt x="120290" y="1013613"/>
                </a:lnTo>
                <a:lnTo>
                  <a:pt x="120398" y="1013325"/>
                </a:lnTo>
                <a:lnTo>
                  <a:pt x="120074" y="1012893"/>
                </a:lnTo>
                <a:lnTo>
                  <a:pt x="120398" y="1012712"/>
                </a:lnTo>
                <a:lnTo>
                  <a:pt x="120398" y="1011811"/>
                </a:lnTo>
                <a:lnTo>
                  <a:pt x="119605" y="1010838"/>
                </a:lnTo>
                <a:lnTo>
                  <a:pt x="119605" y="1010226"/>
                </a:lnTo>
                <a:lnTo>
                  <a:pt x="120001" y="1010009"/>
                </a:lnTo>
                <a:lnTo>
                  <a:pt x="120001" y="1009433"/>
                </a:lnTo>
                <a:lnTo>
                  <a:pt x="120290" y="1009108"/>
                </a:lnTo>
                <a:lnTo>
                  <a:pt x="120398" y="1008532"/>
                </a:lnTo>
                <a:lnTo>
                  <a:pt x="120182" y="1008316"/>
                </a:lnTo>
                <a:lnTo>
                  <a:pt x="119893" y="1008316"/>
                </a:lnTo>
                <a:lnTo>
                  <a:pt x="119785" y="1008424"/>
                </a:lnTo>
                <a:lnTo>
                  <a:pt x="119677" y="1008712"/>
                </a:lnTo>
                <a:lnTo>
                  <a:pt x="119605" y="1008928"/>
                </a:lnTo>
                <a:lnTo>
                  <a:pt x="119280" y="1008928"/>
                </a:lnTo>
                <a:lnTo>
                  <a:pt x="119100" y="1008712"/>
                </a:lnTo>
                <a:lnTo>
                  <a:pt x="119172" y="1007811"/>
                </a:lnTo>
                <a:lnTo>
                  <a:pt x="118884" y="1007523"/>
                </a:lnTo>
                <a:lnTo>
                  <a:pt x="119172" y="1007234"/>
                </a:lnTo>
                <a:lnTo>
                  <a:pt x="119280" y="1006622"/>
                </a:lnTo>
                <a:lnTo>
                  <a:pt x="119388" y="1006514"/>
                </a:lnTo>
                <a:lnTo>
                  <a:pt x="120398" y="1006622"/>
                </a:lnTo>
                <a:lnTo>
                  <a:pt x="120470" y="1006730"/>
                </a:lnTo>
                <a:lnTo>
                  <a:pt x="120470" y="1007342"/>
                </a:lnTo>
                <a:lnTo>
                  <a:pt x="120578" y="1007523"/>
                </a:lnTo>
                <a:lnTo>
                  <a:pt x="120867" y="1007523"/>
                </a:lnTo>
                <a:lnTo>
                  <a:pt x="121083" y="1007342"/>
                </a:lnTo>
                <a:lnTo>
                  <a:pt x="121155" y="1006838"/>
                </a:lnTo>
                <a:lnTo>
                  <a:pt x="121660" y="1006333"/>
                </a:lnTo>
                <a:lnTo>
                  <a:pt x="122850" y="1006441"/>
                </a:lnTo>
                <a:lnTo>
                  <a:pt x="123247" y="1006225"/>
                </a:lnTo>
                <a:lnTo>
                  <a:pt x="123571" y="1006225"/>
                </a:lnTo>
                <a:lnTo>
                  <a:pt x="124545" y="1005432"/>
                </a:lnTo>
                <a:lnTo>
                  <a:pt x="124869" y="1005432"/>
                </a:lnTo>
                <a:lnTo>
                  <a:pt x="125158" y="1005144"/>
                </a:lnTo>
                <a:lnTo>
                  <a:pt x="125771" y="1005829"/>
                </a:lnTo>
                <a:lnTo>
                  <a:pt x="126059" y="1005829"/>
                </a:lnTo>
                <a:lnTo>
                  <a:pt x="126239" y="1005721"/>
                </a:lnTo>
                <a:lnTo>
                  <a:pt x="126239" y="1005432"/>
                </a:lnTo>
                <a:lnTo>
                  <a:pt x="126672" y="1005144"/>
                </a:lnTo>
                <a:lnTo>
                  <a:pt x="126744" y="1003342"/>
                </a:lnTo>
                <a:lnTo>
                  <a:pt x="127069" y="1003054"/>
                </a:lnTo>
                <a:lnTo>
                  <a:pt x="127141" y="1002441"/>
                </a:lnTo>
                <a:lnTo>
                  <a:pt x="127754" y="1001936"/>
                </a:lnTo>
                <a:lnTo>
                  <a:pt x="127862" y="1001035"/>
                </a:lnTo>
                <a:lnTo>
                  <a:pt x="128331" y="1000639"/>
                </a:lnTo>
                <a:lnTo>
                  <a:pt x="128727" y="1000639"/>
                </a:lnTo>
                <a:lnTo>
                  <a:pt x="129052" y="1000351"/>
                </a:lnTo>
                <a:lnTo>
                  <a:pt x="129629" y="1000459"/>
                </a:lnTo>
                <a:lnTo>
                  <a:pt x="129845" y="1000351"/>
                </a:lnTo>
                <a:lnTo>
                  <a:pt x="129845" y="999450"/>
                </a:lnTo>
                <a:lnTo>
                  <a:pt x="130747" y="998765"/>
                </a:lnTo>
                <a:lnTo>
                  <a:pt x="131035" y="998765"/>
                </a:lnTo>
                <a:lnTo>
                  <a:pt x="131324" y="999053"/>
                </a:lnTo>
                <a:lnTo>
                  <a:pt x="132946" y="999161"/>
                </a:lnTo>
                <a:lnTo>
                  <a:pt x="133235" y="998945"/>
                </a:lnTo>
                <a:lnTo>
                  <a:pt x="133812" y="998945"/>
                </a:lnTo>
                <a:lnTo>
                  <a:pt x="134028" y="998873"/>
                </a:lnTo>
                <a:lnTo>
                  <a:pt x="134136" y="997972"/>
                </a:lnTo>
                <a:lnTo>
                  <a:pt x="134317" y="997864"/>
                </a:lnTo>
                <a:close/>
                <a:moveTo>
                  <a:pt x="433959" y="996350"/>
                </a:moveTo>
                <a:lnTo>
                  <a:pt x="434248" y="996675"/>
                </a:lnTo>
                <a:lnTo>
                  <a:pt x="434536" y="996675"/>
                </a:lnTo>
                <a:lnTo>
                  <a:pt x="434753" y="996855"/>
                </a:lnTo>
                <a:lnTo>
                  <a:pt x="434753" y="997179"/>
                </a:lnTo>
                <a:lnTo>
                  <a:pt x="435041" y="997467"/>
                </a:lnTo>
                <a:lnTo>
                  <a:pt x="435041" y="997756"/>
                </a:lnTo>
                <a:lnTo>
                  <a:pt x="434032" y="998657"/>
                </a:lnTo>
                <a:lnTo>
                  <a:pt x="434032" y="998873"/>
                </a:lnTo>
                <a:lnTo>
                  <a:pt x="433851" y="999053"/>
                </a:lnTo>
                <a:lnTo>
                  <a:pt x="433563" y="999053"/>
                </a:lnTo>
                <a:lnTo>
                  <a:pt x="433058" y="999450"/>
                </a:lnTo>
                <a:lnTo>
                  <a:pt x="432950" y="1000062"/>
                </a:lnTo>
                <a:lnTo>
                  <a:pt x="432842" y="1000170"/>
                </a:lnTo>
                <a:lnTo>
                  <a:pt x="432553" y="1000170"/>
                </a:lnTo>
                <a:lnTo>
                  <a:pt x="432337" y="1000062"/>
                </a:lnTo>
                <a:lnTo>
                  <a:pt x="432337" y="999774"/>
                </a:lnTo>
                <a:lnTo>
                  <a:pt x="432048" y="999378"/>
                </a:lnTo>
                <a:lnTo>
                  <a:pt x="432157" y="999053"/>
                </a:lnTo>
                <a:lnTo>
                  <a:pt x="431760" y="998765"/>
                </a:lnTo>
                <a:lnTo>
                  <a:pt x="431832" y="998477"/>
                </a:lnTo>
                <a:lnTo>
                  <a:pt x="432157" y="998260"/>
                </a:lnTo>
                <a:lnTo>
                  <a:pt x="432157" y="997359"/>
                </a:lnTo>
                <a:lnTo>
                  <a:pt x="433058" y="996675"/>
                </a:lnTo>
                <a:lnTo>
                  <a:pt x="433635" y="996675"/>
                </a:lnTo>
                <a:close/>
                <a:moveTo>
                  <a:pt x="448311" y="992386"/>
                </a:moveTo>
                <a:lnTo>
                  <a:pt x="449897" y="992386"/>
                </a:lnTo>
                <a:lnTo>
                  <a:pt x="450402" y="992890"/>
                </a:lnTo>
                <a:lnTo>
                  <a:pt x="450186" y="995557"/>
                </a:lnTo>
                <a:lnTo>
                  <a:pt x="449609" y="996170"/>
                </a:lnTo>
                <a:lnTo>
                  <a:pt x="449501" y="996675"/>
                </a:lnTo>
                <a:lnTo>
                  <a:pt x="449392" y="996855"/>
                </a:lnTo>
                <a:lnTo>
                  <a:pt x="449104" y="996855"/>
                </a:lnTo>
                <a:lnTo>
                  <a:pt x="448707" y="997179"/>
                </a:lnTo>
                <a:lnTo>
                  <a:pt x="448383" y="996855"/>
                </a:lnTo>
                <a:lnTo>
                  <a:pt x="448094" y="996783"/>
                </a:lnTo>
                <a:lnTo>
                  <a:pt x="447806" y="996458"/>
                </a:lnTo>
                <a:lnTo>
                  <a:pt x="447481" y="996458"/>
                </a:lnTo>
                <a:lnTo>
                  <a:pt x="447409" y="996386"/>
                </a:lnTo>
                <a:lnTo>
                  <a:pt x="447698" y="996062"/>
                </a:lnTo>
                <a:lnTo>
                  <a:pt x="447698" y="995485"/>
                </a:lnTo>
                <a:lnTo>
                  <a:pt x="447986" y="995161"/>
                </a:lnTo>
                <a:lnTo>
                  <a:pt x="448094" y="994260"/>
                </a:lnTo>
                <a:lnTo>
                  <a:pt x="448383" y="993972"/>
                </a:lnTo>
                <a:lnTo>
                  <a:pt x="448094" y="993683"/>
                </a:lnTo>
                <a:lnTo>
                  <a:pt x="448202" y="992494"/>
                </a:lnTo>
                <a:close/>
                <a:moveTo>
                  <a:pt x="418491" y="991989"/>
                </a:moveTo>
                <a:lnTo>
                  <a:pt x="419392" y="992061"/>
                </a:lnTo>
                <a:lnTo>
                  <a:pt x="419500" y="992170"/>
                </a:lnTo>
                <a:lnTo>
                  <a:pt x="419500" y="992494"/>
                </a:lnTo>
                <a:lnTo>
                  <a:pt x="419212" y="992782"/>
                </a:lnTo>
                <a:lnTo>
                  <a:pt x="419212" y="993359"/>
                </a:lnTo>
                <a:lnTo>
                  <a:pt x="417986" y="994368"/>
                </a:lnTo>
                <a:lnTo>
                  <a:pt x="417805" y="994260"/>
                </a:lnTo>
                <a:lnTo>
                  <a:pt x="417914" y="992962"/>
                </a:lnTo>
                <a:lnTo>
                  <a:pt x="418310" y="992782"/>
                </a:lnTo>
                <a:lnTo>
                  <a:pt x="418310" y="992170"/>
                </a:lnTo>
                <a:close/>
                <a:moveTo>
                  <a:pt x="112610" y="991485"/>
                </a:moveTo>
                <a:lnTo>
                  <a:pt x="113006" y="991485"/>
                </a:lnTo>
                <a:lnTo>
                  <a:pt x="113078" y="991701"/>
                </a:lnTo>
                <a:lnTo>
                  <a:pt x="113078" y="992170"/>
                </a:lnTo>
                <a:lnTo>
                  <a:pt x="112898" y="992386"/>
                </a:lnTo>
                <a:lnTo>
                  <a:pt x="112610" y="992386"/>
                </a:lnTo>
                <a:lnTo>
                  <a:pt x="112393" y="992170"/>
                </a:lnTo>
                <a:lnTo>
                  <a:pt x="112501" y="991593"/>
                </a:lnTo>
                <a:close/>
                <a:moveTo>
                  <a:pt x="430462" y="991196"/>
                </a:moveTo>
                <a:lnTo>
                  <a:pt x="431075" y="991196"/>
                </a:lnTo>
                <a:lnTo>
                  <a:pt x="431255" y="991377"/>
                </a:lnTo>
                <a:lnTo>
                  <a:pt x="431255" y="991665"/>
                </a:lnTo>
                <a:lnTo>
                  <a:pt x="431580" y="991989"/>
                </a:lnTo>
                <a:lnTo>
                  <a:pt x="431075" y="992386"/>
                </a:lnTo>
                <a:lnTo>
                  <a:pt x="430354" y="992386"/>
                </a:lnTo>
                <a:lnTo>
                  <a:pt x="429957" y="991881"/>
                </a:lnTo>
                <a:lnTo>
                  <a:pt x="429957" y="991593"/>
                </a:lnTo>
                <a:close/>
                <a:moveTo>
                  <a:pt x="426676" y="990980"/>
                </a:moveTo>
                <a:lnTo>
                  <a:pt x="427649" y="990980"/>
                </a:lnTo>
                <a:lnTo>
                  <a:pt x="427757" y="991196"/>
                </a:lnTo>
                <a:lnTo>
                  <a:pt x="427757" y="991773"/>
                </a:lnTo>
                <a:lnTo>
                  <a:pt x="427577" y="991881"/>
                </a:lnTo>
                <a:lnTo>
                  <a:pt x="426676" y="991881"/>
                </a:lnTo>
                <a:lnTo>
                  <a:pt x="426459" y="991701"/>
                </a:lnTo>
                <a:lnTo>
                  <a:pt x="426568" y="991088"/>
                </a:lnTo>
                <a:close/>
                <a:moveTo>
                  <a:pt x="142105" y="990980"/>
                </a:moveTo>
                <a:lnTo>
                  <a:pt x="142394" y="990980"/>
                </a:lnTo>
                <a:lnTo>
                  <a:pt x="142502" y="991196"/>
                </a:lnTo>
                <a:lnTo>
                  <a:pt x="142502" y="991485"/>
                </a:lnTo>
                <a:lnTo>
                  <a:pt x="142610" y="991593"/>
                </a:lnTo>
                <a:lnTo>
                  <a:pt x="143583" y="991701"/>
                </a:lnTo>
                <a:lnTo>
                  <a:pt x="143692" y="991881"/>
                </a:lnTo>
                <a:lnTo>
                  <a:pt x="143692" y="992097"/>
                </a:lnTo>
                <a:lnTo>
                  <a:pt x="144593" y="993071"/>
                </a:lnTo>
                <a:lnTo>
                  <a:pt x="144485" y="993683"/>
                </a:lnTo>
                <a:lnTo>
                  <a:pt x="144809" y="993972"/>
                </a:lnTo>
                <a:lnTo>
                  <a:pt x="144809" y="994873"/>
                </a:lnTo>
                <a:lnTo>
                  <a:pt x="144593" y="995089"/>
                </a:lnTo>
                <a:lnTo>
                  <a:pt x="144016" y="994981"/>
                </a:lnTo>
                <a:lnTo>
                  <a:pt x="143692" y="994656"/>
                </a:lnTo>
                <a:lnTo>
                  <a:pt x="143115" y="994584"/>
                </a:lnTo>
                <a:lnTo>
                  <a:pt x="142610" y="994188"/>
                </a:lnTo>
                <a:lnTo>
                  <a:pt x="142682" y="993575"/>
                </a:lnTo>
                <a:lnTo>
                  <a:pt x="142394" y="993287"/>
                </a:lnTo>
                <a:lnTo>
                  <a:pt x="142394" y="992962"/>
                </a:lnTo>
                <a:lnTo>
                  <a:pt x="142105" y="992566"/>
                </a:lnTo>
                <a:lnTo>
                  <a:pt x="142105" y="992278"/>
                </a:lnTo>
                <a:lnTo>
                  <a:pt x="141817" y="991989"/>
                </a:lnTo>
                <a:lnTo>
                  <a:pt x="141889" y="991088"/>
                </a:lnTo>
                <a:close/>
                <a:moveTo>
                  <a:pt x="448094" y="990584"/>
                </a:moveTo>
                <a:lnTo>
                  <a:pt x="448996" y="990584"/>
                </a:lnTo>
                <a:lnTo>
                  <a:pt x="449501" y="991088"/>
                </a:lnTo>
                <a:lnTo>
                  <a:pt x="449501" y="991377"/>
                </a:lnTo>
                <a:lnTo>
                  <a:pt x="449789" y="991701"/>
                </a:lnTo>
                <a:lnTo>
                  <a:pt x="449284" y="992097"/>
                </a:lnTo>
                <a:lnTo>
                  <a:pt x="448707" y="992097"/>
                </a:lnTo>
                <a:lnTo>
                  <a:pt x="447914" y="991269"/>
                </a:lnTo>
                <a:lnTo>
                  <a:pt x="447914" y="990692"/>
                </a:lnTo>
                <a:close/>
                <a:moveTo>
                  <a:pt x="112105" y="990476"/>
                </a:moveTo>
                <a:lnTo>
                  <a:pt x="112213" y="990692"/>
                </a:lnTo>
                <a:lnTo>
                  <a:pt x="112213" y="991269"/>
                </a:lnTo>
                <a:lnTo>
                  <a:pt x="111997" y="991377"/>
                </a:lnTo>
                <a:lnTo>
                  <a:pt x="111816" y="991196"/>
                </a:lnTo>
                <a:lnTo>
                  <a:pt x="111888" y="990692"/>
                </a:lnTo>
                <a:close/>
                <a:moveTo>
                  <a:pt x="111420" y="990476"/>
                </a:moveTo>
                <a:lnTo>
                  <a:pt x="111600" y="990584"/>
                </a:lnTo>
                <a:lnTo>
                  <a:pt x="111492" y="991196"/>
                </a:lnTo>
                <a:lnTo>
                  <a:pt x="111420" y="991377"/>
                </a:lnTo>
                <a:lnTo>
                  <a:pt x="111203" y="991196"/>
                </a:lnTo>
                <a:lnTo>
                  <a:pt x="111311" y="990584"/>
                </a:lnTo>
                <a:close/>
                <a:moveTo>
                  <a:pt x="433347" y="990404"/>
                </a:moveTo>
                <a:lnTo>
                  <a:pt x="433671" y="990404"/>
                </a:lnTo>
                <a:lnTo>
                  <a:pt x="433743" y="990584"/>
                </a:lnTo>
                <a:lnTo>
                  <a:pt x="433743" y="991196"/>
                </a:lnTo>
                <a:lnTo>
                  <a:pt x="433563" y="991269"/>
                </a:lnTo>
                <a:lnTo>
                  <a:pt x="433238" y="991269"/>
                </a:lnTo>
                <a:lnTo>
                  <a:pt x="432842" y="990872"/>
                </a:lnTo>
                <a:close/>
                <a:moveTo>
                  <a:pt x="114989" y="990079"/>
                </a:moveTo>
                <a:lnTo>
                  <a:pt x="115278" y="990187"/>
                </a:lnTo>
                <a:lnTo>
                  <a:pt x="115386" y="990295"/>
                </a:lnTo>
                <a:lnTo>
                  <a:pt x="115386" y="990584"/>
                </a:lnTo>
                <a:lnTo>
                  <a:pt x="115170" y="990764"/>
                </a:lnTo>
                <a:lnTo>
                  <a:pt x="114593" y="990692"/>
                </a:lnTo>
                <a:lnTo>
                  <a:pt x="114376" y="990584"/>
                </a:lnTo>
                <a:close/>
                <a:moveTo>
                  <a:pt x="141204" y="989971"/>
                </a:moveTo>
                <a:lnTo>
                  <a:pt x="141600" y="990476"/>
                </a:lnTo>
                <a:lnTo>
                  <a:pt x="141600" y="991088"/>
                </a:lnTo>
                <a:lnTo>
                  <a:pt x="141204" y="991377"/>
                </a:lnTo>
                <a:lnTo>
                  <a:pt x="141204" y="991701"/>
                </a:lnTo>
                <a:lnTo>
                  <a:pt x="140987" y="991773"/>
                </a:lnTo>
                <a:lnTo>
                  <a:pt x="140410" y="991773"/>
                </a:lnTo>
                <a:lnTo>
                  <a:pt x="140302" y="991593"/>
                </a:lnTo>
                <a:lnTo>
                  <a:pt x="140302" y="991269"/>
                </a:lnTo>
                <a:lnTo>
                  <a:pt x="140086" y="991088"/>
                </a:lnTo>
                <a:lnTo>
                  <a:pt x="139797" y="991088"/>
                </a:lnTo>
                <a:lnTo>
                  <a:pt x="139689" y="990980"/>
                </a:lnTo>
                <a:lnTo>
                  <a:pt x="139689" y="990404"/>
                </a:lnTo>
                <a:lnTo>
                  <a:pt x="140194" y="989971"/>
                </a:lnTo>
                <a:close/>
                <a:moveTo>
                  <a:pt x="113186" y="988782"/>
                </a:moveTo>
                <a:lnTo>
                  <a:pt x="113799" y="988890"/>
                </a:lnTo>
                <a:lnTo>
                  <a:pt x="114196" y="989394"/>
                </a:lnTo>
                <a:lnTo>
                  <a:pt x="114196" y="989683"/>
                </a:lnTo>
                <a:lnTo>
                  <a:pt x="114016" y="989791"/>
                </a:lnTo>
                <a:lnTo>
                  <a:pt x="113403" y="989683"/>
                </a:lnTo>
                <a:lnTo>
                  <a:pt x="113006" y="989178"/>
                </a:lnTo>
                <a:lnTo>
                  <a:pt x="113006" y="988998"/>
                </a:lnTo>
                <a:close/>
                <a:moveTo>
                  <a:pt x="112285" y="987304"/>
                </a:moveTo>
                <a:lnTo>
                  <a:pt x="112790" y="987809"/>
                </a:lnTo>
                <a:lnTo>
                  <a:pt x="112682" y="987989"/>
                </a:lnTo>
                <a:lnTo>
                  <a:pt x="112610" y="988205"/>
                </a:lnTo>
                <a:lnTo>
                  <a:pt x="111888" y="988097"/>
                </a:lnTo>
                <a:lnTo>
                  <a:pt x="111816" y="987989"/>
                </a:lnTo>
                <a:lnTo>
                  <a:pt x="111816" y="987701"/>
                </a:lnTo>
                <a:close/>
                <a:moveTo>
                  <a:pt x="440811" y="985502"/>
                </a:moveTo>
                <a:lnTo>
                  <a:pt x="441135" y="985502"/>
                </a:lnTo>
                <a:lnTo>
                  <a:pt x="441315" y="985610"/>
                </a:lnTo>
                <a:lnTo>
                  <a:pt x="441207" y="985898"/>
                </a:lnTo>
                <a:lnTo>
                  <a:pt x="441135" y="986115"/>
                </a:lnTo>
                <a:lnTo>
                  <a:pt x="440414" y="986007"/>
                </a:lnTo>
                <a:lnTo>
                  <a:pt x="440342" y="985898"/>
                </a:lnTo>
                <a:close/>
                <a:moveTo>
                  <a:pt x="136624" y="983700"/>
                </a:moveTo>
                <a:lnTo>
                  <a:pt x="136913" y="983700"/>
                </a:lnTo>
                <a:lnTo>
                  <a:pt x="137021" y="983916"/>
                </a:lnTo>
                <a:lnTo>
                  <a:pt x="137021" y="984205"/>
                </a:lnTo>
                <a:lnTo>
                  <a:pt x="136805" y="984385"/>
                </a:lnTo>
                <a:lnTo>
                  <a:pt x="136408" y="983916"/>
                </a:lnTo>
                <a:close/>
                <a:moveTo>
                  <a:pt x="431760" y="983520"/>
                </a:moveTo>
                <a:lnTo>
                  <a:pt x="431940" y="983700"/>
                </a:lnTo>
                <a:lnTo>
                  <a:pt x="431940" y="984313"/>
                </a:lnTo>
                <a:lnTo>
                  <a:pt x="431760" y="984385"/>
                </a:lnTo>
                <a:lnTo>
                  <a:pt x="431255" y="983916"/>
                </a:lnTo>
                <a:lnTo>
                  <a:pt x="431255" y="983700"/>
                </a:lnTo>
                <a:lnTo>
                  <a:pt x="431471" y="983520"/>
                </a:lnTo>
                <a:close/>
                <a:moveTo>
                  <a:pt x="430246" y="983123"/>
                </a:moveTo>
                <a:lnTo>
                  <a:pt x="430570" y="983195"/>
                </a:lnTo>
                <a:lnTo>
                  <a:pt x="430967" y="983592"/>
                </a:lnTo>
                <a:lnTo>
                  <a:pt x="430967" y="984205"/>
                </a:lnTo>
                <a:lnTo>
                  <a:pt x="431544" y="984817"/>
                </a:lnTo>
                <a:lnTo>
                  <a:pt x="431544" y="985106"/>
                </a:lnTo>
                <a:lnTo>
                  <a:pt x="431652" y="985322"/>
                </a:lnTo>
                <a:lnTo>
                  <a:pt x="432337" y="985322"/>
                </a:lnTo>
                <a:lnTo>
                  <a:pt x="432770" y="985790"/>
                </a:lnTo>
                <a:lnTo>
                  <a:pt x="432770" y="986403"/>
                </a:lnTo>
                <a:lnTo>
                  <a:pt x="432445" y="986691"/>
                </a:lnTo>
                <a:lnTo>
                  <a:pt x="432337" y="987016"/>
                </a:lnTo>
                <a:lnTo>
                  <a:pt x="432265" y="987088"/>
                </a:lnTo>
                <a:lnTo>
                  <a:pt x="431976" y="987088"/>
                </a:lnTo>
                <a:lnTo>
                  <a:pt x="431544" y="987412"/>
                </a:lnTo>
                <a:lnTo>
                  <a:pt x="430354" y="987304"/>
                </a:lnTo>
                <a:lnTo>
                  <a:pt x="430173" y="987484"/>
                </a:lnTo>
                <a:lnTo>
                  <a:pt x="430173" y="987701"/>
                </a:lnTo>
                <a:lnTo>
                  <a:pt x="429957" y="987881"/>
                </a:lnTo>
                <a:lnTo>
                  <a:pt x="429669" y="987881"/>
                </a:lnTo>
                <a:lnTo>
                  <a:pt x="429560" y="987701"/>
                </a:lnTo>
                <a:lnTo>
                  <a:pt x="429560" y="987412"/>
                </a:lnTo>
                <a:lnTo>
                  <a:pt x="429272" y="987088"/>
                </a:lnTo>
                <a:lnTo>
                  <a:pt x="429272" y="985898"/>
                </a:lnTo>
                <a:lnTo>
                  <a:pt x="429669" y="985610"/>
                </a:lnTo>
                <a:lnTo>
                  <a:pt x="429669" y="985286"/>
                </a:lnTo>
                <a:lnTo>
                  <a:pt x="429164" y="984889"/>
                </a:lnTo>
                <a:lnTo>
                  <a:pt x="428875" y="985214"/>
                </a:lnTo>
                <a:lnTo>
                  <a:pt x="428551" y="985106"/>
                </a:lnTo>
                <a:lnTo>
                  <a:pt x="428370" y="984997"/>
                </a:lnTo>
                <a:lnTo>
                  <a:pt x="428443" y="984096"/>
                </a:lnTo>
                <a:lnTo>
                  <a:pt x="429272" y="983412"/>
                </a:lnTo>
                <a:lnTo>
                  <a:pt x="429560" y="983412"/>
                </a:lnTo>
                <a:lnTo>
                  <a:pt x="429849" y="983700"/>
                </a:lnTo>
                <a:lnTo>
                  <a:pt x="430065" y="983592"/>
                </a:lnTo>
                <a:lnTo>
                  <a:pt x="430065" y="983304"/>
                </a:lnTo>
                <a:close/>
                <a:moveTo>
                  <a:pt x="433347" y="983015"/>
                </a:moveTo>
                <a:lnTo>
                  <a:pt x="433563" y="983195"/>
                </a:lnTo>
                <a:lnTo>
                  <a:pt x="433455" y="984385"/>
                </a:lnTo>
                <a:lnTo>
                  <a:pt x="433743" y="984709"/>
                </a:lnTo>
                <a:lnTo>
                  <a:pt x="433743" y="984997"/>
                </a:lnTo>
                <a:lnTo>
                  <a:pt x="434032" y="985286"/>
                </a:lnTo>
                <a:lnTo>
                  <a:pt x="434032" y="985898"/>
                </a:lnTo>
                <a:lnTo>
                  <a:pt x="433851" y="986007"/>
                </a:lnTo>
                <a:lnTo>
                  <a:pt x="433238" y="986007"/>
                </a:lnTo>
                <a:lnTo>
                  <a:pt x="433058" y="985790"/>
                </a:lnTo>
                <a:lnTo>
                  <a:pt x="433166" y="985502"/>
                </a:lnTo>
                <a:lnTo>
                  <a:pt x="432265" y="984601"/>
                </a:lnTo>
                <a:lnTo>
                  <a:pt x="432265" y="983700"/>
                </a:lnTo>
                <a:lnTo>
                  <a:pt x="432553" y="983412"/>
                </a:lnTo>
                <a:lnTo>
                  <a:pt x="432553" y="983123"/>
                </a:lnTo>
                <a:lnTo>
                  <a:pt x="432734" y="983015"/>
                </a:lnTo>
                <a:close/>
                <a:moveTo>
                  <a:pt x="434356" y="982511"/>
                </a:moveTo>
                <a:lnTo>
                  <a:pt x="434645" y="982511"/>
                </a:lnTo>
                <a:lnTo>
                  <a:pt x="434825" y="982619"/>
                </a:lnTo>
                <a:lnTo>
                  <a:pt x="434825" y="983195"/>
                </a:lnTo>
                <a:lnTo>
                  <a:pt x="434645" y="983412"/>
                </a:lnTo>
                <a:lnTo>
                  <a:pt x="434356" y="983412"/>
                </a:lnTo>
                <a:lnTo>
                  <a:pt x="434140" y="983195"/>
                </a:lnTo>
                <a:lnTo>
                  <a:pt x="434248" y="982619"/>
                </a:lnTo>
                <a:close/>
                <a:moveTo>
                  <a:pt x="431544" y="981429"/>
                </a:moveTo>
                <a:lnTo>
                  <a:pt x="432265" y="981502"/>
                </a:lnTo>
                <a:lnTo>
                  <a:pt x="432337" y="981610"/>
                </a:lnTo>
                <a:lnTo>
                  <a:pt x="432337" y="981898"/>
                </a:lnTo>
                <a:lnTo>
                  <a:pt x="431868" y="982294"/>
                </a:lnTo>
                <a:lnTo>
                  <a:pt x="431544" y="982294"/>
                </a:lnTo>
                <a:lnTo>
                  <a:pt x="431363" y="982222"/>
                </a:lnTo>
                <a:lnTo>
                  <a:pt x="431471" y="981610"/>
                </a:lnTo>
                <a:close/>
                <a:moveTo>
                  <a:pt x="435654" y="981321"/>
                </a:moveTo>
                <a:lnTo>
                  <a:pt x="435943" y="981321"/>
                </a:lnTo>
                <a:lnTo>
                  <a:pt x="436159" y="981502"/>
                </a:lnTo>
                <a:lnTo>
                  <a:pt x="436051" y="982403"/>
                </a:lnTo>
                <a:lnTo>
                  <a:pt x="435943" y="982511"/>
                </a:lnTo>
                <a:lnTo>
                  <a:pt x="435654" y="982511"/>
                </a:lnTo>
                <a:lnTo>
                  <a:pt x="435438" y="982403"/>
                </a:lnTo>
                <a:lnTo>
                  <a:pt x="435438" y="982114"/>
                </a:lnTo>
                <a:lnTo>
                  <a:pt x="435149" y="981826"/>
                </a:lnTo>
                <a:close/>
                <a:moveTo>
                  <a:pt x="434140" y="980709"/>
                </a:moveTo>
                <a:lnTo>
                  <a:pt x="434428" y="980709"/>
                </a:lnTo>
                <a:lnTo>
                  <a:pt x="434536" y="980817"/>
                </a:lnTo>
                <a:lnTo>
                  <a:pt x="434536" y="981429"/>
                </a:lnTo>
                <a:lnTo>
                  <a:pt x="434248" y="981718"/>
                </a:lnTo>
                <a:lnTo>
                  <a:pt x="434248" y="982006"/>
                </a:lnTo>
                <a:lnTo>
                  <a:pt x="433959" y="982331"/>
                </a:lnTo>
                <a:lnTo>
                  <a:pt x="433851" y="982619"/>
                </a:lnTo>
                <a:lnTo>
                  <a:pt x="433743" y="982727"/>
                </a:lnTo>
                <a:lnTo>
                  <a:pt x="433455" y="982727"/>
                </a:lnTo>
                <a:lnTo>
                  <a:pt x="433238" y="982511"/>
                </a:lnTo>
                <a:lnTo>
                  <a:pt x="433347" y="982006"/>
                </a:lnTo>
                <a:lnTo>
                  <a:pt x="433635" y="981718"/>
                </a:lnTo>
                <a:lnTo>
                  <a:pt x="433635" y="981105"/>
                </a:lnTo>
                <a:close/>
                <a:moveTo>
                  <a:pt x="436916" y="980528"/>
                </a:moveTo>
                <a:lnTo>
                  <a:pt x="437673" y="980528"/>
                </a:lnTo>
                <a:lnTo>
                  <a:pt x="437962" y="980817"/>
                </a:lnTo>
                <a:lnTo>
                  <a:pt x="438863" y="980925"/>
                </a:lnTo>
                <a:lnTo>
                  <a:pt x="439368" y="981429"/>
                </a:lnTo>
                <a:lnTo>
                  <a:pt x="439260" y="981718"/>
                </a:lnTo>
                <a:lnTo>
                  <a:pt x="439765" y="982114"/>
                </a:lnTo>
                <a:lnTo>
                  <a:pt x="440053" y="982222"/>
                </a:lnTo>
                <a:lnTo>
                  <a:pt x="440270" y="982294"/>
                </a:lnTo>
                <a:lnTo>
                  <a:pt x="440270" y="982619"/>
                </a:lnTo>
                <a:lnTo>
                  <a:pt x="439837" y="982907"/>
                </a:lnTo>
                <a:lnTo>
                  <a:pt x="439837" y="983520"/>
                </a:lnTo>
                <a:lnTo>
                  <a:pt x="439657" y="983592"/>
                </a:lnTo>
                <a:lnTo>
                  <a:pt x="439368" y="983592"/>
                </a:lnTo>
                <a:lnTo>
                  <a:pt x="439152" y="983700"/>
                </a:lnTo>
                <a:lnTo>
                  <a:pt x="439152" y="984024"/>
                </a:lnTo>
                <a:lnTo>
                  <a:pt x="438863" y="984313"/>
                </a:lnTo>
                <a:lnTo>
                  <a:pt x="438863" y="985214"/>
                </a:lnTo>
                <a:lnTo>
                  <a:pt x="440161" y="986619"/>
                </a:lnTo>
                <a:lnTo>
                  <a:pt x="441063" y="986691"/>
                </a:lnTo>
                <a:lnTo>
                  <a:pt x="441460" y="986403"/>
                </a:lnTo>
                <a:lnTo>
                  <a:pt x="442325" y="986403"/>
                </a:lnTo>
                <a:lnTo>
                  <a:pt x="442541" y="986583"/>
                </a:lnTo>
                <a:lnTo>
                  <a:pt x="442433" y="987484"/>
                </a:lnTo>
                <a:lnTo>
                  <a:pt x="441928" y="987881"/>
                </a:lnTo>
                <a:lnTo>
                  <a:pt x="441640" y="987881"/>
                </a:lnTo>
                <a:lnTo>
                  <a:pt x="441351" y="988205"/>
                </a:lnTo>
                <a:lnTo>
                  <a:pt x="441027" y="988097"/>
                </a:lnTo>
                <a:lnTo>
                  <a:pt x="440342" y="988710"/>
                </a:lnTo>
                <a:lnTo>
                  <a:pt x="440053" y="988710"/>
                </a:lnTo>
                <a:lnTo>
                  <a:pt x="439837" y="988782"/>
                </a:lnTo>
                <a:lnTo>
                  <a:pt x="439837" y="989106"/>
                </a:lnTo>
                <a:lnTo>
                  <a:pt x="439729" y="989286"/>
                </a:lnTo>
                <a:lnTo>
                  <a:pt x="439044" y="989286"/>
                </a:lnTo>
                <a:lnTo>
                  <a:pt x="438755" y="988890"/>
                </a:lnTo>
                <a:lnTo>
                  <a:pt x="436844" y="988782"/>
                </a:lnTo>
                <a:lnTo>
                  <a:pt x="436159" y="988097"/>
                </a:lnTo>
                <a:lnTo>
                  <a:pt x="436159" y="987484"/>
                </a:lnTo>
                <a:lnTo>
                  <a:pt x="436051" y="987304"/>
                </a:lnTo>
                <a:lnTo>
                  <a:pt x="435041" y="987196"/>
                </a:lnTo>
                <a:lnTo>
                  <a:pt x="434933" y="987088"/>
                </a:lnTo>
                <a:lnTo>
                  <a:pt x="434933" y="985610"/>
                </a:lnTo>
                <a:lnTo>
                  <a:pt x="435366" y="985286"/>
                </a:lnTo>
                <a:lnTo>
                  <a:pt x="435438" y="983015"/>
                </a:lnTo>
                <a:lnTo>
                  <a:pt x="435654" y="982799"/>
                </a:lnTo>
                <a:lnTo>
                  <a:pt x="436231" y="982907"/>
                </a:lnTo>
                <a:lnTo>
                  <a:pt x="436339" y="982691"/>
                </a:lnTo>
                <a:lnTo>
                  <a:pt x="436448" y="980925"/>
                </a:lnTo>
                <a:close/>
                <a:moveTo>
                  <a:pt x="430642" y="980528"/>
                </a:moveTo>
                <a:lnTo>
                  <a:pt x="431039" y="980528"/>
                </a:lnTo>
                <a:lnTo>
                  <a:pt x="431147" y="980709"/>
                </a:lnTo>
                <a:lnTo>
                  <a:pt x="431039" y="982114"/>
                </a:lnTo>
                <a:lnTo>
                  <a:pt x="430858" y="982294"/>
                </a:lnTo>
                <a:lnTo>
                  <a:pt x="430246" y="982294"/>
                </a:lnTo>
                <a:lnTo>
                  <a:pt x="430173" y="982114"/>
                </a:lnTo>
                <a:lnTo>
                  <a:pt x="430173" y="981213"/>
                </a:lnTo>
                <a:lnTo>
                  <a:pt x="430570" y="980925"/>
                </a:lnTo>
                <a:lnTo>
                  <a:pt x="430570" y="980601"/>
                </a:lnTo>
                <a:close/>
                <a:moveTo>
                  <a:pt x="118379" y="977609"/>
                </a:moveTo>
                <a:lnTo>
                  <a:pt x="118559" y="977717"/>
                </a:lnTo>
                <a:lnTo>
                  <a:pt x="118559" y="978042"/>
                </a:lnTo>
                <a:lnTo>
                  <a:pt x="118379" y="978222"/>
                </a:lnTo>
                <a:lnTo>
                  <a:pt x="118271" y="978042"/>
                </a:lnTo>
                <a:lnTo>
                  <a:pt x="118271" y="977717"/>
                </a:lnTo>
                <a:close/>
                <a:moveTo>
                  <a:pt x="119064" y="977321"/>
                </a:moveTo>
                <a:lnTo>
                  <a:pt x="119677" y="977429"/>
                </a:lnTo>
                <a:lnTo>
                  <a:pt x="119857" y="977609"/>
                </a:lnTo>
                <a:lnTo>
                  <a:pt x="119785" y="978222"/>
                </a:lnTo>
                <a:lnTo>
                  <a:pt x="119677" y="978330"/>
                </a:lnTo>
                <a:lnTo>
                  <a:pt x="118992" y="978222"/>
                </a:lnTo>
                <a:lnTo>
                  <a:pt x="118884" y="978114"/>
                </a:lnTo>
                <a:lnTo>
                  <a:pt x="118884" y="977537"/>
                </a:lnTo>
                <a:close/>
                <a:moveTo>
                  <a:pt x="427072" y="977321"/>
                </a:moveTo>
                <a:lnTo>
                  <a:pt x="427253" y="977537"/>
                </a:lnTo>
                <a:lnTo>
                  <a:pt x="427181" y="977825"/>
                </a:lnTo>
                <a:lnTo>
                  <a:pt x="427469" y="978114"/>
                </a:lnTo>
                <a:lnTo>
                  <a:pt x="427469" y="978726"/>
                </a:lnTo>
                <a:lnTo>
                  <a:pt x="427181" y="979015"/>
                </a:lnTo>
                <a:lnTo>
                  <a:pt x="427072" y="979627"/>
                </a:lnTo>
                <a:lnTo>
                  <a:pt x="426676" y="980024"/>
                </a:lnTo>
                <a:lnTo>
                  <a:pt x="425666" y="979916"/>
                </a:lnTo>
                <a:lnTo>
                  <a:pt x="425594" y="979808"/>
                </a:lnTo>
                <a:lnTo>
                  <a:pt x="425594" y="978943"/>
                </a:lnTo>
                <a:lnTo>
                  <a:pt x="425269" y="978618"/>
                </a:lnTo>
                <a:lnTo>
                  <a:pt x="425269" y="978042"/>
                </a:lnTo>
                <a:lnTo>
                  <a:pt x="426171" y="977321"/>
                </a:lnTo>
                <a:close/>
                <a:moveTo>
                  <a:pt x="245628" y="975339"/>
                </a:moveTo>
                <a:lnTo>
                  <a:pt x="245916" y="975627"/>
                </a:lnTo>
                <a:lnTo>
                  <a:pt x="247503" y="975735"/>
                </a:lnTo>
                <a:lnTo>
                  <a:pt x="247611" y="975915"/>
                </a:lnTo>
                <a:lnTo>
                  <a:pt x="247611" y="976528"/>
                </a:lnTo>
                <a:lnTo>
                  <a:pt x="247900" y="976816"/>
                </a:lnTo>
                <a:lnTo>
                  <a:pt x="247900" y="977141"/>
                </a:lnTo>
                <a:lnTo>
                  <a:pt x="248224" y="977429"/>
                </a:lnTo>
                <a:lnTo>
                  <a:pt x="248116" y="977717"/>
                </a:lnTo>
                <a:lnTo>
                  <a:pt x="248404" y="978330"/>
                </a:lnTo>
                <a:lnTo>
                  <a:pt x="248621" y="978546"/>
                </a:lnTo>
                <a:lnTo>
                  <a:pt x="248909" y="978546"/>
                </a:lnTo>
                <a:lnTo>
                  <a:pt x="249017" y="978618"/>
                </a:lnTo>
                <a:lnTo>
                  <a:pt x="249017" y="978943"/>
                </a:lnTo>
                <a:lnTo>
                  <a:pt x="248513" y="979339"/>
                </a:lnTo>
                <a:lnTo>
                  <a:pt x="248224" y="979339"/>
                </a:lnTo>
                <a:lnTo>
                  <a:pt x="247900" y="979627"/>
                </a:lnTo>
                <a:lnTo>
                  <a:pt x="246926" y="979519"/>
                </a:lnTo>
                <a:lnTo>
                  <a:pt x="246313" y="978943"/>
                </a:lnTo>
                <a:lnTo>
                  <a:pt x="246025" y="978943"/>
                </a:lnTo>
                <a:lnTo>
                  <a:pt x="245700" y="978618"/>
                </a:lnTo>
                <a:lnTo>
                  <a:pt x="245520" y="978726"/>
                </a:lnTo>
                <a:lnTo>
                  <a:pt x="245520" y="979015"/>
                </a:lnTo>
                <a:lnTo>
                  <a:pt x="245412" y="979123"/>
                </a:lnTo>
                <a:lnTo>
                  <a:pt x="242815" y="979015"/>
                </a:lnTo>
                <a:lnTo>
                  <a:pt x="242419" y="978546"/>
                </a:lnTo>
                <a:lnTo>
                  <a:pt x="242419" y="978222"/>
                </a:lnTo>
                <a:lnTo>
                  <a:pt x="242130" y="977934"/>
                </a:lnTo>
                <a:lnTo>
                  <a:pt x="241734" y="977429"/>
                </a:lnTo>
                <a:lnTo>
                  <a:pt x="241445" y="977429"/>
                </a:lnTo>
                <a:lnTo>
                  <a:pt x="241229" y="977249"/>
                </a:lnTo>
                <a:lnTo>
                  <a:pt x="241337" y="976744"/>
                </a:lnTo>
                <a:lnTo>
                  <a:pt x="241914" y="976132"/>
                </a:lnTo>
                <a:lnTo>
                  <a:pt x="241914" y="975843"/>
                </a:lnTo>
                <a:lnTo>
                  <a:pt x="242130" y="975735"/>
                </a:lnTo>
                <a:lnTo>
                  <a:pt x="242419" y="975735"/>
                </a:lnTo>
                <a:lnTo>
                  <a:pt x="242815" y="975447"/>
                </a:lnTo>
                <a:lnTo>
                  <a:pt x="243428" y="975447"/>
                </a:lnTo>
                <a:lnTo>
                  <a:pt x="243717" y="975843"/>
                </a:lnTo>
                <a:lnTo>
                  <a:pt x="244907" y="975951"/>
                </a:lnTo>
                <a:close/>
                <a:moveTo>
                  <a:pt x="244438" y="974654"/>
                </a:moveTo>
                <a:lnTo>
                  <a:pt x="244726" y="974654"/>
                </a:lnTo>
                <a:lnTo>
                  <a:pt x="244907" y="974834"/>
                </a:lnTo>
                <a:lnTo>
                  <a:pt x="244835" y="975447"/>
                </a:lnTo>
                <a:lnTo>
                  <a:pt x="244618" y="975519"/>
                </a:lnTo>
                <a:lnTo>
                  <a:pt x="244330" y="975519"/>
                </a:lnTo>
                <a:lnTo>
                  <a:pt x="244222" y="975447"/>
                </a:lnTo>
                <a:lnTo>
                  <a:pt x="244222" y="974834"/>
                </a:lnTo>
                <a:close/>
                <a:moveTo>
                  <a:pt x="243537" y="974330"/>
                </a:moveTo>
                <a:lnTo>
                  <a:pt x="243825" y="974330"/>
                </a:lnTo>
                <a:lnTo>
                  <a:pt x="243933" y="974438"/>
                </a:lnTo>
                <a:lnTo>
                  <a:pt x="243933" y="975050"/>
                </a:lnTo>
                <a:lnTo>
                  <a:pt x="243717" y="975231"/>
                </a:lnTo>
                <a:lnTo>
                  <a:pt x="243428" y="975231"/>
                </a:lnTo>
                <a:lnTo>
                  <a:pt x="243248" y="975050"/>
                </a:lnTo>
                <a:lnTo>
                  <a:pt x="243320" y="974438"/>
                </a:lnTo>
                <a:close/>
                <a:moveTo>
                  <a:pt x="86792" y="974330"/>
                </a:moveTo>
                <a:lnTo>
                  <a:pt x="87080" y="974330"/>
                </a:lnTo>
                <a:lnTo>
                  <a:pt x="87585" y="974834"/>
                </a:lnTo>
                <a:lnTo>
                  <a:pt x="87080" y="975231"/>
                </a:lnTo>
                <a:lnTo>
                  <a:pt x="86792" y="974834"/>
                </a:lnTo>
                <a:lnTo>
                  <a:pt x="86395" y="974834"/>
                </a:lnTo>
                <a:lnTo>
                  <a:pt x="86287" y="974726"/>
                </a:lnTo>
                <a:close/>
                <a:moveTo>
                  <a:pt x="239246" y="971663"/>
                </a:moveTo>
                <a:lnTo>
                  <a:pt x="239534" y="971663"/>
                </a:lnTo>
                <a:lnTo>
                  <a:pt x="240327" y="972455"/>
                </a:lnTo>
                <a:lnTo>
                  <a:pt x="240255" y="972744"/>
                </a:lnTo>
                <a:lnTo>
                  <a:pt x="239750" y="973140"/>
                </a:lnTo>
                <a:lnTo>
                  <a:pt x="239642" y="973032"/>
                </a:lnTo>
                <a:lnTo>
                  <a:pt x="239642" y="972744"/>
                </a:lnTo>
                <a:lnTo>
                  <a:pt x="239029" y="972059"/>
                </a:lnTo>
                <a:lnTo>
                  <a:pt x="239029" y="971735"/>
                </a:lnTo>
                <a:close/>
                <a:moveTo>
                  <a:pt x="83907" y="971338"/>
                </a:moveTo>
                <a:lnTo>
                  <a:pt x="84196" y="971446"/>
                </a:lnTo>
                <a:lnTo>
                  <a:pt x="84304" y="971554"/>
                </a:lnTo>
                <a:lnTo>
                  <a:pt x="84304" y="972131"/>
                </a:lnTo>
                <a:lnTo>
                  <a:pt x="83979" y="972455"/>
                </a:lnTo>
                <a:lnTo>
                  <a:pt x="83907" y="972744"/>
                </a:lnTo>
                <a:lnTo>
                  <a:pt x="83583" y="973032"/>
                </a:lnTo>
                <a:lnTo>
                  <a:pt x="83583" y="973356"/>
                </a:lnTo>
                <a:lnTo>
                  <a:pt x="83402" y="973429"/>
                </a:lnTo>
                <a:lnTo>
                  <a:pt x="82789" y="973429"/>
                </a:lnTo>
                <a:lnTo>
                  <a:pt x="82285" y="972960"/>
                </a:lnTo>
                <a:lnTo>
                  <a:pt x="82393" y="971735"/>
                </a:lnTo>
                <a:lnTo>
                  <a:pt x="82609" y="971554"/>
                </a:lnTo>
                <a:lnTo>
                  <a:pt x="82898" y="971663"/>
                </a:lnTo>
                <a:lnTo>
                  <a:pt x="83222" y="971338"/>
                </a:lnTo>
                <a:lnTo>
                  <a:pt x="83511" y="971663"/>
                </a:lnTo>
                <a:close/>
                <a:moveTo>
                  <a:pt x="188620" y="970834"/>
                </a:moveTo>
                <a:lnTo>
                  <a:pt x="190820" y="971050"/>
                </a:lnTo>
                <a:lnTo>
                  <a:pt x="190928" y="971158"/>
                </a:lnTo>
                <a:lnTo>
                  <a:pt x="190928" y="971446"/>
                </a:lnTo>
                <a:lnTo>
                  <a:pt x="191216" y="971771"/>
                </a:lnTo>
                <a:lnTo>
                  <a:pt x="191216" y="972347"/>
                </a:lnTo>
                <a:lnTo>
                  <a:pt x="191433" y="972744"/>
                </a:lnTo>
                <a:lnTo>
                  <a:pt x="191433" y="972960"/>
                </a:lnTo>
                <a:lnTo>
                  <a:pt x="191721" y="973356"/>
                </a:lnTo>
                <a:lnTo>
                  <a:pt x="191649" y="974438"/>
                </a:lnTo>
                <a:lnTo>
                  <a:pt x="192226" y="975158"/>
                </a:lnTo>
                <a:lnTo>
                  <a:pt x="192118" y="977537"/>
                </a:lnTo>
                <a:lnTo>
                  <a:pt x="191721" y="977753"/>
                </a:lnTo>
                <a:lnTo>
                  <a:pt x="191721" y="978042"/>
                </a:lnTo>
                <a:lnTo>
                  <a:pt x="191433" y="978330"/>
                </a:lnTo>
                <a:lnTo>
                  <a:pt x="191324" y="978654"/>
                </a:lnTo>
                <a:lnTo>
                  <a:pt x="190531" y="979339"/>
                </a:lnTo>
                <a:lnTo>
                  <a:pt x="189954" y="979231"/>
                </a:lnTo>
                <a:lnTo>
                  <a:pt x="189558" y="979519"/>
                </a:lnTo>
                <a:lnTo>
                  <a:pt x="189449" y="979339"/>
                </a:lnTo>
                <a:lnTo>
                  <a:pt x="189449" y="979159"/>
                </a:lnTo>
                <a:lnTo>
                  <a:pt x="188836" y="978438"/>
                </a:lnTo>
                <a:lnTo>
                  <a:pt x="188945" y="978150"/>
                </a:lnTo>
                <a:lnTo>
                  <a:pt x="188656" y="977862"/>
                </a:lnTo>
                <a:lnTo>
                  <a:pt x="188656" y="977537"/>
                </a:lnTo>
                <a:lnTo>
                  <a:pt x="188043" y="976924"/>
                </a:lnTo>
                <a:lnTo>
                  <a:pt x="188043" y="976636"/>
                </a:lnTo>
                <a:lnTo>
                  <a:pt x="187430" y="976059"/>
                </a:lnTo>
                <a:lnTo>
                  <a:pt x="187538" y="975339"/>
                </a:lnTo>
                <a:lnTo>
                  <a:pt x="187250" y="975050"/>
                </a:lnTo>
                <a:lnTo>
                  <a:pt x="187250" y="974438"/>
                </a:lnTo>
                <a:lnTo>
                  <a:pt x="186925" y="974149"/>
                </a:lnTo>
                <a:lnTo>
                  <a:pt x="186637" y="973861"/>
                </a:lnTo>
                <a:lnTo>
                  <a:pt x="186637" y="973537"/>
                </a:lnTo>
                <a:lnTo>
                  <a:pt x="187033" y="973248"/>
                </a:lnTo>
                <a:lnTo>
                  <a:pt x="187142" y="971843"/>
                </a:lnTo>
                <a:lnTo>
                  <a:pt x="187935" y="971158"/>
                </a:lnTo>
                <a:lnTo>
                  <a:pt x="188223" y="971158"/>
                </a:lnTo>
                <a:close/>
                <a:moveTo>
                  <a:pt x="431471" y="970762"/>
                </a:moveTo>
                <a:lnTo>
                  <a:pt x="432121" y="970834"/>
                </a:lnTo>
                <a:lnTo>
                  <a:pt x="432445" y="971158"/>
                </a:lnTo>
                <a:lnTo>
                  <a:pt x="432734" y="971158"/>
                </a:lnTo>
                <a:lnTo>
                  <a:pt x="433022" y="971446"/>
                </a:lnTo>
                <a:lnTo>
                  <a:pt x="433347" y="971446"/>
                </a:lnTo>
                <a:lnTo>
                  <a:pt x="433455" y="971663"/>
                </a:lnTo>
                <a:lnTo>
                  <a:pt x="433455" y="971951"/>
                </a:lnTo>
                <a:lnTo>
                  <a:pt x="433635" y="972059"/>
                </a:lnTo>
                <a:lnTo>
                  <a:pt x="433959" y="972059"/>
                </a:lnTo>
                <a:lnTo>
                  <a:pt x="434248" y="971735"/>
                </a:lnTo>
                <a:lnTo>
                  <a:pt x="434933" y="971843"/>
                </a:lnTo>
                <a:lnTo>
                  <a:pt x="435222" y="972131"/>
                </a:lnTo>
                <a:lnTo>
                  <a:pt x="435546" y="972131"/>
                </a:lnTo>
                <a:lnTo>
                  <a:pt x="435654" y="972347"/>
                </a:lnTo>
                <a:lnTo>
                  <a:pt x="435654" y="972636"/>
                </a:lnTo>
                <a:lnTo>
                  <a:pt x="434356" y="973753"/>
                </a:lnTo>
                <a:lnTo>
                  <a:pt x="434356" y="974330"/>
                </a:lnTo>
                <a:lnTo>
                  <a:pt x="433959" y="974654"/>
                </a:lnTo>
                <a:lnTo>
                  <a:pt x="433959" y="975231"/>
                </a:lnTo>
                <a:lnTo>
                  <a:pt x="433455" y="975627"/>
                </a:lnTo>
                <a:lnTo>
                  <a:pt x="431544" y="975519"/>
                </a:lnTo>
                <a:lnTo>
                  <a:pt x="431255" y="975231"/>
                </a:lnTo>
                <a:lnTo>
                  <a:pt x="430642" y="975122"/>
                </a:lnTo>
                <a:lnTo>
                  <a:pt x="430462" y="975050"/>
                </a:lnTo>
                <a:lnTo>
                  <a:pt x="430570" y="974149"/>
                </a:lnTo>
                <a:lnTo>
                  <a:pt x="430354" y="973933"/>
                </a:lnTo>
                <a:lnTo>
                  <a:pt x="430065" y="973933"/>
                </a:lnTo>
                <a:lnTo>
                  <a:pt x="429957" y="973861"/>
                </a:lnTo>
                <a:lnTo>
                  <a:pt x="429957" y="973537"/>
                </a:lnTo>
                <a:lnTo>
                  <a:pt x="430246" y="973248"/>
                </a:lnTo>
                <a:lnTo>
                  <a:pt x="430354" y="972347"/>
                </a:lnTo>
                <a:lnTo>
                  <a:pt x="430642" y="972059"/>
                </a:lnTo>
                <a:lnTo>
                  <a:pt x="430642" y="971446"/>
                </a:lnTo>
                <a:close/>
                <a:moveTo>
                  <a:pt x="428767" y="969752"/>
                </a:moveTo>
                <a:lnTo>
                  <a:pt x="429056" y="969752"/>
                </a:lnTo>
                <a:lnTo>
                  <a:pt x="429452" y="970257"/>
                </a:lnTo>
                <a:lnTo>
                  <a:pt x="429452" y="971338"/>
                </a:lnTo>
                <a:lnTo>
                  <a:pt x="429056" y="971663"/>
                </a:lnTo>
                <a:lnTo>
                  <a:pt x="429056" y="971951"/>
                </a:lnTo>
                <a:lnTo>
                  <a:pt x="428767" y="972239"/>
                </a:lnTo>
                <a:lnTo>
                  <a:pt x="428659" y="973140"/>
                </a:lnTo>
                <a:lnTo>
                  <a:pt x="428154" y="973537"/>
                </a:lnTo>
                <a:lnTo>
                  <a:pt x="427866" y="973537"/>
                </a:lnTo>
                <a:lnTo>
                  <a:pt x="427577" y="973248"/>
                </a:lnTo>
                <a:lnTo>
                  <a:pt x="427253" y="973248"/>
                </a:lnTo>
                <a:lnTo>
                  <a:pt x="427181" y="973032"/>
                </a:lnTo>
                <a:lnTo>
                  <a:pt x="427181" y="971843"/>
                </a:lnTo>
                <a:lnTo>
                  <a:pt x="427469" y="971554"/>
                </a:lnTo>
                <a:lnTo>
                  <a:pt x="427577" y="971338"/>
                </a:lnTo>
                <a:lnTo>
                  <a:pt x="428154" y="970762"/>
                </a:lnTo>
                <a:lnTo>
                  <a:pt x="428262" y="970149"/>
                </a:lnTo>
                <a:close/>
                <a:moveTo>
                  <a:pt x="449284" y="960995"/>
                </a:moveTo>
                <a:lnTo>
                  <a:pt x="449897" y="960995"/>
                </a:lnTo>
                <a:lnTo>
                  <a:pt x="449969" y="961175"/>
                </a:lnTo>
                <a:lnTo>
                  <a:pt x="449897" y="961283"/>
                </a:lnTo>
                <a:lnTo>
                  <a:pt x="449176" y="961283"/>
                </a:lnTo>
                <a:lnTo>
                  <a:pt x="449104" y="961175"/>
                </a:lnTo>
                <a:close/>
                <a:moveTo>
                  <a:pt x="459344" y="960274"/>
                </a:moveTo>
                <a:lnTo>
                  <a:pt x="459669" y="960562"/>
                </a:lnTo>
                <a:lnTo>
                  <a:pt x="459957" y="960562"/>
                </a:lnTo>
                <a:lnTo>
                  <a:pt x="460138" y="960778"/>
                </a:lnTo>
                <a:lnTo>
                  <a:pt x="460066" y="961391"/>
                </a:lnTo>
                <a:lnTo>
                  <a:pt x="459957" y="961463"/>
                </a:lnTo>
                <a:lnTo>
                  <a:pt x="459272" y="961463"/>
                </a:lnTo>
                <a:lnTo>
                  <a:pt x="459164" y="961391"/>
                </a:lnTo>
                <a:lnTo>
                  <a:pt x="459164" y="960490"/>
                </a:lnTo>
                <a:close/>
                <a:moveTo>
                  <a:pt x="430462" y="959769"/>
                </a:moveTo>
                <a:lnTo>
                  <a:pt x="430750" y="959769"/>
                </a:lnTo>
                <a:lnTo>
                  <a:pt x="430967" y="959877"/>
                </a:lnTo>
                <a:lnTo>
                  <a:pt x="430462" y="960274"/>
                </a:lnTo>
                <a:lnTo>
                  <a:pt x="430282" y="960202"/>
                </a:lnTo>
                <a:lnTo>
                  <a:pt x="430354" y="959877"/>
                </a:lnTo>
                <a:close/>
                <a:moveTo>
                  <a:pt x="106912" y="959481"/>
                </a:moveTo>
                <a:lnTo>
                  <a:pt x="107237" y="959589"/>
                </a:lnTo>
                <a:lnTo>
                  <a:pt x="107309" y="959697"/>
                </a:lnTo>
                <a:lnTo>
                  <a:pt x="107309" y="959986"/>
                </a:lnTo>
                <a:lnTo>
                  <a:pt x="107129" y="960094"/>
                </a:lnTo>
                <a:lnTo>
                  <a:pt x="106804" y="960094"/>
                </a:lnTo>
                <a:lnTo>
                  <a:pt x="106732" y="959986"/>
                </a:lnTo>
                <a:lnTo>
                  <a:pt x="106732" y="959697"/>
                </a:lnTo>
                <a:close/>
                <a:moveTo>
                  <a:pt x="120759" y="959373"/>
                </a:moveTo>
                <a:lnTo>
                  <a:pt x="121372" y="959373"/>
                </a:lnTo>
                <a:lnTo>
                  <a:pt x="121876" y="959877"/>
                </a:lnTo>
                <a:lnTo>
                  <a:pt x="121768" y="960778"/>
                </a:lnTo>
                <a:lnTo>
                  <a:pt x="121552" y="960995"/>
                </a:lnTo>
                <a:lnTo>
                  <a:pt x="120975" y="960887"/>
                </a:lnTo>
                <a:lnTo>
                  <a:pt x="120470" y="960382"/>
                </a:lnTo>
                <a:lnTo>
                  <a:pt x="120578" y="959481"/>
                </a:lnTo>
                <a:close/>
                <a:moveTo>
                  <a:pt x="125843" y="958580"/>
                </a:moveTo>
                <a:lnTo>
                  <a:pt x="126167" y="958580"/>
                </a:lnTo>
                <a:lnTo>
                  <a:pt x="126239" y="958796"/>
                </a:lnTo>
                <a:lnTo>
                  <a:pt x="126239" y="959373"/>
                </a:lnTo>
                <a:lnTo>
                  <a:pt x="126059" y="959481"/>
                </a:lnTo>
                <a:lnTo>
                  <a:pt x="125771" y="959481"/>
                </a:lnTo>
                <a:lnTo>
                  <a:pt x="125663" y="959301"/>
                </a:lnTo>
                <a:lnTo>
                  <a:pt x="125663" y="958688"/>
                </a:lnTo>
                <a:close/>
                <a:moveTo>
                  <a:pt x="106335" y="958580"/>
                </a:moveTo>
                <a:lnTo>
                  <a:pt x="106624" y="958580"/>
                </a:lnTo>
                <a:lnTo>
                  <a:pt x="107129" y="959084"/>
                </a:lnTo>
                <a:lnTo>
                  <a:pt x="106912" y="959193"/>
                </a:lnTo>
                <a:lnTo>
                  <a:pt x="106227" y="959193"/>
                </a:lnTo>
                <a:lnTo>
                  <a:pt x="106119" y="958976"/>
                </a:lnTo>
                <a:lnTo>
                  <a:pt x="106119" y="958688"/>
                </a:lnTo>
                <a:close/>
                <a:moveTo>
                  <a:pt x="120182" y="958183"/>
                </a:moveTo>
                <a:lnTo>
                  <a:pt x="120578" y="958183"/>
                </a:lnTo>
                <a:lnTo>
                  <a:pt x="120650" y="958292"/>
                </a:lnTo>
                <a:lnTo>
                  <a:pt x="120650" y="958580"/>
                </a:lnTo>
                <a:lnTo>
                  <a:pt x="120470" y="958796"/>
                </a:lnTo>
                <a:lnTo>
                  <a:pt x="120182" y="958796"/>
                </a:lnTo>
                <a:lnTo>
                  <a:pt x="119965" y="958580"/>
                </a:lnTo>
                <a:lnTo>
                  <a:pt x="120074" y="958292"/>
                </a:lnTo>
                <a:close/>
                <a:moveTo>
                  <a:pt x="461652" y="957787"/>
                </a:moveTo>
                <a:lnTo>
                  <a:pt x="461832" y="957895"/>
                </a:lnTo>
                <a:lnTo>
                  <a:pt x="461832" y="958183"/>
                </a:lnTo>
                <a:lnTo>
                  <a:pt x="461652" y="958400"/>
                </a:lnTo>
                <a:lnTo>
                  <a:pt x="461364" y="958292"/>
                </a:lnTo>
                <a:lnTo>
                  <a:pt x="461147" y="958183"/>
                </a:lnTo>
                <a:close/>
                <a:moveTo>
                  <a:pt x="461039" y="957102"/>
                </a:moveTo>
                <a:lnTo>
                  <a:pt x="461328" y="957174"/>
                </a:lnTo>
                <a:lnTo>
                  <a:pt x="461544" y="957282"/>
                </a:lnTo>
                <a:lnTo>
                  <a:pt x="461039" y="957679"/>
                </a:lnTo>
                <a:lnTo>
                  <a:pt x="460859" y="957607"/>
                </a:lnTo>
                <a:lnTo>
                  <a:pt x="460967" y="957282"/>
                </a:lnTo>
                <a:close/>
                <a:moveTo>
                  <a:pt x="109400" y="954688"/>
                </a:moveTo>
                <a:lnTo>
                  <a:pt x="109797" y="954688"/>
                </a:lnTo>
                <a:lnTo>
                  <a:pt x="109905" y="954796"/>
                </a:lnTo>
                <a:lnTo>
                  <a:pt x="109905" y="955084"/>
                </a:lnTo>
                <a:lnTo>
                  <a:pt x="109725" y="955300"/>
                </a:lnTo>
                <a:lnTo>
                  <a:pt x="109400" y="955192"/>
                </a:lnTo>
                <a:lnTo>
                  <a:pt x="109220" y="955084"/>
                </a:lnTo>
                <a:lnTo>
                  <a:pt x="109328" y="954796"/>
                </a:lnTo>
                <a:close/>
                <a:moveTo>
                  <a:pt x="112898" y="954616"/>
                </a:moveTo>
                <a:lnTo>
                  <a:pt x="114485" y="954688"/>
                </a:lnTo>
                <a:lnTo>
                  <a:pt x="115170" y="955480"/>
                </a:lnTo>
                <a:lnTo>
                  <a:pt x="115170" y="956093"/>
                </a:lnTo>
                <a:lnTo>
                  <a:pt x="115278" y="956273"/>
                </a:lnTo>
                <a:lnTo>
                  <a:pt x="115566" y="956273"/>
                </a:lnTo>
                <a:lnTo>
                  <a:pt x="115855" y="956598"/>
                </a:lnTo>
                <a:lnTo>
                  <a:pt x="116179" y="956598"/>
                </a:lnTo>
                <a:lnTo>
                  <a:pt x="116468" y="956994"/>
                </a:lnTo>
                <a:lnTo>
                  <a:pt x="116756" y="956994"/>
                </a:lnTo>
                <a:lnTo>
                  <a:pt x="117153" y="957282"/>
                </a:lnTo>
                <a:lnTo>
                  <a:pt x="117477" y="957391"/>
                </a:lnTo>
                <a:lnTo>
                  <a:pt x="117946" y="958003"/>
                </a:lnTo>
                <a:lnTo>
                  <a:pt x="118271" y="958003"/>
                </a:lnTo>
                <a:lnTo>
                  <a:pt x="118451" y="958183"/>
                </a:lnTo>
                <a:lnTo>
                  <a:pt x="118451" y="958796"/>
                </a:lnTo>
                <a:lnTo>
                  <a:pt x="118667" y="959084"/>
                </a:lnTo>
                <a:lnTo>
                  <a:pt x="118667" y="959986"/>
                </a:lnTo>
                <a:lnTo>
                  <a:pt x="118956" y="960274"/>
                </a:lnTo>
                <a:lnTo>
                  <a:pt x="118775" y="962076"/>
                </a:lnTo>
                <a:lnTo>
                  <a:pt x="119064" y="962364"/>
                </a:lnTo>
                <a:lnTo>
                  <a:pt x="118956" y="963878"/>
                </a:lnTo>
                <a:lnTo>
                  <a:pt x="119569" y="964455"/>
                </a:lnTo>
                <a:lnTo>
                  <a:pt x="119461" y="965968"/>
                </a:lnTo>
                <a:lnTo>
                  <a:pt x="119172" y="966257"/>
                </a:lnTo>
                <a:lnTo>
                  <a:pt x="119064" y="966869"/>
                </a:lnTo>
                <a:lnTo>
                  <a:pt x="118884" y="966977"/>
                </a:lnTo>
                <a:lnTo>
                  <a:pt x="118595" y="966977"/>
                </a:lnTo>
                <a:lnTo>
                  <a:pt x="118271" y="967266"/>
                </a:lnTo>
                <a:lnTo>
                  <a:pt x="117694" y="967158"/>
                </a:lnTo>
                <a:lnTo>
                  <a:pt x="117297" y="967446"/>
                </a:lnTo>
                <a:lnTo>
                  <a:pt x="116396" y="967374"/>
                </a:lnTo>
                <a:lnTo>
                  <a:pt x="116071" y="967049"/>
                </a:lnTo>
                <a:lnTo>
                  <a:pt x="115494" y="966977"/>
                </a:lnTo>
                <a:lnTo>
                  <a:pt x="114989" y="966581"/>
                </a:lnTo>
                <a:lnTo>
                  <a:pt x="114989" y="966257"/>
                </a:lnTo>
                <a:lnTo>
                  <a:pt x="114701" y="965860"/>
                </a:lnTo>
                <a:lnTo>
                  <a:pt x="114773" y="965572"/>
                </a:lnTo>
                <a:lnTo>
                  <a:pt x="114304" y="965175"/>
                </a:lnTo>
                <a:lnTo>
                  <a:pt x="113403" y="965067"/>
                </a:lnTo>
                <a:lnTo>
                  <a:pt x="112790" y="964455"/>
                </a:lnTo>
                <a:lnTo>
                  <a:pt x="111203" y="964274"/>
                </a:lnTo>
                <a:lnTo>
                  <a:pt x="110915" y="964563"/>
                </a:lnTo>
                <a:lnTo>
                  <a:pt x="110590" y="964563"/>
                </a:lnTo>
                <a:lnTo>
                  <a:pt x="110194" y="964779"/>
                </a:lnTo>
                <a:lnTo>
                  <a:pt x="109292" y="964779"/>
                </a:lnTo>
                <a:lnTo>
                  <a:pt x="108319" y="963662"/>
                </a:lnTo>
                <a:lnTo>
                  <a:pt x="108391" y="961896"/>
                </a:lnTo>
                <a:lnTo>
                  <a:pt x="108319" y="961679"/>
                </a:lnTo>
                <a:lnTo>
                  <a:pt x="107922" y="961679"/>
                </a:lnTo>
                <a:lnTo>
                  <a:pt x="107814" y="961499"/>
                </a:lnTo>
                <a:lnTo>
                  <a:pt x="107814" y="961175"/>
                </a:lnTo>
                <a:lnTo>
                  <a:pt x="107525" y="960887"/>
                </a:lnTo>
                <a:lnTo>
                  <a:pt x="107597" y="959373"/>
                </a:lnTo>
                <a:lnTo>
                  <a:pt x="107417" y="959084"/>
                </a:lnTo>
                <a:lnTo>
                  <a:pt x="107417" y="958796"/>
                </a:lnTo>
                <a:lnTo>
                  <a:pt x="106516" y="957895"/>
                </a:lnTo>
                <a:lnTo>
                  <a:pt x="106516" y="957607"/>
                </a:lnTo>
                <a:lnTo>
                  <a:pt x="106912" y="957282"/>
                </a:lnTo>
                <a:lnTo>
                  <a:pt x="106912" y="956994"/>
                </a:lnTo>
                <a:lnTo>
                  <a:pt x="107129" y="956886"/>
                </a:lnTo>
                <a:lnTo>
                  <a:pt x="107706" y="956886"/>
                </a:lnTo>
                <a:lnTo>
                  <a:pt x="107814" y="956778"/>
                </a:lnTo>
                <a:lnTo>
                  <a:pt x="107922" y="956201"/>
                </a:lnTo>
                <a:lnTo>
                  <a:pt x="108102" y="955985"/>
                </a:lnTo>
                <a:lnTo>
                  <a:pt x="108391" y="956093"/>
                </a:lnTo>
                <a:lnTo>
                  <a:pt x="108715" y="955805"/>
                </a:lnTo>
                <a:lnTo>
                  <a:pt x="109617" y="955913"/>
                </a:lnTo>
                <a:lnTo>
                  <a:pt x="110698" y="955084"/>
                </a:lnTo>
                <a:lnTo>
                  <a:pt x="110987" y="955084"/>
                </a:lnTo>
                <a:lnTo>
                  <a:pt x="111311" y="955408"/>
                </a:lnTo>
                <a:lnTo>
                  <a:pt x="111888" y="955408"/>
                </a:lnTo>
                <a:close/>
                <a:moveTo>
                  <a:pt x="463744" y="953390"/>
                </a:moveTo>
                <a:lnTo>
                  <a:pt x="464032" y="953714"/>
                </a:lnTo>
                <a:lnTo>
                  <a:pt x="464645" y="953714"/>
                </a:lnTo>
                <a:lnTo>
                  <a:pt x="464825" y="953895"/>
                </a:lnTo>
                <a:lnTo>
                  <a:pt x="464825" y="954183"/>
                </a:lnTo>
                <a:lnTo>
                  <a:pt x="464537" y="954507"/>
                </a:lnTo>
                <a:lnTo>
                  <a:pt x="464429" y="954796"/>
                </a:lnTo>
                <a:lnTo>
                  <a:pt x="464320" y="954904"/>
                </a:lnTo>
                <a:lnTo>
                  <a:pt x="463347" y="954904"/>
                </a:lnTo>
                <a:lnTo>
                  <a:pt x="463239" y="954688"/>
                </a:lnTo>
                <a:lnTo>
                  <a:pt x="463239" y="953823"/>
                </a:lnTo>
                <a:close/>
                <a:moveTo>
                  <a:pt x="110194" y="953210"/>
                </a:moveTo>
                <a:lnTo>
                  <a:pt x="110518" y="953210"/>
                </a:lnTo>
                <a:lnTo>
                  <a:pt x="110590" y="953390"/>
                </a:lnTo>
                <a:lnTo>
                  <a:pt x="110590" y="954291"/>
                </a:lnTo>
                <a:lnTo>
                  <a:pt x="110410" y="954399"/>
                </a:lnTo>
                <a:lnTo>
                  <a:pt x="110122" y="954399"/>
                </a:lnTo>
                <a:lnTo>
                  <a:pt x="109725" y="953895"/>
                </a:lnTo>
                <a:lnTo>
                  <a:pt x="110013" y="953606"/>
                </a:lnTo>
                <a:lnTo>
                  <a:pt x="110013" y="953390"/>
                </a:lnTo>
                <a:close/>
                <a:moveTo>
                  <a:pt x="112393" y="953102"/>
                </a:moveTo>
                <a:lnTo>
                  <a:pt x="112501" y="953210"/>
                </a:lnTo>
                <a:lnTo>
                  <a:pt x="112501" y="954399"/>
                </a:lnTo>
                <a:lnTo>
                  <a:pt x="111888" y="954904"/>
                </a:lnTo>
                <a:lnTo>
                  <a:pt x="110987" y="954796"/>
                </a:lnTo>
                <a:lnTo>
                  <a:pt x="110915" y="954616"/>
                </a:lnTo>
                <a:lnTo>
                  <a:pt x="110987" y="953390"/>
                </a:lnTo>
                <a:lnTo>
                  <a:pt x="111095" y="953318"/>
                </a:lnTo>
                <a:lnTo>
                  <a:pt x="111816" y="953318"/>
                </a:lnTo>
                <a:lnTo>
                  <a:pt x="112105" y="953102"/>
                </a:lnTo>
                <a:close/>
                <a:moveTo>
                  <a:pt x="458767" y="952922"/>
                </a:moveTo>
                <a:lnTo>
                  <a:pt x="460066" y="952922"/>
                </a:lnTo>
                <a:lnTo>
                  <a:pt x="460354" y="953210"/>
                </a:lnTo>
                <a:lnTo>
                  <a:pt x="460967" y="953318"/>
                </a:lnTo>
                <a:lnTo>
                  <a:pt x="461075" y="953390"/>
                </a:lnTo>
                <a:lnTo>
                  <a:pt x="461075" y="953714"/>
                </a:lnTo>
                <a:lnTo>
                  <a:pt x="461364" y="954003"/>
                </a:lnTo>
                <a:lnTo>
                  <a:pt x="461075" y="954291"/>
                </a:lnTo>
                <a:lnTo>
                  <a:pt x="461075" y="954616"/>
                </a:lnTo>
                <a:lnTo>
                  <a:pt x="460859" y="954688"/>
                </a:lnTo>
                <a:lnTo>
                  <a:pt x="460282" y="954688"/>
                </a:lnTo>
                <a:lnTo>
                  <a:pt x="459957" y="954399"/>
                </a:lnTo>
                <a:lnTo>
                  <a:pt x="459380" y="954399"/>
                </a:lnTo>
                <a:lnTo>
                  <a:pt x="458948" y="954688"/>
                </a:lnTo>
                <a:lnTo>
                  <a:pt x="458263" y="953895"/>
                </a:lnTo>
                <a:lnTo>
                  <a:pt x="458263" y="953318"/>
                </a:lnTo>
                <a:close/>
                <a:moveTo>
                  <a:pt x="461652" y="952417"/>
                </a:moveTo>
                <a:lnTo>
                  <a:pt x="462554" y="952489"/>
                </a:lnTo>
                <a:lnTo>
                  <a:pt x="462662" y="952597"/>
                </a:lnTo>
                <a:lnTo>
                  <a:pt x="462662" y="953210"/>
                </a:lnTo>
                <a:lnTo>
                  <a:pt x="462157" y="953606"/>
                </a:lnTo>
                <a:lnTo>
                  <a:pt x="461832" y="953606"/>
                </a:lnTo>
                <a:lnTo>
                  <a:pt x="461760" y="953498"/>
                </a:lnTo>
                <a:lnTo>
                  <a:pt x="461760" y="953102"/>
                </a:lnTo>
                <a:lnTo>
                  <a:pt x="461436" y="952813"/>
                </a:lnTo>
                <a:lnTo>
                  <a:pt x="461436" y="952597"/>
                </a:lnTo>
                <a:close/>
                <a:moveTo>
                  <a:pt x="457974" y="950435"/>
                </a:moveTo>
                <a:lnTo>
                  <a:pt x="458263" y="950507"/>
                </a:lnTo>
                <a:lnTo>
                  <a:pt x="458551" y="950831"/>
                </a:lnTo>
                <a:lnTo>
                  <a:pt x="458840" y="950831"/>
                </a:lnTo>
                <a:lnTo>
                  <a:pt x="459056" y="950903"/>
                </a:lnTo>
                <a:lnTo>
                  <a:pt x="458948" y="951516"/>
                </a:lnTo>
                <a:lnTo>
                  <a:pt x="458840" y="951696"/>
                </a:lnTo>
                <a:lnTo>
                  <a:pt x="457866" y="951624"/>
                </a:lnTo>
                <a:lnTo>
                  <a:pt x="457758" y="951516"/>
                </a:lnTo>
                <a:lnTo>
                  <a:pt x="457758" y="950615"/>
                </a:lnTo>
                <a:close/>
                <a:moveTo>
                  <a:pt x="458948" y="949318"/>
                </a:moveTo>
                <a:lnTo>
                  <a:pt x="459344" y="949822"/>
                </a:lnTo>
                <a:lnTo>
                  <a:pt x="459272" y="949930"/>
                </a:lnTo>
                <a:lnTo>
                  <a:pt x="458840" y="949930"/>
                </a:lnTo>
                <a:lnTo>
                  <a:pt x="458767" y="949714"/>
                </a:lnTo>
                <a:lnTo>
                  <a:pt x="458767" y="949426"/>
                </a:lnTo>
                <a:close/>
                <a:moveTo>
                  <a:pt x="110518" y="949101"/>
                </a:moveTo>
                <a:lnTo>
                  <a:pt x="110807" y="949101"/>
                </a:lnTo>
                <a:lnTo>
                  <a:pt x="111311" y="949606"/>
                </a:lnTo>
                <a:lnTo>
                  <a:pt x="111203" y="950219"/>
                </a:lnTo>
                <a:lnTo>
                  <a:pt x="111023" y="950327"/>
                </a:lnTo>
                <a:lnTo>
                  <a:pt x="110698" y="950327"/>
                </a:lnTo>
                <a:lnTo>
                  <a:pt x="110302" y="949822"/>
                </a:lnTo>
                <a:lnTo>
                  <a:pt x="110302" y="949209"/>
                </a:lnTo>
                <a:close/>
                <a:moveTo>
                  <a:pt x="121876" y="945245"/>
                </a:moveTo>
                <a:lnTo>
                  <a:pt x="122057" y="945533"/>
                </a:lnTo>
                <a:lnTo>
                  <a:pt x="122453" y="945533"/>
                </a:lnTo>
                <a:lnTo>
                  <a:pt x="122562" y="945750"/>
                </a:lnTo>
                <a:lnTo>
                  <a:pt x="122453" y="946615"/>
                </a:lnTo>
                <a:lnTo>
                  <a:pt x="122381" y="946723"/>
                </a:lnTo>
                <a:lnTo>
                  <a:pt x="121660" y="946723"/>
                </a:lnTo>
                <a:lnTo>
                  <a:pt x="121552" y="946542"/>
                </a:lnTo>
                <a:lnTo>
                  <a:pt x="121660" y="945317"/>
                </a:lnTo>
                <a:close/>
                <a:moveTo>
                  <a:pt x="121155" y="945137"/>
                </a:moveTo>
                <a:lnTo>
                  <a:pt x="121372" y="945317"/>
                </a:lnTo>
                <a:lnTo>
                  <a:pt x="121263" y="945930"/>
                </a:lnTo>
                <a:lnTo>
                  <a:pt x="121191" y="946038"/>
                </a:lnTo>
                <a:lnTo>
                  <a:pt x="120975" y="945822"/>
                </a:lnTo>
                <a:lnTo>
                  <a:pt x="121083" y="945317"/>
                </a:lnTo>
                <a:close/>
                <a:moveTo>
                  <a:pt x="256481" y="944020"/>
                </a:moveTo>
                <a:lnTo>
                  <a:pt x="258068" y="944128"/>
                </a:lnTo>
                <a:lnTo>
                  <a:pt x="258465" y="944524"/>
                </a:lnTo>
                <a:lnTo>
                  <a:pt x="258356" y="946038"/>
                </a:lnTo>
                <a:lnTo>
                  <a:pt x="258681" y="946326"/>
                </a:lnTo>
                <a:lnTo>
                  <a:pt x="258573" y="946542"/>
                </a:lnTo>
                <a:lnTo>
                  <a:pt x="257888" y="946434"/>
                </a:lnTo>
                <a:lnTo>
                  <a:pt x="257780" y="946326"/>
                </a:lnTo>
                <a:lnTo>
                  <a:pt x="257780" y="946038"/>
                </a:lnTo>
                <a:lnTo>
                  <a:pt x="256265" y="944452"/>
                </a:lnTo>
                <a:lnTo>
                  <a:pt x="256265" y="944128"/>
                </a:lnTo>
                <a:close/>
                <a:moveTo>
                  <a:pt x="450799" y="943227"/>
                </a:moveTo>
                <a:lnTo>
                  <a:pt x="451664" y="943335"/>
                </a:lnTo>
                <a:lnTo>
                  <a:pt x="452169" y="943839"/>
                </a:lnTo>
                <a:lnTo>
                  <a:pt x="452169" y="944128"/>
                </a:lnTo>
                <a:lnTo>
                  <a:pt x="451989" y="944236"/>
                </a:lnTo>
                <a:lnTo>
                  <a:pt x="450402" y="944128"/>
                </a:lnTo>
                <a:lnTo>
                  <a:pt x="450294" y="944020"/>
                </a:lnTo>
                <a:lnTo>
                  <a:pt x="450294" y="943731"/>
                </a:lnTo>
                <a:close/>
                <a:moveTo>
                  <a:pt x="256193" y="943155"/>
                </a:moveTo>
                <a:lnTo>
                  <a:pt x="257167" y="943155"/>
                </a:lnTo>
                <a:lnTo>
                  <a:pt x="257563" y="943623"/>
                </a:lnTo>
                <a:lnTo>
                  <a:pt x="257491" y="943731"/>
                </a:lnTo>
                <a:lnTo>
                  <a:pt x="256193" y="943623"/>
                </a:lnTo>
                <a:lnTo>
                  <a:pt x="256085" y="943551"/>
                </a:lnTo>
                <a:lnTo>
                  <a:pt x="256085" y="943227"/>
                </a:lnTo>
                <a:close/>
                <a:moveTo>
                  <a:pt x="229582" y="942254"/>
                </a:moveTo>
                <a:lnTo>
                  <a:pt x="231169" y="942326"/>
                </a:lnTo>
                <a:lnTo>
                  <a:pt x="231277" y="942434"/>
                </a:lnTo>
                <a:lnTo>
                  <a:pt x="231277" y="942722"/>
                </a:lnTo>
                <a:lnTo>
                  <a:pt x="230772" y="943155"/>
                </a:lnTo>
                <a:lnTo>
                  <a:pt x="230484" y="943155"/>
                </a:lnTo>
                <a:lnTo>
                  <a:pt x="230195" y="943443"/>
                </a:lnTo>
                <a:lnTo>
                  <a:pt x="229474" y="943335"/>
                </a:lnTo>
                <a:lnTo>
                  <a:pt x="229077" y="942938"/>
                </a:lnTo>
                <a:lnTo>
                  <a:pt x="229077" y="942650"/>
                </a:lnTo>
                <a:close/>
                <a:moveTo>
                  <a:pt x="240039" y="941461"/>
                </a:moveTo>
                <a:lnTo>
                  <a:pt x="240327" y="941461"/>
                </a:lnTo>
                <a:lnTo>
                  <a:pt x="240724" y="941929"/>
                </a:lnTo>
                <a:lnTo>
                  <a:pt x="240724" y="942254"/>
                </a:lnTo>
                <a:lnTo>
                  <a:pt x="240544" y="942326"/>
                </a:lnTo>
                <a:lnTo>
                  <a:pt x="239931" y="942326"/>
                </a:lnTo>
                <a:lnTo>
                  <a:pt x="239859" y="942146"/>
                </a:lnTo>
                <a:lnTo>
                  <a:pt x="239859" y="941533"/>
                </a:lnTo>
                <a:close/>
                <a:moveTo>
                  <a:pt x="238741" y="941353"/>
                </a:moveTo>
                <a:lnTo>
                  <a:pt x="239354" y="941353"/>
                </a:lnTo>
                <a:lnTo>
                  <a:pt x="239534" y="941533"/>
                </a:lnTo>
                <a:lnTo>
                  <a:pt x="239534" y="941857"/>
                </a:lnTo>
                <a:lnTo>
                  <a:pt x="239354" y="941929"/>
                </a:lnTo>
                <a:lnTo>
                  <a:pt x="238741" y="941929"/>
                </a:lnTo>
                <a:lnTo>
                  <a:pt x="238561" y="941749"/>
                </a:lnTo>
                <a:lnTo>
                  <a:pt x="238561" y="941461"/>
                </a:lnTo>
                <a:close/>
                <a:moveTo>
                  <a:pt x="254606" y="939370"/>
                </a:moveTo>
                <a:lnTo>
                  <a:pt x="254895" y="939731"/>
                </a:lnTo>
                <a:lnTo>
                  <a:pt x="255183" y="939731"/>
                </a:lnTo>
                <a:lnTo>
                  <a:pt x="255292" y="939947"/>
                </a:lnTo>
                <a:lnTo>
                  <a:pt x="255292" y="940235"/>
                </a:lnTo>
                <a:lnTo>
                  <a:pt x="255580" y="940560"/>
                </a:lnTo>
                <a:lnTo>
                  <a:pt x="255580" y="940848"/>
                </a:lnTo>
                <a:lnTo>
                  <a:pt x="256193" y="941461"/>
                </a:lnTo>
                <a:lnTo>
                  <a:pt x="255688" y="941857"/>
                </a:lnTo>
                <a:lnTo>
                  <a:pt x="255400" y="941857"/>
                </a:lnTo>
                <a:lnTo>
                  <a:pt x="255003" y="942146"/>
                </a:lnTo>
                <a:lnTo>
                  <a:pt x="254390" y="942037"/>
                </a:lnTo>
                <a:lnTo>
                  <a:pt x="254282" y="941929"/>
                </a:lnTo>
                <a:lnTo>
                  <a:pt x="254282" y="941353"/>
                </a:lnTo>
                <a:lnTo>
                  <a:pt x="253993" y="941028"/>
                </a:lnTo>
                <a:lnTo>
                  <a:pt x="254102" y="940163"/>
                </a:lnTo>
                <a:lnTo>
                  <a:pt x="254390" y="939839"/>
                </a:lnTo>
                <a:lnTo>
                  <a:pt x="254390" y="939551"/>
                </a:lnTo>
                <a:close/>
                <a:moveTo>
                  <a:pt x="246818" y="938650"/>
                </a:moveTo>
                <a:lnTo>
                  <a:pt x="247106" y="938650"/>
                </a:lnTo>
                <a:lnTo>
                  <a:pt x="247214" y="938758"/>
                </a:lnTo>
                <a:lnTo>
                  <a:pt x="247214" y="939046"/>
                </a:lnTo>
                <a:lnTo>
                  <a:pt x="247827" y="939767"/>
                </a:lnTo>
                <a:lnTo>
                  <a:pt x="247719" y="940632"/>
                </a:lnTo>
                <a:lnTo>
                  <a:pt x="247431" y="940848"/>
                </a:lnTo>
                <a:lnTo>
                  <a:pt x="247431" y="941136"/>
                </a:lnTo>
                <a:lnTo>
                  <a:pt x="247106" y="941461"/>
                </a:lnTo>
                <a:lnTo>
                  <a:pt x="247034" y="941749"/>
                </a:lnTo>
                <a:lnTo>
                  <a:pt x="246926" y="941857"/>
                </a:lnTo>
                <a:lnTo>
                  <a:pt x="246638" y="941857"/>
                </a:lnTo>
                <a:lnTo>
                  <a:pt x="245736" y="942542"/>
                </a:lnTo>
                <a:lnTo>
                  <a:pt x="245736" y="942830"/>
                </a:lnTo>
                <a:lnTo>
                  <a:pt x="245520" y="942938"/>
                </a:lnTo>
                <a:lnTo>
                  <a:pt x="244943" y="942938"/>
                </a:lnTo>
                <a:lnTo>
                  <a:pt x="244618" y="942650"/>
                </a:lnTo>
                <a:lnTo>
                  <a:pt x="244330" y="942650"/>
                </a:lnTo>
                <a:lnTo>
                  <a:pt x="244041" y="942254"/>
                </a:lnTo>
                <a:lnTo>
                  <a:pt x="243717" y="942254"/>
                </a:lnTo>
                <a:lnTo>
                  <a:pt x="243537" y="942146"/>
                </a:lnTo>
                <a:lnTo>
                  <a:pt x="243645" y="940956"/>
                </a:lnTo>
                <a:lnTo>
                  <a:pt x="245808" y="939154"/>
                </a:lnTo>
                <a:lnTo>
                  <a:pt x="246421" y="939154"/>
                </a:lnTo>
                <a:lnTo>
                  <a:pt x="246601" y="939046"/>
                </a:lnTo>
                <a:lnTo>
                  <a:pt x="246601" y="938758"/>
                </a:lnTo>
                <a:close/>
                <a:moveTo>
                  <a:pt x="248116" y="938361"/>
                </a:moveTo>
                <a:lnTo>
                  <a:pt x="248404" y="938469"/>
                </a:lnTo>
                <a:lnTo>
                  <a:pt x="248801" y="938866"/>
                </a:lnTo>
                <a:lnTo>
                  <a:pt x="248801" y="939154"/>
                </a:lnTo>
                <a:lnTo>
                  <a:pt x="248296" y="939659"/>
                </a:lnTo>
                <a:lnTo>
                  <a:pt x="247827" y="939154"/>
                </a:lnTo>
                <a:lnTo>
                  <a:pt x="247900" y="938542"/>
                </a:lnTo>
                <a:close/>
                <a:moveTo>
                  <a:pt x="456676" y="937965"/>
                </a:moveTo>
                <a:lnTo>
                  <a:pt x="456965" y="937965"/>
                </a:lnTo>
                <a:lnTo>
                  <a:pt x="457866" y="938866"/>
                </a:lnTo>
                <a:lnTo>
                  <a:pt x="458443" y="938938"/>
                </a:lnTo>
                <a:lnTo>
                  <a:pt x="458659" y="939046"/>
                </a:lnTo>
                <a:lnTo>
                  <a:pt x="458659" y="939659"/>
                </a:lnTo>
                <a:lnTo>
                  <a:pt x="458154" y="940055"/>
                </a:lnTo>
                <a:lnTo>
                  <a:pt x="457145" y="940055"/>
                </a:lnTo>
                <a:lnTo>
                  <a:pt x="456856" y="939767"/>
                </a:lnTo>
                <a:lnTo>
                  <a:pt x="455955" y="939659"/>
                </a:lnTo>
                <a:lnTo>
                  <a:pt x="455666" y="939947"/>
                </a:lnTo>
                <a:lnTo>
                  <a:pt x="454981" y="939947"/>
                </a:lnTo>
                <a:lnTo>
                  <a:pt x="454657" y="939659"/>
                </a:lnTo>
                <a:lnTo>
                  <a:pt x="454368" y="939551"/>
                </a:lnTo>
                <a:lnTo>
                  <a:pt x="454260" y="939443"/>
                </a:lnTo>
                <a:lnTo>
                  <a:pt x="454260" y="938866"/>
                </a:lnTo>
                <a:lnTo>
                  <a:pt x="454477" y="938758"/>
                </a:lnTo>
                <a:lnTo>
                  <a:pt x="455378" y="938758"/>
                </a:lnTo>
                <a:lnTo>
                  <a:pt x="455666" y="938469"/>
                </a:lnTo>
                <a:lnTo>
                  <a:pt x="455955" y="938542"/>
                </a:lnTo>
                <a:close/>
                <a:moveTo>
                  <a:pt x="115206" y="937568"/>
                </a:moveTo>
                <a:lnTo>
                  <a:pt x="117081" y="937641"/>
                </a:lnTo>
                <a:lnTo>
                  <a:pt x="117189" y="937857"/>
                </a:lnTo>
                <a:lnTo>
                  <a:pt x="117189" y="938145"/>
                </a:lnTo>
                <a:lnTo>
                  <a:pt x="117766" y="938830"/>
                </a:lnTo>
                <a:lnTo>
                  <a:pt x="117694" y="939046"/>
                </a:lnTo>
                <a:lnTo>
                  <a:pt x="117982" y="939443"/>
                </a:lnTo>
                <a:lnTo>
                  <a:pt x="117874" y="940920"/>
                </a:lnTo>
                <a:lnTo>
                  <a:pt x="118199" y="941245"/>
                </a:lnTo>
                <a:lnTo>
                  <a:pt x="118199" y="941821"/>
                </a:lnTo>
                <a:lnTo>
                  <a:pt x="117802" y="942037"/>
                </a:lnTo>
                <a:lnTo>
                  <a:pt x="117802" y="942614"/>
                </a:lnTo>
                <a:lnTo>
                  <a:pt x="117586" y="942722"/>
                </a:lnTo>
                <a:lnTo>
                  <a:pt x="115386" y="942614"/>
                </a:lnTo>
                <a:lnTo>
                  <a:pt x="115314" y="942434"/>
                </a:lnTo>
                <a:lnTo>
                  <a:pt x="115314" y="942146"/>
                </a:lnTo>
                <a:lnTo>
                  <a:pt x="115098" y="942037"/>
                </a:lnTo>
                <a:lnTo>
                  <a:pt x="114809" y="942326"/>
                </a:lnTo>
                <a:lnTo>
                  <a:pt x="114485" y="942218"/>
                </a:lnTo>
                <a:lnTo>
                  <a:pt x="114304" y="942146"/>
                </a:lnTo>
                <a:lnTo>
                  <a:pt x="114376" y="941245"/>
                </a:lnTo>
                <a:lnTo>
                  <a:pt x="114088" y="940956"/>
                </a:lnTo>
                <a:lnTo>
                  <a:pt x="114196" y="940560"/>
                </a:lnTo>
                <a:lnTo>
                  <a:pt x="114304" y="940452"/>
                </a:lnTo>
                <a:lnTo>
                  <a:pt x="114881" y="940560"/>
                </a:lnTo>
                <a:lnTo>
                  <a:pt x="115494" y="940127"/>
                </a:lnTo>
                <a:lnTo>
                  <a:pt x="115494" y="939551"/>
                </a:lnTo>
                <a:lnTo>
                  <a:pt x="115278" y="939334"/>
                </a:lnTo>
                <a:lnTo>
                  <a:pt x="114989" y="939659"/>
                </a:lnTo>
                <a:lnTo>
                  <a:pt x="114701" y="939659"/>
                </a:lnTo>
                <a:lnTo>
                  <a:pt x="114593" y="939443"/>
                </a:lnTo>
                <a:lnTo>
                  <a:pt x="114593" y="939154"/>
                </a:lnTo>
                <a:lnTo>
                  <a:pt x="114376" y="938938"/>
                </a:lnTo>
                <a:lnTo>
                  <a:pt x="114088" y="938938"/>
                </a:lnTo>
                <a:lnTo>
                  <a:pt x="113980" y="938866"/>
                </a:lnTo>
                <a:lnTo>
                  <a:pt x="113980" y="938253"/>
                </a:lnTo>
                <a:lnTo>
                  <a:pt x="114196" y="938073"/>
                </a:lnTo>
                <a:lnTo>
                  <a:pt x="114485" y="938073"/>
                </a:lnTo>
                <a:close/>
                <a:moveTo>
                  <a:pt x="256085" y="935658"/>
                </a:moveTo>
                <a:lnTo>
                  <a:pt x="256662" y="935658"/>
                </a:lnTo>
                <a:lnTo>
                  <a:pt x="256878" y="935875"/>
                </a:lnTo>
                <a:lnTo>
                  <a:pt x="256878" y="936163"/>
                </a:lnTo>
                <a:lnTo>
                  <a:pt x="256373" y="936559"/>
                </a:lnTo>
                <a:lnTo>
                  <a:pt x="255977" y="936559"/>
                </a:lnTo>
                <a:lnTo>
                  <a:pt x="255688" y="936776"/>
                </a:lnTo>
                <a:lnTo>
                  <a:pt x="255292" y="936379"/>
                </a:lnTo>
                <a:lnTo>
                  <a:pt x="255292" y="936055"/>
                </a:lnTo>
                <a:lnTo>
                  <a:pt x="255472" y="935875"/>
                </a:lnTo>
                <a:lnTo>
                  <a:pt x="255796" y="935947"/>
                </a:lnTo>
                <a:close/>
                <a:moveTo>
                  <a:pt x="257671" y="935478"/>
                </a:moveTo>
                <a:lnTo>
                  <a:pt x="258248" y="935478"/>
                </a:lnTo>
                <a:lnTo>
                  <a:pt x="258465" y="935658"/>
                </a:lnTo>
                <a:lnTo>
                  <a:pt x="258356" y="936848"/>
                </a:lnTo>
                <a:lnTo>
                  <a:pt x="257852" y="937244"/>
                </a:lnTo>
                <a:lnTo>
                  <a:pt x="256986" y="937172"/>
                </a:lnTo>
                <a:lnTo>
                  <a:pt x="256770" y="937064"/>
                </a:lnTo>
                <a:lnTo>
                  <a:pt x="256770" y="936451"/>
                </a:lnTo>
                <a:lnTo>
                  <a:pt x="257167" y="936163"/>
                </a:lnTo>
                <a:lnTo>
                  <a:pt x="257167" y="935875"/>
                </a:lnTo>
                <a:close/>
                <a:moveTo>
                  <a:pt x="114773" y="934577"/>
                </a:moveTo>
                <a:lnTo>
                  <a:pt x="115386" y="934649"/>
                </a:lnTo>
                <a:lnTo>
                  <a:pt x="115494" y="934757"/>
                </a:lnTo>
                <a:lnTo>
                  <a:pt x="115494" y="935370"/>
                </a:lnTo>
                <a:lnTo>
                  <a:pt x="115278" y="935478"/>
                </a:lnTo>
                <a:lnTo>
                  <a:pt x="114989" y="935478"/>
                </a:lnTo>
                <a:lnTo>
                  <a:pt x="114593" y="934974"/>
                </a:lnTo>
                <a:lnTo>
                  <a:pt x="114593" y="934649"/>
                </a:lnTo>
                <a:close/>
                <a:moveTo>
                  <a:pt x="252803" y="933676"/>
                </a:moveTo>
                <a:lnTo>
                  <a:pt x="253092" y="933964"/>
                </a:lnTo>
                <a:lnTo>
                  <a:pt x="253380" y="933964"/>
                </a:lnTo>
                <a:lnTo>
                  <a:pt x="253489" y="934181"/>
                </a:lnTo>
                <a:lnTo>
                  <a:pt x="253380" y="934253"/>
                </a:lnTo>
                <a:lnTo>
                  <a:pt x="252695" y="934253"/>
                </a:lnTo>
                <a:lnTo>
                  <a:pt x="252587" y="934073"/>
                </a:lnTo>
                <a:lnTo>
                  <a:pt x="252587" y="933784"/>
                </a:lnTo>
                <a:close/>
                <a:moveTo>
                  <a:pt x="249306" y="933460"/>
                </a:moveTo>
                <a:lnTo>
                  <a:pt x="249811" y="933856"/>
                </a:lnTo>
                <a:lnTo>
                  <a:pt x="249702" y="934469"/>
                </a:lnTo>
                <a:lnTo>
                  <a:pt x="249594" y="934649"/>
                </a:lnTo>
                <a:lnTo>
                  <a:pt x="248909" y="934577"/>
                </a:lnTo>
                <a:lnTo>
                  <a:pt x="248801" y="934469"/>
                </a:lnTo>
                <a:lnTo>
                  <a:pt x="248801" y="933568"/>
                </a:lnTo>
                <a:lnTo>
                  <a:pt x="249017" y="933460"/>
                </a:lnTo>
                <a:close/>
                <a:moveTo>
                  <a:pt x="250604" y="933280"/>
                </a:moveTo>
                <a:lnTo>
                  <a:pt x="250928" y="933280"/>
                </a:lnTo>
                <a:lnTo>
                  <a:pt x="251217" y="933568"/>
                </a:lnTo>
                <a:lnTo>
                  <a:pt x="252118" y="933676"/>
                </a:lnTo>
                <a:lnTo>
                  <a:pt x="252299" y="933784"/>
                </a:lnTo>
                <a:lnTo>
                  <a:pt x="252227" y="934361"/>
                </a:lnTo>
                <a:lnTo>
                  <a:pt x="251433" y="935082"/>
                </a:lnTo>
                <a:lnTo>
                  <a:pt x="251109" y="935082"/>
                </a:lnTo>
                <a:lnTo>
                  <a:pt x="250820" y="935262"/>
                </a:lnTo>
                <a:lnTo>
                  <a:pt x="250604" y="935154"/>
                </a:lnTo>
                <a:lnTo>
                  <a:pt x="250604" y="934865"/>
                </a:lnTo>
                <a:lnTo>
                  <a:pt x="250315" y="934577"/>
                </a:lnTo>
                <a:lnTo>
                  <a:pt x="250424" y="933388"/>
                </a:lnTo>
                <a:close/>
                <a:moveTo>
                  <a:pt x="252803" y="933063"/>
                </a:moveTo>
                <a:lnTo>
                  <a:pt x="253380" y="933063"/>
                </a:lnTo>
                <a:lnTo>
                  <a:pt x="253597" y="933280"/>
                </a:lnTo>
                <a:lnTo>
                  <a:pt x="253597" y="933568"/>
                </a:lnTo>
                <a:lnTo>
                  <a:pt x="253380" y="933676"/>
                </a:lnTo>
                <a:lnTo>
                  <a:pt x="253092" y="933676"/>
                </a:lnTo>
                <a:lnTo>
                  <a:pt x="252587" y="933172"/>
                </a:lnTo>
                <a:close/>
                <a:moveTo>
                  <a:pt x="251289" y="932090"/>
                </a:moveTo>
                <a:lnTo>
                  <a:pt x="251397" y="932271"/>
                </a:lnTo>
                <a:lnTo>
                  <a:pt x="251397" y="932775"/>
                </a:lnTo>
                <a:lnTo>
                  <a:pt x="251217" y="932955"/>
                </a:lnTo>
                <a:lnTo>
                  <a:pt x="250892" y="932955"/>
                </a:lnTo>
                <a:lnTo>
                  <a:pt x="250784" y="932775"/>
                </a:lnTo>
                <a:lnTo>
                  <a:pt x="250784" y="932487"/>
                </a:lnTo>
                <a:close/>
                <a:moveTo>
                  <a:pt x="116287" y="930468"/>
                </a:moveTo>
                <a:lnTo>
                  <a:pt x="117297" y="930577"/>
                </a:lnTo>
                <a:lnTo>
                  <a:pt x="117369" y="930793"/>
                </a:lnTo>
                <a:lnTo>
                  <a:pt x="117369" y="931369"/>
                </a:lnTo>
                <a:lnTo>
                  <a:pt x="117189" y="931478"/>
                </a:lnTo>
                <a:lnTo>
                  <a:pt x="116576" y="931478"/>
                </a:lnTo>
                <a:lnTo>
                  <a:pt x="116179" y="930973"/>
                </a:lnTo>
                <a:lnTo>
                  <a:pt x="116179" y="930685"/>
                </a:lnTo>
                <a:close/>
                <a:moveTo>
                  <a:pt x="250604" y="928198"/>
                </a:moveTo>
                <a:lnTo>
                  <a:pt x="250892" y="928198"/>
                </a:lnTo>
                <a:lnTo>
                  <a:pt x="251109" y="928378"/>
                </a:lnTo>
                <a:lnTo>
                  <a:pt x="251109" y="928703"/>
                </a:lnTo>
                <a:lnTo>
                  <a:pt x="250892" y="928775"/>
                </a:lnTo>
                <a:lnTo>
                  <a:pt x="250604" y="928775"/>
                </a:lnTo>
                <a:lnTo>
                  <a:pt x="250424" y="928594"/>
                </a:lnTo>
                <a:lnTo>
                  <a:pt x="250424" y="928270"/>
                </a:lnTo>
                <a:close/>
                <a:moveTo>
                  <a:pt x="116576" y="926684"/>
                </a:moveTo>
                <a:lnTo>
                  <a:pt x="116973" y="926684"/>
                </a:lnTo>
                <a:lnTo>
                  <a:pt x="117369" y="927189"/>
                </a:lnTo>
                <a:lnTo>
                  <a:pt x="117189" y="927297"/>
                </a:lnTo>
                <a:lnTo>
                  <a:pt x="116576" y="927297"/>
                </a:lnTo>
                <a:lnTo>
                  <a:pt x="116396" y="927081"/>
                </a:lnTo>
                <a:lnTo>
                  <a:pt x="116468" y="926792"/>
                </a:lnTo>
                <a:close/>
                <a:moveTo>
                  <a:pt x="116396" y="926108"/>
                </a:moveTo>
                <a:lnTo>
                  <a:pt x="116684" y="926108"/>
                </a:lnTo>
                <a:lnTo>
                  <a:pt x="116792" y="926288"/>
                </a:lnTo>
                <a:lnTo>
                  <a:pt x="116684" y="926396"/>
                </a:lnTo>
                <a:lnTo>
                  <a:pt x="116287" y="926396"/>
                </a:lnTo>
                <a:lnTo>
                  <a:pt x="116179" y="926180"/>
                </a:lnTo>
                <a:close/>
                <a:moveTo>
                  <a:pt x="116468" y="920702"/>
                </a:moveTo>
                <a:lnTo>
                  <a:pt x="116792" y="920702"/>
                </a:lnTo>
                <a:lnTo>
                  <a:pt x="116864" y="920918"/>
                </a:lnTo>
                <a:lnTo>
                  <a:pt x="116684" y="920990"/>
                </a:lnTo>
                <a:lnTo>
                  <a:pt x="116396" y="920990"/>
                </a:lnTo>
                <a:lnTo>
                  <a:pt x="116287" y="920918"/>
                </a:lnTo>
                <a:close/>
                <a:moveTo>
                  <a:pt x="116864" y="919801"/>
                </a:moveTo>
                <a:lnTo>
                  <a:pt x="116973" y="920017"/>
                </a:lnTo>
                <a:lnTo>
                  <a:pt x="116973" y="920305"/>
                </a:lnTo>
                <a:lnTo>
                  <a:pt x="116792" y="920413"/>
                </a:lnTo>
                <a:lnTo>
                  <a:pt x="116684" y="920305"/>
                </a:lnTo>
                <a:lnTo>
                  <a:pt x="116684" y="920017"/>
                </a:lnTo>
                <a:close/>
                <a:moveTo>
                  <a:pt x="116864" y="919008"/>
                </a:moveTo>
                <a:lnTo>
                  <a:pt x="117189" y="919008"/>
                </a:lnTo>
                <a:lnTo>
                  <a:pt x="117369" y="919116"/>
                </a:lnTo>
                <a:lnTo>
                  <a:pt x="116864" y="919620"/>
                </a:lnTo>
                <a:lnTo>
                  <a:pt x="116684" y="919404"/>
                </a:lnTo>
                <a:lnTo>
                  <a:pt x="116684" y="919116"/>
                </a:lnTo>
                <a:close/>
                <a:moveTo>
                  <a:pt x="292071" y="912737"/>
                </a:moveTo>
                <a:lnTo>
                  <a:pt x="292359" y="912737"/>
                </a:lnTo>
                <a:lnTo>
                  <a:pt x="292540" y="912917"/>
                </a:lnTo>
                <a:lnTo>
                  <a:pt x="292467" y="913530"/>
                </a:lnTo>
                <a:lnTo>
                  <a:pt x="292251" y="913638"/>
                </a:lnTo>
                <a:lnTo>
                  <a:pt x="291963" y="913638"/>
                </a:lnTo>
                <a:lnTo>
                  <a:pt x="291854" y="913421"/>
                </a:lnTo>
                <a:lnTo>
                  <a:pt x="291854" y="912845"/>
                </a:lnTo>
                <a:close/>
                <a:moveTo>
                  <a:pt x="265748" y="911619"/>
                </a:moveTo>
                <a:lnTo>
                  <a:pt x="266758" y="911728"/>
                </a:lnTo>
                <a:lnTo>
                  <a:pt x="266830" y="911836"/>
                </a:lnTo>
                <a:lnTo>
                  <a:pt x="266830" y="912737"/>
                </a:lnTo>
                <a:lnTo>
                  <a:pt x="266650" y="912917"/>
                </a:lnTo>
                <a:lnTo>
                  <a:pt x="265460" y="912845"/>
                </a:lnTo>
                <a:lnTo>
                  <a:pt x="265244" y="912629"/>
                </a:lnTo>
                <a:lnTo>
                  <a:pt x="265244" y="912016"/>
                </a:lnTo>
                <a:close/>
                <a:moveTo>
                  <a:pt x="268921" y="911223"/>
                </a:moveTo>
                <a:lnTo>
                  <a:pt x="269931" y="911331"/>
                </a:lnTo>
                <a:lnTo>
                  <a:pt x="270039" y="911511"/>
                </a:lnTo>
                <a:lnTo>
                  <a:pt x="270039" y="911728"/>
                </a:lnTo>
                <a:lnTo>
                  <a:pt x="269823" y="911908"/>
                </a:lnTo>
                <a:lnTo>
                  <a:pt x="268921" y="911836"/>
                </a:lnTo>
                <a:lnTo>
                  <a:pt x="268741" y="911728"/>
                </a:lnTo>
                <a:lnTo>
                  <a:pt x="268741" y="911439"/>
                </a:lnTo>
                <a:close/>
                <a:moveTo>
                  <a:pt x="192911" y="909421"/>
                </a:moveTo>
                <a:lnTo>
                  <a:pt x="193524" y="909421"/>
                </a:lnTo>
                <a:lnTo>
                  <a:pt x="193704" y="909637"/>
                </a:lnTo>
                <a:lnTo>
                  <a:pt x="193704" y="909926"/>
                </a:lnTo>
                <a:lnTo>
                  <a:pt x="193921" y="910214"/>
                </a:lnTo>
                <a:lnTo>
                  <a:pt x="193921" y="910827"/>
                </a:lnTo>
                <a:lnTo>
                  <a:pt x="193416" y="911223"/>
                </a:lnTo>
                <a:lnTo>
                  <a:pt x="193019" y="910718"/>
                </a:lnTo>
                <a:lnTo>
                  <a:pt x="193019" y="910430"/>
                </a:lnTo>
                <a:lnTo>
                  <a:pt x="192731" y="910142"/>
                </a:lnTo>
                <a:lnTo>
                  <a:pt x="192731" y="909529"/>
                </a:lnTo>
                <a:close/>
                <a:moveTo>
                  <a:pt x="164497" y="907619"/>
                </a:moveTo>
                <a:lnTo>
                  <a:pt x="164930" y="908123"/>
                </a:lnTo>
                <a:lnTo>
                  <a:pt x="164930" y="908736"/>
                </a:lnTo>
                <a:lnTo>
                  <a:pt x="165218" y="909024"/>
                </a:lnTo>
                <a:lnTo>
                  <a:pt x="165110" y="909926"/>
                </a:lnTo>
                <a:lnTo>
                  <a:pt x="164605" y="910322"/>
                </a:lnTo>
                <a:lnTo>
                  <a:pt x="164317" y="910322"/>
                </a:lnTo>
                <a:lnTo>
                  <a:pt x="164209" y="910142"/>
                </a:lnTo>
                <a:lnTo>
                  <a:pt x="164209" y="909817"/>
                </a:lnTo>
                <a:lnTo>
                  <a:pt x="163920" y="909529"/>
                </a:lnTo>
                <a:lnTo>
                  <a:pt x="164028" y="907727"/>
                </a:lnTo>
                <a:lnTo>
                  <a:pt x="164209" y="907619"/>
                </a:lnTo>
                <a:close/>
                <a:moveTo>
                  <a:pt x="459453" y="906934"/>
                </a:moveTo>
                <a:lnTo>
                  <a:pt x="459741" y="906934"/>
                </a:lnTo>
                <a:lnTo>
                  <a:pt x="459957" y="907150"/>
                </a:lnTo>
                <a:lnTo>
                  <a:pt x="459453" y="907547"/>
                </a:lnTo>
                <a:lnTo>
                  <a:pt x="459272" y="907331"/>
                </a:lnTo>
                <a:lnTo>
                  <a:pt x="459272" y="907042"/>
                </a:lnTo>
                <a:close/>
                <a:moveTo>
                  <a:pt x="191829" y="906646"/>
                </a:moveTo>
                <a:lnTo>
                  <a:pt x="193127" y="906718"/>
                </a:lnTo>
                <a:lnTo>
                  <a:pt x="193235" y="906826"/>
                </a:lnTo>
                <a:lnTo>
                  <a:pt x="193235" y="907439"/>
                </a:lnTo>
                <a:lnTo>
                  <a:pt x="192514" y="908015"/>
                </a:lnTo>
                <a:lnTo>
                  <a:pt x="192514" y="908340"/>
                </a:lnTo>
                <a:lnTo>
                  <a:pt x="192334" y="908448"/>
                </a:lnTo>
                <a:lnTo>
                  <a:pt x="192009" y="908448"/>
                </a:lnTo>
                <a:lnTo>
                  <a:pt x="191613" y="907943"/>
                </a:lnTo>
                <a:lnTo>
                  <a:pt x="191721" y="906718"/>
                </a:lnTo>
                <a:close/>
                <a:moveTo>
                  <a:pt x="190928" y="906249"/>
                </a:moveTo>
                <a:lnTo>
                  <a:pt x="191216" y="906321"/>
                </a:lnTo>
                <a:lnTo>
                  <a:pt x="191433" y="906430"/>
                </a:lnTo>
                <a:lnTo>
                  <a:pt x="191324" y="907042"/>
                </a:lnTo>
                <a:lnTo>
                  <a:pt x="191216" y="907222"/>
                </a:lnTo>
                <a:lnTo>
                  <a:pt x="190928" y="907150"/>
                </a:lnTo>
                <a:lnTo>
                  <a:pt x="190711" y="907042"/>
                </a:lnTo>
                <a:lnTo>
                  <a:pt x="190820" y="906430"/>
                </a:lnTo>
                <a:close/>
                <a:moveTo>
                  <a:pt x="163704" y="905853"/>
                </a:moveTo>
                <a:lnTo>
                  <a:pt x="164317" y="905853"/>
                </a:lnTo>
                <a:lnTo>
                  <a:pt x="164497" y="906033"/>
                </a:lnTo>
                <a:lnTo>
                  <a:pt x="164425" y="906646"/>
                </a:lnTo>
                <a:lnTo>
                  <a:pt x="164101" y="906826"/>
                </a:lnTo>
                <a:lnTo>
                  <a:pt x="164028" y="907150"/>
                </a:lnTo>
                <a:lnTo>
                  <a:pt x="163920" y="907331"/>
                </a:lnTo>
                <a:lnTo>
                  <a:pt x="163632" y="907222"/>
                </a:lnTo>
                <a:lnTo>
                  <a:pt x="163415" y="907150"/>
                </a:lnTo>
                <a:lnTo>
                  <a:pt x="163524" y="905925"/>
                </a:lnTo>
                <a:close/>
                <a:moveTo>
                  <a:pt x="459561" y="905745"/>
                </a:moveTo>
                <a:lnTo>
                  <a:pt x="459849" y="905745"/>
                </a:lnTo>
                <a:lnTo>
                  <a:pt x="459957" y="905925"/>
                </a:lnTo>
                <a:lnTo>
                  <a:pt x="459957" y="906249"/>
                </a:lnTo>
                <a:lnTo>
                  <a:pt x="459741" y="906321"/>
                </a:lnTo>
                <a:lnTo>
                  <a:pt x="459453" y="906321"/>
                </a:lnTo>
                <a:lnTo>
                  <a:pt x="459344" y="906249"/>
                </a:lnTo>
                <a:lnTo>
                  <a:pt x="459344" y="905925"/>
                </a:lnTo>
                <a:close/>
                <a:moveTo>
                  <a:pt x="121660" y="905024"/>
                </a:moveTo>
                <a:lnTo>
                  <a:pt x="122057" y="905024"/>
                </a:lnTo>
                <a:lnTo>
                  <a:pt x="122165" y="905240"/>
                </a:lnTo>
                <a:lnTo>
                  <a:pt x="122165" y="906141"/>
                </a:lnTo>
                <a:lnTo>
                  <a:pt x="121552" y="906538"/>
                </a:lnTo>
                <a:lnTo>
                  <a:pt x="120975" y="906538"/>
                </a:lnTo>
                <a:lnTo>
                  <a:pt x="120867" y="906321"/>
                </a:lnTo>
                <a:lnTo>
                  <a:pt x="120867" y="906033"/>
                </a:lnTo>
                <a:lnTo>
                  <a:pt x="121552" y="905529"/>
                </a:lnTo>
                <a:lnTo>
                  <a:pt x="121552" y="905240"/>
                </a:lnTo>
                <a:close/>
                <a:moveTo>
                  <a:pt x="167887" y="904051"/>
                </a:moveTo>
                <a:lnTo>
                  <a:pt x="168283" y="904556"/>
                </a:lnTo>
                <a:lnTo>
                  <a:pt x="168283" y="904844"/>
                </a:lnTo>
                <a:lnTo>
                  <a:pt x="168572" y="905132"/>
                </a:lnTo>
                <a:lnTo>
                  <a:pt x="168500" y="906321"/>
                </a:lnTo>
                <a:lnTo>
                  <a:pt x="168391" y="906430"/>
                </a:lnTo>
                <a:lnTo>
                  <a:pt x="167995" y="906430"/>
                </a:lnTo>
                <a:lnTo>
                  <a:pt x="167598" y="905925"/>
                </a:lnTo>
                <a:lnTo>
                  <a:pt x="167598" y="905348"/>
                </a:lnTo>
                <a:lnTo>
                  <a:pt x="167382" y="905024"/>
                </a:lnTo>
                <a:lnTo>
                  <a:pt x="167706" y="904736"/>
                </a:lnTo>
                <a:lnTo>
                  <a:pt x="167706" y="904123"/>
                </a:lnTo>
                <a:close/>
                <a:moveTo>
                  <a:pt x="132225" y="903438"/>
                </a:moveTo>
                <a:lnTo>
                  <a:pt x="132514" y="903546"/>
                </a:lnTo>
                <a:lnTo>
                  <a:pt x="132622" y="903654"/>
                </a:lnTo>
                <a:lnTo>
                  <a:pt x="132514" y="903835"/>
                </a:lnTo>
                <a:lnTo>
                  <a:pt x="132225" y="903727"/>
                </a:lnTo>
                <a:lnTo>
                  <a:pt x="132045" y="903654"/>
                </a:lnTo>
                <a:close/>
                <a:moveTo>
                  <a:pt x="133523" y="902645"/>
                </a:moveTo>
                <a:lnTo>
                  <a:pt x="134136" y="902753"/>
                </a:lnTo>
                <a:lnTo>
                  <a:pt x="134208" y="902934"/>
                </a:lnTo>
                <a:lnTo>
                  <a:pt x="134136" y="903042"/>
                </a:lnTo>
                <a:lnTo>
                  <a:pt x="133523" y="902934"/>
                </a:lnTo>
                <a:lnTo>
                  <a:pt x="133343" y="902826"/>
                </a:lnTo>
                <a:close/>
                <a:moveTo>
                  <a:pt x="167995" y="902537"/>
                </a:moveTo>
                <a:lnTo>
                  <a:pt x="168391" y="903042"/>
                </a:lnTo>
                <a:lnTo>
                  <a:pt x="167887" y="903438"/>
                </a:lnTo>
                <a:lnTo>
                  <a:pt x="167490" y="902934"/>
                </a:lnTo>
                <a:close/>
                <a:moveTo>
                  <a:pt x="506472" y="902321"/>
                </a:moveTo>
                <a:lnTo>
                  <a:pt x="507482" y="902321"/>
                </a:lnTo>
                <a:lnTo>
                  <a:pt x="507590" y="902537"/>
                </a:lnTo>
                <a:lnTo>
                  <a:pt x="507590" y="903150"/>
                </a:lnTo>
                <a:lnTo>
                  <a:pt x="507374" y="903222"/>
                </a:lnTo>
                <a:lnTo>
                  <a:pt x="506797" y="903222"/>
                </a:lnTo>
                <a:lnTo>
                  <a:pt x="506400" y="902753"/>
                </a:lnTo>
                <a:lnTo>
                  <a:pt x="506400" y="902429"/>
                </a:lnTo>
                <a:close/>
                <a:moveTo>
                  <a:pt x="164209" y="902249"/>
                </a:moveTo>
                <a:lnTo>
                  <a:pt x="164605" y="902321"/>
                </a:lnTo>
                <a:lnTo>
                  <a:pt x="165002" y="902753"/>
                </a:lnTo>
                <a:lnTo>
                  <a:pt x="165002" y="903330"/>
                </a:lnTo>
                <a:lnTo>
                  <a:pt x="164533" y="903727"/>
                </a:lnTo>
                <a:lnTo>
                  <a:pt x="164209" y="903727"/>
                </a:lnTo>
                <a:lnTo>
                  <a:pt x="164028" y="903654"/>
                </a:lnTo>
                <a:lnTo>
                  <a:pt x="164028" y="903042"/>
                </a:lnTo>
                <a:lnTo>
                  <a:pt x="163740" y="902645"/>
                </a:lnTo>
                <a:close/>
                <a:moveTo>
                  <a:pt x="168680" y="902033"/>
                </a:moveTo>
                <a:lnTo>
                  <a:pt x="169004" y="902033"/>
                </a:lnTo>
                <a:lnTo>
                  <a:pt x="169113" y="902141"/>
                </a:lnTo>
                <a:lnTo>
                  <a:pt x="169113" y="902753"/>
                </a:lnTo>
                <a:lnTo>
                  <a:pt x="168896" y="902934"/>
                </a:lnTo>
                <a:lnTo>
                  <a:pt x="168608" y="902934"/>
                </a:lnTo>
                <a:lnTo>
                  <a:pt x="168500" y="902753"/>
                </a:lnTo>
                <a:lnTo>
                  <a:pt x="168500" y="902141"/>
                </a:lnTo>
                <a:close/>
                <a:moveTo>
                  <a:pt x="480691" y="901744"/>
                </a:moveTo>
                <a:lnTo>
                  <a:pt x="480979" y="901744"/>
                </a:lnTo>
                <a:lnTo>
                  <a:pt x="481087" y="901852"/>
                </a:lnTo>
                <a:lnTo>
                  <a:pt x="481087" y="902249"/>
                </a:lnTo>
                <a:lnTo>
                  <a:pt x="480871" y="902357"/>
                </a:lnTo>
                <a:lnTo>
                  <a:pt x="480583" y="902357"/>
                </a:lnTo>
                <a:lnTo>
                  <a:pt x="480474" y="902141"/>
                </a:lnTo>
                <a:lnTo>
                  <a:pt x="480474" y="901852"/>
                </a:lnTo>
                <a:close/>
                <a:moveTo>
                  <a:pt x="133523" y="901744"/>
                </a:moveTo>
                <a:lnTo>
                  <a:pt x="133812" y="901852"/>
                </a:lnTo>
                <a:lnTo>
                  <a:pt x="134028" y="901925"/>
                </a:lnTo>
                <a:lnTo>
                  <a:pt x="133523" y="902429"/>
                </a:lnTo>
                <a:lnTo>
                  <a:pt x="133235" y="902321"/>
                </a:lnTo>
                <a:lnTo>
                  <a:pt x="133127" y="902249"/>
                </a:lnTo>
                <a:close/>
                <a:moveTo>
                  <a:pt x="127357" y="901636"/>
                </a:moveTo>
                <a:lnTo>
                  <a:pt x="127646" y="901636"/>
                </a:lnTo>
                <a:lnTo>
                  <a:pt x="127754" y="901852"/>
                </a:lnTo>
                <a:lnTo>
                  <a:pt x="127646" y="901925"/>
                </a:lnTo>
                <a:lnTo>
                  <a:pt x="127357" y="901925"/>
                </a:lnTo>
                <a:lnTo>
                  <a:pt x="127141" y="901744"/>
                </a:lnTo>
                <a:close/>
                <a:moveTo>
                  <a:pt x="166516" y="901240"/>
                </a:moveTo>
                <a:lnTo>
                  <a:pt x="166805" y="901240"/>
                </a:lnTo>
                <a:lnTo>
                  <a:pt x="167310" y="901744"/>
                </a:lnTo>
                <a:lnTo>
                  <a:pt x="166805" y="902141"/>
                </a:lnTo>
                <a:lnTo>
                  <a:pt x="166516" y="902141"/>
                </a:lnTo>
                <a:lnTo>
                  <a:pt x="166300" y="901925"/>
                </a:lnTo>
                <a:lnTo>
                  <a:pt x="166408" y="901348"/>
                </a:lnTo>
                <a:close/>
                <a:moveTo>
                  <a:pt x="156528" y="901132"/>
                </a:moveTo>
                <a:lnTo>
                  <a:pt x="157141" y="901132"/>
                </a:lnTo>
                <a:lnTo>
                  <a:pt x="157826" y="901925"/>
                </a:lnTo>
                <a:lnTo>
                  <a:pt x="157754" y="904051"/>
                </a:lnTo>
                <a:lnTo>
                  <a:pt x="157538" y="904123"/>
                </a:lnTo>
                <a:lnTo>
                  <a:pt x="157249" y="904123"/>
                </a:lnTo>
                <a:lnTo>
                  <a:pt x="156636" y="903546"/>
                </a:lnTo>
                <a:lnTo>
                  <a:pt x="156348" y="903546"/>
                </a:lnTo>
                <a:lnTo>
                  <a:pt x="156060" y="903150"/>
                </a:lnTo>
                <a:lnTo>
                  <a:pt x="155735" y="903150"/>
                </a:lnTo>
                <a:lnTo>
                  <a:pt x="155338" y="902645"/>
                </a:lnTo>
                <a:lnTo>
                  <a:pt x="155338" y="902033"/>
                </a:lnTo>
                <a:lnTo>
                  <a:pt x="155555" y="901925"/>
                </a:lnTo>
                <a:lnTo>
                  <a:pt x="155843" y="901925"/>
                </a:lnTo>
                <a:lnTo>
                  <a:pt x="156348" y="901528"/>
                </a:lnTo>
                <a:lnTo>
                  <a:pt x="156348" y="901240"/>
                </a:lnTo>
                <a:close/>
                <a:moveTo>
                  <a:pt x="481268" y="901132"/>
                </a:moveTo>
                <a:lnTo>
                  <a:pt x="481556" y="901132"/>
                </a:lnTo>
                <a:lnTo>
                  <a:pt x="481773" y="901348"/>
                </a:lnTo>
                <a:lnTo>
                  <a:pt x="481773" y="901636"/>
                </a:lnTo>
                <a:lnTo>
                  <a:pt x="481556" y="901744"/>
                </a:lnTo>
                <a:lnTo>
                  <a:pt x="481268" y="901744"/>
                </a:lnTo>
                <a:lnTo>
                  <a:pt x="481087" y="901636"/>
                </a:lnTo>
                <a:lnTo>
                  <a:pt x="481087" y="901348"/>
                </a:lnTo>
                <a:close/>
                <a:moveTo>
                  <a:pt x="479789" y="900843"/>
                </a:moveTo>
                <a:lnTo>
                  <a:pt x="480078" y="900843"/>
                </a:lnTo>
                <a:lnTo>
                  <a:pt x="480186" y="900951"/>
                </a:lnTo>
                <a:lnTo>
                  <a:pt x="480186" y="901528"/>
                </a:lnTo>
                <a:lnTo>
                  <a:pt x="479970" y="901636"/>
                </a:lnTo>
                <a:lnTo>
                  <a:pt x="479681" y="901636"/>
                </a:lnTo>
                <a:lnTo>
                  <a:pt x="479573" y="901528"/>
                </a:lnTo>
                <a:lnTo>
                  <a:pt x="479573" y="900951"/>
                </a:lnTo>
                <a:close/>
                <a:moveTo>
                  <a:pt x="161216" y="900843"/>
                </a:moveTo>
                <a:lnTo>
                  <a:pt x="162514" y="900951"/>
                </a:lnTo>
                <a:lnTo>
                  <a:pt x="162911" y="901456"/>
                </a:lnTo>
                <a:lnTo>
                  <a:pt x="162802" y="903222"/>
                </a:lnTo>
                <a:lnTo>
                  <a:pt x="162622" y="903330"/>
                </a:lnTo>
                <a:lnTo>
                  <a:pt x="161000" y="903222"/>
                </a:lnTo>
                <a:lnTo>
                  <a:pt x="160927" y="903042"/>
                </a:lnTo>
                <a:lnTo>
                  <a:pt x="160927" y="902141"/>
                </a:lnTo>
                <a:lnTo>
                  <a:pt x="160711" y="901852"/>
                </a:lnTo>
                <a:lnTo>
                  <a:pt x="160711" y="901528"/>
                </a:lnTo>
                <a:lnTo>
                  <a:pt x="161036" y="901348"/>
                </a:lnTo>
                <a:lnTo>
                  <a:pt x="161036" y="901024"/>
                </a:lnTo>
                <a:close/>
                <a:moveTo>
                  <a:pt x="157826" y="900339"/>
                </a:moveTo>
                <a:lnTo>
                  <a:pt x="158259" y="900843"/>
                </a:lnTo>
                <a:lnTo>
                  <a:pt x="158259" y="901348"/>
                </a:lnTo>
                <a:lnTo>
                  <a:pt x="158043" y="901528"/>
                </a:lnTo>
                <a:lnTo>
                  <a:pt x="157358" y="900735"/>
                </a:lnTo>
                <a:close/>
                <a:moveTo>
                  <a:pt x="480366" y="900231"/>
                </a:moveTo>
                <a:lnTo>
                  <a:pt x="480691" y="900231"/>
                </a:lnTo>
                <a:lnTo>
                  <a:pt x="480871" y="900339"/>
                </a:lnTo>
                <a:lnTo>
                  <a:pt x="480871" y="900627"/>
                </a:lnTo>
                <a:lnTo>
                  <a:pt x="480691" y="900843"/>
                </a:lnTo>
                <a:lnTo>
                  <a:pt x="480402" y="900843"/>
                </a:lnTo>
                <a:lnTo>
                  <a:pt x="480186" y="900627"/>
                </a:lnTo>
                <a:lnTo>
                  <a:pt x="480294" y="900339"/>
                </a:lnTo>
                <a:close/>
                <a:moveTo>
                  <a:pt x="512855" y="899942"/>
                </a:moveTo>
                <a:lnTo>
                  <a:pt x="513143" y="899942"/>
                </a:lnTo>
                <a:lnTo>
                  <a:pt x="513468" y="900231"/>
                </a:lnTo>
                <a:lnTo>
                  <a:pt x="513864" y="900231"/>
                </a:lnTo>
                <a:lnTo>
                  <a:pt x="513972" y="900447"/>
                </a:lnTo>
                <a:lnTo>
                  <a:pt x="513972" y="901060"/>
                </a:lnTo>
                <a:lnTo>
                  <a:pt x="512746" y="902033"/>
                </a:lnTo>
                <a:lnTo>
                  <a:pt x="512170" y="902033"/>
                </a:lnTo>
                <a:lnTo>
                  <a:pt x="511773" y="901528"/>
                </a:lnTo>
                <a:lnTo>
                  <a:pt x="511773" y="901240"/>
                </a:lnTo>
                <a:lnTo>
                  <a:pt x="512061" y="900951"/>
                </a:lnTo>
                <a:lnTo>
                  <a:pt x="512061" y="900627"/>
                </a:lnTo>
                <a:close/>
                <a:moveTo>
                  <a:pt x="462950" y="899942"/>
                </a:moveTo>
                <a:lnTo>
                  <a:pt x="463563" y="900050"/>
                </a:lnTo>
                <a:lnTo>
                  <a:pt x="463744" y="900159"/>
                </a:lnTo>
                <a:lnTo>
                  <a:pt x="463635" y="900447"/>
                </a:lnTo>
                <a:lnTo>
                  <a:pt x="463852" y="900627"/>
                </a:lnTo>
                <a:lnTo>
                  <a:pt x="464429" y="900627"/>
                </a:lnTo>
                <a:lnTo>
                  <a:pt x="464645" y="900843"/>
                </a:lnTo>
                <a:lnTo>
                  <a:pt x="464248" y="901132"/>
                </a:lnTo>
                <a:lnTo>
                  <a:pt x="464248" y="901348"/>
                </a:lnTo>
                <a:lnTo>
                  <a:pt x="463924" y="901636"/>
                </a:lnTo>
                <a:lnTo>
                  <a:pt x="463924" y="901925"/>
                </a:lnTo>
                <a:lnTo>
                  <a:pt x="463744" y="902141"/>
                </a:lnTo>
                <a:lnTo>
                  <a:pt x="463131" y="902033"/>
                </a:lnTo>
                <a:lnTo>
                  <a:pt x="462950" y="901925"/>
                </a:lnTo>
                <a:lnTo>
                  <a:pt x="463058" y="901636"/>
                </a:lnTo>
                <a:lnTo>
                  <a:pt x="462445" y="901060"/>
                </a:lnTo>
                <a:lnTo>
                  <a:pt x="462445" y="900339"/>
                </a:lnTo>
                <a:close/>
                <a:moveTo>
                  <a:pt x="185447" y="899942"/>
                </a:moveTo>
                <a:lnTo>
                  <a:pt x="186348" y="900050"/>
                </a:lnTo>
                <a:lnTo>
                  <a:pt x="187142" y="900735"/>
                </a:lnTo>
                <a:lnTo>
                  <a:pt x="187033" y="901168"/>
                </a:lnTo>
                <a:lnTo>
                  <a:pt x="187322" y="901456"/>
                </a:lnTo>
                <a:lnTo>
                  <a:pt x="187322" y="902357"/>
                </a:lnTo>
                <a:lnTo>
                  <a:pt x="187646" y="902645"/>
                </a:lnTo>
                <a:lnTo>
                  <a:pt x="187430" y="905060"/>
                </a:lnTo>
                <a:lnTo>
                  <a:pt x="187250" y="905132"/>
                </a:lnTo>
                <a:lnTo>
                  <a:pt x="186961" y="904844"/>
                </a:lnTo>
                <a:lnTo>
                  <a:pt x="186348" y="904736"/>
                </a:lnTo>
                <a:lnTo>
                  <a:pt x="186060" y="904447"/>
                </a:lnTo>
                <a:lnTo>
                  <a:pt x="185735" y="904447"/>
                </a:lnTo>
                <a:lnTo>
                  <a:pt x="185339" y="903943"/>
                </a:lnTo>
                <a:lnTo>
                  <a:pt x="185339" y="903654"/>
                </a:lnTo>
                <a:lnTo>
                  <a:pt x="185050" y="903366"/>
                </a:lnTo>
                <a:lnTo>
                  <a:pt x="185050" y="902753"/>
                </a:lnTo>
                <a:lnTo>
                  <a:pt x="184726" y="902429"/>
                </a:lnTo>
                <a:lnTo>
                  <a:pt x="184834" y="901852"/>
                </a:lnTo>
                <a:lnTo>
                  <a:pt x="184545" y="901528"/>
                </a:lnTo>
                <a:lnTo>
                  <a:pt x="184545" y="901240"/>
                </a:lnTo>
                <a:lnTo>
                  <a:pt x="184942" y="900951"/>
                </a:lnTo>
                <a:lnTo>
                  <a:pt x="184942" y="900627"/>
                </a:lnTo>
                <a:lnTo>
                  <a:pt x="185231" y="900339"/>
                </a:lnTo>
                <a:lnTo>
                  <a:pt x="185231" y="900050"/>
                </a:lnTo>
                <a:close/>
                <a:moveTo>
                  <a:pt x="476111" y="899726"/>
                </a:moveTo>
                <a:lnTo>
                  <a:pt x="476400" y="899762"/>
                </a:lnTo>
                <a:lnTo>
                  <a:pt x="476508" y="899942"/>
                </a:lnTo>
                <a:lnTo>
                  <a:pt x="476508" y="900447"/>
                </a:lnTo>
                <a:lnTo>
                  <a:pt x="476292" y="900627"/>
                </a:lnTo>
                <a:lnTo>
                  <a:pt x="476003" y="900627"/>
                </a:lnTo>
                <a:lnTo>
                  <a:pt x="475895" y="900447"/>
                </a:lnTo>
                <a:lnTo>
                  <a:pt x="475895" y="899834"/>
                </a:lnTo>
                <a:close/>
                <a:moveTo>
                  <a:pt x="475102" y="899654"/>
                </a:moveTo>
                <a:lnTo>
                  <a:pt x="475390" y="899726"/>
                </a:lnTo>
                <a:lnTo>
                  <a:pt x="475607" y="899834"/>
                </a:lnTo>
                <a:lnTo>
                  <a:pt x="475607" y="900159"/>
                </a:lnTo>
                <a:lnTo>
                  <a:pt x="475390" y="900231"/>
                </a:lnTo>
                <a:lnTo>
                  <a:pt x="475102" y="900231"/>
                </a:lnTo>
                <a:lnTo>
                  <a:pt x="474885" y="900159"/>
                </a:lnTo>
                <a:lnTo>
                  <a:pt x="474885" y="899834"/>
                </a:lnTo>
                <a:close/>
                <a:moveTo>
                  <a:pt x="473191" y="899546"/>
                </a:moveTo>
                <a:lnTo>
                  <a:pt x="473515" y="899654"/>
                </a:lnTo>
                <a:lnTo>
                  <a:pt x="473696" y="899726"/>
                </a:lnTo>
                <a:lnTo>
                  <a:pt x="473696" y="900339"/>
                </a:lnTo>
                <a:lnTo>
                  <a:pt x="473515" y="900555"/>
                </a:lnTo>
                <a:lnTo>
                  <a:pt x="473227" y="900447"/>
                </a:lnTo>
                <a:lnTo>
                  <a:pt x="473010" y="900339"/>
                </a:lnTo>
                <a:lnTo>
                  <a:pt x="473119" y="899726"/>
                </a:lnTo>
                <a:close/>
                <a:moveTo>
                  <a:pt x="474200" y="899330"/>
                </a:moveTo>
                <a:lnTo>
                  <a:pt x="474489" y="899330"/>
                </a:lnTo>
                <a:lnTo>
                  <a:pt x="474705" y="899546"/>
                </a:lnTo>
                <a:lnTo>
                  <a:pt x="474597" y="900159"/>
                </a:lnTo>
                <a:lnTo>
                  <a:pt x="474489" y="900231"/>
                </a:lnTo>
                <a:lnTo>
                  <a:pt x="474092" y="900231"/>
                </a:lnTo>
                <a:lnTo>
                  <a:pt x="474020" y="900050"/>
                </a:lnTo>
                <a:lnTo>
                  <a:pt x="474020" y="899438"/>
                </a:lnTo>
                <a:close/>
                <a:moveTo>
                  <a:pt x="477986" y="899258"/>
                </a:moveTo>
                <a:lnTo>
                  <a:pt x="478599" y="899258"/>
                </a:lnTo>
                <a:lnTo>
                  <a:pt x="478672" y="899438"/>
                </a:lnTo>
                <a:lnTo>
                  <a:pt x="478672" y="899726"/>
                </a:lnTo>
                <a:lnTo>
                  <a:pt x="478599" y="899834"/>
                </a:lnTo>
                <a:lnTo>
                  <a:pt x="477878" y="899834"/>
                </a:lnTo>
                <a:lnTo>
                  <a:pt x="477806" y="899654"/>
                </a:lnTo>
                <a:lnTo>
                  <a:pt x="477806" y="899330"/>
                </a:lnTo>
                <a:close/>
                <a:moveTo>
                  <a:pt x="476400" y="898861"/>
                </a:moveTo>
                <a:lnTo>
                  <a:pt x="476977" y="898861"/>
                </a:lnTo>
                <a:lnTo>
                  <a:pt x="477193" y="899041"/>
                </a:lnTo>
                <a:lnTo>
                  <a:pt x="477193" y="899654"/>
                </a:lnTo>
                <a:lnTo>
                  <a:pt x="476977" y="899726"/>
                </a:lnTo>
                <a:lnTo>
                  <a:pt x="476688" y="899726"/>
                </a:lnTo>
                <a:lnTo>
                  <a:pt x="476184" y="899258"/>
                </a:lnTo>
                <a:lnTo>
                  <a:pt x="476184" y="898933"/>
                </a:lnTo>
                <a:close/>
                <a:moveTo>
                  <a:pt x="475210" y="898537"/>
                </a:moveTo>
                <a:lnTo>
                  <a:pt x="475787" y="898537"/>
                </a:lnTo>
                <a:lnTo>
                  <a:pt x="476003" y="898645"/>
                </a:lnTo>
                <a:lnTo>
                  <a:pt x="475895" y="898933"/>
                </a:lnTo>
                <a:lnTo>
                  <a:pt x="475390" y="899330"/>
                </a:lnTo>
                <a:lnTo>
                  <a:pt x="475102" y="899330"/>
                </a:lnTo>
                <a:lnTo>
                  <a:pt x="474994" y="899258"/>
                </a:lnTo>
                <a:lnTo>
                  <a:pt x="474994" y="898645"/>
                </a:lnTo>
                <a:close/>
                <a:moveTo>
                  <a:pt x="464248" y="898537"/>
                </a:moveTo>
                <a:lnTo>
                  <a:pt x="464537" y="898537"/>
                </a:lnTo>
                <a:lnTo>
                  <a:pt x="464717" y="898753"/>
                </a:lnTo>
                <a:lnTo>
                  <a:pt x="464645" y="899330"/>
                </a:lnTo>
                <a:lnTo>
                  <a:pt x="464537" y="899438"/>
                </a:lnTo>
                <a:lnTo>
                  <a:pt x="464248" y="899438"/>
                </a:lnTo>
                <a:lnTo>
                  <a:pt x="464032" y="899258"/>
                </a:lnTo>
                <a:lnTo>
                  <a:pt x="464032" y="898645"/>
                </a:lnTo>
                <a:close/>
                <a:moveTo>
                  <a:pt x="477373" y="898357"/>
                </a:moveTo>
                <a:lnTo>
                  <a:pt x="477986" y="898357"/>
                </a:lnTo>
                <a:lnTo>
                  <a:pt x="478203" y="898537"/>
                </a:lnTo>
                <a:lnTo>
                  <a:pt x="478095" y="898753"/>
                </a:lnTo>
                <a:lnTo>
                  <a:pt x="477986" y="898933"/>
                </a:lnTo>
                <a:lnTo>
                  <a:pt x="477698" y="898933"/>
                </a:lnTo>
                <a:lnTo>
                  <a:pt x="477193" y="898429"/>
                </a:lnTo>
                <a:close/>
                <a:moveTo>
                  <a:pt x="465546" y="898032"/>
                </a:moveTo>
                <a:lnTo>
                  <a:pt x="465655" y="898140"/>
                </a:lnTo>
                <a:lnTo>
                  <a:pt x="465655" y="899041"/>
                </a:lnTo>
                <a:lnTo>
                  <a:pt x="465438" y="899258"/>
                </a:lnTo>
                <a:lnTo>
                  <a:pt x="465150" y="899258"/>
                </a:lnTo>
                <a:lnTo>
                  <a:pt x="464933" y="899041"/>
                </a:lnTo>
                <a:lnTo>
                  <a:pt x="465042" y="898429"/>
                </a:lnTo>
                <a:close/>
                <a:moveTo>
                  <a:pt x="472722" y="896843"/>
                </a:moveTo>
                <a:lnTo>
                  <a:pt x="473407" y="896951"/>
                </a:lnTo>
                <a:lnTo>
                  <a:pt x="473515" y="897059"/>
                </a:lnTo>
                <a:lnTo>
                  <a:pt x="473515" y="897636"/>
                </a:lnTo>
                <a:lnTo>
                  <a:pt x="473299" y="897852"/>
                </a:lnTo>
                <a:lnTo>
                  <a:pt x="472722" y="897744"/>
                </a:lnTo>
                <a:lnTo>
                  <a:pt x="472614" y="897636"/>
                </a:lnTo>
                <a:lnTo>
                  <a:pt x="472614" y="897059"/>
                </a:lnTo>
                <a:close/>
                <a:moveTo>
                  <a:pt x="493744" y="896338"/>
                </a:moveTo>
                <a:lnTo>
                  <a:pt x="494032" y="896446"/>
                </a:lnTo>
                <a:lnTo>
                  <a:pt x="494321" y="896735"/>
                </a:lnTo>
                <a:lnTo>
                  <a:pt x="494645" y="896735"/>
                </a:lnTo>
                <a:lnTo>
                  <a:pt x="494717" y="896951"/>
                </a:lnTo>
                <a:lnTo>
                  <a:pt x="494717" y="897131"/>
                </a:lnTo>
                <a:lnTo>
                  <a:pt x="493924" y="897924"/>
                </a:lnTo>
                <a:lnTo>
                  <a:pt x="493636" y="897852"/>
                </a:lnTo>
                <a:lnTo>
                  <a:pt x="493419" y="897744"/>
                </a:lnTo>
                <a:lnTo>
                  <a:pt x="493528" y="896555"/>
                </a:lnTo>
                <a:close/>
                <a:moveTo>
                  <a:pt x="185735" y="896050"/>
                </a:moveTo>
                <a:lnTo>
                  <a:pt x="186637" y="896158"/>
                </a:lnTo>
                <a:lnTo>
                  <a:pt x="187033" y="896627"/>
                </a:lnTo>
                <a:lnTo>
                  <a:pt x="187033" y="896951"/>
                </a:lnTo>
                <a:lnTo>
                  <a:pt x="187322" y="897239"/>
                </a:lnTo>
                <a:lnTo>
                  <a:pt x="187250" y="898429"/>
                </a:lnTo>
                <a:lnTo>
                  <a:pt x="187142" y="898537"/>
                </a:lnTo>
                <a:lnTo>
                  <a:pt x="185844" y="898429"/>
                </a:lnTo>
                <a:lnTo>
                  <a:pt x="185447" y="898032"/>
                </a:lnTo>
                <a:lnTo>
                  <a:pt x="185555" y="896230"/>
                </a:lnTo>
                <a:close/>
                <a:moveTo>
                  <a:pt x="469729" y="895545"/>
                </a:moveTo>
                <a:lnTo>
                  <a:pt x="470090" y="896050"/>
                </a:lnTo>
                <a:lnTo>
                  <a:pt x="470090" y="896663"/>
                </a:lnTo>
                <a:lnTo>
                  <a:pt x="470414" y="896951"/>
                </a:lnTo>
                <a:lnTo>
                  <a:pt x="470414" y="897564"/>
                </a:lnTo>
                <a:lnTo>
                  <a:pt x="470486" y="897636"/>
                </a:lnTo>
                <a:lnTo>
                  <a:pt x="470811" y="897636"/>
                </a:lnTo>
                <a:lnTo>
                  <a:pt x="471099" y="897960"/>
                </a:lnTo>
                <a:lnTo>
                  <a:pt x="471388" y="898032"/>
                </a:lnTo>
                <a:lnTo>
                  <a:pt x="472001" y="898645"/>
                </a:lnTo>
                <a:lnTo>
                  <a:pt x="472686" y="898032"/>
                </a:lnTo>
                <a:lnTo>
                  <a:pt x="473010" y="898032"/>
                </a:lnTo>
                <a:lnTo>
                  <a:pt x="473083" y="898248"/>
                </a:lnTo>
                <a:lnTo>
                  <a:pt x="473083" y="899149"/>
                </a:lnTo>
                <a:lnTo>
                  <a:pt x="472794" y="899438"/>
                </a:lnTo>
                <a:lnTo>
                  <a:pt x="472686" y="900627"/>
                </a:lnTo>
                <a:lnTo>
                  <a:pt x="473010" y="900951"/>
                </a:lnTo>
                <a:lnTo>
                  <a:pt x="473010" y="901240"/>
                </a:lnTo>
                <a:lnTo>
                  <a:pt x="472794" y="901348"/>
                </a:lnTo>
                <a:lnTo>
                  <a:pt x="471893" y="901348"/>
                </a:lnTo>
                <a:lnTo>
                  <a:pt x="471604" y="901060"/>
                </a:lnTo>
                <a:lnTo>
                  <a:pt x="470991" y="900951"/>
                </a:lnTo>
                <a:lnTo>
                  <a:pt x="470522" y="901348"/>
                </a:lnTo>
                <a:lnTo>
                  <a:pt x="470522" y="901636"/>
                </a:lnTo>
                <a:lnTo>
                  <a:pt x="470306" y="901852"/>
                </a:lnTo>
                <a:lnTo>
                  <a:pt x="469729" y="901852"/>
                </a:lnTo>
                <a:lnTo>
                  <a:pt x="468503" y="900555"/>
                </a:lnTo>
                <a:lnTo>
                  <a:pt x="468323" y="900627"/>
                </a:lnTo>
                <a:lnTo>
                  <a:pt x="468323" y="901240"/>
                </a:lnTo>
                <a:lnTo>
                  <a:pt x="468107" y="901456"/>
                </a:lnTo>
                <a:lnTo>
                  <a:pt x="467530" y="901348"/>
                </a:lnTo>
                <a:lnTo>
                  <a:pt x="467133" y="900951"/>
                </a:lnTo>
                <a:lnTo>
                  <a:pt x="467133" y="900339"/>
                </a:lnTo>
                <a:lnTo>
                  <a:pt x="467421" y="900050"/>
                </a:lnTo>
                <a:lnTo>
                  <a:pt x="467421" y="899762"/>
                </a:lnTo>
                <a:lnTo>
                  <a:pt x="467025" y="899258"/>
                </a:lnTo>
                <a:lnTo>
                  <a:pt x="466340" y="899258"/>
                </a:lnTo>
                <a:lnTo>
                  <a:pt x="465943" y="898753"/>
                </a:lnTo>
                <a:lnTo>
                  <a:pt x="465943" y="897852"/>
                </a:lnTo>
                <a:lnTo>
                  <a:pt x="466808" y="897131"/>
                </a:lnTo>
                <a:lnTo>
                  <a:pt x="467421" y="897239"/>
                </a:lnTo>
                <a:lnTo>
                  <a:pt x="467638" y="897059"/>
                </a:lnTo>
                <a:lnTo>
                  <a:pt x="467638" y="896735"/>
                </a:lnTo>
                <a:lnTo>
                  <a:pt x="468431" y="896158"/>
                </a:lnTo>
                <a:lnTo>
                  <a:pt x="469008" y="896158"/>
                </a:lnTo>
                <a:close/>
                <a:moveTo>
                  <a:pt x="468431" y="894969"/>
                </a:moveTo>
                <a:lnTo>
                  <a:pt x="469116" y="894969"/>
                </a:lnTo>
                <a:lnTo>
                  <a:pt x="469224" y="895149"/>
                </a:lnTo>
                <a:lnTo>
                  <a:pt x="469224" y="895365"/>
                </a:lnTo>
                <a:lnTo>
                  <a:pt x="468720" y="895834"/>
                </a:lnTo>
                <a:lnTo>
                  <a:pt x="468431" y="895762"/>
                </a:lnTo>
                <a:lnTo>
                  <a:pt x="468323" y="895654"/>
                </a:lnTo>
                <a:lnTo>
                  <a:pt x="468323" y="895041"/>
                </a:lnTo>
                <a:close/>
                <a:moveTo>
                  <a:pt x="163019" y="894140"/>
                </a:moveTo>
                <a:lnTo>
                  <a:pt x="163596" y="894140"/>
                </a:lnTo>
                <a:lnTo>
                  <a:pt x="163992" y="894644"/>
                </a:lnTo>
                <a:lnTo>
                  <a:pt x="163992" y="895257"/>
                </a:lnTo>
                <a:lnTo>
                  <a:pt x="164317" y="895545"/>
                </a:lnTo>
                <a:lnTo>
                  <a:pt x="164209" y="896158"/>
                </a:lnTo>
                <a:lnTo>
                  <a:pt x="164714" y="896663"/>
                </a:lnTo>
                <a:lnTo>
                  <a:pt x="164786" y="896555"/>
                </a:lnTo>
                <a:lnTo>
                  <a:pt x="164786" y="896266"/>
                </a:lnTo>
                <a:lnTo>
                  <a:pt x="165002" y="896050"/>
                </a:lnTo>
                <a:lnTo>
                  <a:pt x="165290" y="896158"/>
                </a:lnTo>
                <a:lnTo>
                  <a:pt x="165507" y="896266"/>
                </a:lnTo>
                <a:lnTo>
                  <a:pt x="165399" y="896843"/>
                </a:lnTo>
                <a:lnTo>
                  <a:pt x="165615" y="897059"/>
                </a:lnTo>
                <a:lnTo>
                  <a:pt x="165903" y="897059"/>
                </a:lnTo>
                <a:lnTo>
                  <a:pt x="166300" y="897564"/>
                </a:lnTo>
                <a:lnTo>
                  <a:pt x="166192" y="898753"/>
                </a:lnTo>
                <a:lnTo>
                  <a:pt x="165723" y="899149"/>
                </a:lnTo>
                <a:lnTo>
                  <a:pt x="164822" y="899041"/>
                </a:lnTo>
                <a:lnTo>
                  <a:pt x="164605" y="899149"/>
                </a:lnTo>
                <a:lnTo>
                  <a:pt x="164605" y="899438"/>
                </a:lnTo>
                <a:lnTo>
                  <a:pt x="164425" y="899654"/>
                </a:lnTo>
                <a:lnTo>
                  <a:pt x="164137" y="899654"/>
                </a:lnTo>
                <a:lnTo>
                  <a:pt x="163632" y="898933"/>
                </a:lnTo>
                <a:lnTo>
                  <a:pt x="163235" y="898933"/>
                </a:lnTo>
                <a:lnTo>
                  <a:pt x="162838" y="898465"/>
                </a:lnTo>
                <a:lnTo>
                  <a:pt x="163019" y="896050"/>
                </a:lnTo>
                <a:lnTo>
                  <a:pt x="162730" y="895762"/>
                </a:lnTo>
                <a:lnTo>
                  <a:pt x="162838" y="894248"/>
                </a:lnTo>
                <a:close/>
                <a:moveTo>
                  <a:pt x="165795" y="893743"/>
                </a:moveTo>
                <a:lnTo>
                  <a:pt x="166408" y="893852"/>
                </a:lnTo>
                <a:lnTo>
                  <a:pt x="166589" y="893960"/>
                </a:lnTo>
                <a:lnTo>
                  <a:pt x="166516" y="894861"/>
                </a:lnTo>
                <a:lnTo>
                  <a:pt x="166408" y="894969"/>
                </a:lnTo>
                <a:lnTo>
                  <a:pt x="166120" y="894969"/>
                </a:lnTo>
                <a:lnTo>
                  <a:pt x="165615" y="894536"/>
                </a:lnTo>
                <a:lnTo>
                  <a:pt x="165615" y="893852"/>
                </a:lnTo>
                <a:close/>
                <a:moveTo>
                  <a:pt x="161432" y="893743"/>
                </a:moveTo>
                <a:lnTo>
                  <a:pt x="161937" y="894248"/>
                </a:lnTo>
                <a:lnTo>
                  <a:pt x="161829" y="894536"/>
                </a:lnTo>
                <a:lnTo>
                  <a:pt x="161721" y="894644"/>
                </a:lnTo>
                <a:lnTo>
                  <a:pt x="161036" y="894644"/>
                </a:lnTo>
                <a:lnTo>
                  <a:pt x="160927" y="894464"/>
                </a:lnTo>
                <a:lnTo>
                  <a:pt x="160927" y="894140"/>
                </a:lnTo>
                <a:close/>
                <a:moveTo>
                  <a:pt x="169293" y="893167"/>
                </a:moveTo>
                <a:lnTo>
                  <a:pt x="169581" y="893167"/>
                </a:lnTo>
                <a:lnTo>
                  <a:pt x="170086" y="893635"/>
                </a:lnTo>
                <a:lnTo>
                  <a:pt x="169581" y="894032"/>
                </a:lnTo>
                <a:lnTo>
                  <a:pt x="169185" y="894032"/>
                </a:lnTo>
                <a:lnTo>
                  <a:pt x="169113" y="893852"/>
                </a:lnTo>
                <a:lnTo>
                  <a:pt x="169185" y="893239"/>
                </a:lnTo>
                <a:close/>
                <a:moveTo>
                  <a:pt x="159016" y="892338"/>
                </a:moveTo>
                <a:lnTo>
                  <a:pt x="159341" y="892338"/>
                </a:lnTo>
                <a:lnTo>
                  <a:pt x="159521" y="892554"/>
                </a:lnTo>
                <a:lnTo>
                  <a:pt x="159413" y="892842"/>
                </a:lnTo>
                <a:lnTo>
                  <a:pt x="159341" y="892951"/>
                </a:lnTo>
                <a:lnTo>
                  <a:pt x="159016" y="892951"/>
                </a:lnTo>
                <a:lnTo>
                  <a:pt x="158836" y="892842"/>
                </a:lnTo>
                <a:lnTo>
                  <a:pt x="158836" y="892554"/>
                </a:lnTo>
                <a:close/>
                <a:moveTo>
                  <a:pt x="182562" y="892266"/>
                </a:moveTo>
                <a:lnTo>
                  <a:pt x="182851" y="892338"/>
                </a:lnTo>
                <a:lnTo>
                  <a:pt x="183247" y="892734"/>
                </a:lnTo>
                <a:lnTo>
                  <a:pt x="183247" y="893059"/>
                </a:lnTo>
                <a:lnTo>
                  <a:pt x="183860" y="893743"/>
                </a:lnTo>
                <a:lnTo>
                  <a:pt x="183860" y="894032"/>
                </a:lnTo>
                <a:lnTo>
                  <a:pt x="183644" y="894140"/>
                </a:lnTo>
                <a:lnTo>
                  <a:pt x="182743" y="894032"/>
                </a:lnTo>
                <a:lnTo>
                  <a:pt x="182562" y="893960"/>
                </a:lnTo>
                <a:lnTo>
                  <a:pt x="182634" y="893635"/>
                </a:lnTo>
                <a:lnTo>
                  <a:pt x="182346" y="893347"/>
                </a:lnTo>
                <a:lnTo>
                  <a:pt x="182346" y="892446"/>
                </a:lnTo>
                <a:close/>
                <a:moveTo>
                  <a:pt x="155338" y="891257"/>
                </a:moveTo>
                <a:lnTo>
                  <a:pt x="155951" y="891257"/>
                </a:lnTo>
                <a:lnTo>
                  <a:pt x="156132" y="891437"/>
                </a:lnTo>
                <a:lnTo>
                  <a:pt x="156060" y="892050"/>
                </a:lnTo>
                <a:lnTo>
                  <a:pt x="156348" y="892338"/>
                </a:lnTo>
                <a:lnTo>
                  <a:pt x="155843" y="892734"/>
                </a:lnTo>
                <a:lnTo>
                  <a:pt x="155447" y="892266"/>
                </a:lnTo>
                <a:lnTo>
                  <a:pt x="155447" y="891941"/>
                </a:lnTo>
                <a:lnTo>
                  <a:pt x="155158" y="891653"/>
                </a:lnTo>
                <a:lnTo>
                  <a:pt x="155158" y="891365"/>
                </a:lnTo>
                <a:close/>
                <a:moveTo>
                  <a:pt x="484261" y="890356"/>
                </a:moveTo>
                <a:lnTo>
                  <a:pt x="484657" y="890356"/>
                </a:lnTo>
                <a:lnTo>
                  <a:pt x="484765" y="890464"/>
                </a:lnTo>
                <a:lnTo>
                  <a:pt x="484765" y="891040"/>
                </a:lnTo>
                <a:lnTo>
                  <a:pt x="484585" y="891257"/>
                </a:lnTo>
                <a:lnTo>
                  <a:pt x="484261" y="891257"/>
                </a:lnTo>
                <a:lnTo>
                  <a:pt x="483864" y="890752"/>
                </a:lnTo>
                <a:close/>
                <a:moveTo>
                  <a:pt x="158944" y="889635"/>
                </a:moveTo>
                <a:lnTo>
                  <a:pt x="159233" y="890067"/>
                </a:lnTo>
                <a:lnTo>
                  <a:pt x="159521" y="889743"/>
                </a:lnTo>
                <a:lnTo>
                  <a:pt x="160423" y="889743"/>
                </a:lnTo>
                <a:lnTo>
                  <a:pt x="160639" y="889959"/>
                </a:lnTo>
                <a:lnTo>
                  <a:pt x="160531" y="890860"/>
                </a:lnTo>
                <a:lnTo>
                  <a:pt x="160819" y="891149"/>
                </a:lnTo>
                <a:lnTo>
                  <a:pt x="160819" y="892050"/>
                </a:lnTo>
                <a:lnTo>
                  <a:pt x="160242" y="892446"/>
                </a:lnTo>
                <a:lnTo>
                  <a:pt x="159918" y="892446"/>
                </a:lnTo>
                <a:lnTo>
                  <a:pt x="159449" y="891833"/>
                </a:lnTo>
                <a:lnTo>
                  <a:pt x="159052" y="891761"/>
                </a:lnTo>
                <a:lnTo>
                  <a:pt x="158728" y="892050"/>
                </a:lnTo>
                <a:lnTo>
                  <a:pt x="158439" y="892050"/>
                </a:lnTo>
                <a:lnTo>
                  <a:pt x="158223" y="891833"/>
                </a:lnTo>
                <a:lnTo>
                  <a:pt x="158439" y="890067"/>
                </a:lnTo>
                <a:close/>
                <a:moveTo>
                  <a:pt x="490535" y="889455"/>
                </a:moveTo>
                <a:lnTo>
                  <a:pt x="490751" y="889563"/>
                </a:lnTo>
                <a:lnTo>
                  <a:pt x="490643" y="890464"/>
                </a:lnTo>
                <a:lnTo>
                  <a:pt x="490859" y="890644"/>
                </a:lnTo>
                <a:lnTo>
                  <a:pt x="491148" y="890644"/>
                </a:lnTo>
                <a:lnTo>
                  <a:pt x="491652" y="891149"/>
                </a:lnTo>
                <a:lnTo>
                  <a:pt x="491652" y="891437"/>
                </a:lnTo>
                <a:lnTo>
                  <a:pt x="492518" y="892338"/>
                </a:lnTo>
                <a:lnTo>
                  <a:pt x="492446" y="892951"/>
                </a:lnTo>
                <a:lnTo>
                  <a:pt x="491941" y="893347"/>
                </a:lnTo>
                <a:lnTo>
                  <a:pt x="491328" y="893347"/>
                </a:lnTo>
                <a:lnTo>
                  <a:pt x="490427" y="892338"/>
                </a:lnTo>
                <a:lnTo>
                  <a:pt x="490138" y="892338"/>
                </a:lnTo>
                <a:lnTo>
                  <a:pt x="489958" y="892266"/>
                </a:lnTo>
                <a:lnTo>
                  <a:pt x="490030" y="891653"/>
                </a:lnTo>
                <a:lnTo>
                  <a:pt x="489850" y="891437"/>
                </a:lnTo>
                <a:lnTo>
                  <a:pt x="489561" y="891437"/>
                </a:lnTo>
                <a:lnTo>
                  <a:pt x="489453" y="891257"/>
                </a:lnTo>
                <a:lnTo>
                  <a:pt x="489453" y="889851"/>
                </a:lnTo>
                <a:lnTo>
                  <a:pt x="489633" y="889635"/>
                </a:lnTo>
                <a:lnTo>
                  <a:pt x="489958" y="889635"/>
                </a:lnTo>
                <a:lnTo>
                  <a:pt x="490246" y="889455"/>
                </a:lnTo>
                <a:close/>
                <a:moveTo>
                  <a:pt x="493455" y="889238"/>
                </a:moveTo>
                <a:lnTo>
                  <a:pt x="494357" y="889238"/>
                </a:lnTo>
                <a:lnTo>
                  <a:pt x="494753" y="889743"/>
                </a:lnTo>
                <a:lnTo>
                  <a:pt x="494753" y="890031"/>
                </a:lnTo>
                <a:lnTo>
                  <a:pt x="495042" y="890356"/>
                </a:lnTo>
                <a:lnTo>
                  <a:pt x="495042" y="890644"/>
                </a:lnTo>
                <a:lnTo>
                  <a:pt x="495655" y="891257"/>
                </a:lnTo>
                <a:lnTo>
                  <a:pt x="495655" y="892158"/>
                </a:lnTo>
                <a:lnTo>
                  <a:pt x="494826" y="892842"/>
                </a:lnTo>
                <a:lnTo>
                  <a:pt x="494140" y="892842"/>
                </a:lnTo>
                <a:lnTo>
                  <a:pt x="493852" y="893131"/>
                </a:lnTo>
                <a:lnTo>
                  <a:pt x="493528" y="893131"/>
                </a:lnTo>
                <a:lnTo>
                  <a:pt x="492842" y="892338"/>
                </a:lnTo>
                <a:lnTo>
                  <a:pt x="492842" y="892050"/>
                </a:lnTo>
                <a:lnTo>
                  <a:pt x="492554" y="891761"/>
                </a:lnTo>
                <a:lnTo>
                  <a:pt x="492554" y="890860"/>
                </a:lnTo>
                <a:lnTo>
                  <a:pt x="492734" y="890752"/>
                </a:lnTo>
                <a:lnTo>
                  <a:pt x="493023" y="890752"/>
                </a:lnTo>
                <a:lnTo>
                  <a:pt x="493131" y="890536"/>
                </a:lnTo>
                <a:lnTo>
                  <a:pt x="493239" y="889346"/>
                </a:lnTo>
                <a:lnTo>
                  <a:pt x="493419" y="889238"/>
                </a:lnTo>
                <a:close/>
                <a:moveTo>
                  <a:pt x="158331" y="889058"/>
                </a:moveTo>
                <a:lnTo>
                  <a:pt x="158620" y="889058"/>
                </a:lnTo>
                <a:lnTo>
                  <a:pt x="158836" y="889238"/>
                </a:lnTo>
                <a:lnTo>
                  <a:pt x="158728" y="889563"/>
                </a:lnTo>
                <a:lnTo>
                  <a:pt x="158620" y="889671"/>
                </a:lnTo>
                <a:lnTo>
                  <a:pt x="158331" y="889671"/>
                </a:lnTo>
                <a:lnTo>
                  <a:pt x="158151" y="889455"/>
                </a:lnTo>
                <a:lnTo>
                  <a:pt x="158151" y="889166"/>
                </a:lnTo>
                <a:close/>
                <a:moveTo>
                  <a:pt x="482458" y="888770"/>
                </a:moveTo>
                <a:lnTo>
                  <a:pt x="482674" y="888842"/>
                </a:lnTo>
                <a:lnTo>
                  <a:pt x="482674" y="889166"/>
                </a:lnTo>
                <a:lnTo>
                  <a:pt x="482349" y="889455"/>
                </a:lnTo>
                <a:lnTo>
                  <a:pt x="482277" y="889743"/>
                </a:lnTo>
                <a:lnTo>
                  <a:pt x="482169" y="889959"/>
                </a:lnTo>
                <a:lnTo>
                  <a:pt x="480871" y="889851"/>
                </a:lnTo>
                <a:lnTo>
                  <a:pt x="480763" y="889635"/>
                </a:lnTo>
                <a:lnTo>
                  <a:pt x="481881" y="888770"/>
                </a:lnTo>
                <a:close/>
                <a:moveTo>
                  <a:pt x="176865" y="888662"/>
                </a:moveTo>
                <a:lnTo>
                  <a:pt x="177154" y="888662"/>
                </a:lnTo>
                <a:lnTo>
                  <a:pt x="177262" y="888770"/>
                </a:lnTo>
                <a:lnTo>
                  <a:pt x="177262" y="889671"/>
                </a:lnTo>
                <a:lnTo>
                  <a:pt x="177586" y="889959"/>
                </a:lnTo>
                <a:lnTo>
                  <a:pt x="177370" y="890139"/>
                </a:lnTo>
                <a:lnTo>
                  <a:pt x="177081" y="890067"/>
                </a:lnTo>
                <a:lnTo>
                  <a:pt x="176577" y="889671"/>
                </a:lnTo>
                <a:lnTo>
                  <a:pt x="176685" y="888770"/>
                </a:lnTo>
                <a:close/>
                <a:moveTo>
                  <a:pt x="166805" y="888445"/>
                </a:moveTo>
                <a:lnTo>
                  <a:pt x="167093" y="888554"/>
                </a:lnTo>
                <a:lnTo>
                  <a:pt x="167310" y="888662"/>
                </a:lnTo>
                <a:lnTo>
                  <a:pt x="167310" y="888950"/>
                </a:lnTo>
                <a:lnTo>
                  <a:pt x="167093" y="889058"/>
                </a:lnTo>
                <a:lnTo>
                  <a:pt x="166805" y="889058"/>
                </a:lnTo>
                <a:lnTo>
                  <a:pt x="166589" y="888950"/>
                </a:lnTo>
                <a:lnTo>
                  <a:pt x="166697" y="888662"/>
                </a:lnTo>
                <a:close/>
                <a:moveTo>
                  <a:pt x="177875" y="888049"/>
                </a:moveTo>
                <a:lnTo>
                  <a:pt x="178452" y="888157"/>
                </a:lnTo>
                <a:lnTo>
                  <a:pt x="178560" y="888265"/>
                </a:lnTo>
                <a:lnTo>
                  <a:pt x="178452" y="888445"/>
                </a:lnTo>
                <a:lnTo>
                  <a:pt x="177767" y="888337"/>
                </a:lnTo>
                <a:lnTo>
                  <a:pt x="177658" y="888265"/>
                </a:lnTo>
                <a:close/>
                <a:moveTo>
                  <a:pt x="479789" y="887472"/>
                </a:moveTo>
                <a:lnTo>
                  <a:pt x="480078" y="887761"/>
                </a:lnTo>
                <a:lnTo>
                  <a:pt x="480366" y="887472"/>
                </a:lnTo>
                <a:lnTo>
                  <a:pt x="480979" y="887472"/>
                </a:lnTo>
                <a:lnTo>
                  <a:pt x="481196" y="887653"/>
                </a:lnTo>
                <a:lnTo>
                  <a:pt x="481087" y="888265"/>
                </a:lnTo>
                <a:lnTo>
                  <a:pt x="480799" y="888554"/>
                </a:lnTo>
                <a:lnTo>
                  <a:pt x="480799" y="888842"/>
                </a:lnTo>
                <a:lnTo>
                  <a:pt x="480294" y="889274"/>
                </a:lnTo>
                <a:lnTo>
                  <a:pt x="479970" y="889274"/>
                </a:lnTo>
                <a:lnTo>
                  <a:pt x="479681" y="889455"/>
                </a:lnTo>
                <a:lnTo>
                  <a:pt x="479393" y="889455"/>
                </a:lnTo>
                <a:lnTo>
                  <a:pt x="479176" y="889346"/>
                </a:lnTo>
                <a:lnTo>
                  <a:pt x="479285" y="887869"/>
                </a:lnTo>
                <a:close/>
                <a:moveTo>
                  <a:pt x="178163" y="887256"/>
                </a:moveTo>
                <a:lnTo>
                  <a:pt x="178488" y="887256"/>
                </a:lnTo>
                <a:lnTo>
                  <a:pt x="178956" y="887761"/>
                </a:lnTo>
                <a:lnTo>
                  <a:pt x="178776" y="887869"/>
                </a:lnTo>
                <a:lnTo>
                  <a:pt x="178163" y="887761"/>
                </a:lnTo>
                <a:lnTo>
                  <a:pt x="177983" y="887653"/>
                </a:lnTo>
                <a:lnTo>
                  <a:pt x="178055" y="887364"/>
                </a:lnTo>
                <a:close/>
                <a:moveTo>
                  <a:pt x="156060" y="885562"/>
                </a:moveTo>
                <a:lnTo>
                  <a:pt x="156564" y="886067"/>
                </a:lnTo>
                <a:lnTo>
                  <a:pt x="156564" y="886355"/>
                </a:lnTo>
                <a:lnTo>
                  <a:pt x="156745" y="886643"/>
                </a:lnTo>
                <a:lnTo>
                  <a:pt x="156636" y="888445"/>
                </a:lnTo>
                <a:lnTo>
                  <a:pt x="156961" y="888770"/>
                </a:lnTo>
                <a:lnTo>
                  <a:pt x="156853" y="889959"/>
                </a:lnTo>
                <a:lnTo>
                  <a:pt x="156060" y="890644"/>
                </a:lnTo>
                <a:lnTo>
                  <a:pt x="155338" y="890644"/>
                </a:lnTo>
                <a:lnTo>
                  <a:pt x="154653" y="889851"/>
                </a:lnTo>
                <a:lnTo>
                  <a:pt x="154761" y="889563"/>
                </a:lnTo>
                <a:lnTo>
                  <a:pt x="154437" y="889166"/>
                </a:lnTo>
                <a:lnTo>
                  <a:pt x="154437" y="888662"/>
                </a:lnTo>
                <a:lnTo>
                  <a:pt x="154040" y="888157"/>
                </a:lnTo>
                <a:lnTo>
                  <a:pt x="153644" y="888049"/>
                </a:lnTo>
                <a:lnTo>
                  <a:pt x="153247" y="887653"/>
                </a:lnTo>
                <a:lnTo>
                  <a:pt x="153355" y="886175"/>
                </a:lnTo>
                <a:lnTo>
                  <a:pt x="153535" y="886067"/>
                </a:lnTo>
                <a:lnTo>
                  <a:pt x="154437" y="886067"/>
                </a:lnTo>
                <a:lnTo>
                  <a:pt x="154761" y="886355"/>
                </a:lnTo>
                <a:lnTo>
                  <a:pt x="155050" y="886463"/>
                </a:lnTo>
                <a:close/>
                <a:moveTo>
                  <a:pt x="485162" y="885274"/>
                </a:moveTo>
                <a:lnTo>
                  <a:pt x="486063" y="885346"/>
                </a:lnTo>
                <a:lnTo>
                  <a:pt x="486244" y="885454"/>
                </a:lnTo>
                <a:lnTo>
                  <a:pt x="486244" y="886067"/>
                </a:lnTo>
                <a:lnTo>
                  <a:pt x="486063" y="886247"/>
                </a:lnTo>
                <a:lnTo>
                  <a:pt x="485162" y="886175"/>
                </a:lnTo>
                <a:lnTo>
                  <a:pt x="484982" y="886067"/>
                </a:lnTo>
                <a:lnTo>
                  <a:pt x="484982" y="885454"/>
                </a:lnTo>
                <a:close/>
                <a:moveTo>
                  <a:pt x="164317" y="884769"/>
                </a:moveTo>
                <a:lnTo>
                  <a:pt x="164605" y="884769"/>
                </a:lnTo>
                <a:lnTo>
                  <a:pt x="165002" y="885274"/>
                </a:lnTo>
                <a:lnTo>
                  <a:pt x="164533" y="885670"/>
                </a:lnTo>
                <a:lnTo>
                  <a:pt x="164209" y="885670"/>
                </a:lnTo>
                <a:lnTo>
                  <a:pt x="163812" y="885166"/>
                </a:lnTo>
                <a:close/>
                <a:moveTo>
                  <a:pt x="153968" y="884553"/>
                </a:moveTo>
                <a:lnTo>
                  <a:pt x="155555" y="884661"/>
                </a:lnTo>
                <a:lnTo>
                  <a:pt x="155663" y="884841"/>
                </a:lnTo>
                <a:lnTo>
                  <a:pt x="155663" y="885454"/>
                </a:lnTo>
                <a:lnTo>
                  <a:pt x="155447" y="885562"/>
                </a:lnTo>
                <a:lnTo>
                  <a:pt x="153968" y="885454"/>
                </a:lnTo>
                <a:lnTo>
                  <a:pt x="153752" y="885274"/>
                </a:lnTo>
                <a:lnTo>
                  <a:pt x="153860" y="884661"/>
                </a:lnTo>
                <a:close/>
                <a:moveTo>
                  <a:pt x="484657" y="883148"/>
                </a:moveTo>
                <a:lnTo>
                  <a:pt x="484982" y="883148"/>
                </a:lnTo>
                <a:lnTo>
                  <a:pt x="485054" y="883364"/>
                </a:lnTo>
                <a:lnTo>
                  <a:pt x="485054" y="883976"/>
                </a:lnTo>
                <a:lnTo>
                  <a:pt x="484585" y="884373"/>
                </a:lnTo>
                <a:lnTo>
                  <a:pt x="484261" y="884373"/>
                </a:lnTo>
                <a:lnTo>
                  <a:pt x="484188" y="884265"/>
                </a:lnTo>
                <a:lnTo>
                  <a:pt x="484188" y="883652"/>
                </a:lnTo>
                <a:close/>
                <a:moveTo>
                  <a:pt x="486857" y="882679"/>
                </a:moveTo>
                <a:lnTo>
                  <a:pt x="487470" y="882751"/>
                </a:lnTo>
                <a:lnTo>
                  <a:pt x="487650" y="882859"/>
                </a:lnTo>
                <a:lnTo>
                  <a:pt x="487542" y="883760"/>
                </a:lnTo>
                <a:lnTo>
                  <a:pt x="487073" y="884265"/>
                </a:lnTo>
                <a:lnTo>
                  <a:pt x="486749" y="884157"/>
                </a:lnTo>
                <a:lnTo>
                  <a:pt x="486640" y="884049"/>
                </a:lnTo>
                <a:lnTo>
                  <a:pt x="486640" y="882859"/>
                </a:lnTo>
                <a:close/>
                <a:moveTo>
                  <a:pt x="484080" y="881958"/>
                </a:moveTo>
                <a:lnTo>
                  <a:pt x="484369" y="881958"/>
                </a:lnTo>
                <a:lnTo>
                  <a:pt x="484549" y="882174"/>
                </a:lnTo>
                <a:lnTo>
                  <a:pt x="484441" y="882463"/>
                </a:lnTo>
                <a:lnTo>
                  <a:pt x="483648" y="883148"/>
                </a:lnTo>
                <a:lnTo>
                  <a:pt x="483071" y="883148"/>
                </a:lnTo>
                <a:lnTo>
                  <a:pt x="482962" y="882967"/>
                </a:lnTo>
                <a:lnTo>
                  <a:pt x="482962" y="882679"/>
                </a:lnTo>
                <a:lnTo>
                  <a:pt x="483467" y="882283"/>
                </a:lnTo>
                <a:lnTo>
                  <a:pt x="483756" y="882283"/>
                </a:lnTo>
                <a:close/>
                <a:moveTo>
                  <a:pt x="174161" y="881850"/>
                </a:moveTo>
                <a:lnTo>
                  <a:pt x="174485" y="881850"/>
                </a:lnTo>
                <a:lnTo>
                  <a:pt x="174702" y="882066"/>
                </a:lnTo>
                <a:lnTo>
                  <a:pt x="174702" y="882355"/>
                </a:lnTo>
                <a:lnTo>
                  <a:pt x="174485" y="882463"/>
                </a:lnTo>
                <a:lnTo>
                  <a:pt x="174197" y="882463"/>
                </a:lnTo>
                <a:lnTo>
                  <a:pt x="173980" y="882283"/>
                </a:lnTo>
                <a:lnTo>
                  <a:pt x="174089" y="881958"/>
                </a:lnTo>
                <a:close/>
                <a:moveTo>
                  <a:pt x="490354" y="881057"/>
                </a:moveTo>
                <a:lnTo>
                  <a:pt x="490643" y="881057"/>
                </a:lnTo>
                <a:lnTo>
                  <a:pt x="490859" y="881273"/>
                </a:lnTo>
                <a:lnTo>
                  <a:pt x="490751" y="881850"/>
                </a:lnTo>
                <a:lnTo>
                  <a:pt x="490643" y="881958"/>
                </a:lnTo>
                <a:lnTo>
                  <a:pt x="490354" y="881958"/>
                </a:lnTo>
                <a:lnTo>
                  <a:pt x="489850" y="881454"/>
                </a:lnTo>
                <a:close/>
                <a:moveTo>
                  <a:pt x="491040" y="880877"/>
                </a:moveTo>
                <a:lnTo>
                  <a:pt x="491652" y="880877"/>
                </a:lnTo>
                <a:lnTo>
                  <a:pt x="491725" y="881057"/>
                </a:lnTo>
                <a:lnTo>
                  <a:pt x="491725" y="881273"/>
                </a:lnTo>
                <a:lnTo>
                  <a:pt x="491652" y="881454"/>
                </a:lnTo>
                <a:lnTo>
                  <a:pt x="491256" y="881454"/>
                </a:lnTo>
                <a:lnTo>
                  <a:pt x="490859" y="880985"/>
                </a:lnTo>
                <a:close/>
                <a:moveTo>
                  <a:pt x="486352" y="880877"/>
                </a:moveTo>
                <a:lnTo>
                  <a:pt x="486640" y="880985"/>
                </a:lnTo>
                <a:lnTo>
                  <a:pt x="486965" y="881273"/>
                </a:lnTo>
                <a:lnTo>
                  <a:pt x="487253" y="881273"/>
                </a:lnTo>
                <a:lnTo>
                  <a:pt x="487362" y="881382"/>
                </a:lnTo>
                <a:lnTo>
                  <a:pt x="487362" y="881958"/>
                </a:lnTo>
                <a:lnTo>
                  <a:pt x="487145" y="882174"/>
                </a:lnTo>
                <a:lnTo>
                  <a:pt x="486857" y="882174"/>
                </a:lnTo>
                <a:lnTo>
                  <a:pt x="486568" y="882355"/>
                </a:lnTo>
                <a:lnTo>
                  <a:pt x="485955" y="882355"/>
                </a:lnTo>
                <a:lnTo>
                  <a:pt x="485450" y="881958"/>
                </a:lnTo>
                <a:lnTo>
                  <a:pt x="485450" y="881273"/>
                </a:lnTo>
                <a:lnTo>
                  <a:pt x="485667" y="881165"/>
                </a:lnTo>
                <a:lnTo>
                  <a:pt x="485955" y="881165"/>
                </a:lnTo>
                <a:close/>
                <a:moveTo>
                  <a:pt x="489128" y="880481"/>
                </a:moveTo>
                <a:lnTo>
                  <a:pt x="489741" y="880481"/>
                </a:lnTo>
                <a:lnTo>
                  <a:pt x="489958" y="880661"/>
                </a:lnTo>
                <a:lnTo>
                  <a:pt x="489958" y="880985"/>
                </a:lnTo>
                <a:lnTo>
                  <a:pt x="489561" y="881165"/>
                </a:lnTo>
                <a:lnTo>
                  <a:pt x="489561" y="881778"/>
                </a:lnTo>
                <a:lnTo>
                  <a:pt x="488840" y="882355"/>
                </a:lnTo>
                <a:lnTo>
                  <a:pt x="488840" y="882679"/>
                </a:lnTo>
                <a:lnTo>
                  <a:pt x="488768" y="882751"/>
                </a:lnTo>
                <a:lnTo>
                  <a:pt x="488443" y="882463"/>
                </a:lnTo>
                <a:lnTo>
                  <a:pt x="487758" y="882463"/>
                </a:lnTo>
                <a:lnTo>
                  <a:pt x="487650" y="882355"/>
                </a:lnTo>
                <a:lnTo>
                  <a:pt x="487650" y="881958"/>
                </a:lnTo>
                <a:lnTo>
                  <a:pt x="488948" y="880877"/>
                </a:lnTo>
                <a:lnTo>
                  <a:pt x="488948" y="880553"/>
                </a:lnTo>
                <a:close/>
                <a:moveTo>
                  <a:pt x="491040" y="879976"/>
                </a:moveTo>
                <a:lnTo>
                  <a:pt x="491652" y="879976"/>
                </a:lnTo>
                <a:lnTo>
                  <a:pt x="491833" y="880156"/>
                </a:lnTo>
                <a:lnTo>
                  <a:pt x="491833" y="880481"/>
                </a:lnTo>
                <a:lnTo>
                  <a:pt x="491652" y="880553"/>
                </a:lnTo>
                <a:lnTo>
                  <a:pt x="491040" y="880553"/>
                </a:lnTo>
                <a:lnTo>
                  <a:pt x="490859" y="880372"/>
                </a:lnTo>
                <a:lnTo>
                  <a:pt x="490859" y="880084"/>
                </a:lnTo>
                <a:close/>
                <a:moveTo>
                  <a:pt x="487939" y="879760"/>
                </a:moveTo>
                <a:lnTo>
                  <a:pt x="488551" y="879868"/>
                </a:lnTo>
                <a:lnTo>
                  <a:pt x="488660" y="879976"/>
                </a:lnTo>
                <a:lnTo>
                  <a:pt x="487866" y="880661"/>
                </a:lnTo>
                <a:lnTo>
                  <a:pt x="487470" y="880264"/>
                </a:lnTo>
                <a:close/>
                <a:moveTo>
                  <a:pt x="484152" y="879255"/>
                </a:moveTo>
                <a:lnTo>
                  <a:pt x="485162" y="879363"/>
                </a:lnTo>
                <a:lnTo>
                  <a:pt x="485270" y="879471"/>
                </a:lnTo>
                <a:lnTo>
                  <a:pt x="485270" y="879760"/>
                </a:lnTo>
                <a:lnTo>
                  <a:pt x="484765" y="880264"/>
                </a:lnTo>
                <a:lnTo>
                  <a:pt x="484152" y="880156"/>
                </a:lnTo>
                <a:lnTo>
                  <a:pt x="483972" y="880084"/>
                </a:lnTo>
                <a:lnTo>
                  <a:pt x="484080" y="879471"/>
                </a:lnTo>
                <a:close/>
                <a:moveTo>
                  <a:pt x="486749" y="878859"/>
                </a:moveTo>
                <a:lnTo>
                  <a:pt x="487650" y="878859"/>
                </a:lnTo>
                <a:lnTo>
                  <a:pt x="487758" y="879075"/>
                </a:lnTo>
                <a:lnTo>
                  <a:pt x="487758" y="879363"/>
                </a:lnTo>
                <a:lnTo>
                  <a:pt x="487253" y="879760"/>
                </a:lnTo>
                <a:lnTo>
                  <a:pt x="486965" y="879760"/>
                </a:lnTo>
                <a:lnTo>
                  <a:pt x="486568" y="879255"/>
                </a:lnTo>
                <a:lnTo>
                  <a:pt x="486568" y="878967"/>
                </a:lnTo>
                <a:close/>
                <a:moveTo>
                  <a:pt x="491725" y="878462"/>
                </a:moveTo>
                <a:lnTo>
                  <a:pt x="492049" y="878498"/>
                </a:lnTo>
                <a:lnTo>
                  <a:pt x="492121" y="878679"/>
                </a:lnTo>
                <a:lnTo>
                  <a:pt x="492121" y="879255"/>
                </a:lnTo>
                <a:lnTo>
                  <a:pt x="491652" y="879688"/>
                </a:lnTo>
                <a:lnTo>
                  <a:pt x="491328" y="879688"/>
                </a:lnTo>
                <a:lnTo>
                  <a:pt x="491256" y="879471"/>
                </a:lnTo>
                <a:lnTo>
                  <a:pt x="491256" y="878859"/>
                </a:lnTo>
                <a:close/>
                <a:moveTo>
                  <a:pt x="484874" y="878462"/>
                </a:moveTo>
                <a:lnTo>
                  <a:pt x="485450" y="878498"/>
                </a:lnTo>
                <a:lnTo>
                  <a:pt x="485667" y="878679"/>
                </a:lnTo>
                <a:lnTo>
                  <a:pt x="485667" y="878967"/>
                </a:lnTo>
                <a:lnTo>
                  <a:pt x="485450" y="879075"/>
                </a:lnTo>
                <a:lnTo>
                  <a:pt x="484874" y="879075"/>
                </a:lnTo>
                <a:lnTo>
                  <a:pt x="484657" y="878859"/>
                </a:lnTo>
                <a:lnTo>
                  <a:pt x="484657" y="878570"/>
                </a:lnTo>
                <a:close/>
                <a:moveTo>
                  <a:pt x="157538" y="878282"/>
                </a:moveTo>
                <a:lnTo>
                  <a:pt x="158151" y="878390"/>
                </a:lnTo>
                <a:lnTo>
                  <a:pt x="158331" y="878462"/>
                </a:lnTo>
                <a:lnTo>
                  <a:pt x="158223" y="879075"/>
                </a:lnTo>
                <a:lnTo>
                  <a:pt x="158151" y="879183"/>
                </a:lnTo>
                <a:lnTo>
                  <a:pt x="157826" y="879183"/>
                </a:lnTo>
                <a:lnTo>
                  <a:pt x="157358" y="878679"/>
                </a:lnTo>
                <a:lnTo>
                  <a:pt x="157430" y="878390"/>
                </a:lnTo>
                <a:close/>
                <a:moveTo>
                  <a:pt x="488335" y="878066"/>
                </a:moveTo>
                <a:lnTo>
                  <a:pt x="488660" y="878066"/>
                </a:lnTo>
                <a:lnTo>
                  <a:pt x="489056" y="878462"/>
                </a:lnTo>
                <a:lnTo>
                  <a:pt x="489056" y="878787"/>
                </a:lnTo>
                <a:lnTo>
                  <a:pt x="488551" y="879255"/>
                </a:lnTo>
                <a:lnTo>
                  <a:pt x="488155" y="878787"/>
                </a:lnTo>
                <a:lnTo>
                  <a:pt x="488155" y="878174"/>
                </a:lnTo>
                <a:close/>
                <a:moveTo>
                  <a:pt x="487362" y="877958"/>
                </a:moveTo>
                <a:lnTo>
                  <a:pt x="487650" y="877958"/>
                </a:lnTo>
                <a:lnTo>
                  <a:pt x="487866" y="878174"/>
                </a:lnTo>
                <a:lnTo>
                  <a:pt x="487866" y="878462"/>
                </a:lnTo>
                <a:lnTo>
                  <a:pt x="487650" y="878570"/>
                </a:lnTo>
                <a:lnTo>
                  <a:pt x="487362" y="878570"/>
                </a:lnTo>
                <a:lnTo>
                  <a:pt x="487145" y="878462"/>
                </a:lnTo>
                <a:lnTo>
                  <a:pt x="487253" y="878174"/>
                </a:lnTo>
                <a:close/>
                <a:moveTo>
                  <a:pt x="492446" y="876192"/>
                </a:moveTo>
                <a:lnTo>
                  <a:pt x="493023" y="876192"/>
                </a:lnTo>
                <a:lnTo>
                  <a:pt x="493239" y="876372"/>
                </a:lnTo>
                <a:lnTo>
                  <a:pt x="493239" y="876877"/>
                </a:lnTo>
                <a:lnTo>
                  <a:pt x="493023" y="877093"/>
                </a:lnTo>
                <a:lnTo>
                  <a:pt x="492446" y="877093"/>
                </a:lnTo>
                <a:lnTo>
                  <a:pt x="492229" y="876877"/>
                </a:lnTo>
                <a:lnTo>
                  <a:pt x="492338" y="876300"/>
                </a:lnTo>
                <a:close/>
                <a:moveTo>
                  <a:pt x="161540" y="876192"/>
                </a:moveTo>
                <a:lnTo>
                  <a:pt x="162730" y="876300"/>
                </a:lnTo>
                <a:lnTo>
                  <a:pt x="163127" y="876768"/>
                </a:lnTo>
                <a:lnTo>
                  <a:pt x="162838" y="877093"/>
                </a:lnTo>
                <a:lnTo>
                  <a:pt x="162730" y="877561"/>
                </a:lnTo>
                <a:lnTo>
                  <a:pt x="162622" y="877778"/>
                </a:lnTo>
                <a:lnTo>
                  <a:pt x="162334" y="877778"/>
                </a:lnTo>
                <a:lnTo>
                  <a:pt x="162009" y="877381"/>
                </a:lnTo>
                <a:lnTo>
                  <a:pt x="161721" y="877381"/>
                </a:lnTo>
                <a:lnTo>
                  <a:pt x="161216" y="876877"/>
                </a:lnTo>
                <a:lnTo>
                  <a:pt x="161324" y="876372"/>
                </a:lnTo>
                <a:close/>
                <a:moveTo>
                  <a:pt x="166516" y="875976"/>
                </a:moveTo>
                <a:lnTo>
                  <a:pt x="167382" y="876084"/>
                </a:lnTo>
                <a:lnTo>
                  <a:pt x="167706" y="876372"/>
                </a:lnTo>
                <a:lnTo>
                  <a:pt x="168283" y="876372"/>
                </a:lnTo>
                <a:lnTo>
                  <a:pt x="168608" y="876660"/>
                </a:lnTo>
                <a:lnTo>
                  <a:pt x="168896" y="876660"/>
                </a:lnTo>
                <a:lnTo>
                  <a:pt x="169113" y="876877"/>
                </a:lnTo>
                <a:lnTo>
                  <a:pt x="169113" y="877165"/>
                </a:lnTo>
                <a:lnTo>
                  <a:pt x="169293" y="877489"/>
                </a:lnTo>
                <a:lnTo>
                  <a:pt x="169293" y="877778"/>
                </a:lnTo>
                <a:lnTo>
                  <a:pt x="169509" y="877958"/>
                </a:lnTo>
                <a:lnTo>
                  <a:pt x="170086" y="877958"/>
                </a:lnTo>
                <a:lnTo>
                  <a:pt x="170411" y="877778"/>
                </a:lnTo>
                <a:lnTo>
                  <a:pt x="171096" y="877778"/>
                </a:lnTo>
                <a:lnTo>
                  <a:pt x="171781" y="878570"/>
                </a:lnTo>
                <a:lnTo>
                  <a:pt x="171384" y="878859"/>
                </a:lnTo>
                <a:lnTo>
                  <a:pt x="171384" y="879471"/>
                </a:lnTo>
                <a:lnTo>
                  <a:pt x="170915" y="879868"/>
                </a:lnTo>
                <a:lnTo>
                  <a:pt x="168103" y="879688"/>
                </a:lnTo>
                <a:lnTo>
                  <a:pt x="167815" y="879976"/>
                </a:lnTo>
                <a:lnTo>
                  <a:pt x="167490" y="879580"/>
                </a:lnTo>
                <a:lnTo>
                  <a:pt x="167202" y="879580"/>
                </a:lnTo>
                <a:lnTo>
                  <a:pt x="167021" y="879363"/>
                </a:lnTo>
                <a:lnTo>
                  <a:pt x="167093" y="878859"/>
                </a:lnTo>
                <a:lnTo>
                  <a:pt x="166805" y="878498"/>
                </a:lnTo>
                <a:lnTo>
                  <a:pt x="166805" y="877886"/>
                </a:lnTo>
                <a:lnTo>
                  <a:pt x="166192" y="877273"/>
                </a:lnTo>
                <a:lnTo>
                  <a:pt x="166300" y="876084"/>
                </a:lnTo>
                <a:close/>
                <a:moveTo>
                  <a:pt x="179065" y="875687"/>
                </a:moveTo>
                <a:lnTo>
                  <a:pt x="179353" y="875687"/>
                </a:lnTo>
                <a:lnTo>
                  <a:pt x="179461" y="875867"/>
                </a:lnTo>
                <a:lnTo>
                  <a:pt x="179461" y="876192"/>
                </a:lnTo>
                <a:lnTo>
                  <a:pt x="178956" y="876588"/>
                </a:lnTo>
                <a:lnTo>
                  <a:pt x="178668" y="876588"/>
                </a:lnTo>
                <a:lnTo>
                  <a:pt x="178452" y="876372"/>
                </a:lnTo>
                <a:lnTo>
                  <a:pt x="178560" y="876084"/>
                </a:lnTo>
                <a:close/>
                <a:moveTo>
                  <a:pt x="169113" y="875002"/>
                </a:moveTo>
                <a:lnTo>
                  <a:pt x="169690" y="875002"/>
                </a:lnTo>
                <a:lnTo>
                  <a:pt x="169798" y="875183"/>
                </a:lnTo>
                <a:lnTo>
                  <a:pt x="169798" y="875471"/>
                </a:lnTo>
                <a:lnTo>
                  <a:pt x="170086" y="875795"/>
                </a:lnTo>
                <a:lnTo>
                  <a:pt x="170086" y="876372"/>
                </a:lnTo>
                <a:lnTo>
                  <a:pt x="169906" y="876480"/>
                </a:lnTo>
                <a:lnTo>
                  <a:pt x="169293" y="876480"/>
                </a:lnTo>
                <a:lnTo>
                  <a:pt x="168788" y="875976"/>
                </a:lnTo>
                <a:lnTo>
                  <a:pt x="168896" y="875075"/>
                </a:lnTo>
                <a:close/>
                <a:moveTo>
                  <a:pt x="168391" y="874894"/>
                </a:moveTo>
                <a:lnTo>
                  <a:pt x="168608" y="875075"/>
                </a:lnTo>
                <a:lnTo>
                  <a:pt x="168608" y="875399"/>
                </a:lnTo>
                <a:lnTo>
                  <a:pt x="168391" y="875471"/>
                </a:lnTo>
                <a:lnTo>
                  <a:pt x="168103" y="875471"/>
                </a:lnTo>
                <a:lnTo>
                  <a:pt x="167887" y="875291"/>
                </a:lnTo>
                <a:lnTo>
                  <a:pt x="167995" y="875075"/>
                </a:lnTo>
                <a:lnTo>
                  <a:pt x="168103" y="874894"/>
                </a:lnTo>
                <a:close/>
                <a:moveTo>
                  <a:pt x="168500" y="873993"/>
                </a:moveTo>
                <a:lnTo>
                  <a:pt x="169113" y="874101"/>
                </a:lnTo>
                <a:lnTo>
                  <a:pt x="169293" y="874174"/>
                </a:lnTo>
                <a:lnTo>
                  <a:pt x="169293" y="874498"/>
                </a:lnTo>
                <a:lnTo>
                  <a:pt x="169113" y="874678"/>
                </a:lnTo>
                <a:lnTo>
                  <a:pt x="168500" y="874570"/>
                </a:lnTo>
                <a:lnTo>
                  <a:pt x="168319" y="874498"/>
                </a:lnTo>
                <a:lnTo>
                  <a:pt x="168391" y="874174"/>
                </a:lnTo>
                <a:close/>
                <a:moveTo>
                  <a:pt x="168283" y="872480"/>
                </a:moveTo>
                <a:lnTo>
                  <a:pt x="168608" y="872588"/>
                </a:lnTo>
                <a:lnTo>
                  <a:pt x="168824" y="872696"/>
                </a:lnTo>
                <a:lnTo>
                  <a:pt x="168716" y="873597"/>
                </a:lnTo>
                <a:lnTo>
                  <a:pt x="168500" y="873777"/>
                </a:lnTo>
                <a:lnTo>
                  <a:pt x="168211" y="873669"/>
                </a:lnTo>
                <a:lnTo>
                  <a:pt x="167923" y="873993"/>
                </a:lnTo>
                <a:lnTo>
                  <a:pt x="167706" y="873777"/>
                </a:lnTo>
                <a:lnTo>
                  <a:pt x="167815" y="872876"/>
                </a:lnTo>
                <a:close/>
                <a:moveTo>
                  <a:pt x="161432" y="872299"/>
                </a:moveTo>
                <a:lnTo>
                  <a:pt x="162117" y="873092"/>
                </a:lnTo>
                <a:lnTo>
                  <a:pt x="162117" y="873705"/>
                </a:lnTo>
                <a:lnTo>
                  <a:pt x="161937" y="873885"/>
                </a:lnTo>
                <a:lnTo>
                  <a:pt x="161649" y="873489"/>
                </a:lnTo>
                <a:lnTo>
                  <a:pt x="161324" y="873489"/>
                </a:lnTo>
                <a:lnTo>
                  <a:pt x="160927" y="872984"/>
                </a:lnTo>
                <a:lnTo>
                  <a:pt x="160927" y="872696"/>
                </a:lnTo>
                <a:close/>
                <a:moveTo>
                  <a:pt x="176865" y="870822"/>
                </a:moveTo>
                <a:lnTo>
                  <a:pt x="177262" y="871218"/>
                </a:lnTo>
                <a:lnTo>
                  <a:pt x="177262" y="871903"/>
                </a:lnTo>
                <a:lnTo>
                  <a:pt x="177081" y="872011"/>
                </a:lnTo>
                <a:lnTo>
                  <a:pt x="176757" y="872011"/>
                </a:lnTo>
                <a:lnTo>
                  <a:pt x="176468" y="872191"/>
                </a:lnTo>
                <a:lnTo>
                  <a:pt x="176252" y="872083"/>
                </a:lnTo>
                <a:lnTo>
                  <a:pt x="176252" y="871795"/>
                </a:lnTo>
                <a:lnTo>
                  <a:pt x="176072" y="871507"/>
                </a:lnTo>
                <a:lnTo>
                  <a:pt x="176072" y="871218"/>
                </a:lnTo>
                <a:lnTo>
                  <a:pt x="176180" y="871002"/>
                </a:lnTo>
                <a:lnTo>
                  <a:pt x="176577" y="871002"/>
                </a:lnTo>
                <a:close/>
                <a:moveTo>
                  <a:pt x="161216" y="870209"/>
                </a:moveTo>
                <a:lnTo>
                  <a:pt x="161432" y="870389"/>
                </a:lnTo>
                <a:lnTo>
                  <a:pt x="161432" y="870714"/>
                </a:lnTo>
                <a:lnTo>
                  <a:pt x="160927" y="871110"/>
                </a:lnTo>
                <a:lnTo>
                  <a:pt x="160639" y="871110"/>
                </a:lnTo>
                <a:lnTo>
                  <a:pt x="160242" y="871398"/>
                </a:lnTo>
                <a:lnTo>
                  <a:pt x="159918" y="871290"/>
                </a:lnTo>
                <a:lnTo>
                  <a:pt x="159521" y="870822"/>
                </a:lnTo>
                <a:lnTo>
                  <a:pt x="159846" y="870606"/>
                </a:lnTo>
                <a:lnTo>
                  <a:pt x="159846" y="870317"/>
                </a:lnTo>
                <a:lnTo>
                  <a:pt x="160026" y="870209"/>
                </a:lnTo>
                <a:close/>
                <a:moveTo>
                  <a:pt x="167995" y="868299"/>
                </a:moveTo>
                <a:lnTo>
                  <a:pt x="168608" y="868407"/>
                </a:lnTo>
                <a:lnTo>
                  <a:pt x="168788" y="868515"/>
                </a:lnTo>
                <a:lnTo>
                  <a:pt x="168680" y="869200"/>
                </a:lnTo>
                <a:lnTo>
                  <a:pt x="168500" y="869308"/>
                </a:lnTo>
                <a:lnTo>
                  <a:pt x="167887" y="869200"/>
                </a:lnTo>
                <a:lnTo>
                  <a:pt x="167815" y="869128"/>
                </a:lnTo>
                <a:lnTo>
                  <a:pt x="167815" y="868515"/>
                </a:lnTo>
                <a:close/>
                <a:moveTo>
                  <a:pt x="485667" y="867506"/>
                </a:moveTo>
                <a:lnTo>
                  <a:pt x="485955" y="867614"/>
                </a:lnTo>
                <a:lnTo>
                  <a:pt x="486172" y="867722"/>
                </a:lnTo>
                <a:lnTo>
                  <a:pt x="486172" y="868011"/>
                </a:lnTo>
                <a:lnTo>
                  <a:pt x="485955" y="868119"/>
                </a:lnTo>
                <a:lnTo>
                  <a:pt x="485667" y="868119"/>
                </a:lnTo>
                <a:lnTo>
                  <a:pt x="485559" y="868011"/>
                </a:lnTo>
                <a:lnTo>
                  <a:pt x="485559" y="867722"/>
                </a:lnTo>
                <a:close/>
                <a:moveTo>
                  <a:pt x="182166" y="867326"/>
                </a:moveTo>
                <a:lnTo>
                  <a:pt x="182454" y="867326"/>
                </a:lnTo>
                <a:lnTo>
                  <a:pt x="182562" y="867506"/>
                </a:lnTo>
                <a:lnTo>
                  <a:pt x="182562" y="867830"/>
                </a:lnTo>
                <a:lnTo>
                  <a:pt x="182346" y="867902"/>
                </a:lnTo>
                <a:lnTo>
                  <a:pt x="182057" y="867902"/>
                </a:lnTo>
                <a:lnTo>
                  <a:pt x="181949" y="867722"/>
                </a:lnTo>
                <a:lnTo>
                  <a:pt x="181949" y="867398"/>
                </a:lnTo>
                <a:close/>
                <a:moveTo>
                  <a:pt x="485162" y="865127"/>
                </a:moveTo>
                <a:lnTo>
                  <a:pt x="485775" y="865236"/>
                </a:lnTo>
                <a:lnTo>
                  <a:pt x="485955" y="865308"/>
                </a:lnTo>
                <a:lnTo>
                  <a:pt x="485667" y="865632"/>
                </a:lnTo>
                <a:lnTo>
                  <a:pt x="485559" y="865920"/>
                </a:lnTo>
                <a:lnTo>
                  <a:pt x="485450" y="866028"/>
                </a:lnTo>
                <a:lnTo>
                  <a:pt x="485162" y="866028"/>
                </a:lnTo>
                <a:lnTo>
                  <a:pt x="484982" y="865920"/>
                </a:lnTo>
                <a:lnTo>
                  <a:pt x="485054" y="865308"/>
                </a:lnTo>
                <a:close/>
                <a:moveTo>
                  <a:pt x="486172" y="858352"/>
                </a:moveTo>
                <a:lnTo>
                  <a:pt x="486460" y="858424"/>
                </a:lnTo>
                <a:lnTo>
                  <a:pt x="486857" y="858820"/>
                </a:lnTo>
                <a:lnTo>
                  <a:pt x="486857" y="859433"/>
                </a:lnTo>
                <a:lnTo>
                  <a:pt x="486568" y="859721"/>
                </a:lnTo>
                <a:lnTo>
                  <a:pt x="486460" y="860046"/>
                </a:lnTo>
                <a:lnTo>
                  <a:pt x="486352" y="860118"/>
                </a:lnTo>
                <a:lnTo>
                  <a:pt x="485775" y="860118"/>
                </a:lnTo>
                <a:lnTo>
                  <a:pt x="485559" y="859938"/>
                </a:lnTo>
                <a:lnTo>
                  <a:pt x="485667" y="859037"/>
                </a:lnTo>
                <a:lnTo>
                  <a:pt x="485955" y="858820"/>
                </a:lnTo>
                <a:lnTo>
                  <a:pt x="485955" y="858532"/>
                </a:lnTo>
                <a:close/>
                <a:moveTo>
                  <a:pt x="876861" y="857739"/>
                </a:moveTo>
                <a:lnTo>
                  <a:pt x="877547" y="857739"/>
                </a:lnTo>
                <a:lnTo>
                  <a:pt x="877655" y="857955"/>
                </a:lnTo>
                <a:lnTo>
                  <a:pt x="877655" y="858244"/>
                </a:lnTo>
                <a:lnTo>
                  <a:pt x="877438" y="858352"/>
                </a:lnTo>
                <a:lnTo>
                  <a:pt x="876861" y="858352"/>
                </a:lnTo>
                <a:lnTo>
                  <a:pt x="876753" y="858244"/>
                </a:lnTo>
                <a:lnTo>
                  <a:pt x="876753" y="857955"/>
                </a:lnTo>
                <a:close/>
                <a:moveTo>
                  <a:pt x="509393" y="854640"/>
                </a:moveTo>
                <a:lnTo>
                  <a:pt x="509970" y="854748"/>
                </a:lnTo>
                <a:lnTo>
                  <a:pt x="510258" y="855036"/>
                </a:lnTo>
                <a:lnTo>
                  <a:pt x="510583" y="855036"/>
                </a:lnTo>
                <a:lnTo>
                  <a:pt x="510655" y="855252"/>
                </a:lnTo>
                <a:lnTo>
                  <a:pt x="510655" y="855541"/>
                </a:lnTo>
                <a:lnTo>
                  <a:pt x="510186" y="855937"/>
                </a:lnTo>
                <a:lnTo>
                  <a:pt x="509862" y="855649"/>
                </a:lnTo>
                <a:lnTo>
                  <a:pt x="509573" y="855649"/>
                </a:lnTo>
                <a:lnTo>
                  <a:pt x="509177" y="855144"/>
                </a:lnTo>
                <a:lnTo>
                  <a:pt x="509177" y="854856"/>
                </a:lnTo>
                <a:close/>
                <a:moveTo>
                  <a:pt x="878159" y="854243"/>
                </a:moveTo>
                <a:lnTo>
                  <a:pt x="878448" y="854243"/>
                </a:lnTo>
                <a:lnTo>
                  <a:pt x="878664" y="854351"/>
                </a:lnTo>
                <a:lnTo>
                  <a:pt x="878664" y="854964"/>
                </a:lnTo>
                <a:lnTo>
                  <a:pt x="878448" y="855144"/>
                </a:lnTo>
                <a:lnTo>
                  <a:pt x="878159" y="855144"/>
                </a:lnTo>
                <a:lnTo>
                  <a:pt x="878051" y="854964"/>
                </a:lnTo>
                <a:lnTo>
                  <a:pt x="878051" y="854351"/>
                </a:lnTo>
                <a:close/>
                <a:moveTo>
                  <a:pt x="512170" y="853342"/>
                </a:moveTo>
                <a:lnTo>
                  <a:pt x="512458" y="853342"/>
                </a:lnTo>
                <a:lnTo>
                  <a:pt x="512674" y="853558"/>
                </a:lnTo>
                <a:lnTo>
                  <a:pt x="512674" y="854135"/>
                </a:lnTo>
                <a:lnTo>
                  <a:pt x="512170" y="854532"/>
                </a:lnTo>
                <a:lnTo>
                  <a:pt x="511881" y="854532"/>
                </a:lnTo>
                <a:lnTo>
                  <a:pt x="511665" y="854351"/>
                </a:lnTo>
                <a:lnTo>
                  <a:pt x="511665" y="853739"/>
                </a:lnTo>
                <a:close/>
                <a:moveTo>
                  <a:pt x="492229" y="853054"/>
                </a:moveTo>
                <a:lnTo>
                  <a:pt x="492626" y="853054"/>
                </a:lnTo>
                <a:lnTo>
                  <a:pt x="492734" y="853234"/>
                </a:lnTo>
                <a:lnTo>
                  <a:pt x="492554" y="853342"/>
                </a:lnTo>
                <a:lnTo>
                  <a:pt x="492229" y="853342"/>
                </a:lnTo>
                <a:lnTo>
                  <a:pt x="492157" y="853162"/>
                </a:lnTo>
                <a:close/>
                <a:moveTo>
                  <a:pt x="490427" y="852946"/>
                </a:moveTo>
                <a:lnTo>
                  <a:pt x="491328" y="852946"/>
                </a:lnTo>
                <a:lnTo>
                  <a:pt x="491544" y="853162"/>
                </a:lnTo>
                <a:lnTo>
                  <a:pt x="491436" y="853450"/>
                </a:lnTo>
                <a:lnTo>
                  <a:pt x="491364" y="853558"/>
                </a:lnTo>
                <a:lnTo>
                  <a:pt x="491040" y="853558"/>
                </a:lnTo>
                <a:lnTo>
                  <a:pt x="490643" y="853847"/>
                </a:lnTo>
                <a:lnTo>
                  <a:pt x="490354" y="853847"/>
                </a:lnTo>
                <a:lnTo>
                  <a:pt x="490246" y="853631"/>
                </a:lnTo>
                <a:lnTo>
                  <a:pt x="490246" y="853054"/>
                </a:lnTo>
                <a:close/>
                <a:moveTo>
                  <a:pt x="486352" y="852441"/>
                </a:moveTo>
                <a:lnTo>
                  <a:pt x="486749" y="852441"/>
                </a:lnTo>
                <a:lnTo>
                  <a:pt x="487217" y="853054"/>
                </a:lnTo>
                <a:lnTo>
                  <a:pt x="487614" y="853054"/>
                </a:lnTo>
                <a:lnTo>
                  <a:pt x="487939" y="853342"/>
                </a:lnTo>
                <a:lnTo>
                  <a:pt x="488227" y="853450"/>
                </a:lnTo>
                <a:lnTo>
                  <a:pt x="488948" y="854243"/>
                </a:lnTo>
                <a:lnTo>
                  <a:pt x="488948" y="854568"/>
                </a:lnTo>
                <a:lnTo>
                  <a:pt x="489525" y="855144"/>
                </a:lnTo>
                <a:lnTo>
                  <a:pt x="489525" y="856045"/>
                </a:lnTo>
                <a:lnTo>
                  <a:pt x="489128" y="856225"/>
                </a:lnTo>
                <a:lnTo>
                  <a:pt x="489128" y="856550"/>
                </a:lnTo>
                <a:lnTo>
                  <a:pt x="488840" y="856838"/>
                </a:lnTo>
                <a:lnTo>
                  <a:pt x="488732" y="858027"/>
                </a:lnTo>
                <a:lnTo>
                  <a:pt x="488624" y="858244"/>
                </a:lnTo>
                <a:lnTo>
                  <a:pt x="488335" y="858244"/>
                </a:lnTo>
                <a:lnTo>
                  <a:pt x="488047" y="857847"/>
                </a:lnTo>
                <a:lnTo>
                  <a:pt x="487830" y="858027"/>
                </a:lnTo>
                <a:lnTo>
                  <a:pt x="487830" y="858352"/>
                </a:lnTo>
                <a:lnTo>
                  <a:pt x="487650" y="858424"/>
                </a:lnTo>
                <a:lnTo>
                  <a:pt x="487037" y="858424"/>
                </a:lnTo>
                <a:lnTo>
                  <a:pt x="486965" y="858244"/>
                </a:lnTo>
                <a:lnTo>
                  <a:pt x="486965" y="857955"/>
                </a:lnTo>
                <a:lnTo>
                  <a:pt x="486749" y="857847"/>
                </a:lnTo>
                <a:lnTo>
                  <a:pt x="486136" y="857739"/>
                </a:lnTo>
                <a:lnTo>
                  <a:pt x="485162" y="858640"/>
                </a:lnTo>
                <a:lnTo>
                  <a:pt x="484874" y="858640"/>
                </a:lnTo>
                <a:lnTo>
                  <a:pt x="484549" y="858820"/>
                </a:lnTo>
                <a:lnTo>
                  <a:pt x="484261" y="858532"/>
                </a:lnTo>
                <a:lnTo>
                  <a:pt x="483648" y="858532"/>
                </a:lnTo>
                <a:lnTo>
                  <a:pt x="483359" y="858244"/>
                </a:lnTo>
                <a:lnTo>
                  <a:pt x="482061" y="858136"/>
                </a:lnTo>
                <a:lnTo>
                  <a:pt x="481953" y="858027"/>
                </a:lnTo>
                <a:lnTo>
                  <a:pt x="481953" y="857739"/>
                </a:lnTo>
                <a:lnTo>
                  <a:pt x="481773" y="857523"/>
                </a:lnTo>
                <a:lnTo>
                  <a:pt x="481160" y="857523"/>
                </a:lnTo>
                <a:lnTo>
                  <a:pt x="481051" y="857451"/>
                </a:lnTo>
                <a:lnTo>
                  <a:pt x="481051" y="856838"/>
                </a:lnTo>
                <a:lnTo>
                  <a:pt x="481376" y="856550"/>
                </a:lnTo>
                <a:lnTo>
                  <a:pt x="481448" y="854748"/>
                </a:lnTo>
                <a:lnTo>
                  <a:pt x="481664" y="854568"/>
                </a:lnTo>
                <a:lnTo>
                  <a:pt x="482854" y="854640"/>
                </a:lnTo>
                <a:lnTo>
                  <a:pt x="483071" y="854568"/>
                </a:lnTo>
                <a:lnTo>
                  <a:pt x="483071" y="853955"/>
                </a:lnTo>
                <a:lnTo>
                  <a:pt x="483359" y="853631"/>
                </a:lnTo>
                <a:lnTo>
                  <a:pt x="483359" y="853342"/>
                </a:lnTo>
                <a:lnTo>
                  <a:pt x="483575" y="853234"/>
                </a:lnTo>
                <a:lnTo>
                  <a:pt x="484152" y="853234"/>
                </a:lnTo>
                <a:lnTo>
                  <a:pt x="484441" y="853558"/>
                </a:lnTo>
                <a:lnTo>
                  <a:pt x="484765" y="853558"/>
                </a:lnTo>
                <a:lnTo>
                  <a:pt x="485450" y="853054"/>
                </a:lnTo>
                <a:lnTo>
                  <a:pt x="485775" y="853054"/>
                </a:lnTo>
                <a:close/>
                <a:moveTo>
                  <a:pt x="506292" y="851865"/>
                </a:moveTo>
                <a:lnTo>
                  <a:pt x="507590" y="851973"/>
                </a:lnTo>
                <a:lnTo>
                  <a:pt x="507698" y="852153"/>
                </a:lnTo>
                <a:lnTo>
                  <a:pt x="507698" y="852766"/>
                </a:lnTo>
                <a:lnTo>
                  <a:pt x="507482" y="852838"/>
                </a:lnTo>
                <a:lnTo>
                  <a:pt x="506292" y="852766"/>
                </a:lnTo>
                <a:lnTo>
                  <a:pt x="506112" y="852657"/>
                </a:lnTo>
                <a:lnTo>
                  <a:pt x="506184" y="852045"/>
                </a:lnTo>
                <a:close/>
                <a:moveTo>
                  <a:pt x="489850" y="851756"/>
                </a:moveTo>
                <a:lnTo>
                  <a:pt x="490138" y="851756"/>
                </a:lnTo>
                <a:lnTo>
                  <a:pt x="490643" y="852153"/>
                </a:lnTo>
                <a:lnTo>
                  <a:pt x="490643" y="852549"/>
                </a:lnTo>
                <a:lnTo>
                  <a:pt x="490463" y="852657"/>
                </a:lnTo>
                <a:lnTo>
                  <a:pt x="489850" y="852657"/>
                </a:lnTo>
                <a:lnTo>
                  <a:pt x="489633" y="852441"/>
                </a:lnTo>
                <a:lnTo>
                  <a:pt x="489633" y="851865"/>
                </a:lnTo>
                <a:close/>
                <a:moveTo>
                  <a:pt x="507987" y="849954"/>
                </a:moveTo>
                <a:lnTo>
                  <a:pt x="508564" y="849954"/>
                </a:lnTo>
                <a:lnTo>
                  <a:pt x="508780" y="850063"/>
                </a:lnTo>
                <a:lnTo>
                  <a:pt x="508275" y="850459"/>
                </a:lnTo>
                <a:lnTo>
                  <a:pt x="507987" y="850459"/>
                </a:lnTo>
                <a:lnTo>
                  <a:pt x="507770" y="850351"/>
                </a:lnTo>
                <a:lnTo>
                  <a:pt x="507770" y="850063"/>
                </a:lnTo>
                <a:close/>
                <a:moveTo>
                  <a:pt x="502686" y="849342"/>
                </a:moveTo>
                <a:lnTo>
                  <a:pt x="503696" y="849342"/>
                </a:lnTo>
                <a:lnTo>
                  <a:pt x="503984" y="849738"/>
                </a:lnTo>
                <a:lnTo>
                  <a:pt x="504597" y="849738"/>
                </a:lnTo>
                <a:lnTo>
                  <a:pt x="504994" y="850243"/>
                </a:lnTo>
                <a:lnTo>
                  <a:pt x="504994" y="850747"/>
                </a:lnTo>
                <a:lnTo>
                  <a:pt x="504525" y="851252"/>
                </a:lnTo>
                <a:lnTo>
                  <a:pt x="504201" y="851252"/>
                </a:lnTo>
                <a:lnTo>
                  <a:pt x="503696" y="850747"/>
                </a:lnTo>
                <a:lnTo>
                  <a:pt x="503804" y="850459"/>
                </a:lnTo>
                <a:lnTo>
                  <a:pt x="503588" y="850243"/>
                </a:lnTo>
                <a:lnTo>
                  <a:pt x="503299" y="850243"/>
                </a:lnTo>
                <a:lnTo>
                  <a:pt x="503011" y="850567"/>
                </a:lnTo>
                <a:lnTo>
                  <a:pt x="502686" y="850567"/>
                </a:lnTo>
                <a:lnTo>
                  <a:pt x="502218" y="850063"/>
                </a:lnTo>
                <a:lnTo>
                  <a:pt x="502218" y="849738"/>
                </a:lnTo>
                <a:close/>
                <a:moveTo>
                  <a:pt x="504706" y="847684"/>
                </a:moveTo>
                <a:lnTo>
                  <a:pt x="506869" y="847756"/>
                </a:lnTo>
                <a:lnTo>
                  <a:pt x="506977" y="847972"/>
                </a:lnTo>
                <a:lnTo>
                  <a:pt x="506977" y="848549"/>
                </a:lnTo>
                <a:lnTo>
                  <a:pt x="506472" y="848945"/>
                </a:lnTo>
                <a:lnTo>
                  <a:pt x="505174" y="848873"/>
                </a:lnTo>
                <a:lnTo>
                  <a:pt x="504994" y="848549"/>
                </a:lnTo>
                <a:lnTo>
                  <a:pt x="504597" y="848549"/>
                </a:lnTo>
                <a:lnTo>
                  <a:pt x="504201" y="848080"/>
                </a:lnTo>
                <a:close/>
                <a:moveTo>
                  <a:pt x="500595" y="847468"/>
                </a:moveTo>
                <a:lnTo>
                  <a:pt x="501316" y="847576"/>
                </a:lnTo>
                <a:lnTo>
                  <a:pt x="501496" y="847864"/>
                </a:lnTo>
                <a:lnTo>
                  <a:pt x="501893" y="847864"/>
                </a:lnTo>
                <a:lnTo>
                  <a:pt x="502001" y="847972"/>
                </a:lnTo>
                <a:lnTo>
                  <a:pt x="502001" y="848549"/>
                </a:lnTo>
                <a:lnTo>
                  <a:pt x="501821" y="848765"/>
                </a:lnTo>
                <a:lnTo>
                  <a:pt x="501496" y="848765"/>
                </a:lnTo>
                <a:lnTo>
                  <a:pt x="501208" y="848981"/>
                </a:lnTo>
                <a:lnTo>
                  <a:pt x="500595" y="848981"/>
                </a:lnTo>
                <a:lnTo>
                  <a:pt x="500126" y="848477"/>
                </a:lnTo>
                <a:lnTo>
                  <a:pt x="500126" y="847864"/>
                </a:lnTo>
                <a:close/>
                <a:moveTo>
                  <a:pt x="499405" y="847468"/>
                </a:moveTo>
                <a:lnTo>
                  <a:pt x="499730" y="847468"/>
                </a:lnTo>
                <a:lnTo>
                  <a:pt x="499802" y="847576"/>
                </a:lnTo>
                <a:lnTo>
                  <a:pt x="499802" y="848152"/>
                </a:lnTo>
                <a:lnTo>
                  <a:pt x="499730" y="848369"/>
                </a:lnTo>
                <a:lnTo>
                  <a:pt x="499297" y="848369"/>
                </a:lnTo>
                <a:lnTo>
                  <a:pt x="499225" y="848152"/>
                </a:lnTo>
                <a:lnTo>
                  <a:pt x="499225" y="847576"/>
                </a:lnTo>
                <a:close/>
                <a:moveTo>
                  <a:pt x="498828" y="846170"/>
                </a:moveTo>
                <a:lnTo>
                  <a:pt x="499008" y="846350"/>
                </a:lnTo>
                <a:lnTo>
                  <a:pt x="498900" y="846963"/>
                </a:lnTo>
                <a:lnTo>
                  <a:pt x="498792" y="847071"/>
                </a:lnTo>
                <a:lnTo>
                  <a:pt x="498107" y="847071"/>
                </a:lnTo>
                <a:lnTo>
                  <a:pt x="497999" y="846963"/>
                </a:lnTo>
                <a:lnTo>
                  <a:pt x="497999" y="846675"/>
                </a:lnTo>
                <a:lnTo>
                  <a:pt x="498215" y="846459"/>
                </a:lnTo>
                <a:lnTo>
                  <a:pt x="498504" y="846459"/>
                </a:lnTo>
                <a:close/>
                <a:moveTo>
                  <a:pt x="509465" y="845485"/>
                </a:moveTo>
                <a:lnTo>
                  <a:pt x="509790" y="845558"/>
                </a:lnTo>
                <a:lnTo>
                  <a:pt x="509862" y="845666"/>
                </a:lnTo>
                <a:lnTo>
                  <a:pt x="509862" y="845954"/>
                </a:lnTo>
                <a:lnTo>
                  <a:pt x="509682" y="846170"/>
                </a:lnTo>
                <a:lnTo>
                  <a:pt x="509357" y="846170"/>
                </a:lnTo>
                <a:lnTo>
                  <a:pt x="509285" y="845954"/>
                </a:lnTo>
                <a:lnTo>
                  <a:pt x="509285" y="845666"/>
                </a:lnTo>
                <a:close/>
                <a:moveTo>
                  <a:pt x="497314" y="845269"/>
                </a:moveTo>
                <a:lnTo>
                  <a:pt x="497602" y="845269"/>
                </a:lnTo>
                <a:lnTo>
                  <a:pt x="497818" y="845485"/>
                </a:lnTo>
                <a:lnTo>
                  <a:pt x="497710" y="845954"/>
                </a:lnTo>
                <a:lnTo>
                  <a:pt x="497205" y="846459"/>
                </a:lnTo>
                <a:lnTo>
                  <a:pt x="497133" y="846278"/>
                </a:lnTo>
                <a:lnTo>
                  <a:pt x="497133" y="845954"/>
                </a:lnTo>
                <a:lnTo>
                  <a:pt x="496809" y="845666"/>
                </a:lnTo>
                <a:close/>
                <a:moveTo>
                  <a:pt x="498720" y="842674"/>
                </a:moveTo>
                <a:lnTo>
                  <a:pt x="499297" y="842674"/>
                </a:lnTo>
                <a:lnTo>
                  <a:pt x="499405" y="842891"/>
                </a:lnTo>
                <a:lnTo>
                  <a:pt x="499405" y="843179"/>
                </a:lnTo>
                <a:lnTo>
                  <a:pt x="499730" y="843467"/>
                </a:lnTo>
                <a:lnTo>
                  <a:pt x="499730" y="843683"/>
                </a:lnTo>
                <a:lnTo>
                  <a:pt x="499225" y="844188"/>
                </a:lnTo>
                <a:lnTo>
                  <a:pt x="498828" y="843683"/>
                </a:lnTo>
                <a:lnTo>
                  <a:pt x="498828" y="843071"/>
                </a:lnTo>
                <a:lnTo>
                  <a:pt x="498504" y="842782"/>
                </a:lnTo>
                <a:close/>
                <a:moveTo>
                  <a:pt x="500919" y="842494"/>
                </a:moveTo>
                <a:lnTo>
                  <a:pt x="501208" y="842494"/>
                </a:lnTo>
                <a:lnTo>
                  <a:pt x="501316" y="842674"/>
                </a:lnTo>
                <a:lnTo>
                  <a:pt x="501316" y="842891"/>
                </a:lnTo>
                <a:lnTo>
                  <a:pt x="501208" y="843071"/>
                </a:lnTo>
                <a:lnTo>
                  <a:pt x="500811" y="843071"/>
                </a:lnTo>
                <a:lnTo>
                  <a:pt x="500703" y="842891"/>
                </a:lnTo>
                <a:lnTo>
                  <a:pt x="500703" y="842566"/>
                </a:lnTo>
                <a:close/>
                <a:moveTo>
                  <a:pt x="498900" y="838169"/>
                </a:moveTo>
                <a:lnTo>
                  <a:pt x="499225" y="838169"/>
                </a:lnTo>
                <a:lnTo>
                  <a:pt x="499297" y="838385"/>
                </a:lnTo>
                <a:lnTo>
                  <a:pt x="499297" y="839575"/>
                </a:lnTo>
                <a:lnTo>
                  <a:pt x="498828" y="839971"/>
                </a:lnTo>
                <a:lnTo>
                  <a:pt x="498323" y="839467"/>
                </a:lnTo>
                <a:lnTo>
                  <a:pt x="498431" y="839178"/>
                </a:lnTo>
                <a:lnTo>
                  <a:pt x="498720" y="838998"/>
                </a:lnTo>
                <a:lnTo>
                  <a:pt x="498720" y="838385"/>
                </a:lnTo>
                <a:close/>
                <a:moveTo>
                  <a:pt x="498323" y="838169"/>
                </a:moveTo>
                <a:lnTo>
                  <a:pt x="498395" y="838277"/>
                </a:lnTo>
                <a:lnTo>
                  <a:pt x="498395" y="838602"/>
                </a:lnTo>
                <a:lnTo>
                  <a:pt x="497927" y="839070"/>
                </a:lnTo>
                <a:lnTo>
                  <a:pt x="497818" y="838890"/>
                </a:lnTo>
                <a:lnTo>
                  <a:pt x="497818" y="838602"/>
                </a:lnTo>
                <a:close/>
                <a:moveTo>
                  <a:pt x="494934" y="836475"/>
                </a:moveTo>
                <a:lnTo>
                  <a:pt x="495222" y="836475"/>
                </a:lnTo>
                <a:lnTo>
                  <a:pt x="495727" y="836980"/>
                </a:lnTo>
                <a:lnTo>
                  <a:pt x="495511" y="837196"/>
                </a:lnTo>
                <a:lnTo>
                  <a:pt x="494934" y="837196"/>
                </a:lnTo>
                <a:lnTo>
                  <a:pt x="494717" y="836980"/>
                </a:lnTo>
                <a:lnTo>
                  <a:pt x="494717" y="836692"/>
                </a:lnTo>
                <a:close/>
                <a:moveTo>
                  <a:pt x="499008" y="836403"/>
                </a:moveTo>
                <a:lnTo>
                  <a:pt x="499405" y="836908"/>
                </a:lnTo>
                <a:lnTo>
                  <a:pt x="499297" y="836980"/>
                </a:lnTo>
                <a:lnTo>
                  <a:pt x="498900" y="836980"/>
                </a:lnTo>
                <a:lnTo>
                  <a:pt x="498828" y="836908"/>
                </a:lnTo>
                <a:lnTo>
                  <a:pt x="498828" y="836583"/>
                </a:lnTo>
                <a:close/>
                <a:moveTo>
                  <a:pt x="495835" y="836007"/>
                </a:moveTo>
                <a:lnTo>
                  <a:pt x="496232" y="836007"/>
                </a:lnTo>
                <a:lnTo>
                  <a:pt x="496340" y="836187"/>
                </a:lnTo>
                <a:lnTo>
                  <a:pt x="496340" y="836475"/>
                </a:lnTo>
                <a:lnTo>
                  <a:pt x="496124" y="836583"/>
                </a:lnTo>
                <a:lnTo>
                  <a:pt x="495835" y="836583"/>
                </a:lnTo>
                <a:lnTo>
                  <a:pt x="495727" y="836403"/>
                </a:lnTo>
                <a:lnTo>
                  <a:pt x="495727" y="836079"/>
                </a:lnTo>
                <a:close/>
                <a:moveTo>
                  <a:pt x="499621" y="835899"/>
                </a:moveTo>
                <a:lnTo>
                  <a:pt x="499910" y="835899"/>
                </a:lnTo>
                <a:lnTo>
                  <a:pt x="500090" y="836079"/>
                </a:lnTo>
                <a:lnTo>
                  <a:pt x="500090" y="836403"/>
                </a:lnTo>
                <a:lnTo>
                  <a:pt x="499910" y="836475"/>
                </a:lnTo>
                <a:lnTo>
                  <a:pt x="499405" y="836007"/>
                </a:lnTo>
                <a:close/>
                <a:moveTo>
                  <a:pt x="496232" y="835106"/>
                </a:moveTo>
                <a:lnTo>
                  <a:pt x="496520" y="835106"/>
                </a:lnTo>
                <a:lnTo>
                  <a:pt x="496737" y="835286"/>
                </a:lnTo>
                <a:lnTo>
                  <a:pt x="496629" y="835610"/>
                </a:lnTo>
                <a:lnTo>
                  <a:pt x="496520" y="835682"/>
                </a:lnTo>
                <a:lnTo>
                  <a:pt x="495943" y="835682"/>
                </a:lnTo>
                <a:lnTo>
                  <a:pt x="495727" y="835502"/>
                </a:lnTo>
                <a:close/>
                <a:moveTo>
                  <a:pt x="496232" y="834205"/>
                </a:moveTo>
                <a:lnTo>
                  <a:pt x="496412" y="834385"/>
                </a:lnTo>
                <a:lnTo>
                  <a:pt x="496412" y="834673"/>
                </a:lnTo>
                <a:lnTo>
                  <a:pt x="496232" y="834781"/>
                </a:lnTo>
                <a:lnTo>
                  <a:pt x="495619" y="834781"/>
                </a:lnTo>
                <a:lnTo>
                  <a:pt x="495439" y="834601"/>
                </a:lnTo>
                <a:lnTo>
                  <a:pt x="495511" y="834385"/>
                </a:lnTo>
                <a:lnTo>
                  <a:pt x="495619" y="834205"/>
                </a:lnTo>
                <a:close/>
                <a:moveTo>
                  <a:pt x="505102" y="831682"/>
                </a:moveTo>
                <a:lnTo>
                  <a:pt x="505391" y="831682"/>
                </a:lnTo>
                <a:lnTo>
                  <a:pt x="505499" y="831790"/>
                </a:lnTo>
                <a:lnTo>
                  <a:pt x="505499" y="832114"/>
                </a:lnTo>
                <a:lnTo>
                  <a:pt x="505391" y="832295"/>
                </a:lnTo>
                <a:lnTo>
                  <a:pt x="504886" y="831790"/>
                </a:lnTo>
                <a:close/>
                <a:moveTo>
                  <a:pt x="506004" y="831394"/>
                </a:moveTo>
                <a:lnTo>
                  <a:pt x="506292" y="831394"/>
                </a:lnTo>
                <a:lnTo>
                  <a:pt x="506472" y="831610"/>
                </a:lnTo>
                <a:lnTo>
                  <a:pt x="506472" y="832187"/>
                </a:lnTo>
                <a:lnTo>
                  <a:pt x="506292" y="832295"/>
                </a:lnTo>
                <a:lnTo>
                  <a:pt x="506004" y="832295"/>
                </a:lnTo>
                <a:lnTo>
                  <a:pt x="505787" y="832187"/>
                </a:lnTo>
                <a:lnTo>
                  <a:pt x="505895" y="831610"/>
                </a:lnTo>
                <a:close/>
                <a:moveTo>
                  <a:pt x="505499" y="830493"/>
                </a:moveTo>
                <a:lnTo>
                  <a:pt x="505571" y="830601"/>
                </a:lnTo>
                <a:lnTo>
                  <a:pt x="505571" y="831286"/>
                </a:lnTo>
                <a:lnTo>
                  <a:pt x="505391" y="831394"/>
                </a:lnTo>
                <a:lnTo>
                  <a:pt x="505102" y="831394"/>
                </a:lnTo>
                <a:lnTo>
                  <a:pt x="504994" y="831213"/>
                </a:lnTo>
                <a:lnTo>
                  <a:pt x="504994" y="830889"/>
                </a:lnTo>
                <a:close/>
                <a:moveTo>
                  <a:pt x="506292" y="826708"/>
                </a:moveTo>
                <a:lnTo>
                  <a:pt x="507482" y="826708"/>
                </a:lnTo>
                <a:lnTo>
                  <a:pt x="507662" y="826925"/>
                </a:lnTo>
                <a:lnTo>
                  <a:pt x="507590" y="827501"/>
                </a:lnTo>
                <a:lnTo>
                  <a:pt x="507482" y="827609"/>
                </a:lnTo>
                <a:lnTo>
                  <a:pt x="507194" y="827609"/>
                </a:lnTo>
                <a:lnTo>
                  <a:pt x="506797" y="827898"/>
                </a:lnTo>
                <a:lnTo>
                  <a:pt x="505895" y="827826"/>
                </a:lnTo>
                <a:lnTo>
                  <a:pt x="505787" y="827718"/>
                </a:lnTo>
                <a:lnTo>
                  <a:pt x="505787" y="827105"/>
                </a:lnTo>
                <a:close/>
                <a:moveTo>
                  <a:pt x="505102" y="825699"/>
                </a:moveTo>
                <a:lnTo>
                  <a:pt x="505679" y="825699"/>
                </a:lnTo>
                <a:lnTo>
                  <a:pt x="506076" y="826204"/>
                </a:lnTo>
                <a:lnTo>
                  <a:pt x="505607" y="826600"/>
                </a:lnTo>
                <a:lnTo>
                  <a:pt x="504994" y="826600"/>
                </a:lnTo>
                <a:lnTo>
                  <a:pt x="504597" y="826096"/>
                </a:lnTo>
                <a:close/>
                <a:moveTo>
                  <a:pt x="496232" y="822023"/>
                </a:moveTo>
                <a:lnTo>
                  <a:pt x="496809" y="822131"/>
                </a:lnTo>
                <a:lnTo>
                  <a:pt x="497025" y="822203"/>
                </a:lnTo>
                <a:lnTo>
                  <a:pt x="496629" y="822528"/>
                </a:lnTo>
                <a:lnTo>
                  <a:pt x="496629" y="823104"/>
                </a:lnTo>
                <a:lnTo>
                  <a:pt x="496412" y="823321"/>
                </a:lnTo>
                <a:lnTo>
                  <a:pt x="496124" y="823213"/>
                </a:lnTo>
                <a:lnTo>
                  <a:pt x="496016" y="823104"/>
                </a:lnTo>
                <a:lnTo>
                  <a:pt x="496016" y="822203"/>
                </a:lnTo>
                <a:close/>
                <a:moveTo>
                  <a:pt x="576930" y="821410"/>
                </a:moveTo>
                <a:lnTo>
                  <a:pt x="577327" y="821915"/>
                </a:lnTo>
                <a:lnTo>
                  <a:pt x="577038" y="822203"/>
                </a:lnTo>
                <a:lnTo>
                  <a:pt x="577038" y="822996"/>
                </a:lnTo>
                <a:lnTo>
                  <a:pt x="576641" y="823321"/>
                </a:lnTo>
                <a:lnTo>
                  <a:pt x="576641" y="823897"/>
                </a:lnTo>
                <a:lnTo>
                  <a:pt x="576317" y="824222"/>
                </a:lnTo>
                <a:lnTo>
                  <a:pt x="576317" y="824798"/>
                </a:lnTo>
                <a:lnTo>
                  <a:pt x="576029" y="825123"/>
                </a:lnTo>
                <a:lnTo>
                  <a:pt x="575920" y="825411"/>
                </a:lnTo>
                <a:lnTo>
                  <a:pt x="575524" y="825807"/>
                </a:lnTo>
                <a:lnTo>
                  <a:pt x="574839" y="825807"/>
                </a:lnTo>
                <a:lnTo>
                  <a:pt x="574730" y="825627"/>
                </a:lnTo>
                <a:lnTo>
                  <a:pt x="574730" y="824726"/>
                </a:lnTo>
                <a:lnTo>
                  <a:pt x="575055" y="824402"/>
                </a:lnTo>
                <a:lnTo>
                  <a:pt x="575127" y="823933"/>
                </a:lnTo>
                <a:lnTo>
                  <a:pt x="575452" y="823609"/>
                </a:lnTo>
                <a:lnTo>
                  <a:pt x="575452" y="823032"/>
                </a:lnTo>
                <a:lnTo>
                  <a:pt x="575740" y="822708"/>
                </a:lnTo>
                <a:lnTo>
                  <a:pt x="575848" y="822420"/>
                </a:lnTo>
                <a:close/>
                <a:moveTo>
                  <a:pt x="498720" y="821014"/>
                </a:moveTo>
                <a:lnTo>
                  <a:pt x="499405" y="821014"/>
                </a:lnTo>
                <a:lnTo>
                  <a:pt x="499802" y="821519"/>
                </a:lnTo>
                <a:lnTo>
                  <a:pt x="499802" y="821807"/>
                </a:lnTo>
                <a:lnTo>
                  <a:pt x="500090" y="822131"/>
                </a:lnTo>
                <a:lnTo>
                  <a:pt x="500090" y="822420"/>
                </a:lnTo>
                <a:lnTo>
                  <a:pt x="499621" y="822816"/>
                </a:lnTo>
                <a:lnTo>
                  <a:pt x="498612" y="822816"/>
                </a:lnTo>
                <a:lnTo>
                  <a:pt x="498323" y="823032"/>
                </a:lnTo>
                <a:lnTo>
                  <a:pt x="497999" y="823032"/>
                </a:lnTo>
                <a:lnTo>
                  <a:pt x="497710" y="823321"/>
                </a:lnTo>
                <a:lnTo>
                  <a:pt x="497133" y="823321"/>
                </a:lnTo>
                <a:lnTo>
                  <a:pt x="496917" y="823104"/>
                </a:lnTo>
                <a:lnTo>
                  <a:pt x="496917" y="822816"/>
                </a:lnTo>
                <a:lnTo>
                  <a:pt x="497314" y="822528"/>
                </a:lnTo>
                <a:lnTo>
                  <a:pt x="497314" y="821915"/>
                </a:lnTo>
                <a:lnTo>
                  <a:pt x="498107" y="821230"/>
                </a:lnTo>
                <a:lnTo>
                  <a:pt x="498395" y="821230"/>
                </a:lnTo>
                <a:close/>
                <a:moveTo>
                  <a:pt x="496016" y="819645"/>
                </a:moveTo>
                <a:lnTo>
                  <a:pt x="496340" y="819717"/>
                </a:lnTo>
                <a:lnTo>
                  <a:pt x="496520" y="819825"/>
                </a:lnTo>
                <a:lnTo>
                  <a:pt x="496520" y="820113"/>
                </a:lnTo>
                <a:lnTo>
                  <a:pt x="496737" y="820437"/>
                </a:lnTo>
                <a:lnTo>
                  <a:pt x="496629" y="820618"/>
                </a:lnTo>
                <a:lnTo>
                  <a:pt x="496016" y="820509"/>
                </a:lnTo>
                <a:lnTo>
                  <a:pt x="495835" y="820437"/>
                </a:lnTo>
                <a:lnTo>
                  <a:pt x="495835" y="819825"/>
                </a:lnTo>
                <a:close/>
                <a:moveTo>
                  <a:pt x="497927" y="818023"/>
                </a:moveTo>
                <a:lnTo>
                  <a:pt x="498612" y="818023"/>
                </a:lnTo>
                <a:lnTo>
                  <a:pt x="498720" y="818131"/>
                </a:lnTo>
                <a:lnTo>
                  <a:pt x="498720" y="818419"/>
                </a:lnTo>
                <a:lnTo>
                  <a:pt x="498107" y="819032"/>
                </a:lnTo>
                <a:lnTo>
                  <a:pt x="497999" y="819320"/>
                </a:lnTo>
                <a:lnTo>
                  <a:pt x="497927" y="819536"/>
                </a:lnTo>
                <a:lnTo>
                  <a:pt x="497602" y="819428"/>
                </a:lnTo>
                <a:lnTo>
                  <a:pt x="497133" y="819032"/>
                </a:lnTo>
                <a:lnTo>
                  <a:pt x="497133" y="818744"/>
                </a:lnTo>
                <a:close/>
                <a:moveTo>
                  <a:pt x="582303" y="810634"/>
                </a:moveTo>
                <a:lnTo>
                  <a:pt x="582627" y="810634"/>
                </a:lnTo>
                <a:lnTo>
                  <a:pt x="582807" y="810851"/>
                </a:lnTo>
                <a:lnTo>
                  <a:pt x="582699" y="811139"/>
                </a:lnTo>
                <a:lnTo>
                  <a:pt x="582627" y="811247"/>
                </a:lnTo>
                <a:lnTo>
                  <a:pt x="582303" y="811247"/>
                </a:lnTo>
                <a:lnTo>
                  <a:pt x="582122" y="811139"/>
                </a:lnTo>
                <a:lnTo>
                  <a:pt x="582122" y="810851"/>
                </a:lnTo>
                <a:close/>
                <a:moveTo>
                  <a:pt x="630044" y="809553"/>
                </a:moveTo>
                <a:lnTo>
                  <a:pt x="630332" y="809553"/>
                </a:lnTo>
                <a:lnTo>
                  <a:pt x="630548" y="809661"/>
                </a:lnTo>
                <a:lnTo>
                  <a:pt x="630548" y="809950"/>
                </a:lnTo>
                <a:lnTo>
                  <a:pt x="630332" y="810130"/>
                </a:lnTo>
                <a:lnTo>
                  <a:pt x="630044" y="810130"/>
                </a:lnTo>
                <a:lnTo>
                  <a:pt x="629827" y="809950"/>
                </a:lnTo>
                <a:lnTo>
                  <a:pt x="629935" y="809661"/>
                </a:lnTo>
                <a:close/>
                <a:moveTo>
                  <a:pt x="592363" y="807247"/>
                </a:moveTo>
                <a:lnTo>
                  <a:pt x="592651" y="807247"/>
                </a:lnTo>
                <a:lnTo>
                  <a:pt x="593048" y="807643"/>
                </a:lnTo>
                <a:lnTo>
                  <a:pt x="593048" y="807967"/>
                </a:lnTo>
                <a:lnTo>
                  <a:pt x="592976" y="808148"/>
                </a:lnTo>
                <a:lnTo>
                  <a:pt x="592579" y="808148"/>
                </a:lnTo>
                <a:lnTo>
                  <a:pt x="592255" y="808364"/>
                </a:lnTo>
                <a:lnTo>
                  <a:pt x="591389" y="808364"/>
                </a:lnTo>
                <a:lnTo>
                  <a:pt x="591173" y="808256"/>
                </a:lnTo>
                <a:lnTo>
                  <a:pt x="591281" y="807931"/>
                </a:lnTo>
                <a:lnTo>
                  <a:pt x="591678" y="807463"/>
                </a:lnTo>
                <a:lnTo>
                  <a:pt x="592074" y="807463"/>
                </a:lnTo>
                <a:close/>
                <a:moveTo>
                  <a:pt x="633217" y="806346"/>
                </a:moveTo>
                <a:lnTo>
                  <a:pt x="633830" y="806346"/>
                </a:lnTo>
                <a:lnTo>
                  <a:pt x="634046" y="806562"/>
                </a:lnTo>
                <a:lnTo>
                  <a:pt x="634046" y="807139"/>
                </a:lnTo>
                <a:lnTo>
                  <a:pt x="634623" y="807751"/>
                </a:lnTo>
                <a:lnTo>
                  <a:pt x="634515" y="808652"/>
                </a:lnTo>
                <a:lnTo>
                  <a:pt x="634118" y="809049"/>
                </a:lnTo>
                <a:lnTo>
                  <a:pt x="633541" y="808436"/>
                </a:lnTo>
                <a:lnTo>
                  <a:pt x="633217" y="808436"/>
                </a:lnTo>
                <a:lnTo>
                  <a:pt x="632748" y="807967"/>
                </a:lnTo>
                <a:lnTo>
                  <a:pt x="632820" y="806850"/>
                </a:lnTo>
                <a:close/>
                <a:moveTo>
                  <a:pt x="636426" y="804940"/>
                </a:moveTo>
                <a:lnTo>
                  <a:pt x="636534" y="805156"/>
                </a:lnTo>
                <a:lnTo>
                  <a:pt x="636534" y="806634"/>
                </a:lnTo>
                <a:lnTo>
                  <a:pt x="636210" y="806958"/>
                </a:lnTo>
                <a:lnTo>
                  <a:pt x="636137" y="807535"/>
                </a:lnTo>
                <a:lnTo>
                  <a:pt x="635705" y="807931"/>
                </a:lnTo>
                <a:lnTo>
                  <a:pt x="635020" y="807931"/>
                </a:lnTo>
                <a:lnTo>
                  <a:pt x="634911" y="807751"/>
                </a:lnTo>
                <a:lnTo>
                  <a:pt x="634911" y="806238"/>
                </a:lnTo>
                <a:lnTo>
                  <a:pt x="635308" y="806057"/>
                </a:lnTo>
                <a:lnTo>
                  <a:pt x="635308" y="805337"/>
                </a:lnTo>
                <a:lnTo>
                  <a:pt x="635813" y="804940"/>
                </a:lnTo>
                <a:close/>
                <a:moveTo>
                  <a:pt x="636137" y="804039"/>
                </a:moveTo>
                <a:lnTo>
                  <a:pt x="636714" y="804147"/>
                </a:lnTo>
                <a:lnTo>
                  <a:pt x="636931" y="804255"/>
                </a:lnTo>
                <a:lnTo>
                  <a:pt x="636426" y="804652"/>
                </a:lnTo>
                <a:lnTo>
                  <a:pt x="636137" y="804652"/>
                </a:lnTo>
                <a:lnTo>
                  <a:pt x="635921" y="804544"/>
                </a:lnTo>
                <a:lnTo>
                  <a:pt x="636029" y="804255"/>
                </a:lnTo>
                <a:close/>
                <a:moveTo>
                  <a:pt x="632748" y="802742"/>
                </a:moveTo>
                <a:lnTo>
                  <a:pt x="632928" y="802958"/>
                </a:lnTo>
                <a:lnTo>
                  <a:pt x="632640" y="803246"/>
                </a:lnTo>
                <a:lnTo>
                  <a:pt x="632640" y="803571"/>
                </a:lnTo>
                <a:lnTo>
                  <a:pt x="632459" y="803643"/>
                </a:lnTo>
                <a:lnTo>
                  <a:pt x="632135" y="803643"/>
                </a:lnTo>
                <a:lnTo>
                  <a:pt x="631955" y="803462"/>
                </a:lnTo>
                <a:lnTo>
                  <a:pt x="632027" y="802958"/>
                </a:lnTo>
                <a:lnTo>
                  <a:pt x="632135" y="802778"/>
                </a:lnTo>
                <a:close/>
                <a:moveTo>
                  <a:pt x="636498" y="802345"/>
                </a:moveTo>
                <a:lnTo>
                  <a:pt x="636606" y="802453"/>
                </a:lnTo>
                <a:lnTo>
                  <a:pt x="636606" y="802742"/>
                </a:lnTo>
                <a:lnTo>
                  <a:pt x="636895" y="803066"/>
                </a:lnTo>
                <a:lnTo>
                  <a:pt x="636895" y="803354"/>
                </a:lnTo>
                <a:lnTo>
                  <a:pt x="636426" y="803859"/>
                </a:lnTo>
                <a:lnTo>
                  <a:pt x="636101" y="803859"/>
                </a:lnTo>
                <a:lnTo>
                  <a:pt x="636029" y="803643"/>
                </a:lnTo>
                <a:lnTo>
                  <a:pt x="636029" y="802453"/>
                </a:lnTo>
                <a:lnTo>
                  <a:pt x="636210" y="802345"/>
                </a:lnTo>
                <a:close/>
                <a:moveTo>
                  <a:pt x="653553" y="802057"/>
                </a:moveTo>
                <a:lnTo>
                  <a:pt x="653950" y="802453"/>
                </a:lnTo>
                <a:lnTo>
                  <a:pt x="653950" y="802778"/>
                </a:lnTo>
                <a:lnTo>
                  <a:pt x="654852" y="803751"/>
                </a:lnTo>
                <a:lnTo>
                  <a:pt x="654347" y="804147"/>
                </a:lnTo>
                <a:lnTo>
                  <a:pt x="654058" y="804147"/>
                </a:lnTo>
                <a:lnTo>
                  <a:pt x="653734" y="804472"/>
                </a:lnTo>
                <a:lnTo>
                  <a:pt x="653157" y="804363"/>
                </a:lnTo>
                <a:lnTo>
                  <a:pt x="652652" y="803967"/>
                </a:lnTo>
                <a:lnTo>
                  <a:pt x="652652" y="803643"/>
                </a:lnTo>
                <a:lnTo>
                  <a:pt x="652544" y="803462"/>
                </a:lnTo>
                <a:lnTo>
                  <a:pt x="652255" y="803462"/>
                </a:lnTo>
                <a:lnTo>
                  <a:pt x="651462" y="802778"/>
                </a:lnTo>
                <a:lnTo>
                  <a:pt x="651642" y="802561"/>
                </a:lnTo>
                <a:lnTo>
                  <a:pt x="651967" y="802561"/>
                </a:lnTo>
                <a:lnTo>
                  <a:pt x="652255" y="802273"/>
                </a:lnTo>
                <a:lnTo>
                  <a:pt x="652544" y="802345"/>
                </a:lnTo>
                <a:lnTo>
                  <a:pt x="652868" y="802670"/>
                </a:lnTo>
                <a:close/>
                <a:moveTo>
                  <a:pt x="630044" y="800868"/>
                </a:moveTo>
                <a:lnTo>
                  <a:pt x="630332" y="800976"/>
                </a:lnTo>
                <a:lnTo>
                  <a:pt x="630548" y="801048"/>
                </a:lnTo>
                <a:lnTo>
                  <a:pt x="630440" y="802273"/>
                </a:lnTo>
                <a:lnTo>
                  <a:pt x="630332" y="802345"/>
                </a:lnTo>
                <a:lnTo>
                  <a:pt x="630044" y="802345"/>
                </a:lnTo>
                <a:lnTo>
                  <a:pt x="629827" y="802273"/>
                </a:lnTo>
                <a:lnTo>
                  <a:pt x="629935" y="801048"/>
                </a:lnTo>
                <a:close/>
                <a:moveTo>
                  <a:pt x="588973" y="798777"/>
                </a:moveTo>
                <a:lnTo>
                  <a:pt x="589406" y="799282"/>
                </a:lnTo>
                <a:lnTo>
                  <a:pt x="589298" y="799354"/>
                </a:lnTo>
                <a:lnTo>
                  <a:pt x="588973" y="799354"/>
                </a:lnTo>
                <a:lnTo>
                  <a:pt x="588793" y="799174"/>
                </a:lnTo>
                <a:lnTo>
                  <a:pt x="588793" y="798957"/>
                </a:lnTo>
                <a:close/>
                <a:moveTo>
                  <a:pt x="646270" y="797984"/>
                </a:moveTo>
                <a:lnTo>
                  <a:pt x="647171" y="797984"/>
                </a:lnTo>
                <a:lnTo>
                  <a:pt x="647568" y="798453"/>
                </a:lnTo>
                <a:lnTo>
                  <a:pt x="647568" y="799282"/>
                </a:lnTo>
                <a:lnTo>
                  <a:pt x="647892" y="799678"/>
                </a:lnTo>
                <a:lnTo>
                  <a:pt x="647892" y="799967"/>
                </a:lnTo>
                <a:lnTo>
                  <a:pt x="647568" y="800147"/>
                </a:lnTo>
                <a:lnTo>
                  <a:pt x="647568" y="800471"/>
                </a:lnTo>
                <a:lnTo>
                  <a:pt x="647099" y="800976"/>
                </a:lnTo>
                <a:lnTo>
                  <a:pt x="646486" y="800976"/>
                </a:lnTo>
                <a:lnTo>
                  <a:pt x="646270" y="801048"/>
                </a:lnTo>
                <a:lnTo>
                  <a:pt x="646270" y="801372"/>
                </a:lnTo>
                <a:lnTo>
                  <a:pt x="645981" y="801660"/>
                </a:lnTo>
                <a:lnTo>
                  <a:pt x="646270" y="801949"/>
                </a:lnTo>
                <a:lnTo>
                  <a:pt x="646270" y="802561"/>
                </a:lnTo>
                <a:lnTo>
                  <a:pt x="645801" y="802958"/>
                </a:lnTo>
                <a:lnTo>
                  <a:pt x="644178" y="802850"/>
                </a:lnTo>
                <a:lnTo>
                  <a:pt x="643890" y="802561"/>
                </a:lnTo>
                <a:lnTo>
                  <a:pt x="643601" y="802561"/>
                </a:lnTo>
                <a:lnTo>
                  <a:pt x="643205" y="802165"/>
                </a:lnTo>
                <a:lnTo>
                  <a:pt x="643205" y="801264"/>
                </a:lnTo>
                <a:lnTo>
                  <a:pt x="643385" y="801048"/>
                </a:lnTo>
                <a:lnTo>
                  <a:pt x="643998" y="801156"/>
                </a:lnTo>
                <a:lnTo>
                  <a:pt x="644178" y="800976"/>
                </a:lnTo>
                <a:lnTo>
                  <a:pt x="643998" y="800868"/>
                </a:lnTo>
                <a:lnTo>
                  <a:pt x="643710" y="800868"/>
                </a:lnTo>
                <a:lnTo>
                  <a:pt x="643493" y="800687"/>
                </a:lnTo>
                <a:lnTo>
                  <a:pt x="643601" y="800363"/>
                </a:lnTo>
                <a:lnTo>
                  <a:pt x="643890" y="800075"/>
                </a:lnTo>
                <a:lnTo>
                  <a:pt x="643890" y="799462"/>
                </a:lnTo>
                <a:lnTo>
                  <a:pt x="644178" y="799174"/>
                </a:lnTo>
                <a:lnTo>
                  <a:pt x="644178" y="798561"/>
                </a:lnTo>
                <a:lnTo>
                  <a:pt x="644683" y="798164"/>
                </a:lnTo>
                <a:lnTo>
                  <a:pt x="644972" y="798164"/>
                </a:lnTo>
                <a:lnTo>
                  <a:pt x="645296" y="798453"/>
                </a:lnTo>
                <a:lnTo>
                  <a:pt x="645873" y="798561"/>
                </a:lnTo>
                <a:lnTo>
                  <a:pt x="646089" y="798381"/>
                </a:lnTo>
                <a:lnTo>
                  <a:pt x="646089" y="798056"/>
                </a:lnTo>
                <a:close/>
                <a:moveTo>
                  <a:pt x="588685" y="797876"/>
                </a:moveTo>
                <a:lnTo>
                  <a:pt x="589009" y="797876"/>
                </a:lnTo>
                <a:lnTo>
                  <a:pt x="589478" y="798381"/>
                </a:lnTo>
                <a:lnTo>
                  <a:pt x="589298" y="798453"/>
                </a:lnTo>
                <a:lnTo>
                  <a:pt x="588685" y="798453"/>
                </a:lnTo>
                <a:lnTo>
                  <a:pt x="588505" y="798273"/>
                </a:lnTo>
                <a:lnTo>
                  <a:pt x="588505" y="797948"/>
                </a:lnTo>
                <a:close/>
                <a:moveTo>
                  <a:pt x="499802" y="797876"/>
                </a:moveTo>
                <a:lnTo>
                  <a:pt x="500306" y="798381"/>
                </a:lnTo>
                <a:lnTo>
                  <a:pt x="500126" y="798453"/>
                </a:lnTo>
                <a:lnTo>
                  <a:pt x="499802" y="798453"/>
                </a:lnTo>
                <a:lnTo>
                  <a:pt x="499621" y="798381"/>
                </a:lnTo>
                <a:lnTo>
                  <a:pt x="499621" y="798056"/>
                </a:lnTo>
                <a:close/>
                <a:moveTo>
                  <a:pt x="643493" y="797588"/>
                </a:moveTo>
                <a:lnTo>
                  <a:pt x="643890" y="797984"/>
                </a:lnTo>
                <a:lnTo>
                  <a:pt x="643890" y="798885"/>
                </a:lnTo>
                <a:lnTo>
                  <a:pt x="643601" y="799174"/>
                </a:lnTo>
                <a:lnTo>
                  <a:pt x="643601" y="799462"/>
                </a:lnTo>
                <a:lnTo>
                  <a:pt x="643385" y="799678"/>
                </a:lnTo>
                <a:lnTo>
                  <a:pt x="643097" y="799570"/>
                </a:lnTo>
                <a:lnTo>
                  <a:pt x="642484" y="798957"/>
                </a:lnTo>
                <a:lnTo>
                  <a:pt x="641582" y="798957"/>
                </a:lnTo>
                <a:lnTo>
                  <a:pt x="641402" y="798777"/>
                </a:lnTo>
                <a:lnTo>
                  <a:pt x="641907" y="798381"/>
                </a:lnTo>
                <a:lnTo>
                  <a:pt x="642484" y="798381"/>
                </a:lnTo>
                <a:close/>
                <a:moveTo>
                  <a:pt x="641618" y="797480"/>
                </a:moveTo>
                <a:lnTo>
                  <a:pt x="642195" y="797480"/>
                </a:lnTo>
                <a:lnTo>
                  <a:pt x="642412" y="797660"/>
                </a:lnTo>
                <a:lnTo>
                  <a:pt x="642412" y="797948"/>
                </a:lnTo>
                <a:lnTo>
                  <a:pt x="642195" y="798056"/>
                </a:lnTo>
                <a:lnTo>
                  <a:pt x="641618" y="798056"/>
                </a:lnTo>
                <a:lnTo>
                  <a:pt x="641510" y="797948"/>
                </a:lnTo>
                <a:lnTo>
                  <a:pt x="641510" y="797552"/>
                </a:lnTo>
                <a:close/>
                <a:moveTo>
                  <a:pt x="500523" y="797083"/>
                </a:moveTo>
                <a:lnTo>
                  <a:pt x="500811" y="797083"/>
                </a:lnTo>
                <a:lnTo>
                  <a:pt x="500919" y="797155"/>
                </a:lnTo>
                <a:lnTo>
                  <a:pt x="500919" y="798056"/>
                </a:lnTo>
                <a:lnTo>
                  <a:pt x="500703" y="798273"/>
                </a:lnTo>
                <a:lnTo>
                  <a:pt x="500018" y="797480"/>
                </a:lnTo>
                <a:close/>
                <a:moveTo>
                  <a:pt x="287455" y="796579"/>
                </a:moveTo>
                <a:lnTo>
                  <a:pt x="288501" y="796687"/>
                </a:lnTo>
                <a:lnTo>
                  <a:pt x="288790" y="796975"/>
                </a:lnTo>
                <a:lnTo>
                  <a:pt x="289114" y="796975"/>
                </a:lnTo>
                <a:lnTo>
                  <a:pt x="289294" y="797263"/>
                </a:lnTo>
                <a:lnTo>
                  <a:pt x="290015" y="797263"/>
                </a:lnTo>
                <a:lnTo>
                  <a:pt x="290701" y="798056"/>
                </a:lnTo>
                <a:lnTo>
                  <a:pt x="290701" y="798381"/>
                </a:lnTo>
                <a:lnTo>
                  <a:pt x="290412" y="798669"/>
                </a:lnTo>
                <a:lnTo>
                  <a:pt x="290304" y="798957"/>
                </a:lnTo>
                <a:lnTo>
                  <a:pt x="291386" y="800075"/>
                </a:lnTo>
                <a:lnTo>
                  <a:pt x="291710" y="800075"/>
                </a:lnTo>
                <a:lnTo>
                  <a:pt x="292792" y="801372"/>
                </a:lnTo>
                <a:lnTo>
                  <a:pt x="293189" y="801372"/>
                </a:lnTo>
                <a:lnTo>
                  <a:pt x="293693" y="802057"/>
                </a:lnTo>
                <a:lnTo>
                  <a:pt x="294306" y="802057"/>
                </a:lnTo>
                <a:lnTo>
                  <a:pt x="295388" y="803174"/>
                </a:lnTo>
                <a:lnTo>
                  <a:pt x="295388" y="803462"/>
                </a:lnTo>
                <a:lnTo>
                  <a:pt x="294991" y="803751"/>
                </a:lnTo>
                <a:lnTo>
                  <a:pt x="294991" y="804363"/>
                </a:lnTo>
                <a:lnTo>
                  <a:pt x="295100" y="804472"/>
                </a:lnTo>
                <a:lnTo>
                  <a:pt x="295496" y="804147"/>
                </a:lnTo>
                <a:lnTo>
                  <a:pt x="296073" y="804255"/>
                </a:lnTo>
                <a:lnTo>
                  <a:pt x="296181" y="804472"/>
                </a:lnTo>
                <a:lnTo>
                  <a:pt x="296181" y="804976"/>
                </a:lnTo>
                <a:lnTo>
                  <a:pt x="296001" y="805156"/>
                </a:lnTo>
                <a:lnTo>
                  <a:pt x="295677" y="805156"/>
                </a:lnTo>
                <a:lnTo>
                  <a:pt x="295388" y="805373"/>
                </a:lnTo>
                <a:lnTo>
                  <a:pt x="295100" y="805373"/>
                </a:lnTo>
                <a:lnTo>
                  <a:pt x="294595" y="805769"/>
                </a:lnTo>
                <a:lnTo>
                  <a:pt x="294487" y="806670"/>
                </a:lnTo>
                <a:lnTo>
                  <a:pt x="294703" y="806850"/>
                </a:lnTo>
                <a:lnTo>
                  <a:pt x="294991" y="806850"/>
                </a:lnTo>
                <a:lnTo>
                  <a:pt x="295100" y="807066"/>
                </a:lnTo>
                <a:lnTo>
                  <a:pt x="295100" y="807355"/>
                </a:lnTo>
                <a:lnTo>
                  <a:pt x="295785" y="808040"/>
                </a:lnTo>
                <a:lnTo>
                  <a:pt x="296181" y="808148"/>
                </a:lnTo>
                <a:lnTo>
                  <a:pt x="296686" y="808760"/>
                </a:lnTo>
                <a:lnTo>
                  <a:pt x="297696" y="808760"/>
                </a:lnTo>
                <a:lnTo>
                  <a:pt x="297768" y="808941"/>
                </a:lnTo>
                <a:lnTo>
                  <a:pt x="297768" y="809553"/>
                </a:lnTo>
                <a:lnTo>
                  <a:pt x="297876" y="809733"/>
                </a:lnTo>
                <a:lnTo>
                  <a:pt x="298165" y="809733"/>
                </a:lnTo>
                <a:lnTo>
                  <a:pt x="298669" y="810130"/>
                </a:lnTo>
                <a:lnTo>
                  <a:pt x="298561" y="810851"/>
                </a:lnTo>
                <a:lnTo>
                  <a:pt x="298273" y="811031"/>
                </a:lnTo>
                <a:lnTo>
                  <a:pt x="298273" y="811355"/>
                </a:lnTo>
                <a:lnTo>
                  <a:pt x="298381" y="811535"/>
                </a:lnTo>
                <a:lnTo>
                  <a:pt x="300256" y="811644"/>
                </a:lnTo>
                <a:lnTo>
                  <a:pt x="300364" y="811824"/>
                </a:lnTo>
                <a:lnTo>
                  <a:pt x="300364" y="812725"/>
                </a:lnTo>
                <a:lnTo>
                  <a:pt x="300653" y="813049"/>
                </a:lnTo>
                <a:lnTo>
                  <a:pt x="300653" y="813337"/>
                </a:lnTo>
                <a:lnTo>
                  <a:pt x="301374" y="814130"/>
                </a:lnTo>
                <a:lnTo>
                  <a:pt x="301662" y="814130"/>
                </a:lnTo>
                <a:lnTo>
                  <a:pt x="302059" y="814527"/>
                </a:lnTo>
                <a:lnTo>
                  <a:pt x="302059" y="815139"/>
                </a:lnTo>
                <a:lnTo>
                  <a:pt x="302347" y="815428"/>
                </a:lnTo>
                <a:lnTo>
                  <a:pt x="302347" y="816040"/>
                </a:lnTo>
                <a:lnTo>
                  <a:pt x="301879" y="816437"/>
                </a:lnTo>
                <a:lnTo>
                  <a:pt x="301482" y="816437"/>
                </a:lnTo>
                <a:lnTo>
                  <a:pt x="300076" y="817734"/>
                </a:lnTo>
                <a:lnTo>
                  <a:pt x="300076" y="818023"/>
                </a:lnTo>
                <a:lnTo>
                  <a:pt x="299679" y="818347"/>
                </a:lnTo>
                <a:lnTo>
                  <a:pt x="299679" y="818527"/>
                </a:lnTo>
                <a:lnTo>
                  <a:pt x="299968" y="818924"/>
                </a:lnTo>
                <a:lnTo>
                  <a:pt x="299859" y="819825"/>
                </a:lnTo>
                <a:lnTo>
                  <a:pt x="300184" y="820113"/>
                </a:lnTo>
                <a:lnTo>
                  <a:pt x="300076" y="821627"/>
                </a:lnTo>
                <a:lnTo>
                  <a:pt x="299463" y="822131"/>
                </a:lnTo>
                <a:lnTo>
                  <a:pt x="299787" y="822420"/>
                </a:lnTo>
                <a:lnTo>
                  <a:pt x="299787" y="822708"/>
                </a:lnTo>
                <a:lnTo>
                  <a:pt x="300076" y="823032"/>
                </a:lnTo>
                <a:lnTo>
                  <a:pt x="299968" y="823609"/>
                </a:lnTo>
                <a:lnTo>
                  <a:pt x="300184" y="823825"/>
                </a:lnTo>
                <a:lnTo>
                  <a:pt x="301085" y="823825"/>
                </a:lnTo>
                <a:lnTo>
                  <a:pt x="301482" y="824330"/>
                </a:lnTo>
                <a:lnTo>
                  <a:pt x="301482" y="824618"/>
                </a:lnTo>
                <a:lnTo>
                  <a:pt x="301662" y="824834"/>
                </a:lnTo>
                <a:lnTo>
                  <a:pt x="301951" y="824834"/>
                </a:lnTo>
                <a:lnTo>
                  <a:pt x="302059" y="825015"/>
                </a:lnTo>
                <a:lnTo>
                  <a:pt x="301951" y="826132"/>
                </a:lnTo>
                <a:lnTo>
                  <a:pt x="301662" y="826420"/>
                </a:lnTo>
                <a:lnTo>
                  <a:pt x="301879" y="826600"/>
                </a:lnTo>
                <a:lnTo>
                  <a:pt x="303069" y="826708"/>
                </a:lnTo>
                <a:lnTo>
                  <a:pt x="303141" y="826817"/>
                </a:lnTo>
                <a:lnTo>
                  <a:pt x="303141" y="827105"/>
                </a:lnTo>
                <a:lnTo>
                  <a:pt x="303465" y="827393"/>
                </a:lnTo>
                <a:lnTo>
                  <a:pt x="303465" y="827718"/>
                </a:lnTo>
                <a:lnTo>
                  <a:pt x="303645" y="827898"/>
                </a:lnTo>
                <a:lnTo>
                  <a:pt x="303970" y="827898"/>
                </a:lnTo>
                <a:lnTo>
                  <a:pt x="304042" y="828114"/>
                </a:lnTo>
                <a:lnTo>
                  <a:pt x="303970" y="829195"/>
                </a:lnTo>
                <a:lnTo>
                  <a:pt x="303645" y="829520"/>
                </a:lnTo>
                <a:lnTo>
                  <a:pt x="303573" y="831610"/>
                </a:lnTo>
                <a:lnTo>
                  <a:pt x="303862" y="831898"/>
                </a:lnTo>
                <a:lnTo>
                  <a:pt x="303754" y="832799"/>
                </a:lnTo>
                <a:lnTo>
                  <a:pt x="302672" y="833808"/>
                </a:lnTo>
                <a:lnTo>
                  <a:pt x="301951" y="833700"/>
                </a:lnTo>
                <a:lnTo>
                  <a:pt x="301157" y="834385"/>
                </a:lnTo>
                <a:lnTo>
                  <a:pt x="301157" y="834709"/>
                </a:lnTo>
                <a:lnTo>
                  <a:pt x="300977" y="834890"/>
                </a:lnTo>
                <a:lnTo>
                  <a:pt x="300653" y="834781"/>
                </a:lnTo>
                <a:lnTo>
                  <a:pt x="299859" y="835502"/>
                </a:lnTo>
                <a:lnTo>
                  <a:pt x="299859" y="835791"/>
                </a:lnTo>
                <a:lnTo>
                  <a:pt x="299463" y="836079"/>
                </a:lnTo>
                <a:lnTo>
                  <a:pt x="299463" y="837304"/>
                </a:lnTo>
                <a:lnTo>
                  <a:pt x="299174" y="837593"/>
                </a:lnTo>
                <a:lnTo>
                  <a:pt x="299066" y="838205"/>
                </a:lnTo>
                <a:lnTo>
                  <a:pt x="298778" y="838385"/>
                </a:lnTo>
                <a:lnTo>
                  <a:pt x="298669" y="839575"/>
                </a:lnTo>
                <a:lnTo>
                  <a:pt x="298165" y="839971"/>
                </a:lnTo>
                <a:lnTo>
                  <a:pt x="297876" y="839971"/>
                </a:lnTo>
                <a:lnTo>
                  <a:pt x="297371" y="840368"/>
                </a:lnTo>
                <a:lnTo>
                  <a:pt x="297371" y="840692"/>
                </a:lnTo>
                <a:lnTo>
                  <a:pt x="297083" y="840980"/>
                </a:lnTo>
                <a:lnTo>
                  <a:pt x="296867" y="843071"/>
                </a:lnTo>
                <a:lnTo>
                  <a:pt x="295893" y="843864"/>
                </a:lnTo>
                <a:lnTo>
                  <a:pt x="295785" y="845377"/>
                </a:lnTo>
                <a:lnTo>
                  <a:pt x="295496" y="845666"/>
                </a:lnTo>
                <a:lnTo>
                  <a:pt x="295388" y="847179"/>
                </a:lnTo>
                <a:lnTo>
                  <a:pt x="294775" y="847684"/>
                </a:lnTo>
                <a:lnTo>
                  <a:pt x="295100" y="847972"/>
                </a:lnTo>
                <a:lnTo>
                  <a:pt x="294991" y="848261"/>
                </a:lnTo>
                <a:lnTo>
                  <a:pt x="294487" y="848657"/>
                </a:lnTo>
                <a:lnTo>
                  <a:pt x="294198" y="848657"/>
                </a:lnTo>
                <a:lnTo>
                  <a:pt x="294090" y="848873"/>
                </a:lnTo>
                <a:lnTo>
                  <a:pt x="294018" y="849738"/>
                </a:lnTo>
                <a:lnTo>
                  <a:pt x="293693" y="849954"/>
                </a:lnTo>
                <a:lnTo>
                  <a:pt x="294090" y="850459"/>
                </a:lnTo>
                <a:lnTo>
                  <a:pt x="294415" y="850459"/>
                </a:lnTo>
                <a:lnTo>
                  <a:pt x="294883" y="850964"/>
                </a:lnTo>
                <a:lnTo>
                  <a:pt x="294811" y="852441"/>
                </a:lnTo>
                <a:lnTo>
                  <a:pt x="295100" y="852766"/>
                </a:lnTo>
                <a:lnTo>
                  <a:pt x="294991" y="853054"/>
                </a:lnTo>
                <a:lnTo>
                  <a:pt x="295208" y="853234"/>
                </a:lnTo>
                <a:lnTo>
                  <a:pt x="295496" y="853234"/>
                </a:lnTo>
                <a:lnTo>
                  <a:pt x="296217" y="854063"/>
                </a:lnTo>
                <a:lnTo>
                  <a:pt x="296217" y="854351"/>
                </a:lnTo>
                <a:lnTo>
                  <a:pt x="298994" y="857343"/>
                </a:lnTo>
                <a:lnTo>
                  <a:pt x="299318" y="857343"/>
                </a:lnTo>
                <a:lnTo>
                  <a:pt x="299895" y="857955"/>
                </a:lnTo>
                <a:lnTo>
                  <a:pt x="300508" y="857955"/>
                </a:lnTo>
                <a:lnTo>
                  <a:pt x="300905" y="857739"/>
                </a:lnTo>
                <a:lnTo>
                  <a:pt x="301482" y="857739"/>
                </a:lnTo>
                <a:lnTo>
                  <a:pt x="301806" y="857451"/>
                </a:lnTo>
                <a:lnTo>
                  <a:pt x="302095" y="857451"/>
                </a:lnTo>
                <a:lnTo>
                  <a:pt x="303105" y="858640"/>
                </a:lnTo>
                <a:lnTo>
                  <a:pt x="303105" y="859541"/>
                </a:lnTo>
                <a:lnTo>
                  <a:pt x="302888" y="859649"/>
                </a:lnTo>
                <a:lnTo>
                  <a:pt x="302600" y="859649"/>
                </a:lnTo>
                <a:lnTo>
                  <a:pt x="302311" y="859829"/>
                </a:lnTo>
                <a:lnTo>
                  <a:pt x="301698" y="859829"/>
                </a:lnTo>
                <a:lnTo>
                  <a:pt x="301302" y="860154"/>
                </a:lnTo>
                <a:lnTo>
                  <a:pt x="301013" y="859829"/>
                </a:lnTo>
                <a:lnTo>
                  <a:pt x="300689" y="859757"/>
                </a:lnTo>
                <a:lnTo>
                  <a:pt x="300400" y="860046"/>
                </a:lnTo>
                <a:lnTo>
                  <a:pt x="299499" y="860046"/>
                </a:lnTo>
                <a:lnTo>
                  <a:pt x="299102" y="860226"/>
                </a:lnTo>
                <a:lnTo>
                  <a:pt x="296614" y="860154"/>
                </a:lnTo>
                <a:lnTo>
                  <a:pt x="296109" y="860550"/>
                </a:lnTo>
                <a:lnTo>
                  <a:pt x="296109" y="861127"/>
                </a:lnTo>
                <a:lnTo>
                  <a:pt x="295821" y="861451"/>
                </a:lnTo>
                <a:lnTo>
                  <a:pt x="295713" y="862028"/>
                </a:lnTo>
                <a:lnTo>
                  <a:pt x="295424" y="862244"/>
                </a:lnTo>
                <a:lnTo>
                  <a:pt x="295424" y="862641"/>
                </a:lnTo>
                <a:lnTo>
                  <a:pt x="295136" y="862857"/>
                </a:lnTo>
                <a:lnTo>
                  <a:pt x="295028" y="863145"/>
                </a:lnTo>
                <a:lnTo>
                  <a:pt x="294415" y="863722"/>
                </a:lnTo>
                <a:lnTo>
                  <a:pt x="294415" y="864046"/>
                </a:lnTo>
                <a:lnTo>
                  <a:pt x="294018" y="864226"/>
                </a:lnTo>
                <a:lnTo>
                  <a:pt x="294018" y="864515"/>
                </a:lnTo>
                <a:lnTo>
                  <a:pt x="292540" y="865812"/>
                </a:lnTo>
                <a:lnTo>
                  <a:pt x="292215" y="865812"/>
                </a:lnTo>
                <a:lnTo>
                  <a:pt x="292035" y="865920"/>
                </a:lnTo>
                <a:lnTo>
                  <a:pt x="292035" y="866533"/>
                </a:lnTo>
                <a:lnTo>
                  <a:pt x="291710" y="866821"/>
                </a:lnTo>
                <a:lnTo>
                  <a:pt x="291638" y="867398"/>
                </a:lnTo>
                <a:lnTo>
                  <a:pt x="291530" y="867506"/>
                </a:lnTo>
                <a:lnTo>
                  <a:pt x="291241" y="867506"/>
                </a:lnTo>
                <a:lnTo>
                  <a:pt x="290845" y="867830"/>
                </a:lnTo>
                <a:lnTo>
                  <a:pt x="290520" y="867722"/>
                </a:lnTo>
                <a:lnTo>
                  <a:pt x="290232" y="868011"/>
                </a:lnTo>
                <a:lnTo>
                  <a:pt x="289619" y="868011"/>
                </a:lnTo>
                <a:lnTo>
                  <a:pt x="288429" y="869020"/>
                </a:lnTo>
                <a:lnTo>
                  <a:pt x="288429" y="869921"/>
                </a:lnTo>
                <a:lnTo>
                  <a:pt x="287527" y="870497"/>
                </a:lnTo>
                <a:lnTo>
                  <a:pt x="287239" y="870497"/>
                </a:lnTo>
                <a:lnTo>
                  <a:pt x="286446" y="871218"/>
                </a:lnTo>
                <a:lnTo>
                  <a:pt x="286842" y="871687"/>
                </a:lnTo>
                <a:lnTo>
                  <a:pt x="287131" y="871687"/>
                </a:lnTo>
                <a:lnTo>
                  <a:pt x="287455" y="872011"/>
                </a:lnTo>
                <a:lnTo>
                  <a:pt x="287852" y="872011"/>
                </a:lnTo>
                <a:lnTo>
                  <a:pt x="287924" y="872191"/>
                </a:lnTo>
                <a:lnTo>
                  <a:pt x="287744" y="874570"/>
                </a:lnTo>
                <a:lnTo>
                  <a:pt x="286662" y="875471"/>
                </a:lnTo>
                <a:lnTo>
                  <a:pt x="285941" y="875471"/>
                </a:lnTo>
                <a:lnTo>
                  <a:pt x="285652" y="875795"/>
                </a:lnTo>
                <a:lnTo>
                  <a:pt x="284138" y="875687"/>
                </a:lnTo>
                <a:lnTo>
                  <a:pt x="283741" y="875976"/>
                </a:lnTo>
                <a:lnTo>
                  <a:pt x="283453" y="875903"/>
                </a:lnTo>
                <a:lnTo>
                  <a:pt x="283164" y="876192"/>
                </a:lnTo>
                <a:lnTo>
                  <a:pt x="281542" y="876084"/>
                </a:lnTo>
                <a:lnTo>
                  <a:pt x="281253" y="875795"/>
                </a:lnTo>
                <a:lnTo>
                  <a:pt x="280965" y="875795"/>
                </a:lnTo>
                <a:lnTo>
                  <a:pt x="280640" y="875399"/>
                </a:lnTo>
                <a:lnTo>
                  <a:pt x="279847" y="876084"/>
                </a:lnTo>
                <a:lnTo>
                  <a:pt x="279739" y="877273"/>
                </a:lnTo>
                <a:lnTo>
                  <a:pt x="279450" y="877597"/>
                </a:lnTo>
                <a:lnTo>
                  <a:pt x="279739" y="877886"/>
                </a:lnTo>
                <a:lnTo>
                  <a:pt x="279559" y="880589"/>
                </a:lnTo>
                <a:lnTo>
                  <a:pt x="279234" y="880877"/>
                </a:lnTo>
                <a:lnTo>
                  <a:pt x="279162" y="882571"/>
                </a:lnTo>
                <a:lnTo>
                  <a:pt x="279450" y="882967"/>
                </a:lnTo>
                <a:lnTo>
                  <a:pt x="279342" y="883868"/>
                </a:lnTo>
                <a:lnTo>
                  <a:pt x="278874" y="884265"/>
                </a:lnTo>
                <a:lnTo>
                  <a:pt x="278549" y="884157"/>
                </a:lnTo>
                <a:lnTo>
                  <a:pt x="278261" y="884481"/>
                </a:lnTo>
                <a:lnTo>
                  <a:pt x="277575" y="884481"/>
                </a:lnTo>
                <a:lnTo>
                  <a:pt x="276962" y="884950"/>
                </a:lnTo>
                <a:lnTo>
                  <a:pt x="276674" y="884661"/>
                </a:lnTo>
                <a:lnTo>
                  <a:pt x="275051" y="884553"/>
                </a:lnTo>
                <a:lnTo>
                  <a:pt x="274763" y="884877"/>
                </a:lnTo>
                <a:lnTo>
                  <a:pt x="274474" y="884877"/>
                </a:lnTo>
                <a:lnTo>
                  <a:pt x="274150" y="884553"/>
                </a:lnTo>
                <a:lnTo>
                  <a:pt x="273573" y="884481"/>
                </a:lnTo>
                <a:lnTo>
                  <a:pt x="272960" y="883868"/>
                </a:lnTo>
                <a:lnTo>
                  <a:pt x="272347" y="883760"/>
                </a:lnTo>
                <a:lnTo>
                  <a:pt x="272167" y="883976"/>
                </a:lnTo>
                <a:lnTo>
                  <a:pt x="272167" y="884265"/>
                </a:lnTo>
                <a:lnTo>
                  <a:pt x="271770" y="884553"/>
                </a:lnTo>
                <a:lnTo>
                  <a:pt x="271770" y="884769"/>
                </a:lnTo>
                <a:lnTo>
                  <a:pt x="270760" y="885670"/>
                </a:lnTo>
                <a:lnTo>
                  <a:pt x="270760" y="886860"/>
                </a:lnTo>
                <a:lnTo>
                  <a:pt x="270364" y="887148"/>
                </a:lnTo>
                <a:lnTo>
                  <a:pt x="270364" y="887977"/>
                </a:lnTo>
                <a:lnTo>
                  <a:pt x="270580" y="888265"/>
                </a:lnTo>
                <a:lnTo>
                  <a:pt x="270472" y="889743"/>
                </a:lnTo>
                <a:lnTo>
                  <a:pt x="270977" y="890247"/>
                </a:lnTo>
                <a:lnTo>
                  <a:pt x="271265" y="890247"/>
                </a:lnTo>
                <a:lnTo>
                  <a:pt x="271662" y="889959"/>
                </a:lnTo>
                <a:lnTo>
                  <a:pt x="271770" y="890175"/>
                </a:lnTo>
                <a:lnTo>
                  <a:pt x="271770" y="890464"/>
                </a:lnTo>
                <a:lnTo>
                  <a:pt x="272059" y="890752"/>
                </a:lnTo>
                <a:lnTo>
                  <a:pt x="271986" y="892266"/>
                </a:lnTo>
                <a:lnTo>
                  <a:pt x="271770" y="892374"/>
                </a:lnTo>
                <a:lnTo>
                  <a:pt x="271482" y="892374"/>
                </a:lnTo>
                <a:lnTo>
                  <a:pt x="271193" y="892662"/>
                </a:lnTo>
                <a:lnTo>
                  <a:pt x="270797" y="892662"/>
                </a:lnTo>
                <a:lnTo>
                  <a:pt x="270688" y="892770"/>
                </a:lnTo>
                <a:lnTo>
                  <a:pt x="270580" y="893347"/>
                </a:lnTo>
                <a:lnTo>
                  <a:pt x="270292" y="893671"/>
                </a:lnTo>
                <a:lnTo>
                  <a:pt x="270292" y="894248"/>
                </a:lnTo>
                <a:lnTo>
                  <a:pt x="270075" y="894356"/>
                </a:lnTo>
                <a:lnTo>
                  <a:pt x="269210" y="894356"/>
                </a:lnTo>
                <a:lnTo>
                  <a:pt x="268813" y="894572"/>
                </a:lnTo>
                <a:lnTo>
                  <a:pt x="268200" y="894572"/>
                </a:lnTo>
                <a:lnTo>
                  <a:pt x="267912" y="894861"/>
                </a:lnTo>
                <a:lnTo>
                  <a:pt x="266902" y="894753"/>
                </a:lnTo>
                <a:lnTo>
                  <a:pt x="266794" y="894969"/>
                </a:lnTo>
                <a:lnTo>
                  <a:pt x="266614" y="896951"/>
                </a:lnTo>
                <a:lnTo>
                  <a:pt x="266325" y="897239"/>
                </a:lnTo>
                <a:lnTo>
                  <a:pt x="266325" y="897564"/>
                </a:lnTo>
                <a:lnTo>
                  <a:pt x="265820" y="897960"/>
                </a:lnTo>
                <a:lnTo>
                  <a:pt x="265496" y="897960"/>
                </a:lnTo>
                <a:lnTo>
                  <a:pt x="265316" y="897744"/>
                </a:lnTo>
                <a:lnTo>
                  <a:pt x="265424" y="896843"/>
                </a:lnTo>
                <a:lnTo>
                  <a:pt x="265712" y="896663"/>
                </a:lnTo>
                <a:lnTo>
                  <a:pt x="265820" y="895762"/>
                </a:lnTo>
                <a:lnTo>
                  <a:pt x="265316" y="895257"/>
                </a:lnTo>
                <a:lnTo>
                  <a:pt x="264703" y="895257"/>
                </a:lnTo>
                <a:lnTo>
                  <a:pt x="264414" y="894969"/>
                </a:lnTo>
                <a:lnTo>
                  <a:pt x="264126" y="894861"/>
                </a:lnTo>
                <a:lnTo>
                  <a:pt x="263801" y="894572"/>
                </a:lnTo>
                <a:lnTo>
                  <a:pt x="263513" y="894572"/>
                </a:lnTo>
                <a:lnTo>
                  <a:pt x="263224" y="894248"/>
                </a:lnTo>
                <a:lnTo>
                  <a:pt x="263008" y="894356"/>
                </a:lnTo>
                <a:lnTo>
                  <a:pt x="263008" y="894644"/>
                </a:lnTo>
                <a:lnTo>
                  <a:pt x="263224" y="894861"/>
                </a:lnTo>
                <a:lnTo>
                  <a:pt x="263477" y="894861"/>
                </a:lnTo>
                <a:lnTo>
                  <a:pt x="263873" y="895365"/>
                </a:lnTo>
                <a:lnTo>
                  <a:pt x="263801" y="896771"/>
                </a:lnTo>
                <a:lnTo>
                  <a:pt x="263477" y="897059"/>
                </a:lnTo>
                <a:lnTo>
                  <a:pt x="263405" y="898248"/>
                </a:lnTo>
                <a:lnTo>
                  <a:pt x="262900" y="898645"/>
                </a:lnTo>
                <a:lnTo>
                  <a:pt x="262287" y="898645"/>
                </a:lnTo>
                <a:lnTo>
                  <a:pt x="261998" y="898861"/>
                </a:lnTo>
                <a:lnTo>
                  <a:pt x="260700" y="898861"/>
                </a:lnTo>
                <a:lnTo>
                  <a:pt x="260484" y="898969"/>
                </a:lnTo>
                <a:lnTo>
                  <a:pt x="260989" y="899438"/>
                </a:lnTo>
                <a:lnTo>
                  <a:pt x="261602" y="899438"/>
                </a:lnTo>
                <a:lnTo>
                  <a:pt x="261890" y="899762"/>
                </a:lnTo>
                <a:lnTo>
                  <a:pt x="263477" y="899870"/>
                </a:lnTo>
                <a:lnTo>
                  <a:pt x="263585" y="900050"/>
                </a:lnTo>
                <a:lnTo>
                  <a:pt x="263585" y="900339"/>
                </a:lnTo>
                <a:lnTo>
                  <a:pt x="263982" y="900843"/>
                </a:lnTo>
                <a:lnTo>
                  <a:pt x="264378" y="900555"/>
                </a:lnTo>
                <a:lnTo>
                  <a:pt x="264703" y="900555"/>
                </a:lnTo>
                <a:lnTo>
                  <a:pt x="265171" y="900159"/>
                </a:lnTo>
                <a:lnTo>
                  <a:pt x="265171" y="899834"/>
                </a:lnTo>
                <a:lnTo>
                  <a:pt x="265496" y="899546"/>
                </a:lnTo>
                <a:lnTo>
                  <a:pt x="265568" y="898753"/>
                </a:lnTo>
                <a:lnTo>
                  <a:pt x="265784" y="898537"/>
                </a:lnTo>
                <a:lnTo>
                  <a:pt x="266073" y="898537"/>
                </a:lnTo>
                <a:lnTo>
                  <a:pt x="266470" y="899041"/>
                </a:lnTo>
                <a:lnTo>
                  <a:pt x="266470" y="899366"/>
                </a:lnTo>
                <a:lnTo>
                  <a:pt x="267191" y="900159"/>
                </a:lnTo>
                <a:lnTo>
                  <a:pt x="267876" y="900159"/>
                </a:lnTo>
                <a:lnTo>
                  <a:pt x="267984" y="900050"/>
                </a:lnTo>
                <a:lnTo>
                  <a:pt x="267984" y="899762"/>
                </a:lnTo>
                <a:lnTo>
                  <a:pt x="267191" y="898861"/>
                </a:lnTo>
                <a:lnTo>
                  <a:pt x="267587" y="898357"/>
                </a:lnTo>
                <a:lnTo>
                  <a:pt x="267984" y="898465"/>
                </a:lnTo>
                <a:lnTo>
                  <a:pt x="269571" y="900159"/>
                </a:lnTo>
                <a:lnTo>
                  <a:pt x="269571" y="900447"/>
                </a:lnTo>
                <a:lnTo>
                  <a:pt x="271482" y="902537"/>
                </a:lnTo>
                <a:lnTo>
                  <a:pt x="272059" y="902537"/>
                </a:lnTo>
                <a:lnTo>
                  <a:pt x="272275" y="902465"/>
                </a:lnTo>
                <a:lnTo>
                  <a:pt x="272275" y="902069"/>
                </a:lnTo>
                <a:lnTo>
                  <a:pt x="272347" y="901961"/>
                </a:lnTo>
                <a:lnTo>
                  <a:pt x="273068" y="901961"/>
                </a:lnTo>
                <a:lnTo>
                  <a:pt x="273140" y="902141"/>
                </a:lnTo>
                <a:lnTo>
                  <a:pt x="273140" y="902465"/>
                </a:lnTo>
                <a:lnTo>
                  <a:pt x="274042" y="903438"/>
                </a:lnTo>
                <a:lnTo>
                  <a:pt x="273970" y="903943"/>
                </a:lnTo>
                <a:lnTo>
                  <a:pt x="273645" y="904231"/>
                </a:lnTo>
                <a:lnTo>
                  <a:pt x="273645" y="904556"/>
                </a:lnTo>
                <a:lnTo>
                  <a:pt x="274042" y="905060"/>
                </a:lnTo>
                <a:lnTo>
                  <a:pt x="274763" y="905060"/>
                </a:lnTo>
                <a:lnTo>
                  <a:pt x="275051" y="905348"/>
                </a:lnTo>
                <a:lnTo>
                  <a:pt x="275664" y="905457"/>
                </a:lnTo>
                <a:lnTo>
                  <a:pt x="275953" y="905745"/>
                </a:lnTo>
                <a:lnTo>
                  <a:pt x="277143" y="905853"/>
                </a:lnTo>
                <a:lnTo>
                  <a:pt x="277359" y="905637"/>
                </a:lnTo>
                <a:lnTo>
                  <a:pt x="277359" y="905348"/>
                </a:lnTo>
                <a:lnTo>
                  <a:pt x="277864" y="904952"/>
                </a:lnTo>
                <a:lnTo>
                  <a:pt x="278152" y="905060"/>
                </a:lnTo>
                <a:lnTo>
                  <a:pt x="278837" y="904447"/>
                </a:lnTo>
                <a:lnTo>
                  <a:pt x="280424" y="904556"/>
                </a:lnTo>
                <a:lnTo>
                  <a:pt x="281938" y="903366"/>
                </a:lnTo>
                <a:lnTo>
                  <a:pt x="281938" y="903042"/>
                </a:lnTo>
                <a:lnTo>
                  <a:pt x="282227" y="902753"/>
                </a:lnTo>
                <a:lnTo>
                  <a:pt x="282227" y="902429"/>
                </a:lnTo>
                <a:lnTo>
                  <a:pt x="282551" y="902141"/>
                </a:lnTo>
                <a:lnTo>
                  <a:pt x="282624" y="901852"/>
                </a:lnTo>
                <a:lnTo>
                  <a:pt x="283922" y="900735"/>
                </a:lnTo>
                <a:lnTo>
                  <a:pt x="283922" y="900447"/>
                </a:lnTo>
                <a:lnTo>
                  <a:pt x="284138" y="900339"/>
                </a:lnTo>
                <a:lnTo>
                  <a:pt x="284426" y="900339"/>
                </a:lnTo>
                <a:lnTo>
                  <a:pt x="284715" y="900663"/>
                </a:lnTo>
                <a:lnTo>
                  <a:pt x="285328" y="900735"/>
                </a:lnTo>
                <a:lnTo>
                  <a:pt x="285616" y="901060"/>
                </a:lnTo>
                <a:lnTo>
                  <a:pt x="285941" y="900735"/>
                </a:lnTo>
                <a:lnTo>
                  <a:pt x="286626" y="900735"/>
                </a:lnTo>
                <a:lnTo>
                  <a:pt x="286951" y="900555"/>
                </a:lnTo>
                <a:lnTo>
                  <a:pt x="287239" y="900555"/>
                </a:lnTo>
                <a:lnTo>
                  <a:pt x="289727" y="898465"/>
                </a:lnTo>
                <a:lnTo>
                  <a:pt x="289727" y="897564"/>
                </a:lnTo>
                <a:lnTo>
                  <a:pt x="290124" y="897239"/>
                </a:lnTo>
                <a:lnTo>
                  <a:pt x="290124" y="896338"/>
                </a:lnTo>
                <a:lnTo>
                  <a:pt x="290917" y="895654"/>
                </a:lnTo>
                <a:lnTo>
                  <a:pt x="291638" y="895762"/>
                </a:lnTo>
                <a:lnTo>
                  <a:pt x="292107" y="895365"/>
                </a:lnTo>
                <a:lnTo>
                  <a:pt x="292107" y="895041"/>
                </a:lnTo>
                <a:lnTo>
                  <a:pt x="292431" y="894753"/>
                </a:lnTo>
                <a:lnTo>
                  <a:pt x="292503" y="893852"/>
                </a:lnTo>
                <a:lnTo>
                  <a:pt x="292828" y="893563"/>
                </a:lnTo>
                <a:lnTo>
                  <a:pt x="292900" y="892951"/>
                </a:lnTo>
                <a:lnTo>
                  <a:pt x="293225" y="892662"/>
                </a:lnTo>
                <a:lnTo>
                  <a:pt x="293225" y="892446"/>
                </a:lnTo>
                <a:lnTo>
                  <a:pt x="293405" y="892266"/>
                </a:lnTo>
                <a:lnTo>
                  <a:pt x="294018" y="892338"/>
                </a:lnTo>
                <a:lnTo>
                  <a:pt x="294306" y="892050"/>
                </a:lnTo>
                <a:lnTo>
                  <a:pt x="295604" y="892158"/>
                </a:lnTo>
                <a:lnTo>
                  <a:pt x="296109" y="891653"/>
                </a:lnTo>
                <a:lnTo>
                  <a:pt x="296109" y="891473"/>
                </a:lnTo>
                <a:lnTo>
                  <a:pt x="296290" y="891257"/>
                </a:lnTo>
                <a:lnTo>
                  <a:pt x="296614" y="891257"/>
                </a:lnTo>
                <a:lnTo>
                  <a:pt x="296903" y="891040"/>
                </a:lnTo>
                <a:lnTo>
                  <a:pt x="299102" y="891149"/>
                </a:lnTo>
                <a:lnTo>
                  <a:pt x="300184" y="890175"/>
                </a:lnTo>
                <a:lnTo>
                  <a:pt x="300292" y="889851"/>
                </a:lnTo>
                <a:lnTo>
                  <a:pt x="300581" y="889563"/>
                </a:lnTo>
                <a:lnTo>
                  <a:pt x="300581" y="889058"/>
                </a:lnTo>
                <a:lnTo>
                  <a:pt x="300292" y="888770"/>
                </a:lnTo>
                <a:lnTo>
                  <a:pt x="300400" y="888049"/>
                </a:lnTo>
                <a:lnTo>
                  <a:pt x="301193" y="887472"/>
                </a:lnTo>
                <a:lnTo>
                  <a:pt x="301482" y="887472"/>
                </a:lnTo>
                <a:lnTo>
                  <a:pt x="301770" y="887148"/>
                </a:lnTo>
                <a:lnTo>
                  <a:pt x="302167" y="887148"/>
                </a:lnTo>
                <a:lnTo>
                  <a:pt x="302564" y="887653"/>
                </a:lnTo>
                <a:lnTo>
                  <a:pt x="302564" y="887977"/>
                </a:lnTo>
                <a:lnTo>
                  <a:pt x="302888" y="888265"/>
                </a:lnTo>
                <a:lnTo>
                  <a:pt x="302780" y="888554"/>
                </a:lnTo>
                <a:lnTo>
                  <a:pt x="302996" y="888662"/>
                </a:lnTo>
                <a:lnTo>
                  <a:pt x="303285" y="888770"/>
                </a:lnTo>
                <a:lnTo>
                  <a:pt x="303682" y="888445"/>
                </a:lnTo>
                <a:lnTo>
                  <a:pt x="303970" y="888445"/>
                </a:lnTo>
                <a:lnTo>
                  <a:pt x="304294" y="888770"/>
                </a:lnTo>
                <a:lnTo>
                  <a:pt x="304367" y="888662"/>
                </a:lnTo>
                <a:lnTo>
                  <a:pt x="304367" y="888373"/>
                </a:lnTo>
                <a:lnTo>
                  <a:pt x="304871" y="887977"/>
                </a:lnTo>
                <a:lnTo>
                  <a:pt x="305593" y="887977"/>
                </a:lnTo>
                <a:lnTo>
                  <a:pt x="305665" y="888157"/>
                </a:lnTo>
                <a:lnTo>
                  <a:pt x="305665" y="888770"/>
                </a:lnTo>
                <a:lnTo>
                  <a:pt x="306278" y="889346"/>
                </a:lnTo>
                <a:lnTo>
                  <a:pt x="306170" y="890247"/>
                </a:lnTo>
                <a:lnTo>
                  <a:pt x="305881" y="890572"/>
                </a:lnTo>
                <a:lnTo>
                  <a:pt x="306170" y="890860"/>
                </a:lnTo>
                <a:lnTo>
                  <a:pt x="306170" y="891149"/>
                </a:lnTo>
                <a:lnTo>
                  <a:pt x="305196" y="891941"/>
                </a:lnTo>
                <a:lnTo>
                  <a:pt x="305088" y="892266"/>
                </a:lnTo>
                <a:lnTo>
                  <a:pt x="304980" y="892374"/>
                </a:lnTo>
                <a:lnTo>
                  <a:pt x="303682" y="892374"/>
                </a:lnTo>
                <a:lnTo>
                  <a:pt x="302888" y="893059"/>
                </a:lnTo>
                <a:lnTo>
                  <a:pt x="302888" y="893347"/>
                </a:lnTo>
                <a:lnTo>
                  <a:pt x="302492" y="893563"/>
                </a:lnTo>
                <a:lnTo>
                  <a:pt x="302492" y="894753"/>
                </a:lnTo>
                <a:lnTo>
                  <a:pt x="302600" y="894969"/>
                </a:lnTo>
                <a:lnTo>
                  <a:pt x="303898" y="895077"/>
                </a:lnTo>
                <a:lnTo>
                  <a:pt x="303970" y="895149"/>
                </a:lnTo>
                <a:lnTo>
                  <a:pt x="303970" y="896050"/>
                </a:lnTo>
                <a:lnTo>
                  <a:pt x="303790" y="896266"/>
                </a:lnTo>
                <a:lnTo>
                  <a:pt x="303177" y="896158"/>
                </a:lnTo>
                <a:lnTo>
                  <a:pt x="301698" y="897456"/>
                </a:lnTo>
                <a:lnTo>
                  <a:pt x="301590" y="898537"/>
                </a:lnTo>
                <a:lnTo>
                  <a:pt x="300581" y="899438"/>
                </a:lnTo>
                <a:lnTo>
                  <a:pt x="300581" y="899978"/>
                </a:lnTo>
                <a:lnTo>
                  <a:pt x="300292" y="900303"/>
                </a:lnTo>
                <a:lnTo>
                  <a:pt x="301987" y="902105"/>
                </a:lnTo>
                <a:lnTo>
                  <a:pt x="301987" y="902681"/>
                </a:lnTo>
                <a:lnTo>
                  <a:pt x="301806" y="902898"/>
                </a:lnTo>
                <a:lnTo>
                  <a:pt x="300905" y="902790"/>
                </a:lnTo>
                <a:lnTo>
                  <a:pt x="300004" y="903474"/>
                </a:lnTo>
                <a:lnTo>
                  <a:pt x="300004" y="904087"/>
                </a:lnTo>
                <a:lnTo>
                  <a:pt x="300184" y="904303"/>
                </a:lnTo>
                <a:lnTo>
                  <a:pt x="300544" y="904303"/>
                </a:lnTo>
                <a:lnTo>
                  <a:pt x="300941" y="904700"/>
                </a:lnTo>
                <a:lnTo>
                  <a:pt x="300436" y="905204"/>
                </a:lnTo>
                <a:lnTo>
                  <a:pt x="300148" y="905096"/>
                </a:lnTo>
                <a:lnTo>
                  <a:pt x="299931" y="905276"/>
                </a:lnTo>
                <a:lnTo>
                  <a:pt x="299931" y="905889"/>
                </a:lnTo>
                <a:lnTo>
                  <a:pt x="299643" y="906177"/>
                </a:lnTo>
                <a:lnTo>
                  <a:pt x="299535" y="906502"/>
                </a:lnTo>
                <a:lnTo>
                  <a:pt x="299427" y="906574"/>
                </a:lnTo>
                <a:lnTo>
                  <a:pt x="298850" y="906574"/>
                </a:lnTo>
                <a:lnTo>
                  <a:pt x="298633" y="906682"/>
                </a:lnTo>
                <a:lnTo>
                  <a:pt x="298633" y="907295"/>
                </a:lnTo>
                <a:lnTo>
                  <a:pt x="298129" y="907691"/>
                </a:lnTo>
                <a:lnTo>
                  <a:pt x="297732" y="907691"/>
                </a:lnTo>
                <a:lnTo>
                  <a:pt x="297155" y="908196"/>
                </a:lnTo>
                <a:lnTo>
                  <a:pt x="296145" y="908196"/>
                </a:lnTo>
                <a:lnTo>
                  <a:pt x="295857" y="908484"/>
                </a:lnTo>
                <a:lnTo>
                  <a:pt x="295568" y="908484"/>
                </a:lnTo>
                <a:lnTo>
                  <a:pt x="295244" y="908700"/>
                </a:lnTo>
                <a:lnTo>
                  <a:pt x="294955" y="908700"/>
                </a:lnTo>
                <a:lnTo>
                  <a:pt x="294739" y="908772"/>
                </a:lnTo>
                <a:lnTo>
                  <a:pt x="294739" y="909097"/>
                </a:lnTo>
                <a:lnTo>
                  <a:pt x="294342" y="909385"/>
                </a:lnTo>
                <a:lnTo>
                  <a:pt x="294342" y="909673"/>
                </a:lnTo>
                <a:lnTo>
                  <a:pt x="294234" y="909781"/>
                </a:lnTo>
                <a:lnTo>
                  <a:pt x="293261" y="909781"/>
                </a:lnTo>
                <a:lnTo>
                  <a:pt x="292936" y="909493"/>
                </a:lnTo>
                <a:lnTo>
                  <a:pt x="292359" y="909385"/>
                </a:lnTo>
                <a:lnTo>
                  <a:pt x="292143" y="909601"/>
                </a:lnTo>
                <a:lnTo>
                  <a:pt x="292143" y="909889"/>
                </a:lnTo>
                <a:lnTo>
                  <a:pt x="291963" y="909998"/>
                </a:lnTo>
                <a:lnTo>
                  <a:pt x="291638" y="909998"/>
                </a:lnTo>
                <a:lnTo>
                  <a:pt x="291169" y="910394"/>
                </a:lnTo>
                <a:lnTo>
                  <a:pt x="291169" y="910971"/>
                </a:lnTo>
                <a:lnTo>
                  <a:pt x="290845" y="911295"/>
                </a:lnTo>
                <a:lnTo>
                  <a:pt x="290773" y="911872"/>
                </a:lnTo>
                <a:lnTo>
                  <a:pt x="291638" y="912773"/>
                </a:lnTo>
                <a:lnTo>
                  <a:pt x="291638" y="913385"/>
                </a:lnTo>
                <a:lnTo>
                  <a:pt x="291458" y="913493"/>
                </a:lnTo>
                <a:lnTo>
                  <a:pt x="290556" y="913493"/>
                </a:lnTo>
                <a:lnTo>
                  <a:pt x="290376" y="913566"/>
                </a:lnTo>
                <a:lnTo>
                  <a:pt x="290376" y="913890"/>
                </a:lnTo>
                <a:lnTo>
                  <a:pt x="290160" y="914070"/>
                </a:lnTo>
                <a:lnTo>
                  <a:pt x="289871" y="913998"/>
                </a:lnTo>
                <a:lnTo>
                  <a:pt x="289150" y="914575"/>
                </a:lnTo>
                <a:lnTo>
                  <a:pt x="288862" y="914575"/>
                </a:lnTo>
                <a:lnTo>
                  <a:pt x="287275" y="915980"/>
                </a:lnTo>
                <a:lnTo>
                  <a:pt x="285689" y="915872"/>
                </a:lnTo>
                <a:lnTo>
                  <a:pt x="285364" y="916088"/>
                </a:lnTo>
                <a:lnTo>
                  <a:pt x="283489" y="915980"/>
                </a:lnTo>
                <a:lnTo>
                  <a:pt x="283164" y="916269"/>
                </a:lnTo>
                <a:lnTo>
                  <a:pt x="282876" y="915980"/>
                </a:lnTo>
                <a:lnTo>
                  <a:pt x="282191" y="915872"/>
                </a:lnTo>
                <a:lnTo>
                  <a:pt x="281758" y="915476"/>
                </a:lnTo>
                <a:lnTo>
                  <a:pt x="281758" y="914899"/>
                </a:lnTo>
                <a:lnTo>
                  <a:pt x="281470" y="914503"/>
                </a:lnTo>
                <a:lnTo>
                  <a:pt x="281578" y="913674"/>
                </a:lnTo>
                <a:lnTo>
                  <a:pt x="281181" y="913205"/>
                </a:lnTo>
                <a:lnTo>
                  <a:pt x="279270" y="913097"/>
                </a:lnTo>
                <a:lnTo>
                  <a:pt x="278477" y="912304"/>
                </a:lnTo>
                <a:lnTo>
                  <a:pt x="278585" y="911691"/>
                </a:lnTo>
                <a:lnTo>
                  <a:pt x="278297" y="911403"/>
                </a:lnTo>
                <a:lnTo>
                  <a:pt x="278369" y="909601"/>
                </a:lnTo>
                <a:lnTo>
                  <a:pt x="277864" y="909097"/>
                </a:lnTo>
                <a:lnTo>
                  <a:pt x="276998" y="908988"/>
                </a:lnTo>
                <a:lnTo>
                  <a:pt x="276602" y="908592"/>
                </a:lnTo>
                <a:lnTo>
                  <a:pt x="276602" y="907403"/>
                </a:lnTo>
                <a:lnTo>
                  <a:pt x="276494" y="907186"/>
                </a:lnTo>
                <a:lnTo>
                  <a:pt x="274907" y="907078"/>
                </a:lnTo>
                <a:lnTo>
                  <a:pt x="274691" y="906790"/>
                </a:lnTo>
                <a:lnTo>
                  <a:pt x="274294" y="906790"/>
                </a:lnTo>
                <a:lnTo>
                  <a:pt x="274006" y="907078"/>
                </a:lnTo>
                <a:lnTo>
                  <a:pt x="273393" y="907006"/>
                </a:lnTo>
                <a:lnTo>
                  <a:pt x="272996" y="907295"/>
                </a:lnTo>
                <a:lnTo>
                  <a:pt x="272383" y="907295"/>
                </a:lnTo>
                <a:lnTo>
                  <a:pt x="272095" y="907583"/>
                </a:lnTo>
                <a:lnTo>
                  <a:pt x="271518" y="907511"/>
                </a:lnTo>
                <a:lnTo>
                  <a:pt x="271085" y="907799"/>
                </a:lnTo>
                <a:lnTo>
                  <a:pt x="270797" y="907799"/>
                </a:lnTo>
                <a:lnTo>
                  <a:pt x="269715" y="908700"/>
                </a:lnTo>
                <a:lnTo>
                  <a:pt x="269607" y="908988"/>
                </a:lnTo>
                <a:lnTo>
                  <a:pt x="269318" y="909313"/>
                </a:lnTo>
                <a:lnTo>
                  <a:pt x="269390" y="909493"/>
                </a:lnTo>
                <a:lnTo>
                  <a:pt x="270688" y="909493"/>
                </a:lnTo>
                <a:lnTo>
                  <a:pt x="270905" y="909709"/>
                </a:lnTo>
                <a:lnTo>
                  <a:pt x="270797" y="910286"/>
                </a:lnTo>
                <a:lnTo>
                  <a:pt x="270292" y="910682"/>
                </a:lnTo>
                <a:lnTo>
                  <a:pt x="269102" y="910610"/>
                </a:lnTo>
                <a:lnTo>
                  <a:pt x="268921" y="910502"/>
                </a:lnTo>
                <a:lnTo>
                  <a:pt x="268921" y="910214"/>
                </a:lnTo>
                <a:lnTo>
                  <a:pt x="268813" y="909998"/>
                </a:lnTo>
                <a:lnTo>
                  <a:pt x="268489" y="909998"/>
                </a:lnTo>
                <a:lnTo>
                  <a:pt x="268308" y="910106"/>
                </a:lnTo>
                <a:lnTo>
                  <a:pt x="268200" y="911295"/>
                </a:lnTo>
                <a:lnTo>
                  <a:pt x="268128" y="911511"/>
                </a:lnTo>
                <a:lnTo>
                  <a:pt x="267804" y="911403"/>
                </a:lnTo>
                <a:lnTo>
                  <a:pt x="267515" y="911079"/>
                </a:lnTo>
                <a:lnTo>
                  <a:pt x="267119" y="911403"/>
                </a:lnTo>
                <a:lnTo>
                  <a:pt x="266830" y="911403"/>
                </a:lnTo>
                <a:lnTo>
                  <a:pt x="266722" y="911187"/>
                </a:lnTo>
                <a:lnTo>
                  <a:pt x="266722" y="910899"/>
                </a:lnTo>
                <a:lnTo>
                  <a:pt x="266506" y="910790"/>
                </a:lnTo>
                <a:lnTo>
                  <a:pt x="266217" y="911007"/>
                </a:lnTo>
                <a:lnTo>
                  <a:pt x="265929" y="911007"/>
                </a:lnTo>
                <a:lnTo>
                  <a:pt x="264631" y="912088"/>
                </a:lnTo>
                <a:lnTo>
                  <a:pt x="264234" y="912088"/>
                </a:lnTo>
                <a:lnTo>
                  <a:pt x="264018" y="911800"/>
                </a:lnTo>
                <a:lnTo>
                  <a:pt x="263621" y="911800"/>
                </a:lnTo>
                <a:lnTo>
                  <a:pt x="263513" y="911583"/>
                </a:lnTo>
                <a:lnTo>
                  <a:pt x="263513" y="911007"/>
                </a:lnTo>
                <a:lnTo>
                  <a:pt x="263224" y="910682"/>
                </a:lnTo>
                <a:lnTo>
                  <a:pt x="263405" y="908916"/>
                </a:lnTo>
                <a:lnTo>
                  <a:pt x="262936" y="908412"/>
                </a:lnTo>
                <a:lnTo>
                  <a:pt x="262611" y="908412"/>
                </a:lnTo>
                <a:lnTo>
                  <a:pt x="262431" y="908304"/>
                </a:lnTo>
                <a:lnTo>
                  <a:pt x="262611" y="906502"/>
                </a:lnTo>
                <a:lnTo>
                  <a:pt x="262431" y="906321"/>
                </a:lnTo>
                <a:lnTo>
                  <a:pt x="262143" y="906321"/>
                </a:lnTo>
                <a:lnTo>
                  <a:pt x="261133" y="907114"/>
                </a:lnTo>
                <a:lnTo>
                  <a:pt x="260844" y="907114"/>
                </a:lnTo>
                <a:lnTo>
                  <a:pt x="260520" y="907403"/>
                </a:lnTo>
                <a:lnTo>
                  <a:pt x="258933" y="907295"/>
                </a:lnTo>
                <a:lnTo>
                  <a:pt x="258753" y="907114"/>
                </a:lnTo>
                <a:lnTo>
                  <a:pt x="258825" y="906502"/>
                </a:lnTo>
                <a:lnTo>
                  <a:pt x="259042" y="906394"/>
                </a:lnTo>
                <a:lnTo>
                  <a:pt x="259330" y="906394"/>
                </a:lnTo>
                <a:lnTo>
                  <a:pt x="259438" y="906321"/>
                </a:lnTo>
                <a:lnTo>
                  <a:pt x="259330" y="906105"/>
                </a:lnTo>
                <a:lnTo>
                  <a:pt x="259042" y="906105"/>
                </a:lnTo>
                <a:lnTo>
                  <a:pt x="258717" y="905817"/>
                </a:lnTo>
                <a:lnTo>
                  <a:pt x="258032" y="905817"/>
                </a:lnTo>
                <a:lnTo>
                  <a:pt x="257852" y="905420"/>
                </a:lnTo>
                <a:lnTo>
                  <a:pt x="257130" y="905420"/>
                </a:lnTo>
                <a:lnTo>
                  <a:pt x="257022" y="905204"/>
                </a:lnTo>
                <a:lnTo>
                  <a:pt x="257022" y="904303"/>
                </a:lnTo>
                <a:lnTo>
                  <a:pt x="257743" y="903835"/>
                </a:lnTo>
                <a:lnTo>
                  <a:pt x="257743" y="903222"/>
                </a:lnTo>
                <a:lnTo>
                  <a:pt x="257635" y="903006"/>
                </a:lnTo>
                <a:lnTo>
                  <a:pt x="257130" y="903510"/>
                </a:lnTo>
                <a:lnTo>
                  <a:pt x="257130" y="903835"/>
                </a:lnTo>
                <a:lnTo>
                  <a:pt x="256842" y="904015"/>
                </a:lnTo>
                <a:lnTo>
                  <a:pt x="256734" y="904303"/>
                </a:lnTo>
                <a:lnTo>
                  <a:pt x="256445" y="904628"/>
                </a:lnTo>
                <a:lnTo>
                  <a:pt x="256445" y="905204"/>
                </a:lnTo>
                <a:lnTo>
                  <a:pt x="256734" y="905529"/>
                </a:lnTo>
                <a:lnTo>
                  <a:pt x="256662" y="905817"/>
                </a:lnTo>
                <a:lnTo>
                  <a:pt x="256950" y="906105"/>
                </a:lnTo>
                <a:lnTo>
                  <a:pt x="256950" y="906718"/>
                </a:lnTo>
                <a:lnTo>
                  <a:pt x="257275" y="907006"/>
                </a:lnTo>
                <a:lnTo>
                  <a:pt x="257275" y="907331"/>
                </a:lnTo>
                <a:lnTo>
                  <a:pt x="256842" y="907619"/>
                </a:lnTo>
                <a:lnTo>
                  <a:pt x="256842" y="907907"/>
                </a:lnTo>
                <a:lnTo>
                  <a:pt x="257743" y="908808"/>
                </a:lnTo>
                <a:lnTo>
                  <a:pt x="257743" y="909205"/>
                </a:lnTo>
                <a:lnTo>
                  <a:pt x="258068" y="909421"/>
                </a:lnTo>
                <a:lnTo>
                  <a:pt x="258068" y="909817"/>
                </a:lnTo>
                <a:lnTo>
                  <a:pt x="258537" y="910430"/>
                </a:lnTo>
                <a:lnTo>
                  <a:pt x="258537" y="911619"/>
                </a:lnTo>
                <a:lnTo>
                  <a:pt x="258645" y="911728"/>
                </a:lnTo>
                <a:lnTo>
                  <a:pt x="258825" y="911619"/>
                </a:lnTo>
                <a:lnTo>
                  <a:pt x="258825" y="910718"/>
                </a:lnTo>
                <a:lnTo>
                  <a:pt x="259150" y="910430"/>
                </a:lnTo>
                <a:lnTo>
                  <a:pt x="259222" y="909817"/>
                </a:lnTo>
                <a:lnTo>
                  <a:pt x="259438" y="909709"/>
                </a:lnTo>
                <a:lnTo>
                  <a:pt x="260340" y="909817"/>
                </a:lnTo>
                <a:lnTo>
                  <a:pt x="260628" y="910106"/>
                </a:lnTo>
                <a:lnTo>
                  <a:pt x="260953" y="910106"/>
                </a:lnTo>
                <a:lnTo>
                  <a:pt x="261133" y="910322"/>
                </a:lnTo>
                <a:lnTo>
                  <a:pt x="261025" y="910610"/>
                </a:lnTo>
                <a:lnTo>
                  <a:pt x="261349" y="910935"/>
                </a:lnTo>
                <a:lnTo>
                  <a:pt x="261349" y="911511"/>
                </a:lnTo>
                <a:lnTo>
                  <a:pt x="261025" y="911728"/>
                </a:lnTo>
                <a:lnTo>
                  <a:pt x="260953" y="912016"/>
                </a:lnTo>
                <a:lnTo>
                  <a:pt x="260628" y="912304"/>
                </a:lnTo>
                <a:lnTo>
                  <a:pt x="260628" y="912629"/>
                </a:lnTo>
                <a:lnTo>
                  <a:pt x="260448" y="912809"/>
                </a:lnTo>
                <a:lnTo>
                  <a:pt x="260123" y="912701"/>
                </a:lnTo>
                <a:lnTo>
                  <a:pt x="259943" y="912917"/>
                </a:lnTo>
                <a:lnTo>
                  <a:pt x="259943" y="913097"/>
                </a:lnTo>
                <a:lnTo>
                  <a:pt x="259835" y="913313"/>
                </a:lnTo>
                <a:lnTo>
                  <a:pt x="259150" y="913205"/>
                </a:lnTo>
                <a:lnTo>
                  <a:pt x="259042" y="913421"/>
                </a:lnTo>
                <a:lnTo>
                  <a:pt x="259042" y="913710"/>
                </a:lnTo>
                <a:lnTo>
                  <a:pt x="258140" y="914395"/>
                </a:lnTo>
                <a:lnTo>
                  <a:pt x="257852" y="914395"/>
                </a:lnTo>
                <a:lnTo>
                  <a:pt x="257635" y="914503"/>
                </a:lnTo>
                <a:lnTo>
                  <a:pt x="257852" y="914719"/>
                </a:lnTo>
                <a:lnTo>
                  <a:pt x="258753" y="914719"/>
                </a:lnTo>
                <a:lnTo>
                  <a:pt x="258933" y="914899"/>
                </a:lnTo>
                <a:lnTo>
                  <a:pt x="258861" y="915512"/>
                </a:lnTo>
                <a:lnTo>
                  <a:pt x="259150" y="915800"/>
                </a:lnTo>
                <a:lnTo>
                  <a:pt x="259150" y="916413"/>
                </a:lnTo>
                <a:lnTo>
                  <a:pt x="258753" y="916701"/>
                </a:lnTo>
                <a:lnTo>
                  <a:pt x="258753" y="917025"/>
                </a:lnTo>
                <a:lnTo>
                  <a:pt x="259042" y="917314"/>
                </a:lnTo>
                <a:lnTo>
                  <a:pt x="259042" y="917926"/>
                </a:lnTo>
                <a:lnTo>
                  <a:pt x="259655" y="918503"/>
                </a:lnTo>
                <a:lnTo>
                  <a:pt x="259546" y="919404"/>
                </a:lnTo>
                <a:lnTo>
                  <a:pt x="259835" y="919692"/>
                </a:lnTo>
                <a:lnTo>
                  <a:pt x="259835" y="920017"/>
                </a:lnTo>
                <a:lnTo>
                  <a:pt x="260159" y="920305"/>
                </a:lnTo>
                <a:lnTo>
                  <a:pt x="260159" y="920593"/>
                </a:lnTo>
                <a:lnTo>
                  <a:pt x="260448" y="920918"/>
                </a:lnTo>
                <a:lnTo>
                  <a:pt x="260340" y="921494"/>
                </a:lnTo>
                <a:lnTo>
                  <a:pt x="260664" y="921819"/>
                </a:lnTo>
                <a:lnTo>
                  <a:pt x="260556" y="923008"/>
                </a:lnTo>
                <a:lnTo>
                  <a:pt x="260953" y="923296"/>
                </a:lnTo>
                <a:lnTo>
                  <a:pt x="260844" y="924486"/>
                </a:lnTo>
                <a:lnTo>
                  <a:pt x="260448" y="924810"/>
                </a:lnTo>
                <a:lnTo>
                  <a:pt x="260448" y="925098"/>
                </a:lnTo>
                <a:lnTo>
                  <a:pt x="259258" y="926108"/>
                </a:lnTo>
                <a:lnTo>
                  <a:pt x="258681" y="925999"/>
                </a:lnTo>
                <a:lnTo>
                  <a:pt x="258356" y="926288"/>
                </a:lnTo>
                <a:lnTo>
                  <a:pt x="257780" y="926288"/>
                </a:lnTo>
                <a:lnTo>
                  <a:pt x="257383" y="926576"/>
                </a:lnTo>
                <a:lnTo>
                  <a:pt x="255868" y="926504"/>
                </a:lnTo>
                <a:lnTo>
                  <a:pt x="255472" y="926684"/>
                </a:lnTo>
                <a:lnTo>
                  <a:pt x="255183" y="926684"/>
                </a:lnTo>
                <a:lnTo>
                  <a:pt x="254174" y="927477"/>
                </a:lnTo>
                <a:lnTo>
                  <a:pt x="253561" y="927477"/>
                </a:lnTo>
                <a:lnTo>
                  <a:pt x="253272" y="927802"/>
                </a:lnTo>
                <a:lnTo>
                  <a:pt x="252984" y="927693"/>
                </a:lnTo>
                <a:lnTo>
                  <a:pt x="252587" y="927982"/>
                </a:lnTo>
                <a:lnTo>
                  <a:pt x="252263" y="927982"/>
                </a:lnTo>
                <a:lnTo>
                  <a:pt x="251974" y="927693"/>
                </a:lnTo>
                <a:lnTo>
                  <a:pt x="251686" y="927693"/>
                </a:lnTo>
                <a:lnTo>
                  <a:pt x="251361" y="927297"/>
                </a:lnTo>
                <a:lnTo>
                  <a:pt x="251073" y="927297"/>
                </a:lnTo>
                <a:lnTo>
                  <a:pt x="250171" y="927982"/>
                </a:lnTo>
                <a:lnTo>
                  <a:pt x="250171" y="928883"/>
                </a:lnTo>
                <a:lnTo>
                  <a:pt x="250568" y="929387"/>
                </a:lnTo>
                <a:lnTo>
                  <a:pt x="250856" y="929387"/>
                </a:lnTo>
                <a:lnTo>
                  <a:pt x="251253" y="929099"/>
                </a:lnTo>
                <a:lnTo>
                  <a:pt x="251578" y="929099"/>
                </a:lnTo>
                <a:lnTo>
                  <a:pt x="252551" y="928270"/>
                </a:lnTo>
                <a:lnTo>
                  <a:pt x="252876" y="928270"/>
                </a:lnTo>
                <a:lnTo>
                  <a:pt x="253164" y="928090"/>
                </a:lnTo>
                <a:lnTo>
                  <a:pt x="253849" y="928090"/>
                </a:lnTo>
                <a:lnTo>
                  <a:pt x="254174" y="927802"/>
                </a:lnTo>
                <a:lnTo>
                  <a:pt x="254462" y="927802"/>
                </a:lnTo>
                <a:lnTo>
                  <a:pt x="254751" y="927585"/>
                </a:lnTo>
                <a:lnTo>
                  <a:pt x="255183" y="927585"/>
                </a:lnTo>
                <a:lnTo>
                  <a:pt x="255472" y="927297"/>
                </a:lnTo>
                <a:lnTo>
                  <a:pt x="255760" y="927297"/>
                </a:lnTo>
                <a:lnTo>
                  <a:pt x="256049" y="927009"/>
                </a:lnTo>
                <a:lnTo>
                  <a:pt x="256445" y="927081"/>
                </a:lnTo>
                <a:lnTo>
                  <a:pt x="256662" y="927405"/>
                </a:lnTo>
                <a:lnTo>
                  <a:pt x="257347" y="926792"/>
                </a:lnTo>
                <a:lnTo>
                  <a:pt x="257671" y="927081"/>
                </a:lnTo>
                <a:lnTo>
                  <a:pt x="257960" y="927189"/>
                </a:lnTo>
                <a:lnTo>
                  <a:pt x="258248" y="927477"/>
                </a:lnTo>
                <a:lnTo>
                  <a:pt x="260159" y="927585"/>
                </a:lnTo>
                <a:lnTo>
                  <a:pt x="260268" y="927802"/>
                </a:lnTo>
                <a:lnTo>
                  <a:pt x="260268" y="928378"/>
                </a:lnTo>
                <a:lnTo>
                  <a:pt x="260556" y="928703"/>
                </a:lnTo>
                <a:lnTo>
                  <a:pt x="260448" y="930468"/>
                </a:lnTo>
                <a:lnTo>
                  <a:pt x="259763" y="930973"/>
                </a:lnTo>
                <a:lnTo>
                  <a:pt x="259655" y="932162"/>
                </a:lnTo>
                <a:lnTo>
                  <a:pt x="259582" y="932271"/>
                </a:lnTo>
                <a:lnTo>
                  <a:pt x="258861" y="932271"/>
                </a:lnTo>
                <a:lnTo>
                  <a:pt x="258573" y="932559"/>
                </a:lnTo>
                <a:lnTo>
                  <a:pt x="258248" y="932487"/>
                </a:lnTo>
                <a:lnTo>
                  <a:pt x="257563" y="933063"/>
                </a:lnTo>
                <a:lnTo>
                  <a:pt x="256662" y="932955"/>
                </a:lnTo>
                <a:lnTo>
                  <a:pt x="256373" y="932667"/>
                </a:lnTo>
                <a:lnTo>
                  <a:pt x="255760" y="932667"/>
                </a:lnTo>
                <a:lnTo>
                  <a:pt x="255580" y="932487"/>
                </a:lnTo>
                <a:lnTo>
                  <a:pt x="255580" y="932162"/>
                </a:lnTo>
                <a:lnTo>
                  <a:pt x="254859" y="931369"/>
                </a:lnTo>
                <a:lnTo>
                  <a:pt x="254570" y="931369"/>
                </a:lnTo>
                <a:lnTo>
                  <a:pt x="254282" y="931081"/>
                </a:lnTo>
                <a:lnTo>
                  <a:pt x="253669" y="931081"/>
                </a:lnTo>
                <a:lnTo>
                  <a:pt x="253453" y="931189"/>
                </a:lnTo>
                <a:lnTo>
                  <a:pt x="253453" y="931478"/>
                </a:lnTo>
                <a:lnTo>
                  <a:pt x="253056" y="931766"/>
                </a:lnTo>
                <a:lnTo>
                  <a:pt x="253380" y="932090"/>
                </a:lnTo>
                <a:lnTo>
                  <a:pt x="253272" y="932162"/>
                </a:lnTo>
                <a:lnTo>
                  <a:pt x="252695" y="932162"/>
                </a:lnTo>
                <a:lnTo>
                  <a:pt x="252371" y="931874"/>
                </a:lnTo>
                <a:lnTo>
                  <a:pt x="251686" y="931766"/>
                </a:lnTo>
                <a:lnTo>
                  <a:pt x="251361" y="931478"/>
                </a:lnTo>
                <a:lnTo>
                  <a:pt x="250388" y="932271"/>
                </a:lnTo>
                <a:lnTo>
                  <a:pt x="249198" y="932271"/>
                </a:lnTo>
                <a:lnTo>
                  <a:pt x="248873" y="931874"/>
                </a:lnTo>
                <a:lnTo>
                  <a:pt x="248585" y="931874"/>
                </a:lnTo>
                <a:lnTo>
                  <a:pt x="248008" y="931261"/>
                </a:lnTo>
                <a:lnTo>
                  <a:pt x="245195" y="931081"/>
                </a:lnTo>
                <a:lnTo>
                  <a:pt x="244582" y="930468"/>
                </a:lnTo>
                <a:lnTo>
                  <a:pt x="244294" y="930360"/>
                </a:lnTo>
                <a:lnTo>
                  <a:pt x="244005" y="930072"/>
                </a:lnTo>
                <a:lnTo>
                  <a:pt x="243284" y="930072"/>
                </a:lnTo>
                <a:lnTo>
                  <a:pt x="243104" y="929784"/>
                </a:lnTo>
                <a:lnTo>
                  <a:pt x="242707" y="929676"/>
                </a:lnTo>
                <a:lnTo>
                  <a:pt x="242311" y="929279"/>
                </a:lnTo>
                <a:lnTo>
                  <a:pt x="242311" y="928666"/>
                </a:lnTo>
                <a:lnTo>
                  <a:pt x="241914" y="928198"/>
                </a:lnTo>
                <a:lnTo>
                  <a:pt x="239714" y="928090"/>
                </a:lnTo>
                <a:lnTo>
                  <a:pt x="239426" y="927693"/>
                </a:lnTo>
                <a:lnTo>
                  <a:pt x="238813" y="927693"/>
                </a:lnTo>
                <a:lnTo>
                  <a:pt x="238524" y="927405"/>
                </a:lnTo>
                <a:lnTo>
                  <a:pt x="238200" y="927405"/>
                </a:lnTo>
                <a:lnTo>
                  <a:pt x="237911" y="926973"/>
                </a:lnTo>
                <a:lnTo>
                  <a:pt x="237587" y="926973"/>
                </a:lnTo>
                <a:lnTo>
                  <a:pt x="237298" y="926684"/>
                </a:lnTo>
                <a:lnTo>
                  <a:pt x="237118" y="926792"/>
                </a:lnTo>
                <a:lnTo>
                  <a:pt x="237118" y="927081"/>
                </a:lnTo>
                <a:lnTo>
                  <a:pt x="238092" y="928270"/>
                </a:lnTo>
                <a:lnTo>
                  <a:pt x="238705" y="928270"/>
                </a:lnTo>
                <a:lnTo>
                  <a:pt x="238993" y="928594"/>
                </a:lnTo>
                <a:lnTo>
                  <a:pt x="239714" y="928594"/>
                </a:lnTo>
                <a:lnTo>
                  <a:pt x="239895" y="928991"/>
                </a:lnTo>
                <a:lnTo>
                  <a:pt x="240904" y="928991"/>
                </a:lnTo>
                <a:lnTo>
                  <a:pt x="241878" y="930072"/>
                </a:lnTo>
                <a:lnTo>
                  <a:pt x="241878" y="930973"/>
                </a:lnTo>
                <a:lnTo>
                  <a:pt x="241481" y="931261"/>
                </a:lnTo>
                <a:lnTo>
                  <a:pt x="241481" y="931874"/>
                </a:lnTo>
                <a:lnTo>
                  <a:pt x="241589" y="932090"/>
                </a:lnTo>
                <a:lnTo>
                  <a:pt x="241770" y="931874"/>
                </a:lnTo>
                <a:lnTo>
                  <a:pt x="241770" y="931586"/>
                </a:lnTo>
                <a:lnTo>
                  <a:pt x="242275" y="931189"/>
                </a:lnTo>
                <a:lnTo>
                  <a:pt x="243284" y="931261"/>
                </a:lnTo>
                <a:lnTo>
                  <a:pt x="244077" y="932162"/>
                </a:lnTo>
                <a:lnTo>
                  <a:pt x="244258" y="932090"/>
                </a:lnTo>
                <a:lnTo>
                  <a:pt x="244258" y="931478"/>
                </a:lnTo>
                <a:lnTo>
                  <a:pt x="244474" y="931369"/>
                </a:lnTo>
                <a:lnTo>
                  <a:pt x="245484" y="931369"/>
                </a:lnTo>
                <a:lnTo>
                  <a:pt x="245556" y="931586"/>
                </a:lnTo>
                <a:lnTo>
                  <a:pt x="245556" y="931874"/>
                </a:lnTo>
                <a:lnTo>
                  <a:pt x="245664" y="931982"/>
                </a:lnTo>
                <a:lnTo>
                  <a:pt x="245952" y="931658"/>
                </a:lnTo>
                <a:lnTo>
                  <a:pt x="246962" y="931766"/>
                </a:lnTo>
                <a:lnTo>
                  <a:pt x="247251" y="932054"/>
                </a:lnTo>
                <a:lnTo>
                  <a:pt x="247575" y="932054"/>
                </a:lnTo>
                <a:lnTo>
                  <a:pt x="247755" y="932271"/>
                </a:lnTo>
                <a:lnTo>
                  <a:pt x="247683" y="932559"/>
                </a:lnTo>
                <a:lnTo>
                  <a:pt x="248152" y="933063"/>
                </a:lnTo>
                <a:lnTo>
                  <a:pt x="248477" y="933063"/>
                </a:lnTo>
                <a:lnTo>
                  <a:pt x="248549" y="933280"/>
                </a:lnTo>
                <a:lnTo>
                  <a:pt x="248477" y="934974"/>
                </a:lnTo>
                <a:lnTo>
                  <a:pt x="247972" y="935370"/>
                </a:lnTo>
                <a:lnTo>
                  <a:pt x="247395" y="935370"/>
                </a:lnTo>
                <a:lnTo>
                  <a:pt x="247070" y="935658"/>
                </a:lnTo>
                <a:lnTo>
                  <a:pt x="246782" y="935658"/>
                </a:lnTo>
                <a:lnTo>
                  <a:pt x="246061" y="936163"/>
                </a:lnTo>
                <a:lnTo>
                  <a:pt x="245772" y="936163"/>
                </a:lnTo>
                <a:lnTo>
                  <a:pt x="245592" y="936235"/>
                </a:lnTo>
                <a:lnTo>
                  <a:pt x="245592" y="936559"/>
                </a:lnTo>
                <a:lnTo>
                  <a:pt x="245267" y="936848"/>
                </a:lnTo>
                <a:lnTo>
                  <a:pt x="245195" y="937136"/>
                </a:lnTo>
                <a:lnTo>
                  <a:pt x="244690" y="937532"/>
                </a:lnTo>
                <a:lnTo>
                  <a:pt x="244077" y="937532"/>
                </a:lnTo>
                <a:lnTo>
                  <a:pt x="243897" y="937641"/>
                </a:lnTo>
                <a:lnTo>
                  <a:pt x="243789" y="939154"/>
                </a:lnTo>
                <a:lnTo>
                  <a:pt x="243500" y="939443"/>
                </a:lnTo>
                <a:lnTo>
                  <a:pt x="243500" y="939731"/>
                </a:lnTo>
                <a:lnTo>
                  <a:pt x="242275" y="940632"/>
                </a:lnTo>
                <a:lnTo>
                  <a:pt x="241986" y="940632"/>
                </a:lnTo>
                <a:lnTo>
                  <a:pt x="241698" y="940956"/>
                </a:lnTo>
                <a:lnTo>
                  <a:pt x="240688" y="940848"/>
                </a:lnTo>
                <a:lnTo>
                  <a:pt x="240399" y="941136"/>
                </a:lnTo>
                <a:lnTo>
                  <a:pt x="240111" y="940848"/>
                </a:lnTo>
                <a:lnTo>
                  <a:pt x="239210" y="940740"/>
                </a:lnTo>
                <a:lnTo>
                  <a:pt x="238885" y="940452"/>
                </a:lnTo>
                <a:lnTo>
                  <a:pt x="238705" y="940560"/>
                </a:lnTo>
                <a:lnTo>
                  <a:pt x="238705" y="940848"/>
                </a:lnTo>
                <a:lnTo>
                  <a:pt x="238488" y="941028"/>
                </a:lnTo>
                <a:lnTo>
                  <a:pt x="238200" y="940956"/>
                </a:lnTo>
                <a:lnTo>
                  <a:pt x="237911" y="941245"/>
                </a:lnTo>
                <a:lnTo>
                  <a:pt x="237587" y="941245"/>
                </a:lnTo>
                <a:lnTo>
                  <a:pt x="237298" y="940956"/>
                </a:lnTo>
                <a:lnTo>
                  <a:pt x="237082" y="941028"/>
                </a:lnTo>
                <a:lnTo>
                  <a:pt x="237010" y="941929"/>
                </a:lnTo>
                <a:lnTo>
                  <a:pt x="236902" y="942146"/>
                </a:lnTo>
                <a:lnTo>
                  <a:pt x="235604" y="942037"/>
                </a:lnTo>
                <a:lnTo>
                  <a:pt x="235207" y="941533"/>
                </a:lnTo>
                <a:lnTo>
                  <a:pt x="235207" y="941245"/>
                </a:lnTo>
                <a:lnTo>
                  <a:pt x="235027" y="941028"/>
                </a:lnTo>
                <a:lnTo>
                  <a:pt x="234919" y="941245"/>
                </a:lnTo>
                <a:lnTo>
                  <a:pt x="234810" y="941821"/>
                </a:lnTo>
                <a:lnTo>
                  <a:pt x="234738" y="941929"/>
                </a:lnTo>
                <a:lnTo>
                  <a:pt x="234414" y="941929"/>
                </a:lnTo>
                <a:lnTo>
                  <a:pt x="233945" y="941425"/>
                </a:lnTo>
                <a:lnTo>
                  <a:pt x="233945" y="941136"/>
                </a:lnTo>
                <a:lnTo>
                  <a:pt x="233548" y="940632"/>
                </a:lnTo>
                <a:lnTo>
                  <a:pt x="233224" y="940632"/>
                </a:lnTo>
                <a:lnTo>
                  <a:pt x="232719" y="941028"/>
                </a:lnTo>
                <a:lnTo>
                  <a:pt x="232719" y="941353"/>
                </a:lnTo>
                <a:lnTo>
                  <a:pt x="233044" y="941749"/>
                </a:lnTo>
                <a:lnTo>
                  <a:pt x="232935" y="942218"/>
                </a:lnTo>
                <a:lnTo>
                  <a:pt x="232755" y="942434"/>
                </a:lnTo>
                <a:lnTo>
                  <a:pt x="232142" y="942326"/>
                </a:lnTo>
                <a:lnTo>
                  <a:pt x="231854" y="942650"/>
                </a:lnTo>
                <a:lnTo>
                  <a:pt x="231133" y="941821"/>
                </a:lnTo>
                <a:lnTo>
                  <a:pt x="231133" y="941533"/>
                </a:lnTo>
                <a:lnTo>
                  <a:pt x="230952" y="941353"/>
                </a:lnTo>
                <a:lnTo>
                  <a:pt x="230628" y="941353"/>
                </a:lnTo>
                <a:lnTo>
                  <a:pt x="230339" y="941641"/>
                </a:lnTo>
                <a:lnTo>
                  <a:pt x="230051" y="941641"/>
                </a:lnTo>
                <a:lnTo>
                  <a:pt x="229654" y="941929"/>
                </a:lnTo>
                <a:lnTo>
                  <a:pt x="229041" y="941857"/>
                </a:lnTo>
                <a:lnTo>
                  <a:pt x="228753" y="941533"/>
                </a:lnTo>
                <a:lnTo>
                  <a:pt x="228536" y="941749"/>
                </a:lnTo>
                <a:lnTo>
                  <a:pt x="228536" y="942037"/>
                </a:lnTo>
                <a:lnTo>
                  <a:pt x="228861" y="942326"/>
                </a:lnTo>
                <a:lnTo>
                  <a:pt x="228861" y="942938"/>
                </a:lnTo>
                <a:lnTo>
                  <a:pt x="228356" y="943335"/>
                </a:lnTo>
                <a:lnTo>
                  <a:pt x="228032" y="943227"/>
                </a:lnTo>
                <a:lnTo>
                  <a:pt x="227635" y="943551"/>
                </a:lnTo>
                <a:lnTo>
                  <a:pt x="227058" y="943551"/>
                </a:lnTo>
                <a:lnTo>
                  <a:pt x="226733" y="943839"/>
                </a:lnTo>
                <a:lnTo>
                  <a:pt x="224858" y="943623"/>
                </a:lnTo>
                <a:lnTo>
                  <a:pt x="224462" y="943948"/>
                </a:lnTo>
                <a:lnTo>
                  <a:pt x="223849" y="943948"/>
                </a:lnTo>
                <a:lnTo>
                  <a:pt x="223560" y="943551"/>
                </a:lnTo>
                <a:lnTo>
                  <a:pt x="222947" y="943551"/>
                </a:lnTo>
                <a:lnTo>
                  <a:pt x="222659" y="943839"/>
                </a:lnTo>
                <a:lnTo>
                  <a:pt x="221938" y="943731"/>
                </a:lnTo>
                <a:lnTo>
                  <a:pt x="221649" y="944056"/>
                </a:lnTo>
                <a:lnTo>
                  <a:pt x="220748" y="943948"/>
                </a:lnTo>
                <a:lnTo>
                  <a:pt x="220351" y="944236"/>
                </a:lnTo>
                <a:lnTo>
                  <a:pt x="219161" y="944128"/>
                </a:lnTo>
                <a:lnTo>
                  <a:pt x="218981" y="944344"/>
                </a:lnTo>
                <a:lnTo>
                  <a:pt x="219161" y="944452"/>
                </a:lnTo>
                <a:lnTo>
                  <a:pt x="219450" y="944524"/>
                </a:lnTo>
                <a:lnTo>
                  <a:pt x="219666" y="944849"/>
                </a:lnTo>
                <a:lnTo>
                  <a:pt x="220063" y="944849"/>
                </a:lnTo>
                <a:lnTo>
                  <a:pt x="221361" y="946218"/>
                </a:lnTo>
                <a:lnTo>
                  <a:pt x="221361" y="946542"/>
                </a:lnTo>
                <a:lnTo>
                  <a:pt x="221433" y="946723"/>
                </a:lnTo>
                <a:lnTo>
                  <a:pt x="221649" y="946542"/>
                </a:lnTo>
                <a:lnTo>
                  <a:pt x="221649" y="946218"/>
                </a:lnTo>
                <a:lnTo>
                  <a:pt x="221938" y="946038"/>
                </a:lnTo>
                <a:lnTo>
                  <a:pt x="222046" y="945750"/>
                </a:lnTo>
                <a:lnTo>
                  <a:pt x="222839" y="945029"/>
                </a:lnTo>
                <a:lnTo>
                  <a:pt x="223741" y="945137"/>
                </a:lnTo>
                <a:lnTo>
                  <a:pt x="224029" y="945425"/>
                </a:lnTo>
                <a:lnTo>
                  <a:pt x="224426" y="945137"/>
                </a:lnTo>
                <a:lnTo>
                  <a:pt x="225940" y="945245"/>
                </a:lnTo>
                <a:lnTo>
                  <a:pt x="226229" y="945533"/>
                </a:lnTo>
                <a:lnTo>
                  <a:pt x="226517" y="945533"/>
                </a:lnTo>
                <a:lnTo>
                  <a:pt x="226842" y="945822"/>
                </a:lnTo>
                <a:lnTo>
                  <a:pt x="227238" y="945641"/>
                </a:lnTo>
                <a:lnTo>
                  <a:pt x="227815" y="945641"/>
                </a:lnTo>
                <a:lnTo>
                  <a:pt x="228140" y="945425"/>
                </a:lnTo>
                <a:lnTo>
                  <a:pt x="228825" y="945425"/>
                </a:lnTo>
                <a:lnTo>
                  <a:pt x="229149" y="945137"/>
                </a:lnTo>
                <a:lnTo>
                  <a:pt x="229438" y="945425"/>
                </a:lnTo>
                <a:lnTo>
                  <a:pt x="230628" y="945533"/>
                </a:lnTo>
                <a:lnTo>
                  <a:pt x="230844" y="945425"/>
                </a:lnTo>
                <a:lnTo>
                  <a:pt x="230844" y="945137"/>
                </a:lnTo>
                <a:lnTo>
                  <a:pt x="231529" y="944524"/>
                </a:lnTo>
                <a:lnTo>
                  <a:pt x="231529" y="944236"/>
                </a:lnTo>
                <a:lnTo>
                  <a:pt x="232034" y="943839"/>
                </a:lnTo>
                <a:lnTo>
                  <a:pt x="232322" y="943839"/>
                </a:lnTo>
                <a:lnTo>
                  <a:pt x="232719" y="943659"/>
                </a:lnTo>
                <a:lnTo>
                  <a:pt x="233909" y="943659"/>
                </a:lnTo>
                <a:lnTo>
                  <a:pt x="234234" y="944056"/>
                </a:lnTo>
                <a:lnTo>
                  <a:pt x="235207" y="944056"/>
                </a:lnTo>
                <a:lnTo>
                  <a:pt x="235496" y="943839"/>
                </a:lnTo>
                <a:lnTo>
                  <a:pt x="236109" y="943839"/>
                </a:lnTo>
                <a:lnTo>
                  <a:pt x="236505" y="943551"/>
                </a:lnTo>
                <a:lnTo>
                  <a:pt x="237695" y="943659"/>
                </a:lnTo>
                <a:lnTo>
                  <a:pt x="238416" y="944452"/>
                </a:lnTo>
                <a:lnTo>
                  <a:pt x="238416" y="944740"/>
                </a:lnTo>
                <a:lnTo>
                  <a:pt x="238597" y="944849"/>
                </a:lnTo>
                <a:lnTo>
                  <a:pt x="239101" y="944452"/>
                </a:lnTo>
                <a:lnTo>
                  <a:pt x="239101" y="943659"/>
                </a:lnTo>
                <a:lnTo>
                  <a:pt x="239606" y="943155"/>
                </a:lnTo>
                <a:lnTo>
                  <a:pt x="241193" y="943263"/>
                </a:lnTo>
                <a:lnTo>
                  <a:pt x="241481" y="943659"/>
                </a:lnTo>
                <a:lnTo>
                  <a:pt x="242779" y="943659"/>
                </a:lnTo>
                <a:lnTo>
                  <a:pt x="242996" y="944056"/>
                </a:lnTo>
                <a:lnTo>
                  <a:pt x="243681" y="943443"/>
                </a:lnTo>
                <a:lnTo>
                  <a:pt x="244690" y="943551"/>
                </a:lnTo>
                <a:lnTo>
                  <a:pt x="245195" y="944128"/>
                </a:lnTo>
                <a:lnTo>
                  <a:pt x="245592" y="944128"/>
                </a:lnTo>
                <a:lnTo>
                  <a:pt x="246061" y="944849"/>
                </a:lnTo>
                <a:lnTo>
                  <a:pt x="247070" y="944849"/>
                </a:lnTo>
                <a:lnTo>
                  <a:pt x="247178" y="945029"/>
                </a:lnTo>
                <a:lnTo>
                  <a:pt x="247178" y="945353"/>
                </a:lnTo>
                <a:lnTo>
                  <a:pt x="247359" y="945425"/>
                </a:lnTo>
                <a:lnTo>
                  <a:pt x="247467" y="945353"/>
                </a:lnTo>
                <a:lnTo>
                  <a:pt x="247575" y="943839"/>
                </a:lnTo>
                <a:lnTo>
                  <a:pt x="247755" y="943731"/>
                </a:lnTo>
                <a:lnTo>
                  <a:pt x="248368" y="943731"/>
                </a:lnTo>
                <a:lnTo>
                  <a:pt x="248657" y="943551"/>
                </a:lnTo>
                <a:lnTo>
                  <a:pt x="249053" y="943551"/>
                </a:lnTo>
                <a:lnTo>
                  <a:pt x="249162" y="943335"/>
                </a:lnTo>
                <a:lnTo>
                  <a:pt x="249053" y="943263"/>
                </a:lnTo>
                <a:lnTo>
                  <a:pt x="248152" y="943155"/>
                </a:lnTo>
                <a:lnTo>
                  <a:pt x="247755" y="943443"/>
                </a:lnTo>
                <a:lnTo>
                  <a:pt x="247467" y="943155"/>
                </a:lnTo>
                <a:lnTo>
                  <a:pt x="246854" y="943047"/>
                </a:lnTo>
                <a:lnTo>
                  <a:pt x="246565" y="943335"/>
                </a:lnTo>
                <a:lnTo>
                  <a:pt x="246385" y="943155"/>
                </a:lnTo>
                <a:lnTo>
                  <a:pt x="246457" y="942542"/>
                </a:lnTo>
                <a:lnTo>
                  <a:pt x="246854" y="942146"/>
                </a:lnTo>
                <a:lnTo>
                  <a:pt x="247251" y="942254"/>
                </a:lnTo>
                <a:lnTo>
                  <a:pt x="247359" y="942073"/>
                </a:lnTo>
                <a:lnTo>
                  <a:pt x="247467" y="941749"/>
                </a:lnTo>
                <a:lnTo>
                  <a:pt x="247755" y="941461"/>
                </a:lnTo>
                <a:lnTo>
                  <a:pt x="247755" y="941245"/>
                </a:lnTo>
                <a:lnTo>
                  <a:pt x="248549" y="940560"/>
                </a:lnTo>
                <a:lnTo>
                  <a:pt x="249558" y="940560"/>
                </a:lnTo>
                <a:lnTo>
                  <a:pt x="249630" y="940776"/>
                </a:lnTo>
                <a:lnTo>
                  <a:pt x="249630" y="941064"/>
                </a:lnTo>
                <a:lnTo>
                  <a:pt x="249739" y="941172"/>
                </a:lnTo>
                <a:lnTo>
                  <a:pt x="250352" y="940776"/>
                </a:lnTo>
                <a:lnTo>
                  <a:pt x="250352" y="940163"/>
                </a:lnTo>
                <a:lnTo>
                  <a:pt x="250027" y="939875"/>
                </a:lnTo>
                <a:lnTo>
                  <a:pt x="250532" y="939479"/>
                </a:lnTo>
                <a:lnTo>
                  <a:pt x="250820" y="939479"/>
                </a:lnTo>
                <a:lnTo>
                  <a:pt x="251541" y="938974"/>
                </a:lnTo>
                <a:lnTo>
                  <a:pt x="252118" y="938974"/>
                </a:lnTo>
                <a:lnTo>
                  <a:pt x="252443" y="939262"/>
                </a:lnTo>
                <a:lnTo>
                  <a:pt x="252731" y="939262"/>
                </a:lnTo>
                <a:lnTo>
                  <a:pt x="253416" y="938758"/>
                </a:lnTo>
                <a:lnTo>
                  <a:pt x="253813" y="939262"/>
                </a:lnTo>
                <a:lnTo>
                  <a:pt x="253705" y="941245"/>
                </a:lnTo>
                <a:lnTo>
                  <a:pt x="254029" y="941641"/>
                </a:lnTo>
                <a:lnTo>
                  <a:pt x="254029" y="941965"/>
                </a:lnTo>
                <a:lnTo>
                  <a:pt x="254318" y="942254"/>
                </a:lnTo>
                <a:lnTo>
                  <a:pt x="254210" y="943047"/>
                </a:lnTo>
                <a:lnTo>
                  <a:pt x="254029" y="943263"/>
                </a:lnTo>
                <a:lnTo>
                  <a:pt x="253416" y="943263"/>
                </a:lnTo>
                <a:lnTo>
                  <a:pt x="253236" y="943335"/>
                </a:lnTo>
                <a:lnTo>
                  <a:pt x="253525" y="943659"/>
                </a:lnTo>
                <a:lnTo>
                  <a:pt x="253525" y="943948"/>
                </a:lnTo>
                <a:lnTo>
                  <a:pt x="253741" y="944128"/>
                </a:lnTo>
                <a:lnTo>
                  <a:pt x="254029" y="943839"/>
                </a:lnTo>
                <a:lnTo>
                  <a:pt x="254318" y="943839"/>
                </a:lnTo>
                <a:lnTo>
                  <a:pt x="254642" y="943551"/>
                </a:lnTo>
                <a:lnTo>
                  <a:pt x="255328" y="943659"/>
                </a:lnTo>
                <a:lnTo>
                  <a:pt x="255436" y="943731"/>
                </a:lnTo>
                <a:lnTo>
                  <a:pt x="255436" y="944056"/>
                </a:lnTo>
                <a:lnTo>
                  <a:pt x="255724" y="944344"/>
                </a:lnTo>
                <a:lnTo>
                  <a:pt x="255724" y="944632"/>
                </a:lnTo>
                <a:lnTo>
                  <a:pt x="256229" y="945353"/>
                </a:lnTo>
                <a:lnTo>
                  <a:pt x="256229" y="945641"/>
                </a:lnTo>
                <a:lnTo>
                  <a:pt x="256121" y="945750"/>
                </a:lnTo>
                <a:lnTo>
                  <a:pt x="255832" y="945750"/>
                </a:lnTo>
                <a:lnTo>
                  <a:pt x="255436" y="946038"/>
                </a:lnTo>
                <a:lnTo>
                  <a:pt x="253921" y="945930"/>
                </a:lnTo>
                <a:lnTo>
                  <a:pt x="253453" y="946326"/>
                </a:lnTo>
                <a:lnTo>
                  <a:pt x="253344" y="946651"/>
                </a:lnTo>
                <a:lnTo>
                  <a:pt x="253633" y="946939"/>
                </a:lnTo>
                <a:lnTo>
                  <a:pt x="253633" y="948128"/>
                </a:lnTo>
                <a:lnTo>
                  <a:pt x="253741" y="948344"/>
                </a:lnTo>
                <a:lnTo>
                  <a:pt x="254029" y="948344"/>
                </a:lnTo>
                <a:lnTo>
                  <a:pt x="255219" y="947335"/>
                </a:lnTo>
                <a:lnTo>
                  <a:pt x="255219" y="947047"/>
                </a:lnTo>
                <a:lnTo>
                  <a:pt x="256445" y="946038"/>
                </a:lnTo>
                <a:lnTo>
                  <a:pt x="257022" y="946146"/>
                </a:lnTo>
                <a:lnTo>
                  <a:pt x="257130" y="946254"/>
                </a:lnTo>
                <a:lnTo>
                  <a:pt x="257130" y="946542"/>
                </a:lnTo>
                <a:lnTo>
                  <a:pt x="257419" y="946831"/>
                </a:lnTo>
                <a:lnTo>
                  <a:pt x="257419" y="947155"/>
                </a:lnTo>
                <a:lnTo>
                  <a:pt x="257130" y="947443"/>
                </a:lnTo>
                <a:lnTo>
                  <a:pt x="256914" y="950435"/>
                </a:lnTo>
                <a:lnTo>
                  <a:pt x="257022" y="950543"/>
                </a:lnTo>
                <a:lnTo>
                  <a:pt x="258320" y="950615"/>
                </a:lnTo>
                <a:lnTo>
                  <a:pt x="258717" y="951120"/>
                </a:lnTo>
                <a:lnTo>
                  <a:pt x="258717" y="952021"/>
                </a:lnTo>
                <a:lnTo>
                  <a:pt x="258320" y="952309"/>
                </a:lnTo>
                <a:lnTo>
                  <a:pt x="258320" y="952633"/>
                </a:lnTo>
                <a:lnTo>
                  <a:pt x="258032" y="952813"/>
                </a:lnTo>
                <a:lnTo>
                  <a:pt x="258032" y="953102"/>
                </a:lnTo>
                <a:lnTo>
                  <a:pt x="257419" y="953534"/>
                </a:lnTo>
                <a:lnTo>
                  <a:pt x="257130" y="953534"/>
                </a:lnTo>
                <a:lnTo>
                  <a:pt x="257022" y="953714"/>
                </a:lnTo>
                <a:lnTo>
                  <a:pt x="257022" y="953931"/>
                </a:lnTo>
                <a:lnTo>
                  <a:pt x="256626" y="954219"/>
                </a:lnTo>
                <a:lnTo>
                  <a:pt x="257130" y="954724"/>
                </a:lnTo>
                <a:lnTo>
                  <a:pt x="257707" y="954796"/>
                </a:lnTo>
                <a:lnTo>
                  <a:pt x="258320" y="955408"/>
                </a:lnTo>
                <a:lnTo>
                  <a:pt x="258609" y="955408"/>
                </a:lnTo>
                <a:lnTo>
                  <a:pt x="258825" y="955625"/>
                </a:lnTo>
                <a:lnTo>
                  <a:pt x="258609" y="957895"/>
                </a:lnTo>
                <a:lnTo>
                  <a:pt x="258933" y="958292"/>
                </a:lnTo>
                <a:lnTo>
                  <a:pt x="258933" y="958616"/>
                </a:lnTo>
                <a:lnTo>
                  <a:pt x="258429" y="959012"/>
                </a:lnTo>
                <a:lnTo>
                  <a:pt x="258104" y="958904"/>
                </a:lnTo>
                <a:lnTo>
                  <a:pt x="257527" y="959409"/>
                </a:lnTo>
                <a:lnTo>
                  <a:pt x="257419" y="961103"/>
                </a:lnTo>
                <a:lnTo>
                  <a:pt x="257311" y="961283"/>
                </a:lnTo>
                <a:lnTo>
                  <a:pt x="257022" y="961175"/>
                </a:lnTo>
                <a:lnTo>
                  <a:pt x="256337" y="961788"/>
                </a:lnTo>
                <a:lnTo>
                  <a:pt x="252840" y="961607"/>
                </a:lnTo>
                <a:lnTo>
                  <a:pt x="252551" y="961896"/>
                </a:lnTo>
                <a:lnTo>
                  <a:pt x="250063" y="961679"/>
                </a:lnTo>
                <a:lnTo>
                  <a:pt x="249739" y="961391"/>
                </a:lnTo>
                <a:lnTo>
                  <a:pt x="248440" y="961283"/>
                </a:lnTo>
                <a:lnTo>
                  <a:pt x="248152" y="960995"/>
                </a:lnTo>
                <a:lnTo>
                  <a:pt x="245952" y="960814"/>
                </a:lnTo>
                <a:lnTo>
                  <a:pt x="245664" y="960490"/>
                </a:lnTo>
                <a:lnTo>
                  <a:pt x="245051" y="960490"/>
                </a:lnTo>
                <a:lnTo>
                  <a:pt x="244871" y="960598"/>
                </a:lnTo>
                <a:lnTo>
                  <a:pt x="245051" y="960778"/>
                </a:lnTo>
                <a:lnTo>
                  <a:pt x="245339" y="960778"/>
                </a:lnTo>
                <a:lnTo>
                  <a:pt x="245664" y="961103"/>
                </a:lnTo>
                <a:lnTo>
                  <a:pt x="247251" y="961211"/>
                </a:lnTo>
                <a:lnTo>
                  <a:pt x="247539" y="961499"/>
                </a:lnTo>
                <a:lnTo>
                  <a:pt x="248152" y="961607"/>
                </a:lnTo>
                <a:lnTo>
                  <a:pt x="248440" y="961896"/>
                </a:lnTo>
                <a:lnTo>
                  <a:pt x="250063" y="962004"/>
                </a:lnTo>
                <a:lnTo>
                  <a:pt x="250856" y="962905"/>
                </a:lnTo>
                <a:lnTo>
                  <a:pt x="251541" y="962977"/>
                </a:lnTo>
                <a:lnTo>
                  <a:pt x="251866" y="963301"/>
                </a:lnTo>
                <a:lnTo>
                  <a:pt x="257419" y="963698"/>
                </a:lnTo>
                <a:lnTo>
                  <a:pt x="257743" y="963986"/>
                </a:lnTo>
                <a:lnTo>
                  <a:pt x="258356" y="963986"/>
                </a:lnTo>
                <a:lnTo>
                  <a:pt x="258753" y="964274"/>
                </a:lnTo>
                <a:lnTo>
                  <a:pt x="259042" y="964382"/>
                </a:lnTo>
                <a:lnTo>
                  <a:pt x="259366" y="964671"/>
                </a:lnTo>
                <a:lnTo>
                  <a:pt x="259655" y="964671"/>
                </a:lnTo>
                <a:lnTo>
                  <a:pt x="259763" y="964887"/>
                </a:lnTo>
                <a:lnTo>
                  <a:pt x="259763" y="965103"/>
                </a:lnTo>
                <a:lnTo>
                  <a:pt x="260051" y="965500"/>
                </a:lnTo>
                <a:lnTo>
                  <a:pt x="259943" y="966365"/>
                </a:lnTo>
                <a:lnTo>
                  <a:pt x="259655" y="966581"/>
                </a:lnTo>
                <a:lnTo>
                  <a:pt x="259546" y="968383"/>
                </a:lnTo>
                <a:lnTo>
                  <a:pt x="259366" y="968455"/>
                </a:lnTo>
                <a:lnTo>
                  <a:pt x="259042" y="968455"/>
                </a:lnTo>
                <a:lnTo>
                  <a:pt x="258861" y="968671"/>
                </a:lnTo>
                <a:lnTo>
                  <a:pt x="258861" y="968960"/>
                </a:lnTo>
                <a:lnTo>
                  <a:pt x="258537" y="969176"/>
                </a:lnTo>
                <a:lnTo>
                  <a:pt x="258465" y="970077"/>
                </a:lnTo>
                <a:lnTo>
                  <a:pt x="258140" y="970365"/>
                </a:lnTo>
                <a:lnTo>
                  <a:pt x="258068" y="972167"/>
                </a:lnTo>
                <a:lnTo>
                  <a:pt x="257852" y="972239"/>
                </a:lnTo>
                <a:lnTo>
                  <a:pt x="257563" y="972239"/>
                </a:lnTo>
                <a:lnTo>
                  <a:pt x="257275" y="972564"/>
                </a:lnTo>
                <a:lnTo>
                  <a:pt x="256950" y="972564"/>
                </a:lnTo>
                <a:lnTo>
                  <a:pt x="256554" y="972744"/>
                </a:lnTo>
                <a:lnTo>
                  <a:pt x="256265" y="972744"/>
                </a:lnTo>
                <a:lnTo>
                  <a:pt x="255075" y="973753"/>
                </a:lnTo>
                <a:lnTo>
                  <a:pt x="255075" y="974330"/>
                </a:lnTo>
                <a:lnTo>
                  <a:pt x="254354" y="974834"/>
                </a:lnTo>
                <a:lnTo>
                  <a:pt x="254354" y="975158"/>
                </a:lnTo>
                <a:lnTo>
                  <a:pt x="254174" y="975339"/>
                </a:lnTo>
                <a:lnTo>
                  <a:pt x="253849" y="975231"/>
                </a:lnTo>
                <a:lnTo>
                  <a:pt x="253380" y="975735"/>
                </a:lnTo>
                <a:lnTo>
                  <a:pt x="253272" y="977429"/>
                </a:lnTo>
                <a:lnTo>
                  <a:pt x="253561" y="977717"/>
                </a:lnTo>
                <a:lnTo>
                  <a:pt x="253561" y="978150"/>
                </a:lnTo>
                <a:lnTo>
                  <a:pt x="253092" y="978546"/>
                </a:lnTo>
                <a:lnTo>
                  <a:pt x="251794" y="978438"/>
                </a:lnTo>
                <a:lnTo>
                  <a:pt x="251469" y="978150"/>
                </a:lnTo>
                <a:lnTo>
                  <a:pt x="251181" y="978042"/>
                </a:lnTo>
                <a:lnTo>
                  <a:pt x="250207" y="976924"/>
                </a:lnTo>
                <a:lnTo>
                  <a:pt x="250207" y="976636"/>
                </a:lnTo>
                <a:lnTo>
                  <a:pt x="249883" y="976348"/>
                </a:lnTo>
                <a:lnTo>
                  <a:pt x="249991" y="975735"/>
                </a:lnTo>
                <a:lnTo>
                  <a:pt x="249594" y="975447"/>
                </a:lnTo>
                <a:lnTo>
                  <a:pt x="249702" y="975122"/>
                </a:lnTo>
                <a:lnTo>
                  <a:pt x="249198" y="974654"/>
                </a:lnTo>
                <a:lnTo>
                  <a:pt x="248585" y="974654"/>
                </a:lnTo>
                <a:lnTo>
                  <a:pt x="248296" y="974330"/>
                </a:lnTo>
                <a:lnTo>
                  <a:pt x="247972" y="974330"/>
                </a:lnTo>
                <a:lnTo>
                  <a:pt x="247791" y="974149"/>
                </a:lnTo>
                <a:lnTo>
                  <a:pt x="247791" y="973825"/>
                </a:lnTo>
                <a:lnTo>
                  <a:pt x="247683" y="973645"/>
                </a:lnTo>
                <a:lnTo>
                  <a:pt x="246710" y="974546"/>
                </a:lnTo>
                <a:lnTo>
                  <a:pt x="246097" y="974438"/>
                </a:lnTo>
                <a:lnTo>
                  <a:pt x="245484" y="973825"/>
                </a:lnTo>
                <a:lnTo>
                  <a:pt x="245195" y="973825"/>
                </a:lnTo>
                <a:lnTo>
                  <a:pt x="245015" y="973645"/>
                </a:lnTo>
                <a:lnTo>
                  <a:pt x="245087" y="973356"/>
                </a:lnTo>
                <a:lnTo>
                  <a:pt x="244690" y="973032"/>
                </a:lnTo>
                <a:lnTo>
                  <a:pt x="244799" y="972167"/>
                </a:lnTo>
                <a:lnTo>
                  <a:pt x="244690" y="971951"/>
                </a:lnTo>
                <a:lnTo>
                  <a:pt x="244510" y="972167"/>
                </a:lnTo>
                <a:lnTo>
                  <a:pt x="244402" y="972744"/>
                </a:lnTo>
                <a:lnTo>
                  <a:pt x="244113" y="973032"/>
                </a:lnTo>
                <a:lnTo>
                  <a:pt x="244113" y="973356"/>
                </a:lnTo>
                <a:lnTo>
                  <a:pt x="244402" y="973645"/>
                </a:lnTo>
                <a:lnTo>
                  <a:pt x="244402" y="973933"/>
                </a:lnTo>
                <a:lnTo>
                  <a:pt x="244222" y="974041"/>
                </a:lnTo>
                <a:lnTo>
                  <a:pt x="243320" y="974041"/>
                </a:lnTo>
                <a:lnTo>
                  <a:pt x="243104" y="974149"/>
                </a:lnTo>
                <a:lnTo>
                  <a:pt x="243032" y="975050"/>
                </a:lnTo>
                <a:lnTo>
                  <a:pt x="242924" y="975122"/>
                </a:lnTo>
                <a:lnTo>
                  <a:pt x="242635" y="975122"/>
                </a:lnTo>
                <a:lnTo>
                  <a:pt x="242238" y="975447"/>
                </a:lnTo>
                <a:lnTo>
                  <a:pt x="241625" y="975339"/>
                </a:lnTo>
                <a:lnTo>
                  <a:pt x="241517" y="975231"/>
                </a:lnTo>
                <a:lnTo>
                  <a:pt x="241517" y="974942"/>
                </a:lnTo>
                <a:lnTo>
                  <a:pt x="241229" y="974546"/>
                </a:lnTo>
                <a:lnTo>
                  <a:pt x="241229" y="974041"/>
                </a:lnTo>
                <a:lnTo>
                  <a:pt x="240940" y="973645"/>
                </a:lnTo>
                <a:lnTo>
                  <a:pt x="241012" y="973140"/>
                </a:lnTo>
                <a:lnTo>
                  <a:pt x="240724" y="972744"/>
                </a:lnTo>
                <a:lnTo>
                  <a:pt x="240724" y="972455"/>
                </a:lnTo>
                <a:lnTo>
                  <a:pt x="240111" y="971843"/>
                </a:lnTo>
                <a:lnTo>
                  <a:pt x="240111" y="971266"/>
                </a:lnTo>
                <a:lnTo>
                  <a:pt x="240003" y="971158"/>
                </a:lnTo>
                <a:lnTo>
                  <a:pt x="238741" y="971050"/>
                </a:lnTo>
                <a:lnTo>
                  <a:pt x="238633" y="971158"/>
                </a:lnTo>
                <a:lnTo>
                  <a:pt x="238524" y="971771"/>
                </a:lnTo>
                <a:lnTo>
                  <a:pt x="238849" y="972059"/>
                </a:lnTo>
                <a:lnTo>
                  <a:pt x="238849" y="972636"/>
                </a:lnTo>
                <a:lnTo>
                  <a:pt x="239137" y="972960"/>
                </a:lnTo>
                <a:lnTo>
                  <a:pt x="239137" y="973248"/>
                </a:lnTo>
                <a:lnTo>
                  <a:pt x="238236" y="973933"/>
                </a:lnTo>
                <a:lnTo>
                  <a:pt x="237046" y="973861"/>
                </a:lnTo>
                <a:lnTo>
                  <a:pt x="236758" y="973537"/>
                </a:lnTo>
                <a:lnTo>
                  <a:pt x="235135" y="973465"/>
                </a:lnTo>
                <a:lnTo>
                  <a:pt x="234847" y="973140"/>
                </a:lnTo>
                <a:lnTo>
                  <a:pt x="234558" y="973140"/>
                </a:lnTo>
                <a:lnTo>
                  <a:pt x="234234" y="972744"/>
                </a:lnTo>
                <a:lnTo>
                  <a:pt x="234053" y="972960"/>
                </a:lnTo>
                <a:lnTo>
                  <a:pt x="234053" y="973537"/>
                </a:lnTo>
                <a:lnTo>
                  <a:pt x="234342" y="973861"/>
                </a:lnTo>
                <a:lnTo>
                  <a:pt x="234234" y="974149"/>
                </a:lnTo>
                <a:lnTo>
                  <a:pt x="234161" y="974257"/>
                </a:lnTo>
                <a:lnTo>
                  <a:pt x="233837" y="974257"/>
                </a:lnTo>
                <a:lnTo>
                  <a:pt x="233440" y="974546"/>
                </a:lnTo>
                <a:lnTo>
                  <a:pt x="232863" y="974438"/>
                </a:lnTo>
                <a:lnTo>
                  <a:pt x="232539" y="974762"/>
                </a:lnTo>
                <a:lnTo>
                  <a:pt x="231277" y="974654"/>
                </a:lnTo>
                <a:lnTo>
                  <a:pt x="230952" y="974366"/>
                </a:lnTo>
                <a:lnTo>
                  <a:pt x="230375" y="974366"/>
                </a:lnTo>
                <a:lnTo>
                  <a:pt x="230051" y="974041"/>
                </a:lnTo>
                <a:lnTo>
                  <a:pt x="229762" y="973969"/>
                </a:lnTo>
                <a:lnTo>
                  <a:pt x="229474" y="973645"/>
                </a:lnTo>
                <a:lnTo>
                  <a:pt x="229149" y="973645"/>
                </a:lnTo>
                <a:lnTo>
                  <a:pt x="228068" y="972564"/>
                </a:lnTo>
                <a:lnTo>
                  <a:pt x="228140" y="972275"/>
                </a:lnTo>
                <a:lnTo>
                  <a:pt x="227671" y="971771"/>
                </a:lnTo>
                <a:lnTo>
                  <a:pt x="227455" y="971951"/>
                </a:lnTo>
                <a:lnTo>
                  <a:pt x="227383" y="973933"/>
                </a:lnTo>
                <a:lnTo>
                  <a:pt x="227671" y="974257"/>
                </a:lnTo>
                <a:lnTo>
                  <a:pt x="226878" y="974942"/>
                </a:lnTo>
                <a:lnTo>
                  <a:pt x="225291" y="974870"/>
                </a:lnTo>
                <a:lnTo>
                  <a:pt x="224967" y="974546"/>
                </a:lnTo>
                <a:lnTo>
                  <a:pt x="224390" y="974546"/>
                </a:lnTo>
                <a:lnTo>
                  <a:pt x="224065" y="974257"/>
                </a:lnTo>
                <a:lnTo>
                  <a:pt x="222190" y="974041"/>
                </a:lnTo>
                <a:lnTo>
                  <a:pt x="221794" y="974366"/>
                </a:lnTo>
                <a:lnTo>
                  <a:pt x="220279" y="974257"/>
                </a:lnTo>
                <a:lnTo>
                  <a:pt x="219882" y="974546"/>
                </a:lnTo>
                <a:lnTo>
                  <a:pt x="218007" y="974366"/>
                </a:lnTo>
                <a:lnTo>
                  <a:pt x="217683" y="974654"/>
                </a:lnTo>
                <a:lnTo>
                  <a:pt x="217394" y="974366"/>
                </a:lnTo>
                <a:lnTo>
                  <a:pt x="216890" y="974762"/>
                </a:lnTo>
                <a:lnTo>
                  <a:pt x="217106" y="974942"/>
                </a:lnTo>
                <a:lnTo>
                  <a:pt x="218584" y="975050"/>
                </a:lnTo>
                <a:lnTo>
                  <a:pt x="218909" y="975339"/>
                </a:lnTo>
                <a:lnTo>
                  <a:pt x="220171" y="975447"/>
                </a:lnTo>
                <a:lnTo>
                  <a:pt x="220495" y="975158"/>
                </a:lnTo>
                <a:lnTo>
                  <a:pt x="221794" y="975267"/>
                </a:lnTo>
                <a:lnTo>
                  <a:pt x="222082" y="974942"/>
                </a:lnTo>
                <a:lnTo>
                  <a:pt x="223380" y="975050"/>
                </a:lnTo>
                <a:lnTo>
                  <a:pt x="223452" y="975231"/>
                </a:lnTo>
                <a:lnTo>
                  <a:pt x="223452" y="975555"/>
                </a:lnTo>
                <a:lnTo>
                  <a:pt x="223669" y="975663"/>
                </a:lnTo>
                <a:lnTo>
                  <a:pt x="223957" y="975663"/>
                </a:lnTo>
                <a:lnTo>
                  <a:pt x="224570" y="976348"/>
                </a:lnTo>
                <a:lnTo>
                  <a:pt x="225471" y="976348"/>
                </a:lnTo>
                <a:lnTo>
                  <a:pt x="225796" y="976636"/>
                </a:lnTo>
                <a:lnTo>
                  <a:pt x="226697" y="976744"/>
                </a:lnTo>
                <a:lnTo>
                  <a:pt x="226878" y="976924"/>
                </a:lnTo>
                <a:lnTo>
                  <a:pt x="227094" y="977033"/>
                </a:lnTo>
                <a:lnTo>
                  <a:pt x="227671" y="977141"/>
                </a:lnTo>
                <a:lnTo>
                  <a:pt x="227959" y="977429"/>
                </a:lnTo>
                <a:lnTo>
                  <a:pt x="228572" y="977429"/>
                </a:lnTo>
                <a:lnTo>
                  <a:pt x="228861" y="977249"/>
                </a:lnTo>
                <a:lnTo>
                  <a:pt x="229474" y="977249"/>
                </a:lnTo>
                <a:lnTo>
                  <a:pt x="229654" y="977141"/>
                </a:lnTo>
                <a:lnTo>
                  <a:pt x="230159" y="976744"/>
                </a:lnTo>
                <a:lnTo>
                  <a:pt x="230484" y="976744"/>
                </a:lnTo>
                <a:lnTo>
                  <a:pt x="230664" y="976852"/>
                </a:lnTo>
                <a:lnTo>
                  <a:pt x="230664" y="977141"/>
                </a:lnTo>
                <a:lnTo>
                  <a:pt x="230772" y="977357"/>
                </a:lnTo>
                <a:lnTo>
                  <a:pt x="231060" y="977357"/>
                </a:lnTo>
                <a:lnTo>
                  <a:pt x="231277" y="977249"/>
                </a:lnTo>
                <a:lnTo>
                  <a:pt x="231746" y="976528"/>
                </a:lnTo>
                <a:lnTo>
                  <a:pt x="232755" y="976528"/>
                </a:lnTo>
                <a:lnTo>
                  <a:pt x="233044" y="976240"/>
                </a:lnTo>
                <a:lnTo>
                  <a:pt x="234053" y="976348"/>
                </a:lnTo>
                <a:lnTo>
                  <a:pt x="234234" y="976636"/>
                </a:lnTo>
                <a:lnTo>
                  <a:pt x="234630" y="976348"/>
                </a:lnTo>
                <a:lnTo>
                  <a:pt x="235243" y="976456"/>
                </a:lnTo>
                <a:lnTo>
                  <a:pt x="235532" y="976132"/>
                </a:lnTo>
                <a:lnTo>
                  <a:pt x="236253" y="976240"/>
                </a:lnTo>
                <a:lnTo>
                  <a:pt x="236541" y="976528"/>
                </a:lnTo>
                <a:lnTo>
                  <a:pt x="237443" y="976636"/>
                </a:lnTo>
                <a:lnTo>
                  <a:pt x="237731" y="976852"/>
                </a:lnTo>
                <a:lnTo>
                  <a:pt x="238056" y="976924"/>
                </a:lnTo>
                <a:lnTo>
                  <a:pt x="238561" y="977429"/>
                </a:lnTo>
                <a:lnTo>
                  <a:pt x="238452" y="977645"/>
                </a:lnTo>
                <a:lnTo>
                  <a:pt x="239029" y="978330"/>
                </a:lnTo>
                <a:lnTo>
                  <a:pt x="239029" y="978618"/>
                </a:lnTo>
                <a:lnTo>
                  <a:pt x="239246" y="978726"/>
                </a:lnTo>
                <a:lnTo>
                  <a:pt x="239534" y="978835"/>
                </a:lnTo>
                <a:lnTo>
                  <a:pt x="240544" y="979916"/>
                </a:lnTo>
                <a:lnTo>
                  <a:pt x="240544" y="980204"/>
                </a:lnTo>
                <a:lnTo>
                  <a:pt x="240832" y="980528"/>
                </a:lnTo>
                <a:lnTo>
                  <a:pt x="240724" y="980817"/>
                </a:lnTo>
                <a:lnTo>
                  <a:pt x="240940" y="980925"/>
                </a:lnTo>
                <a:lnTo>
                  <a:pt x="241229" y="981033"/>
                </a:lnTo>
                <a:lnTo>
                  <a:pt x="241734" y="981429"/>
                </a:lnTo>
                <a:lnTo>
                  <a:pt x="241734" y="981718"/>
                </a:lnTo>
                <a:lnTo>
                  <a:pt x="241517" y="981898"/>
                </a:lnTo>
                <a:lnTo>
                  <a:pt x="241229" y="981826"/>
                </a:lnTo>
                <a:lnTo>
                  <a:pt x="240724" y="982331"/>
                </a:lnTo>
                <a:lnTo>
                  <a:pt x="240652" y="983700"/>
                </a:lnTo>
                <a:lnTo>
                  <a:pt x="241229" y="984421"/>
                </a:lnTo>
                <a:lnTo>
                  <a:pt x="241157" y="984709"/>
                </a:lnTo>
                <a:lnTo>
                  <a:pt x="241445" y="984997"/>
                </a:lnTo>
                <a:lnTo>
                  <a:pt x="241445" y="985610"/>
                </a:lnTo>
                <a:lnTo>
                  <a:pt x="241734" y="985898"/>
                </a:lnTo>
                <a:lnTo>
                  <a:pt x="241662" y="986800"/>
                </a:lnTo>
                <a:lnTo>
                  <a:pt x="241337" y="987088"/>
                </a:lnTo>
                <a:lnTo>
                  <a:pt x="241337" y="987701"/>
                </a:lnTo>
                <a:lnTo>
                  <a:pt x="240940" y="987917"/>
                </a:lnTo>
                <a:lnTo>
                  <a:pt x="240940" y="988493"/>
                </a:lnTo>
                <a:lnTo>
                  <a:pt x="241265" y="988890"/>
                </a:lnTo>
                <a:lnTo>
                  <a:pt x="241265" y="989106"/>
                </a:lnTo>
                <a:lnTo>
                  <a:pt x="241553" y="989503"/>
                </a:lnTo>
                <a:lnTo>
                  <a:pt x="241445" y="989791"/>
                </a:lnTo>
                <a:lnTo>
                  <a:pt x="241157" y="990007"/>
                </a:lnTo>
                <a:lnTo>
                  <a:pt x="241157" y="990295"/>
                </a:lnTo>
                <a:lnTo>
                  <a:pt x="239462" y="991701"/>
                </a:lnTo>
                <a:lnTo>
                  <a:pt x="239462" y="991989"/>
                </a:lnTo>
                <a:lnTo>
                  <a:pt x="239246" y="992097"/>
                </a:lnTo>
                <a:lnTo>
                  <a:pt x="238669" y="992097"/>
                </a:lnTo>
                <a:lnTo>
                  <a:pt x="238344" y="991809"/>
                </a:lnTo>
                <a:lnTo>
                  <a:pt x="238056" y="991809"/>
                </a:lnTo>
                <a:lnTo>
                  <a:pt x="237875" y="991881"/>
                </a:lnTo>
                <a:lnTo>
                  <a:pt x="237659" y="994873"/>
                </a:lnTo>
                <a:lnTo>
                  <a:pt x="237371" y="995089"/>
                </a:lnTo>
                <a:lnTo>
                  <a:pt x="237046" y="998981"/>
                </a:lnTo>
                <a:lnTo>
                  <a:pt x="236758" y="999269"/>
                </a:lnTo>
                <a:lnTo>
                  <a:pt x="236758" y="999558"/>
                </a:lnTo>
                <a:lnTo>
                  <a:pt x="236577" y="999666"/>
                </a:lnTo>
                <a:lnTo>
                  <a:pt x="236253" y="999666"/>
                </a:lnTo>
                <a:lnTo>
                  <a:pt x="235964" y="999954"/>
                </a:lnTo>
                <a:lnTo>
                  <a:pt x="235243" y="999882"/>
                </a:lnTo>
                <a:lnTo>
                  <a:pt x="234666" y="999269"/>
                </a:lnTo>
                <a:lnTo>
                  <a:pt x="234342" y="999269"/>
                </a:lnTo>
                <a:lnTo>
                  <a:pt x="234053" y="999450"/>
                </a:lnTo>
                <a:lnTo>
                  <a:pt x="232467" y="999378"/>
                </a:lnTo>
                <a:lnTo>
                  <a:pt x="231854" y="998765"/>
                </a:lnTo>
                <a:lnTo>
                  <a:pt x="230988" y="998657"/>
                </a:lnTo>
                <a:lnTo>
                  <a:pt x="230484" y="999053"/>
                </a:lnTo>
                <a:lnTo>
                  <a:pt x="230375" y="999666"/>
                </a:lnTo>
                <a:lnTo>
                  <a:pt x="230087" y="999954"/>
                </a:lnTo>
                <a:lnTo>
                  <a:pt x="230087" y="1000567"/>
                </a:lnTo>
                <a:lnTo>
                  <a:pt x="229690" y="1000855"/>
                </a:lnTo>
                <a:lnTo>
                  <a:pt x="229690" y="1001144"/>
                </a:lnTo>
                <a:lnTo>
                  <a:pt x="227779" y="1002657"/>
                </a:lnTo>
                <a:lnTo>
                  <a:pt x="227491" y="1002657"/>
                </a:lnTo>
                <a:lnTo>
                  <a:pt x="227166" y="1002837"/>
                </a:lnTo>
                <a:lnTo>
                  <a:pt x="226878" y="1002837"/>
                </a:lnTo>
                <a:lnTo>
                  <a:pt x="226697" y="1002729"/>
                </a:lnTo>
                <a:lnTo>
                  <a:pt x="226770" y="1002441"/>
                </a:lnTo>
                <a:lnTo>
                  <a:pt x="226481" y="1002153"/>
                </a:lnTo>
                <a:lnTo>
                  <a:pt x="226481" y="1001540"/>
                </a:lnTo>
                <a:lnTo>
                  <a:pt x="226193" y="1001144"/>
                </a:lnTo>
                <a:lnTo>
                  <a:pt x="226265" y="1000639"/>
                </a:lnTo>
                <a:lnTo>
                  <a:pt x="226084" y="1000459"/>
                </a:lnTo>
                <a:lnTo>
                  <a:pt x="225471" y="1000459"/>
                </a:lnTo>
                <a:lnTo>
                  <a:pt x="225291" y="1000243"/>
                </a:lnTo>
                <a:lnTo>
                  <a:pt x="225363" y="999342"/>
                </a:lnTo>
                <a:lnTo>
                  <a:pt x="225688" y="999053"/>
                </a:lnTo>
                <a:lnTo>
                  <a:pt x="225291" y="998657"/>
                </a:lnTo>
                <a:lnTo>
                  <a:pt x="224967" y="998549"/>
                </a:lnTo>
                <a:lnTo>
                  <a:pt x="224786" y="998477"/>
                </a:lnTo>
                <a:lnTo>
                  <a:pt x="224786" y="998152"/>
                </a:lnTo>
                <a:lnTo>
                  <a:pt x="224678" y="997972"/>
                </a:lnTo>
                <a:lnTo>
                  <a:pt x="223993" y="997972"/>
                </a:lnTo>
                <a:lnTo>
                  <a:pt x="223596" y="997467"/>
                </a:lnTo>
                <a:lnTo>
                  <a:pt x="223596" y="997179"/>
                </a:lnTo>
                <a:lnTo>
                  <a:pt x="223272" y="996855"/>
                </a:lnTo>
                <a:lnTo>
                  <a:pt x="223380" y="995954"/>
                </a:lnTo>
                <a:lnTo>
                  <a:pt x="222767" y="995377"/>
                </a:lnTo>
                <a:lnTo>
                  <a:pt x="222875" y="994476"/>
                </a:lnTo>
                <a:lnTo>
                  <a:pt x="222587" y="994080"/>
                </a:lnTo>
                <a:lnTo>
                  <a:pt x="222659" y="992674"/>
                </a:lnTo>
                <a:lnTo>
                  <a:pt x="222479" y="992494"/>
                </a:lnTo>
                <a:lnTo>
                  <a:pt x="222370" y="992674"/>
                </a:lnTo>
                <a:lnTo>
                  <a:pt x="222190" y="994368"/>
                </a:lnTo>
                <a:lnTo>
                  <a:pt x="222479" y="994764"/>
                </a:lnTo>
                <a:lnTo>
                  <a:pt x="222479" y="995557"/>
                </a:lnTo>
                <a:lnTo>
                  <a:pt x="222767" y="995882"/>
                </a:lnTo>
                <a:lnTo>
                  <a:pt x="222370" y="996170"/>
                </a:lnTo>
                <a:lnTo>
                  <a:pt x="222370" y="996783"/>
                </a:lnTo>
                <a:lnTo>
                  <a:pt x="221974" y="997071"/>
                </a:lnTo>
                <a:lnTo>
                  <a:pt x="221974" y="998260"/>
                </a:lnTo>
                <a:lnTo>
                  <a:pt x="222587" y="998873"/>
                </a:lnTo>
                <a:lnTo>
                  <a:pt x="222479" y="999450"/>
                </a:lnTo>
                <a:lnTo>
                  <a:pt x="222767" y="999774"/>
                </a:lnTo>
                <a:lnTo>
                  <a:pt x="222767" y="1000062"/>
                </a:lnTo>
                <a:lnTo>
                  <a:pt x="223380" y="1000747"/>
                </a:lnTo>
                <a:lnTo>
                  <a:pt x="223380" y="1001071"/>
                </a:lnTo>
                <a:lnTo>
                  <a:pt x="223669" y="1001360"/>
                </a:lnTo>
                <a:lnTo>
                  <a:pt x="223488" y="1003162"/>
                </a:lnTo>
                <a:lnTo>
                  <a:pt x="223777" y="1003450"/>
                </a:lnTo>
                <a:lnTo>
                  <a:pt x="223777" y="1004063"/>
                </a:lnTo>
                <a:lnTo>
                  <a:pt x="223488" y="1004243"/>
                </a:lnTo>
                <a:lnTo>
                  <a:pt x="223380" y="1005144"/>
                </a:lnTo>
                <a:lnTo>
                  <a:pt x="223092" y="1005432"/>
                </a:lnTo>
                <a:lnTo>
                  <a:pt x="222983" y="1005757"/>
                </a:lnTo>
                <a:lnTo>
                  <a:pt x="222190" y="1006441"/>
                </a:lnTo>
                <a:lnTo>
                  <a:pt x="221613" y="1006333"/>
                </a:lnTo>
                <a:lnTo>
                  <a:pt x="221289" y="1006045"/>
                </a:lnTo>
                <a:lnTo>
                  <a:pt x="221000" y="1006045"/>
                </a:lnTo>
                <a:lnTo>
                  <a:pt x="220604" y="1006333"/>
                </a:lnTo>
                <a:lnTo>
                  <a:pt x="219991" y="1006261"/>
                </a:lnTo>
                <a:lnTo>
                  <a:pt x="219702" y="1006550"/>
                </a:lnTo>
                <a:lnTo>
                  <a:pt x="219017" y="1006550"/>
                </a:lnTo>
                <a:lnTo>
                  <a:pt x="218909" y="1006333"/>
                </a:lnTo>
                <a:lnTo>
                  <a:pt x="218909" y="1005757"/>
                </a:lnTo>
                <a:lnTo>
                  <a:pt x="218512" y="1005252"/>
                </a:lnTo>
                <a:lnTo>
                  <a:pt x="218296" y="1005432"/>
                </a:lnTo>
                <a:lnTo>
                  <a:pt x="218296" y="1005757"/>
                </a:lnTo>
                <a:lnTo>
                  <a:pt x="218620" y="1006045"/>
                </a:lnTo>
                <a:lnTo>
                  <a:pt x="218620" y="1006658"/>
                </a:lnTo>
                <a:lnTo>
                  <a:pt x="218404" y="1006730"/>
                </a:lnTo>
                <a:lnTo>
                  <a:pt x="218116" y="1006730"/>
                </a:lnTo>
                <a:lnTo>
                  <a:pt x="217899" y="1006550"/>
                </a:lnTo>
                <a:lnTo>
                  <a:pt x="217899" y="1006369"/>
                </a:lnTo>
                <a:lnTo>
                  <a:pt x="217611" y="1005937"/>
                </a:lnTo>
                <a:lnTo>
                  <a:pt x="217719" y="1005649"/>
                </a:lnTo>
                <a:lnTo>
                  <a:pt x="217106" y="1005036"/>
                </a:lnTo>
                <a:lnTo>
                  <a:pt x="217106" y="1004459"/>
                </a:lnTo>
                <a:lnTo>
                  <a:pt x="217322" y="1004351"/>
                </a:lnTo>
                <a:lnTo>
                  <a:pt x="217611" y="1004351"/>
                </a:lnTo>
                <a:lnTo>
                  <a:pt x="217827" y="1004243"/>
                </a:lnTo>
                <a:lnTo>
                  <a:pt x="217827" y="1003666"/>
                </a:lnTo>
                <a:lnTo>
                  <a:pt x="217719" y="1003450"/>
                </a:lnTo>
                <a:lnTo>
                  <a:pt x="216709" y="1003342"/>
                </a:lnTo>
                <a:lnTo>
                  <a:pt x="216529" y="1003558"/>
                </a:lnTo>
                <a:lnTo>
                  <a:pt x="216529" y="1004351"/>
                </a:lnTo>
                <a:lnTo>
                  <a:pt x="216817" y="1004748"/>
                </a:lnTo>
                <a:lnTo>
                  <a:pt x="216709" y="1005360"/>
                </a:lnTo>
                <a:lnTo>
                  <a:pt x="217322" y="1005937"/>
                </a:lnTo>
                <a:lnTo>
                  <a:pt x="217214" y="1008352"/>
                </a:lnTo>
                <a:lnTo>
                  <a:pt x="217034" y="1008460"/>
                </a:lnTo>
                <a:lnTo>
                  <a:pt x="216709" y="1008460"/>
                </a:lnTo>
                <a:lnTo>
                  <a:pt x="216421" y="1008135"/>
                </a:lnTo>
                <a:lnTo>
                  <a:pt x="215736" y="1008027"/>
                </a:lnTo>
                <a:lnTo>
                  <a:pt x="215339" y="1007631"/>
                </a:lnTo>
                <a:lnTo>
                  <a:pt x="215411" y="1006441"/>
                </a:lnTo>
                <a:lnTo>
                  <a:pt x="215231" y="1006261"/>
                </a:lnTo>
                <a:lnTo>
                  <a:pt x="214942" y="1006550"/>
                </a:lnTo>
                <a:lnTo>
                  <a:pt x="214329" y="1006441"/>
                </a:lnTo>
                <a:lnTo>
                  <a:pt x="213825" y="1006045"/>
                </a:lnTo>
                <a:lnTo>
                  <a:pt x="213933" y="1005757"/>
                </a:lnTo>
                <a:lnTo>
                  <a:pt x="213608" y="1005468"/>
                </a:lnTo>
                <a:lnTo>
                  <a:pt x="213608" y="1005144"/>
                </a:lnTo>
                <a:lnTo>
                  <a:pt x="213320" y="1004748"/>
                </a:lnTo>
                <a:lnTo>
                  <a:pt x="213320" y="1004171"/>
                </a:lnTo>
                <a:lnTo>
                  <a:pt x="213212" y="1004063"/>
                </a:lnTo>
                <a:lnTo>
                  <a:pt x="212923" y="1004063"/>
                </a:lnTo>
                <a:lnTo>
                  <a:pt x="211841" y="1002946"/>
                </a:lnTo>
                <a:lnTo>
                  <a:pt x="212022" y="1002765"/>
                </a:lnTo>
                <a:lnTo>
                  <a:pt x="212346" y="1002765"/>
                </a:lnTo>
                <a:lnTo>
                  <a:pt x="212815" y="1002369"/>
                </a:lnTo>
                <a:lnTo>
                  <a:pt x="212923" y="1002081"/>
                </a:lnTo>
                <a:lnTo>
                  <a:pt x="212418" y="1001648"/>
                </a:lnTo>
                <a:lnTo>
                  <a:pt x="212130" y="1001576"/>
                </a:lnTo>
                <a:lnTo>
                  <a:pt x="211625" y="1001180"/>
                </a:lnTo>
                <a:lnTo>
                  <a:pt x="211733" y="1000855"/>
                </a:lnTo>
                <a:lnTo>
                  <a:pt x="211120" y="1000170"/>
                </a:lnTo>
                <a:lnTo>
                  <a:pt x="211228" y="998981"/>
                </a:lnTo>
                <a:lnTo>
                  <a:pt x="210940" y="998693"/>
                </a:lnTo>
                <a:lnTo>
                  <a:pt x="210940" y="998368"/>
                </a:lnTo>
                <a:lnTo>
                  <a:pt x="210327" y="997756"/>
                </a:lnTo>
                <a:lnTo>
                  <a:pt x="210327" y="997467"/>
                </a:lnTo>
                <a:lnTo>
                  <a:pt x="210039" y="997179"/>
                </a:lnTo>
                <a:lnTo>
                  <a:pt x="210147" y="996278"/>
                </a:lnTo>
                <a:lnTo>
                  <a:pt x="209822" y="995990"/>
                </a:lnTo>
                <a:lnTo>
                  <a:pt x="209822" y="995665"/>
                </a:lnTo>
                <a:lnTo>
                  <a:pt x="209534" y="995377"/>
                </a:lnTo>
                <a:lnTo>
                  <a:pt x="209534" y="994692"/>
                </a:lnTo>
                <a:lnTo>
                  <a:pt x="210219" y="994188"/>
                </a:lnTo>
                <a:lnTo>
                  <a:pt x="210219" y="993899"/>
                </a:lnTo>
                <a:lnTo>
                  <a:pt x="210147" y="993683"/>
                </a:lnTo>
                <a:lnTo>
                  <a:pt x="209426" y="994296"/>
                </a:lnTo>
                <a:lnTo>
                  <a:pt x="208524" y="994188"/>
                </a:lnTo>
                <a:lnTo>
                  <a:pt x="207442" y="993107"/>
                </a:lnTo>
                <a:lnTo>
                  <a:pt x="207514" y="992782"/>
                </a:lnTo>
                <a:lnTo>
                  <a:pt x="206325" y="991593"/>
                </a:lnTo>
                <a:lnTo>
                  <a:pt x="206325" y="991305"/>
                </a:lnTo>
                <a:lnTo>
                  <a:pt x="205135" y="990007"/>
                </a:lnTo>
                <a:lnTo>
                  <a:pt x="205135" y="989683"/>
                </a:lnTo>
                <a:lnTo>
                  <a:pt x="204738" y="989214"/>
                </a:lnTo>
                <a:lnTo>
                  <a:pt x="204558" y="989394"/>
                </a:lnTo>
                <a:lnTo>
                  <a:pt x="204558" y="990187"/>
                </a:lnTo>
                <a:lnTo>
                  <a:pt x="204846" y="990584"/>
                </a:lnTo>
                <a:lnTo>
                  <a:pt x="204738" y="991088"/>
                </a:lnTo>
                <a:lnTo>
                  <a:pt x="205063" y="991485"/>
                </a:lnTo>
                <a:lnTo>
                  <a:pt x="205063" y="991809"/>
                </a:lnTo>
                <a:lnTo>
                  <a:pt x="205639" y="992386"/>
                </a:lnTo>
                <a:lnTo>
                  <a:pt x="205639" y="992674"/>
                </a:lnTo>
                <a:lnTo>
                  <a:pt x="205964" y="992998"/>
                </a:lnTo>
                <a:lnTo>
                  <a:pt x="205856" y="993287"/>
                </a:lnTo>
                <a:lnTo>
                  <a:pt x="206757" y="994296"/>
                </a:lnTo>
                <a:lnTo>
                  <a:pt x="206757" y="994764"/>
                </a:lnTo>
                <a:lnTo>
                  <a:pt x="207046" y="995197"/>
                </a:lnTo>
                <a:lnTo>
                  <a:pt x="207046" y="995485"/>
                </a:lnTo>
                <a:lnTo>
                  <a:pt x="207334" y="995774"/>
                </a:lnTo>
                <a:lnTo>
                  <a:pt x="207262" y="996386"/>
                </a:lnTo>
                <a:lnTo>
                  <a:pt x="207551" y="996675"/>
                </a:lnTo>
                <a:lnTo>
                  <a:pt x="207551" y="996963"/>
                </a:lnTo>
                <a:lnTo>
                  <a:pt x="207875" y="997251"/>
                </a:lnTo>
                <a:lnTo>
                  <a:pt x="207767" y="998765"/>
                </a:lnTo>
                <a:lnTo>
                  <a:pt x="207370" y="999053"/>
                </a:lnTo>
                <a:lnTo>
                  <a:pt x="207370" y="999378"/>
                </a:lnTo>
                <a:lnTo>
                  <a:pt x="207551" y="999450"/>
                </a:lnTo>
                <a:lnTo>
                  <a:pt x="207875" y="999450"/>
                </a:lnTo>
                <a:lnTo>
                  <a:pt x="208849" y="1000567"/>
                </a:lnTo>
                <a:lnTo>
                  <a:pt x="208849" y="1000963"/>
                </a:lnTo>
                <a:lnTo>
                  <a:pt x="209462" y="1001576"/>
                </a:lnTo>
                <a:lnTo>
                  <a:pt x="209462" y="1001900"/>
                </a:lnTo>
                <a:lnTo>
                  <a:pt x="209750" y="1002189"/>
                </a:lnTo>
                <a:lnTo>
                  <a:pt x="209678" y="1002801"/>
                </a:lnTo>
                <a:lnTo>
                  <a:pt x="209353" y="1003090"/>
                </a:lnTo>
                <a:lnTo>
                  <a:pt x="209245" y="1003991"/>
                </a:lnTo>
                <a:lnTo>
                  <a:pt x="209750" y="1004495"/>
                </a:lnTo>
                <a:lnTo>
                  <a:pt x="210363" y="1004495"/>
                </a:lnTo>
                <a:lnTo>
                  <a:pt x="210471" y="1004567"/>
                </a:lnTo>
                <a:lnTo>
                  <a:pt x="210471" y="1005180"/>
                </a:lnTo>
                <a:lnTo>
                  <a:pt x="209966" y="1005577"/>
                </a:lnTo>
                <a:lnTo>
                  <a:pt x="209642" y="1005577"/>
                </a:lnTo>
                <a:lnTo>
                  <a:pt x="209353" y="1005865"/>
                </a:lnTo>
                <a:lnTo>
                  <a:pt x="208957" y="1005865"/>
                </a:lnTo>
                <a:lnTo>
                  <a:pt x="208777" y="1005577"/>
                </a:lnTo>
                <a:lnTo>
                  <a:pt x="208380" y="1005793"/>
                </a:lnTo>
                <a:lnTo>
                  <a:pt x="208055" y="1005793"/>
                </a:lnTo>
                <a:lnTo>
                  <a:pt x="207767" y="1005468"/>
                </a:lnTo>
                <a:lnTo>
                  <a:pt x="207478" y="1005468"/>
                </a:lnTo>
                <a:lnTo>
                  <a:pt x="207154" y="1005180"/>
                </a:lnTo>
                <a:lnTo>
                  <a:pt x="206865" y="1005072"/>
                </a:lnTo>
                <a:lnTo>
                  <a:pt x="206649" y="1004964"/>
                </a:lnTo>
                <a:lnTo>
                  <a:pt x="206757" y="1004387"/>
                </a:lnTo>
                <a:lnTo>
                  <a:pt x="206144" y="1003774"/>
                </a:lnTo>
                <a:lnTo>
                  <a:pt x="206252" y="1002297"/>
                </a:lnTo>
                <a:lnTo>
                  <a:pt x="205748" y="1001792"/>
                </a:lnTo>
                <a:lnTo>
                  <a:pt x="205639" y="1001900"/>
                </a:lnTo>
                <a:lnTo>
                  <a:pt x="205567" y="1002189"/>
                </a:lnTo>
                <a:lnTo>
                  <a:pt x="205856" y="1002477"/>
                </a:lnTo>
                <a:lnTo>
                  <a:pt x="205856" y="1003090"/>
                </a:lnTo>
                <a:lnTo>
                  <a:pt x="205351" y="1003594"/>
                </a:lnTo>
                <a:lnTo>
                  <a:pt x="204774" y="1003486"/>
                </a:lnTo>
                <a:lnTo>
                  <a:pt x="204450" y="1003198"/>
                </a:lnTo>
                <a:lnTo>
                  <a:pt x="204161" y="1003198"/>
                </a:lnTo>
                <a:lnTo>
                  <a:pt x="203548" y="1002477"/>
                </a:lnTo>
                <a:lnTo>
                  <a:pt x="203368" y="1002693"/>
                </a:lnTo>
                <a:lnTo>
                  <a:pt x="203260" y="1003594"/>
                </a:lnTo>
                <a:lnTo>
                  <a:pt x="202575" y="1004063"/>
                </a:lnTo>
                <a:lnTo>
                  <a:pt x="202575" y="1004387"/>
                </a:lnTo>
                <a:lnTo>
                  <a:pt x="202466" y="1004459"/>
                </a:lnTo>
                <a:lnTo>
                  <a:pt x="202178" y="1004459"/>
                </a:lnTo>
                <a:lnTo>
                  <a:pt x="201853" y="1004171"/>
                </a:lnTo>
                <a:lnTo>
                  <a:pt x="201457" y="1004171"/>
                </a:lnTo>
                <a:lnTo>
                  <a:pt x="200195" y="1002693"/>
                </a:lnTo>
                <a:lnTo>
                  <a:pt x="200195" y="1002369"/>
                </a:lnTo>
                <a:lnTo>
                  <a:pt x="199978" y="1002081"/>
                </a:lnTo>
                <a:lnTo>
                  <a:pt x="199978" y="1001792"/>
                </a:lnTo>
                <a:lnTo>
                  <a:pt x="199690" y="1001468"/>
                </a:lnTo>
                <a:lnTo>
                  <a:pt x="199690" y="1001180"/>
                </a:lnTo>
                <a:lnTo>
                  <a:pt x="199077" y="1000567"/>
                </a:lnTo>
                <a:lnTo>
                  <a:pt x="199077" y="1000279"/>
                </a:lnTo>
                <a:lnTo>
                  <a:pt x="198788" y="999990"/>
                </a:lnTo>
                <a:lnTo>
                  <a:pt x="198861" y="999666"/>
                </a:lnTo>
                <a:lnTo>
                  <a:pt x="198284" y="998981"/>
                </a:lnTo>
                <a:lnTo>
                  <a:pt x="198284" y="998693"/>
                </a:lnTo>
                <a:lnTo>
                  <a:pt x="197959" y="998368"/>
                </a:lnTo>
                <a:lnTo>
                  <a:pt x="197959" y="997792"/>
                </a:lnTo>
                <a:lnTo>
                  <a:pt x="197671" y="997467"/>
                </a:lnTo>
                <a:lnTo>
                  <a:pt x="197779" y="997179"/>
                </a:lnTo>
                <a:lnTo>
                  <a:pt x="197454" y="996891"/>
                </a:lnTo>
                <a:lnTo>
                  <a:pt x="197454" y="996278"/>
                </a:lnTo>
                <a:lnTo>
                  <a:pt x="197166" y="995990"/>
                </a:lnTo>
                <a:lnTo>
                  <a:pt x="197274" y="995089"/>
                </a:lnTo>
                <a:lnTo>
                  <a:pt x="196048" y="993791"/>
                </a:lnTo>
                <a:lnTo>
                  <a:pt x="196048" y="993503"/>
                </a:lnTo>
                <a:lnTo>
                  <a:pt x="195471" y="992890"/>
                </a:lnTo>
                <a:lnTo>
                  <a:pt x="195543" y="991989"/>
                </a:lnTo>
                <a:lnTo>
                  <a:pt x="195255" y="991701"/>
                </a:lnTo>
                <a:lnTo>
                  <a:pt x="195255" y="991088"/>
                </a:lnTo>
                <a:lnTo>
                  <a:pt x="194966" y="990800"/>
                </a:lnTo>
                <a:lnTo>
                  <a:pt x="195038" y="989899"/>
                </a:lnTo>
                <a:lnTo>
                  <a:pt x="194750" y="989611"/>
                </a:lnTo>
                <a:lnTo>
                  <a:pt x="194750" y="989286"/>
                </a:lnTo>
                <a:lnTo>
                  <a:pt x="194065" y="988493"/>
                </a:lnTo>
                <a:lnTo>
                  <a:pt x="193848" y="988602"/>
                </a:lnTo>
                <a:lnTo>
                  <a:pt x="193848" y="989214"/>
                </a:lnTo>
                <a:lnTo>
                  <a:pt x="193668" y="989286"/>
                </a:lnTo>
                <a:lnTo>
                  <a:pt x="193344" y="988998"/>
                </a:lnTo>
                <a:lnTo>
                  <a:pt x="193055" y="988998"/>
                </a:lnTo>
                <a:lnTo>
                  <a:pt x="192947" y="988890"/>
                </a:lnTo>
                <a:lnTo>
                  <a:pt x="193055" y="986800"/>
                </a:lnTo>
                <a:lnTo>
                  <a:pt x="192550" y="986331"/>
                </a:lnTo>
                <a:lnTo>
                  <a:pt x="192262" y="986331"/>
                </a:lnTo>
                <a:lnTo>
                  <a:pt x="192154" y="986115"/>
                </a:lnTo>
                <a:lnTo>
                  <a:pt x="192370" y="983412"/>
                </a:lnTo>
                <a:lnTo>
                  <a:pt x="192046" y="983123"/>
                </a:lnTo>
                <a:lnTo>
                  <a:pt x="192154" y="981429"/>
                </a:lnTo>
                <a:lnTo>
                  <a:pt x="191865" y="981033"/>
                </a:lnTo>
                <a:lnTo>
                  <a:pt x="191937" y="980420"/>
                </a:lnTo>
                <a:lnTo>
                  <a:pt x="191649" y="980132"/>
                </a:lnTo>
                <a:lnTo>
                  <a:pt x="191649" y="979844"/>
                </a:lnTo>
                <a:lnTo>
                  <a:pt x="191937" y="979519"/>
                </a:lnTo>
                <a:lnTo>
                  <a:pt x="191937" y="979231"/>
                </a:lnTo>
                <a:lnTo>
                  <a:pt x="192659" y="978726"/>
                </a:lnTo>
                <a:lnTo>
                  <a:pt x="192767" y="977537"/>
                </a:lnTo>
                <a:lnTo>
                  <a:pt x="192947" y="977429"/>
                </a:lnTo>
                <a:lnTo>
                  <a:pt x="193235" y="977429"/>
                </a:lnTo>
                <a:lnTo>
                  <a:pt x="193344" y="977249"/>
                </a:lnTo>
                <a:lnTo>
                  <a:pt x="193452" y="976744"/>
                </a:lnTo>
                <a:lnTo>
                  <a:pt x="193127" y="976348"/>
                </a:lnTo>
                <a:lnTo>
                  <a:pt x="193235" y="974942"/>
                </a:lnTo>
                <a:lnTo>
                  <a:pt x="192947" y="974546"/>
                </a:lnTo>
                <a:lnTo>
                  <a:pt x="192947" y="974041"/>
                </a:lnTo>
                <a:lnTo>
                  <a:pt x="192731" y="973645"/>
                </a:lnTo>
                <a:lnTo>
                  <a:pt x="192731" y="973140"/>
                </a:lnTo>
                <a:lnTo>
                  <a:pt x="192154" y="972455"/>
                </a:lnTo>
                <a:lnTo>
                  <a:pt x="192442" y="968887"/>
                </a:lnTo>
                <a:lnTo>
                  <a:pt x="192731" y="968671"/>
                </a:lnTo>
                <a:lnTo>
                  <a:pt x="192731" y="968383"/>
                </a:lnTo>
                <a:lnTo>
                  <a:pt x="193055" y="968059"/>
                </a:lnTo>
                <a:lnTo>
                  <a:pt x="193127" y="967770"/>
                </a:lnTo>
                <a:lnTo>
                  <a:pt x="193632" y="967374"/>
                </a:lnTo>
                <a:lnTo>
                  <a:pt x="193921" y="967374"/>
                </a:lnTo>
                <a:lnTo>
                  <a:pt x="194029" y="967266"/>
                </a:lnTo>
                <a:lnTo>
                  <a:pt x="194137" y="966977"/>
                </a:lnTo>
                <a:lnTo>
                  <a:pt x="194714" y="966365"/>
                </a:lnTo>
                <a:lnTo>
                  <a:pt x="194822" y="965788"/>
                </a:lnTo>
                <a:lnTo>
                  <a:pt x="195110" y="965572"/>
                </a:lnTo>
                <a:lnTo>
                  <a:pt x="195110" y="965283"/>
                </a:lnTo>
                <a:lnTo>
                  <a:pt x="195832" y="964671"/>
                </a:lnTo>
                <a:lnTo>
                  <a:pt x="195832" y="964382"/>
                </a:lnTo>
                <a:lnTo>
                  <a:pt x="196805" y="963590"/>
                </a:lnTo>
                <a:lnTo>
                  <a:pt x="196913" y="962977"/>
                </a:lnTo>
                <a:lnTo>
                  <a:pt x="197202" y="962689"/>
                </a:lnTo>
                <a:lnTo>
                  <a:pt x="197202" y="962400"/>
                </a:lnTo>
                <a:lnTo>
                  <a:pt x="197599" y="962184"/>
                </a:lnTo>
                <a:lnTo>
                  <a:pt x="197599" y="961896"/>
                </a:lnTo>
                <a:lnTo>
                  <a:pt x="198788" y="960887"/>
                </a:lnTo>
                <a:lnTo>
                  <a:pt x="200591" y="960995"/>
                </a:lnTo>
                <a:lnTo>
                  <a:pt x="200808" y="960887"/>
                </a:lnTo>
                <a:lnTo>
                  <a:pt x="200808" y="960598"/>
                </a:lnTo>
                <a:lnTo>
                  <a:pt x="201204" y="960310"/>
                </a:lnTo>
                <a:lnTo>
                  <a:pt x="201204" y="959986"/>
                </a:lnTo>
                <a:lnTo>
                  <a:pt x="201889" y="959481"/>
                </a:lnTo>
                <a:lnTo>
                  <a:pt x="201998" y="958003"/>
                </a:lnTo>
                <a:lnTo>
                  <a:pt x="201493" y="957499"/>
                </a:lnTo>
                <a:lnTo>
                  <a:pt x="201385" y="957715"/>
                </a:lnTo>
                <a:lnTo>
                  <a:pt x="201312" y="957895"/>
                </a:lnTo>
                <a:lnTo>
                  <a:pt x="200988" y="958183"/>
                </a:lnTo>
                <a:lnTo>
                  <a:pt x="200880" y="958796"/>
                </a:lnTo>
                <a:lnTo>
                  <a:pt x="199113" y="960310"/>
                </a:lnTo>
                <a:lnTo>
                  <a:pt x="198788" y="960310"/>
                </a:lnTo>
                <a:lnTo>
                  <a:pt x="198103" y="960887"/>
                </a:lnTo>
                <a:lnTo>
                  <a:pt x="197815" y="960778"/>
                </a:lnTo>
                <a:lnTo>
                  <a:pt x="197490" y="961103"/>
                </a:lnTo>
                <a:lnTo>
                  <a:pt x="197202" y="961103"/>
                </a:lnTo>
                <a:lnTo>
                  <a:pt x="196986" y="961175"/>
                </a:lnTo>
                <a:lnTo>
                  <a:pt x="196986" y="961499"/>
                </a:lnTo>
                <a:lnTo>
                  <a:pt x="195002" y="963193"/>
                </a:lnTo>
                <a:lnTo>
                  <a:pt x="194930" y="963481"/>
                </a:lnTo>
                <a:lnTo>
                  <a:pt x="194606" y="963698"/>
                </a:lnTo>
                <a:lnTo>
                  <a:pt x="194606" y="964274"/>
                </a:lnTo>
                <a:lnTo>
                  <a:pt x="193921" y="964887"/>
                </a:lnTo>
                <a:lnTo>
                  <a:pt x="193921" y="965175"/>
                </a:lnTo>
                <a:lnTo>
                  <a:pt x="193199" y="965680"/>
                </a:lnTo>
                <a:lnTo>
                  <a:pt x="193199" y="965968"/>
                </a:lnTo>
                <a:lnTo>
                  <a:pt x="192911" y="966257"/>
                </a:lnTo>
                <a:lnTo>
                  <a:pt x="192803" y="966581"/>
                </a:lnTo>
                <a:lnTo>
                  <a:pt x="191829" y="967374"/>
                </a:lnTo>
                <a:lnTo>
                  <a:pt x="191829" y="967662"/>
                </a:lnTo>
                <a:lnTo>
                  <a:pt x="189630" y="969464"/>
                </a:lnTo>
                <a:lnTo>
                  <a:pt x="189341" y="969464"/>
                </a:lnTo>
                <a:lnTo>
                  <a:pt x="189017" y="969752"/>
                </a:lnTo>
                <a:lnTo>
                  <a:pt x="188728" y="969680"/>
                </a:lnTo>
                <a:lnTo>
                  <a:pt x="187719" y="970473"/>
                </a:lnTo>
                <a:lnTo>
                  <a:pt x="187322" y="970473"/>
                </a:lnTo>
                <a:lnTo>
                  <a:pt x="186745" y="971050"/>
                </a:lnTo>
                <a:lnTo>
                  <a:pt x="186420" y="970978"/>
                </a:lnTo>
                <a:lnTo>
                  <a:pt x="186024" y="971266"/>
                </a:lnTo>
                <a:lnTo>
                  <a:pt x="185447" y="971266"/>
                </a:lnTo>
                <a:lnTo>
                  <a:pt x="184437" y="972059"/>
                </a:lnTo>
                <a:lnTo>
                  <a:pt x="184149" y="972059"/>
                </a:lnTo>
                <a:lnTo>
                  <a:pt x="183932" y="972167"/>
                </a:lnTo>
                <a:lnTo>
                  <a:pt x="184329" y="972672"/>
                </a:lnTo>
                <a:lnTo>
                  <a:pt x="184618" y="972672"/>
                </a:lnTo>
                <a:lnTo>
                  <a:pt x="184834" y="972852"/>
                </a:lnTo>
                <a:lnTo>
                  <a:pt x="184834" y="973104"/>
                </a:lnTo>
                <a:lnTo>
                  <a:pt x="185122" y="973393"/>
                </a:lnTo>
                <a:lnTo>
                  <a:pt x="185014" y="974005"/>
                </a:lnTo>
                <a:lnTo>
                  <a:pt x="185339" y="974294"/>
                </a:lnTo>
                <a:lnTo>
                  <a:pt x="185339" y="974618"/>
                </a:lnTo>
                <a:lnTo>
                  <a:pt x="185014" y="974906"/>
                </a:lnTo>
                <a:lnTo>
                  <a:pt x="185014" y="975195"/>
                </a:lnTo>
                <a:lnTo>
                  <a:pt x="183932" y="976023"/>
                </a:lnTo>
                <a:lnTo>
                  <a:pt x="184149" y="976204"/>
                </a:lnTo>
                <a:lnTo>
                  <a:pt x="186024" y="976312"/>
                </a:lnTo>
                <a:lnTo>
                  <a:pt x="186312" y="976600"/>
                </a:lnTo>
                <a:lnTo>
                  <a:pt x="186925" y="976708"/>
                </a:lnTo>
                <a:lnTo>
                  <a:pt x="187322" y="977105"/>
                </a:lnTo>
                <a:lnTo>
                  <a:pt x="187322" y="977393"/>
                </a:lnTo>
                <a:lnTo>
                  <a:pt x="187646" y="977789"/>
                </a:lnTo>
                <a:lnTo>
                  <a:pt x="187538" y="978582"/>
                </a:lnTo>
                <a:lnTo>
                  <a:pt x="187935" y="978907"/>
                </a:lnTo>
                <a:lnTo>
                  <a:pt x="187827" y="979591"/>
                </a:lnTo>
                <a:lnTo>
                  <a:pt x="188151" y="979880"/>
                </a:lnTo>
                <a:lnTo>
                  <a:pt x="188151" y="980204"/>
                </a:lnTo>
                <a:lnTo>
                  <a:pt x="188440" y="980492"/>
                </a:lnTo>
                <a:lnTo>
                  <a:pt x="188440" y="980781"/>
                </a:lnTo>
                <a:lnTo>
                  <a:pt x="188620" y="981105"/>
                </a:lnTo>
                <a:lnTo>
                  <a:pt x="188620" y="981393"/>
                </a:lnTo>
                <a:lnTo>
                  <a:pt x="188945" y="981682"/>
                </a:lnTo>
                <a:lnTo>
                  <a:pt x="188836" y="982907"/>
                </a:lnTo>
                <a:lnTo>
                  <a:pt x="189161" y="983195"/>
                </a:lnTo>
                <a:lnTo>
                  <a:pt x="189161" y="983484"/>
                </a:lnTo>
                <a:lnTo>
                  <a:pt x="189449" y="983772"/>
                </a:lnTo>
                <a:lnTo>
                  <a:pt x="189341" y="985898"/>
                </a:lnTo>
                <a:lnTo>
                  <a:pt x="189630" y="986187"/>
                </a:lnTo>
                <a:lnTo>
                  <a:pt x="189558" y="986763"/>
                </a:lnTo>
                <a:lnTo>
                  <a:pt x="189846" y="987088"/>
                </a:lnTo>
                <a:lnTo>
                  <a:pt x="189774" y="988277"/>
                </a:lnTo>
                <a:lnTo>
                  <a:pt x="189449" y="988565"/>
                </a:lnTo>
                <a:lnTo>
                  <a:pt x="189449" y="988890"/>
                </a:lnTo>
                <a:lnTo>
                  <a:pt x="188764" y="989358"/>
                </a:lnTo>
                <a:lnTo>
                  <a:pt x="188764" y="989971"/>
                </a:lnTo>
                <a:lnTo>
                  <a:pt x="188945" y="990259"/>
                </a:lnTo>
                <a:lnTo>
                  <a:pt x="188945" y="990872"/>
                </a:lnTo>
                <a:lnTo>
                  <a:pt x="188764" y="991052"/>
                </a:lnTo>
                <a:lnTo>
                  <a:pt x="188151" y="990980"/>
                </a:lnTo>
                <a:lnTo>
                  <a:pt x="187863" y="990656"/>
                </a:lnTo>
                <a:lnTo>
                  <a:pt x="185952" y="990584"/>
                </a:lnTo>
                <a:lnTo>
                  <a:pt x="185771" y="990656"/>
                </a:lnTo>
                <a:lnTo>
                  <a:pt x="185952" y="990872"/>
                </a:lnTo>
                <a:lnTo>
                  <a:pt x="186529" y="990872"/>
                </a:lnTo>
                <a:lnTo>
                  <a:pt x="186853" y="991160"/>
                </a:lnTo>
                <a:lnTo>
                  <a:pt x="187827" y="991269"/>
                </a:lnTo>
                <a:lnTo>
                  <a:pt x="188151" y="991557"/>
                </a:lnTo>
                <a:lnTo>
                  <a:pt x="188440" y="991377"/>
                </a:lnTo>
                <a:lnTo>
                  <a:pt x="190026" y="991485"/>
                </a:lnTo>
                <a:lnTo>
                  <a:pt x="190820" y="990764"/>
                </a:lnTo>
                <a:lnTo>
                  <a:pt x="190820" y="990476"/>
                </a:lnTo>
                <a:lnTo>
                  <a:pt x="191036" y="990259"/>
                </a:lnTo>
                <a:lnTo>
                  <a:pt x="191649" y="990367"/>
                </a:lnTo>
                <a:lnTo>
                  <a:pt x="192118" y="990872"/>
                </a:lnTo>
                <a:lnTo>
                  <a:pt x="192118" y="991160"/>
                </a:lnTo>
                <a:lnTo>
                  <a:pt x="192731" y="991773"/>
                </a:lnTo>
                <a:lnTo>
                  <a:pt x="192622" y="992386"/>
                </a:lnTo>
                <a:lnTo>
                  <a:pt x="192947" y="992674"/>
                </a:lnTo>
                <a:lnTo>
                  <a:pt x="192947" y="992962"/>
                </a:lnTo>
                <a:lnTo>
                  <a:pt x="193235" y="993251"/>
                </a:lnTo>
                <a:lnTo>
                  <a:pt x="193127" y="993863"/>
                </a:lnTo>
                <a:lnTo>
                  <a:pt x="193740" y="994548"/>
                </a:lnTo>
                <a:lnTo>
                  <a:pt x="193740" y="994764"/>
                </a:lnTo>
                <a:lnTo>
                  <a:pt x="194930" y="996062"/>
                </a:lnTo>
                <a:lnTo>
                  <a:pt x="194930" y="996350"/>
                </a:lnTo>
                <a:lnTo>
                  <a:pt x="195219" y="996747"/>
                </a:lnTo>
                <a:lnTo>
                  <a:pt x="195147" y="996963"/>
                </a:lnTo>
                <a:lnTo>
                  <a:pt x="195435" y="997359"/>
                </a:lnTo>
                <a:lnTo>
                  <a:pt x="195435" y="997864"/>
                </a:lnTo>
                <a:lnTo>
                  <a:pt x="195543" y="998044"/>
                </a:lnTo>
                <a:lnTo>
                  <a:pt x="195940" y="998044"/>
                </a:lnTo>
                <a:lnTo>
                  <a:pt x="196336" y="998549"/>
                </a:lnTo>
                <a:lnTo>
                  <a:pt x="196336" y="999161"/>
                </a:lnTo>
                <a:lnTo>
                  <a:pt x="196517" y="999450"/>
                </a:lnTo>
                <a:lnTo>
                  <a:pt x="196517" y="1000062"/>
                </a:lnTo>
                <a:lnTo>
                  <a:pt x="196841" y="1000351"/>
                </a:lnTo>
                <a:lnTo>
                  <a:pt x="196841" y="1000639"/>
                </a:lnTo>
                <a:lnTo>
                  <a:pt x="197130" y="1000927"/>
                </a:lnTo>
                <a:lnTo>
                  <a:pt x="197130" y="1001252"/>
                </a:lnTo>
                <a:lnTo>
                  <a:pt x="197923" y="1002225"/>
                </a:lnTo>
                <a:lnTo>
                  <a:pt x="197923" y="1002837"/>
                </a:lnTo>
                <a:lnTo>
                  <a:pt x="197635" y="1003126"/>
                </a:lnTo>
                <a:lnTo>
                  <a:pt x="197526" y="1003450"/>
                </a:lnTo>
                <a:lnTo>
                  <a:pt x="197815" y="1003738"/>
                </a:lnTo>
                <a:lnTo>
                  <a:pt x="197815" y="1004351"/>
                </a:lnTo>
                <a:lnTo>
                  <a:pt x="197635" y="1004423"/>
                </a:lnTo>
                <a:lnTo>
                  <a:pt x="196445" y="1004351"/>
                </a:lnTo>
                <a:lnTo>
                  <a:pt x="196228" y="1004531"/>
                </a:lnTo>
                <a:lnTo>
                  <a:pt x="196228" y="1004748"/>
                </a:lnTo>
                <a:lnTo>
                  <a:pt x="196048" y="1004928"/>
                </a:lnTo>
                <a:lnTo>
                  <a:pt x="194750" y="1004820"/>
                </a:lnTo>
                <a:lnTo>
                  <a:pt x="194425" y="1004531"/>
                </a:lnTo>
                <a:lnTo>
                  <a:pt x="194137" y="1004531"/>
                </a:lnTo>
                <a:lnTo>
                  <a:pt x="193848" y="1004135"/>
                </a:lnTo>
                <a:lnTo>
                  <a:pt x="193235" y="1004135"/>
                </a:lnTo>
                <a:lnTo>
                  <a:pt x="193055" y="1004243"/>
                </a:lnTo>
                <a:lnTo>
                  <a:pt x="193055" y="1004531"/>
                </a:lnTo>
                <a:lnTo>
                  <a:pt x="192947" y="1004748"/>
                </a:lnTo>
                <a:lnTo>
                  <a:pt x="192550" y="1004748"/>
                </a:lnTo>
                <a:lnTo>
                  <a:pt x="192262" y="1004928"/>
                </a:lnTo>
                <a:lnTo>
                  <a:pt x="191649" y="1004928"/>
                </a:lnTo>
                <a:lnTo>
                  <a:pt x="191360" y="1004531"/>
                </a:lnTo>
                <a:lnTo>
                  <a:pt x="190351" y="1004531"/>
                </a:lnTo>
                <a:lnTo>
                  <a:pt x="190243" y="1004639"/>
                </a:lnTo>
                <a:lnTo>
                  <a:pt x="190639" y="1005144"/>
                </a:lnTo>
                <a:lnTo>
                  <a:pt x="190964" y="1005144"/>
                </a:lnTo>
                <a:lnTo>
                  <a:pt x="191252" y="1005432"/>
                </a:lnTo>
                <a:lnTo>
                  <a:pt x="192262" y="1005540"/>
                </a:lnTo>
                <a:lnTo>
                  <a:pt x="192442" y="1005829"/>
                </a:lnTo>
                <a:lnTo>
                  <a:pt x="193452" y="1005937"/>
                </a:lnTo>
                <a:lnTo>
                  <a:pt x="193848" y="1006405"/>
                </a:lnTo>
                <a:lnTo>
                  <a:pt x="193848" y="1007018"/>
                </a:lnTo>
                <a:lnTo>
                  <a:pt x="194245" y="1007523"/>
                </a:lnTo>
                <a:lnTo>
                  <a:pt x="194642" y="1007523"/>
                </a:lnTo>
                <a:lnTo>
                  <a:pt x="194930" y="1007811"/>
                </a:lnTo>
                <a:lnTo>
                  <a:pt x="195255" y="1007811"/>
                </a:lnTo>
                <a:lnTo>
                  <a:pt x="195579" y="1008135"/>
                </a:lnTo>
                <a:lnTo>
                  <a:pt x="195868" y="1008135"/>
                </a:lnTo>
                <a:lnTo>
                  <a:pt x="195976" y="1008316"/>
                </a:lnTo>
                <a:lnTo>
                  <a:pt x="195976" y="1008604"/>
                </a:lnTo>
                <a:lnTo>
                  <a:pt x="196661" y="1009397"/>
                </a:lnTo>
                <a:lnTo>
                  <a:pt x="197058" y="1009397"/>
                </a:lnTo>
                <a:lnTo>
                  <a:pt x="197779" y="1010226"/>
                </a:lnTo>
                <a:lnTo>
                  <a:pt x="197779" y="1010514"/>
                </a:lnTo>
                <a:lnTo>
                  <a:pt x="198067" y="1010802"/>
                </a:lnTo>
                <a:lnTo>
                  <a:pt x="197959" y="1011415"/>
                </a:lnTo>
                <a:lnTo>
                  <a:pt x="197671" y="1011703"/>
                </a:lnTo>
                <a:lnTo>
                  <a:pt x="197671" y="1012316"/>
                </a:lnTo>
                <a:lnTo>
                  <a:pt x="197274" y="1012604"/>
                </a:lnTo>
                <a:lnTo>
                  <a:pt x="197562" y="1012893"/>
                </a:lnTo>
                <a:lnTo>
                  <a:pt x="197562" y="1013505"/>
                </a:lnTo>
                <a:lnTo>
                  <a:pt x="198464" y="1014406"/>
                </a:lnTo>
                <a:lnTo>
                  <a:pt x="198356" y="1015019"/>
                </a:lnTo>
                <a:lnTo>
                  <a:pt x="198680" y="1015416"/>
                </a:lnTo>
                <a:lnTo>
                  <a:pt x="198680" y="1016208"/>
                </a:lnTo>
                <a:lnTo>
                  <a:pt x="198284" y="1016497"/>
                </a:lnTo>
                <a:lnTo>
                  <a:pt x="198284" y="1017109"/>
                </a:lnTo>
                <a:lnTo>
                  <a:pt x="197887" y="1017398"/>
                </a:lnTo>
                <a:lnTo>
                  <a:pt x="197887" y="1017686"/>
                </a:lnTo>
                <a:lnTo>
                  <a:pt x="197671" y="1017794"/>
                </a:lnTo>
                <a:lnTo>
                  <a:pt x="197382" y="1017794"/>
                </a:lnTo>
                <a:lnTo>
                  <a:pt x="197094" y="1018082"/>
                </a:lnTo>
                <a:lnTo>
                  <a:pt x="196769" y="1017794"/>
                </a:lnTo>
                <a:lnTo>
                  <a:pt x="196192" y="1017686"/>
                </a:lnTo>
                <a:lnTo>
                  <a:pt x="195868" y="1017398"/>
                </a:lnTo>
                <a:lnTo>
                  <a:pt x="195183" y="1017290"/>
                </a:lnTo>
                <a:lnTo>
                  <a:pt x="194858" y="1017001"/>
                </a:lnTo>
                <a:lnTo>
                  <a:pt x="193668" y="1016893"/>
                </a:lnTo>
                <a:lnTo>
                  <a:pt x="193272" y="1017218"/>
                </a:lnTo>
                <a:lnTo>
                  <a:pt x="192695" y="1017218"/>
                </a:lnTo>
                <a:lnTo>
                  <a:pt x="192370" y="1016821"/>
                </a:lnTo>
                <a:lnTo>
                  <a:pt x="191757" y="1016821"/>
                </a:lnTo>
                <a:lnTo>
                  <a:pt x="191469" y="1016497"/>
                </a:lnTo>
                <a:lnTo>
                  <a:pt x="191180" y="1016497"/>
                </a:lnTo>
                <a:lnTo>
                  <a:pt x="190856" y="1016100"/>
                </a:lnTo>
                <a:lnTo>
                  <a:pt x="189269" y="1015992"/>
                </a:lnTo>
                <a:lnTo>
                  <a:pt x="189161" y="1015920"/>
                </a:lnTo>
                <a:lnTo>
                  <a:pt x="189161" y="1015596"/>
                </a:lnTo>
                <a:lnTo>
                  <a:pt x="188692" y="1015127"/>
                </a:lnTo>
                <a:lnTo>
                  <a:pt x="188368" y="1015127"/>
                </a:lnTo>
                <a:lnTo>
                  <a:pt x="187683" y="1015596"/>
                </a:lnTo>
                <a:lnTo>
                  <a:pt x="186781" y="1015596"/>
                </a:lnTo>
                <a:lnTo>
                  <a:pt x="186493" y="1015199"/>
                </a:lnTo>
                <a:lnTo>
                  <a:pt x="185880" y="1015199"/>
                </a:lnTo>
                <a:lnTo>
                  <a:pt x="185699" y="1015019"/>
                </a:lnTo>
                <a:lnTo>
                  <a:pt x="185771" y="1014695"/>
                </a:lnTo>
                <a:lnTo>
                  <a:pt x="185591" y="1014623"/>
                </a:lnTo>
                <a:lnTo>
                  <a:pt x="184690" y="1014515"/>
                </a:lnTo>
                <a:lnTo>
                  <a:pt x="184293" y="1014803"/>
                </a:lnTo>
                <a:lnTo>
                  <a:pt x="183392" y="1014731"/>
                </a:lnTo>
                <a:lnTo>
                  <a:pt x="183211" y="1014623"/>
                </a:lnTo>
                <a:lnTo>
                  <a:pt x="183211" y="1014334"/>
                </a:lnTo>
                <a:lnTo>
                  <a:pt x="182490" y="1013505"/>
                </a:lnTo>
                <a:lnTo>
                  <a:pt x="182202" y="1013433"/>
                </a:lnTo>
                <a:lnTo>
                  <a:pt x="181913" y="1013109"/>
                </a:lnTo>
                <a:lnTo>
                  <a:pt x="181589" y="1013109"/>
                </a:lnTo>
                <a:lnTo>
                  <a:pt x="180795" y="1012316"/>
                </a:lnTo>
                <a:lnTo>
                  <a:pt x="180904" y="1011415"/>
                </a:lnTo>
                <a:lnTo>
                  <a:pt x="180687" y="1011343"/>
                </a:lnTo>
                <a:lnTo>
                  <a:pt x="180074" y="1011811"/>
                </a:lnTo>
                <a:lnTo>
                  <a:pt x="179389" y="1011811"/>
                </a:lnTo>
                <a:lnTo>
                  <a:pt x="178704" y="1011019"/>
                </a:lnTo>
                <a:lnTo>
                  <a:pt x="178704" y="1010730"/>
                </a:lnTo>
                <a:lnTo>
                  <a:pt x="178380" y="1010442"/>
                </a:lnTo>
                <a:lnTo>
                  <a:pt x="178380" y="1010118"/>
                </a:lnTo>
                <a:lnTo>
                  <a:pt x="178199" y="1009721"/>
                </a:lnTo>
                <a:lnTo>
                  <a:pt x="178199" y="1009217"/>
                </a:lnTo>
                <a:lnTo>
                  <a:pt x="178091" y="1009036"/>
                </a:lnTo>
                <a:lnTo>
                  <a:pt x="177875" y="1009144"/>
                </a:lnTo>
                <a:lnTo>
                  <a:pt x="177875" y="1009721"/>
                </a:lnTo>
                <a:lnTo>
                  <a:pt x="177694" y="1009829"/>
                </a:lnTo>
                <a:lnTo>
                  <a:pt x="177406" y="1009829"/>
                </a:lnTo>
                <a:lnTo>
                  <a:pt x="177009" y="1010118"/>
                </a:lnTo>
                <a:lnTo>
                  <a:pt x="176685" y="1010118"/>
                </a:lnTo>
                <a:lnTo>
                  <a:pt x="176000" y="1010622"/>
                </a:lnTo>
                <a:lnTo>
                  <a:pt x="175098" y="1010622"/>
                </a:lnTo>
                <a:lnTo>
                  <a:pt x="174810" y="1010334"/>
                </a:lnTo>
                <a:lnTo>
                  <a:pt x="173908" y="1010226"/>
                </a:lnTo>
                <a:lnTo>
                  <a:pt x="173584" y="1009937"/>
                </a:lnTo>
                <a:lnTo>
                  <a:pt x="173187" y="1009829"/>
                </a:lnTo>
                <a:lnTo>
                  <a:pt x="173115" y="1010046"/>
                </a:lnTo>
                <a:lnTo>
                  <a:pt x="173800" y="1010838"/>
                </a:lnTo>
                <a:lnTo>
                  <a:pt x="174125" y="1010838"/>
                </a:lnTo>
                <a:lnTo>
                  <a:pt x="174305" y="1011019"/>
                </a:lnTo>
                <a:lnTo>
                  <a:pt x="174197" y="1011307"/>
                </a:lnTo>
                <a:lnTo>
                  <a:pt x="174593" y="1011631"/>
                </a:lnTo>
                <a:lnTo>
                  <a:pt x="174521" y="1011920"/>
                </a:lnTo>
                <a:lnTo>
                  <a:pt x="174810" y="1012208"/>
                </a:lnTo>
                <a:lnTo>
                  <a:pt x="174810" y="1012532"/>
                </a:lnTo>
                <a:lnTo>
                  <a:pt x="175134" y="1012821"/>
                </a:lnTo>
                <a:lnTo>
                  <a:pt x="175134" y="1013433"/>
                </a:lnTo>
                <a:lnTo>
                  <a:pt x="174702" y="1013722"/>
                </a:lnTo>
                <a:lnTo>
                  <a:pt x="174702" y="1014010"/>
                </a:lnTo>
                <a:lnTo>
                  <a:pt x="174810" y="1014118"/>
                </a:lnTo>
                <a:lnTo>
                  <a:pt x="175206" y="1014226"/>
                </a:lnTo>
                <a:lnTo>
                  <a:pt x="175315" y="1014334"/>
                </a:lnTo>
                <a:lnTo>
                  <a:pt x="175315" y="1014911"/>
                </a:lnTo>
                <a:lnTo>
                  <a:pt x="175495" y="1015199"/>
                </a:lnTo>
                <a:lnTo>
                  <a:pt x="175495" y="1016100"/>
                </a:lnTo>
                <a:lnTo>
                  <a:pt x="175026" y="1016497"/>
                </a:lnTo>
                <a:lnTo>
                  <a:pt x="174413" y="1016497"/>
                </a:lnTo>
                <a:lnTo>
                  <a:pt x="174125" y="1016208"/>
                </a:lnTo>
                <a:lnTo>
                  <a:pt x="173728" y="1016100"/>
                </a:lnTo>
                <a:lnTo>
                  <a:pt x="172718" y="1015019"/>
                </a:lnTo>
                <a:lnTo>
                  <a:pt x="172718" y="1014406"/>
                </a:lnTo>
                <a:lnTo>
                  <a:pt x="172610" y="1014298"/>
                </a:lnTo>
                <a:lnTo>
                  <a:pt x="172141" y="1014695"/>
                </a:lnTo>
                <a:lnTo>
                  <a:pt x="172141" y="1015307"/>
                </a:lnTo>
                <a:lnTo>
                  <a:pt x="171925" y="1015416"/>
                </a:lnTo>
                <a:lnTo>
                  <a:pt x="170915" y="1015307"/>
                </a:lnTo>
                <a:lnTo>
                  <a:pt x="170447" y="1015704"/>
                </a:lnTo>
                <a:lnTo>
                  <a:pt x="170735" y="1016100"/>
                </a:lnTo>
                <a:lnTo>
                  <a:pt x="170735" y="1016389"/>
                </a:lnTo>
                <a:lnTo>
                  <a:pt x="171348" y="1017001"/>
                </a:lnTo>
                <a:lnTo>
                  <a:pt x="171240" y="1017902"/>
                </a:lnTo>
                <a:lnTo>
                  <a:pt x="171565" y="1018191"/>
                </a:lnTo>
                <a:lnTo>
                  <a:pt x="171565" y="1018479"/>
                </a:lnTo>
                <a:lnTo>
                  <a:pt x="171853" y="1018803"/>
                </a:lnTo>
                <a:lnTo>
                  <a:pt x="171745" y="1019993"/>
                </a:lnTo>
                <a:lnTo>
                  <a:pt x="171961" y="1020173"/>
                </a:lnTo>
                <a:lnTo>
                  <a:pt x="172250" y="1020173"/>
                </a:lnTo>
                <a:lnTo>
                  <a:pt x="172358" y="1019993"/>
                </a:lnTo>
                <a:lnTo>
                  <a:pt x="172430" y="1019776"/>
                </a:lnTo>
                <a:lnTo>
                  <a:pt x="172646" y="1019596"/>
                </a:lnTo>
                <a:lnTo>
                  <a:pt x="172935" y="1019704"/>
                </a:lnTo>
                <a:lnTo>
                  <a:pt x="173331" y="1020101"/>
                </a:lnTo>
                <a:lnTo>
                  <a:pt x="173331" y="1020677"/>
                </a:lnTo>
                <a:lnTo>
                  <a:pt x="174341" y="1021795"/>
                </a:lnTo>
                <a:lnTo>
                  <a:pt x="174521" y="1021687"/>
                </a:lnTo>
                <a:lnTo>
                  <a:pt x="174521" y="1021398"/>
                </a:lnTo>
                <a:lnTo>
                  <a:pt x="173620" y="1020389"/>
                </a:lnTo>
                <a:lnTo>
                  <a:pt x="173620" y="1020101"/>
                </a:lnTo>
                <a:lnTo>
                  <a:pt x="174521" y="1019488"/>
                </a:lnTo>
                <a:lnTo>
                  <a:pt x="176432" y="1019596"/>
                </a:lnTo>
                <a:lnTo>
                  <a:pt x="176721" y="1019885"/>
                </a:lnTo>
                <a:lnTo>
                  <a:pt x="177009" y="1019885"/>
                </a:lnTo>
                <a:lnTo>
                  <a:pt x="177442" y="1020389"/>
                </a:lnTo>
                <a:lnTo>
                  <a:pt x="177442" y="1020677"/>
                </a:lnTo>
                <a:lnTo>
                  <a:pt x="177514" y="1020894"/>
                </a:lnTo>
                <a:lnTo>
                  <a:pt x="177911" y="1020894"/>
                </a:lnTo>
                <a:lnTo>
                  <a:pt x="178307" y="1021398"/>
                </a:lnTo>
                <a:lnTo>
                  <a:pt x="178235" y="1022588"/>
                </a:lnTo>
                <a:lnTo>
                  <a:pt x="178416" y="1022696"/>
                </a:lnTo>
                <a:lnTo>
                  <a:pt x="179317" y="1022768"/>
                </a:lnTo>
                <a:lnTo>
                  <a:pt x="179425" y="1022876"/>
                </a:lnTo>
                <a:lnTo>
                  <a:pt x="179425" y="1023164"/>
                </a:lnTo>
                <a:lnTo>
                  <a:pt x="179101" y="1023489"/>
                </a:lnTo>
                <a:lnTo>
                  <a:pt x="179101" y="1024065"/>
                </a:lnTo>
                <a:lnTo>
                  <a:pt x="179425" y="1024390"/>
                </a:lnTo>
                <a:lnTo>
                  <a:pt x="179317" y="1025291"/>
                </a:lnTo>
                <a:lnTo>
                  <a:pt x="179101" y="1025471"/>
                </a:lnTo>
                <a:lnTo>
                  <a:pt x="178812" y="1025363"/>
                </a:lnTo>
                <a:lnTo>
                  <a:pt x="178307" y="1025759"/>
                </a:lnTo>
                <a:lnTo>
                  <a:pt x="178704" y="1026264"/>
                </a:lnTo>
                <a:lnTo>
                  <a:pt x="179425" y="1026372"/>
                </a:lnTo>
                <a:lnTo>
                  <a:pt x="179533" y="1026480"/>
                </a:lnTo>
                <a:lnTo>
                  <a:pt x="179533" y="1027057"/>
                </a:lnTo>
                <a:lnTo>
                  <a:pt x="180110" y="1027669"/>
                </a:lnTo>
                <a:lnTo>
                  <a:pt x="180002" y="1027958"/>
                </a:lnTo>
                <a:lnTo>
                  <a:pt x="180399" y="1028354"/>
                </a:lnTo>
                <a:lnTo>
                  <a:pt x="180327" y="1028678"/>
                </a:lnTo>
                <a:lnTo>
                  <a:pt x="180002" y="1028859"/>
                </a:lnTo>
                <a:lnTo>
                  <a:pt x="179930" y="1029760"/>
                </a:lnTo>
                <a:lnTo>
                  <a:pt x="180110" y="1029940"/>
                </a:lnTo>
                <a:lnTo>
                  <a:pt x="181012" y="1030048"/>
                </a:lnTo>
                <a:lnTo>
                  <a:pt x="182021" y="1029147"/>
                </a:lnTo>
                <a:lnTo>
                  <a:pt x="182310" y="1029147"/>
                </a:lnTo>
                <a:lnTo>
                  <a:pt x="183103" y="1029940"/>
                </a:lnTo>
                <a:lnTo>
                  <a:pt x="183031" y="1030841"/>
                </a:lnTo>
                <a:lnTo>
                  <a:pt x="182923" y="1031057"/>
                </a:lnTo>
                <a:lnTo>
                  <a:pt x="182526" y="1030949"/>
                </a:lnTo>
                <a:lnTo>
                  <a:pt x="182418" y="1031165"/>
                </a:lnTo>
                <a:lnTo>
                  <a:pt x="182418" y="1031453"/>
                </a:lnTo>
                <a:lnTo>
                  <a:pt x="182923" y="1032066"/>
                </a:lnTo>
                <a:lnTo>
                  <a:pt x="182923" y="1032354"/>
                </a:lnTo>
                <a:lnTo>
                  <a:pt x="183211" y="1032643"/>
                </a:lnTo>
                <a:lnTo>
                  <a:pt x="183139" y="1033544"/>
                </a:lnTo>
                <a:lnTo>
                  <a:pt x="182815" y="1033832"/>
                </a:lnTo>
                <a:lnTo>
                  <a:pt x="183139" y="1034156"/>
                </a:lnTo>
                <a:lnTo>
                  <a:pt x="183139" y="1034733"/>
                </a:lnTo>
                <a:lnTo>
                  <a:pt x="183428" y="1035057"/>
                </a:lnTo>
                <a:lnTo>
                  <a:pt x="183319" y="1035634"/>
                </a:lnTo>
                <a:lnTo>
                  <a:pt x="182743" y="1036247"/>
                </a:lnTo>
                <a:lnTo>
                  <a:pt x="182634" y="1036535"/>
                </a:lnTo>
                <a:lnTo>
                  <a:pt x="182526" y="1036643"/>
                </a:lnTo>
                <a:lnTo>
                  <a:pt x="182130" y="1036643"/>
                </a:lnTo>
                <a:lnTo>
                  <a:pt x="181841" y="1036932"/>
                </a:lnTo>
                <a:lnTo>
                  <a:pt x="181517" y="1036860"/>
                </a:lnTo>
                <a:lnTo>
                  <a:pt x="181120" y="1037148"/>
                </a:lnTo>
                <a:lnTo>
                  <a:pt x="180831" y="1037148"/>
                </a:lnTo>
                <a:lnTo>
                  <a:pt x="180435" y="1036643"/>
                </a:lnTo>
                <a:lnTo>
                  <a:pt x="180435" y="1036355"/>
                </a:lnTo>
                <a:lnTo>
                  <a:pt x="180110" y="1036031"/>
                </a:lnTo>
                <a:lnTo>
                  <a:pt x="180218" y="1034553"/>
                </a:lnTo>
                <a:lnTo>
                  <a:pt x="180110" y="1034337"/>
                </a:lnTo>
                <a:lnTo>
                  <a:pt x="179714" y="1034661"/>
                </a:lnTo>
                <a:lnTo>
                  <a:pt x="179425" y="1034661"/>
                </a:lnTo>
                <a:lnTo>
                  <a:pt x="179317" y="1034841"/>
                </a:lnTo>
                <a:lnTo>
                  <a:pt x="179245" y="1035634"/>
                </a:lnTo>
                <a:lnTo>
                  <a:pt x="179533" y="1035958"/>
                </a:lnTo>
                <a:lnTo>
                  <a:pt x="179425" y="1036860"/>
                </a:lnTo>
                <a:lnTo>
                  <a:pt x="179353" y="1037040"/>
                </a:lnTo>
                <a:lnTo>
                  <a:pt x="178055" y="1036932"/>
                </a:lnTo>
                <a:lnTo>
                  <a:pt x="177550" y="1036463"/>
                </a:lnTo>
                <a:lnTo>
                  <a:pt x="177658" y="1036139"/>
                </a:lnTo>
                <a:lnTo>
                  <a:pt x="177334" y="1035850"/>
                </a:lnTo>
                <a:lnTo>
                  <a:pt x="177658" y="1035562"/>
                </a:lnTo>
                <a:lnTo>
                  <a:pt x="177730" y="1034661"/>
                </a:lnTo>
                <a:lnTo>
                  <a:pt x="178055" y="1034445"/>
                </a:lnTo>
                <a:lnTo>
                  <a:pt x="178127" y="1033255"/>
                </a:lnTo>
                <a:lnTo>
                  <a:pt x="177947" y="1033039"/>
                </a:lnTo>
                <a:lnTo>
                  <a:pt x="177730" y="1033472"/>
                </a:lnTo>
                <a:lnTo>
                  <a:pt x="177442" y="1033760"/>
                </a:lnTo>
                <a:lnTo>
                  <a:pt x="177334" y="1035238"/>
                </a:lnTo>
                <a:lnTo>
                  <a:pt x="176865" y="1035634"/>
                </a:lnTo>
                <a:lnTo>
                  <a:pt x="176541" y="1035634"/>
                </a:lnTo>
                <a:lnTo>
                  <a:pt x="176252" y="1035346"/>
                </a:lnTo>
                <a:lnTo>
                  <a:pt x="175639" y="1035238"/>
                </a:lnTo>
                <a:lnTo>
                  <a:pt x="175351" y="1034949"/>
                </a:lnTo>
                <a:lnTo>
                  <a:pt x="174954" y="1034949"/>
                </a:lnTo>
                <a:lnTo>
                  <a:pt x="173944" y="1033868"/>
                </a:lnTo>
                <a:lnTo>
                  <a:pt x="173944" y="1033544"/>
                </a:lnTo>
                <a:lnTo>
                  <a:pt x="173872" y="1033364"/>
                </a:lnTo>
                <a:lnTo>
                  <a:pt x="173548" y="1033364"/>
                </a:lnTo>
                <a:lnTo>
                  <a:pt x="172971" y="1032643"/>
                </a:lnTo>
                <a:lnTo>
                  <a:pt x="172358" y="1032643"/>
                </a:lnTo>
                <a:lnTo>
                  <a:pt x="172178" y="1032751"/>
                </a:lnTo>
                <a:lnTo>
                  <a:pt x="172178" y="1033039"/>
                </a:lnTo>
                <a:lnTo>
                  <a:pt x="172466" y="1033472"/>
                </a:lnTo>
                <a:lnTo>
                  <a:pt x="172358" y="1033760"/>
                </a:lnTo>
                <a:lnTo>
                  <a:pt x="172682" y="1034048"/>
                </a:lnTo>
                <a:lnTo>
                  <a:pt x="172682" y="1034337"/>
                </a:lnTo>
                <a:lnTo>
                  <a:pt x="173259" y="1034949"/>
                </a:lnTo>
                <a:lnTo>
                  <a:pt x="173259" y="1035238"/>
                </a:lnTo>
                <a:lnTo>
                  <a:pt x="173584" y="1035562"/>
                </a:lnTo>
                <a:lnTo>
                  <a:pt x="173476" y="1036139"/>
                </a:lnTo>
                <a:lnTo>
                  <a:pt x="173187" y="1036463"/>
                </a:lnTo>
                <a:lnTo>
                  <a:pt x="173187" y="1036751"/>
                </a:lnTo>
                <a:lnTo>
                  <a:pt x="172971" y="1036860"/>
                </a:lnTo>
                <a:lnTo>
                  <a:pt x="172682" y="1036860"/>
                </a:lnTo>
                <a:lnTo>
                  <a:pt x="172466" y="1036932"/>
                </a:lnTo>
                <a:lnTo>
                  <a:pt x="172466" y="1037833"/>
                </a:lnTo>
                <a:lnTo>
                  <a:pt x="172863" y="1038337"/>
                </a:lnTo>
                <a:lnTo>
                  <a:pt x="173187" y="1038337"/>
                </a:lnTo>
                <a:lnTo>
                  <a:pt x="173656" y="1038842"/>
                </a:lnTo>
                <a:lnTo>
                  <a:pt x="173584" y="1039454"/>
                </a:lnTo>
                <a:lnTo>
                  <a:pt x="173872" y="1039743"/>
                </a:lnTo>
                <a:lnTo>
                  <a:pt x="173872" y="1040355"/>
                </a:lnTo>
                <a:lnTo>
                  <a:pt x="173476" y="1040644"/>
                </a:lnTo>
                <a:lnTo>
                  <a:pt x="173476" y="1041833"/>
                </a:lnTo>
                <a:lnTo>
                  <a:pt x="173692" y="1042121"/>
                </a:lnTo>
                <a:lnTo>
                  <a:pt x="173187" y="1042518"/>
                </a:lnTo>
                <a:lnTo>
                  <a:pt x="171997" y="1042446"/>
                </a:lnTo>
                <a:lnTo>
                  <a:pt x="171492" y="1041941"/>
                </a:lnTo>
                <a:lnTo>
                  <a:pt x="171601" y="1041329"/>
                </a:lnTo>
                <a:lnTo>
                  <a:pt x="171276" y="1041040"/>
                </a:lnTo>
                <a:lnTo>
                  <a:pt x="171276" y="1040752"/>
                </a:lnTo>
                <a:lnTo>
                  <a:pt x="170411" y="1039851"/>
                </a:lnTo>
                <a:lnTo>
                  <a:pt x="170411" y="1039526"/>
                </a:lnTo>
                <a:lnTo>
                  <a:pt x="170086" y="1039238"/>
                </a:lnTo>
                <a:lnTo>
                  <a:pt x="170194" y="1038950"/>
                </a:lnTo>
                <a:lnTo>
                  <a:pt x="169978" y="1038734"/>
                </a:lnTo>
                <a:lnTo>
                  <a:pt x="169473" y="1039130"/>
                </a:lnTo>
                <a:lnTo>
                  <a:pt x="169798" y="1039454"/>
                </a:lnTo>
                <a:lnTo>
                  <a:pt x="169690" y="1040355"/>
                </a:lnTo>
                <a:lnTo>
                  <a:pt x="169185" y="1040752"/>
                </a:lnTo>
                <a:lnTo>
                  <a:pt x="168896" y="1040752"/>
                </a:lnTo>
                <a:lnTo>
                  <a:pt x="168283" y="1040139"/>
                </a:lnTo>
                <a:lnTo>
                  <a:pt x="167995" y="1040031"/>
                </a:lnTo>
                <a:lnTo>
                  <a:pt x="167093" y="1039130"/>
                </a:lnTo>
                <a:lnTo>
                  <a:pt x="166805" y="1039058"/>
                </a:lnTo>
                <a:lnTo>
                  <a:pt x="166516" y="1038842"/>
                </a:lnTo>
                <a:lnTo>
                  <a:pt x="166192" y="1038734"/>
                </a:lnTo>
                <a:lnTo>
                  <a:pt x="164894" y="1037364"/>
                </a:lnTo>
                <a:lnTo>
                  <a:pt x="164894" y="1036751"/>
                </a:lnTo>
                <a:lnTo>
                  <a:pt x="164605" y="1036463"/>
                </a:lnTo>
                <a:lnTo>
                  <a:pt x="164605" y="1036139"/>
                </a:lnTo>
                <a:lnTo>
                  <a:pt x="164317" y="1035850"/>
                </a:lnTo>
                <a:lnTo>
                  <a:pt x="164389" y="1035238"/>
                </a:lnTo>
                <a:lnTo>
                  <a:pt x="164101" y="1034841"/>
                </a:lnTo>
                <a:lnTo>
                  <a:pt x="164101" y="1034553"/>
                </a:lnTo>
                <a:lnTo>
                  <a:pt x="163812" y="1034265"/>
                </a:lnTo>
                <a:lnTo>
                  <a:pt x="163812" y="1033940"/>
                </a:lnTo>
                <a:lnTo>
                  <a:pt x="163488" y="1033652"/>
                </a:lnTo>
                <a:lnTo>
                  <a:pt x="163596" y="1033364"/>
                </a:lnTo>
                <a:lnTo>
                  <a:pt x="163307" y="1033039"/>
                </a:lnTo>
                <a:lnTo>
                  <a:pt x="163307" y="1032751"/>
                </a:lnTo>
                <a:lnTo>
                  <a:pt x="163091" y="1032571"/>
                </a:lnTo>
                <a:lnTo>
                  <a:pt x="162983" y="1032751"/>
                </a:lnTo>
                <a:lnTo>
                  <a:pt x="162911" y="1033940"/>
                </a:lnTo>
                <a:lnTo>
                  <a:pt x="162694" y="1034048"/>
                </a:lnTo>
                <a:lnTo>
                  <a:pt x="162406" y="1034048"/>
                </a:lnTo>
                <a:lnTo>
                  <a:pt x="161793" y="1033364"/>
                </a:lnTo>
                <a:lnTo>
                  <a:pt x="161613" y="1033544"/>
                </a:lnTo>
                <a:lnTo>
                  <a:pt x="161613" y="1033832"/>
                </a:lnTo>
                <a:lnTo>
                  <a:pt x="162514" y="1034733"/>
                </a:lnTo>
                <a:lnTo>
                  <a:pt x="162514" y="1035057"/>
                </a:lnTo>
                <a:lnTo>
                  <a:pt x="162802" y="1035454"/>
                </a:lnTo>
                <a:lnTo>
                  <a:pt x="162802" y="1035742"/>
                </a:lnTo>
                <a:lnTo>
                  <a:pt x="162911" y="1035850"/>
                </a:lnTo>
                <a:lnTo>
                  <a:pt x="163199" y="1035850"/>
                </a:lnTo>
                <a:lnTo>
                  <a:pt x="163704" y="1036355"/>
                </a:lnTo>
                <a:lnTo>
                  <a:pt x="163596" y="1036643"/>
                </a:lnTo>
                <a:lnTo>
                  <a:pt x="164209" y="1037256"/>
                </a:lnTo>
                <a:lnTo>
                  <a:pt x="164209" y="1037544"/>
                </a:lnTo>
                <a:lnTo>
                  <a:pt x="164497" y="1037941"/>
                </a:lnTo>
                <a:lnTo>
                  <a:pt x="164389" y="1038445"/>
                </a:lnTo>
                <a:lnTo>
                  <a:pt x="163415" y="1039346"/>
                </a:lnTo>
                <a:lnTo>
                  <a:pt x="163415" y="1040536"/>
                </a:lnTo>
                <a:lnTo>
                  <a:pt x="163019" y="1040716"/>
                </a:lnTo>
                <a:lnTo>
                  <a:pt x="163019" y="1041329"/>
                </a:lnTo>
                <a:lnTo>
                  <a:pt x="162730" y="1041617"/>
                </a:lnTo>
                <a:lnTo>
                  <a:pt x="162622" y="1042230"/>
                </a:lnTo>
                <a:lnTo>
                  <a:pt x="162117" y="1042626"/>
                </a:lnTo>
                <a:lnTo>
                  <a:pt x="161829" y="1042626"/>
                </a:lnTo>
                <a:lnTo>
                  <a:pt x="161036" y="1041833"/>
                </a:lnTo>
                <a:lnTo>
                  <a:pt x="161216" y="1040031"/>
                </a:lnTo>
                <a:lnTo>
                  <a:pt x="160927" y="1039743"/>
                </a:lnTo>
                <a:lnTo>
                  <a:pt x="160927" y="1039418"/>
                </a:lnTo>
                <a:lnTo>
                  <a:pt x="161216" y="1039130"/>
                </a:lnTo>
                <a:lnTo>
                  <a:pt x="161108" y="1038950"/>
                </a:lnTo>
                <a:lnTo>
                  <a:pt x="160531" y="1038950"/>
                </a:lnTo>
                <a:lnTo>
                  <a:pt x="160314" y="1039022"/>
                </a:lnTo>
                <a:lnTo>
                  <a:pt x="160206" y="1039635"/>
                </a:lnTo>
                <a:lnTo>
                  <a:pt x="160531" y="1040031"/>
                </a:lnTo>
                <a:lnTo>
                  <a:pt x="160531" y="1040824"/>
                </a:lnTo>
                <a:lnTo>
                  <a:pt x="160314" y="1041040"/>
                </a:lnTo>
                <a:lnTo>
                  <a:pt x="160026" y="1041040"/>
                </a:lnTo>
                <a:lnTo>
                  <a:pt x="159918" y="1040824"/>
                </a:lnTo>
                <a:lnTo>
                  <a:pt x="159918" y="1040536"/>
                </a:lnTo>
                <a:lnTo>
                  <a:pt x="159629" y="1040247"/>
                </a:lnTo>
                <a:lnTo>
                  <a:pt x="159629" y="1039635"/>
                </a:lnTo>
                <a:lnTo>
                  <a:pt x="159521" y="1039418"/>
                </a:lnTo>
                <a:lnTo>
                  <a:pt x="159341" y="1039635"/>
                </a:lnTo>
                <a:lnTo>
                  <a:pt x="159233" y="1040536"/>
                </a:lnTo>
                <a:lnTo>
                  <a:pt x="159521" y="1040824"/>
                </a:lnTo>
                <a:lnTo>
                  <a:pt x="159449" y="1042914"/>
                </a:lnTo>
                <a:lnTo>
                  <a:pt x="159737" y="1043203"/>
                </a:lnTo>
                <a:lnTo>
                  <a:pt x="159629" y="1043815"/>
                </a:lnTo>
                <a:lnTo>
                  <a:pt x="159557" y="1043923"/>
                </a:lnTo>
                <a:lnTo>
                  <a:pt x="158259" y="1043815"/>
                </a:lnTo>
                <a:lnTo>
                  <a:pt x="157935" y="1043527"/>
                </a:lnTo>
                <a:lnTo>
                  <a:pt x="157754" y="1043635"/>
                </a:lnTo>
                <a:lnTo>
                  <a:pt x="157754" y="1043923"/>
                </a:lnTo>
                <a:lnTo>
                  <a:pt x="157935" y="1044104"/>
                </a:lnTo>
                <a:lnTo>
                  <a:pt x="158836" y="1044212"/>
                </a:lnTo>
                <a:lnTo>
                  <a:pt x="159161" y="1044500"/>
                </a:lnTo>
                <a:lnTo>
                  <a:pt x="159449" y="1044500"/>
                </a:lnTo>
                <a:lnTo>
                  <a:pt x="159846" y="1045005"/>
                </a:lnTo>
                <a:lnTo>
                  <a:pt x="159846" y="1045906"/>
                </a:lnTo>
                <a:lnTo>
                  <a:pt x="159665" y="1046014"/>
                </a:lnTo>
                <a:lnTo>
                  <a:pt x="159052" y="1045906"/>
                </a:lnTo>
                <a:lnTo>
                  <a:pt x="158764" y="1045617"/>
                </a:lnTo>
                <a:lnTo>
                  <a:pt x="158439" y="1045906"/>
                </a:lnTo>
                <a:lnTo>
                  <a:pt x="157754" y="1045906"/>
                </a:lnTo>
                <a:lnTo>
                  <a:pt x="155447" y="1043311"/>
                </a:lnTo>
                <a:lnTo>
                  <a:pt x="155266" y="1043419"/>
                </a:lnTo>
                <a:lnTo>
                  <a:pt x="155266" y="1043707"/>
                </a:lnTo>
                <a:lnTo>
                  <a:pt x="155843" y="1044428"/>
                </a:lnTo>
                <a:lnTo>
                  <a:pt x="155843" y="1044716"/>
                </a:lnTo>
                <a:lnTo>
                  <a:pt x="155447" y="1045005"/>
                </a:lnTo>
                <a:lnTo>
                  <a:pt x="155771" y="1045329"/>
                </a:lnTo>
                <a:lnTo>
                  <a:pt x="155663" y="1045906"/>
                </a:lnTo>
                <a:lnTo>
                  <a:pt x="155555" y="1046014"/>
                </a:lnTo>
                <a:lnTo>
                  <a:pt x="154978" y="1045906"/>
                </a:lnTo>
                <a:lnTo>
                  <a:pt x="154761" y="1046122"/>
                </a:lnTo>
                <a:lnTo>
                  <a:pt x="154653" y="1047023"/>
                </a:lnTo>
                <a:lnTo>
                  <a:pt x="154978" y="1047311"/>
                </a:lnTo>
                <a:lnTo>
                  <a:pt x="154978" y="1048212"/>
                </a:lnTo>
                <a:lnTo>
                  <a:pt x="155158" y="1048501"/>
                </a:lnTo>
                <a:lnTo>
                  <a:pt x="155158" y="1048789"/>
                </a:lnTo>
                <a:lnTo>
                  <a:pt x="155771" y="1049402"/>
                </a:lnTo>
                <a:lnTo>
                  <a:pt x="155771" y="1050303"/>
                </a:lnTo>
                <a:lnTo>
                  <a:pt x="156853" y="1051600"/>
                </a:lnTo>
                <a:lnTo>
                  <a:pt x="156853" y="1051888"/>
                </a:lnTo>
                <a:lnTo>
                  <a:pt x="156564" y="1052213"/>
                </a:lnTo>
                <a:lnTo>
                  <a:pt x="156456" y="1052789"/>
                </a:lnTo>
                <a:lnTo>
                  <a:pt x="156384" y="1052897"/>
                </a:lnTo>
                <a:lnTo>
                  <a:pt x="156060" y="1052609"/>
                </a:lnTo>
                <a:lnTo>
                  <a:pt x="155663" y="1052897"/>
                </a:lnTo>
                <a:lnTo>
                  <a:pt x="155374" y="1052789"/>
                </a:lnTo>
                <a:lnTo>
                  <a:pt x="155086" y="1053114"/>
                </a:lnTo>
                <a:lnTo>
                  <a:pt x="154076" y="1053006"/>
                </a:lnTo>
                <a:lnTo>
                  <a:pt x="153788" y="1052681"/>
                </a:lnTo>
                <a:lnTo>
                  <a:pt x="153463" y="1052681"/>
                </a:lnTo>
                <a:lnTo>
                  <a:pt x="153175" y="1052393"/>
                </a:lnTo>
                <a:lnTo>
                  <a:pt x="152562" y="1052285"/>
                </a:lnTo>
                <a:lnTo>
                  <a:pt x="152201" y="1052609"/>
                </a:lnTo>
                <a:lnTo>
                  <a:pt x="151516" y="1051816"/>
                </a:lnTo>
                <a:lnTo>
                  <a:pt x="151516" y="1051204"/>
                </a:lnTo>
                <a:lnTo>
                  <a:pt x="151697" y="1051095"/>
                </a:lnTo>
                <a:lnTo>
                  <a:pt x="152995" y="1051204"/>
                </a:lnTo>
                <a:lnTo>
                  <a:pt x="153211" y="1051023"/>
                </a:lnTo>
                <a:lnTo>
                  <a:pt x="152995" y="1050915"/>
                </a:lnTo>
                <a:lnTo>
                  <a:pt x="152706" y="1050915"/>
                </a:lnTo>
                <a:lnTo>
                  <a:pt x="152382" y="1050519"/>
                </a:lnTo>
                <a:lnTo>
                  <a:pt x="151084" y="1050411"/>
                </a:lnTo>
                <a:lnTo>
                  <a:pt x="150795" y="1050122"/>
                </a:lnTo>
                <a:lnTo>
                  <a:pt x="150507" y="1050122"/>
                </a:lnTo>
                <a:lnTo>
                  <a:pt x="150182" y="1049798"/>
                </a:lnTo>
                <a:lnTo>
                  <a:pt x="149894" y="1049798"/>
                </a:lnTo>
                <a:lnTo>
                  <a:pt x="149281" y="1049113"/>
                </a:lnTo>
                <a:lnTo>
                  <a:pt x="148992" y="1049113"/>
                </a:lnTo>
                <a:lnTo>
                  <a:pt x="148487" y="1049510"/>
                </a:lnTo>
                <a:lnTo>
                  <a:pt x="149497" y="1050591"/>
                </a:lnTo>
                <a:lnTo>
                  <a:pt x="149894" y="1050699"/>
                </a:lnTo>
                <a:lnTo>
                  <a:pt x="150002" y="1050807"/>
                </a:lnTo>
                <a:lnTo>
                  <a:pt x="150002" y="1051095"/>
                </a:lnTo>
                <a:lnTo>
                  <a:pt x="150290" y="1051420"/>
                </a:lnTo>
                <a:lnTo>
                  <a:pt x="149785" y="1051816"/>
                </a:lnTo>
                <a:lnTo>
                  <a:pt x="149389" y="1051816"/>
                </a:lnTo>
                <a:lnTo>
                  <a:pt x="149209" y="1051492"/>
                </a:lnTo>
                <a:lnTo>
                  <a:pt x="148487" y="1051420"/>
                </a:lnTo>
                <a:lnTo>
                  <a:pt x="148199" y="1051095"/>
                </a:lnTo>
                <a:lnTo>
                  <a:pt x="147874" y="1051095"/>
                </a:lnTo>
                <a:lnTo>
                  <a:pt x="147586" y="1050807"/>
                </a:lnTo>
                <a:lnTo>
                  <a:pt x="147406" y="1050915"/>
                </a:lnTo>
                <a:lnTo>
                  <a:pt x="147406" y="1051204"/>
                </a:lnTo>
                <a:lnTo>
                  <a:pt x="148199" y="1051996"/>
                </a:lnTo>
                <a:lnTo>
                  <a:pt x="148487" y="1051996"/>
                </a:lnTo>
                <a:lnTo>
                  <a:pt x="148812" y="1052393"/>
                </a:lnTo>
                <a:lnTo>
                  <a:pt x="149389" y="1052393"/>
                </a:lnTo>
                <a:lnTo>
                  <a:pt x="149785" y="1052897"/>
                </a:lnTo>
                <a:lnTo>
                  <a:pt x="149785" y="1053186"/>
                </a:lnTo>
                <a:lnTo>
                  <a:pt x="149605" y="1053294"/>
                </a:lnTo>
                <a:lnTo>
                  <a:pt x="149281" y="1053294"/>
                </a:lnTo>
                <a:lnTo>
                  <a:pt x="149209" y="1053402"/>
                </a:lnTo>
                <a:lnTo>
                  <a:pt x="149605" y="1053907"/>
                </a:lnTo>
                <a:lnTo>
                  <a:pt x="149894" y="1053907"/>
                </a:lnTo>
                <a:lnTo>
                  <a:pt x="150074" y="1054087"/>
                </a:lnTo>
                <a:lnTo>
                  <a:pt x="150074" y="1054375"/>
                </a:lnTo>
                <a:lnTo>
                  <a:pt x="150182" y="1054483"/>
                </a:lnTo>
                <a:lnTo>
                  <a:pt x="150795" y="1054591"/>
                </a:lnTo>
                <a:lnTo>
                  <a:pt x="151300" y="1055096"/>
                </a:lnTo>
                <a:lnTo>
                  <a:pt x="151192" y="1055384"/>
                </a:lnTo>
                <a:lnTo>
                  <a:pt x="150903" y="1055673"/>
                </a:lnTo>
                <a:lnTo>
                  <a:pt x="150903" y="1055889"/>
                </a:lnTo>
                <a:lnTo>
                  <a:pt x="150687" y="1056069"/>
                </a:lnTo>
                <a:lnTo>
                  <a:pt x="150074" y="1055997"/>
                </a:lnTo>
                <a:lnTo>
                  <a:pt x="149389" y="1056574"/>
                </a:lnTo>
                <a:lnTo>
                  <a:pt x="148776" y="1056465"/>
                </a:lnTo>
                <a:lnTo>
                  <a:pt x="148379" y="1056790"/>
                </a:lnTo>
                <a:lnTo>
                  <a:pt x="148091" y="1056790"/>
                </a:lnTo>
                <a:lnTo>
                  <a:pt x="147802" y="1056970"/>
                </a:lnTo>
                <a:lnTo>
                  <a:pt x="147081" y="1056970"/>
                </a:lnTo>
                <a:lnTo>
                  <a:pt x="146793" y="1057294"/>
                </a:lnTo>
                <a:lnTo>
                  <a:pt x="146468" y="1057294"/>
                </a:lnTo>
                <a:lnTo>
                  <a:pt x="146180" y="1057475"/>
                </a:lnTo>
                <a:lnTo>
                  <a:pt x="145783" y="1057475"/>
                </a:lnTo>
                <a:lnTo>
                  <a:pt x="145603" y="1057186"/>
                </a:lnTo>
                <a:lnTo>
                  <a:pt x="145170" y="1057186"/>
                </a:lnTo>
                <a:lnTo>
                  <a:pt x="145098" y="1056970"/>
                </a:lnTo>
                <a:lnTo>
                  <a:pt x="145170" y="1056069"/>
                </a:lnTo>
                <a:lnTo>
                  <a:pt x="144990" y="1055997"/>
                </a:lnTo>
                <a:lnTo>
                  <a:pt x="144809" y="1056069"/>
                </a:lnTo>
                <a:lnTo>
                  <a:pt x="144809" y="1057294"/>
                </a:lnTo>
                <a:lnTo>
                  <a:pt x="144593" y="1057366"/>
                </a:lnTo>
                <a:lnTo>
                  <a:pt x="143908" y="1057366"/>
                </a:lnTo>
                <a:lnTo>
                  <a:pt x="143800" y="1057475"/>
                </a:lnTo>
                <a:lnTo>
                  <a:pt x="143692" y="1058087"/>
                </a:lnTo>
                <a:lnTo>
                  <a:pt x="143511" y="1058159"/>
                </a:lnTo>
                <a:lnTo>
                  <a:pt x="143187" y="1058159"/>
                </a:lnTo>
                <a:lnTo>
                  <a:pt x="143115" y="1058376"/>
                </a:lnTo>
                <a:lnTo>
                  <a:pt x="143007" y="1059457"/>
                </a:lnTo>
                <a:lnTo>
                  <a:pt x="143295" y="1059781"/>
                </a:lnTo>
                <a:lnTo>
                  <a:pt x="143223" y="1060682"/>
                </a:lnTo>
                <a:lnTo>
                  <a:pt x="142898" y="1060971"/>
                </a:lnTo>
                <a:lnTo>
                  <a:pt x="142826" y="1062448"/>
                </a:lnTo>
                <a:lnTo>
                  <a:pt x="142430" y="1062773"/>
                </a:lnTo>
                <a:lnTo>
                  <a:pt x="142430" y="1063674"/>
                </a:lnTo>
                <a:lnTo>
                  <a:pt x="142213" y="1063746"/>
                </a:lnTo>
                <a:lnTo>
                  <a:pt x="140627" y="1063674"/>
                </a:lnTo>
                <a:lnTo>
                  <a:pt x="140410" y="1063746"/>
                </a:lnTo>
                <a:lnTo>
                  <a:pt x="140410" y="1064358"/>
                </a:lnTo>
                <a:lnTo>
                  <a:pt x="140230" y="1064466"/>
                </a:lnTo>
                <a:lnTo>
                  <a:pt x="139942" y="1064466"/>
                </a:lnTo>
                <a:lnTo>
                  <a:pt x="139617" y="1064142"/>
                </a:lnTo>
                <a:lnTo>
                  <a:pt x="137742" y="1064070"/>
                </a:lnTo>
                <a:lnTo>
                  <a:pt x="137634" y="1063854"/>
                </a:lnTo>
                <a:lnTo>
                  <a:pt x="137634" y="1063565"/>
                </a:lnTo>
                <a:lnTo>
                  <a:pt x="136624" y="1062448"/>
                </a:lnTo>
                <a:lnTo>
                  <a:pt x="135939" y="1062376"/>
                </a:lnTo>
                <a:lnTo>
                  <a:pt x="135651" y="1062052"/>
                </a:lnTo>
                <a:lnTo>
                  <a:pt x="135542" y="1062268"/>
                </a:lnTo>
                <a:lnTo>
                  <a:pt x="135434" y="1062448"/>
                </a:lnTo>
                <a:lnTo>
                  <a:pt x="136047" y="1063169"/>
                </a:lnTo>
                <a:lnTo>
                  <a:pt x="136047" y="1063457"/>
                </a:lnTo>
                <a:lnTo>
                  <a:pt x="136336" y="1063746"/>
                </a:lnTo>
                <a:lnTo>
                  <a:pt x="136336" y="1064358"/>
                </a:lnTo>
                <a:lnTo>
                  <a:pt x="136660" y="1064647"/>
                </a:lnTo>
                <a:lnTo>
                  <a:pt x="136552" y="1064971"/>
                </a:lnTo>
                <a:lnTo>
                  <a:pt x="136841" y="1065367"/>
                </a:lnTo>
                <a:lnTo>
                  <a:pt x="136841" y="1065584"/>
                </a:lnTo>
                <a:lnTo>
                  <a:pt x="137454" y="1066268"/>
                </a:lnTo>
                <a:lnTo>
                  <a:pt x="137345" y="1067386"/>
                </a:lnTo>
                <a:lnTo>
                  <a:pt x="136841" y="1067854"/>
                </a:lnTo>
                <a:lnTo>
                  <a:pt x="136552" y="1067458"/>
                </a:lnTo>
                <a:lnTo>
                  <a:pt x="136264" y="1067458"/>
                </a:lnTo>
                <a:lnTo>
                  <a:pt x="135470" y="1066665"/>
                </a:lnTo>
                <a:lnTo>
                  <a:pt x="135542" y="1066377"/>
                </a:lnTo>
                <a:lnTo>
                  <a:pt x="135254" y="1066088"/>
                </a:lnTo>
                <a:lnTo>
                  <a:pt x="135254" y="1065187"/>
                </a:lnTo>
                <a:lnTo>
                  <a:pt x="134461" y="1064286"/>
                </a:lnTo>
                <a:lnTo>
                  <a:pt x="134461" y="1063890"/>
                </a:lnTo>
                <a:lnTo>
                  <a:pt x="133848" y="1063277"/>
                </a:lnTo>
                <a:lnTo>
                  <a:pt x="133848" y="1062376"/>
                </a:lnTo>
                <a:lnTo>
                  <a:pt x="133451" y="1061980"/>
                </a:lnTo>
                <a:lnTo>
                  <a:pt x="133163" y="1061908"/>
                </a:lnTo>
                <a:lnTo>
                  <a:pt x="132441" y="1061079"/>
                </a:lnTo>
                <a:lnTo>
                  <a:pt x="132441" y="1060790"/>
                </a:lnTo>
                <a:lnTo>
                  <a:pt x="131865" y="1060178"/>
                </a:lnTo>
                <a:lnTo>
                  <a:pt x="131865" y="1059601"/>
                </a:lnTo>
                <a:lnTo>
                  <a:pt x="131432" y="1059096"/>
                </a:lnTo>
                <a:lnTo>
                  <a:pt x="130566" y="1058195"/>
                </a:lnTo>
                <a:lnTo>
                  <a:pt x="130242" y="1058087"/>
                </a:lnTo>
                <a:lnTo>
                  <a:pt x="129845" y="1058412"/>
                </a:lnTo>
                <a:lnTo>
                  <a:pt x="129557" y="1058412"/>
                </a:lnTo>
                <a:lnTo>
                  <a:pt x="128836" y="1057619"/>
                </a:lnTo>
                <a:lnTo>
                  <a:pt x="129160" y="1057294"/>
                </a:lnTo>
                <a:lnTo>
                  <a:pt x="129232" y="1057006"/>
                </a:lnTo>
                <a:lnTo>
                  <a:pt x="129557" y="1056718"/>
                </a:lnTo>
                <a:lnTo>
                  <a:pt x="129557" y="1056502"/>
                </a:lnTo>
                <a:lnTo>
                  <a:pt x="129160" y="1055997"/>
                </a:lnTo>
                <a:lnTo>
                  <a:pt x="128836" y="1055925"/>
                </a:lnTo>
                <a:lnTo>
                  <a:pt x="128367" y="1055528"/>
                </a:lnTo>
                <a:lnTo>
                  <a:pt x="128439" y="1054627"/>
                </a:lnTo>
                <a:lnTo>
                  <a:pt x="127538" y="1053618"/>
                </a:lnTo>
                <a:lnTo>
                  <a:pt x="127538" y="1053330"/>
                </a:lnTo>
                <a:lnTo>
                  <a:pt x="127249" y="1053006"/>
                </a:lnTo>
                <a:lnTo>
                  <a:pt x="127357" y="1052141"/>
                </a:lnTo>
                <a:lnTo>
                  <a:pt x="127538" y="1052033"/>
                </a:lnTo>
                <a:lnTo>
                  <a:pt x="128151" y="1052033"/>
                </a:lnTo>
                <a:lnTo>
                  <a:pt x="128367" y="1051924"/>
                </a:lnTo>
                <a:lnTo>
                  <a:pt x="127754" y="1051312"/>
                </a:lnTo>
                <a:lnTo>
                  <a:pt x="127754" y="1050915"/>
                </a:lnTo>
                <a:lnTo>
                  <a:pt x="127538" y="1050843"/>
                </a:lnTo>
                <a:lnTo>
                  <a:pt x="126961" y="1050843"/>
                </a:lnTo>
                <a:lnTo>
                  <a:pt x="126744" y="1050915"/>
                </a:lnTo>
                <a:lnTo>
                  <a:pt x="126744" y="1051816"/>
                </a:lnTo>
                <a:lnTo>
                  <a:pt x="127069" y="1052141"/>
                </a:lnTo>
                <a:lnTo>
                  <a:pt x="127069" y="1052429"/>
                </a:lnTo>
                <a:lnTo>
                  <a:pt x="126852" y="1052537"/>
                </a:lnTo>
                <a:lnTo>
                  <a:pt x="126167" y="1052537"/>
                </a:lnTo>
                <a:lnTo>
                  <a:pt x="125086" y="1051240"/>
                </a:lnTo>
                <a:lnTo>
                  <a:pt x="124761" y="1051240"/>
                </a:lnTo>
                <a:lnTo>
                  <a:pt x="123968" y="1050447"/>
                </a:lnTo>
                <a:lnTo>
                  <a:pt x="123968" y="1050122"/>
                </a:lnTo>
                <a:lnTo>
                  <a:pt x="122670" y="1048645"/>
                </a:lnTo>
                <a:lnTo>
                  <a:pt x="122381" y="1048933"/>
                </a:lnTo>
                <a:lnTo>
                  <a:pt x="122057" y="1048933"/>
                </a:lnTo>
                <a:lnTo>
                  <a:pt x="121588" y="1048428"/>
                </a:lnTo>
                <a:lnTo>
                  <a:pt x="121588" y="1048140"/>
                </a:lnTo>
                <a:lnTo>
                  <a:pt x="121263" y="1047852"/>
                </a:lnTo>
                <a:lnTo>
                  <a:pt x="121372" y="1047527"/>
                </a:lnTo>
                <a:lnTo>
                  <a:pt x="120182" y="1046230"/>
                </a:lnTo>
                <a:lnTo>
                  <a:pt x="120182" y="1045942"/>
                </a:lnTo>
                <a:lnTo>
                  <a:pt x="119857" y="1045653"/>
                </a:lnTo>
                <a:lnTo>
                  <a:pt x="119857" y="1045329"/>
                </a:lnTo>
                <a:lnTo>
                  <a:pt x="119388" y="1044752"/>
                </a:lnTo>
                <a:lnTo>
                  <a:pt x="119388" y="1044428"/>
                </a:lnTo>
                <a:lnTo>
                  <a:pt x="118487" y="1043455"/>
                </a:lnTo>
                <a:lnTo>
                  <a:pt x="118487" y="1043167"/>
                </a:lnTo>
                <a:lnTo>
                  <a:pt x="118199" y="1042842"/>
                </a:lnTo>
                <a:lnTo>
                  <a:pt x="118271" y="1041365"/>
                </a:lnTo>
                <a:lnTo>
                  <a:pt x="118667" y="1041040"/>
                </a:lnTo>
                <a:lnTo>
                  <a:pt x="118667" y="1040752"/>
                </a:lnTo>
                <a:lnTo>
                  <a:pt x="118271" y="1040355"/>
                </a:lnTo>
                <a:lnTo>
                  <a:pt x="117874" y="1040247"/>
                </a:lnTo>
                <a:lnTo>
                  <a:pt x="117586" y="1039959"/>
                </a:lnTo>
                <a:lnTo>
                  <a:pt x="117261" y="1039959"/>
                </a:lnTo>
                <a:lnTo>
                  <a:pt x="117189" y="1039743"/>
                </a:lnTo>
                <a:lnTo>
                  <a:pt x="117261" y="1038553"/>
                </a:lnTo>
                <a:lnTo>
                  <a:pt x="116973" y="1038265"/>
                </a:lnTo>
                <a:lnTo>
                  <a:pt x="116973" y="1037977"/>
                </a:lnTo>
                <a:lnTo>
                  <a:pt x="116792" y="1037869"/>
                </a:lnTo>
                <a:lnTo>
                  <a:pt x="116468" y="1037761"/>
                </a:lnTo>
                <a:lnTo>
                  <a:pt x="116179" y="1037472"/>
                </a:lnTo>
                <a:lnTo>
                  <a:pt x="115278" y="1037364"/>
                </a:lnTo>
                <a:lnTo>
                  <a:pt x="114989" y="1037076"/>
                </a:lnTo>
                <a:lnTo>
                  <a:pt x="114376" y="1037076"/>
                </a:lnTo>
                <a:lnTo>
                  <a:pt x="113980" y="1037364"/>
                </a:lnTo>
                <a:lnTo>
                  <a:pt x="113691" y="1037256"/>
                </a:lnTo>
                <a:lnTo>
                  <a:pt x="113078" y="1036679"/>
                </a:lnTo>
                <a:lnTo>
                  <a:pt x="112790" y="1036679"/>
                </a:lnTo>
                <a:lnTo>
                  <a:pt x="112573" y="1036463"/>
                </a:lnTo>
                <a:lnTo>
                  <a:pt x="112682" y="1036175"/>
                </a:lnTo>
                <a:lnTo>
                  <a:pt x="111275" y="1034769"/>
                </a:lnTo>
                <a:lnTo>
                  <a:pt x="110987" y="1034769"/>
                </a:lnTo>
                <a:lnTo>
                  <a:pt x="110266" y="1033868"/>
                </a:lnTo>
                <a:lnTo>
                  <a:pt x="110266" y="1033580"/>
                </a:lnTo>
                <a:lnTo>
                  <a:pt x="109977" y="1033292"/>
                </a:lnTo>
                <a:lnTo>
                  <a:pt x="110085" y="1032679"/>
                </a:lnTo>
                <a:lnTo>
                  <a:pt x="109797" y="1032391"/>
                </a:lnTo>
                <a:lnTo>
                  <a:pt x="109797" y="1031778"/>
                </a:lnTo>
                <a:lnTo>
                  <a:pt x="109472" y="1031489"/>
                </a:lnTo>
                <a:lnTo>
                  <a:pt x="109581" y="1031165"/>
                </a:lnTo>
                <a:lnTo>
                  <a:pt x="109292" y="1030877"/>
                </a:lnTo>
                <a:lnTo>
                  <a:pt x="109292" y="1030588"/>
                </a:lnTo>
                <a:lnTo>
                  <a:pt x="108968" y="1030264"/>
                </a:lnTo>
                <a:lnTo>
                  <a:pt x="109076" y="1028498"/>
                </a:lnTo>
                <a:lnTo>
                  <a:pt x="109472" y="1028174"/>
                </a:lnTo>
                <a:lnTo>
                  <a:pt x="108571" y="1027273"/>
                </a:lnTo>
                <a:lnTo>
                  <a:pt x="108571" y="1026696"/>
                </a:lnTo>
                <a:lnTo>
                  <a:pt x="109076" y="1026300"/>
                </a:lnTo>
                <a:lnTo>
                  <a:pt x="110374" y="1026300"/>
                </a:lnTo>
                <a:lnTo>
                  <a:pt x="110662" y="1026083"/>
                </a:lnTo>
                <a:lnTo>
                  <a:pt x="111960" y="1026192"/>
                </a:lnTo>
                <a:lnTo>
                  <a:pt x="112934" y="1025399"/>
                </a:lnTo>
                <a:lnTo>
                  <a:pt x="114232" y="1025507"/>
                </a:lnTo>
                <a:lnTo>
                  <a:pt x="114629" y="1025903"/>
                </a:lnTo>
                <a:lnTo>
                  <a:pt x="114629" y="1026192"/>
                </a:lnTo>
                <a:lnTo>
                  <a:pt x="115025" y="1026696"/>
                </a:lnTo>
                <a:lnTo>
                  <a:pt x="115422" y="1026696"/>
                </a:lnTo>
                <a:lnTo>
                  <a:pt x="115927" y="1027381"/>
                </a:lnTo>
                <a:lnTo>
                  <a:pt x="116215" y="1027381"/>
                </a:lnTo>
                <a:lnTo>
                  <a:pt x="117117" y="1028390"/>
                </a:lnTo>
                <a:lnTo>
                  <a:pt x="117513" y="1028390"/>
                </a:lnTo>
                <a:lnTo>
                  <a:pt x="117982" y="1029003"/>
                </a:lnTo>
                <a:lnTo>
                  <a:pt x="118415" y="1029003"/>
                </a:lnTo>
                <a:lnTo>
                  <a:pt x="118487" y="1029183"/>
                </a:lnTo>
                <a:lnTo>
                  <a:pt x="118415" y="1030372"/>
                </a:lnTo>
                <a:lnTo>
                  <a:pt x="118703" y="1030661"/>
                </a:lnTo>
                <a:lnTo>
                  <a:pt x="118487" y="1033652"/>
                </a:lnTo>
                <a:lnTo>
                  <a:pt x="118090" y="1033868"/>
                </a:lnTo>
                <a:lnTo>
                  <a:pt x="118090" y="1034265"/>
                </a:lnTo>
                <a:lnTo>
                  <a:pt x="118415" y="1034553"/>
                </a:lnTo>
                <a:lnTo>
                  <a:pt x="118415" y="1035454"/>
                </a:lnTo>
                <a:lnTo>
                  <a:pt x="119100" y="1036247"/>
                </a:lnTo>
                <a:lnTo>
                  <a:pt x="119388" y="1036247"/>
                </a:lnTo>
                <a:lnTo>
                  <a:pt x="119605" y="1036067"/>
                </a:lnTo>
                <a:lnTo>
                  <a:pt x="119677" y="1034661"/>
                </a:lnTo>
                <a:lnTo>
                  <a:pt x="119388" y="1034265"/>
                </a:lnTo>
                <a:lnTo>
                  <a:pt x="119388" y="1033652"/>
                </a:lnTo>
                <a:lnTo>
                  <a:pt x="118812" y="1033075"/>
                </a:lnTo>
                <a:lnTo>
                  <a:pt x="118884" y="1032463"/>
                </a:lnTo>
                <a:lnTo>
                  <a:pt x="119100" y="1032354"/>
                </a:lnTo>
                <a:lnTo>
                  <a:pt x="119388" y="1032354"/>
                </a:lnTo>
                <a:lnTo>
                  <a:pt x="119677" y="1032066"/>
                </a:lnTo>
                <a:lnTo>
                  <a:pt x="121300" y="1032282"/>
                </a:lnTo>
                <a:lnTo>
                  <a:pt x="121588" y="1031958"/>
                </a:lnTo>
                <a:lnTo>
                  <a:pt x="121985" y="1031958"/>
                </a:lnTo>
                <a:lnTo>
                  <a:pt x="122273" y="1031670"/>
                </a:lnTo>
                <a:lnTo>
                  <a:pt x="122886" y="1031778"/>
                </a:lnTo>
                <a:lnTo>
                  <a:pt x="123283" y="1031453"/>
                </a:lnTo>
                <a:lnTo>
                  <a:pt x="123571" y="1031453"/>
                </a:lnTo>
                <a:lnTo>
                  <a:pt x="124581" y="1030661"/>
                </a:lnTo>
                <a:lnTo>
                  <a:pt x="124869" y="1030661"/>
                </a:lnTo>
                <a:lnTo>
                  <a:pt x="125374" y="1030264"/>
                </a:lnTo>
                <a:lnTo>
                  <a:pt x="125374" y="1029976"/>
                </a:lnTo>
                <a:lnTo>
                  <a:pt x="125771" y="1029687"/>
                </a:lnTo>
                <a:lnTo>
                  <a:pt x="125771" y="1029183"/>
                </a:lnTo>
                <a:lnTo>
                  <a:pt x="126276" y="1028678"/>
                </a:lnTo>
                <a:lnTo>
                  <a:pt x="126672" y="1028786"/>
                </a:lnTo>
                <a:lnTo>
                  <a:pt x="126961" y="1028462"/>
                </a:lnTo>
                <a:lnTo>
                  <a:pt x="128872" y="1028570"/>
                </a:lnTo>
                <a:lnTo>
                  <a:pt x="129160" y="1028390"/>
                </a:lnTo>
                <a:lnTo>
                  <a:pt x="129485" y="1028390"/>
                </a:lnTo>
                <a:lnTo>
                  <a:pt x="129665" y="1028282"/>
                </a:lnTo>
                <a:lnTo>
                  <a:pt x="129665" y="1027994"/>
                </a:lnTo>
                <a:lnTo>
                  <a:pt x="130386" y="1027381"/>
                </a:lnTo>
                <a:lnTo>
                  <a:pt x="130386" y="1027093"/>
                </a:lnTo>
                <a:lnTo>
                  <a:pt x="130783" y="1026876"/>
                </a:lnTo>
                <a:lnTo>
                  <a:pt x="130783" y="1026264"/>
                </a:lnTo>
                <a:lnTo>
                  <a:pt x="131179" y="1025975"/>
                </a:lnTo>
                <a:lnTo>
                  <a:pt x="131179" y="1025687"/>
                </a:lnTo>
                <a:lnTo>
                  <a:pt x="131648" y="1025291"/>
                </a:lnTo>
                <a:lnTo>
                  <a:pt x="131973" y="1025291"/>
                </a:lnTo>
                <a:lnTo>
                  <a:pt x="132261" y="1024966"/>
                </a:lnTo>
                <a:lnTo>
                  <a:pt x="132550" y="1024966"/>
                </a:lnTo>
                <a:lnTo>
                  <a:pt x="132946" y="1024786"/>
                </a:lnTo>
                <a:lnTo>
                  <a:pt x="133271" y="1024786"/>
                </a:lnTo>
                <a:lnTo>
                  <a:pt x="133559" y="1025074"/>
                </a:lnTo>
                <a:lnTo>
                  <a:pt x="133884" y="1025182"/>
                </a:lnTo>
                <a:lnTo>
                  <a:pt x="134064" y="1024966"/>
                </a:lnTo>
                <a:lnTo>
                  <a:pt x="133884" y="1024894"/>
                </a:lnTo>
                <a:lnTo>
                  <a:pt x="133451" y="1024390"/>
                </a:lnTo>
                <a:lnTo>
                  <a:pt x="133559" y="1022876"/>
                </a:lnTo>
                <a:lnTo>
                  <a:pt x="133884" y="1022588"/>
                </a:lnTo>
                <a:lnTo>
                  <a:pt x="133956" y="1021687"/>
                </a:lnTo>
                <a:lnTo>
                  <a:pt x="134172" y="1021614"/>
                </a:lnTo>
                <a:lnTo>
                  <a:pt x="134280" y="1021506"/>
                </a:lnTo>
                <a:lnTo>
                  <a:pt x="134353" y="1020605"/>
                </a:lnTo>
                <a:lnTo>
                  <a:pt x="134857" y="1020101"/>
                </a:lnTo>
                <a:lnTo>
                  <a:pt x="135146" y="1020209"/>
                </a:lnTo>
                <a:lnTo>
                  <a:pt x="135759" y="1019812"/>
                </a:lnTo>
                <a:lnTo>
                  <a:pt x="135759" y="1019200"/>
                </a:lnTo>
                <a:lnTo>
                  <a:pt x="135146" y="1018515"/>
                </a:lnTo>
                <a:lnTo>
                  <a:pt x="135254" y="1017326"/>
                </a:lnTo>
                <a:lnTo>
                  <a:pt x="135362" y="1017218"/>
                </a:lnTo>
                <a:lnTo>
                  <a:pt x="135759" y="1017218"/>
                </a:lnTo>
                <a:lnTo>
                  <a:pt x="136047" y="1017001"/>
                </a:lnTo>
                <a:lnTo>
                  <a:pt x="137634" y="1017109"/>
                </a:lnTo>
                <a:lnTo>
                  <a:pt x="137742" y="1017218"/>
                </a:lnTo>
                <a:lnTo>
                  <a:pt x="137742" y="1017506"/>
                </a:lnTo>
                <a:lnTo>
                  <a:pt x="138030" y="1017902"/>
                </a:lnTo>
                <a:lnTo>
                  <a:pt x="137958" y="1018695"/>
                </a:lnTo>
                <a:lnTo>
                  <a:pt x="138139" y="1018911"/>
                </a:lnTo>
                <a:lnTo>
                  <a:pt x="138427" y="1018911"/>
                </a:lnTo>
                <a:lnTo>
                  <a:pt x="139148" y="1018407"/>
                </a:lnTo>
                <a:lnTo>
                  <a:pt x="139725" y="1018407"/>
                </a:lnTo>
                <a:lnTo>
                  <a:pt x="140122" y="1018227"/>
                </a:lnTo>
                <a:lnTo>
                  <a:pt x="140446" y="1018227"/>
                </a:lnTo>
                <a:lnTo>
                  <a:pt x="140735" y="1017902"/>
                </a:lnTo>
                <a:lnTo>
                  <a:pt x="141348" y="1018010"/>
                </a:lnTo>
                <a:lnTo>
                  <a:pt x="142033" y="1017398"/>
                </a:lnTo>
                <a:lnTo>
                  <a:pt x="142357" y="1017398"/>
                </a:lnTo>
                <a:lnTo>
                  <a:pt x="142826" y="1017001"/>
                </a:lnTo>
                <a:lnTo>
                  <a:pt x="142934" y="1016713"/>
                </a:lnTo>
                <a:lnTo>
                  <a:pt x="143223" y="1016425"/>
                </a:lnTo>
                <a:lnTo>
                  <a:pt x="143223" y="1015920"/>
                </a:lnTo>
                <a:lnTo>
                  <a:pt x="143620" y="1015632"/>
                </a:lnTo>
                <a:lnTo>
                  <a:pt x="143620" y="1015307"/>
                </a:lnTo>
                <a:lnTo>
                  <a:pt x="143836" y="1015199"/>
                </a:lnTo>
                <a:lnTo>
                  <a:pt x="144124" y="1015199"/>
                </a:lnTo>
                <a:lnTo>
                  <a:pt x="144232" y="1015307"/>
                </a:lnTo>
                <a:lnTo>
                  <a:pt x="144124" y="1016821"/>
                </a:lnTo>
                <a:lnTo>
                  <a:pt x="144737" y="1017506"/>
                </a:lnTo>
                <a:lnTo>
                  <a:pt x="144737" y="1017974"/>
                </a:lnTo>
                <a:lnTo>
                  <a:pt x="144016" y="1018587"/>
                </a:lnTo>
                <a:lnTo>
                  <a:pt x="144124" y="1018695"/>
                </a:lnTo>
                <a:lnTo>
                  <a:pt x="144449" y="1018803"/>
                </a:lnTo>
                <a:lnTo>
                  <a:pt x="146324" y="1017290"/>
                </a:lnTo>
                <a:lnTo>
                  <a:pt x="146324" y="1016677"/>
                </a:lnTo>
                <a:lnTo>
                  <a:pt x="146540" y="1016497"/>
                </a:lnTo>
                <a:lnTo>
                  <a:pt x="146829" y="1016893"/>
                </a:lnTo>
                <a:lnTo>
                  <a:pt x="147117" y="1016893"/>
                </a:lnTo>
                <a:lnTo>
                  <a:pt x="148307" y="1018191"/>
                </a:lnTo>
                <a:lnTo>
                  <a:pt x="148596" y="1018191"/>
                </a:lnTo>
                <a:lnTo>
                  <a:pt x="148920" y="1018479"/>
                </a:lnTo>
                <a:lnTo>
                  <a:pt x="149209" y="1018479"/>
                </a:lnTo>
                <a:lnTo>
                  <a:pt x="150002" y="1019272"/>
                </a:lnTo>
                <a:lnTo>
                  <a:pt x="149930" y="1019885"/>
                </a:lnTo>
                <a:lnTo>
                  <a:pt x="150110" y="1020101"/>
                </a:lnTo>
                <a:lnTo>
                  <a:pt x="150218" y="1019885"/>
                </a:lnTo>
                <a:lnTo>
                  <a:pt x="150290" y="1019704"/>
                </a:lnTo>
                <a:lnTo>
                  <a:pt x="150615" y="1019380"/>
                </a:lnTo>
                <a:lnTo>
                  <a:pt x="150687" y="1018479"/>
                </a:lnTo>
                <a:lnTo>
                  <a:pt x="151192" y="1018082"/>
                </a:lnTo>
                <a:lnTo>
                  <a:pt x="151805" y="1018082"/>
                </a:lnTo>
                <a:lnTo>
                  <a:pt x="151985" y="1018010"/>
                </a:lnTo>
                <a:lnTo>
                  <a:pt x="151985" y="1017398"/>
                </a:lnTo>
                <a:lnTo>
                  <a:pt x="151913" y="1017181"/>
                </a:lnTo>
                <a:lnTo>
                  <a:pt x="150903" y="1017181"/>
                </a:lnTo>
                <a:lnTo>
                  <a:pt x="150615" y="1016785"/>
                </a:lnTo>
                <a:lnTo>
                  <a:pt x="150290" y="1016785"/>
                </a:lnTo>
                <a:lnTo>
                  <a:pt x="149425" y="1015920"/>
                </a:lnTo>
                <a:lnTo>
                  <a:pt x="149100" y="1015812"/>
                </a:lnTo>
                <a:lnTo>
                  <a:pt x="148812" y="1015488"/>
                </a:lnTo>
                <a:lnTo>
                  <a:pt x="148487" y="1015488"/>
                </a:lnTo>
                <a:lnTo>
                  <a:pt x="148199" y="1015199"/>
                </a:lnTo>
                <a:lnTo>
                  <a:pt x="147910" y="1015091"/>
                </a:lnTo>
                <a:lnTo>
                  <a:pt x="146721" y="1013902"/>
                </a:lnTo>
                <a:lnTo>
                  <a:pt x="146396" y="1013830"/>
                </a:lnTo>
                <a:lnTo>
                  <a:pt x="145819" y="1013217"/>
                </a:lnTo>
                <a:lnTo>
                  <a:pt x="145495" y="1013217"/>
                </a:lnTo>
                <a:lnTo>
                  <a:pt x="145206" y="1012929"/>
                </a:lnTo>
                <a:lnTo>
                  <a:pt x="144521" y="1012821"/>
                </a:lnTo>
                <a:lnTo>
                  <a:pt x="144305" y="1012532"/>
                </a:lnTo>
                <a:lnTo>
                  <a:pt x="144016" y="1012532"/>
                </a:lnTo>
                <a:lnTo>
                  <a:pt x="143115" y="1011523"/>
                </a:lnTo>
                <a:lnTo>
                  <a:pt x="142790" y="1011523"/>
                </a:lnTo>
                <a:lnTo>
                  <a:pt x="142321" y="1011019"/>
                </a:lnTo>
                <a:lnTo>
                  <a:pt x="142394" y="1010118"/>
                </a:lnTo>
                <a:lnTo>
                  <a:pt x="142718" y="1009829"/>
                </a:lnTo>
                <a:lnTo>
                  <a:pt x="142718" y="1009613"/>
                </a:lnTo>
                <a:lnTo>
                  <a:pt x="143115" y="1009325"/>
                </a:lnTo>
                <a:lnTo>
                  <a:pt x="143115" y="1009036"/>
                </a:lnTo>
                <a:lnTo>
                  <a:pt x="143295" y="1008928"/>
                </a:lnTo>
                <a:lnTo>
                  <a:pt x="143620" y="1008928"/>
                </a:lnTo>
                <a:lnTo>
                  <a:pt x="143908" y="1008640"/>
                </a:lnTo>
                <a:lnTo>
                  <a:pt x="144196" y="1008640"/>
                </a:lnTo>
                <a:lnTo>
                  <a:pt x="144701" y="1008243"/>
                </a:lnTo>
                <a:lnTo>
                  <a:pt x="144918" y="1006441"/>
                </a:lnTo>
                <a:lnTo>
                  <a:pt x="144593" y="1006153"/>
                </a:lnTo>
                <a:lnTo>
                  <a:pt x="144918" y="1005829"/>
                </a:lnTo>
                <a:lnTo>
                  <a:pt x="144918" y="1005540"/>
                </a:lnTo>
                <a:lnTo>
                  <a:pt x="145495" y="1005144"/>
                </a:lnTo>
                <a:lnTo>
                  <a:pt x="146396" y="1005252"/>
                </a:lnTo>
                <a:lnTo>
                  <a:pt x="146721" y="1005540"/>
                </a:lnTo>
                <a:lnTo>
                  <a:pt x="147009" y="1005540"/>
                </a:lnTo>
                <a:lnTo>
                  <a:pt x="147297" y="1005324"/>
                </a:lnTo>
                <a:lnTo>
                  <a:pt x="148019" y="1005324"/>
                </a:lnTo>
                <a:lnTo>
                  <a:pt x="149209" y="1004459"/>
                </a:lnTo>
                <a:lnTo>
                  <a:pt x="149209" y="1004135"/>
                </a:lnTo>
                <a:lnTo>
                  <a:pt x="149281" y="1003955"/>
                </a:lnTo>
                <a:lnTo>
                  <a:pt x="149605" y="1004027"/>
                </a:lnTo>
                <a:lnTo>
                  <a:pt x="150687" y="1003162"/>
                </a:lnTo>
                <a:lnTo>
                  <a:pt x="151300" y="1003234"/>
                </a:lnTo>
                <a:lnTo>
                  <a:pt x="151588" y="1003558"/>
                </a:lnTo>
                <a:lnTo>
                  <a:pt x="152490" y="1003666"/>
                </a:lnTo>
                <a:lnTo>
                  <a:pt x="152778" y="1003955"/>
                </a:lnTo>
                <a:lnTo>
                  <a:pt x="153788" y="1004027"/>
                </a:lnTo>
                <a:lnTo>
                  <a:pt x="154076" y="1004351"/>
                </a:lnTo>
                <a:lnTo>
                  <a:pt x="154401" y="1004351"/>
                </a:lnTo>
                <a:lnTo>
                  <a:pt x="154689" y="1004639"/>
                </a:lnTo>
                <a:lnTo>
                  <a:pt x="157177" y="1004856"/>
                </a:lnTo>
                <a:lnTo>
                  <a:pt x="157502" y="1005144"/>
                </a:lnTo>
                <a:lnTo>
                  <a:pt x="158764" y="1005252"/>
                </a:lnTo>
                <a:lnTo>
                  <a:pt x="158872" y="1005432"/>
                </a:lnTo>
                <a:lnTo>
                  <a:pt x="158872" y="1005757"/>
                </a:lnTo>
                <a:lnTo>
                  <a:pt x="159197" y="1006045"/>
                </a:lnTo>
                <a:lnTo>
                  <a:pt x="159088" y="1006946"/>
                </a:lnTo>
                <a:lnTo>
                  <a:pt x="159269" y="1007018"/>
                </a:lnTo>
                <a:lnTo>
                  <a:pt x="160170" y="1007126"/>
                </a:lnTo>
                <a:lnTo>
                  <a:pt x="160855" y="1006622"/>
                </a:lnTo>
                <a:lnTo>
                  <a:pt x="161180" y="1006946"/>
                </a:lnTo>
                <a:lnTo>
                  <a:pt x="161468" y="1006946"/>
                </a:lnTo>
                <a:lnTo>
                  <a:pt x="161793" y="1007234"/>
                </a:lnTo>
                <a:lnTo>
                  <a:pt x="162081" y="1007234"/>
                </a:lnTo>
                <a:lnTo>
                  <a:pt x="162370" y="1007631"/>
                </a:lnTo>
                <a:lnTo>
                  <a:pt x="162694" y="1007631"/>
                </a:lnTo>
                <a:lnTo>
                  <a:pt x="162983" y="1007919"/>
                </a:lnTo>
                <a:lnTo>
                  <a:pt x="163596" y="1008027"/>
                </a:lnTo>
                <a:lnTo>
                  <a:pt x="163776" y="1007847"/>
                </a:lnTo>
                <a:lnTo>
                  <a:pt x="163776" y="1007234"/>
                </a:lnTo>
                <a:lnTo>
                  <a:pt x="163596" y="1006946"/>
                </a:lnTo>
                <a:lnTo>
                  <a:pt x="163596" y="1006622"/>
                </a:lnTo>
                <a:lnTo>
                  <a:pt x="163668" y="1006550"/>
                </a:lnTo>
                <a:lnTo>
                  <a:pt x="164389" y="1006550"/>
                </a:lnTo>
                <a:lnTo>
                  <a:pt x="164677" y="1006225"/>
                </a:lnTo>
                <a:lnTo>
                  <a:pt x="165976" y="1006333"/>
                </a:lnTo>
                <a:lnTo>
                  <a:pt x="166264" y="1006730"/>
                </a:lnTo>
                <a:lnTo>
                  <a:pt x="166589" y="1006730"/>
                </a:lnTo>
                <a:lnTo>
                  <a:pt x="166877" y="1007018"/>
                </a:lnTo>
                <a:lnTo>
                  <a:pt x="167165" y="1007018"/>
                </a:lnTo>
                <a:lnTo>
                  <a:pt x="167490" y="1007342"/>
                </a:lnTo>
                <a:lnTo>
                  <a:pt x="168067" y="1007451"/>
                </a:lnTo>
                <a:lnTo>
                  <a:pt x="168391" y="1007739"/>
                </a:lnTo>
                <a:lnTo>
                  <a:pt x="168680" y="1007739"/>
                </a:lnTo>
                <a:lnTo>
                  <a:pt x="168968" y="1008027"/>
                </a:lnTo>
                <a:lnTo>
                  <a:pt x="169978" y="1008135"/>
                </a:lnTo>
                <a:lnTo>
                  <a:pt x="170086" y="1008027"/>
                </a:lnTo>
                <a:lnTo>
                  <a:pt x="169690" y="1007523"/>
                </a:lnTo>
                <a:lnTo>
                  <a:pt x="169365" y="1007523"/>
                </a:lnTo>
                <a:lnTo>
                  <a:pt x="169077" y="1007126"/>
                </a:lnTo>
                <a:lnTo>
                  <a:pt x="168788" y="1007126"/>
                </a:lnTo>
                <a:lnTo>
                  <a:pt x="168464" y="1006838"/>
                </a:lnTo>
                <a:lnTo>
                  <a:pt x="167887" y="1006838"/>
                </a:lnTo>
                <a:lnTo>
                  <a:pt x="167562" y="1006550"/>
                </a:lnTo>
                <a:lnTo>
                  <a:pt x="167165" y="1006441"/>
                </a:lnTo>
                <a:lnTo>
                  <a:pt x="166084" y="1005144"/>
                </a:lnTo>
                <a:lnTo>
                  <a:pt x="165759" y="1005144"/>
                </a:lnTo>
                <a:lnTo>
                  <a:pt x="164677" y="1004027"/>
                </a:lnTo>
                <a:lnTo>
                  <a:pt x="164677" y="1003738"/>
                </a:lnTo>
                <a:lnTo>
                  <a:pt x="164569" y="1003666"/>
                </a:lnTo>
                <a:lnTo>
                  <a:pt x="164281" y="1003558"/>
                </a:lnTo>
                <a:lnTo>
                  <a:pt x="163668" y="1002946"/>
                </a:lnTo>
                <a:lnTo>
                  <a:pt x="163379" y="1002946"/>
                </a:lnTo>
                <a:lnTo>
                  <a:pt x="162586" y="1002153"/>
                </a:lnTo>
                <a:lnTo>
                  <a:pt x="162658" y="1001540"/>
                </a:lnTo>
                <a:lnTo>
                  <a:pt x="162370" y="1001252"/>
                </a:lnTo>
                <a:lnTo>
                  <a:pt x="162370" y="1000639"/>
                </a:lnTo>
                <a:lnTo>
                  <a:pt x="162081" y="1000351"/>
                </a:lnTo>
                <a:lnTo>
                  <a:pt x="162081" y="999954"/>
                </a:lnTo>
                <a:lnTo>
                  <a:pt x="161973" y="999846"/>
                </a:lnTo>
                <a:lnTo>
                  <a:pt x="161685" y="999846"/>
                </a:lnTo>
                <a:lnTo>
                  <a:pt x="161468" y="999666"/>
                </a:lnTo>
                <a:lnTo>
                  <a:pt x="161576" y="999053"/>
                </a:lnTo>
                <a:lnTo>
                  <a:pt x="162045" y="998657"/>
                </a:lnTo>
                <a:lnTo>
                  <a:pt x="163668" y="998765"/>
                </a:lnTo>
                <a:lnTo>
                  <a:pt x="163956" y="999053"/>
                </a:lnTo>
                <a:lnTo>
                  <a:pt x="164569" y="999161"/>
                </a:lnTo>
                <a:lnTo>
                  <a:pt x="165254" y="998549"/>
                </a:lnTo>
                <a:lnTo>
                  <a:pt x="165579" y="998549"/>
                </a:lnTo>
                <a:lnTo>
                  <a:pt x="165867" y="998368"/>
                </a:lnTo>
                <a:lnTo>
                  <a:pt x="166192" y="998368"/>
                </a:lnTo>
                <a:lnTo>
                  <a:pt x="166408" y="998260"/>
                </a:lnTo>
                <a:lnTo>
                  <a:pt x="166192" y="998044"/>
                </a:lnTo>
                <a:lnTo>
                  <a:pt x="165579" y="998044"/>
                </a:lnTo>
                <a:lnTo>
                  <a:pt x="164894" y="997251"/>
                </a:lnTo>
                <a:lnTo>
                  <a:pt x="164894" y="996963"/>
                </a:lnTo>
                <a:lnTo>
                  <a:pt x="164786" y="996783"/>
                </a:lnTo>
                <a:lnTo>
                  <a:pt x="164389" y="996783"/>
                </a:lnTo>
                <a:lnTo>
                  <a:pt x="164317" y="996855"/>
                </a:lnTo>
                <a:lnTo>
                  <a:pt x="164317" y="997179"/>
                </a:lnTo>
                <a:lnTo>
                  <a:pt x="163920" y="997467"/>
                </a:lnTo>
                <a:lnTo>
                  <a:pt x="163920" y="997756"/>
                </a:lnTo>
                <a:lnTo>
                  <a:pt x="163704" y="997864"/>
                </a:lnTo>
                <a:lnTo>
                  <a:pt x="163091" y="997864"/>
                </a:lnTo>
                <a:lnTo>
                  <a:pt x="162802" y="997576"/>
                </a:lnTo>
                <a:lnTo>
                  <a:pt x="162514" y="997467"/>
                </a:lnTo>
                <a:lnTo>
                  <a:pt x="161613" y="996566"/>
                </a:lnTo>
                <a:lnTo>
                  <a:pt x="161000" y="996566"/>
                </a:lnTo>
                <a:lnTo>
                  <a:pt x="160819" y="996675"/>
                </a:lnTo>
                <a:lnTo>
                  <a:pt x="160819" y="996963"/>
                </a:lnTo>
                <a:lnTo>
                  <a:pt x="160495" y="997251"/>
                </a:lnTo>
                <a:lnTo>
                  <a:pt x="160423" y="997467"/>
                </a:lnTo>
                <a:lnTo>
                  <a:pt x="160314" y="997648"/>
                </a:lnTo>
                <a:lnTo>
                  <a:pt x="159918" y="997648"/>
                </a:lnTo>
                <a:lnTo>
                  <a:pt x="159413" y="996963"/>
                </a:lnTo>
                <a:lnTo>
                  <a:pt x="158439" y="996963"/>
                </a:lnTo>
                <a:lnTo>
                  <a:pt x="158331" y="996783"/>
                </a:lnTo>
                <a:lnTo>
                  <a:pt x="158331" y="995882"/>
                </a:lnTo>
                <a:lnTo>
                  <a:pt x="158223" y="995665"/>
                </a:lnTo>
                <a:lnTo>
                  <a:pt x="156348" y="995557"/>
                </a:lnTo>
                <a:lnTo>
                  <a:pt x="156023" y="995269"/>
                </a:lnTo>
                <a:lnTo>
                  <a:pt x="155447" y="995161"/>
                </a:lnTo>
                <a:lnTo>
                  <a:pt x="155122" y="994873"/>
                </a:lnTo>
                <a:lnTo>
                  <a:pt x="153247" y="994764"/>
                </a:lnTo>
                <a:lnTo>
                  <a:pt x="152742" y="994296"/>
                </a:lnTo>
                <a:lnTo>
                  <a:pt x="152850" y="993972"/>
                </a:lnTo>
                <a:lnTo>
                  <a:pt x="152526" y="993683"/>
                </a:lnTo>
                <a:lnTo>
                  <a:pt x="152850" y="993395"/>
                </a:lnTo>
                <a:lnTo>
                  <a:pt x="152850" y="993071"/>
                </a:lnTo>
                <a:lnTo>
                  <a:pt x="155230" y="991196"/>
                </a:lnTo>
                <a:lnTo>
                  <a:pt x="155338" y="990007"/>
                </a:lnTo>
                <a:lnTo>
                  <a:pt x="155122" y="989899"/>
                </a:lnTo>
                <a:lnTo>
                  <a:pt x="154617" y="990295"/>
                </a:lnTo>
                <a:lnTo>
                  <a:pt x="154617" y="990872"/>
                </a:lnTo>
                <a:lnTo>
                  <a:pt x="154221" y="991088"/>
                </a:lnTo>
                <a:lnTo>
                  <a:pt x="154221" y="991377"/>
                </a:lnTo>
                <a:lnTo>
                  <a:pt x="152742" y="992674"/>
                </a:lnTo>
                <a:lnTo>
                  <a:pt x="152418" y="992566"/>
                </a:lnTo>
                <a:lnTo>
                  <a:pt x="152021" y="992890"/>
                </a:lnTo>
                <a:lnTo>
                  <a:pt x="151156" y="992782"/>
                </a:lnTo>
                <a:lnTo>
                  <a:pt x="150434" y="991989"/>
                </a:lnTo>
                <a:lnTo>
                  <a:pt x="150759" y="991773"/>
                </a:lnTo>
                <a:lnTo>
                  <a:pt x="150831" y="991196"/>
                </a:lnTo>
                <a:lnTo>
                  <a:pt x="150651" y="990980"/>
                </a:lnTo>
                <a:lnTo>
                  <a:pt x="150326" y="990980"/>
                </a:lnTo>
                <a:lnTo>
                  <a:pt x="150038" y="991305"/>
                </a:lnTo>
                <a:lnTo>
                  <a:pt x="149353" y="991196"/>
                </a:lnTo>
                <a:lnTo>
                  <a:pt x="148740" y="990584"/>
                </a:lnTo>
                <a:lnTo>
                  <a:pt x="148451" y="990584"/>
                </a:lnTo>
                <a:lnTo>
                  <a:pt x="148055" y="990079"/>
                </a:lnTo>
                <a:lnTo>
                  <a:pt x="148055" y="989791"/>
                </a:lnTo>
                <a:lnTo>
                  <a:pt x="147333" y="988998"/>
                </a:lnTo>
                <a:lnTo>
                  <a:pt x="146648" y="989503"/>
                </a:lnTo>
                <a:lnTo>
                  <a:pt x="146324" y="989503"/>
                </a:lnTo>
                <a:lnTo>
                  <a:pt x="146035" y="989791"/>
                </a:lnTo>
                <a:lnTo>
                  <a:pt x="145639" y="989791"/>
                </a:lnTo>
                <a:lnTo>
                  <a:pt x="145350" y="989394"/>
                </a:lnTo>
                <a:lnTo>
                  <a:pt x="145026" y="989394"/>
                </a:lnTo>
                <a:lnTo>
                  <a:pt x="144954" y="989286"/>
                </a:lnTo>
                <a:lnTo>
                  <a:pt x="144954" y="988710"/>
                </a:lnTo>
                <a:lnTo>
                  <a:pt x="144845" y="988493"/>
                </a:lnTo>
                <a:lnTo>
                  <a:pt x="144232" y="988493"/>
                </a:lnTo>
                <a:lnTo>
                  <a:pt x="143547" y="988998"/>
                </a:lnTo>
                <a:lnTo>
                  <a:pt x="142862" y="988998"/>
                </a:lnTo>
                <a:lnTo>
                  <a:pt x="142466" y="988493"/>
                </a:lnTo>
                <a:lnTo>
                  <a:pt x="142466" y="987917"/>
                </a:lnTo>
                <a:lnTo>
                  <a:pt x="142069" y="987412"/>
                </a:lnTo>
                <a:lnTo>
                  <a:pt x="140843" y="987304"/>
                </a:lnTo>
                <a:lnTo>
                  <a:pt x="139978" y="986403"/>
                </a:lnTo>
                <a:lnTo>
                  <a:pt x="139545" y="986295"/>
                </a:lnTo>
                <a:lnTo>
                  <a:pt x="138463" y="985106"/>
                </a:lnTo>
                <a:lnTo>
                  <a:pt x="138139" y="984997"/>
                </a:lnTo>
                <a:lnTo>
                  <a:pt x="137958" y="984925"/>
                </a:lnTo>
                <a:lnTo>
                  <a:pt x="138067" y="984313"/>
                </a:lnTo>
                <a:lnTo>
                  <a:pt x="137850" y="984133"/>
                </a:lnTo>
                <a:lnTo>
                  <a:pt x="137562" y="984133"/>
                </a:lnTo>
                <a:lnTo>
                  <a:pt x="137381" y="983916"/>
                </a:lnTo>
                <a:lnTo>
                  <a:pt x="137454" y="983628"/>
                </a:lnTo>
                <a:lnTo>
                  <a:pt x="137273" y="983520"/>
                </a:lnTo>
                <a:lnTo>
                  <a:pt x="136949" y="983520"/>
                </a:lnTo>
                <a:lnTo>
                  <a:pt x="136372" y="983412"/>
                </a:lnTo>
                <a:lnTo>
                  <a:pt x="136155" y="983520"/>
                </a:lnTo>
                <a:lnTo>
                  <a:pt x="136155" y="984205"/>
                </a:lnTo>
                <a:lnTo>
                  <a:pt x="136552" y="984601"/>
                </a:lnTo>
                <a:lnTo>
                  <a:pt x="136877" y="984601"/>
                </a:lnTo>
                <a:lnTo>
                  <a:pt x="137165" y="984709"/>
                </a:lnTo>
                <a:lnTo>
                  <a:pt x="137670" y="985106"/>
                </a:lnTo>
                <a:lnTo>
                  <a:pt x="137562" y="985718"/>
                </a:lnTo>
                <a:lnTo>
                  <a:pt x="137886" y="986115"/>
                </a:lnTo>
                <a:lnTo>
                  <a:pt x="137778" y="986908"/>
                </a:lnTo>
                <a:lnTo>
                  <a:pt x="137670" y="987124"/>
                </a:lnTo>
                <a:lnTo>
                  <a:pt x="137381" y="986727"/>
                </a:lnTo>
                <a:lnTo>
                  <a:pt x="136877" y="987196"/>
                </a:lnTo>
                <a:lnTo>
                  <a:pt x="136877" y="987520"/>
                </a:lnTo>
                <a:lnTo>
                  <a:pt x="136696" y="987628"/>
                </a:lnTo>
                <a:lnTo>
                  <a:pt x="136083" y="987016"/>
                </a:lnTo>
                <a:lnTo>
                  <a:pt x="135795" y="987232"/>
                </a:lnTo>
                <a:lnTo>
                  <a:pt x="135470" y="987232"/>
                </a:lnTo>
                <a:lnTo>
                  <a:pt x="134893" y="986619"/>
                </a:lnTo>
                <a:lnTo>
                  <a:pt x="134172" y="986511"/>
                </a:lnTo>
                <a:lnTo>
                  <a:pt x="134100" y="986727"/>
                </a:lnTo>
                <a:lnTo>
                  <a:pt x="134100" y="987016"/>
                </a:lnTo>
                <a:lnTo>
                  <a:pt x="133884" y="987124"/>
                </a:lnTo>
                <a:lnTo>
                  <a:pt x="133595" y="987124"/>
                </a:lnTo>
                <a:lnTo>
                  <a:pt x="133199" y="987304"/>
                </a:lnTo>
                <a:lnTo>
                  <a:pt x="132910" y="987304"/>
                </a:lnTo>
                <a:lnTo>
                  <a:pt x="132586" y="987016"/>
                </a:lnTo>
                <a:lnTo>
                  <a:pt x="132297" y="987016"/>
                </a:lnTo>
                <a:lnTo>
                  <a:pt x="131973" y="986727"/>
                </a:lnTo>
                <a:lnTo>
                  <a:pt x="131684" y="986619"/>
                </a:lnTo>
                <a:lnTo>
                  <a:pt x="131396" y="986331"/>
                </a:lnTo>
                <a:lnTo>
                  <a:pt x="130783" y="986331"/>
                </a:lnTo>
                <a:lnTo>
                  <a:pt x="130494" y="986007"/>
                </a:lnTo>
                <a:lnTo>
                  <a:pt x="129881" y="985935"/>
                </a:lnTo>
                <a:lnTo>
                  <a:pt x="128691" y="984637"/>
                </a:lnTo>
                <a:lnTo>
                  <a:pt x="128295" y="984925"/>
                </a:lnTo>
                <a:lnTo>
                  <a:pt x="127682" y="984817"/>
                </a:lnTo>
                <a:lnTo>
                  <a:pt x="127610" y="984745"/>
                </a:lnTo>
                <a:lnTo>
                  <a:pt x="127610" y="984133"/>
                </a:lnTo>
                <a:lnTo>
                  <a:pt x="127502" y="983916"/>
                </a:lnTo>
                <a:lnTo>
                  <a:pt x="127177" y="983916"/>
                </a:lnTo>
                <a:lnTo>
                  <a:pt x="126384" y="983123"/>
                </a:lnTo>
                <a:lnTo>
                  <a:pt x="126600" y="980745"/>
                </a:lnTo>
                <a:lnTo>
                  <a:pt x="126492" y="980637"/>
                </a:lnTo>
                <a:lnTo>
                  <a:pt x="126095" y="980637"/>
                </a:lnTo>
                <a:lnTo>
                  <a:pt x="125807" y="980853"/>
                </a:lnTo>
                <a:lnTo>
                  <a:pt x="125482" y="980853"/>
                </a:lnTo>
                <a:lnTo>
                  <a:pt x="125302" y="980925"/>
                </a:lnTo>
                <a:lnTo>
                  <a:pt x="125194" y="982150"/>
                </a:lnTo>
                <a:lnTo>
                  <a:pt x="125122" y="982331"/>
                </a:lnTo>
                <a:lnTo>
                  <a:pt x="124112" y="982222"/>
                </a:lnTo>
                <a:lnTo>
                  <a:pt x="123788" y="981934"/>
                </a:lnTo>
                <a:lnTo>
                  <a:pt x="122922" y="981826"/>
                </a:lnTo>
                <a:lnTo>
                  <a:pt x="122417" y="981321"/>
                </a:lnTo>
                <a:lnTo>
                  <a:pt x="122525" y="980745"/>
                </a:lnTo>
                <a:lnTo>
                  <a:pt x="122201" y="980456"/>
                </a:lnTo>
                <a:lnTo>
                  <a:pt x="122201" y="980132"/>
                </a:lnTo>
                <a:lnTo>
                  <a:pt x="121913" y="979844"/>
                </a:lnTo>
                <a:lnTo>
                  <a:pt x="122093" y="977141"/>
                </a:lnTo>
                <a:lnTo>
                  <a:pt x="122489" y="976960"/>
                </a:lnTo>
                <a:lnTo>
                  <a:pt x="122489" y="976240"/>
                </a:lnTo>
                <a:lnTo>
                  <a:pt x="122201" y="975951"/>
                </a:lnTo>
                <a:lnTo>
                  <a:pt x="122201" y="975771"/>
                </a:lnTo>
                <a:lnTo>
                  <a:pt x="121588" y="975050"/>
                </a:lnTo>
                <a:lnTo>
                  <a:pt x="121696" y="974438"/>
                </a:lnTo>
                <a:lnTo>
                  <a:pt x="121913" y="974366"/>
                </a:lnTo>
                <a:lnTo>
                  <a:pt x="122201" y="974366"/>
                </a:lnTo>
                <a:lnTo>
                  <a:pt x="122309" y="974257"/>
                </a:lnTo>
                <a:lnTo>
                  <a:pt x="122381" y="973969"/>
                </a:lnTo>
                <a:lnTo>
                  <a:pt x="121804" y="973248"/>
                </a:lnTo>
                <a:lnTo>
                  <a:pt x="121804" y="972672"/>
                </a:lnTo>
                <a:lnTo>
                  <a:pt x="120903" y="971771"/>
                </a:lnTo>
                <a:lnTo>
                  <a:pt x="121011" y="971446"/>
                </a:lnTo>
                <a:lnTo>
                  <a:pt x="120795" y="971266"/>
                </a:lnTo>
                <a:lnTo>
                  <a:pt x="120506" y="971266"/>
                </a:lnTo>
                <a:lnTo>
                  <a:pt x="119677" y="971951"/>
                </a:lnTo>
                <a:lnTo>
                  <a:pt x="119605" y="972275"/>
                </a:lnTo>
                <a:lnTo>
                  <a:pt x="119280" y="972564"/>
                </a:lnTo>
                <a:lnTo>
                  <a:pt x="119208" y="973356"/>
                </a:lnTo>
                <a:lnTo>
                  <a:pt x="118884" y="973645"/>
                </a:lnTo>
                <a:lnTo>
                  <a:pt x="118884" y="973969"/>
                </a:lnTo>
                <a:lnTo>
                  <a:pt x="118415" y="974366"/>
                </a:lnTo>
                <a:lnTo>
                  <a:pt x="117802" y="974366"/>
                </a:lnTo>
                <a:lnTo>
                  <a:pt x="117513" y="973969"/>
                </a:lnTo>
                <a:lnTo>
                  <a:pt x="117117" y="973969"/>
                </a:lnTo>
                <a:lnTo>
                  <a:pt x="116107" y="972852"/>
                </a:lnTo>
                <a:lnTo>
                  <a:pt x="116432" y="972564"/>
                </a:lnTo>
                <a:lnTo>
                  <a:pt x="116504" y="971951"/>
                </a:lnTo>
                <a:lnTo>
                  <a:pt x="116720" y="971879"/>
                </a:lnTo>
                <a:lnTo>
                  <a:pt x="117009" y="971879"/>
                </a:lnTo>
                <a:lnTo>
                  <a:pt x="117117" y="971771"/>
                </a:lnTo>
                <a:lnTo>
                  <a:pt x="117225" y="970581"/>
                </a:lnTo>
                <a:lnTo>
                  <a:pt x="117622" y="970257"/>
                </a:lnTo>
                <a:lnTo>
                  <a:pt x="117622" y="969969"/>
                </a:lnTo>
                <a:lnTo>
                  <a:pt x="117802" y="969861"/>
                </a:lnTo>
                <a:lnTo>
                  <a:pt x="118090" y="969861"/>
                </a:lnTo>
                <a:lnTo>
                  <a:pt x="118415" y="969572"/>
                </a:lnTo>
                <a:lnTo>
                  <a:pt x="119713" y="969680"/>
                </a:lnTo>
                <a:lnTo>
                  <a:pt x="120182" y="969284"/>
                </a:lnTo>
                <a:lnTo>
                  <a:pt x="120182" y="968671"/>
                </a:lnTo>
                <a:lnTo>
                  <a:pt x="120578" y="968491"/>
                </a:lnTo>
                <a:lnTo>
                  <a:pt x="120578" y="967878"/>
                </a:lnTo>
                <a:lnTo>
                  <a:pt x="120903" y="967590"/>
                </a:lnTo>
                <a:lnTo>
                  <a:pt x="121083" y="966365"/>
                </a:lnTo>
                <a:lnTo>
                  <a:pt x="120687" y="966076"/>
                </a:lnTo>
                <a:lnTo>
                  <a:pt x="120795" y="964887"/>
                </a:lnTo>
                <a:lnTo>
                  <a:pt x="121191" y="964599"/>
                </a:lnTo>
                <a:lnTo>
                  <a:pt x="121191" y="964274"/>
                </a:lnTo>
                <a:lnTo>
                  <a:pt x="121480" y="964094"/>
                </a:lnTo>
                <a:lnTo>
                  <a:pt x="121588" y="963770"/>
                </a:lnTo>
                <a:lnTo>
                  <a:pt x="121876" y="963481"/>
                </a:lnTo>
                <a:lnTo>
                  <a:pt x="121876" y="962905"/>
                </a:lnTo>
                <a:lnTo>
                  <a:pt x="122273" y="962580"/>
                </a:lnTo>
                <a:lnTo>
                  <a:pt x="122273" y="962004"/>
                </a:lnTo>
                <a:lnTo>
                  <a:pt x="122489" y="961896"/>
                </a:lnTo>
                <a:lnTo>
                  <a:pt x="124401" y="962004"/>
                </a:lnTo>
                <a:lnTo>
                  <a:pt x="126276" y="964094"/>
                </a:lnTo>
                <a:lnTo>
                  <a:pt x="126167" y="964382"/>
                </a:lnTo>
                <a:lnTo>
                  <a:pt x="126492" y="964671"/>
                </a:lnTo>
                <a:lnTo>
                  <a:pt x="126492" y="965283"/>
                </a:lnTo>
                <a:lnTo>
                  <a:pt x="126564" y="965464"/>
                </a:lnTo>
                <a:lnTo>
                  <a:pt x="126961" y="965464"/>
                </a:lnTo>
                <a:lnTo>
                  <a:pt x="127069" y="965680"/>
                </a:lnTo>
                <a:lnTo>
                  <a:pt x="127069" y="965968"/>
                </a:lnTo>
                <a:lnTo>
                  <a:pt x="127465" y="966473"/>
                </a:lnTo>
                <a:lnTo>
                  <a:pt x="127790" y="966184"/>
                </a:lnTo>
                <a:lnTo>
                  <a:pt x="128187" y="966184"/>
                </a:lnTo>
                <a:lnTo>
                  <a:pt x="128259" y="966076"/>
                </a:lnTo>
                <a:lnTo>
                  <a:pt x="128583" y="963085"/>
                </a:lnTo>
                <a:lnTo>
                  <a:pt x="128872" y="962797"/>
                </a:lnTo>
                <a:lnTo>
                  <a:pt x="128980" y="962184"/>
                </a:lnTo>
                <a:lnTo>
                  <a:pt x="129268" y="961968"/>
                </a:lnTo>
                <a:lnTo>
                  <a:pt x="129268" y="961679"/>
                </a:lnTo>
                <a:lnTo>
                  <a:pt x="129593" y="961391"/>
                </a:lnTo>
                <a:lnTo>
                  <a:pt x="129665" y="960778"/>
                </a:lnTo>
                <a:lnTo>
                  <a:pt x="131468" y="959301"/>
                </a:lnTo>
                <a:lnTo>
                  <a:pt x="131865" y="959301"/>
                </a:lnTo>
                <a:lnTo>
                  <a:pt x="132153" y="959084"/>
                </a:lnTo>
                <a:lnTo>
                  <a:pt x="132441" y="959084"/>
                </a:lnTo>
                <a:lnTo>
                  <a:pt x="133740" y="958003"/>
                </a:lnTo>
                <a:lnTo>
                  <a:pt x="134461" y="958003"/>
                </a:lnTo>
                <a:lnTo>
                  <a:pt x="134749" y="957787"/>
                </a:lnTo>
                <a:lnTo>
                  <a:pt x="136047" y="957895"/>
                </a:lnTo>
                <a:lnTo>
                  <a:pt x="136336" y="957607"/>
                </a:lnTo>
                <a:lnTo>
                  <a:pt x="136660" y="957607"/>
                </a:lnTo>
                <a:lnTo>
                  <a:pt x="138355" y="956201"/>
                </a:lnTo>
                <a:lnTo>
                  <a:pt x="138932" y="956309"/>
                </a:lnTo>
                <a:lnTo>
                  <a:pt x="139329" y="955985"/>
                </a:lnTo>
                <a:lnTo>
                  <a:pt x="139617" y="955985"/>
                </a:lnTo>
                <a:lnTo>
                  <a:pt x="139942" y="955805"/>
                </a:lnTo>
                <a:lnTo>
                  <a:pt x="140230" y="955805"/>
                </a:lnTo>
                <a:lnTo>
                  <a:pt x="140627" y="955517"/>
                </a:lnTo>
                <a:lnTo>
                  <a:pt x="140951" y="955517"/>
                </a:lnTo>
                <a:lnTo>
                  <a:pt x="141240" y="955300"/>
                </a:lnTo>
                <a:lnTo>
                  <a:pt x="143439" y="955408"/>
                </a:lnTo>
                <a:lnTo>
                  <a:pt x="143836" y="955192"/>
                </a:lnTo>
                <a:lnTo>
                  <a:pt x="144016" y="955517"/>
                </a:lnTo>
                <a:lnTo>
                  <a:pt x="144449" y="955517"/>
                </a:lnTo>
                <a:lnTo>
                  <a:pt x="144773" y="955805"/>
                </a:lnTo>
                <a:lnTo>
                  <a:pt x="145062" y="955805"/>
                </a:lnTo>
                <a:lnTo>
                  <a:pt x="145242" y="956201"/>
                </a:lnTo>
                <a:lnTo>
                  <a:pt x="145639" y="956201"/>
                </a:lnTo>
                <a:lnTo>
                  <a:pt x="146468" y="955517"/>
                </a:lnTo>
                <a:lnTo>
                  <a:pt x="146468" y="955192"/>
                </a:lnTo>
                <a:lnTo>
                  <a:pt x="147333" y="954507"/>
                </a:lnTo>
                <a:lnTo>
                  <a:pt x="147946" y="954616"/>
                </a:lnTo>
                <a:lnTo>
                  <a:pt x="148235" y="954291"/>
                </a:lnTo>
                <a:lnTo>
                  <a:pt x="148956" y="954291"/>
                </a:lnTo>
                <a:lnTo>
                  <a:pt x="149245" y="954111"/>
                </a:lnTo>
                <a:lnTo>
                  <a:pt x="149894" y="954111"/>
                </a:lnTo>
                <a:lnTo>
                  <a:pt x="150290" y="953823"/>
                </a:lnTo>
                <a:lnTo>
                  <a:pt x="150579" y="953895"/>
                </a:lnTo>
                <a:lnTo>
                  <a:pt x="151084" y="953498"/>
                </a:lnTo>
                <a:lnTo>
                  <a:pt x="150867" y="953318"/>
                </a:lnTo>
                <a:lnTo>
                  <a:pt x="150579" y="953606"/>
                </a:lnTo>
                <a:lnTo>
                  <a:pt x="147478" y="953318"/>
                </a:lnTo>
                <a:lnTo>
                  <a:pt x="147081" y="953606"/>
                </a:lnTo>
                <a:lnTo>
                  <a:pt x="145891" y="953498"/>
                </a:lnTo>
                <a:lnTo>
                  <a:pt x="145495" y="953823"/>
                </a:lnTo>
                <a:lnTo>
                  <a:pt x="143295" y="953606"/>
                </a:lnTo>
                <a:lnTo>
                  <a:pt x="143007" y="953931"/>
                </a:lnTo>
                <a:lnTo>
                  <a:pt x="142682" y="953931"/>
                </a:lnTo>
                <a:lnTo>
                  <a:pt x="142285" y="954111"/>
                </a:lnTo>
                <a:lnTo>
                  <a:pt x="141997" y="954111"/>
                </a:lnTo>
                <a:lnTo>
                  <a:pt x="141708" y="954399"/>
                </a:lnTo>
                <a:lnTo>
                  <a:pt x="141384" y="954399"/>
                </a:lnTo>
                <a:lnTo>
                  <a:pt x="141095" y="954616"/>
                </a:lnTo>
                <a:lnTo>
                  <a:pt x="140699" y="954616"/>
                </a:lnTo>
                <a:lnTo>
                  <a:pt x="140374" y="954904"/>
                </a:lnTo>
                <a:lnTo>
                  <a:pt x="139797" y="954904"/>
                </a:lnTo>
                <a:lnTo>
                  <a:pt x="139401" y="955120"/>
                </a:lnTo>
                <a:lnTo>
                  <a:pt x="138788" y="955120"/>
                </a:lnTo>
                <a:lnTo>
                  <a:pt x="138103" y="955589"/>
                </a:lnTo>
                <a:lnTo>
                  <a:pt x="137778" y="955589"/>
                </a:lnTo>
                <a:lnTo>
                  <a:pt x="137490" y="955913"/>
                </a:lnTo>
                <a:lnTo>
                  <a:pt x="136192" y="955805"/>
                </a:lnTo>
                <a:lnTo>
                  <a:pt x="135903" y="956093"/>
                </a:lnTo>
                <a:lnTo>
                  <a:pt x="135579" y="956021"/>
                </a:lnTo>
                <a:lnTo>
                  <a:pt x="134208" y="957102"/>
                </a:lnTo>
                <a:lnTo>
                  <a:pt x="133884" y="957102"/>
                </a:lnTo>
                <a:lnTo>
                  <a:pt x="133595" y="957391"/>
                </a:lnTo>
                <a:lnTo>
                  <a:pt x="132910" y="957319"/>
                </a:lnTo>
                <a:lnTo>
                  <a:pt x="132586" y="957607"/>
                </a:lnTo>
                <a:lnTo>
                  <a:pt x="132297" y="957607"/>
                </a:lnTo>
                <a:lnTo>
                  <a:pt x="132009" y="957895"/>
                </a:lnTo>
                <a:lnTo>
                  <a:pt x="131288" y="957787"/>
                </a:lnTo>
                <a:lnTo>
                  <a:pt x="130603" y="956994"/>
                </a:lnTo>
                <a:lnTo>
                  <a:pt x="130891" y="956706"/>
                </a:lnTo>
                <a:lnTo>
                  <a:pt x="130999" y="956418"/>
                </a:lnTo>
                <a:lnTo>
                  <a:pt x="130783" y="956309"/>
                </a:lnTo>
                <a:lnTo>
                  <a:pt x="130278" y="956706"/>
                </a:lnTo>
                <a:lnTo>
                  <a:pt x="130278" y="956994"/>
                </a:lnTo>
                <a:lnTo>
                  <a:pt x="130098" y="957102"/>
                </a:lnTo>
                <a:lnTo>
                  <a:pt x="129485" y="957102"/>
                </a:lnTo>
                <a:lnTo>
                  <a:pt x="129016" y="956598"/>
                </a:lnTo>
                <a:lnTo>
                  <a:pt x="129088" y="955408"/>
                </a:lnTo>
                <a:lnTo>
                  <a:pt x="128691" y="954904"/>
                </a:lnTo>
                <a:lnTo>
                  <a:pt x="128403" y="955228"/>
                </a:lnTo>
                <a:lnTo>
                  <a:pt x="127682" y="955228"/>
                </a:lnTo>
                <a:lnTo>
                  <a:pt x="126997" y="954327"/>
                </a:lnTo>
                <a:lnTo>
                  <a:pt x="127105" y="953534"/>
                </a:lnTo>
                <a:lnTo>
                  <a:pt x="127898" y="952813"/>
                </a:lnTo>
                <a:lnTo>
                  <a:pt x="128187" y="952813"/>
                </a:lnTo>
                <a:lnTo>
                  <a:pt x="128583" y="952525"/>
                </a:lnTo>
                <a:lnTo>
                  <a:pt x="129485" y="952633"/>
                </a:lnTo>
                <a:lnTo>
                  <a:pt x="130494" y="951804"/>
                </a:lnTo>
                <a:lnTo>
                  <a:pt x="131792" y="951912"/>
                </a:lnTo>
                <a:lnTo>
                  <a:pt x="132081" y="951624"/>
                </a:lnTo>
                <a:lnTo>
                  <a:pt x="133667" y="951732"/>
                </a:lnTo>
                <a:lnTo>
                  <a:pt x="134389" y="951228"/>
                </a:lnTo>
                <a:lnTo>
                  <a:pt x="134966" y="951228"/>
                </a:lnTo>
                <a:lnTo>
                  <a:pt x="135470" y="950831"/>
                </a:lnTo>
                <a:lnTo>
                  <a:pt x="135290" y="950615"/>
                </a:lnTo>
                <a:lnTo>
                  <a:pt x="134966" y="950615"/>
                </a:lnTo>
                <a:lnTo>
                  <a:pt x="134064" y="949714"/>
                </a:lnTo>
                <a:lnTo>
                  <a:pt x="133776" y="949714"/>
                </a:lnTo>
                <a:lnTo>
                  <a:pt x="133487" y="949930"/>
                </a:lnTo>
                <a:lnTo>
                  <a:pt x="133163" y="949930"/>
                </a:lnTo>
                <a:lnTo>
                  <a:pt x="132874" y="950219"/>
                </a:lnTo>
                <a:lnTo>
                  <a:pt x="132478" y="950219"/>
                </a:lnTo>
                <a:lnTo>
                  <a:pt x="132189" y="950435"/>
                </a:lnTo>
                <a:lnTo>
                  <a:pt x="130566" y="950327"/>
                </a:lnTo>
                <a:lnTo>
                  <a:pt x="130278" y="950615"/>
                </a:lnTo>
                <a:lnTo>
                  <a:pt x="129990" y="950543"/>
                </a:lnTo>
                <a:lnTo>
                  <a:pt x="129665" y="950831"/>
                </a:lnTo>
                <a:lnTo>
                  <a:pt x="129268" y="950831"/>
                </a:lnTo>
                <a:lnTo>
                  <a:pt x="128980" y="950543"/>
                </a:lnTo>
                <a:lnTo>
                  <a:pt x="128403" y="950435"/>
                </a:lnTo>
                <a:lnTo>
                  <a:pt x="128295" y="950327"/>
                </a:lnTo>
                <a:lnTo>
                  <a:pt x="128403" y="949137"/>
                </a:lnTo>
                <a:lnTo>
                  <a:pt x="128691" y="948849"/>
                </a:lnTo>
                <a:lnTo>
                  <a:pt x="128691" y="948236"/>
                </a:lnTo>
                <a:lnTo>
                  <a:pt x="129088" y="948020"/>
                </a:lnTo>
                <a:lnTo>
                  <a:pt x="129088" y="947624"/>
                </a:lnTo>
                <a:lnTo>
                  <a:pt x="129881" y="947047"/>
                </a:lnTo>
                <a:lnTo>
                  <a:pt x="130603" y="947047"/>
                </a:lnTo>
                <a:lnTo>
                  <a:pt x="130891" y="946723"/>
                </a:lnTo>
                <a:lnTo>
                  <a:pt x="131468" y="946831"/>
                </a:lnTo>
                <a:lnTo>
                  <a:pt x="131973" y="946434"/>
                </a:lnTo>
                <a:lnTo>
                  <a:pt x="132081" y="946146"/>
                </a:lnTo>
                <a:lnTo>
                  <a:pt x="132586" y="945750"/>
                </a:lnTo>
                <a:lnTo>
                  <a:pt x="133163" y="945750"/>
                </a:lnTo>
                <a:lnTo>
                  <a:pt x="133487" y="946038"/>
                </a:lnTo>
                <a:lnTo>
                  <a:pt x="133956" y="945641"/>
                </a:lnTo>
                <a:lnTo>
                  <a:pt x="133956" y="945353"/>
                </a:lnTo>
                <a:lnTo>
                  <a:pt x="134172" y="945245"/>
                </a:lnTo>
                <a:lnTo>
                  <a:pt x="134785" y="945353"/>
                </a:lnTo>
                <a:lnTo>
                  <a:pt x="135254" y="944849"/>
                </a:lnTo>
                <a:lnTo>
                  <a:pt x="135254" y="944560"/>
                </a:lnTo>
                <a:lnTo>
                  <a:pt x="134677" y="943948"/>
                </a:lnTo>
                <a:lnTo>
                  <a:pt x="134749" y="943335"/>
                </a:lnTo>
                <a:lnTo>
                  <a:pt x="134461" y="943047"/>
                </a:lnTo>
                <a:lnTo>
                  <a:pt x="134569" y="941533"/>
                </a:lnTo>
                <a:lnTo>
                  <a:pt x="134136" y="941064"/>
                </a:lnTo>
                <a:lnTo>
                  <a:pt x="133956" y="941245"/>
                </a:lnTo>
                <a:lnTo>
                  <a:pt x="133848" y="942146"/>
                </a:lnTo>
                <a:lnTo>
                  <a:pt x="133559" y="942326"/>
                </a:lnTo>
                <a:lnTo>
                  <a:pt x="133559" y="942938"/>
                </a:lnTo>
                <a:lnTo>
                  <a:pt x="133163" y="943227"/>
                </a:lnTo>
                <a:lnTo>
                  <a:pt x="133163" y="943551"/>
                </a:lnTo>
                <a:lnTo>
                  <a:pt x="132261" y="944236"/>
                </a:lnTo>
                <a:lnTo>
                  <a:pt x="131648" y="944128"/>
                </a:lnTo>
                <a:lnTo>
                  <a:pt x="131360" y="944452"/>
                </a:lnTo>
                <a:lnTo>
                  <a:pt x="130747" y="944344"/>
                </a:lnTo>
                <a:lnTo>
                  <a:pt x="130566" y="944524"/>
                </a:lnTo>
                <a:lnTo>
                  <a:pt x="130566" y="944849"/>
                </a:lnTo>
                <a:lnTo>
                  <a:pt x="130386" y="944921"/>
                </a:lnTo>
                <a:lnTo>
                  <a:pt x="129485" y="944849"/>
                </a:lnTo>
                <a:lnTo>
                  <a:pt x="128367" y="945750"/>
                </a:lnTo>
                <a:lnTo>
                  <a:pt x="127177" y="945641"/>
                </a:lnTo>
                <a:lnTo>
                  <a:pt x="126997" y="945750"/>
                </a:lnTo>
                <a:lnTo>
                  <a:pt x="127465" y="946218"/>
                </a:lnTo>
                <a:lnTo>
                  <a:pt x="127790" y="946218"/>
                </a:lnTo>
                <a:lnTo>
                  <a:pt x="127862" y="946434"/>
                </a:lnTo>
                <a:lnTo>
                  <a:pt x="127862" y="947047"/>
                </a:lnTo>
                <a:lnTo>
                  <a:pt x="128187" y="947335"/>
                </a:lnTo>
                <a:lnTo>
                  <a:pt x="127285" y="948020"/>
                </a:lnTo>
                <a:lnTo>
                  <a:pt x="126672" y="947948"/>
                </a:lnTo>
                <a:lnTo>
                  <a:pt x="126384" y="947624"/>
                </a:lnTo>
                <a:lnTo>
                  <a:pt x="126059" y="947948"/>
                </a:lnTo>
                <a:lnTo>
                  <a:pt x="125879" y="947732"/>
                </a:lnTo>
                <a:lnTo>
                  <a:pt x="125987" y="947443"/>
                </a:lnTo>
                <a:lnTo>
                  <a:pt x="125482" y="947047"/>
                </a:lnTo>
                <a:lnTo>
                  <a:pt x="125194" y="946939"/>
                </a:lnTo>
                <a:lnTo>
                  <a:pt x="125086" y="946831"/>
                </a:lnTo>
                <a:lnTo>
                  <a:pt x="125086" y="946434"/>
                </a:lnTo>
                <a:lnTo>
                  <a:pt x="124869" y="946326"/>
                </a:lnTo>
                <a:lnTo>
                  <a:pt x="124689" y="946434"/>
                </a:lnTo>
                <a:lnTo>
                  <a:pt x="124689" y="946723"/>
                </a:lnTo>
                <a:lnTo>
                  <a:pt x="124184" y="947155"/>
                </a:lnTo>
                <a:lnTo>
                  <a:pt x="123896" y="947155"/>
                </a:lnTo>
                <a:lnTo>
                  <a:pt x="123788" y="946939"/>
                </a:lnTo>
                <a:lnTo>
                  <a:pt x="123788" y="946434"/>
                </a:lnTo>
                <a:lnTo>
                  <a:pt x="123679" y="946254"/>
                </a:lnTo>
                <a:lnTo>
                  <a:pt x="122994" y="946254"/>
                </a:lnTo>
                <a:lnTo>
                  <a:pt x="122886" y="946038"/>
                </a:lnTo>
                <a:lnTo>
                  <a:pt x="122886" y="945750"/>
                </a:lnTo>
                <a:lnTo>
                  <a:pt x="123391" y="945353"/>
                </a:lnTo>
                <a:lnTo>
                  <a:pt x="124689" y="945461"/>
                </a:lnTo>
                <a:lnTo>
                  <a:pt x="124797" y="945353"/>
                </a:lnTo>
                <a:lnTo>
                  <a:pt x="124689" y="945137"/>
                </a:lnTo>
                <a:lnTo>
                  <a:pt x="123391" y="945065"/>
                </a:lnTo>
                <a:lnTo>
                  <a:pt x="123211" y="944740"/>
                </a:lnTo>
                <a:lnTo>
                  <a:pt x="122201" y="944668"/>
                </a:lnTo>
                <a:lnTo>
                  <a:pt x="121913" y="944344"/>
                </a:lnTo>
                <a:lnTo>
                  <a:pt x="121588" y="944344"/>
                </a:lnTo>
                <a:lnTo>
                  <a:pt x="121300" y="944560"/>
                </a:lnTo>
                <a:lnTo>
                  <a:pt x="120795" y="944056"/>
                </a:lnTo>
                <a:lnTo>
                  <a:pt x="120903" y="943263"/>
                </a:lnTo>
                <a:lnTo>
                  <a:pt x="120578" y="942866"/>
                </a:lnTo>
                <a:lnTo>
                  <a:pt x="120578" y="942362"/>
                </a:lnTo>
                <a:lnTo>
                  <a:pt x="121011" y="942073"/>
                </a:lnTo>
                <a:lnTo>
                  <a:pt x="121083" y="940848"/>
                </a:lnTo>
                <a:lnTo>
                  <a:pt x="120795" y="940560"/>
                </a:lnTo>
                <a:lnTo>
                  <a:pt x="120795" y="940271"/>
                </a:lnTo>
                <a:lnTo>
                  <a:pt x="120470" y="939947"/>
                </a:lnTo>
                <a:lnTo>
                  <a:pt x="120687" y="937857"/>
                </a:lnTo>
                <a:lnTo>
                  <a:pt x="121047" y="937568"/>
                </a:lnTo>
                <a:lnTo>
                  <a:pt x="121119" y="936379"/>
                </a:lnTo>
                <a:lnTo>
                  <a:pt x="120831" y="936091"/>
                </a:lnTo>
                <a:lnTo>
                  <a:pt x="120903" y="935478"/>
                </a:lnTo>
                <a:lnTo>
                  <a:pt x="120434" y="934974"/>
                </a:lnTo>
                <a:lnTo>
                  <a:pt x="120110" y="934974"/>
                </a:lnTo>
                <a:lnTo>
                  <a:pt x="120037" y="934865"/>
                </a:lnTo>
                <a:lnTo>
                  <a:pt x="120037" y="934577"/>
                </a:lnTo>
                <a:lnTo>
                  <a:pt x="120326" y="934289"/>
                </a:lnTo>
                <a:lnTo>
                  <a:pt x="120326" y="933964"/>
                </a:lnTo>
                <a:lnTo>
                  <a:pt x="119929" y="933496"/>
                </a:lnTo>
                <a:lnTo>
                  <a:pt x="119641" y="933496"/>
                </a:lnTo>
                <a:lnTo>
                  <a:pt x="119424" y="933280"/>
                </a:lnTo>
                <a:lnTo>
                  <a:pt x="119641" y="931009"/>
                </a:lnTo>
                <a:lnTo>
                  <a:pt x="120037" y="930685"/>
                </a:lnTo>
                <a:lnTo>
                  <a:pt x="120037" y="929784"/>
                </a:lnTo>
                <a:lnTo>
                  <a:pt x="119424" y="929099"/>
                </a:lnTo>
                <a:lnTo>
                  <a:pt x="119533" y="928811"/>
                </a:lnTo>
                <a:lnTo>
                  <a:pt x="118415" y="927693"/>
                </a:lnTo>
                <a:lnTo>
                  <a:pt x="118126" y="927693"/>
                </a:lnTo>
                <a:lnTo>
                  <a:pt x="117730" y="927189"/>
                </a:lnTo>
                <a:lnTo>
                  <a:pt x="117730" y="926900"/>
                </a:lnTo>
                <a:lnTo>
                  <a:pt x="117441" y="926612"/>
                </a:lnTo>
                <a:lnTo>
                  <a:pt x="117441" y="926288"/>
                </a:lnTo>
                <a:lnTo>
                  <a:pt x="116720" y="925495"/>
                </a:lnTo>
                <a:lnTo>
                  <a:pt x="116432" y="925495"/>
                </a:lnTo>
                <a:lnTo>
                  <a:pt x="115711" y="924702"/>
                </a:lnTo>
                <a:lnTo>
                  <a:pt x="116324" y="924125"/>
                </a:lnTo>
                <a:lnTo>
                  <a:pt x="116432" y="923801"/>
                </a:lnTo>
                <a:lnTo>
                  <a:pt x="116107" y="923513"/>
                </a:lnTo>
                <a:lnTo>
                  <a:pt x="116215" y="922323"/>
                </a:lnTo>
                <a:lnTo>
                  <a:pt x="116504" y="922107"/>
                </a:lnTo>
                <a:lnTo>
                  <a:pt x="116612" y="921530"/>
                </a:lnTo>
                <a:lnTo>
                  <a:pt x="116720" y="921314"/>
                </a:lnTo>
                <a:lnTo>
                  <a:pt x="117009" y="921422"/>
                </a:lnTo>
                <a:lnTo>
                  <a:pt x="117225" y="921206"/>
                </a:lnTo>
                <a:lnTo>
                  <a:pt x="117297" y="919728"/>
                </a:lnTo>
                <a:lnTo>
                  <a:pt x="117694" y="919512"/>
                </a:lnTo>
                <a:lnTo>
                  <a:pt x="117694" y="919224"/>
                </a:lnTo>
                <a:lnTo>
                  <a:pt x="117910" y="919044"/>
                </a:lnTo>
                <a:lnTo>
                  <a:pt x="118487" y="919116"/>
                </a:lnTo>
                <a:lnTo>
                  <a:pt x="119100" y="919728"/>
                </a:lnTo>
                <a:lnTo>
                  <a:pt x="119388" y="919728"/>
                </a:lnTo>
                <a:lnTo>
                  <a:pt x="119497" y="919620"/>
                </a:lnTo>
                <a:lnTo>
                  <a:pt x="119605" y="919332"/>
                </a:lnTo>
                <a:lnTo>
                  <a:pt x="119893" y="919044"/>
                </a:lnTo>
                <a:lnTo>
                  <a:pt x="119893" y="918719"/>
                </a:lnTo>
                <a:lnTo>
                  <a:pt x="120110" y="918647"/>
                </a:lnTo>
                <a:lnTo>
                  <a:pt x="120398" y="918647"/>
                </a:lnTo>
                <a:lnTo>
                  <a:pt x="120903" y="918215"/>
                </a:lnTo>
                <a:lnTo>
                  <a:pt x="120975" y="917134"/>
                </a:lnTo>
                <a:lnTo>
                  <a:pt x="120398" y="916449"/>
                </a:lnTo>
                <a:lnTo>
                  <a:pt x="120398" y="916124"/>
                </a:lnTo>
                <a:lnTo>
                  <a:pt x="120290" y="915944"/>
                </a:lnTo>
                <a:lnTo>
                  <a:pt x="120001" y="915944"/>
                </a:lnTo>
                <a:lnTo>
                  <a:pt x="119785" y="915836"/>
                </a:lnTo>
                <a:lnTo>
                  <a:pt x="119893" y="915223"/>
                </a:lnTo>
                <a:lnTo>
                  <a:pt x="120074" y="915043"/>
                </a:lnTo>
                <a:lnTo>
                  <a:pt x="120975" y="915115"/>
                </a:lnTo>
                <a:lnTo>
                  <a:pt x="121300" y="915440"/>
                </a:lnTo>
                <a:lnTo>
                  <a:pt x="121876" y="915548"/>
                </a:lnTo>
                <a:lnTo>
                  <a:pt x="123066" y="914539"/>
                </a:lnTo>
                <a:lnTo>
                  <a:pt x="123066" y="914250"/>
                </a:lnTo>
                <a:lnTo>
                  <a:pt x="122778" y="913926"/>
                </a:lnTo>
                <a:lnTo>
                  <a:pt x="122778" y="913638"/>
                </a:lnTo>
                <a:lnTo>
                  <a:pt x="123175" y="913349"/>
                </a:lnTo>
                <a:lnTo>
                  <a:pt x="123175" y="913025"/>
                </a:lnTo>
                <a:lnTo>
                  <a:pt x="124184" y="912232"/>
                </a:lnTo>
                <a:lnTo>
                  <a:pt x="123860" y="911944"/>
                </a:lnTo>
                <a:lnTo>
                  <a:pt x="123968" y="911331"/>
                </a:lnTo>
                <a:lnTo>
                  <a:pt x="124076" y="911223"/>
                </a:lnTo>
                <a:lnTo>
                  <a:pt x="125086" y="911223"/>
                </a:lnTo>
                <a:lnTo>
                  <a:pt x="125158" y="911151"/>
                </a:lnTo>
                <a:lnTo>
                  <a:pt x="125266" y="910827"/>
                </a:lnTo>
                <a:lnTo>
                  <a:pt x="125050" y="910646"/>
                </a:lnTo>
                <a:lnTo>
                  <a:pt x="124761" y="910646"/>
                </a:lnTo>
                <a:lnTo>
                  <a:pt x="124364" y="910142"/>
                </a:lnTo>
                <a:lnTo>
                  <a:pt x="124364" y="909637"/>
                </a:lnTo>
                <a:lnTo>
                  <a:pt x="124256" y="909421"/>
                </a:lnTo>
                <a:lnTo>
                  <a:pt x="123860" y="909745"/>
                </a:lnTo>
                <a:lnTo>
                  <a:pt x="123751" y="909529"/>
                </a:lnTo>
                <a:lnTo>
                  <a:pt x="123751" y="908952"/>
                </a:lnTo>
                <a:lnTo>
                  <a:pt x="123175" y="908340"/>
                </a:lnTo>
                <a:lnTo>
                  <a:pt x="123283" y="908051"/>
                </a:lnTo>
                <a:lnTo>
                  <a:pt x="122958" y="907655"/>
                </a:lnTo>
                <a:lnTo>
                  <a:pt x="123571" y="907150"/>
                </a:lnTo>
                <a:lnTo>
                  <a:pt x="123463" y="906934"/>
                </a:lnTo>
                <a:lnTo>
                  <a:pt x="123175" y="906934"/>
                </a:lnTo>
                <a:lnTo>
                  <a:pt x="122453" y="906141"/>
                </a:lnTo>
                <a:lnTo>
                  <a:pt x="122562" y="904447"/>
                </a:lnTo>
                <a:lnTo>
                  <a:pt x="123175" y="903835"/>
                </a:lnTo>
                <a:lnTo>
                  <a:pt x="123283" y="903546"/>
                </a:lnTo>
                <a:lnTo>
                  <a:pt x="124761" y="902357"/>
                </a:lnTo>
                <a:lnTo>
                  <a:pt x="125086" y="902357"/>
                </a:lnTo>
                <a:lnTo>
                  <a:pt x="125374" y="902645"/>
                </a:lnTo>
                <a:lnTo>
                  <a:pt x="125663" y="902645"/>
                </a:lnTo>
                <a:lnTo>
                  <a:pt x="125951" y="902429"/>
                </a:lnTo>
                <a:lnTo>
                  <a:pt x="126348" y="902429"/>
                </a:lnTo>
                <a:lnTo>
                  <a:pt x="126672" y="902141"/>
                </a:lnTo>
                <a:lnTo>
                  <a:pt x="127574" y="902249"/>
                </a:lnTo>
                <a:lnTo>
                  <a:pt x="127754" y="902429"/>
                </a:lnTo>
                <a:lnTo>
                  <a:pt x="127646" y="903258"/>
                </a:lnTo>
                <a:lnTo>
                  <a:pt x="127357" y="903546"/>
                </a:lnTo>
                <a:lnTo>
                  <a:pt x="127754" y="904051"/>
                </a:lnTo>
                <a:lnTo>
                  <a:pt x="130566" y="904231"/>
                </a:lnTo>
                <a:lnTo>
                  <a:pt x="130855" y="904556"/>
                </a:lnTo>
                <a:lnTo>
                  <a:pt x="131143" y="904628"/>
                </a:lnTo>
                <a:lnTo>
                  <a:pt x="131756" y="905240"/>
                </a:lnTo>
                <a:lnTo>
                  <a:pt x="132045" y="905240"/>
                </a:lnTo>
                <a:lnTo>
                  <a:pt x="132261" y="905132"/>
                </a:lnTo>
                <a:lnTo>
                  <a:pt x="132333" y="904231"/>
                </a:lnTo>
                <a:lnTo>
                  <a:pt x="132441" y="904051"/>
                </a:lnTo>
                <a:lnTo>
                  <a:pt x="133415" y="904159"/>
                </a:lnTo>
                <a:lnTo>
                  <a:pt x="133523" y="904339"/>
                </a:lnTo>
                <a:lnTo>
                  <a:pt x="133523" y="904952"/>
                </a:lnTo>
                <a:lnTo>
                  <a:pt x="133812" y="905240"/>
                </a:lnTo>
                <a:lnTo>
                  <a:pt x="133740" y="905529"/>
                </a:lnTo>
                <a:lnTo>
                  <a:pt x="133415" y="905853"/>
                </a:lnTo>
                <a:lnTo>
                  <a:pt x="133415" y="906466"/>
                </a:lnTo>
                <a:lnTo>
                  <a:pt x="133920" y="907042"/>
                </a:lnTo>
                <a:lnTo>
                  <a:pt x="133920" y="907655"/>
                </a:lnTo>
                <a:lnTo>
                  <a:pt x="134028" y="907763"/>
                </a:lnTo>
                <a:lnTo>
                  <a:pt x="134208" y="907655"/>
                </a:lnTo>
                <a:lnTo>
                  <a:pt x="134317" y="907042"/>
                </a:lnTo>
                <a:lnTo>
                  <a:pt x="134425" y="906934"/>
                </a:lnTo>
                <a:lnTo>
                  <a:pt x="134713" y="906934"/>
                </a:lnTo>
                <a:lnTo>
                  <a:pt x="134893" y="906862"/>
                </a:lnTo>
                <a:lnTo>
                  <a:pt x="134893" y="906538"/>
                </a:lnTo>
                <a:lnTo>
                  <a:pt x="135290" y="906249"/>
                </a:lnTo>
                <a:lnTo>
                  <a:pt x="135290" y="905637"/>
                </a:lnTo>
                <a:lnTo>
                  <a:pt x="135615" y="905348"/>
                </a:lnTo>
                <a:lnTo>
                  <a:pt x="135723" y="904736"/>
                </a:lnTo>
                <a:lnTo>
                  <a:pt x="135903" y="904664"/>
                </a:lnTo>
                <a:lnTo>
                  <a:pt x="136192" y="904664"/>
                </a:lnTo>
                <a:lnTo>
                  <a:pt x="136300" y="904556"/>
                </a:lnTo>
                <a:lnTo>
                  <a:pt x="136408" y="904267"/>
                </a:lnTo>
                <a:lnTo>
                  <a:pt x="136516" y="904159"/>
                </a:lnTo>
                <a:lnTo>
                  <a:pt x="137490" y="904159"/>
                </a:lnTo>
                <a:lnTo>
                  <a:pt x="137598" y="904051"/>
                </a:lnTo>
                <a:lnTo>
                  <a:pt x="137706" y="903763"/>
                </a:lnTo>
                <a:lnTo>
                  <a:pt x="137814" y="903654"/>
                </a:lnTo>
                <a:lnTo>
                  <a:pt x="139076" y="903763"/>
                </a:lnTo>
                <a:lnTo>
                  <a:pt x="139184" y="903835"/>
                </a:lnTo>
                <a:lnTo>
                  <a:pt x="139184" y="904447"/>
                </a:lnTo>
                <a:lnTo>
                  <a:pt x="139978" y="905457"/>
                </a:lnTo>
                <a:lnTo>
                  <a:pt x="139978" y="905745"/>
                </a:lnTo>
                <a:lnTo>
                  <a:pt x="140194" y="905853"/>
                </a:lnTo>
                <a:lnTo>
                  <a:pt x="140266" y="905745"/>
                </a:lnTo>
                <a:lnTo>
                  <a:pt x="140374" y="905457"/>
                </a:lnTo>
                <a:lnTo>
                  <a:pt x="140987" y="904952"/>
                </a:lnTo>
                <a:lnTo>
                  <a:pt x="140987" y="904664"/>
                </a:lnTo>
                <a:lnTo>
                  <a:pt x="140879" y="904447"/>
                </a:lnTo>
                <a:lnTo>
                  <a:pt x="140591" y="904447"/>
                </a:lnTo>
                <a:lnTo>
                  <a:pt x="140266" y="904664"/>
                </a:lnTo>
                <a:lnTo>
                  <a:pt x="139869" y="904664"/>
                </a:lnTo>
                <a:lnTo>
                  <a:pt x="139797" y="904447"/>
                </a:lnTo>
                <a:lnTo>
                  <a:pt x="139869" y="902753"/>
                </a:lnTo>
                <a:lnTo>
                  <a:pt x="139581" y="902465"/>
                </a:lnTo>
                <a:lnTo>
                  <a:pt x="139689" y="902141"/>
                </a:lnTo>
                <a:lnTo>
                  <a:pt x="139473" y="901961"/>
                </a:lnTo>
                <a:lnTo>
                  <a:pt x="139293" y="902069"/>
                </a:lnTo>
                <a:lnTo>
                  <a:pt x="139293" y="902357"/>
                </a:lnTo>
                <a:lnTo>
                  <a:pt x="138788" y="902753"/>
                </a:lnTo>
                <a:lnTo>
                  <a:pt x="138680" y="902645"/>
                </a:lnTo>
                <a:lnTo>
                  <a:pt x="138680" y="902069"/>
                </a:lnTo>
                <a:lnTo>
                  <a:pt x="138391" y="901744"/>
                </a:lnTo>
                <a:lnTo>
                  <a:pt x="138499" y="901456"/>
                </a:lnTo>
                <a:lnTo>
                  <a:pt x="138283" y="901240"/>
                </a:lnTo>
                <a:lnTo>
                  <a:pt x="137994" y="901240"/>
                </a:lnTo>
                <a:lnTo>
                  <a:pt x="137778" y="901348"/>
                </a:lnTo>
                <a:lnTo>
                  <a:pt x="137778" y="901672"/>
                </a:lnTo>
                <a:lnTo>
                  <a:pt x="137598" y="901852"/>
                </a:lnTo>
                <a:lnTo>
                  <a:pt x="137309" y="901744"/>
                </a:lnTo>
                <a:lnTo>
                  <a:pt x="137201" y="901672"/>
                </a:lnTo>
                <a:lnTo>
                  <a:pt x="137309" y="899870"/>
                </a:lnTo>
                <a:lnTo>
                  <a:pt x="137598" y="899546"/>
                </a:lnTo>
                <a:lnTo>
                  <a:pt x="137201" y="899041"/>
                </a:lnTo>
                <a:lnTo>
                  <a:pt x="136985" y="899258"/>
                </a:lnTo>
                <a:lnTo>
                  <a:pt x="136985" y="899546"/>
                </a:lnTo>
                <a:lnTo>
                  <a:pt x="136696" y="899762"/>
                </a:lnTo>
                <a:lnTo>
                  <a:pt x="136588" y="901240"/>
                </a:lnTo>
                <a:lnTo>
                  <a:pt x="136913" y="901672"/>
                </a:lnTo>
                <a:lnTo>
                  <a:pt x="136805" y="902141"/>
                </a:lnTo>
                <a:lnTo>
                  <a:pt x="136696" y="902357"/>
                </a:lnTo>
                <a:lnTo>
                  <a:pt x="136408" y="902357"/>
                </a:lnTo>
                <a:lnTo>
                  <a:pt x="136011" y="902537"/>
                </a:lnTo>
                <a:lnTo>
                  <a:pt x="135723" y="902537"/>
                </a:lnTo>
                <a:lnTo>
                  <a:pt x="135506" y="902645"/>
                </a:lnTo>
                <a:lnTo>
                  <a:pt x="135506" y="902970"/>
                </a:lnTo>
                <a:lnTo>
                  <a:pt x="135326" y="903186"/>
                </a:lnTo>
                <a:lnTo>
                  <a:pt x="135002" y="903186"/>
                </a:lnTo>
                <a:lnTo>
                  <a:pt x="134317" y="902285"/>
                </a:lnTo>
                <a:lnTo>
                  <a:pt x="134425" y="901780"/>
                </a:lnTo>
                <a:lnTo>
                  <a:pt x="133920" y="901276"/>
                </a:lnTo>
                <a:lnTo>
                  <a:pt x="133595" y="901276"/>
                </a:lnTo>
                <a:lnTo>
                  <a:pt x="133307" y="900879"/>
                </a:lnTo>
                <a:lnTo>
                  <a:pt x="133018" y="900879"/>
                </a:lnTo>
                <a:lnTo>
                  <a:pt x="132694" y="900591"/>
                </a:lnTo>
                <a:lnTo>
                  <a:pt x="132405" y="900591"/>
                </a:lnTo>
                <a:lnTo>
                  <a:pt x="132117" y="900195"/>
                </a:lnTo>
                <a:lnTo>
                  <a:pt x="131107" y="900195"/>
                </a:lnTo>
                <a:lnTo>
                  <a:pt x="130711" y="899690"/>
                </a:lnTo>
                <a:lnTo>
                  <a:pt x="130927" y="899582"/>
                </a:lnTo>
                <a:lnTo>
                  <a:pt x="131216" y="899582"/>
                </a:lnTo>
                <a:lnTo>
                  <a:pt x="131396" y="899402"/>
                </a:lnTo>
                <a:lnTo>
                  <a:pt x="131396" y="898573"/>
                </a:lnTo>
                <a:lnTo>
                  <a:pt x="131107" y="898176"/>
                </a:lnTo>
                <a:lnTo>
                  <a:pt x="131216" y="897888"/>
                </a:lnTo>
                <a:lnTo>
                  <a:pt x="131504" y="897672"/>
                </a:lnTo>
                <a:lnTo>
                  <a:pt x="131504" y="897095"/>
                </a:lnTo>
                <a:lnTo>
                  <a:pt x="131901" y="896771"/>
                </a:lnTo>
                <a:lnTo>
                  <a:pt x="131901" y="896194"/>
                </a:lnTo>
                <a:lnTo>
                  <a:pt x="132117" y="896086"/>
                </a:lnTo>
                <a:lnTo>
                  <a:pt x="132405" y="896086"/>
                </a:lnTo>
                <a:lnTo>
                  <a:pt x="132694" y="895798"/>
                </a:lnTo>
                <a:lnTo>
                  <a:pt x="133018" y="896086"/>
                </a:lnTo>
                <a:lnTo>
                  <a:pt x="133199" y="895978"/>
                </a:lnTo>
                <a:lnTo>
                  <a:pt x="133199" y="895690"/>
                </a:lnTo>
                <a:lnTo>
                  <a:pt x="132405" y="894789"/>
                </a:lnTo>
                <a:lnTo>
                  <a:pt x="132405" y="894176"/>
                </a:lnTo>
                <a:lnTo>
                  <a:pt x="133091" y="893599"/>
                </a:lnTo>
                <a:lnTo>
                  <a:pt x="133091" y="893275"/>
                </a:lnTo>
                <a:lnTo>
                  <a:pt x="134100" y="892482"/>
                </a:lnTo>
                <a:lnTo>
                  <a:pt x="134100" y="892194"/>
                </a:lnTo>
                <a:lnTo>
                  <a:pt x="134497" y="891869"/>
                </a:lnTo>
                <a:lnTo>
                  <a:pt x="134280" y="891797"/>
                </a:lnTo>
                <a:lnTo>
                  <a:pt x="133704" y="891689"/>
                </a:lnTo>
                <a:lnTo>
                  <a:pt x="133487" y="891581"/>
                </a:lnTo>
                <a:lnTo>
                  <a:pt x="133595" y="890392"/>
                </a:lnTo>
                <a:lnTo>
                  <a:pt x="133884" y="890103"/>
                </a:lnTo>
                <a:lnTo>
                  <a:pt x="133992" y="889779"/>
                </a:lnTo>
                <a:lnTo>
                  <a:pt x="135002" y="888986"/>
                </a:lnTo>
                <a:lnTo>
                  <a:pt x="134677" y="888698"/>
                </a:lnTo>
                <a:lnTo>
                  <a:pt x="134785" y="887184"/>
                </a:lnTo>
                <a:lnTo>
                  <a:pt x="135002" y="887004"/>
                </a:lnTo>
                <a:lnTo>
                  <a:pt x="136192" y="887184"/>
                </a:lnTo>
                <a:lnTo>
                  <a:pt x="136372" y="887004"/>
                </a:lnTo>
                <a:lnTo>
                  <a:pt x="136372" y="886680"/>
                </a:lnTo>
                <a:lnTo>
                  <a:pt x="136696" y="886391"/>
                </a:lnTo>
                <a:lnTo>
                  <a:pt x="136877" y="885310"/>
                </a:lnTo>
                <a:lnTo>
                  <a:pt x="138175" y="884193"/>
                </a:lnTo>
                <a:lnTo>
                  <a:pt x="138175" y="883904"/>
                </a:lnTo>
                <a:lnTo>
                  <a:pt x="138355" y="883688"/>
                </a:lnTo>
                <a:lnTo>
                  <a:pt x="138680" y="883796"/>
                </a:lnTo>
                <a:lnTo>
                  <a:pt x="138968" y="883508"/>
                </a:lnTo>
                <a:lnTo>
                  <a:pt x="139256" y="883508"/>
                </a:lnTo>
                <a:lnTo>
                  <a:pt x="139653" y="883184"/>
                </a:lnTo>
                <a:lnTo>
                  <a:pt x="139978" y="883292"/>
                </a:lnTo>
                <a:lnTo>
                  <a:pt x="140086" y="883400"/>
                </a:lnTo>
                <a:lnTo>
                  <a:pt x="139978" y="885202"/>
                </a:lnTo>
                <a:lnTo>
                  <a:pt x="139581" y="885490"/>
                </a:lnTo>
                <a:lnTo>
                  <a:pt x="139581" y="886680"/>
                </a:lnTo>
                <a:lnTo>
                  <a:pt x="139184" y="886896"/>
                </a:lnTo>
                <a:lnTo>
                  <a:pt x="139184" y="887184"/>
                </a:lnTo>
                <a:lnTo>
                  <a:pt x="139581" y="887689"/>
                </a:lnTo>
                <a:lnTo>
                  <a:pt x="139978" y="887364"/>
                </a:lnTo>
                <a:lnTo>
                  <a:pt x="140555" y="887472"/>
                </a:lnTo>
                <a:lnTo>
                  <a:pt x="141276" y="886896"/>
                </a:lnTo>
                <a:lnTo>
                  <a:pt x="141564" y="886968"/>
                </a:lnTo>
                <a:lnTo>
                  <a:pt x="141889" y="886680"/>
                </a:lnTo>
                <a:lnTo>
                  <a:pt x="143151" y="886788"/>
                </a:lnTo>
                <a:lnTo>
                  <a:pt x="143259" y="886860"/>
                </a:lnTo>
                <a:lnTo>
                  <a:pt x="143259" y="887184"/>
                </a:lnTo>
                <a:lnTo>
                  <a:pt x="143367" y="887364"/>
                </a:lnTo>
                <a:lnTo>
                  <a:pt x="143764" y="887076"/>
                </a:lnTo>
                <a:lnTo>
                  <a:pt x="144052" y="887076"/>
                </a:lnTo>
                <a:lnTo>
                  <a:pt x="144377" y="887184"/>
                </a:lnTo>
                <a:lnTo>
                  <a:pt x="144665" y="887472"/>
                </a:lnTo>
                <a:lnTo>
                  <a:pt x="144954" y="887472"/>
                </a:lnTo>
                <a:lnTo>
                  <a:pt x="145026" y="887689"/>
                </a:lnTo>
                <a:lnTo>
                  <a:pt x="144954" y="888770"/>
                </a:lnTo>
                <a:lnTo>
                  <a:pt x="145134" y="888986"/>
                </a:lnTo>
                <a:lnTo>
                  <a:pt x="145422" y="888986"/>
                </a:lnTo>
                <a:lnTo>
                  <a:pt x="146324" y="889959"/>
                </a:lnTo>
                <a:lnTo>
                  <a:pt x="146612" y="889959"/>
                </a:lnTo>
                <a:lnTo>
                  <a:pt x="146721" y="890175"/>
                </a:lnTo>
                <a:lnTo>
                  <a:pt x="146721" y="891076"/>
                </a:lnTo>
                <a:lnTo>
                  <a:pt x="146829" y="891149"/>
                </a:lnTo>
                <a:lnTo>
                  <a:pt x="147117" y="891257"/>
                </a:lnTo>
                <a:lnTo>
                  <a:pt x="147333" y="891365"/>
                </a:lnTo>
                <a:lnTo>
                  <a:pt x="147333" y="891653"/>
                </a:lnTo>
                <a:lnTo>
                  <a:pt x="147730" y="892158"/>
                </a:lnTo>
                <a:lnTo>
                  <a:pt x="148019" y="892158"/>
                </a:lnTo>
                <a:lnTo>
                  <a:pt x="148307" y="892482"/>
                </a:lnTo>
                <a:lnTo>
                  <a:pt x="149209" y="892554"/>
                </a:lnTo>
                <a:lnTo>
                  <a:pt x="149713" y="892158"/>
                </a:lnTo>
                <a:lnTo>
                  <a:pt x="149894" y="890067"/>
                </a:lnTo>
                <a:lnTo>
                  <a:pt x="150218" y="889779"/>
                </a:lnTo>
                <a:lnTo>
                  <a:pt x="149605" y="889166"/>
                </a:lnTo>
                <a:lnTo>
                  <a:pt x="149677" y="888554"/>
                </a:lnTo>
                <a:lnTo>
                  <a:pt x="150182" y="888157"/>
                </a:lnTo>
                <a:lnTo>
                  <a:pt x="150795" y="888157"/>
                </a:lnTo>
                <a:lnTo>
                  <a:pt x="150975" y="888049"/>
                </a:lnTo>
                <a:lnTo>
                  <a:pt x="150975" y="887761"/>
                </a:lnTo>
                <a:lnTo>
                  <a:pt x="151480" y="887364"/>
                </a:lnTo>
                <a:lnTo>
                  <a:pt x="151805" y="887364"/>
                </a:lnTo>
                <a:lnTo>
                  <a:pt x="152093" y="887653"/>
                </a:lnTo>
                <a:lnTo>
                  <a:pt x="152382" y="887761"/>
                </a:lnTo>
                <a:lnTo>
                  <a:pt x="152598" y="887869"/>
                </a:lnTo>
                <a:lnTo>
                  <a:pt x="152598" y="888157"/>
                </a:lnTo>
                <a:lnTo>
                  <a:pt x="152778" y="888445"/>
                </a:lnTo>
                <a:lnTo>
                  <a:pt x="152778" y="889166"/>
                </a:lnTo>
                <a:lnTo>
                  <a:pt x="153103" y="889346"/>
                </a:lnTo>
                <a:lnTo>
                  <a:pt x="152995" y="890067"/>
                </a:lnTo>
                <a:lnTo>
                  <a:pt x="153283" y="890356"/>
                </a:lnTo>
                <a:lnTo>
                  <a:pt x="153283" y="890968"/>
                </a:lnTo>
                <a:lnTo>
                  <a:pt x="153608" y="891257"/>
                </a:lnTo>
                <a:lnTo>
                  <a:pt x="153608" y="891581"/>
                </a:lnTo>
                <a:lnTo>
                  <a:pt x="153680" y="891653"/>
                </a:lnTo>
                <a:lnTo>
                  <a:pt x="154293" y="891761"/>
                </a:lnTo>
                <a:lnTo>
                  <a:pt x="154978" y="892554"/>
                </a:lnTo>
                <a:lnTo>
                  <a:pt x="154978" y="893455"/>
                </a:lnTo>
                <a:lnTo>
                  <a:pt x="155086" y="893563"/>
                </a:lnTo>
                <a:lnTo>
                  <a:pt x="155483" y="893671"/>
                </a:lnTo>
                <a:lnTo>
                  <a:pt x="156276" y="894572"/>
                </a:lnTo>
                <a:lnTo>
                  <a:pt x="157286" y="894644"/>
                </a:lnTo>
                <a:lnTo>
                  <a:pt x="157574" y="894969"/>
                </a:lnTo>
                <a:lnTo>
                  <a:pt x="157899" y="894969"/>
                </a:lnTo>
                <a:lnTo>
                  <a:pt x="158187" y="894644"/>
                </a:lnTo>
                <a:lnTo>
                  <a:pt x="158475" y="894753"/>
                </a:lnTo>
                <a:lnTo>
                  <a:pt x="158692" y="894572"/>
                </a:lnTo>
                <a:lnTo>
                  <a:pt x="158692" y="894248"/>
                </a:lnTo>
                <a:lnTo>
                  <a:pt x="159197" y="893852"/>
                </a:lnTo>
                <a:lnTo>
                  <a:pt x="159882" y="894644"/>
                </a:lnTo>
                <a:lnTo>
                  <a:pt x="159882" y="894933"/>
                </a:lnTo>
                <a:lnTo>
                  <a:pt x="160495" y="895654"/>
                </a:lnTo>
                <a:lnTo>
                  <a:pt x="160495" y="895942"/>
                </a:lnTo>
                <a:lnTo>
                  <a:pt x="160783" y="896266"/>
                </a:lnTo>
                <a:lnTo>
                  <a:pt x="160675" y="896555"/>
                </a:lnTo>
                <a:lnTo>
                  <a:pt x="160098" y="897059"/>
                </a:lnTo>
                <a:lnTo>
                  <a:pt x="159990" y="897636"/>
                </a:lnTo>
                <a:lnTo>
                  <a:pt x="160278" y="897960"/>
                </a:lnTo>
                <a:lnTo>
                  <a:pt x="160206" y="899149"/>
                </a:lnTo>
                <a:lnTo>
                  <a:pt x="159701" y="899546"/>
                </a:lnTo>
                <a:lnTo>
                  <a:pt x="158512" y="899438"/>
                </a:lnTo>
                <a:lnTo>
                  <a:pt x="158187" y="899762"/>
                </a:lnTo>
                <a:lnTo>
                  <a:pt x="157790" y="899762"/>
                </a:lnTo>
                <a:lnTo>
                  <a:pt x="157502" y="899438"/>
                </a:lnTo>
                <a:lnTo>
                  <a:pt x="157213" y="899366"/>
                </a:lnTo>
                <a:lnTo>
                  <a:pt x="156889" y="899654"/>
                </a:lnTo>
                <a:lnTo>
                  <a:pt x="156023" y="899654"/>
                </a:lnTo>
                <a:lnTo>
                  <a:pt x="155699" y="899258"/>
                </a:lnTo>
                <a:lnTo>
                  <a:pt x="154112" y="899149"/>
                </a:lnTo>
                <a:lnTo>
                  <a:pt x="153896" y="899258"/>
                </a:lnTo>
                <a:lnTo>
                  <a:pt x="153896" y="899654"/>
                </a:lnTo>
                <a:lnTo>
                  <a:pt x="153608" y="899834"/>
                </a:lnTo>
                <a:lnTo>
                  <a:pt x="153896" y="900159"/>
                </a:lnTo>
                <a:lnTo>
                  <a:pt x="153824" y="900735"/>
                </a:lnTo>
                <a:lnTo>
                  <a:pt x="153716" y="900951"/>
                </a:lnTo>
                <a:lnTo>
                  <a:pt x="153427" y="900843"/>
                </a:lnTo>
                <a:lnTo>
                  <a:pt x="152922" y="900447"/>
                </a:lnTo>
                <a:lnTo>
                  <a:pt x="152922" y="900159"/>
                </a:lnTo>
                <a:lnTo>
                  <a:pt x="152310" y="899438"/>
                </a:lnTo>
                <a:lnTo>
                  <a:pt x="152418" y="899149"/>
                </a:lnTo>
                <a:lnTo>
                  <a:pt x="152201" y="899041"/>
                </a:lnTo>
                <a:lnTo>
                  <a:pt x="152129" y="899149"/>
                </a:lnTo>
                <a:lnTo>
                  <a:pt x="152021" y="899762"/>
                </a:lnTo>
                <a:lnTo>
                  <a:pt x="152634" y="900339"/>
                </a:lnTo>
                <a:lnTo>
                  <a:pt x="152634" y="900663"/>
                </a:lnTo>
                <a:lnTo>
                  <a:pt x="152922" y="901060"/>
                </a:lnTo>
                <a:lnTo>
                  <a:pt x="152814" y="901348"/>
                </a:lnTo>
                <a:lnTo>
                  <a:pt x="153139" y="901636"/>
                </a:lnTo>
                <a:lnTo>
                  <a:pt x="153139" y="901961"/>
                </a:lnTo>
                <a:lnTo>
                  <a:pt x="153535" y="902465"/>
                </a:lnTo>
                <a:lnTo>
                  <a:pt x="154221" y="902465"/>
                </a:lnTo>
                <a:lnTo>
                  <a:pt x="154545" y="902753"/>
                </a:lnTo>
                <a:lnTo>
                  <a:pt x="154834" y="902753"/>
                </a:lnTo>
                <a:lnTo>
                  <a:pt x="154942" y="902934"/>
                </a:lnTo>
                <a:lnTo>
                  <a:pt x="154942" y="903258"/>
                </a:lnTo>
                <a:lnTo>
                  <a:pt x="155519" y="903835"/>
                </a:lnTo>
                <a:lnTo>
                  <a:pt x="155519" y="904159"/>
                </a:lnTo>
                <a:lnTo>
                  <a:pt x="155627" y="904339"/>
                </a:lnTo>
                <a:lnTo>
                  <a:pt x="157502" y="904447"/>
                </a:lnTo>
                <a:lnTo>
                  <a:pt x="158115" y="905132"/>
                </a:lnTo>
                <a:lnTo>
                  <a:pt x="158403" y="905132"/>
                </a:lnTo>
                <a:lnTo>
                  <a:pt x="158728" y="905457"/>
                </a:lnTo>
                <a:lnTo>
                  <a:pt x="159016" y="905132"/>
                </a:lnTo>
                <a:lnTo>
                  <a:pt x="159629" y="905240"/>
                </a:lnTo>
                <a:lnTo>
                  <a:pt x="159810" y="905348"/>
                </a:lnTo>
                <a:lnTo>
                  <a:pt x="159737" y="905637"/>
                </a:lnTo>
                <a:lnTo>
                  <a:pt x="159918" y="905853"/>
                </a:lnTo>
                <a:lnTo>
                  <a:pt x="160603" y="905348"/>
                </a:lnTo>
                <a:lnTo>
                  <a:pt x="160927" y="905348"/>
                </a:lnTo>
                <a:lnTo>
                  <a:pt x="161216" y="905060"/>
                </a:lnTo>
                <a:lnTo>
                  <a:pt x="162514" y="905132"/>
                </a:lnTo>
                <a:lnTo>
                  <a:pt x="162622" y="905240"/>
                </a:lnTo>
                <a:lnTo>
                  <a:pt x="162622" y="905961"/>
                </a:lnTo>
                <a:lnTo>
                  <a:pt x="162911" y="906249"/>
                </a:lnTo>
                <a:lnTo>
                  <a:pt x="162838" y="907042"/>
                </a:lnTo>
                <a:lnTo>
                  <a:pt x="163127" y="907439"/>
                </a:lnTo>
                <a:lnTo>
                  <a:pt x="163127" y="908015"/>
                </a:lnTo>
                <a:lnTo>
                  <a:pt x="163307" y="908340"/>
                </a:lnTo>
                <a:lnTo>
                  <a:pt x="163307" y="908916"/>
                </a:lnTo>
                <a:lnTo>
                  <a:pt x="163632" y="909241"/>
                </a:lnTo>
                <a:lnTo>
                  <a:pt x="163235" y="914214"/>
                </a:lnTo>
                <a:lnTo>
                  <a:pt x="162911" y="914539"/>
                </a:lnTo>
                <a:lnTo>
                  <a:pt x="162838" y="915728"/>
                </a:lnTo>
                <a:lnTo>
                  <a:pt x="162514" y="916016"/>
                </a:lnTo>
                <a:lnTo>
                  <a:pt x="162838" y="916341"/>
                </a:lnTo>
                <a:lnTo>
                  <a:pt x="162730" y="917242"/>
                </a:lnTo>
                <a:lnTo>
                  <a:pt x="163019" y="917530"/>
                </a:lnTo>
                <a:lnTo>
                  <a:pt x="162947" y="919332"/>
                </a:lnTo>
                <a:lnTo>
                  <a:pt x="163415" y="919909"/>
                </a:lnTo>
                <a:lnTo>
                  <a:pt x="163415" y="920521"/>
                </a:lnTo>
                <a:lnTo>
                  <a:pt x="163740" y="920810"/>
                </a:lnTo>
                <a:lnTo>
                  <a:pt x="163740" y="921422"/>
                </a:lnTo>
                <a:lnTo>
                  <a:pt x="163920" y="921711"/>
                </a:lnTo>
                <a:lnTo>
                  <a:pt x="163920" y="922612"/>
                </a:lnTo>
                <a:lnTo>
                  <a:pt x="164209" y="922900"/>
                </a:lnTo>
                <a:lnTo>
                  <a:pt x="164137" y="923513"/>
                </a:lnTo>
                <a:lnTo>
                  <a:pt x="164425" y="923801"/>
                </a:lnTo>
                <a:lnTo>
                  <a:pt x="164317" y="925026"/>
                </a:lnTo>
                <a:lnTo>
                  <a:pt x="164641" y="925423"/>
                </a:lnTo>
                <a:lnTo>
                  <a:pt x="164533" y="926792"/>
                </a:lnTo>
                <a:lnTo>
                  <a:pt x="164822" y="927189"/>
                </a:lnTo>
                <a:lnTo>
                  <a:pt x="164822" y="927513"/>
                </a:lnTo>
                <a:lnTo>
                  <a:pt x="165723" y="928414"/>
                </a:lnTo>
                <a:lnTo>
                  <a:pt x="165651" y="928703"/>
                </a:lnTo>
                <a:lnTo>
                  <a:pt x="166120" y="929207"/>
                </a:lnTo>
                <a:lnTo>
                  <a:pt x="166228" y="929099"/>
                </a:lnTo>
                <a:lnTo>
                  <a:pt x="166336" y="927910"/>
                </a:lnTo>
                <a:lnTo>
                  <a:pt x="166120" y="927513"/>
                </a:lnTo>
                <a:lnTo>
                  <a:pt x="166336" y="924630"/>
                </a:lnTo>
                <a:lnTo>
                  <a:pt x="166012" y="924306"/>
                </a:lnTo>
                <a:lnTo>
                  <a:pt x="166012" y="924017"/>
                </a:lnTo>
                <a:lnTo>
                  <a:pt x="165723" y="923729"/>
                </a:lnTo>
                <a:lnTo>
                  <a:pt x="165723" y="923405"/>
                </a:lnTo>
                <a:lnTo>
                  <a:pt x="165110" y="922720"/>
                </a:lnTo>
                <a:lnTo>
                  <a:pt x="165218" y="922107"/>
                </a:lnTo>
                <a:lnTo>
                  <a:pt x="164930" y="921819"/>
                </a:lnTo>
                <a:lnTo>
                  <a:pt x="164930" y="921530"/>
                </a:lnTo>
                <a:lnTo>
                  <a:pt x="164605" y="921206"/>
                </a:lnTo>
                <a:lnTo>
                  <a:pt x="164605" y="920629"/>
                </a:lnTo>
                <a:lnTo>
                  <a:pt x="164317" y="920305"/>
                </a:lnTo>
                <a:lnTo>
                  <a:pt x="164425" y="920017"/>
                </a:lnTo>
                <a:lnTo>
                  <a:pt x="164137" y="919728"/>
                </a:lnTo>
                <a:lnTo>
                  <a:pt x="164137" y="919404"/>
                </a:lnTo>
                <a:lnTo>
                  <a:pt x="163812" y="919008"/>
                </a:lnTo>
                <a:lnTo>
                  <a:pt x="164137" y="914935"/>
                </a:lnTo>
                <a:lnTo>
                  <a:pt x="164028" y="914719"/>
                </a:lnTo>
                <a:lnTo>
                  <a:pt x="163704" y="914719"/>
                </a:lnTo>
                <a:lnTo>
                  <a:pt x="163524" y="914539"/>
                </a:lnTo>
                <a:lnTo>
                  <a:pt x="163704" y="912520"/>
                </a:lnTo>
                <a:lnTo>
                  <a:pt x="164028" y="912232"/>
                </a:lnTo>
                <a:lnTo>
                  <a:pt x="164137" y="911331"/>
                </a:lnTo>
                <a:lnTo>
                  <a:pt x="164605" y="910935"/>
                </a:lnTo>
                <a:lnTo>
                  <a:pt x="165218" y="911043"/>
                </a:lnTo>
                <a:lnTo>
                  <a:pt x="165507" y="911331"/>
                </a:lnTo>
                <a:lnTo>
                  <a:pt x="165795" y="911331"/>
                </a:lnTo>
                <a:lnTo>
                  <a:pt x="166120" y="911619"/>
                </a:lnTo>
                <a:lnTo>
                  <a:pt x="166408" y="911619"/>
                </a:lnTo>
                <a:lnTo>
                  <a:pt x="166913" y="911223"/>
                </a:lnTo>
                <a:lnTo>
                  <a:pt x="166913" y="910646"/>
                </a:lnTo>
                <a:lnTo>
                  <a:pt x="166697" y="910322"/>
                </a:lnTo>
                <a:lnTo>
                  <a:pt x="166697" y="910034"/>
                </a:lnTo>
                <a:lnTo>
                  <a:pt x="165831" y="909133"/>
                </a:lnTo>
                <a:lnTo>
                  <a:pt x="165831" y="908844"/>
                </a:lnTo>
                <a:lnTo>
                  <a:pt x="165507" y="908448"/>
                </a:lnTo>
                <a:lnTo>
                  <a:pt x="165615" y="908123"/>
                </a:lnTo>
                <a:lnTo>
                  <a:pt x="165326" y="907835"/>
                </a:lnTo>
                <a:lnTo>
                  <a:pt x="165326" y="906646"/>
                </a:lnTo>
                <a:lnTo>
                  <a:pt x="165723" y="906430"/>
                </a:lnTo>
                <a:lnTo>
                  <a:pt x="165795" y="904952"/>
                </a:lnTo>
                <a:lnTo>
                  <a:pt x="165903" y="904736"/>
                </a:lnTo>
                <a:lnTo>
                  <a:pt x="166300" y="904844"/>
                </a:lnTo>
                <a:lnTo>
                  <a:pt x="166697" y="905240"/>
                </a:lnTo>
                <a:lnTo>
                  <a:pt x="166589" y="906754"/>
                </a:lnTo>
                <a:lnTo>
                  <a:pt x="166697" y="906934"/>
                </a:lnTo>
                <a:lnTo>
                  <a:pt x="167093" y="906934"/>
                </a:lnTo>
                <a:lnTo>
                  <a:pt x="167274" y="907222"/>
                </a:lnTo>
                <a:lnTo>
                  <a:pt x="168283" y="907331"/>
                </a:lnTo>
                <a:lnTo>
                  <a:pt x="168572" y="907619"/>
                </a:lnTo>
                <a:lnTo>
                  <a:pt x="168788" y="907547"/>
                </a:lnTo>
                <a:lnTo>
                  <a:pt x="168788" y="906321"/>
                </a:lnTo>
                <a:lnTo>
                  <a:pt x="169185" y="906033"/>
                </a:lnTo>
                <a:lnTo>
                  <a:pt x="169185" y="905420"/>
                </a:lnTo>
                <a:lnTo>
                  <a:pt x="168860" y="905132"/>
                </a:lnTo>
                <a:lnTo>
                  <a:pt x="168968" y="904844"/>
                </a:lnTo>
                <a:lnTo>
                  <a:pt x="168680" y="904519"/>
                </a:lnTo>
                <a:lnTo>
                  <a:pt x="168680" y="903618"/>
                </a:lnTo>
                <a:lnTo>
                  <a:pt x="168860" y="903546"/>
                </a:lnTo>
                <a:lnTo>
                  <a:pt x="169185" y="903835"/>
                </a:lnTo>
                <a:lnTo>
                  <a:pt x="169762" y="903835"/>
                </a:lnTo>
                <a:lnTo>
                  <a:pt x="170555" y="903150"/>
                </a:lnTo>
                <a:lnTo>
                  <a:pt x="170663" y="901744"/>
                </a:lnTo>
                <a:lnTo>
                  <a:pt x="171168" y="901240"/>
                </a:lnTo>
                <a:lnTo>
                  <a:pt x="171456" y="901348"/>
                </a:lnTo>
                <a:lnTo>
                  <a:pt x="171853" y="901636"/>
                </a:lnTo>
                <a:lnTo>
                  <a:pt x="172178" y="901636"/>
                </a:lnTo>
                <a:lnTo>
                  <a:pt x="172574" y="902141"/>
                </a:lnTo>
                <a:lnTo>
                  <a:pt x="172358" y="902249"/>
                </a:lnTo>
                <a:lnTo>
                  <a:pt x="172069" y="902249"/>
                </a:lnTo>
                <a:lnTo>
                  <a:pt x="171961" y="902429"/>
                </a:lnTo>
                <a:lnTo>
                  <a:pt x="172069" y="902537"/>
                </a:lnTo>
                <a:lnTo>
                  <a:pt x="172646" y="902645"/>
                </a:lnTo>
                <a:lnTo>
                  <a:pt x="173836" y="901636"/>
                </a:lnTo>
                <a:lnTo>
                  <a:pt x="173656" y="901420"/>
                </a:lnTo>
                <a:lnTo>
                  <a:pt x="173367" y="901420"/>
                </a:lnTo>
                <a:lnTo>
                  <a:pt x="173259" y="901348"/>
                </a:lnTo>
                <a:lnTo>
                  <a:pt x="173259" y="900735"/>
                </a:lnTo>
                <a:lnTo>
                  <a:pt x="173440" y="900555"/>
                </a:lnTo>
                <a:lnTo>
                  <a:pt x="173764" y="900555"/>
                </a:lnTo>
                <a:lnTo>
                  <a:pt x="174053" y="900339"/>
                </a:lnTo>
                <a:lnTo>
                  <a:pt x="174449" y="900339"/>
                </a:lnTo>
                <a:lnTo>
                  <a:pt x="174557" y="900231"/>
                </a:lnTo>
                <a:lnTo>
                  <a:pt x="174449" y="900050"/>
                </a:lnTo>
                <a:lnTo>
                  <a:pt x="173151" y="899942"/>
                </a:lnTo>
                <a:lnTo>
                  <a:pt x="172863" y="899654"/>
                </a:lnTo>
                <a:lnTo>
                  <a:pt x="170086" y="899438"/>
                </a:lnTo>
                <a:lnTo>
                  <a:pt x="169762" y="899149"/>
                </a:lnTo>
                <a:lnTo>
                  <a:pt x="169473" y="899041"/>
                </a:lnTo>
                <a:lnTo>
                  <a:pt x="169185" y="899330"/>
                </a:lnTo>
                <a:lnTo>
                  <a:pt x="168860" y="899041"/>
                </a:lnTo>
                <a:lnTo>
                  <a:pt x="168572" y="899041"/>
                </a:lnTo>
                <a:lnTo>
                  <a:pt x="167851" y="898248"/>
                </a:lnTo>
                <a:lnTo>
                  <a:pt x="167851" y="897960"/>
                </a:lnTo>
                <a:lnTo>
                  <a:pt x="167562" y="897636"/>
                </a:lnTo>
                <a:lnTo>
                  <a:pt x="167562" y="897347"/>
                </a:lnTo>
                <a:lnTo>
                  <a:pt x="167274" y="896951"/>
                </a:lnTo>
                <a:lnTo>
                  <a:pt x="167346" y="896446"/>
                </a:lnTo>
                <a:lnTo>
                  <a:pt x="167057" y="896050"/>
                </a:lnTo>
                <a:lnTo>
                  <a:pt x="167057" y="894933"/>
                </a:lnTo>
                <a:lnTo>
                  <a:pt x="166877" y="894536"/>
                </a:lnTo>
                <a:lnTo>
                  <a:pt x="166877" y="894248"/>
                </a:lnTo>
                <a:lnTo>
                  <a:pt x="166949" y="894140"/>
                </a:lnTo>
                <a:lnTo>
                  <a:pt x="167959" y="894248"/>
                </a:lnTo>
                <a:lnTo>
                  <a:pt x="168247" y="894536"/>
                </a:lnTo>
                <a:lnTo>
                  <a:pt x="168860" y="894536"/>
                </a:lnTo>
                <a:lnTo>
                  <a:pt x="169149" y="894356"/>
                </a:lnTo>
                <a:lnTo>
                  <a:pt x="170158" y="894356"/>
                </a:lnTo>
                <a:lnTo>
                  <a:pt x="170266" y="894248"/>
                </a:lnTo>
                <a:lnTo>
                  <a:pt x="170339" y="893347"/>
                </a:lnTo>
                <a:lnTo>
                  <a:pt x="170555" y="893239"/>
                </a:lnTo>
                <a:lnTo>
                  <a:pt x="170843" y="893239"/>
                </a:lnTo>
                <a:lnTo>
                  <a:pt x="171348" y="892842"/>
                </a:lnTo>
                <a:lnTo>
                  <a:pt x="171348" y="892554"/>
                </a:lnTo>
                <a:lnTo>
                  <a:pt x="171240" y="892338"/>
                </a:lnTo>
                <a:lnTo>
                  <a:pt x="170555" y="892951"/>
                </a:lnTo>
                <a:lnTo>
                  <a:pt x="170266" y="892951"/>
                </a:lnTo>
                <a:lnTo>
                  <a:pt x="170050" y="892770"/>
                </a:lnTo>
                <a:lnTo>
                  <a:pt x="170050" y="892446"/>
                </a:lnTo>
                <a:lnTo>
                  <a:pt x="169870" y="892158"/>
                </a:lnTo>
                <a:lnTo>
                  <a:pt x="169870" y="891257"/>
                </a:lnTo>
                <a:lnTo>
                  <a:pt x="169545" y="890968"/>
                </a:lnTo>
                <a:lnTo>
                  <a:pt x="169653" y="890067"/>
                </a:lnTo>
                <a:lnTo>
                  <a:pt x="169365" y="889743"/>
                </a:lnTo>
                <a:lnTo>
                  <a:pt x="169365" y="889166"/>
                </a:lnTo>
                <a:lnTo>
                  <a:pt x="169762" y="888842"/>
                </a:lnTo>
                <a:lnTo>
                  <a:pt x="169762" y="888265"/>
                </a:lnTo>
                <a:lnTo>
                  <a:pt x="169653" y="888049"/>
                </a:lnTo>
                <a:lnTo>
                  <a:pt x="169365" y="888049"/>
                </a:lnTo>
                <a:lnTo>
                  <a:pt x="169149" y="887869"/>
                </a:lnTo>
                <a:lnTo>
                  <a:pt x="169149" y="887544"/>
                </a:lnTo>
                <a:lnTo>
                  <a:pt x="168427" y="886860"/>
                </a:lnTo>
                <a:lnTo>
                  <a:pt x="168355" y="886968"/>
                </a:lnTo>
                <a:lnTo>
                  <a:pt x="168247" y="888157"/>
                </a:lnTo>
                <a:lnTo>
                  <a:pt x="168536" y="888445"/>
                </a:lnTo>
                <a:lnTo>
                  <a:pt x="168464" y="888770"/>
                </a:lnTo>
                <a:lnTo>
                  <a:pt x="168752" y="889058"/>
                </a:lnTo>
                <a:lnTo>
                  <a:pt x="168752" y="889671"/>
                </a:lnTo>
                <a:lnTo>
                  <a:pt x="169077" y="889959"/>
                </a:lnTo>
                <a:lnTo>
                  <a:pt x="168968" y="890572"/>
                </a:lnTo>
                <a:lnTo>
                  <a:pt x="169257" y="890860"/>
                </a:lnTo>
                <a:lnTo>
                  <a:pt x="169257" y="891473"/>
                </a:lnTo>
                <a:lnTo>
                  <a:pt x="169581" y="891761"/>
                </a:lnTo>
                <a:lnTo>
                  <a:pt x="169473" y="892374"/>
                </a:lnTo>
                <a:lnTo>
                  <a:pt x="169762" y="892770"/>
                </a:lnTo>
                <a:lnTo>
                  <a:pt x="169690" y="892878"/>
                </a:lnTo>
                <a:lnTo>
                  <a:pt x="168968" y="892878"/>
                </a:lnTo>
                <a:lnTo>
                  <a:pt x="168860" y="892662"/>
                </a:lnTo>
                <a:lnTo>
                  <a:pt x="168860" y="892374"/>
                </a:lnTo>
                <a:lnTo>
                  <a:pt x="168175" y="891581"/>
                </a:lnTo>
                <a:lnTo>
                  <a:pt x="167887" y="891581"/>
                </a:lnTo>
                <a:lnTo>
                  <a:pt x="166769" y="890356"/>
                </a:lnTo>
                <a:lnTo>
                  <a:pt x="166877" y="889563"/>
                </a:lnTo>
                <a:lnTo>
                  <a:pt x="167057" y="889383"/>
                </a:lnTo>
                <a:lnTo>
                  <a:pt x="167382" y="889455"/>
                </a:lnTo>
                <a:lnTo>
                  <a:pt x="167454" y="889563"/>
                </a:lnTo>
                <a:lnTo>
                  <a:pt x="167454" y="889851"/>
                </a:lnTo>
                <a:lnTo>
                  <a:pt x="167670" y="890067"/>
                </a:lnTo>
                <a:lnTo>
                  <a:pt x="167778" y="889851"/>
                </a:lnTo>
                <a:lnTo>
                  <a:pt x="167851" y="888950"/>
                </a:lnTo>
                <a:lnTo>
                  <a:pt x="167562" y="888662"/>
                </a:lnTo>
                <a:lnTo>
                  <a:pt x="167562" y="888085"/>
                </a:lnTo>
                <a:lnTo>
                  <a:pt x="167057" y="887472"/>
                </a:lnTo>
                <a:lnTo>
                  <a:pt x="167057" y="887148"/>
                </a:lnTo>
                <a:lnTo>
                  <a:pt x="166877" y="886968"/>
                </a:lnTo>
                <a:lnTo>
                  <a:pt x="165687" y="886968"/>
                </a:lnTo>
                <a:lnTo>
                  <a:pt x="165471" y="886788"/>
                </a:lnTo>
                <a:lnTo>
                  <a:pt x="165579" y="886463"/>
                </a:lnTo>
                <a:lnTo>
                  <a:pt x="165254" y="886175"/>
                </a:lnTo>
                <a:lnTo>
                  <a:pt x="165254" y="884986"/>
                </a:lnTo>
                <a:lnTo>
                  <a:pt x="165651" y="884661"/>
                </a:lnTo>
                <a:lnTo>
                  <a:pt x="165651" y="884049"/>
                </a:lnTo>
                <a:lnTo>
                  <a:pt x="165363" y="883760"/>
                </a:lnTo>
                <a:lnTo>
                  <a:pt x="165471" y="883184"/>
                </a:lnTo>
                <a:lnTo>
                  <a:pt x="164569" y="882174"/>
                </a:lnTo>
                <a:lnTo>
                  <a:pt x="164677" y="880481"/>
                </a:lnTo>
                <a:lnTo>
                  <a:pt x="165579" y="879796"/>
                </a:lnTo>
                <a:lnTo>
                  <a:pt x="165867" y="879796"/>
                </a:lnTo>
                <a:lnTo>
                  <a:pt x="165976" y="879976"/>
                </a:lnTo>
                <a:lnTo>
                  <a:pt x="165976" y="880264"/>
                </a:lnTo>
                <a:lnTo>
                  <a:pt x="166372" y="880769"/>
                </a:lnTo>
                <a:lnTo>
                  <a:pt x="166769" y="880769"/>
                </a:lnTo>
                <a:lnTo>
                  <a:pt x="167346" y="880156"/>
                </a:lnTo>
                <a:lnTo>
                  <a:pt x="168355" y="880264"/>
                </a:lnTo>
                <a:lnTo>
                  <a:pt x="168644" y="880589"/>
                </a:lnTo>
                <a:lnTo>
                  <a:pt x="170158" y="880661"/>
                </a:lnTo>
                <a:lnTo>
                  <a:pt x="170447" y="880985"/>
                </a:lnTo>
                <a:lnTo>
                  <a:pt x="171348" y="881057"/>
                </a:lnTo>
                <a:lnTo>
                  <a:pt x="171745" y="880769"/>
                </a:lnTo>
                <a:lnTo>
                  <a:pt x="172033" y="880877"/>
                </a:lnTo>
                <a:lnTo>
                  <a:pt x="172141" y="880985"/>
                </a:lnTo>
                <a:lnTo>
                  <a:pt x="172141" y="881273"/>
                </a:lnTo>
                <a:lnTo>
                  <a:pt x="172322" y="881454"/>
                </a:lnTo>
                <a:lnTo>
                  <a:pt x="172935" y="881454"/>
                </a:lnTo>
                <a:lnTo>
                  <a:pt x="173223" y="881778"/>
                </a:lnTo>
                <a:lnTo>
                  <a:pt x="173548" y="881850"/>
                </a:lnTo>
                <a:lnTo>
                  <a:pt x="173620" y="881958"/>
                </a:lnTo>
                <a:lnTo>
                  <a:pt x="173620" y="882247"/>
                </a:lnTo>
                <a:lnTo>
                  <a:pt x="173944" y="882571"/>
                </a:lnTo>
                <a:lnTo>
                  <a:pt x="173944" y="882859"/>
                </a:lnTo>
                <a:lnTo>
                  <a:pt x="174233" y="883256"/>
                </a:lnTo>
                <a:lnTo>
                  <a:pt x="174016" y="885851"/>
                </a:lnTo>
                <a:lnTo>
                  <a:pt x="173620" y="886175"/>
                </a:lnTo>
                <a:lnTo>
                  <a:pt x="173620" y="886752"/>
                </a:lnTo>
                <a:lnTo>
                  <a:pt x="173944" y="887076"/>
                </a:lnTo>
                <a:lnTo>
                  <a:pt x="173944" y="887653"/>
                </a:lnTo>
                <a:lnTo>
                  <a:pt x="174413" y="888265"/>
                </a:lnTo>
                <a:lnTo>
                  <a:pt x="174413" y="888842"/>
                </a:lnTo>
                <a:lnTo>
                  <a:pt x="174521" y="889058"/>
                </a:lnTo>
                <a:lnTo>
                  <a:pt x="175026" y="888662"/>
                </a:lnTo>
                <a:lnTo>
                  <a:pt x="175134" y="888049"/>
                </a:lnTo>
                <a:lnTo>
                  <a:pt x="175315" y="887869"/>
                </a:lnTo>
                <a:lnTo>
                  <a:pt x="175603" y="887977"/>
                </a:lnTo>
                <a:lnTo>
                  <a:pt x="175711" y="888049"/>
                </a:lnTo>
                <a:lnTo>
                  <a:pt x="175711" y="888662"/>
                </a:lnTo>
                <a:lnTo>
                  <a:pt x="176036" y="888950"/>
                </a:lnTo>
                <a:lnTo>
                  <a:pt x="175928" y="889274"/>
                </a:lnTo>
                <a:lnTo>
                  <a:pt x="176216" y="889671"/>
                </a:lnTo>
                <a:lnTo>
                  <a:pt x="176216" y="890247"/>
                </a:lnTo>
                <a:lnTo>
                  <a:pt x="176613" y="890644"/>
                </a:lnTo>
                <a:lnTo>
                  <a:pt x="177334" y="890752"/>
                </a:lnTo>
                <a:lnTo>
                  <a:pt x="177442" y="890860"/>
                </a:lnTo>
                <a:lnTo>
                  <a:pt x="177442" y="891149"/>
                </a:lnTo>
                <a:lnTo>
                  <a:pt x="177730" y="891473"/>
                </a:lnTo>
                <a:lnTo>
                  <a:pt x="177730" y="891761"/>
                </a:lnTo>
                <a:lnTo>
                  <a:pt x="177839" y="891941"/>
                </a:lnTo>
                <a:lnTo>
                  <a:pt x="178019" y="891869"/>
                </a:lnTo>
                <a:lnTo>
                  <a:pt x="178019" y="891257"/>
                </a:lnTo>
                <a:lnTo>
                  <a:pt x="177730" y="890968"/>
                </a:lnTo>
                <a:lnTo>
                  <a:pt x="177730" y="890644"/>
                </a:lnTo>
                <a:lnTo>
                  <a:pt x="177911" y="890464"/>
                </a:lnTo>
                <a:lnTo>
                  <a:pt x="178199" y="890752"/>
                </a:lnTo>
                <a:lnTo>
                  <a:pt x="178524" y="890860"/>
                </a:lnTo>
                <a:lnTo>
                  <a:pt x="178704" y="890644"/>
                </a:lnTo>
                <a:lnTo>
                  <a:pt x="177514" y="889346"/>
                </a:lnTo>
                <a:lnTo>
                  <a:pt x="177514" y="888878"/>
                </a:lnTo>
                <a:lnTo>
                  <a:pt x="177730" y="888662"/>
                </a:lnTo>
                <a:lnTo>
                  <a:pt x="178307" y="888770"/>
                </a:lnTo>
                <a:lnTo>
                  <a:pt x="178920" y="889383"/>
                </a:lnTo>
                <a:lnTo>
                  <a:pt x="179209" y="889383"/>
                </a:lnTo>
                <a:lnTo>
                  <a:pt x="179714" y="889851"/>
                </a:lnTo>
                <a:lnTo>
                  <a:pt x="179606" y="891076"/>
                </a:lnTo>
                <a:lnTo>
                  <a:pt x="179714" y="891257"/>
                </a:lnTo>
                <a:lnTo>
                  <a:pt x="180002" y="891257"/>
                </a:lnTo>
                <a:lnTo>
                  <a:pt x="181625" y="892951"/>
                </a:lnTo>
                <a:lnTo>
                  <a:pt x="181625" y="893275"/>
                </a:lnTo>
                <a:lnTo>
                  <a:pt x="181913" y="893563"/>
                </a:lnTo>
                <a:lnTo>
                  <a:pt x="181805" y="895077"/>
                </a:lnTo>
                <a:lnTo>
                  <a:pt x="182021" y="895257"/>
                </a:lnTo>
                <a:lnTo>
                  <a:pt x="182310" y="894969"/>
                </a:lnTo>
                <a:lnTo>
                  <a:pt x="182598" y="894969"/>
                </a:lnTo>
                <a:lnTo>
                  <a:pt x="182815" y="894861"/>
                </a:lnTo>
                <a:lnTo>
                  <a:pt x="182815" y="894572"/>
                </a:lnTo>
                <a:lnTo>
                  <a:pt x="182995" y="894464"/>
                </a:lnTo>
                <a:lnTo>
                  <a:pt x="183896" y="894464"/>
                </a:lnTo>
                <a:lnTo>
                  <a:pt x="184005" y="894644"/>
                </a:lnTo>
                <a:lnTo>
                  <a:pt x="184005" y="894969"/>
                </a:lnTo>
                <a:lnTo>
                  <a:pt x="184293" y="895257"/>
                </a:lnTo>
                <a:lnTo>
                  <a:pt x="184293" y="896158"/>
                </a:lnTo>
                <a:lnTo>
                  <a:pt x="184509" y="896446"/>
                </a:lnTo>
                <a:lnTo>
                  <a:pt x="184509" y="897672"/>
                </a:lnTo>
                <a:lnTo>
                  <a:pt x="184293" y="897744"/>
                </a:lnTo>
                <a:lnTo>
                  <a:pt x="184005" y="897744"/>
                </a:lnTo>
                <a:lnTo>
                  <a:pt x="183788" y="897852"/>
                </a:lnTo>
                <a:lnTo>
                  <a:pt x="183716" y="899654"/>
                </a:lnTo>
                <a:lnTo>
                  <a:pt x="184005" y="899942"/>
                </a:lnTo>
                <a:lnTo>
                  <a:pt x="183896" y="900555"/>
                </a:lnTo>
                <a:lnTo>
                  <a:pt x="184221" y="900951"/>
                </a:lnTo>
                <a:lnTo>
                  <a:pt x="184221" y="901744"/>
                </a:lnTo>
                <a:lnTo>
                  <a:pt x="183319" y="902465"/>
                </a:lnTo>
                <a:lnTo>
                  <a:pt x="182707" y="902465"/>
                </a:lnTo>
                <a:lnTo>
                  <a:pt x="182418" y="902141"/>
                </a:lnTo>
                <a:lnTo>
                  <a:pt x="182094" y="902069"/>
                </a:lnTo>
                <a:lnTo>
                  <a:pt x="181120" y="900951"/>
                </a:lnTo>
                <a:lnTo>
                  <a:pt x="181120" y="900663"/>
                </a:lnTo>
                <a:lnTo>
                  <a:pt x="180723" y="900159"/>
                </a:lnTo>
                <a:lnTo>
                  <a:pt x="180327" y="900159"/>
                </a:lnTo>
                <a:lnTo>
                  <a:pt x="179822" y="899546"/>
                </a:lnTo>
                <a:lnTo>
                  <a:pt x="177911" y="899438"/>
                </a:lnTo>
                <a:lnTo>
                  <a:pt x="177514" y="899654"/>
                </a:lnTo>
                <a:lnTo>
                  <a:pt x="176613" y="899654"/>
                </a:lnTo>
                <a:lnTo>
                  <a:pt x="176036" y="898969"/>
                </a:lnTo>
                <a:lnTo>
                  <a:pt x="175928" y="899149"/>
                </a:lnTo>
                <a:lnTo>
                  <a:pt x="176252" y="899438"/>
                </a:lnTo>
                <a:lnTo>
                  <a:pt x="176144" y="899762"/>
                </a:lnTo>
                <a:lnTo>
                  <a:pt x="175855" y="899942"/>
                </a:lnTo>
                <a:lnTo>
                  <a:pt x="175855" y="900555"/>
                </a:lnTo>
                <a:lnTo>
                  <a:pt x="176541" y="901348"/>
                </a:lnTo>
                <a:lnTo>
                  <a:pt x="179029" y="901564"/>
                </a:lnTo>
                <a:lnTo>
                  <a:pt x="179137" y="901744"/>
                </a:lnTo>
                <a:lnTo>
                  <a:pt x="179137" y="902033"/>
                </a:lnTo>
                <a:lnTo>
                  <a:pt x="179317" y="902141"/>
                </a:lnTo>
                <a:lnTo>
                  <a:pt x="180507" y="902249"/>
                </a:lnTo>
                <a:lnTo>
                  <a:pt x="180831" y="902537"/>
                </a:lnTo>
                <a:lnTo>
                  <a:pt x="181120" y="902645"/>
                </a:lnTo>
                <a:lnTo>
                  <a:pt x="181408" y="902934"/>
                </a:lnTo>
                <a:lnTo>
                  <a:pt x="182021" y="902934"/>
                </a:lnTo>
                <a:lnTo>
                  <a:pt x="183139" y="904051"/>
                </a:lnTo>
                <a:lnTo>
                  <a:pt x="183031" y="904339"/>
                </a:lnTo>
                <a:lnTo>
                  <a:pt x="183247" y="904556"/>
                </a:lnTo>
                <a:lnTo>
                  <a:pt x="183536" y="904231"/>
                </a:lnTo>
                <a:lnTo>
                  <a:pt x="183824" y="904339"/>
                </a:lnTo>
                <a:lnTo>
                  <a:pt x="184041" y="904447"/>
                </a:lnTo>
                <a:lnTo>
                  <a:pt x="183932" y="905348"/>
                </a:lnTo>
                <a:lnTo>
                  <a:pt x="183644" y="905637"/>
                </a:lnTo>
                <a:lnTo>
                  <a:pt x="183536" y="906249"/>
                </a:lnTo>
                <a:lnTo>
                  <a:pt x="183752" y="906358"/>
                </a:lnTo>
                <a:lnTo>
                  <a:pt x="184221" y="905925"/>
                </a:lnTo>
                <a:lnTo>
                  <a:pt x="184221" y="905348"/>
                </a:lnTo>
                <a:lnTo>
                  <a:pt x="184726" y="904952"/>
                </a:lnTo>
                <a:lnTo>
                  <a:pt x="185050" y="904952"/>
                </a:lnTo>
                <a:lnTo>
                  <a:pt x="185339" y="905240"/>
                </a:lnTo>
                <a:lnTo>
                  <a:pt x="185735" y="905348"/>
                </a:lnTo>
                <a:lnTo>
                  <a:pt x="186240" y="905925"/>
                </a:lnTo>
                <a:lnTo>
                  <a:pt x="186817" y="906033"/>
                </a:lnTo>
                <a:lnTo>
                  <a:pt x="187430" y="906646"/>
                </a:lnTo>
                <a:lnTo>
                  <a:pt x="188115" y="906646"/>
                </a:lnTo>
                <a:lnTo>
                  <a:pt x="188223" y="906538"/>
                </a:lnTo>
                <a:lnTo>
                  <a:pt x="188223" y="906249"/>
                </a:lnTo>
                <a:lnTo>
                  <a:pt x="188620" y="905925"/>
                </a:lnTo>
                <a:lnTo>
                  <a:pt x="188620" y="905637"/>
                </a:lnTo>
                <a:lnTo>
                  <a:pt x="188836" y="905529"/>
                </a:lnTo>
                <a:lnTo>
                  <a:pt x="190026" y="905637"/>
                </a:lnTo>
                <a:lnTo>
                  <a:pt x="190207" y="905745"/>
                </a:lnTo>
                <a:lnTo>
                  <a:pt x="190134" y="906033"/>
                </a:lnTo>
                <a:lnTo>
                  <a:pt x="190423" y="906430"/>
                </a:lnTo>
                <a:lnTo>
                  <a:pt x="190423" y="906934"/>
                </a:lnTo>
                <a:lnTo>
                  <a:pt x="190711" y="907331"/>
                </a:lnTo>
                <a:lnTo>
                  <a:pt x="190639" y="908232"/>
                </a:lnTo>
                <a:lnTo>
                  <a:pt x="190928" y="908556"/>
                </a:lnTo>
                <a:lnTo>
                  <a:pt x="190928" y="909133"/>
                </a:lnTo>
                <a:lnTo>
                  <a:pt x="191216" y="909421"/>
                </a:lnTo>
                <a:lnTo>
                  <a:pt x="191216" y="909745"/>
                </a:lnTo>
                <a:lnTo>
                  <a:pt x="191541" y="910034"/>
                </a:lnTo>
                <a:lnTo>
                  <a:pt x="191433" y="910358"/>
                </a:lnTo>
                <a:lnTo>
                  <a:pt x="191721" y="910646"/>
                </a:lnTo>
                <a:lnTo>
                  <a:pt x="191721" y="911295"/>
                </a:lnTo>
                <a:lnTo>
                  <a:pt x="192046" y="911583"/>
                </a:lnTo>
                <a:lnTo>
                  <a:pt x="191937" y="912196"/>
                </a:lnTo>
                <a:lnTo>
                  <a:pt x="192226" y="912484"/>
                </a:lnTo>
                <a:lnTo>
                  <a:pt x="192226" y="913097"/>
                </a:lnTo>
                <a:lnTo>
                  <a:pt x="192550" y="913493"/>
                </a:lnTo>
                <a:lnTo>
                  <a:pt x="192442" y="913998"/>
                </a:lnTo>
                <a:lnTo>
                  <a:pt x="192154" y="914286"/>
                </a:lnTo>
                <a:lnTo>
                  <a:pt x="192154" y="914611"/>
                </a:lnTo>
                <a:lnTo>
                  <a:pt x="192226" y="914791"/>
                </a:lnTo>
                <a:lnTo>
                  <a:pt x="192550" y="914503"/>
                </a:lnTo>
                <a:lnTo>
                  <a:pt x="192947" y="914503"/>
                </a:lnTo>
                <a:lnTo>
                  <a:pt x="193019" y="914395"/>
                </a:lnTo>
                <a:lnTo>
                  <a:pt x="193127" y="913205"/>
                </a:lnTo>
                <a:lnTo>
                  <a:pt x="192839" y="912881"/>
                </a:lnTo>
                <a:lnTo>
                  <a:pt x="192839" y="912592"/>
                </a:lnTo>
                <a:lnTo>
                  <a:pt x="193019" y="912412"/>
                </a:lnTo>
                <a:lnTo>
                  <a:pt x="193632" y="912484"/>
                </a:lnTo>
                <a:lnTo>
                  <a:pt x="193812" y="912701"/>
                </a:lnTo>
                <a:lnTo>
                  <a:pt x="193812" y="912989"/>
                </a:lnTo>
                <a:lnTo>
                  <a:pt x="194245" y="913385"/>
                </a:lnTo>
                <a:lnTo>
                  <a:pt x="194534" y="913385"/>
                </a:lnTo>
                <a:lnTo>
                  <a:pt x="194822" y="913782"/>
                </a:lnTo>
                <a:lnTo>
                  <a:pt x="195147" y="913782"/>
                </a:lnTo>
                <a:lnTo>
                  <a:pt x="195435" y="914106"/>
                </a:lnTo>
                <a:lnTo>
                  <a:pt x="195940" y="913710"/>
                </a:lnTo>
                <a:lnTo>
                  <a:pt x="195940" y="913385"/>
                </a:lnTo>
                <a:lnTo>
                  <a:pt x="195543" y="912881"/>
                </a:lnTo>
                <a:lnTo>
                  <a:pt x="195219" y="912881"/>
                </a:lnTo>
                <a:lnTo>
                  <a:pt x="195038" y="912701"/>
                </a:lnTo>
                <a:lnTo>
                  <a:pt x="195147" y="911511"/>
                </a:lnTo>
                <a:lnTo>
                  <a:pt x="195038" y="911403"/>
                </a:lnTo>
                <a:lnTo>
                  <a:pt x="194353" y="911295"/>
                </a:lnTo>
                <a:lnTo>
                  <a:pt x="194245" y="911187"/>
                </a:lnTo>
                <a:lnTo>
                  <a:pt x="194425" y="909097"/>
                </a:lnTo>
                <a:lnTo>
                  <a:pt x="194534" y="908988"/>
                </a:lnTo>
                <a:lnTo>
                  <a:pt x="196733" y="909097"/>
                </a:lnTo>
                <a:lnTo>
                  <a:pt x="197202" y="908700"/>
                </a:lnTo>
                <a:lnTo>
                  <a:pt x="197130" y="908592"/>
                </a:lnTo>
                <a:lnTo>
                  <a:pt x="196733" y="908520"/>
                </a:lnTo>
                <a:lnTo>
                  <a:pt x="196228" y="907907"/>
                </a:lnTo>
                <a:lnTo>
                  <a:pt x="195219" y="907799"/>
                </a:lnTo>
                <a:lnTo>
                  <a:pt x="194822" y="907403"/>
                </a:lnTo>
                <a:lnTo>
                  <a:pt x="194822" y="907114"/>
                </a:lnTo>
                <a:lnTo>
                  <a:pt x="194245" y="906394"/>
                </a:lnTo>
                <a:lnTo>
                  <a:pt x="194245" y="906105"/>
                </a:lnTo>
                <a:lnTo>
                  <a:pt x="193632" y="905493"/>
                </a:lnTo>
                <a:lnTo>
                  <a:pt x="193740" y="905204"/>
                </a:lnTo>
                <a:lnTo>
                  <a:pt x="193235" y="904700"/>
                </a:lnTo>
                <a:lnTo>
                  <a:pt x="193127" y="904808"/>
                </a:lnTo>
                <a:lnTo>
                  <a:pt x="193019" y="905709"/>
                </a:lnTo>
                <a:lnTo>
                  <a:pt x="193344" y="906105"/>
                </a:lnTo>
                <a:lnTo>
                  <a:pt x="193344" y="906394"/>
                </a:lnTo>
                <a:lnTo>
                  <a:pt x="193127" y="906502"/>
                </a:lnTo>
                <a:lnTo>
                  <a:pt x="192226" y="906394"/>
                </a:lnTo>
                <a:lnTo>
                  <a:pt x="192046" y="906285"/>
                </a:lnTo>
                <a:lnTo>
                  <a:pt x="192118" y="904808"/>
                </a:lnTo>
                <a:lnTo>
                  <a:pt x="192046" y="904592"/>
                </a:lnTo>
                <a:lnTo>
                  <a:pt x="191721" y="904592"/>
                </a:lnTo>
                <a:lnTo>
                  <a:pt x="191252" y="904988"/>
                </a:lnTo>
                <a:lnTo>
                  <a:pt x="191252" y="905312"/>
                </a:lnTo>
                <a:lnTo>
                  <a:pt x="191036" y="905420"/>
                </a:lnTo>
                <a:lnTo>
                  <a:pt x="190747" y="905420"/>
                </a:lnTo>
                <a:lnTo>
                  <a:pt x="189954" y="904592"/>
                </a:lnTo>
                <a:lnTo>
                  <a:pt x="190062" y="904303"/>
                </a:lnTo>
                <a:lnTo>
                  <a:pt x="189558" y="903907"/>
                </a:lnTo>
                <a:lnTo>
                  <a:pt x="189269" y="903799"/>
                </a:lnTo>
                <a:lnTo>
                  <a:pt x="188945" y="903510"/>
                </a:lnTo>
                <a:lnTo>
                  <a:pt x="188656" y="903510"/>
                </a:lnTo>
                <a:lnTo>
                  <a:pt x="188332" y="903222"/>
                </a:lnTo>
                <a:lnTo>
                  <a:pt x="188043" y="903222"/>
                </a:lnTo>
                <a:lnTo>
                  <a:pt x="187935" y="903006"/>
                </a:lnTo>
                <a:lnTo>
                  <a:pt x="187935" y="902717"/>
                </a:lnTo>
                <a:lnTo>
                  <a:pt x="187646" y="902393"/>
                </a:lnTo>
                <a:lnTo>
                  <a:pt x="187646" y="902105"/>
                </a:lnTo>
                <a:lnTo>
                  <a:pt x="188332" y="901492"/>
                </a:lnTo>
                <a:lnTo>
                  <a:pt x="188440" y="900303"/>
                </a:lnTo>
                <a:lnTo>
                  <a:pt x="188764" y="900123"/>
                </a:lnTo>
                <a:lnTo>
                  <a:pt x="188764" y="899798"/>
                </a:lnTo>
                <a:lnTo>
                  <a:pt x="188945" y="899618"/>
                </a:lnTo>
                <a:lnTo>
                  <a:pt x="189269" y="899690"/>
                </a:lnTo>
                <a:lnTo>
                  <a:pt x="189558" y="899402"/>
                </a:lnTo>
                <a:lnTo>
                  <a:pt x="191144" y="899510"/>
                </a:lnTo>
                <a:lnTo>
                  <a:pt x="191252" y="899690"/>
                </a:lnTo>
                <a:lnTo>
                  <a:pt x="191252" y="900014"/>
                </a:lnTo>
                <a:lnTo>
                  <a:pt x="191541" y="900303"/>
                </a:lnTo>
                <a:lnTo>
                  <a:pt x="191541" y="900915"/>
                </a:lnTo>
                <a:lnTo>
                  <a:pt x="191937" y="901420"/>
                </a:lnTo>
                <a:lnTo>
                  <a:pt x="192154" y="901204"/>
                </a:lnTo>
                <a:lnTo>
                  <a:pt x="192154" y="900915"/>
                </a:lnTo>
                <a:lnTo>
                  <a:pt x="191829" y="900591"/>
                </a:lnTo>
                <a:lnTo>
                  <a:pt x="191829" y="900014"/>
                </a:lnTo>
                <a:lnTo>
                  <a:pt x="191649" y="899690"/>
                </a:lnTo>
                <a:lnTo>
                  <a:pt x="191649" y="899113"/>
                </a:lnTo>
                <a:lnTo>
                  <a:pt x="191937" y="898789"/>
                </a:lnTo>
                <a:lnTo>
                  <a:pt x="191829" y="898609"/>
                </a:lnTo>
                <a:lnTo>
                  <a:pt x="191541" y="898609"/>
                </a:lnTo>
                <a:lnTo>
                  <a:pt x="190747" y="897816"/>
                </a:lnTo>
                <a:lnTo>
                  <a:pt x="190856" y="897492"/>
                </a:lnTo>
                <a:lnTo>
                  <a:pt x="190639" y="897420"/>
                </a:lnTo>
                <a:lnTo>
                  <a:pt x="189449" y="897311"/>
                </a:lnTo>
                <a:lnTo>
                  <a:pt x="188368" y="896194"/>
                </a:lnTo>
                <a:lnTo>
                  <a:pt x="188440" y="895906"/>
                </a:lnTo>
                <a:lnTo>
                  <a:pt x="188151" y="895618"/>
                </a:lnTo>
                <a:lnTo>
                  <a:pt x="188151" y="895005"/>
                </a:lnTo>
                <a:lnTo>
                  <a:pt x="187863" y="894608"/>
                </a:lnTo>
                <a:lnTo>
                  <a:pt x="187935" y="893491"/>
                </a:lnTo>
                <a:lnTo>
                  <a:pt x="187646" y="893203"/>
                </a:lnTo>
                <a:lnTo>
                  <a:pt x="187646" y="892914"/>
                </a:lnTo>
                <a:lnTo>
                  <a:pt x="187033" y="892194"/>
                </a:lnTo>
                <a:lnTo>
                  <a:pt x="187142" y="891293"/>
                </a:lnTo>
                <a:lnTo>
                  <a:pt x="186853" y="891004"/>
                </a:lnTo>
                <a:lnTo>
                  <a:pt x="186853" y="890716"/>
                </a:lnTo>
                <a:lnTo>
                  <a:pt x="186637" y="890392"/>
                </a:lnTo>
                <a:lnTo>
                  <a:pt x="186637" y="890103"/>
                </a:lnTo>
                <a:lnTo>
                  <a:pt x="186168" y="889599"/>
                </a:lnTo>
                <a:lnTo>
                  <a:pt x="186060" y="889815"/>
                </a:lnTo>
                <a:lnTo>
                  <a:pt x="185952" y="890103"/>
                </a:lnTo>
                <a:lnTo>
                  <a:pt x="185663" y="890320"/>
                </a:lnTo>
                <a:lnTo>
                  <a:pt x="185663" y="890608"/>
                </a:lnTo>
                <a:lnTo>
                  <a:pt x="185447" y="890788"/>
                </a:lnTo>
                <a:lnTo>
                  <a:pt x="185158" y="890716"/>
                </a:lnTo>
                <a:lnTo>
                  <a:pt x="184762" y="890320"/>
                </a:lnTo>
                <a:lnTo>
                  <a:pt x="184762" y="889995"/>
                </a:lnTo>
                <a:lnTo>
                  <a:pt x="184365" y="889491"/>
                </a:lnTo>
                <a:lnTo>
                  <a:pt x="184185" y="889599"/>
                </a:lnTo>
                <a:lnTo>
                  <a:pt x="184185" y="889887"/>
                </a:lnTo>
                <a:lnTo>
                  <a:pt x="183969" y="889995"/>
                </a:lnTo>
                <a:lnTo>
                  <a:pt x="183680" y="889995"/>
                </a:lnTo>
                <a:lnTo>
                  <a:pt x="183464" y="889887"/>
                </a:lnTo>
                <a:lnTo>
                  <a:pt x="183572" y="889310"/>
                </a:lnTo>
                <a:lnTo>
                  <a:pt x="183283" y="888986"/>
                </a:lnTo>
                <a:lnTo>
                  <a:pt x="183356" y="888085"/>
                </a:lnTo>
                <a:lnTo>
                  <a:pt x="183067" y="887797"/>
                </a:lnTo>
                <a:lnTo>
                  <a:pt x="183067" y="887508"/>
                </a:lnTo>
                <a:lnTo>
                  <a:pt x="182779" y="887112"/>
                </a:lnTo>
                <a:lnTo>
                  <a:pt x="182779" y="886788"/>
                </a:lnTo>
                <a:lnTo>
                  <a:pt x="182382" y="886391"/>
                </a:lnTo>
                <a:lnTo>
                  <a:pt x="182057" y="886319"/>
                </a:lnTo>
                <a:lnTo>
                  <a:pt x="181877" y="886211"/>
                </a:lnTo>
                <a:lnTo>
                  <a:pt x="181877" y="885887"/>
                </a:lnTo>
                <a:lnTo>
                  <a:pt x="181661" y="885598"/>
                </a:lnTo>
                <a:lnTo>
                  <a:pt x="182166" y="885202"/>
                </a:lnTo>
                <a:lnTo>
                  <a:pt x="183680" y="885310"/>
                </a:lnTo>
                <a:lnTo>
                  <a:pt x="183860" y="885094"/>
                </a:lnTo>
                <a:lnTo>
                  <a:pt x="183464" y="884697"/>
                </a:lnTo>
                <a:lnTo>
                  <a:pt x="183067" y="884914"/>
                </a:lnTo>
                <a:lnTo>
                  <a:pt x="181877" y="884805"/>
                </a:lnTo>
                <a:lnTo>
                  <a:pt x="181661" y="884697"/>
                </a:lnTo>
                <a:lnTo>
                  <a:pt x="181661" y="884409"/>
                </a:lnTo>
                <a:lnTo>
                  <a:pt x="181589" y="884193"/>
                </a:lnTo>
                <a:lnTo>
                  <a:pt x="180976" y="884193"/>
                </a:lnTo>
                <a:lnTo>
                  <a:pt x="180471" y="883688"/>
                </a:lnTo>
                <a:lnTo>
                  <a:pt x="180579" y="883400"/>
                </a:lnTo>
                <a:lnTo>
                  <a:pt x="180291" y="883112"/>
                </a:lnTo>
                <a:lnTo>
                  <a:pt x="180471" y="880120"/>
                </a:lnTo>
                <a:lnTo>
                  <a:pt x="180291" y="880012"/>
                </a:lnTo>
                <a:lnTo>
                  <a:pt x="179966" y="879904"/>
                </a:lnTo>
                <a:lnTo>
                  <a:pt x="179281" y="879219"/>
                </a:lnTo>
                <a:lnTo>
                  <a:pt x="179281" y="878823"/>
                </a:lnTo>
                <a:lnTo>
                  <a:pt x="179569" y="878606"/>
                </a:lnTo>
                <a:lnTo>
                  <a:pt x="179678" y="878030"/>
                </a:lnTo>
                <a:lnTo>
                  <a:pt x="179065" y="877309"/>
                </a:lnTo>
                <a:lnTo>
                  <a:pt x="179065" y="877021"/>
                </a:lnTo>
                <a:lnTo>
                  <a:pt x="180255" y="876120"/>
                </a:lnTo>
                <a:lnTo>
                  <a:pt x="181481" y="876228"/>
                </a:lnTo>
                <a:lnTo>
                  <a:pt x="181769" y="876516"/>
                </a:lnTo>
                <a:lnTo>
                  <a:pt x="181949" y="876408"/>
                </a:lnTo>
                <a:lnTo>
                  <a:pt x="182057" y="875219"/>
                </a:lnTo>
                <a:lnTo>
                  <a:pt x="182166" y="875038"/>
                </a:lnTo>
                <a:lnTo>
                  <a:pt x="183139" y="875147"/>
                </a:lnTo>
                <a:lnTo>
                  <a:pt x="183464" y="875435"/>
                </a:lnTo>
                <a:lnTo>
                  <a:pt x="184365" y="875543"/>
                </a:lnTo>
                <a:lnTo>
                  <a:pt x="184545" y="875435"/>
                </a:lnTo>
                <a:lnTo>
                  <a:pt x="184545" y="875038"/>
                </a:lnTo>
                <a:lnTo>
                  <a:pt x="184834" y="874822"/>
                </a:lnTo>
                <a:lnTo>
                  <a:pt x="184762" y="874642"/>
                </a:lnTo>
                <a:lnTo>
                  <a:pt x="184437" y="874642"/>
                </a:lnTo>
                <a:lnTo>
                  <a:pt x="184149" y="874354"/>
                </a:lnTo>
                <a:lnTo>
                  <a:pt x="181661" y="874137"/>
                </a:lnTo>
                <a:lnTo>
                  <a:pt x="180940" y="874750"/>
                </a:lnTo>
                <a:lnTo>
                  <a:pt x="179750" y="874642"/>
                </a:lnTo>
                <a:lnTo>
                  <a:pt x="179461" y="874246"/>
                </a:lnTo>
                <a:lnTo>
                  <a:pt x="178848" y="874246"/>
                </a:lnTo>
                <a:lnTo>
                  <a:pt x="178560" y="873921"/>
                </a:lnTo>
                <a:lnTo>
                  <a:pt x="178271" y="873849"/>
                </a:lnTo>
                <a:lnTo>
                  <a:pt x="177767" y="873453"/>
                </a:lnTo>
                <a:lnTo>
                  <a:pt x="177767" y="873128"/>
                </a:lnTo>
                <a:lnTo>
                  <a:pt x="177478" y="872840"/>
                </a:lnTo>
                <a:lnTo>
                  <a:pt x="177550" y="872227"/>
                </a:lnTo>
                <a:lnTo>
                  <a:pt x="178055" y="871867"/>
                </a:lnTo>
                <a:lnTo>
                  <a:pt x="178668" y="871867"/>
                </a:lnTo>
                <a:lnTo>
                  <a:pt x="179461" y="871146"/>
                </a:lnTo>
                <a:lnTo>
                  <a:pt x="179533" y="870858"/>
                </a:lnTo>
                <a:lnTo>
                  <a:pt x="180327" y="870137"/>
                </a:lnTo>
                <a:lnTo>
                  <a:pt x="181553" y="870245"/>
                </a:lnTo>
                <a:lnTo>
                  <a:pt x="182021" y="869849"/>
                </a:lnTo>
                <a:lnTo>
                  <a:pt x="182238" y="868371"/>
                </a:lnTo>
                <a:lnTo>
                  <a:pt x="183031" y="867650"/>
                </a:lnTo>
                <a:lnTo>
                  <a:pt x="183319" y="868047"/>
                </a:lnTo>
                <a:lnTo>
                  <a:pt x="183608" y="868047"/>
                </a:lnTo>
                <a:lnTo>
                  <a:pt x="183824" y="867975"/>
                </a:lnTo>
                <a:lnTo>
                  <a:pt x="183824" y="867362"/>
                </a:lnTo>
                <a:lnTo>
                  <a:pt x="183139" y="866569"/>
                </a:lnTo>
                <a:lnTo>
                  <a:pt x="182815" y="866461"/>
                </a:lnTo>
                <a:lnTo>
                  <a:pt x="182021" y="865776"/>
                </a:lnTo>
                <a:lnTo>
                  <a:pt x="182130" y="865380"/>
                </a:lnTo>
                <a:lnTo>
                  <a:pt x="182526" y="864983"/>
                </a:lnTo>
                <a:lnTo>
                  <a:pt x="182923" y="865055"/>
                </a:lnTo>
                <a:lnTo>
                  <a:pt x="183031" y="864875"/>
                </a:lnTo>
                <a:lnTo>
                  <a:pt x="183103" y="864551"/>
                </a:lnTo>
                <a:lnTo>
                  <a:pt x="183608" y="864154"/>
                </a:lnTo>
                <a:lnTo>
                  <a:pt x="184221" y="864262"/>
                </a:lnTo>
                <a:lnTo>
                  <a:pt x="184798" y="864875"/>
                </a:lnTo>
                <a:lnTo>
                  <a:pt x="185411" y="864875"/>
                </a:lnTo>
                <a:lnTo>
                  <a:pt x="185591" y="864767"/>
                </a:lnTo>
                <a:lnTo>
                  <a:pt x="185591" y="864479"/>
                </a:lnTo>
                <a:lnTo>
                  <a:pt x="186384" y="863758"/>
                </a:lnTo>
                <a:lnTo>
                  <a:pt x="187683" y="863866"/>
                </a:lnTo>
                <a:lnTo>
                  <a:pt x="188007" y="863578"/>
                </a:lnTo>
                <a:lnTo>
                  <a:pt x="188584" y="863686"/>
                </a:lnTo>
                <a:lnTo>
                  <a:pt x="189089" y="864154"/>
                </a:lnTo>
                <a:lnTo>
                  <a:pt x="188981" y="864767"/>
                </a:lnTo>
                <a:lnTo>
                  <a:pt x="189197" y="864875"/>
                </a:lnTo>
                <a:lnTo>
                  <a:pt x="189305" y="864767"/>
                </a:lnTo>
                <a:lnTo>
                  <a:pt x="189305" y="864479"/>
                </a:lnTo>
                <a:lnTo>
                  <a:pt x="189485" y="864262"/>
                </a:lnTo>
                <a:lnTo>
                  <a:pt x="190098" y="864371"/>
                </a:lnTo>
                <a:lnTo>
                  <a:pt x="190387" y="864659"/>
                </a:lnTo>
                <a:lnTo>
                  <a:pt x="190675" y="864659"/>
                </a:lnTo>
                <a:lnTo>
                  <a:pt x="191000" y="864983"/>
                </a:lnTo>
                <a:lnTo>
                  <a:pt x="191288" y="865055"/>
                </a:lnTo>
                <a:lnTo>
                  <a:pt x="191793" y="864551"/>
                </a:lnTo>
                <a:lnTo>
                  <a:pt x="191901" y="864262"/>
                </a:lnTo>
                <a:lnTo>
                  <a:pt x="192190" y="864082"/>
                </a:lnTo>
                <a:lnTo>
                  <a:pt x="192298" y="862569"/>
                </a:lnTo>
                <a:lnTo>
                  <a:pt x="192767" y="862172"/>
                </a:lnTo>
                <a:lnTo>
                  <a:pt x="193668" y="862172"/>
                </a:lnTo>
                <a:lnTo>
                  <a:pt x="193993" y="862569"/>
                </a:lnTo>
                <a:lnTo>
                  <a:pt x="194966" y="862569"/>
                </a:lnTo>
                <a:lnTo>
                  <a:pt x="195074" y="862460"/>
                </a:lnTo>
                <a:lnTo>
                  <a:pt x="195074" y="862172"/>
                </a:lnTo>
                <a:lnTo>
                  <a:pt x="194678" y="861668"/>
                </a:lnTo>
                <a:lnTo>
                  <a:pt x="194353" y="861668"/>
                </a:lnTo>
                <a:lnTo>
                  <a:pt x="194281" y="861487"/>
                </a:lnTo>
                <a:lnTo>
                  <a:pt x="194281" y="860983"/>
                </a:lnTo>
                <a:lnTo>
                  <a:pt x="194750" y="860478"/>
                </a:lnTo>
                <a:lnTo>
                  <a:pt x="195976" y="860586"/>
                </a:lnTo>
                <a:lnTo>
                  <a:pt x="196156" y="860478"/>
                </a:lnTo>
                <a:lnTo>
                  <a:pt x="196156" y="860190"/>
                </a:lnTo>
                <a:lnTo>
                  <a:pt x="196445" y="859902"/>
                </a:lnTo>
                <a:lnTo>
                  <a:pt x="196553" y="859289"/>
                </a:lnTo>
                <a:lnTo>
                  <a:pt x="197562" y="858460"/>
                </a:lnTo>
                <a:lnTo>
                  <a:pt x="197562" y="858172"/>
                </a:lnTo>
                <a:lnTo>
                  <a:pt x="197851" y="857883"/>
                </a:lnTo>
                <a:lnTo>
                  <a:pt x="197959" y="857595"/>
                </a:lnTo>
                <a:lnTo>
                  <a:pt x="198031" y="857487"/>
                </a:lnTo>
                <a:lnTo>
                  <a:pt x="199654" y="857595"/>
                </a:lnTo>
                <a:lnTo>
                  <a:pt x="200123" y="857162"/>
                </a:lnTo>
                <a:lnTo>
                  <a:pt x="200123" y="856586"/>
                </a:lnTo>
                <a:lnTo>
                  <a:pt x="200844" y="856081"/>
                </a:lnTo>
                <a:lnTo>
                  <a:pt x="200844" y="855793"/>
                </a:lnTo>
                <a:lnTo>
                  <a:pt x="201024" y="855577"/>
                </a:lnTo>
                <a:lnTo>
                  <a:pt x="201349" y="855577"/>
                </a:lnTo>
                <a:lnTo>
                  <a:pt x="201529" y="855469"/>
                </a:lnTo>
                <a:lnTo>
                  <a:pt x="201529" y="855180"/>
                </a:lnTo>
                <a:lnTo>
                  <a:pt x="201745" y="855072"/>
                </a:lnTo>
                <a:lnTo>
                  <a:pt x="202034" y="855072"/>
                </a:lnTo>
                <a:lnTo>
                  <a:pt x="202322" y="854784"/>
                </a:lnTo>
                <a:lnTo>
                  <a:pt x="202935" y="854892"/>
                </a:lnTo>
                <a:lnTo>
                  <a:pt x="203440" y="855397"/>
                </a:lnTo>
                <a:lnTo>
                  <a:pt x="203332" y="855577"/>
                </a:lnTo>
                <a:lnTo>
                  <a:pt x="203620" y="855865"/>
                </a:lnTo>
                <a:lnTo>
                  <a:pt x="203620" y="856478"/>
                </a:lnTo>
                <a:lnTo>
                  <a:pt x="204017" y="856982"/>
                </a:lnTo>
                <a:lnTo>
                  <a:pt x="204341" y="857090"/>
                </a:lnTo>
                <a:lnTo>
                  <a:pt x="204522" y="856874"/>
                </a:lnTo>
                <a:lnTo>
                  <a:pt x="204630" y="856261"/>
                </a:lnTo>
                <a:lnTo>
                  <a:pt x="204918" y="855973"/>
                </a:lnTo>
                <a:lnTo>
                  <a:pt x="204630" y="855685"/>
                </a:lnTo>
                <a:lnTo>
                  <a:pt x="204630" y="855397"/>
                </a:lnTo>
                <a:lnTo>
                  <a:pt x="204918" y="855072"/>
                </a:lnTo>
                <a:lnTo>
                  <a:pt x="205026" y="854784"/>
                </a:lnTo>
                <a:lnTo>
                  <a:pt x="205135" y="854676"/>
                </a:lnTo>
                <a:lnTo>
                  <a:pt x="205423" y="854676"/>
                </a:lnTo>
                <a:lnTo>
                  <a:pt x="205820" y="854496"/>
                </a:lnTo>
                <a:lnTo>
                  <a:pt x="206397" y="854496"/>
                </a:lnTo>
                <a:lnTo>
                  <a:pt x="206721" y="854171"/>
                </a:lnTo>
                <a:lnTo>
                  <a:pt x="207010" y="854279"/>
                </a:lnTo>
                <a:lnTo>
                  <a:pt x="207695" y="853667"/>
                </a:lnTo>
                <a:lnTo>
                  <a:pt x="208019" y="853667"/>
                </a:lnTo>
                <a:lnTo>
                  <a:pt x="208488" y="853270"/>
                </a:lnTo>
                <a:lnTo>
                  <a:pt x="208488" y="852693"/>
                </a:lnTo>
                <a:lnTo>
                  <a:pt x="208308" y="852369"/>
                </a:lnTo>
                <a:lnTo>
                  <a:pt x="208308" y="851468"/>
                </a:lnTo>
                <a:lnTo>
                  <a:pt x="208704" y="851180"/>
                </a:lnTo>
                <a:lnTo>
                  <a:pt x="208704" y="850891"/>
                </a:lnTo>
                <a:lnTo>
                  <a:pt x="209209" y="850495"/>
                </a:lnTo>
                <a:lnTo>
                  <a:pt x="209498" y="850891"/>
                </a:lnTo>
                <a:lnTo>
                  <a:pt x="209822" y="850567"/>
                </a:lnTo>
                <a:lnTo>
                  <a:pt x="210111" y="850567"/>
                </a:lnTo>
                <a:lnTo>
                  <a:pt x="210399" y="850891"/>
                </a:lnTo>
                <a:lnTo>
                  <a:pt x="211120" y="850387"/>
                </a:lnTo>
                <a:lnTo>
                  <a:pt x="211409" y="850387"/>
                </a:lnTo>
                <a:lnTo>
                  <a:pt x="212202" y="849702"/>
                </a:lnTo>
                <a:lnTo>
                  <a:pt x="212202" y="849378"/>
                </a:lnTo>
                <a:lnTo>
                  <a:pt x="212418" y="849270"/>
                </a:lnTo>
                <a:lnTo>
                  <a:pt x="212707" y="849594"/>
                </a:lnTo>
                <a:lnTo>
                  <a:pt x="213031" y="849594"/>
                </a:lnTo>
                <a:lnTo>
                  <a:pt x="213104" y="849774"/>
                </a:lnTo>
                <a:lnTo>
                  <a:pt x="213104" y="850099"/>
                </a:lnTo>
                <a:lnTo>
                  <a:pt x="213428" y="850387"/>
                </a:lnTo>
                <a:lnTo>
                  <a:pt x="213320" y="851865"/>
                </a:lnTo>
                <a:lnTo>
                  <a:pt x="213608" y="852189"/>
                </a:lnTo>
                <a:lnTo>
                  <a:pt x="213608" y="852766"/>
                </a:lnTo>
                <a:lnTo>
                  <a:pt x="214005" y="853270"/>
                </a:lnTo>
                <a:lnTo>
                  <a:pt x="214293" y="853270"/>
                </a:lnTo>
                <a:lnTo>
                  <a:pt x="214474" y="853090"/>
                </a:lnTo>
                <a:lnTo>
                  <a:pt x="214474" y="852477"/>
                </a:lnTo>
                <a:lnTo>
                  <a:pt x="214906" y="852297"/>
                </a:lnTo>
                <a:lnTo>
                  <a:pt x="214906" y="851973"/>
                </a:lnTo>
                <a:lnTo>
                  <a:pt x="214979" y="851792"/>
                </a:lnTo>
                <a:lnTo>
                  <a:pt x="215303" y="851792"/>
                </a:lnTo>
                <a:lnTo>
                  <a:pt x="215700" y="851576"/>
                </a:lnTo>
                <a:lnTo>
                  <a:pt x="216277" y="851576"/>
                </a:lnTo>
                <a:lnTo>
                  <a:pt x="216601" y="851973"/>
                </a:lnTo>
                <a:lnTo>
                  <a:pt x="216890" y="851973"/>
                </a:lnTo>
                <a:lnTo>
                  <a:pt x="217503" y="852585"/>
                </a:lnTo>
                <a:lnTo>
                  <a:pt x="217791" y="852585"/>
                </a:lnTo>
                <a:lnTo>
                  <a:pt x="218116" y="852405"/>
                </a:lnTo>
                <a:lnTo>
                  <a:pt x="218404" y="852405"/>
                </a:lnTo>
                <a:lnTo>
                  <a:pt x="218909" y="851901"/>
                </a:lnTo>
                <a:lnTo>
                  <a:pt x="218981" y="851684"/>
                </a:lnTo>
                <a:lnTo>
                  <a:pt x="219486" y="851216"/>
                </a:lnTo>
                <a:lnTo>
                  <a:pt x="219774" y="851288"/>
                </a:lnTo>
                <a:lnTo>
                  <a:pt x="220099" y="851000"/>
                </a:lnTo>
                <a:lnTo>
                  <a:pt x="220387" y="851000"/>
                </a:lnTo>
                <a:lnTo>
                  <a:pt x="221108" y="850495"/>
                </a:lnTo>
                <a:lnTo>
                  <a:pt x="221397" y="850495"/>
                </a:lnTo>
                <a:lnTo>
                  <a:pt x="221902" y="850099"/>
                </a:lnTo>
                <a:lnTo>
                  <a:pt x="221902" y="849486"/>
                </a:lnTo>
                <a:lnTo>
                  <a:pt x="223380" y="848297"/>
                </a:lnTo>
                <a:lnTo>
                  <a:pt x="224390" y="848297"/>
                </a:lnTo>
                <a:lnTo>
                  <a:pt x="224895" y="847900"/>
                </a:lnTo>
                <a:lnTo>
                  <a:pt x="224895" y="847612"/>
                </a:lnTo>
                <a:lnTo>
                  <a:pt x="224967" y="847504"/>
                </a:lnTo>
                <a:lnTo>
                  <a:pt x="225363" y="847504"/>
                </a:lnTo>
                <a:lnTo>
                  <a:pt x="225471" y="847323"/>
                </a:lnTo>
                <a:lnTo>
                  <a:pt x="225471" y="846999"/>
                </a:lnTo>
                <a:lnTo>
                  <a:pt x="225652" y="846891"/>
                </a:lnTo>
                <a:lnTo>
                  <a:pt x="228140" y="847107"/>
                </a:lnTo>
                <a:lnTo>
                  <a:pt x="228464" y="846819"/>
                </a:lnTo>
                <a:lnTo>
                  <a:pt x="229149" y="846819"/>
                </a:lnTo>
                <a:lnTo>
                  <a:pt x="229438" y="846603"/>
                </a:lnTo>
                <a:lnTo>
                  <a:pt x="231637" y="846711"/>
                </a:lnTo>
                <a:lnTo>
                  <a:pt x="232431" y="845990"/>
                </a:lnTo>
                <a:lnTo>
                  <a:pt x="232431" y="845413"/>
                </a:lnTo>
                <a:lnTo>
                  <a:pt x="232827" y="845089"/>
                </a:lnTo>
                <a:lnTo>
                  <a:pt x="232827" y="844620"/>
                </a:lnTo>
                <a:lnTo>
                  <a:pt x="233152" y="844296"/>
                </a:lnTo>
                <a:lnTo>
                  <a:pt x="233224" y="844008"/>
                </a:lnTo>
                <a:lnTo>
                  <a:pt x="233548" y="843719"/>
                </a:lnTo>
                <a:lnTo>
                  <a:pt x="233548" y="842818"/>
                </a:lnTo>
                <a:lnTo>
                  <a:pt x="233945" y="842494"/>
                </a:lnTo>
                <a:lnTo>
                  <a:pt x="233945" y="842314"/>
                </a:lnTo>
                <a:lnTo>
                  <a:pt x="234234" y="842026"/>
                </a:lnTo>
                <a:lnTo>
                  <a:pt x="234342" y="841413"/>
                </a:lnTo>
                <a:lnTo>
                  <a:pt x="234630" y="841125"/>
                </a:lnTo>
                <a:lnTo>
                  <a:pt x="234630" y="840800"/>
                </a:lnTo>
                <a:lnTo>
                  <a:pt x="234955" y="840512"/>
                </a:lnTo>
                <a:lnTo>
                  <a:pt x="235027" y="840224"/>
                </a:lnTo>
                <a:lnTo>
                  <a:pt x="235351" y="840007"/>
                </a:lnTo>
                <a:lnTo>
                  <a:pt x="235423" y="839395"/>
                </a:lnTo>
                <a:lnTo>
                  <a:pt x="235748" y="839106"/>
                </a:lnTo>
                <a:lnTo>
                  <a:pt x="235748" y="838818"/>
                </a:lnTo>
                <a:lnTo>
                  <a:pt x="236722" y="838025"/>
                </a:lnTo>
                <a:lnTo>
                  <a:pt x="236722" y="837701"/>
                </a:lnTo>
                <a:lnTo>
                  <a:pt x="237046" y="837412"/>
                </a:lnTo>
                <a:lnTo>
                  <a:pt x="237118" y="837124"/>
                </a:lnTo>
                <a:lnTo>
                  <a:pt x="237443" y="836800"/>
                </a:lnTo>
                <a:lnTo>
                  <a:pt x="237443" y="836511"/>
                </a:lnTo>
                <a:lnTo>
                  <a:pt x="238236" y="835827"/>
                </a:lnTo>
                <a:lnTo>
                  <a:pt x="239210" y="835899"/>
                </a:lnTo>
                <a:lnTo>
                  <a:pt x="239534" y="835718"/>
                </a:lnTo>
                <a:lnTo>
                  <a:pt x="240111" y="835718"/>
                </a:lnTo>
                <a:lnTo>
                  <a:pt x="240544" y="835430"/>
                </a:lnTo>
                <a:lnTo>
                  <a:pt x="241409" y="835502"/>
                </a:lnTo>
                <a:lnTo>
                  <a:pt x="241734" y="835214"/>
                </a:lnTo>
                <a:lnTo>
                  <a:pt x="241986" y="835214"/>
                </a:lnTo>
                <a:lnTo>
                  <a:pt x="242671" y="834709"/>
                </a:lnTo>
                <a:lnTo>
                  <a:pt x="242996" y="834709"/>
                </a:lnTo>
                <a:lnTo>
                  <a:pt x="243500" y="834313"/>
                </a:lnTo>
                <a:lnTo>
                  <a:pt x="243573" y="833412"/>
                </a:lnTo>
                <a:lnTo>
                  <a:pt x="243897" y="833124"/>
                </a:lnTo>
                <a:lnTo>
                  <a:pt x="243573" y="832835"/>
                </a:lnTo>
                <a:lnTo>
                  <a:pt x="245087" y="831538"/>
                </a:lnTo>
                <a:lnTo>
                  <a:pt x="245376" y="831610"/>
                </a:lnTo>
                <a:lnTo>
                  <a:pt x="245700" y="831322"/>
                </a:lnTo>
                <a:lnTo>
                  <a:pt x="246097" y="831322"/>
                </a:lnTo>
                <a:lnTo>
                  <a:pt x="246962" y="830529"/>
                </a:lnTo>
                <a:lnTo>
                  <a:pt x="247287" y="830529"/>
                </a:lnTo>
                <a:lnTo>
                  <a:pt x="247972" y="829916"/>
                </a:lnTo>
                <a:lnTo>
                  <a:pt x="248296" y="830024"/>
                </a:lnTo>
                <a:lnTo>
                  <a:pt x="249270" y="829123"/>
                </a:lnTo>
                <a:lnTo>
                  <a:pt x="249558" y="829231"/>
                </a:lnTo>
                <a:lnTo>
                  <a:pt x="252767" y="826528"/>
                </a:lnTo>
                <a:lnTo>
                  <a:pt x="252876" y="824834"/>
                </a:lnTo>
                <a:lnTo>
                  <a:pt x="253669" y="824150"/>
                </a:lnTo>
                <a:lnTo>
                  <a:pt x="253957" y="824150"/>
                </a:lnTo>
                <a:lnTo>
                  <a:pt x="256662" y="821951"/>
                </a:lnTo>
                <a:lnTo>
                  <a:pt x="256950" y="821951"/>
                </a:lnTo>
                <a:lnTo>
                  <a:pt x="257239" y="821627"/>
                </a:lnTo>
                <a:lnTo>
                  <a:pt x="257563" y="821735"/>
                </a:lnTo>
                <a:lnTo>
                  <a:pt x="257960" y="821447"/>
                </a:lnTo>
                <a:lnTo>
                  <a:pt x="258248" y="821447"/>
                </a:lnTo>
                <a:lnTo>
                  <a:pt x="258573" y="821122"/>
                </a:lnTo>
                <a:lnTo>
                  <a:pt x="258861" y="821122"/>
                </a:lnTo>
                <a:lnTo>
                  <a:pt x="261133" y="819248"/>
                </a:lnTo>
                <a:lnTo>
                  <a:pt x="261746" y="819248"/>
                </a:lnTo>
                <a:lnTo>
                  <a:pt x="262143" y="819032"/>
                </a:lnTo>
                <a:lnTo>
                  <a:pt x="262756" y="819032"/>
                </a:lnTo>
                <a:lnTo>
                  <a:pt x="263044" y="818744"/>
                </a:lnTo>
                <a:lnTo>
                  <a:pt x="263765" y="818852"/>
                </a:lnTo>
                <a:lnTo>
                  <a:pt x="264054" y="818527"/>
                </a:lnTo>
                <a:lnTo>
                  <a:pt x="264342" y="818527"/>
                </a:lnTo>
                <a:lnTo>
                  <a:pt x="265135" y="817842"/>
                </a:lnTo>
                <a:lnTo>
                  <a:pt x="265135" y="817554"/>
                </a:lnTo>
                <a:lnTo>
                  <a:pt x="265640" y="817158"/>
                </a:lnTo>
                <a:lnTo>
                  <a:pt x="265929" y="817158"/>
                </a:lnTo>
                <a:lnTo>
                  <a:pt x="266145" y="817050"/>
                </a:lnTo>
                <a:lnTo>
                  <a:pt x="266145" y="816725"/>
                </a:lnTo>
                <a:lnTo>
                  <a:pt x="266325" y="816653"/>
                </a:lnTo>
                <a:lnTo>
                  <a:pt x="266650" y="816653"/>
                </a:lnTo>
                <a:lnTo>
                  <a:pt x="267335" y="816040"/>
                </a:lnTo>
                <a:lnTo>
                  <a:pt x="267659" y="816149"/>
                </a:lnTo>
                <a:lnTo>
                  <a:pt x="267948" y="815824"/>
                </a:lnTo>
                <a:lnTo>
                  <a:pt x="268849" y="815932"/>
                </a:lnTo>
                <a:lnTo>
                  <a:pt x="269246" y="815644"/>
                </a:lnTo>
                <a:lnTo>
                  <a:pt x="269534" y="815644"/>
                </a:lnTo>
                <a:lnTo>
                  <a:pt x="270328" y="814923"/>
                </a:lnTo>
                <a:lnTo>
                  <a:pt x="270328" y="814635"/>
                </a:lnTo>
                <a:lnTo>
                  <a:pt x="270652" y="814347"/>
                </a:lnTo>
                <a:lnTo>
                  <a:pt x="270724" y="814022"/>
                </a:lnTo>
                <a:lnTo>
                  <a:pt x="271734" y="813229"/>
                </a:lnTo>
                <a:lnTo>
                  <a:pt x="271734" y="812941"/>
                </a:lnTo>
                <a:lnTo>
                  <a:pt x="272311" y="812436"/>
                </a:lnTo>
                <a:lnTo>
                  <a:pt x="272419" y="811752"/>
                </a:lnTo>
                <a:lnTo>
                  <a:pt x="272744" y="811535"/>
                </a:lnTo>
                <a:lnTo>
                  <a:pt x="272744" y="810959"/>
                </a:lnTo>
                <a:lnTo>
                  <a:pt x="273140" y="810634"/>
                </a:lnTo>
                <a:lnTo>
                  <a:pt x="273140" y="810346"/>
                </a:lnTo>
                <a:lnTo>
                  <a:pt x="273429" y="810058"/>
                </a:lnTo>
                <a:lnTo>
                  <a:pt x="273429" y="809733"/>
                </a:lnTo>
                <a:lnTo>
                  <a:pt x="273934" y="809337"/>
                </a:lnTo>
                <a:lnTo>
                  <a:pt x="278621" y="809661"/>
                </a:lnTo>
                <a:lnTo>
                  <a:pt x="278693" y="809553"/>
                </a:lnTo>
                <a:lnTo>
                  <a:pt x="278801" y="808941"/>
                </a:lnTo>
                <a:lnTo>
                  <a:pt x="278910" y="808832"/>
                </a:lnTo>
                <a:lnTo>
                  <a:pt x="279595" y="808832"/>
                </a:lnTo>
                <a:lnTo>
                  <a:pt x="279883" y="808544"/>
                </a:lnTo>
                <a:lnTo>
                  <a:pt x="280208" y="808544"/>
                </a:lnTo>
                <a:lnTo>
                  <a:pt x="280388" y="808436"/>
                </a:lnTo>
                <a:lnTo>
                  <a:pt x="280388" y="807571"/>
                </a:lnTo>
                <a:lnTo>
                  <a:pt x="280604" y="807463"/>
                </a:lnTo>
                <a:lnTo>
                  <a:pt x="280893" y="807463"/>
                </a:lnTo>
                <a:lnTo>
                  <a:pt x="281217" y="807139"/>
                </a:lnTo>
                <a:lnTo>
                  <a:pt x="281506" y="807139"/>
                </a:lnTo>
                <a:lnTo>
                  <a:pt x="282407" y="806454"/>
                </a:lnTo>
                <a:lnTo>
                  <a:pt x="282407" y="806274"/>
                </a:lnTo>
                <a:lnTo>
                  <a:pt x="282912" y="805769"/>
                </a:lnTo>
                <a:lnTo>
                  <a:pt x="283200" y="805769"/>
                </a:lnTo>
                <a:lnTo>
                  <a:pt x="283705" y="805373"/>
                </a:lnTo>
                <a:lnTo>
                  <a:pt x="283705" y="805048"/>
                </a:lnTo>
                <a:lnTo>
                  <a:pt x="283994" y="804868"/>
                </a:lnTo>
                <a:lnTo>
                  <a:pt x="284102" y="804580"/>
                </a:lnTo>
                <a:lnTo>
                  <a:pt x="284174" y="804363"/>
                </a:lnTo>
                <a:lnTo>
                  <a:pt x="284499" y="804472"/>
                </a:lnTo>
                <a:lnTo>
                  <a:pt x="285364" y="803751"/>
                </a:lnTo>
                <a:lnTo>
                  <a:pt x="285364" y="803462"/>
                </a:lnTo>
                <a:lnTo>
                  <a:pt x="285689" y="803174"/>
                </a:lnTo>
                <a:lnTo>
                  <a:pt x="285797" y="801660"/>
                </a:lnTo>
                <a:lnTo>
                  <a:pt x="285472" y="801372"/>
                </a:lnTo>
                <a:lnTo>
                  <a:pt x="285472" y="801048"/>
                </a:lnTo>
                <a:lnTo>
                  <a:pt x="285184" y="800759"/>
                </a:lnTo>
                <a:lnTo>
                  <a:pt x="285292" y="800471"/>
                </a:lnTo>
                <a:lnTo>
                  <a:pt x="285869" y="799858"/>
                </a:lnTo>
                <a:lnTo>
                  <a:pt x="285797" y="799750"/>
                </a:lnTo>
                <a:lnTo>
                  <a:pt x="285472" y="799678"/>
                </a:lnTo>
                <a:lnTo>
                  <a:pt x="285184" y="799354"/>
                </a:lnTo>
                <a:lnTo>
                  <a:pt x="284174" y="799354"/>
                </a:lnTo>
                <a:lnTo>
                  <a:pt x="284102" y="799174"/>
                </a:lnTo>
                <a:lnTo>
                  <a:pt x="284174" y="798273"/>
                </a:lnTo>
                <a:lnTo>
                  <a:pt x="284282" y="798164"/>
                </a:lnTo>
                <a:lnTo>
                  <a:pt x="285292" y="798164"/>
                </a:lnTo>
                <a:lnTo>
                  <a:pt x="285689" y="797768"/>
                </a:lnTo>
                <a:lnTo>
                  <a:pt x="285761" y="797480"/>
                </a:lnTo>
                <a:lnTo>
                  <a:pt x="286554" y="796759"/>
                </a:lnTo>
                <a:lnTo>
                  <a:pt x="287167" y="796867"/>
                </a:lnTo>
                <a:close/>
                <a:moveTo>
                  <a:pt x="716835" y="795173"/>
                </a:moveTo>
                <a:lnTo>
                  <a:pt x="717016" y="795281"/>
                </a:lnTo>
                <a:lnTo>
                  <a:pt x="717016" y="795570"/>
                </a:lnTo>
                <a:lnTo>
                  <a:pt x="716835" y="795786"/>
                </a:lnTo>
                <a:lnTo>
                  <a:pt x="716547" y="795786"/>
                </a:lnTo>
                <a:lnTo>
                  <a:pt x="716439" y="795570"/>
                </a:lnTo>
                <a:close/>
                <a:moveTo>
                  <a:pt x="698879" y="794885"/>
                </a:moveTo>
                <a:lnTo>
                  <a:pt x="699275" y="794885"/>
                </a:lnTo>
                <a:lnTo>
                  <a:pt x="699383" y="795065"/>
                </a:lnTo>
                <a:lnTo>
                  <a:pt x="699383" y="795678"/>
                </a:lnTo>
                <a:lnTo>
                  <a:pt x="699203" y="795786"/>
                </a:lnTo>
                <a:lnTo>
                  <a:pt x="698879" y="795786"/>
                </a:lnTo>
                <a:lnTo>
                  <a:pt x="698806" y="795678"/>
                </a:lnTo>
                <a:lnTo>
                  <a:pt x="698806" y="795065"/>
                </a:lnTo>
                <a:close/>
                <a:moveTo>
                  <a:pt x="578913" y="794488"/>
                </a:moveTo>
                <a:lnTo>
                  <a:pt x="579526" y="794560"/>
                </a:lnTo>
                <a:lnTo>
                  <a:pt x="580031" y="794993"/>
                </a:lnTo>
                <a:lnTo>
                  <a:pt x="579634" y="795281"/>
                </a:lnTo>
                <a:lnTo>
                  <a:pt x="579634" y="795570"/>
                </a:lnTo>
                <a:lnTo>
                  <a:pt x="579526" y="795678"/>
                </a:lnTo>
                <a:lnTo>
                  <a:pt x="579238" y="795678"/>
                </a:lnTo>
                <a:lnTo>
                  <a:pt x="578733" y="795281"/>
                </a:lnTo>
                <a:lnTo>
                  <a:pt x="578733" y="794669"/>
                </a:lnTo>
                <a:close/>
                <a:moveTo>
                  <a:pt x="698698" y="793695"/>
                </a:moveTo>
                <a:lnTo>
                  <a:pt x="698987" y="793695"/>
                </a:lnTo>
                <a:lnTo>
                  <a:pt x="699095" y="793876"/>
                </a:lnTo>
                <a:lnTo>
                  <a:pt x="699095" y="794164"/>
                </a:lnTo>
                <a:lnTo>
                  <a:pt x="698987" y="794272"/>
                </a:lnTo>
                <a:lnTo>
                  <a:pt x="698698" y="794272"/>
                </a:lnTo>
                <a:lnTo>
                  <a:pt x="698482" y="794164"/>
                </a:lnTo>
                <a:lnTo>
                  <a:pt x="698482" y="793876"/>
                </a:lnTo>
                <a:close/>
                <a:moveTo>
                  <a:pt x="583024" y="792867"/>
                </a:moveTo>
                <a:lnTo>
                  <a:pt x="583601" y="792867"/>
                </a:lnTo>
                <a:lnTo>
                  <a:pt x="583925" y="793191"/>
                </a:lnTo>
                <a:lnTo>
                  <a:pt x="584214" y="792975"/>
                </a:lnTo>
                <a:lnTo>
                  <a:pt x="584899" y="792975"/>
                </a:lnTo>
                <a:lnTo>
                  <a:pt x="585007" y="793083"/>
                </a:lnTo>
                <a:lnTo>
                  <a:pt x="585007" y="793371"/>
                </a:lnTo>
                <a:lnTo>
                  <a:pt x="584502" y="793876"/>
                </a:lnTo>
                <a:lnTo>
                  <a:pt x="584214" y="793876"/>
                </a:lnTo>
                <a:lnTo>
                  <a:pt x="583925" y="794092"/>
                </a:lnTo>
                <a:lnTo>
                  <a:pt x="583601" y="794092"/>
                </a:lnTo>
                <a:lnTo>
                  <a:pt x="582916" y="794669"/>
                </a:lnTo>
                <a:lnTo>
                  <a:pt x="581401" y="794596"/>
                </a:lnTo>
                <a:lnTo>
                  <a:pt x="581221" y="794488"/>
                </a:lnTo>
                <a:lnTo>
                  <a:pt x="581329" y="793876"/>
                </a:lnTo>
                <a:lnTo>
                  <a:pt x="581726" y="793479"/>
                </a:lnTo>
                <a:lnTo>
                  <a:pt x="582411" y="793479"/>
                </a:lnTo>
                <a:close/>
                <a:moveTo>
                  <a:pt x="584322" y="792074"/>
                </a:moveTo>
                <a:lnTo>
                  <a:pt x="584610" y="792074"/>
                </a:lnTo>
                <a:lnTo>
                  <a:pt x="585007" y="792578"/>
                </a:lnTo>
                <a:lnTo>
                  <a:pt x="584899" y="792686"/>
                </a:lnTo>
                <a:lnTo>
                  <a:pt x="584322" y="792686"/>
                </a:lnTo>
                <a:lnTo>
                  <a:pt x="584106" y="792470"/>
                </a:lnTo>
                <a:lnTo>
                  <a:pt x="584106" y="792182"/>
                </a:lnTo>
                <a:close/>
                <a:moveTo>
                  <a:pt x="586810" y="791281"/>
                </a:moveTo>
                <a:lnTo>
                  <a:pt x="587387" y="791281"/>
                </a:lnTo>
                <a:lnTo>
                  <a:pt x="587603" y="791497"/>
                </a:lnTo>
                <a:lnTo>
                  <a:pt x="587207" y="791677"/>
                </a:lnTo>
                <a:lnTo>
                  <a:pt x="587207" y="791966"/>
                </a:lnTo>
                <a:lnTo>
                  <a:pt x="586774" y="792470"/>
                </a:lnTo>
                <a:lnTo>
                  <a:pt x="586305" y="791966"/>
                </a:lnTo>
                <a:lnTo>
                  <a:pt x="586594" y="791677"/>
                </a:lnTo>
                <a:lnTo>
                  <a:pt x="586594" y="791389"/>
                </a:lnTo>
                <a:close/>
                <a:moveTo>
                  <a:pt x="560596" y="788398"/>
                </a:moveTo>
                <a:lnTo>
                  <a:pt x="561209" y="788506"/>
                </a:lnTo>
                <a:lnTo>
                  <a:pt x="561389" y="788578"/>
                </a:lnTo>
                <a:lnTo>
                  <a:pt x="560884" y="788974"/>
                </a:lnTo>
                <a:lnTo>
                  <a:pt x="560596" y="788974"/>
                </a:lnTo>
                <a:lnTo>
                  <a:pt x="560487" y="788902"/>
                </a:lnTo>
                <a:lnTo>
                  <a:pt x="560487" y="788578"/>
                </a:lnTo>
                <a:close/>
                <a:moveTo>
                  <a:pt x="702593" y="788181"/>
                </a:moveTo>
                <a:lnTo>
                  <a:pt x="702701" y="788398"/>
                </a:lnTo>
                <a:lnTo>
                  <a:pt x="702701" y="788974"/>
                </a:lnTo>
                <a:lnTo>
                  <a:pt x="702484" y="789082"/>
                </a:lnTo>
                <a:lnTo>
                  <a:pt x="702376" y="788974"/>
                </a:lnTo>
                <a:lnTo>
                  <a:pt x="702376" y="788398"/>
                </a:lnTo>
                <a:close/>
                <a:moveTo>
                  <a:pt x="703169" y="788181"/>
                </a:moveTo>
                <a:lnTo>
                  <a:pt x="703494" y="788289"/>
                </a:lnTo>
                <a:lnTo>
                  <a:pt x="703566" y="788398"/>
                </a:lnTo>
                <a:lnTo>
                  <a:pt x="703169" y="788794"/>
                </a:lnTo>
                <a:lnTo>
                  <a:pt x="702989" y="788686"/>
                </a:lnTo>
                <a:lnTo>
                  <a:pt x="702989" y="788398"/>
                </a:lnTo>
                <a:close/>
                <a:moveTo>
                  <a:pt x="704468" y="785586"/>
                </a:moveTo>
                <a:lnTo>
                  <a:pt x="704792" y="785586"/>
                </a:lnTo>
                <a:lnTo>
                  <a:pt x="704972" y="785803"/>
                </a:lnTo>
                <a:lnTo>
                  <a:pt x="704864" y="786379"/>
                </a:lnTo>
                <a:lnTo>
                  <a:pt x="704792" y="786487"/>
                </a:lnTo>
                <a:lnTo>
                  <a:pt x="704468" y="786487"/>
                </a:lnTo>
                <a:lnTo>
                  <a:pt x="704287" y="786307"/>
                </a:lnTo>
                <a:lnTo>
                  <a:pt x="704287" y="785695"/>
                </a:lnTo>
                <a:close/>
                <a:moveTo>
                  <a:pt x="563300" y="784109"/>
                </a:moveTo>
                <a:lnTo>
                  <a:pt x="563877" y="784109"/>
                </a:lnTo>
                <a:lnTo>
                  <a:pt x="564057" y="784289"/>
                </a:lnTo>
                <a:lnTo>
                  <a:pt x="563985" y="784902"/>
                </a:lnTo>
                <a:lnTo>
                  <a:pt x="563877" y="785010"/>
                </a:lnTo>
                <a:lnTo>
                  <a:pt x="563300" y="785010"/>
                </a:lnTo>
                <a:lnTo>
                  <a:pt x="563084" y="784794"/>
                </a:lnTo>
                <a:lnTo>
                  <a:pt x="563084" y="784181"/>
                </a:lnTo>
                <a:close/>
                <a:moveTo>
                  <a:pt x="562290" y="784001"/>
                </a:moveTo>
                <a:lnTo>
                  <a:pt x="562687" y="784109"/>
                </a:lnTo>
                <a:lnTo>
                  <a:pt x="562795" y="784181"/>
                </a:lnTo>
                <a:lnTo>
                  <a:pt x="562795" y="784794"/>
                </a:lnTo>
                <a:lnTo>
                  <a:pt x="562579" y="784902"/>
                </a:lnTo>
                <a:lnTo>
                  <a:pt x="562290" y="784902"/>
                </a:lnTo>
                <a:lnTo>
                  <a:pt x="562182" y="784794"/>
                </a:lnTo>
                <a:lnTo>
                  <a:pt x="562182" y="784181"/>
                </a:lnTo>
                <a:close/>
                <a:moveTo>
                  <a:pt x="562074" y="783100"/>
                </a:moveTo>
                <a:lnTo>
                  <a:pt x="562362" y="783208"/>
                </a:lnTo>
                <a:lnTo>
                  <a:pt x="562471" y="783280"/>
                </a:lnTo>
                <a:lnTo>
                  <a:pt x="562471" y="783604"/>
                </a:lnTo>
                <a:lnTo>
                  <a:pt x="562362" y="783712"/>
                </a:lnTo>
                <a:lnTo>
                  <a:pt x="561966" y="783712"/>
                </a:lnTo>
                <a:lnTo>
                  <a:pt x="561894" y="783604"/>
                </a:lnTo>
                <a:lnTo>
                  <a:pt x="561894" y="783280"/>
                </a:lnTo>
                <a:close/>
                <a:moveTo>
                  <a:pt x="568348" y="781298"/>
                </a:moveTo>
                <a:lnTo>
                  <a:pt x="568673" y="781298"/>
                </a:lnTo>
                <a:lnTo>
                  <a:pt x="568745" y="781514"/>
                </a:lnTo>
                <a:lnTo>
                  <a:pt x="568276" y="781910"/>
                </a:lnTo>
                <a:lnTo>
                  <a:pt x="568168" y="781802"/>
                </a:lnTo>
                <a:lnTo>
                  <a:pt x="568168" y="781514"/>
                </a:lnTo>
                <a:close/>
                <a:moveTo>
                  <a:pt x="567663" y="781298"/>
                </a:moveTo>
                <a:lnTo>
                  <a:pt x="567879" y="781406"/>
                </a:lnTo>
                <a:lnTo>
                  <a:pt x="567879" y="781802"/>
                </a:lnTo>
                <a:lnTo>
                  <a:pt x="567663" y="781910"/>
                </a:lnTo>
                <a:lnTo>
                  <a:pt x="567375" y="781910"/>
                </a:lnTo>
                <a:lnTo>
                  <a:pt x="567266" y="781694"/>
                </a:lnTo>
                <a:close/>
                <a:moveTo>
                  <a:pt x="551437" y="778198"/>
                </a:moveTo>
                <a:lnTo>
                  <a:pt x="552519" y="779315"/>
                </a:lnTo>
                <a:lnTo>
                  <a:pt x="552410" y="779892"/>
                </a:lnTo>
                <a:lnTo>
                  <a:pt x="552338" y="780108"/>
                </a:lnTo>
                <a:lnTo>
                  <a:pt x="551221" y="778991"/>
                </a:lnTo>
                <a:lnTo>
                  <a:pt x="551329" y="778414"/>
                </a:lnTo>
                <a:close/>
                <a:moveTo>
                  <a:pt x="547326" y="773909"/>
                </a:moveTo>
                <a:lnTo>
                  <a:pt x="547939" y="773909"/>
                </a:lnTo>
                <a:lnTo>
                  <a:pt x="548047" y="774126"/>
                </a:lnTo>
                <a:lnTo>
                  <a:pt x="548047" y="774414"/>
                </a:lnTo>
                <a:lnTo>
                  <a:pt x="547939" y="774522"/>
                </a:lnTo>
                <a:lnTo>
                  <a:pt x="547218" y="774522"/>
                </a:lnTo>
                <a:lnTo>
                  <a:pt x="547146" y="774414"/>
                </a:lnTo>
                <a:lnTo>
                  <a:pt x="547146" y="774017"/>
                </a:lnTo>
                <a:close/>
                <a:moveTo>
                  <a:pt x="526629" y="765944"/>
                </a:moveTo>
                <a:lnTo>
                  <a:pt x="526917" y="766233"/>
                </a:lnTo>
                <a:lnTo>
                  <a:pt x="527314" y="766233"/>
                </a:lnTo>
                <a:lnTo>
                  <a:pt x="527422" y="766341"/>
                </a:lnTo>
                <a:lnTo>
                  <a:pt x="527422" y="766918"/>
                </a:lnTo>
                <a:lnTo>
                  <a:pt x="527206" y="767134"/>
                </a:lnTo>
                <a:lnTo>
                  <a:pt x="526629" y="767026"/>
                </a:lnTo>
                <a:lnTo>
                  <a:pt x="526413" y="766918"/>
                </a:lnTo>
                <a:lnTo>
                  <a:pt x="526521" y="766017"/>
                </a:lnTo>
                <a:close/>
                <a:moveTo>
                  <a:pt x="825262" y="763746"/>
                </a:moveTo>
                <a:lnTo>
                  <a:pt x="826019" y="763746"/>
                </a:lnTo>
                <a:lnTo>
                  <a:pt x="826308" y="764034"/>
                </a:lnTo>
                <a:lnTo>
                  <a:pt x="826921" y="764142"/>
                </a:lnTo>
                <a:lnTo>
                  <a:pt x="827209" y="764431"/>
                </a:lnTo>
                <a:lnTo>
                  <a:pt x="827498" y="764431"/>
                </a:lnTo>
                <a:lnTo>
                  <a:pt x="828616" y="765440"/>
                </a:lnTo>
                <a:lnTo>
                  <a:pt x="828616" y="766017"/>
                </a:lnTo>
                <a:lnTo>
                  <a:pt x="828904" y="766341"/>
                </a:lnTo>
                <a:lnTo>
                  <a:pt x="828904" y="766629"/>
                </a:lnTo>
                <a:lnTo>
                  <a:pt x="829229" y="766918"/>
                </a:lnTo>
                <a:lnTo>
                  <a:pt x="829120" y="767530"/>
                </a:lnTo>
                <a:lnTo>
                  <a:pt x="829517" y="767819"/>
                </a:lnTo>
                <a:lnTo>
                  <a:pt x="829409" y="768431"/>
                </a:lnTo>
                <a:lnTo>
                  <a:pt x="829733" y="768720"/>
                </a:lnTo>
                <a:lnTo>
                  <a:pt x="829733" y="769044"/>
                </a:lnTo>
                <a:lnTo>
                  <a:pt x="830022" y="769332"/>
                </a:lnTo>
                <a:lnTo>
                  <a:pt x="830022" y="769621"/>
                </a:lnTo>
                <a:lnTo>
                  <a:pt x="830310" y="769909"/>
                </a:lnTo>
                <a:lnTo>
                  <a:pt x="830310" y="772035"/>
                </a:lnTo>
                <a:lnTo>
                  <a:pt x="830707" y="772432"/>
                </a:lnTo>
                <a:lnTo>
                  <a:pt x="832907" y="772504"/>
                </a:lnTo>
                <a:lnTo>
                  <a:pt x="833231" y="772828"/>
                </a:lnTo>
                <a:lnTo>
                  <a:pt x="833520" y="772828"/>
                </a:lnTo>
                <a:lnTo>
                  <a:pt x="833808" y="772504"/>
                </a:lnTo>
                <a:lnTo>
                  <a:pt x="834133" y="772828"/>
                </a:lnTo>
                <a:lnTo>
                  <a:pt x="834529" y="772504"/>
                </a:lnTo>
                <a:lnTo>
                  <a:pt x="835106" y="772612"/>
                </a:lnTo>
                <a:lnTo>
                  <a:pt x="835214" y="772720"/>
                </a:lnTo>
                <a:lnTo>
                  <a:pt x="835214" y="773008"/>
                </a:lnTo>
                <a:lnTo>
                  <a:pt x="835395" y="773116"/>
                </a:lnTo>
                <a:lnTo>
                  <a:pt x="835719" y="772936"/>
                </a:lnTo>
                <a:lnTo>
                  <a:pt x="836296" y="772936"/>
                </a:lnTo>
                <a:lnTo>
                  <a:pt x="836621" y="773225"/>
                </a:lnTo>
                <a:lnTo>
                  <a:pt x="836909" y="773225"/>
                </a:lnTo>
                <a:lnTo>
                  <a:pt x="837089" y="773333"/>
                </a:lnTo>
                <a:lnTo>
                  <a:pt x="837089" y="773909"/>
                </a:lnTo>
                <a:lnTo>
                  <a:pt x="837197" y="774126"/>
                </a:lnTo>
                <a:lnTo>
                  <a:pt x="837486" y="773801"/>
                </a:lnTo>
                <a:lnTo>
                  <a:pt x="838099" y="773801"/>
                </a:lnTo>
                <a:lnTo>
                  <a:pt x="838423" y="773513"/>
                </a:lnTo>
                <a:lnTo>
                  <a:pt x="839397" y="773513"/>
                </a:lnTo>
                <a:lnTo>
                  <a:pt x="839685" y="773225"/>
                </a:lnTo>
                <a:lnTo>
                  <a:pt x="840010" y="773225"/>
                </a:lnTo>
                <a:lnTo>
                  <a:pt x="840298" y="772900"/>
                </a:lnTo>
                <a:lnTo>
                  <a:pt x="840623" y="772900"/>
                </a:lnTo>
                <a:lnTo>
                  <a:pt x="841308" y="772432"/>
                </a:lnTo>
                <a:lnTo>
                  <a:pt x="841885" y="772432"/>
                </a:lnTo>
                <a:lnTo>
                  <a:pt x="841993" y="772215"/>
                </a:lnTo>
                <a:lnTo>
                  <a:pt x="842101" y="771603"/>
                </a:lnTo>
                <a:lnTo>
                  <a:pt x="842210" y="771531"/>
                </a:lnTo>
                <a:lnTo>
                  <a:pt x="842498" y="771531"/>
                </a:lnTo>
                <a:lnTo>
                  <a:pt x="843111" y="770918"/>
                </a:lnTo>
                <a:lnTo>
                  <a:pt x="843508" y="770918"/>
                </a:lnTo>
                <a:lnTo>
                  <a:pt x="843796" y="770630"/>
                </a:lnTo>
                <a:lnTo>
                  <a:pt x="845274" y="770702"/>
                </a:lnTo>
                <a:lnTo>
                  <a:pt x="845599" y="771026"/>
                </a:lnTo>
                <a:lnTo>
                  <a:pt x="847474" y="771026"/>
                </a:lnTo>
                <a:lnTo>
                  <a:pt x="847799" y="770702"/>
                </a:lnTo>
                <a:lnTo>
                  <a:pt x="848087" y="770702"/>
                </a:lnTo>
                <a:lnTo>
                  <a:pt x="848375" y="770413"/>
                </a:lnTo>
                <a:lnTo>
                  <a:pt x="849277" y="770413"/>
                </a:lnTo>
                <a:lnTo>
                  <a:pt x="850070" y="771206"/>
                </a:lnTo>
                <a:lnTo>
                  <a:pt x="850070" y="771531"/>
                </a:lnTo>
                <a:lnTo>
                  <a:pt x="850395" y="771819"/>
                </a:lnTo>
                <a:lnTo>
                  <a:pt x="850395" y="772107"/>
                </a:lnTo>
                <a:lnTo>
                  <a:pt x="850575" y="772215"/>
                </a:lnTo>
                <a:lnTo>
                  <a:pt x="850864" y="772215"/>
                </a:lnTo>
                <a:lnTo>
                  <a:pt x="851188" y="771999"/>
                </a:lnTo>
                <a:lnTo>
                  <a:pt x="852991" y="771999"/>
                </a:lnTo>
                <a:lnTo>
                  <a:pt x="853460" y="771531"/>
                </a:lnTo>
                <a:lnTo>
                  <a:pt x="853460" y="771314"/>
                </a:lnTo>
                <a:lnTo>
                  <a:pt x="853784" y="771026"/>
                </a:lnTo>
                <a:lnTo>
                  <a:pt x="853784" y="770413"/>
                </a:lnTo>
                <a:lnTo>
                  <a:pt x="853965" y="770233"/>
                </a:lnTo>
                <a:lnTo>
                  <a:pt x="858255" y="770305"/>
                </a:lnTo>
                <a:lnTo>
                  <a:pt x="858760" y="769909"/>
                </a:lnTo>
                <a:lnTo>
                  <a:pt x="858760" y="769621"/>
                </a:lnTo>
                <a:lnTo>
                  <a:pt x="859049" y="769332"/>
                </a:lnTo>
                <a:lnTo>
                  <a:pt x="859049" y="768720"/>
                </a:lnTo>
                <a:lnTo>
                  <a:pt x="859265" y="768503"/>
                </a:lnTo>
                <a:lnTo>
                  <a:pt x="859554" y="768828"/>
                </a:lnTo>
                <a:lnTo>
                  <a:pt x="859842" y="768828"/>
                </a:lnTo>
                <a:lnTo>
                  <a:pt x="860058" y="769008"/>
                </a:lnTo>
                <a:lnTo>
                  <a:pt x="860058" y="769332"/>
                </a:lnTo>
                <a:lnTo>
                  <a:pt x="861248" y="770522"/>
                </a:lnTo>
                <a:lnTo>
                  <a:pt x="861140" y="771134"/>
                </a:lnTo>
                <a:lnTo>
                  <a:pt x="861356" y="771206"/>
                </a:lnTo>
                <a:lnTo>
                  <a:pt x="861645" y="771206"/>
                </a:lnTo>
                <a:lnTo>
                  <a:pt x="861969" y="771026"/>
                </a:lnTo>
                <a:lnTo>
                  <a:pt x="862258" y="771314"/>
                </a:lnTo>
                <a:lnTo>
                  <a:pt x="862546" y="771314"/>
                </a:lnTo>
                <a:lnTo>
                  <a:pt x="862763" y="771423"/>
                </a:lnTo>
                <a:lnTo>
                  <a:pt x="862763" y="771711"/>
                </a:lnTo>
                <a:lnTo>
                  <a:pt x="863051" y="772035"/>
                </a:lnTo>
                <a:lnTo>
                  <a:pt x="863051" y="773225"/>
                </a:lnTo>
                <a:lnTo>
                  <a:pt x="863376" y="773513"/>
                </a:lnTo>
                <a:lnTo>
                  <a:pt x="863376" y="774702"/>
                </a:lnTo>
                <a:lnTo>
                  <a:pt x="863664" y="775027"/>
                </a:lnTo>
                <a:lnTo>
                  <a:pt x="863664" y="775603"/>
                </a:lnTo>
                <a:lnTo>
                  <a:pt x="864061" y="776108"/>
                </a:lnTo>
                <a:lnTo>
                  <a:pt x="864349" y="776108"/>
                </a:lnTo>
                <a:lnTo>
                  <a:pt x="864962" y="776720"/>
                </a:lnTo>
                <a:lnTo>
                  <a:pt x="865972" y="776720"/>
                </a:lnTo>
                <a:lnTo>
                  <a:pt x="866260" y="776396"/>
                </a:lnTo>
                <a:lnTo>
                  <a:pt x="867739" y="776396"/>
                </a:lnTo>
                <a:lnTo>
                  <a:pt x="868063" y="776108"/>
                </a:lnTo>
                <a:lnTo>
                  <a:pt x="868640" y="776108"/>
                </a:lnTo>
                <a:lnTo>
                  <a:pt x="869361" y="775495"/>
                </a:lnTo>
                <a:lnTo>
                  <a:pt x="869650" y="775603"/>
                </a:lnTo>
                <a:lnTo>
                  <a:pt x="869938" y="775315"/>
                </a:lnTo>
                <a:lnTo>
                  <a:pt x="870263" y="775315"/>
                </a:lnTo>
                <a:lnTo>
                  <a:pt x="870840" y="774702"/>
                </a:lnTo>
                <a:lnTo>
                  <a:pt x="871849" y="774702"/>
                </a:lnTo>
                <a:lnTo>
                  <a:pt x="872138" y="775027"/>
                </a:lnTo>
                <a:lnTo>
                  <a:pt x="873039" y="775027"/>
                </a:lnTo>
                <a:lnTo>
                  <a:pt x="873364" y="774702"/>
                </a:lnTo>
                <a:lnTo>
                  <a:pt x="873941" y="774702"/>
                </a:lnTo>
                <a:lnTo>
                  <a:pt x="874950" y="773909"/>
                </a:lnTo>
                <a:lnTo>
                  <a:pt x="875527" y="773909"/>
                </a:lnTo>
                <a:lnTo>
                  <a:pt x="875852" y="773621"/>
                </a:lnTo>
                <a:lnTo>
                  <a:pt x="877438" y="773621"/>
                </a:lnTo>
                <a:lnTo>
                  <a:pt x="877727" y="773909"/>
                </a:lnTo>
                <a:lnTo>
                  <a:pt x="878917" y="773909"/>
                </a:lnTo>
                <a:lnTo>
                  <a:pt x="879241" y="774198"/>
                </a:lnTo>
                <a:lnTo>
                  <a:pt x="880143" y="774198"/>
                </a:lnTo>
                <a:lnTo>
                  <a:pt x="880431" y="774522"/>
                </a:lnTo>
                <a:lnTo>
                  <a:pt x="883532" y="774630"/>
                </a:lnTo>
                <a:lnTo>
                  <a:pt x="884325" y="773909"/>
                </a:lnTo>
                <a:lnTo>
                  <a:pt x="884325" y="773621"/>
                </a:lnTo>
                <a:lnTo>
                  <a:pt x="884794" y="773116"/>
                </a:lnTo>
                <a:lnTo>
                  <a:pt x="885119" y="773405"/>
                </a:lnTo>
                <a:lnTo>
                  <a:pt x="885732" y="773405"/>
                </a:lnTo>
                <a:lnTo>
                  <a:pt x="886922" y="774630"/>
                </a:lnTo>
                <a:lnTo>
                  <a:pt x="887210" y="774630"/>
                </a:lnTo>
                <a:lnTo>
                  <a:pt x="887607" y="774414"/>
                </a:lnTo>
                <a:lnTo>
                  <a:pt x="887931" y="774414"/>
                </a:lnTo>
                <a:lnTo>
                  <a:pt x="888220" y="774126"/>
                </a:lnTo>
                <a:lnTo>
                  <a:pt x="888797" y="774126"/>
                </a:lnTo>
                <a:lnTo>
                  <a:pt x="889410" y="774702"/>
                </a:lnTo>
                <a:lnTo>
                  <a:pt x="889698" y="774702"/>
                </a:lnTo>
                <a:lnTo>
                  <a:pt x="890527" y="775423"/>
                </a:lnTo>
                <a:lnTo>
                  <a:pt x="890527" y="776324"/>
                </a:lnTo>
                <a:lnTo>
                  <a:pt x="890203" y="776612"/>
                </a:lnTo>
                <a:lnTo>
                  <a:pt x="890203" y="776901"/>
                </a:lnTo>
                <a:lnTo>
                  <a:pt x="890023" y="777009"/>
                </a:lnTo>
                <a:lnTo>
                  <a:pt x="889410" y="777009"/>
                </a:lnTo>
                <a:lnTo>
                  <a:pt x="888328" y="778126"/>
                </a:lnTo>
                <a:lnTo>
                  <a:pt x="888328" y="778703"/>
                </a:lnTo>
                <a:lnTo>
                  <a:pt x="887607" y="779207"/>
                </a:lnTo>
                <a:lnTo>
                  <a:pt x="887607" y="780397"/>
                </a:lnTo>
                <a:lnTo>
                  <a:pt x="887318" y="780685"/>
                </a:lnTo>
                <a:lnTo>
                  <a:pt x="887210" y="786091"/>
                </a:lnTo>
                <a:lnTo>
                  <a:pt x="887715" y="786379"/>
                </a:lnTo>
                <a:lnTo>
                  <a:pt x="887426" y="786704"/>
                </a:lnTo>
                <a:lnTo>
                  <a:pt x="887607" y="786776"/>
                </a:lnTo>
                <a:lnTo>
                  <a:pt x="887895" y="786776"/>
                </a:lnTo>
                <a:lnTo>
                  <a:pt x="888003" y="786992"/>
                </a:lnTo>
                <a:lnTo>
                  <a:pt x="888003" y="787280"/>
                </a:lnTo>
                <a:lnTo>
                  <a:pt x="887715" y="787605"/>
                </a:lnTo>
                <a:lnTo>
                  <a:pt x="887715" y="788506"/>
                </a:lnTo>
                <a:lnTo>
                  <a:pt x="886813" y="789299"/>
                </a:lnTo>
                <a:lnTo>
                  <a:pt x="886813" y="789875"/>
                </a:lnTo>
                <a:lnTo>
                  <a:pt x="886417" y="790164"/>
                </a:lnTo>
                <a:lnTo>
                  <a:pt x="886417" y="791677"/>
                </a:lnTo>
                <a:lnTo>
                  <a:pt x="885912" y="792074"/>
                </a:lnTo>
                <a:lnTo>
                  <a:pt x="884722" y="792074"/>
                </a:lnTo>
                <a:lnTo>
                  <a:pt x="884434" y="792362"/>
                </a:lnTo>
                <a:lnTo>
                  <a:pt x="883532" y="792362"/>
                </a:lnTo>
                <a:lnTo>
                  <a:pt x="883244" y="792650"/>
                </a:lnTo>
                <a:lnTo>
                  <a:pt x="882523" y="792650"/>
                </a:lnTo>
                <a:lnTo>
                  <a:pt x="882234" y="792975"/>
                </a:lnTo>
                <a:lnTo>
                  <a:pt x="881910" y="792975"/>
                </a:lnTo>
                <a:lnTo>
                  <a:pt x="881116" y="793659"/>
                </a:lnTo>
                <a:lnTo>
                  <a:pt x="881116" y="793948"/>
                </a:lnTo>
                <a:lnTo>
                  <a:pt x="881441" y="794272"/>
                </a:lnTo>
                <a:lnTo>
                  <a:pt x="881441" y="794885"/>
                </a:lnTo>
                <a:lnTo>
                  <a:pt x="883208" y="796651"/>
                </a:lnTo>
                <a:lnTo>
                  <a:pt x="883208" y="797552"/>
                </a:lnTo>
                <a:lnTo>
                  <a:pt x="882919" y="797876"/>
                </a:lnTo>
                <a:lnTo>
                  <a:pt x="882919" y="798453"/>
                </a:lnTo>
                <a:lnTo>
                  <a:pt x="882595" y="798777"/>
                </a:lnTo>
                <a:lnTo>
                  <a:pt x="882595" y="799642"/>
                </a:lnTo>
                <a:lnTo>
                  <a:pt x="882306" y="799967"/>
                </a:lnTo>
                <a:lnTo>
                  <a:pt x="882198" y="801048"/>
                </a:lnTo>
                <a:lnTo>
                  <a:pt x="881910" y="801372"/>
                </a:lnTo>
                <a:lnTo>
                  <a:pt x="881910" y="803138"/>
                </a:lnTo>
                <a:lnTo>
                  <a:pt x="880503" y="804436"/>
                </a:lnTo>
                <a:lnTo>
                  <a:pt x="880215" y="804436"/>
                </a:lnTo>
                <a:lnTo>
                  <a:pt x="879998" y="804652"/>
                </a:lnTo>
                <a:lnTo>
                  <a:pt x="879998" y="805156"/>
                </a:lnTo>
                <a:lnTo>
                  <a:pt x="879710" y="805445"/>
                </a:lnTo>
                <a:lnTo>
                  <a:pt x="879710" y="805841"/>
                </a:lnTo>
                <a:lnTo>
                  <a:pt x="879025" y="806346"/>
                </a:lnTo>
                <a:lnTo>
                  <a:pt x="879025" y="807823"/>
                </a:lnTo>
                <a:lnTo>
                  <a:pt x="878700" y="808148"/>
                </a:lnTo>
                <a:lnTo>
                  <a:pt x="878700" y="808436"/>
                </a:lnTo>
                <a:lnTo>
                  <a:pt x="877799" y="809337"/>
                </a:lnTo>
                <a:lnTo>
                  <a:pt x="877799" y="809625"/>
                </a:lnTo>
                <a:lnTo>
                  <a:pt x="875744" y="811535"/>
                </a:lnTo>
                <a:lnTo>
                  <a:pt x="875419" y="811535"/>
                </a:lnTo>
                <a:lnTo>
                  <a:pt x="874626" y="812220"/>
                </a:lnTo>
                <a:lnTo>
                  <a:pt x="874626" y="812545"/>
                </a:lnTo>
                <a:lnTo>
                  <a:pt x="874337" y="812833"/>
                </a:lnTo>
                <a:lnTo>
                  <a:pt x="874337" y="813734"/>
                </a:lnTo>
                <a:lnTo>
                  <a:pt x="873220" y="814743"/>
                </a:lnTo>
                <a:lnTo>
                  <a:pt x="872931" y="814743"/>
                </a:lnTo>
                <a:lnTo>
                  <a:pt x="872534" y="815031"/>
                </a:lnTo>
                <a:lnTo>
                  <a:pt x="871921" y="815031"/>
                </a:lnTo>
                <a:lnTo>
                  <a:pt x="870840" y="816040"/>
                </a:lnTo>
                <a:lnTo>
                  <a:pt x="870840" y="816329"/>
                </a:lnTo>
                <a:lnTo>
                  <a:pt x="870551" y="816617"/>
                </a:lnTo>
                <a:lnTo>
                  <a:pt x="870551" y="817230"/>
                </a:lnTo>
                <a:lnTo>
                  <a:pt x="870227" y="817518"/>
                </a:lnTo>
                <a:lnTo>
                  <a:pt x="870227" y="817842"/>
                </a:lnTo>
                <a:lnTo>
                  <a:pt x="869830" y="818131"/>
                </a:lnTo>
                <a:lnTo>
                  <a:pt x="869830" y="820113"/>
                </a:lnTo>
                <a:lnTo>
                  <a:pt x="869542" y="820437"/>
                </a:lnTo>
                <a:lnTo>
                  <a:pt x="869433" y="824005"/>
                </a:lnTo>
                <a:lnTo>
                  <a:pt x="869145" y="824330"/>
                </a:lnTo>
                <a:lnTo>
                  <a:pt x="869145" y="825519"/>
                </a:lnTo>
                <a:lnTo>
                  <a:pt x="869433" y="825807"/>
                </a:lnTo>
                <a:lnTo>
                  <a:pt x="869433" y="827321"/>
                </a:lnTo>
                <a:lnTo>
                  <a:pt x="869722" y="827609"/>
                </a:lnTo>
                <a:lnTo>
                  <a:pt x="869722" y="828402"/>
                </a:lnTo>
                <a:lnTo>
                  <a:pt x="870046" y="828799"/>
                </a:lnTo>
                <a:lnTo>
                  <a:pt x="870046" y="829592"/>
                </a:lnTo>
                <a:lnTo>
                  <a:pt x="870335" y="829916"/>
                </a:lnTo>
                <a:lnTo>
                  <a:pt x="870335" y="830601"/>
                </a:lnTo>
                <a:lnTo>
                  <a:pt x="870623" y="830817"/>
                </a:lnTo>
                <a:lnTo>
                  <a:pt x="870623" y="831682"/>
                </a:lnTo>
                <a:lnTo>
                  <a:pt x="870948" y="832006"/>
                </a:lnTo>
                <a:lnTo>
                  <a:pt x="870948" y="832295"/>
                </a:lnTo>
                <a:lnTo>
                  <a:pt x="871236" y="832583"/>
                </a:lnTo>
                <a:lnTo>
                  <a:pt x="871236" y="832907"/>
                </a:lnTo>
                <a:lnTo>
                  <a:pt x="871345" y="833088"/>
                </a:lnTo>
                <a:lnTo>
                  <a:pt x="871633" y="833088"/>
                </a:lnTo>
                <a:lnTo>
                  <a:pt x="872534" y="833989"/>
                </a:lnTo>
                <a:lnTo>
                  <a:pt x="872823" y="833989"/>
                </a:lnTo>
                <a:lnTo>
                  <a:pt x="873147" y="834277"/>
                </a:lnTo>
                <a:lnTo>
                  <a:pt x="873544" y="834277"/>
                </a:lnTo>
                <a:lnTo>
                  <a:pt x="873833" y="834601"/>
                </a:lnTo>
                <a:lnTo>
                  <a:pt x="874157" y="834601"/>
                </a:lnTo>
                <a:lnTo>
                  <a:pt x="874446" y="834890"/>
                </a:lnTo>
                <a:lnTo>
                  <a:pt x="874734" y="834890"/>
                </a:lnTo>
                <a:lnTo>
                  <a:pt x="875022" y="834601"/>
                </a:lnTo>
                <a:lnTo>
                  <a:pt x="875924" y="834601"/>
                </a:lnTo>
                <a:lnTo>
                  <a:pt x="876248" y="834890"/>
                </a:lnTo>
                <a:lnTo>
                  <a:pt x="876934" y="834998"/>
                </a:lnTo>
                <a:lnTo>
                  <a:pt x="877222" y="834673"/>
                </a:lnTo>
                <a:lnTo>
                  <a:pt x="877835" y="834673"/>
                </a:lnTo>
                <a:lnTo>
                  <a:pt x="878159" y="834998"/>
                </a:lnTo>
                <a:lnTo>
                  <a:pt x="878448" y="834673"/>
                </a:lnTo>
                <a:lnTo>
                  <a:pt x="879422" y="834673"/>
                </a:lnTo>
                <a:lnTo>
                  <a:pt x="879746" y="834385"/>
                </a:lnTo>
                <a:lnTo>
                  <a:pt x="880035" y="834385"/>
                </a:lnTo>
                <a:lnTo>
                  <a:pt x="880648" y="833772"/>
                </a:lnTo>
                <a:lnTo>
                  <a:pt x="880936" y="833772"/>
                </a:lnTo>
                <a:lnTo>
                  <a:pt x="881260" y="833484"/>
                </a:lnTo>
                <a:lnTo>
                  <a:pt x="882559" y="833592"/>
                </a:lnTo>
                <a:lnTo>
                  <a:pt x="882847" y="833268"/>
                </a:lnTo>
                <a:lnTo>
                  <a:pt x="884722" y="833268"/>
                </a:lnTo>
                <a:lnTo>
                  <a:pt x="884830" y="833484"/>
                </a:lnTo>
                <a:lnTo>
                  <a:pt x="884830" y="836980"/>
                </a:lnTo>
                <a:lnTo>
                  <a:pt x="884542" y="837268"/>
                </a:lnTo>
                <a:lnTo>
                  <a:pt x="884434" y="838169"/>
                </a:lnTo>
                <a:lnTo>
                  <a:pt x="884145" y="838458"/>
                </a:lnTo>
                <a:lnTo>
                  <a:pt x="884145" y="838782"/>
                </a:lnTo>
                <a:lnTo>
                  <a:pt x="883821" y="839070"/>
                </a:lnTo>
                <a:lnTo>
                  <a:pt x="883821" y="839359"/>
                </a:lnTo>
                <a:lnTo>
                  <a:pt x="883532" y="839683"/>
                </a:lnTo>
                <a:lnTo>
                  <a:pt x="883532" y="840260"/>
                </a:lnTo>
                <a:lnTo>
                  <a:pt x="883821" y="840584"/>
                </a:lnTo>
                <a:lnTo>
                  <a:pt x="883821" y="841161"/>
                </a:lnTo>
                <a:lnTo>
                  <a:pt x="884145" y="841485"/>
                </a:lnTo>
                <a:lnTo>
                  <a:pt x="884145" y="841990"/>
                </a:lnTo>
                <a:lnTo>
                  <a:pt x="884434" y="842278"/>
                </a:lnTo>
                <a:lnTo>
                  <a:pt x="884434" y="844080"/>
                </a:lnTo>
                <a:lnTo>
                  <a:pt x="883244" y="845053"/>
                </a:lnTo>
                <a:lnTo>
                  <a:pt x="882631" y="845053"/>
                </a:lnTo>
                <a:lnTo>
                  <a:pt x="882559" y="845269"/>
                </a:lnTo>
                <a:lnTo>
                  <a:pt x="882559" y="845558"/>
                </a:lnTo>
                <a:lnTo>
                  <a:pt x="882847" y="845846"/>
                </a:lnTo>
                <a:lnTo>
                  <a:pt x="882847" y="846170"/>
                </a:lnTo>
                <a:lnTo>
                  <a:pt x="882559" y="846459"/>
                </a:lnTo>
                <a:lnTo>
                  <a:pt x="882450" y="846747"/>
                </a:lnTo>
                <a:lnTo>
                  <a:pt x="882342" y="846855"/>
                </a:lnTo>
                <a:lnTo>
                  <a:pt x="882054" y="846567"/>
                </a:lnTo>
                <a:lnTo>
                  <a:pt x="881152" y="846567"/>
                </a:lnTo>
                <a:lnTo>
                  <a:pt x="880756" y="846855"/>
                </a:lnTo>
                <a:lnTo>
                  <a:pt x="880467" y="846567"/>
                </a:lnTo>
                <a:lnTo>
                  <a:pt x="880143" y="846855"/>
                </a:lnTo>
                <a:lnTo>
                  <a:pt x="878268" y="846855"/>
                </a:lnTo>
                <a:lnTo>
                  <a:pt x="878159" y="846963"/>
                </a:lnTo>
                <a:lnTo>
                  <a:pt x="878159" y="847251"/>
                </a:lnTo>
                <a:lnTo>
                  <a:pt x="880251" y="849342"/>
                </a:lnTo>
                <a:lnTo>
                  <a:pt x="880251" y="849666"/>
                </a:lnTo>
                <a:lnTo>
                  <a:pt x="880864" y="850243"/>
                </a:lnTo>
                <a:lnTo>
                  <a:pt x="880864" y="851144"/>
                </a:lnTo>
                <a:lnTo>
                  <a:pt x="880539" y="851432"/>
                </a:lnTo>
                <a:lnTo>
                  <a:pt x="880539" y="851756"/>
                </a:lnTo>
                <a:lnTo>
                  <a:pt x="878953" y="853234"/>
                </a:lnTo>
                <a:lnTo>
                  <a:pt x="878953" y="853739"/>
                </a:lnTo>
                <a:lnTo>
                  <a:pt x="878772" y="853955"/>
                </a:lnTo>
                <a:lnTo>
                  <a:pt x="878159" y="853955"/>
                </a:lnTo>
                <a:lnTo>
                  <a:pt x="878051" y="854027"/>
                </a:lnTo>
                <a:lnTo>
                  <a:pt x="877979" y="855541"/>
                </a:lnTo>
                <a:lnTo>
                  <a:pt x="877655" y="855829"/>
                </a:lnTo>
                <a:lnTo>
                  <a:pt x="877655" y="856730"/>
                </a:lnTo>
                <a:lnTo>
                  <a:pt x="876753" y="857523"/>
                </a:lnTo>
                <a:lnTo>
                  <a:pt x="876681" y="858532"/>
                </a:lnTo>
                <a:lnTo>
                  <a:pt x="877078" y="858820"/>
                </a:lnTo>
                <a:lnTo>
                  <a:pt x="876970" y="860226"/>
                </a:lnTo>
                <a:lnTo>
                  <a:pt x="876681" y="860514"/>
                </a:lnTo>
                <a:lnTo>
                  <a:pt x="876681" y="860839"/>
                </a:lnTo>
                <a:lnTo>
                  <a:pt x="876068" y="861451"/>
                </a:lnTo>
                <a:lnTo>
                  <a:pt x="876068" y="861740"/>
                </a:lnTo>
                <a:lnTo>
                  <a:pt x="875383" y="862352"/>
                </a:lnTo>
                <a:lnTo>
                  <a:pt x="875383" y="862641"/>
                </a:lnTo>
                <a:lnTo>
                  <a:pt x="874770" y="863217"/>
                </a:lnTo>
                <a:lnTo>
                  <a:pt x="874770" y="863542"/>
                </a:lnTo>
                <a:lnTo>
                  <a:pt x="875059" y="863830"/>
                </a:lnTo>
                <a:lnTo>
                  <a:pt x="875059" y="864731"/>
                </a:lnTo>
                <a:lnTo>
                  <a:pt x="874770" y="865019"/>
                </a:lnTo>
                <a:lnTo>
                  <a:pt x="874770" y="865344"/>
                </a:lnTo>
                <a:lnTo>
                  <a:pt x="875059" y="865524"/>
                </a:lnTo>
                <a:lnTo>
                  <a:pt x="874770" y="865920"/>
                </a:lnTo>
                <a:lnTo>
                  <a:pt x="874770" y="866389"/>
                </a:lnTo>
                <a:lnTo>
                  <a:pt x="874373" y="866677"/>
                </a:lnTo>
                <a:lnTo>
                  <a:pt x="874373" y="867001"/>
                </a:lnTo>
                <a:lnTo>
                  <a:pt x="874085" y="867290"/>
                </a:lnTo>
                <a:lnTo>
                  <a:pt x="874085" y="867902"/>
                </a:lnTo>
                <a:lnTo>
                  <a:pt x="873760" y="868191"/>
                </a:lnTo>
                <a:lnTo>
                  <a:pt x="873688" y="870281"/>
                </a:lnTo>
                <a:lnTo>
                  <a:pt x="873364" y="870569"/>
                </a:lnTo>
                <a:lnTo>
                  <a:pt x="873364" y="870894"/>
                </a:lnTo>
                <a:lnTo>
                  <a:pt x="873075" y="871074"/>
                </a:lnTo>
                <a:lnTo>
                  <a:pt x="873075" y="872083"/>
                </a:lnTo>
                <a:lnTo>
                  <a:pt x="872570" y="872480"/>
                </a:lnTo>
                <a:lnTo>
                  <a:pt x="871994" y="872480"/>
                </a:lnTo>
                <a:lnTo>
                  <a:pt x="871489" y="872876"/>
                </a:lnTo>
                <a:lnTo>
                  <a:pt x="871489" y="873489"/>
                </a:lnTo>
                <a:lnTo>
                  <a:pt x="871164" y="873777"/>
                </a:lnTo>
                <a:lnTo>
                  <a:pt x="871164" y="874065"/>
                </a:lnTo>
                <a:lnTo>
                  <a:pt x="870587" y="874678"/>
                </a:lnTo>
                <a:lnTo>
                  <a:pt x="870479" y="874966"/>
                </a:lnTo>
                <a:lnTo>
                  <a:pt x="869902" y="875579"/>
                </a:lnTo>
                <a:lnTo>
                  <a:pt x="869902" y="876192"/>
                </a:lnTo>
                <a:lnTo>
                  <a:pt x="869794" y="876264"/>
                </a:lnTo>
                <a:lnTo>
                  <a:pt x="869073" y="876264"/>
                </a:lnTo>
                <a:lnTo>
                  <a:pt x="868784" y="876588"/>
                </a:lnTo>
                <a:lnTo>
                  <a:pt x="868496" y="876588"/>
                </a:lnTo>
                <a:lnTo>
                  <a:pt x="867883" y="877165"/>
                </a:lnTo>
                <a:lnTo>
                  <a:pt x="867198" y="877165"/>
                </a:lnTo>
                <a:lnTo>
                  <a:pt x="866873" y="877381"/>
                </a:lnTo>
                <a:lnTo>
                  <a:pt x="866585" y="877381"/>
                </a:lnTo>
                <a:lnTo>
                  <a:pt x="866008" y="877958"/>
                </a:lnTo>
                <a:lnTo>
                  <a:pt x="865683" y="877958"/>
                </a:lnTo>
                <a:lnTo>
                  <a:pt x="865503" y="878138"/>
                </a:lnTo>
                <a:lnTo>
                  <a:pt x="865503" y="878462"/>
                </a:lnTo>
                <a:lnTo>
                  <a:pt x="865179" y="878751"/>
                </a:lnTo>
                <a:lnTo>
                  <a:pt x="865179" y="879255"/>
                </a:lnTo>
                <a:lnTo>
                  <a:pt x="862618" y="881670"/>
                </a:lnTo>
                <a:lnTo>
                  <a:pt x="862618" y="882247"/>
                </a:lnTo>
                <a:lnTo>
                  <a:pt x="862005" y="882859"/>
                </a:lnTo>
                <a:lnTo>
                  <a:pt x="862005" y="883148"/>
                </a:lnTo>
                <a:lnTo>
                  <a:pt x="860203" y="884769"/>
                </a:lnTo>
                <a:lnTo>
                  <a:pt x="859914" y="884661"/>
                </a:lnTo>
                <a:lnTo>
                  <a:pt x="859806" y="884841"/>
                </a:lnTo>
                <a:lnTo>
                  <a:pt x="859806" y="885166"/>
                </a:lnTo>
                <a:lnTo>
                  <a:pt x="858832" y="886067"/>
                </a:lnTo>
                <a:lnTo>
                  <a:pt x="858832" y="886355"/>
                </a:lnTo>
                <a:lnTo>
                  <a:pt x="858508" y="886535"/>
                </a:lnTo>
                <a:lnTo>
                  <a:pt x="858508" y="886860"/>
                </a:lnTo>
                <a:lnTo>
                  <a:pt x="858219" y="887148"/>
                </a:lnTo>
                <a:lnTo>
                  <a:pt x="858219" y="887544"/>
                </a:lnTo>
                <a:lnTo>
                  <a:pt x="857210" y="888337"/>
                </a:lnTo>
                <a:lnTo>
                  <a:pt x="857210" y="888950"/>
                </a:lnTo>
                <a:lnTo>
                  <a:pt x="856921" y="889238"/>
                </a:lnTo>
                <a:lnTo>
                  <a:pt x="856921" y="889563"/>
                </a:lnTo>
                <a:lnTo>
                  <a:pt x="855912" y="890464"/>
                </a:lnTo>
                <a:lnTo>
                  <a:pt x="855912" y="890752"/>
                </a:lnTo>
                <a:lnTo>
                  <a:pt x="855335" y="891365"/>
                </a:lnTo>
                <a:lnTo>
                  <a:pt x="855335" y="891653"/>
                </a:lnTo>
                <a:lnTo>
                  <a:pt x="854325" y="892446"/>
                </a:lnTo>
                <a:lnTo>
                  <a:pt x="854325" y="892734"/>
                </a:lnTo>
                <a:lnTo>
                  <a:pt x="851945" y="894969"/>
                </a:lnTo>
                <a:lnTo>
                  <a:pt x="851332" y="894969"/>
                </a:lnTo>
                <a:lnTo>
                  <a:pt x="851044" y="895257"/>
                </a:lnTo>
                <a:lnTo>
                  <a:pt x="850431" y="895257"/>
                </a:lnTo>
                <a:lnTo>
                  <a:pt x="849457" y="896050"/>
                </a:lnTo>
                <a:lnTo>
                  <a:pt x="848267" y="896050"/>
                </a:lnTo>
                <a:lnTo>
                  <a:pt x="847943" y="896338"/>
                </a:lnTo>
                <a:lnTo>
                  <a:pt x="847546" y="896338"/>
                </a:lnTo>
                <a:lnTo>
                  <a:pt x="847258" y="896663"/>
                </a:lnTo>
                <a:lnTo>
                  <a:pt x="846933" y="896663"/>
                </a:lnTo>
                <a:lnTo>
                  <a:pt x="845960" y="897564"/>
                </a:lnTo>
                <a:lnTo>
                  <a:pt x="845347" y="897456"/>
                </a:lnTo>
                <a:lnTo>
                  <a:pt x="844770" y="896843"/>
                </a:lnTo>
                <a:lnTo>
                  <a:pt x="843580" y="896843"/>
                </a:lnTo>
                <a:lnTo>
                  <a:pt x="843147" y="897167"/>
                </a:lnTo>
                <a:lnTo>
                  <a:pt x="841957" y="897167"/>
                </a:lnTo>
                <a:lnTo>
                  <a:pt x="841669" y="897456"/>
                </a:lnTo>
                <a:lnTo>
                  <a:pt x="841272" y="897456"/>
                </a:lnTo>
                <a:lnTo>
                  <a:pt x="840659" y="897960"/>
                </a:lnTo>
                <a:lnTo>
                  <a:pt x="840371" y="897960"/>
                </a:lnTo>
                <a:lnTo>
                  <a:pt x="840046" y="898248"/>
                </a:lnTo>
                <a:lnTo>
                  <a:pt x="838784" y="898248"/>
                </a:lnTo>
                <a:lnTo>
                  <a:pt x="838387" y="898753"/>
                </a:lnTo>
                <a:lnTo>
                  <a:pt x="838387" y="899366"/>
                </a:lnTo>
                <a:lnTo>
                  <a:pt x="837955" y="899654"/>
                </a:lnTo>
                <a:lnTo>
                  <a:pt x="837955" y="899834"/>
                </a:lnTo>
                <a:lnTo>
                  <a:pt x="837883" y="900050"/>
                </a:lnTo>
                <a:lnTo>
                  <a:pt x="837558" y="900050"/>
                </a:lnTo>
                <a:lnTo>
                  <a:pt x="837161" y="900339"/>
                </a:lnTo>
                <a:lnTo>
                  <a:pt x="836873" y="900339"/>
                </a:lnTo>
                <a:lnTo>
                  <a:pt x="836584" y="900555"/>
                </a:lnTo>
                <a:lnTo>
                  <a:pt x="835971" y="900555"/>
                </a:lnTo>
                <a:lnTo>
                  <a:pt x="835575" y="900843"/>
                </a:lnTo>
                <a:lnTo>
                  <a:pt x="834385" y="900843"/>
                </a:lnTo>
                <a:lnTo>
                  <a:pt x="833772" y="901456"/>
                </a:lnTo>
                <a:lnTo>
                  <a:pt x="833087" y="901456"/>
                </a:lnTo>
                <a:lnTo>
                  <a:pt x="832762" y="901132"/>
                </a:lnTo>
                <a:lnTo>
                  <a:pt x="832690" y="901240"/>
                </a:lnTo>
                <a:lnTo>
                  <a:pt x="832690" y="901564"/>
                </a:lnTo>
                <a:lnTo>
                  <a:pt x="832474" y="901744"/>
                </a:lnTo>
                <a:lnTo>
                  <a:pt x="832185" y="901744"/>
                </a:lnTo>
                <a:lnTo>
                  <a:pt x="831897" y="901456"/>
                </a:lnTo>
                <a:lnTo>
                  <a:pt x="831572" y="901348"/>
                </a:lnTo>
                <a:lnTo>
                  <a:pt x="831392" y="901528"/>
                </a:lnTo>
                <a:lnTo>
                  <a:pt x="831681" y="901852"/>
                </a:lnTo>
                <a:lnTo>
                  <a:pt x="831681" y="902753"/>
                </a:lnTo>
                <a:lnTo>
                  <a:pt x="831176" y="903150"/>
                </a:lnTo>
                <a:lnTo>
                  <a:pt x="829409" y="903150"/>
                </a:lnTo>
                <a:lnTo>
                  <a:pt x="829193" y="903258"/>
                </a:lnTo>
                <a:lnTo>
                  <a:pt x="829193" y="903546"/>
                </a:lnTo>
                <a:lnTo>
                  <a:pt x="829012" y="903727"/>
                </a:lnTo>
                <a:lnTo>
                  <a:pt x="828688" y="903727"/>
                </a:lnTo>
                <a:lnTo>
                  <a:pt x="828399" y="904051"/>
                </a:lnTo>
                <a:lnTo>
                  <a:pt x="827209" y="903943"/>
                </a:lnTo>
                <a:lnTo>
                  <a:pt x="826813" y="904231"/>
                </a:lnTo>
                <a:lnTo>
                  <a:pt x="826488" y="904231"/>
                </a:lnTo>
                <a:lnTo>
                  <a:pt x="826200" y="904556"/>
                </a:lnTo>
                <a:lnTo>
                  <a:pt x="825587" y="904556"/>
                </a:lnTo>
                <a:lnTo>
                  <a:pt x="825298" y="904844"/>
                </a:lnTo>
                <a:lnTo>
                  <a:pt x="824902" y="904844"/>
                </a:lnTo>
                <a:lnTo>
                  <a:pt x="824613" y="905132"/>
                </a:lnTo>
                <a:lnTo>
                  <a:pt x="824289" y="905132"/>
                </a:lnTo>
                <a:lnTo>
                  <a:pt x="823423" y="905961"/>
                </a:lnTo>
                <a:lnTo>
                  <a:pt x="823099" y="905961"/>
                </a:lnTo>
                <a:lnTo>
                  <a:pt x="820322" y="908448"/>
                </a:lnTo>
                <a:lnTo>
                  <a:pt x="820322" y="908736"/>
                </a:lnTo>
                <a:lnTo>
                  <a:pt x="820214" y="908844"/>
                </a:lnTo>
                <a:lnTo>
                  <a:pt x="819926" y="908844"/>
                </a:lnTo>
                <a:lnTo>
                  <a:pt x="818123" y="910430"/>
                </a:lnTo>
                <a:lnTo>
                  <a:pt x="818123" y="911043"/>
                </a:lnTo>
                <a:lnTo>
                  <a:pt x="817834" y="911331"/>
                </a:lnTo>
                <a:lnTo>
                  <a:pt x="817726" y="911944"/>
                </a:lnTo>
                <a:lnTo>
                  <a:pt x="817438" y="912232"/>
                </a:lnTo>
                <a:lnTo>
                  <a:pt x="817438" y="912520"/>
                </a:lnTo>
                <a:lnTo>
                  <a:pt x="815851" y="914034"/>
                </a:lnTo>
                <a:lnTo>
                  <a:pt x="815851" y="914214"/>
                </a:lnTo>
                <a:lnTo>
                  <a:pt x="815527" y="914539"/>
                </a:lnTo>
                <a:lnTo>
                  <a:pt x="815527" y="915115"/>
                </a:lnTo>
                <a:lnTo>
                  <a:pt x="814733" y="915836"/>
                </a:lnTo>
                <a:lnTo>
                  <a:pt x="812822" y="915836"/>
                </a:lnTo>
                <a:lnTo>
                  <a:pt x="812750" y="916016"/>
                </a:lnTo>
                <a:lnTo>
                  <a:pt x="812750" y="916233"/>
                </a:lnTo>
                <a:lnTo>
                  <a:pt x="812353" y="916521"/>
                </a:lnTo>
                <a:lnTo>
                  <a:pt x="812353" y="916845"/>
                </a:lnTo>
                <a:lnTo>
                  <a:pt x="812029" y="917134"/>
                </a:lnTo>
                <a:lnTo>
                  <a:pt x="812029" y="917746"/>
                </a:lnTo>
                <a:lnTo>
                  <a:pt x="811740" y="918035"/>
                </a:lnTo>
                <a:lnTo>
                  <a:pt x="811740" y="918647"/>
                </a:lnTo>
                <a:lnTo>
                  <a:pt x="811344" y="918936"/>
                </a:lnTo>
                <a:lnTo>
                  <a:pt x="811344" y="919548"/>
                </a:lnTo>
                <a:lnTo>
                  <a:pt x="811055" y="919837"/>
                </a:lnTo>
                <a:lnTo>
                  <a:pt x="811055" y="920413"/>
                </a:lnTo>
                <a:lnTo>
                  <a:pt x="810442" y="920918"/>
                </a:lnTo>
                <a:lnTo>
                  <a:pt x="810442" y="921314"/>
                </a:lnTo>
                <a:lnTo>
                  <a:pt x="809757" y="921819"/>
                </a:lnTo>
                <a:lnTo>
                  <a:pt x="809757" y="922107"/>
                </a:lnTo>
                <a:lnTo>
                  <a:pt x="808748" y="923008"/>
                </a:lnTo>
                <a:lnTo>
                  <a:pt x="808748" y="923333"/>
                </a:lnTo>
                <a:lnTo>
                  <a:pt x="806837" y="925026"/>
                </a:lnTo>
                <a:lnTo>
                  <a:pt x="806837" y="925243"/>
                </a:lnTo>
                <a:lnTo>
                  <a:pt x="806548" y="925531"/>
                </a:lnTo>
                <a:lnTo>
                  <a:pt x="806548" y="925819"/>
                </a:lnTo>
                <a:lnTo>
                  <a:pt x="805935" y="926432"/>
                </a:lnTo>
                <a:lnTo>
                  <a:pt x="805863" y="927333"/>
                </a:lnTo>
                <a:lnTo>
                  <a:pt x="804962" y="928234"/>
                </a:lnTo>
                <a:lnTo>
                  <a:pt x="804962" y="928414"/>
                </a:lnTo>
                <a:lnTo>
                  <a:pt x="804637" y="928739"/>
                </a:lnTo>
                <a:lnTo>
                  <a:pt x="804565" y="929423"/>
                </a:lnTo>
                <a:lnTo>
                  <a:pt x="804240" y="929604"/>
                </a:lnTo>
                <a:lnTo>
                  <a:pt x="804240" y="930505"/>
                </a:lnTo>
                <a:lnTo>
                  <a:pt x="803952" y="930829"/>
                </a:lnTo>
                <a:lnTo>
                  <a:pt x="803844" y="932595"/>
                </a:lnTo>
                <a:lnTo>
                  <a:pt x="802474" y="933892"/>
                </a:lnTo>
                <a:lnTo>
                  <a:pt x="802149" y="933892"/>
                </a:lnTo>
                <a:lnTo>
                  <a:pt x="801680" y="934289"/>
                </a:lnTo>
                <a:lnTo>
                  <a:pt x="801680" y="934613"/>
                </a:lnTo>
                <a:lnTo>
                  <a:pt x="801356" y="934901"/>
                </a:lnTo>
                <a:lnTo>
                  <a:pt x="801356" y="935190"/>
                </a:lnTo>
                <a:lnTo>
                  <a:pt x="800671" y="935802"/>
                </a:lnTo>
                <a:lnTo>
                  <a:pt x="800671" y="936091"/>
                </a:lnTo>
                <a:lnTo>
                  <a:pt x="800382" y="936415"/>
                </a:lnTo>
                <a:lnTo>
                  <a:pt x="800382" y="936703"/>
                </a:lnTo>
                <a:lnTo>
                  <a:pt x="800058" y="936992"/>
                </a:lnTo>
                <a:lnTo>
                  <a:pt x="800058" y="937208"/>
                </a:lnTo>
                <a:lnTo>
                  <a:pt x="799769" y="937496"/>
                </a:lnTo>
                <a:lnTo>
                  <a:pt x="799769" y="937785"/>
                </a:lnTo>
                <a:lnTo>
                  <a:pt x="799373" y="938109"/>
                </a:lnTo>
                <a:lnTo>
                  <a:pt x="799373" y="938397"/>
                </a:lnTo>
                <a:lnTo>
                  <a:pt x="798760" y="939010"/>
                </a:lnTo>
                <a:lnTo>
                  <a:pt x="798760" y="939298"/>
                </a:lnTo>
                <a:lnTo>
                  <a:pt x="798471" y="939587"/>
                </a:lnTo>
                <a:lnTo>
                  <a:pt x="798363" y="939911"/>
                </a:lnTo>
                <a:lnTo>
                  <a:pt x="797750" y="940488"/>
                </a:lnTo>
                <a:lnTo>
                  <a:pt x="797750" y="940812"/>
                </a:lnTo>
                <a:lnTo>
                  <a:pt x="796163" y="942182"/>
                </a:lnTo>
                <a:lnTo>
                  <a:pt x="796163" y="942506"/>
                </a:lnTo>
                <a:lnTo>
                  <a:pt x="795370" y="943191"/>
                </a:lnTo>
                <a:lnTo>
                  <a:pt x="795082" y="943191"/>
                </a:lnTo>
                <a:lnTo>
                  <a:pt x="794757" y="943479"/>
                </a:lnTo>
                <a:lnTo>
                  <a:pt x="793783" y="943479"/>
                </a:lnTo>
                <a:lnTo>
                  <a:pt x="793495" y="943803"/>
                </a:lnTo>
                <a:lnTo>
                  <a:pt x="793171" y="943803"/>
                </a:lnTo>
                <a:lnTo>
                  <a:pt x="792882" y="944092"/>
                </a:lnTo>
                <a:lnTo>
                  <a:pt x="792558" y="944092"/>
                </a:lnTo>
                <a:lnTo>
                  <a:pt x="792161" y="944272"/>
                </a:lnTo>
                <a:lnTo>
                  <a:pt x="791872" y="944272"/>
                </a:lnTo>
                <a:lnTo>
                  <a:pt x="789961" y="946074"/>
                </a:lnTo>
                <a:lnTo>
                  <a:pt x="789673" y="946074"/>
                </a:lnTo>
                <a:lnTo>
                  <a:pt x="789493" y="946182"/>
                </a:lnTo>
                <a:lnTo>
                  <a:pt x="789493" y="946470"/>
                </a:lnTo>
                <a:lnTo>
                  <a:pt x="789276" y="946687"/>
                </a:lnTo>
                <a:lnTo>
                  <a:pt x="788988" y="946687"/>
                </a:lnTo>
                <a:lnTo>
                  <a:pt x="788880" y="946759"/>
                </a:lnTo>
                <a:lnTo>
                  <a:pt x="788880" y="947083"/>
                </a:lnTo>
                <a:lnTo>
                  <a:pt x="784985" y="950579"/>
                </a:lnTo>
                <a:lnTo>
                  <a:pt x="784985" y="951156"/>
                </a:lnTo>
                <a:lnTo>
                  <a:pt x="784805" y="951264"/>
                </a:lnTo>
                <a:lnTo>
                  <a:pt x="784481" y="951264"/>
                </a:lnTo>
                <a:lnTo>
                  <a:pt x="783904" y="951876"/>
                </a:lnTo>
                <a:lnTo>
                  <a:pt x="783579" y="951876"/>
                </a:lnTo>
                <a:lnTo>
                  <a:pt x="783182" y="952165"/>
                </a:lnTo>
                <a:lnTo>
                  <a:pt x="782894" y="952165"/>
                </a:lnTo>
                <a:lnTo>
                  <a:pt x="782281" y="952669"/>
                </a:lnTo>
                <a:lnTo>
                  <a:pt x="781992" y="952669"/>
                </a:lnTo>
                <a:lnTo>
                  <a:pt x="781271" y="953246"/>
                </a:lnTo>
                <a:lnTo>
                  <a:pt x="780983" y="953246"/>
                </a:lnTo>
                <a:lnTo>
                  <a:pt x="780406" y="953859"/>
                </a:lnTo>
                <a:lnTo>
                  <a:pt x="780081" y="953859"/>
                </a:lnTo>
                <a:lnTo>
                  <a:pt x="779396" y="954471"/>
                </a:lnTo>
                <a:lnTo>
                  <a:pt x="779072" y="954471"/>
                </a:lnTo>
                <a:lnTo>
                  <a:pt x="778783" y="954652"/>
                </a:lnTo>
                <a:lnTo>
                  <a:pt x="778495" y="954652"/>
                </a:lnTo>
                <a:lnTo>
                  <a:pt x="778170" y="954940"/>
                </a:lnTo>
                <a:lnTo>
                  <a:pt x="777485" y="954940"/>
                </a:lnTo>
                <a:lnTo>
                  <a:pt x="775502" y="956850"/>
                </a:lnTo>
                <a:lnTo>
                  <a:pt x="775394" y="957463"/>
                </a:lnTo>
                <a:lnTo>
                  <a:pt x="774781" y="958039"/>
                </a:lnTo>
                <a:lnTo>
                  <a:pt x="774781" y="958364"/>
                </a:lnTo>
                <a:lnTo>
                  <a:pt x="774601" y="958436"/>
                </a:lnTo>
                <a:lnTo>
                  <a:pt x="773988" y="958436"/>
                </a:lnTo>
                <a:lnTo>
                  <a:pt x="773807" y="958544"/>
                </a:lnTo>
                <a:lnTo>
                  <a:pt x="773807" y="958832"/>
                </a:lnTo>
                <a:lnTo>
                  <a:pt x="773483" y="959157"/>
                </a:lnTo>
                <a:lnTo>
                  <a:pt x="773483" y="959445"/>
                </a:lnTo>
                <a:lnTo>
                  <a:pt x="772689" y="960130"/>
                </a:lnTo>
                <a:lnTo>
                  <a:pt x="772401" y="960130"/>
                </a:lnTo>
                <a:lnTo>
                  <a:pt x="771680" y="960742"/>
                </a:lnTo>
                <a:lnTo>
                  <a:pt x="771391" y="960742"/>
                </a:lnTo>
                <a:lnTo>
                  <a:pt x="770814" y="961355"/>
                </a:lnTo>
                <a:lnTo>
                  <a:pt x="769805" y="961355"/>
                </a:lnTo>
                <a:lnTo>
                  <a:pt x="769516" y="960959"/>
                </a:lnTo>
                <a:lnTo>
                  <a:pt x="769192" y="960959"/>
                </a:lnTo>
                <a:lnTo>
                  <a:pt x="769120" y="961139"/>
                </a:lnTo>
                <a:lnTo>
                  <a:pt x="769012" y="961427"/>
                </a:lnTo>
                <a:lnTo>
                  <a:pt x="768903" y="961535"/>
                </a:lnTo>
                <a:lnTo>
                  <a:pt x="768615" y="961535"/>
                </a:lnTo>
                <a:lnTo>
                  <a:pt x="767822" y="962256"/>
                </a:lnTo>
                <a:lnTo>
                  <a:pt x="767822" y="962544"/>
                </a:lnTo>
                <a:lnTo>
                  <a:pt x="767100" y="963157"/>
                </a:lnTo>
                <a:lnTo>
                  <a:pt x="767100" y="963445"/>
                </a:lnTo>
                <a:lnTo>
                  <a:pt x="766812" y="963734"/>
                </a:lnTo>
                <a:lnTo>
                  <a:pt x="766812" y="964022"/>
                </a:lnTo>
                <a:lnTo>
                  <a:pt x="766487" y="964346"/>
                </a:lnTo>
                <a:lnTo>
                  <a:pt x="766487" y="964635"/>
                </a:lnTo>
                <a:lnTo>
                  <a:pt x="766091" y="964923"/>
                </a:lnTo>
                <a:lnTo>
                  <a:pt x="766091" y="965247"/>
                </a:lnTo>
                <a:lnTo>
                  <a:pt x="765622" y="965644"/>
                </a:lnTo>
                <a:lnTo>
                  <a:pt x="765009" y="965644"/>
                </a:lnTo>
                <a:lnTo>
                  <a:pt x="764396" y="966257"/>
                </a:lnTo>
                <a:lnTo>
                  <a:pt x="764108" y="966257"/>
                </a:lnTo>
                <a:lnTo>
                  <a:pt x="763314" y="966941"/>
                </a:lnTo>
                <a:lnTo>
                  <a:pt x="763314" y="967230"/>
                </a:lnTo>
                <a:lnTo>
                  <a:pt x="760213" y="969933"/>
                </a:lnTo>
                <a:lnTo>
                  <a:pt x="759925" y="969933"/>
                </a:lnTo>
                <a:lnTo>
                  <a:pt x="759709" y="970113"/>
                </a:lnTo>
                <a:lnTo>
                  <a:pt x="759709" y="970329"/>
                </a:lnTo>
                <a:lnTo>
                  <a:pt x="758627" y="971410"/>
                </a:lnTo>
                <a:lnTo>
                  <a:pt x="758230" y="971410"/>
                </a:lnTo>
                <a:lnTo>
                  <a:pt x="758122" y="971518"/>
                </a:lnTo>
                <a:lnTo>
                  <a:pt x="758122" y="971807"/>
                </a:lnTo>
                <a:lnTo>
                  <a:pt x="757942" y="971915"/>
                </a:lnTo>
                <a:lnTo>
                  <a:pt x="757617" y="971915"/>
                </a:lnTo>
                <a:lnTo>
                  <a:pt x="756644" y="972816"/>
                </a:lnTo>
                <a:lnTo>
                  <a:pt x="755129" y="972816"/>
                </a:lnTo>
                <a:lnTo>
                  <a:pt x="754444" y="973320"/>
                </a:lnTo>
                <a:lnTo>
                  <a:pt x="754120" y="973320"/>
                </a:lnTo>
                <a:lnTo>
                  <a:pt x="753038" y="974294"/>
                </a:lnTo>
                <a:lnTo>
                  <a:pt x="753038" y="974618"/>
                </a:lnTo>
                <a:lnTo>
                  <a:pt x="752749" y="974906"/>
                </a:lnTo>
                <a:lnTo>
                  <a:pt x="752641" y="975195"/>
                </a:lnTo>
                <a:lnTo>
                  <a:pt x="752353" y="975519"/>
                </a:lnTo>
                <a:lnTo>
                  <a:pt x="752353" y="976096"/>
                </a:lnTo>
                <a:lnTo>
                  <a:pt x="751235" y="977105"/>
                </a:lnTo>
                <a:lnTo>
                  <a:pt x="750946" y="977105"/>
                </a:lnTo>
                <a:lnTo>
                  <a:pt x="750622" y="977393"/>
                </a:lnTo>
                <a:lnTo>
                  <a:pt x="749035" y="977285"/>
                </a:lnTo>
                <a:lnTo>
                  <a:pt x="748747" y="977609"/>
                </a:lnTo>
                <a:lnTo>
                  <a:pt x="748350" y="977609"/>
                </a:lnTo>
                <a:lnTo>
                  <a:pt x="748242" y="977789"/>
                </a:lnTo>
                <a:lnTo>
                  <a:pt x="748242" y="978114"/>
                </a:lnTo>
                <a:lnTo>
                  <a:pt x="747845" y="978402"/>
                </a:lnTo>
                <a:lnTo>
                  <a:pt x="747845" y="978690"/>
                </a:lnTo>
                <a:lnTo>
                  <a:pt x="747737" y="978799"/>
                </a:lnTo>
                <a:lnTo>
                  <a:pt x="747052" y="978799"/>
                </a:lnTo>
                <a:lnTo>
                  <a:pt x="746728" y="978510"/>
                </a:lnTo>
                <a:lnTo>
                  <a:pt x="746439" y="978510"/>
                </a:lnTo>
                <a:lnTo>
                  <a:pt x="746151" y="978186"/>
                </a:lnTo>
                <a:lnTo>
                  <a:pt x="744961" y="978114"/>
                </a:lnTo>
                <a:lnTo>
                  <a:pt x="744240" y="978690"/>
                </a:lnTo>
                <a:lnTo>
                  <a:pt x="743951" y="978690"/>
                </a:lnTo>
                <a:lnTo>
                  <a:pt x="743663" y="979015"/>
                </a:lnTo>
                <a:lnTo>
                  <a:pt x="743338" y="979015"/>
                </a:lnTo>
                <a:lnTo>
                  <a:pt x="742653" y="979591"/>
                </a:lnTo>
                <a:lnTo>
                  <a:pt x="742329" y="979591"/>
                </a:lnTo>
                <a:lnTo>
                  <a:pt x="741752" y="980096"/>
                </a:lnTo>
                <a:lnTo>
                  <a:pt x="741427" y="980096"/>
                </a:lnTo>
                <a:lnTo>
                  <a:pt x="739660" y="981682"/>
                </a:lnTo>
                <a:lnTo>
                  <a:pt x="739660" y="982294"/>
                </a:lnTo>
                <a:lnTo>
                  <a:pt x="739264" y="982583"/>
                </a:lnTo>
                <a:lnTo>
                  <a:pt x="739264" y="983195"/>
                </a:lnTo>
                <a:lnTo>
                  <a:pt x="738939" y="983484"/>
                </a:lnTo>
                <a:lnTo>
                  <a:pt x="738939" y="983772"/>
                </a:lnTo>
                <a:lnTo>
                  <a:pt x="737641" y="984889"/>
                </a:lnTo>
                <a:lnTo>
                  <a:pt x="737641" y="985178"/>
                </a:lnTo>
                <a:lnTo>
                  <a:pt x="737172" y="985574"/>
                </a:lnTo>
                <a:lnTo>
                  <a:pt x="736848" y="985574"/>
                </a:lnTo>
                <a:lnTo>
                  <a:pt x="736559" y="985898"/>
                </a:lnTo>
                <a:lnTo>
                  <a:pt x="735874" y="985898"/>
                </a:lnTo>
                <a:lnTo>
                  <a:pt x="734756" y="986872"/>
                </a:lnTo>
                <a:lnTo>
                  <a:pt x="734756" y="987196"/>
                </a:lnTo>
                <a:lnTo>
                  <a:pt x="734468" y="987484"/>
                </a:lnTo>
                <a:lnTo>
                  <a:pt x="734468" y="987773"/>
                </a:lnTo>
                <a:lnTo>
                  <a:pt x="734071" y="988097"/>
                </a:lnTo>
                <a:lnTo>
                  <a:pt x="734071" y="988674"/>
                </a:lnTo>
                <a:lnTo>
                  <a:pt x="733747" y="988998"/>
                </a:lnTo>
                <a:lnTo>
                  <a:pt x="733747" y="990187"/>
                </a:lnTo>
                <a:lnTo>
                  <a:pt x="733458" y="990367"/>
                </a:lnTo>
                <a:lnTo>
                  <a:pt x="733350" y="992170"/>
                </a:lnTo>
                <a:lnTo>
                  <a:pt x="733062" y="992458"/>
                </a:lnTo>
                <a:lnTo>
                  <a:pt x="732953" y="996350"/>
                </a:lnTo>
                <a:lnTo>
                  <a:pt x="732665" y="996639"/>
                </a:lnTo>
                <a:lnTo>
                  <a:pt x="732665" y="996963"/>
                </a:lnTo>
                <a:lnTo>
                  <a:pt x="732449" y="997035"/>
                </a:lnTo>
                <a:lnTo>
                  <a:pt x="732160" y="997035"/>
                </a:lnTo>
                <a:lnTo>
                  <a:pt x="731980" y="997143"/>
                </a:lnTo>
                <a:lnTo>
                  <a:pt x="731980" y="997756"/>
                </a:lnTo>
                <a:lnTo>
                  <a:pt x="731655" y="998044"/>
                </a:lnTo>
                <a:lnTo>
                  <a:pt x="731655" y="998332"/>
                </a:lnTo>
                <a:lnTo>
                  <a:pt x="731475" y="998549"/>
                </a:lnTo>
                <a:lnTo>
                  <a:pt x="731151" y="998549"/>
                </a:lnTo>
                <a:lnTo>
                  <a:pt x="730465" y="999053"/>
                </a:lnTo>
                <a:lnTo>
                  <a:pt x="730177" y="999053"/>
                </a:lnTo>
                <a:lnTo>
                  <a:pt x="729852" y="999342"/>
                </a:lnTo>
                <a:lnTo>
                  <a:pt x="729564" y="999342"/>
                </a:lnTo>
                <a:lnTo>
                  <a:pt x="729276" y="999630"/>
                </a:lnTo>
                <a:lnTo>
                  <a:pt x="728951" y="999630"/>
                </a:lnTo>
                <a:lnTo>
                  <a:pt x="728554" y="999954"/>
                </a:lnTo>
                <a:lnTo>
                  <a:pt x="727977" y="999954"/>
                </a:lnTo>
                <a:lnTo>
                  <a:pt x="727653" y="1000134"/>
                </a:lnTo>
                <a:lnTo>
                  <a:pt x="727364" y="1000134"/>
                </a:lnTo>
                <a:lnTo>
                  <a:pt x="727076" y="1000459"/>
                </a:lnTo>
                <a:lnTo>
                  <a:pt x="726679" y="1000459"/>
                </a:lnTo>
                <a:lnTo>
                  <a:pt x="726571" y="1000639"/>
                </a:lnTo>
                <a:lnTo>
                  <a:pt x="726463" y="1001144"/>
                </a:lnTo>
                <a:lnTo>
                  <a:pt x="726066" y="1001648"/>
                </a:lnTo>
                <a:lnTo>
                  <a:pt x="725670" y="1001648"/>
                </a:lnTo>
                <a:lnTo>
                  <a:pt x="725273" y="1002045"/>
                </a:lnTo>
                <a:lnTo>
                  <a:pt x="725273" y="1002333"/>
                </a:lnTo>
                <a:lnTo>
                  <a:pt x="724876" y="1002621"/>
                </a:lnTo>
                <a:lnTo>
                  <a:pt x="724876" y="1002946"/>
                </a:lnTo>
                <a:lnTo>
                  <a:pt x="724588" y="1003234"/>
                </a:lnTo>
                <a:lnTo>
                  <a:pt x="724588" y="1003522"/>
                </a:lnTo>
                <a:lnTo>
                  <a:pt x="724263" y="1003847"/>
                </a:lnTo>
                <a:lnTo>
                  <a:pt x="724191" y="1004135"/>
                </a:lnTo>
                <a:lnTo>
                  <a:pt x="723867" y="1004315"/>
                </a:lnTo>
                <a:lnTo>
                  <a:pt x="723867" y="1004639"/>
                </a:lnTo>
                <a:lnTo>
                  <a:pt x="723362" y="1005144"/>
                </a:lnTo>
                <a:lnTo>
                  <a:pt x="722785" y="1005036"/>
                </a:lnTo>
                <a:lnTo>
                  <a:pt x="722497" y="1005324"/>
                </a:lnTo>
                <a:lnTo>
                  <a:pt x="721884" y="1005324"/>
                </a:lnTo>
                <a:lnTo>
                  <a:pt x="721487" y="1005613"/>
                </a:lnTo>
                <a:lnTo>
                  <a:pt x="720586" y="1005613"/>
                </a:lnTo>
                <a:lnTo>
                  <a:pt x="720297" y="1005937"/>
                </a:lnTo>
                <a:lnTo>
                  <a:pt x="718710" y="1005829"/>
                </a:lnTo>
                <a:lnTo>
                  <a:pt x="718386" y="1006117"/>
                </a:lnTo>
                <a:lnTo>
                  <a:pt x="715213" y="1006045"/>
                </a:lnTo>
                <a:lnTo>
                  <a:pt x="714888" y="1006333"/>
                </a:lnTo>
                <a:lnTo>
                  <a:pt x="714600" y="1006333"/>
                </a:lnTo>
                <a:lnTo>
                  <a:pt x="714203" y="1006622"/>
                </a:lnTo>
                <a:lnTo>
                  <a:pt x="713915" y="1006622"/>
                </a:lnTo>
                <a:lnTo>
                  <a:pt x="712905" y="1007415"/>
                </a:lnTo>
                <a:lnTo>
                  <a:pt x="712617" y="1007415"/>
                </a:lnTo>
                <a:lnTo>
                  <a:pt x="712508" y="1007631"/>
                </a:lnTo>
                <a:lnTo>
                  <a:pt x="712508" y="1007919"/>
                </a:lnTo>
                <a:lnTo>
                  <a:pt x="712292" y="1008027"/>
                </a:lnTo>
                <a:lnTo>
                  <a:pt x="712004" y="1008027"/>
                </a:lnTo>
                <a:lnTo>
                  <a:pt x="711715" y="1008316"/>
                </a:lnTo>
                <a:lnTo>
                  <a:pt x="711319" y="1008316"/>
                </a:lnTo>
                <a:lnTo>
                  <a:pt x="710994" y="1008640"/>
                </a:lnTo>
                <a:lnTo>
                  <a:pt x="710706" y="1008640"/>
                </a:lnTo>
                <a:lnTo>
                  <a:pt x="710417" y="1008928"/>
                </a:lnTo>
                <a:lnTo>
                  <a:pt x="710093" y="1008928"/>
                </a:lnTo>
                <a:lnTo>
                  <a:pt x="709696" y="1009108"/>
                </a:lnTo>
                <a:lnTo>
                  <a:pt x="709407" y="1009108"/>
                </a:lnTo>
                <a:lnTo>
                  <a:pt x="708795" y="1009721"/>
                </a:lnTo>
                <a:lnTo>
                  <a:pt x="708506" y="1009721"/>
                </a:lnTo>
                <a:lnTo>
                  <a:pt x="707821" y="1010334"/>
                </a:lnTo>
                <a:lnTo>
                  <a:pt x="707496" y="1010334"/>
                </a:lnTo>
                <a:lnTo>
                  <a:pt x="707208" y="1010514"/>
                </a:lnTo>
                <a:lnTo>
                  <a:pt x="706883" y="1010514"/>
                </a:lnTo>
                <a:lnTo>
                  <a:pt x="706595" y="1010802"/>
                </a:lnTo>
                <a:lnTo>
                  <a:pt x="706198" y="1010802"/>
                </a:lnTo>
                <a:lnTo>
                  <a:pt x="705405" y="1011523"/>
                </a:lnTo>
                <a:lnTo>
                  <a:pt x="705405" y="1011811"/>
                </a:lnTo>
                <a:lnTo>
                  <a:pt x="705081" y="1012100"/>
                </a:lnTo>
                <a:lnTo>
                  <a:pt x="705081" y="1012712"/>
                </a:lnTo>
                <a:lnTo>
                  <a:pt x="704792" y="1013001"/>
                </a:lnTo>
                <a:lnTo>
                  <a:pt x="704684" y="1013325"/>
                </a:lnTo>
                <a:lnTo>
                  <a:pt x="704395" y="1013613"/>
                </a:lnTo>
                <a:lnTo>
                  <a:pt x="704395" y="1013902"/>
                </a:lnTo>
                <a:lnTo>
                  <a:pt x="704107" y="1014226"/>
                </a:lnTo>
                <a:lnTo>
                  <a:pt x="704107" y="1014803"/>
                </a:lnTo>
                <a:lnTo>
                  <a:pt x="703710" y="1015019"/>
                </a:lnTo>
                <a:lnTo>
                  <a:pt x="703710" y="1016497"/>
                </a:lnTo>
                <a:lnTo>
                  <a:pt x="703386" y="1016821"/>
                </a:lnTo>
                <a:lnTo>
                  <a:pt x="703314" y="1017686"/>
                </a:lnTo>
                <a:lnTo>
                  <a:pt x="702989" y="1018010"/>
                </a:lnTo>
                <a:lnTo>
                  <a:pt x="702989" y="1020101"/>
                </a:lnTo>
                <a:lnTo>
                  <a:pt x="702593" y="1020389"/>
                </a:lnTo>
                <a:lnTo>
                  <a:pt x="702593" y="1021290"/>
                </a:lnTo>
                <a:lnTo>
                  <a:pt x="702304" y="1021506"/>
                </a:lnTo>
                <a:lnTo>
                  <a:pt x="702304" y="1021903"/>
                </a:lnTo>
                <a:lnTo>
                  <a:pt x="702088" y="1021975"/>
                </a:lnTo>
                <a:lnTo>
                  <a:pt x="701907" y="1022083"/>
                </a:lnTo>
                <a:lnTo>
                  <a:pt x="701907" y="1022371"/>
                </a:lnTo>
                <a:lnTo>
                  <a:pt x="701619" y="1022696"/>
                </a:lnTo>
                <a:lnTo>
                  <a:pt x="701619" y="1022984"/>
                </a:lnTo>
                <a:lnTo>
                  <a:pt x="701114" y="1023380"/>
                </a:lnTo>
                <a:lnTo>
                  <a:pt x="700790" y="1023380"/>
                </a:lnTo>
                <a:lnTo>
                  <a:pt x="700501" y="1023092"/>
                </a:lnTo>
                <a:lnTo>
                  <a:pt x="699203" y="1023092"/>
                </a:lnTo>
                <a:lnTo>
                  <a:pt x="698915" y="1023380"/>
                </a:lnTo>
                <a:lnTo>
                  <a:pt x="698013" y="1023272"/>
                </a:lnTo>
                <a:lnTo>
                  <a:pt x="697616" y="1023597"/>
                </a:lnTo>
                <a:lnTo>
                  <a:pt x="696427" y="1023597"/>
                </a:lnTo>
                <a:lnTo>
                  <a:pt x="696210" y="1023380"/>
                </a:lnTo>
                <a:lnTo>
                  <a:pt x="696210" y="1022876"/>
                </a:lnTo>
                <a:lnTo>
                  <a:pt x="696427" y="1022696"/>
                </a:lnTo>
                <a:lnTo>
                  <a:pt x="696715" y="1022696"/>
                </a:lnTo>
                <a:lnTo>
                  <a:pt x="697833" y="1021687"/>
                </a:lnTo>
                <a:lnTo>
                  <a:pt x="697905" y="1020209"/>
                </a:lnTo>
                <a:lnTo>
                  <a:pt x="698698" y="1019488"/>
                </a:lnTo>
                <a:lnTo>
                  <a:pt x="699023" y="1019488"/>
                </a:lnTo>
                <a:lnTo>
                  <a:pt x="699203" y="1019416"/>
                </a:lnTo>
                <a:lnTo>
                  <a:pt x="699203" y="1019092"/>
                </a:lnTo>
                <a:lnTo>
                  <a:pt x="699816" y="1018515"/>
                </a:lnTo>
                <a:lnTo>
                  <a:pt x="699419" y="1018119"/>
                </a:lnTo>
                <a:lnTo>
                  <a:pt x="698806" y="1018010"/>
                </a:lnTo>
                <a:lnTo>
                  <a:pt x="698410" y="1017722"/>
                </a:lnTo>
                <a:lnTo>
                  <a:pt x="698121" y="1017722"/>
                </a:lnTo>
                <a:lnTo>
                  <a:pt x="697833" y="1018010"/>
                </a:lnTo>
                <a:lnTo>
                  <a:pt x="697508" y="1018010"/>
                </a:lnTo>
                <a:lnTo>
                  <a:pt x="697328" y="1018119"/>
                </a:lnTo>
                <a:lnTo>
                  <a:pt x="697328" y="1018407"/>
                </a:lnTo>
                <a:lnTo>
                  <a:pt x="697112" y="1018587"/>
                </a:lnTo>
                <a:lnTo>
                  <a:pt x="696823" y="1018587"/>
                </a:lnTo>
                <a:lnTo>
                  <a:pt x="696535" y="1018803"/>
                </a:lnTo>
                <a:lnTo>
                  <a:pt x="695922" y="1018803"/>
                </a:lnTo>
                <a:lnTo>
                  <a:pt x="695633" y="1019092"/>
                </a:lnTo>
                <a:lnTo>
                  <a:pt x="694912" y="1019092"/>
                </a:lnTo>
                <a:lnTo>
                  <a:pt x="694624" y="1019416"/>
                </a:lnTo>
                <a:lnTo>
                  <a:pt x="694011" y="1019416"/>
                </a:lnTo>
                <a:lnTo>
                  <a:pt x="693722" y="1019704"/>
                </a:lnTo>
                <a:lnTo>
                  <a:pt x="693037" y="1019596"/>
                </a:lnTo>
                <a:lnTo>
                  <a:pt x="692640" y="1019200"/>
                </a:lnTo>
                <a:lnTo>
                  <a:pt x="692640" y="1018911"/>
                </a:lnTo>
                <a:lnTo>
                  <a:pt x="692316" y="1018587"/>
                </a:lnTo>
                <a:lnTo>
                  <a:pt x="692316" y="1018010"/>
                </a:lnTo>
                <a:lnTo>
                  <a:pt x="692027" y="1017686"/>
                </a:lnTo>
                <a:lnTo>
                  <a:pt x="692027" y="1017398"/>
                </a:lnTo>
                <a:lnTo>
                  <a:pt x="691739" y="1017109"/>
                </a:lnTo>
                <a:lnTo>
                  <a:pt x="691739" y="1016821"/>
                </a:lnTo>
                <a:lnTo>
                  <a:pt x="691523" y="1016605"/>
                </a:lnTo>
                <a:lnTo>
                  <a:pt x="691234" y="1016893"/>
                </a:lnTo>
                <a:lnTo>
                  <a:pt x="690333" y="1016893"/>
                </a:lnTo>
                <a:lnTo>
                  <a:pt x="690044" y="1016605"/>
                </a:lnTo>
                <a:lnTo>
                  <a:pt x="689323" y="1016497"/>
                </a:lnTo>
                <a:lnTo>
                  <a:pt x="689215" y="1016425"/>
                </a:lnTo>
                <a:lnTo>
                  <a:pt x="689215" y="1016100"/>
                </a:lnTo>
                <a:lnTo>
                  <a:pt x="688926" y="1015812"/>
                </a:lnTo>
                <a:lnTo>
                  <a:pt x="688926" y="1015524"/>
                </a:lnTo>
                <a:lnTo>
                  <a:pt x="688350" y="1014911"/>
                </a:lnTo>
                <a:lnTo>
                  <a:pt x="688350" y="1014623"/>
                </a:lnTo>
                <a:lnTo>
                  <a:pt x="687845" y="1014118"/>
                </a:lnTo>
                <a:lnTo>
                  <a:pt x="687520" y="1014406"/>
                </a:lnTo>
                <a:lnTo>
                  <a:pt x="686943" y="1014406"/>
                </a:lnTo>
                <a:lnTo>
                  <a:pt x="686727" y="1014623"/>
                </a:lnTo>
                <a:lnTo>
                  <a:pt x="686943" y="1014695"/>
                </a:lnTo>
                <a:lnTo>
                  <a:pt x="687232" y="1014695"/>
                </a:lnTo>
                <a:lnTo>
                  <a:pt x="687340" y="1014911"/>
                </a:lnTo>
                <a:lnTo>
                  <a:pt x="687340" y="1015416"/>
                </a:lnTo>
                <a:lnTo>
                  <a:pt x="687051" y="1015704"/>
                </a:lnTo>
                <a:lnTo>
                  <a:pt x="687051" y="1015992"/>
                </a:lnTo>
                <a:lnTo>
                  <a:pt x="686727" y="1016317"/>
                </a:lnTo>
                <a:lnTo>
                  <a:pt x="687051" y="1016605"/>
                </a:lnTo>
                <a:lnTo>
                  <a:pt x="686943" y="1018082"/>
                </a:lnTo>
                <a:lnTo>
                  <a:pt x="687737" y="1018911"/>
                </a:lnTo>
                <a:lnTo>
                  <a:pt x="688025" y="1018911"/>
                </a:lnTo>
                <a:lnTo>
                  <a:pt x="688241" y="1018984"/>
                </a:lnTo>
                <a:lnTo>
                  <a:pt x="688133" y="1019308"/>
                </a:lnTo>
                <a:lnTo>
                  <a:pt x="688422" y="1019596"/>
                </a:lnTo>
                <a:lnTo>
                  <a:pt x="688422" y="1020209"/>
                </a:lnTo>
                <a:lnTo>
                  <a:pt x="688746" y="1020605"/>
                </a:lnTo>
                <a:lnTo>
                  <a:pt x="688746" y="1020786"/>
                </a:lnTo>
                <a:lnTo>
                  <a:pt x="689035" y="1021074"/>
                </a:lnTo>
                <a:lnTo>
                  <a:pt x="689035" y="1021687"/>
                </a:lnTo>
                <a:lnTo>
                  <a:pt x="689251" y="1021903"/>
                </a:lnTo>
                <a:lnTo>
                  <a:pt x="689539" y="1021903"/>
                </a:lnTo>
                <a:lnTo>
                  <a:pt x="689828" y="1022191"/>
                </a:lnTo>
                <a:lnTo>
                  <a:pt x="690729" y="1022191"/>
                </a:lnTo>
                <a:lnTo>
                  <a:pt x="691018" y="1022479"/>
                </a:lnTo>
                <a:lnTo>
                  <a:pt x="691739" y="1022588"/>
                </a:lnTo>
                <a:lnTo>
                  <a:pt x="692027" y="1022876"/>
                </a:lnTo>
                <a:lnTo>
                  <a:pt x="692352" y="1022876"/>
                </a:lnTo>
                <a:lnTo>
                  <a:pt x="692640" y="1023200"/>
                </a:lnTo>
                <a:lnTo>
                  <a:pt x="692929" y="1023200"/>
                </a:lnTo>
                <a:lnTo>
                  <a:pt x="693253" y="1023489"/>
                </a:lnTo>
                <a:lnTo>
                  <a:pt x="693542" y="1023489"/>
                </a:lnTo>
                <a:lnTo>
                  <a:pt x="693830" y="1023777"/>
                </a:lnTo>
                <a:lnTo>
                  <a:pt x="694227" y="1023777"/>
                </a:lnTo>
                <a:lnTo>
                  <a:pt x="694552" y="1024101"/>
                </a:lnTo>
                <a:lnTo>
                  <a:pt x="695128" y="1024101"/>
                </a:lnTo>
                <a:lnTo>
                  <a:pt x="695561" y="1024570"/>
                </a:lnTo>
                <a:lnTo>
                  <a:pt x="695561" y="1024894"/>
                </a:lnTo>
                <a:lnTo>
                  <a:pt x="696030" y="1025399"/>
                </a:lnTo>
                <a:lnTo>
                  <a:pt x="696354" y="1025399"/>
                </a:lnTo>
                <a:lnTo>
                  <a:pt x="697040" y="1024786"/>
                </a:lnTo>
                <a:lnTo>
                  <a:pt x="697653" y="1024786"/>
                </a:lnTo>
                <a:lnTo>
                  <a:pt x="698338" y="1024173"/>
                </a:lnTo>
                <a:lnTo>
                  <a:pt x="698626" y="1024281"/>
                </a:lnTo>
                <a:lnTo>
                  <a:pt x="698951" y="1023993"/>
                </a:lnTo>
                <a:lnTo>
                  <a:pt x="699528" y="1023993"/>
                </a:lnTo>
                <a:lnTo>
                  <a:pt x="699852" y="1024281"/>
                </a:lnTo>
                <a:lnTo>
                  <a:pt x="700249" y="1023993"/>
                </a:lnTo>
                <a:lnTo>
                  <a:pt x="700537" y="1023993"/>
                </a:lnTo>
                <a:lnTo>
                  <a:pt x="701547" y="1025074"/>
                </a:lnTo>
                <a:lnTo>
                  <a:pt x="701547" y="1025363"/>
                </a:lnTo>
                <a:lnTo>
                  <a:pt x="701835" y="1025687"/>
                </a:lnTo>
                <a:lnTo>
                  <a:pt x="701835" y="1025975"/>
                </a:lnTo>
                <a:lnTo>
                  <a:pt x="702052" y="1026083"/>
                </a:lnTo>
                <a:lnTo>
                  <a:pt x="702340" y="1026372"/>
                </a:lnTo>
                <a:lnTo>
                  <a:pt x="702232" y="1029868"/>
                </a:lnTo>
                <a:lnTo>
                  <a:pt x="702340" y="1030156"/>
                </a:lnTo>
                <a:lnTo>
                  <a:pt x="702340" y="1031345"/>
                </a:lnTo>
                <a:lnTo>
                  <a:pt x="702629" y="1031670"/>
                </a:lnTo>
                <a:lnTo>
                  <a:pt x="702629" y="1032174"/>
                </a:lnTo>
                <a:lnTo>
                  <a:pt x="702953" y="1032571"/>
                </a:lnTo>
                <a:lnTo>
                  <a:pt x="702953" y="1033364"/>
                </a:lnTo>
                <a:lnTo>
                  <a:pt x="703242" y="1033760"/>
                </a:lnTo>
                <a:lnTo>
                  <a:pt x="702953" y="1033940"/>
                </a:lnTo>
                <a:lnTo>
                  <a:pt x="702845" y="1034841"/>
                </a:lnTo>
                <a:lnTo>
                  <a:pt x="702737" y="1035057"/>
                </a:lnTo>
                <a:lnTo>
                  <a:pt x="701763" y="1034949"/>
                </a:lnTo>
                <a:lnTo>
                  <a:pt x="701258" y="1035454"/>
                </a:lnTo>
                <a:lnTo>
                  <a:pt x="701258" y="1035742"/>
                </a:lnTo>
                <a:lnTo>
                  <a:pt x="700970" y="1036031"/>
                </a:lnTo>
                <a:lnTo>
                  <a:pt x="700970" y="1036535"/>
                </a:lnTo>
                <a:lnTo>
                  <a:pt x="700645" y="1036932"/>
                </a:lnTo>
                <a:lnTo>
                  <a:pt x="700573" y="1037436"/>
                </a:lnTo>
                <a:lnTo>
                  <a:pt x="699960" y="1038049"/>
                </a:lnTo>
                <a:lnTo>
                  <a:pt x="699960" y="1038337"/>
                </a:lnTo>
                <a:lnTo>
                  <a:pt x="699275" y="1038950"/>
                </a:lnTo>
                <a:lnTo>
                  <a:pt x="699275" y="1039526"/>
                </a:lnTo>
                <a:lnTo>
                  <a:pt x="699564" y="1039851"/>
                </a:lnTo>
                <a:lnTo>
                  <a:pt x="699564" y="1042374"/>
                </a:lnTo>
                <a:lnTo>
                  <a:pt x="699059" y="1042878"/>
                </a:lnTo>
                <a:lnTo>
                  <a:pt x="698770" y="1042878"/>
                </a:lnTo>
                <a:lnTo>
                  <a:pt x="698266" y="1043275"/>
                </a:lnTo>
                <a:lnTo>
                  <a:pt x="698266" y="1043563"/>
                </a:lnTo>
                <a:lnTo>
                  <a:pt x="698554" y="1043851"/>
                </a:lnTo>
                <a:lnTo>
                  <a:pt x="698482" y="1044752"/>
                </a:lnTo>
                <a:lnTo>
                  <a:pt x="698770" y="1045041"/>
                </a:lnTo>
                <a:lnTo>
                  <a:pt x="698770" y="1045653"/>
                </a:lnTo>
                <a:lnTo>
                  <a:pt x="699059" y="1045942"/>
                </a:lnTo>
                <a:lnTo>
                  <a:pt x="699059" y="1046554"/>
                </a:lnTo>
                <a:lnTo>
                  <a:pt x="699383" y="1046843"/>
                </a:lnTo>
                <a:lnTo>
                  <a:pt x="699383" y="1048933"/>
                </a:lnTo>
                <a:lnTo>
                  <a:pt x="699167" y="1049041"/>
                </a:lnTo>
                <a:lnTo>
                  <a:pt x="697580" y="1049041"/>
                </a:lnTo>
                <a:lnTo>
                  <a:pt x="696967" y="1048428"/>
                </a:lnTo>
                <a:lnTo>
                  <a:pt x="696679" y="1048428"/>
                </a:lnTo>
                <a:lnTo>
                  <a:pt x="695092" y="1046843"/>
                </a:lnTo>
                <a:lnTo>
                  <a:pt x="694479" y="1046843"/>
                </a:lnTo>
                <a:lnTo>
                  <a:pt x="694191" y="1046554"/>
                </a:lnTo>
                <a:lnTo>
                  <a:pt x="693578" y="1046554"/>
                </a:lnTo>
                <a:lnTo>
                  <a:pt x="693181" y="1046843"/>
                </a:lnTo>
                <a:lnTo>
                  <a:pt x="690982" y="1046735"/>
                </a:lnTo>
                <a:lnTo>
                  <a:pt x="690693" y="1046446"/>
                </a:lnTo>
                <a:lnTo>
                  <a:pt x="688494" y="1046338"/>
                </a:lnTo>
                <a:lnTo>
                  <a:pt x="688205" y="1046662"/>
                </a:lnTo>
                <a:lnTo>
                  <a:pt x="687484" y="1046662"/>
                </a:lnTo>
                <a:lnTo>
                  <a:pt x="687196" y="1046951"/>
                </a:lnTo>
                <a:lnTo>
                  <a:pt x="686583" y="1046951"/>
                </a:lnTo>
                <a:lnTo>
                  <a:pt x="685898" y="1047455"/>
                </a:lnTo>
                <a:lnTo>
                  <a:pt x="685609" y="1047455"/>
                </a:lnTo>
                <a:lnTo>
                  <a:pt x="685285" y="1047744"/>
                </a:lnTo>
                <a:lnTo>
                  <a:pt x="684996" y="1047744"/>
                </a:lnTo>
                <a:lnTo>
                  <a:pt x="683987" y="1048645"/>
                </a:lnTo>
                <a:lnTo>
                  <a:pt x="683698" y="1048537"/>
                </a:lnTo>
                <a:lnTo>
                  <a:pt x="682688" y="1049438"/>
                </a:lnTo>
                <a:lnTo>
                  <a:pt x="682400" y="1049438"/>
                </a:lnTo>
                <a:lnTo>
                  <a:pt x="681318" y="1050447"/>
                </a:lnTo>
                <a:lnTo>
                  <a:pt x="681318" y="1050735"/>
                </a:lnTo>
                <a:lnTo>
                  <a:pt x="680922" y="1051023"/>
                </a:lnTo>
                <a:lnTo>
                  <a:pt x="680922" y="1051636"/>
                </a:lnTo>
                <a:lnTo>
                  <a:pt x="680597" y="1051924"/>
                </a:lnTo>
                <a:lnTo>
                  <a:pt x="680597" y="1052537"/>
                </a:lnTo>
                <a:lnTo>
                  <a:pt x="680092" y="1052934"/>
                </a:lnTo>
                <a:lnTo>
                  <a:pt x="679804" y="1052934"/>
                </a:lnTo>
                <a:lnTo>
                  <a:pt x="679623" y="1052753"/>
                </a:lnTo>
                <a:lnTo>
                  <a:pt x="679623" y="1052429"/>
                </a:lnTo>
                <a:lnTo>
                  <a:pt x="679299" y="1052141"/>
                </a:lnTo>
                <a:lnTo>
                  <a:pt x="679299" y="1051852"/>
                </a:lnTo>
                <a:lnTo>
                  <a:pt x="678722" y="1051240"/>
                </a:lnTo>
                <a:lnTo>
                  <a:pt x="678722" y="1050951"/>
                </a:lnTo>
                <a:lnTo>
                  <a:pt x="678614" y="1050843"/>
                </a:lnTo>
                <a:lnTo>
                  <a:pt x="678217" y="1050843"/>
                </a:lnTo>
                <a:lnTo>
                  <a:pt x="677893" y="1050555"/>
                </a:lnTo>
                <a:lnTo>
                  <a:pt x="677604" y="1050735"/>
                </a:lnTo>
                <a:lnTo>
                  <a:pt x="676306" y="1050735"/>
                </a:lnTo>
                <a:lnTo>
                  <a:pt x="676018" y="1050447"/>
                </a:lnTo>
                <a:lnTo>
                  <a:pt x="675116" y="1050447"/>
                </a:lnTo>
                <a:lnTo>
                  <a:pt x="674828" y="1050735"/>
                </a:lnTo>
                <a:lnTo>
                  <a:pt x="673530" y="1050627"/>
                </a:lnTo>
                <a:lnTo>
                  <a:pt x="672736" y="1049834"/>
                </a:lnTo>
                <a:lnTo>
                  <a:pt x="673025" y="1049546"/>
                </a:lnTo>
                <a:lnTo>
                  <a:pt x="673133" y="1049329"/>
                </a:lnTo>
                <a:lnTo>
                  <a:pt x="673241" y="1049149"/>
                </a:lnTo>
                <a:lnTo>
                  <a:pt x="675116" y="1049257"/>
                </a:lnTo>
                <a:lnTo>
                  <a:pt x="675333" y="1049041"/>
                </a:lnTo>
                <a:lnTo>
                  <a:pt x="675333" y="1048753"/>
                </a:lnTo>
                <a:lnTo>
                  <a:pt x="674720" y="1048140"/>
                </a:lnTo>
                <a:lnTo>
                  <a:pt x="674720" y="1047852"/>
                </a:lnTo>
                <a:lnTo>
                  <a:pt x="674828" y="1047744"/>
                </a:lnTo>
                <a:lnTo>
                  <a:pt x="675224" y="1047744"/>
                </a:lnTo>
                <a:lnTo>
                  <a:pt x="675513" y="1048068"/>
                </a:lnTo>
                <a:lnTo>
                  <a:pt x="676018" y="1047636"/>
                </a:lnTo>
                <a:lnTo>
                  <a:pt x="676018" y="1046446"/>
                </a:lnTo>
                <a:lnTo>
                  <a:pt x="675693" y="1046158"/>
                </a:lnTo>
                <a:lnTo>
                  <a:pt x="675693" y="1045257"/>
                </a:lnTo>
                <a:lnTo>
                  <a:pt x="675224" y="1044752"/>
                </a:lnTo>
                <a:lnTo>
                  <a:pt x="674900" y="1044752"/>
                </a:lnTo>
                <a:lnTo>
                  <a:pt x="674828" y="1044969"/>
                </a:lnTo>
                <a:lnTo>
                  <a:pt x="674720" y="1045870"/>
                </a:lnTo>
                <a:lnTo>
                  <a:pt x="674431" y="1046050"/>
                </a:lnTo>
                <a:lnTo>
                  <a:pt x="674431" y="1046662"/>
                </a:lnTo>
                <a:lnTo>
                  <a:pt x="674107" y="1046951"/>
                </a:lnTo>
                <a:lnTo>
                  <a:pt x="674034" y="1048140"/>
                </a:lnTo>
                <a:lnTo>
                  <a:pt x="673602" y="1048537"/>
                </a:lnTo>
                <a:lnTo>
                  <a:pt x="673205" y="1048537"/>
                </a:lnTo>
                <a:lnTo>
                  <a:pt x="672917" y="1048861"/>
                </a:lnTo>
                <a:lnTo>
                  <a:pt x="672304" y="1048861"/>
                </a:lnTo>
                <a:lnTo>
                  <a:pt x="672015" y="1049149"/>
                </a:lnTo>
                <a:lnTo>
                  <a:pt x="669744" y="1049041"/>
                </a:lnTo>
                <a:lnTo>
                  <a:pt x="669419" y="1048753"/>
                </a:lnTo>
                <a:lnTo>
                  <a:pt x="668229" y="1048645"/>
                </a:lnTo>
                <a:lnTo>
                  <a:pt x="668049" y="1048537"/>
                </a:lnTo>
                <a:lnTo>
                  <a:pt x="668049" y="1047347"/>
                </a:lnTo>
                <a:lnTo>
                  <a:pt x="668445" y="1047059"/>
                </a:lnTo>
                <a:lnTo>
                  <a:pt x="668121" y="1046771"/>
                </a:lnTo>
                <a:lnTo>
                  <a:pt x="668121" y="1046158"/>
                </a:lnTo>
                <a:lnTo>
                  <a:pt x="667941" y="1046050"/>
                </a:lnTo>
                <a:lnTo>
                  <a:pt x="667616" y="1046050"/>
                </a:lnTo>
                <a:lnTo>
                  <a:pt x="667328" y="1046338"/>
                </a:lnTo>
                <a:lnTo>
                  <a:pt x="667039" y="1046266"/>
                </a:lnTo>
                <a:lnTo>
                  <a:pt x="666715" y="1045942"/>
                </a:lnTo>
                <a:lnTo>
                  <a:pt x="665128" y="1045942"/>
                </a:lnTo>
                <a:lnTo>
                  <a:pt x="664840" y="1045653"/>
                </a:lnTo>
                <a:lnTo>
                  <a:pt x="664118" y="1045653"/>
                </a:lnTo>
                <a:lnTo>
                  <a:pt x="663830" y="1045257"/>
                </a:lnTo>
                <a:lnTo>
                  <a:pt x="663542" y="1045257"/>
                </a:lnTo>
                <a:lnTo>
                  <a:pt x="662640" y="1044356"/>
                </a:lnTo>
                <a:lnTo>
                  <a:pt x="662027" y="1044356"/>
                </a:lnTo>
                <a:lnTo>
                  <a:pt x="661739" y="1044068"/>
                </a:lnTo>
                <a:lnTo>
                  <a:pt x="660152" y="1044068"/>
                </a:lnTo>
                <a:lnTo>
                  <a:pt x="659828" y="1043671"/>
                </a:lnTo>
                <a:lnTo>
                  <a:pt x="659539" y="1043671"/>
                </a:lnTo>
                <a:lnTo>
                  <a:pt x="659251" y="1043347"/>
                </a:lnTo>
                <a:lnTo>
                  <a:pt x="657628" y="1043347"/>
                </a:lnTo>
                <a:lnTo>
                  <a:pt x="656835" y="1044068"/>
                </a:lnTo>
                <a:lnTo>
                  <a:pt x="656763" y="1044356"/>
                </a:lnTo>
                <a:lnTo>
                  <a:pt x="656366" y="1044752"/>
                </a:lnTo>
                <a:lnTo>
                  <a:pt x="654166" y="1044644"/>
                </a:lnTo>
                <a:lnTo>
                  <a:pt x="653770" y="1044969"/>
                </a:lnTo>
                <a:lnTo>
                  <a:pt x="653445" y="1044969"/>
                </a:lnTo>
                <a:lnTo>
                  <a:pt x="653157" y="1044644"/>
                </a:lnTo>
                <a:lnTo>
                  <a:pt x="652868" y="1044644"/>
                </a:lnTo>
                <a:lnTo>
                  <a:pt x="652544" y="1044969"/>
                </a:lnTo>
                <a:lnTo>
                  <a:pt x="649948" y="1044860"/>
                </a:lnTo>
                <a:lnTo>
                  <a:pt x="649876" y="1044969"/>
                </a:lnTo>
                <a:lnTo>
                  <a:pt x="649767" y="1046158"/>
                </a:lnTo>
                <a:lnTo>
                  <a:pt x="649984" y="1046338"/>
                </a:lnTo>
                <a:lnTo>
                  <a:pt x="650272" y="1046338"/>
                </a:lnTo>
                <a:lnTo>
                  <a:pt x="650380" y="1046446"/>
                </a:lnTo>
                <a:lnTo>
                  <a:pt x="650380" y="1047347"/>
                </a:lnTo>
                <a:lnTo>
                  <a:pt x="650272" y="1047563"/>
                </a:lnTo>
                <a:lnTo>
                  <a:pt x="649876" y="1047563"/>
                </a:lnTo>
                <a:lnTo>
                  <a:pt x="649587" y="1047852"/>
                </a:lnTo>
                <a:lnTo>
                  <a:pt x="647388" y="1047744"/>
                </a:lnTo>
                <a:lnTo>
                  <a:pt x="647063" y="1047455"/>
                </a:lnTo>
                <a:lnTo>
                  <a:pt x="646486" y="1047347"/>
                </a:lnTo>
                <a:lnTo>
                  <a:pt x="646162" y="1047059"/>
                </a:lnTo>
                <a:lnTo>
                  <a:pt x="645765" y="1047059"/>
                </a:lnTo>
                <a:lnTo>
                  <a:pt x="645368" y="1046662"/>
                </a:lnTo>
                <a:lnTo>
                  <a:pt x="645368" y="1046338"/>
                </a:lnTo>
                <a:lnTo>
                  <a:pt x="644791" y="1045761"/>
                </a:lnTo>
                <a:lnTo>
                  <a:pt x="644791" y="1045365"/>
                </a:lnTo>
                <a:lnTo>
                  <a:pt x="644178" y="1044860"/>
                </a:lnTo>
                <a:lnTo>
                  <a:pt x="644178" y="1044464"/>
                </a:lnTo>
                <a:lnTo>
                  <a:pt x="642772" y="1043058"/>
                </a:lnTo>
                <a:lnTo>
                  <a:pt x="642484" y="1043058"/>
                </a:lnTo>
                <a:lnTo>
                  <a:pt x="642195" y="1042770"/>
                </a:lnTo>
                <a:lnTo>
                  <a:pt x="641474" y="1042770"/>
                </a:lnTo>
                <a:lnTo>
                  <a:pt x="641186" y="1042446"/>
                </a:lnTo>
                <a:lnTo>
                  <a:pt x="640861" y="1042446"/>
                </a:lnTo>
                <a:lnTo>
                  <a:pt x="640573" y="1042157"/>
                </a:lnTo>
                <a:lnTo>
                  <a:pt x="639996" y="1042157"/>
                </a:lnTo>
                <a:lnTo>
                  <a:pt x="639383" y="1041473"/>
                </a:lnTo>
                <a:lnTo>
                  <a:pt x="639094" y="1041473"/>
                </a:lnTo>
                <a:lnTo>
                  <a:pt x="638589" y="1041076"/>
                </a:lnTo>
                <a:lnTo>
                  <a:pt x="638589" y="1040752"/>
                </a:lnTo>
                <a:lnTo>
                  <a:pt x="638481" y="1040572"/>
                </a:lnTo>
                <a:lnTo>
                  <a:pt x="638085" y="1040572"/>
                </a:lnTo>
                <a:lnTo>
                  <a:pt x="637688" y="1040175"/>
                </a:lnTo>
                <a:lnTo>
                  <a:pt x="637688" y="1039851"/>
                </a:lnTo>
                <a:lnTo>
                  <a:pt x="636210" y="1038265"/>
                </a:lnTo>
                <a:lnTo>
                  <a:pt x="636210" y="1037977"/>
                </a:lnTo>
                <a:lnTo>
                  <a:pt x="635705" y="1037580"/>
                </a:lnTo>
                <a:lnTo>
                  <a:pt x="634695" y="1038373"/>
                </a:lnTo>
                <a:lnTo>
                  <a:pt x="634407" y="1038373"/>
                </a:lnTo>
                <a:lnTo>
                  <a:pt x="634190" y="1038481"/>
                </a:lnTo>
                <a:lnTo>
                  <a:pt x="634190" y="1038878"/>
                </a:lnTo>
                <a:lnTo>
                  <a:pt x="633902" y="1039058"/>
                </a:lnTo>
                <a:lnTo>
                  <a:pt x="633902" y="1039671"/>
                </a:lnTo>
                <a:lnTo>
                  <a:pt x="634190" y="1039959"/>
                </a:lnTo>
                <a:lnTo>
                  <a:pt x="634190" y="1040860"/>
                </a:lnTo>
                <a:lnTo>
                  <a:pt x="634911" y="1041653"/>
                </a:lnTo>
                <a:lnTo>
                  <a:pt x="635597" y="1041653"/>
                </a:lnTo>
                <a:lnTo>
                  <a:pt x="635993" y="1042157"/>
                </a:lnTo>
                <a:lnTo>
                  <a:pt x="635993" y="1042446"/>
                </a:lnTo>
                <a:lnTo>
                  <a:pt x="636318" y="1042770"/>
                </a:lnTo>
                <a:lnTo>
                  <a:pt x="636318" y="1043058"/>
                </a:lnTo>
                <a:lnTo>
                  <a:pt x="637111" y="1043851"/>
                </a:lnTo>
                <a:lnTo>
                  <a:pt x="637399" y="1043851"/>
                </a:lnTo>
                <a:lnTo>
                  <a:pt x="638012" y="1044464"/>
                </a:lnTo>
                <a:lnTo>
                  <a:pt x="638301" y="1044464"/>
                </a:lnTo>
                <a:lnTo>
                  <a:pt x="638914" y="1045041"/>
                </a:lnTo>
                <a:lnTo>
                  <a:pt x="639311" y="1045041"/>
                </a:lnTo>
                <a:lnTo>
                  <a:pt x="639599" y="1045365"/>
                </a:lnTo>
                <a:lnTo>
                  <a:pt x="639887" y="1045365"/>
                </a:lnTo>
                <a:lnTo>
                  <a:pt x="640500" y="1045942"/>
                </a:lnTo>
                <a:lnTo>
                  <a:pt x="640789" y="1046050"/>
                </a:lnTo>
                <a:lnTo>
                  <a:pt x="641690" y="1046951"/>
                </a:lnTo>
                <a:lnTo>
                  <a:pt x="643890" y="1047059"/>
                </a:lnTo>
                <a:lnTo>
                  <a:pt x="644070" y="1047131"/>
                </a:lnTo>
                <a:lnTo>
                  <a:pt x="644070" y="1047744"/>
                </a:lnTo>
                <a:lnTo>
                  <a:pt x="644395" y="1048032"/>
                </a:lnTo>
                <a:lnTo>
                  <a:pt x="644287" y="1049546"/>
                </a:lnTo>
                <a:lnTo>
                  <a:pt x="644611" y="1049834"/>
                </a:lnTo>
                <a:lnTo>
                  <a:pt x="644611" y="1050158"/>
                </a:lnTo>
                <a:lnTo>
                  <a:pt x="645080" y="1050627"/>
                </a:lnTo>
                <a:lnTo>
                  <a:pt x="645404" y="1050627"/>
                </a:lnTo>
                <a:lnTo>
                  <a:pt x="646378" y="1049726"/>
                </a:lnTo>
                <a:lnTo>
                  <a:pt x="646991" y="1049726"/>
                </a:lnTo>
                <a:lnTo>
                  <a:pt x="647279" y="1049546"/>
                </a:lnTo>
                <a:lnTo>
                  <a:pt x="648577" y="1049546"/>
                </a:lnTo>
                <a:lnTo>
                  <a:pt x="650092" y="1051023"/>
                </a:lnTo>
                <a:lnTo>
                  <a:pt x="650380" y="1051023"/>
                </a:lnTo>
                <a:lnTo>
                  <a:pt x="651065" y="1050555"/>
                </a:lnTo>
                <a:lnTo>
                  <a:pt x="651390" y="1050555"/>
                </a:lnTo>
                <a:lnTo>
                  <a:pt x="652688" y="1049366"/>
                </a:lnTo>
                <a:lnTo>
                  <a:pt x="652977" y="1049438"/>
                </a:lnTo>
                <a:lnTo>
                  <a:pt x="653373" y="1049149"/>
                </a:lnTo>
                <a:lnTo>
                  <a:pt x="653986" y="1049149"/>
                </a:lnTo>
                <a:lnTo>
                  <a:pt x="654275" y="1048861"/>
                </a:lnTo>
                <a:lnTo>
                  <a:pt x="655284" y="1048861"/>
                </a:lnTo>
                <a:lnTo>
                  <a:pt x="655573" y="1048537"/>
                </a:lnTo>
                <a:lnTo>
                  <a:pt x="657772" y="1048645"/>
                </a:lnTo>
                <a:lnTo>
                  <a:pt x="658061" y="1048356"/>
                </a:lnTo>
                <a:lnTo>
                  <a:pt x="660945" y="1048428"/>
                </a:lnTo>
                <a:lnTo>
                  <a:pt x="661270" y="1048140"/>
                </a:lnTo>
                <a:lnTo>
                  <a:pt x="661558" y="1048140"/>
                </a:lnTo>
                <a:lnTo>
                  <a:pt x="661955" y="1047960"/>
                </a:lnTo>
                <a:lnTo>
                  <a:pt x="662243" y="1047960"/>
                </a:lnTo>
                <a:lnTo>
                  <a:pt x="662568" y="1047636"/>
                </a:lnTo>
                <a:lnTo>
                  <a:pt x="662856" y="1047960"/>
                </a:lnTo>
                <a:lnTo>
                  <a:pt x="663145" y="1047960"/>
                </a:lnTo>
                <a:lnTo>
                  <a:pt x="663542" y="1047636"/>
                </a:lnTo>
                <a:lnTo>
                  <a:pt x="663866" y="1047636"/>
                </a:lnTo>
                <a:lnTo>
                  <a:pt x="664155" y="1047347"/>
                </a:lnTo>
                <a:lnTo>
                  <a:pt x="665056" y="1047455"/>
                </a:lnTo>
                <a:lnTo>
                  <a:pt x="665236" y="1047527"/>
                </a:lnTo>
                <a:lnTo>
                  <a:pt x="665236" y="1048140"/>
                </a:lnTo>
                <a:lnTo>
                  <a:pt x="665561" y="1048428"/>
                </a:lnTo>
                <a:lnTo>
                  <a:pt x="665561" y="1049329"/>
                </a:lnTo>
                <a:lnTo>
                  <a:pt x="665164" y="1049654"/>
                </a:lnTo>
                <a:lnTo>
                  <a:pt x="665164" y="1050230"/>
                </a:lnTo>
                <a:lnTo>
                  <a:pt x="665453" y="1050555"/>
                </a:lnTo>
                <a:lnTo>
                  <a:pt x="665453" y="1051420"/>
                </a:lnTo>
                <a:lnTo>
                  <a:pt x="665561" y="1051528"/>
                </a:lnTo>
                <a:lnTo>
                  <a:pt x="665741" y="1051420"/>
                </a:lnTo>
                <a:lnTo>
                  <a:pt x="665741" y="1050843"/>
                </a:lnTo>
                <a:lnTo>
                  <a:pt x="666066" y="1050555"/>
                </a:lnTo>
                <a:lnTo>
                  <a:pt x="666138" y="1049942"/>
                </a:lnTo>
                <a:lnTo>
                  <a:pt x="666246" y="1049834"/>
                </a:lnTo>
                <a:lnTo>
                  <a:pt x="666931" y="1049834"/>
                </a:lnTo>
                <a:lnTo>
                  <a:pt x="667328" y="1050339"/>
                </a:lnTo>
                <a:lnTo>
                  <a:pt x="667328" y="1050951"/>
                </a:lnTo>
                <a:lnTo>
                  <a:pt x="667652" y="1051240"/>
                </a:lnTo>
                <a:lnTo>
                  <a:pt x="667652" y="1051852"/>
                </a:lnTo>
                <a:lnTo>
                  <a:pt x="667941" y="1052141"/>
                </a:lnTo>
                <a:lnTo>
                  <a:pt x="667941" y="1052429"/>
                </a:lnTo>
                <a:lnTo>
                  <a:pt x="668445" y="1052825"/>
                </a:lnTo>
                <a:lnTo>
                  <a:pt x="668734" y="1052825"/>
                </a:lnTo>
                <a:lnTo>
                  <a:pt x="669131" y="1053330"/>
                </a:lnTo>
                <a:lnTo>
                  <a:pt x="669131" y="1053943"/>
                </a:lnTo>
                <a:lnTo>
                  <a:pt x="669455" y="1054231"/>
                </a:lnTo>
                <a:lnTo>
                  <a:pt x="669455" y="1055745"/>
                </a:lnTo>
                <a:lnTo>
                  <a:pt x="669744" y="1056033"/>
                </a:lnTo>
                <a:lnTo>
                  <a:pt x="669744" y="1056610"/>
                </a:lnTo>
                <a:lnTo>
                  <a:pt x="670032" y="1056934"/>
                </a:lnTo>
                <a:lnTo>
                  <a:pt x="669960" y="1057511"/>
                </a:lnTo>
                <a:lnTo>
                  <a:pt x="670465" y="1057907"/>
                </a:lnTo>
                <a:lnTo>
                  <a:pt x="671438" y="1058015"/>
                </a:lnTo>
                <a:lnTo>
                  <a:pt x="671727" y="1058340"/>
                </a:lnTo>
                <a:lnTo>
                  <a:pt x="672628" y="1058340"/>
                </a:lnTo>
                <a:lnTo>
                  <a:pt x="673133" y="1058808"/>
                </a:lnTo>
                <a:lnTo>
                  <a:pt x="673133" y="1059132"/>
                </a:lnTo>
                <a:lnTo>
                  <a:pt x="673818" y="1059817"/>
                </a:lnTo>
                <a:lnTo>
                  <a:pt x="675729" y="1059925"/>
                </a:lnTo>
                <a:lnTo>
                  <a:pt x="676126" y="1059601"/>
                </a:lnTo>
                <a:lnTo>
                  <a:pt x="678037" y="1059709"/>
                </a:lnTo>
                <a:lnTo>
                  <a:pt x="678506" y="1059205"/>
                </a:lnTo>
                <a:lnTo>
                  <a:pt x="678506" y="1058628"/>
                </a:lnTo>
                <a:lnTo>
                  <a:pt x="677424" y="1057619"/>
                </a:lnTo>
                <a:lnTo>
                  <a:pt x="677135" y="1057619"/>
                </a:lnTo>
                <a:lnTo>
                  <a:pt x="676234" y="1056646"/>
                </a:lnTo>
                <a:lnTo>
                  <a:pt x="675837" y="1056646"/>
                </a:lnTo>
                <a:lnTo>
                  <a:pt x="675729" y="1056538"/>
                </a:lnTo>
                <a:lnTo>
                  <a:pt x="675729" y="1056249"/>
                </a:lnTo>
                <a:lnTo>
                  <a:pt x="674828" y="1055348"/>
                </a:lnTo>
                <a:lnTo>
                  <a:pt x="674828" y="1054447"/>
                </a:lnTo>
                <a:lnTo>
                  <a:pt x="674936" y="1054231"/>
                </a:lnTo>
                <a:lnTo>
                  <a:pt x="675621" y="1054231"/>
                </a:lnTo>
                <a:lnTo>
                  <a:pt x="675946" y="1054627"/>
                </a:lnTo>
                <a:lnTo>
                  <a:pt x="676234" y="1054627"/>
                </a:lnTo>
                <a:lnTo>
                  <a:pt x="676522" y="1054952"/>
                </a:lnTo>
                <a:lnTo>
                  <a:pt x="676847" y="1054952"/>
                </a:lnTo>
                <a:lnTo>
                  <a:pt x="677316" y="1055348"/>
                </a:lnTo>
                <a:lnTo>
                  <a:pt x="677316" y="1055637"/>
                </a:lnTo>
                <a:lnTo>
                  <a:pt x="677424" y="1055853"/>
                </a:lnTo>
                <a:lnTo>
                  <a:pt x="677821" y="1055853"/>
                </a:lnTo>
                <a:lnTo>
                  <a:pt x="677929" y="1055925"/>
                </a:lnTo>
                <a:lnTo>
                  <a:pt x="677929" y="1056249"/>
                </a:lnTo>
                <a:lnTo>
                  <a:pt x="678109" y="1056429"/>
                </a:lnTo>
                <a:lnTo>
                  <a:pt x="678434" y="1056429"/>
                </a:lnTo>
                <a:lnTo>
                  <a:pt x="679623" y="1057619"/>
                </a:lnTo>
                <a:lnTo>
                  <a:pt x="680525" y="1057727"/>
                </a:lnTo>
                <a:lnTo>
                  <a:pt x="680922" y="1057439"/>
                </a:lnTo>
                <a:lnTo>
                  <a:pt x="681174" y="1057439"/>
                </a:lnTo>
                <a:lnTo>
                  <a:pt x="681787" y="1056826"/>
                </a:lnTo>
                <a:lnTo>
                  <a:pt x="682184" y="1056826"/>
                </a:lnTo>
                <a:lnTo>
                  <a:pt x="682292" y="1057042"/>
                </a:lnTo>
                <a:lnTo>
                  <a:pt x="682292" y="1057619"/>
                </a:lnTo>
                <a:lnTo>
                  <a:pt x="681679" y="1058123"/>
                </a:lnTo>
                <a:lnTo>
                  <a:pt x="681787" y="1058304"/>
                </a:lnTo>
                <a:lnTo>
                  <a:pt x="682075" y="1058304"/>
                </a:lnTo>
                <a:lnTo>
                  <a:pt x="682400" y="1058628"/>
                </a:lnTo>
                <a:lnTo>
                  <a:pt x="683374" y="1058628"/>
                </a:lnTo>
                <a:lnTo>
                  <a:pt x="683662" y="1059024"/>
                </a:lnTo>
                <a:lnTo>
                  <a:pt x="684563" y="1059024"/>
                </a:lnTo>
                <a:lnTo>
                  <a:pt x="684888" y="1059313"/>
                </a:lnTo>
                <a:lnTo>
                  <a:pt x="685285" y="1059313"/>
                </a:lnTo>
                <a:lnTo>
                  <a:pt x="685573" y="1059601"/>
                </a:lnTo>
                <a:lnTo>
                  <a:pt x="685862" y="1059601"/>
                </a:lnTo>
                <a:lnTo>
                  <a:pt x="685970" y="1059817"/>
                </a:lnTo>
                <a:lnTo>
                  <a:pt x="685970" y="1060106"/>
                </a:lnTo>
                <a:lnTo>
                  <a:pt x="686186" y="1060214"/>
                </a:lnTo>
                <a:lnTo>
                  <a:pt x="686475" y="1060214"/>
                </a:lnTo>
                <a:lnTo>
                  <a:pt x="687556" y="1061295"/>
                </a:lnTo>
                <a:lnTo>
                  <a:pt x="687556" y="1061619"/>
                </a:lnTo>
                <a:lnTo>
                  <a:pt x="689071" y="1063097"/>
                </a:lnTo>
                <a:lnTo>
                  <a:pt x="689071" y="1063421"/>
                </a:lnTo>
                <a:lnTo>
                  <a:pt x="689179" y="1063601"/>
                </a:lnTo>
                <a:lnTo>
                  <a:pt x="689576" y="1063601"/>
                </a:lnTo>
                <a:lnTo>
                  <a:pt x="690441" y="1064502"/>
                </a:lnTo>
                <a:lnTo>
                  <a:pt x="690765" y="1064502"/>
                </a:lnTo>
                <a:lnTo>
                  <a:pt x="691342" y="1065115"/>
                </a:lnTo>
                <a:lnTo>
                  <a:pt x="692352" y="1065187"/>
                </a:lnTo>
                <a:lnTo>
                  <a:pt x="692640" y="1064899"/>
                </a:lnTo>
                <a:lnTo>
                  <a:pt x="692965" y="1064899"/>
                </a:lnTo>
                <a:lnTo>
                  <a:pt x="693253" y="1064611"/>
                </a:lnTo>
                <a:lnTo>
                  <a:pt x="693650" y="1064611"/>
                </a:lnTo>
                <a:lnTo>
                  <a:pt x="693975" y="1064286"/>
                </a:lnTo>
                <a:lnTo>
                  <a:pt x="694263" y="1064286"/>
                </a:lnTo>
                <a:lnTo>
                  <a:pt x="695561" y="1063205"/>
                </a:lnTo>
                <a:lnTo>
                  <a:pt x="695850" y="1063205"/>
                </a:lnTo>
                <a:lnTo>
                  <a:pt x="698446" y="1060898"/>
                </a:lnTo>
                <a:lnTo>
                  <a:pt x="698734" y="1060898"/>
                </a:lnTo>
                <a:lnTo>
                  <a:pt x="699744" y="1059997"/>
                </a:lnTo>
                <a:lnTo>
                  <a:pt x="700032" y="1059997"/>
                </a:lnTo>
                <a:lnTo>
                  <a:pt x="701042" y="1059205"/>
                </a:lnTo>
                <a:lnTo>
                  <a:pt x="701727" y="1058628"/>
                </a:lnTo>
                <a:lnTo>
                  <a:pt x="702052" y="1058628"/>
                </a:lnTo>
                <a:lnTo>
                  <a:pt x="702917" y="1057835"/>
                </a:lnTo>
                <a:lnTo>
                  <a:pt x="703314" y="1057835"/>
                </a:lnTo>
                <a:lnTo>
                  <a:pt x="704215" y="1056934"/>
                </a:lnTo>
                <a:lnTo>
                  <a:pt x="704612" y="1056934"/>
                </a:lnTo>
                <a:lnTo>
                  <a:pt x="705225" y="1056321"/>
                </a:lnTo>
                <a:lnTo>
                  <a:pt x="705513" y="1056321"/>
                </a:lnTo>
                <a:lnTo>
                  <a:pt x="705730" y="1056213"/>
                </a:lnTo>
                <a:lnTo>
                  <a:pt x="705730" y="1055925"/>
                </a:lnTo>
                <a:lnTo>
                  <a:pt x="705910" y="1055817"/>
                </a:lnTo>
                <a:lnTo>
                  <a:pt x="706234" y="1055745"/>
                </a:lnTo>
                <a:lnTo>
                  <a:pt x="706523" y="1055528"/>
                </a:lnTo>
                <a:lnTo>
                  <a:pt x="706811" y="1055528"/>
                </a:lnTo>
                <a:lnTo>
                  <a:pt x="707821" y="1054627"/>
                </a:lnTo>
                <a:lnTo>
                  <a:pt x="708398" y="1054627"/>
                </a:lnTo>
                <a:lnTo>
                  <a:pt x="708722" y="1054952"/>
                </a:lnTo>
                <a:lnTo>
                  <a:pt x="709696" y="1055024"/>
                </a:lnTo>
                <a:lnTo>
                  <a:pt x="710020" y="1055312"/>
                </a:lnTo>
                <a:lnTo>
                  <a:pt x="710309" y="1055312"/>
                </a:lnTo>
                <a:lnTo>
                  <a:pt x="711499" y="1056538"/>
                </a:lnTo>
                <a:lnTo>
                  <a:pt x="711823" y="1056538"/>
                </a:lnTo>
                <a:lnTo>
                  <a:pt x="712220" y="1056826"/>
                </a:lnTo>
                <a:lnTo>
                  <a:pt x="712508" y="1056826"/>
                </a:lnTo>
                <a:lnTo>
                  <a:pt x="713121" y="1057439"/>
                </a:lnTo>
                <a:lnTo>
                  <a:pt x="713410" y="1057511"/>
                </a:lnTo>
                <a:lnTo>
                  <a:pt x="713915" y="1057907"/>
                </a:lnTo>
                <a:lnTo>
                  <a:pt x="713410" y="1058340"/>
                </a:lnTo>
                <a:lnTo>
                  <a:pt x="712797" y="1058340"/>
                </a:lnTo>
                <a:lnTo>
                  <a:pt x="711823" y="1057439"/>
                </a:lnTo>
                <a:lnTo>
                  <a:pt x="711499" y="1057439"/>
                </a:lnTo>
                <a:lnTo>
                  <a:pt x="711319" y="1057511"/>
                </a:lnTo>
                <a:lnTo>
                  <a:pt x="712292" y="1058520"/>
                </a:lnTo>
                <a:lnTo>
                  <a:pt x="712292" y="1058808"/>
                </a:lnTo>
                <a:lnTo>
                  <a:pt x="712400" y="1058916"/>
                </a:lnTo>
                <a:lnTo>
                  <a:pt x="713121" y="1058916"/>
                </a:lnTo>
                <a:lnTo>
                  <a:pt x="713410" y="1059313"/>
                </a:lnTo>
                <a:lnTo>
                  <a:pt x="713698" y="1059313"/>
                </a:lnTo>
                <a:lnTo>
                  <a:pt x="714023" y="1059601"/>
                </a:lnTo>
                <a:lnTo>
                  <a:pt x="714311" y="1059601"/>
                </a:lnTo>
                <a:lnTo>
                  <a:pt x="714600" y="1059925"/>
                </a:lnTo>
                <a:lnTo>
                  <a:pt x="714924" y="1059925"/>
                </a:lnTo>
                <a:lnTo>
                  <a:pt x="715213" y="1060214"/>
                </a:lnTo>
                <a:lnTo>
                  <a:pt x="715609" y="1060214"/>
                </a:lnTo>
                <a:lnTo>
                  <a:pt x="716331" y="1061007"/>
                </a:lnTo>
                <a:lnTo>
                  <a:pt x="716331" y="1061908"/>
                </a:lnTo>
                <a:lnTo>
                  <a:pt x="714023" y="1063890"/>
                </a:lnTo>
                <a:lnTo>
                  <a:pt x="714023" y="1064214"/>
                </a:lnTo>
                <a:lnTo>
                  <a:pt x="713807" y="1064286"/>
                </a:lnTo>
                <a:lnTo>
                  <a:pt x="712328" y="1064286"/>
                </a:lnTo>
                <a:lnTo>
                  <a:pt x="711535" y="1065007"/>
                </a:lnTo>
                <a:lnTo>
                  <a:pt x="711427" y="1065584"/>
                </a:lnTo>
                <a:lnTo>
                  <a:pt x="711138" y="1065908"/>
                </a:lnTo>
                <a:lnTo>
                  <a:pt x="711138" y="1066485"/>
                </a:lnTo>
                <a:lnTo>
                  <a:pt x="710814" y="1066701"/>
                </a:lnTo>
                <a:lnTo>
                  <a:pt x="710922" y="1066881"/>
                </a:lnTo>
                <a:lnTo>
                  <a:pt x="712508" y="1066881"/>
                </a:lnTo>
                <a:lnTo>
                  <a:pt x="712725" y="1066809"/>
                </a:lnTo>
                <a:lnTo>
                  <a:pt x="712725" y="1066485"/>
                </a:lnTo>
                <a:lnTo>
                  <a:pt x="712112" y="1065908"/>
                </a:lnTo>
                <a:lnTo>
                  <a:pt x="712112" y="1065584"/>
                </a:lnTo>
                <a:lnTo>
                  <a:pt x="712220" y="1065512"/>
                </a:lnTo>
                <a:lnTo>
                  <a:pt x="713194" y="1065512"/>
                </a:lnTo>
                <a:lnTo>
                  <a:pt x="713518" y="1065800"/>
                </a:lnTo>
                <a:lnTo>
                  <a:pt x="713807" y="1065512"/>
                </a:lnTo>
                <a:lnTo>
                  <a:pt x="714816" y="1065512"/>
                </a:lnTo>
                <a:lnTo>
                  <a:pt x="716403" y="1064106"/>
                </a:lnTo>
                <a:lnTo>
                  <a:pt x="716691" y="1064106"/>
                </a:lnTo>
                <a:lnTo>
                  <a:pt x="717016" y="1063818"/>
                </a:lnTo>
                <a:lnTo>
                  <a:pt x="721487" y="1063890"/>
                </a:lnTo>
                <a:lnTo>
                  <a:pt x="721775" y="1063601"/>
                </a:lnTo>
                <a:lnTo>
                  <a:pt x="722388" y="1063710"/>
                </a:lnTo>
                <a:lnTo>
                  <a:pt x="722785" y="1063385"/>
                </a:lnTo>
                <a:lnTo>
                  <a:pt x="723687" y="1063385"/>
                </a:lnTo>
                <a:lnTo>
                  <a:pt x="723975" y="1063710"/>
                </a:lnTo>
                <a:lnTo>
                  <a:pt x="725273" y="1063710"/>
                </a:lnTo>
                <a:lnTo>
                  <a:pt x="725886" y="1063205"/>
                </a:lnTo>
                <a:lnTo>
                  <a:pt x="726968" y="1063205"/>
                </a:lnTo>
                <a:lnTo>
                  <a:pt x="727256" y="1062917"/>
                </a:lnTo>
                <a:lnTo>
                  <a:pt x="727869" y="1062917"/>
                </a:lnTo>
                <a:lnTo>
                  <a:pt x="728771" y="1062196"/>
                </a:lnTo>
                <a:lnTo>
                  <a:pt x="728771" y="1061908"/>
                </a:lnTo>
                <a:lnTo>
                  <a:pt x="730141" y="1060610"/>
                </a:lnTo>
                <a:lnTo>
                  <a:pt x="730465" y="1060610"/>
                </a:lnTo>
                <a:lnTo>
                  <a:pt x="730862" y="1060322"/>
                </a:lnTo>
                <a:lnTo>
                  <a:pt x="731151" y="1060322"/>
                </a:lnTo>
                <a:lnTo>
                  <a:pt x="731475" y="1059997"/>
                </a:lnTo>
                <a:lnTo>
                  <a:pt x="731764" y="1060106"/>
                </a:lnTo>
                <a:lnTo>
                  <a:pt x="732052" y="1059817"/>
                </a:lnTo>
                <a:lnTo>
                  <a:pt x="732377" y="1059817"/>
                </a:lnTo>
                <a:lnTo>
                  <a:pt x="732845" y="1059313"/>
                </a:lnTo>
                <a:lnTo>
                  <a:pt x="732953" y="1058412"/>
                </a:lnTo>
                <a:lnTo>
                  <a:pt x="733278" y="1058231"/>
                </a:lnTo>
                <a:lnTo>
                  <a:pt x="733278" y="1057330"/>
                </a:lnTo>
                <a:lnTo>
                  <a:pt x="734252" y="1056429"/>
                </a:lnTo>
                <a:lnTo>
                  <a:pt x="734252" y="1056141"/>
                </a:lnTo>
                <a:lnTo>
                  <a:pt x="734540" y="1055817"/>
                </a:lnTo>
                <a:lnTo>
                  <a:pt x="734540" y="1055528"/>
                </a:lnTo>
                <a:lnTo>
                  <a:pt x="734937" y="1055240"/>
                </a:lnTo>
                <a:lnTo>
                  <a:pt x="734937" y="1054916"/>
                </a:lnTo>
                <a:lnTo>
                  <a:pt x="735261" y="1054627"/>
                </a:lnTo>
                <a:lnTo>
                  <a:pt x="735261" y="1054015"/>
                </a:lnTo>
                <a:lnTo>
                  <a:pt x="735946" y="1053510"/>
                </a:lnTo>
                <a:lnTo>
                  <a:pt x="735946" y="1052934"/>
                </a:lnTo>
                <a:lnTo>
                  <a:pt x="736271" y="1052645"/>
                </a:lnTo>
                <a:lnTo>
                  <a:pt x="735946" y="1052321"/>
                </a:lnTo>
                <a:lnTo>
                  <a:pt x="735946" y="1051420"/>
                </a:lnTo>
                <a:lnTo>
                  <a:pt x="736271" y="1051131"/>
                </a:lnTo>
                <a:lnTo>
                  <a:pt x="736271" y="1050843"/>
                </a:lnTo>
                <a:lnTo>
                  <a:pt x="737136" y="1050122"/>
                </a:lnTo>
                <a:lnTo>
                  <a:pt x="737461" y="1050122"/>
                </a:lnTo>
                <a:lnTo>
                  <a:pt x="737749" y="1049834"/>
                </a:lnTo>
                <a:lnTo>
                  <a:pt x="738074" y="1049834"/>
                </a:lnTo>
                <a:lnTo>
                  <a:pt x="738362" y="1049546"/>
                </a:lnTo>
                <a:lnTo>
                  <a:pt x="738759" y="1049546"/>
                </a:lnTo>
                <a:lnTo>
                  <a:pt x="739047" y="1049329"/>
                </a:lnTo>
                <a:lnTo>
                  <a:pt x="739660" y="1049329"/>
                </a:lnTo>
                <a:lnTo>
                  <a:pt x="739949" y="1049041"/>
                </a:lnTo>
                <a:lnTo>
                  <a:pt x="740958" y="1049041"/>
                </a:lnTo>
                <a:lnTo>
                  <a:pt x="741247" y="1048753"/>
                </a:lnTo>
                <a:lnTo>
                  <a:pt x="742148" y="1048753"/>
                </a:lnTo>
                <a:lnTo>
                  <a:pt x="742545" y="1048537"/>
                </a:lnTo>
                <a:lnTo>
                  <a:pt x="742833" y="1048537"/>
                </a:lnTo>
                <a:lnTo>
                  <a:pt x="743158" y="1048248"/>
                </a:lnTo>
                <a:lnTo>
                  <a:pt x="743446" y="1048248"/>
                </a:lnTo>
                <a:lnTo>
                  <a:pt x="743843" y="1047960"/>
                </a:lnTo>
                <a:lnTo>
                  <a:pt x="744168" y="1047960"/>
                </a:lnTo>
                <a:lnTo>
                  <a:pt x="744564" y="1048428"/>
                </a:lnTo>
                <a:lnTo>
                  <a:pt x="744564" y="1048933"/>
                </a:lnTo>
                <a:lnTo>
                  <a:pt x="743266" y="1050122"/>
                </a:lnTo>
                <a:lnTo>
                  <a:pt x="743266" y="1052213"/>
                </a:lnTo>
                <a:lnTo>
                  <a:pt x="743555" y="1052537"/>
                </a:lnTo>
                <a:lnTo>
                  <a:pt x="743266" y="1052825"/>
                </a:lnTo>
                <a:lnTo>
                  <a:pt x="743158" y="1053726"/>
                </a:lnTo>
                <a:lnTo>
                  <a:pt x="742869" y="1054015"/>
                </a:lnTo>
                <a:lnTo>
                  <a:pt x="742869" y="1054303"/>
                </a:lnTo>
                <a:lnTo>
                  <a:pt x="742545" y="1054519"/>
                </a:lnTo>
                <a:lnTo>
                  <a:pt x="742545" y="1055132"/>
                </a:lnTo>
                <a:lnTo>
                  <a:pt x="742148" y="1055420"/>
                </a:lnTo>
                <a:lnTo>
                  <a:pt x="742148" y="1055709"/>
                </a:lnTo>
                <a:lnTo>
                  <a:pt x="741860" y="1055997"/>
                </a:lnTo>
                <a:lnTo>
                  <a:pt x="741860" y="1056321"/>
                </a:lnTo>
                <a:lnTo>
                  <a:pt x="741571" y="1056610"/>
                </a:lnTo>
                <a:lnTo>
                  <a:pt x="741463" y="1057222"/>
                </a:lnTo>
                <a:lnTo>
                  <a:pt x="741175" y="1057511"/>
                </a:lnTo>
                <a:lnTo>
                  <a:pt x="741175" y="1057799"/>
                </a:lnTo>
                <a:lnTo>
                  <a:pt x="740850" y="1058123"/>
                </a:lnTo>
                <a:lnTo>
                  <a:pt x="740850" y="1058412"/>
                </a:lnTo>
                <a:lnTo>
                  <a:pt x="739552" y="1059529"/>
                </a:lnTo>
                <a:lnTo>
                  <a:pt x="739552" y="1059817"/>
                </a:lnTo>
                <a:lnTo>
                  <a:pt x="738579" y="1060718"/>
                </a:lnTo>
                <a:lnTo>
                  <a:pt x="738579" y="1061007"/>
                </a:lnTo>
                <a:lnTo>
                  <a:pt x="737857" y="1061511"/>
                </a:lnTo>
                <a:lnTo>
                  <a:pt x="737857" y="1061908"/>
                </a:lnTo>
                <a:lnTo>
                  <a:pt x="737280" y="1062412"/>
                </a:lnTo>
                <a:lnTo>
                  <a:pt x="737280" y="1062989"/>
                </a:lnTo>
                <a:lnTo>
                  <a:pt x="736559" y="1063601"/>
                </a:lnTo>
                <a:lnTo>
                  <a:pt x="736559" y="1063890"/>
                </a:lnTo>
                <a:lnTo>
                  <a:pt x="736271" y="1064214"/>
                </a:lnTo>
                <a:lnTo>
                  <a:pt x="736271" y="1064502"/>
                </a:lnTo>
                <a:lnTo>
                  <a:pt x="735586" y="1065007"/>
                </a:lnTo>
                <a:lnTo>
                  <a:pt x="735586" y="1065403"/>
                </a:lnTo>
                <a:lnTo>
                  <a:pt x="735261" y="1065584"/>
                </a:lnTo>
                <a:lnTo>
                  <a:pt x="735261" y="1065908"/>
                </a:lnTo>
                <a:lnTo>
                  <a:pt x="734576" y="1066485"/>
                </a:lnTo>
                <a:lnTo>
                  <a:pt x="734576" y="1066809"/>
                </a:lnTo>
                <a:lnTo>
                  <a:pt x="733963" y="1067386"/>
                </a:lnTo>
                <a:lnTo>
                  <a:pt x="733963" y="1067710"/>
                </a:lnTo>
                <a:lnTo>
                  <a:pt x="733278" y="1068287"/>
                </a:lnTo>
                <a:lnTo>
                  <a:pt x="733278" y="1068503"/>
                </a:lnTo>
                <a:lnTo>
                  <a:pt x="732665" y="1069080"/>
                </a:lnTo>
                <a:lnTo>
                  <a:pt x="732665" y="1069692"/>
                </a:lnTo>
                <a:lnTo>
                  <a:pt x="731980" y="1070305"/>
                </a:lnTo>
                <a:lnTo>
                  <a:pt x="731980" y="1070593"/>
                </a:lnTo>
                <a:lnTo>
                  <a:pt x="730393" y="1071999"/>
                </a:lnTo>
                <a:lnTo>
                  <a:pt x="730393" y="1072287"/>
                </a:lnTo>
                <a:lnTo>
                  <a:pt x="729997" y="1072575"/>
                </a:lnTo>
                <a:lnTo>
                  <a:pt x="729997" y="1072900"/>
                </a:lnTo>
                <a:lnTo>
                  <a:pt x="729672" y="1073188"/>
                </a:lnTo>
                <a:lnTo>
                  <a:pt x="729672" y="1073801"/>
                </a:lnTo>
                <a:lnTo>
                  <a:pt x="729384" y="1074089"/>
                </a:lnTo>
                <a:lnTo>
                  <a:pt x="729384" y="1074414"/>
                </a:lnTo>
                <a:lnTo>
                  <a:pt x="728987" y="1074702"/>
                </a:lnTo>
                <a:lnTo>
                  <a:pt x="728987" y="1074990"/>
                </a:lnTo>
                <a:lnTo>
                  <a:pt x="728663" y="1075315"/>
                </a:lnTo>
                <a:lnTo>
                  <a:pt x="728663" y="1075603"/>
                </a:lnTo>
                <a:lnTo>
                  <a:pt x="727076" y="1077008"/>
                </a:lnTo>
                <a:lnTo>
                  <a:pt x="727076" y="1077297"/>
                </a:lnTo>
                <a:lnTo>
                  <a:pt x="726679" y="1077585"/>
                </a:lnTo>
                <a:lnTo>
                  <a:pt x="726679" y="1077909"/>
                </a:lnTo>
                <a:lnTo>
                  <a:pt x="726066" y="1078486"/>
                </a:lnTo>
                <a:lnTo>
                  <a:pt x="726066" y="1078702"/>
                </a:lnTo>
                <a:lnTo>
                  <a:pt x="725670" y="1078991"/>
                </a:lnTo>
                <a:lnTo>
                  <a:pt x="725670" y="1079279"/>
                </a:lnTo>
                <a:lnTo>
                  <a:pt x="724408" y="1080504"/>
                </a:lnTo>
                <a:lnTo>
                  <a:pt x="724408" y="1080793"/>
                </a:lnTo>
                <a:lnTo>
                  <a:pt x="724299" y="1080901"/>
                </a:lnTo>
                <a:lnTo>
                  <a:pt x="723903" y="1080901"/>
                </a:lnTo>
                <a:lnTo>
                  <a:pt x="723614" y="1081189"/>
                </a:lnTo>
                <a:lnTo>
                  <a:pt x="723290" y="1081189"/>
                </a:lnTo>
                <a:lnTo>
                  <a:pt x="720513" y="1083604"/>
                </a:lnTo>
                <a:lnTo>
                  <a:pt x="720513" y="1083892"/>
                </a:lnTo>
                <a:lnTo>
                  <a:pt x="720189" y="1084180"/>
                </a:lnTo>
                <a:lnTo>
                  <a:pt x="720189" y="1084793"/>
                </a:lnTo>
                <a:lnTo>
                  <a:pt x="719900" y="1085081"/>
                </a:lnTo>
                <a:lnTo>
                  <a:pt x="719900" y="1085370"/>
                </a:lnTo>
                <a:lnTo>
                  <a:pt x="717412" y="1087568"/>
                </a:lnTo>
                <a:lnTo>
                  <a:pt x="717124" y="1087568"/>
                </a:lnTo>
                <a:lnTo>
                  <a:pt x="716331" y="1088289"/>
                </a:lnTo>
                <a:lnTo>
                  <a:pt x="716331" y="1088902"/>
                </a:lnTo>
                <a:lnTo>
                  <a:pt x="715898" y="1089190"/>
                </a:lnTo>
                <a:lnTo>
                  <a:pt x="715898" y="1091497"/>
                </a:lnTo>
                <a:lnTo>
                  <a:pt x="715609" y="1091785"/>
                </a:lnTo>
                <a:lnTo>
                  <a:pt x="715501" y="1092073"/>
                </a:lnTo>
                <a:lnTo>
                  <a:pt x="715213" y="1092398"/>
                </a:lnTo>
                <a:lnTo>
                  <a:pt x="715213" y="1092974"/>
                </a:lnTo>
                <a:lnTo>
                  <a:pt x="714924" y="1093299"/>
                </a:lnTo>
                <a:lnTo>
                  <a:pt x="714924" y="1093587"/>
                </a:lnTo>
                <a:lnTo>
                  <a:pt x="714528" y="1093875"/>
                </a:lnTo>
                <a:lnTo>
                  <a:pt x="714528" y="1094200"/>
                </a:lnTo>
                <a:lnTo>
                  <a:pt x="713915" y="1094668"/>
                </a:lnTo>
                <a:lnTo>
                  <a:pt x="713915" y="1094993"/>
                </a:lnTo>
                <a:lnTo>
                  <a:pt x="713518" y="1095281"/>
                </a:lnTo>
                <a:lnTo>
                  <a:pt x="713518" y="1095569"/>
                </a:lnTo>
                <a:lnTo>
                  <a:pt x="713230" y="1095858"/>
                </a:lnTo>
                <a:lnTo>
                  <a:pt x="713230" y="1096182"/>
                </a:lnTo>
                <a:lnTo>
                  <a:pt x="712905" y="1096470"/>
                </a:lnTo>
                <a:lnTo>
                  <a:pt x="712905" y="1097083"/>
                </a:lnTo>
                <a:lnTo>
                  <a:pt x="712508" y="1097371"/>
                </a:lnTo>
                <a:lnTo>
                  <a:pt x="712508" y="1097660"/>
                </a:lnTo>
                <a:lnTo>
                  <a:pt x="712220" y="1097984"/>
                </a:lnTo>
                <a:lnTo>
                  <a:pt x="712220" y="1098561"/>
                </a:lnTo>
                <a:lnTo>
                  <a:pt x="711823" y="1098885"/>
                </a:lnTo>
                <a:lnTo>
                  <a:pt x="711823" y="1099065"/>
                </a:lnTo>
                <a:lnTo>
                  <a:pt x="711499" y="1099353"/>
                </a:lnTo>
                <a:lnTo>
                  <a:pt x="711499" y="1099642"/>
                </a:lnTo>
                <a:lnTo>
                  <a:pt x="711210" y="1099966"/>
                </a:lnTo>
                <a:lnTo>
                  <a:pt x="711210" y="1100543"/>
                </a:lnTo>
                <a:lnTo>
                  <a:pt x="710525" y="1101155"/>
                </a:lnTo>
                <a:lnTo>
                  <a:pt x="710525" y="1101444"/>
                </a:lnTo>
                <a:lnTo>
                  <a:pt x="709227" y="1102561"/>
                </a:lnTo>
                <a:lnTo>
                  <a:pt x="709227" y="1102849"/>
                </a:lnTo>
                <a:lnTo>
                  <a:pt x="707929" y="1104039"/>
                </a:lnTo>
                <a:lnTo>
                  <a:pt x="707929" y="1104651"/>
                </a:lnTo>
                <a:lnTo>
                  <a:pt x="707244" y="1105264"/>
                </a:lnTo>
                <a:lnTo>
                  <a:pt x="707244" y="1105444"/>
                </a:lnTo>
                <a:lnTo>
                  <a:pt x="706631" y="1106021"/>
                </a:lnTo>
                <a:lnTo>
                  <a:pt x="706631" y="1106345"/>
                </a:lnTo>
                <a:lnTo>
                  <a:pt x="705910" y="1106922"/>
                </a:lnTo>
                <a:lnTo>
                  <a:pt x="705910" y="1107246"/>
                </a:lnTo>
                <a:lnTo>
                  <a:pt x="705621" y="1107535"/>
                </a:lnTo>
                <a:lnTo>
                  <a:pt x="705621" y="1107823"/>
                </a:lnTo>
                <a:lnTo>
                  <a:pt x="704143" y="1109120"/>
                </a:lnTo>
                <a:lnTo>
                  <a:pt x="703422" y="1109120"/>
                </a:lnTo>
                <a:lnTo>
                  <a:pt x="703133" y="1109337"/>
                </a:lnTo>
                <a:lnTo>
                  <a:pt x="700321" y="1109337"/>
                </a:lnTo>
                <a:lnTo>
                  <a:pt x="700032" y="1108940"/>
                </a:lnTo>
                <a:lnTo>
                  <a:pt x="699023" y="1108940"/>
                </a:lnTo>
                <a:lnTo>
                  <a:pt x="698734" y="1108616"/>
                </a:lnTo>
                <a:lnTo>
                  <a:pt x="697761" y="1108616"/>
                </a:lnTo>
                <a:lnTo>
                  <a:pt x="697148" y="1109228"/>
                </a:lnTo>
                <a:lnTo>
                  <a:pt x="696823" y="1109120"/>
                </a:lnTo>
                <a:lnTo>
                  <a:pt x="696427" y="1109409"/>
                </a:lnTo>
                <a:lnTo>
                  <a:pt x="696138" y="1109409"/>
                </a:lnTo>
                <a:lnTo>
                  <a:pt x="695850" y="1109120"/>
                </a:lnTo>
                <a:lnTo>
                  <a:pt x="694948" y="1109120"/>
                </a:lnTo>
                <a:lnTo>
                  <a:pt x="694552" y="1108832"/>
                </a:lnTo>
                <a:lnTo>
                  <a:pt x="694227" y="1108832"/>
                </a:lnTo>
                <a:lnTo>
                  <a:pt x="693939" y="1108544"/>
                </a:lnTo>
                <a:lnTo>
                  <a:pt x="693362" y="1108436"/>
                </a:lnTo>
                <a:lnTo>
                  <a:pt x="693145" y="1108327"/>
                </a:lnTo>
                <a:lnTo>
                  <a:pt x="693253" y="1105624"/>
                </a:lnTo>
                <a:lnTo>
                  <a:pt x="693722" y="1105228"/>
                </a:lnTo>
                <a:lnTo>
                  <a:pt x="694047" y="1105228"/>
                </a:lnTo>
                <a:lnTo>
                  <a:pt x="694552" y="1104832"/>
                </a:lnTo>
                <a:lnTo>
                  <a:pt x="694624" y="1103030"/>
                </a:lnTo>
                <a:lnTo>
                  <a:pt x="694948" y="1102741"/>
                </a:lnTo>
                <a:lnTo>
                  <a:pt x="694948" y="1101840"/>
                </a:lnTo>
                <a:lnTo>
                  <a:pt x="694624" y="1101552"/>
                </a:lnTo>
                <a:lnTo>
                  <a:pt x="694732" y="1100038"/>
                </a:lnTo>
                <a:lnTo>
                  <a:pt x="695020" y="1099750"/>
                </a:lnTo>
                <a:lnTo>
                  <a:pt x="695020" y="1098849"/>
                </a:lnTo>
                <a:lnTo>
                  <a:pt x="696210" y="1097948"/>
                </a:lnTo>
                <a:lnTo>
                  <a:pt x="696535" y="1097948"/>
                </a:lnTo>
                <a:lnTo>
                  <a:pt x="697328" y="1097155"/>
                </a:lnTo>
                <a:lnTo>
                  <a:pt x="697328" y="1096867"/>
                </a:lnTo>
                <a:lnTo>
                  <a:pt x="697941" y="1096362"/>
                </a:lnTo>
                <a:lnTo>
                  <a:pt x="697941" y="1095966"/>
                </a:lnTo>
                <a:lnTo>
                  <a:pt x="698338" y="1095749"/>
                </a:lnTo>
                <a:lnTo>
                  <a:pt x="698338" y="1094884"/>
                </a:lnTo>
                <a:lnTo>
                  <a:pt x="698013" y="1094596"/>
                </a:lnTo>
                <a:lnTo>
                  <a:pt x="698013" y="1093371"/>
                </a:lnTo>
                <a:lnTo>
                  <a:pt x="697941" y="1093191"/>
                </a:lnTo>
                <a:lnTo>
                  <a:pt x="697725" y="1093371"/>
                </a:lnTo>
                <a:lnTo>
                  <a:pt x="697725" y="1093695"/>
                </a:lnTo>
                <a:lnTo>
                  <a:pt x="697544" y="1093767"/>
                </a:lnTo>
                <a:lnTo>
                  <a:pt x="696931" y="1093767"/>
                </a:lnTo>
                <a:lnTo>
                  <a:pt x="696751" y="1093695"/>
                </a:lnTo>
                <a:lnTo>
                  <a:pt x="696751" y="1093371"/>
                </a:lnTo>
                <a:lnTo>
                  <a:pt x="696318" y="1092866"/>
                </a:lnTo>
                <a:lnTo>
                  <a:pt x="696030" y="1092866"/>
                </a:lnTo>
                <a:lnTo>
                  <a:pt x="695741" y="1093191"/>
                </a:lnTo>
                <a:lnTo>
                  <a:pt x="695020" y="1093191"/>
                </a:lnTo>
                <a:lnTo>
                  <a:pt x="694732" y="1093371"/>
                </a:lnTo>
                <a:lnTo>
                  <a:pt x="693145" y="1093371"/>
                </a:lnTo>
                <a:lnTo>
                  <a:pt x="692821" y="1093695"/>
                </a:lnTo>
                <a:lnTo>
                  <a:pt x="692532" y="1093695"/>
                </a:lnTo>
                <a:lnTo>
                  <a:pt x="692136" y="1093983"/>
                </a:lnTo>
                <a:lnTo>
                  <a:pt x="691847" y="1093875"/>
                </a:lnTo>
                <a:lnTo>
                  <a:pt x="691739" y="1094092"/>
                </a:lnTo>
                <a:lnTo>
                  <a:pt x="691631" y="1094380"/>
                </a:lnTo>
                <a:lnTo>
                  <a:pt x="691559" y="1094488"/>
                </a:lnTo>
                <a:lnTo>
                  <a:pt x="691234" y="1094488"/>
                </a:lnTo>
                <a:lnTo>
                  <a:pt x="691054" y="1094668"/>
                </a:lnTo>
                <a:lnTo>
                  <a:pt x="691054" y="1094993"/>
                </a:lnTo>
                <a:lnTo>
                  <a:pt x="690261" y="1095677"/>
                </a:lnTo>
                <a:lnTo>
                  <a:pt x="689251" y="1095677"/>
                </a:lnTo>
                <a:lnTo>
                  <a:pt x="688963" y="1095353"/>
                </a:lnTo>
                <a:lnTo>
                  <a:pt x="688061" y="1095281"/>
                </a:lnTo>
                <a:lnTo>
                  <a:pt x="687773" y="1094993"/>
                </a:lnTo>
                <a:lnTo>
                  <a:pt x="686150" y="1094993"/>
                </a:lnTo>
                <a:lnTo>
                  <a:pt x="685176" y="1095749"/>
                </a:lnTo>
                <a:lnTo>
                  <a:pt x="684852" y="1095749"/>
                </a:lnTo>
                <a:lnTo>
                  <a:pt x="684455" y="1096074"/>
                </a:lnTo>
                <a:lnTo>
                  <a:pt x="684167" y="1096074"/>
                </a:lnTo>
                <a:lnTo>
                  <a:pt x="682580" y="1097443"/>
                </a:lnTo>
                <a:lnTo>
                  <a:pt x="682256" y="1097443"/>
                </a:lnTo>
                <a:lnTo>
                  <a:pt x="679191" y="1100146"/>
                </a:lnTo>
                <a:lnTo>
                  <a:pt x="679191" y="1100471"/>
                </a:lnTo>
                <a:lnTo>
                  <a:pt x="678794" y="1100759"/>
                </a:lnTo>
                <a:lnTo>
                  <a:pt x="678794" y="1101372"/>
                </a:lnTo>
                <a:lnTo>
                  <a:pt x="675982" y="1103858"/>
                </a:lnTo>
                <a:lnTo>
                  <a:pt x="675693" y="1103858"/>
                </a:lnTo>
                <a:lnTo>
                  <a:pt x="674900" y="1104543"/>
                </a:lnTo>
                <a:lnTo>
                  <a:pt x="674900" y="1104832"/>
                </a:lnTo>
                <a:lnTo>
                  <a:pt x="673205" y="1106237"/>
                </a:lnTo>
                <a:lnTo>
                  <a:pt x="673205" y="1106562"/>
                </a:lnTo>
                <a:lnTo>
                  <a:pt x="669527" y="1109841"/>
                </a:lnTo>
                <a:lnTo>
                  <a:pt x="669203" y="1109841"/>
                </a:lnTo>
                <a:lnTo>
                  <a:pt x="668806" y="1110129"/>
                </a:lnTo>
                <a:lnTo>
                  <a:pt x="668229" y="1110021"/>
                </a:lnTo>
                <a:lnTo>
                  <a:pt x="667905" y="1110346"/>
                </a:lnTo>
                <a:lnTo>
                  <a:pt x="667219" y="1110346"/>
                </a:lnTo>
                <a:lnTo>
                  <a:pt x="666931" y="1110634"/>
                </a:lnTo>
                <a:lnTo>
                  <a:pt x="666607" y="1110634"/>
                </a:lnTo>
                <a:lnTo>
                  <a:pt x="666318" y="1110346"/>
                </a:lnTo>
                <a:lnTo>
                  <a:pt x="665994" y="1110346"/>
                </a:lnTo>
                <a:lnTo>
                  <a:pt x="665705" y="1110021"/>
                </a:lnTo>
                <a:lnTo>
                  <a:pt x="665308" y="1110021"/>
                </a:lnTo>
                <a:lnTo>
                  <a:pt x="665020" y="1109733"/>
                </a:lnTo>
                <a:lnTo>
                  <a:pt x="664407" y="1109625"/>
                </a:lnTo>
                <a:lnTo>
                  <a:pt x="664118" y="1109337"/>
                </a:lnTo>
                <a:lnTo>
                  <a:pt x="663794" y="1109337"/>
                </a:lnTo>
                <a:lnTo>
                  <a:pt x="663506" y="1109048"/>
                </a:lnTo>
                <a:lnTo>
                  <a:pt x="663109" y="1109048"/>
                </a:lnTo>
                <a:lnTo>
                  <a:pt x="662820" y="1108724"/>
                </a:lnTo>
                <a:lnTo>
                  <a:pt x="662207" y="1108652"/>
                </a:lnTo>
                <a:lnTo>
                  <a:pt x="661919" y="1108327"/>
                </a:lnTo>
                <a:lnTo>
                  <a:pt x="661594" y="1108327"/>
                </a:lnTo>
                <a:lnTo>
                  <a:pt x="661306" y="1108652"/>
                </a:lnTo>
                <a:lnTo>
                  <a:pt x="659323" y="1108652"/>
                </a:lnTo>
                <a:lnTo>
                  <a:pt x="658998" y="1108940"/>
                </a:lnTo>
                <a:lnTo>
                  <a:pt x="656799" y="1108832"/>
                </a:lnTo>
                <a:lnTo>
                  <a:pt x="656510" y="1109156"/>
                </a:lnTo>
                <a:lnTo>
                  <a:pt x="655825" y="1109048"/>
                </a:lnTo>
                <a:lnTo>
                  <a:pt x="655501" y="1109337"/>
                </a:lnTo>
                <a:lnTo>
                  <a:pt x="654527" y="1109337"/>
                </a:lnTo>
                <a:lnTo>
                  <a:pt x="653734" y="1110021"/>
                </a:lnTo>
                <a:lnTo>
                  <a:pt x="653734" y="1110346"/>
                </a:lnTo>
                <a:lnTo>
                  <a:pt x="652616" y="1111355"/>
                </a:lnTo>
                <a:lnTo>
                  <a:pt x="651931" y="1111355"/>
                </a:lnTo>
                <a:lnTo>
                  <a:pt x="650921" y="1112148"/>
                </a:lnTo>
                <a:lnTo>
                  <a:pt x="650633" y="1112148"/>
                </a:lnTo>
                <a:lnTo>
                  <a:pt x="650344" y="1112436"/>
                </a:lnTo>
                <a:lnTo>
                  <a:pt x="649046" y="1112436"/>
                </a:lnTo>
                <a:lnTo>
                  <a:pt x="648722" y="1112148"/>
                </a:lnTo>
                <a:lnTo>
                  <a:pt x="648145" y="1112148"/>
                </a:lnTo>
                <a:lnTo>
                  <a:pt x="647532" y="1111427"/>
                </a:lnTo>
                <a:lnTo>
                  <a:pt x="647243" y="1111427"/>
                </a:lnTo>
                <a:lnTo>
                  <a:pt x="646847" y="1111139"/>
                </a:lnTo>
                <a:lnTo>
                  <a:pt x="646522" y="1111139"/>
                </a:lnTo>
                <a:lnTo>
                  <a:pt x="646234" y="1111427"/>
                </a:lnTo>
                <a:lnTo>
                  <a:pt x="645621" y="1111427"/>
                </a:lnTo>
                <a:lnTo>
                  <a:pt x="645224" y="1111751"/>
                </a:lnTo>
                <a:lnTo>
                  <a:pt x="644936" y="1111751"/>
                </a:lnTo>
                <a:lnTo>
                  <a:pt x="644323" y="1112220"/>
                </a:lnTo>
                <a:lnTo>
                  <a:pt x="643926" y="1112220"/>
                </a:lnTo>
                <a:lnTo>
                  <a:pt x="642844" y="1113229"/>
                </a:lnTo>
                <a:lnTo>
                  <a:pt x="642844" y="1113481"/>
                </a:lnTo>
                <a:lnTo>
                  <a:pt x="642520" y="1113806"/>
                </a:lnTo>
                <a:lnTo>
                  <a:pt x="642448" y="1116473"/>
                </a:lnTo>
                <a:lnTo>
                  <a:pt x="642736" y="1116797"/>
                </a:lnTo>
                <a:lnTo>
                  <a:pt x="642736" y="1117662"/>
                </a:lnTo>
                <a:lnTo>
                  <a:pt x="642051" y="1118166"/>
                </a:lnTo>
                <a:lnTo>
                  <a:pt x="642051" y="1118491"/>
                </a:lnTo>
                <a:lnTo>
                  <a:pt x="641726" y="1118779"/>
                </a:lnTo>
                <a:lnTo>
                  <a:pt x="641654" y="1119067"/>
                </a:lnTo>
                <a:lnTo>
                  <a:pt x="641330" y="1119392"/>
                </a:lnTo>
                <a:lnTo>
                  <a:pt x="641330" y="1119969"/>
                </a:lnTo>
                <a:lnTo>
                  <a:pt x="641149" y="1120077"/>
                </a:lnTo>
                <a:lnTo>
                  <a:pt x="640825" y="1120077"/>
                </a:lnTo>
                <a:lnTo>
                  <a:pt x="640536" y="1120365"/>
                </a:lnTo>
                <a:lnTo>
                  <a:pt x="639851" y="1120365"/>
                </a:lnTo>
                <a:lnTo>
                  <a:pt x="639527" y="1120689"/>
                </a:lnTo>
                <a:lnTo>
                  <a:pt x="639238" y="1120689"/>
                </a:lnTo>
                <a:lnTo>
                  <a:pt x="638950" y="1120978"/>
                </a:lnTo>
                <a:lnTo>
                  <a:pt x="637039" y="1120870"/>
                </a:lnTo>
                <a:lnTo>
                  <a:pt x="636065" y="1121662"/>
                </a:lnTo>
                <a:lnTo>
                  <a:pt x="635741" y="1121662"/>
                </a:lnTo>
                <a:lnTo>
                  <a:pt x="635560" y="1121879"/>
                </a:lnTo>
                <a:lnTo>
                  <a:pt x="635560" y="1122167"/>
                </a:lnTo>
                <a:lnTo>
                  <a:pt x="634551" y="1122960"/>
                </a:lnTo>
                <a:lnTo>
                  <a:pt x="634551" y="1123284"/>
                </a:lnTo>
                <a:lnTo>
                  <a:pt x="633866" y="1123861"/>
                </a:lnTo>
                <a:lnTo>
                  <a:pt x="633866" y="1124474"/>
                </a:lnTo>
                <a:lnTo>
                  <a:pt x="632856" y="1125375"/>
                </a:lnTo>
                <a:lnTo>
                  <a:pt x="632856" y="1125663"/>
                </a:lnTo>
                <a:lnTo>
                  <a:pt x="632568" y="1125879"/>
                </a:lnTo>
                <a:lnTo>
                  <a:pt x="632568" y="1126167"/>
                </a:lnTo>
                <a:lnTo>
                  <a:pt x="632243" y="1126456"/>
                </a:lnTo>
                <a:lnTo>
                  <a:pt x="632171" y="1126780"/>
                </a:lnTo>
                <a:lnTo>
                  <a:pt x="629575" y="1129051"/>
                </a:lnTo>
                <a:lnTo>
                  <a:pt x="629575" y="1129663"/>
                </a:lnTo>
                <a:lnTo>
                  <a:pt x="628385" y="1130672"/>
                </a:lnTo>
                <a:lnTo>
                  <a:pt x="628060" y="1130672"/>
                </a:lnTo>
                <a:lnTo>
                  <a:pt x="627483" y="1131249"/>
                </a:lnTo>
                <a:lnTo>
                  <a:pt x="627087" y="1131141"/>
                </a:lnTo>
                <a:lnTo>
                  <a:pt x="626294" y="1131970"/>
                </a:lnTo>
                <a:lnTo>
                  <a:pt x="626294" y="1132258"/>
                </a:lnTo>
                <a:lnTo>
                  <a:pt x="626185" y="1132366"/>
                </a:lnTo>
                <a:lnTo>
                  <a:pt x="625789" y="1132366"/>
                </a:lnTo>
                <a:lnTo>
                  <a:pt x="620885" y="1136655"/>
                </a:lnTo>
                <a:lnTo>
                  <a:pt x="620596" y="1136655"/>
                </a:lnTo>
                <a:lnTo>
                  <a:pt x="620092" y="1137052"/>
                </a:lnTo>
                <a:lnTo>
                  <a:pt x="620092" y="1137628"/>
                </a:lnTo>
                <a:lnTo>
                  <a:pt x="619695" y="1137953"/>
                </a:lnTo>
                <a:lnTo>
                  <a:pt x="619695" y="1138529"/>
                </a:lnTo>
                <a:lnTo>
                  <a:pt x="619839" y="1138782"/>
                </a:lnTo>
                <a:lnTo>
                  <a:pt x="619731" y="1138782"/>
                </a:lnTo>
                <a:lnTo>
                  <a:pt x="619731" y="1139394"/>
                </a:lnTo>
                <a:lnTo>
                  <a:pt x="620019" y="1139719"/>
                </a:lnTo>
                <a:lnTo>
                  <a:pt x="620019" y="1140295"/>
                </a:lnTo>
                <a:lnTo>
                  <a:pt x="620741" y="1141088"/>
                </a:lnTo>
                <a:lnTo>
                  <a:pt x="621029" y="1141088"/>
                </a:lnTo>
                <a:lnTo>
                  <a:pt x="621245" y="1141304"/>
                </a:lnTo>
                <a:lnTo>
                  <a:pt x="621245" y="1142205"/>
                </a:lnTo>
                <a:lnTo>
                  <a:pt x="620849" y="1142494"/>
                </a:lnTo>
                <a:lnTo>
                  <a:pt x="620849" y="1142782"/>
                </a:lnTo>
                <a:lnTo>
                  <a:pt x="620524" y="1142998"/>
                </a:lnTo>
                <a:lnTo>
                  <a:pt x="620524" y="1143287"/>
                </a:lnTo>
                <a:lnTo>
                  <a:pt x="620055" y="1143791"/>
                </a:lnTo>
                <a:lnTo>
                  <a:pt x="619731" y="1143683"/>
                </a:lnTo>
                <a:lnTo>
                  <a:pt x="618757" y="1144584"/>
                </a:lnTo>
                <a:lnTo>
                  <a:pt x="618433" y="1144584"/>
                </a:lnTo>
                <a:lnTo>
                  <a:pt x="618253" y="1144692"/>
                </a:lnTo>
                <a:lnTo>
                  <a:pt x="618253" y="1145305"/>
                </a:lnTo>
                <a:lnTo>
                  <a:pt x="617856" y="1145593"/>
                </a:lnTo>
                <a:lnTo>
                  <a:pt x="617856" y="1146494"/>
                </a:lnTo>
                <a:lnTo>
                  <a:pt x="617640" y="1146566"/>
                </a:lnTo>
                <a:lnTo>
                  <a:pt x="617063" y="1146566"/>
                </a:lnTo>
                <a:lnTo>
                  <a:pt x="615765" y="1147792"/>
                </a:lnTo>
                <a:lnTo>
                  <a:pt x="614466" y="1147684"/>
                </a:lnTo>
                <a:lnTo>
                  <a:pt x="613962" y="1148188"/>
                </a:lnTo>
                <a:lnTo>
                  <a:pt x="613962" y="1148368"/>
                </a:lnTo>
                <a:lnTo>
                  <a:pt x="614394" y="1147936"/>
                </a:lnTo>
                <a:lnTo>
                  <a:pt x="614683" y="1148044"/>
                </a:lnTo>
                <a:lnTo>
                  <a:pt x="614899" y="1148152"/>
                </a:lnTo>
                <a:lnTo>
                  <a:pt x="614899" y="1148440"/>
                </a:lnTo>
                <a:lnTo>
                  <a:pt x="614394" y="1148837"/>
                </a:lnTo>
                <a:lnTo>
                  <a:pt x="614106" y="1148837"/>
                </a:lnTo>
                <a:lnTo>
                  <a:pt x="614358" y="1149161"/>
                </a:lnTo>
                <a:lnTo>
                  <a:pt x="615079" y="1149161"/>
                </a:lnTo>
                <a:lnTo>
                  <a:pt x="615548" y="1148765"/>
                </a:lnTo>
                <a:lnTo>
                  <a:pt x="615548" y="1148476"/>
                </a:lnTo>
                <a:lnTo>
                  <a:pt x="616774" y="1147467"/>
                </a:lnTo>
                <a:lnTo>
                  <a:pt x="617063" y="1147467"/>
                </a:lnTo>
                <a:lnTo>
                  <a:pt x="617351" y="1147179"/>
                </a:lnTo>
                <a:lnTo>
                  <a:pt x="617676" y="1147179"/>
                </a:lnTo>
                <a:lnTo>
                  <a:pt x="618072" y="1146963"/>
                </a:lnTo>
                <a:lnTo>
                  <a:pt x="618361" y="1146963"/>
                </a:lnTo>
                <a:lnTo>
                  <a:pt x="619370" y="1146098"/>
                </a:lnTo>
                <a:lnTo>
                  <a:pt x="619442" y="1146278"/>
                </a:lnTo>
                <a:lnTo>
                  <a:pt x="619442" y="1147179"/>
                </a:lnTo>
                <a:lnTo>
                  <a:pt x="619551" y="1147287"/>
                </a:lnTo>
                <a:lnTo>
                  <a:pt x="620055" y="1146891"/>
                </a:lnTo>
                <a:lnTo>
                  <a:pt x="620055" y="1146566"/>
                </a:lnTo>
                <a:lnTo>
                  <a:pt x="621426" y="1145377"/>
                </a:lnTo>
                <a:lnTo>
                  <a:pt x="621426" y="1145197"/>
                </a:lnTo>
                <a:lnTo>
                  <a:pt x="621750" y="1144872"/>
                </a:lnTo>
                <a:lnTo>
                  <a:pt x="621750" y="1144584"/>
                </a:lnTo>
                <a:lnTo>
                  <a:pt x="622940" y="1143503"/>
                </a:lnTo>
                <a:lnTo>
                  <a:pt x="623229" y="1143575"/>
                </a:lnTo>
                <a:lnTo>
                  <a:pt x="623553" y="1143287"/>
                </a:lnTo>
                <a:lnTo>
                  <a:pt x="624130" y="1143287"/>
                </a:lnTo>
                <a:lnTo>
                  <a:pt x="624527" y="1142998"/>
                </a:lnTo>
                <a:lnTo>
                  <a:pt x="624851" y="1142998"/>
                </a:lnTo>
                <a:lnTo>
                  <a:pt x="625320" y="1142602"/>
                </a:lnTo>
                <a:lnTo>
                  <a:pt x="625320" y="1142277"/>
                </a:lnTo>
                <a:lnTo>
                  <a:pt x="626546" y="1141304"/>
                </a:lnTo>
                <a:lnTo>
                  <a:pt x="626834" y="1141304"/>
                </a:lnTo>
                <a:lnTo>
                  <a:pt x="627916" y="1140295"/>
                </a:lnTo>
                <a:lnTo>
                  <a:pt x="627916" y="1140007"/>
                </a:lnTo>
                <a:lnTo>
                  <a:pt x="628132" y="1139899"/>
                </a:lnTo>
                <a:lnTo>
                  <a:pt x="628421" y="1139899"/>
                </a:lnTo>
                <a:lnTo>
                  <a:pt x="628926" y="1139502"/>
                </a:lnTo>
                <a:lnTo>
                  <a:pt x="628926" y="1139178"/>
                </a:lnTo>
                <a:lnTo>
                  <a:pt x="629935" y="1138313"/>
                </a:lnTo>
                <a:lnTo>
                  <a:pt x="629935" y="1137989"/>
                </a:lnTo>
                <a:lnTo>
                  <a:pt x="630332" y="1137700"/>
                </a:lnTo>
                <a:lnTo>
                  <a:pt x="630332" y="1137412"/>
                </a:lnTo>
                <a:lnTo>
                  <a:pt x="631197" y="1136583"/>
                </a:lnTo>
                <a:lnTo>
                  <a:pt x="631306" y="1136295"/>
                </a:lnTo>
                <a:lnTo>
                  <a:pt x="631919" y="1135718"/>
                </a:lnTo>
                <a:lnTo>
                  <a:pt x="631919" y="1135394"/>
                </a:lnTo>
                <a:lnTo>
                  <a:pt x="633217" y="1134313"/>
                </a:lnTo>
                <a:lnTo>
                  <a:pt x="633217" y="1133988"/>
                </a:lnTo>
                <a:lnTo>
                  <a:pt x="633613" y="1133700"/>
                </a:lnTo>
                <a:lnTo>
                  <a:pt x="633613" y="1133412"/>
                </a:lnTo>
                <a:lnTo>
                  <a:pt x="633794" y="1133195"/>
                </a:lnTo>
                <a:lnTo>
                  <a:pt x="634082" y="1133303"/>
                </a:lnTo>
                <a:lnTo>
                  <a:pt x="634587" y="1132799"/>
                </a:lnTo>
                <a:lnTo>
                  <a:pt x="634587" y="1132511"/>
                </a:lnTo>
                <a:lnTo>
                  <a:pt x="635597" y="1131718"/>
                </a:lnTo>
                <a:lnTo>
                  <a:pt x="635597" y="1131105"/>
                </a:lnTo>
                <a:lnTo>
                  <a:pt x="636173" y="1130492"/>
                </a:lnTo>
                <a:lnTo>
                  <a:pt x="636173" y="1130204"/>
                </a:lnTo>
                <a:lnTo>
                  <a:pt x="636895" y="1129699"/>
                </a:lnTo>
                <a:lnTo>
                  <a:pt x="636895" y="1129303"/>
                </a:lnTo>
                <a:lnTo>
                  <a:pt x="637399" y="1128907"/>
                </a:lnTo>
                <a:lnTo>
                  <a:pt x="637688" y="1128907"/>
                </a:lnTo>
                <a:lnTo>
                  <a:pt x="640969" y="1126131"/>
                </a:lnTo>
                <a:lnTo>
                  <a:pt x="641258" y="1126131"/>
                </a:lnTo>
                <a:lnTo>
                  <a:pt x="642267" y="1125230"/>
                </a:lnTo>
                <a:lnTo>
                  <a:pt x="642556" y="1125230"/>
                </a:lnTo>
                <a:lnTo>
                  <a:pt x="643565" y="1124438"/>
                </a:lnTo>
                <a:lnTo>
                  <a:pt x="644250" y="1124438"/>
                </a:lnTo>
                <a:lnTo>
                  <a:pt x="645873" y="1123032"/>
                </a:lnTo>
                <a:lnTo>
                  <a:pt x="646162" y="1123032"/>
                </a:lnTo>
                <a:lnTo>
                  <a:pt x="648650" y="1120833"/>
                </a:lnTo>
                <a:lnTo>
                  <a:pt x="648650" y="1120545"/>
                </a:lnTo>
                <a:lnTo>
                  <a:pt x="649154" y="1120113"/>
                </a:lnTo>
                <a:lnTo>
                  <a:pt x="649443" y="1120113"/>
                </a:lnTo>
                <a:lnTo>
                  <a:pt x="650957" y="1118851"/>
                </a:lnTo>
                <a:lnTo>
                  <a:pt x="650957" y="1118527"/>
                </a:lnTo>
                <a:lnTo>
                  <a:pt x="651426" y="1118130"/>
                </a:lnTo>
                <a:lnTo>
                  <a:pt x="651751" y="1118130"/>
                </a:lnTo>
                <a:lnTo>
                  <a:pt x="651823" y="1118022"/>
                </a:lnTo>
                <a:lnTo>
                  <a:pt x="651931" y="1117734"/>
                </a:lnTo>
                <a:lnTo>
                  <a:pt x="652039" y="1117554"/>
                </a:lnTo>
                <a:lnTo>
                  <a:pt x="652327" y="1117554"/>
                </a:lnTo>
                <a:lnTo>
                  <a:pt x="653337" y="1116725"/>
                </a:lnTo>
                <a:lnTo>
                  <a:pt x="653626" y="1116725"/>
                </a:lnTo>
                <a:lnTo>
                  <a:pt x="654311" y="1116148"/>
                </a:lnTo>
                <a:lnTo>
                  <a:pt x="654635" y="1116148"/>
                </a:lnTo>
                <a:lnTo>
                  <a:pt x="655320" y="1115644"/>
                </a:lnTo>
                <a:lnTo>
                  <a:pt x="655609" y="1115644"/>
                </a:lnTo>
                <a:lnTo>
                  <a:pt x="655933" y="1115355"/>
                </a:lnTo>
                <a:lnTo>
                  <a:pt x="656618" y="1115355"/>
                </a:lnTo>
                <a:lnTo>
                  <a:pt x="656943" y="1115031"/>
                </a:lnTo>
                <a:lnTo>
                  <a:pt x="657520" y="1115031"/>
                </a:lnTo>
                <a:lnTo>
                  <a:pt x="657844" y="1114743"/>
                </a:lnTo>
                <a:lnTo>
                  <a:pt x="658529" y="1114851"/>
                </a:lnTo>
                <a:lnTo>
                  <a:pt x="658818" y="1114526"/>
                </a:lnTo>
                <a:lnTo>
                  <a:pt x="659431" y="1114526"/>
                </a:lnTo>
                <a:lnTo>
                  <a:pt x="659828" y="1114851"/>
                </a:lnTo>
                <a:lnTo>
                  <a:pt x="662316" y="1114923"/>
                </a:lnTo>
                <a:lnTo>
                  <a:pt x="662640" y="1114635"/>
                </a:lnTo>
                <a:lnTo>
                  <a:pt x="662929" y="1114635"/>
                </a:lnTo>
                <a:lnTo>
                  <a:pt x="663325" y="1114346"/>
                </a:lnTo>
                <a:lnTo>
                  <a:pt x="663938" y="1114346"/>
                </a:lnTo>
                <a:lnTo>
                  <a:pt x="664227" y="1114130"/>
                </a:lnTo>
                <a:lnTo>
                  <a:pt x="664948" y="1114130"/>
                </a:lnTo>
                <a:lnTo>
                  <a:pt x="665236" y="1114454"/>
                </a:lnTo>
                <a:lnTo>
                  <a:pt x="665813" y="1114454"/>
                </a:lnTo>
                <a:lnTo>
                  <a:pt x="666138" y="1114130"/>
                </a:lnTo>
                <a:lnTo>
                  <a:pt x="668734" y="1114238"/>
                </a:lnTo>
                <a:lnTo>
                  <a:pt x="668806" y="1114454"/>
                </a:lnTo>
                <a:lnTo>
                  <a:pt x="668806" y="1116437"/>
                </a:lnTo>
                <a:lnTo>
                  <a:pt x="668409" y="1116725"/>
                </a:lnTo>
                <a:lnTo>
                  <a:pt x="668409" y="1117626"/>
                </a:lnTo>
                <a:lnTo>
                  <a:pt x="668121" y="1117914"/>
                </a:lnTo>
                <a:lnTo>
                  <a:pt x="668121" y="1118527"/>
                </a:lnTo>
                <a:lnTo>
                  <a:pt x="668409" y="1118815"/>
                </a:lnTo>
                <a:lnTo>
                  <a:pt x="668337" y="1119716"/>
                </a:lnTo>
                <a:lnTo>
                  <a:pt x="669131" y="1120509"/>
                </a:lnTo>
                <a:lnTo>
                  <a:pt x="669527" y="1120221"/>
                </a:lnTo>
                <a:lnTo>
                  <a:pt x="671006" y="1120221"/>
                </a:lnTo>
                <a:lnTo>
                  <a:pt x="671402" y="1119932"/>
                </a:lnTo>
                <a:lnTo>
                  <a:pt x="673313" y="1120041"/>
                </a:lnTo>
                <a:lnTo>
                  <a:pt x="673602" y="1119716"/>
                </a:lnTo>
                <a:lnTo>
                  <a:pt x="676090" y="1119824"/>
                </a:lnTo>
                <a:lnTo>
                  <a:pt x="676486" y="1119536"/>
                </a:lnTo>
                <a:lnTo>
                  <a:pt x="677099" y="1119536"/>
                </a:lnTo>
                <a:lnTo>
                  <a:pt x="677388" y="1119212"/>
                </a:lnTo>
                <a:lnTo>
                  <a:pt x="677857" y="1119212"/>
                </a:lnTo>
                <a:lnTo>
                  <a:pt x="678145" y="1119031"/>
                </a:lnTo>
                <a:lnTo>
                  <a:pt x="678758" y="1119031"/>
                </a:lnTo>
                <a:lnTo>
                  <a:pt x="679047" y="1118707"/>
                </a:lnTo>
                <a:lnTo>
                  <a:pt x="679768" y="1118707"/>
                </a:lnTo>
                <a:lnTo>
                  <a:pt x="680056" y="1118419"/>
                </a:lnTo>
                <a:lnTo>
                  <a:pt x="681354" y="1118527"/>
                </a:lnTo>
                <a:lnTo>
                  <a:pt x="681643" y="1118239"/>
                </a:lnTo>
                <a:lnTo>
                  <a:pt x="682941" y="1118239"/>
                </a:lnTo>
                <a:lnTo>
                  <a:pt x="683229" y="1117914"/>
                </a:lnTo>
                <a:lnTo>
                  <a:pt x="683554" y="1117914"/>
                </a:lnTo>
                <a:lnTo>
                  <a:pt x="684239" y="1117410"/>
                </a:lnTo>
                <a:lnTo>
                  <a:pt x="684563" y="1117410"/>
                </a:lnTo>
                <a:lnTo>
                  <a:pt x="685249" y="1116833"/>
                </a:lnTo>
                <a:lnTo>
                  <a:pt x="685537" y="1116833"/>
                </a:lnTo>
                <a:lnTo>
                  <a:pt x="687124" y="1115427"/>
                </a:lnTo>
                <a:lnTo>
                  <a:pt x="687448" y="1115427"/>
                </a:lnTo>
                <a:lnTo>
                  <a:pt x="687628" y="1115211"/>
                </a:lnTo>
                <a:lnTo>
                  <a:pt x="687628" y="1114923"/>
                </a:lnTo>
                <a:lnTo>
                  <a:pt x="687845" y="1114815"/>
                </a:lnTo>
                <a:lnTo>
                  <a:pt x="688458" y="1114815"/>
                </a:lnTo>
                <a:lnTo>
                  <a:pt x="688746" y="1114526"/>
                </a:lnTo>
                <a:lnTo>
                  <a:pt x="689035" y="1114635"/>
                </a:lnTo>
                <a:lnTo>
                  <a:pt x="689431" y="1114346"/>
                </a:lnTo>
                <a:lnTo>
                  <a:pt x="690044" y="1114346"/>
                </a:lnTo>
                <a:lnTo>
                  <a:pt x="690333" y="1114022"/>
                </a:lnTo>
                <a:lnTo>
                  <a:pt x="690729" y="1114022"/>
                </a:lnTo>
                <a:lnTo>
                  <a:pt x="691054" y="1113734"/>
                </a:lnTo>
                <a:lnTo>
                  <a:pt x="691955" y="1113734"/>
                </a:lnTo>
                <a:lnTo>
                  <a:pt x="692424" y="1113337"/>
                </a:lnTo>
                <a:lnTo>
                  <a:pt x="692532" y="1112436"/>
                </a:lnTo>
                <a:lnTo>
                  <a:pt x="692640" y="1112328"/>
                </a:lnTo>
                <a:lnTo>
                  <a:pt x="692929" y="1112328"/>
                </a:lnTo>
                <a:lnTo>
                  <a:pt x="693217" y="1112040"/>
                </a:lnTo>
                <a:lnTo>
                  <a:pt x="693614" y="1112040"/>
                </a:lnTo>
                <a:lnTo>
                  <a:pt x="694840" y="1113229"/>
                </a:lnTo>
                <a:lnTo>
                  <a:pt x="695128" y="1113229"/>
                </a:lnTo>
                <a:lnTo>
                  <a:pt x="695417" y="1113517"/>
                </a:lnTo>
                <a:lnTo>
                  <a:pt x="698013" y="1113625"/>
                </a:lnTo>
                <a:lnTo>
                  <a:pt x="698338" y="1113337"/>
                </a:lnTo>
                <a:lnTo>
                  <a:pt x="699924" y="1113445"/>
                </a:lnTo>
                <a:lnTo>
                  <a:pt x="700501" y="1113445"/>
                </a:lnTo>
                <a:lnTo>
                  <a:pt x="701006" y="1113914"/>
                </a:lnTo>
                <a:lnTo>
                  <a:pt x="701006" y="1114238"/>
                </a:lnTo>
                <a:lnTo>
                  <a:pt x="701330" y="1114526"/>
                </a:lnTo>
                <a:lnTo>
                  <a:pt x="701330" y="1115427"/>
                </a:lnTo>
                <a:lnTo>
                  <a:pt x="700321" y="1116220"/>
                </a:lnTo>
                <a:lnTo>
                  <a:pt x="700321" y="1116833"/>
                </a:lnTo>
                <a:lnTo>
                  <a:pt x="699924" y="1117121"/>
                </a:lnTo>
                <a:lnTo>
                  <a:pt x="699924" y="1117410"/>
                </a:lnTo>
                <a:lnTo>
                  <a:pt x="699816" y="1117518"/>
                </a:lnTo>
                <a:lnTo>
                  <a:pt x="699347" y="1118022"/>
                </a:lnTo>
                <a:lnTo>
                  <a:pt x="699347" y="1118635"/>
                </a:lnTo>
                <a:lnTo>
                  <a:pt x="698626" y="1119104"/>
                </a:lnTo>
                <a:lnTo>
                  <a:pt x="698626" y="1119428"/>
                </a:lnTo>
                <a:lnTo>
                  <a:pt x="697148" y="1120725"/>
                </a:lnTo>
                <a:lnTo>
                  <a:pt x="696823" y="1120725"/>
                </a:lnTo>
                <a:lnTo>
                  <a:pt x="696535" y="1121014"/>
                </a:lnTo>
                <a:lnTo>
                  <a:pt x="696246" y="1121014"/>
                </a:lnTo>
                <a:lnTo>
                  <a:pt x="695525" y="1121626"/>
                </a:lnTo>
                <a:lnTo>
                  <a:pt x="695237" y="1121626"/>
                </a:lnTo>
                <a:lnTo>
                  <a:pt x="694119" y="1122599"/>
                </a:lnTo>
                <a:lnTo>
                  <a:pt x="694047" y="1122924"/>
                </a:lnTo>
                <a:lnTo>
                  <a:pt x="693722" y="1123212"/>
                </a:lnTo>
                <a:lnTo>
                  <a:pt x="693722" y="1123392"/>
                </a:lnTo>
                <a:lnTo>
                  <a:pt x="692929" y="1124221"/>
                </a:lnTo>
                <a:lnTo>
                  <a:pt x="692640" y="1124221"/>
                </a:lnTo>
                <a:lnTo>
                  <a:pt x="692316" y="1124510"/>
                </a:lnTo>
                <a:lnTo>
                  <a:pt x="691919" y="1124401"/>
                </a:lnTo>
                <a:lnTo>
                  <a:pt x="691126" y="1125086"/>
                </a:lnTo>
                <a:lnTo>
                  <a:pt x="691126" y="1125519"/>
                </a:lnTo>
                <a:lnTo>
                  <a:pt x="690441" y="1125987"/>
                </a:lnTo>
                <a:lnTo>
                  <a:pt x="690441" y="1126312"/>
                </a:lnTo>
                <a:lnTo>
                  <a:pt x="690152" y="1126600"/>
                </a:lnTo>
                <a:lnTo>
                  <a:pt x="690152" y="1126888"/>
                </a:lnTo>
                <a:lnTo>
                  <a:pt x="689828" y="1127213"/>
                </a:lnTo>
                <a:lnTo>
                  <a:pt x="689828" y="1127501"/>
                </a:lnTo>
                <a:lnTo>
                  <a:pt x="687845" y="1129195"/>
                </a:lnTo>
                <a:lnTo>
                  <a:pt x="687845" y="1129483"/>
                </a:lnTo>
                <a:lnTo>
                  <a:pt x="687520" y="1129771"/>
                </a:lnTo>
                <a:lnTo>
                  <a:pt x="687520" y="1130384"/>
                </a:lnTo>
                <a:lnTo>
                  <a:pt x="687124" y="1130672"/>
                </a:lnTo>
                <a:lnTo>
                  <a:pt x="687124" y="1130997"/>
                </a:lnTo>
                <a:lnTo>
                  <a:pt x="686835" y="1131285"/>
                </a:lnTo>
                <a:lnTo>
                  <a:pt x="686835" y="1131573"/>
                </a:lnTo>
                <a:lnTo>
                  <a:pt x="686547" y="1131790"/>
                </a:lnTo>
                <a:lnTo>
                  <a:pt x="686438" y="1132186"/>
                </a:lnTo>
                <a:lnTo>
                  <a:pt x="686150" y="1132402"/>
                </a:lnTo>
                <a:lnTo>
                  <a:pt x="686150" y="1132691"/>
                </a:lnTo>
                <a:lnTo>
                  <a:pt x="685537" y="1133267"/>
                </a:lnTo>
                <a:lnTo>
                  <a:pt x="685465" y="1133592"/>
                </a:lnTo>
                <a:lnTo>
                  <a:pt x="685357" y="1133700"/>
                </a:lnTo>
                <a:lnTo>
                  <a:pt x="685032" y="1133700"/>
                </a:lnTo>
                <a:lnTo>
                  <a:pt x="684347" y="1134277"/>
                </a:lnTo>
                <a:lnTo>
                  <a:pt x="684059" y="1134277"/>
                </a:lnTo>
                <a:lnTo>
                  <a:pt x="682833" y="1135286"/>
                </a:lnTo>
                <a:lnTo>
                  <a:pt x="682833" y="1135574"/>
                </a:lnTo>
                <a:lnTo>
                  <a:pt x="682544" y="1135862"/>
                </a:lnTo>
                <a:lnTo>
                  <a:pt x="682544" y="1136475"/>
                </a:lnTo>
                <a:lnTo>
                  <a:pt x="681859" y="1136980"/>
                </a:lnTo>
                <a:lnTo>
                  <a:pt x="681859" y="1137376"/>
                </a:lnTo>
                <a:lnTo>
                  <a:pt x="681535" y="1137592"/>
                </a:lnTo>
                <a:lnTo>
                  <a:pt x="681535" y="1137881"/>
                </a:lnTo>
                <a:lnTo>
                  <a:pt x="681354" y="1138061"/>
                </a:lnTo>
                <a:lnTo>
                  <a:pt x="681066" y="1138061"/>
                </a:lnTo>
                <a:lnTo>
                  <a:pt x="680741" y="1138277"/>
                </a:lnTo>
                <a:lnTo>
                  <a:pt x="680453" y="1138277"/>
                </a:lnTo>
                <a:lnTo>
                  <a:pt x="679948" y="1138782"/>
                </a:lnTo>
                <a:lnTo>
                  <a:pt x="679948" y="1139034"/>
                </a:lnTo>
                <a:lnTo>
                  <a:pt x="679551" y="1139358"/>
                </a:lnTo>
                <a:lnTo>
                  <a:pt x="679551" y="1140439"/>
                </a:lnTo>
                <a:lnTo>
                  <a:pt x="679227" y="1140764"/>
                </a:lnTo>
                <a:lnTo>
                  <a:pt x="679155" y="1142241"/>
                </a:lnTo>
                <a:lnTo>
                  <a:pt x="677857" y="1143359"/>
                </a:lnTo>
                <a:lnTo>
                  <a:pt x="677748" y="1145125"/>
                </a:lnTo>
                <a:lnTo>
                  <a:pt x="678145" y="1145449"/>
                </a:lnTo>
                <a:lnTo>
                  <a:pt x="678073" y="1146026"/>
                </a:lnTo>
                <a:lnTo>
                  <a:pt x="678470" y="1146350"/>
                </a:lnTo>
                <a:lnTo>
                  <a:pt x="678361" y="1146638"/>
                </a:lnTo>
                <a:lnTo>
                  <a:pt x="678758" y="1147035"/>
                </a:lnTo>
                <a:lnTo>
                  <a:pt x="678650" y="1147251"/>
                </a:lnTo>
                <a:lnTo>
                  <a:pt x="679371" y="1147936"/>
                </a:lnTo>
                <a:lnTo>
                  <a:pt x="679263" y="1148224"/>
                </a:lnTo>
                <a:lnTo>
                  <a:pt x="679660" y="1148548"/>
                </a:lnTo>
                <a:lnTo>
                  <a:pt x="679551" y="1148837"/>
                </a:lnTo>
                <a:lnTo>
                  <a:pt x="680345" y="1149522"/>
                </a:lnTo>
                <a:lnTo>
                  <a:pt x="681066" y="1149630"/>
                </a:lnTo>
                <a:lnTo>
                  <a:pt x="681354" y="1149918"/>
                </a:lnTo>
                <a:lnTo>
                  <a:pt x="681679" y="1149918"/>
                </a:lnTo>
                <a:lnTo>
                  <a:pt x="681751" y="1150026"/>
                </a:lnTo>
                <a:lnTo>
                  <a:pt x="681751" y="1150639"/>
                </a:lnTo>
                <a:lnTo>
                  <a:pt x="681282" y="1151035"/>
                </a:lnTo>
                <a:lnTo>
                  <a:pt x="680056" y="1151035"/>
                </a:lnTo>
                <a:lnTo>
                  <a:pt x="679768" y="1150747"/>
                </a:lnTo>
                <a:lnTo>
                  <a:pt x="679371" y="1150747"/>
                </a:lnTo>
                <a:lnTo>
                  <a:pt x="678758" y="1150134"/>
                </a:lnTo>
                <a:lnTo>
                  <a:pt x="678470" y="1150134"/>
                </a:lnTo>
                <a:lnTo>
                  <a:pt x="678181" y="1149846"/>
                </a:lnTo>
                <a:lnTo>
                  <a:pt x="677460" y="1149738"/>
                </a:lnTo>
                <a:lnTo>
                  <a:pt x="677172" y="1149449"/>
                </a:lnTo>
                <a:lnTo>
                  <a:pt x="674684" y="1149341"/>
                </a:lnTo>
                <a:lnTo>
                  <a:pt x="674395" y="1149017"/>
                </a:lnTo>
                <a:lnTo>
                  <a:pt x="673385" y="1149017"/>
                </a:lnTo>
                <a:lnTo>
                  <a:pt x="672772" y="1149630"/>
                </a:lnTo>
                <a:lnTo>
                  <a:pt x="672484" y="1149630"/>
                </a:lnTo>
                <a:lnTo>
                  <a:pt x="672087" y="1149918"/>
                </a:lnTo>
                <a:lnTo>
                  <a:pt x="671799" y="1149846"/>
                </a:lnTo>
                <a:lnTo>
                  <a:pt x="671474" y="1150134"/>
                </a:lnTo>
                <a:lnTo>
                  <a:pt x="671078" y="1150134"/>
                </a:lnTo>
                <a:lnTo>
                  <a:pt x="670176" y="1151035"/>
                </a:lnTo>
                <a:lnTo>
                  <a:pt x="669888" y="1151035"/>
                </a:lnTo>
                <a:lnTo>
                  <a:pt x="669203" y="1151648"/>
                </a:lnTo>
                <a:lnTo>
                  <a:pt x="668878" y="1151540"/>
                </a:lnTo>
                <a:lnTo>
                  <a:pt x="667183" y="1153017"/>
                </a:lnTo>
                <a:lnTo>
                  <a:pt x="666895" y="1153017"/>
                </a:lnTo>
                <a:lnTo>
                  <a:pt x="665417" y="1154315"/>
                </a:lnTo>
                <a:lnTo>
                  <a:pt x="665417" y="1154531"/>
                </a:lnTo>
                <a:lnTo>
                  <a:pt x="665092" y="1154819"/>
                </a:lnTo>
                <a:lnTo>
                  <a:pt x="665092" y="1155720"/>
                </a:lnTo>
                <a:lnTo>
                  <a:pt x="665417" y="1156009"/>
                </a:lnTo>
                <a:lnTo>
                  <a:pt x="665417" y="1156333"/>
                </a:lnTo>
                <a:lnTo>
                  <a:pt x="664984" y="1156622"/>
                </a:lnTo>
                <a:lnTo>
                  <a:pt x="664984" y="1157811"/>
                </a:lnTo>
                <a:lnTo>
                  <a:pt x="664695" y="1158135"/>
                </a:lnTo>
                <a:lnTo>
                  <a:pt x="664695" y="1158424"/>
                </a:lnTo>
                <a:lnTo>
                  <a:pt x="663289" y="1159505"/>
                </a:lnTo>
                <a:lnTo>
                  <a:pt x="663289" y="1159829"/>
                </a:lnTo>
                <a:lnTo>
                  <a:pt x="662820" y="1160298"/>
                </a:lnTo>
                <a:lnTo>
                  <a:pt x="661919" y="1160226"/>
                </a:lnTo>
                <a:lnTo>
                  <a:pt x="661630" y="1159901"/>
                </a:lnTo>
                <a:lnTo>
                  <a:pt x="660909" y="1159901"/>
                </a:lnTo>
                <a:lnTo>
                  <a:pt x="660621" y="1159613"/>
                </a:lnTo>
                <a:lnTo>
                  <a:pt x="659719" y="1159613"/>
                </a:lnTo>
                <a:lnTo>
                  <a:pt x="659431" y="1159325"/>
                </a:lnTo>
                <a:lnTo>
                  <a:pt x="658133" y="1159216"/>
                </a:lnTo>
                <a:lnTo>
                  <a:pt x="657808" y="1158928"/>
                </a:lnTo>
                <a:lnTo>
                  <a:pt x="657123" y="1158928"/>
                </a:lnTo>
                <a:lnTo>
                  <a:pt x="656835" y="1158604"/>
                </a:lnTo>
                <a:lnTo>
                  <a:pt x="656222" y="1158604"/>
                </a:lnTo>
                <a:lnTo>
                  <a:pt x="655933" y="1158207"/>
                </a:lnTo>
                <a:lnTo>
                  <a:pt x="654311" y="1158207"/>
                </a:lnTo>
                <a:lnTo>
                  <a:pt x="654022" y="1157919"/>
                </a:lnTo>
                <a:lnTo>
                  <a:pt x="653013" y="1157919"/>
                </a:lnTo>
                <a:lnTo>
                  <a:pt x="652724" y="1158099"/>
                </a:lnTo>
                <a:lnTo>
                  <a:pt x="652436" y="1158099"/>
                </a:lnTo>
                <a:lnTo>
                  <a:pt x="652039" y="1158424"/>
                </a:lnTo>
                <a:lnTo>
                  <a:pt x="651426" y="1158424"/>
                </a:lnTo>
                <a:lnTo>
                  <a:pt x="650921" y="1158820"/>
                </a:lnTo>
                <a:lnTo>
                  <a:pt x="651138" y="1159000"/>
                </a:lnTo>
                <a:lnTo>
                  <a:pt x="651426" y="1159000"/>
                </a:lnTo>
                <a:lnTo>
                  <a:pt x="651931" y="1159505"/>
                </a:lnTo>
                <a:lnTo>
                  <a:pt x="651823" y="1159721"/>
                </a:lnTo>
                <a:lnTo>
                  <a:pt x="652039" y="1159901"/>
                </a:lnTo>
                <a:lnTo>
                  <a:pt x="652327" y="1159901"/>
                </a:lnTo>
                <a:lnTo>
                  <a:pt x="652724" y="1159613"/>
                </a:lnTo>
                <a:lnTo>
                  <a:pt x="653337" y="1159613"/>
                </a:lnTo>
                <a:lnTo>
                  <a:pt x="653626" y="1159397"/>
                </a:lnTo>
                <a:lnTo>
                  <a:pt x="653914" y="1159721"/>
                </a:lnTo>
                <a:lnTo>
                  <a:pt x="654635" y="1159721"/>
                </a:lnTo>
                <a:lnTo>
                  <a:pt x="655537" y="1160586"/>
                </a:lnTo>
                <a:lnTo>
                  <a:pt x="656114" y="1160586"/>
                </a:lnTo>
                <a:lnTo>
                  <a:pt x="656438" y="1160910"/>
                </a:lnTo>
                <a:lnTo>
                  <a:pt x="657123" y="1161018"/>
                </a:lnTo>
                <a:lnTo>
                  <a:pt x="657412" y="1161307"/>
                </a:lnTo>
                <a:lnTo>
                  <a:pt x="659034" y="1161307"/>
                </a:lnTo>
                <a:lnTo>
                  <a:pt x="659611" y="1160802"/>
                </a:lnTo>
                <a:lnTo>
                  <a:pt x="660332" y="1160802"/>
                </a:lnTo>
                <a:lnTo>
                  <a:pt x="660405" y="1160910"/>
                </a:lnTo>
                <a:lnTo>
                  <a:pt x="660405" y="1161199"/>
                </a:lnTo>
                <a:lnTo>
                  <a:pt x="660909" y="1161703"/>
                </a:lnTo>
                <a:lnTo>
                  <a:pt x="661198" y="1161703"/>
                </a:lnTo>
                <a:lnTo>
                  <a:pt x="661414" y="1161811"/>
                </a:lnTo>
                <a:lnTo>
                  <a:pt x="661414" y="1162100"/>
                </a:lnTo>
                <a:lnTo>
                  <a:pt x="661703" y="1162388"/>
                </a:lnTo>
                <a:lnTo>
                  <a:pt x="661630" y="1163001"/>
                </a:lnTo>
                <a:lnTo>
                  <a:pt x="661919" y="1163397"/>
                </a:lnTo>
                <a:lnTo>
                  <a:pt x="661630" y="1163613"/>
                </a:lnTo>
                <a:lnTo>
                  <a:pt x="661630" y="1164190"/>
                </a:lnTo>
                <a:lnTo>
                  <a:pt x="661306" y="1164478"/>
                </a:lnTo>
                <a:lnTo>
                  <a:pt x="661306" y="1164803"/>
                </a:lnTo>
                <a:lnTo>
                  <a:pt x="660909" y="1165091"/>
                </a:lnTo>
                <a:lnTo>
                  <a:pt x="660909" y="1165379"/>
                </a:lnTo>
                <a:lnTo>
                  <a:pt x="660621" y="1165704"/>
                </a:lnTo>
                <a:lnTo>
                  <a:pt x="660621" y="1165992"/>
                </a:lnTo>
                <a:lnTo>
                  <a:pt x="660296" y="1166280"/>
                </a:lnTo>
                <a:lnTo>
                  <a:pt x="660296" y="1166605"/>
                </a:lnTo>
                <a:lnTo>
                  <a:pt x="659936" y="1166785"/>
                </a:lnTo>
                <a:lnTo>
                  <a:pt x="659936" y="1167109"/>
                </a:lnTo>
                <a:lnTo>
                  <a:pt x="658926" y="1167974"/>
                </a:lnTo>
                <a:lnTo>
                  <a:pt x="658926" y="1168299"/>
                </a:lnTo>
                <a:lnTo>
                  <a:pt x="658638" y="1168587"/>
                </a:lnTo>
                <a:lnTo>
                  <a:pt x="658638" y="1168875"/>
                </a:lnTo>
                <a:lnTo>
                  <a:pt x="658205" y="1169200"/>
                </a:lnTo>
                <a:lnTo>
                  <a:pt x="658205" y="1170101"/>
                </a:lnTo>
                <a:lnTo>
                  <a:pt x="658025" y="1170173"/>
                </a:lnTo>
                <a:lnTo>
                  <a:pt x="656835" y="1170173"/>
                </a:lnTo>
                <a:lnTo>
                  <a:pt x="656618" y="1170281"/>
                </a:lnTo>
                <a:lnTo>
                  <a:pt x="656618" y="1170569"/>
                </a:lnTo>
                <a:lnTo>
                  <a:pt x="655933" y="1171182"/>
                </a:lnTo>
                <a:lnTo>
                  <a:pt x="655933" y="1171470"/>
                </a:lnTo>
                <a:lnTo>
                  <a:pt x="654924" y="1172299"/>
                </a:lnTo>
                <a:lnTo>
                  <a:pt x="654924" y="1172587"/>
                </a:lnTo>
                <a:lnTo>
                  <a:pt x="654635" y="1172912"/>
                </a:lnTo>
                <a:lnTo>
                  <a:pt x="654635" y="1173200"/>
                </a:lnTo>
                <a:lnTo>
                  <a:pt x="654347" y="1173488"/>
                </a:lnTo>
                <a:lnTo>
                  <a:pt x="654347" y="1173813"/>
                </a:lnTo>
                <a:lnTo>
                  <a:pt x="653950" y="1174101"/>
                </a:lnTo>
                <a:lnTo>
                  <a:pt x="653950" y="1174714"/>
                </a:lnTo>
                <a:lnTo>
                  <a:pt x="653626" y="1175002"/>
                </a:lnTo>
                <a:lnTo>
                  <a:pt x="653626" y="1175507"/>
                </a:lnTo>
                <a:lnTo>
                  <a:pt x="652760" y="1176300"/>
                </a:lnTo>
                <a:lnTo>
                  <a:pt x="650849" y="1176191"/>
                </a:lnTo>
                <a:lnTo>
                  <a:pt x="650561" y="1175903"/>
                </a:lnTo>
                <a:lnTo>
                  <a:pt x="648650" y="1175795"/>
                </a:lnTo>
                <a:lnTo>
                  <a:pt x="648361" y="1175507"/>
                </a:lnTo>
                <a:lnTo>
                  <a:pt x="647640" y="1175507"/>
                </a:lnTo>
                <a:lnTo>
                  <a:pt x="647063" y="1174894"/>
                </a:lnTo>
                <a:lnTo>
                  <a:pt x="646738" y="1174894"/>
                </a:lnTo>
                <a:lnTo>
                  <a:pt x="646450" y="1174606"/>
                </a:lnTo>
                <a:lnTo>
                  <a:pt x="643565" y="1174498"/>
                </a:lnTo>
                <a:lnTo>
                  <a:pt x="643241" y="1174786"/>
                </a:lnTo>
                <a:lnTo>
                  <a:pt x="640969" y="1174714"/>
                </a:lnTo>
                <a:lnTo>
                  <a:pt x="640645" y="1175002"/>
                </a:lnTo>
                <a:lnTo>
                  <a:pt x="638157" y="1174894"/>
                </a:lnTo>
                <a:lnTo>
                  <a:pt x="637868" y="1174606"/>
                </a:lnTo>
                <a:lnTo>
                  <a:pt x="637472" y="1174606"/>
                </a:lnTo>
                <a:lnTo>
                  <a:pt x="637183" y="1174317"/>
                </a:lnTo>
                <a:lnTo>
                  <a:pt x="636570" y="1174209"/>
                </a:lnTo>
                <a:lnTo>
                  <a:pt x="636282" y="1173921"/>
                </a:lnTo>
                <a:lnTo>
                  <a:pt x="632387" y="1173813"/>
                </a:lnTo>
                <a:lnTo>
                  <a:pt x="631774" y="1173200"/>
                </a:lnTo>
                <a:lnTo>
                  <a:pt x="631486" y="1173200"/>
                </a:lnTo>
                <a:lnTo>
                  <a:pt x="630873" y="1172623"/>
                </a:lnTo>
                <a:lnTo>
                  <a:pt x="630584" y="1172515"/>
                </a:lnTo>
                <a:lnTo>
                  <a:pt x="629971" y="1171903"/>
                </a:lnTo>
                <a:lnTo>
                  <a:pt x="629575" y="1171903"/>
                </a:lnTo>
                <a:lnTo>
                  <a:pt x="629286" y="1171614"/>
                </a:lnTo>
                <a:lnTo>
                  <a:pt x="628998" y="1171614"/>
                </a:lnTo>
                <a:lnTo>
                  <a:pt x="628673" y="1171326"/>
                </a:lnTo>
                <a:lnTo>
                  <a:pt x="628385" y="1171326"/>
                </a:lnTo>
                <a:lnTo>
                  <a:pt x="628096" y="1171002"/>
                </a:lnTo>
                <a:lnTo>
                  <a:pt x="627375" y="1171002"/>
                </a:lnTo>
                <a:lnTo>
                  <a:pt x="627087" y="1171218"/>
                </a:lnTo>
                <a:lnTo>
                  <a:pt x="624887" y="1171218"/>
                </a:lnTo>
                <a:lnTo>
                  <a:pt x="624491" y="1171398"/>
                </a:lnTo>
                <a:lnTo>
                  <a:pt x="623878" y="1171398"/>
                </a:lnTo>
                <a:lnTo>
                  <a:pt x="623589" y="1171722"/>
                </a:lnTo>
                <a:lnTo>
                  <a:pt x="623193" y="1171722"/>
                </a:lnTo>
                <a:lnTo>
                  <a:pt x="622868" y="1172011"/>
                </a:lnTo>
                <a:lnTo>
                  <a:pt x="622580" y="1172011"/>
                </a:lnTo>
                <a:lnTo>
                  <a:pt x="622291" y="1172299"/>
                </a:lnTo>
                <a:lnTo>
                  <a:pt x="621967" y="1172299"/>
                </a:lnTo>
                <a:lnTo>
                  <a:pt x="620993" y="1173092"/>
                </a:lnTo>
                <a:lnTo>
                  <a:pt x="620596" y="1173092"/>
                </a:lnTo>
                <a:lnTo>
                  <a:pt x="620272" y="1173416"/>
                </a:lnTo>
                <a:lnTo>
                  <a:pt x="619983" y="1173416"/>
                </a:lnTo>
                <a:lnTo>
                  <a:pt x="619695" y="1173596"/>
                </a:lnTo>
                <a:lnTo>
                  <a:pt x="618685" y="1173596"/>
                </a:lnTo>
                <a:lnTo>
                  <a:pt x="617892" y="1174317"/>
                </a:lnTo>
                <a:lnTo>
                  <a:pt x="617892" y="1174894"/>
                </a:lnTo>
                <a:lnTo>
                  <a:pt x="617495" y="1175182"/>
                </a:lnTo>
                <a:lnTo>
                  <a:pt x="617495" y="1175795"/>
                </a:lnTo>
                <a:lnTo>
                  <a:pt x="617207" y="1176083"/>
                </a:lnTo>
                <a:lnTo>
                  <a:pt x="617207" y="1176372"/>
                </a:lnTo>
                <a:lnTo>
                  <a:pt x="617676" y="1176011"/>
                </a:lnTo>
                <a:lnTo>
                  <a:pt x="619262" y="1176011"/>
                </a:lnTo>
                <a:lnTo>
                  <a:pt x="620164" y="1176984"/>
                </a:lnTo>
                <a:lnTo>
                  <a:pt x="620452" y="1176984"/>
                </a:lnTo>
                <a:lnTo>
                  <a:pt x="621570" y="1178102"/>
                </a:lnTo>
                <a:lnTo>
                  <a:pt x="621570" y="1178390"/>
                </a:lnTo>
                <a:lnTo>
                  <a:pt x="622147" y="1179003"/>
                </a:lnTo>
                <a:lnTo>
                  <a:pt x="622147" y="1179291"/>
                </a:lnTo>
                <a:lnTo>
                  <a:pt x="622760" y="1179904"/>
                </a:lnTo>
                <a:lnTo>
                  <a:pt x="622760" y="1180192"/>
                </a:lnTo>
                <a:lnTo>
                  <a:pt x="623048" y="1180480"/>
                </a:lnTo>
                <a:lnTo>
                  <a:pt x="623048" y="1180805"/>
                </a:lnTo>
                <a:lnTo>
                  <a:pt x="624166" y="1181778"/>
                </a:lnTo>
                <a:lnTo>
                  <a:pt x="625753" y="1181886"/>
                </a:lnTo>
                <a:lnTo>
                  <a:pt x="626041" y="1182174"/>
                </a:lnTo>
                <a:lnTo>
                  <a:pt x="626366" y="1181886"/>
                </a:lnTo>
                <a:lnTo>
                  <a:pt x="627051" y="1181994"/>
                </a:lnTo>
                <a:lnTo>
                  <a:pt x="627339" y="1181706"/>
                </a:lnTo>
                <a:lnTo>
                  <a:pt x="627664" y="1181706"/>
                </a:lnTo>
                <a:lnTo>
                  <a:pt x="628060" y="1181381"/>
                </a:lnTo>
                <a:lnTo>
                  <a:pt x="628673" y="1181381"/>
                </a:lnTo>
                <a:lnTo>
                  <a:pt x="628962" y="1181706"/>
                </a:lnTo>
                <a:lnTo>
                  <a:pt x="629250" y="1181381"/>
                </a:lnTo>
                <a:lnTo>
                  <a:pt x="631558" y="1181489"/>
                </a:lnTo>
                <a:lnTo>
                  <a:pt x="631846" y="1181201"/>
                </a:lnTo>
                <a:lnTo>
                  <a:pt x="632135" y="1181201"/>
                </a:lnTo>
                <a:lnTo>
                  <a:pt x="632568" y="1180985"/>
                </a:lnTo>
                <a:lnTo>
                  <a:pt x="632856" y="1180985"/>
                </a:lnTo>
                <a:lnTo>
                  <a:pt x="633145" y="1180696"/>
                </a:lnTo>
                <a:lnTo>
                  <a:pt x="633866" y="1180696"/>
                </a:lnTo>
                <a:lnTo>
                  <a:pt x="634154" y="1180985"/>
                </a:lnTo>
                <a:lnTo>
                  <a:pt x="635056" y="1181093"/>
                </a:lnTo>
                <a:lnTo>
                  <a:pt x="635344" y="1181273"/>
                </a:lnTo>
                <a:lnTo>
                  <a:pt x="635669" y="1181381"/>
                </a:lnTo>
                <a:lnTo>
                  <a:pt x="636065" y="1181670"/>
                </a:lnTo>
                <a:lnTo>
                  <a:pt x="636354" y="1181670"/>
                </a:lnTo>
                <a:lnTo>
                  <a:pt x="636642" y="1181994"/>
                </a:lnTo>
                <a:lnTo>
                  <a:pt x="637255" y="1181994"/>
                </a:lnTo>
                <a:lnTo>
                  <a:pt x="637544" y="1181670"/>
                </a:lnTo>
                <a:lnTo>
                  <a:pt x="640428" y="1181778"/>
                </a:lnTo>
                <a:lnTo>
                  <a:pt x="640753" y="1182102"/>
                </a:lnTo>
                <a:lnTo>
                  <a:pt x="641726" y="1182102"/>
                </a:lnTo>
                <a:lnTo>
                  <a:pt x="642051" y="1181886"/>
                </a:lnTo>
                <a:lnTo>
                  <a:pt x="642448" y="1181886"/>
                </a:lnTo>
                <a:lnTo>
                  <a:pt x="642736" y="1181597"/>
                </a:lnTo>
                <a:lnTo>
                  <a:pt x="643637" y="1181597"/>
                </a:lnTo>
                <a:lnTo>
                  <a:pt x="644034" y="1181273"/>
                </a:lnTo>
                <a:lnTo>
                  <a:pt x="644323" y="1181381"/>
                </a:lnTo>
                <a:lnTo>
                  <a:pt x="644647" y="1181093"/>
                </a:lnTo>
                <a:lnTo>
                  <a:pt x="644936" y="1181093"/>
                </a:lnTo>
                <a:lnTo>
                  <a:pt x="645945" y="1180192"/>
                </a:lnTo>
                <a:lnTo>
                  <a:pt x="646234" y="1180192"/>
                </a:lnTo>
                <a:lnTo>
                  <a:pt x="646738" y="1179795"/>
                </a:lnTo>
                <a:lnTo>
                  <a:pt x="646811" y="1178894"/>
                </a:lnTo>
                <a:lnTo>
                  <a:pt x="646919" y="1178786"/>
                </a:lnTo>
                <a:lnTo>
                  <a:pt x="648217" y="1178786"/>
                </a:lnTo>
                <a:lnTo>
                  <a:pt x="648505" y="1179111"/>
                </a:lnTo>
                <a:lnTo>
                  <a:pt x="649226" y="1179111"/>
                </a:lnTo>
                <a:lnTo>
                  <a:pt x="650020" y="1178390"/>
                </a:lnTo>
                <a:lnTo>
                  <a:pt x="650020" y="1178102"/>
                </a:lnTo>
                <a:lnTo>
                  <a:pt x="650525" y="1177705"/>
                </a:lnTo>
                <a:lnTo>
                  <a:pt x="651102" y="1177705"/>
                </a:lnTo>
                <a:lnTo>
                  <a:pt x="651606" y="1178210"/>
                </a:lnTo>
                <a:lnTo>
                  <a:pt x="651606" y="1178498"/>
                </a:lnTo>
                <a:lnTo>
                  <a:pt x="651895" y="1178786"/>
                </a:lnTo>
                <a:lnTo>
                  <a:pt x="651895" y="1179111"/>
                </a:lnTo>
                <a:lnTo>
                  <a:pt x="652219" y="1179399"/>
                </a:lnTo>
                <a:lnTo>
                  <a:pt x="652219" y="1179687"/>
                </a:lnTo>
                <a:lnTo>
                  <a:pt x="652291" y="1179795"/>
                </a:lnTo>
                <a:lnTo>
                  <a:pt x="652616" y="1179904"/>
                </a:lnTo>
                <a:lnTo>
                  <a:pt x="652796" y="1179687"/>
                </a:lnTo>
                <a:lnTo>
                  <a:pt x="652796" y="1178786"/>
                </a:lnTo>
                <a:lnTo>
                  <a:pt x="653013" y="1178678"/>
                </a:lnTo>
                <a:lnTo>
                  <a:pt x="653301" y="1178678"/>
                </a:lnTo>
                <a:lnTo>
                  <a:pt x="654311" y="1177813"/>
                </a:lnTo>
                <a:lnTo>
                  <a:pt x="654707" y="1177813"/>
                </a:lnTo>
                <a:lnTo>
                  <a:pt x="654996" y="1177489"/>
                </a:lnTo>
                <a:lnTo>
                  <a:pt x="655609" y="1177597"/>
                </a:lnTo>
                <a:lnTo>
                  <a:pt x="655897" y="1177885"/>
                </a:lnTo>
                <a:lnTo>
                  <a:pt x="656186" y="1177885"/>
                </a:lnTo>
                <a:lnTo>
                  <a:pt x="657484" y="1179111"/>
                </a:lnTo>
                <a:lnTo>
                  <a:pt x="657808" y="1179111"/>
                </a:lnTo>
                <a:lnTo>
                  <a:pt x="658998" y="1180408"/>
                </a:lnTo>
                <a:lnTo>
                  <a:pt x="659395" y="1180408"/>
                </a:lnTo>
                <a:lnTo>
                  <a:pt x="659503" y="1180480"/>
                </a:lnTo>
                <a:lnTo>
                  <a:pt x="659503" y="1181093"/>
                </a:lnTo>
                <a:lnTo>
                  <a:pt x="659792" y="1181381"/>
                </a:lnTo>
                <a:lnTo>
                  <a:pt x="659792" y="1181706"/>
                </a:lnTo>
                <a:lnTo>
                  <a:pt x="659900" y="1181886"/>
                </a:lnTo>
                <a:lnTo>
                  <a:pt x="662171" y="1181886"/>
                </a:lnTo>
                <a:lnTo>
                  <a:pt x="662496" y="1181706"/>
                </a:lnTo>
                <a:lnTo>
                  <a:pt x="662784" y="1181706"/>
                </a:lnTo>
                <a:lnTo>
                  <a:pt x="663469" y="1181093"/>
                </a:lnTo>
                <a:lnTo>
                  <a:pt x="663794" y="1181093"/>
                </a:lnTo>
                <a:lnTo>
                  <a:pt x="664479" y="1180480"/>
                </a:lnTo>
                <a:lnTo>
                  <a:pt x="665092" y="1180480"/>
                </a:lnTo>
                <a:lnTo>
                  <a:pt x="666859" y="1179003"/>
                </a:lnTo>
                <a:lnTo>
                  <a:pt x="666859" y="1178678"/>
                </a:lnTo>
                <a:lnTo>
                  <a:pt x="667869" y="1177813"/>
                </a:lnTo>
                <a:lnTo>
                  <a:pt x="667869" y="1177489"/>
                </a:lnTo>
                <a:lnTo>
                  <a:pt x="668265" y="1177201"/>
                </a:lnTo>
                <a:lnTo>
                  <a:pt x="668265" y="1176912"/>
                </a:lnTo>
                <a:lnTo>
                  <a:pt x="668554" y="1176588"/>
                </a:lnTo>
                <a:lnTo>
                  <a:pt x="668554" y="1176408"/>
                </a:lnTo>
                <a:lnTo>
                  <a:pt x="669275" y="1175795"/>
                </a:lnTo>
                <a:lnTo>
                  <a:pt x="669275" y="1175507"/>
                </a:lnTo>
                <a:lnTo>
                  <a:pt x="669563" y="1175182"/>
                </a:lnTo>
                <a:lnTo>
                  <a:pt x="669275" y="1174894"/>
                </a:lnTo>
                <a:lnTo>
                  <a:pt x="669275" y="1174606"/>
                </a:lnTo>
                <a:lnTo>
                  <a:pt x="668986" y="1174317"/>
                </a:lnTo>
                <a:lnTo>
                  <a:pt x="668986" y="1173705"/>
                </a:lnTo>
                <a:lnTo>
                  <a:pt x="668662" y="1173380"/>
                </a:lnTo>
                <a:lnTo>
                  <a:pt x="668770" y="1171614"/>
                </a:lnTo>
                <a:lnTo>
                  <a:pt x="669058" y="1171290"/>
                </a:lnTo>
                <a:lnTo>
                  <a:pt x="669058" y="1170713"/>
                </a:lnTo>
                <a:lnTo>
                  <a:pt x="669563" y="1170317"/>
                </a:lnTo>
                <a:lnTo>
                  <a:pt x="669852" y="1170317"/>
                </a:lnTo>
                <a:lnTo>
                  <a:pt x="670176" y="1170605"/>
                </a:lnTo>
                <a:lnTo>
                  <a:pt x="670753" y="1170605"/>
                </a:lnTo>
                <a:lnTo>
                  <a:pt x="671150" y="1170893"/>
                </a:lnTo>
                <a:lnTo>
                  <a:pt x="671763" y="1170893"/>
                </a:lnTo>
                <a:lnTo>
                  <a:pt x="672051" y="1171290"/>
                </a:lnTo>
                <a:lnTo>
                  <a:pt x="673349" y="1171290"/>
                </a:lnTo>
                <a:lnTo>
                  <a:pt x="673674" y="1171614"/>
                </a:lnTo>
                <a:lnTo>
                  <a:pt x="674936" y="1171722"/>
                </a:lnTo>
                <a:lnTo>
                  <a:pt x="675260" y="1171398"/>
                </a:lnTo>
                <a:lnTo>
                  <a:pt x="675549" y="1171398"/>
                </a:lnTo>
                <a:lnTo>
                  <a:pt x="676054" y="1171002"/>
                </a:lnTo>
                <a:lnTo>
                  <a:pt x="676054" y="1170605"/>
                </a:lnTo>
                <a:lnTo>
                  <a:pt x="676450" y="1170389"/>
                </a:lnTo>
                <a:lnTo>
                  <a:pt x="676234" y="1170209"/>
                </a:lnTo>
                <a:lnTo>
                  <a:pt x="675260" y="1170209"/>
                </a:lnTo>
                <a:lnTo>
                  <a:pt x="675152" y="1170029"/>
                </a:lnTo>
                <a:lnTo>
                  <a:pt x="675152" y="1169416"/>
                </a:lnTo>
                <a:lnTo>
                  <a:pt x="675837" y="1168911"/>
                </a:lnTo>
                <a:lnTo>
                  <a:pt x="675837" y="1168623"/>
                </a:lnTo>
                <a:lnTo>
                  <a:pt x="676162" y="1168299"/>
                </a:lnTo>
                <a:lnTo>
                  <a:pt x="676162" y="1168010"/>
                </a:lnTo>
                <a:lnTo>
                  <a:pt x="676450" y="1167722"/>
                </a:lnTo>
                <a:lnTo>
                  <a:pt x="676450" y="1167398"/>
                </a:lnTo>
                <a:lnTo>
                  <a:pt x="677172" y="1166821"/>
                </a:lnTo>
                <a:lnTo>
                  <a:pt x="677172" y="1166208"/>
                </a:lnTo>
                <a:lnTo>
                  <a:pt x="677568" y="1165920"/>
                </a:lnTo>
                <a:lnTo>
                  <a:pt x="677568" y="1165307"/>
                </a:lnTo>
                <a:lnTo>
                  <a:pt x="677857" y="1165127"/>
                </a:lnTo>
                <a:lnTo>
                  <a:pt x="677857" y="1164803"/>
                </a:lnTo>
                <a:lnTo>
                  <a:pt x="678542" y="1164226"/>
                </a:lnTo>
                <a:lnTo>
                  <a:pt x="678542" y="1163902"/>
                </a:lnTo>
                <a:lnTo>
                  <a:pt x="679371" y="1163217"/>
                </a:lnTo>
                <a:lnTo>
                  <a:pt x="679660" y="1163217"/>
                </a:lnTo>
                <a:lnTo>
                  <a:pt x="679948" y="1162929"/>
                </a:lnTo>
                <a:lnTo>
                  <a:pt x="680345" y="1162929"/>
                </a:lnTo>
                <a:lnTo>
                  <a:pt x="680958" y="1162316"/>
                </a:lnTo>
                <a:lnTo>
                  <a:pt x="681246" y="1162424"/>
                </a:lnTo>
                <a:lnTo>
                  <a:pt x="682256" y="1161523"/>
                </a:lnTo>
                <a:lnTo>
                  <a:pt x="682652" y="1161523"/>
                </a:lnTo>
                <a:lnTo>
                  <a:pt x="683265" y="1160910"/>
                </a:lnTo>
                <a:lnTo>
                  <a:pt x="683554" y="1160910"/>
                </a:lnTo>
                <a:lnTo>
                  <a:pt x="683842" y="1160622"/>
                </a:lnTo>
                <a:lnTo>
                  <a:pt x="684239" y="1160622"/>
                </a:lnTo>
                <a:lnTo>
                  <a:pt x="684852" y="1160117"/>
                </a:lnTo>
                <a:lnTo>
                  <a:pt x="685140" y="1160117"/>
                </a:lnTo>
                <a:lnTo>
                  <a:pt x="685537" y="1159829"/>
                </a:lnTo>
                <a:lnTo>
                  <a:pt x="685862" y="1159829"/>
                </a:lnTo>
                <a:lnTo>
                  <a:pt x="686150" y="1159505"/>
                </a:lnTo>
                <a:lnTo>
                  <a:pt x="686438" y="1159505"/>
                </a:lnTo>
                <a:lnTo>
                  <a:pt x="688926" y="1157414"/>
                </a:lnTo>
                <a:lnTo>
                  <a:pt x="688926" y="1157126"/>
                </a:lnTo>
                <a:lnTo>
                  <a:pt x="689936" y="1156225"/>
                </a:lnTo>
                <a:lnTo>
                  <a:pt x="689936" y="1155612"/>
                </a:lnTo>
                <a:lnTo>
                  <a:pt x="690225" y="1155324"/>
                </a:lnTo>
                <a:lnTo>
                  <a:pt x="690333" y="1152441"/>
                </a:lnTo>
                <a:lnTo>
                  <a:pt x="689720" y="1151828"/>
                </a:lnTo>
                <a:lnTo>
                  <a:pt x="689720" y="1151540"/>
                </a:lnTo>
                <a:lnTo>
                  <a:pt x="688530" y="1150242"/>
                </a:lnTo>
                <a:lnTo>
                  <a:pt x="688530" y="1150026"/>
                </a:lnTo>
                <a:lnTo>
                  <a:pt x="687628" y="1149053"/>
                </a:lnTo>
                <a:lnTo>
                  <a:pt x="687628" y="1148729"/>
                </a:lnTo>
                <a:lnTo>
                  <a:pt x="687160" y="1148332"/>
                </a:lnTo>
                <a:lnTo>
                  <a:pt x="686835" y="1148260"/>
                </a:lnTo>
                <a:lnTo>
                  <a:pt x="686547" y="1148044"/>
                </a:lnTo>
                <a:lnTo>
                  <a:pt x="686150" y="1148260"/>
                </a:lnTo>
                <a:lnTo>
                  <a:pt x="683950" y="1148260"/>
                </a:lnTo>
                <a:lnTo>
                  <a:pt x="683446" y="1147756"/>
                </a:lnTo>
                <a:lnTo>
                  <a:pt x="683842" y="1147467"/>
                </a:lnTo>
                <a:lnTo>
                  <a:pt x="683842" y="1147143"/>
                </a:lnTo>
                <a:lnTo>
                  <a:pt x="684347" y="1146746"/>
                </a:lnTo>
                <a:lnTo>
                  <a:pt x="684636" y="1146746"/>
                </a:lnTo>
                <a:lnTo>
                  <a:pt x="684960" y="1146458"/>
                </a:lnTo>
                <a:lnTo>
                  <a:pt x="685357" y="1146458"/>
                </a:lnTo>
                <a:lnTo>
                  <a:pt x="687232" y="1144764"/>
                </a:lnTo>
                <a:lnTo>
                  <a:pt x="687845" y="1144764"/>
                </a:lnTo>
                <a:lnTo>
                  <a:pt x="688241" y="1144440"/>
                </a:lnTo>
                <a:lnTo>
                  <a:pt x="688566" y="1144764"/>
                </a:lnTo>
                <a:lnTo>
                  <a:pt x="691018" y="1144872"/>
                </a:lnTo>
                <a:lnTo>
                  <a:pt x="691451" y="1144548"/>
                </a:lnTo>
                <a:lnTo>
                  <a:pt x="695237" y="1144764"/>
                </a:lnTo>
                <a:lnTo>
                  <a:pt x="696030" y="1143971"/>
                </a:lnTo>
                <a:lnTo>
                  <a:pt x="696030" y="1143359"/>
                </a:lnTo>
                <a:lnTo>
                  <a:pt x="696427" y="1143142"/>
                </a:lnTo>
                <a:lnTo>
                  <a:pt x="696427" y="1142854"/>
                </a:lnTo>
                <a:lnTo>
                  <a:pt x="697220" y="1142061"/>
                </a:lnTo>
                <a:lnTo>
                  <a:pt x="698121" y="1142169"/>
                </a:lnTo>
                <a:lnTo>
                  <a:pt x="698302" y="1142241"/>
                </a:lnTo>
                <a:lnTo>
                  <a:pt x="698302" y="1142566"/>
                </a:lnTo>
                <a:lnTo>
                  <a:pt x="698410" y="1142746"/>
                </a:lnTo>
                <a:lnTo>
                  <a:pt x="698698" y="1142746"/>
                </a:lnTo>
                <a:lnTo>
                  <a:pt x="699419" y="1143359"/>
                </a:lnTo>
                <a:lnTo>
                  <a:pt x="699708" y="1143359"/>
                </a:lnTo>
                <a:lnTo>
                  <a:pt x="699996" y="1143647"/>
                </a:lnTo>
                <a:lnTo>
                  <a:pt x="700321" y="1143647"/>
                </a:lnTo>
                <a:lnTo>
                  <a:pt x="700609" y="1143971"/>
                </a:lnTo>
                <a:lnTo>
                  <a:pt x="700898" y="1143971"/>
                </a:lnTo>
                <a:lnTo>
                  <a:pt x="701294" y="1144260"/>
                </a:lnTo>
                <a:lnTo>
                  <a:pt x="701619" y="1144260"/>
                </a:lnTo>
                <a:lnTo>
                  <a:pt x="702304" y="1145053"/>
                </a:lnTo>
                <a:lnTo>
                  <a:pt x="702304" y="1145954"/>
                </a:lnTo>
                <a:lnTo>
                  <a:pt x="702520" y="1146062"/>
                </a:lnTo>
                <a:lnTo>
                  <a:pt x="702809" y="1146134"/>
                </a:lnTo>
                <a:lnTo>
                  <a:pt x="703710" y="1147035"/>
                </a:lnTo>
                <a:lnTo>
                  <a:pt x="703999" y="1147035"/>
                </a:lnTo>
                <a:lnTo>
                  <a:pt x="704395" y="1146746"/>
                </a:lnTo>
                <a:lnTo>
                  <a:pt x="706883" y="1146855"/>
                </a:lnTo>
                <a:lnTo>
                  <a:pt x="707100" y="1146638"/>
                </a:lnTo>
                <a:lnTo>
                  <a:pt x="707100" y="1146350"/>
                </a:lnTo>
                <a:lnTo>
                  <a:pt x="706883" y="1146242"/>
                </a:lnTo>
                <a:lnTo>
                  <a:pt x="705297" y="1146134"/>
                </a:lnTo>
                <a:lnTo>
                  <a:pt x="705008" y="1145845"/>
                </a:lnTo>
                <a:lnTo>
                  <a:pt x="704395" y="1145845"/>
                </a:lnTo>
                <a:lnTo>
                  <a:pt x="704107" y="1145557"/>
                </a:lnTo>
                <a:lnTo>
                  <a:pt x="703782" y="1145557"/>
                </a:lnTo>
                <a:lnTo>
                  <a:pt x="703205" y="1144944"/>
                </a:lnTo>
                <a:lnTo>
                  <a:pt x="702809" y="1144944"/>
                </a:lnTo>
                <a:lnTo>
                  <a:pt x="701907" y="1144043"/>
                </a:lnTo>
                <a:lnTo>
                  <a:pt x="701583" y="1144043"/>
                </a:lnTo>
                <a:lnTo>
                  <a:pt x="701006" y="1143359"/>
                </a:lnTo>
                <a:lnTo>
                  <a:pt x="700609" y="1143359"/>
                </a:lnTo>
                <a:lnTo>
                  <a:pt x="699708" y="1142458"/>
                </a:lnTo>
                <a:lnTo>
                  <a:pt x="699095" y="1142458"/>
                </a:lnTo>
                <a:lnTo>
                  <a:pt x="698626" y="1141953"/>
                </a:lnTo>
                <a:lnTo>
                  <a:pt x="698806" y="1141845"/>
                </a:lnTo>
                <a:lnTo>
                  <a:pt x="699419" y="1141845"/>
                </a:lnTo>
                <a:lnTo>
                  <a:pt x="699708" y="1142169"/>
                </a:lnTo>
                <a:lnTo>
                  <a:pt x="700393" y="1142169"/>
                </a:lnTo>
                <a:lnTo>
                  <a:pt x="701006" y="1142746"/>
                </a:lnTo>
                <a:lnTo>
                  <a:pt x="701330" y="1142746"/>
                </a:lnTo>
                <a:lnTo>
                  <a:pt x="701619" y="1143142"/>
                </a:lnTo>
                <a:lnTo>
                  <a:pt x="702232" y="1143142"/>
                </a:lnTo>
                <a:lnTo>
                  <a:pt x="702917" y="1143755"/>
                </a:lnTo>
                <a:lnTo>
                  <a:pt x="703530" y="1143755"/>
                </a:lnTo>
                <a:lnTo>
                  <a:pt x="704107" y="1144368"/>
                </a:lnTo>
                <a:lnTo>
                  <a:pt x="704504" y="1144368"/>
                </a:lnTo>
                <a:lnTo>
                  <a:pt x="704828" y="1144656"/>
                </a:lnTo>
                <a:lnTo>
                  <a:pt x="705117" y="1144764"/>
                </a:lnTo>
                <a:lnTo>
                  <a:pt x="705405" y="1144944"/>
                </a:lnTo>
                <a:lnTo>
                  <a:pt x="706018" y="1145053"/>
                </a:lnTo>
                <a:lnTo>
                  <a:pt x="706306" y="1145341"/>
                </a:lnTo>
                <a:lnTo>
                  <a:pt x="706703" y="1145341"/>
                </a:lnTo>
                <a:lnTo>
                  <a:pt x="707028" y="1145665"/>
                </a:lnTo>
                <a:lnTo>
                  <a:pt x="707316" y="1145665"/>
                </a:lnTo>
                <a:lnTo>
                  <a:pt x="707605" y="1145954"/>
                </a:lnTo>
                <a:lnTo>
                  <a:pt x="707929" y="1145954"/>
                </a:lnTo>
                <a:lnTo>
                  <a:pt x="708218" y="1146242"/>
                </a:lnTo>
                <a:lnTo>
                  <a:pt x="708542" y="1146242"/>
                </a:lnTo>
                <a:lnTo>
                  <a:pt x="708831" y="1146566"/>
                </a:lnTo>
                <a:lnTo>
                  <a:pt x="709227" y="1146566"/>
                </a:lnTo>
                <a:lnTo>
                  <a:pt x="709516" y="1146963"/>
                </a:lnTo>
                <a:lnTo>
                  <a:pt x="710129" y="1146963"/>
                </a:lnTo>
                <a:lnTo>
                  <a:pt x="710417" y="1147251"/>
                </a:lnTo>
                <a:lnTo>
                  <a:pt x="715790" y="1147359"/>
                </a:lnTo>
                <a:lnTo>
                  <a:pt x="716222" y="1147035"/>
                </a:lnTo>
                <a:lnTo>
                  <a:pt x="716799" y="1147143"/>
                </a:lnTo>
                <a:lnTo>
                  <a:pt x="717088" y="1146855"/>
                </a:lnTo>
                <a:lnTo>
                  <a:pt x="717809" y="1146855"/>
                </a:lnTo>
                <a:lnTo>
                  <a:pt x="718098" y="1146566"/>
                </a:lnTo>
                <a:lnTo>
                  <a:pt x="719396" y="1146566"/>
                </a:lnTo>
                <a:lnTo>
                  <a:pt x="719684" y="1146350"/>
                </a:lnTo>
                <a:lnTo>
                  <a:pt x="721595" y="1146350"/>
                </a:lnTo>
                <a:lnTo>
                  <a:pt x="721884" y="1146062"/>
                </a:lnTo>
                <a:lnTo>
                  <a:pt x="724191" y="1146134"/>
                </a:lnTo>
                <a:lnTo>
                  <a:pt x="724480" y="1145845"/>
                </a:lnTo>
                <a:lnTo>
                  <a:pt x="724804" y="1145845"/>
                </a:lnTo>
                <a:lnTo>
                  <a:pt x="725093" y="1145557"/>
                </a:lnTo>
                <a:lnTo>
                  <a:pt x="726102" y="1145557"/>
                </a:lnTo>
                <a:lnTo>
                  <a:pt x="726391" y="1145269"/>
                </a:lnTo>
                <a:lnTo>
                  <a:pt x="726788" y="1145269"/>
                </a:lnTo>
                <a:lnTo>
                  <a:pt x="727076" y="1145053"/>
                </a:lnTo>
                <a:lnTo>
                  <a:pt x="727400" y="1145053"/>
                </a:lnTo>
                <a:lnTo>
                  <a:pt x="727689" y="1144764"/>
                </a:lnTo>
                <a:lnTo>
                  <a:pt x="727977" y="1144764"/>
                </a:lnTo>
                <a:lnTo>
                  <a:pt x="728374" y="1144440"/>
                </a:lnTo>
                <a:lnTo>
                  <a:pt x="728699" y="1144440"/>
                </a:lnTo>
                <a:lnTo>
                  <a:pt x="729203" y="1144043"/>
                </a:lnTo>
                <a:lnTo>
                  <a:pt x="729203" y="1143755"/>
                </a:lnTo>
                <a:lnTo>
                  <a:pt x="729276" y="1143539"/>
                </a:lnTo>
                <a:lnTo>
                  <a:pt x="729672" y="1143647"/>
                </a:lnTo>
                <a:lnTo>
                  <a:pt x="730285" y="1144260"/>
                </a:lnTo>
                <a:lnTo>
                  <a:pt x="730898" y="1143647"/>
                </a:lnTo>
                <a:lnTo>
                  <a:pt x="731187" y="1143647"/>
                </a:lnTo>
                <a:lnTo>
                  <a:pt x="731872" y="1143070"/>
                </a:lnTo>
                <a:lnTo>
                  <a:pt x="732196" y="1143070"/>
                </a:lnTo>
                <a:lnTo>
                  <a:pt x="733170" y="1142241"/>
                </a:lnTo>
                <a:lnTo>
                  <a:pt x="733458" y="1142241"/>
                </a:lnTo>
                <a:lnTo>
                  <a:pt x="735478" y="1140475"/>
                </a:lnTo>
                <a:lnTo>
                  <a:pt x="735766" y="1140548"/>
                </a:lnTo>
                <a:lnTo>
                  <a:pt x="736776" y="1139683"/>
                </a:lnTo>
                <a:lnTo>
                  <a:pt x="737064" y="1139683"/>
                </a:lnTo>
                <a:lnTo>
                  <a:pt x="738254" y="1138673"/>
                </a:lnTo>
                <a:lnTo>
                  <a:pt x="738254" y="1138385"/>
                </a:lnTo>
                <a:lnTo>
                  <a:pt x="739841" y="1136871"/>
                </a:lnTo>
                <a:lnTo>
                  <a:pt x="739841" y="1136655"/>
                </a:lnTo>
                <a:lnTo>
                  <a:pt x="741643" y="1135069"/>
                </a:lnTo>
                <a:lnTo>
                  <a:pt x="741932" y="1135069"/>
                </a:lnTo>
                <a:lnTo>
                  <a:pt x="742148" y="1134889"/>
                </a:lnTo>
                <a:lnTo>
                  <a:pt x="742148" y="1134565"/>
                </a:lnTo>
                <a:lnTo>
                  <a:pt x="743122" y="1133772"/>
                </a:lnTo>
                <a:lnTo>
                  <a:pt x="743122" y="1133484"/>
                </a:lnTo>
                <a:lnTo>
                  <a:pt x="743446" y="1133195"/>
                </a:lnTo>
                <a:lnTo>
                  <a:pt x="743446" y="1132871"/>
                </a:lnTo>
                <a:lnTo>
                  <a:pt x="743735" y="1132583"/>
                </a:lnTo>
                <a:lnTo>
                  <a:pt x="743735" y="1132294"/>
                </a:lnTo>
                <a:lnTo>
                  <a:pt x="743951" y="1132186"/>
                </a:lnTo>
                <a:lnTo>
                  <a:pt x="743951" y="1132222"/>
                </a:lnTo>
                <a:lnTo>
                  <a:pt x="744131" y="1132222"/>
                </a:lnTo>
                <a:lnTo>
                  <a:pt x="744817" y="1131646"/>
                </a:lnTo>
                <a:lnTo>
                  <a:pt x="745141" y="1131646"/>
                </a:lnTo>
                <a:lnTo>
                  <a:pt x="745321" y="1131537"/>
                </a:lnTo>
                <a:lnTo>
                  <a:pt x="745321" y="1131141"/>
                </a:lnTo>
                <a:lnTo>
                  <a:pt x="745430" y="1131033"/>
                </a:lnTo>
                <a:lnTo>
                  <a:pt x="745718" y="1131033"/>
                </a:lnTo>
                <a:lnTo>
                  <a:pt x="745934" y="1130925"/>
                </a:lnTo>
                <a:lnTo>
                  <a:pt x="745934" y="1130636"/>
                </a:lnTo>
                <a:lnTo>
                  <a:pt x="748711" y="1128150"/>
                </a:lnTo>
                <a:lnTo>
                  <a:pt x="748999" y="1128150"/>
                </a:lnTo>
                <a:lnTo>
                  <a:pt x="749612" y="1127645"/>
                </a:lnTo>
                <a:lnTo>
                  <a:pt x="750009" y="1127645"/>
                </a:lnTo>
                <a:lnTo>
                  <a:pt x="750297" y="1127357"/>
                </a:lnTo>
                <a:lnTo>
                  <a:pt x="750622" y="1127357"/>
                </a:lnTo>
                <a:lnTo>
                  <a:pt x="750910" y="1127068"/>
                </a:lnTo>
                <a:lnTo>
                  <a:pt x="751632" y="1127068"/>
                </a:lnTo>
                <a:lnTo>
                  <a:pt x="751704" y="1127249"/>
                </a:lnTo>
                <a:lnTo>
                  <a:pt x="751704" y="1127861"/>
                </a:lnTo>
                <a:lnTo>
                  <a:pt x="751523" y="1127933"/>
                </a:lnTo>
                <a:lnTo>
                  <a:pt x="750910" y="1127933"/>
                </a:lnTo>
                <a:lnTo>
                  <a:pt x="750622" y="1128258"/>
                </a:lnTo>
                <a:lnTo>
                  <a:pt x="750297" y="1128258"/>
                </a:lnTo>
                <a:lnTo>
                  <a:pt x="749035" y="1129339"/>
                </a:lnTo>
                <a:lnTo>
                  <a:pt x="748639" y="1129339"/>
                </a:lnTo>
                <a:lnTo>
                  <a:pt x="747232" y="1130636"/>
                </a:lnTo>
                <a:lnTo>
                  <a:pt x="747232" y="1130925"/>
                </a:lnTo>
                <a:lnTo>
                  <a:pt x="746836" y="1131249"/>
                </a:lnTo>
                <a:lnTo>
                  <a:pt x="746836" y="1131537"/>
                </a:lnTo>
                <a:lnTo>
                  <a:pt x="746223" y="1132150"/>
                </a:lnTo>
                <a:lnTo>
                  <a:pt x="746331" y="1132258"/>
                </a:lnTo>
                <a:lnTo>
                  <a:pt x="747341" y="1132258"/>
                </a:lnTo>
                <a:lnTo>
                  <a:pt x="747629" y="1131934"/>
                </a:lnTo>
                <a:lnTo>
                  <a:pt x="747918" y="1132042"/>
                </a:lnTo>
                <a:lnTo>
                  <a:pt x="748639" y="1131429"/>
                </a:lnTo>
                <a:lnTo>
                  <a:pt x="748927" y="1131429"/>
                </a:lnTo>
                <a:lnTo>
                  <a:pt x="750225" y="1130240"/>
                </a:lnTo>
                <a:lnTo>
                  <a:pt x="750514" y="1130240"/>
                </a:lnTo>
                <a:lnTo>
                  <a:pt x="751235" y="1129735"/>
                </a:lnTo>
                <a:lnTo>
                  <a:pt x="751523" y="1129735"/>
                </a:lnTo>
                <a:lnTo>
                  <a:pt x="751812" y="1129447"/>
                </a:lnTo>
                <a:lnTo>
                  <a:pt x="752208" y="1129447"/>
                </a:lnTo>
                <a:lnTo>
                  <a:pt x="753434" y="1128258"/>
                </a:lnTo>
                <a:lnTo>
                  <a:pt x="753831" y="1128258"/>
                </a:lnTo>
                <a:lnTo>
                  <a:pt x="755093" y="1127141"/>
                </a:lnTo>
                <a:lnTo>
                  <a:pt x="755418" y="1127141"/>
                </a:lnTo>
                <a:lnTo>
                  <a:pt x="755598" y="1127068"/>
                </a:lnTo>
                <a:lnTo>
                  <a:pt x="755598" y="1126744"/>
                </a:lnTo>
                <a:lnTo>
                  <a:pt x="755922" y="1126456"/>
                </a:lnTo>
                <a:lnTo>
                  <a:pt x="755922" y="1126131"/>
                </a:lnTo>
                <a:lnTo>
                  <a:pt x="756211" y="1125843"/>
                </a:lnTo>
                <a:lnTo>
                  <a:pt x="756211" y="1125266"/>
                </a:lnTo>
                <a:lnTo>
                  <a:pt x="756608" y="1124942"/>
                </a:lnTo>
                <a:lnTo>
                  <a:pt x="756608" y="1124654"/>
                </a:lnTo>
                <a:lnTo>
                  <a:pt x="756932" y="1124365"/>
                </a:lnTo>
                <a:lnTo>
                  <a:pt x="756932" y="1124041"/>
                </a:lnTo>
                <a:lnTo>
                  <a:pt x="757112" y="1123969"/>
                </a:lnTo>
                <a:lnTo>
                  <a:pt x="757401" y="1123969"/>
                </a:lnTo>
                <a:lnTo>
                  <a:pt x="757906" y="1123536"/>
                </a:lnTo>
                <a:lnTo>
                  <a:pt x="757725" y="1123356"/>
                </a:lnTo>
                <a:lnTo>
                  <a:pt x="757401" y="1123356"/>
                </a:lnTo>
                <a:lnTo>
                  <a:pt x="757112" y="1123645"/>
                </a:lnTo>
                <a:lnTo>
                  <a:pt x="756391" y="1123645"/>
                </a:lnTo>
                <a:lnTo>
                  <a:pt x="756103" y="1123861"/>
                </a:lnTo>
                <a:lnTo>
                  <a:pt x="755814" y="1123861"/>
                </a:lnTo>
                <a:lnTo>
                  <a:pt x="755490" y="1124149"/>
                </a:lnTo>
                <a:lnTo>
                  <a:pt x="755201" y="1124149"/>
                </a:lnTo>
                <a:lnTo>
                  <a:pt x="754805" y="1124438"/>
                </a:lnTo>
                <a:lnTo>
                  <a:pt x="753507" y="1124438"/>
                </a:lnTo>
                <a:lnTo>
                  <a:pt x="753398" y="1124257"/>
                </a:lnTo>
                <a:lnTo>
                  <a:pt x="753615" y="1124149"/>
                </a:lnTo>
                <a:lnTo>
                  <a:pt x="753903" y="1124149"/>
                </a:lnTo>
                <a:lnTo>
                  <a:pt x="754516" y="1123536"/>
                </a:lnTo>
                <a:lnTo>
                  <a:pt x="755201" y="1123536"/>
                </a:lnTo>
                <a:lnTo>
                  <a:pt x="755526" y="1123248"/>
                </a:lnTo>
                <a:lnTo>
                  <a:pt x="755814" y="1123356"/>
                </a:lnTo>
                <a:lnTo>
                  <a:pt x="756103" y="1123068"/>
                </a:lnTo>
                <a:lnTo>
                  <a:pt x="756535" y="1123068"/>
                </a:lnTo>
                <a:lnTo>
                  <a:pt x="756824" y="1122744"/>
                </a:lnTo>
                <a:lnTo>
                  <a:pt x="757725" y="1122744"/>
                </a:lnTo>
                <a:lnTo>
                  <a:pt x="758014" y="1122455"/>
                </a:lnTo>
                <a:lnTo>
                  <a:pt x="759023" y="1122455"/>
                </a:lnTo>
                <a:lnTo>
                  <a:pt x="759312" y="1122167"/>
                </a:lnTo>
                <a:lnTo>
                  <a:pt x="760286" y="1122239"/>
                </a:lnTo>
                <a:lnTo>
                  <a:pt x="760610" y="1121951"/>
                </a:lnTo>
                <a:lnTo>
                  <a:pt x="761620" y="1121951"/>
                </a:lnTo>
                <a:lnTo>
                  <a:pt x="761908" y="1121662"/>
                </a:lnTo>
                <a:lnTo>
                  <a:pt x="763819" y="1121734"/>
                </a:lnTo>
                <a:lnTo>
                  <a:pt x="764108" y="1121446"/>
                </a:lnTo>
                <a:lnTo>
                  <a:pt x="767605" y="1121554"/>
                </a:lnTo>
                <a:lnTo>
                  <a:pt x="767894" y="1121843"/>
                </a:lnTo>
                <a:lnTo>
                  <a:pt x="769192" y="1121843"/>
                </a:lnTo>
                <a:lnTo>
                  <a:pt x="769480" y="1122167"/>
                </a:lnTo>
                <a:lnTo>
                  <a:pt x="769805" y="1122167"/>
                </a:lnTo>
                <a:lnTo>
                  <a:pt x="770093" y="1122455"/>
                </a:lnTo>
                <a:lnTo>
                  <a:pt x="770490" y="1122455"/>
                </a:lnTo>
                <a:lnTo>
                  <a:pt x="771175" y="1123248"/>
                </a:lnTo>
                <a:lnTo>
                  <a:pt x="771175" y="1123861"/>
                </a:lnTo>
                <a:lnTo>
                  <a:pt x="771572" y="1124149"/>
                </a:lnTo>
                <a:lnTo>
                  <a:pt x="771500" y="1125050"/>
                </a:lnTo>
                <a:lnTo>
                  <a:pt x="770887" y="1125555"/>
                </a:lnTo>
                <a:lnTo>
                  <a:pt x="770887" y="1126456"/>
                </a:lnTo>
                <a:lnTo>
                  <a:pt x="770490" y="1126744"/>
                </a:lnTo>
                <a:lnTo>
                  <a:pt x="770490" y="1127645"/>
                </a:lnTo>
                <a:lnTo>
                  <a:pt x="770201" y="1127933"/>
                </a:lnTo>
                <a:lnTo>
                  <a:pt x="770201" y="1128222"/>
                </a:lnTo>
                <a:lnTo>
                  <a:pt x="769697" y="1128618"/>
                </a:lnTo>
                <a:lnTo>
                  <a:pt x="767497" y="1128618"/>
                </a:lnTo>
                <a:lnTo>
                  <a:pt x="766992" y="1129051"/>
                </a:lnTo>
                <a:lnTo>
                  <a:pt x="766992" y="1129339"/>
                </a:lnTo>
                <a:lnTo>
                  <a:pt x="766596" y="1129627"/>
                </a:lnTo>
                <a:lnTo>
                  <a:pt x="766596" y="1129952"/>
                </a:lnTo>
                <a:lnTo>
                  <a:pt x="766812" y="1130132"/>
                </a:lnTo>
                <a:lnTo>
                  <a:pt x="767389" y="1129519"/>
                </a:lnTo>
                <a:lnTo>
                  <a:pt x="768110" y="1129519"/>
                </a:lnTo>
                <a:lnTo>
                  <a:pt x="768218" y="1129735"/>
                </a:lnTo>
                <a:lnTo>
                  <a:pt x="768218" y="1129916"/>
                </a:lnTo>
                <a:lnTo>
                  <a:pt x="768507" y="1130312"/>
                </a:lnTo>
                <a:lnTo>
                  <a:pt x="768399" y="1130420"/>
                </a:lnTo>
                <a:lnTo>
                  <a:pt x="768002" y="1130420"/>
                </a:lnTo>
                <a:lnTo>
                  <a:pt x="767894" y="1130528"/>
                </a:lnTo>
                <a:lnTo>
                  <a:pt x="767894" y="1130817"/>
                </a:lnTo>
                <a:lnTo>
                  <a:pt x="768002" y="1131033"/>
                </a:lnTo>
                <a:lnTo>
                  <a:pt x="768399" y="1130709"/>
                </a:lnTo>
                <a:lnTo>
                  <a:pt x="769012" y="1130709"/>
                </a:lnTo>
                <a:lnTo>
                  <a:pt x="769192" y="1130817"/>
                </a:lnTo>
                <a:lnTo>
                  <a:pt x="769120" y="1131718"/>
                </a:lnTo>
                <a:lnTo>
                  <a:pt x="768507" y="1132330"/>
                </a:lnTo>
                <a:lnTo>
                  <a:pt x="768507" y="1132619"/>
                </a:lnTo>
                <a:lnTo>
                  <a:pt x="768615" y="1132835"/>
                </a:lnTo>
                <a:lnTo>
                  <a:pt x="769408" y="1132006"/>
                </a:lnTo>
                <a:lnTo>
                  <a:pt x="769516" y="1131718"/>
                </a:lnTo>
                <a:lnTo>
                  <a:pt x="769913" y="1131321"/>
                </a:lnTo>
                <a:lnTo>
                  <a:pt x="770310" y="1131321"/>
                </a:lnTo>
                <a:lnTo>
                  <a:pt x="770598" y="1131033"/>
                </a:lnTo>
                <a:lnTo>
                  <a:pt x="770887" y="1131105"/>
                </a:lnTo>
                <a:lnTo>
                  <a:pt x="771211" y="1131321"/>
                </a:lnTo>
                <a:lnTo>
                  <a:pt x="772185" y="1131429"/>
                </a:lnTo>
                <a:lnTo>
                  <a:pt x="772509" y="1131105"/>
                </a:lnTo>
                <a:lnTo>
                  <a:pt x="772798" y="1131429"/>
                </a:lnTo>
                <a:lnTo>
                  <a:pt x="773771" y="1131429"/>
                </a:lnTo>
                <a:lnTo>
                  <a:pt x="774096" y="1131718"/>
                </a:lnTo>
                <a:lnTo>
                  <a:pt x="774384" y="1131718"/>
                </a:lnTo>
                <a:lnTo>
                  <a:pt x="774709" y="1132006"/>
                </a:lnTo>
                <a:lnTo>
                  <a:pt x="774997" y="1132006"/>
                </a:lnTo>
                <a:lnTo>
                  <a:pt x="775286" y="1132330"/>
                </a:lnTo>
                <a:lnTo>
                  <a:pt x="776007" y="1132330"/>
                </a:lnTo>
                <a:lnTo>
                  <a:pt x="776079" y="1132511"/>
                </a:lnTo>
                <a:lnTo>
                  <a:pt x="776079" y="1132799"/>
                </a:lnTo>
                <a:lnTo>
                  <a:pt x="776295" y="1133015"/>
                </a:lnTo>
                <a:lnTo>
                  <a:pt x="776584" y="1133015"/>
                </a:lnTo>
                <a:lnTo>
                  <a:pt x="778387" y="1131429"/>
                </a:lnTo>
                <a:lnTo>
                  <a:pt x="778387" y="1129339"/>
                </a:lnTo>
                <a:lnTo>
                  <a:pt x="778062" y="1129015"/>
                </a:lnTo>
                <a:lnTo>
                  <a:pt x="778062" y="1128438"/>
                </a:lnTo>
                <a:lnTo>
                  <a:pt x="777774" y="1128114"/>
                </a:lnTo>
                <a:lnTo>
                  <a:pt x="777774" y="1127825"/>
                </a:lnTo>
                <a:lnTo>
                  <a:pt x="776692" y="1126708"/>
                </a:lnTo>
                <a:lnTo>
                  <a:pt x="776367" y="1126708"/>
                </a:lnTo>
                <a:lnTo>
                  <a:pt x="776079" y="1126420"/>
                </a:lnTo>
                <a:lnTo>
                  <a:pt x="775790" y="1126420"/>
                </a:lnTo>
                <a:lnTo>
                  <a:pt x="775466" y="1126131"/>
                </a:lnTo>
                <a:lnTo>
                  <a:pt x="775069" y="1126131"/>
                </a:lnTo>
                <a:lnTo>
                  <a:pt x="772798" y="1123825"/>
                </a:lnTo>
                <a:lnTo>
                  <a:pt x="772798" y="1123536"/>
                </a:lnTo>
                <a:lnTo>
                  <a:pt x="771391" y="1122131"/>
                </a:lnTo>
                <a:lnTo>
                  <a:pt x="771067" y="1122131"/>
                </a:lnTo>
                <a:lnTo>
                  <a:pt x="770598" y="1121734"/>
                </a:lnTo>
                <a:lnTo>
                  <a:pt x="770598" y="1121446"/>
                </a:lnTo>
                <a:lnTo>
                  <a:pt x="771067" y="1121014"/>
                </a:lnTo>
                <a:lnTo>
                  <a:pt x="772077" y="1121014"/>
                </a:lnTo>
                <a:lnTo>
                  <a:pt x="772365" y="1121338"/>
                </a:lnTo>
                <a:lnTo>
                  <a:pt x="774853" y="1121338"/>
                </a:lnTo>
                <a:lnTo>
                  <a:pt x="775250" y="1121734"/>
                </a:lnTo>
                <a:lnTo>
                  <a:pt x="776476" y="1121734"/>
                </a:lnTo>
                <a:lnTo>
                  <a:pt x="776872" y="1122023"/>
                </a:lnTo>
                <a:lnTo>
                  <a:pt x="779036" y="1122023"/>
                </a:lnTo>
                <a:lnTo>
                  <a:pt x="779360" y="1122347"/>
                </a:lnTo>
                <a:lnTo>
                  <a:pt x="785346" y="1122527"/>
                </a:lnTo>
                <a:lnTo>
                  <a:pt x="785634" y="1122239"/>
                </a:lnTo>
                <a:lnTo>
                  <a:pt x="786932" y="1122239"/>
                </a:lnTo>
                <a:lnTo>
                  <a:pt x="787221" y="1121915"/>
                </a:lnTo>
                <a:lnTo>
                  <a:pt x="787906" y="1121915"/>
                </a:lnTo>
                <a:lnTo>
                  <a:pt x="788231" y="1121734"/>
                </a:lnTo>
                <a:lnTo>
                  <a:pt x="788519" y="1121734"/>
                </a:lnTo>
                <a:lnTo>
                  <a:pt x="788916" y="1121446"/>
                </a:lnTo>
                <a:lnTo>
                  <a:pt x="789240" y="1121446"/>
                </a:lnTo>
                <a:lnTo>
                  <a:pt x="789817" y="1120833"/>
                </a:lnTo>
                <a:lnTo>
                  <a:pt x="790538" y="1120833"/>
                </a:lnTo>
                <a:lnTo>
                  <a:pt x="790827" y="1120545"/>
                </a:lnTo>
                <a:lnTo>
                  <a:pt x="791115" y="1120545"/>
                </a:lnTo>
                <a:lnTo>
                  <a:pt x="794505" y="1117554"/>
                </a:lnTo>
                <a:lnTo>
                  <a:pt x="794505" y="1117229"/>
                </a:lnTo>
                <a:lnTo>
                  <a:pt x="794901" y="1116941"/>
                </a:lnTo>
                <a:lnTo>
                  <a:pt x="794901" y="1116653"/>
                </a:lnTo>
                <a:lnTo>
                  <a:pt x="795226" y="1116328"/>
                </a:lnTo>
                <a:lnTo>
                  <a:pt x="795226" y="1116040"/>
                </a:lnTo>
                <a:lnTo>
                  <a:pt x="795514" y="1115752"/>
                </a:lnTo>
                <a:lnTo>
                  <a:pt x="795514" y="1115427"/>
                </a:lnTo>
                <a:lnTo>
                  <a:pt x="795803" y="1115139"/>
                </a:lnTo>
                <a:lnTo>
                  <a:pt x="795911" y="1113950"/>
                </a:lnTo>
                <a:lnTo>
                  <a:pt x="796199" y="1113734"/>
                </a:lnTo>
                <a:lnTo>
                  <a:pt x="796199" y="1112544"/>
                </a:lnTo>
                <a:lnTo>
                  <a:pt x="796524" y="1112256"/>
                </a:lnTo>
                <a:lnTo>
                  <a:pt x="796632" y="1109841"/>
                </a:lnTo>
                <a:lnTo>
                  <a:pt x="795803" y="1109048"/>
                </a:lnTo>
                <a:lnTo>
                  <a:pt x="795514" y="1109048"/>
                </a:lnTo>
                <a:lnTo>
                  <a:pt x="795009" y="1108652"/>
                </a:lnTo>
                <a:lnTo>
                  <a:pt x="795009" y="1107751"/>
                </a:lnTo>
                <a:lnTo>
                  <a:pt x="795514" y="1107354"/>
                </a:lnTo>
                <a:lnTo>
                  <a:pt x="797101" y="1107354"/>
                </a:lnTo>
                <a:lnTo>
                  <a:pt x="797425" y="1107643"/>
                </a:lnTo>
                <a:lnTo>
                  <a:pt x="799300" y="1107643"/>
                </a:lnTo>
                <a:lnTo>
                  <a:pt x="799697" y="1107463"/>
                </a:lnTo>
                <a:lnTo>
                  <a:pt x="800887" y="1107463"/>
                </a:lnTo>
                <a:lnTo>
                  <a:pt x="801211" y="1107751"/>
                </a:lnTo>
                <a:lnTo>
                  <a:pt x="801608" y="1107751"/>
                </a:lnTo>
                <a:lnTo>
                  <a:pt x="801897" y="1107463"/>
                </a:lnTo>
                <a:lnTo>
                  <a:pt x="803195" y="1107463"/>
                </a:lnTo>
                <a:lnTo>
                  <a:pt x="803483" y="1107246"/>
                </a:lnTo>
                <a:lnTo>
                  <a:pt x="803808" y="1107246"/>
                </a:lnTo>
                <a:lnTo>
                  <a:pt x="805070" y="1106057"/>
                </a:lnTo>
                <a:lnTo>
                  <a:pt x="805394" y="1106057"/>
                </a:lnTo>
                <a:lnTo>
                  <a:pt x="806692" y="1104868"/>
                </a:lnTo>
                <a:lnTo>
                  <a:pt x="807269" y="1104976"/>
                </a:lnTo>
                <a:lnTo>
                  <a:pt x="807666" y="1105156"/>
                </a:lnTo>
                <a:lnTo>
                  <a:pt x="808279" y="1105264"/>
                </a:lnTo>
                <a:lnTo>
                  <a:pt x="808892" y="1104651"/>
                </a:lnTo>
                <a:lnTo>
                  <a:pt x="809288" y="1104651"/>
                </a:lnTo>
                <a:lnTo>
                  <a:pt x="809577" y="1104363"/>
                </a:lnTo>
                <a:lnTo>
                  <a:pt x="809865" y="1104363"/>
                </a:lnTo>
                <a:lnTo>
                  <a:pt x="810190" y="1104075"/>
                </a:lnTo>
                <a:lnTo>
                  <a:pt x="811164" y="1104075"/>
                </a:lnTo>
                <a:lnTo>
                  <a:pt x="811488" y="1104363"/>
                </a:lnTo>
                <a:lnTo>
                  <a:pt x="811776" y="1104471"/>
                </a:lnTo>
                <a:lnTo>
                  <a:pt x="812065" y="1104147"/>
                </a:lnTo>
                <a:lnTo>
                  <a:pt x="813075" y="1104147"/>
                </a:lnTo>
                <a:lnTo>
                  <a:pt x="813688" y="1103570"/>
                </a:lnTo>
                <a:lnTo>
                  <a:pt x="814373" y="1103570"/>
                </a:lnTo>
                <a:lnTo>
                  <a:pt x="814661" y="1103246"/>
                </a:lnTo>
                <a:lnTo>
                  <a:pt x="815563" y="1103246"/>
                </a:lnTo>
                <a:lnTo>
                  <a:pt x="816572" y="1102453"/>
                </a:lnTo>
                <a:lnTo>
                  <a:pt x="817546" y="1102453"/>
                </a:lnTo>
                <a:lnTo>
                  <a:pt x="817870" y="1102165"/>
                </a:lnTo>
                <a:lnTo>
                  <a:pt x="819168" y="1102165"/>
                </a:lnTo>
                <a:lnTo>
                  <a:pt x="819457" y="1101876"/>
                </a:lnTo>
                <a:lnTo>
                  <a:pt x="820070" y="1101876"/>
                </a:lnTo>
                <a:lnTo>
                  <a:pt x="820358" y="1101552"/>
                </a:lnTo>
                <a:lnTo>
                  <a:pt x="821043" y="1101660"/>
                </a:lnTo>
                <a:lnTo>
                  <a:pt x="821368" y="1101372"/>
                </a:lnTo>
                <a:lnTo>
                  <a:pt x="822342" y="1101372"/>
                </a:lnTo>
                <a:lnTo>
                  <a:pt x="822666" y="1101047"/>
                </a:lnTo>
                <a:lnTo>
                  <a:pt x="823856" y="1101047"/>
                </a:lnTo>
                <a:lnTo>
                  <a:pt x="824253" y="1100759"/>
                </a:lnTo>
                <a:lnTo>
                  <a:pt x="826416" y="1100867"/>
                </a:lnTo>
                <a:lnTo>
                  <a:pt x="826705" y="1101155"/>
                </a:lnTo>
                <a:lnTo>
                  <a:pt x="828003" y="1101155"/>
                </a:lnTo>
                <a:lnTo>
                  <a:pt x="828291" y="1101480"/>
                </a:lnTo>
                <a:lnTo>
                  <a:pt x="828616" y="1101480"/>
                </a:lnTo>
                <a:lnTo>
                  <a:pt x="828904" y="1101768"/>
                </a:lnTo>
                <a:lnTo>
                  <a:pt x="829625" y="1101768"/>
                </a:lnTo>
                <a:lnTo>
                  <a:pt x="829914" y="1102056"/>
                </a:lnTo>
                <a:lnTo>
                  <a:pt x="832113" y="1102165"/>
                </a:lnTo>
                <a:lnTo>
                  <a:pt x="832402" y="1101876"/>
                </a:lnTo>
                <a:lnTo>
                  <a:pt x="832690" y="1101876"/>
                </a:lnTo>
                <a:lnTo>
                  <a:pt x="833411" y="1101264"/>
                </a:lnTo>
                <a:lnTo>
                  <a:pt x="833700" y="1101264"/>
                </a:lnTo>
                <a:lnTo>
                  <a:pt x="834024" y="1100975"/>
                </a:lnTo>
                <a:lnTo>
                  <a:pt x="834709" y="1101047"/>
                </a:lnTo>
                <a:lnTo>
                  <a:pt x="834998" y="1100759"/>
                </a:lnTo>
                <a:lnTo>
                  <a:pt x="835899" y="1100759"/>
                </a:lnTo>
                <a:lnTo>
                  <a:pt x="836296" y="1101047"/>
                </a:lnTo>
                <a:lnTo>
                  <a:pt x="836621" y="1101047"/>
                </a:lnTo>
                <a:lnTo>
                  <a:pt x="836693" y="1101155"/>
                </a:lnTo>
                <a:lnTo>
                  <a:pt x="836693" y="1101768"/>
                </a:lnTo>
                <a:lnTo>
                  <a:pt x="836404" y="1102056"/>
                </a:lnTo>
                <a:lnTo>
                  <a:pt x="836404" y="1102669"/>
                </a:lnTo>
                <a:lnTo>
                  <a:pt x="836116" y="1102994"/>
                </a:lnTo>
                <a:lnTo>
                  <a:pt x="836008" y="1103606"/>
                </a:lnTo>
                <a:lnTo>
                  <a:pt x="836404" y="1103895"/>
                </a:lnTo>
                <a:lnTo>
                  <a:pt x="836404" y="1104183"/>
                </a:lnTo>
                <a:lnTo>
                  <a:pt x="836981" y="1104796"/>
                </a:lnTo>
                <a:lnTo>
                  <a:pt x="836981" y="1105084"/>
                </a:lnTo>
                <a:lnTo>
                  <a:pt x="838676" y="1106778"/>
                </a:lnTo>
                <a:lnTo>
                  <a:pt x="839000" y="1106778"/>
                </a:lnTo>
                <a:lnTo>
                  <a:pt x="839181" y="1106598"/>
                </a:lnTo>
                <a:lnTo>
                  <a:pt x="837306" y="1104796"/>
                </a:lnTo>
                <a:lnTo>
                  <a:pt x="837306" y="1104507"/>
                </a:lnTo>
                <a:lnTo>
                  <a:pt x="836693" y="1103895"/>
                </a:lnTo>
                <a:lnTo>
                  <a:pt x="836693" y="1103282"/>
                </a:lnTo>
                <a:lnTo>
                  <a:pt x="836909" y="1103210"/>
                </a:lnTo>
                <a:lnTo>
                  <a:pt x="837197" y="1103210"/>
                </a:lnTo>
                <a:lnTo>
                  <a:pt x="837774" y="1103786"/>
                </a:lnTo>
                <a:lnTo>
                  <a:pt x="838099" y="1103786"/>
                </a:lnTo>
                <a:lnTo>
                  <a:pt x="840298" y="1105877"/>
                </a:lnTo>
                <a:lnTo>
                  <a:pt x="840587" y="1105877"/>
                </a:lnTo>
                <a:lnTo>
                  <a:pt x="841200" y="1106489"/>
                </a:lnTo>
                <a:lnTo>
                  <a:pt x="841597" y="1106489"/>
                </a:lnTo>
                <a:lnTo>
                  <a:pt x="842498" y="1107390"/>
                </a:lnTo>
                <a:lnTo>
                  <a:pt x="842786" y="1107499"/>
                </a:lnTo>
                <a:lnTo>
                  <a:pt x="843075" y="1107679"/>
                </a:lnTo>
                <a:lnTo>
                  <a:pt x="843399" y="1107679"/>
                </a:lnTo>
                <a:lnTo>
                  <a:pt x="843796" y="1108075"/>
                </a:lnTo>
                <a:lnTo>
                  <a:pt x="844085" y="1108075"/>
                </a:lnTo>
                <a:lnTo>
                  <a:pt x="844698" y="1108688"/>
                </a:lnTo>
                <a:lnTo>
                  <a:pt x="844986" y="1108688"/>
                </a:lnTo>
                <a:lnTo>
                  <a:pt x="845311" y="1108976"/>
                </a:lnTo>
                <a:lnTo>
                  <a:pt x="845996" y="1108976"/>
                </a:lnTo>
                <a:lnTo>
                  <a:pt x="846573" y="1109589"/>
                </a:lnTo>
                <a:lnTo>
                  <a:pt x="846897" y="1109589"/>
                </a:lnTo>
                <a:lnTo>
                  <a:pt x="847186" y="1109877"/>
                </a:lnTo>
                <a:lnTo>
                  <a:pt x="847510" y="1109877"/>
                </a:lnTo>
                <a:lnTo>
                  <a:pt x="847907" y="1110166"/>
                </a:lnTo>
                <a:lnTo>
                  <a:pt x="848195" y="1110166"/>
                </a:lnTo>
                <a:lnTo>
                  <a:pt x="848808" y="1110778"/>
                </a:lnTo>
                <a:lnTo>
                  <a:pt x="849385" y="1110778"/>
                </a:lnTo>
                <a:lnTo>
                  <a:pt x="850106" y="1111391"/>
                </a:lnTo>
                <a:lnTo>
                  <a:pt x="850395" y="1111391"/>
                </a:lnTo>
                <a:lnTo>
                  <a:pt x="850683" y="1111679"/>
                </a:lnTo>
                <a:lnTo>
                  <a:pt x="851008" y="1111679"/>
                </a:lnTo>
                <a:lnTo>
                  <a:pt x="851296" y="1111968"/>
                </a:lnTo>
                <a:lnTo>
                  <a:pt x="851585" y="1112076"/>
                </a:lnTo>
                <a:lnTo>
                  <a:pt x="851981" y="1112364"/>
                </a:lnTo>
                <a:lnTo>
                  <a:pt x="852306" y="1112364"/>
                </a:lnTo>
                <a:lnTo>
                  <a:pt x="852594" y="1112688"/>
                </a:lnTo>
                <a:lnTo>
                  <a:pt x="852919" y="1112688"/>
                </a:lnTo>
                <a:lnTo>
                  <a:pt x="853207" y="1112977"/>
                </a:lnTo>
                <a:lnTo>
                  <a:pt x="853496" y="1112977"/>
                </a:lnTo>
                <a:lnTo>
                  <a:pt x="853820" y="1113265"/>
                </a:lnTo>
                <a:lnTo>
                  <a:pt x="854109" y="1113265"/>
                </a:lnTo>
                <a:lnTo>
                  <a:pt x="854505" y="1113589"/>
                </a:lnTo>
                <a:lnTo>
                  <a:pt x="854794" y="1113589"/>
                </a:lnTo>
                <a:lnTo>
                  <a:pt x="855118" y="1113878"/>
                </a:lnTo>
                <a:lnTo>
                  <a:pt x="855407" y="1113878"/>
                </a:lnTo>
                <a:lnTo>
                  <a:pt x="855731" y="1114166"/>
                </a:lnTo>
                <a:lnTo>
                  <a:pt x="856020" y="1114166"/>
                </a:lnTo>
                <a:lnTo>
                  <a:pt x="856416" y="1114490"/>
                </a:lnTo>
                <a:lnTo>
                  <a:pt x="856705" y="1114490"/>
                </a:lnTo>
                <a:lnTo>
                  <a:pt x="857029" y="1114779"/>
                </a:lnTo>
                <a:lnTo>
                  <a:pt x="857318" y="1114779"/>
                </a:lnTo>
                <a:lnTo>
                  <a:pt x="857606" y="1115067"/>
                </a:lnTo>
                <a:lnTo>
                  <a:pt x="857931" y="1115067"/>
                </a:lnTo>
                <a:lnTo>
                  <a:pt x="858219" y="1115391"/>
                </a:lnTo>
                <a:lnTo>
                  <a:pt x="858616" y="1115391"/>
                </a:lnTo>
                <a:lnTo>
                  <a:pt x="858904" y="1115680"/>
                </a:lnTo>
                <a:lnTo>
                  <a:pt x="859517" y="1115680"/>
                </a:lnTo>
                <a:lnTo>
                  <a:pt x="859842" y="1116076"/>
                </a:lnTo>
                <a:lnTo>
                  <a:pt x="860527" y="1116076"/>
                </a:lnTo>
                <a:lnTo>
                  <a:pt x="860816" y="1116364"/>
                </a:lnTo>
                <a:lnTo>
                  <a:pt x="861140" y="1116364"/>
                </a:lnTo>
                <a:lnTo>
                  <a:pt x="861429" y="1116689"/>
                </a:lnTo>
                <a:lnTo>
                  <a:pt x="862042" y="1116689"/>
                </a:lnTo>
                <a:lnTo>
                  <a:pt x="862438" y="1116977"/>
                </a:lnTo>
                <a:lnTo>
                  <a:pt x="862727" y="1116977"/>
                </a:lnTo>
                <a:lnTo>
                  <a:pt x="863051" y="1117265"/>
                </a:lnTo>
                <a:lnTo>
                  <a:pt x="863628" y="1117265"/>
                </a:lnTo>
                <a:lnTo>
                  <a:pt x="863953" y="1117590"/>
                </a:lnTo>
                <a:lnTo>
                  <a:pt x="864854" y="1117590"/>
                </a:lnTo>
                <a:lnTo>
                  <a:pt x="865143" y="1117878"/>
                </a:lnTo>
                <a:lnTo>
                  <a:pt x="865756" y="1117878"/>
                </a:lnTo>
                <a:lnTo>
                  <a:pt x="866044" y="1118166"/>
                </a:lnTo>
                <a:lnTo>
                  <a:pt x="867054" y="1118275"/>
                </a:lnTo>
                <a:lnTo>
                  <a:pt x="867342" y="1118563"/>
                </a:lnTo>
                <a:lnTo>
                  <a:pt x="868027" y="1118563"/>
                </a:lnTo>
                <a:lnTo>
                  <a:pt x="868352" y="1118887"/>
                </a:lnTo>
                <a:lnTo>
                  <a:pt x="868929" y="1118887"/>
                </a:lnTo>
                <a:lnTo>
                  <a:pt x="869145" y="1118995"/>
                </a:lnTo>
                <a:lnTo>
                  <a:pt x="868929" y="1119176"/>
                </a:lnTo>
                <a:lnTo>
                  <a:pt x="867955" y="1119176"/>
                </a:lnTo>
                <a:lnTo>
                  <a:pt x="867847" y="1119284"/>
                </a:lnTo>
                <a:lnTo>
                  <a:pt x="868352" y="1119788"/>
                </a:lnTo>
                <a:lnTo>
                  <a:pt x="869253" y="1119788"/>
                </a:lnTo>
                <a:lnTo>
                  <a:pt x="869433" y="1119860"/>
                </a:lnTo>
                <a:lnTo>
                  <a:pt x="869433" y="1120473"/>
                </a:lnTo>
                <a:lnTo>
                  <a:pt x="869758" y="1120761"/>
                </a:lnTo>
                <a:lnTo>
                  <a:pt x="869758" y="1121086"/>
                </a:lnTo>
                <a:lnTo>
                  <a:pt x="870155" y="1121554"/>
                </a:lnTo>
                <a:lnTo>
                  <a:pt x="870335" y="1121374"/>
                </a:lnTo>
                <a:lnTo>
                  <a:pt x="870335" y="1121086"/>
                </a:lnTo>
                <a:lnTo>
                  <a:pt x="870623" y="1120761"/>
                </a:lnTo>
                <a:lnTo>
                  <a:pt x="870623" y="1119860"/>
                </a:lnTo>
                <a:lnTo>
                  <a:pt x="869433" y="1118671"/>
                </a:lnTo>
                <a:lnTo>
                  <a:pt x="869650" y="1118563"/>
                </a:lnTo>
                <a:lnTo>
                  <a:pt x="870551" y="1118563"/>
                </a:lnTo>
                <a:lnTo>
                  <a:pt x="870840" y="1118887"/>
                </a:lnTo>
                <a:lnTo>
                  <a:pt x="871128" y="1118887"/>
                </a:lnTo>
                <a:lnTo>
                  <a:pt x="871453" y="1119176"/>
                </a:lnTo>
                <a:lnTo>
                  <a:pt x="871849" y="1119176"/>
                </a:lnTo>
                <a:lnTo>
                  <a:pt x="872138" y="1119464"/>
                </a:lnTo>
                <a:lnTo>
                  <a:pt x="872751" y="1119464"/>
                </a:lnTo>
                <a:lnTo>
                  <a:pt x="873039" y="1119788"/>
                </a:lnTo>
                <a:lnTo>
                  <a:pt x="873760" y="1119860"/>
                </a:lnTo>
                <a:lnTo>
                  <a:pt x="874049" y="1120077"/>
                </a:lnTo>
                <a:lnTo>
                  <a:pt x="874337" y="1120077"/>
                </a:lnTo>
                <a:lnTo>
                  <a:pt x="874662" y="1120365"/>
                </a:lnTo>
                <a:lnTo>
                  <a:pt x="875635" y="1120473"/>
                </a:lnTo>
                <a:lnTo>
                  <a:pt x="875960" y="1120761"/>
                </a:lnTo>
                <a:lnTo>
                  <a:pt x="876248" y="1120761"/>
                </a:lnTo>
                <a:lnTo>
                  <a:pt x="876537" y="1121086"/>
                </a:lnTo>
                <a:lnTo>
                  <a:pt x="877547" y="1121086"/>
                </a:lnTo>
                <a:lnTo>
                  <a:pt x="877835" y="1121374"/>
                </a:lnTo>
                <a:lnTo>
                  <a:pt x="878159" y="1121374"/>
                </a:lnTo>
                <a:lnTo>
                  <a:pt x="878448" y="1121662"/>
                </a:lnTo>
                <a:lnTo>
                  <a:pt x="878736" y="1121662"/>
                </a:lnTo>
                <a:lnTo>
                  <a:pt x="879061" y="1121987"/>
                </a:lnTo>
                <a:lnTo>
                  <a:pt x="880035" y="1121987"/>
                </a:lnTo>
                <a:lnTo>
                  <a:pt x="880359" y="1122275"/>
                </a:lnTo>
                <a:lnTo>
                  <a:pt x="880936" y="1122275"/>
                </a:lnTo>
                <a:lnTo>
                  <a:pt x="881333" y="1122563"/>
                </a:lnTo>
                <a:lnTo>
                  <a:pt x="881946" y="1122672"/>
                </a:lnTo>
                <a:lnTo>
                  <a:pt x="882234" y="1122960"/>
                </a:lnTo>
                <a:lnTo>
                  <a:pt x="883857" y="1122960"/>
                </a:lnTo>
                <a:lnTo>
                  <a:pt x="884145" y="1122672"/>
                </a:lnTo>
                <a:lnTo>
                  <a:pt x="886345" y="1122672"/>
                </a:lnTo>
                <a:lnTo>
                  <a:pt x="886741" y="1122383"/>
                </a:lnTo>
                <a:lnTo>
                  <a:pt x="887030" y="1122383"/>
                </a:lnTo>
                <a:lnTo>
                  <a:pt x="887354" y="1122059"/>
                </a:lnTo>
                <a:lnTo>
                  <a:pt x="887643" y="1122059"/>
                </a:lnTo>
                <a:lnTo>
                  <a:pt x="887931" y="1121879"/>
                </a:lnTo>
                <a:lnTo>
                  <a:pt x="888941" y="1121879"/>
                </a:lnTo>
                <a:lnTo>
                  <a:pt x="889121" y="1121662"/>
                </a:lnTo>
                <a:lnTo>
                  <a:pt x="889121" y="1121374"/>
                </a:lnTo>
                <a:lnTo>
                  <a:pt x="889229" y="1121266"/>
                </a:lnTo>
                <a:lnTo>
                  <a:pt x="889446" y="1121086"/>
                </a:lnTo>
                <a:lnTo>
                  <a:pt x="889446" y="1120797"/>
                </a:lnTo>
                <a:lnTo>
                  <a:pt x="889734" y="1120473"/>
                </a:lnTo>
                <a:lnTo>
                  <a:pt x="889734" y="1120185"/>
                </a:lnTo>
                <a:lnTo>
                  <a:pt x="890924" y="1119176"/>
                </a:lnTo>
                <a:lnTo>
                  <a:pt x="891213" y="1119176"/>
                </a:lnTo>
                <a:lnTo>
                  <a:pt x="892114" y="1118275"/>
                </a:lnTo>
                <a:lnTo>
                  <a:pt x="892511" y="1118275"/>
                </a:lnTo>
                <a:lnTo>
                  <a:pt x="892835" y="1117986"/>
                </a:lnTo>
                <a:lnTo>
                  <a:pt x="893124" y="1117986"/>
                </a:lnTo>
                <a:lnTo>
                  <a:pt x="893412" y="1117806"/>
                </a:lnTo>
                <a:lnTo>
                  <a:pt x="894133" y="1117806"/>
                </a:lnTo>
                <a:lnTo>
                  <a:pt x="894422" y="1117482"/>
                </a:lnTo>
                <a:lnTo>
                  <a:pt x="895035" y="1117482"/>
                </a:lnTo>
                <a:lnTo>
                  <a:pt x="895323" y="1117193"/>
                </a:lnTo>
                <a:lnTo>
                  <a:pt x="896910" y="1117193"/>
                </a:lnTo>
                <a:lnTo>
                  <a:pt x="897234" y="1116905"/>
                </a:lnTo>
                <a:lnTo>
                  <a:pt x="897631" y="1116905"/>
                </a:lnTo>
                <a:lnTo>
                  <a:pt x="897919" y="1116581"/>
                </a:lnTo>
                <a:lnTo>
                  <a:pt x="898532" y="1116581"/>
                </a:lnTo>
                <a:lnTo>
                  <a:pt x="898821" y="1116401"/>
                </a:lnTo>
                <a:lnTo>
                  <a:pt x="899217" y="1116401"/>
                </a:lnTo>
                <a:lnTo>
                  <a:pt x="899506" y="1116076"/>
                </a:lnTo>
                <a:lnTo>
                  <a:pt x="899830" y="1116076"/>
                </a:lnTo>
                <a:lnTo>
                  <a:pt x="900407" y="1115500"/>
                </a:lnTo>
                <a:lnTo>
                  <a:pt x="900804" y="1115500"/>
                </a:lnTo>
                <a:lnTo>
                  <a:pt x="903220" y="1113301"/>
                </a:lnTo>
                <a:lnTo>
                  <a:pt x="903220" y="1112688"/>
                </a:lnTo>
                <a:lnTo>
                  <a:pt x="904302" y="1111715"/>
                </a:lnTo>
                <a:lnTo>
                  <a:pt x="904626" y="1111715"/>
                </a:lnTo>
                <a:lnTo>
                  <a:pt x="904915" y="1111391"/>
                </a:lnTo>
                <a:lnTo>
                  <a:pt x="906213" y="1111391"/>
                </a:lnTo>
                <a:lnTo>
                  <a:pt x="906501" y="1111103"/>
                </a:lnTo>
                <a:lnTo>
                  <a:pt x="907511" y="1111103"/>
                </a:lnTo>
                <a:lnTo>
                  <a:pt x="908016" y="1110706"/>
                </a:lnTo>
                <a:lnTo>
                  <a:pt x="908016" y="1110382"/>
                </a:lnTo>
                <a:lnTo>
                  <a:pt x="908196" y="1110310"/>
                </a:lnTo>
                <a:lnTo>
                  <a:pt x="908484" y="1110310"/>
                </a:lnTo>
                <a:lnTo>
                  <a:pt x="908809" y="1109985"/>
                </a:lnTo>
                <a:lnTo>
                  <a:pt x="909386" y="1109985"/>
                </a:lnTo>
                <a:lnTo>
                  <a:pt x="909999" y="1110598"/>
                </a:lnTo>
                <a:lnTo>
                  <a:pt x="910720" y="1110598"/>
                </a:lnTo>
                <a:lnTo>
                  <a:pt x="911008" y="1110310"/>
                </a:lnTo>
                <a:lnTo>
                  <a:pt x="911297" y="1110310"/>
                </a:lnTo>
                <a:lnTo>
                  <a:pt x="911621" y="1109985"/>
                </a:lnTo>
                <a:lnTo>
                  <a:pt x="911982" y="1109985"/>
                </a:lnTo>
                <a:lnTo>
                  <a:pt x="912883" y="1109120"/>
                </a:lnTo>
                <a:lnTo>
                  <a:pt x="914470" y="1109192"/>
                </a:lnTo>
                <a:lnTo>
                  <a:pt x="914795" y="1108904"/>
                </a:lnTo>
                <a:lnTo>
                  <a:pt x="915804" y="1108904"/>
                </a:lnTo>
                <a:lnTo>
                  <a:pt x="916057" y="1108616"/>
                </a:lnTo>
                <a:lnTo>
                  <a:pt x="918292" y="1108616"/>
                </a:lnTo>
                <a:lnTo>
                  <a:pt x="919085" y="1109409"/>
                </a:lnTo>
                <a:lnTo>
                  <a:pt x="919085" y="1111391"/>
                </a:lnTo>
                <a:lnTo>
                  <a:pt x="919879" y="1112184"/>
                </a:lnTo>
                <a:lnTo>
                  <a:pt x="920492" y="1112184"/>
                </a:lnTo>
                <a:lnTo>
                  <a:pt x="921069" y="1112796"/>
                </a:lnTo>
                <a:lnTo>
                  <a:pt x="921790" y="1112796"/>
                </a:lnTo>
                <a:lnTo>
                  <a:pt x="922078" y="1113085"/>
                </a:lnTo>
                <a:lnTo>
                  <a:pt x="923052" y="1113085"/>
                </a:lnTo>
                <a:lnTo>
                  <a:pt x="923376" y="1112796"/>
                </a:lnTo>
                <a:lnTo>
                  <a:pt x="923665" y="1112796"/>
                </a:lnTo>
                <a:lnTo>
                  <a:pt x="923953" y="1112508"/>
                </a:lnTo>
                <a:lnTo>
                  <a:pt x="924566" y="1112508"/>
                </a:lnTo>
                <a:lnTo>
                  <a:pt x="924999" y="1112184"/>
                </a:lnTo>
                <a:lnTo>
                  <a:pt x="926081" y="1112184"/>
                </a:lnTo>
                <a:lnTo>
                  <a:pt x="926441" y="1117374"/>
                </a:lnTo>
                <a:lnTo>
                  <a:pt x="926549" y="1117374"/>
                </a:lnTo>
                <a:lnTo>
                  <a:pt x="926153" y="1112148"/>
                </a:lnTo>
                <a:lnTo>
                  <a:pt x="927271" y="1112220"/>
                </a:lnTo>
                <a:lnTo>
                  <a:pt x="927559" y="1112544"/>
                </a:lnTo>
                <a:lnTo>
                  <a:pt x="928352" y="1111751"/>
                </a:lnTo>
                <a:lnTo>
                  <a:pt x="928352" y="1111535"/>
                </a:lnTo>
                <a:lnTo>
                  <a:pt x="929182" y="1110742"/>
                </a:lnTo>
                <a:lnTo>
                  <a:pt x="929146" y="1110742"/>
                </a:lnTo>
                <a:lnTo>
                  <a:pt x="929723" y="1110742"/>
                </a:lnTo>
                <a:lnTo>
                  <a:pt x="929795" y="1110922"/>
                </a:lnTo>
                <a:lnTo>
                  <a:pt x="929795" y="1111247"/>
                </a:lnTo>
                <a:lnTo>
                  <a:pt x="930119" y="1111535"/>
                </a:lnTo>
                <a:lnTo>
                  <a:pt x="930119" y="1111823"/>
                </a:lnTo>
                <a:lnTo>
                  <a:pt x="930408" y="1112148"/>
                </a:lnTo>
                <a:lnTo>
                  <a:pt x="930408" y="1112436"/>
                </a:lnTo>
                <a:lnTo>
                  <a:pt x="930913" y="1112833"/>
                </a:lnTo>
                <a:lnTo>
                  <a:pt x="931201" y="1112833"/>
                </a:lnTo>
                <a:lnTo>
                  <a:pt x="931526" y="1113121"/>
                </a:lnTo>
                <a:lnTo>
                  <a:pt x="932499" y="1113121"/>
                </a:lnTo>
                <a:lnTo>
                  <a:pt x="932788" y="1113445"/>
                </a:lnTo>
                <a:lnTo>
                  <a:pt x="935384" y="1113517"/>
                </a:lnTo>
                <a:lnTo>
                  <a:pt x="935997" y="1114130"/>
                </a:lnTo>
                <a:lnTo>
                  <a:pt x="936321" y="1114130"/>
                </a:lnTo>
                <a:lnTo>
                  <a:pt x="936610" y="1114418"/>
                </a:lnTo>
                <a:lnTo>
                  <a:pt x="937223" y="1114418"/>
                </a:lnTo>
                <a:lnTo>
                  <a:pt x="937691" y="1114815"/>
                </a:lnTo>
                <a:lnTo>
                  <a:pt x="937691" y="1116364"/>
                </a:lnTo>
                <a:lnTo>
                  <a:pt x="938016" y="1116653"/>
                </a:lnTo>
                <a:lnTo>
                  <a:pt x="938016" y="1116941"/>
                </a:lnTo>
                <a:lnTo>
                  <a:pt x="938485" y="1117338"/>
                </a:lnTo>
                <a:lnTo>
                  <a:pt x="939098" y="1117446"/>
                </a:lnTo>
                <a:lnTo>
                  <a:pt x="939783" y="1116869"/>
                </a:lnTo>
                <a:lnTo>
                  <a:pt x="940071" y="1116869"/>
                </a:lnTo>
                <a:lnTo>
                  <a:pt x="940288" y="1116653"/>
                </a:lnTo>
                <a:lnTo>
                  <a:pt x="940288" y="1116040"/>
                </a:lnTo>
                <a:lnTo>
                  <a:pt x="940360" y="1115968"/>
                </a:lnTo>
                <a:lnTo>
                  <a:pt x="940684" y="1115968"/>
                </a:lnTo>
                <a:lnTo>
                  <a:pt x="941081" y="1115644"/>
                </a:lnTo>
                <a:lnTo>
                  <a:pt x="941405" y="1115644"/>
                </a:lnTo>
                <a:lnTo>
                  <a:pt x="942992" y="1114166"/>
                </a:lnTo>
                <a:lnTo>
                  <a:pt x="943605" y="1114166"/>
                </a:lnTo>
                <a:lnTo>
                  <a:pt x="943893" y="1114454"/>
                </a:lnTo>
                <a:lnTo>
                  <a:pt x="944182" y="1114454"/>
                </a:lnTo>
                <a:lnTo>
                  <a:pt x="944687" y="1114959"/>
                </a:lnTo>
                <a:lnTo>
                  <a:pt x="944687" y="1115247"/>
                </a:lnTo>
                <a:lnTo>
                  <a:pt x="945155" y="1115752"/>
                </a:lnTo>
                <a:lnTo>
                  <a:pt x="945480" y="1115752"/>
                </a:lnTo>
                <a:lnTo>
                  <a:pt x="945768" y="1115932"/>
                </a:lnTo>
                <a:lnTo>
                  <a:pt x="946381" y="1116040"/>
                </a:lnTo>
                <a:lnTo>
                  <a:pt x="946778" y="1116256"/>
                </a:lnTo>
                <a:lnTo>
                  <a:pt x="947680" y="1116364"/>
                </a:lnTo>
                <a:lnTo>
                  <a:pt x="947968" y="1116040"/>
                </a:lnTo>
                <a:lnTo>
                  <a:pt x="949266" y="1116040"/>
                </a:lnTo>
                <a:lnTo>
                  <a:pt x="949482" y="1116148"/>
                </a:lnTo>
                <a:lnTo>
                  <a:pt x="949482" y="1116437"/>
                </a:lnTo>
                <a:lnTo>
                  <a:pt x="949843" y="1116941"/>
                </a:lnTo>
                <a:lnTo>
                  <a:pt x="950564" y="1116328"/>
                </a:lnTo>
                <a:lnTo>
                  <a:pt x="950889" y="1116328"/>
                </a:lnTo>
                <a:lnTo>
                  <a:pt x="952439" y="1114851"/>
                </a:lnTo>
                <a:lnTo>
                  <a:pt x="953052" y="1114851"/>
                </a:lnTo>
                <a:lnTo>
                  <a:pt x="954350" y="1116040"/>
                </a:lnTo>
                <a:lnTo>
                  <a:pt x="955648" y="1116040"/>
                </a:lnTo>
                <a:lnTo>
                  <a:pt x="955937" y="1115860"/>
                </a:lnTo>
                <a:lnTo>
                  <a:pt x="956225" y="1115860"/>
                </a:lnTo>
                <a:lnTo>
                  <a:pt x="956442" y="1115932"/>
                </a:lnTo>
                <a:lnTo>
                  <a:pt x="956442" y="1116256"/>
                </a:lnTo>
                <a:lnTo>
                  <a:pt x="956766" y="1116545"/>
                </a:lnTo>
                <a:lnTo>
                  <a:pt x="956766" y="1117157"/>
                </a:lnTo>
                <a:lnTo>
                  <a:pt x="956838" y="1117229"/>
                </a:lnTo>
                <a:lnTo>
                  <a:pt x="957235" y="1117338"/>
                </a:lnTo>
                <a:lnTo>
                  <a:pt x="957559" y="1117554"/>
                </a:lnTo>
                <a:lnTo>
                  <a:pt x="958461" y="1117554"/>
                </a:lnTo>
                <a:lnTo>
                  <a:pt x="958713" y="1117950"/>
                </a:lnTo>
                <a:lnTo>
                  <a:pt x="959146" y="1117626"/>
                </a:lnTo>
                <a:lnTo>
                  <a:pt x="959435" y="1117950"/>
                </a:lnTo>
                <a:lnTo>
                  <a:pt x="960336" y="1117950"/>
                </a:lnTo>
                <a:lnTo>
                  <a:pt x="960660" y="1118239"/>
                </a:lnTo>
                <a:lnTo>
                  <a:pt x="961923" y="1118239"/>
                </a:lnTo>
                <a:lnTo>
                  <a:pt x="962247" y="1117950"/>
                </a:lnTo>
                <a:lnTo>
                  <a:pt x="962896" y="1118527"/>
                </a:lnTo>
                <a:lnTo>
                  <a:pt x="963509" y="1118527"/>
                </a:lnTo>
                <a:lnTo>
                  <a:pt x="964230" y="1117950"/>
                </a:lnTo>
                <a:lnTo>
                  <a:pt x="965420" y="1117950"/>
                </a:lnTo>
                <a:lnTo>
                  <a:pt x="965709" y="1117626"/>
                </a:lnTo>
                <a:lnTo>
                  <a:pt x="967043" y="1118851"/>
                </a:lnTo>
                <a:lnTo>
                  <a:pt x="968593" y="1118851"/>
                </a:lnTo>
                <a:lnTo>
                  <a:pt x="969891" y="1117734"/>
                </a:lnTo>
                <a:lnTo>
                  <a:pt x="970180" y="1117734"/>
                </a:lnTo>
                <a:lnTo>
                  <a:pt x="970504" y="1117446"/>
                </a:lnTo>
                <a:lnTo>
                  <a:pt x="971586" y="1118419"/>
                </a:lnTo>
                <a:lnTo>
                  <a:pt x="971586" y="1118743"/>
                </a:lnTo>
                <a:lnTo>
                  <a:pt x="971911" y="1119031"/>
                </a:lnTo>
                <a:lnTo>
                  <a:pt x="971911" y="1119644"/>
                </a:lnTo>
                <a:lnTo>
                  <a:pt x="972199" y="1119932"/>
                </a:lnTo>
                <a:lnTo>
                  <a:pt x="972199" y="1120221"/>
                </a:lnTo>
                <a:lnTo>
                  <a:pt x="972704" y="1120725"/>
                </a:lnTo>
                <a:lnTo>
                  <a:pt x="972992" y="1120725"/>
                </a:lnTo>
                <a:lnTo>
                  <a:pt x="973281" y="1120942"/>
                </a:lnTo>
                <a:lnTo>
                  <a:pt x="973605" y="1120942"/>
                </a:lnTo>
                <a:lnTo>
                  <a:pt x="973894" y="1121338"/>
                </a:lnTo>
                <a:lnTo>
                  <a:pt x="974218" y="1121338"/>
                </a:lnTo>
                <a:lnTo>
                  <a:pt x="974507" y="1121626"/>
                </a:lnTo>
                <a:lnTo>
                  <a:pt x="975480" y="1121626"/>
                </a:lnTo>
                <a:lnTo>
                  <a:pt x="975805" y="1121915"/>
                </a:lnTo>
                <a:lnTo>
                  <a:pt x="976706" y="1121915"/>
                </a:lnTo>
                <a:lnTo>
                  <a:pt x="977103" y="1122239"/>
                </a:lnTo>
                <a:lnTo>
                  <a:pt x="977391" y="1122239"/>
                </a:lnTo>
                <a:lnTo>
                  <a:pt x="977680" y="1121915"/>
                </a:lnTo>
                <a:lnTo>
                  <a:pt x="978293" y="1121915"/>
                </a:lnTo>
                <a:lnTo>
                  <a:pt x="978581" y="1121626"/>
                </a:lnTo>
                <a:lnTo>
                  <a:pt x="980204" y="1121626"/>
                </a:lnTo>
                <a:lnTo>
                  <a:pt x="980420" y="1121734"/>
                </a:lnTo>
                <a:lnTo>
                  <a:pt x="980420" y="1122023"/>
                </a:lnTo>
                <a:lnTo>
                  <a:pt x="980997" y="1122635"/>
                </a:lnTo>
                <a:lnTo>
                  <a:pt x="980997" y="1122924"/>
                </a:lnTo>
                <a:lnTo>
                  <a:pt x="981574" y="1123536"/>
                </a:lnTo>
                <a:lnTo>
                  <a:pt x="981574" y="1123825"/>
                </a:lnTo>
                <a:lnTo>
                  <a:pt x="981791" y="1124041"/>
                </a:lnTo>
                <a:lnTo>
                  <a:pt x="982295" y="1123536"/>
                </a:lnTo>
                <a:lnTo>
                  <a:pt x="982295" y="1122924"/>
                </a:lnTo>
                <a:lnTo>
                  <a:pt x="982404" y="1122816"/>
                </a:lnTo>
                <a:lnTo>
                  <a:pt x="982764" y="1122816"/>
                </a:lnTo>
                <a:lnTo>
                  <a:pt x="984964" y="1120833"/>
                </a:lnTo>
                <a:lnTo>
                  <a:pt x="986298" y="1120833"/>
                </a:lnTo>
                <a:lnTo>
                  <a:pt x="986586" y="1121014"/>
                </a:lnTo>
                <a:lnTo>
                  <a:pt x="988173" y="1121122"/>
                </a:lnTo>
                <a:lnTo>
                  <a:pt x="988461" y="1120833"/>
                </a:lnTo>
                <a:lnTo>
                  <a:pt x="989074" y="1120833"/>
                </a:lnTo>
                <a:lnTo>
                  <a:pt x="989759" y="1121446"/>
                </a:lnTo>
                <a:lnTo>
                  <a:pt x="990949" y="1121446"/>
                </a:lnTo>
                <a:lnTo>
                  <a:pt x="991346" y="1121734"/>
                </a:lnTo>
                <a:lnTo>
                  <a:pt x="993582" y="1121734"/>
                </a:lnTo>
                <a:lnTo>
                  <a:pt x="993870" y="1122023"/>
                </a:lnTo>
                <a:lnTo>
                  <a:pt x="994158" y="1122023"/>
                </a:lnTo>
                <a:lnTo>
                  <a:pt x="994447" y="1122347"/>
                </a:lnTo>
                <a:lnTo>
                  <a:pt x="994880" y="1122347"/>
                </a:lnTo>
                <a:lnTo>
                  <a:pt x="995457" y="1121734"/>
                </a:lnTo>
                <a:lnTo>
                  <a:pt x="996358" y="1121734"/>
                </a:lnTo>
                <a:lnTo>
                  <a:pt x="996755" y="1121446"/>
                </a:lnTo>
                <a:lnTo>
                  <a:pt x="997368" y="1121446"/>
                </a:lnTo>
                <a:lnTo>
                  <a:pt x="997945" y="1120833"/>
                </a:lnTo>
                <a:lnTo>
                  <a:pt x="998341" y="1120833"/>
                </a:lnTo>
                <a:lnTo>
                  <a:pt x="998449" y="1121014"/>
                </a:lnTo>
                <a:lnTo>
                  <a:pt x="998449" y="1121338"/>
                </a:lnTo>
                <a:lnTo>
                  <a:pt x="998630" y="1121446"/>
                </a:lnTo>
                <a:lnTo>
                  <a:pt x="998918" y="1121518"/>
                </a:lnTo>
                <a:lnTo>
                  <a:pt x="999243" y="1121734"/>
                </a:lnTo>
                <a:lnTo>
                  <a:pt x="999531" y="1121734"/>
                </a:lnTo>
                <a:lnTo>
                  <a:pt x="999964" y="1122023"/>
                </a:lnTo>
                <a:lnTo>
                  <a:pt x="1000252" y="1122023"/>
                </a:lnTo>
                <a:lnTo>
                  <a:pt x="1000541" y="1121734"/>
                </a:lnTo>
                <a:lnTo>
                  <a:pt x="1001442" y="1121843"/>
                </a:lnTo>
                <a:lnTo>
                  <a:pt x="1002163" y="1122311"/>
                </a:lnTo>
                <a:lnTo>
                  <a:pt x="1002740" y="1122419"/>
                </a:lnTo>
                <a:lnTo>
                  <a:pt x="1003065" y="1122635"/>
                </a:lnTo>
                <a:lnTo>
                  <a:pt x="1005336" y="1122708"/>
                </a:lnTo>
                <a:lnTo>
                  <a:pt x="1005625" y="1122419"/>
                </a:lnTo>
                <a:lnTo>
                  <a:pt x="1006526" y="1122419"/>
                </a:lnTo>
                <a:lnTo>
                  <a:pt x="1006851" y="1122131"/>
                </a:lnTo>
                <a:lnTo>
                  <a:pt x="1007500" y="1122131"/>
                </a:lnTo>
                <a:lnTo>
                  <a:pt x="1009123" y="1120617"/>
                </a:lnTo>
                <a:lnTo>
                  <a:pt x="1009447" y="1120617"/>
                </a:lnTo>
                <a:lnTo>
                  <a:pt x="1009736" y="1120329"/>
                </a:lnTo>
                <a:lnTo>
                  <a:pt x="1010024" y="1120329"/>
                </a:lnTo>
                <a:lnTo>
                  <a:pt x="1010421" y="1120005"/>
                </a:lnTo>
                <a:lnTo>
                  <a:pt x="1011322" y="1120005"/>
                </a:lnTo>
                <a:lnTo>
                  <a:pt x="1011647" y="1120329"/>
                </a:lnTo>
                <a:lnTo>
                  <a:pt x="1012007" y="1120329"/>
                </a:lnTo>
                <a:lnTo>
                  <a:pt x="1012115" y="1120509"/>
                </a:lnTo>
                <a:lnTo>
                  <a:pt x="1012115" y="1121122"/>
                </a:lnTo>
                <a:lnTo>
                  <a:pt x="1012440" y="1121410"/>
                </a:lnTo>
                <a:lnTo>
                  <a:pt x="1012440" y="1121734"/>
                </a:lnTo>
                <a:lnTo>
                  <a:pt x="1012909" y="1122131"/>
                </a:lnTo>
                <a:lnTo>
                  <a:pt x="1013810" y="1122131"/>
                </a:lnTo>
                <a:lnTo>
                  <a:pt x="1015108" y="1120906"/>
                </a:lnTo>
                <a:lnTo>
                  <a:pt x="1015397" y="1120906"/>
                </a:lnTo>
                <a:lnTo>
                  <a:pt x="1015829" y="1120617"/>
                </a:lnTo>
                <a:lnTo>
                  <a:pt x="1016118" y="1120617"/>
                </a:lnTo>
                <a:lnTo>
                  <a:pt x="1016731" y="1120113"/>
                </a:lnTo>
                <a:lnTo>
                  <a:pt x="1016983" y="1120041"/>
                </a:lnTo>
                <a:lnTo>
                  <a:pt x="1017200" y="1119932"/>
                </a:lnTo>
                <a:lnTo>
                  <a:pt x="1017200" y="1119608"/>
                </a:lnTo>
                <a:lnTo>
                  <a:pt x="1017524" y="1119320"/>
                </a:lnTo>
                <a:lnTo>
                  <a:pt x="1017524" y="1116617"/>
                </a:lnTo>
                <a:lnTo>
                  <a:pt x="1017885" y="1116328"/>
                </a:lnTo>
                <a:lnTo>
                  <a:pt x="1017813" y="1116148"/>
                </a:lnTo>
                <a:lnTo>
                  <a:pt x="1019003" y="1115031"/>
                </a:lnTo>
                <a:lnTo>
                  <a:pt x="1019291" y="1115031"/>
                </a:lnTo>
                <a:lnTo>
                  <a:pt x="1019904" y="1114418"/>
                </a:lnTo>
                <a:lnTo>
                  <a:pt x="1020625" y="1114418"/>
                </a:lnTo>
                <a:lnTo>
                  <a:pt x="1020914" y="1114743"/>
                </a:lnTo>
                <a:lnTo>
                  <a:pt x="1022212" y="1113553"/>
                </a:lnTo>
                <a:lnTo>
                  <a:pt x="1022500" y="1113553"/>
                </a:lnTo>
                <a:lnTo>
                  <a:pt x="1022825" y="1113337"/>
                </a:lnTo>
                <a:lnTo>
                  <a:pt x="1023690" y="1113337"/>
                </a:lnTo>
                <a:lnTo>
                  <a:pt x="1024087" y="1113553"/>
                </a:lnTo>
                <a:lnTo>
                  <a:pt x="1024411" y="1113553"/>
                </a:lnTo>
                <a:lnTo>
                  <a:pt x="1024519" y="1113734"/>
                </a:lnTo>
                <a:lnTo>
                  <a:pt x="1024519" y="1114635"/>
                </a:lnTo>
                <a:lnTo>
                  <a:pt x="1024195" y="1114923"/>
                </a:lnTo>
                <a:lnTo>
                  <a:pt x="1024195" y="1115247"/>
                </a:lnTo>
                <a:lnTo>
                  <a:pt x="1024375" y="1115319"/>
                </a:lnTo>
                <a:lnTo>
                  <a:pt x="1024988" y="1115319"/>
                </a:lnTo>
                <a:lnTo>
                  <a:pt x="1025313" y="1115644"/>
                </a:lnTo>
                <a:lnTo>
                  <a:pt x="1025998" y="1115716"/>
                </a:lnTo>
                <a:lnTo>
                  <a:pt x="1026286" y="1115932"/>
                </a:lnTo>
                <a:lnTo>
                  <a:pt x="1027188" y="1116040"/>
                </a:lnTo>
                <a:lnTo>
                  <a:pt x="1027873" y="1116509"/>
                </a:lnTo>
                <a:lnTo>
                  <a:pt x="1028161" y="1116509"/>
                </a:lnTo>
                <a:lnTo>
                  <a:pt x="1028269" y="1116725"/>
                </a:lnTo>
                <a:lnTo>
                  <a:pt x="1028269" y="1117013"/>
                </a:lnTo>
                <a:lnTo>
                  <a:pt x="1027981" y="1117338"/>
                </a:lnTo>
                <a:lnTo>
                  <a:pt x="1028269" y="1117626"/>
                </a:lnTo>
                <a:lnTo>
                  <a:pt x="1028269" y="1118239"/>
                </a:lnTo>
                <a:lnTo>
                  <a:pt x="1028486" y="1118311"/>
                </a:lnTo>
                <a:lnTo>
                  <a:pt x="1029387" y="1118311"/>
                </a:lnTo>
                <a:lnTo>
                  <a:pt x="1029784" y="1118635"/>
                </a:lnTo>
                <a:lnTo>
                  <a:pt x="1030108" y="1118635"/>
                </a:lnTo>
                <a:lnTo>
                  <a:pt x="1030361" y="1118923"/>
                </a:lnTo>
                <a:lnTo>
                  <a:pt x="1030649" y="1118923"/>
                </a:lnTo>
                <a:lnTo>
                  <a:pt x="1030830" y="1118815"/>
                </a:lnTo>
                <a:lnTo>
                  <a:pt x="1030830" y="1118527"/>
                </a:lnTo>
                <a:lnTo>
                  <a:pt x="1031334" y="1118022"/>
                </a:lnTo>
                <a:lnTo>
                  <a:pt x="1032236" y="1118022"/>
                </a:lnTo>
                <a:lnTo>
                  <a:pt x="1032524" y="1117734"/>
                </a:lnTo>
                <a:lnTo>
                  <a:pt x="1032921" y="1117734"/>
                </a:lnTo>
                <a:lnTo>
                  <a:pt x="1033209" y="1118130"/>
                </a:lnTo>
                <a:lnTo>
                  <a:pt x="1033534" y="1118130"/>
                </a:lnTo>
                <a:lnTo>
                  <a:pt x="1033822" y="1118311"/>
                </a:lnTo>
                <a:lnTo>
                  <a:pt x="1034832" y="1118311"/>
                </a:lnTo>
                <a:lnTo>
                  <a:pt x="1035120" y="1118635"/>
                </a:lnTo>
                <a:lnTo>
                  <a:pt x="1036743" y="1118707"/>
                </a:lnTo>
                <a:lnTo>
                  <a:pt x="1037320" y="1119212"/>
                </a:lnTo>
                <a:lnTo>
                  <a:pt x="1037645" y="1119212"/>
                </a:lnTo>
                <a:lnTo>
                  <a:pt x="1037897" y="1119536"/>
                </a:lnTo>
                <a:lnTo>
                  <a:pt x="1038618" y="1119536"/>
                </a:lnTo>
                <a:lnTo>
                  <a:pt x="1038943" y="1119320"/>
                </a:lnTo>
                <a:lnTo>
                  <a:pt x="1039520" y="1119212"/>
                </a:lnTo>
                <a:lnTo>
                  <a:pt x="1040024" y="1119716"/>
                </a:lnTo>
                <a:lnTo>
                  <a:pt x="1040024" y="1120005"/>
                </a:lnTo>
                <a:lnTo>
                  <a:pt x="1040493" y="1120437"/>
                </a:lnTo>
                <a:lnTo>
                  <a:pt x="1041106" y="1120437"/>
                </a:lnTo>
                <a:lnTo>
                  <a:pt x="1041719" y="1121014"/>
                </a:lnTo>
                <a:lnTo>
                  <a:pt x="1042080" y="1121122"/>
                </a:lnTo>
                <a:lnTo>
                  <a:pt x="1042404" y="1121302"/>
                </a:lnTo>
                <a:lnTo>
                  <a:pt x="1042693" y="1121302"/>
                </a:lnTo>
                <a:lnTo>
                  <a:pt x="1043017" y="1121626"/>
                </a:lnTo>
                <a:lnTo>
                  <a:pt x="1043306" y="1121626"/>
                </a:lnTo>
                <a:lnTo>
                  <a:pt x="1043630" y="1121915"/>
                </a:lnTo>
                <a:lnTo>
                  <a:pt x="1044315" y="1121915"/>
                </a:lnTo>
                <a:lnTo>
                  <a:pt x="1044820" y="1121518"/>
                </a:lnTo>
                <a:lnTo>
                  <a:pt x="1044820" y="1121230"/>
                </a:lnTo>
                <a:lnTo>
                  <a:pt x="1044892" y="1121122"/>
                </a:lnTo>
                <a:lnTo>
                  <a:pt x="1045902" y="1121014"/>
                </a:lnTo>
                <a:lnTo>
                  <a:pt x="1046803" y="1120221"/>
                </a:lnTo>
                <a:lnTo>
                  <a:pt x="1047092" y="1120221"/>
                </a:lnTo>
                <a:lnTo>
                  <a:pt x="1048282" y="1119140"/>
                </a:lnTo>
                <a:lnTo>
                  <a:pt x="1048282" y="1118527"/>
                </a:lnTo>
                <a:lnTo>
                  <a:pt x="1048606" y="1118239"/>
                </a:lnTo>
                <a:lnTo>
                  <a:pt x="1048606" y="1117626"/>
                </a:lnTo>
                <a:lnTo>
                  <a:pt x="1049075" y="1117229"/>
                </a:lnTo>
                <a:lnTo>
                  <a:pt x="1049400" y="1117229"/>
                </a:lnTo>
                <a:lnTo>
                  <a:pt x="1049616" y="1117338"/>
                </a:lnTo>
                <a:lnTo>
                  <a:pt x="1049508" y="1117626"/>
                </a:lnTo>
                <a:lnTo>
                  <a:pt x="1049976" y="1118130"/>
                </a:lnTo>
                <a:lnTo>
                  <a:pt x="1051779" y="1116509"/>
                </a:lnTo>
                <a:lnTo>
                  <a:pt x="1051779" y="1116220"/>
                </a:lnTo>
                <a:lnTo>
                  <a:pt x="1051851" y="1116040"/>
                </a:lnTo>
                <a:lnTo>
                  <a:pt x="1052573" y="1116040"/>
                </a:lnTo>
                <a:lnTo>
                  <a:pt x="1053077" y="1115644"/>
                </a:lnTo>
                <a:lnTo>
                  <a:pt x="1052969" y="1115031"/>
                </a:lnTo>
                <a:lnTo>
                  <a:pt x="1053366" y="1114743"/>
                </a:lnTo>
                <a:lnTo>
                  <a:pt x="1053366" y="1114418"/>
                </a:lnTo>
                <a:lnTo>
                  <a:pt x="1053979" y="1113842"/>
                </a:lnTo>
                <a:lnTo>
                  <a:pt x="1053979" y="1113517"/>
                </a:lnTo>
                <a:lnTo>
                  <a:pt x="1054952" y="1112616"/>
                </a:lnTo>
                <a:lnTo>
                  <a:pt x="1054952" y="1112328"/>
                </a:lnTo>
                <a:lnTo>
                  <a:pt x="1055061" y="1112220"/>
                </a:lnTo>
                <a:lnTo>
                  <a:pt x="1055385" y="1112220"/>
                </a:lnTo>
                <a:lnTo>
                  <a:pt x="1055674" y="1111932"/>
                </a:lnTo>
                <a:lnTo>
                  <a:pt x="1056070" y="1111932"/>
                </a:lnTo>
                <a:lnTo>
                  <a:pt x="1056359" y="1111643"/>
                </a:lnTo>
                <a:lnTo>
                  <a:pt x="1057260" y="1111643"/>
                </a:lnTo>
                <a:lnTo>
                  <a:pt x="1057693" y="1111319"/>
                </a:lnTo>
                <a:lnTo>
                  <a:pt x="1057981" y="1111319"/>
                </a:lnTo>
                <a:lnTo>
                  <a:pt x="1058053" y="1111427"/>
                </a:lnTo>
                <a:lnTo>
                  <a:pt x="1058053" y="1111715"/>
                </a:lnTo>
                <a:lnTo>
                  <a:pt x="1058342" y="1112040"/>
                </a:lnTo>
                <a:lnTo>
                  <a:pt x="1058486" y="1112616"/>
                </a:lnTo>
                <a:lnTo>
                  <a:pt x="1058558" y="1112833"/>
                </a:lnTo>
                <a:lnTo>
                  <a:pt x="1058847" y="1112833"/>
                </a:lnTo>
                <a:lnTo>
                  <a:pt x="1059279" y="1112544"/>
                </a:lnTo>
                <a:lnTo>
                  <a:pt x="1059568" y="1112544"/>
                </a:lnTo>
                <a:lnTo>
                  <a:pt x="1059856" y="1112220"/>
                </a:lnTo>
                <a:lnTo>
                  <a:pt x="1060758" y="1112220"/>
                </a:lnTo>
                <a:lnTo>
                  <a:pt x="1061154" y="1111932"/>
                </a:lnTo>
                <a:lnTo>
                  <a:pt x="1062056" y="1111932"/>
                </a:lnTo>
                <a:lnTo>
                  <a:pt x="1062344" y="1111643"/>
                </a:lnTo>
                <a:lnTo>
                  <a:pt x="1062741" y="1111643"/>
                </a:lnTo>
                <a:lnTo>
                  <a:pt x="1063030" y="1111319"/>
                </a:lnTo>
                <a:lnTo>
                  <a:pt x="1064941" y="1111319"/>
                </a:lnTo>
                <a:lnTo>
                  <a:pt x="1065229" y="1111643"/>
                </a:lnTo>
                <a:lnTo>
                  <a:pt x="1065842" y="1111643"/>
                </a:lnTo>
                <a:lnTo>
                  <a:pt x="1066131" y="1111932"/>
                </a:lnTo>
                <a:lnTo>
                  <a:pt x="1066852" y="1111932"/>
                </a:lnTo>
                <a:lnTo>
                  <a:pt x="1067176" y="1112220"/>
                </a:lnTo>
                <a:lnTo>
                  <a:pt x="1067465" y="1112220"/>
                </a:lnTo>
                <a:lnTo>
                  <a:pt x="1067753" y="1112544"/>
                </a:lnTo>
                <a:lnTo>
                  <a:pt x="1068150" y="1112544"/>
                </a:lnTo>
                <a:lnTo>
                  <a:pt x="1068438" y="1112833"/>
                </a:lnTo>
                <a:lnTo>
                  <a:pt x="1068763" y="1112833"/>
                </a:lnTo>
                <a:lnTo>
                  <a:pt x="1069376" y="1113445"/>
                </a:lnTo>
                <a:lnTo>
                  <a:pt x="1069664" y="1113445"/>
                </a:lnTo>
                <a:lnTo>
                  <a:pt x="1070025" y="1113734"/>
                </a:lnTo>
                <a:lnTo>
                  <a:pt x="1070349" y="1113734"/>
                </a:lnTo>
                <a:lnTo>
                  <a:pt x="1070638" y="1114022"/>
                </a:lnTo>
                <a:lnTo>
                  <a:pt x="1071251" y="1114022"/>
                </a:lnTo>
                <a:lnTo>
                  <a:pt x="1071539" y="1114238"/>
                </a:lnTo>
                <a:lnTo>
                  <a:pt x="1072224" y="1114310"/>
                </a:lnTo>
                <a:lnTo>
                  <a:pt x="1072549" y="1114022"/>
                </a:lnTo>
                <a:lnTo>
                  <a:pt x="1073162" y="1114022"/>
                </a:lnTo>
                <a:lnTo>
                  <a:pt x="1073450" y="1113734"/>
                </a:lnTo>
                <a:lnTo>
                  <a:pt x="1073883" y="1113734"/>
                </a:lnTo>
                <a:lnTo>
                  <a:pt x="1074748" y="1112833"/>
                </a:lnTo>
                <a:lnTo>
                  <a:pt x="1075470" y="1112833"/>
                </a:lnTo>
                <a:lnTo>
                  <a:pt x="1075758" y="1112544"/>
                </a:lnTo>
                <a:lnTo>
                  <a:pt x="1076659" y="1112544"/>
                </a:lnTo>
                <a:lnTo>
                  <a:pt x="1077345" y="1113121"/>
                </a:lnTo>
                <a:lnTo>
                  <a:pt x="1078246" y="1112220"/>
                </a:lnTo>
                <a:lnTo>
                  <a:pt x="1078931" y="1112220"/>
                </a:lnTo>
                <a:lnTo>
                  <a:pt x="1079220" y="1112544"/>
                </a:lnTo>
                <a:lnTo>
                  <a:pt x="1079544" y="1112544"/>
                </a:lnTo>
                <a:lnTo>
                  <a:pt x="1079724" y="1112616"/>
                </a:lnTo>
                <a:lnTo>
                  <a:pt x="1079724" y="1112941"/>
                </a:lnTo>
                <a:lnTo>
                  <a:pt x="1080013" y="1113229"/>
                </a:lnTo>
                <a:lnTo>
                  <a:pt x="1080013" y="1113481"/>
                </a:lnTo>
                <a:lnTo>
                  <a:pt x="1080914" y="1114382"/>
                </a:lnTo>
                <a:lnTo>
                  <a:pt x="1080914" y="1114671"/>
                </a:lnTo>
                <a:lnTo>
                  <a:pt x="1080842" y="1114851"/>
                </a:lnTo>
                <a:lnTo>
                  <a:pt x="1080121" y="1114851"/>
                </a:lnTo>
                <a:lnTo>
                  <a:pt x="1080013" y="1114959"/>
                </a:lnTo>
                <a:lnTo>
                  <a:pt x="1080337" y="1115247"/>
                </a:lnTo>
                <a:lnTo>
                  <a:pt x="1080337" y="1115860"/>
                </a:lnTo>
                <a:lnTo>
                  <a:pt x="1079833" y="1116473"/>
                </a:lnTo>
                <a:lnTo>
                  <a:pt x="1079833" y="1117157"/>
                </a:lnTo>
                <a:lnTo>
                  <a:pt x="1081744" y="1118959"/>
                </a:lnTo>
                <a:lnTo>
                  <a:pt x="1082032" y="1118959"/>
                </a:lnTo>
                <a:lnTo>
                  <a:pt x="1082321" y="1119248"/>
                </a:lnTo>
                <a:lnTo>
                  <a:pt x="1082753" y="1119248"/>
                </a:lnTo>
                <a:lnTo>
                  <a:pt x="1083042" y="1119572"/>
                </a:lnTo>
                <a:lnTo>
                  <a:pt x="1083366" y="1119572"/>
                </a:lnTo>
                <a:lnTo>
                  <a:pt x="1083619" y="1119860"/>
                </a:lnTo>
                <a:lnTo>
                  <a:pt x="1084340" y="1119860"/>
                </a:lnTo>
                <a:lnTo>
                  <a:pt x="1084664" y="1120149"/>
                </a:lnTo>
                <a:lnTo>
                  <a:pt x="1085926" y="1120149"/>
                </a:lnTo>
                <a:lnTo>
                  <a:pt x="1086251" y="1120473"/>
                </a:lnTo>
                <a:lnTo>
                  <a:pt x="1088703" y="1120473"/>
                </a:lnTo>
                <a:lnTo>
                  <a:pt x="1088919" y="1120257"/>
                </a:lnTo>
                <a:lnTo>
                  <a:pt x="1088919" y="1119644"/>
                </a:lnTo>
                <a:lnTo>
                  <a:pt x="1089027" y="1119572"/>
                </a:lnTo>
                <a:lnTo>
                  <a:pt x="1089749" y="1119572"/>
                </a:lnTo>
                <a:lnTo>
                  <a:pt x="1090614" y="1118671"/>
                </a:lnTo>
                <a:lnTo>
                  <a:pt x="1091624" y="1118671"/>
                </a:lnTo>
                <a:lnTo>
                  <a:pt x="1091912" y="1118959"/>
                </a:lnTo>
                <a:lnTo>
                  <a:pt x="1092237" y="1118959"/>
                </a:lnTo>
                <a:lnTo>
                  <a:pt x="1092814" y="1119572"/>
                </a:lnTo>
                <a:lnTo>
                  <a:pt x="1093210" y="1119572"/>
                </a:lnTo>
                <a:lnTo>
                  <a:pt x="1093823" y="1120149"/>
                </a:lnTo>
                <a:lnTo>
                  <a:pt x="1094112" y="1120149"/>
                </a:lnTo>
                <a:lnTo>
                  <a:pt x="1094797" y="1120761"/>
                </a:lnTo>
                <a:lnTo>
                  <a:pt x="1095085" y="1120761"/>
                </a:lnTo>
                <a:lnTo>
                  <a:pt x="1095193" y="1120870"/>
                </a:lnTo>
                <a:lnTo>
                  <a:pt x="1095193" y="1121771"/>
                </a:lnTo>
                <a:lnTo>
                  <a:pt x="1095626" y="1122059"/>
                </a:lnTo>
                <a:lnTo>
                  <a:pt x="1095626" y="1123248"/>
                </a:lnTo>
                <a:lnTo>
                  <a:pt x="1096203" y="1123861"/>
                </a:lnTo>
                <a:lnTo>
                  <a:pt x="1096203" y="1124149"/>
                </a:lnTo>
                <a:lnTo>
                  <a:pt x="1096816" y="1124762"/>
                </a:lnTo>
                <a:lnTo>
                  <a:pt x="1096816" y="1125050"/>
                </a:lnTo>
                <a:lnTo>
                  <a:pt x="1097104" y="1125375"/>
                </a:lnTo>
                <a:lnTo>
                  <a:pt x="1097104" y="1125663"/>
                </a:lnTo>
                <a:lnTo>
                  <a:pt x="1098403" y="1126852"/>
                </a:lnTo>
                <a:lnTo>
                  <a:pt x="1098403" y="1127141"/>
                </a:lnTo>
                <a:lnTo>
                  <a:pt x="1098691" y="1127465"/>
                </a:lnTo>
                <a:lnTo>
                  <a:pt x="1098691" y="1127753"/>
                </a:lnTo>
                <a:lnTo>
                  <a:pt x="1099088" y="1128042"/>
                </a:lnTo>
                <a:lnTo>
                  <a:pt x="1099088" y="1128366"/>
                </a:lnTo>
                <a:lnTo>
                  <a:pt x="1099412" y="1128546"/>
                </a:lnTo>
                <a:lnTo>
                  <a:pt x="1099412" y="1129159"/>
                </a:lnTo>
                <a:lnTo>
                  <a:pt x="1099701" y="1129447"/>
                </a:lnTo>
                <a:lnTo>
                  <a:pt x="1099701" y="1130060"/>
                </a:lnTo>
                <a:lnTo>
                  <a:pt x="1100025" y="1130348"/>
                </a:lnTo>
                <a:lnTo>
                  <a:pt x="1100025" y="1130636"/>
                </a:lnTo>
                <a:lnTo>
                  <a:pt x="1100710" y="1131249"/>
                </a:lnTo>
                <a:lnTo>
                  <a:pt x="1100638" y="1131862"/>
                </a:lnTo>
                <a:lnTo>
                  <a:pt x="1100999" y="1132150"/>
                </a:lnTo>
                <a:lnTo>
                  <a:pt x="1100999" y="1132438"/>
                </a:lnTo>
                <a:lnTo>
                  <a:pt x="1101323" y="1132763"/>
                </a:lnTo>
                <a:lnTo>
                  <a:pt x="1100999" y="1133051"/>
                </a:lnTo>
                <a:lnTo>
                  <a:pt x="1100999" y="1133339"/>
                </a:lnTo>
                <a:lnTo>
                  <a:pt x="1101179" y="1133448"/>
                </a:lnTo>
                <a:lnTo>
                  <a:pt x="1101792" y="1133556"/>
                </a:lnTo>
                <a:lnTo>
                  <a:pt x="1101900" y="1133664"/>
                </a:lnTo>
                <a:lnTo>
                  <a:pt x="1101900" y="1134240"/>
                </a:lnTo>
                <a:lnTo>
                  <a:pt x="1103198" y="1135466"/>
                </a:lnTo>
                <a:lnTo>
                  <a:pt x="1103198" y="1135754"/>
                </a:lnTo>
                <a:lnTo>
                  <a:pt x="1103415" y="1135862"/>
                </a:lnTo>
                <a:lnTo>
                  <a:pt x="1103703" y="1135862"/>
                </a:lnTo>
                <a:lnTo>
                  <a:pt x="1103883" y="1136042"/>
                </a:lnTo>
                <a:lnTo>
                  <a:pt x="1103883" y="1136259"/>
                </a:lnTo>
                <a:lnTo>
                  <a:pt x="1105903" y="1138241"/>
                </a:lnTo>
                <a:lnTo>
                  <a:pt x="1106588" y="1138241"/>
                </a:lnTo>
                <a:lnTo>
                  <a:pt x="1107201" y="1138854"/>
                </a:lnTo>
                <a:lnTo>
                  <a:pt x="1107489" y="1138854"/>
                </a:lnTo>
                <a:lnTo>
                  <a:pt x="1108463" y="1139719"/>
                </a:lnTo>
                <a:lnTo>
                  <a:pt x="1108751" y="1139719"/>
                </a:lnTo>
                <a:lnTo>
                  <a:pt x="1109076" y="1140043"/>
                </a:lnTo>
                <a:lnTo>
                  <a:pt x="1109797" y="1140043"/>
                </a:lnTo>
                <a:lnTo>
                  <a:pt x="1110410" y="1140620"/>
                </a:lnTo>
                <a:lnTo>
                  <a:pt x="1110662" y="1140620"/>
                </a:lnTo>
                <a:lnTo>
                  <a:pt x="1111275" y="1141232"/>
                </a:lnTo>
                <a:lnTo>
                  <a:pt x="1111672" y="1141124"/>
                </a:lnTo>
                <a:lnTo>
                  <a:pt x="1111996" y="1141449"/>
                </a:lnTo>
                <a:lnTo>
                  <a:pt x="1112285" y="1141449"/>
                </a:lnTo>
                <a:lnTo>
                  <a:pt x="1113763" y="1142818"/>
                </a:lnTo>
                <a:lnTo>
                  <a:pt x="1113691" y="1143431"/>
                </a:lnTo>
                <a:lnTo>
                  <a:pt x="1114088" y="1143719"/>
                </a:lnTo>
                <a:lnTo>
                  <a:pt x="1114088" y="1145125"/>
                </a:lnTo>
                <a:lnTo>
                  <a:pt x="1113691" y="1145449"/>
                </a:lnTo>
                <a:lnTo>
                  <a:pt x="1113691" y="1146026"/>
                </a:lnTo>
                <a:lnTo>
                  <a:pt x="1113403" y="1146350"/>
                </a:lnTo>
                <a:lnTo>
                  <a:pt x="1113403" y="1146638"/>
                </a:lnTo>
                <a:lnTo>
                  <a:pt x="1113078" y="1146927"/>
                </a:lnTo>
                <a:lnTo>
                  <a:pt x="1113078" y="1148116"/>
                </a:lnTo>
                <a:lnTo>
                  <a:pt x="1112790" y="1148440"/>
                </a:lnTo>
                <a:lnTo>
                  <a:pt x="1112790" y="1151432"/>
                </a:lnTo>
                <a:lnTo>
                  <a:pt x="1113078" y="1151720"/>
                </a:lnTo>
                <a:lnTo>
                  <a:pt x="1113078" y="1154027"/>
                </a:lnTo>
                <a:lnTo>
                  <a:pt x="1113475" y="1154315"/>
                </a:lnTo>
                <a:lnTo>
                  <a:pt x="1113475" y="1155504"/>
                </a:lnTo>
                <a:lnTo>
                  <a:pt x="1113763" y="1155829"/>
                </a:lnTo>
                <a:lnTo>
                  <a:pt x="1113763" y="1156730"/>
                </a:lnTo>
                <a:lnTo>
                  <a:pt x="1114088" y="1157018"/>
                </a:lnTo>
                <a:lnTo>
                  <a:pt x="1114088" y="1157919"/>
                </a:lnTo>
                <a:lnTo>
                  <a:pt x="1114376" y="1158207"/>
                </a:lnTo>
                <a:lnTo>
                  <a:pt x="1114376" y="1158820"/>
                </a:lnTo>
                <a:lnTo>
                  <a:pt x="1114665" y="1159108"/>
                </a:lnTo>
                <a:lnTo>
                  <a:pt x="1114665" y="1159721"/>
                </a:lnTo>
                <a:lnTo>
                  <a:pt x="1115097" y="1160009"/>
                </a:lnTo>
                <a:lnTo>
                  <a:pt x="1115097" y="1160298"/>
                </a:lnTo>
                <a:lnTo>
                  <a:pt x="1115710" y="1160910"/>
                </a:lnTo>
                <a:lnTo>
                  <a:pt x="1115710" y="1161199"/>
                </a:lnTo>
                <a:lnTo>
                  <a:pt x="1115891" y="1161307"/>
                </a:lnTo>
                <a:lnTo>
                  <a:pt x="1116179" y="1161307"/>
                </a:lnTo>
                <a:lnTo>
                  <a:pt x="1116251" y="1161523"/>
                </a:lnTo>
                <a:lnTo>
                  <a:pt x="1116251" y="1161811"/>
                </a:lnTo>
                <a:lnTo>
                  <a:pt x="1116468" y="1161919"/>
                </a:lnTo>
                <a:lnTo>
                  <a:pt x="1116792" y="1161919"/>
                </a:lnTo>
                <a:lnTo>
                  <a:pt x="1116972" y="1161992"/>
                </a:lnTo>
                <a:lnTo>
                  <a:pt x="1116972" y="1162316"/>
                </a:lnTo>
                <a:lnTo>
                  <a:pt x="1117585" y="1162893"/>
                </a:lnTo>
                <a:lnTo>
                  <a:pt x="1117585" y="1163794"/>
                </a:lnTo>
                <a:lnTo>
                  <a:pt x="1117261" y="1164118"/>
                </a:lnTo>
                <a:lnTo>
                  <a:pt x="1117261" y="1164406"/>
                </a:lnTo>
                <a:lnTo>
                  <a:pt x="1117585" y="1164695"/>
                </a:lnTo>
                <a:lnTo>
                  <a:pt x="1117585" y="1165596"/>
                </a:lnTo>
                <a:lnTo>
                  <a:pt x="1117946" y="1165920"/>
                </a:lnTo>
                <a:lnTo>
                  <a:pt x="1117946" y="1167398"/>
                </a:lnTo>
                <a:lnTo>
                  <a:pt x="1117585" y="1167686"/>
                </a:lnTo>
                <a:lnTo>
                  <a:pt x="1117658" y="1168010"/>
                </a:lnTo>
                <a:lnTo>
                  <a:pt x="1117261" y="1168299"/>
                </a:lnTo>
                <a:lnTo>
                  <a:pt x="1117261" y="1168587"/>
                </a:lnTo>
                <a:lnTo>
                  <a:pt x="1116972" y="1168911"/>
                </a:lnTo>
                <a:lnTo>
                  <a:pt x="1116972" y="1172371"/>
                </a:lnTo>
                <a:lnTo>
                  <a:pt x="1117261" y="1172695"/>
                </a:lnTo>
                <a:lnTo>
                  <a:pt x="1117261" y="1172984"/>
                </a:lnTo>
                <a:lnTo>
                  <a:pt x="1117658" y="1173272"/>
                </a:lnTo>
                <a:lnTo>
                  <a:pt x="1117585" y="1173596"/>
                </a:lnTo>
                <a:lnTo>
                  <a:pt x="1118271" y="1174173"/>
                </a:lnTo>
                <a:lnTo>
                  <a:pt x="1118271" y="1176588"/>
                </a:lnTo>
                <a:lnTo>
                  <a:pt x="1117946" y="1176876"/>
                </a:lnTo>
                <a:lnTo>
                  <a:pt x="1118054" y="1176984"/>
                </a:lnTo>
                <a:lnTo>
                  <a:pt x="1119064" y="1177092"/>
                </a:lnTo>
                <a:lnTo>
                  <a:pt x="1119352" y="1176768"/>
                </a:lnTo>
                <a:lnTo>
                  <a:pt x="1120073" y="1176696"/>
                </a:lnTo>
                <a:lnTo>
                  <a:pt x="1120362" y="1176984"/>
                </a:lnTo>
                <a:lnTo>
                  <a:pt x="1120975" y="1176984"/>
                </a:lnTo>
                <a:lnTo>
                  <a:pt x="1121155" y="1177164"/>
                </a:lnTo>
                <a:lnTo>
                  <a:pt x="1121155" y="1177489"/>
                </a:lnTo>
                <a:lnTo>
                  <a:pt x="1122273" y="1178462"/>
                </a:lnTo>
                <a:lnTo>
                  <a:pt x="1122850" y="1178462"/>
                </a:lnTo>
                <a:lnTo>
                  <a:pt x="1123355" y="1178967"/>
                </a:lnTo>
                <a:lnTo>
                  <a:pt x="1123355" y="1179868"/>
                </a:lnTo>
                <a:lnTo>
                  <a:pt x="1123030" y="1180084"/>
                </a:lnTo>
                <a:lnTo>
                  <a:pt x="1123247" y="1180264"/>
                </a:lnTo>
                <a:lnTo>
                  <a:pt x="1124148" y="1180264"/>
                </a:lnTo>
                <a:lnTo>
                  <a:pt x="1124328" y="1180372"/>
                </a:lnTo>
                <a:lnTo>
                  <a:pt x="1124328" y="1181561"/>
                </a:lnTo>
                <a:lnTo>
                  <a:pt x="1124617" y="1181850"/>
                </a:lnTo>
                <a:lnTo>
                  <a:pt x="1124617" y="1182462"/>
                </a:lnTo>
                <a:lnTo>
                  <a:pt x="1124328" y="1182751"/>
                </a:lnTo>
                <a:lnTo>
                  <a:pt x="1124328" y="1183039"/>
                </a:lnTo>
                <a:lnTo>
                  <a:pt x="1124076" y="1183363"/>
                </a:lnTo>
                <a:lnTo>
                  <a:pt x="1124076" y="1183652"/>
                </a:lnTo>
                <a:lnTo>
                  <a:pt x="1123824" y="1183760"/>
                </a:lnTo>
                <a:lnTo>
                  <a:pt x="1123535" y="1183760"/>
                </a:lnTo>
                <a:lnTo>
                  <a:pt x="1123355" y="1183652"/>
                </a:lnTo>
                <a:lnTo>
                  <a:pt x="1123355" y="1183363"/>
                </a:lnTo>
                <a:lnTo>
                  <a:pt x="1123030" y="1183039"/>
                </a:lnTo>
                <a:lnTo>
                  <a:pt x="1123030" y="1182751"/>
                </a:lnTo>
                <a:lnTo>
                  <a:pt x="1122958" y="1182643"/>
                </a:lnTo>
                <a:lnTo>
                  <a:pt x="1121948" y="1182643"/>
                </a:lnTo>
                <a:lnTo>
                  <a:pt x="1121335" y="1182066"/>
                </a:lnTo>
                <a:lnTo>
                  <a:pt x="1120362" y="1182066"/>
                </a:lnTo>
                <a:lnTo>
                  <a:pt x="1120146" y="1182138"/>
                </a:lnTo>
                <a:lnTo>
                  <a:pt x="1120146" y="1182462"/>
                </a:lnTo>
                <a:lnTo>
                  <a:pt x="1119857" y="1182751"/>
                </a:lnTo>
                <a:lnTo>
                  <a:pt x="1119857" y="1183652"/>
                </a:lnTo>
                <a:lnTo>
                  <a:pt x="1119569" y="1183940"/>
                </a:lnTo>
                <a:lnTo>
                  <a:pt x="1120975" y="1185238"/>
                </a:lnTo>
                <a:lnTo>
                  <a:pt x="1121335" y="1185238"/>
                </a:lnTo>
                <a:lnTo>
                  <a:pt x="1122237" y="1184445"/>
                </a:lnTo>
                <a:lnTo>
                  <a:pt x="1122670" y="1184337"/>
                </a:lnTo>
                <a:lnTo>
                  <a:pt x="1122742" y="1184553"/>
                </a:lnTo>
                <a:lnTo>
                  <a:pt x="1122742" y="1185165"/>
                </a:lnTo>
                <a:lnTo>
                  <a:pt x="1122129" y="1185742"/>
                </a:lnTo>
                <a:lnTo>
                  <a:pt x="1122129" y="1186030"/>
                </a:lnTo>
                <a:lnTo>
                  <a:pt x="1121840" y="1186355"/>
                </a:lnTo>
                <a:lnTo>
                  <a:pt x="1121732" y="1186643"/>
                </a:lnTo>
                <a:lnTo>
                  <a:pt x="1120650" y="1187652"/>
                </a:lnTo>
                <a:lnTo>
                  <a:pt x="1120037" y="1187652"/>
                </a:lnTo>
                <a:lnTo>
                  <a:pt x="1119244" y="1188445"/>
                </a:lnTo>
                <a:lnTo>
                  <a:pt x="1119244" y="1189058"/>
                </a:lnTo>
                <a:lnTo>
                  <a:pt x="1119424" y="1189130"/>
                </a:lnTo>
                <a:lnTo>
                  <a:pt x="1119749" y="1189130"/>
                </a:lnTo>
                <a:lnTo>
                  <a:pt x="1120037" y="1189454"/>
                </a:lnTo>
                <a:lnTo>
                  <a:pt x="1120362" y="1189454"/>
                </a:lnTo>
                <a:lnTo>
                  <a:pt x="1120831" y="1189851"/>
                </a:lnTo>
                <a:lnTo>
                  <a:pt x="1120831" y="1190139"/>
                </a:lnTo>
                <a:lnTo>
                  <a:pt x="1121444" y="1190752"/>
                </a:lnTo>
                <a:lnTo>
                  <a:pt x="1121444" y="1191040"/>
                </a:lnTo>
                <a:lnTo>
                  <a:pt x="1121624" y="1191256"/>
                </a:lnTo>
                <a:lnTo>
                  <a:pt x="1122237" y="1191256"/>
                </a:lnTo>
                <a:lnTo>
                  <a:pt x="1122742" y="1191653"/>
                </a:lnTo>
                <a:lnTo>
                  <a:pt x="1122742" y="1192554"/>
                </a:lnTo>
                <a:lnTo>
                  <a:pt x="1122958" y="1192734"/>
                </a:lnTo>
                <a:lnTo>
                  <a:pt x="1123211" y="1192734"/>
                </a:lnTo>
                <a:lnTo>
                  <a:pt x="1123535" y="1192446"/>
                </a:lnTo>
                <a:lnTo>
                  <a:pt x="1124040" y="1192842"/>
                </a:lnTo>
                <a:lnTo>
                  <a:pt x="1124040" y="1193419"/>
                </a:lnTo>
                <a:lnTo>
                  <a:pt x="1123535" y="1193815"/>
                </a:lnTo>
                <a:lnTo>
                  <a:pt x="1122634" y="1193923"/>
                </a:lnTo>
                <a:lnTo>
                  <a:pt x="1122417" y="1194031"/>
                </a:lnTo>
                <a:lnTo>
                  <a:pt x="1122417" y="1194320"/>
                </a:lnTo>
                <a:lnTo>
                  <a:pt x="1122129" y="1194644"/>
                </a:lnTo>
                <a:lnTo>
                  <a:pt x="1122129" y="1195509"/>
                </a:lnTo>
                <a:lnTo>
                  <a:pt x="1121840" y="1195797"/>
                </a:lnTo>
                <a:lnTo>
                  <a:pt x="1121840" y="1196698"/>
                </a:lnTo>
                <a:lnTo>
                  <a:pt x="1121624" y="1196806"/>
                </a:lnTo>
                <a:lnTo>
                  <a:pt x="1121335" y="1196806"/>
                </a:lnTo>
                <a:lnTo>
                  <a:pt x="1120831" y="1197311"/>
                </a:lnTo>
                <a:lnTo>
                  <a:pt x="1120831" y="1197780"/>
                </a:lnTo>
                <a:lnTo>
                  <a:pt x="1119424" y="1199185"/>
                </a:lnTo>
                <a:lnTo>
                  <a:pt x="1119136" y="1199185"/>
                </a:lnTo>
                <a:lnTo>
                  <a:pt x="1118631" y="1199582"/>
                </a:lnTo>
                <a:lnTo>
                  <a:pt x="1118631" y="1201384"/>
                </a:lnTo>
                <a:lnTo>
                  <a:pt x="1118054" y="1201996"/>
                </a:lnTo>
                <a:lnTo>
                  <a:pt x="1118054" y="1202285"/>
                </a:lnTo>
                <a:lnTo>
                  <a:pt x="1117369" y="1202897"/>
                </a:lnTo>
                <a:lnTo>
                  <a:pt x="1117369" y="1203186"/>
                </a:lnTo>
                <a:lnTo>
                  <a:pt x="1117045" y="1203474"/>
                </a:lnTo>
                <a:lnTo>
                  <a:pt x="1117045" y="1204375"/>
                </a:lnTo>
                <a:lnTo>
                  <a:pt x="1116251" y="1205096"/>
                </a:lnTo>
                <a:lnTo>
                  <a:pt x="1115963" y="1205168"/>
                </a:lnTo>
                <a:lnTo>
                  <a:pt x="1115674" y="1205384"/>
                </a:lnTo>
                <a:lnTo>
                  <a:pt x="1115350" y="1205384"/>
                </a:lnTo>
                <a:lnTo>
                  <a:pt x="1114845" y="1205889"/>
                </a:lnTo>
                <a:lnTo>
                  <a:pt x="1115133" y="1206177"/>
                </a:lnTo>
                <a:lnTo>
                  <a:pt x="1115133" y="1206790"/>
                </a:lnTo>
                <a:lnTo>
                  <a:pt x="1115422" y="1207078"/>
                </a:lnTo>
                <a:lnTo>
                  <a:pt x="1115422" y="1208880"/>
                </a:lnTo>
                <a:lnTo>
                  <a:pt x="1114953" y="1209276"/>
                </a:lnTo>
                <a:lnTo>
                  <a:pt x="1114629" y="1209276"/>
                </a:lnTo>
                <a:lnTo>
                  <a:pt x="1114160" y="1209781"/>
                </a:lnTo>
                <a:lnTo>
                  <a:pt x="1114160" y="1210249"/>
                </a:lnTo>
                <a:lnTo>
                  <a:pt x="1114052" y="1210466"/>
                </a:lnTo>
                <a:lnTo>
                  <a:pt x="1113727" y="1210466"/>
                </a:lnTo>
                <a:lnTo>
                  <a:pt x="1112862" y="1211151"/>
                </a:lnTo>
                <a:lnTo>
                  <a:pt x="1112970" y="1211475"/>
                </a:lnTo>
                <a:lnTo>
                  <a:pt x="1112573" y="1211763"/>
                </a:lnTo>
                <a:lnTo>
                  <a:pt x="1112970" y="1212052"/>
                </a:lnTo>
                <a:lnTo>
                  <a:pt x="1112970" y="1212664"/>
                </a:lnTo>
                <a:lnTo>
                  <a:pt x="1111960" y="1213565"/>
                </a:lnTo>
                <a:lnTo>
                  <a:pt x="1111960" y="1213854"/>
                </a:lnTo>
                <a:lnTo>
                  <a:pt x="1111672" y="1214178"/>
                </a:lnTo>
                <a:lnTo>
                  <a:pt x="1111672" y="1214755"/>
                </a:lnTo>
                <a:lnTo>
                  <a:pt x="1111492" y="1214971"/>
                </a:lnTo>
                <a:lnTo>
                  <a:pt x="1109869" y="1214971"/>
                </a:lnTo>
                <a:lnTo>
                  <a:pt x="1109797" y="1214755"/>
                </a:lnTo>
                <a:lnTo>
                  <a:pt x="1109797" y="1214466"/>
                </a:lnTo>
                <a:lnTo>
                  <a:pt x="1109004" y="1213745"/>
                </a:lnTo>
                <a:lnTo>
                  <a:pt x="1106588" y="1215944"/>
                </a:lnTo>
                <a:lnTo>
                  <a:pt x="1106588" y="1216557"/>
                </a:lnTo>
                <a:lnTo>
                  <a:pt x="1106227" y="1216845"/>
                </a:lnTo>
                <a:lnTo>
                  <a:pt x="1106263" y="1219836"/>
                </a:lnTo>
                <a:lnTo>
                  <a:pt x="1106876" y="1220449"/>
                </a:lnTo>
                <a:lnTo>
                  <a:pt x="1106876" y="1220953"/>
                </a:lnTo>
                <a:lnTo>
                  <a:pt x="1107201" y="1221350"/>
                </a:lnTo>
                <a:lnTo>
                  <a:pt x="1107201" y="1222251"/>
                </a:lnTo>
                <a:lnTo>
                  <a:pt x="1107093" y="1222359"/>
                </a:lnTo>
                <a:lnTo>
                  <a:pt x="1106696" y="1222359"/>
                </a:lnTo>
                <a:lnTo>
                  <a:pt x="1106407" y="1222647"/>
                </a:lnTo>
                <a:lnTo>
                  <a:pt x="1105794" y="1222647"/>
                </a:lnTo>
                <a:lnTo>
                  <a:pt x="1105614" y="1222755"/>
                </a:lnTo>
                <a:lnTo>
                  <a:pt x="1105614" y="1223044"/>
                </a:lnTo>
                <a:lnTo>
                  <a:pt x="1104713" y="1223945"/>
                </a:lnTo>
                <a:lnTo>
                  <a:pt x="1104713" y="1224233"/>
                </a:lnTo>
                <a:lnTo>
                  <a:pt x="1104532" y="1224413"/>
                </a:lnTo>
                <a:lnTo>
                  <a:pt x="1104568" y="1224449"/>
                </a:lnTo>
                <a:lnTo>
                  <a:pt x="1104064" y="1224846"/>
                </a:lnTo>
                <a:lnTo>
                  <a:pt x="1104064" y="1225134"/>
                </a:lnTo>
                <a:lnTo>
                  <a:pt x="1103270" y="1225855"/>
                </a:lnTo>
                <a:lnTo>
                  <a:pt x="1102982" y="1225927"/>
                </a:lnTo>
                <a:lnTo>
                  <a:pt x="1102477" y="1226360"/>
                </a:lnTo>
                <a:lnTo>
                  <a:pt x="1102477" y="1226648"/>
                </a:lnTo>
                <a:lnTo>
                  <a:pt x="1101900" y="1227261"/>
                </a:lnTo>
                <a:lnTo>
                  <a:pt x="1101900" y="1227837"/>
                </a:lnTo>
                <a:lnTo>
                  <a:pt x="1101395" y="1228234"/>
                </a:lnTo>
                <a:lnTo>
                  <a:pt x="1100386" y="1228234"/>
                </a:lnTo>
                <a:lnTo>
                  <a:pt x="1098691" y="1229928"/>
                </a:lnTo>
                <a:lnTo>
                  <a:pt x="1098691" y="1230252"/>
                </a:lnTo>
                <a:lnTo>
                  <a:pt x="1097898" y="1230937"/>
                </a:lnTo>
                <a:lnTo>
                  <a:pt x="1097609" y="1230937"/>
                </a:lnTo>
                <a:lnTo>
                  <a:pt x="1097393" y="1231045"/>
                </a:lnTo>
                <a:lnTo>
                  <a:pt x="1097393" y="1231333"/>
                </a:lnTo>
                <a:lnTo>
                  <a:pt x="1097104" y="1231621"/>
                </a:lnTo>
                <a:lnTo>
                  <a:pt x="1097104" y="1233135"/>
                </a:lnTo>
                <a:lnTo>
                  <a:pt x="1096924" y="1233315"/>
                </a:lnTo>
                <a:lnTo>
                  <a:pt x="1096311" y="1233315"/>
                </a:lnTo>
                <a:lnTo>
                  <a:pt x="1096131" y="1233423"/>
                </a:lnTo>
                <a:lnTo>
                  <a:pt x="1096131" y="1233748"/>
                </a:lnTo>
                <a:lnTo>
                  <a:pt x="1095626" y="1234216"/>
                </a:lnTo>
                <a:lnTo>
                  <a:pt x="1095338" y="1234216"/>
                </a:lnTo>
                <a:lnTo>
                  <a:pt x="1095229" y="1234324"/>
                </a:lnTo>
                <a:lnTo>
                  <a:pt x="1095229" y="1235514"/>
                </a:lnTo>
                <a:lnTo>
                  <a:pt x="1094508" y="1236126"/>
                </a:lnTo>
                <a:lnTo>
                  <a:pt x="1094508" y="1236415"/>
                </a:lnTo>
                <a:lnTo>
                  <a:pt x="1094436" y="1236523"/>
                </a:lnTo>
                <a:lnTo>
                  <a:pt x="1094003" y="1236523"/>
                </a:lnTo>
                <a:lnTo>
                  <a:pt x="1093715" y="1236811"/>
                </a:lnTo>
                <a:lnTo>
                  <a:pt x="1093427" y="1236811"/>
                </a:lnTo>
                <a:lnTo>
                  <a:pt x="1092922" y="1237316"/>
                </a:lnTo>
                <a:lnTo>
                  <a:pt x="1092922" y="1237604"/>
                </a:lnTo>
                <a:lnTo>
                  <a:pt x="1092633" y="1237892"/>
                </a:lnTo>
                <a:lnTo>
                  <a:pt x="1092633" y="1238505"/>
                </a:lnTo>
                <a:lnTo>
                  <a:pt x="1092417" y="1238613"/>
                </a:lnTo>
                <a:lnTo>
                  <a:pt x="1092128" y="1238613"/>
                </a:lnTo>
                <a:lnTo>
                  <a:pt x="1091335" y="1239406"/>
                </a:lnTo>
                <a:lnTo>
                  <a:pt x="1091335" y="1239694"/>
                </a:lnTo>
                <a:lnTo>
                  <a:pt x="1088739" y="1242109"/>
                </a:lnTo>
                <a:lnTo>
                  <a:pt x="1088847" y="1242902"/>
                </a:lnTo>
                <a:lnTo>
                  <a:pt x="1088342" y="1243407"/>
                </a:lnTo>
                <a:lnTo>
                  <a:pt x="1087946" y="1243407"/>
                </a:lnTo>
                <a:lnTo>
                  <a:pt x="1087621" y="1243695"/>
                </a:lnTo>
                <a:lnTo>
                  <a:pt x="1087333" y="1243695"/>
                </a:lnTo>
                <a:lnTo>
                  <a:pt x="1087044" y="1243983"/>
                </a:lnTo>
                <a:lnTo>
                  <a:pt x="1086720" y="1243983"/>
                </a:lnTo>
                <a:lnTo>
                  <a:pt x="1085566" y="1244992"/>
                </a:lnTo>
                <a:lnTo>
                  <a:pt x="1085566" y="1245281"/>
                </a:lnTo>
                <a:lnTo>
                  <a:pt x="1085241" y="1245605"/>
                </a:lnTo>
                <a:lnTo>
                  <a:pt x="1085241" y="1246182"/>
                </a:lnTo>
                <a:lnTo>
                  <a:pt x="1084953" y="1246506"/>
                </a:lnTo>
                <a:lnTo>
                  <a:pt x="1084953" y="1247083"/>
                </a:lnTo>
                <a:lnTo>
                  <a:pt x="1084628" y="1247407"/>
                </a:lnTo>
                <a:lnTo>
                  <a:pt x="1084628" y="1247695"/>
                </a:lnTo>
                <a:lnTo>
                  <a:pt x="1083907" y="1248308"/>
                </a:lnTo>
                <a:lnTo>
                  <a:pt x="1083907" y="1248596"/>
                </a:lnTo>
                <a:lnTo>
                  <a:pt x="1083619" y="1248885"/>
                </a:lnTo>
                <a:lnTo>
                  <a:pt x="1083619" y="1249209"/>
                </a:lnTo>
                <a:lnTo>
                  <a:pt x="1083330" y="1249497"/>
                </a:lnTo>
                <a:lnTo>
                  <a:pt x="1083330" y="1250110"/>
                </a:lnTo>
                <a:lnTo>
                  <a:pt x="1082825" y="1250507"/>
                </a:lnTo>
                <a:lnTo>
                  <a:pt x="1082248" y="1250507"/>
                </a:lnTo>
                <a:lnTo>
                  <a:pt x="1082032" y="1250398"/>
                </a:lnTo>
                <a:lnTo>
                  <a:pt x="1082032" y="1249209"/>
                </a:lnTo>
                <a:lnTo>
                  <a:pt x="1082357" y="1248885"/>
                </a:lnTo>
                <a:lnTo>
                  <a:pt x="1082357" y="1248308"/>
                </a:lnTo>
                <a:lnTo>
                  <a:pt x="1082645" y="1247984"/>
                </a:lnTo>
                <a:lnTo>
                  <a:pt x="1082645" y="1247695"/>
                </a:lnTo>
                <a:lnTo>
                  <a:pt x="1082357" y="1247407"/>
                </a:lnTo>
                <a:lnTo>
                  <a:pt x="1082357" y="1246794"/>
                </a:lnTo>
                <a:lnTo>
                  <a:pt x="1082032" y="1246506"/>
                </a:lnTo>
                <a:lnTo>
                  <a:pt x="1082032" y="1246182"/>
                </a:lnTo>
                <a:lnTo>
                  <a:pt x="1081744" y="1245893"/>
                </a:lnTo>
                <a:lnTo>
                  <a:pt x="1081744" y="1244992"/>
                </a:lnTo>
                <a:lnTo>
                  <a:pt x="1081347" y="1244704"/>
                </a:lnTo>
                <a:lnTo>
                  <a:pt x="1081419" y="1243515"/>
                </a:lnTo>
                <a:lnTo>
                  <a:pt x="1080950" y="1243118"/>
                </a:lnTo>
                <a:lnTo>
                  <a:pt x="1080734" y="1243190"/>
                </a:lnTo>
                <a:lnTo>
                  <a:pt x="1080734" y="1244992"/>
                </a:lnTo>
                <a:lnTo>
                  <a:pt x="1080446" y="1245281"/>
                </a:lnTo>
                <a:lnTo>
                  <a:pt x="1080446" y="1246506"/>
                </a:lnTo>
                <a:lnTo>
                  <a:pt x="1081455" y="1247407"/>
                </a:lnTo>
                <a:lnTo>
                  <a:pt x="1081455" y="1249497"/>
                </a:lnTo>
                <a:lnTo>
                  <a:pt x="1081095" y="1249786"/>
                </a:lnTo>
                <a:lnTo>
                  <a:pt x="1081095" y="1250398"/>
                </a:lnTo>
                <a:lnTo>
                  <a:pt x="1081455" y="1250687"/>
                </a:lnTo>
                <a:lnTo>
                  <a:pt x="1081455" y="1253894"/>
                </a:lnTo>
                <a:lnTo>
                  <a:pt x="1080806" y="1254471"/>
                </a:lnTo>
                <a:lnTo>
                  <a:pt x="1080806" y="1254795"/>
                </a:lnTo>
                <a:lnTo>
                  <a:pt x="1080482" y="1255084"/>
                </a:lnTo>
                <a:lnTo>
                  <a:pt x="1080482" y="1255372"/>
                </a:lnTo>
                <a:lnTo>
                  <a:pt x="1080193" y="1255660"/>
                </a:lnTo>
                <a:lnTo>
                  <a:pt x="1080193" y="1256273"/>
                </a:lnTo>
                <a:lnTo>
                  <a:pt x="1079688" y="1256778"/>
                </a:lnTo>
                <a:lnTo>
                  <a:pt x="1079472" y="1256886"/>
                </a:lnTo>
                <a:lnTo>
                  <a:pt x="1079472" y="1257462"/>
                </a:lnTo>
                <a:lnTo>
                  <a:pt x="1079184" y="1257751"/>
                </a:lnTo>
                <a:lnTo>
                  <a:pt x="1079184" y="1258075"/>
                </a:lnTo>
                <a:lnTo>
                  <a:pt x="1078895" y="1258363"/>
                </a:lnTo>
                <a:lnTo>
                  <a:pt x="1078895" y="1258652"/>
                </a:lnTo>
                <a:lnTo>
                  <a:pt x="1078607" y="1258976"/>
                </a:lnTo>
                <a:lnTo>
                  <a:pt x="1078607" y="1259553"/>
                </a:lnTo>
                <a:lnTo>
                  <a:pt x="1078174" y="1259877"/>
                </a:lnTo>
                <a:lnTo>
                  <a:pt x="1078174" y="1260165"/>
                </a:lnTo>
                <a:lnTo>
                  <a:pt x="1077885" y="1260454"/>
                </a:lnTo>
                <a:lnTo>
                  <a:pt x="1077885" y="1260670"/>
                </a:lnTo>
                <a:lnTo>
                  <a:pt x="1077561" y="1261066"/>
                </a:lnTo>
                <a:lnTo>
                  <a:pt x="1077561" y="1261355"/>
                </a:lnTo>
                <a:lnTo>
                  <a:pt x="1077272" y="1261679"/>
                </a:lnTo>
                <a:lnTo>
                  <a:pt x="1077272" y="1261823"/>
                </a:lnTo>
                <a:lnTo>
                  <a:pt x="1076948" y="1262112"/>
                </a:lnTo>
                <a:lnTo>
                  <a:pt x="1076948" y="1262724"/>
                </a:lnTo>
                <a:lnTo>
                  <a:pt x="1076587" y="1263013"/>
                </a:lnTo>
                <a:lnTo>
                  <a:pt x="1076659" y="1263625"/>
                </a:lnTo>
                <a:lnTo>
                  <a:pt x="1076263" y="1263914"/>
                </a:lnTo>
                <a:lnTo>
                  <a:pt x="1076263" y="1264238"/>
                </a:lnTo>
                <a:lnTo>
                  <a:pt x="1075974" y="1264526"/>
                </a:lnTo>
                <a:lnTo>
                  <a:pt x="1075974" y="1264815"/>
                </a:lnTo>
                <a:lnTo>
                  <a:pt x="1075686" y="1265139"/>
                </a:lnTo>
                <a:lnTo>
                  <a:pt x="1075686" y="1265716"/>
                </a:lnTo>
                <a:lnTo>
                  <a:pt x="1075001" y="1266328"/>
                </a:lnTo>
                <a:lnTo>
                  <a:pt x="1075001" y="1266905"/>
                </a:lnTo>
                <a:lnTo>
                  <a:pt x="1074676" y="1267229"/>
                </a:lnTo>
                <a:lnTo>
                  <a:pt x="1074676" y="1267842"/>
                </a:lnTo>
                <a:lnTo>
                  <a:pt x="1074388" y="1268130"/>
                </a:lnTo>
                <a:lnTo>
                  <a:pt x="1074388" y="1268419"/>
                </a:lnTo>
                <a:lnTo>
                  <a:pt x="1074063" y="1268707"/>
                </a:lnTo>
                <a:lnTo>
                  <a:pt x="1074063" y="1269031"/>
                </a:lnTo>
                <a:lnTo>
                  <a:pt x="1073667" y="1269320"/>
                </a:lnTo>
                <a:lnTo>
                  <a:pt x="1073703" y="1269536"/>
                </a:lnTo>
                <a:lnTo>
                  <a:pt x="1077561" y="1269536"/>
                </a:lnTo>
                <a:lnTo>
                  <a:pt x="1077561" y="1337976"/>
                </a:lnTo>
                <a:lnTo>
                  <a:pt x="1060505" y="1337976"/>
                </a:lnTo>
                <a:lnTo>
                  <a:pt x="1060325" y="1338193"/>
                </a:lnTo>
                <a:lnTo>
                  <a:pt x="1060037" y="1338193"/>
                </a:lnTo>
                <a:lnTo>
                  <a:pt x="1059532" y="1338589"/>
                </a:lnTo>
                <a:lnTo>
                  <a:pt x="1059532" y="1340067"/>
                </a:lnTo>
                <a:lnTo>
                  <a:pt x="1058522" y="1340968"/>
                </a:lnTo>
                <a:lnTo>
                  <a:pt x="1058522" y="1341869"/>
                </a:lnTo>
                <a:lnTo>
                  <a:pt x="1058270" y="1342049"/>
                </a:lnTo>
                <a:lnTo>
                  <a:pt x="1058270" y="1342481"/>
                </a:lnTo>
                <a:lnTo>
                  <a:pt x="1057729" y="1342878"/>
                </a:lnTo>
                <a:lnTo>
                  <a:pt x="1057044" y="1342878"/>
                </a:lnTo>
                <a:lnTo>
                  <a:pt x="1056251" y="1343563"/>
                </a:lnTo>
                <a:lnTo>
                  <a:pt x="1056251" y="1343851"/>
                </a:lnTo>
                <a:lnTo>
                  <a:pt x="1056647" y="1344175"/>
                </a:lnTo>
                <a:lnTo>
                  <a:pt x="1056647" y="1345076"/>
                </a:lnTo>
                <a:lnTo>
                  <a:pt x="1056431" y="1345257"/>
                </a:lnTo>
                <a:lnTo>
                  <a:pt x="1056142" y="1345257"/>
                </a:lnTo>
                <a:lnTo>
                  <a:pt x="1055962" y="1345365"/>
                </a:lnTo>
                <a:lnTo>
                  <a:pt x="1055962" y="1345653"/>
                </a:lnTo>
                <a:lnTo>
                  <a:pt x="1055457" y="1346158"/>
                </a:lnTo>
                <a:lnTo>
                  <a:pt x="1055169" y="1346158"/>
                </a:lnTo>
                <a:lnTo>
                  <a:pt x="1054952" y="1346266"/>
                </a:lnTo>
                <a:lnTo>
                  <a:pt x="1054952" y="1346518"/>
                </a:lnTo>
                <a:lnTo>
                  <a:pt x="1054628" y="1346806"/>
                </a:lnTo>
                <a:lnTo>
                  <a:pt x="1054628" y="1347419"/>
                </a:lnTo>
                <a:lnTo>
                  <a:pt x="1054340" y="1347707"/>
                </a:lnTo>
                <a:lnTo>
                  <a:pt x="1054340" y="1348032"/>
                </a:lnTo>
                <a:lnTo>
                  <a:pt x="1053835" y="1348428"/>
                </a:lnTo>
                <a:lnTo>
                  <a:pt x="1053546" y="1348428"/>
                </a:lnTo>
                <a:lnTo>
                  <a:pt x="1052861" y="1349005"/>
                </a:lnTo>
                <a:lnTo>
                  <a:pt x="1052537" y="1349005"/>
                </a:lnTo>
                <a:lnTo>
                  <a:pt x="1052068" y="1349509"/>
                </a:lnTo>
                <a:lnTo>
                  <a:pt x="1052068" y="1349834"/>
                </a:lnTo>
                <a:lnTo>
                  <a:pt x="1051743" y="1350122"/>
                </a:lnTo>
                <a:lnTo>
                  <a:pt x="1051743" y="1351023"/>
                </a:lnTo>
                <a:lnTo>
                  <a:pt x="1051455" y="1351311"/>
                </a:lnTo>
                <a:lnTo>
                  <a:pt x="1051455" y="1352104"/>
                </a:lnTo>
                <a:lnTo>
                  <a:pt x="1050229" y="1353221"/>
                </a:lnTo>
                <a:lnTo>
                  <a:pt x="1049940" y="1353221"/>
                </a:lnTo>
                <a:lnTo>
                  <a:pt x="1049327" y="1353798"/>
                </a:lnTo>
                <a:lnTo>
                  <a:pt x="1048967" y="1353798"/>
                </a:lnTo>
                <a:lnTo>
                  <a:pt x="1048859" y="1353906"/>
                </a:lnTo>
                <a:lnTo>
                  <a:pt x="1048859" y="1354807"/>
                </a:lnTo>
                <a:lnTo>
                  <a:pt x="1048462" y="1355096"/>
                </a:lnTo>
                <a:lnTo>
                  <a:pt x="1048462" y="1356898"/>
                </a:lnTo>
                <a:lnTo>
                  <a:pt x="1047561" y="1357799"/>
                </a:lnTo>
                <a:lnTo>
                  <a:pt x="1047561" y="1358411"/>
                </a:lnTo>
                <a:lnTo>
                  <a:pt x="1047272" y="1358591"/>
                </a:lnTo>
                <a:lnTo>
                  <a:pt x="1047164" y="1359889"/>
                </a:lnTo>
                <a:lnTo>
                  <a:pt x="1047452" y="1360177"/>
                </a:lnTo>
                <a:lnTo>
                  <a:pt x="1047561" y="1360682"/>
                </a:lnTo>
                <a:lnTo>
                  <a:pt x="1046371" y="1361799"/>
                </a:lnTo>
                <a:lnTo>
                  <a:pt x="1046046" y="1361799"/>
                </a:lnTo>
                <a:lnTo>
                  <a:pt x="1045253" y="1362484"/>
                </a:lnTo>
                <a:lnTo>
                  <a:pt x="1045253" y="1363096"/>
                </a:lnTo>
                <a:lnTo>
                  <a:pt x="1044964" y="1363385"/>
                </a:lnTo>
                <a:lnTo>
                  <a:pt x="1044892" y="1363997"/>
                </a:lnTo>
                <a:lnTo>
                  <a:pt x="1044604" y="1364286"/>
                </a:lnTo>
                <a:lnTo>
                  <a:pt x="1044604" y="1367565"/>
                </a:lnTo>
                <a:lnTo>
                  <a:pt x="1044892" y="1367890"/>
                </a:lnTo>
                <a:lnTo>
                  <a:pt x="1044892" y="1368178"/>
                </a:lnTo>
                <a:lnTo>
                  <a:pt x="1044496" y="1368575"/>
                </a:lnTo>
                <a:lnTo>
                  <a:pt x="1043486" y="1368575"/>
                </a:lnTo>
                <a:lnTo>
                  <a:pt x="1042981" y="1368971"/>
                </a:lnTo>
                <a:lnTo>
                  <a:pt x="1042981" y="1369295"/>
                </a:lnTo>
                <a:lnTo>
                  <a:pt x="1042801" y="1369476"/>
                </a:lnTo>
                <a:lnTo>
                  <a:pt x="1042476" y="1369476"/>
                </a:lnTo>
                <a:lnTo>
                  <a:pt x="1041106" y="1370773"/>
                </a:lnTo>
                <a:lnTo>
                  <a:pt x="1041106" y="1371061"/>
                </a:lnTo>
                <a:lnTo>
                  <a:pt x="1039808" y="1372287"/>
                </a:lnTo>
                <a:lnTo>
                  <a:pt x="1039700" y="1373476"/>
                </a:lnTo>
                <a:lnTo>
                  <a:pt x="1040133" y="1373764"/>
                </a:lnTo>
                <a:lnTo>
                  <a:pt x="1040133" y="1374053"/>
                </a:lnTo>
                <a:lnTo>
                  <a:pt x="1040421" y="1374377"/>
                </a:lnTo>
                <a:lnTo>
                  <a:pt x="1040421" y="1374954"/>
                </a:lnTo>
                <a:lnTo>
                  <a:pt x="1040926" y="1375386"/>
                </a:lnTo>
                <a:lnTo>
                  <a:pt x="1041250" y="1375386"/>
                </a:lnTo>
                <a:lnTo>
                  <a:pt x="1041431" y="1375566"/>
                </a:lnTo>
                <a:lnTo>
                  <a:pt x="1041431" y="1376179"/>
                </a:lnTo>
                <a:lnTo>
                  <a:pt x="1040998" y="1376359"/>
                </a:lnTo>
                <a:lnTo>
                  <a:pt x="1040998" y="1377260"/>
                </a:lnTo>
                <a:lnTo>
                  <a:pt x="1041250" y="1377441"/>
                </a:lnTo>
                <a:lnTo>
                  <a:pt x="1041935" y="1377441"/>
                </a:lnTo>
                <a:lnTo>
                  <a:pt x="1042332" y="1377873"/>
                </a:lnTo>
                <a:lnTo>
                  <a:pt x="1042332" y="1378450"/>
                </a:lnTo>
                <a:lnTo>
                  <a:pt x="1042224" y="1378666"/>
                </a:lnTo>
                <a:lnTo>
                  <a:pt x="1041250" y="1378666"/>
                </a:lnTo>
                <a:lnTo>
                  <a:pt x="1041034" y="1378738"/>
                </a:lnTo>
                <a:lnTo>
                  <a:pt x="1041034" y="1379351"/>
                </a:lnTo>
                <a:lnTo>
                  <a:pt x="1041755" y="1379963"/>
                </a:lnTo>
                <a:lnTo>
                  <a:pt x="1041322" y="1380252"/>
                </a:lnTo>
                <a:lnTo>
                  <a:pt x="1041322" y="1381153"/>
                </a:lnTo>
                <a:lnTo>
                  <a:pt x="1041755" y="1381441"/>
                </a:lnTo>
                <a:lnTo>
                  <a:pt x="1041322" y="1381765"/>
                </a:lnTo>
                <a:lnTo>
                  <a:pt x="1041322" y="1382342"/>
                </a:lnTo>
                <a:lnTo>
                  <a:pt x="1041034" y="1382666"/>
                </a:lnTo>
                <a:lnTo>
                  <a:pt x="1041034" y="1384144"/>
                </a:lnTo>
                <a:lnTo>
                  <a:pt x="1040710" y="1384468"/>
                </a:lnTo>
                <a:lnTo>
                  <a:pt x="1040710" y="1384757"/>
                </a:lnTo>
                <a:lnTo>
                  <a:pt x="1041322" y="1385369"/>
                </a:lnTo>
                <a:lnTo>
                  <a:pt x="1041322" y="1385946"/>
                </a:lnTo>
                <a:lnTo>
                  <a:pt x="1040998" y="1386162"/>
                </a:lnTo>
                <a:lnTo>
                  <a:pt x="1040998" y="1387640"/>
                </a:lnTo>
                <a:lnTo>
                  <a:pt x="1040710" y="1387928"/>
                </a:lnTo>
                <a:lnTo>
                  <a:pt x="1040710" y="1389154"/>
                </a:lnTo>
                <a:lnTo>
                  <a:pt x="1040998" y="1389442"/>
                </a:lnTo>
                <a:lnTo>
                  <a:pt x="1040998" y="1390343"/>
                </a:lnTo>
                <a:lnTo>
                  <a:pt x="1041322" y="1390631"/>
                </a:lnTo>
                <a:lnTo>
                  <a:pt x="1041322" y="1393334"/>
                </a:lnTo>
                <a:lnTo>
                  <a:pt x="1040818" y="1393731"/>
                </a:lnTo>
                <a:lnTo>
                  <a:pt x="1040529" y="1393731"/>
                </a:lnTo>
                <a:lnTo>
                  <a:pt x="1040024" y="1394235"/>
                </a:lnTo>
                <a:lnTo>
                  <a:pt x="1040024" y="1396218"/>
                </a:lnTo>
                <a:lnTo>
                  <a:pt x="1039844" y="1396434"/>
                </a:lnTo>
                <a:lnTo>
                  <a:pt x="1039556" y="1396434"/>
                </a:lnTo>
                <a:lnTo>
                  <a:pt x="1039339" y="1396506"/>
                </a:lnTo>
                <a:lnTo>
                  <a:pt x="1039339" y="1397119"/>
                </a:lnTo>
                <a:lnTo>
                  <a:pt x="1038041" y="1398308"/>
                </a:lnTo>
                <a:lnTo>
                  <a:pt x="1038041" y="1398921"/>
                </a:lnTo>
                <a:lnTo>
                  <a:pt x="1038438" y="1399209"/>
                </a:lnTo>
                <a:lnTo>
                  <a:pt x="1038438" y="1400110"/>
                </a:lnTo>
                <a:lnTo>
                  <a:pt x="1038041" y="1400398"/>
                </a:lnTo>
                <a:lnTo>
                  <a:pt x="1038041" y="1401011"/>
                </a:lnTo>
                <a:lnTo>
                  <a:pt x="1038438" y="1401299"/>
                </a:lnTo>
                <a:lnTo>
                  <a:pt x="1038438" y="1402200"/>
                </a:lnTo>
                <a:lnTo>
                  <a:pt x="1038041" y="1402525"/>
                </a:lnTo>
                <a:lnTo>
                  <a:pt x="1038041" y="1402813"/>
                </a:lnTo>
                <a:lnTo>
                  <a:pt x="1037753" y="1403101"/>
                </a:lnTo>
                <a:lnTo>
                  <a:pt x="1037753" y="1403317"/>
                </a:lnTo>
                <a:lnTo>
                  <a:pt x="1037428" y="1403714"/>
                </a:lnTo>
                <a:lnTo>
                  <a:pt x="1037428" y="1403858"/>
                </a:lnTo>
                <a:lnTo>
                  <a:pt x="1037140" y="1404146"/>
                </a:lnTo>
                <a:lnTo>
                  <a:pt x="1037068" y="1404435"/>
                </a:lnTo>
                <a:lnTo>
                  <a:pt x="1036455" y="1405047"/>
                </a:lnTo>
                <a:lnTo>
                  <a:pt x="1036455" y="1405660"/>
                </a:lnTo>
                <a:lnTo>
                  <a:pt x="1036130" y="1405948"/>
                </a:lnTo>
                <a:lnTo>
                  <a:pt x="1036130" y="1406561"/>
                </a:lnTo>
                <a:lnTo>
                  <a:pt x="1035445" y="1407174"/>
                </a:lnTo>
                <a:lnTo>
                  <a:pt x="1035445" y="1407462"/>
                </a:lnTo>
                <a:lnTo>
                  <a:pt x="1035120" y="1407750"/>
                </a:lnTo>
                <a:lnTo>
                  <a:pt x="1035120" y="1408363"/>
                </a:lnTo>
                <a:lnTo>
                  <a:pt x="1034832" y="1408651"/>
                </a:lnTo>
                <a:lnTo>
                  <a:pt x="1034832" y="1408976"/>
                </a:lnTo>
                <a:lnTo>
                  <a:pt x="1034435" y="1409264"/>
                </a:lnTo>
                <a:lnTo>
                  <a:pt x="1034435" y="1409552"/>
                </a:lnTo>
                <a:lnTo>
                  <a:pt x="1033822" y="1410165"/>
                </a:lnTo>
                <a:lnTo>
                  <a:pt x="1033822" y="1410453"/>
                </a:lnTo>
                <a:lnTo>
                  <a:pt x="1033354" y="1410850"/>
                </a:lnTo>
                <a:lnTo>
                  <a:pt x="1032632" y="1410850"/>
                </a:lnTo>
                <a:lnTo>
                  <a:pt x="1032560" y="1411066"/>
                </a:lnTo>
                <a:lnTo>
                  <a:pt x="1032560" y="1411354"/>
                </a:lnTo>
                <a:lnTo>
                  <a:pt x="1030938" y="1412760"/>
                </a:lnTo>
                <a:lnTo>
                  <a:pt x="1030866" y="1413373"/>
                </a:lnTo>
                <a:lnTo>
                  <a:pt x="1030577" y="1413661"/>
                </a:lnTo>
                <a:lnTo>
                  <a:pt x="1030577" y="1413949"/>
                </a:lnTo>
                <a:lnTo>
                  <a:pt x="1030253" y="1414274"/>
                </a:lnTo>
                <a:lnTo>
                  <a:pt x="1030253" y="1414850"/>
                </a:lnTo>
                <a:lnTo>
                  <a:pt x="1029964" y="1415175"/>
                </a:lnTo>
                <a:lnTo>
                  <a:pt x="1029964" y="1415463"/>
                </a:lnTo>
                <a:lnTo>
                  <a:pt x="1029748" y="1415571"/>
                </a:lnTo>
                <a:lnTo>
                  <a:pt x="1029459" y="1415571"/>
                </a:lnTo>
                <a:lnTo>
                  <a:pt x="1028738" y="1416184"/>
                </a:lnTo>
                <a:lnTo>
                  <a:pt x="1028161" y="1416184"/>
                </a:lnTo>
                <a:lnTo>
                  <a:pt x="1027765" y="1416472"/>
                </a:lnTo>
                <a:lnTo>
                  <a:pt x="1027152" y="1416472"/>
                </a:lnTo>
                <a:lnTo>
                  <a:pt x="1026647" y="1416977"/>
                </a:lnTo>
                <a:lnTo>
                  <a:pt x="1026647" y="1419572"/>
                </a:lnTo>
                <a:lnTo>
                  <a:pt x="1026358" y="1419860"/>
                </a:lnTo>
                <a:lnTo>
                  <a:pt x="1026250" y="1420473"/>
                </a:lnTo>
                <a:lnTo>
                  <a:pt x="1025926" y="1420761"/>
                </a:lnTo>
                <a:lnTo>
                  <a:pt x="1025926" y="1421374"/>
                </a:lnTo>
                <a:lnTo>
                  <a:pt x="1025637" y="1421662"/>
                </a:lnTo>
                <a:lnTo>
                  <a:pt x="1025637" y="1421950"/>
                </a:lnTo>
                <a:lnTo>
                  <a:pt x="1025457" y="1422167"/>
                </a:lnTo>
                <a:lnTo>
                  <a:pt x="1024159" y="1422058"/>
                </a:lnTo>
                <a:lnTo>
                  <a:pt x="1023366" y="1422851"/>
                </a:lnTo>
                <a:lnTo>
                  <a:pt x="1023366" y="1423140"/>
                </a:lnTo>
                <a:lnTo>
                  <a:pt x="1023077" y="1423428"/>
                </a:lnTo>
                <a:lnTo>
                  <a:pt x="1023077" y="1423716"/>
                </a:lnTo>
                <a:lnTo>
                  <a:pt x="1022753" y="1424041"/>
                </a:lnTo>
                <a:lnTo>
                  <a:pt x="1022753" y="1424329"/>
                </a:lnTo>
                <a:lnTo>
                  <a:pt x="1022067" y="1424942"/>
                </a:lnTo>
                <a:lnTo>
                  <a:pt x="1022067" y="1425230"/>
                </a:lnTo>
                <a:lnTo>
                  <a:pt x="1021743" y="1425446"/>
                </a:lnTo>
                <a:lnTo>
                  <a:pt x="1021743" y="1425843"/>
                </a:lnTo>
                <a:lnTo>
                  <a:pt x="1021454" y="1426023"/>
                </a:lnTo>
                <a:lnTo>
                  <a:pt x="1021382" y="1426311"/>
                </a:lnTo>
                <a:lnTo>
                  <a:pt x="1021058" y="1426636"/>
                </a:lnTo>
                <a:lnTo>
                  <a:pt x="1021058" y="1427212"/>
                </a:lnTo>
                <a:lnTo>
                  <a:pt x="1020445" y="1427825"/>
                </a:lnTo>
                <a:lnTo>
                  <a:pt x="1020445" y="1428113"/>
                </a:lnTo>
                <a:lnTo>
                  <a:pt x="1020048" y="1428438"/>
                </a:lnTo>
                <a:lnTo>
                  <a:pt x="1020048" y="1428726"/>
                </a:lnTo>
                <a:lnTo>
                  <a:pt x="1019760" y="1429050"/>
                </a:lnTo>
                <a:lnTo>
                  <a:pt x="1019760" y="1429339"/>
                </a:lnTo>
                <a:lnTo>
                  <a:pt x="1019471" y="1429627"/>
                </a:lnTo>
                <a:lnTo>
                  <a:pt x="1019471" y="1429951"/>
                </a:lnTo>
                <a:lnTo>
                  <a:pt x="1018750" y="1430528"/>
                </a:lnTo>
                <a:lnTo>
                  <a:pt x="1018750" y="1430852"/>
                </a:lnTo>
                <a:lnTo>
                  <a:pt x="1017849" y="1431753"/>
                </a:lnTo>
                <a:lnTo>
                  <a:pt x="1017777" y="1432042"/>
                </a:lnTo>
                <a:lnTo>
                  <a:pt x="1016875" y="1432943"/>
                </a:lnTo>
                <a:lnTo>
                  <a:pt x="1016875" y="1433123"/>
                </a:lnTo>
                <a:lnTo>
                  <a:pt x="1016082" y="1433916"/>
                </a:lnTo>
                <a:lnTo>
                  <a:pt x="1015361" y="1433916"/>
                </a:lnTo>
                <a:lnTo>
                  <a:pt x="1014387" y="1434817"/>
                </a:lnTo>
                <a:lnTo>
                  <a:pt x="1013774" y="1434817"/>
                </a:lnTo>
                <a:lnTo>
                  <a:pt x="1013377" y="1435141"/>
                </a:lnTo>
                <a:lnTo>
                  <a:pt x="1013089" y="1435141"/>
                </a:lnTo>
                <a:lnTo>
                  <a:pt x="1012801" y="1435321"/>
                </a:lnTo>
                <a:lnTo>
                  <a:pt x="1012079" y="1435321"/>
                </a:lnTo>
                <a:lnTo>
                  <a:pt x="1011178" y="1436222"/>
                </a:lnTo>
                <a:lnTo>
                  <a:pt x="1010781" y="1436222"/>
                </a:lnTo>
                <a:lnTo>
                  <a:pt x="1009195" y="1437736"/>
                </a:lnTo>
                <a:lnTo>
                  <a:pt x="1008906" y="1437736"/>
                </a:lnTo>
                <a:lnTo>
                  <a:pt x="1007716" y="1438709"/>
                </a:lnTo>
                <a:lnTo>
                  <a:pt x="1007716" y="1439033"/>
                </a:lnTo>
                <a:lnTo>
                  <a:pt x="1006671" y="1439898"/>
                </a:lnTo>
                <a:lnTo>
                  <a:pt x="1006671" y="1440511"/>
                </a:lnTo>
                <a:lnTo>
                  <a:pt x="1006202" y="1441016"/>
                </a:lnTo>
                <a:lnTo>
                  <a:pt x="1005589" y="1441016"/>
                </a:lnTo>
                <a:lnTo>
                  <a:pt x="1005300" y="1440727"/>
                </a:lnTo>
                <a:lnTo>
                  <a:pt x="1002632" y="1440619"/>
                </a:lnTo>
                <a:lnTo>
                  <a:pt x="1002308" y="1440908"/>
                </a:lnTo>
                <a:lnTo>
                  <a:pt x="1002019" y="1440908"/>
                </a:lnTo>
                <a:lnTo>
                  <a:pt x="1001695" y="1441232"/>
                </a:lnTo>
                <a:lnTo>
                  <a:pt x="1001334" y="1441232"/>
                </a:lnTo>
                <a:lnTo>
                  <a:pt x="999531" y="1442818"/>
                </a:lnTo>
                <a:lnTo>
                  <a:pt x="999531" y="1443106"/>
                </a:lnTo>
                <a:lnTo>
                  <a:pt x="999207" y="1443430"/>
                </a:lnTo>
                <a:lnTo>
                  <a:pt x="999207" y="1444007"/>
                </a:lnTo>
                <a:lnTo>
                  <a:pt x="998594" y="1444620"/>
                </a:lnTo>
                <a:lnTo>
                  <a:pt x="998522" y="1445809"/>
                </a:lnTo>
                <a:lnTo>
                  <a:pt x="998233" y="1446133"/>
                </a:lnTo>
                <a:lnTo>
                  <a:pt x="998233" y="1446998"/>
                </a:lnTo>
                <a:lnTo>
                  <a:pt x="998017" y="1447106"/>
                </a:lnTo>
                <a:lnTo>
                  <a:pt x="997440" y="1447106"/>
                </a:lnTo>
                <a:lnTo>
                  <a:pt x="997223" y="1446998"/>
                </a:lnTo>
                <a:lnTo>
                  <a:pt x="997223" y="1446710"/>
                </a:lnTo>
                <a:lnTo>
                  <a:pt x="997620" y="1446422"/>
                </a:lnTo>
                <a:lnTo>
                  <a:pt x="997620" y="1445809"/>
                </a:lnTo>
                <a:lnTo>
                  <a:pt x="997440" y="1445701"/>
                </a:lnTo>
                <a:lnTo>
                  <a:pt x="997151" y="1445593"/>
                </a:lnTo>
                <a:lnTo>
                  <a:pt x="996935" y="1445809"/>
                </a:lnTo>
                <a:lnTo>
                  <a:pt x="996935" y="1446097"/>
                </a:lnTo>
                <a:lnTo>
                  <a:pt x="996646" y="1446422"/>
                </a:lnTo>
                <a:lnTo>
                  <a:pt x="996646" y="1446998"/>
                </a:lnTo>
                <a:lnTo>
                  <a:pt x="996538" y="1447106"/>
                </a:lnTo>
                <a:lnTo>
                  <a:pt x="996610" y="1447070"/>
                </a:lnTo>
                <a:lnTo>
                  <a:pt x="996358" y="1447287"/>
                </a:lnTo>
                <a:lnTo>
                  <a:pt x="996358" y="1447899"/>
                </a:lnTo>
                <a:lnTo>
                  <a:pt x="996178" y="1447971"/>
                </a:lnTo>
                <a:lnTo>
                  <a:pt x="995493" y="1447971"/>
                </a:lnTo>
                <a:lnTo>
                  <a:pt x="994411" y="1448981"/>
                </a:lnTo>
                <a:lnTo>
                  <a:pt x="994591" y="1449161"/>
                </a:lnTo>
                <a:lnTo>
                  <a:pt x="994916" y="1449161"/>
                </a:lnTo>
                <a:lnTo>
                  <a:pt x="995889" y="1448296"/>
                </a:lnTo>
                <a:lnTo>
                  <a:pt x="996466" y="1448296"/>
                </a:lnTo>
                <a:lnTo>
                  <a:pt x="996683" y="1448476"/>
                </a:lnTo>
                <a:lnTo>
                  <a:pt x="996683" y="1449089"/>
                </a:lnTo>
                <a:lnTo>
                  <a:pt x="996286" y="1449377"/>
                </a:lnTo>
                <a:lnTo>
                  <a:pt x="996286" y="1449665"/>
                </a:lnTo>
                <a:lnTo>
                  <a:pt x="995997" y="1449990"/>
                </a:lnTo>
                <a:lnTo>
                  <a:pt x="995997" y="1450170"/>
                </a:lnTo>
                <a:lnTo>
                  <a:pt x="995673" y="1450494"/>
                </a:lnTo>
                <a:lnTo>
                  <a:pt x="995673" y="1451071"/>
                </a:lnTo>
                <a:lnTo>
                  <a:pt x="995384" y="1451395"/>
                </a:lnTo>
                <a:lnTo>
                  <a:pt x="995276" y="1451972"/>
                </a:lnTo>
                <a:lnTo>
                  <a:pt x="994952" y="1452296"/>
                </a:lnTo>
                <a:lnTo>
                  <a:pt x="994952" y="1452873"/>
                </a:lnTo>
                <a:lnTo>
                  <a:pt x="994699" y="1453197"/>
                </a:lnTo>
                <a:lnTo>
                  <a:pt x="994699" y="1453738"/>
                </a:lnTo>
                <a:lnTo>
                  <a:pt x="994375" y="1454026"/>
                </a:lnTo>
                <a:lnTo>
                  <a:pt x="994375" y="1454639"/>
                </a:lnTo>
                <a:lnTo>
                  <a:pt x="993978" y="1454927"/>
                </a:lnTo>
                <a:lnTo>
                  <a:pt x="993978" y="1456117"/>
                </a:lnTo>
                <a:lnTo>
                  <a:pt x="993654" y="1456441"/>
                </a:lnTo>
                <a:lnTo>
                  <a:pt x="993654" y="1457018"/>
                </a:lnTo>
                <a:lnTo>
                  <a:pt x="993365" y="1457342"/>
                </a:lnTo>
                <a:lnTo>
                  <a:pt x="993293" y="1458135"/>
                </a:lnTo>
                <a:lnTo>
                  <a:pt x="993005" y="1458423"/>
                </a:lnTo>
                <a:lnTo>
                  <a:pt x="993005" y="1459324"/>
                </a:lnTo>
                <a:lnTo>
                  <a:pt x="992680" y="1459612"/>
                </a:lnTo>
                <a:lnTo>
                  <a:pt x="992680" y="1460838"/>
                </a:lnTo>
                <a:lnTo>
                  <a:pt x="992392" y="1461126"/>
                </a:lnTo>
                <a:lnTo>
                  <a:pt x="992283" y="1462604"/>
                </a:lnTo>
                <a:lnTo>
                  <a:pt x="991959" y="1462928"/>
                </a:lnTo>
                <a:lnTo>
                  <a:pt x="991959" y="1464442"/>
                </a:lnTo>
                <a:lnTo>
                  <a:pt x="991670" y="1464730"/>
                </a:lnTo>
                <a:lnTo>
                  <a:pt x="991670" y="1465018"/>
                </a:lnTo>
                <a:lnTo>
                  <a:pt x="991166" y="1465415"/>
                </a:lnTo>
                <a:lnTo>
                  <a:pt x="990877" y="1465415"/>
                </a:lnTo>
                <a:lnTo>
                  <a:pt x="990481" y="1465739"/>
                </a:lnTo>
                <a:lnTo>
                  <a:pt x="987596" y="1465739"/>
                </a:lnTo>
                <a:lnTo>
                  <a:pt x="987271" y="1465415"/>
                </a:lnTo>
                <a:lnTo>
                  <a:pt x="986298" y="1465415"/>
                </a:lnTo>
                <a:lnTo>
                  <a:pt x="985793" y="1464910"/>
                </a:lnTo>
                <a:lnTo>
                  <a:pt x="985793" y="1464622"/>
                </a:lnTo>
                <a:lnTo>
                  <a:pt x="986081" y="1464334"/>
                </a:lnTo>
                <a:lnTo>
                  <a:pt x="986081" y="1464009"/>
                </a:lnTo>
                <a:lnTo>
                  <a:pt x="986514" y="1463721"/>
                </a:lnTo>
                <a:lnTo>
                  <a:pt x="986514" y="1463433"/>
                </a:lnTo>
                <a:lnTo>
                  <a:pt x="986803" y="1463108"/>
                </a:lnTo>
                <a:lnTo>
                  <a:pt x="986803" y="1462532"/>
                </a:lnTo>
                <a:lnTo>
                  <a:pt x="987127" y="1462315"/>
                </a:lnTo>
                <a:lnTo>
                  <a:pt x="987127" y="1461414"/>
                </a:lnTo>
                <a:lnTo>
                  <a:pt x="986803" y="1461126"/>
                </a:lnTo>
                <a:lnTo>
                  <a:pt x="986803" y="1460513"/>
                </a:lnTo>
                <a:lnTo>
                  <a:pt x="986514" y="1460225"/>
                </a:lnTo>
                <a:lnTo>
                  <a:pt x="986514" y="1459612"/>
                </a:lnTo>
                <a:lnTo>
                  <a:pt x="986298" y="1459432"/>
                </a:lnTo>
                <a:lnTo>
                  <a:pt x="986009" y="1459432"/>
                </a:lnTo>
                <a:lnTo>
                  <a:pt x="985685" y="1459721"/>
                </a:lnTo>
                <a:lnTo>
                  <a:pt x="984675" y="1459721"/>
                </a:lnTo>
                <a:lnTo>
                  <a:pt x="984387" y="1459432"/>
                </a:lnTo>
                <a:lnTo>
                  <a:pt x="983413" y="1459432"/>
                </a:lnTo>
                <a:lnTo>
                  <a:pt x="983089" y="1459108"/>
                </a:lnTo>
                <a:lnTo>
                  <a:pt x="981682" y="1459108"/>
                </a:lnTo>
                <a:lnTo>
                  <a:pt x="981394" y="1458820"/>
                </a:lnTo>
                <a:lnTo>
                  <a:pt x="978798" y="1458820"/>
                </a:lnTo>
                <a:lnTo>
                  <a:pt x="978726" y="1458928"/>
                </a:lnTo>
                <a:lnTo>
                  <a:pt x="978726" y="1459216"/>
                </a:lnTo>
                <a:lnTo>
                  <a:pt x="978329" y="1459504"/>
                </a:lnTo>
                <a:lnTo>
                  <a:pt x="978329" y="1460622"/>
                </a:lnTo>
                <a:lnTo>
                  <a:pt x="978004" y="1460946"/>
                </a:lnTo>
                <a:lnTo>
                  <a:pt x="978004" y="1461234"/>
                </a:lnTo>
                <a:lnTo>
                  <a:pt x="977031" y="1462135"/>
                </a:lnTo>
                <a:lnTo>
                  <a:pt x="977031" y="1463325"/>
                </a:lnTo>
                <a:lnTo>
                  <a:pt x="976851" y="1463433"/>
                </a:lnTo>
                <a:lnTo>
                  <a:pt x="976238" y="1463433"/>
                </a:lnTo>
                <a:lnTo>
                  <a:pt x="975733" y="1463036"/>
                </a:lnTo>
                <a:lnTo>
                  <a:pt x="975733" y="1462748"/>
                </a:lnTo>
                <a:lnTo>
                  <a:pt x="976021" y="1462424"/>
                </a:lnTo>
                <a:lnTo>
                  <a:pt x="976021" y="1461234"/>
                </a:lnTo>
                <a:lnTo>
                  <a:pt x="974903" y="1460117"/>
                </a:lnTo>
                <a:lnTo>
                  <a:pt x="974615" y="1460117"/>
                </a:lnTo>
                <a:lnTo>
                  <a:pt x="974435" y="1460333"/>
                </a:lnTo>
                <a:lnTo>
                  <a:pt x="975444" y="1461234"/>
                </a:lnTo>
                <a:lnTo>
                  <a:pt x="975444" y="1462424"/>
                </a:lnTo>
                <a:lnTo>
                  <a:pt x="975228" y="1462532"/>
                </a:lnTo>
                <a:lnTo>
                  <a:pt x="974903" y="1462532"/>
                </a:lnTo>
                <a:lnTo>
                  <a:pt x="974723" y="1462424"/>
                </a:lnTo>
                <a:lnTo>
                  <a:pt x="974723" y="1462135"/>
                </a:lnTo>
                <a:lnTo>
                  <a:pt x="974254" y="1461631"/>
                </a:lnTo>
                <a:lnTo>
                  <a:pt x="973750" y="1462135"/>
                </a:lnTo>
                <a:lnTo>
                  <a:pt x="973930" y="1462207"/>
                </a:lnTo>
                <a:lnTo>
                  <a:pt x="974254" y="1462207"/>
                </a:lnTo>
                <a:lnTo>
                  <a:pt x="976021" y="1463901"/>
                </a:lnTo>
                <a:lnTo>
                  <a:pt x="976021" y="1464514"/>
                </a:lnTo>
                <a:lnTo>
                  <a:pt x="976238" y="1464622"/>
                </a:lnTo>
                <a:lnTo>
                  <a:pt x="976851" y="1464622"/>
                </a:lnTo>
                <a:lnTo>
                  <a:pt x="977031" y="1464694"/>
                </a:lnTo>
                <a:lnTo>
                  <a:pt x="977031" y="1465018"/>
                </a:lnTo>
                <a:lnTo>
                  <a:pt x="977644" y="1465595"/>
                </a:lnTo>
                <a:lnTo>
                  <a:pt x="977644" y="1466316"/>
                </a:lnTo>
                <a:lnTo>
                  <a:pt x="978113" y="1466712"/>
                </a:lnTo>
                <a:lnTo>
                  <a:pt x="978437" y="1466712"/>
                </a:lnTo>
                <a:lnTo>
                  <a:pt x="978798" y="1467001"/>
                </a:lnTo>
                <a:lnTo>
                  <a:pt x="980745" y="1467001"/>
                </a:lnTo>
                <a:lnTo>
                  <a:pt x="981033" y="1466712"/>
                </a:lnTo>
                <a:lnTo>
                  <a:pt x="987596" y="1466821"/>
                </a:lnTo>
                <a:lnTo>
                  <a:pt x="988209" y="1466208"/>
                </a:lnTo>
                <a:lnTo>
                  <a:pt x="994375" y="1466208"/>
                </a:lnTo>
                <a:lnTo>
                  <a:pt x="994555" y="1466388"/>
                </a:lnTo>
                <a:lnTo>
                  <a:pt x="994555" y="1466604"/>
                </a:lnTo>
                <a:lnTo>
                  <a:pt x="994267" y="1466893"/>
                </a:lnTo>
                <a:lnTo>
                  <a:pt x="994267" y="1467289"/>
                </a:lnTo>
                <a:lnTo>
                  <a:pt x="993870" y="1467613"/>
                </a:lnTo>
                <a:lnTo>
                  <a:pt x="993870" y="1467794"/>
                </a:lnTo>
                <a:lnTo>
                  <a:pt x="993582" y="1468118"/>
                </a:lnTo>
                <a:lnTo>
                  <a:pt x="993582" y="1468695"/>
                </a:lnTo>
                <a:lnTo>
                  <a:pt x="992969" y="1469307"/>
                </a:lnTo>
                <a:lnTo>
                  <a:pt x="993041" y="1469524"/>
                </a:lnTo>
                <a:lnTo>
                  <a:pt x="993365" y="1469524"/>
                </a:lnTo>
                <a:lnTo>
                  <a:pt x="993582" y="1469596"/>
                </a:lnTo>
                <a:lnTo>
                  <a:pt x="993582" y="1470785"/>
                </a:lnTo>
                <a:lnTo>
                  <a:pt x="993257" y="1471109"/>
                </a:lnTo>
                <a:lnTo>
                  <a:pt x="993257" y="1471398"/>
                </a:lnTo>
                <a:lnTo>
                  <a:pt x="992572" y="1472010"/>
                </a:lnTo>
                <a:lnTo>
                  <a:pt x="992572" y="1472299"/>
                </a:lnTo>
                <a:lnTo>
                  <a:pt x="992247" y="1472623"/>
                </a:lnTo>
                <a:lnTo>
                  <a:pt x="992247" y="1472911"/>
                </a:lnTo>
                <a:lnTo>
                  <a:pt x="991887" y="1473200"/>
                </a:lnTo>
                <a:lnTo>
                  <a:pt x="991887" y="1473812"/>
                </a:lnTo>
                <a:lnTo>
                  <a:pt x="991057" y="1474497"/>
                </a:lnTo>
                <a:lnTo>
                  <a:pt x="990769" y="1474497"/>
                </a:lnTo>
                <a:lnTo>
                  <a:pt x="990048" y="1475110"/>
                </a:lnTo>
                <a:lnTo>
                  <a:pt x="989759" y="1475110"/>
                </a:lnTo>
                <a:lnTo>
                  <a:pt x="989146" y="1475722"/>
                </a:lnTo>
                <a:lnTo>
                  <a:pt x="988786" y="1475722"/>
                </a:lnTo>
                <a:lnTo>
                  <a:pt x="987993" y="1476407"/>
                </a:lnTo>
                <a:lnTo>
                  <a:pt x="987993" y="1477020"/>
                </a:lnTo>
                <a:lnTo>
                  <a:pt x="987740" y="1477200"/>
                </a:lnTo>
                <a:lnTo>
                  <a:pt x="987163" y="1477128"/>
                </a:lnTo>
                <a:lnTo>
                  <a:pt x="986875" y="1476804"/>
                </a:lnTo>
                <a:lnTo>
                  <a:pt x="986154" y="1476804"/>
                </a:lnTo>
                <a:lnTo>
                  <a:pt x="985865" y="1477128"/>
                </a:lnTo>
                <a:lnTo>
                  <a:pt x="985505" y="1477128"/>
                </a:lnTo>
                <a:lnTo>
                  <a:pt x="984675" y="1477921"/>
                </a:lnTo>
                <a:lnTo>
                  <a:pt x="984675" y="1478209"/>
                </a:lnTo>
                <a:lnTo>
                  <a:pt x="984567" y="1478317"/>
                </a:lnTo>
                <a:lnTo>
                  <a:pt x="984170" y="1478317"/>
                </a:lnTo>
                <a:lnTo>
                  <a:pt x="983882" y="1478606"/>
                </a:lnTo>
                <a:lnTo>
                  <a:pt x="983557" y="1478606"/>
                </a:lnTo>
                <a:lnTo>
                  <a:pt x="983377" y="1478822"/>
                </a:lnTo>
                <a:lnTo>
                  <a:pt x="983377" y="1479002"/>
                </a:lnTo>
                <a:lnTo>
                  <a:pt x="982872" y="1479507"/>
                </a:lnTo>
                <a:lnTo>
                  <a:pt x="982584" y="1479507"/>
                </a:lnTo>
                <a:lnTo>
                  <a:pt x="981358" y="1480516"/>
                </a:lnTo>
                <a:lnTo>
                  <a:pt x="981358" y="1481993"/>
                </a:lnTo>
                <a:lnTo>
                  <a:pt x="981069" y="1482318"/>
                </a:lnTo>
                <a:lnTo>
                  <a:pt x="981069" y="1483183"/>
                </a:lnTo>
                <a:lnTo>
                  <a:pt x="980745" y="1483507"/>
                </a:lnTo>
                <a:lnTo>
                  <a:pt x="980745" y="1483795"/>
                </a:lnTo>
                <a:lnTo>
                  <a:pt x="980384" y="1484120"/>
                </a:lnTo>
                <a:lnTo>
                  <a:pt x="980384" y="1484660"/>
                </a:lnTo>
                <a:lnTo>
                  <a:pt x="980745" y="1484949"/>
                </a:lnTo>
                <a:lnTo>
                  <a:pt x="980709" y="1486643"/>
                </a:lnTo>
                <a:lnTo>
                  <a:pt x="980384" y="1486931"/>
                </a:lnTo>
                <a:lnTo>
                  <a:pt x="980384" y="1489922"/>
                </a:lnTo>
                <a:lnTo>
                  <a:pt x="980709" y="1490247"/>
                </a:lnTo>
                <a:lnTo>
                  <a:pt x="980709" y="1490859"/>
                </a:lnTo>
                <a:lnTo>
                  <a:pt x="980997" y="1491148"/>
                </a:lnTo>
                <a:lnTo>
                  <a:pt x="980997" y="1491724"/>
                </a:lnTo>
                <a:lnTo>
                  <a:pt x="981178" y="1491832"/>
                </a:lnTo>
                <a:lnTo>
                  <a:pt x="983485" y="1491941"/>
                </a:lnTo>
                <a:lnTo>
                  <a:pt x="983774" y="1492229"/>
                </a:lnTo>
                <a:lnTo>
                  <a:pt x="984459" y="1492229"/>
                </a:lnTo>
                <a:lnTo>
                  <a:pt x="985252" y="1492950"/>
                </a:lnTo>
                <a:lnTo>
                  <a:pt x="985252" y="1495328"/>
                </a:lnTo>
                <a:lnTo>
                  <a:pt x="984783" y="1495725"/>
                </a:lnTo>
                <a:lnTo>
                  <a:pt x="984387" y="1495725"/>
                </a:lnTo>
                <a:lnTo>
                  <a:pt x="984279" y="1495941"/>
                </a:lnTo>
                <a:lnTo>
                  <a:pt x="984279" y="1496229"/>
                </a:lnTo>
                <a:lnTo>
                  <a:pt x="983882" y="1496518"/>
                </a:lnTo>
                <a:lnTo>
                  <a:pt x="983882" y="1497130"/>
                </a:lnTo>
                <a:lnTo>
                  <a:pt x="983557" y="1497419"/>
                </a:lnTo>
                <a:lnTo>
                  <a:pt x="983557" y="1497635"/>
                </a:lnTo>
                <a:lnTo>
                  <a:pt x="983269" y="1497923"/>
                </a:lnTo>
                <a:lnTo>
                  <a:pt x="983269" y="1498248"/>
                </a:lnTo>
                <a:lnTo>
                  <a:pt x="982872" y="1498536"/>
                </a:lnTo>
                <a:lnTo>
                  <a:pt x="982872" y="1498860"/>
                </a:lnTo>
                <a:lnTo>
                  <a:pt x="982584" y="1499149"/>
                </a:lnTo>
                <a:lnTo>
                  <a:pt x="982584" y="1499761"/>
                </a:lnTo>
                <a:lnTo>
                  <a:pt x="981574" y="1500626"/>
                </a:lnTo>
                <a:lnTo>
                  <a:pt x="981574" y="1500951"/>
                </a:lnTo>
                <a:lnTo>
                  <a:pt x="980889" y="1501527"/>
                </a:lnTo>
                <a:lnTo>
                  <a:pt x="980997" y="1502140"/>
                </a:lnTo>
                <a:lnTo>
                  <a:pt x="980601" y="1502464"/>
                </a:lnTo>
                <a:lnTo>
                  <a:pt x="980601" y="1503041"/>
                </a:lnTo>
                <a:lnTo>
                  <a:pt x="979807" y="1503762"/>
                </a:lnTo>
                <a:lnTo>
                  <a:pt x="979483" y="1503762"/>
                </a:lnTo>
                <a:lnTo>
                  <a:pt x="978581" y="1504447"/>
                </a:lnTo>
                <a:lnTo>
                  <a:pt x="978581" y="1504735"/>
                </a:lnTo>
                <a:lnTo>
                  <a:pt x="977968" y="1505348"/>
                </a:lnTo>
                <a:lnTo>
                  <a:pt x="977968" y="1506249"/>
                </a:lnTo>
                <a:lnTo>
                  <a:pt x="977608" y="1506537"/>
                </a:lnTo>
                <a:lnTo>
                  <a:pt x="977608" y="1508051"/>
                </a:lnTo>
                <a:lnTo>
                  <a:pt x="977319" y="1508339"/>
                </a:lnTo>
                <a:lnTo>
                  <a:pt x="977319" y="1509564"/>
                </a:lnTo>
                <a:lnTo>
                  <a:pt x="976526" y="1510249"/>
                </a:lnTo>
                <a:lnTo>
                  <a:pt x="975480" y="1510249"/>
                </a:lnTo>
                <a:lnTo>
                  <a:pt x="974615" y="1510934"/>
                </a:lnTo>
                <a:lnTo>
                  <a:pt x="974615" y="1511258"/>
                </a:lnTo>
                <a:lnTo>
                  <a:pt x="974507" y="1511438"/>
                </a:lnTo>
                <a:lnTo>
                  <a:pt x="974218" y="1511438"/>
                </a:lnTo>
                <a:lnTo>
                  <a:pt x="974038" y="1511547"/>
                </a:lnTo>
                <a:lnTo>
                  <a:pt x="974038" y="1514250"/>
                </a:lnTo>
                <a:lnTo>
                  <a:pt x="971550" y="1516448"/>
                </a:lnTo>
                <a:lnTo>
                  <a:pt x="971226" y="1516448"/>
                </a:lnTo>
                <a:lnTo>
                  <a:pt x="970829" y="1516736"/>
                </a:lnTo>
                <a:lnTo>
                  <a:pt x="970504" y="1516736"/>
                </a:lnTo>
                <a:lnTo>
                  <a:pt x="970216" y="1516448"/>
                </a:lnTo>
                <a:lnTo>
                  <a:pt x="969927" y="1516448"/>
                </a:lnTo>
                <a:lnTo>
                  <a:pt x="969531" y="1516736"/>
                </a:lnTo>
                <a:lnTo>
                  <a:pt x="968629" y="1516736"/>
                </a:lnTo>
                <a:lnTo>
                  <a:pt x="968233" y="1517025"/>
                </a:lnTo>
                <a:lnTo>
                  <a:pt x="967908" y="1517025"/>
                </a:lnTo>
                <a:lnTo>
                  <a:pt x="966754" y="1518034"/>
                </a:lnTo>
                <a:lnTo>
                  <a:pt x="966754" y="1518322"/>
                </a:lnTo>
                <a:lnTo>
                  <a:pt x="966646" y="1518430"/>
                </a:lnTo>
                <a:lnTo>
                  <a:pt x="966249" y="1518430"/>
                </a:lnTo>
                <a:lnTo>
                  <a:pt x="965132" y="1519547"/>
                </a:lnTo>
                <a:lnTo>
                  <a:pt x="965132" y="1519836"/>
                </a:lnTo>
                <a:lnTo>
                  <a:pt x="964951" y="1519944"/>
                </a:lnTo>
                <a:lnTo>
                  <a:pt x="964627" y="1519944"/>
                </a:lnTo>
                <a:lnTo>
                  <a:pt x="964266" y="1520232"/>
                </a:lnTo>
                <a:lnTo>
                  <a:pt x="963942" y="1519944"/>
                </a:lnTo>
                <a:lnTo>
                  <a:pt x="961634" y="1519944"/>
                </a:lnTo>
                <a:lnTo>
                  <a:pt x="961346" y="1520232"/>
                </a:lnTo>
                <a:lnTo>
                  <a:pt x="961057" y="1520232"/>
                </a:lnTo>
                <a:lnTo>
                  <a:pt x="960372" y="1520845"/>
                </a:lnTo>
                <a:lnTo>
                  <a:pt x="960047" y="1520845"/>
                </a:lnTo>
                <a:lnTo>
                  <a:pt x="959759" y="1521133"/>
                </a:lnTo>
                <a:lnTo>
                  <a:pt x="959326" y="1521133"/>
                </a:lnTo>
                <a:lnTo>
                  <a:pt x="958858" y="1521530"/>
                </a:lnTo>
                <a:lnTo>
                  <a:pt x="958858" y="1521818"/>
                </a:lnTo>
                <a:lnTo>
                  <a:pt x="958533" y="1522142"/>
                </a:lnTo>
                <a:lnTo>
                  <a:pt x="958533" y="1522431"/>
                </a:lnTo>
                <a:lnTo>
                  <a:pt x="957848" y="1523043"/>
                </a:lnTo>
                <a:lnTo>
                  <a:pt x="957848" y="1523224"/>
                </a:lnTo>
                <a:lnTo>
                  <a:pt x="957271" y="1523944"/>
                </a:lnTo>
                <a:lnTo>
                  <a:pt x="957271" y="1524125"/>
                </a:lnTo>
                <a:lnTo>
                  <a:pt x="956838" y="1524449"/>
                </a:lnTo>
                <a:lnTo>
                  <a:pt x="956838" y="1524737"/>
                </a:lnTo>
                <a:lnTo>
                  <a:pt x="956225" y="1525350"/>
                </a:lnTo>
                <a:lnTo>
                  <a:pt x="956225" y="1525638"/>
                </a:lnTo>
                <a:lnTo>
                  <a:pt x="955865" y="1525927"/>
                </a:lnTo>
                <a:lnTo>
                  <a:pt x="955865" y="1526251"/>
                </a:lnTo>
                <a:lnTo>
                  <a:pt x="955252" y="1526828"/>
                </a:lnTo>
                <a:lnTo>
                  <a:pt x="955252" y="1527440"/>
                </a:lnTo>
                <a:lnTo>
                  <a:pt x="954855" y="1527729"/>
                </a:lnTo>
                <a:lnTo>
                  <a:pt x="954855" y="1528341"/>
                </a:lnTo>
                <a:lnTo>
                  <a:pt x="954783" y="1528449"/>
                </a:lnTo>
                <a:lnTo>
                  <a:pt x="954350" y="1528449"/>
                </a:lnTo>
                <a:lnTo>
                  <a:pt x="952764" y="1529927"/>
                </a:lnTo>
                <a:lnTo>
                  <a:pt x="952475" y="1529927"/>
                </a:lnTo>
                <a:lnTo>
                  <a:pt x="951754" y="1530540"/>
                </a:lnTo>
                <a:lnTo>
                  <a:pt x="951466" y="1530540"/>
                </a:lnTo>
                <a:lnTo>
                  <a:pt x="951069" y="1530828"/>
                </a:lnTo>
                <a:lnTo>
                  <a:pt x="950781" y="1530828"/>
                </a:lnTo>
                <a:lnTo>
                  <a:pt x="949194" y="1532234"/>
                </a:lnTo>
                <a:lnTo>
                  <a:pt x="948761" y="1532234"/>
                </a:lnTo>
                <a:lnTo>
                  <a:pt x="948689" y="1532414"/>
                </a:lnTo>
                <a:lnTo>
                  <a:pt x="948689" y="1532738"/>
                </a:lnTo>
                <a:lnTo>
                  <a:pt x="948293" y="1533027"/>
                </a:lnTo>
                <a:lnTo>
                  <a:pt x="948293" y="1533351"/>
                </a:lnTo>
                <a:lnTo>
                  <a:pt x="947680" y="1533928"/>
                </a:lnTo>
                <a:lnTo>
                  <a:pt x="947680" y="1534144"/>
                </a:lnTo>
                <a:lnTo>
                  <a:pt x="946454" y="1535225"/>
                </a:lnTo>
                <a:lnTo>
                  <a:pt x="946165" y="1535225"/>
                </a:lnTo>
                <a:lnTo>
                  <a:pt x="945480" y="1535838"/>
                </a:lnTo>
                <a:lnTo>
                  <a:pt x="945300" y="1535838"/>
                </a:lnTo>
                <a:lnTo>
                  <a:pt x="944579" y="1536342"/>
                </a:lnTo>
                <a:lnTo>
                  <a:pt x="943966" y="1536342"/>
                </a:lnTo>
                <a:lnTo>
                  <a:pt x="943569" y="1536631"/>
                </a:lnTo>
                <a:lnTo>
                  <a:pt x="943280" y="1536631"/>
                </a:lnTo>
                <a:lnTo>
                  <a:pt x="942776" y="1537135"/>
                </a:lnTo>
                <a:lnTo>
                  <a:pt x="942776" y="1537423"/>
                </a:lnTo>
                <a:lnTo>
                  <a:pt x="942271" y="1537820"/>
                </a:lnTo>
                <a:lnTo>
                  <a:pt x="941694" y="1537820"/>
                </a:lnTo>
                <a:lnTo>
                  <a:pt x="941297" y="1538144"/>
                </a:lnTo>
                <a:lnTo>
                  <a:pt x="940684" y="1538144"/>
                </a:lnTo>
                <a:lnTo>
                  <a:pt x="940288" y="1538433"/>
                </a:lnTo>
                <a:lnTo>
                  <a:pt x="939999" y="1538433"/>
                </a:lnTo>
                <a:lnTo>
                  <a:pt x="938917" y="1539442"/>
                </a:lnTo>
                <a:lnTo>
                  <a:pt x="938917" y="1539730"/>
                </a:lnTo>
                <a:lnTo>
                  <a:pt x="938485" y="1540018"/>
                </a:lnTo>
                <a:lnTo>
                  <a:pt x="938485" y="1543622"/>
                </a:lnTo>
                <a:lnTo>
                  <a:pt x="938088" y="1543911"/>
                </a:lnTo>
                <a:lnTo>
                  <a:pt x="938088" y="1544704"/>
                </a:lnTo>
                <a:lnTo>
                  <a:pt x="937800" y="1545028"/>
                </a:lnTo>
                <a:lnTo>
                  <a:pt x="937800" y="1547118"/>
                </a:lnTo>
                <a:lnTo>
                  <a:pt x="937511" y="1547407"/>
                </a:lnTo>
                <a:lnTo>
                  <a:pt x="937511" y="1547731"/>
                </a:lnTo>
                <a:lnTo>
                  <a:pt x="936790" y="1548308"/>
                </a:lnTo>
                <a:lnTo>
                  <a:pt x="936790" y="1548920"/>
                </a:lnTo>
                <a:lnTo>
                  <a:pt x="936393" y="1549209"/>
                </a:lnTo>
                <a:lnTo>
                  <a:pt x="936393" y="1549821"/>
                </a:lnTo>
                <a:lnTo>
                  <a:pt x="934879" y="1551119"/>
                </a:lnTo>
                <a:lnTo>
                  <a:pt x="934302" y="1551119"/>
                </a:lnTo>
                <a:lnTo>
                  <a:pt x="933977" y="1550830"/>
                </a:lnTo>
                <a:lnTo>
                  <a:pt x="933617" y="1550830"/>
                </a:lnTo>
                <a:lnTo>
                  <a:pt x="933292" y="1550506"/>
                </a:lnTo>
                <a:lnTo>
                  <a:pt x="933004" y="1550506"/>
                </a:lnTo>
                <a:lnTo>
                  <a:pt x="932283" y="1549929"/>
                </a:lnTo>
                <a:lnTo>
                  <a:pt x="931994" y="1549929"/>
                </a:lnTo>
                <a:lnTo>
                  <a:pt x="931670" y="1549605"/>
                </a:lnTo>
                <a:lnTo>
                  <a:pt x="931309" y="1549605"/>
                </a:lnTo>
                <a:lnTo>
                  <a:pt x="930985" y="1549317"/>
                </a:lnTo>
                <a:lnTo>
                  <a:pt x="930696" y="1549317"/>
                </a:lnTo>
                <a:lnTo>
                  <a:pt x="929723" y="1548416"/>
                </a:lnTo>
                <a:lnTo>
                  <a:pt x="929398" y="1548416"/>
                </a:lnTo>
                <a:lnTo>
                  <a:pt x="928388" y="1547515"/>
                </a:lnTo>
                <a:lnTo>
                  <a:pt x="928064" y="1547407"/>
                </a:lnTo>
                <a:lnTo>
                  <a:pt x="927703" y="1547118"/>
                </a:lnTo>
                <a:lnTo>
                  <a:pt x="927090" y="1547118"/>
                </a:lnTo>
                <a:lnTo>
                  <a:pt x="926802" y="1546830"/>
                </a:lnTo>
                <a:lnTo>
                  <a:pt x="924783" y="1546830"/>
                </a:lnTo>
                <a:lnTo>
                  <a:pt x="924602" y="1546722"/>
                </a:lnTo>
                <a:lnTo>
                  <a:pt x="924602" y="1546434"/>
                </a:lnTo>
                <a:lnTo>
                  <a:pt x="924314" y="1546109"/>
                </a:lnTo>
                <a:lnTo>
                  <a:pt x="924711" y="1545821"/>
                </a:lnTo>
                <a:lnTo>
                  <a:pt x="924711" y="1545208"/>
                </a:lnTo>
                <a:lnTo>
                  <a:pt x="924206" y="1544704"/>
                </a:lnTo>
                <a:lnTo>
                  <a:pt x="923881" y="1545028"/>
                </a:lnTo>
                <a:lnTo>
                  <a:pt x="921934" y="1545028"/>
                </a:lnTo>
                <a:lnTo>
                  <a:pt x="921501" y="1545316"/>
                </a:lnTo>
                <a:lnTo>
                  <a:pt x="920600" y="1545316"/>
                </a:lnTo>
                <a:lnTo>
                  <a:pt x="920239" y="1545641"/>
                </a:lnTo>
                <a:lnTo>
                  <a:pt x="918941" y="1545533"/>
                </a:lnTo>
                <a:lnTo>
                  <a:pt x="918617" y="1545821"/>
                </a:lnTo>
                <a:lnTo>
                  <a:pt x="917355" y="1545821"/>
                </a:lnTo>
                <a:lnTo>
                  <a:pt x="916922" y="1546145"/>
                </a:lnTo>
                <a:lnTo>
                  <a:pt x="916634" y="1546145"/>
                </a:lnTo>
                <a:lnTo>
                  <a:pt x="914650" y="1547911"/>
                </a:lnTo>
                <a:lnTo>
                  <a:pt x="914362" y="1547911"/>
                </a:lnTo>
                <a:lnTo>
                  <a:pt x="913352" y="1548812"/>
                </a:lnTo>
                <a:lnTo>
                  <a:pt x="913028" y="1548740"/>
                </a:lnTo>
                <a:lnTo>
                  <a:pt x="912667" y="1549137"/>
                </a:lnTo>
                <a:lnTo>
                  <a:pt x="912054" y="1549028"/>
                </a:lnTo>
                <a:lnTo>
                  <a:pt x="911621" y="1549317"/>
                </a:lnTo>
                <a:lnTo>
                  <a:pt x="911045" y="1549317"/>
                </a:lnTo>
                <a:lnTo>
                  <a:pt x="910648" y="1549641"/>
                </a:lnTo>
                <a:lnTo>
                  <a:pt x="910359" y="1549641"/>
                </a:lnTo>
                <a:lnTo>
                  <a:pt x="909061" y="1550830"/>
                </a:lnTo>
                <a:lnTo>
                  <a:pt x="908052" y="1550830"/>
                </a:lnTo>
                <a:lnTo>
                  <a:pt x="907547" y="1550326"/>
                </a:lnTo>
                <a:lnTo>
                  <a:pt x="907547" y="1550038"/>
                </a:lnTo>
                <a:lnTo>
                  <a:pt x="907367" y="1549929"/>
                </a:lnTo>
                <a:lnTo>
                  <a:pt x="906068" y="1549821"/>
                </a:lnTo>
                <a:lnTo>
                  <a:pt x="905455" y="1549245"/>
                </a:lnTo>
                <a:lnTo>
                  <a:pt x="905167" y="1549245"/>
                </a:lnTo>
                <a:lnTo>
                  <a:pt x="904770" y="1548920"/>
                </a:lnTo>
                <a:lnTo>
                  <a:pt x="902859" y="1548920"/>
                </a:lnTo>
                <a:lnTo>
                  <a:pt x="902463" y="1549245"/>
                </a:lnTo>
                <a:lnTo>
                  <a:pt x="899903" y="1549245"/>
                </a:lnTo>
                <a:lnTo>
                  <a:pt x="899578" y="1549533"/>
                </a:lnTo>
                <a:lnTo>
                  <a:pt x="898604" y="1549533"/>
                </a:lnTo>
                <a:lnTo>
                  <a:pt x="898208" y="1549821"/>
                </a:lnTo>
                <a:lnTo>
                  <a:pt x="896297" y="1549749"/>
                </a:lnTo>
                <a:lnTo>
                  <a:pt x="896008" y="1550038"/>
                </a:lnTo>
                <a:lnTo>
                  <a:pt x="894314" y="1550038"/>
                </a:lnTo>
                <a:lnTo>
                  <a:pt x="893989" y="1550326"/>
                </a:lnTo>
                <a:lnTo>
                  <a:pt x="893592" y="1550326"/>
                </a:lnTo>
                <a:lnTo>
                  <a:pt x="893015" y="1550939"/>
                </a:lnTo>
                <a:lnTo>
                  <a:pt x="892691" y="1550939"/>
                </a:lnTo>
                <a:lnTo>
                  <a:pt x="892294" y="1551155"/>
                </a:lnTo>
                <a:lnTo>
                  <a:pt x="892006" y="1551155"/>
                </a:lnTo>
                <a:lnTo>
                  <a:pt x="891681" y="1551443"/>
                </a:lnTo>
                <a:lnTo>
                  <a:pt x="891285" y="1551443"/>
                </a:lnTo>
                <a:lnTo>
                  <a:pt x="890996" y="1551731"/>
                </a:lnTo>
                <a:lnTo>
                  <a:pt x="890708" y="1551731"/>
                </a:lnTo>
                <a:lnTo>
                  <a:pt x="890311" y="1552056"/>
                </a:lnTo>
                <a:lnTo>
                  <a:pt x="889987" y="1552056"/>
                </a:lnTo>
                <a:lnTo>
                  <a:pt x="889193" y="1552741"/>
                </a:lnTo>
                <a:lnTo>
                  <a:pt x="889193" y="1553029"/>
                </a:lnTo>
                <a:lnTo>
                  <a:pt x="888400" y="1553858"/>
                </a:lnTo>
                <a:lnTo>
                  <a:pt x="888003" y="1553858"/>
                </a:lnTo>
                <a:lnTo>
                  <a:pt x="887931" y="1553930"/>
                </a:lnTo>
                <a:lnTo>
                  <a:pt x="887715" y="1554110"/>
                </a:lnTo>
                <a:lnTo>
                  <a:pt x="887318" y="1554002"/>
                </a:lnTo>
                <a:lnTo>
                  <a:pt x="887030" y="1554326"/>
                </a:lnTo>
                <a:lnTo>
                  <a:pt x="886705" y="1554326"/>
                </a:lnTo>
                <a:lnTo>
                  <a:pt x="886309" y="1554615"/>
                </a:lnTo>
                <a:lnTo>
                  <a:pt x="885732" y="1554615"/>
                </a:lnTo>
                <a:lnTo>
                  <a:pt x="883136" y="1554939"/>
                </a:lnTo>
                <a:lnTo>
                  <a:pt x="881441" y="1554939"/>
                </a:lnTo>
                <a:lnTo>
                  <a:pt x="881152" y="1554615"/>
                </a:lnTo>
                <a:lnTo>
                  <a:pt x="876248" y="1554507"/>
                </a:lnTo>
                <a:lnTo>
                  <a:pt x="875744" y="1554038"/>
                </a:lnTo>
                <a:lnTo>
                  <a:pt x="875744" y="1553714"/>
                </a:lnTo>
                <a:lnTo>
                  <a:pt x="875563" y="1553642"/>
                </a:lnTo>
                <a:lnTo>
                  <a:pt x="874950" y="1553642"/>
                </a:lnTo>
                <a:lnTo>
                  <a:pt x="874482" y="1553137"/>
                </a:lnTo>
                <a:lnTo>
                  <a:pt x="874482" y="1552236"/>
                </a:lnTo>
                <a:lnTo>
                  <a:pt x="874265" y="1552128"/>
                </a:lnTo>
                <a:lnTo>
                  <a:pt x="873075" y="1552128"/>
                </a:lnTo>
                <a:lnTo>
                  <a:pt x="872102" y="1551263"/>
                </a:lnTo>
                <a:lnTo>
                  <a:pt x="872967" y="1552128"/>
                </a:lnTo>
                <a:lnTo>
                  <a:pt x="872679" y="1552344"/>
                </a:lnTo>
                <a:lnTo>
                  <a:pt x="872282" y="1552344"/>
                </a:lnTo>
                <a:lnTo>
                  <a:pt x="871777" y="1552849"/>
                </a:lnTo>
                <a:lnTo>
                  <a:pt x="871777" y="1553137"/>
                </a:lnTo>
                <a:lnTo>
                  <a:pt x="871200" y="1553750"/>
                </a:lnTo>
                <a:lnTo>
                  <a:pt x="871200" y="1554002"/>
                </a:lnTo>
                <a:lnTo>
                  <a:pt x="870984" y="1554074"/>
                </a:lnTo>
                <a:lnTo>
                  <a:pt x="870010" y="1554074"/>
                </a:lnTo>
                <a:lnTo>
                  <a:pt x="869001" y="1554975"/>
                </a:lnTo>
                <a:lnTo>
                  <a:pt x="867414" y="1554867"/>
                </a:lnTo>
                <a:lnTo>
                  <a:pt x="867018" y="1555191"/>
                </a:lnTo>
                <a:lnTo>
                  <a:pt x="865719" y="1555191"/>
                </a:lnTo>
                <a:lnTo>
                  <a:pt x="865611" y="1555372"/>
                </a:lnTo>
                <a:lnTo>
                  <a:pt x="865611" y="1555696"/>
                </a:lnTo>
                <a:lnTo>
                  <a:pt x="865431" y="1555768"/>
                </a:lnTo>
                <a:lnTo>
                  <a:pt x="865143" y="1555768"/>
                </a:lnTo>
                <a:lnTo>
                  <a:pt x="863628" y="1557065"/>
                </a:lnTo>
                <a:lnTo>
                  <a:pt x="863520" y="1557966"/>
                </a:lnTo>
                <a:lnTo>
                  <a:pt x="863231" y="1558291"/>
                </a:lnTo>
                <a:lnTo>
                  <a:pt x="863231" y="1558579"/>
                </a:lnTo>
                <a:lnTo>
                  <a:pt x="862042" y="1559588"/>
                </a:lnTo>
                <a:lnTo>
                  <a:pt x="861717" y="1559588"/>
                </a:lnTo>
                <a:lnTo>
                  <a:pt x="861429" y="1559877"/>
                </a:lnTo>
                <a:lnTo>
                  <a:pt x="860743" y="1559877"/>
                </a:lnTo>
                <a:lnTo>
                  <a:pt x="860419" y="1560165"/>
                </a:lnTo>
                <a:lnTo>
                  <a:pt x="860130" y="1560165"/>
                </a:lnTo>
                <a:lnTo>
                  <a:pt x="859734" y="1560489"/>
                </a:lnTo>
                <a:lnTo>
                  <a:pt x="859121" y="1560381"/>
                </a:lnTo>
                <a:lnTo>
                  <a:pt x="857751" y="1561571"/>
                </a:lnTo>
                <a:lnTo>
                  <a:pt x="857426" y="1561571"/>
                </a:lnTo>
                <a:lnTo>
                  <a:pt x="857354" y="1561787"/>
                </a:lnTo>
                <a:lnTo>
                  <a:pt x="857246" y="1561967"/>
                </a:lnTo>
                <a:lnTo>
                  <a:pt x="856957" y="1562291"/>
                </a:lnTo>
                <a:lnTo>
                  <a:pt x="856957" y="1562868"/>
                </a:lnTo>
                <a:lnTo>
                  <a:pt x="856741" y="1563084"/>
                </a:lnTo>
                <a:lnTo>
                  <a:pt x="856453" y="1563084"/>
                </a:lnTo>
                <a:lnTo>
                  <a:pt x="854938" y="1564382"/>
                </a:lnTo>
                <a:lnTo>
                  <a:pt x="854938" y="1564670"/>
                </a:lnTo>
                <a:lnTo>
                  <a:pt x="854541" y="1564994"/>
                </a:lnTo>
                <a:lnTo>
                  <a:pt x="854541" y="1565283"/>
                </a:lnTo>
                <a:lnTo>
                  <a:pt x="853928" y="1565895"/>
                </a:lnTo>
                <a:lnTo>
                  <a:pt x="853928" y="1566076"/>
                </a:lnTo>
                <a:lnTo>
                  <a:pt x="853532" y="1566400"/>
                </a:lnTo>
                <a:lnTo>
                  <a:pt x="853532" y="1566688"/>
                </a:lnTo>
                <a:lnTo>
                  <a:pt x="853460" y="1566868"/>
                </a:lnTo>
                <a:lnTo>
                  <a:pt x="852450" y="1566868"/>
                </a:lnTo>
                <a:lnTo>
                  <a:pt x="852270" y="1566977"/>
                </a:lnTo>
                <a:lnTo>
                  <a:pt x="852270" y="1567301"/>
                </a:lnTo>
                <a:lnTo>
                  <a:pt x="852558" y="1567589"/>
                </a:lnTo>
                <a:lnTo>
                  <a:pt x="852558" y="1567878"/>
                </a:lnTo>
                <a:lnTo>
                  <a:pt x="852270" y="1568202"/>
                </a:lnTo>
                <a:lnTo>
                  <a:pt x="852270" y="1568490"/>
                </a:lnTo>
                <a:lnTo>
                  <a:pt x="851549" y="1569103"/>
                </a:lnTo>
                <a:lnTo>
                  <a:pt x="851549" y="1569391"/>
                </a:lnTo>
                <a:lnTo>
                  <a:pt x="851260" y="1569716"/>
                </a:lnTo>
                <a:lnTo>
                  <a:pt x="851260" y="1569968"/>
                </a:lnTo>
                <a:lnTo>
                  <a:pt x="850070" y="1570977"/>
                </a:lnTo>
                <a:lnTo>
                  <a:pt x="849746" y="1570977"/>
                </a:lnTo>
                <a:lnTo>
                  <a:pt x="848556" y="1571950"/>
                </a:lnTo>
                <a:lnTo>
                  <a:pt x="848556" y="1572563"/>
                </a:lnTo>
                <a:lnTo>
                  <a:pt x="846068" y="1574761"/>
                </a:lnTo>
                <a:lnTo>
                  <a:pt x="845779" y="1574761"/>
                </a:lnTo>
                <a:lnTo>
                  <a:pt x="842895" y="1577140"/>
                </a:lnTo>
                <a:lnTo>
                  <a:pt x="842895" y="1577464"/>
                </a:lnTo>
                <a:lnTo>
                  <a:pt x="841885" y="1578329"/>
                </a:lnTo>
                <a:lnTo>
                  <a:pt x="841885" y="1578654"/>
                </a:lnTo>
                <a:lnTo>
                  <a:pt x="841597" y="1578942"/>
                </a:lnTo>
                <a:lnTo>
                  <a:pt x="841597" y="1579843"/>
                </a:lnTo>
                <a:lnTo>
                  <a:pt x="840695" y="1580528"/>
                </a:lnTo>
                <a:lnTo>
                  <a:pt x="840407" y="1580528"/>
                </a:lnTo>
                <a:lnTo>
                  <a:pt x="839397" y="1581429"/>
                </a:lnTo>
                <a:lnTo>
                  <a:pt x="839109" y="1581429"/>
                </a:lnTo>
                <a:lnTo>
                  <a:pt x="838099" y="1582222"/>
                </a:lnTo>
                <a:lnTo>
                  <a:pt x="837125" y="1582222"/>
                </a:lnTo>
                <a:lnTo>
                  <a:pt x="836729" y="1582546"/>
                </a:lnTo>
                <a:lnTo>
                  <a:pt x="836404" y="1582546"/>
                </a:lnTo>
                <a:lnTo>
                  <a:pt x="836116" y="1582834"/>
                </a:lnTo>
                <a:lnTo>
                  <a:pt x="835395" y="1582834"/>
                </a:lnTo>
                <a:lnTo>
                  <a:pt x="835106" y="1583123"/>
                </a:lnTo>
                <a:lnTo>
                  <a:pt x="833123" y="1583051"/>
                </a:lnTo>
                <a:lnTo>
                  <a:pt x="832798" y="1583339"/>
                </a:lnTo>
                <a:lnTo>
                  <a:pt x="832113" y="1583339"/>
                </a:lnTo>
                <a:lnTo>
                  <a:pt x="831428" y="1583952"/>
                </a:lnTo>
                <a:lnTo>
                  <a:pt x="831104" y="1583952"/>
                </a:lnTo>
                <a:lnTo>
                  <a:pt x="830815" y="1584240"/>
                </a:lnTo>
                <a:lnTo>
                  <a:pt x="830419" y="1584240"/>
                </a:lnTo>
                <a:lnTo>
                  <a:pt x="829806" y="1584853"/>
                </a:lnTo>
                <a:lnTo>
                  <a:pt x="829409" y="1584853"/>
                </a:lnTo>
                <a:lnTo>
                  <a:pt x="829337" y="1584961"/>
                </a:lnTo>
                <a:lnTo>
                  <a:pt x="829337" y="1585249"/>
                </a:lnTo>
                <a:lnTo>
                  <a:pt x="828832" y="1585645"/>
                </a:lnTo>
                <a:lnTo>
                  <a:pt x="828435" y="1585645"/>
                </a:lnTo>
                <a:lnTo>
                  <a:pt x="828111" y="1585934"/>
                </a:lnTo>
                <a:lnTo>
                  <a:pt x="827822" y="1585934"/>
                </a:lnTo>
                <a:lnTo>
                  <a:pt x="827426" y="1586258"/>
                </a:lnTo>
                <a:lnTo>
                  <a:pt x="826524" y="1586258"/>
                </a:lnTo>
                <a:lnTo>
                  <a:pt x="826128" y="1586546"/>
                </a:lnTo>
                <a:lnTo>
                  <a:pt x="825551" y="1586546"/>
                </a:lnTo>
                <a:lnTo>
                  <a:pt x="824830" y="1587051"/>
                </a:lnTo>
                <a:lnTo>
                  <a:pt x="823531" y="1587051"/>
                </a:lnTo>
                <a:lnTo>
                  <a:pt x="823243" y="1586727"/>
                </a:lnTo>
                <a:lnTo>
                  <a:pt x="822233" y="1586727"/>
                </a:lnTo>
                <a:lnTo>
                  <a:pt x="821260" y="1585862"/>
                </a:lnTo>
                <a:lnTo>
                  <a:pt x="820539" y="1585862"/>
                </a:lnTo>
                <a:lnTo>
                  <a:pt x="819962" y="1585249"/>
                </a:lnTo>
                <a:lnTo>
                  <a:pt x="819565" y="1585249"/>
                </a:lnTo>
                <a:lnTo>
                  <a:pt x="818447" y="1584132"/>
                </a:lnTo>
                <a:lnTo>
                  <a:pt x="818447" y="1583843"/>
                </a:lnTo>
                <a:lnTo>
                  <a:pt x="817185" y="1582654"/>
                </a:lnTo>
                <a:lnTo>
                  <a:pt x="817185" y="1582330"/>
                </a:lnTo>
                <a:lnTo>
                  <a:pt x="815779" y="1580960"/>
                </a:lnTo>
                <a:lnTo>
                  <a:pt x="815382" y="1580960"/>
                </a:lnTo>
                <a:lnTo>
                  <a:pt x="814769" y="1580348"/>
                </a:lnTo>
                <a:lnTo>
                  <a:pt x="814481" y="1580348"/>
                </a:lnTo>
                <a:lnTo>
                  <a:pt x="814084" y="1580059"/>
                </a:lnTo>
                <a:lnTo>
                  <a:pt x="813760" y="1580059"/>
                </a:lnTo>
                <a:lnTo>
                  <a:pt x="813471" y="1579735"/>
                </a:lnTo>
                <a:lnTo>
                  <a:pt x="813183" y="1579735"/>
                </a:lnTo>
                <a:lnTo>
                  <a:pt x="812786" y="1579446"/>
                </a:lnTo>
                <a:lnTo>
                  <a:pt x="812462" y="1579446"/>
                </a:lnTo>
                <a:lnTo>
                  <a:pt x="812173" y="1579122"/>
                </a:lnTo>
                <a:lnTo>
                  <a:pt x="811849" y="1579122"/>
                </a:lnTo>
                <a:lnTo>
                  <a:pt x="811452" y="1578834"/>
                </a:lnTo>
                <a:lnTo>
                  <a:pt x="810875" y="1578834"/>
                </a:lnTo>
                <a:lnTo>
                  <a:pt x="810551" y="1578437"/>
                </a:lnTo>
                <a:lnTo>
                  <a:pt x="809180" y="1578437"/>
                </a:lnTo>
                <a:lnTo>
                  <a:pt x="808567" y="1577825"/>
                </a:lnTo>
                <a:lnTo>
                  <a:pt x="808387" y="1577933"/>
                </a:lnTo>
                <a:lnTo>
                  <a:pt x="808135" y="1577681"/>
                </a:lnTo>
                <a:lnTo>
                  <a:pt x="808099" y="1577717"/>
                </a:lnTo>
                <a:lnTo>
                  <a:pt x="808351" y="1577969"/>
                </a:lnTo>
                <a:lnTo>
                  <a:pt x="808351" y="1578365"/>
                </a:lnTo>
                <a:lnTo>
                  <a:pt x="809469" y="1579374"/>
                </a:lnTo>
                <a:lnTo>
                  <a:pt x="809865" y="1579374"/>
                </a:lnTo>
                <a:lnTo>
                  <a:pt x="810154" y="1579699"/>
                </a:lnTo>
                <a:lnTo>
                  <a:pt x="811164" y="1579771"/>
                </a:lnTo>
                <a:lnTo>
                  <a:pt x="811452" y="1580095"/>
                </a:lnTo>
                <a:lnTo>
                  <a:pt x="812173" y="1580095"/>
                </a:lnTo>
                <a:lnTo>
                  <a:pt x="812462" y="1580384"/>
                </a:lnTo>
                <a:lnTo>
                  <a:pt x="813183" y="1580384"/>
                </a:lnTo>
                <a:lnTo>
                  <a:pt x="813760" y="1580996"/>
                </a:lnTo>
                <a:lnTo>
                  <a:pt x="814084" y="1580996"/>
                </a:lnTo>
                <a:lnTo>
                  <a:pt x="814481" y="1580672"/>
                </a:lnTo>
                <a:lnTo>
                  <a:pt x="815346" y="1581573"/>
                </a:lnTo>
                <a:lnTo>
                  <a:pt x="815743" y="1581573"/>
                </a:lnTo>
                <a:lnTo>
                  <a:pt x="815851" y="1581789"/>
                </a:lnTo>
                <a:lnTo>
                  <a:pt x="815743" y="1581861"/>
                </a:lnTo>
                <a:lnTo>
                  <a:pt x="815058" y="1581861"/>
                </a:lnTo>
                <a:lnTo>
                  <a:pt x="814841" y="1582077"/>
                </a:lnTo>
                <a:lnTo>
                  <a:pt x="815058" y="1582186"/>
                </a:lnTo>
                <a:lnTo>
                  <a:pt x="815346" y="1582186"/>
                </a:lnTo>
                <a:lnTo>
                  <a:pt x="815743" y="1582474"/>
                </a:lnTo>
                <a:lnTo>
                  <a:pt x="816067" y="1582474"/>
                </a:lnTo>
                <a:lnTo>
                  <a:pt x="816861" y="1583267"/>
                </a:lnTo>
                <a:lnTo>
                  <a:pt x="816861" y="1583555"/>
                </a:lnTo>
                <a:lnTo>
                  <a:pt x="817438" y="1584168"/>
                </a:lnTo>
                <a:lnTo>
                  <a:pt x="817438" y="1584456"/>
                </a:lnTo>
                <a:lnTo>
                  <a:pt x="818159" y="1585069"/>
                </a:lnTo>
                <a:lnTo>
                  <a:pt x="818159" y="1585357"/>
                </a:lnTo>
                <a:lnTo>
                  <a:pt x="818952" y="1586186"/>
                </a:lnTo>
                <a:lnTo>
                  <a:pt x="819241" y="1586186"/>
                </a:lnTo>
                <a:lnTo>
                  <a:pt x="819565" y="1586474"/>
                </a:lnTo>
                <a:lnTo>
                  <a:pt x="820250" y="1586474"/>
                </a:lnTo>
                <a:lnTo>
                  <a:pt x="820575" y="1586763"/>
                </a:lnTo>
                <a:lnTo>
                  <a:pt x="820863" y="1586763"/>
                </a:lnTo>
                <a:lnTo>
                  <a:pt x="822053" y="1587772"/>
                </a:lnTo>
                <a:lnTo>
                  <a:pt x="822053" y="1588060"/>
                </a:lnTo>
                <a:lnTo>
                  <a:pt x="822342" y="1588384"/>
                </a:lnTo>
                <a:lnTo>
                  <a:pt x="822342" y="1588961"/>
                </a:lnTo>
                <a:lnTo>
                  <a:pt x="821476" y="1589754"/>
                </a:lnTo>
                <a:lnTo>
                  <a:pt x="819565" y="1589682"/>
                </a:lnTo>
                <a:lnTo>
                  <a:pt x="819385" y="1589862"/>
                </a:lnTo>
                <a:lnTo>
                  <a:pt x="819854" y="1590259"/>
                </a:lnTo>
                <a:lnTo>
                  <a:pt x="821837" y="1590367"/>
                </a:lnTo>
                <a:lnTo>
                  <a:pt x="822666" y="1589574"/>
                </a:lnTo>
                <a:lnTo>
                  <a:pt x="822666" y="1589249"/>
                </a:lnTo>
                <a:lnTo>
                  <a:pt x="823135" y="1588853"/>
                </a:lnTo>
                <a:lnTo>
                  <a:pt x="823856" y="1588853"/>
                </a:lnTo>
                <a:lnTo>
                  <a:pt x="824144" y="1589177"/>
                </a:lnTo>
                <a:lnTo>
                  <a:pt x="825154" y="1589177"/>
                </a:lnTo>
                <a:lnTo>
                  <a:pt x="825479" y="1589466"/>
                </a:lnTo>
                <a:lnTo>
                  <a:pt x="828471" y="1589574"/>
                </a:lnTo>
                <a:lnTo>
                  <a:pt x="828760" y="1589286"/>
                </a:lnTo>
                <a:lnTo>
                  <a:pt x="831068" y="1589286"/>
                </a:lnTo>
                <a:lnTo>
                  <a:pt x="831464" y="1589069"/>
                </a:lnTo>
                <a:lnTo>
                  <a:pt x="832366" y="1589069"/>
                </a:lnTo>
                <a:lnTo>
                  <a:pt x="832330" y="1589105"/>
                </a:lnTo>
                <a:lnTo>
                  <a:pt x="832510" y="1589105"/>
                </a:lnTo>
                <a:lnTo>
                  <a:pt x="832907" y="1588817"/>
                </a:lnTo>
                <a:lnTo>
                  <a:pt x="833916" y="1588817"/>
                </a:lnTo>
                <a:lnTo>
                  <a:pt x="834205" y="1588529"/>
                </a:lnTo>
                <a:lnTo>
                  <a:pt x="835214" y="1588529"/>
                </a:lnTo>
                <a:lnTo>
                  <a:pt x="835611" y="1588204"/>
                </a:lnTo>
                <a:lnTo>
                  <a:pt x="836188" y="1588204"/>
                </a:lnTo>
                <a:lnTo>
                  <a:pt x="836512" y="1587916"/>
                </a:lnTo>
                <a:lnTo>
                  <a:pt x="836909" y="1588024"/>
                </a:lnTo>
                <a:lnTo>
                  <a:pt x="837883" y="1587123"/>
                </a:lnTo>
                <a:lnTo>
                  <a:pt x="838207" y="1587123"/>
                </a:lnTo>
                <a:lnTo>
                  <a:pt x="838496" y="1586799"/>
                </a:lnTo>
                <a:lnTo>
                  <a:pt x="839181" y="1586799"/>
                </a:lnTo>
                <a:lnTo>
                  <a:pt x="839505" y="1586510"/>
                </a:lnTo>
                <a:lnTo>
                  <a:pt x="839902" y="1586510"/>
                </a:lnTo>
                <a:lnTo>
                  <a:pt x="840479" y="1586006"/>
                </a:lnTo>
                <a:lnTo>
                  <a:pt x="841200" y="1586006"/>
                </a:lnTo>
                <a:lnTo>
                  <a:pt x="841488" y="1585718"/>
                </a:lnTo>
                <a:lnTo>
                  <a:pt x="841813" y="1585718"/>
                </a:lnTo>
                <a:lnTo>
                  <a:pt x="842498" y="1585105"/>
                </a:lnTo>
                <a:lnTo>
                  <a:pt x="843796" y="1585105"/>
                </a:lnTo>
                <a:lnTo>
                  <a:pt x="843976" y="1585033"/>
                </a:lnTo>
                <a:lnTo>
                  <a:pt x="843976" y="1584708"/>
                </a:lnTo>
                <a:lnTo>
                  <a:pt x="845383" y="1583519"/>
                </a:lnTo>
                <a:lnTo>
                  <a:pt x="845383" y="1583231"/>
                </a:lnTo>
                <a:lnTo>
                  <a:pt x="845491" y="1583123"/>
                </a:lnTo>
                <a:lnTo>
                  <a:pt x="845779" y="1583123"/>
                </a:lnTo>
                <a:lnTo>
                  <a:pt x="845996" y="1583014"/>
                </a:lnTo>
                <a:lnTo>
                  <a:pt x="845996" y="1582618"/>
                </a:lnTo>
                <a:lnTo>
                  <a:pt x="846464" y="1582222"/>
                </a:lnTo>
                <a:lnTo>
                  <a:pt x="846861" y="1582222"/>
                </a:lnTo>
                <a:lnTo>
                  <a:pt x="847186" y="1581933"/>
                </a:lnTo>
                <a:lnTo>
                  <a:pt x="847474" y="1581933"/>
                </a:lnTo>
                <a:lnTo>
                  <a:pt x="847871" y="1581609"/>
                </a:lnTo>
                <a:lnTo>
                  <a:pt x="848195" y="1581609"/>
                </a:lnTo>
                <a:lnTo>
                  <a:pt x="848484" y="1581321"/>
                </a:lnTo>
                <a:lnTo>
                  <a:pt x="848880" y="1581321"/>
                </a:lnTo>
                <a:lnTo>
                  <a:pt x="849169" y="1581104"/>
                </a:lnTo>
                <a:lnTo>
                  <a:pt x="849493" y="1581104"/>
                </a:lnTo>
                <a:lnTo>
                  <a:pt x="850178" y="1580528"/>
                </a:lnTo>
                <a:lnTo>
                  <a:pt x="850467" y="1580528"/>
                </a:lnTo>
                <a:lnTo>
                  <a:pt x="850791" y="1580203"/>
                </a:lnTo>
                <a:lnTo>
                  <a:pt x="851188" y="1580203"/>
                </a:lnTo>
                <a:lnTo>
                  <a:pt x="852198" y="1579338"/>
                </a:lnTo>
                <a:lnTo>
                  <a:pt x="852486" y="1579338"/>
                </a:lnTo>
                <a:lnTo>
                  <a:pt x="853171" y="1578726"/>
                </a:lnTo>
                <a:lnTo>
                  <a:pt x="853496" y="1578834"/>
                </a:lnTo>
                <a:lnTo>
                  <a:pt x="853784" y="1578509"/>
                </a:lnTo>
                <a:lnTo>
                  <a:pt x="854469" y="1578509"/>
                </a:lnTo>
                <a:lnTo>
                  <a:pt x="855190" y="1577933"/>
                </a:lnTo>
                <a:lnTo>
                  <a:pt x="855479" y="1577933"/>
                </a:lnTo>
                <a:lnTo>
                  <a:pt x="855803" y="1577608"/>
                </a:lnTo>
                <a:lnTo>
                  <a:pt x="856200" y="1577608"/>
                </a:lnTo>
                <a:lnTo>
                  <a:pt x="856777" y="1577032"/>
                </a:lnTo>
                <a:lnTo>
                  <a:pt x="857102" y="1577032"/>
                </a:lnTo>
                <a:lnTo>
                  <a:pt x="857498" y="1576707"/>
                </a:lnTo>
                <a:lnTo>
                  <a:pt x="857787" y="1576707"/>
                </a:lnTo>
                <a:lnTo>
                  <a:pt x="857967" y="1576635"/>
                </a:lnTo>
                <a:lnTo>
                  <a:pt x="857967" y="1576311"/>
                </a:lnTo>
                <a:lnTo>
                  <a:pt x="858760" y="1575626"/>
                </a:lnTo>
                <a:lnTo>
                  <a:pt x="859085" y="1575626"/>
                </a:lnTo>
                <a:lnTo>
                  <a:pt x="859481" y="1575302"/>
                </a:lnTo>
                <a:lnTo>
                  <a:pt x="861068" y="1575302"/>
                </a:lnTo>
                <a:lnTo>
                  <a:pt x="861465" y="1575014"/>
                </a:lnTo>
                <a:lnTo>
                  <a:pt x="862763" y="1575014"/>
                </a:lnTo>
                <a:lnTo>
                  <a:pt x="863051" y="1574725"/>
                </a:lnTo>
                <a:lnTo>
                  <a:pt x="863772" y="1574833"/>
                </a:lnTo>
                <a:lnTo>
                  <a:pt x="864061" y="1574509"/>
                </a:lnTo>
                <a:lnTo>
                  <a:pt x="864349" y="1574509"/>
                </a:lnTo>
                <a:lnTo>
                  <a:pt x="866368" y="1572707"/>
                </a:lnTo>
                <a:lnTo>
                  <a:pt x="866765" y="1572707"/>
                </a:lnTo>
                <a:lnTo>
                  <a:pt x="867054" y="1572419"/>
                </a:lnTo>
                <a:lnTo>
                  <a:pt x="867342" y="1572419"/>
                </a:lnTo>
                <a:lnTo>
                  <a:pt x="868063" y="1571914"/>
                </a:lnTo>
                <a:lnTo>
                  <a:pt x="868748" y="1571914"/>
                </a:lnTo>
                <a:lnTo>
                  <a:pt x="869073" y="1571626"/>
                </a:lnTo>
                <a:lnTo>
                  <a:pt x="869361" y="1571626"/>
                </a:lnTo>
                <a:lnTo>
                  <a:pt x="869758" y="1571301"/>
                </a:lnTo>
                <a:lnTo>
                  <a:pt x="870046" y="1571301"/>
                </a:lnTo>
                <a:lnTo>
                  <a:pt x="871056" y="1570436"/>
                </a:lnTo>
                <a:lnTo>
                  <a:pt x="871345" y="1570436"/>
                </a:lnTo>
                <a:lnTo>
                  <a:pt x="872246" y="1569716"/>
                </a:lnTo>
                <a:lnTo>
                  <a:pt x="872246" y="1569427"/>
                </a:lnTo>
                <a:lnTo>
                  <a:pt x="872354" y="1569319"/>
                </a:lnTo>
                <a:lnTo>
                  <a:pt x="872643" y="1569319"/>
                </a:lnTo>
                <a:lnTo>
                  <a:pt x="872859" y="1569139"/>
                </a:lnTo>
                <a:lnTo>
                  <a:pt x="872859" y="1568815"/>
                </a:lnTo>
                <a:lnTo>
                  <a:pt x="873833" y="1567914"/>
                </a:lnTo>
                <a:lnTo>
                  <a:pt x="873833" y="1567733"/>
                </a:lnTo>
                <a:lnTo>
                  <a:pt x="874734" y="1566941"/>
                </a:lnTo>
                <a:lnTo>
                  <a:pt x="875022" y="1566941"/>
                </a:lnTo>
                <a:lnTo>
                  <a:pt x="875347" y="1566616"/>
                </a:lnTo>
                <a:lnTo>
                  <a:pt x="876032" y="1566616"/>
                </a:lnTo>
                <a:lnTo>
                  <a:pt x="876321" y="1566436"/>
                </a:lnTo>
                <a:lnTo>
                  <a:pt x="879313" y="1566436"/>
                </a:lnTo>
                <a:lnTo>
                  <a:pt x="879638" y="1566112"/>
                </a:lnTo>
                <a:lnTo>
                  <a:pt x="879926" y="1566112"/>
                </a:lnTo>
                <a:lnTo>
                  <a:pt x="880323" y="1565823"/>
                </a:lnTo>
                <a:lnTo>
                  <a:pt x="880936" y="1565823"/>
                </a:lnTo>
                <a:lnTo>
                  <a:pt x="881333" y="1565535"/>
                </a:lnTo>
                <a:lnTo>
                  <a:pt x="881946" y="1565535"/>
                </a:lnTo>
                <a:lnTo>
                  <a:pt x="882342" y="1565319"/>
                </a:lnTo>
                <a:lnTo>
                  <a:pt x="882631" y="1565319"/>
                </a:lnTo>
                <a:lnTo>
                  <a:pt x="882919" y="1565643"/>
                </a:lnTo>
                <a:lnTo>
                  <a:pt x="883640" y="1565319"/>
                </a:lnTo>
                <a:lnTo>
                  <a:pt x="884217" y="1565319"/>
                </a:lnTo>
                <a:lnTo>
                  <a:pt x="885119" y="1564634"/>
                </a:lnTo>
                <a:lnTo>
                  <a:pt x="885119" y="1564346"/>
                </a:lnTo>
                <a:lnTo>
                  <a:pt x="885227" y="1564129"/>
                </a:lnTo>
                <a:lnTo>
                  <a:pt x="885624" y="1564129"/>
                </a:lnTo>
                <a:lnTo>
                  <a:pt x="886417" y="1563445"/>
                </a:lnTo>
                <a:lnTo>
                  <a:pt x="886417" y="1563120"/>
                </a:lnTo>
                <a:lnTo>
                  <a:pt x="886922" y="1562724"/>
                </a:lnTo>
                <a:lnTo>
                  <a:pt x="887210" y="1562724"/>
                </a:lnTo>
                <a:lnTo>
                  <a:pt x="888616" y="1561534"/>
                </a:lnTo>
                <a:lnTo>
                  <a:pt x="888905" y="1561534"/>
                </a:lnTo>
                <a:lnTo>
                  <a:pt x="889193" y="1561246"/>
                </a:lnTo>
                <a:lnTo>
                  <a:pt x="890888" y="1561246"/>
                </a:lnTo>
                <a:lnTo>
                  <a:pt x="891681" y="1560525"/>
                </a:lnTo>
                <a:lnTo>
                  <a:pt x="891681" y="1560237"/>
                </a:lnTo>
                <a:lnTo>
                  <a:pt x="892186" y="1559841"/>
                </a:lnTo>
                <a:lnTo>
                  <a:pt x="892475" y="1559841"/>
                </a:lnTo>
                <a:lnTo>
                  <a:pt x="892907" y="1559516"/>
                </a:lnTo>
                <a:lnTo>
                  <a:pt x="893196" y="1559516"/>
                </a:lnTo>
                <a:lnTo>
                  <a:pt x="893304" y="1559336"/>
                </a:lnTo>
                <a:lnTo>
                  <a:pt x="893376" y="1559048"/>
                </a:lnTo>
                <a:lnTo>
                  <a:pt x="893701" y="1558831"/>
                </a:lnTo>
                <a:lnTo>
                  <a:pt x="893701" y="1557930"/>
                </a:lnTo>
                <a:lnTo>
                  <a:pt x="893989" y="1557642"/>
                </a:lnTo>
                <a:lnTo>
                  <a:pt x="894097" y="1556741"/>
                </a:lnTo>
                <a:lnTo>
                  <a:pt x="894386" y="1556453"/>
                </a:lnTo>
                <a:lnTo>
                  <a:pt x="894386" y="1556128"/>
                </a:lnTo>
                <a:lnTo>
                  <a:pt x="894566" y="1555948"/>
                </a:lnTo>
                <a:lnTo>
                  <a:pt x="895179" y="1555948"/>
                </a:lnTo>
                <a:lnTo>
                  <a:pt x="895864" y="1555444"/>
                </a:lnTo>
                <a:lnTo>
                  <a:pt x="896477" y="1555444"/>
                </a:lnTo>
                <a:lnTo>
                  <a:pt x="897487" y="1554543"/>
                </a:lnTo>
                <a:lnTo>
                  <a:pt x="898172" y="1554543"/>
                </a:lnTo>
                <a:lnTo>
                  <a:pt x="898460" y="1554254"/>
                </a:lnTo>
                <a:lnTo>
                  <a:pt x="901778" y="1554326"/>
                </a:lnTo>
                <a:lnTo>
                  <a:pt x="902066" y="1554038"/>
                </a:lnTo>
                <a:lnTo>
                  <a:pt x="902030" y="1554002"/>
                </a:lnTo>
                <a:lnTo>
                  <a:pt x="903941" y="1554002"/>
                </a:lnTo>
                <a:lnTo>
                  <a:pt x="904266" y="1554290"/>
                </a:lnTo>
                <a:lnTo>
                  <a:pt x="905960" y="1554290"/>
                </a:lnTo>
                <a:lnTo>
                  <a:pt x="906249" y="1554615"/>
                </a:lnTo>
                <a:lnTo>
                  <a:pt x="906537" y="1554615"/>
                </a:lnTo>
                <a:lnTo>
                  <a:pt x="906934" y="1554903"/>
                </a:lnTo>
                <a:lnTo>
                  <a:pt x="907258" y="1554903"/>
                </a:lnTo>
                <a:lnTo>
                  <a:pt x="907439" y="1555083"/>
                </a:lnTo>
                <a:lnTo>
                  <a:pt x="907439" y="1555408"/>
                </a:lnTo>
                <a:lnTo>
                  <a:pt x="907763" y="1555696"/>
                </a:lnTo>
                <a:lnTo>
                  <a:pt x="907763" y="1556020"/>
                </a:lnTo>
                <a:lnTo>
                  <a:pt x="909025" y="1557210"/>
                </a:lnTo>
                <a:lnTo>
                  <a:pt x="909025" y="1558291"/>
                </a:lnTo>
                <a:lnTo>
                  <a:pt x="909855" y="1559084"/>
                </a:lnTo>
                <a:lnTo>
                  <a:pt x="911730" y="1559084"/>
                </a:lnTo>
                <a:lnTo>
                  <a:pt x="912162" y="1558795"/>
                </a:lnTo>
                <a:lnTo>
                  <a:pt x="912451" y="1558795"/>
                </a:lnTo>
                <a:lnTo>
                  <a:pt x="913136" y="1558183"/>
                </a:lnTo>
                <a:lnTo>
                  <a:pt x="913749" y="1558291"/>
                </a:lnTo>
                <a:lnTo>
                  <a:pt x="914109" y="1558003"/>
                </a:lnTo>
                <a:lnTo>
                  <a:pt x="914722" y="1558003"/>
                </a:lnTo>
                <a:lnTo>
                  <a:pt x="915155" y="1557678"/>
                </a:lnTo>
                <a:lnTo>
                  <a:pt x="915732" y="1557678"/>
                </a:lnTo>
                <a:lnTo>
                  <a:pt x="916057" y="1557390"/>
                </a:lnTo>
                <a:lnTo>
                  <a:pt x="918004" y="1557390"/>
                </a:lnTo>
                <a:lnTo>
                  <a:pt x="918328" y="1557102"/>
                </a:lnTo>
                <a:lnTo>
                  <a:pt x="918725" y="1557102"/>
                </a:lnTo>
                <a:lnTo>
                  <a:pt x="919338" y="1556489"/>
                </a:lnTo>
                <a:lnTo>
                  <a:pt x="919698" y="1556489"/>
                </a:lnTo>
                <a:lnTo>
                  <a:pt x="920528" y="1557282"/>
                </a:lnTo>
                <a:lnTo>
                  <a:pt x="920528" y="1557570"/>
                </a:lnTo>
                <a:lnTo>
                  <a:pt x="920816" y="1557894"/>
                </a:lnTo>
                <a:lnTo>
                  <a:pt x="920816" y="1558471"/>
                </a:lnTo>
                <a:lnTo>
                  <a:pt x="920924" y="1558579"/>
                </a:lnTo>
                <a:lnTo>
                  <a:pt x="921321" y="1558579"/>
                </a:lnTo>
                <a:lnTo>
                  <a:pt x="921826" y="1559084"/>
                </a:lnTo>
                <a:lnTo>
                  <a:pt x="921826" y="1559985"/>
                </a:lnTo>
                <a:lnTo>
                  <a:pt x="921393" y="1560273"/>
                </a:lnTo>
                <a:lnTo>
                  <a:pt x="921393" y="1562255"/>
                </a:lnTo>
                <a:lnTo>
                  <a:pt x="921105" y="1562580"/>
                </a:lnTo>
                <a:lnTo>
                  <a:pt x="921105" y="1564382"/>
                </a:lnTo>
                <a:lnTo>
                  <a:pt x="920744" y="1564670"/>
                </a:lnTo>
                <a:lnTo>
                  <a:pt x="920744" y="1568274"/>
                </a:lnTo>
                <a:lnTo>
                  <a:pt x="920311" y="1568562"/>
                </a:lnTo>
                <a:lnTo>
                  <a:pt x="920311" y="1569752"/>
                </a:lnTo>
                <a:lnTo>
                  <a:pt x="920023" y="1570076"/>
                </a:lnTo>
                <a:lnTo>
                  <a:pt x="919951" y="1574761"/>
                </a:lnTo>
                <a:lnTo>
                  <a:pt x="919626" y="1575050"/>
                </a:lnTo>
                <a:lnTo>
                  <a:pt x="919626" y="1575338"/>
                </a:lnTo>
                <a:lnTo>
                  <a:pt x="918905" y="1575951"/>
                </a:lnTo>
                <a:lnTo>
                  <a:pt x="918905" y="1576239"/>
                </a:lnTo>
                <a:lnTo>
                  <a:pt x="918617" y="1576563"/>
                </a:lnTo>
                <a:lnTo>
                  <a:pt x="918617" y="1576852"/>
                </a:lnTo>
                <a:lnTo>
                  <a:pt x="918292" y="1577176"/>
                </a:lnTo>
                <a:lnTo>
                  <a:pt x="918292" y="1577464"/>
                </a:lnTo>
                <a:lnTo>
                  <a:pt x="917932" y="1577753"/>
                </a:lnTo>
                <a:lnTo>
                  <a:pt x="917932" y="1578582"/>
                </a:lnTo>
                <a:lnTo>
                  <a:pt x="917607" y="1578870"/>
                </a:lnTo>
                <a:lnTo>
                  <a:pt x="917607" y="1579771"/>
                </a:lnTo>
                <a:lnTo>
                  <a:pt x="917319" y="1580059"/>
                </a:lnTo>
                <a:lnTo>
                  <a:pt x="917210" y="1580672"/>
                </a:lnTo>
                <a:lnTo>
                  <a:pt x="916886" y="1580960"/>
                </a:lnTo>
                <a:lnTo>
                  <a:pt x="916886" y="1581285"/>
                </a:lnTo>
                <a:lnTo>
                  <a:pt x="915624" y="1582474"/>
                </a:lnTo>
                <a:lnTo>
                  <a:pt x="915624" y="1582762"/>
                </a:lnTo>
                <a:lnTo>
                  <a:pt x="914939" y="1583231"/>
                </a:lnTo>
                <a:lnTo>
                  <a:pt x="914939" y="1583555"/>
                </a:lnTo>
                <a:lnTo>
                  <a:pt x="914722" y="1583735"/>
                </a:lnTo>
                <a:lnTo>
                  <a:pt x="913749" y="1583735"/>
                </a:lnTo>
                <a:lnTo>
                  <a:pt x="913641" y="1583555"/>
                </a:lnTo>
                <a:lnTo>
                  <a:pt x="914650" y="1582762"/>
                </a:lnTo>
                <a:lnTo>
                  <a:pt x="914434" y="1582546"/>
                </a:lnTo>
                <a:lnTo>
                  <a:pt x="914109" y="1582546"/>
                </a:lnTo>
                <a:lnTo>
                  <a:pt x="912451" y="1584060"/>
                </a:lnTo>
                <a:lnTo>
                  <a:pt x="912162" y="1584060"/>
                </a:lnTo>
                <a:lnTo>
                  <a:pt x="911838" y="1584348"/>
                </a:lnTo>
                <a:lnTo>
                  <a:pt x="910828" y="1584240"/>
                </a:lnTo>
                <a:lnTo>
                  <a:pt x="910143" y="1583663"/>
                </a:lnTo>
                <a:lnTo>
                  <a:pt x="909530" y="1583663"/>
                </a:lnTo>
                <a:lnTo>
                  <a:pt x="908448" y="1584528"/>
                </a:lnTo>
                <a:lnTo>
                  <a:pt x="906141" y="1584528"/>
                </a:lnTo>
                <a:lnTo>
                  <a:pt x="905852" y="1584853"/>
                </a:lnTo>
                <a:lnTo>
                  <a:pt x="905564" y="1584853"/>
                </a:lnTo>
                <a:lnTo>
                  <a:pt x="905167" y="1585141"/>
                </a:lnTo>
                <a:lnTo>
                  <a:pt x="904843" y="1585141"/>
                </a:lnTo>
                <a:lnTo>
                  <a:pt x="904338" y="1585537"/>
                </a:lnTo>
                <a:lnTo>
                  <a:pt x="904338" y="1586727"/>
                </a:lnTo>
                <a:lnTo>
                  <a:pt x="904049" y="1587051"/>
                </a:lnTo>
                <a:lnTo>
                  <a:pt x="904049" y="1587952"/>
                </a:lnTo>
                <a:lnTo>
                  <a:pt x="903148" y="1588637"/>
                </a:lnTo>
                <a:lnTo>
                  <a:pt x="902571" y="1588637"/>
                </a:lnTo>
                <a:lnTo>
                  <a:pt x="902174" y="1588925"/>
                </a:lnTo>
                <a:lnTo>
                  <a:pt x="900263" y="1588925"/>
                </a:lnTo>
                <a:lnTo>
                  <a:pt x="900083" y="1589033"/>
                </a:lnTo>
                <a:lnTo>
                  <a:pt x="900083" y="1589358"/>
                </a:lnTo>
                <a:lnTo>
                  <a:pt x="900155" y="1589538"/>
                </a:lnTo>
                <a:lnTo>
                  <a:pt x="902571" y="1589538"/>
                </a:lnTo>
                <a:lnTo>
                  <a:pt x="902859" y="1589249"/>
                </a:lnTo>
                <a:lnTo>
                  <a:pt x="903544" y="1589249"/>
                </a:lnTo>
                <a:lnTo>
                  <a:pt x="903869" y="1588925"/>
                </a:lnTo>
                <a:lnTo>
                  <a:pt x="904157" y="1588925"/>
                </a:lnTo>
                <a:lnTo>
                  <a:pt x="904338" y="1588853"/>
                </a:lnTo>
                <a:lnTo>
                  <a:pt x="904338" y="1587628"/>
                </a:lnTo>
                <a:lnTo>
                  <a:pt x="904662" y="1587339"/>
                </a:lnTo>
                <a:lnTo>
                  <a:pt x="904662" y="1586727"/>
                </a:lnTo>
                <a:lnTo>
                  <a:pt x="904843" y="1586546"/>
                </a:lnTo>
                <a:lnTo>
                  <a:pt x="905167" y="1586655"/>
                </a:lnTo>
                <a:lnTo>
                  <a:pt x="905564" y="1586835"/>
                </a:lnTo>
                <a:lnTo>
                  <a:pt x="905852" y="1586655"/>
                </a:lnTo>
                <a:lnTo>
                  <a:pt x="906141" y="1586655"/>
                </a:lnTo>
                <a:lnTo>
                  <a:pt x="906537" y="1586943"/>
                </a:lnTo>
                <a:lnTo>
                  <a:pt x="907439" y="1586943"/>
                </a:lnTo>
                <a:lnTo>
                  <a:pt x="907835" y="1586655"/>
                </a:lnTo>
                <a:lnTo>
                  <a:pt x="908448" y="1586655"/>
                </a:lnTo>
                <a:lnTo>
                  <a:pt x="908845" y="1586330"/>
                </a:lnTo>
                <a:lnTo>
                  <a:pt x="909133" y="1586330"/>
                </a:lnTo>
                <a:lnTo>
                  <a:pt x="909458" y="1586655"/>
                </a:lnTo>
                <a:lnTo>
                  <a:pt x="909855" y="1586655"/>
                </a:lnTo>
                <a:lnTo>
                  <a:pt x="910215" y="1587123"/>
                </a:lnTo>
                <a:lnTo>
                  <a:pt x="910215" y="1587447"/>
                </a:lnTo>
                <a:lnTo>
                  <a:pt x="910468" y="1587556"/>
                </a:lnTo>
                <a:lnTo>
                  <a:pt x="910756" y="1587556"/>
                </a:lnTo>
                <a:lnTo>
                  <a:pt x="911153" y="1587844"/>
                </a:lnTo>
                <a:lnTo>
                  <a:pt x="911441" y="1587844"/>
                </a:lnTo>
                <a:lnTo>
                  <a:pt x="912054" y="1588421"/>
                </a:lnTo>
                <a:lnTo>
                  <a:pt x="912451" y="1588421"/>
                </a:lnTo>
                <a:lnTo>
                  <a:pt x="913028" y="1589033"/>
                </a:lnTo>
                <a:lnTo>
                  <a:pt x="913424" y="1589033"/>
                </a:lnTo>
                <a:lnTo>
                  <a:pt x="913749" y="1589358"/>
                </a:lnTo>
                <a:lnTo>
                  <a:pt x="915335" y="1589430"/>
                </a:lnTo>
                <a:lnTo>
                  <a:pt x="916021" y="1588745"/>
                </a:lnTo>
                <a:lnTo>
                  <a:pt x="916345" y="1588817"/>
                </a:lnTo>
                <a:lnTo>
                  <a:pt x="916525" y="1588637"/>
                </a:lnTo>
                <a:lnTo>
                  <a:pt x="916525" y="1588348"/>
                </a:lnTo>
                <a:lnTo>
                  <a:pt x="916850" y="1588024"/>
                </a:lnTo>
                <a:lnTo>
                  <a:pt x="916850" y="1586222"/>
                </a:lnTo>
                <a:lnTo>
                  <a:pt x="917210" y="1586042"/>
                </a:lnTo>
                <a:lnTo>
                  <a:pt x="917210" y="1585141"/>
                </a:lnTo>
                <a:lnTo>
                  <a:pt x="917319" y="1584961"/>
                </a:lnTo>
                <a:lnTo>
                  <a:pt x="918292" y="1584961"/>
                </a:lnTo>
                <a:lnTo>
                  <a:pt x="919194" y="1585754"/>
                </a:lnTo>
                <a:lnTo>
                  <a:pt x="919194" y="1586330"/>
                </a:lnTo>
                <a:lnTo>
                  <a:pt x="919518" y="1586655"/>
                </a:lnTo>
                <a:lnTo>
                  <a:pt x="919518" y="1586943"/>
                </a:lnTo>
                <a:lnTo>
                  <a:pt x="919807" y="1587267"/>
                </a:lnTo>
                <a:lnTo>
                  <a:pt x="919807" y="1587520"/>
                </a:lnTo>
                <a:lnTo>
                  <a:pt x="920131" y="1587844"/>
                </a:lnTo>
                <a:lnTo>
                  <a:pt x="920131" y="1589033"/>
                </a:lnTo>
                <a:lnTo>
                  <a:pt x="920420" y="1589322"/>
                </a:lnTo>
                <a:lnTo>
                  <a:pt x="920420" y="1590727"/>
                </a:lnTo>
                <a:lnTo>
                  <a:pt x="920744" y="1591015"/>
                </a:lnTo>
                <a:lnTo>
                  <a:pt x="920744" y="1592529"/>
                </a:lnTo>
                <a:lnTo>
                  <a:pt x="920924" y="1592745"/>
                </a:lnTo>
                <a:lnTo>
                  <a:pt x="921934" y="1592745"/>
                </a:lnTo>
                <a:lnTo>
                  <a:pt x="922006" y="1592817"/>
                </a:lnTo>
                <a:lnTo>
                  <a:pt x="922006" y="1593142"/>
                </a:lnTo>
                <a:lnTo>
                  <a:pt x="922186" y="1593322"/>
                </a:lnTo>
                <a:lnTo>
                  <a:pt x="923521" y="1593322"/>
                </a:lnTo>
                <a:lnTo>
                  <a:pt x="923809" y="1593610"/>
                </a:lnTo>
                <a:lnTo>
                  <a:pt x="924206" y="1593610"/>
                </a:lnTo>
                <a:lnTo>
                  <a:pt x="924602" y="1594115"/>
                </a:lnTo>
                <a:lnTo>
                  <a:pt x="924602" y="1594439"/>
                </a:lnTo>
                <a:lnTo>
                  <a:pt x="925287" y="1595016"/>
                </a:lnTo>
                <a:lnTo>
                  <a:pt x="925287" y="1595629"/>
                </a:lnTo>
                <a:lnTo>
                  <a:pt x="925576" y="1595809"/>
                </a:lnTo>
                <a:lnTo>
                  <a:pt x="925576" y="1596133"/>
                </a:lnTo>
                <a:lnTo>
                  <a:pt x="926009" y="1596530"/>
                </a:lnTo>
                <a:lnTo>
                  <a:pt x="925900" y="1596710"/>
                </a:lnTo>
                <a:lnTo>
                  <a:pt x="926369" y="1597214"/>
                </a:lnTo>
                <a:lnTo>
                  <a:pt x="926766" y="1597214"/>
                </a:lnTo>
                <a:lnTo>
                  <a:pt x="927090" y="1597503"/>
                </a:lnTo>
                <a:lnTo>
                  <a:pt x="931670" y="1597611"/>
                </a:lnTo>
                <a:lnTo>
                  <a:pt x="932175" y="1598007"/>
                </a:lnTo>
                <a:lnTo>
                  <a:pt x="932175" y="1598332"/>
                </a:lnTo>
                <a:lnTo>
                  <a:pt x="932355" y="1598404"/>
                </a:lnTo>
                <a:lnTo>
                  <a:pt x="932643" y="1598404"/>
                </a:lnTo>
                <a:lnTo>
                  <a:pt x="932968" y="1598728"/>
                </a:lnTo>
                <a:lnTo>
                  <a:pt x="933256" y="1598800"/>
                </a:lnTo>
                <a:lnTo>
                  <a:pt x="933653" y="1599125"/>
                </a:lnTo>
                <a:lnTo>
                  <a:pt x="933941" y="1599125"/>
                </a:lnTo>
                <a:lnTo>
                  <a:pt x="934266" y="1599413"/>
                </a:lnTo>
                <a:lnTo>
                  <a:pt x="935961" y="1599413"/>
                </a:lnTo>
                <a:lnTo>
                  <a:pt x="936249" y="1599701"/>
                </a:lnTo>
                <a:lnTo>
                  <a:pt x="936538" y="1599413"/>
                </a:lnTo>
                <a:lnTo>
                  <a:pt x="937547" y="1599413"/>
                </a:lnTo>
                <a:lnTo>
                  <a:pt x="937944" y="1599125"/>
                </a:lnTo>
                <a:lnTo>
                  <a:pt x="938557" y="1599125"/>
                </a:lnTo>
                <a:lnTo>
                  <a:pt x="938845" y="1599413"/>
                </a:lnTo>
                <a:lnTo>
                  <a:pt x="939530" y="1599413"/>
                </a:lnTo>
                <a:lnTo>
                  <a:pt x="940252" y="1600026"/>
                </a:lnTo>
                <a:lnTo>
                  <a:pt x="942127" y="1600026"/>
                </a:lnTo>
                <a:lnTo>
                  <a:pt x="942559" y="1599701"/>
                </a:lnTo>
                <a:lnTo>
                  <a:pt x="943533" y="1599809"/>
                </a:lnTo>
                <a:lnTo>
                  <a:pt x="944146" y="1600422"/>
                </a:lnTo>
                <a:lnTo>
                  <a:pt x="944434" y="1600422"/>
                </a:lnTo>
                <a:lnTo>
                  <a:pt x="945336" y="1601107"/>
                </a:lnTo>
                <a:lnTo>
                  <a:pt x="945336" y="1601395"/>
                </a:lnTo>
                <a:lnTo>
                  <a:pt x="945624" y="1601719"/>
                </a:lnTo>
                <a:lnTo>
                  <a:pt x="945624" y="1602008"/>
                </a:lnTo>
                <a:lnTo>
                  <a:pt x="945732" y="1602116"/>
                </a:lnTo>
                <a:lnTo>
                  <a:pt x="946129" y="1602224"/>
                </a:lnTo>
                <a:lnTo>
                  <a:pt x="946454" y="1601900"/>
                </a:lnTo>
                <a:lnTo>
                  <a:pt x="947139" y="1601900"/>
                </a:lnTo>
                <a:lnTo>
                  <a:pt x="947427" y="1602224"/>
                </a:lnTo>
                <a:lnTo>
                  <a:pt x="948112" y="1602224"/>
                </a:lnTo>
                <a:lnTo>
                  <a:pt x="948401" y="1602512"/>
                </a:lnTo>
                <a:lnTo>
                  <a:pt x="949446" y="1602512"/>
                </a:lnTo>
                <a:lnTo>
                  <a:pt x="949519" y="1602620"/>
                </a:lnTo>
                <a:lnTo>
                  <a:pt x="949519" y="1602909"/>
                </a:lnTo>
                <a:lnTo>
                  <a:pt x="949915" y="1603233"/>
                </a:lnTo>
                <a:lnTo>
                  <a:pt x="949915" y="1604711"/>
                </a:lnTo>
                <a:lnTo>
                  <a:pt x="950240" y="1604999"/>
                </a:lnTo>
                <a:lnTo>
                  <a:pt x="950240" y="1605612"/>
                </a:lnTo>
                <a:lnTo>
                  <a:pt x="950528" y="1605900"/>
                </a:lnTo>
                <a:lnTo>
                  <a:pt x="950528" y="1606188"/>
                </a:lnTo>
                <a:lnTo>
                  <a:pt x="950817" y="1606513"/>
                </a:lnTo>
                <a:lnTo>
                  <a:pt x="950817" y="1606801"/>
                </a:lnTo>
                <a:lnTo>
                  <a:pt x="951033" y="1606909"/>
                </a:lnTo>
                <a:lnTo>
                  <a:pt x="951321" y="1606909"/>
                </a:lnTo>
                <a:lnTo>
                  <a:pt x="952043" y="1607522"/>
                </a:lnTo>
                <a:lnTo>
                  <a:pt x="952295" y="1607522"/>
                </a:lnTo>
                <a:lnTo>
                  <a:pt x="952836" y="1607990"/>
                </a:lnTo>
                <a:lnTo>
                  <a:pt x="952836" y="1608315"/>
                </a:lnTo>
                <a:lnTo>
                  <a:pt x="953124" y="1608603"/>
                </a:lnTo>
                <a:lnTo>
                  <a:pt x="953124" y="1609216"/>
                </a:lnTo>
                <a:lnTo>
                  <a:pt x="953341" y="1609288"/>
                </a:lnTo>
                <a:lnTo>
                  <a:pt x="953629" y="1609396"/>
                </a:lnTo>
                <a:lnTo>
                  <a:pt x="955108" y="1610693"/>
                </a:lnTo>
                <a:lnTo>
                  <a:pt x="955108" y="1611306"/>
                </a:lnTo>
                <a:lnTo>
                  <a:pt x="955216" y="1611486"/>
                </a:lnTo>
                <a:lnTo>
                  <a:pt x="955504" y="1611414"/>
                </a:lnTo>
                <a:lnTo>
                  <a:pt x="956225" y="1612099"/>
                </a:lnTo>
                <a:lnTo>
                  <a:pt x="956514" y="1612099"/>
                </a:lnTo>
                <a:lnTo>
                  <a:pt x="958497" y="1613901"/>
                </a:lnTo>
                <a:lnTo>
                  <a:pt x="960192" y="1613901"/>
                </a:lnTo>
                <a:lnTo>
                  <a:pt x="960480" y="1614081"/>
                </a:lnTo>
                <a:lnTo>
                  <a:pt x="960805" y="1613901"/>
                </a:lnTo>
                <a:lnTo>
                  <a:pt x="961093" y="1614189"/>
                </a:lnTo>
                <a:lnTo>
                  <a:pt x="961526" y="1614189"/>
                </a:lnTo>
                <a:lnTo>
                  <a:pt x="961598" y="1614297"/>
                </a:lnTo>
                <a:lnTo>
                  <a:pt x="961598" y="1614874"/>
                </a:lnTo>
                <a:lnTo>
                  <a:pt x="961995" y="1615198"/>
                </a:lnTo>
                <a:lnTo>
                  <a:pt x="961995" y="1615487"/>
                </a:lnTo>
                <a:lnTo>
                  <a:pt x="962067" y="1615703"/>
                </a:lnTo>
                <a:lnTo>
                  <a:pt x="962788" y="1615703"/>
                </a:lnTo>
                <a:lnTo>
                  <a:pt x="963112" y="1615991"/>
                </a:lnTo>
                <a:lnTo>
                  <a:pt x="963401" y="1615991"/>
                </a:lnTo>
                <a:lnTo>
                  <a:pt x="963581" y="1616099"/>
                </a:lnTo>
                <a:lnTo>
                  <a:pt x="963581" y="1616388"/>
                </a:lnTo>
                <a:lnTo>
                  <a:pt x="963906" y="1616712"/>
                </a:lnTo>
                <a:lnTo>
                  <a:pt x="963906" y="1617001"/>
                </a:lnTo>
                <a:lnTo>
                  <a:pt x="963581" y="1617289"/>
                </a:lnTo>
                <a:lnTo>
                  <a:pt x="963581" y="1617902"/>
                </a:lnTo>
                <a:lnTo>
                  <a:pt x="963293" y="1618190"/>
                </a:lnTo>
                <a:lnTo>
                  <a:pt x="963185" y="1618514"/>
                </a:lnTo>
                <a:lnTo>
                  <a:pt x="962896" y="1618803"/>
                </a:lnTo>
                <a:lnTo>
                  <a:pt x="962896" y="1619127"/>
                </a:lnTo>
                <a:lnTo>
                  <a:pt x="962319" y="1619704"/>
                </a:lnTo>
                <a:lnTo>
                  <a:pt x="962319" y="1620028"/>
                </a:lnTo>
                <a:lnTo>
                  <a:pt x="961886" y="1620208"/>
                </a:lnTo>
                <a:lnTo>
                  <a:pt x="961886" y="1620496"/>
                </a:lnTo>
                <a:lnTo>
                  <a:pt x="960624" y="1621722"/>
                </a:lnTo>
                <a:lnTo>
                  <a:pt x="960624" y="1622010"/>
                </a:lnTo>
                <a:lnTo>
                  <a:pt x="960120" y="1622515"/>
                </a:lnTo>
                <a:lnTo>
                  <a:pt x="959831" y="1622515"/>
                </a:lnTo>
                <a:lnTo>
                  <a:pt x="959398" y="1622803"/>
                </a:lnTo>
                <a:lnTo>
                  <a:pt x="958822" y="1622803"/>
                </a:lnTo>
                <a:lnTo>
                  <a:pt x="958425" y="1623019"/>
                </a:lnTo>
                <a:lnTo>
                  <a:pt x="957127" y="1623019"/>
                </a:lnTo>
                <a:lnTo>
                  <a:pt x="956946" y="1623199"/>
                </a:lnTo>
                <a:lnTo>
                  <a:pt x="956946" y="1623488"/>
                </a:lnTo>
                <a:lnTo>
                  <a:pt x="955937" y="1624389"/>
                </a:lnTo>
                <a:lnTo>
                  <a:pt x="955937" y="1624605"/>
                </a:lnTo>
                <a:lnTo>
                  <a:pt x="955360" y="1625182"/>
                </a:lnTo>
                <a:lnTo>
                  <a:pt x="955360" y="1625794"/>
                </a:lnTo>
                <a:lnTo>
                  <a:pt x="954819" y="1626299"/>
                </a:lnTo>
                <a:lnTo>
                  <a:pt x="954458" y="1626299"/>
                </a:lnTo>
                <a:lnTo>
                  <a:pt x="954134" y="1626587"/>
                </a:lnTo>
                <a:lnTo>
                  <a:pt x="953845" y="1626587"/>
                </a:lnTo>
                <a:lnTo>
                  <a:pt x="953341" y="1626984"/>
                </a:lnTo>
                <a:lnTo>
                  <a:pt x="953341" y="1627308"/>
                </a:lnTo>
                <a:lnTo>
                  <a:pt x="952944" y="1627596"/>
                </a:lnTo>
                <a:lnTo>
                  <a:pt x="952944" y="1627885"/>
                </a:lnTo>
                <a:lnTo>
                  <a:pt x="952331" y="1628497"/>
                </a:lnTo>
                <a:lnTo>
                  <a:pt x="952331" y="1628786"/>
                </a:lnTo>
                <a:lnTo>
                  <a:pt x="949158" y="1631597"/>
                </a:lnTo>
                <a:lnTo>
                  <a:pt x="948833" y="1631597"/>
                </a:lnTo>
                <a:lnTo>
                  <a:pt x="948437" y="1631777"/>
                </a:lnTo>
                <a:lnTo>
                  <a:pt x="948148" y="1631777"/>
                </a:lnTo>
                <a:lnTo>
                  <a:pt x="947860" y="1632101"/>
                </a:lnTo>
                <a:lnTo>
                  <a:pt x="947139" y="1632101"/>
                </a:lnTo>
                <a:lnTo>
                  <a:pt x="945949" y="1633183"/>
                </a:lnTo>
                <a:lnTo>
                  <a:pt x="945949" y="1633507"/>
                </a:lnTo>
                <a:lnTo>
                  <a:pt x="945877" y="1633579"/>
                </a:lnTo>
                <a:lnTo>
                  <a:pt x="945444" y="1633579"/>
                </a:lnTo>
                <a:lnTo>
                  <a:pt x="945336" y="1633795"/>
                </a:lnTo>
                <a:lnTo>
                  <a:pt x="945336" y="1634372"/>
                </a:lnTo>
                <a:lnTo>
                  <a:pt x="944975" y="1634588"/>
                </a:lnTo>
                <a:lnTo>
                  <a:pt x="944975" y="1635201"/>
                </a:lnTo>
                <a:lnTo>
                  <a:pt x="944651" y="1635489"/>
                </a:lnTo>
                <a:lnTo>
                  <a:pt x="944651" y="1635778"/>
                </a:lnTo>
                <a:lnTo>
                  <a:pt x="943749" y="1636606"/>
                </a:lnTo>
                <a:lnTo>
                  <a:pt x="943461" y="1636606"/>
                </a:lnTo>
                <a:lnTo>
                  <a:pt x="943172" y="1636895"/>
                </a:lnTo>
                <a:lnTo>
                  <a:pt x="940865" y="1636787"/>
                </a:lnTo>
                <a:lnTo>
                  <a:pt x="940648" y="1637003"/>
                </a:lnTo>
                <a:lnTo>
                  <a:pt x="940648" y="1637291"/>
                </a:lnTo>
                <a:lnTo>
                  <a:pt x="939963" y="1637904"/>
                </a:lnTo>
                <a:lnTo>
                  <a:pt x="939963" y="1638192"/>
                </a:lnTo>
                <a:lnTo>
                  <a:pt x="938449" y="1639490"/>
                </a:lnTo>
                <a:lnTo>
                  <a:pt x="937187" y="1639490"/>
                </a:lnTo>
                <a:lnTo>
                  <a:pt x="936465" y="1639994"/>
                </a:lnTo>
                <a:lnTo>
                  <a:pt x="936177" y="1639994"/>
                </a:lnTo>
                <a:lnTo>
                  <a:pt x="935852" y="1640283"/>
                </a:lnTo>
                <a:lnTo>
                  <a:pt x="934879" y="1640283"/>
                </a:lnTo>
                <a:lnTo>
                  <a:pt x="934590" y="1640571"/>
                </a:lnTo>
                <a:lnTo>
                  <a:pt x="934194" y="1640571"/>
                </a:lnTo>
                <a:lnTo>
                  <a:pt x="933905" y="1640895"/>
                </a:lnTo>
                <a:lnTo>
                  <a:pt x="932571" y="1640895"/>
                </a:lnTo>
                <a:lnTo>
                  <a:pt x="931886" y="1641508"/>
                </a:lnTo>
                <a:lnTo>
                  <a:pt x="931598" y="1641508"/>
                </a:lnTo>
                <a:lnTo>
                  <a:pt x="930588" y="1642301"/>
                </a:lnTo>
                <a:lnTo>
                  <a:pt x="930191" y="1642373"/>
                </a:lnTo>
                <a:lnTo>
                  <a:pt x="929614" y="1642877"/>
                </a:lnTo>
                <a:lnTo>
                  <a:pt x="929182" y="1642877"/>
                </a:lnTo>
                <a:lnTo>
                  <a:pt x="928605" y="1643490"/>
                </a:lnTo>
                <a:lnTo>
                  <a:pt x="928208" y="1643166"/>
                </a:lnTo>
                <a:lnTo>
                  <a:pt x="927595" y="1643166"/>
                </a:lnTo>
                <a:lnTo>
                  <a:pt x="926910" y="1643778"/>
                </a:lnTo>
                <a:lnTo>
                  <a:pt x="926622" y="1643778"/>
                </a:lnTo>
                <a:lnTo>
                  <a:pt x="925900" y="1644391"/>
                </a:lnTo>
                <a:lnTo>
                  <a:pt x="924927" y="1644391"/>
                </a:lnTo>
                <a:lnTo>
                  <a:pt x="924314" y="1644968"/>
                </a:lnTo>
                <a:lnTo>
                  <a:pt x="923881" y="1644896"/>
                </a:lnTo>
                <a:lnTo>
                  <a:pt x="923088" y="1645689"/>
                </a:lnTo>
                <a:lnTo>
                  <a:pt x="923088" y="1645977"/>
                </a:lnTo>
                <a:lnTo>
                  <a:pt x="922908" y="1646085"/>
                </a:lnTo>
                <a:lnTo>
                  <a:pt x="922186" y="1646085"/>
                </a:lnTo>
                <a:lnTo>
                  <a:pt x="922114" y="1646265"/>
                </a:lnTo>
                <a:lnTo>
                  <a:pt x="922114" y="1646590"/>
                </a:lnTo>
                <a:lnTo>
                  <a:pt x="921934" y="1646662"/>
                </a:lnTo>
                <a:lnTo>
                  <a:pt x="921646" y="1646662"/>
                </a:lnTo>
                <a:lnTo>
                  <a:pt x="921105" y="1647058"/>
                </a:lnTo>
                <a:lnTo>
                  <a:pt x="921105" y="1647382"/>
                </a:lnTo>
                <a:lnTo>
                  <a:pt x="920744" y="1647671"/>
                </a:lnTo>
                <a:lnTo>
                  <a:pt x="920744" y="1647995"/>
                </a:lnTo>
                <a:lnTo>
                  <a:pt x="920420" y="1648284"/>
                </a:lnTo>
                <a:lnTo>
                  <a:pt x="920420" y="1648572"/>
                </a:lnTo>
                <a:lnTo>
                  <a:pt x="920131" y="1648896"/>
                </a:lnTo>
                <a:lnTo>
                  <a:pt x="920131" y="1649185"/>
                </a:lnTo>
                <a:lnTo>
                  <a:pt x="919698" y="1649473"/>
                </a:lnTo>
                <a:lnTo>
                  <a:pt x="919698" y="1649797"/>
                </a:lnTo>
                <a:lnTo>
                  <a:pt x="919518" y="1649869"/>
                </a:lnTo>
                <a:lnTo>
                  <a:pt x="919194" y="1649869"/>
                </a:lnTo>
                <a:lnTo>
                  <a:pt x="918905" y="1650194"/>
                </a:lnTo>
                <a:lnTo>
                  <a:pt x="918617" y="1650194"/>
                </a:lnTo>
                <a:lnTo>
                  <a:pt x="918112" y="1649797"/>
                </a:lnTo>
                <a:lnTo>
                  <a:pt x="918112" y="1649185"/>
                </a:lnTo>
                <a:lnTo>
                  <a:pt x="917932" y="1649076"/>
                </a:lnTo>
                <a:lnTo>
                  <a:pt x="917607" y="1649293"/>
                </a:lnTo>
                <a:lnTo>
                  <a:pt x="917210" y="1649293"/>
                </a:lnTo>
                <a:lnTo>
                  <a:pt x="917138" y="1649185"/>
                </a:lnTo>
                <a:lnTo>
                  <a:pt x="917138" y="1648572"/>
                </a:lnTo>
                <a:lnTo>
                  <a:pt x="916634" y="1648103"/>
                </a:lnTo>
                <a:lnTo>
                  <a:pt x="915624" y="1648103"/>
                </a:lnTo>
                <a:lnTo>
                  <a:pt x="915335" y="1648392"/>
                </a:lnTo>
                <a:lnTo>
                  <a:pt x="914939" y="1648392"/>
                </a:lnTo>
                <a:lnTo>
                  <a:pt x="914109" y="1649076"/>
                </a:lnTo>
                <a:lnTo>
                  <a:pt x="914109" y="1649689"/>
                </a:lnTo>
                <a:lnTo>
                  <a:pt x="913821" y="1649977"/>
                </a:lnTo>
                <a:lnTo>
                  <a:pt x="913749" y="1650302"/>
                </a:lnTo>
                <a:lnTo>
                  <a:pt x="913641" y="1650482"/>
                </a:lnTo>
                <a:lnTo>
                  <a:pt x="912956" y="1650482"/>
                </a:lnTo>
                <a:lnTo>
                  <a:pt x="912631" y="1650194"/>
                </a:lnTo>
                <a:lnTo>
                  <a:pt x="912343" y="1650086"/>
                </a:lnTo>
                <a:lnTo>
                  <a:pt x="912162" y="1649977"/>
                </a:lnTo>
                <a:lnTo>
                  <a:pt x="912162" y="1649401"/>
                </a:lnTo>
                <a:lnTo>
                  <a:pt x="911549" y="1648788"/>
                </a:lnTo>
                <a:lnTo>
                  <a:pt x="911549" y="1648500"/>
                </a:lnTo>
                <a:lnTo>
                  <a:pt x="911333" y="1648392"/>
                </a:lnTo>
                <a:lnTo>
                  <a:pt x="909638" y="1648284"/>
                </a:lnTo>
                <a:lnTo>
                  <a:pt x="909061" y="1648896"/>
                </a:lnTo>
                <a:lnTo>
                  <a:pt x="908737" y="1648896"/>
                </a:lnTo>
                <a:lnTo>
                  <a:pt x="908340" y="1649185"/>
                </a:lnTo>
                <a:lnTo>
                  <a:pt x="907655" y="1649185"/>
                </a:lnTo>
                <a:lnTo>
                  <a:pt x="907150" y="1648788"/>
                </a:lnTo>
                <a:lnTo>
                  <a:pt x="907258" y="1648500"/>
                </a:lnTo>
                <a:lnTo>
                  <a:pt x="907547" y="1648175"/>
                </a:lnTo>
                <a:lnTo>
                  <a:pt x="907547" y="1646698"/>
                </a:lnTo>
                <a:lnTo>
                  <a:pt x="907042" y="1646193"/>
                </a:lnTo>
                <a:lnTo>
                  <a:pt x="906754" y="1646193"/>
                </a:lnTo>
                <a:lnTo>
                  <a:pt x="906357" y="1646481"/>
                </a:lnTo>
                <a:lnTo>
                  <a:pt x="906068" y="1646481"/>
                </a:lnTo>
                <a:lnTo>
                  <a:pt x="905744" y="1646806"/>
                </a:lnTo>
                <a:lnTo>
                  <a:pt x="904770" y="1646806"/>
                </a:lnTo>
                <a:lnTo>
                  <a:pt x="904554" y="1646698"/>
                </a:lnTo>
                <a:lnTo>
                  <a:pt x="905960" y="1645508"/>
                </a:lnTo>
                <a:lnTo>
                  <a:pt x="905960" y="1645220"/>
                </a:lnTo>
                <a:lnTo>
                  <a:pt x="905564" y="1644896"/>
                </a:lnTo>
                <a:lnTo>
                  <a:pt x="905564" y="1644319"/>
                </a:lnTo>
                <a:lnTo>
                  <a:pt x="904662" y="1643418"/>
                </a:lnTo>
                <a:lnTo>
                  <a:pt x="904662" y="1643094"/>
                </a:lnTo>
                <a:lnTo>
                  <a:pt x="904157" y="1642625"/>
                </a:lnTo>
                <a:lnTo>
                  <a:pt x="903869" y="1642625"/>
                </a:lnTo>
                <a:lnTo>
                  <a:pt x="903653" y="1642517"/>
                </a:lnTo>
                <a:lnTo>
                  <a:pt x="903653" y="1642193"/>
                </a:lnTo>
                <a:lnTo>
                  <a:pt x="903472" y="1642012"/>
                </a:lnTo>
                <a:lnTo>
                  <a:pt x="903184" y="1642012"/>
                </a:lnTo>
                <a:lnTo>
                  <a:pt x="902859" y="1641724"/>
                </a:lnTo>
                <a:lnTo>
                  <a:pt x="902174" y="1641724"/>
                </a:lnTo>
                <a:lnTo>
                  <a:pt x="901886" y="1641400"/>
                </a:lnTo>
                <a:lnTo>
                  <a:pt x="901561" y="1641400"/>
                </a:lnTo>
                <a:lnTo>
                  <a:pt x="901165" y="1641111"/>
                </a:lnTo>
                <a:lnTo>
                  <a:pt x="900191" y="1641111"/>
                </a:lnTo>
                <a:lnTo>
                  <a:pt x="899866" y="1640823"/>
                </a:lnTo>
                <a:lnTo>
                  <a:pt x="899290" y="1640823"/>
                </a:lnTo>
                <a:lnTo>
                  <a:pt x="898893" y="1640499"/>
                </a:lnTo>
                <a:lnTo>
                  <a:pt x="898280" y="1640499"/>
                </a:lnTo>
                <a:lnTo>
                  <a:pt x="897883" y="1640210"/>
                </a:lnTo>
                <a:lnTo>
                  <a:pt x="893304" y="1640102"/>
                </a:lnTo>
                <a:lnTo>
                  <a:pt x="892979" y="1640427"/>
                </a:lnTo>
                <a:lnTo>
                  <a:pt x="891321" y="1640427"/>
                </a:lnTo>
                <a:lnTo>
                  <a:pt x="890996" y="1640715"/>
                </a:lnTo>
                <a:lnTo>
                  <a:pt x="889698" y="1640715"/>
                </a:lnTo>
                <a:lnTo>
                  <a:pt x="889301" y="1641003"/>
                </a:lnTo>
                <a:lnTo>
                  <a:pt x="889013" y="1641003"/>
                </a:lnTo>
                <a:lnTo>
                  <a:pt x="888616" y="1641220"/>
                </a:lnTo>
                <a:lnTo>
                  <a:pt x="888003" y="1641220"/>
                </a:lnTo>
                <a:lnTo>
                  <a:pt x="887030" y="1642121"/>
                </a:lnTo>
                <a:lnTo>
                  <a:pt x="886705" y="1642121"/>
                </a:lnTo>
                <a:lnTo>
                  <a:pt x="886525" y="1642301"/>
                </a:lnTo>
                <a:lnTo>
                  <a:pt x="886525" y="1642517"/>
                </a:lnTo>
                <a:lnTo>
                  <a:pt x="886309" y="1642697"/>
                </a:lnTo>
                <a:lnTo>
                  <a:pt x="886020" y="1642697"/>
                </a:lnTo>
                <a:lnTo>
                  <a:pt x="884830" y="1643706"/>
                </a:lnTo>
                <a:lnTo>
                  <a:pt x="884830" y="1643995"/>
                </a:lnTo>
                <a:lnTo>
                  <a:pt x="883821" y="1644896"/>
                </a:lnTo>
                <a:lnTo>
                  <a:pt x="883821" y="1645508"/>
                </a:lnTo>
                <a:lnTo>
                  <a:pt x="883640" y="1645580"/>
                </a:lnTo>
                <a:lnTo>
                  <a:pt x="883316" y="1645580"/>
                </a:lnTo>
                <a:lnTo>
                  <a:pt x="882631" y="1646193"/>
                </a:lnTo>
                <a:lnTo>
                  <a:pt x="882234" y="1646193"/>
                </a:lnTo>
                <a:lnTo>
                  <a:pt x="881946" y="1646481"/>
                </a:lnTo>
                <a:lnTo>
                  <a:pt x="881946" y="1646770"/>
                </a:lnTo>
                <a:lnTo>
                  <a:pt x="882234" y="1647058"/>
                </a:lnTo>
                <a:lnTo>
                  <a:pt x="882234" y="1647382"/>
                </a:lnTo>
                <a:lnTo>
                  <a:pt x="881946" y="1647671"/>
                </a:lnTo>
                <a:lnTo>
                  <a:pt x="881946" y="1647995"/>
                </a:lnTo>
                <a:lnTo>
                  <a:pt x="881729" y="1648175"/>
                </a:lnTo>
                <a:lnTo>
                  <a:pt x="881549" y="1648284"/>
                </a:lnTo>
                <a:lnTo>
                  <a:pt x="881549" y="1648572"/>
                </a:lnTo>
                <a:lnTo>
                  <a:pt x="880936" y="1649185"/>
                </a:lnTo>
                <a:lnTo>
                  <a:pt x="880936" y="1649473"/>
                </a:lnTo>
                <a:lnTo>
                  <a:pt x="879746" y="1650482"/>
                </a:lnTo>
                <a:lnTo>
                  <a:pt x="879061" y="1650482"/>
                </a:lnTo>
                <a:lnTo>
                  <a:pt x="877943" y="1651455"/>
                </a:lnTo>
                <a:lnTo>
                  <a:pt x="877943" y="1651779"/>
                </a:lnTo>
                <a:lnTo>
                  <a:pt x="877547" y="1652068"/>
                </a:lnTo>
                <a:lnTo>
                  <a:pt x="877547" y="1652680"/>
                </a:lnTo>
                <a:lnTo>
                  <a:pt x="875563" y="1654374"/>
                </a:lnTo>
                <a:lnTo>
                  <a:pt x="875563" y="1654771"/>
                </a:lnTo>
                <a:lnTo>
                  <a:pt x="874842" y="1655275"/>
                </a:lnTo>
                <a:lnTo>
                  <a:pt x="874842" y="1655564"/>
                </a:lnTo>
                <a:lnTo>
                  <a:pt x="874662" y="1655780"/>
                </a:lnTo>
                <a:lnTo>
                  <a:pt x="873652" y="1655780"/>
                </a:lnTo>
                <a:lnTo>
                  <a:pt x="873364" y="1655456"/>
                </a:lnTo>
                <a:lnTo>
                  <a:pt x="872390" y="1655347"/>
                </a:lnTo>
                <a:lnTo>
                  <a:pt x="869578" y="1657834"/>
                </a:lnTo>
                <a:lnTo>
                  <a:pt x="869578" y="1658159"/>
                </a:lnTo>
                <a:lnTo>
                  <a:pt x="868893" y="1658771"/>
                </a:lnTo>
                <a:lnTo>
                  <a:pt x="868893" y="1659060"/>
                </a:lnTo>
                <a:lnTo>
                  <a:pt x="868568" y="1659348"/>
                </a:lnTo>
                <a:lnTo>
                  <a:pt x="868496" y="1659672"/>
                </a:lnTo>
                <a:lnTo>
                  <a:pt x="868171" y="1659961"/>
                </a:lnTo>
                <a:lnTo>
                  <a:pt x="868171" y="1660573"/>
                </a:lnTo>
                <a:lnTo>
                  <a:pt x="867667" y="1660970"/>
                </a:lnTo>
                <a:lnTo>
                  <a:pt x="867378" y="1660970"/>
                </a:lnTo>
                <a:lnTo>
                  <a:pt x="866188" y="1661943"/>
                </a:lnTo>
                <a:lnTo>
                  <a:pt x="866188" y="1662555"/>
                </a:lnTo>
                <a:lnTo>
                  <a:pt x="865900" y="1662844"/>
                </a:lnTo>
                <a:lnTo>
                  <a:pt x="865900" y="1663456"/>
                </a:lnTo>
                <a:lnTo>
                  <a:pt x="865503" y="1663745"/>
                </a:lnTo>
                <a:lnTo>
                  <a:pt x="865503" y="1664357"/>
                </a:lnTo>
                <a:lnTo>
                  <a:pt x="864782" y="1664970"/>
                </a:lnTo>
                <a:lnTo>
                  <a:pt x="864782" y="1665258"/>
                </a:lnTo>
                <a:lnTo>
                  <a:pt x="864602" y="1665367"/>
                </a:lnTo>
                <a:lnTo>
                  <a:pt x="864277" y="1665367"/>
                </a:lnTo>
                <a:lnTo>
                  <a:pt x="863989" y="1665655"/>
                </a:lnTo>
                <a:lnTo>
                  <a:pt x="863700" y="1665655"/>
                </a:lnTo>
                <a:lnTo>
                  <a:pt x="863304" y="1665367"/>
                </a:lnTo>
                <a:lnTo>
                  <a:pt x="862979" y="1665367"/>
                </a:lnTo>
                <a:lnTo>
                  <a:pt x="862691" y="1665042"/>
                </a:lnTo>
                <a:lnTo>
                  <a:pt x="862294" y="1665042"/>
                </a:lnTo>
                <a:lnTo>
                  <a:pt x="861176" y="1666051"/>
                </a:lnTo>
                <a:lnTo>
                  <a:pt x="861176" y="1666340"/>
                </a:lnTo>
                <a:lnTo>
                  <a:pt x="860779" y="1666664"/>
                </a:lnTo>
                <a:lnTo>
                  <a:pt x="860779" y="1667241"/>
                </a:lnTo>
                <a:lnTo>
                  <a:pt x="860707" y="1667349"/>
                </a:lnTo>
                <a:lnTo>
                  <a:pt x="860311" y="1667349"/>
                </a:lnTo>
                <a:lnTo>
                  <a:pt x="859013" y="1668538"/>
                </a:lnTo>
                <a:lnTo>
                  <a:pt x="858616" y="1668538"/>
                </a:lnTo>
                <a:lnTo>
                  <a:pt x="858508" y="1668646"/>
                </a:lnTo>
                <a:lnTo>
                  <a:pt x="858508" y="1668935"/>
                </a:lnTo>
                <a:lnTo>
                  <a:pt x="858436" y="1668935"/>
                </a:lnTo>
                <a:lnTo>
                  <a:pt x="858147" y="1669223"/>
                </a:lnTo>
                <a:lnTo>
                  <a:pt x="858147" y="1669511"/>
                </a:lnTo>
                <a:lnTo>
                  <a:pt x="857859" y="1669800"/>
                </a:lnTo>
                <a:lnTo>
                  <a:pt x="857859" y="1670124"/>
                </a:lnTo>
                <a:lnTo>
                  <a:pt x="857138" y="1670701"/>
                </a:lnTo>
                <a:lnTo>
                  <a:pt x="857138" y="1671025"/>
                </a:lnTo>
                <a:lnTo>
                  <a:pt x="856669" y="1671421"/>
                </a:lnTo>
                <a:lnTo>
                  <a:pt x="856344" y="1671421"/>
                </a:lnTo>
                <a:lnTo>
                  <a:pt x="855948" y="1671710"/>
                </a:lnTo>
                <a:lnTo>
                  <a:pt x="854361" y="1671710"/>
                </a:lnTo>
                <a:lnTo>
                  <a:pt x="853676" y="1672322"/>
                </a:lnTo>
                <a:lnTo>
                  <a:pt x="852955" y="1672214"/>
                </a:lnTo>
                <a:lnTo>
                  <a:pt x="852666" y="1672503"/>
                </a:lnTo>
                <a:lnTo>
                  <a:pt x="852342" y="1672503"/>
                </a:lnTo>
                <a:lnTo>
                  <a:pt x="851476" y="1673332"/>
                </a:lnTo>
                <a:lnTo>
                  <a:pt x="851476" y="1673620"/>
                </a:lnTo>
                <a:lnTo>
                  <a:pt x="850755" y="1674124"/>
                </a:lnTo>
                <a:lnTo>
                  <a:pt x="850755" y="1675025"/>
                </a:lnTo>
                <a:lnTo>
                  <a:pt x="850467" y="1675314"/>
                </a:lnTo>
                <a:lnTo>
                  <a:pt x="850467" y="1676215"/>
                </a:lnTo>
                <a:lnTo>
                  <a:pt x="850142" y="1676503"/>
                </a:lnTo>
                <a:lnTo>
                  <a:pt x="850070" y="1677692"/>
                </a:lnTo>
                <a:lnTo>
                  <a:pt x="849746" y="1678017"/>
                </a:lnTo>
                <a:lnTo>
                  <a:pt x="849674" y="1683891"/>
                </a:lnTo>
                <a:lnTo>
                  <a:pt x="849349" y="1684216"/>
                </a:lnTo>
                <a:lnTo>
                  <a:pt x="849277" y="1685081"/>
                </a:lnTo>
                <a:lnTo>
                  <a:pt x="848952" y="1685405"/>
                </a:lnTo>
                <a:lnTo>
                  <a:pt x="848952" y="1685693"/>
                </a:lnTo>
                <a:lnTo>
                  <a:pt x="848664" y="1686018"/>
                </a:lnTo>
                <a:lnTo>
                  <a:pt x="848556" y="1687207"/>
                </a:lnTo>
                <a:lnTo>
                  <a:pt x="848267" y="1687495"/>
                </a:lnTo>
                <a:lnTo>
                  <a:pt x="848267" y="1687712"/>
                </a:lnTo>
                <a:lnTo>
                  <a:pt x="847582" y="1688288"/>
                </a:lnTo>
                <a:lnTo>
                  <a:pt x="847582" y="1688613"/>
                </a:lnTo>
                <a:lnTo>
                  <a:pt x="847258" y="1688901"/>
                </a:lnTo>
                <a:lnTo>
                  <a:pt x="847258" y="1689802"/>
                </a:lnTo>
                <a:lnTo>
                  <a:pt x="846861" y="1690090"/>
                </a:lnTo>
                <a:lnTo>
                  <a:pt x="846861" y="1690703"/>
                </a:lnTo>
                <a:lnTo>
                  <a:pt x="846573" y="1690991"/>
                </a:lnTo>
                <a:lnTo>
                  <a:pt x="846573" y="1691856"/>
                </a:lnTo>
                <a:lnTo>
                  <a:pt x="845671" y="1692577"/>
                </a:lnTo>
                <a:lnTo>
                  <a:pt x="845058" y="1692577"/>
                </a:lnTo>
                <a:lnTo>
                  <a:pt x="844662" y="1692865"/>
                </a:lnTo>
                <a:lnTo>
                  <a:pt x="844589" y="1692685"/>
                </a:lnTo>
                <a:lnTo>
                  <a:pt x="844589" y="1692361"/>
                </a:lnTo>
                <a:lnTo>
                  <a:pt x="844373" y="1692289"/>
                </a:lnTo>
                <a:lnTo>
                  <a:pt x="838099" y="1692181"/>
                </a:lnTo>
                <a:lnTo>
                  <a:pt x="837702" y="1692469"/>
                </a:lnTo>
                <a:lnTo>
                  <a:pt x="837378" y="1692469"/>
                </a:lnTo>
                <a:lnTo>
                  <a:pt x="837089" y="1692793"/>
                </a:lnTo>
                <a:lnTo>
                  <a:pt x="836801" y="1692793"/>
                </a:lnTo>
                <a:lnTo>
                  <a:pt x="836584" y="1692865"/>
                </a:lnTo>
                <a:lnTo>
                  <a:pt x="836584" y="1693478"/>
                </a:lnTo>
                <a:lnTo>
                  <a:pt x="836909" y="1693766"/>
                </a:lnTo>
                <a:lnTo>
                  <a:pt x="836909" y="1694379"/>
                </a:lnTo>
                <a:lnTo>
                  <a:pt x="836693" y="1694487"/>
                </a:lnTo>
                <a:lnTo>
                  <a:pt x="835719" y="1694487"/>
                </a:lnTo>
                <a:lnTo>
                  <a:pt x="835395" y="1694776"/>
                </a:lnTo>
                <a:lnTo>
                  <a:pt x="834421" y="1694776"/>
                </a:lnTo>
                <a:lnTo>
                  <a:pt x="833700" y="1694163"/>
                </a:lnTo>
                <a:lnTo>
                  <a:pt x="833411" y="1694163"/>
                </a:lnTo>
                <a:lnTo>
                  <a:pt x="833195" y="1694271"/>
                </a:lnTo>
                <a:lnTo>
                  <a:pt x="833916" y="1694884"/>
                </a:lnTo>
                <a:lnTo>
                  <a:pt x="833411" y="1695388"/>
                </a:lnTo>
                <a:lnTo>
                  <a:pt x="833123" y="1695388"/>
                </a:lnTo>
                <a:lnTo>
                  <a:pt x="832907" y="1695172"/>
                </a:lnTo>
                <a:lnTo>
                  <a:pt x="832907" y="1694884"/>
                </a:lnTo>
                <a:lnTo>
                  <a:pt x="832113" y="1694163"/>
                </a:lnTo>
                <a:lnTo>
                  <a:pt x="831717" y="1694091"/>
                </a:lnTo>
                <a:lnTo>
                  <a:pt x="830815" y="1693190"/>
                </a:lnTo>
                <a:lnTo>
                  <a:pt x="829842" y="1693190"/>
                </a:lnTo>
                <a:lnTo>
                  <a:pt x="829409" y="1693478"/>
                </a:lnTo>
                <a:lnTo>
                  <a:pt x="828147" y="1693478"/>
                </a:lnTo>
                <a:lnTo>
                  <a:pt x="827822" y="1693766"/>
                </a:lnTo>
                <a:lnTo>
                  <a:pt x="826849" y="1693766"/>
                </a:lnTo>
                <a:lnTo>
                  <a:pt x="826452" y="1694091"/>
                </a:lnTo>
                <a:lnTo>
                  <a:pt x="826128" y="1693983"/>
                </a:lnTo>
                <a:lnTo>
                  <a:pt x="825839" y="1694307"/>
                </a:lnTo>
                <a:lnTo>
                  <a:pt x="824433" y="1694307"/>
                </a:lnTo>
                <a:lnTo>
                  <a:pt x="824325" y="1694379"/>
                </a:lnTo>
                <a:lnTo>
                  <a:pt x="824325" y="1694776"/>
                </a:lnTo>
                <a:lnTo>
                  <a:pt x="823928" y="1695100"/>
                </a:lnTo>
                <a:lnTo>
                  <a:pt x="823928" y="1696181"/>
                </a:lnTo>
                <a:lnTo>
                  <a:pt x="823748" y="1696397"/>
                </a:lnTo>
                <a:lnTo>
                  <a:pt x="823135" y="1696397"/>
                </a:lnTo>
                <a:lnTo>
                  <a:pt x="822450" y="1695785"/>
                </a:lnTo>
                <a:lnTo>
                  <a:pt x="822125" y="1695785"/>
                </a:lnTo>
                <a:lnTo>
                  <a:pt x="821260" y="1696469"/>
                </a:lnTo>
                <a:lnTo>
                  <a:pt x="821260" y="1696794"/>
                </a:lnTo>
                <a:lnTo>
                  <a:pt x="820755" y="1697190"/>
                </a:lnTo>
                <a:lnTo>
                  <a:pt x="820467" y="1697190"/>
                </a:lnTo>
                <a:lnTo>
                  <a:pt x="820250" y="1697298"/>
                </a:lnTo>
                <a:lnTo>
                  <a:pt x="820250" y="1698163"/>
                </a:lnTo>
                <a:lnTo>
                  <a:pt x="820070" y="1698380"/>
                </a:lnTo>
                <a:lnTo>
                  <a:pt x="819168" y="1698380"/>
                </a:lnTo>
                <a:lnTo>
                  <a:pt x="818555" y="1698776"/>
                </a:lnTo>
                <a:lnTo>
                  <a:pt x="819277" y="1699389"/>
                </a:lnTo>
                <a:lnTo>
                  <a:pt x="819277" y="1699677"/>
                </a:lnTo>
                <a:lnTo>
                  <a:pt x="818772" y="1700073"/>
                </a:lnTo>
                <a:lnTo>
                  <a:pt x="818375" y="1700073"/>
                </a:lnTo>
                <a:lnTo>
                  <a:pt x="817870" y="1700578"/>
                </a:lnTo>
                <a:lnTo>
                  <a:pt x="817870" y="1700866"/>
                </a:lnTo>
                <a:lnTo>
                  <a:pt x="817077" y="1701551"/>
                </a:lnTo>
                <a:lnTo>
                  <a:pt x="816356" y="1701551"/>
                </a:lnTo>
                <a:lnTo>
                  <a:pt x="816284" y="1701335"/>
                </a:lnTo>
                <a:lnTo>
                  <a:pt x="816284" y="1700758"/>
                </a:lnTo>
                <a:lnTo>
                  <a:pt x="815058" y="1699749"/>
                </a:lnTo>
                <a:lnTo>
                  <a:pt x="813471" y="1699641"/>
                </a:lnTo>
                <a:lnTo>
                  <a:pt x="813075" y="1699965"/>
                </a:lnTo>
                <a:lnTo>
                  <a:pt x="812786" y="1699965"/>
                </a:lnTo>
                <a:lnTo>
                  <a:pt x="812281" y="1700362"/>
                </a:lnTo>
                <a:lnTo>
                  <a:pt x="812209" y="1702740"/>
                </a:lnTo>
                <a:lnTo>
                  <a:pt x="810695" y="1704038"/>
                </a:lnTo>
                <a:lnTo>
                  <a:pt x="807702" y="1704038"/>
                </a:lnTo>
                <a:lnTo>
                  <a:pt x="807089" y="1703461"/>
                </a:lnTo>
                <a:lnTo>
                  <a:pt x="806296" y="1703461"/>
                </a:lnTo>
                <a:lnTo>
                  <a:pt x="806440" y="1703461"/>
                </a:lnTo>
                <a:lnTo>
                  <a:pt x="806440" y="1703497"/>
                </a:lnTo>
                <a:lnTo>
                  <a:pt x="806260" y="1703497"/>
                </a:lnTo>
                <a:lnTo>
                  <a:pt x="805575" y="1704002"/>
                </a:lnTo>
                <a:lnTo>
                  <a:pt x="804889" y="1704002"/>
                </a:lnTo>
                <a:lnTo>
                  <a:pt x="804565" y="1704290"/>
                </a:lnTo>
                <a:lnTo>
                  <a:pt x="803267" y="1704290"/>
                </a:lnTo>
                <a:lnTo>
                  <a:pt x="802582" y="1703714"/>
                </a:lnTo>
                <a:lnTo>
                  <a:pt x="801788" y="1704398"/>
                </a:lnTo>
                <a:lnTo>
                  <a:pt x="801788" y="1704687"/>
                </a:lnTo>
                <a:lnTo>
                  <a:pt x="801897" y="1704903"/>
                </a:lnTo>
                <a:lnTo>
                  <a:pt x="803267" y="1704903"/>
                </a:lnTo>
                <a:lnTo>
                  <a:pt x="803375" y="1705011"/>
                </a:lnTo>
                <a:lnTo>
                  <a:pt x="803375" y="1706777"/>
                </a:lnTo>
                <a:lnTo>
                  <a:pt x="802978" y="1707101"/>
                </a:lnTo>
                <a:lnTo>
                  <a:pt x="802978" y="1707678"/>
                </a:lnTo>
                <a:lnTo>
                  <a:pt x="803663" y="1708291"/>
                </a:lnTo>
                <a:lnTo>
                  <a:pt x="803663" y="1708903"/>
                </a:lnTo>
                <a:lnTo>
                  <a:pt x="803267" y="1709192"/>
                </a:lnTo>
                <a:lnTo>
                  <a:pt x="803267" y="1709804"/>
                </a:lnTo>
                <a:lnTo>
                  <a:pt x="802798" y="1710201"/>
                </a:lnTo>
                <a:lnTo>
                  <a:pt x="802474" y="1710201"/>
                </a:lnTo>
                <a:lnTo>
                  <a:pt x="801788" y="1710813"/>
                </a:lnTo>
                <a:lnTo>
                  <a:pt x="801464" y="1710489"/>
                </a:lnTo>
                <a:lnTo>
                  <a:pt x="800490" y="1710489"/>
                </a:lnTo>
                <a:lnTo>
                  <a:pt x="799769" y="1709804"/>
                </a:lnTo>
                <a:lnTo>
                  <a:pt x="799481" y="1709804"/>
                </a:lnTo>
                <a:lnTo>
                  <a:pt x="799300" y="1709696"/>
                </a:lnTo>
                <a:lnTo>
                  <a:pt x="799373" y="1709120"/>
                </a:lnTo>
                <a:lnTo>
                  <a:pt x="798976" y="1708795"/>
                </a:lnTo>
                <a:lnTo>
                  <a:pt x="798976" y="1708507"/>
                </a:lnTo>
                <a:lnTo>
                  <a:pt x="798687" y="1708183"/>
                </a:lnTo>
                <a:lnTo>
                  <a:pt x="798687" y="1707606"/>
                </a:lnTo>
                <a:lnTo>
                  <a:pt x="798471" y="1707390"/>
                </a:lnTo>
                <a:lnTo>
                  <a:pt x="798183" y="1707390"/>
                </a:lnTo>
                <a:lnTo>
                  <a:pt x="797894" y="1707101"/>
                </a:lnTo>
                <a:lnTo>
                  <a:pt x="797570" y="1707101"/>
                </a:lnTo>
                <a:lnTo>
                  <a:pt x="796884" y="1706489"/>
                </a:lnTo>
                <a:lnTo>
                  <a:pt x="796596" y="1706489"/>
                </a:lnTo>
                <a:lnTo>
                  <a:pt x="796272" y="1706200"/>
                </a:lnTo>
                <a:lnTo>
                  <a:pt x="795875" y="1706200"/>
                </a:lnTo>
                <a:lnTo>
                  <a:pt x="795586" y="1705876"/>
                </a:lnTo>
                <a:lnTo>
                  <a:pt x="794865" y="1705876"/>
                </a:lnTo>
                <a:lnTo>
                  <a:pt x="794577" y="1705588"/>
                </a:lnTo>
                <a:lnTo>
                  <a:pt x="793892" y="1705588"/>
                </a:lnTo>
                <a:lnTo>
                  <a:pt x="793279" y="1704975"/>
                </a:lnTo>
                <a:lnTo>
                  <a:pt x="792990" y="1704975"/>
                </a:lnTo>
                <a:lnTo>
                  <a:pt x="792594" y="1704687"/>
                </a:lnTo>
                <a:lnTo>
                  <a:pt x="792269" y="1704975"/>
                </a:lnTo>
                <a:lnTo>
                  <a:pt x="791584" y="1704903"/>
                </a:lnTo>
                <a:lnTo>
                  <a:pt x="791259" y="1704578"/>
                </a:lnTo>
                <a:lnTo>
                  <a:pt x="790863" y="1704578"/>
                </a:lnTo>
                <a:lnTo>
                  <a:pt x="790791" y="1704795"/>
                </a:lnTo>
                <a:lnTo>
                  <a:pt x="790791" y="1705371"/>
                </a:lnTo>
                <a:lnTo>
                  <a:pt x="790863" y="1705479"/>
                </a:lnTo>
                <a:lnTo>
                  <a:pt x="792558" y="1705479"/>
                </a:lnTo>
                <a:lnTo>
                  <a:pt x="792774" y="1705696"/>
                </a:lnTo>
                <a:lnTo>
                  <a:pt x="792774" y="1706056"/>
                </a:lnTo>
                <a:lnTo>
                  <a:pt x="793062" y="1706344"/>
                </a:lnTo>
                <a:lnTo>
                  <a:pt x="793062" y="1706633"/>
                </a:lnTo>
                <a:lnTo>
                  <a:pt x="792882" y="1706741"/>
                </a:lnTo>
                <a:lnTo>
                  <a:pt x="792558" y="1706741"/>
                </a:lnTo>
                <a:lnTo>
                  <a:pt x="792269" y="1706453"/>
                </a:lnTo>
                <a:lnTo>
                  <a:pt x="791548" y="1706453"/>
                </a:lnTo>
                <a:lnTo>
                  <a:pt x="791259" y="1706128"/>
                </a:lnTo>
                <a:lnTo>
                  <a:pt x="790574" y="1706128"/>
                </a:lnTo>
                <a:lnTo>
                  <a:pt x="790250" y="1705840"/>
                </a:lnTo>
                <a:lnTo>
                  <a:pt x="789853" y="1705840"/>
                </a:lnTo>
                <a:lnTo>
                  <a:pt x="789745" y="1705624"/>
                </a:lnTo>
                <a:lnTo>
                  <a:pt x="789745" y="1704723"/>
                </a:lnTo>
                <a:lnTo>
                  <a:pt x="790070" y="1704542"/>
                </a:lnTo>
                <a:lnTo>
                  <a:pt x="790178" y="1703353"/>
                </a:lnTo>
                <a:lnTo>
                  <a:pt x="789961" y="1703137"/>
                </a:lnTo>
                <a:lnTo>
                  <a:pt x="788952" y="1703137"/>
                </a:lnTo>
                <a:lnTo>
                  <a:pt x="788267" y="1702560"/>
                </a:lnTo>
                <a:lnTo>
                  <a:pt x="787978" y="1702560"/>
                </a:lnTo>
                <a:lnTo>
                  <a:pt x="787654" y="1702849"/>
                </a:lnTo>
                <a:lnTo>
                  <a:pt x="786969" y="1702849"/>
                </a:lnTo>
                <a:lnTo>
                  <a:pt x="786680" y="1702560"/>
                </a:lnTo>
                <a:lnTo>
                  <a:pt x="786283" y="1702452"/>
                </a:lnTo>
                <a:lnTo>
                  <a:pt x="785959" y="1702164"/>
                </a:lnTo>
                <a:lnTo>
                  <a:pt x="785670" y="1702452"/>
                </a:lnTo>
                <a:lnTo>
                  <a:pt x="785346" y="1702452"/>
                </a:lnTo>
                <a:lnTo>
                  <a:pt x="784769" y="1702056"/>
                </a:lnTo>
                <a:lnTo>
                  <a:pt x="784841" y="1701767"/>
                </a:lnTo>
                <a:lnTo>
                  <a:pt x="784372" y="1701263"/>
                </a:lnTo>
                <a:lnTo>
                  <a:pt x="783363" y="1701263"/>
                </a:lnTo>
                <a:lnTo>
                  <a:pt x="783074" y="1700938"/>
                </a:lnTo>
                <a:lnTo>
                  <a:pt x="781668" y="1700938"/>
                </a:lnTo>
                <a:lnTo>
                  <a:pt x="781380" y="1701263"/>
                </a:lnTo>
                <a:lnTo>
                  <a:pt x="780081" y="1701155"/>
                </a:lnTo>
                <a:lnTo>
                  <a:pt x="778891" y="1700146"/>
                </a:lnTo>
                <a:lnTo>
                  <a:pt x="778891" y="1699569"/>
                </a:lnTo>
                <a:lnTo>
                  <a:pt x="778567" y="1699245"/>
                </a:lnTo>
                <a:lnTo>
                  <a:pt x="778567" y="1698956"/>
                </a:lnTo>
                <a:lnTo>
                  <a:pt x="778098" y="1698452"/>
                </a:lnTo>
                <a:lnTo>
                  <a:pt x="776079" y="1698452"/>
                </a:lnTo>
                <a:lnTo>
                  <a:pt x="775394" y="1698956"/>
                </a:lnTo>
                <a:lnTo>
                  <a:pt x="774781" y="1698956"/>
                </a:lnTo>
                <a:lnTo>
                  <a:pt x="774492" y="1698668"/>
                </a:lnTo>
                <a:lnTo>
                  <a:pt x="774096" y="1698668"/>
                </a:lnTo>
                <a:lnTo>
                  <a:pt x="773771" y="1698956"/>
                </a:lnTo>
                <a:lnTo>
                  <a:pt x="773483" y="1698956"/>
                </a:lnTo>
                <a:lnTo>
                  <a:pt x="773086" y="1698668"/>
                </a:lnTo>
                <a:lnTo>
                  <a:pt x="771788" y="1698668"/>
                </a:lnTo>
                <a:lnTo>
                  <a:pt x="770382" y="1697262"/>
                </a:lnTo>
                <a:lnTo>
                  <a:pt x="770382" y="1696974"/>
                </a:lnTo>
                <a:lnTo>
                  <a:pt x="769985" y="1696650"/>
                </a:lnTo>
                <a:lnTo>
                  <a:pt x="769985" y="1696361"/>
                </a:lnTo>
                <a:lnTo>
                  <a:pt x="769697" y="1696037"/>
                </a:lnTo>
                <a:lnTo>
                  <a:pt x="769697" y="1695749"/>
                </a:lnTo>
                <a:lnTo>
                  <a:pt x="769408" y="1695460"/>
                </a:lnTo>
                <a:lnTo>
                  <a:pt x="769408" y="1695136"/>
                </a:lnTo>
                <a:lnTo>
                  <a:pt x="768399" y="1694235"/>
                </a:lnTo>
                <a:lnTo>
                  <a:pt x="768399" y="1693947"/>
                </a:lnTo>
                <a:lnTo>
                  <a:pt x="766992" y="1692541"/>
                </a:lnTo>
                <a:lnTo>
                  <a:pt x="765009" y="1692541"/>
                </a:lnTo>
                <a:lnTo>
                  <a:pt x="764612" y="1692253"/>
                </a:lnTo>
                <a:lnTo>
                  <a:pt x="764324" y="1692253"/>
                </a:lnTo>
                <a:lnTo>
                  <a:pt x="764108" y="1692361"/>
                </a:lnTo>
                <a:lnTo>
                  <a:pt x="764829" y="1692937"/>
                </a:lnTo>
                <a:lnTo>
                  <a:pt x="764829" y="1694127"/>
                </a:lnTo>
                <a:lnTo>
                  <a:pt x="764612" y="1694235"/>
                </a:lnTo>
                <a:lnTo>
                  <a:pt x="763639" y="1694235"/>
                </a:lnTo>
                <a:lnTo>
                  <a:pt x="763314" y="1693947"/>
                </a:lnTo>
                <a:lnTo>
                  <a:pt x="762918" y="1693947"/>
                </a:lnTo>
                <a:lnTo>
                  <a:pt x="762124" y="1693154"/>
                </a:lnTo>
                <a:lnTo>
                  <a:pt x="762124" y="1692937"/>
                </a:lnTo>
                <a:lnTo>
                  <a:pt x="761620" y="1692433"/>
                </a:lnTo>
                <a:lnTo>
                  <a:pt x="761115" y="1692829"/>
                </a:lnTo>
                <a:lnTo>
                  <a:pt x="761548" y="1693154"/>
                </a:lnTo>
                <a:lnTo>
                  <a:pt x="761548" y="1693442"/>
                </a:lnTo>
                <a:lnTo>
                  <a:pt x="761944" y="1693947"/>
                </a:lnTo>
                <a:lnTo>
                  <a:pt x="762341" y="1693947"/>
                </a:lnTo>
                <a:lnTo>
                  <a:pt x="762810" y="1694343"/>
                </a:lnTo>
                <a:lnTo>
                  <a:pt x="762810" y="1694739"/>
                </a:lnTo>
                <a:lnTo>
                  <a:pt x="762413" y="1694920"/>
                </a:lnTo>
                <a:lnTo>
                  <a:pt x="762413" y="1695244"/>
                </a:lnTo>
                <a:lnTo>
                  <a:pt x="762124" y="1695532"/>
                </a:lnTo>
                <a:lnTo>
                  <a:pt x="762124" y="1696145"/>
                </a:lnTo>
                <a:lnTo>
                  <a:pt x="761223" y="1696830"/>
                </a:lnTo>
                <a:lnTo>
                  <a:pt x="760249" y="1696830"/>
                </a:lnTo>
                <a:lnTo>
                  <a:pt x="759456" y="1696145"/>
                </a:lnTo>
                <a:lnTo>
                  <a:pt x="759456" y="1695821"/>
                </a:lnTo>
                <a:lnTo>
                  <a:pt x="759132" y="1695532"/>
                </a:lnTo>
                <a:lnTo>
                  <a:pt x="759132" y="1694920"/>
                </a:lnTo>
                <a:lnTo>
                  <a:pt x="758843" y="1694523"/>
                </a:lnTo>
                <a:lnTo>
                  <a:pt x="758843" y="1693730"/>
                </a:lnTo>
                <a:lnTo>
                  <a:pt x="758627" y="1693550"/>
                </a:lnTo>
                <a:lnTo>
                  <a:pt x="757040" y="1693550"/>
                </a:lnTo>
                <a:lnTo>
                  <a:pt x="756644" y="1693838"/>
                </a:lnTo>
                <a:lnTo>
                  <a:pt x="755346" y="1693730"/>
                </a:lnTo>
                <a:lnTo>
                  <a:pt x="755057" y="1693442"/>
                </a:lnTo>
                <a:lnTo>
                  <a:pt x="754769" y="1693442"/>
                </a:lnTo>
                <a:lnTo>
                  <a:pt x="754372" y="1693730"/>
                </a:lnTo>
                <a:lnTo>
                  <a:pt x="753651" y="1693730"/>
                </a:lnTo>
                <a:lnTo>
                  <a:pt x="753362" y="1694055"/>
                </a:lnTo>
                <a:lnTo>
                  <a:pt x="752641" y="1694055"/>
                </a:lnTo>
                <a:lnTo>
                  <a:pt x="752064" y="1694631"/>
                </a:lnTo>
                <a:lnTo>
                  <a:pt x="751668" y="1694559"/>
                </a:lnTo>
                <a:lnTo>
                  <a:pt x="751055" y="1695136"/>
                </a:lnTo>
                <a:lnTo>
                  <a:pt x="750658" y="1695136"/>
                </a:lnTo>
                <a:lnTo>
                  <a:pt x="749973" y="1695749"/>
                </a:lnTo>
                <a:lnTo>
                  <a:pt x="749648" y="1695749"/>
                </a:lnTo>
                <a:lnTo>
                  <a:pt x="749360" y="1696037"/>
                </a:lnTo>
                <a:lnTo>
                  <a:pt x="748675" y="1695965"/>
                </a:lnTo>
                <a:lnTo>
                  <a:pt x="748350" y="1696253"/>
                </a:lnTo>
                <a:lnTo>
                  <a:pt x="746656" y="1696253"/>
                </a:lnTo>
                <a:lnTo>
                  <a:pt x="746367" y="1695965"/>
                </a:lnTo>
                <a:lnTo>
                  <a:pt x="745682" y="1695965"/>
                </a:lnTo>
                <a:lnTo>
                  <a:pt x="745357" y="1695640"/>
                </a:lnTo>
                <a:lnTo>
                  <a:pt x="744961" y="1695640"/>
                </a:lnTo>
                <a:lnTo>
                  <a:pt x="744672" y="1695352"/>
                </a:lnTo>
                <a:lnTo>
                  <a:pt x="744348" y="1695352"/>
                </a:lnTo>
                <a:lnTo>
                  <a:pt x="744059" y="1694956"/>
                </a:lnTo>
                <a:lnTo>
                  <a:pt x="743771" y="1694956"/>
                </a:lnTo>
                <a:lnTo>
                  <a:pt x="743374" y="1694667"/>
                </a:lnTo>
                <a:lnTo>
                  <a:pt x="743050" y="1694667"/>
                </a:lnTo>
                <a:lnTo>
                  <a:pt x="742761" y="1694343"/>
                </a:lnTo>
                <a:lnTo>
                  <a:pt x="742365" y="1694343"/>
                </a:lnTo>
                <a:lnTo>
                  <a:pt x="741752" y="1693766"/>
                </a:lnTo>
                <a:lnTo>
                  <a:pt x="741463" y="1693766"/>
                </a:lnTo>
                <a:lnTo>
                  <a:pt x="740454" y="1692865"/>
                </a:lnTo>
                <a:lnTo>
                  <a:pt x="740165" y="1692865"/>
                </a:lnTo>
                <a:lnTo>
                  <a:pt x="739264" y="1692072"/>
                </a:lnTo>
                <a:lnTo>
                  <a:pt x="739264" y="1691748"/>
                </a:lnTo>
                <a:lnTo>
                  <a:pt x="738687" y="1691171"/>
                </a:lnTo>
                <a:lnTo>
                  <a:pt x="738687" y="1690847"/>
                </a:lnTo>
                <a:lnTo>
                  <a:pt x="738362" y="1690559"/>
                </a:lnTo>
                <a:lnTo>
                  <a:pt x="738362" y="1690270"/>
                </a:lnTo>
                <a:lnTo>
                  <a:pt x="738074" y="1689946"/>
                </a:lnTo>
                <a:lnTo>
                  <a:pt x="738074" y="1689658"/>
                </a:lnTo>
                <a:lnTo>
                  <a:pt x="737677" y="1689333"/>
                </a:lnTo>
                <a:lnTo>
                  <a:pt x="737677" y="1689045"/>
                </a:lnTo>
                <a:lnTo>
                  <a:pt x="737353" y="1688757"/>
                </a:lnTo>
                <a:lnTo>
                  <a:pt x="737353" y="1688432"/>
                </a:lnTo>
                <a:lnTo>
                  <a:pt x="736776" y="1687856"/>
                </a:lnTo>
                <a:lnTo>
                  <a:pt x="736776" y="1687531"/>
                </a:lnTo>
                <a:lnTo>
                  <a:pt x="736054" y="1686955"/>
                </a:lnTo>
                <a:lnTo>
                  <a:pt x="736054" y="1686630"/>
                </a:lnTo>
                <a:lnTo>
                  <a:pt x="734179" y="1684720"/>
                </a:lnTo>
                <a:lnTo>
                  <a:pt x="734179" y="1684252"/>
                </a:lnTo>
                <a:lnTo>
                  <a:pt x="734576" y="1683927"/>
                </a:lnTo>
                <a:lnTo>
                  <a:pt x="734360" y="1683747"/>
                </a:lnTo>
                <a:lnTo>
                  <a:pt x="732701" y="1683747"/>
                </a:lnTo>
                <a:lnTo>
                  <a:pt x="732377" y="1684035"/>
                </a:lnTo>
                <a:lnTo>
                  <a:pt x="731980" y="1684035"/>
                </a:lnTo>
                <a:lnTo>
                  <a:pt x="730790" y="1682738"/>
                </a:lnTo>
                <a:lnTo>
                  <a:pt x="730393" y="1682738"/>
                </a:lnTo>
                <a:lnTo>
                  <a:pt x="729492" y="1681837"/>
                </a:lnTo>
                <a:lnTo>
                  <a:pt x="729095" y="1681837"/>
                </a:lnTo>
                <a:lnTo>
                  <a:pt x="727689" y="1680468"/>
                </a:lnTo>
                <a:lnTo>
                  <a:pt x="727689" y="1680143"/>
                </a:lnTo>
                <a:lnTo>
                  <a:pt x="727004" y="1679566"/>
                </a:lnTo>
                <a:lnTo>
                  <a:pt x="727004" y="1679242"/>
                </a:lnTo>
                <a:lnTo>
                  <a:pt x="726715" y="1678954"/>
                </a:lnTo>
                <a:lnTo>
                  <a:pt x="726715" y="1678629"/>
                </a:lnTo>
                <a:lnTo>
                  <a:pt x="726391" y="1678341"/>
                </a:lnTo>
                <a:lnTo>
                  <a:pt x="726391" y="1678053"/>
                </a:lnTo>
                <a:lnTo>
                  <a:pt x="725706" y="1677440"/>
                </a:lnTo>
                <a:lnTo>
                  <a:pt x="725706" y="1677152"/>
                </a:lnTo>
                <a:lnTo>
                  <a:pt x="725093" y="1676539"/>
                </a:lnTo>
                <a:lnTo>
                  <a:pt x="725093" y="1676251"/>
                </a:lnTo>
                <a:lnTo>
                  <a:pt x="724804" y="1675926"/>
                </a:lnTo>
                <a:lnTo>
                  <a:pt x="724804" y="1675638"/>
                </a:lnTo>
                <a:lnTo>
                  <a:pt x="724191" y="1675025"/>
                </a:lnTo>
                <a:lnTo>
                  <a:pt x="724191" y="1674737"/>
                </a:lnTo>
                <a:lnTo>
                  <a:pt x="722424" y="1673043"/>
                </a:lnTo>
                <a:lnTo>
                  <a:pt x="722028" y="1673043"/>
                </a:lnTo>
                <a:lnTo>
                  <a:pt x="721703" y="1672755"/>
                </a:lnTo>
                <a:lnTo>
                  <a:pt x="721126" y="1672755"/>
                </a:lnTo>
                <a:lnTo>
                  <a:pt x="720730" y="1672431"/>
                </a:lnTo>
                <a:lnTo>
                  <a:pt x="719107" y="1672322"/>
                </a:lnTo>
                <a:lnTo>
                  <a:pt x="717521" y="1673620"/>
                </a:lnTo>
                <a:lnTo>
                  <a:pt x="717521" y="1674521"/>
                </a:lnTo>
                <a:lnTo>
                  <a:pt x="717016" y="1675025"/>
                </a:lnTo>
                <a:lnTo>
                  <a:pt x="716439" y="1674917"/>
                </a:lnTo>
                <a:lnTo>
                  <a:pt x="715934" y="1674521"/>
                </a:lnTo>
                <a:lnTo>
                  <a:pt x="715934" y="1673620"/>
                </a:lnTo>
                <a:lnTo>
                  <a:pt x="717340" y="1672431"/>
                </a:lnTo>
                <a:lnTo>
                  <a:pt x="717340" y="1671349"/>
                </a:lnTo>
                <a:lnTo>
                  <a:pt x="716222" y="1670232"/>
                </a:lnTo>
                <a:lnTo>
                  <a:pt x="715826" y="1670232"/>
                </a:lnTo>
                <a:lnTo>
                  <a:pt x="715249" y="1669619"/>
                </a:lnTo>
                <a:lnTo>
                  <a:pt x="714816" y="1669547"/>
                </a:lnTo>
                <a:lnTo>
                  <a:pt x="714744" y="1669439"/>
                </a:lnTo>
                <a:lnTo>
                  <a:pt x="714744" y="1669151"/>
                </a:lnTo>
                <a:lnTo>
                  <a:pt x="714528" y="1669043"/>
                </a:lnTo>
                <a:lnTo>
                  <a:pt x="713230" y="1668935"/>
                </a:lnTo>
                <a:lnTo>
                  <a:pt x="712148" y="1667853"/>
                </a:lnTo>
                <a:lnTo>
                  <a:pt x="713230" y="1668935"/>
                </a:lnTo>
                <a:lnTo>
                  <a:pt x="713013" y="1669151"/>
                </a:lnTo>
                <a:lnTo>
                  <a:pt x="713013" y="1669439"/>
                </a:lnTo>
                <a:lnTo>
                  <a:pt x="713230" y="1669547"/>
                </a:lnTo>
                <a:lnTo>
                  <a:pt x="713807" y="1669547"/>
                </a:lnTo>
                <a:lnTo>
                  <a:pt x="714239" y="1669836"/>
                </a:lnTo>
                <a:lnTo>
                  <a:pt x="714528" y="1669836"/>
                </a:lnTo>
                <a:lnTo>
                  <a:pt x="715321" y="1670628"/>
                </a:lnTo>
                <a:lnTo>
                  <a:pt x="715033" y="1670953"/>
                </a:lnTo>
                <a:lnTo>
                  <a:pt x="715321" y="1671241"/>
                </a:lnTo>
                <a:lnTo>
                  <a:pt x="714636" y="1671854"/>
                </a:lnTo>
                <a:lnTo>
                  <a:pt x="714636" y="1672755"/>
                </a:lnTo>
                <a:lnTo>
                  <a:pt x="714311" y="1673043"/>
                </a:lnTo>
                <a:lnTo>
                  <a:pt x="714239" y="1674449"/>
                </a:lnTo>
                <a:lnTo>
                  <a:pt x="714528" y="1674737"/>
                </a:lnTo>
                <a:lnTo>
                  <a:pt x="714528" y="1675025"/>
                </a:lnTo>
                <a:lnTo>
                  <a:pt x="714924" y="1675350"/>
                </a:lnTo>
                <a:lnTo>
                  <a:pt x="714924" y="1675638"/>
                </a:lnTo>
                <a:lnTo>
                  <a:pt x="715033" y="1675818"/>
                </a:lnTo>
                <a:lnTo>
                  <a:pt x="715321" y="1675818"/>
                </a:lnTo>
                <a:lnTo>
                  <a:pt x="715718" y="1676143"/>
                </a:lnTo>
                <a:lnTo>
                  <a:pt x="716006" y="1676143"/>
                </a:lnTo>
                <a:lnTo>
                  <a:pt x="716331" y="1676431"/>
                </a:lnTo>
                <a:lnTo>
                  <a:pt x="716619" y="1676431"/>
                </a:lnTo>
                <a:lnTo>
                  <a:pt x="716331" y="1677945"/>
                </a:lnTo>
                <a:lnTo>
                  <a:pt x="714744" y="1681837"/>
                </a:lnTo>
                <a:lnTo>
                  <a:pt x="716331" y="1677945"/>
                </a:lnTo>
                <a:lnTo>
                  <a:pt x="716619" y="1676467"/>
                </a:lnTo>
                <a:lnTo>
                  <a:pt x="717016" y="1676539"/>
                </a:lnTo>
                <a:lnTo>
                  <a:pt x="717340" y="1676143"/>
                </a:lnTo>
                <a:lnTo>
                  <a:pt x="719035" y="1676251"/>
                </a:lnTo>
                <a:lnTo>
                  <a:pt x="719323" y="1675926"/>
                </a:lnTo>
                <a:lnTo>
                  <a:pt x="719612" y="1675926"/>
                </a:lnTo>
                <a:lnTo>
                  <a:pt x="720225" y="1675530"/>
                </a:lnTo>
                <a:lnTo>
                  <a:pt x="720225" y="1675242"/>
                </a:lnTo>
                <a:lnTo>
                  <a:pt x="720838" y="1674629"/>
                </a:lnTo>
                <a:lnTo>
                  <a:pt x="720910" y="1674052"/>
                </a:lnTo>
                <a:lnTo>
                  <a:pt x="721018" y="1673944"/>
                </a:lnTo>
                <a:lnTo>
                  <a:pt x="721956" y="1673944"/>
                </a:lnTo>
                <a:lnTo>
                  <a:pt x="722352" y="1674233"/>
                </a:lnTo>
                <a:lnTo>
                  <a:pt x="722641" y="1674233"/>
                </a:lnTo>
                <a:lnTo>
                  <a:pt x="722749" y="1674413"/>
                </a:lnTo>
                <a:lnTo>
                  <a:pt x="722749" y="1674737"/>
                </a:lnTo>
                <a:lnTo>
                  <a:pt x="723146" y="1675025"/>
                </a:lnTo>
                <a:lnTo>
                  <a:pt x="723146" y="1675314"/>
                </a:lnTo>
                <a:lnTo>
                  <a:pt x="723434" y="1675602"/>
                </a:lnTo>
                <a:lnTo>
                  <a:pt x="723434" y="1676503"/>
                </a:lnTo>
                <a:lnTo>
                  <a:pt x="723759" y="1676791"/>
                </a:lnTo>
                <a:lnTo>
                  <a:pt x="723759" y="1677116"/>
                </a:lnTo>
                <a:lnTo>
                  <a:pt x="724047" y="1677404"/>
                </a:lnTo>
                <a:lnTo>
                  <a:pt x="724047" y="1677692"/>
                </a:lnTo>
                <a:lnTo>
                  <a:pt x="724336" y="1678017"/>
                </a:lnTo>
                <a:lnTo>
                  <a:pt x="724336" y="1678593"/>
                </a:lnTo>
                <a:lnTo>
                  <a:pt x="724660" y="1678918"/>
                </a:lnTo>
                <a:lnTo>
                  <a:pt x="724660" y="1679206"/>
                </a:lnTo>
                <a:lnTo>
                  <a:pt x="725345" y="1679819"/>
                </a:lnTo>
                <a:lnTo>
                  <a:pt x="725237" y="1680107"/>
                </a:lnTo>
                <a:lnTo>
                  <a:pt x="726247" y="1681008"/>
                </a:lnTo>
                <a:lnTo>
                  <a:pt x="726247" y="1681296"/>
                </a:lnTo>
                <a:lnTo>
                  <a:pt x="726427" y="1681405"/>
                </a:lnTo>
                <a:lnTo>
                  <a:pt x="726751" y="1681405"/>
                </a:lnTo>
                <a:lnTo>
                  <a:pt x="726932" y="1681621"/>
                </a:lnTo>
                <a:lnTo>
                  <a:pt x="726932" y="1681909"/>
                </a:lnTo>
                <a:lnTo>
                  <a:pt x="727545" y="1682522"/>
                </a:lnTo>
                <a:lnTo>
                  <a:pt x="727545" y="1682810"/>
                </a:lnTo>
                <a:lnTo>
                  <a:pt x="727833" y="1683098"/>
                </a:lnTo>
                <a:lnTo>
                  <a:pt x="727833" y="1683423"/>
                </a:lnTo>
                <a:lnTo>
                  <a:pt x="728554" y="1683999"/>
                </a:lnTo>
                <a:lnTo>
                  <a:pt x="728554" y="1684324"/>
                </a:lnTo>
                <a:lnTo>
                  <a:pt x="729348" y="1685117"/>
                </a:lnTo>
                <a:lnTo>
                  <a:pt x="729636" y="1685117"/>
                </a:lnTo>
                <a:lnTo>
                  <a:pt x="730934" y="1686306"/>
                </a:lnTo>
                <a:lnTo>
                  <a:pt x="731223" y="1686306"/>
                </a:lnTo>
                <a:lnTo>
                  <a:pt x="732232" y="1687207"/>
                </a:lnTo>
                <a:lnTo>
                  <a:pt x="732629" y="1687207"/>
                </a:lnTo>
                <a:lnTo>
                  <a:pt x="733530" y="1688180"/>
                </a:lnTo>
                <a:lnTo>
                  <a:pt x="734504" y="1688180"/>
                </a:lnTo>
                <a:lnTo>
                  <a:pt x="735333" y="1689009"/>
                </a:lnTo>
                <a:lnTo>
                  <a:pt x="735333" y="1689802"/>
                </a:lnTo>
                <a:lnTo>
                  <a:pt x="735622" y="1690090"/>
                </a:lnTo>
                <a:lnTo>
                  <a:pt x="735622" y="1691892"/>
                </a:lnTo>
                <a:lnTo>
                  <a:pt x="735910" y="1692181"/>
                </a:lnTo>
                <a:lnTo>
                  <a:pt x="735910" y="1693082"/>
                </a:lnTo>
                <a:lnTo>
                  <a:pt x="736235" y="1693406"/>
                </a:lnTo>
                <a:lnTo>
                  <a:pt x="736235" y="1695496"/>
                </a:lnTo>
                <a:lnTo>
                  <a:pt x="736523" y="1695785"/>
                </a:lnTo>
                <a:lnTo>
                  <a:pt x="736523" y="1696109"/>
                </a:lnTo>
                <a:lnTo>
                  <a:pt x="736127" y="1696397"/>
                </a:lnTo>
                <a:lnTo>
                  <a:pt x="736127" y="1698488"/>
                </a:lnTo>
                <a:lnTo>
                  <a:pt x="735730" y="1698704"/>
                </a:lnTo>
                <a:lnTo>
                  <a:pt x="735730" y="1698992"/>
                </a:lnTo>
                <a:lnTo>
                  <a:pt x="736127" y="1699281"/>
                </a:lnTo>
                <a:lnTo>
                  <a:pt x="736018" y="1699893"/>
                </a:lnTo>
                <a:lnTo>
                  <a:pt x="737028" y="1700902"/>
                </a:lnTo>
                <a:lnTo>
                  <a:pt x="737028" y="1701191"/>
                </a:lnTo>
                <a:lnTo>
                  <a:pt x="738398" y="1702380"/>
                </a:lnTo>
                <a:lnTo>
                  <a:pt x="738506" y="1702380"/>
                </a:lnTo>
                <a:lnTo>
                  <a:pt x="738795" y="1702164"/>
                </a:lnTo>
                <a:lnTo>
                  <a:pt x="740093" y="1702272"/>
                </a:lnTo>
                <a:lnTo>
                  <a:pt x="740490" y="1701948"/>
                </a:lnTo>
                <a:lnTo>
                  <a:pt x="740778" y="1701948"/>
                </a:lnTo>
                <a:lnTo>
                  <a:pt x="740994" y="1701767"/>
                </a:lnTo>
                <a:lnTo>
                  <a:pt x="740994" y="1701551"/>
                </a:lnTo>
                <a:lnTo>
                  <a:pt x="741283" y="1701155"/>
                </a:lnTo>
                <a:lnTo>
                  <a:pt x="741283" y="1700686"/>
                </a:lnTo>
                <a:lnTo>
                  <a:pt x="742004" y="1700073"/>
                </a:lnTo>
                <a:lnTo>
                  <a:pt x="742004" y="1699461"/>
                </a:lnTo>
                <a:lnTo>
                  <a:pt x="742905" y="1698776"/>
                </a:lnTo>
                <a:lnTo>
                  <a:pt x="744168" y="1698776"/>
                </a:lnTo>
                <a:lnTo>
                  <a:pt x="744384" y="1698992"/>
                </a:lnTo>
                <a:lnTo>
                  <a:pt x="744384" y="1699245"/>
                </a:lnTo>
                <a:lnTo>
                  <a:pt x="742978" y="1700362"/>
                </a:lnTo>
                <a:lnTo>
                  <a:pt x="742978" y="1700650"/>
                </a:lnTo>
                <a:lnTo>
                  <a:pt x="742689" y="1700974"/>
                </a:lnTo>
                <a:lnTo>
                  <a:pt x="742689" y="1701263"/>
                </a:lnTo>
                <a:lnTo>
                  <a:pt x="742293" y="1701551"/>
                </a:lnTo>
                <a:lnTo>
                  <a:pt x="742293" y="1701875"/>
                </a:lnTo>
                <a:lnTo>
                  <a:pt x="741499" y="1702560"/>
                </a:lnTo>
                <a:lnTo>
                  <a:pt x="741067" y="1702560"/>
                </a:lnTo>
                <a:lnTo>
                  <a:pt x="740778" y="1702885"/>
                </a:lnTo>
                <a:lnTo>
                  <a:pt x="740490" y="1702885"/>
                </a:lnTo>
                <a:lnTo>
                  <a:pt x="739877" y="1703281"/>
                </a:lnTo>
                <a:lnTo>
                  <a:pt x="739877" y="1703569"/>
                </a:lnTo>
                <a:lnTo>
                  <a:pt x="740093" y="1703677"/>
                </a:lnTo>
                <a:lnTo>
                  <a:pt x="740381" y="1703461"/>
                </a:lnTo>
                <a:lnTo>
                  <a:pt x="740778" y="1703461"/>
                </a:lnTo>
                <a:lnTo>
                  <a:pt x="741391" y="1702885"/>
                </a:lnTo>
                <a:lnTo>
                  <a:pt x="741788" y="1702885"/>
                </a:lnTo>
                <a:lnTo>
                  <a:pt x="741968" y="1703065"/>
                </a:lnTo>
                <a:lnTo>
                  <a:pt x="741968" y="1703281"/>
                </a:lnTo>
                <a:lnTo>
                  <a:pt x="742293" y="1703677"/>
                </a:lnTo>
                <a:lnTo>
                  <a:pt x="742293" y="1703858"/>
                </a:lnTo>
                <a:lnTo>
                  <a:pt x="742365" y="1704074"/>
                </a:lnTo>
                <a:lnTo>
                  <a:pt x="742869" y="1703677"/>
                </a:lnTo>
                <a:lnTo>
                  <a:pt x="742869" y="1703353"/>
                </a:lnTo>
                <a:lnTo>
                  <a:pt x="742581" y="1703065"/>
                </a:lnTo>
                <a:lnTo>
                  <a:pt x="742581" y="1701875"/>
                </a:lnTo>
                <a:lnTo>
                  <a:pt x="743266" y="1701263"/>
                </a:lnTo>
                <a:lnTo>
                  <a:pt x="743266" y="1700938"/>
                </a:lnTo>
                <a:lnTo>
                  <a:pt x="743951" y="1700362"/>
                </a:lnTo>
                <a:lnTo>
                  <a:pt x="743951" y="1700073"/>
                </a:lnTo>
                <a:lnTo>
                  <a:pt x="744853" y="1699353"/>
                </a:lnTo>
                <a:lnTo>
                  <a:pt x="745466" y="1699353"/>
                </a:lnTo>
                <a:lnTo>
                  <a:pt x="745970" y="1699857"/>
                </a:lnTo>
                <a:lnTo>
                  <a:pt x="745970" y="1701047"/>
                </a:lnTo>
                <a:lnTo>
                  <a:pt x="746259" y="1701335"/>
                </a:lnTo>
                <a:lnTo>
                  <a:pt x="746259" y="1702560"/>
                </a:lnTo>
                <a:lnTo>
                  <a:pt x="745862" y="1702849"/>
                </a:lnTo>
                <a:lnTo>
                  <a:pt x="745862" y="1703065"/>
                </a:lnTo>
                <a:lnTo>
                  <a:pt x="745754" y="1703245"/>
                </a:lnTo>
                <a:lnTo>
                  <a:pt x="745357" y="1703245"/>
                </a:lnTo>
                <a:lnTo>
                  <a:pt x="745249" y="1703353"/>
                </a:lnTo>
                <a:lnTo>
                  <a:pt x="745249" y="1703641"/>
                </a:lnTo>
                <a:lnTo>
                  <a:pt x="746872" y="1705155"/>
                </a:lnTo>
                <a:lnTo>
                  <a:pt x="746872" y="1705552"/>
                </a:lnTo>
                <a:lnTo>
                  <a:pt x="747160" y="1705840"/>
                </a:lnTo>
                <a:lnTo>
                  <a:pt x="747160" y="1706453"/>
                </a:lnTo>
                <a:lnTo>
                  <a:pt x="746764" y="1706633"/>
                </a:lnTo>
                <a:lnTo>
                  <a:pt x="746764" y="1706957"/>
                </a:lnTo>
                <a:lnTo>
                  <a:pt x="746259" y="1707426"/>
                </a:lnTo>
                <a:lnTo>
                  <a:pt x="745970" y="1707426"/>
                </a:lnTo>
                <a:lnTo>
                  <a:pt x="745754" y="1707534"/>
                </a:lnTo>
                <a:lnTo>
                  <a:pt x="745754" y="1708435"/>
                </a:lnTo>
                <a:lnTo>
                  <a:pt x="745466" y="1708723"/>
                </a:lnTo>
                <a:lnTo>
                  <a:pt x="745466" y="1709047"/>
                </a:lnTo>
                <a:lnTo>
                  <a:pt x="744781" y="1709624"/>
                </a:lnTo>
                <a:lnTo>
                  <a:pt x="744853" y="1709732"/>
                </a:lnTo>
                <a:lnTo>
                  <a:pt x="745574" y="1709732"/>
                </a:lnTo>
                <a:lnTo>
                  <a:pt x="745754" y="1709624"/>
                </a:lnTo>
                <a:lnTo>
                  <a:pt x="745754" y="1709336"/>
                </a:lnTo>
                <a:lnTo>
                  <a:pt x="746043" y="1709047"/>
                </a:lnTo>
                <a:lnTo>
                  <a:pt x="746043" y="1708146"/>
                </a:lnTo>
                <a:lnTo>
                  <a:pt x="746944" y="1707426"/>
                </a:lnTo>
                <a:lnTo>
                  <a:pt x="747269" y="1707426"/>
                </a:lnTo>
                <a:lnTo>
                  <a:pt x="747665" y="1707137"/>
                </a:lnTo>
                <a:lnTo>
                  <a:pt x="747954" y="1707137"/>
                </a:lnTo>
                <a:lnTo>
                  <a:pt x="748675" y="1706525"/>
                </a:lnTo>
                <a:lnTo>
                  <a:pt x="749252" y="1706525"/>
                </a:lnTo>
                <a:lnTo>
                  <a:pt x="749468" y="1706741"/>
                </a:lnTo>
                <a:lnTo>
                  <a:pt x="749468" y="1707029"/>
                </a:lnTo>
                <a:lnTo>
                  <a:pt x="748747" y="1707642"/>
                </a:lnTo>
                <a:lnTo>
                  <a:pt x="748963" y="1707714"/>
                </a:lnTo>
                <a:lnTo>
                  <a:pt x="749252" y="1707714"/>
                </a:lnTo>
                <a:lnTo>
                  <a:pt x="749540" y="1708038"/>
                </a:lnTo>
                <a:lnTo>
                  <a:pt x="751956" y="1708146"/>
                </a:lnTo>
                <a:lnTo>
                  <a:pt x="752425" y="1707642"/>
                </a:lnTo>
                <a:lnTo>
                  <a:pt x="752425" y="1707426"/>
                </a:lnTo>
                <a:lnTo>
                  <a:pt x="751956" y="1706957"/>
                </a:lnTo>
                <a:lnTo>
                  <a:pt x="750261" y="1706957"/>
                </a:lnTo>
                <a:lnTo>
                  <a:pt x="750153" y="1706741"/>
                </a:lnTo>
                <a:lnTo>
                  <a:pt x="750153" y="1706453"/>
                </a:lnTo>
                <a:lnTo>
                  <a:pt x="750261" y="1706344"/>
                </a:lnTo>
                <a:lnTo>
                  <a:pt x="757617" y="1706453"/>
                </a:lnTo>
                <a:lnTo>
                  <a:pt x="757942" y="1706236"/>
                </a:lnTo>
                <a:lnTo>
                  <a:pt x="758627" y="1706236"/>
                </a:lnTo>
                <a:lnTo>
                  <a:pt x="758735" y="1706056"/>
                </a:lnTo>
                <a:lnTo>
                  <a:pt x="758735" y="1705732"/>
                </a:lnTo>
                <a:lnTo>
                  <a:pt x="758915" y="1705660"/>
                </a:lnTo>
                <a:lnTo>
                  <a:pt x="759312" y="1705660"/>
                </a:lnTo>
                <a:lnTo>
                  <a:pt x="759420" y="1705552"/>
                </a:lnTo>
                <a:lnTo>
                  <a:pt x="759420" y="1705263"/>
                </a:lnTo>
                <a:lnTo>
                  <a:pt x="759925" y="1704759"/>
                </a:lnTo>
                <a:lnTo>
                  <a:pt x="760898" y="1704759"/>
                </a:lnTo>
                <a:lnTo>
                  <a:pt x="761295" y="1705155"/>
                </a:lnTo>
                <a:lnTo>
                  <a:pt x="762305" y="1705155"/>
                </a:lnTo>
                <a:lnTo>
                  <a:pt x="762413" y="1705263"/>
                </a:lnTo>
                <a:lnTo>
                  <a:pt x="762413" y="1705552"/>
                </a:lnTo>
                <a:lnTo>
                  <a:pt x="762593" y="1705768"/>
                </a:lnTo>
                <a:lnTo>
                  <a:pt x="763891" y="1705768"/>
                </a:lnTo>
                <a:lnTo>
                  <a:pt x="764180" y="1706056"/>
                </a:lnTo>
                <a:lnTo>
                  <a:pt x="765189" y="1706056"/>
                </a:lnTo>
                <a:lnTo>
                  <a:pt x="765478" y="1706344"/>
                </a:lnTo>
                <a:lnTo>
                  <a:pt x="765875" y="1706344"/>
                </a:lnTo>
                <a:lnTo>
                  <a:pt x="766199" y="1706741"/>
                </a:lnTo>
                <a:lnTo>
                  <a:pt x="766884" y="1706741"/>
                </a:lnTo>
                <a:lnTo>
                  <a:pt x="767389" y="1707137"/>
                </a:lnTo>
                <a:lnTo>
                  <a:pt x="767389" y="1707750"/>
                </a:lnTo>
                <a:lnTo>
                  <a:pt x="767677" y="1708038"/>
                </a:lnTo>
                <a:lnTo>
                  <a:pt x="767677" y="1708363"/>
                </a:lnTo>
                <a:lnTo>
                  <a:pt x="767786" y="1708543"/>
                </a:lnTo>
                <a:lnTo>
                  <a:pt x="768795" y="1708543"/>
                </a:lnTo>
                <a:lnTo>
                  <a:pt x="769084" y="1708867"/>
                </a:lnTo>
                <a:lnTo>
                  <a:pt x="770093" y="1708867"/>
                </a:lnTo>
                <a:lnTo>
                  <a:pt x="770490" y="1709156"/>
                </a:lnTo>
                <a:lnTo>
                  <a:pt x="770778" y="1709156"/>
                </a:lnTo>
                <a:lnTo>
                  <a:pt x="771067" y="1709444"/>
                </a:lnTo>
                <a:lnTo>
                  <a:pt x="771788" y="1709552"/>
                </a:lnTo>
                <a:lnTo>
                  <a:pt x="772077" y="1709732"/>
                </a:lnTo>
                <a:lnTo>
                  <a:pt x="772798" y="1709840"/>
                </a:lnTo>
                <a:lnTo>
                  <a:pt x="773086" y="1710129"/>
                </a:lnTo>
                <a:lnTo>
                  <a:pt x="773771" y="1710129"/>
                </a:lnTo>
                <a:lnTo>
                  <a:pt x="774096" y="1710453"/>
                </a:lnTo>
                <a:lnTo>
                  <a:pt x="774384" y="1710453"/>
                </a:lnTo>
                <a:lnTo>
                  <a:pt x="774781" y="1710741"/>
                </a:lnTo>
                <a:lnTo>
                  <a:pt x="775105" y="1710741"/>
                </a:lnTo>
                <a:lnTo>
                  <a:pt x="775394" y="1711066"/>
                </a:lnTo>
                <a:lnTo>
                  <a:pt x="777666" y="1711138"/>
                </a:lnTo>
                <a:lnTo>
                  <a:pt x="777882" y="1711246"/>
                </a:lnTo>
                <a:lnTo>
                  <a:pt x="777882" y="1712435"/>
                </a:lnTo>
                <a:lnTo>
                  <a:pt x="778062" y="1712652"/>
                </a:lnTo>
                <a:lnTo>
                  <a:pt x="778387" y="1712652"/>
                </a:lnTo>
                <a:lnTo>
                  <a:pt x="778675" y="1712940"/>
                </a:lnTo>
                <a:lnTo>
                  <a:pt x="778964" y="1712940"/>
                </a:lnTo>
                <a:lnTo>
                  <a:pt x="779360" y="1713228"/>
                </a:lnTo>
                <a:lnTo>
                  <a:pt x="787942" y="1713444"/>
                </a:lnTo>
                <a:lnTo>
                  <a:pt x="788231" y="1713733"/>
                </a:lnTo>
                <a:lnTo>
                  <a:pt x="790250" y="1713733"/>
                </a:lnTo>
                <a:lnTo>
                  <a:pt x="790538" y="1714057"/>
                </a:lnTo>
                <a:lnTo>
                  <a:pt x="791223" y="1714057"/>
                </a:lnTo>
                <a:lnTo>
                  <a:pt x="791548" y="1714345"/>
                </a:lnTo>
                <a:lnTo>
                  <a:pt x="792233" y="1714345"/>
                </a:lnTo>
                <a:lnTo>
                  <a:pt x="792630" y="1714634"/>
                </a:lnTo>
                <a:lnTo>
                  <a:pt x="792954" y="1714742"/>
                </a:lnTo>
                <a:lnTo>
                  <a:pt x="793243" y="1715030"/>
                </a:lnTo>
                <a:lnTo>
                  <a:pt x="793856" y="1715030"/>
                </a:lnTo>
                <a:lnTo>
                  <a:pt x="792233" y="1719247"/>
                </a:lnTo>
                <a:lnTo>
                  <a:pt x="789565" y="1722527"/>
                </a:lnTo>
                <a:lnTo>
                  <a:pt x="790358" y="1724112"/>
                </a:lnTo>
                <a:lnTo>
                  <a:pt x="787870" y="1724833"/>
                </a:lnTo>
                <a:lnTo>
                  <a:pt x="785959" y="1722815"/>
                </a:lnTo>
                <a:lnTo>
                  <a:pt x="781091" y="1722310"/>
                </a:lnTo>
                <a:lnTo>
                  <a:pt x="777305" y="1722310"/>
                </a:lnTo>
                <a:lnTo>
                  <a:pt x="774312" y="1722058"/>
                </a:lnTo>
                <a:lnTo>
                  <a:pt x="774420" y="1722058"/>
                </a:lnTo>
                <a:lnTo>
                  <a:pt x="777305" y="1722346"/>
                </a:lnTo>
                <a:lnTo>
                  <a:pt x="781091" y="1722346"/>
                </a:lnTo>
                <a:lnTo>
                  <a:pt x="785959" y="1722815"/>
                </a:lnTo>
                <a:lnTo>
                  <a:pt x="787870" y="1724833"/>
                </a:lnTo>
                <a:lnTo>
                  <a:pt x="790358" y="1724112"/>
                </a:lnTo>
                <a:lnTo>
                  <a:pt x="791151" y="1726203"/>
                </a:lnTo>
                <a:lnTo>
                  <a:pt x="795046" y="1727897"/>
                </a:lnTo>
                <a:lnTo>
                  <a:pt x="791151" y="1726203"/>
                </a:lnTo>
                <a:lnTo>
                  <a:pt x="790358" y="1724112"/>
                </a:lnTo>
                <a:lnTo>
                  <a:pt x="789565" y="1722527"/>
                </a:lnTo>
                <a:lnTo>
                  <a:pt x="792269" y="1719211"/>
                </a:lnTo>
                <a:lnTo>
                  <a:pt x="793856" y="1715030"/>
                </a:lnTo>
                <a:lnTo>
                  <a:pt x="796235" y="1715030"/>
                </a:lnTo>
                <a:lnTo>
                  <a:pt x="796524" y="1714742"/>
                </a:lnTo>
                <a:lnTo>
                  <a:pt x="796957" y="1714742"/>
                </a:lnTo>
                <a:lnTo>
                  <a:pt x="797930" y="1713949"/>
                </a:lnTo>
                <a:lnTo>
                  <a:pt x="798255" y="1713949"/>
                </a:lnTo>
                <a:lnTo>
                  <a:pt x="798435" y="1714021"/>
                </a:lnTo>
                <a:lnTo>
                  <a:pt x="798435" y="1714345"/>
                </a:lnTo>
                <a:lnTo>
                  <a:pt x="798038" y="1714634"/>
                </a:lnTo>
                <a:lnTo>
                  <a:pt x="798038" y="1715246"/>
                </a:lnTo>
                <a:lnTo>
                  <a:pt x="798255" y="1715427"/>
                </a:lnTo>
                <a:lnTo>
                  <a:pt x="799517" y="1715427"/>
                </a:lnTo>
                <a:lnTo>
                  <a:pt x="799913" y="1715751"/>
                </a:lnTo>
                <a:lnTo>
                  <a:pt x="800238" y="1715751"/>
                </a:lnTo>
                <a:lnTo>
                  <a:pt x="800526" y="1716039"/>
                </a:lnTo>
                <a:lnTo>
                  <a:pt x="801211" y="1716039"/>
                </a:lnTo>
                <a:lnTo>
                  <a:pt x="801536" y="1716328"/>
                </a:lnTo>
                <a:lnTo>
                  <a:pt x="801824" y="1716328"/>
                </a:lnTo>
                <a:lnTo>
                  <a:pt x="802221" y="1716652"/>
                </a:lnTo>
                <a:lnTo>
                  <a:pt x="802834" y="1716652"/>
                </a:lnTo>
                <a:lnTo>
                  <a:pt x="803231" y="1716328"/>
                </a:lnTo>
                <a:lnTo>
                  <a:pt x="803844" y="1716436"/>
                </a:lnTo>
                <a:lnTo>
                  <a:pt x="804240" y="1716147"/>
                </a:lnTo>
                <a:lnTo>
                  <a:pt x="804817" y="1716147"/>
                </a:lnTo>
                <a:lnTo>
                  <a:pt x="805214" y="1715823"/>
                </a:lnTo>
                <a:lnTo>
                  <a:pt x="805538" y="1715823"/>
                </a:lnTo>
                <a:lnTo>
                  <a:pt x="805719" y="1715751"/>
                </a:lnTo>
                <a:lnTo>
                  <a:pt x="805719" y="1715427"/>
                </a:lnTo>
                <a:lnTo>
                  <a:pt x="805827" y="1715246"/>
                </a:lnTo>
                <a:lnTo>
                  <a:pt x="806224" y="1715246"/>
                </a:lnTo>
                <a:lnTo>
                  <a:pt x="807702" y="1713949"/>
                </a:lnTo>
                <a:lnTo>
                  <a:pt x="807810" y="1713733"/>
                </a:lnTo>
                <a:lnTo>
                  <a:pt x="808820" y="1713733"/>
                </a:lnTo>
                <a:lnTo>
                  <a:pt x="809000" y="1713336"/>
                </a:lnTo>
                <a:lnTo>
                  <a:pt x="809901" y="1712652"/>
                </a:lnTo>
                <a:lnTo>
                  <a:pt x="810839" y="1712652"/>
                </a:lnTo>
                <a:lnTo>
                  <a:pt x="811055" y="1712832"/>
                </a:lnTo>
                <a:lnTo>
                  <a:pt x="811055" y="1713120"/>
                </a:lnTo>
                <a:lnTo>
                  <a:pt x="811344" y="1713444"/>
                </a:lnTo>
                <a:lnTo>
                  <a:pt x="812137" y="1714237"/>
                </a:lnTo>
                <a:lnTo>
                  <a:pt x="812462" y="1714237"/>
                </a:lnTo>
                <a:lnTo>
                  <a:pt x="813255" y="1714922"/>
                </a:lnTo>
                <a:lnTo>
                  <a:pt x="813255" y="1715246"/>
                </a:lnTo>
                <a:lnTo>
                  <a:pt x="814228" y="1716111"/>
                </a:lnTo>
                <a:lnTo>
                  <a:pt x="814228" y="1716436"/>
                </a:lnTo>
                <a:lnTo>
                  <a:pt x="814553" y="1716724"/>
                </a:lnTo>
                <a:lnTo>
                  <a:pt x="814553" y="1717048"/>
                </a:lnTo>
                <a:lnTo>
                  <a:pt x="816753" y="1719031"/>
                </a:lnTo>
                <a:lnTo>
                  <a:pt x="818051" y="1719031"/>
                </a:lnTo>
                <a:lnTo>
                  <a:pt x="818339" y="1719319"/>
                </a:lnTo>
                <a:lnTo>
                  <a:pt x="819349" y="1719319"/>
                </a:lnTo>
                <a:lnTo>
                  <a:pt x="819817" y="1719824"/>
                </a:lnTo>
                <a:lnTo>
                  <a:pt x="819817" y="1720112"/>
                </a:lnTo>
                <a:lnTo>
                  <a:pt x="820142" y="1720436"/>
                </a:lnTo>
                <a:lnTo>
                  <a:pt x="820142" y="1721337"/>
                </a:lnTo>
                <a:lnTo>
                  <a:pt x="820322" y="1721409"/>
                </a:lnTo>
                <a:lnTo>
                  <a:pt x="820827" y="1721013"/>
                </a:lnTo>
                <a:lnTo>
                  <a:pt x="820827" y="1720725"/>
                </a:lnTo>
                <a:lnTo>
                  <a:pt x="821007" y="1720616"/>
                </a:lnTo>
                <a:lnTo>
                  <a:pt x="821332" y="1720616"/>
                </a:lnTo>
                <a:lnTo>
                  <a:pt x="821620" y="1720941"/>
                </a:lnTo>
                <a:lnTo>
                  <a:pt x="823315" y="1720941"/>
                </a:lnTo>
                <a:lnTo>
                  <a:pt x="823640" y="1720616"/>
                </a:lnTo>
                <a:lnTo>
                  <a:pt x="828291" y="1720725"/>
                </a:lnTo>
                <a:lnTo>
                  <a:pt x="829301" y="1719824"/>
                </a:lnTo>
                <a:lnTo>
                  <a:pt x="829301" y="1719932"/>
                </a:lnTo>
                <a:lnTo>
                  <a:pt x="828507" y="1721806"/>
                </a:lnTo>
                <a:lnTo>
                  <a:pt x="829193" y="1725121"/>
                </a:lnTo>
                <a:lnTo>
                  <a:pt x="830094" y="1726203"/>
                </a:lnTo>
                <a:lnTo>
                  <a:pt x="828003" y="1727897"/>
                </a:lnTo>
                <a:lnTo>
                  <a:pt x="830094" y="1729987"/>
                </a:lnTo>
                <a:lnTo>
                  <a:pt x="828039" y="1727933"/>
                </a:lnTo>
                <a:lnTo>
                  <a:pt x="830130" y="1726239"/>
                </a:lnTo>
                <a:lnTo>
                  <a:pt x="829229" y="1725157"/>
                </a:lnTo>
                <a:lnTo>
                  <a:pt x="828544" y="1721842"/>
                </a:lnTo>
                <a:lnTo>
                  <a:pt x="829337" y="1719968"/>
                </a:lnTo>
                <a:lnTo>
                  <a:pt x="829337" y="1719860"/>
                </a:lnTo>
                <a:lnTo>
                  <a:pt x="829625" y="1719860"/>
                </a:lnTo>
                <a:lnTo>
                  <a:pt x="830058" y="1719571"/>
                </a:lnTo>
                <a:lnTo>
                  <a:pt x="830923" y="1719643"/>
                </a:lnTo>
                <a:lnTo>
                  <a:pt x="831320" y="1719355"/>
                </a:lnTo>
                <a:lnTo>
                  <a:pt x="832618" y="1719355"/>
                </a:lnTo>
                <a:lnTo>
                  <a:pt x="833015" y="1719067"/>
                </a:lnTo>
                <a:lnTo>
                  <a:pt x="833339" y="1719067"/>
                </a:lnTo>
                <a:lnTo>
                  <a:pt x="833628" y="1719355"/>
                </a:lnTo>
                <a:lnTo>
                  <a:pt x="833808" y="1719139"/>
                </a:lnTo>
                <a:lnTo>
                  <a:pt x="833808" y="1718959"/>
                </a:lnTo>
                <a:lnTo>
                  <a:pt x="834529" y="1718346"/>
                </a:lnTo>
                <a:lnTo>
                  <a:pt x="834529" y="1718058"/>
                </a:lnTo>
                <a:lnTo>
                  <a:pt x="834637" y="1717841"/>
                </a:lnTo>
                <a:lnTo>
                  <a:pt x="836008" y="1717949"/>
                </a:lnTo>
                <a:lnTo>
                  <a:pt x="836116" y="1718058"/>
                </a:lnTo>
                <a:lnTo>
                  <a:pt x="836116" y="1718346"/>
                </a:lnTo>
                <a:lnTo>
                  <a:pt x="835935" y="1718562"/>
                </a:lnTo>
                <a:lnTo>
                  <a:pt x="835034" y="1718454"/>
                </a:lnTo>
                <a:lnTo>
                  <a:pt x="834818" y="1718634"/>
                </a:lnTo>
                <a:lnTo>
                  <a:pt x="834818" y="1718959"/>
                </a:lnTo>
                <a:lnTo>
                  <a:pt x="834926" y="1719031"/>
                </a:lnTo>
                <a:lnTo>
                  <a:pt x="835611" y="1719139"/>
                </a:lnTo>
                <a:lnTo>
                  <a:pt x="835935" y="1718850"/>
                </a:lnTo>
                <a:lnTo>
                  <a:pt x="836332" y="1718850"/>
                </a:lnTo>
                <a:lnTo>
                  <a:pt x="836404" y="1718923"/>
                </a:lnTo>
                <a:lnTo>
                  <a:pt x="836404" y="1720148"/>
                </a:lnTo>
                <a:lnTo>
                  <a:pt x="836621" y="1720220"/>
                </a:lnTo>
                <a:lnTo>
                  <a:pt x="836801" y="1720148"/>
                </a:lnTo>
                <a:lnTo>
                  <a:pt x="836801" y="1718634"/>
                </a:lnTo>
                <a:lnTo>
                  <a:pt x="836512" y="1718346"/>
                </a:lnTo>
                <a:lnTo>
                  <a:pt x="836512" y="1718022"/>
                </a:lnTo>
                <a:lnTo>
                  <a:pt x="836621" y="1717913"/>
                </a:lnTo>
                <a:lnTo>
                  <a:pt x="837017" y="1717913"/>
                </a:lnTo>
                <a:lnTo>
                  <a:pt x="837414" y="1718346"/>
                </a:lnTo>
                <a:lnTo>
                  <a:pt x="837414" y="1720112"/>
                </a:lnTo>
                <a:lnTo>
                  <a:pt x="837594" y="1720328"/>
                </a:lnTo>
                <a:lnTo>
                  <a:pt x="840875" y="1720328"/>
                </a:lnTo>
                <a:lnTo>
                  <a:pt x="841092" y="1720220"/>
                </a:lnTo>
                <a:lnTo>
                  <a:pt x="841092" y="1719031"/>
                </a:lnTo>
                <a:lnTo>
                  <a:pt x="842282" y="1718022"/>
                </a:lnTo>
                <a:lnTo>
                  <a:pt x="842570" y="1718022"/>
                </a:lnTo>
                <a:lnTo>
                  <a:pt x="842967" y="1717733"/>
                </a:lnTo>
                <a:lnTo>
                  <a:pt x="843580" y="1717733"/>
                </a:lnTo>
                <a:lnTo>
                  <a:pt x="843796" y="1717841"/>
                </a:lnTo>
                <a:lnTo>
                  <a:pt x="843796" y="1718238"/>
                </a:lnTo>
                <a:lnTo>
                  <a:pt x="842967" y="1718923"/>
                </a:lnTo>
                <a:lnTo>
                  <a:pt x="842570" y="1718923"/>
                </a:lnTo>
                <a:lnTo>
                  <a:pt x="842390" y="1719031"/>
                </a:lnTo>
                <a:lnTo>
                  <a:pt x="842390" y="1719319"/>
                </a:lnTo>
                <a:lnTo>
                  <a:pt x="842895" y="1719824"/>
                </a:lnTo>
                <a:lnTo>
                  <a:pt x="843291" y="1719824"/>
                </a:lnTo>
                <a:lnTo>
                  <a:pt x="843580" y="1719535"/>
                </a:lnTo>
                <a:lnTo>
                  <a:pt x="843868" y="1719535"/>
                </a:lnTo>
                <a:lnTo>
                  <a:pt x="844589" y="1720112"/>
                </a:lnTo>
                <a:lnTo>
                  <a:pt x="844878" y="1720112"/>
                </a:lnTo>
                <a:lnTo>
                  <a:pt x="845094" y="1719932"/>
                </a:lnTo>
                <a:lnTo>
                  <a:pt x="845094" y="1719715"/>
                </a:lnTo>
                <a:lnTo>
                  <a:pt x="845274" y="1719535"/>
                </a:lnTo>
                <a:lnTo>
                  <a:pt x="845887" y="1719535"/>
                </a:lnTo>
                <a:lnTo>
                  <a:pt x="846861" y="1720436"/>
                </a:lnTo>
                <a:lnTo>
                  <a:pt x="847582" y="1720436"/>
                </a:lnTo>
                <a:lnTo>
                  <a:pt x="847654" y="1720328"/>
                </a:lnTo>
                <a:lnTo>
                  <a:pt x="846861" y="1719535"/>
                </a:lnTo>
                <a:lnTo>
                  <a:pt x="846573" y="1719535"/>
                </a:lnTo>
                <a:lnTo>
                  <a:pt x="846284" y="1719247"/>
                </a:lnTo>
                <a:lnTo>
                  <a:pt x="845887" y="1719247"/>
                </a:lnTo>
                <a:lnTo>
                  <a:pt x="844481" y="1717949"/>
                </a:lnTo>
                <a:lnTo>
                  <a:pt x="844481" y="1717625"/>
                </a:lnTo>
                <a:lnTo>
                  <a:pt x="844085" y="1717337"/>
                </a:lnTo>
                <a:lnTo>
                  <a:pt x="844085" y="1716724"/>
                </a:lnTo>
                <a:lnTo>
                  <a:pt x="844265" y="1716544"/>
                </a:lnTo>
                <a:lnTo>
                  <a:pt x="844662" y="1716544"/>
                </a:lnTo>
                <a:lnTo>
                  <a:pt x="846573" y="1718346"/>
                </a:lnTo>
                <a:lnTo>
                  <a:pt x="846861" y="1718346"/>
                </a:lnTo>
                <a:lnTo>
                  <a:pt x="847546" y="1718959"/>
                </a:lnTo>
                <a:lnTo>
                  <a:pt x="847871" y="1718959"/>
                </a:lnTo>
                <a:lnTo>
                  <a:pt x="848556" y="1719643"/>
                </a:lnTo>
                <a:lnTo>
                  <a:pt x="848880" y="1719643"/>
                </a:lnTo>
                <a:lnTo>
                  <a:pt x="849674" y="1720328"/>
                </a:lnTo>
                <a:lnTo>
                  <a:pt x="849674" y="1720941"/>
                </a:lnTo>
                <a:lnTo>
                  <a:pt x="850070" y="1721229"/>
                </a:lnTo>
                <a:lnTo>
                  <a:pt x="849962" y="1721553"/>
                </a:lnTo>
                <a:lnTo>
                  <a:pt x="851152" y="1722635"/>
                </a:lnTo>
                <a:lnTo>
                  <a:pt x="851368" y="1722635"/>
                </a:lnTo>
                <a:lnTo>
                  <a:pt x="851440" y="1722599"/>
                </a:lnTo>
                <a:lnTo>
                  <a:pt x="853243" y="1724293"/>
                </a:lnTo>
                <a:lnTo>
                  <a:pt x="853243" y="1724617"/>
                </a:lnTo>
                <a:lnTo>
                  <a:pt x="853640" y="1724797"/>
                </a:lnTo>
                <a:lnTo>
                  <a:pt x="853532" y="1725121"/>
                </a:lnTo>
                <a:lnTo>
                  <a:pt x="854938" y="1726311"/>
                </a:lnTo>
                <a:lnTo>
                  <a:pt x="854938" y="1726707"/>
                </a:lnTo>
                <a:lnTo>
                  <a:pt x="855227" y="1726996"/>
                </a:lnTo>
                <a:lnTo>
                  <a:pt x="855227" y="1727212"/>
                </a:lnTo>
                <a:lnTo>
                  <a:pt x="855335" y="1727392"/>
                </a:lnTo>
                <a:lnTo>
                  <a:pt x="855731" y="1727392"/>
                </a:lnTo>
                <a:lnTo>
                  <a:pt x="856344" y="1728005"/>
                </a:lnTo>
                <a:lnTo>
                  <a:pt x="856741" y="1728005"/>
                </a:lnTo>
                <a:lnTo>
                  <a:pt x="857823" y="1729122"/>
                </a:lnTo>
                <a:lnTo>
                  <a:pt x="857823" y="1729410"/>
                </a:lnTo>
                <a:lnTo>
                  <a:pt x="860311" y="1731609"/>
                </a:lnTo>
                <a:lnTo>
                  <a:pt x="860924" y="1731609"/>
                </a:lnTo>
                <a:lnTo>
                  <a:pt x="861320" y="1732005"/>
                </a:lnTo>
                <a:lnTo>
                  <a:pt x="862294" y="1732005"/>
                </a:lnTo>
                <a:lnTo>
                  <a:pt x="862618" y="1732293"/>
                </a:lnTo>
                <a:lnTo>
                  <a:pt x="863304" y="1732293"/>
                </a:lnTo>
                <a:lnTo>
                  <a:pt x="863628" y="1732618"/>
                </a:lnTo>
                <a:lnTo>
                  <a:pt x="864313" y="1732618"/>
                </a:lnTo>
                <a:lnTo>
                  <a:pt x="864818" y="1733086"/>
                </a:lnTo>
                <a:lnTo>
                  <a:pt x="864818" y="1733194"/>
                </a:lnTo>
                <a:lnTo>
                  <a:pt x="864854" y="1733231"/>
                </a:lnTo>
                <a:lnTo>
                  <a:pt x="865143" y="1733231"/>
                </a:lnTo>
                <a:lnTo>
                  <a:pt x="865539" y="1733519"/>
                </a:lnTo>
                <a:lnTo>
                  <a:pt x="866837" y="1733519"/>
                </a:lnTo>
                <a:lnTo>
                  <a:pt x="867558" y="1732942"/>
                </a:lnTo>
                <a:lnTo>
                  <a:pt x="868244" y="1732942"/>
                </a:lnTo>
                <a:lnTo>
                  <a:pt x="868532" y="1732726"/>
                </a:lnTo>
                <a:lnTo>
                  <a:pt x="869542" y="1732726"/>
                </a:lnTo>
                <a:lnTo>
                  <a:pt x="870046" y="1732221"/>
                </a:lnTo>
                <a:lnTo>
                  <a:pt x="870046" y="1731933"/>
                </a:lnTo>
                <a:lnTo>
                  <a:pt x="870335" y="1731645"/>
                </a:lnTo>
                <a:lnTo>
                  <a:pt x="870443" y="1731429"/>
                </a:lnTo>
                <a:lnTo>
                  <a:pt x="871236" y="1730636"/>
                </a:lnTo>
                <a:lnTo>
                  <a:pt x="872210" y="1730636"/>
                </a:lnTo>
                <a:lnTo>
                  <a:pt x="872534" y="1730347"/>
                </a:lnTo>
                <a:lnTo>
                  <a:pt x="874229" y="1730419"/>
                </a:lnTo>
                <a:lnTo>
                  <a:pt x="874518" y="1730744"/>
                </a:lnTo>
                <a:lnTo>
                  <a:pt x="874914" y="1730744"/>
                </a:lnTo>
                <a:lnTo>
                  <a:pt x="875203" y="1731032"/>
                </a:lnTo>
                <a:lnTo>
                  <a:pt x="875527" y="1731032"/>
                </a:lnTo>
                <a:lnTo>
                  <a:pt x="875816" y="1731356"/>
                </a:lnTo>
                <a:lnTo>
                  <a:pt x="877222" y="1731356"/>
                </a:lnTo>
                <a:lnTo>
                  <a:pt x="877510" y="1731032"/>
                </a:lnTo>
                <a:lnTo>
                  <a:pt x="877835" y="1731032"/>
                </a:lnTo>
                <a:lnTo>
                  <a:pt x="878520" y="1730419"/>
                </a:lnTo>
                <a:lnTo>
                  <a:pt x="878809" y="1730419"/>
                </a:lnTo>
                <a:lnTo>
                  <a:pt x="879205" y="1730131"/>
                </a:lnTo>
                <a:lnTo>
                  <a:pt x="879818" y="1730131"/>
                </a:lnTo>
                <a:lnTo>
                  <a:pt x="880215" y="1729951"/>
                </a:lnTo>
                <a:lnTo>
                  <a:pt x="880503" y="1729951"/>
                </a:lnTo>
                <a:lnTo>
                  <a:pt x="881224" y="1729338"/>
                </a:lnTo>
                <a:lnTo>
                  <a:pt x="881513" y="1729338"/>
                </a:lnTo>
                <a:lnTo>
                  <a:pt x="881910" y="1729050"/>
                </a:lnTo>
                <a:lnTo>
                  <a:pt x="882234" y="1729050"/>
                </a:lnTo>
                <a:lnTo>
                  <a:pt x="885119" y="1726563"/>
                </a:lnTo>
                <a:lnTo>
                  <a:pt x="885119" y="1725950"/>
                </a:lnTo>
                <a:lnTo>
                  <a:pt x="886200" y="1724941"/>
                </a:lnTo>
                <a:lnTo>
                  <a:pt x="886597" y="1724941"/>
                </a:lnTo>
                <a:lnTo>
                  <a:pt x="886886" y="1724653"/>
                </a:lnTo>
                <a:lnTo>
                  <a:pt x="887895" y="1724653"/>
                </a:lnTo>
                <a:lnTo>
                  <a:pt x="888184" y="1724365"/>
                </a:lnTo>
                <a:lnTo>
                  <a:pt x="888905" y="1724365"/>
                </a:lnTo>
                <a:lnTo>
                  <a:pt x="889193" y="1724148"/>
                </a:lnTo>
                <a:lnTo>
                  <a:pt x="889590" y="1724148"/>
                </a:lnTo>
                <a:lnTo>
                  <a:pt x="889914" y="1723860"/>
                </a:lnTo>
                <a:lnTo>
                  <a:pt x="890888" y="1723860"/>
                </a:lnTo>
                <a:lnTo>
                  <a:pt x="891285" y="1724148"/>
                </a:lnTo>
                <a:lnTo>
                  <a:pt x="893592" y="1724148"/>
                </a:lnTo>
                <a:lnTo>
                  <a:pt x="893881" y="1724437"/>
                </a:lnTo>
                <a:lnTo>
                  <a:pt x="894205" y="1724148"/>
                </a:lnTo>
                <a:lnTo>
                  <a:pt x="895576" y="1724148"/>
                </a:lnTo>
                <a:lnTo>
                  <a:pt x="895900" y="1723968"/>
                </a:lnTo>
                <a:lnTo>
                  <a:pt x="896297" y="1723968"/>
                </a:lnTo>
                <a:lnTo>
                  <a:pt x="896585" y="1723644"/>
                </a:lnTo>
                <a:lnTo>
                  <a:pt x="896874" y="1723644"/>
                </a:lnTo>
                <a:lnTo>
                  <a:pt x="897198" y="1723355"/>
                </a:lnTo>
                <a:lnTo>
                  <a:pt x="897595" y="1723355"/>
                </a:lnTo>
                <a:lnTo>
                  <a:pt x="897775" y="1723139"/>
                </a:lnTo>
                <a:lnTo>
                  <a:pt x="897775" y="1722851"/>
                </a:lnTo>
                <a:lnTo>
                  <a:pt x="898568" y="1722166"/>
                </a:lnTo>
                <a:lnTo>
                  <a:pt x="898893" y="1722166"/>
                </a:lnTo>
                <a:lnTo>
                  <a:pt x="899073" y="1721950"/>
                </a:lnTo>
                <a:lnTo>
                  <a:pt x="899073" y="1721770"/>
                </a:lnTo>
                <a:lnTo>
                  <a:pt x="899290" y="1721553"/>
                </a:lnTo>
                <a:lnTo>
                  <a:pt x="899578" y="1721553"/>
                </a:lnTo>
                <a:lnTo>
                  <a:pt x="899794" y="1721445"/>
                </a:lnTo>
                <a:lnTo>
                  <a:pt x="899794" y="1721157"/>
                </a:lnTo>
                <a:lnTo>
                  <a:pt x="900083" y="1720869"/>
                </a:lnTo>
                <a:lnTo>
                  <a:pt x="900083" y="1720544"/>
                </a:lnTo>
                <a:lnTo>
                  <a:pt x="900479" y="1720256"/>
                </a:lnTo>
                <a:lnTo>
                  <a:pt x="900479" y="1719067"/>
                </a:lnTo>
                <a:lnTo>
                  <a:pt x="902463" y="1717265"/>
                </a:lnTo>
                <a:lnTo>
                  <a:pt x="902463" y="1716760"/>
                </a:lnTo>
                <a:lnTo>
                  <a:pt x="902859" y="1714958"/>
                </a:lnTo>
                <a:lnTo>
                  <a:pt x="903148" y="1714670"/>
                </a:lnTo>
                <a:lnTo>
                  <a:pt x="902859" y="1714381"/>
                </a:lnTo>
                <a:lnTo>
                  <a:pt x="902859" y="1714057"/>
                </a:lnTo>
                <a:lnTo>
                  <a:pt x="902174" y="1713480"/>
                </a:lnTo>
                <a:lnTo>
                  <a:pt x="902174" y="1713156"/>
                </a:lnTo>
                <a:lnTo>
                  <a:pt x="901850" y="1712868"/>
                </a:lnTo>
                <a:lnTo>
                  <a:pt x="901850" y="1712255"/>
                </a:lnTo>
                <a:lnTo>
                  <a:pt x="902174" y="1711967"/>
                </a:lnTo>
                <a:lnTo>
                  <a:pt x="902174" y="1710777"/>
                </a:lnTo>
                <a:lnTo>
                  <a:pt x="903040" y="1710057"/>
                </a:lnTo>
                <a:lnTo>
                  <a:pt x="905636" y="1710057"/>
                </a:lnTo>
                <a:lnTo>
                  <a:pt x="906357" y="1710669"/>
                </a:lnTo>
                <a:lnTo>
                  <a:pt x="908340" y="1710669"/>
                </a:lnTo>
                <a:lnTo>
                  <a:pt x="908629" y="1710489"/>
                </a:lnTo>
                <a:lnTo>
                  <a:pt x="909025" y="1710489"/>
                </a:lnTo>
                <a:lnTo>
                  <a:pt x="909350" y="1710165"/>
                </a:lnTo>
                <a:lnTo>
                  <a:pt x="909638" y="1710165"/>
                </a:lnTo>
                <a:lnTo>
                  <a:pt x="910143" y="1709660"/>
                </a:lnTo>
                <a:lnTo>
                  <a:pt x="909638" y="1709264"/>
                </a:lnTo>
                <a:lnTo>
                  <a:pt x="909350" y="1709264"/>
                </a:lnTo>
                <a:lnTo>
                  <a:pt x="908556" y="1708471"/>
                </a:lnTo>
                <a:lnTo>
                  <a:pt x="908556" y="1708183"/>
                </a:lnTo>
                <a:lnTo>
                  <a:pt x="907835" y="1707570"/>
                </a:lnTo>
                <a:lnTo>
                  <a:pt x="907835" y="1707281"/>
                </a:lnTo>
                <a:lnTo>
                  <a:pt x="906934" y="1706380"/>
                </a:lnTo>
                <a:lnTo>
                  <a:pt x="906934" y="1704074"/>
                </a:lnTo>
                <a:lnTo>
                  <a:pt x="906645" y="1703677"/>
                </a:lnTo>
                <a:lnTo>
                  <a:pt x="906645" y="1703497"/>
                </a:lnTo>
                <a:lnTo>
                  <a:pt x="906934" y="1703173"/>
                </a:lnTo>
                <a:lnTo>
                  <a:pt x="906934" y="1701984"/>
                </a:lnTo>
                <a:lnTo>
                  <a:pt x="907727" y="1701299"/>
                </a:lnTo>
                <a:lnTo>
                  <a:pt x="909819" y="1701299"/>
                </a:lnTo>
                <a:lnTo>
                  <a:pt x="910143" y="1700974"/>
                </a:lnTo>
                <a:lnTo>
                  <a:pt x="910756" y="1700974"/>
                </a:lnTo>
                <a:lnTo>
                  <a:pt x="911117" y="1700686"/>
                </a:lnTo>
                <a:lnTo>
                  <a:pt x="911730" y="1700686"/>
                </a:lnTo>
                <a:lnTo>
                  <a:pt x="913316" y="1699389"/>
                </a:lnTo>
                <a:lnTo>
                  <a:pt x="913316" y="1699100"/>
                </a:lnTo>
                <a:lnTo>
                  <a:pt x="913605" y="1698776"/>
                </a:lnTo>
                <a:lnTo>
                  <a:pt x="913605" y="1697587"/>
                </a:lnTo>
                <a:lnTo>
                  <a:pt x="914037" y="1697298"/>
                </a:lnTo>
                <a:lnTo>
                  <a:pt x="914037" y="1696974"/>
                </a:lnTo>
                <a:lnTo>
                  <a:pt x="914109" y="1696902"/>
                </a:lnTo>
                <a:lnTo>
                  <a:pt x="914506" y="1696902"/>
                </a:lnTo>
                <a:lnTo>
                  <a:pt x="914831" y="1696578"/>
                </a:lnTo>
                <a:lnTo>
                  <a:pt x="915119" y="1696578"/>
                </a:lnTo>
                <a:lnTo>
                  <a:pt x="915624" y="1696073"/>
                </a:lnTo>
                <a:lnTo>
                  <a:pt x="915624" y="1695604"/>
                </a:lnTo>
                <a:lnTo>
                  <a:pt x="916345" y="1694992"/>
                </a:lnTo>
                <a:lnTo>
                  <a:pt x="916345" y="1694703"/>
                </a:lnTo>
                <a:lnTo>
                  <a:pt x="916634" y="1694379"/>
                </a:lnTo>
                <a:lnTo>
                  <a:pt x="916706" y="1693478"/>
                </a:lnTo>
                <a:lnTo>
                  <a:pt x="917499" y="1692793"/>
                </a:lnTo>
                <a:lnTo>
                  <a:pt x="918509" y="1692793"/>
                </a:lnTo>
                <a:lnTo>
                  <a:pt x="918833" y="1693082"/>
                </a:lnTo>
                <a:lnTo>
                  <a:pt x="919518" y="1693082"/>
                </a:lnTo>
                <a:lnTo>
                  <a:pt x="920528" y="1692181"/>
                </a:lnTo>
                <a:lnTo>
                  <a:pt x="923088" y="1692181"/>
                </a:lnTo>
                <a:lnTo>
                  <a:pt x="923485" y="1691892"/>
                </a:lnTo>
                <a:lnTo>
                  <a:pt x="923665" y="1692109"/>
                </a:lnTo>
                <a:lnTo>
                  <a:pt x="923989" y="1692109"/>
                </a:lnTo>
                <a:lnTo>
                  <a:pt x="924386" y="1692433"/>
                </a:lnTo>
                <a:lnTo>
                  <a:pt x="925684" y="1692541"/>
                </a:lnTo>
                <a:lnTo>
                  <a:pt x="925973" y="1692829"/>
                </a:lnTo>
                <a:lnTo>
                  <a:pt x="926946" y="1692829"/>
                </a:lnTo>
                <a:lnTo>
                  <a:pt x="927379" y="1693118"/>
                </a:lnTo>
                <a:lnTo>
                  <a:pt x="927667" y="1693118"/>
                </a:lnTo>
                <a:lnTo>
                  <a:pt x="927992" y="1693442"/>
                </a:lnTo>
                <a:lnTo>
                  <a:pt x="928280" y="1693442"/>
                </a:lnTo>
                <a:lnTo>
                  <a:pt x="928641" y="1693730"/>
                </a:lnTo>
                <a:lnTo>
                  <a:pt x="928965" y="1693730"/>
                </a:lnTo>
                <a:lnTo>
                  <a:pt x="929254" y="1694019"/>
                </a:lnTo>
                <a:lnTo>
                  <a:pt x="930263" y="1694019"/>
                </a:lnTo>
                <a:lnTo>
                  <a:pt x="931273" y="1693118"/>
                </a:lnTo>
                <a:lnTo>
                  <a:pt x="931958" y="1693118"/>
                </a:lnTo>
                <a:lnTo>
                  <a:pt x="932247" y="1692829"/>
                </a:lnTo>
                <a:lnTo>
                  <a:pt x="932643" y="1692829"/>
                </a:lnTo>
                <a:lnTo>
                  <a:pt x="932968" y="1693118"/>
                </a:lnTo>
                <a:lnTo>
                  <a:pt x="933256" y="1693118"/>
                </a:lnTo>
                <a:lnTo>
                  <a:pt x="933653" y="1693442"/>
                </a:lnTo>
                <a:lnTo>
                  <a:pt x="934951" y="1693442"/>
                </a:lnTo>
                <a:lnTo>
                  <a:pt x="935564" y="1694127"/>
                </a:lnTo>
                <a:lnTo>
                  <a:pt x="935961" y="1694127"/>
                </a:lnTo>
                <a:lnTo>
                  <a:pt x="936429" y="1693622"/>
                </a:lnTo>
                <a:lnTo>
                  <a:pt x="936429" y="1693334"/>
                </a:lnTo>
                <a:lnTo>
                  <a:pt x="936646" y="1693226"/>
                </a:lnTo>
                <a:lnTo>
                  <a:pt x="936970" y="1693226"/>
                </a:lnTo>
                <a:lnTo>
                  <a:pt x="937042" y="1693334"/>
                </a:lnTo>
                <a:lnTo>
                  <a:pt x="937042" y="1693622"/>
                </a:lnTo>
                <a:lnTo>
                  <a:pt x="937944" y="1694451"/>
                </a:lnTo>
                <a:lnTo>
                  <a:pt x="938232" y="1694451"/>
                </a:lnTo>
                <a:lnTo>
                  <a:pt x="938557" y="1694739"/>
                </a:lnTo>
                <a:lnTo>
                  <a:pt x="938917" y="1694739"/>
                </a:lnTo>
                <a:lnTo>
                  <a:pt x="939242" y="1695028"/>
                </a:lnTo>
                <a:lnTo>
                  <a:pt x="940252" y="1695028"/>
                </a:lnTo>
                <a:lnTo>
                  <a:pt x="941514" y="1693838"/>
                </a:lnTo>
                <a:lnTo>
                  <a:pt x="942235" y="1693838"/>
                </a:lnTo>
                <a:lnTo>
                  <a:pt x="942559" y="1693550"/>
                </a:lnTo>
                <a:lnTo>
                  <a:pt x="944506" y="1693550"/>
                </a:lnTo>
                <a:lnTo>
                  <a:pt x="945228" y="1694235"/>
                </a:lnTo>
                <a:lnTo>
                  <a:pt x="945516" y="1694163"/>
                </a:lnTo>
                <a:lnTo>
                  <a:pt x="945841" y="1694559"/>
                </a:lnTo>
                <a:lnTo>
                  <a:pt x="947824" y="1694559"/>
                </a:lnTo>
                <a:lnTo>
                  <a:pt x="948112" y="1694235"/>
                </a:lnTo>
                <a:lnTo>
                  <a:pt x="949519" y="1694235"/>
                </a:lnTo>
                <a:lnTo>
                  <a:pt x="949591" y="1694343"/>
                </a:lnTo>
                <a:lnTo>
                  <a:pt x="949591" y="1694956"/>
                </a:lnTo>
                <a:lnTo>
                  <a:pt x="950817" y="1696037"/>
                </a:lnTo>
                <a:lnTo>
                  <a:pt x="952079" y="1696037"/>
                </a:lnTo>
                <a:lnTo>
                  <a:pt x="952872" y="1696722"/>
                </a:lnTo>
                <a:lnTo>
                  <a:pt x="952980" y="1697154"/>
                </a:lnTo>
                <a:lnTo>
                  <a:pt x="953124" y="1697226"/>
                </a:lnTo>
                <a:lnTo>
                  <a:pt x="953773" y="1697226"/>
                </a:lnTo>
                <a:lnTo>
                  <a:pt x="954098" y="1697551"/>
                </a:lnTo>
                <a:lnTo>
                  <a:pt x="955108" y="1697551"/>
                </a:lnTo>
                <a:lnTo>
                  <a:pt x="955612" y="1697947"/>
                </a:lnTo>
                <a:lnTo>
                  <a:pt x="955612" y="1698235"/>
                </a:lnTo>
                <a:lnTo>
                  <a:pt x="955901" y="1698632"/>
                </a:lnTo>
                <a:lnTo>
                  <a:pt x="955901" y="1698848"/>
                </a:lnTo>
                <a:lnTo>
                  <a:pt x="956189" y="1699245"/>
                </a:lnTo>
                <a:lnTo>
                  <a:pt x="956189" y="1699749"/>
                </a:lnTo>
                <a:lnTo>
                  <a:pt x="957199" y="1700614"/>
                </a:lnTo>
                <a:lnTo>
                  <a:pt x="957199" y="1700938"/>
                </a:lnTo>
                <a:lnTo>
                  <a:pt x="957596" y="1701227"/>
                </a:lnTo>
                <a:lnTo>
                  <a:pt x="957487" y="1701515"/>
                </a:lnTo>
                <a:lnTo>
                  <a:pt x="957884" y="1701839"/>
                </a:lnTo>
                <a:lnTo>
                  <a:pt x="957884" y="1702740"/>
                </a:lnTo>
                <a:lnTo>
                  <a:pt x="958172" y="1703029"/>
                </a:lnTo>
                <a:lnTo>
                  <a:pt x="958172" y="1703317"/>
                </a:lnTo>
                <a:lnTo>
                  <a:pt x="959182" y="1704218"/>
                </a:lnTo>
                <a:lnTo>
                  <a:pt x="959182" y="1704542"/>
                </a:lnTo>
                <a:lnTo>
                  <a:pt x="959507" y="1704831"/>
                </a:lnTo>
                <a:lnTo>
                  <a:pt x="959507" y="1705155"/>
                </a:lnTo>
                <a:lnTo>
                  <a:pt x="961959" y="1707426"/>
                </a:lnTo>
                <a:lnTo>
                  <a:pt x="962283" y="1707137"/>
                </a:lnTo>
                <a:lnTo>
                  <a:pt x="963257" y="1707137"/>
                </a:lnTo>
                <a:lnTo>
                  <a:pt x="963473" y="1707245"/>
                </a:lnTo>
                <a:lnTo>
                  <a:pt x="963473" y="1707822"/>
                </a:lnTo>
                <a:lnTo>
                  <a:pt x="962752" y="1708435"/>
                </a:lnTo>
                <a:lnTo>
                  <a:pt x="962752" y="1709047"/>
                </a:lnTo>
                <a:lnTo>
                  <a:pt x="962463" y="1709336"/>
                </a:lnTo>
                <a:lnTo>
                  <a:pt x="962463" y="1709624"/>
                </a:lnTo>
                <a:lnTo>
                  <a:pt x="962067" y="1709948"/>
                </a:lnTo>
                <a:lnTo>
                  <a:pt x="962463" y="1710237"/>
                </a:lnTo>
                <a:lnTo>
                  <a:pt x="962463" y="1710849"/>
                </a:lnTo>
                <a:lnTo>
                  <a:pt x="962752" y="1711138"/>
                </a:lnTo>
                <a:lnTo>
                  <a:pt x="962752" y="1711462"/>
                </a:lnTo>
                <a:lnTo>
                  <a:pt x="963076" y="1711750"/>
                </a:lnTo>
                <a:lnTo>
                  <a:pt x="963076" y="1712615"/>
                </a:lnTo>
                <a:lnTo>
                  <a:pt x="962896" y="1712724"/>
                </a:lnTo>
                <a:lnTo>
                  <a:pt x="962463" y="1712327"/>
                </a:lnTo>
                <a:lnTo>
                  <a:pt x="962463" y="1712003"/>
                </a:lnTo>
                <a:lnTo>
                  <a:pt x="962067" y="1711606"/>
                </a:lnTo>
                <a:lnTo>
                  <a:pt x="962067" y="1711426"/>
                </a:lnTo>
                <a:lnTo>
                  <a:pt x="961778" y="1711102"/>
                </a:lnTo>
                <a:lnTo>
                  <a:pt x="961778" y="1710525"/>
                </a:lnTo>
                <a:lnTo>
                  <a:pt x="961562" y="1710309"/>
                </a:lnTo>
                <a:lnTo>
                  <a:pt x="961490" y="1710525"/>
                </a:lnTo>
                <a:lnTo>
                  <a:pt x="961382" y="1712796"/>
                </a:lnTo>
                <a:lnTo>
                  <a:pt x="960300" y="1713913"/>
                </a:lnTo>
                <a:lnTo>
                  <a:pt x="959867" y="1713913"/>
                </a:lnTo>
                <a:lnTo>
                  <a:pt x="959795" y="1714021"/>
                </a:lnTo>
                <a:lnTo>
                  <a:pt x="959795" y="1714309"/>
                </a:lnTo>
                <a:lnTo>
                  <a:pt x="960084" y="1714598"/>
                </a:lnTo>
                <a:lnTo>
                  <a:pt x="960084" y="1715823"/>
                </a:lnTo>
                <a:lnTo>
                  <a:pt x="960588" y="1716292"/>
                </a:lnTo>
                <a:lnTo>
                  <a:pt x="961562" y="1716292"/>
                </a:lnTo>
                <a:lnTo>
                  <a:pt x="962283" y="1715715"/>
                </a:lnTo>
                <a:lnTo>
                  <a:pt x="962608" y="1715715"/>
                </a:lnTo>
                <a:lnTo>
                  <a:pt x="962680" y="1715499"/>
                </a:lnTo>
                <a:lnTo>
                  <a:pt x="963761" y="1714598"/>
                </a:lnTo>
                <a:lnTo>
                  <a:pt x="963761" y="1714417"/>
                </a:lnTo>
                <a:lnTo>
                  <a:pt x="964050" y="1714093"/>
                </a:lnTo>
                <a:lnTo>
                  <a:pt x="964050" y="1713805"/>
                </a:lnTo>
                <a:lnTo>
                  <a:pt x="964591" y="1713300"/>
                </a:lnTo>
                <a:lnTo>
                  <a:pt x="964843" y="1713300"/>
                </a:lnTo>
                <a:lnTo>
                  <a:pt x="965276" y="1713012"/>
                </a:lnTo>
                <a:lnTo>
                  <a:pt x="965564" y="1713012"/>
                </a:lnTo>
                <a:lnTo>
                  <a:pt x="966249" y="1713625"/>
                </a:lnTo>
                <a:lnTo>
                  <a:pt x="966574" y="1713625"/>
                </a:lnTo>
                <a:lnTo>
                  <a:pt x="967079" y="1714093"/>
                </a:lnTo>
                <a:lnTo>
                  <a:pt x="967079" y="1714417"/>
                </a:lnTo>
                <a:lnTo>
                  <a:pt x="968377" y="1715607"/>
                </a:lnTo>
                <a:lnTo>
                  <a:pt x="968557" y="1715715"/>
                </a:lnTo>
                <a:lnTo>
                  <a:pt x="968846" y="1715715"/>
                </a:lnTo>
                <a:lnTo>
                  <a:pt x="969170" y="1716003"/>
                </a:lnTo>
                <a:lnTo>
                  <a:pt x="969531" y="1716003"/>
                </a:lnTo>
                <a:lnTo>
                  <a:pt x="969855" y="1716292"/>
                </a:lnTo>
                <a:lnTo>
                  <a:pt x="970540" y="1716292"/>
                </a:lnTo>
                <a:lnTo>
                  <a:pt x="970649" y="1716219"/>
                </a:lnTo>
                <a:lnTo>
                  <a:pt x="970649" y="1715607"/>
                </a:lnTo>
                <a:lnTo>
                  <a:pt x="971009" y="1715318"/>
                </a:lnTo>
                <a:lnTo>
                  <a:pt x="971009" y="1714417"/>
                </a:lnTo>
                <a:lnTo>
                  <a:pt x="971550" y="1714021"/>
                </a:lnTo>
                <a:lnTo>
                  <a:pt x="972091" y="1714021"/>
                </a:lnTo>
                <a:lnTo>
                  <a:pt x="973209" y="1713120"/>
                </a:lnTo>
                <a:lnTo>
                  <a:pt x="975516" y="1713120"/>
                </a:lnTo>
                <a:lnTo>
                  <a:pt x="975805" y="1713408"/>
                </a:lnTo>
                <a:lnTo>
                  <a:pt x="977500" y="1713408"/>
                </a:lnTo>
                <a:lnTo>
                  <a:pt x="977608" y="1713625"/>
                </a:lnTo>
                <a:lnTo>
                  <a:pt x="977608" y="1714706"/>
                </a:lnTo>
                <a:lnTo>
                  <a:pt x="978113" y="1715210"/>
                </a:lnTo>
                <a:lnTo>
                  <a:pt x="978906" y="1715715"/>
                </a:lnTo>
                <a:lnTo>
                  <a:pt x="979375" y="1716111"/>
                </a:lnTo>
                <a:lnTo>
                  <a:pt x="979807" y="1716111"/>
                </a:lnTo>
                <a:lnTo>
                  <a:pt x="980096" y="1716400"/>
                </a:lnTo>
                <a:lnTo>
                  <a:pt x="980781" y="1716400"/>
                </a:lnTo>
                <a:lnTo>
                  <a:pt x="981394" y="1717012"/>
                </a:lnTo>
                <a:lnTo>
                  <a:pt x="982115" y="1717012"/>
                </a:lnTo>
                <a:lnTo>
                  <a:pt x="982404" y="1716688"/>
                </a:lnTo>
                <a:lnTo>
                  <a:pt x="983377" y="1716688"/>
                </a:lnTo>
                <a:lnTo>
                  <a:pt x="983810" y="1717012"/>
                </a:lnTo>
                <a:lnTo>
                  <a:pt x="984387" y="1717012"/>
                </a:lnTo>
                <a:lnTo>
                  <a:pt x="984783" y="1717301"/>
                </a:lnTo>
                <a:lnTo>
                  <a:pt x="985072" y="1717301"/>
                </a:lnTo>
                <a:lnTo>
                  <a:pt x="985577" y="1717805"/>
                </a:lnTo>
                <a:lnTo>
                  <a:pt x="985577" y="1718094"/>
                </a:lnTo>
                <a:lnTo>
                  <a:pt x="985865" y="1718418"/>
                </a:lnTo>
                <a:lnTo>
                  <a:pt x="985865" y="1718706"/>
                </a:lnTo>
                <a:lnTo>
                  <a:pt x="986298" y="1718995"/>
                </a:lnTo>
                <a:lnTo>
                  <a:pt x="986190" y="1719607"/>
                </a:lnTo>
                <a:lnTo>
                  <a:pt x="986658" y="1720004"/>
                </a:lnTo>
                <a:lnTo>
                  <a:pt x="987091" y="1720004"/>
                </a:lnTo>
                <a:lnTo>
                  <a:pt x="987380" y="1719715"/>
                </a:lnTo>
                <a:lnTo>
                  <a:pt x="988678" y="1719715"/>
                </a:lnTo>
                <a:lnTo>
                  <a:pt x="989074" y="1720004"/>
                </a:lnTo>
                <a:lnTo>
                  <a:pt x="990048" y="1720004"/>
                </a:lnTo>
                <a:lnTo>
                  <a:pt x="990372" y="1719715"/>
                </a:lnTo>
                <a:lnTo>
                  <a:pt x="990661" y="1719715"/>
                </a:lnTo>
                <a:lnTo>
                  <a:pt x="991166" y="1720220"/>
                </a:lnTo>
                <a:lnTo>
                  <a:pt x="991166" y="1720797"/>
                </a:lnTo>
                <a:lnTo>
                  <a:pt x="991454" y="1721121"/>
                </a:lnTo>
                <a:lnTo>
                  <a:pt x="991454" y="1722310"/>
                </a:lnTo>
                <a:lnTo>
                  <a:pt x="992680" y="1723283"/>
                </a:lnTo>
                <a:lnTo>
                  <a:pt x="992969" y="1723283"/>
                </a:lnTo>
                <a:lnTo>
                  <a:pt x="993329" y="1723608"/>
                </a:lnTo>
                <a:lnTo>
                  <a:pt x="993654" y="1723608"/>
                </a:lnTo>
                <a:lnTo>
                  <a:pt x="994663" y="1724509"/>
                </a:lnTo>
                <a:lnTo>
                  <a:pt x="994952" y="1724509"/>
                </a:lnTo>
                <a:lnTo>
                  <a:pt x="995348" y="1724797"/>
                </a:lnTo>
                <a:lnTo>
                  <a:pt x="995673" y="1724797"/>
                </a:lnTo>
                <a:lnTo>
                  <a:pt x="995853" y="1724977"/>
                </a:lnTo>
                <a:lnTo>
                  <a:pt x="995781" y="1725878"/>
                </a:lnTo>
                <a:lnTo>
                  <a:pt x="995961" y="1725986"/>
                </a:lnTo>
                <a:lnTo>
                  <a:pt x="997259" y="1725986"/>
                </a:lnTo>
                <a:lnTo>
                  <a:pt x="997656" y="1726275"/>
                </a:lnTo>
                <a:lnTo>
                  <a:pt x="998269" y="1726275"/>
                </a:lnTo>
                <a:lnTo>
                  <a:pt x="998630" y="1726599"/>
                </a:lnTo>
                <a:lnTo>
                  <a:pt x="998954" y="1726599"/>
                </a:lnTo>
                <a:lnTo>
                  <a:pt x="999747" y="1727392"/>
                </a:lnTo>
                <a:lnTo>
                  <a:pt x="999747" y="1727680"/>
                </a:lnTo>
                <a:lnTo>
                  <a:pt x="1000144" y="1728005"/>
                </a:lnTo>
                <a:lnTo>
                  <a:pt x="1000144" y="1728581"/>
                </a:lnTo>
                <a:lnTo>
                  <a:pt x="1000469" y="1728906"/>
                </a:lnTo>
                <a:lnTo>
                  <a:pt x="1000469" y="1729699"/>
                </a:lnTo>
                <a:lnTo>
                  <a:pt x="1000757" y="1729987"/>
                </a:lnTo>
                <a:lnTo>
                  <a:pt x="1000757" y="1730600"/>
                </a:lnTo>
                <a:lnTo>
                  <a:pt x="1001154" y="1730888"/>
                </a:lnTo>
                <a:lnTo>
                  <a:pt x="1001154" y="1731248"/>
                </a:lnTo>
                <a:lnTo>
                  <a:pt x="1001442" y="1731537"/>
                </a:lnTo>
                <a:lnTo>
                  <a:pt x="1001442" y="1731825"/>
                </a:lnTo>
                <a:lnTo>
                  <a:pt x="1002957" y="1733231"/>
                </a:lnTo>
                <a:lnTo>
                  <a:pt x="1003245" y="1733231"/>
                </a:lnTo>
                <a:lnTo>
                  <a:pt x="1003930" y="1733843"/>
                </a:lnTo>
                <a:lnTo>
                  <a:pt x="1004255" y="1733843"/>
                </a:lnTo>
                <a:lnTo>
                  <a:pt x="1004435" y="1733951"/>
                </a:lnTo>
                <a:lnTo>
                  <a:pt x="1004435" y="1734240"/>
                </a:lnTo>
                <a:lnTo>
                  <a:pt x="1005264" y="1735033"/>
                </a:lnTo>
                <a:lnTo>
                  <a:pt x="1005949" y="1735033"/>
                </a:lnTo>
                <a:lnTo>
                  <a:pt x="1006238" y="1735321"/>
                </a:lnTo>
                <a:lnTo>
                  <a:pt x="1006562" y="1735321"/>
                </a:lnTo>
                <a:lnTo>
                  <a:pt x="1006743" y="1735537"/>
                </a:lnTo>
                <a:lnTo>
                  <a:pt x="1006671" y="1735717"/>
                </a:lnTo>
                <a:lnTo>
                  <a:pt x="986334" y="1756837"/>
                </a:lnTo>
                <a:lnTo>
                  <a:pt x="1006671" y="1735681"/>
                </a:lnTo>
                <a:lnTo>
                  <a:pt x="1006779" y="1735501"/>
                </a:lnTo>
                <a:lnTo>
                  <a:pt x="1007500" y="1736186"/>
                </a:lnTo>
                <a:lnTo>
                  <a:pt x="1007897" y="1736186"/>
                </a:lnTo>
                <a:lnTo>
                  <a:pt x="1008185" y="1736474"/>
                </a:lnTo>
                <a:lnTo>
                  <a:pt x="1008510" y="1736474"/>
                </a:lnTo>
                <a:lnTo>
                  <a:pt x="1009303" y="1737195"/>
                </a:lnTo>
                <a:lnTo>
                  <a:pt x="1009303" y="1737483"/>
                </a:lnTo>
                <a:lnTo>
                  <a:pt x="1009772" y="1737988"/>
                </a:lnTo>
                <a:lnTo>
                  <a:pt x="1010781" y="1737988"/>
                </a:lnTo>
                <a:lnTo>
                  <a:pt x="1011178" y="1738276"/>
                </a:lnTo>
                <a:lnTo>
                  <a:pt x="1011755" y="1738276"/>
                </a:lnTo>
                <a:lnTo>
                  <a:pt x="1012260" y="1738673"/>
                </a:lnTo>
                <a:lnTo>
                  <a:pt x="1012260" y="1739285"/>
                </a:lnTo>
                <a:lnTo>
                  <a:pt x="1012656" y="1739610"/>
                </a:lnTo>
                <a:lnTo>
                  <a:pt x="1012656" y="1740186"/>
                </a:lnTo>
                <a:lnTo>
                  <a:pt x="1013161" y="1740691"/>
                </a:lnTo>
                <a:lnTo>
                  <a:pt x="1015144" y="1740691"/>
                </a:lnTo>
                <a:lnTo>
                  <a:pt x="1015469" y="1740367"/>
                </a:lnTo>
                <a:lnTo>
                  <a:pt x="1018137" y="1740367"/>
                </a:lnTo>
                <a:lnTo>
                  <a:pt x="1018462" y="1740078"/>
                </a:lnTo>
                <a:lnTo>
                  <a:pt x="1019183" y="1740078"/>
                </a:lnTo>
                <a:lnTo>
                  <a:pt x="1019652" y="1740475"/>
                </a:lnTo>
                <a:lnTo>
                  <a:pt x="1019543" y="1741087"/>
                </a:lnTo>
                <a:lnTo>
                  <a:pt x="1019760" y="1741268"/>
                </a:lnTo>
                <a:lnTo>
                  <a:pt x="1021166" y="1741268"/>
                </a:lnTo>
                <a:lnTo>
                  <a:pt x="1021454" y="1741592"/>
                </a:lnTo>
                <a:lnTo>
                  <a:pt x="1022104" y="1741592"/>
                </a:lnTo>
                <a:lnTo>
                  <a:pt x="1022392" y="1741880"/>
                </a:lnTo>
                <a:lnTo>
                  <a:pt x="1023005" y="1741880"/>
                </a:lnTo>
                <a:lnTo>
                  <a:pt x="1024123" y="1742781"/>
                </a:lnTo>
                <a:lnTo>
                  <a:pt x="1025024" y="1742781"/>
                </a:lnTo>
                <a:lnTo>
                  <a:pt x="1025385" y="1743070"/>
                </a:lnTo>
                <a:lnTo>
                  <a:pt x="1026394" y="1743070"/>
                </a:lnTo>
                <a:lnTo>
                  <a:pt x="1026719" y="1743394"/>
                </a:lnTo>
                <a:lnTo>
                  <a:pt x="1027007" y="1743070"/>
                </a:lnTo>
                <a:lnTo>
                  <a:pt x="1027981" y="1743070"/>
                </a:lnTo>
                <a:lnTo>
                  <a:pt x="1028702" y="1742493"/>
                </a:lnTo>
                <a:lnTo>
                  <a:pt x="1028991" y="1742493"/>
                </a:lnTo>
                <a:lnTo>
                  <a:pt x="1029387" y="1742169"/>
                </a:lnTo>
                <a:lnTo>
                  <a:pt x="1029712" y="1742169"/>
                </a:lnTo>
                <a:lnTo>
                  <a:pt x="1031407" y="1740691"/>
                </a:lnTo>
                <a:lnTo>
                  <a:pt x="1032669" y="1740691"/>
                </a:lnTo>
                <a:lnTo>
                  <a:pt x="1032993" y="1740367"/>
                </a:lnTo>
                <a:lnTo>
                  <a:pt x="1036058" y="1740367"/>
                </a:lnTo>
                <a:lnTo>
                  <a:pt x="1036383" y="1740691"/>
                </a:lnTo>
                <a:lnTo>
                  <a:pt x="1036671" y="1740763"/>
                </a:lnTo>
                <a:lnTo>
                  <a:pt x="1037356" y="1741268"/>
                </a:lnTo>
                <a:lnTo>
                  <a:pt x="1037681" y="1741268"/>
                </a:lnTo>
                <a:lnTo>
                  <a:pt x="1037969" y="1741592"/>
                </a:lnTo>
                <a:lnTo>
                  <a:pt x="1038366" y="1741592"/>
                </a:lnTo>
                <a:lnTo>
                  <a:pt x="1038871" y="1742060"/>
                </a:lnTo>
                <a:lnTo>
                  <a:pt x="1038871" y="1742349"/>
                </a:lnTo>
                <a:lnTo>
                  <a:pt x="1039844" y="1743250"/>
                </a:lnTo>
                <a:lnTo>
                  <a:pt x="1039844" y="1743538"/>
                </a:lnTo>
                <a:lnTo>
                  <a:pt x="1039952" y="1743646"/>
                </a:lnTo>
                <a:lnTo>
                  <a:pt x="1041359" y="1743646"/>
                </a:lnTo>
                <a:lnTo>
                  <a:pt x="1041647" y="1743935"/>
                </a:lnTo>
                <a:lnTo>
                  <a:pt x="1041972" y="1743935"/>
                </a:lnTo>
                <a:lnTo>
                  <a:pt x="1042657" y="1744547"/>
                </a:lnTo>
                <a:lnTo>
                  <a:pt x="1042945" y="1744547"/>
                </a:lnTo>
                <a:lnTo>
                  <a:pt x="1043161" y="1744763"/>
                </a:lnTo>
                <a:lnTo>
                  <a:pt x="1043161" y="1745052"/>
                </a:lnTo>
                <a:lnTo>
                  <a:pt x="1043342" y="1745160"/>
                </a:lnTo>
                <a:lnTo>
                  <a:pt x="1043955" y="1745160"/>
                </a:lnTo>
                <a:lnTo>
                  <a:pt x="1044135" y="1745340"/>
                </a:lnTo>
                <a:lnTo>
                  <a:pt x="1044135" y="1745628"/>
                </a:lnTo>
                <a:lnTo>
                  <a:pt x="1044351" y="1745737"/>
                </a:lnTo>
                <a:lnTo>
                  <a:pt x="1045649" y="1745737"/>
                </a:lnTo>
                <a:lnTo>
                  <a:pt x="1045974" y="1746061"/>
                </a:lnTo>
                <a:lnTo>
                  <a:pt x="1046948" y="1746061"/>
                </a:lnTo>
                <a:lnTo>
                  <a:pt x="1047344" y="1746349"/>
                </a:lnTo>
                <a:lnTo>
                  <a:pt x="1048931" y="1746349"/>
                </a:lnTo>
                <a:lnTo>
                  <a:pt x="1049436" y="1745953"/>
                </a:lnTo>
                <a:lnTo>
                  <a:pt x="1049436" y="1745628"/>
                </a:lnTo>
                <a:lnTo>
                  <a:pt x="1049616" y="1745448"/>
                </a:lnTo>
                <a:lnTo>
                  <a:pt x="1050337" y="1745448"/>
                </a:lnTo>
                <a:lnTo>
                  <a:pt x="1050626" y="1745160"/>
                </a:lnTo>
                <a:lnTo>
                  <a:pt x="1051311" y="1745160"/>
                </a:lnTo>
                <a:lnTo>
                  <a:pt x="1052140" y="1745953"/>
                </a:lnTo>
                <a:lnTo>
                  <a:pt x="1052140" y="1746241"/>
                </a:lnTo>
                <a:lnTo>
                  <a:pt x="1052428" y="1746529"/>
                </a:lnTo>
                <a:lnTo>
                  <a:pt x="1052428" y="1746854"/>
                </a:lnTo>
                <a:lnTo>
                  <a:pt x="1053150" y="1747466"/>
                </a:lnTo>
                <a:lnTo>
                  <a:pt x="1053150" y="1748043"/>
                </a:lnTo>
                <a:lnTo>
                  <a:pt x="1053438" y="1748367"/>
                </a:lnTo>
                <a:lnTo>
                  <a:pt x="1053438" y="1749449"/>
                </a:lnTo>
                <a:lnTo>
                  <a:pt x="1053330" y="1749665"/>
                </a:lnTo>
                <a:lnTo>
                  <a:pt x="1052933" y="1749665"/>
                </a:lnTo>
                <a:lnTo>
                  <a:pt x="1052428" y="1750061"/>
                </a:lnTo>
                <a:lnTo>
                  <a:pt x="1052428" y="1750278"/>
                </a:lnTo>
                <a:lnTo>
                  <a:pt x="1052825" y="1750566"/>
                </a:lnTo>
                <a:lnTo>
                  <a:pt x="1052825" y="1750890"/>
                </a:lnTo>
                <a:lnTo>
                  <a:pt x="1052933" y="1751070"/>
                </a:lnTo>
                <a:lnTo>
                  <a:pt x="1053330" y="1751070"/>
                </a:lnTo>
                <a:lnTo>
                  <a:pt x="1054123" y="1751755"/>
                </a:lnTo>
                <a:lnTo>
                  <a:pt x="1053835" y="1752080"/>
                </a:lnTo>
                <a:lnTo>
                  <a:pt x="1054123" y="1752368"/>
                </a:lnTo>
                <a:lnTo>
                  <a:pt x="1054123" y="1752981"/>
                </a:lnTo>
                <a:lnTo>
                  <a:pt x="1053618" y="1753449"/>
                </a:lnTo>
                <a:lnTo>
                  <a:pt x="1053258" y="1753377"/>
                </a:lnTo>
                <a:lnTo>
                  <a:pt x="1053150" y="1753557"/>
                </a:lnTo>
                <a:lnTo>
                  <a:pt x="1053150" y="1753882"/>
                </a:lnTo>
                <a:lnTo>
                  <a:pt x="1052717" y="1754170"/>
                </a:lnTo>
                <a:lnTo>
                  <a:pt x="1052717" y="1754783"/>
                </a:lnTo>
                <a:lnTo>
                  <a:pt x="1052969" y="1754855"/>
                </a:lnTo>
                <a:lnTo>
                  <a:pt x="1053258" y="1754855"/>
                </a:lnTo>
                <a:lnTo>
                  <a:pt x="1053618" y="1755179"/>
                </a:lnTo>
                <a:lnTo>
                  <a:pt x="1053943" y="1755179"/>
                </a:lnTo>
                <a:lnTo>
                  <a:pt x="1054123" y="1755359"/>
                </a:lnTo>
                <a:lnTo>
                  <a:pt x="1054123" y="1755684"/>
                </a:lnTo>
                <a:lnTo>
                  <a:pt x="1054412" y="1755972"/>
                </a:lnTo>
                <a:lnTo>
                  <a:pt x="1054412" y="1756260"/>
                </a:lnTo>
                <a:lnTo>
                  <a:pt x="1054123" y="1756585"/>
                </a:lnTo>
                <a:lnTo>
                  <a:pt x="1054412" y="1756873"/>
                </a:lnTo>
                <a:lnTo>
                  <a:pt x="1054412" y="1757378"/>
                </a:lnTo>
                <a:lnTo>
                  <a:pt x="1055205" y="1758170"/>
                </a:lnTo>
                <a:lnTo>
                  <a:pt x="1055926" y="1758170"/>
                </a:lnTo>
                <a:lnTo>
                  <a:pt x="1056251" y="1758459"/>
                </a:lnTo>
                <a:lnTo>
                  <a:pt x="1056936" y="1758459"/>
                </a:lnTo>
                <a:lnTo>
                  <a:pt x="1057224" y="1758783"/>
                </a:lnTo>
                <a:lnTo>
                  <a:pt x="1057657" y="1758783"/>
                </a:lnTo>
                <a:lnTo>
                  <a:pt x="1058450" y="1759468"/>
                </a:lnTo>
                <a:lnTo>
                  <a:pt x="1058450" y="1759792"/>
                </a:lnTo>
                <a:lnTo>
                  <a:pt x="1058630" y="1759972"/>
                </a:lnTo>
                <a:lnTo>
                  <a:pt x="1058919" y="1759684"/>
                </a:lnTo>
                <a:lnTo>
                  <a:pt x="1059243" y="1759684"/>
                </a:lnTo>
                <a:lnTo>
                  <a:pt x="1059929" y="1759071"/>
                </a:lnTo>
                <a:lnTo>
                  <a:pt x="1060217" y="1759071"/>
                </a:lnTo>
                <a:lnTo>
                  <a:pt x="1060650" y="1759360"/>
                </a:lnTo>
                <a:lnTo>
                  <a:pt x="1060938" y="1759360"/>
                </a:lnTo>
                <a:lnTo>
                  <a:pt x="1061118" y="1759468"/>
                </a:lnTo>
                <a:lnTo>
                  <a:pt x="1061118" y="1760657"/>
                </a:lnTo>
                <a:lnTo>
                  <a:pt x="1061227" y="1760873"/>
                </a:lnTo>
                <a:lnTo>
                  <a:pt x="1061623" y="1760873"/>
                </a:lnTo>
                <a:lnTo>
                  <a:pt x="1061912" y="1761162"/>
                </a:lnTo>
                <a:lnTo>
                  <a:pt x="1062128" y="1760982"/>
                </a:lnTo>
                <a:lnTo>
                  <a:pt x="1062128" y="1760657"/>
                </a:lnTo>
                <a:lnTo>
                  <a:pt x="1062633" y="1760261"/>
                </a:lnTo>
                <a:lnTo>
                  <a:pt x="1063246" y="1760261"/>
                </a:lnTo>
                <a:lnTo>
                  <a:pt x="1063426" y="1760369"/>
                </a:lnTo>
                <a:lnTo>
                  <a:pt x="1063426" y="1760657"/>
                </a:lnTo>
                <a:lnTo>
                  <a:pt x="1063895" y="1761162"/>
                </a:lnTo>
                <a:lnTo>
                  <a:pt x="1064219" y="1761162"/>
                </a:lnTo>
                <a:lnTo>
                  <a:pt x="1064400" y="1761270"/>
                </a:lnTo>
                <a:lnTo>
                  <a:pt x="1064400" y="1761558"/>
                </a:lnTo>
                <a:lnTo>
                  <a:pt x="1064724" y="1761883"/>
                </a:lnTo>
                <a:lnTo>
                  <a:pt x="1064724" y="1762748"/>
                </a:lnTo>
                <a:lnTo>
                  <a:pt x="1065121" y="1763072"/>
                </a:lnTo>
                <a:lnTo>
                  <a:pt x="1065121" y="1766063"/>
                </a:lnTo>
                <a:lnTo>
                  <a:pt x="1064724" y="1766352"/>
                </a:lnTo>
                <a:lnTo>
                  <a:pt x="1064796" y="1766964"/>
                </a:lnTo>
                <a:lnTo>
                  <a:pt x="1065409" y="1767469"/>
                </a:lnTo>
                <a:lnTo>
                  <a:pt x="1065409" y="1769559"/>
                </a:lnTo>
                <a:lnTo>
                  <a:pt x="1065734" y="1769847"/>
                </a:lnTo>
                <a:lnTo>
                  <a:pt x="1065734" y="1771361"/>
                </a:lnTo>
                <a:lnTo>
                  <a:pt x="1065409" y="1771650"/>
                </a:lnTo>
                <a:lnTo>
                  <a:pt x="1065409" y="1771938"/>
                </a:lnTo>
                <a:lnTo>
                  <a:pt x="1065590" y="1772154"/>
                </a:lnTo>
                <a:lnTo>
                  <a:pt x="1066203" y="1772154"/>
                </a:lnTo>
                <a:lnTo>
                  <a:pt x="1067104" y="1772839"/>
                </a:lnTo>
                <a:lnTo>
                  <a:pt x="1067104" y="1773163"/>
                </a:lnTo>
                <a:lnTo>
                  <a:pt x="1067609" y="1773668"/>
                </a:lnTo>
                <a:lnTo>
                  <a:pt x="1067897" y="1773560"/>
                </a:lnTo>
                <a:lnTo>
                  <a:pt x="1068402" y="1774064"/>
                </a:lnTo>
                <a:lnTo>
                  <a:pt x="1068402" y="1774929"/>
                </a:lnTo>
                <a:lnTo>
                  <a:pt x="1068691" y="1775254"/>
                </a:lnTo>
                <a:lnTo>
                  <a:pt x="1068691" y="1776731"/>
                </a:lnTo>
                <a:lnTo>
                  <a:pt x="1069412" y="1777344"/>
                </a:lnTo>
                <a:lnTo>
                  <a:pt x="1069412" y="1777848"/>
                </a:lnTo>
                <a:lnTo>
                  <a:pt x="1069700" y="1778245"/>
                </a:lnTo>
                <a:lnTo>
                  <a:pt x="1069700" y="1779326"/>
                </a:lnTo>
                <a:lnTo>
                  <a:pt x="1070097" y="1779650"/>
                </a:lnTo>
                <a:lnTo>
                  <a:pt x="1070097" y="1779939"/>
                </a:lnTo>
                <a:lnTo>
                  <a:pt x="1070385" y="1780263"/>
                </a:lnTo>
                <a:lnTo>
                  <a:pt x="1070385" y="1780551"/>
                </a:lnTo>
                <a:lnTo>
                  <a:pt x="1071070" y="1781164"/>
                </a:lnTo>
                <a:lnTo>
                  <a:pt x="1070890" y="1781344"/>
                </a:lnTo>
                <a:lnTo>
                  <a:pt x="1069015" y="1783038"/>
                </a:lnTo>
                <a:lnTo>
                  <a:pt x="1066527" y="1783038"/>
                </a:lnTo>
                <a:lnTo>
                  <a:pt x="1065806" y="1783831"/>
                </a:lnTo>
                <a:lnTo>
                  <a:pt x="1065626" y="1784732"/>
                </a:lnTo>
                <a:lnTo>
                  <a:pt x="1064724" y="1785129"/>
                </a:lnTo>
                <a:lnTo>
                  <a:pt x="1063426" y="1786318"/>
                </a:lnTo>
                <a:lnTo>
                  <a:pt x="1062633" y="1786246"/>
                </a:lnTo>
                <a:lnTo>
                  <a:pt x="1061443" y="1787219"/>
                </a:lnTo>
                <a:lnTo>
                  <a:pt x="1061443" y="1789237"/>
                </a:lnTo>
                <a:lnTo>
                  <a:pt x="1061948" y="1790318"/>
                </a:lnTo>
                <a:lnTo>
                  <a:pt x="1061840" y="1791508"/>
                </a:lnTo>
                <a:lnTo>
                  <a:pt x="1061731" y="1794499"/>
                </a:lnTo>
                <a:lnTo>
                  <a:pt x="1062056" y="1795797"/>
                </a:lnTo>
                <a:lnTo>
                  <a:pt x="1062164" y="1797418"/>
                </a:lnTo>
                <a:lnTo>
                  <a:pt x="1060361" y="1797418"/>
                </a:lnTo>
                <a:lnTo>
                  <a:pt x="1058847" y="1797599"/>
                </a:lnTo>
                <a:lnTo>
                  <a:pt x="1057657" y="1798283"/>
                </a:lnTo>
                <a:lnTo>
                  <a:pt x="1057260" y="1799112"/>
                </a:lnTo>
                <a:lnTo>
                  <a:pt x="1057260" y="1799797"/>
                </a:lnTo>
                <a:lnTo>
                  <a:pt x="1057549" y="1800590"/>
                </a:lnTo>
                <a:lnTo>
                  <a:pt x="1057873" y="1801383"/>
                </a:lnTo>
                <a:lnTo>
                  <a:pt x="1057873" y="1802788"/>
                </a:lnTo>
                <a:lnTo>
                  <a:pt x="1056972" y="1802788"/>
                </a:lnTo>
                <a:lnTo>
                  <a:pt x="1056647" y="1802500"/>
                </a:lnTo>
                <a:lnTo>
                  <a:pt x="1056070" y="1802500"/>
                </a:lnTo>
                <a:lnTo>
                  <a:pt x="1055457" y="1803185"/>
                </a:lnTo>
                <a:lnTo>
                  <a:pt x="1055457" y="1804879"/>
                </a:lnTo>
                <a:lnTo>
                  <a:pt x="1055746" y="1805383"/>
                </a:lnTo>
                <a:lnTo>
                  <a:pt x="1055746" y="1805888"/>
                </a:lnTo>
                <a:lnTo>
                  <a:pt x="1054952" y="1806464"/>
                </a:lnTo>
                <a:lnTo>
                  <a:pt x="1053546" y="1806464"/>
                </a:lnTo>
                <a:lnTo>
                  <a:pt x="1052464" y="1805383"/>
                </a:lnTo>
                <a:lnTo>
                  <a:pt x="1050986" y="1805275"/>
                </a:lnTo>
                <a:lnTo>
                  <a:pt x="1050085" y="1805780"/>
                </a:lnTo>
                <a:lnTo>
                  <a:pt x="1049075" y="1806969"/>
                </a:lnTo>
                <a:lnTo>
                  <a:pt x="1049003" y="1807978"/>
                </a:lnTo>
                <a:lnTo>
                  <a:pt x="1049291" y="1808663"/>
                </a:lnTo>
                <a:lnTo>
                  <a:pt x="1049363" y="1810465"/>
                </a:lnTo>
                <a:lnTo>
                  <a:pt x="1048895" y="1811762"/>
                </a:lnTo>
                <a:lnTo>
                  <a:pt x="1045000" y="1811654"/>
                </a:lnTo>
                <a:lnTo>
                  <a:pt x="1044207" y="1812375"/>
                </a:lnTo>
                <a:lnTo>
                  <a:pt x="1043594" y="1813348"/>
                </a:lnTo>
                <a:lnTo>
                  <a:pt x="1043702" y="1814465"/>
                </a:lnTo>
                <a:lnTo>
                  <a:pt x="1044207" y="1815438"/>
                </a:lnTo>
                <a:lnTo>
                  <a:pt x="1044892" y="1816339"/>
                </a:lnTo>
                <a:lnTo>
                  <a:pt x="1045613" y="1816952"/>
                </a:lnTo>
                <a:lnTo>
                  <a:pt x="1045613" y="1817745"/>
                </a:lnTo>
                <a:lnTo>
                  <a:pt x="1044820" y="1818142"/>
                </a:lnTo>
                <a:lnTo>
                  <a:pt x="1043774" y="1818538"/>
                </a:lnTo>
                <a:lnTo>
                  <a:pt x="1042693" y="1818538"/>
                </a:lnTo>
                <a:lnTo>
                  <a:pt x="1041719" y="1819547"/>
                </a:lnTo>
                <a:lnTo>
                  <a:pt x="1041539" y="1820232"/>
                </a:lnTo>
                <a:lnTo>
                  <a:pt x="1041106" y="1821025"/>
                </a:lnTo>
                <a:lnTo>
                  <a:pt x="1040421" y="1821349"/>
                </a:lnTo>
                <a:lnTo>
                  <a:pt x="1039916" y="1822538"/>
                </a:lnTo>
                <a:lnTo>
                  <a:pt x="1039520" y="1823728"/>
                </a:lnTo>
                <a:lnTo>
                  <a:pt x="1038618" y="1824557"/>
                </a:lnTo>
                <a:lnTo>
                  <a:pt x="1037825" y="1824629"/>
                </a:lnTo>
                <a:lnTo>
                  <a:pt x="1037356" y="1825350"/>
                </a:lnTo>
                <a:lnTo>
                  <a:pt x="1037248" y="1826431"/>
                </a:lnTo>
                <a:lnTo>
                  <a:pt x="1036346" y="1827332"/>
                </a:lnTo>
                <a:lnTo>
                  <a:pt x="1035120" y="1828341"/>
                </a:lnTo>
                <a:lnTo>
                  <a:pt x="1034832" y="1829314"/>
                </a:lnTo>
                <a:lnTo>
                  <a:pt x="1035120" y="1830431"/>
                </a:lnTo>
                <a:lnTo>
                  <a:pt x="1035445" y="1831332"/>
                </a:lnTo>
                <a:lnTo>
                  <a:pt x="1035445" y="1832017"/>
                </a:lnTo>
                <a:lnTo>
                  <a:pt x="1034832" y="1832918"/>
                </a:lnTo>
                <a:lnTo>
                  <a:pt x="1033065" y="1832918"/>
                </a:lnTo>
                <a:lnTo>
                  <a:pt x="1032164" y="1833927"/>
                </a:lnTo>
                <a:lnTo>
                  <a:pt x="1032056" y="1834612"/>
                </a:lnTo>
                <a:lnTo>
                  <a:pt x="1031082" y="1835621"/>
                </a:lnTo>
                <a:lnTo>
                  <a:pt x="1030181" y="1836306"/>
                </a:lnTo>
                <a:lnTo>
                  <a:pt x="1029279" y="1836702"/>
                </a:lnTo>
                <a:lnTo>
                  <a:pt x="1029279" y="1837207"/>
                </a:lnTo>
                <a:lnTo>
                  <a:pt x="1029856" y="1838108"/>
                </a:lnTo>
                <a:lnTo>
                  <a:pt x="1031479" y="1838793"/>
                </a:lnTo>
                <a:lnTo>
                  <a:pt x="1032488" y="1839297"/>
                </a:lnTo>
                <a:lnTo>
                  <a:pt x="1032488" y="1840306"/>
                </a:lnTo>
                <a:lnTo>
                  <a:pt x="1031551" y="1841171"/>
                </a:lnTo>
                <a:lnTo>
                  <a:pt x="1029207" y="1841171"/>
                </a:lnTo>
                <a:lnTo>
                  <a:pt x="1028594" y="1840378"/>
                </a:lnTo>
                <a:lnTo>
                  <a:pt x="1027801" y="1839694"/>
                </a:lnTo>
                <a:lnTo>
                  <a:pt x="1025781" y="1839694"/>
                </a:lnTo>
                <a:lnTo>
                  <a:pt x="1025313" y="1840090"/>
                </a:lnTo>
                <a:lnTo>
                  <a:pt x="1020805" y="1840090"/>
                </a:lnTo>
                <a:lnTo>
                  <a:pt x="1019507" y="1839081"/>
                </a:lnTo>
                <a:lnTo>
                  <a:pt x="1018642" y="1838576"/>
                </a:lnTo>
                <a:lnTo>
                  <a:pt x="1017308" y="1838576"/>
                </a:lnTo>
                <a:lnTo>
                  <a:pt x="1016334" y="1839081"/>
                </a:lnTo>
                <a:lnTo>
                  <a:pt x="1015613" y="1840090"/>
                </a:lnTo>
                <a:lnTo>
                  <a:pt x="1014171" y="1839982"/>
                </a:lnTo>
                <a:lnTo>
                  <a:pt x="1013450" y="1840487"/>
                </a:lnTo>
                <a:lnTo>
                  <a:pt x="1013450" y="1841964"/>
                </a:lnTo>
                <a:lnTo>
                  <a:pt x="1012945" y="1842685"/>
                </a:lnTo>
                <a:lnTo>
                  <a:pt x="1011538" y="1843190"/>
                </a:lnTo>
                <a:lnTo>
                  <a:pt x="1011430" y="1844163"/>
                </a:lnTo>
                <a:lnTo>
                  <a:pt x="1012548" y="1845280"/>
                </a:lnTo>
                <a:lnTo>
                  <a:pt x="1013269" y="1846073"/>
                </a:lnTo>
                <a:lnTo>
                  <a:pt x="1014171" y="1846181"/>
                </a:lnTo>
                <a:lnTo>
                  <a:pt x="1015036" y="1845388"/>
                </a:lnTo>
                <a:lnTo>
                  <a:pt x="1016551" y="1845388"/>
                </a:lnTo>
                <a:lnTo>
                  <a:pt x="1016839" y="1846469"/>
                </a:lnTo>
                <a:lnTo>
                  <a:pt x="1016839" y="1847550"/>
                </a:lnTo>
                <a:lnTo>
                  <a:pt x="1015577" y="1847983"/>
                </a:lnTo>
                <a:lnTo>
                  <a:pt x="1015577" y="1848560"/>
                </a:lnTo>
                <a:lnTo>
                  <a:pt x="1016226" y="1849677"/>
                </a:lnTo>
                <a:lnTo>
                  <a:pt x="1017019" y="1851263"/>
                </a:lnTo>
                <a:lnTo>
                  <a:pt x="1018353" y="1851551"/>
                </a:lnTo>
                <a:lnTo>
                  <a:pt x="1019616" y="1852452"/>
                </a:lnTo>
                <a:lnTo>
                  <a:pt x="1019760" y="1853857"/>
                </a:lnTo>
                <a:lnTo>
                  <a:pt x="1020841" y="1854074"/>
                </a:lnTo>
                <a:lnTo>
                  <a:pt x="1020914" y="1854939"/>
                </a:lnTo>
                <a:lnTo>
                  <a:pt x="1021130" y="1856452"/>
                </a:lnTo>
                <a:lnTo>
                  <a:pt x="1021130" y="1857966"/>
                </a:lnTo>
                <a:lnTo>
                  <a:pt x="1020409" y="1859227"/>
                </a:lnTo>
                <a:lnTo>
                  <a:pt x="1019940" y="1860633"/>
                </a:lnTo>
                <a:lnTo>
                  <a:pt x="1020553" y="1862039"/>
                </a:lnTo>
                <a:lnTo>
                  <a:pt x="1021202" y="1863336"/>
                </a:lnTo>
                <a:lnTo>
                  <a:pt x="1022428" y="1863336"/>
                </a:lnTo>
                <a:lnTo>
                  <a:pt x="1023113" y="1864021"/>
                </a:lnTo>
                <a:lnTo>
                  <a:pt x="1023942" y="1865138"/>
                </a:lnTo>
                <a:lnTo>
                  <a:pt x="1025421" y="1866940"/>
                </a:lnTo>
                <a:lnTo>
                  <a:pt x="1026935" y="1868526"/>
                </a:lnTo>
                <a:lnTo>
                  <a:pt x="1028306" y="1869715"/>
                </a:lnTo>
                <a:lnTo>
                  <a:pt x="1029099" y="1870905"/>
                </a:lnTo>
                <a:lnTo>
                  <a:pt x="1030000" y="1870905"/>
                </a:lnTo>
                <a:lnTo>
                  <a:pt x="1030613" y="1871409"/>
                </a:lnTo>
                <a:lnTo>
                  <a:pt x="1030685" y="1872815"/>
                </a:lnTo>
                <a:lnTo>
                  <a:pt x="1031803" y="1874400"/>
                </a:lnTo>
                <a:lnTo>
                  <a:pt x="1032092" y="1875301"/>
                </a:lnTo>
                <a:lnTo>
                  <a:pt x="1032019" y="1877284"/>
                </a:lnTo>
                <a:lnTo>
                  <a:pt x="1032092" y="1880383"/>
                </a:lnTo>
                <a:lnTo>
                  <a:pt x="1032705" y="1881176"/>
                </a:lnTo>
                <a:lnTo>
                  <a:pt x="1033606" y="1882293"/>
                </a:lnTo>
                <a:lnTo>
                  <a:pt x="1033606" y="1883771"/>
                </a:lnTo>
                <a:lnTo>
                  <a:pt x="1033318" y="1885789"/>
                </a:lnTo>
                <a:lnTo>
                  <a:pt x="1032885" y="1888168"/>
                </a:lnTo>
                <a:lnTo>
                  <a:pt x="1033498" y="1888961"/>
                </a:lnTo>
                <a:lnTo>
                  <a:pt x="1034688" y="1889069"/>
                </a:lnTo>
                <a:lnTo>
                  <a:pt x="1035409" y="1890583"/>
                </a:lnTo>
                <a:lnTo>
                  <a:pt x="1036887" y="1892961"/>
                </a:lnTo>
                <a:lnTo>
                  <a:pt x="1038005" y="1894763"/>
                </a:lnTo>
                <a:lnTo>
                  <a:pt x="1038294" y="1895953"/>
                </a:lnTo>
                <a:lnTo>
                  <a:pt x="1037609" y="1896962"/>
                </a:lnTo>
                <a:lnTo>
                  <a:pt x="1037500" y="1898331"/>
                </a:lnTo>
                <a:lnTo>
                  <a:pt x="1038005" y="1898764"/>
                </a:lnTo>
                <a:lnTo>
                  <a:pt x="1038474" y="1900241"/>
                </a:lnTo>
                <a:lnTo>
                  <a:pt x="1039484" y="1900349"/>
                </a:lnTo>
                <a:lnTo>
                  <a:pt x="1041178" y="1900746"/>
                </a:lnTo>
                <a:lnTo>
                  <a:pt x="1042945" y="1901250"/>
                </a:lnTo>
                <a:lnTo>
                  <a:pt x="1044568" y="1901719"/>
                </a:lnTo>
                <a:lnTo>
                  <a:pt x="1045577" y="1903016"/>
                </a:lnTo>
                <a:lnTo>
                  <a:pt x="1045145" y="1903341"/>
                </a:lnTo>
                <a:lnTo>
                  <a:pt x="1042873" y="1904026"/>
                </a:lnTo>
                <a:lnTo>
                  <a:pt x="1041972" y="1904350"/>
                </a:lnTo>
                <a:lnTo>
                  <a:pt x="1040890" y="1905431"/>
                </a:lnTo>
                <a:lnTo>
                  <a:pt x="1040782" y="1906512"/>
                </a:lnTo>
                <a:lnTo>
                  <a:pt x="1041070" y="1907125"/>
                </a:lnTo>
                <a:lnTo>
                  <a:pt x="1040890" y="1907521"/>
                </a:lnTo>
                <a:lnTo>
                  <a:pt x="1040385" y="1908242"/>
                </a:lnTo>
                <a:lnTo>
                  <a:pt x="1040097" y="1909540"/>
                </a:lnTo>
                <a:lnTo>
                  <a:pt x="1040097" y="1911126"/>
                </a:lnTo>
                <a:lnTo>
                  <a:pt x="1038762" y="1912423"/>
                </a:lnTo>
                <a:lnTo>
                  <a:pt x="1037212" y="1914009"/>
                </a:lnTo>
                <a:lnTo>
                  <a:pt x="1034508" y="1915126"/>
                </a:lnTo>
                <a:lnTo>
                  <a:pt x="1032813" y="1916423"/>
                </a:lnTo>
                <a:lnTo>
                  <a:pt x="1032019" y="1916892"/>
                </a:lnTo>
                <a:lnTo>
                  <a:pt x="1030325" y="1915595"/>
                </a:lnTo>
                <a:lnTo>
                  <a:pt x="1026322" y="1915703"/>
                </a:lnTo>
                <a:lnTo>
                  <a:pt x="1026142" y="1916604"/>
                </a:lnTo>
                <a:lnTo>
                  <a:pt x="1025637" y="1917108"/>
                </a:lnTo>
                <a:lnTo>
                  <a:pt x="1024844" y="1916279"/>
                </a:lnTo>
                <a:lnTo>
                  <a:pt x="1023979" y="1917108"/>
                </a:lnTo>
                <a:lnTo>
                  <a:pt x="1023870" y="1917685"/>
                </a:lnTo>
                <a:lnTo>
                  <a:pt x="1022572" y="1917793"/>
                </a:lnTo>
                <a:lnTo>
                  <a:pt x="1021058" y="1919199"/>
                </a:lnTo>
                <a:lnTo>
                  <a:pt x="1019471" y="1919883"/>
                </a:lnTo>
                <a:lnTo>
                  <a:pt x="1019471" y="1920604"/>
                </a:lnTo>
                <a:lnTo>
                  <a:pt x="1019255" y="1921793"/>
                </a:lnTo>
                <a:lnTo>
                  <a:pt x="1017777" y="1922298"/>
                </a:lnTo>
                <a:lnTo>
                  <a:pt x="1017055" y="1923091"/>
                </a:lnTo>
                <a:lnTo>
                  <a:pt x="1015577" y="1923992"/>
                </a:lnTo>
                <a:lnTo>
                  <a:pt x="1015180" y="1924569"/>
                </a:lnTo>
                <a:lnTo>
                  <a:pt x="1013377" y="1924388"/>
                </a:lnTo>
                <a:lnTo>
                  <a:pt x="1012512" y="1923884"/>
                </a:lnTo>
                <a:lnTo>
                  <a:pt x="1011791" y="1923595"/>
                </a:lnTo>
                <a:lnTo>
                  <a:pt x="1011106" y="1924280"/>
                </a:lnTo>
                <a:lnTo>
                  <a:pt x="1011466" y="1926082"/>
                </a:lnTo>
                <a:lnTo>
                  <a:pt x="1011394" y="1926371"/>
                </a:lnTo>
                <a:lnTo>
                  <a:pt x="1010096" y="1926695"/>
                </a:lnTo>
                <a:lnTo>
                  <a:pt x="1009483" y="1927091"/>
                </a:lnTo>
                <a:lnTo>
                  <a:pt x="1009303" y="1927884"/>
                </a:lnTo>
                <a:lnTo>
                  <a:pt x="1010024" y="1928569"/>
                </a:lnTo>
                <a:lnTo>
                  <a:pt x="1011106" y="1929470"/>
                </a:lnTo>
                <a:lnTo>
                  <a:pt x="1010889" y="1931885"/>
                </a:lnTo>
                <a:lnTo>
                  <a:pt x="1011502" y="1933362"/>
                </a:lnTo>
                <a:lnTo>
                  <a:pt x="1011971" y="1933759"/>
                </a:lnTo>
                <a:lnTo>
                  <a:pt x="1012079" y="1934372"/>
                </a:lnTo>
                <a:lnTo>
                  <a:pt x="1011394" y="1934660"/>
                </a:lnTo>
                <a:lnTo>
                  <a:pt x="1008978" y="1936858"/>
                </a:lnTo>
                <a:lnTo>
                  <a:pt x="1010493" y="1938372"/>
                </a:lnTo>
                <a:lnTo>
                  <a:pt x="1010385" y="1938949"/>
                </a:lnTo>
                <a:lnTo>
                  <a:pt x="1009772" y="1939669"/>
                </a:lnTo>
                <a:lnTo>
                  <a:pt x="1008185" y="1939958"/>
                </a:lnTo>
                <a:lnTo>
                  <a:pt x="1006923" y="1940859"/>
                </a:lnTo>
                <a:lnTo>
                  <a:pt x="1005300" y="1941976"/>
                </a:lnTo>
                <a:lnTo>
                  <a:pt x="1003606" y="1943165"/>
                </a:lnTo>
                <a:lnTo>
                  <a:pt x="1002452" y="1944571"/>
                </a:lnTo>
                <a:lnTo>
                  <a:pt x="1001118" y="1945544"/>
                </a:lnTo>
                <a:lnTo>
                  <a:pt x="997945" y="1945652"/>
                </a:lnTo>
                <a:lnTo>
                  <a:pt x="997836" y="1944138"/>
                </a:lnTo>
                <a:lnTo>
                  <a:pt x="997548" y="1943742"/>
                </a:lnTo>
                <a:lnTo>
                  <a:pt x="996755" y="1942949"/>
                </a:lnTo>
                <a:lnTo>
                  <a:pt x="995853" y="1942264"/>
                </a:lnTo>
                <a:lnTo>
                  <a:pt x="994735" y="1941940"/>
                </a:lnTo>
                <a:lnTo>
                  <a:pt x="992752" y="1941940"/>
                </a:lnTo>
                <a:lnTo>
                  <a:pt x="992247" y="1942372"/>
                </a:lnTo>
                <a:lnTo>
                  <a:pt x="991346" y="1942445"/>
                </a:lnTo>
                <a:lnTo>
                  <a:pt x="990372" y="1941760"/>
                </a:lnTo>
                <a:lnTo>
                  <a:pt x="989399" y="1941544"/>
                </a:lnTo>
                <a:lnTo>
                  <a:pt x="988569" y="1941652"/>
                </a:lnTo>
                <a:lnTo>
                  <a:pt x="987307" y="1942553"/>
                </a:lnTo>
                <a:lnTo>
                  <a:pt x="985901" y="1943742"/>
                </a:lnTo>
                <a:lnTo>
                  <a:pt x="983990" y="1943850"/>
                </a:lnTo>
                <a:lnTo>
                  <a:pt x="983413" y="1943562"/>
                </a:lnTo>
                <a:lnTo>
                  <a:pt x="982620" y="1943129"/>
                </a:lnTo>
                <a:lnTo>
                  <a:pt x="981827" y="1943562"/>
                </a:lnTo>
                <a:lnTo>
                  <a:pt x="981105" y="1943634"/>
                </a:lnTo>
                <a:lnTo>
                  <a:pt x="979807" y="1944247"/>
                </a:lnTo>
                <a:lnTo>
                  <a:pt x="978617" y="1945544"/>
                </a:lnTo>
                <a:lnTo>
                  <a:pt x="977932" y="1946517"/>
                </a:lnTo>
                <a:lnTo>
                  <a:pt x="977824" y="1947526"/>
                </a:lnTo>
                <a:lnTo>
                  <a:pt x="977391" y="1948031"/>
                </a:lnTo>
                <a:lnTo>
                  <a:pt x="977031" y="1948716"/>
                </a:lnTo>
                <a:lnTo>
                  <a:pt x="977031" y="1949725"/>
                </a:lnTo>
                <a:lnTo>
                  <a:pt x="975733" y="1950914"/>
                </a:lnTo>
                <a:lnTo>
                  <a:pt x="974615" y="1952320"/>
                </a:lnTo>
                <a:lnTo>
                  <a:pt x="973137" y="1954590"/>
                </a:lnTo>
                <a:lnTo>
                  <a:pt x="971838" y="1954806"/>
                </a:lnTo>
                <a:lnTo>
                  <a:pt x="971045" y="1954410"/>
                </a:lnTo>
                <a:lnTo>
                  <a:pt x="969927" y="1955311"/>
                </a:lnTo>
                <a:lnTo>
                  <a:pt x="968774" y="1955707"/>
                </a:lnTo>
                <a:lnTo>
                  <a:pt x="967259" y="1957113"/>
                </a:lnTo>
                <a:lnTo>
                  <a:pt x="966646" y="1956897"/>
                </a:lnTo>
                <a:lnTo>
                  <a:pt x="965673" y="1956104"/>
                </a:lnTo>
                <a:lnTo>
                  <a:pt x="965132" y="1955996"/>
                </a:lnTo>
                <a:lnTo>
                  <a:pt x="965384" y="1957293"/>
                </a:lnTo>
                <a:lnTo>
                  <a:pt x="965853" y="1957581"/>
                </a:lnTo>
                <a:lnTo>
                  <a:pt x="965456" y="1959203"/>
                </a:lnTo>
                <a:lnTo>
                  <a:pt x="964266" y="1960393"/>
                </a:lnTo>
                <a:lnTo>
                  <a:pt x="963978" y="1961186"/>
                </a:lnTo>
                <a:lnTo>
                  <a:pt x="963185" y="1962087"/>
                </a:lnTo>
                <a:lnTo>
                  <a:pt x="962355" y="1962303"/>
                </a:lnTo>
                <a:lnTo>
                  <a:pt x="962283" y="1964069"/>
                </a:lnTo>
                <a:lnTo>
                  <a:pt x="960156" y="1965258"/>
                </a:lnTo>
                <a:lnTo>
                  <a:pt x="958894" y="1965871"/>
                </a:lnTo>
                <a:lnTo>
                  <a:pt x="957596" y="1967168"/>
                </a:lnTo>
                <a:lnTo>
                  <a:pt x="955973" y="1967961"/>
                </a:lnTo>
                <a:lnTo>
                  <a:pt x="954999" y="1968574"/>
                </a:lnTo>
                <a:lnTo>
                  <a:pt x="954206" y="1970376"/>
                </a:lnTo>
                <a:lnTo>
                  <a:pt x="952295" y="1972358"/>
                </a:lnTo>
                <a:lnTo>
                  <a:pt x="951934" y="1973547"/>
                </a:lnTo>
                <a:lnTo>
                  <a:pt x="950817" y="1974052"/>
                </a:lnTo>
                <a:lnTo>
                  <a:pt x="951321" y="1975133"/>
                </a:lnTo>
                <a:lnTo>
                  <a:pt x="951213" y="1976250"/>
                </a:lnTo>
                <a:lnTo>
                  <a:pt x="950708" y="1976359"/>
                </a:lnTo>
                <a:lnTo>
                  <a:pt x="949122" y="1976539"/>
                </a:lnTo>
                <a:lnTo>
                  <a:pt x="947535" y="1976539"/>
                </a:lnTo>
                <a:lnTo>
                  <a:pt x="947319" y="1977151"/>
                </a:lnTo>
                <a:lnTo>
                  <a:pt x="948112" y="1977944"/>
                </a:lnTo>
                <a:lnTo>
                  <a:pt x="949302" y="1978449"/>
                </a:lnTo>
                <a:lnTo>
                  <a:pt x="950817" y="1980035"/>
                </a:lnTo>
                <a:lnTo>
                  <a:pt x="952620" y="1980828"/>
                </a:lnTo>
                <a:lnTo>
                  <a:pt x="954206" y="1981548"/>
                </a:lnTo>
                <a:lnTo>
                  <a:pt x="953413" y="1982125"/>
                </a:lnTo>
                <a:lnTo>
                  <a:pt x="952547" y="1981548"/>
                </a:lnTo>
                <a:lnTo>
                  <a:pt x="951502" y="1982233"/>
                </a:lnTo>
                <a:lnTo>
                  <a:pt x="950420" y="1982341"/>
                </a:lnTo>
                <a:lnTo>
                  <a:pt x="950240" y="1983819"/>
                </a:lnTo>
                <a:lnTo>
                  <a:pt x="950059" y="1985909"/>
                </a:lnTo>
                <a:lnTo>
                  <a:pt x="949446" y="1988432"/>
                </a:lnTo>
                <a:lnTo>
                  <a:pt x="950420" y="1990126"/>
                </a:lnTo>
                <a:lnTo>
                  <a:pt x="949014" y="1990198"/>
                </a:lnTo>
                <a:lnTo>
                  <a:pt x="948437" y="1990522"/>
                </a:lnTo>
                <a:lnTo>
                  <a:pt x="947643" y="1991099"/>
                </a:lnTo>
                <a:lnTo>
                  <a:pt x="944218" y="1991099"/>
                </a:lnTo>
                <a:lnTo>
                  <a:pt x="943389" y="1990703"/>
                </a:lnTo>
                <a:lnTo>
                  <a:pt x="942848" y="1990919"/>
                </a:lnTo>
                <a:lnTo>
                  <a:pt x="942271" y="1992288"/>
                </a:lnTo>
                <a:lnTo>
                  <a:pt x="940468" y="1996000"/>
                </a:lnTo>
                <a:lnTo>
                  <a:pt x="939675" y="1997586"/>
                </a:lnTo>
                <a:lnTo>
                  <a:pt x="940179" y="1998884"/>
                </a:lnTo>
                <a:lnTo>
                  <a:pt x="939747" y="1999496"/>
                </a:lnTo>
                <a:lnTo>
                  <a:pt x="938773" y="2000397"/>
                </a:lnTo>
                <a:lnTo>
                  <a:pt x="939062" y="2000902"/>
                </a:lnTo>
                <a:lnTo>
                  <a:pt x="939278" y="2001587"/>
                </a:lnTo>
                <a:lnTo>
                  <a:pt x="938593" y="2002091"/>
                </a:lnTo>
                <a:lnTo>
                  <a:pt x="937259" y="2005155"/>
                </a:lnTo>
                <a:lnTo>
                  <a:pt x="936177" y="2007750"/>
                </a:lnTo>
                <a:lnTo>
                  <a:pt x="935203" y="2008362"/>
                </a:lnTo>
                <a:lnTo>
                  <a:pt x="933689" y="2008362"/>
                </a:lnTo>
                <a:lnTo>
                  <a:pt x="931598" y="2009552"/>
                </a:lnTo>
                <a:lnTo>
                  <a:pt x="930300" y="2009876"/>
                </a:lnTo>
                <a:lnTo>
                  <a:pt x="929110" y="2011354"/>
                </a:lnTo>
                <a:lnTo>
                  <a:pt x="926513" y="2013768"/>
                </a:lnTo>
                <a:lnTo>
                  <a:pt x="923917" y="2014633"/>
                </a:lnTo>
                <a:lnTo>
                  <a:pt x="921249" y="2016940"/>
                </a:lnTo>
                <a:lnTo>
                  <a:pt x="919735" y="2018129"/>
                </a:lnTo>
                <a:lnTo>
                  <a:pt x="918436" y="2019427"/>
                </a:lnTo>
                <a:lnTo>
                  <a:pt x="916742" y="2020220"/>
                </a:lnTo>
                <a:lnTo>
                  <a:pt x="915768" y="2020039"/>
                </a:lnTo>
                <a:lnTo>
                  <a:pt x="914578" y="2020724"/>
                </a:lnTo>
                <a:lnTo>
                  <a:pt x="913280" y="2020652"/>
                </a:lnTo>
                <a:lnTo>
                  <a:pt x="911766" y="2020328"/>
                </a:lnTo>
                <a:lnTo>
                  <a:pt x="910972" y="2020544"/>
                </a:lnTo>
                <a:lnTo>
                  <a:pt x="910251" y="2021445"/>
                </a:lnTo>
                <a:lnTo>
                  <a:pt x="909566" y="2022634"/>
                </a:lnTo>
                <a:lnTo>
                  <a:pt x="909782" y="2023211"/>
                </a:lnTo>
                <a:lnTo>
                  <a:pt x="910684" y="2024040"/>
                </a:lnTo>
                <a:lnTo>
                  <a:pt x="910864" y="2024616"/>
                </a:lnTo>
                <a:lnTo>
                  <a:pt x="909963" y="2025626"/>
                </a:lnTo>
                <a:lnTo>
                  <a:pt x="909061" y="2026419"/>
                </a:lnTo>
                <a:lnTo>
                  <a:pt x="908484" y="2025914"/>
                </a:lnTo>
                <a:lnTo>
                  <a:pt x="907763" y="2026238"/>
                </a:lnTo>
                <a:lnTo>
                  <a:pt x="907871" y="2027211"/>
                </a:lnTo>
                <a:lnTo>
                  <a:pt x="908448" y="2027824"/>
                </a:lnTo>
                <a:lnTo>
                  <a:pt x="907367" y="2027716"/>
                </a:lnTo>
                <a:lnTo>
                  <a:pt x="906573" y="2028617"/>
                </a:lnTo>
                <a:lnTo>
                  <a:pt x="906754" y="2029626"/>
                </a:lnTo>
                <a:lnTo>
                  <a:pt x="905672" y="2030023"/>
                </a:lnTo>
                <a:lnTo>
                  <a:pt x="905455" y="2030203"/>
                </a:lnTo>
                <a:lnTo>
                  <a:pt x="903472" y="2022742"/>
                </a:lnTo>
                <a:lnTo>
                  <a:pt x="898496" y="2020616"/>
                </a:lnTo>
                <a:lnTo>
                  <a:pt x="896513" y="2016760"/>
                </a:lnTo>
                <a:lnTo>
                  <a:pt x="897487" y="2001911"/>
                </a:lnTo>
                <a:lnTo>
                  <a:pt x="896477" y="2016796"/>
                </a:lnTo>
                <a:lnTo>
                  <a:pt x="898460" y="2020688"/>
                </a:lnTo>
                <a:lnTo>
                  <a:pt x="903472" y="2022778"/>
                </a:lnTo>
                <a:lnTo>
                  <a:pt x="905455" y="2030275"/>
                </a:lnTo>
                <a:lnTo>
                  <a:pt x="905239" y="2030779"/>
                </a:lnTo>
                <a:lnTo>
                  <a:pt x="903833" y="2031068"/>
                </a:lnTo>
                <a:lnTo>
                  <a:pt x="901850" y="2031464"/>
                </a:lnTo>
                <a:lnTo>
                  <a:pt x="901345" y="2032473"/>
                </a:lnTo>
                <a:lnTo>
                  <a:pt x="901345" y="2033554"/>
                </a:lnTo>
                <a:lnTo>
                  <a:pt x="901056" y="2034852"/>
                </a:lnTo>
                <a:lnTo>
                  <a:pt x="900047" y="2035645"/>
                </a:lnTo>
                <a:lnTo>
                  <a:pt x="898568" y="2035645"/>
                </a:lnTo>
                <a:lnTo>
                  <a:pt x="899362" y="2036041"/>
                </a:lnTo>
                <a:lnTo>
                  <a:pt x="899362" y="2036762"/>
                </a:lnTo>
                <a:lnTo>
                  <a:pt x="898568" y="2037951"/>
                </a:lnTo>
                <a:lnTo>
                  <a:pt x="897451" y="2038168"/>
                </a:lnTo>
                <a:lnTo>
                  <a:pt x="896982" y="2040150"/>
                </a:lnTo>
                <a:lnTo>
                  <a:pt x="896369" y="2041447"/>
                </a:lnTo>
                <a:lnTo>
                  <a:pt x="895648" y="2041844"/>
                </a:lnTo>
                <a:lnTo>
                  <a:pt x="894458" y="2041844"/>
                </a:lnTo>
                <a:lnTo>
                  <a:pt x="893664" y="2041519"/>
                </a:lnTo>
                <a:lnTo>
                  <a:pt x="892763" y="2040943"/>
                </a:lnTo>
                <a:lnTo>
                  <a:pt x="891970" y="2041411"/>
                </a:lnTo>
                <a:lnTo>
                  <a:pt x="892078" y="2042709"/>
                </a:lnTo>
                <a:lnTo>
                  <a:pt x="890672" y="2043898"/>
                </a:lnTo>
                <a:lnTo>
                  <a:pt x="889698" y="2044294"/>
                </a:lnTo>
                <a:lnTo>
                  <a:pt x="888400" y="2043718"/>
                </a:lnTo>
                <a:lnTo>
                  <a:pt x="887679" y="2044222"/>
                </a:lnTo>
                <a:lnTo>
                  <a:pt x="886994" y="2045196"/>
                </a:lnTo>
                <a:lnTo>
                  <a:pt x="886777" y="2046493"/>
                </a:lnTo>
                <a:lnTo>
                  <a:pt x="887895" y="2047682"/>
                </a:lnTo>
                <a:lnTo>
                  <a:pt x="887787" y="2048187"/>
                </a:lnTo>
                <a:lnTo>
                  <a:pt x="886381" y="2048367"/>
                </a:lnTo>
                <a:lnTo>
                  <a:pt x="885804" y="2049196"/>
                </a:lnTo>
                <a:lnTo>
                  <a:pt x="884398" y="2049484"/>
                </a:lnTo>
                <a:lnTo>
                  <a:pt x="883712" y="2050277"/>
                </a:lnTo>
                <a:lnTo>
                  <a:pt x="883496" y="2051358"/>
                </a:lnTo>
                <a:lnTo>
                  <a:pt x="882306" y="2051358"/>
                </a:lnTo>
                <a:lnTo>
                  <a:pt x="879422" y="2050962"/>
                </a:lnTo>
                <a:lnTo>
                  <a:pt x="875527" y="2050277"/>
                </a:lnTo>
                <a:lnTo>
                  <a:pt x="871741" y="2049268"/>
                </a:lnTo>
                <a:lnTo>
                  <a:pt x="868352" y="2049088"/>
                </a:lnTo>
                <a:lnTo>
                  <a:pt x="866080" y="2049268"/>
                </a:lnTo>
                <a:lnTo>
                  <a:pt x="864962" y="2050277"/>
                </a:lnTo>
                <a:lnTo>
                  <a:pt x="864169" y="2051791"/>
                </a:lnTo>
                <a:lnTo>
                  <a:pt x="864854" y="2051467"/>
                </a:lnTo>
                <a:lnTo>
                  <a:pt x="866152" y="2051791"/>
                </a:lnTo>
                <a:lnTo>
                  <a:pt x="867054" y="2053269"/>
                </a:lnTo>
                <a:lnTo>
                  <a:pt x="868063" y="2054566"/>
                </a:lnTo>
                <a:lnTo>
                  <a:pt x="869758" y="2056152"/>
                </a:lnTo>
                <a:lnTo>
                  <a:pt x="869145" y="2056873"/>
                </a:lnTo>
                <a:lnTo>
                  <a:pt x="867847" y="2058386"/>
                </a:lnTo>
                <a:lnTo>
                  <a:pt x="868244" y="2058855"/>
                </a:lnTo>
                <a:lnTo>
                  <a:pt x="868965" y="2060260"/>
                </a:lnTo>
                <a:lnTo>
                  <a:pt x="867847" y="2060765"/>
                </a:lnTo>
                <a:lnTo>
                  <a:pt x="866765" y="2060765"/>
                </a:lnTo>
                <a:lnTo>
                  <a:pt x="866549" y="2061954"/>
                </a:lnTo>
                <a:lnTo>
                  <a:pt x="866765" y="2063252"/>
                </a:lnTo>
                <a:lnTo>
                  <a:pt x="865972" y="2064153"/>
                </a:lnTo>
                <a:lnTo>
                  <a:pt x="864746" y="2065558"/>
                </a:lnTo>
                <a:lnTo>
                  <a:pt x="865756" y="2066135"/>
                </a:lnTo>
                <a:lnTo>
                  <a:pt x="865251" y="2067541"/>
                </a:lnTo>
                <a:lnTo>
                  <a:pt x="865575" y="2069631"/>
                </a:lnTo>
                <a:lnTo>
                  <a:pt x="864457" y="2070352"/>
                </a:lnTo>
                <a:lnTo>
                  <a:pt x="863880" y="2071649"/>
                </a:lnTo>
                <a:lnTo>
                  <a:pt x="863051" y="2071937"/>
                </a:lnTo>
                <a:lnTo>
                  <a:pt x="862871" y="2072622"/>
                </a:lnTo>
                <a:lnTo>
                  <a:pt x="862871" y="2073019"/>
                </a:lnTo>
                <a:lnTo>
                  <a:pt x="862078" y="2073739"/>
                </a:lnTo>
                <a:lnTo>
                  <a:pt x="861789" y="2073739"/>
                </a:lnTo>
                <a:lnTo>
                  <a:pt x="861068" y="2074316"/>
                </a:lnTo>
                <a:lnTo>
                  <a:pt x="860779" y="2074316"/>
                </a:lnTo>
                <a:lnTo>
                  <a:pt x="859481" y="2075614"/>
                </a:lnTo>
                <a:lnTo>
                  <a:pt x="859373" y="2076010"/>
                </a:lnTo>
                <a:lnTo>
                  <a:pt x="858868" y="2076118"/>
                </a:lnTo>
                <a:lnTo>
                  <a:pt x="858472" y="2077019"/>
                </a:lnTo>
                <a:lnTo>
                  <a:pt x="858472" y="2077812"/>
                </a:lnTo>
                <a:lnTo>
                  <a:pt x="858291" y="2077920"/>
                </a:lnTo>
                <a:lnTo>
                  <a:pt x="858003" y="2077920"/>
                </a:lnTo>
                <a:lnTo>
                  <a:pt x="857606" y="2078208"/>
                </a:lnTo>
                <a:lnTo>
                  <a:pt x="857282" y="2078208"/>
                </a:lnTo>
                <a:lnTo>
                  <a:pt x="856200" y="2079109"/>
                </a:lnTo>
                <a:lnTo>
                  <a:pt x="855479" y="2079109"/>
                </a:lnTo>
                <a:lnTo>
                  <a:pt x="855190" y="2078821"/>
                </a:lnTo>
                <a:lnTo>
                  <a:pt x="854866" y="2078821"/>
                </a:lnTo>
                <a:lnTo>
                  <a:pt x="854181" y="2078208"/>
                </a:lnTo>
                <a:lnTo>
                  <a:pt x="852486" y="2078208"/>
                </a:lnTo>
                <a:lnTo>
                  <a:pt x="852089" y="2078497"/>
                </a:lnTo>
                <a:lnTo>
                  <a:pt x="851116" y="2078425"/>
                </a:lnTo>
                <a:lnTo>
                  <a:pt x="850900" y="2078605"/>
                </a:lnTo>
                <a:lnTo>
                  <a:pt x="850900" y="2078929"/>
                </a:lnTo>
                <a:lnTo>
                  <a:pt x="850214" y="2079506"/>
                </a:lnTo>
                <a:lnTo>
                  <a:pt x="850214" y="2079722"/>
                </a:lnTo>
                <a:lnTo>
                  <a:pt x="850106" y="2079902"/>
                </a:lnTo>
                <a:lnTo>
                  <a:pt x="849710" y="2079902"/>
                </a:lnTo>
                <a:lnTo>
                  <a:pt x="848303" y="2081128"/>
                </a:lnTo>
                <a:lnTo>
                  <a:pt x="848015" y="2081128"/>
                </a:lnTo>
                <a:lnTo>
                  <a:pt x="847005" y="2081921"/>
                </a:lnTo>
                <a:lnTo>
                  <a:pt x="846609" y="2081921"/>
                </a:lnTo>
                <a:lnTo>
                  <a:pt x="845202" y="2083110"/>
                </a:lnTo>
                <a:lnTo>
                  <a:pt x="843940" y="2083110"/>
                </a:lnTo>
                <a:lnTo>
                  <a:pt x="843508" y="2082822"/>
                </a:lnTo>
                <a:lnTo>
                  <a:pt x="843219" y="2082713"/>
                </a:lnTo>
                <a:lnTo>
                  <a:pt x="841236" y="2080911"/>
                </a:lnTo>
                <a:lnTo>
                  <a:pt x="840839" y="2080911"/>
                </a:lnTo>
                <a:lnTo>
                  <a:pt x="840551" y="2080623"/>
                </a:lnTo>
                <a:lnTo>
                  <a:pt x="840226" y="2080623"/>
                </a:lnTo>
                <a:lnTo>
                  <a:pt x="839541" y="2080010"/>
                </a:lnTo>
                <a:lnTo>
                  <a:pt x="838820" y="2080010"/>
                </a:lnTo>
                <a:lnTo>
                  <a:pt x="838532" y="2079722"/>
                </a:lnTo>
                <a:lnTo>
                  <a:pt x="837450" y="2079722"/>
                </a:lnTo>
                <a:lnTo>
                  <a:pt x="837125" y="2079398"/>
                </a:lnTo>
                <a:lnTo>
                  <a:pt x="835431" y="2079398"/>
                </a:lnTo>
                <a:lnTo>
                  <a:pt x="835142" y="2079109"/>
                </a:lnTo>
                <a:lnTo>
                  <a:pt x="834421" y="2079001"/>
                </a:lnTo>
                <a:lnTo>
                  <a:pt x="834024" y="2078713"/>
                </a:lnTo>
                <a:lnTo>
                  <a:pt x="833447" y="2078713"/>
                </a:lnTo>
                <a:lnTo>
                  <a:pt x="833051" y="2078425"/>
                </a:lnTo>
                <a:lnTo>
                  <a:pt x="832041" y="2078425"/>
                </a:lnTo>
                <a:lnTo>
                  <a:pt x="831645" y="2078713"/>
                </a:lnTo>
                <a:lnTo>
                  <a:pt x="831356" y="2078713"/>
                </a:lnTo>
                <a:lnTo>
                  <a:pt x="831032" y="2079001"/>
                </a:lnTo>
                <a:lnTo>
                  <a:pt x="830346" y="2079001"/>
                </a:lnTo>
                <a:lnTo>
                  <a:pt x="829950" y="2079290"/>
                </a:lnTo>
                <a:lnTo>
                  <a:pt x="829661" y="2079290"/>
                </a:lnTo>
                <a:lnTo>
                  <a:pt x="829229" y="2079506"/>
                </a:lnTo>
                <a:lnTo>
                  <a:pt x="828940" y="2079506"/>
                </a:lnTo>
                <a:lnTo>
                  <a:pt x="828544" y="2079794"/>
                </a:lnTo>
                <a:lnTo>
                  <a:pt x="827642" y="2079794"/>
                </a:lnTo>
                <a:lnTo>
                  <a:pt x="827354" y="2080119"/>
                </a:lnTo>
                <a:lnTo>
                  <a:pt x="826957" y="2080119"/>
                </a:lnTo>
                <a:lnTo>
                  <a:pt x="826452" y="2080515"/>
                </a:lnTo>
                <a:lnTo>
                  <a:pt x="826452" y="2080803"/>
                </a:lnTo>
                <a:lnTo>
                  <a:pt x="825947" y="2081308"/>
                </a:lnTo>
                <a:lnTo>
                  <a:pt x="825659" y="2081308"/>
                </a:lnTo>
                <a:lnTo>
                  <a:pt x="825154" y="2080803"/>
                </a:lnTo>
                <a:lnTo>
                  <a:pt x="825154" y="2080515"/>
                </a:lnTo>
                <a:lnTo>
                  <a:pt x="824757" y="2080191"/>
                </a:lnTo>
                <a:lnTo>
                  <a:pt x="824757" y="2079902"/>
                </a:lnTo>
                <a:lnTo>
                  <a:pt x="824649" y="2079794"/>
                </a:lnTo>
                <a:lnTo>
                  <a:pt x="823964" y="2079794"/>
                </a:lnTo>
                <a:lnTo>
                  <a:pt x="823568" y="2080010"/>
                </a:lnTo>
                <a:lnTo>
                  <a:pt x="822558" y="2080010"/>
                </a:lnTo>
                <a:lnTo>
                  <a:pt x="821873" y="2080587"/>
                </a:lnTo>
                <a:lnTo>
                  <a:pt x="820863" y="2080587"/>
                </a:lnTo>
                <a:lnTo>
                  <a:pt x="819673" y="2079506"/>
                </a:lnTo>
                <a:lnTo>
                  <a:pt x="819673" y="2079218"/>
                </a:lnTo>
                <a:lnTo>
                  <a:pt x="818880" y="2078497"/>
                </a:lnTo>
                <a:lnTo>
                  <a:pt x="818700" y="2078605"/>
                </a:lnTo>
                <a:lnTo>
                  <a:pt x="818700" y="2078893"/>
                </a:lnTo>
                <a:lnTo>
                  <a:pt x="819385" y="2079506"/>
                </a:lnTo>
                <a:lnTo>
                  <a:pt x="819385" y="2079794"/>
                </a:lnTo>
                <a:lnTo>
                  <a:pt x="821368" y="2081596"/>
                </a:lnTo>
                <a:lnTo>
                  <a:pt x="821368" y="2081885"/>
                </a:lnTo>
                <a:lnTo>
                  <a:pt x="821188" y="2082101"/>
                </a:lnTo>
                <a:lnTo>
                  <a:pt x="819096" y="2081993"/>
                </a:lnTo>
                <a:lnTo>
                  <a:pt x="818808" y="2081704"/>
                </a:lnTo>
                <a:lnTo>
                  <a:pt x="818483" y="2081704"/>
                </a:lnTo>
                <a:lnTo>
                  <a:pt x="817798" y="2081092"/>
                </a:lnTo>
                <a:lnTo>
                  <a:pt x="817077" y="2081092"/>
                </a:lnTo>
                <a:lnTo>
                  <a:pt x="816789" y="2080803"/>
                </a:lnTo>
                <a:lnTo>
                  <a:pt x="816103" y="2080803"/>
                </a:lnTo>
                <a:lnTo>
                  <a:pt x="815779" y="2080479"/>
                </a:lnTo>
                <a:lnTo>
                  <a:pt x="814409" y="2080479"/>
                </a:lnTo>
                <a:lnTo>
                  <a:pt x="814084" y="2080191"/>
                </a:lnTo>
                <a:lnTo>
                  <a:pt x="813688" y="2080083"/>
                </a:lnTo>
                <a:lnTo>
                  <a:pt x="812714" y="2079182"/>
                </a:lnTo>
                <a:lnTo>
                  <a:pt x="812389" y="2079182"/>
                </a:lnTo>
                <a:lnTo>
                  <a:pt x="811704" y="2078605"/>
                </a:lnTo>
                <a:lnTo>
                  <a:pt x="811380" y="2078605"/>
                </a:lnTo>
                <a:lnTo>
                  <a:pt x="810983" y="2078281"/>
                </a:lnTo>
                <a:lnTo>
                  <a:pt x="810695" y="2078281"/>
                </a:lnTo>
                <a:lnTo>
                  <a:pt x="810298" y="2077992"/>
                </a:lnTo>
                <a:lnTo>
                  <a:pt x="809685" y="2077992"/>
                </a:lnTo>
                <a:lnTo>
                  <a:pt x="809288" y="2077668"/>
                </a:lnTo>
                <a:lnTo>
                  <a:pt x="809000" y="2077668"/>
                </a:lnTo>
                <a:lnTo>
                  <a:pt x="808712" y="2077380"/>
                </a:lnTo>
                <a:lnTo>
                  <a:pt x="807990" y="2077380"/>
                </a:lnTo>
                <a:lnTo>
                  <a:pt x="807810" y="2077488"/>
                </a:lnTo>
                <a:lnTo>
                  <a:pt x="807810" y="2077776"/>
                </a:lnTo>
                <a:lnTo>
                  <a:pt x="807305" y="2078281"/>
                </a:lnTo>
                <a:lnTo>
                  <a:pt x="806909" y="2078172"/>
                </a:lnTo>
                <a:lnTo>
                  <a:pt x="806620" y="2078497"/>
                </a:lnTo>
                <a:lnTo>
                  <a:pt x="806187" y="2078497"/>
                </a:lnTo>
                <a:lnTo>
                  <a:pt x="805899" y="2078785"/>
                </a:lnTo>
                <a:lnTo>
                  <a:pt x="805214" y="2078785"/>
                </a:lnTo>
                <a:lnTo>
                  <a:pt x="804889" y="2079073"/>
                </a:lnTo>
                <a:lnTo>
                  <a:pt x="804204" y="2079073"/>
                </a:lnTo>
                <a:lnTo>
                  <a:pt x="803808" y="2078785"/>
                </a:lnTo>
                <a:lnTo>
                  <a:pt x="802510" y="2078785"/>
                </a:lnTo>
                <a:lnTo>
                  <a:pt x="802113" y="2079073"/>
                </a:lnTo>
                <a:lnTo>
                  <a:pt x="801428" y="2079001"/>
                </a:lnTo>
                <a:lnTo>
                  <a:pt x="801103" y="2079290"/>
                </a:lnTo>
                <a:lnTo>
                  <a:pt x="800815" y="2079290"/>
                </a:lnTo>
                <a:lnTo>
                  <a:pt x="800418" y="2079614"/>
                </a:lnTo>
                <a:lnTo>
                  <a:pt x="798723" y="2079614"/>
                </a:lnTo>
                <a:lnTo>
                  <a:pt x="798399" y="2079290"/>
                </a:lnTo>
                <a:lnTo>
                  <a:pt x="798002" y="2079290"/>
                </a:lnTo>
                <a:lnTo>
                  <a:pt x="797714" y="2079001"/>
                </a:lnTo>
                <a:lnTo>
                  <a:pt x="797425" y="2078893"/>
                </a:lnTo>
                <a:lnTo>
                  <a:pt x="797029" y="2078605"/>
                </a:lnTo>
                <a:lnTo>
                  <a:pt x="796704" y="2078605"/>
                </a:lnTo>
                <a:lnTo>
                  <a:pt x="796308" y="2078281"/>
                </a:lnTo>
                <a:lnTo>
                  <a:pt x="794036" y="2078281"/>
                </a:lnTo>
                <a:lnTo>
                  <a:pt x="793639" y="2078605"/>
                </a:lnTo>
                <a:lnTo>
                  <a:pt x="793315" y="2078605"/>
                </a:lnTo>
                <a:lnTo>
                  <a:pt x="792918" y="2078281"/>
                </a:lnTo>
                <a:lnTo>
                  <a:pt x="792630" y="2078605"/>
                </a:lnTo>
                <a:lnTo>
                  <a:pt x="792233" y="2078497"/>
                </a:lnTo>
                <a:lnTo>
                  <a:pt x="791908" y="2078208"/>
                </a:lnTo>
                <a:lnTo>
                  <a:pt x="791223" y="2078208"/>
                </a:lnTo>
                <a:lnTo>
                  <a:pt x="791007" y="2078100"/>
                </a:lnTo>
                <a:lnTo>
                  <a:pt x="791115" y="2077812"/>
                </a:lnTo>
                <a:lnTo>
                  <a:pt x="790033" y="2076911"/>
                </a:lnTo>
                <a:lnTo>
                  <a:pt x="790106" y="2076587"/>
                </a:lnTo>
                <a:lnTo>
                  <a:pt x="789132" y="2075686"/>
                </a:lnTo>
                <a:lnTo>
                  <a:pt x="789132" y="2075397"/>
                </a:lnTo>
                <a:lnTo>
                  <a:pt x="788735" y="2075109"/>
                </a:lnTo>
                <a:lnTo>
                  <a:pt x="788735" y="2074785"/>
                </a:lnTo>
                <a:lnTo>
                  <a:pt x="787437" y="2073595"/>
                </a:lnTo>
                <a:lnTo>
                  <a:pt x="787437" y="2073307"/>
                </a:lnTo>
                <a:lnTo>
                  <a:pt x="787149" y="2072911"/>
                </a:lnTo>
                <a:lnTo>
                  <a:pt x="787149" y="2072694"/>
                </a:lnTo>
                <a:lnTo>
                  <a:pt x="785923" y="2071613"/>
                </a:lnTo>
                <a:lnTo>
                  <a:pt x="785526" y="2071901"/>
                </a:lnTo>
                <a:lnTo>
                  <a:pt x="784553" y="2071901"/>
                </a:lnTo>
                <a:lnTo>
                  <a:pt x="784228" y="2071613"/>
                </a:lnTo>
                <a:lnTo>
                  <a:pt x="784048" y="2071685"/>
                </a:lnTo>
                <a:lnTo>
                  <a:pt x="784048" y="2072010"/>
                </a:lnTo>
                <a:lnTo>
                  <a:pt x="784553" y="2072478"/>
                </a:lnTo>
                <a:lnTo>
                  <a:pt x="785526" y="2072478"/>
                </a:lnTo>
                <a:lnTo>
                  <a:pt x="786031" y="2072874"/>
                </a:lnTo>
                <a:lnTo>
                  <a:pt x="786031" y="2073775"/>
                </a:lnTo>
                <a:lnTo>
                  <a:pt x="785743" y="2074100"/>
                </a:lnTo>
                <a:lnTo>
                  <a:pt x="785743" y="2074388"/>
                </a:lnTo>
                <a:lnTo>
                  <a:pt x="785346" y="2074713"/>
                </a:lnTo>
                <a:lnTo>
                  <a:pt x="785346" y="2075289"/>
                </a:lnTo>
                <a:lnTo>
                  <a:pt x="781848" y="2078172"/>
                </a:lnTo>
                <a:lnTo>
                  <a:pt x="781848" y="2078497"/>
                </a:lnTo>
                <a:lnTo>
                  <a:pt x="781740" y="2078605"/>
                </a:lnTo>
                <a:lnTo>
                  <a:pt x="781343" y="2078605"/>
                </a:lnTo>
                <a:lnTo>
                  <a:pt x="780658" y="2079182"/>
                </a:lnTo>
                <a:lnTo>
                  <a:pt x="780334" y="2079182"/>
                </a:lnTo>
                <a:lnTo>
                  <a:pt x="779757" y="2079578"/>
                </a:lnTo>
                <a:lnTo>
                  <a:pt x="779757" y="2079902"/>
                </a:lnTo>
                <a:lnTo>
                  <a:pt x="779649" y="2080083"/>
                </a:lnTo>
                <a:lnTo>
                  <a:pt x="779252" y="2080083"/>
                </a:lnTo>
                <a:lnTo>
                  <a:pt x="778567" y="2080587"/>
                </a:lnTo>
                <a:lnTo>
                  <a:pt x="778242" y="2080587"/>
                </a:lnTo>
                <a:lnTo>
                  <a:pt x="777954" y="2080875"/>
                </a:lnTo>
                <a:lnTo>
                  <a:pt x="776836" y="2080875"/>
                </a:lnTo>
                <a:lnTo>
                  <a:pt x="776548" y="2081200"/>
                </a:lnTo>
                <a:lnTo>
                  <a:pt x="774168" y="2081200"/>
                </a:lnTo>
                <a:lnTo>
                  <a:pt x="773771" y="2081380"/>
                </a:lnTo>
                <a:lnTo>
                  <a:pt x="771355" y="2081380"/>
                </a:lnTo>
                <a:lnTo>
                  <a:pt x="771067" y="2081668"/>
                </a:lnTo>
                <a:lnTo>
                  <a:pt x="770778" y="2081668"/>
                </a:lnTo>
                <a:lnTo>
                  <a:pt x="770346" y="2081380"/>
                </a:lnTo>
                <a:lnTo>
                  <a:pt x="767966" y="2081272"/>
                </a:lnTo>
                <a:lnTo>
                  <a:pt x="767677" y="2080984"/>
                </a:lnTo>
                <a:lnTo>
                  <a:pt x="766668" y="2080984"/>
                </a:lnTo>
                <a:lnTo>
                  <a:pt x="766271" y="2080695"/>
                </a:lnTo>
                <a:lnTo>
                  <a:pt x="765983" y="2080695"/>
                </a:lnTo>
                <a:lnTo>
                  <a:pt x="764576" y="2079506"/>
                </a:lnTo>
                <a:lnTo>
                  <a:pt x="764288" y="2079398"/>
                </a:lnTo>
                <a:lnTo>
                  <a:pt x="763963" y="2079073"/>
                </a:lnTo>
                <a:lnTo>
                  <a:pt x="763567" y="2079073"/>
                </a:lnTo>
                <a:lnTo>
                  <a:pt x="762990" y="2078497"/>
                </a:lnTo>
                <a:lnTo>
                  <a:pt x="762593" y="2078497"/>
                </a:lnTo>
                <a:lnTo>
                  <a:pt x="761584" y="2077596"/>
                </a:lnTo>
                <a:lnTo>
                  <a:pt x="761295" y="2077596"/>
                </a:lnTo>
                <a:lnTo>
                  <a:pt x="761115" y="2077416"/>
                </a:lnTo>
                <a:lnTo>
                  <a:pt x="761115" y="2077091"/>
                </a:lnTo>
                <a:lnTo>
                  <a:pt x="760105" y="2076190"/>
                </a:lnTo>
                <a:lnTo>
                  <a:pt x="760213" y="2073920"/>
                </a:lnTo>
                <a:lnTo>
                  <a:pt x="759817" y="2073523"/>
                </a:lnTo>
                <a:lnTo>
                  <a:pt x="759817" y="2073019"/>
                </a:lnTo>
                <a:lnTo>
                  <a:pt x="759492" y="2072730"/>
                </a:lnTo>
                <a:lnTo>
                  <a:pt x="759492" y="2072118"/>
                </a:lnTo>
                <a:lnTo>
                  <a:pt x="759204" y="2071829"/>
                </a:lnTo>
                <a:lnTo>
                  <a:pt x="759204" y="2071505"/>
                </a:lnTo>
                <a:lnTo>
                  <a:pt x="758519" y="2070892"/>
                </a:lnTo>
                <a:lnTo>
                  <a:pt x="758519" y="2070604"/>
                </a:lnTo>
                <a:lnTo>
                  <a:pt x="758194" y="2070316"/>
                </a:lnTo>
                <a:lnTo>
                  <a:pt x="758194" y="2069703"/>
                </a:lnTo>
                <a:lnTo>
                  <a:pt x="757906" y="2069415"/>
                </a:lnTo>
                <a:lnTo>
                  <a:pt x="757906" y="2066712"/>
                </a:lnTo>
                <a:lnTo>
                  <a:pt x="757617" y="2066423"/>
                </a:lnTo>
                <a:lnTo>
                  <a:pt x="757617" y="2066099"/>
                </a:lnTo>
                <a:lnTo>
                  <a:pt x="756608" y="2065234"/>
                </a:lnTo>
                <a:lnTo>
                  <a:pt x="756608" y="2064910"/>
                </a:lnTo>
                <a:lnTo>
                  <a:pt x="756391" y="2064729"/>
                </a:lnTo>
                <a:lnTo>
                  <a:pt x="756103" y="2064729"/>
                </a:lnTo>
                <a:lnTo>
                  <a:pt x="755886" y="2064910"/>
                </a:lnTo>
                <a:lnTo>
                  <a:pt x="755886" y="2065126"/>
                </a:lnTo>
                <a:lnTo>
                  <a:pt x="756608" y="2065811"/>
                </a:lnTo>
                <a:lnTo>
                  <a:pt x="756608" y="2066099"/>
                </a:lnTo>
                <a:lnTo>
                  <a:pt x="756896" y="2066423"/>
                </a:lnTo>
                <a:lnTo>
                  <a:pt x="756896" y="2066712"/>
                </a:lnTo>
                <a:lnTo>
                  <a:pt x="757293" y="2067000"/>
                </a:lnTo>
                <a:lnTo>
                  <a:pt x="757221" y="2067613"/>
                </a:lnTo>
                <a:lnTo>
                  <a:pt x="757221" y="2070171"/>
                </a:lnTo>
                <a:lnTo>
                  <a:pt x="756824" y="2070496"/>
                </a:lnTo>
                <a:lnTo>
                  <a:pt x="757221" y="2070784"/>
                </a:lnTo>
                <a:lnTo>
                  <a:pt x="757112" y="2071397"/>
                </a:lnTo>
                <a:lnTo>
                  <a:pt x="756824" y="2071685"/>
                </a:lnTo>
                <a:lnTo>
                  <a:pt x="757112" y="2072010"/>
                </a:lnTo>
                <a:lnTo>
                  <a:pt x="757112" y="2072298"/>
                </a:lnTo>
                <a:lnTo>
                  <a:pt x="757509" y="2072586"/>
                </a:lnTo>
                <a:lnTo>
                  <a:pt x="757401" y="2075577"/>
                </a:lnTo>
                <a:lnTo>
                  <a:pt x="757112" y="2075902"/>
                </a:lnTo>
                <a:lnTo>
                  <a:pt x="757112" y="2076190"/>
                </a:lnTo>
                <a:lnTo>
                  <a:pt x="755995" y="2076983"/>
                </a:lnTo>
                <a:lnTo>
                  <a:pt x="755995" y="2079362"/>
                </a:lnTo>
                <a:lnTo>
                  <a:pt x="756319" y="2079686"/>
                </a:lnTo>
                <a:lnTo>
                  <a:pt x="756319" y="2080299"/>
                </a:lnTo>
                <a:lnTo>
                  <a:pt x="756608" y="2080587"/>
                </a:lnTo>
                <a:lnTo>
                  <a:pt x="756608" y="2081200"/>
                </a:lnTo>
                <a:lnTo>
                  <a:pt x="757293" y="2081776"/>
                </a:lnTo>
                <a:lnTo>
                  <a:pt x="757293" y="2081885"/>
                </a:lnTo>
                <a:lnTo>
                  <a:pt x="757401" y="2081921"/>
                </a:lnTo>
                <a:lnTo>
                  <a:pt x="757293" y="2082641"/>
                </a:lnTo>
                <a:lnTo>
                  <a:pt x="757004" y="2082930"/>
                </a:lnTo>
                <a:lnTo>
                  <a:pt x="757004" y="2083254"/>
                </a:lnTo>
                <a:lnTo>
                  <a:pt x="756608" y="2083542"/>
                </a:lnTo>
                <a:lnTo>
                  <a:pt x="756608" y="2084119"/>
                </a:lnTo>
                <a:lnTo>
                  <a:pt x="756283" y="2084335"/>
                </a:lnTo>
                <a:lnTo>
                  <a:pt x="756283" y="2085236"/>
                </a:lnTo>
                <a:lnTo>
                  <a:pt x="755886" y="2085525"/>
                </a:lnTo>
                <a:lnTo>
                  <a:pt x="755886" y="2086426"/>
                </a:lnTo>
                <a:lnTo>
                  <a:pt x="755490" y="2086714"/>
                </a:lnTo>
                <a:lnTo>
                  <a:pt x="755490" y="2087615"/>
                </a:lnTo>
                <a:lnTo>
                  <a:pt x="755201" y="2087939"/>
                </a:lnTo>
                <a:lnTo>
                  <a:pt x="755093" y="2088804"/>
                </a:lnTo>
                <a:lnTo>
                  <a:pt x="754805" y="2089129"/>
                </a:lnTo>
                <a:lnTo>
                  <a:pt x="754805" y="2089417"/>
                </a:lnTo>
                <a:lnTo>
                  <a:pt x="755093" y="2089705"/>
                </a:lnTo>
                <a:lnTo>
                  <a:pt x="755093" y="2090030"/>
                </a:lnTo>
                <a:lnTo>
                  <a:pt x="754805" y="2090318"/>
                </a:lnTo>
                <a:lnTo>
                  <a:pt x="754696" y="2092012"/>
                </a:lnTo>
                <a:lnTo>
                  <a:pt x="755093" y="2092336"/>
                </a:lnTo>
                <a:lnTo>
                  <a:pt x="754985" y="2093201"/>
                </a:lnTo>
                <a:lnTo>
                  <a:pt x="755382" y="2093526"/>
                </a:lnTo>
                <a:lnTo>
                  <a:pt x="755382" y="2093814"/>
                </a:lnTo>
                <a:lnTo>
                  <a:pt x="755886" y="2094318"/>
                </a:lnTo>
                <a:lnTo>
                  <a:pt x="756211" y="2094318"/>
                </a:lnTo>
                <a:lnTo>
                  <a:pt x="756499" y="2094607"/>
                </a:lnTo>
                <a:lnTo>
                  <a:pt x="756896" y="2094607"/>
                </a:lnTo>
                <a:lnTo>
                  <a:pt x="757689" y="2095436"/>
                </a:lnTo>
                <a:lnTo>
                  <a:pt x="757689" y="2096012"/>
                </a:lnTo>
                <a:lnTo>
                  <a:pt x="757978" y="2096337"/>
                </a:lnTo>
                <a:lnTo>
                  <a:pt x="757978" y="2097526"/>
                </a:lnTo>
                <a:lnTo>
                  <a:pt x="758410" y="2097814"/>
                </a:lnTo>
                <a:lnTo>
                  <a:pt x="758410" y="2098319"/>
                </a:lnTo>
                <a:lnTo>
                  <a:pt x="758987" y="2099004"/>
                </a:lnTo>
                <a:lnTo>
                  <a:pt x="758987" y="2099508"/>
                </a:lnTo>
                <a:lnTo>
                  <a:pt x="759312" y="2099905"/>
                </a:lnTo>
                <a:lnTo>
                  <a:pt x="759312" y="2100409"/>
                </a:lnTo>
                <a:lnTo>
                  <a:pt x="759709" y="2100806"/>
                </a:lnTo>
                <a:lnTo>
                  <a:pt x="759709" y="2101707"/>
                </a:lnTo>
                <a:lnTo>
                  <a:pt x="759312" y="2101887"/>
                </a:lnTo>
                <a:lnTo>
                  <a:pt x="759312" y="2102211"/>
                </a:lnTo>
                <a:lnTo>
                  <a:pt x="758915" y="2102500"/>
                </a:lnTo>
                <a:lnTo>
                  <a:pt x="758915" y="2102788"/>
                </a:lnTo>
                <a:lnTo>
                  <a:pt x="758591" y="2103112"/>
                </a:lnTo>
                <a:lnTo>
                  <a:pt x="758591" y="2103401"/>
                </a:lnTo>
                <a:lnTo>
                  <a:pt x="758194" y="2103689"/>
                </a:lnTo>
                <a:lnTo>
                  <a:pt x="758194" y="2104302"/>
                </a:lnTo>
                <a:lnTo>
                  <a:pt x="757906" y="2104626"/>
                </a:lnTo>
                <a:lnTo>
                  <a:pt x="757797" y="2105815"/>
                </a:lnTo>
                <a:lnTo>
                  <a:pt x="756319" y="2107113"/>
                </a:lnTo>
                <a:lnTo>
                  <a:pt x="755886" y="2107113"/>
                </a:lnTo>
                <a:lnTo>
                  <a:pt x="752605" y="2109780"/>
                </a:lnTo>
                <a:lnTo>
                  <a:pt x="752605" y="2110393"/>
                </a:lnTo>
                <a:lnTo>
                  <a:pt x="752930" y="2110717"/>
                </a:lnTo>
                <a:lnTo>
                  <a:pt x="752930" y="2111294"/>
                </a:lnTo>
                <a:lnTo>
                  <a:pt x="753326" y="2111582"/>
                </a:lnTo>
                <a:lnTo>
                  <a:pt x="753218" y="2112483"/>
                </a:lnTo>
                <a:lnTo>
                  <a:pt x="752930" y="2112807"/>
                </a:lnTo>
                <a:lnTo>
                  <a:pt x="752930" y="2113096"/>
                </a:lnTo>
                <a:lnTo>
                  <a:pt x="751740" y="2114105"/>
                </a:lnTo>
                <a:lnTo>
                  <a:pt x="750622" y="2114105"/>
                </a:lnTo>
                <a:lnTo>
                  <a:pt x="749035" y="2112483"/>
                </a:lnTo>
                <a:lnTo>
                  <a:pt x="748314" y="2112483"/>
                </a:lnTo>
                <a:lnTo>
                  <a:pt x="747918" y="2112195"/>
                </a:lnTo>
                <a:lnTo>
                  <a:pt x="747341" y="2112195"/>
                </a:lnTo>
                <a:lnTo>
                  <a:pt x="746944" y="2111906"/>
                </a:lnTo>
                <a:lnTo>
                  <a:pt x="745934" y="2111906"/>
                </a:lnTo>
                <a:lnTo>
                  <a:pt x="745646" y="2111582"/>
                </a:lnTo>
                <a:lnTo>
                  <a:pt x="744925" y="2111510"/>
                </a:lnTo>
                <a:lnTo>
                  <a:pt x="744528" y="2111185"/>
                </a:lnTo>
                <a:lnTo>
                  <a:pt x="743555" y="2111185"/>
                </a:lnTo>
                <a:lnTo>
                  <a:pt x="743266" y="2110897"/>
                </a:lnTo>
                <a:lnTo>
                  <a:pt x="736379" y="2110681"/>
                </a:lnTo>
                <a:lnTo>
                  <a:pt x="736091" y="2111005"/>
                </a:lnTo>
                <a:lnTo>
                  <a:pt x="734684" y="2111005"/>
                </a:lnTo>
                <a:lnTo>
                  <a:pt x="734360" y="2110681"/>
                </a:lnTo>
                <a:lnTo>
                  <a:pt x="733963" y="2111005"/>
                </a:lnTo>
                <a:lnTo>
                  <a:pt x="733494" y="2110573"/>
                </a:lnTo>
                <a:lnTo>
                  <a:pt x="733494" y="2110176"/>
                </a:lnTo>
                <a:lnTo>
                  <a:pt x="733170" y="2109888"/>
                </a:lnTo>
                <a:lnTo>
                  <a:pt x="733170" y="2109600"/>
                </a:lnTo>
                <a:lnTo>
                  <a:pt x="731980" y="2108590"/>
                </a:lnTo>
                <a:lnTo>
                  <a:pt x="731691" y="2108590"/>
                </a:lnTo>
                <a:lnTo>
                  <a:pt x="730285" y="2109672"/>
                </a:lnTo>
                <a:lnTo>
                  <a:pt x="729997" y="2109672"/>
                </a:lnTo>
                <a:lnTo>
                  <a:pt x="729600" y="2109996"/>
                </a:lnTo>
                <a:lnTo>
                  <a:pt x="729276" y="2109996"/>
                </a:lnTo>
                <a:lnTo>
                  <a:pt x="728590" y="2110573"/>
                </a:lnTo>
                <a:lnTo>
                  <a:pt x="727473" y="2110501"/>
                </a:lnTo>
                <a:lnTo>
                  <a:pt x="727184" y="2110176"/>
                </a:lnTo>
                <a:lnTo>
                  <a:pt x="726499" y="2110176"/>
                </a:lnTo>
                <a:lnTo>
                  <a:pt x="726175" y="2110501"/>
                </a:lnTo>
                <a:lnTo>
                  <a:pt x="725778" y="2110501"/>
                </a:lnTo>
                <a:lnTo>
                  <a:pt x="725309" y="2110897"/>
                </a:lnTo>
                <a:lnTo>
                  <a:pt x="725309" y="2111185"/>
                </a:lnTo>
                <a:lnTo>
                  <a:pt x="725598" y="2111510"/>
                </a:lnTo>
                <a:lnTo>
                  <a:pt x="725598" y="2112375"/>
                </a:lnTo>
                <a:lnTo>
                  <a:pt x="722821" y="2114681"/>
                </a:lnTo>
                <a:lnTo>
                  <a:pt x="722821" y="2116195"/>
                </a:lnTo>
                <a:lnTo>
                  <a:pt x="722605" y="2116303"/>
                </a:lnTo>
                <a:lnTo>
                  <a:pt x="721199" y="2116303"/>
                </a:lnTo>
                <a:lnTo>
                  <a:pt x="719504" y="2117781"/>
                </a:lnTo>
                <a:lnTo>
                  <a:pt x="719107" y="2117781"/>
                </a:lnTo>
                <a:lnTo>
                  <a:pt x="718638" y="2118177"/>
                </a:lnTo>
                <a:lnTo>
                  <a:pt x="718638" y="2118466"/>
                </a:lnTo>
                <a:lnTo>
                  <a:pt x="718422" y="2118574"/>
                </a:lnTo>
                <a:lnTo>
                  <a:pt x="718134" y="2118574"/>
                </a:lnTo>
                <a:lnTo>
                  <a:pt x="717737" y="2118862"/>
                </a:lnTo>
                <a:lnTo>
                  <a:pt x="717124" y="2118862"/>
                </a:lnTo>
                <a:lnTo>
                  <a:pt x="716727" y="2119186"/>
                </a:lnTo>
                <a:lnTo>
                  <a:pt x="715754" y="2119186"/>
                </a:lnTo>
                <a:lnTo>
                  <a:pt x="715357" y="2119367"/>
                </a:lnTo>
                <a:lnTo>
                  <a:pt x="714059" y="2119367"/>
                </a:lnTo>
                <a:lnTo>
                  <a:pt x="713843" y="2119475"/>
                </a:lnTo>
                <a:lnTo>
                  <a:pt x="713843" y="2119763"/>
                </a:lnTo>
                <a:lnTo>
                  <a:pt x="713662" y="2119979"/>
                </a:lnTo>
                <a:lnTo>
                  <a:pt x="712941" y="2119979"/>
                </a:lnTo>
                <a:lnTo>
                  <a:pt x="712436" y="2119475"/>
                </a:lnTo>
                <a:lnTo>
                  <a:pt x="712436" y="2119186"/>
                </a:lnTo>
                <a:lnTo>
                  <a:pt x="712869" y="2118862"/>
                </a:lnTo>
                <a:lnTo>
                  <a:pt x="712869" y="2117384"/>
                </a:lnTo>
                <a:lnTo>
                  <a:pt x="711066" y="2115799"/>
                </a:lnTo>
                <a:lnTo>
                  <a:pt x="710670" y="2115690"/>
                </a:lnTo>
                <a:lnTo>
                  <a:pt x="708182" y="2113492"/>
                </a:lnTo>
                <a:lnTo>
                  <a:pt x="708182" y="2113168"/>
                </a:lnTo>
                <a:lnTo>
                  <a:pt x="707857" y="2112879"/>
                </a:lnTo>
                <a:lnTo>
                  <a:pt x="707965" y="2110789"/>
                </a:lnTo>
                <a:lnTo>
                  <a:pt x="707569" y="2110501"/>
                </a:lnTo>
                <a:lnTo>
                  <a:pt x="707569" y="2110176"/>
                </a:lnTo>
                <a:lnTo>
                  <a:pt x="707280" y="2109888"/>
                </a:lnTo>
                <a:lnTo>
                  <a:pt x="707352" y="2106284"/>
                </a:lnTo>
                <a:lnTo>
                  <a:pt x="707172" y="2106212"/>
                </a:lnTo>
                <a:lnTo>
                  <a:pt x="706847" y="2106104"/>
                </a:lnTo>
                <a:lnTo>
                  <a:pt x="706667" y="2106284"/>
                </a:lnTo>
                <a:lnTo>
                  <a:pt x="706667" y="2108699"/>
                </a:lnTo>
                <a:lnTo>
                  <a:pt x="706270" y="2108987"/>
                </a:lnTo>
                <a:lnTo>
                  <a:pt x="706559" y="2109275"/>
                </a:lnTo>
                <a:lnTo>
                  <a:pt x="706559" y="2110789"/>
                </a:lnTo>
                <a:lnTo>
                  <a:pt x="706883" y="2111077"/>
                </a:lnTo>
                <a:lnTo>
                  <a:pt x="706883" y="2111402"/>
                </a:lnTo>
                <a:lnTo>
                  <a:pt x="707172" y="2111582"/>
                </a:lnTo>
                <a:lnTo>
                  <a:pt x="707172" y="2112195"/>
                </a:lnTo>
                <a:lnTo>
                  <a:pt x="707569" y="2112483"/>
                </a:lnTo>
                <a:lnTo>
                  <a:pt x="706956" y="2112987"/>
                </a:lnTo>
                <a:lnTo>
                  <a:pt x="706667" y="2112987"/>
                </a:lnTo>
                <a:lnTo>
                  <a:pt x="706162" y="2112483"/>
                </a:lnTo>
                <a:lnTo>
                  <a:pt x="706162" y="2111906"/>
                </a:lnTo>
                <a:lnTo>
                  <a:pt x="705874" y="2111582"/>
                </a:lnTo>
                <a:lnTo>
                  <a:pt x="705874" y="2111294"/>
                </a:lnTo>
                <a:lnTo>
                  <a:pt x="705657" y="2111185"/>
                </a:lnTo>
                <a:lnTo>
                  <a:pt x="705189" y="2111582"/>
                </a:lnTo>
                <a:lnTo>
                  <a:pt x="705189" y="2111906"/>
                </a:lnTo>
                <a:lnTo>
                  <a:pt x="705477" y="2112195"/>
                </a:lnTo>
                <a:lnTo>
                  <a:pt x="705477" y="2112807"/>
                </a:lnTo>
                <a:lnTo>
                  <a:pt x="705766" y="2113096"/>
                </a:lnTo>
                <a:lnTo>
                  <a:pt x="705766" y="2113420"/>
                </a:lnTo>
                <a:lnTo>
                  <a:pt x="706198" y="2113708"/>
                </a:lnTo>
                <a:lnTo>
                  <a:pt x="706090" y="2115186"/>
                </a:lnTo>
                <a:lnTo>
                  <a:pt x="705766" y="2115510"/>
                </a:lnTo>
                <a:lnTo>
                  <a:pt x="705694" y="2116411"/>
                </a:lnTo>
                <a:lnTo>
                  <a:pt x="706270" y="2116808"/>
                </a:lnTo>
                <a:lnTo>
                  <a:pt x="706595" y="2116808"/>
                </a:lnTo>
                <a:lnTo>
                  <a:pt x="707388" y="2117601"/>
                </a:lnTo>
                <a:lnTo>
                  <a:pt x="707388" y="2118790"/>
                </a:lnTo>
                <a:lnTo>
                  <a:pt x="707677" y="2119078"/>
                </a:lnTo>
                <a:lnTo>
                  <a:pt x="707677" y="2119691"/>
                </a:lnTo>
                <a:lnTo>
                  <a:pt x="707893" y="2119799"/>
                </a:lnTo>
                <a:lnTo>
                  <a:pt x="708182" y="2119907"/>
                </a:lnTo>
                <a:lnTo>
                  <a:pt x="708362" y="2119691"/>
                </a:lnTo>
                <a:lnTo>
                  <a:pt x="708362" y="2119403"/>
                </a:lnTo>
                <a:lnTo>
                  <a:pt x="708578" y="2119294"/>
                </a:lnTo>
                <a:lnTo>
                  <a:pt x="708867" y="2119294"/>
                </a:lnTo>
                <a:lnTo>
                  <a:pt x="709371" y="2119691"/>
                </a:lnTo>
                <a:lnTo>
                  <a:pt x="709371" y="2121745"/>
                </a:lnTo>
                <a:lnTo>
                  <a:pt x="708975" y="2122070"/>
                </a:lnTo>
                <a:lnTo>
                  <a:pt x="708975" y="2122646"/>
                </a:lnTo>
                <a:lnTo>
                  <a:pt x="708182" y="2123367"/>
                </a:lnTo>
                <a:lnTo>
                  <a:pt x="707785" y="2123043"/>
                </a:lnTo>
                <a:lnTo>
                  <a:pt x="707064" y="2123043"/>
                </a:lnTo>
                <a:lnTo>
                  <a:pt x="706595" y="2122574"/>
                </a:lnTo>
                <a:lnTo>
                  <a:pt x="706595" y="2122250"/>
                </a:lnTo>
                <a:lnTo>
                  <a:pt x="705297" y="2121060"/>
                </a:lnTo>
                <a:lnTo>
                  <a:pt x="705297" y="2120772"/>
                </a:lnTo>
                <a:lnTo>
                  <a:pt x="704972" y="2120448"/>
                </a:lnTo>
                <a:lnTo>
                  <a:pt x="704972" y="2120159"/>
                </a:lnTo>
                <a:lnTo>
                  <a:pt x="704576" y="2119871"/>
                </a:lnTo>
                <a:lnTo>
                  <a:pt x="704576" y="2119547"/>
                </a:lnTo>
                <a:lnTo>
                  <a:pt x="703999" y="2118970"/>
                </a:lnTo>
                <a:lnTo>
                  <a:pt x="703999" y="2118646"/>
                </a:lnTo>
                <a:lnTo>
                  <a:pt x="703602" y="2118357"/>
                </a:lnTo>
                <a:lnTo>
                  <a:pt x="703674" y="2118033"/>
                </a:lnTo>
                <a:lnTo>
                  <a:pt x="703278" y="2117745"/>
                </a:lnTo>
                <a:lnTo>
                  <a:pt x="703278" y="2116844"/>
                </a:lnTo>
                <a:lnTo>
                  <a:pt x="702989" y="2116555"/>
                </a:lnTo>
                <a:lnTo>
                  <a:pt x="702989" y="2115654"/>
                </a:lnTo>
                <a:lnTo>
                  <a:pt x="702484" y="2115150"/>
                </a:lnTo>
                <a:lnTo>
                  <a:pt x="702196" y="2115474"/>
                </a:lnTo>
                <a:lnTo>
                  <a:pt x="700790" y="2115474"/>
                </a:lnTo>
                <a:lnTo>
                  <a:pt x="700609" y="2115546"/>
                </a:lnTo>
                <a:lnTo>
                  <a:pt x="700609" y="2116159"/>
                </a:lnTo>
                <a:lnTo>
                  <a:pt x="701006" y="2116447"/>
                </a:lnTo>
                <a:lnTo>
                  <a:pt x="700898" y="2117348"/>
                </a:lnTo>
                <a:lnTo>
                  <a:pt x="701799" y="2118141"/>
                </a:lnTo>
                <a:lnTo>
                  <a:pt x="702088" y="2118141"/>
                </a:lnTo>
                <a:lnTo>
                  <a:pt x="702304" y="2118249"/>
                </a:lnTo>
                <a:lnTo>
                  <a:pt x="702304" y="2118646"/>
                </a:lnTo>
                <a:lnTo>
                  <a:pt x="702376" y="2118754"/>
                </a:lnTo>
                <a:lnTo>
                  <a:pt x="702773" y="2118754"/>
                </a:lnTo>
                <a:lnTo>
                  <a:pt x="702989" y="2118934"/>
                </a:lnTo>
                <a:lnTo>
                  <a:pt x="702881" y="2119222"/>
                </a:lnTo>
                <a:lnTo>
                  <a:pt x="702773" y="2119331"/>
                </a:lnTo>
                <a:lnTo>
                  <a:pt x="702376" y="2119331"/>
                </a:lnTo>
                <a:lnTo>
                  <a:pt x="702088" y="2119042"/>
                </a:lnTo>
                <a:lnTo>
                  <a:pt x="701691" y="2119042"/>
                </a:lnTo>
                <a:lnTo>
                  <a:pt x="701367" y="2118718"/>
                </a:lnTo>
                <a:lnTo>
                  <a:pt x="701186" y="2118826"/>
                </a:lnTo>
                <a:lnTo>
                  <a:pt x="701186" y="2119114"/>
                </a:lnTo>
                <a:lnTo>
                  <a:pt x="702088" y="2119943"/>
                </a:lnTo>
                <a:lnTo>
                  <a:pt x="702376" y="2119943"/>
                </a:lnTo>
                <a:lnTo>
                  <a:pt x="702701" y="2120232"/>
                </a:lnTo>
                <a:lnTo>
                  <a:pt x="703097" y="2120232"/>
                </a:lnTo>
                <a:lnTo>
                  <a:pt x="703278" y="2120448"/>
                </a:lnTo>
                <a:lnTo>
                  <a:pt x="703205" y="2120736"/>
                </a:lnTo>
                <a:lnTo>
                  <a:pt x="703602" y="2121024"/>
                </a:lnTo>
                <a:lnTo>
                  <a:pt x="703602" y="2121853"/>
                </a:lnTo>
                <a:lnTo>
                  <a:pt x="702989" y="2122322"/>
                </a:lnTo>
                <a:lnTo>
                  <a:pt x="702304" y="2122322"/>
                </a:lnTo>
                <a:lnTo>
                  <a:pt x="701691" y="2121745"/>
                </a:lnTo>
                <a:lnTo>
                  <a:pt x="701006" y="2121637"/>
                </a:lnTo>
                <a:lnTo>
                  <a:pt x="700501" y="2121241"/>
                </a:lnTo>
                <a:lnTo>
                  <a:pt x="700501" y="2120916"/>
                </a:lnTo>
                <a:lnTo>
                  <a:pt x="699996" y="2120448"/>
                </a:lnTo>
                <a:lnTo>
                  <a:pt x="699311" y="2121024"/>
                </a:lnTo>
                <a:lnTo>
                  <a:pt x="698915" y="2121024"/>
                </a:lnTo>
                <a:lnTo>
                  <a:pt x="698590" y="2120736"/>
                </a:lnTo>
                <a:lnTo>
                  <a:pt x="698085" y="2121133"/>
                </a:lnTo>
                <a:lnTo>
                  <a:pt x="698085" y="2122034"/>
                </a:lnTo>
                <a:lnTo>
                  <a:pt x="698410" y="2122322"/>
                </a:lnTo>
                <a:lnTo>
                  <a:pt x="698410" y="2122646"/>
                </a:lnTo>
                <a:lnTo>
                  <a:pt x="698698" y="2122935"/>
                </a:lnTo>
                <a:lnTo>
                  <a:pt x="698698" y="2123223"/>
                </a:lnTo>
                <a:lnTo>
                  <a:pt x="698915" y="2123439"/>
                </a:lnTo>
                <a:lnTo>
                  <a:pt x="699203" y="2123439"/>
                </a:lnTo>
                <a:lnTo>
                  <a:pt x="700213" y="2124304"/>
                </a:lnTo>
                <a:lnTo>
                  <a:pt x="700609" y="2124304"/>
                </a:lnTo>
                <a:lnTo>
                  <a:pt x="701186" y="2124917"/>
                </a:lnTo>
                <a:lnTo>
                  <a:pt x="701583" y="2124917"/>
                </a:lnTo>
                <a:lnTo>
                  <a:pt x="701691" y="2125133"/>
                </a:lnTo>
                <a:lnTo>
                  <a:pt x="701691" y="2125421"/>
                </a:lnTo>
                <a:lnTo>
                  <a:pt x="702412" y="2126034"/>
                </a:lnTo>
                <a:lnTo>
                  <a:pt x="702412" y="2126322"/>
                </a:lnTo>
                <a:lnTo>
                  <a:pt x="702701" y="2126611"/>
                </a:lnTo>
                <a:lnTo>
                  <a:pt x="702701" y="2127512"/>
                </a:lnTo>
                <a:lnTo>
                  <a:pt x="702989" y="2127836"/>
                </a:lnTo>
                <a:lnTo>
                  <a:pt x="702989" y="2128124"/>
                </a:lnTo>
                <a:lnTo>
                  <a:pt x="703494" y="2128521"/>
                </a:lnTo>
                <a:lnTo>
                  <a:pt x="705297" y="2128629"/>
                </a:lnTo>
                <a:lnTo>
                  <a:pt x="705802" y="2129025"/>
                </a:lnTo>
                <a:lnTo>
                  <a:pt x="705694" y="2129314"/>
                </a:lnTo>
                <a:lnTo>
                  <a:pt x="705405" y="2129638"/>
                </a:lnTo>
                <a:lnTo>
                  <a:pt x="705405" y="2130215"/>
                </a:lnTo>
                <a:lnTo>
                  <a:pt x="703314" y="2131909"/>
                </a:lnTo>
                <a:lnTo>
                  <a:pt x="703314" y="2132233"/>
                </a:lnTo>
                <a:lnTo>
                  <a:pt x="702881" y="2132521"/>
                </a:lnTo>
                <a:lnTo>
                  <a:pt x="702881" y="2132810"/>
                </a:lnTo>
                <a:lnTo>
                  <a:pt x="702701" y="2133026"/>
                </a:lnTo>
                <a:lnTo>
                  <a:pt x="700717" y="2132918"/>
                </a:lnTo>
                <a:lnTo>
                  <a:pt x="700393" y="2132629"/>
                </a:lnTo>
                <a:lnTo>
                  <a:pt x="699996" y="2132918"/>
                </a:lnTo>
                <a:lnTo>
                  <a:pt x="699708" y="2132629"/>
                </a:lnTo>
                <a:lnTo>
                  <a:pt x="698590" y="2132521"/>
                </a:lnTo>
                <a:lnTo>
                  <a:pt x="696715" y="2134107"/>
                </a:lnTo>
                <a:lnTo>
                  <a:pt x="696715" y="2134720"/>
                </a:lnTo>
                <a:lnTo>
                  <a:pt x="696391" y="2135044"/>
                </a:lnTo>
                <a:lnTo>
                  <a:pt x="696318" y="2135909"/>
                </a:lnTo>
                <a:lnTo>
                  <a:pt x="695994" y="2136233"/>
                </a:lnTo>
                <a:lnTo>
                  <a:pt x="695994" y="2136522"/>
                </a:lnTo>
                <a:lnTo>
                  <a:pt x="695814" y="2136630"/>
                </a:lnTo>
                <a:lnTo>
                  <a:pt x="695525" y="2136630"/>
                </a:lnTo>
                <a:lnTo>
                  <a:pt x="695309" y="2136810"/>
                </a:lnTo>
                <a:lnTo>
                  <a:pt x="695309" y="2137098"/>
                </a:lnTo>
                <a:lnTo>
                  <a:pt x="695128" y="2137206"/>
                </a:lnTo>
                <a:lnTo>
                  <a:pt x="694732" y="2137206"/>
                </a:lnTo>
                <a:lnTo>
                  <a:pt x="694407" y="2136918"/>
                </a:lnTo>
                <a:lnTo>
                  <a:pt x="693722" y="2136918"/>
                </a:lnTo>
                <a:lnTo>
                  <a:pt x="692316" y="2137999"/>
                </a:lnTo>
                <a:lnTo>
                  <a:pt x="692027" y="2137999"/>
                </a:lnTo>
                <a:lnTo>
                  <a:pt x="691595" y="2138324"/>
                </a:lnTo>
                <a:lnTo>
                  <a:pt x="690910" y="2138324"/>
                </a:lnTo>
                <a:lnTo>
                  <a:pt x="690621" y="2138612"/>
                </a:lnTo>
                <a:lnTo>
                  <a:pt x="689612" y="2138504"/>
                </a:lnTo>
                <a:lnTo>
                  <a:pt x="689215" y="2138828"/>
                </a:lnTo>
                <a:lnTo>
                  <a:pt x="688926" y="2138828"/>
                </a:lnTo>
                <a:lnTo>
                  <a:pt x="688710" y="2139009"/>
                </a:lnTo>
                <a:lnTo>
                  <a:pt x="688710" y="2139225"/>
                </a:lnTo>
                <a:lnTo>
                  <a:pt x="687520" y="2140306"/>
                </a:lnTo>
                <a:lnTo>
                  <a:pt x="687124" y="2140306"/>
                </a:lnTo>
                <a:lnTo>
                  <a:pt x="686835" y="2140522"/>
                </a:lnTo>
                <a:lnTo>
                  <a:pt x="686114" y="2140522"/>
                </a:lnTo>
                <a:lnTo>
                  <a:pt x="685717" y="2140811"/>
                </a:lnTo>
                <a:lnTo>
                  <a:pt x="685429" y="2140811"/>
                </a:lnTo>
                <a:lnTo>
                  <a:pt x="685032" y="2141099"/>
                </a:lnTo>
                <a:lnTo>
                  <a:pt x="684744" y="2141099"/>
                </a:lnTo>
                <a:lnTo>
                  <a:pt x="684311" y="2141423"/>
                </a:lnTo>
                <a:lnTo>
                  <a:pt x="684023" y="2141423"/>
                </a:lnTo>
                <a:lnTo>
                  <a:pt x="683626" y="2141712"/>
                </a:lnTo>
                <a:lnTo>
                  <a:pt x="682616" y="2141603"/>
                </a:lnTo>
                <a:lnTo>
                  <a:pt x="682328" y="2141315"/>
                </a:lnTo>
                <a:lnTo>
                  <a:pt x="681426" y="2142000"/>
                </a:lnTo>
                <a:lnTo>
                  <a:pt x="681426" y="2142324"/>
                </a:lnTo>
                <a:lnTo>
                  <a:pt x="680741" y="2142937"/>
                </a:lnTo>
                <a:lnTo>
                  <a:pt x="680741" y="2143225"/>
                </a:lnTo>
                <a:lnTo>
                  <a:pt x="680525" y="2143333"/>
                </a:lnTo>
                <a:lnTo>
                  <a:pt x="680236" y="2143333"/>
                </a:lnTo>
                <a:lnTo>
                  <a:pt x="678830" y="2144523"/>
                </a:lnTo>
                <a:lnTo>
                  <a:pt x="678434" y="2144523"/>
                </a:lnTo>
                <a:lnTo>
                  <a:pt x="678253" y="2144631"/>
                </a:lnTo>
                <a:lnTo>
                  <a:pt x="678253" y="2145207"/>
                </a:lnTo>
                <a:lnTo>
                  <a:pt x="677929" y="2145496"/>
                </a:lnTo>
                <a:lnTo>
                  <a:pt x="677857" y="2146397"/>
                </a:lnTo>
                <a:lnTo>
                  <a:pt x="676631" y="2147406"/>
                </a:lnTo>
                <a:lnTo>
                  <a:pt x="676342" y="2147406"/>
                </a:lnTo>
                <a:lnTo>
                  <a:pt x="675260" y="2148199"/>
                </a:lnTo>
                <a:lnTo>
                  <a:pt x="674539" y="2148199"/>
                </a:lnTo>
                <a:lnTo>
                  <a:pt x="674251" y="2148523"/>
                </a:lnTo>
                <a:lnTo>
                  <a:pt x="672845" y="2148523"/>
                </a:lnTo>
                <a:lnTo>
                  <a:pt x="672556" y="2148199"/>
                </a:lnTo>
                <a:lnTo>
                  <a:pt x="670176" y="2148091"/>
                </a:lnTo>
                <a:lnTo>
                  <a:pt x="669960" y="2147910"/>
                </a:lnTo>
                <a:lnTo>
                  <a:pt x="669960" y="2147622"/>
                </a:lnTo>
                <a:lnTo>
                  <a:pt x="669780" y="2147298"/>
                </a:lnTo>
                <a:lnTo>
                  <a:pt x="669671" y="2147009"/>
                </a:lnTo>
                <a:lnTo>
                  <a:pt x="669455" y="2146901"/>
                </a:lnTo>
                <a:lnTo>
                  <a:pt x="668986" y="2146721"/>
                </a:lnTo>
                <a:lnTo>
                  <a:pt x="668986" y="2146397"/>
                </a:lnTo>
                <a:lnTo>
                  <a:pt x="668482" y="2146000"/>
                </a:lnTo>
                <a:lnTo>
                  <a:pt x="668265" y="2146108"/>
                </a:lnTo>
                <a:lnTo>
                  <a:pt x="668265" y="2146721"/>
                </a:lnTo>
                <a:lnTo>
                  <a:pt x="668085" y="2146793"/>
                </a:lnTo>
                <a:lnTo>
                  <a:pt x="667796" y="2146793"/>
                </a:lnTo>
                <a:lnTo>
                  <a:pt x="667364" y="2147118"/>
                </a:lnTo>
                <a:lnTo>
                  <a:pt x="666102" y="2147118"/>
                </a:lnTo>
                <a:lnTo>
                  <a:pt x="665705" y="2146793"/>
                </a:lnTo>
                <a:lnTo>
                  <a:pt x="665381" y="2146793"/>
                </a:lnTo>
                <a:lnTo>
                  <a:pt x="664984" y="2146505"/>
                </a:lnTo>
                <a:lnTo>
                  <a:pt x="664695" y="2146505"/>
                </a:lnTo>
                <a:lnTo>
                  <a:pt x="663974" y="2145820"/>
                </a:lnTo>
                <a:lnTo>
                  <a:pt x="663001" y="2146685"/>
                </a:lnTo>
                <a:lnTo>
                  <a:pt x="662604" y="2146685"/>
                </a:lnTo>
                <a:lnTo>
                  <a:pt x="662280" y="2147009"/>
                </a:lnTo>
                <a:lnTo>
                  <a:pt x="660188" y="2146901"/>
                </a:lnTo>
                <a:lnTo>
                  <a:pt x="660116" y="2146793"/>
                </a:lnTo>
                <a:lnTo>
                  <a:pt x="660116" y="2146505"/>
                </a:lnTo>
                <a:lnTo>
                  <a:pt x="659719" y="2146217"/>
                </a:lnTo>
                <a:lnTo>
                  <a:pt x="659792" y="2145892"/>
                </a:lnTo>
                <a:lnTo>
                  <a:pt x="659323" y="2145424"/>
                </a:lnTo>
                <a:lnTo>
                  <a:pt x="658602" y="2145424"/>
                </a:lnTo>
                <a:lnTo>
                  <a:pt x="658133" y="2144919"/>
                </a:lnTo>
                <a:lnTo>
                  <a:pt x="658133" y="2144631"/>
                </a:lnTo>
                <a:lnTo>
                  <a:pt x="657628" y="2144198"/>
                </a:lnTo>
                <a:lnTo>
                  <a:pt x="657231" y="2144198"/>
                </a:lnTo>
                <a:lnTo>
                  <a:pt x="657123" y="2144018"/>
                </a:lnTo>
                <a:lnTo>
                  <a:pt x="657123" y="2143730"/>
                </a:lnTo>
                <a:lnTo>
                  <a:pt x="656727" y="2143405"/>
                </a:lnTo>
                <a:lnTo>
                  <a:pt x="656727" y="2143117"/>
                </a:lnTo>
                <a:lnTo>
                  <a:pt x="656438" y="2142793"/>
                </a:lnTo>
                <a:lnTo>
                  <a:pt x="656510" y="2141315"/>
                </a:lnTo>
                <a:lnTo>
                  <a:pt x="656114" y="2141027"/>
                </a:lnTo>
                <a:lnTo>
                  <a:pt x="656114" y="2140126"/>
                </a:lnTo>
                <a:lnTo>
                  <a:pt x="656510" y="2139801"/>
                </a:lnTo>
                <a:lnTo>
                  <a:pt x="656510" y="2138900"/>
                </a:lnTo>
                <a:lnTo>
                  <a:pt x="656943" y="2138612"/>
                </a:lnTo>
                <a:lnTo>
                  <a:pt x="656943" y="2138108"/>
                </a:lnTo>
                <a:lnTo>
                  <a:pt x="657628" y="2137531"/>
                </a:lnTo>
                <a:lnTo>
                  <a:pt x="657628" y="2137206"/>
                </a:lnTo>
                <a:lnTo>
                  <a:pt x="657916" y="2136918"/>
                </a:lnTo>
                <a:lnTo>
                  <a:pt x="658025" y="2135729"/>
                </a:lnTo>
                <a:lnTo>
                  <a:pt x="658313" y="2135404"/>
                </a:lnTo>
                <a:lnTo>
                  <a:pt x="658313" y="2134828"/>
                </a:lnTo>
                <a:lnTo>
                  <a:pt x="659106" y="2134323"/>
                </a:lnTo>
                <a:lnTo>
                  <a:pt x="659106" y="2133711"/>
                </a:lnTo>
                <a:lnTo>
                  <a:pt x="659828" y="2133098"/>
                </a:lnTo>
                <a:lnTo>
                  <a:pt x="659828" y="2132521"/>
                </a:lnTo>
                <a:lnTo>
                  <a:pt x="660224" y="2132233"/>
                </a:lnTo>
                <a:lnTo>
                  <a:pt x="660224" y="2131620"/>
                </a:lnTo>
                <a:lnTo>
                  <a:pt x="660513" y="2131332"/>
                </a:lnTo>
                <a:lnTo>
                  <a:pt x="660224" y="2131008"/>
                </a:lnTo>
                <a:lnTo>
                  <a:pt x="660224" y="2130431"/>
                </a:lnTo>
                <a:lnTo>
                  <a:pt x="659900" y="2130107"/>
                </a:lnTo>
                <a:lnTo>
                  <a:pt x="659900" y="2128629"/>
                </a:lnTo>
                <a:lnTo>
                  <a:pt x="658926" y="2127728"/>
                </a:lnTo>
                <a:lnTo>
                  <a:pt x="658926" y="2127440"/>
                </a:lnTo>
                <a:lnTo>
                  <a:pt x="658818" y="2127331"/>
                </a:lnTo>
                <a:lnTo>
                  <a:pt x="658205" y="2127728"/>
                </a:lnTo>
                <a:lnTo>
                  <a:pt x="658205" y="2128016"/>
                </a:lnTo>
                <a:lnTo>
                  <a:pt x="657916" y="2128341"/>
                </a:lnTo>
                <a:lnTo>
                  <a:pt x="657808" y="2129242"/>
                </a:lnTo>
                <a:lnTo>
                  <a:pt x="657520" y="2129530"/>
                </a:lnTo>
                <a:lnTo>
                  <a:pt x="657520" y="2129818"/>
                </a:lnTo>
                <a:lnTo>
                  <a:pt x="656438" y="2130611"/>
                </a:lnTo>
                <a:lnTo>
                  <a:pt x="656438" y="2130935"/>
                </a:lnTo>
                <a:lnTo>
                  <a:pt x="655537" y="2131620"/>
                </a:lnTo>
                <a:lnTo>
                  <a:pt x="655248" y="2131620"/>
                </a:lnTo>
                <a:lnTo>
                  <a:pt x="655032" y="2131512"/>
                </a:lnTo>
                <a:lnTo>
                  <a:pt x="655140" y="2129746"/>
                </a:lnTo>
                <a:lnTo>
                  <a:pt x="655825" y="2129133"/>
                </a:lnTo>
                <a:lnTo>
                  <a:pt x="655825" y="2128521"/>
                </a:lnTo>
                <a:lnTo>
                  <a:pt x="656222" y="2128232"/>
                </a:lnTo>
                <a:lnTo>
                  <a:pt x="656222" y="2127944"/>
                </a:lnTo>
                <a:lnTo>
                  <a:pt x="657628" y="2126827"/>
                </a:lnTo>
                <a:lnTo>
                  <a:pt x="657628" y="2125025"/>
                </a:lnTo>
                <a:lnTo>
                  <a:pt x="657340" y="2124737"/>
                </a:lnTo>
                <a:lnTo>
                  <a:pt x="657340" y="2123223"/>
                </a:lnTo>
                <a:lnTo>
                  <a:pt x="657736" y="2122935"/>
                </a:lnTo>
                <a:lnTo>
                  <a:pt x="657736" y="2122646"/>
                </a:lnTo>
                <a:lnTo>
                  <a:pt x="657808" y="2122538"/>
                </a:lnTo>
                <a:lnTo>
                  <a:pt x="658529" y="2122538"/>
                </a:lnTo>
                <a:lnTo>
                  <a:pt x="658710" y="2122430"/>
                </a:lnTo>
                <a:lnTo>
                  <a:pt x="658710" y="2121817"/>
                </a:lnTo>
                <a:lnTo>
                  <a:pt x="658638" y="2121637"/>
                </a:lnTo>
                <a:lnTo>
                  <a:pt x="657916" y="2121637"/>
                </a:lnTo>
                <a:lnTo>
                  <a:pt x="657412" y="2122034"/>
                </a:lnTo>
                <a:lnTo>
                  <a:pt x="657340" y="2122322"/>
                </a:lnTo>
                <a:lnTo>
                  <a:pt x="657015" y="2122646"/>
                </a:lnTo>
                <a:lnTo>
                  <a:pt x="657015" y="2123223"/>
                </a:lnTo>
                <a:lnTo>
                  <a:pt x="656330" y="2123836"/>
                </a:lnTo>
                <a:lnTo>
                  <a:pt x="656222" y="2125349"/>
                </a:lnTo>
                <a:lnTo>
                  <a:pt x="656150" y="2125421"/>
                </a:lnTo>
                <a:lnTo>
                  <a:pt x="655753" y="2125421"/>
                </a:lnTo>
                <a:lnTo>
                  <a:pt x="654852" y="2126142"/>
                </a:lnTo>
                <a:lnTo>
                  <a:pt x="654852" y="2126719"/>
                </a:lnTo>
                <a:lnTo>
                  <a:pt x="654527" y="2127043"/>
                </a:lnTo>
                <a:lnTo>
                  <a:pt x="654527" y="2127331"/>
                </a:lnTo>
                <a:lnTo>
                  <a:pt x="654130" y="2127656"/>
                </a:lnTo>
                <a:lnTo>
                  <a:pt x="654130" y="2128232"/>
                </a:lnTo>
                <a:lnTo>
                  <a:pt x="653734" y="2128557"/>
                </a:lnTo>
                <a:lnTo>
                  <a:pt x="653734" y="2129025"/>
                </a:lnTo>
                <a:lnTo>
                  <a:pt x="652760" y="2129926"/>
                </a:lnTo>
                <a:lnTo>
                  <a:pt x="652760" y="2130251"/>
                </a:lnTo>
                <a:lnTo>
                  <a:pt x="652147" y="2130647"/>
                </a:lnTo>
                <a:lnTo>
                  <a:pt x="651859" y="2130647"/>
                </a:lnTo>
                <a:lnTo>
                  <a:pt x="651642" y="2130827"/>
                </a:lnTo>
                <a:lnTo>
                  <a:pt x="651642" y="2131116"/>
                </a:lnTo>
                <a:lnTo>
                  <a:pt x="651931" y="2131440"/>
                </a:lnTo>
                <a:lnTo>
                  <a:pt x="651931" y="2132053"/>
                </a:lnTo>
                <a:lnTo>
                  <a:pt x="652364" y="2132341"/>
                </a:lnTo>
                <a:lnTo>
                  <a:pt x="652255" y="2134720"/>
                </a:lnTo>
                <a:lnTo>
                  <a:pt x="651859" y="2134936"/>
                </a:lnTo>
                <a:lnTo>
                  <a:pt x="651859" y="2137315"/>
                </a:lnTo>
                <a:lnTo>
                  <a:pt x="651462" y="2137639"/>
                </a:lnTo>
                <a:lnTo>
                  <a:pt x="651354" y="2142324"/>
                </a:lnTo>
                <a:lnTo>
                  <a:pt x="651174" y="2142504"/>
                </a:lnTo>
                <a:lnTo>
                  <a:pt x="649479" y="2142396"/>
                </a:lnTo>
                <a:lnTo>
                  <a:pt x="649082" y="2142721"/>
                </a:lnTo>
                <a:lnTo>
                  <a:pt x="648758" y="2142721"/>
                </a:lnTo>
                <a:lnTo>
                  <a:pt x="648577" y="2142793"/>
                </a:lnTo>
                <a:lnTo>
                  <a:pt x="648577" y="2143514"/>
                </a:lnTo>
                <a:lnTo>
                  <a:pt x="649046" y="2143910"/>
                </a:lnTo>
                <a:lnTo>
                  <a:pt x="649767" y="2143910"/>
                </a:lnTo>
                <a:lnTo>
                  <a:pt x="650056" y="2143622"/>
                </a:lnTo>
                <a:lnTo>
                  <a:pt x="650452" y="2143694"/>
                </a:lnTo>
                <a:lnTo>
                  <a:pt x="650957" y="2144090"/>
                </a:lnTo>
                <a:lnTo>
                  <a:pt x="650957" y="2144415"/>
                </a:lnTo>
                <a:lnTo>
                  <a:pt x="651570" y="2144991"/>
                </a:lnTo>
                <a:lnTo>
                  <a:pt x="651246" y="2145316"/>
                </a:lnTo>
                <a:lnTo>
                  <a:pt x="651174" y="2146217"/>
                </a:lnTo>
                <a:lnTo>
                  <a:pt x="650849" y="2146505"/>
                </a:lnTo>
                <a:lnTo>
                  <a:pt x="650849" y="2147118"/>
                </a:lnTo>
                <a:lnTo>
                  <a:pt x="650452" y="2147406"/>
                </a:lnTo>
                <a:lnTo>
                  <a:pt x="650452" y="2148019"/>
                </a:lnTo>
                <a:lnTo>
                  <a:pt x="650272" y="2148127"/>
                </a:lnTo>
                <a:lnTo>
                  <a:pt x="649263" y="2148127"/>
                </a:lnTo>
                <a:lnTo>
                  <a:pt x="649082" y="2147910"/>
                </a:lnTo>
                <a:lnTo>
                  <a:pt x="649190" y="2147622"/>
                </a:lnTo>
                <a:lnTo>
                  <a:pt x="648974" y="2147514"/>
                </a:lnTo>
                <a:lnTo>
                  <a:pt x="648577" y="2147838"/>
                </a:lnTo>
                <a:lnTo>
                  <a:pt x="647964" y="2147730"/>
                </a:lnTo>
                <a:lnTo>
                  <a:pt x="647496" y="2147334"/>
                </a:lnTo>
                <a:lnTo>
                  <a:pt x="647496" y="2147009"/>
                </a:lnTo>
                <a:lnTo>
                  <a:pt x="647099" y="2146721"/>
                </a:lnTo>
                <a:lnTo>
                  <a:pt x="647171" y="2144631"/>
                </a:lnTo>
                <a:lnTo>
                  <a:pt x="646270" y="2143838"/>
                </a:lnTo>
                <a:lnTo>
                  <a:pt x="646198" y="2144018"/>
                </a:lnTo>
                <a:lnTo>
                  <a:pt x="646198" y="2144342"/>
                </a:lnTo>
                <a:lnTo>
                  <a:pt x="645981" y="2144415"/>
                </a:lnTo>
                <a:lnTo>
                  <a:pt x="645585" y="2144415"/>
                </a:lnTo>
                <a:lnTo>
                  <a:pt x="645008" y="2143838"/>
                </a:lnTo>
                <a:lnTo>
                  <a:pt x="644611" y="2143838"/>
                </a:lnTo>
                <a:lnTo>
                  <a:pt x="644287" y="2143514"/>
                </a:lnTo>
                <a:lnTo>
                  <a:pt x="643998" y="2143514"/>
                </a:lnTo>
                <a:lnTo>
                  <a:pt x="643782" y="2143333"/>
                </a:lnTo>
                <a:lnTo>
                  <a:pt x="643782" y="2143045"/>
                </a:lnTo>
                <a:lnTo>
                  <a:pt x="644106" y="2142721"/>
                </a:lnTo>
                <a:lnTo>
                  <a:pt x="644178" y="2142108"/>
                </a:lnTo>
                <a:lnTo>
                  <a:pt x="644503" y="2141928"/>
                </a:lnTo>
                <a:lnTo>
                  <a:pt x="644503" y="2141639"/>
                </a:lnTo>
                <a:lnTo>
                  <a:pt x="644900" y="2141315"/>
                </a:lnTo>
                <a:lnTo>
                  <a:pt x="644900" y="2141027"/>
                </a:lnTo>
                <a:lnTo>
                  <a:pt x="645296" y="2140702"/>
                </a:lnTo>
                <a:lnTo>
                  <a:pt x="644395" y="2139910"/>
                </a:lnTo>
                <a:lnTo>
                  <a:pt x="643890" y="2140306"/>
                </a:lnTo>
                <a:lnTo>
                  <a:pt x="643890" y="2140630"/>
                </a:lnTo>
                <a:lnTo>
                  <a:pt x="643493" y="2140919"/>
                </a:lnTo>
                <a:lnTo>
                  <a:pt x="643493" y="2141243"/>
                </a:lnTo>
                <a:lnTo>
                  <a:pt x="643205" y="2141531"/>
                </a:lnTo>
                <a:lnTo>
                  <a:pt x="643097" y="2142721"/>
                </a:lnTo>
                <a:lnTo>
                  <a:pt x="642808" y="2143045"/>
                </a:lnTo>
                <a:lnTo>
                  <a:pt x="642808" y="2143333"/>
                </a:lnTo>
                <a:lnTo>
                  <a:pt x="642412" y="2143622"/>
                </a:lnTo>
                <a:lnTo>
                  <a:pt x="642412" y="2143910"/>
                </a:lnTo>
                <a:lnTo>
                  <a:pt x="642195" y="2144018"/>
                </a:lnTo>
                <a:lnTo>
                  <a:pt x="641907" y="2144018"/>
                </a:lnTo>
                <a:lnTo>
                  <a:pt x="641510" y="2144306"/>
                </a:lnTo>
                <a:lnTo>
                  <a:pt x="640789" y="2144306"/>
                </a:lnTo>
                <a:lnTo>
                  <a:pt x="640500" y="2144018"/>
                </a:lnTo>
                <a:lnTo>
                  <a:pt x="639815" y="2143910"/>
                </a:lnTo>
                <a:lnTo>
                  <a:pt x="639491" y="2143622"/>
                </a:lnTo>
                <a:lnTo>
                  <a:pt x="638517" y="2143622"/>
                </a:lnTo>
                <a:lnTo>
                  <a:pt x="638301" y="2143441"/>
                </a:lnTo>
                <a:lnTo>
                  <a:pt x="638301" y="2143117"/>
                </a:lnTo>
                <a:lnTo>
                  <a:pt x="637796" y="2142721"/>
                </a:lnTo>
                <a:lnTo>
                  <a:pt x="637111" y="2142721"/>
                </a:lnTo>
                <a:lnTo>
                  <a:pt x="637003" y="2142540"/>
                </a:lnTo>
                <a:lnTo>
                  <a:pt x="637003" y="2142216"/>
                </a:lnTo>
                <a:lnTo>
                  <a:pt x="636606" y="2141928"/>
                </a:lnTo>
                <a:lnTo>
                  <a:pt x="636714" y="2140738"/>
                </a:lnTo>
                <a:lnTo>
                  <a:pt x="636318" y="2140414"/>
                </a:lnTo>
                <a:lnTo>
                  <a:pt x="636318" y="2140126"/>
                </a:lnTo>
                <a:lnTo>
                  <a:pt x="636210" y="2140018"/>
                </a:lnTo>
                <a:lnTo>
                  <a:pt x="635813" y="2139946"/>
                </a:lnTo>
                <a:lnTo>
                  <a:pt x="635524" y="2140234"/>
                </a:lnTo>
                <a:lnTo>
                  <a:pt x="634803" y="2140234"/>
                </a:lnTo>
                <a:lnTo>
                  <a:pt x="634334" y="2139729"/>
                </a:lnTo>
                <a:lnTo>
                  <a:pt x="634334" y="2138936"/>
                </a:lnTo>
                <a:lnTo>
                  <a:pt x="634226" y="2138720"/>
                </a:lnTo>
                <a:lnTo>
                  <a:pt x="633830" y="2139045"/>
                </a:lnTo>
                <a:lnTo>
                  <a:pt x="633505" y="2138720"/>
                </a:lnTo>
                <a:lnTo>
                  <a:pt x="633109" y="2138720"/>
                </a:lnTo>
                <a:lnTo>
                  <a:pt x="632928" y="2138540"/>
                </a:lnTo>
                <a:lnTo>
                  <a:pt x="633036" y="2138252"/>
                </a:lnTo>
                <a:lnTo>
                  <a:pt x="632640" y="2137927"/>
                </a:lnTo>
                <a:lnTo>
                  <a:pt x="632712" y="2137062"/>
                </a:lnTo>
                <a:lnTo>
                  <a:pt x="632315" y="2136738"/>
                </a:lnTo>
                <a:lnTo>
                  <a:pt x="632315" y="2136450"/>
                </a:lnTo>
                <a:lnTo>
                  <a:pt x="632027" y="2136125"/>
                </a:lnTo>
                <a:lnTo>
                  <a:pt x="632027" y="2135549"/>
                </a:lnTo>
                <a:lnTo>
                  <a:pt x="631702" y="2135224"/>
                </a:lnTo>
                <a:lnTo>
                  <a:pt x="631702" y="2133747"/>
                </a:lnTo>
                <a:lnTo>
                  <a:pt x="631919" y="2133639"/>
                </a:lnTo>
                <a:lnTo>
                  <a:pt x="632315" y="2133639"/>
                </a:lnTo>
                <a:lnTo>
                  <a:pt x="632820" y="2133242"/>
                </a:lnTo>
                <a:lnTo>
                  <a:pt x="632820" y="2132954"/>
                </a:lnTo>
                <a:lnTo>
                  <a:pt x="632604" y="2132737"/>
                </a:lnTo>
                <a:lnTo>
                  <a:pt x="632315" y="2133062"/>
                </a:lnTo>
                <a:lnTo>
                  <a:pt x="631919" y="2133062"/>
                </a:lnTo>
                <a:lnTo>
                  <a:pt x="631594" y="2132737"/>
                </a:lnTo>
                <a:lnTo>
                  <a:pt x="630621" y="2132737"/>
                </a:lnTo>
                <a:lnTo>
                  <a:pt x="630224" y="2132954"/>
                </a:lnTo>
                <a:lnTo>
                  <a:pt x="629899" y="2132954"/>
                </a:lnTo>
                <a:lnTo>
                  <a:pt x="629719" y="2132846"/>
                </a:lnTo>
                <a:lnTo>
                  <a:pt x="629719" y="2132557"/>
                </a:lnTo>
                <a:lnTo>
                  <a:pt x="628709" y="2131656"/>
                </a:lnTo>
                <a:lnTo>
                  <a:pt x="628709" y="2131044"/>
                </a:lnTo>
                <a:lnTo>
                  <a:pt x="628637" y="2130827"/>
                </a:lnTo>
                <a:lnTo>
                  <a:pt x="627231" y="2130827"/>
                </a:lnTo>
                <a:lnTo>
                  <a:pt x="626726" y="2130359"/>
                </a:lnTo>
                <a:lnTo>
                  <a:pt x="626726" y="2129458"/>
                </a:lnTo>
                <a:lnTo>
                  <a:pt x="627123" y="2129170"/>
                </a:lnTo>
                <a:lnTo>
                  <a:pt x="627123" y="2128845"/>
                </a:lnTo>
                <a:lnTo>
                  <a:pt x="626726" y="2128557"/>
                </a:lnTo>
                <a:lnTo>
                  <a:pt x="627123" y="2128232"/>
                </a:lnTo>
                <a:lnTo>
                  <a:pt x="626618" y="2127836"/>
                </a:lnTo>
                <a:lnTo>
                  <a:pt x="626330" y="2127836"/>
                </a:lnTo>
                <a:lnTo>
                  <a:pt x="625428" y="2127043"/>
                </a:lnTo>
                <a:lnTo>
                  <a:pt x="625428" y="2126466"/>
                </a:lnTo>
                <a:lnTo>
                  <a:pt x="625356" y="2126250"/>
                </a:lnTo>
                <a:lnTo>
                  <a:pt x="624959" y="2126250"/>
                </a:lnTo>
                <a:lnTo>
                  <a:pt x="624851" y="2126142"/>
                </a:lnTo>
                <a:lnTo>
                  <a:pt x="624851" y="2125565"/>
                </a:lnTo>
                <a:lnTo>
                  <a:pt x="625536" y="2124953"/>
                </a:lnTo>
                <a:lnTo>
                  <a:pt x="625356" y="2124845"/>
                </a:lnTo>
                <a:lnTo>
                  <a:pt x="625031" y="2124773"/>
                </a:lnTo>
                <a:lnTo>
                  <a:pt x="624851" y="2124664"/>
                </a:lnTo>
                <a:lnTo>
                  <a:pt x="625248" y="2124340"/>
                </a:lnTo>
                <a:lnTo>
                  <a:pt x="625248" y="2124052"/>
                </a:lnTo>
                <a:lnTo>
                  <a:pt x="625572" y="2123763"/>
                </a:lnTo>
                <a:lnTo>
                  <a:pt x="625572" y="2123475"/>
                </a:lnTo>
                <a:lnTo>
                  <a:pt x="625969" y="2123259"/>
                </a:lnTo>
                <a:lnTo>
                  <a:pt x="625969" y="2122646"/>
                </a:lnTo>
                <a:lnTo>
                  <a:pt x="626366" y="2122358"/>
                </a:lnTo>
                <a:lnTo>
                  <a:pt x="626149" y="2122142"/>
                </a:lnTo>
                <a:lnTo>
                  <a:pt x="625861" y="2122142"/>
                </a:lnTo>
                <a:lnTo>
                  <a:pt x="625644" y="2122070"/>
                </a:lnTo>
                <a:lnTo>
                  <a:pt x="625969" y="2121745"/>
                </a:lnTo>
                <a:lnTo>
                  <a:pt x="625861" y="2121565"/>
                </a:lnTo>
                <a:lnTo>
                  <a:pt x="624887" y="2121565"/>
                </a:lnTo>
                <a:lnTo>
                  <a:pt x="624455" y="2121277"/>
                </a:lnTo>
                <a:lnTo>
                  <a:pt x="624166" y="2121277"/>
                </a:lnTo>
                <a:lnTo>
                  <a:pt x="623986" y="2121060"/>
                </a:lnTo>
                <a:lnTo>
                  <a:pt x="624382" y="2120736"/>
                </a:lnTo>
                <a:lnTo>
                  <a:pt x="624382" y="2120448"/>
                </a:lnTo>
                <a:lnTo>
                  <a:pt x="625068" y="2119871"/>
                </a:lnTo>
                <a:lnTo>
                  <a:pt x="625068" y="2119655"/>
                </a:lnTo>
                <a:lnTo>
                  <a:pt x="625356" y="2119367"/>
                </a:lnTo>
                <a:lnTo>
                  <a:pt x="625356" y="2119042"/>
                </a:lnTo>
                <a:lnTo>
                  <a:pt x="624382" y="2118141"/>
                </a:lnTo>
                <a:lnTo>
                  <a:pt x="624455" y="2117565"/>
                </a:lnTo>
                <a:lnTo>
                  <a:pt x="625176" y="2116952"/>
                </a:lnTo>
                <a:lnTo>
                  <a:pt x="625176" y="2116664"/>
                </a:lnTo>
                <a:lnTo>
                  <a:pt x="625356" y="2116447"/>
                </a:lnTo>
                <a:lnTo>
                  <a:pt x="625681" y="2116447"/>
                </a:lnTo>
                <a:lnTo>
                  <a:pt x="626582" y="2115763"/>
                </a:lnTo>
                <a:lnTo>
                  <a:pt x="626582" y="2115150"/>
                </a:lnTo>
                <a:lnTo>
                  <a:pt x="626870" y="2114970"/>
                </a:lnTo>
                <a:lnTo>
                  <a:pt x="626979" y="2113780"/>
                </a:lnTo>
                <a:lnTo>
                  <a:pt x="627159" y="2113564"/>
                </a:lnTo>
                <a:lnTo>
                  <a:pt x="627447" y="2113672"/>
                </a:lnTo>
                <a:lnTo>
                  <a:pt x="628349" y="2112879"/>
                </a:lnTo>
                <a:lnTo>
                  <a:pt x="628349" y="2112555"/>
                </a:lnTo>
                <a:lnTo>
                  <a:pt x="628673" y="2112267"/>
                </a:lnTo>
                <a:lnTo>
                  <a:pt x="628745" y="2111474"/>
                </a:lnTo>
                <a:lnTo>
                  <a:pt x="628565" y="2111257"/>
                </a:lnTo>
                <a:lnTo>
                  <a:pt x="628169" y="2111582"/>
                </a:lnTo>
                <a:lnTo>
                  <a:pt x="627844" y="2111582"/>
                </a:lnTo>
                <a:lnTo>
                  <a:pt x="627159" y="2112086"/>
                </a:lnTo>
                <a:lnTo>
                  <a:pt x="626870" y="2112086"/>
                </a:lnTo>
                <a:lnTo>
                  <a:pt x="626474" y="2112375"/>
                </a:lnTo>
                <a:lnTo>
                  <a:pt x="625068" y="2112375"/>
                </a:lnTo>
                <a:lnTo>
                  <a:pt x="624743" y="2112086"/>
                </a:lnTo>
                <a:lnTo>
                  <a:pt x="624455" y="2112086"/>
                </a:lnTo>
                <a:lnTo>
                  <a:pt x="623842" y="2112483"/>
                </a:lnTo>
                <a:lnTo>
                  <a:pt x="623842" y="2114862"/>
                </a:lnTo>
                <a:lnTo>
                  <a:pt x="622760" y="2115654"/>
                </a:lnTo>
                <a:lnTo>
                  <a:pt x="622760" y="2116267"/>
                </a:lnTo>
                <a:lnTo>
                  <a:pt x="622543" y="2116447"/>
                </a:lnTo>
                <a:lnTo>
                  <a:pt x="622255" y="2116375"/>
                </a:lnTo>
                <a:lnTo>
                  <a:pt x="621858" y="2116664"/>
                </a:lnTo>
                <a:lnTo>
                  <a:pt x="621570" y="2116664"/>
                </a:lnTo>
                <a:lnTo>
                  <a:pt x="620668" y="2117384"/>
                </a:lnTo>
                <a:lnTo>
                  <a:pt x="620668" y="2117673"/>
                </a:lnTo>
                <a:lnTo>
                  <a:pt x="620272" y="2117961"/>
                </a:lnTo>
                <a:lnTo>
                  <a:pt x="620272" y="2118285"/>
                </a:lnTo>
                <a:lnTo>
                  <a:pt x="620055" y="2118466"/>
                </a:lnTo>
                <a:lnTo>
                  <a:pt x="619767" y="2118393"/>
                </a:lnTo>
                <a:lnTo>
                  <a:pt x="619082" y="2118970"/>
                </a:lnTo>
                <a:lnTo>
                  <a:pt x="618361" y="2118970"/>
                </a:lnTo>
                <a:lnTo>
                  <a:pt x="618180" y="2119078"/>
                </a:lnTo>
                <a:lnTo>
                  <a:pt x="618180" y="2119979"/>
                </a:lnTo>
                <a:lnTo>
                  <a:pt x="617964" y="2120159"/>
                </a:lnTo>
                <a:lnTo>
                  <a:pt x="617676" y="2120051"/>
                </a:lnTo>
                <a:lnTo>
                  <a:pt x="617459" y="2120268"/>
                </a:lnTo>
                <a:lnTo>
                  <a:pt x="617459" y="2120592"/>
                </a:lnTo>
                <a:lnTo>
                  <a:pt x="617784" y="2120880"/>
                </a:lnTo>
                <a:lnTo>
                  <a:pt x="617784" y="2121493"/>
                </a:lnTo>
                <a:lnTo>
                  <a:pt x="617676" y="2121565"/>
                </a:lnTo>
                <a:lnTo>
                  <a:pt x="616594" y="2121565"/>
                </a:lnTo>
                <a:lnTo>
                  <a:pt x="616378" y="2121673"/>
                </a:lnTo>
                <a:lnTo>
                  <a:pt x="616378" y="2121961"/>
                </a:lnTo>
                <a:lnTo>
                  <a:pt x="616089" y="2122286"/>
                </a:lnTo>
                <a:lnTo>
                  <a:pt x="616089" y="2122574"/>
                </a:lnTo>
                <a:lnTo>
                  <a:pt x="615873" y="2122754"/>
                </a:lnTo>
                <a:lnTo>
                  <a:pt x="615584" y="2122754"/>
                </a:lnTo>
                <a:lnTo>
                  <a:pt x="614070" y="2121385"/>
                </a:lnTo>
                <a:lnTo>
                  <a:pt x="614070" y="2121096"/>
                </a:lnTo>
                <a:lnTo>
                  <a:pt x="613601" y="2120592"/>
                </a:lnTo>
                <a:lnTo>
                  <a:pt x="612880" y="2120592"/>
                </a:lnTo>
                <a:lnTo>
                  <a:pt x="612591" y="2120268"/>
                </a:lnTo>
                <a:lnTo>
                  <a:pt x="612195" y="2120268"/>
                </a:lnTo>
                <a:lnTo>
                  <a:pt x="611870" y="2119979"/>
                </a:lnTo>
                <a:lnTo>
                  <a:pt x="611474" y="2119979"/>
                </a:lnTo>
                <a:lnTo>
                  <a:pt x="611185" y="2119691"/>
                </a:lnTo>
                <a:lnTo>
                  <a:pt x="610861" y="2119583"/>
                </a:lnTo>
                <a:lnTo>
                  <a:pt x="610464" y="2119258"/>
                </a:lnTo>
                <a:lnTo>
                  <a:pt x="610176" y="2119258"/>
                </a:lnTo>
                <a:lnTo>
                  <a:pt x="609779" y="2119583"/>
                </a:lnTo>
                <a:lnTo>
                  <a:pt x="609166" y="2119583"/>
                </a:lnTo>
                <a:lnTo>
                  <a:pt x="608769" y="2119871"/>
                </a:lnTo>
                <a:lnTo>
                  <a:pt x="608481" y="2119583"/>
                </a:lnTo>
                <a:lnTo>
                  <a:pt x="607796" y="2119475"/>
                </a:lnTo>
                <a:lnTo>
                  <a:pt x="607579" y="2119367"/>
                </a:lnTo>
                <a:lnTo>
                  <a:pt x="607579" y="2119078"/>
                </a:lnTo>
                <a:lnTo>
                  <a:pt x="606498" y="2117961"/>
                </a:lnTo>
                <a:lnTo>
                  <a:pt x="605776" y="2117961"/>
                </a:lnTo>
                <a:lnTo>
                  <a:pt x="605380" y="2117673"/>
                </a:lnTo>
                <a:lnTo>
                  <a:pt x="605091" y="2117673"/>
                </a:lnTo>
                <a:lnTo>
                  <a:pt x="604803" y="2117384"/>
                </a:lnTo>
                <a:lnTo>
                  <a:pt x="604370" y="2117384"/>
                </a:lnTo>
                <a:lnTo>
                  <a:pt x="604082" y="2117060"/>
                </a:lnTo>
                <a:lnTo>
                  <a:pt x="603685" y="2116988"/>
                </a:lnTo>
                <a:lnTo>
                  <a:pt x="603072" y="2116375"/>
                </a:lnTo>
                <a:lnTo>
                  <a:pt x="602387" y="2116375"/>
                </a:lnTo>
                <a:lnTo>
                  <a:pt x="600692" y="2114862"/>
                </a:lnTo>
                <a:lnTo>
                  <a:pt x="600404" y="2114789"/>
                </a:lnTo>
                <a:lnTo>
                  <a:pt x="600079" y="2114465"/>
                </a:lnTo>
                <a:lnTo>
                  <a:pt x="599683" y="2114465"/>
                </a:lnTo>
                <a:lnTo>
                  <a:pt x="599394" y="2114177"/>
                </a:lnTo>
                <a:lnTo>
                  <a:pt x="598998" y="2114177"/>
                </a:lnTo>
                <a:lnTo>
                  <a:pt x="597086" y="2112375"/>
                </a:lnTo>
                <a:lnTo>
                  <a:pt x="596401" y="2112303"/>
                </a:lnTo>
                <a:lnTo>
                  <a:pt x="595897" y="2111906"/>
                </a:lnTo>
                <a:lnTo>
                  <a:pt x="595897" y="2111582"/>
                </a:lnTo>
                <a:lnTo>
                  <a:pt x="595500" y="2111294"/>
                </a:lnTo>
                <a:lnTo>
                  <a:pt x="595608" y="2110681"/>
                </a:lnTo>
                <a:lnTo>
                  <a:pt x="595211" y="2110393"/>
                </a:lnTo>
                <a:lnTo>
                  <a:pt x="595211" y="2110068"/>
                </a:lnTo>
                <a:lnTo>
                  <a:pt x="594887" y="2109780"/>
                </a:lnTo>
                <a:lnTo>
                  <a:pt x="594995" y="2108879"/>
                </a:lnTo>
                <a:lnTo>
                  <a:pt x="594598" y="2108590"/>
                </a:lnTo>
                <a:lnTo>
                  <a:pt x="594598" y="2108302"/>
                </a:lnTo>
                <a:lnTo>
                  <a:pt x="594310" y="2107978"/>
                </a:lnTo>
                <a:lnTo>
                  <a:pt x="594310" y="2107689"/>
                </a:lnTo>
                <a:lnTo>
                  <a:pt x="593517" y="2106897"/>
                </a:lnTo>
                <a:lnTo>
                  <a:pt x="593084" y="2106897"/>
                </a:lnTo>
                <a:lnTo>
                  <a:pt x="592796" y="2106572"/>
                </a:lnTo>
                <a:lnTo>
                  <a:pt x="592399" y="2106788"/>
                </a:lnTo>
                <a:lnTo>
                  <a:pt x="592110" y="2106788"/>
                </a:lnTo>
                <a:lnTo>
                  <a:pt x="591894" y="2106680"/>
                </a:lnTo>
                <a:lnTo>
                  <a:pt x="591894" y="2106392"/>
                </a:lnTo>
                <a:lnTo>
                  <a:pt x="592291" y="2106068"/>
                </a:lnTo>
                <a:lnTo>
                  <a:pt x="592291" y="2105491"/>
                </a:lnTo>
                <a:lnTo>
                  <a:pt x="591714" y="2104878"/>
                </a:lnTo>
                <a:lnTo>
                  <a:pt x="592002" y="2104590"/>
                </a:lnTo>
                <a:lnTo>
                  <a:pt x="592002" y="2103076"/>
                </a:lnTo>
                <a:lnTo>
                  <a:pt x="591714" y="2102788"/>
                </a:lnTo>
                <a:lnTo>
                  <a:pt x="591714" y="2102464"/>
                </a:lnTo>
                <a:lnTo>
                  <a:pt x="591389" y="2102175"/>
                </a:lnTo>
                <a:lnTo>
                  <a:pt x="591389" y="2101887"/>
                </a:lnTo>
                <a:lnTo>
                  <a:pt x="591101" y="2101563"/>
                </a:lnTo>
                <a:lnTo>
                  <a:pt x="591101" y="2100662"/>
                </a:lnTo>
                <a:lnTo>
                  <a:pt x="591497" y="2100373"/>
                </a:lnTo>
                <a:lnTo>
                  <a:pt x="591497" y="2100085"/>
                </a:lnTo>
                <a:lnTo>
                  <a:pt x="591786" y="2099761"/>
                </a:lnTo>
                <a:lnTo>
                  <a:pt x="591894" y="2098968"/>
                </a:lnTo>
                <a:lnTo>
                  <a:pt x="591497" y="2098571"/>
                </a:lnTo>
                <a:lnTo>
                  <a:pt x="591497" y="2098391"/>
                </a:lnTo>
                <a:lnTo>
                  <a:pt x="590884" y="2097670"/>
                </a:lnTo>
                <a:lnTo>
                  <a:pt x="590884" y="2096769"/>
                </a:lnTo>
                <a:lnTo>
                  <a:pt x="590596" y="2096481"/>
                </a:lnTo>
                <a:lnTo>
                  <a:pt x="590596" y="2096265"/>
                </a:lnTo>
                <a:lnTo>
                  <a:pt x="590416" y="2096084"/>
                </a:lnTo>
                <a:lnTo>
                  <a:pt x="590091" y="2096084"/>
                </a:lnTo>
                <a:lnTo>
                  <a:pt x="589695" y="2096373"/>
                </a:lnTo>
                <a:lnTo>
                  <a:pt x="589406" y="2096373"/>
                </a:lnTo>
                <a:lnTo>
                  <a:pt x="589190" y="2096193"/>
                </a:lnTo>
                <a:lnTo>
                  <a:pt x="589190" y="2095904"/>
                </a:lnTo>
                <a:lnTo>
                  <a:pt x="589586" y="2095580"/>
                </a:lnTo>
                <a:lnTo>
                  <a:pt x="589586" y="2095292"/>
                </a:lnTo>
                <a:lnTo>
                  <a:pt x="589911" y="2094967"/>
                </a:lnTo>
                <a:lnTo>
                  <a:pt x="589983" y="2093778"/>
                </a:lnTo>
                <a:lnTo>
                  <a:pt x="589586" y="2093490"/>
                </a:lnTo>
                <a:lnTo>
                  <a:pt x="589695" y="2092877"/>
                </a:lnTo>
                <a:lnTo>
                  <a:pt x="589190" y="2092480"/>
                </a:lnTo>
                <a:lnTo>
                  <a:pt x="589009" y="2092589"/>
                </a:lnTo>
                <a:lnTo>
                  <a:pt x="589009" y="2092877"/>
                </a:lnTo>
                <a:lnTo>
                  <a:pt x="589298" y="2093165"/>
                </a:lnTo>
                <a:lnTo>
                  <a:pt x="589298" y="2093490"/>
                </a:lnTo>
                <a:lnTo>
                  <a:pt x="589622" y="2093778"/>
                </a:lnTo>
                <a:lnTo>
                  <a:pt x="589622" y="2094102"/>
                </a:lnTo>
                <a:lnTo>
                  <a:pt x="589298" y="2094391"/>
                </a:lnTo>
                <a:lnTo>
                  <a:pt x="589298" y="2095003"/>
                </a:lnTo>
                <a:lnTo>
                  <a:pt x="588613" y="2095580"/>
                </a:lnTo>
                <a:lnTo>
                  <a:pt x="588505" y="2096193"/>
                </a:lnTo>
                <a:lnTo>
                  <a:pt x="588216" y="2096481"/>
                </a:lnTo>
                <a:lnTo>
                  <a:pt x="588216" y="2096805"/>
                </a:lnTo>
                <a:lnTo>
                  <a:pt x="587820" y="2096985"/>
                </a:lnTo>
                <a:lnTo>
                  <a:pt x="587820" y="2098175"/>
                </a:lnTo>
                <a:lnTo>
                  <a:pt x="588108" y="2098499"/>
                </a:lnTo>
                <a:lnTo>
                  <a:pt x="588108" y="2098788"/>
                </a:lnTo>
                <a:lnTo>
                  <a:pt x="588324" y="2098968"/>
                </a:lnTo>
                <a:lnTo>
                  <a:pt x="588613" y="2098968"/>
                </a:lnTo>
                <a:lnTo>
                  <a:pt x="588793" y="2099184"/>
                </a:lnTo>
                <a:lnTo>
                  <a:pt x="588721" y="2099689"/>
                </a:lnTo>
                <a:lnTo>
                  <a:pt x="589406" y="2100373"/>
                </a:lnTo>
                <a:lnTo>
                  <a:pt x="589406" y="2100590"/>
                </a:lnTo>
                <a:lnTo>
                  <a:pt x="589226" y="2100770"/>
                </a:lnTo>
                <a:lnTo>
                  <a:pt x="588505" y="2100770"/>
                </a:lnTo>
                <a:lnTo>
                  <a:pt x="588216" y="2101094"/>
                </a:lnTo>
                <a:lnTo>
                  <a:pt x="587892" y="2100662"/>
                </a:lnTo>
                <a:lnTo>
                  <a:pt x="587495" y="2100986"/>
                </a:lnTo>
                <a:lnTo>
                  <a:pt x="587207" y="2100986"/>
                </a:lnTo>
                <a:lnTo>
                  <a:pt x="587026" y="2101166"/>
                </a:lnTo>
                <a:lnTo>
                  <a:pt x="587026" y="2101491"/>
                </a:lnTo>
                <a:lnTo>
                  <a:pt x="586125" y="2102175"/>
                </a:lnTo>
                <a:lnTo>
                  <a:pt x="585728" y="2102175"/>
                </a:lnTo>
                <a:lnTo>
                  <a:pt x="585404" y="2102500"/>
                </a:lnTo>
                <a:lnTo>
                  <a:pt x="585115" y="2102392"/>
                </a:lnTo>
                <a:lnTo>
                  <a:pt x="584430" y="2102968"/>
                </a:lnTo>
                <a:lnTo>
                  <a:pt x="583997" y="2102968"/>
                </a:lnTo>
                <a:lnTo>
                  <a:pt x="583709" y="2103293"/>
                </a:lnTo>
                <a:lnTo>
                  <a:pt x="583312" y="2103293"/>
                </a:lnTo>
                <a:lnTo>
                  <a:pt x="583132" y="2103401"/>
                </a:lnTo>
                <a:lnTo>
                  <a:pt x="583132" y="2103977"/>
                </a:lnTo>
                <a:lnTo>
                  <a:pt x="582807" y="2104302"/>
                </a:lnTo>
                <a:lnTo>
                  <a:pt x="582699" y="2105779"/>
                </a:lnTo>
                <a:lnTo>
                  <a:pt x="582411" y="2105996"/>
                </a:lnTo>
                <a:lnTo>
                  <a:pt x="582303" y="2106897"/>
                </a:lnTo>
                <a:lnTo>
                  <a:pt x="581618" y="2107473"/>
                </a:lnTo>
                <a:lnTo>
                  <a:pt x="581618" y="2109564"/>
                </a:lnTo>
                <a:lnTo>
                  <a:pt x="581906" y="2109852"/>
                </a:lnTo>
                <a:lnTo>
                  <a:pt x="581906" y="2110176"/>
                </a:lnTo>
                <a:lnTo>
                  <a:pt x="582231" y="2110465"/>
                </a:lnTo>
                <a:lnTo>
                  <a:pt x="582231" y="2111366"/>
                </a:lnTo>
                <a:lnTo>
                  <a:pt x="582411" y="2111546"/>
                </a:lnTo>
                <a:lnTo>
                  <a:pt x="582699" y="2111257"/>
                </a:lnTo>
                <a:lnTo>
                  <a:pt x="583204" y="2111654"/>
                </a:lnTo>
                <a:lnTo>
                  <a:pt x="583204" y="2112267"/>
                </a:lnTo>
                <a:lnTo>
                  <a:pt x="583529" y="2112555"/>
                </a:lnTo>
                <a:lnTo>
                  <a:pt x="583529" y="2113744"/>
                </a:lnTo>
                <a:lnTo>
                  <a:pt x="583601" y="2113960"/>
                </a:lnTo>
                <a:lnTo>
                  <a:pt x="583997" y="2113960"/>
                </a:lnTo>
                <a:lnTo>
                  <a:pt x="584106" y="2114069"/>
                </a:lnTo>
                <a:lnTo>
                  <a:pt x="584106" y="2114645"/>
                </a:lnTo>
                <a:lnTo>
                  <a:pt x="583817" y="2114934"/>
                </a:lnTo>
                <a:lnTo>
                  <a:pt x="583817" y="2115258"/>
                </a:lnTo>
                <a:lnTo>
                  <a:pt x="584106" y="2115546"/>
                </a:lnTo>
                <a:lnTo>
                  <a:pt x="583997" y="2117961"/>
                </a:lnTo>
                <a:lnTo>
                  <a:pt x="584322" y="2118249"/>
                </a:lnTo>
                <a:lnTo>
                  <a:pt x="584322" y="2119439"/>
                </a:lnTo>
                <a:lnTo>
                  <a:pt x="584610" y="2119763"/>
                </a:lnTo>
                <a:lnTo>
                  <a:pt x="584610" y="2120340"/>
                </a:lnTo>
                <a:lnTo>
                  <a:pt x="584899" y="2120664"/>
                </a:lnTo>
                <a:lnTo>
                  <a:pt x="584899" y="2121241"/>
                </a:lnTo>
                <a:lnTo>
                  <a:pt x="585295" y="2121565"/>
                </a:lnTo>
                <a:lnTo>
                  <a:pt x="585223" y="2122754"/>
                </a:lnTo>
                <a:lnTo>
                  <a:pt x="585512" y="2123043"/>
                </a:lnTo>
                <a:lnTo>
                  <a:pt x="585512" y="2123944"/>
                </a:lnTo>
                <a:lnTo>
                  <a:pt x="585908" y="2124268"/>
                </a:lnTo>
                <a:lnTo>
                  <a:pt x="585836" y="2124556"/>
                </a:lnTo>
                <a:lnTo>
                  <a:pt x="586702" y="2125349"/>
                </a:lnTo>
                <a:lnTo>
                  <a:pt x="588721" y="2125349"/>
                </a:lnTo>
                <a:lnTo>
                  <a:pt x="590091" y="2126647"/>
                </a:lnTo>
                <a:lnTo>
                  <a:pt x="590416" y="2126358"/>
                </a:lnTo>
                <a:lnTo>
                  <a:pt x="590704" y="2126358"/>
                </a:lnTo>
                <a:lnTo>
                  <a:pt x="591101" y="2126647"/>
                </a:lnTo>
                <a:lnTo>
                  <a:pt x="591822" y="2126647"/>
                </a:lnTo>
                <a:lnTo>
                  <a:pt x="592110" y="2126971"/>
                </a:lnTo>
                <a:lnTo>
                  <a:pt x="593084" y="2127043"/>
                </a:lnTo>
                <a:lnTo>
                  <a:pt x="594779" y="2128557"/>
                </a:lnTo>
                <a:lnTo>
                  <a:pt x="595788" y="2128557"/>
                </a:lnTo>
                <a:lnTo>
                  <a:pt x="596185" y="2128953"/>
                </a:lnTo>
                <a:lnTo>
                  <a:pt x="596473" y="2128953"/>
                </a:lnTo>
                <a:lnTo>
                  <a:pt x="596798" y="2129242"/>
                </a:lnTo>
                <a:lnTo>
                  <a:pt x="597195" y="2129242"/>
                </a:lnTo>
                <a:lnTo>
                  <a:pt x="597988" y="2130034"/>
                </a:lnTo>
                <a:lnTo>
                  <a:pt x="597988" y="2130359"/>
                </a:lnTo>
                <a:lnTo>
                  <a:pt x="598096" y="2130431"/>
                </a:lnTo>
                <a:lnTo>
                  <a:pt x="598493" y="2130431"/>
                </a:lnTo>
                <a:lnTo>
                  <a:pt x="598673" y="2130647"/>
                </a:lnTo>
                <a:lnTo>
                  <a:pt x="598673" y="2130935"/>
                </a:lnTo>
                <a:lnTo>
                  <a:pt x="598961" y="2131260"/>
                </a:lnTo>
                <a:lnTo>
                  <a:pt x="598961" y="2131548"/>
                </a:lnTo>
                <a:lnTo>
                  <a:pt x="599286" y="2131873"/>
                </a:lnTo>
                <a:lnTo>
                  <a:pt x="599286" y="2132737"/>
                </a:lnTo>
                <a:lnTo>
                  <a:pt x="599574" y="2133062"/>
                </a:lnTo>
                <a:lnTo>
                  <a:pt x="599574" y="2133639"/>
                </a:lnTo>
                <a:lnTo>
                  <a:pt x="599899" y="2133963"/>
                </a:lnTo>
                <a:lnTo>
                  <a:pt x="599899" y="2135657"/>
                </a:lnTo>
                <a:lnTo>
                  <a:pt x="599466" y="2136053"/>
                </a:lnTo>
                <a:lnTo>
                  <a:pt x="599466" y="2137459"/>
                </a:lnTo>
                <a:lnTo>
                  <a:pt x="598601" y="2138144"/>
                </a:lnTo>
                <a:lnTo>
                  <a:pt x="597880" y="2138144"/>
                </a:lnTo>
                <a:lnTo>
                  <a:pt x="596582" y="2136954"/>
                </a:lnTo>
                <a:lnTo>
                  <a:pt x="596185" y="2136954"/>
                </a:lnTo>
                <a:lnTo>
                  <a:pt x="595680" y="2136450"/>
                </a:lnTo>
                <a:lnTo>
                  <a:pt x="595680" y="2136161"/>
                </a:lnTo>
                <a:lnTo>
                  <a:pt x="595608" y="2136053"/>
                </a:lnTo>
                <a:lnTo>
                  <a:pt x="594887" y="2135945"/>
                </a:lnTo>
                <a:lnTo>
                  <a:pt x="594418" y="2136450"/>
                </a:lnTo>
                <a:lnTo>
                  <a:pt x="594310" y="2137963"/>
                </a:lnTo>
                <a:lnTo>
                  <a:pt x="594526" y="2138035"/>
                </a:lnTo>
                <a:lnTo>
                  <a:pt x="595103" y="2138035"/>
                </a:lnTo>
                <a:lnTo>
                  <a:pt x="595608" y="2138540"/>
                </a:lnTo>
                <a:lnTo>
                  <a:pt x="595608" y="2139441"/>
                </a:lnTo>
                <a:lnTo>
                  <a:pt x="596005" y="2139729"/>
                </a:lnTo>
                <a:lnTo>
                  <a:pt x="595897" y="2142432"/>
                </a:lnTo>
                <a:lnTo>
                  <a:pt x="595716" y="2142540"/>
                </a:lnTo>
                <a:lnTo>
                  <a:pt x="595320" y="2142540"/>
                </a:lnTo>
                <a:lnTo>
                  <a:pt x="594707" y="2143117"/>
                </a:lnTo>
                <a:lnTo>
                  <a:pt x="594022" y="2143117"/>
                </a:lnTo>
                <a:lnTo>
                  <a:pt x="593409" y="2143550"/>
                </a:lnTo>
                <a:lnTo>
                  <a:pt x="593409" y="2144126"/>
                </a:lnTo>
                <a:lnTo>
                  <a:pt x="593913" y="2144523"/>
                </a:lnTo>
                <a:lnTo>
                  <a:pt x="594310" y="2144523"/>
                </a:lnTo>
                <a:lnTo>
                  <a:pt x="594887" y="2145243"/>
                </a:lnTo>
                <a:lnTo>
                  <a:pt x="596582" y="2145243"/>
                </a:lnTo>
                <a:lnTo>
                  <a:pt x="596798" y="2145424"/>
                </a:lnTo>
                <a:lnTo>
                  <a:pt x="596690" y="2147118"/>
                </a:lnTo>
                <a:lnTo>
                  <a:pt x="596401" y="2147442"/>
                </a:lnTo>
                <a:lnTo>
                  <a:pt x="596401" y="2148307"/>
                </a:lnTo>
                <a:lnTo>
                  <a:pt x="596690" y="2148631"/>
                </a:lnTo>
                <a:lnTo>
                  <a:pt x="596690" y="2149532"/>
                </a:lnTo>
                <a:lnTo>
                  <a:pt x="595897" y="2150109"/>
                </a:lnTo>
                <a:lnTo>
                  <a:pt x="595897" y="2150433"/>
                </a:lnTo>
                <a:lnTo>
                  <a:pt x="596293" y="2150722"/>
                </a:lnTo>
                <a:lnTo>
                  <a:pt x="595897" y="2151010"/>
                </a:lnTo>
                <a:lnTo>
                  <a:pt x="595897" y="2152235"/>
                </a:lnTo>
                <a:lnTo>
                  <a:pt x="595211" y="2152704"/>
                </a:lnTo>
                <a:lnTo>
                  <a:pt x="595211" y="2153317"/>
                </a:lnTo>
                <a:lnTo>
                  <a:pt x="594815" y="2153605"/>
                </a:lnTo>
                <a:lnTo>
                  <a:pt x="594815" y="2154218"/>
                </a:lnTo>
                <a:lnTo>
                  <a:pt x="594094" y="2154830"/>
                </a:lnTo>
                <a:lnTo>
                  <a:pt x="594022" y="2155407"/>
                </a:lnTo>
                <a:lnTo>
                  <a:pt x="594707" y="2156020"/>
                </a:lnTo>
                <a:lnTo>
                  <a:pt x="594598" y="2158110"/>
                </a:lnTo>
                <a:lnTo>
                  <a:pt x="594310" y="2158398"/>
                </a:lnTo>
                <a:lnTo>
                  <a:pt x="594310" y="2158903"/>
                </a:lnTo>
                <a:lnTo>
                  <a:pt x="593913" y="2159191"/>
                </a:lnTo>
                <a:lnTo>
                  <a:pt x="593913" y="2160092"/>
                </a:lnTo>
                <a:lnTo>
                  <a:pt x="594202" y="2160416"/>
                </a:lnTo>
                <a:lnTo>
                  <a:pt x="594202" y="2161606"/>
                </a:lnTo>
                <a:lnTo>
                  <a:pt x="594526" y="2161894"/>
                </a:lnTo>
                <a:lnTo>
                  <a:pt x="594526" y="2163408"/>
                </a:lnTo>
                <a:lnTo>
                  <a:pt x="594598" y="2163480"/>
                </a:lnTo>
                <a:lnTo>
                  <a:pt x="595320" y="2163588"/>
                </a:lnTo>
                <a:lnTo>
                  <a:pt x="595716" y="2163912"/>
                </a:lnTo>
                <a:lnTo>
                  <a:pt x="596005" y="2163588"/>
                </a:lnTo>
                <a:lnTo>
                  <a:pt x="596726" y="2163588"/>
                </a:lnTo>
                <a:lnTo>
                  <a:pt x="596906" y="2163804"/>
                </a:lnTo>
                <a:lnTo>
                  <a:pt x="596798" y="2164994"/>
                </a:lnTo>
                <a:lnTo>
                  <a:pt x="597519" y="2165606"/>
                </a:lnTo>
                <a:lnTo>
                  <a:pt x="597519" y="2166183"/>
                </a:lnTo>
                <a:lnTo>
                  <a:pt x="597123" y="2166507"/>
                </a:lnTo>
                <a:lnTo>
                  <a:pt x="597123" y="2167372"/>
                </a:lnTo>
                <a:lnTo>
                  <a:pt x="596726" y="2167588"/>
                </a:lnTo>
                <a:lnTo>
                  <a:pt x="596726" y="2168201"/>
                </a:lnTo>
                <a:lnTo>
                  <a:pt x="596401" y="2168489"/>
                </a:lnTo>
                <a:lnTo>
                  <a:pt x="596401" y="2168778"/>
                </a:lnTo>
                <a:lnTo>
                  <a:pt x="594923" y="2169895"/>
                </a:lnTo>
                <a:lnTo>
                  <a:pt x="594923" y="2170292"/>
                </a:lnTo>
                <a:lnTo>
                  <a:pt x="595320" y="2170580"/>
                </a:lnTo>
                <a:lnTo>
                  <a:pt x="595211" y="2171481"/>
                </a:lnTo>
                <a:lnTo>
                  <a:pt x="595139" y="2171589"/>
                </a:lnTo>
                <a:lnTo>
                  <a:pt x="594707" y="2171589"/>
                </a:lnTo>
                <a:lnTo>
                  <a:pt x="594238" y="2171084"/>
                </a:lnTo>
                <a:lnTo>
                  <a:pt x="594238" y="2170796"/>
                </a:lnTo>
                <a:lnTo>
                  <a:pt x="593733" y="2170364"/>
                </a:lnTo>
                <a:lnTo>
                  <a:pt x="593517" y="2170472"/>
                </a:lnTo>
                <a:lnTo>
                  <a:pt x="593517" y="2170796"/>
                </a:lnTo>
                <a:lnTo>
                  <a:pt x="593913" y="2171084"/>
                </a:lnTo>
                <a:lnTo>
                  <a:pt x="593913" y="2171409"/>
                </a:lnTo>
                <a:lnTo>
                  <a:pt x="594238" y="2171697"/>
                </a:lnTo>
                <a:lnTo>
                  <a:pt x="594238" y="2171985"/>
                </a:lnTo>
                <a:lnTo>
                  <a:pt x="593841" y="2172274"/>
                </a:lnTo>
                <a:lnTo>
                  <a:pt x="593841" y="2173175"/>
                </a:lnTo>
                <a:lnTo>
                  <a:pt x="592435" y="2174292"/>
                </a:lnTo>
                <a:lnTo>
                  <a:pt x="592435" y="2174580"/>
                </a:lnTo>
                <a:lnTo>
                  <a:pt x="592219" y="2174797"/>
                </a:lnTo>
                <a:lnTo>
                  <a:pt x="591822" y="2174688"/>
                </a:lnTo>
                <a:lnTo>
                  <a:pt x="591029" y="2175481"/>
                </a:lnTo>
                <a:lnTo>
                  <a:pt x="591029" y="2175698"/>
                </a:lnTo>
                <a:lnTo>
                  <a:pt x="590848" y="2175878"/>
                </a:lnTo>
                <a:lnTo>
                  <a:pt x="590452" y="2175878"/>
                </a:lnTo>
                <a:lnTo>
                  <a:pt x="590344" y="2175986"/>
                </a:lnTo>
                <a:lnTo>
                  <a:pt x="590235" y="2176887"/>
                </a:lnTo>
                <a:lnTo>
                  <a:pt x="590163" y="2176995"/>
                </a:lnTo>
                <a:lnTo>
                  <a:pt x="589045" y="2176995"/>
                </a:lnTo>
                <a:lnTo>
                  <a:pt x="587639" y="2178184"/>
                </a:lnTo>
                <a:lnTo>
                  <a:pt x="586954" y="2177572"/>
                </a:lnTo>
                <a:lnTo>
                  <a:pt x="585656" y="2177464"/>
                </a:lnTo>
                <a:lnTo>
                  <a:pt x="585259" y="2177788"/>
                </a:lnTo>
                <a:lnTo>
                  <a:pt x="584971" y="2177788"/>
                </a:lnTo>
                <a:lnTo>
                  <a:pt x="584574" y="2177464"/>
                </a:lnTo>
                <a:lnTo>
                  <a:pt x="584250" y="2177464"/>
                </a:lnTo>
                <a:lnTo>
                  <a:pt x="584069" y="2177283"/>
                </a:lnTo>
                <a:lnTo>
                  <a:pt x="584069" y="2176995"/>
                </a:lnTo>
                <a:lnTo>
                  <a:pt x="583961" y="2176779"/>
                </a:lnTo>
                <a:lnTo>
                  <a:pt x="583565" y="2176779"/>
                </a:lnTo>
                <a:lnTo>
                  <a:pt x="582988" y="2176166"/>
                </a:lnTo>
                <a:lnTo>
                  <a:pt x="582591" y="2176166"/>
                </a:lnTo>
                <a:lnTo>
                  <a:pt x="581870" y="2175589"/>
                </a:lnTo>
                <a:lnTo>
                  <a:pt x="581581" y="2175589"/>
                </a:lnTo>
                <a:lnTo>
                  <a:pt x="580572" y="2174688"/>
                </a:lnTo>
                <a:lnTo>
                  <a:pt x="580283" y="2174580"/>
                </a:lnTo>
                <a:lnTo>
                  <a:pt x="580067" y="2174508"/>
                </a:lnTo>
                <a:lnTo>
                  <a:pt x="580067" y="2174184"/>
                </a:lnTo>
                <a:lnTo>
                  <a:pt x="579274" y="2173391"/>
                </a:lnTo>
                <a:lnTo>
                  <a:pt x="578877" y="2173391"/>
                </a:lnTo>
                <a:lnTo>
                  <a:pt x="578300" y="2172778"/>
                </a:lnTo>
                <a:lnTo>
                  <a:pt x="577904" y="2172778"/>
                </a:lnTo>
                <a:lnTo>
                  <a:pt x="576894" y="2171805"/>
                </a:lnTo>
                <a:lnTo>
                  <a:pt x="576605" y="2171805"/>
                </a:lnTo>
                <a:lnTo>
                  <a:pt x="576209" y="2171481"/>
                </a:lnTo>
                <a:lnTo>
                  <a:pt x="575884" y="2171481"/>
                </a:lnTo>
                <a:lnTo>
                  <a:pt x="575199" y="2170904"/>
                </a:lnTo>
                <a:lnTo>
                  <a:pt x="573216" y="2170796"/>
                </a:lnTo>
                <a:lnTo>
                  <a:pt x="572819" y="2170508"/>
                </a:lnTo>
                <a:lnTo>
                  <a:pt x="572495" y="2170508"/>
                </a:lnTo>
                <a:lnTo>
                  <a:pt x="572206" y="2170183"/>
                </a:lnTo>
                <a:lnTo>
                  <a:pt x="571089" y="2170183"/>
                </a:lnTo>
                <a:lnTo>
                  <a:pt x="570800" y="2169787"/>
                </a:lnTo>
                <a:lnTo>
                  <a:pt x="570403" y="2169787"/>
                </a:lnTo>
                <a:lnTo>
                  <a:pt x="570115" y="2169499"/>
                </a:lnTo>
                <a:lnTo>
                  <a:pt x="569790" y="2169499"/>
                </a:lnTo>
                <a:lnTo>
                  <a:pt x="569105" y="2168886"/>
                </a:lnTo>
                <a:lnTo>
                  <a:pt x="568817" y="2168886"/>
                </a:lnTo>
                <a:lnTo>
                  <a:pt x="568384" y="2168598"/>
                </a:lnTo>
                <a:lnTo>
                  <a:pt x="568096" y="2168598"/>
                </a:lnTo>
                <a:lnTo>
                  <a:pt x="567699" y="2168273"/>
                </a:lnTo>
                <a:lnTo>
                  <a:pt x="567411" y="2168273"/>
                </a:lnTo>
                <a:lnTo>
                  <a:pt x="566798" y="2167588"/>
                </a:lnTo>
                <a:lnTo>
                  <a:pt x="566401" y="2167588"/>
                </a:lnTo>
                <a:lnTo>
                  <a:pt x="566185" y="2167480"/>
                </a:lnTo>
                <a:lnTo>
                  <a:pt x="566185" y="2167192"/>
                </a:lnTo>
                <a:lnTo>
                  <a:pt x="566113" y="2166976"/>
                </a:lnTo>
                <a:lnTo>
                  <a:pt x="565716" y="2166976"/>
                </a:lnTo>
                <a:lnTo>
                  <a:pt x="564418" y="2165786"/>
                </a:lnTo>
                <a:lnTo>
                  <a:pt x="564129" y="2165678"/>
                </a:lnTo>
                <a:lnTo>
                  <a:pt x="563697" y="2165390"/>
                </a:lnTo>
                <a:lnTo>
                  <a:pt x="563408" y="2165390"/>
                </a:lnTo>
                <a:lnTo>
                  <a:pt x="562903" y="2164994"/>
                </a:lnTo>
                <a:lnTo>
                  <a:pt x="562903" y="2164669"/>
                </a:lnTo>
                <a:lnTo>
                  <a:pt x="561641" y="2163408"/>
                </a:lnTo>
                <a:lnTo>
                  <a:pt x="561641" y="2163083"/>
                </a:lnTo>
                <a:lnTo>
                  <a:pt x="561209" y="2162795"/>
                </a:lnTo>
                <a:lnTo>
                  <a:pt x="561209" y="2162471"/>
                </a:lnTo>
                <a:lnTo>
                  <a:pt x="560343" y="2161606"/>
                </a:lnTo>
                <a:lnTo>
                  <a:pt x="560343" y="2161281"/>
                </a:lnTo>
                <a:lnTo>
                  <a:pt x="559838" y="2160777"/>
                </a:lnTo>
                <a:lnTo>
                  <a:pt x="559117" y="2160777"/>
                </a:lnTo>
                <a:lnTo>
                  <a:pt x="558721" y="2160489"/>
                </a:lnTo>
                <a:lnTo>
                  <a:pt x="557747" y="2160489"/>
                </a:lnTo>
                <a:lnTo>
                  <a:pt x="557639" y="2160308"/>
                </a:lnTo>
                <a:lnTo>
                  <a:pt x="557639" y="2159696"/>
                </a:lnTo>
                <a:lnTo>
                  <a:pt x="557927" y="2159407"/>
                </a:lnTo>
                <a:lnTo>
                  <a:pt x="557927" y="2159083"/>
                </a:lnTo>
                <a:lnTo>
                  <a:pt x="558360" y="2158903"/>
                </a:lnTo>
                <a:lnTo>
                  <a:pt x="557350" y="2157894"/>
                </a:lnTo>
                <a:lnTo>
                  <a:pt x="557350" y="2157281"/>
                </a:lnTo>
                <a:lnTo>
                  <a:pt x="557062" y="2156993"/>
                </a:lnTo>
                <a:lnTo>
                  <a:pt x="557062" y="2156704"/>
                </a:lnTo>
                <a:lnTo>
                  <a:pt x="556846" y="2156596"/>
                </a:lnTo>
                <a:lnTo>
                  <a:pt x="556557" y="2156596"/>
                </a:lnTo>
                <a:lnTo>
                  <a:pt x="556160" y="2156308"/>
                </a:lnTo>
                <a:lnTo>
                  <a:pt x="555836" y="2156200"/>
                </a:lnTo>
                <a:lnTo>
                  <a:pt x="555547" y="2155911"/>
                </a:lnTo>
                <a:lnTo>
                  <a:pt x="554862" y="2155911"/>
                </a:lnTo>
                <a:lnTo>
                  <a:pt x="554538" y="2155587"/>
                </a:lnTo>
                <a:lnTo>
                  <a:pt x="553456" y="2155479"/>
                </a:lnTo>
                <a:lnTo>
                  <a:pt x="553132" y="2155911"/>
                </a:lnTo>
                <a:lnTo>
                  <a:pt x="552735" y="2155803"/>
                </a:lnTo>
                <a:lnTo>
                  <a:pt x="552446" y="2155479"/>
                </a:lnTo>
                <a:lnTo>
                  <a:pt x="552158" y="2155479"/>
                </a:lnTo>
                <a:lnTo>
                  <a:pt x="551653" y="2155010"/>
                </a:lnTo>
                <a:lnTo>
                  <a:pt x="551653" y="2154794"/>
                </a:lnTo>
                <a:lnTo>
                  <a:pt x="550644" y="2153821"/>
                </a:lnTo>
                <a:lnTo>
                  <a:pt x="550644" y="2152596"/>
                </a:lnTo>
                <a:lnTo>
                  <a:pt x="550355" y="2152307"/>
                </a:lnTo>
                <a:lnTo>
                  <a:pt x="550463" y="2150001"/>
                </a:lnTo>
                <a:lnTo>
                  <a:pt x="549958" y="2149496"/>
                </a:lnTo>
                <a:lnTo>
                  <a:pt x="549562" y="2149496"/>
                </a:lnTo>
                <a:lnTo>
                  <a:pt x="548769" y="2148703"/>
                </a:lnTo>
                <a:lnTo>
                  <a:pt x="548769" y="2148415"/>
                </a:lnTo>
                <a:lnTo>
                  <a:pt x="548444" y="2148127"/>
                </a:lnTo>
                <a:lnTo>
                  <a:pt x="548444" y="2146613"/>
                </a:lnTo>
                <a:lnTo>
                  <a:pt x="549165" y="2146000"/>
                </a:lnTo>
                <a:lnTo>
                  <a:pt x="549165" y="2145820"/>
                </a:lnTo>
                <a:lnTo>
                  <a:pt x="548841" y="2145496"/>
                </a:lnTo>
                <a:lnTo>
                  <a:pt x="548841" y="2145099"/>
                </a:lnTo>
                <a:lnTo>
                  <a:pt x="547867" y="2144234"/>
                </a:lnTo>
                <a:lnTo>
                  <a:pt x="547867" y="2143910"/>
                </a:lnTo>
                <a:lnTo>
                  <a:pt x="547543" y="2143622"/>
                </a:lnTo>
                <a:lnTo>
                  <a:pt x="547543" y="2143297"/>
                </a:lnTo>
                <a:lnTo>
                  <a:pt x="546966" y="2142721"/>
                </a:lnTo>
                <a:lnTo>
                  <a:pt x="546966" y="2142108"/>
                </a:lnTo>
                <a:lnTo>
                  <a:pt x="546677" y="2141820"/>
                </a:lnTo>
                <a:lnTo>
                  <a:pt x="546677" y="2141495"/>
                </a:lnTo>
                <a:lnTo>
                  <a:pt x="546172" y="2141027"/>
                </a:lnTo>
                <a:lnTo>
                  <a:pt x="545055" y="2141027"/>
                </a:lnTo>
                <a:lnTo>
                  <a:pt x="544982" y="2140811"/>
                </a:lnTo>
                <a:lnTo>
                  <a:pt x="544982" y="2140198"/>
                </a:lnTo>
                <a:lnTo>
                  <a:pt x="544478" y="2139801"/>
                </a:lnTo>
                <a:lnTo>
                  <a:pt x="543468" y="2139729"/>
                </a:lnTo>
                <a:lnTo>
                  <a:pt x="542494" y="2138828"/>
                </a:lnTo>
                <a:lnTo>
                  <a:pt x="542098" y="2138828"/>
                </a:lnTo>
                <a:lnTo>
                  <a:pt x="541773" y="2139117"/>
                </a:lnTo>
                <a:lnTo>
                  <a:pt x="541377" y="2139117"/>
                </a:lnTo>
                <a:lnTo>
                  <a:pt x="541088" y="2138828"/>
                </a:lnTo>
                <a:lnTo>
                  <a:pt x="540692" y="2138828"/>
                </a:lnTo>
                <a:lnTo>
                  <a:pt x="538095" y="2136342"/>
                </a:lnTo>
                <a:lnTo>
                  <a:pt x="537807" y="2136342"/>
                </a:lnTo>
                <a:lnTo>
                  <a:pt x="536112" y="2134720"/>
                </a:lnTo>
                <a:lnTo>
                  <a:pt x="535788" y="2134720"/>
                </a:lnTo>
                <a:lnTo>
                  <a:pt x="535103" y="2134143"/>
                </a:lnTo>
                <a:lnTo>
                  <a:pt x="534778" y="2134143"/>
                </a:lnTo>
                <a:lnTo>
                  <a:pt x="534381" y="2133819"/>
                </a:lnTo>
                <a:lnTo>
                  <a:pt x="534093" y="2133819"/>
                </a:lnTo>
                <a:lnTo>
                  <a:pt x="533408" y="2133134"/>
                </a:lnTo>
                <a:lnTo>
                  <a:pt x="533083" y="2133134"/>
                </a:lnTo>
                <a:lnTo>
                  <a:pt x="532110" y="2132233"/>
                </a:lnTo>
                <a:lnTo>
                  <a:pt x="531713" y="2132233"/>
                </a:lnTo>
                <a:lnTo>
                  <a:pt x="529622" y="2130143"/>
                </a:lnTo>
                <a:lnTo>
                  <a:pt x="529622" y="2129926"/>
                </a:lnTo>
                <a:lnTo>
                  <a:pt x="528612" y="2128953"/>
                </a:lnTo>
                <a:lnTo>
                  <a:pt x="528612" y="2128341"/>
                </a:lnTo>
                <a:lnTo>
                  <a:pt x="527999" y="2127728"/>
                </a:lnTo>
                <a:lnTo>
                  <a:pt x="527999" y="2127440"/>
                </a:lnTo>
                <a:lnTo>
                  <a:pt x="527819" y="2127331"/>
                </a:lnTo>
                <a:lnTo>
                  <a:pt x="527530" y="2127331"/>
                </a:lnTo>
                <a:lnTo>
                  <a:pt x="527314" y="2127151"/>
                </a:lnTo>
                <a:lnTo>
                  <a:pt x="527314" y="2126863"/>
                </a:lnTo>
                <a:lnTo>
                  <a:pt x="525727" y="2125349"/>
                </a:lnTo>
                <a:lnTo>
                  <a:pt x="525727" y="2125061"/>
                </a:lnTo>
                <a:lnTo>
                  <a:pt x="525331" y="2124664"/>
                </a:lnTo>
                <a:lnTo>
                  <a:pt x="525331" y="2124160"/>
                </a:lnTo>
                <a:lnTo>
                  <a:pt x="524213" y="2123043"/>
                </a:lnTo>
                <a:lnTo>
                  <a:pt x="523925" y="2123043"/>
                </a:lnTo>
                <a:lnTo>
                  <a:pt x="523528" y="2122646"/>
                </a:lnTo>
                <a:lnTo>
                  <a:pt x="522843" y="2122646"/>
                </a:lnTo>
                <a:lnTo>
                  <a:pt x="522518" y="2122358"/>
                </a:lnTo>
                <a:lnTo>
                  <a:pt x="521545" y="2122358"/>
                </a:lnTo>
                <a:lnTo>
                  <a:pt x="521220" y="2122034"/>
                </a:lnTo>
                <a:lnTo>
                  <a:pt x="518840" y="2121961"/>
                </a:lnTo>
                <a:lnTo>
                  <a:pt x="518444" y="2121637"/>
                </a:lnTo>
                <a:lnTo>
                  <a:pt x="517037" y="2121565"/>
                </a:lnTo>
                <a:lnTo>
                  <a:pt x="516460" y="2120952"/>
                </a:lnTo>
                <a:lnTo>
                  <a:pt x="516064" y="2120952"/>
                </a:lnTo>
                <a:lnTo>
                  <a:pt x="515054" y="2121745"/>
                </a:lnTo>
                <a:lnTo>
                  <a:pt x="514766" y="2121745"/>
                </a:lnTo>
                <a:lnTo>
                  <a:pt x="514369" y="2122034"/>
                </a:lnTo>
                <a:lnTo>
                  <a:pt x="513648" y="2122034"/>
                </a:lnTo>
                <a:lnTo>
                  <a:pt x="512674" y="2121060"/>
                </a:lnTo>
                <a:lnTo>
                  <a:pt x="511953" y="2121060"/>
                </a:lnTo>
                <a:lnTo>
                  <a:pt x="511376" y="2120448"/>
                </a:lnTo>
                <a:lnTo>
                  <a:pt x="510944" y="2120448"/>
                </a:lnTo>
                <a:lnTo>
                  <a:pt x="510655" y="2120051"/>
                </a:lnTo>
                <a:lnTo>
                  <a:pt x="510367" y="2120051"/>
                </a:lnTo>
                <a:lnTo>
                  <a:pt x="509970" y="2119763"/>
                </a:lnTo>
                <a:lnTo>
                  <a:pt x="509645" y="2119763"/>
                </a:lnTo>
                <a:lnTo>
                  <a:pt x="509177" y="2119258"/>
                </a:lnTo>
                <a:lnTo>
                  <a:pt x="509177" y="2119042"/>
                </a:lnTo>
                <a:lnTo>
                  <a:pt x="508456" y="2118357"/>
                </a:lnTo>
                <a:lnTo>
                  <a:pt x="508564" y="2117745"/>
                </a:lnTo>
                <a:lnTo>
                  <a:pt x="508167" y="2117456"/>
                </a:lnTo>
                <a:lnTo>
                  <a:pt x="508275" y="2116555"/>
                </a:lnTo>
                <a:lnTo>
                  <a:pt x="507879" y="2116267"/>
                </a:lnTo>
                <a:lnTo>
                  <a:pt x="507951" y="2115366"/>
                </a:lnTo>
                <a:lnTo>
                  <a:pt x="506184" y="2113672"/>
                </a:lnTo>
                <a:lnTo>
                  <a:pt x="505751" y="2113672"/>
                </a:lnTo>
                <a:lnTo>
                  <a:pt x="505282" y="2113276"/>
                </a:lnTo>
                <a:lnTo>
                  <a:pt x="505282" y="2112663"/>
                </a:lnTo>
                <a:lnTo>
                  <a:pt x="504958" y="2112339"/>
                </a:lnTo>
                <a:lnTo>
                  <a:pt x="505066" y="2111149"/>
                </a:lnTo>
                <a:lnTo>
                  <a:pt x="504669" y="2110861"/>
                </a:lnTo>
                <a:lnTo>
                  <a:pt x="504778" y="2110248"/>
                </a:lnTo>
                <a:lnTo>
                  <a:pt x="503371" y="2108951"/>
                </a:lnTo>
                <a:lnTo>
                  <a:pt x="503371" y="2108663"/>
                </a:lnTo>
                <a:lnTo>
                  <a:pt x="503768" y="2108374"/>
                </a:lnTo>
                <a:lnTo>
                  <a:pt x="503299" y="2107942"/>
                </a:lnTo>
                <a:lnTo>
                  <a:pt x="503083" y="2108050"/>
                </a:lnTo>
                <a:lnTo>
                  <a:pt x="503083" y="2108374"/>
                </a:lnTo>
                <a:lnTo>
                  <a:pt x="502903" y="2108554"/>
                </a:lnTo>
                <a:lnTo>
                  <a:pt x="499910" y="2108374"/>
                </a:lnTo>
                <a:lnTo>
                  <a:pt x="499477" y="2108050"/>
                </a:lnTo>
                <a:lnTo>
                  <a:pt x="499189" y="2108050"/>
                </a:lnTo>
                <a:lnTo>
                  <a:pt x="498900" y="2107762"/>
                </a:lnTo>
                <a:lnTo>
                  <a:pt x="498504" y="2107762"/>
                </a:lnTo>
                <a:lnTo>
                  <a:pt x="497205" y="2106464"/>
                </a:lnTo>
                <a:lnTo>
                  <a:pt x="496809" y="2106464"/>
                </a:lnTo>
                <a:lnTo>
                  <a:pt x="496484" y="2106176"/>
                </a:lnTo>
                <a:lnTo>
                  <a:pt x="495511" y="2106176"/>
                </a:lnTo>
                <a:lnTo>
                  <a:pt x="495222" y="2105851"/>
                </a:lnTo>
                <a:lnTo>
                  <a:pt x="495006" y="2105960"/>
                </a:lnTo>
                <a:lnTo>
                  <a:pt x="495006" y="2106248"/>
                </a:lnTo>
                <a:lnTo>
                  <a:pt x="495114" y="2106356"/>
                </a:lnTo>
                <a:lnTo>
                  <a:pt x="495511" y="2106464"/>
                </a:lnTo>
                <a:lnTo>
                  <a:pt x="496016" y="2106861"/>
                </a:lnTo>
                <a:lnTo>
                  <a:pt x="496016" y="2107149"/>
                </a:lnTo>
                <a:lnTo>
                  <a:pt x="496304" y="2107473"/>
                </a:lnTo>
                <a:lnTo>
                  <a:pt x="496196" y="2108951"/>
                </a:lnTo>
                <a:lnTo>
                  <a:pt x="495907" y="2109275"/>
                </a:lnTo>
                <a:lnTo>
                  <a:pt x="495907" y="2109852"/>
                </a:lnTo>
                <a:lnTo>
                  <a:pt x="494213" y="2111149"/>
                </a:lnTo>
                <a:lnTo>
                  <a:pt x="493924" y="2111149"/>
                </a:lnTo>
                <a:lnTo>
                  <a:pt x="493600" y="2111330"/>
                </a:lnTo>
                <a:lnTo>
                  <a:pt x="493203" y="2111330"/>
                </a:lnTo>
                <a:lnTo>
                  <a:pt x="492915" y="2111654"/>
                </a:lnTo>
                <a:lnTo>
                  <a:pt x="492193" y="2111654"/>
                </a:lnTo>
                <a:lnTo>
                  <a:pt x="491797" y="2111942"/>
                </a:lnTo>
                <a:lnTo>
                  <a:pt x="491508" y="2111870"/>
                </a:lnTo>
                <a:lnTo>
                  <a:pt x="491112" y="2112158"/>
                </a:lnTo>
                <a:lnTo>
                  <a:pt x="490823" y="2112158"/>
                </a:lnTo>
                <a:lnTo>
                  <a:pt x="490427" y="2112447"/>
                </a:lnTo>
                <a:lnTo>
                  <a:pt x="490102" y="2112447"/>
                </a:lnTo>
                <a:lnTo>
                  <a:pt x="489705" y="2112771"/>
                </a:lnTo>
                <a:lnTo>
                  <a:pt x="489417" y="2112771"/>
                </a:lnTo>
                <a:lnTo>
                  <a:pt x="489020" y="2112951"/>
                </a:lnTo>
                <a:lnTo>
                  <a:pt x="488696" y="2112951"/>
                </a:lnTo>
                <a:lnTo>
                  <a:pt x="488299" y="2113240"/>
                </a:lnTo>
                <a:lnTo>
                  <a:pt x="488011" y="2113240"/>
                </a:lnTo>
                <a:lnTo>
                  <a:pt x="487722" y="2113564"/>
                </a:lnTo>
                <a:lnTo>
                  <a:pt x="487326" y="2113564"/>
                </a:lnTo>
                <a:lnTo>
                  <a:pt x="482313" y="2117456"/>
                </a:lnTo>
                <a:lnTo>
                  <a:pt x="482025" y="2117456"/>
                </a:lnTo>
                <a:lnTo>
                  <a:pt x="481340" y="2118033"/>
                </a:lnTo>
                <a:lnTo>
                  <a:pt x="480943" y="2117961"/>
                </a:lnTo>
                <a:lnTo>
                  <a:pt x="480619" y="2118249"/>
                </a:lnTo>
                <a:lnTo>
                  <a:pt x="479934" y="2118249"/>
                </a:lnTo>
                <a:lnTo>
                  <a:pt x="479645" y="2118574"/>
                </a:lnTo>
                <a:lnTo>
                  <a:pt x="478527" y="2118574"/>
                </a:lnTo>
                <a:lnTo>
                  <a:pt x="478023" y="2118970"/>
                </a:lnTo>
                <a:lnTo>
                  <a:pt x="477950" y="2119871"/>
                </a:lnTo>
                <a:lnTo>
                  <a:pt x="477626" y="2120051"/>
                </a:lnTo>
                <a:lnTo>
                  <a:pt x="477626" y="2120736"/>
                </a:lnTo>
                <a:lnTo>
                  <a:pt x="477229" y="2120952"/>
                </a:lnTo>
                <a:lnTo>
                  <a:pt x="477229" y="2121565"/>
                </a:lnTo>
                <a:lnTo>
                  <a:pt x="476833" y="2121853"/>
                </a:lnTo>
                <a:lnTo>
                  <a:pt x="476833" y="2122142"/>
                </a:lnTo>
                <a:lnTo>
                  <a:pt x="475859" y="2122935"/>
                </a:lnTo>
                <a:lnTo>
                  <a:pt x="475859" y="2123223"/>
                </a:lnTo>
                <a:lnTo>
                  <a:pt x="474345" y="2124448"/>
                </a:lnTo>
                <a:lnTo>
                  <a:pt x="474345" y="2125349"/>
                </a:lnTo>
                <a:lnTo>
                  <a:pt x="473948" y="2125529"/>
                </a:lnTo>
                <a:lnTo>
                  <a:pt x="473948" y="2125818"/>
                </a:lnTo>
                <a:lnTo>
                  <a:pt x="473659" y="2126142"/>
                </a:lnTo>
                <a:lnTo>
                  <a:pt x="473659" y="2126430"/>
                </a:lnTo>
                <a:lnTo>
                  <a:pt x="473263" y="2126755"/>
                </a:lnTo>
                <a:lnTo>
                  <a:pt x="473155" y="2128845"/>
                </a:lnTo>
                <a:lnTo>
                  <a:pt x="473443" y="2129133"/>
                </a:lnTo>
                <a:lnTo>
                  <a:pt x="473443" y="2129422"/>
                </a:lnTo>
                <a:lnTo>
                  <a:pt x="474741" y="2130647"/>
                </a:lnTo>
                <a:lnTo>
                  <a:pt x="474741" y="2130935"/>
                </a:lnTo>
                <a:lnTo>
                  <a:pt x="475138" y="2131224"/>
                </a:lnTo>
                <a:lnTo>
                  <a:pt x="475138" y="2131512"/>
                </a:lnTo>
                <a:lnTo>
                  <a:pt x="475462" y="2131836"/>
                </a:lnTo>
                <a:lnTo>
                  <a:pt x="475462" y="2132449"/>
                </a:lnTo>
                <a:lnTo>
                  <a:pt x="475751" y="2132737"/>
                </a:lnTo>
                <a:lnTo>
                  <a:pt x="475643" y="2133927"/>
                </a:lnTo>
                <a:lnTo>
                  <a:pt x="476039" y="2134251"/>
                </a:lnTo>
                <a:lnTo>
                  <a:pt x="475967" y="2135116"/>
                </a:lnTo>
                <a:lnTo>
                  <a:pt x="476364" y="2135549"/>
                </a:lnTo>
                <a:lnTo>
                  <a:pt x="476256" y="2136342"/>
                </a:lnTo>
                <a:lnTo>
                  <a:pt x="476652" y="2136630"/>
                </a:lnTo>
                <a:lnTo>
                  <a:pt x="476544" y="2137243"/>
                </a:lnTo>
                <a:lnTo>
                  <a:pt x="476941" y="2137531"/>
                </a:lnTo>
                <a:lnTo>
                  <a:pt x="476869" y="2138144"/>
                </a:lnTo>
                <a:lnTo>
                  <a:pt x="477049" y="2138324"/>
                </a:lnTo>
                <a:lnTo>
                  <a:pt x="477373" y="2138324"/>
                </a:lnTo>
                <a:lnTo>
                  <a:pt x="477554" y="2138540"/>
                </a:lnTo>
                <a:lnTo>
                  <a:pt x="477554" y="2139117"/>
                </a:lnTo>
                <a:lnTo>
                  <a:pt x="477157" y="2139333"/>
                </a:lnTo>
                <a:lnTo>
                  <a:pt x="477049" y="2141712"/>
                </a:lnTo>
                <a:lnTo>
                  <a:pt x="476760" y="2142036"/>
                </a:lnTo>
                <a:lnTo>
                  <a:pt x="476760" y="2142324"/>
                </a:lnTo>
                <a:lnTo>
                  <a:pt x="477554" y="2143117"/>
                </a:lnTo>
                <a:lnTo>
                  <a:pt x="477842" y="2143117"/>
                </a:lnTo>
                <a:lnTo>
                  <a:pt x="478059" y="2143225"/>
                </a:lnTo>
                <a:lnTo>
                  <a:pt x="478059" y="2143514"/>
                </a:lnTo>
                <a:lnTo>
                  <a:pt x="478347" y="2143838"/>
                </a:lnTo>
                <a:lnTo>
                  <a:pt x="478347" y="2144415"/>
                </a:lnTo>
                <a:lnTo>
                  <a:pt x="478672" y="2144739"/>
                </a:lnTo>
                <a:lnTo>
                  <a:pt x="478672" y="2145135"/>
                </a:lnTo>
                <a:lnTo>
                  <a:pt x="478960" y="2145424"/>
                </a:lnTo>
                <a:lnTo>
                  <a:pt x="478960" y="2147118"/>
                </a:lnTo>
                <a:lnTo>
                  <a:pt x="479248" y="2147442"/>
                </a:lnTo>
                <a:lnTo>
                  <a:pt x="479248" y="2147730"/>
                </a:lnTo>
                <a:lnTo>
                  <a:pt x="479970" y="2148415"/>
                </a:lnTo>
                <a:lnTo>
                  <a:pt x="479861" y="2148739"/>
                </a:lnTo>
                <a:lnTo>
                  <a:pt x="480258" y="2149028"/>
                </a:lnTo>
                <a:lnTo>
                  <a:pt x="480258" y="2149316"/>
                </a:lnTo>
                <a:lnTo>
                  <a:pt x="480871" y="2149929"/>
                </a:lnTo>
                <a:lnTo>
                  <a:pt x="480871" y="2150217"/>
                </a:lnTo>
                <a:lnTo>
                  <a:pt x="481160" y="2150505"/>
                </a:lnTo>
                <a:lnTo>
                  <a:pt x="480871" y="2150830"/>
                </a:lnTo>
                <a:lnTo>
                  <a:pt x="480871" y="2151406"/>
                </a:lnTo>
                <a:lnTo>
                  <a:pt x="480474" y="2151623"/>
                </a:lnTo>
                <a:lnTo>
                  <a:pt x="480474" y="2152019"/>
                </a:lnTo>
                <a:lnTo>
                  <a:pt x="481737" y="2153208"/>
                </a:lnTo>
                <a:lnTo>
                  <a:pt x="481664" y="2155623"/>
                </a:lnTo>
                <a:lnTo>
                  <a:pt x="482349" y="2156200"/>
                </a:lnTo>
                <a:lnTo>
                  <a:pt x="482241" y="2157389"/>
                </a:lnTo>
                <a:lnTo>
                  <a:pt x="482638" y="2157713"/>
                </a:lnTo>
                <a:lnTo>
                  <a:pt x="482566" y="2158002"/>
                </a:lnTo>
                <a:lnTo>
                  <a:pt x="482962" y="2158290"/>
                </a:lnTo>
                <a:lnTo>
                  <a:pt x="482854" y="2159804"/>
                </a:lnTo>
                <a:lnTo>
                  <a:pt x="483143" y="2160092"/>
                </a:lnTo>
                <a:lnTo>
                  <a:pt x="483143" y="2160416"/>
                </a:lnTo>
                <a:lnTo>
                  <a:pt x="483575" y="2160705"/>
                </a:lnTo>
                <a:lnTo>
                  <a:pt x="483575" y="2161029"/>
                </a:lnTo>
                <a:lnTo>
                  <a:pt x="483864" y="2161317"/>
                </a:lnTo>
                <a:lnTo>
                  <a:pt x="483864" y="2161894"/>
                </a:lnTo>
                <a:lnTo>
                  <a:pt x="483467" y="2162218"/>
                </a:lnTo>
                <a:lnTo>
                  <a:pt x="483467" y="2162507"/>
                </a:lnTo>
                <a:lnTo>
                  <a:pt x="483071" y="2162831"/>
                </a:lnTo>
                <a:lnTo>
                  <a:pt x="482962" y="2165102"/>
                </a:lnTo>
                <a:lnTo>
                  <a:pt x="483864" y="2165931"/>
                </a:lnTo>
                <a:lnTo>
                  <a:pt x="484152" y="2165931"/>
                </a:lnTo>
                <a:lnTo>
                  <a:pt x="484657" y="2166399"/>
                </a:lnTo>
                <a:lnTo>
                  <a:pt x="484549" y="2167913"/>
                </a:lnTo>
                <a:lnTo>
                  <a:pt x="484946" y="2168201"/>
                </a:lnTo>
                <a:lnTo>
                  <a:pt x="484946" y="2168562"/>
                </a:lnTo>
                <a:lnTo>
                  <a:pt x="485450" y="2169030"/>
                </a:lnTo>
                <a:lnTo>
                  <a:pt x="485739" y="2169030"/>
                </a:lnTo>
                <a:lnTo>
                  <a:pt x="486460" y="2168453"/>
                </a:lnTo>
                <a:lnTo>
                  <a:pt x="487253" y="2169246"/>
                </a:lnTo>
                <a:lnTo>
                  <a:pt x="487253" y="2170652"/>
                </a:lnTo>
                <a:lnTo>
                  <a:pt x="487758" y="2171120"/>
                </a:lnTo>
                <a:lnTo>
                  <a:pt x="489128" y="2171229"/>
                </a:lnTo>
                <a:lnTo>
                  <a:pt x="490030" y="2172130"/>
                </a:lnTo>
                <a:lnTo>
                  <a:pt x="490751" y="2172130"/>
                </a:lnTo>
                <a:lnTo>
                  <a:pt x="490931" y="2172310"/>
                </a:lnTo>
                <a:lnTo>
                  <a:pt x="490931" y="2172922"/>
                </a:lnTo>
                <a:lnTo>
                  <a:pt x="490751" y="2173031"/>
                </a:lnTo>
                <a:lnTo>
                  <a:pt x="490427" y="2173031"/>
                </a:lnTo>
                <a:lnTo>
                  <a:pt x="488840" y="2174328"/>
                </a:lnTo>
                <a:lnTo>
                  <a:pt x="488732" y="2175193"/>
                </a:lnTo>
                <a:lnTo>
                  <a:pt x="488443" y="2175517"/>
                </a:lnTo>
                <a:lnTo>
                  <a:pt x="488335" y="2175806"/>
                </a:lnTo>
                <a:lnTo>
                  <a:pt x="488263" y="2175914"/>
                </a:lnTo>
                <a:lnTo>
                  <a:pt x="487866" y="2175914"/>
                </a:lnTo>
                <a:lnTo>
                  <a:pt x="487758" y="2176022"/>
                </a:lnTo>
                <a:lnTo>
                  <a:pt x="487650" y="2176310"/>
                </a:lnTo>
                <a:lnTo>
                  <a:pt x="487362" y="2176635"/>
                </a:lnTo>
                <a:lnTo>
                  <a:pt x="487253" y="2177500"/>
                </a:lnTo>
                <a:lnTo>
                  <a:pt x="487650" y="2177824"/>
                </a:lnTo>
                <a:lnTo>
                  <a:pt x="487542" y="2179013"/>
                </a:lnTo>
                <a:lnTo>
                  <a:pt x="487253" y="2179302"/>
                </a:lnTo>
                <a:lnTo>
                  <a:pt x="487145" y="2180491"/>
                </a:lnTo>
                <a:lnTo>
                  <a:pt x="486857" y="2180707"/>
                </a:lnTo>
                <a:lnTo>
                  <a:pt x="486749" y="2182797"/>
                </a:lnTo>
                <a:lnTo>
                  <a:pt x="487073" y="2183086"/>
                </a:lnTo>
                <a:lnTo>
                  <a:pt x="487073" y="2183410"/>
                </a:lnTo>
                <a:lnTo>
                  <a:pt x="487758" y="2183987"/>
                </a:lnTo>
                <a:lnTo>
                  <a:pt x="487686" y="2184888"/>
                </a:lnTo>
                <a:lnTo>
                  <a:pt x="487975" y="2185284"/>
                </a:lnTo>
                <a:lnTo>
                  <a:pt x="487975" y="2187591"/>
                </a:lnTo>
                <a:lnTo>
                  <a:pt x="488083" y="2187771"/>
                </a:lnTo>
                <a:lnTo>
                  <a:pt x="488479" y="2187771"/>
                </a:lnTo>
                <a:lnTo>
                  <a:pt x="488768" y="2188095"/>
                </a:lnTo>
                <a:lnTo>
                  <a:pt x="490859" y="2188204"/>
                </a:lnTo>
                <a:lnTo>
                  <a:pt x="491148" y="2187879"/>
                </a:lnTo>
                <a:lnTo>
                  <a:pt x="491869" y="2187879"/>
                </a:lnTo>
                <a:lnTo>
                  <a:pt x="492265" y="2188204"/>
                </a:lnTo>
                <a:lnTo>
                  <a:pt x="492554" y="2188276"/>
                </a:lnTo>
                <a:lnTo>
                  <a:pt x="492770" y="2188384"/>
                </a:lnTo>
                <a:lnTo>
                  <a:pt x="492662" y="2189285"/>
                </a:lnTo>
                <a:lnTo>
                  <a:pt x="492338" y="2189573"/>
                </a:lnTo>
                <a:lnTo>
                  <a:pt x="492338" y="2189861"/>
                </a:lnTo>
                <a:lnTo>
                  <a:pt x="491761" y="2190258"/>
                </a:lnTo>
                <a:lnTo>
                  <a:pt x="491040" y="2190258"/>
                </a:lnTo>
                <a:lnTo>
                  <a:pt x="490751" y="2189970"/>
                </a:lnTo>
                <a:lnTo>
                  <a:pt x="489777" y="2189861"/>
                </a:lnTo>
                <a:lnTo>
                  <a:pt x="489345" y="2190186"/>
                </a:lnTo>
                <a:lnTo>
                  <a:pt x="487686" y="2190078"/>
                </a:lnTo>
                <a:lnTo>
                  <a:pt x="487362" y="2189789"/>
                </a:lnTo>
                <a:lnTo>
                  <a:pt x="487037" y="2189789"/>
                </a:lnTo>
                <a:lnTo>
                  <a:pt x="486568" y="2189285"/>
                </a:lnTo>
                <a:lnTo>
                  <a:pt x="486568" y="2189177"/>
                </a:lnTo>
                <a:lnTo>
                  <a:pt x="486244" y="2188744"/>
                </a:lnTo>
                <a:lnTo>
                  <a:pt x="486244" y="2188168"/>
                </a:lnTo>
                <a:lnTo>
                  <a:pt x="486172" y="2188059"/>
                </a:lnTo>
                <a:lnTo>
                  <a:pt x="485775" y="2188059"/>
                </a:lnTo>
                <a:lnTo>
                  <a:pt x="485450" y="2188348"/>
                </a:lnTo>
                <a:lnTo>
                  <a:pt x="484765" y="2188276"/>
                </a:lnTo>
                <a:lnTo>
                  <a:pt x="484369" y="2187951"/>
                </a:lnTo>
                <a:lnTo>
                  <a:pt x="483648" y="2187951"/>
                </a:lnTo>
                <a:lnTo>
                  <a:pt x="483359" y="2187663"/>
                </a:lnTo>
                <a:lnTo>
                  <a:pt x="482674" y="2187663"/>
                </a:lnTo>
                <a:lnTo>
                  <a:pt x="481664" y="2186690"/>
                </a:lnTo>
                <a:lnTo>
                  <a:pt x="481376" y="2186690"/>
                </a:lnTo>
                <a:lnTo>
                  <a:pt x="481051" y="2186365"/>
                </a:lnTo>
                <a:lnTo>
                  <a:pt x="478563" y="2186257"/>
                </a:lnTo>
                <a:lnTo>
                  <a:pt x="478275" y="2185969"/>
                </a:lnTo>
                <a:lnTo>
                  <a:pt x="477986" y="2185969"/>
                </a:lnTo>
                <a:lnTo>
                  <a:pt x="477482" y="2185464"/>
                </a:lnTo>
                <a:lnTo>
                  <a:pt x="477482" y="2185176"/>
                </a:lnTo>
                <a:lnTo>
                  <a:pt x="476688" y="2184383"/>
                </a:lnTo>
                <a:lnTo>
                  <a:pt x="476292" y="2184383"/>
                </a:lnTo>
                <a:lnTo>
                  <a:pt x="475174" y="2183266"/>
                </a:lnTo>
                <a:lnTo>
                  <a:pt x="475174" y="2182689"/>
                </a:lnTo>
                <a:lnTo>
                  <a:pt x="474669" y="2182257"/>
                </a:lnTo>
                <a:lnTo>
                  <a:pt x="474272" y="2182185"/>
                </a:lnTo>
                <a:lnTo>
                  <a:pt x="473479" y="2181464"/>
                </a:lnTo>
                <a:lnTo>
                  <a:pt x="473479" y="2181176"/>
                </a:lnTo>
                <a:lnTo>
                  <a:pt x="472181" y="2179878"/>
                </a:lnTo>
                <a:lnTo>
                  <a:pt x="472181" y="2179590"/>
                </a:lnTo>
                <a:lnTo>
                  <a:pt x="471388" y="2178869"/>
                </a:lnTo>
                <a:lnTo>
                  <a:pt x="470703" y="2178761"/>
                </a:lnTo>
                <a:lnTo>
                  <a:pt x="469982" y="2178184"/>
                </a:lnTo>
                <a:lnTo>
                  <a:pt x="469693" y="2178184"/>
                </a:lnTo>
                <a:lnTo>
                  <a:pt x="469513" y="2177968"/>
                </a:lnTo>
                <a:lnTo>
                  <a:pt x="469585" y="2176887"/>
                </a:lnTo>
                <a:lnTo>
                  <a:pt x="469909" y="2176563"/>
                </a:lnTo>
                <a:lnTo>
                  <a:pt x="469909" y="2176274"/>
                </a:lnTo>
                <a:lnTo>
                  <a:pt x="469296" y="2175698"/>
                </a:lnTo>
                <a:lnTo>
                  <a:pt x="469296" y="2174797"/>
                </a:lnTo>
                <a:lnTo>
                  <a:pt x="470414" y="2173896"/>
                </a:lnTo>
                <a:lnTo>
                  <a:pt x="470198" y="2173787"/>
                </a:lnTo>
                <a:lnTo>
                  <a:pt x="469909" y="2173715"/>
                </a:lnTo>
                <a:lnTo>
                  <a:pt x="469513" y="2173391"/>
                </a:lnTo>
                <a:lnTo>
                  <a:pt x="469188" y="2173391"/>
                </a:lnTo>
                <a:lnTo>
                  <a:pt x="468720" y="2172886"/>
                </a:lnTo>
                <a:lnTo>
                  <a:pt x="468720" y="2172598"/>
                </a:lnTo>
                <a:lnTo>
                  <a:pt x="468395" y="2172310"/>
                </a:lnTo>
                <a:lnTo>
                  <a:pt x="468395" y="2171985"/>
                </a:lnTo>
                <a:lnTo>
                  <a:pt x="468107" y="2171697"/>
                </a:lnTo>
                <a:lnTo>
                  <a:pt x="468107" y="2169895"/>
                </a:lnTo>
                <a:lnTo>
                  <a:pt x="468503" y="2169679"/>
                </a:lnTo>
                <a:lnTo>
                  <a:pt x="468503" y="2168814"/>
                </a:lnTo>
                <a:lnTo>
                  <a:pt x="469585" y="2167913"/>
                </a:lnTo>
                <a:lnTo>
                  <a:pt x="469585" y="2167588"/>
                </a:lnTo>
                <a:lnTo>
                  <a:pt x="470198" y="2167192"/>
                </a:lnTo>
                <a:lnTo>
                  <a:pt x="470486" y="2167192"/>
                </a:lnTo>
                <a:lnTo>
                  <a:pt x="470703" y="2167120"/>
                </a:lnTo>
                <a:lnTo>
                  <a:pt x="470703" y="2166796"/>
                </a:lnTo>
                <a:lnTo>
                  <a:pt x="470883" y="2166615"/>
                </a:lnTo>
                <a:lnTo>
                  <a:pt x="471496" y="2166687"/>
                </a:lnTo>
                <a:lnTo>
                  <a:pt x="472578" y="2165823"/>
                </a:lnTo>
                <a:lnTo>
                  <a:pt x="473299" y="2165895"/>
                </a:lnTo>
                <a:lnTo>
                  <a:pt x="473804" y="2165390"/>
                </a:lnTo>
                <a:lnTo>
                  <a:pt x="473876" y="2164813"/>
                </a:lnTo>
                <a:lnTo>
                  <a:pt x="473696" y="2164705"/>
                </a:lnTo>
                <a:lnTo>
                  <a:pt x="472974" y="2164705"/>
                </a:lnTo>
                <a:lnTo>
                  <a:pt x="472506" y="2164201"/>
                </a:lnTo>
                <a:lnTo>
                  <a:pt x="472506" y="2163912"/>
                </a:lnTo>
                <a:lnTo>
                  <a:pt x="471893" y="2163336"/>
                </a:lnTo>
                <a:lnTo>
                  <a:pt x="471893" y="2162723"/>
                </a:lnTo>
                <a:lnTo>
                  <a:pt x="471604" y="2162399"/>
                </a:lnTo>
                <a:lnTo>
                  <a:pt x="471604" y="2161209"/>
                </a:lnTo>
                <a:lnTo>
                  <a:pt x="470883" y="2160633"/>
                </a:lnTo>
                <a:lnTo>
                  <a:pt x="470883" y="2160308"/>
                </a:lnTo>
                <a:lnTo>
                  <a:pt x="470595" y="2160020"/>
                </a:lnTo>
                <a:lnTo>
                  <a:pt x="470703" y="2159624"/>
                </a:lnTo>
                <a:lnTo>
                  <a:pt x="470270" y="2159299"/>
                </a:lnTo>
                <a:lnTo>
                  <a:pt x="470270" y="2158434"/>
                </a:lnTo>
                <a:lnTo>
                  <a:pt x="470703" y="2158218"/>
                </a:lnTo>
                <a:lnTo>
                  <a:pt x="470703" y="2157605"/>
                </a:lnTo>
                <a:lnTo>
                  <a:pt x="471099" y="2157317"/>
                </a:lnTo>
                <a:lnTo>
                  <a:pt x="471099" y="2157029"/>
                </a:lnTo>
                <a:lnTo>
                  <a:pt x="471280" y="2156921"/>
                </a:lnTo>
                <a:lnTo>
                  <a:pt x="472001" y="2156921"/>
                </a:lnTo>
                <a:lnTo>
                  <a:pt x="472470" y="2156524"/>
                </a:lnTo>
                <a:lnTo>
                  <a:pt x="472470" y="2155911"/>
                </a:lnTo>
                <a:lnTo>
                  <a:pt x="472181" y="2155623"/>
                </a:lnTo>
                <a:lnTo>
                  <a:pt x="472181" y="2155299"/>
                </a:lnTo>
                <a:lnTo>
                  <a:pt x="471676" y="2154830"/>
                </a:lnTo>
                <a:lnTo>
                  <a:pt x="470991" y="2154830"/>
                </a:lnTo>
                <a:lnTo>
                  <a:pt x="470667" y="2154506"/>
                </a:lnTo>
                <a:lnTo>
                  <a:pt x="469982" y="2154434"/>
                </a:lnTo>
                <a:lnTo>
                  <a:pt x="469693" y="2154109"/>
                </a:lnTo>
                <a:lnTo>
                  <a:pt x="469296" y="2154109"/>
                </a:lnTo>
                <a:lnTo>
                  <a:pt x="468972" y="2153821"/>
                </a:lnTo>
                <a:lnTo>
                  <a:pt x="468683" y="2153821"/>
                </a:lnTo>
                <a:lnTo>
                  <a:pt x="468287" y="2153533"/>
                </a:lnTo>
                <a:lnTo>
                  <a:pt x="467962" y="2153533"/>
                </a:lnTo>
                <a:lnTo>
                  <a:pt x="467566" y="2153713"/>
                </a:lnTo>
                <a:lnTo>
                  <a:pt x="467277" y="2153713"/>
                </a:lnTo>
                <a:lnTo>
                  <a:pt x="466881" y="2154037"/>
                </a:lnTo>
                <a:lnTo>
                  <a:pt x="466195" y="2154037"/>
                </a:lnTo>
                <a:lnTo>
                  <a:pt x="465366" y="2153208"/>
                </a:lnTo>
                <a:lnTo>
                  <a:pt x="465366" y="2152920"/>
                </a:lnTo>
                <a:lnTo>
                  <a:pt x="465078" y="2152632"/>
                </a:lnTo>
                <a:lnTo>
                  <a:pt x="465078" y="2152019"/>
                </a:lnTo>
                <a:lnTo>
                  <a:pt x="465799" y="2151406"/>
                </a:lnTo>
                <a:lnTo>
                  <a:pt x="465799" y="2151118"/>
                </a:lnTo>
                <a:lnTo>
                  <a:pt x="465474" y="2150830"/>
                </a:lnTo>
                <a:lnTo>
                  <a:pt x="465474" y="2149929"/>
                </a:lnTo>
                <a:lnTo>
                  <a:pt x="466268" y="2149424"/>
                </a:lnTo>
                <a:lnTo>
                  <a:pt x="466268" y="2149136"/>
                </a:lnTo>
                <a:lnTo>
                  <a:pt x="465871" y="2148811"/>
                </a:lnTo>
                <a:lnTo>
                  <a:pt x="465979" y="2148523"/>
                </a:lnTo>
                <a:lnTo>
                  <a:pt x="466268" y="2148199"/>
                </a:lnTo>
                <a:lnTo>
                  <a:pt x="466376" y="2147334"/>
                </a:lnTo>
                <a:lnTo>
                  <a:pt x="466159" y="2147118"/>
                </a:lnTo>
                <a:lnTo>
                  <a:pt x="465763" y="2147118"/>
                </a:lnTo>
                <a:lnTo>
                  <a:pt x="465186" y="2146505"/>
                </a:lnTo>
                <a:lnTo>
                  <a:pt x="464176" y="2146217"/>
                </a:lnTo>
                <a:lnTo>
                  <a:pt x="463671" y="2146036"/>
                </a:lnTo>
                <a:lnTo>
                  <a:pt x="463671" y="2145712"/>
                </a:lnTo>
                <a:lnTo>
                  <a:pt x="463491" y="2145604"/>
                </a:lnTo>
                <a:lnTo>
                  <a:pt x="463167" y="2145532"/>
                </a:lnTo>
                <a:lnTo>
                  <a:pt x="462986" y="2145424"/>
                </a:lnTo>
                <a:lnTo>
                  <a:pt x="462986" y="2145135"/>
                </a:lnTo>
                <a:lnTo>
                  <a:pt x="463383" y="2144811"/>
                </a:lnTo>
                <a:lnTo>
                  <a:pt x="463383" y="2144523"/>
                </a:lnTo>
                <a:lnTo>
                  <a:pt x="463203" y="2144415"/>
                </a:lnTo>
                <a:lnTo>
                  <a:pt x="462878" y="2144342"/>
                </a:lnTo>
                <a:lnTo>
                  <a:pt x="462698" y="2144234"/>
                </a:lnTo>
                <a:lnTo>
                  <a:pt x="462770" y="2143045"/>
                </a:lnTo>
                <a:lnTo>
                  <a:pt x="464284" y="2142649"/>
                </a:lnTo>
                <a:lnTo>
                  <a:pt x="464897" y="2140738"/>
                </a:lnTo>
                <a:lnTo>
                  <a:pt x="464393" y="2140450"/>
                </a:lnTo>
                <a:lnTo>
                  <a:pt x="463996" y="2139225"/>
                </a:lnTo>
                <a:lnTo>
                  <a:pt x="463780" y="2139045"/>
                </a:lnTo>
                <a:lnTo>
                  <a:pt x="463491" y="2139045"/>
                </a:lnTo>
                <a:lnTo>
                  <a:pt x="462986" y="2138540"/>
                </a:lnTo>
                <a:lnTo>
                  <a:pt x="462986" y="2138360"/>
                </a:lnTo>
                <a:lnTo>
                  <a:pt x="462590" y="2137927"/>
                </a:lnTo>
                <a:lnTo>
                  <a:pt x="462590" y="2137747"/>
                </a:lnTo>
                <a:lnTo>
                  <a:pt x="462013" y="2137062"/>
                </a:lnTo>
                <a:lnTo>
                  <a:pt x="462013" y="2136738"/>
                </a:lnTo>
                <a:lnTo>
                  <a:pt x="461688" y="2136450"/>
                </a:lnTo>
                <a:lnTo>
                  <a:pt x="461688" y="2136125"/>
                </a:lnTo>
                <a:lnTo>
                  <a:pt x="462013" y="2135837"/>
                </a:lnTo>
                <a:lnTo>
                  <a:pt x="462085" y="2135549"/>
                </a:lnTo>
                <a:lnTo>
                  <a:pt x="461905" y="2135441"/>
                </a:lnTo>
                <a:lnTo>
                  <a:pt x="461508" y="2135729"/>
                </a:lnTo>
                <a:lnTo>
                  <a:pt x="460210" y="2135657"/>
                </a:lnTo>
                <a:lnTo>
                  <a:pt x="459993" y="2135441"/>
                </a:lnTo>
                <a:lnTo>
                  <a:pt x="459993" y="2135152"/>
                </a:lnTo>
                <a:lnTo>
                  <a:pt x="457505" y="2132846"/>
                </a:lnTo>
                <a:lnTo>
                  <a:pt x="457217" y="2132846"/>
                </a:lnTo>
                <a:lnTo>
                  <a:pt x="456929" y="2132557"/>
                </a:lnTo>
                <a:lnTo>
                  <a:pt x="456496" y="2132557"/>
                </a:lnTo>
                <a:lnTo>
                  <a:pt x="456207" y="2132233"/>
                </a:lnTo>
                <a:lnTo>
                  <a:pt x="455811" y="2132233"/>
                </a:lnTo>
                <a:lnTo>
                  <a:pt x="455703" y="2132053"/>
                </a:lnTo>
                <a:lnTo>
                  <a:pt x="455703" y="2130827"/>
                </a:lnTo>
                <a:lnTo>
                  <a:pt x="456099" y="2130539"/>
                </a:lnTo>
                <a:lnTo>
                  <a:pt x="456099" y="2129962"/>
                </a:lnTo>
                <a:lnTo>
                  <a:pt x="456496" y="2129638"/>
                </a:lnTo>
                <a:lnTo>
                  <a:pt x="456496" y="2129458"/>
                </a:lnTo>
                <a:lnTo>
                  <a:pt x="455811" y="2128737"/>
                </a:lnTo>
                <a:lnTo>
                  <a:pt x="455811" y="2128449"/>
                </a:lnTo>
                <a:lnTo>
                  <a:pt x="455017" y="2127728"/>
                </a:lnTo>
                <a:lnTo>
                  <a:pt x="454729" y="2127656"/>
                </a:lnTo>
                <a:lnTo>
                  <a:pt x="454224" y="2127259"/>
                </a:lnTo>
                <a:lnTo>
                  <a:pt x="454224" y="2126935"/>
                </a:lnTo>
                <a:lnTo>
                  <a:pt x="453936" y="2126647"/>
                </a:lnTo>
                <a:lnTo>
                  <a:pt x="453936" y="2126034"/>
                </a:lnTo>
                <a:lnTo>
                  <a:pt x="453431" y="2125565"/>
                </a:lnTo>
                <a:lnTo>
                  <a:pt x="452710" y="2125565"/>
                </a:lnTo>
                <a:lnTo>
                  <a:pt x="452421" y="2125169"/>
                </a:lnTo>
                <a:lnTo>
                  <a:pt x="451736" y="2125169"/>
                </a:lnTo>
                <a:lnTo>
                  <a:pt x="450727" y="2124268"/>
                </a:lnTo>
                <a:lnTo>
                  <a:pt x="450330" y="2124268"/>
                </a:lnTo>
                <a:lnTo>
                  <a:pt x="449717" y="2123655"/>
                </a:lnTo>
                <a:lnTo>
                  <a:pt x="449428" y="2123547"/>
                </a:lnTo>
                <a:lnTo>
                  <a:pt x="448527" y="2122862"/>
                </a:lnTo>
                <a:lnTo>
                  <a:pt x="448527" y="2122538"/>
                </a:lnTo>
                <a:lnTo>
                  <a:pt x="448239" y="2122250"/>
                </a:lnTo>
                <a:lnTo>
                  <a:pt x="448239" y="2121961"/>
                </a:lnTo>
                <a:lnTo>
                  <a:pt x="447950" y="2121673"/>
                </a:lnTo>
                <a:lnTo>
                  <a:pt x="447950" y="2120448"/>
                </a:lnTo>
                <a:lnTo>
                  <a:pt x="447517" y="2119979"/>
                </a:lnTo>
                <a:lnTo>
                  <a:pt x="447121" y="2119979"/>
                </a:lnTo>
                <a:lnTo>
                  <a:pt x="446940" y="2119763"/>
                </a:lnTo>
                <a:lnTo>
                  <a:pt x="447049" y="2119186"/>
                </a:lnTo>
                <a:lnTo>
                  <a:pt x="446832" y="2119078"/>
                </a:lnTo>
                <a:lnTo>
                  <a:pt x="446544" y="2119078"/>
                </a:lnTo>
                <a:lnTo>
                  <a:pt x="446327" y="2118862"/>
                </a:lnTo>
                <a:lnTo>
                  <a:pt x="446327" y="2118574"/>
                </a:lnTo>
                <a:lnTo>
                  <a:pt x="446147" y="2118466"/>
                </a:lnTo>
                <a:lnTo>
                  <a:pt x="445859" y="2118393"/>
                </a:lnTo>
                <a:lnTo>
                  <a:pt x="445534" y="2118682"/>
                </a:lnTo>
                <a:lnTo>
                  <a:pt x="444849" y="2118682"/>
                </a:lnTo>
                <a:lnTo>
                  <a:pt x="444452" y="2118393"/>
                </a:lnTo>
                <a:lnTo>
                  <a:pt x="443731" y="2118285"/>
                </a:lnTo>
                <a:lnTo>
                  <a:pt x="442938" y="2117565"/>
                </a:lnTo>
                <a:lnTo>
                  <a:pt x="443046" y="2116988"/>
                </a:lnTo>
                <a:lnTo>
                  <a:pt x="442650" y="2116664"/>
                </a:lnTo>
                <a:lnTo>
                  <a:pt x="442650" y="2116375"/>
                </a:lnTo>
                <a:lnTo>
                  <a:pt x="441351" y="2115078"/>
                </a:lnTo>
                <a:lnTo>
                  <a:pt x="441460" y="2113600"/>
                </a:lnTo>
                <a:lnTo>
                  <a:pt x="441243" y="2113492"/>
                </a:lnTo>
                <a:lnTo>
                  <a:pt x="440955" y="2113492"/>
                </a:lnTo>
                <a:lnTo>
                  <a:pt x="440558" y="2113672"/>
                </a:lnTo>
                <a:lnTo>
                  <a:pt x="440234" y="2113672"/>
                </a:lnTo>
                <a:lnTo>
                  <a:pt x="439044" y="2112591"/>
                </a:lnTo>
                <a:lnTo>
                  <a:pt x="439044" y="2112375"/>
                </a:lnTo>
                <a:lnTo>
                  <a:pt x="438755" y="2111978"/>
                </a:lnTo>
                <a:lnTo>
                  <a:pt x="438863" y="2110465"/>
                </a:lnTo>
                <a:lnTo>
                  <a:pt x="438647" y="2110393"/>
                </a:lnTo>
                <a:lnTo>
                  <a:pt x="438359" y="2110393"/>
                </a:lnTo>
                <a:lnTo>
                  <a:pt x="437637" y="2110897"/>
                </a:lnTo>
                <a:lnTo>
                  <a:pt x="437241" y="2110897"/>
                </a:lnTo>
                <a:lnTo>
                  <a:pt x="436772" y="2110465"/>
                </a:lnTo>
                <a:lnTo>
                  <a:pt x="436844" y="2108699"/>
                </a:lnTo>
                <a:lnTo>
                  <a:pt x="436772" y="2108482"/>
                </a:lnTo>
                <a:lnTo>
                  <a:pt x="436051" y="2108482"/>
                </a:lnTo>
                <a:lnTo>
                  <a:pt x="435871" y="2108410"/>
                </a:lnTo>
                <a:lnTo>
                  <a:pt x="435871" y="2107185"/>
                </a:lnTo>
                <a:lnTo>
                  <a:pt x="435546" y="2106788"/>
                </a:lnTo>
                <a:lnTo>
                  <a:pt x="435546" y="2106500"/>
                </a:lnTo>
                <a:lnTo>
                  <a:pt x="435258" y="2106176"/>
                </a:lnTo>
                <a:lnTo>
                  <a:pt x="435258" y="2105887"/>
                </a:lnTo>
                <a:lnTo>
                  <a:pt x="435654" y="2105707"/>
                </a:lnTo>
                <a:lnTo>
                  <a:pt x="435654" y="2105095"/>
                </a:lnTo>
                <a:lnTo>
                  <a:pt x="436051" y="2104806"/>
                </a:lnTo>
                <a:lnTo>
                  <a:pt x="436051" y="2103293"/>
                </a:lnTo>
                <a:lnTo>
                  <a:pt x="435762" y="2103004"/>
                </a:lnTo>
                <a:lnTo>
                  <a:pt x="435762" y="2102680"/>
                </a:lnTo>
                <a:lnTo>
                  <a:pt x="434753" y="2101707"/>
                </a:lnTo>
                <a:lnTo>
                  <a:pt x="434753" y="2101202"/>
                </a:lnTo>
                <a:lnTo>
                  <a:pt x="434464" y="2100806"/>
                </a:lnTo>
                <a:lnTo>
                  <a:pt x="434536" y="2100193"/>
                </a:lnTo>
                <a:lnTo>
                  <a:pt x="434140" y="2099905"/>
                </a:lnTo>
                <a:lnTo>
                  <a:pt x="434140" y="2099616"/>
                </a:lnTo>
                <a:lnTo>
                  <a:pt x="433851" y="2099292"/>
                </a:lnTo>
                <a:lnTo>
                  <a:pt x="433851" y="2098824"/>
                </a:lnTo>
                <a:lnTo>
                  <a:pt x="433563" y="2098427"/>
                </a:lnTo>
                <a:lnTo>
                  <a:pt x="433563" y="2097202"/>
                </a:lnTo>
                <a:lnTo>
                  <a:pt x="433238" y="2096913"/>
                </a:lnTo>
                <a:lnTo>
                  <a:pt x="433238" y="2096589"/>
                </a:lnTo>
                <a:lnTo>
                  <a:pt x="432950" y="2096301"/>
                </a:lnTo>
                <a:lnTo>
                  <a:pt x="432950" y="2096012"/>
                </a:lnTo>
                <a:lnTo>
                  <a:pt x="432661" y="2095688"/>
                </a:lnTo>
                <a:lnTo>
                  <a:pt x="432661" y="2095400"/>
                </a:lnTo>
                <a:lnTo>
                  <a:pt x="432337" y="2095111"/>
                </a:lnTo>
                <a:lnTo>
                  <a:pt x="432337" y="2094210"/>
                </a:lnTo>
                <a:lnTo>
                  <a:pt x="432048" y="2093886"/>
                </a:lnTo>
                <a:lnTo>
                  <a:pt x="432048" y="2093598"/>
                </a:lnTo>
                <a:lnTo>
                  <a:pt x="431544" y="2093093"/>
                </a:lnTo>
                <a:lnTo>
                  <a:pt x="431255" y="2093093"/>
                </a:lnTo>
                <a:lnTo>
                  <a:pt x="431039" y="2093021"/>
                </a:lnTo>
                <a:lnTo>
                  <a:pt x="431039" y="2092697"/>
                </a:lnTo>
                <a:lnTo>
                  <a:pt x="430750" y="2092408"/>
                </a:lnTo>
                <a:lnTo>
                  <a:pt x="430750" y="2092084"/>
                </a:lnTo>
                <a:lnTo>
                  <a:pt x="430426" y="2091796"/>
                </a:lnTo>
                <a:lnTo>
                  <a:pt x="430426" y="2090498"/>
                </a:lnTo>
                <a:lnTo>
                  <a:pt x="429957" y="2090102"/>
                </a:lnTo>
                <a:lnTo>
                  <a:pt x="429633" y="2090102"/>
                </a:lnTo>
                <a:lnTo>
                  <a:pt x="428839" y="2089309"/>
                </a:lnTo>
                <a:lnTo>
                  <a:pt x="428839" y="2088120"/>
                </a:lnTo>
                <a:lnTo>
                  <a:pt x="428551" y="2087795"/>
                </a:lnTo>
                <a:lnTo>
                  <a:pt x="428551" y="2087507"/>
                </a:lnTo>
                <a:lnTo>
                  <a:pt x="428226" y="2087219"/>
                </a:lnTo>
                <a:lnTo>
                  <a:pt x="428334" y="2086029"/>
                </a:lnTo>
                <a:lnTo>
                  <a:pt x="428659" y="2085705"/>
                </a:lnTo>
                <a:lnTo>
                  <a:pt x="428659" y="2085417"/>
                </a:lnTo>
                <a:lnTo>
                  <a:pt x="428334" y="2085092"/>
                </a:lnTo>
                <a:lnTo>
                  <a:pt x="428443" y="2082101"/>
                </a:lnTo>
                <a:lnTo>
                  <a:pt x="428118" y="2081812"/>
                </a:lnTo>
                <a:lnTo>
                  <a:pt x="428118" y="2080911"/>
                </a:lnTo>
                <a:lnTo>
                  <a:pt x="428515" y="2080731"/>
                </a:lnTo>
                <a:lnTo>
                  <a:pt x="428226" y="2080407"/>
                </a:lnTo>
                <a:lnTo>
                  <a:pt x="428226" y="2079830"/>
                </a:lnTo>
                <a:lnTo>
                  <a:pt x="428515" y="2079506"/>
                </a:lnTo>
                <a:lnTo>
                  <a:pt x="428839" y="2073631"/>
                </a:lnTo>
                <a:lnTo>
                  <a:pt x="429236" y="2073343"/>
                </a:lnTo>
                <a:lnTo>
                  <a:pt x="429236" y="2072442"/>
                </a:lnTo>
                <a:lnTo>
                  <a:pt x="429524" y="2072118"/>
                </a:lnTo>
                <a:lnTo>
                  <a:pt x="429633" y="2071253"/>
                </a:lnTo>
                <a:lnTo>
                  <a:pt x="430029" y="2070928"/>
                </a:lnTo>
                <a:lnTo>
                  <a:pt x="430029" y="2070316"/>
                </a:lnTo>
                <a:lnTo>
                  <a:pt x="430318" y="2070135"/>
                </a:lnTo>
                <a:lnTo>
                  <a:pt x="430534" y="2066856"/>
                </a:lnTo>
                <a:lnTo>
                  <a:pt x="430318" y="2066639"/>
                </a:lnTo>
                <a:lnTo>
                  <a:pt x="430029" y="2066639"/>
                </a:lnTo>
                <a:lnTo>
                  <a:pt x="429741" y="2066351"/>
                </a:lnTo>
                <a:lnTo>
                  <a:pt x="429344" y="2066351"/>
                </a:lnTo>
                <a:lnTo>
                  <a:pt x="429128" y="2066135"/>
                </a:lnTo>
                <a:lnTo>
                  <a:pt x="429236" y="2064765"/>
                </a:lnTo>
                <a:lnTo>
                  <a:pt x="429921" y="2064153"/>
                </a:lnTo>
                <a:lnTo>
                  <a:pt x="429921" y="2063864"/>
                </a:lnTo>
                <a:lnTo>
                  <a:pt x="430714" y="2063252"/>
                </a:lnTo>
                <a:lnTo>
                  <a:pt x="430714" y="2062134"/>
                </a:lnTo>
                <a:lnTo>
                  <a:pt x="431435" y="2061558"/>
                </a:lnTo>
                <a:lnTo>
                  <a:pt x="431435" y="2060945"/>
                </a:lnTo>
                <a:lnTo>
                  <a:pt x="431832" y="2060657"/>
                </a:lnTo>
                <a:lnTo>
                  <a:pt x="431832" y="2060332"/>
                </a:lnTo>
                <a:lnTo>
                  <a:pt x="432517" y="2059864"/>
                </a:lnTo>
                <a:lnTo>
                  <a:pt x="432229" y="2059431"/>
                </a:lnTo>
                <a:lnTo>
                  <a:pt x="432229" y="2058566"/>
                </a:lnTo>
                <a:lnTo>
                  <a:pt x="432625" y="2058350"/>
                </a:lnTo>
                <a:lnTo>
                  <a:pt x="432625" y="2058062"/>
                </a:lnTo>
                <a:lnTo>
                  <a:pt x="433022" y="2056548"/>
                </a:lnTo>
                <a:lnTo>
                  <a:pt x="434104" y="2055755"/>
                </a:lnTo>
                <a:lnTo>
                  <a:pt x="434104" y="2055143"/>
                </a:lnTo>
                <a:lnTo>
                  <a:pt x="435726" y="2053845"/>
                </a:lnTo>
                <a:lnTo>
                  <a:pt x="436700" y="2053953"/>
                </a:lnTo>
                <a:lnTo>
                  <a:pt x="437024" y="2054242"/>
                </a:lnTo>
                <a:lnTo>
                  <a:pt x="437710" y="2054242"/>
                </a:lnTo>
                <a:lnTo>
                  <a:pt x="437998" y="2054566"/>
                </a:lnTo>
                <a:lnTo>
                  <a:pt x="439116" y="2054674"/>
                </a:lnTo>
                <a:lnTo>
                  <a:pt x="440089" y="2053773"/>
                </a:lnTo>
                <a:lnTo>
                  <a:pt x="440486" y="2053773"/>
                </a:lnTo>
                <a:lnTo>
                  <a:pt x="440811" y="2053449"/>
                </a:lnTo>
                <a:lnTo>
                  <a:pt x="441496" y="2053557"/>
                </a:lnTo>
                <a:lnTo>
                  <a:pt x="442613" y="2052656"/>
                </a:lnTo>
                <a:lnTo>
                  <a:pt x="442902" y="2052656"/>
                </a:lnTo>
                <a:lnTo>
                  <a:pt x="444308" y="2051575"/>
                </a:lnTo>
                <a:lnTo>
                  <a:pt x="444705" y="2051575"/>
                </a:lnTo>
                <a:lnTo>
                  <a:pt x="444885" y="2051467"/>
                </a:lnTo>
                <a:lnTo>
                  <a:pt x="444885" y="2051178"/>
                </a:lnTo>
                <a:lnTo>
                  <a:pt x="444993" y="2051070"/>
                </a:lnTo>
                <a:lnTo>
                  <a:pt x="447770" y="2051178"/>
                </a:lnTo>
                <a:lnTo>
                  <a:pt x="448094" y="2051467"/>
                </a:lnTo>
                <a:lnTo>
                  <a:pt x="448383" y="2051467"/>
                </a:lnTo>
                <a:lnTo>
                  <a:pt x="448888" y="2051971"/>
                </a:lnTo>
                <a:lnTo>
                  <a:pt x="448888" y="2052548"/>
                </a:lnTo>
                <a:lnTo>
                  <a:pt x="449176" y="2052872"/>
                </a:lnTo>
                <a:lnTo>
                  <a:pt x="449176" y="2053485"/>
                </a:lnTo>
                <a:lnTo>
                  <a:pt x="449501" y="2053773"/>
                </a:lnTo>
                <a:lnTo>
                  <a:pt x="449501" y="2054386"/>
                </a:lnTo>
                <a:lnTo>
                  <a:pt x="449789" y="2054674"/>
                </a:lnTo>
                <a:lnTo>
                  <a:pt x="449789" y="2055251"/>
                </a:lnTo>
                <a:lnTo>
                  <a:pt x="450077" y="2055575"/>
                </a:lnTo>
                <a:lnTo>
                  <a:pt x="450077" y="2055863"/>
                </a:lnTo>
                <a:lnTo>
                  <a:pt x="450474" y="2056188"/>
                </a:lnTo>
                <a:lnTo>
                  <a:pt x="450402" y="2057377"/>
                </a:lnTo>
                <a:lnTo>
                  <a:pt x="450871" y="2058062"/>
                </a:lnTo>
                <a:lnTo>
                  <a:pt x="451195" y="2058170"/>
                </a:lnTo>
                <a:lnTo>
                  <a:pt x="451484" y="2058458"/>
                </a:lnTo>
                <a:lnTo>
                  <a:pt x="451880" y="2058458"/>
                </a:lnTo>
                <a:lnTo>
                  <a:pt x="452674" y="2059287"/>
                </a:lnTo>
                <a:lnTo>
                  <a:pt x="452602" y="2060765"/>
                </a:lnTo>
                <a:lnTo>
                  <a:pt x="453864" y="2061954"/>
                </a:lnTo>
                <a:lnTo>
                  <a:pt x="453864" y="2062243"/>
                </a:lnTo>
                <a:lnTo>
                  <a:pt x="453575" y="2062567"/>
                </a:lnTo>
                <a:lnTo>
                  <a:pt x="453467" y="2063756"/>
                </a:lnTo>
                <a:lnTo>
                  <a:pt x="453178" y="2063973"/>
                </a:lnTo>
                <a:lnTo>
                  <a:pt x="453178" y="2064549"/>
                </a:lnTo>
                <a:lnTo>
                  <a:pt x="453467" y="2064874"/>
                </a:lnTo>
                <a:lnTo>
                  <a:pt x="453467" y="2065162"/>
                </a:lnTo>
                <a:lnTo>
                  <a:pt x="454080" y="2065847"/>
                </a:lnTo>
                <a:lnTo>
                  <a:pt x="454080" y="2066748"/>
                </a:lnTo>
                <a:lnTo>
                  <a:pt x="454368" y="2067072"/>
                </a:lnTo>
                <a:lnTo>
                  <a:pt x="454368" y="2068153"/>
                </a:lnTo>
                <a:lnTo>
                  <a:pt x="455486" y="2069270"/>
                </a:lnTo>
                <a:lnTo>
                  <a:pt x="455883" y="2069379"/>
                </a:lnTo>
                <a:lnTo>
                  <a:pt x="455955" y="2069487"/>
                </a:lnTo>
                <a:lnTo>
                  <a:pt x="455955" y="2070063"/>
                </a:lnTo>
                <a:lnTo>
                  <a:pt x="455378" y="2070460"/>
                </a:lnTo>
                <a:lnTo>
                  <a:pt x="454981" y="2070063"/>
                </a:lnTo>
                <a:lnTo>
                  <a:pt x="454981" y="2069775"/>
                </a:lnTo>
                <a:lnTo>
                  <a:pt x="454765" y="2069559"/>
                </a:lnTo>
                <a:lnTo>
                  <a:pt x="453395" y="2069559"/>
                </a:lnTo>
                <a:lnTo>
                  <a:pt x="452602" y="2070171"/>
                </a:lnTo>
                <a:lnTo>
                  <a:pt x="452493" y="2071973"/>
                </a:lnTo>
                <a:lnTo>
                  <a:pt x="452782" y="2072262"/>
                </a:lnTo>
                <a:lnTo>
                  <a:pt x="452782" y="2072658"/>
                </a:lnTo>
                <a:lnTo>
                  <a:pt x="453106" y="2072947"/>
                </a:lnTo>
                <a:lnTo>
                  <a:pt x="452998" y="2075866"/>
                </a:lnTo>
                <a:lnTo>
                  <a:pt x="453287" y="2076154"/>
                </a:lnTo>
                <a:lnTo>
                  <a:pt x="453106" y="2080948"/>
                </a:lnTo>
                <a:lnTo>
                  <a:pt x="453395" y="2081236"/>
                </a:lnTo>
                <a:lnTo>
                  <a:pt x="453395" y="2081560"/>
                </a:lnTo>
                <a:lnTo>
                  <a:pt x="453791" y="2081849"/>
                </a:lnTo>
                <a:lnTo>
                  <a:pt x="453683" y="2082137"/>
                </a:lnTo>
                <a:lnTo>
                  <a:pt x="454080" y="2082461"/>
                </a:lnTo>
                <a:lnTo>
                  <a:pt x="454080" y="2082750"/>
                </a:lnTo>
                <a:lnTo>
                  <a:pt x="453683" y="2083074"/>
                </a:lnTo>
                <a:lnTo>
                  <a:pt x="453683" y="2083362"/>
                </a:lnTo>
                <a:lnTo>
                  <a:pt x="454008" y="2083651"/>
                </a:lnTo>
                <a:lnTo>
                  <a:pt x="454008" y="2084263"/>
                </a:lnTo>
                <a:lnTo>
                  <a:pt x="454693" y="2084876"/>
                </a:lnTo>
                <a:lnTo>
                  <a:pt x="454585" y="2085453"/>
                </a:lnTo>
                <a:lnTo>
                  <a:pt x="455811" y="2086570"/>
                </a:lnTo>
                <a:lnTo>
                  <a:pt x="456496" y="2086570"/>
                </a:lnTo>
                <a:lnTo>
                  <a:pt x="458299" y="2088264"/>
                </a:lnTo>
                <a:lnTo>
                  <a:pt x="458299" y="2088552"/>
                </a:lnTo>
                <a:lnTo>
                  <a:pt x="459885" y="2090174"/>
                </a:lnTo>
                <a:lnTo>
                  <a:pt x="459885" y="2090462"/>
                </a:lnTo>
                <a:lnTo>
                  <a:pt x="459993" y="2090570"/>
                </a:lnTo>
                <a:lnTo>
                  <a:pt x="460390" y="2090570"/>
                </a:lnTo>
                <a:lnTo>
                  <a:pt x="460679" y="2090967"/>
                </a:lnTo>
                <a:lnTo>
                  <a:pt x="462770" y="2090967"/>
                </a:lnTo>
                <a:lnTo>
                  <a:pt x="463058" y="2090750"/>
                </a:lnTo>
                <a:lnTo>
                  <a:pt x="463780" y="2090750"/>
                </a:lnTo>
                <a:lnTo>
                  <a:pt x="464176" y="2090462"/>
                </a:lnTo>
                <a:lnTo>
                  <a:pt x="464861" y="2090534"/>
                </a:lnTo>
                <a:lnTo>
                  <a:pt x="465186" y="2090246"/>
                </a:lnTo>
                <a:lnTo>
                  <a:pt x="466556" y="2089453"/>
                </a:lnTo>
                <a:lnTo>
                  <a:pt x="467854" y="2087759"/>
                </a:lnTo>
                <a:lnTo>
                  <a:pt x="468143" y="2087471"/>
                </a:lnTo>
                <a:lnTo>
                  <a:pt x="468251" y="2084876"/>
                </a:lnTo>
                <a:lnTo>
                  <a:pt x="467962" y="2084552"/>
                </a:lnTo>
                <a:lnTo>
                  <a:pt x="468034" y="2083651"/>
                </a:lnTo>
                <a:lnTo>
                  <a:pt x="467638" y="2083362"/>
                </a:lnTo>
                <a:lnTo>
                  <a:pt x="467746" y="2081849"/>
                </a:lnTo>
                <a:lnTo>
                  <a:pt x="467457" y="2081560"/>
                </a:lnTo>
                <a:lnTo>
                  <a:pt x="467457" y="2080948"/>
                </a:lnTo>
                <a:lnTo>
                  <a:pt x="467349" y="2080551"/>
                </a:lnTo>
                <a:lnTo>
                  <a:pt x="467061" y="2078965"/>
                </a:lnTo>
                <a:lnTo>
                  <a:pt x="465943" y="2078677"/>
                </a:lnTo>
                <a:lnTo>
                  <a:pt x="465655" y="2078677"/>
                </a:lnTo>
                <a:lnTo>
                  <a:pt x="464861" y="2077848"/>
                </a:lnTo>
                <a:lnTo>
                  <a:pt x="465042" y="2077776"/>
                </a:lnTo>
                <a:lnTo>
                  <a:pt x="465366" y="2077776"/>
                </a:lnTo>
                <a:lnTo>
                  <a:pt x="465871" y="2077380"/>
                </a:lnTo>
                <a:lnTo>
                  <a:pt x="465943" y="2076154"/>
                </a:lnTo>
                <a:lnTo>
                  <a:pt x="465655" y="2075866"/>
                </a:lnTo>
                <a:lnTo>
                  <a:pt x="465655" y="2074064"/>
                </a:lnTo>
                <a:lnTo>
                  <a:pt x="465330" y="2073775"/>
                </a:lnTo>
                <a:lnTo>
                  <a:pt x="465330" y="2073163"/>
                </a:lnTo>
                <a:lnTo>
                  <a:pt x="463455" y="2071253"/>
                </a:lnTo>
                <a:lnTo>
                  <a:pt x="463455" y="2070676"/>
                </a:lnTo>
                <a:lnTo>
                  <a:pt x="463635" y="2070568"/>
                </a:lnTo>
                <a:lnTo>
                  <a:pt x="463960" y="2070568"/>
                </a:lnTo>
                <a:lnTo>
                  <a:pt x="464140" y="2070496"/>
                </a:lnTo>
                <a:lnTo>
                  <a:pt x="463744" y="2070099"/>
                </a:lnTo>
                <a:lnTo>
                  <a:pt x="463744" y="2069775"/>
                </a:lnTo>
                <a:lnTo>
                  <a:pt x="463167" y="2069162"/>
                </a:lnTo>
                <a:lnTo>
                  <a:pt x="463167" y="2068874"/>
                </a:lnTo>
                <a:lnTo>
                  <a:pt x="462337" y="2068153"/>
                </a:lnTo>
                <a:lnTo>
                  <a:pt x="461941" y="2068153"/>
                </a:lnTo>
                <a:lnTo>
                  <a:pt x="461147" y="2067360"/>
                </a:lnTo>
                <a:lnTo>
                  <a:pt x="461255" y="2065558"/>
                </a:lnTo>
                <a:lnTo>
                  <a:pt x="460570" y="2064982"/>
                </a:lnTo>
                <a:lnTo>
                  <a:pt x="460643" y="2064657"/>
                </a:lnTo>
                <a:lnTo>
                  <a:pt x="459957" y="2063973"/>
                </a:lnTo>
                <a:lnTo>
                  <a:pt x="460066" y="2061702"/>
                </a:lnTo>
                <a:lnTo>
                  <a:pt x="459741" y="2061378"/>
                </a:lnTo>
                <a:lnTo>
                  <a:pt x="459741" y="2059864"/>
                </a:lnTo>
                <a:lnTo>
                  <a:pt x="459453" y="2059576"/>
                </a:lnTo>
                <a:lnTo>
                  <a:pt x="459453" y="2059287"/>
                </a:lnTo>
                <a:lnTo>
                  <a:pt x="459417" y="2059251"/>
                </a:lnTo>
                <a:lnTo>
                  <a:pt x="459236" y="2059323"/>
                </a:lnTo>
                <a:lnTo>
                  <a:pt x="459128" y="2059215"/>
                </a:lnTo>
                <a:lnTo>
                  <a:pt x="459128" y="2058603"/>
                </a:lnTo>
                <a:lnTo>
                  <a:pt x="458840" y="2057918"/>
                </a:lnTo>
                <a:lnTo>
                  <a:pt x="458840" y="2057738"/>
                </a:lnTo>
                <a:lnTo>
                  <a:pt x="458731" y="2057521"/>
                </a:lnTo>
                <a:lnTo>
                  <a:pt x="458335" y="2057521"/>
                </a:lnTo>
                <a:lnTo>
                  <a:pt x="457542" y="2056728"/>
                </a:lnTo>
                <a:lnTo>
                  <a:pt x="457650" y="2054638"/>
                </a:lnTo>
                <a:lnTo>
                  <a:pt x="457433" y="2054530"/>
                </a:lnTo>
                <a:lnTo>
                  <a:pt x="456748" y="2054422"/>
                </a:lnTo>
                <a:lnTo>
                  <a:pt x="456316" y="2054025"/>
                </a:lnTo>
                <a:lnTo>
                  <a:pt x="456316" y="2053449"/>
                </a:lnTo>
                <a:lnTo>
                  <a:pt x="456027" y="2053124"/>
                </a:lnTo>
                <a:lnTo>
                  <a:pt x="456027" y="2051647"/>
                </a:lnTo>
                <a:lnTo>
                  <a:pt x="455739" y="2051322"/>
                </a:lnTo>
                <a:lnTo>
                  <a:pt x="455811" y="2049845"/>
                </a:lnTo>
                <a:lnTo>
                  <a:pt x="455450" y="2049520"/>
                </a:lnTo>
                <a:lnTo>
                  <a:pt x="455630" y="2046529"/>
                </a:lnTo>
                <a:lnTo>
                  <a:pt x="455919" y="2046241"/>
                </a:lnTo>
                <a:lnTo>
                  <a:pt x="455919" y="2045916"/>
                </a:lnTo>
                <a:lnTo>
                  <a:pt x="456640" y="2045448"/>
                </a:lnTo>
                <a:lnTo>
                  <a:pt x="456712" y="2044547"/>
                </a:lnTo>
                <a:lnTo>
                  <a:pt x="457037" y="2044258"/>
                </a:lnTo>
                <a:lnTo>
                  <a:pt x="457217" y="2040438"/>
                </a:lnTo>
                <a:lnTo>
                  <a:pt x="457542" y="2040150"/>
                </a:lnTo>
                <a:lnTo>
                  <a:pt x="457614" y="2039537"/>
                </a:lnTo>
                <a:lnTo>
                  <a:pt x="457938" y="2039249"/>
                </a:lnTo>
                <a:lnTo>
                  <a:pt x="458010" y="2038348"/>
                </a:lnTo>
                <a:lnTo>
                  <a:pt x="458118" y="2038240"/>
                </a:lnTo>
                <a:lnTo>
                  <a:pt x="458515" y="2038240"/>
                </a:lnTo>
                <a:lnTo>
                  <a:pt x="458731" y="2038060"/>
                </a:lnTo>
                <a:lnTo>
                  <a:pt x="458731" y="2037735"/>
                </a:lnTo>
                <a:lnTo>
                  <a:pt x="459020" y="2037555"/>
                </a:lnTo>
                <a:lnTo>
                  <a:pt x="459128" y="2036041"/>
                </a:lnTo>
                <a:lnTo>
                  <a:pt x="460210" y="2035176"/>
                </a:lnTo>
                <a:lnTo>
                  <a:pt x="460210" y="2034564"/>
                </a:lnTo>
                <a:lnTo>
                  <a:pt x="460931" y="2034059"/>
                </a:lnTo>
                <a:lnTo>
                  <a:pt x="460931" y="2033446"/>
                </a:lnTo>
                <a:lnTo>
                  <a:pt x="461328" y="2033158"/>
                </a:lnTo>
                <a:lnTo>
                  <a:pt x="461328" y="2032581"/>
                </a:lnTo>
                <a:lnTo>
                  <a:pt x="461616" y="2032257"/>
                </a:lnTo>
                <a:lnTo>
                  <a:pt x="461724" y="2031680"/>
                </a:lnTo>
                <a:lnTo>
                  <a:pt x="462013" y="2031356"/>
                </a:lnTo>
                <a:lnTo>
                  <a:pt x="462013" y="2031176"/>
                </a:lnTo>
                <a:lnTo>
                  <a:pt x="462409" y="2030851"/>
                </a:lnTo>
                <a:lnTo>
                  <a:pt x="462409" y="2030275"/>
                </a:lnTo>
                <a:lnTo>
                  <a:pt x="462806" y="2029950"/>
                </a:lnTo>
                <a:lnTo>
                  <a:pt x="462806" y="2029662"/>
                </a:lnTo>
                <a:lnTo>
                  <a:pt x="463131" y="2029338"/>
                </a:lnTo>
                <a:lnTo>
                  <a:pt x="463131" y="2029049"/>
                </a:lnTo>
                <a:lnTo>
                  <a:pt x="463996" y="2028365"/>
                </a:lnTo>
                <a:lnTo>
                  <a:pt x="464429" y="2028365"/>
                </a:lnTo>
                <a:lnTo>
                  <a:pt x="465222" y="2027644"/>
                </a:lnTo>
                <a:lnTo>
                  <a:pt x="465294" y="2027356"/>
                </a:lnTo>
                <a:lnTo>
                  <a:pt x="465619" y="2027031"/>
                </a:lnTo>
                <a:lnTo>
                  <a:pt x="465691" y="2025950"/>
                </a:lnTo>
                <a:lnTo>
                  <a:pt x="465907" y="2025734"/>
                </a:lnTo>
                <a:lnTo>
                  <a:pt x="466520" y="2025842"/>
                </a:lnTo>
                <a:lnTo>
                  <a:pt x="466700" y="2025950"/>
                </a:lnTo>
                <a:lnTo>
                  <a:pt x="466700" y="2026238"/>
                </a:lnTo>
                <a:lnTo>
                  <a:pt x="466304" y="2026563"/>
                </a:lnTo>
                <a:lnTo>
                  <a:pt x="466304" y="2026851"/>
                </a:lnTo>
                <a:lnTo>
                  <a:pt x="466484" y="2026959"/>
                </a:lnTo>
                <a:lnTo>
                  <a:pt x="466989" y="2026563"/>
                </a:lnTo>
                <a:lnTo>
                  <a:pt x="466989" y="2025950"/>
                </a:lnTo>
                <a:lnTo>
                  <a:pt x="467385" y="2025662"/>
                </a:lnTo>
                <a:lnTo>
                  <a:pt x="467385" y="2025337"/>
                </a:lnTo>
                <a:lnTo>
                  <a:pt x="467205" y="2025265"/>
                </a:lnTo>
                <a:lnTo>
                  <a:pt x="466195" y="2025157"/>
                </a:lnTo>
                <a:lnTo>
                  <a:pt x="466015" y="2025049"/>
                </a:lnTo>
                <a:lnTo>
                  <a:pt x="466087" y="2024148"/>
                </a:lnTo>
                <a:lnTo>
                  <a:pt x="466412" y="2023860"/>
                </a:lnTo>
                <a:lnTo>
                  <a:pt x="466520" y="2023247"/>
                </a:lnTo>
                <a:lnTo>
                  <a:pt x="466808" y="2022959"/>
                </a:lnTo>
                <a:lnTo>
                  <a:pt x="466808" y="2022166"/>
                </a:lnTo>
                <a:lnTo>
                  <a:pt x="466520" y="2021841"/>
                </a:lnTo>
                <a:lnTo>
                  <a:pt x="466520" y="2021445"/>
                </a:lnTo>
                <a:lnTo>
                  <a:pt x="466700" y="2021373"/>
                </a:lnTo>
                <a:lnTo>
                  <a:pt x="467385" y="2021373"/>
                </a:lnTo>
                <a:lnTo>
                  <a:pt x="467890" y="2020940"/>
                </a:lnTo>
                <a:lnTo>
                  <a:pt x="467998" y="2020075"/>
                </a:lnTo>
                <a:lnTo>
                  <a:pt x="468287" y="2019751"/>
                </a:lnTo>
                <a:lnTo>
                  <a:pt x="468287" y="2019463"/>
                </a:lnTo>
                <a:lnTo>
                  <a:pt x="468683" y="2019246"/>
                </a:lnTo>
                <a:lnTo>
                  <a:pt x="468683" y="2018345"/>
                </a:lnTo>
                <a:lnTo>
                  <a:pt x="469080" y="2018057"/>
                </a:lnTo>
                <a:lnTo>
                  <a:pt x="469080" y="2017156"/>
                </a:lnTo>
                <a:lnTo>
                  <a:pt x="469296" y="2017084"/>
                </a:lnTo>
                <a:lnTo>
                  <a:pt x="469585" y="2017084"/>
                </a:lnTo>
                <a:lnTo>
                  <a:pt x="470198" y="2014886"/>
                </a:lnTo>
                <a:lnTo>
                  <a:pt x="470198" y="2014561"/>
                </a:lnTo>
                <a:lnTo>
                  <a:pt x="470270" y="2013660"/>
                </a:lnTo>
                <a:lnTo>
                  <a:pt x="470595" y="2013372"/>
                </a:lnTo>
                <a:lnTo>
                  <a:pt x="470775" y="2010669"/>
                </a:lnTo>
                <a:lnTo>
                  <a:pt x="470090" y="2010092"/>
                </a:lnTo>
                <a:lnTo>
                  <a:pt x="470090" y="2008867"/>
                </a:lnTo>
                <a:lnTo>
                  <a:pt x="470775" y="2008398"/>
                </a:lnTo>
                <a:lnTo>
                  <a:pt x="470883" y="2008074"/>
                </a:lnTo>
                <a:lnTo>
                  <a:pt x="471568" y="2007497"/>
                </a:lnTo>
                <a:lnTo>
                  <a:pt x="471568" y="2007173"/>
                </a:lnTo>
                <a:lnTo>
                  <a:pt x="472073" y="2006777"/>
                </a:lnTo>
                <a:lnTo>
                  <a:pt x="472470" y="2006777"/>
                </a:lnTo>
                <a:lnTo>
                  <a:pt x="472794" y="2006488"/>
                </a:lnTo>
                <a:lnTo>
                  <a:pt x="473191" y="2006488"/>
                </a:lnTo>
                <a:lnTo>
                  <a:pt x="477842" y="2002704"/>
                </a:lnTo>
                <a:lnTo>
                  <a:pt x="477842" y="2002380"/>
                </a:lnTo>
                <a:lnTo>
                  <a:pt x="478059" y="2002308"/>
                </a:lnTo>
                <a:lnTo>
                  <a:pt x="478347" y="2002308"/>
                </a:lnTo>
                <a:lnTo>
                  <a:pt x="479753" y="2001190"/>
                </a:lnTo>
                <a:lnTo>
                  <a:pt x="480150" y="2001190"/>
                </a:lnTo>
                <a:lnTo>
                  <a:pt x="480835" y="2000578"/>
                </a:lnTo>
                <a:lnTo>
                  <a:pt x="481160" y="2000578"/>
                </a:lnTo>
                <a:lnTo>
                  <a:pt x="481556" y="2000289"/>
                </a:lnTo>
                <a:lnTo>
                  <a:pt x="481845" y="2000397"/>
                </a:lnTo>
                <a:lnTo>
                  <a:pt x="482061" y="2000181"/>
                </a:lnTo>
                <a:lnTo>
                  <a:pt x="482061" y="1999893"/>
                </a:lnTo>
                <a:lnTo>
                  <a:pt x="482746" y="1999388"/>
                </a:lnTo>
                <a:lnTo>
                  <a:pt x="482746" y="1999100"/>
                </a:lnTo>
                <a:lnTo>
                  <a:pt x="483143" y="1998776"/>
                </a:lnTo>
                <a:lnTo>
                  <a:pt x="483143" y="1998199"/>
                </a:lnTo>
                <a:lnTo>
                  <a:pt x="483539" y="1997875"/>
                </a:lnTo>
                <a:lnTo>
                  <a:pt x="483539" y="1997586"/>
                </a:lnTo>
                <a:lnTo>
                  <a:pt x="483828" y="1997262"/>
                </a:lnTo>
                <a:lnTo>
                  <a:pt x="483936" y="1996181"/>
                </a:lnTo>
                <a:lnTo>
                  <a:pt x="484225" y="1995892"/>
                </a:lnTo>
                <a:lnTo>
                  <a:pt x="484333" y="1994379"/>
                </a:lnTo>
                <a:lnTo>
                  <a:pt x="484621" y="1994090"/>
                </a:lnTo>
                <a:lnTo>
                  <a:pt x="484621" y="1993766"/>
                </a:lnTo>
                <a:lnTo>
                  <a:pt x="485739" y="1992865"/>
                </a:lnTo>
                <a:lnTo>
                  <a:pt x="485739" y="1992577"/>
                </a:lnTo>
                <a:lnTo>
                  <a:pt x="486424" y="1992072"/>
                </a:lnTo>
                <a:lnTo>
                  <a:pt x="486424" y="1991784"/>
                </a:lnTo>
                <a:lnTo>
                  <a:pt x="486821" y="1991495"/>
                </a:lnTo>
                <a:lnTo>
                  <a:pt x="486821" y="1991171"/>
                </a:lnTo>
                <a:lnTo>
                  <a:pt x="487145" y="1990883"/>
                </a:lnTo>
                <a:lnTo>
                  <a:pt x="487253" y="1990594"/>
                </a:lnTo>
                <a:lnTo>
                  <a:pt x="487542" y="1990270"/>
                </a:lnTo>
                <a:lnTo>
                  <a:pt x="487542" y="1989766"/>
                </a:lnTo>
                <a:lnTo>
                  <a:pt x="488948" y="1988576"/>
                </a:lnTo>
                <a:lnTo>
                  <a:pt x="488948" y="1988288"/>
                </a:lnTo>
                <a:lnTo>
                  <a:pt x="491112" y="1986594"/>
                </a:lnTo>
                <a:lnTo>
                  <a:pt x="491112" y="1986270"/>
                </a:lnTo>
                <a:lnTo>
                  <a:pt x="491833" y="1985801"/>
                </a:lnTo>
                <a:lnTo>
                  <a:pt x="491833" y="1985477"/>
                </a:lnTo>
                <a:lnTo>
                  <a:pt x="492518" y="1984900"/>
                </a:lnTo>
                <a:lnTo>
                  <a:pt x="492518" y="1984576"/>
                </a:lnTo>
                <a:lnTo>
                  <a:pt x="495006" y="1982593"/>
                </a:lnTo>
                <a:lnTo>
                  <a:pt x="495006" y="1982269"/>
                </a:lnTo>
                <a:lnTo>
                  <a:pt x="495511" y="1981873"/>
                </a:lnTo>
                <a:lnTo>
                  <a:pt x="496196" y="1981873"/>
                </a:lnTo>
                <a:lnTo>
                  <a:pt x="497422" y="1981008"/>
                </a:lnTo>
                <a:lnTo>
                  <a:pt x="497422" y="1980683"/>
                </a:lnTo>
                <a:lnTo>
                  <a:pt x="498107" y="1980107"/>
                </a:lnTo>
                <a:lnTo>
                  <a:pt x="498107" y="1979494"/>
                </a:lnTo>
                <a:lnTo>
                  <a:pt x="498504" y="1979206"/>
                </a:lnTo>
                <a:lnTo>
                  <a:pt x="498504" y="1978881"/>
                </a:lnTo>
                <a:lnTo>
                  <a:pt x="498900" y="1978593"/>
                </a:lnTo>
                <a:lnTo>
                  <a:pt x="498900" y="1977692"/>
                </a:lnTo>
                <a:lnTo>
                  <a:pt x="499225" y="1977512"/>
                </a:lnTo>
                <a:lnTo>
                  <a:pt x="499297" y="1976899"/>
                </a:lnTo>
                <a:lnTo>
                  <a:pt x="498900" y="1976575"/>
                </a:lnTo>
                <a:lnTo>
                  <a:pt x="499008" y="1975998"/>
                </a:lnTo>
                <a:lnTo>
                  <a:pt x="498684" y="1975674"/>
                </a:lnTo>
                <a:lnTo>
                  <a:pt x="498792" y="1972971"/>
                </a:lnTo>
                <a:lnTo>
                  <a:pt x="498900" y="1972791"/>
                </a:lnTo>
                <a:lnTo>
                  <a:pt x="499297" y="1972899"/>
                </a:lnTo>
                <a:lnTo>
                  <a:pt x="499477" y="1972682"/>
                </a:lnTo>
                <a:lnTo>
                  <a:pt x="499080" y="1972394"/>
                </a:lnTo>
                <a:lnTo>
                  <a:pt x="499189" y="1969979"/>
                </a:lnTo>
                <a:lnTo>
                  <a:pt x="500090" y="1969295"/>
                </a:lnTo>
                <a:lnTo>
                  <a:pt x="500379" y="1969367"/>
                </a:lnTo>
                <a:lnTo>
                  <a:pt x="500595" y="1969186"/>
                </a:lnTo>
                <a:lnTo>
                  <a:pt x="500595" y="1968898"/>
                </a:lnTo>
                <a:lnTo>
                  <a:pt x="500992" y="1968574"/>
                </a:lnTo>
                <a:lnTo>
                  <a:pt x="500992" y="1966808"/>
                </a:lnTo>
                <a:lnTo>
                  <a:pt x="501388" y="1966592"/>
                </a:lnTo>
                <a:lnTo>
                  <a:pt x="501388" y="1965691"/>
                </a:lnTo>
                <a:lnTo>
                  <a:pt x="501785" y="1965402"/>
                </a:lnTo>
                <a:lnTo>
                  <a:pt x="501785" y="1964213"/>
                </a:lnTo>
                <a:lnTo>
                  <a:pt x="502181" y="1963889"/>
                </a:lnTo>
                <a:lnTo>
                  <a:pt x="502181" y="1963600"/>
                </a:lnTo>
                <a:lnTo>
                  <a:pt x="502578" y="1963276"/>
                </a:lnTo>
                <a:lnTo>
                  <a:pt x="502578" y="1962988"/>
                </a:lnTo>
                <a:lnTo>
                  <a:pt x="502686" y="1962879"/>
                </a:lnTo>
                <a:lnTo>
                  <a:pt x="503083" y="1962879"/>
                </a:lnTo>
                <a:lnTo>
                  <a:pt x="503588" y="1962483"/>
                </a:lnTo>
                <a:lnTo>
                  <a:pt x="503588" y="1961906"/>
                </a:lnTo>
                <a:lnTo>
                  <a:pt x="503984" y="1961582"/>
                </a:lnTo>
                <a:lnTo>
                  <a:pt x="503984" y="1960104"/>
                </a:lnTo>
                <a:lnTo>
                  <a:pt x="504381" y="1959888"/>
                </a:lnTo>
                <a:lnTo>
                  <a:pt x="504489" y="1956320"/>
                </a:lnTo>
                <a:lnTo>
                  <a:pt x="504165" y="1955996"/>
                </a:lnTo>
                <a:lnTo>
                  <a:pt x="504489" y="1947742"/>
                </a:lnTo>
                <a:lnTo>
                  <a:pt x="504165" y="1947418"/>
                </a:lnTo>
                <a:lnTo>
                  <a:pt x="504165" y="1946805"/>
                </a:lnTo>
                <a:lnTo>
                  <a:pt x="503876" y="1946517"/>
                </a:lnTo>
                <a:lnTo>
                  <a:pt x="503876" y="1945904"/>
                </a:lnTo>
                <a:lnTo>
                  <a:pt x="503263" y="1945328"/>
                </a:lnTo>
                <a:lnTo>
                  <a:pt x="503263" y="1943814"/>
                </a:lnTo>
                <a:lnTo>
                  <a:pt x="504165" y="1943129"/>
                </a:lnTo>
                <a:lnTo>
                  <a:pt x="504561" y="1943129"/>
                </a:lnTo>
                <a:lnTo>
                  <a:pt x="505246" y="1942517"/>
                </a:lnTo>
                <a:lnTo>
                  <a:pt x="505571" y="1942517"/>
                </a:lnTo>
                <a:lnTo>
                  <a:pt x="506544" y="1941724"/>
                </a:lnTo>
                <a:lnTo>
                  <a:pt x="506941" y="1941724"/>
                </a:lnTo>
                <a:lnTo>
                  <a:pt x="507266" y="1941399"/>
                </a:lnTo>
                <a:lnTo>
                  <a:pt x="508672" y="1941399"/>
                </a:lnTo>
                <a:lnTo>
                  <a:pt x="509141" y="1941003"/>
                </a:lnTo>
                <a:lnTo>
                  <a:pt x="509141" y="1940715"/>
                </a:lnTo>
                <a:lnTo>
                  <a:pt x="510258" y="1939922"/>
                </a:lnTo>
                <a:lnTo>
                  <a:pt x="510258" y="1939633"/>
                </a:lnTo>
                <a:lnTo>
                  <a:pt x="510547" y="1939309"/>
                </a:lnTo>
                <a:lnTo>
                  <a:pt x="510655" y="1936606"/>
                </a:lnTo>
                <a:lnTo>
                  <a:pt x="511953" y="1935633"/>
                </a:lnTo>
                <a:lnTo>
                  <a:pt x="512242" y="1935705"/>
                </a:lnTo>
                <a:lnTo>
                  <a:pt x="512638" y="1935417"/>
                </a:lnTo>
                <a:lnTo>
                  <a:pt x="512927" y="1935417"/>
                </a:lnTo>
                <a:lnTo>
                  <a:pt x="513251" y="1935128"/>
                </a:lnTo>
                <a:lnTo>
                  <a:pt x="513648" y="1935128"/>
                </a:lnTo>
                <a:lnTo>
                  <a:pt x="513936" y="1934804"/>
                </a:lnTo>
                <a:lnTo>
                  <a:pt x="514333" y="1934912"/>
                </a:lnTo>
                <a:lnTo>
                  <a:pt x="514549" y="1934696"/>
                </a:lnTo>
                <a:lnTo>
                  <a:pt x="514549" y="1934408"/>
                </a:lnTo>
                <a:lnTo>
                  <a:pt x="514658" y="1934299"/>
                </a:lnTo>
                <a:lnTo>
                  <a:pt x="515054" y="1934299"/>
                </a:lnTo>
                <a:lnTo>
                  <a:pt x="515343" y="1934011"/>
                </a:lnTo>
                <a:lnTo>
                  <a:pt x="516028" y="1934011"/>
                </a:lnTo>
                <a:lnTo>
                  <a:pt x="516424" y="1933831"/>
                </a:lnTo>
                <a:lnTo>
                  <a:pt x="516749" y="1933831"/>
                </a:lnTo>
                <a:lnTo>
                  <a:pt x="518335" y="1932533"/>
                </a:lnTo>
                <a:lnTo>
                  <a:pt x="518335" y="1932209"/>
                </a:lnTo>
                <a:lnTo>
                  <a:pt x="518624" y="1931921"/>
                </a:lnTo>
                <a:lnTo>
                  <a:pt x="518624" y="1931308"/>
                </a:lnTo>
                <a:lnTo>
                  <a:pt x="519021" y="1931020"/>
                </a:lnTo>
                <a:lnTo>
                  <a:pt x="519129" y="1929614"/>
                </a:lnTo>
                <a:lnTo>
                  <a:pt x="519417" y="1929326"/>
                </a:lnTo>
                <a:lnTo>
                  <a:pt x="519525" y="1927236"/>
                </a:lnTo>
                <a:lnTo>
                  <a:pt x="519237" y="1926911"/>
                </a:lnTo>
                <a:lnTo>
                  <a:pt x="519417" y="1920136"/>
                </a:lnTo>
                <a:lnTo>
                  <a:pt x="519814" y="1919847"/>
                </a:lnTo>
                <a:lnTo>
                  <a:pt x="519922" y="1918045"/>
                </a:lnTo>
                <a:lnTo>
                  <a:pt x="520211" y="1917757"/>
                </a:lnTo>
                <a:lnTo>
                  <a:pt x="520211" y="1917433"/>
                </a:lnTo>
                <a:lnTo>
                  <a:pt x="520932" y="1916856"/>
                </a:lnTo>
                <a:lnTo>
                  <a:pt x="520932" y="1916640"/>
                </a:lnTo>
                <a:lnTo>
                  <a:pt x="521112" y="1916459"/>
                </a:lnTo>
                <a:lnTo>
                  <a:pt x="521436" y="1916459"/>
                </a:lnTo>
                <a:lnTo>
                  <a:pt x="522302" y="1915739"/>
                </a:lnTo>
                <a:lnTo>
                  <a:pt x="522302" y="1915450"/>
                </a:lnTo>
                <a:lnTo>
                  <a:pt x="523023" y="1914946"/>
                </a:lnTo>
                <a:lnTo>
                  <a:pt x="523131" y="1914045"/>
                </a:lnTo>
                <a:lnTo>
                  <a:pt x="523420" y="1913756"/>
                </a:lnTo>
                <a:lnTo>
                  <a:pt x="523420" y="1913144"/>
                </a:lnTo>
                <a:lnTo>
                  <a:pt x="524501" y="1912243"/>
                </a:lnTo>
                <a:lnTo>
                  <a:pt x="524501" y="1911954"/>
                </a:lnTo>
                <a:lnTo>
                  <a:pt x="527494" y="1909576"/>
                </a:lnTo>
                <a:lnTo>
                  <a:pt x="527819" y="1909648"/>
                </a:lnTo>
                <a:lnTo>
                  <a:pt x="528504" y="1909035"/>
                </a:lnTo>
                <a:lnTo>
                  <a:pt x="529189" y="1909035"/>
                </a:lnTo>
                <a:lnTo>
                  <a:pt x="529514" y="1909360"/>
                </a:lnTo>
                <a:lnTo>
                  <a:pt x="530199" y="1909468"/>
                </a:lnTo>
                <a:lnTo>
                  <a:pt x="530307" y="1909251"/>
                </a:lnTo>
                <a:lnTo>
                  <a:pt x="530415" y="1908963"/>
                </a:lnTo>
                <a:lnTo>
                  <a:pt x="531389" y="1908062"/>
                </a:lnTo>
                <a:lnTo>
                  <a:pt x="531389" y="1907846"/>
                </a:lnTo>
                <a:lnTo>
                  <a:pt x="531893" y="1907377"/>
                </a:lnTo>
                <a:lnTo>
                  <a:pt x="532290" y="1907377"/>
                </a:lnTo>
                <a:lnTo>
                  <a:pt x="532578" y="1907161"/>
                </a:lnTo>
                <a:lnTo>
                  <a:pt x="535679" y="1907269"/>
                </a:lnTo>
                <a:lnTo>
                  <a:pt x="536004" y="1906981"/>
                </a:lnTo>
                <a:lnTo>
                  <a:pt x="537266" y="1907053"/>
                </a:lnTo>
                <a:lnTo>
                  <a:pt x="538672" y="1905864"/>
                </a:lnTo>
                <a:lnTo>
                  <a:pt x="539069" y="1905864"/>
                </a:lnTo>
                <a:lnTo>
                  <a:pt x="539357" y="1905575"/>
                </a:lnTo>
                <a:lnTo>
                  <a:pt x="541052" y="1905647"/>
                </a:lnTo>
                <a:lnTo>
                  <a:pt x="541449" y="1905359"/>
                </a:lnTo>
                <a:lnTo>
                  <a:pt x="542458" y="1905467"/>
                </a:lnTo>
                <a:lnTo>
                  <a:pt x="542747" y="1905143"/>
                </a:lnTo>
                <a:lnTo>
                  <a:pt x="543468" y="1905143"/>
                </a:lnTo>
                <a:lnTo>
                  <a:pt x="544658" y="1904170"/>
                </a:lnTo>
                <a:lnTo>
                  <a:pt x="544766" y="1903269"/>
                </a:lnTo>
                <a:lnTo>
                  <a:pt x="545055" y="1902944"/>
                </a:lnTo>
                <a:lnTo>
                  <a:pt x="545055" y="1902151"/>
                </a:lnTo>
                <a:lnTo>
                  <a:pt x="545451" y="1901863"/>
                </a:lnTo>
                <a:lnTo>
                  <a:pt x="545451" y="1901250"/>
                </a:lnTo>
                <a:lnTo>
                  <a:pt x="545848" y="1900962"/>
                </a:lnTo>
                <a:lnTo>
                  <a:pt x="545848" y="1899773"/>
                </a:lnTo>
                <a:lnTo>
                  <a:pt x="546244" y="1899448"/>
                </a:lnTo>
                <a:lnTo>
                  <a:pt x="546353" y="1896781"/>
                </a:lnTo>
                <a:lnTo>
                  <a:pt x="546641" y="1896565"/>
                </a:lnTo>
                <a:lnTo>
                  <a:pt x="546641" y="1895664"/>
                </a:lnTo>
                <a:lnTo>
                  <a:pt x="545740" y="1894691"/>
                </a:lnTo>
                <a:lnTo>
                  <a:pt x="545740" y="1894475"/>
                </a:lnTo>
                <a:lnTo>
                  <a:pt x="545848" y="1894295"/>
                </a:lnTo>
                <a:lnTo>
                  <a:pt x="546569" y="1894295"/>
                </a:lnTo>
                <a:lnTo>
                  <a:pt x="548552" y="1896169"/>
                </a:lnTo>
                <a:lnTo>
                  <a:pt x="548660" y="1895989"/>
                </a:lnTo>
                <a:lnTo>
                  <a:pt x="548660" y="1895772"/>
                </a:lnTo>
                <a:lnTo>
                  <a:pt x="546749" y="1893898"/>
                </a:lnTo>
                <a:lnTo>
                  <a:pt x="546930" y="1893682"/>
                </a:lnTo>
                <a:lnTo>
                  <a:pt x="547254" y="1893790"/>
                </a:lnTo>
                <a:lnTo>
                  <a:pt x="547651" y="1894078"/>
                </a:lnTo>
                <a:lnTo>
                  <a:pt x="547939" y="1894078"/>
                </a:lnTo>
                <a:lnTo>
                  <a:pt x="548444" y="1893682"/>
                </a:lnTo>
                <a:lnTo>
                  <a:pt x="548444" y="1893394"/>
                </a:lnTo>
                <a:lnTo>
                  <a:pt x="548841" y="1893069"/>
                </a:lnTo>
                <a:lnTo>
                  <a:pt x="548841" y="1892781"/>
                </a:lnTo>
                <a:lnTo>
                  <a:pt x="549129" y="1892493"/>
                </a:lnTo>
                <a:lnTo>
                  <a:pt x="549237" y="1891303"/>
                </a:lnTo>
                <a:lnTo>
                  <a:pt x="549562" y="1890979"/>
                </a:lnTo>
                <a:lnTo>
                  <a:pt x="549562" y="1890006"/>
                </a:lnTo>
                <a:lnTo>
                  <a:pt x="549598" y="1890006"/>
                </a:lnTo>
                <a:lnTo>
                  <a:pt x="549670" y="1887916"/>
                </a:lnTo>
                <a:lnTo>
                  <a:pt x="550788" y="1887051"/>
                </a:lnTo>
                <a:lnTo>
                  <a:pt x="550788" y="1886726"/>
                </a:lnTo>
                <a:lnTo>
                  <a:pt x="551076" y="1886438"/>
                </a:lnTo>
                <a:lnTo>
                  <a:pt x="551184" y="1885825"/>
                </a:lnTo>
                <a:lnTo>
                  <a:pt x="551473" y="1885645"/>
                </a:lnTo>
                <a:lnTo>
                  <a:pt x="551581" y="1882942"/>
                </a:lnTo>
                <a:lnTo>
                  <a:pt x="551293" y="1882654"/>
                </a:lnTo>
                <a:lnTo>
                  <a:pt x="551293" y="1881428"/>
                </a:lnTo>
                <a:lnTo>
                  <a:pt x="550968" y="1881140"/>
                </a:lnTo>
                <a:lnTo>
                  <a:pt x="550968" y="1880852"/>
                </a:lnTo>
                <a:lnTo>
                  <a:pt x="550680" y="1880527"/>
                </a:lnTo>
                <a:lnTo>
                  <a:pt x="550680" y="1879951"/>
                </a:lnTo>
                <a:lnTo>
                  <a:pt x="550067" y="1879338"/>
                </a:lnTo>
                <a:lnTo>
                  <a:pt x="550067" y="1879050"/>
                </a:lnTo>
                <a:lnTo>
                  <a:pt x="549670" y="1878725"/>
                </a:lnTo>
                <a:lnTo>
                  <a:pt x="549778" y="1878437"/>
                </a:lnTo>
                <a:lnTo>
                  <a:pt x="549382" y="1878149"/>
                </a:lnTo>
                <a:lnTo>
                  <a:pt x="549382" y="1877824"/>
                </a:lnTo>
                <a:lnTo>
                  <a:pt x="549562" y="1877644"/>
                </a:lnTo>
                <a:lnTo>
                  <a:pt x="549958" y="1877644"/>
                </a:lnTo>
                <a:lnTo>
                  <a:pt x="550067" y="1877536"/>
                </a:lnTo>
                <a:lnTo>
                  <a:pt x="549958" y="1877356"/>
                </a:lnTo>
                <a:lnTo>
                  <a:pt x="549273" y="1877356"/>
                </a:lnTo>
                <a:lnTo>
                  <a:pt x="548552" y="1876743"/>
                </a:lnTo>
                <a:lnTo>
                  <a:pt x="548264" y="1876743"/>
                </a:lnTo>
                <a:lnTo>
                  <a:pt x="547470" y="1875950"/>
                </a:lnTo>
                <a:lnTo>
                  <a:pt x="547470" y="1875626"/>
                </a:lnTo>
                <a:lnTo>
                  <a:pt x="546966" y="1875157"/>
                </a:lnTo>
                <a:lnTo>
                  <a:pt x="546677" y="1875157"/>
                </a:lnTo>
                <a:lnTo>
                  <a:pt x="545884" y="1874436"/>
                </a:lnTo>
                <a:lnTo>
                  <a:pt x="545884" y="1874148"/>
                </a:lnTo>
                <a:lnTo>
                  <a:pt x="545595" y="1873752"/>
                </a:lnTo>
                <a:lnTo>
                  <a:pt x="545595" y="1873535"/>
                </a:lnTo>
                <a:lnTo>
                  <a:pt x="545199" y="1873139"/>
                </a:lnTo>
                <a:lnTo>
                  <a:pt x="545271" y="1872851"/>
                </a:lnTo>
                <a:lnTo>
                  <a:pt x="544874" y="1872526"/>
                </a:lnTo>
                <a:lnTo>
                  <a:pt x="544874" y="1871950"/>
                </a:lnTo>
                <a:lnTo>
                  <a:pt x="544586" y="1871625"/>
                </a:lnTo>
                <a:lnTo>
                  <a:pt x="544586" y="1871337"/>
                </a:lnTo>
                <a:lnTo>
                  <a:pt x="544261" y="1871049"/>
                </a:lnTo>
                <a:lnTo>
                  <a:pt x="544261" y="1870436"/>
                </a:lnTo>
                <a:lnTo>
                  <a:pt x="543973" y="1870148"/>
                </a:lnTo>
                <a:lnTo>
                  <a:pt x="543973" y="1869859"/>
                </a:lnTo>
                <a:lnTo>
                  <a:pt x="543468" y="1869427"/>
                </a:lnTo>
                <a:lnTo>
                  <a:pt x="543180" y="1869355"/>
                </a:lnTo>
                <a:lnTo>
                  <a:pt x="542891" y="1869030"/>
                </a:lnTo>
                <a:lnTo>
                  <a:pt x="542458" y="1869355"/>
                </a:lnTo>
                <a:lnTo>
                  <a:pt x="542170" y="1869355"/>
                </a:lnTo>
                <a:lnTo>
                  <a:pt x="541881" y="1869643"/>
                </a:lnTo>
                <a:lnTo>
                  <a:pt x="541485" y="1869643"/>
                </a:lnTo>
                <a:lnTo>
                  <a:pt x="541160" y="1869355"/>
                </a:lnTo>
                <a:lnTo>
                  <a:pt x="540764" y="1869247"/>
                </a:lnTo>
                <a:lnTo>
                  <a:pt x="540692" y="1869139"/>
                </a:lnTo>
                <a:lnTo>
                  <a:pt x="540692" y="1868850"/>
                </a:lnTo>
                <a:lnTo>
                  <a:pt x="539069" y="1867337"/>
                </a:lnTo>
                <a:lnTo>
                  <a:pt x="539177" y="1864958"/>
                </a:lnTo>
                <a:lnTo>
                  <a:pt x="539285" y="1864742"/>
                </a:lnTo>
                <a:lnTo>
                  <a:pt x="539682" y="1864850"/>
                </a:lnTo>
                <a:lnTo>
                  <a:pt x="539790" y="1864958"/>
                </a:lnTo>
                <a:lnTo>
                  <a:pt x="539790" y="1865535"/>
                </a:lnTo>
                <a:lnTo>
                  <a:pt x="539970" y="1865751"/>
                </a:lnTo>
                <a:lnTo>
                  <a:pt x="540259" y="1865751"/>
                </a:lnTo>
                <a:lnTo>
                  <a:pt x="542278" y="1867553"/>
                </a:lnTo>
                <a:lnTo>
                  <a:pt x="542567" y="1867553"/>
                </a:lnTo>
                <a:lnTo>
                  <a:pt x="544153" y="1866363"/>
                </a:lnTo>
                <a:lnTo>
                  <a:pt x="544153" y="1865751"/>
                </a:lnTo>
                <a:lnTo>
                  <a:pt x="544442" y="1865462"/>
                </a:lnTo>
                <a:lnTo>
                  <a:pt x="544658" y="1861570"/>
                </a:lnTo>
                <a:lnTo>
                  <a:pt x="544261" y="1861246"/>
                </a:lnTo>
                <a:lnTo>
                  <a:pt x="544369" y="1860056"/>
                </a:lnTo>
                <a:lnTo>
                  <a:pt x="544658" y="1859768"/>
                </a:lnTo>
                <a:lnTo>
                  <a:pt x="544766" y="1858651"/>
                </a:lnTo>
                <a:lnTo>
                  <a:pt x="544442" y="1858363"/>
                </a:lnTo>
                <a:lnTo>
                  <a:pt x="544442" y="1857461"/>
                </a:lnTo>
                <a:lnTo>
                  <a:pt x="544153" y="1857137"/>
                </a:lnTo>
                <a:lnTo>
                  <a:pt x="544153" y="1856560"/>
                </a:lnTo>
                <a:lnTo>
                  <a:pt x="543865" y="1856236"/>
                </a:lnTo>
                <a:lnTo>
                  <a:pt x="543865" y="1855659"/>
                </a:lnTo>
                <a:lnTo>
                  <a:pt x="543540" y="1855335"/>
                </a:lnTo>
                <a:lnTo>
                  <a:pt x="543540" y="1855047"/>
                </a:lnTo>
                <a:lnTo>
                  <a:pt x="543252" y="1854650"/>
                </a:lnTo>
                <a:lnTo>
                  <a:pt x="543252" y="1854326"/>
                </a:lnTo>
                <a:lnTo>
                  <a:pt x="542927" y="1854038"/>
                </a:lnTo>
                <a:lnTo>
                  <a:pt x="542927" y="1853425"/>
                </a:lnTo>
                <a:lnTo>
                  <a:pt x="542242" y="1852848"/>
                </a:lnTo>
                <a:lnTo>
                  <a:pt x="542242" y="1852524"/>
                </a:lnTo>
                <a:lnTo>
                  <a:pt x="541954" y="1852236"/>
                </a:lnTo>
                <a:lnTo>
                  <a:pt x="541954" y="1851623"/>
                </a:lnTo>
                <a:lnTo>
                  <a:pt x="541341" y="1851046"/>
                </a:lnTo>
                <a:lnTo>
                  <a:pt x="541341" y="1850722"/>
                </a:lnTo>
                <a:lnTo>
                  <a:pt x="540367" y="1849857"/>
                </a:lnTo>
                <a:lnTo>
                  <a:pt x="540367" y="1849533"/>
                </a:lnTo>
                <a:lnTo>
                  <a:pt x="539754" y="1848920"/>
                </a:lnTo>
                <a:lnTo>
                  <a:pt x="539754" y="1848632"/>
                </a:lnTo>
                <a:lnTo>
                  <a:pt x="537843" y="1846721"/>
                </a:lnTo>
                <a:lnTo>
                  <a:pt x="537843" y="1846145"/>
                </a:lnTo>
                <a:lnTo>
                  <a:pt x="538348" y="1845748"/>
                </a:lnTo>
                <a:lnTo>
                  <a:pt x="538636" y="1845748"/>
                </a:lnTo>
                <a:lnTo>
                  <a:pt x="539357" y="1845136"/>
                </a:lnTo>
                <a:lnTo>
                  <a:pt x="539754" y="1845136"/>
                </a:lnTo>
                <a:lnTo>
                  <a:pt x="540043" y="1844956"/>
                </a:lnTo>
                <a:lnTo>
                  <a:pt x="540367" y="1844956"/>
                </a:lnTo>
                <a:lnTo>
                  <a:pt x="540944" y="1844523"/>
                </a:lnTo>
                <a:lnTo>
                  <a:pt x="540944" y="1843622"/>
                </a:lnTo>
                <a:lnTo>
                  <a:pt x="540655" y="1843334"/>
                </a:lnTo>
                <a:lnTo>
                  <a:pt x="540655" y="1842757"/>
                </a:lnTo>
                <a:lnTo>
                  <a:pt x="540367" y="1842433"/>
                </a:lnTo>
                <a:lnTo>
                  <a:pt x="540367" y="1842144"/>
                </a:lnTo>
                <a:lnTo>
                  <a:pt x="540151" y="1841928"/>
                </a:lnTo>
                <a:lnTo>
                  <a:pt x="540043" y="1842036"/>
                </a:lnTo>
                <a:lnTo>
                  <a:pt x="539970" y="1842649"/>
                </a:lnTo>
                <a:lnTo>
                  <a:pt x="540259" y="1843045"/>
                </a:lnTo>
                <a:lnTo>
                  <a:pt x="540259" y="1843550"/>
                </a:lnTo>
                <a:lnTo>
                  <a:pt x="540655" y="1843946"/>
                </a:lnTo>
                <a:lnTo>
                  <a:pt x="540583" y="1844235"/>
                </a:lnTo>
                <a:lnTo>
                  <a:pt x="540475" y="1844343"/>
                </a:lnTo>
                <a:lnTo>
                  <a:pt x="539754" y="1844343"/>
                </a:lnTo>
                <a:lnTo>
                  <a:pt x="539574" y="1844127"/>
                </a:lnTo>
                <a:lnTo>
                  <a:pt x="539574" y="1843838"/>
                </a:lnTo>
                <a:lnTo>
                  <a:pt x="539249" y="1843550"/>
                </a:lnTo>
                <a:lnTo>
                  <a:pt x="539249" y="1843226"/>
                </a:lnTo>
                <a:lnTo>
                  <a:pt x="536365" y="1840450"/>
                </a:lnTo>
                <a:lnTo>
                  <a:pt x="536365" y="1839838"/>
                </a:lnTo>
                <a:lnTo>
                  <a:pt x="536076" y="1839549"/>
                </a:lnTo>
                <a:lnTo>
                  <a:pt x="536076" y="1838937"/>
                </a:lnTo>
                <a:lnTo>
                  <a:pt x="535788" y="1838648"/>
                </a:lnTo>
                <a:lnTo>
                  <a:pt x="535788" y="1838036"/>
                </a:lnTo>
                <a:lnTo>
                  <a:pt x="535463" y="1837747"/>
                </a:lnTo>
                <a:lnTo>
                  <a:pt x="535463" y="1837135"/>
                </a:lnTo>
                <a:lnTo>
                  <a:pt x="535175" y="1836846"/>
                </a:lnTo>
                <a:lnTo>
                  <a:pt x="535175" y="1836522"/>
                </a:lnTo>
                <a:lnTo>
                  <a:pt x="535030" y="1836414"/>
                </a:lnTo>
                <a:lnTo>
                  <a:pt x="534958" y="1836306"/>
                </a:lnTo>
                <a:lnTo>
                  <a:pt x="534958" y="1836018"/>
                </a:lnTo>
                <a:lnTo>
                  <a:pt x="534742" y="1835801"/>
                </a:lnTo>
                <a:lnTo>
                  <a:pt x="534634" y="1836018"/>
                </a:lnTo>
                <a:lnTo>
                  <a:pt x="534562" y="1836919"/>
                </a:lnTo>
                <a:lnTo>
                  <a:pt x="534958" y="1837207"/>
                </a:lnTo>
                <a:lnTo>
                  <a:pt x="534850" y="1837495"/>
                </a:lnTo>
                <a:lnTo>
                  <a:pt x="535247" y="1837820"/>
                </a:lnTo>
                <a:lnTo>
                  <a:pt x="535247" y="1838396"/>
                </a:lnTo>
                <a:lnTo>
                  <a:pt x="535571" y="1838721"/>
                </a:lnTo>
                <a:lnTo>
                  <a:pt x="535571" y="1839009"/>
                </a:lnTo>
                <a:lnTo>
                  <a:pt x="535860" y="1839333"/>
                </a:lnTo>
                <a:lnTo>
                  <a:pt x="535860" y="1840198"/>
                </a:lnTo>
                <a:lnTo>
                  <a:pt x="536148" y="1840523"/>
                </a:lnTo>
                <a:lnTo>
                  <a:pt x="536148" y="1840811"/>
                </a:lnTo>
                <a:lnTo>
                  <a:pt x="536761" y="1841424"/>
                </a:lnTo>
                <a:lnTo>
                  <a:pt x="536761" y="1841712"/>
                </a:lnTo>
                <a:lnTo>
                  <a:pt x="537374" y="1842325"/>
                </a:lnTo>
                <a:lnTo>
                  <a:pt x="537374" y="1842613"/>
                </a:lnTo>
                <a:lnTo>
                  <a:pt x="538059" y="1843226"/>
                </a:lnTo>
                <a:lnTo>
                  <a:pt x="538059" y="1843910"/>
                </a:lnTo>
                <a:lnTo>
                  <a:pt x="538672" y="1844523"/>
                </a:lnTo>
                <a:lnTo>
                  <a:pt x="538672" y="1845136"/>
                </a:lnTo>
                <a:lnTo>
                  <a:pt x="537771" y="1845820"/>
                </a:lnTo>
                <a:lnTo>
                  <a:pt x="537050" y="1845712"/>
                </a:lnTo>
                <a:lnTo>
                  <a:pt x="533264" y="1842036"/>
                </a:lnTo>
                <a:lnTo>
                  <a:pt x="532867" y="1842036"/>
                </a:lnTo>
                <a:lnTo>
                  <a:pt x="531965" y="1841135"/>
                </a:lnTo>
                <a:lnTo>
                  <a:pt x="531569" y="1841135"/>
                </a:lnTo>
                <a:lnTo>
                  <a:pt x="530595" y="1840234"/>
                </a:lnTo>
                <a:lnTo>
                  <a:pt x="530271" y="1840162"/>
                </a:lnTo>
                <a:lnTo>
                  <a:pt x="529982" y="1839838"/>
                </a:lnTo>
                <a:lnTo>
                  <a:pt x="529586" y="1839838"/>
                </a:lnTo>
                <a:lnTo>
                  <a:pt x="528973" y="1839261"/>
                </a:lnTo>
                <a:lnTo>
                  <a:pt x="528684" y="1839261"/>
                </a:lnTo>
                <a:lnTo>
                  <a:pt x="528288" y="1838937"/>
                </a:lnTo>
                <a:lnTo>
                  <a:pt x="527675" y="1839441"/>
                </a:lnTo>
                <a:lnTo>
                  <a:pt x="527278" y="1839441"/>
                </a:lnTo>
                <a:lnTo>
                  <a:pt x="527098" y="1839333"/>
                </a:lnTo>
                <a:lnTo>
                  <a:pt x="527206" y="1838432"/>
                </a:lnTo>
                <a:lnTo>
                  <a:pt x="526881" y="1838144"/>
                </a:lnTo>
                <a:lnTo>
                  <a:pt x="526881" y="1837856"/>
                </a:lnTo>
                <a:lnTo>
                  <a:pt x="527206" y="1837531"/>
                </a:lnTo>
                <a:lnTo>
                  <a:pt x="527206" y="1837243"/>
                </a:lnTo>
                <a:lnTo>
                  <a:pt x="527098" y="1837027"/>
                </a:lnTo>
                <a:lnTo>
                  <a:pt x="524682" y="1836955"/>
                </a:lnTo>
                <a:lnTo>
                  <a:pt x="524393" y="1836630"/>
                </a:lnTo>
                <a:lnTo>
                  <a:pt x="523420" y="1836630"/>
                </a:lnTo>
                <a:lnTo>
                  <a:pt x="523095" y="1836342"/>
                </a:lnTo>
                <a:lnTo>
                  <a:pt x="522122" y="1836234"/>
                </a:lnTo>
                <a:lnTo>
                  <a:pt x="521725" y="1836558"/>
                </a:lnTo>
                <a:lnTo>
                  <a:pt x="521004" y="1836558"/>
                </a:lnTo>
                <a:lnTo>
                  <a:pt x="519994" y="1837351"/>
                </a:lnTo>
                <a:lnTo>
                  <a:pt x="519021" y="1837351"/>
                </a:lnTo>
                <a:lnTo>
                  <a:pt x="518804" y="1837135"/>
                </a:lnTo>
                <a:lnTo>
                  <a:pt x="518804" y="1836955"/>
                </a:lnTo>
                <a:lnTo>
                  <a:pt x="519922" y="1836054"/>
                </a:lnTo>
                <a:lnTo>
                  <a:pt x="519706" y="1835873"/>
                </a:lnTo>
                <a:lnTo>
                  <a:pt x="519417" y="1835873"/>
                </a:lnTo>
                <a:lnTo>
                  <a:pt x="518299" y="1836738"/>
                </a:lnTo>
                <a:lnTo>
                  <a:pt x="517723" y="1836738"/>
                </a:lnTo>
                <a:lnTo>
                  <a:pt x="517506" y="1836558"/>
                </a:lnTo>
                <a:lnTo>
                  <a:pt x="517506" y="1835945"/>
                </a:lnTo>
                <a:lnTo>
                  <a:pt x="518227" y="1835369"/>
                </a:lnTo>
                <a:lnTo>
                  <a:pt x="517614" y="1834756"/>
                </a:lnTo>
                <a:lnTo>
                  <a:pt x="517614" y="1834468"/>
                </a:lnTo>
                <a:lnTo>
                  <a:pt x="517326" y="1834143"/>
                </a:lnTo>
                <a:lnTo>
                  <a:pt x="517326" y="1833855"/>
                </a:lnTo>
                <a:lnTo>
                  <a:pt x="517110" y="1833747"/>
                </a:lnTo>
                <a:lnTo>
                  <a:pt x="516136" y="1833675"/>
                </a:lnTo>
                <a:lnTo>
                  <a:pt x="515811" y="1833963"/>
                </a:lnTo>
                <a:lnTo>
                  <a:pt x="515126" y="1833963"/>
                </a:lnTo>
                <a:lnTo>
                  <a:pt x="514910" y="1834071"/>
                </a:lnTo>
                <a:lnTo>
                  <a:pt x="514910" y="1834360"/>
                </a:lnTo>
                <a:lnTo>
                  <a:pt x="514441" y="1834756"/>
                </a:lnTo>
                <a:lnTo>
                  <a:pt x="513720" y="1834756"/>
                </a:lnTo>
                <a:lnTo>
                  <a:pt x="512638" y="1833675"/>
                </a:lnTo>
                <a:lnTo>
                  <a:pt x="512638" y="1833351"/>
                </a:lnTo>
                <a:lnTo>
                  <a:pt x="511917" y="1832738"/>
                </a:lnTo>
                <a:lnTo>
                  <a:pt x="512025" y="1832450"/>
                </a:lnTo>
                <a:lnTo>
                  <a:pt x="511629" y="1832161"/>
                </a:lnTo>
                <a:lnTo>
                  <a:pt x="511845" y="1832053"/>
                </a:lnTo>
                <a:lnTo>
                  <a:pt x="512530" y="1832053"/>
                </a:lnTo>
                <a:lnTo>
                  <a:pt x="512638" y="1831873"/>
                </a:lnTo>
                <a:lnTo>
                  <a:pt x="512710" y="1831549"/>
                </a:lnTo>
                <a:lnTo>
                  <a:pt x="513035" y="1831368"/>
                </a:lnTo>
                <a:lnTo>
                  <a:pt x="513035" y="1830756"/>
                </a:lnTo>
                <a:lnTo>
                  <a:pt x="513720" y="1830143"/>
                </a:lnTo>
                <a:lnTo>
                  <a:pt x="513828" y="1829566"/>
                </a:lnTo>
                <a:lnTo>
                  <a:pt x="513612" y="1829458"/>
                </a:lnTo>
                <a:lnTo>
                  <a:pt x="513323" y="1829350"/>
                </a:lnTo>
                <a:lnTo>
                  <a:pt x="512422" y="1828665"/>
                </a:lnTo>
                <a:lnTo>
                  <a:pt x="512530" y="1828341"/>
                </a:lnTo>
                <a:lnTo>
                  <a:pt x="512134" y="1828053"/>
                </a:lnTo>
                <a:lnTo>
                  <a:pt x="512242" y="1827656"/>
                </a:lnTo>
                <a:lnTo>
                  <a:pt x="511232" y="1826755"/>
                </a:lnTo>
                <a:lnTo>
                  <a:pt x="511232" y="1826467"/>
                </a:lnTo>
                <a:lnTo>
                  <a:pt x="510944" y="1826142"/>
                </a:lnTo>
                <a:lnTo>
                  <a:pt x="510944" y="1825854"/>
                </a:lnTo>
                <a:lnTo>
                  <a:pt x="510619" y="1825566"/>
                </a:lnTo>
                <a:lnTo>
                  <a:pt x="510619" y="1825241"/>
                </a:lnTo>
                <a:lnTo>
                  <a:pt x="510222" y="1824953"/>
                </a:lnTo>
                <a:lnTo>
                  <a:pt x="510331" y="1824665"/>
                </a:lnTo>
                <a:lnTo>
                  <a:pt x="509645" y="1824052"/>
                </a:lnTo>
                <a:lnTo>
                  <a:pt x="509645" y="1823764"/>
                </a:lnTo>
                <a:lnTo>
                  <a:pt x="508347" y="1822538"/>
                </a:lnTo>
                <a:lnTo>
                  <a:pt x="508347" y="1822142"/>
                </a:lnTo>
                <a:lnTo>
                  <a:pt x="506653" y="1820556"/>
                </a:lnTo>
                <a:lnTo>
                  <a:pt x="506256" y="1820448"/>
                </a:lnTo>
                <a:lnTo>
                  <a:pt x="506148" y="1820376"/>
                </a:lnTo>
                <a:lnTo>
                  <a:pt x="506148" y="1820052"/>
                </a:lnTo>
                <a:lnTo>
                  <a:pt x="505859" y="1819763"/>
                </a:lnTo>
                <a:lnTo>
                  <a:pt x="505859" y="1818574"/>
                </a:lnTo>
                <a:lnTo>
                  <a:pt x="505246" y="1817961"/>
                </a:lnTo>
                <a:lnTo>
                  <a:pt x="505246" y="1817349"/>
                </a:lnTo>
                <a:lnTo>
                  <a:pt x="502362" y="1814574"/>
                </a:lnTo>
                <a:lnTo>
                  <a:pt x="502362" y="1814249"/>
                </a:lnTo>
                <a:lnTo>
                  <a:pt x="501280" y="1813168"/>
                </a:lnTo>
                <a:lnTo>
                  <a:pt x="500847" y="1813168"/>
                </a:lnTo>
                <a:lnTo>
                  <a:pt x="500270" y="1812555"/>
                </a:lnTo>
                <a:lnTo>
                  <a:pt x="499549" y="1812483"/>
                </a:lnTo>
                <a:lnTo>
                  <a:pt x="499261" y="1812159"/>
                </a:lnTo>
                <a:lnTo>
                  <a:pt x="498972" y="1812159"/>
                </a:lnTo>
                <a:lnTo>
                  <a:pt x="498251" y="1812772"/>
                </a:lnTo>
                <a:lnTo>
                  <a:pt x="497566" y="1812663"/>
                </a:lnTo>
                <a:lnTo>
                  <a:pt x="497061" y="1812267"/>
                </a:lnTo>
                <a:lnTo>
                  <a:pt x="497061" y="1811654"/>
                </a:lnTo>
                <a:lnTo>
                  <a:pt x="496773" y="1811366"/>
                </a:lnTo>
                <a:lnTo>
                  <a:pt x="496881" y="1808663"/>
                </a:lnTo>
                <a:lnTo>
                  <a:pt x="497278" y="1808375"/>
                </a:lnTo>
                <a:lnTo>
                  <a:pt x="497458" y="1803689"/>
                </a:lnTo>
                <a:lnTo>
                  <a:pt x="497746" y="1803365"/>
                </a:lnTo>
                <a:lnTo>
                  <a:pt x="497854" y="1802176"/>
                </a:lnTo>
                <a:lnTo>
                  <a:pt x="498179" y="1801887"/>
                </a:lnTo>
                <a:lnTo>
                  <a:pt x="498179" y="1801563"/>
                </a:lnTo>
                <a:lnTo>
                  <a:pt x="498576" y="1801383"/>
                </a:lnTo>
                <a:lnTo>
                  <a:pt x="498576" y="1800986"/>
                </a:lnTo>
                <a:lnTo>
                  <a:pt x="499441" y="1800374"/>
                </a:lnTo>
                <a:lnTo>
                  <a:pt x="500054" y="1800374"/>
                </a:lnTo>
                <a:lnTo>
                  <a:pt x="500451" y="1800085"/>
                </a:lnTo>
                <a:lnTo>
                  <a:pt x="502758" y="1800193"/>
                </a:lnTo>
                <a:lnTo>
                  <a:pt x="503155" y="1799869"/>
                </a:lnTo>
                <a:lnTo>
                  <a:pt x="503443" y="1799869"/>
                </a:lnTo>
                <a:lnTo>
                  <a:pt x="504345" y="1799184"/>
                </a:lnTo>
                <a:lnTo>
                  <a:pt x="504453" y="1795977"/>
                </a:lnTo>
                <a:lnTo>
                  <a:pt x="504850" y="1795688"/>
                </a:lnTo>
                <a:lnTo>
                  <a:pt x="504850" y="1795076"/>
                </a:lnTo>
                <a:lnTo>
                  <a:pt x="504633" y="1794896"/>
                </a:lnTo>
                <a:lnTo>
                  <a:pt x="504345" y="1794896"/>
                </a:lnTo>
                <a:lnTo>
                  <a:pt x="503840" y="1794391"/>
                </a:lnTo>
                <a:lnTo>
                  <a:pt x="503840" y="1794103"/>
                </a:lnTo>
                <a:lnTo>
                  <a:pt x="504020" y="1793995"/>
                </a:lnTo>
                <a:lnTo>
                  <a:pt x="504345" y="1793995"/>
                </a:lnTo>
                <a:lnTo>
                  <a:pt x="504633" y="1794283"/>
                </a:lnTo>
                <a:lnTo>
                  <a:pt x="505030" y="1794283"/>
                </a:lnTo>
                <a:lnTo>
                  <a:pt x="505355" y="1794607"/>
                </a:lnTo>
                <a:lnTo>
                  <a:pt x="506617" y="1794679"/>
                </a:lnTo>
                <a:lnTo>
                  <a:pt x="506833" y="1794607"/>
                </a:lnTo>
                <a:lnTo>
                  <a:pt x="506833" y="1793706"/>
                </a:lnTo>
                <a:lnTo>
                  <a:pt x="507230" y="1793382"/>
                </a:lnTo>
                <a:lnTo>
                  <a:pt x="507338" y="1790715"/>
                </a:lnTo>
                <a:lnTo>
                  <a:pt x="507626" y="1790390"/>
                </a:lnTo>
                <a:lnTo>
                  <a:pt x="507734" y="1789814"/>
                </a:lnTo>
                <a:lnTo>
                  <a:pt x="507013" y="1789201"/>
                </a:lnTo>
                <a:lnTo>
                  <a:pt x="507013" y="1788913"/>
                </a:lnTo>
                <a:lnTo>
                  <a:pt x="506725" y="1788588"/>
                </a:lnTo>
                <a:lnTo>
                  <a:pt x="506725" y="1787976"/>
                </a:lnTo>
                <a:lnTo>
                  <a:pt x="507121" y="1787687"/>
                </a:lnTo>
                <a:lnTo>
                  <a:pt x="507121" y="1787399"/>
                </a:lnTo>
                <a:lnTo>
                  <a:pt x="507410" y="1787183"/>
                </a:lnTo>
                <a:lnTo>
                  <a:pt x="507518" y="1786606"/>
                </a:lnTo>
                <a:lnTo>
                  <a:pt x="507843" y="1786282"/>
                </a:lnTo>
                <a:lnTo>
                  <a:pt x="507915" y="1784192"/>
                </a:lnTo>
                <a:lnTo>
                  <a:pt x="507626" y="1783903"/>
                </a:lnTo>
                <a:lnTo>
                  <a:pt x="507626" y="1783002"/>
                </a:lnTo>
                <a:lnTo>
                  <a:pt x="507338" y="1782714"/>
                </a:lnTo>
                <a:lnTo>
                  <a:pt x="507338" y="1781813"/>
                </a:lnTo>
                <a:lnTo>
                  <a:pt x="506725" y="1781200"/>
                </a:lnTo>
                <a:lnTo>
                  <a:pt x="506725" y="1780912"/>
                </a:lnTo>
                <a:lnTo>
                  <a:pt x="505427" y="1779614"/>
                </a:lnTo>
                <a:lnTo>
                  <a:pt x="505427" y="1779398"/>
                </a:lnTo>
                <a:lnTo>
                  <a:pt x="505138" y="1779002"/>
                </a:lnTo>
                <a:lnTo>
                  <a:pt x="505138" y="1778822"/>
                </a:lnTo>
                <a:lnTo>
                  <a:pt x="504814" y="1778425"/>
                </a:lnTo>
                <a:lnTo>
                  <a:pt x="504922" y="1775217"/>
                </a:lnTo>
                <a:lnTo>
                  <a:pt x="504309" y="1774533"/>
                </a:lnTo>
                <a:lnTo>
                  <a:pt x="504309" y="1774316"/>
                </a:lnTo>
                <a:lnTo>
                  <a:pt x="504129" y="1774136"/>
                </a:lnTo>
                <a:lnTo>
                  <a:pt x="503840" y="1774136"/>
                </a:lnTo>
                <a:lnTo>
                  <a:pt x="503335" y="1773632"/>
                </a:lnTo>
                <a:lnTo>
                  <a:pt x="503335" y="1773343"/>
                </a:lnTo>
                <a:lnTo>
                  <a:pt x="502722" y="1772731"/>
                </a:lnTo>
                <a:lnTo>
                  <a:pt x="502722" y="1772406"/>
                </a:lnTo>
                <a:lnTo>
                  <a:pt x="502434" y="1772118"/>
                </a:lnTo>
                <a:lnTo>
                  <a:pt x="502434" y="1770604"/>
                </a:lnTo>
                <a:lnTo>
                  <a:pt x="502145" y="1770316"/>
                </a:lnTo>
                <a:lnTo>
                  <a:pt x="502145" y="1769703"/>
                </a:lnTo>
                <a:lnTo>
                  <a:pt x="501821" y="1769415"/>
                </a:lnTo>
                <a:lnTo>
                  <a:pt x="501821" y="1768802"/>
                </a:lnTo>
                <a:lnTo>
                  <a:pt x="501532" y="1768514"/>
                </a:lnTo>
                <a:lnTo>
                  <a:pt x="501713" y="1764045"/>
                </a:lnTo>
                <a:lnTo>
                  <a:pt x="501424" y="1763721"/>
                </a:lnTo>
                <a:lnTo>
                  <a:pt x="501532" y="1760837"/>
                </a:lnTo>
                <a:lnTo>
                  <a:pt x="501929" y="1760549"/>
                </a:lnTo>
                <a:lnTo>
                  <a:pt x="501929" y="1759648"/>
                </a:lnTo>
                <a:lnTo>
                  <a:pt x="502218" y="1759324"/>
                </a:lnTo>
                <a:lnTo>
                  <a:pt x="502398" y="1756440"/>
                </a:lnTo>
                <a:lnTo>
                  <a:pt x="502109" y="1756044"/>
                </a:lnTo>
                <a:lnTo>
                  <a:pt x="502218" y="1752548"/>
                </a:lnTo>
                <a:lnTo>
                  <a:pt x="502614" y="1752260"/>
                </a:lnTo>
                <a:lnTo>
                  <a:pt x="502614" y="1751647"/>
                </a:lnTo>
                <a:lnTo>
                  <a:pt x="502218" y="1751359"/>
                </a:lnTo>
                <a:lnTo>
                  <a:pt x="502398" y="1748944"/>
                </a:lnTo>
                <a:lnTo>
                  <a:pt x="502686" y="1748656"/>
                </a:lnTo>
                <a:lnTo>
                  <a:pt x="502686" y="1748584"/>
                </a:lnTo>
                <a:lnTo>
                  <a:pt x="502794" y="1746097"/>
                </a:lnTo>
                <a:lnTo>
                  <a:pt x="502001" y="1745304"/>
                </a:lnTo>
                <a:lnTo>
                  <a:pt x="501677" y="1745304"/>
                </a:lnTo>
                <a:lnTo>
                  <a:pt x="501496" y="1745088"/>
                </a:lnTo>
                <a:lnTo>
                  <a:pt x="501496" y="1744799"/>
                </a:lnTo>
                <a:lnTo>
                  <a:pt x="500883" y="1744187"/>
                </a:lnTo>
                <a:lnTo>
                  <a:pt x="500883" y="1743610"/>
                </a:lnTo>
                <a:lnTo>
                  <a:pt x="500595" y="1743286"/>
                </a:lnTo>
                <a:lnTo>
                  <a:pt x="500595" y="1742096"/>
                </a:lnTo>
                <a:lnTo>
                  <a:pt x="500992" y="1741808"/>
                </a:lnTo>
                <a:lnTo>
                  <a:pt x="500992" y="1741484"/>
                </a:lnTo>
                <a:lnTo>
                  <a:pt x="502181" y="1740619"/>
                </a:lnTo>
                <a:lnTo>
                  <a:pt x="502470" y="1740619"/>
                </a:lnTo>
                <a:lnTo>
                  <a:pt x="503696" y="1739610"/>
                </a:lnTo>
                <a:lnTo>
                  <a:pt x="503768" y="1739321"/>
                </a:lnTo>
                <a:lnTo>
                  <a:pt x="504093" y="1738997"/>
                </a:lnTo>
                <a:lnTo>
                  <a:pt x="504093" y="1738709"/>
                </a:lnTo>
                <a:lnTo>
                  <a:pt x="504489" y="1738384"/>
                </a:lnTo>
                <a:lnTo>
                  <a:pt x="504489" y="1737808"/>
                </a:lnTo>
                <a:lnTo>
                  <a:pt x="504994" y="1737411"/>
                </a:lnTo>
                <a:lnTo>
                  <a:pt x="505282" y="1737411"/>
                </a:lnTo>
                <a:lnTo>
                  <a:pt x="505787" y="1737015"/>
                </a:lnTo>
                <a:lnTo>
                  <a:pt x="504561" y="1735717"/>
                </a:lnTo>
                <a:lnTo>
                  <a:pt x="504669" y="1733699"/>
                </a:lnTo>
                <a:lnTo>
                  <a:pt x="505463" y="1733014"/>
                </a:lnTo>
                <a:lnTo>
                  <a:pt x="505787" y="1733014"/>
                </a:lnTo>
                <a:lnTo>
                  <a:pt x="505968" y="1732798"/>
                </a:lnTo>
                <a:lnTo>
                  <a:pt x="506076" y="1731609"/>
                </a:lnTo>
                <a:lnTo>
                  <a:pt x="505679" y="1731320"/>
                </a:lnTo>
                <a:lnTo>
                  <a:pt x="505751" y="1730131"/>
                </a:lnTo>
                <a:lnTo>
                  <a:pt x="506076" y="1729915"/>
                </a:lnTo>
                <a:lnTo>
                  <a:pt x="506148" y="1729302"/>
                </a:lnTo>
                <a:lnTo>
                  <a:pt x="505174" y="1728329"/>
                </a:lnTo>
                <a:lnTo>
                  <a:pt x="505355" y="1724545"/>
                </a:lnTo>
                <a:lnTo>
                  <a:pt x="505859" y="1724148"/>
                </a:lnTo>
                <a:lnTo>
                  <a:pt x="506112" y="1724148"/>
                </a:lnTo>
                <a:lnTo>
                  <a:pt x="506508" y="1723824"/>
                </a:lnTo>
                <a:lnTo>
                  <a:pt x="506833" y="1723824"/>
                </a:lnTo>
                <a:lnTo>
                  <a:pt x="507518" y="1723211"/>
                </a:lnTo>
                <a:lnTo>
                  <a:pt x="507807" y="1723319"/>
                </a:lnTo>
                <a:lnTo>
                  <a:pt x="508528" y="1722743"/>
                </a:lnTo>
                <a:lnTo>
                  <a:pt x="508924" y="1722743"/>
                </a:lnTo>
                <a:lnTo>
                  <a:pt x="509898" y="1721842"/>
                </a:lnTo>
                <a:lnTo>
                  <a:pt x="510619" y="1721914"/>
                </a:lnTo>
                <a:lnTo>
                  <a:pt x="510908" y="1721626"/>
                </a:lnTo>
                <a:lnTo>
                  <a:pt x="511196" y="1721626"/>
                </a:lnTo>
                <a:lnTo>
                  <a:pt x="511629" y="1721337"/>
                </a:lnTo>
                <a:lnTo>
                  <a:pt x="511917" y="1721337"/>
                </a:lnTo>
                <a:lnTo>
                  <a:pt x="512314" y="1721121"/>
                </a:lnTo>
                <a:lnTo>
                  <a:pt x="512927" y="1721121"/>
                </a:lnTo>
                <a:lnTo>
                  <a:pt x="513323" y="1720833"/>
                </a:lnTo>
                <a:lnTo>
                  <a:pt x="513612" y="1720833"/>
                </a:lnTo>
                <a:lnTo>
                  <a:pt x="514009" y="1720508"/>
                </a:lnTo>
                <a:lnTo>
                  <a:pt x="514333" y="1720616"/>
                </a:lnTo>
                <a:lnTo>
                  <a:pt x="514622" y="1720328"/>
                </a:lnTo>
                <a:lnTo>
                  <a:pt x="515018" y="1720328"/>
                </a:lnTo>
                <a:lnTo>
                  <a:pt x="515307" y="1720004"/>
                </a:lnTo>
                <a:lnTo>
                  <a:pt x="515631" y="1720004"/>
                </a:lnTo>
                <a:lnTo>
                  <a:pt x="516028" y="1719715"/>
                </a:lnTo>
                <a:lnTo>
                  <a:pt x="516316" y="1719715"/>
                </a:lnTo>
                <a:lnTo>
                  <a:pt x="516533" y="1719607"/>
                </a:lnTo>
                <a:lnTo>
                  <a:pt x="516533" y="1719319"/>
                </a:lnTo>
                <a:lnTo>
                  <a:pt x="516821" y="1719031"/>
                </a:lnTo>
                <a:lnTo>
                  <a:pt x="516821" y="1718706"/>
                </a:lnTo>
                <a:lnTo>
                  <a:pt x="518119" y="1717733"/>
                </a:lnTo>
                <a:lnTo>
                  <a:pt x="519021" y="1717805"/>
                </a:lnTo>
                <a:lnTo>
                  <a:pt x="519489" y="1718238"/>
                </a:lnTo>
                <a:lnTo>
                  <a:pt x="519489" y="1719103"/>
                </a:lnTo>
                <a:lnTo>
                  <a:pt x="519994" y="1719607"/>
                </a:lnTo>
                <a:lnTo>
                  <a:pt x="521292" y="1719607"/>
                </a:lnTo>
                <a:lnTo>
                  <a:pt x="521473" y="1719499"/>
                </a:lnTo>
                <a:lnTo>
                  <a:pt x="521473" y="1718634"/>
                </a:lnTo>
                <a:lnTo>
                  <a:pt x="522374" y="1717913"/>
                </a:lnTo>
                <a:lnTo>
                  <a:pt x="523961" y="1718022"/>
                </a:lnTo>
                <a:lnTo>
                  <a:pt x="524357" y="1717697"/>
                </a:lnTo>
                <a:lnTo>
                  <a:pt x="524682" y="1718022"/>
                </a:lnTo>
                <a:lnTo>
                  <a:pt x="525367" y="1718022"/>
                </a:lnTo>
                <a:lnTo>
                  <a:pt x="525655" y="1718310"/>
                </a:lnTo>
                <a:lnTo>
                  <a:pt x="525944" y="1718418"/>
                </a:lnTo>
                <a:lnTo>
                  <a:pt x="526340" y="1718706"/>
                </a:lnTo>
                <a:lnTo>
                  <a:pt x="526665" y="1718706"/>
                </a:lnTo>
                <a:lnTo>
                  <a:pt x="526953" y="1719031"/>
                </a:lnTo>
                <a:lnTo>
                  <a:pt x="527242" y="1719031"/>
                </a:lnTo>
                <a:lnTo>
                  <a:pt x="527963" y="1719607"/>
                </a:lnTo>
                <a:lnTo>
                  <a:pt x="528251" y="1719607"/>
                </a:lnTo>
                <a:lnTo>
                  <a:pt x="528576" y="1719932"/>
                </a:lnTo>
                <a:lnTo>
                  <a:pt x="529261" y="1720004"/>
                </a:lnTo>
                <a:lnTo>
                  <a:pt x="529441" y="1720112"/>
                </a:lnTo>
                <a:lnTo>
                  <a:pt x="529369" y="1720400"/>
                </a:lnTo>
                <a:lnTo>
                  <a:pt x="530343" y="1721409"/>
                </a:lnTo>
                <a:lnTo>
                  <a:pt x="530343" y="1721626"/>
                </a:lnTo>
                <a:lnTo>
                  <a:pt x="530559" y="1721806"/>
                </a:lnTo>
                <a:lnTo>
                  <a:pt x="530848" y="1721806"/>
                </a:lnTo>
                <a:lnTo>
                  <a:pt x="531064" y="1722022"/>
                </a:lnTo>
                <a:lnTo>
                  <a:pt x="530956" y="1722310"/>
                </a:lnTo>
                <a:lnTo>
                  <a:pt x="531352" y="1722599"/>
                </a:lnTo>
                <a:lnTo>
                  <a:pt x="531352" y="1722923"/>
                </a:lnTo>
                <a:lnTo>
                  <a:pt x="532146" y="1723716"/>
                </a:lnTo>
                <a:lnTo>
                  <a:pt x="532434" y="1723716"/>
                </a:lnTo>
                <a:lnTo>
                  <a:pt x="533336" y="1724617"/>
                </a:lnTo>
                <a:lnTo>
                  <a:pt x="533732" y="1724617"/>
                </a:lnTo>
                <a:lnTo>
                  <a:pt x="534021" y="1724293"/>
                </a:lnTo>
                <a:lnTo>
                  <a:pt x="535030" y="1724293"/>
                </a:lnTo>
                <a:lnTo>
                  <a:pt x="535427" y="1724112"/>
                </a:lnTo>
                <a:lnTo>
                  <a:pt x="535716" y="1724401"/>
                </a:lnTo>
                <a:lnTo>
                  <a:pt x="536220" y="1724004"/>
                </a:lnTo>
                <a:lnTo>
                  <a:pt x="536220" y="1723716"/>
                </a:lnTo>
                <a:lnTo>
                  <a:pt x="536437" y="1723500"/>
                </a:lnTo>
                <a:lnTo>
                  <a:pt x="536725" y="1723500"/>
                </a:lnTo>
                <a:lnTo>
                  <a:pt x="538312" y="1725085"/>
                </a:lnTo>
                <a:lnTo>
                  <a:pt x="538708" y="1725085"/>
                </a:lnTo>
                <a:lnTo>
                  <a:pt x="539105" y="1725590"/>
                </a:lnTo>
                <a:lnTo>
                  <a:pt x="539033" y="1725698"/>
                </a:lnTo>
                <a:lnTo>
                  <a:pt x="538708" y="1725698"/>
                </a:lnTo>
                <a:lnTo>
                  <a:pt x="538312" y="1725374"/>
                </a:lnTo>
                <a:lnTo>
                  <a:pt x="538023" y="1725374"/>
                </a:lnTo>
                <a:lnTo>
                  <a:pt x="537735" y="1725085"/>
                </a:lnTo>
                <a:lnTo>
                  <a:pt x="537338" y="1724977"/>
                </a:lnTo>
                <a:lnTo>
                  <a:pt x="537230" y="1725194"/>
                </a:lnTo>
                <a:lnTo>
                  <a:pt x="537518" y="1725482"/>
                </a:lnTo>
                <a:lnTo>
                  <a:pt x="537518" y="1725806"/>
                </a:lnTo>
                <a:lnTo>
                  <a:pt x="537627" y="1725986"/>
                </a:lnTo>
                <a:lnTo>
                  <a:pt x="538600" y="1725986"/>
                </a:lnTo>
                <a:lnTo>
                  <a:pt x="538925" y="1726311"/>
                </a:lnTo>
                <a:lnTo>
                  <a:pt x="539321" y="1726311"/>
                </a:lnTo>
                <a:lnTo>
                  <a:pt x="539610" y="1725986"/>
                </a:lnTo>
                <a:lnTo>
                  <a:pt x="539934" y="1726311"/>
                </a:lnTo>
                <a:lnTo>
                  <a:pt x="540331" y="1726383"/>
                </a:lnTo>
                <a:lnTo>
                  <a:pt x="540619" y="1726707"/>
                </a:lnTo>
                <a:lnTo>
                  <a:pt x="540908" y="1726707"/>
                </a:lnTo>
                <a:lnTo>
                  <a:pt x="541305" y="1726996"/>
                </a:lnTo>
                <a:lnTo>
                  <a:pt x="541629" y="1726996"/>
                </a:lnTo>
                <a:lnTo>
                  <a:pt x="542206" y="1727608"/>
                </a:lnTo>
                <a:lnTo>
                  <a:pt x="542603" y="1727608"/>
                </a:lnTo>
                <a:lnTo>
                  <a:pt x="542927" y="1727897"/>
                </a:lnTo>
                <a:lnTo>
                  <a:pt x="543612" y="1728005"/>
                </a:lnTo>
                <a:lnTo>
                  <a:pt x="543901" y="1728293"/>
                </a:lnTo>
                <a:lnTo>
                  <a:pt x="544910" y="1728293"/>
                </a:lnTo>
                <a:lnTo>
                  <a:pt x="545199" y="1728581"/>
                </a:lnTo>
                <a:lnTo>
                  <a:pt x="545523" y="1728581"/>
                </a:lnTo>
                <a:lnTo>
                  <a:pt x="545920" y="1728906"/>
                </a:lnTo>
                <a:lnTo>
                  <a:pt x="548805" y="1729086"/>
                </a:lnTo>
                <a:lnTo>
                  <a:pt x="549201" y="1729410"/>
                </a:lnTo>
                <a:lnTo>
                  <a:pt x="549778" y="1729410"/>
                </a:lnTo>
                <a:lnTo>
                  <a:pt x="550211" y="1729699"/>
                </a:lnTo>
                <a:lnTo>
                  <a:pt x="550788" y="1729699"/>
                </a:lnTo>
                <a:lnTo>
                  <a:pt x="551112" y="1729987"/>
                </a:lnTo>
                <a:lnTo>
                  <a:pt x="551797" y="1730095"/>
                </a:lnTo>
                <a:lnTo>
                  <a:pt x="552086" y="1730383"/>
                </a:lnTo>
                <a:lnTo>
                  <a:pt x="552483" y="1730383"/>
                </a:lnTo>
                <a:lnTo>
                  <a:pt x="552807" y="1730095"/>
                </a:lnTo>
                <a:lnTo>
                  <a:pt x="553492" y="1730095"/>
                </a:lnTo>
                <a:lnTo>
                  <a:pt x="553817" y="1729807"/>
                </a:lnTo>
                <a:lnTo>
                  <a:pt x="555800" y="1729879"/>
                </a:lnTo>
                <a:lnTo>
                  <a:pt x="556197" y="1729590"/>
                </a:lnTo>
                <a:lnTo>
                  <a:pt x="556485" y="1729699"/>
                </a:lnTo>
                <a:lnTo>
                  <a:pt x="556773" y="1729987"/>
                </a:lnTo>
                <a:lnTo>
                  <a:pt x="557098" y="1729987"/>
                </a:lnTo>
                <a:lnTo>
                  <a:pt x="557495" y="1730311"/>
                </a:lnTo>
                <a:lnTo>
                  <a:pt x="557783" y="1730311"/>
                </a:lnTo>
                <a:lnTo>
                  <a:pt x="557783" y="1730275"/>
                </a:lnTo>
                <a:lnTo>
                  <a:pt x="557783" y="1730311"/>
                </a:lnTo>
                <a:lnTo>
                  <a:pt x="558072" y="1730600"/>
                </a:lnTo>
                <a:lnTo>
                  <a:pt x="559081" y="1730600"/>
                </a:lnTo>
                <a:lnTo>
                  <a:pt x="559370" y="1730996"/>
                </a:lnTo>
                <a:lnTo>
                  <a:pt x="559766" y="1730996"/>
                </a:lnTo>
                <a:lnTo>
                  <a:pt x="560055" y="1731284"/>
                </a:lnTo>
                <a:lnTo>
                  <a:pt x="560343" y="1731284"/>
                </a:lnTo>
                <a:lnTo>
                  <a:pt x="560740" y="1731573"/>
                </a:lnTo>
                <a:lnTo>
                  <a:pt x="563336" y="1731681"/>
                </a:lnTo>
                <a:lnTo>
                  <a:pt x="563661" y="1731969"/>
                </a:lnTo>
                <a:lnTo>
                  <a:pt x="564634" y="1731969"/>
                </a:lnTo>
                <a:lnTo>
                  <a:pt x="565031" y="1732293"/>
                </a:lnTo>
                <a:lnTo>
                  <a:pt x="565644" y="1732402"/>
                </a:lnTo>
                <a:lnTo>
                  <a:pt x="565932" y="1732690"/>
                </a:lnTo>
                <a:lnTo>
                  <a:pt x="566329" y="1732690"/>
                </a:lnTo>
                <a:lnTo>
                  <a:pt x="566653" y="1732978"/>
                </a:lnTo>
                <a:lnTo>
                  <a:pt x="568925" y="1733086"/>
                </a:lnTo>
                <a:lnTo>
                  <a:pt x="569322" y="1732798"/>
                </a:lnTo>
                <a:lnTo>
                  <a:pt x="570908" y="1732870"/>
                </a:lnTo>
                <a:lnTo>
                  <a:pt x="571305" y="1733194"/>
                </a:lnTo>
                <a:lnTo>
                  <a:pt x="571629" y="1733194"/>
                </a:lnTo>
                <a:lnTo>
                  <a:pt x="571918" y="1733483"/>
                </a:lnTo>
                <a:lnTo>
                  <a:pt x="573901" y="1733591"/>
                </a:lnTo>
                <a:lnTo>
                  <a:pt x="574226" y="1733879"/>
                </a:lnTo>
                <a:lnTo>
                  <a:pt x="576930" y="1733987"/>
                </a:lnTo>
                <a:lnTo>
                  <a:pt x="577615" y="1733375"/>
                </a:lnTo>
                <a:lnTo>
                  <a:pt x="578300" y="1733375"/>
                </a:lnTo>
                <a:lnTo>
                  <a:pt x="578625" y="1733699"/>
                </a:lnTo>
                <a:lnTo>
                  <a:pt x="578913" y="1733771"/>
                </a:lnTo>
                <a:lnTo>
                  <a:pt x="579598" y="1734384"/>
                </a:lnTo>
                <a:lnTo>
                  <a:pt x="580608" y="1734384"/>
                </a:lnTo>
                <a:lnTo>
                  <a:pt x="580896" y="1734095"/>
                </a:lnTo>
                <a:lnTo>
                  <a:pt x="581618" y="1734095"/>
                </a:lnTo>
                <a:lnTo>
                  <a:pt x="582591" y="1733267"/>
                </a:lnTo>
                <a:lnTo>
                  <a:pt x="583312" y="1733267"/>
                </a:lnTo>
                <a:lnTo>
                  <a:pt x="583601" y="1733591"/>
                </a:lnTo>
                <a:lnTo>
                  <a:pt x="584610" y="1733663"/>
                </a:lnTo>
                <a:lnTo>
                  <a:pt x="584899" y="1733987"/>
                </a:lnTo>
                <a:lnTo>
                  <a:pt x="585295" y="1733987"/>
                </a:lnTo>
                <a:lnTo>
                  <a:pt x="585584" y="1734276"/>
                </a:lnTo>
                <a:lnTo>
                  <a:pt x="586305" y="1734276"/>
                </a:lnTo>
                <a:lnTo>
                  <a:pt x="588000" y="1735970"/>
                </a:lnTo>
                <a:lnTo>
                  <a:pt x="588000" y="1736294"/>
                </a:lnTo>
                <a:lnTo>
                  <a:pt x="588973" y="1737159"/>
                </a:lnTo>
                <a:lnTo>
                  <a:pt x="588973" y="1737483"/>
                </a:lnTo>
                <a:lnTo>
                  <a:pt x="590884" y="1739357"/>
                </a:lnTo>
                <a:lnTo>
                  <a:pt x="590884" y="1739682"/>
                </a:lnTo>
                <a:lnTo>
                  <a:pt x="591173" y="1739970"/>
                </a:lnTo>
                <a:lnTo>
                  <a:pt x="591173" y="1740294"/>
                </a:lnTo>
                <a:lnTo>
                  <a:pt x="591353" y="1740367"/>
                </a:lnTo>
                <a:lnTo>
                  <a:pt x="591678" y="1740475"/>
                </a:lnTo>
                <a:lnTo>
                  <a:pt x="591966" y="1740763"/>
                </a:lnTo>
                <a:lnTo>
                  <a:pt x="592363" y="1740763"/>
                </a:lnTo>
                <a:lnTo>
                  <a:pt x="592471" y="1740871"/>
                </a:lnTo>
                <a:lnTo>
                  <a:pt x="592471" y="1741484"/>
                </a:lnTo>
                <a:lnTo>
                  <a:pt x="592976" y="1741952"/>
                </a:lnTo>
                <a:lnTo>
                  <a:pt x="593264" y="1741952"/>
                </a:lnTo>
                <a:lnTo>
                  <a:pt x="594058" y="1742781"/>
                </a:lnTo>
                <a:lnTo>
                  <a:pt x="594058" y="1743070"/>
                </a:lnTo>
                <a:lnTo>
                  <a:pt x="594562" y="1743466"/>
                </a:lnTo>
                <a:lnTo>
                  <a:pt x="595247" y="1743466"/>
                </a:lnTo>
                <a:lnTo>
                  <a:pt x="595356" y="1743358"/>
                </a:lnTo>
                <a:lnTo>
                  <a:pt x="595247" y="1743178"/>
                </a:lnTo>
                <a:lnTo>
                  <a:pt x="594851" y="1743178"/>
                </a:lnTo>
                <a:lnTo>
                  <a:pt x="594743" y="1743070"/>
                </a:lnTo>
                <a:lnTo>
                  <a:pt x="594743" y="1742781"/>
                </a:lnTo>
                <a:lnTo>
                  <a:pt x="594058" y="1742169"/>
                </a:lnTo>
                <a:lnTo>
                  <a:pt x="594058" y="1741880"/>
                </a:lnTo>
                <a:lnTo>
                  <a:pt x="594274" y="1741664"/>
                </a:lnTo>
                <a:lnTo>
                  <a:pt x="594959" y="1741772"/>
                </a:lnTo>
                <a:lnTo>
                  <a:pt x="595247" y="1742060"/>
                </a:lnTo>
                <a:lnTo>
                  <a:pt x="595572" y="1742060"/>
                </a:lnTo>
                <a:lnTo>
                  <a:pt x="595752" y="1741880"/>
                </a:lnTo>
                <a:lnTo>
                  <a:pt x="595247" y="1741376"/>
                </a:lnTo>
                <a:lnTo>
                  <a:pt x="597663" y="1741376"/>
                </a:lnTo>
                <a:lnTo>
                  <a:pt x="599935" y="1745953"/>
                </a:lnTo>
                <a:lnTo>
                  <a:pt x="603036" y="1746782"/>
                </a:lnTo>
                <a:lnTo>
                  <a:pt x="604226" y="1747070"/>
                </a:lnTo>
                <a:lnTo>
                  <a:pt x="606137" y="1750169"/>
                </a:lnTo>
                <a:lnTo>
                  <a:pt x="607688" y="1752224"/>
                </a:lnTo>
                <a:lnTo>
                  <a:pt x="607543" y="1751971"/>
                </a:lnTo>
                <a:lnTo>
                  <a:pt x="607615" y="1751863"/>
                </a:lnTo>
                <a:lnTo>
                  <a:pt x="607543" y="1751935"/>
                </a:lnTo>
                <a:lnTo>
                  <a:pt x="606137" y="1750169"/>
                </a:lnTo>
                <a:lnTo>
                  <a:pt x="604226" y="1747070"/>
                </a:lnTo>
                <a:lnTo>
                  <a:pt x="603036" y="1746746"/>
                </a:lnTo>
                <a:lnTo>
                  <a:pt x="603649" y="1745845"/>
                </a:lnTo>
                <a:lnTo>
                  <a:pt x="603036" y="1746746"/>
                </a:lnTo>
                <a:lnTo>
                  <a:pt x="599935" y="1745953"/>
                </a:lnTo>
                <a:lnTo>
                  <a:pt x="597663" y="1741376"/>
                </a:lnTo>
                <a:lnTo>
                  <a:pt x="595284" y="1741376"/>
                </a:lnTo>
                <a:lnTo>
                  <a:pt x="595211" y="1741268"/>
                </a:lnTo>
                <a:lnTo>
                  <a:pt x="595211" y="1740691"/>
                </a:lnTo>
                <a:lnTo>
                  <a:pt x="594995" y="1740583"/>
                </a:lnTo>
                <a:lnTo>
                  <a:pt x="594923" y="1740691"/>
                </a:lnTo>
                <a:lnTo>
                  <a:pt x="594923" y="1740979"/>
                </a:lnTo>
                <a:lnTo>
                  <a:pt x="594707" y="1741087"/>
                </a:lnTo>
                <a:lnTo>
                  <a:pt x="593733" y="1741087"/>
                </a:lnTo>
                <a:lnTo>
                  <a:pt x="593012" y="1740475"/>
                </a:lnTo>
                <a:lnTo>
                  <a:pt x="592723" y="1740475"/>
                </a:lnTo>
                <a:lnTo>
                  <a:pt x="592507" y="1740294"/>
                </a:lnTo>
                <a:lnTo>
                  <a:pt x="592507" y="1739970"/>
                </a:lnTo>
                <a:lnTo>
                  <a:pt x="590632" y="1738204"/>
                </a:lnTo>
                <a:lnTo>
                  <a:pt x="590632" y="1737880"/>
                </a:lnTo>
                <a:lnTo>
                  <a:pt x="588036" y="1735393"/>
                </a:lnTo>
                <a:lnTo>
                  <a:pt x="588036" y="1735105"/>
                </a:lnTo>
                <a:lnTo>
                  <a:pt x="586630" y="1733699"/>
                </a:lnTo>
                <a:lnTo>
                  <a:pt x="586341" y="1733699"/>
                </a:lnTo>
                <a:lnTo>
                  <a:pt x="585620" y="1733086"/>
                </a:lnTo>
                <a:lnTo>
                  <a:pt x="584322" y="1733014"/>
                </a:lnTo>
                <a:lnTo>
                  <a:pt x="584033" y="1732690"/>
                </a:lnTo>
                <a:lnTo>
                  <a:pt x="580067" y="1732618"/>
                </a:lnTo>
                <a:lnTo>
                  <a:pt x="579670" y="1732293"/>
                </a:lnTo>
                <a:lnTo>
                  <a:pt x="578048" y="1732185"/>
                </a:lnTo>
                <a:lnTo>
                  <a:pt x="577074" y="1731320"/>
                </a:lnTo>
                <a:lnTo>
                  <a:pt x="575776" y="1731320"/>
                </a:lnTo>
                <a:lnTo>
                  <a:pt x="575488" y="1730888"/>
                </a:lnTo>
                <a:lnTo>
                  <a:pt x="573072" y="1730888"/>
                </a:lnTo>
                <a:lnTo>
                  <a:pt x="572783" y="1730600"/>
                </a:lnTo>
                <a:lnTo>
                  <a:pt x="572062" y="1730491"/>
                </a:lnTo>
                <a:lnTo>
                  <a:pt x="571774" y="1730203"/>
                </a:lnTo>
                <a:lnTo>
                  <a:pt x="571485" y="1730203"/>
                </a:lnTo>
                <a:lnTo>
                  <a:pt x="571089" y="1729915"/>
                </a:lnTo>
                <a:lnTo>
                  <a:pt x="568781" y="1729807"/>
                </a:lnTo>
                <a:lnTo>
                  <a:pt x="568384" y="1729302"/>
                </a:lnTo>
                <a:lnTo>
                  <a:pt x="568384" y="1728834"/>
                </a:lnTo>
                <a:lnTo>
                  <a:pt x="568492" y="1728617"/>
                </a:lnTo>
                <a:lnTo>
                  <a:pt x="568889" y="1728617"/>
                </a:lnTo>
                <a:lnTo>
                  <a:pt x="568961" y="1728509"/>
                </a:lnTo>
                <a:lnTo>
                  <a:pt x="569069" y="1727933"/>
                </a:lnTo>
                <a:lnTo>
                  <a:pt x="568564" y="1727428"/>
                </a:lnTo>
                <a:lnTo>
                  <a:pt x="568276" y="1727428"/>
                </a:lnTo>
                <a:lnTo>
                  <a:pt x="567879" y="1727140"/>
                </a:lnTo>
                <a:lnTo>
                  <a:pt x="567591" y="1727140"/>
                </a:lnTo>
                <a:lnTo>
                  <a:pt x="567266" y="1726815"/>
                </a:lnTo>
                <a:lnTo>
                  <a:pt x="566870" y="1726815"/>
                </a:lnTo>
                <a:lnTo>
                  <a:pt x="566762" y="1726923"/>
                </a:lnTo>
                <a:lnTo>
                  <a:pt x="567158" y="1727428"/>
                </a:lnTo>
                <a:lnTo>
                  <a:pt x="567591" y="1727428"/>
                </a:lnTo>
                <a:lnTo>
                  <a:pt x="567879" y="1727716"/>
                </a:lnTo>
                <a:lnTo>
                  <a:pt x="568168" y="1727716"/>
                </a:lnTo>
                <a:lnTo>
                  <a:pt x="568673" y="1728221"/>
                </a:lnTo>
                <a:lnTo>
                  <a:pt x="568564" y="1728293"/>
                </a:lnTo>
                <a:lnTo>
                  <a:pt x="567879" y="1728293"/>
                </a:lnTo>
                <a:lnTo>
                  <a:pt x="567483" y="1728617"/>
                </a:lnTo>
                <a:lnTo>
                  <a:pt x="567158" y="1728617"/>
                </a:lnTo>
                <a:lnTo>
                  <a:pt x="566870" y="1728906"/>
                </a:lnTo>
                <a:lnTo>
                  <a:pt x="564887" y="1728834"/>
                </a:lnTo>
                <a:lnTo>
                  <a:pt x="564490" y="1728509"/>
                </a:lnTo>
                <a:lnTo>
                  <a:pt x="564165" y="1728509"/>
                </a:lnTo>
                <a:lnTo>
                  <a:pt x="563300" y="1727500"/>
                </a:lnTo>
                <a:lnTo>
                  <a:pt x="562903" y="1727500"/>
                </a:lnTo>
                <a:lnTo>
                  <a:pt x="562002" y="1726635"/>
                </a:lnTo>
                <a:lnTo>
                  <a:pt x="561605" y="1726635"/>
                </a:lnTo>
                <a:lnTo>
                  <a:pt x="561281" y="1726311"/>
                </a:lnTo>
                <a:lnTo>
                  <a:pt x="560596" y="1726239"/>
                </a:lnTo>
                <a:lnTo>
                  <a:pt x="559983" y="1725626"/>
                </a:lnTo>
                <a:lnTo>
                  <a:pt x="559586" y="1725626"/>
                </a:lnTo>
                <a:lnTo>
                  <a:pt x="559298" y="1725338"/>
                </a:lnTo>
                <a:lnTo>
                  <a:pt x="558685" y="1725338"/>
                </a:lnTo>
                <a:lnTo>
                  <a:pt x="558288" y="1725013"/>
                </a:lnTo>
                <a:lnTo>
                  <a:pt x="557999" y="1725013"/>
                </a:lnTo>
                <a:lnTo>
                  <a:pt x="557855" y="1724905"/>
                </a:lnTo>
                <a:lnTo>
                  <a:pt x="557062" y="1724112"/>
                </a:lnTo>
                <a:lnTo>
                  <a:pt x="556773" y="1724112"/>
                </a:lnTo>
                <a:lnTo>
                  <a:pt x="556449" y="1723824"/>
                </a:lnTo>
                <a:lnTo>
                  <a:pt x="555043" y="1723824"/>
                </a:lnTo>
                <a:lnTo>
                  <a:pt x="554754" y="1723428"/>
                </a:lnTo>
                <a:lnTo>
                  <a:pt x="554466" y="1723428"/>
                </a:lnTo>
                <a:lnTo>
                  <a:pt x="554141" y="1723103"/>
                </a:lnTo>
                <a:lnTo>
                  <a:pt x="553456" y="1723103"/>
                </a:lnTo>
                <a:lnTo>
                  <a:pt x="552446" y="1722202"/>
                </a:lnTo>
                <a:lnTo>
                  <a:pt x="552158" y="1722130"/>
                </a:lnTo>
                <a:lnTo>
                  <a:pt x="551076" y="1721121"/>
                </a:lnTo>
                <a:lnTo>
                  <a:pt x="551076" y="1720833"/>
                </a:lnTo>
                <a:lnTo>
                  <a:pt x="550860" y="1720616"/>
                </a:lnTo>
                <a:lnTo>
                  <a:pt x="550571" y="1720616"/>
                </a:lnTo>
                <a:lnTo>
                  <a:pt x="550247" y="1720328"/>
                </a:lnTo>
                <a:lnTo>
                  <a:pt x="549850" y="1720328"/>
                </a:lnTo>
                <a:lnTo>
                  <a:pt x="549562" y="1720004"/>
                </a:lnTo>
                <a:lnTo>
                  <a:pt x="549273" y="1720004"/>
                </a:lnTo>
                <a:lnTo>
                  <a:pt x="548949" y="1720220"/>
                </a:lnTo>
                <a:lnTo>
                  <a:pt x="547579" y="1720220"/>
                </a:lnTo>
                <a:lnTo>
                  <a:pt x="547254" y="1719896"/>
                </a:lnTo>
                <a:lnTo>
                  <a:pt x="546966" y="1719896"/>
                </a:lnTo>
                <a:lnTo>
                  <a:pt x="546461" y="1719427"/>
                </a:lnTo>
                <a:lnTo>
                  <a:pt x="546461" y="1718202"/>
                </a:lnTo>
                <a:lnTo>
                  <a:pt x="546172" y="1717913"/>
                </a:lnTo>
                <a:lnTo>
                  <a:pt x="546172" y="1717625"/>
                </a:lnTo>
                <a:lnTo>
                  <a:pt x="545559" y="1717012"/>
                </a:lnTo>
                <a:lnTo>
                  <a:pt x="545559" y="1716724"/>
                </a:lnTo>
                <a:lnTo>
                  <a:pt x="545379" y="1716508"/>
                </a:lnTo>
                <a:lnTo>
                  <a:pt x="544766" y="1716508"/>
                </a:lnTo>
                <a:lnTo>
                  <a:pt x="544586" y="1716724"/>
                </a:lnTo>
                <a:lnTo>
                  <a:pt x="544586" y="1717012"/>
                </a:lnTo>
                <a:lnTo>
                  <a:pt x="544081" y="1717409"/>
                </a:lnTo>
                <a:lnTo>
                  <a:pt x="543360" y="1717409"/>
                </a:lnTo>
                <a:lnTo>
                  <a:pt x="543071" y="1717625"/>
                </a:lnTo>
                <a:lnTo>
                  <a:pt x="542062" y="1717625"/>
                </a:lnTo>
                <a:lnTo>
                  <a:pt x="541593" y="1717121"/>
                </a:lnTo>
                <a:lnTo>
                  <a:pt x="541593" y="1716796"/>
                </a:lnTo>
                <a:lnTo>
                  <a:pt x="541268" y="1716508"/>
                </a:lnTo>
                <a:lnTo>
                  <a:pt x="541268" y="1715931"/>
                </a:lnTo>
                <a:lnTo>
                  <a:pt x="540980" y="1715607"/>
                </a:lnTo>
                <a:lnTo>
                  <a:pt x="540980" y="1715030"/>
                </a:lnTo>
                <a:lnTo>
                  <a:pt x="541485" y="1714598"/>
                </a:lnTo>
                <a:lnTo>
                  <a:pt x="542170" y="1714598"/>
                </a:lnTo>
                <a:lnTo>
                  <a:pt x="542494" y="1715030"/>
                </a:lnTo>
                <a:lnTo>
                  <a:pt x="543180" y="1715030"/>
                </a:lnTo>
                <a:lnTo>
                  <a:pt x="543468" y="1715318"/>
                </a:lnTo>
                <a:lnTo>
                  <a:pt x="544081" y="1715318"/>
                </a:lnTo>
                <a:lnTo>
                  <a:pt x="544694" y="1714922"/>
                </a:lnTo>
                <a:lnTo>
                  <a:pt x="544694" y="1714598"/>
                </a:lnTo>
                <a:lnTo>
                  <a:pt x="544189" y="1714129"/>
                </a:lnTo>
                <a:lnTo>
                  <a:pt x="543865" y="1714129"/>
                </a:lnTo>
                <a:lnTo>
                  <a:pt x="542675" y="1713012"/>
                </a:lnTo>
                <a:lnTo>
                  <a:pt x="542783" y="1711823"/>
                </a:lnTo>
                <a:lnTo>
                  <a:pt x="543071" y="1711606"/>
                </a:lnTo>
                <a:lnTo>
                  <a:pt x="543071" y="1711210"/>
                </a:lnTo>
                <a:lnTo>
                  <a:pt x="542783" y="1710922"/>
                </a:lnTo>
                <a:lnTo>
                  <a:pt x="542783" y="1710741"/>
                </a:lnTo>
                <a:lnTo>
                  <a:pt x="542494" y="1710309"/>
                </a:lnTo>
                <a:lnTo>
                  <a:pt x="542494" y="1710021"/>
                </a:lnTo>
                <a:lnTo>
                  <a:pt x="542170" y="1709732"/>
                </a:lnTo>
                <a:lnTo>
                  <a:pt x="542170" y="1709408"/>
                </a:lnTo>
                <a:lnTo>
                  <a:pt x="541881" y="1709120"/>
                </a:lnTo>
                <a:lnTo>
                  <a:pt x="541881" y="1708795"/>
                </a:lnTo>
                <a:lnTo>
                  <a:pt x="541665" y="1708723"/>
                </a:lnTo>
                <a:lnTo>
                  <a:pt x="541377" y="1708723"/>
                </a:lnTo>
                <a:lnTo>
                  <a:pt x="541088" y="1708399"/>
                </a:lnTo>
                <a:lnTo>
                  <a:pt x="540367" y="1708327"/>
                </a:lnTo>
                <a:lnTo>
                  <a:pt x="539790" y="1707714"/>
                </a:lnTo>
                <a:lnTo>
                  <a:pt x="539466" y="1707714"/>
                </a:lnTo>
                <a:lnTo>
                  <a:pt x="539285" y="1707534"/>
                </a:lnTo>
                <a:lnTo>
                  <a:pt x="539285" y="1707209"/>
                </a:lnTo>
                <a:lnTo>
                  <a:pt x="539069" y="1707137"/>
                </a:lnTo>
                <a:lnTo>
                  <a:pt x="538780" y="1707137"/>
                </a:lnTo>
                <a:lnTo>
                  <a:pt x="538708" y="1706921"/>
                </a:lnTo>
                <a:lnTo>
                  <a:pt x="538708" y="1706633"/>
                </a:lnTo>
                <a:lnTo>
                  <a:pt x="537410" y="1705443"/>
                </a:lnTo>
                <a:lnTo>
                  <a:pt x="536905" y="1704939"/>
                </a:lnTo>
                <a:lnTo>
                  <a:pt x="535896" y="1704939"/>
                </a:lnTo>
                <a:lnTo>
                  <a:pt x="535607" y="1704615"/>
                </a:lnTo>
                <a:lnTo>
                  <a:pt x="534886" y="1704542"/>
                </a:lnTo>
                <a:lnTo>
                  <a:pt x="534598" y="1704218"/>
                </a:lnTo>
                <a:lnTo>
                  <a:pt x="533624" y="1704218"/>
                </a:lnTo>
                <a:lnTo>
                  <a:pt x="533300" y="1703930"/>
                </a:lnTo>
                <a:lnTo>
                  <a:pt x="532326" y="1703930"/>
                </a:lnTo>
                <a:lnTo>
                  <a:pt x="532002" y="1703533"/>
                </a:lnTo>
                <a:lnTo>
                  <a:pt x="531605" y="1703533"/>
                </a:lnTo>
                <a:lnTo>
                  <a:pt x="531316" y="1703209"/>
                </a:lnTo>
                <a:lnTo>
                  <a:pt x="530992" y="1703209"/>
                </a:lnTo>
                <a:lnTo>
                  <a:pt x="530199" y="1702416"/>
                </a:lnTo>
                <a:lnTo>
                  <a:pt x="530199" y="1701227"/>
                </a:lnTo>
                <a:lnTo>
                  <a:pt x="530127" y="1701119"/>
                </a:lnTo>
                <a:lnTo>
                  <a:pt x="529730" y="1701119"/>
                </a:lnTo>
                <a:lnTo>
                  <a:pt x="529405" y="1700830"/>
                </a:lnTo>
                <a:lnTo>
                  <a:pt x="528107" y="1700722"/>
                </a:lnTo>
                <a:lnTo>
                  <a:pt x="527639" y="1700326"/>
                </a:lnTo>
                <a:lnTo>
                  <a:pt x="527639" y="1699929"/>
                </a:lnTo>
                <a:lnTo>
                  <a:pt x="527422" y="1699857"/>
                </a:lnTo>
                <a:lnTo>
                  <a:pt x="527134" y="1699857"/>
                </a:lnTo>
                <a:lnTo>
                  <a:pt x="526809" y="1699533"/>
                </a:lnTo>
                <a:lnTo>
                  <a:pt x="526521" y="1699425"/>
                </a:lnTo>
                <a:lnTo>
                  <a:pt x="526124" y="1699749"/>
                </a:lnTo>
                <a:lnTo>
                  <a:pt x="525114" y="1699749"/>
                </a:lnTo>
                <a:lnTo>
                  <a:pt x="524934" y="1699533"/>
                </a:lnTo>
                <a:lnTo>
                  <a:pt x="526016" y="1698740"/>
                </a:lnTo>
                <a:lnTo>
                  <a:pt x="526016" y="1698163"/>
                </a:lnTo>
                <a:lnTo>
                  <a:pt x="525727" y="1697839"/>
                </a:lnTo>
                <a:lnTo>
                  <a:pt x="525727" y="1697262"/>
                </a:lnTo>
                <a:lnTo>
                  <a:pt x="525439" y="1696938"/>
                </a:lnTo>
                <a:lnTo>
                  <a:pt x="525439" y="1696650"/>
                </a:lnTo>
                <a:lnTo>
                  <a:pt x="525114" y="1696325"/>
                </a:lnTo>
                <a:lnTo>
                  <a:pt x="525114" y="1696037"/>
                </a:lnTo>
                <a:lnTo>
                  <a:pt x="524826" y="1695749"/>
                </a:lnTo>
                <a:lnTo>
                  <a:pt x="524826" y="1695424"/>
                </a:lnTo>
                <a:lnTo>
                  <a:pt x="524141" y="1694848"/>
                </a:lnTo>
                <a:lnTo>
                  <a:pt x="524213" y="1694523"/>
                </a:lnTo>
                <a:lnTo>
                  <a:pt x="523816" y="1694127"/>
                </a:lnTo>
                <a:lnTo>
                  <a:pt x="523925" y="1693947"/>
                </a:lnTo>
                <a:lnTo>
                  <a:pt x="523528" y="1693550"/>
                </a:lnTo>
                <a:lnTo>
                  <a:pt x="523636" y="1692937"/>
                </a:lnTo>
                <a:lnTo>
                  <a:pt x="523203" y="1692649"/>
                </a:lnTo>
                <a:lnTo>
                  <a:pt x="523312" y="1692325"/>
                </a:lnTo>
                <a:lnTo>
                  <a:pt x="522915" y="1692036"/>
                </a:lnTo>
                <a:lnTo>
                  <a:pt x="523023" y="1691424"/>
                </a:lnTo>
                <a:lnTo>
                  <a:pt x="522626" y="1691135"/>
                </a:lnTo>
                <a:lnTo>
                  <a:pt x="522699" y="1690523"/>
                </a:lnTo>
                <a:lnTo>
                  <a:pt x="522302" y="1690234"/>
                </a:lnTo>
                <a:lnTo>
                  <a:pt x="522302" y="1689946"/>
                </a:lnTo>
                <a:lnTo>
                  <a:pt x="522013" y="1689622"/>
                </a:lnTo>
                <a:lnTo>
                  <a:pt x="522122" y="1689045"/>
                </a:lnTo>
                <a:lnTo>
                  <a:pt x="521400" y="1688432"/>
                </a:lnTo>
                <a:lnTo>
                  <a:pt x="521400" y="1688144"/>
                </a:lnTo>
                <a:lnTo>
                  <a:pt x="521328" y="1687928"/>
                </a:lnTo>
                <a:lnTo>
                  <a:pt x="521004" y="1687928"/>
                </a:lnTo>
                <a:lnTo>
                  <a:pt x="520824" y="1687820"/>
                </a:lnTo>
                <a:lnTo>
                  <a:pt x="520824" y="1687531"/>
                </a:lnTo>
                <a:lnTo>
                  <a:pt x="520499" y="1687207"/>
                </a:lnTo>
                <a:lnTo>
                  <a:pt x="520499" y="1686919"/>
                </a:lnTo>
                <a:lnTo>
                  <a:pt x="520211" y="1686630"/>
                </a:lnTo>
                <a:lnTo>
                  <a:pt x="520211" y="1686018"/>
                </a:lnTo>
                <a:lnTo>
                  <a:pt x="519922" y="1685729"/>
                </a:lnTo>
                <a:lnTo>
                  <a:pt x="519922" y="1685117"/>
                </a:lnTo>
                <a:lnTo>
                  <a:pt x="519598" y="1684828"/>
                </a:lnTo>
                <a:lnTo>
                  <a:pt x="519706" y="1682414"/>
                </a:lnTo>
                <a:lnTo>
                  <a:pt x="519994" y="1682125"/>
                </a:lnTo>
                <a:lnTo>
                  <a:pt x="519994" y="1681837"/>
                </a:lnTo>
                <a:lnTo>
                  <a:pt x="519706" y="1681513"/>
                </a:lnTo>
                <a:lnTo>
                  <a:pt x="519706" y="1681224"/>
                </a:lnTo>
                <a:lnTo>
                  <a:pt x="519417" y="1680936"/>
                </a:lnTo>
                <a:lnTo>
                  <a:pt x="519417" y="1680612"/>
                </a:lnTo>
                <a:lnTo>
                  <a:pt x="518516" y="1679603"/>
                </a:lnTo>
                <a:lnTo>
                  <a:pt x="518516" y="1679134"/>
                </a:lnTo>
                <a:lnTo>
                  <a:pt x="518227" y="1678810"/>
                </a:lnTo>
                <a:lnTo>
                  <a:pt x="518227" y="1677620"/>
                </a:lnTo>
                <a:lnTo>
                  <a:pt x="517903" y="1677332"/>
                </a:lnTo>
                <a:lnTo>
                  <a:pt x="517903" y="1676431"/>
                </a:lnTo>
                <a:lnTo>
                  <a:pt x="517795" y="1676215"/>
                </a:lnTo>
                <a:lnTo>
                  <a:pt x="517398" y="1676215"/>
                </a:lnTo>
                <a:lnTo>
                  <a:pt x="517110" y="1675926"/>
                </a:lnTo>
                <a:lnTo>
                  <a:pt x="516821" y="1675926"/>
                </a:lnTo>
                <a:lnTo>
                  <a:pt x="516424" y="1676215"/>
                </a:lnTo>
                <a:lnTo>
                  <a:pt x="516100" y="1676143"/>
                </a:lnTo>
                <a:lnTo>
                  <a:pt x="515920" y="1676323"/>
                </a:lnTo>
                <a:lnTo>
                  <a:pt x="515811" y="1679603"/>
                </a:lnTo>
                <a:lnTo>
                  <a:pt x="515523" y="1679819"/>
                </a:lnTo>
                <a:lnTo>
                  <a:pt x="515415" y="1681621"/>
                </a:lnTo>
                <a:lnTo>
                  <a:pt x="515018" y="1681909"/>
                </a:lnTo>
                <a:lnTo>
                  <a:pt x="515415" y="1682233"/>
                </a:lnTo>
                <a:lnTo>
                  <a:pt x="515235" y="1685225"/>
                </a:lnTo>
                <a:lnTo>
                  <a:pt x="515631" y="1685513"/>
                </a:lnTo>
                <a:lnTo>
                  <a:pt x="515523" y="1685801"/>
                </a:lnTo>
                <a:lnTo>
                  <a:pt x="515920" y="1686126"/>
                </a:lnTo>
                <a:lnTo>
                  <a:pt x="515811" y="1687027"/>
                </a:lnTo>
                <a:lnTo>
                  <a:pt x="516136" y="1687315"/>
                </a:lnTo>
                <a:lnTo>
                  <a:pt x="516136" y="1687928"/>
                </a:lnTo>
                <a:lnTo>
                  <a:pt x="516424" y="1688216"/>
                </a:lnTo>
                <a:lnTo>
                  <a:pt x="516424" y="1688829"/>
                </a:lnTo>
                <a:lnTo>
                  <a:pt x="516713" y="1689117"/>
                </a:lnTo>
                <a:lnTo>
                  <a:pt x="516713" y="1689406"/>
                </a:lnTo>
                <a:lnTo>
                  <a:pt x="517037" y="1689730"/>
                </a:lnTo>
                <a:lnTo>
                  <a:pt x="517037" y="1690307"/>
                </a:lnTo>
                <a:lnTo>
                  <a:pt x="517326" y="1690631"/>
                </a:lnTo>
                <a:lnTo>
                  <a:pt x="517326" y="1690919"/>
                </a:lnTo>
                <a:lnTo>
                  <a:pt x="517650" y="1691208"/>
                </a:lnTo>
                <a:lnTo>
                  <a:pt x="517650" y="1691532"/>
                </a:lnTo>
                <a:lnTo>
                  <a:pt x="517939" y="1691820"/>
                </a:lnTo>
                <a:lnTo>
                  <a:pt x="517939" y="1692433"/>
                </a:lnTo>
                <a:lnTo>
                  <a:pt x="518335" y="1692721"/>
                </a:lnTo>
                <a:lnTo>
                  <a:pt x="518227" y="1693622"/>
                </a:lnTo>
                <a:lnTo>
                  <a:pt x="518552" y="1693911"/>
                </a:lnTo>
                <a:lnTo>
                  <a:pt x="518552" y="1694523"/>
                </a:lnTo>
                <a:lnTo>
                  <a:pt x="518840" y="1694812"/>
                </a:lnTo>
                <a:lnTo>
                  <a:pt x="518840" y="1695208"/>
                </a:lnTo>
                <a:lnTo>
                  <a:pt x="519525" y="1695821"/>
                </a:lnTo>
                <a:lnTo>
                  <a:pt x="519453" y="1696217"/>
                </a:lnTo>
                <a:lnTo>
                  <a:pt x="520138" y="1696830"/>
                </a:lnTo>
                <a:lnTo>
                  <a:pt x="520138" y="1697118"/>
                </a:lnTo>
                <a:lnTo>
                  <a:pt x="520427" y="1697406"/>
                </a:lnTo>
                <a:lnTo>
                  <a:pt x="520427" y="1698019"/>
                </a:lnTo>
                <a:lnTo>
                  <a:pt x="521328" y="1698920"/>
                </a:lnTo>
                <a:lnTo>
                  <a:pt x="521328" y="1699208"/>
                </a:lnTo>
                <a:lnTo>
                  <a:pt x="522446" y="1700326"/>
                </a:lnTo>
                <a:lnTo>
                  <a:pt x="523816" y="1700326"/>
                </a:lnTo>
                <a:lnTo>
                  <a:pt x="523925" y="1700506"/>
                </a:lnTo>
                <a:lnTo>
                  <a:pt x="523239" y="1701119"/>
                </a:lnTo>
                <a:lnTo>
                  <a:pt x="523636" y="1701407"/>
                </a:lnTo>
                <a:lnTo>
                  <a:pt x="523528" y="1702308"/>
                </a:lnTo>
                <a:lnTo>
                  <a:pt x="523816" y="1702632"/>
                </a:lnTo>
                <a:lnTo>
                  <a:pt x="523816" y="1703209"/>
                </a:lnTo>
                <a:lnTo>
                  <a:pt x="524141" y="1703533"/>
                </a:lnTo>
                <a:lnTo>
                  <a:pt x="524141" y="1703822"/>
                </a:lnTo>
                <a:lnTo>
                  <a:pt x="524321" y="1703930"/>
                </a:lnTo>
                <a:lnTo>
                  <a:pt x="524646" y="1703930"/>
                </a:lnTo>
                <a:lnTo>
                  <a:pt x="525114" y="1704398"/>
                </a:lnTo>
                <a:lnTo>
                  <a:pt x="525114" y="1704723"/>
                </a:lnTo>
                <a:lnTo>
                  <a:pt x="525439" y="1705011"/>
                </a:lnTo>
                <a:lnTo>
                  <a:pt x="525439" y="1705335"/>
                </a:lnTo>
                <a:lnTo>
                  <a:pt x="525619" y="1705516"/>
                </a:lnTo>
                <a:lnTo>
                  <a:pt x="526232" y="1705516"/>
                </a:lnTo>
                <a:lnTo>
                  <a:pt x="526413" y="1705335"/>
                </a:lnTo>
                <a:lnTo>
                  <a:pt x="526413" y="1704723"/>
                </a:lnTo>
                <a:lnTo>
                  <a:pt x="527134" y="1704218"/>
                </a:lnTo>
                <a:lnTo>
                  <a:pt x="527134" y="1703930"/>
                </a:lnTo>
                <a:lnTo>
                  <a:pt x="527602" y="1703533"/>
                </a:lnTo>
                <a:lnTo>
                  <a:pt x="527999" y="1703533"/>
                </a:lnTo>
                <a:lnTo>
                  <a:pt x="528107" y="1703641"/>
                </a:lnTo>
                <a:lnTo>
                  <a:pt x="528107" y="1703930"/>
                </a:lnTo>
                <a:lnTo>
                  <a:pt x="528432" y="1704218"/>
                </a:lnTo>
                <a:lnTo>
                  <a:pt x="528432" y="1705119"/>
                </a:lnTo>
                <a:lnTo>
                  <a:pt x="528720" y="1705732"/>
                </a:lnTo>
                <a:lnTo>
                  <a:pt x="529009" y="1706020"/>
                </a:lnTo>
                <a:lnTo>
                  <a:pt x="529009" y="1706633"/>
                </a:lnTo>
                <a:lnTo>
                  <a:pt x="528720" y="1706921"/>
                </a:lnTo>
                <a:lnTo>
                  <a:pt x="528720" y="1707245"/>
                </a:lnTo>
                <a:lnTo>
                  <a:pt x="528324" y="1707534"/>
                </a:lnTo>
                <a:lnTo>
                  <a:pt x="528324" y="1708146"/>
                </a:lnTo>
                <a:lnTo>
                  <a:pt x="528828" y="1708615"/>
                </a:lnTo>
                <a:lnTo>
                  <a:pt x="529117" y="1708615"/>
                </a:lnTo>
                <a:lnTo>
                  <a:pt x="529297" y="1708723"/>
                </a:lnTo>
                <a:lnTo>
                  <a:pt x="529225" y="1709624"/>
                </a:lnTo>
                <a:lnTo>
                  <a:pt x="528720" y="1710021"/>
                </a:lnTo>
                <a:lnTo>
                  <a:pt x="527422" y="1710021"/>
                </a:lnTo>
                <a:lnTo>
                  <a:pt x="527134" y="1709732"/>
                </a:lnTo>
                <a:lnTo>
                  <a:pt x="526737" y="1709732"/>
                </a:lnTo>
                <a:lnTo>
                  <a:pt x="526413" y="1709912"/>
                </a:lnTo>
                <a:lnTo>
                  <a:pt x="526124" y="1709912"/>
                </a:lnTo>
                <a:lnTo>
                  <a:pt x="525439" y="1710525"/>
                </a:lnTo>
                <a:lnTo>
                  <a:pt x="525042" y="1710525"/>
                </a:lnTo>
                <a:lnTo>
                  <a:pt x="524718" y="1710813"/>
                </a:lnTo>
                <a:lnTo>
                  <a:pt x="523744" y="1710705"/>
                </a:lnTo>
                <a:lnTo>
                  <a:pt x="523348" y="1711030"/>
                </a:lnTo>
                <a:lnTo>
                  <a:pt x="522338" y="1711030"/>
                </a:lnTo>
                <a:lnTo>
                  <a:pt x="521653" y="1711534"/>
                </a:lnTo>
                <a:lnTo>
                  <a:pt x="520643" y="1711534"/>
                </a:lnTo>
                <a:lnTo>
                  <a:pt x="520355" y="1711210"/>
                </a:lnTo>
                <a:lnTo>
                  <a:pt x="519742" y="1711102"/>
                </a:lnTo>
                <a:lnTo>
                  <a:pt x="519345" y="1710813"/>
                </a:lnTo>
                <a:lnTo>
                  <a:pt x="518335" y="1710813"/>
                </a:lnTo>
                <a:lnTo>
                  <a:pt x="518047" y="1711102"/>
                </a:lnTo>
                <a:lnTo>
                  <a:pt x="517362" y="1711102"/>
                </a:lnTo>
                <a:lnTo>
                  <a:pt x="517037" y="1711426"/>
                </a:lnTo>
                <a:lnTo>
                  <a:pt x="515054" y="1711318"/>
                </a:lnTo>
                <a:lnTo>
                  <a:pt x="514766" y="1711030"/>
                </a:lnTo>
                <a:lnTo>
                  <a:pt x="514045" y="1710922"/>
                </a:lnTo>
                <a:lnTo>
                  <a:pt x="513756" y="1710633"/>
                </a:lnTo>
                <a:lnTo>
                  <a:pt x="513432" y="1710633"/>
                </a:lnTo>
                <a:lnTo>
                  <a:pt x="513035" y="1710309"/>
                </a:lnTo>
                <a:lnTo>
                  <a:pt x="512746" y="1710309"/>
                </a:lnTo>
                <a:lnTo>
                  <a:pt x="511665" y="1709228"/>
                </a:lnTo>
                <a:lnTo>
                  <a:pt x="511665" y="1708903"/>
                </a:lnTo>
                <a:lnTo>
                  <a:pt x="511448" y="1704434"/>
                </a:lnTo>
                <a:lnTo>
                  <a:pt x="511557" y="1702740"/>
                </a:lnTo>
                <a:lnTo>
                  <a:pt x="510944" y="1702056"/>
                </a:lnTo>
                <a:lnTo>
                  <a:pt x="510944" y="1701731"/>
                </a:lnTo>
                <a:lnTo>
                  <a:pt x="510367" y="1701155"/>
                </a:lnTo>
                <a:lnTo>
                  <a:pt x="510367" y="1700830"/>
                </a:lnTo>
                <a:lnTo>
                  <a:pt x="509645" y="1700254"/>
                </a:lnTo>
                <a:lnTo>
                  <a:pt x="509645" y="1699641"/>
                </a:lnTo>
                <a:lnTo>
                  <a:pt x="509357" y="1699317"/>
                </a:lnTo>
                <a:lnTo>
                  <a:pt x="509429" y="1697551"/>
                </a:lnTo>
                <a:lnTo>
                  <a:pt x="509754" y="1697226"/>
                </a:lnTo>
                <a:lnTo>
                  <a:pt x="509934" y="1692865"/>
                </a:lnTo>
                <a:lnTo>
                  <a:pt x="509645" y="1692541"/>
                </a:lnTo>
                <a:lnTo>
                  <a:pt x="509754" y="1690739"/>
                </a:lnTo>
                <a:lnTo>
                  <a:pt x="509429" y="1690451"/>
                </a:lnTo>
                <a:lnTo>
                  <a:pt x="509429" y="1689838"/>
                </a:lnTo>
                <a:lnTo>
                  <a:pt x="509141" y="1689550"/>
                </a:lnTo>
                <a:lnTo>
                  <a:pt x="509141" y="1688937"/>
                </a:lnTo>
                <a:lnTo>
                  <a:pt x="508636" y="1688468"/>
                </a:lnTo>
                <a:lnTo>
                  <a:pt x="508347" y="1688468"/>
                </a:lnTo>
                <a:lnTo>
                  <a:pt x="507554" y="1687676"/>
                </a:lnTo>
                <a:lnTo>
                  <a:pt x="507554" y="1687063"/>
                </a:lnTo>
                <a:lnTo>
                  <a:pt x="507230" y="1686775"/>
                </a:lnTo>
                <a:lnTo>
                  <a:pt x="507338" y="1684072"/>
                </a:lnTo>
                <a:lnTo>
                  <a:pt x="507734" y="1683855"/>
                </a:lnTo>
                <a:lnTo>
                  <a:pt x="507734" y="1682666"/>
                </a:lnTo>
                <a:lnTo>
                  <a:pt x="508059" y="1682378"/>
                </a:lnTo>
                <a:lnTo>
                  <a:pt x="508131" y="1682053"/>
                </a:lnTo>
                <a:lnTo>
                  <a:pt x="508456" y="1681765"/>
                </a:lnTo>
                <a:lnTo>
                  <a:pt x="508456" y="1681477"/>
                </a:lnTo>
                <a:lnTo>
                  <a:pt x="508852" y="1681152"/>
                </a:lnTo>
                <a:lnTo>
                  <a:pt x="508852" y="1680972"/>
                </a:lnTo>
                <a:lnTo>
                  <a:pt x="509141" y="1680648"/>
                </a:lnTo>
                <a:lnTo>
                  <a:pt x="509141" y="1679747"/>
                </a:lnTo>
                <a:lnTo>
                  <a:pt x="509537" y="1679458"/>
                </a:lnTo>
                <a:lnTo>
                  <a:pt x="509537" y="1678882"/>
                </a:lnTo>
                <a:lnTo>
                  <a:pt x="509934" y="1678557"/>
                </a:lnTo>
                <a:lnTo>
                  <a:pt x="509934" y="1678269"/>
                </a:lnTo>
                <a:lnTo>
                  <a:pt x="510222" y="1677945"/>
                </a:lnTo>
                <a:lnTo>
                  <a:pt x="510331" y="1677476"/>
                </a:lnTo>
                <a:lnTo>
                  <a:pt x="510619" y="1677152"/>
                </a:lnTo>
                <a:lnTo>
                  <a:pt x="510619" y="1676575"/>
                </a:lnTo>
                <a:lnTo>
                  <a:pt x="511016" y="1676251"/>
                </a:lnTo>
                <a:lnTo>
                  <a:pt x="511016" y="1675674"/>
                </a:lnTo>
                <a:lnTo>
                  <a:pt x="511340" y="1675350"/>
                </a:lnTo>
                <a:lnTo>
                  <a:pt x="511340" y="1674737"/>
                </a:lnTo>
                <a:lnTo>
                  <a:pt x="511737" y="1674449"/>
                </a:lnTo>
                <a:lnTo>
                  <a:pt x="511737" y="1673548"/>
                </a:lnTo>
                <a:lnTo>
                  <a:pt x="512134" y="1673368"/>
                </a:lnTo>
                <a:lnTo>
                  <a:pt x="512134" y="1672467"/>
                </a:lnTo>
                <a:lnTo>
                  <a:pt x="512530" y="1672178"/>
                </a:lnTo>
                <a:lnTo>
                  <a:pt x="512530" y="1671566"/>
                </a:lnTo>
                <a:lnTo>
                  <a:pt x="513540" y="1670665"/>
                </a:lnTo>
                <a:lnTo>
                  <a:pt x="513540" y="1670448"/>
                </a:lnTo>
                <a:lnTo>
                  <a:pt x="513936" y="1670160"/>
                </a:lnTo>
                <a:lnTo>
                  <a:pt x="513936" y="1669872"/>
                </a:lnTo>
                <a:lnTo>
                  <a:pt x="514622" y="1669259"/>
                </a:lnTo>
                <a:lnTo>
                  <a:pt x="514622" y="1668971"/>
                </a:lnTo>
                <a:lnTo>
                  <a:pt x="514946" y="1668646"/>
                </a:lnTo>
                <a:lnTo>
                  <a:pt x="514946" y="1668358"/>
                </a:lnTo>
                <a:lnTo>
                  <a:pt x="515343" y="1668034"/>
                </a:lnTo>
                <a:lnTo>
                  <a:pt x="515343" y="1667853"/>
                </a:lnTo>
                <a:lnTo>
                  <a:pt x="515631" y="1667565"/>
                </a:lnTo>
                <a:lnTo>
                  <a:pt x="515739" y="1666664"/>
                </a:lnTo>
                <a:lnTo>
                  <a:pt x="516028" y="1666340"/>
                </a:lnTo>
                <a:lnTo>
                  <a:pt x="516136" y="1664862"/>
                </a:lnTo>
                <a:lnTo>
                  <a:pt x="516424" y="1664538"/>
                </a:lnTo>
                <a:lnTo>
                  <a:pt x="516424" y="1663961"/>
                </a:lnTo>
                <a:lnTo>
                  <a:pt x="517110" y="1663456"/>
                </a:lnTo>
                <a:lnTo>
                  <a:pt x="517110" y="1663168"/>
                </a:lnTo>
                <a:lnTo>
                  <a:pt x="517723" y="1662736"/>
                </a:lnTo>
                <a:lnTo>
                  <a:pt x="518011" y="1662736"/>
                </a:lnTo>
                <a:lnTo>
                  <a:pt x="518227" y="1662555"/>
                </a:lnTo>
                <a:lnTo>
                  <a:pt x="518227" y="1662267"/>
                </a:lnTo>
                <a:lnTo>
                  <a:pt x="519922" y="1660862"/>
                </a:lnTo>
                <a:lnTo>
                  <a:pt x="519922" y="1660573"/>
                </a:lnTo>
                <a:lnTo>
                  <a:pt x="520319" y="1660249"/>
                </a:lnTo>
                <a:lnTo>
                  <a:pt x="520319" y="1659961"/>
                </a:lnTo>
                <a:lnTo>
                  <a:pt x="520607" y="1659636"/>
                </a:lnTo>
                <a:lnTo>
                  <a:pt x="520607" y="1659060"/>
                </a:lnTo>
                <a:lnTo>
                  <a:pt x="521004" y="1658843"/>
                </a:lnTo>
                <a:lnTo>
                  <a:pt x="521004" y="1657942"/>
                </a:lnTo>
                <a:lnTo>
                  <a:pt x="521400" y="1657654"/>
                </a:lnTo>
                <a:lnTo>
                  <a:pt x="521400" y="1656465"/>
                </a:lnTo>
                <a:lnTo>
                  <a:pt x="521725" y="1656140"/>
                </a:lnTo>
                <a:lnTo>
                  <a:pt x="521797" y="1655275"/>
                </a:lnTo>
                <a:lnTo>
                  <a:pt x="522122" y="1655059"/>
                </a:lnTo>
                <a:lnTo>
                  <a:pt x="522194" y="1654446"/>
                </a:lnTo>
                <a:lnTo>
                  <a:pt x="522518" y="1654158"/>
                </a:lnTo>
                <a:lnTo>
                  <a:pt x="522518" y="1653545"/>
                </a:lnTo>
                <a:lnTo>
                  <a:pt x="523203" y="1652969"/>
                </a:lnTo>
                <a:lnTo>
                  <a:pt x="523203" y="1652356"/>
                </a:lnTo>
                <a:lnTo>
                  <a:pt x="523600" y="1652068"/>
                </a:lnTo>
                <a:lnTo>
                  <a:pt x="523600" y="1651851"/>
                </a:lnTo>
                <a:lnTo>
                  <a:pt x="523925" y="1651563"/>
                </a:lnTo>
                <a:lnTo>
                  <a:pt x="523925" y="1651239"/>
                </a:lnTo>
                <a:lnTo>
                  <a:pt x="524610" y="1650662"/>
                </a:lnTo>
                <a:lnTo>
                  <a:pt x="524610" y="1650338"/>
                </a:lnTo>
                <a:lnTo>
                  <a:pt x="525006" y="1650049"/>
                </a:lnTo>
                <a:lnTo>
                  <a:pt x="525006" y="1649761"/>
                </a:lnTo>
                <a:lnTo>
                  <a:pt x="525295" y="1649437"/>
                </a:lnTo>
                <a:lnTo>
                  <a:pt x="525403" y="1648932"/>
                </a:lnTo>
                <a:lnTo>
                  <a:pt x="525691" y="1648644"/>
                </a:lnTo>
                <a:lnTo>
                  <a:pt x="525691" y="1648356"/>
                </a:lnTo>
                <a:lnTo>
                  <a:pt x="526124" y="1648031"/>
                </a:lnTo>
                <a:lnTo>
                  <a:pt x="526124" y="1647743"/>
                </a:lnTo>
                <a:lnTo>
                  <a:pt x="526701" y="1647130"/>
                </a:lnTo>
                <a:lnTo>
                  <a:pt x="526809" y="1646842"/>
                </a:lnTo>
                <a:lnTo>
                  <a:pt x="527494" y="1646337"/>
                </a:lnTo>
                <a:lnTo>
                  <a:pt x="527494" y="1645761"/>
                </a:lnTo>
                <a:lnTo>
                  <a:pt x="527819" y="1645436"/>
                </a:lnTo>
                <a:lnTo>
                  <a:pt x="527819" y="1645148"/>
                </a:lnTo>
                <a:lnTo>
                  <a:pt x="528215" y="1644824"/>
                </a:lnTo>
                <a:lnTo>
                  <a:pt x="528215" y="1643923"/>
                </a:lnTo>
                <a:lnTo>
                  <a:pt x="528504" y="1643634"/>
                </a:lnTo>
                <a:lnTo>
                  <a:pt x="528612" y="1643022"/>
                </a:lnTo>
                <a:lnTo>
                  <a:pt x="528901" y="1642733"/>
                </a:lnTo>
                <a:lnTo>
                  <a:pt x="528901" y="1642229"/>
                </a:lnTo>
                <a:lnTo>
                  <a:pt x="529297" y="1641940"/>
                </a:lnTo>
                <a:lnTo>
                  <a:pt x="529297" y="1641652"/>
                </a:lnTo>
                <a:lnTo>
                  <a:pt x="529586" y="1641328"/>
                </a:lnTo>
                <a:lnTo>
                  <a:pt x="529586" y="1641039"/>
                </a:lnTo>
                <a:lnTo>
                  <a:pt x="530307" y="1640427"/>
                </a:lnTo>
                <a:lnTo>
                  <a:pt x="530307" y="1640138"/>
                </a:lnTo>
                <a:lnTo>
                  <a:pt x="530703" y="1639850"/>
                </a:lnTo>
                <a:lnTo>
                  <a:pt x="530703" y="1639634"/>
                </a:lnTo>
                <a:lnTo>
                  <a:pt x="530992" y="1639346"/>
                </a:lnTo>
                <a:lnTo>
                  <a:pt x="531100" y="1639021"/>
                </a:lnTo>
                <a:lnTo>
                  <a:pt x="531389" y="1638733"/>
                </a:lnTo>
                <a:lnTo>
                  <a:pt x="531389" y="1638444"/>
                </a:lnTo>
                <a:lnTo>
                  <a:pt x="531893" y="1638048"/>
                </a:lnTo>
                <a:lnTo>
                  <a:pt x="532182" y="1638048"/>
                </a:lnTo>
                <a:lnTo>
                  <a:pt x="532398" y="1637832"/>
                </a:lnTo>
                <a:lnTo>
                  <a:pt x="532398" y="1637652"/>
                </a:lnTo>
                <a:lnTo>
                  <a:pt x="532578" y="1637435"/>
                </a:lnTo>
                <a:lnTo>
                  <a:pt x="532903" y="1637435"/>
                </a:lnTo>
                <a:lnTo>
                  <a:pt x="534778" y="1635850"/>
                </a:lnTo>
                <a:lnTo>
                  <a:pt x="534778" y="1635633"/>
                </a:lnTo>
                <a:lnTo>
                  <a:pt x="535175" y="1635345"/>
                </a:lnTo>
                <a:lnTo>
                  <a:pt x="535175" y="1635057"/>
                </a:lnTo>
                <a:lnTo>
                  <a:pt x="535499" y="1634732"/>
                </a:lnTo>
                <a:lnTo>
                  <a:pt x="535571" y="1634120"/>
                </a:lnTo>
                <a:lnTo>
                  <a:pt x="535896" y="1633831"/>
                </a:lnTo>
                <a:lnTo>
                  <a:pt x="535896" y="1633543"/>
                </a:lnTo>
                <a:lnTo>
                  <a:pt x="536292" y="1633219"/>
                </a:lnTo>
                <a:lnTo>
                  <a:pt x="536292" y="1632930"/>
                </a:lnTo>
                <a:lnTo>
                  <a:pt x="536581" y="1632750"/>
                </a:lnTo>
                <a:lnTo>
                  <a:pt x="536581" y="1632137"/>
                </a:lnTo>
                <a:lnTo>
                  <a:pt x="536184" y="1631633"/>
                </a:lnTo>
                <a:lnTo>
                  <a:pt x="535499" y="1631633"/>
                </a:lnTo>
                <a:lnTo>
                  <a:pt x="534994" y="1632029"/>
                </a:lnTo>
                <a:lnTo>
                  <a:pt x="534994" y="1632354"/>
                </a:lnTo>
                <a:lnTo>
                  <a:pt x="534598" y="1632642"/>
                </a:lnTo>
                <a:lnTo>
                  <a:pt x="534598" y="1633255"/>
                </a:lnTo>
                <a:lnTo>
                  <a:pt x="534309" y="1633543"/>
                </a:lnTo>
                <a:lnTo>
                  <a:pt x="534309" y="1633759"/>
                </a:lnTo>
                <a:lnTo>
                  <a:pt x="532687" y="1634985"/>
                </a:lnTo>
                <a:lnTo>
                  <a:pt x="532398" y="1634985"/>
                </a:lnTo>
                <a:lnTo>
                  <a:pt x="532002" y="1635273"/>
                </a:lnTo>
                <a:lnTo>
                  <a:pt x="531713" y="1635273"/>
                </a:lnTo>
                <a:lnTo>
                  <a:pt x="531389" y="1635561"/>
                </a:lnTo>
                <a:lnTo>
                  <a:pt x="530992" y="1635489"/>
                </a:lnTo>
                <a:lnTo>
                  <a:pt x="530487" y="1635958"/>
                </a:lnTo>
                <a:lnTo>
                  <a:pt x="530487" y="1636282"/>
                </a:lnTo>
                <a:lnTo>
                  <a:pt x="529514" y="1637075"/>
                </a:lnTo>
                <a:lnTo>
                  <a:pt x="529514" y="1637363"/>
                </a:lnTo>
                <a:lnTo>
                  <a:pt x="529802" y="1637688"/>
                </a:lnTo>
                <a:lnTo>
                  <a:pt x="529405" y="1637976"/>
                </a:lnTo>
                <a:lnTo>
                  <a:pt x="529405" y="1638589"/>
                </a:lnTo>
                <a:lnTo>
                  <a:pt x="529225" y="1638661"/>
                </a:lnTo>
                <a:lnTo>
                  <a:pt x="528612" y="1638661"/>
                </a:lnTo>
                <a:lnTo>
                  <a:pt x="528215" y="1638985"/>
                </a:lnTo>
                <a:lnTo>
                  <a:pt x="527927" y="1638985"/>
                </a:lnTo>
                <a:lnTo>
                  <a:pt x="527134" y="1639670"/>
                </a:lnTo>
                <a:lnTo>
                  <a:pt x="527026" y="1639958"/>
                </a:lnTo>
                <a:lnTo>
                  <a:pt x="526737" y="1640283"/>
                </a:lnTo>
                <a:lnTo>
                  <a:pt x="526737" y="1640859"/>
                </a:lnTo>
                <a:lnTo>
                  <a:pt x="526304" y="1641075"/>
                </a:lnTo>
                <a:lnTo>
                  <a:pt x="526304" y="1641976"/>
                </a:lnTo>
                <a:lnTo>
                  <a:pt x="525908" y="1642265"/>
                </a:lnTo>
                <a:lnTo>
                  <a:pt x="525908" y="1643166"/>
                </a:lnTo>
                <a:lnTo>
                  <a:pt x="525619" y="1643454"/>
                </a:lnTo>
                <a:lnTo>
                  <a:pt x="525619" y="1643778"/>
                </a:lnTo>
                <a:lnTo>
                  <a:pt x="525223" y="1644067"/>
                </a:lnTo>
                <a:lnTo>
                  <a:pt x="525223" y="1644355"/>
                </a:lnTo>
                <a:lnTo>
                  <a:pt x="524934" y="1644679"/>
                </a:lnTo>
                <a:lnTo>
                  <a:pt x="524826" y="1645292"/>
                </a:lnTo>
                <a:lnTo>
                  <a:pt x="524538" y="1645472"/>
                </a:lnTo>
                <a:lnTo>
                  <a:pt x="524538" y="1645761"/>
                </a:lnTo>
                <a:lnTo>
                  <a:pt x="524141" y="1646085"/>
                </a:lnTo>
                <a:lnTo>
                  <a:pt x="524141" y="1646662"/>
                </a:lnTo>
                <a:lnTo>
                  <a:pt x="523420" y="1647274"/>
                </a:lnTo>
                <a:lnTo>
                  <a:pt x="523420" y="1647599"/>
                </a:lnTo>
                <a:lnTo>
                  <a:pt x="522410" y="1648392"/>
                </a:lnTo>
                <a:lnTo>
                  <a:pt x="522410" y="1648680"/>
                </a:lnTo>
                <a:lnTo>
                  <a:pt x="522013" y="1648968"/>
                </a:lnTo>
                <a:lnTo>
                  <a:pt x="522013" y="1649293"/>
                </a:lnTo>
                <a:lnTo>
                  <a:pt x="521725" y="1649581"/>
                </a:lnTo>
                <a:lnTo>
                  <a:pt x="521617" y="1650194"/>
                </a:lnTo>
                <a:lnTo>
                  <a:pt x="521328" y="1650482"/>
                </a:lnTo>
                <a:lnTo>
                  <a:pt x="521328" y="1651095"/>
                </a:lnTo>
                <a:lnTo>
                  <a:pt x="520932" y="1651383"/>
                </a:lnTo>
                <a:lnTo>
                  <a:pt x="520932" y="1651888"/>
                </a:lnTo>
                <a:lnTo>
                  <a:pt x="520247" y="1652500"/>
                </a:lnTo>
                <a:lnTo>
                  <a:pt x="520247" y="1653077"/>
                </a:lnTo>
                <a:lnTo>
                  <a:pt x="519922" y="1653401"/>
                </a:lnTo>
                <a:lnTo>
                  <a:pt x="519922" y="1653690"/>
                </a:lnTo>
                <a:lnTo>
                  <a:pt x="519237" y="1654194"/>
                </a:lnTo>
                <a:lnTo>
                  <a:pt x="519021" y="1657185"/>
                </a:lnTo>
                <a:lnTo>
                  <a:pt x="518732" y="1657474"/>
                </a:lnTo>
                <a:lnTo>
                  <a:pt x="518732" y="1658627"/>
                </a:lnTo>
                <a:lnTo>
                  <a:pt x="518335" y="1658915"/>
                </a:lnTo>
                <a:lnTo>
                  <a:pt x="518335" y="1660105"/>
                </a:lnTo>
                <a:lnTo>
                  <a:pt x="517723" y="1660501"/>
                </a:lnTo>
                <a:lnTo>
                  <a:pt x="516749" y="1660429"/>
                </a:lnTo>
                <a:lnTo>
                  <a:pt x="515559" y="1661402"/>
                </a:lnTo>
                <a:lnTo>
                  <a:pt x="515559" y="1661727"/>
                </a:lnTo>
                <a:lnTo>
                  <a:pt x="514261" y="1662808"/>
                </a:lnTo>
                <a:lnTo>
                  <a:pt x="514153" y="1663132"/>
                </a:lnTo>
                <a:lnTo>
                  <a:pt x="513864" y="1663420"/>
                </a:lnTo>
                <a:lnTo>
                  <a:pt x="513864" y="1664321"/>
                </a:lnTo>
                <a:lnTo>
                  <a:pt x="513468" y="1664610"/>
                </a:lnTo>
                <a:lnTo>
                  <a:pt x="513468" y="1665222"/>
                </a:lnTo>
                <a:lnTo>
                  <a:pt x="513035" y="1665511"/>
                </a:lnTo>
                <a:lnTo>
                  <a:pt x="513035" y="1666412"/>
                </a:lnTo>
                <a:lnTo>
                  <a:pt x="512746" y="1666628"/>
                </a:lnTo>
                <a:lnTo>
                  <a:pt x="512746" y="1667205"/>
                </a:lnTo>
                <a:lnTo>
                  <a:pt x="512350" y="1667529"/>
                </a:lnTo>
                <a:lnTo>
                  <a:pt x="512350" y="1667817"/>
                </a:lnTo>
                <a:lnTo>
                  <a:pt x="512061" y="1668106"/>
                </a:lnTo>
                <a:lnTo>
                  <a:pt x="511953" y="1668430"/>
                </a:lnTo>
                <a:lnTo>
                  <a:pt x="511845" y="1668538"/>
                </a:lnTo>
                <a:lnTo>
                  <a:pt x="511160" y="1668538"/>
                </a:lnTo>
                <a:lnTo>
                  <a:pt x="510367" y="1667709"/>
                </a:lnTo>
                <a:lnTo>
                  <a:pt x="510367" y="1667421"/>
                </a:lnTo>
                <a:lnTo>
                  <a:pt x="510258" y="1667313"/>
                </a:lnTo>
                <a:lnTo>
                  <a:pt x="509573" y="1667313"/>
                </a:lnTo>
                <a:lnTo>
                  <a:pt x="509249" y="1667024"/>
                </a:lnTo>
                <a:lnTo>
                  <a:pt x="508564" y="1666916"/>
                </a:lnTo>
                <a:lnTo>
                  <a:pt x="508275" y="1667241"/>
                </a:lnTo>
                <a:lnTo>
                  <a:pt x="507770" y="1666736"/>
                </a:lnTo>
                <a:lnTo>
                  <a:pt x="507770" y="1666412"/>
                </a:lnTo>
                <a:lnTo>
                  <a:pt x="507482" y="1666123"/>
                </a:lnTo>
                <a:lnTo>
                  <a:pt x="507482" y="1665511"/>
                </a:lnTo>
                <a:lnTo>
                  <a:pt x="507157" y="1665222"/>
                </a:lnTo>
                <a:lnTo>
                  <a:pt x="507157" y="1664610"/>
                </a:lnTo>
                <a:lnTo>
                  <a:pt x="506869" y="1664321"/>
                </a:lnTo>
                <a:lnTo>
                  <a:pt x="506869" y="1663709"/>
                </a:lnTo>
                <a:lnTo>
                  <a:pt x="506544" y="1663420"/>
                </a:lnTo>
                <a:lnTo>
                  <a:pt x="506544" y="1662808"/>
                </a:lnTo>
                <a:lnTo>
                  <a:pt x="506256" y="1662519"/>
                </a:lnTo>
                <a:lnTo>
                  <a:pt x="506364" y="1659528"/>
                </a:lnTo>
                <a:lnTo>
                  <a:pt x="506761" y="1659312"/>
                </a:lnTo>
                <a:lnTo>
                  <a:pt x="506761" y="1658411"/>
                </a:lnTo>
                <a:lnTo>
                  <a:pt x="507157" y="1658123"/>
                </a:lnTo>
                <a:lnTo>
                  <a:pt x="507157" y="1657510"/>
                </a:lnTo>
                <a:lnTo>
                  <a:pt x="507446" y="1657222"/>
                </a:lnTo>
                <a:lnTo>
                  <a:pt x="507554" y="1656320"/>
                </a:lnTo>
                <a:lnTo>
                  <a:pt x="507843" y="1656032"/>
                </a:lnTo>
                <a:lnTo>
                  <a:pt x="507843" y="1655528"/>
                </a:lnTo>
                <a:lnTo>
                  <a:pt x="508239" y="1655239"/>
                </a:lnTo>
                <a:lnTo>
                  <a:pt x="508239" y="1654338"/>
                </a:lnTo>
                <a:lnTo>
                  <a:pt x="507951" y="1654014"/>
                </a:lnTo>
                <a:lnTo>
                  <a:pt x="508059" y="1651924"/>
                </a:lnTo>
                <a:lnTo>
                  <a:pt x="507734" y="1651635"/>
                </a:lnTo>
                <a:lnTo>
                  <a:pt x="507734" y="1651347"/>
                </a:lnTo>
                <a:lnTo>
                  <a:pt x="507446" y="1651023"/>
                </a:lnTo>
                <a:lnTo>
                  <a:pt x="507446" y="1650734"/>
                </a:lnTo>
                <a:lnTo>
                  <a:pt x="507049" y="1650410"/>
                </a:lnTo>
                <a:lnTo>
                  <a:pt x="507049" y="1650122"/>
                </a:lnTo>
                <a:lnTo>
                  <a:pt x="506436" y="1649509"/>
                </a:lnTo>
                <a:lnTo>
                  <a:pt x="506436" y="1649221"/>
                </a:lnTo>
                <a:lnTo>
                  <a:pt x="506148" y="1648824"/>
                </a:lnTo>
                <a:lnTo>
                  <a:pt x="506148" y="1648536"/>
                </a:lnTo>
                <a:lnTo>
                  <a:pt x="505859" y="1648211"/>
                </a:lnTo>
                <a:lnTo>
                  <a:pt x="505859" y="1647923"/>
                </a:lnTo>
                <a:lnTo>
                  <a:pt x="505535" y="1647599"/>
                </a:lnTo>
                <a:lnTo>
                  <a:pt x="505535" y="1647022"/>
                </a:lnTo>
                <a:lnTo>
                  <a:pt x="505246" y="1646698"/>
                </a:lnTo>
                <a:lnTo>
                  <a:pt x="505355" y="1644607"/>
                </a:lnTo>
                <a:lnTo>
                  <a:pt x="505030" y="1644319"/>
                </a:lnTo>
                <a:lnTo>
                  <a:pt x="505030" y="1643238"/>
                </a:lnTo>
                <a:lnTo>
                  <a:pt x="504742" y="1642805"/>
                </a:lnTo>
                <a:lnTo>
                  <a:pt x="504742" y="1642517"/>
                </a:lnTo>
                <a:lnTo>
                  <a:pt x="504633" y="1642409"/>
                </a:lnTo>
                <a:lnTo>
                  <a:pt x="504237" y="1642409"/>
                </a:lnTo>
                <a:lnTo>
                  <a:pt x="503443" y="1643130"/>
                </a:lnTo>
                <a:lnTo>
                  <a:pt x="503443" y="1643418"/>
                </a:lnTo>
                <a:lnTo>
                  <a:pt x="502362" y="1644211"/>
                </a:lnTo>
                <a:lnTo>
                  <a:pt x="502362" y="1644535"/>
                </a:lnTo>
                <a:lnTo>
                  <a:pt x="502037" y="1644824"/>
                </a:lnTo>
                <a:lnTo>
                  <a:pt x="501929" y="1646626"/>
                </a:lnTo>
                <a:lnTo>
                  <a:pt x="502254" y="1646914"/>
                </a:lnTo>
                <a:lnTo>
                  <a:pt x="502254" y="1647202"/>
                </a:lnTo>
                <a:lnTo>
                  <a:pt x="502542" y="1647527"/>
                </a:lnTo>
                <a:lnTo>
                  <a:pt x="502542" y="1647815"/>
                </a:lnTo>
                <a:lnTo>
                  <a:pt x="502867" y="1648139"/>
                </a:lnTo>
                <a:lnTo>
                  <a:pt x="502867" y="1648428"/>
                </a:lnTo>
                <a:lnTo>
                  <a:pt x="503552" y="1649040"/>
                </a:lnTo>
                <a:lnTo>
                  <a:pt x="503443" y="1649617"/>
                </a:lnTo>
                <a:lnTo>
                  <a:pt x="504165" y="1650230"/>
                </a:lnTo>
                <a:lnTo>
                  <a:pt x="504165" y="1650518"/>
                </a:lnTo>
                <a:lnTo>
                  <a:pt x="504453" y="1650914"/>
                </a:lnTo>
                <a:lnTo>
                  <a:pt x="504345" y="1652933"/>
                </a:lnTo>
                <a:lnTo>
                  <a:pt x="504669" y="1653221"/>
                </a:lnTo>
                <a:lnTo>
                  <a:pt x="504669" y="1654122"/>
                </a:lnTo>
                <a:lnTo>
                  <a:pt x="504273" y="1654410"/>
                </a:lnTo>
                <a:lnTo>
                  <a:pt x="504165" y="1656501"/>
                </a:lnTo>
                <a:lnTo>
                  <a:pt x="503876" y="1656825"/>
                </a:lnTo>
                <a:lnTo>
                  <a:pt x="503876" y="1657113"/>
                </a:lnTo>
                <a:lnTo>
                  <a:pt x="503155" y="1657618"/>
                </a:lnTo>
                <a:lnTo>
                  <a:pt x="503155" y="1657906"/>
                </a:lnTo>
                <a:lnTo>
                  <a:pt x="502758" y="1658231"/>
                </a:lnTo>
                <a:lnTo>
                  <a:pt x="502758" y="1659132"/>
                </a:lnTo>
                <a:lnTo>
                  <a:pt x="502470" y="1659420"/>
                </a:lnTo>
                <a:lnTo>
                  <a:pt x="502362" y="1661222"/>
                </a:lnTo>
                <a:lnTo>
                  <a:pt x="501965" y="1661510"/>
                </a:lnTo>
                <a:lnTo>
                  <a:pt x="501965" y="1661727"/>
                </a:lnTo>
                <a:lnTo>
                  <a:pt x="502254" y="1662015"/>
                </a:lnTo>
                <a:lnTo>
                  <a:pt x="502254" y="1662916"/>
                </a:lnTo>
                <a:lnTo>
                  <a:pt x="502578" y="1663204"/>
                </a:lnTo>
                <a:lnTo>
                  <a:pt x="502578" y="1663925"/>
                </a:lnTo>
                <a:lnTo>
                  <a:pt x="503047" y="1664321"/>
                </a:lnTo>
                <a:lnTo>
                  <a:pt x="503371" y="1664321"/>
                </a:lnTo>
                <a:lnTo>
                  <a:pt x="503552" y="1664502"/>
                </a:lnTo>
                <a:lnTo>
                  <a:pt x="503480" y="1665403"/>
                </a:lnTo>
                <a:lnTo>
                  <a:pt x="503768" y="1665691"/>
                </a:lnTo>
                <a:lnTo>
                  <a:pt x="503768" y="1666304"/>
                </a:lnTo>
                <a:lnTo>
                  <a:pt x="504561" y="1667097"/>
                </a:lnTo>
                <a:lnTo>
                  <a:pt x="505246" y="1667097"/>
                </a:lnTo>
                <a:lnTo>
                  <a:pt x="505751" y="1667601"/>
                </a:lnTo>
                <a:lnTo>
                  <a:pt x="505751" y="1667781"/>
                </a:lnTo>
                <a:lnTo>
                  <a:pt x="506941" y="1669079"/>
                </a:lnTo>
                <a:lnTo>
                  <a:pt x="506941" y="1669403"/>
                </a:lnTo>
                <a:lnTo>
                  <a:pt x="508059" y="1670484"/>
                </a:lnTo>
                <a:lnTo>
                  <a:pt x="508456" y="1670484"/>
                </a:lnTo>
                <a:lnTo>
                  <a:pt x="509249" y="1671313"/>
                </a:lnTo>
                <a:lnTo>
                  <a:pt x="508852" y="1671493"/>
                </a:lnTo>
                <a:lnTo>
                  <a:pt x="508744" y="1673872"/>
                </a:lnTo>
                <a:lnTo>
                  <a:pt x="508456" y="1674196"/>
                </a:lnTo>
                <a:lnTo>
                  <a:pt x="508456" y="1674485"/>
                </a:lnTo>
                <a:lnTo>
                  <a:pt x="508059" y="1674809"/>
                </a:lnTo>
                <a:lnTo>
                  <a:pt x="508059" y="1675097"/>
                </a:lnTo>
                <a:lnTo>
                  <a:pt x="507770" y="1675278"/>
                </a:lnTo>
                <a:lnTo>
                  <a:pt x="507662" y="1675890"/>
                </a:lnTo>
                <a:lnTo>
                  <a:pt x="507338" y="1676179"/>
                </a:lnTo>
                <a:lnTo>
                  <a:pt x="507338" y="1676503"/>
                </a:lnTo>
                <a:lnTo>
                  <a:pt x="506941" y="1676791"/>
                </a:lnTo>
                <a:lnTo>
                  <a:pt x="506941" y="1677116"/>
                </a:lnTo>
                <a:lnTo>
                  <a:pt x="506256" y="1677692"/>
                </a:lnTo>
                <a:lnTo>
                  <a:pt x="506256" y="1678305"/>
                </a:lnTo>
                <a:lnTo>
                  <a:pt x="505968" y="1678593"/>
                </a:lnTo>
                <a:lnTo>
                  <a:pt x="505859" y="1679098"/>
                </a:lnTo>
                <a:lnTo>
                  <a:pt x="505571" y="1679386"/>
                </a:lnTo>
                <a:lnTo>
                  <a:pt x="505571" y="1679711"/>
                </a:lnTo>
                <a:lnTo>
                  <a:pt x="505246" y="1679999"/>
                </a:lnTo>
                <a:lnTo>
                  <a:pt x="505174" y="1680323"/>
                </a:lnTo>
                <a:lnTo>
                  <a:pt x="504850" y="1680612"/>
                </a:lnTo>
                <a:lnTo>
                  <a:pt x="504850" y="1681188"/>
                </a:lnTo>
                <a:lnTo>
                  <a:pt x="504453" y="1681513"/>
                </a:lnTo>
                <a:lnTo>
                  <a:pt x="504453" y="1681801"/>
                </a:lnTo>
                <a:lnTo>
                  <a:pt x="503768" y="1682306"/>
                </a:lnTo>
                <a:lnTo>
                  <a:pt x="503768" y="1682594"/>
                </a:lnTo>
                <a:lnTo>
                  <a:pt x="503047" y="1683207"/>
                </a:lnTo>
                <a:lnTo>
                  <a:pt x="503047" y="1683531"/>
                </a:lnTo>
                <a:lnTo>
                  <a:pt x="502578" y="1683927"/>
                </a:lnTo>
                <a:lnTo>
                  <a:pt x="502254" y="1683603"/>
                </a:lnTo>
                <a:lnTo>
                  <a:pt x="501857" y="1683603"/>
                </a:lnTo>
                <a:lnTo>
                  <a:pt x="501749" y="1683711"/>
                </a:lnTo>
                <a:lnTo>
                  <a:pt x="501677" y="1684900"/>
                </a:lnTo>
                <a:lnTo>
                  <a:pt x="501460" y="1685117"/>
                </a:lnTo>
                <a:lnTo>
                  <a:pt x="500883" y="1685009"/>
                </a:lnTo>
                <a:lnTo>
                  <a:pt x="500667" y="1685189"/>
                </a:lnTo>
                <a:lnTo>
                  <a:pt x="500667" y="1686306"/>
                </a:lnTo>
                <a:lnTo>
                  <a:pt x="501857" y="1687603"/>
                </a:lnTo>
                <a:lnTo>
                  <a:pt x="501857" y="1688180"/>
                </a:lnTo>
                <a:lnTo>
                  <a:pt x="501568" y="1688504"/>
                </a:lnTo>
                <a:lnTo>
                  <a:pt x="501460" y="1688793"/>
                </a:lnTo>
                <a:lnTo>
                  <a:pt x="501857" y="1689081"/>
                </a:lnTo>
                <a:lnTo>
                  <a:pt x="501677" y="1692289"/>
                </a:lnTo>
                <a:lnTo>
                  <a:pt x="501965" y="1692577"/>
                </a:lnTo>
                <a:lnTo>
                  <a:pt x="501965" y="1693154"/>
                </a:lnTo>
                <a:lnTo>
                  <a:pt x="502290" y="1693478"/>
                </a:lnTo>
                <a:lnTo>
                  <a:pt x="502290" y="1694163"/>
                </a:lnTo>
                <a:lnTo>
                  <a:pt x="502578" y="1694451"/>
                </a:lnTo>
                <a:lnTo>
                  <a:pt x="502578" y="1695568"/>
                </a:lnTo>
                <a:lnTo>
                  <a:pt x="502867" y="1695857"/>
                </a:lnTo>
                <a:lnTo>
                  <a:pt x="502794" y="1697659"/>
                </a:lnTo>
                <a:lnTo>
                  <a:pt x="502073" y="1698271"/>
                </a:lnTo>
                <a:lnTo>
                  <a:pt x="502470" y="1698560"/>
                </a:lnTo>
                <a:lnTo>
                  <a:pt x="502398" y="1700362"/>
                </a:lnTo>
                <a:lnTo>
                  <a:pt x="502686" y="1700650"/>
                </a:lnTo>
                <a:lnTo>
                  <a:pt x="502686" y="1701263"/>
                </a:lnTo>
                <a:lnTo>
                  <a:pt x="502975" y="1701551"/>
                </a:lnTo>
                <a:lnTo>
                  <a:pt x="502975" y="1702164"/>
                </a:lnTo>
                <a:lnTo>
                  <a:pt x="503299" y="1702452"/>
                </a:lnTo>
                <a:lnTo>
                  <a:pt x="503299" y="1703065"/>
                </a:lnTo>
                <a:lnTo>
                  <a:pt x="503876" y="1703677"/>
                </a:lnTo>
                <a:lnTo>
                  <a:pt x="503876" y="1703966"/>
                </a:lnTo>
                <a:lnTo>
                  <a:pt x="503696" y="1708759"/>
                </a:lnTo>
                <a:lnTo>
                  <a:pt x="503371" y="1708939"/>
                </a:lnTo>
                <a:lnTo>
                  <a:pt x="503299" y="1709840"/>
                </a:lnTo>
                <a:lnTo>
                  <a:pt x="502975" y="1710165"/>
                </a:lnTo>
                <a:lnTo>
                  <a:pt x="502975" y="1710453"/>
                </a:lnTo>
                <a:lnTo>
                  <a:pt x="502398" y="1710849"/>
                </a:lnTo>
                <a:lnTo>
                  <a:pt x="501785" y="1710849"/>
                </a:lnTo>
                <a:lnTo>
                  <a:pt x="500487" y="1709660"/>
                </a:lnTo>
                <a:lnTo>
                  <a:pt x="500198" y="1709552"/>
                </a:lnTo>
                <a:lnTo>
                  <a:pt x="499802" y="1709264"/>
                </a:lnTo>
                <a:lnTo>
                  <a:pt x="499189" y="1709264"/>
                </a:lnTo>
                <a:lnTo>
                  <a:pt x="499008" y="1709156"/>
                </a:lnTo>
                <a:lnTo>
                  <a:pt x="499008" y="1708867"/>
                </a:lnTo>
                <a:lnTo>
                  <a:pt x="498900" y="1708651"/>
                </a:lnTo>
                <a:lnTo>
                  <a:pt x="498504" y="1708651"/>
                </a:lnTo>
                <a:lnTo>
                  <a:pt x="498215" y="1708363"/>
                </a:lnTo>
                <a:lnTo>
                  <a:pt x="496917" y="1708255"/>
                </a:lnTo>
                <a:lnTo>
                  <a:pt x="495907" y="1707354"/>
                </a:lnTo>
                <a:lnTo>
                  <a:pt x="495619" y="1707354"/>
                </a:lnTo>
                <a:lnTo>
                  <a:pt x="493708" y="1705479"/>
                </a:lnTo>
                <a:lnTo>
                  <a:pt x="493419" y="1705479"/>
                </a:lnTo>
                <a:lnTo>
                  <a:pt x="492121" y="1704182"/>
                </a:lnTo>
                <a:lnTo>
                  <a:pt x="491725" y="1704182"/>
                </a:lnTo>
                <a:lnTo>
                  <a:pt x="491220" y="1704651"/>
                </a:lnTo>
                <a:lnTo>
                  <a:pt x="491220" y="1705155"/>
                </a:lnTo>
                <a:lnTo>
                  <a:pt x="491508" y="1705552"/>
                </a:lnTo>
                <a:lnTo>
                  <a:pt x="491508" y="1705876"/>
                </a:lnTo>
                <a:lnTo>
                  <a:pt x="491328" y="1705948"/>
                </a:lnTo>
                <a:lnTo>
                  <a:pt x="491040" y="1705948"/>
                </a:lnTo>
                <a:lnTo>
                  <a:pt x="490715" y="1706272"/>
                </a:lnTo>
                <a:lnTo>
                  <a:pt x="490318" y="1706272"/>
                </a:lnTo>
                <a:lnTo>
                  <a:pt x="490030" y="1705948"/>
                </a:lnTo>
                <a:lnTo>
                  <a:pt x="489814" y="1706056"/>
                </a:lnTo>
                <a:lnTo>
                  <a:pt x="489814" y="1706669"/>
                </a:lnTo>
                <a:lnTo>
                  <a:pt x="490823" y="1707570"/>
                </a:lnTo>
                <a:lnTo>
                  <a:pt x="490823" y="1707858"/>
                </a:lnTo>
                <a:lnTo>
                  <a:pt x="490931" y="1708038"/>
                </a:lnTo>
                <a:lnTo>
                  <a:pt x="491220" y="1708038"/>
                </a:lnTo>
                <a:lnTo>
                  <a:pt x="491616" y="1708363"/>
                </a:lnTo>
                <a:lnTo>
                  <a:pt x="491905" y="1708363"/>
                </a:lnTo>
                <a:lnTo>
                  <a:pt x="492013" y="1708543"/>
                </a:lnTo>
                <a:lnTo>
                  <a:pt x="492013" y="1709120"/>
                </a:lnTo>
                <a:lnTo>
                  <a:pt x="492806" y="1709804"/>
                </a:lnTo>
                <a:lnTo>
                  <a:pt x="493528" y="1709912"/>
                </a:lnTo>
                <a:lnTo>
                  <a:pt x="493816" y="1710237"/>
                </a:lnTo>
                <a:lnTo>
                  <a:pt x="496124" y="1710309"/>
                </a:lnTo>
                <a:lnTo>
                  <a:pt x="496809" y="1710922"/>
                </a:lnTo>
                <a:lnTo>
                  <a:pt x="497097" y="1710922"/>
                </a:lnTo>
                <a:lnTo>
                  <a:pt x="497710" y="1711534"/>
                </a:lnTo>
                <a:lnTo>
                  <a:pt x="498107" y="1711606"/>
                </a:lnTo>
                <a:lnTo>
                  <a:pt x="498431" y="1711931"/>
                </a:lnTo>
                <a:lnTo>
                  <a:pt x="498720" y="1711931"/>
                </a:lnTo>
                <a:lnTo>
                  <a:pt x="500523" y="1713625"/>
                </a:lnTo>
                <a:lnTo>
                  <a:pt x="500523" y="1714201"/>
                </a:lnTo>
                <a:lnTo>
                  <a:pt x="500811" y="1714526"/>
                </a:lnTo>
                <a:lnTo>
                  <a:pt x="500703" y="1716904"/>
                </a:lnTo>
                <a:lnTo>
                  <a:pt x="500306" y="1717121"/>
                </a:lnTo>
                <a:lnTo>
                  <a:pt x="500306" y="1717985"/>
                </a:lnTo>
                <a:lnTo>
                  <a:pt x="500018" y="1718310"/>
                </a:lnTo>
                <a:lnTo>
                  <a:pt x="499910" y="1719211"/>
                </a:lnTo>
                <a:lnTo>
                  <a:pt x="499621" y="1719499"/>
                </a:lnTo>
                <a:lnTo>
                  <a:pt x="499621" y="1719787"/>
                </a:lnTo>
                <a:lnTo>
                  <a:pt x="498900" y="1720292"/>
                </a:lnTo>
                <a:lnTo>
                  <a:pt x="498900" y="1720580"/>
                </a:lnTo>
                <a:lnTo>
                  <a:pt x="497530" y="1721806"/>
                </a:lnTo>
                <a:lnTo>
                  <a:pt x="497422" y="1723608"/>
                </a:lnTo>
                <a:lnTo>
                  <a:pt x="497205" y="1723680"/>
                </a:lnTo>
                <a:lnTo>
                  <a:pt x="496232" y="1723680"/>
                </a:lnTo>
                <a:lnTo>
                  <a:pt x="495907" y="1723896"/>
                </a:lnTo>
                <a:lnTo>
                  <a:pt x="495511" y="1723896"/>
                </a:lnTo>
                <a:lnTo>
                  <a:pt x="495439" y="1724076"/>
                </a:lnTo>
                <a:lnTo>
                  <a:pt x="495439" y="1724401"/>
                </a:lnTo>
                <a:lnTo>
                  <a:pt x="495042" y="1724581"/>
                </a:lnTo>
                <a:lnTo>
                  <a:pt x="495042" y="1726095"/>
                </a:lnTo>
                <a:lnTo>
                  <a:pt x="494645" y="1726383"/>
                </a:lnTo>
                <a:lnTo>
                  <a:pt x="494537" y="1728473"/>
                </a:lnTo>
                <a:lnTo>
                  <a:pt x="494249" y="1728689"/>
                </a:lnTo>
                <a:lnTo>
                  <a:pt x="494140" y="1730275"/>
                </a:lnTo>
                <a:lnTo>
                  <a:pt x="493852" y="1730455"/>
                </a:lnTo>
                <a:lnTo>
                  <a:pt x="493852" y="1731068"/>
                </a:lnTo>
                <a:lnTo>
                  <a:pt x="493455" y="1731392"/>
                </a:lnTo>
                <a:lnTo>
                  <a:pt x="493455" y="1731681"/>
                </a:lnTo>
                <a:lnTo>
                  <a:pt x="493131" y="1731969"/>
                </a:lnTo>
                <a:lnTo>
                  <a:pt x="493023" y="1732293"/>
                </a:lnTo>
                <a:lnTo>
                  <a:pt x="492734" y="1732582"/>
                </a:lnTo>
                <a:lnTo>
                  <a:pt x="492734" y="1733194"/>
                </a:lnTo>
                <a:lnTo>
                  <a:pt x="492338" y="1733375"/>
                </a:lnTo>
                <a:lnTo>
                  <a:pt x="492229" y="1735789"/>
                </a:lnTo>
                <a:lnTo>
                  <a:pt x="491941" y="1736078"/>
                </a:lnTo>
                <a:lnTo>
                  <a:pt x="491833" y="1738168"/>
                </a:lnTo>
                <a:lnTo>
                  <a:pt x="491436" y="1738348"/>
                </a:lnTo>
                <a:lnTo>
                  <a:pt x="491364" y="1740475"/>
                </a:lnTo>
                <a:lnTo>
                  <a:pt x="491040" y="1740763"/>
                </a:lnTo>
                <a:lnTo>
                  <a:pt x="491040" y="1741051"/>
                </a:lnTo>
                <a:lnTo>
                  <a:pt x="490354" y="1741664"/>
                </a:lnTo>
                <a:lnTo>
                  <a:pt x="490354" y="1741952"/>
                </a:lnTo>
                <a:lnTo>
                  <a:pt x="489633" y="1742457"/>
                </a:lnTo>
                <a:lnTo>
                  <a:pt x="489633" y="1742745"/>
                </a:lnTo>
                <a:lnTo>
                  <a:pt x="489237" y="1743070"/>
                </a:lnTo>
                <a:lnTo>
                  <a:pt x="489237" y="1743358"/>
                </a:lnTo>
                <a:lnTo>
                  <a:pt x="488948" y="1743682"/>
                </a:lnTo>
                <a:lnTo>
                  <a:pt x="488948" y="1743971"/>
                </a:lnTo>
                <a:lnTo>
                  <a:pt x="488551" y="1744259"/>
                </a:lnTo>
                <a:lnTo>
                  <a:pt x="488551" y="1744547"/>
                </a:lnTo>
                <a:lnTo>
                  <a:pt x="487830" y="1745052"/>
                </a:lnTo>
                <a:lnTo>
                  <a:pt x="487830" y="1745376"/>
                </a:lnTo>
                <a:lnTo>
                  <a:pt x="487362" y="1745773"/>
                </a:lnTo>
                <a:lnTo>
                  <a:pt x="486965" y="1745773"/>
                </a:lnTo>
                <a:lnTo>
                  <a:pt x="486857" y="1745953"/>
                </a:lnTo>
                <a:lnTo>
                  <a:pt x="486749" y="1746565"/>
                </a:lnTo>
                <a:lnTo>
                  <a:pt x="486460" y="1746854"/>
                </a:lnTo>
                <a:lnTo>
                  <a:pt x="486460" y="1747971"/>
                </a:lnTo>
                <a:lnTo>
                  <a:pt x="486063" y="1748259"/>
                </a:lnTo>
                <a:lnTo>
                  <a:pt x="486063" y="1749160"/>
                </a:lnTo>
                <a:lnTo>
                  <a:pt x="485667" y="1749449"/>
                </a:lnTo>
                <a:lnTo>
                  <a:pt x="485667" y="1749773"/>
                </a:lnTo>
                <a:lnTo>
                  <a:pt x="485342" y="1750061"/>
                </a:lnTo>
                <a:lnTo>
                  <a:pt x="485270" y="1750674"/>
                </a:lnTo>
                <a:lnTo>
                  <a:pt x="484946" y="1750962"/>
                </a:lnTo>
                <a:lnTo>
                  <a:pt x="484946" y="1751467"/>
                </a:lnTo>
                <a:lnTo>
                  <a:pt x="485270" y="1751755"/>
                </a:lnTo>
                <a:lnTo>
                  <a:pt x="485270" y="1752368"/>
                </a:lnTo>
                <a:lnTo>
                  <a:pt x="484657" y="1752873"/>
                </a:lnTo>
                <a:lnTo>
                  <a:pt x="483071" y="1752764"/>
                </a:lnTo>
                <a:lnTo>
                  <a:pt x="482349" y="1752152"/>
                </a:lnTo>
                <a:lnTo>
                  <a:pt x="481087" y="1751755"/>
                </a:lnTo>
                <a:lnTo>
                  <a:pt x="480366" y="1751755"/>
                </a:lnTo>
                <a:lnTo>
                  <a:pt x="480078" y="1752080"/>
                </a:lnTo>
                <a:lnTo>
                  <a:pt x="479068" y="1751971"/>
                </a:lnTo>
                <a:lnTo>
                  <a:pt x="478780" y="1751647"/>
                </a:lnTo>
                <a:lnTo>
                  <a:pt x="477373" y="1751647"/>
                </a:lnTo>
                <a:lnTo>
                  <a:pt x="477085" y="1751251"/>
                </a:lnTo>
                <a:lnTo>
                  <a:pt x="476760" y="1751251"/>
                </a:lnTo>
                <a:lnTo>
                  <a:pt x="476292" y="1750854"/>
                </a:lnTo>
                <a:lnTo>
                  <a:pt x="476292" y="1750278"/>
                </a:lnTo>
                <a:lnTo>
                  <a:pt x="476184" y="1750061"/>
                </a:lnTo>
                <a:lnTo>
                  <a:pt x="474489" y="1749989"/>
                </a:lnTo>
                <a:lnTo>
                  <a:pt x="474200" y="1750278"/>
                </a:lnTo>
                <a:lnTo>
                  <a:pt x="472794" y="1750278"/>
                </a:lnTo>
                <a:lnTo>
                  <a:pt x="472001" y="1749485"/>
                </a:lnTo>
                <a:lnTo>
                  <a:pt x="472001" y="1749160"/>
                </a:lnTo>
                <a:lnTo>
                  <a:pt x="471712" y="1748872"/>
                </a:lnTo>
                <a:lnTo>
                  <a:pt x="471784" y="1747971"/>
                </a:lnTo>
                <a:lnTo>
                  <a:pt x="472109" y="1747683"/>
                </a:lnTo>
                <a:lnTo>
                  <a:pt x="472109" y="1747070"/>
                </a:lnTo>
                <a:lnTo>
                  <a:pt x="472506" y="1746782"/>
                </a:lnTo>
                <a:lnTo>
                  <a:pt x="472506" y="1744763"/>
                </a:lnTo>
                <a:lnTo>
                  <a:pt x="472181" y="1744367"/>
                </a:lnTo>
                <a:lnTo>
                  <a:pt x="472289" y="1743898"/>
                </a:lnTo>
                <a:lnTo>
                  <a:pt x="471604" y="1743178"/>
                </a:lnTo>
                <a:lnTo>
                  <a:pt x="471676" y="1741772"/>
                </a:lnTo>
                <a:lnTo>
                  <a:pt x="471388" y="1741376"/>
                </a:lnTo>
                <a:lnTo>
                  <a:pt x="471496" y="1739105"/>
                </a:lnTo>
                <a:lnTo>
                  <a:pt x="471171" y="1738781"/>
                </a:lnTo>
                <a:lnTo>
                  <a:pt x="471280" y="1735501"/>
                </a:lnTo>
                <a:lnTo>
                  <a:pt x="470991" y="1735213"/>
                </a:lnTo>
                <a:lnTo>
                  <a:pt x="470991" y="1734600"/>
                </a:lnTo>
                <a:lnTo>
                  <a:pt x="470667" y="1734312"/>
                </a:lnTo>
                <a:lnTo>
                  <a:pt x="470667" y="1733987"/>
                </a:lnTo>
                <a:lnTo>
                  <a:pt x="470378" y="1733699"/>
                </a:lnTo>
                <a:lnTo>
                  <a:pt x="470378" y="1733086"/>
                </a:lnTo>
                <a:lnTo>
                  <a:pt x="470090" y="1732798"/>
                </a:lnTo>
                <a:lnTo>
                  <a:pt x="470090" y="1731897"/>
                </a:lnTo>
                <a:lnTo>
                  <a:pt x="469765" y="1731609"/>
                </a:lnTo>
                <a:lnTo>
                  <a:pt x="469873" y="1729194"/>
                </a:lnTo>
                <a:lnTo>
                  <a:pt x="470270" y="1728906"/>
                </a:lnTo>
                <a:lnTo>
                  <a:pt x="470270" y="1728293"/>
                </a:lnTo>
                <a:lnTo>
                  <a:pt x="469982" y="1728005"/>
                </a:lnTo>
                <a:lnTo>
                  <a:pt x="469982" y="1727392"/>
                </a:lnTo>
                <a:lnTo>
                  <a:pt x="469657" y="1727104"/>
                </a:lnTo>
                <a:lnTo>
                  <a:pt x="469657" y="1726779"/>
                </a:lnTo>
                <a:lnTo>
                  <a:pt x="469369" y="1726491"/>
                </a:lnTo>
                <a:lnTo>
                  <a:pt x="469369" y="1724977"/>
                </a:lnTo>
                <a:lnTo>
                  <a:pt x="469080" y="1724689"/>
                </a:lnTo>
                <a:lnTo>
                  <a:pt x="469080" y="1724401"/>
                </a:lnTo>
                <a:lnTo>
                  <a:pt x="468756" y="1724076"/>
                </a:lnTo>
                <a:lnTo>
                  <a:pt x="468756" y="1723175"/>
                </a:lnTo>
                <a:lnTo>
                  <a:pt x="468467" y="1722887"/>
                </a:lnTo>
                <a:lnTo>
                  <a:pt x="468539" y="1721409"/>
                </a:lnTo>
                <a:lnTo>
                  <a:pt x="468251" y="1721085"/>
                </a:lnTo>
                <a:lnTo>
                  <a:pt x="468251" y="1720472"/>
                </a:lnTo>
                <a:lnTo>
                  <a:pt x="467962" y="1720184"/>
                </a:lnTo>
                <a:lnTo>
                  <a:pt x="467962" y="1719896"/>
                </a:lnTo>
                <a:lnTo>
                  <a:pt x="467638" y="1719571"/>
                </a:lnTo>
                <a:lnTo>
                  <a:pt x="467638" y="1719283"/>
                </a:lnTo>
                <a:lnTo>
                  <a:pt x="466953" y="1718670"/>
                </a:lnTo>
                <a:lnTo>
                  <a:pt x="467061" y="1718382"/>
                </a:lnTo>
                <a:lnTo>
                  <a:pt x="466664" y="1717985"/>
                </a:lnTo>
                <a:lnTo>
                  <a:pt x="466664" y="1717769"/>
                </a:lnTo>
                <a:lnTo>
                  <a:pt x="466556" y="1717589"/>
                </a:lnTo>
                <a:lnTo>
                  <a:pt x="466268" y="1717589"/>
                </a:lnTo>
                <a:lnTo>
                  <a:pt x="466051" y="1717409"/>
                </a:lnTo>
                <a:lnTo>
                  <a:pt x="466051" y="1717084"/>
                </a:lnTo>
                <a:lnTo>
                  <a:pt x="464969" y="1716003"/>
                </a:lnTo>
                <a:lnTo>
                  <a:pt x="464573" y="1716003"/>
                </a:lnTo>
                <a:lnTo>
                  <a:pt x="463960" y="1715391"/>
                </a:lnTo>
                <a:lnTo>
                  <a:pt x="463275" y="1715391"/>
                </a:lnTo>
                <a:lnTo>
                  <a:pt x="462878" y="1714886"/>
                </a:lnTo>
                <a:lnTo>
                  <a:pt x="462878" y="1714598"/>
                </a:lnTo>
                <a:lnTo>
                  <a:pt x="461580" y="1713408"/>
                </a:lnTo>
                <a:lnTo>
                  <a:pt x="461580" y="1713084"/>
                </a:lnTo>
                <a:lnTo>
                  <a:pt x="461255" y="1712796"/>
                </a:lnTo>
                <a:lnTo>
                  <a:pt x="461255" y="1712183"/>
                </a:lnTo>
                <a:lnTo>
                  <a:pt x="460967" y="1711787"/>
                </a:lnTo>
                <a:lnTo>
                  <a:pt x="461075" y="1710381"/>
                </a:lnTo>
                <a:lnTo>
                  <a:pt x="460751" y="1710093"/>
                </a:lnTo>
                <a:lnTo>
                  <a:pt x="460751" y="1708903"/>
                </a:lnTo>
                <a:lnTo>
                  <a:pt x="460462" y="1708579"/>
                </a:lnTo>
                <a:lnTo>
                  <a:pt x="460462" y="1708002"/>
                </a:lnTo>
                <a:lnTo>
                  <a:pt x="460174" y="1707606"/>
                </a:lnTo>
                <a:lnTo>
                  <a:pt x="460174" y="1707390"/>
                </a:lnTo>
                <a:lnTo>
                  <a:pt x="459849" y="1707101"/>
                </a:lnTo>
                <a:lnTo>
                  <a:pt x="459849" y="1706489"/>
                </a:lnTo>
                <a:lnTo>
                  <a:pt x="459561" y="1706092"/>
                </a:lnTo>
                <a:lnTo>
                  <a:pt x="459561" y="1705516"/>
                </a:lnTo>
                <a:lnTo>
                  <a:pt x="459272" y="1705191"/>
                </a:lnTo>
                <a:lnTo>
                  <a:pt x="459344" y="1704290"/>
                </a:lnTo>
                <a:lnTo>
                  <a:pt x="458948" y="1704002"/>
                </a:lnTo>
                <a:lnTo>
                  <a:pt x="458948" y="1703714"/>
                </a:lnTo>
                <a:lnTo>
                  <a:pt x="458371" y="1703101"/>
                </a:lnTo>
                <a:lnTo>
                  <a:pt x="458371" y="1702813"/>
                </a:lnTo>
                <a:lnTo>
                  <a:pt x="458767" y="1702488"/>
                </a:lnTo>
                <a:lnTo>
                  <a:pt x="458767" y="1701911"/>
                </a:lnTo>
                <a:lnTo>
                  <a:pt x="459056" y="1701695"/>
                </a:lnTo>
                <a:lnTo>
                  <a:pt x="459164" y="1701083"/>
                </a:lnTo>
                <a:lnTo>
                  <a:pt x="458767" y="1700794"/>
                </a:lnTo>
                <a:lnTo>
                  <a:pt x="458840" y="1698992"/>
                </a:lnTo>
                <a:lnTo>
                  <a:pt x="458767" y="1698812"/>
                </a:lnTo>
                <a:lnTo>
                  <a:pt x="458371" y="1698812"/>
                </a:lnTo>
                <a:lnTo>
                  <a:pt x="458263" y="1698992"/>
                </a:lnTo>
                <a:lnTo>
                  <a:pt x="458154" y="1699208"/>
                </a:lnTo>
                <a:lnTo>
                  <a:pt x="457866" y="1699497"/>
                </a:lnTo>
                <a:lnTo>
                  <a:pt x="457758" y="1701010"/>
                </a:lnTo>
                <a:lnTo>
                  <a:pt x="457469" y="1701299"/>
                </a:lnTo>
                <a:lnTo>
                  <a:pt x="457361" y="1701911"/>
                </a:lnTo>
                <a:lnTo>
                  <a:pt x="457361" y="1702488"/>
                </a:lnTo>
                <a:lnTo>
                  <a:pt x="457073" y="1702813"/>
                </a:lnTo>
                <a:lnTo>
                  <a:pt x="456965" y="1703894"/>
                </a:lnTo>
                <a:lnTo>
                  <a:pt x="457253" y="1704218"/>
                </a:lnTo>
                <a:lnTo>
                  <a:pt x="457253" y="1704615"/>
                </a:lnTo>
                <a:lnTo>
                  <a:pt x="457650" y="1704903"/>
                </a:lnTo>
                <a:lnTo>
                  <a:pt x="457578" y="1705191"/>
                </a:lnTo>
                <a:lnTo>
                  <a:pt x="457974" y="1705516"/>
                </a:lnTo>
                <a:lnTo>
                  <a:pt x="457866" y="1706128"/>
                </a:lnTo>
                <a:lnTo>
                  <a:pt x="458263" y="1706417"/>
                </a:lnTo>
                <a:lnTo>
                  <a:pt x="458154" y="1707318"/>
                </a:lnTo>
                <a:lnTo>
                  <a:pt x="458479" y="1707606"/>
                </a:lnTo>
                <a:lnTo>
                  <a:pt x="458479" y="1707894"/>
                </a:lnTo>
                <a:lnTo>
                  <a:pt x="458876" y="1708219"/>
                </a:lnTo>
                <a:lnTo>
                  <a:pt x="458767" y="1709120"/>
                </a:lnTo>
                <a:lnTo>
                  <a:pt x="459092" y="1709408"/>
                </a:lnTo>
                <a:lnTo>
                  <a:pt x="458984" y="1712111"/>
                </a:lnTo>
                <a:lnTo>
                  <a:pt x="459272" y="1712399"/>
                </a:lnTo>
                <a:lnTo>
                  <a:pt x="459272" y="1712724"/>
                </a:lnTo>
                <a:lnTo>
                  <a:pt x="459597" y="1713012"/>
                </a:lnTo>
                <a:lnTo>
                  <a:pt x="459597" y="1713300"/>
                </a:lnTo>
                <a:lnTo>
                  <a:pt x="459885" y="1713625"/>
                </a:lnTo>
                <a:lnTo>
                  <a:pt x="459885" y="1713913"/>
                </a:lnTo>
                <a:lnTo>
                  <a:pt x="460174" y="1714201"/>
                </a:lnTo>
                <a:lnTo>
                  <a:pt x="460174" y="1714526"/>
                </a:lnTo>
                <a:lnTo>
                  <a:pt x="460498" y="1714814"/>
                </a:lnTo>
                <a:lnTo>
                  <a:pt x="460498" y="1715138"/>
                </a:lnTo>
                <a:lnTo>
                  <a:pt x="460967" y="1715607"/>
                </a:lnTo>
                <a:lnTo>
                  <a:pt x="461292" y="1715607"/>
                </a:lnTo>
                <a:lnTo>
                  <a:pt x="461472" y="1715823"/>
                </a:lnTo>
                <a:lnTo>
                  <a:pt x="461472" y="1716616"/>
                </a:lnTo>
                <a:lnTo>
                  <a:pt x="463383" y="1718526"/>
                </a:lnTo>
                <a:lnTo>
                  <a:pt x="463383" y="1718814"/>
                </a:lnTo>
                <a:lnTo>
                  <a:pt x="463671" y="1719103"/>
                </a:lnTo>
                <a:lnTo>
                  <a:pt x="463563" y="1719715"/>
                </a:lnTo>
                <a:lnTo>
                  <a:pt x="463960" y="1720004"/>
                </a:lnTo>
                <a:lnTo>
                  <a:pt x="463960" y="1720616"/>
                </a:lnTo>
                <a:lnTo>
                  <a:pt x="464284" y="1720941"/>
                </a:lnTo>
                <a:lnTo>
                  <a:pt x="464284" y="1721229"/>
                </a:lnTo>
                <a:lnTo>
                  <a:pt x="464573" y="1721517"/>
                </a:lnTo>
                <a:lnTo>
                  <a:pt x="464501" y="1722130"/>
                </a:lnTo>
                <a:lnTo>
                  <a:pt x="464897" y="1722418"/>
                </a:lnTo>
                <a:lnTo>
                  <a:pt x="464897" y="1723031"/>
                </a:lnTo>
                <a:lnTo>
                  <a:pt x="465186" y="1723319"/>
                </a:lnTo>
                <a:lnTo>
                  <a:pt x="465186" y="1723644"/>
                </a:lnTo>
                <a:lnTo>
                  <a:pt x="465474" y="1723932"/>
                </a:lnTo>
                <a:lnTo>
                  <a:pt x="465402" y="1725121"/>
                </a:lnTo>
                <a:lnTo>
                  <a:pt x="465691" y="1725446"/>
                </a:lnTo>
                <a:lnTo>
                  <a:pt x="465582" y="1728725"/>
                </a:lnTo>
                <a:lnTo>
                  <a:pt x="465907" y="1729014"/>
                </a:lnTo>
                <a:lnTo>
                  <a:pt x="465907" y="1729626"/>
                </a:lnTo>
                <a:lnTo>
                  <a:pt x="466484" y="1730203"/>
                </a:lnTo>
                <a:lnTo>
                  <a:pt x="466412" y="1732618"/>
                </a:lnTo>
                <a:lnTo>
                  <a:pt x="466700" y="1732906"/>
                </a:lnTo>
                <a:lnTo>
                  <a:pt x="466700" y="1733807"/>
                </a:lnTo>
                <a:lnTo>
                  <a:pt x="466989" y="1734095"/>
                </a:lnTo>
                <a:lnTo>
                  <a:pt x="466808" y="1738312"/>
                </a:lnTo>
                <a:lnTo>
                  <a:pt x="466484" y="1738492"/>
                </a:lnTo>
                <a:lnTo>
                  <a:pt x="466484" y="1738817"/>
                </a:lnTo>
                <a:lnTo>
                  <a:pt x="466015" y="1739285"/>
                </a:lnTo>
                <a:lnTo>
                  <a:pt x="464320" y="1739213"/>
                </a:lnTo>
                <a:lnTo>
                  <a:pt x="463996" y="1738889"/>
                </a:lnTo>
                <a:lnTo>
                  <a:pt x="460318" y="1738709"/>
                </a:lnTo>
                <a:lnTo>
                  <a:pt x="460030" y="1738384"/>
                </a:lnTo>
                <a:lnTo>
                  <a:pt x="459741" y="1738384"/>
                </a:lnTo>
                <a:lnTo>
                  <a:pt x="459308" y="1738096"/>
                </a:lnTo>
                <a:lnTo>
                  <a:pt x="459020" y="1738096"/>
                </a:lnTo>
                <a:lnTo>
                  <a:pt x="458515" y="1737591"/>
                </a:lnTo>
                <a:lnTo>
                  <a:pt x="458515" y="1737303"/>
                </a:lnTo>
                <a:lnTo>
                  <a:pt x="457650" y="1736402"/>
                </a:lnTo>
                <a:lnTo>
                  <a:pt x="457650" y="1736114"/>
                </a:lnTo>
                <a:lnTo>
                  <a:pt x="456027" y="1734492"/>
                </a:lnTo>
                <a:lnTo>
                  <a:pt x="456027" y="1734204"/>
                </a:lnTo>
                <a:lnTo>
                  <a:pt x="455739" y="1733915"/>
                </a:lnTo>
                <a:lnTo>
                  <a:pt x="455739" y="1733591"/>
                </a:lnTo>
                <a:lnTo>
                  <a:pt x="453936" y="1731897"/>
                </a:lnTo>
                <a:lnTo>
                  <a:pt x="453647" y="1731897"/>
                </a:lnTo>
                <a:lnTo>
                  <a:pt x="453431" y="1731717"/>
                </a:lnTo>
                <a:lnTo>
                  <a:pt x="453539" y="1731429"/>
                </a:lnTo>
                <a:lnTo>
                  <a:pt x="451736" y="1729699"/>
                </a:lnTo>
                <a:lnTo>
                  <a:pt x="451051" y="1729699"/>
                </a:lnTo>
                <a:lnTo>
                  <a:pt x="450258" y="1728906"/>
                </a:lnTo>
                <a:lnTo>
                  <a:pt x="450366" y="1728329"/>
                </a:lnTo>
                <a:lnTo>
                  <a:pt x="449464" y="1727536"/>
                </a:lnTo>
                <a:lnTo>
                  <a:pt x="449140" y="1727536"/>
                </a:lnTo>
                <a:lnTo>
                  <a:pt x="449068" y="1727428"/>
                </a:lnTo>
                <a:lnTo>
                  <a:pt x="449068" y="1727104"/>
                </a:lnTo>
                <a:lnTo>
                  <a:pt x="448743" y="1726707"/>
                </a:lnTo>
                <a:lnTo>
                  <a:pt x="448743" y="1726419"/>
                </a:lnTo>
                <a:lnTo>
                  <a:pt x="448275" y="1726022"/>
                </a:lnTo>
                <a:lnTo>
                  <a:pt x="446976" y="1725914"/>
                </a:lnTo>
                <a:lnTo>
                  <a:pt x="446580" y="1725626"/>
                </a:lnTo>
                <a:lnTo>
                  <a:pt x="446255" y="1725626"/>
                </a:lnTo>
                <a:lnTo>
                  <a:pt x="446075" y="1725410"/>
                </a:lnTo>
                <a:lnTo>
                  <a:pt x="446183" y="1723932"/>
                </a:lnTo>
                <a:lnTo>
                  <a:pt x="446075" y="1723824"/>
                </a:lnTo>
                <a:lnTo>
                  <a:pt x="445678" y="1723824"/>
                </a:lnTo>
                <a:lnTo>
                  <a:pt x="445390" y="1723536"/>
                </a:lnTo>
                <a:lnTo>
                  <a:pt x="445065" y="1723716"/>
                </a:lnTo>
                <a:lnTo>
                  <a:pt x="444272" y="1723031"/>
                </a:lnTo>
                <a:lnTo>
                  <a:pt x="444272" y="1722418"/>
                </a:lnTo>
                <a:lnTo>
                  <a:pt x="444561" y="1722130"/>
                </a:lnTo>
                <a:lnTo>
                  <a:pt x="444561" y="1721842"/>
                </a:lnTo>
                <a:lnTo>
                  <a:pt x="443695" y="1720941"/>
                </a:lnTo>
                <a:lnTo>
                  <a:pt x="443695" y="1720328"/>
                </a:lnTo>
                <a:lnTo>
                  <a:pt x="444092" y="1720040"/>
                </a:lnTo>
                <a:lnTo>
                  <a:pt x="444092" y="1718814"/>
                </a:lnTo>
                <a:lnTo>
                  <a:pt x="444488" y="1718526"/>
                </a:lnTo>
                <a:lnTo>
                  <a:pt x="444561" y="1716219"/>
                </a:lnTo>
                <a:lnTo>
                  <a:pt x="444885" y="1715931"/>
                </a:lnTo>
                <a:lnTo>
                  <a:pt x="444957" y="1714742"/>
                </a:lnTo>
                <a:lnTo>
                  <a:pt x="444669" y="1714417"/>
                </a:lnTo>
                <a:lnTo>
                  <a:pt x="444669" y="1714129"/>
                </a:lnTo>
                <a:lnTo>
                  <a:pt x="444380" y="1713841"/>
                </a:lnTo>
                <a:lnTo>
                  <a:pt x="444380" y="1712327"/>
                </a:lnTo>
                <a:lnTo>
                  <a:pt x="445462" y="1711426"/>
                </a:lnTo>
                <a:lnTo>
                  <a:pt x="445462" y="1711138"/>
                </a:lnTo>
                <a:lnTo>
                  <a:pt x="445282" y="1711030"/>
                </a:lnTo>
                <a:lnTo>
                  <a:pt x="444957" y="1711030"/>
                </a:lnTo>
                <a:lnTo>
                  <a:pt x="444777" y="1710849"/>
                </a:lnTo>
                <a:lnTo>
                  <a:pt x="444885" y="1709948"/>
                </a:lnTo>
                <a:lnTo>
                  <a:pt x="444488" y="1709624"/>
                </a:lnTo>
                <a:lnTo>
                  <a:pt x="444561" y="1708435"/>
                </a:lnTo>
                <a:lnTo>
                  <a:pt x="444380" y="1708327"/>
                </a:lnTo>
                <a:lnTo>
                  <a:pt x="443875" y="1708759"/>
                </a:lnTo>
                <a:lnTo>
                  <a:pt x="443875" y="1709948"/>
                </a:lnTo>
                <a:lnTo>
                  <a:pt x="443479" y="1710237"/>
                </a:lnTo>
                <a:lnTo>
                  <a:pt x="443479" y="1711030"/>
                </a:lnTo>
                <a:lnTo>
                  <a:pt x="443082" y="1711354"/>
                </a:lnTo>
                <a:lnTo>
                  <a:pt x="442866" y="1717012"/>
                </a:lnTo>
                <a:lnTo>
                  <a:pt x="442469" y="1717229"/>
                </a:lnTo>
                <a:lnTo>
                  <a:pt x="442397" y="1719932"/>
                </a:lnTo>
                <a:lnTo>
                  <a:pt x="442073" y="1720220"/>
                </a:lnTo>
                <a:lnTo>
                  <a:pt x="442000" y="1720833"/>
                </a:lnTo>
                <a:lnTo>
                  <a:pt x="441676" y="1721121"/>
                </a:lnTo>
                <a:lnTo>
                  <a:pt x="441568" y="1722022"/>
                </a:lnTo>
                <a:lnTo>
                  <a:pt x="442000" y="1722310"/>
                </a:lnTo>
                <a:lnTo>
                  <a:pt x="441892" y="1722635"/>
                </a:lnTo>
                <a:lnTo>
                  <a:pt x="442073" y="1722707"/>
                </a:lnTo>
                <a:lnTo>
                  <a:pt x="442397" y="1722707"/>
                </a:lnTo>
                <a:lnTo>
                  <a:pt x="442577" y="1722923"/>
                </a:lnTo>
                <a:lnTo>
                  <a:pt x="442577" y="1723247"/>
                </a:lnTo>
                <a:lnTo>
                  <a:pt x="443190" y="1723860"/>
                </a:lnTo>
                <a:lnTo>
                  <a:pt x="443190" y="1724473"/>
                </a:lnTo>
                <a:lnTo>
                  <a:pt x="442866" y="1724761"/>
                </a:lnTo>
                <a:lnTo>
                  <a:pt x="442794" y="1725085"/>
                </a:lnTo>
                <a:lnTo>
                  <a:pt x="442469" y="1725374"/>
                </a:lnTo>
                <a:lnTo>
                  <a:pt x="442469" y="1725662"/>
                </a:lnTo>
                <a:lnTo>
                  <a:pt x="442073" y="1725986"/>
                </a:lnTo>
                <a:lnTo>
                  <a:pt x="442073" y="1726167"/>
                </a:lnTo>
                <a:lnTo>
                  <a:pt x="441784" y="1726491"/>
                </a:lnTo>
                <a:lnTo>
                  <a:pt x="441784" y="1727068"/>
                </a:lnTo>
                <a:lnTo>
                  <a:pt x="441387" y="1727356"/>
                </a:lnTo>
                <a:lnTo>
                  <a:pt x="441387" y="1727969"/>
                </a:lnTo>
                <a:lnTo>
                  <a:pt x="440991" y="1728293"/>
                </a:lnTo>
                <a:lnTo>
                  <a:pt x="440991" y="1728870"/>
                </a:lnTo>
                <a:lnTo>
                  <a:pt x="440594" y="1729086"/>
                </a:lnTo>
                <a:lnTo>
                  <a:pt x="440594" y="1730564"/>
                </a:lnTo>
                <a:lnTo>
                  <a:pt x="439981" y="1730960"/>
                </a:lnTo>
                <a:lnTo>
                  <a:pt x="439368" y="1730960"/>
                </a:lnTo>
                <a:lnTo>
                  <a:pt x="438972" y="1731284"/>
                </a:lnTo>
                <a:lnTo>
                  <a:pt x="438683" y="1731284"/>
                </a:lnTo>
                <a:lnTo>
                  <a:pt x="438503" y="1731356"/>
                </a:lnTo>
                <a:lnTo>
                  <a:pt x="438503" y="1731681"/>
                </a:lnTo>
                <a:lnTo>
                  <a:pt x="437782" y="1732257"/>
                </a:lnTo>
                <a:lnTo>
                  <a:pt x="437782" y="1732582"/>
                </a:lnTo>
                <a:lnTo>
                  <a:pt x="435871" y="1734095"/>
                </a:lnTo>
                <a:lnTo>
                  <a:pt x="435582" y="1734095"/>
                </a:lnTo>
                <a:lnTo>
                  <a:pt x="435077" y="1734492"/>
                </a:lnTo>
                <a:lnTo>
                  <a:pt x="435005" y="1734780"/>
                </a:lnTo>
                <a:lnTo>
                  <a:pt x="434392" y="1735393"/>
                </a:lnTo>
                <a:lnTo>
                  <a:pt x="434284" y="1735681"/>
                </a:lnTo>
                <a:lnTo>
                  <a:pt x="433996" y="1735970"/>
                </a:lnTo>
                <a:lnTo>
                  <a:pt x="433996" y="1736294"/>
                </a:lnTo>
                <a:lnTo>
                  <a:pt x="433599" y="1736474"/>
                </a:lnTo>
                <a:lnTo>
                  <a:pt x="433599" y="1736871"/>
                </a:lnTo>
                <a:lnTo>
                  <a:pt x="433202" y="1737087"/>
                </a:lnTo>
                <a:lnTo>
                  <a:pt x="433094" y="1739790"/>
                </a:lnTo>
                <a:lnTo>
                  <a:pt x="433419" y="1740078"/>
                </a:lnTo>
                <a:lnTo>
                  <a:pt x="433419" y="1740367"/>
                </a:lnTo>
                <a:lnTo>
                  <a:pt x="433707" y="1740691"/>
                </a:lnTo>
                <a:lnTo>
                  <a:pt x="433707" y="1741268"/>
                </a:lnTo>
                <a:lnTo>
                  <a:pt x="433996" y="1741592"/>
                </a:lnTo>
                <a:lnTo>
                  <a:pt x="433996" y="1741880"/>
                </a:lnTo>
                <a:lnTo>
                  <a:pt x="434392" y="1742169"/>
                </a:lnTo>
                <a:lnTo>
                  <a:pt x="434320" y="1742493"/>
                </a:lnTo>
                <a:lnTo>
                  <a:pt x="434717" y="1742781"/>
                </a:lnTo>
                <a:lnTo>
                  <a:pt x="434609" y="1743070"/>
                </a:lnTo>
                <a:lnTo>
                  <a:pt x="435005" y="1743466"/>
                </a:lnTo>
                <a:lnTo>
                  <a:pt x="435005" y="1743682"/>
                </a:lnTo>
                <a:lnTo>
                  <a:pt x="435294" y="1744079"/>
                </a:lnTo>
                <a:lnTo>
                  <a:pt x="435294" y="1744367"/>
                </a:lnTo>
                <a:lnTo>
                  <a:pt x="435907" y="1744980"/>
                </a:lnTo>
                <a:lnTo>
                  <a:pt x="435907" y="1745592"/>
                </a:lnTo>
                <a:lnTo>
                  <a:pt x="436231" y="1745953"/>
                </a:lnTo>
                <a:lnTo>
                  <a:pt x="436231" y="1746241"/>
                </a:lnTo>
                <a:lnTo>
                  <a:pt x="436520" y="1746565"/>
                </a:lnTo>
                <a:lnTo>
                  <a:pt x="436520" y="1747466"/>
                </a:lnTo>
                <a:lnTo>
                  <a:pt x="436808" y="1747755"/>
                </a:lnTo>
                <a:lnTo>
                  <a:pt x="436736" y="1748944"/>
                </a:lnTo>
                <a:lnTo>
                  <a:pt x="437024" y="1749268"/>
                </a:lnTo>
                <a:lnTo>
                  <a:pt x="437024" y="1749845"/>
                </a:lnTo>
                <a:lnTo>
                  <a:pt x="437313" y="1750169"/>
                </a:lnTo>
                <a:lnTo>
                  <a:pt x="437313" y="1750458"/>
                </a:lnTo>
                <a:lnTo>
                  <a:pt x="437637" y="1750746"/>
                </a:lnTo>
                <a:lnTo>
                  <a:pt x="437637" y="1751647"/>
                </a:lnTo>
                <a:lnTo>
                  <a:pt x="437926" y="1751971"/>
                </a:lnTo>
                <a:lnTo>
                  <a:pt x="437926" y="1752548"/>
                </a:lnTo>
                <a:lnTo>
                  <a:pt x="438034" y="1752764"/>
                </a:lnTo>
                <a:lnTo>
                  <a:pt x="438719" y="1752764"/>
                </a:lnTo>
                <a:lnTo>
                  <a:pt x="438936" y="1752873"/>
                </a:lnTo>
                <a:lnTo>
                  <a:pt x="438719" y="1757341"/>
                </a:lnTo>
                <a:lnTo>
                  <a:pt x="440017" y="1758531"/>
                </a:lnTo>
                <a:lnTo>
                  <a:pt x="439909" y="1760333"/>
                </a:lnTo>
                <a:lnTo>
                  <a:pt x="440234" y="1760621"/>
                </a:lnTo>
                <a:lnTo>
                  <a:pt x="440234" y="1761522"/>
                </a:lnTo>
                <a:lnTo>
                  <a:pt x="439512" y="1762135"/>
                </a:lnTo>
                <a:lnTo>
                  <a:pt x="439440" y="1763036"/>
                </a:lnTo>
                <a:lnTo>
                  <a:pt x="439116" y="1763324"/>
                </a:lnTo>
                <a:lnTo>
                  <a:pt x="439044" y="1763613"/>
                </a:lnTo>
                <a:lnTo>
                  <a:pt x="438936" y="1763721"/>
                </a:lnTo>
                <a:lnTo>
                  <a:pt x="438250" y="1763721"/>
                </a:lnTo>
                <a:lnTo>
                  <a:pt x="437637" y="1763036"/>
                </a:lnTo>
                <a:lnTo>
                  <a:pt x="436628" y="1763036"/>
                </a:lnTo>
                <a:lnTo>
                  <a:pt x="436159" y="1762531"/>
                </a:lnTo>
                <a:lnTo>
                  <a:pt x="436159" y="1761919"/>
                </a:lnTo>
                <a:lnTo>
                  <a:pt x="435835" y="1761630"/>
                </a:lnTo>
                <a:lnTo>
                  <a:pt x="435835" y="1761342"/>
                </a:lnTo>
                <a:lnTo>
                  <a:pt x="435546" y="1761018"/>
                </a:lnTo>
                <a:lnTo>
                  <a:pt x="435546" y="1760729"/>
                </a:lnTo>
                <a:lnTo>
                  <a:pt x="435222" y="1760405"/>
                </a:lnTo>
                <a:lnTo>
                  <a:pt x="435222" y="1760117"/>
                </a:lnTo>
                <a:lnTo>
                  <a:pt x="434933" y="1759828"/>
                </a:lnTo>
                <a:lnTo>
                  <a:pt x="434933" y="1759504"/>
                </a:lnTo>
                <a:lnTo>
                  <a:pt x="434140" y="1758711"/>
                </a:lnTo>
                <a:lnTo>
                  <a:pt x="431435" y="1758603"/>
                </a:lnTo>
                <a:lnTo>
                  <a:pt x="431147" y="1758315"/>
                </a:lnTo>
                <a:lnTo>
                  <a:pt x="430462" y="1758315"/>
                </a:lnTo>
                <a:lnTo>
                  <a:pt x="430354" y="1758134"/>
                </a:lnTo>
                <a:lnTo>
                  <a:pt x="430354" y="1757810"/>
                </a:lnTo>
                <a:lnTo>
                  <a:pt x="430065" y="1757522"/>
                </a:lnTo>
                <a:lnTo>
                  <a:pt x="430065" y="1756621"/>
                </a:lnTo>
                <a:lnTo>
                  <a:pt x="429741" y="1756332"/>
                </a:lnTo>
                <a:lnTo>
                  <a:pt x="429741" y="1755107"/>
                </a:lnTo>
                <a:lnTo>
                  <a:pt x="428659" y="1754026"/>
                </a:lnTo>
                <a:lnTo>
                  <a:pt x="428334" y="1754026"/>
                </a:lnTo>
                <a:lnTo>
                  <a:pt x="428046" y="1753701"/>
                </a:lnTo>
                <a:lnTo>
                  <a:pt x="427361" y="1753629"/>
                </a:lnTo>
                <a:lnTo>
                  <a:pt x="427145" y="1753810"/>
                </a:lnTo>
                <a:lnTo>
                  <a:pt x="427145" y="1754999"/>
                </a:lnTo>
                <a:lnTo>
                  <a:pt x="426964" y="1755107"/>
                </a:lnTo>
                <a:lnTo>
                  <a:pt x="426640" y="1755107"/>
                </a:lnTo>
                <a:lnTo>
                  <a:pt x="426243" y="1755395"/>
                </a:lnTo>
                <a:lnTo>
                  <a:pt x="425558" y="1755323"/>
                </a:lnTo>
                <a:lnTo>
                  <a:pt x="425233" y="1754999"/>
                </a:lnTo>
                <a:lnTo>
                  <a:pt x="424260" y="1754999"/>
                </a:lnTo>
                <a:lnTo>
                  <a:pt x="423935" y="1754711"/>
                </a:lnTo>
                <a:lnTo>
                  <a:pt x="423647" y="1754602"/>
                </a:lnTo>
                <a:lnTo>
                  <a:pt x="423250" y="1754314"/>
                </a:lnTo>
                <a:lnTo>
                  <a:pt x="422962" y="1754314"/>
                </a:lnTo>
                <a:lnTo>
                  <a:pt x="422457" y="1753810"/>
                </a:lnTo>
                <a:lnTo>
                  <a:pt x="422565" y="1752404"/>
                </a:lnTo>
                <a:lnTo>
                  <a:pt x="422854" y="1752116"/>
                </a:lnTo>
                <a:lnTo>
                  <a:pt x="422745" y="1751935"/>
                </a:lnTo>
                <a:lnTo>
                  <a:pt x="421772" y="1751935"/>
                </a:lnTo>
                <a:lnTo>
                  <a:pt x="421556" y="1752008"/>
                </a:lnTo>
                <a:lnTo>
                  <a:pt x="421556" y="1752332"/>
                </a:lnTo>
                <a:lnTo>
                  <a:pt x="421375" y="1752512"/>
                </a:lnTo>
                <a:lnTo>
                  <a:pt x="420366" y="1752404"/>
                </a:lnTo>
                <a:lnTo>
                  <a:pt x="420293" y="1752620"/>
                </a:lnTo>
                <a:lnTo>
                  <a:pt x="420582" y="1752909"/>
                </a:lnTo>
                <a:lnTo>
                  <a:pt x="420582" y="1753521"/>
                </a:lnTo>
                <a:lnTo>
                  <a:pt x="420366" y="1753629"/>
                </a:lnTo>
                <a:lnTo>
                  <a:pt x="418671" y="1753521"/>
                </a:lnTo>
                <a:lnTo>
                  <a:pt x="418382" y="1753233"/>
                </a:lnTo>
                <a:lnTo>
                  <a:pt x="418094" y="1753233"/>
                </a:lnTo>
                <a:lnTo>
                  <a:pt x="417878" y="1753017"/>
                </a:lnTo>
                <a:lnTo>
                  <a:pt x="417878" y="1752728"/>
                </a:lnTo>
                <a:lnTo>
                  <a:pt x="418094" y="1752620"/>
                </a:lnTo>
                <a:lnTo>
                  <a:pt x="418779" y="1752620"/>
                </a:lnTo>
                <a:lnTo>
                  <a:pt x="419284" y="1752224"/>
                </a:lnTo>
                <a:lnTo>
                  <a:pt x="418779" y="1751827"/>
                </a:lnTo>
                <a:lnTo>
                  <a:pt x="417481" y="1751719"/>
                </a:lnTo>
                <a:lnTo>
                  <a:pt x="417012" y="1751215"/>
                </a:lnTo>
                <a:lnTo>
                  <a:pt x="417012" y="1750926"/>
                </a:lnTo>
                <a:lnTo>
                  <a:pt x="417301" y="1750638"/>
                </a:lnTo>
                <a:lnTo>
                  <a:pt x="417409" y="1750025"/>
                </a:lnTo>
                <a:lnTo>
                  <a:pt x="417697" y="1749737"/>
                </a:lnTo>
                <a:lnTo>
                  <a:pt x="417805" y="1748908"/>
                </a:lnTo>
                <a:lnTo>
                  <a:pt x="418094" y="1748620"/>
                </a:lnTo>
                <a:lnTo>
                  <a:pt x="418094" y="1748007"/>
                </a:lnTo>
                <a:lnTo>
                  <a:pt x="418491" y="1747719"/>
                </a:lnTo>
                <a:lnTo>
                  <a:pt x="418491" y="1747430"/>
                </a:lnTo>
                <a:lnTo>
                  <a:pt x="418887" y="1747106"/>
                </a:lnTo>
                <a:lnTo>
                  <a:pt x="418887" y="1746529"/>
                </a:lnTo>
                <a:lnTo>
                  <a:pt x="418094" y="1745809"/>
                </a:lnTo>
                <a:lnTo>
                  <a:pt x="417914" y="1745917"/>
                </a:lnTo>
                <a:lnTo>
                  <a:pt x="417914" y="1746205"/>
                </a:lnTo>
                <a:lnTo>
                  <a:pt x="417697" y="1746313"/>
                </a:lnTo>
                <a:lnTo>
                  <a:pt x="417409" y="1746313"/>
                </a:lnTo>
                <a:lnTo>
                  <a:pt x="417192" y="1746205"/>
                </a:lnTo>
                <a:lnTo>
                  <a:pt x="417192" y="1745628"/>
                </a:lnTo>
                <a:lnTo>
                  <a:pt x="416904" y="1745304"/>
                </a:lnTo>
                <a:lnTo>
                  <a:pt x="417012" y="1745016"/>
                </a:lnTo>
                <a:lnTo>
                  <a:pt x="417084" y="1744799"/>
                </a:lnTo>
                <a:lnTo>
                  <a:pt x="417409" y="1744799"/>
                </a:lnTo>
                <a:lnTo>
                  <a:pt x="417986" y="1744403"/>
                </a:lnTo>
                <a:lnTo>
                  <a:pt x="417481" y="1743935"/>
                </a:lnTo>
                <a:lnTo>
                  <a:pt x="417192" y="1743935"/>
                </a:lnTo>
                <a:lnTo>
                  <a:pt x="417012" y="1743826"/>
                </a:lnTo>
                <a:lnTo>
                  <a:pt x="417012" y="1743538"/>
                </a:lnTo>
                <a:lnTo>
                  <a:pt x="415822" y="1742241"/>
                </a:lnTo>
                <a:lnTo>
                  <a:pt x="415822" y="1741916"/>
                </a:lnTo>
                <a:lnTo>
                  <a:pt x="414993" y="1741231"/>
                </a:lnTo>
                <a:lnTo>
                  <a:pt x="414596" y="1741412"/>
                </a:lnTo>
                <a:lnTo>
                  <a:pt x="414308" y="1741412"/>
                </a:lnTo>
                <a:lnTo>
                  <a:pt x="413911" y="1741736"/>
                </a:lnTo>
                <a:lnTo>
                  <a:pt x="413623" y="1741736"/>
                </a:lnTo>
                <a:lnTo>
                  <a:pt x="413515" y="1741520"/>
                </a:lnTo>
                <a:lnTo>
                  <a:pt x="413515" y="1740619"/>
                </a:lnTo>
                <a:lnTo>
                  <a:pt x="413298" y="1740547"/>
                </a:lnTo>
                <a:lnTo>
                  <a:pt x="412721" y="1740439"/>
                </a:lnTo>
                <a:lnTo>
                  <a:pt x="412325" y="1740727"/>
                </a:lnTo>
                <a:lnTo>
                  <a:pt x="411531" y="1739934"/>
                </a:lnTo>
                <a:lnTo>
                  <a:pt x="411603" y="1739141"/>
                </a:lnTo>
                <a:lnTo>
                  <a:pt x="411928" y="1738853"/>
                </a:lnTo>
                <a:lnTo>
                  <a:pt x="412000" y="1737051"/>
                </a:lnTo>
                <a:lnTo>
                  <a:pt x="411712" y="1736762"/>
                </a:lnTo>
                <a:lnTo>
                  <a:pt x="411712" y="1736438"/>
                </a:lnTo>
                <a:lnTo>
                  <a:pt x="411099" y="1735861"/>
                </a:lnTo>
                <a:lnTo>
                  <a:pt x="411099" y="1735537"/>
                </a:lnTo>
                <a:lnTo>
                  <a:pt x="411603" y="1735033"/>
                </a:lnTo>
                <a:lnTo>
                  <a:pt x="411892" y="1735141"/>
                </a:lnTo>
                <a:lnTo>
                  <a:pt x="412397" y="1734636"/>
                </a:lnTo>
                <a:lnTo>
                  <a:pt x="411495" y="1733771"/>
                </a:lnTo>
                <a:lnTo>
                  <a:pt x="411495" y="1733158"/>
                </a:lnTo>
                <a:lnTo>
                  <a:pt x="411207" y="1732834"/>
                </a:lnTo>
                <a:lnTo>
                  <a:pt x="411207" y="1731969"/>
                </a:lnTo>
                <a:lnTo>
                  <a:pt x="411603" y="1731645"/>
                </a:lnTo>
                <a:lnTo>
                  <a:pt x="411603" y="1731068"/>
                </a:lnTo>
                <a:lnTo>
                  <a:pt x="412000" y="1730852"/>
                </a:lnTo>
                <a:lnTo>
                  <a:pt x="412000" y="1730239"/>
                </a:lnTo>
                <a:lnTo>
                  <a:pt x="412216" y="1730059"/>
                </a:lnTo>
                <a:lnTo>
                  <a:pt x="412505" y="1730059"/>
                </a:lnTo>
                <a:lnTo>
                  <a:pt x="413010" y="1729663"/>
                </a:lnTo>
                <a:lnTo>
                  <a:pt x="413010" y="1729374"/>
                </a:lnTo>
                <a:lnTo>
                  <a:pt x="413406" y="1729050"/>
                </a:lnTo>
                <a:lnTo>
                  <a:pt x="413406" y="1728762"/>
                </a:lnTo>
                <a:lnTo>
                  <a:pt x="412397" y="1727861"/>
                </a:lnTo>
                <a:lnTo>
                  <a:pt x="412505" y="1726671"/>
                </a:lnTo>
                <a:lnTo>
                  <a:pt x="412216" y="1726383"/>
                </a:lnTo>
                <a:lnTo>
                  <a:pt x="412216" y="1725482"/>
                </a:lnTo>
                <a:lnTo>
                  <a:pt x="412613" y="1725157"/>
                </a:lnTo>
                <a:lnTo>
                  <a:pt x="412613" y="1724869"/>
                </a:lnTo>
                <a:lnTo>
                  <a:pt x="413298" y="1724365"/>
                </a:lnTo>
                <a:lnTo>
                  <a:pt x="413406" y="1720797"/>
                </a:lnTo>
                <a:lnTo>
                  <a:pt x="414091" y="1720292"/>
                </a:lnTo>
                <a:lnTo>
                  <a:pt x="414091" y="1719968"/>
                </a:lnTo>
                <a:lnTo>
                  <a:pt x="414813" y="1719391"/>
                </a:lnTo>
                <a:lnTo>
                  <a:pt x="414885" y="1718778"/>
                </a:lnTo>
                <a:lnTo>
                  <a:pt x="415209" y="1718490"/>
                </a:lnTo>
                <a:lnTo>
                  <a:pt x="415281" y="1717877"/>
                </a:lnTo>
                <a:lnTo>
                  <a:pt x="415606" y="1717661"/>
                </a:lnTo>
                <a:lnTo>
                  <a:pt x="415606" y="1717084"/>
                </a:lnTo>
                <a:lnTo>
                  <a:pt x="416291" y="1716472"/>
                </a:lnTo>
                <a:lnTo>
                  <a:pt x="416399" y="1715571"/>
                </a:lnTo>
                <a:lnTo>
                  <a:pt x="416003" y="1715282"/>
                </a:lnTo>
                <a:lnTo>
                  <a:pt x="416075" y="1714670"/>
                </a:lnTo>
                <a:lnTo>
                  <a:pt x="415281" y="1713877"/>
                </a:lnTo>
                <a:lnTo>
                  <a:pt x="414885" y="1713877"/>
                </a:lnTo>
                <a:lnTo>
                  <a:pt x="414308" y="1713300"/>
                </a:lnTo>
                <a:lnTo>
                  <a:pt x="413983" y="1713300"/>
                </a:lnTo>
                <a:lnTo>
                  <a:pt x="413803" y="1713084"/>
                </a:lnTo>
                <a:lnTo>
                  <a:pt x="413803" y="1712796"/>
                </a:lnTo>
                <a:lnTo>
                  <a:pt x="413190" y="1712183"/>
                </a:lnTo>
                <a:lnTo>
                  <a:pt x="413190" y="1711570"/>
                </a:lnTo>
                <a:lnTo>
                  <a:pt x="412902" y="1711282"/>
                </a:lnTo>
                <a:lnTo>
                  <a:pt x="413010" y="1709768"/>
                </a:lnTo>
                <a:lnTo>
                  <a:pt x="413298" y="1709480"/>
                </a:lnTo>
                <a:lnTo>
                  <a:pt x="413406" y="1708579"/>
                </a:lnTo>
                <a:lnTo>
                  <a:pt x="413695" y="1708291"/>
                </a:lnTo>
                <a:lnTo>
                  <a:pt x="413803" y="1707786"/>
                </a:lnTo>
                <a:lnTo>
                  <a:pt x="414777" y="1706885"/>
                </a:lnTo>
                <a:lnTo>
                  <a:pt x="414885" y="1705083"/>
                </a:lnTo>
                <a:lnTo>
                  <a:pt x="414596" y="1704795"/>
                </a:lnTo>
                <a:lnTo>
                  <a:pt x="414596" y="1703605"/>
                </a:lnTo>
                <a:lnTo>
                  <a:pt x="414272" y="1703317"/>
                </a:lnTo>
                <a:lnTo>
                  <a:pt x="414380" y="1701911"/>
                </a:lnTo>
                <a:lnTo>
                  <a:pt x="414668" y="1701587"/>
                </a:lnTo>
                <a:lnTo>
                  <a:pt x="414668" y="1701299"/>
                </a:lnTo>
                <a:lnTo>
                  <a:pt x="414885" y="1701083"/>
                </a:lnTo>
                <a:lnTo>
                  <a:pt x="415858" y="1701191"/>
                </a:lnTo>
                <a:lnTo>
                  <a:pt x="416075" y="1701010"/>
                </a:lnTo>
                <a:lnTo>
                  <a:pt x="416075" y="1700686"/>
                </a:lnTo>
                <a:lnTo>
                  <a:pt x="416363" y="1700398"/>
                </a:lnTo>
                <a:lnTo>
                  <a:pt x="416363" y="1700182"/>
                </a:lnTo>
                <a:lnTo>
                  <a:pt x="416471" y="1699893"/>
                </a:lnTo>
                <a:lnTo>
                  <a:pt x="416760" y="1699605"/>
                </a:lnTo>
                <a:lnTo>
                  <a:pt x="416760" y="1698704"/>
                </a:lnTo>
                <a:lnTo>
                  <a:pt x="417878" y="1697803"/>
                </a:lnTo>
                <a:lnTo>
                  <a:pt x="417878" y="1697587"/>
                </a:lnTo>
                <a:lnTo>
                  <a:pt x="418346" y="1697118"/>
                </a:lnTo>
                <a:lnTo>
                  <a:pt x="419356" y="1697190"/>
                </a:lnTo>
                <a:lnTo>
                  <a:pt x="420546" y="1696217"/>
                </a:lnTo>
                <a:lnTo>
                  <a:pt x="420546" y="1695893"/>
                </a:lnTo>
                <a:lnTo>
                  <a:pt x="420943" y="1695604"/>
                </a:lnTo>
                <a:lnTo>
                  <a:pt x="420943" y="1694992"/>
                </a:lnTo>
                <a:lnTo>
                  <a:pt x="421339" y="1694812"/>
                </a:lnTo>
                <a:lnTo>
                  <a:pt x="421339" y="1694091"/>
                </a:lnTo>
                <a:lnTo>
                  <a:pt x="421664" y="1693911"/>
                </a:lnTo>
                <a:lnTo>
                  <a:pt x="421736" y="1693586"/>
                </a:lnTo>
                <a:lnTo>
                  <a:pt x="421844" y="1693406"/>
                </a:lnTo>
                <a:lnTo>
                  <a:pt x="422241" y="1693406"/>
                </a:lnTo>
                <a:lnTo>
                  <a:pt x="423034" y="1692793"/>
                </a:lnTo>
                <a:lnTo>
                  <a:pt x="423142" y="1690415"/>
                </a:lnTo>
                <a:lnTo>
                  <a:pt x="423539" y="1690126"/>
                </a:lnTo>
                <a:lnTo>
                  <a:pt x="423539" y="1689802"/>
                </a:lnTo>
                <a:lnTo>
                  <a:pt x="424224" y="1689297"/>
                </a:lnTo>
                <a:lnTo>
                  <a:pt x="424224" y="1688901"/>
                </a:lnTo>
                <a:lnTo>
                  <a:pt x="424945" y="1688432"/>
                </a:lnTo>
                <a:lnTo>
                  <a:pt x="425017" y="1685405"/>
                </a:lnTo>
                <a:lnTo>
                  <a:pt x="425414" y="1685117"/>
                </a:lnTo>
                <a:lnTo>
                  <a:pt x="425522" y="1683711"/>
                </a:lnTo>
                <a:lnTo>
                  <a:pt x="425810" y="1683423"/>
                </a:lnTo>
                <a:lnTo>
                  <a:pt x="425810" y="1683134"/>
                </a:lnTo>
                <a:lnTo>
                  <a:pt x="426532" y="1682522"/>
                </a:lnTo>
                <a:lnTo>
                  <a:pt x="426532" y="1682233"/>
                </a:lnTo>
                <a:lnTo>
                  <a:pt x="426928" y="1681909"/>
                </a:lnTo>
                <a:lnTo>
                  <a:pt x="426928" y="1681332"/>
                </a:lnTo>
                <a:lnTo>
                  <a:pt x="428623" y="1679927"/>
                </a:lnTo>
                <a:lnTo>
                  <a:pt x="428623" y="1679603"/>
                </a:lnTo>
                <a:lnTo>
                  <a:pt x="428803" y="1679530"/>
                </a:lnTo>
                <a:lnTo>
                  <a:pt x="429200" y="1679530"/>
                </a:lnTo>
                <a:lnTo>
                  <a:pt x="429308" y="1679422"/>
                </a:lnTo>
                <a:lnTo>
                  <a:pt x="429308" y="1679134"/>
                </a:lnTo>
                <a:lnTo>
                  <a:pt x="429524" y="1678918"/>
                </a:lnTo>
                <a:lnTo>
                  <a:pt x="429813" y="1679026"/>
                </a:lnTo>
                <a:lnTo>
                  <a:pt x="429993" y="1678810"/>
                </a:lnTo>
                <a:lnTo>
                  <a:pt x="430101" y="1677620"/>
                </a:lnTo>
                <a:lnTo>
                  <a:pt x="430390" y="1677440"/>
                </a:lnTo>
                <a:lnTo>
                  <a:pt x="430390" y="1677008"/>
                </a:lnTo>
                <a:lnTo>
                  <a:pt x="430822" y="1676827"/>
                </a:lnTo>
                <a:lnTo>
                  <a:pt x="430822" y="1676539"/>
                </a:lnTo>
                <a:lnTo>
                  <a:pt x="431003" y="1676323"/>
                </a:lnTo>
                <a:lnTo>
                  <a:pt x="431291" y="1676323"/>
                </a:lnTo>
                <a:lnTo>
                  <a:pt x="431508" y="1676215"/>
                </a:lnTo>
                <a:lnTo>
                  <a:pt x="431508" y="1675926"/>
                </a:lnTo>
                <a:lnTo>
                  <a:pt x="431796" y="1675638"/>
                </a:lnTo>
                <a:lnTo>
                  <a:pt x="431796" y="1675025"/>
                </a:lnTo>
                <a:lnTo>
                  <a:pt x="435294" y="1672250"/>
                </a:lnTo>
                <a:lnTo>
                  <a:pt x="435402" y="1670737"/>
                </a:lnTo>
                <a:lnTo>
                  <a:pt x="436195" y="1670016"/>
                </a:lnTo>
                <a:lnTo>
                  <a:pt x="436592" y="1670124"/>
                </a:lnTo>
                <a:lnTo>
                  <a:pt x="438575" y="1668430"/>
                </a:lnTo>
                <a:lnTo>
                  <a:pt x="438972" y="1668430"/>
                </a:lnTo>
                <a:lnTo>
                  <a:pt x="439981" y="1667529"/>
                </a:lnTo>
                <a:lnTo>
                  <a:pt x="440270" y="1667637"/>
                </a:lnTo>
                <a:lnTo>
                  <a:pt x="440450" y="1667421"/>
                </a:lnTo>
                <a:lnTo>
                  <a:pt x="440450" y="1667133"/>
                </a:lnTo>
                <a:lnTo>
                  <a:pt x="440847" y="1666844"/>
                </a:lnTo>
                <a:lnTo>
                  <a:pt x="440847" y="1666051"/>
                </a:lnTo>
                <a:lnTo>
                  <a:pt x="441279" y="1665727"/>
                </a:lnTo>
                <a:lnTo>
                  <a:pt x="441279" y="1665439"/>
                </a:lnTo>
                <a:lnTo>
                  <a:pt x="441568" y="1665114"/>
                </a:lnTo>
                <a:lnTo>
                  <a:pt x="441568" y="1664826"/>
                </a:lnTo>
                <a:lnTo>
                  <a:pt x="443154" y="1663529"/>
                </a:lnTo>
                <a:lnTo>
                  <a:pt x="443443" y="1663637"/>
                </a:lnTo>
                <a:lnTo>
                  <a:pt x="443659" y="1663420"/>
                </a:lnTo>
                <a:lnTo>
                  <a:pt x="443659" y="1663132"/>
                </a:lnTo>
                <a:lnTo>
                  <a:pt x="442758" y="1662231"/>
                </a:lnTo>
                <a:lnTo>
                  <a:pt x="442758" y="1661943"/>
                </a:lnTo>
                <a:lnTo>
                  <a:pt x="443046" y="1661654"/>
                </a:lnTo>
                <a:lnTo>
                  <a:pt x="443154" y="1660753"/>
                </a:lnTo>
                <a:lnTo>
                  <a:pt x="442650" y="1660357"/>
                </a:lnTo>
                <a:lnTo>
                  <a:pt x="442361" y="1660249"/>
                </a:lnTo>
                <a:lnTo>
                  <a:pt x="442181" y="1660141"/>
                </a:lnTo>
                <a:lnTo>
                  <a:pt x="442181" y="1659852"/>
                </a:lnTo>
                <a:lnTo>
                  <a:pt x="443154" y="1658951"/>
                </a:lnTo>
                <a:lnTo>
                  <a:pt x="443262" y="1658663"/>
                </a:lnTo>
                <a:lnTo>
                  <a:pt x="443551" y="1658447"/>
                </a:lnTo>
                <a:lnTo>
                  <a:pt x="443659" y="1656969"/>
                </a:lnTo>
                <a:lnTo>
                  <a:pt x="443948" y="1656645"/>
                </a:lnTo>
                <a:lnTo>
                  <a:pt x="443948" y="1656357"/>
                </a:lnTo>
                <a:lnTo>
                  <a:pt x="444669" y="1655744"/>
                </a:lnTo>
                <a:lnTo>
                  <a:pt x="444669" y="1655456"/>
                </a:lnTo>
                <a:lnTo>
                  <a:pt x="444849" y="1655347"/>
                </a:lnTo>
                <a:lnTo>
                  <a:pt x="445174" y="1655347"/>
                </a:lnTo>
                <a:lnTo>
                  <a:pt x="446544" y="1654266"/>
                </a:lnTo>
                <a:lnTo>
                  <a:pt x="446868" y="1654266"/>
                </a:lnTo>
                <a:lnTo>
                  <a:pt x="447950" y="1653437"/>
                </a:lnTo>
                <a:lnTo>
                  <a:pt x="448239" y="1653437"/>
                </a:lnTo>
                <a:lnTo>
                  <a:pt x="448960" y="1652861"/>
                </a:lnTo>
                <a:lnTo>
                  <a:pt x="450654" y="1652933"/>
                </a:lnTo>
                <a:lnTo>
                  <a:pt x="450943" y="1652644"/>
                </a:lnTo>
                <a:lnTo>
                  <a:pt x="451267" y="1652644"/>
                </a:lnTo>
                <a:lnTo>
                  <a:pt x="451952" y="1652140"/>
                </a:lnTo>
                <a:lnTo>
                  <a:pt x="452638" y="1652753"/>
                </a:lnTo>
                <a:lnTo>
                  <a:pt x="454224" y="1652861"/>
                </a:lnTo>
                <a:lnTo>
                  <a:pt x="454549" y="1653149"/>
                </a:lnTo>
                <a:lnTo>
                  <a:pt x="454729" y="1652969"/>
                </a:lnTo>
                <a:lnTo>
                  <a:pt x="454729" y="1652644"/>
                </a:lnTo>
                <a:lnTo>
                  <a:pt x="455234" y="1652248"/>
                </a:lnTo>
                <a:lnTo>
                  <a:pt x="455630" y="1652248"/>
                </a:lnTo>
                <a:lnTo>
                  <a:pt x="456352" y="1651743"/>
                </a:lnTo>
                <a:lnTo>
                  <a:pt x="457325" y="1651743"/>
                </a:lnTo>
                <a:lnTo>
                  <a:pt x="457830" y="1651347"/>
                </a:lnTo>
                <a:lnTo>
                  <a:pt x="457830" y="1651059"/>
                </a:lnTo>
                <a:lnTo>
                  <a:pt x="459020" y="1650049"/>
                </a:lnTo>
                <a:lnTo>
                  <a:pt x="459308" y="1650049"/>
                </a:lnTo>
                <a:lnTo>
                  <a:pt x="459741" y="1649761"/>
                </a:lnTo>
                <a:lnTo>
                  <a:pt x="460030" y="1649761"/>
                </a:lnTo>
                <a:lnTo>
                  <a:pt x="460318" y="1649545"/>
                </a:lnTo>
                <a:lnTo>
                  <a:pt x="460715" y="1649545"/>
                </a:lnTo>
                <a:lnTo>
                  <a:pt x="460823" y="1649365"/>
                </a:lnTo>
                <a:lnTo>
                  <a:pt x="460931" y="1649148"/>
                </a:lnTo>
                <a:lnTo>
                  <a:pt x="461724" y="1648356"/>
                </a:lnTo>
                <a:lnTo>
                  <a:pt x="462409" y="1648464"/>
                </a:lnTo>
                <a:lnTo>
                  <a:pt x="462914" y="1647959"/>
                </a:lnTo>
                <a:lnTo>
                  <a:pt x="462914" y="1647671"/>
                </a:lnTo>
                <a:lnTo>
                  <a:pt x="463419" y="1647274"/>
                </a:lnTo>
                <a:lnTo>
                  <a:pt x="464104" y="1647346"/>
                </a:lnTo>
                <a:lnTo>
                  <a:pt x="464789" y="1646770"/>
                </a:lnTo>
                <a:lnTo>
                  <a:pt x="465114" y="1646770"/>
                </a:lnTo>
                <a:lnTo>
                  <a:pt x="465619" y="1646373"/>
                </a:lnTo>
                <a:lnTo>
                  <a:pt x="465619" y="1646049"/>
                </a:lnTo>
                <a:lnTo>
                  <a:pt x="465799" y="1645977"/>
                </a:lnTo>
                <a:lnTo>
                  <a:pt x="466087" y="1645977"/>
                </a:lnTo>
                <a:lnTo>
                  <a:pt x="466304" y="1645761"/>
                </a:lnTo>
                <a:lnTo>
                  <a:pt x="466304" y="1645472"/>
                </a:lnTo>
                <a:lnTo>
                  <a:pt x="466989" y="1644968"/>
                </a:lnTo>
                <a:lnTo>
                  <a:pt x="466989" y="1644679"/>
                </a:lnTo>
                <a:lnTo>
                  <a:pt x="467602" y="1644175"/>
                </a:lnTo>
                <a:lnTo>
                  <a:pt x="467782" y="1644175"/>
                </a:lnTo>
                <a:lnTo>
                  <a:pt x="468107" y="1643959"/>
                </a:lnTo>
                <a:lnTo>
                  <a:pt x="468503" y="1643959"/>
                </a:lnTo>
                <a:lnTo>
                  <a:pt x="468972" y="1643562"/>
                </a:lnTo>
                <a:lnTo>
                  <a:pt x="468972" y="1642661"/>
                </a:lnTo>
                <a:lnTo>
                  <a:pt x="468395" y="1642085"/>
                </a:lnTo>
                <a:lnTo>
                  <a:pt x="468467" y="1639670"/>
                </a:lnTo>
                <a:lnTo>
                  <a:pt x="468792" y="1639382"/>
                </a:lnTo>
                <a:lnTo>
                  <a:pt x="468864" y="1639093"/>
                </a:lnTo>
                <a:lnTo>
                  <a:pt x="469188" y="1638769"/>
                </a:lnTo>
                <a:lnTo>
                  <a:pt x="469188" y="1637868"/>
                </a:lnTo>
                <a:lnTo>
                  <a:pt x="469585" y="1637688"/>
                </a:lnTo>
                <a:lnTo>
                  <a:pt x="469585" y="1636967"/>
                </a:lnTo>
                <a:lnTo>
                  <a:pt x="469873" y="1636787"/>
                </a:lnTo>
                <a:lnTo>
                  <a:pt x="469982" y="1636174"/>
                </a:lnTo>
                <a:lnTo>
                  <a:pt x="470270" y="1635886"/>
                </a:lnTo>
                <a:lnTo>
                  <a:pt x="470270" y="1635273"/>
                </a:lnTo>
                <a:lnTo>
                  <a:pt x="470667" y="1634985"/>
                </a:lnTo>
                <a:lnTo>
                  <a:pt x="470667" y="1634696"/>
                </a:lnTo>
                <a:lnTo>
                  <a:pt x="470991" y="1634372"/>
                </a:lnTo>
                <a:lnTo>
                  <a:pt x="471063" y="1633291"/>
                </a:lnTo>
                <a:lnTo>
                  <a:pt x="471388" y="1632966"/>
                </a:lnTo>
                <a:lnTo>
                  <a:pt x="471388" y="1632678"/>
                </a:lnTo>
                <a:lnTo>
                  <a:pt x="471784" y="1632354"/>
                </a:lnTo>
                <a:lnTo>
                  <a:pt x="471784" y="1632065"/>
                </a:lnTo>
                <a:lnTo>
                  <a:pt x="472470" y="1631453"/>
                </a:lnTo>
                <a:lnTo>
                  <a:pt x="472470" y="1631164"/>
                </a:lnTo>
                <a:lnTo>
                  <a:pt x="473587" y="1630371"/>
                </a:lnTo>
                <a:lnTo>
                  <a:pt x="473587" y="1629182"/>
                </a:lnTo>
                <a:lnTo>
                  <a:pt x="473876" y="1628858"/>
                </a:lnTo>
                <a:lnTo>
                  <a:pt x="473876" y="1628569"/>
                </a:lnTo>
                <a:lnTo>
                  <a:pt x="477085" y="1626083"/>
                </a:lnTo>
                <a:lnTo>
                  <a:pt x="477085" y="1625758"/>
                </a:lnTo>
                <a:lnTo>
                  <a:pt x="478059" y="1624965"/>
                </a:lnTo>
                <a:lnTo>
                  <a:pt x="478059" y="1624569"/>
                </a:lnTo>
                <a:lnTo>
                  <a:pt x="478275" y="1624497"/>
                </a:lnTo>
                <a:lnTo>
                  <a:pt x="478563" y="1624497"/>
                </a:lnTo>
                <a:lnTo>
                  <a:pt x="481340" y="1622298"/>
                </a:lnTo>
                <a:lnTo>
                  <a:pt x="481953" y="1622298"/>
                </a:lnTo>
                <a:lnTo>
                  <a:pt x="482349" y="1621974"/>
                </a:lnTo>
                <a:lnTo>
                  <a:pt x="482638" y="1621974"/>
                </a:lnTo>
                <a:lnTo>
                  <a:pt x="482962" y="1621794"/>
                </a:lnTo>
                <a:lnTo>
                  <a:pt x="483648" y="1621794"/>
                </a:lnTo>
                <a:lnTo>
                  <a:pt x="483972" y="1621470"/>
                </a:lnTo>
                <a:lnTo>
                  <a:pt x="484333" y="1621470"/>
                </a:lnTo>
                <a:lnTo>
                  <a:pt x="485054" y="1621001"/>
                </a:lnTo>
                <a:lnTo>
                  <a:pt x="485342" y="1621001"/>
                </a:lnTo>
                <a:lnTo>
                  <a:pt x="485667" y="1620677"/>
                </a:lnTo>
                <a:lnTo>
                  <a:pt x="487362" y="1620677"/>
                </a:lnTo>
                <a:lnTo>
                  <a:pt x="487434" y="1620605"/>
                </a:lnTo>
                <a:lnTo>
                  <a:pt x="487542" y="1620280"/>
                </a:lnTo>
                <a:lnTo>
                  <a:pt x="488732" y="1619307"/>
                </a:lnTo>
                <a:lnTo>
                  <a:pt x="489741" y="1619379"/>
                </a:lnTo>
                <a:lnTo>
                  <a:pt x="490030" y="1619091"/>
                </a:lnTo>
                <a:lnTo>
                  <a:pt x="490354" y="1619091"/>
                </a:lnTo>
                <a:lnTo>
                  <a:pt x="490751" y="1618803"/>
                </a:lnTo>
                <a:lnTo>
                  <a:pt x="491040" y="1618803"/>
                </a:lnTo>
                <a:lnTo>
                  <a:pt x="491220" y="1618694"/>
                </a:lnTo>
                <a:lnTo>
                  <a:pt x="491220" y="1618370"/>
                </a:lnTo>
                <a:lnTo>
                  <a:pt x="492229" y="1617505"/>
                </a:lnTo>
                <a:lnTo>
                  <a:pt x="492229" y="1617289"/>
                </a:lnTo>
                <a:lnTo>
                  <a:pt x="492951" y="1616676"/>
                </a:lnTo>
                <a:lnTo>
                  <a:pt x="492951" y="1616388"/>
                </a:lnTo>
                <a:lnTo>
                  <a:pt x="493816" y="1615703"/>
                </a:lnTo>
                <a:lnTo>
                  <a:pt x="494140" y="1615703"/>
                </a:lnTo>
                <a:lnTo>
                  <a:pt x="496232" y="1614009"/>
                </a:lnTo>
                <a:lnTo>
                  <a:pt x="496520" y="1614009"/>
                </a:lnTo>
                <a:lnTo>
                  <a:pt x="497025" y="1613613"/>
                </a:lnTo>
                <a:lnTo>
                  <a:pt x="497025" y="1613288"/>
                </a:lnTo>
                <a:lnTo>
                  <a:pt x="497422" y="1613000"/>
                </a:lnTo>
                <a:lnTo>
                  <a:pt x="497422" y="1612712"/>
                </a:lnTo>
                <a:lnTo>
                  <a:pt x="498215" y="1611991"/>
                </a:lnTo>
                <a:lnTo>
                  <a:pt x="498612" y="1612279"/>
                </a:lnTo>
                <a:lnTo>
                  <a:pt x="498900" y="1612279"/>
                </a:lnTo>
                <a:lnTo>
                  <a:pt x="499693" y="1611594"/>
                </a:lnTo>
                <a:lnTo>
                  <a:pt x="499802" y="1611306"/>
                </a:lnTo>
                <a:lnTo>
                  <a:pt x="500090" y="1611090"/>
                </a:lnTo>
                <a:lnTo>
                  <a:pt x="500090" y="1610693"/>
                </a:lnTo>
                <a:lnTo>
                  <a:pt x="500523" y="1610513"/>
                </a:lnTo>
                <a:lnTo>
                  <a:pt x="500523" y="1610189"/>
                </a:lnTo>
                <a:lnTo>
                  <a:pt x="502506" y="1608495"/>
                </a:lnTo>
                <a:lnTo>
                  <a:pt x="502506" y="1608207"/>
                </a:lnTo>
                <a:lnTo>
                  <a:pt x="502903" y="1607918"/>
                </a:lnTo>
                <a:lnTo>
                  <a:pt x="502903" y="1607594"/>
                </a:lnTo>
                <a:lnTo>
                  <a:pt x="502398" y="1607089"/>
                </a:lnTo>
                <a:lnTo>
                  <a:pt x="501821" y="1607089"/>
                </a:lnTo>
                <a:lnTo>
                  <a:pt x="499225" y="1609180"/>
                </a:lnTo>
                <a:lnTo>
                  <a:pt x="499225" y="1609504"/>
                </a:lnTo>
                <a:lnTo>
                  <a:pt x="498720" y="1609973"/>
                </a:lnTo>
                <a:lnTo>
                  <a:pt x="498323" y="1609901"/>
                </a:lnTo>
                <a:lnTo>
                  <a:pt x="497314" y="1610802"/>
                </a:lnTo>
                <a:lnTo>
                  <a:pt x="496737" y="1610802"/>
                </a:lnTo>
                <a:lnTo>
                  <a:pt x="496340" y="1610982"/>
                </a:lnTo>
                <a:lnTo>
                  <a:pt x="496016" y="1610982"/>
                </a:lnTo>
                <a:lnTo>
                  <a:pt x="492951" y="1613577"/>
                </a:lnTo>
                <a:lnTo>
                  <a:pt x="492518" y="1613469"/>
                </a:lnTo>
                <a:lnTo>
                  <a:pt x="492446" y="1613685"/>
                </a:lnTo>
                <a:lnTo>
                  <a:pt x="492446" y="1613973"/>
                </a:lnTo>
                <a:lnTo>
                  <a:pt x="491328" y="1614766"/>
                </a:lnTo>
                <a:lnTo>
                  <a:pt x="491328" y="1615090"/>
                </a:lnTo>
                <a:lnTo>
                  <a:pt x="491040" y="1615379"/>
                </a:lnTo>
                <a:lnTo>
                  <a:pt x="491040" y="1615667"/>
                </a:lnTo>
                <a:lnTo>
                  <a:pt x="490643" y="1615991"/>
                </a:lnTo>
                <a:lnTo>
                  <a:pt x="490643" y="1616280"/>
                </a:lnTo>
                <a:lnTo>
                  <a:pt x="490354" y="1616568"/>
                </a:lnTo>
                <a:lnTo>
                  <a:pt x="490354" y="1616892"/>
                </a:lnTo>
                <a:lnTo>
                  <a:pt x="489922" y="1617073"/>
                </a:lnTo>
                <a:lnTo>
                  <a:pt x="489922" y="1617469"/>
                </a:lnTo>
                <a:lnTo>
                  <a:pt x="489741" y="1617577"/>
                </a:lnTo>
                <a:lnTo>
                  <a:pt x="489453" y="1617577"/>
                </a:lnTo>
                <a:lnTo>
                  <a:pt x="489128" y="1617757"/>
                </a:lnTo>
                <a:lnTo>
                  <a:pt x="487758" y="1617757"/>
                </a:lnTo>
                <a:lnTo>
                  <a:pt x="487434" y="1617469"/>
                </a:lnTo>
                <a:lnTo>
                  <a:pt x="486821" y="1617469"/>
                </a:lnTo>
                <a:lnTo>
                  <a:pt x="486136" y="1617361"/>
                </a:lnTo>
                <a:lnTo>
                  <a:pt x="485847" y="1617073"/>
                </a:lnTo>
                <a:lnTo>
                  <a:pt x="484152" y="1617073"/>
                </a:lnTo>
                <a:lnTo>
                  <a:pt x="483864" y="1617289"/>
                </a:lnTo>
                <a:lnTo>
                  <a:pt x="483539" y="1617289"/>
                </a:lnTo>
                <a:lnTo>
                  <a:pt x="483143" y="1617577"/>
                </a:lnTo>
                <a:lnTo>
                  <a:pt x="482458" y="1617577"/>
                </a:lnTo>
                <a:lnTo>
                  <a:pt x="481953" y="1617974"/>
                </a:lnTo>
                <a:lnTo>
                  <a:pt x="481953" y="1618262"/>
                </a:lnTo>
                <a:lnTo>
                  <a:pt x="481845" y="1618370"/>
                </a:lnTo>
                <a:lnTo>
                  <a:pt x="481160" y="1618370"/>
                </a:lnTo>
                <a:lnTo>
                  <a:pt x="480835" y="1618658"/>
                </a:lnTo>
                <a:lnTo>
                  <a:pt x="480438" y="1618658"/>
                </a:lnTo>
                <a:lnTo>
                  <a:pt x="480150" y="1618875"/>
                </a:lnTo>
                <a:lnTo>
                  <a:pt x="479753" y="1618875"/>
                </a:lnTo>
                <a:lnTo>
                  <a:pt x="479140" y="1619487"/>
                </a:lnTo>
                <a:lnTo>
                  <a:pt x="478744" y="1619487"/>
                </a:lnTo>
                <a:lnTo>
                  <a:pt x="478455" y="1619776"/>
                </a:lnTo>
                <a:lnTo>
                  <a:pt x="477157" y="1619667"/>
                </a:lnTo>
                <a:lnTo>
                  <a:pt x="476977" y="1619487"/>
                </a:lnTo>
                <a:lnTo>
                  <a:pt x="476977" y="1619271"/>
                </a:lnTo>
                <a:lnTo>
                  <a:pt x="476652" y="1618983"/>
                </a:lnTo>
                <a:lnTo>
                  <a:pt x="476652" y="1617793"/>
                </a:lnTo>
                <a:lnTo>
                  <a:pt x="477049" y="1617469"/>
                </a:lnTo>
                <a:lnTo>
                  <a:pt x="477157" y="1615991"/>
                </a:lnTo>
                <a:lnTo>
                  <a:pt x="476652" y="1615487"/>
                </a:lnTo>
                <a:lnTo>
                  <a:pt x="475679" y="1615487"/>
                </a:lnTo>
                <a:lnTo>
                  <a:pt x="475462" y="1615595"/>
                </a:lnTo>
                <a:lnTo>
                  <a:pt x="475462" y="1616172"/>
                </a:lnTo>
                <a:lnTo>
                  <a:pt x="474777" y="1616784"/>
                </a:lnTo>
                <a:lnTo>
                  <a:pt x="474777" y="1617073"/>
                </a:lnTo>
                <a:lnTo>
                  <a:pt x="474056" y="1617577"/>
                </a:lnTo>
                <a:lnTo>
                  <a:pt x="474056" y="1617865"/>
                </a:lnTo>
                <a:lnTo>
                  <a:pt x="473587" y="1618370"/>
                </a:lnTo>
                <a:lnTo>
                  <a:pt x="473191" y="1618370"/>
                </a:lnTo>
                <a:lnTo>
                  <a:pt x="472361" y="1619055"/>
                </a:lnTo>
                <a:lnTo>
                  <a:pt x="472289" y="1620749"/>
                </a:lnTo>
                <a:lnTo>
                  <a:pt x="471965" y="1621073"/>
                </a:lnTo>
                <a:lnTo>
                  <a:pt x="471893" y="1621650"/>
                </a:lnTo>
                <a:lnTo>
                  <a:pt x="471568" y="1621974"/>
                </a:lnTo>
                <a:lnTo>
                  <a:pt x="471568" y="1622551"/>
                </a:lnTo>
                <a:lnTo>
                  <a:pt x="471171" y="1622875"/>
                </a:lnTo>
                <a:lnTo>
                  <a:pt x="471171" y="1623163"/>
                </a:lnTo>
                <a:lnTo>
                  <a:pt x="470198" y="1623956"/>
                </a:lnTo>
                <a:lnTo>
                  <a:pt x="470198" y="1624245"/>
                </a:lnTo>
                <a:lnTo>
                  <a:pt x="469693" y="1624641"/>
                </a:lnTo>
                <a:lnTo>
                  <a:pt x="469008" y="1624641"/>
                </a:lnTo>
                <a:lnTo>
                  <a:pt x="468503" y="1625037"/>
                </a:lnTo>
                <a:lnTo>
                  <a:pt x="468503" y="1625362"/>
                </a:lnTo>
                <a:lnTo>
                  <a:pt x="468107" y="1625650"/>
                </a:lnTo>
                <a:lnTo>
                  <a:pt x="468107" y="1626263"/>
                </a:lnTo>
                <a:lnTo>
                  <a:pt x="467782" y="1626551"/>
                </a:lnTo>
                <a:lnTo>
                  <a:pt x="467710" y="1627164"/>
                </a:lnTo>
                <a:lnTo>
                  <a:pt x="467385" y="1627344"/>
                </a:lnTo>
                <a:lnTo>
                  <a:pt x="467313" y="1628533"/>
                </a:lnTo>
                <a:lnTo>
                  <a:pt x="466808" y="1629038"/>
                </a:lnTo>
                <a:lnTo>
                  <a:pt x="466520" y="1629038"/>
                </a:lnTo>
                <a:lnTo>
                  <a:pt x="466304" y="1629146"/>
                </a:lnTo>
                <a:lnTo>
                  <a:pt x="466304" y="1629434"/>
                </a:lnTo>
                <a:lnTo>
                  <a:pt x="465619" y="1629939"/>
                </a:lnTo>
                <a:lnTo>
                  <a:pt x="465510" y="1631453"/>
                </a:lnTo>
                <a:lnTo>
                  <a:pt x="465402" y="1631633"/>
                </a:lnTo>
                <a:lnTo>
                  <a:pt x="464717" y="1631525"/>
                </a:lnTo>
                <a:lnTo>
                  <a:pt x="464429" y="1631236"/>
                </a:lnTo>
                <a:lnTo>
                  <a:pt x="464104" y="1631236"/>
                </a:lnTo>
                <a:lnTo>
                  <a:pt x="463924" y="1631417"/>
                </a:lnTo>
                <a:lnTo>
                  <a:pt x="464501" y="1632029"/>
                </a:lnTo>
                <a:lnTo>
                  <a:pt x="464501" y="1632354"/>
                </a:lnTo>
                <a:lnTo>
                  <a:pt x="464825" y="1632642"/>
                </a:lnTo>
                <a:lnTo>
                  <a:pt x="464609" y="1636426"/>
                </a:lnTo>
                <a:lnTo>
                  <a:pt x="464320" y="1636715"/>
                </a:lnTo>
                <a:lnTo>
                  <a:pt x="464320" y="1637940"/>
                </a:lnTo>
                <a:lnTo>
                  <a:pt x="463924" y="1638228"/>
                </a:lnTo>
                <a:lnTo>
                  <a:pt x="463924" y="1638841"/>
                </a:lnTo>
                <a:lnTo>
                  <a:pt x="463203" y="1639309"/>
                </a:lnTo>
                <a:lnTo>
                  <a:pt x="463203" y="1639634"/>
                </a:lnTo>
                <a:lnTo>
                  <a:pt x="462806" y="1639922"/>
                </a:lnTo>
                <a:lnTo>
                  <a:pt x="462806" y="1640174"/>
                </a:lnTo>
                <a:lnTo>
                  <a:pt x="462518" y="1640499"/>
                </a:lnTo>
                <a:lnTo>
                  <a:pt x="462409" y="1641075"/>
                </a:lnTo>
                <a:lnTo>
                  <a:pt x="462121" y="1641400"/>
                </a:lnTo>
                <a:lnTo>
                  <a:pt x="462121" y="1641688"/>
                </a:lnTo>
                <a:lnTo>
                  <a:pt x="459308" y="1643887"/>
                </a:lnTo>
                <a:lnTo>
                  <a:pt x="459308" y="1644499"/>
                </a:lnTo>
                <a:lnTo>
                  <a:pt x="459128" y="1644679"/>
                </a:lnTo>
                <a:lnTo>
                  <a:pt x="458840" y="1644571"/>
                </a:lnTo>
                <a:lnTo>
                  <a:pt x="457433" y="1645797"/>
                </a:lnTo>
                <a:lnTo>
                  <a:pt x="456820" y="1645689"/>
                </a:lnTo>
                <a:lnTo>
                  <a:pt x="456424" y="1645977"/>
                </a:lnTo>
                <a:lnTo>
                  <a:pt x="456135" y="1645977"/>
                </a:lnTo>
                <a:lnTo>
                  <a:pt x="455739" y="1646301"/>
                </a:lnTo>
                <a:lnTo>
                  <a:pt x="455450" y="1645977"/>
                </a:lnTo>
                <a:lnTo>
                  <a:pt x="454152" y="1645905"/>
                </a:lnTo>
                <a:lnTo>
                  <a:pt x="453719" y="1646193"/>
                </a:lnTo>
                <a:lnTo>
                  <a:pt x="453431" y="1646193"/>
                </a:lnTo>
                <a:lnTo>
                  <a:pt x="453142" y="1646481"/>
                </a:lnTo>
                <a:lnTo>
                  <a:pt x="452421" y="1646409"/>
                </a:lnTo>
                <a:lnTo>
                  <a:pt x="451628" y="1647094"/>
                </a:lnTo>
                <a:lnTo>
                  <a:pt x="451556" y="1647419"/>
                </a:lnTo>
                <a:lnTo>
                  <a:pt x="451448" y="1647599"/>
                </a:lnTo>
                <a:lnTo>
                  <a:pt x="451051" y="1647599"/>
                </a:lnTo>
                <a:lnTo>
                  <a:pt x="450763" y="1647815"/>
                </a:lnTo>
                <a:lnTo>
                  <a:pt x="449464" y="1647815"/>
                </a:lnTo>
                <a:lnTo>
                  <a:pt x="448960" y="1647310"/>
                </a:lnTo>
                <a:lnTo>
                  <a:pt x="448960" y="1646698"/>
                </a:lnTo>
                <a:lnTo>
                  <a:pt x="448852" y="1646590"/>
                </a:lnTo>
                <a:lnTo>
                  <a:pt x="448671" y="1646698"/>
                </a:lnTo>
                <a:lnTo>
                  <a:pt x="448671" y="1646986"/>
                </a:lnTo>
                <a:lnTo>
                  <a:pt x="448166" y="1647419"/>
                </a:lnTo>
                <a:lnTo>
                  <a:pt x="447770" y="1647419"/>
                </a:lnTo>
                <a:lnTo>
                  <a:pt x="447085" y="1647995"/>
                </a:lnTo>
                <a:lnTo>
                  <a:pt x="446760" y="1647995"/>
                </a:lnTo>
                <a:lnTo>
                  <a:pt x="445354" y="1649112"/>
                </a:lnTo>
                <a:lnTo>
                  <a:pt x="445065" y="1649112"/>
                </a:lnTo>
                <a:lnTo>
                  <a:pt x="444561" y="1649509"/>
                </a:lnTo>
                <a:lnTo>
                  <a:pt x="444561" y="1649797"/>
                </a:lnTo>
                <a:lnTo>
                  <a:pt x="443875" y="1650410"/>
                </a:lnTo>
                <a:lnTo>
                  <a:pt x="443875" y="1650590"/>
                </a:lnTo>
                <a:lnTo>
                  <a:pt x="442974" y="1651383"/>
                </a:lnTo>
                <a:lnTo>
                  <a:pt x="442686" y="1651311"/>
                </a:lnTo>
                <a:lnTo>
                  <a:pt x="441099" y="1652608"/>
                </a:lnTo>
                <a:lnTo>
                  <a:pt x="441099" y="1652897"/>
                </a:lnTo>
                <a:lnTo>
                  <a:pt x="440774" y="1653185"/>
                </a:lnTo>
                <a:lnTo>
                  <a:pt x="440774" y="1653509"/>
                </a:lnTo>
                <a:lnTo>
                  <a:pt x="440378" y="1653690"/>
                </a:lnTo>
                <a:lnTo>
                  <a:pt x="440378" y="1654302"/>
                </a:lnTo>
                <a:lnTo>
                  <a:pt x="440198" y="1654482"/>
                </a:lnTo>
                <a:lnTo>
                  <a:pt x="439476" y="1654482"/>
                </a:lnTo>
                <a:lnTo>
                  <a:pt x="439188" y="1654699"/>
                </a:lnTo>
                <a:lnTo>
                  <a:pt x="438899" y="1654699"/>
                </a:lnTo>
                <a:lnTo>
                  <a:pt x="437998" y="1655383"/>
                </a:lnTo>
                <a:lnTo>
                  <a:pt x="437998" y="1656284"/>
                </a:lnTo>
                <a:lnTo>
                  <a:pt x="437601" y="1656573"/>
                </a:lnTo>
                <a:lnTo>
                  <a:pt x="437601" y="1656897"/>
                </a:lnTo>
                <a:lnTo>
                  <a:pt x="437385" y="1656969"/>
                </a:lnTo>
                <a:lnTo>
                  <a:pt x="437097" y="1656969"/>
                </a:lnTo>
                <a:lnTo>
                  <a:pt x="435510" y="1658267"/>
                </a:lnTo>
                <a:lnTo>
                  <a:pt x="435510" y="1658591"/>
                </a:lnTo>
                <a:lnTo>
                  <a:pt x="434789" y="1659060"/>
                </a:lnTo>
                <a:lnTo>
                  <a:pt x="434789" y="1659672"/>
                </a:lnTo>
                <a:lnTo>
                  <a:pt x="434500" y="1659961"/>
                </a:lnTo>
                <a:lnTo>
                  <a:pt x="434392" y="1660249"/>
                </a:lnTo>
                <a:lnTo>
                  <a:pt x="434104" y="1660573"/>
                </a:lnTo>
                <a:lnTo>
                  <a:pt x="434104" y="1661474"/>
                </a:lnTo>
                <a:lnTo>
                  <a:pt x="433707" y="1661763"/>
                </a:lnTo>
                <a:lnTo>
                  <a:pt x="433707" y="1662267"/>
                </a:lnTo>
                <a:lnTo>
                  <a:pt x="433996" y="1662664"/>
                </a:lnTo>
                <a:lnTo>
                  <a:pt x="433996" y="1663745"/>
                </a:lnTo>
                <a:lnTo>
                  <a:pt x="432914" y="1664646"/>
                </a:lnTo>
                <a:lnTo>
                  <a:pt x="433491" y="1665258"/>
                </a:lnTo>
                <a:lnTo>
                  <a:pt x="433491" y="1666159"/>
                </a:lnTo>
                <a:lnTo>
                  <a:pt x="433094" y="1666448"/>
                </a:lnTo>
                <a:lnTo>
                  <a:pt x="433094" y="1666736"/>
                </a:lnTo>
                <a:lnTo>
                  <a:pt x="432986" y="1666844"/>
                </a:lnTo>
                <a:lnTo>
                  <a:pt x="432589" y="1666844"/>
                </a:lnTo>
                <a:lnTo>
                  <a:pt x="432301" y="1667133"/>
                </a:lnTo>
                <a:lnTo>
                  <a:pt x="430606" y="1667061"/>
                </a:lnTo>
                <a:lnTo>
                  <a:pt x="430534" y="1667241"/>
                </a:lnTo>
                <a:lnTo>
                  <a:pt x="430534" y="1667457"/>
                </a:lnTo>
                <a:lnTo>
                  <a:pt x="429236" y="1668430"/>
                </a:lnTo>
                <a:lnTo>
                  <a:pt x="428911" y="1668430"/>
                </a:lnTo>
                <a:lnTo>
                  <a:pt x="428623" y="1668754"/>
                </a:lnTo>
                <a:lnTo>
                  <a:pt x="428226" y="1668754"/>
                </a:lnTo>
                <a:lnTo>
                  <a:pt x="427721" y="1669151"/>
                </a:lnTo>
                <a:lnTo>
                  <a:pt x="427721" y="1669439"/>
                </a:lnTo>
                <a:lnTo>
                  <a:pt x="427325" y="1669764"/>
                </a:lnTo>
                <a:lnTo>
                  <a:pt x="427325" y="1670052"/>
                </a:lnTo>
                <a:lnTo>
                  <a:pt x="427036" y="1670232"/>
                </a:lnTo>
                <a:lnTo>
                  <a:pt x="427036" y="1670628"/>
                </a:lnTo>
                <a:lnTo>
                  <a:pt x="426640" y="1670809"/>
                </a:lnTo>
                <a:lnTo>
                  <a:pt x="426640" y="1671133"/>
                </a:lnTo>
                <a:lnTo>
                  <a:pt x="426315" y="1671421"/>
                </a:lnTo>
                <a:lnTo>
                  <a:pt x="426315" y="1671746"/>
                </a:lnTo>
                <a:lnTo>
                  <a:pt x="425919" y="1672034"/>
                </a:lnTo>
                <a:lnTo>
                  <a:pt x="425919" y="1673512"/>
                </a:lnTo>
                <a:lnTo>
                  <a:pt x="425522" y="1673728"/>
                </a:lnTo>
                <a:lnTo>
                  <a:pt x="425450" y="1675530"/>
                </a:lnTo>
                <a:lnTo>
                  <a:pt x="425125" y="1675818"/>
                </a:lnTo>
                <a:lnTo>
                  <a:pt x="425017" y="1676719"/>
                </a:lnTo>
                <a:lnTo>
                  <a:pt x="421447" y="1679711"/>
                </a:lnTo>
                <a:lnTo>
                  <a:pt x="421159" y="1679603"/>
                </a:lnTo>
                <a:lnTo>
                  <a:pt x="420438" y="1679026"/>
                </a:lnTo>
                <a:lnTo>
                  <a:pt x="420149" y="1679026"/>
                </a:lnTo>
                <a:lnTo>
                  <a:pt x="419825" y="1678702"/>
                </a:lnTo>
                <a:lnTo>
                  <a:pt x="419428" y="1678702"/>
                </a:lnTo>
                <a:lnTo>
                  <a:pt x="419356" y="1678521"/>
                </a:lnTo>
                <a:lnTo>
                  <a:pt x="419356" y="1677620"/>
                </a:lnTo>
                <a:lnTo>
                  <a:pt x="419753" y="1677332"/>
                </a:lnTo>
                <a:lnTo>
                  <a:pt x="419428" y="1677008"/>
                </a:lnTo>
                <a:lnTo>
                  <a:pt x="419428" y="1676107"/>
                </a:lnTo>
                <a:lnTo>
                  <a:pt x="419753" y="1675926"/>
                </a:lnTo>
                <a:lnTo>
                  <a:pt x="419644" y="1675710"/>
                </a:lnTo>
                <a:lnTo>
                  <a:pt x="418959" y="1675710"/>
                </a:lnTo>
                <a:lnTo>
                  <a:pt x="418635" y="1675422"/>
                </a:lnTo>
                <a:lnTo>
                  <a:pt x="418346" y="1675314"/>
                </a:lnTo>
                <a:lnTo>
                  <a:pt x="417445" y="1676035"/>
                </a:lnTo>
                <a:lnTo>
                  <a:pt x="417445" y="1676323"/>
                </a:lnTo>
                <a:lnTo>
                  <a:pt x="417048" y="1676647"/>
                </a:lnTo>
                <a:lnTo>
                  <a:pt x="417048" y="1677404"/>
                </a:lnTo>
                <a:lnTo>
                  <a:pt x="417661" y="1677981"/>
                </a:lnTo>
                <a:lnTo>
                  <a:pt x="417661" y="1678305"/>
                </a:lnTo>
                <a:lnTo>
                  <a:pt x="418166" y="1678774"/>
                </a:lnTo>
                <a:lnTo>
                  <a:pt x="418455" y="1678774"/>
                </a:lnTo>
                <a:lnTo>
                  <a:pt x="418959" y="1679278"/>
                </a:lnTo>
                <a:lnTo>
                  <a:pt x="418959" y="1679603"/>
                </a:lnTo>
                <a:lnTo>
                  <a:pt x="418058" y="1680287"/>
                </a:lnTo>
                <a:lnTo>
                  <a:pt x="417733" y="1680287"/>
                </a:lnTo>
                <a:lnTo>
                  <a:pt x="417445" y="1680468"/>
                </a:lnTo>
                <a:lnTo>
                  <a:pt x="417048" y="1680468"/>
                </a:lnTo>
                <a:lnTo>
                  <a:pt x="416543" y="1680864"/>
                </a:lnTo>
                <a:lnTo>
                  <a:pt x="416543" y="1681188"/>
                </a:lnTo>
                <a:lnTo>
                  <a:pt x="416147" y="1681477"/>
                </a:lnTo>
                <a:lnTo>
                  <a:pt x="416147" y="1682666"/>
                </a:lnTo>
                <a:lnTo>
                  <a:pt x="416471" y="1682990"/>
                </a:lnTo>
                <a:lnTo>
                  <a:pt x="416147" y="1688973"/>
                </a:lnTo>
                <a:lnTo>
                  <a:pt x="415966" y="1689081"/>
                </a:lnTo>
                <a:lnTo>
                  <a:pt x="415642" y="1689081"/>
                </a:lnTo>
                <a:lnTo>
                  <a:pt x="415462" y="1689153"/>
                </a:lnTo>
                <a:lnTo>
                  <a:pt x="415462" y="1689766"/>
                </a:lnTo>
                <a:lnTo>
                  <a:pt x="415173" y="1690054"/>
                </a:lnTo>
                <a:lnTo>
                  <a:pt x="415065" y="1690379"/>
                </a:lnTo>
                <a:lnTo>
                  <a:pt x="414777" y="1690667"/>
                </a:lnTo>
                <a:lnTo>
                  <a:pt x="414668" y="1691856"/>
                </a:lnTo>
                <a:lnTo>
                  <a:pt x="414164" y="1692253"/>
                </a:lnTo>
                <a:lnTo>
                  <a:pt x="412865" y="1692181"/>
                </a:lnTo>
                <a:lnTo>
                  <a:pt x="412361" y="1691676"/>
                </a:lnTo>
                <a:lnTo>
                  <a:pt x="412361" y="1691171"/>
                </a:lnTo>
                <a:lnTo>
                  <a:pt x="412289" y="1690991"/>
                </a:lnTo>
                <a:lnTo>
                  <a:pt x="411964" y="1690991"/>
                </a:lnTo>
                <a:lnTo>
                  <a:pt x="411279" y="1691460"/>
                </a:lnTo>
                <a:lnTo>
                  <a:pt x="410882" y="1691460"/>
                </a:lnTo>
                <a:lnTo>
                  <a:pt x="410702" y="1691676"/>
                </a:lnTo>
                <a:lnTo>
                  <a:pt x="410702" y="1691964"/>
                </a:lnTo>
                <a:lnTo>
                  <a:pt x="410377" y="1692181"/>
                </a:lnTo>
                <a:lnTo>
                  <a:pt x="410269" y="1694271"/>
                </a:lnTo>
                <a:lnTo>
                  <a:pt x="409981" y="1694559"/>
                </a:lnTo>
                <a:lnTo>
                  <a:pt x="409873" y="1694884"/>
                </a:lnTo>
                <a:lnTo>
                  <a:pt x="407889" y="1696578"/>
                </a:lnTo>
                <a:lnTo>
                  <a:pt x="407781" y="1697479"/>
                </a:lnTo>
                <a:lnTo>
                  <a:pt x="407096" y="1697947"/>
                </a:lnTo>
                <a:lnTo>
                  <a:pt x="407096" y="1698271"/>
                </a:lnTo>
                <a:lnTo>
                  <a:pt x="406916" y="1698452"/>
                </a:lnTo>
                <a:lnTo>
                  <a:pt x="406591" y="1698344"/>
                </a:lnTo>
                <a:lnTo>
                  <a:pt x="406411" y="1698271"/>
                </a:lnTo>
                <a:lnTo>
                  <a:pt x="406483" y="1697370"/>
                </a:lnTo>
                <a:lnTo>
                  <a:pt x="406303" y="1697154"/>
                </a:lnTo>
                <a:lnTo>
                  <a:pt x="405618" y="1697767"/>
                </a:lnTo>
                <a:lnTo>
                  <a:pt x="405005" y="1697767"/>
                </a:lnTo>
                <a:lnTo>
                  <a:pt x="404788" y="1697587"/>
                </a:lnTo>
                <a:lnTo>
                  <a:pt x="404788" y="1697262"/>
                </a:lnTo>
                <a:lnTo>
                  <a:pt x="404608" y="1697190"/>
                </a:lnTo>
                <a:lnTo>
                  <a:pt x="404320" y="1697082"/>
                </a:lnTo>
                <a:lnTo>
                  <a:pt x="403490" y="1697767"/>
                </a:lnTo>
                <a:lnTo>
                  <a:pt x="403418" y="1698091"/>
                </a:lnTo>
                <a:lnTo>
                  <a:pt x="403094" y="1698380"/>
                </a:lnTo>
                <a:lnTo>
                  <a:pt x="403094" y="1698704"/>
                </a:lnTo>
                <a:lnTo>
                  <a:pt x="402625" y="1699100"/>
                </a:lnTo>
                <a:lnTo>
                  <a:pt x="401904" y="1699100"/>
                </a:lnTo>
                <a:lnTo>
                  <a:pt x="401435" y="1698596"/>
                </a:lnTo>
                <a:lnTo>
                  <a:pt x="401832" y="1698380"/>
                </a:lnTo>
                <a:lnTo>
                  <a:pt x="401832" y="1697515"/>
                </a:lnTo>
                <a:lnTo>
                  <a:pt x="401615" y="1697298"/>
                </a:lnTo>
                <a:lnTo>
                  <a:pt x="401002" y="1697298"/>
                </a:lnTo>
                <a:lnTo>
                  <a:pt x="400822" y="1697118"/>
                </a:lnTo>
                <a:lnTo>
                  <a:pt x="400822" y="1696794"/>
                </a:lnTo>
                <a:lnTo>
                  <a:pt x="400714" y="1696686"/>
                </a:lnTo>
                <a:lnTo>
                  <a:pt x="399740" y="1696614"/>
                </a:lnTo>
                <a:lnTo>
                  <a:pt x="398623" y="1695496"/>
                </a:lnTo>
                <a:lnTo>
                  <a:pt x="398623" y="1695208"/>
                </a:lnTo>
                <a:lnTo>
                  <a:pt x="398442" y="1695100"/>
                </a:lnTo>
                <a:lnTo>
                  <a:pt x="398118" y="1695100"/>
                </a:lnTo>
                <a:lnTo>
                  <a:pt x="397649" y="1694595"/>
                </a:lnTo>
                <a:lnTo>
                  <a:pt x="397721" y="1693406"/>
                </a:lnTo>
                <a:lnTo>
                  <a:pt x="398046" y="1693118"/>
                </a:lnTo>
                <a:lnTo>
                  <a:pt x="397721" y="1692793"/>
                </a:lnTo>
                <a:lnTo>
                  <a:pt x="397829" y="1690126"/>
                </a:lnTo>
                <a:lnTo>
                  <a:pt x="397541" y="1689802"/>
                </a:lnTo>
                <a:lnTo>
                  <a:pt x="397613" y="1689225"/>
                </a:lnTo>
                <a:lnTo>
                  <a:pt x="397216" y="1688901"/>
                </a:lnTo>
                <a:lnTo>
                  <a:pt x="397324" y="1688000"/>
                </a:lnTo>
                <a:lnTo>
                  <a:pt x="397613" y="1687712"/>
                </a:lnTo>
                <a:lnTo>
                  <a:pt x="397613" y="1687423"/>
                </a:lnTo>
                <a:lnTo>
                  <a:pt x="396928" y="1686702"/>
                </a:lnTo>
                <a:lnTo>
                  <a:pt x="396531" y="1686594"/>
                </a:lnTo>
                <a:lnTo>
                  <a:pt x="395630" y="1687423"/>
                </a:lnTo>
                <a:lnTo>
                  <a:pt x="395630" y="1688793"/>
                </a:lnTo>
                <a:lnTo>
                  <a:pt x="395233" y="1689117"/>
                </a:lnTo>
                <a:lnTo>
                  <a:pt x="395233" y="1689406"/>
                </a:lnTo>
                <a:lnTo>
                  <a:pt x="394945" y="1689730"/>
                </a:lnTo>
                <a:lnTo>
                  <a:pt x="394945" y="1690018"/>
                </a:lnTo>
                <a:lnTo>
                  <a:pt x="394548" y="1690307"/>
                </a:lnTo>
                <a:lnTo>
                  <a:pt x="394332" y="1693514"/>
                </a:lnTo>
                <a:lnTo>
                  <a:pt x="395053" y="1694199"/>
                </a:lnTo>
                <a:lnTo>
                  <a:pt x="395053" y="1694703"/>
                </a:lnTo>
                <a:lnTo>
                  <a:pt x="393935" y="1695604"/>
                </a:lnTo>
                <a:lnTo>
                  <a:pt x="393935" y="1695893"/>
                </a:lnTo>
                <a:lnTo>
                  <a:pt x="393538" y="1696217"/>
                </a:lnTo>
                <a:lnTo>
                  <a:pt x="393538" y="1696794"/>
                </a:lnTo>
                <a:lnTo>
                  <a:pt x="393827" y="1697118"/>
                </a:lnTo>
                <a:lnTo>
                  <a:pt x="393827" y="1697695"/>
                </a:lnTo>
                <a:lnTo>
                  <a:pt x="394151" y="1698019"/>
                </a:lnTo>
                <a:lnTo>
                  <a:pt x="394151" y="1698596"/>
                </a:lnTo>
                <a:lnTo>
                  <a:pt x="394440" y="1698920"/>
                </a:lnTo>
                <a:lnTo>
                  <a:pt x="394151" y="1699208"/>
                </a:lnTo>
                <a:lnTo>
                  <a:pt x="394440" y="1699497"/>
                </a:lnTo>
                <a:lnTo>
                  <a:pt x="394440" y="1699821"/>
                </a:lnTo>
                <a:lnTo>
                  <a:pt x="394043" y="1700001"/>
                </a:lnTo>
                <a:lnTo>
                  <a:pt x="394043" y="1700614"/>
                </a:lnTo>
                <a:lnTo>
                  <a:pt x="394332" y="1701010"/>
                </a:lnTo>
                <a:lnTo>
                  <a:pt x="394260" y="1702200"/>
                </a:lnTo>
                <a:lnTo>
                  <a:pt x="394656" y="1702524"/>
                </a:lnTo>
                <a:lnTo>
                  <a:pt x="394440" y="1705119"/>
                </a:lnTo>
                <a:lnTo>
                  <a:pt x="394151" y="1705407"/>
                </a:lnTo>
                <a:lnTo>
                  <a:pt x="394043" y="1706308"/>
                </a:lnTo>
                <a:lnTo>
                  <a:pt x="393755" y="1706597"/>
                </a:lnTo>
                <a:lnTo>
                  <a:pt x="393755" y="1707498"/>
                </a:lnTo>
                <a:lnTo>
                  <a:pt x="393358" y="1707678"/>
                </a:lnTo>
                <a:lnTo>
                  <a:pt x="393358" y="1708579"/>
                </a:lnTo>
                <a:lnTo>
                  <a:pt x="392961" y="1708903"/>
                </a:lnTo>
                <a:lnTo>
                  <a:pt x="392961" y="1709768"/>
                </a:lnTo>
                <a:lnTo>
                  <a:pt x="393250" y="1710093"/>
                </a:lnTo>
                <a:lnTo>
                  <a:pt x="393142" y="1710705"/>
                </a:lnTo>
                <a:lnTo>
                  <a:pt x="393538" y="1710994"/>
                </a:lnTo>
                <a:lnTo>
                  <a:pt x="393466" y="1711606"/>
                </a:lnTo>
                <a:lnTo>
                  <a:pt x="393863" y="1711895"/>
                </a:lnTo>
                <a:lnTo>
                  <a:pt x="393755" y="1713372"/>
                </a:lnTo>
                <a:lnTo>
                  <a:pt x="394079" y="1713697"/>
                </a:lnTo>
                <a:lnTo>
                  <a:pt x="394079" y="1713985"/>
                </a:lnTo>
                <a:lnTo>
                  <a:pt x="394872" y="1714778"/>
                </a:lnTo>
                <a:lnTo>
                  <a:pt x="395161" y="1714778"/>
                </a:lnTo>
                <a:lnTo>
                  <a:pt x="396243" y="1715895"/>
                </a:lnTo>
                <a:lnTo>
                  <a:pt x="396243" y="1716472"/>
                </a:lnTo>
                <a:lnTo>
                  <a:pt x="396567" y="1716796"/>
                </a:lnTo>
                <a:lnTo>
                  <a:pt x="396567" y="1717409"/>
                </a:lnTo>
                <a:lnTo>
                  <a:pt x="396856" y="1717697"/>
                </a:lnTo>
                <a:lnTo>
                  <a:pt x="396675" y="1721878"/>
                </a:lnTo>
                <a:lnTo>
                  <a:pt x="396964" y="1722166"/>
                </a:lnTo>
                <a:lnTo>
                  <a:pt x="396964" y="1723067"/>
                </a:lnTo>
                <a:lnTo>
                  <a:pt x="397252" y="1723392"/>
                </a:lnTo>
                <a:lnTo>
                  <a:pt x="397180" y="1725770"/>
                </a:lnTo>
                <a:lnTo>
                  <a:pt x="397469" y="1726095"/>
                </a:lnTo>
                <a:lnTo>
                  <a:pt x="397361" y="1727284"/>
                </a:lnTo>
                <a:lnTo>
                  <a:pt x="397757" y="1727572"/>
                </a:lnTo>
                <a:lnTo>
                  <a:pt x="397577" y="1731068"/>
                </a:lnTo>
                <a:lnTo>
                  <a:pt x="397865" y="1731465"/>
                </a:lnTo>
                <a:lnTo>
                  <a:pt x="397793" y="1732257"/>
                </a:lnTo>
                <a:lnTo>
                  <a:pt x="398190" y="1732654"/>
                </a:lnTo>
                <a:lnTo>
                  <a:pt x="398082" y="1734672"/>
                </a:lnTo>
                <a:lnTo>
                  <a:pt x="397685" y="1734960"/>
                </a:lnTo>
                <a:lnTo>
                  <a:pt x="397685" y="1735249"/>
                </a:lnTo>
                <a:lnTo>
                  <a:pt x="397973" y="1735573"/>
                </a:lnTo>
                <a:lnTo>
                  <a:pt x="397901" y="1737375"/>
                </a:lnTo>
                <a:lnTo>
                  <a:pt x="398370" y="1737844"/>
                </a:lnTo>
                <a:lnTo>
                  <a:pt x="399091" y="1737844"/>
                </a:lnTo>
                <a:lnTo>
                  <a:pt x="399380" y="1737555"/>
                </a:lnTo>
                <a:lnTo>
                  <a:pt x="399668" y="1737844"/>
                </a:lnTo>
                <a:lnTo>
                  <a:pt x="400065" y="1737844"/>
                </a:lnTo>
                <a:lnTo>
                  <a:pt x="400173" y="1738060"/>
                </a:lnTo>
                <a:lnTo>
                  <a:pt x="400173" y="1738348"/>
                </a:lnTo>
                <a:lnTo>
                  <a:pt x="400894" y="1738961"/>
                </a:lnTo>
                <a:lnTo>
                  <a:pt x="400894" y="1739249"/>
                </a:lnTo>
                <a:lnTo>
                  <a:pt x="401183" y="1739574"/>
                </a:lnTo>
                <a:lnTo>
                  <a:pt x="401002" y="1739754"/>
                </a:lnTo>
                <a:lnTo>
                  <a:pt x="399993" y="1739646"/>
                </a:lnTo>
                <a:lnTo>
                  <a:pt x="399380" y="1739069"/>
                </a:lnTo>
                <a:lnTo>
                  <a:pt x="399199" y="1739177"/>
                </a:lnTo>
                <a:lnTo>
                  <a:pt x="399488" y="1739466"/>
                </a:lnTo>
                <a:lnTo>
                  <a:pt x="399488" y="1740150"/>
                </a:lnTo>
                <a:lnTo>
                  <a:pt x="399812" y="1740475"/>
                </a:lnTo>
                <a:lnTo>
                  <a:pt x="399704" y="1741268"/>
                </a:lnTo>
                <a:lnTo>
                  <a:pt x="399993" y="1741664"/>
                </a:lnTo>
                <a:lnTo>
                  <a:pt x="399993" y="1742277"/>
                </a:lnTo>
                <a:lnTo>
                  <a:pt x="400281" y="1742565"/>
                </a:lnTo>
                <a:lnTo>
                  <a:pt x="400281" y="1742853"/>
                </a:lnTo>
                <a:lnTo>
                  <a:pt x="400714" y="1743178"/>
                </a:lnTo>
                <a:lnTo>
                  <a:pt x="400606" y="1743754"/>
                </a:lnTo>
                <a:lnTo>
                  <a:pt x="401615" y="1744655"/>
                </a:lnTo>
                <a:lnTo>
                  <a:pt x="401615" y="1744980"/>
                </a:lnTo>
                <a:lnTo>
                  <a:pt x="401904" y="1745268"/>
                </a:lnTo>
                <a:lnTo>
                  <a:pt x="401904" y="1745520"/>
                </a:lnTo>
                <a:lnTo>
                  <a:pt x="402192" y="1745809"/>
                </a:lnTo>
                <a:lnTo>
                  <a:pt x="402012" y="1745989"/>
                </a:lnTo>
                <a:lnTo>
                  <a:pt x="401291" y="1745917"/>
                </a:lnTo>
                <a:lnTo>
                  <a:pt x="400606" y="1746493"/>
                </a:lnTo>
                <a:lnTo>
                  <a:pt x="399993" y="1746493"/>
                </a:lnTo>
                <a:lnTo>
                  <a:pt x="399812" y="1746313"/>
                </a:lnTo>
                <a:lnTo>
                  <a:pt x="399812" y="1745989"/>
                </a:lnTo>
                <a:lnTo>
                  <a:pt x="399704" y="1745917"/>
                </a:lnTo>
                <a:lnTo>
                  <a:pt x="399524" y="1745989"/>
                </a:lnTo>
                <a:lnTo>
                  <a:pt x="399524" y="1746313"/>
                </a:lnTo>
                <a:lnTo>
                  <a:pt x="398406" y="1747106"/>
                </a:lnTo>
                <a:lnTo>
                  <a:pt x="398623" y="1747322"/>
                </a:lnTo>
                <a:lnTo>
                  <a:pt x="398911" y="1747322"/>
                </a:lnTo>
                <a:lnTo>
                  <a:pt x="399308" y="1746998"/>
                </a:lnTo>
                <a:lnTo>
                  <a:pt x="401615" y="1747106"/>
                </a:lnTo>
                <a:lnTo>
                  <a:pt x="402300" y="1747791"/>
                </a:lnTo>
                <a:lnTo>
                  <a:pt x="402589" y="1747791"/>
                </a:lnTo>
                <a:lnTo>
                  <a:pt x="402913" y="1748115"/>
                </a:lnTo>
                <a:lnTo>
                  <a:pt x="403599" y="1748115"/>
                </a:lnTo>
                <a:lnTo>
                  <a:pt x="404392" y="1748908"/>
                </a:lnTo>
                <a:lnTo>
                  <a:pt x="404320" y="1750097"/>
                </a:lnTo>
                <a:lnTo>
                  <a:pt x="404608" y="1750386"/>
                </a:lnTo>
                <a:lnTo>
                  <a:pt x="404608" y="1750998"/>
                </a:lnTo>
                <a:lnTo>
                  <a:pt x="405618" y="1751899"/>
                </a:lnTo>
                <a:lnTo>
                  <a:pt x="405510" y="1752188"/>
                </a:lnTo>
                <a:lnTo>
                  <a:pt x="407493" y="1754098"/>
                </a:lnTo>
                <a:lnTo>
                  <a:pt x="407385" y="1754711"/>
                </a:lnTo>
                <a:lnTo>
                  <a:pt x="407817" y="1754999"/>
                </a:lnTo>
                <a:lnTo>
                  <a:pt x="407817" y="1755287"/>
                </a:lnTo>
                <a:lnTo>
                  <a:pt x="408106" y="1755612"/>
                </a:lnTo>
                <a:lnTo>
                  <a:pt x="407998" y="1756188"/>
                </a:lnTo>
                <a:lnTo>
                  <a:pt x="408322" y="1756513"/>
                </a:lnTo>
                <a:lnTo>
                  <a:pt x="408322" y="1756801"/>
                </a:lnTo>
                <a:lnTo>
                  <a:pt x="409007" y="1757486"/>
                </a:lnTo>
                <a:lnTo>
                  <a:pt x="409007" y="1758098"/>
                </a:lnTo>
                <a:lnTo>
                  <a:pt x="409296" y="1758387"/>
                </a:lnTo>
                <a:lnTo>
                  <a:pt x="409296" y="1758999"/>
                </a:lnTo>
                <a:lnTo>
                  <a:pt x="410414" y="1760117"/>
                </a:lnTo>
                <a:lnTo>
                  <a:pt x="410702" y="1760117"/>
                </a:lnTo>
                <a:lnTo>
                  <a:pt x="411027" y="1760405"/>
                </a:lnTo>
                <a:lnTo>
                  <a:pt x="411315" y="1760405"/>
                </a:lnTo>
                <a:lnTo>
                  <a:pt x="412505" y="1761486"/>
                </a:lnTo>
                <a:lnTo>
                  <a:pt x="412397" y="1762099"/>
                </a:lnTo>
                <a:lnTo>
                  <a:pt x="412793" y="1762387"/>
                </a:lnTo>
                <a:lnTo>
                  <a:pt x="412721" y="1763288"/>
                </a:lnTo>
                <a:lnTo>
                  <a:pt x="413010" y="1763613"/>
                </a:lnTo>
                <a:lnTo>
                  <a:pt x="413010" y="1763901"/>
                </a:lnTo>
                <a:lnTo>
                  <a:pt x="413731" y="1764514"/>
                </a:lnTo>
                <a:lnTo>
                  <a:pt x="413515" y="1766892"/>
                </a:lnTo>
                <a:lnTo>
                  <a:pt x="414524" y="1767793"/>
                </a:lnTo>
                <a:lnTo>
                  <a:pt x="414524" y="1768082"/>
                </a:lnTo>
                <a:lnTo>
                  <a:pt x="414813" y="1768478"/>
                </a:lnTo>
                <a:lnTo>
                  <a:pt x="414813" y="1768694"/>
                </a:lnTo>
                <a:lnTo>
                  <a:pt x="415426" y="1769379"/>
                </a:lnTo>
                <a:lnTo>
                  <a:pt x="415426" y="1770280"/>
                </a:lnTo>
                <a:lnTo>
                  <a:pt x="415714" y="1770568"/>
                </a:lnTo>
                <a:lnTo>
                  <a:pt x="415714" y="1771469"/>
                </a:lnTo>
                <a:lnTo>
                  <a:pt x="416003" y="1771794"/>
                </a:lnTo>
                <a:lnTo>
                  <a:pt x="415930" y="1772983"/>
                </a:lnTo>
                <a:lnTo>
                  <a:pt x="416219" y="1773271"/>
                </a:lnTo>
                <a:lnTo>
                  <a:pt x="416219" y="1774172"/>
                </a:lnTo>
                <a:lnTo>
                  <a:pt x="415930" y="1774389"/>
                </a:lnTo>
                <a:lnTo>
                  <a:pt x="415822" y="1774677"/>
                </a:lnTo>
                <a:lnTo>
                  <a:pt x="416219" y="1775073"/>
                </a:lnTo>
                <a:lnTo>
                  <a:pt x="416111" y="1775578"/>
                </a:lnTo>
                <a:lnTo>
                  <a:pt x="416435" y="1775974"/>
                </a:lnTo>
                <a:lnTo>
                  <a:pt x="416327" y="1778281"/>
                </a:lnTo>
                <a:lnTo>
                  <a:pt x="416039" y="1778569"/>
                </a:lnTo>
                <a:lnTo>
                  <a:pt x="416039" y="1779182"/>
                </a:lnTo>
                <a:lnTo>
                  <a:pt x="416327" y="1779470"/>
                </a:lnTo>
                <a:lnTo>
                  <a:pt x="416219" y="1780660"/>
                </a:lnTo>
                <a:lnTo>
                  <a:pt x="415930" y="1780984"/>
                </a:lnTo>
                <a:lnTo>
                  <a:pt x="415930" y="1781272"/>
                </a:lnTo>
                <a:lnTo>
                  <a:pt x="415534" y="1781561"/>
                </a:lnTo>
                <a:lnTo>
                  <a:pt x="415534" y="1782390"/>
                </a:lnTo>
                <a:lnTo>
                  <a:pt x="414128" y="1783579"/>
                </a:lnTo>
                <a:lnTo>
                  <a:pt x="414019" y="1784155"/>
                </a:lnTo>
                <a:lnTo>
                  <a:pt x="413911" y="1784264"/>
                </a:lnTo>
                <a:lnTo>
                  <a:pt x="412938" y="1784264"/>
                </a:lnTo>
                <a:lnTo>
                  <a:pt x="412253" y="1783579"/>
                </a:lnTo>
                <a:lnTo>
                  <a:pt x="409656" y="1783471"/>
                </a:lnTo>
                <a:lnTo>
                  <a:pt x="409440" y="1783579"/>
                </a:lnTo>
                <a:lnTo>
                  <a:pt x="409440" y="1783831"/>
                </a:lnTo>
                <a:lnTo>
                  <a:pt x="409043" y="1784119"/>
                </a:lnTo>
                <a:lnTo>
                  <a:pt x="409043" y="1784444"/>
                </a:lnTo>
                <a:lnTo>
                  <a:pt x="408755" y="1784732"/>
                </a:lnTo>
                <a:lnTo>
                  <a:pt x="408647" y="1785020"/>
                </a:lnTo>
                <a:lnTo>
                  <a:pt x="408539" y="1785129"/>
                </a:lnTo>
                <a:lnTo>
                  <a:pt x="408142" y="1785129"/>
                </a:lnTo>
                <a:lnTo>
                  <a:pt x="407168" y="1785921"/>
                </a:lnTo>
                <a:lnTo>
                  <a:pt x="406844" y="1785921"/>
                </a:lnTo>
                <a:lnTo>
                  <a:pt x="405762" y="1786822"/>
                </a:lnTo>
                <a:lnTo>
                  <a:pt x="405077" y="1786714"/>
                </a:lnTo>
                <a:lnTo>
                  <a:pt x="404752" y="1787039"/>
                </a:lnTo>
                <a:lnTo>
                  <a:pt x="404356" y="1787039"/>
                </a:lnTo>
                <a:lnTo>
                  <a:pt x="403779" y="1787615"/>
                </a:lnTo>
                <a:lnTo>
                  <a:pt x="403346" y="1787615"/>
                </a:lnTo>
                <a:lnTo>
                  <a:pt x="402661" y="1788120"/>
                </a:lnTo>
                <a:lnTo>
                  <a:pt x="402084" y="1788120"/>
                </a:lnTo>
                <a:lnTo>
                  <a:pt x="401651" y="1788444"/>
                </a:lnTo>
                <a:lnTo>
                  <a:pt x="400678" y="1788336"/>
                </a:lnTo>
                <a:lnTo>
                  <a:pt x="400570" y="1788228"/>
                </a:lnTo>
                <a:lnTo>
                  <a:pt x="400570" y="1787615"/>
                </a:lnTo>
                <a:lnTo>
                  <a:pt x="400389" y="1787435"/>
                </a:lnTo>
                <a:lnTo>
                  <a:pt x="400173" y="1787615"/>
                </a:lnTo>
                <a:lnTo>
                  <a:pt x="400173" y="1787940"/>
                </a:lnTo>
                <a:lnTo>
                  <a:pt x="399885" y="1788120"/>
                </a:lnTo>
                <a:lnTo>
                  <a:pt x="399776" y="1789634"/>
                </a:lnTo>
                <a:lnTo>
                  <a:pt x="399596" y="1789742"/>
                </a:lnTo>
                <a:lnTo>
                  <a:pt x="399272" y="1789742"/>
                </a:lnTo>
                <a:lnTo>
                  <a:pt x="398875" y="1790030"/>
                </a:lnTo>
                <a:lnTo>
                  <a:pt x="398586" y="1790030"/>
                </a:lnTo>
                <a:lnTo>
                  <a:pt x="398082" y="1790427"/>
                </a:lnTo>
                <a:lnTo>
                  <a:pt x="398082" y="1790715"/>
                </a:lnTo>
                <a:lnTo>
                  <a:pt x="397685" y="1791039"/>
                </a:lnTo>
                <a:lnTo>
                  <a:pt x="397685" y="1791616"/>
                </a:lnTo>
                <a:lnTo>
                  <a:pt x="397288" y="1791940"/>
                </a:lnTo>
                <a:lnTo>
                  <a:pt x="397288" y="1792445"/>
                </a:lnTo>
                <a:lnTo>
                  <a:pt x="397000" y="1792733"/>
                </a:lnTo>
                <a:lnTo>
                  <a:pt x="396892" y="1793310"/>
                </a:lnTo>
                <a:lnTo>
                  <a:pt x="396784" y="1793526"/>
                </a:lnTo>
                <a:lnTo>
                  <a:pt x="396098" y="1793418"/>
                </a:lnTo>
                <a:lnTo>
                  <a:pt x="395377" y="1794031"/>
                </a:lnTo>
                <a:lnTo>
                  <a:pt x="395089" y="1794031"/>
                </a:lnTo>
                <a:lnTo>
                  <a:pt x="394476" y="1794427"/>
                </a:lnTo>
                <a:lnTo>
                  <a:pt x="394476" y="1794715"/>
                </a:lnTo>
                <a:lnTo>
                  <a:pt x="394187" y="1795040"/>
                </a:lnTo>
                <a:lnTo>
                  <a:pt x="394079" y="1795328"/>
                </a:lnTo>
                <a:lnTo>
                  <a:pt x="393791" y="1795544"/>
                </a:lnTo>
                <a:lnTo>
                  <a:pt x="393791" y="1796409"/>
                </a:lnTo>
                <a:lnTo>
                  <a:pt x="393106" y="1797022"/>
                </a:lnTo>
                <a:lnTo>
                  <a:pt x="392997" y="1797310"/>
                </a:lnTo>
                <a:lnTo>
                  <a:pt x="392709" y="1797635"/>
                </a:lnTo>
                <a:lnTo>
                  <a:pt x="392709" y="1797923"/>
                </a:lnTo>
                <a:lnTo>
                  <a:pt x="392493" y="1798031"/>
                </a:lnTo>
                <a:lnTo>
                  <a:pt x="391808" y="1798031"/>
                </a:lnTo>
                <a:lnTo>
                  <a:pt x="391303" y="1798427"/>
                </a:lnTo>
                <a:lnTo>
                  <a:pt x="391303" y="1799617"/>
                </a:lnTo>
                <a:lnTo>
                  <a:pt x="390221" y="1800410"/>
                </a:lnTo>
                <a:lnTo>
                  <a:pt x="390221" y="1801311"/>
                </a:lnTo>
                <a:lnTo>
                  <a:pt x="390005" y="1801527"/>
                </a:lnTo>
                <a:lnTo>
                  <a:pt x="389608" y="1801419"/>
                </a:lnTo>
                <a:lnTo>
                  <a:pt x="388815" y="1802104"/>
                </a:lnTo>
                <a:lnTo>
                  <a:pt x="388815" y="1802428"/>
                </a:lnTo>
                <a:lnTo>
                  <a:pt x="388418" y="1802716"/>
                </a:lnTo>
                <a:lnTo>
                  <a:pt x="388418" y="1802932"/>
                </a:lnTo>
                <a:lnTo>
                  <a:pt x="388021" y="1803257"/>
                </a:lnTo>
                <a:lnTo>
                  <a:pt x="388021" y="1803545"/>
                </a:lnTo>
                <a:lnTo>
                  <a:pt x="388707" y="1804158"/>
                </a:lnTo>
                <a:lnTo>
                  <a:pt x="388634" y="1805636"/>
                </a:lnTo>
                <a:lnTo>
                  <a:pt x="388923" y="1805960"/>
                </a:lnTo>
                <a:lnTo>
                  <a:pt x="388923" y="1806825"/>
                </a:lnTo>
                <a:lnTo>
                  <a:pt x="388526" y="1807149"/>
                </a:lnTo>
                <a:lnTo>
                  <a:pt x="388418" y="1809528"/>
                </a:lnTo>
                <a:lnTo>
                  <a:pt x="388130" y="1809744"/>
                </a:lnTo>
                <a:lnTo>
                  <a:pt x="388021" y="1810032"/>
                </a:lnTo>
                <a:lnTo>
                  <a:pt x="387228" y="1810717"/>
                </a:lnTo>
                <a:lnTo>
                  <a:pt x="386832" y="1810717"/>
                </a:lnTo>
                <a:lnTo>
                  <a:pt x="386038" y="1811438"/>
                </a:lnTo>
                <a:lnTo>
                  <a:pt x="385930" y="1811726"/>
                </a:lnTo>
                <a:lnTo>
                  <a:pt x="385642" y="1812015"/>
                </a:lnTo>
                <a:lnTo>
                  <a:pt x="385822" y="1812231"/>
                </a:lnTo>
                <a:lnTo>
                  <a:pt x="386146" y="1812231"/>
                </a:lnTo>
                <a:lnTo>
                  <a:pt x="386615" y="1812627"/>
                </a:lnTo>
                <a:lnTo>
                  <a:pt x="386543" y="1813240"/>
                </a:lnTo>
                <a:lnTo>
                  <a:pt x="386219" y="1813528"/>
                </a:lnTo>
                <a:lnTo>
                  <a:pt x="386219" y="1813853"/>
                </a:lnTo>
                <a:lnTo>
                  <a:pt x="385822" y="1814141"/>
                </a:lnTo>
                <a:lnTo>
                  <a:pt x="385822" y="1814429"/>
                </a:lnTo>
                <a:lnTo>
                  <a:pt x="385533" y="1814754"/>
                </a:lnTo>
                <a:lnTo>
                  <a:pt x="385425" y="1815835"/>
                </a:lnTo>
                <a:lnTo>
                  <a:pt x="385029" y="1816159"/>
                </a:lnTo>
                <a:lnTo>
                  <a:pt x="385029" y="1817349"/>
                </a:lnTo>
                <a:lnTo>
                  <a:pt x="384632" y="1817637"/>
                </a:lnTo>
                <a:lnTo>
                  <a:pt x="384632" y="1819151"/>
                </a:lnTo>
                <a:lnTo>
                  <a:pt x="384235" y="1819439"/>
                </a:lnTo>
                <a:lnTo>
                  <a:pt x="384235" y="1819944"/>
                </a:lnTo>
                <a:lnTo>
                  <a:pt x="383839" y="1820232"/>
                </a:lnTo>
                <a:lnTo>
                  <a:pt x="383839" y="1821097"/>
                </a:lnTo>
                <a:lnTo>
                  <a:pt x="383442" y="1821385"/>
                </a:lnTo>
                <a:lnTo>
                  <a:pt x="383442" y="1822286"/>
                </a:lnTo>
                <a:lnTo>
                  <a:pt x="383045" y="1822611"/>
                </a:lnTo>
                <a:lnTo>
                  <a:pt x="383045" y="1823187"/>
                </a:lnTo>
                <a:lnTo>
                  <a:pt x="381639" y="1824304"/>
                </a:lnTo>
                <a:lnTo>
                  <a:pt x="381639" y="1824593"/>
                </a:lnTo>
                <a:lnTo>
                  <a:pt x="380666" y="1825386"/>
                </a:lnTo>
                <a:lnTo>
                  <a:pt x="380557" y="1826611"/>
                </a:lnTo>
                <a:lnTo>
                  <a:pt x="380846" y="1826899"/>
                </a:lnTo>
                <a:lnTo>
                  <a:pt x="380846" y="1827512"/>
                </a:lnTo>
                <a:lnTo>
                  <a:pt x="381170" y="1827800"/>
                </a:lnTo>
                <a:lnTo>
                  <a:pt x="381170" y="1828089"/>
                </a:lnTo>
                <a:lnTo>
                  <a:pt x="381459" y="1828413"/>
                </a:lnTo>
                <a:lnTo>
                  <a:pt x="381351" y="1831404"/>
                </a:lnTo>
                <a:lnTo>
                  <a:pt x="381675" y="1831693"/>
                </a:lnTo>
                <a:lnTo>
                  <a:pt x="381675" y="1832017"/>
                </a:lnTo>
                <a:lnTo>
                  <a:pt x="381279" y="1832305"/>
                </a:lnTo>
                <a:lnTo>
                  <a:pt x="381279" y="1832594"/>
                </a:lnTo>
                <a:lnTo>
                  <a:pt x="380882" y="1832918"/>
                </a:lnTo>
                <a:lnTo>
                  <a:pt x="380882" y="1833098"/>
                </a:lnTo>
                <a:lnTo>
                  <a:pt x="380557" y="1833423"/>
                </a:lnTo>
                <a:lnTo>
                  <a:pt x="380882" y="1833819"/>
                </a:lnTo>
                <a:lnTo>
                  <a:pt x="380882" y="1833999"/>
                </a:lnTo>
                <a:lnTo>
                  <a:pt x="381459" y="1834720"/>
                </a:lnTo>
                <a:lnTo>
                  <a:pt x="381459" y="1835008"/>
                </a:lnTo>
                <a:lnTo>
                  <a:pt x="381747" y="1835333"/>
                </a:lnTo>
                <a:lnTo>
                  <a:pt x="381675" y="1837387"/>
                </a:lnTo>
                <a:lnTo>
                  <a:pt x="381351" y="1837603"/>
                </a:lnTo>
                <a:lnTo>
                  <a:pt x="381279" y="1839405"/>
                </a:lnTo>
                <a:lnTo>
                  <a:pt x="381567" y="1839694"/>
                </a:lnTo>
                <a:lnTo>
                  <a:pt x="381567" y="1840306"/>
                </a:lnTo>
                <a:lnTo>
                  <a:pt x="381856" y="1840595"/>
                </a:lnTo>
                <a:lnTo>
                  <a:pt x="381856" y="1841496"/>
                </a:lnTo>
                <a:lnTo>
                  <a:pt x="382180" y="1841784"/>
                </a:lnTo>
                <a:lnTo>
                  <a:pt x="382180" y="1842108"/>
                </a:lnTo>
                <a:lnTo>
                  <a:pt x="382469" y="1842505"/>
                </a:lnTo>
                <a:lnTo>
                  <a:pt x="382469" y="1842685"/>
                </a:lnTo>
                <a:lnTo>
                  <a:pt x="382973" y="1843190"/>
                </a:lnTo>
                <a:lnTo>
                  <a:pt x="383550" y="1843298"/>
                </a:lnTo>
                <a:lnTo>
                  <a:pt x="384380" y="1843982"/>
                </a:lnTo>
                <a:lnTo>
                  <a:pt x="384271" y="1845784"/>
                </a:lnTo>
                <a:lnTo>
                  <a:pt x="384163" y="1845965"/>
                </a:lnTo>
                <a:lnTo>
                  <a:pt x="383767" y="1845893"/>
                </a:lnTo>
                <a:lnTo>
                  <a:pt x="383262" y="1846361"/>
                </a:lnTo>
                <a:lnTo>
                  <a:pt x="383767" y="1846794"/>
                </a:lnTo>
                <a:lnTo>
                  <a:pt x="384055" y="1846866"/>
                </a:lnTo>
                <a:lnTo>
                  <a:pt x="384271" y="1846974"/>
                </a:lnTo>
                <a:lnTo>
                  <a:pt x="384163" y="1849677"/>
                </a:lnTo>
                <a:lnTo>
                  <a:pt x="383767" y="1849965"/>
                </a:lnTo>
                <a:lnTo>
                  <a:pt x="383767" y="1850181"/>
                </a:lnTo>
                <a:lnTo>
                  <a:pt x="383586" y="1850362"/>
                </a:lnTo>
                <a:lnTo>
                  <a:pt x="382865" y="1850362"/>
                </a:lnTo>
                <a:lnTo>
                  <a:pt x="382793" y="1850470"/>
                </a:lnTo>
                <a:lnTo>
                  <a:pt x="382685" y="1851371"/>
                </a:lnTo>
                <a:lnTo>
                  <a:pt x="382469" y="1851443"/>
                </a:lnTo>
                <a:lnTo>
                  <a:pt x="382180" y="1851443"/>
                </a:lnTo>
                <a:lnTo>
                  <a:pt x="381675" y="1850974"/>
                </a:lnTo>
                <a:lnTo>
                  <a:pt x="381892" y="1847767"/>
                </a:lnTo>
                <a:lnTo>
                  <a:pt x="381675" y="1847550"/>
                </a:lnTo>
                <a:lnTo>
                  <a:pt x="381098" y="1847550"/>
                </a:lnTo>
                <a:lnTo>
                  <a:pt x="380702" y="1847875"/>
                </a:lnTo>
                <a:lnTo>
                  <a:pt x="380377" y="1847767"/>
                </a:lnTo>
                <a:lnTo>
                  <a:pt x="379980" y="1848091"/>
                </a:lnTo>
                <a:lnTo>
                  <a:pt x="379692" y="1848091"/>
                </a:lnTo>
                <a:lnTo>
                  <a:pt x="379295" y="1848379"/>
                </a:lnTo>
                <a:lnTo>
                  <a:pt x="378971" y="1848379"/>
                </a:lnTo>
                <a:lnTo>
                  <a:pt x="378574" y="1848560"/>
                </a:lnTo>
                <a:lnTo>
                  <a:pt x="378502" y="1848487"/>
                </a:lnTo>
                <a:lnTo>
                  <a:pt x="378502" y="1848163"/>
                </a:lnTo>
                <a:lnTo>
                  <a:pt x="378286" y="1847983"/>
                </a:lnTo>
                <a:lnTo>
                  <a:pt x="378178" y="1848163"/>
                </a:lnTo>
                <a:lnTo>
                  <a:pt x="378105" y="1848776"/>
                </a:lnTo>
                <a:lnTo>
                  <a:pt x="378394" y="1849064"/>
                </a:lnTo>
                <a:lnTo>
                  <a:pt x="378394" y="1850578"/>
                </a:lnTo>
                <a:lnTo>
                  <a:pt x="376988" y="1851695"/>
                </a:lnTo>
                <a:lnTo>
                  <a:pt x="376916" y="1852560"/>
                </a:lnTo>
                <a:lnTo>
                  <a:pt x="377889" y="1853461"/>
                </a:lnTo>
                <a:lnTo>
                  <a:pt x="377817" y="1854362"/>
                </a:lnTo>
                <a:lnTo>
                  <a:pt x="377492" y="1854650"/>
                </a:lnTo>
                <a:lnTo>
                  <a:pt x="377420" y="1856452"/>
                </a:lnTo>
                <a:lnTo>
                  <a:pt x="377096" y="1856777"/>
                </a:lnTo>
                <a:lnTo>
                  <a:pt x="377024" y="1857245"/>
                </a:lnTo>
                <a:lnTo>
                  <a:pt x="376699" y="1857570"/>
                </a:lnTo>
                <a:lnTo>
                  <a:pt x="376699" y="1857858"/>
                </a:lnTo>
                <a:lnTo>
                  <a:pt x="377024" y="1858146"/>
                </a:lnTo>
                <a:lnTo>
                  <a:pt x="376916" y="1859948"/>
                </a:lnTo>
                <a:lnTo>
                  <a:pt x="376519" y="1860237"/>
                </a:lnTo>
                <a:lnTo>
                  <a:pt x="376519" y="1861750"/>
                </a:lnTo>
                <a:lnTo>
                  <a:pt x="376807" y="1862039"/>
                </a:lnTo>
                <a:lnTo>
                  <a:pt x="376807" y="1862363"/>
                </a:lnTo>
                <a:lnTo>
                  <a:pt x="377132" y="1862651"/>
                </a:lnTo>
                <a:lnTo>
                  <a:pt x="377024" y="1864742"/>
                </a:lnTo>
                <a:lnTo>
                  <a:pt x="377312" y="1865066"/>
                </a:lnTo>
                <a:lnTo>
                  <a:pt x="377312" y="1865643"/>
                </a:lnTo>
                <a:lnTo>
                  <a:pt x="376843" y="1866039"/>
                </a:lnTo>
                <a:lnTo>
                  <a:pt x="376122" y="1866039"/>
                </a:lnTo>
                <a:lnTo>
                  <a:pt x="375726" y="1866363"/>
                </a:lnTo>
                <a:lnTo>
                  <a:pt x="375437" y="1866255"/>
                </a:lnTo>
                <a:lnTo>
                  <a:pt x="375041" y="1866544"/>
                </a:lnTo>
                <a:lnTo>
                  <a:pt x="374428" y="1866544"/>
                </a:lnTo>
                <a:lnTo>
                  <a:pt x="374211" y="1866652"/>
                </a:lnTo>
                <a:lnTo>
                  <a:pt x="374211" y="1866940"/>
                </a:lnTo>
                <a:lnTo>
                  <a:pt x="374536" y="1867264"/>
                </a:lnTo>
                <a:lnTo>
                  <a:pt x="374428" y="1869030"/>
                </a:lnTo>
                <a:lnTo>
                  <a:pt x="374139" y="1869355"/>
                </a:lnTo>
                <a:lnTo>
                  <a:pt x="374031" y="1871157"/>
                </a:lnTo>
                <a:lnTo>
                  <a:pt x="373634" y="1871337"/>
                </a:lnTo>
                <a:lnTo>
                  <a:pt x="373634" y="1872202"/>
                </a:lnTo>
                <a:lnTo>
                  <a:pt x="373238" y="1872490"/>
                </a:lnTo>
                <a:lnTo>
                  <a:pt x="373238" y="1873103"/>
                </a:lnTo>
                <a:lnTo>
                  <a:pt x="372841" y="1873391"/>
                </a:lnTo>
                <a:lnTo>
                  <a:pt x="372841" y="1873716"/>
                </a:lnTo>
                <a:lnTo>
                  <a:pt x="372553" y="1874004"/>
                </a:lnTo>
                <a:lnTo>
                  <a:pt x="372444" y="1875121"/>
                </a:lnTo>
                <a:lnTo>
                  <a:pt x="372733" y="1875518"/>
                </a:lnTo>
                <a:lnTo>
                  <a:pt x="372733" y="1876311"/>
                </a:lnTo>
                <a:lnTo>
                  <a:pt x="372228" y="1876815"/>
                </a:lnTo>
                <a:lnTo>
                  <a:pt x="371831" y="1876815"/>
                </a:lnTo>
                <a:lnTo>
                  <a:pt x="371651" y="1876923"/>
                </a:lnTo>
                <a:lnTo>
                  <a:pt x="371543" y="1879806"/>
                </a:lnTo>
                <a:lnTo>
                  <a:pt x="372156" y="1880491"/>
                </a:lnTo>
                <a:lnTo>
                  <a:pt x="372156" y="1881104"/>
                </a:lnTo>
                <a:lnTo>
                  <a:pt x="371940" y="1881212"/>
                </a:lnTo>
                <a:lnTo>
                  <a:pt x="370966" y="1881212"/>
                </a:lnTo>
                <a:lnTo>
                  <a:pt x="369776" y="1882077"/>
                </a:lnTo>
                <a:lnTo>
                  <a:pt x="369668" y="1883591"/>
                </a:lnTo>
                <a:lnTo>
                  <a:pt x="369560" y="1883771"/>
                </a:lnTo>
                <a:lnTo>
                  <a:pt x="368875" y="1883699"/>
                </a:lnTo>
                <a:lnTo>
                  <a:pt x="367973" y="1884384"/>
                </a:lnTo>
                <a:lnTo>
                  <a:pt x="367973" y="1884708"/>
                </a:lnTo>
                <a:lnTo>
                  <a:pt x="367576" y="1884996"/>
                </a:lnTo>
                <a:lnTo>
                  <a:pt x="367576" y="1885285"/>
                </a:lnTo>
                <a:lnTo>
                  <a:pt x="366675" y="1886005"/>
                </a:lnTo>
                <a:lnTo>
                  <a:pt x="366387" y="1886005"/>
                </a:lnTo>
                <a:lnTo>
                  <a:pt x="366170" y="1886078"/>
                </a:lnTo>
                <a:lnTo>
                  <a:pt x="366170" y="1886402"/>
                </a:lnTo>
                <a:lnTo>
                  <a:pt x="365088" y="1887303"/>
                </a:lnTo>
                <a:lnTo>
                  <a:pt x="365088" y="1888096"/>
                </a:lnTo>
                <a:lnTo>
                  <a:pt x="364692" y="1888384"/>
                </a:lnTo>
                <a:lnTo>
                  <a:pt x="364475" y="1893790"/>
                </a:lnTo>
                <a:lnTo>
                  <a:pt x="364079" y="1893970"/>
                </a:lnTo>
                <a:lnTo>
                  <a:pt x="364079" y="1895160"/>
                </a:lnTo>
                <a:lnTo>
                  <a:pt x="363899" y="1895376"/>
                </a:lnTo>
                <a:lnTo>
                  <a:pt x="363574" y="1895376"/>
                </a:lnTo>
                <a:lnTo>
                  <a:pt x="362673" y="1896061"/>
                </a:lnTo>
                <a:lnTo>
                  <a:pt x="362600" y="1897466"/>
                </a:lnTo>
                <a:lnTo>
                  <a:pt x="362889" y="1897863"/>
                </a:lnTo>
                <a:lnTo>
                  <a:pt x="362889" y="1898079"/>
                </a:lnTo>
                <a:lnTo>
                  <a:pt x="363177" y="1898367"/>
                </a:lnTo>
                <a:lnTo>
                  <a:pt x="363177" y="1898656"/>
                </a:lnTo>
                <a:lnTo>
                  <a:pt x="362997" y="1898872"/>
                </a:lnTo>
                <a:lnTo>
                  <a:pt x="362673" y="1898583"/>
                </a:lnTo>
                <a:lnTo>
                  <a:pt x="361987" y="1898583"/>
                </a:lnTo>
                <a:lnTo>
                  <a:pt x="361194" y="1899160"/>
                </a:lnTo>
                <a:lnTo>
                  <a:pt x="361086" y="1899485"/>
                </a:lnTo>
                <a:lnTo>
                  <a:pt x="360798" y="1899773"/>
                </a:lnTo>
                <a:lnTo>
                  <a:pt x="360798" y="1900061"/>
                </a:lnTo>
                <a:lnTo>
                  <a:pt x="359499" y="1901070"/>
                </a:lnTo>
                <a:lnTo>
                  <a:pt x="359211" y="1901070"/>
                </a:lnTo>
                <a:lnTo>
                  <a:pt x="358886" y="1901359"/>
                </a:lnTo>
                <a:lnTo>
                  <a:pt x="358201" y="1901287"/>
                </a:lnTo>
                <a:lnTo>
                  <a:pt x="357084" y="1902151"/>
                </a:lnTo>
                <a:lnTo>
                  <a:pt x="356398" y="1902079"/>
                </a:lnTo>
                <a:lnTo>
                  <a:pt x="356290" y="1901971"/>
                </a:lnTo>
                <a:lnTo>
                  <a:pt x="356290" y="1901683"/>
                </a:lnTo>
                <a:lnTo>
                  <a:pt x="355822" y="1901178"/>
                </a:lnTo>
                <a:lnTo>
                  <a:pt x="354127" y="1901070"/>
                </a:lnTo>
                <a:lnTo>
                  <a:pt x="353802" y="1900782"/>
                </a:lnTo>
                <a:lnTo>
                  <a:pt x="353117" y="1900782"/>
                </a:lnTo>
                <a:lnTo>
                  <a:pt x="352612" y="1901178"/>
                </a:lnTo>
                <a:lnTo>
                  <a:pt x="352612" y="1901467"/>
                </a:lnTo>
                <a:lnTo>
                  <a:pt x="352829" y="1901575"/>
                </a:lnTo>
                <a:lnTo>
                  <a:pt x="353117" y="1901683"/>
                </a:lnTo>
                <a:lnTo>
                  <a:pt x="353334" y="1901755"/>
                </a:lnTo>
                <a:lnTo>
                  <a:pt x="353225" y="1902079"/>
                </a:lnTo>
                <a:lnTo>
                  <a:pt x="353622" y="1902368"/>
                </a:lnTo>
                <a:lnTo>
                  <a:pt x="353514" y="1902692"/>
                </a:lnTo>
                <a:lnTo>
                  <a:pt x="353838" y="1902980"/>
                </a:lnTo>
                <a:lnTo>
                  <a:pt x="353838" y="1903269"/>
                </a:lnTo>
                <a:lnTo>
                  <a:pt x="355894" y="1905359"/>
                </a:lnTo>
                <a:lnTo>
                  <a:pt x="356326" y="1905359"/>
                </a:lnTo>
                <a:lnTo>
                  <a:pt x="356615" y="1905683"/>
                </a:lnTo>
                <a:lnTo>
                  <a:pt x="358021" y="1905756"/>
                </a:lnTo>
                <a:lnTo>
                  <a:pt x="358310" y="1905467"/>
                </a:lnTo>
                <a:lnTo>
                  <a:pt x="358634" y="1905467"/>
                </a:lnTo>
                <a:lnTo>
                  <a:pt x="359031" y="1905179"/>
                </a:lnTo>
                <a:lnTo>
                  <a:pt x="359319" y="1905179"/>
                </a:lnTo>
                <a:lnTo>
                  <a:pt x="359499" y="1905071"/>
                </a:lnTo>
                <a:lnTo>
                  <a:pt x="359499" y="1904782"/>
                </a:lnTo>
                <a:lnTo>
                  <a:pt x="359896" y="1904458"/>
                </a:lnTo>
                <a:lnTo>
                  <a:pt x="359896" y="1904170"/>
                </a:lnTo>
                <a:lnTo>
                  <a:pt x="360112" y="1904062"/>
                </a:lnTo>
                <a:lnTo>
                  <a:pt x="360401" y="1904062"/>
                </a:lnTo>
                <a:lnTo>
                  <a:pt x="360725" y="1904386"/>
                </a:lnTo>
                <a:lnTo>
                  <a:pt x="361014" y="1904458"/>
                </a:lnTo>
                <a:lnTo>
                  <a:pt x="361411" y="1904062"/>
                </a:lnTo>
                <a:lnTo>
                  <a:pt x="362420" y="1904170"/>
                </a:lnTo>
                <a:lnTo>
                  <a:pt x="363610" y="1905287"/>
                </a:lnTo>
                <a:lnTo>
                  <a:pt x="363502" y="1906476"/>
                </a:lnTo>
                <a:lnTo>
                  <a:pt x="363826" y="1906765"/>
                </a:lnTo>
                <a:lnTo>
                  <a:pt x="363826" y="1907666"/>
                </a:lnTo>
                <a:lnTo>
                  <a:pt x="364115" y="1907954"/>
                </a:lnTo>
                <a:lnTo>
                  <a:pt x="363718" y="1908278"/>
                </a:lnTo>
                <a:lnTo>
                  <a:pt x="363718" y="1908567"/>
                </a:lnTo>
                <a:lnTo>
                  <a:pt x="363899" y="1908747"/>
                </a:lnTo>
                <a:lnTo>
                  <a:pt x="364223" y="1908747"/>
                </a:lnTo>
                <a:lnTo>
                  <a:pt x="364403" y="1908855"/>
                </a:lnTo>
                <a:lnTo>
                  <a:pt x="364331" y="1909756"/>
                </a:lnTo>
                <a:lnTo>
                  <a:pt x="364728" y="1910044"/>
                </a:lnTo>
                <a:lnTo>
                  <a:pt x="364620" y="1910369"/>
                </a:lnTo>
                <a:lnTo>
                  <a:pt x="366603" y="1912243"/>
                </a:lnTo>
                <a:lnTo>
                  <a:pt x="366603" y="1912567"/>
                </a:lnTo>
                <a:lnTo>
                  <a:pt x="366927" y="1912855"/>
                </a:lnTo>
                <a:lnTo>
                  <a:pt x="366819" y="1913468"/>
                </a:lnTo>
                <a:lnTo>
                  <a:pt x="367216" y="1913756"/>
                </a:lnTo>
                <a:lnTo>
                  <a:pt x="367216" y="1914081"/>
                </a:lnTo>
                <a:lnTo>
                  <a:pt x="367504" y="1914369"/>
                </a:lnTo>
                <a:lnTo>
                  <a:pt x="367432" y="1915847"/>
                </a:lnTo>
                <a:lnTo>
                  <a:pt x="367721" y="1916171"/>
                </a:lnTo>
                <a:lnTo>
                  <a:pt x="367721" y="1917649"/>
                </a:lnTo>
                <a:lnTo>
                  <a:pt x="368009" y="1917973"/>
                </a:lnTo>
                <a:lnTo>
                  <a:pt x="368009" y="1918550"/>
                </a:lnTo>
                <a:lnTo>
                  <a:pt x="368334" y="1918874"/>
                </a:lnTo>
                <a:lnTo>
                  <a:pt x="368226" y="1919163"/>
                </a:lnTo>
                <a:lnTo>
                  <a:pt x="368622" y="1919487"/>
                </a:lnTo>
                <a:lnTo>
                  <a:pt x="368514" y="1920676"/>
                </a:lnTo>
                <a:lnTo>
                  <a:pt x="368839" y="1920965"/>
                </a:lnTo>
                <a:lnTo>
                  <a:pt x="368839" y="1921577"/>
                </a:lnTo>
                <a:lnTo>
                  <a:pt x="369127" y="1921866"/>
                </a:lnTo>
                <a:lnTo>
                  <a:pt x="369019" y="1923956"/>
                </a:lnTo>
                <a:lnTo>
                  <a:pt x="368730" y="1924280"/>
                </a:lnTo>
                <a:lnTo>
                  <a:pt x="368730" y="1924857"/>
                </a:lnTo>
                <a:lnTo>
                  <a:pt x="368334" y="1925181"/>
                </a:lnTo>
                <a:lnTo>
                  <a:pt x="368334" y="1925470"/>
                </a:lnTo>
                <a:lnTo>
                  <a:pt x="367937" y="1925650"/>
                </a:lnTo>
                <a:lnTo>
                  <a:pt x="367937" y="1926299"/>
                </a:lnTo>
                <a:lnTo>
                  <a:pt x="367540" y="1926623"/>
                </a:lnTo>
                <a:lnTo>
                  <a:pt x="367540" y="1926911"/>
                </a:lnTo>
                <a:lnTo>
                  <a:pt x="366531" y="1927812"/>
                </a:lnTo>
                <a:lnTo>
                  <a:pt x="366459" y="1928605"/>
                </a:lnTo>
                <a:lnTo>
                  <a:pt x="365738" y="1929218"/>
                </a:lnTo>
                <a:lnTo>
                  <a:pt x="365738" y="1929506"/>
                </a:lnTo>
                <a:lnTo>
                  <a:pt x="365449" y="1929794"/>
                </a:lnTo>
                <a:lnTo>
                  <a:pt x="365341" y="1930119"/>
                </a:lnTo>
                <a:lnTo>
                  <a:pt x="364836" y="1930515"/>
                </a:lnTo>
                <a:lnTo>
                  <a:pt x="364548" y="1930515"/>
                </a:lnTo>
                <a:lnTo>
                  <a:pt x="364367" y="1930623"/>
                </a:lnTo>
                <a:lnTo>
                  <a:pt x="364367" y="1930912"/>
                </a:lnTo>
                <a:lnTo>
                  <a:pt x="363971" y="1931200"/>
                </a:lnTo>
                <a:lnTo>
                  <a:pt x="363971" y="1931524"/>
                </a:lnTo>
                <a:lnTo>
                  <a:pt x="362564" y="1932606"/>
                </a:lnTo>
                <a:lnTo>
                  <a:pt x="362564" y="1933507"/>
                </a:lnTo>
                <a:lnTo>
                  <a:pt x="361447" y="1934299"/>
                </a:lnTo>
                <a:lnTo>
                  <a:pt x="361447" y="1934912"/>
                </a:lnTo>
                <a:lnTo>
                  <a:pt x="361266" y="1935128"/>
                </a:lnTo>
                <a:lnTo>
                  <a:pt x="360870" y="1935128"/>
                </a:lnTo>
                <a:lnTo>
                  <a:pt x="360545" y="1935309"/>
                </a:lnTo>
                <a:lnTo>
                  <a:pt x="360257" y="1935309"/>
                </a:lnTo>
                <a:lnTo>
                  <a:pt x="359355" y="1935993"/>
                </a:lnTo>
                <a:lnTo>
                  <a:pt x="359283" y="1938408"/>
                </a:lnTo>
                <a:lnTo>
                  <a:pt x="359067" y="1938516"/>
                </a:lnTo>
                <a:lnTo>
                  <a:pt x="358670" y="1938516"/>
                </a:lnTo>
                <a:lnTo>
                  <a:pt x="357697" y="1939309"/>
                </a:lnTo>
                <a:lnTo>
                  <a:pt x="357264" y="1939309"/>
                </a:lnTo>
                <a:lnTo>
                  <a:pt x="356290" y="1940174"/>
                </a:lnTo>
                <a:lnTo>
                  <a:pt x="355569" y="1940102"/>
                </a:lnTo>
                <a:lnTo>
                  <a:pt x="353694" y="1941688"/>
                </a:lnTo>
                <a:lnTo>
                  <a:pt x="353586" y="1941976"/>
                </a:lnTo>
                <a:lnTo>
                  <a:pt x="353478" y="1942084"/>
                </a:lnTo>
                <a:lnTo>
                  <a:pt x="353081" y="1942084"/>
                </a:lnTo>
                <a:lnTo>
                  <a:pt x="351711" y="1943201"/>
                </a:lnTo>
                <a:lnTo>
                  <a:pt x="351386" y="1943201"/>
                </a:lnTo>
                <a:lnTo>
                  <a:pt x="350990" y="1943490"/>
                </a:lnTo>
                <a:lnTo>
                  <a:pt x="350701" y="1943382"/>
                </a:lnTo>
                <a:lnTo>
                  <a:pt x="350016" y="1943994"/>
                </a:lnTo>
                <a:lnTo>
                  <a:pt x="347600" y="1943886"/>
                </a:lnTo>
                <a:lnTo>
                  <a:pt x="347312" y="1944211"/>
                </a:lnTo>
                <a:lnTo>
                  <a:pt x="346591" y="1944102"/>
                </a:lnTo>
                <a:lnTo>
                  <a:pt x="346302" y="1943814"/>
                </a:lnTo>
                <a:lnTo>
                  <a:pt x="345617" y="1943814"/>
                </a:lnTo>
                <a:lnTo>
                  <a:pt x="345293" y="1943490"/>
                </a:lnTo>
                <a:lnTo>
                  <a:pt x="344607" y="1943418"/>
                </a:lnTo>
                <a:lnTo>
                  <a:pt x="344211" y="1943093"/>
                </a:lnTo>
                <a:lnTo>
                  <a:pt x="343201" y="1943093"/>
                </a:lnTo>
                <a:lnTo>
                  <a:pt x="342913" y="1943310"/>
                </a:lnTo>
                <a:lnTo>
                  <a:pt x="341903" y="1943310"/>
                </a:lnTo>
                <a:lnTo>
                  <a:pt x="341218" y="1942589"/>
                </a:lnTo>
                <a:lnTo>
                  <a:pt x="339523" y="1942589"/>
                </a:lnTo>
                <a:lnTo>
                  <a:pt x="339235" y="1942913"/>
                </a:lnTo>
                <a:lnTo>
                  <a:pt x="338838" y="1942805"/>
                </a:lnTo>
                <a:lnTo>
                  <a:pt x="338117" y="1943418"/>
                </a:lnTo>
                <a:lnTo>
                  <a:pt x="335413" y="1943201"/>
                </a:lnTo>
                <a:lnTo>
                  <a:pt x="335124" y="1942913"/>
                </a:lnTo>
                <a:lnTo>
                  <a:pt x="333429" y="1942805"/>
                </a:lnTo>
                <a:lnTo>
                  <a:pt x="332528" y="1943490"/>
                </a:lnTo>
                <a:lnTo>
                  <a:pt x="332528" y="1943814"/>
                </a:lnTo>
                <a:lnTo>
                  <a:pt x="331663" y="1944499"/>
                </a:lnTo>
                <a:lnTo>
                  <a:pt x="331050" y="1944499"/>
                </a:lnTo>
                <a:lnTo>
                  <a:pt x="330653" y="1944787"/>
                </a:lnTo>
                <a:lnTo>
                  <a:pt x="330365" y="1944787"/>
                </a:lnTo>
                <a:lnTo>
                  <a:pt x="329247" y="1945616"/>
                </a:lnTo>
                <a:lnTo>
                  <a:pt x="328850" y="1945616"/>
                </a:lnTo>
                <a:lnTo>
                  <a:pt x="328345" y="1946013"/>
                </a:lnTo>
                <a:lnTo>
                  <a:pt x="328345" y="1946301"/>
                </a:lnTo>
                <a:lnTo>
                  <a:pt x="328057" y="1946589"/>
                </a:lnTo>
                <a:lnTo>
                  <a:pt x="327949" y="1946914"/>
                </a:lnTo>
                <a:lnTo>
                  <a:pt x="326362" y="1948103"/>
                </a:lnTo>
                <a:lnTo>
                  <a:pt x="326074" y="1948103"/>
                </a:lnTo>
                <a:lnTo>
                  <a:pt x="325749" y="1948427"/>
                </a:lnTo>
                <a:lnTo>
                  <a:pt x="324667" y="1948319"/>
                </a:lnTo>
                <a:lnTo>
                  <a:pt x="324379" y="1948607"/>
                </a:lnTo>
                <a:lnTo>
                  <a:pt x="324054" y="1948319"/>
                </a:lnTo>
                <a:lnTo>
                  <a:pt x="323658" y="1948319"/>
                </a:lnTo>
                <a:lnTo>
                  <a:pt x="323369" y="1947995"/>
                </a:lnTo>
                <a:lnTo>
                  <a:pt x="322360" y="1947923"/>
                </a:lnTo>
                <a:lnTo>
                  <a:pt x="321963" y="1948211"/>
                </a:lnTo>
                <a:lnTo>
                  <a:pt x="321242" y="1948103"/>
                </a:lnTo>
                <a:lnTo>
                  <a:pt x="320953" y="1948427"/>
                </a:lnTo>
                <a:lnTo>
                  <a:pt x="318970" y="1948319"/>
                </a:lnTo>
                <a:lnTo>
                  <a:pt x="318574" y="1948607"/>
                </a:lnTo>
                <a:lnTo>
                  <a:pt x="317564" y="1948535"/>
                </a:lnTo>
                <a:lnTo>
                  <a:pt x="317275" y="1948211"/>
                </a:lnTo>
                <a:lnTo>
                  <a:pt x="316879" y="1948211"/>
                </a:lnTo>
                <a:lnTo>
                  <a:pt x="316554" y="1947923"/>
                </a:lnTo>
                <a:lnTo>
                  <a:pt x="316266" y="1947923"/>
                </a:lnTo>
                <a:lnTo>
                  <a:pt x="315581" y="1947202"/>
                </a:lnTo>
                <a:lnTo>
                  <a:pt x="315256" y="1947202"/>
                </a:lnTo>
                <a:lnTo>
                  <a:pt x="314968" y="1946914"/>
                </a:lnTo>
                <a:lnTo>
                  <a:pt x="314571" y="1946914"/>
                </a:lnTo>
                <a:lnTo>
                  <a:pt x="314283" y="1946625"/>
                </a:lnTo>
                <a:lnTo>
                  <a:pt x="313958" y="1946517"/>
                </a:lnTo>
                <a:lnTo>
                  <a:pt x="313561" y="1946229"/>
                </a:lnTo>
                <a:lnTo>
                  <a:pt x="313273" y="1946229"/>
                </a:lnTo>
                <a:lnTo>
                  <a:pt x="311975" y="1945003"/>
                </a:lnTo>
                <a:lnTo>
                  <a:pt x="311362" y="1944931"/>
                </a:lnTo>
                <a:lnTo>
                  <a:pt x="310965" y="1944607"/>
                </a:lnTo>
                <a:lnTo>
                  <a:pt x="310677" y="1944607"/>
                </a:lnTo>
                <a:lnTo>
                  <a:pt x="310172" y="1944138"/>
                </a:lnTo>
                <a:lnTo>
                  <a:pt x="310172" y="1943814"/>
                </a:lnTo>
                <a:lnTo>
                  <a:pt x="309884" y="1943526"/>
                </a:lnTo>
                <a:lnTo>
                  <a:pt x="309884" y="1943237"/>
                </a:lnTo>
                <a:lnTo>
                  <a:pt x="309559" y="1942913"/>
                </a:lnTo>
                <a:lnTo>
                  <a:pt x="309667" y="1941111"/>
                </a:lnTo>
                <a:lnTo>
                  <a:pt x="309379" y="1940823"/>
                </a:lnTo>
                <a:lnTo>
                  <a:pt x="309379" y="1939633"/>
                </a:lnTo>
                <a:lnTo>
                  <a:pt x="309775" y="1939309"/>
                </a:lnTo>
                <a:lnTo>
                  <a:pt x="309775" y="1938732"/>
                </a:lnTo>
                <a:lnTo>
                  <a:pt x="310172" y="1938516"/>
                </a:lnTo>
                <a:lnTo>
                  <a:pt x="310172" y="1938228"/>
                </a:lnTo>
                <a:lnTo>
                  <a:pt x="310460" y="1937903"/>
                </a:lnTo>
                <a:lnTo>
                  <a:pt x="310569" y="1937615"/>
                </a:lnTo>
                <a:lnTo>
                  <a:pt x="310857" y="1937327"/>
                </a:lnTo>
                <a:lnTo>
                  <a:pt x="310857" y="1936714"/>
                </a:lnTo>
                <a:lnTo>
                  <a:pt x="310569" y="1936426"/>
                </a:lnTo>
                <a:lnTo>
                  <a:pt x="310677" y="1935525"/>
                </a:lnTo>
                <a:lnTo>
                  <a:pt x="310280" y="1935200"/>
                </a:lnTo>
                <a:lnTo>
                  <a:pt x="310352" y="1934011"/>
                </a:lnTo>
                <a:lnTo>
                  <a:pt x="310749" y="1933723"/>
                </a:lnTo>
                <a:lnTo>
                  <a:pt x="310749" y="1933398"/>
                </a:lnTo>
                <a:lnTo>
                  <a:pt x="311073" y="1933110"/>
                </a:lnTo>
                <a:lnTo>
                  <a:pt x="311146" y="1932930"/>
                </a:lnTo>
                <a:lnTo>
                  <a:pt x="311470" y="1932606"/>
                </a:lnTo>
                <a:lnTo>
                  <a:pt x="311542" y="1931993"/>
                </a:lnTo>
                <a:lnTo>
                  <a:pt x="311146" y="1931705"/>
                </a:lnTo>
                <a:lnTo>
                  <a:pt x="311254" y="1931128"/>
                </a:lnTo>
                <a:lnTo>
                  <a:pt x="310857" y="1930804"/>
                </a:lnTo>
                <a:lnTo>
                  <a:pt x="310965" y="1929614"/>
                </a:lnTo>
                <a:lnTo>
                  <a:pt x="311254" y="1929326"/>
                </a:lnTo>
                <a:lnTo>
                  <a:pt x="311362" y="1929002"/>
                </a:lnTo>
                <a:lnTo>
                  <a:pt x="311037" y="1928713"/>
                </a:lnTo>
                <a:lnTo>
                  <a:pt x="311037" y="1928389"/>
                </a:lnTo>
                <a:lnTo>
                  <a:pt x="310064" y="1927488"/>
                </a:lnTo>
                <a:lnTo>
                  <a:pt x="310172" y="1926010"/>
                </a:lnTo>
                <a:lnTo>
                  <a:pt x="311146" y="1925109"/>
                </a:lnTo>
                <a:lnTo>
                  <a:pt x="311146" y="1924821"/>
                </a:lnTo>
                <a:lnTo>
                  <a:pt x="310857" y="1924496"/>
                </a:lnTo>
                <a:lnTo>
                  <a:pt x="310965" y="1923019"/>
                </a:lnTo>
                <a:lnTo>
                  <a:pt x="311362" y="1922803"/>
                </a:lnTo>
                <a:lnTo>
                  <a:pt x="311362" y="1921902"/>
                </a:lnTo>
                <a:lnTo>
                  <a:pt x="311254" y="1921721"/>
                </a:lnTo>
                <a:lnTo>
                  <a:pt x="310857" y="1921721"/>
                </a:lnTo>
                <a:lnTo>
                  <a:pt x="310352" y="1921217"/>
                </a:lnTo>
                <a:lnTo>
                  <a:pt x="310460" y="1920928"/>
                </a:lnTo>
                <a:lnTo>
                  <a:pt x="311146" y="1920424"/>
                </a:lnTo>
                <a:lnTo>
                  <a:pt x="311146" y="1920136"/>
                </a:lnTo>
                <a:lnTo>
                  <a:pt x="311867" y="1919523"/>
                </a:lnTo>
                <a:lnTo>
                  <a:pt x="311867" y="1919235"/>
                </a:lnTo>
                <a:lnTo>
                  <a:pt x="312155" y="1918910"/>
                </a:lnTo>
                <a:lnTo>
                  <a:pt x="312263" y="1918334"/>
                </a:lnTo>
                <a:lnTo>
                  <a:pt x="311939" y="1918009"/>
                </a:lnTo>
                <a:lnTo>
                  <a:pt x="311939" y="1916928"/>
                </a:lnTo>
                <a:lnTo>
                  <a:pt x="312335" y="1916604"/>
                </a:lnTo>
                <a:lnTo>
                  <a:pt x="312335" y="1916315"/>
                </a:lnTo>
                <a:lnTo>
                  <a:pt x="312732" y="1916027"/>
                </a:lnTo>
                <a:lnTo>
                  <a:pt x="312335" y="1915703"/>
                </a:lnTo>
                <a:lnTo>
                  <a:pt x="312335" y="1915414"/>
                </a:lnTo>
                <a:lnTo>
                  <a:pt x="312732" y="1915126"/>
                </a:lnTo>
                <a:lnTo>
                  <a:pt x="312732" y="1914802"/>
                </a:lnTo>
                <a:lnTo>
                  <a:pt x="313129" y="1914513"/>
                </a:lnTo>
                <a:lnTo>
                  <a:pt x="312732" y="1914189"/>
                </a:lnTo>
                <a:lnTo>
                  <a:pt x="312840" y="1913901"/>
                </a:lnTo>
                <a:lnTo>
                  <a:pt x="312552" y="1913612"/>
                </a:lnTo>
                <a:lnTo>
                  <a:pt x="312660" y="1910909"/>
                </a:lnTo>
                <a:lnTo>
                  <a:pt x="317239" y="1907305"/>
                </a:lnTo>
                <a:lnTo>
                  <a:pt x="317239" y="1907017"/>
                </a:lnTo>
                <a:lnTo>
                  <a:pt x="317636" y="1906837"/>
                </a:lnTo>
                <a:lnTo>
                  <a:pt x="317636" y="1905936"/>
                </a:lnTo>
                <a:lnTo>
                  <a:pt x="318537" y="1905215"/>
                </a:lnTo>
                <a:lnTo>
                  <a:pt x="318826" y="1905215"/>
                </a:lnTo>
                <a:lnTo>
                  <a:pt x="319908" y="1904314"/>
                </a:lnTo>
                <a:lnTo>
                  <a:pt x="320232" y="1904422"/>
                </a:lnTo>
                <a:lnTo>
                  <a:pt x="320917" y="1903809"/>
                </a:lnTo>
                <a:lnTo>
                  <a:pt x="321350" y="1903809"/>
                </a:lnTo>
                <a:lnTo>
                  <a:pt x="321530" y="1903737"/>
                </a:lnTo>
                <a:lnTo>
                  <a:pt x="321530" y="1903413"/>
                </a:lnTo>
                <a:lnTo>
                  <a:pt x="321819" y="1903125"/>
                </a:lnTo>
                <a:lnTo>
                  <a:pt x="321927" y="1901034"/>
                </a:lnTo>
                <a:lnTo>
                  <a:pt x="322324" y="1900818"/>
                </a:lnTo>
                <a:lnTo>
                  <a:pt x="322324" y="1900241"/>
                </a:lnTo>
                <a:lnTo>
                  <a:pt x="322540" y="1900025"/>
                </a:lnTo>
                <a:lnTo>
                  <a:pt x="323225" y="1900133"/>
                </a:lnTo>
                <a:lnTo>
                  <a:pt x="323513" y="1900422"/>
                </a:lnTo>
                <a:lnTo>
                  <a:pt x="325533" y="1900530"/>
                </a:lnTo>
                <a:lnTo>
                  <a:pt x="325929" y="1900241"/>
                </a:lnTo>
                <a:lnTo>
                  <a:pt x="326903" y="1900313"/>
                </a:lnTo>
                <a:lnTo>
                  <a:pt x="327804" y="1899629"/>
                </a:lnTo>
                <a:lnTo>
                  <a:pt x="327804" y="1899340"/>
                </a:lnTo>
                <a:lnTo>
                  <a:pt x="328093" y="1899016"/>
                </a:lnTo>
                <a:lnTo>
                  <a:pt x="328201" y="1898439"/>
                </a:lnTo>
                <a:lnTo>
                  <a:pt x="328526" y="1898115"/>
                </a:lnTo>
                <a:lnTo>
                  <a:pt x="328526" y="1897538"/>
                </a:lnTo>
                <a:lnTo>
                  <a:pt x="328922" y="1897214"/>
                </a:lnTo>
                <a:lnTo>
                  <a:pt x="328922" y="1896421"/>
                </a:lnTo>
                <a:lnTo>
                  <a:pt x="329319" y="1896133"/>
                </a:lnTo>
                <a:lnTo>
                  <a:pt x="329391" y="1894943"/>
                </a:lnTo>
                <a:lnTo>
                  <a:pt x="329715" y="1894619"/>
                </a:lnTo>
                <a:lnTo>
                  <a:pt x="329788" y="1892529"/>
                </a:lnTo>
                <a:lnTo>
                  <a:pt x="330184" y="1892349"/>
                </a:lnTo>
                <a:lnTo>
                  <a:pt x="330292" y="1890258"/>
                </a:lnTo>
                <a:lnTo>
                  <a:pt x="330617" y="1889934"/>
                </a:lnTo>
                <a:lnTo>
                  <a:pt x="331014" y="1882546"/>
                </a:lnTo>
                <a:lnTo>
                  <a:pt x="330689" y="1882257"/>
                </a:lnTo>
                <a:lnTo>
                  <a:pt x="331014" y="1876887"/>
                </a:lnTo>
                <a:lnTo>
                  <a:pt x="331410" y="1876671"/>
                </a:lnTo>
                <a:lnTo>
                  <a:pt x="331590" y="1872490"/>
                </a:lnTo>
                <a:lnTo>
                  <a:pt x="331302" y="1872202"/>
                </a:lnTo>
                <a:lnTo>
                  <a:pt x="331302" y="1871301"/>
                </a:lnTo>
                <a:lnTo>
                  <a:pt x="331014" y="1870977"/>
                </a:lnTo>
                <a:lnTo>
                  <a:pt x="331086" y="1869499"/>
                </a:lnTo>
                <a:lnTo>
                  <a:pt x="331410" y="1869175"/>
                </a:lnTo>
                <a:lnTo>
                  <a:pt x="331590" y="1866291"/>
                </a:lnTo>
                <a:lnTo>
                  <a:pt x="331879" y="1866003"/>
                </a:lnTo>
                <a:lnTo>
                  <a:pt x="331987" y="1864814"/>
                </a:lnTo>
                <a:lnTo>
                  <a:pt x="332276" y="1864489"/>
                </a:lnTo>
                <a:lnTo>
                  <a:pt x="332384" y="1863913"/>
                </a:lnTo>
                <a:lnTo>
                  <a:pt x="333105" y="1863408"/>
                </a:lnTo>
                <a:lnTo>
                  <a:pt x="333105" y="1862795"/>
                </a:lnTo>
                <a:lnTo>
                  <a:pt x="333502" y="1862507"/>
                </a:lnTo>
                <a:lnTo>
                  <a:pt x="333502" y="1862219"/>
                </a:lnTo>
                <a:lnTo>
                  <a:pt x="333790" y="1861894"/>
                </a:lnTo>
                <a:lnTo>
                  <a:pt x="334006" y="1859516"/>
                </a:lnTo>
                <a:lnTo>
                  <a:pt x="333610" y="1859191"/>
                </a:lnTo>
                <a:lnTo>
                  <a:pt x="333790" y="1856921"/>
                </a:lnTo>
                <a:lnTo>
                  <a:pt x="333393" y="1856597"/>
                </a:lnTo>
                <a:lnTo>
                  <a:pt x="333502" y="1855407"/>
                </a:lnTo>
                <a:lnTo>
                  <a:pt x="333177" y="1855119"/>
                </a:lnTo>
                <a:lnTo>
                  <a:pt x="333177" y="1854218"/>
                </a:lnTo>
                <a:lnTo>
                  <a:pt x="332889" y="1853894"/>
                </a:lnTo>
                <a:lnTo>
                  <a:pt x="332997" y="1852704"/>
                </a:lnTo>
                <a:lnTo>
                  <a:pt x="332672" y="1852308"/>
                </a:lnTo>
                <a:lnTo>
                  <a:pt x="332780" y="1850614"/>
                </a:lnTo>
                <a:lnTo>
                  <a:pt x="332059" y="1849929"/>
                </a:lnTo>
                <a:lnTo>
                  <a:pt x="332059" y="1849425"/>
                </a:lnTo>
                <a:lnTo>
                  <a:pt x="331771" y="1849028"/>
                </a:lnTo>
                <a:lnTo>
                  <a:pt x="331879" y="1848235"/>
                </a:lnTo>
                <a:lnTo>
                  <a:pt x="332167" y="1847911"/>
                </a:lnTo>
                <a:lnTo>
                  <a:pt x="332276" y="1845820"/>
                </a:lnTo>
                <a:lnTo>
                  <a:pt x="332853" y="1845424"/>
                </a:lnTo>
                <a:lnTo>
                  <a:pt x="333466" y="1845424"/>
                </a:lnTo>
                <a:lnTo>
                  <a:pt x="337540" y="1842252"/>
                </a:lnTo>
                <a:lnTo>
                  <a:pt x="337648" y="1839838"/>
                </a:lnTo>
                <a:lnTo>
                  <a:pt x="338045" y="1839549"/>
                </a:lnTo>
                <a:lnTo>
                  <a:pt x="338045" y="1839045"/>
                </a:lnTo>
                <a:lnTo>
                  <a:pt x="338333" y="1838757"/>
                </a:lnTo>
                <a:lnTo>
                  <a:pt x="338442" y="1838144"/>
                </a:lnTo>
                <a:lnTo>
                  <a:pt x="338766" y="1837928"/>
                </a:lnTo>
                <a:lnTo>
                  <a:pt x="338838" y="1836738"/>
                </a:lnTo>
                <a:lnTo>
                  <a:pt x="339163" y="1836414"/>
                </a:lnTo>
                <a:lnTo>
                  <a:pt x="339343" y="1833819"/>
                </a:lnTo>
                <a:lnTo>
                  <a:pt x="340064" y="1833242"/>
                </a:lnTo>
                <a:lnTo>
                  <a:pt x="340064" y="1832918"/>
                </a:lnTo>
                <a:lnTo>
                  <a:pt x="340461" y="1832630"/>
                </a:lnTo>
                <a:lnTo>
                  <a:pt x="340533" y="1829134"/>
                </a:lnTo>
                <a:lnTo>
                  <a:pt x="340930" y="1828845"/>
                </a:lnTo>
                <a:lnTo>
                  <a:pt x="340930" y="1828521"/>
                </a:lnTo>
                <a:lnTo>
                  <a:pt x="341326" y="1828233"/>
                </a:lnTo>
                <a:lnTo>
                  <a:pt x="341326" y="1827908"/>
                </a:lnTo>
                <a:lnTo>
                  <a:pt x="341651" y="1827728"/>
                </a:lnTo>
                <a:lnTo>
                  <a:pt x="342047" y="1821133"/>
                </a:lnTo>
                <a:lnTo>
                  <a:pt x="342336" y="1820953"/>
                </a:lnTo>
                <a:lnTo>
                  <a:pt x="342336" y="1820664"/>
                </a:lnTo>
                <a:lnTo>
                  <a:pt x="343057" y="1820052"/>
                </a:lnTo>
                <a:lnTo>
                  <a:pt x="343129" y="1818538"/>
                </a:lnTo>
                <a:lnTo>
                  <a:pt x="343526" y="1818250"/>
                </a:lnTo>
                <a:lnTo>
                  <a:pt x="343634" y="1816231"/>
                </a:lnTo>
                <a:lnTo>
                  <a:pt x="343922" y="1815943"/>
                </a:lnTo>
                <a:lnTo>
                  <a:pt x="344031" y="1815655"/>
                </a:lnTo>
                <a:lnTo>
                  <a:pt x="344319" y="1815330"/>
                </a:lnTo>
                <a:lnTo>
                  <a:pt x="344427" y="1812952"/>
                </a:lnTo>
                <a:lnTo>
                  <a:pt x="343814" y="1812339"/>
                </a:lnTo>
                <a:lnTo>
                  <a:pt x="343814" y="1812051"/>
                </a:lnTo>
                <a:lnTo>
                  <a:pt x="343526" y="1811726"/>
                </a:lnTo>
                <a:lnTo>
                  <a:pt x="343526" y="1811438"/>
                </a:lnTo>
                <a:lnTo>
                  <a:pt x="342228" y="1810249"/>
                </a:lnTo>
                <a:lnTo>
                  <a:pt x="342336" y="1809348"/>
                </a:lnTo>
                <a:lnTo>
                  <a:pt x="342444" y="1809167"/>
                </a:lnTo>
                <a:lnTo>
                  <a:pt x="342841" y="1809167"/>
                </a:lnTo>
                <a:lnTo>
                  <a:pt x="343814" y="1808339"/>
                </a:lnTo>
                <a:lnTo>
                  <a:pt x="344211" y="1808339"/>
                </a:lnTo>
                <a:lnTo>
                  <a:pt x="344932" y="1807870"/>
                </a:lnTo>
                <a:lnTo>
                  <a:pt x="345220" y="1807870"/>
                </a:lnTo>
                <a:lnTo>
                  <a:pt x="346627" y="1806753"/>
                </a:lnTo>
                <a:lnTo>
                  <a:pt x="346915" y="1806753"/>
                </a:lnTo>
                <a:lnTo>
                  <a:pt x="348321" y="1805672"/>
                </a:lnTo>
                <a:lnTo>
                  <a:pt x="348718" y="1805672"/>
                </a:lnTo>
                <a:lnTo>
                  <a:pt x="350124" y="1804554"/>
                </a:lnTo>
                <a:lnTo>
                  <a:pt x="350413" y="1804554"/>
                </a:lnTo>
                <a:lnTo>
                  <a:pt x="350629" y="1804338"/>
                </a:lnTo>
                <a:lnTo>
                  <a:pt x="350629" y="1804158"/>
                </a:lnTo>
                <a:lnTo>
                  <a:pt x="351314" y="1803545"/>
                </a:lnTo>
                <a:lnTo>
                  <a:pt x="351314" y="1803257"/>
                </a:lnTo>
                <a:lnTo>
                  <a:pt x="351711" y="1802969"/>
                </a:lnTo>
                <a:lnTo>
                  <a:pt x="351711" y="1802356"/>
                </a:lnTo>
                <a:lnTo>
                  <a:pt x="352108" y="1802068"/>
                </a:lnTo>
                <a:lnTo>
                  <a:pt x="352108" y="1801743"/>
                </a:lnTo>
                <a:lnTo>
                  <a:pt x="352829" y="1801239"/>
                </a:lnTo>
                <a:lnTo>
                  <a:pt x="352829" y="1800950"/>
                </a:lnTo>
                <a:lnTo>
                  <a:pt x="353514" y="1800374"/>
                </a:lnTo>
                <a:lnTo>
                  <a:pt x="353514" y="1800049"/>
                </a:lnTo>
                <a:lnTo>
                  <a:pt x="353910" y="1799761"/>
                </a:lnTo>
                <a:lnTo>
                  <a:pt x="353910" y="1799545"/>
                </a:lnTo>
                <a:lnTo>
                  <a:pt x="354199" y="1799256"/>
                </a:lnTo>
                <a:lnTo>
                  <a:pt x="354307" y="1798355"/>
                </a:lnTo>
                <a:lnTo>
                  <a:pt x="355028" y="1797743"/>
                </a:lnTo>
                <a:lnTo>
                  <a:pt x="355028" y="1797454"/>
                </a:lnTo>
                <a:lnTo>
                  <a:pt x="355317" y="1797166"/>
                </a:lnTo>
                <a:lnTo>
                  <a:pt x="355317" y="1796950"/>
                </a:lnTo>
                <a:lnTo>
                  <a:pt x="355713" y="1796661"/>
                </a:lnTo>
                <a:lnTo>
                  <a:pt x="355713" y="1796373"/>
                </a:lnTo>
                <a:lnTo>
                  <a:pt x="356110" y="1796049"/>
                </a:lnTo>
                <a:lnTo>
                  <a:pt x="356110" y="1795472"/>
                </a:lnTo>
                <a:lnTo>
                  <a:pt x="356398" y="1795148"/>
                </a:lnTo>
                <a:lnTo>
                  <a:pt x="356507" y="1794067"/>
                </a:lnTo>
                <a:lnTo>
                  <a:pt x="356831" y="1793742"/>
                </a:lnTo>
                <a:lnTo>
                  <a:pt x="356903" y="1793454"/>
                </a:lnTo>
                <a:lnTo>
                  <a:pt x="357228" y="1793166"/>
                </a:lnTo>
                <a:lnTo>
                  <a:pt x="357228" y="1792841"/>
                </a:lnTo>
                <a:lnTo>
                  <a:pt x="357913" y="1792265"/>
                </a:lnTo>
                <a:lnTo>
                  <a:pt x="358021" y="1791940"/>
                </a:lnTo>
                <a:lnTo>
                  <a:pt x="358310" y="1791760"/>
                </a:lnTo>
                <a:lnTo>
                  <a:pt x="358310" y="1791436"/>
                </a:lnTo>
                <a:lnTo>
                  <a:pt x="358706" y="1791147"/>
                </a:lnTo>
                <a:lnTo>
                  <a:pt x="358706" y="1790535"/>
                </a:lnTo>
                <a:lnTo>
                  <a:pt x="358418" y="1790246"/>
                </a:lnTo>
                <a:lnTo>
                  <a:pt x="358418" y="1789634"/>
                </a:lnTo>
                <a:lnTo>
                  <a:pt x="358598" y="1789453"/>
                </a:lnTo>
                <a:lnTo>
                  <a:pt x="359211" y="1789526"/>
                </a:lnTo>
                <a:lnTo>
                  <a:pt x="360509" y="1788552"/>
                </a:lnTo>
                <a:lnTo>
                  <a:pt x="360509" y="1788228"/>
                </a:lnTo>
                <a:lnTo>
                  <a:pt x="361194" y="1787760"/>
                </a:lnTo>
                <a:lnTo>
                  <a:pt x="361194" y="1787363"/>
                </a:lnTo>
                <a:lnTo>
                  <a:pt x="362276" y="1786570"/>
                </a:lnTo>
                <a:lnTo>
                  <a:pt x="362276" y="1786246"/>
                </a:lnTo>
                <a:lnTo>
                  <a:pt x="361987" y="1785958"/>
                </a:lnTo>
                <a:lnTo>
                  <a:pt x="361987" y="1784768"/>
                </a:lnTo>
                <a:lnTo>
                  <a:pt x="362709" y="1784264"/>
                </a:lnTo>
                <a:lnTo>
                  <a:pt x="362709" y="1783939"/>
                </a:lnTo>
                <a:lnTo>
                  <a:pt x="363790" y="1783074"/>
                </a:lnTo>
                <a:lnTo>
                  <a:pt x="363790" y="1782462"/>
                </a:lnTo>
                <a:lnTo>
                  <a:pt x="364475" y="1781957"/>
                </a:lnTo>
                <a:lnTo>
                  <a:pt x="364475" y="1781669"/>
                </a:lnTo>
                <a:lnTo>
                  <a:pt x="365774" y="1780660"/>
                </a:lnTo>
                <a:lnTo>
                  <a:pt x="367360" y="1780768"/>
                </a:lnTo>
                <a:lnTo>
                  <a:pt x="368081" y="1780155"/>
                </a:lnTo>
                <a:lnTo>
                  <a:pt x="368370" y="1780155"/>
                </a:lnTo>
                <a:lnTo>
                  <a:pt x="372480" y="1776983"/>
                </a:lnTo>
                <a:lnTo>
                  <a:pt x="372480" y="1776659"/>
                </a:lnTo>
                <a:lnTo>
                  <a:pt x="375041" y="1774569"/>
                </a:lnTo>
                <a:lnTo>
                  <a:pt x="375365" y="1774677"/>
                </a:lnTo>
                <a:lnTo>
                  <a:pt x="376050" y="1774064"/>
                </a:lnTo>
                <a:lnTo>
                  <a:pt x="376447" y="1774064"/>
                </a:lnTo>
                <a:lnTo>
                  <a:pt x="376952" y="1773668"/>
                </a:lnTo>
                <a:lnTo>
                  <a:pt x="376952" y="1773379"/>
                </a:lnTo>
                <a:lnTo>
                  <a:pt x="376663" y="1773055"/>
                </a:lnTo>
                <a:lnTo>
                  <a:pt x="376663" y="1772478"/>
                </a:lnTo>
                <a:lnTo>
                  <a:pt x="377348" y="1771866"/>
                </a:lnTo>
                <a:lnTo>
                  <a:pt x="377348" y="1771577"/>
                </a:lnTo>
                <a:lnTo>
                  <a:pt x="377961" y="1771181"/>
                </a:lnTo>
                <a:lnTo>
                  <a:pt x="378250" y="1771181"/>
                </a:lnTo>
                <a:lnTo>
                  <a:pt x="378538" y="1770857"/>
                </a:lnTo>
                <a:lnTo>
                  <a:pt x="378935" y="1770965"/>
                </a:lnTo>
                <a:lnTo>
                  <a:pt x="380630" y="1769559"/>
                </a:lnTo>
                <a:lnTo>
                  <a:pt x="381026" y="1769559"/>
                </a:lnTo>
                <a:lnTo>
                  <a:pt x="381531" y="1769163"/>
                </a:lnTo>
                <a:lnTo>
                  <a:pt x="381531" y="1768874"/>
                </a:lnTo>
                <a:lnTo>
                  <a:pt x="381711" y="1768658"/>
                </a:lnTo>
                <a:lnTo>
                  <a:pt x="382036" y="1768658"/>
                </a:lnTo>
                <a:lnTo>
                  <a:pt x="382432" y="1768478"/>
                </a:lnTo>
                <a:lnTo>
                  <a:pt x="382721" y="1768766"/>
                </a:lnTo>
                <a:lnTo>
                  <a:pt x="383731" y="1767865"/>
                </a:lnTo>
                <a:lnTo>
                  <a:pt x="384127" y="1767973"/>
                </a:lnTo>
                <a:lnTo>
                  <a:pt x="384235" y="1767757"/>
                </a:lnTo>
                <a:lnTo>
                  <a:pt x="384307" y="1766892"/>
                </a:lnTo>
                <a:lnTo>
                  <a:pt x="384019" y="1766568"/>
                </a:lnTo>
                <a:lnTo>
                  <a:pt x="384019" y="1765991"/>
                </a:lnTo>
                <a:lnTo>
                  <a:pt x="385714" y="1764586"/>
                </a:lnTo>
                <a:lnTo>
                  <a:pt x="385822" y="1764261"/>
                </a:lnTo>
                <a:lnTo>
                  <a:pt x="386399" y="1763793"/>
                </a:lnTo>
                <a:lnTo>
                  <a:pt x="386327" y="1763576"/>
                </a:lnTo>
                <a:lnTo>
                  <a:pt x="385930" y="1763576"/>
                </a:lnTo>
                <a:lnTo>
                  <a:pt x="385822" y="1763396"/>
                </a:lnTo>
                <a:lnTo>
                  <a:pt x="385822" y="1763180"/>
                </a:lnTo>
                <a:lnTo>
                  <a:pt x="385533" y="1762784"/>
                </a:lnTo>
                <a:lnTo>
                  <a:pt x="385533" y="1762495"/>
                </a:lnTo>
                <a:lnTo>
                  <a:pt x="385822" y="1762279"/>
                </a:lnTo>
                <a:lnTo>
                  <a:pt x="385930" y="1761702"/>
                </a:lnTo>
                <a:lnTo>
                  <a:pt x="386615" y="1761090"/>
                </a:lnTo>
                <a:lnTo>
                  <a:pt x="386615" y="1760801"/>
                </a:lnTo>
                <a:lnTo>
                  <a:pt x="386904" y="1760477"/>
                </a:lnTo>
                <a:lnTo>
                  <a:pt x="387012" y="1760189"/>
                </a:lnTo>
                <a:lnTo>
                  <a:pt x="388418" y="1759071"/>
                </a:lnTo>
                <a:lnTo>
                  <a:pt x="388418" y="1758783"/>
                </a:lnTo>
                <a:lnTo>
                  <a:pt x="389103" y="1758279"/>
                </a:lnTo>
                <a:lnTo>
                  <a:pt x="389103" y="1757990"/>
                </a:lnTo>
                <a:lnTo>
                  <a:pt x="390293" y="1756981"/>
                </a:lnTo>
                <a:lnTo>
                  <a:pt x="390618" y="1756981"/>
                </a:lnTo>
                <a:lnTo>
                  <a:pt x="391086" y="1756585"/>
                </a:lnTo>
                <a:lnTo>
                  <a:pt x="391195" y="1755395"/>
                </a:lnTo>
                <a:lnTo>
                  <a:pt x="390906" y="1755071"/>
                </a:lnTo>
                <a:lnTo>
                  <a:pt x="390906" y="1754783"/>
                </a:lnTo>
                <a:lnTo>
                  <a:pt x="390582" y="1754494"/>
                </a:lnTo>
                <a:lnTo>
                  <a:pt x="390582" y="1754170"/>
                </a:lnTo>
                <a:lnTo>
                  <a:pt x="390293" y="1753774"/>
                </a:lnTo>
                <a:lnTo>
                  <a:pt x="390293" y="1753305"/>
                </a:lnTo>
                <a:lnTo>
                  <a:pt x="390978" y="1752692"/>
                </a:lnTo>
                <a:lnTo>
                  <a:pt x="390978" y="1752368"/>
                </a:lnTo>
                <a:lnTo>
                  <a:pt x="391699" y="1751899"/>
                </a:lnTo>
                <a:lnTo>
                  <a:pt x="391699" y="1751503"/>
                </a:lnTo>
                <a:lnTo>
                  <a:pt x="392384" y="1750998"/>
                </a:lnTo>
                <a:lnTo>
                  <a:pt x="392493" y="1750710"/>
                </a:lnTo>
                <a:lnTo>
                  <a:pt x="393178" y="1750097"/>
                </a:lnTo>
                <a:lnTo>
                  <a:pt x="393178" y="1749485"/>
                </a:lnTo>
                <a:lnTo>
                  <a:pt x="392997" y="1749413"/>
                </a:lnTo>
                <a:lnTo>
                  <a:pt x="392096" y="1750097"/>
                </a:lnTo>
                <a:lnTo>
                  <a:pt x="392096" y="1750386"/>
                </a:lnTo>
                <a:lnTo>
                  <a:pt x="391808" y="1750710"/>
                </a:lnTo>
                <a:lnTo>
                  <a:pt x="391808" y="1750998"/>
                </a:lnTo>
                <a:lnTo>
                  <a:pt x="390690" y="1751791"/>
                </a:lnTo>
                <a:lnTo>
                  <a:pt x="390690" y="1752116"/>
                </a:lnTo>
                <a:lnTo>
                  <a:pt x="389716" y="1752909"/>
                </a:lnTo>
                <a:lnTo>
                  <a:pt x="389716" y="1753197"/>
                </a:lnTo>
                <a:lnTo>
                  <a:pt x="389320" y="1753521"/>
                </a:lnTo>
                <a:lnTo>
                  <a:pt x="389211" y="1754999"/>
                </a:lnTo>
                <a:lnTo>
                  <a:pt x="388923" y="1755323"/>
                </a:lnTo>
                <a:lnTo>
                  <a:pt x="388815" y="1755900"/>
                </a:lnTo>
                <a:lnTo>
                  <a:pt x="387625" y="1756801"/>
                </a:lnTo>
                <a:lnTo>
                  <a:pt x="387300" y="1756801"/>
                </a:lnTo>
                <a:lnTo>
                  <a:pt x="387012" y="1757089"/>
                </a:lnTo>
                <a:lnTo>
                  <a:pt x="385930" y="1757089"/>
                </a:lnTo>
                <a:lnTo>
                  <a:pt x="385822" y="1757197"/>
                </a:lnTo>
                <a:lnTo>
                  <a:pt x="385714" y="1757522"/>
                </a:lnTo>
                <a:lnTo>
                  <a:pt x="385425" y="1757810"/>
                </a:lnTo>
                <a:lnTo>
                  <a:pt x="385425" y="1758603"/>
                </a:lnTo>
                <a:lnTo>
                  <a:pt x="385029" y="1758891"/>
                </a:lnTo>
                <a:lnTo>
                  <a:pt x="385029" y="1759504"/>
                </a:lnTo>
                <a:lnTo>
                  <a:pt x="384632" y="1759792"/>
                </a:lnTo>
                <a:lnTo>
                  <a:pt x="384632" y="1760693"/>
                </a:lnTo>
                <a:lnTo>
                  <a:pt x="384235" y="1761018"/>
                </a:lnTo>
                <a:lnTo>
                  <a:pt x="384235" y="1761306"/>
                </a:lnTo>
                <a:lnTo>
                  <a:pt x="383911" y="1761594"/>
                </a:lnTo>
                <a:lnTo>
                  <a:pt x="383911" y="1761919"/>
                </a:lnTo>
                <a:lnTo>
                  <a:pt x="382829" y="1762712"/>
                </a:lnTo>
                <a:lnTo>
                  <a:pt x="382829" y="1763000"/>
                </a:lnTo>
                <a:lnTo>
                  <a:pt x="382324" y="1763396"/>
                </a:lnTo>
                <a:lnTo>
                  <a:pt x="381928" y="1763108"/>
                </a:lnTo>
                <a:lnTo>
                  <a:pt x="381639" y="1763108"/>
                </a:lnTo>
                <a:lnTo>
                  <a:pt x="380846" y="1763793"/>
                </a:lnTo>
                <a:lnTo>
                  <a:pt x="380738" y="1764117"/>
                </a:lnTo>
                <a:lnTo>
                  <a:pt x="380053" y="1764694"/>
                </a:lnTo>
                <a:lnTo>
                  <a:pt x="380053" y="1764910"/>
                </a:lnTo>
                <a:lnTo>
                  <a:pt x="379728" y="1765198"/>
                </a:lnTo>
                <a:lnTo>
                  <a:pt x="379728" y="1765523"/>
                </a:lnTo>
                <a:lnTo>
                  <a:pt x="379331" y="1765811"/>
                </a:lnTo>
                <a:lnTo>
                  <a:pt x="379331" y="1766099"/>
                </a:lnTo>
                <a:lnTo>
                  <a:pt x="378646" y="1766604"/>
                </a:lnTo>
                <a:lnTo>
                  <a:pt x="378646" y="1766928"/>
                </a:lnTo>
                <a:lnTo>
                  <a:pt x="378250" y="1767217"/>
                </a:lnTo>
                <a:lnTo>
                  <a:pt x="378250" y="1767505"/>
                </a:lnTo>
                <a:lnTo>
                  <a:pt x="377925" y="1767829"/>
                </a:lnTo>
                <a:lnTo>
                  <a:pt x="377925" y="1768118"/>
                </a:lnTo>
                <a:lnTo>
                  <a:pt x="377745" y="1768226"/>
                </a:lnTo>
                <a:lnTo>
                  <a:pt x="377348" y="1768226"/>
                </a:lnTo>
                <a:lnTo>
                  <a:pt x="376843" y="1768622"/>
                </a:lnTo>
                <a:lnTo>
                  <a:pt x="376843" y="1769199"/>
                </a:lnTo>
                <a:lnTo>
                  <a:pt x="376447" y="1769523"/>
                </a:lnTo>
                <a:lnTo>
                  <a:pt x="376447" y="1769811"/>
                </a:lnTo>
                <a:lnTo>
                  <a:pt x="376158" y="1770136"/>
                </a:lnTo>
                <a:lnTo>
                  <a:pt x="376158" y="1770424"/>
                </a:lnTo>
                <a:lnTo>
                  <a:pt x="375545" y="1770821"/>
                </a:lnTo>
                <a:lnTo>
                  <a:pt x="375257" y="1770821"/>
                </a:lnTo>
                <a:lnTo>
                  <a:pt x="374536" y="1771325"/>
                </a:lnTo>
                <a:lnTo>
                  <a:pt x="374247" y="1771325"/>
                </a:lnTo>
                <a:lnTo>
                  <a:pt x="373057" y="1772298"/>
                </a:lnTo>
                <a:lnTo>
                  <a:pt x="372949" y="1772623"/>
                </a:lnTo>
                <a:lnTo>
                  <a:pt x="372661" y="1772911"/>
                </a:lnTo>
                <a:lnTo>
                  <a:pt x="372661" y="1773235"/>
                </a:lnTo>
                <a:lnTo>
                  <a:pt x="371759" y="1773920"/>
                </a:lnTo>
                <a:lnTo>
                  <a:pt x="371471" y="1773920"/>
                </a:lnTo>
                <a:lnTo>
                  <a:pt x="371254" y="1774028"/>
                </a:lnTo>
                <a:lnTo>
                  <a:pt x="371254" y="1774605"/>
                </a:lnTo>
                <a:lnTo>
                  <a:pt x="371074" y="1774713"/>
                </a:lnTo>
                <a:lnTo>
                  <a:pt x="370065" y="1774713"/>
                </a:lnTo>
                <a:lnTo>
                  <a:pt x="369848" y="1774821"/>
                </a:lnTo>
                <a:lnTo>
                  <a:pt x="369848" y="1775109"/>
                </a:lnTo>
                <a:lnTo>
                  <a:pt x="369163" y="1775722"/>
                </a:lnTo>
                <a:lnTo>
                  <a:pt x="369163" y="1776010"/>
                </a:lnTo>
                <a:lnTo>
                  <a:pt x="367576" y="1777200"/>
                </a:lnTo>
                <a:lnTo>
                  <a:pt x="367252" y="1777200"/>
                </a:lnTo>
                <a:lnTo>
                  <a:pt x="366567" y="1777812"/>
                </a:lnTo>
                <a:lnTo>
                  <a:pt x="365557" y="1777740"/>
                </a:lnTo>
                <a:lnTo>
                  <a:pt x="365161" y="1778029"/>
                </a:lnTo>
                <a:lnTo>
                  <a:pt x="364187" y="1778029"/>
                </a:lnTo>
                <a:lnTo>
                  <a:pt x="364079" y="1777812"/>
                </a:lnTo>
                <a:lnTo>
                  <a:pt x="364079" y="1777524"/>
                </a:lnTo>
                <a:lnTo>
                  <a:pt x="364187" y="1777344"/>
                </a:lnTo>
                <a:lnTo>
                  <a:pt x="364584" y="1777416"/>
                </a:lnTo>
                <a:lnTo>
                  <a:pt x="364692" y="1777236"/>
                </a:lnTo>
                <a:lnTo>
                  <a:pt x="364764" y="1776947"/>
                </a:lnTo>
                <a:lnTo>
                  <a:pt x="365088" y="1776731"/>
                </a:lnTo>
                <a:lnTo>
                  <a:pt x="365088" y="1776335"/>
                </a:lnTo>
                <a:lnTo>
                  <a:pt x="364980" y="1776227"/>
                </a:lnTo>
                <a:lnTo>
                  <a:pt x="364584" y="1776227"/>
                </a:lnTo>
                <a:lnTo>
                  <a:pt x="364079" y="1776623"/>
                </a:lnTo>
                <a:lnTo>
                  <a:pt x="364079" y="1776947"/>
                </a:lnTo>
                <a:lnTo>
                  <a:pt x="363790" y="1777236"/>
                </a:lnTo>
                <a:lnTo>
                  <a:pt x="363682" y="1778137"/>
                </a:lnTo>
                <a:lnTo>
                  <a:pt x="363394" y="1778425"/>
                </a:lnTo>
                <a:lnTo>
                  <a:pt x="363286" y="1778930"/>
                </a:lnTo>
                <a:lnTo>
                  <a:pt x="361086" y="1780840"/>
                </a:lnTo>
                <a:lnTo>
                  <a:pt x="360689" y="1780732"/>
                </a:lnTo>
                <a:lnTo>
                  <a:pt x="360401" y="1781020"/>
                </a:lnTo>
                <a:lnTo>
                  <a:pt x="360004" y="1781020"/>
                </a:lnTo>
                <a:lnTo>
                  <a:pt x="358995" y="1781921"/>
                </a:lnTo>
                <a:lnTo>
                  <a:pt x="358706" y="1781849"/>
                </a:lnTo>
                <a:lnTo>
                  <a:pt x="357985" y="1782426"/>
                </a:lnTo>
                <a:lnTo>
                  <a:pt x="357588" y="1782426"/>
                </a:lnTo>
                <a:lnTo>
                  <a:pt x="357300" y="1782642"/>
                </a:lnTo>
                <a:lnTo>
                  <a:pt x="355894" y="1782642"/>
                </a:lnTo>
                <a:lnTo>
                  <a:pt x="355822" y="1782426"/>
                </a:lnTo>
                <a:lnTo>
                  <a:pt x="355822" y="1781525"/>
                </a:lnTo>
                <a:lnTo>
                  <a:pt x="356218" y="1781236"/>
                </a:lnTo>
                <a:lnTo>
                  <a:pt x="356218" y="1780335"/>
                </a:lnTo>
                <a:lnTo>
                  <a:pt x="355894" y="1780047"/>
                </a:lnTo>
                <a:lnTo>
                  <a:pt x="356002" y="1778353"/>
                </a:lnTo>
                <a:lnTo>
                  <a:pt x="356218" y="1778137"/>
                </a:lnTo>
                <a:lnTo>
                  <a:pt x="356795" y="1778245"/>
                </a:lnTo>
                <a:lnTo>
                  <a:pt x="357011" y="1778029"/>
                </a:lnTo>
                <a:lnTo>
                  <a:pt x="357011" y="1777740"/>
                </a:lnTo>
                <a:lnTo>
                  <a:pt x="357588" y="1777344"/>
                </a:lnTo>
                <a:lnTo>
                  <a:pt x="357913" y="1777344"/>
                </a:lnTo>
                <a:lnTo>
                  <a:pt x="358201" y="1777020"/>
                </a:lnTo>
                <a:lnTo>
                  <a:pt x="358598" y="1777020"/>
                </a:lnTo>
                <a:lnTo>
                  <a:pt x="358706" y="1776947"/>
                </a:lnTo>
                <a:lnTo>
                  <a:pt x="358598" y="1776839"/>
                </a:lnTo>
                <a:lnTo>
                  <a:pt x="356218" y="1776659"/>
                </a:lnTo>
                <a:lnTo>
                  <a:pt x="355822" y="1776263"/>
                </a:lnTo>
                <a:lnTo>
                  <a:pt x="355822" y="1775650"/>
                </a:lnTo>
                <a:lnTo>
                  <a:pt x="355497" y="1775326"/>
                </a:lnTo>
                <a:lnTo>
                  <a:pt x="355497" y="1775037"/>
                </a:lnTo>
                <a:lnTo>
                  <a:pt x="355209" y="1774749"/>
                </a:lnTo>
                <a:lnTo>
                  <a:pt x="355209" y="1774136"/>
                </a:lnTo>
                <a:lnTo>
                  <a:pt x="355389" y="1773956"/>
                </a:lnTo>
                <a:lnTo>
                  <a:pt x="355713" y="1773956"/>
                </a:lnTo>
                <a:lnTo>
                  <a:pt x="356398" y="1773452"/>
                </a:lnTo>
                <a:lnTo>
                  <a:pt x="356723" y="1773452"/>
                </a:lnTo>
                <a:lnTo>
                  <a:pt x="357588" y="1772731"/>
                </a:lnTo>
                <a:lnTo>
                  <a:pt x="357697" y="1771541"/>
                </a:lnTo>
                <a:lnTo>
                  <a:pt x="357805" y="1771433"/>
                </a:lnTo>
                <a:lnTo>
                  <a:pt x="358201" y="1771433"/>
                </a:lnTo>
                <a:lnTo>
                  <a:pt x="358382" y="1771253"/>
                </a:lnTo>
                <a:lnTo>
                  <a:pt x="357877" y="1770857"/>
                </a:lnTo>
                <a:lnTo>
                  <a:pt x="357480" y="1771145"/>
                </a:lnTo>
                <a:lnTo>
                  <a:pt x="357192" y="1771073"/>
                </a:lnTo>
                <a:lnTo>
                  <a:pt x="356795" y="1771361"/>
                </a:lnTo>
                <a:lnTo>
                  <a:pt x="356507" y="1771361"/>
                </a:lnTo>
                <a:lnTo>
                  <a:pt x="355785" y="1771974"/>
                </a:lnTo>
                <a:lnTo>
                  <a:pt x="355497" y="1771866"/>
                </a:lnTo>
                <a:lnTo>
                  <a:pt x="354812" y="1772478"/>
                </a:lnTo>
                <a:lnTo>
                  <a:pt x="354487" y="1772478"/>
                </a:lnTo>
                <a:lnTo>
                  <a:pt x="354091" y="1772659"/>
                </a:lnTo>
                <a:lnTo>
                  <a:pt x="353802" y="1772767"/>
                </a:lnTo>
                <a:lnTo>
                  <a:pt x="353406" y="1772947"/>
                </a:lnTo>
                <a:lnTo>
                  <a:pt x="353081" y="1772947"/>
                </a:lnTo>
                <a:lnTo>
                  <a:pt x="352684" y="1773271"/>
                </a:lnTo>
                <a:lnTo>
                  <a:pt x="351711" y="1773163"/>
                </a:lnTo>
                <a:lnTo>
                  <a:pt x="351386" y="1772839"/>
                </a:lnTo>
                <a:lnTo>
                  <a:pt x="351098" y="1772839"/>
                </a:lnTo>
                <a:lnTo>
                  <a:pt x="349692" y="1771469"/>
                </a:lnTo>
                <a:lnTo>
                  <a:pt x="349692" y="1771145"/>
                </a:lnTo>
                <a:lnTo>
                  <a:pt x="349007" y="1770568"/>
                </a:lnTo>
                <a:lnTo>
                  <a:pt x="349007" y="1770244"/>
                </a:lnTo>
                <a:lnTo>
                  <a:pt x="347095" y="1768370"/>
                </a:lnTo>
                <a:lnTo>
                  <a:pt x="347204" y="1767757"/>
                </a:lnTo>
                <a:lnTo>
                  <a:pt x="346807" y="1767469"/>
                </a:lnTo>
                <a:lnTo>
                  <a:pt x="346915" y="1766568"/>
                </a:lnTo>
                <a:lnTo>
                  <a:pt x="346699" y="1766352"/>
                </a:lnTo>
                <a:lnTo>
                  <a:pt x="346410" y="1766352"/>
                </a:lnTo>
                <a:lnTo>
                  <a:pt x="346194" y="1766279"/>
                </a:lnTo>
                <a:lnTo>
                  <a:pt x="346302" y="1765955"/>
                </a:lnTo>
                <a:lnTo>
                  <a:pt x="345906" y="1765559"/>
                </a:lnTo>
                <a:lnTo>
                  <a:pt x="346591" y="1765054"/>
                </a:lnTo>
                <a:lnTo>
                  <a:pt x="346699" y="1763865"/>
                </a:lnTo>
                <a:lnTo>
                  <a:pt x="346014" y="1763288"/>
                </a:lnTo>
                <a:lnTo>
                  <a:pt x="346194" y="1760585"/>
                </a:lnTo>
                <a:lnTo>
                  <a:pt x="346519" y="1760261"/>
                </a:lnTo>
                <a:lnTo>
                  <a:pt x="346591" y="1759684"/>
                </a:lnTo>
                <a:lnTo>
                  <a:pt x="346915" y="1759468"/>
                </a:lnTo>
                <a:lnTo>
                  <a:pt x="346987" y="1758567"/>
                </a:lnTo>
                <a:lnTo>
                  <a:pt x="347312" y="1758279"/>
                </a:lnTo>
                <a:lnTo>
                  <a:pt x="347384" y="1757378"/>
                </a:lnTo>
                <a:lnTo>
                  <a:pt x="347708" y="1757089"/>
                </a:lnTo>
                <a:lnTo>
                  <a:pt x="347781" y="1756477"/>
                </a:lnTo>
                <a:lnTo>
                  <a:pt x="348105" y="1756188"/>
                </a:lnTo>
                <a:lnTo>
                  <a:pt x="348213" y="1755287"/>
                </a:lnTo>
                <a:lnTo>
                  <a:pt x="347781" y="1754999"/>
                </a:lnTo>
                <a:lnTo>
                  <a:pt x="347781" y="1754675"/>
                </a:lnTo>
                <a:lnTo>
                  <a:pt x="347492" y="1754386"/>
                </a:lnTo>
                <a:lnTo>
                  <a:pt x="347600" y="1752873"/>
                </a:lnTo>
                <a:lnTo>
                  <a:pt x="347997" y="1752692"/>
                </a:lnTo>
                <a:lnTo>
                  <a:pt x="348105" y="1750602"/>
                </a:lnTo>
                <a:lnTo>
                  <a:pt x="349475" y="1749485"/>
                </a:lnTo>
                <a:lnTo>
                  <a:pt x="349475" y="1748908"/>
                </a:lnTo>
                <a:lnTo>
                  <a:pt x="349872" y="1748584"/>
                </a:lnTo>
                <a:lnTo>
                  <a:pt x="349872" y="1747394"/>
                </a:lnTo>
                <a:lnTo>
                  <a:pt x="350269" y="1747106"/>
                </a:lnTo>
                <a:lnTo>
                  <a:pt x="350377" y="1745412"/>
                </a:lnTo>
                <a:lnTo>
                  <a:pt x="350665" y="1745088"/>
                </a:lnTo>
                <a:lnTo>
                  <a:pt x="350665" y="1744511"/>
                </a:lnTo>
                <a:lnTo>
                  <a:pt x="353153" y="1742493"/>
                </a:lnTo>
                <a:lnTo>
                  <a:pt x="353153" y="1742205"/>
                </a:lnTo>
                <a:lnTo>
                  <a:pt x="354163" y="1741412"/>
                </a:lnTo>
                <a:lnTo>
                  <a:pt x="354271" y="1741087"/>
                </a:lnTo>
                <a:lnTo>
                  <a:pt x="354560" y="1740799"/>
                </a:lnTo>
                <a:lnTo>
                  <a:pt x="354560" y="1740511"/>
                </a:lnTo>
                <a:lnTo>
                  <a:pt x="355245" y="1740006"/>
                </a:lnTo>
                <a:lnTo>
                  <a:pt x="355245" y="1739718"/>
                </a:lnTo>
                <a:lnTo>
                  <a:pt x="355677" y="1739393"/>
                </a:lnTo>
                <a:lnTo>
                  <a:pt x="355677" y="1738817"/>
                </a:lnTo>
                <a:lnTo>
                  <a:pt x="356074" y="1738492"/>
                </a:lnTo>
                <a:lnTo>
                  <a:pt x="356074" y="1737591"/>
                </a:lnTo>
                <a:lnTo>
                  <a:pt x="356471" y="1737411"/>
                </a:lnTo>
                <a:lnTo>
                  <a:pt x="356471" y="1736222"/>
                </a:lnTo>
                <a:lnTo>
                  <a:pt x="357552" y="1735321"/>
                </a:lnTo>
                <a:lnTo>
                  <a:pt x="357552" y="1734997"/>
                </a:lnTo>
                <a:lnTo>
                  <a:pt x="357264" y="1734708"/>
                </a:lnTo>
                <a:lnTo>
                  <a:pt x="357336" y="1732906"/>
                </a:lnTo>
                <a:lnTo>
                  <a:pt x="358742" y="1731825"/>
                </a:lnTo>
                <a:lnTo>
                  <a:pt x="358742" y="1731212"/>
                </a:lnTo>
                <a:lnTo>
                  <a:pt x="359067" y="1731032"/>
                </a:lnTo>
                <a:lnTo>
                  <a:pt x="359139" y="1730419"/>
                </a:lnTo>
                <a:lnTo>
                  <a:pt x="359463" y="1730131"/>
                </a:lnTo>
                <a:lnTo>
                  <a:pt x="359463" y="1729807"/>
                </a:lnTo>
                <a:lnTo>
                  <a:pt x="359860" y="1729518"/>
                </a:lnTo>
                <a:lnTo>
                  <a:pt x="359860" y="1729230"/>
                </a:lnTo>
                <a:lnTo>
                  <a:pt x="360149" y="1728906"/>
                </a:lnTo>
                <a:lnTo>
                  <a:pt x="360257" y="1728617"/>
                </a:lnTo>
                <a:lnTo>
                  <a:pt x="360545" y="1728293"/>
                </a:lnTo>
                <a:lnTo>
                  <a:pt x="360545" y="1728113"/>
                </a:lnTo>
                <a:lnTo>
                  <a:pt x="361735" y="1727104"/>
                </a:lnTo>
                <a:lnTo>
                  <a:pt x="362853" y="1727104"/>
                </a:lnTo>
                <a:lnTo>
                  <a:pt x="363430" y="1726635"/>
                </a:lnTo>
                <a:lnTo>
                  <a:pt x="363826" y="1726635"/>
                </a:lnTo>
                <a:lnTo>
                  <a:pt x="364620" y="1725914"/>
                </a:lnTo>
                <a:lnTo>
                  <a:pt x="364728" y="1725302"/>
                </a:lnTo>
                <a:lnTo>
                  <a:pt x="365052" y="1725013"/>
                </a:lnTo>
                <a:lnTo>
                  <a:pt x="365125" y="1723824"/>
                </a:lnTo>
                <a:lnTo>
                  <a:pt x="365449" y="1723608"/>
                </a:lnTo>
                <a:lnTo>
                  <a:pt x="365521" y="1723319"/>
                </a:lnTo>
                <a:lnTo>
                  <a:pt x="366531" y="1722418"/>
                </a:lnTo>
                <a:lnTo>
                  <a:pt x="366531" y="1722130"/>
                </a:lnTo>
                <a:lnTo>
                  <a:pt x="367613" y="1721337"/>
                </a:lnTo>
                <a:lnTo>
                  <a:pt x="367613" y="1720725"/>
                </a:lnTo>
                <a:lnTo>
                  <a:pt x="366927" y="1720112"/>
                </a:lnTo>
                <a:lnTo>
                  <a:pt x="367036" y="1719824"/>
                </a:lnTo>
                <a:lnTo>
                  <a:pt x="366531" y="1719319"/>
                </a:lnTo>
                <a:lnTo>
                  <a:pt x="366026" y="1719715"/>
                </a:lnTo>
                <a:lnTo>
                  <a:pt x="365954" y="1720040"/>
                </a:lnTo>
                <a:lnTo>
                  <a:pt x="364944" y="1720941"/>
                </a:lnTo>
                <a:lnTo>
                  <a:pt x="364944" y="1721121"/>
                </a:lnTo>
                <a:lnTo>
                  <a:pt x="364728" y="1721301"/>
                </a:lnTo>
                <a:lnTo>
                  <a:pt x="364439" y="1721301"/>
                </a:lnTo>
                <a:lnTo>
                  <a:pt x="364259" y="1721409"/>
                </a:lnTo>
                <a:lnTo>
                  <a:pt x="364259" y="1721734"/>
                </a:lnTo>
                <a:lnTo>
                  <a:pt x="363033" y="1722707"/>
                </a:lnTo>
                <a:lnTo>
                  <a:pt x="361374" y="1722599"/>
                </a:lnTo>
                <a:lnTo>
                  <a:pt x="361050" y="1722923"/>
                </a:lnTo>
                <a:lnTo>
                  <a:pt x="360365" y="1722815"/>
                </a:lnTo>
                <a:lnTo>
                  <a:pt x="358959" y="1724004"/>
                </a:lnTo>
                <a:lnTo>
                  <a:pt x="358670" y="1724004"/>
                </a:lnTo>
                <a:lnTo>
                  <a:pt x="358454" y="1724112"/>
                </a:lnTo>
                <a:lnTo>
                  <a:pt x="358382" y="1725302"/>
                </a:lnTo>
                <a:lnTo>
                  <a:pt x="357661" y="1725806"/>
                </a:lnTo>
                <a:lnTo>
                  <a:pt x="357661" y="1726095"/>
                </a:lnTo>
                <a:lnTo>
                  <a:pt x="357480" y="1726311"/>
                </a:lnTo>
                <a:lnTo>
                  <a:pt x="356867" y="1726203"/>
                </a:lnTo>
                <a:lnTo>
                  <a:pt x="356687" y="1726419"/>
                </a:lnTo>
                <a:lnTo>
                  <a:pt x="356975" y="1726707"/>
                </a:lnTo>
                <a:lnTo>
                  <a:pt x="356687" y="1726996"/>
                </a:lnTo>
                <a:lnTo>
                  <a:pt x="356687" y="1727212"/>
                </a:lnTo>
                <a:lnTo>
                  <a:pt x="356471" y="1727392"/>
                </a:lnTo>
                <a:lnTo>
                  <a:pt x="356074" y="1727392"/>
                </a:lnTo>
                <a:lnTo>
                  <a:pt x="355966" y="1727500"/>
                </a:lnTo>
                <a:lnTo>
                  <a:pt x="355966" y="1727788"/>
                </a:lnTo>
                <a:lnTo>
                  <a:pt x="355569" y="1728113"/>
                </a:lnTo>
                <a:lnTo>
                  <a:pt x="355569" y="1728401"/>
                </a:lnTo>
                <a:lnTo>
                  <a:pt x="354704" y="1729086"/>
                </a:lnTo>
                <a:lnTo>
                  <a:pt x="354091" y="1729086"/>
                </a:lnTo>
                <a:lnTo>
                  <a:pt x="353874" y="1729194"/>
                </a:lnTo>
                <a:lnTo>
                  <a:pt x="353874" y="1729807"/>
                </a:lnTo>
                <a:lnTo>
                  <a:pt x="353478" y="1730095"/>
                </a:lnTo>
                <a:lnTo>
                  <a:pt x="353478" y="1730600"/>
                </a:lnTo>
                <a:lnTo>
                  <a:pt x="353081" y="1730888"/>
                </a:lnTo>
                <a:lnTo>
                  <a:pt x="353009" y="1732077"/>
                </a:lnTo>
                <a:lnTo>
                  <a:pt x="352180" y="1732798"/>
                </a:lnTo>
                <a:lnTo>
                  <a:pt x="351891" y="1732798"/>
                </a:lnTo>
                <a:lnTo>
                  <a:pt x="351711" y="1732582"/>
                </a:lnTo>
                <a:lnTo>
                  <a:pt x="351711" y="1732293"/>
                </a:lnTo>
                <a:lnTo>
                  <a:pt x="352108" y="1732077"/>
                </a:lnTo>
                <a:lnTo>
                  <a:pt x="352108" y="1731789"/>
                </a:lnTo>
                <a:lnTo>
                  <a:pt x="351891" y="1731609"/>
                </a:lnTo>
                <a:lnTo>
                  <a:pt x="350593" y="1731501"/>
                </a:lnTo>
                <a:lnTo>
                  <a:pt x="350413" y="1731681"/>
                </a:lnTo>
                <a:lnTo>
                  <a:pt x="350413" y="1732005"/>
                </a:lnTo>
                <a:lnTo>
                  <a:pt x="349692" y="1732510"/>
                </a:lnTo>
                <a:lnTo>
                  <a:pt x="349692" y="1732834"/>
                </a:lnTo>
                <a:lnTo>
                  <a:pt x="349295" y="1733122"/>
                </a:lnTo>
                <a:lnTo>
                  <a:pt x="349295" y="1733447"/>
                </a:lnTo>
                <a:lnTo>
                  <a:pt x="347925" y="1734564"/>
                </a:lnTo>
                <a:lnTo>
                  <a:pt x="347925" y="1734852"/>
                </a:lnTo>
                <a:lnTo>
                  <a:pt x="347204" y="1735465"/>
                </a:lnTo>
                <a:lnTo>
                  <a:pt x="347204" y="1736042"/>
                </a:lnTo>
                <a:lnTo>
                  <a:pt x="346807" y="1736258"/>
                </a:lnTo>
                <a:lnTo>
                  <a:pt x="346807" y="1736546"/>
                </a:lnTo>
                <a:lnTo>
                  <a:pt x="345617" y="1737555"/>
                </a:lnTo>
                <a:lnTo>
                  <a:pt x="344932" y="1737555"/>
                </a:lnTo>
                <a:lnTo>
                  <a:pt x="344427" y="1737051"/>
                </a:lnTo>
                <a:lnTo>
                  <a:pt x="344535" y="1736438"/>
                </a:lnTo>
                <a:lnTo>
                  <a:pt x="344824" y="1736150"/>
                </a:lnTo>
                <a:lnTo>
                  <a:pt x="344932" y="1735033"/>
                </a:lnTo>
                <a:lnTo>
                  <a:pt x="344716" y="1734852"/>
                </a:lnTo>
                <a:lnTo>
                  <a:pt x="344427" y="1734852"/>
                </a:lnTo>
                <a:lnTo>
                  <a:pt x="344211" y="1734636"/>
                </a:lnTo>
                <a:lnTo>
                  <a:pt x="344319" y="1734059"/>
                </a:lnTo>
                <a:lnTo>
                  <a:pt x="344139" y="1733951"/>
                </a:lnTo>
                <a:lnTo>
                  <a:pt x="343814" y="1734240"/>
                </a:lnTo>
                <a:lnTo>
                  <a:pt x="343418" y="1734168"/>
                </a:lnTo>
                <a:lnTo>
                  <a:pt x="343345" y="1734059"/>
                </a:lnTo>
                <a:lnTo>
                  <a:pt x="343345" y="1733771"/>
                </a:lnTo>
                <a:lnTo>
                  <a:pt x="344031" y="1733158"/>
                </a:lnTo>
                <a:lnTo>
                  <a:pt x="344031" y="1732546"/>
                </a:lnTo>
                <a:lnTo>
                  <a:pt x="345112" y="1731753"/>
                </a:lnTo>
                <a:lnTo>
                  <a:pt x="345112" y="1731465"/>
                </a:lnTo>
                <a:lnTo>
                  <a:pt x="345437" y="1731140"/>
                </a:lnTo>
                <a:lnTo>
                  <a:pt x="345509" y="1729663"/>
                </a:lnTo>
                <a:lnTo>
                  <a:pt x="345040" y="1729266"/>
                </a:lnTo>
                <a:lnTo>
                  <a:pt x="344716" y="1729158"/>
                </a:lnTo>
                <a:lnTo>
                  <a:pt x="344211" y="1728762"/>
                </a:lnTo>
                <a:lnTo>
                  <a:pt x="344319" y="1727861"/>
                </a:lnTo>
                <a:lnTo>
                  <a:pt x="344644" y="1727572"/>
                </a:lnTo>
                <a:lnTo>
                  <a:pt x="344716" y="1725770"/>
                </a:lnTo>
                <a:lnTo>
                  <a:pt x="345112" y="1725554"/>
                </a:lnTo>
                <a:lnTo>
                  <a:pt x="345112" y="1724977"/>
                </a:lnTo>
                <a:lnTo>
                  <a:pt x="346230" y="1724076"/>
                </a:lnTo>
                <a:lnTo>
                  <a:pt x="346230" y="1723788"/>
                </a:lnTo>
                <a:lnTo>
                  <a:pt x="345833" y="1723464"/>
                </a:lnTo>
                <a:lnTo>
                  <a:pt x="345906" y="1721662"/>
                </a:lnTo>
                <a:lnTo>
                  <a:pt x="346302" y="1721481"/>
                </a:lnTo>
                <a:lnTo>
                  <a:pt x="346302" y="1721085"/>
                </a:lnTo>
                <a:lnTo>
                  <a:pt x="347023" y="1720580"/>
                </a:lnTo>
                <a:lnTo>
                  <a:pt x="347023" y="1720292"/>
                </a:lnTo>
                <a:lnTo>
                  <a:pt x="347708" y="1719679"/>
                </a:lnTo>
                <a:lnTo>
                  <a:pt x="347708" y="1719391"/>
                </a:lnTo>
                <a:lnTo>
                  <a:pt x="348105" y="1719175"/>
                </a:lnTo>
                <a:lnTo>
                  <a:pt x="348213" y="1717661"/>
                </a:lnTo>
                <a:lnTo>
                  <a:pt x="348898" y="1717084"/>
                </a:lnTo>
                <a:lnTo>
                  <a:pt x="348898" y="1716760"/>
                </a:lnTo>
                <a:lnTo>
                  <a:pt x="349223" y="1716580"/>
                </a:lnTo>
                <a:lnTo>
                  <a:pt x="349331" y="1715066"/>
                </a:lnTo>
                <a:lnTo>
                  <a:pt x="349620" y="1714778"/>
                </a:lnTo>
                <a:lnTo>
                  <a:pt x="349728" y="1714165"/>
                </a:lnTo>
                <a:lnTo>
                  <a:pt x="350701" y="1713264"/>
                </a:lnTo>
                <a:lnTo>
                  <a:pt x="350701" y="1713084"/>
                </a:lnTo>
                <a:lnTo>
                  <a:pt x="352793" y="1711390"/>
                </a:lnTo>
                <a:lnTo>
                  <a:pt x="352793" y="1711102"/>
                </a:lnTo>
                <a:lnTo>
                  <a:pt x="354596" y="1709696"/>
                </a:lnTo>
                <a:lnTo>
                  <a:pt x="354596" y="1709372"/>
                </a:lnTo>
                <a:lnTo>
                  <a:pt x="354884" y="1709084"/>
                </a:lnTo>
                <a:lnTo>
                  <a:pt x="354992" y="1708471"/>
                </a:lnTo>
                <a:lnTo>
                  <a:pt x="355281" y="1708291"/>
                </a:lnTo>
                <a:lnTo>
                  <a:pt x="355389" y="1706777"/>
                </a:lnTo>
                <a:lnTo>
                  <a:pt x="356074" y="1706200"/>
                </a:lnTo>
                <a:lnTo>
                  <a:pt x="356074" y="1705876"/>
                </a:lnTo>
                <a:lnTo>
                  <a:pt x="358165" y="1704182"/>
                </a:lnTo>
                <a:lnTo>
                  <a:pt x="358165" y="1703894"/>
                </a:lnTo>
                <a:lnTo>
                  <a:pt x="359283" y="1703101"/>
                </a:lnTo>
                <a:lnTo>
                  <a:pt x="359283" y="1701587"/>
                </a:lnTo>
                <a:lnTo>
                  <a:pt x="359680" y="1701299"/>
                </a:lnTo>
                <a:lnTo>
                  <a:pt x="359680" y="1700506"/>
                </a:lnTo>
                <a:lnTo>
                  <a:pt x="360076" y="1700182"/>
                </a:lnTo>
                <a:lnTo>
                  <a:pt x="360076" y="1699893"/>
                </a:lnTo>
                <a:lnTo>
                  <a:pt x="360473" y="1699605"/>
                </a:lnTo>
                <a:lnTo>
                  <a:pt x="360473" y="1699281"/>
                </a:lnTo>
                <a:lnTo>
                  <a:pt x="360762" y="1698992"/>
                </a:lnTo>
                <a:lnTo>
                  <a:pt x="360762" y="1698704"/>
                </a:lnTo>
                <a:lnTo>
                  <a:pt x="361879" y="1697875"/>
                </a:lnTo>
                <a:lnTo>
                  <a:pt x="361879" y="1697587"/>
                </a:lnTo>
                <a:lnTo>
                  <a:pt x="362168" y="1697298"/>
                </a:lnTo>
                <a:lnTo>
                  <a:pt x="362564" y="1696974"/>
                </a:lnTo>
                <a:lnTo>
                  <a:pt x="362564" y="1696686"/>
                </a:lnTo>
                <a:lnTo>
                  <a:pt x="362889" y="1696361"/>
                </a:lnTo>
                <a:lnTo>
                  <a:pt x="362961" y="1696181"/>
                </a:lnTo>
                <a:lnTo>
                  <a:pt x="363682" y="1695568"/>
                </a:lnTo>
                <a:lnTo>
                  <a:pt x="363682" y="1695280"/>
                </a:lnTo>
                <a:lnTo>
                  <a:pt x="363971" y="1694992"/>
                </a:lnTo>
                <a:lnTo>
                  <a:pt x="363971" y="1694667"/>
                </a:lnTo>
                <a:lnTo>
                  <a:pt x="365269" y="1693766"/>
                </a:lnTo>
                <a:lnTo>
                  <a:pt x="365882" y="1693766"/>
                </a:lnTo>
                <a:lnTo>
                  <a:pt x="366170" y="1694091"/>
                </a:lnTo>
                <a:lnTo>
                  <a:pt x="366855" y="1693586"/>
                </a:lnTo>
                <a:lnTo>
                  <a:pt x="367288" y="1693586"/>
                </a:lnTo>
                <a:lnTo>
                  <a:pt x="367576" y="1693298"/>
                </a:lnTo>
                <a:lnTo>
                  <a:pt x="368262" y="1693298"/>
                </a:lnTo>
                <a:lnTo>
                  <a:pt x="368370" y="1693190"/>
                </a:lnTo>
                <a:lnTo>
                  <a:pt x="368478" y="1691676"/>
                </a:lnTo>
                <a:lnTo>
                  <a:pt x="369055" y="1691280"/>
                </a:lnTo>
                <a:lnTo>
                  <a:pt x="369379" y="1691280"/>
                </a:lnTo>
                <a:lnTo>
                  <a:pt x="369848" y="1690883"/>
                </a:lnTo>
                <a:lnTo>
                  <a:pt x="369848" y="1690595"/>
                </a:lnTo>
                <a:lnTo>
                  <a:pt x="370245" y="1690270"/>
                </a:lnTo>
                <a:lnTo>
                  <a:pt x="370245" y="1689081"/>
                </a:lnTo>
                <a:lnTo>
                  <a:pt x="371363" y="1688288"/>
                </a:lnTo>
                <a:lnTo>
                  <a:pt x="371363" y="1688000"/>
                </a:lnTo>
                <a:lnTo>
                  <a:pt x="371146" y="1687784"/>
                </a:lnTo>
                <a:lnTo>
                  <a:pt x="370858" y="1687784"/>
                </a:lnTo>
                <a:lnTo>
                  <a:pt x="370677" y="1687892"/>
                </a:lnTo>
                <a:lnTo>
                  <a:pt x="370677" y="1688577"/>
                </a:lnTo>
                <a:lnTo>
                  <a:pt x="369271" y="1689586"/>
                </a:lnTo>
                <a:lnTo>
                  <a:pt x="369271" y="1689982"/>
                </a:lnTo>
                <a:lnTo>
                  <a:pt x="369055" y="1690090"/>
                </a:lnTo>
                <a:lnTo>
                  <a:pt x="368370" y="1690090"/>
                </a:lnTo>
                <a:lnTo>
                  <a:pt x="366495" y="1691568"/>
                </a:lnTo>
                <a:lnTo>
                  <a:pt x="366495" y="1691892"/>
                </a:lnTo>
                <a:lnTo>
                  <a:pt x="365593" y="1692577"/>
                </a:lnTo>
                <a:lnTo>
                  <a:pt x="365269" y="1692577"/>
                </a:lnTo>
                <a:lnTo>
                  <a:pt x="365197" y="1692397"/>
                </a:lnTo>
                <a:lnTo>
                  <a:pt x="365197" y="1692072"/>
                </a:lnTo>
                <a:lnTo>
                  <a:pt x="365882" y="1691568"/>
                </a:lnTo>
                <a:lnTo>
                  <a:pt x="365701" y="1691388"/>
                </a:lnTo>
                <a:lnTo>
                  <a:pt x="365377" y="1691388"/>
                </a:lnTo>
                <a:lnTo>
                  <a:pt x="364692" y="1691892"/>
                </a:lnTo>
                <a:lnTo>
                  <a:pt x="364367" y="1691892"/>
                </a:lnTo>
                <a:lnTo>
                  <a:pt x="364187" y="1691784"/>
                </a:lnTo>
                <a:lnTo>
                  <a:pt x="364475" y="1691496"/>
                </a:lnTo>
                <a:lnTo>
                  <a:pt x="364584" y="1690883"/>
                </a:lnTo>
                <a:lnTo>
                  <a:pt x="365269" y="1690270"/>
                </a:lnTo>
                <a:lnTo>
                  <a:pt x="365269" y="1689982"/>
                </a:lnTo>
                <a:lnTo>
                  <a:pt x="365593" y="1689802"/>
                </a:lnTo>
                <a:lnTo>
                  <a:pt x="365593" y="1689478"/>
                </a:lnTo>
                <a:lnTo>
                  <a:pt x="365990" y="1689189"/>
                </a:lnTo>
                <a:lnTo>
                  <a:pt x="365990" y="1688865"/>
                </a:lnTo>
                <a:lnTo>
                  <a:pt x="368081" y="1687171"/>
                </a:lnTo>
                <a:lnTo>
                  <a:pt x="368081" y="1686883"/>
                </a:lnTo>
                <a:lnTo>
                  <a:pt x="368550" y="1686486"/>
                </a:lnTo>
                <a:lnTo>
                  <a:pt x="368875" y="1686775"/>
                </a:lnTo>
                <a:lnTo>
                  <a:pt x="369271" y="1686775"/>
                </a:lnTo>
                <a:lnTo>
                  <a:pt x="369379" y="1686991"/>
                </a:lnTo>
                <a:lnTo>
                  <a:pt x="369379" y="1687279"/>
                </a:lnTo>
                <a:lnTo>
                  <a:pt x="369560" y="1687387"/>
                </a:lnTo>
                <a:lnTo>
                  <a:pt x="370353" y="1686702"/>
                </a:lnTo>
                <a:lnTo>
                  <a:pt x="370461" y="1686378"/>
                </a:lnTo>
                <a:lnTo>
                  <a:pt x="370245" y="1686270"/>
                </a:lnTo>
                <a:lnTo>
                  <a:pt x="369956" y="1686270"/>
                </a:lnTo>
                <a:lnTo>
                  <a:pt x="369560" y="1686486"/>
                </a:lnTo>
                <a:lnTo>
                  <a:pt x="369271" y="1686486"/>
                </a:lnTo>
                <a:lnTo>
                  <a:pt x="369055" y="1686378"/>
                </a:lnTo>
                <a:lnTo>
                  <a:pt x="369163" y="1685765"/>
                </a:lnTo>
                <a:lnTo>
                  <a:pt x="370569" y="1684684"/>
                </a:lnTo>
                <a:lnTo>
                  <a:pt x="370569" y="1684396"/>
                </a:lnTo>
                <a:lnTo>
                  <a:pt x="371254" y="1683783"/>
                </a:lnTo>
                <a:lnTo>
                  <a:pt x="371254" y="1683495"/>
                </a:lnTo>
                <a:lnTo>
                  <a:pt x="371074" y="1683279"/>
                </a:lnTo>
                <a:lnTo>
                  <a:pt x="369668" y="1684468"/>
                </a:lnTo>
                <a:lnTo>
                  <a:pt x="369379" y="1684468"/>
                </a:lnTo>
                <a:lnTo>
                  <a:pt x="369055" y="1684684"/>
                </a:lnTo>
                <a:lnTo>
                  <a:pt x="368658" y="1684684"/>
                </a:lnTo>
                <a:lnTo>
                  <a:pt x="368478" y="1684864"/>
                </a:lnTo>
                <a:lnTo>
                  <a:pt x="368478" y="1685477"/>
                </a:lnTo>
                <a:lnTo>
                  <a:pt x="368153" y="1685657"/>
                </a:lnTo>
                <a:lnTo>
                  <a:pt x="368153" y="1685982"/>
                </a:lnTo>
                <a:lnTo>
                  <a:pt x="367757" y="1686270"/>
                </a:lnTo>
                <a:lnTo>
                  <a:pt x="367757" y="1686558"/>
                </a:lnTo>
                <a:lnTo>
                  <a:pt x="367252" y="1686991"/>
                </a:lnTo>
                <a:lnTo>
                  <a:pt x="366855" y="1686991"/>
                </a:lnTo>
                <a:lnTo>
                  <a:pt x="366783" y="1686883"/>
                </a:lnTo>
                <a:lnTo>
                  <a:pt x="366783" y="1686486"/>
                </a:lnTo>
                <a:lnTo>
                  <a:pt x="367072" y="1686270"/>
                </a:lnTo>
                <a:lnTo>
                  <a:pt x="367180" y="1685693"/>
                </a:lnTo>
                <a:lnTo>
                  <a:pt x="367865" y="1685081"/>
                </a:lnTo>
                <a:lnTo>
                  <a:pt x="367865" y="1684180"/>
                </a:lnTo>
                <a:lnTo>
                  <a:pt x="367757" y="1684072"/>
                </a:lnTo>
                <a:lnTo>
                  <a:pt x="366387" y="1683999"/>
                </a:lnTo>
                <a:lnTo>
                  <a:pt x="366278" y="1684180"/>
                </a:lnTo>
                <a:lnTo>
                  <a:pt x="366170" y="1684973"/>
                </a:lnTo>
                <a:lnTo>
                  <a:pt x="365882" y="1685297"/>
                </a:lnTo>
                <a:lnTo>
                  <a:pt x="365774" y="1685874"/>
                </a:lnTo>
                <a:lnTo>
                  <a:pt x="365485" y="1686162"/>
                </a:lnTo>
                <a:lnTo>
                  <a:pt x="365377" y="1688288"/>
                </a:lnTo>
                <a:lnTo>
                  <a:pt x="364475" y="1688973"/>
                </a:lnTo>
                <a:lnTo>
                  <a:pt x="361807" y="1688757"/>
                </a:lnTo>
                <a:lnTo>
                  <a:pt x="361483" y="1689081"/>
                </a:lnTo>
                <a:lnTo>
                  <a:pt x="361194" y="1689081"/>
                </a:lnTo>
                <a:lnTo>
                  <a:pt x="360906" y="1688757"/>
                </a:lnTo>
                <a:lnTo>
                  <a:pt x="359499" y="1688685"/>
                </a:lnTo>
                <a:lnTo>
                  <a:pt x="358995" y="1689081"/>
                </a:lnTo>
                <a:lnTo>
                  <a:pt x="359499" y="1689586"/>
                </a:lnTo>
                <a:lnTo>
                  <a:pt x="360112" y="1689586"/>
                </a:lnTo>
                <a:lnTo>
                  <a:pt x="360509" y="1689874"/>
                </a:lnTo>
                <a:lnTo>
                  <a:pt x="361086" y="1689982"/>
                </a:lnTo>
                <a:lnTo>
                  <a:pt x="361591" y="1690379"/>
                </a:lnTo>
                <a:lnTo>
                  <a:pt x="361483" y="1691856"/>
                </a:lnTo>
                <a:lnTo>
                  <a:pt x="361194" y="1692181"/>
                </a:lnTo>
                <a:lnTo>
                  <a:pt x="361086" y="1692757"/>
                </a:lnTo>
                <a:lnTo>
                  <a:pt x="360798" y="1693082"/>
                </a:lnTo>
                <a:lnTo>
                  <a:pt x="360689" y="1693694"/>
                </a:lnTo>
                <a:lnTo>
                  <a:pt x="360401" y="1693983"/>
                </a:lnTo>
                <a:lnTo>
                  <a:pt x="360401" y="1694271"/>
                </a:lnTo>
                <a:lnTo>
                  <a:pt x="359716" y="1694776"/>
                </a:lnTo>
                <a:lnTo>
                  <a:pt x="359716" y="1695064"/>
                </a:lnTo>
                <a:lnTo>
                  <a:pt x="359319" y="1695388"/>
                </a:lnTo>
                <a:lnTo>
                  <a:pt x="359319" y="1695677"/>
                </a:lnTo>
                <a:lnTo>
                  <a:pt x="358814" y="1696073"/>
                </a:lnTo>
                <a:lnTo>
                  <a:pt x="358490" y="1696073"/>
                </a:lnTo>
                <a:lnTo>
                  <a:pt x="357588" y="1696794"/>
                </a:lnTo>
                <a:lnTo>
                  <a:pt x="357588" y="1697587"/>
                </a:lnTo>
                <a:lnTo>
                  <a:pt x="357228" y="1697875"/>
                </a:lnTo>
                <a:lnTo>
                  <a:pt x="357228" y="1698776"/>
                </a:lnTo>
                <a:lnTo>
                  <a:pt x="356795" y="1699064"/>
                </a:lnTo>
                <a:lnTo>
                  <a:pt x="356795" y="1699677"/>
                </a:lnTo>
                <a:lnTo>
                  <a:pt x="356398" y="1699965"/>
                </a:lnTo>
                <a:lnTo>
                  <a:pt x="356398" y="1700290"/>
                </a:lnTo>
                <a:lnTo>
                  <a:pt x="355713" y="1700758"/>
                </a:lnTo>
                <a:lnTo>
                  <a:pt x="355713" y="1701083"/>
                </a:lnTo>
                <a:lnTo>
                  <a:pt x="354523" y="1702056"/>
                </a:lnTo>
                <a:lnTo>
                  <a:pt x="354199" y="1702056"/>
                </a:lnTo>
                <a:lnTo>
                  <a:pt x="354019" y="1702164"/>
                </a:lnTo>
                <a:lnTo>
                  <a:pt x="354019" y="1702488"/>
                </a:lnTo>
                <a:lnTo>
                  <a:pt x="353514" y="1702885"/>
                </a:lnTo>
                <a:lnTo>
                  <a:pt x="351819" y="1702885"/>
                </a:lnTo>
                <a:lnTo>
                  <a:pt x="351639" y="1702668"/>
                </a:lnTo>
                <a:lnTo>
                  <a:pt x="351639" y="1702380"/>
                </a:lnTo>
                <a:lnTo>
                  <a:pt x="352324" y="1701767"/>
                </a:lnTo>
                <a:lnTo>
                  <a:pt x="352324" y="1701479"/>
                </a:lnTo>
                <a:lnTo>
                  <a:pt x="352721" y="1701299"/>
                </a:lnTo>
                <a:lnTo>
                  <a:pt x="352721" y="1700974"/>
                </a:lnTo>
                <a:lnTo>
                  <a:pt x="353117" y="1700686"/>
                </a:lnTo>
                <a:lnTo>
                  <a:pt x="353117" y="1700073"/>
                </a:lnTo>
                <a:lnTo>
                  <a:pt x="353442" y="1699785"/>
                </a:lnTo>
                <a:lnTo>
                  <a:pt x="353514" y="1698884"/>
                </a:lnTo>
                <a:lnTo>
                  <a:pt x="353838" y="1698668"/>
                </a:lnTo>
                <a:lnTo>
                  <a:pt x="353910" y="1698091"/>
                </a:lnTo>
                <a:lnTo>
                  <a:pt x="354235" y="1697767"/>
                </a:lnTo>
                <a:lnTo>
                  <a:pt x="354235" y="1697190"/>
                </a:lnTo>
                <a:lnTo>
                  <a:pt x="354632" y="1696866"/>
                </a:lnTo>
                <a:lnTo>
                  <a:pt x="354632" y="1696578"/>
                </a:lnTo>
                <a:lnTo>
                  <a:pt x="355028" y="1696289"/>
                </a:lnTo>
                <a:lnTo>
                  <a:pt x="355028" y="1695965"/>
                </a:lnTo>
                <a:lnTo>
                  <a:pt x="354812" y="1695893"/>
                </a:lnTo>
                <a:lnTo>
                  <a:pt x="354523" y="1695893"/>
                </a:lnTo>
                <a:lnTo>
                  <a:pt x="353910" y="1696289"/>
                </a:lnTo>
                <a:lnTo>
                  <a:pt x="353910" y="1696578"/>
                </a:lnTo>
                <a:lnTo>
                  <a:pt x="353622" y="1696866"/>
                </a:lnTo>
                <a:lnTo>
                  <a:pt x="353622" y="1697479"/>
                </a:lnTo>
                <a:lnTo>
                  <a:pt x="352937" y="1697983"/>
                </a:lnTo>
                <a:lnTo>
                  <a:pt x="352829" y="1699172"/>
                </a:lnTo>
                <a:lnTo>
                  <a:pt x="352540" y="1699461"/>
                </a:lnTo>
                <a:lnTo>
                  <a:pt x="352432" y="1700362"/>
                </a:lnTo>
                <a:lnTo>
                  <a:pt x="352144" y="1700578"/>
                </a:lnTo>
                <a:lnTo>
                  <a:pt x="352035" y="1700866"/>
                </a:lnTo>
                <a:lnTo>
                  <a:pt x="351747" y="1701191"/>
                </a:lnTo>
                <a:lnTo>
                  <a:pt x="351747" y="1701479"/>
                </a:lnTo>
                <a:lnTo>
                  <a:pt x="351350" y="1701767"/>
                </a:lnTo>
                <a:lnTo>
                  <a:pt x="351350" y="1702092"/>
                </a:lnTo>
                <a:lnTo>
                  <a:pt x="350629" y="1702668"/>
                </a:lnTo>
                <a:lnTo>
                  <a:pt x="350557" y="1704074"/>
                </a:lnTo>
                <a:lnTo>
                  <a:pt x="350449" y="1704254"/>
                </a:lnTo>
                <a:lnTo>
                  <a:pt x="350052" y="1704182"/>
                </a:lnTo>
                <a:lnTo>
                  <a:pt x="349944" y="1704362"/>
                </a:lnTo>
                <a:lnTo>
                  <a:pt x="350233" y="1704687"/>
                </a:lnTo>
                <a:lnTo>
                  <a:pt x="350233" y="1704975"/>
                </a:lnTo>
                <a:lnTo>
                  <a:pt x="350052" y="1705083"/>
                </a:lnTo>
                <a:lnTo>
                  <a:pt x="349764" y="1705083"/>
                </a:lnTo>
                <a:lnTo>
                  <a:pt x="349367" y="1704759"/>
                </a:lnTo>
                <a:lnTo>
                  <a:pt x="349043" y="1704759"/>
                </a:lnTo>
                <a:lnTo>
                  <a:pt x="348862" y="1704867"/>
                </a:lnTo>
                <a:lnTo>
                  <a:pt x="348862" y="1705155"/>
                </a:lnTo>
                <a:lnTo>
                  <a:pt x="349151" y="1705479"/>
                </a:lnTo>
                <a:lnTo>
                  <a:pt x="349151" y="1705768"/>
                </a:lnTo>
                <a:lnTo>
                  <a:pt x="349367" y="1705984"/>
                </a:lnTo>
                <a:lnTo>
                  <a:pt x="350052" y="1705371"/>
                </a:lnTo>
                <a:lnTo>
                  <a:pt x="351350" y="1705479"/>
                </a:lnTo>
                <a:lnTo>
                  <a:pt x="351747" y="1705155"/>
                </a:lnTo>
                <a:lnTo>
                  <a:pt x="352035" y="1705263"/>
                </a:lnTo>
                <a:lnTo>
                  <a:pt x="352144" y="1705371"/>
                </a:lnTo>
                <a:lnTo>
                  <a:pt x="352144" y="1705624"/>
                </a:lnTo>
                <a:lnTo>
                  <a:pt x="351855" y="1705912"/>
                </a:lnTo>
                <a:lnTo>
                  <a:pt x="351855" y="1706236"/>
                </a:lnTo>
                <a:lnTo>
                  <a:pt x="351134" y="1706705"/>
                </a:lnTo>
                <a:lnTo>
                  <a:pt x="351134" y="1707029"/>
                </a:lnTo>
                <a:lnTo>
                  <a:pt x="350737" y="1707318"/>
                </a:lnTo>
                <a:lnTo>
                  <a:pt x="350737" y="1707642"/>
                </a:lnTo>
                <a:lnTo>
                  <a:pt x="350341" y="1707930"/>
                </a:lnTo>
                <a:lnTo>
                  <a:pt x="350341" y="1708543"/>
                </a:lnTo>
                <a:lnTo>
                  <a:pt x="350052" y="1708831"/>
                </a:lnTo>
                <a:lnTo>
                  <a:pt x="349944" y="1709120"/>
                </a:lnTo>
                <a:lnTo>
                  <a:pt x="349656" y="1709336"/>
                </a:lnTo>
                <a:lnTo>
                  <a:pt x="349656" y="1709624"/>
                </a:lnTo>
                <a:lnTo>
                  <a:pt x="348538" y="1710525"/>
                </a:lnTo>
                <a:lnTo>
                  <a:pt x="348538" y="1710849"/>
                </a:lnTo>
                <a:lnTo>
                  <a:pt x="347132" y="1711931"/>
                </a:lnTo>
                <a:lnTo>
                  <a:pt x="347132" y="1712219"/>
                </a:lnTo>
                <a:lnTo>
                  <a:pt x="346663" y="1712615"/>
                </a:lnTo>
                <a:lnTo>
                  <a:pt x="345942" y="1712543"/>
                </a:lnTo>
                <a:lnTo>
                  <a:pt x="345761" y="1712724"/>
                </a:lnTo>
                <a:lnTo>
                  <a:pt x="346555" y="1713516"/>
                </a:lnTo>
                <a:lnTo>
                  <a:pt x="347456" y="1712832"/>
                </a:lnTo>
                <a:lnTo>
                  <a:pt x="347456" y="1712543"/>
                </a:lnTo>
                <a:lnTo>
                  <a:pt x="347853" y="1712219"/>
                </a:lnTo>
                <a:lnTo>
                  <a:pt x="347853" y="1711931"/>
                </a:lnTo>
                <a:lnTo>
                  <a:pt x="348141" y="1711642"/>
                </a:lnTo>
                <a:lnTo>
                  <a:pt x="348141" y="1711318"/>
                </a:lnTo>
                <a:lnTo>
                  <a:pt x="348358" y="1711246"/>
                </a:lnTo>
                <a:lnTo>
                  <a:pt x="348754" y="1711246"/>
                </a:lnTo>
                <a:lnTo>
                  <a:pt x="348826" y="1711426"/>
                </a:lnTo>
                <a:lnTo>
                  <a:pt x="348826" y="1712327"/>
                </a:lnTo>
                <a:lnTo>
                  <a:pt x="348141" y="1712832"/>
                </a:lnTo>
                <a:lnTo>
                  <a:pt x="348141" y="1713408"/>
                </a:lnTo>
                <a:lnTo>
                  <a:pt x="347745" y="1713733"/>
                </a:lnTo>
                <a:lnTo>
                  <a:pt x="347636" y="1714922"/>
                </a:lnTo>
                <a:lnTo>
                  <a:pt x="347348" y="1715210"/>
                </a:lnTo>
                <a:lnTo>
                  <a:pt x="347240" y="1715823"/>
                </a:lnTo>
                <a:lnTo>
                  <a:pt x="346951" y="1716003"/>
                </a:lnTo>
                <a:lnTo>
                  <a:pt x="346951" y="1716328"/>
                </a:lnTo>
                <a:lnTo>
                  <a:pt x="346555" y="1716616"/>
                </a:lnTo>
                <a:lnTo>
                  <a:pt x="346555" y="1716904"/>
                </a:lnTo>
                <a:lnTo>
                  <a:pt x="346230" y="1717229"/>
                </a:lnTo>
                <a:lnTo>
                  <a:pt x="346230" y="1717517"/>
                </a:lnTo>
                <a:lnTo>
                  <a:pt x="345833" y="1717841"/>
                </a:lnTo>
                <a:lnTo>
                  <a:pt x="345833" y="1718130"/>
                </a:lnTo>
                <a:lnTo>
                  <a:pt x="345437" y="1718310"/>
                </a:lnTo>
                <a:lnTo>
                  <a:pt x="345437" y="1718634"/>
                </a:lnTo>
                <a:lnTo>
                  <a:pt x="345148" y="1718923"/>
                </a:lnTo>
                <a:lnTo>
                  <a:pt x="345148" y="1719247"/>
                </a:lnTo>
                <a:lnTo>
                  <a:pt x="344752" y="1719535"/>
                </a:lnTo>
                <a:lnTo>
                  <a:pt x="344752" y="1720148"/>
                </a:lnTo>
                <a:lnTo>
                  <a:pt x="344355" y="1720328"/>
                </a:lnTo>
                <a:lnTo>
                  <a:pt x="344355" y="1720941"/>
                </a:lnTo>
                <a:lnTo>
                  <a:pt x="344139" y="1721121"/>
                </a:lnTo>
                <a:lnTo>
                  <a:pt x="343562" y="1721049"/>
                </a:lnTo>
                <a:lnTo>
                  <a:pt x="343345" y="1720941"/>
                </a:lnTo>
                <a:lnTo>
                  <a:pt x="343345" y="1720328"/>
                </a:lnTo>
                <a:lnTo>
                  <a:pt x="343273" y="1720148"/>
                </a:lnTo>
                <a:lnTo>
                  <a:pt x="342841" y="1720436"/>
                </a:lnTo>
                <a:lnTo>
                  <a:pt x="342552" y="1720436"/>
                </a:lnTo>
                <a:lnTo>
                  <a:pt x="342372" y="1720220"/>
                </a:lnTo>
                <a:lnTo>
                  <a:pt x="342372" y="1720040"/>
                </a:lnTo>
                <a:lnTo>
                  <a:pt x="342047" y="1719643"/>
                </a:lnTo>
                <a:lnTo>
                  <a:pt x="342156" y="1719319"/>
                </a:lnTo>
                <a:lnTo>
                  <a:pt x="341470" y="1718742"/>
                </a:lnTo>
                <a:lnTo>
                  <a:pt x="341470" y="1718454"/>
                </a:lnTo>
                <a:lnTo>
                  <a:pt x="341146" y="1718130"/>
                </a:lnTo>
                <a:lnTo>
                  <a:pt x="341146" y="1717517"/>
                </a:lnTo>
                <a:lnTo>
                  <a:pt x="341543" y="1717229"/>
                </a:lnTo>
                <a:lnTo>
                  <a:pt x="341543" y="1716039"/>
                </a:lnTo>
                <a:lnTo>
                  <a:pt x="341939" y="1715859"/>
                </a:lnTo>
                <a:lnTo>
                  <a:pt x="342047" y="1714634"/>
                </a:lnTo>
                <a:lnTo>
                  <a:pt x="342336" y="1714345"/>
                </a:lnTo>
                <a:lnTo>
                  <a:pt x="342444" y="1713444"/>
                </a:lnTo>
                <a:lnTo>
                  <a:pt x="342732" y="1713156"/>
                </a:lnTo>
                <a:lnTo>
                  <a:pt x="342732" y="1712832"/>
                </a:lnTo>
                <a:lnTo>
                  <a:pt x="343165" y="1712652"/>
                </a:lnTo>
                <a:lnTo>
                  <a:pt x="343165" y="1712327"/>
                </a:lnTo>
                <a:lnTo>
                  <a:pt x="343345" y="1712147"/>
                </a:lnTo>
                <a:lnTo>
                  <a:pt x="343634" y="1712255"/>
                </a:lnTo>
                <a:lnTo>
                  <a:pt x="343958" y="1711931"/>
                </a:lnTo>
                <a:lnTo>
                  <a:pt x="344644" y="1711931"/>
                </a:lnTo>
                <a:lnTo>
                  <a:pt x="344932" y="1712255"/>
                </a:lnTo>
                <a:lnTo>
                  <a:pt x="345148" y="1712147"/>
                </a:lnTo>
                <a:lnTo>
                  <a:pt x="345148" y="1711859"/>
                </a:lnTo>
                <a:lnTo>
                  <a:pt x="345545" y="1711534"/>
                </a:lnTo>
                <a:lnTo>
                  <a:pt x="345545" y="1710958"/>
                </a:lnTo>
                <a:lnTo>
                  <a:pt x="345942" y="1710633"/>
                </a:lnTo>
                <a:lnTo>
                  <a:pt x="345942" y="1710057"/>
                </a:lnTo>
                <a:lnTo>
                  <a:pt x="346951" y="1709228"/>
                </a:lnTo>
                <a:lnTo>
                  <a:pt x="347023" y="1708939"/>
                </a:lnTo>
                <a:lnTo>
                  <a:pt x="346843" y="1708759"/>
                </a:lnTo>
                <a:lnTo>
                  <a:pt x="346446" y="1709047"/>
                </a:lnTo>
                <a:lnTo>
                  <a:pt x="346122" y="1709047"/>
                </a:lnTo>
                <a:lnTo>
                  <a:pt x="345653" y="1709444"/>
                </a:lnTo>
                <a:lnTo>
                  <a:pt x="345653" y="1709732"/>
                </a:lnTo>
                <a:lnTo>
                  <a:pt x="344752" y="1710453"/>
                </a:lnTo>
                <a:lnTo>
                  <a:pt x="344427" y="1710453"/>
                </a:lnTo>
                <a:lnTo>
                  <a:pt x="344031" y="1710741"/>
                </a:lnTo>
                <a:lnTo>
                  <a:pt x="343454" y="1710669"/>
                </a:lnTo>
                <a:lnTo>
                  <a:pt x="343057" y="1710958"/>
                </a:lnTo>
                <a:lnTo>
                  <a:pt x="342732" y="1710958"/>
                </a:lnTo>
                <a:lnTo>
                  <a:pt x="342156" y="1711354"/>
                </a:lnTo>
                <a:lnTo>
                  <a:pt x="342156" y="1711967"/>
                </a:lnTo>
                <a:lnTo>
                  <a:pt x="341434" y="1712543"/>
                </a:lnTo>
                <a:lnTo>
                  <a:pt x="341434" y="1712868"/>
                </a:lnTo>
                <a:lnTo>
                  <a:pt x="341038" y="1713048"/>
                </a:lnTo>
                <a:lnTo>
                  <a:pt x="341038" y="1713661"/>
                </a:lnTo>
                <a:lnTo>
                  <a:pt x="340749" y="1713985"/>
                </a:lnTo>
                <a:lnTo>
                  <a:pt x="340749" y="1714273"/>
                </a:lnTo>
                <a:lnTo>
                  <a:pt x="340136" y="1714670"/>
                </a:lnTo>
                <a:lnTo>
                  <a:pt x="339523" y="1714670"/>
                </a:lnTo>
                <a:lnTo>
                  <a:pt x="339343" y="1714490"/>
                </a:lnTo>
                <a:lnTo>
                  <a:pt x="339415" y="1713589"/>
                </a:lnTo>
                <a:lnTo>
                  <a:pt x="339740" y="1713372"/>
                </a:lnTo>
                <a:lnTo>
                  <a:pt x="339740" y="1713084"/>
                </a:lnTo>
                <a:lnTo>
                  <a:pt x="340821" y="1712183"/>
                </a:lnTo>
                <a:lnTo>
                  <a:pt x="340821" y="1711895"/>
                </a:lnTo>
                <a:lnTo>
                  <a:pt x="341146" y="1711678"/>
                </a:lnTo>
                <a:lnTo>
                  <a:pt x="341218" y="1711390"/>
                </a:lnTo>
                <a:lnTo>
                  <a:pt x="341543" y="1711066"/>
                </a:lnTo>
                <a:lnTo>
                  <a:pt x="341543" y="1710489"/>
                </a:lnTo>
                <a:lnTo>
                  <a:pt x="341218" y="1710165"/>
                </a:lnTo>
                <a:lnTo>
                  <a:pt x="341326" y="1708399"/>
                </a:lnTo>
                <a:lnTo>
                  <a:pt x="341723" y="1708074"/>
                </a:lnTo>
                <a:lnTo>
                  <a:pt x="341723" y="1707786"/>
                </a:lnTo>
                <a:lnTo>
                  <a:pt x="342047" y="1707498"/>
                </a:lnTo>
                <a:lnTo>
                  <a:pt x="342047" y="1707173"/>
                </a:lnTo>
                <a:lnTo>
                  <a:pt x="342444" y="1706993"/>
                </a:lnTo>
                <a:lnTo>
                  <a:pt x="342444" y="1706669"/>
                </a:lnTo>
                <a:lnTo>
                  <a:pt x="342841" y="1706380"/>
                </a:lnTo>
                <a:lnTo>
                  <a:pt x="342841" y="1706092"/>
                </a:lnTo>
                <a:lnTo>
                  <a:pt x="343129" y="1705768"/>
                </a:lnTo>
                <a:lnTo>
                  <a:pt x="343129" y="1705479"/>
                </a:lnTo>
                <a:lnTo>
                  <a:pt x="343814" y="1704975"/>
                </a:lnTo>
                <a:lnTo>
                  <a:pt x="343814" y="1704687"/>
                </a:lnTo>
                <a:lnTo>
                  <a:pt x="344211" y="1704362"/>
                </a:lnTo>
                <a:lnTo>
                  <a:pt x="344211" y="1703786"/>
                </a:lnTo>
                <a:lnTo>
                  <a:pt x="345112" y="1703065"/>
                </a:lnTo>
                <a:lnTo>
                  <a:pt x="345437" y="1703065"/>
                </a:lnTo>
                <a:lnTo>
                  <a:pt x="345617" y="1702993"/>
                </a:lnTo>
                <a:lnTo>
                  <a:pt x="345617" y="1702668"/>
                </a:lnTo>
                <a:lnTo>
                  <a:pt x="346014" y="1702380"/>
                </a:lnTo>
                <a:lnTo>
                  <a:pt x="346014" y="1702056"/>
                </a:lnTo>
                <a:lnTo>
                  <a:pt x="347023" y="1701263"/>
                </a:lnTo>
                <a:lnTo>
                  <a:pt x="347023" y="1700974"/>
                </a:lnTo>
                <a:lnTo>
                  <a:pt x="347420" y="1700686"/>
                </a:lnTo>
                <a:lnTo>
                  <a:pt x="347420" y="1700073"/>
                </a:lnTo>
                <a:lnTo>
                  <a:pt x="347312" y="1699857"/>
                </a:lnTo>
                <a:lnTo>
                  <a:pt x="346410" y="1700578"/>
                </a:lnTo>
                <a:lnTo>
                  <a:pt x="346410" y="1701263"/>
                </a:lnTo>
                <a:lnTo>
                  <a:pt x="345545" y="1701948"/>
                </a:lnTo>
                <a:lnTo>
                  <a:pt x="345329" y="1701839"/>
                </a:lnTo>
                <a:lnTo>
                  <a:pt x="345437" y="1701263"/>
                </a:lnTo>
                <a:lnTo>
                  <a:pt x="345725" y="1700938"/>
                </a:lnTo>
                <a:lnTo>
                  <a:pt x="345725" y="1700650"/>
                </a:lnTo>
                <a:lnTo>
                  <a:pt x="346122" y="1700362"/>
                </a:lnTo>
                <a:lnTo>
                  <a:pt x="346122" y="1700037"/>
                </a:lnTo>
                <a:lnTo>
                  <a:pt x="346410" y="1699749"/>
                </a:lnTo>
                <a:lnTo>
                  <a:pt x="346519" y="1699245"/>
                </a:lnTo>
                <a:lnTo>
                  <a:pt x="346843" y="1698956"/>
                </a:lnTo>
                <a:lnTo>
                  <a:pt x="346843" y="1698632"/>
                </a:lnTo>
                <a:lnTo>
                  <a:pt x="347240" y="1698344"/>
                </a:lnTo>
                <a:lnTo>
                  <a:pt x="347240" y="1698055"/>
                </a:lnTo>
                <a:lnTo>
                  <a:pt x="348321" y="1697262"/>
                </a:lnTo>
                <a:lnTo>
                  <a:pt x="348321" y="1696938"/>
                </a:lnTo>
                <a:lnTo>
                  <a:pt x="348610" y="1696650"/>
                </a:lnTo>
                <a:lnTo>
                  <a:pt x="349331" y="1696037"/>
                </a:lnTo>
                <a:lnTo>
                  <a:pt x="349331" y="1695424"/>
                </a:lnTo>
                <a:lnTo>
                  <a:pt x="349728" y="1695244"/>
                </a:lnTo>
                <a:lnTo>
                  <a:pt x="349728" y="1694343"/>
                </a:lnTo>
                <a:lnTo>
                  <a:pt x="350124" y="1694055"/>
                </a:lnTo>
                <a:lnTo>
                  <a:pt x="350124" y="1693730"/>
                </a:lnTo>
                <a:lnTo>
                  <a:pt x="351134" y="1692937"/>
                </a:lnTo>
                <a:lnTo>
                  <a:pt x="351206" y="1692649"/>
                </a:lnTo>
                <a:lnTo>
                  <a:pt x="351314" y="1692433"/>
                </a:lnTo>
                <a:lnTo>
                  <a:pt x="351999" y="1692541"/>
                </a:lnTo>
                <a:lnTo>
                  <a:pt x="352216" y="1692361"/>
                </a:lnTo>
                <a:lnTo>
                  <a:pt x="352216" y="1691460"/>
                </a:lnTo>
                <a:lnTo>
                  <a:pt x="352612" y="1691244"/>
                </a:lnTo>
                <a:lnTo>
                  <a:pt x="352612" y="1690667"/>
                </a:lnTo>
                <a:lnTo>
                  <a:pt x="352901" y="1690343"/>
                </a:lnTo>
                <a:lnTo>
                  <a:pt x="353009" y="1689153"/>
                </a:lnTo>
                <a:lnTo>
                  <a:pt x="353406" y="1688865"/>
                </a:lnTo>
                <a:lnTo>
                  <a:pt x="353406" y="1688541"/>
                </a:lnTo>
                <a:lnTo>
                  <a:pt x="354127" y="1688036"/>
                </a:lnTo>
                <a:lnTo>
                  <a:pt x="354127" y="1687748"/>
                </a:lnTo>
                <a:lnTo>
                  <a:pt x="354812" y="1687135"/>
                </a:lnTo>
                <a:lnTo>
                  <a:pt x="354812" y="1686558"/>
                </a:lnTo>
                <a:lnTo>
                  <a:pt x="354992" y="1686450"/>
                </a:lnTo>
                <a:lnTo>
                  <a:pt x="355317" y="1686450"/>
                </a:lnTo>
                <a:lnTo>
                  <a:pt x="356290" y="1687351"/>
                </a:lnTo>
                <a:lnTo>
                  <a:pt x="356615" y="1687351"/>
                </a:lnTo>
                <a:lnTo>
                  <a:pt x="356795" y="1687243"/>
                </a:lnTo>
                <a:lnTo>
                  <a:pt x="356795" y="1686054"/>
                </a:lnTo>
                <a:lnTo>
                  <a:pt x="356398" y="1685657"/>
                </a:lnTo>
                <a:lnTo>
                  <a:pt x="356002" y="1685549"/>
                </a:lnTo>
                <a:lnTo>
                  <a:pt x="355894" y="1685441"/>
                </a:lnTo>
                <a:lnTo>
                  <a:pt x="355894" y="1684864"/>
                </a:lnTo>
                <a:lnTo>
                  <a:pt x="356290" y="1684576"/>
                </a:lnTo>
                <a:lnTo>
                  <a:pt x="356290" y="1684252"/>
                </a:lnTo>
                <a:lnTo>
                  <a:pt x="356615" y="1683963"/>
                </a:lnTo>
                <a:lnTo>
                  <a:pt x="356687" y="1682558"/>
                </a:lnTo>
                <a:lnTo>
                  <a:pt x="357408" y="1681945"/>
                </a:lnTo>
                <a:lnTo>
                  <a:pt x="357516" y="1679566"/>
                </a:lnTo>
                <a:lnTo>
                  <a:pt x="358598" y="1678774"/>
                </a:lnTo>
                <a:lnTo>
                  <a:pt x="358382" y="1678557"/>
                </a:lnTo>
                <a:lnTo>
                  <a:pt x="358093" y="1678557"/>
                </a:lnTo>
                <a:lnTo>
                  <a:pt x="357913" y="1678449"/>
                </a:lnTo>
                <a:lnTo>
                  <a:pt x="357913" y="1678161"/>
                </a:lnTo>
                <a:lnTo>
                  <a:pt x="358814" y="1677476"/>
                </a:lnTo>
                <a:lnTo>
                  <a:pt x="360076" y="1677476"/>
                </a:lnTo>
                <a:lnTo>
                  <a:pt x="360293" y="1677368"/>
                </a:lnTo>
                <a:lnTo>
                  <a:pt x="360401" y="1675854"/>
                </a:lnTo>
                <a:lnTo>
                  <a:pt x="361086" y="1675278"/>
                </a:lnTo>
                <a:lnTo>
                  <a:pt x="361086" y="1674665"/>
                </a:lnTo>
                <a:lnTo>
                  <a:pt x="361266" y="1674557"/>
                </a:lnTo>
                <a:lnTo>
                  <a:pt x="361591" y="1674557"/>
                </a:lnTo>
                <a:lnTo>
                  <a:pt x="361771" y="1674773"/>
                </a:lnTo>
                <a:lnTo>
                  <a:pt x="361699" y="1675674"/>
                </a:lnTo>
                <a:lnTo>
                  <a:pt x="361879" y="1675746"/>
                </a:lnTo>
                <a:lnTo>
                  <a:pt x="362096" y="1675674"/>
                </a:lnTo>
                <a:lnTo>
                  <a:pt x="362096" y="1675350"/>
                </a:lnTo>
                <a:lnTo>
                  <a:pt x="362384" y="1675061"/>
                </a:lnTo>
                <a:lnTo>
                  <a:pt x="362384" y="1674773"/>
                </a:lnTo>
                <a:lnTo>
                  <a:pt x="362781" y="1674449"/>
                </a:lnTo>
                <a:lnTo>
                  <a:pt x="362781" y="1674160"/>
                </a:lnTo>
                <a:lnTo>
                  <a:pt x="363069" y="1673980"/>
                </a:lnTo>
                <a:lnTo>
                  <a:pt x="363177" y="1673656"/>
                </a:lnTo>
                <a:lnTo>
                  <a:pt x="363466" y="1673368"/>
                </a:lnTo>
                <a:lnTo>
                  <a:pt x="363574" y="1671854"/>
                </a:lnTo>
                <a:lnTo>
                  <a:pt x="364980" y="1670773"/>
                </a:lnTo>
                <a:lnTo>
                  <a:pt x="364980" y="1670448"/>
                </a:lnTo>
                <a:lnTo>
                  <a:pt x="365269" y="1670160"/>
                </a:lnTo>
                <a:lnTo>
                  <a:pt x="365377" y="1668646"/>
                </a:lnTo>
                <a:lnTo>
                  <a:pt x="365774" y="1668466"/>
                </a:lnTo>
                <a:lnTo>
                  <a:pt x="365774" y="1668142"/>
                </a:lnTo>
                <a:lnTo>
                  <a:pt x="366062" y="1667853"/>
                </a:lnTo>
                <a:lnTo>
                  <a:pt x="366062" y="1667565"/>
                </a:lnTo>
                <a:lnTo>
                  <a:pt x="366278" y="1667349"/>
                </a:lnTo>
                <a:lnTo>
                  <a:pt x="366567" y="1667457"/>
                </a:lnTo>
                <a:lnTo>
                  <a:pt x="367468" y="1666772"/>
                </a:lnTo>
                <a:lnTo>
                  <a:pt x="367468" y="1666448"/>
                </a:lnTo>
                <a:lnTo>
                  <a:pt x="367865" y="1666159"/>
                </a:lnTo>
                <a:lnTo>
                  <a:pt x="367865" y="1664970"/>
                </a:lnTo>
                <a:lnTo>
                  <a:pt x="368370" y="1664574"/>
                </a:lnTo>
                <a:lnTo>
                  <a:pt x="368766" y="1664574"/>
                </a:lnTo>
                <a:lnTo>
                  <a:pt x="369055" y="1664862"/>
                </a:lnTo>
                <a:lnTo>
                  <a:pt x="370353" y="1664970"/>
                </a:lnTo>
                <a:lnTo>
                  <a:pt x="370569" y="1665042"/>
                </a:lnTo>
                <a:lnTo>
                  <a:pt x="370569" y="1665367"/>
                </a:lnTo>
                <a:lnTo>
                  <a:pt x="371363" y="1666159"/>
                </a:lnTo>
                <a:lnTo>
                  <a:pt x="372264" y="1666232"/>
                </a:lnTo>
                <a:lnTo>
                  <a:pt x="372444" y="1666051"/>
                </a:lnTo>
                <a:lnTo>
                  <a:pt x="372444" y="1665763"/>
                </a:lnTo>
                <a:lnTo>
                  <a:pt x="372841" y="1665547"/>
                </a:lnTo>
                <a:lnTo>
                  <a:pt x="372841" y="1665258"/>
                </a:lnTo>
                <a:lnTo>
                  <a:pt x="373346" y="1664754"/>
                </a:lnTo>
                <a:lnTo>
                  <a:pt x="374319" y="1664862"/>
                </a:lnTo>
                <a:lnTo>
                  <a:pt x="375726" y="1666232"/>
                </a:lnTo>
                <a:lnTo>
                  <a:pt x="375726" y="1666556"/>
                </a:lnTo>
                <a:lnTo>
                  <a:pt x="376050" y="1666844"/>
                </a:lnTo>
                <a:lnTo>
                  <a:pt x="376050" y="1667745"/>
                </a:lnTo>
                <a:lnTo>
                  <a:pt x="375654" y="1668034"/>
                </a:lnTo>
                <a:lnTo>
                  <a:pt x="375654" y="1668358"/>
                </a:lnTo>
                <a:lnTo>
                  <a:pt x="375329" y="1668646"/>
                </a:lnTo>
                <a:lnTo>
                  <a:pt x="375329" y="1669223"/>
                </a:lnTo>
                <a:lnTo>
                  <a:pt x="376735" y="1670628"/>
                </a:lnTo>
                <a:lnTo>
                  <a:pt x="377024" y="1670628"/>
                </a:lnTo>
                <a:lnTo>
                  <a:pt x="377637" y="1671241"/>
                </a:lnTo>
                <a:lnTo>
                  <a:pt x="379007" y="1671313"/>
                </a:lnTo>
                <a:lnTo>
                  <a:pt x="379115" y="1671133"/>
                </a:lnTo>
                <a:lnTo>
                  <a:pt x="378827" y="1670809"/>
                </a:lnTo>
                <a:lnTo>
                  <a:pt x="378899" y="1670232"/>
                </a:lnTo>
                <a:lnTo>
                  <a:pt x="378502" y="1669908"/>
                </a:lnTo>
                <a:lnTo>
                  <a:pt x="378610" y="1669331"/>
                </a:lnTo>
                <a:lnTo>
                  <a:pt x="379620" y="1668538"/>
                </a:lnTo>
                <a:lnTo>
                  <a:pt x="379404" y="1668322"/>
                </a:lnTo>
                <a:lnTo>
                  <a:pt x="378827" y="1668322"/>
                </a:lnTo>
                <a:lnTo>
                  <a:pt x="378105" y="1667709"/>
                </a:lnTo>
                <a:lnTo>
                  <a:pt x="377817" y="1667637"/>
                </a:lnTo>
                <a:lnTo>
                  <a:pt x="377096" y="1668214"/>
                </a:lnTo>
                <a:lnTo>
                  <a:pt x="376519" y="1668214"/>
                </a:lnTo>
                <a:lnTo>
                  <a:pt x="376303" y="1668034"/>
                </a:lnTo>
                <a:lnTo>
                  <a:pt x="376303" y="1667421"/>
                </a:lnTo>
                <a:lnTo>
                  <a:pt x="376699" y="1667133"/>
                </a:lnTo>
                <a:lnTo>
                  <a:pt x="376699" y="1666916"/>
                </a:lnTo>
                <a:lnTo>
                  <a:pt x="378105" y="1665727"/>
                </a:lnTo>
                <a:lnTo>
                  <a:pt x="378105" y="1665150"/>
                </a:lnTo>
                <a:lnTo>
                  <a:pt x="378430" y="1664934"/>
                </a:lnTo>
                <a:lnTo>
                  <a:pt x="378502" y="1664646"/>
                </a:lnTo>
                <a:lnTo>
                  <a:pt x="379007" y="1664141"/>
                </a:lnTo>
                <a:lnTo>
                  <a:pt x="379295" y="1664249"/>
                </a:lnTo>
                <a:lnTo>
                  <a:pt x="379512" y="1664033"/>
                </a:lnTo>
                <a:lnTo>
                  <a:pt x="379584" y="1662555"/>
                </a:lnTo>
                <a:lnTo>
                  <a:pt x="379115" y="1662123"/>
                </a:lnTo>
                <a:lnTo>
                  <a:pt x="378791" y="1662051"/>
                </a:lnTo>
                <a:lnTo>
                  <a:pt x="378502" y="1661727"/>
                </a:lnTo>
                <a:lnTo>
                  <a:pt x="378105" y="1661727"/>
                </a:lnTo>
                <a:lnTo>
                  <a:pt x="377817" y="1661438"/>
                </a:lnTo>
                <a:lnTo>
                  <a:pt x="377096" y="1661438"/>
                </a:lnTo>
                <a:lnTo>
                  <a:pt x="376519" y="1661943"/>
                </a:lnTo>
                <a:lnTo>
                  <a:pt x="376122" y="1661943"/>
                </a:lnTo>
                <a:lnTo>
                  <a:pt x="375798" y="1662231"/>
                </a:lnTo>
                <a:lnTo>
                  <a:pt x="375509" y="1661943"/>
                </a:lnTo>
                <a:lnTo>
                  <a:pt x="375113" y="1662231"/>
                </a:lnTo>
                <a:lnTo>
                  <a:pt x="374391" y="1662123"/>
                </a:lnTo>
                <a:lnTo>
                  <a:pt x="374319" y="1662051"/>
                </a:lnTo>
                <a:lnTo>
                  <a:pt x="374319" y="1661438"/>
                </a:lnTo>
                <a:lnTo>
                  <a:pt x="374716" y="1661150"/>
                </a:lnTo>
                <a:lnTo>
                  <a:pt x="374716" y="1660862"/>
                </a:lnTo>
                <a:lnTo>
                  <a:pt x="375004" y="1660537"/>
                </a:lnTo>
                <a:lnTo>
                  <a:pt x="375004" y="1660249"/>
                </a:lnTo>
                <a:lnTo>
                  <a:pt x="376122" y="1659456"/>
                </a:lnTo>
                <a:lnTo>
                  <a:pt x="375906" y="1659240"/>
                </a:lnTo>
                <a:lnTo>
                  <a:pt x="375617" y="1659240"/>
                </a:lnTo>
                <a:lnTo>
                  <a:pt x="375401" y="1659060"/>
                </a:lnTo>
                <a:lnTo>
                  <a:pt x="375401" y="1658843"/>
                </a:lnTo>
                <a:lnTo>
                  <a:pt x="375293" y="1658663"/>
                </a:lnTo>
                <a:lnTo>
                  <a:pt x="374428" y="1659348"/>
                </a:lnTo>
                <a:lnTo>
                  <a:pt x="374428" y="1659636"/>
                </a:lnTo>
                <a:lnTo>
                  <a:pt x="374103" y="1659961"/>
                </a:lnTo>
                <a:lnTo>
                  <a:pt x="374031" y="1660249"/>
                </a:lnTo>
                <a:lnTo>
                  <a:pt x="373238" y="1660970"/>
                </a:lnTo>
                <a:lnTo>
                  <a:pt x="373021" y="1660753"/>
                </a:lnTo>
                <a:lnTo>
                  <a:pt x="373129" y="1659852"/>
                </a:lnTo>
                <a:lnTo>
                  <a:pt x="373418" y="1659564"/>
                </a:lnTo>
                <a:lnTo>
                  <a:pt x="373526" y="1659060"/>
                </a:lnTo>
                <a:lnTo>
                  <a:pt x="373310" y="1658879"/>
                </a:lnTo>
                <a:lnTo>
                  <a:pt x="372913" y="1659168"/>
                </a:lnTo>
                <a:lnTo>
                  <a:pt x="372336" y="1659060"/>
                </a:lnTo>
                <a:lnTo>
                  <a:pt x="372120" y="1658951"/>
                </a:lnTo>
                <a:lnTo>
                  <a:pt x="372120" y="1658663"/>
                </a:lnTo>
                <a:lnTo>
                  <a:pt x="371831" y="1658375"/>
                </a:lnTo>
                <a:lnTo>
                  <a:pt x="371831" y="1657762"/>
                </a:lnTo>
                <a:lnTo>
                  <a:pt x="372228" y="1657474"/>
                </a:lnTo>
                <a:lnTo>
                  <a:pt x="372228" y="1657149"/>
                </a:lnTo>
                <a:lnTo>
                  <a:pt x="372625" y="1656861"/>
                </a:lnTo>
                <a:lnTo>
                  <a:pt x="372625" y="1656248"/>
                </a:lnTo>
                <a:lnTo>
                  <a:pt x="372913" y="1656068"/>
                </a:lnTo>
                <a:lnTo>
                  <a:pt x="373021" y="1655167"/>
                </a:lnTo>
                <a:lnTo>
                  <a:pt x="373310" y="1654879"/>
                </a:lnTo>
                <a:lnTo>
                  <a:pt x="373418" y="1654555"/>
                </a:lnTo>
                <a:lnTo>
                  <a:pt x="373706" y="1654266"/>
                </a:lnTo>
                <a:lnTo>
                  <a:pt x="373706" y="1653942"/>
                </a:lnTo>
                <a:lnTo>
                  <a:pt x="374428" y="1653473"/>
                </a:lnTo>
                <a:lnTo>
                  <a:pt x="374536" y="1652248"/>
                </a:lnTo>
                <a:lnTo>
                  <a:pt x="374824" y="1651960"/>
                </a:lnTo>
                <a:lnTo>
                  <a:pt x="374824" y="1651347"/>
                </a:lnTo>
                <a:lnTo>
                  <a:pt x="375509" y="1650770"/>
                </a:lnTo>
                <a:lnTo>
                  <a:pt x="375617" y="1650158"/>
                </a:lnTo>
                <a:lnTo>
                  <a:pt x="376339" y="1649653"/>
                </a:lnTo>
                <a:lnTo>
                  <a:pt x="376411" y="1647563"/>
                </a:lnTo>
                <a:lnTo>
                  <a:pt x="377709" y="1646481"/>
                </a:lnTo>
                <a:lnTo>
                  <a:pt x="377817" y="1646157"/>
                </a:lnTo>
                <a:lnTo>
                  <a:pt x="378105" y="1645869"/>
                </a:lnTo>
                <a:lnTo>
                  <a:pt x="378105" y="1645580"/>
                </a:lnTo>
                <a:lnTo>
                  <a:pt x="378502" y="1645292"/>
                </a:lnTo>
                <a:lnTo>
                  <a:pt x="378502" y="1644968"/>
                </a:lnTo>
                <a:lnTo>
                  <a:pt x="378827" y="1644788"/>
                </a:lnTo>
                <a:lnTo>
                  <a:pt x="378827" y="1644463"/>
                </a:lnTo>
                <a:lnTo>
                  <a:pt x="379007" y="1644283"/>
                </a:lnTo>
                <a:lnTo>
                  <a:pt x="379404" y="1644283"/>
                </a:lnTo>
                <a:lnTo>
                  <a:pt x="379512" y="1644175"/>
                </a:lnTo>
                <a:lnTo>
                  <a:pt x="379620" y="1643562"/>
                </a:lnTo>
                <a:lnTo>
                  <a:pt x="379908" y="1643274"/>
                </a:lnTo>
                <a:lnTo>
                  <a:pt x="380017" y="1642373"/>
                </a:lnTo>
                <a:lnTo>
                  <a:pt x="380485" y="1641976"/>
                </a:lnTo>
                <a:lnTo>
                  <a:pt x="380810" y="1641976"/>
                </a:lnTo>
                <a:lnTo>
                  <a:pt x="381279" y="1641580"/>
                </a:lnTo>
                <a:lnTo>
                  <a:pt x="381279" y="1641292"/>
                </a:lnTo>
                <a:lnTo>
                  <a:pt x="382000" y="1640787"/>
                </a:lnTo>
                <a:lnTo>
                  <a:pt x="382072" y="1640174"/>
                </a:lnTo>
                <a:lnTo>
                  <a:pt x="382793" y="1639598"/>
                </a:lnTo>
                <a:lnTo>
                  <a:pt x="382793" y="1639273"/>
                </a:lnTo>
                <a:lnTo>
                  <a:pt x="383081" y="1638985"/>
                </a:lnTo>
                <a:lnTo>
                  <a:pt x="383190" y="1637868"/>
                </a:lnTo>
                <a:lnTo>
                  <a:pt x="382505" y="1637183"/>
                </a:lnTo>
                <a:lnTo>
                  <a:pt x="382577" y="1636282"/>
                </a:lnTo>
                <a:lnTo>
                  <a:pt x="382793" y="1636174"/>
                </a:lnTo>
                <a:lnTo>
                  <a:pt x="383118" y="1636174"/>
                </a:lnTo>
                <a:lnTo>
                  <a:pt x="383298" y="1636102"/>
                </a:lnTo>
                <a:lnTo>
                  <a:pt x="383298" y="1635489"/>
                </a:lnTo>
                <a:lnTo>
                  <a:pt x="383622" y="1635201"/>
                </a:lnTo>
                <a:lnTo>
                  <a:pt x="383694" y="1634588"/>
                </a:lnTo>
                <a:lnTo>
                  <a:pt x="384199" y="1634192"/>
                </a:lnTo>
                <a:lnTo>
                  <a:pt x="384524" y="1634192"/>
                </a:lnTo>
                <a:lnTo>
                  <a:pt x="385209" y="1633579"/>
                </a:lnTo>
                <a:lnTo>
                  <a:pt x="385497" y="1633579"/>
                </a:lnTo>
                <a:lnTo>
                  <a:pt x="386399" y="1633002"/>
                </a:lnTo>
                <a:lnTo>
                  <a:pt x="386507" y="1631777"/>
                </a:lnTo>
                <a:lnTo>
                  <a:pt x="385714" y="1630984"/>
                </a:lnTo>
                <a:lnTo>
                  <a:pt x="385317" y="1630984"/>
                </a:lnTo>
                <a:lnTo>
                  <a:pt x="384704" y="1630299"/>
                </a:lnTo>
                <a:lnTo>
                  <a:pt x="384091" y="1630299"/>
                </a:lnTo>
                <a:lnTo>
                  <a:pt x="383694" y="1630588"/>
                </a:lnTo>
                <a:lnTo>
                  <a:pt x="383406" y="1630588"/>
                </a:lnTo>
                <a:lnTo>
                  <a:pt x="380413" y="1632894"/>
                </a:lnTo>
                <a:lnTo>
                  <a:pt x="380413" y="1633183"/>
                </a:lnTo>
                <a:lnTo>
                  <a:pt x="379728" y="1633795"/>
                </a:lnTo>
                <a:lnTo>
                  <a:pt x="379728" y="1634084"/>
                </a:lnTo>
                <a:lnTo>
                  <a:pt x="378033" y="1635489"/>
                </a:lnTo>
                <a:lnTo>
                  <a:pt x="378033" y="1635778"/>
                </a:lnTo>
                <a:lnTo>
                  <a:pt x="377637" y="1636102"/>
                </a:lnTo>
                <a:lnTo>
                  <a:pt x="377637" y="1636679"/>
                </a:lnTo>
                <a:lnTo>
                  <a:pt x="377312" y="1636895"/>
                </a:lnTo>
                <a:lnTo>
                  <a:pt x="377240" y="1637183"/>
                </a:lnTo>
                <a:lnTo>
                  <a:pt x="375041" y="1639093"/>
                </a:lnTo>
                <a:lnTo>
                  <a:pt x="374716" y="1638985"/>
                </a:lnTo>
                <a:lnTo>
                  <a:pt x="374536" y="1639201"/>
                </a:lnTo>
                <a:lnTo>
                  <a:pt x="374536" y="1639490"/>
                </a:lnTo>
                <a:lnTo>
                  <a:pt x="373129" y="1640607"/>
                </a:lnTo>
                <a:lnTo>
                  <a:pt x="373129" y="1640895"/>
                </a:lnTo>
                <a:lnTo>
                  <a:pt x="371363" y="1642301"/>
                </a:lnTo>
                <a:lnTo>
                  <a:pt x="371363" y="1642913"/>
                </a:lnTo>
                <a:lnTo>
                  <a:pt x="371038" y="1643202"/>
                </a:lnTo>
                <a:lnTo>
                  <a:pt x="370930" y="1643490"/>
                </a:lnTo>
                <a:lnTo>
                  <a:pt x="370641" y="1643706"/>
                </a:lnTo>
                <a:lnTo>
                  <a:pt x="370533" y="1645220"/>
                </a:lnTo>
                <a:lnTo>
                  <a:pt x="370245" y="1645508"/>
                </a:lnTo>
                <a:lnTo>
                  <a:pt x="370137" y="1645797"/>
                </a:lnTo>
                <a:lnTo>
                  <a:pt x="368153" y="1647491"/>
                </a:lnTo>
                <a:lnTo>
                  <a:pt x="368045" y="1648680"/>
                </a:lnTo>
                <a:lnTo>
                  <a:pt x="367757" y="1648896"/>
                </a:lnTo>
                <a:lnTo>
                  <a:pt x="367649" y="1649185"/>
                </a:lnTo>
                <a:lnTo>
                  <a:pt x="367360" y="1649509"/>
                </a:lnTo>
                <a:lnTo>
                  <a:pt x="367360" y="1649977"/>
                </a:lnTo>
                <a:lnTo>
                  <a:pt x="366459" y="1650662"/>
                </a:lnTo>
                <a:lnTo>
                  <a:pt x="366170" y="1650662"/>
                </a:lnTo>
                <a:lnTo>
                  <a:pt x="365052" y="1651455"/>
                </a:lnTo>
                <a:lnTo>
                  <a:pt x="364475" y="1651455"/>
                </a:lnTo>
                <a:lnTo>
                  <a:pt x="364151" y="1651167"/>
                </a:lnTo>
                <a:lnTo>
                  <a:pt x="363466" y="1651059"/>
                </a:lnTo>
                <a:lnTo>
                  <a:pt x="362961" y="1650662"/>
                </a:lnTo>
                <a:lnTo>
                  <a:pt x="363358" y="1650374"/>
                </a:lnTo>
                <a:lnTo>
                  <a:pt x="363358" y="1650086"/>
                </a:lnTo>
                <a:lnTo>
                  <a:pt x="363574" y="1649977"/>
                </a:lnTo>
                <a:lnTo>
                  <a:pt x="363863" y="1649977"/>
                </a:lnTo>
                <a:lnTo>
                  <a:pt x="364043" y="1649869"/>
                </a:lnTo>
                <a:lnTo>
                  <a:pt x="364043" y="1648860"/>
                </a:lnTo>
                <a:lnTo>
                  <a:pt x="364764" y="1648392"/>
                </a:lnTo>
                <a:lnTo>
                  <a:pt x="364764" y="1648067"/>
                </a:lnTo>
                <a:lnTo>
                  <a:pt x="365161" y="1647779"/>
                </a:lnTo>
                <a:lnTo>
                  <a:pt x="365161" y="1647491"/>
                </a:lnTo>
                <a:lnTo>
                  <a:pt x="365449" y="1647274"/>
                </a:lnTo>
                <a:lnTo>
                  <a:pt x="365557" y="1646878"/>
                </a:lnTo>
                <a:lnTo>
                  <a:pt x="365846" y="1646662"/>
                </a:lnTo>
                <a:lnTo>
                  <a:pt x="365846" y="1646373"/>
                </a:lnTo>
                <a:lnTo>
                  <a:pt x="366062" y="1646193"/>
                </a:lnTo>
                <a:lnTo>
                  <a:pt x="366351" y="1646193"/>
                </a:lnTo>
                <a:lnTo>
                  <a:pt x="366855" y="1645761"/>
                </a:lnTo>
                <a:lnTo>
                  <a:pt x="366855" y="1645472"/>
                </a:lnTo>
                <a:lnTo>
                  <a:pt x="367937" y="1644679"/>
                </a:lnTo>
                <a:lnTo>
                  <a:pt x="367937" y="1644067"/>
                </a:lnTo>
                <a:lnTo>
                  <a:pt x="368658" y="1643490"/>
                </a:lnTo>
                <a:lnTo>
                  <a:pt x="368153" y="1643094"/>
                </a:lnTo>
                <a:lnTo>
                  <a:pt x="368045" y="1643166"/>
                </a:lnTo>
                <a:lnTo>
                  <a:pt x="367937" y="1643490"/>
                </a:lnTo>
                <a:lnTo>
                  <a:pt x="367360" y="1644067"/>
                </a:lnTo>
                <a:lnTo>
                  <a:pt x="367252" y="1644391"/>
                </a:lnTo>
                <a:lnTo>
                  <a:pt x="366964" y="1644679"/>
                </a:lnTo>
                <a:lnTo>
                  <a:pt x="366964" y="1644896"/>
                </a:lnTo>
                <a:lnTo>
                  <a:pt x="366459" y="1645364"/>
                </a:lnTo>
                <a:lnTo>
                  <a:pt x="366062" y="1645292"/>
                </a:lnTo>
                <a:lnTo>
                  <a:pt x="365954" y="1645184"/>
                </a:lnTo>
                <a:lnTo>
                  <a:pt x="365954" y="1643995"/>
                </a:lnTo>
                <a:lnTo>
                  <a:pt x="366351" y="1643670"/>
                </a:lnTo>
                <a:lnTo>
                  <a:pt x="366351" y="1642481"/>
                </a:lnTo>
                <a:lnTo>
                  <a:pt x="366747" y="1642301"/>
                </a:lnTo>
                <a:lnTo>
                  <a:pt x="366747" y="1641976"/>
                </a:lnTo>
                <a:lnTo>
                  <a:pt x="367144" y="1641688"/>
                </a:lnTo>
                <a:lnTo>
                  <a:pt x="367144" y="1641075"/>
                </a:lnTo>
                <a:lnTo>
                  <a:pt x="366855" y="1640787"/>
                </a:lnTo>
                <a:lnTo>
                  <a:pt x="366855" y="1639273"/>
                </a:lnTo>
                <a:lnTo>
                  <a:pt x="368153" y="1638300"/>
                </a:lnTo>
                <a:lnTo>
                  <a:pt x="369452" y="1638372"/>
                </a:lnTo>
                <a:lnTo>
                  <a:pt x="369560" y="1638192"/>
                </a:lnTo>
                <a:lnTo>
                  <a:pt x="369235" y="1637868"/>
                </a:lnTo>
                <a:lnTo>
                  <a:pt x="369343" y="1637580"/>
                </a:lnTo>
                <a:lnTo>
                  <a:pt x="369632" y="1637291"/>
                </a:lnTo>
                <a:lnTo>
                  <a:pt x="369632" y="1637003"/>
                </a:lnTo>
                <a:lnTo>
                  <a:pt x="369055" y="1636390"/>
                </a:lnTo>
                <a:lnTo>
                  <a:pt x="369055" y="1635778"/>
                </a:lnTo>
                <a:lnTo>
                  <a:pt x="369452" y="1635489"/>
                </a:lnTo>
                <a:lnTo>
                  <a:pt x="369452" y="1634877"/>
                </a:lnTo>
                <a:lnTo>
                  <a:pt x="369740" y="1634696"/>
                </a:lnTo>
                <a:lnTo>
                  <a:pt x="369848" y="1634084"/>
                </a:lnTo>
                <a:lnTo>
                  <a:pt x="370353" y="1633687"/>
                </a:lnTo>
                <a:lnTo>
                  <a:pt x="370641" y="1633687"/>
                </a:lnTo>
                <a:lnTo>
                  <a:pt x="371038" y="1633399"/>
                </a:lnTo>
                <a:lnTo>
                  <a:pt x="371327" y="1633399"/>
                </a:lnTo>
                <a:lnTo>
                  <a:pt x="371543" y="1633291"/>
                </a:lnTo>
                <a:lnTo>
                  <a:pt x="371543" y="1632101"/>
                </a:lnTo>
                <a:lnTo>
                  <a:pt x="372625" y="1631272"/>
                </a:lnTo>
                <a:lnTo>
                  <a:pt x="372733" y="1629506"/>
                </a:lnTo>
                <a:lnTo>
                  <a:pt x="373021" y="1629182"/>
                </a:lnTo>
                <a:lnTo>
                  <a:pt x="373021" y="1628894"/>
                </a:lnTo>
                <a:lnTo>
                  <a:pt x="373418" y="1628605"/>
                </a:lnTo>
                <a:lnTo>
                  <a:pt x="373418" y="1627993"/>
                </a:lnTo>
                <a:lnTo>
                  <a:pt x="373923" y="1627596"/>
                </a:lnTo>
                <a:lnTo>
                  <a:pt x="374319" y="1627596"/>
                </a:lnTo>
                <a:lnTo>
                  <a:pt x="374824" y="1627200"/>
                </a:lnTo>
                <a:lnTo>
                  <a:pt x="374824" y="1626587"/>
                </a:lnTo>
                <a:lnTo>
                  <a:pt x="375113" y="1626299"/>
                </a:lnTo>
                <a:lnTo>
                  <a:pt x="375221" y="1626083"/>
                </a:lnTo>
                <a:lnTo>
                  <a:pt x="375293" y="1625902"/>
                </a:lnTo>
                <a:lnTo>
                  <a:pt x="375726" y="1625902"/>
                </a:lnTo>
                <a:lnTo>
                  <a:pt x="375798" y="1625794"/>
                </a:lnTo>
                <a:lnTo>
                  <a:pt x="375906" y="1625506"/>
                </a:lnTo>
                <a:lnTo>
                  <a:pt x="375221" y="1624893"/>
                </a:lnTo>
                <a:lnTo>
                  <a:pt x="375293" y="1623704"/>
                </a:lnTo>
                <a:lnTo>
                  <a:pt x="376194" y="1622911"/>
                </a:lnTo>
                <a:lnTo>
                  <a:pt x="377204" y="1622983"/>
                </a:lnTo>
                <a:lnTo>
                  <a:pt x="377492" y="1622695"/>
                </a:lnTo>
                <a:lnTo>
                  <a:pt x="377781" y="1622803"/>
                </a:lnTo>
                <a:lnTo>
                  <a:pt x="378971" y="1621794"/>
                </a:lnTo>
                <a:lnTo>
                  <a:pt x="379079" y="1620893"/>
                </a:lnTo>
                <a:lnTo>
                  <a:pt x="378899" y="1620713"/>
                </a:lnTo>
                <a:lnTo>
                  <a:pt x="378574" y="1620713"/>
                </a:lnTo>
                <a:lnTo>
                  <a:pt x="378105" y="1620208"/>
                </a:lnTo>
                <a:lnTo>
                  <a:pt x="378178" y="1619091"/>
                </a:lnTo>
                <a:lnTo>
                  <a:pt x="377889" y="1618694"/>
                </a:lnTo>
                <a:lnTo>
                  <a:pt x="377997" y="1616424"/>
                </a:lnTo>
                <a:lnTo>
                  <a:pt x="377492" y="1615919"/>
                </a:lnTo>
                <a:lnTo>
                  <a:pt x="376807" y="1615919"/>
                </a:lnTo>
                <a:lnTo>
                  <a:pt x="376194" y="1615198"/>
                </a:lnTo>
                <a:lnTo>
                  <a:pt x="375906" y="1615523"/>
                </a:lnTo>
                <a:lnTo>
                  <a:pt x="375185" y="1615523"/>
                </a:lnTo>
                <a:lnTo>
                  <a:pt x="374896" y="1615198"/>
                </a:lnTo>
                <a:lnTo>
                  <a:pt x="374572" y="1615126"/>
                </a:lnTo>
                <a:lnTo>
                  <a:pt x="374391" y="1615018"/>
                </a:lnTo>
                <a:lnTo>
                  <a:pt x="374500" y="1613505"/>
                </a:lnTo>
                <a:lnTo>
                  <a:pt x="374680" y="1613433"/>
                </a:lnTo>
                <a:lnTo>
                  <a:pt x="374968" y="1613433"/>
                </a:lnTo>
                <a:lnTo>
                  <a:pt x="375978" y="1612532"/>
                </a:lnTo>
                <a:lnTo>
                  <a:pt x="376267" y="1612820"/>
                </a:lnTo>
                <a:lnTo>
                  <a:pt x="376663" y="1612928"/>
                </a:lnTo>
                <a:lnTo>
                  <a:pt x="376988" y="1613216"/>
                </a:lnTo>
                <a:lnTo>
                  <a:pt x="377961" y="1613216"/>
                </a:lnTo>
                <a:lnTo>
                  <a:pt x="378286" y="1613036"/>
                </a:lnTo>
                <a:lnTo>
                  <a:pt x="379259" y="1613036"/>
                </a:lnTo>
                <a:lnTo>
                  <a:pt x="379476" y="1612928"/>
                </a:lnTo>
                <a:lnTo>
                  <a:pt x="379476" y="1612640"/>
                </a:lnTo>
                <a:lnTo>
                  <a:pt x="380161" y="1612027"/>
                </a:lnTo>
                <a:lnTo>
                  <a:pt x="380161" y="1611414"/>
                </a:lnTo>
                <a:lnTo>
                  <a:pt x="380666" y="1611018"/>
                </a:lnTo>
                <a:lnTo>
                  <a:pt x="381062" y="1611018"/>
                </a:lnTo>
                <a:lnTo>
                  <a:pt x="381351" y="1611342"/>
                </a:lnTo>
                <a:lnTo>
                  <a:pt x="382072" y="1611414"/>
                </a:lnTo>
                <a:lnTo>
                  <a:pt x="382360" y="1611126"/>
                </a:lnTo>
                <a:lnTo>
                  <a:pt x="382685" y="1611126"/>
                </a:lnTo>
                <a:lnTo>
                  <a:pt x="382865" y="1611018"/>
                </a:lnTo>
                <a:lnTo>
                  <a:pt x="382865" y="1610729"/>
                </a:lnTo>
                <a:lnTo>
                  <a:pt x="382577" y="1610441"/>
                </a:lnTo>
                <a:lnTo>
                  <a:pt x="382577" y="1609540"/>
                </a:lnTo>
                <a:lnTo>
                  <a:pt x="382757" y="1609324"/>
                </a:lnTo>
                <a:lnTo>
                  <a:pt x="383478" y="1609432"/>
                </a:lnTo>
                <a:lnTo>
                  <a:pt x="383875" y="1609828"/>
                </a:lnTo>
                <a:lnTo>
                  <a:pt x="383875" y="1610441"/>
                </a:lnTo>
                <a:lnTo>
                  <a:pt x="384344" y="1610946"/>
                </a:lnTo>
                <a:lnTo>
                  <a:pt x="385353" y="1611018"/>
                </a:lnTo>
                <a:lnTo>
                  <a:pt x="385533" y="1610838"/>
                </a:lnTo>
                <a:lnTo>
                  <a:pt x="385533" y="1609648"/>
                </a:lnTo>
                <a:lnTo>
                  <a:pt x="385930" y="1609324"/>
                </a:lnTo>
                <a:lnTo>
                  <a:pt x="385930" y="1608819"/>
                </a:lnTo>
                <a:lnTo>
                  <a:pt x="386435" y="1608351"/>
                </a:lnTo>
                <a:lnTo>
                  <a:pt x="386759" y="1608423"/>
                </a:lnTo>
                <a:lnTo>
                  <a:pt x="388130" y="1607234"/>
                </a:lnTo>
                <a:lnTo>
                  <a:pt x="388851" y="1607342"/>
                </a:lnTo>
                <a:lnTo>
                  <a:pt x="389428" y="1607918"/>
                </a:lnTo>
                <a:lnTo>
                  <a:pt x="389752" y="1607918"/>
                </a:lnTo>
                <a:lnTo>
                  <a:pt x="390149" y="1608243"/>
                </a:lnTo>
                <a:lnTo>
                  <a:pt x="391014" y="1608315"/>
                </a:lnTo>
                <a:lnTo>
                  <a:pt x="391231" y="1608135"/>
                </a:lnTo>
                <a:lnTo>
                  <a:pt x="391231" y="1607846"/>
                </a:lnTo>
                <a:lnTo>
                  <a:pt x="391122" y="1607738"/>
                </a:lnTo>
                <a:lnTo>
                  <a:pt x="390726" y="1607738"/>
                </a:lnTo>
                <a:lnTo>
                  <a:pt x="389031" y="1605936"/>
                </a:lnTo>
                <a:lnTo>
                  <a:pt x="389031" y="1605648"/>
                </a:lnTo>
                <a:lnTo>
                  <a:pt x="388454" y="1605035"/>
                </a:lnTo>
                <a:lnTo>
                  <a:pt x="388454" y="1604422"/>
                </a:lnTo>
                <a:lnTo>
                  <a:pt x="389139" y="1603954"/>
                </a:lnTo>
                <a:lnTo>
                  <a:pt x="389139" y="1603341"/>
                </a:lnTo>
                <a:lnTo>
                  <a:pt x="389067" y="1603161"/>
                </a:lnTo>
                <a:lnTo>
                  <a:pt x="387372" y="1603053"/>
                </a:lnTo>
                <a:lnTo>
                  <a:pt x="387264" y="1603233"/>
                </a:lnTo>
                <a:lnTo>
                  <a:pt x="387156" y="1603846"/>
                </a:lnTo>
                <a:lnTo>
                  <a:pt x="387084" y="1603954"/>
                </a:lnTo>
                <a:lnTo>
                  <a:pt x="386687" y="1603954"/>
                </a:lnTo>
                <a:lnTo>
                  <a:pt x="386579" y="1604026"/>
                </a:lnTo>
                <a:lnTo>
                  <a:pt x="386471" y="1604350"/>
                </a:lnTo>
                <a:lnTo>
                  <a:pt x="386182" y="1604639"/>
                </a:lnTo>
                <a:lnTo>
                  <a:pt x="386074" y="1605828"/>
                </a:lnTo>
                <a:lnTo>
                  <a:pt x="385281" y="1606549"/>
                </a:lnTo>
                <a:lnTo>
                  <a:pt x="384884" y="1606549"/>
                </a:lnTo>
                <a:lnTo>
                  <a:pt x="384488" y="1606044"/>
                </a:lnTo>
                <a:lnTo>
                  <a:pt x="384488" y="1605432"/>
                </a:lnTo>
                <a:lnTo>
                  <a:pt x="384380" y="1605251"/>
                </a:lnTo>
                <a:lnTo>
                  <a:pt x="383983" y="1605540"/>
                </a:lnTo>
                <a:lnTo>
                  <a:pt x="383694" y="1605540"/>
                </a:lnTo>
                <a:lnTo>
                  <a:pt x="382973" y="1606152"/>
                </a:lnTo>
                <a:lnTo>
                  <a:pt x="382685" y="1606152"/>
                </a:lnTo>
                <a:lnTo>
                  <a:pt x="382000" y="1606657"/>
                </a:lnTo>
                <a:lnTo>
                  <a:pt x="380305" y="1606549"/>
                </a:lnTo>
                <a:lnTo>
                  <a:pt x="379980" y="1606260"/>
                </a:lnTo>
                <a:lnTo>
                  <a:pt x="377997" y="1606152"/>
                </a:lnTo>
                <a:lnTo>
                  <a:pt x="377709" y="1605864"/>
                </a:lnTo>
                <a:lnTo>
                  <a:pt x="377384" y="1605864"/>
                </a:lnTo>
                <a:lnTo>
                  <a:pt x="377096" y="1605540"/>
                </a:lnTo>
                <a:lnTo>
                  <a:pt x="376699" y="1605540"/>
                </a:lnTo>
                <a:lnTo>
                  <a:pt x="375690" y="1606333"/>
                </a:lnTo>
                <a:lnTo>
                  <a:pt x="375004" y="1606260"/>
                </a:lnTo>
                <a:lnTo>
                  <a:pt x="374500" y="1606729"/>
                </a:lnTo>
                <a:lnTo>
                  <a:pt x="374500" y="1607342"/>
                </a:lnTo>
                <a:lnTo>
                  <a:pt x="373995" y="1607738"/>
                </a:lnTo>
                <a:lnTo>
                  <a:pt x="373598" y="1607738"/>
                </a:lnTo>
                <a:lnTo>
                  <a:pt x="373526" y="1607846"/>
                </a:lnTo>
                <a:lnTo>
                  <a:pt x="373418" y="1608135"/>
                </a:lnTo>
                <a:lnTo>
                  <a:pt x="373129" y="1608459"/>
                </a:lnTo>
                <a:lnTo>
                  <a:pt x="373129" y="1608747"/>
                </a:lnTo>
                <a:lnTo>
                  <a:pt x="372733" y="1609036"/>
                </a:lnTo>
                <a:lnTo>
                  <a:pt x="372733" y="1609360"/>
                </a:lnTo>
                <a:lnTo>
                  <a:pt x="372625" y="1609432"/>
                </a:lnTo>
                <a:lnTo>
                  <a:pt x="372228" y="1609432"/>
                </a:lnTo>
                <a:lnTo>
                  <a:pt x="371940" y="1609756"/>
                </a:lnTo>
                <a:lnTo>
                  <a:pt x="371507" y="1609756"/>
                </a:lnTo>
                <a:lnTo>
                  <a:pt x="371218" y="1609360"/>
                </a:lnTo>
                <a:lnTo>
                  <a:pt x="370930" y="1609360"/>
                </a:lnTo>
                <a:lnTo>
                  <a:pt x="370605" y="1609036"/>
                </a:lnTo>
                <a:lnTo>
                  <a:pt x="370317" y="1609036"/>
                </a:lnTo>
                <a:lnTo>
                  <a:pt x="369632" y="1609540"/>
                </a:lnTo>
                <a:lnTo>
                  <a:pt x="369235" y="1609540"/>
                </a:lnTo>
                <a:lnTo>
                  <a:pt x="368839" y="1609144"/>
                </a:lnTo>
                <a:lnTo>
                  <a:pt x="368839" y="1608855"/>
                </a:lnTo>
                <a:lnTo>
                  <a:pt x="368514" y="1608531"/>
                </a:lnTo>
                <a:lnTo>
                  <a:pt x="368514" y="1607053"/>
                </a:lnTo>
                <a:lnTo>
                  <a:pt x="368911" y="1606729"/>
                </a:lnTo>
                <a:lnTo>
                  <a:pt x="368911" y="1606441"/>
                </a:lnTo>
                <a:lnTo>
                  <a:pt x="369235" y="1606152"/>
                </a:lnTo>
                <a:lnTo>
                  <a:pt x="369235" y="1605828"/>
                </a:lnTo>
                <a:lnTo>
                  <a:pt x="369632" y="1605540"/>
                </a:lnTo>
                <a:lnTo>
                  <a:pt x="369632" y="1605215"/>
                </a:lnTo>
                <a:lnTo>
                  <a:pt x="370028" y="1605035"/>
                </a:lnTo>
                <a:lnTo>
                  <a:pt x="370028" y="1604422"/>
                </a:lnTo>
                <a:lnTo>
                  <a:pt x="369704" y="1604026"/>
                </a:lnTo>
                <a:lnTo>
                  <a:pt x="369812" y="1602945"/>
                </a:lnTo>
                <a:lnTo>
                  <a:pt x="370101" y="1602620"/>
                </a:lnTo>
                <a:lnTo>
                  <a:pt x="370101" y="1602332"/>
                </a:lnTo>
                <a:lnTo>
                  <a:pt x="371110" y="1601431"/>
                </a:lnTo>
                <a:lnTo>
                  <a:pt x="371218" y="1600350"/>
                </a:lnTo>
                <a:lnTo>
                  <a:pt x="371507" y="1600026"/>
                </a:lnTo>
                <a:lnTo>
                  <a:pt x="371615" y="1599737"/>
                </a:lnTo>
                <a:lnTo>
                  <a:pt x="371903" y="1599449"/>
                </a:lnTo>
                <a:lnTo>
                  <a:pt x="372012" y="1598224"/>
                </a:lnTo>
                <a:lnTo>
                  <a:pt x="372300" y="1597935"/>
                </a:lnTo>
                <a:lnTo>
                  <a:pt x="372300" y="1597719"/>
                </a:lnTo>
                <a:lnTo>
                  <a:pt x="372985" y="1597142"/>
                </a:lnTo>
                <a:lnTo>
                  <a:pt x="372985" y="1596818"/>
                </a:lnTo>
                <a:lnTo>
                  <a:pt x="372913" y="1596638"/>
                </a:lnTo>
                <a:lnTo>
                  <a:pt x="372589" y="1596638"/>
                </a:lnTo>
                <a:lnTo>
                  <a:pt x="372192" y="1596313"/>
                </a:lnTo>
                <a:lnTo>
                  <a:pt x="370894" y="1597431"/>
                </a:lnTo>
                <a:lnTo>
                  <a:pt x="370714" y="1597322"/>
                </a:lnTo>
                <a:lnTo>
                  <a:pt x="370822" y="1595557"/>
                </a:lnTo>
                <a:lnTo>
                  <a:pt x="371218" y="1595232"/>
                </a:lnTo>
                <a:lnTo>
                  <a:pt x="371218" y="1593755"/>
                </a:lnTo>
                <a:lnTo>
                  <a:pt x="371615" y="1593430"/>
                </a:lnTo>
                <a:lnTo>
                  <a:pt x="371615" y="1592853"/>
                </a:lnTo>
                <a:lnTo>
                  <a:pt x="371903" y="1592637"/>
                </a:lnTo>
                <a:lnTo>
                  <a:pt x="372012" y="1592025"/>
                </a:lnTo>
                <a:lnTo>
                  <a:pt x="371615" y="1591736"/>
                </a:lnTo>
                <a:lnTo>
                  <a:pt x="371795" y="1589646"/>
                </a:lnTo>
                <a:lnTo>
                  <a:pt x="372084" y="1589358"/>
                </a:lnTo>
                <a:lnTo>
                  <a:pt x="372192" y="1588457"/>
                </a:lnTo>
                <a:lnTo>
                  <a:pt x="372516" y="1588168"/>
                </a:lnTo>
                <a:lnTo>
                  <a:pt x="372516" y="1587267"/>
                </a:lnTo>
                <a:lnTo>
                  <a:pt x="372913" y="1587051"/>
                </a:lnTo>
                <a:lnTo>
                  <a:pt x="372913" y="1586763"/>
                </a:lnTo>
                <a:lnTo>
                  <a:pt x="373202" y="1586438"/>
                </a:lnTo>
                <a:lnTo>
                  <a:pt x="373310" y="1584961"/>
                </a:lnTo>
                <a:lnTo>
                  <a:pt x="373706" y="1584636"/>
                </a:lnTo>
                <a:lnTo>
                  <a:pt x="373815" y="1582077"/>
                </a:lnTo>
                <a:lnTo>
                  <a:pt x="374175" y="1581753"/>
                </a:lnTo>
                <a:lnTo>
                  <a:pt x="374283" y="1579663"/>
                </a:lnTo>
                <a:lnTo>
                  <a:pt x="374608" y="1579374"/>
                </a:lnTo>
                <a:lnTo>
                  <a:pt x="374608" y="1579050"/>
                </a:lnTo>
                <a:lnTo>
                  <a:pt x="375077" y="1578654"/>
                </a:lnTo>
                <a:lnTo>
                  <a:pt x="375473" y="1578654"/>
                </a:lnTo>
                <a:lnTo>
                  <a:pt x="376879" y="1577572"/>
                </a:lnTo>
                <a:lnTo>
                  <a:pt x="377204" y="1577572"/>
                </a:lnTo>
                <a:lnTo>
                  <a:pt x="377276" y="1577464"/>
                </a:lnTo>
                <a:lnTo>
                  <a:pt x="377384" y="1576563"/>
                </a:lnTo>
                <a:lnTo>
                  <a:pt x="378069" y="1575987"/>
                </a:lnTo>
                <a:lnTo>
                  <a:pt x="378069" y="1575662"/>
                </a:lnTo>
                <a:lnTo>
                  <a:pt x="378791" y="1575158"/>
                </a:lnTo>
                <a:lnTo>
                  <a:pt x="378791" y="1574869"/>
                </a:lnTo>
                <a:lnTo>
                  <a:pt x="379259" y="1574473"/>
                </a:lnTo>
                <a:lnTo>
                  <a:pt x="379584" y="1574473"/>
                </a:lnTo>
                <a:lnTo>
                  <a:pt x="380017" y="1574185"/>
                </a:lnTo>
                <a:lnTo>
                  <a:pt x="380305" y="1574185"/>
                </a:lnTo>
                <a:lnTo>
                  <a:pt x="381603" y="1575482"/>
                </a:lnTo>
                <a:lnTo>
                  <a:pt x="381783" y="1575266"/>
                </a:lnTo>
                <a:lnTo>
                  <a:pt x="381783" y="1574653"/>
                </a:lnTo>
                <a:lnTo>
                  <a:pt x="382108" y="1574473"/>
                </a:lnTo>
                <a:lnTo>
                  <a:pt x="382108" y="1573860"/>
                </a:lnTo>
                <a:lnTo>
                  <a:pt x="382288" y="1573680"/>
                </a:lnTo>
                <a:lnTo>
                  <a:pt x="382685" y="1573752"/>
                </a:lnTo>
                <a:lnTo>
                  <a:pt x="384668" y="1575770"/>
                </a:lnTo>
                <a:lnTo>
                  <a:pt x="384668" y="1576059"/>
                </a:lnTo>
                <a:lnTo>
                  <a:pt x="385173" y="1576563"/>
                </a:lnTo>
                <a:lnTo>
                  <a:pt x="386759" y="1576563"/>
                </a:lnTo>
                <a:lnTo>
                  <a:pt x="387084" y="1576852"/>
                </a:lnTo>
                <a:lnTo>
                  <a:pt x="387481" y="1576671"/>
                </a:lnTo>
                <a:lnTo>
                  <a:pt x="387769" y="1576671"/>
                </a:lnTo>
                <a:lnTo>
                  <a:pt x="388562" y="1575951"/>
                </a:lnTo>
                <a:lnTo>
                  <a:pt x="388670" y="1575662"/>
                </a:lnTo>
                <a:lnTo>
                  <a:pt x="389356" y="1575050"/>
                </a:lnTo>
                <a:lnTo>
                  <a:pt x="389356" y="1574473"/>
                </a:lnTo>
                <a:lnTo>
                  <a:pt x="390077" y="1573968"/>
                </a:lnTo>
                <a:lnTo>
                  <a:pt x="390077" y="1573680"/>
                </a:lnTo>
                <a:lnTo>
                  <a:pt x="390257" y="1573464"/>
                </a:lnTo>
                <a:lnTo>
                  <a:pt x="390546" y="1573572"/>
                </a:lnTo>
                <a:lnTo>
                  <a:pt x="390870" y="1573248"/>
                </a:lnTo>
                <a:lnTo>
                  <a:pt x="392276" y="1573248"/>
                </a:lnTo>
                <a:lnTo>
                  <a:pt x="392565" y="1573067"/>
                </a:lnTo>
                <a:lnTo>
                  <a:pt x="393863" y="1573067"/>
                </a:lnTo>
                <a:lnTo>
                  <a:pt x="394151" y="1573356"/>
                </a:lnTo>
                <a:lnTo>
                  <a:pt x="395558" y="1573464"/>
                </a:lnTo>
                <a:lnTo>
                  <a:pt x="396351" y="1572743"/>
                </a:lnTo>
                <a:lnTo>
                  <a:pt x="396351" y="1572455"/>
                </a:lnTo>
                <a:lnTo>
                  <a:pt x="396856" y="1572058"/>
                </a:lnTo>
                <a:lnTo>
                  <a:pt x="397252" y="1572058"/>
                </a:lnTo>
                <a:lnTo>
                  <a:pt x="397541" y="1572347"/>
                </a:lnTo>
                <a:lnTo>
                  <a:pt x="398731" y="1571373"/>
                </a:lnTo>
                <a:lnTo>
                  <a:pt x="398731" y="1571049"/>
                </a:lnTo>
                <a:lnTo>
                  <a:pt x="398947" y="1570977"/>
                </a:lnTo>
                <a:lnTo>
                  <a:pt x="399236" y="1570977"/>
                </a:lnTo>
                <a:lnTo>
                  <a:pt x="399632" y="1570653"/>
                </a:lnTo>
                <a:lnTo>
                  <a:pt x="399921" y="1570761"/>
                </a:lnTo>
                <a:lnTo>
                  <a:pt x="400245" y="1570472"/>
                </a:lnTo>
                <a:lnTo>
                  <a:pt x="400930" y="1570472"/>
                </a:lnTo>
                <a:lnTo>
                  <a:pt x="401147" y="1570364"/>
                </a:lnTo>
                <a:lnTo>
                  <a:pt x="401147" y="1569752"/>
                </a:lnTo>
                <a:lnTo>
                  <a:pt x="400822" y="1569463"/>
                </a:lnTo>
                <a:lnTo>
                  <a:pt x="400822" y="1568562"/>
                </a:lnTo>
                <a:lnTo>
                  <a:pt x="400750" y="1568382"/>
                </a:lnTo>
                <a:lnTo>
                  <a:pt x="400353" y="1568382"/>
                </a:lnTo>
                <a:lnTo>
                  <a:pt x="400029" y="1568670"/>
                </a:lnTo>
                <a:lnTo>
                  <a:pt x="399740" y="1568670"/>
                </a:lnTo>
                <a:lnTo>
                  <a:pt x="399344" y="1568851"/>
                </a:lnTo>
                <a:lnTo>
                  <a:pt x="399019" y="1568851"/>
                </a:lnTo>
                <a:lnTo>
                  <a:pt x="398334" y="1569463"/>
                </a:lnTo>
                <a:lnTo>
                  <a:pt x="398046" y="1569463"/>
                </a:lnTo>
                <a:lnTo>
                  <a:pt x="396820" y="1570364"/>
                </a:lnTo>
                <a:lnTo>
                  <a:pt x="396820" y="1570761"/>
                </a:lnTo>
                <a:lnTo>
                  <a:pt x="396423" y="1570941"/>
                </a:lnTo>
                <a:lnTo>
                  <a:pt x="396423" y="1571265"/>
                </a:lnTo>
                <a:lnTo>
                  <a:pt x="396243" y="1571446"/>
                </a:lnTo>
                <a:lnTo>
                  <a:pt x="395918" y="1571446"/>
                </a:lnTo>
                <a:lnTo>
                  <a:pt x="394548" y="1572563"/>
                </a:lnTo>
                <a:lnTo>
                  <a:pt x="394223" y="1572455"/>
                </a:lnTo>
                <a:lnTo>
                  <a:pt x="393827" y="1572779"/>
                </a:lnTo>
                <a:lnTo>
                  <a:pt x="393538" y="1572779"/>
                </a:lnTo>
                <a:lnTo>
                  <a:pt x="393250" y="1572455"/>
                </a:lnTo>
                <a:lnTo>
                  <a:pt x="392529" y="1572455"/>
                </a:lnTo>
                <a:lnTo>
                  <a:pt x="391952" y="1571770"/>
                </a:lnTo>
                <a:lnTo>
                  <a:pt x="391231" y="1571770"/>
                </a:lnTo>
                <a:lnTo>
                  <a:pt x="390834" y="1571265"/>
                </a:lnTo>
                <a:lnTo>
                  <a:pt x="390834" y="1570977"/>
                </a:lnTo>
                <a:lnTo>
                  <a:pt x="391122" y="1570761"/>
                </a:lnTo>
                <a:lnTo>
                  <a:pt x="391122" y="1570472"/>
                </a:lnTo>
                <a:lnTo>
                  <a:pt x="391050" y="1570256"/>
                </a:lnTo>
                <a:lnTo>
                  <a:pt x="390546" y="1570653"/>
                </a:lnTo>
                <a:lnTo>
                  <a:pt x="390546" y="1570977"/>
                </a:lnTo>
                <a:lnTo>
                  <a:pt x="390149" y="1571265"/>
                </a:lnTo>
                <a:lnTo>
                  <a:pt x="390149" y="1571554"/>
                </a:lnTo>
                <a:lnTo>
                  <a:pt x="388959" y="1572563"/>
                </a:lnTo>
                <a:lnTo>
                  <a:pt x="388670" y="1572563"/>
                </a:lnTo>
                <a:lnTo>
                  <a:pt x="388454" y="1572671"/>
                </a:lnTo>
                <a:lnTo>
                  <a:pt x="388454" y="1572959"/>
                </a:lnTo>
                <a:lnTo>
                  <a:pt x="388058" y="1573284"/>
                </a:lnTo>
                <a:lnTo>
                  <a:pt x="388058" y="1573572"/>
                </a:lnTo>
                <a:lnTo>
                  <a:pt x="387769" y="1573860"/>
                </a:lnTo>
                <a:lnTo>
                  <a:pt x="387769" y="1574365"/>
                </a:lnTo>
                <a:lnTo>
                  <a:pt x="387372" y="1574653"/>
                </a:lnTo>
                <a:lnTo>
                  <a:pt x="387372" y="1574977"/>
                </a:lnTo>
                <a:lnTo>
                  <a:pt x="386868" y="1575374"/>
                </a:lnTo>
                <a:lnTo>
                  <a:pt x="386146" y="1575374"/>
                </a:lnTo>
                <a:lnTo>
                  <a:pt x="385858" y="1575662"/>
                </a:lnTo>
                <a:lnTo>
                  <a:pt x="385065" y="1574869"/>
                </a:lnTo>
                <a:lnTo>
                  <a:pt x="385065" y="1574257"/>
                </a:lnTo>
                <a:lnTo>
                  <a:pt x="384776" y="1573968"/>
                </a:lnTo>
                <a:lnTo>
                  <a:pt x="384776" y="1573680"/>
                </a:lnTo>
                <a:lnTo>
                  <a:pt x="383947" y="1572887"/>
                </a:lnTo>
                <a:lnTo>
                  <a:pt x="383370" y="1572887"/>
                </a:lnTo>
                <a:lnTo>
                  <a:pt x="382865" y="1572383"/>
                </a:lnTo>
                <a:lnTo>
                  <a:pt x="382865" y="1571770"/>
                </a:lnTo>
                <a:lnTo>
                  <a:pt x="382252" y="1571157"/>
                </a:lnTo>
                <a:lnTo>
                  <a:pt x="382252" y="1570581"/>
                </a:lnTo>
                <a:lnTo>
                  <a:pt x="382685" y="1570256"/>
                </a:lnTo>
                <a:lnTo>
                  <a:pt x="382685" y="1569391"/>
                </a:lnTo>
                <a:lnTo>
                  <a:pt x="383081" y="1569067"/>
                </a:lnTo>
                <a:lnTo>
                  <a:pt x="383081" y="1568562"/>
                </a:lnTo>
                <a:lnTo>
                  <a:pt x="383370" y="1568274"/>
                </a:lnTo>
                <a:lnTo>
                  <a:pt x="383478" y="1567986"/>
                </a:lnTo>
                <a:lnTo>
                  <a:pt x="383767" y="1567661"/>
                </a:lnTo>
                <a:lnTo>
                  <a:pt x="383767" y="1567373"/>
                </a:lnTo>
                <a:lnTo>
                  <a:pt x="384163" y="1567085"/>
                </a:lnTo>
                <a:lnTo>
                  <a:pt x="384163" y="1566760"/>
                </a:lnTo>
                <a:lnTo>
                  <a:pt x="383947" y="1566652"/>
                </a:lnTo>
                <a:lnTo>
                  <a:pt x="383658" y="1566652"/>
                </a:lnTo>
                <a:lnTo>
                  <a:pt x="383478" y="1566472"/>
                </a:lnTo>
                <a:lnTo>
                  <a:pt x="383550" y="1565859"/>
                </a:lnTo>
                <a:lnTo>
                  <a:pt x="384344" y="1565175"/>
                </a:lnTo>
                <a:lnTo>
                  <a:pt x="384740" y="1565175"/>
                </a:lnTo>
                <a:lnTo>
                  <a:pt x="384848" y="1565066"/>
                </a:lnTo>
                <a:lnTo>
                  <a:pt x="384848" y="1564778"/>
                </a:lnTo>
                <a:lnTo>
                  <a:pt x="385065" y="1564562"/>
                </a:lnTo>
                <a:lnTo>
                  <a:pt x="385750" y="1564670"/>
                </a:lnTo>
                <a:lnTo>
                  <a:pt x="385858" y="1564562"/>
                </a:lnTo>
                <a:lnTo>
                  <a:pt x="385858" y="1564274"/>
                </a:lnTo>
                <a:lnTo>
                  <a:pt x="385642" y="1563877"/>
                </a:lnTo>
                <a:lnTo>
                  <a:pt x="385642" y="1563553"/>
                </a:lnTo>
                <a:lnTo>
                  <a:pt x="385461" y="1563481"/>
                </a:lnTo>
                <a:lnTo>
                  <a:pt x="385137" y="1563481"/>
                </a:lnTo>
                <a:lnTo>
                  <a:pt x="384957" y="1563264"/>
                </a:lnTo>
                <a:lnTo>
                  <a:pt x="385065" y="1562688"/>
                </a:lnTo>
                <a:lnTo>
                  <a:pt x="385137" y="1562580"/>
                </a:lnTo>
                <a:lnTo>
                  <a:pt x="385533" y="1562580"/>
                </a:lnTo>
                <a:lnTo>
                  <a:pt x="385642" y="1562472"/>
                </a:lnTo>
                <a:lnTo>
                  <a:pt x="385642" y="1561895"/>
                </a:lnTo>
                <a:lnTo>
                  <a:pt x="386038" y="1561571"/>
                </a:lnTo>
                <a:lnTo>
                  <a:pt x="386038" y="1561282"/>
                </a:lnTo>
                <a:lnTo>
                  <a:pt x="386723" y="1560669"/>
                </a:lnTo>
                <a:lnTo>
                  <a:pt x="386723" y="1560381"/>
                </a:lnTo>
                <a:lnTo>
                  <a:pt x="387445" y="1559877"/>
                </a:lnTo>
                <a:lnTo>
                  <a:pt x="387517" y="1558075"/>
                </a:lnTo>
                <a:lnTo>
                  <a:pt x="388310" y="1557390"/>
                </a:lnTo>
                <a:lnTo>
                  <a:pt x="388743" y="1557390"/>
                </a:lnTo>
                <a:lnTo>
                  <a:pt x="389211" y="1556993"/>
                </a:lnTo>
                <a:lnTo>
                  <a:pt x="389211" y="1556705"/>
                </a:lnTo>
                <a:lnTo>
                  <a:pt x="389608" y="1556381"/>
                </a:lnTo>
                <a:lnTo>
                  <a:pt x="389608" y="1555768"/>
                </a:lnTo>
                <a:lnTo>
                  <a:pt x="391014" y="1554687"/>
                </a:lnTo>
                <a:lnTo>
                  <a:pt x="391014" y="1554398"/>
                </a:lnTo>
                <a:lnTo>
                  <a:pt x="391519" y="1553966"/>
                </a:lnTo>
                <a:lnTo>
                  <a:pt x="392493" y="1553966"/>
                </a:lnTo>
                <a:lnTo>
                  <a:pt x="392997" y="1553570"/>
                </a:lnTo>
                <a:lnTo>
                  <a:pt x="392997" y="1553281"/>
                </a:lnTo>
                <a:lnTo>
                  <a:pt x="393502" y="1552885"/>
                </a:lnTo>
                <a:lnTo>
                  <a:pt x="394800" y="1552993"/>
                </a:lnTo>
                <a:lnTo>
                  <a:pt x="395485" y="1553570"/>
                </a:lnTo>
                <a:lnTo>
                  <a:pt x="395810" y="1553570"/>
                </a:lnTo>
                <a:lnTo>
                  <a:pt x="396279" y="1553173"/>
                </a:lnTo>
                <a:lnTo>
                  <a:pt x="396387" y="1552308"/>
                </a:lnTo>
                <a:lnTo>
                  <a:pt x="395990" y="1551984"/>
                </a:lnTo>
                <a:lnTo>
                  <a:pt x="396098" y="1550794"/>
                </a:lnTo>
                <a:lnTo>
                  <a:pt x="395594" y="1550290"/>
                </a:lnTo>
                <a:lnTo>
                  <a:pt x="395269" y="1550290"/>
                </a:lnTo>
                <a:lnTo>
                  <a:pt x="394692" y="1549713"/>
                </a:lnTo>
                <a:lnTo>
                  <a:pt x="394404" y="1549713"/>
                </a:lnTo>
                <a:lnTo>
                  <a:pt x="394187" y="1549497"/>
                </a:lnTo>
                <a:lnTo>
                  <a:pt x="394187" y="1548596"/>
                </a:lnTo>
                <a:lnTo>
                  <a:pt x="393899" y="1548308"/>
                </a:lnTo>
                <a:lnTo>
                  <a:pt x="393971" y="1546794"/>
                </a:lnTo>
                <a:lnTo>
                  <a:pt x="394296" y="1546506"/>
                </a:lnTo>
                <a:lnTo>
                  <a:pt x="394476" y="1543911"/>
                </a:lnTo>
                <a:lnTo>
                  <a:pt x="394692" y="1543695"/>
                </a:lnTo>
                <a:lnTo>
                  <a:pt x="395269" y="1543803"/>
                </a:lnTo>
                <a:lnTo>
                  <a:pt x="395594" y="1544127"/>
                </a:lnTo>
                <a:lnTo>
                  <a:pt x="396567" y="1544127"/>
                </a:lnTo>
                <a:lnTo>
                  <a:pt x="397469" y="1543406"/>
                </a:lnTo>
                <a:lnTo>
                  <a:pt x="397469" y="1543118"/>
                </a:lnTo>
                <a:lnTo>
                  <a:pt x="397757" y="1542902"/>
                </a:lnTo>
                <a:lnTo>
                  <a:pt x="397865" y="1541424"/>
                </a:lnTo>
                <a:lnTo>
                  <a:pt x="398154" y="1541100"/>
                </a:lnTo>
                <a:lnTo>
                  <a:pt x="398262" y="1540523"/>
                </a:lnTo>
                <a:lnTo>
                  <a:pt x="398767" y="1540090"/>
                </a:lnTo>
                <a:lnTo>
                  <a:pt x="399055" y="1540090"/>
                </a:lnTo>
                <a:lnTo>
                  <a:pt x="399452" y="1539802"/>
                </a:lnTo>
                <a:lnTo>
                  <a:pt x="399776" y="1539802"/>
                </a:lnTo>
                <a:lnTo>
                  <a:pt x="399957" y="1539694"/>
                </a:lnTo>
                <a:lnTo>
                  <a:pt x="399957" y="1539406"/>
                </a:lnTo>
                <a:lnTo>
                  <a:pt x="400137" y="1539226"/>
                </a:lnTo>
                <a:lnTo>
                  <a:pt x="400750" y="1539298"/>
                </a:lnTo>
                <a:lnTo>
                  <a:pt x="400966" y="1539117"/>
                </a:lnTo>
                <a:lnTo>
                  <a:pt x="400966" y="1538901"/>
                </a:lnTo>
                <a:lnTo>
                  <a:pt x="401147" y="1538721"/>
                </a:lnTo>
                <a:lnTo>
                  <a:pt x="401435" y="1538721"/>
                </a:lnTo>
                <a:lnTo>
                  <a:pt x="401760" y="1538397"/>
                </a:lnTo>
                <a:lnTo>
                  <a:pt x="402445" y="1538505"/>
                </a:lnTo>
                <a:lnTo>
                  <a:pt x="402661" y="1538324"/>
                </a:lnTo>
                <a:lnTo>
                  <a:pt x="402661" y="1537712"/>
                </a:lnTo>
                <a:lnTo>
                  <a:pt x="403166" y="1537315"/>
                </a:lnTo>
                <a:lnTo>
                  <a:pt x="404428" y="1537423"/>
                </a:lnTo>
                <a:lnTo>
                  <a:pt x="404644" y="1537604"/>
                </a:lnTo>
                <a:lnTo>
                  <a:pt x="404536" y="1538397"/>
                </a:lnTo>
                <a:lnTo>
                  <a:pt x="404248" y="1538721"/>
                </a:lnTo>
                <a:lnTo>
                  <a:pt x="404248" y="1539009"/>
                </a:lnTo>
                <a:lnTo>
                  <a:pt x="403563" y="1539622"/>
                </a:lnTo>
                <a:lnTo>
                  <a:pt x="403563" y="1539910"/>
                </a:lnTo>
                <a:lnTo>
                  <a:pt x="403635" y="1540018"/>
                </a:lnTo>
                <a:lnTo>
                  <a:pt x="404356" y="1540127"/>
                </a:lnTo>
                <a:lnTo>
                  <a:pt x="405041" y="1539514"/>
                </a:lnTo>
                <a:lnTo>
                  <a:pt x="405329" y="1539514"/>
                </a:lnTo>
                <a:lnTo>
                  <a:pt x="405726" y="1539189"/>
                </a:lnTo>
                <a:lnTo>
                  <a:pt x="406627" y="1539298"/>
                </a:lnTo>
                <a:lnTo>
                  <a:pt x="406844" y="1539189"/>
                </a:lnTo>
                <a:lnTo>
                  <a:pt x="406844" y="1538901"/>
                </a:lnTo>
                <a:lnTo>
                  <a:pt x="407024" y="1538721"/>
                </a:lnTo>
                <a:lnTo>
                  <a:pt x="407313" y="1538721"/>
                </a:lnTo>
                <a:lnTo>
                  <a:pt x="407817" y="1538324"/>
                </a:lnTo>
                <a:lnTo>
                  <a:pt x="407817" y="1538000"/>
                </a:lnTo>
                <a:lnTo>
                  <a:pt x="408034" y="1537928"/>
                </a:lnTo>
                <a:lnTo>
                  <a:pt x="408719" y="1537928"/>
                </a:lnTo>
                <a:lnTo>
                  <a:pt x="408827" y="1538108"/>
                </a:lnTo>
                <a:lnTo>
                  <a:pt x="408827" y="1539009"/>
                </a:lnTo>
                <a:lnTo>
                  <a:pt x="409007" y="1539117"/>
                </a:lnTo>
                <a:lnTo>
                  <a:pt x="409620" y="1539189"/>
                </a:lnTo>
                <a:lnTo>
                  <a:pt x="409909" y="1538901"/>
                </a:lnTo>
                <a:lnTo>
                  <a:pt x="411603" y="1538901"/>
                </a:lnTo>
                <a:lnTo>
                  <a:pt x="413010" y="1537784"/>
                </a:lnTo>
                <a:lnTo>
                  <a:pt x="414308" y="1537892"/>
                </a:lnTo>
                <a:lnTo>
                  <a:pt x="414596" y="1538216"/>
                </a:lnTo>
                <a:lnTo>
                  <a:pt x="417878" y="1538397"/>
                </a:lnTo>
                <a:lnTo>
                  <a:pt x="418202" y="1538108"/>
                </a:lnTo>
                <a:lnTo>
                  <a:pt x="418491" y="1538108"/>
                </a:lnTo>
                <a:lnTo>
                  <a:pt x="418887" y="1537820"/>
                </a:lnTo>
                <a:lnTo>
                  <a:pt x="420185" y="1537892"/>
                </a:lnTo>
                <a:lnTo>
                  <a:pt x="421159" y="1536991"/>
                </a:lnTo>
                <a:lnTo>
                  <a:pt x="421880" y="1537099"/>
                </a:lnTo>
                <a:lnTo>
                  <a:pt x="422962" y="1538216"/>
                </a:lnTo>
                <a:lnTo>
                  <a:pt x="422854" y="1538793"/>
                </a:lnTo>
                <a:lnTo>
                  <a:pt x="423358" y="1539189"/>
                </a:lnTo>
                <a:lnTo>
                  <a:pt x="424765" y="1539298"/>
                </a:lnTo>
                <a:lnTo>
                  <a:pt x="425630" y="1540199"/>
                </a:lnTo>
                <a:lnTo>
                  <a:pt x="426243" y="1540307"/>
                </a:lnTo>
                <a:lnTo>
                  <a:pt x="426459" y="1540090"/>
                </a:lnTo>
                <a:lnTo>
                  <a:pt x="426532" y="1539189"/>
                </a:lnTo>
                <a:lnTo>
                  <a:pt x="426640" y="1539117"/>
                </a:lnTo>
                <a:lnTo>
                  <a:pt x="427036" y="1539117"/>
                </a:lnTo>
                <a:lnTo>
                  <a:pt x="427325" y="1538793"/>
                </a:lnTo>
                <a:lnTo>
                  <a:pt x="428623" y="1538901"/>
                </a:lnTo>
                <a:lnTo>
                  <a:pt x="428947" y="1539189"/>
                </a:lnTo>
                <a:lnTo>
                  <a:pt x="429344" y="1538901"/>
                </a:lnTo>
                <a:lnTo>
                  <a:pt x="430642" y="1539009"/>
                </a:lnTo>
                <a:lnTo>
                  <a:pt x="430931" y="1538685"/>
                </a:lnTo>
                <a:lnTo>
                  <a:pt x="431327" y="1538685"/>
                </a:lnTo>
                <a:lnTo>
                  <a:pt x="431616" y="1539009"/>
                </a:lnTo>
                <a:lnTo>
                  <a:pt x="432229" y="1539117"/>
                </a:lnTo>
                <a:lnTo>
                  <a:pt x="432914" y="1539694"/>
                </a:lnTo>
                <a:lnTo>
                  <a:pt x="433527" y="1539694"/>
                </a:lnTo>
                <a:lnTo>
                  <a:pt x="433707" y="1539910"/>
                </a:lnTo>
                <a:lnTo>
                  <a:pt x="433635" y="1540487"/>
                </a:lnTo>
                <a:lnTo>
                  <a:pt x="434032" y="1540811"/>
                </a:lnTo>
                <a:lnTo>
                  <a:pt x="434032" y="1541100"/>
                </a:lnTo>
                <a:lnTo>
                  <a:pt x="434104" y="1541208"/>
                </a:lnTo>
                <a:lnTo>
                  <a:pt x="434428" y="1540883"/>
                </a:lnTo>
                <a:lnTo>
                  <a:pt x="434825" y="1540991"/>
                </a:lnTo>
                <a:lnTo>
                  <a:pt x="435330" y="1540487"/>
                </a:lnTo>
                <a:lnTo>
                  <a:pt x="435330" y="1540307"/>
                </a:lnTo>
                <a:lnTo>
                  <a:pt x="436195" y="1539514"/>
                </a:lnTo>
                <a:lnTo>
                  <a:pt x="436520" y="1539586"/>
                </a:lnTo>
                <a:lnTo>
                  <a:pt x="436700" y="1539406"/>
                </a:lnTo>
                <a:lnTo>
                  <a:pt x="436700" y="1538505"/>
                </a:lnTo>
                <a:lnTo>
                  <a:pt x="437205" y="1538108"/>
                </a:lnTo>
                <a:lnTo>
                  <a:pt x="438178" y="1538216"/>
                </a:lnTo>
                <a:lnTo>
                  <a:pt x="438286" y="1538288"/>
                </a:lnTo>
                <a:lnTo>
                  <a:pt x="438286" y="1538613"/>
                </a:lnTo>
                <a:lnTo>
                  <a:pt x="438611" y="1538901"/>
                </a:lnTo>
                <a:lnTo>
                  <a:pt x="438611" y="1539514"/>
                </a:lnTo>
                <a:lnTo>
                  <a:pt x="438899" y="1539802"/>
                </a:lnTo>
                <a:lnTo>
                  <a:pt x="438899" y="1540090"/>
                </a:lnTo>
                <a:lnTo>
                  <a:pt x="439585" y="1540703"/>
                </a:lnTo>
                <a:lnTo>
                  <a:pt x="439512" y="1541424"/>
                </a:lnTo>
                <a:lnTo>
                  <a:pt x="439801" y="1541712"/>
                </a:lnTo>
                <a:lnTo>
                  <a:pt x="439801" y="1542217"/>
                </a:lnTo>
                <a:lnTo>
                  <a:pt x="440089" y="1542505"/>
                </a:lnTo>
                <a:lnTo>
                  <a:pt x="440089" y="1543514"/>
                </a:lnTo>
                <a:lnTo>
                  <a:pt x="440414" y="1543803"/>
                </a:lnTo>
                <a:lnTo>
                  <a:pt x="440414" y="1544019"/>
                </a:lnTo>
                <a:lnTo>
                  <a:pt x="440702" y="1544415"/>
                </a:lnTo>
                <a:lnTo>
                  <a:pt x="440702" y="1544704"/>
                </a:lnTo>
                <a:lnTo>
                  <a:pt x="440991" y="1544992"/>
                </a:lnTo>
                <a:lnTo>
                  <a:pt x="440991" y="1545316"/>
                </a:lnTo>
                <a:lnTo>
                  <a:pt x="441207" y="1545424"/>
                </a:lnTo>
                <a:lnTo>
                  <a:pt x="442109" y="1545497"/>
                </a:lnTo>
                <a:lnTo>
                  <a:pt x="442505" y="1545208"/>
                </a:lnTo>
                <a:lnTo>
                  <a:pt x="444092" y="1545316"/>
                </a:lnTo>
                <a:lnTo>
                  <a:pt x="444993" y="1544596"/>
                </a:lnTo>
                <a:lnTo>
                  <a:pt x="444993" y="1544307"/>
                </a:lnTo>
                <a:lnTo>
                  <a:pt x="445282" y="1543983"/>
                </a:lnTo>
                <a:lnTo>
                  <a:pt x="445282" y="1543695"/>
                </a:lnTo>
                <a:lnTo>
                  <a:pt x="445498" y="1543586"/>
                </a:lnTo>
                <a:lnTo>
                  <a:pt x="446472" y="1543586"/>
                </a:lnTo>
                <a:lnTo>
                  <a:pt x="446868" y="1543298"/>
                </a:lnTo>
                <a:lnTo>
                  <a:pt x="447481" y="1543406"/>
                </a:lnTo>
                <a:lnTo>
                  <a:pt x="448166" y="1542793"/>
                </a:lnTo>
                <a:lnTo>
                  <a:pt x="448779" y="1542793"/>
                </a:lnTo>
                <a:lnTo>
                  <a:pt x="449464" y="1542181"/>
                </a:lnTo>
                <a:lnTo>
                  <a:pt x="450474" y="1542289"/>
                </a:lnTo>
                <a:lnTo>
                  <a:pt x="450763" y="1542577"/>
                </a:lnTo>
                <a:lnTo>
                  <a:pt x="451772" y="1542685"/>
                </a:lnTo>
                <a:lnTo>
                  <a:pt x="452674" y="1541892"/>
                </a:lnTo>
                <a:lnTo>
                  <a:pt x="452674" y="1541712"/>
                </a:lnTo>
                <a:lnTo>
                  <a:pt x="452854" y="1541496"/>
                </a:lnTo>
                <a:lnTo>
                  <a:pt x="453755" y="1541604"/>
                </a:lnTo>
                <a:lnTo>
                  <a:pt x="454260" y="1541100"/>
                </a:lnTo>
                <a:lnTo>
                  <a:pt x="454332" y="1540595"/>
                </a:lnTo>
                <a:lnTo>
                  <a:pt x="455342" y="1539694"/>
                </a:lnTo>
                <a:lnTo>
                  <a:pt x="455342" y="1539406"/>
                </a:lnTo>
                <a:lnTo>
                  <a:pt x="455558" y="1539298"/>
                </a:lnTo>
                <a:lnTo>
                  <a:pt x="456243" y="1539298"/>
                </a:lnTo>
                <a:lnTo>
                  <a:pt x="456748" y="1538901"/>
                </a:lnTo>
                <a:lnTo>
                  <a:pt x="456748" y="1538613"/>
                </a:lnTo>
                <a:lnTo>
                  <a:pt x="457037" y="1538324"/>
                </a:lnTo>
                <a:lnTo>
                  <a:pt x="457037" y="1538000"/>
                </a:lnTo>
                <a:lnTo>
                  <a:pt x="457253" y="1537892"/>
                </a:lnTo>
                <a:lnTo>
                  <a:pt x="457542" y="1537892"/>
                </a:lnTo>
                <a:lnTo>
                  <a:pt x="457722" y="1537712"/>
                </a:lnTo>
                <a:lnTo>
                  <a:pt x="457830" y="1536595"/>
                </a:lnTo>
                <a:lnTo>
                  <a:pt x="458443" y="1536018"/>
                </a:lnTo>
                <a:lnTo>
                  <a:pt x="458515" y="1535405"/>
                </a:lnTo>
                <a:lnTo>
                  <a:pt x="458840" y="1535117"/>
                </a:lnTo>
                <a:lnTo>
                  <a:pt x="458840" y="1534793"/>
                </a:lnTo>
                <a:lnTo>
                  <a:pt x="459236" y="1534504"/>
                </a:lnTo>
                <a:lnTo>
                  <a:pt x="459236" y="1534216"/>
                </a:lnTo>
                <a:lnTo>
                  <a:pt x="459741" y="1533819"/>
                </a:lnTo>
                <a:lnTo>
                  <a:pt x="460030" y="1533819"/>
                </a:lnTo>
                <a:lnTo>
                  <a:pt x="460426" y="1533603"/>
                </a:lnTo>
                <a:lnTo>
                  <a:pt x="460715" y="1533603"/>
                </a:lnTo>
                <a:lnTo>
                  <a:pt x="461436" y="1532991"/>
                </a:lnTo>
                <a:lnTo>
                  <a:pt x="463022" y="1533099"/>
                </a:lnTo>
                <a:lnTo>
                  <a:pt x="463527" y="1532594"/>
                </a:lnTo>
                <a:lnTo>
                  <a:pt x="463599" y="1532414"/>
                </a:lnTo>
                <a:lnTo>
                  <a:pt x="463419" y="1532198"/>
                </a:lnTo>
                <a:lnTo>
                  <a:pt x="462698" y="1532198"/>
                </a:lnTo>
                <a:lnTo>
                  <a:pt x="462229" y="1531729"/>
                </a:lnTo>
                <a:lnTo>
                  <a:pt x="462626" y="1531405"/>
                </a:lnTo>
                <a:lnTo>
                  <a:pt x="462626" y="1531116"/>
                </a:lnTo>
                <a:lnTo>
                  <a:pt x="462301" y="1530792"/>
                </a:lnTo>
                <a:lnTo>
                  <a:pt x="462301" y="1530504"/>
                </a:lnTo>
                <a:lnTo>
                  <a:pt x="463022" y="1529927"/>
                </a:lnTo>
                <a:lnTo>
                  <a:pt x="463022" y="1529423"/>
                </a:lnTo>
                <a:lnTo>
                  <a:pt x="463707" y="1528810"/>
                </a:lnTo>
                <a:lnTo>
                  <a:pt x="463707" y="1527909"/>
                </a:lnTo>
                <a:lnTo>
                  <a:pt x="464320" y="1527512"/>
                </a:lnTo>
                <a:lnTo>
                  <a:pt x="464933" y="1527512"/>
                </a:lnTo>
                <a:lnTo>
                  <a:pt x="465222" y="1527837"/>
                </a:lnTo>
                <a:lnTo>
                  <a:pt x="465619" y="1527837"/>
                </a:lnTo>
                <a:lnTo>
                  <a:pt x="465907" y="1528233"/>
                </a:lnTo>
                <a:lnTo>
                  <a:pt x="466520" y="1528233"/>
                </a:lnTo>
                <a:lnTo>
                  <a:pt x="466700" y="1528017"/>
                </a:lnTo>
                <a:lnTo>
                  <a:pt x="465835" y="1527116"/>
                </a:lnTo>
                <a:lnTo>
                  <a:pt x="465835" y="1526828"/>
                </a:lnTo>
                <a:lnTo>
                  <a:pt x="466520" y="1526323"/>
                </a:lnTo>
                <a:lnTo>
                  <a:pt x="466520" y="1526035"/>
                </a:lnTo>
                <a:lnTo>
                  <a:pt x="466808" y="1525710"/>
                </a:lnTo>
                <a:lnTo>
                  <a:pt x="466808" y="1525422"/>
                </a:lnTo>
                <a:lnTo>
                  <a:pt x="467205" y="1525134"/>
                </a:lnTo>
                <a:lnTo>
                  <a:pt x="467205" y="1523620"/>
                </a:lnTo>
                <a:lnTo>
                  <a:pt x="467602" y="1523332"/>
                </a:lnTo>
                <a:lnTo>
                  <a:pt x="467602" y="1523007"/>
                </a:lnTo>
                <a:lnTo>
                  <a:pt x="467818" y="1522935"/>
                </a:lnTo>
                <a:lnTo>
                  <a:pt x="468107" y="1522935"/>
                </a:lnTo>
                <a:lnTo>
                  <a:pt x="469621" y="1521638"/>
                </a:lnTo>
                <a:lnTo>
                  <a:pt x="469621" y="1521313"/>
                </a:lnTo>
                <a:lnTo>
                  <a:pt x="470306" y="1520809"/>
                </a:lnTo>
                <a:lnTo>
                  <a:pt x="470306" y="1519944"/>
                </a:lnTo>
                <a:lnTo>
                  <a:pt x="470703" y="1519620"/>
                </a:lnTo>
                <a:lnTo>
                  <a:pt x="470703" y="1519331"/>
                </a:lnTo>
                <a:lnTo>
                  <a:pt x="471424" y="1518719"/>
                </a:lnTo>
                <a:lnTo>
                  <a:pt x="471424" y="1518430"/>
                </a:lnTo>
                <a:lnTo>
                  <a:pt x="471821" y="1518214"/>
                </a:lnTo>
                <a:lnTo>
                  <a:pt x="471821" y="1516124"/>
                </a:lnTo>
                <a:lnTo>
                  <a:pt x="472217" y="1515835"/>
                </a:lnTo>
                <a:lnTo>
                  <a:pt x="472289" y="1514250"/>
                </a:lnTo>
                <a:lnTo>
                  <a:pt x="478203" y="1514826"/>
                </a:lnTo>
                <a:lnTo>
                  <a:pt x="478203" y="1514790"/>
                </a:lnTo>
                <a:lnTo>
                  <a:pt x="472650" y="1514250"/>
                </a:lnTo>
                <a:lnTo>
                  <a:pt x="472650" y="1514033"/>
                </a:lnTo>
                <a:lnTo>
                  <a:pt x="472974" y="1513745"/>
                </a:lnTo>
                <a:lnTo>
                  <a:pt x="472974" y="1513421"/>
                </a:lnTo>
                <a:lnTo>
                  <a:pt x="473948" y="1512628"/>
                </a:lnTo>
                <a:lnTo>
                  <a:pt x="474056" y="1512339"/>
                </a:lnTo>
                <a:lnTo>
                  <a:pt x="475030" y="1511547"/>
                </a:lnTo>
                <a:lnTo>
                  <a:pt x="475030" y="1511222"/>
                </a:lnTo>
                <a:lnTo>
                  <a:pt x="475354" y="1510934"/>
                </a:lnTo>
                <a:lnTo>
                  <a:pt x="475462" y="1510321"/>
                </a:lnTo>
                <a:lnTo>
                  <a:pt x="475751" y="1510033"/>
                </a:lnTo>
                <a:lnTo>
                  <a:pt x="475751" y="1509420"/>
                </a:lnTo>
                <a:lnTo>
                  <a:pt x="476147" y="1509132"/>
                </a:lnTo>
                <a:lnTo>
                  <a:pt x="476147" y="1508844"/>
                </a:lnTo>
                <a:lnTo>
                  <a:pt x="476833" y="1508339"/>
                </a:lnTo>
                <a:lnTo>
                  <a:pt x="476833" y="1507150"/>
                </a:lnTo>
                <a:lnTo>
                  <a:pt x="477265" y="1506825"/>
                </a:lnTo>
                <a:lnTo>
                  <a:pt x="477265" y="1505924"/>
                </a:lnTo>
                <a:lnTo>
                  <a:pt x="477770" y="1505528"/>
                </a:lnTo>
                <a:lnTo>
                  <a:pt x="478167" y="1505528"/>
                </a:lnTo>
                <a:lnTo>
                  <a:pt x="479176" y="1504735"/>
                </a:lnTo>
                <a:lnTo>
                  <a:pt x="479465" y="1504735"/>
                </a:lnTo>
                <a:lnTo>
                  <a:pt x="480258" y="1504050"/>
                </a:lnTo>
                <a:lnTo>
                  <a:pt x="480186" y="1503834"/>
                </a:lnTo>
                <a:lnTo>
                  <a:pt x="479465" y="1503834"/>
                </a:lnTo>
                <a:lnTo>
                  <a:pt x="479357" y="1503654"/>
                </a:lnTo>
                <a:lnTo>
                  <a:pt x="479357" y="1502428"/>
                </a:lnTo>
                <a:lnTo>
                  <a:pt x="479573" y="1502356"/>
                </a:lnTo>
                <a:lnTo>
                  <a:pt x="480583" y="1502356"/>
                </a:lnTo>
                <a:lnTo>
                  <a:pt x="481160" y="1501852"/>
                </a:lnTo>
                <a:lnTo>
                  <a:pt x="482854" y="1501960"/>
                </a:lnTo>
                <a:lnTo>
                  <a:pt x="483071" y="1502032"/>
                </a:lnTo>
                <a:lnTo>
                  <a:pt x="483071" y="1502356"/>
                </a:lnTo>
                <a:lnTo>
                  <a:pt x="483143" y="1502536"/>
                </a:lnTo>
                <a:lnTo>
                  <a:pt x="483648" y="1502032"/>
                </a:lnTo>
                <a:lnTo>
                  <a:pt x="483648" y="1501744"/>
                </a:lnTo>
                <a:lnTo>
                  <a:pt x="483251" y="1501347"/>
                </a:lnTo>
                <a:lnTo>
                  <a:pt x="481268" y="1501239"/>
                </a:lnTo>
                <a:lnTo>
                  <a:pt x="480943" y="1501563"/>
                </a:lnTo>
                <a:lnTo>
                  <a:pt x="480547" y="1501563"/>
                </a:lnTo>
                <a:lnTo>
                  <a:pt x="480258" y="1501744"/>
                </a:lnTo>
                <a:lnTo>
                  <a:pt x="479970" y="1501744"/>
                </a:lnTo>
                <a:lnTo>
                  <a:pt x="479537" y="1501455"/>
                </a:lnTo>
                <a:lnTo>
                  <a:pt x="478744" y="1502140"/>
                </a:lnTo>
                <a:lnTo>
                  <a:pt x="478672" y="1503041"/>
                </a:lnTo>
                <a:lnTo>
                  <a:pt x="478347" y="1503329"/>
                </a:lnTo>
                <a:lnTo>
                  <a:pt x="478347" y="1503654"/>
                </a:lnTo>
                <a:lnTo>
                  <a:pt x="478167" y="1503762"/>
                </a:lnTo>
                <a:lnTo>
                  <a:pt x="477878" y="1503762"/>
                </a:lnTo>
                <a:lnTo>
                  <a:pt x="477662" y="1503546"/>
                </a:lnTo>
                <a:lnTo>
                  <a:pt x="477770" y="1503041"/>
                </a:lnTo>
                <a:lnTo>
                  <a:pt x="477554" y="1502861"/>
                </a:lnTo>
                <a:lnTo>
                  <a:pt x="477265" y="1502861"/>
                </a:lnTo>
                <a:lnTo>
                  <a:pt x="477049" y="1502933"/>
                </a:lnTo>
                <a:lnTo>
                  <a:pt x="477049" y="1503257"/>
                </a:lnTo>
                <a:lnTo>
                  <a:pt x="476760" y="1503546"/>
                </a:lnTo>
                <a:lnTo>
                  <a:pt x="477049" y="1503870"/>
                </a:lnTo>
                <a:lnTo>
                  <a:pt x="477049" y="1504158"/>
                </a:lnTo>
                <a:lnTo>
                  <a:pt x="476652" y="1504447"/>
                </a:lnTo>
                <a:lnTo>
                  <a:pt x="476652" y="1505059"/>
                </a:lnTo>
                <a:lnTo>
                  <a:pt x="476256" y="1505348"/>
                </a:lnTo>
                <a:lnTo>
                  <a:pt x="476256" y="1505672"/>
                </a:lnTo>
                <a:lnTo>
                  <a:pt x="475967" y="1505852"/>
                </a:lnTo>
                <a:lnTo>
                  <a:pt x="475967" y="1506140"/>
                </a:lnTo>
                <a:lnTo>
                  <a:pt x="475571" y="1506465"/>
                </a:lnTo>
                <a:lnTo>
                  <a:pt x="475571" y="1506753"/>
                </a:lnTo>
                <a:lnTo>
                  <a:pt x="475282" y="1507042"/>
                </a:lnTo>
                <a:lnTo>
                  <a:pt x="475282" y="1507654"/>
                </a:lnTo>
                <a:lnTo>
                  <a:pt x="474885" y="1507979"/>
                </a:lnTo>
                <a:lnTo>
                  <a:pt x="474885" y="1508555"/>
                </a:lnTo>
                <a:lnTo>
                  <a:pt x="474453" y="1508880"/>
                </a:lnTo>
                <a:lnTo>
                  <a:pt x="474453" y="1510069"/>
                </a:lnTo>
                <a:lnTo>
                  <a:pt x="474164" y="1510249"/>
                </a:lnTo>
                <a:lnTo>
                  <a:pt x="474056" y="1510573"/>
                </a:lnTo>
                <a:lnTo>
                  <a:pt x="473768" y="1510862"/>
                </a:lnTo>
                <a:lnTo>
                  <a:pt x="473768" y="1511150"/>
                </a:lnTo>
                <a:lnTo>
                  <a:pt x="473083" y="1511763"/>
                </a:lnTo>
                <a:lnTo>
                  <a:pt x="473083" y="1512051"/>
                </a:lnTo>
                <a:lnTo>
                  <a:pt x="472361" y="1512556"/>
                </a:lnTo>
                <a:lnTo>
                  <a:pt x="472361" y="1512880"/>
                </a:lnTo>
                <a:lnTo>
                  <a:pt x="471965" y="1513168"/>
                </a:lnTo>
                <a:lnTo>
                  <a:pt x="471965" y="1513457"/>
                </a:lnTo>
                <a:lnTo>
                  <a:pt x="471784" y="1513673"/>
                </a:lnTo>
                <a:lnTo>
                  <a:pt x="471604" y="1511835"/>
                </a:lnTo>
                <a:lnTo>
                  <a:pt x="471388" y="1512123"/>
                </a:lnTo>
                <a:lnTo>
                  <a:pt x="471532" y="1513601"/>
                </a:lnTo>
                <a:lnTo>
                  <a:pt x="471424" y="1513709"/>
                </a:lnTo>
                <a:lnTo>
                  <a:pt x="471424" y="1514286"/>
                </a:lnTo>
                <a:lnTo>
                  <a:pt x="471027" y="1514610"/>
                </a:lnTo>
                <a:lnTo>
                  <a:pt x="471027" y="1515187"/>
                </a:lnTo>
                <a:lnTo>
                  <a:pt x="470703" y="1515403"/>
                </a:lnTo>
                <a:lnTo>
                  <a:pt x="470631" y="1516304"/>
                </a:lnTo>
                <a:lnTo>
                  <a:pt x="470306" y="1516592"/>
                </a:lnTo>
                <a:lnTo>
                  <a:pt x="470234" y="1517205"/>
                </a:lnTo>
                <a:lnTo>
                  <a:pt x="468936" y="1518286"/>
                </a:lnTo>
                <a:lnTo>
                  <a:pt x="468936" y="1518574"/>
                </a:lnTo>
                <a:lnTo>
                  <a:pt x="468539" y="1518899"/>
                </a:lnTo>
                <a:lnTo>
                  <a:pt x="468539" y="1519187"/>
                </a:lnTo>
                <a:lnTo>
                  <a:pt x="468215" y="1519511"/>
                </a:lnTo>
                <a:lnTo>
                  <a:pt x="468215" y="1519800"/>
                </a:lnTo>
                <a:lnTo>
                  <a:pt x="467818" y="1520088"/>
                </a:lnTo>
                <a:lnTo>
                  <a:pt x="467818" y="1520412"/>
                </a:lnTo>
                <a:lnTo>
                  <a:pt x="467638" y="1520485"/>
                </a:lnTo>
                <a:lnTo>
                  <a:pt x="467349" y="1520485"/>
                </a:lnTo>
                <a:lnTo>
                  <a:pt x="466845" y="1520917"/>
                </a:lnTo>
                <a:lnTo>
                  <a:pt x="466845" y="1521205"/>
                </a:lnTo>
                <a:lnTo>
                  <a:pt x="466628" y="1521313"/>
                </a:lnTo>
                <a:lnTo>
                  <a:pt x="466051" y="1521313"/>
                </a:lnTo>
                <a:lnTo>
                  <a:pt x="465835" y="1521386"/>
                </a:lnTo>
                <a:lnTo>
                  <a:pt x="465835" y="1521782"/>
                </a:lnTo>
                <a:lnTo>
                  <a:pt x="465438" y="1521998"/>
                </a:lnTo>
                <a:lnTo>
                  <a:pt x="465438" y="1522575"/>
                </a:lnTo>
                <a:lnTo>
                  <a:pt x="465150" y="1522899"/>
                </a:lnTo>
                <a:lnTo>
                  <a:pt x="465042" y="1523188"/>
                </a:lnTo>
                <a:lnTo>
                  <a:pt x="464933" y="1523404"/>
                </a:lnTo>
                <a:lnTo>
                  <a:pt x="464248" y="1523296"/>
                </a:lnTo>
                <a:lnTo>
                  <a:pt x="464140" y="1523188"/>
                </a:lnTo>
                <a:lnTo>
                  <a:pt x="464140" y="1522899"/>
                </a:lnTo>
                <a:lnTo>
                  <a:pt x="463960" y="1522719"/>
                </a:lnTo>
                <a:lnTo>
                  <a:pt x="463671" y="1522719"/>
                </a:lnTo>
                <a:lnTo>
                  <a:pt x="463239" y="1523007"/>
                </a:lnTo>
                <a:lnTo>
                  <a:pt x="462013" y="1522899"/>
                </a:lnTo>
                <a:lnTo>
                  <a:pt x="461905" y="1522935"/>
                </a:lnTo>
                <a:lnTo>
                  <a:pt x="460462" y="1524197"/>
                </a:lnTo>
                <a:lnTo>
                  <a:pt x="460462" y="1524485"/>
                </a:lnTo>
                <a:lnTo>
                  <a:pt x="460174" y="1524809"/>
                </a:lnTo>
                <a:lnTo>
                  <a:pt x="460066" y="1525098"/>
                </a:lnTo>
                <a:lnTo>
                  <a:pt x="459777" y="1525314"/>
                </a:lnTo>
                <a:lnTo>
                  <a:pt x="459669" y="1526503"/>
                </a:lnTo>
                <a:lnTo>
                  <a:pt x="459380" y="1526792"/>
                </a:lnTo>
                <a:lnTo>
                  <a:pt x="459272" y="1527981"/>
                </a:lnTo>
                <a:lnTo>
                  <a:pt x="458984" y="1528305"/>
                </a:lnTo>
                <a:lnTo>
                  <a:pt x="458876" y="1529495"/>
                </a:lnTo>
                <a:lnTo>
                  <a:pt x="458767" y="1529603"/>
                </a:lnTo>
                <a:lnTo>
                  <a:pt x="457794" y="1529495"/>
                </a:lnTo>
                <a:lnTo>
                  <a:pt x="457578" y="1529711"/>
                </a:lnTo>
                <a:lnTo>
                  <a:pt x="457578" y="1529999"/>
                </a:lnTo>
                <a:lnTo>
                  <a:pt x="457289" y="1530288"/>
                </a:lnTo>
                <a:lnTo>
                  <a:pt x="457289" y="1530612"/>
                </a:lnTo>
                <a:lnTo>
                  <a:pt x="457073" y="1530684"/>
                </a:lnTo>
                <a:lnTo>
                  <a:pt x="456676" y="1530684"/>
                </a:lnTo>
                <a:lnTo>
                  <a:pt x="456604" y="1530792"/>
                </a:lnTo>
                <a:lnTo>
                  <a:pt x="456496" y="1531405"/>
                </a:lnTo>
                <a:lnTo>
                  <a:pt x="456892" y="1531693"/>
                </a:lnTo>
                <a:lnTo>
                  <a:pt x="456892" y="1531981"/>
                </a:lnTo>
                <a:lnTo>
                  <a:pt x="456496" y="1532306"/>
                </a:lnTo>
                <a:lnTo>
                  <a:pt x="456496" y="1532882"/>
                </a:lnTo>
                <a:lnTo>
                  <a:pt x="456099" y="1533207"/>
                </a:lnTo>
                <a:lnTo>
                  <a:pt x="456388" y="1533495"/>
                </a:lnTo>
                <a:lnTo>
                  <a:pt x="456388" y="1534396"/>
                </a:lnTo>
                <a:lnTo>
                  <a:pt x="455883" y="1534793"/>
                </a:lnTo>
                <a:lnTo>
                  <a:pt x="455594" y="1534793"/>
                </a:lnTo>
                <a:lnTo>
                  <a:pt x="454909" y="1535405"/>
                </a:lnTo>
                <a:lnTo>
                  <a:pt x="454585" y="1535405"/>
                </a:lnTo>
                <a:lnTo>
                  <a:pt x="454404" y="1535513"/>
                </a:lnTo>
                <a:lnTo>
                  <a:pt x="454296" y="1538180"/>
                </a:lnTo>
                <a:lnTo>
                  <a:pt x="453791" y="1538577"/>
                </a:lnTo>
                <a:lnTo>
                  <a:pt x="453395" y="1538577"/>
                </a:lnTo>
                <a:lnTo>
                  <a:pt x="453106" y="1538793"/>
                </a:lnTo>
                <a:lnTo>
                  <a:pt x="452710" y="1538793"/>
                </a:lnTo>
                <a:lnTo>
                  <a:pt x="450727" y="1540487"/>
                </a:lnTo>
                <a:lnTo>
                  <a:pt x="449428" y="1540487"/>
                </a:lnTo>
                <a:lnTo>
                  <a:pt x="449212" y="1540559"/>
                </a:lnTo>
                <a:lnTo>
                  <a:pt x="449212" y="1540883"/>
                </a:lnTo>
                <a:lnTo>
                  <a:pt x="449032" y="1540955"/>
                </a:lnTo>
                <a:lnTo>
                  <a:pt x="448419" y="1540955"/>
                </a:lnTo>
                <a:lnTo>
                  <a:pt x="448022" y="1541280"/>
                </a:lnTo>
                <a:lnTo>
                  <a:pt x="446724" y="1541172"/>
                </a:lnTo>
                <a:lnTo>
                  <a:pt x="446255" y="1541676"/>
                </a:lnTo>
                <a:lnTo>
                  <a:pt x="446255" y="1542181"/>
                </a:lnTo>
                <a:lnTo>
                  <a:pt x="446039" y="1542361"/>
                </a:lnTo>
                <a:lnTo>
                  <a:pt x="445029" y="1542361"/>
                </a:lnTo>
                <a:lnTo>
                  <a:pt x="444849" y="1542181"/>
                </a:lnTo>
                <a:lnTo>
                  <a:pt x="444957" y="1541856"/>
                </a:lnTo>
                <a:lnTo>
                  <a:pt x="443839" y="1540775"/>
                </a:lnTo>
                <a:lnTo>
                  <a:pt x="443551" y="1540775"/>
                </a:lnTo>
                <a:lnTo>
                  <a:pt x="443335" y="1540559"/>
                </a:lnTo>
                <a:lnTo>
                  <a:pt x="443335" y="1540271"/>
                </a:lnTo>
                <a:lnTo>
                  <a:pt x="442866" y="1539874"/>
                </a:lnTo>
                <a:lnTo>
                  <a:pt x="442253" y="1539766"/>
                </a:lnTo>
                <a:lnTo>
                  <a:pt x="441460" y="1538973"/>
                </a:lnTo>
                <a:lnTo>
                  <a:pt x="441460" y="1538793"/>
                </a:lnTo>
                <a:lnTo>
                  <a:pt x="439476" y="1536667"/>
                </a:lnTo>
                <a:lnTo>
                  <a:pt x="438755" y="1536667"/>
                </a:lnTo>
                <a:lnTo>
                  <a:pt x="438467" y="1536378"/>
                </a:lnTo>
                <a:lnTo>
                  <a:pt x="438070" y="1536667"/>
                </a:lnTo>
                <a:lnTo>
                  <a:pt x="437746" y="1536270"/>
                </a:lnTo>
                <a:lnTo>
                  <a:pt x="436772" y="1536270"/>
                </a:lnTo>
                <a:lnTo>
                  <a:pt x="436484" y="1535982"/>
                </a:lnTo>
                <a:lnTo>
                  <a:pt x="435871" y="1535982"/>
                </a:lnTo>
                <a:lnTo>
                  <a:pt x="434681" y="1536883"/>
                </a:lnTo>
                <a:lnTo>
                  <a:pt x="434681" y="1537171"/>
                </a:lnTo>
                <a:lnTo>
                  <a:pt x="434464" y="1537387"/>
                </a:lnTo>
                <a:lnTo>
                  <a:pt x="434176" y="1537387"/>
                </a:lnTo>
                <a:lnTo>
                  <a:pt x="433779" y="1537063"/>
                </a:lnTo>
                <a:lnTo>
                  <a:pt x="433455" y="1536991"/>
                </a:lnTo>
                <a:lnTo>
                  <a:pt x="433166" y="1536667"/>
                </a:lnTo>
                <a:lnTo>
                  <a:pt x="432878" y="1536667"/>
                </a:lnTo>
                <a:lnTo>
                  <a:pt x="432553" y="1536378"/>
                </a:lnTo>
                <a:lnTo>
                  <a:pt x="432157" y="1536378"/>
                </a:lnTo>
                <a:lnTo>
                  <a:pt x="431868" y="1536090"/>
                </a:lnTo>
                <a:lnTo>
                  <a:pt x="431580" y="1535982"/>
                </a:lnTo>
                <a:lnTo>
                  <a:pt x="431183" y="1536270"/>
                </a:lnTo>
                <a:lnTo>
                  <a:pt x="430858" y="1536270"/>
                </a:lnTo>
                <a:lnTo>
                  <a:pt x="430570" y="1535982"/>
                </a:lnTo>
                <a:lnTo>
                  <a:pt x="427974" y="1535874"/>
                </a:lnTo>
                <a:lnTo>
                  <a:pt x="427361" y="1535189"/>
                </a:lnTo>
                <a:lnTo>
                  <a:pt x="426964" y="1535189"/>
                </a:lnTo>
                <a:lnTo>
                  <a:pt x="426387" y="1534576"/>
                </a:lnTo>
                <a:lnTo>
                  <a:pt x="425089" y="1534468"/>
                </a:lnTo>
                <a:lnTo>
                  <a:pt x="424584" y="1534072"/>
                </a:lnTo>
                <a:lnTo>
                  <a:pt x="424584" y="1533783"/>
                </a:lnTo>
                <a:lnTo>
                  <a:pt x="423791" y="1532991"/>
                </a:lnTo>
                <a:lnTo>
                  <a:pt x="421195" y="1532882"/>
                </a:lnTo>
                <a:lnTo>
                  <a:pt x="420906" y="1533171"/>
                </a:lnTo>
                <a:lnTo>
                  <a:pt x="420510" y="1533099"/>
                </a:lnTo>
                <a:lnTo>
                  <a:pt x="420185" y="1533387"/>
                </a:lnTo>
                <a:lnTo>
                  <a:pt x="419897" y="1533099"/>
                </a:lnTo>
                <a:lnTo>
                  <a:pt x="419392" y="1533495"/>
                </a:lnTo>
                <a:lnTo>
                  <a:pt x="419320" y="1535874"/>
                </a:lnTo>
                <a:lnTo>
                  <a:pt x="418923" y="1536198"/>
                </a:lnTo>
                <a:lnTo>
                  <a:pt x="418923" y="1536559"/>
                </a:lnTo>
                <a:lnTo>
                  <a:pt x="418022" y="1537243"/>
                </a:lnTo>
                <a:lnTo>
                  <a:pt x="417697" y="1537135"/>
                </a:lnTo>
                <a:lnTo>
                  <a:pt x="417409" y="1537460"/>
                </a:lnTo>
                <a:lnTo>
                  <a:pt x="415426" y="1537351"/>
                </a:lnTo>
                <a:lnTo>
                  <a:pt x="415137" y="1537027"/>
                </a:lnTo>
                <a:lnTo>
                  <a:pt x="414416" y="1537027"/>
                </a:lnTo>
                <a:lnTo>
                  <a:pt x="414128" y="1537351"/>
                </a:lnTo>
                <a:lnTo>
                  <a:pt x="413118" y="1537243"/>
                </a:lnTo>
                <a:lnTo>
                  <a:pt x="412433" y="1537856"/>
                </a:lnTo>
                <a:lnTo>
                  <a:pt x="411712" y="1537856"/>
                </a:lnTo>
                <a:lnTo>
                  <a:pt x="411423" y="1537460"/>
                </a:lnTo>
                <a:lnTo>
                  <a:pt x="411135" y="1537460"/>
                </a:lnTo>
                <a:lnTo>
                  <a:pt x="410810" y="1537135"/>
                </a:lnTo>
                <a:lnTo>
                  <a:pt x="410522" y="1537135"/>
                </a:lnTo>
                <a:lnTo>
                  <a:pt x="410305" y="1536955"/>
                </a:lnTo>
                <a:lnTo>
                  <a:pt x="410305" y="1536342"/>
                </a:lnTo>
                <a:lnTo>
                  <a:pt x="410702" y="1536162"/>
                </a:lnTo>
                <a:lnTo>
                  <a:pt x="410702" y="1535838"/>
                </a:lnTo>
                <a:lnTo>
                  <a:pt x="411423" y="1535261"/>
                </a:lnTo>
                <a:lnTo>
                  <a:pt x="411603" y="1531152"/>
                </a:lnTo>
                <a:lnTo>
                  <a:pt x="411315" y="1530864"/>
                </a:lnTo>
                <a:lnTo>
                  <a:pt x="411315" y="1529963"/>
                </a:lnTo>
                <a:lnTo>
                  <a:pt x="411027" y="1529567"/>
                </a:lnTo>
                <a:lnTo>
                  <a:pt x="411027" y="1528666"/>
                </a:lnTo>
                <a:lnTo>
                  <a:pt x="410702" y="1528377"/>
                </a:lnTo>
                <a:lnTo>
                  <a:pt x="410810" y="1527765"/>
                </a:lnTo>
                <a:lnTo>
                  <a:pt x="410522" y="1527476"/>
                </a:lnTo>
                <a:lnTo>
                  <a:pt x="410522" y="1526864"/>
                </a:lnTo>
                <a:lnTo>
                  <a:pt x="410197" y="1526575"/>
                </a:lnTo>
                <a:lnTo>
                  <a:pt x="410197" y="1525963"/>
                </a:lnTo>
                <a:lnTo>
                  <a:pt x="409620" y="1525386"/>
                </a:lnTo>
                <a:lnTo>
                  <a:pt x="409620" y="1525062"/>
                </a:lnTo>
                <a:lnTo>
                  <a:pt x="408214" y="1523692"/>
                </a:lnTo>
                <a:lnTo>
                  <a:pt x="407204" y="1523692"/>
                </a:lnTo>
                <a:lnTo>
                  <a:pt x="407024" y="1523476"/>
                </a:lnTo>
                <a:lnTo>
                  <a:pt x="407024" y="1523188"/>
                </a:lnTo>
                <a:lnTo>
                  <a:pt x="407709" y="1522575"/>
                </a:lnTo>
                <a:lnTo>
                  <a:pt x="407709" y="1522287"/>
                </a:lnTo>
                <a:lnTo>
                  <a:pt x="408106" y="1521962"/>
                </a:lnTo>
                <a:lnTo>
                  <a:pt x="408106" y="1521458"/>
                </a:lnTo>
                <a:lnTo>
                  <a:pt x="408502" y="1521169"/>
                </a:lnTo>
                <a:lnTo>
                  <a:pt x="408502" y="1519692"/>
                </a:lnTo>
                <a:lnTo>
                  <a:pt x="408430" y="1519584"/>
                </a:lnTo>
                <a:lnTo>
                  <a:pt x="408214" y="1519692"/>
                </a:lnTo>
                <a:lnTo>
                  <a:pt x="408214" y="1519980"/>
                </a:lnTo>
                <a:lnTo>
                  <a:pt x="407926" y="1520268"/>
                </a:lnTo>
                <a:lnTo>
                  <a:pt x="407817" y="1520881"/>
                </a:lnTo>
                <a:lnTo>
                  <a:pt x="407529" y="1521061"/>
                </a:lnTo>
                <a:lnTo>
                  <a:pt x="407421" y="1522287"/>
                </a:lnTo>
                <a:lnTo>
                  <a:pt x="406736" y="1522863"/>
                </a:lnTo>
                <a:lnTo>
                  <a:pt x="406736" y="1523188"/>
                </a:lnTo>
                <a:lnTo>
                  <a:pt x="405726" y="1523980"/>
                </a:lnTo>
                <a:lnTo>
                  <a:pt x="405726" y="1524269"/>
                </a:lnTo>
                <a:lnTo>
                  <a:pt x="405329" y="1524557"/>
                </a:lnTo>
                <a:lnTo>
                  <a:pt x="405329" y="1524881"/>
                </a:lnTo>
                <a:lnTo>
                  <a:pt x="404608" y="1525458"/>
                </a:lnTo>
                <a:lnTo>
                  <a:pt x="404608" y="1525782"/>
                </a:lnTo>
                <a:lnTo>
                  <a:pt x="404320" y="1525963"/>
                </a:lnTo>
                <a:lnTo>
                  <a:pt x="404212" y="1526575"/>
                </a:lnTo>
                <a:lnTo>
                  <a:pt x="403923" y="1526864"/>
                </a:lnTo>
                <a:lnTo>
                  <a:pt x="403923" y="1527476"/>
                </a:lnTo>
                <a:lnTo>
                  <a:pt x="403238" y="1528089"/>
                </a:lnTo>
                <a:lnTo>
                  <a:pt x="403238" y="1528377"/>
                </a:lnTo>
                <a:lnTo>
                  <a:pt x="401832" y="1529459"/>
                </a:lnTo>
                <a:lnTo>
                  <a:pt x="401832" y="1529783"/>
                </a:lnTo>
                <a:lnTo>
                  <a:pt x="400930" y="1530468"/>
                </a:lnTo>
                <a:lnTo>
                  <a:pt x="400642" y="1530468"/>
                </a:lnTo>
                <a:lnTo>
                  <a:pt x="400425" y="1530288"/>
                </a:lnTo>
                <a:lnTo>
                  <a:pt x="400534" y="1528774"/>
                </a:lnTo>
                <a:lnTo>
                  <a:pt x="401543" y="1527981"/>
                </a:lnTo>
                <a:lnTo>
                  <a:pt x="401615" y="1527368"/>
                </a:lnTo>
                <a:lnTo>
                  <a:pt x="401940" y="1527080"/>
                </a:lnTo>
                <a:lnTo>
                  <a:pt x="401940" y="1526467"/>
                </a:lnTo>
                <a:lnTo>
                  <a:pt x="401543" y="1525999"/>
                </a:lnTo>
                <a:lnTo>
                  <a:pt x="401147" y="1525999"/>
                </a:lnTo>
                <a:lnTo>
                  <a:pt x="399632" y="1527260"/>
                </a:lnTo>
                <a:lnTo>
                  <a:pt x="399632" y="1527584"/>
                </a:lnTo>
                <a:lnTo>
                  <a:pt x="398947" y="1528089"/>
                </a:lnTo>
                <a:lnTo>
                  <a:pt x="398947" y="1528377"/>
                </a:lnTo>
                <a:lnTo>
                  <a:pt x="398731" y="1528594"/>
                </a:lnTo>
                <a:lnTo>
                  <a:pt x="398154" y="1528485"/>
                </a:lnTo>
                <a:lnTo>
                  <a:pt x="397649" y="1528089"/>
                </a:lnTo>
                <a:lnTo>
                  <a:pt x="397757" y="1526900"/>
                </a:lnTo>
                <a:lnTo>
                  <a:pt x="399019" y="1525782"/>
                </a:lnTo>
                <a:lnTo>
                  <a:pt x="399019" y="1525494"/>
                </a:lnTo>
                <a:lnTo>
                  <a:pt x="398731" y="1525098"/>
                </a:lnTo>
                <a:lnTo>
                  <a:pt x="399416" y="1524593"/>
                </a:lnTo>
                <a:lnTo>
                  <a:pt x="399416" y="1524305"/>
                </a:lnTo>
                <a:lnTo>
                  <a:pt x="399812" y="1524016"/>
                </a:lnTo>
                <a:lnTo>
                  <a:pt x="399812" y="1523404"/>
                </a:lnTo>
                <a:lnTo>
                  <a:pt x="400029" y="1523296"/>
                </a:lnTo>
                <a:lnTo>
                  <a:pt x="400317" y="1523296"/>
                </a:lnTo>
                <a:lnTo>
                  <a:pt x="400642" y="1523620"/>
                </a:lnTo>
                <a:lnTo>
                  <a:pt x="400930" y="1523620"/>
                </a:lnTo>
                <a:lnTo>
                  <a:pt x="401832" y="1522899"/>
                </a:lnTo>
                <a:lnTo>
                  <a:pt x="401832" y="1522611"/>
                </a:lnTo>
                <a:lnTo>
                  <a:pt x="401724" y="1522503"/>
                </a:lnTo>
                <a:lnTo>
                  <a:pt x="401327" y="1522503"/>
                </a:lnTo>
                <a:lnTo>
                  <a:pt x="401219" y="1522323"/>
                </a:lnTo>
                <a:lnTo>
                  <a:pt x="401219" y="1521998"/>
                </a:lnTo>
                <a:lnTo>
                  <a:pt x="401435" y="1521890"/>
                </a:lnTo>
                <a:lnTo>
                  <a:pt x="401724" y="1521890"/>
                </a:lnTo>
                <a:lnTo>
                  <a:pt x="402048" y="1521602"/>
                </a:lnTo>
                <a:lnTo>
                  <a:pt x="402445" y="1521602"/>
                </a:lnTo>
                <a:lnTo>
                  <a:pt x="402913" y="1521205"/>
                </a:lnTo>
                <a:lnTo>
                  <a:pt x="402913" y="1520917"/>
                </a:lnTo>
                <a:lnTo>
                  <a:pt x="402733" y="1520701"/>
                </a:lnTo>
                <a:lnTo>
                  <a:pt x="402445" y="1520701"/>
                </a:lnTo>
                <a:lnTo>
                  <a:pt x="402337" y="1520593"/>
                </a:lnTo>
                <a:lnTo>
                  <a:pt x="402337" y="1520016"/>
                </a:lnTo>
                <a:lnTo>
                  <a:pt x="402625" y="1519692"/>
                </a:lnTo>
                <a:lnTo>
                  <a:pt x="402625" y="1519403"/>
                </a:lnTo>
                <a:lnTo>
                  <a:pt x="403346" y="1518899"/>
                </a:lnTo>
                <a:lnTo>
                  <a:pt x="403346" y="1518502"/>
                </a:lnTo>
                <a:lnTo>
                  <a:pt x="404031" y="1517998"/>
                </a:lnTo>
                <a:lnTo>
                  <a:pt x="404139" y="1516520"/>
                </a:lnTo>
                <a:lnTo>
                  <a:pt x="404428" y="1516196"/>
                </a:lnTo>
                <a:lnTo>
                  <a:pt x="404536" y="1515907"/>
                </a:lnTo>
                <a:lnTo>
                  <a:pt x="404825" y="1515727"/>
                </a:lnTo>
                <a:lnTo>
                  <a:pt x="404825" y="1515403"/>
                </a:lnTo>
                <a:lnTo>
                  <a:pt x="405726" y="1514718"/>
                </a:lnTo>
                <a:lnTo>
                  <a:pt x="406014" y="1514718"/>
                </a:lnTo>
                <a:lnTo>
                  <a:pt x="406627" y="1515295"/>
                </a:lnTo>
                <a:lnTo>
                  <a:pt x="407313" y="1515295"/>
                </a:lnTo>
                <a:lnTo>
                  <a:pt x="408142" y="1514610"/>
                </a:lnTo>
                <a:lnTo>
                  <a:pt x="408214" y="1513997"/>
                </a:lnTo>
                <a:lnTo>
                  <a:pt x="408539" y="1513817"/>
                </a:lnTo>
                <a:lnTo>
                  <a:pt x="408611" y="1512916"/>
                </a:lnTo>
                <a:lnTo>
                  <a:pt x="409224" y="1512303"/>
                </a:lnTo>
                <a:lnTo>
                  <a:pt x="409332" y="1512015"/>
                </a:lnTo>
                <a:lnTo>
                  <a:pt x="409115" y="1511907"/>
                </a:lnTo>
                <a:lnTo>
                  <a:pt x="408430" y="1512412"/>
                </a:lnTo>
                <a:lnTo>
                  <a:pt x="408106" y="1512412"/>
                </a:lnTo>
                <a:lnTo>
                  <a:pt x="407926" y="1512520"/>
                </a:lnTo>
                <a:lnTo>
                  <a:pt x="407926" y="1512808"/>
                </a:lnTo>
                <a:lnTo>
                  <a:pt x="407709" y="1512988"/>
                </a:lnTo>
                <a:lnTo>
                  <a:pt x="407132" y="1512916"/>
                </a:lnTo>
                <a:lnTo>
                  <a:pt x="406916" y="1512808"/>
                </a:lnTo>
                <a:lnTo>
                  <a:pt x="406916" y="1512520"/>
                </a:lnTo>
                <a:lnTo>
                  <a:pt x="407313" y="1512195"/>
                </a:lnTo>
                <a:lnTo>
                  <a:pt x="407313" y="1511907"/>
                </a:lnTo>
                <a:lnTo>
                  <a:pt x="407637" y="1511619"/>
                </a:lnTo>
                <a:lnTo>
                  <a:pt x="407637" y="1511294"/>
                </a:lnTo>
                <a:lnTo>
                  <a:pt x="409909" y="1509528"/>
                </a:lnTo>
                <a:lnTo>
                  <a:pt x="410233" y="1509528"/>
                </a:lnTo>
                <a:lnTo>
                  <a:pt x="411207" y="1508699"/>
                </a:lnTo>
                <a:lnTo>
                  <a:pt x="412216" y="1508699"/>
                </a:lnTo>
                <a:lnTo>
                  <a:pt x="412505" y="1509024"/>
                </a:lnTo>
                <a:lnTo>
                  <a:pt x="412902" y="1509096"/>
                </a:lnTo>
                <a:lnTo>
                  <a:pt x="413010" y="1509204"/>
                </a:lnTo>
                <a:lnTo>
                  <a:pt x="413010" y="1510393"/>
                </a:lnTo>
                <a:lnTo>
                  <a:pt x="412325" y="1511006"/>
                </a:lnTo>
                <a:lnTo>
                  <a:pt x="412216" y="1511294"/>
                </a:lnTo>
                <a:lnTo>
                  <a:pt x="411928" y="1511619"/>
                </a:lnTo>
                <a:lnTo>
                  <a:pt x="411928" y="1512123"/>
                </a:lnTo>
                <a:lnTo>
                  <a:pt x="411423" y="1512592"/>
                </a:lnTo>
                <a:lnTo>
                  <a:pt x="410414" y="1512520"/>
                </a:lnTo>
                <a:lnTo>
                  <a:pt x="410233" y="1512592"/>
                </a:lnTo>
                <a:lnTo>
                  <a:pt x="410233" y="1512988"/>
                </a:lnTo>
                <a:lnTo>
                  <a:pt x="410522" y="1513313"/>
                </a:lnTo>
                <a:lnTo>
                  <a:pt x="410522" y="1513817"/>
                </a:lnTo>
                <a:lnTo>
                  <a:pt x="411027" y="1514286"/>
                </a:lnTo>
                <a:lnTo>
                  <a:pt x="411315" y="1513997"/>
                </a:lnTo>
                <a:lnTo>
                  <a:pt x="411603" y="1514105"/>
                </a:lnTo>
                <a:lnTo>
                  <a:pt x="412108" y="1513601"/>
                </a:lnTo>
                <a:lnTo>
                  <a:pt x="412108" y="1513313"/>
                </a:lnTo>
                <a:lnTo>
                  <a:pt x="412721" y="1512880"/>
                </a:lnTo>
                <a:lnTo>
                  <a:pt x="413118" y="1513385"/>
                </a:lnTo>
                <a:lnTo>
                  <a:pt x="413010" y="1515187"/>
                </a:lnTo>
                <a:lnTo>
                  <a:pt x="412721" y="1515403"/>
                </a:lnTo>
                <a:lnTo>
                  <a:pt x="412721" y="1516088"/>
                </a:lnTo>
                <a:lnTo>
                  <a:pt x="413515" y="1516808"/>
                </a:lnTo>
                <a:lnTo>
                  <a:pt x="413803" y="1516808"/>
                </a:lnTo>
                <a:lnTo>
                  <a:pt x="414128" y="1517205"/>
                </a:lnTo>
                <a:lnTo>
                  <a:pt x="414416" y="1517205"/>
                </a:lnTo>
                <a:lnTo>
                  <a:pt x="414921" y="1517601"/>
                </a:lnTo>
                <a:lnTo>
                  <a:pt x="414921" y="1518178"/>
                </a:lnTo>
                <a:lnTo>
                  <a:pt x="415317" y="1518683"/>
                </a:lnTo>
                <a:lnTo>
                  <a:pt x="416616" y="1518791"/>
                </a:lnTo>
                <a:lnTo>
                  <a:pt x="416796" y="1518574"/>
                </a:lnTo>
                <a:lnTo>
                  <a:pt x="416796" y="1518286"/>
                </a:lnTo>
                <a:lnTo>
                  <a:pt x="417697" y="1517565"/>
                </a:lnTo>
                <a:lnTo>
                  <a:pt x="418310" y="1517673"/>
                </a:lnTo>
                <a:lnTo>
                  <a:pt x="418779" y="1517169"/>
                </a:lnTo>
                <a:lnTo>
                  <a:pt x="418887" y="1516881"/>
                </a:lnTo>
                <a:lnTo>
                  <a:pt x="419392" y="1516484"/>
                </a:lnTo>
                <a:lnTo>
                  <a:pt x="419969" y="1516592"/>
                </a:lnTo>
                <a:lnTo>
                  <a:pt x="420474" y="1516989"/>
                </a:lnTo>
                <a:lnTo>
                  <a:pt x="420474" y="1517277"/>
                </a:lnTo>
                <a:lnTo>
                  <a:pt x="420690" y="1517457"/>
                </a:lnTo>
                <a:lnTo>
                  <a:pt x="421483" y="1516772"/>
                </a:lnTo>
                <a:lnTo>
                  <a:pt x="421159" y="1516484"/>
                </a:lnTo>
                <a:lnTo>
                  <a:pt x="421159" y="1515871"/>
                </a:lnTo>
                <a:lnTo>
                  <a:pt x="421664" y="1515475"/>
                </a:lnTo>
                <a:lnTo>
                  <a:pt x="423647" y="1515583"/>
                </a:lnTo>
                <a:lnTo>
                  <a:pt x="423863" y="1515655"/>
                </a:lnTo>
                <a:lnTo>
                  <a:pt x="423863" y="1515980"/>
                </a:lnTo>
                <a:lnTo>
                  <a:pt x="423971" y="1516160"/>
                </a:lnTo>
                <a:lnTo>
                  <a:pt x="424260" y="1515871"/>
                </a:lnTo>
                <a:lnTo>
                  <a:pt x="424657" y="1515871"/>
                </a:lnTo>
                <a:lnTo>
                  <a:pt x="424945" y="1515583"/>
                </a:lnTo>
                <a:lnTo>
                  <a:pt x="425666" y="1515583"/>
                </a:lnTo>
                <a:lnTo>
                  <a:pt x="426171" y="1515151"/>
                </a:lnTo>
                <a:lnTo>
                  <a:pt x="426171" y="1514286"/>
                </a:lnTo>
                <a:lnTo>
                  <a:pt x="426351" y="1514177"/>
                </a:lnTo>
                <a:lnTo>
                  <a:pt x="426640" y="1514177"/>
                </a:lnTo>
                <a:lnTo>
                  <a:pt x="427145" y="1513781"/>
                </a:lnTo>
                <a:lnTo>
                  <a:pt x="427253" y="1513457"/>
                </a:lnTo>
                <a:lnTo>
                  <a:pt x="427361" y="1513276"/>
                </a:lnTo>
                <a:lnTo>
                  <a:pt x="427757" y="1513385"/>
                </a:lnTo>
                <a:lnTo>
                  <a:pt x="428046" y="1513060"/>
                </a:lnTo>
                <a:lnTo>
                  <a:pt x="428334" y="1513060"/>
                </a:lnTo>
                <a:lnTo>
                  <a:pt x="428731" y="1512772"/>
                </a:lnTo>
                <a:lnTo>
                  <a:pt x="429056" y="1512772"/>
                </a:lnTo>
                <a:lnTo>
                  <a:pt x="429849" y="1512087"/>
                </a:lnTo>
                <a:lnTo>
                  <a:pt x="429957" y="1511763"/>
                </a:lnTo>
                <a:lnTo>
                  <a:pt x="430029" y="1511691"/>
                </a:lnTo>
                <a:lnTo>
                  <a:pt x="430426" y="1511691"/>
                </a:lnTo>
                <a:lnTo>
                  <a:pt x="430931" y="1511258"/>
                </a:lnTo>
                <a:lnTo>
                  <a:pt x="430931" y="1510069"/>
                </a:lnTo>
                <a:lnTo>
                  <a:pt x="431327" y="1509781"/>
                </a:lnTo>
                <a:lnTo>
                  <a:pt x="431327" y="1509456"/>
                </a:lnTo>
                <a:lnTo>
                  <a:pt x="431616" y="1509168"/>
                </a:lnTo>
                <a:lnTo>
                  <a:pt x="431724" y="1508663"/>
                </a:lnTo>
                <a:lnTo>
                  <a:pt x="432048" y="1508375"/>
                </a:lnTo>
                <a:lnTo>
                  <a:pt x="432048" y="1508051"/>
                </a:lnTo>
                <a:lnTo>
                  <a:pt x="432517" y="1507654"/>
                </a:lnTo>
                <a:lnTo>
                  <a:pt x="432914" y="1507654"/>
                </a:lnTo>
                <a:lnTo>
                  <a:pt x="433707" y="1506969"/>
                </a:lnTo>
                <a:lnTo>
                  <a:pt x="433707" y="1506681"/>
                </a:lnTo>
                <a:lnTo>
                  <a:pt x="433923" y="1506465"/>
                </a:lnTo>
                <a:lnTo>
                  <a:pt x="435907" y="1506573"/>
                </a:lnTo>
                <a:lnTo>
                  <a:pt x="436808" y="1507582"/>
                </a:lnTo>
                <a:lnTo>
                  <a:pt x="438395" y="1507582"/>
                </a:lnTo>
                <a:lnTo>
                  <a:pt x="438791" y="1507366"/>
                </a:lnTo>
                <a:lnTo>
                  <a:pt x="440089" y="1507366"/>
                </a:lnTo>
                <a:lnTo>
                  <a:pt x="440378" y="1507078"/>
                </a:lnTo>
                <a:lnTo>
                  <a:pt x="441099" y="1507186"/>
                </a:lnTo>
                <a:lnTo>
                  <a:pt x="441387" y="1506861"/>
                </a:lnTo>
                <a:lnTo>
                  <a:pt x="441712" y="1506861"/>
                </a:lnTo>
                <a:lnTo>
                  <a:pt x="442577" y="1506177"/>
                </a:lnTo>
                <a:lnTo>
                  <a:pt x="442577" y="1505852"/>
                </a:lnTo>
                <a:lnTo>
                  <a:pt x="443587" y="1505059"/>
                </a:lnTo>
                <a:lnTo>
                  <a:pt x="443695" y="1504483"/>
                </a:lnTo>
                <a:lnTo>
                  <a:pt x="443371" y="1504158"/>
                </a:lnTo>
                <a:lnTo>
                  <a:pt x="443371" y="1502969"/>
                </a:lnTo>
                <a:lnTo>
                  <a:pt x="443767" y="1502681"/>
                </a:lnTo>
                <a:lnTo>
                  <a:pt x="443767" y="1502356"/>
                </a:lnTo>
                <a:lnTo>
                  <a:pt x="443587" y="1502176"/>
                </a:lnTo>
                <a:lnTo>
                  <a:pt x="443262" y="1502176"/>
                </a:lnTo>
                <a:lnTo>
                  <a:pt x="442289" y="1503041"/>
                </a:lnTo>
                <a:lnTo>
                  <a:pt x="441892" y="1503041"/>
                </a:lnTo>
                <a:lnTo>
                  <a:pt x="441568" y="1503257"/>
                </a:lnTo>
                <a:lnTo>
                  <a:pt x="441279" y="1503257"/>
                </a:lnTo>
                <a:lnTo>
                  <a:pt x="439873" y="1504338"/>
                </a:lnTo>
                <a:lnTo>
                  <a:pt x="439585" y="1504338"/>
                </a:lnTo>
                <a:lnTo>
                  <a:pt x="438899" y="1504951"/>
                </a:lnTo>
                <a:lnTo>
                  <a:pt x="438575" y="1504951"/>
                </a:lnTo>
                <a:lnTo>
                  <a:pt x="438178" y="1505239"/>
                </a:lnTo>
                <a:lnTo>
                  <a:pt x="437890" y="1505167"/>
                </a:lnTo>
                <a:lnTo>
                  <a:pt x="437565" y="1505456"/>
                </a:lnTo>
                <a:lnTo>
                  <a:pt x="437169" y="1505456"/>
                </a:lnTo>
                <a:lnTo>
                  <a:pt x="436880" y="1505780"/>
                </a:lnTo>
                <a:lnTo>
                  <a:pt x="436592" y="1505780"/>
                </a:lnTo>
                <a:lnTo>
                  <a:pt x="436195" y="1506068"/>
                </a:lnTo>
                <a:lnTo>
                  <a:pt x="433599" y="1505852"/>
                </a:lnTo>
                <a:lnTo>
                  <a:pt x="433274" y="1505564"/>
                </a:lnTo>
                <a:lnTo>
                  <a:pt x="432986" y="1505564"/>
                </a:lnTo>
                <a:lnTo>
                  <a:pt x="432589" y="1505276"/>
                </a:lnTo>
                <a:lnTo>
                  <a:pt x="430678" y="1505167"/>
                </a:lnTo>
                <a:lnTo>
                  <a:pt x="429993" y="1505672"/>
                </a:lnTo>
                <a:lnTo>
                  <a:pt x="429596" y="1505672"/>
                </a:lnTo>
                <a:lnTo>
                  <a:pt x="429308" y="1505960"/>
                </a:lnTo>
                <a:lnTo>
                  <a:pt x="428695" y="1505960"/>
                </a:lnTo>
                <a:lnTo>
                  <a:pt x="427794" y="1506681"/>
                </a:lnTo>
                <a:lnTo>
                  <a:pt x="427794" y="1506969"/>
                </a:lnTo>
                <a:lnTo>
                  <a:pt x="427505" y="1507258"/>
                </a:lnTo>
                <a:lnTo>
                  <a:pt x="427397" y="1507582"/>
                </a:lnTo>
                <a:lnTo>
                  <a:pt x="427108" y="1507762"/>
                </a:lnTo>
                <a:lnTo>
                  <a:pt x="427108" y="1508087"/>
                </a:lnTo>
                <a:lnTo>
                  <a:pt x="425702" y="1509276"/>
                </a:lnTo>
                <a:lnTo>
                  <a:pt x="425702" y="1509564"/>
                </a:lnTo>
                <a:lnTo>
                  <a:pt x="425522" y="1509672"/>
                </a:lnTo>
                <a:lnTo>
                  <a:pt x="425197" y="1509672"/>
                </a:lnTo>
                <a:lnTo>
                  <a:pt x="424909" y="1509961"/>
                </a:lnTo>
                <a:lnTo>
                  <a:pt x="424512" y="1509961"/>
                </a:lnTo>
                <a:lnTo>
                  <a:pt x="424007" y="1510357"/>
                </a:lnTo>
                <a:lnTo>
                  <a:pt x="424007" y="1510970"/>
                </a:lnTo>
                <a:lnTo>
                  <a:pt x="422818" y="1511871"/>
                </a:lnTo>
                <a:lnTo>
                  <a:pt x="422493" y="1511871"/>
                </a:lnTo>
                <a:lnTo>
                  <a:pt x="422096" y="1512159"/>
                </a:lnTo>
                <a:lnTo>
                  <a:pt x="421808" y="1512159"/>
                </a:lnTo>
                <a:lnTo>
                  <a:pt x="419717" y="1513853"/>
                </a:lnTo>
                <a:lnTo>
                  <a:pt x="419428" y="1513853"/>
                </a:lnTo>
                <a:lnTo>
                  <a:pt x="418923" y="1513349"/>
                </a:lnTo>
                <a:lnTo>
                  <a:pt x="419031" y="1513060"/>
                </a:lnTo>
                <a:lnTo>
                  <a:pt x="418815" y="1512880"/>
                </a:lnTo>
                <a:lnTo>
                  <a:pt x="418527" y="1512880"/>
                </a:lnTo>
                <a:lnTo>
                  <a:pt x="417914" y="1512267"/>
                </a:lnTo>
                <a:lnTo>
                  <a:pt x="417733" y="1512375"/>
                </a:lnTo>
                <a:lnTo>
                  <a:pt x="417733" y="1512664"/>
                </a:lnTo>
                <a:lnTo>
                  <a:pt x="417337" y="1512952"/>
                </a:lnTo>
                <a:lnTo>
                  <a:pt x="417337" y="1513276"/>
                </a:lnTo>
                <a:lnTo>
                  <a:pt x="417120" y="1513349"/>
                </a:lnTo>
                <a:lnTo>
                  <a:pt x="416507" y="1513349"/>
                </a:lnTo>
                <a:lnTo>
                  <a:pt x="416327" y="1513276"/>
                </a:lnTo>
                <a:lnTo>
                  <a:pt x="416435" y="1512664"/>
                </a:lnTo>
                <a:lnTo>
                  <a:pt x="415930" y="1512159"/>
                </a:lnTo>
                <a:lnTo>
                  <a:pt x="415642" y="1512159"/>
                </a:lnTo>
                <a:lnTo>
                  <a:pt x="415426" y="1511979"/>
                </a:lnTo>
                <a:lnTo>
                  <a:pt x="415426" y="1511078"/>
                </a:lnTo>
                <a:lnTo>
                  <a:pt x="415137" y="1510790"/>
                </a:lnTo>
                <a:lnTo>
                  <a:pt x="415137" y="1510465"/>
                </a:lnTo>
                <a:lnTo>
                  <a:pt x="415029" y="1510393"/>
                </a:lnTo>
                <a:lnTo>
                  <a:pt x="414344" y="1510285"/>
                </a:lnTo>
                <a:lnTo>
                  <a:pt x="414236" y="1510177"/>
                </a:lnTo>
                <a:lnTo>
                  <a:pt x="414236" y="1509564"/>
                </a:lnTo>
                <a:lnTo>
                  <a:pt x="413947" y="1509276"/>
                </a:lnTo>
                <a:lnTo>
                  <a:pt x="414019" y="1507798"/>
                </a:lnTo>
                <a:lnTo>
                  <a:pt x="414741" y="1507186"/>
                </a:lnTo>
                <a:lnTo>
                  <a:pt x="414236" y="1506789"/>
                </a:lnTo>
                <a:lnTo>
                  <a:pt x="413551" y="1506717"/>
                </a:lnTo>
                <a:lnTo>
                  <a:pt x="413226" y="1507005"/>
                </a:lnTo>
                <a:lnTo>
                  <a:pt x="412829" y="1507005"/>
                </a:lnTo>
                <a:lnTo>
                  <a:pt x="412541" y="1507294"/>
                </a:lnTo>
                <a:lnTo>
                  <a:pt x="412253" y="1507222"/>
                </a:lnTo>
                <a:lnTo>
                  <a:pt x="411135" y="1508087"/>
                </a:lnTo>
                <a:lnTo>
                  <a:pt x="410233" y="1508015"/>
                </a:lnTo>
                <a:lnTo>
                  <a:pt x="410053" y="1507906"/>
                </a:lnTo>
                <a:lnTo>
                  <a:pt x="410125" y="1507005"/>
                </a:lnTo>
                <a:lnTo>
                  <a:pt x="410450" y="1506717"/>
                </a:lnTo>
                <a:lnTo>
                  <a:pt x="410450" y="1506393"/>
                </a:lnTo>
                <a:lnTo>
                  <a:pt x="412144" y="1505023"/>
                </a:lnTo>
                <a:lnTo>
                  <a:pt x="411820" y="1504699"/>
                </a:lnTo>
                <a:lnTo>
                  <a:pt x="411820" y="1504411"/>
                </a:lnTo>
                <a:lnTo>
                  <a:pt x="411423" y="1503906"/>
                </a:lnTo>
                <a:lnTo>
                  <a:pt x="410053" y="1505095"/>
                </a:lnTo>
                <a:lnTo>
                  <a:pt x="409332" y="1505023"/>
                </a:lnTo>
                <a:lnTo>
                  <a:pt x="409224" y="1504915"/>
                </a:lnTo>
                <a:lnTo>
                  <a:pt x="409224" y="1504627"/>
                </a:lnTo>
                <a:lnTo>
                  <a:pt x="409945" y="1504014"/>
                </a:lnTo>
                <a:lnTo>
                  <a:pt x="409945" y="1503690"/>
                </a:lnTo>
                <a:lnTo>
                  <a:pt x="410738" y="1503005"/>
                </a:lnTo>
                <a:lnTo>
                  <a:pt x="411135" y="1503113"/>
                </a:lnTo>
                <a:lnTo>
                  <a:pt x="411640" y="1502609"/>
                </a:lnTo>
                <a:lnTo>
                  <a:pt x="411640" y="1502320"/>
                </a:lnTo>
                <a:lnTo>
                  <a:pt x="411315" y="1501996"/>
                </a:lnTo>
                <a:lnTo>
                  <a:pt x="411423" y="1500807"/>
                </a:lnTo>
                <a:lnTo>
                  <a:pt x="411531" y="1500698"/>
                </a:lnTo>
                <a:lnTo>
                  <a:pt x="411820" y="1500698"/>
                </a:lnTo>
                <a:lnTo>
                  <a:pt x="412721" y="1500014"/>
                </a:lnTo>
                <a:lnTo>
                  <a:pt x="412721" y="1499725"/>
                </a:lnTo>
                <a:lnTo>
                  <a:pt x="412902" y="1499617"/>
                </a:lnTo>
                <a:lnTo>
                  <a:pt x="413226" y="1499617"/>
                </a:lnTo>
                <a:lnTo>
                  <a:pt x="414128" y="1498896"/>
                </a:lnTo>
                <a:lnTo>
                  <a:pt x="414128" y="1498608"/>
                </a:lnTo>
                <a:lnTo>
                  <a:pt x="415317" y="1497599"/>
                </a:lnTo>
                <a:lnTo>
                  <a:pt x="415894" y="1497599"/>
                </a:lnTo>
                <a:lnTo>
                  <a:pt x="416399" y="1498104"/>
                </a:lnTo>
                <a:lnTo>
                  <a:pt x="416399" y="1499293"/>
                </a:lnTo>
                <a:lnTo>
                  <a:pt x="414993" y="1500410"/>
                </a:lnTo>
                <a:lnTo>
                  <a:pt x="415498" y="1500915"/>
                </a:lnTo>
                <a:lnTo>
                  <a:pt x="416003" y="1500518"/>
                </a:lnTo>
                <a:lnTo>
                  <a:pt x="416003" y="1500194"/>
                </a:lnTo>
                <a:lnTo>
                  <a:pt x="417192" y="1499221"/>
                </a:lnTo>
                <a:lnTo>
                  <a:pt x="418779" y="1499293"/>
                </a:lnTo>
                <a:lnTo>
                  <a:pt x="419284" y="1498824"/>
                </a:lnTo>
                <a:lnTo>
                  <a:pt x="419176" y="1498716"/>
                </a:lnTo>
                <a:lnTo>
                  <a:pt x="418491" y="1498608"/>
                </a:lnTo>
                <a:lnTo>
                  <a:pt x="417589" y="1497707"/>
                </a:lnTo>
                <a:lnTo>
                  <a:pt x="417301" y="1497707"/>
                </a:lnTo>
                <a:lnTo>
                  <a:pt x="416796" y="1497239"/>
                </a:lnTo>
                <a:lnTo>
                  <a:pt x="416796" y="1496626"/>
                </a:lnTo>
                <a:lnTo>
                  <a:pt x="416507" y="1496338"/>
                </a:lnTo>
                <a:lnTo>
                  <a:pt x="416796" y="1496013"/>
                </a:lnTo>
                <a:lnTo>
                  <a:pt x="416904" y="1495509"/>
                </a:lnTo>
                <a:lnTo>
                  <a:pt x="417192" y="1495220"/>
                </a:lnTo>
                <a:lnTo>
                  <a:pt x="417012" y="1495004"/>
                </a:lnTo>
                <a:lnTo>
                  <a:pt x="416688" y="1495004"/>
                </a:lnTo>
                <a:lnTo>
                  <a:pt x="416616" y="1495112"/>
                </a:lnTo>
                <a:lnTo>
                  <a:pt x="416616" y="1495437"/>
                </a:lnTo>
                <a:lnTo>
                  <a:pt x="416399" y="1495617"/>
                </a:lnTo>
                <a:lnTo>
                  <a:pt x="416003" y="1495617"/>
                </a:lnTo>
                <a:lnTo>
                  <a:pt x="415894" y="1495437"/>
                </a:lnTo>
                <a:lnTo>
                  <a:pt x="415894" y="1494824"/>
                </a:lnTo>
                <a:lnTo>
                  <a:pt x="416291" y="1494536"/>
                </a:lnTo>
                <a:lnTo>
                  <a:pt x="416291" y="1494211"/>
                </a:lnTo>
                <a:lnTo>
                  <a:pt x="416616" y="1493923"/>
                </a:lnTo>
                <a:lnTo>
                  <a:pt x="416616" y="1493598"/>
                </a:lnTo>
                <a:lnTo>
                  <a:pt x="416796" y="1493526"/>
                </a:lnTo>
                <a:lnTo>
                  <a:pt x="417084" y="1493526"/>
                </a:lnTo>
                <a:lnTo>
                  <a:pt x="417301" y="1493707"/>
                </a:lnTo>
                <a:lnTo>
                  <a:pt x="417301" y="1494031"/>
                </a:lnTo>
                <a:lnTo>
                  <a:pt x="416904" y="1494319"/>
                </a:lnTo>
                <a:lnTo>
                  <a:pt x="417084" y="1494427"/>
                </a:lnTo>
                <a:lnTo>
                  <a:pt x="417409" y="1494427"/>
                </a:lnTo>
                <a:lnTo>
                  <a:pt x="417589" y="1494319"/>
                </a:lnTo>
                <a:lnTo>
                  <a:pt x="417589" y="1493707"/>
                </a:lnTo>
                <a:lnTo>
                  <a:pt x="417914" y="1493418"/>
                </a:lnTo>
                <a:lnTo>
                  <a:pt x="417986" y="1492517"/>
                </a:lnTo>
                <a:lnTo>
                  <a:pt x="418310" y="1492229"/>
                </a:lnTo>
                <a:lnTo>
                  <a:pt x="418382" y="1491328"/>
                </a:lnTo>
                <a:lnTo>
                  <a:pt x="418707" y="1491112"/>
                </a:lnTo>
                <a:lnTo>
                  <a:pt x="418779" y="1490535"/>
                </a:lnTo>
                <a:lnTo>
                  <a:pt x="419104" y="1490211"/>
                </a:lnTo>
                <a:lnTo>
                  <a:pt x="419104" y="1489922"/>
                </a:lnTo>
                <a:lnTo>
                  <a:pt x="420077" y="1489129"/>
                </a:lnTo>
                <a:lnTo>
                  <a:pt x="420077" y="1488841"/>
                </a:lnTo>
                <a:lnTo>
                  <a:pt x="420474" y="1488517"/>
                </a:lnTo>
                <a:lnTo>
                  <a:pt x="420474" y="1488228"/>
                </a:lnTo>
                <a:lnTo>
                  <a:pt x="420870" y="1487904"/>
                </a:lnTo>
                <a:lnTo>
                  <a:pt x="420870" y="1486426"/>
                </a:lnTo>
                <a:lnTo>
                  <a:pt x="421267" y="1486102"/>
                </a:lnTo>
                <a:lnTo>
                  <a:pt x="421267" y="1485634"/>
                </a:lnTo>
                <a:lnTo>
                  <a:pt x="421592" y="1485309"/>
                </a:lnTo>
                <a:lnTo>
                  <a:pt x="421664" y="1484733"/>
                </a:lnTo>
                <a:lnTo>
                  <a:pt x="422168" y="1484336"/>
                </a:lnTo>
                <a:lnTo>
                  <a:pt x="422781" y="1484336"/>
                </a:lnTo>
                <a:lnTo>
                  <a:pt x="423971" y="1483327"/>
                </a:lnTo>
                <a:lnTo>
                  <a:pt x="423971" y="1483039"/>
                </a:lnTo>
                <a:lnTo>
                  <a:pt x="424657" y="1482534"/>
                </a:lnTo>
                <a:lnTo>
                  <a:pt x="424657" y="1482210"/>
                </a:lnTo>
                <a:lnTo>
                  <a:pt x="425161" y="1481741"/>
                </a:lnTo>
                <a:lnTo>
                  <a:pt x="425558" y="1481813"/>
                </a:lnTo>
                <a:lnTo>
                  <a:pt x="426279" y="1481237"/>
                </a:lnTo>
                <a:lnTo>
                  <a:pt x="426568" y="1481237"/>
                </a:lnTo>
                <a:lnTo>
                  <a:pt x="427253" y="1480624"/>
                </a:lnTo>
                <a:lnTo>
                  <a:pt x="427577" y="1480732"/>
                </a:lnTo>
                <a:lnTo>
                  <a:pt x="428370" y="1480011"/>
                </a:lnTo>
                <a:lnTo>
                  <a:pt x="429164" y="1481345"/>
                </a:lnTo>
                <a:lnTo>
                  <a:pt x="429380" y="1481020"/>
                </a:lnTo>
                <a:lnTo>
                  <a:pt x="428695" y="1479975"/>
                </a:lnTo>
                <a:lnTo>
                  <a:pt x="428911" y="1479543"/>
                </a:lnTo>
                <a:lnTo>
                  <a:pt x="429308" y="1479543"/>
                </a:lnTo>
                <a:lnTo>
                  <a:pt x="429596" y="1479363"/>
                </a:lnTo>
                <a:lnTo>
                  <a:pt x="429921" y="1479363"/>
                </a:lnTo>
                <a:lnTo>
                  <a:pt x="430786" y="1478678"/>
                </a:lnTo>
                <a:lnTo>
                  <a:pt x="430786" y="1478065"/>
                </a:lnTo>
                <a:lnTo>
                  <a:pt x="431219" y="1477741"/>
                </a:lnTo>
                <a:lnTo>
                  <a:pt x="431219" y="1477452"/>
                </a:lnTo>
                <a:lnTo>
                  <a:pt x="431904" y="1476840"/>
                </a:lnTo>
                <a:lnTo>
                  <a:pt x="431904" y="1476551"/>
                </a:lnTo>
                <a:lnTo>
                  <a:pt x="432193" y="1476371"/>
                </a:lnTo>
                <a:lnTo>
                  <a:pt x="432193" y="1476047"/>
                </a:lnTo>
                <a:lnTo>
                  <a:pt x="432409" y="1475867"/>
                </a:lnTo>
                <a:lnTo>
                  <a:pt x="432697" y="1475867"/>
                </a:lnTo>
                <a:lnTo>
                  <a:pt x="433887" y="1474966"/>
                </a:lnTo>
                <a:lnTo>
                  <a:pt x="433887" y="1474677"/>
                </a:lnTo>
                <a:lnTo>
                  <a:pt x="434284" y="1474353"/>
                </a:lnTo>
                <a:lnTo>
                  <a:pt x="434284" y="1474065"/>
                </a:lnTo>
                <a:lnTo>
                  <a:pt x="434609" y="1473740"/>
                </a:lnTo>
                <a:lnTo>
                  <a:pt x="434609" y="1473452"/>
                </a:lnTo>
                <a:lnTo>
                  <a:pt x="434789" y="1473344"/>
                </a:lnTo>
                <a:lnTo>
                  <a:pt x="435077" y="1473344"/>
                </a:lnTo>
                <a:lnTo>
                  <a:pt x="435294" y="1473272"/>
                </a:lnTo>
                <a:lnTo>
                  <a:pt x="435402" y="1472371"/>
                </a:lnTo>
                <a:lnTo>
                  <a:pt x="435005" y="1471974"/>
                </a:lnTo>
                <a:lnTo>
                  <a:pt x="435077" y="1471650"/>
                </a:lnTo>
                <a:lnTo>
                  <a:pt x="434609" y="1471253"/>
                </a:lnTo>
                <a:lnTo>
                  <a:pt x="433310" y="1471181"/>
                </a:lnTo>
                <a:lnTo>
                  <a:pt x="433094" y="1470965"/>
                </a:lnTo>
                <a:lnTo>
                  <a:pt x="433094" y="1470785"/>
                </a:lnTo>
                <a:lnTo>
                  <a:pt x="433022" y="1470569"/>
                </a:lnTo>
                <a:lnTo>
                  <a:pt x="432589" y="1470569"/>
                </a:lnTo>
                <a:lnTo>
                  <a:pt x="432517" y="1470677"/>
                </a:lnTo>
                <a:lnTo>
                  <a:pt x="432517" y="1470965"/>
                </a:lnTo>
                <a:lnTo>
                  <a:pt x="432301" y="1471181"/>
                </a:lnTo>
                <a:lnTo>
                  <a:pt x="432012" y="1471181"/>
                </a:lnTo>
                <a:lnTo>
                  <a:pt x="431508" y="1470677"/>
                </a:lnTo>
                <a:lnTo>
                  <a:pt x="431508" y="1470389"/>
                </a:lnTo>
                <a:lnTo>
                  <a:pt x="431904" y="1470064"/>
                </a:lnTo>
                <a:lnTo>
                  <a:pt x="431904" y="1469776"/>
                </a:lnTo>
                <a:lnTo>
                  <a:pt x="431724" y="1469560"/>
                </a:lnTo>
                <a:lnTo>
                  <a:pt x="430318" y="1470785"/>
                </a:lnTo>
                <a:lnTo>
                  <a:pt x="429705" y="1470677"/>
                </a:lnTo>
                <a:lnTo>
                  <a:pt x="429524" y="1470569"/>
                </a:lnTo>
                <a:lnTo>
                  <a:pt x="429633" y="1469992"/>
                </a:lnTo>
                <a:lnTo>
                  <a:pt x="431508" y="1468370"/>
                </a:lnTo>
                <a:lnTo>
                  <a:pt x="431832" y="1468478"/>
                </a:lnTo>
                <a:lnTo>
                  <a:pt x="433310" y="1467181"/>
                </a:lnTo>
                <a:lnTo>
                  <a:pt x="433310" y="1466893"/>
                </a:lnTo>
                <a:lnTo>
                  <a:pt x="433707" y="1466568"/>
                </a:lnTo>
                <a:lnTo>
                  <a:pt x="433707" y="1466280"/>
                </a:lnTo>
                <a:lnTo>
                  <a:pt x="434500" y="1465559"/>
                </a:lnTo>
                <a:lnTo>
                  <a:pt x="435222" y="1465559"/>
                </a:lnTo>
                <a:lnTo>
                  <a:pt x="435510" y="1465379"/>
                </a:lnTo>
                <a:lnTo>
                  <a:pt x="436520" y="1465379"/>
                </a:lnTo>
                <a:lnTo>
                  <a:pt x="436700" y="1465271"/>
                </a:lnTo>
                <a:lnTo>
                  <a:pt x="436700" y="1464982"/>
                </a:lnTo>
                <a:lnTo>
                  <a:pt x="437205" y="1464586"/>
                </a:lnTo>
                <a:lnTo>
                  <a:pt x="437493" y="1464586"/>
                </a:lnTo>
                <a:lnTo>
                  <a:pt x="439188" y="1463180"/>
                </a:lnTo>
                <a:lnTo>
                  <a:pt x="440883" y="1463289"/>
                </a:lnTo>
                <a:lnTo>
                  <a:pt x="441892" y="1462388"/>
                </a:lnTo>
                <a:lnTo>
                  <a:pt x="442866" y="1462388"/>
                </a:lnTo>
                <a:lnTo>
                  <a:pt x="443190" y="1462784"/>
                </a:lnTo>
                <a:lnTo>
                  <a:pt x="443767" y="1462784"/>
                </a:lnTo>
                <a:lnTo>
                  <a:pt x="444272" y="1463289"/>
                </a:lnTo>
                <a:lnTo>
                  <a:pt x="444272" y="1464190"/>
                </a:lnTo>
                <a:lnTo>
                  <a:pt x="444380" y="1464262"/>
                </a:lnTo>
                <a:lnTo>
                  <a:pt x="444561" y="1464190"/>
                </a:lnTo>
                <a:lnTo>
                  <a:pt x="444561" y="1463865"/>
                </a:lnTo>
                <a:lnTo>
                  <a:pt x="444849" y="1463577"/>
                </a:lnTo>
                <a:lnTo>
                  <a:pt x="444957" y="1462388"/>
                </a:lnTo>
                <a:lnTo>
                  <a:pt x="445246" y="1462063"/>
                </a:lnTo>
                <a:lnTo>
                  <a:pt x="445354" y="1461775"/>
                </a:lnTo>
                <a:lnTo>
                  <a:pt x="446147" y="1461054"/>
                </a:lnTo>
                <a:lnTo>
                  <a:pt x="446472" y="1461054"/>
                </a:lnTo>
                <a:lnTo>
                  <a:pt x="446940" y="1460658"/>
                </a:lnTo>
                <a:lnTo>
                  <a:pt x="447049" y="1460369"/>
                </a:lnTo>
                <a:lnTo>
                  <a:pt x="447337" y="1460081"/>
                </a:lnTo>
                <a:lnTo>
                  <a:pt x="447337" y="1459865"/>
                </a:lnTo>
                <a:lnTo>
                  <a:pt x="447553" y="1459685"/>
                </a:lnTo>
                <a:lnTo>
                  <a:pt x="447842" y="1459685"/>
                </a:lnTo>
                <a:lnTo>
                  <a:pt x="448239" y="1459360"/>
                </a:lnTo>
                <a:lnTo>
                  <a:pt x="448563" y="1459360"/>
                </a:lnTo>
                <a:lnTo>
                  <a:pt x="448635" y="1459288"/>
                </a:lnTo>
                <a:lnTo>
                  <a:pt x="448635" y="1458964"/>
                </a:lnTo>
                <a:lnTo>
                  <a:pt x="449032" y="1458675"/>
                </a:lnTo>
                <a:lnTo>
                  <a:pt x="449032" y="1458351"/>
                </a:lnTo>
                <a:lnTo>
                  <a:pt x="450258" y="1457486"/>
                </a:lnTo>
                <a:lnTo>
                  <a:pt x="452241" y="1457486"/>
                </a:lnTo>
                <a:lnTo>
                  <a:pt x="452529" y="1457883"/>
                </a:lnTo>
                <a:lnTo>
                  <a:pt x="453142" y="1457883"/>
                </a:lnTo>
                <a:lnTo>
                  <a:pt x="453539" y="1457558"/>
                </a:lnTo>
                <a:lnTo>
                  <a:pt x="453828" y="1457558"/>
                </a:lnTo>
                <a:lnTo>
                  <a:pt x="454152" y="1457270"/>
                </a:lnTo>
                <a:lnTo>
                  <a:pt x="454441" y="1457666"/>
                </a:lnTo>
                <a:lnTo>
                  <a:pt x="455450" y="1457666"/>
                </a:lnTo>
                <a:lnTo>
                  <a:pt x="455847" y="1457378"/>
                </a:lnTo>
                <a:lnTo>
                  <a:pt x="456135" y="1457378"/>
                </a:lnTo>
                <a:lnTo>
                  <a:pt x="456424" y="1457162"/>
                </a:lnTo>
                <a:lnTo>
                  <a:pt x="459417" y="1457270"/>
                </a:lnTo>
                <a:lnTo>
                  <a:pt x="459741" y="1457558"/>
                </a:lnTo>
                <a:lnTo>
                  <a:pt x="460318" y="1457558"/>
                </a:lnTo>
                <a:lnTo>
                  <a:pt x="460715" y="1457955"/>
                </a:lnTo>
                <a:lnTo>
                  <a:pt x="461039" y="1457955"/>
                </a:lnTo>
                <a:lnTo>
                  <a:pt x="461436" y="1458351"/>
                </a:lnTo>
                <a:lnTo>
                  <a:pt x="461436" y="1458675"/>
                </a:lnTo>
                <a:lnTo>
                  <a:pt x="461616" y="1458856"/>
                </a:lnTo>
                <a:lnTo>
                  <a:pt x="461941" y="1458856"/>
                </a:lnTo>
                <a:lnTo>
                  <a:pt x="462229" y="1459180"/>
                </a:lnTo>
                <a:lnTo>
                  <a:pt x="462518" y="1459180"/>
                </a:lnTo>
                <a:lnTo>
                  <a:pt x="464032" y="1460549"/>
                </a:lnTo>
                <a:lnTo>
                  <a:pt x="463924" y="1460874"/>
                </a:lnTo>
                <a:lnTo>
                  <a:pt x="464320" y="1461162"/>
                </a:lnTo>
                <a:lnTo>
                  <a:pt x="464320" y="1461595"/>
                </a:lnTo>
                <a:lnTo>
                  <a:pt x="464681" y="1461559"/>
                </a:lnTo>
                <a:lnTo>
                  <a:pt x="465402" y="1460874"/>
                </a:lnTo>
                <a:lnTo>
                  <a:pt x="465727" y="1460982"/>
                </a:lnTo>
                <a:lnTo>
                  <a:pt x="466123" y="1461270"/>
                </a:lnTo>
                <a:lnTo>
                  <a:pt x="467025" y="1461270"/>
                </a:lnTo>
                <a:lnTo>
                  <a:pt x="467421" y="1460982"/>
                </a:lnTo>
                <a:lnTo>
                  <a:pt x="467710" y="1460982"/>
                </a:lnTo>
                <a:lnTo>
                  <a:pt x="467926" y="1460874"/>
                </a:lnTo>
                <a:lnTo>
                  <a:pt x="467926" y="1460586"/>
                </a:lnTo>
                <a:lnTo>
                  <a:pt x="467602" y="1460261"/>
                </a:lnTo>
                <a:lnTo>
                  <a:pt x="467602" y="1459973"/>
                </a:lnTo>
                <a:lnTo>
                  <a:pt x="467818" y="1459865"/>
                </a:lnTo>
                <a:lnTo>
                  <a:pt x="468395" y="1459865"/>
                </a:lnTo>
                <a:lnTo>
                  <a:pt x="468720" y="1460189"/>
                </a:lnTo>
                <a:lnTo>
                  <a:pt x="469116" y="1460189"/>
                </a:lnTo>
                <a:lnTo>
                  <a:pt x="469405" y="1459865"/>
                </a:lnTo>
                <a:lnTo>
                  <a:pt x="470018" y="1460586"/>
                </a:lnTo>
                <a:lnTo>
                  <a:pt x="470414" y="1460586"/>
                </a:lnTo>
                <a:lnTo>
                  <a:pt x="470703" y="1460261"/>
                </a:lnTo>
                <a:lnTo>
                  <a:pt x="472001" y="1460369"/>
                </a:lnTo>
                <a:lnTo>
                  <a:pt x="472289" y="1460081"/>
                </a:lnTo>
                <a:lnTo>
                  <a:pt x="472686" y="1460081"/>
                </a:lnTo>
                <a:lnTo>
                  <a:pt x="472794" y="1459865"/>
                </a:lnTo>
                <a:lnTo>
                  <a:pt x="472902" y="1457558"/>
                </a:lnTo>
                <a:lnTo>
                  <a:pt x="473299" y="1457270"/>
                </a:lnTo>
                <a:lnTo>
                  <a:pt x="473299" y="1456982"/>
                </a:lnTo>
                <a:lnTo>
                  <a:pt x="474489" y="1455972"/>
                </a:lnTo>
                <a:lnTo>
                  <a:pt x="476075" y="1456080"/>
                </a:lnTo>
                <a:lnTo>
                  <a:pt x="476472" y="1455756"/>
                </a:lnTo>
                <a:lnTo>
                  <a:pt x="476797" y="1455756"/>
                </a:lnTo>
                <a:lnTo>
                  <a:pt x="477085" y="1455468"/>
                </a:lnTo>
                <a:lnTo>
                  <a:pt x="477482" y="1455576"/>
                </a:lnTo>
                <a:lnTo>
                  <a:pt x="477770" y="1455252"/>
                </a:lnTo>
                <a:lnTo>
                  <a:pt x="478095" y="1455252"/>
                </a:lnTo>
                <a:lnTo>
                  <a:pt x="478491" y="1454963"/>
                </a:lnTo>
                <a:lnTo>
                  <a:pt x="479357" y="1454963"/>
                </a:lnTo>
                <a:lnTo>
                  <a:pt x="480366" y="1454170"/>
                </a:lnTo>
                <a:lnTo>
                  <a:pt x="482674" y="1454278"/>
                </a:lnTo>
                <a:lnTo>
                  <a:pt x="483359" y="1453666"/>
                </a:lnTo>
                <a:lnTo>
                  <a:pt x="483648" y="1453774"/>
                </a:lnTo>
                <a:lnTo>
                  <a:pt x="484765" y="1452873"/>
                </a:lnTo>
                <a:lnTo>
                  <a:pt x="485378" y="1452873"/>
                </a:lnTo>
                <a:lnTo>
                  <a:pt x="485775" y="1452549"/>
                </a:lnTo>
                <a:lnTo>
                  <a:pt x="487073" y="1452657"/>
                </a:lnTo>
                <a:lnTo>
                  <a:pt x="487362" y="1452368"/>
                </a:lnTo>
                <a:lnTo>
                  <a:pt x="487650" y="1452368"/>
                </a:lnTo>
                <a:lnTo>
                  <a:pt x="488047" y="1452152"/>
                </a:lnTo>
                <a:lnTo>
                  <a:pt x="489958" y="1452152"/>
                </a:lnTo>
                <a:lnTo>
                  <a:pt x="490354" y="1451972"/>
                </a:lnTo>
                <a:lnTo>
                  <a:pt x="490967" y="1451972"/>
                </a:lnTo>
                <a:lnTo>
                  <a:pt x="491652" y="1451359"/>
                </a:lnTo>
                <a:lnTo>
                  <a:pt x="491941" y="1451359"/>
                </a:lnTo>
                <a:lnTo>
                  <a:pt x="492338" y="1451179"/>
                </a:lnTo>
                <a:lnTo>
                  <a:pt x="492662" y="1451179"/>
                </a:lnTo>
                <a:lnTo>
                  <a:pt x="493852" y="1450170"/>
                </a:lnTo>
                <a:lnTo>
                  <a:pt x="493636" y="1449954"/>
                </a:lnTo>
                <a:lnTo>
                  <a:pt x="491652" y="1449882"/>
                </a:lnTo>
                <a:lnTo>
                  <a:pt x="491364" y="1450170"/>
                </a:lnTo>
                <a:lnTo>
                  <a:pt x="490751" y="1450170"/>
                </a:lnTo>
                <a:lnTo>
                  <a:pt x="490354" y="1450458"/>
                </a:lnTo>
                <a:lnTo>
                  <a:pt x="490066" y="1450458"/>
                </a:lnTo>
                <a:lnTo>
                  <a:pt x="489741" y="1450674"/>
                </a:lnTo>
                <a:lnTo>
                  <a:pt x="489345" y="1450674"/>
                </a:lnTo>
                <a:lnTo>
                  <a:pt x="488768" y="1451287"/>
                </a:lnTo>
                <a:lnTo>
                  <a:pt x="488047" y="1451287"/>
                </a:lnTo>
                <a:lnTo>
                  <a:pt x="487758" y="1451467"/>
                </a:lnTo>
                <a:lnTo>
                  <a:pt x="487037" y="1451467"/>
                </a:lnTo>
                <a:lnTo>
                  <a:pt x="486749" y="1451792"/>
                </a:lnTo>
                <a:lnTo>
                  <a:pt x="486352" y="1451792"/>
                </a:lnTo>
                <a:lnTo>
                  <a:pt x="486063" y="1452080"/>
                </a:lnTo>
                <a:lnTo>
                  <a:pt x="485450" y="1451972"/>
                </a:lnTo>
                <a:lnTo>
                  <a:pt x="485054" y="1452296"/>
                </a:lnTo>
                <a:lnTo>
                  <a:pt x="483756" y="1452296"/>
                </a:lnTo>
                <a:lnTo>
                  <a:pt x="483071" y="1452765"/>
                </a:lnTo>
                <a:lnTo>
                  <a:pt x="482746" y="1452765"/>
                </a:lnTo>
                <a:lnTo>
                  <a:pt x="482061" y="1453377"/>
                </a:lnTo>
                <a:lnTo>
                  <a:pt x="480474" y="1453269"/>
                </a:lnTo>
                <a:lnTo>
                  <a:pt x="480150" y="1452981"/>
                </a:lnTo>
                <a:lnTo>
                  <a:pt x="479861" y="1452981"/>
                </a:lnTo>
                <a:lnTo>
                  <a:pt x="479465" y="1453269"/>
                </a:lnTo>
                <a:lnTo>
                  <a:pt x="479176" y="1453197"/>
                </a:lnTo>
                <a:lnTo>
                  <a:pt x="478852" y="1453486"/>
                </a:lnTo>
                <a:lnTo>
                  <a:pt x="477554" y="1453486"/>
                </a:lnTo>
                <a:lnTo>
                  <a:pt x="477157" y="1453666"/>
                </a:lnTo>
                <a:lnTo>
                  <a:pt x="475859" y="1453666"/>
                </a:lnTo>
                <a:lnTo>
                  <a:pt x="475571" y="1453990"/>
                </a:lnTo>
                <a:lnTo>
                  <a:pt x="474597" y="1453882"/>
                </a:lnTo>
                <a:lnTo>
                  <a:pt x="473587" y="1454783"/>
                </a:lnTo>
                <a:lnTo>
                  <a:pt x="473191" y="1454783"/>
                </a:lnTo>
                <a:lnTo>
                  <a:pt x="472470" y="1455288"/>
                </a:lnTo>
                <a:lnTo>
                  <a:pt x="471208" y="1455288"/>
                </a:lnTo>
                <a:lnTo>
                  <a:pt x="470883" y="1455468"/>
                </a:lnTo>
                <a:lnTo>
                  <a:pt x="470595" y="1455468"/>
                </a:lnTo>
                <a:lnTo>
                  <a:pt x="469585" y="1456369"/>
                </a:lnTo>
                <a:lnTo>
                  <a:pt x="469188" y="1456369"/>
                </a:lnTo>
                <a:lnTo>
                  <a:pt x="468611" y="1456873"/>
                </a:lnTo>
                <a:lnTo>
                  <a:pt x="467890" y="1456873"/>
                </a:lnTo>
                <a:lnTo>
                  <a:pt x="467602" y="1457162"/>
                </a:lnTo>
                <a:lnTo>
                  <a:pt x="467205" y="1457162"/>
                </a:lnTo>
                <a:lnTo>
                  <a:pt x="465907" y="1458279"/>
                </a:lnTo>
                <a:lnTo>
                  <a:pt x="464897" y="1458171"/>
                </a:lnTo>
                <a:lnTo>
                  <a:pt x="464320" y="1457558"/>
                </a:lnTo>
                <a:lnTo>
                  <a:pt x="463924" y="1457883"/>
                </a:lnTo>
                <a:lnTo>
                  <a:pt x="463599" y="1457883"/>
                </a:lnTo>
                <a:lnTo>
                  <a:pt x="463419" y="1457955"/>
                </a:lnTo>
                <a:lnTo>
                  <a:pt x="463419" y="1458279"/>
                </a:lnTo>
                <a:lnTo>
                  <a:pt x="462914" y="1458675"/>
                </a:lnTo>
                <a:lnTo>
                  <a:pt x="462337" y="1458675"/>
                </a:lnTo>
                <a:lnTo>
                  <a:pt x="461832" y="1458279"/>
                </a:lnTo>
                <a:lnTo>
                  <a:pt x="461832" y="1457378"/>
                </a:lnTo>
                <a:lnTo>
                  <a:pt x="460715" y="1456261"/>
                </a:lnTo>
                <a:lnTo>
                  <a:pt x="460426" y="1456189"/>
                </a:lnTo>
                <a:lnTo>
                  <a:pt x="459741" y="1456765"/>
                </a:lnTo>
                <a:lnTo>
                  <a:pt x="457830" y="1456693"/>
                </a:lnTo>
                <a:lnTo>
                  <a:pt x="457650" y="1456585"/>
                </a:lnTo>
                <a:lnTo>
                  <a:pt x="457722" y="1454783"/>
                </a:lnTo>
                <a:lnTo>
                  <a:pt x="458046" y="1454495"/>
                </a:lnTo>
                <a:lnTo>
                  <a:pt x="458118" y="1453594"/>
                </a:lnTo>
                <a:lnTo>
                  <a:pt x="457938" y="1453486"/>
                </a:lnTo>
                <a:lnTo>
                  <a:pt x="456027" y="1453377"/>
                </a:lnTo>
                <a:lnTo>
                  <a:pt x="455630" y="1453089"/>
                </a:lnTo>
                <a:lnTo>
                  <a:pt x="455342" y="1452981"/>
                </a:lnTo>
                <a:lnTo>
                  <a:pt x="454729" y="1452404"/>
                </a:lnTo>
                <a:lnTo>
                  <a:pt x="454441" y="1452404"/>
                </a:lnTo>
                <a:lnTo>
                  <a:pt x="454044" y="1452693"/>
                </a:lnTo>
                <a:lnTo>
                  <a:pt x="452746" y="1452585"/>
                </a:lnTo>
                <a:lnTo>
                  <a:pt x="452457" y="1452296"/>
                </a:lnTo>
                <a:lnTo>
                  <a:pt x="451448" y="1452296"/>
                </a:lnTo>
                <a:lnTo>
                  <a:pt x="450835" y="1452801"/>
                </a:lnTo>
                <a:lnTo>
                  <a:pt x="450438" y="1452801"/>
                </a:lnTo>
                <a:lnTo>
                  <a:pt x="450150" y="1453089"/>
                </a:lnTo>
                <a:lnTo>
                  <a:pt x="449825" y="1452801"/>
                </a:lnTo>
                <a:lnTo>
                  <a:pt x="449140" y="1452801"/>
                </a:lnTo>
                <a:lnTo>
                  <a:pt x="448527" y="1452080"/>
                </a:lnTo>
                <a:lnTo>
                  <a:pt x="448239" y="1452080"/>
                </a:lnTo>
                <a:lnTo>
                  <a:pt x="447950" y="1451792"/>
                </a:lnTo>
                <a:lnTo>
                  <a:pt x="446255" y="1451684"/>
                </a:lnTo>
                <a:lnTo>
                  <a:pt x="445534" y="1450891"/>
                </a:lnTo>
                <a:lnTo>
                  <a:pt x="446147" y="1450386"/>
                </a:lnTo>
                <a:lnTo>
                  <a:pt x="446147" y="1450098"/>
                </a:lnTo>
                <a:lnTo>
                  <a:pt x="447229" y="1449197"/>
                </a:lnTo>
                <a:lnTo>
                  <a:pt x="447229" y="1448908"/>
                </a:lnTo>
                <a:lnTo>
                  <a:pt x="447553" y="1448692"/>
                </a:lnTo>
                <a:lnTo>
                  <a:pt x="447662" y="1447503"/>
                </a:lnTo>
                <a:lnTo>
                  <a:pt x="447337" y="1447106"/>
                </a:lnTo>
                <a:lnTo>
                  <a:pt x="447337" y="1446602"/>
                </a:lnTo>
                <a:lnTo>
                  <a:pt x="447662" y="1446314"/>
                </a:lnTo>
                <a:lnTo>
                  <a:pt x="447734" y="1445701"/>
                </a:lnTo>
                <a:lnTo>
                  <a:pt x="448058" y="1445413"/>
                </a:lnTo>
                <a:lnTo>
                  <a:pt x="448058" y="1445088"/>
                </a:lnTo>
                <a:lnTo>
                  <a:pt x="448347" y="1444800"/>
                </a:lnTo>
                <a:lnTo>
                  <a:pt x="448455" y="1444187"/>
                </a:lnTo>
                <a:lnTo>
                  <a:pt x="448743" y="1444007"/>
                </a:lnTo>
                <a:lnTo>
                  <a:pt x="448743" y="1443719"/>
                </a:lnTo>
                <a:lnTo>
                  <a:pt x="449140" y="1443394"/>
                </a:lnTo>
                <a:lnTo>
                  <a:pt x="449140" y="1443106"/>
                </a:lnTo>
                <a:lnTo>
                  <a:pt x="449428" y="1442782"/>
                </a:lnTo>
                <a:lnTo>
                  <a:pt x="449428" y="1442493"/>
                </a:lnTo>
                <a:lnTo>
                  <a:pt x="452241" y="1440295"/>
                </a:lnTo>
                <a:lnTo>
                  <a:pt x="452241" y="1440007"/>
                </a:lnTo>
                <a:lnTo>
                  <a:pt x="452926" y="1439394"/>
                </a:lnTo>
                <a:lnTo>
                  <a:pt x="452926" y="1439106"/>
                </a:lnTo>
                <a:lnTo>
                  <a:pt x="453034" y="1438997"/>
                </a:lnTo>
                <a:lnTo>
                  <a:pt x="453431" y="1438997"/>
                </a:lnTo>
                <a:lnTo>
                  <a:pt x="453936" y="1438601"/>
                </a:lnTo>
                <a:lnTo>
                  <a:pt x="453936" y="1438313"/>
                </a:lnTo>
                <a:lnTo>
                  <a:pt x="454224" y="1437988"/>
                </a:lnTo>
                <a:lnTo>
                  <a:pt x="454332" y="1437412"/>
                </a:lnTo>
                <a:lnTo>
                  <a:pt x="455306" y="1436511"/>
                </a:lnTo>
                <a:lnTo>
                  <a:pt x="455306" y="1436222"/>
                </a:lnTo>
                <a:lnTo>
                  <a:pt x="457001" y="1434817"/>
                </a:lnTo>
                <a:lnTo>
                  <a:pt x="457001" y="1434204"/>
                </a:lnTo>
                <a:lnTo>
                  <a:pt x="457325" y="1434024"/>
                </a:lnTo>
                <a:lnTo>
                  <a:pt x="457397" y="1433123"/>
                </a:lnTo>
                <a:lnTo>
                  <a:pt x="457722" y="1432798"/>
                </a:lnTo>
                <a:lnTo>
                  <a:pt x="457794" y="1432222"/>
                </a:lnTo>
                <a:lnTo>
                  <a:pt x="458299" y="1431825"/>
                </a:lnTo>
                <a:lnTo>
                  <a:pt x="458587" y="1431825"/>
                </a:lnTo>
                <a:lnTo>
                  <a:pt x="459489" y="1431105"/>
                </a:lnTo>
                <a:lnTo>
                  <a:pt x="459489" y="1430816"/>
                </a:lnTo>
                <a:lnTo>
                  <a:pt x="459813" y="1430492"/>
                </a:lnTo>
                <a:lnTo>
                  <a:pt x="459813" y="1430204"/>
                </a:lnTo>
                <a:lnTo>
                  <a:pt x="460787" y="1429411"/>
                </a:lnTo>
                <a:lnTo>
                  <a:pt x="460895" y="1429122"/>
                </a:lnTo>
                <a:lnTo>
                  <a:pt x="461905" y="1428221"/>
                </a:lnTo>
                <a:lnTo>
                  <a:pt x="461905" y="1427897"/>
                </a:lnTo>
                <a:lnTo>
                  <a:pt x="462193" y="1427717"/>
                </a:lnTo>
                <a:lnTo>
                  <a:pt x="462301" y="1426203"/>
                </a:lnTo>
                <a:lnTo>
                  <a:pt x="462590" y="1425915"/>
                </a:lnTo>
                <a:lnTo>
                  <a:pt x="462698" y="1425590"/>
                </a:lnTo>
                <a:lnTo>
                  <a:pt x="463275" y="1425014"/>
                </a:lnTo>
                <a:lnTo>
                  <a:pt x="463275" y="1424689"/>
                </a:lnTo>
                <a:lnTo>
                  <a:pt x="463671" y="1424401"/>
                </a:lnTo>
                <a:lnTo>
                  <a:pt x="463671" y="1424221"/>
                </a:lnTo>
                <a:lnTo>
                  <a:pt x="464393" y="1423608"/>
                </a:lnTo>
                <a:lnTo>
                  <a:pt x="464393" y="1423320"/>
                </a:lnTo>
                <a:lnTo>
                  <a:pt x="465366" y="1422491"/>
                </a:lnTo>
                <a:lnTo>
                  <a:pt x="465366" y="1422203"/>
                </a:lnTo>
                <a:lnTo>
                  <a:pt x="466087" y="1421590"/>
                </a:lnTo>
                <a:lnTo>
                  <a:pt x="466087" y="1421302"/>
                </a:lnTo>
                <a:lnTo>
                  <a:pt x="466772" y="1420689"/>
                </a:lnTo>
                <a:lnTo>
                  <a:pt x="466772" y="1420401"/>
                </a:lnTo>
                <a:lnTo>
                  <a:pt x="467097" y="1420220"/>
                </a:lnTo>
                <a:lnTo>
                  <a:pt x="467097" y="1419896"/>
                </a:lnTo>
                <a:lnTo>
                  <a:pt x="467782" y="1419319"/>
                </a:lnTo>
                <a:lnTo>
                  <a:pt x="467782" y="1418995"/>
                </a:lnTo>
                <a:lnTo>
                  <a:pt x="468179" y="1418707"/>
                </a:lnTo>
                <a:lnTo>
                  <a:pt x="468179" y="1418382"/>
                </a:lnTo>
                <a:lnTo>
                  <a:pt x="470162" y="1416688"/>
                </a:lnTo>
                <a:lnTo>
                  <a:pt x="470162" y="1416400"/>
                </a:lnTo>
                <a:lnTo>
                  <a:pt x="471280" y="1415607"/>
                </a:lnTo>
                <a:lnTo>
                  <a:pt x="471280" y="1415319"/>
                </a:lnTo>
                <a:lnTo>
                  <a:pt x="471568" y="1414995"/>
                </a:lnTo>
                <a:lnTo>
                  <a:pt x="471568" y="1414706"/>
                </a:lnTo>
                <a:lnTo>
                  <a:pt x="471965" y="1414382"/>
                </a:lnTo>
                <a:lnTo>
                  <a:pt x="471965" y="1414094"/>
                </a:lnTo>
                <a:lnTo>
                  <a:pt x="472253" y="1413805"/>
                </a:lnTo>
                <a:lnTo>
                  <a:pt x="472253" y="1413589"/>
                </a:lnTo>
                <a:lnTo>
                  <a:pt x="472686" y="1413301"/>
                </a:lnTo>
                <a:lnTo>
                  <a:pt x="472686" y="1412976"/>
                </a:lnTo>
                <a:lnTo>
                  <a:pt x="473371" y="1412400"/>
                </a:lnTo>
                <a:lnTo>
                  <a:pt x="473371" y="1412075"/>
                </a:lnTo>
                <a:lnTo>
                  <a:pt x="474669" y="1410994"/>
                </a:lnTo>
                <a:lnTo>
                  <a:pt x="474741" y="1410381"/>
                </a:lnTo>
                <a:lnTo>
                  <a:pt x="474849" y="1410273"/>
                </a:lnTo>
                <a:lnTo>
                  <a:pt x="475246" y="1410273"/>
                </a:lnTo>
                <a:lnTo>
                  <a:pt x="475354" y="1410093"/>
                </a:lnTo>
                <a:lnTo>
                  <a:pt x="475354" y="1409480"/>
                </a:lnTo>
                <a:lnTo>
                  <a:pt x="475967" y="1409084"/>
                </a:lnTo>
                <a:lnTo>
                  <a:pt x="476256" y="1409084"/>
                </a:lnTo>
                <a:lnTo>
                  <a:pt x="476544" y="1408796"/>
                </a:lnTo>
                <a:lnTo>
                  <a:pt x="476869" y="1408904"/>
                </a:lnTo>
                <a:lnTo>
                  <a:pt x="477446" y="1408399"/>
                </a:lnTo>
                <a:lnTo>
                  <a:pt x="477446" y="1407786"/>
                </a:lnTo>
                <a:lnTo>
                  <a:pt x="477662" y="1407678"/>
                </a:lnTo>
                <a:lnTo>
                  <a:pt x="478960" y="1407678"/>
                </a:lnTo>
                <a:lnTo>
                  <a:pt x="479032" y="1407606"/>
                </a:lnTo>
                <a:lnTo>
                  <a:pt x="479140" y="1406705"/>
                </a:lnTo>
                <a:lnTo>
                  <a:pt x="478924" y="1406597"/>
                </a:lnTo>
                <a:lnTo>
                  <a:pt x="477662" y="1406489"/>
                </a:lnTo>
                <a:lnTo>
                  <a:pt x="477446" y="1406705"/>
                </a:lnTo>
                <a:lnTo>
                  <a:pt x="477446" y="1406958"/>
                </a:lnTo>
                <a:lnTo>
                  <a:pt x="477590" y="1406813"/>
                </a:lnTo>
                <a:lnTo>
                  <a:pt x="478275" y="1406922"/>
                </a:lnTo>
                <a:lnTo>
                  <a:pt x="478383" y="1406994"/>
                </a:lnTo>
                <a:lnTo>
                  <a:pt x="478383" y="1407318"/>
                </a:lnTo>
                <a:lnTo>
                  <a:pt x="478275" y="1407390"/>
                </a:lnTo>
                <a:lnTo>
                  <a:pt x="477590" y="1407390"/>
                </a:lnTo>
                <a:lnTo>
                  <a:pt x="477373" y="1407318"/>
                </a:lnTo>
                <a:lnTo>
                  <a:pt x="477373" y="1407066"/>
                </a:lnTo>
                <a:lnTo>
                  <a:pt x="477337" y="1407102"/>
                </a:lnTo>
                <a:lnTo>
                  <a:pt x="476652" y="1407102"/>
                </a:lnTo>
                <a:lnTo>
                  <a:pt x="476472" y="1406922"/>
                </a:lnTo>
                <a:lnTo>
                  <a:pt x="476544" y="1406309"/>
                </a:lnTo>
                <a:lnTo>
                  <a:pt x="474561" y="1404327"/>
                </a:lnTo>
                <a:lnTo>
                  <a:pt x="474164" y="1404327"/>
                </a:lnTo>
                <a:lnTo>
                  <a:pt x="473551" y="1403714"/>
                </a:lnTo>
                <a:lnTo>
                  <a:pt x="472974" y="1403606"/>
                </a:lnTo>
                <a:lnTo>
                  <a:pt x="472578" y="1403317"/>
                </a:lnTo>
                <a:lnTo>
                  <a:pt x="471965" y="1403317"/>
                </a:lnTo>
                <a:lnTo>
                  <a:pt x="471676" y="1402993"/>
                </a:lnTo>
                <a:lnTo>
                  <a:pt x="470955" y="1402921"/>
                </a:lnTo>
                <a:lnTo>
                  <a:pt x="469982" y="1403822"/>
                </a:lnTo>
                <a:lnTo>
                  <a:pt x="469657" y="1403822"/>
                </a:lnTo>
                <a:lnTo>
                  <a:pt x="469369" y="1404110"/>
                </a:lnTo>
                <a:lnTo>
                  <a:pt x="468972" y="1404002"/>
                </a:lnTo>
                <a:lnTo>
                  <a:pt x="468683" y="1404327"/>
                </a:lnTo>
                <a:lnTo>
                  <a:pt x="467962" y="1404327"/>
                </a:lnTo>
                <a:lnTo>
                  <a:pt x="467674" y="1404002"/>
                </a:lnTo>
                <a:lnTo>
                  <a:pt x="467349" y="1404002"/>
                </a:lnTo>
                <a:lnTo>
                  <a:pt x="467061" y="1403606"/>
                </a:lnTo>
                <a:lnTo>
                  <a:pt x="466772" y="1403606"/>
                </a:lnTo>
                <a:lnTo>
                  <a:pt x="466051" y="1403029"/>
                </a:lnTo>
                <a:lnTo>
                  <a:pt x="465763" y="1403029"/>
                </a:lnTo>
                <a:lnTo>
                  <a:pt x="464681" y="1401912"/>
                </a:lnTo>
                <a:lnTo>
                  <a:pt x="464681" y="1401624"/>
                </a:lnTo>
                <a:lnTo>
                  <a:pt x="464356" y="1401299"/>
                </a:lnTo>
                <a:lnTo>
                  <a:pt x="464356" y="1401011"/>
                </a:lnTo>
                <a:lnTo>
                  <a:pt x="463744" y="1400398"/>
                </a:lnTo>
                <a:lnTo>
                  <a:pt x="463744" y="1400110"/>
                </a:lnTo>
                <a:lnTo>
                  <a:pt x="463671" y="1399894"/>
                </a:lnTo>
                <a:lnTo>
                  <a:pt x="463347" y="1399894"/>
                </a:lnTo>
                <a:lnTo>
                  <a:pt x="462662" y="1399317"/>
                </a:lnTo>
                <a:lnTo>
                  <a:pt x="462373" y="1399317"/>
                </a:lnTo>
                <a:lnTo>
                  <a:pt x="462049" y="1398993"/>
                </a:lnTo>
                <a:lnTo>
                  <a:pt x="461760" y="1399209"/>
                </a:lnTo>
                <a:lnTo>
                  <a:pt x="461075" y="1399209"/>
                </a:lnTo>
                <a:lnTo>
                  <a:pt x="460751" y="1398921"/>
                </a:lnTo>
                <a:lnTo>
                  <a:pt x="460462" y="1398921"/>
                </a:lnTo>
                <a:lnTo>
                  <a:pt x="460066" y="1398596"/>
                </a:lnTo>
                <a:lnTo>
                  <a:pt x="459164" y="1398488"/>
                </a:lnTo>
                <a:lnTo>
                  <a:pt x="458876" y="1398200"/>
                </a:lnTo>
                <a:lnTo>
                  <a:pt x="454981" y="1398020"/>
                </a:lnTo>
                <a:lnTo>
                  <a:pt x="454585" y="1398308"/>
                </a:lnTo>
                <a:lnTo>
                  <a:pt x="453683" y="1398308"/>
                </a:lnTo>
                <a:lnTo>
                  <a:pt x="453287" y="1398596"/>
                </a:lnTo>
                <a:lnTo>
                  <a:pt x="452674" y="1398524"/>
                </a:lnTo>
                <a:lnTo>
                  <a:pt x="452277" y="1398200"/>
                </a:lnTo>
                <a:lnTo>
                  <a:pt x="450077" y="1398128"/>
                </a:lnTo>
                <a:lnTo>
                  <a:pt x="449681" y="1398416"/>
                </a:lnTo>
                <a:lnTo>
                  <a:pt x="449392" y="1398416"/>
                </a:lnTo>
                <a:lnTo>
                  <a:pt x="449068" y="1398128"/>
                </a:lnTo>
                <a:lnTo>
                  <a:pt x="447481" y="1398020"/>
                </a:lnTo>
                <a:lnTo>
                  <a:pt x="446796" y="1398524"/>
                </a:lnTo>
                <a:lnTo>
                  <a:pt x="446508" y="1398524"/>
                </a:lnTo>
                <a:lnTo>
                  <a:pt x="445895" y="1397911"/>
                </a:lnTo>
                <a:lnTo>
                  <a:pt x="443912" y="1397803"/>
                </a:lnTo>
                <a:lnTo>
                  <a:pt x="443587" y="1397515"/>
                </a:lnTo>
                <a:lnTo>
                  <a:pt x="442902" y="1397515"/>
                </a:lnTo>
                <a:lnTo>
                  <a:pt x="442613" y="1397695"/>
                </a:lnTo>
                <a:lnTo>
                  <a:pt x="440306" y="1397623"/>
                </a:lnTo>
                <a:lnTo>
                  <a:pt x="440017" y="1397299"/>
                </a:lnTo>
                <a:lnTo>
                  <a:pt x="438719" y="1397227"/>
                </a:lnTo>
                <a:lnTo>
                  <a:pt x="438395" y="1396902"/>
                </a:lnTo>
                <a:lnTo>
                  <a:pt x="437133" y="1396902"/>
                </a:lnTo>
                <a:lnTo>
                  <a:pt x="436808" y="1396614"/>
                </a:lnTo>
                <a:lnTo>
                  <a:pt x="436520" y="1396506"/>
                </a:lnTo>
                <a:lnTo>
                  <a:pt x="436231" y="1396218"/>
                </a:lnTo>
                <a:lnTo>
                  <a:pt x="435510" y="1396218"/>
                </a:lnTo>
                <a:lnTo>
                  <a:pt x="435222" y="1395893"/>
                </a:lnTo>
                <a:lnTo>
                  <a:pt x="434500" y="1395893"/>
                </a:lnTo>
                <a:lnTo>
                  <a:pt x="434212" y="1395605"/>
                </a:lnTo>
                <a:lnTo>
                  <a:pt x="433310" y="1395497"/>
                </a:lnTo>
                <a:lnTo>
                  <a:pt x="433022" y="1395208"/>
                </a:lnTo>
                <a:lnTo>
                  <a:pt x="431327" y="1395100"/>
                </a:lnTo>
                <a:lnTo>
                  <a:pt x="431111" y="1395208"/>
                </a:lnTo>
                <a:lnTo>
                  <a:pt x="431111" y="1395821"/>
                </a:lnTo>
                <a:lnTo>
                  <a:pt x="431616" y="1396326"/>
                </a:lnTo>
                <a:lnTo>
                  <a:pt x="431940" y="1396326"/>
                </a:lnTo>
                <a:lnTo>
                  <a:pt x="432229" y="1396614"/>
                </a:lnTo>
                <a:lnTo>
                  <a:pt x="432517" y="1396722"/>
                </a:lnTo>
                <a:lnTo>
                  <a:pt x="432734" y="1396794"/>
                </a:lnTo>
                <a:lnTo>
                  <a:pt x="432734" y="1397119"/>
                </a:lnTo>
                <a:lnTo>
                  <a:pt x="434140" y="1398488"/>
                </a:lnTo>
                <a:lnTo>
                  <a:pt x="434428" y="1398488"/>
                </a:lnTo>
                <a:lnTo>
                  <a:pt x="435041" y="1399209"/>
                </a:lnTo>
                <a:lnTo>
                  <a:pt x="438899" y="1399317"/>
                </a:lnTo>
                <a:lnTo>
                  <a:pt x="439296" y="1399713"/>
                </a:lnTo>
                <a:lnTo>
                  <a:pt x="441496" y="1399786"/>
                </a:lnTo>
                <a:lnTo>
                  <a:pt x="441820" y="1400110"/>
                </a:lnTo>
                <a:lnTo>
                  <a:pt x="442505" y="1400110"/>
                </a:lnTo>
                <a:lnTo>
                  <a:pt x="442794" y="1400398"/>
                </a:lnTo>
                <a:lnTo>
                  <a:pt x="443407" y="1400398"/>
                </a:lnTo>
                <a:lnTo>
                  <a:pt x="443731" y="1400795"/>
                </a:lnTo>
                <a:lnTo>
                  <a:pt x="444705" y="1400795"/>
                </a:lnTo>
                <a:lnTo>
                  <a:pt x="445101" y="1400506"/>
                </a:lnTo>
                <a:lnTo>
                  <a:pt x="446003" y="1400614"/>
                </a:lnTo>
                <a:lnTo>
                  <a:pt x="446688" y="1401191"/>
                </a:lnTo>
                <a:lnTo>
                  <a:pt x="448888" y="1401299"/>
                </a:lnTo>
                <a:lnTo>
                  <a:pt x="449176" y="1401588"/>
                </a:lnTo>
                <a:lnTo>
                  <a:pt x="450871" y="1401696"/>
                </a:lnTo>
                <a:lnTo>
                  <a:pt x="451195" y="1401407"/>
                </a:lnTo>
                <a:lnTo>
                  <a:pt x="452493" y="1401479"/>
                </a:lnTo>
                <a:lnTo>
                  <a:pt x="452782" y="1401191"/>
                </a:lnTo>
                <a:lnTo>
                  <a:pt x="455090" y="1401299"/>
                </a:lnTo>
                <a:lnTo>
                  <a:pt x="455486" y="1400975"/>
                </a:lnTo>
                <a:lnTo>
                  <a:pt x="456063" y="1401083"/>
                </a:lnTo>
                <a:lnTo>
                  <a:pt x="456460" y="1400795"/>
                </a:lnTo>
                <a:lnTo>
                  <a:pt x="456784" y="1401083"/>
                </a:lnTo>
                <a:lnTo>
                  <a:pt x="457686" y="1401083"/>
                </a:lnTo>
                <a:lnTo>
                  <a:pt x="458082" y="1401371"/>
                </a:lnTo>
                <a:lnTo>
                  <a:pt x="458371" y="1401479"/>
                </a:lnTo>
                <a:lnTo>
                  <a:pt x="458659" y="1401191"/>
                </a:lnTo>
                <a:lnTo>
                  <a:pt x="459380" y="1401191"/>
                </a:lnTo>
                <a:lnTo>
                  <a:pt x="459669" y="1400867"/>
                </a:lnTo>
                <a:lnTo>
                  <a:pt x="459957" y="1400867"/>
                </a:lnTo>
                <a:lnTo>
                  <a:pt x="460354" y="1400687"/>
                </a:lnTo>
                <a:lnTo>
                  <a:pt x="460967" y="1400687"/>
                </a:lnTo>
                <a:lnTo>
                  <a:pt x="461255" y="1400975"/>
                </a:lnTo>
                <a:lnTo>
                  <a:pt x="462554" y="1401083"/>
                </a:lnTo>
                <a:lnTo>
                  <a:pt x="464753" y="1403173"/>
                </a:lnTo>
                <a:lnTo>
                  <a:pt x="465042" y="1403281"/>
                </a:lnTo>
                <a:lnTo>
                  <a:pt x="466051" y="1404182"/>
                </a:lnTo>
                <a:lnTo>
                  <a:pt x="466340" y="1404182"/>
                </a:lnTo>
                <a:lnTo>
                  <a:pt x="466953" y="1404759"/>
                </a:lnTo>
                <a:lnTo>
                  <a:pt x="469946" y="1404975"/>
                </a:lnTo>
                <a:lnTo>
                  <a:pt x="470234" y="1405264"/>
                </a:lnTo>
                <a:lnTo>
                  <a:pt x="470847" y="1405264"/>
                </a:lnTo>
                <a:lnTo>
                  <a:pt x="471135" y="1405552"/>
                </a:lnTo>
                <a:lnTo>
                  <a:pt x="472434" y="1405660"/>
                </a:lnTo>
                <a:lnTo>
                  <a:pt x="472650" y="1405768"/>
                </a:lnTo>
                <a:lnTo>
                  <a:pt x="472650" y="1405876"/>
                </a:lnTo>
                <a:lnTo>
                  <a:pt x="472794" y="1405696"/>
                </a:lnTo>
                <a:lnTo>
                  <a:pt x="473119" y="1405696"/>
                </a:lnTo>
                <a:lnTo>
                  <a:pt x="473299" y="1405912"/>
                </a:lnTo>
                <a:lnTo>
                  <a:pt x="473119" y="1405984"/>
                </a:lnTo>
                <a:lnTo>
                  <a:pt x="472794" y="1405984"/>
                </a:lnTo>
                <a:lnTo>
                  <a:pt x="472650" y="1405912"/>
                </a:lnTo>
                <a:lnTo>
                  <a:pt x="472650" y="1406057"/>
                </a:lnTo>
                <a:lnTo>
                  <a:pt x="472253" y="1406381"/>
                </a:lnTo>
                <a:lnTo>
                  <a:pt x="472542" y="1406669"/>
                </a:lnTo>
                <a:lnTo>
                  <a:pt x="472542" y="1406958"/>
                </a:lnTo>
                <a:lnTo>
                  <a:pt x="472253" y="1407282"/>
                </a:lnTo>
                <a:lnTo>
                  <a:pt x="472253" y="1407859"/>
                </a:lnTo>
                <a:lnTo>
                  <a:pt x="472542" y="1408183"/>
                </a:lnTo>
                <a:lnTo>
                  <a:pt x="472434" y="1409372"/>
                </a:lnTo>
                <a:lnTo>
                  <a:pt x="472145" y="1409661"/>
                </a:lnTo>
                <a:lnTo>
                  <a:pt x="472145" y="1410273"/>
                </a:lnTo>
                <a:lnTo>
                  <a:pt x="471640" y="1410670"/>
                </a:lnTo>
                <a:lnTo>
                  <a:pt x="470955" y="1410670"/>
                </a:lnTo>
                <a:lnTo>
                  <a:pt x="470739" y="1410778"/>
                </a:lnTo>
                <a:lnTo>
                  <a:pt x="470739" y="1411354"/>
                </a:lnTo>
                <a:lnTo>
                  <a:pt x="470270" y="1411751"/>
                </a:lnTo>
                <a:lnTo>
                  <a:pt x="469946" y="1411751"/>
                </a:lnTo>
                <a:lnTo>
                  <a:pt x="469477" y="1412183"/>
                </a:lnTo>
                <a:lnTo>
                  <a:pt x="469369" y="1412472"/>
                </a:lnTo>
                <a:lnTo>
                  <a:pt x="469044" y="1412760"/>
                </a:lnTo>
                <a:lnTo>
                  <a:pt x="469044" y="1413373"/>
                </a:lnTo>
                <a:lnTo>
                  <a:pt x="468359" y="1413985"/>
                </a:lnTo>
                <a:lnTo>
                  <a:pt x="468359" y="1414274"/>
                </a:lnTo>
                <a:lnTo>
                  <a:pt x="467674" y="1414778"/>
                </a:lnTo>
                <a:lnTo>
                  <a:pt x="467674" y="1415067"/>
                </a:lnTo>
                <a:lnTo>
                  <a:pt x="466664" y="1415968"/>
                </a:lnTo>
                <a:lnTo>
                  <a:pt x="466556" y="1416869"/>
                </a:lnTo>
                <a:lnTo>
                  <a:pt x="466268" y="1417049"/>
                </a:lnTo>
                <a:lnTo>
                  <a:pt x="466268" y="1417373"/>
                </a:lnTo>
                <a:lnTo>
                  <a:pt x="465763" y="1417770"/>
                </a:lnTo>
                <a:lnTo>
                  <a:pt x="464789" y="1417770"/>
                </a:lnTo>
                <a:lnTo>
                  <a:pt x="463563" y="1418743"/>
                </a:lnTo>
                <a:lnTo>
                  <a:pt x="463563" y="1419067"/>
                </a:lnTo>
                <a:lnTo>
                  <a:pt x="463275" y="1419355"/>
                </a:lnTo>
                <a:lnTo>
                  <a:pt x="463167" y="1419644"/>
                </a:lnTo>
                <a:lnTo>
                  <a:pt x="462878" y="1419860"/>
                </a:lnTo>
                <a:lnTo>
                  <a:pt x="462878" y="1420148"/>
                </a:lnTo>
                <a:lnTo>
                  <a:pt x="462373" y="1420653"/>
                </a:lnTo>
                <a:lnTo>
                  <a:pt x="462085" y="1420653"/>
                </a:lnTo>
                <a:lnTo>
                  <a:pt x="461580" y="1421049"/>
                </a:lnTo>
                <a:lnTo>
                  <a:pt x="461472" y="1421338"/>
                </a:lnTo>
                <a:lnTo>
                  <a:pt x="461183" y="1421662"/>
                </a:lnTo>
                <a:lnTo>
                  <a:pt x="461183" y="1421950"/>
                </a:lnTo>
                <a:lnTo>
                  <a:pt x="459705" y="1423140"/>
                </a:lnTo>
                <a:lnTo>
                  <a:pt x="459308" y="1423140"/>
                </a:lnTo>
                <a:lnTo>
                  <a:pt x="458479" y="1423860"/>
                </a:lnTo>
                <a:lnTo>
                  <a:pt x="458479" y="1424149"/>
                </a:lnTo>
                <a:lnTo>
                  <a:pt x="457397" y="1424942"/>
                </a:lnTo>
                <a:lnTo>
                  <a:pt x="457397" y="1425266"/>
                </a:lnTo>
                <a:lnTo>
                  <a:pt x="456604" y="1425951"/>
                </a:lnTo>
                <a:lnTo>
                  <a:pt x="456316" y="1425951"/>
                </a:lnTo>
                <a:lnTo>
                  <a:pt x="455414" y="1426672"/>
                </a:lnTo>
                <a:lnTo>
                  <a:pt x="455414" y="1427248"/>
                </a:lnTo>
                <a:lnTo>
                  <a:pt x="454404" y="1428149"/>
                </a:lnTo>
                <a:lnTo>
                  <a:pt x="454296" y="1428438"/>
                </a:lnTo>
                <a:lnTo>
                  <a:pt x="454224" y="1428546"/>
                </a:lnTo>
                <a:lnTo>
                  <a:pt x="453828" y="1428546"/>
                </a:lnTo>
                <a:lnTo>
                  <a:pt x="453719" y="1428762"/>
                </a:lnTo>
                <a:lnTo>
                  <a:pt x="453719" y="1428942"/>
                </a:lnTo>
                <a:lnTo>
                  <a:pt x="453323" y="1429230"/>
                </a:lnTo>
                <a:lnTo>
                  <a:pt x="453323" y="1429519"/>
                </a:lnTo>
                <a:lnTo>
                  <a:pt x="452818" y="1429915"/>
                </a:lnTo>
                <a:lnTo>
                  <a:pt x="452529" y="1429915"/>
                </a:lnTo>
                <a:lnTo>
                  <a:pt x="452025" y="1429519"/>
                </a:lnTo>
                <a:lnTo>
                  <a:pt x="452025" y="1429122"/>
                </a:lnTo>
                <a:lnTo>
                  <a:pt x="452421" y="1428906"/>
                </a:lnTo>
                <a:lnTo>
                  <a:pt x="452421" y="1428618"/>
                </a:lnTo>
                <a:lnTo>
                  <a:pt x="451916" y="1428113"/>
                </a:lnTo>
                <a:lnTo>
                  <a:pt x="451340" y="1428113"/>
                </a:lnTo>
                <a:lnTo>
                  <a:pt x="450618" y="1428618"/>
                </a:lnTo>
                <a:lnTo>
                  <a:pt x="450330" y="1428618"/>
                </a:lnTo>
                <a:lnTo>
                  <a:pt x="449933" y="1428906"/>
                </a:lnTo>
                <a:lnTo>
                  <a:pt x="449320" y="1428906"/>
                </a:lnTo>
                <a:lnTo>
                  <a:pt x="449140" y="1429014"/>
                </a:lnTo>
                <a:lnTo>
                  <a:pt x="449032" y="1430204"/>
                </a:lnTo>
                <a:lnTo>
                  <a:pt x="449537" y="1430708"/>
                </a:lnTo>
                <a:lnTo>
                  <a:pt x="449825" y="1430708"/>
                </a:lnTo>
                <a:lnTo>
                  <a:pt x="450618" y="1431501"/>
                </a:lnTo>
                <a:lnTo>
                  <a:pt x="450546" y="1433015"/>
                </a:lnTo>
                <a:lnTo>
                  <a:pt x="450943" y="1433303"/>
                </a:lnTo>
                <a:lnTo>
                  <a:pt x="450835" y="1434204"/>
                </a:lnTo>
                <a:lnTo>
                  <a:pt x="450546" y="1434384"/>
                </a:lnTo>
                <a:lnTo>
                  <a:pt x="450546" y="1434709"/>
                </a:lnTo>
                <a:lnTo>
                  <a:pt x="450041" y="1435105"/>
                </a:lnTo>
                <a:lnTo>
                  <a:pt x="449645" y="1435105"/>
                </a:lnTo>
                <a:lnTo>
                  <a:pt x="448852" y="1435790"/>
                </a:lnTo>
                <a:lnTo>
                  <a:pt x="448852" y="1436114"/>
                </a:lnTo>
                <a:lnTo>
                  <a:pt x="448635" y="1436294"/>
                </a:lnTo>
                <a:lnTo>
                  <a:pt x="448239" y="1436294"/>
                </a:lnTo>
                <a:lnTo>
                  <a:pt x="447157" y="1437195"/>
                </a:lnTo>
                <a:lnTo>
                  <a:pt x="447157" y="1437448"/>
                </a:lnTo>
                <a:lnTo>
                  <a:pt x="446760" y="1437736"/>
                </a:lnTo>
                <a:lnTo>
                  <a:pt x="446760" y="1438349"/>
                </a:lnTo>
                <a:lnTo>
                  <a:pt x="446255" y="1438745"/>
                </a:lnTo>
                <a:lnTo>
                  <a:pt x="445967" y="1438745"/>
                </a:lnTo>
                <a:lnTo>
                  <a:pt x="445751" y="1438961"/>
                </a:lnTo>
                <a:lnTo>
                  <a:pt x="445751" y="1439250"/>
                </a:lnTo>
                <a:lnTo>
                  <a:pt x="445354" y="1439430"/>
                </a:lnTo>
                <a:lnTo>
                  <a:pt x="445354" y="1440655"/>
                </a:lnTo>
                <a:lnTo>
                  <a:pt x="444957" y="1440944"/>
                </a:lnTo>
                <a:lnTo>
                  <a:pt x="445246" y="1441232"/>
                </a:lnTo>
                <a:lnTo>
                  <a:pt x="445246" y="1441845"/>
                </a:lnTo>
                <a:lnTo>
                  <a:pt x="445859" y="1442457"/>
                </a:lnTo>
                <a:lnTo>
                  <a:pt x="445859" y="1442746"/>
                </a:lnTo>
                <a:lnTo>
                  <a:pt x="446363" y="1443250"/>
                </a:lnTo>
                <a:lnTo>
                  <a:pt x="446652" y="1443250"/>
                </a:lnTo>
                <a:lnTo>
                  <a:pt x="447445" y="1444043"/>
                </a:lnTo>
                <a:lnTo>
                  <a:pt x="447337" y="1445521"/>
                </a:lnTo>
                <a:lnTo>
                  <a:pt x="447265" y="1445629"/>
                </a:lnTo>
                <a:lnTo>
                  <a:pt x="446868" y="1445629"/>
                </a:lnTo>
                <a:lnTo>
                  <a:pt x="446544" y="1445953"/>
                </a:lnTo>
                <a:lnTo>
                  <a:pt x="446255" y="1445953"/>
                </a:lnTo>
                <a:lnTo>
                  <a:pt x="445859" y="1446241"/>
                </a:lnTo>
                <a:lnTo>
                  <a:pt x="445570" y="1446133"/>
                </a:lnTo>
                <a:lnTo>
                  <a:pt x="445246" y="1446458"/>
                </a:lnTo>
                <a:lnTo>
                  <a:pt x="444849" y="1446458"/>
                </a:lnTo>
                <a:lnTo>
                  <a:pt x="444561" y="1446746"/>
                </a:lnTo>
                <a:lnTo>
                  <a:pt x="443262" y="1446638"/>
                </a:lnTo>
                <a:lnTo>
                  <a:pt x="442253" y="1447539"/>
                </a:lnTo>
                <a:lnTo>
                  <a:pt x="441856" y="1447539"/>
                </a:lnTo>
                <a:lnTo>
                  <a:pt x="441351" y="1447935"/>
                </a:lnTo>
                <a:lnTo>
                  <a:pt x="441351" y="1448260"/>
                </a:lnTo>
                <a:lnTo>
                  <a:pt x="440378" y="1449053"/>
                </a:lnTo>
                <a:lnTo>
                  <a:pt x="440378" y="1449341"/>
                </a:lnTo>
                <a:lnTo>
                  <a:pt x="439981" y="1449629"/>
                </a:lnTo>
                <a:lnTo>
                  <a:pt x="439981" y="1449954"/>
                </a:lnTo>
                <a:lnTo>
                  <a:pt x="439657" y="1450242"/>
                </a:lnTo>
                <a:lnTo>
                  <a:pt x="439657" y="1450566"/>
                </a:lnTo>
                <a:lnTo>
                  <a:pt x="439260" y="1450747"/>
                </a:lnTo>
                <a:lnTo>
                  <a:pt x="439260" y="1451071"/>
                </a:lnTo>
                <a:lnTo>
                  <a:pt x="438972" y="1451359"/>
                </a:lnTo>
                <a:lnTo>
                  <a:pt x="438972" y="1451648"/>
                </a:lnTo>
                <a:lnTo>
                  <a:pt x="438791" y="1451864"/>
                </a:lnTo>
                <a:lnTo>
                  <a:pt x="438467" y="1451756"/>
                </a:lnTo>
                <a:lnTo>
                  <a:pt x="438286" y="1451648"/>
                </a:lnTo>
                <a:lnTo>
                  <a:pt x="438359" y="1449882"/>
                </a:lnTo>
                <a:lnTo>
                  <a:pt x="438178" y="1449773"/>
                </a:lnTo>
                <a:lnTo>
                  <a:pt x="437890" y="1449665"/>
                </a:lnTo>
                <a:lnTo>
                  <a:pt x="437782" y="1449593"/>
                </a:lnTo>
                <a:lnTo>
                  <a:pt x="437782" y="1449269"/>
                </a:lnTo>
                <a:lnTo>
                  <a:pt x="438070" y="1448981"/>
                </a:lnTo>
                <a:lnTo>
                  <a:pt x="438070" y="1448656"/>
                </a:lnTo>
                <a:lnTo>
                  <a:pt x="437673" y="1448188"/>
                </a:lnTo>
                <a:lnTo>
                  <a:pt x="437277" y="1448188"/>
                </a:lnTo>
                <a:lnTo>
                  <a:pt x="436988" y="1447863"/>
                </a:lnTo>
                <a:lnTo>
                  <a:pt x="436664" y="1447863"/>
                </a:lnTo>
                <a:lnTo>
                  <a:pt x="436375" y="1447575"/>
                </a:lnTo>
                <a:lnTo>
                  <a:pt x="435979" y="1447863"/>
                </a:lnTo>
                <a:lnTo>
                  <a:pt x="435690" y="1447863"/>
                </a:lnTo>
                <a:lnTo>
                  <a:pt x="435185" y="1448260"/>
                </a:lnTo>
                <a:lnTo>
                  <a:pt x="435185" y="1448584"/>
                </a:lnTo>
                <a:lnTo>
                  <a:pt x="433779" y="1449665"/>
                </a:lnTo>
                <a:lnTo>
                  <a:pt x="433779" y="1449990"/>
                </a:lnTo>
                <a:lnTo>
                  <a:pt x="433094" y="1450458"/>
                </a:lnTo>
                <a:lnTo>
                  <a:pt x="433094" y="1450783"/>
                </a:lnTo>
                <a:lnTo>
                  <a:pt x="432986" y="1450963"/>
                </a:lnTo>
                <a:lnTo>
                  <a:pt x="432589" y="1450963"/>
                </a:lnTo>
                <a:lnTo>
                  <a:pt x="432481" y="1451071"/>
                </a:lnTo>
                <a:lnTo>
                  <a:pt x="432409" y="1451972"/>
                </a:lnTo>
                <a:lnTo>
                  <a:pt x="431688" y="1452476"/>
                </a:lnTo>
                <a:lnTo>
                  <a:pt x="431688" y="1452873"/>
                </a:lnTo>
                <a:lnTo>
                  <a:pt x="431183" y="1453269"/>
                </a:lnTo>
                <a:lnTo>
                  <a:pt x="430895" y="1453269"/>
                </a:lnTo>
                <a:lnTo>
                  <a:pt x="430498" y="1453558"/>
                </a:lnTo>
                <a:lnTo>
                  <a:pt x="430209" y="1453450"/>
                </a:lnTo>
                <a:lnTo>
                  <a:pt x="429488" y="1454062"/>
                </a:lnTo>
                <a:lnTo>
                  <a:pt x="429200" y="1454062"/>
                </a:lnTo>
                <a:lnTo>
                  <a:pt x="428983" y="1454170"/>
                </a:lnTo>
                <a:lnTo>
                  <a:pt x="428983" y="1454459"/>
                </a:lnTo>
                <a:lnTo>
                  <a:pt x="428298" y="1455071"/>
                </a:lnTo>
                <a:lnTo>
                  <a:pt x="428298" y="1455648"/>
                </a:lnTo>
                <a:lnTo>
                  <a:pt x="427397" y="1456369"/>
                </a:lnTo>
                <a:lnTo>
                  <a:pt x="427108" y="1456261"/>
                </a:lnTo>
                <a:lnTo>
                  <a:pt x="426387" y="1456873"/>
                </a:lnTo>
                <a:lnTo>
                  <a:pt x="425810" y="1456873"/>
                </a:lnTo>
                <a:lnTo>
                  <a:pt x="424909" y="1457558"/>
                </a:lnTo>
                <a:lnTo>
                  <a:pt x="424909" y="1457883"/>
                </a:lnTo>
                <a:lnTo>
                  <a:pt x="424801" y="1457955"/>
                </a:lnTo>
                <a:lnTo>
                  <a:pt x="424404" y="1457955"/>
                </a:lnTo>
                <a:lnTo>
                  <a:pt x="423827" y="1457378"/>
                </a:lnTo>
                <a:lnTo>
                  <a:pt x="423611" y="1457450"/>
                </a:lnTo>
                <a:lnTo>
                  <a:pt x="423611" y="1458063"/>
                </a:lnTo>
                <a:lnTo>
                  <a:pt x="424116" y="1458567"/>
                </a:lnTo>
                <a:lnTo>
                  <a:pt x="424729" y="1458567"/>
                </a:lnTo>
                <a:lnTo>
                  <a:pt x="424909" y="1458747"/>
                </a:lnTo>
                <a:lnTo>
                  <a:pt x="424801" y="1459937"/>
                </a:lnTo>
                <a:lnTo>
                  <a:pt x="424512" y="1460153"/>
                </a:lnTo>
                <a:lnTo>
                  <a:pt x="424512" y="1460441"/>
                </a:lnTo>
                <a:lnTo>
                  <a:pt x="423394" y="1461342"/>
                </a:lnTo>
                <a:lnTo>
                  <a:pt x="423394" y="1461667"/>
                </a:lnTo>
                <a:lnTo>
                  <a:pt x="423106" y="1461847"/>
                </a:lnTo>
                <a:lnTo>
                  <a:pt x="423106" y="1462135"/>
                </a:lnTo>
                <a:lnTo>
                  <a:pt x="422709" y="1462460"/>
                </a:lnTo>
                <a:lnTo>
                  <a:pt x="422709" y="1462748"/>
                </a:lnTo>
                <a:lnTo>
                  <a:pt x="422024" y="1463361"/>
                </a:lnTo>
                <a:lnTo>
                  <a:pt x="422024" y="1463649"/>
                </a:lnTo>
                <a:lnTo>
                  <a:pt x="420798" y="1464658"/>
                </a:lnTo>
                <a:lnTo>
                  <a:pt x="420510" y="1464550"/>
                </a:lnTo>
                <a:lnTo>
                  <a:pt x="420330" y="1464766"/>
                </a:lnTo>
                <a:lnTo>
                  <a:pt x="420330" y="1465055"/>
                </a:lnTo>
                <a:lnTo>
                  <a:pt x="420005" y="1465343"/>
                </a:lnTo>
                <a:lnTo>
                  <a:pt x="419933" y="1465956"/>
                </a:lnTo>
                <a:lnTo>
                  <a:pt x="419825" y="1466064"/>
                </a:lnTo>
                <a:lnTo>
                  <a:pt x="419428" y="1466064"/>
                </a:lnTo>
                <a:lnTo>
                  <a:pt x="419104" y="1466352"/>
                </a:lnTo>
                <a:lnTo>
                  <a:pt x="418815" y="1466244"/>
                </a:lnTo>
                <a:lnTo>
                  <a:pt x="417229" y="1467541"/>
                </a:lnTo>
                <a:lnTo>
                  <a:pt x="417229" y="1467830"/>
                </a:lnTo>
                <a:lnTo>
                  <a:pt x="416904" y="1468154"/>
                </a:lnTo>
                <a:lnTo>
                  <a:pt x="416904" y="1468731"/>
                </a:lnTo>
                <a:lnTo>
                  <a:pt x="416507" y="1469055"/>
                </a:lnTo>
                <a:lnTo>
                  <a:pt x="416507" y="1469235"/>
                </a:lnTo>
                <a:lnTo>
                  <a:pt x="414849" y="1470749"/>
                </a:lnTo>
                <a:lnTo>
                  <a:pt x="414849" y="1470929"/>
                </a:lnTo>
                <a:lnTo>
                  <a:pt x="413947" y="1471650"/>
                </a:lnTo>
                <a:lnTo>
                  <a:pt x="413046" y="1471650"/>
                </a:lnTo>
                <a:lnTo>
                  <a:pt x="412541" y="1471145"/>
                </a:lnTo>
                <a:lnTo>
                  <a:pt x="412541" y="1470028"/>
                </a:lnTo>
                <a:lnTo>
                  <a:pt x="412433" y="1469848"/>
                </a:lnTo>
                <a:lnTo>
                  <a:pt x="411748" y="1469848"/>
                </a:lnTo>
                <a:lnTo>
                  <a:pt x="411459" y="1470028"/>
                </a:lnTo>
                <a:lnTo>
                  <a:pt x="411135" y="1470028"/>
                </a:lnTo>
                <a:lnTo>
                  <a:pt x="410450" y="1470641"/>
                </a:lnTo>
                <a:lnTo>
                  <a:pt x="410053" y="1470533"/>
                </a:lnTo>
                <a:lnTo>
                  <a:pt x="409728" y="1470857"/>
                </a:lnTo>
                <a:lnTo>
                  <a:pt x="409440" y="1470857"/>
                </a:lnTo>
                <a:lnTo>
                  <a:pt x="408539" y="1471542"/>
                </a:lnTo>
                <a:lnTo>
                  <a:pt x="408539" y="1471866"/>
                </a:lnTo>
                <a:lnTo>
                  <a:pt x="406844" y="1473236"/>
                </a:lnTo>
                <a:lnTo>
                  <a:pt x="406844" y="1473848"/>
                </a:lnTo>
                <a:lnTo>
                  <a:pt x="406447" y="1474137"/>
                </a:lnTo>
                <a:lnTo>
                  <a:pt x="406447" y="1474749"/>
                </a:lnTo>
                <a:lnTo>
                  <a:pt x="405762" y="1475254"/>
                </a:lnTo>
                <a:lnTo>
                  <a:pt x="405762" y="1475542"/>
                </a:lnTo>
                <a:lnTo>
                  <a:pt x="405077" y="1476155"/>
                </a:lnTo>
                <a:lnTo>
                  <a:pt x="405077" y="1476732"/>
                </a:lnTo>
                <a:lnTo>
                  <a:pt x="404680" y="1477056"/>
                </a:lnTo>
                <a:lnTo>
                  <a:pt x="404680" y="1477344"/>
                </a:lnTo>
                <a:lnTo>
                  <a:pt x="403959" y="1477849"/>
                </a:lnTo>
                <a:lnTo>
                  <a:pt x="403959" y="1478137"/>
                </a:lnTo>
                <a:lnTo>
                  <a:pt x="403454" y="1478642"/>
                </a:lnTo>
                <a:lnTo>
                  <a:pt x="403166" y="1478534"/>
                </a:lnTo>
                <a:lnTo>
                  <a:pt x="400786" y="1480552"/>
                </a:lnTo>
                <a:lnTo>
                  <a:pt x="399776" y="1480552"/>
                </a:lnTo>
                <a:lnTo>
                  <a:pt x="399488" y="1480155"/>
                </a:lnTo>
                <a:lnTo>
                  <a:pt x="398478" y="1480155"/>
                </a:lnTo>
                <a:lnTo>
                  <a:pt x="397685" y="1480840"/>
                </a:lnTo>
                <a:lnTo>
                  <a:pt x="397577" y="1481741"/>
                </a:lnTo>
                <a:lnTo>
                  <a:pt x="397108" y="1482138"/>
                </a:lnTo>
                <a:lnTo>
                  <a:pt x="396784" y="1482138"/>
                </a:lnTo>
                <a:lnTo>
                  <a:pt x="396495" y="1481849"/>
                </a:lnTo>
                <a:lnTo>
                  <a:pt x="396098" y="1481741"/>
                </a:lnTo>
                <a:lnTo>
                  <a:pt x="395990" y="1481633"/>
                </a:lnTo>
                <a:lnTo>
                  <a:pt x="395990" y="1481345"/>
                </a:lnTo>
                <a:lnTo>
                  <a:pt x="394909" y="1480228"/>
                </a:lnTo>
                <a:lnTo>
                  <a:pt x="394620" y="1480228"/>
                </a:lnTo>
                <a:lnTo>
                  <a:pt x="394043" y="1479651"/>
                </a:lnTo>
                <a:lnTo>
                  <a:pt x="391339" y="1479435"/>
                </a:lnTo>
                <a:lnTo>
                  <a:pt x="391014" y="1479146"/>
                </a:lnTo>
                <a:lnTo>
                  <a:pt x="390437" y="1479146"/>
                </a:lnTo>
                <a:lnTo>
                  <a:pt x="389933" y="1479543"/>
                </a:lnTo>
                <a:lnTo>
                  <a:pt x="389824" y="1479831"/>
                </a:lnTo>
                <a:lnTo>
                  <a:pt x="391231" y="1481237"/>
                </a:lnTo>
                <a:lnTo>
                  <a:pt x="392925" y="1481345"/>
                </a:lnTo>
                <a:lnTo>
                  <a:pt x="393827" y="1482210"/>
                </a:lnTo>
                <a:lnTo>
                  <a:pt x="394223" y="1482210"/>
                </a:lnTo>
                <a:lnTo>
                  <a:pt x="394512" y="1482642"/>
                </a:lnTo>
                <a:lnTo>
                  <a:pt x="394800" y="1482642"/>
                </a:lnTo>
                <a:lnTo>
                  <a:pt x="395125" y="1482931"/>
                </a:lnTo>
                <a:lnTo>
                  <a:pt x="396098" y="1483039"/>
                </a:lnTo>
                <a:lnTo>
                  <a:pt x="396207" y="1483111"/>
                </a:lnTo>
                <a:lnTo>
                  <a:pt x="396207" y="1483723"/>
                </a:lnTo>
                <a:lnTo>
                  <a:pt x="395918" y="1484012"/>
                </a:lnTo>
                <a:lnTo>
                  <a:pt x="395810" y="1484624"/>
                </a:lnTo>
                <a:lnTo>
                  <a:pt x="395522" y="1484913"/>
                </a:lnTo>
                <a:lnTo>
                  <a:pt x="395522" y="1485129"/>
                </a:lnTo>
                <a:lnTo>
                  <a:pt x="395125" y="1485417"/>
                </a:lnTo>
                <a:lnTo>
                  <a:pt x="395125" y="1485994"/>
                </a:lnTo>
                <a:lnTo>
                  <a:pt x="394800" y="1486318"/>
                </a:lnTo>
                <a:lnTo>
                  <a:pt x="394728" y="1486607"/>
                </a:lnTo>
                <a:lnTo>
                  <a:pt x="394115" y="1487111"/>
                </a:lnTo>
                <a:lnTo>
                  <a:pt x="394007" y="1487400"/>
                </a:lnTo>
                <a:lnTo>
                  <a:pt x="393719" y="1487724"/>
                </a:lnTo>
                <a:lnTo>
                  <a:pt x="393719" y="1488301"/>
                </a:lnTo>
                <a:lnTo>
                  <a:pt x="393322" y="1488625"/>
                </a:lnTo>
                <a:lnTo>
                  <a:pt x="393322" y="1488913"/>
                </a:lnTo>
                <a:lnTo>
                  <a:pt x="391339" y="1490607"/>
                </a:lnTo>
                <a:lnTo>
                  <a:pt x="391231" y="1490895"/>
                </a:lnTo>
                <a:lnTo>
                  <a:pt x="390906" y="1491112"/>
                </a:lnTo>
                <a:lnTo>
                  <a:pt x="390906" y="1492013"/>
                </a:lnTo>
                <a:lnTo>
                  <a:pt x="390509" y="1492301"/>
                </a:lnTo>
                <a:lnTo>
                  <a:pt x="390509" y="1493202"/>
                </a:lnTo>
                <a:lnTo>
                  <a:pt x="390113" y="1493490"/>
                </a:lnTo>
                <a:lnTo>
                  <a:pt x="390113" y="1494103"/>
                </a:lnTo>
                <a:lnTo>
                  <a:pt x="389824" y="1494391"/>
                </a:lnTo>
                <a:lnTo>
                  <a:pt x="389716" y="1494608"/>
                </a:lnTo>
                <a:lnTo>
                  <a:pt x="389428" y="1494896"/>
                </a:lnTo>
                <a:lnTo>
                  <a:pt x="389428" y="1495184"/>
                </a:lnTo>
                <a:lnTo>
                  <a:pt x="386651" y="1497491"/>
                </a:lnTo>
                <a:lnTo>
                  <a:pt x="386651" y="1497779"/>
                </a:lnTo>
                <a:lnTo>
                  <a:pt x="386435" y="1497887"/>
                </a:lnTo>
                <a:lnTo>
                  <a:pt x="386146" y="1497887"/>
                </a:lnTo>
                <a:lnTo>
                  <a:pt x="386038" y="1497995"/>
                </a:lnTo>
                <a:lnTo>
                  <a:pt x="385930" y="1498608"/>
                </a:lnTo>
                <a:lnTo>
                  <a:pt x="385642" y="1498896"/>
                </a:lnTo>
                <a:lnTo>
                  <a:pt x="385533" y="1499509"/>
                </a:lnTo>
                <a:lnTo>
                  <a:pt x="385245" y="1499797"/>
                </a:lnTo>
                <a:lnTo>
                  <a:pt x="385245" y="1500086"/>
                </a:lnTo>
                <a:lnTo>
                  <a:pt x="384848" y="1500302"/>
                </a:lnTo>
                <a:lnTo>
                  <a:pt x="384848" y="1501491"/>
                </a:lnTo>
                <a:lnTo>
                  <a:pt x="384632" y="1501671"/>
                </a:lnTo>
                <a:lnTo>
                  <a:pt x="384344" y="1501671"/>
                </a:lnTo>
                <a:lnTo>
                  <a:pt x="384163" y="1501780"/>
                </a:lnTo>
                <a:lnTo>
                  <a:pt x="384163" y="1502104"/>
                </a:lnTo>
                <a:lnTo>
                  <a:pt x="383658" y="1502500"/>
                </a:lnTo>
                <a:lnTo>
                  <a:pt x="383334" y="1502500"/>
                </a:lnTo>
                <a:lnTo>
                  <a:pt x="382937" y="1502789"/>
                </a:lnTo>
                <a:lnTo>
                  <a:pt x="382360" y="1502681"/>
                </a:lnTo>
                <a:lnTo>
                  <a:pt x="382144" y="1502897"/>
                </a:lnTo>
                <a:lnTo>
                  <a:pt x="382072" y="1504375"/>
                </a:lnTo>
                <a:lnTo>
                  <a:pt x="381062" y="1505203"/>
                </a:lnTo>
                <a:lnTo>
                  <a:pt x="381062" y="1505492"/>
                </a:lnTo>
                <a:lnTo>
                  <a:pt x="380161" y="1506213"/>
                </a:lnTo>
                <a:lnTo>
                  <a:pt x="379872" y="1506213"/>
                </a:lnTo>
                <a:lnTo>
                  <a:pt x="379187" y="1506681"/>
                </a:lnTo>
                <a:lnTo>
                  <a:pt x="378863" y="1506681"/>
                </a:lnTo>
                <a:lnTo>
                  <a:pt x="378682" y="1506897"/>
                </a:lnTo>
                <a:lnTo>
                  <a:pt x="378682" y="1507474"/>
                </a:lnTo>
                <a:lnTo>
                  <a:pt x="378466" y="1507582"/>
                </a:lnTo>
                <a:lnTo>
                  <a:pt x="378178" y="1507582"/>
                </a:lnTo>
                <a:lnTo>
                  <a:pt x="377853" y="1507294"/>
                </a:lnTo>
                <a:lnTo>
                  <a:pt x="377456" y="1507474"/>
                </a:lnTo>
                <a:lnTo>
                  <a:pt x="376879" y="1507474"/>
                </a:lnTo>
                <a:lnTo>
                  <a:pt x="375978" y="1508195"/>
                </a:lnTo>
                <a:lnTo>
                  <a:pt x="375978" y="1509060"/>
                </a:lnTo>
                <a:lnTo>
                  <a:pt x="375581" y="1509384"/>
                </a:lnTo>
                <a:lnTo>
                  <a:pt x="375581" y="1509672"/>
                </a:lnTo>
                <a:lnTo>
                  <a:pt x="374896" y="1510177"/>
                </a:lnTo>
                <a:lnTo>
                  <a:pt x="374896" y="1510465"/>
                </a:lnTo>
                <a:lnTo>
                  <a:pt x="373995" y="1511186"/>
                </a:lnTo>
                <a:lnTo>
                  <a:pt x="373382" y="1511186"/>
                </a:lnTo>
                <a:lnTo>
                  <a:pt x="371290" y="1512880"/>
                </a:lnTo>
                <a:lnTo>
                  <a:pt x="369704" y="1512772"/>
                </a:lnTo>
                <a:lnTo>
                  <a:pt x="368514" y="1513781"/>
                </a:lnTo>
                <a:lnTo>
                  <a:pt x="368406" y="1514069"/>
                </a:lnTo>
                <a:lnTo>
                  <a:pt x="367901" y="1514466"/>
                </a:lnTo>
                <a:lnTo>
                  <a:pt x="367613" y="1514466"/>
                </a:lnTo>
                <a:lnTo>
                  <a:pt x="367324" y="1514682"/>
                </a:lnTo>
                <a:lnTo>
                  <a:pt x="366927" y="1514682"/>
                </a:lnTo>
                <a:lnTo>
                  <a:pt x="366603" y="1514970"/>
                </a:lnTo>
                <a:lnTo>
                  <a:pt x="366314" y="1514970"/>
                </a:lnTo>
                <a:lnTo>
                  <a:pt x="366098" y="1515078"/>
                </a:lnTo>
                <a:lnTo>
                  <a:pt x="366098" y="1515367"/>
                </a:lnTo>
                <a:lnTo>
                  <a:pt x="365125" y="1516268"/>
                </a:lnTo>
                <a:lnTo>
                  <a:pt x="365016" y="1516448"/>
                </a:lnTo>
                <a:lnTo>
                  <a:pt x="364908" y="1516664"/>
                </a:lnTo>
                <a:lnTo>
                  <a:pt x="363935" y="1516556"/>
                </a:lnTo>
                <a:lnTo>
                  <a:pt x="363538" y="1516881"/>
                </a:lnTo>
                <a:lnTo>
                  <a:pt x="363213" y="1516881"/>
                </a:lnTo>
                <a:lnTo>
                  <a:pt x="362528" y="1517457"/>
                </a:lnTo>
                <a:lnTo>
                  <a:pt x="362240" y="1517457"/>
                </a:lnTo>
                <a:lnTo>
                  <a:pt x="361843" y="1517673"/>
                </a:lnTo>
                <a:lnTo>
                  <a:pt x="361230" y="1517673"/>
                </a:lnTo>
                <a:lnTo>
                  <a:pt x="360545" y="1518142"/>
                </a:lnTo>
                <a:lnTo>
                  <a:pt x="360221" y="1518142"/>
                </a:lnTo>
                <a:lnTo>
                  <a:pt x="359824" y="1518466"/>
                </a:lnTo>
                <a:lnTo>
                  <a:pt x="359536" y="1518466"/>
                </a:lnTo>
                <a:lnTo>
                  <a:pt x="358814" y="1519043"/>
                </a:lnTo>
                <a:lnTo>
                  <a:pt x="358526" y="1518971"/>
                </a:lnTo>
                <a:lnTo>
                  <a:pt x="357336" y="1519944"/>
                </a:lnTo>
                <a:lnTo>
                  <a:pt x="357336" y="1520268"/>
                </a:lnTo>
                <a:lnTo>
                  <a:pt x="357120" y="1520340"/>
                </a:lnTo>
                <a:lnTo>
                  <a:pt x="356435" y="1520340"/>
                </a:lnTo>
                <a:lnTo>
                  <a:pt x="356146" y="1520052"/>
                </a:lnTo>
                <a:lnTo>
                  <a:pt x="355822" y="1520052"/>
                </a:lnTo>
                <a:lnTo>
                  <a:pt x="355353" y="1519547"/>
                </a:lnTo>
                <a:lnTo>
                  <a:pt x="355425" y="1518358"/>
                </a:lnTo>
                <a:lnTo>
                  <a:pt x="355749" y="1518178"/>
                </a:lnTo>
                <a:lnTo>
                  <a:pt x="355749" y="1517745"/>
                </a:lnTo>
                <a:lnTo>
                  <a:pt x="355425" y="1517457"/>
                </a:lnTo>
                <a:lnTo>
                  <a:pt x="355533" y="1516268"/>
                </a:lnTo>
                <a:lnTo>
                  <a:pt x="355245" y="1515943"/>
                </a:lnTo>
                <a:lnTo>
                  <a:pt x="355245" y="1515367"/>
                </a:lnTo>
                <a:lnTo>
                  <a:pt x="354127" y="1514250"/>
                </a:lnTo>
                <a:lnTo>
                  <a:pt x="352829" y="1514250"/>
                </a:lnTo>
                <a:lnTo>
                  <a:pt x="352540" y="1513961"/>
                </a:lnTo>
                <a:lnTo>
                  <a:pt x="352252" y="1513853"/>
                </a:lnTo>
                <a:lnTo>
                  <a:pt x="351927" y="1513565"/>
                </a:lnTo>
                <a:lnTo>
                  <a:pt x="350954" y="1513565"/>
                </a:lnTo>
                <a:lnTo>
                  <a:pt x="350629" y="1513240"/>
                </a:lnTo>
                <a:lnTo>
                  <a:pt x="347925" y="1513060"/>
                </a:lnTo>
                <a:lnTo>
                  <a:pt x="347240" y="1512267"/>
                </a:lnTo>
                <a:lnTo>
                  <a:pt x="347240" y="1511943"/>
                </a:lnTo>
                <a:lnTo>
                  <a:pt x="345257" y="1509961"/>
                </a:lnTo>
                <a:lnTo>
                  <a:pt x="344860" y="1509961"/>
                </a:lnTo>
                <a:lnTo>
                  <a:pt x="344355" y="1510357"/>
                </a:lnTo>
                <a:lnTo>
                  <a:pt x="344355" y="1510646"/>
                </a:lnTo>
                <a:lnTo>
                  <a:pt x="344067" y="1510970"/>
                </a:lnTo>
                <a:lnTo>
                  <a:pt x="343958" y="1512051"/>
                </a:lnTo>
                <a:lnTo>
                  <a:pt x="343454" y="1512556"/>
                </a:lnTo>
                <a:lnTo>
                  <a:pt x="343057" y="1512448"/>
                </a:lnTo>
                <a:lnTo>
                  <a:pt x="342660" y="1512051"/>
                </a:lnTo>
                <a:lnTo>
                  <a:pt x="342660" y="1511186"/>
                </a:lnTo>
                <a:lnTo>
                  <a:pt x="342372" y="1510862"/>
                </a:lnTo>
                <a:lnTo>
                  <a:pt x="342372" y="1510573"/>
                </a:lnTo>
                <a:lnTo>
                  <a:pt x="342047" y="1510249"/>
                </a:lnTo>
                <a:lnTo>
                  <a:pt x="342047" y="1509961"/>
                </a:lnTo>
                <a:lnTo>
                  <a:pt x="341470" y="1509276"/>
                </a:lnTo>
                <a:lnTo>
                  <a:pt x="341543" y="1508375"/>
                </a:lnTo>
                <a:lnTo>
                  <a:pt x="340280" y="1507186"/>
                </a:lnTo>
                <a:lnTo>
                  <a:pt x="340353" y="1505672"/>
                </a:lnTo>
                <a:lnTo>
                  <a:pt x="340677" y="1505384"/>
                </a:lnTo>
                <a:lnTo>
                  <a:pt x="340749" y="1505059"/>
                </a:lnTo>
                <a:lnTo>
                  <a:pt x="340857" y="1504951"/>
                </a:lnTo>
                <a:lnTo>
                  <a:pt x="341867" y="1504951"/>
                </a:lnTo>
                <a:lnTo>
                  <a:pt x="342047" y="1504879"/>
                </a:lnTo>
                <a:lnTo>
                  <a:pt x="342047" y="1504555"/>
                </a:lnTo>
                <a:lnTo>
                  <a:pt x="343057" y="1503762"/>
                </a:lnTo>
                <a:lnTo>
                  <a:pt x="343129" y="1503474"/>
                </a:lnTo>
                <a:lnTo>
                  <a:pt x="343454" y="1503185"/>
                </a:lnTo>
                <a:lnTo>
                  <a:pt x="343562" y="1500770"/>
                </a:lnTo>
                <a:lnTo>
                  <a:pt x="343958" y="1500482"/>
                </a:lnTo>
                <a:lnTo>
                  <a:pt x="343958" y="1500266"/>
                </a:lnTo>
                <a:lnTo>
                  <a:pt x="345653" y="1498896"/>
                </a:lnTo>
                <a:lnTo>
                  <a:pt x="345653" y="1498284"/>
                </a:lnTo>
                <a:lnTo>
                  <a:pt x="346050" y="1497959"/>
                </a:lnTo>
                <a:lnTo>
                  <a:pt x="346050" y="1497094"/>
                </a:lnTo>
                <a:lnTo>
                  <a:pt x="346446" y="1496770"/>
                </a:lnTo>
                <a:lnTo>
                  <a:pt x="346446" y="1496482"/>
                </a:lnTo>
                <a:lnTo>
                  <a:pt x="346230" y="1496374"/>
                </a:lnTo>
                <a:lnTo>
                  <a:pt x="345653" y="1496301"/>
                </a:lnTo>
                <a:lnTo>
                  <a:pt x="345437" y="1496482"/>
                </a:lnTo>
                <a:lnTo>
                  <a:pt x="345437" y="1496770"/>
                </a:lnTo>
                <a:lnTo>
                  <a:pt x="345257" y="1496878"/>
                </a:lnTo>
                <a:lnTo>
                  <a:pt x="344644" y="1496770"/>
                </a:lnTo>
                <a:lnTo>
                  <a:pt x="344139" y="1497275"/>
                </a:lnTo>
                <a:lnTo>
                  <a:pt x="344067" y="1497599"/>
                </a:lnTo>
                <a:lnTo>
                  <a:pt x="343454" y="1498067"/>
                </a:lnTo>
                <a:lnTo>
                  <a:pt x="343345" y="1498392"/>
                </a:lnTo>
                <a:lnTo>
                  <a:pt x="343273" y="1498572"/>
                </a:lnTo>
                <a:lnTo>
                  <a:pt x="342841" y="1498572"/>
                </a:lnTo>
                <a:lnTo>
                  <a:pt x="342372" y="1498968"/>
                </a:lnTo>
                <a:lnTo>
                  <a:pt x="342372" y="1499581"/>
                </a:lnTo>
                <a:lnTo>
                  <a:pt x="341975" y="1499761"/>
                </a:lnTo>
                <a:lnTo>
                  <a:pt x="341975" y="1501275"/>
                </a:lnTo>
                <a:lnTo>
                  <a:pt x="341254" y="1501888"/>
                </a:lnTo>
                <a:lnTo>
                  <a:pt x="341254" y="1502176"/>
                </a:lnTo>
                <a:lnTo>
                  <a:pt x="340857" y="1502392"/>
                </a:lnTo>
                <a:lnTo>
                  <a:pt x="340857" y="1502681"/>
                </a:lnTo>
                <a:lnTo>
                  <a:pt x="340569" y="1502969"/>
                </a:lnTo>
                <a:lnTo>
                  <a:pt x="340569" y="1503329"/>
                </a:lnTo>
                <a:lnTo>
                  <a:pt x="340280" y="1503618"/>
                </a:lnTo>
                <a:lnTo>
                  <a:pt x="340172" y="1504519"/>
                </a:lnTo>
                <a:lnTo>
                  <a:pt x="339884" y="1504807"/>
                </a:lnTo>
                <a:lnTo>
                  <a:pt x="339776" y="1506321"/>
                </a:lnTo>
                <a:lnTo>
                  <a:pt x="339271" y="1506717"/>
                </a:lnTo>
                <a:lnTo>
                  <a:pt x="337973" y="1506609"/>
                </a:lnTo>
                <a:lnTo>
                  <a:pt x="337684" y="1506933"/>
                </a:lnTo>
                <a:lnTo>
                  <a:pt x="337288" y="1506933"/>
                </a:lnTo>
                <a:lnTo>
                  <a:pt x="336999" y="1506609"/>
                </a:lnTo>
                <a:lnTo>
                  <a:pt x="335377" y="1506537"/>
                </a:lnTo>
                <a:lnTo>
                  <a:pt x="335088" y="1506140"/>
                </a:lnTo>
                <a:lnTo>
                  <a:pt x="334691" y="1506140"/>
                </a:lnTo>
                <a:lnTo>
                  <a:pt x="334403" y="1506429"/>
                </a:lnTo>
                <a:lnTo>
                  <a:pt x="333393" y="1506429"/>
                </a:lnTo>
                <a:lnTo>
                  <a:pt x="332889" y="1505924"/>
                </a:lnTo>
                <a:lnTo>
                  <a:pt x="332997" y="1505636"/>
                </a:lnTo>
                <a:lnTo>
                  <a:pt x="332492" y="1505131"/>
                </a:lnTo>
                <a:lnTo>
                  <a:pt x="332203" y="1505131"/>
                </a:lnTo>
                <a:lnTo>
                  <a:pt x="331482" y="1504519"/>
                </a:lnTo>
                <a:lnTo>
                  <a:pt x="331194" y="1504735"/>
                </a:lnTo>
                <a:lnTo>
                  <a:pt x="329896" y="1504735"/>
                </a:lnTo>
                <a:lnTo>
                  <a:pt x="329607" y="1504411"/>
                </a:lnTo>
                <a:lnTo>
                  <a:pt x="328886" y="1504338"/>
                </a:lnTo>
                <a:lnTo>
                  <a:pt x="328598" y="1504014"/>
                </a:lnTo>
                <a:lnTo>
                  <a:pt x="328309" y="1504014"/>
                </a:lnTo>
                <a:lnTo>
                  <a:pt x="327985" y="1503726"/>
                </a:lnTo>
                <a:lnTo>
                  <a:pt x="327588" y="1503726"/>
                </a:lnTo>
                <a:lnTo>
                  <a:pt x="327516" y="1503546"/>
                </a:lnTo>
                <a:lnTo>
                  <a:pt x="327516" y="1503221"/>
                </a:lnTo>
                <a:lnTo>
                  <a:pt x="326723" y="1502428"/>
                </a:lnTo>
                <a:lnTo>
                  <a:pt x="326398" y="1502717"/>
                </a:lnTo>
                <a:lnTo>
                  <a:pt x="325713" y="1502717"/>
                </a:lnTo>
                <a:lnTo>
                  <a:pt x="325316" y="1502248"/>
                </a:lnTo>
                <a:lnTo>
                  <a:pt x="325316" y="1501924"/>
                </a:lnTo>
                <a:lnTo>
                  <a:pt x="325100" y="1501744"/>
                </a:lnTo>
                <a:lnTo>
                  <a:pt x="324415" y="1502320"/>
                </a:lnTo>
                <a:lnTo>
                  <a:pt x="323802" y="1502248"/>
                </a:lnTo>
                <a:lnTo>
                  <a:pt x="323513" y="1501924"/>
                </a:lnTo>
                <a:lnTo>
                  <a:pt x="322504" y="1501924"/>
                </a:lnTo>
                <a:lnTo>
                  <a:pt x="322324" y="1501744"/>
                </a:lnTo>
                <a:lnTo>
                  <a:pt x="322396" y="1501131"/>
                </a:lnTo>
                <a:lnTo>
                  <a:pt x="321602" y="1500338"/>
                </a:lnTo>
                <a:lnTo>
                  <a:pt x="321314" y="1500338"/>
                </a:lnTo>
                <a:lnTo>
                  <a:pt x="320917" y="1500050"/>
                </a:lnTo>
                <a:lnTo>
                  <a:pt x="320593" y="1500050"/>
                </a:lnTo>
                <a:lnTo>
                  <a:pt x="320304" y="1499725"/>
                </a:lnTo>
                <a:lnTo>
                  <a:pt x="319619" y="1499653"/>
                </a:lnTo>
                <a:lnTo>
                  <a:pt x="319295" y="1499329"/>
                </a:lnTo>
                <a:lnTo>
                  <a:pt x="319006" y="1499329"/>
                </a:lnTo>
                <a:lnTo>
                  <a:pt x="318718" y="1499041"/>
                </a:lnTo>
                <a:lnTo>
                  <a:pt x="317708" y="1498932"/>
                </a:lnTo>
                <a:lnTo>
                  <a:pt x="317420" y="1499257"/>
                </a:lnTo>
                <a:lnTo>
                  <a:pt x="315112" y="1499149"/>
                </a:lnTo>
                <a:lnTo>
                  <a:pt x="314823" y="1498860"/>
                </a:lnTo>
                <a:lnTo>
                  <a:pt x="314427" y="1498752"/>
                </a:lnTo>
                <a:lnTo>
                  <a:pt x="314319" y="1498644"/>
                </a:lnTo>
                <a:lnTo>
                  <a:pt x="314319" y="1498031"/>
                </a:lnTo>
                <a:lnTo>
                  <a:pt x="314030" y="1497743"/>
                </a:lnTo>
                <a:lnTo>
                  <a:pt x="314102" y="1496842"/>
                </a:lnTo>
                <a:lnTo>
                  <a:pt x="313922" y="1496662"/>
                </a:lnTo>
                <a:lnTo>
                  <a:pt x="313597" y="1496662"/>
                </a:lnTo>
                <a:lnTo>
                  <a:pt x="312011" y="1495040"/>
                </a:lnTo>
                <a:lnTo>
                  <a:pt x="311722" y="1495040"/>
                </a:lnTo>
                <a:lnTo>
                  <a:pt x="311434" y="1494752"/>
                </a:lnTo>
                <a:lnTo>
                  <a:pt x="311109" y="1494752"/>
                </a:lnTo>
                <a:lnTo>
                  <a:pt x="310605" y="1494247"/>
                </a:lnTo>
                <a:lnTo>
                  <a:pt x="310605" y="1493959"/>
                </a:lnTo>
                <a:lnTo>
                  <a:pt x="310316" y="1493671"/>
                </a:lnTo>
                <a:lnTo>
                  <a:pt x="310316" y="1493346"/>
                </a:lnTo>
                <a:lnTo>
                  <a:pt x="309811" y="1492842"/>
                </a:lnTo>
                <a:lnTo>
                  <a:pt x="308910" y="1492842"/>
                </a:lnTo>
                <a:lnTo>
                  <a:pt x="308441" y="1492373"/>
                </a:lnTo>
                <a:lnTo>
                  <a:pt x="308441" y="1492049"/>
                </a:lnTo>
                <a:lnTo>
                  <a:pt x="308117" y="1491760"/>
                </a:lnTo>
                <a:lnTo>
                  <a:pt x="308117" y="1491436"/>
                </a:lnTo>
                <a:lnTo>
                  <a:pt x="307828" y="1491148"/>
                </a:lnTo>
                <a:lnTo>
                  <a:pt x="307828" y="1490571"/>
                </a:lnTo>
                <a:lnTo>
                  <a:pt x="307540" y="1490139"/>
                </a:lnTo>
                <a:lnTo>
                  <a:pt x="307612" y="1489670"/>
                </a:lnTo>
                <a:lnTo>
                  <a:pt x="307323" y="1489274"/>
                </a:lnTo>
                <a:lnTo>
                  <a:pt x="307323" y="1489057"/>
                </a:lnTo>
                <a:lnTo>
                  <a:pt x="306530" y="1488264"/>
                </a:lnTo>
                <a:lnTo>
                  <a:pt x="306206" y="1488264"/>
                </a:lnTo>
                <a:lnTo>
                  <a:pt x="305917" y="1487868"/>
                </a:lnTo>
                <a:lnTo>
                  <a:pt x="305520" y="1487868"/>
                </a:lnTo>
                <a:lnTo>
                  <a:pt x="304439" y="1486751"/>
                </a:lnTo>
                <a:lnTo>
                  <a:pt x="304511" y="1485273"/>
                </a:lnTo>
                <a:lnTo>
                  <a:pt x="304222" y="1484949"/>
                </a:lnTo>
                <a:lnTo>
                  <a:pt x="304331" y="1484660"/>
                </a:lnTo>
                <a:lnTo>
                  <a:pt x="303609" y="1484048"/>
                </a:lnTo>
                <a:lnTo>
                  <a:pt x="303609" y="1483759"/>
                </a:lnTo>
                <a:lnTo>
                  <a:pt x="303032" y="1483147"/>
                </a:lnTo>
                <a:lnTo>
                  <a:pt x="303032" y="1482858"/>
                </a:lnTo>
                <a:lnTo>
                  <a:pt x="302708" y="1482570"/>
                </a:lnTo>
                <a:lnTo>
                  <a:pt x="302708" y="1482246"/>
                </a:lnTo>
                <a:lnTo>
                  <a:pt x="302636" y="1482066"/>
                </a:lnTo>
                <a:lnTo>
                  <a:pt x="302311" y="1482066"/>
                </a:lnTo>
                <a:lnTo>
                  <a:pt x="301806" y="1481561"/>
                </a:lnTo>
                <a:lnTo>
                  <a:pt x="301915" y="1479182"/>
                </a:lnTo>
                <a:lnTo>
                  <a:pt x="301626" y="1478858"/>
                </a:lnTo>
                <a:lnTo>
                  <a:pt x="301734" y="1477993"/>
                </a:lnTo>
                <a:lnTo>
                  <a:pt x="301410" y="1477669"/>
                </a:lnTo>
                <a:lnTo>
                  <a:pt x="301410" y="1477380"/>
                </a:lnTo>
                <a:lnTo>
                  <a:pt x="301121" y="1477056"/>
                </a:lnTo>
                <a:lnTo>
                  <a:pt x="301121" y="1476768"/>
                </a:lnTo>
                <a:lnTo>
                  <a:pt x="300797" y="1476479"/>
                </a:lnTo>
                <a:lnTo>
                  <a:pt x="300797" y="1476155"/>
                </a:lnTo>
                <a:lnTo>
                  <a:pt x="300617" y="1475975"/>
                </a:lnTo>
                <a:lnTo>
                  <a:pt x="300004" y="1475975"/>
                </a:lnTo>
                <a:lnTo>
                  <a:pt x="299715" y="1475650"/>
                </a:lnTo>
                <a:lnTo>
                  <a:pt x="299030" y="1475650"/>
                </a:lnTo>
                <a:lnTo>
                  <a:pt x="298597" y="1475182"/>
                </a:lnTo>
                <a:lnTo>
                  <a:pt x="298597" y="1474857"/>
                </a:lnTo>
                <a:lnTo>
                  <a:pt x="298020" y="1474173"/>
                </a:lnTo>
                <a:lnTo>
                  <a:pt x="298020" y="1473848"/>
                </a:lnTo>
                <a:lnTo>
                  <a:pt x="297516" y="1473452"/>
                </a:lnTo>
                <a:lnTo>
                  <a:pt x="296903" y="1473380"/>
                </a:lnTo>
                <a:lnTo>
                  <a:pt x="296434" y="1472983"/>
                </a:lnTo>
                <a:lnTo>
                  <a:pt x="296830" y="1472659"/>
                </a:lnTo>
                <a:lnTo>
                  <a:pt x="296830" y="1472046"/>
                </a:lnTo>
                <a:lnTo>
                  <a:pt x="296614" y="1471866"/>
                </a:lnTo>
                <a:lnTo>
                  <a:pt x="296326" y="1471866"/>
                </a:lnTo>
                <a:lnTo>
                  <a:pt x="296109" y="1471686"/>
                </a:lnTo>
                <a:lnTo>
                  <a:pt x="296217" y="1470857"/>
                </a:lnTo>
                <a:lnTo>
                  <a:pt x="296506" y="1470569"/>
                </a:lnTo>
                <a:lnTo>
                  <a:pt x="296217" y="1470280"/>
                </a:lnTo>
                <a:lnTo>
                  <a:pt x="296326" y="1469668"/>
                </a:lnTo>
                <a:lnTo>
                  <a:pt x="296614" y="1469379"/>
                </a:lnTo>
                <a:lnTo>
                  <a:pt x="296722" y="1467866"/>
                </a:lnTo>
                <a:lnTo>
                  <a:pt x="296434" y="1467577"/>
                </a:lnTo>
                <a:lnTo>
                  <a:pt x="296506" y="1466352"/>
                </a:lnTo>
                <a:lnTo>
                  <a:pt x="296109" y="1466064"/>
                </a:lnTo>
                <a:lnTo>
                  <a:pt x="296217" y="1465451"/>
                </a:lnTo>
                <a:lnTo>
                  <a:pt x="295893" y="1465163"/>
                </a:lnTo>
                <a:lnTo>
                  <a:pt x="295893" y="1464262"/>
                </a:lnTo>
                <a:lnTo>
                  <a:pt x="296326" y="1463973"/>
                </a:lnTo>
                <a:lnTo>
                  <a:pt x="296326" y="1463685"/>
                </a:lnTo>
                <a:lnTo>
                  <a:pt x="296614" y="1463361"/>
                </a:lnTo>
                <a:lnTo>
                  <a:pt x="296722" y="1462568"/>
                </a:lnTo>
                <a:lnTo>
                  <a:pt x="297191" y="1462063"/>
                </a:lnTo>
                <a:lnTo>
                  <a:pt x="297516" y="1462460"/>
                </a:lnTo>
                <a:lnTo>
                  <a:pt x="297804" y="1462460"/>
                </a:lnTo>
                <a:lnTo>
                  <a:pt x="298092" y="1462784"/>
                </a:lnTo>
                <a:lnTo>
                  <a:pt x="298489" y="1462460"/>
                </a:lnTo>
                <a:lnTo>
                  <a:pt x="299499" y="1462568"/>
                </a:lnTo>
                <a:lnTo>
                  <a:pt x="299787" y="1462856"/>
                </a:lnTo>
                <a:lnTo>
                  <a:pt x="303682" y="1463072"/>
                </a:lnTo>
                <a:lnTo>
                  <a:pt x="304006" y="1462784"/>
                </a:lnTo>
                <a:lnTo>
                  <a:pt x="304691" y="1462856"/>
                </a:lnTo>
                <a:lnTo>
                  <a:pt x="304980" y="1462568"/>
                </a:lnTo>
                <a:lnTo>
                  <a:pt x="305701" y="1462568"/>
                </a:lnTo>
                <a:lnTo>
                  <a:pt x="305989" y="1462352"/>
                </a:lnTo>
                <a:lnTo>
                  <a:pt x="306314" y="1462352"/>
                </a:lnTo>
                <a:lnTo>
                  <a:pt x="308081" y="1460946"/>
                </a:lnTo>
                <a:lnTo>
                  <a:pt x="309090" y="1460946"/>
                </a:lnTo>
                <a:lnTo>
                  <a:pt x="309775" y="1461775"/>
                </a:lnTo>
                <a:lnTo>
                  <a:pt x="309775" y="1462063"/>
                </a:lnTo>
                <a:lnTo>
                  <a:pt x="310280" y="1462568"/>
                </a:lnTo>
                <a:lnTo>
                  <a:pt x="311290" y="1462676"/>
                </a:lnTo>
                <a:lnTo>
                  <a:pt x="311867" y="1463253"/>
                </a:lnTo>
                <a:lnTo>
                  <a:pt x="312191" y="1463253"/>
                </a:lnTo>
                <a:lnTo>
                  <a:pt x="313381" y="1462279"/>
                </a:lnTo>
                <a:lnTo>
                  <a:pt x="313381" y="1461667"/>
                </a:lnTo>
                <a:lnTo>
                  <a:pt x="313561" y="1461559"/>
                </a:lnTo>
                <a:lnTo>
                  <a:pt x="313886" y="1461559"/>
                </a:lnTo>
                <a:lnTo>
                  <a:pt x="314283" y="1461270"/>
                </a:lnTo>
                <a:lnTo>
                  <a:pt x="315545" y="1461342"/>
                </a:lnTo>
                <a:lnTo>
                  <a:pt x="316266" y="1460874"/>
                </a:lnTo>
                <a:lnTo>
                  <a:pt x="316554" y="1460874"/>
                </a:lnTo>
                <a:lnTo>
                  <a:pt x="316771" y="1460946"/>
                </a:lnTo>
                <a:lnTo>
                  <a:pt x="316662" y="1461847"/>
                </a:lnTo>
                <a:lnTo>
                  <a:pt x="316951" y="1462243"/>
                </a:lnTo>
                <a:lnTo>
                  <a:pt x="316951" y="1462460"/>
                </a:lnTo>
                <a:lnTo>
                  <a:pt x="317167" y="1462640"/>
                </a:lnTo>
                <a:lnTo>
                  <a:pt x="318069" y="1462748"/>
                </a:lnTo>
                <a:lnTo>
                  <a:pt x="318862" y="1463433"/>
                </a:lnTo>
                <a:lnTo>
                  <a:pt x="318862" y="1464334"/>
                </a:lnTo>
                <a:lnTo>
                  <a:pt x="319150" y="1464658"/>
                </a:lnTo>
                <a:lnTo>
                  <a:pt x="319042" y="1465523"/>
                </a:lnTo>
                <a:lnTo>
                  <a:pt x="318754" y="1465847"/>
                </a:lnTo>
                <a:lnTo>
                  <a:pt x="318646" y="1466460"/>
                </a:lnTo>
                <a:lnTo>
                  <a:pt x="319042" y="1466748"/>
                </a:lnTo>
                <a:lnTo>
                  <a:pt x="318970" y="1467037"/>
                </a:lnTo>
                <a:lnTo>
                  <a:pt x="319150" y="1467253"/>
                </a:lnTo>
                <a:lnTo>
                  <a:pt x="319475" y="1466929"/>
                </a:lnTo>
                <a:lnTo>
                  <a:pt x="320160" y="1466929"/>
                </a:lnTo>
                <a:lnTo>
                  <a:pt x="320268" y="1466857"/>
                </a:lnTo>
                <a:lnTo>
                  <a:pt x="320340" y="1466532"/>
                </a:lnTo>
                <a:lnTo>
                  <a:pt x="320449" y="1466460"/>
                </a:lnTo>
                <a:lnTo>
                  <a:pt x="320845" y="1466460"/>
                </a:lnTo>
                <a:lnTo>
                  <a:pt x="321170" y="1466748"/>
                </a:lnTo>
                <a:lnTo>
                  <a:pt x="321458" y="1466748"/>
                </a:lnTo>
                <a:lnTo>
                  <a:pt x="321963" y="1467253"/>
                </a:lnTo>
                <a:lnTo>
                  <a:pt x="321855" y="1467830"/>
                </a:lnTo>
                <a:lnTo>
                  <a:pt x="322035" y="1467938"/>
                </a:lnTo>
                <a:lnTo>
                  <a:pt x="322756" y="1468046"/>
                </a:lnTo>
                <a:lnTo>
                  <a:pt x="323045" y="1468334"/>
                </a:lnTo>
                <a:lnTo>
                  <a:pt x="323658" y="1468334"/>
                </a:lnTo>
                <a:lnTo>
                  <a:pt x="324235" y="1469055"/>
                </a:lnTo>
                <a:lnTo>
                  <a:pt x="324631" y="1469055"/>
                </a:lnTo>
                <a:lnTo>
                  <a:pt x="324956" y="1469343"/>
                </a:lnTo>
                <a:lnTo>
                  <a:pt x="325244" y="1469343"/>
                </a:lnTo>
                <a:lnTo>
                  <a:pt x="325461" y="1469524"/>
                </a:lnTo>
                <a:lnTo>
                  <a:pt x="325352" y="1469848"/>
                </a:lnTo>
                <a:lnTo>
                  <a:pt x="325749" y="1470136"/>
                </a:lnTo>
                <a:lnTo>
                  <a:pt x="325641" y="1470461"/>
                </a:lnTo>
                <a:lnTo>
                  <a:pt x="325857" y="1470533"/>
                </a:lnTo>
                <a:lnTo>
                  <a:pt x="326831" y="1470641"/>
                </a:lnTo>
                <a:lnTo>
                  <a:pt x="327155" y="1470929"/>
                </a:lnTo>
                <a:lnTo>
                  <a:pt x="327732" y="1470929"/>
                </a:lnTo>
                <a:lnTo>
                  <a:pt x="328129" y="1471253"/>
                </a:lnTo>
                <a:lnTo>
                  <a:pt x="328453" y="1471326"/>
                </a:lnTo>
                <a:lnTo>
                  <a:pt x="328526" y="1471434"/>
                </a:lnTo>
                <a:lnTo>
                  <a:pt x="328526" y="1472046"/>
                </a:lnTo>
                <a:lnTo>
                  <a:pt x="328850" y="1472335"/>
                </a:lnTo>
                <a:lnTo>
                  <a:pt x="328850" y="1472659"/>
                </a:lnTo>
                <a:lnTo>
                  <a:pt x="329247" y="1473164"/>
                </a:lnTo>
                <a:lnTo>
                  <a:pt x="329643" y="1473164"/>
                </a:lnTo>
                <a:lnTo>
                  <a:pt x="330148" y="1473632"/>
                </a:lnTo>
                <a:lnTo>
                  <a:pt x="330040" y="1474245"/>
                </a:lnTo>
                <a:lnTo>
                  <a:pt x="330256" y="1474353"/>
                </a:lnTo>
                <a:lnTo>
                  <a:pt x="330545" y="1474425"/>
                </a:lnTo>
                <a:lnTo>
                  <a:pt x="331050" y="1473956"/>
                </a:lnTo>
                <a:lnTo>
                  <a:pt x="331122" y="1472551"/>
                </a:lnTo>
                <a:lnTo>
                  <a:pt x="330653" y="1472046"/>
                </a:lnTo>
                <a:lnTo>
                  <a:pt x="330040" y="1472046"/>
                </a:lnTo>
                <a:lnTo>
                  <a:pt x="329535" y="1471542"/>
                </a:lnTo>
                <a:lnTo>
                  <a:pt x="329535" y="1471253"/>
                </a:lnTo>
                <a:lnTo>
                  <a:pt x="328345" y="1469956"/>
                </a:lnTo>
                <a:lnTo>
                  <a:pt x="328345" y="1469668"/>
                </a:lnTo>
                <a:lnTo>
                  <a:pt x="328165" y="1469560"/>
                </a:lnTo>
                <a:lnTo>
                  <a:pt x="327552" y="1469451"/>
                </a:lnTo>
                <a:lnTo>
                  <a:pt x="327336" y="1469379"/>
                </a:lnTo>
                <a:lnTo>
                  <a:pt x="327444" y="1469055"/>
                </a:lnTo>
                <a:lnTo>
                  <a:pt x="326939" y="1468550"/>
                </a:lnTo>
                <a:lnTo>
                  <a:pt x="326254" y="1468550"/>
                </a:lnTo>
                <a:lnTo>
                  <a:pt x="325965" y="1468767"/>
                </a:lnTo>
                <a:lnTo>
                  <a:pt x="325244" y="1468767"/>
                </a:lnTo>
                <a:lnTo>
                  <a:pt x="324956" y="1468478"/>
                </a:lnTo>
                <a:lnTo>
                  <a:pt x="324343" y="1468478"/>
                </a:lnTo>
                <a:lnTo>
                  <a:pt x="323550" y="1467649"/>
                </a:lnTo>
                <a:lnTo>
                  <a:pt x="323550" y="1467073"/>
                </a:lnTo>
                <a:lnTo>
                  <a:pt x="323153" y="1466568"/>
                </a:lnTo>
                <a:lnTo>
                  <a:pt x="322468" y="1466568"/>
                </a:lnTo>
                <a:lnTo>
                  <a:pt x="321675" y="1465775"/>
                </a:lnTo>
                <a:lnTo>
                  <a:pt x="321747" y="1465487"/>
                </a:lnTo>
                <a:lnTo>
                  <a:pt x="321350" y="1465163"/>
                </a:lnTo>
                <a:lnTo>
                  <a:pt x="321458" y="1464262"/>
                </a:lnTo>
                <a:lnTo>
                  <a:pt x="321170" y="1463973"/>
                </a:lnTo>
                <a:lnTo>
                  <a:pt x="321170" y="1463072"/>
                </a:lnTo>
                <a:lnTo>
                  <a:pt x="321566" y="1462784"/>
                </a:lnTo>
                <a:lnTo>
                  <a:pt x="321566" y="1462460"/>
                </a:lnTo>
                <a:lnTo>
                  <a:pt x="322251" y="1461883"/>
                </a:lnTo>
                <a:lnTo>
                  <a:pt x="322251" y="1461667"/>
                </a:lnTo>
                <a:lnTo>
                  <a:pt x="322756" y="1461162"/>
                </a:lnTo>
                <a:lnTo>
                  <a:pt x="323045" y="1461162"/>
                </a:lnTo>
                <a:lnTo>
                  <a:pt x="323441" y="1460982"/>
                </a:lnTo>
                <a:lnTo>
                  <a:pt x="324054" y="1460982"/>
                </a:lnTo>
                <a:lnTo>
                  <a:pt x="324235" y="1460874"/>
                </a:lnTo>
                <a:lnTo>
                  <a:pt x="324235" y="1460586"/>
                </a:lnTo>
                <a:lnTo>
                  <a:pt x="324739" y="1460189"/>
                </a:lnTo>
                <a:lnTo>
                  <a:pt x="326038" y="1460189"/>
                </a:lnTo>
                <a:lnTo>
                  <a:pt x="326723" y="1459685"/>
                </a:lnTo>
                <a:lnTo>
                  <a:pt x="327444" y="1460297"/>
                </a:lnTo>
                <a:lnTo>
                  <a:pt x="328021" y="1460297"/>
                </a:lnTo>
                <a:lnTo>
                  <a:pt x="328345" y="1460694"/>
                </a:lnTo>
                <a:lnTo>
                  <a:pt x="329030" y="1460694"/>
                </a:lnTo>
                <a:lnTo>
                  <a:pt x="329715" y="1460081"/>
                </a:lnTo>
                <a:lnTo>
                  <a:pt x="330328" y="1460189"/>
                </a:lnTo>
                <a:lnTo>
                  <a:pt x="330833" y="1459793"/>
                </a:lnTo>
                <a:lnTo>
                  <a:pt x="330905" y="1459180"/>
                </a:lnTo>
                <a:lnTo>
                  <a:pt x="331410" y="1458675"/>
                </a:lnTo>
                <a:lnTo>
                  <a:pt x="331735" y="1458784"/>
                </a:lnTo>
                <a:lnTo>
                  <a:pt x="332023" y="1458495"/>
                </a:lnTo>
                <a:lnTo>
                  <a:pt x="332708" y="1458495"/>
                </a:lnTo>
                <a:lnTo>
                  <a:pt x="333213" y="1458099"/>
                </a:lnTo>
                <a:lnTo>
                  <a:pt x="333213" y="1457486"/>
                </a:lnTo>
                <a:lnTo>
                  <a:pt x="333718" y="1457090"/>
                </a:lnTo>
                <a:lnTo>
                  <a:pt x="334403" y="1457090"/>
                </a:lnTo>
                <a:lnTo>
                  <a:pt x="334728" y="1456873"/>
                </a:lnTo>
                <a:lnTo>
                  <a:pt x="335124" y="1456873"/>
                </a:lnTo>
                <a:lnTo>
                  <a:pt x="335917" y="1456189"/>
                </a:lnTo>
                <a:lnTo>
                  <a:pt x="335990" y="1455900"/>
                </a:lnTo>
                <a:lnTo>
                  <a:pt x="336494" y="1455504"/>
                </a:lnTo>
                <a:lnTo>
                  <a:pt x="337107" y="1455504"/>
                </a:lnTo>
                <a:lnTo>
                  <a:pt x="337504" y="1455179"/>
                </a:lnTo>
                <a:lnTo>
                  <a:pt x="337792" y="1455179"/>
                </a:lnTo>
                <a:lnTo>
                  <a:pt x="338802" y="1454387"/>
                </a:lnTo>
                <a:lnTo>
                  <a:pt x="339199" y="1454387"/>
                </a:lnTo>
                <a:lnTo>
                  <a:pt x="339992" y="1453666"/>
                </a:lnTo>
                <a:lnTo>
                  <a:pt x="339992" y="1453377"/>
                </a:lnTo>
                <a:lnTo>
                  <a:pt x="340280" y="1453089"/>
                </a:lnTo>
                <a:lnTo>
                  <a:pt x="340389" y="1452585"/>
                </a:lnTo>
                <a:lnTo>
                  <a:pt x="340677" y="1452296"/>
                </a:lnTo>
                <a:lnTo>
                  <a:pt x="340785" y="1451684"/>
                </a:lnTo>
                <a:lnTo>
                  <a:pt x="341470" y="1451071"/>
                </a:lnTo>
                <a:lnTo>
                  <a:pt x="341470" y="1450783"/>
                </a:lnTo>
                <a:lnTo>
                  <a:pt x="341975" y="1450386"/>
                </a:lnTo>
                <a:lnTo>
                  <a:pt x="342588" y="1450458"/>
                </a:lnTo>
                <a:lnTo>
                  <a:pt x="342985" y="1450170"/>
                </a:lnTo>
                <a:lnTo>
                  <a:pt x="343273" y="1450170"/>
                </a:lnTo>
                <a:lnTo>
                  <a:pt x="343598" y="1449882"/>
                </a:lnTo>
                <a:lnTo>
                  <a:pt x="343994" y="1449882"/>
                </a:lnTo>
                <a:lnTo>
                  <a:pt x="344067" y="1449773"/>
                </a:lnTo>
                <a:lnTo>
                  <a:pt x="344175" y="1449161"/>
                </a:lnTo>
                <a:lnTo>
                  <a:pt x="344391" y="1449089"/>
                </a:lnTo>
                <a:lnTo>
                  <a:pt x="344680" y="1449089"/>
                </a:lnTo>
                <a:lnTo>
                  <a:pt x="344968" y="1449377"/>
                </a:lnTo>
                <a:lnTo>
                  <a:pt x="345293" y="1449377"/>
                </a:lnTo>
                <a:lnTo>
                  <a:pt x="346663" y="1448296"/>
                </a:lnTo>
                <a:lnTo>
                  <a:pt x="346987" y="1448296"/>
                </a:lnTo>
                <a:lnTo>
                  <a:pt x="347853" y="1447575"/>
                </a:lnTo>
                <a:lnTo>
                  <a:pt x="347853" y="1447287"/>
                </a:lnTo>
                <a:lnTo>
                  <a:pt x="348069" y="1447179"/>
                </a:lnTo>
                <a:lnTo>
                  <a:pt x="348682" y="1447179"/>
                </a:lnTo>
                <a:lnTo>
                  <a:pt x="348971" y="1447467"/>
                </a:lnTo>
                <a:lnTo>
                  <a:pt x="350665" y="1447575"/>
                </a:lnTo>
                <a:lnTo>
                  <a:pt x="350954" y="1447863"/>
                </a:lnTo>
                <a:lnTo>
                  <a:pt x="351278" y="1447971"/>
                </a:lnTo>
                <a:lnTo>
                  <a:pt x="351567" y="1448296"/>
                </a:lnTo>
                <a:lnTo>
                  <a:pt x="351855" y="1448296"/>
                </a:lnTo>
                <a:lnTo>
                  <a:pt x="352468" y="1448872"/>
                </a:lnTo>
                <a:lnTo>
                  <a:pt x="353153" y="1448872"/>
                </a:lnTo>
                <a:lnTo>
                  <a:pt x="353658" y="1449377"/>
                </a:lnTo>
                <a:lnTo>
                  <a:pt x="353550" y="1449990"/>
                </a:lnTo>
                <a:lnTo>
                  <a:pt x="353874" y="1450278"/>
                </a:lnTo>
                <a:lnTo>
                  <a:pt x="353874" y="1450566"/>
                </a:lnTo>
                <a:lnTo>
                  <a:pt x="355173" y="1451864"/>
                </a:lnTo>
                <a:lnTo>
                  <a:pt x="355064" y="1452188"/>
                </a:lnTo>
                <a:lnTo>
                  <a:pt x="355245" y="1452260"/>
                </a:lnTo>
                <a:lnTo>
                  <a:pt x="355569" y="1452368"/>
                </a:lnTo>
                <a:lnTo>
                  <a:pt x="355749" y="1452476"/>
                </a:lnTo>
                <a:lnTo>
                  <a:pt x="355677" y="1453666"/>
                </a:lnTo>
                <a:lnTo>
                  <a:pt x="356146" y="1454170"/>
                </a:lnTo>
                <a:lnTo>
                  <a:pt x="356759" y="1454170"/>
                </a:lnTo>
                <a:lnTo>
                  <a:pt x="357444" y="1453558"/>
                </a:lnTo>
                <a:lnTo>
                  <a:pt x="358165" y="1453666"/>
                </a:lnTo>
                <a:lnTo>
                  <a:pt x="358454" y="1453954"/>
                </a:lnTo>
                <a:lnTo>
                  <a:pt x="358742" y="1453954"/>
                </a:lnTo>
                <a:lnTo>
                  <a:pt x="359139" y="1453666"/>
                </a:lnTo>
                <a:lnTo>
                  <a:pt x="359463" y="1453954"/>
                </a:lnTo>
                <a:lnTo>
                  <a:pt x="360762" y="1454062"/>
                </a:lnTo>
                <a:lnTo>
                  <a:pt x="361447" y="1454855"/>
                </a:lnTo>
                <a:lnTo>
                  <a:pt x="361447" y="1455468"/>
                </a:lnTo>
                <a:lnTo>
                  <a:pt x="362240" y="1456261"/>
                </a:lnTo>
                <a:lnTo>
                  <a:pt x="363250" y="1456261"/>
                </a:lnTo>
                <a:lnTo>
                  <a:pt x="363538" y="1455936"/>
                </a:lnTo>
                <a:lnTo>
                  <a:pt x="363826" y="1456044"/>
                </a:lnTo>
                <a:lnTo>
                  <a:pt x="364151" y="1456333"/>
                </a:lnTo>
                <a:lnTo>
                  <a:pt x="364836" y="1456333"/>
                </a:lnTo>
                <a:lnTo>
                  <a:pt x="365161" y="1456657"/>
                </a:lnTo>
                <a:lnTo>
                  <a:pt x="368045" y="1456837"/>
                </a:lnTo>
                <a:lnTo>
                  <a:pt x="368442" y="1456549"/>
                </a:lnTo>
                <a:lnTo>
                  <a:pt x="369091" y="1456549"/>
                </a:lnTo>
                <a:lnTo>
                  <a:pt x="369488" y="1456369"/>
                </a:lnTo>
                <a:lnTo>
                  <a:pt x="370065" y="1456369"/>
                </a:lnTo>
                <a:lnTo>
                  <a:pt x="371074" y="1457234"/>
                </a:lnTo>
                <a:lnTo>
                  <a:pt x="371363" y="1457054"/>
                </a:lnTo>
                <a:lnTo>
                  <a:pt x="374644" y="1457162"/>
                </a:lnTo>
                <a:lnTo>
                  <a:pt x="374968" y="1456945"/>
                </a:lnTo>
                <a:lnTo>
                  <a:pt x="375365" y="1456945"/>
                </a:lnTo>
                <a:lnTo>
                  <a:pt x="375870" y="1456441"/>
                </a:lnTo>
                <a:lnTo>
                  <a:pt x="375870" y="1455648"/>
                </a:lnTo>
                <a:lnTo>
                  <a:pt x="376339" y="1455252"/>
                </a:lnTo>
                <a:lnTo>
                  <a:pt x="378646" y="1455360"/>
                </a:lnTo>
                <a:lnTo>
                  <a:pt x="378935" y="1455648"/>
                </a:lnTo>
                <a:lnTo>
                  <a:pt x="379656" y="1455648"/>
                </a:lnTo>
                <a:lnTo>
                  <a:pt x="379944" y="1455360"/>
                </a:lnTo>
                <a:lnTo>
                  <a:pt x="381243" y="1455432"/>
                </a:lnTo>
                <a:lnTo>
                  <a:pt x="381531" y="1455756"/>
                </a:lnTo>
                <a:lnTo>
                  <a:pt x="382541" y="1455864"/>
                </a:lnTo>
                <a:lnTo>
                  <a:pt x="382829" y="1455540"/>
                </a:lnTo>
                <a:lnTo>
                  <a:pt x="383550" y="1455540"/>
                </a:lnTo>
                <a:lnTo>
                  <a:pt x="383947" y="1455252"/>
                </a:lnTo>
                <a:lnTo>
                  <a:pt x="384524" y="1455360"/>
                </a:lnTo>
                <a:lnTo>
                  <a:pt x="384848" y="1455035"/>
                </a:lnTo>
                <a:lnTo>
                  <a:pt x="387841" y="1455143"/>
                </a:lnTo>
                <a:lnTo>
                  <a:pt x="388130" y="1455540"/>
                </a:lnTo>
                <a:lnTo>
                  <a:pt x="388454" y="1455252"/>
                </a:lnTo>
                <a:lnTo>
                  <a:pt x="389139" y="1455252"/>
                </a:lnTo>
                <a:lnTo>
                  <a:pt x="389247" y="1455143"/>
                </a:lnTo>
                <a:lnTo>
                  <a:pt x="389320" y="1454531"/>
                </a:lnTo>
                <a:lnTo>
                  <a:pt x="388851" y="1454026"/>
                </a:lnTo>
                <a:lnTo>
                  <a:pt x="387228" y="1453954"/>
                </a:lnTo>
                <a:lnTo>
                  <a:pt x="386940" y="1453630"/>
                </a:lnTo>
                <a:lnTo>
                  <a:pt x="386543" y="1453630"/>
                </a:lnTo>
                <a:lnTo>
                  <a:pt x="386255" y="1453954"/>
                </a:lnTo>
                <a:lnTo>
                  <a:pt x="383947" y="1453846"/>
                </a:lnTo>
                <a:lnTo>
                  <a:pt x="383262" y="1453053"/>
                </a:lnTo>
                <a:lnTo>
                  <a:pt x="383262" y="1452152"/>
                </a:lnTo>
                <a:lnTo>
                  <a:pt x="382757" y="1451648"/>
                </a:lnTo>
                <a:lnTo>
                  <a:pt x="382649" y="1451756"/>
                </a:lnTo>
                <a:lnTo>
                  <a:pt x="382541" y="1452152"/>
                </a:lnTo>
                <a:lnTo>
                  <a:pt x="382072" y="1452549"/>
                </a:lnTo>
                <a:lnTo>
                  <a:pt x="381747" y="1452476"/>
                </a:lnTo>
                <a:lnTo>
                  <a:pt x="381459" y="1452765"/>
                </a:lnTo>
                <a:lnTo>
                  <a:pt x="380449" y="1452765"/>
                </a:lnTo>
                <a:lnTo>
                  <a:pt x="380053" y="1453053"/>
                </a:lnTo>
                <a:lnTo>
                  <a:pt x="379764" y="1452945"/>
                </a:lnTo>
                <a:lnTo>
                  <a:pt x="379476" y="1453269"/>
                </a:lnTo>
                <a:lnTo>
                  <a:pt x="378466" y="1453269"/>
                </a:lnTo>
                <a:lnTo>
                  <a:pt x="378250" y="1453053"/>
                </a:lnTo>
                <a:lnTo>
                  <a:pt x="378250" y="1452765"/>
                </a:lnTo>
                <a:lnTo>
                  <a:pt x="377853" y="1452368"/>
                </a:lnTo>
                <a:lnTo>
                  <a:pt x="377168" y="1452260"/>
                </a:lnTo>
                <a:lnTo>
                  <a:pt x="376879" y="1452585"/>
                </a:lnTo>
                <a:lnTo>
                  <a:pt x="376555" y="1452585"/>
                </a:lnTo>
                <a:lnTo>
                  <a:pt x="375870" y="1453053"/>
                </a:lnTo>
                <a:lnTo>
                  <a:pt x="374860" y="1453053"/>
                </a:lnTo>
                <a:lnTo>
                  <a:pt x="374572" y="1452765"/>
                </a:lnTo>
                <a:lnTo>
                  <a:pt x="373851" y="1452657"/>
                </a:lnTo>
                <a:lnTo>
                  <a:pt x="373274" y="1453269"/>
                </a:lnTo>
                <a:lnTo>
                  <a:pt x="372877" y="1453269"/>
                </a:lnTo>
                <a:lnTo>
                  <a:pt x="372553" y="1453450"/>
                </a:lnTo>
                <a:lnTo>
                  <a:pt x="372264" y="1453558"/>
                </a:lnTo>
                <a:lnTo>
                  <a:pt x="371867" y="1453774"/>
                </a:lnTo>
                <a:lnTo>
                  <a:pt x="371579" y="1453774"/>
                </a:lnTo>
                <a:lnTo>
                  <a:pt x="370858" y="1454351"/>
                </a:lnTo>
                <a:lnTo>
                  <a:pt x="369271" y="1454278"/>
                </a:lnTo>
                <a:lnTo>
                  <a:pt x="368875" y="1454567"/>
                </a:lnTo>
                <a:lnTo>
                  <a:pt x="368550" y="1454459"/>
                </a:lnTo>
                <a:lnTo>
                  <a:pt x="368262" y="1454783"/>
                </a:lnTo>
                <a:lnTo>
                  <a:pt x="367576" y="1454170"/>
                </a:lnTo>
                <a:lnTo>
                  <a:pt x="366964" y="1454783"/>
                </a:lnTo>
                <a:lnTo>
                  <a:pt x="366567" y="1454675"/>
                </a:lnTo>
                <a:lnTo>
                  <a:pt x="366278" y="1454963"/>
                </a:lnTo>
                <a:lnTo>
                  <a:pt x="365269" y="1454891"/>
                </a:lnTo>
                <a:lnTo>
                  <a:pt x="365088" y="1454783"/>
                </a:lnTo>
                <a:lnTo>
                  <a:pt x="365197" y="1454495"/>
                </a:lnTo>
                <a:lnTo>
                  <a:pt x="365485" y="1454170"/>
                </a:lnTo>
                <a:lnTo>
                  <a:pt x="364079" y="1452765"/>
                </a:lnTo>
                <a:lnTo>
                  <a:pt x="363790" y="1452765"/>
                </a:lnTo>
                <a:lnTo>
                  <a:pt x="363574" y="1452585"/>
                </a:lnTo>
                <a:lnTo>
                  <a:pt x="363682" y="1452260"/>
                </a:lnTo>
                <a:lnTo>
                  <a:pt x="363466" y="1452188"/>
                </a:lnTo>
                <a:lnTo>
                  <a:pt x="363177" y="1452188"/>
                </a:lnTo>
                <a:lnTo>
                  <a:pt x="362781" y="1452368"/>
                </a:lnTo>
                <a:lnTo>
                  <a:pt x="362492" y="1452368"/>
                </a:lnTo>
                <a:lnTo>
                  <a:pt x="362168" y="1452080"/>
                </a:lnTo>
                <a:lnTo>
                  <a:pt x="360473" y="1451972"/>
                </a:lnTo>
                <a:lnTo>
                  <a:pt x="360401" y="1451900"/>
                </a:lnTo>
                <a:lnTo>
                  <a:pt x="360401" y="1450999"/>
                </a:lnTo>
                <a:lnTo>
                  <a:pt x="360798" y="1450674"/>
                </a:lnTo>
                <a:lnTo>
                  <a:pt x="360581" y="1450494"/>
                </a:lnTo>
                <a:lnTo>
                  <a:pt x="360293" y="1450494"/>
                </a:lnTo>
                <a:lnTo>
                  <a:pt x="360076" y="1450386"/>
                </a:lnTo>
                <a:lnTo>
                  <a:pt x="360185" y="1450098"/>
                </a:lnTo>
                <a:lnTo>
                  <a:pt x="359896" y="1449701"/>
                </a:lnTo>
                <a:lnTo>
                  <a:pt x="359896" y="1449485"/>
                </a:lnTo>
                <a:lnTo>
                  <a:pt x="359103" y="1448692"/>
                </a:lnTo>
                <a:lnTo>
                  <a:pt x="358778" y="1448692"/>
                </a:lnTo>
                <a:lnTo>
                  <a:pt x="358490" y="1448296"/>
                </a:lnTo>
                <a:lnTo>
                  <a:pt x="357480" y="1448296"/>
                </a:lnTo>
                <a:lnTo>
                  <a:pt x="357011" y="1447791"/>
                </a:lnTo>
                <a:lnTo>
                  <a:pt x="357011" y="1447503"/>
                </a:lnTo>
                <a:lnTo>
                  <a:pt x="356398" y="1446890"/>
                </a:lnTo>
                <a:lnTo>
                  <a:pt x="356398" y="1446602"/>
                </a:lnTo>
                <a:lnTo>
                  <a:pt x="356290" y="1446386"/>
                </a:lnTo>
                <a:lnTo>
                  <a:pt x="355317" y="1446386"/>
                </a:lnTo>
                <a:lnTo>
                  <a:pt x="355100" y="1446205"/>
                </a:lnTo>
                <a:lnTo>
                  <a:pt x="355209" y="1445881"/>
                </a:lnTo>
                <a:lnTo>
                  <a:pt x="354920" y="1445593"/>
                </a:lnTo>
                <a:lnTo>
                  <a:pt x="354920" y="1444980"/>
                </a:lnTo>
                <a:lnTo>
                  <a:pt x="354127" y="1444187"/>
                </a:lnTo>
                <a:lnTo>
                  <a:pt x="353802" y="1444187"/>
                </a:lnTo>
                <a:lnTo>
                  <a:pt x="353514" y="1443899"/>
                </a:lnTo>
                <a:lnTo>
                  <a:pt x="351819" y="1443791"/>
                </a:lnTo>
                <a:lnTo>
                  <a:pt x="351531" y="1443502"/>
                </a:lnTo>
                <a:lnTo>
                  <a:pt x="351206" y="1443502"/>
                </a:lnTo>
                <a:lnTo>
                  <a:pt x="350918" y="1443791"/>
                </a:lnTo>
                <a:lnTo>
                  <a:pt x="349620" y="1443683"/>
                </a:lnTo>
                <a:lnTo>
                  <a:pt x="349223" y="1444007"/>
                </a:lnTo>
                <a:lnTo>
                  <a:pt x="348610" y="1443899"/>
                </a:lnTo>
                <a:lnTo>
                  <a:pt x="348213" y="1444187"/>
                </a:lnTo>
                <a:lnTo>
                  <a:pt x="347636" y="1444187"/>
                </a:lnTo>
                <a:lnTo>
                  <a:pt x="346915" y="1444692"/>
                </a:lnTo>
                <a:lnTo>
                  <a:pt x="346627" y="1444692"/>
                </a:lnTo>
                <a:lnTo>
                  <a:pt x="346122" y="1444187"/>
                </a:lnTo>
                <a:lnTo>
                  <a:pt x="346122" y="1443719"/>
                </a:lnTo>
                <a:lnTo>
                  <a:pt x="346014" y="1443502"/>
                </a:lnTo>
                <a:lnTo>
                  <a:pt x="345617" y="1443502"/>
                </a:lnTo>
                <a:lnTo>
                  <a:pt x="345329" y="1443827"/>
                </a:lnTo>
                <a:lnTo>
                  <a:pt x="345040" y="1443719"/>
                </a:lnTo>
                <a:lnTo>
                  <a:pt x="344644" y="1444007"/>
                </a:lnTo>
                <a:lnTo>
                  <a:pt x="343742" y="1444007"/>
                </a:lnTo>
                <a:lnTo>
                  <a:pt x="343526" y="1443827"/>
                </a:lnTo>
                <a:lnTo>
                  <a:pt x="343526" y="1443502"/>
                </a:lnTo>
                <a:lnTo>
                  <a:pt x="343237" y="1443214"/>
                </a:lnTo>
                <a:lnTo>
                  <a:pt x="343345" y="1442313"/>
                </a:lnTo>
                <a:lnTo>
                  <a:pt x="343129" y="1442205"/>
                </a:lnTo>
                <a:lnTo>
                  <a:pt x="342949" y="1442313"/>
                </a:lnTo>
                <a:lnTo>
                  <a:pt x="342949" y="1443214"/>
                </a:lnTo>
                <a:lnTo>
                  <a:pt x="342552" y="1443502"/>
                </a:lnTo>
                <a:lnTo>
                  <a:pt x="342552" y="1444908"/>
                </a:lnTo>
                <a:lnTo>
                  <a:pt x="342336" y="1445124"/>
                </a:lnTo>
                <a:lnTo>
                  <a:pt x="341651" y="1445124"/>
                </a:lnTo>
                <a:lnTo>
                  <a:pt x="341434" y="1445196"/>
                </a:lnTo>
                <a:lnTo>
                  <a:pt x="341434" y="1445449"/>
                </a:lnTo>
                <a:lnTo>
                  <a:pt x="340461" y="1446241"/>
                </a:lnTo>
                <a:lnTo>
                  <a:pt x="340461" y="1446530"/>
                </a:lnTo>
                <a:lnTo>
                  <a:pt x="340136" y="1446854"/>
                </a:lnTo>
                <a:lnTo>
                  <a:pt x="340064" y="1447142"/>
                </a:lnTo>
                <a:lnTo>
                  <a:pt x="339740" y="1447467"/>
                </a:lnTo>
                <a:lnTo>
                  <a:pt x="339740" y="1447935"/>
                </a:lnTo>
                <a:lnTo>
                  <a:pt x="339163" y="1448440"/>
                </a:lnTo>
                <a:lnTo>
                  <a:pt x="338874" y="1448332"/>
                </a:lnTo>
                <a:lnTo>
                  <a:pt x="338153" y="1448945"/>
                </a:lnTo>
                <a:lnTo>
                  <a:pt x="337865" y="1448945"/>
                </a:lnTo>
                <a:lnTo>
                  <a:pt x="336350" y="1450134"/>
                </a:lnTo>
                <a:lnTo>
                  <a:pt x="336278" y="1450855"/>
                </a:lnTo>
                <a:lnTo>
                  <a:pt x="335954" y="1451035"/>
                </a:lnTo>
                <a:lnTo>
                  <a:pt x="335954" y="1451359"/>
                </a:lnTo>
                <a:lnTo>
                  <a:pt x="335773" y="1451431"/>
                </a:lnTo>
                <a:lnTo>
                  <a:pt x="335449" y="1451431"/>
                </a:lnTo>
                <a:lnTo>
                  <a:pt x="334367" y="1452332"/>
                </a:lnTo>
                <a:lnTo>
                  <a:pt x="334042" y="1452224"/>
                </a:lnTo>
                <a:lnTo>
                  <a:pt x="333754" y="1452549"/>
                </a:lnTo>
                <a:lnTo>
                  <a:pt x="333357" y="1452549"/>
                </a:lnTo>
                <a:lnTo>
                  <a:pt x="332564" y="1453233"/>
                </a:lnTo>
                <a:lnTo>
                  <a:pt x="332564" y="1453558"/>
                </a:lnTo>
                <a:lnTo>
                  <a:pt x="331663" y="1454242"/>
                </a:lnTo>
                <a:lnTo>
                  <a:pt x="331374" y="1454242"/>
                </a:lnTo>
                <a:lnTo>
                  <a:pt x="330869" y="1454639"/>
                </a:lnTo>
                <a:lnTo>
                  <a:pt x="330761" y="1455252"/>
                </a:lnTo>
                <a:lnTo>
                  <a:pt x="330689" y="1455324"/>
                </a:lnTo>
                <a:lnTo>
                  <a:pt x="330292" y="1455324"/>
                </a:lnTo>
                <a:lnTo>
                  <a:pt x="329968" y="1455648"/>
                </a:lnTo>
                <a:lnTo>
                  <a:pt x="327696" y="1455540"/>
                </a:lnTo>
                <a:lnTo>
                  <a:pt x="326578" y="1454459"/>
                </a:lnTo>
                <a:lnTo>
                  <a:pt x="326687" y="1454134"/>
                </a:lnTo>
                <a:lnTo>
                  <a:pt x="325893" y="1453341"/>
                </a:lnTo>
                <a:lnTo>
                  <a:pt x="324884" y="1453233"/>
                </a:lnTo>
                <a:lnTo>
                  <a:pt x="323477" y="1454351"/>
                </a:lnTo>
                <a:lnTo>
                  <a:pt x="322900" y="1454351"/>
                </a:lnTo>
                <a:lnTo>
                  <a:pt x="322504" y="1454639"/>
                </a:lnTo>
                <a:lnTo>
                  <a:pt x="322179" y="1454639"/>
                </a:lnTo>
                <a:lnTo>
                  <a:pt x="321891" y="1454855"/>
                </a:lnTo>
                <a:lnTo>
                  <a:pt x="321494" y="1454855"/>
                </a:lnTo>
                <a:lnTo>
                  <a:pt x="321206" y="1455143"/>
                </a:lnTo>
                <a:lnTo>
                  <a:pt x="320773" y="1455143"/>
                </a:lnTo>
                <a:lnTo>
                  <a:pt x="320485" y="1454855"/>
                </a:lnTo>
                <a:lnTo>
                  <a:pt x="320196" y="1454747"/>
                </a:lnTo>
                <a:lnTo>
                  <a:pt x="319872" y="1455035"/>
                </a:lnTo>
                <a:lnTo>
                  <a:pt x="319475" y="1455035"/>
                </a:lnTo>
                <a:lnTo>
                  <a:pt x="319186" y="1455360"/>
                </a:lnTo>
                <a:lnTo>
                  <a:pt x="318574" y="1455252"/>
                </a:lnTo>
                <a:lnTo>
                  <a:pt x="318105" y="1454855"/>
                </a:lnTo>
                <a:lnTo>
                  <a:pt x="318105" y="1454567"/>
                </a:lnTo>
                <a:lnTo>
                  <a:pt x="317492" y="1453846"/>
                </a:lnTo>
                <a:lnTo>
                  <a:pt x="317492" y="1453558"/>
                </a:lnTo>
                <a:lnTo>
                  <a:pt x="317384" y="1453450"/>
                </a:lnTo>
                <a:lnTo>
                  <a:pt x="316987" y="1453450"/>
                </a:lnTo>
                <a:lnTo>
                  <a:pt x="316518" y="1453846"/>
                </a:lnTo>
                <a:lnTo>
                  <a:pt x="316518" y="1454170"/>
                </a:lnTo>
                <a:lnTo>
                  <a:pt x="316013" y="1454567"/>
                </a:lnTo>
                <a:lnTo>
                  <a:pt x="315689" y="1454567"/>
                </a:lnTo>
                <a:lnTo>
                  <a:pt x="315292" y="1454242"/>
                </a:lnTo>
                <a:lnTo>
                  <a:pt x="315004" y="1454242"/>
                </a:lnTo>
                <a:lnTo>
                  <a:pt x="314715" y="1453846"/>
                </a:lnTo>
                <a:lnTo>
                  <a:pt x="314102" y="1453846"/>
                </a:lnTo>
                <a:lnTo>
                  <a:pt x="313706" y="1454170"/>
                </a:lnTo>
                <a:lnTo>
                  <a:pt x="313093" y="1454062"/>
                </a:lnTo>
                <a:lnTo>
                  <a:pt x="312011" y="1452945"/>
                </a:lnTo>
                <a:lnTo>
                  <a:pt x="312011" y="1452657"/>
                </a:lnTo>
                <a:lnTo>
                  <a:pt x="312299" y="1452476"/>
                </a:lnTo>
                <a:lnTo>
                  <a:pt x="312408" y="1452152"/>
                </a:lnTo>
                <a:lnTo>
                  <a:pt x="312516" y="1451972"/>
                </a:lnTo>
                <a:lnTo>
                  <a:pt x="312804" y="1451972"/>
                </a:lnTo>
                <a:lnTo>
                  <a:pt x="312985" y="1451864"/>
                </a:lnTo>
                <a:lnTo>
                  <a:pt x="312985" y="1451575"/>
                </a:lnTo>
                <a:lnTo>
                  <a:pt x="312912" y="1451359"/>
                </a:lnTo>
                <a:lnTo>
                  <a:pt x="312191" y="1451359"/>
                </a:lnTo>
                <a:lnTo>
                  <a:pt x="312119" y="1451179"/>
                </a:lnTo>
                <a:lnTo>
                  <a:pt x="312119" y="1450963"/>
                </a:lnTo>
                <a:lnTo>
                  <a:pt x="311903" y="1450783"/>
                </a:lnTo>
                <a:lnTo>
                  <a:pt x="311614" y="1450783"/>
                </a:lnTo>
                <a:lnTo>
                  <a:pt x="311109" y="1450278"/>
                </a:lnTo>
                <a:lnTo>
                  <a:pt x="311218" y="1449954"/>
                </a:lnTo>
                <a:lnTo>
                  <a:pt x="310713" y="1449485"/>
                </a:lnTo>
                <a:lnTo>
                  <a:pt x="310424" y="1449773"/>
                </a:lnTo>
                <a:lnTo>
                  <a:pt x="309415" y="1449773"/>
                </a:lnTo>
                <a:lnTo>
                  <a:pt x="308513" y="1450386"/>
                </a:lnTo>
                <a:lnTo>
                  <a:pt x="308513" y="1451287"/>
                </a:lnTo>
                <a:lnTo>
                  <a:pt x="308333" y="1451467"/>
                </a:lnTo>
                <a:lnTo>
                  <a:pt x="307648" y="1451359"/>
                </a:lnTo>
                <a:lnTo>
                  <a:pt x="307323" y="1451071"/>
                </a:lnTo>
                <a:lnTo>
                  <a:pt x="307035" y="1451071"/>
                </a:lnTo>
                <a:lnTo>
                  <a:pt x="306710" y="1450783"/>
                </a:lnTo>
                <a:lnTo>
                  <a:pt x="306530" y="1450855"/>
                </a:lnTo>
                <a:lnTo>
                  <a:pt x="306530" y="1451179"/>
                </a:lnTo>
                <a:lnTo>
                  <a:pt x="306242" y="1451467"/>
                </a:lnTo>
                <a:lnTo>
                  <a:pt x="306133" y="1452080"/>
                </a:lnTo>
                <a:lnTo>
                  <a:pt x="306025" y="1452152"/>
                </a:lnTo>
                <a:lnTo>
                  <a:pt x="304727" y="1452152"/>
                </a:lnTo>
                <a:lnTo>
                  <a:pt x="304547" y="1452260"/>
                </a:lnTo>
                <a:lnTo>
                  <a:pt x="304547" y="1452873"/>
                </a:lnTo>
                <a:lnTo>
                  <a:pt x="304150" y="1453161"/>
                </a:lnTo>
                <a:lnTo>
                  <a:pt x="304042" y="1454567"/>
                </a:lnTo>
                <a:lnTo>
                  <a:pt x="303537" y="1455071"/>
                </a:lnTo>
                <a:lnTo>
                  <a:pt x="303249" y="1455071"/>
                </a:lnTo>
                <a:lnTo>
                  <a:pt x="302960" y="1454675"/>
                </a:lnTo>
                <a:lnTo>
                  <a:pt x="302528" y="1454675"/>
                </a:lnTo>
                <a:lnTo>
                  <a:pt x="302456" y="1454567"/>
                </a:lnTo>
                <a:lnTo>
                  <a:pt x="302456" y="1454278"/>
                </a:lnTo>
                <a:lnTo>
                  <a:pt x="301554" y="1453269"/>
                </a:lnTo>
                <a:lnTo>
                  <a:pt x="301554" y="1452945"/>
                </a:lnTo>
                <a:lnTo>
                  <a:pt x="301266" y="1452657"/>
                </a:lnTo>
                <a:lnTo>
                  <a:pt x="301338" y="1450855"/>
                </a:lnTo>
                <a:lnTo>
                  <a:pt x="301157" y="1450783"/>
                </a:lnTo>
                <a:lnTo>
                  <a:pt x="300544" y="1451287"/>
                </a:lnTo>
                <a:lnTo>
                  <a:pt x="300148" y="1451287"/>
                </a:lnTo>
                <a:lnTo>
                  <a:pt x="299859" y="1451575"/>
                </a:lnTo>
                <a:lnTo>
                  <a:pt x="299535" y="1451287"/>
                </a:lnTo>
                <a:lnTo>
                  <a:pt x="299138" y="1451179"/>
                </a:lnTo>
                <a:lnTo>
                  <a:pt x="298850" y="1450855"/>
                </a:lnTo>
                <a:lnTo>
                  <a:pt x="297263" y="1450783"/>
                </a:lnTo>
                <a:lnTo>
                  <a:pt x="296975" y="1451071"/>
                </a:lnTo>
                <a:lnTo>
                  <a:pt x="295280" y="1450963"/>
                </a:lnTo>
                <a:lnTo>
                  <a:pt x="294955" y="1451287"/>
                </a:lnTo>
                <a:lnTo>
                  <a:pt x="294270" y="1451287"/>
                </a:lnTo>
                <a:lnTo>
                  <a:pt x="293946" y="1451467"/>
                </a:lnTo>
                <a:lnTo>
                  <a:pt x="293261" y="1451467"/>
                </a:lnTo>
                <a:lnTo>
                  <a:pt x="292972" y="1451792"/>
                </a:lnTo>
                <a:lnTo>
                  <a:pt x="292251" y="1451684"/>
                </a:lnTo>
                <a:lnTo>
                  <a:pt x="291566" y="1450891"/>
                </a:lnTo>
                <a:lnTo>
                  <a:pt x="291566" y="1450674"/>
                </a:lnTo>
                <a:lnTo>
                  <a:pt x="289655" y="1448692"/>
                </a:lnTo>
                <a:lnTo>
                  <a:pt x="289763" y="1447899"/>
                </a:lnTo>
                <a:lnTo>
                  <a:pt x="289547" y="1447683"/>
                </a:lnTo>
                <a:lnTo>
                  <a:pt x="289258" y="1447683"/>
                </a:lnTo>
                <a:lnTo>
                  <a:pt x="288357" y="1446710"/>
                </a:lnTo>
                <a:lnTo>
                  <a:pt x="288068" y="1446710"/>
                </a:lnTo>
                <a:lnTo>
                  <a:pt x="287672" y="1446386"/>
                </a:lnTo>
                <a:lnTo>
                  <a:pt x="283777" y="1446205"/>
                </a:lnTo>
                <a:lnTo>
                  <a:pt x="283489" y="1446494"/>
                </a:lnTo>
                <a:lnTo>
                  <a:pt x="282479" y="1446422"/>
                </a:lnTo>
                <a:lnTo>
                  <a:pt x="281794" y="1446998"/>
                </a:lnTo>
                <a:lnTo>
                  <a:pt x="281181" y="1446926"/>
                </a:lnTo>
                <a:lnTo>
                  <a:pt x="281001" y="1447106"/>
                </a:lnTo>
                <a:lnTo>
                  <a:pt x="280893" y="1447899"/>
                </a:lnTo>
                <a:lnTo>
                  <a:pt x="280785" y="1448116"/>
                </a:lnTo>
                <a:lnTo>
                  <a:pt x="279811" y="1448007"/>
                </a:lnTo>
                <a:lnTo>
                  <a:pt x="279595" y="1447899"/>
                </a:lnTo>
                <a:lnTo>
                  <a:pt x="279703" y="1447611"/>
                </a:lnTo>
                <a:lnTo>
                  <a:pt x="279198" y="1447106"/>
                </a:lnTo>
                <a:lnTo>
                  <a:pt x="278801" y="1447106"/>
                </a:lnTo>
                <a:lnTo>
                  <a:pt x="277900" y="1446133"/>
                </a:lnTo>
                <a:lnTo>
                  <a:pt x="277215" y="1446710"/>
                </a:lnTo>
                <a:lnTo>
                  <a:pt x="276602" y="1446638"/>
                </a:lnTo>
                <a:lnTo>
                  <a:pt x="276422" y="1446530"/>
                </a:lnTo>
                <a:lnTo>
                  <a:pt x="276494" y="1445917"/>
                </a:lnTo>
                <a:lnTo>
                  <a:pt x="276602" y="1445845"/>
                </a:lnTo>
                <a:lnTo>
                  <a:pt x="276998" y="1445845"/>
                </a:lnTo>
                <a:lnTo>
                  <a:pt x="277503" y="1445340"/>
                </a:lnTo>
                <a:lnTo>
                  <a:pt x="276998" y="1444944"/>
                </a:lnTo>
                <a:lnTo>
                  <a:pt x="276710" y="1444944"/>
                </a:lnTo>
                <a:lnTo>
                  <a:pt x="276422" y="1444548"/>
                </a:lnTo>
                <a:lnTo>
                  <a:pt x="276025" y="1444836"/>
                </a:lnTo>
                <a:lnTo>
                  <a:pt x="275700" y="1444836"/>
                </a:lnTo>
                <a:lnTo>
                  <a:pt x="274222" y="1446133"/>
                </a:lnTo>
                <a:lnTo>
                  <a:pt x="274114" y="1446350"/>
                </a:lnTo>
                <a:lnTo>
                  <a:pt x="273825" y="1446638"/>
                </a:lnTo>
                <a:lnTo>
                  <a:pt x="273825" y="1446926"/>
                </a:lnTo>
                <a:lnTo>
                  <a:pt x="273104" y="1447539"/>
                </a:lnTo>
                <a:lnTo>
                  <a:pt x="273104" y="1447827"/>
                </a:lnTo>
                <a:lnTo>
                  <a:pt x="272708" y="1448044"/>
                </a:lnTo>
                <a:lnTo>
                  <a:pt x="272708" y="1448332"/>
                </a:lnTo>
                <a:lnTo>
                  <a:pt x="271518" y="1449341"/>
                </a:lnTo>
                <a:lnTo>
                  <a:pt x="270905" y="1449341"/>
                </a:lnTo>
                <a:lnTo>
                  <a:pt x="270508" y="1449521"/>
                </a:lnTo>
                <a:lnTo>
                  <a:pt x="270220" y="1449521"/>
                </a:lnTo>
                <a:lnTo>
                  <a:pt x="269931" y="1449233"/>
                </a:lnTo>
                <a:lnTo>
                  <a:pt x="269210" y="1449233"/>
                </a:lnTo>
                <a:lnTo>
                  <a:pt x="268020" y="1447935"/>
                </a:lnTo>
                <a:lnTo>
                  <a:pt x="267732" y="1447935"/>
                </a:lnTo>
                <a:lnTo>
                  <a:pt x="267407" y="1447647"/>
                </a:lnTo>
                <a:lnTo>
                  <a:pt x="267010" y="1447827"/>
                </a:lnTo>
                <a:lnTo>
                  <a:pt x="263729" y="1447647"/>
                </a:lnTo>
                <a:lnTo>
                  <a:pt x="263549" y="1447323"/>
                </a:lnTo>
                <a:lnTo>
                  <a:pt x="262539" y="1447323"/>
                </a:lnTo>
                <a:lnTo>
                  <a:pt x="262251" y="1446926"/>
                </a:lnTo>
                <a:lnTo>
                  <a:pt x="261854" y="1446926"/>
                </a:lnTo>
                <a:lnTo>
                  <a:pt x="261746" y="1446854"/>
                </a:lnTo>
                <a:lnTo>
                  <a:pt x="261746" y="1446530"/>
                </a:lnTo>
                <a:lnTo>
                  <a:pt x="261457" y="1446133"/>
                </a:lnTo>
                <a:lnTo>
                  <a:pt x="261457" y="1445340"/>
                </a:lnTo>
                <a:lnTo>
                  <a:pt x="261349" y="1445160"/>
                </a:lnTo>
                <a:lnTo>
                  <a:pt x="260340" y="1445160"/>
                </a:lnTo>
                <a:lnTo>
                  <a:pt x="260051" y="1444728"/>
                </a:lnTo>
                <a:lnTo>
                  <a:pt x="259042" y="1444728"/>
                </a:lnTo>
                <a:lnTo>
                  <a:pt x="258248" y="1443935"/>
                </a:lnTo>
                <a:lnTo>
                  <a:pt x="258356" y="1443647"/>
                </a:lnTo>
                <a:lnTo>
                  <a:pt x="257455" y="1442637"/>
                </a:lnTo>
                <a:lnTo>
                  <a:pt x="257455" y="1442349"/>
                </a:lnTo>
                <a:lnTo>
                  <a:pt x="256157" y="1441160"/>
                </a:lnTo>
                <a:lnTo>
                  <a:pt x="256265" y="1440259"/>
                </a:lnTo>
                <a:lnTo>
                  <a:pt x="255977" y="1439934"/>
                </a:lnTo>
                <a:lnTo>
                  <a:pt x="255977" y="1439646"/>
                </a:lnTo>
                <a:lnTo>
                  <a:pt x="255075" y="1438673"/>
                </a:lnTo>
                <a:lnTo>
                  <a:pt x="255075" y="1438349"/>
                </a:lnTo>
                <a:lnTo>
                  <a:pt x="254787" y="1438060"/>
                </a:lnTo>
                <a:lnTo>
                  <a:pt x="254787" y="1437736"/>
                </a:lnTo>
                <a:lnTo>
                  <a:pt x="255075" y="1437448"/>
                </a:lnTo>
                <a:lnTo>
                  <a:pt x="254462" y="1436835"/>
                </a:lnTo>
                <a:lnTo>
                  <a:pt x="254570" y="1436258"/>
                </a:lnTo>
                <a:lnTo>
                  <a:pt x="255255" y="1435646"/>
                </a:lnTo>
                <a:lnTo>
                  <a:pt x="255255" y="1435141"/>
                </a:lnTo>
                <a:lnTo>
                  <a:pt x="254967" y="1434853"/>
                </a:lnTo>
                <a:lnTo>
                  <a:pt x="255472" y="1434348"/>
                </a:lnTo>
                <a:lnTo>
                  <a:pt x="255760" y="1434456"/>
                </a:lnTo>
                <a:lnTo>
                  <a:pt x="255977" y="1434240"/>
                </a:lnTo>
                <a:lnTo>
                  <a:pt x="255977" y="1433952"/>
                </a:lnTo>
                <a:lnTo>
                  <a:pt x="255544" y="1433447"/>
                </a:lnTo>
                <a:lnTo>
                  <a:pt x="255183" y="1433447"/>
                </a:lnTo>
                <a:lnTo>
                  <a:pt x="255075" y="1433375"/>
                </a:lnTo>
                <a:lnTo>
                  <a:pt x="255075" y="1432762"/>
                </a:lnTo>
                <a:lnTo>
                  <a:pt x="255941" y="1432078"/>
                </a:lnTo>
                <a:lnTo>
                  <a:pt x="256842" y="1432078"/>
                </a:lnTo>
                <a:lnTo>
                  <a:pt x="257239" y="1432366"/>
                </a:lnTo>
                <a:lnTo>
                  <a:pt x="257852" y="1432474"/>
                </a:lnTo>
                <a:lnTo>
                  <a:pt x="258356" y="1432078"/>
                </a:lnTo>
                <a:lnTo>
                  <a:pt x="258356" y="1431789"/>
                </a:lnTo>
                <a:lnTo>
                  <a:pt x="258753" y="1431465"/>
                </a:lnTo>
                <a:lnTo>
                  <a:pt x="258825" y="1430600"/>
                </a:lnTo>
                <a:lnTo>
                  <a:pt x="258429" y="1430276"/>
                </a:lnTo>
                <a:lnTo>
                  <a:pt x="258537" y="1429375"/>
                </a:lnTo>
                <a:lnTo>
                  <a:pt x="258753" y="1429303"/>
                </a:lnTo>
                <a:lnTo>
                  <a:pt x="259042" y="1429303"/>
                </a:lnTo>
                <a:lnTo>
                  <a:pt x="259222" y="1429194"/>
                </a:lnTo>
                <a:lnTo>
                  <a:pt x="259222" y="1428906"/>
                </a:lnTo>
                <a:lnTo>
                  <a:pt x="259438" y="1428690"/>
                </a:lnTo>
                <a:lnTo>
                  <a:pt x="260736" y="1428798"/>
                </a:lnTo>
                <a:lnTo>
                  <a:pt x="261313" y="1429375"/>
                </a:lnTo>
                <a:lnTo>
                  <a:pt x="262215" y="1429483"/>
                </a:lnTo>
                <a:lnTo>
                  <a:pt x="262611" y="1429771"/>
                </a:lnTo>
                <a:lnTo>
                  <a:pt x="262900" y="1429771"/>
                </a:lnTo>
                <a:lnTo>
                  <a:pt x="263224" y="1429483"/>
                </a:lnTo>
                <a:lnTo>
                  <a:pt x="263513" y="1429591"/>
                </a:lnTo>
                <a:lnTo>
                  <a:pt x="263729" y="1429375"/>
                </a:lnTo>
                <a:lnTo>
                  <a:pt x="263801" y="1428798"/>
                </a:lnTo>
                <a:lnTo>
                  <a:pt x="264126" y="1428582"/>
                </a:lnTo>
                <a:lnTo>
                  <a:pt x="264126" y="1428293"/>
                </a:lnTo>
                <a:lnTo>
                  <a:pt x="264018" y="1428077"/>
                </a:lnTo>
                <a:lnTo>
                  <a:pt x="263332" y="1428077"/>
                </a:lnTo>
                <a:lnTo>
                  <a:pt x="263224" y="1427897"/>
                </a:lnTo>
                <a:lnTo>
                  <a:pt x="263224" y="1427573"/>
                </a:lnTo>
                <a:lnTo>
                  <a:pt x="263405" y="1427501"/>
                </a:lnTo>
                <a:lnTo>
                  <a:pt x="263729" y="1427501"/>
                </a:lnTo>
                <a:lnTo>
                  <a:pt x="264522" y="1426780"/>
                </a:lnTo>
                <a:lnTo>
                  <a:pt x="264414" y="1426672"/>
                </a:lnTo>
                <a:lnTo>
                  <a:pt x="264126" y="1426600"/>
                </a:lnTo>
                <a:lnTo>
                  <a:pt x="263909" y="1426491"/>
                </a:lnTo>
                <a:lnTo>
                  <a:pt x="263909" y="1425879"/>
                </a:lnTo>
                <a:lnTo>
                  <a:pt x="263513" y="1425410"/>
                </a:lnTo>
                <a:lnTo>
                  <a:pt x="263224" y="1425410"/>
                </a:lnTo>
                <a:lnTo>
                  <a:pt x="262719" y="1424906"/>
                </a:lnTo>
                <a:lnTo>
                  <a:pt x="262719" y="1424581"/>
                </a:lnTo>
                <a:lnTo>
                  <a:pt x="263116" y="1424293"/>
                </a:lnTo>
                <a:lnTo>
                  <a:pt x="262719" y="1424005"/>
                </a:lnTo>
                <a:lnTo>
                  <a:pt x="262828" y="1423392"/>
                </a:lnTo>
                <a:lnTo>
                  <a:pt x="263729" y="1422707"/>
                </a:lnTo>
                <a:lnTo>
                  <a:pt x="266289" y="1422887"/>
                </a:lnTo>
                <a:lnTo>
                  <a:pt x="267191" y="1423788"/>
                </a:lnTo>
                <a:lnTo>
                  <a:pt x="267515" y="1423788"/>
                </a:lnTo>
                <a:lnTo>
                  <a:pt x="267804" y="1423572"/>
                </a:lnTo>
                <a:lnTo>
                  <a:pt x="268092" y="1423896"/>
                </a:lnTo>
                <a:lnTo>
                  <a:pt x="268489" y="1423896"/>
                </a:lnTo>
                <a:lnTo>
                  <a:pt x="268705" y="1423788"/>
                </a:lnTo>
                <a:lnTo>
                  <a:pt x="268705" y="1423500"/>
                </a:lnTo>
                <a:lnTo>
                  <a:pt x="269210" y="1423104"/>
                </a:lnTo>
                <a:lnTo>
                  <a:pt x="269498" y="1423104"/>
                </a:lnTo>
                <a:lnTo>
                  <a:pt x="270003" y="1422707"/>
                </a:lnTo>
                <a:lnTo>
                  <a:pt x="269679" y="1422383"/>
                </a:lnTo>
                <a:lnTo>
                  <a:pt x="269679" y="1422094"/>
                </a:lnTo>
                <a:lnTo>
                  <a:pt x="269390" y="1421770"/>
                </a:lnTo>
                <a:lnTo>
                  <a:pt x="269895" y="1421302"/>
                </a:lnTo>
                <a:lnTo>
                  <a:pt x="270580" y="1421374"/>
                </a:lnTo>
                <a:lnTo>
                  <a:pt x="270977" y="1421085"/>
                </a:lnTo>
                <a:lnTo>
                  <a:pt x="271301" y="1421085"/>
                </a:lnTo>
                <a:lnTo>
                  <a:pt x="271878" y="1420581"/>
                </a:lnTo>
                <a:lnTo>
                  <a:pt x="273861" y="1420689"/>
                </a:lnTo>
                <a:lnTo>
                  <a:pt x="274186" y="1420401"/>
                </a:lnTo>
                <a:lnTo>
                  <a:pt x="274871" y="1420401"/>
                </a:lnTo>
                <a:lnTo>
                  <a:pt x="275196" y="1420184"/>
                </a:lnTo>
                <a:lnTo>
                  <a:pt x="276566" y="1420184"/>
                </a:lnTo>
                <a:lnTo>
                  <a:pt x="276890" y="1420004"/>
                </a:lnTo>
                <a:lnTo>
                  <a:pt x="279775" y="1420076"/>
                </a:lnTo>
                <a:lnTo>
                  <a:pt x="280063" y="1420509"/>
                </a:lnTo>
                <a:lnTo>
                  <a:pt x="280785" y="1420509"/>
                </a:lnTo>
                <a:lnTo>
                  <a:pt x="281975" y="1421770"/>
                </a:lnTo>
                <a:lnTo>
                  <a:pt x="282155" y="1421590"/>
                </a:lnTo>
                <a:lnTo>
                  <a:pt x="282155" y="1421302"/>
                </a:lnTo>
                <a:lnTo>
                  <a:pt x="282371" y="1421193"/>
                </a:lnTo>
                <a:lnTo>
                  <a:pt x="284931" y="1421302"/>
                </a:lnTo>
                <a:lnTo>
                  <a:pt x="285544" y="1421986"/>
                </a:lnTo>
                <a:lnTo>
                  <a:pt x="286157" y="1421986"/>
                </a:lnTo>
                <a:lnTo>
                  <a:pt x="286554" y="1422275"/>
                </a:lnTo>
                <a:lnTo>
                  <a:pt x="286842" y="1422275"/>
                </a:lnTo>
                <a:lnTo>
                  <a:pt x="287131" y="1422671"/>
                </a:lnTo>
                <a:lnTo>
                  <a:pt x="287455" y="1422383"/>
                </a:lnTo>
                <a:lnTo>
                  <a:pt x="288140" y="1422383"/>
                </a:lnTo>
                <a:lnTo>
                  <a:pt x="288357" y="1422275"/>
                </a:lnTo>
                <a:lnTo>
                  <a:pt x="288357" y="1421986"/>
                </a:lnTo>
                <a:lnTo>
                  <a:pt x="288862" y="1421590"/>
                </a:lnTo>
                <a:lnTo>
                  <a:pt x="289727" y="1422491"/>
                </a:lnTo>
                <a:lnTo>
                  <a:pt x="289943" y="1422383"/>
                </a:lnTo>
                <a:lnTo>
                  <a:pt x="289943" y="1422094"/>
                </a:lnTo>
                <a:lnTo>
                  <a:pt x="289619" y="1421770"/>
                </a:lnTo>
                <a:lnTo>
                  <a:pt x="289619" y="1421193"/>
                </a:lnTo>
                <a:lnTo>
                  <a:pt x="290124" y="1420797"/>
                </a:lnTo>
                <a:lnTo>
                  <a:pt x="291133" y="1420797"/>
                </a:lnTo>
                <a:lnTo>
                  <a:pt x="291710" y="1421374"/>
                </a:lnTo>
                <a:lnTo>
                  <a:pt x="293729" y="1421590"/>
                </a:lnTo>
                <a:lnTo>
                  <a:pt x="293910" y="1421374"/>
                </a:lnTo>
                <a:lnTo>
                  <a:pt x="293910" y="1421085"/>
                </a:lnTo>
                <a:lnTo>
                  <a:pt x="294415" y="1420689"/>
                </a:lnTo>
                <a:lnTo>
                  <a:pt x="294703" y="1420689"/>
                </a:lnTo>
                <a:lnTo>
                  <a:pt x="295316" y="1421374"/>
                </a:lnTo>
                <a:lnTo>
                  <a:pt x="296614" y="1421482"/>
                </a:lnTo>
                <a:lnTo>
                  <a:pt x="297191" y="1420977"/>
                </a:lnTo>
                <a:lnTo>
                  <a:pt x="297191" y="1420076"/>
                </a:lnTo>
                <a:lnTo>
                  <a:pt x="297516" y="1419896"/>
                </a:lnTo>
                <a:lnTo>
                  <a:pt x="297191" y="1419572"/>
                </a:lnTo>
                <a:lnTo>
                  <a:pt x="297191" y="1419175"/>
                </a:lnTo>
                <a:lnTo>
                  <a:pt x="297804" y="1418779"/>
                </a:lnTo>
                <a:lnTo>
                  <a:pt x="298092" y="1418779"/>
                </a:lnTo>
                <a:lnTo>
                  <a:pt x="298201" y="1418995"/>
                </a:lnTo>
                <a:lnTo>
                  <a:pt x="298201" y="1419283"/>
                </a:lnTo>
                <a:lnTo>
                  <a:pt x="298705" y="1419788"/>
                </a:lnTo>
                <a:lnTo>
                  <a:pt x="300689" y="1419896"/>
                </a:lnTo>
                <a:lnTo>
                  <a:pt x="300977" y="1419572"/>
                </a:lnTo>
                <a:lnTo>
                  <a:pt x="301302" y="1419896"/>
                </a:lnTo>
                <a:lnTo>
                  <a:pt x="301590" y="1419572"/>
                </a:lnTo>
                <a:lnTo>
                  <a:pt x="302275" y="1419680"/>
                </a:lnTo>
                <a:lnTo>
                  <a:pt x="302492" y="1419788"/>
                </a:lnTo>
                <a:lnTo>
                  <a:pt x="302383" y="1420076"/>
                </a:lnTo>
                <a:lnTo>
                  <a:pt x="302600" y="1420292"/>
                </a:lnTo>
                <a:lnTo>
                  <a:pt x="303862" y="1420365"/>
                </a:lnTo>
                <a:lnTo>
                  <a:pt x="304186" y="1420076"/>
                </a:lnTo>
                <a:lnTo>
                  <a:pt x="304583" y="1420076"/>
                </a:lnTo>
                <a:lnTo>
                  <a:pt x="304691" y="1419968"/>
                </a:lnTo>
                <a:lnTo>
                  <a:pt x="304763" y="1418490"/>
                </a:lnTo>
                <a:lnTo>
                  <a:pt x="304980" y="1418382"/>
                </a:lnTo>
                <a:lnTo>
                  <a:pt x="305557" y="1418382"/>
                </a:lnTo>
                <a:lnTo>
                  <a:pt x="305953" y="1418671"/>
                </a:lnTo>
                <a:lnTo>
                  <a:pt x="306278" y="1418671"/>
                </a:lnTo>
                <a:lnTo>
                  <a:pt x="306350" y="1418599"/>
                </a:lnTo>
                <a:lnTo>
                  <a:pt x="306458" y="1417085"/>
                </a:lnTo>
                <a:lnTo>
                  <a:pt x="307179" y="1416580"/>
                </a:lnTo>
                <a:lnTo>
                  <a:pt x="307251" y="1415391"/>
                </a:lnTo>
                <a:lnTo>
                  <a:pt x="307468" y="1415211"/>
                </a:lnTo>
                <a:lnTo>
                  <a:pt x="308045" y="1415283"/>
                </a:lnTo>
                <a:lnTo>
                  <a:pt x="308369" y="1414995"/>
                </a:lnTo>
                <a:lnTo>
                  <a:pt x="308766" y="1414995"/>
                </a:lnTo>
                <a:lnTo>
                  <a:pt x="308874" y="1415175"/>
                </a:lnTo>
                <a:lnTo>
                  <a:pt x="308874" y="1415499"/>
                </a:lnTo>
                <a:lnTo>
                  <a:pt x="309054" y="1415571"/>
                </a:lnTo>
                <a:lnTo>
                  <a:pt x="309343" y="1415571"/>
                </a:lnTo>
                <a:lnTo>
                  <a:pt x="309847" y="1416076"/>
                </a:lnTo>
                <a:lnTo>
                  <a:pt x="309739" y="1416688"/>
                </a:lnTo>
                <a:lnTo>
                  <a:pt x="309956" y="1416869"/>
                </a:lnTo>
                <a:lnTo>
                  <a:pt x="310533" y="1416869"/>
                </a:lnTo>
                <a:lnTo>
                  <a:pt x="310857" y="1417193"/>
                </a:lnTo>
                <a:lnTo>
                  <a:pt x="311254" y="1417193"/>
                </a:lnTo>
                <a:lnTo>
                  <a:pt x="311362" y="1417373"/>
                </a:lnTo>
                <a:lnTo>
                  <a:pt x="311362" y="1418274"/>
                </a:lnTo>
                <a:lnTo>
                  <a:pt x="312227" y="1419175"/>
                </a:lnTo>
                <a:lnTo>
                  <a:pt x="312227" y="1419464"/>
                </a:lnTo>
                <a:lnTo>
                  <a:pt x="312552" y="1419788"/>
                </a:lnTo>
                <a:lnTo>
                  <a:pt x="312552" y="1420184"/>
                </a:lnTo>
                <a:lnTo>
                  <a:pt x="312840" y="1420473"/>
                </a:lnTo>
                <a:lnTo>
                  <a:pt x="312840" y="1420761"/>
                </a:lnTo>
                <a:lnTo>
                  <a:pt x="314823" y="1422779"/>
                </a:lnTo>
                <a:lnTo>
                  <a:pt x="315148" y="1422779"/>
                </a:lnTo>
                <a:lnTo>
                  <a:pt x="315436" y="1423068"/>
                </a:lnTo>
                <a:lnTo>
                  <a:pt x="315761" y="1423068"/>
                </a:lnTo>
                <a:lnTo>
                  <a:pt x="316843" y="1424257"/>
                </a:lnTo>
                <a:lnTo>
                  <a:pt x="316843" y="1424761"/>
                </a:lnTo>
                <a:lnTo>
                  <a:pt x="316446" y="1425050"/>
                </a:lnTo>
                <a:lnTo>
                  <a:pt x="316446" y="1425374"/>
                </a:lnTo>
                <a:lnTo>
                  <a:pt x="316735" y="1425662"/>
                </a:lnTo>
                <a:lnTo>
                  <a:pt x="316735" y="1426275"/>
                </a:lnTo>
                <a:lnTo>
                  <a:pt x="316843" y="1426455"/>
                </a:lnTo>
                <a:lnTo>
                  <a:pt x="317239" y="1426455"/>
                </a:lnTo>
                <a:lnTo>
                  <a:pt x="317636" y="1426960"/>
                </a:lnTo>
                <a:lnTo>
                  <a:pt x="317636" y="1427861"/>
                </a:lnTo>
                <a:lnTo>
                  <a:pt x="317744" y="1427969"/>
                </a:lnTo>
                <a:lnTo>
                  <a:pt x="318249" y="1427573"/>
                </a:lnTo>
                <a:lnTo>
                  <a:pt x="318321" y="1427248"/>
                </a:lnTo>
                <a:lnTo>
                  <a:pt x="318429" y="1427140"/>
                </a:lnTo>
                <a:lnTo>
                  <a:pt x="318826" y="1427140"/>
                </a:lnTo>
                <a:lnTo>
                  <a:pt x="318934" y="1427068"/>
                </a:lnTo>
                <a:lnTo>
                  <a:pt x="318934" y="1426744"/>
                </a:lnTo>
                <a:lnTo>
                  <a:pt x="319511" y="1426275"/>
                </a:lnTo>
                <a:lnTo>
                  <a:pt x="320124" y="1426347"/>
                </a:lnTo>
                <a:lnTo>
                  <a:pt x="320304" y="1426167"/>
                </a:lnTo>
                <a:lnTo>
                  <a:pt x="320304" y="1425843"/>
                </a:lnTo>
                <a:lnTo>
                  <a:pt x="321025" y="1425374"/>
                </a:lnTo>
                <a:lnTo>
                  <a:pt x="321025" y="1425050"/>
                </a:lnTo>
                <a:lnTo>
                  <a:pt x="321422" y="1424761"/>
                </a:lnTo>
                <a:lnTo>
                  <a:pt x="321422" y="1424473"/>
                </a:lnTo>
                <a:lnTo>
                  <a:pt x="321711" y="1424149"/>
                </a:lnTo>
                <a:lnTo>
                  <a:pt x="321711" y="1423860"/>
                </a:lnTo>
                <a:lnTo>
                  <a:pt x="321927" y="1423752"/>
                </a:lnTo>
                <a:lnTo>
                  <a:pt x="322504" y="1423752"/>
                </a:lnTo>
                <a:lnTo>
                  <a:pt x="322828" y="1424149"/>
                </a:lnTo>
                <a:lnTo>
                  <a:pt x="323225" y="1424149"/>
                </a:lnTo>
                <a:lnTo>
                  <a:pt x="323297" y="1424257"/>
                </a:lnTo>
                <a:lnTo>
                  <a:pt x="323297" y="1424545"/>
                </a:lnTo>
                <a:lnTo>
                  <a:pt x="323513" y="1424761"/>
                </a:lnTo>
                <a:lnTo>
                  <a:pt x="323802" y="1424761"/>
                </a:lnTo>
                <a:lnTo>
                  <a:pt x="325497" y="1426455"/>
                </a:lnTo>
                <a:lnTo>
                  <a:pt x="325497" y="1426744"/>
                </a:lnTo>
                <a:lnTo>
                  <a:pt x="325100" y="1427032"/>
                </a:lnTo>
                <a:lnTo>
                  <a:pt x="325100" y="1427645"/>
                </a:lnTo>
                <a:lnTo>
                  <a:pt x="325425" y="1427969"/>
                </a:lnTo>
                <a:lnTo>
                  <a:pt x="325425" y="1428546"/>
                </a:lnTo>
                <a:lnTo>
                  <a:pt x="324415" y="1429447"/>
                </a:lnTo>
                <a:lnTo>
                  <a:pt x="324307" y="1429627"/>
                </a:lnTo>
                <a:lnTo>
                  <a:pt x="324018" y="1429951"/>
                </a:lnTo>
                <a:lnTo>
                  <a:pt x="324307" y="1430240"/>
                </a:lnTo>
                <a:lnTo>
                  <a:pt x="324307" y="1430564"/>
                </a:lnTo>
                <a:lnTo>
                  <a:pt x="324812" y="1431032"/>
                </a:lnTo>
                <a:lnTo>
                  <a:pt x="325100" y="1431032"/>
                </a:lnTo>
                <a:lnTo>
                  <a:pt x="325425" y="1430852"/>
                </a:lnTo>
                <a:lnTo>
                  <a:pt x="327408" y="1430924"/>
                </a:lnTo>
                <a:lnTo>
                  <a:pt x="327696" y="1431249"/>
                </a:lnTo>
                <a:lnTo>
                  <a:pt x="328021" y="1431249"/>
                </a:lnTo>
                <a:lnTo>
                  <a:pt x="328309" y="1431537"/>
                </a:lnTo>
                <a:lnTo>
                  <a:pt x="329319" y="1431645"/>
                </a:lnTo>
                <a:lnTo>
                  <a:pt x="329607" y="1431933"/>
                </a:lnTo>
                <a:lnTo>
                  <a:pt x="329896" y="1431933"/>
                </a:lnTo>
                <a:lnTo>
                  <a:pt x="330112" y="1431753"/>
                </a:lnTo>
                <a:lnTo>
                  <a:pt x="330112" y="1431537"/>
                </a:lnTo>
                <a:lnTo>
                  <a:pt x="329788" y="1431141"/>
                </a:lnTo>
                <a:lnTo>
                  <a:pt x="329788" y="1430960"/>
                </a:lnTo>
                <a:lnTo>
                  <a:pt x="329391" y="1430456"/>
                </a:lnTo>
                <a:lnTo>
                  <a:pt x="328994" y="1430456"/>
                </a:lnTo>
                <a:lnTo>
                  <a:pt x="328922" y="1430240"/>
                </a:lnTo>
                <a:lnTo>
                  <a:pt x="328922" y="1429951"/>
                </a:lnTo>
                <a:lnTo>
                  <a:pt x="329607" y="1429339"/>
                </a:lnTo>
                <a:lnTo>
                  <a:pt x="329607" y="1428546"/>
                </a:lnTo>
                <a:lnTo>
                  <a:pt x="329824" y="1428365"/>
                </a:lnTo>
                <a:lnTo>
                  <a:pt x="330112" y="1428365"/>
                </a:lnTo>
                <a:lnTo>
                  <a:pt x="330401" y="1428654"/>
                </a:lnTo>
                <a:lnTo>
                  <a:pt x="330617" y="1428546"/>
                </a:lnTo>
                <a:lnTo>
                  <a:pt x="330617" y="1427969"/>
                </a:lnTo>
                <a:lnTo>
                  <a:pt x="330509" y="1427861"/>
                </a:lnTo>
                <a:lnTo>
                  <a:pt x="329824" y="1427753"/>
                </a:lnTo>
                <a:lnTo>
                  <a:pt x="329499" y="1428077"/>
                </a:lnTo>
                <a:lnTo>
                  <a:pt x="328814" y="1428077"/>
                </a:lnTo>
                <a:lnTo>
                  <a:pt x="328417" y="1427573"/>
                </a:lnTo>
                <a:lnTo>
                  <a:pt x="328417" y="1426383"/>
                </a:lnTo>
                <a:lnTo>
                  <a:pt x="328814" y="1426059"/>
                </a:lnTo>
                <a:lnTo>
                  <a:pt x="328922" y="1424653"/>
                </a:lnTo>
                <a:lnTo>
                  <a:pt x="328706" y="1424473"/>
                </a:lnTo>
                <a:lnTo>
                  <a:pt x="327913" y="1425158"/>
                </a:lnTo>
                <a:lnTo>
                  <a:pt x="327804" y="1425482"/>
                </a:lnTo>
                <a:lnTo>
                  <a:pt x="327732" y="1425554"/>
                </a:lnTo>
                <a:lnTo>
                  <a:pt x="326723" y="1425554"/>
                </a:lnTo>
                <a:lnTo>
                  <a:pt x="326218" y="1425086"/>
                </a:lnTo>
                <a:lnTo>
                  <a:pt x="326326" y="1424761"/>
                </a:lnTo>
                <a:lnTo>
                  <a:pt x="325821" y="1424257"/>
                </a:lnTo>
                <a:lnTo>
                  <a:pt x="324848" y="1424257"/>
                </a:lnTo>
                <a:lnTo>
                  <a:pt x="324523" y="1423860"/>
                </a:lnTo>
                <a:lnTo>
                  <a:pt x="324235" y="1423860"/>
                </a:lnTo>
                <a:lnTo>
                  <a:pt x="323946" y="1423572"/>
                </a:lnTo>
                <a:lnTo>
                  <a:pt x="322937" y="1423572"/>
                </a:lnTo>
                <a:lnTo>
                  <a:pt x="322648" y="1423176"/>
                </a:lnTo>
                <a:lnTo>
                  <a:pt x="321927" y="1423176"/>
                </a:lnTo>
                <a:lnTo>
                  <a:pt x="321819" y="1422995"/>
                </a:lnTo>
                <a:lnTo>
                  <a:pt x="321819" y="1422491"/>
                </a:lnTo>
                <a:lnTo>
                  <a:pt x="322035" y="1422275"/>
                </a:lnTo>
                <a:lnTo>
                  <a:pt x="322648" y="1422383"/>
                </a:lnTo>
                <a:lnTo>
                  <a:pt x="322828" y="1422167"/>
                </a:lnTo>
                <a:lnTo>
                  <a:pt x="322648" y="1422094"/>
                </a:lnTo>
                <a:lnTo>
                  <a:pt x="322324" y="1421986"/>
                </a:lnTo>
                <a:lnTo>
                  <a:pt x="322251" y="1421878"/>
                </a:lnTo>
                <a:lnTo>
                  <a:pt x="322251" y="1421590"/>
                </a:lnTo>
                <a:lnTo>
                  <a:pt x="322432" y="1421482"/>
                </a:lnTo>
                <a:lnTo>
                  <a:pt x="323045" y="1421482"/>
                </a:lnTo>
                <a:lnTo>
                  <a:pt x="323225" y="1421302"/>
                </a:lnTo>
                <a:lnTo>
                  <a:pt x="322720" y="1420905"/>
                </a:lnTo>
                <a:lnTo>
                  <a:pt x="322432" y="1420905"/>
                </a:lnTo>
                <a:lnTo>
                  <a:pt x="322035" y="1421085"/>
                </a:lnTo>
                <a:lnTo>
                  <a:pt x="321747" y="1421085"/>
                </a:lnTo>
                <a:lnTo>
                  <a:pt x="321638" y="1420977"/>
                </a:lnTo>
                <a:lnTo>
                  <a:pt x="321638" y="1420689"/>
                </a:lnTo>
                <a:lnTo>
                  <a:pt x="321025" y="1420004"/>
                </a:lnTo>
                <a:lnTo>
                  <a:pt x="321134" y="1417986"/>
                </a:lnTo>
                <a:lnTo>
                  <a:pt x="321422" y="1417698"/>
                </a:lnTo>
                <a:lnTo>
                  <a:pt x="321422" y="1417409"/>
                </a:lnTo>
                <a:lnTo>
                  <a:pt x="322143" y="1416797"/>
                </a:lnTo>
                <a:lnTo>
                  <a:pt x="322215" y="1416184"/>
                </a:lnTo>
                <a:lnTo>
                  <a:pt x="322720" y="1415787"/>
                </a:lnTo>
                <a:lnTo>
                  <a:pt x="323333" y="1415896"/>
                </a:lnTo>
                <a:lnTo>
                  <a:pt x="323622" y="1416184"/>
                </a:lnTo>
                <a:lnTo>
                  <a:pt x="324631" y="1416184"/>
                </a:lnTo>
                <a:lnTo>
                  <a:pt x="324920" y="1416580"/>
                </a:lnTo>
                <a:lnTo>
                  <a:pt x="325316" y="1416580"/>
                </a:lnTo>
                <a:lnTo>
                  <a:pt x="325425" y="1416688"/>
                </a:lnTo>
                <a:lnTo>
                  <a:pt x="325425" y="1417589"/>
                </a:lnTo>
                <a:lnTo>
                  <a:pt x="325821" y="1418094"/>
                </a:lnTo>
                <a:lnTo>
                  <a:pt x="326110" y="1418094"/>
                </a:lnTo>
                <a:lnTo>
                  <a:pt x="326434" y="1418382"/>
                </a:lnTo>
                <a:lnTo>
                  <a:pt x="328129" y="1418490"/>
                </a:lnTo>
                <a:lnTo>
                  <a:pt x="328201" y="1418671"/>
                </a:lnTo>
                <a:lnTo>
                  <a:pt x="328201" y="1420076"/>
                </a:lnTo>
                <a:lnTo>
                  <a:pt x="328309" y="1420292"/>
                </a:lnTo>
                <a:lnTo>
                  <a:pt x="328526" y="1420184"/>
                </a:lnTo>
                <a:lnTo>
                  <a:pt x="328598" y="1418382"/>
                </a:lnTo>
                <a:lnTo>
                  <a:pt x="328706" y="1418274"/>
                </a:lnTo>
                <a:lnTo>
                  <a:pt x="329391" y="1418274"/>
                </a:lnTo>
                <a:lnTo>
                  <a:pt x="329715" y="1417986"/>
                </a:lnTo>
                <a:lnTo>
                  <a:pt x="330292" y="1418599"/>
                </a:lnTo>
                <a:lnTo>
                  <a:pt x="330689" y="1418671"/>
                </a:lnTo>
                <a:lnTo>
                  <a:pt x="331014" y="1418382"/>
                </a:lnTo>
                <a:lnTo>
                  <a:pt x="331302" y="1418382"/>
                </a:lnTo>
                <a:lnTo>
                  <a:pt x="331590" y="1418671"/>
                </a:lnTo>
                <a:lnTo>
                  <a:pt x="331987" y="1418671"/>
                </a:lnTo>
                <a:lnTo>
                  <a:pt x="332384" y="1419175"/>
                </a:lnTo>
                <a:lnTo>
                  <a:pt x="332384" y="1419464"/>
                </a:lnTo>
                <a:lnTo>
                  <a:pt x="332708" y="1419788"/>
                </a:lnTo>
                <a:lnTo>
                  <a:pt x="332708" y="1420689"/>
                </a:lnTo>
                <a:lnTo>
                  <a:pt x="332997" y="1420977"/>
                </a:lnTo>
                <a:lnTo>
                  <a:pt x="332997" y="1421266"/>
                </a:lnTo>
                <a:lnTo>
                  <a:pt x="333105" y="1421482"/>
                </a:lnTo>
                <a:lnTo>
                  <a:pt x="333285" y="1421266"/>
                </a:lnTo>
                <a:lnTo>
                  <a:pt x="333393" y="1420184"/>
                </a:lnTo>
                <a:lnTo>
                  <a:pt x="333682" y="1419896"/>
                </a:lnTo>
                <a:lnTo>
                  <a:pt x="333790" y="1418094"/>
                </a:lnTo>
                <a:lnTo>
                  <a:pt x="334187" y="1417770"/>
                </a:lnTo>
                <a:lnTo>
                  <a:pt x="334187" y="1417481"/>
                </a:lnTo>
                <a:lnTo>
                  <a:pt x="334800" y="1416869"/>
                </a:lnTo>
                <a:lnTo>
                  <a:pt x="334908" y="1416364"/>
                </a:lnTo>
                <a:lnTo>
                  <a:pt x="335377" y="1415896"/>
                </a:lnTo>
                <a:lnTo>
                  <a:pt x="335701" y="1415968"/>
                </a:lnTo>
                <a:lnTo>
                  <a:pt x="335990" y="1416292"/>
                </a:lnTo>
                <a:lnTo>
                  <a:pt x="336386" y="1416292"/>
                </a:lnTo>
                <a:lnTo>
                  <a:pt x="336675" y="1416580"/>
                </a:lnTo>
                <a:lnTo>
                  <a:pt x="337288" y="1416580"/>
                </a:lnTo>
                <a:lnTo>
                  <a:pt x="337576" y="1416977"/>
                </a:lnTo>
                <a:lnTo>
                  <a:pt x="337973" y="1416977"/>
                </a:lnTo>
                <a:lnTo>
                  <a:pt x="338297" y="1416688"/>
                </a:lnTo>
                <a:lnTo>
                  <a:pt x="339271" y="1416761"/>
                </a:lnTo>
                <a:lnTo>
                  <a:pt x="339379" y="1416580"/>
                </a:lnTo>
                <a:lnTo>
                  <a:pt x="339091" y="1416292"/>
                </a:lnTo>
                <a:lnTo>
                  <a:pt x="339163" y="1415391"/>
                </a:lnTo>
                <a:lnTo>
                  <a:pt x="339379" y="1415283"/>
                </a:lnTo>
                <a:lnTo>
                  <a:pt x="339668" y="1415283"/>
                </a:lnTo>
                <a:lnTo>
                  <a:pt x="339776" y="1415103"/>
                </a:lnTo>
                <a:lnTo>
                  <a:pt x="339884" y="1414598"/>
                </a:lnTo>
                <a:lnTo>
                  <a:pt x="340353" y="1414094"/>
                </a:lnTo>
                <a:lnTo>
                  <a:pt x="340677" y="1414382"/>
                </a:lnTo>
                <a:lnTo>
                  <a:pt x="340966" y="1414490"/>
                </a:lnTo>
                <a:lnTo>
                  <a:pt x="341759" y="1415175"/>
                </a:lnTo>
                <a:lnTo>
                  <a:pt x="341759" y="1415787"/>
                </a:lnTo>
                <a:lnTo>
                  <a:pt x="341867" y="1416004"/>
                </a:lnTo>
                <a:lnTo>
                  <a:pt x="342552" y="1416004"/>
                </a:lnTo>
                <a:lnTo>
                  <a:pt x="342660" y="1416184"/>
                </a:lnTo>
                <a:lnTo>
                  <a:pt x="342660" y="1417085"/>
                </a:lnTo>
                <a:lnTo>
                  <a:pt x="343057" y="1417589"/>
                </a:lnTo>
                <a:lnTo>
                  <a:pt x="343454" y="1417589"/>
                </a:lnTo>
                <a:lnTo>
                  <a:pt x="343742" y="1417265"/>
                </a:lnTo>
                <a:lnTo>
                  <a:pt x="344463" y="1417373"/>
                </a:lnTo>
                <a:lnTo>
                  <a:pt x="344752" y="1417662"/>
                </a:lnTo>
                <a:lnTo>
                  <a:pt x="345076" y="1417373"/>
                </a:lnTo>
                <a:lnTo>
                  <a:pt x="345761" y="1417373"/>
                </a:lnTo>
                <a:lnTo>
                  <a:pt x="346050" y="1417662"/>
                </a:lnTo>
                <a:lnTo>
                  <a:pt x="346663" y="1417662"/>
                </a:lnTo>
                <a:lnTo>
                  <a:pt x="346951" y="1418058"/>
                </a:lnTo>
                <a:lnTo>
                  <a:pt x="347348" y="1418058"/>
                </a:lnTo>
                <a:lnTo>
                  <a:pt x="347672" y="1418382"/>
                </a:lnTo>
                <a:lnTo>
                  <a:pt x="348574" y="1418490"/>
                </a:lnTo>
                <a:lnTo>
                  <a:pt x="348754" y="1418274"/>
                </a:lnTo>
                <a:lnTo>
                  <a:pt x="348862" y="1417662"/>
                </a:lnTo>
                <a:lnTo>
                  <a:pt x="348466" y="1417373"/>
                </a:lnTo>
                <a:lnTo>
                  <a:pt x="348538" y="1417085"/>
                </a:lnTo>
                <a:lnTo>
                  <a:pt x="348249" y="1416761"/>
                </a:lnTo>
                <a:lnTo>
                  <a:pt x="348358" y="1416652"/>
                </a:lnTo>
                <a:lnTo>
                  <a:pt x="348646" y="1416652"/>
                </a:lnTo>
                <a:lnTo>
                  <a:pt x="349367" y="1417265"/>
                </a:lnTo>
                <a:lnTo>
                  <a:pt x="349836" y="1416869"/>
                </a:lnTo>
                <a:lnTo>
                  <a:pt x="349656" y="1416688"/>
                </a:lnTo>
                <a:lnTo>
                  <a:pt x="349331" y="1416688"/>
                </a:lnTo>
                <a:lnTo>
                  <a:pt x="349043" y="1416364"/>
                </a:lnTo>
                <a:lnTo>
                  <a:pt x="347745" y="1416256"/>
                </a:lnTo>
                <a:lnTo>
                  <a:pt x="347059" y="1416869"/>
                </a:lnTo>
                <a:lnTo>
                  <a:pt x="346158" y="1415896"/>
                </a:lnTo>
                <a:lnTo>
                  <a:pt x="345473" y="1415896"/>
                </a:lnTo>
                <a:lnTo>
                  <a:pt x="345148" y="1415571"/>
                </a:lnTo>
                <a:lnTo>
                  <a:pt x="344860" y="1415571"/>
                </a:lnTo>
                <a:lnTo>
                  <a:pt x="344571" y="1415283"/>
                </a:lnTo>
                <a:lnTo>
                  <a:pt x="344247" y="1415175"/>
                </a:lnTo>
                <a:lnTo>
                  <a:pt x="343958" y="1414886"/>
                </a:lnTo>
                <a:lnTo>
                  <a:pt x="343237" y="1414886"/>
                </a:lnTo>
                <a:lnTo>
                  <a:pt x="342660" y="1414274"/>
                </a:lnTo>
                <a:lnTo>
                  <a:pt x="342336" y="1414166"/>
                </a:lnTo>
                <a:lnTo>
                  <a:pt x="341939" y="1413877"/>
                </a:lnTo>
                <a:lnTo>
                  <a:pt x="341362" y="1413877"/>
                </a:lnTo>
                <a:lnTo>
                  <a:pt x="341038" y="1413589"/>
                </a:lnTo>
                <a:lnTo>
                  <a:pt x="339451" y="1413481"/>
                </a:lnTo>
                <a:lnTo>
                  <a:pt x="339055" y="1413193"/>
                </a:lnTo>
                <a:lnTo>
                  <a:pt x="338766" y="1413193"/>
                </a:lnTo>
                <a:lnTo>
                  <a:pt x="338442" y="1412796"/>
                </a:lnTo>
                <a:lnTo>
                  <a:pt x="338153" y="1412796"/>
                </a:lnTo>
                <a:lnTo>
                  <a:pt x="337540" y="1412183"/>
                </a:lnTo>
                <a:lnTo>
                  <a:pt x="337252" y="1412183"/>
                </a:lnTo>
                <a:lnTo>
                  <a:pt x="336567" y="1411463"/>
                </a:lnTo>
                <a:lnTo>
                  <a:pt x="336242" y="1411463"/>
                </a:lnTo>
                <a:lnTo>
                  <a:pt x="335954" y="1411174"/>
                </a:lnTo>
                <a:lnTo>
                  <a:pt x="335665" y="1411174"/>
                </a:lnTo>
                <a:lnTo>
                  <a:pt x="335052" y="1410562"/>
                </a:lnTo>
                <a:lnTo>
                  <a:pt x="334655" y="1410562"/>
                </a:lnTo>
                <a:lnTo>
                  <a:pt x="334367" y="1410165"/>
                </a:lnTo>
                <a:lnTo>
                  <a:pt x="334042" y="1410165"/>
                </a:lnTo>
                <a:lnTo>
                  <a:pt x="333754" y="1409877"/>
                </a:lnTo>
                <a:lnTo>
                  <a:pt x="333429" y="1409877"/>
                </a:lnTo>
                <a:lnTo>
                  <a:pt x="333141" y="1409588"/>
                </a:lnTo>
                <a:lnTo>
                  <a:pt x="332744" y="1409588"/>
                </a:lnTo>
                <a:lnTo>
                  <a:pt x="332456" y="1409192"/>
                </a:lnTo>
                <a:lnTo>
                  <a:pt x="331843" y="1409192"/>
                </a:lnTo>
                <a:lnTo>
                  <a:pt x="331446" y="1408868"/>
                </a:lnTo>
                <a:lnTo>
                  <a:pt x="331158" y="1408868"/>
                </a:lnTo>
                <a:lnTo>
                  <a:pt x="330833" y="1408579"/>
                </a:lnTo>
                <a:lnTo>
                  <a:pt x="330545" y="1408471"/>
                </a:lnTo>
                <a:lnTo>
                  <a:pt x="330256" y="1408183"/>
                </a:lnTo>
                <a:lnTo>
                  <a:pt x="329932" y="1408183"/>
                </a:lnTo>
                <a:lnTo>
                  <a:pt x="329247" y="1407570"/>
                </a:lnTo>
                <a:lnTo>
                  <a:pt x="328634" y="1407462"/>
                </a:lnTo>
                <a:lnTo>
                  <a:pt x="328345" y="1407174"/>
                </a:lnTo>
                <a:lnTo>
                  <a:pt x="327624" y="1407174"/>
                </a:lnTo>
                <a:lnTo>
                  <a:pt x="327336" y="1406777"/>
                </a:lnTo>
                <a:lnTo>
                  <a:pt x="327047" y="1406885"/>
                </a:lnTo>
                <a:lnTo>
                  <a:pt x="326542" y="1406381"/>
                </a:lnTo>
                <a:lnTo>
                  <a:pt x="326542" y="1406093"/>
                </a:lnTo>
                <a:lnTo>
                  <a:pt x="327227" y="1405480"/>
                </a:lnTo>
                <a:lnTo>
                  <a:pt x="327227" y="1405192"/>
                </a:lnTo>
                <a:lnTo>
                  <a:pt x="327047" y="1404867"/>
                </a:lnTo>
                <a:lnTo>
                  <a:pt x="327047" y="1404579"/>
                </a:lnTo>
                <a:lnTo>
                  <a:pt x="327732" y="1404074"/>
                </a:lnTo>
                <a:lnTo>
                  <a:pt x="327336" y="1403678"/>
                </a:lnTo>
                <a:lnTo>
                  <a:pt x="327444" y="1403390"/>
                </a:lnTo>
                <a:lnTo>
                  <a:pt x="328057" y="1402885"/>
                </a:lnTo>
                <a:lnTo>
                  <a:pt x="328129" y="1401371"/>
                </a:lnTo>
                <a:lnTo>
                  <a:pt x="328526" y="1401083"/>
                </a:lnTo>
                <a:lnTo>
                  <a:pt x="328526" y="1400470"/>
                </a:lnTo>
                <a:lnTo>
                  <a:pt x="329247" y="1399966"/>
                </a:lnTo>
                <a:lnTo>
                  <a:pt x="329247" y="1399065"/>
                </a:lnTo>
                <a:lnTo>
                  <a:pt x="329427" y="1398993"/>
                </a:lnTo>
                <a:lnTo>
                  <a:pt x="330437" y="1398993"/>
                </a:lnTo>
                <a:lnTo>
                  <a:pt x="331122" y="1398488"/>
                </a:lnTo>
                <a:lnTo>
                  <a:pt x="331699" y="1398488"/>
                </a:lnTo>
                <a:lnTo>
                  <a:pt x="332023" y="1398776"/>
                </a:lnTo>
                <a:lnTo>
                  <a:pt x="332997" y="1398885"/>
                </a:lnTo>
                <a:lnTo>
                  <a:pt x="333285" y="1399209"/>
                </a:lnTo>
                <a:lnTo>
                  <a:pt x="333610" y="1399209"/>
                </a:lnTo>
                <a:lnTo>
                  <a:pt x="334187" y="1399786"/>
                </a:lnTo>
                <a:lnTo>
                  <a:pt x="334583" y="1399786"/>
                </a:lnTo>
                <a:lnTo>
                  <a:pt x="334691" y="1399677"/>
                </a:lnTo>
                <a:lnTo>
                  <a:pt x="334800" y="1399389"/>
                </a:lnTo>
                <a:lnTo>
                  <a:pt x="334583" y="1399281"/>
                </a:lnTo>
                <a:lnTo>
                  <a:pt x="334295" y="1399209"/>
                </a:lnTo>
                <a:lnTo>
                  <a:pt x="334115" y="1399101"/>
                </a:lnTo>
                <a:lnTo>
                  <a:pt x="334583" y="1398596"/>
                </a:lnTo>
                <a:lnTo>
                  <a:pt x="335593" y="1398704"/>
                </a:lnTo>
                <a:lnTo>
                  <a:pt x="336206" y="1399317"/>
                </a:lnTo>
                <a:lnTo>
                  <a:pt x="336603" y="1399317"/>
                </a:lnTo>
                <a:lnTo>
                  <a:pt x="336675" y="1399497"/>
                </a:lnTo>
                <a:lnTo>
                  <a:pt x="336675" y="1400398"/>
                </a:lnTo>
                <a:lnTo>
                  <a:pt x="336278" y="1400687"/>
                </a:lnTo>
                <a:lnTo>
                  <a:pt x="336783" y="1401083"/>
                </a:lnTo>
                <a:lnTo>
                  <a:pt x="336891" y="1401011"/>
                </a:lnTo>
                <a:lnTo>
                  <a:pt x="337071" y="1399209"/>
                </a:lnTo>
                <a:lnTo>
                  <a:pt x="337576" y="1398812"/>
                </a:lnTo>
                <a:lnTo>
                  <a:pt x="337865" y="1398812"/>
                </a:lnTo>
                <a:lnTo>
                  <a:pt x="338081" y="1398704"/>
                </a:lnTo>
                <a:lnTo>
                  <a:pt x="338081" y="1398416"/>
                </a:lnTo>
                <a:lnTo>
                  <a:pt x="338874" y="1397695"/>
                </a:lnTo>
                <a:lnTo>
                  <a:pt x="339559" y="1397695"/>
                </a:lnTo>
                <a:lnTo>
                  <a:pt x="339884" y="1398092"/>
                </a:lnTo>
                <a:lnTo>
                  <a:pt x="340461" y="1398092"/>
                </a:lnTo>
                <a:lnTo>
                  <a:pt x="340785" y="1398416"/>
                </a:lnTo>
                <a:lnTo>
                  <a:pt x="341470" y="1398416"/>
                </a:lnTo>
                <a:lnTo>
                  <a:pt x="341759" y="1398200"/>
                </a:lnTo>
                <a:lnTo>
                  <a:pt x="342192" y="1398200"/>
                </a:lnTo>
                <a:lnTo>
                  <a:pt x="342480" y="1398524"/>
                </a:lnTo>
                <a:lnTo>
                  <a:pt x="342769" y="1398200"/>
                </a:lnTo>
                <a:lnTo>
                  <a:pt x="343093" y="1398200"/>
                </a:lnTo>
                <a:lnTo>
                  <a:pt x="343490" y="1397911"/>
                </a:lnTo>
                <a:lnTo>
                  <a:pt x="343778" y="1398020"/>
                </a:lnTo>
                <a:lnTo>
                  <a:pt x="344067" y="1397695"/>
                </a:lnTo>
                <a:lnTo>
                  <a:pt x="345076" y="1397695"/>
                </a:lnTo>
                <a:lnTo>
                  <a:pt x="345581" y="1397299"/>
                </a:lnTo>
                <a:lnTo>
                  <a:pt x="345653" y="1396398"/>
                </a:lnTo>
                <a:lnTo>
                  <a:pt x="346158" y="1396001"/>
                </a:lnTo>
                <a:lnTo>
                  <a:pt x="346446" y="1396326"/>
                </a:lnTo>
                <a:lnTo>
                  <a:pt x="346771" y="1396326"/>
                </a:lnTo>
                <a:lnTo>
                  <a:pt x="347672" y="1395713"/>
                </a:lnTo>
                <a:lnTo>
                  <a:pt x="347672" y="1395100"/>
                </a:lnTo>
                <a:lnTo>
                  <a:pt x="347853" y="1394920"/>
                </a:lnTo>
                <a:lnTo>
                  <a:pt x="348862" y="1395028"/>
                </a:lnTo>
                <a:lnTo>
                  <a:pt x="348934" y="1394812"/>
                </a:lnTo>
                <a:lnTo>
                  <a:pt x="349043" y="1394524"/>
                </a:lnTo>
                <a:lnTo>
                  <a:pt x="349151" y="1394416"/>
                </a:lnTo>
                <a:lnTo>
                  <a:pt x="349836" y="1394416"/>
                </a:lnTo>
                <a:lnTo>
                  <a:pt x="350160" y="1394704"/>
                </a:lnTo>
                <a:lnTo>
                  <a:pt x="350449" y="1394812"/>
                </a:lnTo>
                <a:lnTo>
                  <a:pt x="350629" y="1394920"/>
                </a:lnTo>
                <a:lnTo>
                  <a:pt x="350557" y="1395208"/>
                </a:lnTo>
                <a:lnTo>
                  <a:pt x="351026" y="1395713"/>
                </a:lnTo>
                <a:lnTo>
                  <a:pt x="351350" y="1395713"/>
                </a:lnTo>
                <a:lnTo>
                  <a:pt x="351639" y="1396001"/>
                </a:lnTo>
                <a:lnTo>
                  <a:pt x="352035" y="1396109"/>
                </a:lnTo>
                <a:lnTo>
                  <a:pt x="352360" y="1396398"/>
                </a:lnTo>
                <a:lnTo>
                  <a:pt x="353622" y="1396398"/>
                </a:lnTo>
                <a:lnTo>
                  <a:pt x="353947" y="1396830"/>
                </a:lnTo>
                <a:lnTo>
                  <a:pt x="355822" y="1396830"/>
                </a:lnTo>
                <a:lnTo>
                  <a:pt x="356218" y="1396614"/>
                </a:lnTo>
                <a:lnTo>
                  <a:pt x="356831" y="1396614"/>
                </a:lnTo>
                <a:lnTo>
                  <a:pt x="357516" y="1396109"/>
                </a:lnTo>
                <a:lnTo>
                  <a:pt x="357841" y="1396109"/>
                </a:lnTo>
                <a:lnTo>
                  <a:pt x="358021" y="1395929"/>
                </a:lnTo>
                <a:lnTo>
                  <a:pt x="358129" y="1393623"/>
                </a:lnTo>
                <a:lnTo>
                  <a:pt x="358814" y="1393010"/>
                </a:lnTo>
                <a:lnTo>
                  <a:pt x="358814" y="1392722"/>
                </a:lnTo>
                <a:lnTo>
                  <a:pt x="359211" y="1392433"/>
                </a:lnTo>
                <a:lnTo>
                  <a:pt x="359319" y="1390739"/>
                </a:lnTo>
                <a:lnTo>
                  <a:pt x="359824" y="1390235"/>
                </a:lnTo>
                <a:lnTo>
                  <a:pt x="360112" y="1390235"/>
                </a:lnTo>
                <a:lnTo>
                  <a:pt x="360329" y="1390127"/>
                </a:lnTo>
                <a:lnTo>
                  <a:pt x="360329" y="1389838"/>
                </a:lnTo>
                <a:lnTo>
                  <a:pt x="360509" y="1389730"/>
                </a:lnTo>
                <a:lnTo>
                  <a:pt x="360834" y="1389730"/>
                </a:lnTo>
                <a:lnTo>
                  <a:pt x="361014" y="1389550"/>
                </a:lnTo>
                <a:lnTo>
                  <a:pt x="361014" y="1389226"/>
                </a:lnTo>
                <a:lnTo>
                  <a:pt x="361302" y="1389046"/>
                </a:lnTo>
                <a:lnTo>
                  <a:pt x="361302" y="1388433"/>
                </a:lnTo>
                <a:lnTo>
                  <a:pt x="361915" y="1388036"/>
                </a:lnTo>
                <a:lnTo>
                  <a:pt x="363213" y="1388036"/>
                </a:lnTo>
                <a:lnTo>
                  <a:pt x="363502" y="1388325"/>
                </a:lnTo>
                <a:lnTo>
                  <a:pt x="364115" y="1388433"/>
                </a:lnTo>
                <a:lnTo>
                  <a:pt x="364403" y="1388144"/>
                </a:lnTo>
                <a:lnTo>
                  <a:pt x="364800" y="1388144"/>
                </a:lnTo>
                <a:lnTo>
                  <a:pt x="365521" y="1387640"/>
                </a:lnTo>
                <a:lnTo>
                  <a:pt x="365810" y="1387640"/>
                </a:lnTo>
                <a:lnTo>
                  <a:pt x="366026" y="1387424"/>
                </a:lnTo>
                <a:lnTo>
                  <a:pt x="366026" y="1386234"/>
                </a:lnTo>
                <a:lnTo>
                  <a:pt x="366423" y="1386054"/>
                </a:lnTo>
                <a:lnTo>
                  <a:pt x="366206" y="1385838"/>
                </a:lnTo>
                <a:lnTo>
                  <a:pt x="365918" y="1385838"/>
                </a:lnTo>
                <a:lnTo>
                  <a:pt x="365593" y="1385550"/>
                </a:lnTo>
                <a:lnTo>
                  <a:pt x="365197" y="1385550"/>
                </a:lnTo>
                <a:lnTo>
                  <a:pt x="365125" y="1385333"/>
                </a:lnTo>
                <a:lnTo>
                  <a:pt x="365125" y="1384757"/>
                </a:lnTo>
                <a:lnTo>
                  <a:pt x="365016" y="1384649"/>
                </a:lnTo>
                <a:lnTo>
                  <a:pt x="363033" y="1384468"/>
                </a:lnTo>
                <a:lnTo>
                  <a:pt x="360834" y="1386342"/>
                </a:lnTo>
                <a:lnTo>
                  <a:pt x="360834" y="1386559"/>
                </a:lnTo>
                <a:lnTo>
                  <a:pt x="360437" y="1386847"/>
                </a:lnTo>
                <a:lnTo>
                  <a:pt x="360437" y="1387460"/>
                </a:lnTo>
                <a:lnTo>
                  <a:pt x="360112" y="1387748"/>
                </a:lnTo>
                <a:lnTo>
                  <a:pt x="360112" y="1387964"/>
                </a:lnTo>
                <a:lnTo>
                  <a:pt x="359644" y="1388361"/>
                </a:lnTo>
                <a:lnTo>
                  <a:pt x="359247" y="1388361"/>
                </a:lnTo>
                <a:lnTo>
                  <a:pt x="358923" y="1388685"/>
                </a:lnTo>
                <a:lnTo>
                  <a:pt x="358634" y="1388685"/>
                </a:lnTo>
                <a:lnTo>
                  <a:pt x="358418" y="1388757"/>
                </a:lnTo>
                <a:lnTo>
                  <a:pt x="358346" y="1389658"/>
                </a:lnTo>
                <a:lnTo>
                  <a:pt x="357841" y="1390055"/>
                </a:lnTo>
                <a:lnTo>
                  <a:pt x="357552" y="1390055"/>
                </a:lnTo>
                <a:lnTo>
                  <a:pt x="357336" y="1390163"/>
                </a:lnTo>
                <a:lnTo>
                  <a:pt x="357228" y="1393442"/>
                </a:lnTo>
                <a:lnTo>
                  <a:pt x="356651" y="1393875"/>
                </a:lnTo>
                <a:lnTo>
                  <a:pt x="356362" y="1393875"/>
                </a:lnTo>
                <a:lnTo>
                  <a:pt x="356038" y="1394163"/>
                </a:lnTo>
                <a:lnTo>
                  <a:pt x="355028" y="1394055"/>
                </a:lnTo>
                <a:lnTo>
                  <a:pt x="354560" y="1393659"/>
                </a:lnTo>
                <a:lnTo>
                  <a:pt x="354632" y="1393262"/>
                </a:lnTo>
                <a:lnTo>
                  <a:pt x="354451" y="1393154"/>
                </a:lnTo>
                <a:lnTo>
                  <a:pt x="354163" y="1393154"/>
                </a:lnTo>
                <a:lnTo>
                  <a:pt x="353550" y="1392577"/>
                </a:lnTo>
                <a:lnTo>
                  <a:pt x="352252" y="1392469"/>
                </a:lnTo>
                <a:lnTo>
                  <a:pt x="351855" y="1392758"/>
                </a:lnTo>
                <a:lnTo>
                  <a:pt x="349583" y="1392577"/>
                </a:lnTo>
                <a:lnTo>
                  <a:pt x="349475" y="1392469"/>
                </a:lnTo>
                <a:lnTo>
                  <a:pt x="349475" y="1391280"/>
                </a:lnTo>
                <a:lnTo>
                  <a:pt x="349367" y="1391064"/>
                </a:lnTo>
                <a:lnTo>
                  <a:pt x="347781" y="1391064"/>
                </a:lnTo>
                <a:lnTo>
                  <a:pt x="347384" y="1391280"/>
                </a:lnTo>
                <a:lnTo>
                  <a:pt x="346771" y="1391280"/>
                </a:lnTo>
                <a:lnTo>
                  <a:pt x="345870" y="1390379"/>
                </a:lnTo>
                <a:lnTo>
                  <a:pt x="345473" y="1390271"/>
                </a:lnTo>
                <a:lnTo>
                  <a:pt x="345184" y="1390595"/>
                </a:lnTo>
                <a:lnTo>
                  <a:pt x="344896" y="1390595"/>
                </a:lnTo>
                <a:lnTo>
                  <a:pt x="344571" y="1390271"/>
                </a:lnTo>
                <a:lnTo>
                  <a:pt x="344175" y="1390595"/>
                </a:lnTo>
                <a:lnTo>
                  <a:pt x="343598" y="1390487"/>
                </a:lnTo>
                <a:lnTo>
                  <a:pt x="343381" y="1390379"/>
                </a:lnTo>
                <a:lnTo>
                  <a:pt x="343490" y="1389478"/>
                </a:lnTo>
                <a:lnTo>
                  <a:pt x="343778" y="1389190"/>
                </a:lnTo>
                <a:lnTo>
                  <a:pt x="343778" y="1388901"/>
                </a:lnTo>
                <a:lnTo>
                  <a:pt x="344175" y="1388577"/>
                </a:lnTo>
                <a:lnTo>
                  <a:pt x="344175" y="1387676"/>
                </a:lnTo>
                <a:lnTo>
                  <a:pt x="344680" y="1387280"/>
                </a:lnTo>
                <a:lnTo>
                  <a:pt x="345076" y="1387280"/>
                </a:lnTo>
                <a:lnTo>
                  <a:pt x="345184" y="1387207"/>
                </a:lnTo>
                <a:lnTo>
                  <a:pt x="345184" y="1386883"/>
                </a:lnTo>
                <a:lnTo>
                  <a:pt x="346050" y="1386198"/>
                </a:lnTo>
                <a:lnTo>
                  <a:pt x="346374" y="1386198"/>
                </a:lnTo>
                <a:lnTo>
                  <a:pt x="346771" y="1385910"/>
                </a:lnTo>
                <a:lnTo>
                  <a:pt x="347059" y="1385982"/>
                </a:lnTo>
                <a:lnTo>
                  <a:pt x="348249" y="1384973"/>
                </a:lnTo>
                <a:lnTo>
                  <a:pt x="348249" y="1384685"/>
                </a:lnTo>
                <a:lnTo>
                  <a:pt x="349079" y="1384000"/>
                </a:lnTo>
                <a:lnTo>
                  <a:pt x="349764" y="1384000"/>
                </a:lnTo>
                <a:lnTo>
                  <a:pt x="350954" y="1383099"/>
                </a:lnTo>
                <a:lnTo>
                  <a:pt x="350954" y="1382702"/>
                </a:lnTo>
                <a:lnTo>
                  <a:pt x="351170" y="1382594"/>
                </a:lnTo>
                <a:lnTo>
                  <a:pt x="351459" y="1382594"/>
                </a:lnTo>
                <a:lnTo>
                  <a:pt x="351747" y="1382414"/>
                </a:lnTo>
                <a:lnTo>
                  <a:pt x="352468" y="1382414"/>
                </a:lnTo>
                <a:lnTo>
                  <a:pt x="352757" y="1382090"/>
                </a:lnTo>
                <a:lnTo>
                  <a:pt x="356362" y="1382306"/>
                </a:lnTo>
                <a:lnTo>
                  <a:pt x="356543" y="1382198"/>
                </a:lnTo>
                <a:lnTo>
                  <a:pt x="356543" y="1381585"/>
                </a:lnTo>
                <a:lnTo>
                  <a:pt x="356362" y="1381405"/>
                </a:lnTo>
                <a:lnTo>
                  <a:pt x="355749" y="1381405"/>
                </a:lnTo>
                <a:lnTo>
                  <a:pt x="355533" y="1381189"/>
                </a:lnTo>
                <a:lnTo>
                  <a:pt x="355641" y="1380900"/>
                </a:lnTo>
                <a:lnTo>
                  <a:pt x="355749" y="1380792"/>
                </a:lnTo>
                <a:lnTo>
                  <a:pt x="356435" y="1380792"/>
                </a:lnTo>
                <a:lnTo>
                  <a:pt x="356651" y="1380720"/>
                </a:lnTo>
                <a:lnTo>
                  <a:pt x="356146" y="1380216"/>
                </a:lnTo>
                <a:lnTo>
                  <a:pt x="355858" y="1380216"/>
                </a:lnTo>
                <a:lnTo>
                  <a:pt x="355461" y="1380504"/>
                </a:lnTo>
                <a:lnTo>
                  <a:pt x="355136" y="1380432"/>
                </a:lnTo>
                <a:lnTo>
                  <a:pt x="354451" y="1381009"/>
                </a:lnTo>
                <a:lnTo>
                  <a:pt x="353153" y="1381009"/>
                </a:lnTo>
                <a:lnTo>
                  <a:pt x="353045" y="1380828"/>
                </a:lnTo>
                <a:lnTo>
                  <a:pt x="353045" y="1380504"/>
                </a:lnTo>
                <a:lnTo>
                  <a:pt x="353550" y="1380108"/>
                </a:lnTo>
                <a:lnTo>
                  <a:pt x="354163" y="1380108"/>
                </a:lnTo>
                <a:lnTo>
                  <a:pt x="355028" y="1379423"/>
                </a:lnTo>
                <a:lnTo>
                  <a:pt x="354848" y="1379206"/>
                </a:lnTo>
                <a:lnTo>
                  <a:pt x="354560" y="1379206"/>
                </a:lnTo>
                <a:lnTo>
                  <a:pt x="354451" y="1379134"/>
                </a:lnTo>
                <a:lnTo>
                  <a:pt x="354451" y="1378522"/>
                </a:lnTo>
                <a:lnTo>
                  <a:pt x="354235" y="1378342"/>
                </a:lnTo>
                <a:lnTo>
                  <a:pt x="353658" y="1378342"/>
                </a:lnTo>
                <a:lnTo>
                  <a:pt x="353334" y="1378630"/>
                </a:lnTo>
                <a:lnTo>
                  <a:pt x="352937" y="1378522"/>
                </a:lnTo>
                <a:lnTo>
                  <a:pt x="352648" y="1378233"/>
                </a:lnTo>
                <a:lnTo>
                  <a:pt x="351747" y="1378233"/>
                </a:lnTo>
                <a:lnTo>
                  <a:pt x="351062" y="1378738"/>
                </a:lnTo>
                <a:lnTo>
                  <a:pt x="350052" y="1378738"/>
                </a:lnTo>
                <a:lnTo>
                  <a:pt x="349764" y="1378414"/>
                </a:lnTo>
                <a:lnTo>
                  <a:pt x="349367" y="1378630"/>
                </a:lnTo>
                <a:lnTo>
                  <a:pt x="349043" y="1378630"/>
                </a:lnTo>
                <a:lnTo>
                  <a:pt x="348754" y="1378918"/>
                </a:lnTo>
                <a:lnTo>
                  <a:pt x="348069" y="1378918"/>
                </a:lnTo>
                <a:lnTo>
                  <a:pt x="347745" y="1378630"/>
                </a:lnTo>
                <a:lnTo>
                  <a:pt x="347168" y="1378522"/>
                </a:lnTo>
                <a:lnTo>
                  <a:pt x="346771" y="1378810"/>
                </a:lnTo>
                <a:lnTo>
                  <a:pt x="346446" y="1378810"/>
                </a:lnTo>
                <a:lnTo>
                  <a:pt x="346158" y="1378522"/>
                </a:lnTo>
                <a:lnTo>
                  <a:pt x="345437" y="1379026"/>
                </a:lnTo>
                <a:lnTo>
                  <a:pt x="345148" y="1379026"/>
                </a:lnTo>
                <a:lnTo>
                  <a:pt x="344463" y="1379603"/>
                </a:lnTo>
                <a:lnTo>
                  <a:pt x="343742" y="1379531"/>
                </a:lnTo>
                <a:lnTo>
                  <a:pt x="343454" y="1379206"/>
                </a:lnTo>
                <a:lnTo>
                  <a:pt x="342552" y="1379206"/>
                </a:lnTo>
                <a:lnTo>
                  <a:pt x="342372" y="1379315"/>
                </a:lnTo>
                <a:lnTo>
                  <a:pt x="342372" y="1379603"/>
                </a:lnTo>
                <a:lnTo>
                  <a:pt x="341867" y="1379999"/>
                </a:lnTo>
                <a:lnTo>
                  <a:pt x="341182" y="1379999"/>
                </a:lnTo>
                <a:lnTo>
                  <a:pt x="341074" y="1379819"/>
                </a:lnTo>
                <a:lnTo>
                  <a:pt x="341074" y="1379531"/>
                </a:lnTo>
                <a:lnTo>
                  <a:pt x="341759" y="1379026"/>
                </a:lnTo>
                <a:lnTo>
                  <a:pt x="341759" y="1378702"/>
                </a:lnTo>
                <a:lnTo>
                  <a:pt x="341579" y="1378522"/>
                </a:lnTo>
                <a:lnTo>
                  <a:pt x="340785" y="1379206"/>
                </a:lnTo>
                <a:lnTo>
                  <a:pt x="340785" y="1379819"/>
                </a:lnTo>
                <a:lnTo>
                  <a:pt x="339884" y="1380540"/>
                </a:lnTo>
                <a:lnTo>
                  <a:pt x="339595" y="1380540"/>
                </a:lnTo>
                <a:lnTo>
                  <a:pt x="339163" y="1380828"/>
                </a:lnTo>
                <a:lnTo>
                  <a:pt x="336999" y="1380612"/>
                </a:lnTo>
                <a:lnTo>
                  <a:pt x="336278" y="1380035"/>
                </a:lnTo>
                <a:lnTo>
                  <a:pt x="335377" y="1380035"/>
                </a:lnTo>
                <a:lnTo>
                  <a:pt x="334908" y="1380432"/>
                </a:lnTo>
                <a:lnTo>
                  <a:pt x="334800" y="1381045"/>
                </a:lnTo>
                <a:lnTo>
                  <a:pt x="334583" y="1381117"/>
                </a:lnTo>
                <a:lnTo>
                  <a:pt x="333718" y="1381045"/>
                </a:lnTo>
                <a:lnTo>
                  <a:pt x="333502" y="1381225"/>
                </a:lnTo>
                <a:lnTo>
                  <a:pt x="333502" y="1381513"/>
                </a:lnTo>
                <a:lnTo>
                  <a:pt x="332600" y="1382234"/>
                </a:lnTo>
                <a:lnTo>
                  <a:pt x="332023" y="1382126"/>
                </a:lnTo>
                <a:lnTo>
                  <a:pt x="331410" y="1381549"/>
                </a:lnTo>
                <a:lnTo>
                  <a:pt x="331014" y="1381549"/>
                </a:lnTo>
                <a:lnTo>
                  <a:pt x="330725" y="1381837"/>
                </a:lnTo>
                <a:lnTo>
                  <a:pt x="329715" y="1381729"/>
                </a:lnTo>
                <a:lnTo>
                  <a:pt x="329607" y="1381657"/>
                </a:lnTo>
                <a:lnTo>
                  <a:pt x="329607" y="1381333"/>
                </a:lnTo>
                <a:lnTo>
                  <a:pt x="329427" y="1381153"/>
                </a:lnTo>
                <a:lnTo>
                  <a:pt x="329139" y="1381153"/>
                </a:lnTo>
                <a:lnTo>
                  <a:pt x="327732" y="1382234"/>
                </a:lnTo>
                <a:lnTo>
                  <a:pt x="327119" y="1382234"/>
                </a:lnTo>
                <a:lnTo>
                  <a:pt x="326614" y="1382630"/>
                </a:lnTo>
                <a:lnTo>
                  <a:pt x="326614" y="1383243"/>
                </a:lnTo>
                <a:lnTo>
                  <a:pt x="326038" y="1383639"/>
                </a:lnTo>
                <a:lnTo>
                  <a:pt x="325749" y="1383639"/>
                </a:lnTo>
                <a:lnTo>
                  <a:pt x="325641" y="1383459"/>
                </a:lnTo>
                <a:lnTo>
                  <a:pt x="325641" y="1382558"/>
                </a:lnTo>
                <a:lnTo>
                  <a:pt x="325425" y="1382450"/>
                </a:lnTo>
                <a:lnTo>
                  <a:pt x="325352" y="1382558"/>
                </a:lnTo>
                <a:lnTo>
                  <a:pt x="325352" y="1382847"/>
                </a:lnTo>
                <a:lnTo>
                  <a:pt x="324956" y="1383135"/>
                </a:lnTo>
                <a:lnTo>
                  <a:pt x="324956" y="1384036"/>
                </a:lnTo>
                <a:lnTo>
                  <a:pt x="324739" y="1384144"/>
                </a:lnTo>
                <a:lnTo>
                  <a:pt x="324451" y="1384144"/>
                </a:lnTo>
                <a:lnTo>
                  <a:pt x="323838" y="1383459"/>
                </a:lnTo>
                <a:lnTo>
                  <a:pt x="323441" y="1383459"/>
                </a:lnTo>
                <a:lnTo>
                  <a:pt x="322828" y="1382847"/>
                </a:lnTo>
                <a:lnTo>
                  <a:pt x="322143" y="1383459"/>
                </a:lnTo>
                <a:lnTo>
                  <a:pt x="321530" y="1383351"/>
                </a:lnTo>
                <a:lnTo>
                  <a:pt x="321350" y="1383243"/>
                </a:lnTo>
                <a:lnTo>
                  <a:pt x="321458" y="1382630"/>
                </a:lnTo>
                <a:lnTo>
                  <a:pt x="321242" y="1382450"/>
                </a:lnTo>
                <a:lnTo>
                  <a:pt x="320953" y="1382450"/>
                </a:lnTo>
                <a:lnTo>
                  <a:pt x="320737" y="1382270"/>
                </a:lnTo>
                <a:lnTo>
                  <a:pt x="320845" y="1380864"/>
                </a:lnTo>
                <a:lnTo>
                  <a:pt x="320737" y="1380648"/>
                </a:lnTo>
                <a:lnTo>
                  <a:pt x="319367" y="1381765"/>
                </a:lnTo>
                <a:lnTo>
                  <a:pt x="318249" y="1380648"/>
                </a:lnTo>
                <a:lnTo>
                  <a:pt x="318249" y="1380071"/>
                </a:lnTo>
                <a:lnTo>
                  <a:pt x="318465" y="1379963"/>
                </a:lnTo>
                <a:lnTo>
                  <a:pt x="318862" y="1379963"/>
                </a:lnTo>
                <a:lnTo>
                  <a:pt x="318934" y="1379855"/>
                </a:lnTo>
                <a:lnTo>
                  <a:pt x="318934" y="1379567"/>
                </a:lnTo>
                <a:lnTo>
                  <a:pt x="317744" y="1378269"/>
                </a:lnTo>
                <a:lnTo>
                  <a:pt x="317852" y="1377368"/>
                </a:lnTo>
                <a:lnTo>
                  <a:pt x="317961" y="1377260"/>
                </a:lnTo>
                <a:lnTo>
                  <a:pt x="318646" y="1377260"/>
                </a:lnTo>
                <a:lnTo>
                  <a:pt x="318934" y="1376972"/>
                </a:lnTo>
                <a:lnTo>
                  <a:pt x="319944" y="1377080"/>
                </a:lnTo>
                <a:lnTo>
                  <a:pt x="320340" y="1376756"/>
                </a:lnTo>
                <a:lnTo>
                  <a:pt x="320953" y="1376864"/>
                </a:lnTo>
                <a:lnTo>
                  <a:pt x="321242" y="1376576"/>
                </a:lnTo>
                <a:lnTo>
                  <a:pt x="321638" y="1376576"/>
                </a:lnTo>
                <a:lnTo>
                  <a:pt x="321927" y="1376251"/>
                </a:lnTo>
                <a:lnTo>
                  <a:pt x="322251" y="1376251"/>
                </a:lnTo>
                <a:lnTo>
                  <a:pt x="322432" y="1376143"/>
                </a:lnTo>
                <a:lnTo>
                  <a:pt x="322432" y="1375855"/>
                </a:lnTo>
                <a:lnTo>
                  <a:pt x="322648" y="1375747"/>
                </a:lnTo>
                <a:lnTo>
                  <a:pt x="322937" y="1375747"/>
                </a:lnTo>
                <a:lnTo>
                  <a:pt x="323153" y="1375566"/>
                </a:lnTo>
                <a:lnTo>
                  <a:pt x="323153" y="1374954"/>
                </a:lnTo>
                <a:lnTo>
                  <a:pt x="323045" y="1374882"/>
                </a:lnTo>
                <a:lnTo>
                  <a:pt x="322648" y="1374882"/>
                </a:lnTo>
                <a:lnTo>
                  <a:pt x="322540" y="1374665"/>
                </a:lnTo>
                <a:lnTo>
                  <a:pt x="322540" y="1374089"/>
                </a:lnTo>
                <a:lnTo>
                  <a:pt x="324054" y="1372863"/>
                </a:lnTo>
                <a:lnTo>
                  <a:pt x="324451" y="1372863"/>
                </a:lnTo>
                <a:lnTo>
                  <a:pt x="324739" y="1372575"/>
                </a:lnTo>
                <a:lnTo>
                  <a:pt x="326146" y="1373981"/>
                </a:lnTo>
                <a:lnTo>
                  <a:pt x="326146" y="1374269"/>
                </a:lnTo>
                <a:lnTo>
                  <a:pt x="326434" y="1374557"/>
                </a:lnTo>
                <a:lnTo>
                  <a:pt x="326434" y="1374882"/>
                </a:lnTo>
                <a:lnTo>
                  <a:pt x="326542" y="1375062"/>
                </a:lnTo>
                <a:lnTo>
                  <a:pt x="326939" y="1375062"/>
                </a:lnTo>
                <a:lnTo>
                  <a:pt x="327227" y="1375386"/>
                </a:lnTo>
                <a:lnTo>
                  <a:pt x="327552" y="1375386"/>
                </a:lnTo>
                <a:lnTo>
                  <a:pt x="327840" y="1375170"/>
                </a:lnTo>
                <a:lnTo>
                  <a:pt x="329139" y="1375170"/>
                </a:lnTo>
                <a:lnTo>
                  <a:pt x="329319" y="1375386"/>
                </a:lnTo>
                <a:lnTo>
                  <a:pt x="328922" y="1375675"/>
                </a:lnTo>
                <a:lnTo>
                  <a:pt x="329139" y="1375783"/>
                </a:lnTo>
                <a:lnTo>
                  <a:pt x="329427" y="1375783"/>
                </a:lnTo>
                <a:lnTo>
                  <a:pt x="329715" y="1375566"/>
                </a:lnTo>
                <a:lnTo>
                  <a:pt x="330112" y="1375566"/>
                </a:lnTo>
                <a:lnTo>
                  <a:pt x="330220" y="1375675"/>
                </a:lnTo>
                <a:lnTo>
                  <a:pt x="330220" y="1375963"/>
                </a:lnTo>
                <a:lnTo>
                  <a:pt x="330437" y="1376179"/>
                </a:lnTo>
                <a:lnTo>
                  <a:pt x="330725" y="1375855"/>
                </a:lnTo>
                <a:lnTo>
                  <a:pt x="331014" y="1375855"/>
                </a:lnTo>
                <a:lnTo>
                  <a:pt x="331410" y="1375675"/>
                </a:lnTo>
                <a:lnTo>
                  <a:pt x="331735" y="1375675"/>
                </a:lnTo>
                <a:lnTo>
                  <a:pt x="332240" y="1375278"/>
                </a:lnTo>
                <a:lnTo>
                  <a:pt x="332240" y="1374954"/>
                </a:lnTo>
                <a:lnTo>
                  <a:pt x="332131" y="1374774"/>
                </a:lnTo>
                <a:lnTo>
                  <a:pt x="331735" y="1374774"/>
                </a:lnTo>
                <a:lnTo>
                  <a:pt x="331338" y="1374269"/>
                </a:lnTo>
                <a:lnTo>
                  <a:pt x="331338" y="1373981"/>
                </a:lnTo>
                <a:lnTo>
                  <a:pt x="332131" y="1373260"/>
                </a:lnTo>
                <a:lnTo>
                  <a:pt x="332816" y="1373368"/>
                </a:lnTo>
                <a:lnTo>
                  <a:pt x="333033" y="1373188"/>
                </a:lnTo>
                <a:lnTo>
                  <a:pt x="333033" y="1372575"/>
                </a:lnTo>
                <a:lnTo>
                  <a:pt x="332636" y="1372179"/>
                </a:lnTo>
                <a:lnTo>
                  <a:pt x="332240" y="1372071"/>
                </a:lnTo>
                <a:lnTo>
                  <a:pt x="332131" y="1371962"/>
                </a:lnTo>
                <a:lnTo>
                  <a:pt x="332131" y="1371386"/>
                </a:lnTo>
                <a:lnTo>
                  <a:pt x="332023" y="1371170"/>
                </a:lnTo>
                <a:lnTo>
                  <a:pt x="331627" y="1371494"/>
                </a:lnTo>
                <a:lnTo>
                  <a:pt x="331014" y="1371494"/>
                </a:lnTo>
                <a:lnTo>
                  <a:pt x="330328" y="1371962"/>
                </a:lnTo>
                <a:lnTo>
                  <a:pt x="328345" y="1371890"/>
                </a:lnTo>
                <a:lnTo>
                  <a:pt x="328057" y="1371566"/>
                </a:lnTo>
                <a:lnTo>
                  <a:pt x="327444" y="1371566"/>
                </a:lnTo>
                <a:lnTo>
                  <a:pt x="327227" y="1371386"/>
                </a:lnTo>
                <a:lnTo>
                  <a:pt x="327336" y="1370485"/>
                </a:lnTo>
                <a:lnTo>
                  <a:pt x="326939" y="1370196"/>
                </a:lnTo>
                <a:lnTo>
                  <a:pt x="327047" y="1369872"/>
                </a:lnTo>
                <a:lnTo>
                  <a:pt x="326831" y="1369692"/>
                </a:lnTo>
                <a:lnTo>
                  <a:pt x="326254" y="1369692"/>
                </a:lnTo>
                <a:lnTo>
                  <a:pt x="326038" y="1369584"/>
                </a:lnTo>
                <a:lnTo>
                  <a:pt x="326146" y="1368971"/>
                </a:lnTo>
                <a:lnTo>
                  <a:pt x="325929" y="1368791"/>
                </a:lnTo>
                <a:lnTo>
                  <a:pt x="325641" y="1368791"/>
                </a:lnTo>
                <a:lnTo>
                  <a:pt x="325461" y="1368575"/>
                </a:lnTo>
                <a:lnTo>
                  <a:pt x="325533" y="1367998"/>
                </a:lnTo>
                <a:lnTo>
                  <a:pt x="325857" y="1367782"/>
                </a:lnTo>
                <a:lnTo>
                  <a:pt x="325857" y="1367205"/>
                </a:lnTo>
                <a:lnTo>
                  <a:pt x="326038" y="1366989"/>
                </a:lnTo>
                <a:lnTo>
                  <a:pt x="327047" y="1367097"/>
                </a:lnTo>
                <a:lnTo>
                  <a:pt x="327227" y="1366881"/>
                </a:lnTo>
                <a:lnTo>
                  <a:pt x="327227" y="1366592"/>
                </a:lnTo>
                <a:lnTo>
                  <a:pt x="327336" y="1366484"/>
                </a:lnTo>
                <a:lnTo>
                  <a:pt x="328021" y="1366484"/>
                </a:lnTo>
                <a:lnTo>
                  <a:pt x="328237" y="1366412"/>
                </a:lnTo>
                <a:lnTo>
                  <a:pt x="327840" y="1366088"/>
                </a:lnTo>
                <a:lnTo>
                  <a:pt x="327913" y="1365511"/>
                </a:lnTo>
                <a:lnTo>
                  <a:pt x="328237" y="1365187"/>
                </a:lnTo>
                <a:lnTo>
                  <a:pt x="328237" y="1364898"/>
                </a:lnTo>
                <a:lnTo>
                  <a:pt x="328417" y="1364790"/>
                </a:lnTo>
                <a:lnTo>
                  <a:pt x="328706" y="1364790"/>
                </a:lnTo>
                <a:lnTo>
                  <a:pt x="329211" y="1365295"/>
                </a:lnTo>
                <a:lnTo>
                  <a:pt x="329211" y="1365583"/>
                </a:lnTo>
                <a:lnTo>
                  <a:pt x="329319" y="1365691"/>
                </a:lnTo>
                <a:lnTo>
                  <a:pt x="329715" y="1365511"/>
                </a:lnTo>
                <a:lnTo>
                  <a:pt x="330004" y="1365511"/>
                </a:lnTo>
                <a:lnTo>
                  <a:pt x="330220" y="1365295"/>
                </a:lnTo>
                <a:lnTo>
                  <a:pt x="329715" y="1364898"/>
                </a:lnTo>
                <a:lnTo>
                  <a:pt x="329427" y="1364790"/>
                </a:lnTo>
                <a:lnTo>
                  <a:pt x="329211" y="1364718"/>
                </a:lnTo>
                <a:lnTo>
                  <a:pt x="329427" y="1362628"/>
                </a:lnTo>
                <a:lnTo>
                  <a:pt x="329499" y="1362520"/>
                </a:lnTo>
                <a:lnTo>
                  <a:pt x="330220" y="1362520"/>
                </a:lnTo>
                <a:lnTo>
                  <a:pt x="330725" y="1362123"/>
                </a:lnTo>
                <a:lnTo>
                  <a:pt x="330401" y="1361799"/>
                </a:lnTo>
                <a:lnTo>
                  <a:pt x="330401" y="1360934"/>
                </a:lnTo>
                <a:lnTo>
                  <a:pt x="330617" y="1360718"/>
                </a:lnTo>
                <a:lnTo>
                  <a:pt x="331915" y="1360826"/>
                </a:lnTo>
                <a:lnTo>
                  <a:pt x="332095" y="1360718"/>
                </a:lnTo>
                <a:lnTo>
                  <a:pt x="332095" y="1360429"/>
                </a:lnTo>
                <a:lnTo>
                  <a:pt x="332384" y="1360105"/>
                </a:lnTo>
                <a:lnTo>
                  <a:pt x="332492" y="1359528"/>
                </a:lnTo>
                <a:lnTo>
                  <a:pt x="331699" y="1358736"/>
                </a:lnTo>
                <a:lnTo>
                  <a:pt x="331410" y="1358736"/>
                </a:lnTo>
                <a:lnTo>
                  <a:pt x="331194" y="1358519"/>
                </a:lnTo>
                <a:lnTo>
                  <a:pt x="331699" y="1358123"/>
                </a:lnTo>
                <a:lnTo>
                  <a:pt x="331987" y="1358231"/>
                </a:lnTo>
                <a:lnTo>
                  <a:pt x="332203" y="1358015"/>
                </a:lnTo>
                <a:lnTo>
                  <a:pt x="332203" y="1357438"/>
                </a:lnTo>
                <a:lnTo>
                  <a:pt x="332889" y="1356934"/>
                </a:lnTo>
                <a:lnTo>
                  <a:pt x="332600" y="1356537"/>
                </a:lnTo>
                <a:lnTo>
                  <a:pt x="332708" y="1355420"/>
                </a:lnTo>
                <a:lnTo>
                  <a:pt x="333177" y="1354915"/>
                </a:lnTo>
                <a:lnTo>
                  <a:pt x="333502" y="1355023"/>
                </a:lnTo>
                <a:lnTo>
                  <a:pt x="333682" y="1354843"/>
                </a:lnTo>
                <a:lnTo>
                  <a:pt x="333790" y="1353330"/>
                </a:lnTo>
                <a:lnTo>
                  <a:pt x="333970" y="1353221"/>
                </a:lnTo>
                <a:lnTo>
                  <a:pt x="334259" y="1353221"/>
                </a:lnTo>
                <a:lnTo>
                  <a:pt x="334367" y="1353149"/>
                </a:lnTo>
                <a:lnTo>
                  <a:pt x="334475" y="1352248"/>
                </a:lnTo>
                <a:lnTo>
                  <a:pt x="334764" y="1351960"/>
                </a:lnTo>
                <a:lnTo>
                  <a:pt x="334764" y="1351636"/>
                </a:lnTo>
                <a:lnTo>
                  <a:pt x="335377" y="1351239"/>
                </a:lnTo>
                <a:lnTo>
                  <a:pt x="336242" y="1351239"/>
                </a:lnTo>
                <a:lnTo>
                  <a:pt x="338442" y="1353546"/>
                </a:lnTo>
                <a:lnTo>
                  <a:pt x="338766" y="1353546"/>
                </a:lnTo>
                <a:lnTo>
                  <a:pt x="339343" y="1354122"/>
                </a:lnTo>
                <a:lnTo>
                  <a:pt x="339559" y="1354050"/>
                </a:lnTo>
                <a:lnTo>
                  <a:pt x="339559" y="1353654"/>
                </a:lnTo>
                <a:lnTo>
                  <a:pt x="338658" y="1352753"/>
                </a:lnTo>
                <a:lnTo>
                  <a:pt x="338658" y="1351852"/>
                </a:lnTo>
                <a:lnTo>
                  <a:pt x="338261" y="1351455"/>
                </a:lnTo>
                <a:lnTo>
                  <a:pt x="337865" y="1351455"/>
                </a:lnTo>
                <a:lnTo>
                  <a:pt x="337756" y="1351239"/>
                </a:lnTo>
                <a:lnTo>
                  <a:pt x="337756" y="1350663"/>
                </a:lnTo>
                <a:lnTo>
                  <a:pt x="338442" y="1350050"/>
                </a:lnTo>
                <a:lnTo>
                  <a:pt x="338442" y="1349437"/>
                </a:lnTo>
                <a:lnTo>
                  <a:pt x="338369" y="1349365"/>
                </a:lnTo>
                <a:lnTo>
                  <a:pt x="337360" y="1350158"/>
                </a:lnTo>
                <a:lnTo>
                  <a:pt x="336963" y="1350158"/>
                </a:lnTo>
                <a:lnTo>
                  <a:pt x="336350" y="1350735"/>
                </a:lnTo>
                <a:lnTo>
                  <a:pt x="336062" y="1350338"/>
                </a:lnTo>
                <a:lnTo>
                  <a:pt x="335665" y="1350338"/>
                </a:lnTo>
                <a:lnTo>
                  <a:pt x="335377" y="1350050"/>
                </a:lnTo>
                <a:lnTo>
                  <a:pt x="334367" y="1350050"/>
                </a:lnTo>
                <a:lnTo>
                  <a:pt x="334259" y="1349834"/>
                </a:lnTo>
                <a:lnTo>
                  <a:pt x="334259" y="1348969"/>
                </a:lnTo>
                <a:lnTo>
                  <a:pt x="334691" y="1348644"/>
                </a:lnTo>
                <a:lnTo>
                  <a:pt x="334691" y="1347743"/>
                </a:lnTo>
                <a:lnTo>
                  <a:pt x="334367" y="1347455"/>
                </a:lnTo>
                <a:lnTo>
                  <a:pt x="335377" y="1346662"/>
                </a:lnTo>
                <a:lnTo>
                  <a:pt x="335449" y="1346049"/>
                </a:lnTo>
                <a:lnTo>
                  <a:pt x="335160" y="1345761"/>
                </a:lnTo>
                <a:lnTo>
                  <a:pt x="335268" y="1343671"/>
                </a:lnTo>
                <a:lnTo>
                  <a:pt x="336170" y="1342950"/>
                </a:lnTo>
                <a:lnTo>
                  <a:pt x="336458" y="1342950"/>
                </a:lnTo>
                <a:lnTo>
                  <a:pt x="336963" y="1342553"/>
                </a:lnTo>
                <a:lnTo>
                  <a:pt x="336963" y="1341977"/>
                </a:lnTo>
                <a:lnTo>
                  <a:pt x="337360" y="1341761"/>
                </a:lnTo>
                <a:lnTo>
                  <a:pt x="337360" y="1340860"/>
                </a:lnTo>
                <a:lnTo>
                  <a:pt x="337035" y="1340463"/>
                </a:lnTo>
                <a:lnTo>
                  <a:pt x="337035" y="1339887"/>
                </a:lnTo>
                <a:lnTo>
                  <a:pt x="337432" y="1339670"/>
                </a:lnTo>
                <a:lnTo>
                  <a:pt x="337540" y="1337868"/>
                </a:lnTo>
                <a:lnTo>
                  <a:pt x="337829" y="1337580"/>
                </a:lnTo>
                <a:lnTo>
                  <a:pt x="337829" y="1337292"/>
                </a:lnTo>
                <a:lnTo>
                  <a:pt x="338333" y="1336895"/>
                </a:lnTo>
                <a:lnTo>
                  <a:pt x="338730" y="1336895"/>
                </a:lnTo>
                <a:lnTo>
                  <a:pt x="339127" y="1337364"/>
                </a:lnTo>
                <a:lnTo>
                  <a:pt x="339127" y="1337976"/>
                </a:lnTo>
                <a:lnTo>
                  <a:pt x="339235" y="1338084"/>
                </a:lnTo>
                <a:lnTo>
                  <a:pt x="339451" y="1337976"/>
                </a:lnTo>
                <a:lnTo>
                  <a:pt x="339523" y="1336787"/>
                </a:lnTo>
                <a:lnTo>
                  <a:pt x="339848" y="1336499"/>
                </a:lnTo>
                <a:lnTo>
                  <a:pt x="339920" y="1335886"/>
                </a:lnTo>
                <a:lnTo>
                  <a:pt x="340713" y="1335165"/>
                </a:lnTo>
                <a:lnTo>
                  <a:pt x="342011" y="1335273"/>
                </a:lnTo>
                <a:lnTo>
                  <a:pt x="342336" y="1334985"/>
                </a:lnTo>
                <a:lnTo>
                  <a:pt x="343598" y="1335093"/>
                </a:lnTo>
                <a:lnTo>
                  <a:pt x="344319" y="1334589"/>
                </a:lnTo>
                <a:lnTo>
                  <a:pt x="345004" y="1334589"/>
                </a:lnTo>
                <a:lnTo>
                  <a:pt x="345401" y="1335093"/>
                </a:lnTo>
                <a:lnTo>
                  <a:pt x="345401" y="1335381"/>
                </a:lnTo>
                <a:lnTo>
                  <a:pt x="345509" y="1335490"/>
                </a:lnTo>
                <a:lnTo>
                  <a:pt x="346194" y="1334877"/>
                </a:lnTo>
                <a:lnTo>
                  <a:pt x="347492" y="1334985"/>
                </a:lnTo>
                <a:lnTo>
                  <a:pt x="347889" y="1334661"/>
                </a:lnTo>
                <a:lnTo>
                  <a:pt x="348213" y="1334661"/>
                </a:lnTo>
                <a:lnTo>
                  <a:pt x="348502" y="1334480"/>
                </a:lnTo>
                <a:lnTo>
                  <a:pt x="349800" y="1334589"/>
                </a:lnTo>
                <a:lnTo>
                  <a:pt x="350088" y="1334877"/>
                </a:lnTo>
                <a:lnTo>
                  <a:pt x="352072" y="1334985"/>
                </a:lnTo>
                <a:lnTo>
                  <a:pt x="352396" y="1334661"/>
                </a:lnTo>
                <a:lnTo>
                  <a:pt x="353081" y="1334661"/>
                </a:lnTo>
                <a:lnTo>
                  <a:pt x="353406" y="1334480"/>
                </a:lnTo>
                <a:lnTo>
                  <a:pt x="355389" y="1334480"/>
                </a:lnTo>
                <a:lnTo>
                  <a:pt x="355677" y="1334877"/>
                </a:lnTo>
                <a:lnTo>
                  <a:pt x="356182" y="1334480"/>
                </a:lnTo>
                <a:lnTo>
                  <a:pt x="356182" y="1334192"/>
                </a:lnTo>
                <a:lnTo>
                  <a:pt x="356290" y="1333976"/>
                </a:lnTo>
                <a:lnTo>
                  <a:pt x="357588" y="1334084"/>
                </a:lnTo>
                <a:lnTo>
                  <a:pt x="357877" y="1334372"/>
                </a:lnTo>
                <a:lnTo>
                  <a:pt x="358562" y="1334480"/>
                </a:lnTo>
                <a:lnTo>
                  <a:pt x="359067" y="1334877"/>
                </a:lnTo>
                <a:lnTo>
                  <a:pt x="358959" y="1335778"/>
                </a:lnTo>
                <a:lnTo>
                  <a:pt x="359283" y="1336066"/>
                </a:lnTo>
                <a:lnTo>
                  <a:pt x="359283" y="1336967"/>
                </a:lnTo>
                <a:lnTo>
                  <a:pt x="359572" y="1337256"/>
                </a:lnTo>
                <a:lnTo>
                  <a:pt x="359572" y="1337580"/>
                </a:lnTo>
                <a:lnTo>
                  <a:pt x="359860" y="1337868"/>
                </a:lnTo>
                <a:lnTo>
                  <a:pt x="359860" y="1338157"/>
                </a:lnTo>
                <a:lnTo>
                  <a:pt x="360185" y="1338481"/>
                </a:lnTo>
                <a:lnTo>
                  <a:pt x="360076" y="1338769"/>
                </a:lnTo>
                <a:lnTo>
                  <a:pt x="360473" y="1339166"/>
                </a:lnTo>
                <a:lnTo>
                  <a:pt x="360401" y="1339670"/>
                </a:lnTo>
                <a:lnTo>
                  <a:pt x="360689" y="1340067"/>
                </a:lnTo>
                <a:lnTo>
                  <a:pt x="360689" y="1340355"/>
                </a:lnTo>
                <a:lnTo>
                  <a:pt x="360978" y="1340679"/>
                </a:lnTo>
                <a:lnTo>
                  <a:pt x="360978" y="1341256"/>
                </a:lnTo>
                <a:lnTo>
                  <a:pt x="360906" y="1342662"/>
                </a:lnTo>
                <a:lnTo>
                  <a:pt x="361194" y="1343058"/>
                </a:lnTo>
                <a:lnTo>
                  <a:pt x="361194" y="1343563"/>
                </a:lnTo>
                <a:lnTo>
                  <a:pt x="361483" y="1343959"/>
                </a:lnTo>
                <a:lnTo>
                  <a:pt x="361483" y="1344283"/>
                </a:lnTo>
                <a:lnTo>
                  <a:pt x="361879" y="1344680"/>
                </a:lnTo>
                <a:lnTo>
                  <a:pt x="362600" y="1344752"/>
                </a:lnTo>
                <a:lnTo>
                  <a:pt x="363069" y="1345184"/>
                </a:lnTo>
                <a:lnTo>
                  <a:pt x="362997" y="1345473"/>
                </a:lnTo>
                <a:lnTo>
                  <a:pt x="363790" y="1346266"/>
                </a:lnTo>
                <a:lnTo>
                  <a:pt x="364475" y="1345761"/>
                </a:lnTo>
                <a:lnTo>
                  <a:pt x="365377" y="1345761"/>
                </a:lnTo>
                <a:lnTo>
                  <a:pt x="365593" y="1345977"/>
                </a:lnTo>
                <a:lnTo>
                  <a:pt x="365593" y="1346266"/>
                </a:lnTo>
                <a:lnTo>
                  <a:pt x="365197" y="1346482"/>
                </a:lnTo>
                <a:lnTo>
                  <a:pt x="365593" y="1346878"/>
                </a:lnTo>
                <a:lnTo>
                  <a:pt x="365485" y="1347167"/>
                </a:lnTo>
                <a:lnTo>
                  <a:pt x="365990" y="1347563"/>
                </a:lnTo>
                <a:lnTo>
                  <a:pt x="366278" y="1347671"/>
                </a:lnTo>
                <a:lnTo>
                  <a:pt x="367072" y="1348356"/>
                </a:lnTo>
                <a:lnTo>
                  <a:pt x="367072" y="1348644"/>
                </a:lnTo>
                <a:lnTo>
                  <a:pt x="367180" y="1348861"/>
                </a:lnTo>
                <a:lnTo>
                  <a:pt x="367576" y="1348861"/>
                </a:lnTo>
                <a:lnTo>
                  <a:pt x="367865" y="1349149"/>
                </a:lnTo>
                <a:lnTo>
                  <a:pt x="368478" y="1349257"/>
                </a:lnTo>
                <a:lnTo>
                  <a:pt x="368658" y="1349365"/>
                </a:lnTo>
                <a:lnTo>
                  <a:pt x="368658" y="1349653"/>
                </a:lnTo>
                <a:lnTo>
                  <a:pt x="368766" y="1349870"/>
                </a:lnTo>
                <a:lnTo>
                  <a:pt x="370677" y="1349942"/>
                </a:lnTo>
                <a:lnTo>
                  <a:pt x="371074" y="1349653"/>
                </a:lnTo>
                <a:lnTo>
                  <a:pt x="372048" y="1349762"/>
                </a:lnTo>
                <a:lnTo>
                  <a:pt x="372949" y="1350663"/>
                </a:lnTo>
                <a:lnTo>
                  <a:pt x="373562" y="1350663"/>
                </a:lnTo>
                <a:lnTo>
                  <a:pt x="373851" y="1350951"/>
                </a:lnTo>
                <a:lnTo>
                  <a:pt x="374139" y="1350951"/>
                </a:lnTo>
                <a:lnTo>
                  <a:pt x="374644" y="1351455"/>
                </a:lnTo>
                <a:lnTo>
                  <a:pt x="374644" y="1351744"/>
                </a:lnTo>
                <a:lnTo>
                  <a:pt x="374932" y="1352032"/>
                </a:lnTo>
                <a:lnTo>
                  <a:pt x="374932" y="1352645"/>
                </a:lnTo>
                <a:lnTo>
                  <a:pt x="375041" y="1352861"/>
                </a:lnTo>
                <a:lnTo>
                  <a:pt x="375654" y="1352356"/>
                </a:lnTo>
                <a:lnTo>
                  <a:pt x="375654" y="1352140"/>
                </a:lnTo>
                <a:lnTo>
                  <a:pt x="375329" y="1351852"/>
                </a:lnTo>
                <a:lnTo>
                  <a:pt x="375329" y="1351239"/>
                </a:lnTo>
                <a:lnTo>
                  <a:pt x="375437" y="1351059"/>
                </a:lnTo>
                <a:lnTo>
                  <a:pt x="376158" y="1351131"/>
                </a:lnTo>
                <a:lnTo>
                  <a:pt x="376447" y="1350843"/>
                </a:lnTo>
                <a:lnTo>
                  <a:pt x="377745" y="1350843"/>
                </a:lnTo>
                <a:lnTo>
                  <a:pt x="378142" y="1350663"/>
                </a:lnTo>
                <a:lnTo>
                  <a:pt x="378718" y="1350663"/>
                </a:lnTo>
                <a:lnTo>
                  <a:pt x="379223" y="1350266"/>
                </a:lnTo>
                <a:lnTo>
                  <a:pt x="379331" y="1349653"/>
                </a:lnTo>
                <a:lnTo>
                  <a:pt x="379620" y="1349365"/>
                </a:lnTo>
                <a:lnTo>
                  <a:pt x="379620" y="1349041"/>
                </a:lnTo>
                <a:lnTo>
                  <a:pt x="380125" y="1348644"/>
                </a:lnTo>
                <a:lnTo>
                  <a:pt x="382432" y="1348752"/>
                </a:lnTo>
                <a:lnTo>
                  <a:pt x="382721" y="1349041"/>
                </a:lnTo>
                <a:lnTo>
                  <a:pt x="383334" y="1349149"/>
                </a:lnTo>
                <a:lnTo>
                  <a:pt x="384019" y="1349762"/>
                </a:lnTo>
                <a:lnTo>
                  <a:pt x="384307" y="1349437"/>
                </a:lnTo>
                <a:lnTo>
                  <a:pt x="385029" y="1349437"/>
                </a:lnTo>
                <a:lnTo>
                  <a:pt x="385317" y="1349257"/>
                </a:lnTo>
                <a:lnTo>
                  <a:pt x="385606" y="1349257"/>
                </a:lnTo>
                <a:lnTo>
                  <a:pt x="386110" y="1348861"/>
                </a:lnTo>
                <a:lnTo>
                  <a:pt x="386110" y="1348536"/>
                </a:lnTo>
                <a:lnTo>
                  <a:pt x="386327" y="1348356"/>
                </a:lnTo>
                <a:lnTo>
                  <a:pt x="387012" y="1348464"/>
                </a:lnTo>
                <a:lnTo>
                  <a:pt x="387300" y="1348752"/>
                </a:lnTo>
                <a:lnTo>
                  <a:pt x="387805" y="1348248"/>
                </a:lnTo>
                <a:lnTo>
                  <a:pt x="387805" y="1348068"/>
                </a:lnTo>
                <a:lnTo>
                  <a:pt x="388021" y="1347851"/>
                </a:lnTo>
                <a:lnTo>
                  <a:pt x="388310" y="1347851"/>
                </a:lnTo>
                <a:lnTo>
                  <a:pt x="388598" y="1347563"/>
                </a:lnTo>
                <a:lnTo>
                  <a:pt x="389608" y="1347671"/>
                </a:lnTo>
                <a:lnTo>
                  <a:pt x="389896" y="1347347"/>
                </a:lnTo>
                <a:lnTo>
                  <a:pt x="390618" y="1347455"/>
                </a:lnTo>
                <a:lnTo>
                  <a:pt x="390906" y="1347167"/>
                </a:lnTo>
                <a:lnTo>
                  <a:pt x="391195" y="1347167"/>
                </a:lnTo>
                <a:lnTo>
                  <a:pt x="391916" y="1346554"/>
                </a:lnTo>
                <a:lnTo>
                  <a:pt x="392312" y="1346662"/>
                </a:lnTo>
                <a:lnTo>
                  <a:pt x="392601" y="1346374"/>
                </a:lnTo>
                <a:lnTo>
                  <a:pt x="393899" y="1346374"/>
                </a:lnTo>
                <a:lnTo>
                  <a:pt x="394223" y="1346158"/>
                </a:lnTo>
                <a:lnTo>
                  <a:pt x="394512" y="1346158"/>
                </a:lnTo>
                <a:lnTo>
                  <a:pt x="394909" y="1345869"/>
                </a:lnTo>
                <a:lnTo>
                  <a:pt x="395197" y="1345869"/>
                </a:lnTo>
                <a:lnTo>
                  <a:pt x="395594" y="1345545"/>
                </a:lnTo>
                <a:lnTo>
                  <a:pt x="396207" y="1345653"/>
                </a:lnTo>
                <a:lnTo>
                  <a:pt x="396495" y="1345365"/>
                </a:lnTo>
                <a:lnTo>
                  <a:pt x="397793" y="1345473"/>
                </a:lnTo>
                <a:lnTo>
                  <a:pt x="398190" y="1345148"/>
                </a:lnTo>
                <a:lnTo>
                  <a:pt x="398514" y="1345473"/>
                </a:lnTo>
                <a:lnTo>
                  <a:pt x="400101" y="1345545"/>
                </a:lnTo>
                <a:lnTo>
                  <a:pt x="400281" y="1345365"/>
                </a:lnTo>
                <a:lnTo>
                  <a:pt x="400281" y="1345076"/>
                </a:lnTo>
                <a:lnTo>
                  <a:pt x="399776" y="1344644"/>
                </a:lnTo>
                <a:lnTo>
                  <a:pt x="399199" y="1344572"/>
                </a:lnTo>
                <a:lnTo>
                  <a:pt x="398911" y="1344247"/>
                </a:lnTo>
                <a:lnTo>
                  <a:pt x="398190" y="1344247"/>
                </a:lnTo>
                <a:lnTo>
                  <a:pt x="398082" y="1344067"/>
                </a:lnTo>
                <a:lnTo>
                  <a:pt x="398082" y="1343779"/>
                </a:lnTo>
                <a:lnTo>
                  <a:pt x="398695" y="1343274"/>
                </a:lnTo>
                <a:lnTo>
                  <a:pt x="398406" y="1342950"/>
                </a:lnTo>
                <a:lnTo>
                  <a:pt x="398478" y="1342373"/>
                </a:lnTo>
                <a:lnTo>
                  <a:pt x="398010" y="1341869"/>
                </a:lnTo>
                <a:lnTo>
                  <a:pt x="397685" y="1341869"/>
                </a:lnTo>
                <a:lnTo>
                  <a:pt x="396315" y="1342950"/>
                </a:lnTo>
                <a:lnTo>
                  <a:pt x="395990" y="1342950"/>
                </a:lnTo>
                <a:lnTo>
                  <a:pt x="395702" y="1342662"/>
                </a:lnTo>
                <a:lnTo>
                  <a:pt x="395377" y="1342878"/>
                </a:lnTo>
                <a:lnTo>
                  <a:pt x="394981" y="1342878"/>
                </a:lnTo>
                <a:lnTo>
                  <a:pt x="394909" y="1343058"/>
                </a:lnTo>
                <a:lnTo>
                  <a:pt x="394909" y="1343346"/>
                </a:lnTo>
                <a:lnTo>
                  <a:pt x="394692" y="1343455"/>
                </a:lnTo>
                <a:lnTo>
                  <a:pt x="394404" y="1343455"/>
                </a:lnTo>
                <a:lnTo>
                  <a:pt x="393719" y="1344067"/>
                </a:lnTo>
                <a:lnTo>
                  <a:pt x="392997" y="1343959"/>
                </a:lnTo>
                <a:lnTo>
                  <a:pt x="392709" y="1343671"/>
                </a:lnTo>
                <a:lnTo>
                  <a:pt x="391808" y="1343563"/>
                </a:lnTo>
                <a:lnTo>
                  <a:pt x="391591" y="1343779"/>
                </a:lnTo>
                <a:lnTo>
                  <a:pt x="391591" y="1344067"/>
                </a:lnTo>
                <a:lnTo>
                  <a:pt x="390726" y="1344752"/>
                </a:lnTo>
                <a:lnTo>
                  <a:pt x="390401" y="1344752"/>
                </a:lnTo>
                <a:lnTo>
                  <a:pt x="390113" y="1344968"/>
                </a:lnTo>
                <a:lnTo>
                  <a:pt x="388815" y="1344968"/>
                </a:lnTo>
                <a:lnTo>
                  <a:pt x="387805" y="1345761"/>
                </a:lnTo>
                <a:lnTo>
                  <a:pt x="386832" y="1345761"/>
                </a:lnTo>
                <a:lnTo>
                  <a:pt x="386543" y="1345437"/>
                </a:lnTo>
                <a:lnTo>
                  <a:pt x="386110" y="1345437"/>
                </a:lnTo>
                <a:lnTo>
                  <a:pt x="385822" y="1345040"/>
                </a:lnTo>
                <a:lnTo>
                  <a:pt x="384812" y="1345941"/>
                </a:lnTo>
                <a:lnTo>
                  <a:pt x="383947" y="1345869"/>
                </a:lnTo>
                <a:lnTo>
                  <a:pt x="383550" y="1346158"/>
                </a:lnTo>
                <a:lnTo>
                  <a:pt x="383226" y="1346158"/>
                </a:lnTo>
                <a:lnTo>
                  <a:pt x="383045" y="1346266"/>
                </a:lnTo>
                <a:lnTo>
                  <a:pt x="383045" y="1346590"/>
                </a:lnTo>
                <a:lnTo>
                  <a:pt x="382721" y="1346878"/>
                </a:lnTo>
                <a:lnTo>
                  <a:pt x="382649" y="1347167"/>
                </a:lnTo>
                <a:lnTo>
                  <a:pt x="382144" y="1347563"/>
                </a:lnTo>
                <a:lnTo>
                  <a:pt x="381892" y="1347563"/>
                </a:lnTo>
                <a:lnTo>
                  <a:pt x="381603" y="1347887"/>
                </a:lnTo>
                <a:lnTo>
                  <a:pt x="381206" y="1347887"/>
                </a:lnTo>
                <a:lnTo>
                  <a:pt x="380882" y="1348068"/>
                </a:lnTo>
                <a:lnTo>
                  <a:pt x="380305" y="1348068"/>
                </a:lnTo>
                <a:lnTo>
                  <a:pt x="379908" y="1348356"/>
                </a:lnTo>
                <a:lnTo>
                  <a:pt x="379584" y="1348356"/>
                </a:lnTo>
                <a:lnTo>
                  <a:pt x="378899" y="1348861"/>
                </a:lnTo>
                <a:lnTo>
                  <a:pt x="378574" y="1348861"/>
                </a:lnTo>
                <a:lnTo>
                  <a:pt x="378105" y="1348356"/>
                </a:lnTo>
                <a:lnTo>
                  <a:pt x="378178" y="1347779"/>
                </a:lnTo>
                <a:lnTo>
                  <a:pt x="377889" y="1347455"/>
                </a:lnTo>
                <a:lnTo>
                  <a:pt x="377889" y="1347167"/>
                </a:lnTo>
                <a:lnTo>
                  <a:pt x="377673" y="1347059"/>
                </a:lnTo>
                <a:lnTo>
                  <a:pt x="376411" y="1346986"/>
                </a:lnTo>
                <a:lnTo>
                  <a:pt x="376086" y="1346662"/>
                </a:lnTo>
                <a:lnTo>
                  <a:pt x="375798" y="1346662"/>
                </a:lnTo>
                <a:lnTo>
                  <a:pt x="375293" y="1346158"/>
                </a:lnTo>
                <a:lnTo>
                  <a:pt x="375401" y="1345581"/>
                </a:lnTo>
                <a:lnTo>
                  <a:pt x="375185" y="1345473"/>
                </a:lnTo>
                <a:lnTo>
                  <a:pt x="374896" y="1345365"/>
                </a:lnTo>
                <a:lnTo>
                  <a:pt x="374283" y="1344788"/>
                </a:lnTo>
                <a:lnTo>
                  <a:pt x="371723" y="1344680"/>
                </a:lnTo>
                <a:lnTo>
                  <a:pt x="371399" y="1344283"/>
                </a:lnTo>
                <a:lnTo>
                  <a:pt x="371110" y="1344283"/>
                </a:lnTo>
                <a:lnTo>
                  <a:pt x="370714" y="1343995"/>
                </a:lnTo>
                <a:lnTo>
                  <a:pt x="370389" y="1343995"/>
                </a:lnTo>
                <a:lnTo>
                  <a:pt x="370317" y="1343779"/>
                </a:lnTo>
                <a:lnTo>
                  <a:pt x="370317" y="1343563"/>
                </a:lnTo>
                <a:lnTo>
                  <a:pt x="369992" y="1343166"/>
                </a:lnTo>
                <a:lnTo>
                  <a:pt x="369992" y="1342878"/>
                </a:lnTo>
                <a:lnTo>
                  <a:pt x="369704" y="1342590"/>
                </a:lnTo>
                <a:lnTo>
                  <a:pt x="369704" y="1341689"/>
                </a:lnTo>
                <a:lnTo>
                  <a:pt x="369415" y="1341400"/>
                </a:lnTo>
                <a:lnTo>
                  <a:pt x="369415" y="1341076"/>
                </a:lnTo>
                <a:lnTo>
                  <a:pt x="368802" y="1340499"/>
                </a:lnTo>
                <a:lnTo>
                  <a:pt x="368802" y="1339887"/>
                </a:lnTo>
                <a:lnTo>
                  <a:pt x="367901" y="1338986"/>
                </a:lnTo>
                <a:lnTo>
                  <a:pt x="367901" y="1338697"/>
                </a:lnTo>
                <a:lnTo>
                  <a:pt x="367324" y="1337976"/>
                </a:lnTo>
                <a:lnTo>
                  <a:pt x="367396" y="1336895"/>
                </a:lnTo>
                <a:lnTo>
                  <a:pt x="367108" y="1336499"/>
                </a:lnTo>
                <a:lnTo>
                  <a:pt x="367108" y="1335886"/>
                </a:lnTo>
                <a:lnTo>
                  <a:pt x="366819" y="1335598"/>
                </a:lnTo>
                <a:lnTo>
                  <a:pt x="366819" y="1334985"/>
                </a:lnTo>
                <a:lnTo>
                  <a:pt x="366495" y="1334697"/>
                </a:lnTo>
                <a:lnTo>
                  <a:pt x="366603" y="1333796"/>
                </a:lnTo>
                <a:lnTo>
                  <a:pt x="366891" y="1333579"/>
                </a:lnTo>
                <a:lnTo>
                  <a:pt x="366891" y="1332895"/>
                </a:lnTo>
                <a:lnTo>
                  <a:pt x="367504" y="1332498"/>
                </a:lnTo>
                <a:lnTo>
                  <a:pt x="367793" y="1332606"/>
                </a:lnTo>
                <a:lnTo>
                  <a:pt x="368117" y="1332282"/>
                </a:lnTo>
                <a:lnTo>
                  <a:pt x="368406" y="1332282"/>
                </a:lnTo>
                <a:lnTo>
                  <a:pt x="368802" y="1331994"/>
                </a:lnTo>
                <a:lnTo>
                  <a:pt x="369091" y="1331994"/>
                </a:lnTo>
                <a:lnTo>
                  <a:pt x="369596" y="1331597"/>
                </a:lnTo>
                <a:lnTo>
                  <a:pt x="369704" y="1330696"/>
                </a:lnTo>
                <a:lnTo>
                  <a:pt x="368911" y="1330011"/>
                </a:lnTo>
                <a:lnTo>
                  <a:pt x="368586" y="1329903"/>
                </a:lnTo>
                <a:lnTo>
                  <a:pt x="368298" y="1329615"/>
                </a:lnTo>
                <a:lnTo>
                  <a:pt x="368009" y="1329615"/>
                </a:lnTo>
                <a:lnTo>
                  <a:pt x="367793" y="1329399"/>
                </a:lnTo>
                <a:lnTo>
                  <a:pt x="367793" y="1329110"/>
                </a:lnTo>
                <a:lnTo>
                  <a:pt x="367613" y="1329002"/>
                </a:lnTo>
                <a:lnTo>
                  <a:pt x="367288" y="1329002"/>
                </a:lnTo>
                <a:lnTo>
                  <a:pt x="366711" y="1328390"/>
                </a:lnTo>
                <a:lnTo>
                  <a:pt x="366387" y="1328318"/>
                </a:lnTo>
                <a:lnTo>
                  <a:pt x="366098" y="1327993"/>
                </a:lnTo>
                <a:lnTo>
                  <a:pt x="365413" y="1327993"/>
                </a:lnTo>
                <a:lnTo>
                  <a:pt x="365088" y="1327705"/>
                </a:lnTo>
                <a:lnTo>
                  <a:pt x="364800" y="1327705"/>
                </a:lnTo>
                <a:lnTo>
                  <a:pt x="364512" y="1327308"/>
                </a:lnTo>
                <a:lnTo>
                  <a:pt x="362889" y="1327200"/>
                </a:lnTo>
                <a:lnTo>
                  <a:pt x="362600" y="1326912"/>
                </a:lnTo>
                <a:lnTo>
                  <a:pt x="362204" y="1327200"/>
                </a:lnTo>
                <a:lnTo>
                  <a:pt x="361302" y="1327200"/>
                </a:lnTo>
                <a:lnTo>
                  <a:pt x="360906" y="1327417"/>
                </a:lnTo>
                <a:lnTo>
                  <a:pt x="360329" y="1327417"/>
                </a:lnTo>
                <a:lnTo>
                  <a:pt x="359932" y="1327705"/>
                </a:lnTo>
                <a:lnTo>
                  <a:pt x="359608" y="1327705"/>
                </a:lnTo>
                <a:lnTo>
                  <a:pt x="359319" y="1327921"/>
                </a:lnTo>
                <a:lnTo>
                  <a:pt x="358598" y="1327921"/>
                </a:lnTo>
                <a:lnTo>
                  <a:pt x="358310" y="1328209"/>
                </a:lnTo>
                <a:lnTo>
                  <a:pt x="358021" y="1328209"/>
                </a:lnTo>
                <a:lnTo>
                  <a:pt x="357624" y="1328390"/>
                </a:lnTo>
                <a:lnTo>
                  <a:pt x="356326" y="1328390"/>
                </a:lnTo>
                <a:lnTo>
                  <a:pt x="356218" y="1328498"/>
                </a:lnTo>
                <a:lnTo>
                  <a:pt x="356326" y="1328714"/>
                </a:lnTo>
                <a:lnTo>
                  <a:pt x="357300" y="1328714"/>
                </a:lnTo>
                <a:lnTo>
                  <a:pt x="357805" y="1329183"/>
                </a:lnTo>
                <a:lnTo>
                  <a:pt x="357697" y="1330408"/>
                </a:lnTo>
                <a:lnTo>
                  <a:pt x="357516" y="1330480"/>
                </a:lnTo>
                <a:lnTo>
                  <a:pt x="357228" y="1330480"/>
                </a:lnTo>
                <a:lnTo>
                  <a:pt x="356903" y="1330804"/>
                </a:lnTo>
                <a:lnTo>
                  <a:pt x="356507" y="1330480"/>
                </a:lnTo>
                <a:lnTo>
                  <a:pt x="355894" y="1330408"/>
                </a:lnTo>
                <a:lnTo>
                  <a:pt x="355605" y="1330084"/>
                </a:lnTo>
                <a:lnTo>
                  <a:pt x="354632" y="1330084"/>
                </a:lnTo>
                <a:lnTo>
                  <a:pt x="354523" y="1329903"/>
                </a:lnTo>
                <a:lnTo>
                  <a:pt x="354523" y="1329579"/>
                </a:lnTo>
                <a:lnTo>
                  <a:pt x="354019" y="1329110"/>
                </a:lnTo>
                <a:lnTo>
                  <a:pt x="353406" y="1329110"/>
                </a:lnTo>
                <a:lnTo>
                  <a:pt x="352937" y="1328606"/>
                </a:lnTo>
                <a:lnTo>
                  <a:pt x="352937" y="1328318"/>
                </a:lnTo>
                <a:lnTo>
                  <a:pt x="353117" y="1328209"/>
                </a:lnTo>
                <a:lnTo>
                  <a:pt x="353442" y="1328209"/>
                </a:lnTo>
                <a:lnTo>
                  <a:pt x="353622" y="1328101"/>
                </a:lnTo>
                <a:lnTo>
                  <a:pt x="353622" y="1327813"/>
                </a:lnTo>
                <a:lnTo>
                  <a:pt x="353009" y="1327092"/>
                </a:lnTo>
                <a:lnTo>
                  <a:pt x="353117" y="1325723"/>
                </a:lnTo>
                <a:lnTo>
                  <a:pt x="352540" y="1325002"/>
                </a:lnTo>
                <a:lnTo>
                  <a:pt x="353117" y="1324497"/>
                </a:lnTo>
                <a:lnTo>
                  <a:pt x="353117" y="1324209"/>
                </a:lnTo>
                <a:lnTo>
                  <a:pt x="353009" y="1323993"/>
                </a:lnTo>
                <a:lnTo>
                  <a:pt x="352721" y="1323993"/>
                </a:lnTo>
                <a:lnTo>
                  <a:pt x="352540" y="1323813"/>
                </a:lnTo>
                <a:lnTo>
                  <a:pt x="352612" y="1322731"/>
                </a:lnTo>
                <a:lnTo>
                  <a:pt x="352432" y="1322515"/>
                </a:lnTo>
                <a:lnTo>
                  <a:pt x="352324" y="1322731"/>
                </a:lnTo>
                <a:lnTo>
                  <a:pt x="352324" y="1322912"/>
                </a:lnTo>
                <a:lnTo>
                  <a:pt x="351242" y="1323813"/>
                </a:lnTo>
                <a:lnTo>
                  <a:pt x="351242" y="1324101"/>
                </a:lnTo>
                <a:lnTo>
                  <a:pt x="351134" y="1324209"/>
                </a:lnTo>
                <a:lnTo>
                  <a:pt x="350737" y="1324209"/>
                </a:lnTo>
                <a:lnTo>
                  <a:pt x="350449" y="1324497"/>
                </a:lnTo>
                <a:lnTo>
                  <a:pt x="350124" y="1324497"/>
                </a:lnTo>
                <a:lnTo>
                  <a:pt x="349728" y="1324714"/>
                </a:lnTo>
                <a:lnTo>
                  <a:pt x="348826" y="1324714"/>
                </a:lnTo>
                <a:lnTo>
                  <a:pt x="348646" y="1324497"/>
                </a:lnTo>
                <a:lnTo>
                  <a:pt x="348646" y="1323596"/>
                </a:lnTo>
                <a:lnTo>
                  <a:pt x="348538" y="1323524"/>
                </a:lnTo>
                <a:lnTo>
                  <a:pt x="347961" y="1323416"/>
                </a:lnTo>
                <a:lnTo>
                  <a:pt x="347456" y="1323020"/>
                </a:lnTo>
                <a:lnTo>
                  <a:pt x="347528" y="1322119"/>
                </a:lnTo>
                <a:lnTo>
                  <a:pt x="346555" y="1321110"/>
                </a:lnTo>
                <a:lnTo>
                  <a:pt x="346663" y="1320209"/>
                </a:lnTo>
                <a:lnTo>
                  <a:pt x="346338" y="1319920"/>
                </a:lnTo>
                <a:lnTo>
                  <a:pt x="346446" y="1316749"/>
                </a:lnTo>
                <a:lnTo>
                  <a:pt x="346663" y="1316532"/>
                </a:lnTo>
                <a:lnTo>
                  <a:pt x="346951" y="1316532"/>
                </a:lnTo>
                <a:lnTo>
                  <a:pt x="347240" y="1316929"/>
                </a:lnTo>
                <a:lnTo>
                  <a:pt x="347636" y="1316929"/>
                </a:lnTo>
                <a:lnTo>
                  <a:pt x="347745" y="1316749"/>
                </a:lnTo>
                <a:lnTo>
                  <a:pt x="347853" y="1314730"/>
                </a:lnTo>
                <a:lnTo>
                  <a:pt x="348249" y="1314442"/>
                </a:lnTo>
                <a:lnTo>
                  <a:pt x="348249" y="1314154"/>
                </a:lnTo>
                <a:lnTo>
                  <a:pt x="348430" y="1314046"/>
                </a:lnTo>
                <a:lnTo>
                  <a:pt x="348718" y="1314046"/>
                </a:lnTo>
                <a:lnTo>
                  <a:pt x="349547" y="1313325"/>
                </a:lnTo>
                <a:lnTo>
                  <a:pt x="349620" y="1313036"/>
                </a:lnTo>
                <a:lnTo>
                  <a:pt x="349944" y="1312748"/>
                </a:lnTo>
                <a:lnTo>
                  <a:pt x="349944" y="1312460"/>
                </a:lnTo>
                <a:lnTo>
                  <a:pt x="350918" y="1311631"/>
                </a:lnTo>
                <a:lnTo>
                  <a:pt x="351026" y="1311343"/>
                </a:lnTo>
                <a:lnTo>
                  <a:pt x="351531" y="1310946"/>
                </a:lnTo>
                <a:lnTo>
                  <a:pt x="352108" y="1310946"/>
                </a:lnTo>
                <a:lnTo>
                  <a:pt x="352324" y="1310730"/>
                </a:lnTo>
                <a:lnTo>
                  <a:pt x="352324" y="1310550"/>
                </a:lnTo>
                <a:lnTo>
                  <a:pt x="352612" y="1310261"/>
                </a:lnTo>
                <a:lnTo>
                  <a:pt x="352612" y="1309937"/>
                </a:lnTo>
                <a:lnTo>
                  <a:pt x="353009" y="1309649"/>
                </a:lnTo>
                <a:lnTo>
                  <a:pt x="353009" y="1309360"/>
                </a:lnTo>
                <a:lnTo>
                  <a:pt x="354199" y="1308351"/>
                </a:lnTo>
                <a:lnTo>
                  <a:pt x="355100" y="1308459"/>
                </a:lnTo>
                <a:lnTo>
                  <a:pt x="355497" y="1308135"/>
                </a:lnTo>
                <a:lnTo>
                  <a:pt x="356507" y="1308135"/>
                </a:lnTo>
                <a:lnTo>
                  <a:pt x="357985" y="1306946"/>
                </a:lnTo>
                <a:lnTo>
                  <a:pt x="357985" y="1306657"/>
                </a:lnTo>
                <a:lnTo>
                  <a:pt x="359391" y="1305540"/>
                </a:lnTo>
                <a:lnTo>
                  <a:pt x="359391" y="1304675"/>
                </a:lnTo>
                <a:lnTo>
                  <a:pt x="359788" y="1304351"/>
                </a:lnTo>
                <a:lnTo>
                  <a:pt x="359788" y="1303774"/>
                </a:lnTo>
                <a:lnTo>
                  <a:pt x="360076" y="1303450"/>
                </a:lnTo>
                <a:lnTo>
                  <a:pt x="360185" y="1302549"/>
                </a:lnTo>
                <a:lnTo>
                  <a:pt x="360509" y="1302369"/>
                </a:lnTo>
                <a:lnTo>
                  <a:pt x="360581" y="1301756"/>
                </a:lnTo>
                <a:lnTo>
                  <a:pt x="360906" y="1301468"/>
                </a:lnTo>
                <a:lnTo>
                  <a:pt x="360906" y="1300278"/>
                </a:lnTo>
                <a:lnTo>
                  <a:pt x="361302" y="1299954"/>
                </a:lnTo>
                <a:lnTo>
                  <a:pt x="361302" y="1299666"/>
                </a:lnTo>
                <a:lnTo>
                  <a:pt x="361591" y="1299485"/>
                </a:lnTo>
                <a:lnTo>
                  <a:pt x="361699" y="1299161"/>
                </a:lnTo>
                <a:lnTo>
                  <a:pt x="361771" y="1298981"/>
                </a:lnTo>
                <a:lnTo>
                  <a:pt x="363069" y="1299053"/>
                </a:lnTo>
                <a:lnTo>
                  <a:pt x="363466" y="1298765"/>
                </a:lnTo>
                <a:lnTo>
                  <a:pt x="365377" y="1298873"/>
                </a:lnTo>
                <a:lnTo>
                  <a:pt x="365665" y="1298584"/>
                </a:lnTo>
                <a:lnTo>
                  <a:pt x="366387" y="1298656"/>
                </a:lnTo>
                <a:lnTo>
                  <a:pt x="366675" y="1298368"/>
                </a:lnTo>
                <a:lnTo>
                  <a:pt x="366964" y="1298368"/>
                </a:lnTo>
                <a:lnTo>
                  <a:pt x="367288" y="1298656"/>
                </a:lnTo>
                <a:lnTo>
                  <a:pt x="367973" y="1298765"/>
                </a:lnTo>
                <a:lnTo>
                  <a:pt x="368298" y="1299053"/>
                </a:lnTo>
                <a:lnTo>
                  <a:pt x="368875" y="1299053"/>
                </a:lnTo>
                <a:lnTo>
                  <a:pt x="369271" y="1299377"/>
                </a:lnTo>
                <a:lnTo>
                  <a:pt x="369596" y="1299053"/>
                </a:lnTo>
                <a:lnTo>
                  <a:pt x="370173" y="1299161"/>
                </a:lnTo>
                <a:lnTo>
                  <a:pt x="370569" y="1298873"/>
                </a:lnTo>
                <a:lnTo>
                  <a:pt x="370858" y="1298873"/>
                </a:lnTo>
                <a:lnTo>
                  <a:pt x="371579" y="1298368"/>
                </a:lnTo>
                <a:lnTo>
                  <a:pt x="371867" y="1298368"/>
                </a:lnTo>
                <a:lnTo>
                  <a:pt x="372192" y="1298080"/>
                </a:lnTo>
                <a:lnTo>
                  <a:pt x="372589" y="1298080"/>
                </a:lnTo>
                <a:lnTo>
                  <a:pt x="373887" y="1296962"/>
                </a:lnTo>
                <a:lnTo>
                  <a:pt x="374175" y="1296962"/>
                </a:lnTo>
                <a:lnTo>
                  <a:pt x="374572" y="1296674"/>
                </a:lnTo>
                <a:lnTo>
                  <a:pt x="375185" y="1296782"/>
                </a:lnTo>
                <a:lnTo>
                  <a:pt x="375473" y="1296458"/>
                </a:lnTo>
                <a:lnTo>
                  <a:pt x="376879" y="1296566"/>
                </a:lnTo>
                <a:lnTo>
                  <a:pt x="377168" y="1296854"/>
                </a:lnTo>
                <a:lnTo>
                  <a:pt x="377492" y="1296854"/>
                </a:lnTo>
                <a:lnTo>
                  <a:pt x="377889" y="1297359"/>
                </a:lnTo>
                <a:lnTo>
                  <a:pt x="377889" y="1297683"/>
                </a:lnTo>
                <a:lnTo>
                  <a:pt x="378358" y="1298080"/>
                </a:lnTo>
                <a:lnTo>
                  <a:pt x="378971" y="1298152"/>
                </a:lnTo>
                <a:lnTo>
                  <a:pt x="379259" y="1298476"/>
                </a:lnTo>
                <a:lnTo>
                  <a:pt x="379980" y="1298476"/>
                </a:lnTo>
                <a:lnTo>
                  <a:pt x="380269" y="1298765"/>
                </a:lnTo>
                <a:lnTo>
                  <a:pt x="381170" y="1298873"/>
                </a:lnTo>
                <a:lnTo>
                  <a:pt x="381567" y="1299161"/>
                </a:lnTo>
                <a:lnTo>
                  <a:pt x="382469" y="1299269"/>
                </a:lnTo>
                <a:lnTo>
                  <a:pt x="382757" y="1299557"/>
                </a:lnTo>
                <a:lnTo>
                  <a:pt x="384740" y="1299557"/>
                </a:lnTo>
                <a:lnTo>
                  <a:pt x="385065" y="1299954"/>
                </a:lnTo>
                <a:lnTo>
                  <a:pt x="386651" y="1300062"/>
                </a:lnTo>
                <a:lnTo>
                  <a:pt x="387156" y="1300458"/>
                </a:lnTo>
                <a:lnTo>
                  <a:pt x="387048" y="1301071"/>
                </a:lnTo>
                <a:lnTo>
                  <a:pt x="387336" y="1301359"/>
                </a:lnTo>
                <a:lnTo>
                  <a:pt x="387336" y="1301972"/>
                </a:lnTo>
                <a:lnTo>
                  <a:pt x="389139" y="1303846"/>
                </a:lnTo>
                <a:lnTo>
                  <a:pt x="389139" y="1304459"/>
                </a:lnTo>
                <a:lnTo>
                  <a:pt x="389428" y="1304747"/>
                </a:lnTo>
                <a:lnTo>
                  <a:pt x="389428" y="1305036"/>
                </a:lnTo>
                <a:lnTo>
                  <a:pt x="389933" y="1305540"/>
                </a:lnTo>
                <a:lnTo>
                  <a:pt x="390257" y="1305540"/>
                </a:lnTo>
                <a:lnTo>
                  <a:pt x="390329" y="1305756"/>
                </a:lnTo>
                <a:lnTo>
                  <a:pt x="390329" y="1306549"/>
                </a:lnTo>
                <a:lnTo>
                  <a:pt x="390654" y="1306946"/>
                </a:lnTo>
                <a:lnTo>
                  <a:pt x="390546" y="1307739"/>
                </a:lnTo>
                <a:lnTo>
                  <a:pt x="390942" y="1308135"/>
                </a:lnTo>
                <a:lnTo>
                  <a:pt x="390834" y="1308459"/>
                </a:lnTo>
                <a:lnTo>
                  <a:pt x="391050" y="1308531"/>
                </a:lnTo>
                <a:lnTo>
                  <a:pt x="391339" y="1308531"/>
                </a:lnTo>
                <a:lnTo>
                  <a:pt x="392348" y="1307739"/>
                </a:lnTo>
                <a:lnTo>
                  <a:pt x="392745" y="1307739"/>
                </a:lnTo>
                <a:lnTo>
                  <a:pt x="393034" y="1308027"/>
                </a:lnTo>
                <a:lnTo>
                  <a:pt x="393322" y="1308027"/>
                </a:lnTo>
                <a:lnTo>
                  <a:pt x="393430" y="1308243"/>
                </a:lnTo>
                <a:lnTo>
                  <a:pt x="393430" y="1308531"/>
                </a:lnTo>
                <a:lnTo>
                  <a:pt x="393719" y="1308856"/>
                </a:lnTo>
                <a:lnTo>
                  <a:pt x="393719" y="1309144"/>
                </a:lnTo>
                <a:lnTo>
                  <a:pt x="395125" y="1310550"/>
                </a:lnTo>
                <a:lnTo>
                  <a:pt x="395449" y="1310550"/>
                </a:lnTo>
                <a:lnTo>
                  <a:pt x="395738" y="1310946"/>
                </a:lnTo>
                <a:lnTo>
                  <a:pt x="396135" y="1310946"/>
                </a:lnTo>
                <a:lnTo>
                  <a:pt x="396748" y="1311523"/>
                </a:lnTo>
                <a:lnTo>
                  <a:pt x="397036" y="1311523"/>
                </a:lnTo>
                <a:lnTo>
                  <a:pt x="397324" y="1311847"/>
                </a:lnTo>
                <a:lnTo>
                  <a:pt x="397937" y="1311919"/>
                </a:lnTo>
                <a:lnTo>
                  <a:pt x="398334" y="1312244"/>
                </a:lnTo>
                <a:lnTo>
                  <a:pt x="398947" y="1312244"/>
                </a:lnTo>
                <a:lnTo>
                  <a:pt x="399416" y="1312748"/>
                </a:lnTo>
                <a:lnTo>
                  <a:pt x="399416" y="1313073"/>
                </a:lnTo>
                <a:lnTo>
                  <a:pt x="399812" y="1313469"/>
                </a:lnTo>
                <a:lnTo>
                  <a:pt x="400029" y="1313397"/>
                </a:lnTo>
                <a:lnTo>
                  <a:pt x="400029" y="1312496"/>
                </a:lnTo>
                <a:lnTo>
                  <a:pt x="400425" y="1312172"/>
                </a:lnTo>
                <a:lnTo>
                  <a:pt x="400425" y="1311595"/>
                </a:lnTo>
                <a:lnTo>
                  <a:pt x="400714" y="1311379"/>
                </a:lnTo>
                <a:lnTo>
                  <a:pt x="400822" y="1310802"/>
                </a:lnTo>
                <a:lnTo>
                  <a:pt x="401111" y="1310478"/>
                </a:lnTo>
                <a:lnTo>
                  <a:pt x="401111" y="1309901"/>
                </a:lnTo>
                <a:lnTo>
                  <a:pt x="401507" y="1309577"/>
                </a:lnTo>
                <a:lnTo>
                  <a:pt x="401507" y="1309000"/>
                </a:lnTo>
                <a:lnTo>
                  <a:pt x="402012" y="1308604"/>
                </a:lnTo>
                <a:lnTo>
                  <a:pt x="404608" y="1308676"/>
                </a:lnTo>
                <a:lnTo>
                  <a:pt x="404897" y="1308387"/>
                </a:lnTo>
                <a:lnTo>
                  <a:pt x="405618" y="1308495"/>
                </a:lnTo>
                <a:lnTo>
                  <a:pt x="405906" y="1308207"/>
                </a:lnTo>
                <a:lnTo>
                  <a:pt x="406195" y="1308207"/>
                </a:lnTo>
                <a:lnTo>
                  <a:pt x="406627" y="1307883"/>
                </a:lnTo>
                <a:lnTo>
                  <a:pt x="406916" y="1307991"/>
                </a:lnTo>
                <a:lnTo>
                  <a:pt x="407601" y="1307378"/>
                </a:lnTo>
                <a:lnTo>
                  <a:pt x="409188" y="1307486"/>
                </a:lnTo>
                <a:lnTo>
                  <a:pt x="409512" y="1307198"/>
                </a:lnTo>
                <a:lnTo>
                  <a:pt x="410810" y="1307306"/>
                </a:lnTo>
                <a:lnTo>
                  <a:pt x="411207" y="1306982"/>
                </a:lnTo>
                <a:lnTo>
                  <a:pt x="412108" y="1306982"/>
                </a:lnTo>
                <a:lnTo>
                  <a:pt x="412505" y="1306693"/>
                </a:lnTo>
                <a:lnTo>
                  <a:pt x="412793" y="1306802"/>
                </a:lnTo>
                <a:lnTo>
                  <a:pt x="413082" y="1306477"/>
                </a:lnTo>
                <a:lnTo>
                  <a:pt x="413803" y="1306477"/>
                </a:lnTo>
                <a:lnTo>
                  <a:pt x="414380" y="1305973"/>
                </a:lnTo>
                <a:lnTo>
                  <a:pt x="415390" y="1305973"/>
                </a:lnTo>
                <a:lnTo>
                  <a:pt x="415678" y="1306297"/>
                </a:lnTo>
                <a:lnTo>
                  <a:pt x="416976" y="1306369"/>
                </a:lnTo>
                <a:lnTo>
                  <a:pt x="417301" y="1306081"/>
                </a:lnTo>
                <a:lnTo>
                  <a:pt x="417986" y="1306081"/>
                </a:lnTo>
                <a:lnTo>
                  <a:pt x="418959" y="1305288"/>
                </a:lnTo>
                <a:lnTo>
                  <a:pt x="421880" y="1305396"/>
                </a:lnTo>
                <a:lnTo>
                  <a:pt x="422168" y="1305792"/>
                </a:lnTo>
                <a:lnTo>
                  <a:pt x="423467" y="1305792"/>
                </a:lnTo>
                <a:lnTo>
                  <a:pt x="423755" y="1306081"/>
                </a:lnTo>
                <a:lnTo>
                  <a:pt x="424765" y="1306189"/>
                </a:lnTo>
                <a:lnTo>
                  <a:pt x="425053" y="1306477"/>
                </a:lnTo>
                <a:lnTo>
                  <a:pt x="425342" y="1306189"/>
                </a:lnTo>
                <a:lnTo>
                  <a:pt x="425774" y="1306189"/>
                </a:lnTo>
                <a:lnTo>
                  <a:pt x="425846" y="1306081"/>
                </a:lnTo>
                <a:lnTo>
                  <a:pt x="425450" y="1305576"/>
                </a:lnTo>
                <a:lnTo>
                  <a:pt x="424765" y="1305576"/>
                </a:lnTo>
                <a:lnTo>
                  <a:pt x="424440" y="1305288"/>
                </a:lnTo>
                <a:lnTo>
                  <a:pt x="423863" y="1305180"/>
                </a:lnTo>
                <a:lnTo>
                  <a:pt x="423539" y="1304891"/>
                </a:lnTo>
                <a:lnTo>
                  <a:pt x="421880" y="1304891"/>
                </a:lnTo>
                <a:lnTo>
                  <a:pt x="421556" y="1304495"/>
                </a:lnTo>
                <a:lnTo>
                  <a:pt x="421267" y="1304495"/>
                </a:lnTo>
                <a:lnTo>
                  <a:pt x="420943" y="1304207"/>
                </a:lnTo>
                <a:lnTo>
                  <a:pt x="420654" y="1304207"/>
                </a:lnTo>
                <a:lnTo>
                  <a:pt x="420041" y="1303594"/>
                </a:lnTo>
                <a:lnTo>
                  <a:pt x="419356" y="1303486"/>
                </a:lnTo>
                <a:lnTo>
                  <a:pt x="419067" y="1303197"/>
                </a:lnTo>
                <a:lnTo>
                  <a:pt x="418455" y="1303197"/>
                </a:lnTo>
                <a:lnTo>
                  <a:pt x="418058" y="1303486"/>
                </a:lnTo>
                <a:lnTo>
                  <a:pt x="417769" y="1303486"/>
                </a:lnTo>
                <a:lnTo>
                  <a:pt x="417445" y="1303702"/>
                </a:lnTo>
                <a:lnTo>
                  <a:pt x="417048" y="1303702"/>
                </a:lnTo>
                <a:lnTo>
                  <a:pt x="416760" y="1303990"/>
                </a:lnTo>
                <a:lnTo>
                  <a:pt x="416471" y="1303990"/>
                </a:lnTo>
                <a:lnTo>
                  <a:pt x="415750" y="1304495"/>
                </a:lnTo>
                <a:lnTo>
                  <a:pt x="414452" y="1304495"/>
                </a:lnTo>
                <a:lnTo>
                  <a:pt x="414164" y="1304783"/>
                </a:lnTo>
                <a:lnTo>
                  <a:pt x="413442" y="1304675"/>
                </a:lnTo>
                <a:lnTo>
                  <a:pt x="413154" y="1304999"/>
                </a:lnTo>
                <a:lnTo>
                  <a:pt x="412865" y="1304999"/>
                </a:lnTo>
                <a:lnTo>
                  <a:pt x="412469" y="1305288"/>
                </a:lnTo>
                <a:lnTo>
                  <a:pt x="412144" y="1305288"/>
                </a:lnTo>
                <a:lnTo>
                  <a:pt x="411856" y="1305504"/>
                </a:lnTo>
                <a:lnTo>
                  <a:pt x="411567" y="1305504"/>
                </a:lnTo>
                <a:lnTo>
                  <a:pt x="411171" y="1305792"/>
                </a:lnTo>
                <a:lnTo>
                  <a:pt x="410846" y="1305792"/>
                </a:lnTo>
                <a:lnTo>
                  <a:pt x="410558" y="1306081"/>
                </a:lnTo>
                <a:lnTo>
                  <a:pt x="409837" y="1305973"/>
                </a:lnTo>
                <a:lnTo>
                  <a:pt x="409548" y="1306297"/>
                </a:lnTo>
                <a:lnTo>
                  <a:pt x="408250" y="1306189"/>
                </a:lnTo>
                <a:lnTo>
                  <a:pt x="407853" y="1306477"/>
                </a:lnTo>
                <a:lnTo>
                  <a:pt x="407565" y="1306477"/>
                </a:lnTo>
                <a:lnTo>
                  <a:pt x="407457" y="1306585"/>
                </a:lnTo>
                <a:lnTo>
                  <a:pt x="407349" y="1306874"/>
                </a:lnTo>
                <a:lnTo>
                  <a:pt x="406880" y="1307378"/>
                </a:lnTo>
                <a:lnTo>
                  <a:pt x="406267" y="1307306"/>
                </a:lnTo>
                <a:lnTo>
                  <a:pt x="406087" y="1307198"/>
                </a:lnTo>
                <a:lnTo>
                  <a:pt x="406159" y="1306874"/>
                </a:lnTo>
                <a:lnTo>
                  <a:pt x="405762" y="1306585"/>
                </a:lnTo>
                <a:lnTo>
                  <a:pt x="405870" y="1305973"/>
                </a:lnTo>
                <a:lnTo>
                  <a:pt x="405654" y="1305792"/>
                </a:lnTo>
                <a:lnTo>
                  <a:pt x="405365" y="1306081"/>
                </a:lnTo>
                <a:lnTo>
                  <a:pt x="404067" y="1306009"/>
                </a:lnTo>
                <a:lnTo>
                  <a:pt x="403671" y="1306297"/>
                </a:lnTo>
                <a:lnTo>
                  <a:pt x="403382" y="1306297"/>
                </a:lnTo>
                <a:lnTo>
                  <a:pt x="403094" y="1306585"/>
                </a:lnTo>
                <a:lnTo>
                  <a:pt x="402373" y="1306477"/>
                </a:lnTo>
                <a:lnTo>
                  <a:pt x="402084" y="1306802"/>
                </a:lnTo>
                <a:lnTo>
                  <a:pt x="401760" y="1306802"/>
                </a:lnTo>
                <a:lnTo>
                  <a:pt x="401363" y="1307090"/>
                </a:lnTo>
                <a:lnTo>
                  <a:pt x="401074" y="1307090"/>
                </a:lnTo>
                <a:lnTo>
                  <a:pt x="400786" y="1306802"/>
                </a:lnTo>
                <a:lnTo>
                  <a:pt x="397901" y="1306585"/>
                </a:lnTo>
                <a:lnTo>
                  <a:pt x="397072" y="1305792"/>
                </a:lnTo>
                <a:lnTo>
                  <a:pt x="397072" y="1305504"/>
                </a:lnTo>
                <a:lnTo>
                  <a:pt x="396675" y="1305108"/>
                </a:lnTo>
                <a:lnTo>
                  <a:pt x="396387" y="1304999"/>
                </a:lnTo>
                <a:lnTo>
                  <a:pt x="396098" y="1304711"/>
                </a:lnTo>
                <a:lnTo>
                  <a:pt x="395702" y="1304711"/>
                </a:lnTo>
                <a:lnTo>
                  <a:pt x="394187" y="1303089"/>
                </a:lnTo>
                <a:lnTo>
                  <a:pt x="393899" y="1303089"/>
                </a:lnTo>
                <a:lnTo>
                  <a:pt x="393683" y="1303017"/>
                </a:lnTo>
                <a:lnTo>
                  <a:pt x="394079" y="1302693"/>
                </a:lnTo>
                <a:lnTo>
                  <a:pt x="394079" y="1302116"/>
                </a:lnTo>
                <a:lnTo>
                  <a:pt x="394404" y="1301792"/>
                </a:lnTo>
                <a:lnTo>
                  <a:pt x="394404" y="1301504"/>
                </a:lnTo>
                <a:lnTo>
                  <a:pt x="394079" y="1301215"/>
                </a:lnTo>
                <a:lnTo>
                  <a:pt x="394079" y="1300891"/>
                </a:lnTo>
                <a:lnTo>
                  <a:pt x="393791" y="1300603"/>
                </a:lnTo>
                <a:lnTo>
                  <a:pt x="393899" y="1299990"/>
                </a:lnTo>
                <a:lnTo>
                  <a:pt x="393574" y="1299702"/>
                </a:lnTo>
                <a:lnTo>
                  <a:pt x="393574" y="1298801"/>
                </a:lnTo>
                <a:lnTo>
                  <a:pt x="392997" y="1298188"/>
                </a:lnTo>
                <a:lnTo>
                  <a:pt x="393070" y="1296999"/>
                </a:lnTo>
                <a:lnTo>
                  <a:pt x="392781" y="1296710"/>
                </a:lnTo>
                <a:lnTo>
                  <a:pt x="392781" y="1295809"/>
                </a:lnTo>
                <a:lnTo>
                  <a:pt x="392673" y="1295629"/>
                </a:lnTo>
                <a:lnTo>
                  <a:pt x="392276" y="1295629"/>
                </a:lnTo>
                <a:lnTo>
                  <a:pt x="391988" y="1295305"/>
                </a:lnTo>
                <a:lnTo>
                  <a:pt x="389392" y="1295233"/>
                </a:lnTo>
                <a:lnTo>
                  <a:pt x="388995" y="1294728"/>
                </a:lnTo>
                <a:lnTo>
                  <a:pt x="388995" y="1294115"/>
                </a:lnTo>
                <a:lnTo>
                  <a:pt x="388202" y="1293322"/>
                </a:lnTo>
                <a:lnTo>
                  <a:pt x="387913" y="1293322"/>
                </a:lnTo>
                <a:lnTo>
                  <a:pt x="387589" y="1293034"/>
                </a:lnTo>
                <a:lnTo>
                  <a:pt x="387012" y="1292926"/>
                </a:lnTo>
                <a:lnTo>
                  <a:pt x="386687" y="1292602"/>
                </a:lnTo>
                <a:lnTo>
                  <a:pt x="386291" y="1292602"/>
                </a:lnTo>
                <a:lnTo>
                  <a:pt x="386002" y="1292313"/>
                </a:lnTo>
                <a:lnTo>
                  <a:pt x="385389" y="1292313"/>
                </a:lnTo>
                <a:lnTo>
                  <a:pt x="385101" y="1292025"/>
                </a:lnTo>
                <a:lnTo>
                  <a:pt x="384704" y="1291917"/>
                </a:lnTo>
                <a:lnTo>
                  <a:pt x="384380" y="1291629"/>
                </a:lnTo>
                <a:lnTo>
                  <a:pt x="384091" y="1291629"/>
                </a:lnTo>
                <a:lnTo>
                  <a:pt x="383190" y="1290728"/>
                </a:lnTo>
                <a:lnTo>
                  <a:pt x="382216" y="1290619"/>
                </a:lnTo>
                <a:lnTo>
                  <a:pt x="381892" y="1290908"/>
                </a:lnTo>
                <a:lnTo>
                  <a:pt x="379331" y="1290728"/>
                </a:lnTo>
                <a:lnTo>
                  <a:pt x="379007" y="1291016"/>
                </a:lnTo>
                <a:lnTo>
                  <a:pt x="378033" y="1291016"/>
                </a:lnTo>
                <a:lnTo>
                  <a:pt x="377709" y="1291340"/>
                </a:lnTo>
                <a:lnTo>
                  <a:pt x="376411" y="1291232"/>
                </a:lnTo>
                <a:lnTo>
                  <a:pt x="376122" y="1291520"/>
                </a:lnTo>
                <a:lnTo>
                  <a:pt x="375726" y="1291520"/>
                </a:lnTo>
                <a:lnTo>
                  <a:pt x="375437" y="1291737"/>
                </a:lnTo>
                <a:lnTo>
                  <a:pt x="375113" y="1291737"/>
                </a:lnTo>
                <a:lnTo>
                  <a:pt x="374716" y="1291412"/>
                </a:lnTo>
                <a:lnTo>
                  <a:pt x="373815" y="1291412"/>
                </a:lnTo>
                <a:lnTo>
                  <a:pt x="373238" y="1290728"/>
                </a:lnTo>
                <a:lnTo>
                  <a:pt x="372516" y="1290728"/>
                </a:lnTo>
                <a:lnTo>
                  <a:pt x="371940" y="1290115"/>
                </a:lnTo>
                <a:lnTo>
                  <a:pt x="371615" y="1290043"/>
                </a:lnTo>
                <a:lnTo>
                  <a:pt x="371327" y="1289718"/>
                </a:lnTo>
                <a:lnTo>
                  <a:pt x="371038" y="1289718"/>
                </a:lnTo>
                <a:lnTo>
                  <a:pt x="370714" y="1289430"/>
                </a:lnTo>
                <a:lnTo>
                  <a:pt x="370317" y="1289430"/>
                </a:lnTo>
                <a:lnTo>
                  <a:pt x="369920" y="1288926"/>
                </a:lnTo>
                <a:lnTo>
                  <a:pt x="369920" y="1288637"/>
                </a:lnTo>
                <a:lnTo>
                  <a:pt x="369632" y="1288313"/>
                </a:lnTo>
                <a:lnTo>
                  <a:pt x="369632" y="1287736"/>
                </a:lnTo>
                <a:lnTo>
                  <a:pt x="370028" y="1287412"/>
                </a:lnTo>
                <a:lnTo>
                  <a:pt x="370028" y="1287123"/>
                </a:lnTo>
                <a:lnTo>
                  <a:pt x="369704" y="1286835"/>
                </a:lnTo>
                <a:lnTo>
                  <a:pt x="369704" y="1286547"/>
                </a:lnTo>
                <a:lnTo>
                  <a:pt x="369524" y="1286439"/>
                </a:lnTo>
                <a:lnTo>
                  <a:pt x="369235" y="1286439"/>
                </a:lnTo>
                <a:lnTo>
                  <a:pt x="368406" y="1285646"/>
                </a:lnTo>
                <a:lnTo>
                  <a:pt x="368514" y="1285033"/>
                </a:lnTo>
                <a:lnTo>
                  <a:pt x="368226" y="1284745"/>
                </a:lnTo>
                <a:lnTo>
                  <a:pt x="368226" y="1284420"/>
                </a:lnTo>
                <a:lnTo>
                  <a:pt x="367901" y="1284024"/>
                </a:lnTo>
                <a:lnTo>
                  <a:pt x="368226" y="1283844"/>
                </a:lnTo>
                <a:lnTo>
                  <a:pt x="368298" y="1282943"/>
                </a:lnTo>
                <a:lnTo>
                  <a:pt x="368622" y="1282654"/>
                </a:lnTo>
                <a:lnTo>
                  <a:pt x="368622" y="1282330"/>
                </a:lnTo>
                <a:lnTo>
                  <a:pt x="369019" y="1282042"/>
                </a:lnTo>
                <a:lnTo>
                  <a:pt x="368117" y="1281141"/>
                </a:lnTo>
                <a:lnTo>
                  <a:pt x="368117" y="1280528"/>
                </a:lnTo>
                <a:lnTo>
                  <a:pt x="368406" y="1280240"/>
                </a:lnTo>
                <a:lnTo>
                  <a:pt x="368406" y="1279951"/>
                </a:lnTo>
                <a:lnTo>
                  <a:pt x="368622" y="1279843"/>
                </a:lnTo>
                <a:lnTo>
                  <a:pt x="368911" y="1279843"/>
                </a:lnTo>
                <a:lnTo>
                  <a:pt x="369127" y="1279735"/>
                </a:lnTo>
                <a:lnTo>
                  <a:pt x="369127" y="1279339"/>
                </a:lnTo>
                <a:lnTo>
                  <a:pt x="370101" y="1278546"/>
                </a:lnTo>
                <a:lnTo>
                  <a:pt x="370101" y="1278258"/>
                </a:lnTo>
                <a:lnTo>
                  <a:pt x="370497" y="1277933"/>
                </a:lnTo>
                <a:lnTo>
                  <a:pt x="370497" y="1277357"/>
                </a:lnTo>
                <a:lnTo>
                  <a:pt x="370894" y="1277140"/>
                </a:lnTo>
                <a:lnTo>
                  <a:pt x="370894" y="1276852"/>
                </a:lnTo>
                <a:lnTo>
                  <a:pt x="371723" y="1276167"/>
                </a:lnTo>
                <a:lnTo>
                  <a:pt x="372012" y="1276167"/>
                </a:lnTo>
                <a:lnTo>
                  <a:pt x="373021" y="1275338"/>
                </a:lnTo>
                <a:lnTo>
                  <a:pt x="373418" y="1275338"/>
                </a:lnTo>
                <a:lnTo>
                  <a:pt x="373995" y="1274762"/>
                </a:lnTo>
                <a:lnTo>
                  <a:pt x="374391" y="1274762"/>
                </a:lnTo>
                <a:lnTo>
                  <a:pt x="375185" y="1274041"/>
                </a:lnTo>
                <a:lnTo>
                  <a:pt x="375185" y="1273753"/>
                </a:lnTo>
                <a:lnTo>
                  <a:pt x="375581" y="1273536"/>
                </a:lnTo>
                <a:lnTo>
                  <a:pt x="375581" y="1273248"/>
                </a:lnTo>
                <a:lnTo>
                  <a:pt x="376086" y="1272743"/>
                </a:lnTo>
                <a:lnTo>
                  <a:pt x="376411" y="1272852"/>
                </a:lnTo>
                <a:lnTo>
                  <a:pt x="377096" y="1272239"/>
                </a:lnTo>
                <a:lnTo>
                  <a:pt x="377709" y="1272239"/>
                </a:lnTo>
                <a:lnTo>
                  <a:pt x="378574" y="1271554"/>
                </a:lnTo>
                <a:lnTo>
                  <a:pt x="378574" y="1271266"/>
                </a:lnTo>
                <a:lnTo>
                  <a:pt x="379584" y="1270473"/>
                </a:lnTo>
                <a:lnTo>
                  <a:pt x="379476" y="1270257"/>
                </a:lnTo>
                <a:lnTo>
                  <a:pt x="379079" y="1270257"/>
                </a:lnTo>
                <a:lnTo>
                  <a:pt x="379007" y="1270149"/>
                </a:lnTo>
                <a:lnTo>
                  <a:pt x="379007" y="1269860"/>
                </a:lnTo>
                <a:lnTo>
                  <a:pt x="379295" y="1269572"/>
                </a:lnTo>
                <a:lnTo>
                  <a:pt x="379404" y="1268959"/>
                </a:lnTo>
                <a:lnTo>
                  <a:pt x="379692" y="1268671"/>
                </a:lnTo>
                <a:lnTo>
                  <a:pt x="379692" y="1268058"/>
                </a:lnTo>
                <a:lnTo>
                  <a:pt x="379872" y="1267950"/>
                </a:lnTo>
                <a:lnTo>
                  <a:pt x="380197" y="1267950"/>
                </a:lnTo>
                <a:lnTo>
                  <a:pt x="381098" y="1267265"/>
                </a:lnTo>
                <a:lnTo>
                  <a:pt x="381098" y="1266977"/>
                </a:lnTo>
                <a:lnTo>
                  <a:pt x="381279" y="1266869"/>
                </a:lnTo>
                <a:lnTo>
                  <a:pt x="381567" y="1266869"/>
                </a:lnTo>
                <a:lnTo>
                  <a:pt x="381675" y="1266653"/>
                </a:lnTo>
                <a:lnTo>
                  <a:pt x="381783" y="1265247"/>
                </a:lnTo>
                <a:lnTo>
                  <a:pt x="380990" y="1264454"/>
                </a:lnTo>
                <a:lnTo>
                  <a:pt x="380666" y="1264382"/>
                </a:lnTo>
                <a:lnTo>
                  <a:pt x="380593" y="1264274"/>
                </a:lnTo>
                <a:lnTo>
                  <a:pt x="380593" y="1263085"/>
                </a:lnTo>
                <a:lnTo>
                  <a:pt x="380197" y="1262688"/>
                </a:lnTo>
                <a:lnTo>
                  <a:pt x="379872" y="1262580"/>
                </a:lnTo>
                <a:lnTo>
                  <a:pt x="379584" y="1262292"/>
                </a:lnTo>
                <a:lnTo>
                  <a:pt x="378863" y="1262292"/>
                </a:lnTo>
                <a:lnTo>
                  <a:pt x="378574" y="1261967"/>
                </a:lnTo>
                <a:lnTo>
                  <a:pt x="376988" y="1261859"/>
                </a:lnTo>
                <a:lnTo>
                  <a:pt x="375906" y="1260778"/>
                </a:lnTo>
                <a:lnTo>
                  <a:pt x="375978" y="1260165"/>
                </a:lnTo>
                <a:lnTo>
                  <a:pt x="376303" y="1259877"/>
                </a:lnTo>
                <a:lnTo>
                  <a:pt x="376375" y="1258075"/>
                </a:lnTo>
                <a:lnTo>
                  <a:pt x="376699" y="1257787"/>
                </a:lnTo>
                <a:lnTo>
                  <a:pt x="376771" y="1257570"/>
                </a:lnTo>
                <a:lnTo>
                  <a:pt x="377096" y="1257282"/>
                </a:lnTo>
                <a:lnTo>
                  <a:pt x="377096" y="1256669"/>
                </a:lnTo>
                <a:lnTo>
                  <a:pt x="377384" y="1256381"/>
                </a:lnTo>
                <a:lnTo>
                  <a:pt x="377492" y="1256093"/>
                </a:lnTo>
                <a:lnTo>
                  <a:pt x="377961" y="1255696"/>
                </a:lnTo>
                <a:lnTo>
                  <a:pt x="378286" y="1255696"/>
                </a:lnTo>
                <a:lnTo>
                  <a:pt x="379476" y="1254687"/>
                </a:lnTo>
                <a:lnTo>
                  <a:pt x="379476" y="1254399"/>
                </a:lnTo>
                <a:lnTo>
                  <a:pt x="379764" y="1254183"/>
                </a:lnTo>
                <a:lnTo>
                  <a:pt x="379872" y="1253894"/>
                </a:lnTo>
                <a:lnTo>
                  <a:pt x="380161" y="1253606"/>
                </a:lnTo>
                <a:lnTo>
                  <a:pt x="380161" y="1253282"/>
                </a:lnTo>
                <a:lnTo>
                  <a:pt x="380377" y="1253101"/>
                </a:lnTo>
                <a:lnTo>
                  <a:pt x="380954" y="1253210"/>
                </a:lnTo>
                <a:lnTo>
                  <a:pt x="381387" y="1252885"/>
                </a:lnTo>
                <a:lnTo>
                  <a:pt x="382252" y="1252885"/>
                </a:lnTo>
                <a:lnTo>
                  <a:pt x="382577" y="1252705"/>
                </a:lnTo>
                <a:lnTo>
                  <a:pt x="383875" y="1252705"/>
                </a:lnTo>
                <a:lnTo>
                  <a:pt x="384271" y="1252381"/>
                </a:lnTo>
                <a:lnTo>
                  <a:pt x="384848" y="1252489"/>
                </a:lnTo>
                <a:lnTo>
                  <a:pt x="385245" y="1252200"/>
                </a:lnTo>
                <a:lnTo>
                  <a:pt x="385858" y="1252200"/>
                </a:lnTo>
                <a:lnTo>
                  <a:pt x="386146" y="1251984"/>
                </a:lnTo>
                <a:lnTo>
                  <a:pt x="386868" y="1251984"/>
                </a:lnTo>
                <a:lnTo>
                  <a:pt x="386940" y="1251912"/>
                </a:lnTo>
                <a:lnTo>
                  <a:pt x="387048" y="1251588"/>
                </a:lnTo>
                <a:lnTo>
                  <a:pt x="387336" y="1251299"/>
                </a:lnTo>
                <a:lnTo>
                  <a:pt x="387336" y="1251011"/>
                </a:lnTo>
                <a:lnTo>
                  <a:pt x="387733" y="1250687"/>
                </a:lnTo>
                <a:lnTo>
                  <a:pt x="387733" y="1250398"/>
                </a:lnTo>
                <a:lnTo>
                  <a:pt x="387841" y="1250290"/>
                </a:lnTo>
                <a:lnTo>
                  <a:pt x="388851" y="1250290"/>
                </a:lnTo>
                <a:lnTo>
                  <a:pt x="389752" y="1251299"/>
                </a:lnTo>
                <a:lnTo>
                  <a:pt x="390726" y="1251299"/>
                </a:lnTo>
                <a:lnTo>
                  <a:pt x="391050" y="1251011"/>
                </a:lnTo>
                <a:lnTo>
                  <a:pt x="391339" y="1251083"/>
                </a:lnTo>
                <a:lnTo>
                  <a:pt x="391735" y="1250795"/>
                </a:lnTo>
                <a:lnTo>
                  <a:pt x="392348" y="1250795"/>
                </a:lnTo>
                <a:lnTo>
                  <a:pt x="393322" y="1250002"/>
                </a:lnTo>
                <a:lnTo>
                  <a:pt x="394043" y="1250002"/>
                </a:lnTo>
                <a:lnTo>
                  <a:pt x="394332" y="1249714"/>
                </a:lnTo>
                <a:lnTo>
                  <a:pt x="394620" y="1249714"/>
                </a:lnTo>
                <a:lnTo>
                  <a:pt x="395017" y="1249497"/>
                </a:lnTo>
                <a:lnTo>
                  <a:pt x="395341" y="1249497"/>
                </a:lnTo>
                <a:lnTo>
                  <a:pt x="396026" y="1248885"/>
                </a:lnTo>
                <a:lnTo>
                  <a:pt x="396928" y="1248993"/>
                </a:lnTo>
                <a:lnTo>
                  <a:pt x="397324" y="1248705"/>
                </a:lnTo>
                <a:lnTo>
                  <a:pt x="397613" y="1248705"/>
                </a:lnTo>
                <a:lnTo>
                  <a:pt x="398118" y="1248308"/>
                </a:lnTo>
                <a:lnTo>
                  <a:pt x="398118" y="1247984"/>
                </a:lnTo>
                <a:lnTo>
                  <a:pt x="398406" y="1247695"/>
                </a:lnTo>
                <a:lnTo>
                  <a:pt x="398514" y="1247407"/>
                </a:lnTo>
                <a:lnTo>
                  <a:pt x="398623" y="1247299"/>
                </a:lnTo>
                <a:lnTo>
                  <a:pt x="400209" y="1247407"/>
                </a:lnTo>
                <a:lnTo>
                  <a:pt x="400425" y="1247191"/>
                </a:lnTo>
                <a:lnTo>
                  <a:pt x="400425" y="1246902"/>
                </a:lnTo>
                <a:lnTo>
                  <a:pt x="400894" y="1246506"/>
                </a:lnTo>
                <a:lnTo>
                  <a:pt x="401327" y="1246506"/>
                </a:lnTo>
                <a:lnTo>
                  <a:pt x="401399" y="1246686"/>
                </a:lnTo>
                <a:lnTo>
                  <a:pt x="401399" y="1247011"/>
                </a:lnTo>
                <a:lnTo>
                  <a:pt x="401507" y="1247083"/>
                </a:lnTo>
                <a:lnTo>
                  <a:pt x="402805" y="1247191"/>
                </a:lnTo>
                <a:lnTo>
                  <a:pt x="403887" y="1248308"/>
                </a:lnTo>
                <a:lnTo>
                  <a:pt x="403887" y="1248596"/>
                </a:lnTo>
                <a:lnTo>
                  <a:pt x="404500" y="1249209"/>
                </a:lnTo>
                <a:lnTo>
                  <a:pt x="404500" y="1249786"/>
                </a:lnTo>
                <a:lnTo>
                  <a:pt x="404788" y="1250110"/>
                </a:lnTo>
                <a:lnTo>
                  <a:pt x="404788" y="1250398"/>
                </a:lnTo>
                <a:lnTo>
                  <a:pt x="405113" y="1250687"/>
                </a:lnTo>
                <a:lnTo>
                  <a:pt x="405005" y="1251011"/>
                </a:lnTo>
                <a:lnTo>
                  <a:pt x="405293" y="1251299"/>
                </a:lnTo>
                <a:lnTo>
                  <a:pt x="405293" y="1251588"/>
                </a:lnTo>
                <a:lnTo>
                  <a:pt x="405618" y="1251876"/>
                </a:lnTo>
                <a:lnTo>
                  <a:pt x="405618" y="1252489"/>
                </a:lnTo>
                <a:lnTo>
                  <a:pt x="405906" y="1252885"/>
                </a:lnTo>
                <a:lnTo>
                  <a:pt x="405906" y="1253101"/>
                </a:lnTo>
                <a:lnTo>
                  <a:pt x="406195" y="1253498"/>
                </a:lnTo>
                <a:lnTo>
                  <a:pt x="406195" y="1253786"/>
                </a:lnTo>
                <a:lnTo>
                  <a:pt x="406303" y="1253894"/>
                </a:lnTo>
                <a:lnTo>
                  <a:pt x="406700" y="1253894"/>
                </a:lnTo>
                <a:lnTo>
                  <a:pt x="406808" y="1254075"/>
                </a:lnTo>
                <a:lnTo>
                  <a:pt x="406808" y="1254399"/>
                </a:lnTo>
                <a:lnTo>
                  <a:pt x="408899" y="1256597"/>
                </a:lnTo>
                <a:lnTo>
                  <a:pt x="408899" y="1256886"/>
                </a:lnTo>
                <a:lnTo>
                  <a:pt x="409476" y="1257498"/>
                </a:lnTo>
                <a:lnTo>
                  <a:pt x="409476" y="1258075"/>
                </a:lnTo>
                <a:lnTo>
                  <a:pt x="410089" y="1258688"/>
                </a:lnTo>
                <a:lnTo>
                  <a:pt x="410089" y="1258976"/>
                </a:lnTo>
                <a:lnTo>
                  <a:pt x="410702" y="1259589"/>
                </a:lnTo>
                <a:lnTo>
                  <a:pt x="410702" y="1259877"/>
                </a:lnTo>
                <a:lnTo>
                  <a:pt x="412072" y="1261391"/>
                </a:lnTo>
                <a:lnTo>
                  <a:pt x="412397" y="1261391"/>
                </a:lnTo>
                <a:lnTo>
                  <a:pt x="412685" y="1261679"/>
                </a:lnTo>
                <a:lnTo>
                  <a:pt x="412974" y="1261679"/>
                </a:lnTo>
                <a:lnTo>
                  <a:pt x="414272" y="1262868"/>
                </a:lnTo>
                <a:lnTo>
                  <a:pt x="414596" y="1262976"/>
                </a:lnTo>
                <a:lnTo>
                  <a:pt x="416075" y="1264490"/>
                </a:lnTo>
                <a:lnTo>
                  <a:pt x="416363" y="1264490"/>
                </a:lnTo>
                <a:lnTo>
                  <a:pt x="417192" y="1265283"/>
                </a:lnTo>
                <a:lnTo>
                  <a:pt x="417192" y="1266184"/>
                </a:lnTo>
                <a:lnTo>
                  <a:pt x="418671" y="1267770"/>
                </a:lnTo>
                <a:lnTo>
                  <a:pt x="418671" y="1268058"/>
                </a:lnTo>
                <a:lnTo>
                  <a:pt x="419067" y="1268455"/>
                </a:lnTo>
                <a:lnTo>
                  <a:pt x="419789" y="1268563"/>
                </a:lnTo>
                <a:lnTo>
                  <a:pt x="419969" y="1268383"/>
                </a:lnTo>
                <a:lnTo>
                  <a:pt x="419969" y="1267770"/>
                </a:lnTo>
                <a:lnTo>
                  <a:pt x="420257" y="1267554"/>
                </a:lnTo>
                <a:lnTo>
                  <a:pt x="420257" y="1267265"/>
                </a:lnTo>
                <a:lnTo>
                  <a:pt x="421267" y="1266364"/>
                </a:lnTo>
                <a:lnTo>
                  <a:pt x="421375" y="1266076"/>
                </a:lnTo>
                <a:lnTo>
                  <a:pt x="421664" y="1265788"/>
                </a:lnTo>
                <a:lnTo>
                  <a:pt x="421664" y="1265175"/>
                </a:lnTo>
                <a:lnTo>
                  <a:pt x="422060" y="1264959"/>
                </a:lnTo>
                <a:lnTo>
                  <a:pt x="422060" y="1264670"/>
                </a:lnTo>
                <a:lnTo>
                  <a:pt x="422565" y="1264166"/>
                </a:lnTo>
                <a:lnTo>
                  <a:pt x="423575" y="1264274"/>
                </a:lnTo>
                <a:lnTo>
                  <a:pt x="423647" y="1264166"/>
                </a:lnTo>
                <a:lnTo>
                  <a:pt x="423647" y="1263877"/>
                </a:lnTo>
                <a:lnTo>
                  <a:pt x="424548" y="1263193"/>
                </a:lnTo>
                <a:lnTo>
                  <a:pt x="425342" y="1263193"/>
                </a:lnTo>
                <a:lnTo>
                  <a:pt x="425738" y="1262868"/>
                </a:lnTo>
                <a:lnTo>
                  <a:pt x="426315" y="1262868"/>
                </a:lnTo>
                <a:lnTo>
                  <a:pt x="427108" y="1262184"/>
                </a:lnTo>
                <a:lnTo>
                  <a:pt x="427217" y="1261859"/>
                </a:lnTo>
                <a:lnTo>
                  <a:pt x="427036" y="1261787"/>
                </a:lnTo>
                <a:lnTo>
                  <a:pt x="426712" y="1261787"/>
                </a:lnTo>
                <a:lnTo>
                  <a:pt x="426532" y="1261571"/>
                </a:lnTo>
                <a:lnTo>
                  <a:pt x="426532" y="1261283"/>
                </a:lnTo>
                <a:lnTo>
                  <a:pt x="426423" y="1261174"/>
                </a:lnTo>
                <a:lnTo>
                  <a:pt x="425810" y="1261066"/>
                </a:lnTo>
                <a:lnTo>
                  <a:pt x="425414" y="1261391"/>
                </a:lnTo>
                <a:lnTo>
                  <a:pt x="425125" y="1261391"/>
                </a:lnTo>
                <a:lnTo>
                  <a:pt x="424729" y="1261679"/>
                </a:lnTo>
                <a:lnTo>
                  <a:pt x="424404" y="1261679"/>
                </a:lnTo>
                <a:lnTo>
                  <a:pt x="423827" y="1262184"/>
                </a:lnTo>
                <a:lnTo>
                  <a:pt x="422529" y="1262184"/>
                </a:lnTo>
                <a:lnTo>
                  <a:pt x="421844" y="1261463"/>
                </a:lnTo>
                <a:lnTo>
                  <a:pt x="421231" y="1261463"/>
                </a:lnTo>
                <a:lnTo>
                  <a:pt x="420943" y="1261174"/>
                </a:lnTo>
                <a:lnTo>
                  <a:pt x="420330" y="1261174"/>
                </a:lnTo>
                <a:lnTo>
                  <a:pt x="420041" y="1260778"/>
                </a:lnTo>
                <a:lnTo>
                  <a:pt x="419644" y="1260778"/>
                </a:lnTo>
                <a:lnTo>
                  <a:pt x="419320" y="1260490"/>
                </a:lnTo>
                <a:lnTo>
                  <a:pt x="418418" y="1260490"/>
                </a:lnTo>
                <a:lnTo>
                  <a:pt x="418130" y="1260165"/>
                </a:lnTo>
                <a:lnTo>
                  <a:pt x="417445" y="1260093"/>
                </a:lnTo>
                <a:lnTo>
                  <a:pt x="417120" y="1259769"/>
                </a:lnTo>
                <a:lnTo>
                  <a:pt x="416832" y="1259769"/>
                </a:lnTo>
                <a:lnTo>
                  <a:pt x="416219" y="1259192"/>
                </a:lnTo>
                <a:lnTo>
                  <a:pt x="415822" y="1259192"/>
                </a:lnTo>
                <a:lnTo>
                  <a:pt x="415534" y="1258796"/>
                </a:lnTo>
                <a:lnTo>
                  <a:pt x="415245" y="1258796"/>
                </a:lnTo>
                <a:lnTo>
                  <a:pt x="413226" y="1256778"/>
                </a:lnTo>
                <a:lnTo>
                  <a:pt x="413226" y="1256489"/>
                </a:lnTo>
                <a:lnTo>
                  <a:pt x="412649" y="1255877"/>
                </a:lnTo>
                <a:lnTo>
                  <a:pt x="412649" y="1255588"/>
                </a:lnTo>
                <a:lnTo>
                  <a:pt x="412036" y="1254903"/>
                </a:lnTo>
                <a:lnTo>
                  <a:pt x="412036" y="1254579"/>
                </a:lnTo>
                <a:lnTo>
                  <a:pt x="411135" y="1253678"/>
                </a:lnTo>
                <a:lnTo>
                  <a:pt x="411135" y="1253390"/>
                </a:lnTo>
                <a:lnTo>
                  <a:pt x="409837" y="1251984"/>
                </a:lnTo>
                <a:lnTo>
                  <a:pt x="409152" y="1251984"/>
                </a:lnTo>
                <a:lnTo>
                  <a:pt x="408539" y="1251299"/>
                </a:lnTo>
                <a:lnTo>
                  <a:pt x="408250" y="1251299"/>
                </a:lnTo>
                <a:lnTo>
                  <a:pt x="407962" y="1251011"/>
                </a:lnTo>
                <a:lnTo>
                  <a:pt x="407637" y="1251011"/>
                </a:lnTo>
                <a:lnTo>
                  <a:pt x="407457" y="1250795"/>
                </a:lnTo>
                <a:lnTo>
                  <a:pt x="407457" y="1250615"/>
                </a:lnTo>
                <a:lnTo>
                  <a:pt x="407349" y="1250398"/>
                </a:lnTo>
                <a:lnTo>
                  <a:pt x="406952" y="1250398"/>
                </a:lnTo>
                <a:lnTo>
                  <a:pt x="406844" y="1250218"/>
                </a:lnTo>
                <a:lnTo>
                  <a:pt x="406844" y="1249894"/>
                </a:lnTo>
                <a:lnTo>
                  <a:pt x="406555" y="1249606"/>
                </a:lnTo>
                <a:lnTo>
                  <a:pt x="406555" y="1249317"/>
                </a:lnTo>
                <a:lnTo>
                  <a:pt x="406267" y="1248993"/>
                </a:lnTo>
                <a:lnTo>
                  <a:pt x="406267" y="1248705"/>
                </a:lnTo>
                <a:lnTo>
                  <a:pt x="405654" y="1248092"/>
                </a:lnTo>
                <a:lnTo>
                  <a:pt x="405654" y="1247804"/>
                </a:lnTo>
                <a:lnTo>
                  <a:pt x="405365" y="1247515"/>
                </a:lnTo>
                <a:lnTo>
                  <a:pt x="405365" y="1247191"/>
                </a:lnTo>
                <a:lnTo>
                  <a:pt x="404464" y="1246218"/>
                </a:lnTo>
                <a:lnTo>
                  <a:pt x="404464" y="1245893"/>
                </a:lnTo>
                <a:lnTo>
                  <a:pt x="404139" y="1245605"/>
                </a:lnTo>
                <a:lnTo>
                  <a:pt x="404248" y="1244992"/>
                </a:lnTo>
                <a:lnTo>
                  <a:pt x="404536" y="1244704"/>
                </a:lnTo>
                <a:lnTo>
                  <a:pt x="404536" y="1244416"/>
                </a:lnTo>
                <a:lnTo>
                  <a:pt x="404464" y="1244308"/>
                </a:lnTo>
                <a:lnTo>
                  <a:pt x="404067" y="1244308"/>
                </a:lnTo>
                <a:lnTo>
                  <a:pt x="403454" y="1244812"/>
                </a:lnTo>
                <a:lnTo>
                  <a:pt x="403058" y="1244812"/>
                </a:lnTo>
                <a:lnTo>
                  <a:pt x="402661" y="1244308"/>
                </a:lnTo>
                <a:lnTo>
                  <a:pt x="402661" y="1244019"/>
                </a:lnTo>
                <a:lnTo>
                  <a:pt x="402481" y="1243911"/>
                </a:lnTo>
                <a:lnTo>
                  <a:pt x="402156" y="1243911"/>
                </a:lnTo>
                <a:lnTo>
                  <a:pt x="401868" y="1243623"/>
                </a:lnTo>
                <a:lnTo>
                  <a:pt x="401255" y="1243515"/>
                </a:lnTo>
                <a:lnTo>
                  <a:pt x="400966" y="1243226"/>
                </a:lnTo>
                <a:lnTo>
                  <a:pt x="400245" y="1243226"/>
                </a:lnTo>
                <a:lnTo>
                  <a:pt x="399272" y="1244019"/>
                </a:lnTo>
                <a:lnTo>
                  <a:pt x="398983" y="1244019"/>
                </a:lnTo>
                <a:lnTo>
                  <a:pt x="398262" y="1244596"/>
                </a:lnTo>
                <a:lnTo>
                  <a:pt x="397649" y="1244524"/>
                </a:lnTo>
                <a:lnTo>
                  <a:pt x="397252" y="1244812"/>
                </a:lnTo>
                <a:lnTo>
                  <a:pt x="396964" y="1244812"/>
                </a:lnTo>
                <a:lnTo>
                  <a:pt x="396675" y="1244524"/>
                </a:lnTo>
                <a:lnTo>
                  <a:pt x="396351" y="1244524"/>
                </a:lnTo>
                <a:lnTo>
                  <a:pt x="396279" y="1244308"/>
                </a:lnTo>
                <a:lnTo>
                  <a:pt x="396279" y="1244019"/>
                </a:lnTo>
                <a:lnTo>
                  <a:pt x="395774" y="1243623"/>
                </a:lnTo>
                <a:lnTo>
                  <a:pt x="393070" y="1245821"/>
                </a:lnTo>
                <a:lnTo>
                  <a:pt x="392781" y="1245821"/>
                </a:lnTo>
                <a:lnTo>
                  <a:pt x="392457" y="1245497"/>
                </a:lnTo>
                <a:lnTo>
                  <a:pt x="391483" y="1245425"/>
                </a:lnTo>
                <a:lnTo>
                  <a:pt x="390185" y="1246506"/>
                </a:lnTo>
                <a:lnTo>
                  <a:pt x="389175" y="1246506"/>
                </a:lnTo>
                <a:lnTo>
                  <a:pt x="389103" y="1246326"/>
                </a:lnTo>
                <a:lnTo>
                  <a:pt x="389175" y="1243911"/>
                </a:lnTo>
                <a:lnTo>
                  <a:pt x="388995" y="1243803"/>
                </a:lnTo>
                <a:lnTo>
                  <a:pt x="388707" y="1243803"/>
                </a:lnTo>
                <a:lnTo>
                  <a:pt x="388490" y="1243623"/>
                </a:lnTo>
                <a:lnTo>
                  <a:pt x="388598" y="1243335"/>
                </a:lnTo>
                <a:lnTo>
                  <a:pt x="388274" y="1243010"/>
                </a:lnTo>
                <a:lnTo>
                  <a:pt x="388274" y="1242722"/>
                </a:lnTo>
                <a:lnTo>
                  <a:pt x="388094" y="1242506"/>
                </a:lnTo>
                <a:lnTo>
                  <a:pt x="387877" y="1242722"/>
                </a:lnTo>
                <a:lnTo>
                  <a:pt x="387877" y="1243335"/>
                </a:lnTo>
                <a:lnTo>
                  <a:pt x="387805" y="1243407"/>
                </a:lnTo>
                <a:lnTo>
                  <a:pt x="387408" y="1243407"/>
                </a:lnTo>
                <a:lnTo>
                  <a:pt x="386399" y="1244199"/>
                </a:lnTo>
                <a:lnTo>
                  <a:pt x="386110" y="1244199"/>
                </a:lnTo>
                <a:lnTo>
                  <a:pt x="385389" y="1244812"/>
                </a:lnTo>
                <a:lnTo>
                  <a:pt x="384812" y="1244704"/>
                </a:lnTo>
                <a:lnTo>
                  <a:pt x="384416" y="1245028"/>
                </a:lnTo>
                <a:lnTo>
                  <a:pt x="384091" y="1244704"/>
                </a:lnTo>
                <a:lnTo>
                  <a:pt x="383803" y="1244704"/>
                </a:lnTo>
                <a:lnTo>
                  <a:pt x="383694" y="1244524"/>
                </a:lnTo>
                <a:lnTo>
                  <a:pt x="383694" y="1243623"/>
                </a:lnTo>
                <a:lnTo>
                  <a:pt x="383406" y="1243335"/>
                </a:lnTo>
                <a:lnTo>
                  <a:pt x="383406" y="1242722"/>
                </a:lnTo>
                <a:lnTo>
                  <a:pt x="383009" y="1242325"/>
                </a:lnTo>
                <a:lnTo>
                  <a:pt x="381711" y="1242217"/>
                </a:lnTo>
                <a:lnTo>
                  <a:pt x="381423" y="1241929"/>
                </a:lnTo>
                <a:lnTo>
                  <a:pt x="381098" y="1241929"/>
                </a:lnTo>
                <a:lnTo>
                  <a:pt x="380197" y="1240920"/>
                </a:lnTo>
                <a:lnTo>
                  <a:pt x="379836" y="1240920"/>
                </a:lnTo>
                <a:lnTo>
                  <a:pt x="379512" y="1240631"/>
                </a:lnTo>
                <a:lnTo>
                  <a:pt x="379223" y="1240920"/>
                </a:lnTo>
                <a:lnTo>
                  <a:pt x="378899" y="1240920"/>
                </a:lnTo>
                <a:lnTo>
                  <a:pt x="378502" y="1241136"/>
                </a:lnTo>
                <a:lnTo>
                  <a:pt x="378214" y="1241136"/>
                </a:lnTo>
                <a:lnTo>
                  <a:pt x="377925" y="1241424"/>
                </a:lnTo>
                <a:lnTo>
                  <a:pt x="377529" y="1241424"/>
                </a:lnTo>
                <a:lnTo>
                  <a:pt x="377204" y="1241713"/>
                </a:lnTo>
                <a:lnTo>
                  <a:pt x="376916" y="1241641"/>
                </a:lnTo>
                <a:lnTo>
                  <a:pt x="376627" y="1241929"/>
                </a:lnTo>
                <a:lnTo>
                  <a:pt x="375906" y="1241929"/>
                </a:lnTo>
                <a:lnTo>
                  <a:pt x="375617" y="1242217"/>
                </a:lnTo>
                <a:lnTo>
                  <a:pt x="374319" y="1242145"/>
                </a:lnTo>
                <a:lnTo>
                  <a:pt x="374031" y="1242433"/>
                </a:lnTo>
                <a:lnTo>
                  <a:pt x="372336" y="1242325"/>
                </a:lnTo>
                <a:lnTo>
                  <a:pt x="372012" y="1242037"/>
                </a:lnTo>
                <a:lnTo>
                  <a:pt x="371435" y="1241929"/>
                </a:lnTo>
                <a:lnTo>
                  <a:pt x="371110" y="1241641"/>
                </a:lnTo>
                <a:lnTo>
                  <a:pt x="370822" y="1241929"/>
                </a:lnTo>
                <a:lnTo>
                  <a:pt x="370137" y="1241929"/>
                </a:lnTo>
                <a:lnTo>
                  <a:pt x="369524" y="1242433"/>
                </a:lnTo>
                <a:lnTo>
                  <a:pt x="368514" y="1242433"/>
                </a:lnTo>
                <a:lnTo>
                  <a:pt x="368226" y="1242145"/>
                </a:lnTo>
                <a:lnTo>
                  <a:pt x="366639" y="1242037"/>
                </a:lnTo>
                <a:lnTo>
                  <a:pt x="366423" y="1242145"/>
                </a:lnTo>
                <a:lnTo>
                  <a:pt x="366423" y="1242433"/>
                </a:lnTo>
                <a:lnTo>
                  <a:pt x="366242" y="1242542"/>
                </a:lnTo>
                <a:lnTo>
                  <a:pt x="365233" y="1242542"/>
                </a:lnTo>
                <a:lnTo>
                  <a:pt x="364944" y="1242217"/>
                </a:lnTo>
                <a:lnTo>
                  <a:pt x="364620" y="1242217"/>
                </a:lnTo>
                <a:lnTo>
                  <a:pt x="364331" y="1241821"/>
                </a:lnTo>
                <a:lnTo>
                  <a:pt x="363718" y="1241821"/>
                </a:lnTo>
                <a:lnTo>
                  <a:pt x="362637" y="1240740"/>
                </a:lnTo>
                <a:lnTo>
                  <a:pt x="363033" y="1240415"/>
                </a:lnTo>
                <a:lnTo>
                  <a:pt x="363033" y="1240127"/>
                </a:lnTo>
                <a:lnTo>
                  <a:pt x="363826" y="1239442"/>
                </a:lnTo>
                <a:lnTo>
                  <a:pt x="364115" y="1239514"/>
                </a:lnTo>
                <a:lnTo>
                  <a:pt x="364331" y="1239622"/>
                </a:lnTo>
                <a:lnTo>
                  <a:pt x="364331" y="1239911"/>
                </a:lnTo>
                <a:lnTo>
                  <a:pt x="364728" y="1240415"/>
                </a:lnTo>
                <a:lnTo>
                  <a:pt x="365449" y="1240415"/>
                </a:lnTo>
                <a:lnTo>
                  <a:pt x="365521" y="1240343"/>
                </a:lnTo>
                <a:lnTo>
                  <a:pt x="365449" y="1240127"/>
                </a:lnTo>
                <a:lnTo>
                  <a:pt x="365125" y="1240127"/>
                </a:lnTo>
                <a:lnTo>
                  <a:pt x="364620" y="1239622"/>
                </a:lnTo>
                <a:lnTo>
                  <a:pt x="364728" y="1238829"/>
                </a:lnTo>
                <a:lnTo>
                  <a:pt x="364439" y="1238433"/>
                </a:lnTo>
                <a:lnTo>
                  <a:pt x="364439" y="1237820"/>
                </a:lnTo>
                <a:lnTo>
                  <a:pt x="364115" y="1237532"/>
                </a:lnTo>
                <a:lnTo>
                  <a:pt x="364115" y="1237244"/>
                </a:lnTo>
                <a:lnTo>
                  <a:pt x="363826" y="1236919"/>
                </a:lnTo>
                <a:lnTo>
                  <a:pt x="363935" y="1235153"/>
                </a:lnTo>
                <a:lnTo>
                  <a:pt x="364728" y="1234433"/>
                </a:lnTo>
                <a:lnTo>
                  <a:pt x="365413" y="1234541"/>
                </a:lnTo>
                <a:lnTo>
                  <a:pt x="365521" y="1234360"/>
                </a:lnTo>
                <a:lnTo>
                  <a:pt x="365629" y="1234036"/>
                </a:lnTo>
                <a:lnTo>
                  <a:pt x="365918" y="1233856"/>
                </a:lnTo>
                <a:lnTo>
                  <a:pt x="365918" y="1233532"/>
                </a:lnTo>
                <a:lnTo>
                  <a:pt x="365701" y="1233351"/>
                </a:lnTo>
                <a:lnTo>
                  <a:pt x="364836" y="1233351"/>
                </a:lnTo>
                <a:lnTo>
                  <a:pt x="364512" y="1232955"/>
                </a:lnTo>
                <a:lnTo>
                  <a:pt x="364223" y="1232955"/>
                </a:lnTo>
                <a:lnTo>
                  <a:pt x="364007" y="1232847"/>
                </a:lnTo>
                <a:lnTo>
                  <a:pt x="364115" y="1232234"/>
                </a:lnTo>
                <a:lnTo>
                  <a:pt x="365701" y="1230865"/>
                </a:lnTo>
                <a:lnTo>
                  <a:pt x="365810" y="1230252"/>
                </a:lnTo>
                <a:lnTo>
                  <a:pt x="366891" y="1229243"/>
                </a:lnTo>
                <a:lnTo>
                  <a:pt x="367288" y="1229243"/>
                </a:lnTo>
                <a:lnTo>
                  <a:pt x="367901" y="1228774"/>
                </a:lnTo>
                <a:lnTo>
                  <a:pt x="368298" y="1228774"/>
                </a:lnTo>
                <a:lnTo>
                  <a:pt x="369091" y="1228053"/>
                </a:lnTo>
                <a:lnTo>
                  <a:pt x="369199" y="1226576"/>
                </a:lnTo>
                <a:lnTo>
                  <a:pt x="370389" y="1225567"/>
                </a:lnTo>
                <a:lnTo>
                  <a:pt x="371002" y="1225675"/>
                </a:lnTo>
                <a:lnTo>
                  <a:pt x="371290" y="1225963"/>
                </a:lnTo>
                <a:lnTo>
                  <a:pt x="371615" y="1225963"/>
                </a:lnTo>
                <a:lnTo>
                  <a:pt x="371903" y="1226251"/>
                </a:lnTo>
                <a:lnTo>
                  <a:pt x="372877" y="1226360"/>
                </a:lnTo>
                <a:lnTo>
                  <a:pt x="373202" y="1226071"/>
                </a:lnTo>
                <a:lnTo>
                  <a:pt x="374500" y="1226071"/>
                </a:lnTo>
                <a:lnTo>
                  <a:pt x="374680" y="1225963"/>
                </a:lnTo>
                <a:lnTo>
                  <a:pt x="374680" y="1225675"/>
                </a:lnTo>
                <a:lnTo>
                  <a:pt x="374175" y="1225170"/>
                </a:lnTo>
                <a:lnTo>
                  <a:pt x="373310" y="1225170"/>
                </a:lnTo>
                <a:lnTo>
                  <a:pt x="373093" y="1224954"/>
                </a:lnTo>
                <a:lnTo>
                  <a:pt x="373202" y="1223260"/>
                </a:lnTo>
                <a:lnTo>
                  <a:pt x="373382" y="1223080"/>
                </a:lnTo>
                <a:lnTo>
                  <a:pt x="373706" y="1223080"/>
                </a:lnTo>
                <a:lnTo>
                  <a:pt x="374175" y="1222683"/>
                </a:lnTo>
                <a:lnTo>
                  <a:pt x="374175" y="1222071"/>
                </a:lnTo>
                <a:lnTo>
                  <a:pt x="374103" y="1221891"/>
                </a:lnTo>
                <a:lnTo>
                  <a:pt x="373778" y="1222179"/>
                </a:lnTo>
                <a:lnTo>
                  <a:pt x="373093" y="1222179"/>
                </a:lnTo>
                <a:lnTo>
                  <a:pt x="372985" y="1222071"/>
                </a:lnTo>
                <a:lnTo>
                  <a:pt x="372985" y="1221386"/>
                </a:lnTo>
                <a:lnTo>
                  <a:pt x="372408" y="1220773"/>
                </a:lnTo>
                <a:lnTo>
                  <a:pt x="372877" y="1220377"/>
                </a:lnTo>
                <a:lnTo>
                  <a:pt x="373887" y="1220485"/>
                </a:lnTo>
                <a:lnTo>
                  <a:pt x="374175" y="1220773"/>
                </a:lnTo>
                <a:lnTo>
                  <a:pt x="375365" y="1220881"/>
                </a:lnTo>
                <a:lnTo>
                  <a:pt x="375762" y="1220593"/>
                </a:lnTo>
                <a:lnTo>
                  <a:pt x="376086" y="1220593"/>
                </a:lnTo>
                <a:lnTo>
                  <a:pt x="376375" y="1220881"/>
                </a:lnTo>
                <a:lnTo>
                  <a:pt x="377384" y="1220881"/>
                </a:lnTo>
                <a:lnTo>
                  <a:pt x="377673" y="1220665"/>
                </a:lnTo>
                <a:lnTo>
                  <a:pt x="377997" y="1220665"/>
                </a:lnTo>
                <a:lnTo>
                  <a:pt x="378178" y="1220485"/>
                </a:lnTo>
                <a:lnTo>
                  <a:pt x="377889" y="1220197"/>
                </a:lnTo>
                <a:lnTo>
                  <a:pt x="377997" y="1218395"/>
                </a:lnTo>
                <a:lnTo>
                  <a:pt x="378178" y="1218286"/>
                </a:lnTo>
                <a:lnTo>
                  <a:pt x="379079" y="1218395"/>
                </a:lnTo>
                <a:lnTo>
                  <a:pt x="379368" y="1218683"/>
                </a:lnTo>
                <a:lnTo>
                  <a:pt x="379692" y="1218395"/>
                </a:lnTo>
                <a:lnTo>
                  <a:pt x="380954" y="1218503"/>
                </a:lnTo>
                <a:lnTo>
                  <a:pt x="381170" y="1218575"/>
                </a:lnTo>
                <a:lnTo>
                  <a:pt x="381062" y="1220377"/>
                </a:lnTo>
                <a:lnTo>
                  <a:pt x="380774" y="1220665"/>
                </a:lnTo>
                <a:lnTo>
                  <a:pt x="380666" y="1221891"/>
                </a:lnTo>
                <a:lnTo>
                  <a:pt x="380485" y="1221963"/>
                </a:lnTo>
                <a:lnTo>
                  <a:pt x="380161" y="1221963"/>
                </a:lnTo>
                <a:lnTo>
                  <a:pt x="379476" y="1222575"/>
                </a:lnTo>
                <a:lnTo>
                  <a:pt x="379187" y="1222467"/>
                </a:lnTo>
                <a:lnTo>
                  <a:pt x="378971" y="1222683"/>
                </a:lnTo>
                <a:lnTo>
                  <a:pt x="379187" y="1222755"/>
                </a:lnTo>
                <a:lnTo>
                  <a:pt x="379764" y="1222864"/>
                </a:lnTo>
                <a:lnTo>
                  <a:pt x="380161" y="1222575"/>
                </a:lnTo>
                <a:lnTo>
                  <a:pt x="380774" y="1222575"/>
                </a:lnTo>
                <a:lnTo>
                  <a:pt x="381170" y="1222287"/>
                </a:lnTo>
                <a:lnTo>
                  <a:pt x="381459" y="1222359"/>
                </a:lnTo>
                <a:lnTo>
                  <a:pt x="382180" y="1221782"/>
                </a:lnTo>
                <a:lnTo>
                  <a:pt x="383370" y="1221854"/>
                </a:lnTo>
                <a:lnTo>
                  <a:pt x="383767" y="1221566"/>
                </a:lnTo>
                <a:lnTo>
                  <a:pt x="386651" y="1221674"/>
                </a:lnTo>
                <a:lnTo>
                  <a:pt x="387949" y="1220557"/>
                </a:lnTo>
                <a:lnTo>
                  <a:pt x="388238" y="1220557"/>
                </a:lnTo>
                <a:lnTo>
                  <a:pt x="388634" y="1220377"/>
                </a:lnTo>
                <a:lnTo>
                  <a:pt x="388959" y="1220377"/>
                </a:lnTo>
                <a:lnTo>
                  <a:pt x="389247" y="1220089"/>
                </a:lnTo>
                <a:lnTo>
                  <a:pt x="390221" y="1220161"/>
                </a:lnTo>
                <a:lnTo>
                  <a:pt x="390546" y="1219872"/>
                </a:lnTo>
                <a:lnTo>
                  <a:pt x="390834" y="1219872"/>
                </a:lnTo>
                <a:lnTo>
                  <a:pt x="392024" y="1218863"/>
                </a:lnTo>
                <a:lnTo>
                  <a:pt x="392024" y="1218575"/>
                </a:lnTo>
                <a:lnTo>
                  <a:pt x="392421" y="1218286"/>
                </a:lnTo>
                <a:lnTo>
                  <a:pt x="392421" y="1217962"/>
                </a:lnTo>
                <a:lnTo>
                  <a:pt x="393142" y="1217494"/>
                </a:lnTo>
                <a:lnTo>
                  <a:pt x="393142" y="1217169"/>
                </a:lnTo>
                <a:lnTo>
                  <a:pt x="393250" y="1216989"/>
                </a:lnTo>
                <a:lnTo>
                  <a:pt x="393647" y="1217061"/>
                </a:lnTo>
                <a:lnTo>
                  <a:pt x="393935" y="1216773"/>
                </a:lnTo>
                <a:lnTo>
                  <a:pt x="394548" y="1216773"/>
                </a:lnTo>
                <a:lnTo>
                  <a:pt x="394945" y="1216484"/>
                </a:lnTo>
                <a:lnTo>
                  <a:pt x="398118" y="1216665"/>
                </a:lnTo>
                <a:lnTo>
                  <a:pt x="398406" y="1216989"/>
                </a:lnTo>
                <a:lnTo>
                  <a:pt x="399308" y="1217061"/>
                </a:lnTo>
                <a:lnTo>
                  <a:pt x="399632" y="1217385"/>
                </a:lnTo>
                <a:lnTo>
                  <a:pt x="400029" y="1217385"/>
                </a:lnTo>
                <a:lnTo>
                  <a:pt x="400317" y="1217061"/>
                </a:lnTo>
                <a:lnTo>
                  <a:pt x="402228" y="1217169"/>
                </a:lnTo>
                <a:lnTo>
                  <a:pt x="403202" y="1216376"/>
                </a:lnTo>
                <a:lnTo>
                  <a:pt x="403599" y="1216376"/>
                </a:lnTo>
                <a:lnTo>
                  <a:pt x="404392" y="1215692"/>
                </a:lnTo>
                <a:lnTo>
                  <a:pt x="404392" y="1215367"/>
                </a:lnTo>
                <a:lnTo>
                  <a:pt x="404608" y="1215295"/>
                </a:lnTo>
                <a:lnTo>
                  <a:pt x="404897" y="1215295"/>
                </a:lnTo>
                <a:lnTo>
                  <a:pt x="405906" y="1214394"/>
                </a:lnTo>
                <a:lnTo>
                  <a:pt x="406195" y="1214394"/>
                </a:lnTo>
                <a:lnTo>
                  <a:pt x="406591" y="1214178"/>
                </a:lnTo>
                <a:lnTo>
                  <a:pt x="407204" y="1214178"/>
                </a:lnTo>
                <a:lnTo>
                  <a:pt x="407709" y="1213781"/>
                </a:lnTo>
                <a:lnTo>
                  <a:pt x="407709" y="1213493"/>
                </a:lnTo>
                <a:lnTo>
                  <a:pt x="408394" y="1212880"/>
                </a:lnTo>
                <a:lnTo>
                  <a:pt x="408394" y="1212592"/>
                </a:lnTo>
                <a:lnTo>
                  <a:pt x="408683" y="1212268"/>
                </a:lnTo>
                <a:lnTo>
                  <a:pt x="408791" y="1212088"/>
                </a:lnTo>
                <a:lnTo>
                  <a:pt x="409079" y="1211799"/>
                </a:lnTo>
                <a:lnTo>
                  <a:pt x="409079" y="1211475"/>
                </a:lnTo>
                <a:lnTo>
                  <a:pt x="409801" y="1210898"/>
                </a:lnTo>
                <a:lnTo>
                  <a:pt x="409801" y="1210574"/>
                </a:lnTo>
                <a:lnTo>
                  <a:pt x="410305" y="1210177"/>
                </a:lnTo>
                <a:lnTo>
                  <a:pt x="410594" y="1210177"/>
                </a:lnTo>
                <a:lnTo>
                  <a:pt x="411279" y="1209601"/>
                </a:lnTo>
                <a:lnTo>
                  <a:pt x="411603" y="1209673"/>
                </a:lnTo>
                <a:lnTo>
                  <a:pt x="413298" y="1208303"/>
                </a:lnTo>
                <a:lnTo>
                  <a:pt x="413587" y="1208303"/>
                </a:lnTo>
                <a:lnTo>
                  <a:pt x="414091" y="1207907"/>
                </a:lnTo>
                <a:lnTo>
                  <a:pt x="414091" y="1207583"/>
                </a:lnTo>
                <a:lnTo>
                  <a:pt x="415462" y="1206393"/>
                </a:lnTo>
                <a:lnTo>
                  <a:pt x="415462" y="1206177"/>
                </a:lnTo>
                <a:lnTo>
                  <a:pt x="417481" y="1204483"/>
                </a:lnTo>
                <a:lnTo>
                  <a:pt x="417661" y="1201492"/>
                </a:lnTo>
                <a:lnTo>
                  <a:pt x="417950" y="1201203"/>
                </a:lnTo>
                <a:lnTo>
                  <a:pt x="417950" y="1200915"/>
                </a:lnTo>
                <a:lnTo>
                  <a:pt x="418274" y="1200699"/>
                </a:lnTo>
                <a:lnTo>
                  <a:pt x="418346" y="1200122"/>
                </a:lnTo>
                <a:lnTo>
                  <a:pt x="418959" y="1199509"/>
                </a:lnTo>
                <a:lnTo>
                  <a:pt x="419067" y="1199221"/>
                </a:lnTo>
                <a:lnTo>
                  <a:pt x="420366" y="1198104"/>
                </a:lnTo>
                <a:lnTo>
                  <a:pt x="420366" y="1197816"/>
                </a:lnTo>
                <a:lnTo>
                  <a:pt x="420762" y="1197527"/>
                </a:lnTo>
                <a:lnTo>
                  <a:pt x="420762" y="1197203"/>
                </a:lnTo>
                <a:lnTo>
                  <a:pt x="421051" y="1196915"/>
                </a:lnTo>
                <a:lnTo>
                  <a:pt x="420870" y="1196806"/>
                </a:lnTo>
                <a:lnTo>
                  <a:pt x="420257" y="1196698"/>
                </a:lnTo>
                <a:lnTo>
                  <a:pt x="420149" y="1196626"/>
                </a:lnTo>
                <a:lnTo>
                  <a:pt x="420149" y="1196302"/>
                </a:lnTo>
                <a:lnTo>
                  <a:pt x="419861" y="1196014"/>
                </a:lnTo>
                <a:lnTo>
                  <a:pt x="419861" y="1195113"/>
                </a:lnTo>
                <a:lnTo>
                  <a:pt x="420546" y="1194500"/>
                </a:lnTo>
                <a:lnTo>
                  <a:pt x="420546" y="1194212"/>
                </a:lnTo>
                <a:lnTo>
                  <a:pt x="420366" y="1194103"/>
                </a:lnTo>
                <a:lnTo>
                  <a:pt x="419753" y="1194608"/>
                </a:lnTo>
                <a:lnTo>
                  <a:pt x="419464" y="1194608"/>
                </a:lnTo>
                <a:lnTo>
                  <a:pt x="419248" y="1194428"/>
                </a:lnTo>
                <a:lnTo>
                  <a:pt x="419572" y="1194212"/>
                </a:lnTo>
                <a:lnTo>
                  <a:pt x="419572" y="1193923"/>
                </a:lnTo>
                <a:lnTo>
                  <a:pt x="419464" y="1193707"/>
                </a:lnTo>
                <a:lnTo>
                  <a:pt x="419176" y="1193707"/>
                </a:lnTo>
                <a:lnTo>
                  <a:pt x="418455" y="1194212"/>
                </a:lnTo>
                <a:lnTo>
                  <a:pt x="418166" y="1194212"/>
                </a:lnTo>
                <a:lnTo>
                  <a:pt x="417156" y="1195113"/>
                </a:lnTo>
                <a:lnTo>
                  <a:pt x="416868" y="1195113"/>
                </a:lnTo>
                <a:lnTo>
                  <a:pt x="415966" y="1195797"/>
                </a:lnTo>
                <a:lnTo>
                  <a:pt x="415966" y="1196122"/>
                </a:lnTo>
                <a:lnTo>
                  <a:pt x="415281" y="1196626"/>
                </a:lnTo>
                <a:lnTo>
                  <a:pt x="415281" y="1196915"/>
                </a:lnTo>
                <a:lnTo>
                  <a:pt x="414957" y="1197203"/>
                </a:lnTo>
                <a:lnTo>
                  <a:pt x="414885" y="1198392"/>
                </a:lnTo>
                <a:lnTo>
                  <a:pt x="414560" y="1198717"/>
                </a:lnTo>
                <a:lnTo>
                  <a:pt x="414488" y="1199618"/>
                </a:lnTo>
                <a:lnTo>
                  <a:pt x="413370" y="1200591"/>
                </a:lnTo>
                <a:lnTo>
                  <a:pt x="412974" y="1200519"/>
                </a:lnTo>
                <a:lnTo>
                  <a:pt x="412000" y="1201384"/>
                </a:lnTo>
                <a:lnTo>
                  <a:pt x="411676" y="1201311"/>
                </a:lnTo>
                <a:lnTo>
                  <a:pt x="411387" y="1201600"/>
                </a:lnTo>
                <a:lnTo>
                  <a:pt x="411063" y="1201600"/>
                </a:lnTo>
                <a:lnTo>
                  <a:pt x="410197" y="1202285"/>
                </a:lnTo>
                <a:lnTo>
                  <a:pt x="410197" y="1202609"/>
                </a:lnTo>
                <a:lnTo>
                  <a:pt x="409404" y="1203294"/>
                </a:lnTo>
                <a:lnTo>
                  <a:pt x="409079" y="1203294"/>
                </a:lnTo>
                <a:lnTo>
                  <a:pt x="408899" y="1203402"/>
                </a:lnTo>
                <a:lnTo>
                  <a:pt x="408899" y="1203690"/>
                </a:lnTo>
                <a:lnTo>
                  <a:pt x="408502" y="1204015"/>
                </a:lnTo>
                <a:lnTo>
                  <a:pt x="408502" y="1204303"/>
                </a:lnTo>
                <a:lnTo>
                  <a:pt x="407889" y="1204879"/>
                </a:lnTo>
                <a:lnTo>
                  <a:pt x="407781" y="1205204"/>
                </a:lnTo>
                <a:lnTo>
                  <a:pt x="407998" y="1205312"/>
                </a:lnTo>
                <a:lnTo>
                  <a:pt x="409584" y="1205384"/>
                </a:lnTo>
                <a:lnTo>
                  <a:pt x="409692" y="1205600"/>
                </a:lnTo>
                <a:lnTo>
                  <a:pt x="409692" y="1205889"/>
                </a:lnTo>
                <a:lnTo>
                  <a:pt x="409476" y="1205997"/>
                </a:lnTo>
                <a:lnTo>
                  <a:pt x="408899" y="1205997"/>
                </a:lnTo>
                <a:lnTo>
                  <a:pt x="408575" y="1206177"/>
                </a:lnTo>
                <a:lnTo>
                  <a:pt x="407889" y="1206177"/>
                </a:lnTo>
                <a:lnTo>
                  <a:pt x="407601" y="1206501"/>
                </a:lnTo>
                <a:lnTo>
                  <a:pt x="407276" y="1206501"/>
                </a:lnTo>
                <a:lnTo>
                  <a:pt x="405798" y="1207691"/>
                </a:lnTo>
                <a:lnTo>
                  <a:pt x="405798" y="1207979"/>
                </a:lnTo>
                <a:lnTo>
                  <a:pt x="405077" y="1208592"/>
                </a:lnTo>
                <a:lnTo>
                  <a:pt x="405077" y="1208880"/>
                </a:lnTo>
                <a:lnTo>
                  <a:pt x="403382" y="1210286"/>
                </a:lnTo>
                <a:lnTo>
                  <a:pt x="403382" y="1210574"/>
                </a:lnTo>
                <a:lnTo>
                  <a:pt x="402697" y="1211078"/>
                </a:lnTo>
                <a:lnTo>
                  <a:pt x="402697" y="1211367"/>
                </a:lnTo>
                <a:lnTo>
                  <a:pt x="401976" y="1211979"/>
                </a:lnTo>
                <a:lnTo>
                  <a:pt x="401976" y="1212268"/>
                </a:lnTo>
                <a:lnTo>
                  <a:pt x="401291" y="1212880"/>
                </a:lnTo>
                <a:lnTo>
                  <a:pt x="401291" y="1213097"/>
                </a:lnTo>
                <a:lnTo>
                  <a:pt x="399812" y="1214394"/>
                </a:lnTo>
                <a:lnTo>
                  <a:pt x="399488" y="1214394"/>
                </a:lnTo>
                <a:lnTo>
                  <a:pt x="399308" y="1214466"/>
                </a:lnTo>
                <a:lnTo>
                  <a:pt x="399308" y="1215079"/>
                </a:lnTo>
                <a:lnTo>
                  <a:pt x="399596" y="1215367"/>
                </a:lnTo>
                <a:lnTo>
                  <a:pt x="399596" y="1215980"/>
                </a:lnTo>
                <a:lnTo>
                  <a:pt x="399416" y="1216160"/>
                </a:lnTo>
                <a:lnTo>
                  <a:pt x="398406" y="1216052"/>
                </a:lnTo>
                <a:lnTo>
                  <a:pt x="398298" y="1215980"/>
                </a:lnTo>
                <a:lnTo>
                  <a:pt x="398298" y="1215367"/>
                </a:lnTo>
                <a:lnTo>
                  <a:pt x="397829" y="1214863"/>
                </a:lnTo>
                <a:lnTo>
                  <a:pt x="397505" y="1214863"/>
                </a:lnTo>
                <a:lnTo>
                  <a:pt x="397433" y="1214971"/>
                </a:lnTo>
                <a:lnTo>
                  <a:pt x="397324" y="1215259"/>
                </a:lnTo>
                <a:lnTo>
                  <a:pt x="397000" y="1215583"/>
                </a:lnTo>
                <a:lnTo>
                  <a:pt x="397000" y="1215872"/>
                </a:lnTo>
                <a:lnTo>
                  <a:pt x="396531" y="1216268"/>
                </a:lnTo>
                <a:lnTo>
                  <a:pt x="396207" y="1215980"/>
                </a:lnTo>
                <a:lnTo>
                  <a:pt x="395918" y="1215980"/>
                </a:lnTo>
                <a:lnTo>
                  <a:pt x="395630" y="1215656"/>
                </a:lnTo>
                <a:lnTo>
                  <a:pt x="395233" y="1215656"/>
                </a:lnTo>
                <a:lnTo>
                  <a:pt x="394909" y="1215367"/>
                </a:lnTo>
                <a:lnTo>
                  <a:pt x="394332" y="1215259"/>
                </a:lnTo>
                <a:lnTo>
                  <a:pt x="394007" y="1214971"/>
                </a:lnTo>
                <a:lnTo>
                  <a:pt x="393430" y="1214971"/>
                </a:lnTo>
                <a:lnTo>
                  <a:pt x="393034" y="1215259"/>
                </a:lnTo>
                <a:lnTo>
                  <a:pt x="392421" y="1215151"/>
                </a:lnTo>
                <a:lnTo>
                  <a:pt x="392024" y="1215475"/>
                </a:lnTo>
                <a:lnTo>
                  <a:pt x="391735" y="1215475"/>
                </a:lnTo>
                <a:lnTo>
                  <a:pt x="391411" y="1215656"/>
                </a:lnTo>
                <a:lnTo>
                  <a:pt x="391122" y="1215656"/>
                </a:lnTo>
                <a:lnTo>
                  <a:pt x="390726" y="1215980"/>
                </a:lnTo>
                <a:lnTo>
                  <a:pt x="390113" y="1215980"/>
                </a:lnTo>
                <a:lnTo>
                  <a:pt x="389716" y="1216268"/>
                </a:lnTo>
                <a:lnTo>
                  <a:pt x="388526" y="1216160"/>
                </a:lnTo>
                <a:lnTo>
                  <a:pt x="388238" y="1215872"/>
                </a:lnTo>
                <a:lnTo>
                  <a:pt x="387841" y="1215872"/>
                </a:lnTo>
                <a:lnTo>
                  <a:pt x="387445" y="1215367"/>
                </a:lnTo>
                <a:lnTo>
                  <a:pt x="387445" y="1214178"/>
                </a:lnTo>
                <a:lnTo>
                  <a:pt x="388021" y="1213781"/>
                </a:lnTo>
                <a:lnTo>
                  <a:pt x="388346" y="1213781"/>
                </a:lnTo>
                <a:lnTo>
                  <a:pt x="388634" y="1213457"/>
                </a:lnTo>
                <a:lnTo>
                  <a:pt x="389247" y="1213565"/>
                </a:lnTo>
                <a:lnTo>
                  <a:pt x="389716" y="1213061"/>
                </a:lnTo>
                <a:lnTo>
                  <a:pt x="389644" y="1212989"/>
                </a:lnTo>
                <a:lnTo>
                  <a:pt x="387445" y="1212880"/>
                </a:lnTo>
                <a:lnTo>
                  <a:pt x="387120" y="1212484"/>
                </a:lnTo>
                <a:lnTo>
                  <a:pt x="386723" y="1212484"/>
                </a:lnTo>
                <a:lnTo>
                  <a:pt x="386435" y="1212772"/>
                </a:lnTo>
                <a:lnTo>
                  <a:pt x="386146" y="1212772"/>
                </a:lnTo>
                <a:lnTo>
                  <a:pt x="385822" y="1212484"/>
                </a:lnTo>
                <a:lnTo>
                  <a:pt x="384848" y="1212376"/>
                </a:lnTo>
                <a:lnTo>
                  <a:pt x="384524" y="1212088"/>
                </a:lnTo>
                <a:lnTo>
                  <a:pt x="384235" y="1212376"/>
                </a:lnTo>
                <a:lnTo>
                  <a:pt x="383550" y="1212376"/>
                </a:lnTo>
                <a:lnTo>
                  <a:pt x="383154" y="1211871"/>
                </a:lnTo>
                <a:lnTo>
                  <a:pt x="383154" y="1211295"/>
                </a:lnTo>
                <a:lnTo>
                  <a:pt x="382829" y="1210970"/>
                </a:lnTo>
                <a:lnTo>
                  <a:pt x="382829" y="1210394"/>
                </a:lnTo>
                <a:lnTo>
                  <a:pt x="382541" y="1210069"/>
                </a:lnTo>
                <a:lnTo>
                  <a:pt x="382613" y="1208303"/>
                </a:lnTo>
                <a:lnTo>
                  <a:pt x="383045" y="1207979"/>
                </a:lnTo>
                <a:lnTo>
                  <a:pt x="383045" y="1207691"/>
                </a:lnTo>
                <a:lnTo>
                  <a:pt x="383334" y="1207366"/>
                </a:lnTo>
                <a:lnTo>
                  <a:pt x="383334" y="1207186"/>
                </a:lnTo>
                <a:lnTo>
                  <a:pt x="383514" y="1207006"/>
                </a:lnTo>
                <a:lnTo>
                  <a:pt x="384524" y="1207078"/>
                </a:lnTo>
                <a:lnTo>
                  <a:pt x="384812" y="1206790"/>
                </a:lnTo>
                <a:lnTo>
                  <a:pt x="385714" y="1206790"/>
                </a:lnTo>
                <a:lnTo>
                  <a:pt x="385930" y="1206682"/>
                </a:lnTo>
                <a:lnTo>
                  <a:pt x="385930" y="1206393"/>
                </a:lnTo>
                <a:lnTo>
                  <a:pt x="386399" y="1205997"/>
                </a:lnTo>
                <a:lnTo>
                  <a:pt x="388310" y="1206105"/>
                </a:lnTo>
                <a:lnTo>
                  <a:pt x="388490" y="1205889"/>
                </a:lnTo>
                <a:lnTo>
                  <a:pt x="388598" y="1205276"/>
                </a:lnTo>
                <a:lnTo>
                  <a:pt x="389103" y="1204879"/>
                </a:lnTo>
                <a:lnTo>
                  <a:pt x="389680" y="1204988"/>
                </a:lnTo>
                <a:lnTo>
                  <a:pt x="390005" y="1204699"/>
                </a:lnTo>
                <a:lnTo>
                  <a:pt x="390401" y="1204699"/>
                </a:lnTo>
                <a:lnTo>
                  <a:pt x="390509" y="1204483"/>
                </a:lnTo>
                <a:lnTo>
                  <a:pt x="390509" y="1204303"/>
                </a:lnTo>
                <a:lnTo>
                  <a:pt x="390906" y="1203978"/>
                </a:lnTo>
                <a:lnTo>
                  <a:pt x="390906" y="1203690"/>
                </a:lnTo>
                <a:lnTo>
                  <a:pt x="390582" y="1203402"/>
                </a:lnTo>
                <a:lnTo>
                  <a:pt x="390582" y="1202501"/>
                </a:lnTo>
                <a:lnTo>
                  <a:pt x="390509" y="1202285"/>
                </a:lnTo>
                <a:lnTo>
                  <a:pt x="389500" y="1202285"/>
                </a:lnTo>
                <a:lnTo>
                  <a:pt x="389103" y="1201816"/>
                </a:lnTo>
                <a:lnTo>
                  <a:pt x="389103" y="1201203"/>
                </a:lnTo>
                <a:lnTo>
                  <a:pt x="388598" y="1200699"/>
                </a:lnTo>
                <a:lnTo>
                  <a:pt x="388310" y="1200699"/>
                </a:lnTo>
                <a:lnTo>
                  <a:pt x="387985" y="1200410"/>
                </a:lnTo>
                <a:lnTo>
                  <a:pt x="387697" y="1200410"/>
                </a:lnTo>
                <a:lnTo>
                  <a:pt x="387517" y="1200194"/>
                </a:lnTo>
                <a:lnTo>
                  <a:pt x="387589" y="1199293"/>
                </a:lnTo>
                <a:lnTo>
                  <a:pt x="387913" y="1199113"/>
                </a:lnTo>
                <a:lnTo>
                  <a:pt x="387985" y="1198212"/>
                </a:lnTo>
                <a:lnTo>
                  <a:pt x="388310" y="1197924"/>
                </a:lnTo>
                <a:lnTo>
                  <a:pt x="388310" y="1197311"/>
                </a:lnTo>
                <a:lnTo>
                  <a:pt x="388995" y="1196698"/>
                </a:lnTo>
                <a:lnTo>
                  <a:pt x="388995" y="1196410"/>
                </a:lnTo>
                <a:lnTo>
                  <a:pt x="389392" y="1196230"/>
                </a:lnTo>
                <a:lnTo>
                  <a:pt x="389103" y="1195833"/>
                </a:lnTo>
                <a:lnTo>
                  <a:pt x="389103" y="1195617"/>
                </a:lnTo>
                <a:lnTo>
                  <a:pt x="388779" y="1195329"/>
                </a:lnTo>
                <a:lnTo>
                  <a:pt x="388779" y="1194932"/>
                </a:lnTo>
                <a:lnTo>
                  <a:pt x="388598" y="1194824"/>
                </a:lnTo>
                <a:lnTo>
                  <a:pt x="388490" y="1194932"/>
                </a:lnTo>
                <a:lnTo>
                  <a:pt x="388418" y="1195221"/>
                </a:lnTo>
                <a:lnTo>
                  <a:pt x="388094" y="1195509"/>
                </a:lnTo>
                <a:lnTo>
                  <a:pt x="388094" y="1196410"/>
                </a:lnTo>
                <a:lnTo>
                  <a:pt x="387697" y="1196698"/>
                </a:lnTo>
                <a:lnTo>
                  <a:pt x="387697" y="1197023"/>
                </a:lnTo>
                <a:lnTo>
                  <a:pt x="387408" y="1197203"/>
                </a:lnTo>
                <a:lnTo>
                  <a:pt x="387408" y="1197599"/>
                </a:lnTo>
                <a:lnTo>
                  <a:pt x="385714" y="1198897"/>
                </a:lnTo>
                <a:lnTo>
                  <a:pt x="385606" y="1199798"/>
                </a:lnTo>
                <a:lnTo>
                  <a:pt x="385317" y="1200122"/>
                </a:lnTo>
                <a:lnTo>
                  <a:pt x="385317" y="1200410"/>
                </a:lnTo>
                <a:lnTo>
                  <a:pt x="383803" y="1201708"/>
                </a:lnTo>
                <a:lnTo>
                  <a:pt x="383514" y="1201708"/>
                </a:lnTo>
                <a:lnTo>
                  <a:pt x="382901" y="1202104"/>
                </a:lnTo>
                <a:lnTo>
                  <a:pt x="382901" y="1202393"/>
                </a:lnTo>
                <a:lnTo>
                  <a:pt x="382829" y="1202501"/>
                </a:lnTo>
                <a:lnTo>
                  <a:pt x="382432" y="1202501"/>
                </a:lnTo>
                <a:lnTo>
                  <a:pt x="381423" y="1203294"/>
                </a:lnTo>
                <a:lnTo>
                  <a:pt x="381134" y="1203294"/>
                </a:lnTo>
                <a:lnTo>
                  <a:pt x="380413" y="1203906"/>
                </a:lnTo>
                <a:lnTo>
                  <a:pt x="380125" y="1203798"/>
                </a:lnTo>
                <a:lnTo>
                  <a:pt x="379836" y="1204087"/>
                </a:lnTo>
                <a:lnTo>
                  <a:pt x="378538" y="1204087"/>
                </a:lnTo>
                <a:lnTo>
                  <a:pt x="377745" y="1204807"/>
                </a:lnTo>
                <a:lnTo>
                  <a:pt x="377745" y="1205096"/>
                </a:lnTo>
                <a:lnTo>
                  <a:pt x="377348" y="1205312"/>
                </a:lnTo>
                <a:lnTo>
                  <a:pt x="377348" y="1205600"/>
                </a:lnTo>
                <a:lnTo>
                  <a:pt x="376843" y="1206105"/>
                </a:lnTo>
                <a:lnTo>
                  <a:pt x="376230" y="1205997"/>
                </a:lnTo>
                <a:lnTo>
                  <a:pt x="375834" y="1206285"/>
                </a:lnTo>
                <a:lnTo>
                  <a:pt x="375545" y="1206285"/>
                </a:lnTo>
                <a:lnTo>
                  <a:pt x="375221" y="1206609"/>
                </a:lnTo>
                <a:lnTo>
                  <a:pt x="374824" y="1206501"/>
                </a:lnTo>
                <a:lnTo>
                  <a:pt x="373851" y="1207402"/>
                </a:lnTo>
                <a:lnTo>
                  <a:pt x="373238" y="1207294"/>
                </a:lnTo>
                <a:lnTo>
                  <a:pt x="372336" y="1207979"/>
                </a:lnTo>
                <a:lnTo>
                  <a:pt x="372336" y="1208303"/>
                </a:lnTo>
                <a:lnTo>
                  <a:pt x="371363" y="1209204"/>
                </a:lnTo>
                <a:lnTo>
                  <a:pt x="371363" y="1209493"/>
                </a:lnTo>
                <a:lnTo>
                  <a:pt x="370641" y="1209997"/>
                </a:lnTo>
                <a:lnTo>
                  <a:pt x="370641" y="1210286"/>
                </a:lnTo>
                <a:lnTo>
                  <a:pt x="370173" y="1210682"/>
                </a:lnTo>
                <a:lnTo>
                  <a:pt x="369848" y="1210682"/>
                </a:lnTo>
                <a:lnTo>
                  <a:pt x="368875" y="1211583"/>
                </a:lnTo>
                <a:lnTo>
                  <a:pt x="368550" y="1211475"/>
                </a:lnTo>
                <a:lnTo>
                  <a:pt x="367360" y="1212484"/>
                </a:lnTo>
                <a:lnTo>
                  <a:pt x="367360" y="1212772"/>
                </a:lnTo>
                <a:lnTo>
                  <a:pt x="366675" y="1213385"/>
                </a:lnTo>
                <a:lnTo>
                  <a:pt x="366675" y="1213998"/>
                </a:lnTo>
                <a:lnTo>
                  <a:pt x="365485" y="1214971"/>
                </a:lnTo>
                <a:lnTo>
                  <a:pt x="365161" y="1214863"/>
                </a:lnTo>
                <a:lnTo>
                  <a:pt x="364764" y="1215187"/>
                </a:lnTo>
                <a:lnTo>
                  <a:pt x="364475" y="1215187"/>
                </a:lnTo>
                <a:lnTo>
                  <a:pt x="364151" y="1215475"/>
                </a:lnTo>
                <a:lnTo>
                  <a:pt x="363466" y="1215367"/>
                </a:lnTo>
                <a:lnTo>
                  <a:pt x="362889" y="1215980"/>
                </a:lnTo>
                <a:lnTo>
                  <a:pt x="362456" y="1215980"/>
                </a:lnTo>
                <a:lnTo>
                  <a:pt x="362168" y="1216268"/>
                </a:lnTo>
                <a:lnTo>
                  <a:pt x="361879" y="1216196"/>
                </a:lnTo>
                <a:lnTo>
                  <a:pt x="361483" y="1216484"/>
                </a:lnTo>
                <a:lnTo>
                  <a:pt x="360581" y="1216484"/>
                </a:lnTo>
                <a:lnTo>
                  <a:pt x="360185" y="1216665"/>
                </a:lnTo>
                <a:lnTo>
                  <a:pt x="358598" y="1216665"/>
                </a:lnTo>
                <a:lnTo>
                  <a:pt x="358274" y="1216881"/>
                </a:lnTo>
                <a:lnTo>
                  <a:pt x="357985" y="1216881"/>
                </a:lnTo>
                <a:lnTo>
                  <a:pt x="357588" y="1217169"/>
                </a:lnTo>
                <a:lnTo>
                  <a:pt x="356398" y="1217061"/>
                </a:lnTo>
                <a:lnTo>
                  <a:pt x="356002" y="1217385"/>
                </a:lnTo>
                <a:lnTo>
                  <a:pt x="354992" y="1217277"/>
                </a:lnTo>
                <a:lnTo>
                  <a:pt x="354704" y="1217566"/>
                </a:lnTo>
                <a:lnTo>
                  <a:pt x="353406" y="1217566"/>
                </a:lnTo>
                <a:lnTo>
                  <a:pt x="353009" y="1217097"/>
                </a:lnTo>
                <a:lnTo>
                  <a:pt x="353009" y="1216773"/>
                </a:lnTo>
                <a:lnTo>
                  <a:pt x="351495" y="1215187"/>
                </a:lnTo>
                <a:lnTo>
                  <a:pt x="351495" y="1214574"/>
                </a:lnTo>
                <a:lnTo>
                  <a:pt x="351206" y="1214286"/>
                </a:lnTo>
                <a:lnTo>
                  <a:pt x="351206" y="1213998"/>
                </a:lnTo>
                <a:lnTo>
                  <a:pt x="350305" y="1213097"/>
                </a:lnTo>
                <a:lnTo>
                  <a:pt x="350305" y="1212484"/>
                </a:lnTo>
                <a:lnTo>
                  <a:pt x="350016" y="1212196"/>
                </a:lnTo>
                <a:lnTo>
                  <a:pt x="350088" y="1210394"/>
                </a:lnTo>
                <a:lnTo>
                  <a:pt x="349800" y="1210105"/>
                </a:lnTo>
                <a:lnTo>
                  <a:pt x="349908" y="1208303"/>
                </a:lnTo>
                <a:lnTo>
                  <a:pt x="350305" y="1208015"/>
                </a:lnTo>
                <a:lnTo>
                  <a:pt x="350305" y="1207691"/>
                </a:lnTo>
                <a:lnTo>
                  <a:pt x="349800" y="1207186"/>
                </a:lnTo>
                <a:lnTo>
                  <a:pt x="349692" y="1207402"/>
                </a:lnTo>
                <a:lnTo>
                  <a:pt x="349620" y="1208015"/>
                </a:lnTo>
                <a:lnTo>
                  <a:pt x="349007" y="1208484"/>
                </a:lnTo>
                <a:lnTo>
                  <a:pt x="348934" y="1209997"/>
                </a:lnTo>
                <a:lnTo>
                  <a:pt x="349223" y="1210286"/>
                </a:lnTo>
                <a:lnTo>
                  <a:pt x="349115" y="1210898"/>
                </a:lnTo>
                <a:lnTo>
                  <a:pt x="348826" y="1211187"/>
                </a:lnTo>
                <a:lnTo>
                  <a:pt x="348826" y="1211799"/>
                </a:lnTo>
                <a:lnTo>
                  <a:pt x="348321" y="1212196"/>
                </a:lnTo>
                <a:lnTo>
                  <a:pt x="347925" y="1211907"/>
                </a:lnTo>
                <a:lnTo>
                  <a:pt x="347636" y="1211907"/>
                </a:lnTo>
                <a:lnTo>
                  <a:pt x="347240" y="1211403"/>
                </a:lnTo>
                <a:lnTo>
                  <a:pt x="347240" y="1211114"/>
                </a:lnTo>
                <a:lnTo>
                  <a:pt x="346915" y="1210790"/>
                </a:lnTo>
                <a:lnTo>
                  <a:pt x="346915" y="1209889"/>
                </a:lnTo>
                <a:lnTo>
                  <a:pt x="346627" y="1209601"/>
                </a:lnTo>
                <a:lnTo>
                  <a:pt x="346807" y="1206898"/>
                </a:lnTo>
                <a:lnTo>
                  <a:pt x="346519" y="1206609"/>
                </a:lnTo>
                <a:lnTo>
                  <a:pt x="346519" y="1206321"/>
                </a:lnTo>
                <a:lnTo>
                  <a:pt x="346230" y="1205997"/>
                </a:lnTo>
                <a:lnTo>
                  <a:pt x="346410" y="1202717"/>
                </a:lnTo>
                <a:lnTo>
                  <a:pt x="346122" y="1202429"/>
                </a:lnTo>
                <a:lnTo>
                  <a:pt x="346122" y="1201816"/>
                </a:lnTo>
                <a:lnTo>
                  <a:pt x="345797" y="1201528"/>
                </a:lnTo>
                <a:lnTo>
                  <a:pt x="345906" y="1200915"/>
                </a:lnTo>
                <a:lnTo>
                  <a:pt x="346014" y="1200807"/>
                </a:lnTo>
                <a:lnTo>
                  <a:pt x="346987" y="1200807"/>
                </a:lnTo>
                <a:lnTo>
                  <a:pt x="347095" y="1201023"/>
                </a:lnTo>
                <a:lnTo>
                  <a:pt x="347095" y="1201348"/>
                </a:lnTo>
                <a:lnTo>
                  <a:pt x="347384" y="1201636"/>
                </a:lnTo>
                <a:lnTo>
                  <a:pt x="347384" y="1202249"/>
                </a:lnTo>
                <a:lnTo>
                  <a:pt x="347492" y="1202357"/>
                </a:lnTo>
                <a:lnTo>
                  <a:pt x="347708" y="1202249"/>
                </a:lnTo>
                <a:lnTo>
                  <a:pt x="347781" y="1201059"/>
                </a:lnTo>
                <a:lnTo>
                  <a:pt x="347492" y="1200735"/>
                </a:lnTo>
                <a:lnTo>
                  <a:pt x="347600" y="1199257"/>
                </a:lnTo>
                <a:lnTo>
                  <a:pt x="347889" y="1198969"/>
                </a:lnTo>
                <a:lnTo>
                  <a:pt x="347997" y="1197852"/>
                </a:lnTo>
                <a:lnTo>
                  <a:pt x="348069" y="1197671"/>
                </a:lnTo>
                <a:lnTo>
                  <a:pt x="348790" y="1197744"/>
                </a:lnTo>
                <a:lnTo>
                  <a:pt x="349187" y="1198140"/>
                </a:lnTo>
                <a:lnTo>
                  <a:pt x="349187" y="1199041"/>
                </a:lnTo>
                <a:lnTo>
                  <a:pt x="349475" y="1199365"/>
                </a:lnTo>
                <a:lnTo>
                  <a:pt x="349475" y="1199654"/>
                </a:lnTo>
                <a:lnTo>
                  <a:pt x="349800" y="1199942"/>
                </a:lnTo>
                <a:lnTo>
                  <a:pt x="349692" y="1200266"/>
                </a:lnTo>
                <a:lnTo>
                  <a:pt x="349872" y="1200447"/>
                </a:lnTo>
                <a:lnTo>
                  <a:pt x="350196" y="1200447"/>
                </a:lnTo>
                <a:lnTo>
                  <a:pt x="350377" y="1200338"/>
                </a:lnTo>
                <a:lnTo>
                  <a:pt x="350088" y="1200050"/>
                </a:lnTo>
                <a:lnTo>
                  <a:pt x="350088" y="1199762"/>
                </a:lnTo>
                <a:lnTo>
                  <a:pt x="349764" y="1199437"/>
                </a:lnTo>
                <a:lnTo>
                  <a:pt x="349764" y="1198861"/>
                </a:lnTo>
                <a:lnTo>
                  <a:pt x="349980" y="1198645"/>
                </a:lnTo>
                <a:lnTo>
                  <a:pt x="350269" y="1198753"/>
                </a:lnTo>
                <a:lnTo>
                  <a:pt x="350485" y="1198572"/>
                </a:lnTo>
                <a:lnTo>
                  <a:pt x="350160" y="1198248"/>
                </a:lnTo>
                <a:lnTo>
                  <a:pt x="350160" y="1197960"/>
                </a:lnTo>
                <a:lnTo>
                  <a:pt x="349872" y="1197671"/>
                </a:lnTo>
                <a:lnTo>
                  <a:pt x="349980" y="1196158"/>
                </a:lnTo>
                <a:lnTo>
                  <a:pt x="349764" y="1195978"/>
                </a:lnTo>
                <a:lnTo>
                  <a:pt x="349187" y="1195978"/>
                </a:lnTo>
                <a:lnTo>
                  <a:pt x="348971" y="1195761"/>
                </a:lnTo>
                <a:lnTo>
                  <a:pt x="349079" y="1195473"/>
                </a:lnTo>
                <a:lnTo>
                  <a:pt x="348682" y="1195149"/>
                </a:lnTo>
                <a:lnTo>
                  <a:pt x="348754" y="1194860"/>
                </a:lnTo>
                <a:lnTo>
                  <a:pt x="348285" y="1194464"/>
                </a:lnTo>
                <a:lnTo>
                  <a:pt x="347276" y="1194356"/>
                </a:lnTo>
                <a:lnTo>
                  <a:pt x="347204" y="1194248"/>
                </a:lnTo>
                <a:lnTo>
                  <a:pt x="347492" y="1193959"/>
                </a:lnTo>
                <a:lnTo>
                  <a:pt x="347204" y="1193671"/>
                </a:lnTo>
                <a:lnTo>
                  <a:pt x="347276" y="1191581"/>
                </a:lnTo>
                <a:lnTo>
                  <a:pt x="347672" y="1191256"/>
                </a:lnTo>
                <a:lnTo>
                  <a:pt x="347781" y="1189779"/>
                </a:lnTo>
                <a:lnTo>
                  <a:pt x="348069" y="1189490"/>
                </a:lnTo>
                <a:lnTo>
                  <a:pt x="348069" y="1188986"/>
                </a:lnTo>
                <a:lnTo>
                  <a:pt x="348466" y="1188661"/>
                </a:lnTo>
                <a:lnTo>
                  <a:pt x="348466" y="1188373"/>
                </a:lnTo>
                <a:lnTo>
                  <a:pt x="348790" y="1188085"/>
                </a:lnTo>
                <a:lnTo>
                  <a:pt x="348862" y="1187472"/>
                </a:lnTo>
                <a:lnTo>
                  <a:pt x="349187" y="1187184"/>
                </a:lnTo>
                <a:lnTo>
                  <a:pt x="349187" y="1186571"/>
                </a:lnTo>
                <a:lnTo>
                  <a:pt x="350377" y="1185670"/>
                </a:lnTo>
                <a:lnTo>
                  <a:pt x="350665" y="1185670"/>
                </a:lnTo>
                <a:lnTo>
                  <a:pt x="350882" y="1185490"/>
                </a:lnTo>
                <a:lnTo>
                  <a:pt x="350882" y="1185165"/>
                </a:lnTo>
                <a:lnTo>
                  <a:pt x="351170" y="1184985"/>
                </a:lnTo>
                <a:lnTo>
                  <a:pt x="351278" y="1184373"/>
                </a:lnTo>
                <a:lnTo>
                  <a:pt x="350160" y="1183291"/>
                </a:lnTo>
                <a:lnTo>
                  <a:pt x="349872" y="1183291"/>
                </a:lnTo>
                <a:lnTo>
                  <a:pt x="349583" y="1182895"/>
                </a:lnTo>
                <a:lnTo>
                  <a:pt x="349259" y="1182895"/>
                </a:lnTo>
                <a:lnTo>
                  <a:pt x="348971" y="1183183"/>
                </a:lnTo>
                <a:lnTo>
                  <a:pt x="348574" y="1183183"/>
                </a:lnTo>
                <a:lnTo>
                  <a:pt x="348285" y="1183472"/>
                </a:lnTo>
                <a:lnTo>
                  <a:pt x="346663" y="1183291"/>
                </a:lnTo>
                <a:lnTo>
                  <a:pt x="346374" y="1183580"/>
                </a:lnTo>
                <a:lnTo>
                  <a:pt x="344067" y="1183472"/>
                </a:lnTo>
                <a:lnTo>
                  <a:pt x="343778" y="1183183"/>
                </a:lnTo>
                <a:lnTo>
                  <a:pt x="342877" y="1183183"/>
                </a:lnTo>
                <a:lnTo>
                  <a:pt x="342083" y="1182282"/>
                </a:lnTo>
                <a:lnTo>
                  <a:pt x="342083" y="1182102"/>
                </a:lnTo>
                <a:lnTo>
                  <a:pt x="341795" y="1181778"/>
                </a:lnTo>
                <a:lnTo>
                  <a:pt x="341795" y="1181381"/>
                </a:lnTo>
                <a:lnTo>
                  <a:pt x="341470" y="1181093"/>
                </a:lnTo>
                <a:lnTo>
                  <a:pt x="341579" y="1180300"/>
                </a:lnTo>
                <a:lnTo>
                  <a:pt x="341290" y="1179904"/>
                </a:lnTo>
                <a:lnTo>
                  <a:pt x="341290" y="1179291"/>
                </a:lnTo>
                <a:lnTo>
                  <a:pt x="340966" y="1179003"/>
                </a:lnTo>
                <a:lnTo>
                  <a:pt x="340966" y="1178390"/>
                </a:lnTo>
                <a:lnTo>
                  <a:pt x="341362" y="1178102"/>
                </a:lnTo>
                <a:lnTo>
                  <a:pt x="341470" y="1176696"/>
                </a:lnTo>
                <a:lnTo>
                  <a:pt x="341074" y="1176408"/>
                </a:lnTo>
                <a:lnTo>
                  <a:pt x="341182" y="1175218"/>
                </a:lnTo>
                <a:lnTo>
                  <a:pt x="340857" y="1174786"/>
                </a:lnTo>
                <a:lnTo>
                  <a:pt x="340966" y="1173416"/>
                </a:lnTo>
                <a:lnTo>
                  <a:pt x="341254" y="1173092"/>
                </a:lnTo>
                <a:lnTo>
                  <a:pt x="340857" y="1172623"/>
                </a:lnTo>
                <a:lnTo>
                  <a:pt x="340461" y="1172912"/>
                </a:lnTo>
                <a:lnTo>
                  <a:pt x="339884" y="1172912"/>
                </a:lnTo>
                <a:lnTo>
                  <a:pt x="339487" y="1172407"/>
                </a:lnTo>
                <a:lnTo>
                  <a:pt x="339487" y="1170930"/>
                </a:lnTo>
                <a:lnTo>
                  <a:pt x="339884" y="1170605"/>
                </a:lnTo>
                <a:lnTo>
                  <a:pt x="339884" y="1169704"/>
                </a:lnTo>
                <a:lnTo>
                  <a:pt x="340172" y="1169524"/>
                </a:lnTo>
                <a:lnTo>
                  <a:pt x="340389" y="1166821"/>
                </a:lnTo>
                <a:lnTo>
                  <a:pt x="340064" y="1166533"/>
                </a:lnTo>
                <a:lnTo>
                  <a:pt x="340064" y="1165920"/>
                </a:lnTo>
                <a:lnTo>
                  <a:pt x="340461" y="1165632"/>
                </a:lnTo>
                <a:lnTo>
                  <a:pt x="340461" y="1165019"/>
                </a:lnTo>
                <a:lnTo>
                  <a:pt x="340785" y="1164731"/>
                </a:lnTo>
                <a:lnTo>
                  <a:pt x="340857" y="1163613"/>
                </a:lnTo>
                <a:lnTo>
                  <a:pt x="340569" y="1163217"/>
                </a:lnTo>
                <a:lnTo>
                  <a:pt x="340749" y="1160622"/>
                </a:lnTo>
                <a:lnTo>
                  <a:pt x="341074" y="1160334"/>
                </a:lnTo>
                <a:lnTo>
                  <a:pt x="341074" y="1160045"/>
                </a:lnTo>
                <a:lnTo>
                  <a:pt x="341470" y="1159721"/>
                </a:lnTo>
                <a:lnTo>
                  <a:pt x="341470" y="1158820"/>
                </a:lnTo>
                <a:lnTo>
                  <a:pt x="341867" y="1158532"/>
                </a:lnTo>
                <a:lnTo>
                  <a:pt x="341867" y="1157631"/>
                </a:lnTo>
                <a:lnTo>
                  <a:pt x="342156" y="1157450"/>
                </a:lnTo>
                <a:lnTo>
                  <a:pt x="342264" y="1156838"/>
                </a:lnTo>
                <a:lnTo>
                  <a:pt x="342588" y="1156549"/>
                </a:lnTo>
                <a:lnTo>
                  <a:pt x="342588" y="1155937"/>
                </a:lnTo>
                <a:lnTo>
                  <a:pt x="342949" y="1155648"/>
                </a:lnTo>
                <a:lnTo>
                  <a:pt x="342949" y="1155036"/>
                </a:lnTo>
                <a:lnTo>
                  <a:pt x="343273" y="1154856"/>
                </a:lnTo>
                <a:lnTo>
                  <a:pt x="343381" y="1153955"/>
                </a:lnTo>
                <a:lnTo>
                  <a:pt x="344067" y="1153342"/>
                </a:lnTo>
                <a:lnTo>
                  <a:pt x="344571" y="1144764"/>
                </a:lnTo>
                <a:lnTo>
                  <a:pt x="344968" y="1144368"/>
                </a:lnTo>
                <a:lnTo>
                  <a:pt x="345365" y="1144368"/>
                </a:lnTo>
                <a:lnTo>
                  <a:pt x="345870" y="1143971"/>
                </a:lnTo>
                <a:lnTo>
                  <a:pt x="345942" y="1142169"/>
                </a:lnTo>
                <a:lnTo>
                  <a:pt x="345653" y="1141881"/>
                </a:lnTo>
                <a:lnTo>
                  <a:pt x="345653" y="1141268"/>
                </a:lnTo>
                <a:lnTo>
                  <a:pt x="345365" y="1140980"/>
                </a:lnTo>
                <a:lnTo>
                  <a:pt x="345653" y="1140692"/>
                </a:lnTo>
                <a:lnTo>
                  <a:pt x="345761" y="1140079"/>
                </a:lnTo>
                <a:lnTo>
                  <a:pt x="345833" y="1139971"/>
                </a:lnTo>
                <a:lnTo>
                  <a:pt x="346555" y="1139971"/>
                </a:lnTo>
                <a:lnTo>
                  <a:pt x="347528" y="1141088"/>
                </a:lnTo>
                <a:lnTo>
                  <a:pt x="347528" y="1141376"/>
                </a:lnTo>
                <a:lnTo>
                  <a:pt x="348033" y="1141881"/>
                </a:lnTo>
                <a:lnTo>
                  <a:pt x="348141" y="1141665"/>
                </a:lnTo>
                <a:lnTo>
                  <a:pt x="348321" y="1139070"/>
                </a:lnTo>
                <a:lnTo>
                  <a:pt x="348033" y="1138782"/>
                </a:lnTo>
                <a:lnTo>
                  <a:pt x="348033" y="1137881"/>
                </a:lnTo>
                <a:lnTo>
                  <a:pt x="347925" y="1137700"/>
                </a:lnTo>
                <a:lnTo>
                  <a:pt x="347636" y="1137700"/>
                </a:lnTo>
                <a:lnTo>
                  <a:pt x="347420" y="1137592"/>
                </a:lnTo>
                <a:lnTo>
                  <a:pt x="347528" y="1136691"/>
                </a:lnTo>
                <a:lnTo>
                  <a:pt x="347240" y="1136295"/>
                </a:lnTo>
                <a:lnTo>
                  <a:pt x="347240" y="1135394"/>
                </a:lnTo>
                <a:lnTo>
                  <a:pt x="347745" y="1134997"/>
                </a:lnTo>
                <a:lnTo>
                  <a:pt x="348430" y="1135105"/>
                </a:lnTo>
                <a:lnTo>
                  <a:pt x="349043" y="1134493"/>
                </a:lnTo>
                <a:lnTo>
                  <a:pt x="349728" y="1134601"/>
                </a:lnTo>
                <a:lnTo>
                  <a:pt x="350016" y="1134889"/>
                </a:lnTo>
                <a:lnTo>
                  <a:pt x="350341" y="1134889"/>
                </a:lnTo>
                <a:lnTo>
                  <a:pt x="350629" y="1135178"/>
                </a:lnTo>
                <a:lnTo>
                  <a:pt x="350918" y="1135178"/>
                </a:lnTo>
                <a:lnTo>
                  <a:pt x="351711" y="1134493"/>
                </a:lnTo>
                <a:lnTo>
                  <a:pt x="351819" y="1134204"/>
                </a:lnTo>
                <a:lnTo>
                  <a:pt x="351639" y="1134096"/>
                </a:lnTo>
                <a:lnTo>
                  <a:pt x="351314" y="1133988"/>
                </a:lnTo>
                <a:lnTo>
                  <a:pt x="351134" y="1133880"/>
                </a:lnTo>
                <a:lnTo>
                  <a:pt x="351242" y="1133592"/>
                </a:lnTo>
                <a:lnTo>
                  <a:pt x="352035" y="1132907"/>
                </a:lnTo>
                <a:lnTo>
                  <a:pt x="352324" y="1132907"/>
                </a:lnTo>
                <a:lnTo>
                  <a:pt x="353045" y="1132402"/>
                </a:lnTo>
                <a:lnTo>
                  <a:pt x="353622" y="1132402"/>
                </a:lnTo>
                <a:lnTo>
                  <a:pt x="353838" y="1132583"/>
                </a:lnTo>
                <a:lnTo>
                  <a:pt x="353838" y="1132799"/>
                </a:lnTo>
                <a:lnTo>
                  <a:pt x="354127" y="1133195"/>
                </a:lnTo>
                <a:lnTo>
                  <a:pt x="354019" y="1133484"/>
                </a:lnTo>
                <a:lnTo>
                  <a:pt x="354812" y="1134204"/>
                </a:lnTo>
                <a:lnTo>
                  <a:pt x="355425" y="1134277"/>
                </a:lnTo>
                <a:lnTo>
                  <a:pt x="355641" y="1134385"/>
                </a:lnTo>
                <a:lnTo>
                  <a:pt x="355533" y="1136187"/>
                </a:lnTo>
                <a:lnTo>
                  <a:pt x="355641" y="1136367"/>
                </a:lnTo>
                <a:lnTo>
                  <a:pt x="356038" y="1136079"/>
                </a:lnTo>
                <a:lnTo>
                  <a:pt x="356615" y="1136079"/>
                </a:lnTo>
                <a:lnTo>
                  <a:pt x="356831" y="1136295"/>
                </a:lnTo>
                <a:lnTo>
                  <a:pt x="356723" y="1136583"/>
                </a:lnTo>
                <a:lnTo>
                  <a:pt x="356903" y="1136763"/>
                </a:lnTo>
                <a:lnTo>
                  <a:pt x="357228" y="1136475"/>
                </a:lnTo>
                <a:lnTo>
                  <a:pt x="357516" y="1136475"/>
                </a:lnTo>
                <a:lnTo>
                  <a:pt x="357841" y="1136763"/>
                </a:lnTo>
                <a:lnTo>
                  <a:pt x="358237" y="1136763"/>
                </a:lnTo>
                <a:lnTo>
                  <a:pt x="358526" y="1136475"/>
                </a:lnTo>
                <a:lnTo>
                  <a:pt x="358814" y="1136583"/>
                </a:lnTo>
                <a:lnTo>
                  <a:pt x="359031" y="1136691"/>
                </a:lnTo>
                <a:lnTo>
                  <a:pt x="358814" y="1139070"/>
                </a:lnTo>
                <a:lnTo>
                  <a:pt x="359031" y="1139178"/>
                </a:lnTo>
                <a:lnTo>
                  <a:pt x="359896" y="1139250"/>
                </a:lnTo>
                <a:lnTo>
                  <a:pt x="360401" y="1139683"/>
                </a:lnTo>
                <a:lnTo>
                  <a:pt x="360401" y="1140079"/>
                </a:lnTo>
                <a:lnTo>
                  <a:pt x="360509" y="1140151"/>
                </a:lnTo>
                <a:lnTo>
                  <a:pt x="360906" y="1140151"/>
                </a:lnTo>
                <a:lnTo>
                  <a:pt x="361302" y="1140656"/>
                </a:lnTo>
                <a:lnTo>
                  <a:pt x="361014" y="1140980"/>
                </a:lnTo>
                <a:lnTo>
                  <a:pt x="361302" y="1141268"/>
                </a:lnTo>
                <a:lnTo>
                  <a:pt x="361194" y="1141881"/>
                </a:lnTo>
                <a:lnTo>
                  <a:pt x="361411" y="1142061"/>
                </a:lnTo>
                <a:lnTo>
                  <a:pt x="361699" y="1141773"/>
                </a:lnTo>
                <a:lnTo>
                  <a:pt x="362096" y="1141773"/>
                </a:lnTo>
                <a:lnTo>
                  <a:pt x="362384" y="1141449"/>
                </a:lnTo>
                <a:lnTo>
                  <a:pt x="362997" y="1141449"/>
                </a:lnTo>
                <a:lnTo>
                  <a:pt x="363502" y="1141953"/>
                </a:lnTo>
                <a:lnTo>
                  <a:pt x="363502" y="1142277"/>
                </a:lnTo>
                <a:lnTo>
                  <a:pt x="363105" y="1142566"/>
                </a:lnTo>
                <a:lnTo>
                  <a:pt x="363105" y="1142854"/>
                </a:lnTo>
                <a:lnTo>
                  <a:pt x="363574" y="1143359"/>
                </a:lnTo>
                <a:lnTo>
                  <a:pt x="364475" y="1143359"/>
                </a:lnTo>
                <a:lnTo>
                  <a:pt x="364800" y="1143647"/>
                </a:lnTo>
                <a:lnTo>
                  <a:pt x="365088" y="1143647"/>
                </a:lnTo>
                <a:lnTo>
                  <a:pt x="365377" y="1144043"/>
                </a:lnTo>
                <a:lnTo>
                  <a:pt x="365774" y="1144043"/>
                </a:lnTo>
                <a:lnTo>
                  <a:pt x="365882" y="1144152"/>
                </a:lnTo>
                <a:lnTo>
                  <a:pt x="365882" y="1144476"/>
                </a:lnTo>
                <a:lnTo>
                  <a:pt x="366170" y="1144764"/>
                </a:lnTo>
                <a:lnTo>
                  <a:pt x="365701" y="1145269"/>
                </a:lnTo>
                <a:lnTo>
                  <a:pt x="365088" y="1145161"/>
                </a:lnTo>
                <a:lnTo>
                  <a:pt x="364908" y="1145341"/>
                </a:lnTo>
                <a:lnTo>
                  <a:pt x="365197" y="1145665"/>
                </a:lnTo>
                <a:lnTo>
                  <a:pt x="365197" y="1145954"/>
                </a:lnTo>
                <a:lnTo>
                  <a:pt x="365485" y="1146242"/>
                </a:lnTo>
                <a:lnTo>
                  <a:pt x="365485" y="1146566"/>
                </a:lnTo>
                <a:lnTo>
                  <a:pt x="365810" y="1146855"/>
                </a:lnTo>
                <a:lnTo>
                  <a:pt x="365701" y="1147143"/>
                </a:lnTo>
                <a:lnTo>
                  <a:pt x="366206" y="1147647"/>
                </a:lnTo>
                <a:lnTo>
                  <a:pt x="366495" y="1147647"/>
                </a:lnTo>
                <a:lnTo>
                  <a:pt x="366891" y="1147359"/>
                </a:lnTo>
                <a:lnTo>
                  <a:pt x="367180" y="1147359"/>
                </a:lnTo>
                <a:lnTo>
                  <a:pt x="367793" y="1146855"/>
                </a:lnTo>
                <a:lnTo>
                  <a:pt x="369704" y="1146963"/>
                </a:lnTo>
                <a:lnTo>
                  <a:pt x="370281" y="1147539"/>
                </a:lnTo>
                <a:lnTo>
                  <a:pt x="370677" y="1147539"/>
                </a:lnTo>
                <a:lnTo>
                  <a:pt x="372192" y="1149161"/>
                </a:lnTo>
                <a:lnTo>
                  <a:pt x="372372" y="1149053"/>
                </a:lnTo>
                <a:lnTo>
                  <a:pt x="372372" y="1148657"/>
                </a:lnTo>
                <a:lnTo>
                  <a:pt x="371795" y="1148044"/>
                </a:lnTo>
                <a:lnTo>
                  <a:pt x="371795" y="1147756"/>
                </a:lnTo>
                <a:lnTo>
                  <a:pt x="371471" y="1147467"/>
                </a:lnTo>
                <a:lnTo>
                  <a:pt x="371471" y="1146566"/>
                </a:lnTo>
                <a:lnTo>
                  <a:pt x="370894" y="1145954"/>
                </a:lnTo>
                <a:lnTo>
                  <a:pt x="370894" y="1145665"/>
                </a:lnTo>
                <a:lnTo>
                  <a:pt x="370569" y="1145341"/>
                </a:lnTo>
                <a:lnTo>
                  <a:pt x="370677" y="1145053"/>
                </a:lnTo>
                <a:lnTo>
                  <a:pt x="371254" y="1144440"/>
                </a:lnTo>
                <a:lnTo>
                  <a:pt x="371363" y="1144152"/>
                </a:lnTo>
                <a:lnTo>
                  <a:pt x="371867" y="1143755"/>
                </a:lnTo>
                <a:lnTo>
                  <a:pt x="372480" y="1143863"/>
                </a:lnTo>
                <a:lnTo>
                  <a:pt x="373346" y="1144764"/>
                </a:lnTo>
                <a:lnTo>
                  <a:pt x="373670" y="1144764"/>
                </a:lnTo>
                <a:lnTo>
                  <a:pt x="374139" y="1145269"/>
                </a:lnTo>
                <a:lnTo>
                  <a:pt x="374067" y="1145845"/>
                </a:lnTo>
                <a:lnTo>
                  <a:pt x="374355" y="1146134"/>
                </a:lnTo>
                <a:lnTo>
                  <a:pt x="374247" y="1148260"/>
                </a:lnTo>
                <a:lnTo>
                  <a:pt x="374175" y="1148332"/>
                </a:lnTo>
                <a:lnTo>
                  <a:pt x="373778" y="1148332"/>
                </a:lnTo>
                <a:lnTo>
                  <a:pt x="373454" y="1148044"/>
                </a:lnTo>
                <a:lnTo>
                  <a:pt x="373382" y="1148152"/>
                </a:lnTo>
                <a:lnTo>
                  <a:pt x="373382" y="1148440"/>
                </a:lnTo>
                <a:lnTo>
                  <a:pt x="373670" y="1148729"/>
                </a:lnTo>
                <a:lnTo>
                  <a:pt x="373562" y="1149053"/>
                </a:lnTo>
                <a:lnTo>
                  <a:pt x="373851" y="1149341"/>
                </a:lnTo>
                <a:lnTo>
                  <a:pt x="373851" y="1150531"/>
                </a:lnTo>
                <a:lnTo>
                  <a:pt x="374175" y="1150855"/>
                </a:lnTo>
                <a:lnTo>
                  <a:pt x="374067" y="1152621"/>
                </a:lnTo>
                <a:lnTo>
                  <a:pt x="374175" y="1152837"/>
                </a:lnTo>
                <a:lnTo>
                  <a:pt x="374896" y="1152837"/>
                </a:lnTo>
                <a:lnTo>
                  <a:pt x="375221" y="1153126"/>
                </a:lnTo>
                <a:lnTo>
                  <a:pt x="375509" y="1153126"/>
                </a:lnTo>
                <a:lnTo>
                  <a:pt x="375690" y="1153342"/>
                </a:lnTo>
                <a:lnTo>
                  <a:pt x="375617" y="1153630"/>
                </a:lnTo>
                <a:lnTo>
                  <a:pt x="376411" y="1154423"/>
                </a:lnTo>
                <a:lnTo>
                  <a:pt x="377312" y="1154423"/>
                </a:lnTo>
                <a:lnTo>
                  <a:pt x="377601" y="1154711"/>
                </a:lnTo>
                <a:lnTo>
                  <a:pt x="377997" y="1154531"/>
                </a:lnTo>
                <a:lnTo>
                  <a:pt x="378610" y="1154531"/>
                </a:lnTo>
                <a:lnTo>
                  <a:pt x="378791" y="1154711"/>
                </a:lnTo>
                <a:lnTo>
                  <a:pt x="378791" y="1155000"/>
                </a:lnTo>
                <a:lnTo>
                  <a:pt x="379079" y="1155396"/>
                </a:lnTo>
                <a:lnTo>
                  <a:pt x="379079" y="1155684"/>
                </a:lnTo>
                <a:lnTo>
                  <a:pt x="379404" y="1155973"/>
                </a:lnTo>
                <a:lnTo>
                  <a:pt x="379295" y="1156297"/>
                </a:lnTo>
                <a:lnTo>
                  <a:pt x="380305" y="1157198"/>
                </a:lnTo>
                <a:lnTo>
                  <a:pt x="380197" y="1157486"/>
                </a:lnTo>
                <a:lnTo>
                  <a:pt x="380485" y="1157775"/>
                </a:lnTo>
                <a:lnTo>
                  <a:pt x="380485" y="1158387"/>
                </a:lnTo>
                <a:lnTo>
                  <a:pt x="380990" y="1158892"/>
                </a:lnTo>
                <a:lnTo>
                  <a:pt x="381315" y="1158568"/>
                </a:lnTo>
                <a:lnTo>
                  <a:pt x="381892" y="1158568"/>
                </a:lnTo>
                <a:lnTo>
                  <a:pt x="382396" y="1159072"/>
                </a:lnTo>
                <a:lnTo>
                  <a:pt x="382396" y="1159397"/>
                </a:lnTo>
                <a:lnTo>
                  <a:pt x="382685" y="1159685"/>
                </a:lnTo>
                <a:lnTo>
                  <a:pt x="382613" y="1159973"/>
                </a:lnTo>
                <a:lnTo>
                  <a:pt x="382901" y="1160298"/>
                </a:lnTo>
                <a:lnTo>
                  <a:pt x="382901" y="1160586"/>
                </a:lnTo>
                <a:lnTo>
                  <a:pt x="383118" y="1160766"/>
                </a:lnTo>
                <a:lnTo>
                  <a:pt x="383406" y="1160766"/>
                </a:lnTo>
                <a:lnTo>
                  <a:pt x="383622" y="1160694"/>
                </a:lnTo>
                <a:lnTo>
                  <a:pt x="383622" y="1159469"/>
                </a:lnTo>
                <a:lnTo>
                  <a:pt x="383298" y="1159180"/>
                </a:lnTo>
                <a:lnTo>
                  <a:pt x="383406" y="1158568"/>
                </a:lnTo>
                <a:lnTo>
                  <a:pt x="382793" y="1157883"/>
                </a:lnTo>
                <a:lnTo>
                  <a:pt x="382793" y="1157595"/>
                </a:lnTo>
                <a:lnTo>
                  <a:pt x="382505" y="1157270"/>
                </a:lnTo>
                <a:lnTo>
                  <a:pt x="382505" y="1156982"/>
                </a:lnTo>
                <a:lnTo>
                  <a:pt x="382793" y="1156802"/>
                </a:lnTo>
                <a:lnTo>
                  <a:pt x="382793" y="1156477"/>
                </a:lnTo>
                <a:lnTo>
                  <a:pt x="383190" y="1156189"/>
                </a:lnTo>
                <a:lnTo>
                  <a:pt x="383190" y="1155901"/>
                </a:lnTo>
                <a:lnTo>
                  <a:pt x="382901" y="1155576"/>
                </a:lnTo>
                <a:lnTo>
                  <a:pt x="382901" y="1155288"/>
                </a:lnTo>
                <a:lnTo>
                  <a:pt x="382613" y="1155000"/>
                </a:lnTo>
                <a:lnTo>
                  <a:pt x="382685" y="1152585"/>
                </a:lnTo>
                <a:lnTo>
                  <a:pt x="382396" y="1152297"/>
                </a:lnTo>
                <a:lnTo>
                  <a:pt x="382396" y="1152008"/>
                </a:lnTo>
                <a:lnTo>
                  <a:pt x="382108" y="1151684"/>
                </a:lnTo>
                <a:lnTo>
                  <a:pt x="382180" y="1151107"/>
                </a:lnTo>
                <a:lnTo>
                  <a:pt x="381892" y="1150783"/>
                </a:lnTo>
                <a:lnTo>
                  <a:pt x="381892" y="1149594"/>
                </a:lnTo>
                <a:lnTo>
                  <a:pt x="382072" y="1149413"/>
                </a:lnTo>
                <a:lnTo>
                  <a:pt x="383983" y="1149486"/>
                </a:lnTo>
                <a:lnTo>
                  <a:pt x="384488" y="1149990"/>
                </a:lnTo>
                <a:lnTo>
                  <a:pt x="384380" y="1151504"/>
                </a:lnTo>
                <a:lnTo>
                  <a:pt x="384488" y="1151576"/>
                </a:lnTo>
                <a:lnTo>
                  <a:pt x="385461" y="1151684"/>
                </a:lnTo>
                <a:lnTo>
                  <a:pt x="385786" y="1151972"/>
                </a:lnTo>
                <a:lnTo>
                  <a:pt x="386074" y="1151972"/>
                </a:lnTo>
                <a:lnTo>
                  <a:pt x="386687" y="1152693"/>
                </a:lnTo>
                <a:lnTo>
                  <a:pt x="386976" y="1152693"/>
                </a:lnTo>
                <a:lnTo>
                  <a:pt x="387192" y="1152801"/>
                </a:lnTo>
                <a:lnTo>
                  <a:pt x="387084" y="1153378"/>
                </a:lnTo>
                <a:lnTo>
                  <a:pt x="386795" y="1153702"/>
                </a:lnTo>
                <a:lnTo>
                  <a:pt x="387084" y="1153991"/>
                </a:lnTo>
                <a:lnTo>
                  <a:pt x="387084" y="1154603"/>
                </a:lnTo>
                <a:lnTo>
                  <a:pt x="386795" y="1154892"/>
                </a:lnTo>
                <a:lnTo>
                  <a:pt x="386687" y="1155793"/>
                </a:lnTo>
                <a:lnTo>
                  <a:pt x="387481" y="1156585"/>
                </a:lnTo>
                <a:lnTo>
                  <a:pt x="388094" y="1156585"/>
                </a:lnTo>
                <a:lnTo>
                  <a:pt x="388382" y="1156874"/>
                </a:lnTo>
                <a:lnTo>
                  <a:pt x="388670" y="1156874"/>
                </a:lnTo>
                <a:lnTo>
                  <a:pt x="388887" y="1156802"/>
                </a:lnTo>
                <a:lnTo>
                  <a:pt x="388887" y="1156189"/>
                </a:lnTo>
                <a:lnTo>
                  <a:pt x="388562" y="1155901"/>
                </a:lnTo>
                <a:lnTo>
                  <a:pt x="388670" y="1155000"/>
                </a:lnTo>
                <a:lnTo>
                  <a:pt x="388166" y="1154495"/>
                </a:lnTo>
                <a:lnTo>
                  <a:pt x="387877" y="1154495"/>
                </a:lnTo>
                <a:lnTo>
                  <a:pt x="387769" y="1154279"/>
                </a:lnTo>
                <a:lnTo>
                  <a:pt x="387769" y="1153810"/>
                </a:lnTo>
                <a:lnTo>
                  <a:pt x="388274" y="1153306"/>
                </a:lnTo>
                <a:lnTo>
                  <a:pt x="388562" y="1153594"/>
                </a:lnTo>
                <a:lnTo>
                  <a:pt x="388887" y="1153594"/>
                </a:lnTo>
                <a:lnTo>
                  <a:pt x="389067" y="1153810"/>
                </a:lnTo>
                <a:lnTo>
                  <a:pt x="388995" y="1154099"/>
                </a:lnTo>
                <a:lnTo>
                  <a:pt x="389392" y="1154387"/>
                </a:lnTo>
                <a:lnTo>
                  <a:pt x="389283" y="1154675"/>
                </a:lnTo>
                <a:lnTo>
                  <a:pt x="389464" y="1154892"/>
                </a:lnTo>
                <a:lnTo>
                  <a:pt x="389788" y="1154892"/>
                </a:lnTo>
                <a:lnTo>
                  <a:pt x="389969" y="1154783"/>
                </a:lnTo>
                <a:lnTo>
                  <a:pt x="389969" y="1153882"/>
                </a:lnTo>
                <a:lnTo>
                  <a:pt x="390365" y="1153594"/>
                </a:lnTo>
                <a:lnTo>
                  <a:pt x="390365" y="1153306"/>
                </a:lnTo>
                <a:lnTo>
                  <a:pt x="390870" y="1152909"/>
                </a:lnTo>
                <a:lnTo>
                  <a:pt x="391159" y="1152909"/>
                </a:lnTo>
                <a:lnTo>
                  <a:pt x="392168" y="1152008"/>
                </a:lnTo>
                <a:lnTo>
                  <a:pt x="392781" y="1152080"/>
                </a:lnTo>
                <a:lnTo>
                  <a:pt x="392961" y="1152189"/>
                </a:lnTo>
                <a:lnTo>
                  <a:pt x="392961" y="1152585"/>
                </a:lnTo>
                <a:lnTo>
                  <a:pt x="393286" y="1152909"/>
                </a:lnTo>
                <a:lnTo>
                  <a:pt x="393178" y="1153378"/>
                </a:lnTo>
                <a:lnTo>
                  <a:pt x="393683" y="1153882"/>
                </a:lnTo>
                <a:lnTo>
                  <a:pt x="394945" y="1153991"/>
                </a:lnTo>
                <a:lnTo>
                  <a:pt x="395449" y="1153594"/>
                </a:lnTo>
                <a:lnTo>
                  <a:pt x="395449" y="1153306"/>
                </a:lnTo>
                <a:lnTo>
                  <a:pt x="395666" y="1153090"/>
                </a:lnTo>
                <a:lnTo>
                  <a:pt x="396243" y="1153198"/>
                </a:lnTo>
                <a:lnTo>
                  <a:pt x="397361" y="1154279"/>
                </a:lnTo>
                <a:lnTo>
                  <a:pt x="397252" y="1154603"/>
                </a:lnTo>
                <a:lnTo>
                  <a:pt x="397757" y="1155000"/>
                </a:lnTo>
                <a:lnTo>
                  <a:pt x="397937" y="1154892"/>
                </a:lnTo>
                <a:lnTo>
                  <a:pt x="397649" y="1154603"/>
                </a:lnTo>
                <a:lnTo>
                  <a:pt x="397649" y="1153991"/>
                </a:lnTo>
                <a:lnTo>
                  <a:pt x="397361" y="1153702"/>
                </a:lnTo>
                <a:lnTo>
                  <a:pt x="397361" y="1152801"/>
                </a:lnTo>
                <a:lnTo>
                  <a:pt x="397829" y="1152405"/>
                </a:lnTo>
                <a:lnTo>
                  <a:pt x="398550" y="1152405"/>
                </a:lnTo>
                <a:lnTo>
                  <a:pt x="398947" y="1152909"/>
                </a:lnTo>
                <a:lnTo>
                  <a:pt x="398947" y="1153198"/>
                </a:lnTo>
                <a:lnTo>
                  <a:pt x="399127" y="1153306"/>
                </a:lnTo>
                <a:lnTo>
                  <a:pt x="399452" y="1153306"/>
                </a:lnTo>
                <a:lnTo>
                  <a:pt x="399524" y="1153486"/>
                </a:lnTo>
                <a:lnTo>
                  <a:pt x="399524" y="1153774"/>
                </a:lnTo>
                <a:lnTo>
                  <a:pt x="400029" y="1154171"/>
                </a:lnTo>
                <a:lnTo>
                  <a:pt x="400245" y="1154099"/>
                </a:lnTo>
                <a:lnTo>
                  <a:pt x="400245" y="1153486"/>
                </a:lnTo>
                <a:lnTo>
                  <a:pt x="399921" y="1153198"/>
                </a:lnTo>
                <a:lnTo>
                  <a:pt x="399921" y="1152297"/>
                </a:lnTo>
                <a:lnTo>
                  <a:pt x="400137" y="1152189"/>
                </a:lnTo>
                <a:lnTo>
                  <a:pt x="401038" y="1152189"/>
                </a:lnTo>
                <a:lnTo>
                  <a:pt x="401219" y="1152405"/>
                </a:lnTo>
                <a:lnTo>
                  <a:pt x="401219" y="1152693"/>
                </a:lnTo>
                <a:lnTo>
                  <a:pt x="401615" y="1153090"/>
                </a:lnTo>
                <a:lnTo>
                  <a:pt x="403202" y="1153198"/>
                </a:lnTo>
                <a:lnTo>
                  <a:pt x="403418" y="1153378"/>
                </a:lnTo>
                <a:lnTo>
                  <a:pt x="403418" y="1153702"/>
                </a:lnTo>
                <a:lnTo>
                  <a:pt x="404103" y="1154495"/>
                </a:lnTo>
                <a:lnTo>
                  <a:pt x="404825" y="1154495"/>
                </a:lnTo>
                <a:lnTo>
                  <a:pt x="405113" y="1154783"/>
                </a:lnTo>
                <a:lnTo>
                  <a:pt x="405726" y="1154892"/>
                </a:lnTo>
                <a:lnTo>
                  <a:pt x="406014" y="1154567"/>
                </a:lnTo>
                <a:lnTo>
                  <a:pt x="407601" y="1154675"/>
                </a:lnTo>
                <a:lnTo>
                  <a:pt x="408322" y="1154099"/>
                </a:lnTo>
                <a:lnTo>
                  <a:pt x="408611" y="1154099"/>
                </a:lnTo>
                <a:lnTo>
                  <a:pt x="408791" y="1153991"/>
                </a:lnTo>
                <a:lnTo>
                  <a:pt x="408502" y="1153702"/>
                </a:lnTo>
                <a:lnTo>
                  <a:pt x="408502" y="1153378"/>
                </a:lnTo>
                <a:lnTo>
                  <a:pt x="408214" y="1153090"/>
                </a:lnTo>
                <a:lnTo>
                  <a:pt x="408502" y="1152801"/>
                </a:lnTo>
                <a:lnTo>
                  <a:pt x="408611" y="1152477"/>
                </a:lnTo>
                <a:lnTo>
                  <a:pt x="408683" y="1152297"/>
                </a:lnTo>
                <a:lnTo>
                  <a:pt x="409404" y="1152369"/>
                </a:lnTo>
                <a:lnTo>
                  <a:pt x="409476" y="1152189"/>
                </a:lnTo>
                <a:lnTo>
                  <a:pt x="409584" y="1151288"/>
                </a:lnTo>
                <a:lnTo>
                  <a:pt x="409296" y="1150999"/>
                </a:lnTo>
                <a:lnTo>
                  <a:pt x="409296" y="1150098"/>
                </a:lnTo>
                <a:lnTo>
                  <a:pt x="408899" y="1149702"/>
                </a:lnTo>
                <a:lnTo>
                  <a:pt x="408178" y="1149594"/>
                </a:lnTo>
                <a:lnTo>
                  <a:pt x="407889" y="1149882"/>
                </a:lnTo>
                <a:lnTo>
                  <a:pt x="407601" y="1149882"/>
                </a:lnTo>
                <a:lnTo>
                  <a:pt x="407385" y="1149702"/>
                </a:lnTo>
                <a:lnTo>
                  <a:pt x="407385" y="1149486"/>
                </a:lnTo>
                <a:lnTo>
                  <a:pt x="408394" y="1148621"/>
                </a:lnTo>
                <a:lnTo>
                  <a:pt x="408466" y="1148296"/>
                </a:lnTo>
                <a:lnTo>
                  <a:pt x="408286" y="1148116"/>
                </a:lnTo>
                <a:lnTo>
                  <a:pt x="406700" y="1148116"/>
                </a:lnTo>
                <a:lnTo>
                  <a:pt x="406375" y="1147720"/>
                </a:lnTo>
                <a:lnTo>
                  <a:pt x="405798" y="1147720"/>
                </a:lnTo>
                <a:lnTo>
                  <a:pt x="405474" y="1147395"/>
                </a:lnTo>
                <a:lnTo>
                  <a:pt x="404500" y="1147395"/>
                </a:lnTo>
                <a:lnTo>
                  <a:pt x="404175" y="1146999"/>
                </a:lnTo>
                <a:lnTo>
                  <a:pt x="403599" y="1146999"/>
                </a:lnTo>
                <a:lnTo>
                  <a:pt x="403274" y="1146710"/>
                </a:lnTo>
                <a:lnTo>
                  <a:pt x="397216" y="1146422"/>
                </a:lnTo>
                <a:lnTo>
                  <a:pt x="396892" y="1146098"/>
                </a:lnTo>
                <a:lnTo>
                  <a:pt x="396603" y="1146026"/>
                </a:lnTo>
                <a:lnTo>
                  <a:pt x="396026" y="1145413"/>
                </a:lnTo>
                <a:lnTo>
                  <a:pt x="395594" y="1145413"/>
                </a:lnTo>
                <a:lnTo>
                  <a:pt x="395413" y="1145125"/>
                </a:lnTo>
                <a:lnTo>
                  <a:pt x="393719" y="1145017"/>
                </a:lnTo>
                <a:lnTo>
                  <a:pt x="393430" y="1145305"/>
                </a:lnTo>
                <a:lnTo>
                  <a:pt x="392817" y="1145305"/>
                </a:lnTo>
                <a:lnTo>
                  <a:pt x="391411" y="1146422"/>
                </a:lnTo>
                <a:lnTo>
                  <a:pt x="391122" y="1146314"/>
                </a:lnTo>
                <a:lnTo>
                  <a:pt x="390834" y="1146602"/>
                </a:lnTo>
                <a:lnTo>
                  <a:pt x="390113" y="1146602"/>
                </a:lnTo>
                <a:lnTo>
                  <a:pt x="389247" y="1145629"/>
                </a:lnTo>
                <a:lnTo>
                  <a:pt x="388923" y="1145918"/>
                </a:lnTo>
                <a:lnTo>
                  <a:pt x="387913" y="1145918"/>
                </a:lnTo>
                <a:lnTo>
                  <a:pt x="387336" y="1145197"/>
                </a:lnTo>
                <a:lnTo>
                  <a:pt x="386723" y="1145197"/>
                </a:lnTo>
                <a:lnTo>
                  <a:pt x="386543" y="1145413"/>
                </a:lnTo>
                <a:lnTo>
                  <a:pt x="386543" y="1146819"/>
                </a:lnTo>
                <a:lnTo>
                  <a:pt x="386327" y="1146999"/>
                </a:lnTo>
                <a:lnTo>
                  <a:pt x="385353" y="1146891"/>
                </a:lnTo>
                <a:lnTo>
                  <a:pt x="384740" y="1146314"/>
                </a:lnTo>
                <a:lnTo>
                  <a:pt x="383442" y="1146206"/>
                </a:lnTo>
                <a:lnTo>
                  <a:pt x="382144" y="1147395"/>
                </a:lnTo>
                <a:lnTo>
                  <a:pt x="381856" y="1147323"/>
                </a:lnTo>
                <a:lnTo>
                  <a:pt x="381459" y="1147611"/>
                </a:lnTo>
                <a:lnTo>
                  <a:pt x="381170" y="1147611"/>
                </a:lnTo>
                <a:lnTo>
                  <a:pt x="380846" y="1147900"/>
                </a:lnTo>
                <a:lnTo>
                  <a:pt x="380557" y="1147900"/>
                </a:lnTo>
                <a:lnTo>
                  <a:pt x="380233" y="1148116"/>
                </a:lnTo>
                <a:lnTo>
                  <a:pt x="379836" y="1148116"/>
                </a:lnTo>
                <a:lnTo>
                  <a:pt x="379764" y="1148008"/>
                </a:lnTo>
                <a:lnTo>
                  <a:pt x="379836" y="1146819"/>
                </a:lnTo>
                <a:lnTo>
                  <a:pt x="380161" y="1146494"/>
                </a:lnTo>
                <a:lnTo>
                  <a:pt x="379836" y="1146206"/>
                </a:lnTo>
                <a:lnTo>
                  <a:pt x="379836" y="1145918"/>
                </a:lnTo>
                <a:lnTo>
                  <a:pt x="379043" y="1145125"/>
                </a:lnTo>
                <a:lnTo>
                  <a:pt x="378466" y="1145125"/>
                </a:lnTo>
                <a:lnTo>
                  <a:pt x="378142" y="1144800"/>
                </a:lnTo>
                <a:lnTo>
                  <a:pt x="377565" y="1144692"/>
                </a:lnTo>
                <a:lnTo>
                  <a:pt x="377240" y="1144404"/>
                </a:lnTo>
                <a:lnTo>
                  <a:pt x="376555" y="1144404"/>
                </a:lnTo>
                <a:lnTo>
                  <a:pt x="376447" y="1144224"/>
                </a:lnTo>
                <a:lnTo>
                  <a:pt x="376447" y="1143611"/>
                </a:lnTo>
                <a:lnTo>
                  <a:pt x="376158" y="1143323"/>
                </a:lnTo>
                <a:lnTo>
                  <a:pt x="376158" y="1142998"/>
                </a:lnTo>
                <a:lnTo>
                  <a:pt x="375545" y="1142422"/>
                </a:lnTo>
                <a:lnTo>
                  <a:pt x="375545" y="1142097"/>
                </a:lnTo>
                <a:lnTo>
                  <a:pt x="375149" y="1141629"/>
                </a:lnTo>
                <a:lnTo>
                  <a:pt x="374752" y="1141917"/>
                </a:lnTo>
                <a:lnTo>
                  <a:pt x="374139" y="1141917"/>
                </a:lnTo>
                <a:lnTo>
                  <a:pt x="373851" y="1141629"/>
                </a:lnTo>
                <a:lnTo>
                  <a:pt x="373562" y="1141521"/>
                </a:lnTo>
                <a:lnTo>
                  <a:pt x="373346" y="1141412"/>
                </a:lnTo>
                <a:lnTo>
                  <a:pt x="373454" y="1139322"/>
                </a:lnTo>
                <a:lnTo>
                  <a:pt x="373959" y="1138926"/>
                </a:lnTo>
                <a:lnTo>
                  <a:pt x="374355" y="1138926"/>
                </a:lnTo>
                <a:lnTo>
                  <a:pt x="374644" y="1139214"/>
                </a:lnTo>
                <a:lnTo>
                  <a:pt x="375257" y="1139214"/>
                </a:lnTo>
                <a:lnTo>
                  <a:pt x="375545" y="1139034"/>
                </a:lnTo>
                <a:lnTo>
                  <a:pt x="375834" y="1139034"/>
                </a:lnTo>
                <a:lnTo>
                  <a:pt x="376339" y="1139538"/>
                </a:lnTo>
                <a:lnTo>
                  <a:pt x="376339" y="1140115"/>
                </a:lnTo>
                <a:lnTo>
                  <a:pt x="376447" y="1140223"/>
                </a:lnTo>
                <a:lnTo>
                  <a:pt x="377420" y="1140223"/>
                </a:lnTo>
                <a:lnTo>
                  <a:pt x="377637" y="1140115"/>
                </a:lnTo>
                <a:lnTo>
                  <a:pt x="377637" y="1138313"/>
                </a:lnTo>
                <a:lnTo>
                  <a:pt x="377024" y="1137736"/>
                </a:lnTo>
                <a:lnTo>
                  <a:pt x="377132" y="1137124"/>
                </a:lnTo>
                <a:lnTo>
                  <a:pt x="376627" y="1136619"/>
                </a:lnTo>
                <a:lnTo>
                  <a:pt x="376339" y="1136619"/>
                </a:lnTo>
                <a:lnTo>
                  <a:pt x="376014" y="1136331"/>
                </a:lnTo>
                <a:lnTo>
                  <a:pt x="375041" y="1136223"/>
                </a:lnTo>
                <a:lnTo>
                  <a:pt x="374752" y="1136547"/>
                </a:lnTo>
                <a:lnTo>
                  <a:pt x="374428" y="1136547"/>
                </a:lnTo>
                <a:lnTo>
                  <a:pt x="374139" y="1136223"/>
                </a:lnTo>
                <a:lnTo>
                  <a:pt x="373129" y="1136223"/>
                </a:lnTo>
                <a:lnTo>
                  <a:pt x="372841" y="1135826"/>
                </a:lnTo>
                <a:lnTo>
                  <a:pt x="372516" y="1135826"/>
                </a:lnTo>
                <a:lnTo>
                  <a:pt x="371940" y="1135250"/>
                </a:lnTo>
                <a:lnTo>
                  <a:pt x="371615" y="1135250"/>
                </a:lnTo>
                <a:lnTo>
                  <a:pt x="371038" y="1134529"/>
                </a:lnTo>
                <a:lnTo>
                  <a:pt x="370714" y="1134529"/>
                </a:lnTo>
                <a:lnTo>
                  <a:pt x="370425" y="1134240"/>
                </a:lnTo>
                <a:lnTo>
                  <a:pt x="370028" y="1134240"/>
                </a:lnTo>
                <a:lnTo>
                  <a:pt x="369704" y="1133916"/>
                </a:lnTo>
                <a:lnTo>
                  <a:pt x="369415" y="1133916"/>
                </a:lnTo>
                <a:lnTo>
                  <a:pt x="369019" y="1133448"/>
                </a:lnTo>
                <a:lnTo>
                  <a:pt x="369019" y="1132258"/>
                </a:lnTo>
                <a:lnTo>
                  <a:pt x="368730" y="1131934"/>
                </a:lnTo>
                <a:lnTo>
                  <a:pt x="368802" y="1131321"/>
                </a:lnTo>
                <a:lnTo>
                  <a:pt x="368514" y="1131033"/>
                </a:lnTo>
                <a:lnTo>
                  <a:pt x="368514" y="1130745"/>
                </a:lnTo>
                <a:lnTo>
                  <a:pt x="368226" y="1130456"/>
                </a:lnTo>
                <a:lnTo>
                  <a:pt x="368226" y="1130132"/>
                </a:lnTo>
                <a:lnTo>
                  <a:pt x="367901" y="1129844"/>
                </a:lnTo>
                <a:lnTo>
                  <a:pt x="368009" y="1128330"/>
                </a:lnTo>
                <a:lnTo>
                  <a:pt x="368298" y="1128042"/>
                </a:lnTo>
                <a:lnTo>
                  <a:pt x="368406" y="1126240"/>
                </a:lnTo>
                <a:lnTo>
                  <a:pt x="368694" y="1126059"/>
                </a:lnTo>
                <a:lnTo>
                  <a:pt x="368406" y="1125663"/>
                </a:lnTo>
                <a:lnTo>
                  <a:pt x="368406" y="1125339"/>
                </a:lnTo>
                <a:lnTo>
                  <a:pt x="366927" y="1123861"/>
                </a:lnTo>
                <a:lnTo>
                  <a:pt x="366927" y="1123536"/>
                </a:lnTo>
                <a:lnTo>
                  <a:pt x="366603" y="1123248"/>
                </a:lnTo>
                <a:lnTo>
                  <a:pt x="366711" y="1122960"/>
                </a:lnTo>
                <a:lnTo>
                  <a:pt x="366387" y="1122563"/>
                </a:lnTo>
                <a:lnTo>
                  <a:pt x="366387" y="1122347"/>
                </a:lnTo>
                <a:lnTo>
                  <a:pt x="365521" y="1121374"/>
                </a:lnTo>
                <a:lnTo>
                  <a:pt x="365521" y="1121050"/>
                </a:lnTo>
                <a:lnTo>
                  <a:pt x="364620" y="1120149"/>
                </a:lnTo>
                <a:lnTo>
                  <a:pt x="364620" y="1119860"/>
                </a:lnTo>
                <a:lnTo>
                  <a:pt x="364331" y="1119572"/>
                </a:lnTo>
                <a:lnTo>
                  <a:pt x="364331" y="1119248"/>
                </a:lnTo>
                <a:lnTo>
                  <a:pt x="361915" y="1116689"/>
                </a:lnTo>
                <a:lnTo>
                  <a:pt x="361915" y="1116473"/>
                </a:lnTo>
                <a:lnTo>
                  <a:pt x="361843" y="1116292"/>
                </a:lnTo>
                <a:lnTo>
                  <a:pt x="361411" y="1116292"/>
                </a:lnTo>
                <a:lnTo>
                  <a:pt x="360834" y="1115680"/>
                </a:lnTo>
                <a:lnTo>
                  <a:pt x="360545" y="1115572"/>
                </a:lnTo>
                <a:lnTo>
                  <a:pt x="360221" y="1115283"/>
                </a:lnTo>
                <a:lnTo>
                  <a:pt x="359644" y="1115283"/>
                </a:lnTo>
                <a:lnTo>
                  <a:pt x="359319" y="1114995"/>
                </a:lnTo>
                <a:lnTo>
                  <a:pt x="359031" y="1114995"/>
                </a:lnTo>
                <a:lnTo>
                  <a:pt x="358418" y="1114274"/>
                </a:lnTo>
                <a:lnTo>
                  <a:pt x="358129" y="1114274"/>
                </a:lnTo>
                <a:lnTo>
                  <a:pt x="357841" y="1113986"/>
                </a:lnTo>
                <a:lnTo>
                  <a:pt x="357444" y="1113986"/>
                </a:lnTo>
                <a:lnTo>
                  <a:pt x="356831" y="1113265"/>
                </a:lnTo>
                <a:lnTo>
                  <a:pt x="355930" y="1113265"/>
                </a:lnTo>
                <a:lnTo>
                  <a:pt x="355641" y="1113589"/>
                </a:lnTo>
                <a:lnTo>
                  <a:pt x="355245" y="1113589"/>
                </a:lnTo>
                <a:lnTo>
                  <a:pt x="354235" y="1114382"/>
                </a:lnTo>
                <a:lnTo>
                  <a:pt x="353947" y="1114382"/>
                </a:lnTo>
                <a:lnTo>
                  <a:pt x="353550" y="1113878"/>
                </a:lnTo>
                <a:lnTo>
                  <a:pt x="353550" y="1113589"/>
                </a:lnTo>
                <a:lnTo>
                  <a:pt x="353225" y="1113265"/>
                </a:lnTo>
                <a:lnTo>
                  <a:pt x="353334" y="1110886"/>
                </a:lnTo>
                <a:lnTo>
                  <a:pt x="353658" y="1110598"/>
                </a:lnTo>
                <a:lnTo>
                  <a:pt x="353730" y="1109697"/>
                </a:lnTo>
                <a:lnTo>
                  <a:pt x="354523" y="1108976"/>
                </a:lnTo>
                <a:lnTo>
                  <a:pt x="354848" y="1109084"/>
                </a:lnTo>
                <a:lnTo>
                  <a:pt x="355028" y="1108904"/>
                </a:lnTo>
                <a:lnTo>
                  <a:pt x="355245" y="1105408"/>
                </a:lnTo>
                <a:lnTo>
                  <a:pt x="355641" y="1105084"/>
                </a:lnTo>
                <a:lnTo>
                  <a:pt x="355641" y="1104796"/>
                </a:lnTo>
                <a:lnTo>
                  <a:pt x="355930" y="1104507"/>
                </a:lnTo>
                <a:lnTo>
                  <a:pt x="355930" y="1103606"/>
                </a:lnTo>
                <a:lnTo>
                  <a:pt x="356939" y="1102813"/>
                </a:lnTo>
                <a:lnTo>
                  <a:pt x="357011" y="1102489"/>
                </a:lnTo>
                <a:lnTo>
                  <a:pt x="357336" y="1102201"/>
                </a:lnTo>
                <a:lnTo>
                  <a:pt x="357336" y="1101912"/>
                </a:lnTo>
                <a:lnTo>
                  <a:pt x="357624" y="1101588"/>
                </a:lnTo>
                <a:lnTo>
                  <a:pt x="357733" y="1101300"/>
                </a:lnTo>
                <a:lnTo>
                  <a:pt x="358021" y="1101119"/>
                </a:lnTo>
                <a:lnTo>
                  <a:pt x="358021" y="1100795"/>
                </a:lnTo>
                <a:lnTo>
                  <a:pt x="358418" y="1100507"/>
                </a:lnTo>
                <a:lnTo>
                  <a:pt x="358418" y="1100218"/>
                </a:lnTo>
                <a:lnTo>
                  <a:pt x="359031" y="1099606"/>
                </a:lnTo>
                <a:lnTo>
                  <a:pt x="359103" y="1099317"/>
                </a:lnTo>
                <a:lnTo>
                  <a:pt x="359716" y="1098813"/>
                </a:lnTo>
                <a:lnTo>
                  <a:pt x="359716" y="1098525"/>
                </a:lnTo>
                <a:lnTo>
                  <a:pt x="360112" y="1098200"/>
                </a:lnTo>
                <a:lnTo>
                  <a:pt x="360112" y="1097587"/>
                </a:lnTo>
                <a:lnTo>
                  <a:pt x="359824" y="1097299"/>
                </a:lnTo>
                <a:lnTo>
                  <a:pt x="359824" y="1097011"/>
                </a:lnTo>
                <a:lnTo>
                  <a:pt x="359211" y="1096398"/>
                </a:lnTo>
                <a:lnTo>
                  <a:pt x="359536" y="1096110"/>
                </a:lnTo>
                <a:lnTo>
                  <a:pt x="359716" y="1094019"/>
                </a:lnTo>
                <a:lnTo>
                  <a:pt x="360004" y="1093731"/>
                </a:lnTo>
                <a:lnTo>
                  <a:pt x="360004" y="1093443"/>
                </a:lnTo>
                <a:lnTo>
                  <a:pt x="360509" y="1093010"/>
                </a:lnTo>
                <a:lnTo>
                  <a:pt x="362420" y="1093118"/>
                </a:lnTo>
                <a:lnTo>
                  <a:pt x="362709" y="1093443"/>
                </a:lnTo>
                <a:lnTo>
                  <a:pt x="362997" y="1093515"/>
                </a:lnTo>
                <a:lnTo>
                  <a:pt x="363610" y="1093010"/>
                </a:lnTo>
                <a:lnTo>
                  <a:pt x="363610" y="1091821"/>
                </a:lnTo>
                <a:lnTo>
                  <a:pt x="366098" y="1089731"/>
                </a:lnTo>
                <a:lnTo>
                  <a:pt x="370569" y="1090019"/>
                </a:lnTo>
                <a:lnTo>
                  <a:pt x="370894" y="1090343"/>
                </a:lnTo>
                <a:lnTo>
                  <a:pt x="371759" y="1090451"/>
                </a:lnTo>
                <a:lnTo>
                  <a:pt x="371976" y="1090524"/>
                </a:lnTo>
                <a:lnTo>
                  <a:pt x="371867" y="1091136"/>
                </a:lnTo>
                <a:lnTo>
                  <a:pt x="371579" y="1091425"/>
                </a:lnTo>
                <a:lnTo>
                  <a:pt x="371579" y="1092037"/>
                </a:lnTo>
                <a:lnTo>
                  <a:pt x="371687" y="1092145"/>
                </a:lnTo>
                <a:lnTo>
                  <a:pt x="373274" y="1092217"/>
                </a:lnTo>
                <a:lnTo>
                  <a:pt x="373562" y="1092542"/>
                </a:lnTo>
                <a:lnTo>
                  <a:pt x="373887" y="1092614"/>
                </a:lnTo>
                <a:lnTo>
                  <a:pt x="374175" y="1092938"/>
                </a:lnTo>
                <a:lnTo>
                  <a:pt x="375473" y="1093046"/>
                </a:lnTo>
                <a:lnTo>
                  <a:pt x="375762" y="1093335"/>
                </a:lnTo>
                <a:lnTo>
                  <a:pt x="376050" y="1093335"/>
                </a:lnTo>
                <a:lnTo>
                  <a:pt x="376267" y="1093443"/>
                </a:lnTo>
                <a:lnTo>
                  <a:pt x="376267" y="1093731"/>
                </a:lnTo>
                <a:lnTo>
                  <a:pt x="376447" y="1094019"/>
                </a:lnTo>
                <a:lnTo>
                  <a:pt x="376447" y="1094632"/>
                </a:lnTo>
                <a:lnTo>
                  <a:pt x="376663" y="1094812"/>
                </a:lnTo>
                <a:lnTo>
                  <a:pt x="376952" y="1094524"/>
                </a:lnTo>
                <a:lnTo>
                  <a:pt x="377240" y="1094524"/>
                </a:lnTo>
                <a:lnTo>
                  <a:pt x="377637" y="1094236"/>
                </a:lnTo>
                <a:lnTo>
                  <a:pt x="378033" y="1094740"/>
                </a:lnTo>
                <a:lnTo>
                  <a:pt x="378033" y="1095029"/>
                </a:lnTo>
                <a:lnTo>
                  <a:pt x="378358" y="1095317"/>
                </a:lnTo>
                <a:lnTo>
                  <a:pt x="378358" y="1095605"/>
                </a:lnTo>
                <a:lnTo>
                  <a:pt x="379331" y="1096722"/>
                </a:lnTo>
                <a:lnTo>
                  <a:pt x="380053" y="1096795"/>
                </a:lnTo>
                <a:lnTo>
                  <a:pt x="380521" y="1096398"/>
                </a:lnTo>
                <a:lnTo>
                  <a:pt x="380233" y="1096002"/>
                </a:lnTo>
                <a:lnTo>
                  <a:pt x="380233" y="1095137"/>
                </a:lnTo>
                <a:lnTo>
                  <a:pt x="380125" y="1095029"/>
                </a:lnTo>
                <a:lnTo>
                  <a:pt x="379440" y="1094920"/>
                </a:lnTo>
                <a:lnTo>
                  <a:pt x="379331" y="1094848"/>
                </a:lnTo>
                <a:lnTo>
                  <a:pt x="379331" y="1094236"/>
                </a:lnTo>
                <a:lnTo>
                  <a:pt x="379043" y="1093911"/>
                </a:lnTo>
                <a:lnTo>
                  <a:pt x="379331" y="1093623"/>
                </a:lnTo>
                <a:lnTo>
                  <a:pt x="379440" y="1093335"/>
                </a:lnTo>
                <a:lnTo>
                  <a:pt x="379944" y="1092938"/>
                </a:lnTo>
                <a:lnTo>
                  <a:pt x="380810" y="1093046"/>
                </a:lnTo>
                <a:lnTo>
                  <a:pt x="381134" y="1093335"/>
                </a:lnTo>
                <a:lnTo>
                  <a:pt x="381423" y="1093335"/>
                </a:lnTo>
                <a:lnTo>
                  <a:pt x="381639" y="1093227"/>
                </a:lnTo>
                <a:lnTo>
                  <a:pt x="381639" y="1092542"/>
                </a:lnTo>
                <a:lnTo>
                  <a:pt x="381315" y="1092217"/>
                </a:lnTo>
                <a:lnTo>
                  <a:pt x="381423" y="1091641"/>
                </a:lnTo>
                <a:lnTo>
                  <a:pt x="381206" y="1091533"/>
                </a:lnTo>
                <a:lnTo>
                  <a:pt x="380918" y="1091533"/>
                </a:lnTo>
                <a:lnTo>
                  <a:pt x="380738" y="1091316"/>
                </a:lnTo>
                <a:lnTo>
                  <a:pt x="380810" y="1090740"/>
                </a:lnTo>
                <a:lnTo>
                  <a:pt x="380521" y="1090451"/>
                </a:lnTo>
                <a:lnTo>
                  <a:pt x="380810" y="1090127"/>
                </a:lnTo>
                <a:lnTo>
                  <a:pt x="380918" y="1089226"/>
                </a:lnTo>
                <a:lnTo>
                  <a:pt x="380738" y="1089154"/>
                </a:lnTo>
                <a:lnTo>
                  <a:pt x="380413" y="1089442"/>
                </a:lnTo>
                <a:lnTo>
                  <a:pt x="379728" y="1089334"/>
                </a:lnTo>
                <a:lnTo>
                  <a:pt x="379440" y="1089623"/>
                </a:lnTo>
                <a:lnTo>
                  <a:pt x="378827" y="1089623"/>
                </a:lnTo>
                <a:lnTo>
                  <a:pt x="378322" y="1089154"/>
                </a:lnTo>
                <a:lnTo>
                  <a:pt x="378430" y="1087929"/>
                </a:lnTo>
                <a:lnTo>
                  <a:pt x="378538" y="1087857"/>
                </a:lnTo>
                <a:lnTo>
                  <a:pt x="379223" y="1087857"/>
                </a:lnTo>
                <a:lnTo>
                  <a:pt x="379331" y="1087748"/>
                </a:lnTo>
                <a:lnTo>
                  <a:pt x="379404" y="1086559"/>
                </a:lnTo>
                <a:lnTo>
                  <a:pt x="379115" y="1086235"/>
                </a:lnTo>
                <a:lnTo>
                  <a:pt x="379223" y="1085658"/>
                </a:lnTo>
                <a:lnTo>
                  <a:pt x="378899" y="1085334"/>
                </a:lnTo>
                <a:lnTo>
                  <a:pt x="378899" y="1084144"/>
                </a:lnTo>
                <a:lnTo>
                  <a:pt x="378322" y="1083532"/>
                </a:lnTo>
                <a:lnTo>
                  <a:pt x="378322" y="1083135"/>
                </a:lnTo>
                <a:lnTo>
                  <a:pt x="377997" y="1082847"/>
                </a:lnTo>
                <a:lnTo>
                  <a:pt x="377997" y="1082559"/>
                </a:lnTo>
                <a:lnTo>
                  <a:pt x="377637" y="1082162"/>
                </a:lnTo>
                <a:lnTo>
                  <a:pt x="376014" y="1082054"/>
                </a:lnTo>
                <a:lnTo>
                  <a:pt x="375726" y="1081766"/>
                </a:lnTo>
                <a:lnTo>
                  <a:pt x="375437" y="1081946"/>
                </a:lnTo>
                <a:lnTo>
                  <a:pt x="375113" y="1081658"/>
                </a:lnTo>
                <a:lnTo>
                  <a:pt x="374716" y="1081946"/>
                </a:lnTo>
                <a:lnTo>
                  <a:pt x="374428" y="1081946"/>
                </a:lnTo>
                <a:lnTo>
                  <a:pt x="374103" y="1082234"/>
                </a:lnTo>
                <a:lnTo>
                  <a:pt x="372516" y="1082162"/>
                </a:lnTo>
                <a:lnTo>
                  <a:pt x="372228" y="1081838"/>
                </a:lnTo>
                <a:lnTo>
                  <a:pt x="369343" y="1081658"/>
                </a:lnTo>
                <a:lnTo>
                  <a:pt x="369019" y="1081333"/>
                </a:lnTo>
                <a:lnTo>
                  <a:pt x="366242" y="1081153"/>
                </a:lnTo>
                <a:lnTo>
                  <a:pt x="365954" y="1080865"/>
                </a:lnTo>
                <a:lnTo>
                  <a:pt x="365629" y="1080865"/>
                </a:lnTo>
                <a:lnTo>
                  <a:pt x="364259" y="1079459"/>
                </a:lnTo>
                <a:lnTo>
                  <a:pt x="364259" y="1079171"/>
                </a:lnTo>
                <a:lnTo>
                  <a:pt x="364151" y="1078955"/>
                </a:lnTo>
                <a:lnTo>
                  <a:pt x="363863" y="1078955"/>
                </a:lnTo>
                <a:lnTo>
                  <a:pt x="363646" y="1078847"/>
                </a:lnTo>
                <a:lnTo>
                  <a:pt x="363646" y="1078558"/>
                </a:lnTo>
                <a:lnTo>
                  <a:pt x="362745" y="1077549"/>
                </a:lnTo>
                <a:lnTo>
                  <a:pt x="362745" y="1077261"/>
                </a:lnTo>
                <a:lnTo>
                  <a:pt x="361771" y="1076143"/>
                </a:lnTo>
                <a:lnTo>
                  <a:pt x="359860" y="1076071"/>
                </a:lnTo>
                <a:lnTo>
                  <a:pt x="359572" y="1075747"/>
                </a:lnTo>
                <a:lnTo>
                  <a:pt x="358274" y="1075747"/>
                </a:lnTo>
                <a:lnTo>
                  <a:pt x="357949" y="1075351"/>
                </a:lnTo>
                <a:lnTo>
                  <a:pt x="357372" y="1075351"/>
                </a:lnTo>
                <a:lnTo>
                  <a:pt x="356254" y="1074269"/>
                </a:lnTo>
                <a:lnTo>
                  <a:pt x="356362" y="1072467"/>
                </a:lnTo>
                <a:lnTo>
                  <a:pt x="356759" y="1072179"/>
                </a:lnTo>
                <a:lnTo>
                  <a:pt x="356759" y="1071855"/>
                </a:lnTo>
                <a:lnTo>
                  <a:pt x="357480" y="1071386"/>
                </a:lnTo>
                <a:lnTo>
                  <a:pt x="357480" y="1071062"/>
                </a:lnTo>
                <a:lnTo>
                  <a:pt x="358057" y="1070485"/>
                </a:lnTo>
                <a:lnTo>
                  <a:pt x="358165" y="1069584"/>
                </a:lnTo>
                <a:lnTo>
                  <a:pt x="357841" y="1069260"/>
                </a:lnTo>
                <a:lnTo>
                  <a:pt x="357841" y="1068971"/>
                </a:lnTo>
                <a:lnTo>
                  <a:pt x="357552" y="1068683"/>
                </a:lnTo>
                <a:lnTo>
                  <a:pt x="357661" y="1066593"/>
                </a:lnTo>
                <a:lnTo>
                  <a:pt x="357949" y="1066377"/>
                </a:lnTo>
                <a:lnTo>
                  <a:pt x="358057" y="1065187"/>
                </a:lnTo>
                <a:lnTo>
                  <a:pt x="358346" y="1064899"/>
                </a:lnTo>
                <a:lnTo>
                  <a:pt x="358454" y="1063998"/>
                </a:lnTo>
                <a:lnTo>
                  <a:pt x="358742" y="1063674"/>
                </a:lnTo>
                <a:lnTo>
                  <a:pt x="358850" y="1062484"/>
                </a:lnTo>
                <a:lnTo>
                  <a:pt x="359139" y="1062304"/>
                </a:lnTo>
                <a:lnTo>
                  <a:pt x="359355" y="1058412"/>
                </a:lnTo>
                <a:lnTo>
                  <a:pt x="359031" y="1058123"/>
                </a:lnTo>
                <a:lnTo>
                  <a:pt x="359139" y="1056898"/>
                </a:lnTo>
                <a:lnTo>
                  <a:pt x="358850" y="1056610"/>
                </a:lnTo>
                <a:lnTo>
                  <a:pt x="358923" y="1055709"/>
                </a:lnTo>
                <a:lnTo>
                  <a:pt x="358634" y="1055420"/>
                </a:lnTo>
                <a:lnTo>
                  <a:pt x="358634" y="1054519"/>
                </a:lnTo>
                <a:lnTo>
                  <a:pt x="358346" y="1054231"/>
                </a:lnTo>
                <a:lnTo>
                  <a:pt x="358454" y="1052717"/>
                </a:lnTo>
                <a:lnTo>
                  <a:pt x="358129" y="1052429"/>
                </a:lnTo>
                <a:lnTo>
                  <a:pt x="358237" y="1051240"/>
                </a:lnTo>
                <a:lnTo>
                  <a:pt x="357913" y="1050915"/>
                </a:lnTo>
                <a:lnTo>
                  <a:pt x="357913" y="1050627"/>
                </a:lnTo>
                <a:lnTo>
                  <a:pt x="357624" y="1050339"/>
                </a:lnTo>
                <a:lnTo>
                  <a:pt x="357841" y="1046446"/>
                </a:lnTo>
                <a:lnTo>
                  <a:pt x="357516" y="1046122"/>
                </a:lnTo>
                <a:lnTo>
                  <a:pt x="357516" y="1045834"/>
                </a:lnTo>
                <a:lnTo>
                  <a:pt x="357228" y="1045545"/>
                </a:lnTo>
                <a:lnTo>
                  <a:pt x="357336" y="1044644"/>
                </a:lnTo>
                <a:lnTo>
                  <a:pt x="357624" y="1044356"/>
                </a:lnTo>
                <a:lnTo>
                  <a:pt x="357624" y="1044032"/>
                </a:lnTo>
                <a:lnTo>
                  <a:pt x="357913" y="1043851"/>
                </a:lnTo>
                <a:lnTo>
                  <a:pt x="358021" y="1043131"/>
                </a:lnTo>
                <a:lnTo>
                  <a:pt x="358310" y="1042950"/>
                </a:lnTo>
                <a:lnTo>
                  <a:pt x="358418" y="1042338"/>
                </a:lnTo>
                <a:lnTo>
                  <a:pt x="358706" y="1042049"/>
                </a:lnTo>
                <a:lnTo>
                  <a:pt x="358706" y="1041761"/>
                </a:lnTo>
                <a:lnTo>
                  <a:pt x="358418" y="1041437"/>
                </a:lnTo>
                <a:lnTo>
                  <a:pt x="358526" y="1039959"/>
                </a:lnTo>
                <a:lnTo>
                  <a:pt x="358201" y="1039671"/>
                </a:lnTo>
                <a:lnTo>
                  <a:pt x="358310" y="1037256"/>
                </a:lnTo>
                <a:lnTo>
                  <a:pt x="358021" y="1036968"/>
                </a:lnTo>
                <a:lnTo>
                  <a:pt x="358021" y="1036679"/>
                </a:lnTo>
                <a:lnTo>
                  <a:pt x="358418" y="1036355"/>
                </a:lnTo>
                <a:lnTo>
                  <a:pt x="358418" y="1035166"/>
                </a:lnTo>
                <a:lnTo>
                  <a:pt x="359319" y="1034481"/>
                </a:lnTo>
                <a:lnTo>
                  <a:pt x="359896" y="1034553"/>
                </a:lnTo>
                <a:lnTo>
                  <a:pt x="360221" y="1034265"/>
                </a:lnTo>
                <a:lnTo>
                  <a:pt x="360509" y="1034553"/>
                </a:lnTo>
                <a:lnTo>
                  <a:pt x="360798" y="1034553"/>
                </a:lnTo>
                <a:lnTo>
                  <a:pt x="361122" y="1034949"/>
                </a:lnTo>
                <a:lnTo>
                  <a:pt x="361519" y="1034949"/>
                </a:lnTo>
                <a:lnTo>
                  <a:pt x="361807" y="1035274"/>
                </a:lnTo>
                <a:lnTo>
                  <a:pt x="362420" y="1035274"/>
                </a:lnTo>
                <a:lnTo>
                  <a:pt x="362709" y="1035562"/>
                </a:lnTo>
                <a:lnTo>
                  <a:pt x="363610" y="1035670"/>
                </a:lnTo>
                <a:lnTo>
                  <a:pt x="363899" y="1035958"/>
                </a:lnTo>
                <a:lnTo>
                  <a:pt x="364295" y="1035670"/>
                </a:lnTo>
                <a:lnTo>
                  <a:pt x="364620" y="1035670"/>
                </a:lnTo>
                <a:lnTo>
                  <a:pt x="364800" y="1035562"/>
                </a:lnTo>
                <a:lnTo>
                  <a:pt x="364800" y="1035274"/>
                </a:lnTo>
                <a:lnTo>
                  <a:pt x="366387" y="1033868"/>
                </a:lnTo>
                <a:lnTo>
                  <a:pt x="366387" y="1033580"/>
                </a:lnTo>
                <a:lnTo>
                  <a:pt x="366603" y="1033472"/>
                </a:lnTo>
                <a:lnTo>
                  <a:pt x="366891" y="1033472"/>
                </a:lnTo>
                <a:lnTo>
                  <a:pt x="367613" y="1032859"/>
                </a:lnTo>
                <a:lnTo>
                  <a:pt x="367901" y="1032859"/>
                </a:lnTo>
                <a:lnTo>
                  <a:pt x="368081" y="1032787"/>
                </a:lnTo>
                <a:lnTo>
                  <a:pt x="368081" y="1032463"/>
                </a:lnTo>
                <a:lnTo>
                  <a:pt x="368406" y="1032174"/>
                </a:lnTo>
                <a:lnTo>
                  <a:pt x="368478" y="1031886"/>
                </a:lnTo>
                <a:lnTo>
                  <a:pt x="368586" y="1031778"/>
                </a:lnTo>
                <a:lnTo>
                  <a:pt x="368875" y="1031778"/>
                </a:lnTo>
                <a:lnTo>
                  <a:pt x="369199" y="1032066"/>
                </a:lnTo>
                <a:lnTo>
                  <a:pt x="369884" y="1032174"/>
                </a:lnTo>
                <a:lnTo>
                  <a:pt x="370209" y="1032463"/>
                </a:lnTo>
                <a:lnTo>
                  <a:pt x="370786" y="1032463"/>
                </a:lnTo>
                <a:lnTo>
                  <a:pt x="371110" y="1032787"/>
                </a:lnTo>
                <a:lnTo>
                  <a:pt x="371399" y="1032787"/>
                </a:lnTo>
                <a:lnTo>
                  <a:pt x="371687" y="1033183"/>
                </a:lnTo>
                <a:lnTo>
                  <a:pt x="372012" y="1033183"/>
                </a:lnTo>
                <a:lnTo>
                  <a:pt x="372300" y="1033472"/>
                </a:lnTo>
                <a:lnTo>
                  <a:pt x="374500" y="1033580"/>
                </a:lnTo>
                <a:lnTo>
                  <a:pt x="374680" y="1033472"/>
                </a:lnTo>
                <a:lnTo>
                  <a:pt x="374680" y="1033183"/>
                </a:lnTo>
                <a:lnTo>
                  <a:pt x="375077" y="1032859"/>
                </a:lnTo>
                <a:lnTo>
                  <a:pt x="375077" y="1032571"/>
                </a:lnTo>
                <a:lnTo>
                  <a:pt x="375870" y="1031886"/>
                </a:lnTo>
                <a:lnTo>
                  <a:pt x="376194" y="1032174"/>
                </a:lnTo>
                <a:lnTo>
                  <a:pt x="376483" y="1032174"/>
                </a:lnTo>
                <a:lnTo>
                  <a:pt x="376988" y="1032679"/>
                </a:lnTo>
                <a:lnTo>
                  <a:pt x="376988" y="1032967"/>
                </a:lnTo>
                <a:lnTo>
                  <a:pt x="377096" y="1033183"/>
                </a:lnTo>
                <a:lnTo>
                  <a:pt x="377384" y="1032859"/>
                </a:lnTo>
                <a:lnTo>
                  <a:pt x="378069" y="1032859"/>
                </a:lnTo>
                <a:lnTo>
                  <a:pt x="378394" y="1032571"/>
                </a:lnTo>
                <a:lnTo>
                  <a:pt x="379692" y="1032679"/>
                </a:lnTo>
                <a:lnTo>
                  <a:pt x="379980" y="1032354"/>
                </a:lnTo>
                <a:lnTo>
                  <a:pt x="380269" y="1032679"/>
                </a:lnTo>
                <a:lnTo>
                  <a:pt x="380593" y="1032751"/>
                </a:lnTo>
                <a:lnTo>
                  <a:pt x="380774" y="1032859"/>
                </a:lnTo>
                <a:lnTo>
                  <a:pt x="380666" y="1033147"/>
                </a:lnTo>
                <a:lnTo>
                  <a:pt x="380882" y="1033364"/>
                </a:lnTo>
                <a:lnTo>
                  <a:pt x="383081" y="1033472"/>
                </a:lnTo>
                <a:lnTo>
                  <a:pt x="383586" y="1033976"/>
                </a:lnTo>
                <a:lnTo>
                  <a:pt x="383478" y="1034156"/>
                </a:lnTo>
                <a:lnTo>
                  <a:pt x="383767" y="1034553"/>
                </a:lnTo>
                <a:lnTo>
                  <a:pt x="383190" y="1035057"/>
                </a:lnTo>
                <a:lnTo>
                  <a:pt x="383190" y="1035346"/>
                </a:lnTo>
                <a:lnTo>
                  <a:pt x="382793" y="1035634"/>
                </a:lnTo>
                <a:lnTo>
                  <a:pt x="382793" y="1036247"/>
                </a:lnTo>
                <a:lnTo>
                  <a:pt x="382469" y="1036535"/>
                </a:lnTo>
                <a:lnTo>
                  <a:pt x="382360" y="1036860"/>
                </a:lnTo>
                <a:lnTo>
                  <a:pt x="382072" y="1037148"/>
                </a:lnTo>
                <a:lnTo>
                  <a:pt x="382072" y="1037761"/>
                </a:lnTo>
                <a:lnTo>
                  <a:pt x="381387" y="1038229"/>
                </a:lnTo>
                <a:lnTo>
                  <a:pt x="381387" y="1038553"/>
                </a:lnTo>
                <a:lnTo>
                  <a:pt x="381675" y="1038878"/>
                </a:lnTo>
                <a:lnTo>
                  <a:pt x="381675" y="1039454"/>
                </a:lnTo>
                <a:lnTo>
                  <a:pt x="381495" y="1039671"/>
                </a:lnTo>
                <a:lnTo>
                  <a:pt x="381170" y="1039563"/>
                </a:lnTo>
                <a:lnTo>
                  <a:pt x="380990" y="1039743"/>
                </a:lnTo>
                <a:lnTo>
                  <a:pt x="381279" y="1040067"/>
                </a:lnTo>
                <a:lnTo>
                  <a:pt x="381170" y="1042157"/>
                </a:lnTo>
                <a:lnTo>
                  <a:pt x="381567" y="1042554"/>
                </a:lnTo>
                <a:lnTo>
                  <a:pt x="382000" y="1042338"/>
                </a:lnTo>
                <a:lnTo>
                  <a:pt x="382577" y="1042338"/>
                </a:lnTo>
                <a:lnTo>
                  <a:pt x="383370" y="1043167"/>
                </a:lnTo>
                <a:lnTo>
                  <a:pt x="383298" y="1044356"/>
                </a:lnTo>
                <a:lnTo>
                  <a:pt x="382973" y="1044536"/>
                </a:lnTo>
                <a:lnTo>
                  <a:pt x="382901" y="1044860"/>
                </a:lnTo>
                <a:lnTo>
                  <a:pt x="382577" y="1045149"/>
                </a:lnTo>
                <a:lnTo>
                  <a:pt x="382577" y="1046050"/>
                </a:lnTo>
                <a:lnTo>
                  <a:pt x="382685" y="1046230"/>
                </a:lnTo>
                <a:lnTo>
                  <a:pt x="383081" y="1045942"/>
                </a:lnTo>
                <a:lnTo>
                  <a:pt x="383370" y="1045942"/>
                </a:lnTo>
                <a:lnTo>
                  <a:pt x="383478" y="1046122"/>
                </a:lnTo>
                <a:lnTo>
                  <a:pt x="383478" y="1047239"/>
                </a:lnTo>
                <a:lnTo>
                  <a:pt x="383586" y="1047419"/>
                </a:lnTo>
                <a:lnTo>
                  <a:pt x="384271" y="1047419"/>
                </a:lnTo>
                <a:lnTo>
                  <a:pt x="384380" y="1047347"/>
                </a:lnTo>
                <a:lnTo>
                  <a:pt x="384452" y="1046122"/>
                </a:lnTo>
                <a:lnTo>
                  <a:pt x="384560" y="1046050"/>
                </a:lnTo>
                <a:lnTo>
                  <a:pt x="384848" y="1046338"/>
                </a:lnTo>
                <a:lnTo>
                  <a:pt x="385173" y="1046338"/>
                </a:lnTo>
                <a:lnTo>
                  <a:pt x="385353" y="1046518"/>
                </a:lnTo>
                <a:lnTo>
                  <a:pt x="385245" y="1048212"/>
                </a:lnTo>
                <a:lnTo>
                  <a:pt x="385750" y="1048717"/>
                </a:lnTo>
                <a:lnTo>
                  <a:pt x="386038" y="1048717"/>
                </a:lnTo>
                <a:lnTo>
                  <a:pt x="386146" y="1048933"/>
                </a:lnTo>
                <a:lnTo>
                  <a:pt x="386146" y="1049510"/>
                </a:lnTo>
                <a:lnTo>
                  <a:pt x="386759" y="1050122"/>
                </a:lnTo>
                <a:lnTo>
                  <a:pt x="386651" y="1051023"/>
                </a:lnTo>
                <a:lnTo>
                  <a:pt x="386363" y="1051312"/>
                </a:lnTo>
                <a:lnTo>
                  <a:pt x="386363" y="1051528"/>
                </a:lnTo>
                <a:lnTo>
                  <a:pt x="385065" y="1052717"/>
                </a:lnTo>
                <a:lnTo>
                  <a:pt x="385353" y="1053006"/>
                </a:lnTo>
                <a:lnTo>
                  <a:pt x="385281" y="1053907"/>
                </a:lnTo>
                <a:lnTo>
                  <a:pt x="385569" y="1054195"/>
                </a:lnTo>
                <a:lnTo>
                  <a:pt x="385281" y="1054519"/>
                </a:lnTo>
                <a:lnTo>
                  <a:pt x="385065" y="1058015"/>
                </a:lnTo>
                <a:lnTo>
                  <a:pt x="385389" y="1058304"/>
                </a:lnTo>
                <a:lnTo>
                  <a:pt x="385389" y="1058700"/>
                </a:lnTo>
                <a:lnTo>
                  <a:pt x="386579" y="1059889"/>
                </a:lnTo>
                <a:lnTo>
                  <a:pt x="386579" y="1060178"/>
                </a:lnTo>
                <a:lnTo>
                  <a:pt x="386868" y="1060502"/>
                </a:lnTo>
                <a:lnTo>
                  <a:pt x="386868" y="1060790"/>
                </a:lnTo>
                <a:lnTo>
                  <a:pt x="387156" y="1061079"/>
                </a:lnTo>
                <a:lnTo>
                  <a:pt x="387084" y="1061403"/>
                </a:lnTo>
                <a:lnTo>
                  <a:pt x="387372" y="1061691"/>
                </a:lnTo>
                <a:lnTo>
                  <a:pt x="387372" y="1061980"/>
                </a:lnTo>
                <a:lnTo>
                  <a:pt x="389175" y="1063890"/>
                </a:lnTo>
                <a:lnTo>
                  <a:pt x="389175" y="1064178"/>
                </a:lnTo>
                <a:lnTo>
                  <a:pt x="390077" y="1065079"/>
                </a:lnTo>
                <a:lnTo>
                  <a:pt x="390077" y="1065476"/>
                </a:lnTo>
                <a:lnTo>
                  <a:pt x="390942" y="1066377"/>
                </a:lnTo>
                <a:lnTo>
                  <a:pt x="390942" y="1066665"/>
                </a:lnTo>
                <a:lnTo>
                  <a:pt x="391555" y="1067278"/>
                </a:lnTo>
                <a:lnTo>
                  <a:pt x="391555" y="1067566"/>
                </a:lnTo>
                <a:lnTo>
                  <a:pt x="391663" y="1067782"/>
                </a:lnTo>
                <a:lnTo>
                  <a:pt x="391952" y="1067782"/>
                </a:lnTo>
                <a:lnTo>
                  <a:pt x="392168" y="1067854"/>
                </a:lnTo>
                <a:lnTo>
                  <a:pt x="392168" y="1068179"/>
                </a:lnTo>
                <a:lnTo>
                  <a:pt x="393430" y="1069656"/>
                </a:lnTo>
                <a:lnTo>
                  <a:pt x="396639" y="1069764"/>
                </a:lnTo>
                <a:lnTo>
                  <a:pt x="397433" y="1069080"/>
                </a:lnTo>
                <a:lnTo>
                  <a:pt x="397541" y="1068179"/>
                </a:lnTo>
                <a:lnTo>
                  <a:pt x="397036" y="1067674"/>
                </a:lnTo>
                <a:lnTo>
                  <a:pt x="395449" y="1067674"/>
                </a:lnTo>
                <a:lnTo>
                  <a:pt x="395053" y="1067169"/>
                </a:lnTo>
                <a:lnTo>
                  <a:pt x="395738" y="1066593"/>
                </a:lnTo>
                <a:lnTo>
                  <a:pt x="395738" y="1066377"/>
                </a:lnTo>
                <a:lnTo>
                  <a:pt x="395125" y="1065692"/>
                </a:lnTo>
                <a:lnTo>
                  <a:pt x="395125" y="1065079"/>
                </a:lnTo>
                <a:lnTo>
                  <a:pt x="394548" y="1064466"/>
                </a:lnTo>
                <a:lnTo>
                  <a:pt x="394548" y="1064178"/>
                </a:lnTo>
                <a:lnTo>
                  <a:pt x="394223" y="1063890"/>
                </a:lnTo>
                <a:lnTo>
                  <a:pt x="394223" y="1063277"/>
                </a:lnTo>
                <a:lnTo>
                  <a:pt x="394151" y="1063097"/>
                </a:lnTo>
                <a:lnTo>
                  <a:pt x="393250" y="1063097"/>
                </a:lnTo>
                <a:lnTo>
                  <a:pt x="393034" y="1062881"/>
                </a:lnTo>
                <a:lnTo>
                  <a:pt x="393142" y="1061799"/>
                </a:lnTo>
                <a:lnTo>
                  <a:pt x="395233" y="1059889"/>
                </a:lnTo>
                <a:lnTo>
                  <a:pt x="395558" y="1059889"/>
                </a:lnTo>
                <a:lnTo>
                  <a:pt x="395954" y="1059709"/>
                </a:lnTo>
                <a:lnTo>
                  <a:pt x="396243" y="1059709"/>
                </a:lnTo>
                <a:lnTo>
                  <a:pt x="396531" y="1059997"/>
                </a:lnTo>
                <a:lnTo>
                  <a:pt x="396856" y="1059997"/>
                </a:lnTo>
                <a:lnTo>
                  <a:pt x="397649" y="1060790"/>
                </a:lnTo>
                <a:lnTo>
                  <a:pt x="397541" y="1061403"/>
                </a:lnTo>
                <a:lnTo>
                  <a:pt x="397252" y="1061691"/>
                </a:lnTo>
                <a:lnTo>
                  <a:pt x="397252" y="1061980"/>
                </a:lnTo>
                <a:lnTo>
                  <a:pt x="396531" y="1062484"/>
                </a:lnTo>
                <a:lnTo>
                  <a:pt x="396639" y="1062700"/>
                </a:lnTo>
                <a:lnTo>
                  <a:pt x="397036" y="1062700"/>
                </a:lnTo>
                <a:lnTo>
                  <a:pt x="397324" y="1062376"/>
                </a:lnTo>
                <a:lnTo>
                  <a:pt x="397649" y="1062376"/>
                </a:lnTo>
                <a:lnTo>
                  <a:pt x="397937" y="1062700"/>
                </a:lnTo>
                <a:lnTo>
                  <a:pt x="398226" y="1062773"/>
                </a:lnTo>
                <a:lnTo>
                  <a:pt x="398442" y="1062592"/>
                </a:lnTo>
                <a:lnTo>
                  <a:pt x="398442" y="1062304"/>
                </a:lnTo>
                <a:lnTo>
                  <a:pt x="398623" y="1062196"/>
                </a:lnTo>
                <a:lnTo>
                  <a:pt x="398947" y="1062484"/>
                </a:lnTo>
                <a:lnTo>
                  <a:pt x="399849" y="1062484"/>
                </a:lnTo>
                <a:lnTo>
                  <a:pt x="400245" y="1062304"/>
                </a:lnTo>
                <a:lnTo>
                  <a:pt x="400822" y="1062304"/>
                </a:lnTo>
                <a:lnTo>
                  <a:pt x="401327" y="1061908"/>
                </a:lnTo>
                <a:lnTo>
                  <a:pt x="401435" y="1061007"/>
                </a:lnTo>
                <a:lnTo>
                  <a:pt x="401111" y="1060682"/>
                </a:lnTo>
                <a:lnTo>
                  <a:pt x="401111" y="1060106"/>
                </a:lnTo>
                <a:lnTo>
                  <a:pt x="400822" y="1059781"/>
                </a:lnTo>
                <a:lnTo>
                  <a:pt x="400822" y="1059205"/>
                </a:lnTo>
                <a:lnTo>
                  <a:pt x="400714" y="1058988"/>
                </a:lnTo>
                <a:lnTo>
                  <a:pt x="399127" y="1058916"/>
                </a:lnTo>
                <a:lnTo>
                  <a:pt x="398839" y="1058592"/>
                </a:lnTo>
                <a:lnTo>
                  <a:pt x="398514" y="1058592"/>
                </a:lnTo>
                <a:lnTo>
                  <a:pt x="398046" y="1058123"/>
                </a:lnTo>
                <a:lnTo>
                  <a:pt x="398118" y="1057294"/>
                </a:lnTo>
                <a:lnTo>
                  <a:pt x="398442" y="1057006"/>
                </a:lnTo>
                <a:lnTo>
                  <a:pt x="398442" y="1056718"/>
                </a:lnTo>
                <a:lnTo>
                  <a:pt x="399127" y="1056105"/>
                </a:lnTo>
                <a:lnTo>
                  <a:pt x="399127" y="1055817"/>
                </a:lnTo>
                <a:lnTo>
                  <a:pt x="399812" y="1055312"/>
                </a:lnTo>
                <a:lnTo>
                  <a:pt x="399812" y="1054699"/>
                </a:lnTo>
                <a:lnTo>
                  <a:pt x="400137" y="1054411"/>
                </a:lnTo>
                <a:lnTo>
                  <a:pt x="400137" y="1054123"/>
                </a:lnTo>
                <a:lnTo>
                  <a:pt x="400534" y="1053798"/>
                </a:lnTo>
                <a:lnTo>
                  <a:pt x="400534" y="1053510"/>
                </a:lnTo>
                <a:lnTo>
                  <a:pt x="400822" y="1053222"/>
                </a:lnTo>
                <a:lnTo>
                  <a:pt x="400930" y="1051204"/>
                </a:lnTo>
                <a:lnTo>
                  <a:pt x="401327" y="1050915"/>
                </a:lnTo>
                <a:lnTo>
                  <a:pt x="401507" y="1047023"/>
                </a:lnTo>
                <a:lnTo>
                  <a:pt x="401219" y="1046735"/>
                </a:lnTo>
                <a:lnTo>
                  <a:pt x="401219" y="1045221"/>
                </a:lnTo>
                <a:lnTo>
                  <a:pt x="400930" y="1044933"/>
                </a:lnTo>
                <a:lnTo>
                  <a:pt x="401002" y="1044644"/>
                </a:lnTo>
                <a:lnTo>
                  <a:pt x="400822" y="1044536"/>
                </a:lnTo>
                <a:lnTo>
                  <a:pt x="399524" y="1044428"/>
                </a:lnTo>
                <a:lnTo>
                  <a:pt x="399416" y="1044536"/>
                </a:lnTo>
                <a:lnTo>
                  <a:pt x="399416" y="1044824"/>
                </a:lnTo>
                <a:lnTo>
                  <a:pt x="399236" y="1045041"/>
                </a:lnTo>
                <a:lnTo>
                  <a:pt x="398623" y="1044933"/>
                </a:lnTo>
                <a:lnTo>
                  <a:pt x="397829" y="1044140"/>
                </a:lnTo>
                <a:lnTo>
                  <a:pt x="397937" y="1043347"/>
                </a:lnTo>
                <a:lnTo>
                  <a:pt x="398226" y="1043058"/>
                </a:lnTo>
                <a:lnTo>
                  <a:pt x="398226" y="1041833"/>
                </a:lnTo>
                <a:lnTo>
                  <a:pt x="396928" y="1040464"/>
                </a:lnTo>
                <a:lnTo>
                  <a:pt x="395954" y="1040355"/>
                </a:lnTo>
                <a:lnTo>
                  <a:pt x="395630" y="1040031"/>
                </a:lnTo>
                <a:lnTo>
                  <a:pt x="395341" y="1040031"/>
                </a:lnTo>
                <a:lnTo>
                  <a:pt x="395053" y="1039743"/>
                </a:lnTo>
                <a:lnTo>
                  <a:pt x="394728" y="1039743"/>
                </a:lnTo>
                <a:lnTo>
                  <a:pt x="394620" y="1039563"/>
                </a:lnTo>
                <a:lnTo>
                  <a:pt x="394620" y="1039238"/>
                </a:lnTo>
                <a:lnTo>
                  <a:pt x="394440" y="1039058"/>
                </a:lnTo>
                <a:lnTo>
                  <a:pt x="393250" y="1039058"/>
                </a:lnTo>
                <a:lnTo>
                  <a:pt x="392925" y="1038770"/>
                </a:lnTo>
                <a:lnTo>
                  <a:pt x="392637" y="1038770"/>
                </a:lnTo>
                <a:lnTo>
                  <a:pt x="392024" y="1038049"/>
                </a:lnTo>
                <a:lnTo>
                  <a:pt x="391627" y="1038373"/>
                </a:lnTo>
                <a:lnTo>
                  <a:pt x="390329" y="1038373"/>
                </a:lnTo>
                <a:lnTo>
                  <a:pt x="390257" y="1038157"/>
                </a:lnTo>
                <a:lnTo>
                  <a:pt x="390546" y="1037869"/>
                </a:lnTo>
                <a:lnTo>
                  <a:pt x="390654" y="1036355"/>
                </a:lnTo>
                <a:lnTo>
                  <a:pt x="390942" y="1036175"/>
                </a:lnTo>
                <a:lnTo>
                  <a:pt x="391050" y="1035562"/>
                </a:lnTo>
                <a:lnTo>
                  <a:pt x="390546" y="1035057"/>
                </a:lnTo>
                <a:lnTo>
                  <a:pt x="390257" y="1035057"/>
                </a:lnTo>
                <a:lnTo>
                  <a:pt x="390149" y="1034877"/>
                </a:lnTo>
                <a:lnTo>
                  <a:pt x="390149" y="1033688"/>
                </a:lnTo>
                <a:lnTo>
                  <a:pt x="390546" y="1033364"/>
                </a:lnTo>
                <a:lnTo>
                  <a:pt x="390546" y="1033183"/>
                </a:lnTo>
                <a:lnTo>
                  <a:pt x="390365" y="1032967"/>
                </a:lnTo>
                <a:lnTo>
                  <a:pt x="390041" y="1032967"/>
                </a:lnTo>
                <a:lnTo>
                  <a:pt x="389644" y="1032463"/>
                </a:lnTo>
                <a:lnTo>
                  <a:pt x="389644" y="1032174"/>
                </a:lnTo>
                <a:lnTo>
                  <a:pt x="389356" y="1031886"/>
                </a:lnTo>
                <a:lnTo>
                  <a:pt x="389356" y="1031273"/>
                </a:lnTo>
                <a:lnTo>
                  <a:pt x="389247" y="1031093"/>
                </a:lnTo>
                <a:lnTo>
                  <a:pt x="388562" y="1031093"/>
                </a:lnTo>
                <a:lnTo>
                  <a:pt x="388454" y="1030877"/>
                </a:lnTo>
                <a:lnTo>
                  <a:pt x="388454" y="1029796"/>
                </a:lnTo>
                <a:lnTo>
                  <a:pt x="388851" y="1029471"/>
                </a:lnTo>
                <a:lnTo>
                  <a:pt x="388851" y="1029183"/>
                </a:lnTo>
                <a:lnTo>
                  <a:pt x="389644" y="1028498"/>
                </a:lnTo>
                <a:lnTo>
                  <a:pt x="390942" y="1028498"/>
                </a:lnTo>
                <a:lnTo>
                  <a:pt x="391050" y="1028390"/>
                </a:lnTo>
                <a:lnTo>
                  <a:pt x="390041" y="1027309"/>
                </a:lnTo>
                <a:lnTo>
                  <a:pt x="389752" y="1027309"/>
                </a:lnTo>
                <a:lnTo>
                  <a:pt x="388959" y="1026516"/>
                </a:lnTo>
                <a:lnTo>
                  <a:pt x="389031" y="1025903"/>
                </a:lnTo>
                <a:lnTo>
                  <a:pt x="390041" y="1025110"/>
                </a:lnTo>
                <a:lnTo>
                  <a:pt x="390041" y="1024786"/>
                </a:lnTo>
                <a:lnTo>
                  <a:pt x="390329" y="1024498"/>
                </a:lnTo>
                <a:lnTo>
                  <a:pt x="390329" y="1024209"/>
                </a:lnTo>
                <a:lnTo>
                  <a:pt x="390546" y="1024101"/>
                </a:lnTo>
                <a:lnTo>
                  <a:pt x="390834" y="1024101"/>
                </a:lnTo>
                <a:lnTo>
                  <a:pt x="391050" y="1023993"/>
                </a:lnTo>
                <a:lnTo>
                  <a:pt x="391050" y="1023416"/>
                </a:lnTo>
                <a:lnTo>
                  <a:pt x="390726" y="1023020"/>
                </a:lnTo>
                <a:lnTo>
                  <a:pt x="390834" y="1021614"/>
                </a:lnTo>
                <a:lnTo>
                  <a:pt x="391122" y="1021290"/>
                </a:lnTo>
                <a:lnTo>
                  <a:pt x="391122" y="1021002"/>
                </a:lnTo>
                <a:lnTo>
                  <a:pt x="391519" y="1020713"/>
                </a:lnTo>
                <a:lnTo>
                  <a:pt x="391519" y="1020425"/>
                </a:lnTo>
                <a:lnTo>
                  <a:pt x="391844" y="1020101"/>
                </a:lnTo>
                <a:lnTo>
                  <a:pt x="391844" y="1019524"/>
                </a:lnTo>
                <a:lnTo>
                  <a:pt x="392240" y="1019308"/>
                </a:lnTo>
                <a:lnTo>
                  <a:pt x="392240" y="1019020"/>
                </a:lnTo>
                <a:lnTo>
                  <a:pt x="392529" y="1018695"/>
                </a:lnTo>
                <a:lnTo>
                  <a:pt x="392529" y="1018407"/>
                </a:lnTo>
                <a:lnTo>
                  <a:pt x="394909" y="1016425"/>
                </a:lnTo>
                <a:lnTo>
                  <a:pt x="394909" y="1016100"/>
                </a:lnTo>
                <a:lnTo>
                  <a:pt x="395522" y="1015632"/>
                </a:lnTo>
                <a:lnTo>
                  <a:pt x="395630" y="1015019"/>
                </a:lnTo>
                <a:lnTo>
                  <a:pt x="395918" y="1014731"/>
                </a:lnTo>
                <a:lnTo>
                  <a:pt x="395918" y="1014118"/>
                </a:lnTo>
                <a:lnTo>
                  <a:pt x="396135" y="1014010"/>
                </a:lnTo>
                <a:lnTo>
                  <a:pt x="398911" y="1014118"/>
                </a:lnTo>
                <a:lnTo>
                  <a:pt x="399199" y="1014406"/>
                </a:lnTo>
                <a:lnTo>
                  <a:pt x="399596" y="1014406"/>
                </a:lnTo>
                <a:lnTo>
                  <a:pt x="399704" y="1014623"/>
                </a:lnTo>
                <a:lnTo>
                  <a:pt x="399704" y="1014911"/>
                </a:lnTo>
                <a:lnTo>
                  <a:pt x="399812" y="1015127"/>
                </a:lnTo>
                <a:lnTo>
                  <a:pt x="400498" y="1015127"/>
                </a:lnTo>
                <a:lnTo>
                  <a:pt x="400822" y="1015416"/>
                </a:lnTo>
                <a:lnTo>
                  <a:pt x="401111" y="1015416"/>
                </a:lnTo>
                <a:lnTo>
                  <a:pt x="401507" y="1015920"/>
                </a:lnTo>
                <a:lnTo>
                  <a:pt x="401507" y="1016208"/>
                </a:lnTo>
                <a:lnTo>
                  <a:pt x="401687" y="1016425"/>
                </a:lnTo>
                <a:lnTo>
                  <a:pt x="402012" y="1016100"/>
                </a:lnTo>
                <a:lnTo>
                  <a:pt x="402589" y="1016100"/>
                </a:lnTo>
                <a:lnTo>
                  <a:pt x="402913" y="1016425"/>
                </a:lnTo>
                <a:lnTo>
                  <a:pt x="403599" y="1016497"/>
                </a:lnTo>
                <a:lnTo>
                  <a:pt x="403707" y="1016605"/>
                </a:lnTo>
                <a:lnTo>
                  <a:pt x="403707" y="1017794"/>
                </a:lnTo>
                <a:lnTo>
                  <a:pt x="403815" y="1017902"/>
                </a:lnTo>
                <a:lnTo>
                  <a:pt x="404392" y="1018010"/>
                </a:lnTo>
                <a:lnTo>
                  <a:pt x="404608" y="1018119"/>
                </a:lnTo>
                <a:lnTo>
                  <a:pt x="404500" y="1018984"/>
                </a:lnTo>
                <a:lnTo>
                  <a:pt x="404716" y="1019200"/>
                </a:lnTo>
                <a:lnTo>
                  <a:pt x="405005" y="1019200"/>
                </a:lnTo>
                <a:lnTo>
                  <a:pt x="405185" y="1019092"/>
                </a:lnTo>
                <a:lnTo>
                  <a:pt x="405185" y="1018515"/>
                </a:lnTo>
                <a:lnTo>
                  <a:pt x="405510" y="1018191"/>
                </a:lnTo>
                <a:lnTo>
                  <a:pt x="405582" y="1017290"/>
                </a:lnTo>
                <a:lnTo>
                  <a:pt x="406087" y="1016893"/>
                </a:lnTo>
                <a:lnTo>
                  <a:pt x="406700" y="1016893"/>
                </a:lnTo>
                <a:lnTo>
                  <a:pt x="407781" y="1018010"/>
                </a:lnTo>
                <a:lnTo>
                  <a:pt x="407673" y="1018587"/>
                </a:lnTo>
                <a:lnTo>
                  <a:pt x="407889" y="1018803"/>
                </a:lnTo>
                <a:lnTo>
                  <a:pt x="408178" y="1018803"/>
                </a:lnTo>
                <a:lnTo>
                  <a:pt x="408502" y="1019092"/>
                </a:lnTo>
                <a:lnTo>
                  <a:pt x="408791" y="1019092"/>
                </a:lnTo>
                <a:lnTo>
                  <a:pt x="409296" y="1019596"/>
                </a:lnTo>
                <a:lnTo>
                  <a:pt x="408899" y="1019776"/>
                </a:lnTo>
                <a:lnTo>
                  <a:pt x="408899" y="1020389"/>
                </a:lnTo>
                <a:lnTo>
                  <a:pt x="408178" y="1021002"/>
                </a:lnTo>
                <a:lnTo>
                  <a:pt x="408178" y="1021290"/>
                </a:lnTo>
                <a:lnTo>
                  <a:pt x="407601" y="1021903"/>
                </a:lnTo>
                <a:lnTo>
                  <a:pt x="407493" y="1022804"/>
                </a:lnTo>
                <a:lnTo>
                  <a:pt x="407998" y="1023200"/>
                </a:lnTo>
                <a:lnTo>
                  <a:pt x="408863" y="1023272"/>
                </a:lnTo>
                <a:lnTo>
                  <a:pt x="409079" y="1023380"/>
                </a:lnTo>
                <a:lnTo>
                  <a:pt x="408971" y="1023993"/>
                </a:lnTo>
                <a:lnTo>
                  <a:pt x="409260" y="1024390"/>
                </a:lnTo>
                <a:lnTo>
                  <a:pt x="408971" y="1024570"/>
                </a:lnTo>
                <a:lnTo>
                  <a:pt x="408863" y="1025795"/>
                </a:lnTo>
                <a:lnTo>
                  <a:pt x="408575" y="1026083"/>
                </a:lnTo>
                <a:lnTo>
                  <a:pt x="408466" y="1027273"/>
                </a:lnTo>
                <a:lnTo>
                  <a:pt x="408791" y="1027561"/>
                </a:lnTo>
                <a:lnTo>
                  <a:pt x="408791" y="1028786"/>
                </a:lnTo>
                <a:lnTo>
                  <a:pt x="409079" y="1029075"/>
                </a:lnTo>
                <a:lnTo>
                  <a:pt x="408971" y="1029651"/>
                </a:lnTo>
                <a:lnTo>
                  <a:pt x="409296" y="1029976"/>
                </a:lnTo>
                <a:lnTo>
                  <a:pt x="409296" y="1030552"/>
                </a:lnTo>
                <a:lnTo>
                  <a:pt x="409584" y="1030877"/>
                </a:lnTo>
                <a:lnTo>
                  <a:pt x="409584" y="1031165"/>
                </a:lnTo>
                <a:lnTo>
                  <a:pt x="410486" y="1032066"/>
                </a:lnTo>
                <a:lnTo>
                  <a:pt x="410377" y="1033544"/>
                </a:lnTo>
                <a:lnTo>
                  <a:pt x="410702" y="1033868"/>
                </a:lnTo>
                <a:lnTo>
                  <a:pt x="410702" y="1035057"/>
                </a:lnTo>
                <a:lnTo>
                  <a:pt x="410774" y="1035238"/>
                </a:lnTo>
                <a:lnTo>
                  <a:pt x="411099" y="1035238"/>
                </a:lnTo>
                <a:lnTo>
                  <a:pt x="411387" y="1035562"/>
                </a:lnTo>
                <a:lnTo>
                  <a:pt x="412397" y="1035634"/>
                </a:lnTo>
                <a:lnTo>
                  <a:pt x="412685" y="1035958"/>
                </a:lnTo>
                <a:lnTo>
                  <a:pt x="414272" y="1036067"/>
                </a:lnTo>
                <a:lnTo>
                  <a:pt x="414560" y="1036355"/>
                </a:lnTo>
                <a:lnTo>
                  <a:pt x="415173" y="1036355"/>
                </a:lnTo>
                <a:lnTo>
                  <a:pt x="416363" y="1037544"/>
                </a:lnTo>
                <a:lnTo>
                  <a:pt x="416652" y="1037652"/>
                </a:lnTo>
                <a:lnTo>
                  <a:pt x="416976" y="1037328"/>
                </a:lnTo>
                <a:lnTo>
                  <a:pt x="417373" y="1037328"/>
                </a:lnTo>
                <a:lnTo>
                  <a:pt x="417661" y="1037652"/>
                </a:lnTo>
                <a:lnTo>
                  <a:pt x="419176" y="1037761"/>
                </a:lnTo>
                <a:lnTo>
                  <a:pt x="419464" y="1038049"/>
                </a:lnTo>
                <a:lnTo>
                  <a:pt x="419753" y="1038049"/>
                </a:lnTo>
                <a:lnTo>
                  <a:pt x="419969" y="1038229"/>
                </a:lnTo>
                <a:lnTo>
                  <a:pt x="419969" y="1038553"/>
                </a:lnTo>
                <a:lnTo>
                  <a:pt x="420654" y="1039346"/>
                </a:lnTo>
                <a:lnTo>
                  <a:pt x="421952" y="1039346"/>
                </a:lnTo>
                <a:lnTo>
                  <a:pt x="422277" y="1039022"/>
                </a:lnTo>
                <a:lnTo>
                  <a:pt x="422637" y="1039130"/>
                </a:lnTo>
                <a:lnTo>
                  <a:pt x="423070" y="1039526"/>
                </a:lnTo>
                <a:lnTo>
                  <a:pt x="423070" y="1039851"/>
                </a:lnTo>
                <a:lnTo>
                  <a:pt x="423358" y="1040139"/>
                </a:lnTo>
                <a:lnTo>
                  <a:pt x="423358" y="1040716"/>
                </a:lnTo>
                <a:lnTo>
                  <a:pt x="423755" y="1041220"/>
                </a:lnTo>
                <a:lnTo>
                  <a:pt x="424765" y="1041329"/>
                </a:lnTo>
                <a:lnTo>
                  <a:pt x="425053" y="1041617"/>
                </a:lnTo>
                <a:lnTo>
                  <a:pt x="425630" y="1041617"/>
                </a:lnTo>
                <a:lnTo>
                  <a:pt x="425955" y="1041941"/>
                </a:lnTo>
                <a:lnTo>
                  <a:pt x="426459" y="1041545"/>
                </a:lnTo>
                <a:lnTo>
                  <a:pt x="426459" y="1040644"/>
                </a:lnTo>
                <a:lnTo>
                  <a:pt x="426856" y="1040319"/>
                </a:lnTo>
                <a:lnTo>
                  <a:pt x="426856" y="1038842"/>
                </a:lnTo>
                <a:lnTo>
                  <a:pt x="426532" y="1038553"/>
                </a:lnTo>
                <a:lnTo>
                  <a:pt x="426640" y="1038229"/>
                </a:lnTo>
                <a:lnTo>
                  <a:pt x="426243" y="1037941"/>
                </a:lnTo>
                <a:lnTo>
                  <a:pt x="426351" y="1037328"/>
                </a:lnTo>
                <a:lnTo>
                  <a:pt x="426027" y="1037040"/>
                </a:lnTo>
                <a:lnTo>
                  <a:pt x="426027" y="1036751"/>
                </a:lnTo>
                <a:lnTo>
                  <a:pt x="426351" y="1036427"/>
                </a:lnTo>
                <a:lnTo>
                  <a:pt x="426423" y="1035238"/>
                </a:lnTo>
                <a:lnTo>
                  <a:pt x="426640" y="1035166"/>
                </a:lnTo>
                <a:lnTo>
                  <a:pt x="427217" y="1035166"/>
                </a:lnTo>
                <a:lnTo>
                  <a:pt x="427541" y="1034841"/>
                </a:lnTo>
                <a:lnTo>
                  <a:pt x="428839" y="1034949"/>
                </a:lnTo>
                <a:lnTo>
                  <a:pt x="429020" y="1034841"/>
                </a:lnTo>
                <a:lnTo>
                  <a:pt x="429020" y="1034265"/>
                </a:lnTo>
                <a:lnTo>
                  <a:pt x="428731" y="1033940"/>
                </a:lnTo>
                <a:lnTo>
                  <a:pt x="428803" y="1031850"/>
                </a:lnTo>
                <a:lnTo>
                  <a:pt x="429308" y="1031453"/>
                </a:lnTo>
                <a:lnTo>
                  <a:pt x="429921" y="1031453"/>
                </a:lnTo>
                <a:lnTo>
                  <a:pt x="430209" y="1031165"/>
                </a:lnTo>
                <a:lnTo>
                  <a:pt x="430606" y="1031273"/>
                </a:lnTo>
                <a:lnTo>
                  <a:pt x="430714" y="1031057"/>
                </a:lnTo>
                <a:lnTo>
                  <a:pt x="430822" y="1030444"/>
                </a:lnTo>
                <a:lnTo>
                  <a:pt x="429993" y="1029651"/>
                </a:lnTo>
                <a:lnTo>
                  <a:pt x="429705" y="1029651"/>
                </a:lnTo>
                <a:lnTo>
                  <a:pt x="429200" y="1029147"/>
                </a:lnTo>
                <a:lnTo>
                  <a:pt x="429596" y="1028967"/>
                </a:lnTo>
                <a:lnTo>
                  <a:pt x="429596" y="1028066"/>
                </a:lnTo>
                <a:lnTo>
                  <a:pt x="429993" y="1027777"/>
                </a:lnTo>
                <a:lnTo>
                  <a:pt x="429993" y="1026876"/>
                </a:lnTo>
                <a:lnTo>
                  <a:pt x="430209" y="1026768"/>
                </a:lnTo>
                <a:lnTo>
                  <a:pt x="430498" y="1026768"/>
                </a:lnTo>
                <a:lnTo>
                  <a:pt x="430606" y="1026588"/>
                </a:lnTo>
                <a:lnTo>
                  <a:pt x="430714" y="1025471"/>
                </a:lnTo>
                <a:lnTo>
                  <a:pt x="431003" y="1025182"/>
                </a:lnTo>
                <a:lnTo>
                  <a:pt x="431111" y="1024570"/>
                </a:lnTo>
                <a:lnTo>
                  <a:pt x="431399" y="1024281"/>
                </a:lnTo>
                <a:lnTo>
                  <a:pt x="431399" y="1023993"/>
                </a:lnTo>
                <a:lnTo>
                  <a:pt x="432409" y="1023092"/>
                </a:lnTo>
                <a:lnTo>
                  <a:pt x="432481" y="1022299"/>
                </a:lnTo>
                <a:lnTo>
                  <a:pt x="432806" y="1021975"/>
                </a:lnTo>
                <a:lnTo>
                  <a:pt x="432806" y="1021687"/>
                </a:lnTo>
                <a:lnTo>
                  <a:pt x="432986" y="1021578"/>
                </a:lnTo>
                <a:lnTo>
                  <a:pt x="433310" y="1021578"/>
                </a:lnTo>
                <a:lnTo>
                  <a:pt x="434176" y="1022479"/>
                </a:lnTo>
                <a:lnTo>
                  <a:pt x="434500" y="1022479"/>
                </a:lnTo>
                <a:lnTo>
                  <a:pt x="434789" y="1022768"/>
                </a:lnTo>
                <a:lnTo>
                  <a:pt x="435690" y="1022876"/>
                </a:lnTo>
                <a:lnTo>
                  <a:pt x="435979" y="1023200"/>
                </a:lnTo>
                <a:lnTo>
                  <a:pt x="437890" y="1023272"/>
                </a:lnTo>
                <a:lnTo>
                  <a:pt x="438359" y="1023669"/>
                </a:lnTo>
                <a:lnTo>
                  <a:pt x="438359" y="1023993"/>
                </a:lnTo>
                <a:lnTo>
                  <a:pt x="438972" y="1024678"/>
                </a:lnTo>
                <a:lnTo>
                  <a:pt x="438972" y="1024966"/>
                </a:lnTo>
                <a:lnTo>
                  <a:pt x="439981" y="1026083"/>
                </a:lnTo>
                <a:lnTo>
                  <a:pt x="440270" y="1026083"/>
                </a:lnTo>
                <a:lnTo>
                  <a:pt x="440594" y="1026372"/>
                </a:lnTo>
                <a:lnTo>
                  <a:pt x="440991" y="1026372"/>
                </a:lnTo>
                <a:lnTo>
                  <a:pt x="441279" y="1026660"/>
                </a:lnTo>
                <a:lnTo>
                  <a:pt x="441856" y="1026660"/>
                </a:lnTo>
                <a:lnTo>
                  <a:pt x="442469" y="1027381"/>
                </a:lnTo>
                <a:lnTo>
                  <a:pt x="442758" y="1027381"/>
                </a:lnTo>
                <a:lnTo>
                  <a:pt x="443659" y="1028282"/>
                </a:lnTo>
                <a:lnTo>
                  <a:pt x="443984" y="1028282"/>
                </a:lnTo>
                <a:lnTo>
                  <a:pt x="444561" y="1028967"/>
                </a:lnTo>
                <a:lnTo>
                  <a:pt x="444885" y="1028967"/>
                </a:lnTo>
                <a:lnTo>
                  <a:pt x="445174" y="1029255"/>
                </a:lnTo>
                <a:lnTo>
                  <a:pt x="445462" y="1029255"/>
                </a:lnTo>
                <a:lnTo>
                  <a:pt x="446652" y="1030552"/>
                </a:lnTo>
                <a:lnTo>
                  <a:pt x="447085" y="1030552"/>
                </a:lnTo>
                <a:lnTo>
                  <a:pt x="448671" y="1032246"/>
                </a:lnTo>
                <a:lnTo>
                  <a:pt x="448671" y="1032571"/>
                </a:lnTo>
                <a:lnTo>
                  <a:pt x="448960" y="1032859"/>
                </a:lnTo>
                <a:lnTo>
                  <a:pt x="448960" y="1033147"/>
                </a:lnTo>
                <a:lnTo>
                  <a:pt x="449248" y="1033472"/>
                </a:lnTo>
                <a:lnTo>
                  <a:pt x="449248" y="1034048"/>
                </a:lnTo>
                <a:lnTo>
                  <a:pt x="449573" y="1034337"/>
                </a:lnTo>
                <a:lnTo>
                  <a:pt x="449464" y="1035238"/>
                </a:lnTo>
                <a:lnTo>
                  <a:pt x="449753" y="1035562"/>
                </a:lnTo>
                <a:lnTo>
                  <a:pt x="449753" y="1036139"/>
                </a:lnTo>
                <a:lnTo>
                  <a:pt x="450366" y="1036751"/>
                </a:lnTo>
                <a:lnTo>
                  <a:pt x="450366" y="1037040"/>
                </a:lnTo>
                <a:lnTo>
                  <a:pt x="451159" y="1037833"/>
                </a:lnTo>
                <a:lnTo>
                  <a:pt x="451484" y="1037833"/>
                </a:lnTo>
                <a:lnTo>
                  <a:pt x="452061" y="1038553"/>
                </a:lnTo>
                <a:lnTo>
                  <a:pt x="452674" y="1038553"/>
                </a:lnTo>
                <a:lnTo>
                  <a:pt x="452962" y="1038842"/>
                </a:lnTo>
                <a:lnTo>
                  <a:pt x="453251" y="1038842"/>
                </a:lnTo>
                <a:lnTo>
                  <a:pt x="453575" y="1039130"/>
                </a:lnTo>
                <a:lnTo>
                  <a:pt x="453864" y="1039130"/>
                </a:lnTo>
                <a:lnTo>
                  <a:pt x="454441" y="1039851"/>
                </a:lnTo>
                <a:lnTo>
                  <a:pt x="455162" y="1039851"/>
                </a:lnTo>
                <a:lnTo>
                  <a:pt x="456063" y="1040716"/>
                </a:lnTo>
                <a:lnTo>
                  <a:pt x="456352" y="1040716"/>
                </a:lnTo>
                <a:lnTo>
                  <a:pt x="456640" y="1041148"/>
                </a:lnTo>
                <a:lnTo>
                  <a:pt x="456965" y="1041148"/>
                </a:lnTo>
                <a:lnTo>
                  <a:pt x="457253" y="1041437"/>
                </a:lnTo>
                <a:lnTo>
                  <a:pt x="457542" y="1041437"/>
                </a:lnTo>
                <a:lnTo>
                  <a:pt x="457866" y="1041725"/>
                </a:lnTo>
                <a:lnTo>
                  <a:pt x="458551" y="1041725"/>
                </a:lnTo>
                <a:lnTo>
                  <a:pt x="458876" y="1041545"/>
                </a:lnTo>
                <a:lnTo>
                  <a:pt x="459164" y="1041833"/>
                </a:lnTo>
                <a:lnTo>
                  <a:pt x="459453" y="1041833"/>
                </a:lnTo>
                <a:lnTo>
                  <a:pt x="459777" y="1042121"/>
                </a:lnTo>
                <a:lnTo>
                  <a:pt x="461075" y="1042230"/>
                </a:lnTo>
                <a:lnTo>
                  <a:pt x="461652" y="1042842"/>
                </a:lnTo>
                <a:lnTo>
                  <a:pt x="462265" y="1042842"/>
                </a:lnTo>
                <a:lnTo>
                  <a:pt x="462554" y="1043131"/>
                </a:lnTo>
                <a:lnTo>
                  <a:pt x="462842" y="1043239"/>
                </a:lnTo>
                <a:lnTo>
                  <a:pt x="464068" y="1044428"/>
                </a:lnTo>
                <a:lnTo>
                  <a:pt x="464356" y="1044428"/>
                </a:lnTo>
                <a:lnTo>
                  <a:pt x="464753" y="1044716"/>
                </a:lnTo>
                <a:lnTo>
                  <a:pt x="465042" y="1044716"/>
                </a:lnTo>
                <a:lnTo>
                  <a:pt x="465366" y="1045041"/>
                </a:lnTo>
                <a:lnTo>
                  <a:pt x="465655" y="1045113"/>
                </a:lnTo>
                <a:lnTo>
                  <a:pt x="465979" y="1045437"/>
                </a:lnTo>
                <a:lnTo>
                  <a:pt x="466556" y="1045437"/>
                </a:lnTo>
                <a:lnTo>
                  <a:pt x="466881" y="1045725"/>
                </a:lnTo>
                <a:lnTo>
                  <a:pt x="467566" y="1045725"/>
                </a:lnTo>
                <a:lnTo>
                  <a:pt x="467854" y="1046122"/>
                </a:lnTo>
                <a:lnTo>
                  <a:pt x="468179" y="1046122"/>
                </a:lnTo>
                <a:lnTo>
                  <a:pt x="468467" y="1046410"/>
                </a:lnTo>
                <a:lnTo>
                  <a:pt x="469080" y="1046410"/>
                </a:lnTo>
                <a:lnTo>
                  <a:pt x="469369" y="1046735"/>
                </a:lnTo>
                <a:lnTo>
                  <a:pt x="470342" y="1046807"/>
                </a:lnTo>
                <a:lnTo>
                  <a:pt x="470450" y="1046626"/>
                </a:lnTo>
                <a:lnTo>
                  <a:pt x="470558" y="1045834"/>
                </a:lnTo>
                <a:lnTo>
                  <a:pt x="470054" y="1045329"/>
                </a:lnTo>
                <a:lnTo>
                  <a:pt x="469765" y="1045329"/>
                </a:lnTo>
                <a:lnTo>
                  <a:pt x="468972" y="1044536"/>
                </a:lnTo>
                <a:lnTo>
                  <a:pt x="469044" y="1044248"/>
                </a:lnTo>
                <a:lnTo>
                  <a:pt x="468864" y="1044032"/>
                </a:lnTo>
                <a:lnTo>
                  <a:pt x="468575" y="1044032"/>
                </a:lnTo>
                <a:lnTo>
                  <a:pt x="468251" y="1043743"/>
                </a:lnTo>
                <a:lnTo>
                  <a:pt x="467962" y="1043743"/>
                </a:lnTo>
                <a:lnTo>
                  <a:pt x="467638" y="1043455"/>
                </a:lnTo>
                <a:lnTo>
                  <a:pt x="467241" y="1043455"/>
                </a:lnTo>
                <a:lnTo>
                  <a:pt x="466556" y="1042626"/>
                </a:lnTo>
                <a:lnTo>
                  <a:pt x="466556" y="1042338"/>
                </a:lnTo>
                <a:lnTo>
                  <a:pt x="466268" y="1042049"/>
                </a:lnTo>
                <a:lnTo>
                  <a:pt x="466340" y="1039635"/>
                </a:lnTo>
                <a:lnTo>
                  <a:pt x="466051" y="1039346"/>
                </a:lnTo>
                <a:lnTo>
                  <a:pt x="466159" y="1038734"/>
                </a:lnTo>
                <a:lnTo>
                  <a:pt x="465655" y="1038265"/>
                </a:lnTo>
                <a:lnTo>
                  <a:pt x="465366" y="1038265"/>
                </a:lnTo>
                <a:lnTo>
                  <a:pt x="465042" y="1037941"/>
                </a:lnTo>
                <a:lnTo>
                  <a:pt x="464356" y="1037941"/>
                </a:lnTo>
                <a:lnTo>
                  <a:pt x="464032" y="1037652"/>
                </a:lnTo>
                <a:lnTo>
                  <a:pt x="463455" y="1037544"/>
                </a:lnTo>
                <a:lnTo>
                  <a:pt x="462842" y="1036968"/>
                </a:lnTo>
                <a:lnTo>
                  <a:pt x="462554" y="1036968"/>
                </a:lnTo>
                <a:lnTo>
                  <a:pt x="462265" y="1036643"/>
                </a:lnTo>
                <a:lnTo>
                  <a:pt x="461652" y="1036643"/>
                </a:lnTo>
                <a:lnTo>
                  <a:pt x="461364" y="1036247"/>
                </a:lnTo>
                <a:lnTo>
                  <a:pt x="461039" y="1036247"/>
                </a:lnTo>
                <a:lnTo>
                  <a:pt x="460751" y="1035958"/>
                </a:lnTo>
                <a:lnTo>
                  <a:pt x="459741" y="1035958"/>
                </a:lnTo>
                <a:lnTo>
                  <a:pt x="459453" y="1035562"/>
                </a:lnTo>
                <a:lnTo>
                  <a:pt x="458154" y="1035562"/>
                </a:lnTo>
                <a:lnTo>
                  <a:pt x="457866" y="1035274"/>
                </a:lnTo>
                <a:lnTo>
                  <a:pt x="456965" y="1035166"/>
                </a:lnTo>
                <a:lnTo>
                  <a:pt x="456676" y="1034841"/>
                </a:lnTo>
                <a:lnTo>
                  <a:pt x="455666" y="1034841"/>
                </a:lnTo>
                <a:lnTo>
                  <a:pt x="455378" y="1034553"/>
                </a:lnTo>
                <a:lnTo>
                  <a:pt x="455053" y="1034445"/>
                </a:lnTo>
                <a:lnTo>
                  <a:pt x="453467" y="1032751"/>
                </a:lnTo>
                <a:lnTo>
                  <a:pt x="453467" y="1032463"/>
                </a:lnTo>
                <a:lnTo>
                  <a:pt x="453178" y="1032174"/>
                </a:lnTo>
                <a:lnTo>
                  <a:pt x="453251" y="1030372"/>
                </a:lnTo>
                <a:lnTo>
                  <a:pt x="452854" y="1030084"/>
                </a:lnTo>
                <a:lnTo>
                  <a:pt x="452962" y="1029471"/>
                </a:lnTo>
                <a:lnTo>
                  <a:pt x="452674" y="1029183"/>
                </a:lnTo>
                <a:lnTo>
                  <a:pt x="452674" y="1028570"/>
                </a:lnTo>
                <a:lnTo>
                  <a:pt x="452349" y="1028282"/>
                </a:lnTo>
                <a:lnTo>
                  <a:pt x="452349" y="1027958"/>
                </a:lnTo>
                <a:lnTo>
                  <a:pt x="451772" y="1027381"/>
                </a:lnTo>
                <a:lnTo>
                  <a:pt x="451772" y="1027093"/>
                </a:lnTo>
                <a:lnTo>
                  <a:pt x="451664" y="1026876"/>
                </a:lnTo>
                <a:lnTo>
                  <a:pt x="451376" y="1026876"/>
                </a:lnTo>
                <a:lnTo>
                  <a:pt x="450871" y="1026480"/>
                </a:lnTo>
                <a:lnTo>
                  <a:pt x="450871" y="1026192"/>
                </a:lnTo>
                <a:lnTo>
                  <a:pt x="449969" y="1025182"/>
                </a:lnTo>
                <a:lnTo>
                  <a:pt x="449969" y="1024894"/>
                </a:lnTo>
                <a:lnTo>
                  <a:pt x="449392" y="1024281"/>
                </a:lnTo>
                <a:lnTo>
                  <a:pt x="449464" y="1023993"/>
                </a:lnTo>
                <a:lnTo>
                  <a:pt x="448996" y="1023489"/>
                </a:lnTo>
                <a:lnTo>
                  <a:pt x="448671" y="1023489"/>
                </a:lnTo>
                <a:lnTo>
                  <a:pt x="448383" y="1023200"/>
                </a:lnTo>
                <a:lnTo>
                  <a:pt x="448094" y="1023200"/>
                </a:lnTo>
                <a:lnTo>
                  <a:pt x="447770" y="1022876"/>
                </a:lnTo>
                <a:lnTo>
                  <a:pt x="444885" y="1022696"/>
                </a:lnTo>
                <a:lnTo>
                  <a:pt x="444597" y="1022371"/>
                </a:lnTo>
                <a:lnTo>
                  <a:pt x="443695" y="1022371"/>
                </a:lnTo>
                <a:lnTo>
                  <a:pt x="443407" y="1022083"/>
                </a:lnTo>
                <a:lnTo>
                  <a:pt x="442686" y="1021975"/>
                </a:lnTo>
                <a:lnTo>
                  <a:pt x="442397" y="1021687"/>
                </a:lnTo>
                <a:lnTo>
                  <a:pt x="441496" y="1021687"/>
                </a:lnTo>
                <a:lnTo>
                  <a:pt x="441207" y="1021975"/>
                </a:lnTo>
                <a:lnTo>
                  <a:pt x="440883" y="1021903"/>
                </a:lnTo>
                <a:lnTo>
                  <a:pt x="440594" y="1021578"/>
                </a:lnTo>
                <a:lnTo>
                  <a:pt x="440198" y="1021578"/>
                </a:lnTo>
                <a:lnTo>
                  <a:pt x="439909" y="1021290"/>
                </a:lnTo>
                <a:lnTo>
                  <a:pt x="439585" y="1021290"/>
                </a:lnTo>
                <a:lnTo>
                  <a:pt x="439296" y="1021002"/>
                </a:lnTo>
                <a:lnTo>
                  <a:pt x="438683" y="1020894"/>
                </a:lnTo>
                <a:lnTo>
                  <a:pt x="438503" y="1020786"/>
                </a:lnTo>
                <a:lnTo>
                  <a:pt x="438575" y="1020209"/>
                </a:lnTo>
                <a:lnTo>
                  <a:pt x="438286" y="1019885"/>
                </a:lnTo>
                <a:lnTo>
                  <a:pt x="438575" y="1019596"/>
                </a:lnTo>
                <a:lnTo>
                  <a:pt x="438683" y="1017794"/>
                </a:lnTo>
                <a:lnTo>
                  <a:pt x="438395" y="1017506"/>
                </a:lnTo>
                <a:lnTo>
                  <a:pt x="438395" y="1016893"/>
                </a:lnTo>
                <a:lnTo>
                  <a:pt x="438286" y="1016821"/>
                </a:lnTo>
                <a:lnTo>
                  <a:pt x="437890" y="1016713"/>
                </a:lnTo>
                <a:lnTo>
                  <a:pt x="436988" y="1015812"/>
                </a:lnTo>
                <a:lnTo>
                  <a:pt x="436700" y="1015812"/>
                </a:lnTo>
                <a:lnTo>
                  <a:pt x="436592" y="1015596"/>
                </a:lnTo>
                <a:lnTo>
                  <a:pt x="436592" y="1015019"/>
                </a:lnTo>
                <a:lnTo>
                  <a:pt x="436880" y="1014803"/>
                </a:lnTo>
                <a:lnTo>
                  <a:pt x="436988" y="1013902"/>
                </a:lnTo>
                <a:lnTo>
                  <a:pt x="437277" y="1013613"/>
                </a:lnTo>
                <a:lnTo>
                  <a:pt x="437277" y="1013325"/>
                </a:lnTo>
                <a:lnTo>
                  <a:pt x="437493" y="1013109"/>
                </a:lnTo>
                <a:lnTo>
                  <a:pt x="438395" y="1013217"/>
                </a:lnTo>
                <a:lnTo>
                  <a:pt x="438683" y="1013505"/>
                </a:lnTo>
                <a:lnTo>
                  <a:pt x="439693" y="1013613"/>
                </a:lnTo>
                <a:lnTo>
                  <a:pt x="439981" y="1013902"/>
                </a:lnTo>
                <a:lnTo>
                  <a:pt x="441279" y="1013902"/>
                </a:lnTo>
                <a:lnTo>
                  <a:pt x="441568" y="1013613"/>
                </a:lnTo>
                <a:lnTo>
                  <a:pt x="441892" y="1013722"/>
                </a:lnTo>
                <a:lnTo>
                  <a:pt x="442758" y="1014623"/>
                </a:lnTo>
                <a:lnTo>
                  <a:pt x="443082" y="1014623"/>
                </a:lnTo>
                <a:lnTo>
                  <a:pt x="443262" y="1014515"/>
                </a:lnTo>
                <a:lnTo>
                  <a:pt x="443262" y="1014226"/>
                </a:lnTo>
                <a:lnTo>
                  <a:pt x="442974" y="1013902"/>
                </a:lnTo>
                <a:lnTo>
                  <a:pt x="442974" y="1013001"/>
                </a:lnTo>
                <a:lnTo>
                  <a:pt x="442686" y="1012712"/>
                </a:lnTo>
                <a:lnTo>
                  <a:pt x="442686" y="1012424"/>
                </a:lnTo>
                <a:lnTo>
                  <a:pt x="443082" y="1012136"/>
                </a:lnTo>
                <a:lnTo>
                  <a:pt x="443082" y="1011811"/>
                </a:lnTo>
                <a:lnTo>
                  <a:pt x="443262" y="1011703"/>
                </a:lnTo>
                <a:lnTo>
                  <a:pt x="443587" y="1011703"/>
                </a:lnTo>
                <a:lnTo>
                  <a:pt x="443875" y="1011415"/>
                </a:lnTo>
                <a:lnTo>
                  <a:pt x="444164" y="1011415"/>
                </a:lnTo>
                <a:lnTo>
                  <a:pt x="444488" y="1011703"/>
                </a:lnTo>
                <a:lnTo>
                  <a:pt x="445174" y="1011811"/>
                </a:lnTo>
                <a:lnTo>
                  <a:pt x="445498" y="1011523"/>
                </a:lnTo>
                <a:lnTo>
                  <a:pt x="445787" y="1011523"/>
                </a:lnTo>
                <a:lnTo>
                  <a:pt x="447193" y="1012929"/>
                </a:lnTo>
                <a:lnTo>
                  <a:pt x="447085" y="1013505"/>
                </a:lnTo>
                <a:lnTo>
                  <a:pt x="447373" y="1013830"/>
                </a:lnTo>
                <a:lnTo>
                  <a:pt x="447085" y="1014118"/>
                </a:lnTo>
                <a:lnTo>
                  <a:pt x="447085" y="1015019"/>
                </a:lnTo>
                <a:lnTo>
                  <a:pt x="446688" y="1015307"/>
                </a:lnTo>
                <a:lnTo>
                  <a:pt x="446688" y="1015524"/>
                </a:lnTo>
                <a:lnTo>
                  <a:pt x="447301" y="1016208"/>
                </a:lnTo>
                <a:lnTo>
                  <a:pt x="447301" y="1016497"/>
                </a:lnTo>
                <a:lnTo>
                  <a:pt x="447878" y="1017109"/>
                </a:lnTo>
                <a:lnTo>
                  <a:pt x="447878" y="1017398"/>
                </a:lnTo>
                <a:lnTo>
                  <a:pt x="448202" y="1017722"/>
                </a:lnTo>
                <a:lnTo>
                  <a:pt x="448202" y="1018010"/>
                </a:lnTo>
                <a:lnTo>
                  <a:pt x="448888" y="1018803"/>
                </a:lnTo>
                <a:lnTo>
                  <a:pt x="449176" y="1018803"/>
                </a:lnTo>
                <a:lnTo>
                  <a:pt x="449501" y="1019092"/>
                </a:lnTo>
                <a:lnTo>
                  <a:pt x="450186" y="1019092"/>
                </a:lnTo>
                <a:lnTo>
                  <a:pt x="450582" y="1019596"/>
                </a:lnTo>
                <a:lnTo>
                  <a:pt x="450582" y="1020209"/>
                </a:lnTo>
                <a:lnTo>
                  <a:pt x="450979" y="1020713"/>
                </a:lnTo>
                <a:lnTo>
                  <a:pt x="451700" y="1020713"/>
                </a:lnTo>
                <a:lnTo>
                  <a:pt x="451989" y="1021002"/>
                </a:lnTo>
                <a:lnTo>
                  <a:pt x="452277" y="1021002"/>
                </a:lnTo>
                <a:lnTo>
                  <a:pt x="452602" y="1021290"/>
                </a:lnTo>
                <a:lnTo>
                  <a:pt x="453178" y="1021398"/>
                </a:lnTo>
                <a:lnTo>
                  <a:pt x="453503" y="1021687"/>
                </a:lnTo>
                <a:lnTo>
                  <a:pt x="454477" y="1021687"/>
                </a:lnTo>
                <a:lnTo>
                  <a:pt x="454801" y="1022011"/>
                </a:lnTo>
                <a:lnTo>
                  <a:pt x="458191" y="1022191"/>
                </a:lnTo>
                <a:lnTo>
                  <a:pt x="458587" y="1021903"/>
                </a:lnTo>
                <a:lnTo>
                  <a:pt x="459164" y="1022011"/>
                </a:lnTo>
                <a:lnTo>
                  <a:pt x="459489" y="1021687"/>
                </a:lnTo>
                <a:lnTo>
                  <a:pt x="460174" y="1021687"/>
                </a:lnTo>
                <a:lnTo>
                  <a:pt x="460462" y="1021398"/>
                </a:lnTo>
                <a:lnTo>
                  <a:pt x="461075" y="1021506"/>
                </a:lnTo>
                <a:lnTo>
                  <a:pt x="462085" y="1020605"/>
                </a:lnTo>
                <a:lnTo>
                  <a:pt x="462373" y="1020605"/>
                </a:lnTo>
                <a:lnTo>
                  <a:pt x="462770" y="1020281"/>
                </a:lnTo>
                <a:lnTo>
                  <a:pt x="463058" y="1020281"/>
                </a:lnTo>
                <a:lnTo>
                  <a:pt x="463383" y="1020101"/>
                </a:lnTo>
                <a:lnTo>
                  <a:pt x="466556" y="1020209"/>
                </a:lnTo>
                <a:lnTo>
                  <a:pt x="466845" y="1019993"/>
                </a:lnTo>
                <a:lnTo>
                  <a:pt x="467457" y="1019993"/>
                </a:lnTo>
                <a:lnTo>
                  <a:pt x="467746" y="1020317"/>
                </a:lnTo>
                <a:lnTo>
                  <a:pt x="468143" y="1020317"/>
                </a:lnTo>
                <a:lnTo>
                  <a:pt x="468251" y="1020497"/>
                </a:lnTo>
                <a:lnTo>
                  <a:pt x="468251" y="1020786"/>
                </a:lnTo>
                <a:lnTo>
                  <a:pt x="468539" y="1021110"/>
                </a:lnTo>
                <a:lnTo>
                  <a:pt x="468539" y="1021398"/>
                </a:lnTo>
                <a:lnTo>
                  <a:pt x="468972" y="1021795"/>
                </a:lnTo>
                <a:lnTo>
                  <a:pt x="469657" y="1021903"/>
                </a:lnTo>
                <a:lnTo>
                  <a:pt x="469946" y="1022191"/>
                </a:lnTo>
                <a:lnTo>
                  <a:pt x="470847" y="1022191"/>
                </a:lnTo>
                <a:lnTo>
                  <a:pt x="471748" y="1023200"/>
                </a:lnTo>
                <a:lnTo>
                  <a:pt x="472109" y="1023200"/>
                </a:lnTo>
                <a:lnTo>
                  <a:pt x="472902" y="1023885"/>
                </a:lnTo>
                <a:lnTo>
                  <a:pt x="472902" y="1024245"/>
                </a:lnTo>
                <a:lnTo>
                  <a:pt x="473191" y="1024570"/>
                </a:lnTo>
                <a:lnTo>
                  <a:pt x="473119" y="1025146"/>
                </a:lnTo>
                <a:lnTo>
                  <a:pt x="473984" y="1026047"/>
                </a:lnTo>
                <a:lnTo>
                  <a:pt x="473984" y="1026336"/>
                </a:lnTo>
                <a:lnTo>
                  <a:pt x="474489" y="1026840"/>
                </a:lnTo>
                <a:lnTo>
                  <a:pt x="474777" y="1026840"/>
                </a:lnTo>
                <a:lnTo>
                  <a:pt x="476797" y="1028859"/>
                </a:lnTo>
                <a:lnTo>
                  <a:pt x="476688" y="1029147"/>
                </a:lnTo>
                <a:lnTo>
                  <a:pt x="477770" y="1030228"/>
                </a:lnTo>
                <a:lnTo>
                  <a:pt x="478095" y="1030228"/>
                </a:lnTo>
                <a:lnTo>
                  <a:pt x="478599" y="1030733"/>
                </a:lnTo>
                <a:lnTo>
                  <a:pt x="478599" y="1031021"/>
                </a:lnTo>
                <a:lnTo>
                  <a:pt x="478672" y="1031129"/>
                </a:lnTo>
                <a:lnTo>
                  <a:pt x="479285" y="1031129"/>
                </a:lnTo>
                <a:lnTo>
                  <a:pt x="479681" y="1031526"/>
                </a:lnTo>
                <a:lnTo>
                  <a:pt x="480294" y="1031526"/>
                </a:lnTo>
                <a:lnTo>
                  <a:pt x="480583" y="1031850"/>
                </a:lnTo>
                <a:lnTo>
                  <a:pt x="481196" y="1031850"/>
                </a:lnTo>
                <a:lnTo>
                  <a:pt x="481664" y="1032318"/>
                </a:lnTo>
                <a:lnTo>
                  <a:pt x="481592" y="1033219"/>
                </a:lnTo>
                <a:lnTo>
                  <a:pt x="482061" y="1033616"/>
                </a:lnTo>
                <a:lnTo>
                  <a:pt x="482386" y="1033724"/>
                </a:lnTo>
                <a:lnTo>
                  <a:pt x="482674" y="1034012"/>
                </a:lnTo>
                <a:lnTo>
                  <a:pt x="482962" y="1034012"/>
                </a:lnTo>
                <a:lnTo>
                  <a:pt x="483467" y="1034517"/>
                </a:lnTo>
                <a:lnTo>
                  <a:pt x="483467" y="1034805"/>
                </a:lnTo>
                <a:lnTo>
                  <a:pt x="484080" y="1035418"/>
                </a:lnTo>
                <a:lnTo>
                  <a:pt x="483972" y="1036031"/>
                </a:lnTo>
                <a:lnTo>
                  <a:pt x="484188" y="1036103"/>
                </a:lnTo>
                <a:lnTo>
                  <a:pt x="486965" y="1036319"/>
                </a:lnTo>
                <a:lnTo>
                  <a:pt x="487362" y="1036031"/>
                </a:lnTo>
                <a:lnTo>
                  <a:pt x="487650" y="1036031"/>
                </a:lnTo>
                <a:lnTo>
                  <a:pt x="487975" y="1036319"/>
                </a:lnTo>
                <a:lnTo>
                  <a:pt x="488263" y="1036319"/>
                </a:lnTo>
                <a:lnTo>
                  <a:pt x="488371" y="1036499"/>
                </a:lnTo>
                <a:lnTo>
                  <a:pt x="488371" y="1037112"/>
                </a:lnTo>
                <a:lnTo>
                  <a:pt x="488551" y="1037220"/>
                </a:lnTo>
                <a:lnTo>
                  <a:pt x="488876" y="1037220"/>
                </a:lnTo>
                <a:lnTo>
                  <a:pt x="489164" y="1037508"/>
                </a:lnTo>
                <a:lnTo>
                  <a:pt x="489453" y="1037616"/>
                </a:lnTo>
                <a:lnTo>
                  <a:pt x="490282" y="1038301"/>
                </a:lnTo>
                <a:lnTo>
                  <a:pt x="490174" y="1038625"/>
                </a:lnTo>
                <a:lnTo>
                  <a:pt x="490463" y="1038914"/>
                </a:lnTo>
                <a:lnTo>
                  <a:pt x="490463" y="1039310"/>
                </a:lnTo>
                <a:lnTo>
                  <a:pt x="490787" y="1039599"/>
                </a:lnTo>
                <a:lnTo>
                  <a:pt x="490787" y="1040103"/>
                </a:lnTo>
                <a:lnTo>
                  <a:pt x="491076" y="1040500"/>
                </a:lnTo>
                <a:lnTo>
                  <a:pt x="491076" y="1040824"/>
                </a:lnTo>
                <a:lnTo>
                  <a:pt x="491364" y="1041112"/>
                </a:lnTo>
                <a:lnTo>
                  <a:pt x="491364" y="1041401"/>
                </a:lnTo>
                <a:lnTo>
                  <a:pt x="491689" y="1041689"/>
                </a:lnTo>
                <a:lnTo>
                  <a:pt x="491689" y="1042302"/>
                </a:lnTo>
                <a:lnTo>
                  <a:pt x="491977" y="1042590"/>
                </a:lnTo>
                <a:lnTo>
                  <a:pt x="491869" y="1043203"/>
                </a:lnTo>
                <a:lnTo>
                  <a:pt x="492193" y="1043491"/>
                </a:lnTo>
                <a:lnTo>
                  <a:pt x="492193" y="1044104"/>
                </a:lnTo>
                <a:lnTo>
                  <a:pt x="492770" y="1044716"/>
                </a:lnTo>
                <a:lnTo>
                  <a:pt x="492770" y="1045005"/>
                </a:lnTo>
                <a:lnTo>
                  <a:pt x="493095" y="1045293"/>
                </a:lnTo>
                <a:lnTo>
                  <a:pt x="493095" y="1045617"/>
                </a:lnTo>
                <a:lnTo>
                  <a:pt x="493383" y="1045906"/>
                </a:lnTo>
                <a:lnTo>
                  <a:pt x="493383" y="1046194"/>
                </a:lnTo>
                <a:lnTo>
                  <a:pt x="493672" y="1046518"/>
                </a:lnTo>
                <a:lnTo>
                  <a:pt x="493672" y="1047095"/>
                </a:lnTo>
                <a:lnTo>
                  <a:pt x="493996" y="1047419"/>
                </a:lnTo>
                <a:lnTo>
                  <a:pt x="493888" y="1047708"/>
                </a:lnTo>
                <a:lnTo>
                  <a:pt x="494177" y="1047996"/>
                </a:lnTo>
                <a:lnTo>
                  <a:pt x="494177" y="1048609"/>
                </a:lnTo>
                <a:lnTo>
                  <a:pt x="494790" y="1049293"/>
                </a:lnTo>
                <a:lnTo>
                  <a:pt x="494790" y="1049798"/>
                </a:lnTo>
                <a:lnTo>
                  <a:pt x="495078" y="1050194"/>
                </a:lnTo>
                <a:lnTo>
                  <a:pt x="495078" y="1050807"/>
                </a:lnTo>
                <a:lnTo>
                  <a:pt x="495403" y="1051095"/>
                </a:lnTo>
                <a:lnTo>
                  <a:pt x="495403" y="1051384"/>
                </a:lnTo>
                <a:lnTo>
                  <a:pt x="495691" y="1051708"/>
                </a:lnTo>
                <a:lnTo>
                  <a:pt x="495583" y="1052285"/>
                </a:lnTo>
                <a:lnTo>
                  <a:pt x="495907" y="1052609"/>
                </a:lnTo>
                <a:lnTo>
                  <a:pt x="495907" y="1052970"/>
                </a:lnTo>
                <a:lnTo>
                  <a:pt x="496196" y="1053258"/>
                </a:lnTo>
                <a:lnTo>
                  <a:pt x="496196" y="1053582"/>
                </a:lnTo>
                <a:lnTo>
                  <a:pt x="496484" y="1053871"/>
                </a:lnTo>
                <a:lnTo>
                  <a:pt x="496484" y="1054159"/>
                </a:lnTo>
                <a:lnTo>
                  <a:pt x="497097" y="1054772"/>
                </a:lnTo>
                <a:lnTo>
                  <a:pt x="497097" y="1055060"/>
                </a:lnTo>
                <a:lnTo>
                  <a:pt x="497386" y="1055384"/>
                </a:lnTo>
                <a:lnTo>
                  <a:pt x="497386" y="1055673"/>
                </a:lnTo>
                <a:lnTo>
                  <a:pt x="497710" y="1055961"/>
                </a:lnTo>
                <a:lnTo>
                  <a:pt x="497710" y="1056574"/>
                </a:lnTo>
                <a:lnTo>
                  <a:pt x="497818" y="1056754"/>
                </a:lnTo>
                <a:lnTo>
                  <a:pt x="497999" y="1056574"/>
                </a:lnTo>
                <a:lnTo>
                  <a:pt x="497999" y="1055961"/>
                </a:lnTo>
                <a:lnTo>
                  <a:pt x="498287" y="1055781"/>
                </a:lnTo>
                <a:lnTo>
                  <a:pt x="498395" y="1054880"/>
                </a:lnTo>
                <a:lnTo>
                  <a:pt x="499405" y="1053979"/>
                </a:lnTo>
                <a:lnTo>
                  <a:pt x="499405" y="1053366"/>
                </a:lnTo>
                <a:lnTo>
                  <a:pt x="499080" y="1053078"/>
                </a:lnTo>
                <a:lnTo>
                  <a:pt x="499080" y="1052465"/>
                </a:lnTo>
                <a:lnTo>
                  <a:pt x="498792" y="1052177"/>
                </a:lnTo>
                <a:lnTo>
                  <a:pt x="498900" y="1051564"/>
                </a:lnTo>
                <a:lnTo>
                  <a:pt x="498576" y="1051276"/>
                </a:lnTo>
                <a:lnTo>
                  <a:pt x="498576" y="1050663"/>
                </a:lnTo>
                <a:lnTo>
                  <a:pt x="498287" y="1050375"/>
                </a:lnTo>
                <a:lnTo>
                  <a:pt x="498287" y="1049762"/>
                </a:lnTo>
                <a:lnTo>
                  <a:pt x="497999" y="1049474"/>
                </a:lnTo>
                <a:lnTo>
                  <a:pt x="497999" y="1048897"/>
                </a:lnTo>
                <a:lnTo>
                  <a:pt x="497674" y="1048573"/>
                </a:lnTo>
                <a:lnTo>
                  <a:pt x="497674" y="1048284"/>
                </a:lnTo>
                <a:lnTo>
                  <a:pt x="497386" y="1047996"/>
                </a:lnTo>
                <a:lnTo>
                  <a:pt x="497494" y="1047383"/>
                </a:lnTo>
                <a:lnTo>
                  <a:pt x="496881" y="1046771"/>
                </a:lnTo>
                <a:lnTo>
                  <a:pt x="496881" y="1045293"/>
                </a:lnTo>
                <a:lnTo>
                  <a:pt x="495979" y="1044392"/>
                </a:lnTo>
                <a:lnTo>
                  <a:pt x="495979" y="1043779"/>
                </a:lnTo>
                <a:lnTo>
                  <a:pt x="495691" y="1043491"/>
                </a:lnTo>
                <a:lnTo>
                  <a:pt x="495763" y="1042806"/>
                </a:lnTo>
                <a:lnTo>
                  <a:pt x="494177" y="1041292"/>
                </a:lnTo>
                <a:lnTo>
                  <a:pt x="494285" y="1041004"/>
                </a:lnTo>
                <a:lnTo>
                  <a:pt x="493996" y="1040680"/>
                </a:lnTo>
                <a:lnTo>
                  <a:pt x="493996" y="1039202"/>
                </a:lnTo>
                <a:lnTo>
                  <a:pt x="493672" y="1038914"/>
                </a:lnTo>
                <a:lnTo>
                  <a:pt x="493672" y="1038589"/>
                </a:lnTo>
                <a:lnTo>
                  <a:pt x="493383" y="1038301"/>
                </a:lnTo>
                <a:lnTo>
                  <a:pt x="493383" y="1038013"/>
                </a:lnTo>
                <a:lnTo>
                  <a:pt x="491797" y="1036319"/>
                </a:lnTo>
                <a:lnTo>
                  <a:pt x="491472" y="1036319"/>
                </a:lnTo>
                <a:lnTo>
                  <a:pt x="490895" y="1035598"/>
                </a:lnTo>
                <a:lnTo>
                  <a:pt x="490174" y="1035598"/>
                </a:lnTo>
                <a:lnTo>
                  <a:pt x="489886" y="1035310"/>
                </a:lnTo>
                <a:lnTo>
                  <a:pt x="488696" y="1035202"/>
                </a:lnTo>
                <a:lnTo>
                  <a:pt x="488371" y="1034913"/>
                </a:lnTo>
                <a:lnTo>
                  <a:pt x="487686" y="1034913"/>
                </a:lnTo>
                <a:lnTo>
                  <a:pt x="486965" y="1034120"/>
                </a:lnTo>
                <a:lnTo>
                  <a:pt x="486965" y="1033616"/>
                </a:lnTo>
                <a:lnTo>
                  <a:pt x="486676" y="1033219"/>
                </a:lnTo>
                <a:lnTo>
                  <a:pt x="486785" y="1031706"/>
                </a:lnTo>
                <a:lnTo>
                  <a:pt x="485883" y="1030805"/>
                </a:lnTo>
                <a:lnTo>
                  <a:pt x="485883" y="1030516"/>
                </a:lnTo>
                <a:lnTo>
                  <a:pt x="485270" y="1029940"/>
                </a:lnTo>
                <a:lnTo>
                  <a:pt x="485270" y="1029615"/>
                </a:lnTo>
                <a:lnTo>
                  <a:pt x="485090" y="1029435"/>
                </a:lnTo>
                <a:lnTo>
                  <a:pt x="484801" y="1029435"/>
                </a:lnTo>
                <a:lnTo>
                  <a:pt x="484188" y="1028823"/>
                </a:lnTo>
                <a:lnTo>
                  <a:pt x="483575" y="1028823"/>
                </a:lnTo>
                <a:lnTo>
                  <a:pt x="483179" y="1029039"/>
                </a:lnTo>
                <a:lnTo>
                  <a:pt x="482890" y="1029039"/>
                </a:lnTo>
                <a:lnTo>
                  <a:pt x="481881" y="1029904"/>
                </a:lnTo>
                <a:lnTo>
                  <a:pt x="481196" y="1029111"/>
                </a:lnTo>
                <a:lnTo>
                  <a:pt x="481196" y="1028210"/>
                </a:lnTo>
                <a:lnTo>
                  <a:pt x="480907" y="1027922"/>
                </a:lnTo>
                <a:lnTo>
                  <a:pt x="480907" y="1027633"/>
                </a:lnTo>
                <a:lnTo>
                  <a:pt x="481304" y="1027345"/>
                </a:lnTo>
                <a:lnTo>
                  <a:pt x="481304" y="1026732"/>
                </a:lnTo>
                <a:lnTo>
                  <a:pt x="481196" y="1026624"/>
                </a:lnTo>
                <a:lnTo>
                  <a:pt x="480511" y="1026516"/>
                </a:lnTo>
                <a:lnTo>
                  <a:pt x="480078" y="1026119"/>
                </a:lnTo>
                <a:lnTo>
                  <a:pt x="480078" y="1025831"/>
                </a:lnTo>
                <a:lnTo>
                  <a:pt x="478996" y="1024750"/>
                </a:lnTo>
                <a:lnTo>
                  <a:pt x="478708" y="1024750"/>
                </a:lnTo>
                <a:lnTo>
                  <a:pt x="478095" y="1024029"/>
                </a:lnTo>
                <a:lnTo>
                  <a:pt x="477806" y="1024029"/>
                </a:lnTo>
                <a:lnTo>
                  <a:pt x="477482" y="1023741"/>
                </a:lnTo>
                <a:lnTo>
                  <a:pt x="477193" y="1023741"/>
                </a:lnTo>
                <a:lnTo>
                  <a:pt x="475787" y="1022335"/>
                </a:lnTo>
                <a:lnTo>
                  <a:pt x="475787" y="1022047"/>
                </a:lnTo>
                <a:lnTo>
                  <a:pt x="473696" y="1019848"/>
                </a:lnTo>
                <a:lnTo>
                  <a:pt x="473696" y="1019560"/>
                </a:lnTo>
                <a:lnTo>
                  <a:pt x="473623" y="1019452"/>
                </a:lnTo>
                <a:lnTo>
                  <a:pt x="473010" y="1019344"/>
                </a:lnTo>
                <a:lnTo>
                  <a:pt x="472614" y="1019056"/>
                </a:lnTo>
                <a:lnTo>
                  <a:pt x="472001" y="1019056"/>
                </a:lnTo>
                <a:lnTo>
                  <a:pt x="471929" y="1018947"/>
                </a:lnTo>
                <a:lnTo>
                  <a:pt x="471929" y="1018551"/>
                </a:lnTo>
                <a:lnTo>
                  <a:pt x="471424" y="1018155"/>
                </a:lnTo>
                <a:lnTo>
                  <a:pt x="471135" y="1018155"/>
                </a:lnTo>
                <a:lnTo>
                  <a:pt x="471027" y="1017938"/>
                </a:lnTo>
                <a:lnTo>
                  <a:pt x="471027" y="1017037"/>
                </a:lnTo>
                <a:lnTo>
                  <a:pt x="471532" y="1016641"/>
                </a:lnTo>
                <a:lnTo>
                  <a:pt x="471821" y="1016641"/>
                </a:lnTo>
                <a:lnTo>
                  <a:pt x="472109" y="1016353"/>
                </a:lnTo>
                <a:lnTo>
                  <a:pt x="472830" y="1016461"/>
                </a:lnTo>
                <a:lnTo>
                  <a:pt x="473119" y="1016172"/>
                </a:lnTo>
                <a:lnTo>
                  <a:pt x="475030" y="1016244"/>
                </a:lnTo>
                <a:lnTo>
                  <a:pt x="475318" y="1015956"/>
                </a:lnTo>
                <a:lnTo>
                  <a:pt x="476003" y="1015956"/>
                </a:lnTo>
                <a:lnTo>
                  <a:pt x="476111" y="1015848"/>
                </a:lnTo>
                <a:lnTo>
                  <a:pt x="476220" y="1014659"/>
                </a:lnTo>
                <a:lnTo>
                  <a:pt x="475895" y="1014370"/>
                </a:lnTo>
                <a:lnTo>
                  <a:pt x="475895" y="1013758"/>
                </a:lnTo>
                <a:lnTo>
                  <a:pt x="476111" y="1013650"/>
                </a:lnTo>
                <a:lnTo>
                  <a:pt x="476724" y="1013650"/>
                </a:lnTo>
                <a:lnTo>
                  <a:pt x="477013" y="1013974"/>
                </a:lnTo>
                <a:lnTo>
                  <a:pt x="477590" y="1013974"/>
                </a:lnTo>
                <a:lnTo>
                  <a:pt x="478599" y="1013181"/>
                </a:lnTo>
                <a:lnTo>
                  <a:pt x="478924" y="1013181"/>
                </a:lnTo>
                <a:lnTo>
                  <a:pt x="479789" y="1012460"/>
                </a:lnTo>
                <a:lnTo>
                  <a:pt x="479789" y="1012172"/>
                </a:lnTo>
                <a:lnTo>
                  <a:pt x="479501" y="1011884"/>
                </a:lnTo>
                <a:lnTo>
                  <a:pt x="479501" y="1011559"/>
                </a:lnTo>
                <a:lnTo>
                  <a:pt x="479789" y="1011271"/>
                </a:lnTo>
                <a:lnTo>
                  <a:pt x="479789" y="1010658"/>
                </a:lnTo>
                <a:lnTo>
                  <a:pt x="480186" y="1010370"/>
                </a:lnTo>
                <a:lnTo>
                  <a:pt x="480186" y="1009757"/>
                </a:lnTo>
                <a:lnTo>
                  <a:pt x="480511" y="1009577"/>
                </a:lnTo>
                <a:lnTo>
                  <a:pt x="480511" y="1008964"/>
                </a:lnTo>
                <a:lnTo>
                  <a:pt x="480186" y="1008568"/>
                </a:lnTo>
                <a:lnTo>
                  <a:pt x="480294" y="1008280"/>
                </a:lnTo>
                <a:lnTo>
                  <a:pt x="480114" y="1008171"/>
                </a:lnTo>
                <a:lnTo>
                  <a:pt x="479898" y="1008280"/>
                </a:lnTo>
                <a:lnTo>
                  <a:pt x="479898" y="1008568"/>
                </a:lnTo>
                <a:lnTo>
                  <a:pt x="479609" y="1008856"/>
                </a:lnTo>
                <a:lnTo>
                  <a:pt x="479609" y="1009181"/>
                </a:lnTo>
                <a:lnTo>
                  <a:pt x="479285" y="1009469"/>
                </a:lnTo>
                <a:lnTo>
                  <a:pt x="479212" y="1010370"/>
                </a:lnTo>
                <a:lnTo>
                  <a:pt x="478888" y="1010658"/>
                </a:lnTo>
                <a:lnTo>
                  <a:pt x="478888" y="1010983"/>
                </a:lnTo>
                <a:lnTo>
                  <a:pt x="478419" y="1011379"/>
                </a:lnTo>
                <a:lnTo>
                  <a:pt x="477806" y="1011379"/>
                </a:lnTo>
                <a:lnTo>
                  <a:pt x="477518" y="1010983"/>
                </a:lnTo>
                <a:lnTo>
                  <a:pt x="476797" y="1010983"/>
                </a:lnTo>
                <a:lnTo>
                  <a:pt x="476724" y="1010874"/>
                </a:lnTo>
                <a:lnTo>
                  <a:pt x="476724" y="1010586"/>
                </a:lnTo>
                <a:lnTo>
                  <a:pt x="477013" y="1010262"/>
                </a:lnTo>
                <a:lnTo>
                  <a:pt x="477013" y="1009973"/>
                </a:lnTo>
                <a:lnTo>
                  <a:pt x="476724" y="1009685"/>
                </a:lnTo>
                <a:lnTo>
                  <a:pt x="476724" y="1009361"/>
                </a:lnTo>
                <a:lnTo>
                  <a:pt x="477085" y="1009072"/>
                </a:lnTo>
                <a:lnTo>
                  <a:pt x="477085" y="1008784"/>
                </a:lnTo>
                <a:lnTo>
                  <a:pt x="477410" y="1008460"/>
                </a:lnTo>
                <a:lnTo>
                  <a:pt x="477518" y="1007270"/>
                </a:lnTo>
                <a:lnTo>
                  <a:pt x="477013" y="1006874"/>
                </a:lnTo>
                <a:lnTo>
                  <a:pt x="474525" y="1006694"/>
                </a:lnTo>
                <a:lnTo>
                  <a:pt x="474200" y="1006369"/>
                </a:lnTo>
                <a:lnTo>
                  <a:pt x="472037" y="1006261"/>
                </a:lnTo>
                <a:lnTo>
                  <a:pt x="471712" y="1005973"/>
                </a:lnTo>
                <a:lnTo>
                  <a:pt x="471424" y="1005973"/>
                </a:lnTo>
                <a:lnTo>
                  <a:pt x="470919" y="1005468"/>
                </a:lnTo>
                <a:lnTo>
                  <a:pt x="470919" y="1005180"/>
                </a:lnTo>
                <a:lnTo>
                  <a:pt x="470522" y="1004784"/>
                </a:lnTo>
                <a:lnTo>
                  <a:pt x="468936" y="1004675"/>
                </a:lnTo>
                <a:lnTo>
                  <a:pt x="467926" y="1003594"/>
                </a:lnTo>
                <a:lnTo>
                  <a:pt x="467926" y="1002405"/>
                </a:lnTo>
                <a:lnTo>
                  <a:pt x="467638" y="1002081"/>
                </a:lnTo>
                <a:lnTo>
                  <a:pt x="467638" y="1001792"/>
                </a:lnTo>
                <a:lnTo>
                  <a:pt x="467241" y="1001288"/>
                </a:lnTo>
                <a:lnTo>
                  <a:pt x="466953" y="1001288"/>
                </a:lnTo>
                <a:lnTo>
                  <a:pt x="466628" y="1000999"/>
                </a:lnTo>
                <a:lnTo>
                  <a:pt x="465943" y="1000999"/>
                </a:lnTo>
                <a:lnTo>
                  <a:pt x="465619" y="1000711"/>
                </a:lnTo>
                <a:lnTo>
                  <a:pt x="465042" y="1000603"/>
                </a:lnTo>
                <a:lnTo>
                  <a:pt x="464717" y="1000279"/>
                </a:lnTo>
                <a:lnTo>
                  <a:pt x="464429" y="1000279"/>
                </a:lnTo>
                <a:lnTo>
                  <a:pt x="464140" y="999990"/>
                </a:lnTo>
                <a:lnTo>
                  <a:pt x="463419" y="999990"/>
                </a:lnTo>
                <a:lnTo>
                  <a:pt x="463131" y="999702"/>
                </a:lnTo>
                <a:lnTo>
                  <a:pt x="461328" y="999594"/>
                </a:lnTo>
                <a:lnTo>
                  <a:pt x="461039" y="999197"/>
                </a:lnTo>
                <a:lnTo>
                  <a:pt x="460643" y="999197"/>
                </a:lnTo>
                <a:lnTo>
                  <a:pt x="460318" y="998909"/>
                </a:lnTo>
                <a:lnTo>
                  <a:pt x="460030" y="998909"/>
                </a:lnTo>
                <a:lnTo>
                  <a:pt x="459741" y="998585"/>
                </a:lnTo>
                <a:lnTo>
                  <a:pt x="456640" y="998404"/>
                </a:lnTo>
                <a:lnTo>
                  <a:pt x="456352" y="998116"/>
                </a:lnTo>
                <a:lnTo>
                  <a:pt x="455630" y="998116"/>
                </a:lnTo>
                <a:lnTo>
                  <a:pt x="454945" y="997287"/>
                </a:lnTo>
                <a:lnTo>
                  <a:pt x="455234" y="996999"/>
                </a:lnTo>
                <a:lnTo>
                  <a:pt x="455234" y="996422"/>
                </a:lnTo>
                <a:lnTo>
                  <a:pt x="455955" y="995918"/>
                </a:lnTo>
                <a:lnTo>
                  <a:pt x="455955" y="995593"/>
                </a:lnTo>
                <a:lnTo>
                  <a:pt x="456352" y="995305"/>
                </a:lnTo>
                <a:lnTo>
                  <a:pt x="456352" y="995017"/>
                </a:lnTo>
                <a:lnTo>
                  <a:pt x="456027" y="994692"/>
                </a:lnTo>
                <a:lnTo>
                  <a:pt x="456027" y="994404"/>
                </a:lnTo>
                <a:lnTo>
                  <a:pt x="455450" y="993827"/>
                </a:lnTo>
                <a:lnTo>
                  <a:pt x="455450" y="993503"/>
                </a:lnTo>
                <a:lnTo>
                  <a:pt x="454332" y="992422"/>
                </a:lnTo>
                <a:lnTo>
                  <a:pt x="454044" y="992422"/>
                </a:lnTo>
                <a:lnTo>
                  <a:pt x="453936" y="992206"/>
                </a:lnTo>
                <a:lnTo>
                  <a:pt x="453936" y="991917"/>
                </a:lnTo>
                <a:lnTo>
                  <a:pt x="453647" y="991629"/>
                </a:lnTo>
                <a:lnTo>
                  <a:pt x="453647" y="991016"/>
                </a:lnTo>
                <a:lnTo>
                  <a:pt x="453323" y="990728"/>
                </a:lnTo>
                <a:lnTo>
                  <a:pt x="453323" y="990404"/>
                </a:lnTo>
                <a:lnTo>
                  <a:pt x="453034" y="990115"/>
                </a:lnTo>
                <a:lnTo>
                  <a:pt x="452926" y="989935"/>
                </a:lnTo>
                <a:lnTo>
                  <a:pt x="452241" y="989935"/>
                </a:lnTo>
                <a:lnTo>
                  <a:pt x="452133" y="989827"/>
                </a:lnTo>
                <a:lnTo>
                  <a:pt x="452241" y="987737"/>
                </a:lnTo>
                <a:lnTo>
                  <a:pt x="452025" y="987520"/>
                </a:lnTo>
                <a:lnTo>
                  <a:pt x="450835" y="987412"/>
                </a:lnTo>
                <a:lnTo>
                  <a:pt x="450546" y="987737"/>
                </a:lnTo>
                <a:lnTo>
                  <a:pt x="449861" y="987737"/>
                </a:lnTo>
                <a:lnTo>
                  <a:pt x="449537" y="988025"/>
                </a:lnTo>
                <a:lnTo>
                  <a:pt x="447950" y="987917"/>
                </a:lnTo>
                <a:lnTo>
                  <a:pt x="447662" y="987628"/>
                </a:lnTo>
                <a:lnTo>
                  <a:pt x="447337" y="987628"/>
                </a:lnTo>
                <a:lnTo>
                  <a:pt x="447157" y="987448"/>
                </a:lnTo>
                <a:lnTo>
                  <a:pt x="447229" y="987124"/>
                </a:lnTo>
                <a:lnTo>
                  <a:pt x="447842" y="986619"/>
                </a:lnTo>
                <a:lnTo>
                  <a:pt x="447842" y="986331"/>
                </a:lnTo>
                <a:lnTo>
                  <a:pt x="448239" y="986043"/>
                </a:lnTo>
                <a:lnTo>
                  <a:pt x="448239" y="985430"/>
                </a:lnTo>
                <a:lnTo>
                  <a:pt x="448527" y="985142"/>
                </a:lnTo>
                <a:lnTo>
                  <a:pt x="448743" y="982727"/>
                </a:lnTo>
                <a:lnTo>
                  <a:pt x="448455" y="982439"/>
                </a:lnTo>
                <a:lnTo>
                  <a:pt x="448455" y="982150"/>
                </a:lnTo>
                <a:lnTo>
                  <a:pt x="447842" y="981538"/>
                </a:lnTo>
                <a:lnTo>
                  <a:pt x="447842" y="981249"/>
                </a:lnTo>
                <a:lnTo>
                  <a:pt x="446652" y="980060"/>
                </a:lnTo>
                <a:lnTo>
                  <a:pt x="446652" y="979736"/>
                </a:lnTo>
                <a:lnTo>
                  <a:pt x="445642" y="978654"/>
                </a:lnTo>
                <a:lnTo>
                  <a:pt x="444633" y="978546"/>
                </a:lnTo>
                <a:lnTo>
                  <a:pt x="444561" y="978763"/>
                </a:lnTo>
                <a:lnTo>
                  <a:pt x="444452" y="978943"/>
                </a:lnTo>
                <a:lnTo>
                  <a:pt x="444344" y="979159"/>
                </a:lnTo>
                <a:lnTo>
                  <a:pt x="444056" y="979159"/>
                </a:lnTo>
                <a:lnTo>
                  <a:pt x="443659" y="979447"/>
                </a:lnTo>
                <a:lnTo>
                  <a:pt x="441748" y="979339"/>
                </a:lnTo>
                <a:lnTo>
                  <a:pt x="441460" y="978943"/>
                </a:lnTo>
                <a:lnTo>
                  <a:pt x="440847" y="978943"/>
                </a:lnTo>
                <a:lnTo>
                  <a:pt x="440558" y="978654"/>
                </a:lnTo>
                <a:lnTo>
                  <a:pt x="440270" y="978654"/>
                </a:lnTo>
                <a:lnTo>
                  <a:pt x="440053" y="978438"/>
                </a:lnTo>
                <a:lnTo>
                  <a:pt x="440161" y="978150"/>
                </a:lnTo>
                <a:lnTo>
                  <a:pt x="439945" y="978042"/>
                </a:lnTo>
                <a:lnTo>
                  <a:pt x="438070" y="977970"/>
                </a:lnTo>
                <a:lnTo>
                  <a:pt x="437962" y="977753"/>
                </a:lnTo>
                <a:lnTo>
                  <a:pt x="437962" y="977465"/>
                </a:lnTo>
                <a:lnTo>
                  <a:pt x="437782" y="977357"/>
                </a:lnTo>
                <a:lnTo>
                  <a:pt x="437169" y="977357"/>
                </a:lnTo>
                <a:lnTo>
                  <a:pt x="436880" y="977537"/>
                </a:lnTo>
                <a:lnTo>
                  <a:pt x="436484" y="977537"/>
                </a:lnTo>
                <a:lnTo>
                  <a:pt x="436159" y="977862"/>
                </a:lnTo>
                <a:lnTo>
                  <a:pt x="435546" y="977862"/>
                </a:lnTo>
                <a:lnTo>
                  <a:pt x="435366" y="977645"/>
                </a:lnTo>
                <a:lnTo>
                  <a:pt x="435474" y="977069"/>
                </a:lnTo>
                <a:lnTo>
                  <a:pt x="435762" y="976744"/>
                </a:lnTo>
                <a:lnTo>
                  <a:pt x="434861" y="975843"/>
                </a:lnTo>
                <a:lnTo>
                  <a:pt x="434969" y="974654"/>
                </a:lnTo>
                <a:lnTo>
                  <a:pt x="435258" y="974366"/>
                </a:lnTo>
                <a:lnTo>
                  <a:pt x="435258" y="973753"/>
                </a:lnTo>
                <a:lnTo>
                  <a:pt x="435762" y="973356"/>
                </a:lnTo>
                <a:lnTo>
                  <a:pt x="436087" y="973356"/>
                </a:lnTo>
                <a:lnTo>
                  <a:pt x="436375" y="973681"/>
                </a:lnTo>
                <a:lnTo>
                  <a:pt x="436880" y="973284"/>
                </a:lnTo>
                <a:lnTo>
                  <a:pt x="436952" y="972960"/>
                </a:lnTo>
                <a:lnTo>
                  <a:pt x="436772" y="972888"/>
                </a:lnTo>
                <a:lnTo>
                  <a:pt x="436448" y="972888"/>
                </a:lnTo>
                <a:lnTo>
                  <a:pt x="436267" y="972672"/>
                </a:lnTo>
                <a:lnTo>
                  <a:pt x="436375" y="972383"/>
                </a:lnTo>
                <a:lnTo>
                  <a:pt x="436051" y="972059"/>
                </a:lnTo>
                <a:lnTo>
                  <a:pt x="436051" y="971771"/>
                </a:lnTo>
                <a:lnTo>
                  <a:pt x="436375" y="971482"/>
                </a:lnTo>
                <a:lnTo>
                  <a:pt x="436375" y="971158"/>
                </a:lnTo>
                <a:lnTo>
                  <a:pt x="437060" y="970581"/>
                </a:lnTo>
                <a:lnTo>
                  <a:pt x="434753" y="968275"/>
                </a:lnTo>
                <a:lnTo>
                  <a:pt x="433887" y="968275"/>
                </a:lnTo>
                <a:lnTo>
                  <a:pt x="433563" y="967878"/>
                </a:lnTo>
                <a:lnTo>
                  <a:pt x="433274" y="967878"/>
                </a:lnTo>
                <a:lnTo>
                  <a:pt x="432950" y="967590"/>
                </a:lnTo>
                <a:lnTo>
                  <a:pt x="432553" y="967590"/>
                </a:lnTo>
                <a:lnTo>
                  <a:pt x="432265" y="967266"/>
                </a:lnTo>
                <a:lnTo>
                  <a:pt x="431976" y="967266"/>
                </a:lnTo>
                <a:lnTo>
                  <a:pt x="431580" y="966797"/>
                </a:lnTo>
                <a:lnTo>
                  <a:pt x="431580" y="966473"/>
                </a:lnTo>
                <a:lnTo>
                  <a:pt x="431255" y="966184"/>
                </a:lnTo>
                <a:lnTo>
                  <a:pt x="431255" y="965572"/>
                </a:lnTo>
                <a:lnTo>
                  <a:pt x="430678" y="964995"/>
                </a:lnTo>
                <a:lnTo>
                  <a:pt x="430786" y="964382"/>
                </a:lnTo>
                <a:lnTo>
                  <a:pt x="430462" y="964094"/>
                </a:lnTo>
                <a:lnTo>
                  <a:pt x="430462" y="963770"/>
                </a:lnTo>
                <a:lnTo>
                  <a:pt x="430282" y="963590"/>
                </a:lnTo>
                <a:lnTo>
                  <a:pt x="429957" y="963878"/>
                </a:lnTo>
                <a:lnTo>
                  <a:pt x="429560" y="963373"/>
                </a:lnTo>
                <a:lnTo>
                  <a:pt x="429560" y="962797"/>
                </a:lnTo>
                <a:lnTo>
                  <a:pt x="429272" y="962472"/>
                </a:lnTo>
                <a:lnTo>
                  <a:pt x="429272" y="961896"/>
                </a:lnTo>
                <a:lnTo>
                  <a:pt x="429560" y="961679"/>
                </a:lnTo>
                <a:lnTo>
                  <a:pt x="429669" y="961283"/>
                </a:lnTo>
                <a:lnTo>
                  <a:pt x="430065" y="960887"/>
                </a:lnTo>
                <a:lnTo>
                  <a:pt x="430462" y="960995"/>
                </a:lnTo>
                <a:lnTo>
                  <a:pt x="430786" y="960706"/>
                </a:lnTo>
                <a:lnTo>
                  <a:pt x="431075" y="960706"/>
                </a:lnTo>
                <a:lnTo>
                  <a:pt x="431255" y="960490"/>
                </a:lnTo>
                <a:lnTo>
                  <a:pt x="431255" y="959697"/>
                </a:lnTo>
                <a:lnTo>
                  <a:pt x="431183" y="959517"/>
                </a:lnTo>
                <a:lnTo>
                  <a:pt x="430462" y="959517"/>
                </a:lnTo>
                <a:lnTo>
                  <a:pt x="430065" y="959012"/>
                </a:lnTo>
                <a:lnTo>
                  <a:pt x="430065" y="958111"/>
                </a:lnTo>
                <a:lnTo>
                  <a:pt x="430786" y="957499"/>
                </a:lnTo>
                <a:lnTo>
                  <a:pt x="430786" y="957210"/>
                </a:lnTo>
                <a:lnTo>
                  <a:pt x="431183" y="956994"/>
                </a:lnTo>
                <a:lnTo>
                  <a:pt x="431183" y="956418"/>
                </a:lnTo>
                <a:lnTo>
                  <a:pt x="431471" y="956129"/>
                </a:lnTo>
                <a:lnTo>
                  <a:pt x="431580" y="955228"/>
                </a:lnTo>
                <a:lnTo>
                  <a:pt x="431868" y="954904"/>
                </a:lnTo>
                <a:lnTo>
                  <a:pt x="431868" y="954327"/>
                </a:lnTo>
                <a:lnTo>
                  <a:pt x="432373" y="953931"/>
                </a:lnTo>
                <a:lnTo>
                  <a:pt x="432661" y="954219"/>
                </a:lnTo>
                <a:lnTo>
                  <a:pt x="433274" y="954219"/>
                </a:lnTo>
                <a:lnTo>
                  <a:pt x="433563" y="954616"/>
                </a:lnTo>
                <a:lnTo>
                  <a:pt x="433779" y="954399"/>
                </a:lnTo>
                <a:lnTo>
                  <a:pt x="433779" y="954111"/>
                </a:lnTo>
                <a:lnTo>
                  <a:pt x="433166" y="953534"/>
                </a:lnTo>
                <a:lnTo>
                  <a:pt x="433274" y="952633"/>
                </a:lnTo>
                <a:lnTo>
                  <a:pt x="433563" y="952309"/>
                </a:lnTo>
                <a:lnTo>
                  <a:pt x="433563" y="951732"/>
                </a:lnTo>
                <a:lnTo>
                  <a:pt x="433743" y="951624"/>
                </a:lnTo>
                <a:lnTo>
                  <a:pt x="434068" y="951624"/>
                </a:lnTo>
                <a:lnTo>
                  <a:pt x="434356" y="951336"/>
                </a:lnTo>
                <a:lnTo>
                  <a:pt x="436267" y="951408"/>
                </a:lnTo>
                <a:lnTo>
                  <a:pt x="436772" y="951912"/>
                </a:lnTo>
                <a:lnTo>
                  <a:pt x="436664" y="952237"/>
                </a:lnTo>
                <a:lnTo>
                  <a:pt x="437169" y="952705"/>
                </a:lnTo>
                <a:lnTo>
                  <a:pt x="438034" y="952705"/>
                </a:lnTo>
                <a:lnTo>
                  <a:pt x="439837" y="954616"/>
                </a:lnTo>
                <a:lnTo>
                  <a:pt x="440125" y="954616"/>
                </a:lnTo>
                <a:lnTo>
                  <a:pt x="440630" y="955120"/>
                </a:lnTo>
                <a:lnTo>
                  <a:pt x="440630" y="955697"/>
                </a:lnTo>
                <a:lnTo>
                  <a:pt x="440847" y="956021"/>
                </a:lnTo>
                <a:lnTo>
                  <a:pt x="440847" y="956309"/>
                </a:lnTo>
                <a:lnTo>
                  <a:pt x="441640" y="957102"/>
                </a:lnTo>
                <a:lnTo>
                  <a:pt x="441928" y="957102"/>
                </a:lnTo>
                <a:lnTo>
                  <a:pt x="443226" y="958508"/>
                </a:lnTo>
                <a:lnTo>
                  <a:pt x="443226" y="958796"/>
                </a:lnTo>
                <a:lnTo>
                  <a:pt x="443443" y="958904"/>
                </a:lnTo>
                <a:lnTo>
                  <a:pt x="443731" y="958724"/>
                </a:lnTo>
                <a:lnTo>
                  <a:pt x="444308" y="958724"/>
                </a:lnTo>
                <a:lnTo>
                  <a:pt x="444525" y="958904"/>
                </a:lnTo>
                <a:lnTo>
                  <a:pt x="444236" y="959121"/>
                </a:lnTo>
                <a:lnTo>
                  <a:pt x="444128" y="960598"/>
                </a:lnTo>
                <a:lnTo>
                  <a:pt x="444741" y="961211"/>
                </a:lnTo>
                <a:lnTo>
                  <a:pt x="444741" y="961499"/>
                </a:lnTo>
                <a:lnTo>
                  <a:pt x="445029" y="961788"/>
                </a:lnTo>
                <a:lnTo>
                  <a:pt x="445029" y="962112"/>
                </a:lnTo>
                <a:lnTo>
                  <a:pt x="445138" y="962292"/>
                </a:lnTo>
                <a:lnTo>
                  <a:pt x="445426" y="962292"/>
                </a:lnTo>
                <a:lnTo>
                  <a:pt x="445823" y="962004"/>
                </a:lnTo>
                <a:lnTo>
                  <a:pt x="446111" y="962004"/>
                </a:lnTo>
                <a:lnTo>
                  <a:pt x="446219" y="962184"/>
                </a:lnTo>
                <a:lnTo>
                  <a:pt x="446219" y="962797"/>
                </a:lnTo>
                <a:lnTo>
                  <a:pt x="446508" y="963085"/>
                </a:lnTo>
                <a:lnTo>
                  <a:pt x="446436" y="963986"/>
                </a:lnTo>
                <a:lnTo>
                  <a:pt x="446724" y="964274"/>
                </a:lnTo>
                <a:lnTo>
                  <a:pt x="446724" y="966076"/>
                </a:lnTo>
                <a:lnTo>
                  <a:pt x="447013" y="966365"/>
                </a:lnTo>
                <a:lnTo>
                  <a:pt x="447013" y="966689"/>
                </a:lnTo>
                <a:lnTo>
                  <a:pt x="447337" y="966977"/>
                </a:lnTo>
                <a:lnTo>
                  <a:pt x="447229" y="967590"/>
                </a:lnTo>
                <a:lnTo>
                  <a:pt x="448130" y="968491"/>
                </a:lnTo>
                <a:lnTo>
                  <a:pt x="448130" y="968779"/>
                </a:lnTo>
                <a:lnTo>
                  <a:pt x="448239" y="968960"/>
                </a:lnTo>
                <a:lnTo>
                  <a:pt x="448419" y="968779"/>
                </a:lnTo>
                <a:lnTo>
                  <a:pt x="448527" y="967662"/>
                </a:lnTo>
                <a:lnTo>
                  <a:pt x="448202" y="967374"/>
                </a:lnTo>
                <a:lnTo>
                  <a:pt x="448311" y="964094"/>
                </a:lnTo>
                <a:lnTo>
                  <a:pt x="448996" y="963481"/>
                </a:lnTo>
                <a:lnTo>
                  <a:pt x="449104" y="962004"/>
                </a:lnTo>
                <a:lnTo>
                  <a:pt x="449501" y="961607"/>
                </a:lnTo>
                <a:lnTo>
                  <a:pt x="449897" y="961607"/>
                </a:lnTo>
                <a:lnTo>
                  <a:pt x="450005" y="961788"/>
                </a:lnTo>
                <a:lnTo>
                  <a:pt x="450005" y="962112"/>
                </a:lnTo>
                <a:lnTo>
                  <a:pt x="450114" y="962184"/>
                </a:lnTo>
                <a:lnTo>
                  <a:pt x="450799" y="962292"/>
                </a:lnTo>
                <a:lnTo>
                  <a:pt x="451087" y="962580"/>
                </a:lnTo>
                <a:lnTo>
                  <a:pt x="451592" y="962184"/>
                </a:lnTo>
                <a:lnTo>
                  <a:pt x="451592" y="961283"/>
                </a:lnTo>
                <a:lnTo>
                  <a:pt x="451808" y="961103"/>
                </a:lnTo>
                <a:lnTo>
                  <a:pt x="452097" y="961211"/>
                </a:lnTo>
                <a:lnTo>
                  <a:pt x="452277" y="961283"/>
                </a:lnTo>
                <a:lnTo>
                  <a:pt x="452205" y="961607"/>
                </a:lnTo>
                <a:lnTo>
                  <a:pt x="452493" y="961896"/>
                </a:lnTo>
                <a:lnTo>
                  <a:pt x="452493" y="962184"/>
                </a:lnTo>
                <a:lnTo>
                  <a:pt x="452710" y="962400"/>
                </a:lnTo>
                <a:lnTo>
                  <a:pt x="453287" y="962400"/>
                </a:lnTo>
                <a:lnTo>
                  <a:pt x="453395" y="962580"/>
                </a:lnTo>
                <a:lnTo>
                  <a:pt x="453395" y="963085"/>
                </a:lnTo>
                <a:lnTo>
                  <a:pt x="453683" y="963481"/>
                </a:lnTo>
                <a:lnTo>
                  <a:pt x="453683" y="963986"/>
                </a:lnTo>
                <a:lnTo>
                  <a:pt x="453972" y="964382"/>
                </a:lnTo>
                <a:lnTo>
                  <a:pt x="453900" y="965175"/>
                </a:lnTo>
                <a:lnTo>
                  <a:pt x="454404" y="965680"/>
                </a:lnTo>
                <a:lnTo>
                  <a:pt x="454693" y="965680"/>
                </a:lnTo>
                <a:lnTo>
                  <a:pt x="454981" y="965500"/>
                </a:lnTo>
                <a:lnTo>
                  <a:pt x="455306" y="965500"/>
                </a:lnTo>
                <a:lnTo>
                  <a:pt x="455703" y="965175"/>
                </a:lnTo>
                <a:lnTo>
                  <a:pt x="456279" y="965175"/>
                </a:lnTo>
                <a:lnTo>
                  <a:pt x="456604" y="965500"/>
                </a:lnTo>
                <a:lnTo>
                  <a:pt x="456892" y="965175"/>
                </a:lnTo>
                <a:lnTo>
                  <a:pt x="457397" y="965680"/>
                </a:lnTo>
                <a:lnTo>
                  <a:pt x="457289" y="966581"/>
                </a:lnTo>
                <a:lnTo>
                  <a:pt x="457505" y="966761"/>
                </a:lnTo>
                <a:lnTo>
                  <a:pt x="458082" y="966761"/>
                </a:lnTo>
                <a:lnTo>
                  <a:pt x="458407" y="967085"/>
                </a:lnTo>
                <a:lnTo>
                  <a:pt x="458587" y="966977"/>
                </a:lnTo>
                <a:lnTo>
                  <a:pt x="458587" y="966365"/>
                </a:lnTo>
                <a:lnTo>
                  <a:pt x="458876" y="966076"/>
                </a:lnTo>
                <a:lnTo>
                  <a:pt x="458984" y="965175"/>
                </a:lnTo>
                <a:lnTo>
                  <a:pt x="459092" y="965067"/>
                </a:lnTo>
                <a:lnTo>
                  <a:pt x="459777" y="965067"/>
                </a:lnTo>
                <a:lnTo>
                  <a:pt x="459885" y="964887"/>
                </a:lnTo>
                <a:lnTo>
                  <a:pt x="459993" y="964094"/>
                </a:lnTo>
                <a:lnTo>
                  <a:pt x="460174" y="963878"/>
                </a:lnTo>
                <a:lnTo>
                  <a:pt x="461075" y="963986"/>
                </a:lnTo>
                <a:lnTo>
                  <a:pt x="461364" y="964274"/>
                </a:lnTo>
                <a:lnTo>
                  <a:pt x="461977" y="964274"/>
                </a:lnTo>
                <a:lnTo>
                  <a:pt x="462481" y="963878"/>
                </a:lnTo>
                <a:lnTo>
                  <a:pt x="460967" y="962292"/>
                </a:lnTo>
                <a:lnTo>
                  <a:pt x="460967" y="962004"/>
                </a:lnTo>
                <a:lnTo>
                  <a:pt x="461364" y="961788"/>
                </a:lnTo>
                <a:lnTo>
                  <a:pt x="461364" y="961391"/>
                </a:lnTo>
                <a:lnTo>
                  <a:pt x="461652" y="961211"/>
                </a:lnTo>
                <a:lnTo>
                  <a:pt x="461652" y="960598"/>
                </a:lnTo>
                <a:lnTo>
                  <a:pt x="462085" y="960310"/>
                </a:lnTo>
                <a:lnTo>
                  <a:pt x="462085" y="959986"/>
                </a:lnTo>
                <a:lnTo>
                  <a:pt x="462554" y="959589"/>
                </a:lnTo>
                <a:lnTo>
                  <a:pt x="462878" y="959589"/>
                </a:lnTo>
                <a:lnTo>
                  <a:pt x="463455" y="960202"/>
                </a:lnTo>
                <a:lnTo>
                  <a:pt x="463671" y="960094"/>
                </a:lnTo>
                <a:lnTo>
                  <a:pt x="463671" y="959805"/>
                </a:lnTo>
                <a:lnTo>
                  <a:pt x="463058" y="959193"/>
                </a:lnTo>
                <a:lnTo>
                  <a:pt x="463058" y="958904"/>
                </a:lnTo>
                <a:lnTo>
                  <a:pt x="462770" y="958508"/>
                </a:lnTo>
                <a:lnTo>
                  <a:pt x="462842" y="956201"/>
                </a:lnTo>
                <a:lnTo>
                  <a:pt x="463058" y="956021"/>
                </a:lnTo>
                <a:lnTo>
                  <a:pt x="463347" y="956129"/>
                </a:lnTo>
                <a:lnTo>
                  <a:pt x="463635" y="955805"/>
                </a:lnTo>
                <a:lnTo>
                  <a:pt x="463960" y="955805"/>
                </a:lnTo>
                <a:lnTo>
                  <a:pt x="464753" y="955120"/>
                </a:lnTo>
                <a:lnTo>
                  <a:pt x="464861" y="954796"/>
                </a:lnTo>
                <a:lnTo>
                  <a:pt x="465150" y="954507"/>
                </a:lnTo>
                <a:lnTo>
                  <a:pt x="465150" y="953606"/>
                </a:lnTo>
                <a:lnTo>
                  <a:pt x="464861" y="953318"/>
                </a:lnTo>
                <a:lnTo>
                  <a:pt x="464861" y="953030"/>
                </a:lnTo>
                <a:lnTo>
                  <a:pt x="464465" y="952525"/>
                </a:lnTo>
                <a:lnTo>
                  <a:pt x="464140" y="952813"/>
                </a:lnTo>
                <a:lnTo>
                  <a:pt x="463455" y="952813"/>
                </a:lnTo>
                <a:lnTo>
                  <a:pt x="463058" y="952309"/>
                </a:lnTo>
                <a:lnTo>
                  <a:pt x="463058" y="952021"/>
                </a:lnTo>
                <a:lnTo>
                  <a:pt x="462842" y="951912"/>
                </a:lnTo>
                <a:lnTo>
                  <a:pt x="462554" y="951912"/>
                </a:lnTo>
                <a:lnTo>
                  <a:pt x="462445" y="951732"/>
                </a:lnTo>
                <a:lnTo>
                  <a:pt x="462445" y="951444"/>
                </a:lnTo>
                <a:lnTo>
                  <a:pt x="462157" y="951120"/>
                </a:lnTo>
                <a:lnTo>
                  <a:pt x="463347" y="950147"/>
                </a:lnTo>
                <a:lnTo>
                  <a:pt x="463635" y="950147"/>
                </a:lnTo>
                <a:lnTo>
                  <a:pt x="463744" y="950038"/>
                </a:lnTo>
                <a:lnTo>
                  <a:pt x="463635" y="949822"/>
                </a:lnTo>
                <a:lnTo>
                  <a:pt x="462950" y="949822"/>
                </a:lnTo>
                <a:lnTo>
                  <a:pt x="462337" y="950327"/>
                </a:lnTo>
                <a:lnTo>
                  <a:pt x="461760" y="950327"/>
                </a:lnTo>
                <a:lnTo>
                  <a:pt x="461472" y="950038"/>
                </a:lnTo>
                <a:lnTo>
                  <a:pt x="461039" y="950327"/>
                </a:lnTo>
                <a:lnTo>
                  <a:pt x="460751" y="950327"/>
                </a:lnTo>
                <a:lnTo>
                  <a:pt x="460354" y="949822"/>
                </a:lnTo>
                <a:lnTo>
                  <a:pt x="460354" y="949534"/>
                </a:lnTo>
                <a:lnTo>
                  <a:pt x="460138" y="949426"/>
                </a:lnTo>
                <a:lnTo>
                  <a:pt x="459561" y="949354"/>
                </a:lnTo>
                <a:lnTo>
                  <a:pt x="459453" y="949245"/>
                </a:lnTo>
                <a:lnTo>
                  <a:pt x="459453" y="948344"/>
                </a:lnTo>
                <a:lnTo>
                  <a:pt x="459164" y="948056"/>
                </a:lnTo>
                <a:lnTo>
                  <a:pt x="459164" y="947732"/>
                </a:lnTo>
                <a:lnTo>
                  <a:pt x="460066" y="947047"/>
                </a:lnTo>
                <a:lnTo>
                  <a:pt x="462157" y="947155"/>
                </a:lnTo>
                <a:lnTo>
                  <a:pt x="462554" y="946831"/>
                </a:lnTo>
                <a:lnTo>
                  <a:pt x="464753" y="946939"/>
                </a:lnTo>
                <a:lnTo>
                  <a:pt x="465042" y="946651"/>
                </a:lnTo>
                <a:lnTo>
                  <a:pt x="465943" y="946723"/>
                </a:lnTo>
                <a:lnTo>
                  <a:pt x="466123" y="946542"/>
                </a:lnTo>
                <a:lnTo>
                  <a:pt x="466123" y="945930"/>
                </a:lnTo>
                <a:lnTo>
                  <a:pt x="468792" y="946038"/>
                </a:lnTo>
                <a:lnTo>
                  <a:pt x="468756" y="946038"/>
                </a:lnTo>
                <a:lnTo>
                  <a:pt x="466159" y="945930"/>
                </a:lnTo>
                <a:lnTo>
                  <a:pt x="466051" y="945930"/>
                </a:lnTo>
                <a:lnTo>
                  <a:pt x="466051" y="945822"/>
                </a:lnTo>
                <a:lnTo>
                  <a:pt x="465763" y="945714"/>
                </a:lnTo>
                <a:lnTo>
                  <a:pt x="465582" y="945930"/>
                </a:lnTo>
                <a:lnTo>
                  <a:pt x="465582" y="946218"/>
                </a:lnTo>
                <a:lnTo>
                  <a:pt x="465366" y="946326"/>
                </a:lnTo>
                <a:lnTo>
                  <a:pt x="464789" y="946326"/>
                </a:lnTo>
                <a:lnTo>
                  <a:pt x="464465" y="946038"/>
                </a:lnTo>
                <a:lnTo>
                  <a:pt x="464176" y="946326"/>
                </a:lnTo>
                <a:lnTo>
                  <a:pt x="463455" y="946218"/>
                </a:lnTo>
                <a:lnTo>
                  <a:pt x="463167" y="945930"/>
                </a:lnTo>
                <a:lnTo>
                  <a:pt x="462878" y="945930"/>
                </a:lnTo>
                <a:lnTo>
                  <a:pt x="462770" y="945822"/>
                </a:lnTo>
                <a:lnTo>
                  <a:pt x="462770" y="945533"/>
                </a:lnTo>
                <a:lnTo>
                  <a:pt x="462157" y="944813"/>
                </a:lnTo>
                <a:lnTo>
                  <a:pt x="462157" y="944344"/>
                </a:lnTo>
                <a:lnTo>
                  <a:pt x="461868" y="943948"/>
                </a:lnTo>
                <a:lnTo>
                  <a:pt x="461868" y="943623"/>
                </a:lnTo>
                <a:lnTo>
                  <a:pt x="461255" y="943047"/>
                </a:lnTo>
                <a:lnTo>
                  <a:pt x="461364" y="942146"/>
                </a:lnTo>
                <a:lnTo>
                  <a:pt x="461147" y="942037"/>
                </a:lnTo>
                <a:lnTo>
                  <a:pt x="460282" y="941929"/>
                </a:lnTo>
                <a:lnTo>
                  <a:pt x="460066" y="941857"/>
                </a:lnTo>
                <a:lnTo>
                  <a:pt x="460174" y="941245"/>
                </a:lnTo>
                <a:lnTo>
                  <a:pt x="460246" y="941028"/>
                </a:lnTo>
                <a:lnTo>
                  <a:pt x="461544" y="941136"/>
                </a:lnTo>
                <a:lnTo>
                  <a:pt x="461868" y="940848"/>
                </a:lnTo>
                <a:lnTo>
                  <a:pt x="462445" y="940848"/>
                </a:lnTo>
                <a:lnTo>
                  <a:pt x="463058" y="941533"/>
                </a:lnTo>
                <a:lnTo>
                  <a:pt x="463347" y="941533"/>
                </a:lnTo>
                <a:lnTo>
                  <a:pt x="463744" y="941245"/>
                </a:lnTo>
                <a:lnTo>
                  <a:pt x="464068" y="941245"/>
                </a:lnTo>
                <a:lnTo>
                  <a:pt x="464356" y="941533"/>
                </a:lnTo>
                <a:lnTo>
                  <a:pt x="464645" y="941533"/>
                </a:lnTo>
                <a:lnTo>
                  <a:pt x="465366" y="941028"/>
                </a:lnTo>
                <a:lnTo>
                  <a:pt x="466845" y="941136"/>
                </a:lnTo>
                <a:lnTo>
                  <a:pt x="467169" y="941425"/>
                </a:lnTo>
                <a:lnTo>
                  <a:pt x="467638" y="941028"/>
                </a:lnTo>
                <a:lnTo>
                  <a:pt x="467566" y="940848"/>
                </a:lnTo>
                <a:lnTo>
                  <a:pt x="467241" y="940848"/>
                </a:lnTo>
                <a:lnTo>
                  <a:pt x="467061" y="940632"/>
                </a:lnTo>
                <a:lnTo>
                  <a:pt x="467061" y="940055"/>
                </a:lnTo>
                <a:lnTo>
                  <a:pt x="467241" y="939947"/>
                </a:lnTo>
                <a:lnTo>
                  <a:pt x="468539" y="940055"/>
                </a:lnTo>
                <a:lnTo>
                  <a:pt x="468864" y="940344"/>
                </a:lnTo>
                <a:lnTo>
                  <a:pt x="468936" y="940163"/>
                </a:lnTo>
                <a:lnTo>
                  <a:pt x="468936" y="939839"/>
                </a:lnTo>
                <a:lnTo>
                  <a:pt x="469333" y="939551"/>
                </a:lnTo>
                <a:lnTo>
                  <a:pt x="469333" y="939046"/>
                </a:lnTo>
                <a:lnTo>
                  <a:pt x="469044" y="938650"/>
                </a:lnTo>
                <a:lnTo>
                  <a:pt x="469044" y="938145"/>
                </a:lnTo>
                <a:lnTo>
                  <a:pt x="469224" y="937965"/>
                </a:lnTo>
                <a:lnTo>
                  <a:pt x="469837" y="937965"/>
                </a:lnTo>
                <a:lnTo>
                  <a:pt x="470126" y="938253"/>
                </a:lnTo>
                <a:lnTo>
                  <a:pt x="470450" y="937965"/>
                </a:lnTo>
                <a:lnTo>
                  <a:pt x="470847" y="938073"/>
                </a:lnTo>
                <a:lnTo>
                  <a:pt x="470955" y="937857"/>
                </a:lnTo>
                <a:lnTo>
                  <a:pt x="471027" y="936776"/>
                </a:lnTo>
                <a:lnTo>
                  <a:pt x="471352" y="936451"/>
                </a:lnTo>
                <a:lnTo>
                  <a:pt x="471244" y="936271"/>
                </a:lnTo>
                <a:lnTo>
                  <a:pt x="470558" y="936271"/>
                </a:lnTo>
                <a:lnTo>
                  <a:pt x="470234" y="936559"/>
                </a:lnTo>
                <a:lnTo>
                  <a:pt x="469224" y="936451"/>
                </a:lnTo>
                <a:lnTo>
                  <a:pt x="467349" y="938145"/>
                </a:lnTo>
                <a:lnTo>
                  <a:pt x="467025" y="938145"/>
                </a:lnTo>
                <a:lnTo>
                  <a:pt x="466736" y="938469"/>
                </a:lnTo>
                <a:lnTo>
                  <a:pt x="466340" y="938469"/>
                </a:lnTo>
                <a:lnTo>
                  <a:pt x="466051" y="938145"/>
                </a:lnTo>
                <a:lnTo>
                  <a:pt x="463852" y="938073"/>
                </a:lnTo>
                <a:lnTo>
                  <a:pt x="463744" y="937857"/>
                </a:lnTo>
                <a:lnTo>
                  <a:pt x="463744" y="937568"/>
                </a:lnTo>
                <a:lnTo>
                  <a:pt x="463167" y="936956"/>
                </a:lnTo>
                <a:lnTo>
                  <a:pt x="463455" y="936667"/>
                </a:lnTo>
                <a:lnTo>
                  <a:pt x="463563" y="936379"/>
                </a:lnTo>
                <a:lnTo>
                  <a:pt x="463347" y="936163"/>
                </a:lnTo>
                <a:lnTo>
                  <a:pt x="463058" y="936451"/>
                </a:lnTo>
                <a:lnTo>
                  <a:pt x="462734" y="936451"/>
                </a:lnTo>
                <a:lnTo>
                  <a:pt x="462337" y="936776"/>
                </a:lnTo>
                <a:lnTo>
                  <a:pt x="461472" y="936667"/>
                </a:lnTo>
                <a:lnTo>
                  <a:pt x="461147" y="936956"/>
                </a:lnTo>
                <a:lnTo>
                  <a:pt x="460751" y="936956"/>
                </a:lnTo>
                <a:lnTo>
                  <a:pt x="460643" y="936776"/>
                </a:lnTo>
                <a:lnTo>
                  <a:pt x="460643" y="936487"/>
                </a:lnTo>
                <a:lnTo>
                  <a:pt x="460246" y="936055"/>
                </a:lnTo>
                <a:lnTo>
                  <a:pt x="459849" y="936055"/>
                </a:lnTo>
                <a:lnTo>
                  <a:pt x="459561" y="935766"/>
                </a:lnTo>
                <a:lnTo>
                  <a:pt x="458948" y="935658"/>
                </a:lnTo>
                <a:lnTo>
                  <a:pt x="458876" y="935586"/>
                </a:lnTo>
                <a:lnTo>
                  <a:pt x="458876" y="935262"/>
                </a:lnTo>
                <a:lnTo>
                  <a:pt x="458551" y="934865"/>
                </a:lnTo>
                <a:lnTo>
                  <a:pt x="458876" y="934685"/>
                </a:lnTo>
                <a:lnTo>
                  <a:pt x="458876" y="934073"/>
                </a:lnTo>
                <a:lnTo>
                  <a:pt x="459272" y="933784"/>
                </a:lnTo>
                <a:lnTo>
                  <a:pt x="459272" y="933496"/>
                </a:lnTo>
                <a:lnTo>
                  <a:pt x="459957" y="932883"/>
                </a:lnTo>
                <a:lnTo>
                  <a:pt x="459957" y="932667"/>
                </a:lnTo>
                <a:lnTo>
                  <a:pt x="460066" y="932487"/>
                </a:lnTo>
                <a:lnTo>
                  <a:pt x="461364" y="932487"/>
                </a:lnTo>
                <a:lnTo>
                  <a:pt x="461652" y="932271"/>
                </a:lnTo>
                <a:lnTo>
                  <a:pt x="461941" y="932271"/>
                </a:lnTo>
                <a:lnTo>
                  <a:pt x="462662" y="931694"/>
                </a:lnTo>
                <a:lnTo>
                  <a:pt x="463239" y="931766"/>
                </a:lnTo>
                <a:lnTo>
                  <a:pt x="463563" y="932090"/>
                </a:lnTo>
                <a:lnTo>
                  <a:pt x="464068" y="931694"/>
                </a:lnTo>
                <a:lnTo>
                  <a:pt x="463563" y="931189"/>
                </a:lnTo>
                <a:lnTo>
                  <a:pt x="462662" y="931081"/>
                </a:lnTo>
                <a:lnTo>
                  <a:pt x="461652" y="931982"/>
                </a:lnTo>
                <a:lnTo>
                  <a:pt x="461075" y="931982"/>
                </a:lnTo>
                <a:lnTo>
                  <a:pt x="460751" y="931586"/>
                </a:lnTo>
                <a:lnTo>
                  <a:pt x="460462" y="931874"/>
                </a:lnTo>
                <a:lnTo>
                  <a:pt x="460174" y="931874"/>
                </a:lnTo>
                <a:lnTo>
                  <a:pt x="459453" y="932487"/>
                </a:lnTo>
                <a:lnTo>
                  <a:pt x="459164" y="932487"/>
                </a:lnTo>
                <a:lnTo>
                  <a:pt x="458876" y="932703"/>
                </a:lnTo>
                <a:lnTo>
                  <a:pt x="458551" y="932703"/>
                </a:lnTo>
                <a:lnTo>
                  <a:pt x="458046" y="932271"/>
                </a:lnTo>
                <a:lnTo>
                  <a:pt x="458046" y="931982"/>
                </a:lnTo>
                <a:lnTo>
                  <a:pt x="458371" y="931694"/>
                </a:lnTo>
                <a:lnTo>
                  <a:pt x="458443" y="931369"/>
                </a:lnTo>
                <a:lnTo>
                  <a:pt x="457974" y="930901"/>
                </a:lnTo>
                <a:lnTo>
                  <a:pt x="457650" y="930901"/>
                </a:lnTo>
                <a:lnTo>
                  <a:pt x="457181" y="930396"/>
                </a:lnTo>
                <a:lnTo>
                  <a:pt x="457181" y="930108"/>
                </a:lnTo>
                <a:lnTo>
                  <a:pt x="457578" y="929892"/>
                </a:lnTo>
                <a:lnTo>
                  <a:pt x="457578" y="929495"/>
                </a:lnTo>
                <a:lnTo>
                  <a:pt x="457758" y="929387"/>
                </a:lnTo>
                <a:lnTo>
                  <a:pt x="458659" y="929495"/>
                </a:lnTo>
                <a:lnTo>
                  <a:pt x="458948" y="929784"/>
                </a:lnTo>
                <a:lnTo>
                  <a:pt x="459453" y="929387"/>
                </a:lnTo>
                <a:lnTo>
                  <a:pt x="459453" y="928991"/>
                </a:lnTo>
                <a:lnTo>
                  <a:pt x="459741" y="928811"/>
                </a:lnTo>
                <a:lnTo>
                  <a:pt x="459453" y="928486"/>
                </a:lnTo>
                <a:lnTo>
                  <a:pt x="459561" y="927910"/>
                </a:lnTo>
                <a:lnTo>
                  <a:pt x="459344" y="927693"/>
                </a:lnTo>
                <a:lnTo>
                  <a:pt x="459056" y="927693"/>
                </a:lnTo>
                <a:lnTo>
                  <a:pt x="458731" y="927405"/>
                </a:lnTo>
                <a:lnTo>
                  <a:pt x="458443" y="927405"/>
                </a:lnTo>
                <a:lnTo>
                  <a:pt x="458046" y="926900"/>
                </a:lnTo>
                <a:lnTo>
                  <a:pt x="458046" y="926612"/>
                </a:lnTo>
                <a:lnTo>
                  <a:pt x="457542" y="926108"/>
                </a:lnTo>
                <a:lnTo>
                  <a:pt x="454765" y="925999"/>
                </a:lnTo>
                <a:lnTo>
                  <a:pt x="454549" y="925819"/>
                </a:lnTo>
                <a:lnTo>
                  <a:pt x="454657" y="925026"/>
                </a:lnTo>
                <a:lnTo>
                  <a:pt x="454441" y="924810"/>
                </a:lnTo>
                <a:lnTo>
                  <a:pt x="453864" y="924810"/>
                </a:lnTo>
                <a:lnTo>
                  <a:pt x="453142" y="924017"/>
                </a:lnTo>
                <a:lnTo>
                  <a:pt x="453142" y="923405"/>
                </a:lnTo>
                <a:lnTo>
                  <a:pt x="453251" y="923224"/>
                </a:lnTo>
                <a:lnTo>
                  <a:pt x="453539" y="923333"/>
                </a:lnTo>
                <a:lnTo>
                  <a:pt x="453755" y="923116"/>
                </a:lnTo>
                <a:lnTo>
                  <a:pt x="453755" y="922828"/>
                </a:lnTo>
                <a:lnTo>
                  <a:pt x="453647" y="922720"/>
                </a:lnTo>
                <a:lnTo>
                  <a:pt x="453359" y="923008"/>
                </a:lnTo>
                <a:lnTo>
                  <a:pt x="453034" y="922936"/>
                </a:lnTo>
                <a:lnTo>
                  <a:pt x="452565" y="922540"/>
                </a:lnTo>
                <a:lnTo>
                  <a:pt x="452638" y="920125"/>
                </a:lnTo>
                <a:lnTo>
                  <a:pt x="453647" y="919224"/>
                </a:lnTo>
                <a:lnTo>
                  <a:pt x="453251" y="918827"/>
                </a:lnTo>
                <a:lnTo>
                  <a:pt x="452529" y="918755"/>
                </a:lnTo>
                <a:lnTo>
                  <a:pt x="452241" y="918431"/>
                </a:lnTo>
                <a:lnTo>
                  <a:pt x="451952" y="918431"/>
                </a:lnTo>
                <a:lnTo>
                  <a:pt x="451628" y="918143"/>
                </a:lnTo>
                <a:lnTo>
                  <a:pt x="451340" y="918431"/>
                </a:lnTo>
                <a:lnTo>
                  <a:pt x="450438" y="918359"/>
                </a:lnTo>
                <a:lnTo>
                  <a:pt x="450258" y="918251"/>
                </a:lnTo>
                <a:lnTo>
                  <a:pt x="450258" y="917926"/>
                </a:lnTo>
                <a:lnTo>
                  <a:pt x="449933" y="917638"/>
                </a:lnTo>
                <a:lnTo>
                  <a:pt x="450150" y="915259"/>
                </a:lnTo>
                <a:lnTo>
                  <a:pt x="449861" y="914935"/>
                </a:lnTo>
                <a:lnTo>
                  <a:pt x="449933" y="912556"/>
                </a:lnTo>
                <a:lnTo>
                  <a:pt x="449140" y="911764"/>
                </a:lnTo>
                <a:lnTo>
                  <a:pt x="448563" y="911764"/>
                </a:lnTo>
                <a:lnTo>
                  <a:pt x="448239" y="911439"/>
                </a:lnTo>
                <a:lnTo>
                  <a:pt x="447950" y="911439"/>
                </a:lnTo>
                <a:lnTo>
                  <a:pt x="447734" y="911259"/>
                </a:lnTo>
                <a:lnTo>
                  <a:pt x="447734" y="910935"/>
                </a:lnTo>
                <a:lnTo>
                  <a:pt x="447445" y="910646"/>
                </a:lnTo>
                <a:lnTo>
                  <a:pt x="447553" y="910358"/>
                </a:lnTo>
                <a:lnTo>
                  <a:pt x="447229" y="910034"/>
                </a:lnTo>
                <a:lnTo>
                  <a:pt x="447229" y="909457"/>
                </a:lnTo>
                <a:lnTo>
                  <a:pt x="446652" y="908844"/>
                </a:lnTo>
                <a:lnTo>
                  <a:pt x="446652" y="908556"/>
                </a:lnTo>
                <a:lnTo>
                  <a:pt x="446544" y="908448"/>
                </a:lnTo>
                <a:lnTo>
                  <a:pt x="446255" y="908340"/>
                </a:lnTo>
                <a:lnTo>
                  <a:pt x="445642" y="907727"/>
                </a:lnTo>
                <a:lnTo>
                  <a:pt x="444957" y="907727"/>
                </a:lnTo>
                <a:lnTo>
                  <a:pt x="444344" y="907042"/>
                </a:lnTo>
                <a:lnTo>
                  <a:pt x="444056" y="907042"/>
                </a:lnTo>
                <a:lnTo>
                  <a:pt x="443731" y="906754"/>
                </a:lnTo>
                <a:lnTo>
                  <a:pt x="443443" y="906754"/>
                </a:lnTo>
                <a:lnTo>
                  <a:pt x="443154" y="906430"/>
                </a:lnTo>
                <a:lnTo>
                  <a:pt x="442830" y="906430"/>
                </a:lnTo>
                <a:lnTo>
                  <a:pt x="442541" y="906033"/>
                </a:lnTo>
                <a:lnTo>
                  <a:pt x="442217" y="906033"/>
                </a:lnTo>
                <a:lnTo>
                  <a:pt x="441748" y="905637"/>
                </a:lnTo>
                <a:lnTo>
                  <a:pt x="441748" y="905348"/>
                </a:lnTo>
                <a:lnTo>
                  <a:pt x="442145" y="905024"/>
                </a:lnTo>
                <a:lnTo>
                  <a:pt x="442145" y="903835"/>
                </a:lnTo>
                <a:lnTo>
                  <a:pt x="442650" y="903438"/>
                </a:lnTo>
                <a:lnTo>
                  <a:pt x="442938" y="903438"/>
                </a:lnTo>
                <a:lnTo>
                  <a:pt x="443443" y="903042"/>
                </a:lnTo>
                <a:lnTo>
                  <a:pt x="443515" y="902753"/>
                </a:lnTo>
                <a:lnTo>
                  <a:pt x="443839" y="902429"/>
                </a:lnTo>
                <a:lnTo>
                  <a:pt x="443912" y="899726"/>
                </a:lnTo>
                <a:lnTo>
                  <a:pt x="444308" y="899546"/>
                </a:lnTo>
                <a:lnTo>
                  <a:pt x="444308" y="899258"/>
                </a:lnTo>
                <a:lnTo>
                  <a:pt x="444416" y="899041"/>
                </a:lnTo>
                <a:lnTo>
                  <a:pt x="445029" y="899149"/>
                </a:lnTo>
                <a:lnTo>
                  <a:pt x="445931" y="898357"/>
                </a:lnTo>
                <a:lnTo>
                  <a:pt x="445931" y="898140"/>
                </a:lnTo>
                <a:lnTo>
                  <a:pt x="446183" y="897852"/>
                </a:lnTo>
                <a:lnTo>
                  <a:pt x="446183" y="897564"/>
                </a:lnTo>
                <a:lnTo>
                  <a:pt x="446580" y="897239"/>
                </a:lnTo>
                <a:lnTo>
                  <a:pt x="446580" y="896663"/>
                </a:lnTo>
                <a:lnTo>
                  <a:pt x="446796" y="896555"/>
                </a:lnTo>
                <a:lnTo>
                  <a:pt x="447373" y="896555"/>
                </a:lnTo>
                <a:lnTo>
                  <a:pt x="447481" y="896338"/>
                </a:lnTo>
                <a:lnTo>
                  <a:pt x="447589" y="895834"/>
                </a:lnTo>
                <a:lnTo>
                  <a:pt x="447662" y="895654"/>
                </a:lnTo>
                <a:lnTo>
                  <a:pt x="448383" y="895654"/>
                </a:lnTo>
                <a:lnTo>
                  <a:pt x="448455" y="895834"/>
                </a:lnTo>
                <a:lnTo>
                  <a:pt x="448383" y="897347"/>
                </a:lnTo>
                <a:lnTo>
                  <a:pt x="448960" y="897960"/>
                </a:lnTo>
                <a:lnTo>
                  <a:pt x="448960" y="898248"/>
                </a:lnTo>
                <a:lnTo>
                  <a:pt x="448671" y="898537"/>
                </a:lnTo>
                <a:lnTo>
                  <a:pt x="448671" y="898861"/>
                </a:lnTo>
                <a:lnTo>
                  <a:pt x="448960" y="899149"/>
                </a:lnTo>
                <a:lnTo>
                  <a:pt x="448888" y="899762"/>
                </a:lnTo>
                <a:lnTo>
                  <a:pt x="449356" y="900267"/>
                </a:lnTo>
                <a:lnTo>
                  <a:pt x="449681" y="900267"/>
                </a:lnTo>
                <a:lnTo>
                  <a:pt x="449969" y="899942"/>
                </a:lnTo>
                <a:lnTo>
                  <a:pt x="451267" y="899942"/>
                </a:lnTo>
                <a:lnTo>
                  <a:pt x="451556" y="900339"/>
                </a:lnTo>
                <a:lnTo>
                  <a:pt x="451880" y="900339"/>
                </a:lnTo>
                <a:lnTo>
                  <a:pt x="452169" y="900663"/>
                </a:lnTo>
                <a:lnTo>
                  <a:pt x="452457" y="900663"/>
                </a:lnTo>
                <a:lnTo>
                  <a:pt x="452782" y="900339"/>
                </a:lnTo>
                <a:lnTo>
                  <a:pt x="453070" y="900663"/>
                </a:lnTo>
                <a:lnTo>
                  <a:pt x="453359" y="900663"/>
                </a:lnTo>
                <a:lnTo>
                  <a:pt x="453683" y="901060"/>
                </a:lnTo>
                <a:lnTo>
                  <a:pt x="453972" y="901060"/>
                </a:lnTo>
                <a:lnTo>
                  <a:pt x="454188" y="901168"/>
                </a:lnTo>
                <a:lnTo>
                  <a:pt x="454188" y="901564"/>
                </a:lnTo>
                <a:lnTo>
                  <a:pt x="453864" y="901744"/>
                </a:lnTo>
                <a:lnTo>
                  <a:pt x="453791" y="902357"/>
                </a:lnTo>
                <a:lnTo>
                  <a:pt x="454080" y="902645"/>
                </a:lnTo>
                <a:lnTo>
                  <a:pt x="454080" y="902934"/>
                </a:lnTo>
                <a:lnTo>
                  <a:pt x="454585" y="903438"/>
                </a:lnTo>
                <a:lnTo>
                  <a:pt x="455162" y="903438"/>
                </a:lnTo>
                <a:lnTo>
                  <a:pt x="455775" y="904051"/>
                </a:lnTo>
                <a:lnTo>
                  <a:pt x="456965" y="904159"/>
                </a:lnTo>
                <a:lnTo>
                  <a:pt x="457578" y="904736"/>
                </a:lnTo>
                <a:lnTo>
                  <a:pt x="458263" y="904844"/>
                </a:lnTo>
                <a:lnTo>
                  <a:pt x="458984" y="905565"/>
                </a:lnTo>
                <a:lnTo>
                  <a:pt x="458876" y="907655"/>
                </a:lnTo>
                <a:lnTo>
                  <a:pt x="459164" y="907943"/>
                </a:lnTo>
                <a:lnTo>
                  <a:pt x="459164" y="908232"/>
                </a:lnTo>
                <a:lnTo>
                  <a:pt x="459272" y="908448"/>
                </a:lnTo>
                <a:lnTo>
                  <a:pt x="459561" y="908448"/>
                </a:lnTo>
                <a:lnTo>
                  <a:pt x="459777" y="908556"/>
                </a:lnTo>
                <a:lnTo>
                  <a:pt x="459669" y="910358"/>
                </a:lnTo>
                <a:lnTo>
                  <a:pt x="459777" y="910538"/>
                </a:lnTo>
                <a:lnTo>
                  <a:pt x="462085" y="908556"/>
                </a:lnTo>
                <a:lnTo>
                  <a:pt x="462373" y="908556"/>
                </a:lnTo>
                <a:lnTo>
                  <a:pt x="462554" y="908448"/>
                </a:lnTo>
                <a:lnTo>
                  <a:pt x="462554" y="907835"/>
                </a:lnTo>
                <a:lnTo>
                  <a:pt x="462950" y="907547"/>
                </a:lnTo>
                <a:lnTo>
                  <a:pt x="462950" y="906646"/>
                </a:lnTo>
                <a:lnTo>
                  <a:pt x="463167" y="906538"/>
                </a:lnTo>
                <a:lnTo>
                  <a:pt x="463455" y="906538"/>
                </a:lnTo>
                <a:lnTo>
                  <a:pt x="463780" y="906249"/>
                </a:lnTo>
                <a:lnTo>
                  <a:pt x="464753" y="906358"/>
                </a:lnTo>
                <a:lnTo>
                  <a:pt x="465655" y="905457"/>
                </a:lnTo>
                <a:lnTo>
                  <a:pt x="466051" y="905457"/>
                </a:lnTo>
                <a:lnTo>
                  <a:pt x="466448" y="905060"/>
                </a:lnTo>
                <a:lnTo>
                  <a:pt x="466556" y="904736"/>
                </a:lnTo>
                <a:lnTo>
                  <a:pt x="466845" y="904447"/>
                </a:lnTo>
                <a:lnTo>
                  <a:pt x="466845" y="904159"/>
                </a:lnTo>
                <a:lnTo>
                  <a:pt x="467349" y="903727"/>
                </a:lnTo>
                <a:lnTo>
                  <a:pt x="468936" y="903835"/>
                </a:lnTo>
                <a:lnTo>
                  <a:pt x="469044" y="903654"/>
                </a:lnTo>
                <a:lnTo>
                  <a:pt x="468720" y="903330"/>
                </a:lnTo>
                <a:lnTo>
                  <a:pt x="468720" y="903150"/>
                </a:lnTo>
                <a:lnTo>
                  <a:pt x="469224" y="902645"/>
                </a:lnTo>
                <a:lnTo>
                  <a:pt x="470522" y="902753"/>
                </a:lnTo>
                <a:lnTo>
                  <a:pt x="470703" y="902537"/>
                </a:lnTo>
                <a:lnTo>
                  <a:pt x="470703" y="902249"/>
                </a:lnTo>
                <a:lnTo>
                  <a:pt x="471027" y="902033"/>
                </a:lnTo>
                <a:lnTo>
                  <a:pt x="471027" y="901744"/>
                </a:lnTo>
                <a:lnTo>
                  <a:pt x="471208" y="901564"/>
                </a:lnTo>
                <a:lnTo>
                  <a:pt x="472397" y="901636"/>
                </a:lnTo>
                <a:lnTo>
                  <a:pt x="472722" y="901961"/>
                </a:lnTo>
                <a:lnTo>
                  <a:pt x="473010" y="901961"/>
                </a:lnTo>
                <a:lnTo>
                  <a:pt x="473227" y="901852"/>
                </a:lnTo>
                <a:lnTo>
                  <a:pt x="473227" y="900951"/>
                </a:lnTo>
                <a:lnTo>
                  <a:pt x="473732" y="900555"/>
                </a:lnTo>
                <a:lnTo>
                  <a:pt x="474705" y="900555"/>
                </a:lnTo>
                <a:lnTo>
                  <a:pt x="474922" y="900843"/>
                </a:lnTo>
                <a:lnTo>
                  <a:pt x="475318" y="900843"/>
                </a:lnTo>
                <a:lnTo>
                  <a:pt x="475390" y="901060"/>
                </a:lnTo>
                <a:lnTo>
                  <a:pt x="475390" y="901348"/>
                </a:lnTo>
                <a:lnTo>
                  <a:pt x="474417" y="902177"/>
                </a:lnTo>
                <a:lnTo>
                  <a:pt x="474417" y="902753"/>
                </a:lnTo>
                <a:lnTo>
                  <a:pt x="474525" y="902970"/>
                </a:lnTo>
                <a:lnTo>
                  <a:pt x="474922" y="902970"/>
                </a:lnTo>
                <a:lnTo>
                  <a:pt x="474994" y="902862"/>
                </a:lnTo>
                <a:lnTo>
                  <a:pt x="474994" y="902573"/>
                </a:lnTo>
                <a:lnTo>
                  <a:pt x="475715" y="901961"/>
                </a:lnTo>
                <a:lnTo>
                  <a:pt x="475715" y="901672"/>
                </a:lnTo>
                <a:lnTo>
                  <a:pt x="476003" y="901348"/>
                </a:lnTo>
                <a:lnTo>
                  <a:pt x="476003" y="901060"/>
                </a:lnTo>
                <a:lnTo>
                  <a:pt x="476724" y="900555"/>
                </a:lnTo>
                <a:lnTo>
                  <a:pt x="476724" y="900267"/>
                </a:lnTo>
                <a:lnTo>
                  <a:pt x="476905" y="900050"/>
                </a:lnTo>
                <a:lnTo>
                  <a:pt x="477806" y="900159"/>
                </a:lnTo>
                <a:lnTo>
                  <a:pt x="478275" y="900555"/>
                </a:lnTo>
                <a:lnTo>
                  <a:pt x="478167" y="901168"/>
                </a:lnTo>
                <a:lnTo>
                  <a:pt x="478455" y="901564"/>
                </a:lnTo>
                <a:lnTo>
                  <a:pt x="478455" y="901744"/>
                </a:lnTo>
                <a:lnTo>
                  <a:pt x="478960" y="902249"/>
                </a:lnTo>
                <a:lnTo>
                  <a:pt x="479248" y="902249"/>
                </a:lnTo>
                <a:lnTo>
                  <a:pt x="479537" y="902537"/>
                </a:lnTo>
                <a:lnTo>
                  <a:pt x="479861" y="902537"/>
                </a:lnTo>
                <a:lnTo>
                  <a:pt x="480150" y="902862"/>
                </a:lnTo>
                <a:lnTo>
                  <a:pt x="480474" y="902970"/>
                </a:lnTo>
                <a:lnTo>
                  <a:pt x="480763" y="902645"/>
                </a:lnTo>
                <a:lnTo>
                  <a:pt x="481051" y="902645"/>
                </a:lnTo>
                <a:lnTo>
                  <a:pt x="481448" y="902357"/>
                </a:lnTo>
                <a:lnTo>
                  <a:pt x="482349" y="902465"/>
                </a:lnTo>
                <a:lnTo>
                  <a:pt x="483359" y="901564"/>
                </a:lnTo>
                <a:lnTo>
                  <a:pt x="483936" y="901564"/>
                </a:lnTo>
                <a:lnTo>
                  <a:pt x="484729" y="902357"/>
                </a:lnTo>
                <a:lnTo>
                  <a:pt x="484657" y="902970"/>
                </a:lnTo>
                <a:lnTo>
                  <a:pt x="484946" y="903258"/>
                </a:lnTo>
                <a:lnTo>
                  <a:pt x="484946" y="903871"/>
                </a:lnTo>
                <a:lnTo>
                  <a:pt x="485270" y="904159"/>
                </a:lnTo>
                <a:lnTo>
                  <a:pt x="485270" y="904772"/>
                </a:lnTo>
                <a:lnTo>
                  <a:pt x="485667" y="905240"/>
                </a:lnTo>
                <a:lnTo>
                  <a:pt x="485955" y="905240"/>
                </a:lnTo>
                <a:lnTo>
                  <a:pt x="486136" y="905168"/>
                </a:lnTo>
                <a:lnTo>
                  <a:pt x="486136" y="904556"/>
                </a:lnTo>
                <a:lnTo>
                  <a:pt x="485559" y="903943"/>
                </a:lnTo>
                <a:lnTo>
                  <a:pt x="485667" y="903366"/>
                </a:lnTo>
                <a:lnTo>
                  <a:pt x="485739" y="903150"/>
                </a:lnTo>
                <a:lnTo>
                  <a:pt x="486063" y="903150"/>
                </a:lnTo>
                <a:lnTo>
                  <a:pt x="486244" y="903042"/>
                </a:lnTo>
                <a:lnTo>
                  <a:pt x="485955" y="902753"/>
                </a:lnTo>
                <a:lnTo>
                  <a:pt x="485955" y="902465"/>
                </a:lnTo>
                <a:lnTo>
                  <a:pt x="486244" y="902141"/>
                </a:lnTo>
                <a:lnTo>
                  <a:pt x="486352" y="901564"/>
                </a:lnTo>
                <a:lnTo>
                  <a:pt x="486929" y="900951"/>
                </a:lnTo>
                <a:lnTo>
                  <a:pt x="486929" y="900447"/>
                </a:lnTo>
                <a:lnTo>
                  <a:pt x="487326" y="900159"/>
                </a:lnTo>
                <a:lnTo>
                  <a:pt x="487326" y="899258"/>
                </a:lnTo>
                <a:lnTo>
                  <a:pt x="487542" y="899041"/>
                </a:lnTo>
                <a:lnTo>
                  <a:pt x="488119" y="899149"/>
                </a:lnTo>
                <a:lnTo>
                  <a:pt x="488335" y="899258"/>
                </a:lnTo>
                <a:lnTo>
                  <a:pt x="488227" y="899546"/>
                </a:lnTo>
                <a:lnTo>
                  <a:pt x="488840" y="900159"/>
                </a:lnTo>
                <a:lnTo>
                  <a:pt x="488840" y="900771"/>
                </a:lnTo>
                <a:lnTo>
                  <a:pt x="489345" y="901240"/>
                </a:lnTo>
                <a:lnTo>
                  <a:pt x="489922" y="901240"/>
                </a:lnTo>
                <a:lnTo>
                  <a:pt x="490427" y="900843"/>
                </a:lnTo>
                <a:lnTo>
                  <a:pt x="490427" y="900555"/>
                </a:lnTo>
                <a:lnTo>
                  <a:pt x="490715" y="900267"/>
                </a:lnTo>
                <a:lnTo>
                  <a:pt x="490823" y="899654"/>
                </a:lnTo>
                <a:lnTo>
                  <a:pt x="490931" y="899546"/>
                </a:lnTo>
                <a:lnTo>
                  <a:pt x="491220" y="899546"/>
                </a:lnTo>
                <a:lnTo>
                  <a:pt x="491616" y="899258"/>
                </a:lnTo>
                <a:lnTo>
                  <a:pt x="492229" y="899366"/>
                </a:lnTo>
                <a:lnTo>
                  <a:pt x="492518" y="899041"/>
                </a:lnTo>
                <a:lnTo>
                  <a:pt x="492842" y="899041"/>
                </a:lnTo>
                <a:lnTo>
                  <a:pt x="493816" y="898140"/>
                </a:lnTo>
                <a:lnTo>
                  <a:pt x="494104" y="898248"/>
                </a:lnTo>
                <a:lnTo>
                  <a:pt x="495114" y="897347"/>
                </a:lnTo>
                <a:lnTo>
                  <a:pt x="496304" y="897456"/>
                </a:lnTo>
                <a:lnTo>
                  <a:pt x="496520" y="897239"/>
                </a:lnTo>
                <a:lnTo>
                  <a:pt x="495907" y="896663"/>
                </a:lnTo>
                <a:lnTo>
                  <a:pt x="495907" y="896050"/>
                </a:lnTo>
                <a:lnTo>
                  <a:pt x="496124" y="895942"/>
                </a:lnTo>
                <a:lnTo>
                  <a:pt x="498287" y="896050"/>
                </a:lnTo>
                <a:lnTo>
                  <a:pt x="499008" y="896771"/>
                </a:lnTo>
                <a:lnTo>
                  <a:pt x="499008" y="897456"/>
                </a:lnTo>
                <a:lnTo>
                  <a:pt x="498684" y="897636"/>
                </a:lnTo>
                <a:lnTo>
                  <a:pt x="499693" y="898753"/>
                </a:lnTo>
                <a:lnTo>
                  <a:pt x="499982" y="898753"/>
                </a:lnTo>
                <a:lnTo>
                  <a:pt x="500595" y="899438"/>
                </a:lnTo>
                <a:lnTo>
                  <a:pt x="500883" y="899438"/>
                </a:lnTo>
                <a:lnTo>
                  <a:pt x="503299" y="901961"/>
                </a:lnTo>
                <a:lnTo>
                  <a:pt x="503696" y="901961"/>
                </a:lnTo>
                <a:lnTo>
                  <a:pt x="503984" y="902249"/>
                </a:lnTo>
                <a:lnTo>
                  <a:pt x="504273" y="902249"/>
                </a:lnTo>
                <a:lnTo>
                  <a:pt x="504597" y="902537"/>
                </a:lnTo>
                <a:lnTo>
                  <a:pt x="504886" y="902537"/>
                </a:lnTo>
                <a:lnTo>
                  <a:pt x="506400" y="904159"/>
                </a:lnTo>
                <a:lnTo>
                  <a:pt x="506689" y="904159"/>
                </a:lnTo>
                <a:lnTo>
                  <a:pt x="506977" y="904447"/>
                </a:lnTo>
                <a:lnTo>
                  <a:pt x="507590" y="904447"/>
                </a:lnTo>
                <a:lnTo>
                  <a:pt x="507770" y="904339"/>
                </a:lnTo>
                <a:lnTo>
                  <a:pt x="507770" y="903438"/>
                </a:lnTo>
                <a:lnTo>
                  <a:pt x="508275" y="903042"/>
                </a:lnTo>
                <a:lnTo>
                  <a:pt x="509177" y="903042"/>
                </a:lnTo>
                <a:lnTo>
                  <a:pt x="510367" y="904339"/>
                </a:lnTo>
                <a:lnTo>
                  <a:pt x="510655" y="904339"/>
                </a:lnTo>
                <a:lnTo>
                  <a:pt x="511052" y="904051"/>
                </a:lnTo>
                <a:lnTo>
                  <a:pt x="511376" y="904051"/>
                </a:lnTo>
                <a:lnTo>
                  <a:pt x="511665" y="904339"/>
                </a:lnTo>
                <a:lnTo>
                  <a:pt x="512458" y="903654"/>
                </a:lnTo>
                <a:lnTo>
                  <a:pt x="512458" y="903042"/>
                </a:lnTo>
                <a:lnTo>
                  <a:pt x="512783" y="902753"/>
                </a:lnTo>
                <a:lnTo>
                  <a:pt x="512855" y="902465"/>
                </a:lnTo>
                <a:lnTo>
                  <a:pt x="514658" y="900951"/>
                </a:lnTo>
                <a:lnTo>
                  <a:pt x="514982" y="900951"/>
                </a:lnTo>
                <a:lnTo>
                  <a:pt x="515054" y="901132"/>
                </a:lnTo>
                <a:lnTo>
                  <a:pt x="515054" y="901636"/>
                </a:lnTo>
                <a:lnTo>
                  <a:pt x="514766" y="901961"/>
                </a:lnTo>
                <a:lnTo>
                  <a:pt x="514874" y="902141"/>
                </a:lnTo>
                <a:lnTo>
                  <a:pt x="515162" y="902141"/>
                </a:lnTo>
                <a:lnTo>
                  <a:pt x="515343" y="902033"/>
                </a:lnTo>
                <a:lnTo>
                  <a:pt x="515343" y="901636"/>
                </a:lnTo>
                <a:lnTo>
                  <a:pt x="515559" y="901564"/>
                </a:lnTo>
                <a:lnTo>
                  <a:pt x="515847" y="901564"/>
                </a:lnTo>
                <a:lnTo>
                  <a:pt x="516172" y="901852"/>
                </a:lnTo>
                <a:lnTo>
                  <a:pt x="516460" y="901961"/>
                </a:lnTo>
                <a:lnTo>
                  <a:pt x="517254" y="902645"/>
                </a:lnTo>
                <a:lnTo>
                  <a:pt x="517146" y="903258"/>
                </a:lnTo>
                <a:lnTo>
                  <a:pt x="517470" y="903654"/>
                </a:lnTo>
                <a:lnTo>
                  <a:pt x="517362" y="906249"/>
                </a:lnTo>
                <a:lnTo>
                  <a:pt x="518155" y="907042"/>
                </a:lnTo>
                <a:lnTo>
                  <a:pt x="518372" y="907331"/>
                </a:lnTo>
                <a:lnTo>
                  <a:pt x="519057" y="907331"/>
                </a:lnTo>
                <a:lnTo>
                  <a:pt x="519778" y="908160"/>
                </a:lnTo>
                <a:lnTo>
                  <a:pt x="519778" y="908448"/>
                </a:lnTo>
                <a:lnTo>
                  <a:pt x="520355" y="909061"/>
                </a:lnTo>
                <a:lnTo>
                  <a:pt x="520355" y="909313"/>
                </a:lnTo>
                <a:lnTo>
                  <a:pt x="521869" y="910935"/>
                </a:lnTo>
                <a:lnTo>
                  <a:pt x="521869" y="911547"/>
                </a:lnTo>
                <a:lnTo>
                  <a:pt x="522266" y="911944"/>
                </a:lnTo>
                <a:lnTo>
                  <a:pt x="523564" y="912016"/>
                </a:lnTo>
                <a:lnTo>
                  <a:pt x="523852" y="912340"/>
                </a:lnTo>
                <a:lnTo>
                  <a:pt x="524141" y="912340"/>
                </a:lnTo>
                <a:lnTo>
                  <a:pt x="524465" y="912629"/>
                </a:lnTo>
                <a:lnTo>
                  <a:pt x="526665" y="912737"/>
                </a:lnTo>
                <a:lnTo>
                  <a:pt x="527134" y="912340"/>
                </a:lnTo>
                <a:lnTo>
                  <a:pt x="527134" y="911439"/>
                </a:lnTo>
                <a:lnTo>
                  <a:pt x="526845" y="911115"/>
                </a:lnTo>
                <a:lnTo>
                  <a:pt x="526845" y="910827"/>
                </a:lnTo>
                <a:lnTo>
                  <a:pt x="526737" y="910646"/>
                </a:lnTo>
                <a:lnTo>
                  <a:pt x="526449" y="910646"/>
                </a:lnTo>
                <a:lnTo>
                  <a:pt x="525944" y="910214"/>
                </a:lnTo>
                <a:lnTo>
                  <a:pt x="525944" y="909817"/>
                </a:lnTo>
                <a:lnTo>
                  <a:pt x="524970" y="908844"/>
                </a:lnTo>
                <a:lnTo>
                  <a:pt x="524249" y="908736"/>
                </a:lnTo>
                <a:lnTo>
                  <a:pt x="523961" y="908448"/>
                </a:lnTo>
                <a:lnTo>
                  <a:pt x="523636" y="908448"/>
                </a:lnTo>
                <a:lnTo>
                  <a:pt x="522771" y="907547"/>
                </a:lnTo>
                <a:lnTo>
                  <a:pt x="522446" y="907547"/>
                </a:lnTo>
                <a:lnTo>
                  <a:pt x="521869" y="906934"/>
                </a:lnTo>
                <a:lnTo>
                  <a:pt x="521545" y="906826"/>
                </a:lnTo>
                <a:lnTo>
                  <a:pt x="521256" y="906538"/>
                </a:lnTo>
                <a:lnTo>
                  <a:pt x="520643" y="906538"/>
                </a:lnTo>
                <a:lnTo>
                  <a:pt x="520066" y="905925"/>
                </a:lnTo>
                <a:lnTo>
                  <a:pt x="519742" y="905925"/>
                </a:lnTo>
                <a:lnTo>
                  <a:pt x="519561" y="905745"/>
                </a:lnTo>
                <a:lnTo>
                  <a:pt x="519561" y="905132"/>
                </a:lnTo>
                <a:lnTo>
                  <a:pt x="519273" y="904844"/>
                </a:lnTo>
                <a:lnTo>
                  <a:pt x="519345" y="904519"/>
                </a:lnTo>
                <a:lnTo>
                  <a:pt x="519057" y="904231"/>
                </a:lnTo>
                <a:lnTo>
                  <a:pt x="519057" y="903618"/>
                </a:lnTo>
                <a:lnTo>
                  <a:pt x="519129" y="903546"/>
                </a:lnTo>
                <a:lnTo>
                  <a:pt x="519561" y="903546"/>
                </a:lnTo>
                <a:lnTo>
                  <a:pt x="520860" y="902429"/>
                </a:lnTo>
                <a:lnTo>
                  <a:pt x="522338" y="902429"/>
                </a:lnTo>
                <a:lnTo>
                  <a:pt x="522626" y="902717"/>
                </a:lnTo>
                <a:lnTo>
                  <a:pt x="523636" y="902826"/>
                </a:lnTo>
                <a:lnTo>
                  <a:pt x="523925" y="903114"/>
                </a:lnTo>
                <a:lnTo>
                  <a:pt x="524213" y="903114"/>
                </a:lnTo>
                <a:lnTo>
                  <a:pt x="524538" y="902826"/>
                </a:lnTo>
                <a:lnTo>
                  <a:pt x="528324" y="903042"/>
                </a:lnTo>
                <a:lnTo>
                  <a:pt x="528612" y="902717"/>
                </a:lnTo>
                <a:lnTo>
                  <a:pt x="529514" y="902826"/>
                </a:lnTo>
                <a:lnTo>
                  <a:pt x="529910" y="902429"/>
                </a:lnTo>
                <a:lnTo>
                  <a:pt x="530812" y="902537"/>
                </a:lnTo>
                <a:lnTo>
                  <a:pt x="531100" y="902826"/>
                </a:lnTo>
                <a:lnTo>
                  <a:pt x="531713" y="902826"/>
                </a:lnTo>
                <a:lnTo>
                  <a:pt x="532002" y="902537"/>
                </a:lnTo>
                <a:lnTo>
                  <a:pt x="532723" y="902645"/>
                </a:lnTo>
                <a:lnTo>
                  <a:pt x="532795" y="902429"/>
                </a:lnTo>
                <a:lnTo>
                  <a:pt x="532723" y="902321"/>
                </a:lnTo>
                <a:lnTo>
                  <a:pt x="532110" y="902321"/>
                </a:lnTo>
                <a:lnTo>
                  <a:pt x="531821" y="901925"/>
                </a:lnTo>
                <a:lnTo>
                  <a:pt x="531425" y="901925"/>
                </a:lnTo>
                <a:lnTo>
                  <a:pt x="531100" y="901636"/>
                </a:lnTo>
                <a:lnTo>
                  <a:pt x="529910" y="901636"/>
                </a:lnTo>
                <a:lnTo>
                  <a:pt x="529297" y="900915"/>
                </a:lnTo>
                <a:lnTo>
                  <a:pt x="528432" y="900915"/>
                </a:lnTo>
                <a:lnTo>
                  <a:pt x="528035" y="901240"/>
                </a:lnTo>
                <a:lnTo>
                  <a:pt x="527134" y="901132"/>
                </a:lnTo>
                <a:lnTo>
                  <a:pt x="526809" y="901420"/>
                </a:lnTo>
                <a:lnTo>
                  <a:pt x="526521" y="901420"/>
                </a:lnTo>
                <a:lnTo>
                  <a:pt x="526124" y="901744"/>
                </a:lnTo>
                <a:lnTo>
                  <a:pt x="525223" y="901636"/>
                </a:lnTo>
                <a:lnTo>
                  <a:pt x="524934" y="901925"/>
                </a:lnTo>
                <a:lnTo>
                  <a:pt x="523636" y="901925"/>
                </a:lnTo>
                <a:lnTo>
                  <a:pt x="523348" y="901636"/>
                </a:lnTo>
                <a:lnTo>
                  <a:pt x="522122" y="901528"/>
                </a:lnTo>
                <a:lnTo>
                  <a:pt x="521833" y="901240"/>
                </a:lnTo>
                <a:lnTo>
                  <a:pt x="521436" y="901240"/>
                </a:lnTo>
                <a:lnTo>
                  <a:pt x="521148" y="900915"/>
                </a:lnTo>
                <a:lnTo>
                  <a:pt x="520824" y="900915"/>
                </a:lnTo>
                <a:lnTo>
                  <a:pt x="520535" y="901240"/>
                </a:lnTo>
                <a:lnTo>
                  <a:pt x="519345" y="901132"/>
                </a:lnTo>
                <a:lnTo>
                  <a:pt x="518444" y="900231"/>
                </a:lnTo>
                <a:lnTo>
                  <a:pt x="517759" y="900123"/>
                </a:lnTo>
                <a:lnTo>
                  <a:pt x="517146" y="899546"/>
                </a:lnTo>
                <a:lnTo>
                  <a:pt x="515956" y="899546"/>
                </a:lnTo>
                <a:lnTo>
                  <a:pt x="515667" y="899222"/>
                </a:lnTo>
                <a:lnTo>
                  <a:pt x="515054" y="899149"/>
                </a:lnTo>
                <a:lnTo>
                  <a:pt x="514838" y="899330"/>
                </a:lnTo>
                <a:lnTo>
                  <a:pt x="514838" y="899942"/>
                </a:lnTo>
                <a:lnTo>
                  <a:pt x="514658" y="900050"/>
                </a:lnTo>
                <a:lnTo>
                  <a:pt x="513756" y="900050"/>
                </a:lnTo>
                <a:lnTo>
                  <a:pt x="513179" y="899330"/>
                </a:lnTo>
                <a:lnTo>
                  <a:pt x="512783" y="899618"/>
                </a:lnTo>
                <a:lnTo>
                  <a:pt x="512458" y="899618"/>
                </a:lnTo>
                <a:lnTo>
                  <a:pt x="511484" y="900447"/>
                </a:lnTo>
                <a:lnTo>
                  <a:pt x="509682" y="900447"/>
                </a:lnTo>
                <a:lnTo>
                  <a:pt x="509285" y="900627"/>
                </a:lnTo>
                <a:lnTo>
                  <a:pt x="508672" y="900627"/>
                </a:lnTo>
                <a:lnTo>
                  <a:pt x="508383" y="900915"/>
                </a:lnTo>
                <a:lnTo>
                  <a:pt x="507085" y="900843"/>
                </a:lnTo>
                <a:lnTo>
                  <a:pt x="507013" y="900735"/>
                </a:lnTo>
                <a:lnTo>
                  <a:pt x="507013" y="900123"/>
                </a:lnTo>
                <a:lnTo>
                  <a:pt x="506905" y="899942"/>
                </a:lnTo>
                <a:lnTo>
                  <a:pt x="506508" y="900231"/>
                </a:lnTo>
                <a:lnTo>
                  <a:pt x="505859" y="900231"/>
                </a:lnTo>
                <a:lnTo>
                  <a:pt x="504669" y="899041"/>
                </a:lnTo>
                <a:lnTo>
                  <a:pt x="504056" y="898933"/>
                </a:lnTo>
                <a:lnTo>
                  <a:pt x="503768" y="898645"/>
                </a:lnTo>
                <a:lnTo>
                  <a:pt x="502867" y="898645"/>
                </a:lnTo>
                <a:lnTo>
                  <a:pt x="502398" y="898140"/>
                </a:lnTo>
                <a:lnTo>
                  <a:pt x="502398" y="897852"/>
                </a:lnTo>
                <a:lnTo>
                  <a:pt x="501965" y="897347"/>
                </a:lnTo>
                <a:lnTo>
                  <a:pt x="501677" y="897347"/>
                </a:lnTo>
                <a:lnTo>
                  <a:pt x="501496" y="897239"/>
                </a:lnTo>
                <a:lnTo>
                  <a:pt x="501496" y="896951"/>
                </a:lnTo>
                <a:lnTo>
                  <a:pt x="501388" y="896735"/>
                </a:lnTo>
                <a:lnTo>
                  <a:pt x="500775" y="896735"/>
                </a:lnTo>
                <a:lnTo>
                  <a:pt x="500595" y="896555"/>
                </a:lnTo>
                <a:lnTo>
                  <a:pt x="500595" y="895942"/>
                </a:lnTo>
                <a:lnTo>
                  <a:pt x="499008" y="894248"/>
                </a:lnTo>
                <a:lnTo>
                  <a:pt x="498107" y="894248"/>
                </a:lnTo>
                <a:lnTo>
                  <a:pt x="497891" y="894032"/>
                </a:lnTo>
                <a:lnTo>
                  <a:pt x="497891" y="893743"/>
                </a:lnTo>
                <a:lnTo>
                  <a:pt x="497602" y="893455"/>
                </a:lnTo>
                <a:lnTo>
                  <a:pt x="497602" y="893131"/>
                </a:lnTo>
                <a:lnTo>
                  <a:pt x="497314" y="892842"/>
                </a:lnTo>
                <a:lnTo>
                  <a:pt x="497314" y="892554"/>
                </a:lnTo>
                <a:lnTo>
                  <a:pt x="497205" y="892446"/>
                </a:lnTo>
                <a:lnTo>
                  <a:pt x="495907" y="892338"/>
                </a:lnTo>
                <a:lnTo>
                  <a:pt x="495799" y="892158"/>
                </a:lnTo>
                <a:lnTo>
                  <a:pt x="495907" y="890139"/>
                </a:lnTo>
                <a:lnTo>
                  <a:pt x="494717" y="888842"/>
                </a:lnTo>
                <a:lnTo>
                  <a:pt x="494717" y="887941"/>
                </a:lnTo>
                <a:lnTo>
                  <a:pt x="494609" y="887869"/>
                </a:lnTo>
                <a:lnTo>
                  <a:pt x="493636" y="887761"/>
                </a:lnTo>
                <a:lnTo>
                  <a:pt x="493528" y="887941"/>
                </a:lnTo>
                <a:lnTo>
                  <a:pt x="493528" y="888265"/>
                </a:lnTo>
                <a:lnTo>
                  <a:pt x="493347" y="888337"/>
                </a:lnTo>
                <a:lnTo>
                  <a:pt x="492446" y="888337"/>
                </a:lnTo>
                <a:lnTo>
                  <a:pt x="492229" y="888157"/>
                </a:lnTo>
                <a:lnTo>
                  <a:pt x="492338" y="887256"/>
                </a:lnTo>
                <a:lnTo>
                  <a:pt x="493239" y="886463"/>
                </a:lnTo>
                <a:lnTo>
                  <a:pt x="493311" y="886139"/>
                </a:lnTo>
                <a:lnTo>
                  <a:pt x="493131" y="885959"/>
                </a:lnTo>
                <a:lnTo>
                  <a:pt x="492842" y="885959"/>
                </a:lnTo>
                <a:lnTo>
                  <a:pt x="492518" y="885670"/>
                </a:lnTo>
                <a:lnTo>
                  <a:pt x="491616" y="885562"/>
                </a:lnTo>
                <a:lnTo>
                  <a:pt x="490823" y="884841"/>
                </a:lnTo>
                <a:lnTo>
                  <a:pt x="491148" y="884553"/>
                </a:lnTo>
                <a:lnTo>
                  <a:pt x="491148" y="884265"/>
                </a:lnTo>
                <a:lnTo>
                  <a:pt x="491328" y="884157"/>
                </a:lnTo>
                <a:lnTo>
                  <a:pt x="491616" y="884157"/>
                </a:lnTo>
                <a:lnTo>
                  <a:pt x="491833" y="883940"/>
                </a:lnTo>
                <a:lnTo>
                  <a:pt x="491833" y="883652"/>
                </a:lnTo>
                <a:lnTo>
                  <a:pt x="492121" y="883472"/>
                </a:lnTo>
                <a:lnTo>
                  <a:pt x="492229" y="882859"/>
                </a:lnTo>
                <a:lnTo>
                  <a:pt x="492338" y="882679"/>
                </a:lnTo>
                <a:lnTo>
                  <a:pt x="493600" y="882751"/>
                </a:lnTo>
                <a:lnTo>
                  <a:pt x="493708" y="882859"/>
                </a:lnTo>
                <a:lnTo>
                  <a:pt x="493708" y="883760"/>
                </a:lnTo>
                <a:lnTo>
                  <a:pt x="493419" y="884049"/>
                </a:lnTo>
                <a:lnTo>
                  <a:pt x="493491" y="884265"/>
                </a:lnTo>
                <a:lnTo>
                  <a:pt x="493816" y="884265"/>
                </a:lnTo>
                <a:lnTo>
                  <a:pt x="493996" y="884049"/>
                </a:lnTo>
                <a:lnTo>
                  <a:pt x="494104" y="882643"/>
                </a:lnTo>
                <a:lnTo>
                  <a:pt x="494429" y="882355"/>
                </a:lnTo>
                <a:lnTo>
                  <a:pt x="494429" y="882066"/>
                </a:lnTo>
                <a:lnTo>
                  <a:pt x="494717" y="881742"/>
                </a:lnTo>
                <a:lnTo>
                  <a:pt x="494717" y="881454"/>
                </a:lnTo>
                <a:lnTo>
                  <a:pt x="494609" y="881273"/>
                </a:lnTo>
                <a:lnTo>
                  <a:pt x="494104" y="881742"/>
                </a:lnTo>
                <a:lnTo>
                  <a:pt x="494104" y="882066"/>
                </a:lnTo>
                <a:lnTo>
                  <a:pt x="493924" y="882174"/>
                </a:lnTo>
                <a:lnTo>
                  <a:pt x="493311" y="882174"/>
                </a:lnTo>
                <a:lnTo>
                  <a:pt x="492842" y="881670"/>
                </a:lnTo>
                <a:lnTo>
                  <a:pt x="492915" y="881346"/>
                </a:lnTo>
                <a:lnTo>
                  <a:pt x="492734" y="881273"/>
                </a:lnTo>
                <a:lnTo>
                  <a:pt x="492410" y="881165"/>
                </a:lnTo>
                <a:lnTo>
                  <a:pt x="492013" y="880769"/>
                </a:lnTo>
                <a:lnTo>
                  <a:pt x="492013" y="879868"/>
                </a:lnTo>
                <a:lnTo>
                  <a:pt x="492338" y="879580"/>
                </a:lnTo>
                <a:lnTo>
                  <a:pt x="492338" y="878967"/>
                </a:lnTo>
                <a:lnTo>
                  <a:pt x="493816" y="877669"/>
                </a:lnTo>
                <a:lnTo>
                  <a:pt x="494429" y="877778"/>
                </a:lnTo>
                <a:lnTo>
                  <a:pt x="494609" y="877561"/>
                </a:lnTo>
                <a:lnTo>
                  <a:pt x="494140" y="877093"/>
                </a:lnTo>
                <a:lnTo>
                  <a:pt x="493816" y="877093"/>
                </a:lnTo>
                <a:lnTo>
                  <a:pt x="493744" y="876985"/>
                </a:lnTo>
                <a:lnTo>
                  <a:pt x="493744" y="876372"/>
                </a:lnTo>
                <a:lnTo>
                  <a:pt x="493419" y="876084"/>
                </a:lnTo>
                <a:lnTo>
                  <a:pt x="493419" y="875795"/>
                </a:lnTo>
                <a:lnTo>
                  <a:pt x="493311" y="875579"/>
                </a:lnTo>
                <a:lnTo>
                  <a:pt x="493023" y="875579"/>
                </a:lnTo>
                <a:lnTo>
                  <a:pt x="492626" y="875867"/>
                </a:lnTo>
                <a:lnTo>
                  <a:pt x="492338" y="875579"/>
                </a:lnTo>
                <a:lnTo>
                  <a:pt x="492013" y="875579"/>
                </a:lnTo>
                <a:lnTo>
                  <a:pt x="491941" y="875687"/>
                </a:lnTo>
                <a:lnTo>
                  <a:pt x="491941" y="875976"/>
                </a:lnTo>
                <a:lnTo>
                  <a:pt x="491220" y="876588"/>
                </a:lnTo>
                <a:lnTo>
                  <a:pt x="491148" y="877778"/>
                </a:lnTo>
                <a:lnTo>
                  <a:pt x="490751" y="878174"/>
                </a:lnTo>
                <a:lnTo>
                  <a:pt x="489128" y="878066"/>
                </a:lnTo>
                <a:lnTo>
                  <a:pt x="488948" y="877886"/>
                </a:lnTo>
                <a:lnTo>
                  <a:pt x="489056" y="877669"/>
                </a:lnTo>
                <a:lnTo>
                  <a:pt x="488551" y="877201"/>
                </a:lnTo>
                <a:lnTo>
                  <a:pt x="487939" y="877201"/>
                </a:lnTo>
                <a:lnTo>
                  <a:pt x="487434" y="876696"/>
                </a:lnTo>
                <a:lnTo>
                  <a:pt x="487542" y="876372"/>
                </a:lnTo>
                <a:lnTo>
                  <a:pt x="487866" y="876084"/>
                </a:lnTo>
                <a:lnTo>
                  <a:pt x="487939" y="874282"/>
                </a:lnTo>
                <a:lnTo>
                  <a:pt x="488263" y="874101"/>
                </a:lnTo>
                <a:lnTo>
                  <a:pt x="488263" y="873489"/>
                </a:lnTo>
                <a:lnTo>
                  <a:pt x="489453" y="872516"/>
                </a:lnTo>
                <a:lnTo>
                  <a:pt x="489741" y="872516"/>
                </a:lnTo>
                <a:lnTo>
                  <a:pt x="489850" y="872299"/>
                </a:lnTo>
                <a:lnTo>
                  <a:pt x="489128" y="871615"/>
                </a:lnTo>
                <a:lnTo>
                  <a:pt x="488551" y="871507"/>
                </a:lnTo>
                <a:lnTo>
                  <a:pt x="488155" y="871795"/>
                </a:lnTo>
                <a:lnTo>
                  <a:pt x="487253" y="870894"/>
                </a:lnTo>
                <a:lnTo>
                  <a:pt x="486929" y="870894"/>
                </a:lnTo>
                <a:lnTo>
                  <a:pt x="486857" y="870714"/>
                </a:lnTo>
                <a:lnTo>
                  <a:pt x="486857" y="870101"/>
                </a:lnTo>
                <a:lnTo>
                  <a:pt x="487037" y="870029"/>
                </a:lnTo>
                <a:lnTo>
                  <a:pt x="487650" y="870029"/>
                </a:lnTo>
                <a:lnTo>
                  <a:pt x="487939" y="870317"/>
                </a:lnTo>
                <a:lnTo>
                  <a:pt x="488155" y="870209"/>
                </a:lnTo>
                <a:lnTo>
                  <a:pt x="488155" y="869596"/>
                </a:lnTo>
                <a:lnTo>
                  <a:pt x="487253" y="868623"/>
                </a:lnTo>
                <a:lnTo>
                  <a:pt x="487253" y="868335"/>
                </a:lnTo>
                <a:lnTo>
                  <a:pt x="487145" y="868227"/>
                </a:lnTo>
                <a:lnTo>
                  <a:pt x="486460" y="868227"/>
                </a:lnTo>
                <a:lnTo>
                  <a:pt x="486352" y="868011"/>
                </a:lnTo>
                <a:lnTo>
                  <a:pt x="486352" y="867110"/>
                </a:lnTo>
                <a:lnTo>
                  <a:pt x="486568" y="867038"/>
                </a:lnTo>
                <a:lnTo>
                  <a:pt x="486857" y="867038"/>
                </a:lnTo>
                <a:lnTo>
                  <a:pt x="487037" y="866929"/>
                </a:lnTo>
                <a:lnTo>
                  <a:pt x="486857" y="866749"/>
                </a:lnTo>
                <a:lnTo>
                  <a:pt x="486244" y="866749"/>
                </a:lnTo>
                <a:lnTo>
                  <a:pt x="485775" y="866245"/>
                </a:lnTo>
                <a:lnTo>
                  <a:pt x="485847" y="865920"/>
                </a:lnTo>
                <a:lnTo>
                  <a:pt x="486244" y="865524"/>
                </a:lnTo>
                <a:lnTo>
                  <a:pt x="486640" y="865524"/>
                </a:lnTo>
                <a:lnTo>
                  <a:pt x="486965" y="865236"/>
                </a:lnTo>
                <a:lnTo>
                  <a:pt x="487542" y="865236"/>
                </a:lnTo>
                <a:lnTo>
                  <a:pt x="488155" y="865920"/>
                </a:lnTo>
                <a:lnTo>
                  <a:pt x="488443" y="865632"/>
                </a:lnTo>
                <a:lnTo>
                  <a:pt x="489453" y="865632"/>
                </a:lnTo>
                <a:lnTo>
                  <a:pt x="489525" y="865848"/>
                </a:lnTo>
                <a:lnTo>
                  <a:pt x="489525" y="866137"/>
                </a:lnTo>
                <a:lnTo>
                  <a:pt x="489633" y="866245"/>
                </a:lnTo>
                <a:lnTo>
                  <a:pt x="490354" y="866317"/>
                </a:lnTo>
                <a:lnTo>
                  <a:pt x="490823" y="865848"/>
                </a:lnTo>
                <a:lnTo>
                  <a:pt x="490643" y="865740"/>
                </a:lnTo>
                <a:lnTo>
                  <a:pt x="490318" y="865740"/>
                </a:lnTo>
                <a:lnTo>
                  <a:pt x="488732" y="864046"/>
                </a:lnTo>
                <a:lnTo>
                  <a:pt x="488732" y="863758"/>
                </a:lnTo>
                <a:lnTo>
                  <a:pt x="488263" y="863253"/>
                </a:lnTo>
                <a:lnTo>
                  <a:pt x="487650" y="863253"/>
                </a:lnTo>
                <a:lnTo>
                  <a:pt x="487542" y="863037"/>
                </a:lnTo>
                <a:lnTo>
                  <a:pt x="487542" y="862136"/>
                </a:lnTo>
                <a:lnTo>
                  <a:pt x="488263" y="861668"/>
                </a:lnTo>
                <a:lnTo>
                  <a:pt x="488263" y="861343"/>
                </a:lnTo>
                <a:lnTo>
                  <a:pt x="488551" y="861055"/>
                </a:lnTo>
                <a:lnTo>
                  <a:pt x="488551" y="860442"/>
                </a:lnTo>
                <a:lnTo>
                  <a:pt x="488840" y="860154"/>
                </a:lnTo>
                <a:lnTo>
                  <a:pt x="488948" y="859253"/>
                </a:lnTo>
                <a:lnTo>
                  <a:pt x="489958" y="858460"/>
                </a:lnTo>
                <a:lnTo>
                  <a:pt x="489958" y="858136"/>
                </a:lnTo>
                <a:lnTo>
                  <a:pt x="490246" y="857847"/>
                </a:lnTo>
                <a:lnTo>
                  <a:pt x="490246" y="857559"/>
                </a:lnTo>
                <a:lnTo>
                  <a:pt x="490931" y="856946"/>
                </a:lnTo>
                <a:lnTo>
                  <a:pt x="490931" y="856658"/>
                </a:lnTo>
                <a:lnTo>
                  <a:pt x="491256" y="856334"/>
                </a:lnTo>
                <a:lnTo>
                  <a:pt x="491256" y="856153"/>
                </a:lnTo>
                <a:lnTo>
                  <a:pt x="491941" y="855541"/>
                </a:lnTo>
                <a:lnTo>
                  <a:pt x="491941" y="855252"/>
                </a:lnTo>
                <a:lnTo>
                  <a:pt x="492446" y="854856"/>
                </a:lnTo>
                <a:lnTo>
                  <a:pt x="492734" y="854856"/>
                </a:lnTo>
                <a:lnTo>
                  <a:pt x="492842" y="854640"/>
                </a:lnTo>
                <a:lnTo>
                  <a:pt x="492951" y="854063"/>
                </a:lnTo>
                <a:lnTo>
                  <a:pt x="493239" y="853847"/>
                </a:lnTo>
                <a:lnTo>
                  <a:pt x="493239" y="853270"/>
                </a:lnTo>
                <a:lnTo>
                  <a:pt x="492338" y="852261"/>
                </a:lnTo>
                <a:lnTo>
                  <a:pt x="492446" y="850855"/>
                </a:lnTo>
                <a:lnTo>
                  <a:pt x="491833" y="850171"/>
                </a:lnTo>
                <a:lnTo>
                  <a:pt x="491941" y="848981"/>
                </a:lnTo>
                <a:lnTo>
                  <a:pt x="492554" y="848477"/>
                </a:lnTo>
                <a:lnTo>
                  <a:pt x="492626" y="847287"/>
                </a:lnTo>
                <a:lnTo>
                  <a:pt x="493239" y="846675"/>
                </a:lnTo>
                <a:lnTo>
                  <a:pt x="493347" y="845485"/>
                </a:lnTo>
                <a:lnTo>
                  <a:pt x="493528" y="845377"/>
                </a:lnTo>
                <a:lnTo>
                  <a:pt x="494429" y="845377"/>
                </a:lnTo>
                <a:lnTo>
                  <a:pt x="494609" y="845269"/>
                </a:lnTo>
                <a:lnTo>
                  <a:pt x="494609" y="844981"/>
                </a:lnTo>
                <a:lnTo>
                  <a:pt x="494717" y="844873"/>
                </a:lnTo>
                <a:lnTo>
                  <a:pt x="495403" y="844873"/>
                </a:lnTo>
                <a:lnTo>
                  <a:pt x="495619" y="845161"/>
                </a:lnTo>
                <a:lnTo>
                  <a:pt x="496016" y="845161"/>
                </a:lnTo>
                <a:lnTo>
                  <a:pt x="496412" y="845666"/>
                </a:lnTo>
                <a:lnTo>
                  <a:pt x="496412" y="845990"/>
                </a:lnTo>
                <a:lnTo>
                  <a:pt x="496701" y="846278"/>
                </a:lnTo>
                <a:lnTo>
                  <a:pt x="496701" y="846567"/>
                </a:lnTo>
                <a:lnTo>
                  <a:pt x="497025" y="846891"/>
                </a:lnTo>
                <a:lnTo>
                  <a:pt x="497025" y="847179"/>
                </a:lnTo>
                <a:lnTo>
                  <a:pt x="497205" y="847468"/>
                </a:lnTo>
                <a:lnTo>
                  <a:pt x="497205" y="848080"/>
                </a:lnTo>
                <a:lnTo>
                  <a:pt x="497422" y="848261"/>
                </a:lnTo>
                <a:lnTo>
                  <a:pt x="497710" y="848261"/>
                </a:lnTo>
                <a:lnTo>
                  <a:pt x="498035" y="848585"/>
                </a:lnTo>
                <a:lnTo>
                  <a:pt x="498323" y="848585"/>
                </a:lnTo>
                <a:lnTo>
                  <a:pt x="499008" y="849378"/>
                </a:lnTo>
                <a:lnTo>
                  <a:pt x="499008" y="849954"/>
                </a:lnTo>
                <a:lnTo>
                  <a:pt x="498720" y="850279"/>
                </a:lnTo>
                <a:lnTo>
                  <a:pt x="499117" y="850675"/>
                </a:lnTo>
                <a:lnTo>
                  <a:pt x="499802" y="850171"/>
                </a:lnTo>
                <a:lnTo>
                  <a:pt x="500703" y="850171"/>
                </a:lnTo>
                <a:lnTo>
                  <a:pt x="501028" y="850459"/>
                </a:lnTo>
                <a:lnTo>
                  <a:pt x="501316" y="850459"/>
                </a:lnTo>
                <a:lnTo>
                  <a:pt x="501605" y="850783"/>
                </a:lnTo>
                <a:lnTo>
                  <a:pt x="501929" y="850855"/>
                </a:lnTo>
                <a:lnTo>
                  <a:pt x="502218" y="851180"/>
                </a:lnTo>
                <a:lnTo>
                  <a:pt x="502506" y="851180"/>
                </a:lnTo>
                <a:lnTo>
                  <a:pt x="502831" y="851468"/>
                </a:lnTo>
                <a:lnTo>
                  <a:pt x="503516" y="851468"/>
                </a:lnTo>
                <a:lnTo>
                  <a:pt x="503624" y="851684"/>
                </a:lnTo>
                <a:lnTo>
                  <a:pt x="503624" y="852549"/>
                </a:lnTo>
                <a:lnTo>
                  <a:pt x="503227" y="852874"/>
                </a:lnTo>
                <a:lnTo>
                  <a:pt x="503227" y="853054"/>
                </a:lnTo>
                <a:lnTo>
                  <a:pt x="503407" y="853270"/>
                </a:lnTo>
                <a:lnTo>
                  <a:pt x="504020" y="852657"/>
                </a:lnTo>
                <a:lnTo>
                  <a:pt x="504309" y="852766"/>
                </a:lnTo>
                <a:lnTo>
                  <a:pt x="504814" y="852261"/>
                </a:lnTo>
                <a:lnTo>
                  <a:pt x="504814" y="851973"/>
                </a:lnTo>
                <a:lnTo>
                  <a:pt x="504994" y="851865"/>
                </a:lnTo>
                <a:lnTo>
                  <a:pt x="505607" y="851865"/>
                </a:lnTo>
                <a:lnTo>
                  <a:pt x="505823" y="852081"/>
                </a:lnTo>
                <a:lnTo>
                  <a:pt x="505715" y="853558"/>
                </a:lnTo>
                <a:lnTo>
                  <a:pt x="506220" y="853955"/>
                </a:lnTo>
                <a:lnTo>
                  <a:pt x="506797" y="853955"/>
                </a:lnTo>
                <a:lnTo>
                  <a:pt x="507410" y="853450"/>
                </a:lnTo>
                <a:lnTo>
                  <a:pt x="508095" y="853450"/>
                </a:lnTo>
                <a:lnTo>
                  <a:pt x="508203" y="853667"/>
                </a:lnTo>
                <a:lnTo>
                  <a:pt x="508203" y="854856"/>
                </a:lnTo>
                <a:lnTo>
                  <a:pt x="508492" y="855144"/>
                </a:lnTo>
                <a:lnTo>
                  <a:pt x="508420" y="855469"/>
                </a:lnTo>
                <a:lnTo>
                  <a:pt x="507807" y="855937"/>
                </a:lnTo>
                <a:lnTo>
                  <a:pt x="507915" y="856153"/>
                </a:lnTo>
                <a:lnTo>
                  <a:pt x="508311" y="856153"/>
                </a:lnTo>
                <a:lnTo>
                  <a:pt x="508888" y="855541"/>
                </a:lnTo>
                <a:lnTo>
                  <a:pt x="509213" y="855541"/>
                </a:lnTo>
                <a:lnTo>
                  <a:pt x="509393" y="855757"/>
                </a:lnTo>
                <a:lnTo>
                  <a:pt x="509321" y="856045"/>
                </a:lnTo>
                <a:lnTo>
                  <a:pt x="509790" y="856550"/>
                </a:lnTo>
                <a:lnTo>
                  <a:pt x="510114" y="856550"/>
                </a:lnTo>
                <a:lnTo>
                  <a:pt x="510403" y="856225"/>
                </a:lnTo>
                <a:lnTo>
                  <a:pt x="511088" y="856225"/>
                </a:lnTo>
                <a:lnTo>
                  <a:pt x="511412" y="855937"/>
                </a:lnTo>
                <a:lnTo>
                  <a:pt x="512314" y="856045"/>
                </a:lnTo>
                <a:lnTo>
                  <a:pt x="513504" y="857235"/>
                </a:lnTo>
                <a:lnTo>
                  <a:pt x="513792" y="857343"/>
                </a:lnTo>
                <a:lnTo>
                  <a:pt x="514009" y="857451"/>
                </a:lnTo>
                <a:lnTo>
                  <a:pt x="513900" y="857739"/>
                </a:lnTo>
                <a:lnTo>
                  <a:pt x="514081" y="857847"/>
                </a:lnTo>
                <a:lnTo>
                  <a:pt x="514585" y="857451"/>
                </a:lnTo>
                <a:lnTo>
                  <a:pt x="513792" y="856622"/>
                </a:lnTo>
                <a:lnTo>
                  <a:pt x="513504" y="856622"/>
                </a:lnTo>
                <a:lnTo>
                  <a:pt x="512206" y="855252"/>
                </a:lnTo>
                <a:lnTo>
                  <a:pt x="512206" y="854964"/>
                </a:lnTo>
                <a:lnTo>
                  <a:pt x="512891" y="854459"/>
                </a:lnTo>
                <a:lnTo>
                  <a:pt x="512891" y="854135"/>
                </a:lnTo>
                <a:lnTo>
                  <a:pt x="513792" y="853234"/>
                </a:lnTo>
                <a:lnTo>
                  <a:pt x="513792" y="852946"/>
                </a:lnTo>
                <a:lnTo>
                  <a:pt x="513684" y="852838"/>
                </a:lnTo>
                <a:lnTo>
                  <a:pt x="512386" y="852766"/>
                </a:lnTo>
                <a:lnTo>
                  <a:pt x="511917" y="852153"/>
                </a:lnTo>
                <a:lnTo>
                  <a:pt x="511196" y="852153"/>
                </a:lnTo>
                <a:lnTo>
                  <a:pt x="510908" y="851865"/>
                </a:lnTo>
                <a:lnTo>
                  <a:pt x="510295" y="851756"/>
                </a:lnTo>
                <a:lnTo>
                  <a:pt x="510006" y="851468"/>
                </a:lnTo>
                <a:lnTo>
                  <a:pt x="509393" y="851468"/>
                </a:lnTo>
                <a:lnTo>
                  <a:pt x="509105" y="851144"/>
                </a:lnTo>
                <a:lnTo>
                  <a:pt x="508816" y="851144"/>
                </a:lnTo>
                <a:lnTo>
                  <a:pt x="508600" y="850964"/>
                </a:lnTo>
                <a:lnTo>
                  <a:pt x="508600" y="850639"/>
                </a:lnTo>
                <a:lnTo>
                  <a:pt x="508996" y="850351"/>
                </a:lnTo>
                <a:lnTo>
                  <a:pt x="508996" y="850171"/>
                </a:lnTo>
                <a:lnTo>
                  <a:pt x="509321" y="849846"/>
                </a:lnTo>
                <a:lnTo>
                  <a:pt x="509321" y="849270"/>
                </a:lnTo>
                <a:lnTo>
                  <a:pt x="509501" y="849053"/>
                </a:lnTo>
                <a:lnTo>
                  <a:pt x="509790" y="849053"/>
                </a:lnTo>
                <a:lnTo>
                  <a:pt x="510006" y="848945"/>
                </a:lnTo>
                <a:lnTo>
                  <a:pt x="509501" y="848477"/>
                </a:lnTo>
                <a:lnTo>
                  <a:pt x="509213" y="848477"/>
                </a:lnTo>
                <a:lnTo>
                  <a:pt x="509105" y="848657"/>
                </a:lnTo>
                <a:lnTo>
                  <a:pt x="508996" y="848945"/>
                </a:lnTo>
                <a:lnTo>
                  <a:pt x="508600" y="849378"/>
                </a:lnTo>
                <a:lnTo>
                  <a:pt x="508203" y="849378"/>
                </a:lnTo>
                <a:lnTo>
                  <a:pt x="507915" y="849558"/>
                </a:lnTo>
                <a:lnTo>
                  <a:pt x="507518" y="849162"/>
                </a:lnTo>
                <a:lnTo>
                  <a:pt x="507518" y="848549"/>
                </a:lnTo>
                <a:lnTo>
                  <a:pt x="507807" y="848261"/>
                </a:lnTo>
                <a:lnTo>
                  <a:pt x="507807" y="847972"/>
                </a:lnTo>
                <a:lnTo>
                  <a:pt x="509321" y="846675"/>
                </a:lnTo>
                <a:lnTo>
                  <a:pt x="509609" y="846675"/>
                </a:lnTo>
                <a:lnTo>
                  <a:pt x="510295" y="846170"/>
                </a:lnTo>
                <a:lnTo>
                  <a:pt x="511521" y="846170"/>
                </a:lnTo>
                <a:lnTo>
                  <a:pt x="511809" y="846567"/>
                </a:lnTo>
                <a:lnTo>
                  <a:pt x="512097" y="846567"/>
                </a:lnTo>
                <a:lnTo>
                  <a:pt x="512422" y="846855"/>
                </a:lnTo>
                <a:lnTo>
                  <a:pt x="513323" y="846855"/>
                </a:lnTo>
                <a:lnTo>
                  <a:pt x="513720" y="847179"/>
                </a:lnTo>
                <a:lnTo>
                  <a:pt x="514009" y="846963"/>
                </a:lnTo>
                <a:lnTo>
                  <a:pt x="514297" y="846963"/>
                </a:lnTo>
                <a:lnTo>
                  <a:pt x="514513" y="846783"/>
                </a:lnTo>
                <a:lnTo>
                  <a:pt x="514297" y="846567"/>
                </a:lnTo>
                <a:lnTo>
                  <a:pt x="514009" y="846567"/>
                </a:lnTo>
                <a:lnTo>
                  <a:pt x="513720" y="846278"/>
                </a:lnTo>
                <a:lnTo>
                  <a:pt x="512422" y="846278"/>
                </a:lnTo>
                <a:lnTo>
                  <a:pt x="512025" y="845774"/>
                </a:lnTo>
                <a:lnTo>
                  <a:pt x="512025" y="845485"/>
                </a:lnTo>
                <a:lnTo>
                  <a:pt x="511629" y="844981"/>
                </a:lnTo>
                <a:lnTo>
                  <a:pt x="508816" y="844873"/>
                </a:lnTo>
                <a:lnTo>
                  <a:pt x="508311" y="845269"/>
                </a:lnTo>
                <a:lnTo>
                  <a:pt x="508239" y="846459"/>
                </a:lnTo>
                <a:lnTo>
                  <a:pt x="507915" y="846783"/>
                </a:lnTo>
                <a:lnTo>
                  <a:pt x="507915" y="847071"/>
                </a:lnTo>
                <a:lnTo>
                  <a:pt x="507734" y="847251"/>
                </a:lnTo>
                <a:lnTo>
                  <a:pt x="507446" y="847143"/>
                </a:lnTo>
                <a:lnTo>
                  <a:pt x="507121" y="847468"/>
                </a:lnTo>
                <a:lnTo>
                  <a:pt x="502758" y="847251"/>
                </a:lnTo>
                <a:lnTo>
                  <a:pt x="502362" y="846855"/>
                </a:lnTo>
                <a:lnTo>
                  <a:pt x="502362" y="846567"/>
                </a:lnTo>
                <a:lnTo>
                  <a:pt x="502145" y="846350"/>
                </a:lnTo>
                <a:lnTo>
                  <a:pt x="500667" y="846278"/>
                </a:lnTo>
                <a:lnTo>
                  <a:pt x="499838" y="845558"/>
                </a:lnTo>
                <a:lnTo>
                  <a:pt x="499946" y="845269"/>
                </a:lnTo>
                <a:lnTo>
                  <a:pt x="499657" y="844981"/>
                </a:lnTo>
                <a:lnTo>
                  <a:pt x="499657" y="844368"/>
                </a:lnTo>
                <a:lnTo>
                  <a:pt x="500162" y="843864"/>
                </a:lnTo>
                <a:lnTo>
                  <a:pt x="500451" y="843972"/>
                </a:lnTo>
                <a:lnTo>
                  <a:pt x="500739" y="844260"/>
                </a:lnTo>
                <a:lnTo>
                  <a:pt x="501064" y="844260"/>
                </a:lnTo>
                <a:lnTo>
                  <a:pt x="501244" y="844080"/>
                </a:lnTo>
                <a:lnTo>
                  <a:pt x="500955" y="843755"/>
                </a:lnTo>
                <a:lnTo>
                  <a:pt x="500955" y="843467"/>
                </a:lnTo>
                <a:lnTo>
                  <a:pt x="501028" y="843359"/>
                </a:lnTo>
                <a:lnTo>
                  <a:pt x="502037" y="843359"/>
                </a:lnTo>
                <a:lnTo>
                  <a:pt x="502326" y="843683"/>
                </a:lnTo>
                <a:lnTo>
                  <a:pt x="502939" y="843755"/>
                </a:lnTo>
                <a:lnTo>
                  <a:pt x="503227" y="844080"/>
                </a:lnTo>
                <a:lnTo>
                  <a:pt x="503552" y="843755"/>
                </a:lnTo>
                <a:lnTo>
                  <a:pt x="505751" y="843864"/>
                </a:lnTo>
                <a:lnTo>
                  <a:pt x="506040" y="844152"/>
                </a:lnTo>
                <a:lnTo>
                  <a:pt x="506653" y="844152"/>
                </a:lnTo>
                <a:lnTo>
                  <a:pt x="506833" y="844080"/>
                </a:lnTo>
                <a:lnTo>
                  <a:pt x="506653" y="843864"/>
                </a:lnTo>
                <a:lnTo>
                  <a:pt x="506328" y="843864"/>
                </a:lnTo>
                <a:lnTo>
                  <a:pt x="505643" y="843071"/>
                </a:lnTo>
                <a:lnTo>
                  <a:pt x="505643" y="842782"/>
                </a:lnTo>
                <a:lnTo>
                  <a:pt x="505427" y="842674"/>
                </a:lnTo>
                <a:lnTo>
                  <a:pt x="504237" y="842566"/>
                </a:lnTo>
                <a:lnTo>
                  <a:pt x="503948" y="842278"/>
                </a:lnTo>
                <a:lnTo>
                  <a:pt x="503624" y="842278"/>
                </a:lnTo>
                <a:lnTo>
                  <a:pt x="503443" y="842170"/>
                </a:lnTo>
                <a:lnTo>
                  <a:pt x="503552" y="841557"/>
                </a:lnTo>
                <a:lnTo>
                  <a:pt x="503335" y="841377"/>
                </a:lnTo>
                <a:lnTo>
                  <a:pt x="503047" y="841377"/>
                </a:lnTo>
                <a:lnTo>
                  <a:pt x="502722" y="841665"/>
                </a:lnTo>
                <a:lnTo>
                  <a:pt x="502434" y="841665"/>
                </a:lnTo>
                <a:lnTo>
                  <a:pt x="502145" y="841377"/>
                </a:lnTo>
                <a:lnTo>
                  <a:pt x="501424" y="841269"/>
                </a:lnTo>
                <a:lnTo>
                  <a:pt x="501136" y="840980"/>
                </a:lnTo>
                <a:lnTo>
                  <a:pt x="500847" y="840980"/>
                </a:lnTo>
                <a:lnTo>
                  <a:pt x="500523" y="841269"/>
                </a:lnTo>
                <a:lnTo>
                  <a:pt x="499621" y="841197"/>
                </a:lnTo>
                <a:lnTo>
                  <a:pt x="499441" y="841089"/>
                </a:lnTo>
                <a:lnTo>
                  <a:pt x="499441" y="840476"/>
                </a:lnTo>
                <a:lnTo>
                  <a:pt x="499838" y="840187"/>
                </a:lnTo>
                <a:lnTo>
                  <a:pt x="499838" y="839863"/>
                </a:lnTo>
                <a:lnTo>
                  <a:pt x="499549" y="839575"/>
                </a:lnTo>
                <a:lnTo>
                  <a:pt x="499549" y="838962"/>
                </a:lnTo>
                <a:lnTo>
                  <a:pt x="500018" y="838566"/>
                </a:lnTo>
                <a:lnTo>
                  <a:pt x="500342" y="838566"/>
                </a:lnTo>
                <a:lnTo>
                  <a:pt x="500523" y="838494"/>
                </a:lnTo>
                <a:lnTo>
                  <a:pt x="500631" y="836980"/>
                </a:lnTo>
                <a:lnTo>
                  <a:pt x="501028" y="836583"/>
                </a:lnTo>
                <a:lnTo>
                  <a:pt x="501713" y="836583"/>
                </a:lnTo>
                <a:lnTo>
                  <a:pt x="501821" y="836367"/>
                </a:lnTo>
                <a:lnTo>
                  <a:pt x="501821" y="836079"/>
                </a:lnTo>
                <a:lnTo>
                  <a:pt x="502037" y="835971"/>
                </a:lnTo>
                <a:lnTo>
                  <a:pt x="503624" y="836079"/>
                </a:lnTo>
                <a:lnTo>
                  <a:pt x="503912" y="836367"/>
                </a:lnTo>
                <a:lnTo>
                  <a:pt x="504814" y="836367"/>
                </a:lnTo>
                <a:lnTo>
                  <a:pt x="504994" y="836295"/>
                </a:lnTo>
                <a:lnTo>
                  <a:pt x="504525" y="835791"/>
                </a:lnTo>
                <a:lnTo>
                  <a:pt x="502903" y="835682"/>
                </a:lnTo>
                <a:lnTo>
                  <a:pt x="502542" y="835286"/>
                </a:lnTo>
                <a:lnTo>
                  <a:pt x="503011" y="834781"/>
                </a:lnTo>
                <a:lnTo>
                  <a:pt x="503624" y="834890"/>
                </a:lnTo>
                <a:lnTo>
                  <a:pt x="503912" y="834601"/>
                </a:lnTo>
                <a:lnTo>
                  <a:pt x="504237" y="834601"/>
                </a:lnTo>
                <a:lnTo>
                  <a:pt x="504417" y="834493"/>
                </a:lnTo>
                <a:lnTo>
                  <a:pt x="504417" y="834205"/>
                </a:lnTo>
                <a:lnTo>
                  <a:pt x="504633" y="833989"/>
                </a:lnTo>
                <a:lnTo>
                  <a:pt x="504922" y="833989"/>
                </a:lnTo>
                <a:lnTo>
                  <a:pt x="505030" y="833880"/>
                </a:lnTo>
                <a:lnTo>
                  <a:pt x="505102" y="833592"/>
                </a:lnTo>
                <a:lnTo>
                  <a:pt x="505499" y="833196"/>
                </a:lnTo>
                <a:lnTo>
                  <a:pt x="508996" y="833304"/>
                </a:lnTo>
                <a:lnTo>
                  <a:pt x="509105" y="833196"/>
                </a:lnTo>
                <a:lnTo>
                  <a:pt x="508996" y="833015"/>
                </a:lnTo>
                <a:lnTo>
                  <a:pt x="507085" y="833015"/>
                </a:lnTo>
                <a:lnTo>
                  <a:pt x="506689" y="832511"/>
                </a:lnTo>
                <a:lnTo>
                  <a:pt x="506689" y="831610"/>
                </a:lnTo>
                <a:lnTo>
                  <a:pt x="506905" y="831502"/>
                </a:lnTo>
                <a:lnTo>
                  <a:pt x="507807" y="831502"/>
                </a:lnTo>
                <a:lnTo>
                  <a:pt x="508095" y="831790"/>
                </a:lnTo>
                <a:lnTo>
                  <a:pt x="508383" y="831790"/>
                </a:lnTo>
                <a:lnTo>
                  <a:pt x="508708" y="831610"/>
                </a:lnTo>
                <a:lnTo>
                  <a:pt x="509393" y="831610"/>
                </a:lnTo>
                <a:lnTo>
                  <a:pt x="509682" y="831898"/>
                </a:lnTo>
                <a:lnTo>
                  <a:pt x="510006" y="831898"/>
                </a:lnTo>
                <a:lnTo>
                  <a:pt x="510403" y="832403"/>
                </a:lnTo>
                <a:lnTo>
                  <a:pt x="510403" y="832691"/>
                </a:lnTo>
                <a:lnTo>
                  <a:pt x="510583" y="832799"/>
                </a:lnTo>
                <a:lnTo>
                  <a:pt x="511484" y="832006"/>
                </a:lnTo>
                <a:lnTo>
                  <a:pt x="512783" y="832006"/>
                </a:lnTo>
                <a:lnTo>
                  <a:pt x="513071" y="832295"/>
                </a:lnTo>
                <a:lnTo>
                  <a:pt x="514297" y="832403"/>
                </a:lnTo>
                <a:lnTo>
                  <a:pt x="514585" y="832691"/>
                </a:lnTo>
                <a:lnTo>
                  <a:pt x="514874" y="832691"/>
                </a:lnTo>
                <a:lnTo>
                  <a:pt x="515198" y="833015"/>
                </a:lnTo>
                <a:lnTo>
                  <a:pt x="515487" y="833088"/>
                </a:lnTo>
                <a:lnTo>
                  <a:pt x="516569" y="834097"/>
                </a:lnTo>
                <a:lnTo>
                  <a:pt x="516569" y="834385"/>
                </a:lnTo>
                <a:lnTo>
                  <a:pt x="517686" y="835682"/>
                </a:lnTo>
                <a:lnTo>
                  <a:pt x="517686" y="836007"/>
                </a:lnTo>
                <a:lnTo>
                  <a:pt x="518876" y="837196"/>
                </a:lnTo>
                <a:lnTo>
                  <a:pt x="518876" y="837521"/>
                </a:lnTo>
                <a:lnTo>
                  <a:pt x="520968" y="839719"/>
                </a:lnTo>
                <a:lnTo>
                  <a:pt x="520968" y="840296"/>
                </a:lnTo>
                <a:lnTo>
                  <a:pt x="521076" y="840404"/>
                </a:lnTo>
                <a:lnTo>
                  <a:pt x="521256" y="840620"/>
                </a:lnTo>
                <a:lnTo>
                  <a:pt x="521256" y="841197"/>
                </a:lnTo>
                <a:lnTo>
                  <a:pt x="521581" y="841521"/>
                </a:lnTo>
                <a:lnTo>
                  <a:pt x="521473" y="841809"/>
                </a:lnTo>
                <a:lnTo>
                  <a:pt x="521653" y="841917"/>
                </a:lnTo>
                <a:lnTo>
                  <a:pt x="522266" y="842026"/>
                </a:lnTo>
                <a:lnTo>
                  <a:pt x="522771" y="841521"/>
                </a:lnTo>
                <a:lnTo>
                  <a:pt x="522446" y="841197"/>
                </a:lnTo>
                <a:lnTo>
                  <a:pt x="522446" y="840296"/>
                </a:lnTo>
                <a:lnTo>
                  <a:pt x="521184" y="838998"/>
                </a:lnTo>
                <a:lnTo>
                  <a:pt x="521076" y="838818"/>
                </a:lnTo>
                <a:lnTo>
                  <a:pt x="521076" y="838530"/>
                </a:lnTo>
                <a:lnTo>
                  <a:pt x="520751" y="838205"/>
                </a:lnTo>
                <a:lnTo>
                  <a:pt x="520751" y="837304"/>
                </a:lnTo>
                <a:lnTo>
                  <a:pt x="521256" y="836908"/>
                </a:lnTo>
                <a:lnTo>
                  <a:pt x="521581" y="836908"/>
                </a:lnTo>
                <a:lnTo>
                  <a:pt x="521869" y="836620"/>
                </a:lnTo>
                <a:lnTo>
                  <a:pt x="522158" y="836620"/>
                </a:lnTo>
                <a:lnTo>
                  <a:pt x="522374" y="836511"/>
                </a:lnTo>
                <a:lnTo>
                  <a:pt x="522158" y="836331"/>
                </a:lnTo>
                <a:lnTo>
                  <a:pt x="521581" y="836331"/>
                </a:lnTo>
                <a:lnTo>
                  <a:pt x="521256" y="836007"/>
                </a:lnTo>
                <a:lnTo>
                  <a:pt x="520679" y="836007"/>
                </a:lnTo>
                <a:lnTo>
                  <a:pt x="520355" y="835610"/>
                </a:lnTo>
                <a:lnTo>
                  <a:pt x="520066" y="835610"/>
                </a:lnTo>
                <a:lnTo>
                  <a:pt x="519778" y="835322"/>
                </a:lnTo>
                <a:lnTo>
                  <a:pt x="519453" y="835322"/>
                </a:lnTo>
                <a:lnTo>
                  <a:pt x="519165" y="835034"/>
                </a:lnTo>
                <a:lnTo>
                  <a:pt x="518876" y="835034"/>
                </a:lnTo>
                <a:lnTo>
                  <a:pt x="517759" y="833916"/>
                </a:lnTo>
                <a:lnTo>
                  <a:pt x="518155" y="833628"/>
                </a:lnTo>
                <a:lnTo>
                  <a:pt x="517578" y="833015"/>
                </a:lnTo>
                <a:lnTo>
                  <a:pt x="517578" y="832439"/>
                </a:lnTo>
                <a:lnTo>
                  <a:pt x="517759" y="832331"/>
                </a:lnTo>
                <a:lnTo>
                  <a:pt x="518047" y="832331"/>
                </a:lnTo>
                <a:lnTo>
                  <a:pt x="518660" y="832907"/>
                </a:lnTo>
                <a:lnTo>
                  <a:pt x="518948" y="832907"/>
                </a:lnTo>
                <a:lnTo>
                  <a:pt x="519057" y="832835"/>
                </a:lnTo>
                <a:lnTo>
                  <a:pt x="518372" y="832042"/>
                </a:lnTo>
                <a:lnTo>
                  <a:pt x="518047" y="832042"/>
                </a:lnTo>
                <a:lnTo>
                  <a:pt x="517759" y="831718"/>
                </a:lnTo>
                <a:lnTo>
                  <a:pt x="517146" y="831646"/>
                </a:lnTo>
                <a:lnTo>
                  <a:pt x="516749" y="831934"/>
                </a:lnTo>
                <a:lnTo>
                  <a:pt x="515884" y="831934"/>
                </a:lnTo>
                <a:lnTo>
                  <a:pt x="515559" y="831646"/>
                </a:lnTo>
                <a:lnTo>
                  <a:pt x="515271" y="831646"/>
                </a:lnTo>
                <a:lnTo>
                  <a:pt x="514982" y="831213"/>
                </a:lnTo>
                <a:lnTo>
                  <a:pt x="513756" y="831213"/>
                </a:lnTo>
                <a:lnTo>
                  <a:pt x="513359" y="830925"/>
                </a:lnTo>
                <a:lnTo>
                  <a:pt x="512783" y="830817"/>
                </a:lnTo>
                <a:lnTo>
                  <a:pt x="512458" y="830529"/>
                </a:lnTo>
                <a:lnTo>
                  <a:pt x="512170" y="830817"/>
                </a:lnTo>
                <a:lnTo>
                  <a:pt x="510583" y="830745"/>
                </a:lnTo>
                <a:lnTo>
                  <a:pt x="510258" y="830421"/>
                </a:lnTo>
                <a:lnTo>
                  <a:pt x="509682" y="830421"/>
                </a:lnTo>
                <a:lnTo>
                  <a:pt x="509357" y="830132"/>
                </a:lnTo>
                <a:lnTo>
                  <a:pt x="507590" y="830024"/>
                </a:lnTo>
                <a:lnTo>
                  <a:pt x="507085" y="829520"/>
                </a:lnTo>
                <a:lnTo>
                  <a:pt x="507085" y="829231"/>
                </a:lnTo>
                <a:lnTo>
                  <a:pt x="507266" y="829123"/>
                </a:lnTo>
                <a:lnTo>
                  <a:pt x="507590" y="829123"/>
                </a:lnTo>
                <a:lnTo>
                  <a:pt x="507879" y="828835"/>
                </a:lnTo>
                <a:lnTo>
                  <a:pt x="508167" y="828943"/>
                </a:lnTo>
                <a:lnTo>
                  <a:pt x="508888" y="828330"/>
                </a:lnTo>
                <a:lnTo>
                  <a:pt x="509465" y="828330"/>
                </a:lnTo>
                <a:lnTo>
                  <a:pt x="509790" y="828619"/>
                </a:lnTo>
                <a:lnTo>
                  <a:pt x="510655" y="828727"/>
                </a:lnTo>
                <a:lnTo>
                  <a:pt x="510871" y="828546"/>
                </a:lnTo>
                <a:lnTo>
                  <a:pt x="510871" y="827934"/>
                </a:lnTo>
                <a:lnTo>
                  <a:pt x="510475" y="827537"/>
                </a:lnTo>
                <a:lnTo>
                  <a:pt x="509285" y="827429"/>
                </a:lnTo>
                <a:lnTo>
                  <a:pt x="508960" y="827141"/>
                </a:lnTo>
                <a:lnTo>
                  <a:pt x="508564" y="827141"/>
                </a:lnTo>
                <a:lnTo>
                  <a:pt x="507987" y="826528"/>
                </a:lnTo>
                <a:lnTo>
                  <a:pt x="507662" y="826420"/>
                </a:lnTo>
                <a:lnTo>
                  <a:pt x="507374" y="826132"/>
                </a:lnTo>
                <a:lnTo>
                  <a:pt x="506761" y="826132"/>
                </a:lnTo>
                <a:lnTo>
                  <a:pt x="505463" y="824726"/>
                </a:lnTo>
                <a:lnTo>
                  <a:pt x="505571" y="822960"/>
                </a:lnTo>
                <a:lnTo>
                  <a:pt x="505282" y="822636"/>
                </a:lnTo>
                <a:lnTo>
                  <a:pt x="505282" y="822348"/>
                </a:lnTo>
                <a:lnTo>
                  <a:pt x="505066" y="822239"/>
                </a:lnTo>
                <a:lnTo>
                  <a:pt x="504778" y="822239"/>
                </a:lnTo>
                <a:lnTo>
                  <a:pt x="504489" y="821843"/>
                </a:lnTo>
                <a:lnTo>
                  <a:pt x="503876" y="821843"/>
                </a:lnTo>
                <a:lnTo>
                  <a:pt x="503660" y="822059"/>
                </a:lnTo>
                <a:lnTo>
                  <a:pt x="503660" y="822528"/>
                </a:lnTo>
                <a:lnTo>
                  <a:pt x="503191" y="823032"/>
                </a:lnTo>
                <a:lnTo>
                  <a:pt x="502867" y="822924"/>
                </a:lnTo>
                <a:lnTo>
                  <a:pt x="502470" y="822528"/>
                </a:lnTo>
                <a:lnTo>
                  <a:pt x="502470" y="822239"/>
                </a:lnTo>
                <a:lnTo>
                  <a:pt x="502794" y="821951"/>
                </a:lnTo>
                <a:lnTo>
                  <a:pt x="502794" y="821627"/>
                </a:lnTo>
                <a:lnTo>
                  <a:pt x="502181" y="821050"/>
                </a:lnTo>
                <a:lnTo>
                  <a:pt x="502181" y="820726"/>
                </a:lnTo>
                <a:lnTo>
                  <a:pt x="502073" y="820546"/>
                </a:lnTo>
                <a:lnTo>
                  <a:pt x="500775" y="821735"/>
                </a:lnTo>
                <a:lnTo>
                  <a:pt x="500198" y="821627"/>
                </a:lnTo>
                <a:lnTo>
                  <a:pt x="499982" y="821555"/>
                </a:lnTo>
                <a:lnTo>
                  <a:pt x="500090" y="820329"/>
                </a:lnTo>
                <a:lnTo>
                  <a:pt x="500379" y="820041"/>
                </a:lnTo>
                <a:lnTo>
                  <a:pt x="499982" y="819645"/>
                </a:lnTo>
                <a:lnTo>
                  <a:pt x="499585" y="819536"/>
                </a:lnTo>
                <a:lnTo>
                  <a:pt x="499189" y="819140"/>
                </a:lnTo>
                <a:lnTo>
                  <a:pt x="499297" y="817951"/>
                </a:lnTo>
                <a:lnTo>
                  <a:pt x="499080" y="817734"/>
                </a:lnTo>
                <a:lnTo>
                  <a:pt x="498792" y="817734"/>
                </a:lnTo>
                <a:lnTo>
                  <a:pt x="498612" y="817662"/>
                </a:lnTo>
                <a:lnTo>
                  <a:pt x="498684" y="816437"/>
                </a:lnTo>
                <a:lnTo>
                  <a:pt x="499008" y="816149"/>
                </a:lnTo>
                <a:lnTo>
                  <a:pt x="499008" y="815536"/>
                </a:lnTo>
                <a:lnTo>
                  <a:pt x="499693" y="814959"/>
                </a:lnTo>
                <a:lnTo>
                  <a:pt x="499802" y="813770"/>
                </a:lnTo>
                <a:lnTo>
                  <a:pt x="500090" y="813554"/>
                </a:lnTo>
                <a:lnTo>
                  <a:pt x="500090" y="812364"/>
                </a:lnTo>
                <a:lnTo>
                  <a:pt x="500487" y="812040"/>
                </a:lnTo>
                <a:lnTo>
                  <a:pt x="500595" y="809661"/>
                </a:lnTo>
                <a:lnTo>
                  <a:pt x="500883" y="809373"/>
                </a:lnTo>
                <a:lnTo>
                  <a:pt x="500992" y="808148"/>
                </a:lnTo>
                <a:lnTo>
                  <a:pt x="501280" y="807967"/>
                </a:lnTo>
                <a:lnTo>
                  <a:pt x="501280" y="807355"/>
                </a:lnTo>
                <a:lnTo>
                  <a:pt x="500992" y="807066"/>
                </a:lnTo>
                <a:lnTo>
                  <a:pt x="501100" y="806165"/>
                </a:lnTo>
                <a:lnTo>
                  <a:pt x="501172" y="805985"/>
                </a:lnTo>
                <a:lnTo>
                  <a:pt x="501496" y="806274"/>
                </a:lnTo>
                <a:lnTo>
                  <a:pt x="502398" y="806382"/>
                </a:lnTo>
                <a:lnTo>
                  <a:pt x="502578" y="806165"/>
                </a:lnTo>
                <a:lnTo>
                  <a:pt x="502686" y="805084"/>
                </a:lnTo>
                <a:lnTo>
                  <a:pt x="502975" y="804760"/>
                </a:lnTo>
                <a:lnTo>
                  <a:pt x="502975" y="804183"/>
                </a:lnTo>
                <a:lnTo>
                  <a:pt x="503191" y="803967"/>
                </a:lnTo>
                <a:lnTo>
                  <a:pt x="503480" y="804075"/>
                </a:lnTo>
                <a:lnTo>
                  <a:pt x="503768" y="804363"/>
                </a:lnTo>
                <a:lnTo>
                  <a:pt x="505174" y="803066"/>
                </a:lnTo>
                <a:lnTo>
                  <a:pt x="505282" y="802489"/>
                </a:lnTo>
                <a:lnTo>
                  <a:pt x="505571" y="802165"/>
                </a:lnTo>
                <a:lnTo>
                  <a:pt x="505571" y="801264"/>
                </a:lnTo>
                <a:lnTo>
                  <a:pt x="505751" y="801192"/>
                </a:lnTo>
                <a:lnTo>
                  <a:pt x="506076" y="801192"/>
                </a:lnTo>
                <a:lnTo>
                  <a:pt x="506364" y="800868"/>
                </a:lnTo>
                <a:lnTo>
                  <a:pt x="507662" y="800976"/>
                </a:lnTo>
                <a:lnTo>
                  <a:pt x="507951" y="801264"/>
                </a:lnTo>
                <a:lnTo>
                  <a:pt x="508564" y="801264"/>
                </a:lnTo>
                <a:lnTo>
                  <a:pt x="508888" y="801588"/>
                </a:lnTo>
                <a:lnTo>
                  <a:pt x="509177" y="801588"/>
                </a:lnTo>
                <a:lnTo>
                  <a:pt x="509465" y="801372"/>
                </a:lnTo>
                <a:lnTo>
                  <a:pt x="509790" y="801372"/>
                </a:lnTo>
                <a:lnTo>
                  <a:pt x="510475" y="800795"/>
                </a:lnTo>
                <a:lnTo>
                  <a:pt x="510763" y="800795"/>
                </a:lnTo>
                <a:lnTo>
                  <a:pt x="511773" y="799967"/>
                </a:lnTo>
                <a:lnTo>
                  <a:pt x="512061" y="799967"/>
                </a:lnTo>
                <a:lnTo>
                  <a:pt x="512674" y="799390"/>
                </a:lnTo>
                <a:lnTo>
                  <a:pt x="512963" y="799390"/>
                </a:lnTo>
                <a:lnTo>
                  <a:pt x="513468" y="798993"/>
                </a:lnTo>
                <a:lnTo>
                  <a:pt x="513468" y="798669"/>
                </a:lnTo>
                <a:lnTo>
                  <a:pt x="514189" y="798201"/>
                </a:lnTo>
                <a:lnTo>
                  <a:pt x="514189" y="797768"/>
                </a:lnTo>
                <a:lnTo>
                  <a:pt x="514477" y="797588"/>
                </a:lnTo>
                <a:lnTo>
                  <a:pt x="514477" y="797300"/>
                </a:lnTo>
                <a:lnTo>
                  <a:pt x="515162" y="796687"/>
                </a:lnTo>
                <a:lnTo>
                  <a:pt x="515162" y="796399"/>
                </a:lnTo>
                <a:lnTo>
                  <a:pt x="515487" y="796074"/>
                </a:lnTo>
                <a:lnTo>
                  <a:pt x="515162" y="795786"/>
                </a:lnTo>
                <a:lnTo>
                  <a:pt x="515162" y="795173"/>
                </a:lnTo>
                <a:lnTo>
                  <a:pt x="515559" y="794885"/>
                </a:lnTo>
                <a:lnTo>
                  <a:pt x="515559" y="794272"/>
                </a:lnTo>
                <a:lnTo>
                  <a:pt x="517470" y="792686"/>
                </a:lnTo>
                <a:lnTo>
                  <a:pt x="517578" y="791497"/>
                </a:lnTo>
                <a:lnTo>
                  <a:pt x="517254" y="791209"/>
                </a:lnTo>
                <a:lnTo>
                  <a:pt x="517254" y="790596"/>
                </a:lnTo>
                <a:lnTo>
                  <a:pt x="518263" y="789695"/>
                </a:lnTo>
                <a:lnTo>
                  <a:pt x="518263" y="788794"/>
                </a:lnTo>
                <a:lnTo>
                  <a:pt x="519057" y="788109"/>
                </a:lnTo>
                <a:lnTo>
                  <a:pt x="519670" y="788181"/>
                </a:lnTo>
                <a:lnTo>
                  <a:pt x="519850" y="788001"/>
                </a:lnTo>
                <a:lnTo>
                  <a:pt x="519850" y="787713"/>
                </a:lnTo>
                <a:lnTo>
                  <a:pt x="520174" y="787388"/>
                </a:lnTo>
                <a:lnTo>
                  <a:pt x="520247" y="787100"/>
                </a:lnTo>
                <a:lnTo>
                  <a:pt x="520066" y="786992"/>
                </a:lnTo>
                <a:lnTo>
                  <a:pt x="519742" y="786992"/>
                </a:lnTo>
                <a:lnTo>
                  <a:pt x="519345" y="786487"/>
                </a:lnTo>
                <a:lnTo>
                  <a:pt x="519345" y="786199"/>
                </a:lnTo>
                <a:lnTo>
                  <a:pt x="519958" y="785586"/>
                </a:lnTo>
                <a:lnTo>
                  <a:pt x="519958" y="785298"/>
                </a:lnTo>
                <a:lnTo>
                  <a:pt x="520355" y="785118"/>
                </a:lnTo>
                <a:lnTo>
                  <a:pt x="520355" y="784685"/>
                </a:lnTo>
                <a:lnTo>
                  <a:pt x="520138" y="784613"/>
                </a:lnTo>
                <a:lnTo>
                  <a:pt x="519850" y="784613"/>
                </a:lnTo>
                <a:lnTo>
                  <a:pt x="519670" y="784397"/>
                </a:lnTo>
                <a:lnTo>
                  <a:pt x="519742" y="783208"/>
                </a:lnTo>
                <a:lnTo>
                  <a:pt x="520247" y="782811"/>
                </a:lnTo>
                <a:lnTo>
                  <a:pt x="520535" y="782811"/>
                </a:lnTo>
                <a:lnTo>
                  <a:pt x="520751" y="782703"/>
                </a:lnTo>
                <a:lnTo>
                  <a:pt x="520751" y="782415"/>
                </a:lnTo>
                <a:lnTo>
                  <a:pt x="520860" y="782307"/>
                </a:lnTo>
                <a:lnTo>
                  <a:pt x="521148" y="782307"/>
                </a:lnTo>
                <a:lnTo>
                  <a:pt x="521328" y="782127"/>
                </a:lnTo>
                <a:lnTo>
                  <a:pt x="521328" y="781514"/>
                </a:lnTo>
                <a:lnTo>
                  <a:pt x="521040" y="781226"/>
                </a:lnTo>
                <a:lnTo>
                  <a:pt x="521148" y="780325"/>
                </a:lnTo>
                <a:lnTo>
                  <a:pt x="521436" y="780108"/>
                </a:lnTo>
                <a:lnTo>
                  <a:pt x="520860" y="779424"/>
                </a:lnTo>
                <a:lnTo>
                  <a:pt x="520932" y="777910"/>
                </a:lnTo>
                <a:lnTo>
                  <a:pt x="521256" y="777730"/>
                </a:lnTo>
                <a:lnTo>
                  <a:pt x="521256" y="777405"/>
                </a:lnTo>
                <a:lnTo>
                  <a:pt x="521941" y="776829"/>
                </a:lnTo>
                <a:lnTo>
                  <a:pt x="521941" y="776504"/>
                </a:lnTo>
                <a:lnTo>
                  <a:pt x="521653" y="776216"/>
                </a:lnTo>
                <a:lnTo>
                  <a:pt x="521653" y="775928"/>
                </a:lnTo>
                <a:lnTo>
                  <a:pt x="521328" y="775603"/>
                </a:lnTo>
                <a:lnTo>
                  <a:pt x="521328" y="775027"/>
                </a:lnTo>
                <a:lnTo>
                  <a:pt x="521040" y="774702"/>
                </a:lnTo>
                <a:lnTo>
                  <a:pt x="521148" y="773801"/>
                </a:lnTo>
                <a:lnTo>
                  <a:pt x="521436" y="773513"/>
                </a:lnTo>
                <a:lnTo>
                  <a:pt x="521436" y="772612"/>
                </a:lnTo>
                <a:lnTo>
                  <a:pt x="521833" y="772324"/>
                </a:lnTo>
                <a:lnTo>
                  <a:pt x="521833" y="772035"/>
                </a:lnTo>
                <a:lnTo>
                  <a:pt x="522122" y="771711"/>
                </a:lnTo>
                <a:lnTo>
                  <a:pt x="522122" y="771206"/>
                </a:lnTo>
                <a:lnTo>
                  <a:pt x="522446" y="770918"/>
                </a:lnTo>
                <a:lnTo>
                  <a:pt x="522518" y="770630"/>
                </a:lnTo>
                <a:lnTo>
                  <a:pt x="522915" y="770233"/>
                </a:lnTo>
                <a:lnTo>
                  <a:pt x="523239" y="770233"/>
                </a:lnTo>
                <a:lnTo>
                  <a:pt x="523636" y="769909"/>
                </a:lnTo>
                <a:lnTo>
                  <a:pt x="523925" y="769909"/>
                </a:lnTo>
                <a:lnTo>
                  <a:pt x="524213" y="770233"/>
                </a:lnTo>
                <a:lnTo>
                  <a:pt x="524826" y="770233"/>
                </a:lnTo>
                <a:lnTo>
                  <a:pt x="526016" y="771531"/>
                </a:lnTo>
                <a:lnTo>
                  <a:pt x="526340" y="771531"/>
                </a:lnTo>
                <a:lnTo>
                  <a:pt x="526737" y="772035"/>
                </a:lnTo>
                <a:lnTo>
                  <a:pt x="526737" y="772324"/>
                </a:lnTo>
                <a:lnTo>
                  <a:pt x="526917" y="772432"/>
                </a:lnTo>
                <a:lnTo>
                  <a:pt x="527819" y="772504"/>
                </a:lnTo>
                <a:lnTo>
                  <a:pt x="528215" y="772900"/>
                </a:lnTo>
                <a:lnTo>
                  <a:pt x="528215" y="773225"/>
                </a:lnTo>
                <a:lnTo>
                  <a:pt x="528504" y="773513"/>
                </a:lnTo>
                <a:lnTo>
                  <a:pt x="528504" y="773801"/>
                </a:lnTo>
                <a:lnTo>
                  <a:pt x="528720" y="774017"/>
                </a:lnTo>
                <a:lnTo>
                  <a:pt x="529622" y="774017"/>
                </a:lnTo>
                <a:lnTo>
                  <a:pt x="529910" y="774306"/>
                </a:lnTo>
                <a:lnTo>
                  <a:pt x="531100" y="774414"/>
                </a:lnTo>
                <a:lnTo>
                  <a:pt x="531605" y="774810"/>
                </a:lnTo>
                <a:lnTo>
                  <a:pt x="531497" y="775495"/>
                </a:lnTo>
                <a:lnTo>
                  <a:pt x="532002" y="775928"/>
                </a:lnTo>
                <a:lnTo>
                  <a:pt x="533480" y="776000"/>
                </a:lnTo>
                <a:lnTo>
                  <a:pt x="534093" y="776612"/>
                </a:lnTo>
                <a:lnTo>
                  <a:pt x="534309" y="776504"/>
                </a:lnTo>
                <a:lnTo>
                  <a:pt x="534309" y="775315"/>
                </a:lnTo>
                <a:lnTo>
                  <a:pt x="534994" y="774702"/>
                </a:lnTo>
                <a:lnTo>
                  <a:pt x="534994" y="774414"/>
                </a:lnTo>
                <a:lnTo>
                  <a:pt x="535283" y="774126"/>
                </a:lnTo>
                <a:lnTo>
                  <a:pt x="535283" y="773801"/>
                </a:lnTo>
                <a:lnTo>
                  <a:pt x="535499" y="773693"/>
                </a:lnTo>
                <a:lnTo>
                  <a:pt x="536365" y="773693"/>
                </a:lnTo>
                <a:lnTo>
                  <a:pt x="536978" y="774306"/>
                </a:lnTo>
                <a:lnTo>
                  <a:pt x="537266" y="774414"/>
                </a:lnTo>
                <a:lnTo>
                  <a:pt x="537591" y="774702"/>
                </a:lnTo>
                <a:lnTo>
                  <a:pt x="538889" y="774702"/>
                </a:lnTo>
                <a:lnTo>
                  <a:pt x="539069" y="775027"/>
                </a:lnTo>
                <a:lnTo>
                  <a:pt x="541557" y="775099"/>
                </a:lnTo>
                <a:lnTo>
                  <a:pt x="541881" y="775423"/>
                </a:lnTo>
                <a:lnTo>
                  <a:pt x="542170" y="775495"/>
                </a:lnTo>
                <a:lnTo>
                  <a:pt x="542458" y="775819"/>
                </a:lnTo>
                <a:lnTo>
                  <a:pt x="542747" y="775819"/>
                </a:lnTo>
                <a:lnTo>
                  <a:pt x="543071" y="776108"/>
                </a:lnTo>
                <a:lnTo>
                  <a:pt x="544658" y="776216"/>
                </a:lnTo>
                <a:lnTo>
                  <a:pt x="544766" y="776000"/>
                </a:lnTo>
                <a:lnTo>
                  <a:pt x="544838" y="775423"/>
                </a:lnTo>
                <a:lnTo>
                  <a:pt x="545343" y="775027"/>
                </a:lnTo>
                <a:lnTo>
                  <a:pt x="545956" y="775027"/>
                </a:lnTo>
                <a:lnTo>
                  <a:pt x="546244" y="775315"/>
                </a:lnTo>
                <a:lnTo>
                  <a:pt x="546569" y="775423"/>
                </a:lnTo>
                <a:lnTo>
                  <a:pt x="546641" y="775495"/>
                </a:lnTo>
                <a:lnTo>
                  <a:pt x="546641" y="775819"/>
                </a:lnTo>
                <a:lnTo>
                  <a:pt x="547254" y="776396"/>
                </a:lnTo>
                <a:lnTo>
                  <a:pt x="547254" y="776720"/>
                </a:lnTo>
                <a:lnTo>
                  <a:pt x="547867" y="777297"/>
                </a:lnTo>
                <a:lnTo>
                  <a:pt x="547867" y="777694"/>
                </a:lnTo>
                <a:lnTo>
                  <a:pt x="547939" y="777802"/>
                </a:lnTo>
                <a:lnTo>
                  <a:pt x="548913" y="777802"/>
                </a:lnTo>
                <a:lnTo>
                  <a:pt x="549237" y="778090"/>
                </a:lnTo>
                <a:lnTo>
                  <a:pt x="549526" y="778198"/>
                </a:lnTo>
                <a:lnTo>
                  <a:pt x="549922" y="778595"/>
                </a:lnTo>
                <a:lnTo>
                  <a:pt x="549922" y="778883"/>
                </a:lnTo>
                <a:lnTo>
                  <a:pt x="550932" y="780000"/>
                </a:lnTo>
                <a:lnTo>
                  <a:pt x="551329" y="780000"/>
                </a:lnTo>
                <a:lnTo>
                  <a:pt x="551437" y="780180"/>
                </a:lnTo>
                <a:lnTo>
                  <a:pt x="551437" y="780469"/>
                </a:lnTo>
                <a:lnTo>
                  <a:pt x="551509" y="780577"/>
                </a:lnTo>
                <a:lnTo>
                  <a:pt x="552230" y="780577"/>
                </a:lnTo>
                <a:lnTo>
                  <a:pt x="552519" y="780397"/>
                </a:lnTo>
                <a:lnTo>
                  <a:pt x="553420" y="780397"/>
                </a:lnTo>
                <a:lnTo>
                  <a:pt x="553997" y="780973"/>
                </a:lnTo>
                <a:lnTo>
                  <a:pt x="554610" y="780973"/>
                </a:lnTo>
                <a:lnTo>
                  <a:pt x="555403" y="781766"/>
                </a:lnTo>
                <a:lnTo>
                  <a:pt x="555295" y="782667"/>
                </a:lnTo>
                <a:lnTo>
                  <a:pt x="555908" y="783280"/>
                </a:lnTo>
                <a:lnTo>
                  <a:pt x="555908" y="783568"/>
                </a:lnTo>
                <a:lnTo>
                  <a:pt x="557098" y="784866"/>
                </a:lnTo>
                <a:lnTo>
                  <a:pt x="557098" y="785767"/>
                </a:lnTo>
                <a:lnTo>
                  <a:pt x="556701" y="785983"/>
                </a:lnTo>
                <a:lnTo>
                  <a:pt x="556593" y="788073"/>
                </a:lnTo>
                <a:lnTo>
                  <a:pt x="556918" y="788362"/>
                </a:lnTo>
                <a:lnTo>
                  <a:pt x="556918" y="789263"/>
                </a:lnTo>
                <a:lnTo>
                  <a:pt x="556593" y="789551"/>
                </a:lnTo>
                <a:lnTo>
                  <a:pt x="556521" y="790452"/>
                </a:lnTo>
                <a:lnTo>
                  <a:pt x="556197" y="790776"/>
                </a:lnTo>
                <a:lnTo>
                  <a:pt x="556701" y="791173"/>
                </a:lnTo>
                <a:lnTo>
                  <a:pt x="556990" y="791281"/>
                </a:lnTo>
                <a:lnTo>
                  <a:pt x="557098" y="791353"/>
                </a:lnTo>
                <a:lnTo>
                  <a:pt x="557098" y="791677"/>
                </a:lnTo>
                <a:lnTo>
                  <a:pt x="556810" y="791966"/>
                </a:lnTo>
                <a:lnTo>
                  <a:pt x="556701" y="793155"/>
                </a:lnTo>
                <a:lnTo>
                  <a:pt x="556413" y="793479"/>
                </a:lnTo>
                <a:lnTo>
                  <a:pt x="556701" y="793768"/>
                </a:lnTo>
                <a:lnTo>
                  <a:pt x="556701" y="794380"/>
                </a:lnTo>
                <a:lnTo>
                  <a:pt x="556990" y="794669"/>
                </a:lnTo>
                <a:lnTo>
                  <a:pt x="556990" y="795245"/>
                </a:lnTo>
                <a:lnTo>
                  <a:pt x="557314" y="795570"/>
                </a:lnTo>
                <a:lnTo>
                  <a:pt x="557314" y="796182"/>
                </a:lnTo>
                <a:lnTo>
                  <a:pt x="558288" y="797263"/>
                </a:lnTo>
                <a:lnTo>
                  <a:pt x="558612" y="797263"/>
                </a:lnTo>
                <a:lnTo>
                  <a:pt x="558901" y="797552"/>
                </a:lnTo>
                <a:lnTo>
                  <a:pt x="559189" y="797552"/>
                </a:lnTo>
                <a:lnTo>
                  <a:pt x="560487" y="798957"/>
                </a:lnTo>
                <a:lnTo>
                  <a:pt x="560487" y="799570"/>
                </a:lnTo>
                <a:lnTo>
                  <a:pt x="560812" y="799858"/>
                </a:lnTo>
                <a:lnTo>
                  <a:pt x="560704" y="802273"/>
                </a:lnTo>
                <a:lnTo>
                  <a:pt x="560199" y="802670"/>
                </a:lnTo>
                <a:lnTo>
                  <a:pt x="559911" y="802670"/>
                </a:lnTo>
                <a:lnTo>
                  <a:pt x="559586" y="802958"/>
                </a:lnTo>
                <a:lnTo>
                  <a:pt x="559298" y="802850"/>
                </a:lnTo>
                <a:lnTo>
                  <a:pt x="558612" y="803462"/>
                </a:lnTo>
                <a:lnTo>
                  <a:pt x="558288" y="803462"/>
                </a:lnTo>
                <a:lnTo>
                  <a:pt x="558216" y="803571"/>
                </a:lnTo>
                <a:lnTo>
                  <a:pt x="558216" y="803859"/>
                </a:lnTo>
                <a:lnTo>
                  <a:pt x="557495" y="804472"/>
                </a:lnTo>
                <a:lnTo>
                  <a:pt x="557495" y="804760"/>
                </a:lnTo>
                <a:lnTo>
                  <a:pt x="556918" y="805373"/>
                </a:lnTo>
                <a:lnTo>
                  <a:pt x="556810" y="805661"/>
                </a:lnTo>
                <a:lnTo>
                  <a:pt x="555511" y="806778"/>
                </a:lnTo>
                <a:lnTo>
                  <a:pt x="555511" y="807066"/>
                </a:lnTo>
                <a:lnTo>
                  <a:pt x="555223" y="807391"/>
                </a:lnTo>
                <a:lnTo>
                  <a:pt x="555223" y="807679"/>
                </a:lnTo>
                <a:lnTo>
                  <a:pt x="554430" y="808364"/>
                </a:lnTo>
                <a:lnTo>
                  <a:pt x="553817" y="808364"/>
                </a:lnTo>
                <a:lnTo>
                  <a:pt x="553636" y="808472"/>
                </a:lnTo>
                <a:lnTo>
                  <a:pt x="553817" y="808688"/>
                </a:lnTo>
                <a:lnTo>
                  <a:pt x="554718" y="808688"/>
                </a:lnTo>
                <a:lnTo>
                  <a:pt x="556305" y="807283"/>
                </a:lnTo>
                <a:lnTo>
                  <a:pt x="557206" y="807283"/>
                </a:lnTo>
                <a:lnTo>
                  <a:pt x="557386" y="807463"/>
                </a:lnTo>
                <a:lnTo>
                  <a:pt x="557386" y="808076"/>
                </a:lnTo>
                <a:lnTo>
                  <a:pt x="556990" y="808364"/>
                </a:lnTo>
                <a:lnTo>
                  <a:pt x="556990" y="808580"/>
                </a:lnTo>
                <a:lnTo>
                  <a:pt x="557314" y="808977"/>
                </a:lnTo>
                <a:lnTo>
                  <a:pt x="557314" y="810670"/>
                </a:lnTo>
                <a:lnTo>
                  <a:pt x="557386" y="810851"/>
                </a:lnTo>
                <a:lnTo>
                  <a:pt x="557603" y="810670"/>
                </a:lnTo>
                <a:lnTo>
                  <a:pt x="557603" y="809265"/>
                </a:lnTo>
                <a:lnTo>
                  <a:pt x="557891" y="808977"/>
                </a:lnTo>
                <a:lnTo>
                  <a:pt x="557999" y="808652"/>
                </a:lnTo>
                <a:lnTo>
                  <a:pt x="558288" y="808364"/>
                </a:lnTo>
                <a:lnTo>
                  <a:pt x="558288" y="808076"/>
                </a:lnTo>
                <a:lnTo>
                  <a:pt x="558793" y="807679"/>
                </a:lnTo>
                <a:lnTo>
                  <a:pt x="559045" y="807679"/>
                </a:lnTo>
                <a:lnTo>
                  <a:pt x="559334" y="807967"/>
                </a:lnTo>
                <a:lnTo>
                  <a:pt x="559442" y="807859"/>
                </a:lnTo>
                <a:lnTo>
                  <a:pt x="559550" y="806382"/>
                </a:lnTo>
                <a:lnTo>
                  <a:pt x="560235" y="805769"/>
                </a:lnTo>
                <a:lnTo>
                  <a:pt x="560235" y="805481"/>
                </a:lnTo>
                <a:lnTo>
                  <a:pt x="560848" y="804868"/>
                </a:lnTo>
                <a:lnTo>
                  <a:pt x="560848" y="804652"/>
                </a:lnTo>
                <a:lnTo>
                  <a:pt x="561245" y="804363"/>
                </a:lnTo>
                <a:lnTo>
                  <a:pt x="561245" y="803751"/>
                </a:lnTo>
                <a:lnTo>
                  <a:pt x="561533" y="803462"/>
                </a:lnTo>
                <a:lnTo>
                  <a:pt x="561533" y="803174"/>
                </a:lnTo>
                <a:lnTo>
                  <a:pt x="561749" y="802958"/>
                </a:lnTo>
                <a:lnTo>
                  <a:pt x="562326" y="803066"/>
                </a:lnTo>
                <a:lnTo>
                  <a:pt x="562543" y="802886"/>
                </a:lnTo>
                <a:lnTo>
                  <a:pt x="562543" y="802670"/>
                </a:lnTo>
                <a:lnTo>
                  <a:pt x="562831" y="802273"/>
                </a:lnTo>
                <a:lnTo>
                  <a:pt x="562831" y="801480"/>
                </a:lnTo>
                <a:lnTo>
                  <a:pt x="563228" y="801156"/>
                </a:lnTo>
                <a:lnTo>
                  <a:pt x="563228" y="800291"/>
                </a:lnTo>
                <a:lnTo>
                  <a:pt x="563552" y="799967"/>
                </a:lnTo>
                <a:lnTo>
                  <a:pt x="563625" y="798489"/>
                </a:lnTo>
                <a:lnTo>
                  <a:pt x="563444" y="798381"/>
                </a:lnTo>
                <a:lnTo>
                  <a:pt x="562543" y="798273"/>
                </a:lnTo>
                <a:lnTo>
                  <a:pt x="562254" y="797984"/>
                </a:lnTo>
                <a:lnTo>
                  <a:pt x="561930" y="797984"/>
                </a:lnTo>
                <a:lnTo>
                  <a:pt x="560740" y="796795"/>
                </a:lnTo>
                <a:lnTo>
                  <a:pt x="560451" y="796795"/>
                </a:lnTo>
                <a:lnTo>
                  <a:pt x="559947" y="796290"/>
                </a:lnTo>
                <a:lnTo>
                  <a:pt x="560055" y="795966"/>
                </a:lnTo>
                <a:lnTo>
                  <a:pt x="559153" y="795101"/>
                </a:lnTo>
                <a:lnTo>
                  <a:pt x="559153" y="794488"/>
                </a:lnTo>
                <a:lnTo>
                  <a:pt x="558865" y="794200"/>
                </a:lnTo>
                <a:lnTo>
                  <a:pt x="558865" y="793876"/>
                </a:lnTo>
                <a:lnTo>
                  <a:pt x="559153" y="793587"/>
                </a:lnTo>
                <a:lnTo>
                  <a:pt x="559225" y="792975"/>
                </a:lnTo>
                <a:lnTo>
                  <a:pt x="559550" y="792686"/>
                </a:lnTo>
                <a:lnTo>
                  <a:pt x="559550" y="792074"/>
                </a:lnTo>
                <a:lnTo>
                  <a:pt x="559838" y="791785"/>
                </a:lnTo>
                <a:lnTo>
                  <a:pt x="559838" y="791173"/>
                </a:lnTo>
                <a:lnTo>
                  <a:pt x="560235" y="790884"/>
                </a:lnTo>
                <a:lnTo>
                  <a:pt x="560235" y="789695"/>
                </a:lnTo>
                <a:lnTo>
                  <a:pt x="560740" y="789299"/>
                </a:lnTo>
                <a:lnTo>
                  <a:pt x="561028" y="789407"/>
                </a:lnTo>
                <a:lnTo>
                  <a:pt x="561353" y="789082"/>
                </a:lnTo>
                <a:lnTo>
                  <a:pt x="562939" y="789082"/>
                </a:lnTo>
                <a:lnTo>
                  <a:pt x="563228" y="788902"/>
                </a:lnTo>
                <a:lnTo>
                  <a:pt x="564418" y="788902"/>
                </a:lnTo>
                <a:lnTo>
                  <a:pt x="564742" y="789190"/>
                </a:lnTo>
                <a:lnTo>
                  <a:pt x="566040" y="789299"/>
                </a:lnTo>
                <a:lnTo>
                  <a:pt x="566509" y="788794"/>
                </a:lnTo>
                <a:lnTo>
                  <a:pt x="566509" y="787713"/>
                </a:lnTo>
                <a:lnTo>
                  <a:pt x="566221" y="787316"/>
                </a:lnTo>
                <a:lnTo>
                  <a:pt x="566221" y="786992"/>
                </a:lnTo>
                <a:lnTo>
                  <a:pt x="565932" y="786704"/>
                </a:lnTo>
                <a:lnTo>
                  <a:pt x="565932" y="786415"/>
                </a:lnTo>
                <a:lnTo>
                  <a:pt x="565319" y="785803"/>
                </a:lnTo>
                <a:lnTo>
                  <a:pt x="565427" y="785514"/>
                </a:lnTo>
                <a:lnTo>
                  <a:pt x="564814" y="784902"/>
                </a:lnTo>
                <a:lnTo>
                  <a:pt x="564814" y="784613"/>
                </a:lnTo>
                <a:lnTo>
                  <a:pt x="564526" y="784289"/>
                </a:lnTo>
                <a:lnTo>
                  <a:pt x="564526" y="784001"/>
                </a:lnTo>
                <a:lnTo>
                  <a:pt x="563408" y="782883"/>
                </a:lnTo>
                <a:lnTo>
                  <a:pt x="562831" y="782883"/>
                </a:lnTo>
                <a:lnTo>
                  <a:pt x="562110" y="782091"/>
                </a:lnTo>
                <a:lnTo>
                  <a:pt x="562110" y="781802"/>
                </a:lnTo>
                <a:lnTo>
                  <a:pt x="561822" y="781514"/>
                </a:lnTo>
                <a:lnTo>
                  <a:pt x="561822" y="780901"/>
                </a:lnTo>
                <a:lnTo>
                  <a:pt x="562002" y="780793"/>
                </a:lnTo>
                <a:lnTo>
                  <a:pt x="562615" y="780793"/>
                </a:lnTo>
                <a:lnTo>
                  <a:pt x="562903" y="781117"/>
                </a:lnTo>
                <a:lnTo>
                  <a:pt x="563228" y="780793"/>
                </a:lnTo>
                <a:lnTo>
                  <a:pt x="564129" y="780901"/>
                </a:lnTo>
                <a:lnTo>
                  <a:pt x="564310" y="780685"/>
                </a:lnTo>
                <a:lnTo>
                  <a:pt x="564310" y="780397"/>
                </a:lnTo>
                <a:lnTo>
                  <a:pt x="564634" y="780108"/>
                </a:lnTo>
                <a:lnTo>
                  <a:pt x="564706" y="779784"/>
                </a:lnTo>
                <a:lnTo>
                  <a:pt x="564814" y="779712"/>
                </a:lnTo>
                <a:lnTo>
                  <a:pt x="565103" y="779712"/>
                </a:lnTo>
                <a:lnTo>
                  <a:pt x="565500" y="779387"/>
                </a:lnTo>
                <a:lnTo>
                  <a:pt x="566113" y="779387"/>
                </a:lnTo>
                <a:lnTo>
                  <a:pt x="566221" y="779604"/>
                </a:lnTo>
                <a:lnTo>
                  <a:pt x="566221" y="779892"/>
                </a:lnTo>
                <a:lnTo>
                  <a:pt x="565896" y="780216"/>
                </a:lnTo>
                <a:lnTo>
                  <a:pt x="565896" y="780793"/>
                </a:lnTo>
                <a:lnTo>
                  <a:pt x="566221" y="781117"/>
                </a:lnTo>
                <a:lnTo>
                  <a:pt x="566221" y="781406"/>
                </a:lnTo>
                <a:lnTo>
                  <a:pt x="566689" y="782018"/>
                </a:lnTo>
                <a:lnTo>
                  <a:pt x="566617" y="784397"/>
                </a:lnTo>
                <a:lnTo>
                  <a:pt x="566906" y="784685"/>
                </a:lnTo>
                <a:lnTo>
                  <a:pt x="566906" y="785010"/>
                </a:lnTo>
                <a:lnTo>
                  <a:pt x="567411" y="785406"/>
                </a:lnTo>
                <a:lnTo>
                  <a:pt x="567699" y="785514"/>
                </a:lnTo>
                <a:lnTo>
                  <a:pt x="567988" y="785190"/>
                </a:lnTo>
                <a:lnTo>
                  <a:pt x="568312" y="785190"/>
                </a:lnTo>
                <a:lnTo>
                  <a:pt x="568817" y="785695"/>
                </a:lnTo>
                <a:lnTo>
                  <a:pt x="568709" y="786487"/>
                </a:lnTo>
                <a:lnTo>
                  <a:pt x="568997" y="786884"/>
                </a:lnTo>
                <a:lnTo>
                  <a:pt x="568997" y="787172"/>
                </a:lnTo>
                <a:lnTo>
                  <a:pt x="569214" y="787280"/>
                </a:lnTo>
                <a:lnTo>
                  <a:pt x="570115" y="787280"/>
                </a:lnTo>
                <a:lnTo>
                  <a:pt x="570403" y="787064"/>
                </a:lnTo>
                <a:lnTo>
                  <a:pt x="570980" y="787064"/>
                </a:lnTo>
                <a:lnTo>
                  <a:pt x="571197" y="787172"/>
                </a:lnTo>
                <a:lnTo>
                  <a:pt x="571197" y="787785"/>
                </a:lnTo>
                <a:lnTo>
                  <a:pt x="571377" y="788181"/>
                </a:lnTo>
                <a:lnTo>
                  <a:pt x="571089" y="788362"/>
                </a:lnTo>
                <a:lnTo>
                  <a:pt x="571089" y="788974"/>
                </a:lnTo>
                <a:lnTo>
                  <a:pt x="570800" y="789299"/>
                </a:lnTo>
                <a:lnTo>
                  <a:pt x="570692" y="790488"/>
                </a:lnTo>
                <a:lnTo>
                  <a:pt x="570980" y="790776"/>
                </a:lnTo>
                <a:lnTo>
                  <a:pt x="570980" y="791065"/>
                </a:lnTo>
                <a:lnTo>
                  <a:pt x="571305" y="791389"/>
                </a:lnTo>
                <a:lnTo>
                  <a:pt x="571305" y="791966"/>
                </a:lnTo>
                <a:lnTo>
                  <a:pt x="571882" y="792578"/>
                </a:lnTo>
                <a:lnTo>
                  <a:pt x="571882" y="792867"/>
                </a:lnTo>
                <a:lnTo>
                  <a:pt x="572278" y="793371"/>
                </a:lnTo>
                <a:lnTo>
                  <a:pt x="572603" y="793083"/>
                </a:lnTo>
                <a:lnTo>
                  <a:pt x="573000" y="793083"/>
                </a:lnTo>
                <a:lnTo>
                  <a:pt x="574190" y="791966"/>
                </a:lnTo>
                <a:lnTo>
                  <a:pt x="574911" y="791966"/>
                </a:lnTo>
                <a:lnTo>
                  <a:pt x="575488" y="792578"/>
                </a:lnTo>
                <a:lnTo>
                  <a:pt x="576389" y="792686"/>
                </a:lnTo>
                <a:lnTo>
                  <a:pt x="577399" y="793659"/>
                </a:lnTo>
                <a:lnTo>
                  <a:pt x="577399" y="794272"/>
                </a:lnTo>
                <a:lnTo>
                  <a:pt x="576786" y="794885"/>
                </a:lnTo>
                <a:lnTo>
                  <a:pt x="576678" y="795461"/>
                </a:lnTo>
                <a:lnTo>
                  <a:pt x="577579" y="796362"/>
                </a:lnTo>
                <a:lnTo>
                  <a:pt x="577579" y="796687"/>
                </a:lnTo>
                <a:lnTo>
                  <a:pt x="577795" y="796867"/>
                </a:lnTo>
                <a:lnTo>
                  <a:pt x="579562" y="796975"/>
                </a:lnTo>
                <a:lnTo>
                  <a:pt x="580175" y="797588"/>
                </a:lnTo>
                <a:lnTo>
                  <a:pt x="581149" y="797588"/>
                </a:lnTo>
                <a:lnTo>
                  <a:pt x="581473" y="797876"/>
                </a:lnTo>
                <a:lnTo>
                  <a:pt x="581762" y="797876"/>
                </a:lnTo>
                <a:lnTo>
                  <a:pt x="582483" y="798669"/>
                </a:lnTo>
                <a:lnTo>
                  <a:pt x="582483" y="799282"/>
                </a:lnTo>
                <a:lnTo>
                  <a:pt x="582771" y="799570"/>
                </a:lnTo>
                <a:lnTo>
                  <a:pt x="582771" y="799858"/>
                </a:lnTo>
                <a:lnTo>
                  <a:pt x="582880" y="800075"/>
                </a:lnTo>
                <a:lnTo>
                  <a:pt x="583060" y="799858"/>
                </a:lnTo>
                <a:lnTo>
                  <a:pt x="583060" y="799570"/>
                </a:lnTo>
                <a:lnTo>
                  <a:pt x="583565" y="799174"/>
                </a:lnTo>
                <a:lnTo>
                  <a:pt x="583853" y="799174"/>
                </a:lnTo>
                <a:lnTo>
                  <a:pt x="584178" y="799462"/>
                </a:lnTo>
                <a:lnTo>
                  <a:pt x="584466" y="799174"/>
                </a:lnTo>
                <a:lnTo>
                  <a:pt x="584755" y="799174"/>
                </a:lnTo>
                <a:lnTo>
                  <a:pt x="585151" y="798885"/>
                </a:lnTo>
                <a:lnTo>
                  <a:pt x="585476" y="798957"/>
                </a:lnTo>
                <a:lnTo>
                  <a:pt x="585764" y="799282"/>
                </a:lnTo>
                <a:lnTo>
                  <a:pt x="586089" y="799282"/>
                </a:lnTo>
                <a:lnTo>
                  <a:pt x="586377" y="798957"/>
                </a:lnTo>
                <a:lnTo>
                  <a:pt x="586666" y="799282"/>
                </a:lnTo>
                <a:lnTo>
                  <a:pt x="586990" y="799282"/>
                </a:lnTo>
                <a:lnTo>
                  <a:pt x="587062" y="799462"/>
                </a:lnTo>
                <a:lnTo>
                  <a:pt x="586485" y="800075"/>
                </a:lnTo>
                <a:lnTo>
                  <a:pt x="586485" y="800255"/>
                </a:lnTo>
                <a:lnTo>
                  <a:pt x="586269" y="800471"/>
                </a:lnTo>
                <a:lnTo>
                  <a:pt x="585981" y="800471"/>
                </a:lnTo>
                <a:lnTo>
                  <a:pt x="585872" y="800579"/>
                </a:lnTo>
                <a:lnTo>
                  <a:pt x="585764" y="800868"/>
                </a:lnTo>
                <a:lnTo>
                  <a:pt x="585981" y="801048"/>
                </a:lnTo>
                <a:lnTo>
                  <a:pt x="586269" y="801048"/>
                </a:lnTo>
                <a:lnTo>
                  <a:pt x="586485" y="801156"/>
                </a:lnTo>
                <a:lnTo>
                  <a:pt x="586377" y="801480"/>
                </a:lnTo>
                <a:lnTo>
                  <a:pt x="586666" y="801769"/>
                </a:lnTo>
                <a:lnTo>
                  <a:pt x="586666" y="802958"/>
                </a:lnTo>
                <a:lnTo>
                  <a:pt x="586990" y="803246"/>
                </a:lnTo>
                <a:lnTo>
                  <a:pt x="586990" y="803859"/>
                </a:lnTo>
                <a:lnTo>
                  <a:pt x="587279" y="804147"/>
                </a:lnTo>
                <a:lnTo>
                  <a:pt x="587170" y="805048"/>
                </a:lnTo>
                <a:lnTo>
                  <a:pt x="586882" y="805373"/>
                </a:lnTo>
                <a:lnTo>
                  <a:pt x="586882" y="805661"/>
                </a:lnTo>
                <a:lnTo>
                  <a:pt x="586594" y="805949"/>
                </a:lnTo>
                <a:lnTo>
                  <a:pt x="586594" y="806274"/>
                </a:lnTo>
                <a:lnTo>
                  <a:pt x="586197" y="806562"/>
                </a:lnTo>
                <a:lnTo>
                  <a:pt x="586197" y="806850"/>
                </a:lnTo>
                <a:lnTo>
                  <a:pt x="585872" y="807066"/>
                </a:lnTo>
                <a:lnTo>
                  <a:pt x="585872" y="807355"/>
                </a:lnTo>
                <a:lnTo>
                  <a:pt x="585584" y="807751"/>
                </a:lnTo>
                <a:lnTo>
                  <a:pt x="585476" y="808256"/>
                </a:lnTo>
                <a:lnTo>
                  <a:pt x="585187" y="808544"/>
                </a:lnTo>
                <a:lnTo>
                  <a:pt x="585187" y="808868"/>
                </a:lnTo>
                <a:lnTo>
                  <a:pt x="585079" y="809049"/>
                </a:lnTo>
                <a:lnTo>
                  <a:pt x="584394" y="808941"/>
                </a:lnTo>
                <a:lnTo>
                  <a:pt x="584286" y="808868"/>
                </a:lnTo>
                <a:lnTo>
                  <a:pt x="584286" y="808544"/>
                </a:lnTo>
                <a:lnTo>
                  <a:pt x="583997" y="808256"/>
                </a:lnTo>
                <a:lnTo>
                  <a:pt x="583997" y="807643"/>
                </a:lnTo>
                <a:lnTo>
                  <a:pt x="584286" y="807355"/>
                </a:lnTo>
                <a:lnTo>
                  <a:pt x="584394" y="806742"/>
                </a:lnTo>
                <a:lnTo>
                  <a:pt x="584178" y="806562"/>
                </a:lnTo>
                <a:lnTo>
                  <a:pt x="583889" y="806562"/>
                </a:lnTo>
                <a:lnTo>
                  <a:pt x="583673" y="806742"/>
                </a:lnTo>
                <a:lnTo>
                  <a:pt x="583673" y="808832"/>
                </a:lnTo>
                <a:lnTo>
                  <a:pt x="583276" y="809049"/>
                </a:lnTo>
                <a:lnTo>
                  <a:pt x="583276" y="809337"/>
                </a:lnTo>
                <a:lnTo>
                  <a:pt x="581690" y="810851"/>
                </a:lnTo>
                <a:lnTo>
                  <a:pt x="581690" y="811463"/>
                </a:lnTo>
                <a:lnTo>
                  <a:pt x="581401" y="811644"/>
                </a:lnTo>
                <a:lnTo>
                  <a:pt x="581401" y="811932"/>
                </a:lnTo>
                <a:lnTo>
                  <a:pt x="580680" y="812545"/>
                </a:lnTo>
                <a:lnTo>
                  <a:pt x="580896" y="812617"/>
                </a:lnTo>
                <a:lnTo>
                  <a:pt x="581473" y="812725"/>
                </a:lnTo>
                <a:lnTo>
                  <a:pt x="581581" y="812833"/>
                </a:lnTo>
                <a:lnTo>
                  <a:pt x="581581" y="813121"/>
                </a:lnTo>
                <a:lnTo>
                  <a:pt x="580968" y="813734"/>
                </a:lnTo>
                <a:lnTo>
                  <a:pt x="580968" y="814311"/>
                </a:lnTo>
                <a:lnTo>
                  <a:pt x="580500" y="814743"/>
                </a:lnTo>
                <a:lnTo>
                  <a:pt x="579887" y="814743"/>
                </a:lnTo>
                <a:lnTo>
                  <a:pt x="579706" y="814527"/>
                </a:lnTo>
                <a:lnTo>
                  <a:pt x="579706" y="814238"/>
                </a:lnTo>
                <a:lnTo>
                  <a:pt x="579995" y="814022"/>
                </a:lnTo>
                <a:lnTo>
                  <a:pt x="580103" y="813446"/>
                </a:lnTo>
                <a:lnTo>
                  <a:pt x="579887" y="813229"/>
                </a:lnTo>
                <a:lnTo>
                  <a:pt x="579093" y="813950"/>
                </a:lnTo>
                <a:lnTo>
                  <a:pt x="579093" y="814238"/>
                </a:lnTo>
                <a:lnTo>
                  <a:pt x="578805" y="814527"/>
                </a:lnTo>
                <a:lnTo>
                  <a:pt x="578697" y="816329"/>
                </a:lnTo>
                <a:lnTo>
                  <a:pt x="578517" y="816437"/>
                </a:lnTo>
                <a:lnTo>
                  <a:pt x="578192" y="816437"/>
                </a:lnTo>
                <a:lnTo>
                  <a:pt x="577904" y="816725"/>
                </a:lnTo>
                <a:lnTo>
                  <a:pt x="577579" y="816725"/>
                </a:lnTo>
                <a:lnTo>
                  <a:pt x="577002" y="817338"/>
                </a:lnTo>
                <a:lnTo>
                  <a:pt x="576605" y="817338"/>
                </a:lnTo>
                <a:lnTo>
                  <a:pt x="576497" y="817410"/>
                </a:lnTo>
                <a:lnTo>
                  <a:pt x="576497" y="817734"/>
                </a:lnTo>
                <a:lnTo>
                  <a:pt x="575488" y="818527"/>
                </a:lnTo>
                <a:lnTo>
                  <a:pt x="575488" y="819140"/>
                </a:lnTo>
                <a:lnTo>
                  <a:pt x="575199" y="819428"/>
                </a:lnTo>
                <a:lnTo>
                  <a:pt x="575091" y="819717"/>
                </a:lnTo>
                <a:lnTo>
                  <a:pt x="574803" y="820041"/>
                </a:lnTo>
                <a:lnTo>
                  <a:pt x="574803" y="820618"/>
                </a:lnTo>
                <a:lnTo>
                  <a:pt x="574514" y="820942"/>
                </a:lnTo>
                <a:lnTo>
                  <a:pt x="574514" y="821410"/>
                </a:lnTo>
                <a:lnTo>
                  <a:pt x="574117" y="821735"/>
                </a:lnTo>
                <a:lnTo>
                  <a:pt x="574117" y="822023"/>
                </a:lnTo>
                <a:lnTo>
                  <a:pt x="573793" y="822311"/>
                </a:lnTo>
                <a:lnTo>
                  <a:pt x="573793" y="822636"/>
                </a:lnTo>
                <a:lnTo>
                  <a:pt x="573504" y="822924"/>
                </a:lnTo>
                <a:lnTo>
                  <a:pt x="573396" y="823213"/>
                </a:lnTo>
                <a:lnTo>
                  <a:pt x="572819" y="823825"/>
                </a:lnTo>
                <a:lnTo>
                  <a:pt x="572819" y="824114"/>
                </a:lnTo>
                <a:lnTo>
                  <a:pt x="572098" y="824618"/>
                </a:lnTo>
                <a:lnTo>
                  <a:pt x="572098" y="825231"/>
                </a:lnTo>
                <a:lnTo>
                  <a:pt x="571810" y="825519"/>
                </a:lnTo>
                <a:lnTo>
                  <a:pt x="571810" y="826132"/>
                </a:lnTo>
                <a:lnTo>
                  <a:pt x="571413" y="826420"/>
                </a:lnTo>
                <a:lnTo>
                  <a:pt x="571413" y="826744"/>
                </a:lnTo>
                <a:lnTo>
                  <a:pt x="571089" y="827033"/>
                </a:lnTo>
                <a:lnTo>
                  <a:pt x="571089" y="827321"/>
                </a:lnTo>
                <a:lnTo>
                  <a:pt x="569827" y="828438"/>
                </a:lnTo>
                <a:lnTo>
                  <a:pt x="569827" y="828727"/>
                </a:lnTo>
                <a:lnTo>
                  <a:pt x="569502" y="829015"/>
                </a:lnTo>
                <a:lnTo>
                  <a:pt x="569430" y="829628"/>
                </a:lnTo>
                <a:lnTo>
                  <a:pt x="569105" y="829916"/>
                </a:lnTo>
                <a:lnTo>
                  <a:pt x="569105" y="830132"/>
                </a:lnTo>
                <a:lnTo>
                  <a:pt x="568817" y="830421"/>
                </a:lnTo>
                <a:lnTo>
                  <a:pt x="568817" y="831322"/>
                </a:lnTo>
                <a:lnTo>
                  <a:pt x="569105" y="831610"/>
                </a:lnTo>
                <a:lnTo>
                  <a:pt x="568709" y="831934"/>
                </a:lnTo>
                <a:lnTo>
                  <a:pt x="568709" y="832223"/>
                </a:lnTo>
                <a:lnTo>
                  <a:pt x="568601" y="832439"/>
                </a:lnTo>
                <a:lnTo>
                  <a:pt x="568204" y="832331"/>
                </a:lnTo>
                <a:lnTo>
                  <a:pt x="567627" y="831718"/>
                </a:lnTo>
                <a:lnTo>
                  <a:pt x="567302" y="831718"/>
                </a:lnTo>
                <a:lnTo>
                  <a:pt x="567230" y="831934"/>
                </a:lnTo>
                <a:lnTo>
                  <a:pt x="567122" y="832799"/>
                </a:lnTo>
                <a:lnTo>
                  <a:pt x="567411" y="833015"/>
                </a:lnTo>
                <a:lnTo>
                  <a:pt x="567411" y="833412"/>
                </a:lnTo>
                <a:lnTo>
                  <a:pt x="567122" y="833628"/>
                </a:lnTo>
                <a:lnTo>
                  <a:pt x="567122" y="834205"/>
                </a:lnTo>
                <a:lnTo>
                  <a:pt x="566617" y="834709"/>
                </a:lnTo>
                <a:lnTo>
                  <a:pt x="566329" y="834709"/>
                </a:lnTo>
                <a:lnTo>
                  <a:pt x="566113" y="834817"/>
                </a:lnTo>
                <a:lnTo>
                  <a:pt x="566329" y="834926"/>
                </a:lnTo>
                <a:lnTo>
                  <a:pt x="566906" y="834998"/>
                </a:lnTo>
                <a:lnTo>
                  <a:pt x="567230" y="834709"/>
                </a:lnTo>
                <a:lnTo>
                  <a:pt x="568132" y="834709"/>
                </a:lnTo>
                <a:lnTo>
                  <a:pt x="568312" y="834890"/>
                </a:lnTo>
                <a:lnTo>
                  <a:pt x="568312" y="835214"/>
                </a:lnTo>
                <a:lnTo>
                  <a:pt x="567807" y="835610"/>
                </a:lnTo>
                <a:lnTo>
                  <a:pt x="567519" y="835610"/>
                </a:lnTo>
                <a:lnTo>
                  <a:pt x="567338" y="835718"/>
                </a:lnTo>
                <a:lnTo>
                  <a:pt x="567519" y="835899"/>
                </a:lnTo>
                <a:lnTo>
                  <a:pt x="568132" y="835899"/>
                </a:lnTo>
                <a:lnTo>
                  <a:pt x="568709" y="835286"/>
                </a:lnTo>
                <a:lnTo>
                  <a:pt x="569430" y="835394"/>
                </a:lnTo>
                <a:lnTo>
                  <a:pt x="569718" y="835718"/>
                </a:lnTo>
                <a:lnTo>
                  <a:pt x="570331" y="835718"/>
                </a:lnTo>
                <a:lnTo>
                  <a:pt x="570403" y="835610"/>
                </a:lnTo>
                <a:lnTo>
                  <a:pt x="570512" y="835286"/>
                </a:lnTo>
                <a:lnTo>
                  <a:pt x="570836" y="834998"/>
                </a:lnTo>
                <a:lnTo>
                  <a:pt x="570836" y="834385"/>
                </a:lnTo>
                <a:lnTo>
                  <a:pt x="571125" y="834097"/>
                </a:lnTo>
                <a:lnTo>
                  <a:pt x="571125" y="833484"/>
                </a:lnTo>
                <a:lnTo>
                  <a:pt x="571521" y="833196"/>
                </a:lnTo>
                <a:lnTo>
                  <a:pt x="571521" y="832907"/>
                </a:lnTo>
                <a:lnTo>
                  <a:pt x="571810" y="832691"/>
                </a:lnTo>
                <a:lnTo>
                  <a:pt x="571918" y="831502"/>
                </a:lnTo>
                <a:lnTo>
                  <a:pt x="572206" y="831213"/>
                </a:lnTo>
                <a:lnTo>
                  <a:pt x="572206" y="830601"/>
                </a:lnTo>
                <a:lnTo>
                  <a:pt x="572711" y="830204"/>
                </a:lnTo>
                <a:lnTo>
                  <a:pt x="573000" y="830204"/>
                </a:lnTo>
                <a:lnTo>
                  <a:pt x="573324" y="829916"/>
                </a:lnTo>
                <a:lnTo>
                  <a:pt x="574298" y="829916"/>
                </a:lnTo>
                <a:lnTo>
                  <a:pt x="574911" y="829411"/>
                </a:lnTo>
                <a:lnTo>
                  <a:pt x="575199" y="829411"/>
                </a:lnTo>
                <a:lnTo>
                  <a:pt x="575524" y="829123"/>
                </a:lnTo>
                <a:lnTo>
                  <a:pt x="575812" y="829123"/>
                </a:lnTo>
                <a:lnTo>
                  <a:pt x="577002" y="828114"/>
                </a:lnTo>
                <a:lnTo>
                  <a:pt x="577002" y="827826"/>
                </a:lnTo>
                <a:lnTo>
                  <a:pt x="577615" y="827213"/>
                </a:lnTo>
                <a:lnTo>
                  <a:pt x="577615" y="826925"/>
                </a:lnTo>
                <a:lnTo>
                  <a:pt x="578012" y="826708"/>
                </a:lnTo>
                <a:lnTo>
                  <a:pt x="578012" y="825519"/>
                </a:lnTo>
                <a:lnTo>
                  <a:pt x="578517" y="825015"/>
                </a:lnTo>
                <a:lnTo>
                  <a:pt x="579093" y="825015"/>
                </a:lnTo>
                <a:lnTo>
                  <a:pt x="579418" y="825411"/>
                </a:lnTo>
                <a:lnTo>
                  <a:pt x="579706" y="825411"/>
                </a:lnTo>
                <a:lnTo>
                  <a:pt x="581221" y="824114"/>
                </a:lnTo>
                <a:lnTo>
                  <a:pt x="581221" y="823825"/>
                </a:lnTo>
                <a:lnTo>
                  <a:pt x="582014" y="823104"/>
                </a:lnTo>
                <a:lnTo>
                  <a:pt x="582880" y="823104"/>
                </a:lnTo>
                <a:lnTo>
                  <a:pt x="583493" y="823825"/>
                </a:lnTo>
                <a:lnTo>
                  <a:pt x="583997" y="823321"/>
                </a:lnTo>
                <a:lnTo>
                  <a:pt x="584178" y="819212"/>
                </a:lnTo>
                <a:lnTo>
                  <a:pt x="583997" y="819032"/>
                </a:lnTo>
                <a:lnTo>
                  <a:pt x="583709" y="819320"/>
                </a:lnTo>
                <a:lnTo>
                  <a:pt x="583384" y="819320"/>
                </a:lnTo>
                <a:lnTo>
                  <a:pt x="583276" y="819140"/>
                </a:lnTo>
                <a:lnTo>
                  <a:pt x="583276" y="818023"/>
                </a:lnTo>
                <a:lnTo>
                  <a:pt x="583493" y="817842"/>
                </a:lnTo>
                <a:lnTo>
                  <a:pt x="584394" y="817951"/>
                </a:lnTo>
                <a:lnTo>
                  <a:pt x="584899" y="817446"/>
                </a:lnTo>
                <a:lnTo>
                  <a:pt x="584971" y="815139"/>
                </a:lnTo>
                <a:lnTo>
                  <a:pt x="585476" y="814635"/>
                </a:lnTo>
                <a:lnTo>
                  <a:pt x="585764" y="814635"/>
                </a:lnTo>
                <a:lnTo>
                  <a:pt x="585872" y="814527"/>
                </a:lnTo>
                <a:lnTo>
                  <a:pt x="585872" y="814238"/>
                </a:lnTo>
                <a:lnTo>
                  <a:pt x="586557" y="813626"/>
                </a:lnTo>
                <a:lnTo>
                  <a:pt x="586557" y="813337"/>
                </a:lnTo>
                <a:lnTo>
                  <a:pt x="587170" y="812761"/>
                </a:lnTo>
                <a:lnTo>
                  <a:pt x="587279" y="812545"/>
                </a:lnTo>
                <a:lnTo>
                  <a:pt x="587567" y="812256"/>
                </a:lnTo>
                <a:lnTo>
                  <a:pt x="587567" y="811644"/>
                </a:lnTo>
                <a:lnTo>
                  <a:pt x="587856" y="811355"/>
                </a:lnTo>
                <a:lnTo>
                  <a:pt x="587856" y="811031"/>
                </a:lnTo>
                <a:lnTo>
                  <a:pt x="588072" y="810959"/>
                </a:lnTo>
                <a:lnTo>
                  <a:pt x="588360" y="810959"/>
                </a:lnTo>
                <a:lnTo>
                  <a:pt x="588577" y="810743"/>
                </a:lnTo>
                <a:lnTo>
                  <a:pt x="588577" y="810454"/>
                </a:lnTo>
                <a:lnTo>
                  <a:pt x="588649" y="810346"/>
                </a:lnTo>
                <a:lnTo>
                  <a:pt x="589370" y="810346"/>
                </a:lnTo>
                <a:lnTo>
                  <a:pt x="589658" y="810634"/>
                </a:lnTo>
                <a:lnTo>
                  <a:pt x="590271" y="810634"/>
                </a:lnTo>
                <a:lnTo>
                  <a:pt x="591858" y="809265"/>
                </a:lnTo>
                <a:lnTo>
                  <a:pt x="592471" y="809337"/>
                </a:lnTo>
                <a:lnTo>
                  <a:pt x="592759" y="809049"/>
                </a:lnTo>
                <a:lnTo>
                  <a:pt x="593048" y="809049"/>
                </a:lnTo>
                <a:lnTo>
                  <a:pt x="593553" y="809445"/>
                </a:lnTo>
                <a:lnTo>
                  <a:pt x="593264" y="809733"/>
                </a:lnTo>
                <a:lnTo>
                  <a:pt x="593553" y="810058"/>
                </a:lnTo>
                <a:lnTo>
                  <a:pt x="593445" y="810634"/>
                </a:lnTo>
                <a:lnTo>
                  <a:pt x="593769" y="810959"/>
                </a:lnTo>
                <a:lnTo>
                  <a:pt x="593769" y="811247"/>
                </a:lnTo>
                <a:lnTo>
                  <a:pt x="593445" y="811535"/>
                </a:lnTo>
                <a:lnTo>
                  <a:pt x="593445" y="812436"/>
                </a:lnTo>
                <a:lnTo>
                  <a:pt x="593048" y="812761"/>
                </a:lnTo>
                <a:lnTo>
                  <a:pt x="593048" y="813049"/>
                </a:lnTo>
                <a:lnTo>
                  <a:pt x="593264" y="813157"/>
                </a:lnTo>
                <a:lnTo>
                  <a:pt x="593553" y="813229"/>
                </a:lnTo>
                <a:lnTo>
                  <a:pt x="593661" y="813049"/>
                </a:lnTo>
                <a:lnTo>
                  <a:pt x="593769" y="812436"/>
                </a:lnTo>
                <a:lnTo>
                  <a:pt x="594058" y="812148"/>
                </a:lnTo>
                <a:lnTo>
                  <a:pt x="594058" y="810634"/>
                </a:lnTo>
                <a:lnTo>
                  <a:pt x="594454" y="810454"/>
                </a:lnTo>
                <a:lnTo>
                  <a:pt x="594454" y="809842"/>
                </a:lnTo>
                <a:lnTo>
                  <a:pt x="596041" y="808436"/>
                </a:lnTo>
                <a:lnTo>
                  <a:pt x="596041" y="807751"/>
                </a:lnTo>
                <a:lnTo>
                  <a:pt x="596437" y="807571"/>
                </a:lnTo>
                <a:lnTo>
                  <a:pt x="596437" y="806670"/>
                </a:lnTo>
                <a:lnTo>
                  <a:pt x="596942" y="806238"/>
                </a:lnTo>
                <a:lnTo>
                  <a:pt x="597231" y="806238"/>
                </a:lnTo>
                <a:lnTo>
                  <a:pt x="597447" y="806057"/>
                </a:lnTo>
                <a:lnTo>
                  <a:pt x="597447" y="805769"/>
                </a:lnTo>
                <a:lnTo>
                  <a:pt x="597735" y="805445"/>
                </a:lnTo>
                <a:lnTo>
                  <a:pt x="597844" y="802561"/>
                </a:lnTo>
                <a:lnTo>
                  <a:pt x="597555" y="802273"/>
                </a:lnTo>
                <a:lnTo>
                  <a:pt x="597555" y="801949"/>
                </a:lnTo>
                <a:lnTo>
                  <a:pt x="597231" y="801660"/>
                </a:lnTo>
                <a:lnTo>
                  <a:pt x="597231" y="801372"/>
                </a:lnTo>
                <a:lnTo>
                  <a:pt x="596942" y="800976"/>
                </a:lnTo>
                <a:lnTo>
                  <a:pt x="596942" y="800759"/>
                </a:lnTo>
                <a:lnTo>
                  <a:pt x="596654" y="800471"/>
                </a:lnTo>
                <a:lnTo>
                  <a:pt x="596654" y="800183"/>
                </a:lnTo>
                <a:lnTo>
                  <a:pt x="596041" y="799462"/>
                </a:lnTo>
                <a:lnTo>
                  <a:pt x="596149" y="798273"/>
                </a:lnTo>
                <a:lnTo>
                  <a:pt x="596437" y="798092"/>
                </a:lnTo>
                <a:lnTo>
                  <a:pt x="596437" y="797480"/>
                </a:lnTo>
                <a:lnTo>
                  <a:pt x="597123" y="796867"/>
                </a:lnTo>
                <a:lnTo>
                  <a:pt x="597123" y="796579"/>
                </a:lnTo>
                <a:lnTo>
                  <a:pt x="597447" y="796290"/>
                </a:lnTo>
                <a:lnTo>
                  <a:pt x="597447" y="795678"/>
                </a:lnTo>
                <a:lnTo>
                  <a:pt x="597844" y="795389"/>
                </a:lnTo>
                <a:lnTo>
                  <a:pt x="597844" y="795065"/>
                </a:lnTo>
                <a:lnTo>
                  <a:pt x="597519" y="794777"/>
                </a:lnTo>
                <a:lnTo>
                  <a:pt x="597519" y="793876"/>
                </a:lnTo>
                <a:lnTo>
                  <a:pt x="597231" y="793587"/>
                </a:lnTo>
                <a:lnTo>
                  <a:pt x="597231" y="792686"/>
                </a:lnTo>
                <a:lnTo>
                  <a:pt x="598421" y="791677"/>
                </a:lnTo>
                <a:lnTo>
                  <a:pt x="598745" y="791785"/>
                </a:lnTo>
                <a:lnTo>
                  <a:pt x="598817" y="791605"/>
                </a:lnTo>
                <a:lnTo>
                  <a:pt x="598529" y="791281"/>
                </a:lnTo>
                <a:lnTo>
                  <a:pt x="598637" y="790992"/>
                </a:lnTo>
                <a:lnTo>
                  <a:pt x="599034" y="790596"/>
                </a:lnTo>
                <a:lnTo>
                  <a:pt x="599719" y="790596"/>
                </a:lnTo>
                <a:lnTo>
                  <a:pt x="600007" y="790272"/>
                </a:lnTo>
                <a:lnTo>
                  <a:pt x="600332" y="790380"/>
                </a:lnTo>
                <a:lnTo>
                  <a:pt x="601125" y="789587"/>
                </a:lnTo>
                <a:lnTo>
                  <a:pt x="601125" y="789299"/>
                </a:lnTo>
                <a:lnTo>
                  <a:pt x="601305" y="789190"/>
                </a:lnTo>
                <a:lnTo>
                  <a:pt x="601630" y="789190"/>
                </a:lnTo>
                <a:lnTo>
                  <a:pt x="601702" y="789407"/>
                </a:lnTo>
                <a:lnTo>
                  <a:pt x="601702" y="789587"/>
                </a:lnTo>
                <a:lnTo>
                  <a:pt x="602026" y="789983"/>
                </a:lnTo>
                <a:lnTo>
                  <a:pt x="602026" y="790200"/>
                </a:lnTo>
                <a:lnTo>
                  <a:pt x="602603" y="790884"/>
                </a:lnTo>
                <a:lnTo>
                  <a:pt x="602603" y="791173"/>
                </a:lnTo>
                <a:lnTo>
                  <a:pt x="602712" y="791281"/>
                </a:lnTo>
                <a:lnTo>
                  <a:pt x="603433" y="791281"/>
                </a:lnTo>
                <a:lnTo>
                  <a:pt x="604010" y="790776"/>
                </a:lnTo>
                <a:lnTo>
                  <a:pt x="604623" y="790776"/>
                </a:lnTo>
                <a:lnTo>
                  <a:pt x="604911" y="791101"/>
                </a:lnTo>
                <a:lnTo>
                  <a:pt x="605524" y="791101"/>
                </a:lnTo>
                <a:lnTo>
                  <a:pt x="605813" y="790776"/>
                </a:lnTo>
                <a:lnTo>
                  <a:pt x="606822" y="790884"/>
                </a:lnTo>
                <a:lnTo>
                  <a:pt x="606894" y="790668"/>
                </a:lnTo>
                <a:lnTo>
                  <a:pt x="607002" y="789803"/>
                </a:lnTo>
                <a:lnTo>
                  <a:pt x="607111" y="789695"/>
                </a:lnTo>
                <a:lnTo>
                  <a:pt x="607507" y="789695"/>
                </a:lnTo>
                <a:lnTo>
                  <a:pt x="608084" y="790272"/>
                </a:lnTo>
                <a:lnTo>
                  <a:pt x="608409" y="790380"/>
                </a:lnTo>
                <a:lnTo>
                  <a:pt x="608697" y="790091"/>
                </a:lnTo>
                <a:lnTo>
                  <a:pt x="609310" y="790091"/>
                </a:lnTo>
                <a:lnTo>
                  <a:pt x="609599" y="790380"/>
                </a:lnTo>
                <a:lnTo>
                  <a:pt x="610500" y="790380"/>
                </a:lnTo>
                <a:lnTo>
                  <a:pt x="611005" y="790884"/>
                </a:lnTo>
                <a:lnTo>
                  <a:pt x="611005" y="791173"/>
                </a:lnTo>
                <a:lnTo>
                  <a:pt x="611402" y="791677"/>
                </a:lnTo>
                <a:lnTo>
                  <a:pt x="612375" y="790776"/>
                </a:lnTo>
                <a:lnTo>
                  <a:pt x="612988" y="790776"/>
                </a:lnTo>
                <a:lnTo>
                  <a:pt x="613601" y="791353"/>
                </a:lnTo>
                <a:lnTo>
                  <a:pt x="614178" y="791461"/>
                </a:lnTo>
                <a:lnTo>
                  <a:pt x="614503" y="791785"/>
                </a:lnTo>
                <a:lnTo>
                  <a:pt x="615079" y="791785"/>
                </a:lnTo>
                <a:lnTo>
                  <a:pt x="616486" y="793155"/>
                </a:lnTo>
                <a:lnTo>
                  <a:pt x="616486" y="793479"/>
                </a:lnTo>
                <a:lnTo>
                  <a:pt x="616774" y="793768"/>
                </a:lnTo>
                <a:lnTo>
                  <a:pt x="616774" y="794056"/>
                </a:lnTo>
                <a:lnTo>
                  <a:pt x="617099" y="794380"/>
                </a:lnTo>
                <a:lnTo>
                  <a:pt x="616991" y="794669"/>
                </a:lnTo>
                <a:lnTo>
                  <a:pt x="617495" y="795173"/>
                </a:lnTo>
                <a:lnTo>
                  <a:pt x="618685" y="795173"/>
                </a:lnTo>
                <a:lnTo>
                  <a:pt x="618974" y="795461"/>
                </a:lnTo>
                <a:lnTo>
                  <a:pt x="619298" y="795461"/>
                </a:lnTo>
                <a:lnTo>
                  <a:pt x="619587" y="795750"/>
                </a:lnTo>
                <a:lnTo>
                  <a:pt x="619875" y="795750"/>
                </a:lnTo>
                <a:lnTo>
                  <a:pt x="620488" y="796362"/>
                </a:lnTo>
                <a:lnTo>
                  <a:pt x="621462" y="796471"/>
                </a:lnTo>
                <a:lnTo>
                  <a:pt x="621786" y="796759"/>
                </a:lnTo>
                <a:lnTo>
                  <a:pt x="622075" y="796759"/>
                </a:lnTo>
                <a:lnTo>
                  <a:pt x="622399" y="797083"/>
                </a:lnTo>
                <a:lnTo>
                  <a:pt x="623265" y="797155"/>
                </a:lnTo>
                <a:lnTo>
                  <a:pt x="623769" y="797552"/>
                </a:lnTo>
                <a:lnTo>
                  <a:pt x="623661" y="798164"/>
                </a:lnTo>
                <a:lnTo>
                  <a:pt x="623986" y="798453"/>
                </a:lnTo>
                <a:lnTo>
                  <a:pt x="623986" y="798777"/>
                </a:lnTo>
                <a:lnTo>
                  <a:pt x="624274" y="799065"/>
                </a:lnTo>
                <a:lnTo>
                  <a:pt x="624274" y="799354"/>
                </a:lnTo>
                <a:lnTo>
                  <a:pt x="624563" y="799678"/>
                </a:lnTo>
                <a:lnTo>
                  <a:pt x="624563" y="800291"/>
                </a:lnTo>
                <a:lnTo>
                  <a:pt x="624274" y="800579"/>
                </a:lnTo>
                <a:lnTo>
                  <a:pt x="624166" y="801480"/>
                </a:lnTo>
                <a:lnTo>
                  <a:pt x="624382" y="801588"/>
                </a:lnTo>
                <a:lnTo>
                  <a:pt x="624887" y="801156"/>
                </a:lnTo>
                <a:lnTo>
                  <a:pt x="624887" y="800868"/>
                </a:lnTo>
                <a:lnTo>
                  <a:pt x="625068" y="800759"/>
                </a:lnTo>
                <a:lnTo>
                  <a:pt x="625969" y="800759"/>
                </a:lnTo>
                <a:lnTo>
                  <a:pt x="626762" y="800075"/>
                </a:lnTo>
                <a:lnTo>
                  <a:pt x="626762" y="799462"/>
                </a:lnTo>
                <a:lnTo>
                  <a:pt x="626979" y="799282"/>
                </a:lnTo>
                <a:lnTo>
                  <a:pt x="627556" y="799390"/>
                </a:lnTo>
                <a:lnTo>
                  <a:pt x="627664" y="799462"/>
                </a:lnTo>
                <a:lnTo>
                  <a:pt x="627664" y="799786"/>
                </a:lnTo>
                <a:lnTo>
                  <a:pt x="627844" y="799967"/>
                </a:lnTo>
                <a:lnTo>
                  <a:pt x="628169" y="799967"/>
                </a:lnTo>
                <a:lnTo>
                  <a:pt x="628241" y="800183"/>
                </a:lnTo>
                <a:lnTo>
                  <a:pt x="628241" y="800976"/>
                </a:lnTo>
                <a:lnTo>
                  <a:pt x="628457" y="801156"/>
                </a:lnTo>
                <a:lnTo>
                  <a:pt x="629034" y="801156"/>
                </a:lnTo>
                <a:lnTo>
                  <a:pt x="629431" y="801660"/>
                </a:lnTo>
                <a:lnTo>
                  <a:pt x="629431" y="802273"/>
                </a:lnTo>
                <a:lnTo>
                  <a:pt x="629142" y="802453"/>
                </a:lnTo>
                <a:lnTo>
                  <a:pt x="629034" y="804868"/>
                </a:lnTo>
                <a:lnTo>
                  <a:pt x="629358" y="805156"/>
                </a:lnTo>
                <a:lnTo>
                  <a:pt x="629358" y="805445"/>
                </a:lnTo>
                <a:lnTo>
                  <a:pt x="629647" y="805769"/>
                </a:lnTo>
                <a:lnTo>
                  <a:pt x="629647" y="806670"/>
                </a:lnTo>
                <a:lnTo>
                  <a:pt x="628349" y="807859"/>
                </a:lnTo>
                <a:lnTo>
                  <a:pt x="628277" y="808760"/>
                </a:lnTo>
                <a:lnTo>
                  <a:pt x="629467" y="809950"/>
                </a:lnTo>
                <a:lnTo>
                  <a:pt x="629467" y="810238"/>
                </a:lnTo>
                <a:lnTo>
                  <a:pt x="629647" y="810454"/>
                </a:lnTo>
                <a:lnTo>
                  <a:pt x="631450" y="810454"/>
                </a:lnTo>
                <a:lnTo>
                  <a:pt x="631738" y="810743"/>
                </a:lnTo>
                <a:lnTo>
                  <a:pt x="632063" y="810743"/>
                </a:lnTo>
                <a:lnTo>
                  <a:pt x="632243" y="810959"/>
                </a:lnTo>
                <a:lnTo>
                  <a:pt x="632243" y="812148"/>
                </a:lnTo>
                <a:lnTo>
                  <a:pt x="629358" y="814635"/>
                </a:lnTo>
                <a:lnTo>
                  <a:pt x="629358" y="814923"/>
                </a:lnTo>
                <a:lnTo>
                  <a:pt x="628962" y="815248"/>
                </a:lnTo>
                <a:lnTo>
                  <a:pt x="628962" y="815824"/>
                </a:lnTo>
                <a:lnTo>
                  <a:pt x="628782" y="816040"/>
                </a:lnTo>
                <a:lnTo>
                  <a:pt x="628457" y="816040"/>
                </a:lnTo>
                <a:lnTo>
                  <a:pt x="628169" y="816329"/>
                </a:lnTo>
                <a:lnTo>
                  <a:pt x="627844" y="815932"/>
                </a:lnTo>
                <a:lnTo>
                  <a:pt x="626077" y="817518"/>
                </a:lnTo>
                <a:lnTo>
                  <a:pt x="626077" y="817842"/>
                </a:lnTo>
                <a:lnTo>
                  <a:pt x="625572" y="818239"/>
                </a:lnTo>
                <a:lnTo>
                  <a:pt x="625284" y="818239"/>
                </a:lnTo>
                <a:lnTo>
                  <a:pt x="624887" y="818635"/>
                </a:lnTo>
                <a:lnTo>
                  <a:pt x="624779" y="818924"/>
                </a:lnTo>
                <a:lnTo>
                  <a:pt x="624491" y="819248"/>
                </a:lnTo>
                <a:lnTo>
                  <a:pt x="624491" y="819536"/>
                </a:lnTo>
                <a:lnTo>
                  <a:pt x="623878" y="820149"/>
                </a:lnTo>
                <a:lnTo>
                  <a:pt x="623878" y="820437"/>
                </a:lnTo>
                <a:lnTo>
                  <a:pt x="623156" y="821050"/>
                </a:lnTo>
                <a:lnTo>
                  <a:pt x="623156" y="822239"/>
                </a:lnTo>
                <a:lnTo>
                  <a:pt x="623481" y="822528"/>
                </a:lnTo>
                <a:lnTo>
                  <a:pt x="623481" y="823032"/>
                </a:lnTo>
                <a:lnTo>
                  <a:pt x="623769" y="823429"/>
                </a:lnTo>
                <a:lnTo>
                  <a:pt x="623661" y="824330"/>
                </a:lnTo>
                <a:lnTo>
                  <a:pt x="623373" y="824510"/>
                </a:lnTo>
                <a:lnTo>
                  <a:pt x="623373" y="825123"/>
                </a:lnTo>
                <a:lnTo>
                  <a:pt x="623084" y="825411"/>
                </a:lnTo>
                <a:lnTo>
                  <a:pt x="622976" y="825735"/>
                </a:lnTo>
                <a:lnTo>
                  <a:pt x="622399" y="826312"/>
                </a:lnTo>
                <a:lnTo>
                  <a:pt x="622399" y="826925"/>
                </a:lnTo>
                <a:lnTo>
                  <a:pt x="622075" y="827213"/>
                </a:lnTo>
                <a:lnTo>
                  <a:pt x="622075" y="827537"/>
                </a:lnTo>
                <a:lnTo>
                  <a:pt x="621678" y="827718"/>
                </a:lnTo>
                <a:lnTo>
                  <a:pt x="621678" y="828042"/>
                </a:lnTo>
                <a:lnTo>
                  <a:pt x="621390" y="828330"/>
                </a:lnTo>
                <a:lnTo>
                  <a:pt x="621281" y="829520"/>
                </a:lnTo>
                <a:lnTo>
                  <a:pt x="620993" y="829808"/>
                </a:lnTo>
                <a:lnTo>
                  <a:pt x="620885" y="832799"/>
                </a:lnTo>
                <a:lnTo>
                  <a:pt x="620596" y="833015"/>
                </a:lnTo>
                <a:lnTo>
                  <a:pt x="620488" y="834817"/>
                </a:lnTo>
                <a:lnTo>
                  <a:pt x="620092" y="835322"/>
                </a:lnTo>
                <a:lnTo>
                  <a:pt x="619370" y="835214"/>
                </a:lnTo>
                <a:lnTo>
                  <a:pt x="618289" y="836223"/>
                </a:lnTo>
                <a:lnTo>
                  <a:pt x="618289" y="836511"/>
                </a:lnTo>
                <a:lnTo>
                  <a:pt x="618000" y="836800"/>
                </a:lnTo>
                <a:lnTo>
                  <a:pt x="618000" y="837124"/>
                </a:lnTo>
                <a:lnTo>
                  <a:pt x="618577" y="837701"/>
                </a:lnTo>
                <a:lnTo>
                  <a:pt x="618469" y="838890"/>
                </a:lnTo>
                <a:lnTo>
                  <a:pt x="618685" y="839106"/>
                </a:lnTo>
                <a:lnTo>
                  <a:pt x="619190" y="838602"/>
                </a:lnTo>
                <a:lnTo>
                  <a:pt x="619190" y="838422"/>
                </a:lnTo>
                <a:lnTo>
                  <a:pt x="619262" y="838205"/>
                </a:lnTo>
                <a:lnTo>
                  <a:pt x="619587" y="838205"/>
                </a:lnTo>
                <a:lnTo>
                  <a:pt x="619767" y="838097"/>
                </a:lnTo>
                <a:lnTo>
                  <a:pt x="619767" y="837809"/>
                </a:lnTo>
                <a:lnTo>
                  <a:pt x="620380" y="837196"/>
                </a:lnTo>
                <a:lnTo>
                  <a:pt x="620488" y="836908"/>
                </a:lnTo>
                <a:lnTo>
                  <a:pt x="621065" y="836403"/>
                </a:lnTo>
                <a:lnTo>
                  <a:pt x="621065" y="836007"/>
                </a:lnTo>
                <a:lnTo>
                  <a:pt x="621786" y="835502"/>
                </a:lnTo>
                <a:lnTo>
                  <a:pt x="621786" y="835214"/>
                </a:lnTo>
                <a:lnTo>
                  <a:pt x="622075" y="834926"/>
                </a:lnTo>
                <a:lnTo>
                  <a:pt x="622075" y="834601"/>
                </a:lnTo>
                <a:lnTo>
                  <a:pt x="622363" y="834313"/>
                </a:lnTo>
                <a:lnTo>
                  <a:pt x="622471" y="833412"/>
                </a:lnTo>
                <a:lnTo>
                  <a:pt x="622760" y="833124"/>
                </a:lnTo>
                <a:lnTo>
                  <a:pt x="622760" y="832799"/>
                </a:lnTo>
                <a:lnTo>
                  <a:pt x="624058" y="831718"/>
                </a:lnTo>
                <a:lnTo>
                  <a:pt x="624058" y="831430"/>
                </a:lnTo>
                <a:lnTo>
                  <a:pt x="624382" y="831105"/>
                </a:lnTo>
                <a:lnTo>
                  <a:pt x="624382" y="830529"/>
                </a:lnTo>
                <a:lnTo>
                  <a:pt x="624779" y="830204"/>
                </a:lnTo>
                <a:lnTo>
                  <a:pt x="624779" y="829916"/>
                </a:lnTo>
                <a:lnTo>
                  <a:pt x="625068" y="829628"/>
                </a:lnTo>
                <a:lnTo>
                  <a:pt x="625068" y="829411"/>
                </a:lnTo>
                <a:lnTo>
                  <a:pt x="624779" y="829015"/>
                </a:lnTo>
                <a:lnTo>
                  <a:pt x="624779" y="828510"/>
                </a:lnTo>
                <a:lnTo>
                  <a:pt x="625248" y="828006"/>
                </a:lnTo>
                <a:lnTo>
                  <a:pt x="625572" y="828006"/>
                </a:lnTo>
                <a:lnTo>
                  <a:pt x="625861" y="827718"/>
                </a:lnTo>
                <a:lnTo>
                  <a:pt x="626582" y="827826"/>
                </a:lnTo>
                <a:lnTo>
                  <a:pt x="626870" y="827501"/>
                </a:lnTo>
                <a:lnTo>
                  <a:pt x="627159" y="827501"/>
                </a:lnTo>
                <a:lnTo>
                  <a:pt x="627483" y="827826"/>
                </a:lnTo>
                <a:lnTo>
                  <a:pt x="627772" y="827826"/>
                </a:lnTo>
                <a:lnTo>
                  <a:pt x="627952" y="827718"/>
                </a:lnTo>
                <a:lnTo>
                  <a:pt x="627664" y="827429"/>
                </a:lnTo>
                <a:lnTo>
                  <a:pt x="627664" y="826817"/>
                </a:lnTo>
                <a:lnTo>
                  <a:pt x="627772" y="826636"/>
                </a:lnTo>
                <a:lnTo>
                  <a:pt x="628060" y="826636"/>
                </a:lnTo>
                <a:lnTo>
                  <a:pt x="628565" y="826240"/>
                </a:lnTo>
                <a:lnTo>
                  <a:pt x="628673" y="823825"/>
                </a:lnTo>
                <a:lnTo>
                  <a:pt x="628349" y="823537"/>
                </a:lnTo>
                <a:lnTo>
                  <a:pt x="628349" y="823213"/>
                </a:lnTo>
                <a:lnTo>
                  <a:pt x="628060" y="822924"/>
                </a:lnTo>
                <a:lnTo>
                  <a:pt x="628060" y="822636"/>
                </a:lnTo>
                <a:lnTo>
                  <a:pt x="628457" y="822420"/>
                </a:lnTo>
                <a:lnTo>
                  <a:pt x="628457" y="822023"/>
                </a:lnTo>
                <a:lnTo>
                  <a:pt x="628854" y="821627"/>
                </a:lnTo>
                <a:lnTo>
                  <a:pt x="629250" y="821627"/>
                </a:lnTo>
                <a:lnTo>
                  <a:pt x="631233" y="819825"/>
                </a:lnTo>
                <a:lnTo>
                  <a:pt x="631342" y="819536"/>
                </a:lnTo>
                <a:lnTo>
                  <a:pt x="632243" y="818635"/>
                </a:lnTo>
                <a:lnTo>
                  <a:pt x="632243" y="818347"/>
                </a:lnTo>
                <a:lnTo>
                  <a:pt x="632928" y="817734"/>
                </a:lnTo>
                <a:lnTo>
                  <a:pt x="632928" y="817446"/>
                </a:lnTo>
                <a:lnTo>
                  <a:pt x="633938" y="816653"/>
                </a:lnTo>
                <a:lnTo>
                  <a:pt x="633938" y="816329"/>
                </a:lnTo>
                <a:lnTo>
                  <a:pt x="634046" y="816257"/>
                </a:lnTo>
                <a:lnTo>
                  <a:pt x="635921" y="816257"/>
                </a:lnTo>
                <a:lnTo>
                  <a:pt x="636714" y="815536"/>
                </a:lnTo>
                <a:lnTo>
                  <a:pt x="636714" y="815248"/>
                </a:lnTo>
                <a:lnTo>
                  <a:pt x="637039" y="814923"/>
                </a:lnTo>
                <a:lnTo>
                  <a:pt x="637039" y="814347"/>
                </a:lnTo>
                <a:lnTo>
                  <a:pt x="637724" y="813842"/>
                </a:lnTo>
                <a:lnTo>
                  <a:pt x="637724" y="813554"/>
                </a:lnTo>
                <a:lnTo>
                  <a:pt x="638012" y="813229"/>
                </a:lnTo>
                <a:lnTo>
                  <a:pt x="638012" y="812941"/>
                </a:lnTo>
                <a:lnTo>
                  <a:pt x="638734" y="812328"/>
                </a:lnTo>
                <a:lnTo>
                  <a:pt x="638734" y="811752"/>
                </a:lnTo>
                <a:lnTo>
                  <a:pt x="639022" y="811427"/>
                </a:lnTo>
                <a:lnTo>
                  <a:pt x="639022" y="811139"/>
                </a:lnTo>
                <a:lnTo>
                  <a:pt x="639419" y="810959"/>
                </a:lnTo>
                <a:lnTo>
                  <a:pt x="639419" y="810526"/>
                </a:lnTo>
                <a:lnTo>
                  <a:pt x="640032" y="810058"/>
                </a:lnTo>
                <a:lnTo>
                  <a:pt x="640032" y="809769"/>
                </a:lnTo>
                <a:lnTo>
                  <a:pt x="640320" y="809445"/>
                </a:lnTo>
                <a:lnTo>
                  <a:pt x="640428" y="809157"/>
                </a:lnTo>
                <a:lnTo>
                  <a:pt x="641330" y="808256"/>
                </a:lnTo>
                <a:lnTo>
                  <a:pt x="641330" y="807679"/>
                </a:lnTo>
                <a:lnTo>
                  <a:pt x="642412" y="806670"/>
                </a:lnTo>
                <a:lnTo>
                  <a:pt x="642808" y="806778"/>
                </a:lnTo>
                <a:lnTo>
                  <a:pt x="643133" y="806454"/>
                </a:lnTo>
                <a:lnTo>
                  <a:pt x="643421" y="806454"/>
                </a:lnTo>
                <a:lnTo>
                  <a:pt x="643710" y="806165"/>
                </a:lnTo>
                <a:lnTo>
                  <a:pt x="644034" y="806165"/>
                </a:lnTo>
                <a:lnTo>
                  <a:pt x="644214" y="806057"/>
                </a:lnTo>
                <a:lnTo>
                  <a:pt x="644214" y="805769"/>
                </a:lnTo>
                <a:lnTo>
                  <a:pt x="644323" y="805553"/>
                </a:lnTo>
                <a:lnTo>
                  <a:pt x="645008" y="805553"/>
                </a:lnTo>
                <a:lnTo>
                  <a:pt x="645332" y="805264"/>
                </a:lnTo>
                <a:lnTo>
                  <a:pt x="645909" y="805373"/>
                </a:lnTo>
                <a:lnTo>
                  <a:pt x="646414" y="805877"/>
                </a:lnTo>
                <a:lnTo>
                  <a:pt x="646414" y="806057"/>
                </a:lnTo>
                <a:lnTo>
                  <a:pt x="646522" y="806274"/>
                </a:lnTo>
                <a:lnTo>
                  <a:pt x="646702" y="806165"/>
                </a:lnTo>
                <a:lnTo>
                  <a:pt x="646702" y="805553"/>
                </a:lnTo>
                <a:lnTo>
                  <a:pt x="647207" y="805048"/>
                </a:lnTo>
                <a:lnTo>
                  <a:pt x="647496" y="805048"/>
                </a:lnTo>
                <a:lnTo>
                  <a:pt x="648686" y="806346"/>
                </a:lnTo>
                <a:lnTo>
                  <a:pt x="648794" y="806165"/>
                </a:lnTo>
                <a:lnTo>
                  <a:pt x="648794" y="805877"/>
                </a:lnTo>
                <a:lnTo>
                  <a:pt x="648505" y="805553"/>
                </a:lnTo>
                <a:lnTo>
                  <a:pt x="648577" y="805264"/>
                </a:lnTo>
                <a:lnTo>
                  <a:pt x="648686" y="805156"/>
                </a:lnTo>
                <a:lnTo>
                  <a:pt x="649876" y="805156"/>
                </a:lnTo>
                <a:lnTo>
                  <a:pt x="650597" y="804652"/>
                </a:lnTo>
                <a:lnTo>
                  <a:pt x="651462" y="804652"/>
                </a:lnTo>
                <a:lnTo>
                  <a:pt x="651678" y="804760"/>
                </a:lnTo>
                <a:lnTo>
                  <a:pt x="651678" y="805048"/>
                </a:lnTo>
                <a:lnTo>
                  <a:pt x="651787" y="805264"/>
                </a:lnTo>
                <a:lnTo>
                  <a:pt x="652364" y="804652"/>
                </a:lnTo>
                <a:lnTo>
                  <a:pt x="652760" y="804652"/>
                </a:lnTo>
                <a:lnTo>
                  <a:pt x="653085" y="804940"/>
                </a:lnTo>
                <a:lnTo>
                  <a:pt x="653373" y="804940"/>
                </a:lnTo>
                <a:lnTo>
                  <a:pt x="653770" y="805445"/>
                </a:lnTo>
                <a:lnTo>
                  <a:pt x="653770" y="805769"/>
                </a:lnTo>
                <a:lnTo>
                  <a:pt x="653986" y="805949"/>
                </a:lnTo>
                <a:lnTo>
                  <a:pt x="654275" y="805949"/>
                </a:lnTo>
                <a:lnTo>
                  <a:pt x="654563" y="805661"/>
                </a:lnTo>
                <a:lnTo>
                  <a:pt x="655176" y="805661"/>
                </a:lnTo>
                <a:lnTo>
                  <a:pt x="655465" y="805949"/>
                </a:lnTo>
                <a:lnTo>
                  <a:pt x="656078" y="805949"/>
                </a:lnTo>
                <a:lnTo>
                  <a:pt x="656366" y="806238"/>
                </a:lnTo>
                <a:lnTo>
                  <a:pt x="656763" y="806346"/>
                </a:lnTo>
                <a:lnTo>
                  <a:pt x="657087" y="806670"/>
                </a:lnTo>
                <a:lnTo>
                  <a:pt x="657664" y="806670"/>
                </a:lnTo>
                <a:lnTo>
                  <a:pt x="658962" y="808040"/>
                </a:lnTo>
                <a:lnTo>
                  <a:pt x="658962" y="808652"/>
                </a:lnTo>
                <a:lnTo>
                  <a:pt x="659287" y="808941"/>
                </a:lnTo>
                <a:lnTo>
                  <a:pt x="659287" y="809265"/>
                </a:lnTo>
                <a:lnTo>
                  <a:pt x="659575" y="809553"/>
                </a:lnTo>
                <a:lnTo>
                  <a:pt x="659575" y="810454"/>
                </a:lnTo>
                <a:lnTo>
                  <a:pt x="659070" y="810851"/>
                </a:lnTo>
                <a:lnTo>
                  <a:pt x="658782" y="810851"/>
                </a:lnTo>
                <a:lnTo>
                  <a:pt x="658385" y="811139"/>
                </a:lnTo>
                <a:lnTo>
                  <a:pt x="658061" y="811067"/>
                </a:lnTo>
                <a:lnTo>
                  <a:pt x="657664" y="811535"/>
                </a:lnTo>
                <a:lnTo>
                  <a:pt x="658169" y="812148"/>
                </a:lnTo>
                <a:lnTo>
                  <a:pt x="658169" y="813662"/>
                </a:lnTo>
                <a:lnTo>
                  <a:pt x="658385" y="813734"/>
                </a:lnTo>
                <a:lnTo>
                  <a:pt x="658962" y="813265"/>
                </a:lnTo>
                <a:lnTo>
                  <a:pt x="659287" y="813265"/>
                </a:lnTo>
                <a:lnTo>
                  <a:pt x="659467" y="813049"/>
                </a:lnTo>
                <a:lnTo>
                  <a:pt x="659467" y="812148"/>
                </a:lnTo>
                <a:lnTo>
                  <a:pt x="659179" y="811860"/>
                </a:lnTo>
                <a:lnTo>
                  <a:pt x="659179" y="811571"/>
                </a:lnTo>
                <a:lnTo>
                  <a:pt x="659683" y="811139"/>
                </a:lnTo>
                <a:lnTo>
                  <a:pt x="660260" y="811139"/>
                </a:lnTo>
                <a:lnTo>
                  <a:pt x="660549" y="811463"/>
                </a:lnTo>
                <a:lnTo>
                  <a:pt x="661847" y="811571"/>
                </a:lnTo>
                <a:lnTo>
                  <a:pt x="662171" y="811247"/>
                </a:lnTo>
                <a:lnTo>
                  <a:pt x="663650" y="811247"/>
                </a:lnTo>
                <a:lnTo>
                  <a:pt x="663866" y="811463"/>
                </a:lnTo>
                <a:lnTo>
                  <a:pt x="663866" y="812364"/>
                </a:lnTo>
                <a:lnTo>
                  <a:pt x="663469" y="812653"/>
                </a:lnTo>
                <a:lnTo>
                  <a:pt x="663650" y="812761"/>
                </a:lnTo>
                <a:lnTo>
                  <a:pt x="663938" y="812761"/>
                </a:lnTo>
                <a:lnTo>
                  <a:pt x="664263" y="812545"/>
                </a:lnTo>
                <a:lnTo>
                  <a:pt x="664840" y="812545"/>
                </a:lnTo>
                <a:lnTo>
                  <a:pt x="665344" y="812941"/>
                </a:lnTo>
                <a:lnTo>
                  <a:pt x="665236" y="815031"/>
                </a:lnTo>
                <a:lnTo>
                  <a:pt x="665741" y="815536"/>
                </a:lnTo>
                <a:lnTo>
                  <a:pt x="666354" y="815536"/>
                </a:lnTo>
                <a:lnTo>
                  <a:pt x="666534" y="815356"/>
                </a:lnTo>
                <a:lnTo>
                  <a:pt x="666246" y="815139"/>
                </a:lnTo>
                <a:lnTo>
                  <a:pt x="666246" y="814455"/>
                </a:lnTo>
                <a:lnTo>
                  <a:pt x="665957" y="814130"/>
                </a:lnTo>
                <a:lnTo>
                  <a:pt x="665957" y="813049"/>
                </a:lnTo>
                <a:lnTo>
                  <a:pt x="663542" y="810562"/>
                </a:lnTo>
                <a:lnTo>
                  <a:pt x="663542" y="810238"/>
                </a:lnTo>
                <a:lnTo>
                  <a:pt x="663253" y="809950"/>
                </a:lnTo>
                <a:lnTo>
                  <a:pt x="663253" y="809661"/>
                </a:lnTo>
                <a:lnTo>
                  <a:pt x="662965" y="809337"/>
                </a:lnTo>
                <a:lnTo>
                  <a:pt x="662965" y="808760"/>
                </a:lnTo>
                <a:lnTo>
                  <a:pt x="662640" y="808436"/>
                </a:lnTo>
                <a:lnTo>
                  <a:pt x="663037" y="808148"/>
                </a:lnTo>
                <a:lnTo>
                  <a:pt x="663037" y="807247"/>
                </a:lnTo>
                <a:lnTo>
                  <a:pt x="663542" y="806850"/>
                </a:lnTo>
                <a:lnTo>
                  <a:pt x="664443" y="807751"/>
                </a:lnTo>
                <a:lnTo>
                  <a:pt x="665056" y="807751"/>
                </a:lnTo>
                <a:lnTo>
                  <a:pt x="665344" y="808040"/>
                </a:lnTo>
                <a:lnTo>
                  <a:pt x="665633" y="808040"/>
                </a:lnTo>
                <a:lnTo>
                  <a:pt x="665957" y="807859"/>
                </a:lnTo>
                <a:lnTo>
                  <a:pt x="666246" y="807859"/>
                </a:lnTo>
                <a:lnTo>
                  <a:pt x="666426" y="807967"/>
                </a:lnTo>
                <a:lnTo>
                  <a:pt x="666426" y="808256"/>
                </a:lnTo>
                <a:lnTo>
                  <a:pt x="666823" y="808760"/>
                </a:lnTo>
                <a:lnTo>
                  <a:pt x="667436" y="808760"/>
                </a:lnTo>
                <a:lnTo>
                  <a:pt x="667724" y="809049"/>
                </a:lnTo>
                <a:lnTo>
                  <a:pt x="668121" y="809049"/>
                </a:lnTo>
                <a:lnTo>
                  <a:pt x="668445" y="809337"/>
                </a:lnTo>
                <a:lnTo>
                  <a:pt x="668734" y="809337"/>
                </a:lnTo>
                <a:lnTo>
                  <a:pt x="668842" y="809265"/>
                </a:lnTo>
                <a:lnTo>
                  <a:pt x="668518" y="808941"/>
                </a:lnTo>
                <a:lnTo>
                  <a:pt x="668518" y="808652"/>
                </a:lnTo>
                <a:lnTo>
                  <a:pt x="667941" y="808040"/>
                </a:lnTo>
                <a:lnTo>
                  <a:pt x="668049" y="807751"/>
                </a:lnTo>
                <a:lnTo>
                  <a:pt x="667039" y="806850"/>
                </a:lnTo>
                <a:lnTo>
                  <a:pt x="667147" y="806238"/>
                </a:lnTo>
                <a:lnTo>
                  <a:pt x="667616" y="805769"/>
                </a:lnTo>
                <a:lnTo>
                  <a:pt x="667941" y="806057"/>
                </a:lnTo>
                <a:lnTo>
                  <a:pt x="668229" y="805877"/>
                </a:lnTo>
                <a:lnTo>
                  <a:pt x="668518" y="806165"/>
                </a:lnTo>
                <a:lnTo>
                  <a:pt x="669022" y="805661"/>
                </a:lnTo>
                <a:lnTo>
                  <a:pt x="669022" y="805373"/>
                </a:lnTo>
                <a:lnTo>
                  <a:pt x="668734" y="805048"/>
                </a:lnTo>
                <a:lnTo>
                  <a:pt x="668734" y="803859"/>
                </a:lnTo>
                <a:lnTo>
                  <a:pt x="668445" y="803571"/>
                </a:lnTo>
                <a:lnTo>
                  <a:pt x="668445" y="802670"/>
                </a:lnTo>
                <a:lnTo>
                  <a:pt x="668626" y="802561"/>
                </a:lnTo>
                <a:lnTo>
                  <a:pt x="668914" y="802561"/>
                </a:lnTo>
                <a:lnTo>
                  <a:pt x="669239" y="802273"/>
                </a:lnTo>
                <a:lnTo>
                  <a:pt x="671114" y="802381"/>
                </a:lnTo>
                <a:lnTo>
                  <a:pt x="671222" y="802453"/>
                </a:lnTo>
                <a:lnTo>
                  <a:pt x="671222" y="803354"/>
                </a:lnTo>
                <a:lnTo>
                  <a:pt x="671330" y="803571"/>
                </a:lnTo>
                <a:lnTo>
                  <a:pt x="671727" y="803571"/>
                </a:lnTo>
                <a:lnTo>
                  <a:pt x="671835" y="803643"/>
                </a:lnTo>
                <a:lnTo>
                  <a:pt x="671835" y="803967"/>
                </a:lnTo>
                <a:lnTo>
                  <a:pt x="672232" y="804472"/>
                </a:lnTo>
                <a:lnTo>
                  <a:pt x="672628" y="804472"/>
                </a:lnTo>
                <a:lnTo>
                  <a:pt x="672700" y="804688"/>
                </a:lnTo>
                <a:lnTo>
                  <a:pt x="672700" y="804868"/>
                </a:lnTo>
                <a:lnTo>
                  <a:pt x="672809" y="805084"/>
                </a:lnTo>
                <a:lnTo>
                  <a:pt x="673494" y="804472"/>
                </a:lnTo>
                <a:lnTo>
                  <a:pt x="673818" y="804580"/>
                </a:lnTo>
                <a:lnTo>
                  <a:pt x="674107" y="804760"/>
                </a:lnTo>
                <a:lnTo>
                  <a:pt x="674431" y="804868"/>
                </a:lnTo>
                <a:lnTo>
                  <a:pt x="675297" y="805769"/>
                </a:lnTo>
                <a:lnTo>
                  <a:pt x="676018" y="805156"/>
                </a:lnTo>
                <a:lnTo>
                  <a:pt x="676306" y="805156"/>
                </a:lnTo>
                <a:lnTo>
                  <a:pt x="676595" y="804868"/>
                </a:lnTo>
                <a:lnTo>
                  <a:pt x="677208" y="804868"/>
                </a:lnTo>
                <a:lnTo>
                  <a:pt x="677388" y="804760"/>
                </a:lnTo>
                <a:lnTo>
                  <a:pt x="677388" y="804472"/>
                </a:lnTo>
                <a:lnTo>
                  <a:pt x="677099" y="804147"/>
                </a:lnTo>
                <a:lnTo>
                  <a:pt x="677099" y="803859"/>
                </a:lnTo>
                <a:lnTo>
                  <a:pt x="677388" y="803571"/>
                </a:lnTo>
                <a:lnTo>
                  <a:pt x="677388" y="803246"/>
                </a:lnTo>
                <a:lnTo>
                  <a:pt x="677604" y="803174"/>
                </a:lnTo>
                <a:lnTo>
                  <a:pt x="677893" y="803462"/>
                </a:lnTo>
                <a:lnTo>
                  <a:pt x="678217" y="803462"/>
                </a:lnTo>
                <a:lnTo>
                  <a:pt x="678794" y="804075"/>
                </a:lnTo>
                <a:lnTo>
                  <a:pt x="678902" y="803967"/>
                </a:lnTo>
                <a:lnTo>
                  <a:pt x="679010" y="802778"/>
                </a:lnTo>
                <a:lnTo>
                  <a:pt x="679227" y="802453"/>
                </a:lnTo>
                <a:lnTo>
                  <a:pt x="679299" y="800976"/>
                </a:lnTo>
                <a:lnTo>
                  <a:pt x="679587" y="800651"/>
                </a:lnTo>
                <a:lnTo>
                  <a:pt x="679587" y="798669"/>
                </a:lnTo>
                <a:lnTo>
                  <a:pt x="679804" y="798489"/>
                </a:lnTo>
                <a:lnTo>
                  <a:pt x="680417" y="798489"/>
                </a:lnTo>
                <a:lnTo>
                  <a:pt x="680886" y="798092"/>
                </a:lnTo>
                <a:lnTo>
                  <a:pt x="680886" y="797480"/>
                </a:lnTo>
                <a:lnTo>
                  <a:pt x="681102" y="797372"/>
                </a:lnTo>
                <a:lnTo>
                  <a:pt x="681390" y="797372"/>
                </a:lnTo>
                <a:lnTo>
                  <a:pt x="681715" y="797660"/>
                </a:lnTo>
                <a:lnTo>
                  <a:pt x="682292" y="797660"/>
                </a:lnTo>
                <a:lnTo>
                  <a:pt x="682508" y="797768"/>
                </a:lnTo>
                <a:lnTo>
                  <a:pt x="682400" y="798092"/>
                </a:lnTo>
                <a:lnTo>
                  <a:pt x="682580" y="798273"/>
                </a:lnTo>
                <a:lnTo>
                  <a:pt x="682905" y="798273"/>
                </a:lnTo>
                <a:lnTo>
                  <a:pt x="683518" y="798885"/>
                </a:lnTo>
                <a:lnTo>
                  <a:pt x="683806" y="798885"/>
                </a:lnTo>
                <a:lnTo>
                  <a:pt x="683987" y="798777"/>
                </a:lnTo>
                <a:lnTo>
                  <a:pt x="683987" y="798489"/>
                </a:lnTo>
                <a:lnTo>
                  <a:pt x="684311" y="798164"/>
                </a:lnTo>
                <a:lnTo>
                  <a:pt x="684311" y="797588"/>
                </a:lnTo>
                <a:lnTo>
                  <a:pt x="684708" y="797263"/>
                </a:lnTo>
                <a:lnTo>
                  <a:pt x="684708" y="796651"/>
                </a:lnTo>
                <a:lnTo>
                  <a:pt x="684780" y="796579"/>
                </a:lnTo>
                <a:lnTo>
                  <a:pt x="685104" y="796579"/>
                </a:lnTo>
                <a:lnTo>
                  <a:pt x="685609" y="796975"/>
                </a:lnTo>
                <a:lnTo>
                  <a:pt x="685609" y="797372"/>
                </a:lnTo>
                <a:lnTo>
                  <a:pt x="686006" y="797768"/>
                </a:lnTo>
                <a:lnTo>
                  <a:pt x="686186" y="797660"/>
                </a:lnTo>
                <a:lnTo>
                  <a:pt x="686186" y="797047"/>
                </a:lnTo>
                <a:lnTo>
                  <a:pt x="686691" y="796579"/>
                </a:lnTo>
                <a:lnTo>
                  <a:pt x="686979" y="796579"/>
                </a:lnTo>
                <a:lnTo>
                  <a:pt x="687088" y="796759"/>
                </a:lnTo>
                <a:lnTo>
                  <a:pt x="687088" y="797372"/>
                </a:lnTo>
                <a:lnTo>
                  <a:pt x="687376" y="797660"/>
                </a:lnTo>
                <a:lnTo>
                  <a:pt x="687376" y="797948"/>
                </a:lnTo>
                <a:lnTo>
                  <a:pt x="687701" y="798273"/>
                </a:lnTo>
                <a:lnTo>
                  <a:pt x="687701" y="799462"/>
                </a:lnTo>
                <a:lnTo>
                  <a:pt x="687773" y="799570"/>
                </a:lnTo>
                <a:lnTo>
                  <a:pt x="688169" y="799570"/>
                </a:lnTo>
                <a:lnTo>
                  <a:pt x="688277" y="799462"/>
                </a:lnTo>
                <a:lnTo>
                  <a:pt x="688277" y="798561"/>
                </a:lnTo>
                <a:lnTo>
                  <a:pt x="688458" y="798453"/>
                </a:lnTo>
                <a:lnTo>
                  <a:pt x="688782" y="798453"/>
                </a:lnTo>
                <a:lnTo>
                  <a:pt x="689359" y="799065"/>
                </a:lnTo>
                <a:lnTo>
                  <a:pt x="689972" y="799065"/>
                </a:lnTo>
                <a:lnTo>
                  <a:pt x="690189" y="799246"/>
                </a:lnTo>
                <a:lnTo>
                  <a:pt x="690189" y="799570"/>
                </a:lnTo>
                <a:lnTo>
                  <a:pt x="690477" y="799858"/>
                </a:lnTo>
                <a:lnTo>
                  <a:pt x="690369" y="800471"/>
                </a:lnTo>
                <a:lnTo>
                  <a:pt x="690693" y="800759"/>
                </a:lnTo>
                <a:lnTo>
                  <a:pt x="690693" y="801048"/>
                </a:lnTo>
                <a:lnTo>
                  <a:pt x="690874" y="801156"/>
                </a:lnTo>
                <a:lnTo>
                  <a:pt x="691162" y="801156"/>
                </a:lnTo>
                <a:lnTo>
                  <a:pt x="691378" y="801048"/>
                </a:lnTo>
                <a:lnTo>
                  <a:pt x="691378" y="800759"/>
                </a:lnTo>
                <a:lnTo>
                  <a:pt x="691487" y="800651"/>
                </a:lnTo>
                <a:lnTo>
                  <a:pt x="691775" y="800651"/>
                </a:lnTo>
                <a:lnTo>
                  <a:pt x="691955" y="800471"/>
                </a:lnTo>
                <a:lnTo>
                  <a:pt x="691955" y="799570"/>
                </a:lnTo>
                <a:lnTo>
                  <a:pt x="692172" y="799498"/>
                </a:lnTo>
                <a:lnTo>
                  <a:pt x="692460" y="799498"/>
                </a:lnTo>
                <a:lnTo>
                  <a:pt x="692857" y="799967"/>
                </a:lnTo>
                <a:lnTo>
                  <a:pt x="692857" y="801372"/>
                </a:lnTo>
                <a:lnTo>
                  <a:pt x="693181" y="801696"/>
                </a:lnTo>
                <a:lnTo>
                  <a:pt x="693181" y="802273"/>
                </a:lnTo>
                <a:lnTo>
                  <a:pt x="693578" y="802778"/>
                </a:lnTo>
                <a:lnTo>
                  <a:pt x="695165" y="802778"/>
                </a:lnTo>
                <a:lnTo>
                  <a:pt x="695273" y="802670"/>
                </a:lnTo>
                <a:lnTo>
                  <a:pt x="694948" y="802381"/>
                </a:lnTo>
                <a:lnTo>
                  <a:pt x="695056" y="801769"/>
                </a:lnTo>
                <a:lnTo>
                  <a:pt x="695345" y="801480"/>
                </a:lnTo>
                <a:lnTo>
                  <a:pt x="695345" y="801192"/>
                </a:lnTo>
                <a:lnTo>
                  <a:pt x="695056" y="800868"/>
                </a:lnTo>
                <a:lnTo>
                  <a:pt x="695056" y="799678"/>
                </a:lnTo>
                <a:lnTo>
                  <a:pt x="694768" y="799390"/>
                </a:lnTo>
                <a:lnTo>
                  <a:pt x="694768" y="799065"/>
                </a:lnTo>
                <a:lnTo>
                  <a:pt x="695165" y="798777"/>
                </a:lnTo>
                <a:lnTo>
                  <a:pt x="695165" y="798489"/>
                </a:lnTo>
                <a:lnTo>
                  <a:pt x="695561" y="798092"/>
                </a:lnTo>
                <a:lnTo>
                  <a:pt x="695850" y="798381"/>
                </a:lnTo>
                <a:lnTo>
                  <a:pt x="696138" y="798381"/>
                </a:lnTo>
                <a:lnTo>
                  <a:pt x="696571" y="798092"/>
                </a:lnTo>
                <a:lnTo>
                  <a:pt x="696859" y="798201"/>
                </a:lnTo>
                <a:lnTo>
                  <a:pt x="697941" y="797191"/>
                </a:lnTo>
                <a:lnTo>
                  <a:pt x="697941" y="796903"/>
                </a:lnTo>
                <a:lnTo>
                  <a:pt x="698734" y="796074"/>
                </a:lnTo>
                <a:lnTo>
                  <a:pt x="699347" y="796074"/>
                </a:lnTo>
                <a:lnTo>
                  <a:pt x="699564" y="796002"/>
                </a:lnTo>
                <a:lnTo>
                  <a:pt x="699564" y="794777"/>
                </a:lnTo>
                <a:lnTo>
                  <a:pt x="699239" y="794488"/>
                </a:lnTo>
                <a:lnTo>
                  <a:pt x="699239" y="793587"/>
                </a:lnTo>
                <a:lnTo>
                  <a:pt x="698951" y="793299"/>
                </a:lnTo>
                <a:lnTo>
                  <a:pt x="699059" y="792686"/>
                </a:lnTo>
                <a:lnTo>
                  <a:pt x="699347" y="792398"/>
                </a:lnTo>
                <a:lnTo>
                  <a:pt x="699347" y="792074"/>
                </a:lnTo>
                <a:lnTo>
                  <a:pt x="699455" y="792002"/>
                </a:lnTo>
                <a:lnTo>
                  <a:pt x="700429" y="792002"/>
                </a:lnTo>
                <a:lnTo>
                  <a:pt x="700537" y="791893"/>
                </a:lnTo>
                <a:lnTo>
                  <a:pt x="700645" y="790704"/>
                </a:lnTo>
                <a:lnTo>
                  <a:pt x="700321" y="790380"/>
                </a:lnTo>
                <a:lnTo>
                  <a:pt x="700321" y="789803"/>
                </a:lnTo>
                <a:lnTo>
                  <a:pt x="700645" y="789479"/>
                </a:lnTo>
                <a:lnTo>
                  <a:pt x="700645" y="789190"/>
                </a:lnTo>
                <a:lnTo>
                  <a:pt x="700826" y="789082"/>
                </a:lnTo>
                <a:lnTo>
                  <a:pt x="701114" y="789082"/>
                </a:lnTo>
                <a:lnTo>
                  <a:pt x="701222" y="789190"/>
                </a:lnTo>
                <a:lnTo>
                  <a:pt x="701222" y="789479"/>
                </a:lnTo>
                <a:lnTo>
                  <a:pt x="701439" y="789695"/>
                </a:lnTo>
                <a:lnTo>
                  <a:pt x="701727" y="789407"/>
                </a:lnTo>
                <a:lnTo>
                  <a:pt x="702917" y="789407"/>
                </a:lnTo>
                <a:lnTo>
                  <a:pt x="704107" y="788398"/>
                </a:lnTo>
                <a:lnTo>
                  <a:pt x="704107" y="788109"/>
                </a:lnTo>
                <a:lnTo>
                  <a:pt x="704720" y="787497"/>
                </a:lnTo>
                <a:lnTo>
                  <a:pt x="704720" y="787316"/>
                </a:lnTo>
                <a:lnTo>
                  <a:pt x="705008" y="786992"/>
                </a:lnTo>
                <a:lnTo>
                  <a:pt x="705117" y="785514"/>
                </a:lnTo>
                <a:lnTo>
                  <a:pt x="705225" y="785298"/>
                </a:lnTo>
                <a:lnTo>
                  <a:pt x="705513" y="785298"/>
                </a:lnTo>
                <a:lnTo>
                  <a:pt x="706018" y="785803"/>
                </a:lnTo>
                <a:lnTo>
                  <a:pt x="705910" y="789407"/>
                </a:lnTo>
                <a:lnTo>
                  <a:pt x="706018" y="789479"/>
                </a:lnTo>
                <a:lnTo>
                  <a:pt x="706415" y="789479"/>
                </a:lnTo>
                <a:lnTo>
                  <a:pt x="706523" y="789695"/>
                </a:lnTo>
                <a:lnTo>
                  <a:pt x="706523" y="790272"/>
                </a:lnTo>
                <a:lnTo>
                  <a:pt x="706198" y="790596"/>
                </a:lnTo>
                <a:lnTo>
                  <a:pt x="706306" y="790704"/>
                </a:lnTo>
                <a:lnTo>
                  <a:pt x="706595" y="790704"/>
                </a:lnTo>
                <a:lnTo>
                  <a:pt x="706811" y="790884"/>
                </a:lnTo>
                <a:lnTo>
                  <a:pt x="706703" y="792074"/>
                </a:lnTo>
                <a:lnTo>
                  <a:pt x="706415" y="792290"/>
                </a:lnTo>
                <a:lnTo>
                  <a:pt x="706703" y="792686"/>
                </a:lnTo>
                <a:lnTo>
                  <a:pt x="706703" y="793299"/>
                </a:lnTo>
                <a:lnTo>
                  <a:pt x="706992" y="793587"/>
                </a:lnTo>
                <a:lnTo>
                  <a:pt x="706992" y="794092"/>
                </a:lnTo>
                <a:lnTo>
                  <a:pt x="707316" y="794488"/>
                </a:lnTo>
                <a:lnTo>
                  <a:pt x="707316" y="794777"/>
                </a:lnTo>
                <a:lnTo>
                  <a:pt x="706992" y="794993"/>
                </a:lnTo>
                <a:lnTo>
                  <a:pt x="706992" y="795858"/>
                </a:lnTo>
                <a:lnTo>
                  <a:pt x="707208" y="796182"/>
                </a:lnTo>
                <a:lnTo>
                  <a:pt x="707208" y="797984"/>
                </a:lnTo>
                <a:lnTo>
                  <a:pt x="707280" y="798164"/>
                </a:lnTo>
                <a:lnTo>
                  <a:pt x="709191" y="798164"/>
                </a:lnTo>
                <a:lnTo>
                  <a:pt x="709480" y="797984"/>
                </a:lnTo>
                <a:lnTo>
                  <a:pt x="709804" y="797984"/>
                </a:lnTo>
                <a:lnTo>
                  <a:pt x="710489" y="797372"/>
                </a:lnTo>
                <a:lnTo>
                  <a:pt x="711102" y="797372"/>
                </a:lnTo>
                <a:lnTo>
                  <a:pt x="711391" y="797083"/>
                </a:lnTo>
                <a:lnTo>
                  <a:pt x="713590" y="797155"/>
                </a:lnTo>
                <a:lnTo>
                  <a:pt x="713879" y="797480"/>
                </a:lnTo>
                <a:lnTo>
                  <a:pt x="714492" y="797480"/>
                </a:lnTo>
                <a:lnTo>
                  <a:pt x="715790" y="796290"/>
                </a:lnTo>
                <a:lnTo>
                  <a:pt x="716078" y="796290"/>
                </a:lnTo>
                <a:lnTo>
                  <a:pt x="716367" y="796074"/>
                </a:lnTo>
                <a:lnTo>
                  <a:pt x="717268" y="796074"/>
                </a:lnTo>
                <a:lnTo>
                  <a:pt x="717448" y="796182"/>
                </a:lnTo>
                <a:lnTo>
                  <a:pt x="717376" y="797660"/>
                </a:lnTo>
                <a:lnTo>
                  <a:pt x="717557" y="797876"/>
                </a:lnTo>
                <a:lnTo>
                  <a:pt x="718458" y="797876"/>
                </a:lnTo>
                <a:lnTo>
                  <a:pt x="718674" y="797768"/>
                </a:lnTo>
                <a:lnTo>
                  <a:pt x="718674" y="797480"/>
                </a:lnTo>
                <a:lnTo>
                  <a:pt x="718747" y="797263"/>
                </a:lnTo>
                <a:lnTo>
                  <a:pt x="719071" y="797263"/>
                </a:lnTo>
                <a:lnTo>
                  <a:pt x="719756" y="796759"/>
                </a:lnTo>
                <a:lnTo>
                  <a:pt x="720045" y="796759"/>
                </a:lnTo>
                <a:lnTo>
                  <a:pt x="720658" y="796182"/>
                </a:lnTo>
                <a:lnTo>
                  <a:pt x="720946" y="796182"/>
                </a:lnTo>
                <a:lnTo>
                  <a:pt x="721162" y="796362"/>
                </a:lnTo>
                <a:lnTo>
                  <a:pt x="721162" y="797263"/>
                </a:lnTo>
                <a:lnTo>
                  <a:pt x="722064" y="798164"/>
                </a:lnTo>
                <a:lnTo>
                  <a:pt x="722064" y="798669"/>
                </a:lnTo>
                <a:lnTo>
                  <a:pt x="722352" y="799065"/>
                </a:lnTo>
                <a:lnTo>
                  <a:pt x="722244" y="799967"/>
                </a:lnTo>
                <a:lnTo>
                  <a:pt x="722857" y="800579"/>
                </a:lnTo>
                <a:lnTo>
                  <a:pt x="722857" y="800868"/>
                </a:lnTo>
                <a:lnTo>
                  <a:pt x="723362" y="801264"/>
                </a:lnTo>
                <a:lnTo>
                  <a:pt x="723650" y="801264"/>
                </a:lnTo>
                <a:lnTo>
                  <a:pt x="723939" y="801552"/>
                </a:lnTo>
                <a:lnTo>
                  <a:pt x="724552" y="801660"/>
                </a:lnTo>
                <a:lnTo>
                  <a:pt x="724840" y="801949"/>
                </a:lnTo>
                <a:lnTo>
                  <a:pt x="725165" y="801949"/>
                </a:lnTo>
                <a:lnTo>
                  <a:pt x="725345" y="801769"/>
                </a:lnTo>
                <a:lnTo>
                  <a:pt x="725057" y="801480"/>
                </a:lnTo>
                <a:lnTo>
                  <a:pt x="725057" y="799967"/>
                </a:lnTo>
                <a:lnTo>
                  <a:pt x="726247" y="798957"/>
                </a:lnTo>
                <a:lnTo>
                  <a:pt x="726860" y="798957"/>
                </a:lnTo>
                <a:lnTo>
                  <a:pt x="727437" y="798453"/>
                </a:lnTo>
                <a:lnTo>
                  <a:pt x="728050" y="798453"/>
                </a:lnTo>
                <a:lnTo>
                  <a:pt x="728338" y="798777"/>
                </a:lnTo>
                <a:lnTo>
                  <a:pt x="728951" y="798777"/>
                </a:lnTo>
                <a:lnTo>
                  <a:pt x="729239" y="799065"/>
                </a:lnTo>
                <a:lnTo>
                  <a:pt x="729636" y="799065"/>
                </a:lnTo>
                <a:lnTo>
                  <a:pt x="729961" y="799354"/>
                </a:lnTo>
                <a:lnTo>
                  <a:pt x="730538" y="799354"/>
                </a:lnTo>
                <a:lnTo>
                  <a:pt x="730862" y="799678"/>
                </a:lnTo>
                <a:lnTo>
                  <a:pt x="733026" y="799786"/>
                </a:lnTo>
                <a:lnTo>
                  <a:pt x="733242" y="800075"/>
                </a:lnTo>
                <a:lnTo>
                  <a:pt x="734215" y="800075"/>
                </a:lnTo>
                <a:lnTo>
                  <a:pt x="734828" y="799462"/>
                </a:lnTo>
                <a:lnTo>
                  <a:pt x="735730" y="799570"/>
                </a:lnTo>
                <a:lnTo>
                  <a:pt x="736127" y="799858"/>
                </a:lnTo>
                <a:lnTo>
                  <a:pt x="736740" y="799858"/>
                </a:lnTo>
                <a:lnTo>
                  <a:pt x="737136" y="799462"/>
                </a:lnTo>
                <a:lnTo>
                  <a:pt x="737136" y="799174"/>
                </a:lnTo>
                <a:lnTo>
                  <a:pt x="737605" y="798669"/>
                </a:lnTo>
                <a:lnTo>
                  <a:pt x="739516" y="798777"/>
                </a:lnTo>
                <a:lnTo>
                  <a:pt x="739804" y="798453"/>
                </a:lnTo>
                <a:lnTo>
                  <a:pt x="741103" y="798453"/>
                </a:lnTo>
                <a:lnTo>
                  <a:pt x="741427" y="798885"/>
                </a:lnTo>
                <a:lnTo>
                  <a:pt x="742293" y="797984"/>
                </a:lnTo>
                <a:lnTo>
                  <a:pt x="743915" y="797984"/>
                </a:lnTo>
                <a:lnTo>
                  <a:pt x="744781" y="797155"/>
                </a:lnTo>
                <a:lnTo>
                  <a:pt x="745790" y="797155"/>
                </a:lnTo>
                <a:lnTo>
                  <a:pt x="745970" y="797480"/>
                </a:lnTo>
                <a:lnTo>
                  <a:pt x="746367" y="797480"/>
                </a:lnTo>
                <a:lnTo>
                  <a:pt x="746475" y="797588"/>
                </a:lnTo>
                <a:lnTo>
                  <a:pt x="746475" y="798453"/>
                </a:lnTo>
                <a:lnTo>
                  <a:pt x="746800" y="798885"/>
                </a:lnTo>
                <a:lnTo>
                  <a:pt x="746800" y="799678"/>
                </a:lnTo>
                <a:lnTo>
                  <a:pt x="747485" y="800471"/>
                </a:lnTo>
                <a:lnTo>
                  <a:pt x="749684" y="800579"/>
                </a:lnTo>
                <a:lnTo>
                  <a:pt x="750189" y="800075"/>
                </a:lnTo>
                <a:lnTo>
                  <a:pt x="750189" y="799786"/>
                </a:lnTo>
                <a:lnTo>
                  <a:pt x="749865" y="799462"/>
                </a:lnTo>
                <a:lnTo>
                  <a:pt x="749865" y="797660"/>
                </a:lnTo>
                <a:lnTo>
                  <a:pt x="750983" y="796687"/>
                </a:lnTo>
                <a:lnTo>
                  <a:pt x="751271" y="796687"/>
                </a:lnTo>
                <a:lnTo>
                  <a:pt x="751668" y="796399"/>
                </a:lnTo>
                <a:lnTo>
                  <a:pt x="751956" y="796471"/>
                </a:lnTo>
                <a:lnTo>
                  <a:pt x="752281" y="796182"/>
                </a:lnTo>
                <a:lnTo>
                  <a:pt x="752569" y="796182"/>
                </a:lnTo>
                <a:lnTo>
                  <a:pt x="753182" y="795570"/>
                </a:lnTo>
                <a:lnTo>
                  <a:pt x="753471" y="795570"/>
                </a:lnTo>
                <a:lnTo>
                  <a:pt x="753867" y="795281"/>
                </a:lnTo>
                <a:lnTo>
                  <a:pt x="754480" y="795281"/>
                </a:lnTo>
                <a:lnTo>
                  <a:pt x="756067" y="793876"/>
                </a:lnTo>
                <a:lnTo>
                  <a:pt x="756355" y="793876"/>
                </a:lnTo>
                <a:lnTo>
                  <a:pt x="756463" y="793768"/>
                </a:lnTo>
                <a:lnTo>
                  <a:pt x="756572" y="793479"/>
                </a:lnTo>
                <a:lnTo>
                  <a:pt x="757148" y="792867"/>
                </a:lnTo>
                <a:lnTo>
                  <a:pt x="757148" y="792578"/>
                </a:lnTo>
                <a:lnTo>
                  <a:pt x="758050" y="791677"/>
                </a:lnTo>
                <a:lnTo>
                  <a:pt x="758158" y="791389"/>
                </a:lnTo>
                <a:lnTo>
                  <a:pt x="758266" y="791281"/>
                </a:lnTo>
                <a:lnTo>
                  <a:pt x="758555" y="791281"/>
                </a:lnTo>
                <a:lnTo>
                  <a:pt x="759060" y="790884"/>
                </a:lnTo>
                <a:lnTo>
                  <a:pt x="759060" y="790596"/>
                </a:lnTo>
                <a:lnTo>
                  <a:pt x="759240" y="790416"/>
                </a:lnTo>
                <a:lnTo>
                  <a:pt x="759564" y="790416"/>
                </a:lnTo>
                <a:lnTo>
                  <a:pt x="759636" y="790308"/>
                </a:lnTo>
                <a:lnTo>
                  <a:pt x="759636" y="790019"/>
                </a:lnTo>
                <a:lnTo>
                  <a:pt x="761151" y="788722"/>
                </a:lnTo>
                <a:lnTo>
                  <a:pt x="761439" y="788722"/>
                </a:lnTo>
                <a:lnTo>
                  <a:pt x="761764" y="788398"/>
                </a:lnTo>
                <a:lnTo>
                  <a:pt x="762052" y="788398"/>
                </a:lnTo>
                <a:lnTo>
                  <a:pt x="762557" y="788001"/>
                </a:lnTo>
                <a:lnTo>
                  <a:pt x="762557" y="787713"/>
                </a:lnTo>
                <a:lnTo>
                  <a:pt x="762629" y="787497"/>
                </a:lnTo>
                <a:lnTo>
                  <a:pt x="762954" y="787497"/>
                </a:lnTo>
                <a:lnTo>
                  <a:pt x="763639" y="786992"/>
                </a:lnTo>
                <a:lnTo>
                  <a:pt x="763927" y="786992"/>
                </a:lnTo>
                <a:lnTo>
                  <a:pt x="764937" y="786127"/>
                </a:lnTo>
                <a:lnTo>
                  <a:pt x="765550" y="786127"/>
                </a:lnTo>
                <a:lnTo>
                  <a:pt x="765838" y="785803"/>
                </a:lnTo>
                <a:lnTo>
                  <a:pt x="766163" y="785803"/>
                </a:lnTo>
                <a:lnTo>
                  <a:pt x="766451" y="785622"/>
                </a:lnTo>
                <a:lnTo>
                  <a:pt x="766740" y="785622"/>
                </a:lnTo>
                <a:lnTo>
                  <a:pt x="767028" y="785298"/>
                </a:lnTo>
                <a:lnTo>
                  <a:pt x="768651" y="785298"/>
                </a:lnTo>
                <a:lnTo>
                  <a:pt x="769228" y="785911"/>
                </a:lnTo>
                <a:lnTo>
                  <a:pt x="769444" y="785803"/>
                </a:lnTo>
                <a:lnTo>
                  <a:pt x="769444" y="783712"/>
                </a:lnTo>
                <a:lnTo>
                  <a:pt x="769733" y="783424"/>
                </a:lnTo>
                <a:lnTo>
                  <a:pt x="769733" y="782811"/>
                </a:lnTo>
                <a:lnTo>
                  <a:pt x="770454" y="782235"/>
                </a:lnTo>
                <a:lnTo>
                  <a:pt x="770454" y="781910"/>
                </a:lnTo>
                <a:lnTo>
                  <a:pt x="770526" y="781838"/>
                </a:lnTo>
                <a:lnTo>
                  <a:pt x="770923" y="781838"/>
                </a:lnTo>
                <a:lnTo>
                  <a:pt x="771247" y="781514"/>
                </a:lnTo>
                <a:lnTo>
                  <a:pt x="771536" y="781514"/>
                </a:lnTo>
                <a:lnTo>
                  <a:pt x="771824" y="781226"/>
                </a:lnTo>
                <a:lnTo>
                  <a:pt x="772149" y="781226"/>
                </a:lnTo>
                <a:lnTo>
                  <a:pt x="772726" y="780721"/>
                </a:lnTo>
                <a:lnTo>
                  <a:pt x="773050" y="780721"/>
                </a:lnTo>
                <a:lnTo>
                  <a:pt x="773339" y="781009"/>
                </a:lnTo>
                <a:lnTo>
                  <a:pt x="773735" y="781009"/>
                </a:lnTo>
                <a:lnTo>
                  <a:pt x="773843" y="781117"/>
                </a:lnTo>
                <a:lnTo>
                  <a:pt x="773843" y="781406"/>
                </a:lnTo>
                <a:lnTo>
                  <a:pt x="774528" y="782235"/>
                </a:lnTo>
                <a:lnTo>
                  <a:pt x="774925" y="782235"/>
                </a:lnTo>
                <a:lnTo>
                  <a:pt x="775250" y="782523"/>
                </a:lnTo>
                <a:lnTo>
                  <a:pt x="775538" y="782523"/>
                </a:lnTo>
                <a:lnTo>
                  <a:pt x="775827" y="782811"/>
                </a:lnTo>
                <a:lnTo>
                  <a:pt x="778026" y="782919"/>
                </a:lnTo>
                <a:lnTo>
                  <a:pt x="778351" y="782631"/>
                </a:lnTo>
                <a:lnTo>
                  <a:pt x="780117" y="782631"/>
                </a:lnTo>
                <a:lnTo>
                  <a:pt x="780442" y="782307"/>
                </a:lnTo>
                <a:lnTo>
                  <a:pt x="782642" y="782415"/>
                </a:lnTo>
                <a:lnTo>
                  <a:pt x="782930" y="782127"/>
                </a:lnTo>
                <a:lnTo>
                  <a:pt x="783218" y="782127"/>
                </a:lnTo>
                <a:lnTo>
                  <a:pt x="783615" y="781802"/>
                </a:lnTo>
                <a:lnTo>
                  <a:pt x="787005" y="781910"/>
                </a:lnTo>
                <a:lnTo>
                  <a:pt x="787618" y="781298"/>
                </a:lnTo>
                <a:lnTo>
                  <a:pt x="788194" y="781298"/>
                </a:lnTo>
                <a:lnTo>
                  <a:pt x="788519" y="781009"/>
                </a:lnTo>
                <a:lnTo>
                  <a:pt x="789204" y="781117"/>
                </a:lnTo>
                <a:lnTo>
                  <a:pt x="789529" y="780829"/>
                </a:lnTo>
                <a:lnTo>
                  <a:pt x="790106" y="780829"/>
                </a:lnTo>
                <a:lnTo>
                  <a:pt x="791007" y="779928"/>
                </a:lnTo>
                <a:lnTo>
                  <a:pt x="791295" y="780216"/>
                </a:lnTo>
                <a:lnTo>
                  <a:pt x="791620" y="780216"/>
                </a:lnTo>
                <a:lnTo>
                  <a:pt x="791908" y="780505"/>
                </a:lnTo>
                <a:lnTo>
                  <a:pt x="792882" y="780505"/>
                </a:lnTo>
                <a:lnTo>
                  <a:pt x="793207" y="780216"/>
                </a:lnTo>
                <a:lnTo>
                  <a:pt x="793495" y="780613"/>
                </a:lnTo>
                <a:lnTo>
                  <a:pt x="795082" y="780613"/>
                </a:lnTo>
                <a:lnTo>
                  <a:pt x="795190" y="780721"/>
                </a:lnTo>
                <a:lnTo>
                  <a:pt x="795190" y="781910"/>
                </a:lnTo>
                <a:lnTo>
                  <a:pt x="794505" y="782523"/>
                </a:lnTo>
                <a:lnTo>
                  <a:pt x="794505" y="783100"/>
                </a:lnTo>
                <a:lnTo>
                  <a:pt x="794180" y="783424"/>
                </a:lnTo>
                <a:lnTo>
                  <a:pt x="794180" y="783712"/>
                </a:lnTo>
                <a:lnTo>
                  <a:pt x="793892" y="784001"/>
                </a:lnTo>
                <a:lnTo>
                  <a:pt x="793892" y="784325"/>
                </a:lnTo>
                <a:lnTo>
                  <a:pt x="793098" y="785010"/>
                </a:lnTo>
                <a:lnTo>
                  <a:pt x="792774" y="785010"/>
                </a:lnTo>
                <a:lnTo>
                  <a:pt x="792305" y="785406"/>
                </a:lnTo>
                <a:lnTo>
                  <a:pt x="792305" y="786307"/>
                </a:lnTo>
                <a:lnTo>
                  <a:pt x="793207" y="787208"/>
                </a:lnTo>
                <a:lnTo>
                  <a:pt x="793207" y="787497"/>
                </a:lnTo>
                <a:lnTo>
                  <a:pt x="793279" y="787713"/>
                </a:lnTo>
                <a:lnTo>
                  <a:pt x="793603" y="787713"/>
                </a:lnTo>
                <a:lnTo>
                  <a:pt x="794000" y="788001"/>
                </a:lnTo>
                <a:lnTo>
                  <a:pt x="794288" y="788001"/>
                </a:lnTo>
                <a:lnTo>
                  <a:pt x="794577" y="788289"/>
                </a:lnTo>
                <a:lnTo>
                  <a:pt x="794901" y="788289"/>
                </a:lnTo>
                <a:lnTo>
                  <a:pt x="795190" y="788614"/>
                </a:lnTo>
                <a:lnTo>
                  <a:pt x="795803" y="788614"/>
                </a:lnTo>
                <a:lnTo>
                  <a:pt x="796380" y="789190"/>
                </a:lnTo>
                <a:lnTo>
                  <a:pt x="796993" y="789299"/>
                </a:lnTo>
                <a:lnTo>
                  <a:pt x="797281" y="789515"/>
                </a:lnTo>
                <a:lnTo>
                  <a:pt x="797606" y="789587"/>
                </a:lnTo>
                <a:lnTo>
                  <a:pt x="798002" y="789299"/>
                </a:lnTo>
                <a:lnTo>
                  <a:pt x="799481" y="789299"/>
                </a:lnTo>
                <a:lnTo>
                  <a:pt x="799697" y="789190"/>
                </a:lnTo>
                <a:lnTo>
                  <a:pt x="799697" y="788902"/>
                </a:lnTo>
                <a:lnTo>
                  <a:pt x="799985" y="788614"/>
                </a:lnTo>
                <a:lnTo>
                  <a:pt x="799985" y="788289"/>
                </a:lnTo>
                <a:lnTo>
                  <a:pt x="800779" y="787497"/>
                </a:lnTo>
                <a:lnTo>
                  <a:pt x="801067" y="787605"/>
                </a:lnTo>
                <a:lnTo>
                  <a:pt x="801969" y="786704"/>
                </a:lnTo>
                <a:lnTo>
                  <a:pt x="802293" y="786704"/>
                </a:lnTo>
                <a:lnTo>
                  <a:pt x="802690" y="786415"/>
                </a:lnTo>
                <a:lnTo>
                  <a:pt x="802978" y="786415"/>
                </a:lnTo>
                <a:lnTo>
                  <a:pt x="803591" y="785803"/>
                </a:lnTo>
                <a:lnTo>
                  <a:pt x="804457" y="785911"/>
                </a:lnTo>
                <a:lnTo>
                  <a:pt x="804889" y="785622"/>
                </a:lnTo>
                <a:lnTo>
                  <a:pt x="806079" y="785622"/>
                </a:lnTo>
                <a:lnTo>
                  <a:pt x="806368" y="785298"/>
                </a:lnTo>
                <a:lnTo>
                  <a:pt x="806656" y="785298"/>
                </a:lnTo>
                <a:lnTo>
                  <a:pt x="806981" y="785010"/>
                </a:lnTo>
                <a:lnTo>
                  <a:pt x="807269" y="785010"/>
                </a:lnTo>
                <a:lnTo>
                  <a:pt x="807666" y="784685"/>
                </a:lnTo>
                <a:lnTo>
                  <a:pt x="809469" y="784794"/>
                </a:lnTo>
                <a:lnTo>
                  <a:pt x="809757" y="785118"/>
                </a:lnTo>
                <a:lnTo>
                  <a:pt x="810082" y="785118"/>
                </a:lnTo>
                <a:lnTo>
                  <a:pt x="810947" y="786019"/>
                </a:lnTo>
                <a:lnTo>
                  <a:pt x="811380" y="786019"/>
                </a:lnTo>
                <a:lnTo>
                  <a:pt x="811957" y="785406"/>
                </a:lnTo>
                <a:lnTo>
                  <a:pt x="812245" y="785406"/>
                </a:lnTo>
                <a:lnTo>
                  <a:pt x="812570" y="785118"/>
                </a:lnTo>
                <a:lnTo>
                  <a:pt x="812858" y="785190"/>
                </a:lnTo>
                <a:lnTo>
                  <a:pt x="813147" y="785514"/>
                </a:lnTo>
                <a:lnTo>
                  <a:pt x="813760" y="785514"/>
                </a:lnTo>
                <a:lnTo>
                  <a:pt x="813940" y="785586"/>
                </a:lnTo>
                <a:lnTo>
                  <a:pt x="813940" y="787677"/>
                </a:lnTo>
                <a:lnTo>
                  <a:pt x="814048" y="787785"/>
                </a:lnTo>
                <a:lnTo>
                  <a:pt x="814337" y="787893"/>
                </a:lnTo>
                <a:lnTo>
                  <a:pt x="814661" y="788181"/>
                </a:lnTo>
                <a:lnTo>
                  <a:pt x="815346" y="787605"/>
                </a:lnTo>
                <a:lnTo>
                  <a:pt x="815959" y="787605"/>
                </a:lnTo>
                <a:lnTo>
                  <a:pt x="816572" y="788181"/>
                </a:lnTo>
                <a:lnTo>
                  <a:pt x="816861" y="788181"/>
                </a:lnTo>
                <a:lnTo>
                  <a:pt x="817474" y="788794"/>
                </a:lnTo>
                <a:lnTo>
                  <a:pt x="818339" y="788794"/>
                </a:lnTo>
                <a:lnTo>
                  <a:pt x="818664" y="788578"/>
                </a:lnTo>
                <a:lnTo>
                  <a:pt x="819060" y="788506"/>
                </a:lnTo>
                <a:lnTo>
                  <a:pt x="819349" y="788181"/>
                </a:lnTo>
                <a:lnTo>
                  <a:pt x="820863" y="788289"/>
                </a:lnTo>
                <a:lnTo>
                  <a:pt x="821152" y="788578"/>
                </a:lnTo>
                <a:lnTo>
                  <a:pt x="821440" y="788578"/>
                </a:lnTo>
                <a:lnTo>
                  <a:pt x="822053" y="789190"/>
                </a:lnTo>
                <a:lnTo>
                  <a:pt x="822342" y="789190"/>
                </a:lnTo>
                <a:lnTo>
                  <a:pt x="822666" y="789479"/>
                </a:lnTo>
                <a:lnTo>
                  <a:pt x="823063" y="789479"/>
                </a:lnTo>
                <a:lnTo>
                  <a:pt x="823351" y="789803"/>
                </a:lnTo>
                <a:lnTo>
                  <a:pt x="823640" y="789803"/>
                </a:lnTo>
                <a:lnTo>
                  <a:pt x="823748" y="789983"/>
                </a:lnTo>
                <a:lnTo>
                  <a:pt x="823748" y="790308"/>
                </a:lnTo>
                <a:lnTo>
                  <a:pt x="824649" y="791209"/>
                </a:lnTo>
                <a:lnTo>
                  <a:pt x="824649" y="791497"/>
                </a:lnTo>
                <a:lnTo>
                  <a:pt x="824830" y="791605"/>
                </a:lnTo>
                <a:lnTo>
                  <a:pt x="825154" y="791677"/>
                </a:lnTo>
                <a:lnTo>
                  <a:pt x="826236" y="790596"/>
                </a:lnTo>
                <a:lnTo>
                  <a:pt x="826236" y="790272"/>
                </a:lnTo>
                <a:lnTo>
                  <a:pt x="827822" y="788902"/>
                </a:lnTo>
                <a:lnTo>
                  <a:pt x="827822" y="788578"/>
                </a:lnTo>
                <a:lnTo>
                  <a:pt x="828147" y="788289"/>
                </a:lnTo>
                <a:lnTo>
                  <a:pt x="828147" y="788001"/>
                </a:lnTo>
                <a:lnTo>
                  <a:pt x="828435" y="787677"/>
                </a:lnTo>
                <a:lnTo>
                  <a:pt x="828435" y="787424"/>
                </a:lnTo>
                <a:lnTo>
                  <a:pt x="829120" y="786812"/>
                </a:lnTo>
                <a:lnTo>
                  <a:pt x="829120" y="786523"/>
                </a:lnTo>
                <a:lnTo>
                  <a:pt x="829229" y="786415"/>
                </a:lnTo>
                <a:lnTo>
                  <a:pt x="829553" y="786415"/>
                </a:lnTo>
                <a:lnTo>
                  <a:pt x="829733" y="786307"/>
                </a:lnTo>
                <a:lnTo>
                  <a:pt x="829733" y="784217"/>
                </a:lnTo>
                <a:lnTo>
                  <a:pt x="829445" y="783929"/>
                </a:lnTo>
                <a:lnTo>
                  <a:pt x="829445" y="783316"/>
                </a:lnTo>
                <a:lnTo>
                  <a:pt x="828724" y="782523"/>
                </a:lnTo>
                <a:lnTo>
                  <a:pt x="827750" y="782523"/>
                </a:lnTo>
                <a:lnTo>
                  <a:pt x="827426" y="782199"/>
                </a:lnTo>
                <a:lnTo>
                  <a:pt x="826813" y="782199"/>
                </a:lnTo>
                <a:lnTo>
                  <a:pt x="826524" y="781910"/>
                </a:lnTo>
                <a:lnTo>
                  <a:pt x="826236" y="781910"/>
                </a:lnTo>
                <a:lnTo>
                  <a:pt x="825226" y="780829"/>
                </a:lnTo>
                <a:lnTo>
                  <a:pt x="825226" y="780216"/>
                </a:lnTo>
                <a:lnTo>
                  <a:pt x="824433" y="779424"/>
                </a:lnTo>
                <a:lnTo>
                  <a:pt x="824144" y="779424"/>
                </a:lnTo>
                <a:lnTo>
                  <a:pt x="823820" y="779207"/>
                </a:lnTo>
                <a:lnTo>
                  <a:pt x="823531" y="779135"/>
                </a:lnTo>
                <a:lnTo>
                  <a:pt x="823207" y="778811"/>
                </a:lnTo>
                <a:lnTo>
                  <a:pt x="822630" y="778811"/>
                </a:lnTo>
                <a:lnTo>
                  <a:pt x="821945" y="778234"/>
                </a:lnTo>
                <a:lnTo>
                  <a:pt x="821620" y="778234"/>
                </a:lnTo>
                <a:lnTo>
                  <a:pt x="821332" y="777910"/>
                </a:lnTo>
                <a:lnTo>
                  <a:pt x="821007" y="777910"/>
                </a:lnTo>
                <a:lnTo>
                  <a:pt x="820430" y="777333"/>
                </a:lnTo>
                <a:lnTo>
                  <a:pt x="820142" y="777333"/>
                </a:lnTo>
                <a:lnTo>
                  <a:pt x="819241" y="776432"/>
                </a:lnTo>
                <a:lnTo>
                  <a:pt x="818916" y="776432"/>
                </a:lnTo>
                <a:lnTo>
                  <a:pt x="818411" y="775928"/>
                </a:lnTo>
                <a:lnTo>
                  <a:pt x="818411" y="775639"/>
                </a:lnTo>
                <a:lnTo>
                  <a:pt x="818123" y="775315"/>
                </a:lnTo>
                <a:lnTo>
                  <a:pt x="818123" y="775027"/>
                </a:lnTo>
                <a:lnTo>
                  <a:pt x="817834" y="774738"/>
                </a:lnTo>
                <a:lnTo>
                  <a:pt x="817906" y="772035"/>
                </a:lnTo>
                <a:lnTo>
                  <a:pt x="818231" y="771819"/>
                </a:lnTo>
                <a:lnTo>
                  <a:pt x="818231" y="771134"/>
                </a:lnTo>
                <a:lnTo>
                  <a:pt x="818628" y="770918"/>
                </a:lnTo>
                <a:lnTo>
                  <a:pt x="818628" y="769729"/>
                </a:lnTo>
                <a:lnTo>
                  <a:pt x="818916" y="769440"/>
                </a:lnTo>
                <a:lnTo>
                  <a:pt x="818916" y="768251"/>
                </a:lnTo>
                <a:lnTo>
                  <a:pt x="819241" y="767927"/>
                </a:lnTo>
                <a:lnTo>
                  <a:pt x="819241" y="767638"/>
                </a:lnTo>
                <a:lnTo>
                  <a:pt x="819529" y="767350"/>
                </a:lnTo>
                <a:lnTo>
                  <a:pt x="819529" y="767026"/>
                </a:lnTo>
                <a:lnTo>
                  <a:pt x="820719" y="766053"/>
                </a:lnTo>
                <a:lnTo>
                  <a:pt x="821007" y="766053"/>
                </a:lnTo>
                <a:lnTo>
                  <a:pt x="821332" y="765728"/>
                </a:lnTo>
                <a:lnTo>
                  <a:pt x="821620" y="765728"/>
                </a:lnTo>
                <a:lnTo>
                  <a:pt x="822233" y="765152"/>
                </a:lnTo>
                <a:lnTo>
                  <a:pt x="822522" y="765224"/>
                </a:lnTo>
                <a:lnTo>
                  <a:pt x="822846" y="764935"/>
                </a:lnTo>
                <a:lnTo>
                  <a:pt x="823243" y="764935"/>
                </a:lnTo>
                <a:lnTo>
                  <a:pt x="823531" y="764647"/>
                </a:lnTo>
                <a:lnTo>
                  <a:pt x="823820" y="764647"/>
                </a:lnTo>
                <a:lnTo>
                  <a:pt x="824144" y="764323"/>
                </a:lnTo>
                <a:lnTo>
                  <a:pt x="824433" y="764323"/>
                </a:lnTo>
                <a:lnTo>
                  <a:pt x="824721" y="764034"/>
                </a:lnTo>
                <a:lnTo>
                  <a:pt x="825046" y="764034"/>
                </a:lnTo>
                <a:lnTo>
                  <a:pt x="825334" y="763746"/>
                </a:lnTo>
                <a:close/>
                <a:moveTo>
                  <a:pt x="872967" y="755745"/>
                </a:moveTo>
                <a:lnTo>
                  <a:pt x="873292" y="756033"/>
                </a:lnTo>
                <a:lnTo>
                  <a:pt x="873580" y="756033"/>
                </a:lnTo>
                <a:lnTo>
                  <a:pt x="874085" y="756538"/>
                </a:lnTo>
                <a:lnTo>
                  <a:pt x="874085" y="757763"/>
                </a:lnTo>
                <a:lnTo>
                  <a:pt x="875852" y="759529"/>
                </a:lnTo>
                <a:lnTo>
                  <a:pt x="875852" y="759854"/>
                </a:lnTo>
                <a:lnTo>
                  <a:pt x="876176" y="760142"/>
                </a:lnTo>
                <a:lnTo>
                  <a:pt x="876176" y="761043"/>
                </a:lnTo>
                <a:lnTo>
                  <a:pt x="875852" y="761331"/>
                </a:lnTo>
                <a:lnTo>
                  <a:pt x="875852" y="761548"/>
                </a:lnTo>
                <a:lnTo>
                  <a:pt x="875455" y="761836"/>
                </a:lnTo>
                <a:lnTo>
                  <a:pt x="875455" y="763350"/>
                </a:lnTo>
                <a:lnTo>
                  <a:pt x="875167" y="763638"/>
                </a:lnTo>
                <a:lnTo>
                  <a:pt x="875167" y="764827"/>
                </a:lnTo>
                <a:lnTo>
                  <a:pt x="874373" y="765548"/>
                </a:lnTo>
                <a:lnTo>
                  <a:pt x="873760" y="765548"/>
                </a:lnTo>
                <a:lnTo>
                  <a:pt x="873472" y="765836"/>
                </a:lnTo>
                <a:lnTo>
                  <a:pt x="873183" y="765836"/>
                </a:lnTo>
                <a:lnTo>
                  <a:pt x="872859" y="765548"/>
                </a:lnTo>
                <a:lnTo>
                  <a:pt x="872174" y="765548"/>
                </a:lnTo>
                <a:lnTo>
                  <a:pt x="871885" y="765224"/>
                </a:lnTo>
                <a:lnTo>
                  <a:pt x="871561" y="765224"/>
                </a:lnTo>
                <a:lnTo>
                  <a:pt x="870371" y="766449"/>
                </a:lnTo>
                <a:lnTo>
                  <a:pt x="870046" y="766449"/>
                </a:lnTo>
                <a:lnTo>
                  <a:pt x="869650" y="766629"/>
                </a:lnTo>
                <a:lnTo>
                  <a:pt x="868784" y="766629"/>
                </a:lnTo>
                <a:lnTo>
                  <a:pt x="868676" y="766521"/>
                </a:lnTo>
                <a:lnTo>
                  <a:pt x="868676" y="765043"/>
                </a:lnTo>
                <a:lnTo>
                  <a:pt x="868784" y="764827"/>
                </a:lnTo>
                <a:lnTo>
                  <a:pt x="869469" y="764935"/>
                </a:lnTo>
                <a:lnTo>
                  <a:pt x="870263" y="764142"/>
                </a:lnTo>
                <a:lnTo>
                  <a:pt x="870263" y="763854"/>
                </a:lnTo>
                <a:lnTo>
                  <a:pt x="870587" y="763530"/>
                </a:lnTo>
                <a:lnTo>
                  <a:pt x="870587" y="762953"/>
                </a:lnTo>
                <a:lnTo>
                  <a:pt x="870263" y="762737"/>
                </a:lnTo>
                <a:lnTo>
                  <a:pt x="870263" y="761259"/>
                </a:lnTo>
                <a:lnTo>
                  <a:pt x="870479" y="761043"/>
                </a:lnTo>
                <a:lnTo>
                  <a:pt x="870768" y="761043"/>
                </a:lnTo>
                <a:lnTo>
                  <a:pt x="871092" y="761331"/>
                </a:lnTo>
                <a:lnTo>
                  <a:pt x="871164" y="761259"/>
                </a:lnTo>
                <a:lnTo>
                  <a:pt x="871272" y="759133"/>
                </a:lnTo>
                <a:lnTo>
                  <a:pt x="871561" y="758845"/>
                </a:lnTo>
                <a:lnTo>
                  <a:pt x="871561" y="758556"/>
                </a:lnTo>
                <a:lnTo>
                  <a:pt x="872174" y="757943"/>
                </a:lnTo>
                <a:lnTo>
                  <a:pt x="872174" y="757655"/>
                </a:lnTo>
                <a:lnTo>
                  <a:pt x="871885" y="757331"/>
                </a:lnTo>
                <a:lnTo>
                  <a:pt x="871885" y="756141"/>
                </a:lnTo>
                <a:lnTo>
                  <a:pt x="872066" y="756033"/>
                </a:lnTo>
                <a:lnTo>
                  <a:pt x="872679" y="756033"/>
                </a:lnTo>
                <a:close/>
                <a:moveTo>
                  <a:pt x="883280" y="740176"/>
                </a:moveTo>
                <a:cubicBezTo>
                  <a:pt x="885660" y="738662"/>
                  <a:pt x="885155" y="744536"/>
                  <a:pt x="879998" y="744645"/>
                </a:cubicBezTo>
                <a:cubicBezTo>
                  <a:pt x="881369" y="742014"/>
                  <a:pt x="882486" y="740680"/>
                  <a:pt x="883280" y="740176"/>
                </a:cubicBezTo>
                <a:close/>
                <a:moveTo>
                  <a:pt x="875780" y="721327"/>
                </a:moveTo>
                <a:cubicBezTo>
                  <a:pt x="876825" y="721795"/>
                  <a:pt x="877114" y="723129"/>
                  <a:pt x="873508" y="723957"/>
                </a:cubicBezTo>
                <a:cubicBezTo>
                  <a:pt x="872895" y="721290"/>
                  <a:pt x="874698" y="720858"/>
                  <a:pt x="875780" y="721327"/>
                </a:cubicBezTo>
                <a:close/>
                <a:moveTo>
                  <a:pt x="877871" y="705613"/>
                </a:moveTo>
                <a:cubicBezTo>
                  <a:pt x="880215" y="705721"/>
                  <a:pt x="879962" y="707883"/>
                  <a:pt x="873400" y="711091"/>
                </a:cubicBezTo>
                <a:cubicBezTo>
                  <a:pt x="891032" y="711343"/>
                  <a:pt x="868604" y="723020"/>
                  <a:pt x="866801" y="712605"/>
                </a:cubicBezTo>
                <a:lnTo>
                  <a:pt x="866837" y="712605"/>
                </a:lnTo>
                <a:cubicBezTo>
                  <a:pt x="870623" y="707523"/>
                  <a:pt x="875527" y="705541"/>
                  <a:pt x="877871" y="705613"/>
                </a:cubicBezTo>
                <a:close/>
                <a:moveTo>
                  <a:pt x="863520" y="703234"/>
                </a:moveTo>
                <a:cubicBezTo>
                  <a:pt x="865972" y="704676"/>
                  <a:pt x="868316" y="708424"/>
                  <a:pt x="863195" y="710334"/>
                </a:cubicBezTo>
                <a:cubicBezTo>
                  <a:pt x="858508" y="702766"/>
                  <a:pt x="861068" y="701829"/>
                  <a:pt x="863520" y="703234"/>
                </a:cubicBezTo>
                <a:close/>
                <a:moveTo>
                  <a:pt x="900299" y="701360"/>
                </a:moveTo>
                <a:cubicBezTo>
                  <a:pt x="902643" y="701144"/>
                  <a:pt x="903905" y="702225"/>
                  <a:pt x="897054" y="705253"/>
                </a:cubicBezTo>
                <a:cubicBezTo>
                  <a:pt x="894530" y="703090"/>
                  <a:pt x="897955" y="701576"/>
                  <a:pt x="900299" y="701360"/>
                </a:cubicBezTo>
                <a:close/>
                <a:moveTo>
                  <a:pt x="857138" y="698549"/>
                </a:moveTo>
                <a:cubicBezTo>
                  <a:pt x="858003" y="698333"/>
                  <a:pt x="859301" y="699090"/>
                  <a:pt x="858472" y="701576"/>
                </a:cubicBezTo>
                <a:cubicBezTo>
                  <a:pt x="855840" y="700027"/>
                  <a:pt x="856272" y="698801"/>
                  <a:pt x="857138" y="698549"/>
                </a:cubicBezTo>
                <a:close/>
                <a:moveTo>
                  <a:pt x="860924" y="692278"/>
                </a:moveTo>
                <a:cubicBezTo>
                  <a:pt x="861681" y="690620"/>
                  <a:pt x="868568" y="695522"/>
                  <a:pt x="862943" y="696495"/>
                </a:cubicBezTo>
                <a:cubicBezTo>
                  <a:pt x="861104" y="694080"/>
                  <a:pt x="860671" y="692819"/>
                  <a:pt x="860924" y="692278"/>
                </a:cubicBezTo>
                <a:close/>
                <a:moveTo>
                  <a:pt x="955216" y="687196"/>
                </a:moveTo>
                <a:cubicBezTo>
                  <a:pt x="956838" y="687016"/>
                  <a:pt x="957523" y="688097"/>
                  <a:pt x="952331" y="690800"/>
                </a:cubicBezTo>
                <a:cubicBezTo>
                  <a:pt x="950961" y="688710"/>
                  <a:pt x="953557" y="687341"/>
                  <a:pt x="955216" y="687196"/>
                </a:cubicBezTo>
                <a:close/>
                <a:moveTo>
                  <a:pt x="832149" y="677574"/>
                </a:moveTo>
                <a:cubicBezTo>
                  <a:pt x="839866" y="680421"/>
                  <a:pt x="847005" y="691089"/>
                  <a:pt x="854001" y="695341"/>
                </a:cubicBezTo>
                <a:cubicBezTo>
                  <a:pt x="854361" y="703811"/>
                  <a:pt x="859049" y="710623"/>
                  <a:pt x="859914" y="716425"/>
                </a:cubicBezTo>
                <a:cubicBezTo>
                  <a:pt x="842137" y="722408"/>
                  <a:pt x="846537" y="730913"/>
                  <a:pt x="859301" y="721795"/>
                </a:cubicBezTo>
                <a:cubicBezTo>
                  <a:pt x="875780" y="720209"/>
                  <a:pt x="864998" y="735959"/>
                  <a:pt x="850467" y="727381"/>
                </a:cubicBezTo>
                <a:cubicBezTo>
                  <a:pt x="846104" y="741365"/>
                  <a:pt x="823604" y="707271"/>
                  <a:pt x="821765" y="696351"/>
                </a:cubicBezTo>
                <a:cubicBezTo>
                  <a:pt x="807738" y="701144"/>
                  <a:pt x="817798" y="675663"/>
                  <a:pt x="824217" y="677898"/>
                </a:cubicBezTo>
                <a:lnTo>
                  <a:pt x="824253" y="677898"/>
                </a:lnTo>
                <a:cubicBezTo>
                  <a:pt x="826957" y="676564"/>
                  <a:pt x="829589" y="676637"/>
                  <a:pt x="832149" y="677574"/>
                </a:cubicBezTo>
                <a:close/>
                <a:moveTo>
                  <a:pt x="839830" y="672420"/>
                </a:moveTo>
                <a:cubicBezTo>
                  <a:pt x="845094" y="670978"/>
                  <a:pt x="845563" y="685971"/>
                  <a:pt x="837270" y="674186"/>
                </a:cubicBezTo>
                <a:cubicBezTo>
                  <a:pt x="838207" y="673177"/>
                  <a:pt x="839072" y="672636"/>
                  <a:pt x="839830" y="672420"/>
                </a:cubicBezTo>
                <a:close/>
                <a:moveTo>
                  <a:pt x="912883" y="642254"/>
                </a:moveTo>
                <a:cubicBezTo>
                  <a:pt x="913064" y="642074"/>
                  <a:pt x="913280" y="642362"/>
                  <a:pt x="913460" y="643660"/>
                </a:cubicBezTo>
                <a:cubicBezTo>
                  <a:pt x="912018" y="647696"/>
                  <a:pt x="912343" y="642831"/>
                  <a:pt x="912883" y="642254"/>
                </a:cubicBezTo>
                <a:close/>
                <a:moveTo>
                  <a:pt x="973894" y="639695"/>
                </a:moveTo>
                <a:cubicBezTo>
                  <a:pt x="975336" y="639984"/>
                  <a:pt x="976382" y="641605"/>
                  <a:pt x="972812" y="643696"/>
                </a:cubicBezTo>
                <a:cubicBezTo>
                  <a:pt x="970685" y="640452"/>
                  <a:pt x="972451" y="639407"/>
                  <a:pt x="973894" y="639695"/>
                </a:cubicBezTo>
                <a:close/>
                <a:moveTo>
                  <a:pt x="927018" y="623225"/>
                </a:moveTo>
                <a:cubicBezTo>
                  <a:pt x="933437" y="621351"/>
                  <a:pt x="930696" y="656778"/>
                  <a:pt x="917932" y="640488"/>
                </a:cubicBezTo>
                <a:cubicBezTo>
                  <a:pt x="898136" y="646579"/>
                  <a:pt x="913821" y="618359"/>
                  <a:pt x="919518" y="631947"/>
                </a:cubicBezTo>
                <a:cubicBezTo>
                  <a:pt x="922186" y="632703"/>
                  <a:pt x="925900" y="629135"/>
                  <a:pt x="923737" y="626613"/>
                </a:cubicBezTo>
                <a:cubicBezTo>
                  <a:pt x="924999" y="624558"/>
                  <a:pt x="926117" y="623513"/>
                  <a:pt x="927018" y="623225"/>
                </a:cubicBezTo>
                <a:close/>
                <a:moveTo>
                  <a:pt x="900948" y="619657"/>
                </a:moveTo>
                <a:cubicBezTo>
                  <a:pt x="903544" y="620630"/>
                  <a:pt x="905744" y="623729"/>
                  <a:pt x="899758" y="626144"/>
                </a:cubicBezTo>
                <a:cubicBezTo>
                  <a:pt x="895359" y="619873"/>
                  <a:pt x="898352" y="618684"/>
                  <a:pt x="900948" y="619657"/>
                </a:cubicBezTo>
                <a:close/>
                <a:moveTo>
                  <a:pt x="903977" y="607763"/>
                </a:moveTo>
                <a:cubicBezTo>
                  <a:pt x="904843" y="608160"/>
                  <a:pt x="904157" y="609421"/>
                  <a:pt x="900263" y="612088"/>
                </a:cubicBezTo>
                <a:cubicBezTo>
                  <a:pt x="885047" y="612809"/>
                  <a:pt x="901453" y="606502"/>
                  <a:pt x="903977" y="607763"/>
                </a:cubicBezTo>
                <a:close/>
                <a:moveTo>
                  <a:pt x="926441" y="605313"/>
                </a:moveTo>
                <a:cubicBezTo>
                  <a:pt x="927343" y="605024"/>
                  <a:pt x="928316" y="605745"/>
                  <a:pt x="926658" y="608160"/>
                </a:cubicBezTo>
                <a:cubicBezTo>
                  <a:pt x="924747" y="606790"/>
                  <a:pt x="925540" y="605565"/>
                  <a:pt x="926441" y="605313"/>
                </a:cubicBezTo>
                <a:close/>
                <a:moveTo>
                  <a:pt x="957379" y="603799"/>
                </a:moveTo>
                <a:cubicBezTo>
                  <a:pt x="957812" y="604196"/>
                  <a:pt x="957632" y="605169"/>
                  <a:pt x="956261" y="607007"/>
                </a:cubicBezTo>
                <a:cubicBezTo>
                  <a:pt x="950059" y="606286"/>
                  <a:pt x="956225" y="602574"/>
                  <a:pt x="957379" y="603799"/>
                </a:cubicBezTo>
                <a:close/>
                <a:moveTo>
                  <a:pt x="833736" y="601673"/>
                </a:moveTo>
                <a:cubicBezTo>
                  <a:pt x="834673" y="601204"/>
                  <a:pt x="837522" y="603006"/>
                  <a:pt x="833772" y="603006"/>
                </a:cubicBezTo>
                <a:cubicBezTo>
                  <a:pt x="833339" y="602213"/>
                  <a:pt x="833411" y="601817"/>
                  <a:pt x="833736" y="601673"/>
                </a:cubicBezTo>
                <a:close/>
                <a:moveTo>
                  <a:pt x="873328" y="599078"/>
                </a:moveTo>
                <a:cubicBezTo>
                  <a:pt x="875059" y="599114"/>
                  <a:pt x="876897" y="600123"/>
                  <a:pt x="873688" y="601889"/>
                </a:cubicBezTo>
                <a:cubicBezTo>
                  <a:pt x="870010" y="599871"/>
                  <a:pt x="871597" y="599006"/>
                  <a:pt x="873328" y="599078"/>
                </a:cubicBezTo>
                <a:close/>
                <a:moveTo>
                  <a:pt x="969819" y="597888"/>
                </a:moveTo>
                <a:cubicBezTo>
                  <a:pt x="971189" y="597312"/>
                  <a:pt x="972920" y="597600"/>
                  <a:pt x="970901" y="600483"/>
                </a:cubicBezTo>
                <a:cubicBezTo>
                  <a:pt x="967403" y="599907"/>
                  <a:pt x="968449" y="598465"/>
                  <a:pt x="969819" y="597888"/>
                </a:cubicBezTo>
                <a:close/>
                <a:moveTo>
                  <a:pt x="859049" y="597780"/>
                </a:moveTo>
                <a:cubicBezTo>
                  <a:pt x="863340" y="598645"/>
                  <a:pt x="867342" y="600844"/>
                  <a:pt x="870371" y="604664"/>
                </a:cubicBezTo>
                <a:cubicBezTo>
                  <a:pt x="885155" y="610142"/>
                  <a:pt x="891068" y="618395"/>
                  <a:pt x="892475" y="634073"/>
                </a:cubicBezTo>
                <a:cubicBezTo>
                  <a:pt x="886381" y="636019"/>
                  <a:pt x="883676" y="633676"/>
                  <a:pt x="880179" y="643732"/>
                </a:cubicBezTo>
                <a:cubicBezTo>
                  <a:pt x="876068" y="647372"/>
                  <a:pt x="875275" y="649174"/>
                  <a:pt x="876429" y="650003"/>
                </a:cubicBezTo>
                <a:lnTo>
                  <a:pt x="879422" y="650651"/>
                </a:lnTo>
                <a:lnTo>
                  <a:pt x="878700" y="649750"/>
                </a:lnTo>
                <a:cubicBezTo>
                  <a:pt x="878845" y="649570"/>
                  <a:pt x="879313" y="649534"/>
                  <a:pt x="879710" y="649570"/>
                </a:cubicBezTo>
                <a:cubicBezTo>
                  <a:pt x="880143" y="649606"/>
                  <a:pt x="880539" y="649714"/>
                  <a:pt x="880575" y="649931"/>
                </a:cubicBezTo>
                <a:lnTo>
                  <a:pt x="879458" y="650651"/>
                </a:lnTo>
                <a:cubicBezTo>
                  <a:pt x="886345" y="650904"/>
                  <a:pt x="901165" y="648057"/>
                  <a:pt x="902931" y="656130"/>
                </a:cubicBezTo>
                <a:cubicBezTo>
                  <a:pt x="909927" y="639227"/>
                  <a:pt x="916309" y="653787"/>
                  <a:pt x="909386" y="664419"/>
                </a:cubicBezTo>
                <a:cubicBezTo>
                  <a:pt x="917391" y="664815"/>
                  <a:pt x="936970" y="648057"/>
                  <a:pt x="929723" y="663374"/>
                </a:cubicBezTo>
                <a:cubicBezTo>
                  <a:pt x="917427" y="667843"/>
                  <a:pt x="924530" y="681862"/>
                  <a:pt x="933364" y="681466"/>
                </a:cubicBezTo>
                <a:cubicBezTo>
                  <a:pt x="922655" y="673934"/>
                  <a:pt x="950636" y="651625"/>
                  <a:pt x="947788" y="670654"/>
                </a:cubicBezTo>
                <a:cubicBezTo>
                  <a:pt x="948689" y="681106"/>
                  <a:pt x="924819" y="689863"/>
                  <a:pt x="924278" y="694513"/>
                </a:cubicBezTo>
                <a:cubicBezTo>
                  <a:pt x="905347" y="679231"/>
                  <a:pt x="914939" y="704135"/>
                  <a:pt x="916057" y="706694"/>
                </a:cubicBezTo>
                <a:cubicBezTo>
                  <a:pt x="911694" y="712785"/>
                  <a:pt x="917643" y="716533"/>
                  <a:pt x="906862" y="724354"/>
                </a:cubicBezTo>
                <a:cubicBezTo>
                  <a:pt x="907871" y="734445"/>
                  <a:pt x="911585" y="753619"/>
                  <a:pt x="897919" y="743924"/>
                </a:cubicBezTo>
                <a:cubicBezTo>
                  <a:pt x="899686" y="733580"/>
                  <a:pt x="885047" y="715560"/>
                  <a:pt x="895936" y="720894"/>
                </a:cubicBezTo>
                <a:cubicBezTo>
                  <a:pt x="900660" y="712172"/>
                  <a:pt x="876573" y="715993"/>
                  <a:pt x="898677" y="710370"/>
                </a:cubicBezTo>
                <a:cubicBezTo>
                  <a:pt x="912739" y="712280"/>
                  <a:pt x="907367" y="707956"/>
                  <a:pt x="902571" y="702477"/>
                </a:cubicBezTo>
                <a:cubicBezTo>
                  <a:pt x="923665" y="698261"/>
                  <a:pt x="899290" y="682547"/>
                  <a:pt x="898064" y="665284"/>
                </a:cubicBezTo>
                <a:cubicBezTo>
                  <a:pt x="881116" y="676132"/>
                  <a:pt x="879566" y="673861"/>
                  <a:pt x="862907" y="680493"/>
                </a:cubicBezTo>
                <a:cubicBezTo>
                  <a:pt x="847582" y="687124"/>
                  <a:pt x="855515" y="644020"/>
                  <a:pt x="841488" y="663806"/>
                </a:cubicBezTo>
                <a:cubicBezTo>
                  <a:pt x="838640" y="672924"/>
                  <a:pt x="823423" y="658580"/>
                  <a:pt x="828580" y="646399"/>
                </a:cubicBezTo>
                <a:cubicBezTo>
                  <a:pt x="831104" y="634433"/>
                  <a:pt x="833051" y="630072"/>
                  <a:pt x="831717" y="616125"/>
                </a:cubicBezTo>
                <a:lnTo>
                  <a:pt x="831681" y="616197"/>
                </a:lnTo>
                <a:cubicBezTo>
                  <a:pt x="830923" y="604340"/>
                  <a:pt x="846248" y="595149"/>
                  <a:pt x="859049" y="597780"/>
                </a:cubicBezTo>
                <a:close/>
                <a:moveTo>
                  <a:pt x="961742" y="596843"/>
                </a:moveTo>
                <a:cubicBezTo>
                  <a:pt x="962788" y="596807"/>
                  <a:pt x="963798" y="597096"/>
                  <a:pt x="964338" y="597780"/>
                </a:cubicBezTo>
                <a:lnTo>
                  <a:pt x="964302" y="599150"/>
                </a:lnTo>
                <a:lnTo>
                  <a:pt x="964230" y="601132"/>
                </a:lnTo>
                <a:cubicBezTo>
                  <a:pt x="979303" y="598069"/>
                  <a:pt x="957596" y="616774"/>
                  <a:pt x="979086" y="609133"/>
                </a:cubicBezTo>
                <a:cubicBezTo>
                  <a:pt x="980024" y="621170"/>
                  <a:pt x="978437" y="629027"/>
                  <a:pt x="967367" y="624198"/>
                </a:cubicBezTo>
                <a:cubicBezTo>
                  <a:pt x="963545" y="598069"/>
                  <a:pt x="954567" y="638794"/>
                  <a:pt x="953160" y="619621"/>
                </a:cubicBezTo>
                <a:cubicBezTo>
                  <a:pt x="956730" y="607800"/>
                  <a:pt x="972956" y="615873"/>
                  <a:pt x="957487" y="600664"/>
                </a:cubicBezTo>
                <a:cubicBezTo>
                  <a:pt x="957127" y="598357"/>
                  <a:pt x="959543" y="596951"/>
                  <a:pt x="961742" y="596843"/>
                </a:cubicBezTo>
                <a:close/>
                <a:moveTo>
                  <a:pt x="319259" y="594573"/>
                </a:moveTo>
                <a:lnTo>
                  <a:pt x="319547" y="594573"/>
                </a:lnTo>
                <a:lnTo>
                  <a:pt x="319763" y="594753"/>
                </a:lnTo>
                <a:lnTo>
                  <a:pt x="319763" y="595077"/>
                </a:lnTo>
                <a:lnTo>
                  <a:pt x="319547" y="595149"/>
                </a:lnTo>
                <a:lnTo>
                  <a:pt x="319259" y="595149"/>
                </a:lnTo>
                <a:lnTo>
                  <a:pt x="319150" y="594969"/>
                </a:lnTo>
                <a:lnTo>
                  <a:pt x="319150" y="594681"/>
                </a:lnTo>
                <a:close/>
                <a:moveTo>
                  <a:pt x="909458" y="593203"/>
                </a:moveTo>
                <a:cubicBezTo>
                  <a:pt x="915480" y="593780"/>
                  <a:pt x="906249" y="619909"/>
                  <a:pt x="905888" y="594789"/>
                </a:cubicBezTo>
                <a:cubicBezTo>
                  <a:pt x="907439" y="593600"/>
                  <a:pt x="908629" y="593131"/>
                  <a:pt x="909458" y="593203"/>
                </a:cubicBezTo>
                <a:close/>
                <a:moveTo>
                  <a:pt x="959651" y="592302"/>
                </a:moveTo>
                <a:cubicBezTo>
                  <a:pt x="960660" y="592050"/>
                  <a:pt x="961310" y="592735"/>
                  <a:pt x="958822" y="594969"/>
                </a:cubicBezTo>
                <a:cubicBezTo>
                  <a:pt x="957451" y="593636"/>
                  <a:pt x="958713" y="592518"/>
                  <a:pt x="959651" y="592302"/>
                </a:cubicBezTo>
                <a:close/>
                <a:moveTo>
                  <a:pt x="904121" y="592122"/>
                </a:moveTo>
                <a:cubicBezTo>
                  <a:pt x="904951" y="592122"/>
                  <a:pt x="905924" y="592807"/>
                  <a:pt x="904482" y="594104"/>
                </a:cubicBezTo>
                <a:cubicBezTo>
                  <a:pt x="902571" y="592735"/>
                  <a:pt x="903292" y="592086"/>
                  <a:pt x="904121" y="592122"/>
                </a:cubicBezTo>
                <a:close/>
                <a:moveTo>
                  <a:pt x="321062" y="591690"/>
                </a:moveTo>
                <a:lnTo>
                  <a:pt x="321350" y="591690"/>
                </a:lnTo>
                <a:lnTo>
                  <a:pt x="321458" y="591870"/>
                </a:lnTo>
                <a:lnTo>
                  <a:pt x="321350" y="591978"/>
                </a:lnTo>
                <a:lnTo>
                  <a:pt x="320953" y="591978"/>
                </a:lnTo>
                <a:lnTo>
                  <a:pt x="320845" y="591870"/>
                </a:lnTo>
                <a:close/>
                <a:moveTo>
                  <a:pt x="320737" y="590789"/>
                </a:moveTo>
                <a:lnTo>
                  <a:pt x="321025" y="590789"/>
                </a:lnTo>
                <a:lnTo>
                  <a:pt x="321242" y="590969"/>
                </a:lnTo>
                <a:lnTo>
                  <a:pt x="321134" y="591293"/>
                </a:lnTo>
                <a:lnTo>
                  <a:pt x="320557" y="591762"/>
                </a:lnTo>
                <a:lnTo>
                  <a:pt x="320557" y="592086"/>
                </a:lnTo>
                <a:lnTo>
                  <a:pt x="320845" y="592374"/>
                </a:lnTo>
                <a:lnTo>
                  <a:pt x="320737" y="592663"/>
                </a:lnTo>
                <a:lnTo>
                  <a:pt x="320665" y="592879"/>
                </a:lnTo>
                <a:lnTo>
                  <a:pt x="320340" y="592879"/>
                </a:lnTo>
                <a:lnTo>
                  <a:pt x="319944" y="593059"/>
                </a:lnTo>
                <a:lnTo>
                  <a:pt x="319655" y="593059"/>
                </a:lnTo>
                <a:lnTo>
                  <a:pt x="319547" y="592987"/>
                </a:lnTo>
                <a:lnTo>
                  <a:pt x="319547" y="592374"/>
                </a:lnTo>
                <a:lnTo>
                  <a:pt x="319944" y="592086"/>
                </a:lnTo>
                <a:lnTo>
                  <a:pt x="319944" y="591473"/>
                </a:lnTo>
                <a:close/>
                <a:moveTo>
                  <a:pt x="317744" y="589671"/>
                </a:moveTo>
                <a:lnTo>
                  <a:pt x="317961" y="589887"/>
                </a:lnTo>
                <a:lnTo>
                  <a:pt x="317852" y="590176"/>
                </a:lnTo>
                <a:lnTo>
                  <a:pt x="317744" y="590284"/>
                </a:lnTo>
                <a:lnTo>
                  <a:pt x="317456" y="590284"/>
                </a:lnTo>
                <a:lnTo>
                  <a:pt x="317275" y="590068"/>
                </a:lnTo>
                <a:lnTo>
                  <a:pt x="317348" y="589887"/>
                </a:lnTo>
                <a:lnTo>
                  <a:pt x="317456" y="589671"/>
                </a:lnTo>
                <a:close/>
                <a:moveTo>
                  <a:pt x="384019" y="588878"/>
                </a:moveTo>
                <a:lnTo>
                  <a:pt x="384199" y="589095"/>
                </a:lnTo>
                <a:lnTo>
                  <a:pt x="384127" y="589671"/>
                </a:lnTo>
                <a:lnTo>
                  <a:pt x="384019" y="589779"/>
                </a:lnTo>
                <a:lnTo>
                  <a:pt x="383731" y="589779"/>
                </a:lnTo>
                <a:lnTo>
                  <a:pt x="383514" y="589671"/>
                </a:lnTo>
                <a:lnTo>
                  <a:pt x="383514" y="589095"/>
                </a:lnTo>
                <a:lnTo>
                  <a:pt x="383731" y="588986"/>
                </a:lnTo>
                <a:close/>
                <a:moveTo>
                  <a:pt x="379548" y="588085"/>
                </a:moveTo>
                <a:lnTo>
                  <a:pt x="379836" y="588085"/>
                </a:lnTo>
                <a:lnTo>
                  <a:pt x="379944" y="588266"/>
                </a:lnTo>
                <a:lnTo>
                  <a:pt x="379944" y="588590"/>
                </a:lnTo>
                <a:lnTo>
                  <a:pt x="379728" y="588698"/>
                </a:lnTo>
                <a:lnTo>
                  <a:pt x="379440" y="588698"/>
                </a:lnTo>
                <a:lnTo>
                  <a:pt x="379331" y="588482"/>
                </a:lnTo>
                <a:lnTo>
                  <a:pt x="379331" y="588194"/>
                </a:lnTo>
                <a:close/>
                <a:moveTo>
                  <a:pt x="383731" y="587977"/>
                </a:moveTo>
                <a:lnTo>
                  <a:pt x="384235" y="588482"/>
                </a:lnTo>
                <a:lnTo>
                  <a:pt x="384019" y="588662"/>
                </a:lnTo>
                <a:lnTo>
                  <a:pt x="383731" y="588590"/>
                </a:lnTo>
                <a:lnTo>
                  <a:pt x="383622" y="588482"/>
                </a:lnTo>
                <a:lnTo>
                  <a:pt x="383622" y="588194"/>
                </a:lnTo>
                <a:close/>
                <a:moveTo>
                  <a:pt x="377456" y="587076"/>
                </a:moveTo>
                <a:lnTo>
                  <a:pt x="377745" y="587076"/>
                </a:lnTo>
                <a:lnTo>
                  <a:pt x="377853" y="587293"/>
                </a:lnTo>
                <a:lnTo>
                  <a:pt x="377853" y="587581"/>
                </a:lnTo>
                <a:lnTo>
                  <a:pt x="377745" y="587689"/>
                </a:lnTo>
                <a:lnTo>
                  <a:pt x="377348" y="587689"/>
                </a:lnTo>
                <a:lnTo>
                  <a:pt x="377240" y="587473"/>
                </a:lnTo>
                <a:lnTo>
                  <a:pt x="377240" y="587184"/>
                </a:lnTo>
                <a:close/>
                <a:moveTo>
                  <a:pt x="882919" y="582499"/>
                </a:moveTo>
                <a:cubicBezTo>
                  <a:pt x="888869" y="582679"/>
                  <a:pt x="894458" y="591870"/>
                  <a:pt x="902895" y="587365"/>
                </a:cubicBezTo>
                <a:cubicBezTo>
                  <a:pt x="906357" y="600231"/>
                  <a:pt x="887787" y="618179"/>
                  <a:pt x="876789" y="595294"/>
                </a:cubicBezTo>
                <a:cubicBezTo>
                  <a:pt x="872246" y="593492"/>
                  <a:pt x="875275" y="588878"/>
                  <a:pt x="876753" y="586175"/>
                </a:cubicBezTo>
                <a:cubicBezTo>
                  <a:pt x="878917" y="583364"/>
                  <a:pt x="880936" y="582427"/>
                  <a:pt x="882919" y="582499"/>
                </a:cubicBezTo>
                <a:close/>
                <a:moveTo>
                  <a:pt x="381026" y="581887"/>
                </a:moveTo>
                <a:lnTo>
                  <a:pt x="381639" y="581995"/>
                </a:lnTo>
                <a:lnTo>
                  <a:pt x="381964" y="582283"/>
                </a:lnTo>
                <a:lnTo>
                  <a:pt x="382541" y="582283"/>
                </a:lnTo>
                <a:lnTo>
                  <a:pt x="383334" y="583112"/>
                </a:lnTo>
                <a:lnTo>
                  <a:pt x="383262" y="583689"/>
                </a:lnTo>
                <a:lnTo>
                  <a:pt x="382937" y="583977"/>
                </a:lnTo>
                <a:lnTo>
                  <a:pt x="382937" y="585202"/>
                </a:lnTo>
                <a:lnTo>
                  <a:pt x="382541" y="585491"/>
                </a:lnTo>
                <a:lnTo>
                  <a:pt x="382541" y="585707"/>
                </a:lnTo>
                <a:lnTo>
                  <a:pt x="382937" y="586175"/>
                </a:lnTo>
                <a:lnTo>
                  <a:pt x="383550" y="586175"/>
                </a:lnTo>
                <a:lnTo>
                  <a:pt x="383731" y="586392"/>
                </a:lnTo>
                <a:lnTo>
                  <a:pt x="383731" y="586680"/>
                </a:lnTo>
                <a:lnTo>
                  <a:pt x="384055" y="586968"/>
                </a:lnTo>
                <a:lnTo>
                  <a:pt x="383947" y="587293"/>
                </a:lnTo>
                <a:lnTo>
                  <a:pt x="383154" y="587977"/>
                </a:lnTo>
                <a:lnTo>
                  <a:pt x="382252" y="587977"/>
                </a:lnTo>
                <a:lnTo>
                  <a:pt x="381964" y="587581"/>
                </a:lnTo>
                <a:lnTo>
                  <a:pt x="381062" y="587581"/>
                </a:lnTo>
                <a:lnTo>
                  <a:pt x="380774" y="587869"/>
                </a:lnTo>
                <a:lnTo>
                  <a:pt x="380449" y="587581"/>
                </a:lnTo>
                <a:lnTo>
                  <a:pt x="380161" y="587473"/>
                </a:lnTo>
                <a:lnTo>
                  <a:pt x="379836" y="587797"/>
                </a:lnTo>
                <a:lnTo>
                  <a:pt x="379259" y="587797"/>
                </a:lnTo>
                <a:lnTo>
                  <a:pt x="378538" y="588302"/>
                </a:lnTo>
                <a:lnTo>
                  <a:pt x="378142" y="587869"/>
                </a:lnTo>
                <a:lnTo>
                  <a:pt x="378466" y="587581"/>
                </a:lnTo>
                <a:lnTo>
                  <a:pt x="378466" y="587293"/>
                </a:lnTo>
                <a:lnTo>
                  <a:pt x="378863" y="586968"/>
                </a:lnTo>
                <a:lnTo>
                  <a:pt x="378863" y="586392"/>
                </a:lnTo>
                <a:lnTo>
                  <a:pt x="379440" y="585887"/>
                </a:lnTo>
                <a:lnTo>
                  <a:pt x="379548" y="585274"/>
                </a:lnTo>
                <a:lnTo>
                  <a:pt x="379656" y="585094"/>
                </a:lnTo>
                <a:lnTo>
                  <a:pt x="380630" y="585202"/>
                </a:lnTo>
                <a:lnTo>
                  <a:pt x="380738" y="584986"/>
                </a:lnTo>
                <a:lnTo>
                  <a:pt x="380738" y="584806"/>
                </a:lnTo>
                <a:lnTo>
                  <a:pt x="380954" y="584590"/>
                </a:lnTo>
                <a:lnTo>
                  <a:pt x="381243" y="584590"/>
                </a:lnTo>
                <a:lnTo>
                  <a:pt x="381459" y="584481"/>
                </a:lnTo>
                <a:lnTo>
                  <a:pt x="381459" y="583580"/>
                </a:lnTo>
                <a:lnTo>
                  <a:pt x="381134" y="583292"/>
                </a:lnTo>
                <a:lnTo>
                  <a:pt x="381134" y="583004"/>
                </a:lnTo>
                <a:lnTo>
                  <a:pt x="381459" y="582679"/>
                </a:lnTo>
                <a:lnTo>
                  <a:pt x="381531" y="582391"/>
                </a:lnTo>
                <a:lnTo>
                  <a:pt x="381351" y="582211"/>
                </a:lnTo>
                <a:lnTo>
                  <a:pt x="381026" y="582211"/>
                </a:lnTo>
                <a:lnTo>
                  <a:pt x="380954" y="582103"/>
                </a:lnTo>
                <a:close/>
                <a:moveTo>
                  <a:pt x="927235" y="572372"/>
                </a:moveTo>
                <a:cubicBezTo>
                  <a:pt x="928677" y="569885"/>
                  <a:pt x="929362" y="588770"/>
                  <a:pt x="926586" y="574931"/>
                </a:cubicBezTo>
                <a:cubicBezTo>
                  <a:pt x="926802" y="573525"/>
                  <a:pt x="927018" y="572732"/>
                  <a:pt x="927235" y="572372"/>
                </a:cubicBezTo>
                <a:close/>
                <a:moveTo>
                  <a:pt x="926081" y="566750"/>
                </a:moveTo>
                <a:cubicBezTo>
                  <a:pt x="926586" y="565957"/>
                  <a:pt x="928425" y="571399"/>
                  <a:pt x="926189" y="570101"/>
                </a:cubicBezTo>
                <a:cubicBezTo>
                  <a:pt x="925864" y="567975"/>
                  <a:pt x="925900" y="567002"/>
                  <a:pt x="926081" y="566750"/>
                </a:cubicBezTo>
                <a:close/>
                <a:moveTo>
                  <a:pt x="939206" y="566317"/>
                </a:moveTo>
                <a:cubicBezTo>
                  <a:pt x="942523" y="566533"/>
                  <a:pt x="941514" y="585166"/>
                  <a:pt x="939530" y="592591"/>
                </a:cubicBezTo>
                <a:cubicBezTo>
                  <a:pt x="947247" y="618684"/>
                  <a:pt x="917715" y="583400"/>
                  <a:pt x="930588" y="586644"/>
                </a:cubicBezTo>
                <a:cubicBezTo>
                  <a:pt x="940973" y="587004"/>
                  <a:pt x="933328" y="577454"/>
                  <a:pt x="934410" y="573345"/>
                </a:cubicBezTo>
                <a:cubicBezTo>
                  <a:pt x="936574" y="568227"/>
                  <a:pt x="938124" y="566245"/>
                  <a:pt x="939206" y="566317"/>
                </a:cubicBezTo>
                <a:close/>
                <a:moveTo>
                  <a:pt x="941874" y="565885"/>
                </a:moveTo>
                <a:cubicBezTo>
                  <a:pt x="943100" y="564479"/>
                  <a:pt x="950600" y="571183"/>
                  <a:pt x="943569" y="570534"/>
                </a:cubicBezTo>
                <a:cubicBezTo>
                  <a:pt x="941766" y="567723"/>
                  <a:pt x="941478" y="566353"/>
                  <a:pt x="941874" y="565885"/>
                </a:cubicBezTo>
                <a:close/>
                <a:moveTo>
                  <a:pt x="1009267" y="553343"/>
                </a:moveTo>
                <a:cubicBezTo>
                  <a:pt x="1009627" y="553451"/>
                  <a:pt x="1009700" y="553919"/>
                  <a:pt x="1009159" y="554892"/>
                </a:cubicBezTo>
                <a:cubicBezTo>
                  <a:pt x="1004868" y="555325"/>
                  <a:pt x="1008293" y="552910"/>
                  <a:pt x="1009267" y="553343"/>
                </a:cubicBezTo>
                <a:close/>
                <a:moveTo>
                  <a:pt x="999026" y="544693"/>
                </a:moveTo>
                <a:cubicBezTo>
                  <a:pt x="1001010" y="544513"/>
                  <a:pt x="1002127" y="546207"/>
                  <a:pt x="1001875" y="551108"/>
                </a:cubicBezTo>
                <a:cubicBezTo>
                  <a:pt x="1009555" y="556010"/>
                  <a:pt x="976490" y="551288"/>
                  <a:pt x="984170" y="570354"/>
                </a:cubicBezTo>
                <a:cubicBezTo>
                  <a:pt x="984603" y="574390"/>
                  <a:pt x="982151" y="553631"/>
                  <a:pt x="979447" y="569308"/>
                </a:cubicBezTo>
                <a:cubicBezTo>
                  <a:pt x="970504" y="569741"/>
                  <a:pt x="973173" y="574678"/>
                  <a:pt x="973822" y="566245"/>
                </a:cubicBezTo>
                <a:cubicBezTo>
                  <a:pt x="958389" y="564479"/>
                  <a:pt x="949951" y="600519"/>
                  <a:pt x="950781" y="575183"/>
                </a:cubicBezTo>
                <a:cubicBezTo>
                  <a:pt x="954963" y="570822"/>
                  <a:pt x="966862" y="563650"/>
                  <a:pt x="968449" y="556442"/>
                </a:cubicBezTo>
                <a:lnTo>
                  <a:pt x="965853" y="549342"/>
                </a:lnTo>
                <a:lnTo>
                  <a:pt x="972524" y="546819"/>
                </a:lnTo>
                <a:cubicBezTo>
                  <a:pt x="984567" y="542999"/>
                  <a:pt x="973209" y="552694"/>
                  <a:pt x="973858" y="560262"/>
                </a:cubicBezTo>
                <a:cubicBezTo>
                  <a:pt x="979627" y="562641"/>
                  <a:pt x="993077" y="545234"/>
                  <a:pt x="999026" y="544693"/>
                </a:cubicBezTo>
                <a:close/>
                <a:moveTo>
                  <a:pt x="903725" y="527394"/>
                </a:moveTo>
                <a:cubicBezTo>
                  <a:pt x="909206" y="526348"/>
                  <a:pt x="890095" y="544513"/>
                  <a:pt x="910720" y="545558"/>
                </a:cubicBezTo>
                <a:cubicBezTo>
                  <a:pt x="916742" y="551000"/>
                  <a:pt x="930011" y="562281"/>
                  <a:pt x="918509" y="569236"/>
                </a:cubicBezTo>
                <a:cubicBezTo>
                  <a:pt x="921465" y="565813"/>
                  <a:pt x="902787" y="538062"/>
                  <a:pt x="900804" y="556730"/>
                </a:cubicBezTo>
                <a:cubicBezTo>
                  <a:pt x="893052" y="561956"/>
                  <a:pt x="885624" y="530313"/>
                  <a:pt x="887571" y="535431"/>
                </a:cubicBezTo>
                <a:cubicBezTo>
                  <a:pt x="890275" y="535755"/>
                  <a:pt x="896874" y="535863"/>
                  <a:pt x="899145" y="533052"/>
                </a:cubicBezTo>
                <a:lnTo>
                  <a:pt x="899650" y="529124"/>
                </a:lnTo>
                <a:close/>
                <a:moveTo>
                  <a:pt x="919590" y="526745"/>
                </a:moveTo>
                <a:cubicBezTo>
                  <a:pt x="920600" y="526961"/>
                  <a:pt x="921934" y="528078"/>
                  <a:pt x="920384" y="529448"/>
                </a:cubicBezTo>
                <a:cubicBezTo>
                  <a:pt x="917787" y="527177"/>
                  <a:pt x="918581" y="526493"/>
                  <a:pt x="919590" y="526745"/>
                </a:cubicBezTo>
                <a:close/>
                <a:moveTo>
                  <a:pt x="916381" y="516293"/>
                </a:moveTo>
                <a:cubicBezTo>
                  <a:pt x="926333" y="520762"/>
                  <a:pt x="908376" y="554388"/>
                  <a:pt x="915047" y="522600"/>
                </a:cubicBezTo>
                <a:lnTo>
                  <a:pt x="915912" y="519465"/>
                </a:lnTo>
                <a:close/>
                <a:moveTo>
                  <a:pt x="1002957" y="514743"/>
                </a:moveTo>
                <a:lnTo>
                  <a:pt x="1003173" y="515825"/>
                </a:lnTo>
                <a:lnTo>
                  <a:pt x="1006887" y="515572"/>
                </a:lnTo>
                <a:cubicBezTo>
                  <a:pt x="1011611" y="518059"/>
                  <a:pt x="991346" y="539287"/>
                  <a:pt x="999856" y="515680"/>
                </a:cubicBezTo>
                <a:cubicBezTo>
                  <a:pt x="1000829" y="517374"/>
                  <a:pt x="1002344" y="514779"/>
                  <a:pt x="1002957" y="514743"/>
                </a:cubicBezTo>
                <a:close/>
                <a:moveTo>
                  <a:pt x="1146865" y="460395"/>
                </a:moveTo>
                <a:cubicBezTo>
                  <a:pt x="1149857" y="461043"/>
                  <a:pt x="1149677" y="466882"/>
                  <a:pt x="1148307" y="468179"/>
                </a:cubicBezTo>
                <a:cubicBezTo>
                  <a:pt x="1145855" y="472000"/>
                  <a:pt x="1137706" y="477153"/>
                  <a:pt x="1141348" y="468215"/>
                </a:cubicBezTo>
                <a:cubicBezTo>
                  <a:pt x="1140663" y="465620"/>
                  <a:pt x="1143295" y="462773"/>
                  <a:pt x="1142682" y="461836"/>
                </a:cubicBezTo>
                <a:cubicBezTo>
                  <a:pt x="1144485" y="460539"/>
                  <a:pt x="1145819" y="460178"/>
                  <a:pt x="1146865" y="460395"/>
                </a:cubicBezTo>
                <a:close/>
                <a:moveTo>
                  <a:pt x="1192009" y="317170"/>
                </a:moveTo>
                <a:cubicBezTo>
                  <a:pt x="1192514" y="316846"/>
                  <a:pt x="1193308" y="317098"/>
                  <a:pt x="1192803" y="318900"/>
                </a:cubicBezTo>
                <a:lnTo>
                  <a:pt x="1192767" y="318900"/>
                </a:lnTo>
                <a:cubicBezTo>
                  <a:pt x="1191216" y="318360"/>
                  <a:pt x="1191505" y="317495"/>
                  <a:pt x="1192009" y="317170"/>
                </a:cubicBezTo>
                <a:close/>
                <a:moveTo>
                  <a:pt x="1223055" y="297925"/>
                </a:moveTo>
                <a:cubicBezTo>
                  <a:pt x="1224930" y="298862"/>
                  <a:pt x="1229221" y="308088"/>
                  <a:pt x="1222479" y="300664"/>
                </a:cubicBezTo>
                <a:cubicBezTo>
                  <a:pt x="1222046" y="298213"/>
                  <a:pt x="1222406" y="297601"/>
                  <a:pt x="1223055" y="297925"/>
                </a:cubicBezTo>
                <a:close/>
                <a:moveTo>
                  <a:pt x="1190928" y="290032"/>
                </a:moveTo>
                <a:cubicBezTo>
                  <a:pt x="1192045" y="289347"/>
                  <a:pt x="1196517" y="294069"/>
                  <a:pt x="1191396" y="292951"/>
                </a:cubicBezTo>
                <a:cubicBezTo>
                  <a:pt x="1190531" y="291077"/>
                  <a:pt x="1190531" y="290248"/>
                  <a:pt x="1190928" y="290032"/>
                </a:cubicBezTo>
                <a:close/>
                <a:moveTo>
                  <a:pt x="1193632" y="277995"/>
                </a:moveTo>
                <a:lnTo>
                  <a:pt x="1193920" y="279725"/>
                </a:lnTo>
                <a:cubicBezTo>
                  <a:pt x="1188692" y="287437"/>
                  <a:pt x="1189882" y="285275"/>
                  <a:pt x="1192514" y="280193"/>
                </a:cubicBezTo>
                <a:close/>
                <a:moveTo>
                  <a:pt x="1201312" y="268011"/>
                </a:moveTo>
                <a:cubicBezTo>
                  <a:pt x="1201637" y="272192"/>
                  <a:pt x="1191649" y="298826"/>
                  <a:pt x="1196589" y="274066"/>
                </a:cubicBezTo>
                <a:cubicBezTo>
                  <a:pt x="1199942" y="267723"/>
                  <a:pt x="1201240" y="266606"/>
                  <a:pt x="1201312" y="268011"/>
                </a:cubicBezTo>
                <a:close/>
                <a:moveTo>
                  <a:pt x="1198680" y="260371"/>
                </a:moveTo>
                <a:cubicBezTo>
                  <a:pt x="1201240" y="261056"/>
                  <a:pt x="1198464" y="268047"/>
                  <a:pt x="1195435" y="274355"/>
                </a:cubicBezTo>
                <a:lnTo>
                  <a:pt x="1193632" y="277995"/>
                </a:lnTo>
                <a:lnTo>
                  <a:pt x="1192911" y="273994"/>
                </a:lnTo>
                <a:cubicBezTo>
                  <a:pt x="1193488" y="268768"/>
                  <a:pt x="1197562" y="264840"/>
                  <a:pt x="1194173" y="261993"/>
                </a:cubicBezTo>
                <a:cubicBezTo>
                  <a:pt x="1196372" y="260587"/>
                  <a:pt x="1197815" y="260119"/>
                  <a:pt x="1198680" y="260371"/>
                </a:cubicBezTo>
                <a:close/>
                <a:moveTo>
                  <a:pt x="1190603" y="257668"/>
                </a:moveTo>
                <a:cubicBezTo>
                  <a:pt x="1191252" y="259109"/>
                  <a:pt x="1187646" y="264227"/>
                  <a:pt x="1188187" y="257992"/>
                </a:cubicBezTo>
                <a:cubicBezTo>
                  <a:pt x="1189666" y="257127"/>
                  <a:pt x="1190387" y="257199"/>
                  <a:pt x="1190603" y="257668"/>
                </a:cubicBezTo>
                <a:close/>
                <a:moveTo>
                  <a:pt x="1192586" y="256695"/>
                </a:moveTo>
                <a:cubicBezTo>
                  <a:pt x="1192803" y="256406"/>
                  <a:pt x="1193488" y="256370"/>
                  <a:pt x="1194966" y="257019"/>
                </a:cubicBezTo>
                <a:cubicBezTo>
                  <a:pt x="1195687" y="261056"/>
                  <a:pt x="1191973" y="257632"/>
                  <a:pt x="1192586" y="256695"/>
                </a:cubicBezTo>
                <a:close/>
                <a:moveTo>
                  <a:pt x="1204774" y="255001"/>
                </a:moveTo>
                <a:cubicBezTo>
                  <a:pt x="1205351" y="256695"/>
                  <a:pt x="1199726" y="272156"/>
                  <a:pt x="1201637" y="259434"/>
                </a:cubicBezTo>
                <a:cubicBezTo>
                  <a:pt x="1203728" y="255397"/>
                  <a:pt x="1204594" y="254424"/>
                  <a:pt x="1204774" y="255001"/>
                </a:cubicBezTo>
                <a:close/>
                <a:moveTo>
                  <a:pt x="1190387" y="247108"/>
                </a:moveTo>
                <a:cubicBezTo>
                  <a:pt x="1191613" y="245666"/>
                  <a:pt x="1194353" y="250784"/>
                  <a:pt x="1189954" y="251145"/>
                </a:cubicBezTo>
                <a:cubicBezTo>
                  <a:pt x="1189702" y="248802"/>
                  <a:pt x="1189954" y="247577"/>
                  <a:pt x="1190387" y="247108"/>
                </a:cubicBezTo>
                <a:close/>
                <a:moveTo>
                  <a:pt x="1062056" y="246207"/>
                </a:moveTo>
                <a:lnTo>
                  <a:pt x="1067537" y="247252"/>
                </a:lnTo>
                <a:cubicBezTo>
                  <a:pt x="1076479" y="252262"/>
                  <a:pt x="1060037" y="272372"/>
                  <a:pt x="1058306" y="249847"/>
                </a:cubicBezTo>
                <a:cubicBezTo>
                  <a:pt x="1053654" y="251397"/>
                  <a:pt x="1058919" y="249379"/>
                  <a:pt x="1061227" y="247685"/>
                </a:cubicBezTo>
                <a:close/>
                <a:moveTo>
                  <a:pt x="1251577" y="245306"/>
                </a:moveTo>
                <a:cubicBezTo>
                  <a:pt x="1254751" y="246531"/>
                  <a:pt x="1253380" y="258208"/>
                  <a:pt x="1246890" y="248694"/>
                </a:cubicBezTo>
                <a:cubicBezTo>
                  <a:pt x="1248945" y="245630"/>
                  <a:pt x="1250496" y="244874"/>
                  <a:pt x="1251577" y="245306"/>
                </a:cubicBezTo>
                <a:close/>
                <a:moveTo>
                  <a:pt x="1194606" y="241630"/>
                </a:moveTo>
                <a:cubicBezTo>
                  <a:pt x="1195435" y="241378"/>
                  <a:pt x="1196445" y="241558"/>
                  <a:pt x="1195219" y="242963"/>
                </a:cubicBezTo>
                <a:cubicBezTo>
                  <a:pt x="1193199" y="242603"/>
                  <a:pt x="1193812" y="241918"/>
                  <a:pt x="1194606" y="241630"/>
                </a:cubicBezTo>
                <a:close/>
                <a:moveTo>
                  <a:pt x="1231709" y="235215"/>
                </a:moveTo>
                <a:cubicBezTo>
                  <a:pt x="1243500" y="241594"/>
                  <a:pt x="1238597" y="228655"/>
                  <a:pt x="1243068" y="243360"/>
                </a:cubicBezTo>
                <a:cubicBezTo>
                  <a:pt x="1251469" y="238422"/>
                  <a:pt x="1238380" y="280842"/>
                  <a:pt x="1232250" y="252046"/>
                </a:cubicBezTo>
                <a:cubicBezTo>
                  <a:pt x="1241842" y="245955"/>
                  <a:pt x="1220531" y="240008"/>
                  <a:pt x="1231709" y="235215"/>
                </a:cubicBezTo>
                <a:close/>
                <a:moveTo>
                  <a:pt x="1148920" y="227826"/>
                </a:moveTo>
                <a:lnTo>
                  <a:pt x="1153608" y="228655"/>
                </a:lnTo>
                <a:cubicBezTo>
                  <a:pt x="1158764" y="230385"/>
                  <a:pt x="1151624" y="233485"/>
                  <a:pt x="1148920" y="232079"/>
                </a:cubicBezTo>
                <a:close/>
                <a:moveTo>
                  <a:pt x="1154184" y="223934"/>
                </a:moveTo>
                <a:cubicBezTo>
                  <a:pt x="1154437" y="224150"/>
                  <a:pt x="1154545" y="224691"/>
                  <a:pt x="1154184" y="225700"/>
                </a:cubicBezTo>
                <a:cubicBezTo>
                  <a:pt x="1151011" y="225376"/>
                  <a:pt x="1153391" y="223249"/>
                  <a:pt x="1154184" y="223934"/>
                </a:cubicBezTo>
                <a:close/>
                <a:moveTo>
                  <a:pt x="1228608" y="215068"/>
                </a:moveTo>
                <a:cubicBezTo>
                  <a:pt x="1228825" y="215465"/>
                  <a:pt x="1225183" y="219429"/>
                  <a:pt x="1226842" y="216258"/>
                </a:cubicBezTo>
                <a:cubicBezTo>
                  <a:pt x="1228068" y="215212"/>
                  <a:pt x="1228572" y="214960"/>
                  <a:pt x="1228608" y="215068"/>
                </a:cubicBezTo>
                <a:close/>
                <a:moveTo>
                  <a:pt x="1170122" y="181731"/>
                </a:moveTo>
                <a:cubicBezTo>
                  <a:pt x="1173656" y="181767"/>
                  <a:pt x="1179137" y="184686"/>
                  <a:pt x="1171853" y="187858"/>
                </a:cubicBezTo>
                <a:cubicBezTo>
                  <a:pt x="1167382" y="195787"/>
                  <a:pt x="1172899" y="180433"/>
                  <a:pt x="1167850" y="182776"/>
                </a:cubicBezTo>
                <a:cubicBezTo>
                  <a:pt x="1167995" y="182019"/>
                  <a:pt x="1168932" y="181731"/>
                  <a:pt x="1170122" y="181731"/>
                </a:cubicBezTo>
                <a:close/>
                <a:moveTo>
                  <a:pt x="1183175" y="180397"/>
                </a:moveTo>
                <a:cubicBezTo>
                  <a:pt x="1192983" y="181190"/>
                  <a:pt x="1180038" y="190489"/>
                  <a:pt x="1183175" y="180397"/>
                </a:cubicBezTo>
                <a:close/>
                <a:moveTo>
                  <a:pt x="1127177" y="179280"/>
                </a:moveTo>
                <a:cubicBezTo>
                  <a:pt x="1129701" y="179028"/>
                  <a:pt x="1133307" y="180722"/>
                  <a:pt x="1133739" y="182776"/>
                </a:cubicBezTo>
                <a:cubicBezTo>
                  <a:pt x="1138030" y="182776"/>
                  <a:pt x="1132153" y="181190"/>
                  <a:pt x="1132009" y="180506"/>
                </a:cubicBezTo>
                <a:lnTo>
                  <a:pt x="1134316" y="180253"/>
                </a:lnTo>
                <a:lnTo>
                  <a:pt x="1136588" y="184866"/>
                </a:lnTo>
                <a:cubicBezTo>
                  <a:pt x="1135903" y="188074"/>
                  <a:pt x="1127970" y="187678"/>
                  <a:pt x="1127213" y="187569"/>
                </a:cubicBezTo>
                <a:cubicBezTo>
                  <a:pt x="1123211" y="181767"/>
                  <a:pt x="1124653" y="179532"/>
                  <a:pt x="1127177" y="179280"/>
                </a:cubicBezTo>
                <a:close/>
                <a:moveTo>
                  <a:pt x="1189954" y="173009"/>
                </a:moveTo>
                <a:cubicBezTo>
                  <a:pt x="1191288" y="173009"/>
                  <a:pt x="1192658" y="173910"/>
                  <a:pt x="1190062" y="175676"/>
                </a:cubicBezTo>
                <a:cubicBezTo>
                  <a:pt x="1187358" y="173910"/>
                  <a:pt x="1188656" y="173009"/>
                  <a:pt x="1189954" y="173009"/>
                </a:cubicBezTo>
                <a:close/>
                <a:moveTo>
                  <a:pt x="1247142" y="168540"/>
                </a:moveTo>
                <a:cubicBezTo>
                  <a:pt x="1248585" y="166774"/>
                  <a:pt x="1249522" y="175604"/>
                  <a:pt x="1245736" y="174595"/>
                </a:cubicBezTo>
                <a:cubicBezTo>
                  <a:pt x="1246169" y="170883"/>
                  <a:pt x="1246674" y="169117"/>
                  <a:pt x="1247142" y="168540"/>
                </a:cubicBezTo>
                <a:close/>
                <a:moveTo>
                  <a:pt x="1267263" y="164540"/>
                </a:moveTo>
                <a:lnTo>
                  <a:pt x="1268633" y="165657"/>
                </a:lnTo>
                <a:cubicBezTo>
                  <a:pt x="1268453" y="171099"/>
                  <a:pt x="1246854" y="193300"/>
                  <a:pt x="1248837" y="178199"/>
                </a:cubicBezTo>
                <a:cubicBezTo>
                  <a:pt x="1249738" y="173982"/>
                  <a:pt x="1252226" y="170558"/>
                  <a:pt x="1255544" y="168180"/>
                </a:cubicBezTo>
                <a:close/>
                <a:moveTo>
                  <a:pt x="1178488" y="163026"/>
                </a:moveTo>
                <a:cubicBezTo>
                  <a:pt x="1187791" y="162918"/>
                  <a:pt x="1187033" y="184830"/>
                  <a:pt x="1173548" y="176289"/>
                </a:cubicBezTo>
                <a:cubicBezTo>
                  <a:pt x="1168067" y="171135"/>
                  <a:pt x="1171709" y="166161"/>
                  <a:pt x="1173908" y="164576"/>
                </a:cubicBezTo>
                <a:cubicBezTo>
                  <a:pt x="1175639" y="163531"/>
                  <a:pt x="1177153" y="163062"/>
                  <a:pt x="1178488" y="163026"/>
                </a:cubicBezTo>
                <a:close/>
                <a:moveTo>
                  <a:pt x="1177550" y="155169"/>
                </a:moveTo>
                <a:cubicBezTo>
                  <a:pt x="1177586" y="155097"/>
                  <a:pt x="1177766" y="155277"/>
                  <a:pt x="1178199" y="155962"/>
                </a:cubicBezTo>
                <a:cubicBezTo>
                  <a:pt x="1178704" y="157620"/>
                  <a:pt x="1177442" y="155313"/>
                  <a:pt x="1177550" y="155169"/>
                </a:cubicBezTo>
                <a:close/>
                <a:moveTo>
                  <a:pt x="1298309" y="148754"/>
                </a:moveTo>
                <a:cubicBezTo>
                  <a:pt x="1299679" y="148285"/>
                  <a:pt x="1300544" y="151529"/>
                  <a:pt x="1297011" y="150700"/>
                </a:cubicBezTo>
                <a:cubicBezTo>
                  <a:pt x="1297407" y="149475"/>
                  <a:pt x="1297876" y="148898"/>
                  <a:pt x="1298309" y="148754"/>
                </a:cubicBezTo>
                <a:close/>
                <a:moveTo>
                  <a:pt x="1294847" y="147709"/>
                </a:moveTo>
                <a:cubicBezTo>
                  <a:pt x="1294595" y="148430"/>
                  <a:pt x="1292503" y="150484"/>
                  <a:pt x="1289475" y="151673"/>
                </a:cubicBezTo>
                <a:cubicBezTo>
                  <a:pt x="1293585" y="147601"/>
                  <a:pt x="1295100" y="146988"/>
                  <a:pt x="1294847" y="147709"/>
                </a:cubicBezTo>
                <a:close/>
                <a:moveTo>
                  <a:pt x="1297083" y="146808"/>
                </a:moveTo>
                <a:cubicBezTo>
                  <a:pt x="1298309" y="146664"/>
                  <a:pt x="1299463" y="147421"/>
                  <a:pt x="1296758" y="149583"/>
                </a:cubicBezTo>
                <a:cubicBezTo>
                  <a:pt x="1294451" y="147997"/>
                  <a:pt x="1295821" y="146952"/>
                  <a:pt x="1297083" y="146808"/>
                </a:cubicBezTo>
                <a:close/>
                <a:moveTo>
                  <a:pt x="1172718" y="144357"/>
                </a:moveTo>
                <a:cubicBezTo>
                  <a:pt x="1173584" y="143780"/>
                  <a:pt x="1174954" y="145727"/>
                  <a:pt x="1172250" y="145943"/>
                </a:cubicBezTo>
                <a:cubicBezTo>
                  <a:pt x="1172214" y="145042"/>
                  <a:pt x="1172430" y="144573"/>
                  <a:pt x="1172718" y="144357"/>
                </a:cubicBezTo>
                <a:close/>
                <a:moveTo>
                  <a:pt x="1225039" y="142195"/>
                </a:moveTo>
                <a:cubicBezTo>
                  <a:pt x="1225832" y="141041"/>
                  <a:pt x="1228969" y="144393"/>
                  <a:pt x="1225327" y="145150"/>
                </a:cubicBezTo>
                <a:cubicBezTo>
                  <a:pt x="1224750" y="143492"/>
                  <a:pt x="1224750" y="142591"/>
                  <a:pt x="1225039" y="142195"/>
                </a:cubicBezTo>
                <a:close/>
                <a:moveTo>
                  <a:pt x="1226373" y="131887"/>
                </a:moveTo>
                <a:cubicBezTo>
                  <a:pt x="1226950" y="132356"/>
                  <a:pt x="1227563" y="133725"/>
                  <a:pt x="1228068" y="136500"/>
                </a:cubicBezTo>
                <a:cubicBezTo>
                  <a:pt x="1223380" y="137077"/>
                  <a:pt x="1224678" y="130518"/>
                  <a:pt x="1226373" y="131887"/>
                </a:cubicBezTo>
                <a:close/>
                <a:moveTo>
                  <a:pt x="1205207" y="123093"/>
                </a:moveTo>
                <a:cubicBezTo>
                  <a:pt x="1205928" y="123021"/>
                  <a:pt x="1206974" y="123598"/>
                  <a:pt x="1206180" y="125148"/>
                </a:cubicBezTo>
                <a:cubicBezTo>
                  <a:pt x="1204053" y="123958"/>
                  <a:pt x="1204413" y="123201"/>
                  <a:pt x="1205207" y="123093"/>
                </a:cubicBezTo>
                <a:close/>
                <a:moveTo>
                  <a:pt x="1217935" y="118480"/>
                </a:moveTo>
                <a:cubicBezTo>
                  <a:pt x="1218692" y="118768"/>
                  <a:pt x="1219702" y="119922"/>
                  <a:pt x="1218656" y="121003"/>
                </a:cubicBezTo>
                <a:cubicBezTo>
                  <a:pt x="1216637" y="118696"/>
                  <a:pt x="1217178" y="118156"/>
                  <a:pt x="1217935" y="118480"/>
                </a:cubicBezTo>
                <a:close/>
                <a:moveTo>
                  <a:pt x="1212238" y="117183"/>
                </a:moveTo>
                <a:cubicBezTo>
                  <a:pt x="1212995" y="116750"/>
                  <a:pt x="1214438" y="117075"/>
                  <a:pt x="1214185" y="119417"/>
                </a:cubicBezTo>
                <a:cubicBezTo>
                  <a:pt x="1211337" y="118804"/>
                  <a:pt x="1211445" y="117615"/>
                  <a:pt x="1212238" y="117183"/>
                </a:cubicBezTo>
                <a:close/>
                <a:moveTo>
                  <a:pt x="1176937" y="80710"/>
                </a:moveTo>
                <a:cubicBezTo>
                  <a:pt x="1177911" y="80386"/>
                  <a:pt x="1179533" y="81539"/>
                  <a:pt x="1179028" y="82188"/>
                </a:cubicBezTo>
                <a:lnTo>
                  <a:pt x="1177586" y="82368"/>
                </a:lnTo>
                <a:lnTo>
                  <a:pt x="1176324" y="82512"/>
                </a:lnTo>
                <a:cubicBezTo>
                  <a:pt x="1176144" y="81395"/>
                  <a:pt x="1176468" y="80854"/>
                  <a:pt x="1176937" y="80710"/>
                </a:cubicBezTo>
                <a:close/>
                <a:moveTo>
                  <a:pt x="1254282" y="80530"/>
                </a:moveTo>
                <a:cubicBezTo>
                  <a:pt x="1257852" y="79593"/>
                  <a:pt x="1257383" y="90549"/>
                  <a:pt x="1249558" y="86404"/>
                </a:cubicBezTo>
                <a:cubicBezTo>
                  <a:pt x="1251469" y="82476"/>
                  <a:pt x="1253128" y="80854"/>
                  <a:pt x="1254282" y="80530"/>
                </a:cubicBezTo>
                <a:close/>
                <a:moveTo>
                  <a:pt x="1275340" y="76529"/>
                </a:moveTo>
                <a:cubicBezTo>
                  <a:pt x="1283813" y="74042"/>
                  <a:pt x="1283849" y="93648"/>
                  <a:pt x="1290881" y="82656"/>
                </a:cubicBezTo>
                <a:cubicBezTo>
                  <a:pt x="1293008" y="92819"/>
                  <a:pt x="1286410" y="101505"/>
                  <a:pt x="1279703" y="91414"/>
                </a:cubicBezTo>
                <a:cubicBezTo>
                  <a:pt x="1263801" y="81935"/>
                  <a:pt x="1283669" y="108137"/>
                  <a:pt x="1267659" y="95595"/>
                </a:cubicBezTo>
                <a:cubicBezTo>
                  <a:pt x="1265316" y="90405"/>
                  <a:pt x="1258861" y="78908"/>
                  <a:pt x="1262972" y="77070"/>
                </a:cubicBezTo>
                <a:lnTo>
                  <a:pt x="1271157" y="79088"/>
                </a:lnTo>
                <a:close/>
                <a:moveTo>
                  <a:pt x="1196697" y="76241"/>
                </a:moveTo>
                <a:cubicBezTo>
                  <a:pt x="1200159" y="77971"/>
                  <a:pt x="1200339" y="89360"/>
                  <a:pt x="1194137" y="94549"/>
                </a:cubicBezTo>
                <a:cubicBezTo>
                  <a:pt x="1207082" y="103451"/>
                  <a:pt x="1182093" y="115705"/>
                  <a:pt x="1195291" y="114984"/>
                </a:cubicBezTo>
                <a:cubicBezTo>
                  <a:pt x="1189017" y="113254"/>
                  <a:pt x="1197671" y="125868"/>
                  <a:pt x="1192695" y="130554"/>
                </a:cubicBezTo>
                <a:cubicBezTo>
                  <a:pt x="1202538" y="115164"/>
                  <a:pt x="1193235" y="144429"/>
                  <a:pt x="1193488" y="142519"/>
                </a:cubicBezTo>
                <a:cubicBezTo>
                  <a:pt x="1186745" y="151853"/>
                  <a:pt x="1184365" y="166954"/>
                  <a:pt x="1193740" y="154881"/>
                </a:cubicBezTo>
                <a:cubicBezTo>
                  <a:pt x="1191324" y="139167"/>
                  <a:pt x="1218368" y="147961"/>
                  <a:pt x="1199942" y="134518"/>
                </a:cubicBezTo>
                <a:cubicBezTo>
                  <a:pt x="1206397" y="120498"/>
                  <a:pt x="1217214" y="130193"/>
                  <a:pt x="1219594" y="135996"/>
                </a:cubicBezTo>
                <a:cubicBezTo>
                  <a:pt x="1219630" y="143708"/>
                  <a:pt x="1227707" y="150664"/>
                  <a:pt x="1216349" y="149547"/>
                </a:cubicBezTo>
                <a:cubicBezTo>
                  <a:pt x="1200772" y="166017"/>
                  <a:pt x="1212310" y="151025"/>
                  <a:pt x="1219702" y="153692"/>
                </a:cubicBezTo>
                <a:cubicBezTo>
                  <a:pt x="1208236" y="157980"/>
                  <a:pt x="1232250" y="153692"/>
                  <a:pt x="1224426" y="164143"/>
                </a:cubicBezTo>
                <a:cubicBezTo>
                  <a:pt x="1231457" y="157656"/>
                  <a:pt x="1229870" y="148033"/>
                  <a:pt x="1235928" y="151097"/>
                </a:cubicBezTo>
                <a:cubicBezTo>
                  <a:pt x="1247899" y="129220"/>
                  <a:pt x="1241517" y="156250"/>
                  <a:pt x="1229330" y="162846"/>
                </a:cubicBezTo>
                <a:cubicBezTo>
                  <a:pt x="1227491" y="173009"/>
                  <a:pt x="1244799" y="152214"/>
                  <a:pt x="1239462" y="173802"/>
                </a:cubicBezTo>
                <a:cubicBezTo>
                  <a:pt x="1230628" y="180866"/>
                  <a:pt x="1215664" y="169477"/>
                  <a:pt x="1224245" y="185551"/>
                </a:cubicBezTo>
                <a:cubicBezTo>
                  <a:pt x="1225003" y="180109"/>
                  <a:pt x="1240832" y="183929"/>
                  <a:pt x="1239209" y="192219"/>
                </a:cubicBezTo>
                <a:cubicBezTo>
                  <a:pt x="1229185" y="190417"/>
                  <a:pt x="1221072" y="210960"/>
                  <a:pt x="1233080" y="203103"/>
                </a:cubicBezTo>
                <a:cubicBezTo>
                  <a:pt x="1240724" y="206274"/>
                  <a:pt x="1227022" y="209770"/>
                  <a:pt x="1224462" y="215212"/>
                </a:cubicBezTo>
                <a:cubicBezTo>
                  <a:pt x="1224029" y="206959"/>
                  <a:pt x="1217070" y="201589"/>
                  <a:pt x="1217683" y="215357"/>
                </a:cubicBezTo>
                <a:cubicBezTo>
                  <a:pt x="1209678" y="221051"/>
                  <a:pt x="1229330" y="215537"/>
                  <a:pt x="1215700" y="229556"/>
                </a:cubicBezTo>
                <a:cubicBezTo>
                  <a:pt x="1237659" y="203643"/>
                  <a:pt x="1205207" y="255686"/>
                  <a:pt x="1224209" y="231070"/>
                </a:cubicBezTo>
                <a:cubicBezTo>
                  <a:pt x="1227851" y="230241"/>
                  <a:pt x="1230087" y="249126"/>
                  <a:pt x="1227491" y="253127"/>
                </a:cubicBezTo>
                <a:cubicBezTo>
                  <a:pt x="1222623" y="251973"/>
                  <a:pt x="1215664" y="258893"/>
                  <a:pt x="1217539" y="272264"/>
                </a:cubicBezTo>
                <a:cubicBezTo>
                  <a:pt x="1215952" y="279905"/>
                  <a:pt x="1229618" y="293348"/>
                  <a:pt x="1216998" y="285203"/>
                </a:cubicBezTo>
                <a:cubicBezTo>
                  <a:pt x="1212382" y="297492"/>
                  <a:pt x="1225507" y="313026"/>
                  <a:pt x="1214113" y="306070"/>
                </a:cubicBezTo>
                <a:cubicBezTo>
                  <a:pt x="1203404" y="297384"/>
                  <a:pt x="1211409" y="311476"/>
                  <a:pt x="1209498" y="321207"/>
                </a:cubicBezTo>
                <a:cubicBezTo>
                  <a:pt x="1205603" y="330938"/>
                  <a:pt x="1206144" y="339011"/>
                  <a:pt x="1205820" y="345390"/>
                </a:cubicBezTo>
                <a:cubicBezTo>
                  <a:pt x="1211625" y="353715"/>
                  <a:pt x="1204558" y="348706"/>
                  <a:pt x="1201817" y="347480"/>
                </a:cubicBezTo>
                <a:cubicBezTo>
                  <a:pt x="1200952" y="357536"/>
                  <a:pt x="1200159" y="325171"/>
                  <a:pt x="1192947" y="341209"/>
                </a:cubicBezTo>
                <a:cubicBezTo>
                  <a:pt x="1181769" y="339371"/>
                  <a:pt x="1190170" y="324054"/>
                  <a:pt x="1193488" y="320774"/>
                </a:cubicBezTo>
                <a:cubicBezTo>
                  <a:pt x="1196192" y="320414"/>
                  <a:pt x="1197021" y="319261"/>
                  <a:pt x="1196877" y="317783"/>
                </a:cubicBezTo>
                <a:lnTo>
                  <a:pt x="1194786" y="313242"/>
                </a:lnTo>
                <a:lnTo>
                  <a:pt x="1194642" y="313026"/>
                </a:lnTo>
                <a:cubicBezTo>
                  <a:pt x="1192622" y="309962"/>
                  <a:pt x="1190747" y="307728"/>
                  <a:pt x="1196913" y="310467"/>
                </a:cubicBezTo>
                <a:cubicBezTo>
                  <a:pt x="1193235" y="292231"/>
                  <a:pt x="1208452" y="271579"/>
                  <a:pt x="1207262" y="250207"/>
                </a:cubicBezTo>
                <a:cubicBezTo>
                  <a:pt x="1194642" y="259974"/>
                  <a:pt x="1209173" y="213951"/>
                  <a:pt x="1198680" y="239792"/>
                </a:cubicBezTo>
                <a:cubicBezTo>
                  <a:pt x="1203800" y="223970"/>
                  <a:pt x="1210724" y="209950"/>
                  <a:pt x="1200050" y="230854"/>
                </a:cubicBezTo>
                <a:cubicBezTo>
                  <a:pt x="1190243" y="265669"/>
                  <a:pt x="1211337" y="182920"/>
                  <a:pt x="1195435" y="226349"/>
                </a:cubicBezTo>
                <a:cubicBezTo>
                  <a:pt x="1188440" y="226133"/>
                  <a:pt x="1193920" y="206707"/>
                  <a:pt x="1177442" y="210599"/>
                </a:cubicBezTo>
                <a:cubicBezTo>
                  <a:pt x="1190892" y="214600"/>
                  <a:pt x="1194822" y="240116"/>
                  <a:pt x="1184654" y="229088"/>
                </a:cubicBezTo>
                <a:cubicBezTo>
                  <a:pt x="1186276" y="223898"/>
                  <a:pt x="1178488" y="247649"/>
                  <a:pt x="1176468" y="237593"/>
                </a:cubicBezTo>
                <a:cubicBezTo>
                  <a:pt x="1176360" y="252947"/>
                  <a:pt x="1165939" y="243936"/>
                  <a:pt x="1163992" y="236800"/>
                </a:cubicBezTo>
                <a:cubicBezTo>
                  <a:pt x="1146143" y="233737"/>
                  <a:pt x="1177190" y="223105"/>
                  <a:pt x="1167995" y="223862"/>
                </a:cubicBezTo>
                <a:cubicBezTo>
                  <a:pt x="1160567" y="214852"/>
                  <a:pt x="1165615" y="213374"/>
                  <a:pt x="1157430" y="227070"/>
                </a:cubicBezTo>
                <a:cubicBezTo>
                  <a:pt x="1154437" y="232584"/>
                  <a:pt x="1156997" y="213843"/>
                  <a:pt x="1146829" y="223574"/>
                </a:cubicBezTo>
                <a:cubicBezTo>
                  <a:pt x="1144665" y="232728"/>
                  <a:pt x="1140518" y="217411"/>
                  <a:pt x="1132369" y="216762"/>
                </a:cubicBezTo>
                <a:cubicBezTo>
                  <a:pt x="1129124" y="214960"/>
                  <a:pt x="1135975" y="209914"/>
                  <a:pt x="1131576" y="211176"/>
                </a:cubicBezTo>
                <a:lnTo>
                  <a:pt x="1131540" y="211212"/>
                </a:lnTo>
                <a:cubicBezTo>
                  <a:pt x="1133848" y="204653"/>
                  <a:pt x="1127465" y="193732"/>
                  <a:pt x="1140735" y="191894"/>
                </a:cubicBezTo>
                <a:cubicBezTo>
                  <a:pt x="1154689" y="195210"/>
                  <a:pt x="1148740" y="198021"/>
                  <a:pt x="1159485" y="196832"/>
                </a:cubicBezTo>
                <a:cubicBezTo>
                  <a:pt x="1156672" y="175496"/>
                  <a:pt x="1172646" y="207752"/>
                  <a:pt x="1171420" y="199174"/>
                </a:cubicBezTo>
                <a:cubicBezTo>
                  <a:pt x="1167850" y="194777"/>
                  <a:pt x="1172502" y="193480"/>
                  <a:pt x="1173728" y="194093"/>
                </a:cubicBezTo>
                <a:cubicBezTo>
                  <a:pt x="1169906" y="190633"/>
                  <a:pt x="1181336" y="179352"/>
                  <a:pt x="1185411" y="192975"/>
                </a:cubicBezTo>
                <a:cubicBezTo>
                  <a:pt x="1194209" y="205445"/>
                  <a:pt x="1187538" y="189227"/>
                  <a:pt x="1190243" y="179172"/>
                </a:cubicBezTo>
                <a:cubicBezTo>
                  <a:pt x="1195471" y="184758"/>
                  <a:pt x="1194425" y="173370"/>
                  <a:pt x="1199401" y="172216"/>
                </a:cubicBezTo>
                <a:lnTo>
                  <a:pt x="1200014" y="172288"/>
                </a:lnTo>
                <a:lnTo>
                  <a:pt x="1199329" y="171964"/>
                </a:lnTo>
                <a:cubicBezTo>
                  <a:pt x="1193235" y="168864"/>
                  <a:pt x="1190964" y="166522"/>
                  <a:pt x="1189053" y="162197"/>
                </a:cubicBezTo>
                <a:cubicBezTo>
                  <a:pt x="1173836" y="171712"/>
                  <a:pt x="1192875" y="146123"/>
                  <a:pt x="1175026" y="153728"/>
                </a:cubicBezTo>
                <a:cubicBezTo>
                  <a:pt x="1171781" y="142699"/>
                  <a:pt x="1178992" y="143096"/>
                  <a:pt x="1171745" y="136356"/>
                </a:cubicBezTo>
                <a:cubicBezTo>
                  <a:pt x="1180940" y="136572"/>
                  <a:pt x="1169725" y="128427"/>
                  <a:pt x="1169978" y="130085"/>
                </a:cubicBezTo>
                <a:cubicBezTo>
                  <a:pt x="1161685" y="147637"/>
                  <a:pt x="1169798" y="127022"/>
                  <a:pt x="1157898" y="128824"/>
                </a:cubicBezTo>
                <a:cubicBezTo>
                  <a:pt x="1152490" y="131671"/>
                  <a:pt x="1136913" y="135924"/>
                  <a:pt x="1145891" y="121183"/>
                </a:cubicBezTo>
                <a:cubicBezTo>
                  <a:pt x="1160603" y="129581"/>
                  <a:pt x="1146793" y="106010"/>
                  <a:pt x="1161144" y="105217"/>
                </a:cubicBezTo>
                <a:cubicBezTo>
                  <a:pt x="1157754" y="124066"/>
                  <a:pt x="1198644" y="121688"/>
                  <a:pt x="1171528" y="118084"/>
                </a:cubicBezTo>
                <a:cubicBezTo>
                  <a:pt x="1158908" y="107632"/>
                  <a:pt x="1176973" y="97649"/>
                  <a:pt x="1177875" y="89360"/>
                </a:cubicBezTo>
                <a:lnTo>
                  <a:pt x="1177406" y="87377"/>
                </a:lnTo>
                <a:lnTo>
                  <a:pt x="1177081" y="85936"/>
                </a:lnTo>
                <a:cubicBezTo>
                  <a:pt x="1184149" y="77610"/>
                  <a:pt x="1198608" y="95486"/>
                  <a:pt x="1192226" y="78295"/>
                </a:cubicBezTo>
                <a:cubicBezTo>
                  <a:pt x="1194029" y="76169"/>
                  <a:pt x="1195543" y="75664"/>
                  <a:pt x="1196697" y="76241"/>
                </a:cubicBezTo>
                <a:close/>
                <a:moveTo>
                  <a:pt x="1266974" y="72060"/>
                </a:moveTo>
                <a:cubicBezTo>
                  <a:pt x="1267191" y="71880"/>
                  <a:pt x="1267515" y="71988"/>
                  <a:pt x="1267984" y="72781"/>
                </a:cubicBezTo>
                <a:cubicBezTo>
                  <a:pt x="1266830" y="75953"/>
                  <a:pt x="1266361" y="72637"/>
                  <a:pt x="1266974" y="72060"/>
                </a:cubicBezTo>
                <a:close/>
                <a:moveTo>
                  <a:pt x="1272960" y="66834"/>
                </a:moveTo>
                <a:lnTo>
                  <a:pt x="1272816" y="67483"/>
                </a:lnTo>
                <a:close/>
                <a:moveTo>
                  <a:pt x="1254570" y="62257"/>
                </a:moveTo>
                <a:cubicBezTo>
                  <a:pt x="1255760" y="62762"/>
                  <a:pt x="1257563" y="64564"/>
                  <a:pt x="1256481" y="66114"/>
                </a:cubicBezTo>
                <a:cubicBezTo>
                  <a:pt x="1252876" y="62510"/>
                  <a:pt x="1253416" y="61753"/>
                  <a:pt x="1254570" y="62257"/>
                </a:cubicBezTo>
                <a:close/>
                <a:moveTo>
                  <a:pt x="1266686" y="59662"/>
                </a:moveTo>
                <a:cubicBezTo>
                  <a:pt x="1267948" y="57824"/>
                  <a:pt x="1277251" y="65321"/>
                  <a:pt x="1269030" y="65213"/>
                </a:cubicBezTo>
                <a:cubicBezTo>
                  <a:pt x="1266758" y="61897"/>
                  <a:pt x="1266253" y="60275"/>
                  <a:pt x="1266686" y="59662"/>
                </a:cubicBezTo>
                <a:close/>
                <a:moveTo>
                  <a:pt x="1238236" y="40237"/>
                </a:moveTo>
                <a:cubicBezTo>
                  <a:pt x="1246710" y="47949"/>
                  <a:pt x="1241950" y="38363"/>
                  <a:pt x="1248116" y="42435"/>
                </a:cubicBezTo>
                <a:lnTo>
                  <a:pt x="1248044" y="42435"/>
                </a:lnTo>
                <a:cubicBezTo>
                  <a:pt x="1254606" y="48382"/>
                  <a:pt x="1250604" y="51265"/>
                  <a:pt x="1252082" y="62798"/>
                </a:cubicBezTo>
                <a:cubicBezTo>
                  <a:pt x="1258609" y="79304"/>
                  <a:pt x="1247287" y="74691"/>
                  <a:pt x="1240255" y="64456"/>
                </a:cubicBezTo>
                <a:cubicBezTo>
                  <a:pt x="1256085" y="79268"/>
                  <a:pt x="1240039" y="88567"/>
                  <a:pt x="1240039" y="85936"/>
                </a:cubicBezTo>
                <a:cubicBezTo>
                  <a:pt x="1251433" y="86765"/>
                  <a:pt x="1255111" y="103740"/>
                  <a:pt x="1245123" y="105397"/>
                </a:cubicBezTo>
                <a:cubicBezTo>
                  <a:pt x="1247863" y="109326"/>
                  <a:pt x="1248945" y="124607"/>
                  <a:pt x="1244654" y="124499"/>
                </a:cubicBezTo>
                <a:cubicBezTo>
                  <a:pt x="1236036" y="126914"/>
                  <a:pt x="1229330" y="115957"/>
                  <a:pt x="1233368" y="128355"/>
                </a:cubicBezTo>
                <a:cubicBezTo>
                  <a:pt x="1220243" y="128247"/>
                  <a:pt x="1221613" y="114083"/>
                  <a:pt x="1219594" y="105902"/>
                </a:cubicBezTo>
                <a:cubicBezTo>
                  <a:pt x="1220387" y="98298"/>
                  <a:pt x="1214690" y="90981"/>
                  <a:pt x="1219918" y="75016"/>
                </a:cubicBezTo>
                <a:cubicBezTo>
                  <a:pt x="1220928" y="66654"/>
                  <a:pt x="1223452" y="68420"/>
                  <a:pt x="1225760" y="72601"/>
                </a:cubicBezTo>
                <a:lnTo>
                  <a:pt x="1227779" y="76926"/>
                </a:lnTo>
                <a:lnTo>
                  <a:pt x="1228284" y="60023"/>
                </a:lnTo>
                <a:cubicBezTo>
                  <a:pt x="1229041" y="53932"/>
                  <a:pt x="1229943" y="47985"/>
                  <a:pt x="1229438" y="42832"/>
                </a:cubicBezTo>
                <a:cubicBezTo>
                  <a:pt x="1238885" y="35371"/>
                  <a:pt x="1239678" y="58689"/>
                  <a:pt x="1238236" y="40237"/>
                </a:cubicBezTo>
                <a:close/>
                <a:moveTo>
                  <a:pt x="1286590" y="30109"/>
                </a:moveTo>
                <a:cubicBezTo>
                  <a:pt x="1287563" y="28343"/>
                  <a:pt x="1290232" y="37101"/>
                  <a:pt x="1286482" y="36128"/>
                </a:cubicBezTo>
                <a:lnTo>
                  <a:pt x="1286482" y="36092"/>
                </a:lnTo>
                <a:cubicBezTo>
                  <a:pt x="1286121" y="32452"/>
                  <a:pt x="1286265" y="30686"/>
                  <a:pt x="1286590" y="30109"/>
                </a:cubicBezTo>
                <a:close/>
                <a:moveTo>
                  <a:pt x="1272527" y="448"/>
                </a:moveTo>
                <a:lnTo>
                  <a:pt x="1272491" y="448"/>
                </a:lnTo>
                <a:cubicBezTo>
                  <a:pt x="1273212" y="18072"/>
                  <a:pt x="1272239" y="12990"/>
                  <a:pt x="1279342" y="1061"/>
                </a:cubicBezTo>
                <a:cubicBezTo>
                  <a:pt x="1282587" y="6034"/>
                  <a:pt x="1300040" y="7332"/>
                  <a:pt x="1284967" y="12522"/>
                </a:cubicBezTo>
                <a:cubicBezTo>
                  <a:pt x="1299390" y="23874"/>
                  <a:pt x="1272852" y="16991"/>
                  <a:pt x="1283813" y="26613"/>
                </a:cubicBezTo>
                <a:cubicBezTo>
                  <a:pt x="1286590" y="33533"/>
                  <a:pt x="1267227" y="28992"/>
                  <a:pt x="1283705" y="34290"/>
                </a:cubicBezTo>
                <a:cubicBezTo>
                  <a:pt x="1272960" y="44453"/>
                  <a:pt x="1277972" y="53535"/>
                  <a:pt x="1278621" y="57572"/>
                </a:cubicBezTo>
                <a:cubicBezTo>
                  <a:pt x="1272527" y="54545"/>
                  <a:pt x="1251830" y="65537"/>
                  <a:pt x="1257491" y="52815"/>
                </a:cubicBezTo>
                <a:cubicBezTo>
                  <a:pt x="1252876" y="41822"/>
                  <a:pt x="1260989" y="42795"/>
                  <a:pt x="1260772" y="30686"/>
                </a:cubicBezTo>
                <a:cubicBezTo>
                  <a:pt x="1259727" y="17207"/>
                  <a:pt x="1261962" y="12918"/>
                  <a:pt x="1268561" y="3692"/>
                </a:cubicBezTo>
                <a:cubicBezTo>
                  <a:pt x="1267118" y="1710"/>
                  <a:pt x="1270724" y="-1102"/>
                  <a:pt x="1272527" y="448"/>
                </a:cubicBezTo>
                <a:close/>
              </a:path>
            </a:pathLst>
          </a:custGeom>
          <a:solidFill>
            <a:srgbClr val="BBD642"/>
          </a:solidFill>
          <a:ln w="12700" cap="flat">
            <a:solidFill>
              <a:schemeClr val="accent1">
                <a:lumMod val="20000"/>
                <a:lumOff val="80000"/>
              </a:schemeClr>
            </a:solidFill>
            <a:prstDash val="solid"/>
            <a:miter/>
          </a:ln>
        </p:spPr>
        <p:txBody>
          <a:bodyPr rtlCol="0" anchor="ctr"/>
          <a:lstStyle/>
          <a:p>
            <a:endParaRPr lang="en-US">
              <a:latin typeface="Roboto Condensed Medium" panose="02000000000000000000" pitchFamily="2" charset="0"/>
            </a:endParaRPr>
          </a:p>
        </p:txBody>
      </p:sp>
      <p:grpSp>
        <p:nvGrpSpPr>
          <p:cNvPr id="7" name="Group 6">
            <a:extLst>
              <a:ext uri="{FF2B5EF4-FFF2-40B4-BE49-F238E27FC236}">
                <a16:creationId xmlns:a16="http://schemas.microsoft.com/office/drawing/2014/main" id="{B00D974F-0760-09D5-54D6-A48DEB36B693}"/>
              </a:ext>
            </a:extLst>
          </p:cNvPr>
          <p:cNvGrpSpPr/>
          <p:nvPr/>
        </p:nvGrpSpPr>
        <p:grpSpPr>
          <a:xfrm>
            <a:off x="5902433" y="0"/>
            <a:ext cx="4800663" cy="7559675"/>
            <a:chOff x="5902433" y="0"/>
            <a:chExt cx="4800663" cy="7559675"/>
          </a:xfrm>
          <a:solidFill>
            <a:srgbClr val="BBD642"/>
          </a:solidFill>
        </p:grpSpPr>
        <p:sp>
          <p:nvSpPr>
            <p:cNvPr id="8" name="Freeform 7">
              <a:extLst>
                <a:ext uri="{FF2B5EF4-FFF2-40B4-BE49-F238E27FC236}">
                  <a16:creationId xmlns:a16="http://schemas.microsoft.com/office/drawing/2014/main" id="{88F77CCD-BA77-C901-C5FD-CF9D7B36F20B}"/>
                </a:ext>
              </a:extLst>
            </p:cNvPr>
            <p:cNvSpPr/>
            <p:nvPr/>
          </p:nvSpPr>
          <p:spPr>
            <a:xfrm>
              <a:off x="8764279" y="0"/>
              <a:ext cx="1938816" cy="2599164"/>
            </a:xfrm>
            <a:custGeom>
              <a:avLst/>
              <a:gdLst>
                <a:gd name="connsiteX0" fmla="*/ 447497 w 1938816"/>
                <a:gd name="connsiteY0" fmla="*/ 0 h 2599164"/>
                <a:gd name="connsiteX1" fmla="*/ 1938816 w 1938816"/>
                <a:gd name="connsiteY1" fmla="*/ 0 h 2599164"/>
                <a:gd name="connsiteX2" fmla="*/ 1938816 w 1938816"/>
                <a:gd name="connsiteY2" fmla="*/ 2033322 h 2599164"/>
                <a:gd name="connsiteX3" fmla="*/ 1935356 w 1938816"/>
                <a:gd name="connsiteY3" fmla="*/ 2032805 h 2599164"/>
                <a:gd name="connsiteX4" fmla="*/ 1927780 w 1938816"/>
                <a:gd name="connsiteY4" fmla="*/ 1945090 h 2599164"/>
                <a:gd name="connsiteX5" fmla="*/ 1872674 w 1938816"/>
                <a:gd name="connsiteY5" fmla="*/ 1923472 h 2599164"/>
                <a:gd name="connsiteX6" fmla="*/ 1814122 w 1938816"/>
                <a:gd name="connsiteY6" fmla="*/ 1875553 h 2599164"/>
                <a:gd name="connsiteX7" fmla="*/ 1771552 w 1938816"/>
                <a:gd name="connsiteY7" fmla="*/ 1877483 h 2599164"/>
                <a:gd name="connsiteX8" fmla="*/ 1679663 w 1938816"/>
                <a:gd name="connsiteY8" fmla="*/ 1566557 h 2599164"/>
                <a:gd name="connsiteX9" fmla="*/ 1634059 w 1938816"/>
                <a:gd name="connsiteY9" fmla="*/ 1661845 h 2599164"/>
                <a:gd name="connsiteX10" fmla="*/ 1574820 w 1938816"/>
                <a:gd name="connsiteY10" fmla="*/ 1672031 h 2599164"/>
                <a:gd name="connsiteX11" fmla="*/ 1645495 w 1938816"/>
                <a:gd name="connsiteY11" fmla="*/ 1845946 h 2599164"/>
                <a:gd name="connsiteX12" fmla="*/ 1529632 w 1938816"/>
                <a:gd name="connsiteY12" fmla="*/ 1990258 h 2599164"/>
                <a:gd name="connsiteX13" fmla="*/ 1277381 w 1938816"/>
                <a:gd name="connsiteY13" fmla="*/ 2079074 h 2599164"/>
                <a:gd name="connsiteX14" fmla="*/ 1025543 w 1938816"/>
                <a:gd name="connsiteY14" fmla="*/ 2475511 h 2599164"/>
                <a:gd name="connsiteX15" fmla="*/ 688285 w 1938816"/>
                <a:gd name="connsiteY15" fmla="*/ 2599164 h 2599164"/>
                <a:gd name="connsiteX16" fmla="*/ 521450 w 1938816"/>
                <a:gd name="connsiteY16" fmla="*/ 2518333 h 2599164"/>
                <a:gd name="connsiteX17" fmla="*/ 444440 w 1938816"/>
                <a:gd name="connsiteY17" fmla="*/ 2531690 h 2599164"/>
                <a:gd name="connsiteX18" fmla="*/ 444440 w 1938816"/>
                <a:gd name="connsiteY18" fmla="*/ 2463667 h 2599164"/>
                <a:gd name="connsiteX19" fmla="*/ 220704 w 1938816"/>
                <a:gd name="connsiteY19" fmla="*/ 2276119 h 2599164"/>
                <a:gd name="connsiteX20" fmla="*/ 109387 w 1938816"/>
                <a:gd name="connsiteY20" fmla="*/ 2175463 h 2599164"/>
                <a:gd name="connsiteX21" fmla="*/ 129916 w 1938816"/>
                <a:gd name="connsiteY21" fmla="*/ 2019448 h 2599164"/>
                <a:gd name="connsiteX22" fmla="*/ 279532 w 1938816"/>
                <a:gd name="connsiteY22" fmla="*/ 2076457 h 2599164"/>
                <a:gd name="connsiteX23" fmla="*/ 355165 w 1938816"/>
                <a:gd name="connsiteY23" fmla="*/ 1844433 h 2599164"/>
                <a:gd name="connsiteX24" fmla="*/ 203897 w 1938816"/>
                <a:gd name="connsiteY24" fmla="*/ 1815931 h 2599164"/>
                <a:gd name="connsiteX25" fmla="*/ 96851 w 1938816"/>
                <a:gd name="connsiteY25" fmla="*/ 1837961 h 2599164"/>
                <a:gd name="connsiteX26" fmla="*/ 53594 w 1938816"/>
                <a:gd name="connsiteY26" fmla="*/ 1895382 h 2599164"/>
                <a:gd name="connsiteX27" fmla="*/ 76736 w 1938816"/>
                <a:gd name="connsiteY27" fmla="*/ 1662946 h 2599164"/>
                <a:gd name="connsiteX28" fmla="*/ 129503 w 1938816"/>
                <a:gd name="connsiteY28" fmla="*/ 1681946 h 2599164"/>
                <a:gd name="connsiteX29" fmla="*/ 282973 w 1938816"/>
                <a:gd name="connsiteY29" fmla="*/ 1584319 h 2599164"/>
                <a:gd name="connsiteX30" fmla="*/ 210786 w 1938816"/>
                <a:gd name="connsiteY30" fmla="*/ 1524831 h 2599164"/>
                <a:gd name="connsiteX31" fmla="*/ 350206 w 1938816"/>
                <a:gd name="connsiteY31" fmla="*/ 1368682 h 2599164"/>
                <a:gd name="connsiteX32" fmla="*/ 286419 w 1938816"/>
                <a:gd name="connsiteY32" fmla="*/ 1296941 h 2599164"/>
                <a:gd name="connsiteX33" fmla="*/ 227179 w 1938816"/>
                <a:gd name="connsiteY33" fmla="*/ 1398698 h 2599164"/>
                <a:gd name="connsiteX34" fmla="*/ 167802 w 1938816"/>
                <a:gd name="connsiteY34" fmla="*/ 1323930 h 2599164"/>
                <a:gd name="connsiteX35" fmla="*/ 76736 w 1938816"/>
                <a:gd name="connsiteY35" fmla="*/ 1321313 h 2599164"/>
                <a:gd name="connsiteX36" fmla="*/ 64888 w 1938816"/>
                <a:gd name="connsiteY36" fmla="*/ 1181961 h 2599164"/>
                <a:gd name="connsiteX37" fmla="*/ 134050 w 1938816"/>
                <a:gd name="connsiteY37" fmla="*/ 1192150 h 2599164"/>
                <a:gd name="connsiteX38" fmla="*/ 188326 w 1938816"/>
                <a:gd name="connsiteY38" fmla="*/ 1036965 h 2599164"/>
                <a:gd name="connsiteX39" fmla="*/ 53178 w 1938816"/>
                <a:gd name="connsiteY39" fmla="*/ 1093833 h 2599164"/>
                <a:gd name="connsiteX40" fmla="*/ 0 w 1938816"/>
                <a:gd name="connsiteY40" fmla="*/ 1019473 h 2599164"/>
                <a:gd name="connsiteX41" fmla="*/ 53868 w 1938816"/>
                <a:gd name="connsiteY41" fmla="*/ 976513 h 2599164"/>
                <a:gd name="connsiteX42" fmla="*/ 30310 w 1938816"/>
                <a:gd name="connsiteY42" fmla="*/ 845146 h 2599164"/>
                <a:gd name="connsiteX43" fmla="*/ 250326 w 1938816"/>
                <a:gd name="connsiteY43" fmla="*/ 837573 h 2599164"/>
                <a:gd name="connsiteX44" fmla="*/ 252531 w 1938816"/>
                <a:gd name="connsiteY44" fmla="*/ 821324 h 2599164"/>
                <a:gd name="connsiteX45" fmla="*/ 31823 w 1938816"/>
                <a:gd name="connsiteY45" fmla="*/ 749858 h 2599164"/>
                <a:gd name="connsiteX46" fmla="*/ 36787 w 1938816"/>
                <a:gd name="connsiteY46" fmla="*/ 631439 h 2599164"/>
                <a:gd name="connsiteX47" fmla="*/ 113521 w 1938816"/>
                <a:gd name="connsiteY47" fmla="*/ 612022 h 2599164"/>
                <a:gd name="connsiteX48" fmla="*/ 44087 w 1938816"/>
                <a:gd name="connsiteY48" fmla="*/ 471156 h 2599164"/>
                <a:gd name="connsiteX49" fmla="*/ 118893 w 1938816"/>
                <a:gd name="connsiteY49" fmla="*/ 369120 h 2599164"/>
                <a:gd name="connsiteX50" fmla="*/ 270437 w 1938816"/>
                <a:gd name="connsiteY50" fmla="*/ 392255 h 2599164"/>
                <a:gd name="connsiteX51" fmla="*/ 274984 w 1938816"/>
                <a:gd name="connsiteY51" fmla="*/ 376280 h 2599164"/>
                <a:gd name="connsiteX52" fmla="*/ 97951 w 1938816"/>
                <a:gd name="connsiteY52" fmla="*/ 291594 h 2599164"/>
                <a:gd name="connsiteX53" fmla="*/ 69846 w 1938816"/>
                <a:gd name="connsiteY53" fmla="*/ 184603 h 2599164"/>
                <a:gd name="connsiteX54" fmla="*/ 274571 w 1938816"/>
                <a:gd name="connsiteY54" fmla="*/ 216410 h 2599164"/>
                <a:gd name="connsiteX55" fmla="*/ 351719 w 1938816"/>
                <a:gd name="connsiteY55" fmla="*/ 249047 h 2599164"/>
                <a:gd name="connsiteX56" fmla="*/ 327473 w 1938816"/>
                <a:gd name="connsiteY56" fmla="*/ 166290 h 2599164"/>
                <a:gd name="connsiteX57" fmla="*/ 427630 w 1938816"/>
                <a:gd name="connsiteY57" fmla="*/ 131449 h 2599164"/>
                <a:gd name="connsiteX58" fmla="*/ 474059 w 1938816"/>
                <a:gd name="connsiteY58" fmla="*/ 65768 h 2599164"/>
                <a:gd name="connsiteX59" fmla="*/ 414818 w 1938816"/>
                <a:gd name="connsiteY59" fmla="*/ 8346 h 259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938816" h="2599164">
                  <a:moveTo>
                    <a:pt x="447497" y="0"/>
                  </a:moveTo>
                  <a:lnTo>
                    <a:pt x="1938816" y="0"/>
                  </a:lnTo>
                  <a:lnTo>
                    <a:pt x="1938816" y="2033322"/>
                  </a:lnTo>
                  <a:lnTo>
                    <a:pt x="1935356" y="2032805"/>
                  </a:lnTo>
                  <a:lnTo>
                    <a:pt x="1927780" y="1945090"/>
                  </a:lnTo>
                  <a:lnTo>
                    <a:pt x="1872674" y="1923472"/>
                  </a:lnTo>
                  <a:lnTo>
                    <a:pt x="1814122" y="1875553"/>
                  </a:lnTo>
                  <a:lnTo>
                    <a:pt x="1771552" y="1877483"/>
                  </a:lnTo>
                  <a:lnTo>
                    <a:pt x="1679663" y="1566557"/>
                  </a:lnTo>
                  <a:lnTo>
                    <a:pt x="1634059" y="1661845"/>
                  </a:lnTo>
                  <a:lnTo>
                    <a:pt x="1574820" y="1672031"/>
                  </a:lnTo>
                  <a:lnTo>
                    <a:pt x="1645495" y="1845946"/>
                  </a:lnTo>
                  <a:lnTo>
                    <a:pt x="1529632" y="1990258"/>
                  </a:lnTo>
                  <a:lnTo>
                    <a:pt x="1277381" y="2079074"/>
                  </a:lnTo>
                  <a:lnTo>
                    <a:pt x="1025543" y="2475511"/>
                  </a:lnTo>
                  <a:lnTo>
                    <a:pt x="688285" y="2599164"/>
                  </a:lnTo>
                  <a:lnTo>
                    <a:pt x="521450" y="2518333"/>
                  </a:lnTo>
                  <a:lnTo>
                    <a:pt x="444440" y="2531690"/>
                  </a:lnTo>
                  <a:lnTo>
                    <a:pt x="444440" y="2463667"/>
                  </a:lnTo>
                  <a:lnTo>
                    <a:pt x="220704" y="2276119"/>
                  </a:lnTo>
                  <a:lnTo>
                    <a:pt x="109387" y="2175463"/>
                  </a:lnTo>
                  <a:lnTo>
                    <a:pt x="129916" y="2019448"/>
                  </a:lnTo>
                  <a:lnTo>
                    <a:pt x="279532" y="2076457"/>
                  </a:lnTo>
                  <a:lnTo>
                    <a:pt x="355165" y="1844433"/>
                  </a:lnTo>
                  <a:lnTo>
                    <a:pt x="203897" y="1815931"/>
                  </a:lnTo>
                  <a:lnTo>
                    <a:pt x="96851" y="1837961"/>
                  </a:lnTo>
                  <a:lnTo>
                    <a:pt x="53594" y="1895382"/>
                  </a:lnTo>
                  <a:lnTo>
                    <a:pt x="76736" y="1662946"/>
                  </a:lnTo>
                  <a:lnTo>
                    <a:pt x="129503" y="1681946"/>
                  </a:lnTo>
                  <a:lnTo>
                    <a:pt x="282973" y="1584319"/>
                  </a:lnTo>
                  <a:lnTo>
                    <a:pt x="210786" y="1524831"/>
                  </a:lnTo>
                  <a:lnTo>
                    <a:pt x="350206" y="1368682"/>
                  </a:lnTo>
                  <a:lnTo>
                    <a:pt x="286419" y="1296941"/>
                  </a:lnTo>
                  <a:lnTo>
                    <a:pt x="227179" y="1398698"/>
                  </a:lnTo>
                  <a:lnTo>
                    <a:pt x="167802" y="1323930"/>
                  </a:lnTo>
                  <a:lnTo>
                    <a:pt x="76736" y="1321313"/>
                  </a:lnTo>
                  <a:lnTo>
                    <a:pt x="64888" y="1181961"/>
                  </a:lnTo>
                  <a:lnTo>
                    <a:pt x="134050" y="1192150"/>
                  </a:lnTo>
                  <a:lnTo>
                    <a:pt x="188326" y="1036965"/>
                  </a:lnTo>
                  <a:lnTo>
                    <a:pt x="53178" y="1093833"/>
                  </a:lnTo>
                  <a:lnTo>
                    <a:pt x="0" y="1019473"/>
                  </a:lnTo>
                  <a:lnTo>
                    <a:pt x="53868" y="976513"/>
                  </a:lnTo>
                  <a:lnTo>
                    <a:pt x="30310" y="845146"/>
                  </a:lnTo>
                  <a:lnTo>
                    <a:pt x="250326" y="837573"/>
                  </a:lnTo>
                  <a:lnTo>
                    <a:pt x="252531" y="821324"/>
                  </a:lnTo>
                  <a:lnTo>
                    <a:pt x="31823" y="749858"/>
                  </a:lnTo>
                  <a:lnTo>
                    <a:pt x="36787" y="631439"/>
                  </a:lnTo>
                  <a:lnTo>
                    <a:pt x="113521" y="612022"/>
                  </a:lnTo>
                  <a:lnTo>
                    <a:pt x="44087" y="471156"/>
                  </a:lnTo>
                  <a:lnTo>
                    <a:pt x="118893" y="369120"/>
                  </a:lnTo>
                  <a:lnTo>
                    <a:pt x="270437" y="392255"/>
                  </a:lnTo>
                  <a:lnTo>
                    <a:pt x="274984" y="376280"/>
                  </a:lnTo>
                  <a:lnTo>
                    <a:pt x="97951" y="291594"/>
                  </a:lnTo>
                  <a:lnTo>
                    <a:pt x="69846" y="184603"/>
                  </a:lnTo>
                  <a:lnTo>
                    <a:pt x="274571" y="216410"/>
                  </a:lnTo>
                  <a:lnTo>
                    <a:pt x="351719" y="249047"/>
                  </a:lnTo>
                  <a:lnTo>
                    <a:pt x="327473" y="166290"/>
                  </a:lnTo>
                  <a:lnTo>
                    <a:pt x="427630" y="131449"/>
                  </a:lnTo>
                  <a:lnTo>
                    <a:pt x="474059" y="65768"/>
                  </a:lnTo>
                  <a:lnTo>
                    <a:pt x="414818" y="8346"/>
                  </a:lnTo>
                  <a:close/>
                </a:path>
              </a:pathLst>
            </a:custGeom>
            <a:grpFill/>
            <a:ln w="9231" cap="flat">
              <a:noFill/>
              <a:prstDash val="solid"/>
              <a:miter/>
            </a:ln>
          </p:spPr>
          <p:txBody>
            <a:bodyPr rtlCol="0" anchor="ctr"/>
            <a:lstStyle/>
            <a:p>
              <a:endParaRPr lang="en-US">
                <a:latin typeface="Roboto Condensed Medium" panose="02000000000000000000" pitchFamily="2" charset="0"/>
              </a:endParaRPr>
            </a:p>
          </p:txBody>
        </p:sp>
        <p:sp>
          <p:nvSpPr>
            <p:cNvPr id="12" name="Freeform 11">
              <a:extLst>
                <a:ext uri="{FF2B5EF4-FFF2-40B4-BE49-F238E27FC236}">
                  <a16:creationId xmlns:a16="http://schemas.microsoft.com/office/drawing/2014/main" id="{EFAA5FA6-A8A2-2279-D854-949052655ED9}"/>
                </a:ext>
              </a:extLst>
            </p:cNvPr>
            <p:cNvSpPr/>
            <p:nvPr/>
          </p:nvSpPr>
          <p:spPr>
            <a:xfrm>
              <a:off x="8948061" y="4382096"/>
              <a:ext cx="1755035" cy="3177579"/>
            </a:xfrm>
            <a:custGeom>
              <a:avLst/>
              <a:gdLst>
                <a:gd name="connsiteX0" fmla="*/ 967953 w 1755035"/>
                <a:gd name="connsiteY0" fmla="*/ 0 h 3177579"/>
                <a:gd name="connsiteX1" fmla="*/ 1188245 w 1755035"/>
                <a:gd name="connsiteY1" fmla="*/ 62653 h 3177579"/>
                <a:gd name="connsiteX2" fmla="*/ 1260437 w 1755035"/>
                <a:gd name="connsiteY2" fmla="*/ 41722 h 3177579"/>
                <a:gd name="connsiteX3" fmla="*/ 1343510 w 1755035"/>
                <a:gd name="connsiteY3" fmla="*/ 78214 h 3177579"/>
                <a:gd name="connsiteX4" fmla="*/ 1386493 w 1755035"/>
                <a:gd name="connsiteY4" fmla="*/ 71054 h 3177579"/>
                <a:gd name="connsiteX5" fmla="*/ 1416111 w 1755035"/>
                <a:gd name="connsiteY5" fmla="*/ 114289 h 3177579"/>
                <a:gd name="connsiteX6" fmla="*/ 1365276 w 1755035"/>
                <a:gd name="connsiteY6" fmla="*/ 146513 h 3177579"/>
                <a:gd name="connsiteX7" fmla="*/ 1412668 w 1755035"/>
                <a:gd name="connsiteY7" fmla="*/ 169785 h 3177579"/>
                <a:gd name="connsiteX8" fmla="*/ 1377813 w 1755035"/>
                <a:gd name="connsiteY8" fmla="*/ 215637 h 3177579"/>
                <a:gd name="connsiteX9" fmla="*/ 1405505 w 1755035"/>
                <a:gd name="connsiteY9" fmla="*/ 268791 h 3177579"/>
                <a:gd name="connsiteX10" fmla="*/ 1460886 w 1755035"/>
                <a:gd name="connsiteY10" fmla="*/ 246069 h 3177579"/>
                <a:gd name="connsiteX11" fmla="*/ 1522055 w 1755035"/>
                <a:gd name="connsiteY11" fmla="*/ 266174 h 3177579"/>
                <a:gd name="connsiteX12" fmla="*/ 1654725 w 1755035"/>
                <a:gd name="connsiteY12" fmla="*/ 324970 h 3177579"/>
                <a:gd name="connsiteX13" fmla="*/ 1755035 w 1755035"/>
                <a:gd name="connsiteY13" fmla="*/ 276232 h 3177579"/>
                <a:gd name="connsiteX14" fmla="*/ 1755035 w 1755035"/>
                <a:gd name="connsiteY14" fmla="*/ 393319 h 3177579"/>
                <a:gd name="connsiteX15" fmla="*/ 1692336 w 1755035"/>
                <a:gd name="connsiteY15" fmla="*/ 501227 h 3177579"/>
                <a:gd name="connsiteX16" fmla="*/ 1755035 w 1755035"/>
                <a:gd name="connsiteY16" fmla="*/ 506541 h 3177579"/>
                <a:gd name="connsiteX17" fmla="*/ 1755035 w 1755035"/>
                <a:gd name="connsiteY17" fmla="*/ 3177579 h 3177579"/>
                <a:gd name="connsiteX18" fmla="*/ 132696 w 1755035"/>
                <a:gd name="connsiteY18" fmla="*/ 3177579 h 3177579"/>
                <a:gd name="connsiteX19" fmla="*/ 82799 w 1755035"/>
                <a:gd name="connsiteY19" fmla="*/ 3125090 h 3177579"/>
                <a:gd name="connsiteX20" fmla="*/ 193428 w 1755035"/>
                <a:gd name="connsiteY20" fmla="*/ 2967425 h 3177579"/>
                <a:gd name="connsiteX21" fmla="*/ 119305 w 1755035"/>
                <a:gd name="connsiteY21" fmla="*/ 2933688 h 3177579"/>
                <a:gd name="connsiteX22" fmla="*/ 39540 w 1755035"/>
                <a:gd name="connsiteY22" fmla="*/ 2864976 h 3177579"/>
                <a:gd name="connsiteX23" fmla="*/ 46013 w 1755035"/>
                <a:gd name="connsiteY23" fmla="*/ 2772305 h 3177579"/>
                <a:gd name="connsiteX24" fmla="*/ 72605 w 1755035"/>
                <a:gd name="connsiteY24" fmla="*/ 2696434 h 3177579"/>
                <a:gd name="connsiteX25" fmla="*/ 161463 w 1755035"/>
                <a:gd name="connsiteY25" fmla="*/ 2676604 h 3177579"/>
                <a:gd name="connsiteX26" fmla="*/ 118205 w 1755035"/>
                <a:gd name="connsiteY26" fmla="*/ 2580628 h 3177579"/>
                <a:gd name="connsiteX27" fmla="*/ 67646 w 1755035"/>
                <a:gd name="connsiteY27" fmla="*/ 2559694 h 3177579"/>
                <a:gd name="connsiteX28" fmla="*/ 95060 w 1755035"/>
                <a:gd name="connsiteY28" fmla="*/ 2516047 h 3177579"/>
                <a:gd name="connsiteX29" fmla="*/ 13777 w 1755035"/>
                <a:gd name="connsiteY29" fmla="*/ 2402580 h 3177579"/>
                <a:gd name="connsiteX30" fmla="*/ 52903 w 1755035"/>
                <a:gd name="connsiteY30" fmla="*/ 2305779 h 3177579"/>
                <a:gd name="connsiteX31" fmla="*/ 0 w 1755035"/>
                <a:gd name="connsiteY31" fmla="*/ 2268874 h 3177579"/>
                <a:gd name="connsiteX32" fmla="*/ 104840 w 1755035"/>
                <a:gd name="connsiteY32" fmla="*/ 2047870 h 3177579"/>
                <a:gd name="connsiteX33" fmla="*/ 9920 w 1755035"/>
                <a:gd name="connsiteY33" fmla="*/ 1776874 h 3177579"/>
                <a:gd name="connsiteX34" fmla="*/ 282285 w 1755035"/>
                <a:gd name="connsiteY34" fmla="*/ 1740386 h 3177579"/>
                <a:gd name="connsiteX35" fmla="*/ 282285 w 1755035"/>
                <a:gd name="connsiteY35" fmla="*/ 1667815 h 3177579"/>
                <a:gd name="connsiteX36" fmla="*/ 367701 w 1755035"/>
                <a:gd name="connsiteY36" fmla="*/ 1564266 h 3177579"/>
                <a:gd name="connsiteX37" fmla="*/ 408343 w 1755035"/>
                <a:gd name="connsiteY37" fmla="*/ 1434416 h 3177579"/>
                <a:gd name="connsiteX38" fmla="*/ 282698 w 1755035"/>
                <a:gd name="connsiteY38" fmla="*/ 1391870 h 3177579"/>
                <a:gd name="connsiteX39" fmla="*/ 287246 w 1755035"/>
                <a:gd name="connsiteY39" fmla="*/ 1322328 h 3177579"/>
                <a:gd name="connsiteX40" fmla="*/ 387817 w 1755035"/>
                <a:gd name="connsiteY40" fmla="*/ 1322328 h 3177579"/>
                <a:gd name="connsiteX41" fmla="*/ 460418 w 1755035"/>
                <a:gd name="connsiteY41" fmla="*/ 1099118 h 3177579"/>
                <a:gd name="connsiteX42" fmla="*/ 428871 w 1755035"/>
                <a:gd name="connsiteY42" fmla="*/ 996257 h 3177579"/>
                <a:gd name="connsiteX43" fmla="*/ 491553 w 1755035"/>
                <a:gd name="connsiteY43" fmla="*/ 930159 h 3177579"/>
                <a:gd name="connsiteX44" fmla="*/ 413301 w 1755035"/>
                <a:gd name="connsiteY44" fmla="*/ 861860 h 3177579"/>
                <a:gd name="connsiteX45" fmla="*/ 471855 w 1755035"/>
                <a:gd name="connsiteY45" fmla="*/ 731322 h 3177579"/>
                <a:gd name="connsiteX46" fmla="*/ 741190 w 1755035"/>
                <a:gd name="connsiteY46" fmla="*/ 716864 h 3177579"/>
                <a:gd name="connsiteX47" fmla="*/ 759791 w 1755035"/>
                <a:gd name="connsiteY47" fmla="*/ 861860 h 3177579"/>
                <a:gd name="connsiteX48" fmla="*/ 844789 w 1755035"/>
                <a:gd name="connsiteY48" fmla="*/ 875080 h 3177579"/>
                <a:gd name="connsiteX49" fmla="*/ 861876 w 1755035"/>
                <a:gd name="connsiteY49" fmla="*/ 780204 h 3177579"/>
                <a:gd name="connsiteX50" fmla="*/ 920011 w 1755035"/>
                <a:gd name="connsiteY50" fmla="*/ 785988 h 3177579"/>
                <a:gd name="connsiteX51" fmla="*/ 975117 w 1755035"/>
                <a:gd name="connsiteY51" fmla="*/ 621163 h 3177579"/>
                <a:gd name="connsiteX52" fmla="*/ 1163585 w 1755035"/>
                <a:gd name="connsiteY52" fmla="*/ 651182 h 3177579"/>
                <a:gd name="connsiteX53" fmla="*/ 1228885 w 1755035"/>
                <a:gd name="connsiteY53" fmla="*/ 729671 h 3177579"/>
                <a:gd name="connsiteX54" fmla="*/ 1337859 w 1755035"/>
                <a:gd name="connsiteY54" fmla="*/ 727467 h 3177579"/>
                <a:gd name="connsiteX55" fmla="*/ 1202988 w 1755035"/>
                <a:gd name="connsiteY55" fmla="*/ 563879 h 3177579"/>
                <a:gd name="connsiteX56" fmla="*/ 1061775 w 1755035"/>
                <a:gd name="connsiteY56" fmla="*/ 527804 h 3177579"/>
                <a:gd name="connsiteX57" fmla="*/ 1090568 w 1755035"/>
                <a:gd name="connsiteY57" fmla="*/ 451103 h 3177579"/>
                <a:gd name="connsiteX58" fmla="*/ 1021409 w 1755035"/>
                <a:gd name="connsiteY58" fmla="*/ 411169 h 3177579"/>
                <a:gd name="connsiteX59" fmla="*/ 1078444 w 1755035"/>
                <a:gd name="connsiteY59" fmla="*/ 358432 h 3177579"/>
                <a:gd name="connsiteX60" fmla="*/ 1047998 w 1755035"/>
                <a:gd name="connsiteY60" fmla="*/ 324970 h 3177579"/>
                <a:gd name="connsiteX61" fmla="*/ 987240 w 1755035"/>
                <a:gd name="connsiteY61" fmla="*/ 339844 h 3177579"/>
                <a:gd name="connsiteX62" fmla="*/ 983798 w 1755035"/>
                <a:gd name="connsiteY62" fmla="*/ 316710 h 3177579"/>
                <a:gd name="connsiteX63" fmla="*/ 1089468 w 1755035"/>
                <a:gd name="connsiteY63" fmla="*/ 227756 h 3177579"/>
                <a:gd name="connsiteX64" fmla="*/ 975117 w 1755035"/>
                <a:gd name="connsiteY64" fmla="*/ 92671 h 317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55035" h="3177579">
                  <a:moveTo>
                    <a:pt x="967953" y="0"/>
                  </a:moveTo>
                  <a:lnTo>
                    <a:pt x="1188245" y="62653"/>
                  </a:lnTo>
                  <a:lnTo>
                    <a:pt x="1260437" y="41722"/>
                  </a:lnTo>
                  <a:lnTo>
                    <a:pt x="1343510" y="78214"/>
                  </a:lnTo>
                  <a:lnTo>
                    <a:pt x="1386493" y="71054"/>
                  </a:lnTo>
                  <a:lnTo>
                    <a:pt x="1416111" y="114289"/>
                  </a:lnTo>
                  <a:lnTo>
                    <a:pt x="1365276" y="146513"/>
                  </a:lnTo>
                  <a:lnTo>
                    <a:pt x="1412668" y="169785"/>
                  </a:lnTo>
                  <a:lnTo>
                    <a:pt x="1377813" y="215637"/>
                  </a:lnTo>
                  <a:lnTo>
                    <a:pt x="1405505" y="268791"/>
                  </a:lnTo>
                  <a:lnTo>
                    <a:pt x="1460886" y="246069"/>
                  </a:lnTo>
                  <a:lnTo>
                    <a:pt x="1522055" y="266174"/>
                  </a:lnTo>
                  <a:lnTo>
                    <a:pt x="1654725" y="324970"/>
                  </a:lnTo>
                  <a:lnTo>
                    <a:pt x="1755035" y="276232"/>
                  </a:lnTo>
                  <a:lnTo>
                    <a:pt x="1755035" y="393319"/>
                  </a:lnTo>
                  <a:lnTo>
                    <a:pt x="1692336" y="501227"/>
                  </a:lnTo>
                  <a:lnTo>
                    <a:pt x="1755035" y="506541"/>
                  </a:lnTo>
                  <a:lnTo>
                    <a:pt x="1755035" y="3177579"/>
                  </a:lnTo>
                  <a:lnTo>
                    <a:pt x="132696" y="3177579"/>
                  </a:lnTo>
                  <a:lnTo>
                    <a:pt x="82799" y="3125090"/>
                  </a:lnTo>
                  <a:lnTo>
                    <a:pt x="193428" y="2967425"/>
                  </a:lnTo>
                  <a:lnTo>
                    <a:pt x="119305" y="2933688"/>
                  </a:lnTo>
                  <a:lnTo>
                    <a:pt x="39540" y="2864976"/>
                  </a:lnTo>
                  <a:lnTo>
                    <a:pt x="46013" y="2772305"/>
                  </a:lnTo>
                  <a:lnTo>
                    <a:pt x="72605" y="2696434"/>
                  </a:lnTo>
                  <a:lnTo>
                    <a:pt x="161463" y="2676604"/>
                  </a:lnTo>
                  <a:lnTo>
                    <a:pt x="118205" y="2580628"/>
                  </a:lnTo>
                  <a:lnTo>
                    <a:pt x="67646" y="2559694"/>
                  </a:lnTo>
                  <a:lnTo>
                    <a:pt x="95060" y="2516047"/>
                  </a:lnTo>
                  <a:lnTo>
                    <a:pt x="13777" y="2402580"/>
                  </a:lnTo>
                  <a:lnTo>
                    <a:pt x="52903" y="2305779"/>
                  </a:lnTo>
                  <a:lnTo>
                    <a:pt x="0" y="2268874"/>
                  </a:lnTo>
                  <a:lnTo>
                    <a:pt x="104840" y="2047870"/>
                  </a:lnTo>
                  <a:lnTo>
                    <a:pt x="9920" y="1776874"/>
                  </a:lnTo>
                  <a:lnTo>
                    <a:pt x="282285" y="1740386"/>
                  </a:lnTo>
                  <a:lnTo>
                    <a:pt x="282285" y="1667815"/>
                  </a:lnTo>
                  <a:lnTo>
                    <a:pt x="367701" y="1564266"/>
                  </a:lnTo>
                  <a:lnTo>
                    <a:pt x="408343" y="1434416"/>
                  </a:lnTo>
                  <a:lnTo>
                    <a:pt x="282698" y="1391870"/>
                  </a:lnTo>
                  <a:lnTo>
                    <a:pt x="287246" y="1322328"/>
                  </a:lnTo>
                  <a:lnTo>
                    <a:pt x="387817" y="1322328"/>
                  </a:lnTo>
                  <a:lnTo>
                    <a:pt x="460418" y="1099118"/>
                  </a:lnTo>
                  <a:lnTo>
                    <a:pt x="428871" y="996257"/>
                  </a:lnTo>
                  <a:lnTo>
                    <a:pt x="491553" y="930159"/>
                  </a:lnTo>
                  <a:lnTo>
                    <a:pt x="413301" y="861860"/>
                  </a:lnTo>
                  <a:lnTo>
                    <a:pt x="471855" y="731322"/>
                  </a:lnTo>
                  <a:lnTo>
                    <a:pt x="741190" y="716864"/>
                  </a:lnTo>
                  <a:lnTo>
                    <a:pt x="759791" y="861860"/>
                  </a:lnTo>
                  <a:lnTo>
                    <a:pt x="844789" y="875080"/>
                  </a:lnTo>
                  <a:lnTo>
                    <a:pt x="861876" y="780204"/>
                  </a:lnTo>
                  <a:lnTo>
                    <a:pt x="920011" y="785988"/>
                  </a:lnTo>
                  <a:lnTo>
                    <a:pt x="975117" y="621163"/>
                  </a:lnTo>
                  <a:lnTo>
                    <a:pt x="1163585" y="651182"/>
                  </a:lnTo>
                  <a:lnTo>
                    <a:pt x="1228885" y="729671"/>
                  </a:lnTo>
                  <a:lnTo>
                    <a:pt x="1337859" y="727467"/>
                  </a:lnTo>
                  <a:lnTo>
                    <a:pt x="1202988" y="563879"/>
                  </a:lnTo>
                  <a:lnTo>
                    <a:pt x="1061775" y="527804"/>
                  </a:lnTo>
                  <a:lnTo>
                    <a:pt x="1090568" y="451103"/>
                  </a:lnTo>
                  <a:lnTo>
                    <a:pt x="1021409" y="411169"/>
                  </a:lnTo>
                  <a:lnTo>
                    <a:pt x="1078444" y="358432"/>
                  </a:lnTo>
                  <a:lnTo>
                    <a:pt x="1047998" y="324970"/>
                  </a:lnTo>
                  <a:lnTo>
                    <a:pt x="987240" y="339844"/>
                  </a:lnTo>
                  <a:lnTo>
                    <a:pt x="983798" y="316710"/>
                  </a:lnTo>
                  <a:lnTo>
                    <a:pt x="1089468" y="227756"/>
                  </a:lnTo>
                  <a:lnTo>
                    <a:pt x="975117" y="92671"/>
                  </a:lnTo>
                  <a:close/>
                </a:path>
              </a:pathLst>
            </a:custGeom>
            <a:grpFill/>
            <a:ln w="9231" cap="flat">
              <a:noFill/>
              <a:prstDash val="solid"/>
              <a:miter/>
            </a:ln>
          </p:spPr>
          <p:txBody>
            <a:bodyPr rtlCol="0" anchor="ctr"/>
            <a:lstStyle/>
            <a:p>
              <a:endParaRPr lang="en-US">
                <a:latin typeface="Roboto Condensed Medium" panose="02000000000000000000" pitchFamily="2" charset="0"/>
              </a:endParaRPr>
            </a:p>
          </p:txBody>
        </p:sp>
        <p:sp>
          <p:nvSpPr>
            <p:cNvPr id="62" name="Freeform 61">
              <a:extLst>
                <a:ext uri="{FF2B5EF4-FFF2-40B4-BE49-F238E27FC236}">
                  <a16:creationId xmlns:a16="http://schemas.microsoft.com/office/drawing/2014/main" id="{78DCE1E4-AEB3-1816-70B2-6CF193678D47}"/>
                </a:ext>
              </a:extLst>
            </p:cNvPr>
            <p:cNvSpPr/>
            <p:nvPr/>
          </p:nvSpPr>
          <p:spPr>
            <a:xfrm>
              <a:off x="10620147" y="1941233"/>
              <a:ext cx="82948" cy="381486"/>
            </a:xfrm>
            <a:custGeom>
              <a:avLst/>
              <a:gdLst>
                <a:gd name="connsiteX0" fmla="*/ 17495 w 82948"/>
                <a:gd name="connsiteY0" fmla="*/ 0 h 381486"/>
                <a:gd name="connsiteX1" fmla="*/ 56210 w 82948"/>
                <a:gd name="connsiteY1" fmla="*/ 15558 h 381486"/>
                <a:gd name="connsiteX2" fmla="*/ 63924 w 82948"/>
                <a:gd name="connsiteY2" fmla="*/ 106028 h 381486"/>
                <a:gd name="connsiteX3" fmla="*/ 82948 w 82948"/>
                <a:gd name="connsiteY3" fmla="*/ 108976 h 381486"/>
                <a:gd name="connsiteX4" fmla="*/ 82948 w 82948"/>
                <a:gd name="connsiteY4" fmla="*/ 381486 h 381486"/>
                <a:gd name="connsiteX5" fmla="*/ 75222 w 82948"/>
                <a:gd name="connsiteY5" fmla="*/ 376607 h 381486"/>
                <a:gd name="connsiteX6" fmla="*/ 0 w 82948"/>
                <a:gd name="connsiteY6" fmla="*/ 49708 h 38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48" h="381486">
                  <a:moveTo>
                    <a:pt x="17495" y="0"/>
                  </a:moveTo>
                  <a:lnTo>
                    <a:pt x="56210" y="15558"/>
                  </a:lnTo>
                  <a:lnTo>
                    <a:pt x="63924" y="106028"/>
                  </a:lnTo>
                  <a:lnTo>
                    <a:pt x="82948" y="108976"/>
                  </a:lnTo>
                  <a:lnTo>
                    <a:pt x="82948" y="381486"/>
                  </a:lnTo>
                  <a:lnTo>
                    <a:pt x="75222" y="376607"/>
                  </a:lnTo>
                  <a:lnTo>
                    <a:pt x="0" y="49708"/>
                  </a:lnTo>
                  <a:close/>
                </a:path>
              </a:pathLst>
            </a:custGeom>
            <a:grpFill/>
            <a:ln w="9231" cap="flat">
              <a:noFill/>
              <a:prstDash val="solid"/>
              <a:miter/>
            </a:ln>
          </p:spPr>
          <p:txBody>
            <a:bodyPr rtlCol="0" anchor="ctr"/>
            <a:lstStyle/>
            <a:p>
              <a:endParaRPr lang="en-US">
                <a:latin typeface="Roboto Condensed Medium" panose="02000000000000000000" pitchFamily="2" charset="0"/>
              </a:endParaRPr>
            </a:p>
          </p:txBody>
        </p:sp>
        <p:sp>
          <p:nvSpPr>
            <p:cNvPr id="63" name="Freeform 62">
              <a:extLst>
                <a:ext uri="{FF2B5EF4-FFF2-40B4-BE49-F238E27FC236}">
                  <a16:creationId xmlns:a16="http://schemas.microsoft.com/office/drawing/2014/main" id="{F4292B2D-FF16-63C9-D809-FBD7696B2268}"/>
                </a:ext>
              </a:extLst>
            </p:cNvPr>
            <p:cNvSpPr/>
            <p:nvPr/>
          </p:nvSpPr>
          <p:spPr>
            <a:xfrm>
              <a:off x="5902433" y="6537781"/>
              <a:ext cx="3155304" cy="1021894"/>
            </a:xfrm>
            <a:custGeom>
              <a:avLst/>
              <a:gdLst>
                <a:gd name="connsiteX0" fmla="*/ 1756399 w 3155304"/>
                <a:gd name="connsiteY0" fmla="*/ 0 h 1021894"/>
                <a:gd name="connsiteX1" fmla="*/ 1832446 w 3155304"/>
                <a:gd name="connsiteY1" fmla="*/ 207789 h 1021894"/>
                <a:gd name="connsiteX2" fmla="*/ 1947484 w 3155304"/>
                <a:gd name="connsiteY2" fmla="*/ 207789 h 1021894"/>
                <a:gd name="connsiteX3" fmla="*/ 1985507 w 3155304"/>
                <a:gd name="connsiteY3" fmla="*/ 362287 h 1021894"/>
                <a:gd name="connsiteX4" fmla="*/ 2105226 w 3155304"/>
                <a:gd name="connsiteY4" fmla="*/ 416541 h 1021894"/>
                <a:gd name="connsiteX5" fmla="*/ 2293968 w 3155304"/>
                <a:gd name="connsiteY5" fmla="*/ 482636 h 1021894"/>
                <a:gd name="connsiteX6" fmla="*/ 2339844 w 3155304"/>
                <a:gd name="connsiteY6" fmla="*/ 654212 h 1021894"/>
                <a:gd name="connsiteX7" fmla="*/ 2448543 w 3155304"/>
                <a:gd name="connsiteY7" fmla="*/ 710805 h 1021894"/>
                <a:gd name="connsiteX8" fmla="*/ 2571982 w 3155304"/>
                <a:gd name="connsiteY8" fmla="*/ 598029 h 1021894"/>
                <a:gd name="connsiteX9" fmla="*/ 2593611 w 3155304"/>
                <a:gd name="connsiteY9" fmla="*/ 772631 h 1021894"/>
                <a:gd name="connsiteX10" fmla="*/ 2828783 w 3155304"/>
                <a:gd name="connsiteY10" fmla="*/ 940486 h 1021894"/>
                <a:gd name="connsiteX11" fmla="*/ 2978123 w 3155304"/>
                <a:gd name="connsiteY11" fmla="*/ 978491 h 1021894"/>
                <a:gd name="connsiteX12" fmla="*/ 3114098 w 3155304"/>
                <a:gd name="connsiteY12" fmla="*/ 978491 h 1021894"/>
                <a:gd name="connsiteX13" fmla="*/ 3155304 w 3155304"/>
                <a:gd name="connsiteY13" fmla="*/ 1021894 h 1021894"/>
                <a:gd name="connsiteX14" fmla="*/ 61216 w 3155304"/>
                <a:gd name="connsiteY14" fmla="*/ 1021894 h 1021894"/>
                <a:gd name="connsiteX15" fmla="*/ 59240 w 3155304"/>
                <a:gd name="connsiteY15" fmla="*/ 931813 h 1021894"/>
                <a:gd name="connsiteX16" fmla="*/ 0 w 3155304"/>
                <a:gd name="connsiteY16" fmla="*/ 681198 h 1021894"/>
                <a:gd name="connsiteX17" fmla="*/ 166839 w 3155304"/>
                <a:gd name="connsiteY17" fmla="*/ 709292 h 1021894"/>
                <a:gd name="connsiteX18" fmla="*/ 272780 w 3155304"/>
                <a:gd name="connsiteY18" fmla="*/ 681890 h 1021894"/>
                <a:gd name="connsiteX19" fmla="*/ 257627 w 3155304"/>
                <a:gd name="connsiteY19" fmla="*/ 856630 h 1021894"/>
                <a:gd name="connsiteX20" fmla="*/ 613892 w 3155304"/>
                <a:gd name="connsiteY20" fmla="*/ 948888 h 1021894"/>
                <a:gd name="connsiteX21" fmla="*/ 791200 w 3155304"/>
                <a:gd name="connsiteY21" fmla="*/ 886232 h 1021894"/>
                <a:gd name="connsiteX22" fmla="*/ 791200 w 3155304"/>
                <a:gd name="connsiteY22" fmla="*/ 810223 h 1021894"/>
                <a:gd name="connsiteX23" fmla="*/ 1283169 w 3155304"/>
                <a:gd name="connsiteY23" fmla="*/ 541849 h 1021894"/>
                <a:gd name="connsiteX24" fmla="*/ 1398204 w 3155304"/>
                <a:gd name="connsiteY24" fmla="*/ 108646 h 102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5304" h="1021894">
                  <a:moveTo>
                    <a:pt x="1756399" y="0"/>
                  </a:moveTo>
                  <a:lnTo>
                    <a:pt x="1832446" y="207789"/>
                  </a:lnTo>
                  <a:lnTo>
                    <a:pt x="1947484" y="207789"/>
                  </a:lnTo>
                  <a:lnTo>
                    <a:pt x="1985507" y="362287"/>
                  </a:lnTo>
                  <a:lnTo>
                    <a:pt x="2105226" y="416541"/>
                  </a:lnTo>
                  <a:lnTo>
                    <a:pt x="2293968" y="482636"/>
                  </a:lnTo>
                  <a:lnTo>
                    <a:pt x="2339844" y="654212"/>
                  </a:lnTo>
                  <a:lnTo>
                    <a:pt x="2448543" y="710805"/>
                  </a:lnTo>
                  <a:lnTo>
                    <a:pt x="2571982" y="598029"/>
                  </a:lnTo>
                  <a:lnTo>
                    <a:pt x="2593611" y="772631"/>
                  </a:lnTo>
                  <a:lnTo>
                    <a:pt x="2828783" y="940486"/>
                  </a:lnTo>
                  <a:lnTo>
                    <a:pt x="2978123" y="978491"/>
                  </a:lnTo>
                  <a:lnTo>
                    <a:pt x="3114098" y="978491"/>
                  </a:lnTo>
                  <a:lnTo>
                    <a:pt x="3155304" y="1021894"/>
                  </a:lnTo>
                  <a:lnTo>
                    <a:pt x="61216" y="1021894"/>
                  </a:lnTo>
                  <a:lnTo>
                    <a:pt x="59240" y="931813"/>
                  </a:lnTo>
                  <a:lnTo>
                    <a:pt x="0" y="681198"/>
                  </a:lnTo>
                  <a:lnTo>
                    <a:pt x="166839" y="709292"/>
                  </a:lnTo>
                  <a:lnTo>
                    <a:pt x="272780" y="681890"/>
                  </a:lnTo>
                  <a:lnTo>
                    <a:pt x="257627" y="856630"/>
                  </a:lnTo>
                  <a:lnTo>
                    <a:pt x="613892" y="948888"/>
                  </a:lnTo>
                  <a:lnTo>
                    <a:pt x="791200" y="886232"/>
                  </a:lnTo>
                  <a:lnTo>
                    <a:pt x="791200" y="810223"/>
                  </a:lnTo>
                  <a:lnTo>
                    <a:pt x="1283169" y="541849"/>
                  </a:lnTo>
                  <a:lnTo>
                    <a:pt x="1398204" y="108646"/>
                  </a:lnTo>
                  <a:close/>
                </a:path>
              </a:pathLst>
            </a:custGeom>
            <a:grpFill/>
            <a:ln w="9231" cap="flat">
              <a:noFill/>
              <a:prstDash val="solid"/>
              <a:miter/>
            </a:ln>
          </p:spPr>
          <p:txBody>
            <a:bodyPr rtlCol="0" anchor="ctr"/>
            <a:lstStyle/>
            <a:p>
              <a:endParaRPr lang="en-US">
                <a:latin typeface="Roboto Condensed Medium" panose="02000000000000000000" pitchFamily="2" charset="0"/>
              </a:endParaRPr>
            </a:p>
          </p:txBody>
        </p:sp>
        <p:sp>
          <p:nvSpPr>
            <p:cNvPr id="64" name="Freeform 63">
              <a:extLst>
                <a:ext uri="{FF2B5EF4-FFF2-40B4-BE49-F238E27FC236}">
                  <a16:creationId xmlns:a16="http://schemas.microsoft.com/office/drawing/2014/main" id="{4553D112-D0C4-3877-4582-FF959E9ACB74}"/>
                </a:ext>
              </a:extLst>
            </p:cNvPr>
            <p:cNvSpPr/>
            <p:nvPr/>
          </p:nvSpPr>
          <p:spPr>
            <a:xfrm>
              <a:off x="7674125" y="6389339"/>
              <a:ext cx="1411839" cy="1108341"/>
            </a:xfrm>
            <a:custGeom>
              <a:avLst/>
              <a:gdLst>
                <a:gd name="connsiteX0" fmla="*/ 188981 w 369523"/>
                <a:gd name="connsiteY0" fmla="*/ 0 h 290088"/>
                <a:gd name="connsiteX1" fmla="*/ 238200 w 369523"/>
                <a:gd name="connsiteY1" fmla="*/ 7749 h 290088"/>
                <a:gd name="connsiteX2" fmla="*/ 254715 w 369523"/>
                <a:gd name="connsiteY2" fmla="*/ 23751 h 290088"/>
                <a:gd name="connsiteX3" fmla="*/ 291278 w 369523"/>
                <a:gd name="connsiteY3" fmla="*/ 20399 h 290088"/>
                <a:gd name="connsiteX4" fmla="*/ 308189 w 369523"/>
                <a:gd name="connsiteY4" fmla="*/ 40077 h 290088"/>
                <a:gd name="connsiteX5" fmla="*/ 301013 w 369523"/>
                <a:gd name="connsiteY5" fmla="*/ 98606 h 290088"/>
                <a:gd name="connsiteX6" fmla="*/ 333249 w 369523"/>
                <a:gd name="connsiteY6" fmla="*/ 105742 h 290088"/>
                <a:gd name="connsiteX7" fmla="*/ 353009 w 369523"/>
                <a:gd name="connsiteY7" fmla="*/ 133277 h 290088"/>
                <a:gd name="connsiteX8" fmla="*/ 344680 w 369523"/>
                <a:gd name="connsiteY8" fmla="*/ 146576 h 290088"/>
                <a:gd name="connsiteX9" fmla="*/ 361086 w 369523"/>
                <a:gd name="connsiteY9" fmla="*/ 153460 h 290088"/>
                <a:gd name="connsiteX10" fmla="*/ 369524 w 369523"/>
                <a:gd name="connsiteY10" fmla="*/ 172129 h 290088"/>
                <a:gd name="connsiteX11" fmla="*/ 349151 w 369523"/>
                <a:gd name="connsiteY11" fmla="*/ 176598 h 290088"/>
                <a:gd name="connsiteX12" fmla="*/ 342083 w 369523"/>
                <a:gd name="connsiteY12" fmla="*/ 196780 h 290088"/>
                <a:gd name="connsiteX13" fmla="*/ 325785 w 369523"/>
                <a:gd name="connsiteY13" fmla="*/ 189320 h 290088"/>
                <a:gd name="connsiteX14" fmla="*/ 296650 w 369523"/>
                <a:gd name="connsiteY14" fmla="*/ 245651 h 290088"/>
                <a:gd name="connsiteX15" fmla="*/ 318429 w 369523"/>
                <a:gd name="connsiteY15" fmla="*/ 270987 h 290088"/>
                <a:gd name="connsiteX16" fmla="*/ 314355 w 369523"/>
                <a:gd name="connsiteY16" fmla="*/ 290089 h 290088"/>
                <a:gd name="connsiteX17" fmla="*/ 278549 w 369523"/>
                <a:gd name="connsiteY17" fmla="*/ 280934 h 290088"/>
                <a:gd name="connsiteX18" fmla="*/ 219197 w 369523"/>
                <a:gd name="connsiteY18" fmla="*/ 238695 h 290088"/>
                <a:gd name="connsiteX19" fmla="*/ 212743 w 369523"/>
                <a:gd name="connsiteY19" fmla="*/ 186437 h 290088"/>
                <a:gd name="connsiteX20" fmla="*/ 176468 w 369523"/>
                <a:gd name="connsiteY20" fmla="*/ 219630 h 290088"/>
                <a:gd name="connsiteX21" fmla="*/ 152490 w 369523"/>
                <a:gd name="connsiteY21" fmla="*/ 207088 h 290088"/>
                <a:gd name="connsiteX22" fmla="*/ 140266 w 369523"/>
                <a:gd name="connsiteY22" fmla="*/ 161785 h 290088"/>
                <a:gd name="connsiteX23" fmla="*/ 88883 w 369523"/>
                <a:gd name="connsiteY23" fmla="*/ 143801 h 290088"/>
                <a:gd name="connsiteX24" fmla="*/ 59640 w 369523"/>
                <a:gd name="connsiteY24" fmla="*/ 130574 h 290088"/>
                <a:gd name="connsiteX25" fmla="*/ 49400 w 369523"/>
                <a:gd name="connsiteY25" fmla="*/ 88839 h 290088"/>
                <a:gd name="connsiteX26" fmla="*/ 18967 w 369523"/>
                <a:gd name="connsiteY26" fmla="*/ 88839 h 290088"/>
                <a:gd name="connsiteX27" fmla="*/ 0 w 369523"/>
                <a:gd name="connsiteY27" fmla="*/ 37266 h 290088"/>
                <a:gd name="connsiteX28" fmla="*/ 68402 w 369523"/>
                <a:gd name="connsiteY28" fmla="*/ 2307 h 290088"/>
                <a:gd name="connsiteX29" fmla="*/ 80518 w 369523"/>
                <a:gd name="connsiteY29" fmla="*/ 19282 h 290088"/>
                <a:gd name="connsiteX30" fmla="*/ 131107 w 369523"/>
                <a:gd name="connsiteY30" fmla="*/ 33301 h 290088"/>
                <a:gd name="connsiteX31" fmla="*/ 186889 w 369523"/>
                <a:gd name="connsiteY31" fmla="*/ 24760 h 29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9523" h="290088">
                  <a:moveTo>
                    <a:pt x="188981" y="0"/>
                  </a:moveTo>
                  <a:lnTo>
                    <a:pt x="238200" y="7749"/>
                  </a:lnTo>
                  <a:lnTo>
                    <a:pt x="254715" y="23751"/>
                  </a:lnTo>
                  <a:lnTo>
                    <a:pt x="291278" y="20399"/>
                  </a:lnTo>
                  <a:lnTo>
                    <a:pt x="308189" y="40077"/>
                  </a:lnTo>
                  <a:lnTo>
                    <a:pt x="301013" y="98606"/>
                  </a:lnTo>
                  <a:lnTo>
                    <a:pt x="333249" y="105742"/>
                  </a:lnTo>
                  <a:lnTo>
                    <a:pt x="353009" y="133277"/>
                  </a:lnTo>
                  <a:lnTo>
                    <a:pt x="344680" y="146576"/>
                  </a:lnTo>
                  <a:lnTo>
                    <a:pt x="361086" y="153460"/>
                  </a:lnTo>
                  <a:lnTo>
                    <a:pt x="369524" y="172129"/>
                  </a:lnTo>
                  <a:lnTo>
                    <a:pt x="349151" y="176598"/>
                  </a:lnTo>
                  <a:lnTo>
                    <a:pt x="342083" y="196780"/>
                  </a:lnTo>
                  <a:lnTo>
                    <a:pt x="325785" y="189320"/>
                  </a:lnTo>
                  <a:lnTo>
                    <a:pt x="296650" y="245651"/>
                  </a:lnTo>
                  <a:lnTo>
                    <a:pt x="318429" y="270987"/>
                  </a:lnTo>
                  <a:lnTo>
                    <a:pt x="314355" y="290089"/>
                  </a:lnTo>
                  <a:lnTo>
                    <a:pt x="278549" y="280934"/>
                  </a:lnTo>
                  <a:lnTo>
                    <a:pt x="219197" y="238695"/>
                  </a:lnTo>
                  <a:lnTo>
                    <a:pt x="212743" y="186437"/>
                  </a:lnTo>
                  <a:lnTo>
                    <a:pt x="176468" y="219630"/>
                  </a:lnTo>
                  <a:lnTo>
                    <a:pt x="152490" y="207088"/>
                  </a:lnTo>
                  <a:lnTo>
                    <a:pt x="140266" y="161785"/>
                  </a:lnTo>
                  <a:lnTo>
                    <a:pt x="88883" y="143801"/>
                  </a:lnTo>
                  <a:lnTo>
                    <a:pt x="59640" y="130574"/>
                  </a:lnTo>
                  <a:lnTo>
                    <a:pt x="49400" y="88839"/>
                  </a:lnTo>
                  <a:lnTo>
                    <a:pt x="18967" y="88839"/>
                  </a:lnTo>
                  <a:lnTo>
                    <a:pt x="0" y="37266"/>
                  </a:lnTo>
                  <a:lnTo>
                    <a:pt x="68402" y="2307"/>
                  </a:lnTo>
                  <a:lnTo>
                    <a:pt x="80518" y="19282"/>
                  </a:lnTo>
                  <a:lnTo>
                    <a:pt x="131107" y="33301"/>
                  </a:lnTo>
                  <a:lnTo>
                    <a:pt x="186889" y="24760"/>
                  </a:lnTo>
                  <a:close/>
                </a:path>
              </a:pathLst>
            </a:custGeom>
            <a:grpFill/>
            <a:ln w="9231" cap="flat">
              <a:noFill/>
              <a:prstDash val="solid"/>
              <a:miter/>
            </a:ln>
          </p:spPr>
          <p:txBody>
            <a:bodyPr rtlCol="0" anchor="ctr"/>
            <a:lstStyle/>
            <a:p>
              <a:endParaRPr lang="en-US">
                <a:latin typeface="Roboto Condensed Medium" panose="02000000000000000000" pitchFamily="2" charset="0"/>
              </a:endParaRPr>
            </a:p>
          </p:txBody>
        </p:sp>
        <p:sp>
          <p:nvSpPr>
            <p:cNvPr id="65" name="Freeform 64">
              <a:extLst>
                <a:ext uri="{FF2B5EF4-FFF2-40B4-BE49-F238E27FC236}">
                  <a16:creationId xmlns:a16="http://schemas.microsoft.com/office/drawing/2014/main" id="{CFD44973-5459-601F-D982-1DC5C581BDD1}"/>
                </a:ext>
              </a:extLst>
            </p:cNvPr>
            <p:cNvSpPr/>
            <p:nvPr/>
          </p:nvSpPr>
          <p:spPr>
            <a:xfrm>
              <a:off x="9678919" y="2758341"/>
              <a:ext cx="929517" cy="1669328"/>
            </a:xfrm>
            <a:custGeom>
              <a:avLst/>
              <a:gdLst>
                <a:gd name="connsiteX0" fmla="*/ 207587 w 243284"/>
                <a:gd name="connsiteY0" fmla="*/ 0 h 436916"/>
                <a:gd name="connsiteX1" fmla="*/ 198428 w 243284"/>
                <a:gd name="connsiteY1" fmla="*/ 18777 h 436916"/>
                <a:gd name="connsiteX2" fmla="*/ 207082 w 243284"/>
                <a:gd name="connsiteY2" fmla="*/ 42419 h 436916"/>
                <a:gd name="connsiteX3" fmla="*/ 197454 w 243284"/>
                <a:gd name="connsiteY3" fmla="*/ 97057 h 436916"/>
                <a:gd name="connsiteX4" fmla="*/ 181048 w 243284"/>
                <a:gd name="connsiteY4" fmla="*/ 107220 h 436916"/>
                <a:gd name="connsiteX5" fmla="*/ 186132 w 243284"/>
                <a:gd name="connsiteY5" fmla="*/ 116951 h 436916"/>
                <a:gd name="connsiteX6" fmla="*/ 196156 w 243284"/>
                <a:gd name="connsiteY6" fmla="*/ 170110 h 436916"/>
                <a:gd name="connsiteX7" fmla="*/ 243284 w 243284"/>
                <a:gd name="connsiteY7" fmla="*/ 182220 h 436916"/>
                <a:gd name="connsiteX8" fmla="*/ 229077 w 243284"/>
                <a:gd name="connsiteY8" fmla="*/ 227234 h 436916"/>
                <a:gd name="connsiteX9" fmla="*/ 197635 w 243284"/>
                <a:gd name="connsiteY9" fmla="*/ 216134 h 436916"/>
                <a:gd name="connsiteX10" fmla="*/ 188909 w 243284"/>
                <a:gd name="connsiteY10" fmla="*/ 275744 h 436916"/>
                <a:gd name="connsiteX11" fmla="*/ 155302 w 243284"/>
                <a:gd name="connsiteY11" fmla="*/ 319281 h 436916"/>
                <a:gd name="connsiteX12" fmla="*/ 140699 w 243284"/>
                <a:gd name="connsiteY12" fmla="*/ 341914 h 436916"/>
                <a:gd name="connsiteX13" fmla="*/ 144954 w 243284"/>
                <a:gd name="connsiteY13" fmla="*/ 374819 h 436916"/>
                <a:gd name="connsiteX14" fmla="*/ 131828 w 243284"/>
                <a:gd name="connsiteY14" fmla="*/ 394569 h 436916"/>
                <a:gd name="connsiteX15" fmla="*/ 146757 w 243284"/>
                <a:gd name="connsiteY15" fmla="*/ 416554 h 436916"/>
                <a:gd name="connsiteX16" fmla="*/ 137418 w 243284"/>
                <a:gd name="connsiteY16" fmla="*/ 431763 h 436916"/>
                <a:gd name="connsiteX17" fmla="*/ 119713 w 243284"/>
                <a:gd name="connsiteY17" fmla="*/ 436917 h 436916"/>
                <a:gd name="connsiteX18" fmla="*/ 61659 w 243284"/>
                <a:gd name="connsiteY18" fmla="*/ 420338 h 436916"/>
                <a:gd name="connsiteX19" fmla="*/ 53186 w 243284"/>
                <a:gd name="connsiteY19" fmla="*/ 347681 h 436916"/>
                <a:gd name="connsiteX20" fmla="*/ 0 w 243284"/>
                <a:gd name="connsiteY20" fmla="*/ 328688 h 436916"/>
                <a:gd name="connsiteX21" fmla="*/ 8149 w 243284"/>
                <a:gd name="connsiteY21" fmla="*/ 276826 h 436916"/>
                <a:gd name="connsiteX22" fmla="*/ 9664 w 243284"/>
                <a:gd name="connsiteY22" fmla="*/ 161965 h 436916"/>
                <a:gd name="connsiteX23" fmla="*/ 38582 w 243284"/>
                <a:gd name="connsiteY23" fmla="*/ 97561 h 436916"/>
                <a:gd name="connsiteX24" fmla="*/ 95662 w 243284"/>
                <a:gd name="connsiteY24" fmla="*/ 85343 h 436916"/>
                <a:gd name="connsiteX25" fmla="*/ 128944 w 243284"/>
                <a:gd name="connsiteY25" fmla="*/ 68549 h 436916"/>
                <a:gd name="connsiteX26" fmla="*/ 154293 w 243284"/>
                <a:gd name="connsiteY26" fmla="*/ 27499 h 436916"/>
                <a:gd name="connsiteX27" fmla="*/ 183536 w 243284"/>
                <a:gd name="connsiteY27" fmla="*/ 18092 h 436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3284" h="436916">
                  <a:moveTo>
                    <a:pt x="207587" y="0"/>
                  </a:moveTo>
                  <a:lnTo>
                    <a:pt x="198428" y="18777"/>
                  </a:lnTo>
                  <a:lnTo>
                    <a:pt x="207082" y="42419"/>
                  </a:lnTo>
                  <a:lnTo>
                    <a:pt x="197454" y="97057"/>
                  </a:lnTo>
                  <a:lnTo>
                    <a:pt x="181048" y="107220"/>
                  </a:lnTo>
                  <a:lnTo>
                    <a:pt x="186132" y="116951"/>
                  </a:lnTo>
                  <a:lnTo>
                    <a:pt x="196156" y="170110"/>
                  </a:lnTo>
                  <a:lnTo>
                    <a:pt x="243284" y="182220"/>
                  </a:lnTo>
                  <a:lnTo>
                    <a:pt x="229077" y="227234"/>
                  </a:lnTo>
                  <a:lnTo>
                    <a:pt x="197635" y="216134"/>
                  </a:lnTo>
                  <a:lnTo>
                    <a:pt x="188909" y="275744"/>
                  </a:lnTo>
                  <a:lnTo>
                    <a:pt x="155302" y="319281"/>
                  </a:lnTo>
                  <a:lnTo>
                    <a:pt x="140699" y="341914"/>
                  </a:lnTo>
                  <a:lnTo>
                    <a:pt x="144954" y="374819"/>
                  </a:lnTo>
                  <a:lnTo>
                    <a:pt x="131828" y="394569"/>
                  </a:lnTo>
                  <a:lnTo>
                    <a:pt x="146757" y="416554"/>
                  </a:lnTo>
                  <a:lnTo>
                    <a:pt x="137418" y="431763"/>
                  </a:lnTo>
                  <a:lnTo>
                    <a:pt x="119713" y="436917"/>
                  </a:lnTo>
                  <a:lnTo>
                    <a:pt x="61659" y="420338"/>
                  </a:lnTo>
                  <a:lnTo>
                    <a:pt x="53186" y="347681"/>
                  </a:lnTo>
                  <a:lnTo>
                    <a:pt x="0" y="328688"/>
                  </a:lnTo>
                  <a:lnTo>
                    <a:pt x="8149" y="276826"/>
                  </a:lnTo>
                  <a:lnTo>
                    <a:pt x="9664" y="161965"/>
                  </a:lnTo>
                  <a:lnTo>
                    <a:pt x="38582" y="97561"/>
                  </a:lnTo>
                  <a:lnTo>
                    <a:pt x="95662" y="85343"/>
                  </a:lnTo>
                  <a:lnTo>
                    <a:pt x="128944" y="68549"/>
                  </a:lnTo>
                  <a:lnTo>
                    <a:pt x="154293" y="27499"/>
                  </a:lnTo>
                  <a:lnTo>
                    <a:pt x="183536" y="18092"/>
                  </a:lnTo>
                  <a:close/>
                </a:path>
              </a:pathLst>
            </a:custGeom>
            <a:grpFill/>
            <a:ln w="9231" cap="flat">
              <a:noFill/>
              <a:prstDash val="solid"/>
              <a:miter/>
            </a:ln>
          </p:spPr>
          <p:txBody>
            <a:bodyPr rtlCol="0" anchor="ctr"/>
            <a:lstStyle/>
            <a:p>
              <a:endParaRPr lang="en-US">
                <a:latin typeface="Roboto Condensed Medium" panose="02000000000000000000" pitchFamily="2" charset="0"/>
              </a:endParaRPr>
            </a:p>
          </p:txBody>
        </p:sp>
        <p:sp>
          <p:nvSpPr>
            <p:cNvPr id="66" name="Freeform 65">
              <a:extLst>
                <a:ext uri="{FF2B5EF4-FFF2-40B4-BE49-F238E27FC236}">
                  <a16:creationId xmlns:a16="http://schemas.microsoft.com/office/drawing/2014/main" id="{E274D554-3514-B03C-9306-8EAB6185B0F9}"/>
                </a:ext>
              </a:extLst>
            </p:cNvPr>
            <p:cNvSpPr/>
            <p:nvPr/>
          </p:nvSpPr>
          <p:spPr>
            <a:xfrm>
              <a:off x="10284819" y="3949305"/>
              <a:ext cx="343313" cy="338603"/>
            </a:xfrm>
            <a:custGeom>
              <a:avLst/>
              <a:gdLst>
                <a:gd name="connsiteX0" fmla="*/ 38762 w 89856"/>
                <a:gd name="connsiteY0" fmla="*/ 0 h 88623"/>
                <a:gd name="connsiteX1" fmla="*/ 288 w 89856"/>
                <a:gd name="connsiteY1" fmla="*/ 18489 h 88623"/>
                <a:gd name="connsiteX2" fmla="*/ 288 w 89856"/>
                <a:gd name="connsiteY2" fmla="*/ 19858 h 88623"/>
                <a:gd name="connsiteX3" fmla="*/ 0 w 89856"/>
                <a:gd name="connsiteY3" fmla="*/ 39356 h 88623"/>
                <a:gd name="connsiteX4" fmla="*/ 8149 w 89856"/>
                <a:gd name="connsiteY4" fmla="*/ 65774 h 88623"/>
                <a:gd name="connsiteX5" fmla="*/ 50481 w 89856"/>
                <a:gd name="connsiteY5" fmla="*/ 88623 h 88623"/>
                <a:gd name="connsiteX6" fmla="*/ 76047 w 89856"/>
                <a:gd name="connsiteY6" fmla="*/ 84875 h 88623"/>
                <a:gd name="connsiteX7" fmla="*/ 89857 w 89856"/>
                <a:gd name="connsiteY7" fmla="*/ 53844 h 88623"/>
                <a:gd name="connsiteX8" fmla="*/ 84412 w 89856"/>
                <a:gd name="connsiteY8" fmla="*/ 30310 h 88623"/>
                <a:gd name="connsiteX9" fmla="*/ 70962 w 89856"/>
                <a:gd name="connsiteY9" fmla="*/ 4577 h 8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856" h="88623">
                  <a:moveTo>
                    <a:pt x="38762" y="0"/>
                  </a:moveTo>
                  <a:lnTo>
                    <a:pt x="288" y="18489"/>
                  </a:lnTo>
                  <a:lnTo>
                    <a:pt x="288" y="19858"/>
                  </a:lnTo>
                  <a:lnTo>
                    <a:pt x="0" y="39356"/>
                  </a:lnTo>
                  <a:lnTo>
                    <a:pt x="8149" y="65774"/>
                  </a:lnTo>
                  <a:lnTo>
                    <a:pt x="50481" y="88623"/>
                  </a:lnTo>
                  <a:lnTo>
                    <a:pt x="76047" y="84875"/>
                  </a:lnTo>
                  <a:lnTo>
                    <a:pt x="89857" y="53844"/>
                  </a:lnTo>
                  <a:lnTo>
                    <a:pt x="84412" y="30310"/>
                  </a:lnTo>
                  <a:lnTo>
                    <a:pt x="70962" y="4577"/>
                  </a:lnTo>
                  <a:close/>
                </a:path>
              </a:pathLst>
            </a:custGeom>
            <a:grpFill/>
            <a:ln w="9231" cap="flat">
              <a:noFill/>
              <a:prstDash val="solid"/>
              <a:miter/>
            </a:ln>
          </p:spPr>
          <p:txBody>
            <a:bodyPr rtlCol="0" anchor="ctr"/>
            <a:lstStyle/>
            <a:p>
              <a:endParaRPr lang="en-US">
                <a:latin typeface="Roboto Condensed Medium" panose="02000000000000000000" pitchFamily="2" charset="0"/>
              </a:endParaRPr>
            </a:p>
          </p:txBody>
        </p:sp>
        <p:sp>
          <p:nvSpPr>
            <p:cNvPr id="67" name="Freeform 66">
              <a:extLst>
                <a:ext uri="{FF2B5EF4-FFF2-40B4-BE49-F238E27FC236}">
                  <a16:creationId xmlns:a16="http://schemas.microsoft.com/office/drawing/2014/main" id="{5C2C99EA-1E93-D57F-E121-EE4FBA2A0E3C}"/>
                </a:ext>
              </a:extLst>
            </p:cNvPr>
            <p:cNvSpPr/>
            <p:nvPr/>
          </p:nvSpPr>
          <p:spPr>
            <a:xfrm>
              <a:off x="8036454" y="5236796"/>
              <a:ext cx="1354529" cy="1539478"/>
            </a:xfrm>
            <a:custGeom>
              <a:avLst/>
              <a:gdLst>
                <a:gd name="connsiteX0" fmla="*/ 308008 w 354523"/>
                <a:gd name="connsiteY0" fmla="*/ 0 h 402930"/>
                <a:gd name="connsiteX1" fmla="*/ 346482 w 354523"/>
                <a:gd name="connsiteY1" fmla="*/ 37734 h 402930"/>
                <a:gd name="connsiteX2" fmla="*/ 354523 w 354523"/>
                <a:gd name="connsiteY2" fmla="*/ 63972 h 402930"/>
                <a:gd name="connsiteX3" fmla="*/ 336927 w 354523"/>
                <a:gd name="connsiteY3" fmla="*/ 118032 h 402930"/>
                <a:gd name="connsiteX4" fmla="*/ 309595 w 354523"/>
                <a:gd name="connsiteY4" fmla="*/ 118032 h 402930"/>
                <a:gd name="connsiteX5" fmla="*/ 308008 w 354523"/>
                <a:gd name="connsiteY5" fmla="*/ 143657 h 402930"/>
                <a:gd name="connsiteX6" fmla="*/ 340028 w 354523"/>
                <a:gd name="connsiteY6" fmla="*/ 154505 h 402930"/>
                <a:gd name="connsiteX7" fmla="*/ 330869 w 354523"/>
                <a:gd name="connsiteY7" fmla="*/ 183625 h 402930"/>
                <a:gd name="connsiteX8" fmla="*/ 308117 w 354523"/>
                <a:gd name="connsiteY8" fmla="*/ 211340 h 402930"/>
                <a:gd name="connsiteX9" fmla="*/ 308117 w 354523"/>
                <a:gd name="connsiteY9" fmla="*/ 228027 h 402930"/>
                <a:gd name="connsiteX10" fmla="*/ 235315 w 354523"/>
                <a:gd name="connsiteY10" fmla="*/ 237686 h 402930"/>
                <a:gd name="connsiteX11" fmla="*/ 261277 w 354523"/>
                <a:gd name="connsiteY11" fmla="*/ 312109 h 402930"/>
                <a:gd name="connsiteX12" fmla="*/ 233044 w 354523"/>
                <a:gd name="connsiteY12" fmla="*/ 371540 h 402930"/>
                <a:gd name="connsiteX13" fmla="*/ 247142 w 354523"/>
                <a:gd name="connsiteY13" fmla="*/ 381379 h 402930"/>
                <a:gd name="connsiteX14" fmla="*/ 238308 w 354523"/>
                <a:gd name="connsiteY14" fmla="*/ 402931 h 402930"/>
                <a:gd name="connsiteX15" fmla="*/ 210976 w 354523"/>
                <a:gd name="connsiteY15" fmla="*/ 396876 h 402930"/>
                <a:gd name="connsiteX16" fmla="*/ 217935 w 354523"/>
                <a:gd name="connsiteY16" fmla="*/ 340329 h 402930"/>
                <a:gd name="connsiteX17" fmla="*/ 198248 w 354523"/>
                <a:gd name="connsiteY17" fmla="*/ 317479 h 402930"/>
                <a:gd name="connsiteX18" fmla="*/ 161468 w 354523"/>
                <a:gd name="connsiteY18" fmla="*/ 320867 h 402930"/>
                <a:gd name="connsiteX19" fmla="*/ 145350 w 354523"/>
                <a:gd name="connsiteY19" fmla="*/ 305334 h 402930"/>
                <a:gd name="connsiteX20" fmla="*/ 90181 w 354523"/>
                <a:gd name="connsiteY20" fmla="*/ 296612 h 402930"/>
                <a:gd name="connsiteX21" fmla="*/ 87982 w 354523"/>
                <a:gd name="connsiteY21" fmla="*/ 322633 h 402930"/>
                <a:gd name="connsiteX22" fmla="*/ 79725 w 354523"/>
                <a:gd name="connsiteY22" fmla="*/ 323930 h 402930"/>
                <a:gd name="connsiteX23" fmla="*/ 80049 w 354523"/>
                <a:gd name="connsiteY23" fmla="*/ 315101 h 402930"/>
                <a:gd name="connsiteX24" fmla="*/ 71684 w 354523"/>
                <a:gd name="connsiteY24" fmla="*/ 296612 h 402930"/>
                <a:gd name="connsiteX25" fmla="*/ 52609 w 354523"/>
                <a:gd name="connsiteY25" fmla="*/ 291026 h 402930"/>
                <a:gd name="connsiteX26" fmla="*/ 23077 w 354523"/>
                <a:gd name="connsiteY26" fmla="*/ 293729 h 402930"/>
                <a:gd name="connsiteX27" fmla="*/ 0 w 354523"/>
                <a:gd name="connsiteY27" fmla="*/ 281907 h 402930"/>
                <a:gd name="connsiteX28" fmla="*/ 5084 w 354523"/>
                <a:gd name="connsiteY28" fmla="*/ 270555 h 402930"/>
                <a:gd name="connsiteX29" fmla="*/ 22284 w 354523"/>
                <a:gd name="connsiteY29" fmla="*/ 271852 h 402930"/>
                <a:gd name="connsiteX30" fmla="*/ 33606 w 354523"/>
                <a:gd name="connsiteY30" fmla="*/ 281511 h 402930"/>
                <a:gd name="connsiteX31" fmla="*/ 51599 w 354523"/>
                <a:gd name="connsiteY31" fmla="*/ 285980 h 402930"/>
                <a:gd name="connsiteX32" fmla="*/ 77164 w 354523"/>
                <a:gd name="connsiteY32" fmla="*/ 267275 h 402930"/>
                <a:gd name="connsiteX33" fmla="*/ 100602 w 354523"/>
                <a:gd name="connsiteY33" fmla="*/ 257364 h 402930"/>
                <a:gd name="connsiteX34" fmla="*/ 57477 w 354523"/>
                <a:gd name="connsiteY34" fmla="*/ 229216 h 402930"/>
                <a:gd name="connsiteX35" fmla="*/ 60145 w 354523"/>
                <a:gd name="connsiteY35" fmla="*/ 211160 h 402930"/>
                <a:gd name="connsiteX36" fmla="*/ 86792 w 354523"/>
                <a:gd name="connsiteY36" fmla="*/ 191951 h 402930"/>
                <a:gd name="connsiteX37" fmla="*/ 109076 w 354523"/>
                <a:gd name="connsiteY37" fmla="*/ 147153 h 402930"/>
                <a:gd name="connsiteX38" fmla="*/ 129557 w 354523"/>
                <a:gd name="connsiteY38" fmla="*/ 74712 h 402930"/>
                <a:gd name="connsiteX39" fmla="*/ 150326 w 354523"/>
                <a:gd name="connsiteY39" fmla="*/ 77991 h 402930"/>
                <a:gd name="connsiteX40" fmla="*/ 157574 w 354523"/>
                <a:gd name="connsiteY40" fmla="*/ 96264 h 402930"/>
                <a:gd name="connsiteX41" fmla="*/ 170591 w 354523"/>
                <a:gd name="connsiteY41" fmla="*/ 109310 h 402930"/>
                <a:gd name="connsiteX42" fmla="*/ 144269 w 354523"/>
                <a:gd name="connsiteY42" fmla="*/ 127871 h 402930"/>
                <a:gd name="connsiteX43" fmla="*/ 144845 w 354523"/>
                <a:gd name="connsiteY43" fmla="*/ 171912 h 402930"/>
                <a:gd name="connsiteX44" fmla="*/ 171204 w 354523"/>
                <a:gd name="connsiteY44" fmla="*/ 157388 h 402930"/>
                <a:gd name="connsiteX45" fmla="*/ 199221 w 354523"/>
                <a:gd name="connsiteY45" fmla="*/ 133025 h 402930"/>
                <a:gd name="connsiteX46" fmla="*/ 214366 w 354523"/>
                <a:gd name="connsiteY46" fmla="*/ 120519 h 402930"/>
                <a:gd name="connsiteX47" fmla="*/ 210075 w 354523"/>
                <a:gd name="connsiteY47" fmla="*/ 105418 h 402930"/>
                <a:gd name="connsiteX48" fmla="*/ 211156 w 354523"/>
                <a:gd name="connsiteY48" fmla="*/ 84046 h 402930"/>
                <a:gd name="connsiteX49" fmla="*/ 187719 w 354523"/>
                <a:gd name="connsiteY49" fmla="*/ 79072 h 402930"/>
                <a:gd name="connsiteX50" fmla="*/ 182346 w 354523"/>
                <a:gd name="connsiteY50" fmla="*/ 52763 h 402930"/>
                <a:gd name="connsiteX51" fmla="*/ 237515 w 354523"/>
                <a:gd name="connsiteY51" fmla="*/ 8542 h 402930"/>
                <a:gd name="connsiteX52" fmla="*/ 265965 w 354523"/>
                <a:gd name="connsiteY52" fmla="*/ 10416 h 4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4523" h="402930">
                  <a:moveTo>
                    <a:pt x="308008" y="0"/>
                  </a:moveTo>
                  <a:lnTo>
                    <a:pt x="346482" y="37734"/>
                  </a:lnTo>
                  <a:lnTo>
                    <a:pt x="354523" y="63972"/>
                  </a:lnTo>
                  <a:lnTo>
                    <a:pt x="336927" y="118032"/>
                  </a:lnTo>
                  <a:lnTo>
                    <a:pt x="309595" y="118032"/>
                  </a:lnTo>
                  <a:lnTo>
                    <a:pt x="308008" y="143657"/>
                  </a:lnTo>
                  <a:lnTo>
                    <a:pt x="340028" y="154505"/>
                  </a:lnTo>
                  <a:lnTo>
                    <a:pt x="330869" y="183625"/>
                  </a:lnTo>
                  <a:lnTo>
                    <a:pt x="308117" y="211340"/>
                  </a:lnTo>
                  <a:lnTo>
                    <a:pt x="308117" y="228027"/>
                  </a:lnTo>
                  <a:lnTo>
                    <a:pt x="235315" y="237686"/>
                  </a:lnTo>
                  <a:lnTo>
                    <a:pt x="261277" y="312109"/>
                  </a:lnTo>
                  <a:lnTo>
                    <a:pt x="233044" y="371540"/>
                  </a:lnTo>
                  <a:lnTo>
                    <a:pt x="247142" y="381379"/>
                  </a:lnTo>
                  <a:lnTo>
                    <a:pt x="238308" y="402931"/>
                  </a:lnTo>
                  <a:lnTo>
                    <a:pt x="210976" y="396876"/>
                  </a:lnTo>
                  <a:lnTo>
                    <a:pt x="217935" y="340329"/>
                  </a:lnTo>
                  <a:lnTo>
                    <a:pt x="198248" y="317479"/>
                  </a:lnTo>
                  <a:lnTo>
                    <a:pt x="161468" y="320867"/>
                  </a:lnTo>
                  <a:lnTo>
                    <a:pt x="145350" y="305334"/>
                  </a:lnTo>
                  <a:lnTo>
                    <a:pt x="90181" y="296612"/>
                  </a:lnTo>
                  <a:lnTo>
                    <a:pt x="87982" y="322633"/>
                  </a:lnTo>
                  <a:lnTo>
                    <a:pt x="79725" y="323930"/>
                  </a:lnTo>
                  <a:lnTo>
                    <a:pt x="80049" y="315101"/>
                  </a:lnTo>
                  <a:lnTo>
                    <a:pt x="71684" y="296612"/>
                  </a:lnTo>
                  <a:lnTo>
                    <a:pt x="52609" y="291026"/>
                  </a:lnTo>
                  <a:lnTo>
                    <a:pt x="23077" y="293729"/>
                  </a:lnTo>
                  <a:lnTo>
                    <a:pt x="0" y="281907"/>
                  </a:lnTo>
                  <a:lnTo>
                    <a:pt x="5084" y="270555"/>
                  </a:lnTo>
                  <a:lnTo>
                    <a:pt x="22284" y="271852"/>
                  </a:lnTo>
                  <a:lnTo>
                    <a:pt x="33606" y="281511"/>
                  </a:lnTo>
                  <a:lnTo>
                    <a:pt x="51599" y="285980"/>
                  </a:lnTo>
                  <a:lnTo>
                    <a:pt x="77164" y="267275"/>
                  </a:lnTo>
                  <a:lnTo>
                    <a:pt x="100602" y="257364"/>
                  </a:lnTo>
                  <a:lnTo>
                    <a:pt x="57477" y="229216"/>
                  </a:lnTo>
                  <a:lnTo>
                    <a:pt x="60145" y="211160"/>
                  </a:lnTo>
                  <a:lnTo>
                    <a:pt x="86792" y="191951"/>
                  </a:lnTo>
                  <a:lnTo>
                    <a:pt x="109076" y="147153"/>
                  </a:lnTo>
                  <a:lnTo>
                    <a:pt x="129557" y="74712"/>
                  </a:lnTo>
                  <a:lnTo>
                    <a:pt x="150326" y="77991"/>
                  </a:lnTo>
                  <a:lnTo>
                    <a:pt x="157574" y="96264"/>
                  </a:lnTo>
                  <a:lnTo>
                    <a:pt x="170591" y="109310"/>
                  </a:lnTo>
                  <a:lnTo>
                    <a:pt x="144269" y="127871"/>
                  </a:lnTo>
                  <a:lnTo>
                    <a:pt x="144845" y="171912"/>
                  </a:lnTo>
                  <a:lnTo>
                    <a:pt x="171204" y="157388"/>
                  </a:lnTo>
                  <a:lnTo>
                    <a:pt x="199221" y="133025"/>
                  </a:lnTo>
                  <a:lnTo>
                    <a:pt x="214366" y="120519"/>
                  </a:lnTo>
                  <a:lnTo>
                    <a:pt x="210075" y="105418"/>
                  </a:lnTo>
                  <a:lnTo>
                    <a:pt x="211156" y="84046"/>
                  </a:lnTo>
                  <a:lnTo>
                    <a:pt x="187719" y="79072"/>
                  </a:lnTo>
                  <a:lnTo>
                    <a:pt x="182346" y="52763"/>
                  </a:lnTo>
                  <a:lnTo>
                    <a:pt x="237515" y="8542"/>
                  </a:lnTo>
                  <a:lnTo>
                    <a:pt x="265965" y="10416"/>
                  </a:lnTo>
                  <a:close/>
                </a:path>
              </a:pathLst>
            </a:custGeom>
            <a:grpFill/>
            <a:ln w="9231" cap="flat">
              <a:noFill/>
              <a:prstDash val="solid"/>
              <a:miter/>
            </a:ln>
          </p:spPr>
          <p:txBody>
            <a:bodyPr rtlCol="0" anchor="ctr"/>
            <a:lstStyle/>
            <a:p>
              <a:endParaRPr lang="en-US">
                <a:latin typeface="Roboto Condensed Medium" panose="02000000000000000000" pitchFamily="2" charset="0"/>
              </a:endParaRPr>
            </a:p>
          </p:txBody>
        </p:sp>
        <p:sp>
          <p:nvSpPr>
            <p:cNvPr id="68" name="Freeform 67">
              <a:extLst>
                <a:ext uri="{FF2B5EF4-FFF2-40B4-BE49-F238E27FC236}">
                  <a16:creationId xmlns:a16="http://schemas.microsoft.com/office/drawing/2014/main" id="{2AC882E8-0E6D-FB17-0759-474FE6765CDD}"/>
                </a:ext>
              </a:extLst>
            </p:cNvPr>
            <p:cNvSpPr/>
            <p:nvPr/>
          </p:nvSpPr>
          <p:spPr>
            <a:xfrm>
              <a:off x="7953656" y="6386034"/>
              <a:ext cx="359296" cy="113464"/>
            </a:xfrm>
            <a:custGeom>
              <a:avLst/>
              <a:gdLst>
                <a:gd name="connsiteX0" fmla="*/ 29027 w 94039"/>
                <a:gd name="connsiteY0" fmla="*/ 0 h 29697"/>
                <a:gd name="connsiteX1" fmla="*/ 48606 w 94039"/>
                <a:gd name="connsiteY1" fmla="*/ 8830 h 29697"/>
                <a:gd name="connsiteX2" fmla="*/ 70205 w 94039"/>
                <a:gd name="connsiteY2" fmla="*/ 4541 h 29697"/>
                <a:gd name="connsiteX3" fmla="*/ 94040 w 94039"/>
                <a:gd name="connsiteY3" fmla="*/ 24219 h 29697"/>
                <a:gd name="connsiteX4" fmla="*/ 58162 w 94039"/>
                <a:gd name="connsiteY4" fmla="*/ 29697 h 29697"/>
                <a:gd name="connsiteX5" fmla="*/ 9952 w 94039"/>
                <a:gd name="connsiteY5" fmla="*/ 16398 h 29697"/>
                <a:gd name="connsiteX6" fmla="*/ 0 w 94039"/>
                <a:gd name="connsiteY6" fmla="*/ 2271 h 2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039" h="29697">
                  <a:moveTo>
                    <a:pt x="29027" y="0"/>
                  </a:moveTo>
                  <a:lnTo>
                    <a:pt x="48606" y="8830"/>
                  </a:lnTo>
                  <a:lnTo>
                    <a:pt x="70205" y="4541"/>
                  </a:lnTo>
                  <a:lnTo>
                    <a:pt x="94040" y="24219"/>
                  </a:lnTo>
                  <a:lnTo>
                    <a:pt x="58162" y="29697"/>
                  </a:lnTo>
                  <a:lnTo>
                    <a:pt x="9952" y="16398"/>
                  </a:lnTo>
                  <a:lnTo>
                    <a:pt x="0" y="2271"/>
                  </a:lnTo>
                  <a:close/>
                </a:path>
              </a:pathLst>
            </a:custGeom>
            <a:grpFill/>
            <a:ln w="9231" cap="flat">
              <a:noFill/>
              <a:prstDash val="solid"/>
              <a:miter/>
            </a:ln>
          </p:spPr>
          <p:txBody>
            <a:bodyPr rtlCol="0" anchor="ctr"/>
            <a:lstStyle/>
            <a:p>
              <a:endParaRPr lang="en-US">
                <a:latin typeface="Roboto Condensed Medium" panose="02000000000000000000" pitchFamily="2" charset="0"/>
              </a:endParaRPr>
            </a:p>
          </p:txBody>
        </p:sp>
        <p:sp>
          <p:nvSpPr>
            <p:cNvPr id="69" name="Freeform 68">
              <a:extLst>
                <a:ext uri="{FF2B5EF4-FFF2-40B4-BE49-F238E27FC236}">
                  <a16:creationId xmlns:a16="http://schemas.microsoft.com/office/drawing/2014/main" id="{F80360BA-3E3B-6862-D250-D9C7C0F0DAB5}"/>
                </a:ext>
              </a:extLst>
            </p:cNvPr>
            <p:cNvSpPr/>
            <p:nvPr/>
          </p:nvSpPr>
          <p:spPr>
            <a:xfrm>
              <a:off x="8827375" y="7134706"/>
              <a:ext cx="289033" cy="364763"/>
            </a:xfrm>
            <a:custGeom>
              <a:avLst/>
              <a:gdLst>
                <a:gd name="connsiteX0" fmla="*/ 25818 w 75649"/>
                <a:gd name="connsiteY0" fmla="*/ 0 h 95470"/>
                <a:gd name="connsiteX1" fmla="*/ 39267 w 75649"/>
                <a:gd name="connsiteY1" fmla="*/ 5947 h 95470"/>
                <a:gd name="connsiteX2" fmla="*/ 37464 w 75649"/>
                <a:gd name="connsiteY2" fmla="*/ 31283 h 95470"/>
                <a:gd name="connsiteX3" fmla="*/ 60433 w 75649"/>
                <a:gd name="connsiteY3" fmla="*/ 51069 h 95470"/>
                <a:gd name="connsiteX4" fmla="*/ 75650 w 75649"/>
                <a:gd name="connsiteY4" fmla="*/ 58025 h 95470"/>
                <a:gd name="connsiteX5" fmla="*/ 49291 w 75649"/>
                <a:gd name="connsiteY5" fmla="*/ 95471 h 95470"/>
                <a:gd name="connsiteX6" fmla="*/ 16767 w 75649"/>
                <a:gd name="connsiteY6" fmla="*/ 95471 h 95470"/>
                <a:gd name="connsiteX7" fmla="*/ 21274 w 75649"/>
                <a:gd name="connsiteY7" fmla="*/ 74712 h 95470"/>
                <a:gd name="connsiteX8" fmla="*/ 0 w 75649"/>
                <a:gd name="connsiteY8" fmla="*/ 49988 h 9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49" h="95470">
                  <a:moveTo>
                    <a:pt x="25818" y="0"/>
                  </a:moveTo>
                  <a:lnTo>
                    <a:pt x="39267" y="5947"/>
                  </a:lnTo>
                  <a:lnTo>
                    <a:pt x="37464" y="31283"/>
                  </a:lnTo>
                  <a:lnTo>
                    <a:pt x="60433" y="51069"/>
                  </a:lnTo>
                  <a:lnTo>
                    <a:pt x="75650" y="58025"/>
                  </a:lnTo>
                  <a:lnTo>
                    <a:pt x="49291" y="95471"/>
                  </a:lnTo>
                  <a:lnTo>
                    <a:pt x="16767" y="95471"/>
                  </a:lnTo>
                  <a:lnTo>
                    <a:pt x="21274" y="74712"/>
                  </a:lnTo>
                  <a:lnTo>
                    <a:pt x="0" y="49988"/>
                  </a:lnTo>
                  <a:close/>
                </a:path>
              </a:pathLst>
            </a:custGeom>
            <a:grpFill/>
            <a:ln w="9231" cap="flat">
              <a:noFill/>
              <a:prstDash val="solid"/>
              <a:miter/>
            </a:ln>
          </p:spPr>
          <p:txBody>
            <a:bodyPr rtlCol="0" anchor="ctr"/>
            <a:lstStyle/>
            <a:p>
              <a:endParaRPr lang="en-US">
                <a:latin typeface="Roboto Condensed Medium" panose="02000000000000000000" pitchFamily="2" charset="0"/>
              </a:endParaRPr>
            </a:p>
          </p:txBody>
        </p:sp>
      </p:grpSp>
      <p:grpSp>
        <p:nvGrpSpPr>
          <p:cNvPr id="70" name="Group 69">
            <a:extLst>
              <a:ext uri="{FF2B5EF4-FFF2-40B4-BE49-F238E27FC236}">
                <a16:creationId xmlns:a16="http://schemas.microsoft.com/office/drawing/2014/main" id="{3A1A363D-7537-802F-77C9-6B55D6C01117}"/>
              </a:ext>
            </a:extLst>
          </p:cNvPr>
          <p:cNvGrpSpPr/>
          <p:nvPr/>
        </p:nvGrpSpPr>
        <p:grpSpPr>
          <a:xfrm>
            <a:off x="358098" y="348791"/>
            <a:ext cx="9975600" cy="769441"/>
            <a:chOff x="358098" y="348791"/>
            <a:chExt cx="9972822" cy="769441"/>
          </a:xfrm>
        </p:grpSpPr>
        <p:sp>
          <p:nvSpPr>
            <p:cNvPr id="71" name="Rectangle 70">
              <a:extLst>
                <a:ext uri="{FF2B5EF4-FFF2-40B4-BE49-F238E27FC236}">
                  <a16:creationId xmlns:a16="http://schemas.microsoft.com/office/drawing/2014/main" id="{1A9A3DCB-DBC5-18AC-CD1C-E8CC3E84163F}"/>
                </a:ext>
              </a:extLst>
            </p:cNvPr>
            <p:cNvSpPr/>
            <p:nvPr/>
          </p:nvSpPr>
          <p:spPr>
            <a:xfrm>
              <a:off x="358098" y="417061"/>
              <a:ext cx="9972822" cy="684000"/>
            </a:xfrm>
            <a:prstGeom prst="rect">
              <a:avLst/>
            </a:prstGeom>
            <a:solidFill>
              <a:srgbClr val="FFFFFF"/>
            </a:solidFill>
            <a:ln>
              <a:noFill/>
            </a:ln>
            <a:effectLst>
              <a:outerShdw blurRad="354125"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Medium" panose="02000000000000000000" pitchFamily="2" charset="0"/>
              </a:endParaRPr>
            </a:p>
          </p:txBody>
        </p:sp>
        <p:sp>
          <p:nvSpPr>
            <p:cNvPr id="72" name="TextBox 71">
              <a:extLst>
                <a:ext uri="{FF2B5EF4-FFF2-40B4-BE49-F238E27FC236}">
                  <a16:creationId xmlns:a16="http://schemas.microsoft.com/office/drawing/2014/main" id="{B74486E6-FE78-FB71-4C2E-11B4B0B83A71}"/>
                </a:ext>
              </a:extLst>
            </p:cNvPr>
            <p:cNvSpPr txBox="1"/>
            <p:nvPr/>
          </p:nvSpPr>
          <p:spPr>
            <a:xfrm>
              <a:off x="527686" y="348791"/>
              <a:ext cx="9754915" cy="769441"/>
            </a:xfrm>
            <a:prstGeom prst="rect">
              <a:avLst/>
            </a:prstGeom>
            <a:noFill/>
          </p:spPr>
          <p:txBody>
            <a:bodyPr wrap="none" lIns="0" rIns="0" rtlCol="0">
              <a:spAutoFit/>
            </a:bodyPr>
            <a:lstStyle/>
            <a:p>
              <a:r>
                <a:rPr lang="en-GB" sz="4350" spc="-20">
                  <a:latin typeface="Londrina Solid" pitchFamily="2" charset="77"/>
                </a:rPr>
                <a:t>This week’s story looks at events related to …</a:t>
              </a:r>
              <a:endParaRPr lang="en-US" sz="4350" spc="-20">
                <a:solidFill>
                  <a:srgbClr val="323232"/>
                </a:solidFill>
                <a:latin typeface="Londrina Solid" pitchFamily="2" charset="77"/>
                <a:sym typeface="LondrinaSolid-Regular"/>
                <a:rtl val="0"/>
              </a:endParaRPr>
            </a:p>
          </p:txBody>
        </p:sp>
      </p:grpSp>
      <p:sp>
        <p:nvSpPr>
          <p:cNvPr id="74" name="Freeform 73">
            <a:extLst>
              <a:ext uri="{FF2B5EF4-FFF2-40B4-BE49-F238E27FC236}">
                <a16:creationId xmlns:a16="http://schemas.microsoft.com/office/drawing/2014/main" id="{C1204506-C7B4-DFDD-E6E7-C81A6813F345}"/>
              </a:ext>
            </a:extLst>
          </p:cNvPr>
          <p:cNvSpPr/>
          <p:nvPr/>
        </p:nvSpPr>
        <p:spPr>
          <a:xfrm rot="639386">
            <a:off x="3122991" y="3486106"/>
            <a:ext cx="1651048" cy="2315318"/>
          </a:xfrm>
          <a:custGeom>
            <a:avLst/>
            <a:gdLst>
              <a:gd name="connsiteX0" fmla="*/ 1167129 w 1546106"/>
              <a:gd name="connsiteY0" fmla="*/ 583 h 2168155"/>
              <a:gd name="connsiteX1" fmla="*/ 1179750 w 1546106"/>
              <a:gd name="connsiteY1" fmla="*/ 5196 h 2168155"/>
              <a:gd name="connsiteX2" fmla="*/ 1198897 w 1546106"/>
              <a:gd name="connsiteY2" fmla="*/ 24658 h 2168155"/>
              <a:gd name="connsiteX3" fmla="*/ 1220892 w 1546106"/>
              <a:gd name="connsiteY3" fmla="*/ 50210 h 2168155"/>
              <a:gd name="connsiteX4" fmla="*/ 1231854 w 1546106"/>
              <a:gd name="connsiteY4" fmla="*/ 57923 h 2168155"/>
              <a:gd name="connsiteX5" fmla="*/ 1245267 w 1546106"/>
              <a:gd name="connsiteY5" fmla="*/ 58067 h 2168155"/>
              <a:gd name="connsiteX6" fmla="*/ 1256734 w 1546106"/>
              <a:gd name="connsiteY6" fmla="*/ 55652 h 2168155"/>
              <a:gd name="connsiteX7" fmla="*/ 1273681 w 1546106"/>
              <a:gd name="connsiteY7" fmla="*/ 60590 h 2168155"/>
              <a:gd name="connsiteX8" fmla="*/ 1278477 w 1546106"/>
              <a:gd name="connsiteY8" fmla="*/ 65816 h 2168155"/>
              <a:gd name="connsiteX9" fmla="*/ 1279955 w 1546106"/>
              <a:gd name="connsiteY9" fmla="*/ 72771 h 2168155"/>
              <a:gd name="connsiteX10" fmla="*/ 1277684 w 1546106"/>
              <a:gd name="connsiteY10" fmla="*/ 79511 h 2168155"/>
              <a:gd name="connsiteX11" fmla="*/ 1272311 w 1546106"/>
              <a:gd name="connsiteY11" fmla="*/ 84124 h 2168155"/>
              <a:gd name="connsiteX12" fmla="*/ 1257058 w 1546106"/>
              <a:gd name="connsiteY12" fmla="*/ 91080 h 2168155"/>
              <a:gd name="connsiteX13" fmla="*/ 1210796 w 1546106"/>
              <a:gd name="connsiteY13" fmla="*/ 121138 h 2168155"/>
              <a:gd name="connsiteX14" fmla="*/ 1191216 w 1546106"/>
              <a:gd name="connsiteY14" fmla="*/ 145321 h 2168155"/>
              <a:gd name="connsiteX15" fmla="*/ 1188223 w 1546106"/>
              <a:gd name="connsiteY15" fmla="*/ 149537 h 2168155"/>
              <a:gd name="connsiteX16" fmla="*/ 1186925 w 1546106"/>
              <a:gd name="connsiteY16" fmla="*/ 154547 h 2168155"/>
              <a:gd name="connsiteX17" fmla="*/ 1187502 w 1546106"/>
              <a:gd name="connsiteY17" fmla="*/ 159701 h 2168155"/>
              <a:gd name="connsiteX18" fmla="*/ 1189846 w 1546106"/>
              <a:gd name="connsiteY18" fmla="*/ 164314 h 2168155"/>
              <a:gd name="connsiteX19" fmla="*/ 1193127 w 1546106"/>
              <a:gd name="connsiteY19" fmla="*/ 168422 h 2168155"/>
              <a:gd name="connsiteX20" fmla="*/ 1197634 w 1546106"/>
              <a:gd name="connsiteY20" fmla="*/ 171053 h 2168155"/>
              <a:gd name="connsiteX21" fmla="*/ 1202827 w 1546106"/>
              <a:gd name="connsiteY21" fmla="*/ 171882 h 2168155"/>
              <a:gd name="connsiteX22" fmla="*/ 1207947 w 1546106"/>
              <a:gd name="connsiteY22" fmla="*/ 170837 h 2168155"/>
              <a:gd name="connsiteX23" fmla="*/ 1238236 w 1546106"/>
              <a:gd name="connsiteY23" fmla="*/ 170837 h 2168155"/>
              <a:gd name="connsiteX24" fmla="*/ 1245258 w 1546106"/>
              <a:gd name="connsiteY24" fmla="*/ 170550 h 2168155"/>
              <a:gd name="connsiteX25" fmla="*/ 1247793 w 1546106"/>
              <a:gd name="connsiteY25" fmla="*/ 202240 h 2168155"/>
              <a:gd name="connsiteX26" fmla="*/ 1505019 w 1546106"/>
              <a:gd name="connsiteY26" fmla="*/ 716691 h 2168155"/>
              <a:gd name="connsiteX27" fmla="*/ 1503047 w 1546106"/>
              <a:gd name="connsiteY27" fmla="*/ 716776 h 2168155"/>
              <a:gd name="connsiteX28" fmla="*/ 1496376 w 1546106"/>
              <a:gd name="connsiteY28" fmla="*/ 721858 h 2168155"/>
              <a:gd name="connsiteX29" fmla="*/ 1496376 w 1546106"/>
              <a:gd name="connsiteY29" fmla="*/ 735120 h 2168155"/>
              <a:gd name="connsiteX30" fmla="*/ 1515956 w 1546106"/>
              <a:gd name="connsiteY30" fmla="*/ 753609 h 2168155"/>
              <a:gd name="connsiteX31" fmla="*/ 1523456 w 1546106"/>
              <a:gd name="connsiteY31" fmla="*/ 760565 h 2168155"/>
              <a:gd name="connsiteX32" fmla="*/ 1525727 w 1546106"/>
              <a:gd name="connsiteY32" fmla="*/ 770548 h 2168155"/>
              <a:gd name="connsiteX33" fmla="*/ 1524177 w 1546106"/>
              <a:gd name="connsiteY33" fmla="*/ 776855 h 2168155"/>
              <a:gd name="connsiteX34" fmla="*/ 1519201 w 1546106"/>
              <a:gd name="connsiteY34" fmla="*/ 781036 h 2168155"/>
              <a:gd name="connsiteX35" fmla="*/ 1493744 w 1546106"/>
              <a:gd name="connsiteY35" fmla="*/ 784207 h 2168155"/>
              <a:gd name="connsiteX36" fmla="*/ 1479681 w 1546106"/>
              <a:gd name="connsiteY36" fmla="*/ 773683 h 2168155"/>
              <a:gd name="connsiteX37" fmla="*/ 1478816 w 1546106"/>
              <a:gd name="connsiteY37" fmla="*/ 772746 h 2168155"/>
              <a:gd name="connsiteX38" fmla="*/ 1451375 w 1546106"/>
              <a:gd name="connsiteY38" fmla="*/ 774837 h 2168155"/>
              <a:gd name="connsiteX39" fmla="*/ 1441712 w 1546106"/>
              <a:gd name="connsiteY39" fmla="*/ 812030 h 2168155"/>
              <a:gd name="connsiteX40" fmla="*/ 1444056 w 1546106"/>
              <a:gd name="connsiteY40" fmla="*/ 821761 h 2168155"/>
              <a:gd name="connsiteX41" fmla="*/ 1449500 w 1546106"/>
              <a:gd name="connsiteY41" fmla="*/ 830123 h 2168155"/>
              <a:gd name="connsiteX42" fmla="*/ 1457433 w 1546106"/>
              <a:gd name="connsiteY42" fmla="*/ 836213 h 2168155"/>
              <a:gd name="connsiteX43" fmla="*/ 1466953 w 1546106"/>
              <a:gd name="connsiteY43" fmla="*/ 839277 h 2168155"/>
              <a:gd name="connsiteX44" fmla="*/ 1475246 w 1546106"/>
              <a:gd name="connsiteY44" fmla="*/ 841619 h 2168155"/>
              <a:gd name="connsiteX45" fmla="*/ 1482277 w 1546106"/>
              <a:gd name="connsiteY45" fmla="*/ 846665 h 2168155"/>
              <a:gd name="connsiteX46" fmla="*/ 1487145 w 1546106"/>
              <a:gd name="connsiteY46" fmla="*/ 853801 h 2168155"/>
              <a:gd name="connsiteX47" fmla="*/ 1489236 w 1546106"/>
              <a:gd name="connsiteY47" fmla="*/ 862162 h 2168155"/>
              <a:gd name="connsiteX48" fmla="*/ 1493960 w 1546106"/>
              <a:gd name="connsiteY48" fmla="*/ 891499 h 2168155"/>
              <a:gd name="connsiteX49" fmla="*/ 1492914 w 1546106"/>
              <a:gd name="connsiteY49" fmla="*/ 915863 h 2168155"/>
              <a:gd name="connsiteX50" fmla="*/ 1492914 w 1546106"/>
              <a:gd name="connsiteY50" fmla="*/ 949308 h 2168155"/>
              <a:gd name="connsiteX51" fmla="*/ 1506256 w 1546106"/>
              <a:gd name="connsiteY51" fmla="*/ 972626 h 2168155"/>
              <a:gd name="connsiteX52" fmla="*/ 1519850 w 1546106"/>
              <a:gd name="connsiteY52" fmla="*/ 986502 h 2168155"/>
              <a:gd name="connsiteX53" fmla="*/ 1535824 w 1546106"/>
              <a:gd name="connsiteY53" fmla="*/ 1018037 h 2168155"/>
              <a:gd name="connsiteX54" fmla="*/ 1538239 w 1546106"/>
              <a:gd name="connsiteY54" fmla="*/ 1028561 h 2168155"/>
              <a:gd name="connsiteX55" fmla="*/ 1539465 w 1546106"/>
              <a:gd name="connsiteY55" fmla="*/ 1040598 h 2168155"/>
              <a:gd name="connsiteX56" fmla="*/ 1533300 w 1546106"/>
              <a:gd name="connsiteY56" fmla="*/ 1051050 h 2168155"/>
              <a:gd name="connsiteX57" fmla="*/ 1525727 w 1546106"/>
              <a:gd name="connsiteY57" fmla="*/ 1070908 h 2168155"/>
              <a:gd name="connsiteX58" fmla="*/ 1521689 w 1546106"/>
              <a:gd name="connsiteY58" fmla="*/ 1089649 h 2168155"/>
              <a:gd name="connsiteX59" fmla="*/ 1508600 w 1546106"/>
              <a:gd name="connsiteY59" fmla="*/ 1103705 h 2168155"/>
              <a:gd name="connsiteX60" fmla="*/ 1499946 w 1546106"/>
              <a:gd name="connsiteY60" fmla="*/ 1113544 h 2168155"/>
              <a:gd name="connsiteX61" fmla="*/ 1494501 w 1546106"/>
              <a:gd name="connsiteY61" fmla="*/ 1125473 h 2168155"/>
              <a:gd name="connsiteX62" fmla="*/ 1492698 w 1546106"/>
              <a:gd name="connsiteY62" fmla="*/ 1138448 h 2168155"/>
              <a:gd name="connsiteX63" fmla="*/ 1494717 w 1546106"/>
              <a:gd name="connsiteY63" fmla="*/ 1151386 h 2168155"/>
              <a:gd name="connsiteX64" fmla="*/ 1499477 w 1546106"/>
              <a:gd name="connsiteY64" fmla="*/ 1158414 h 2168155"/>
              <a:gd name="connsiteX65" fmla="*/ 1507230 w 1546106"/>
              <a:gd name="connsiteY65" fmla="*/ 1161910 h 2168155"/>
              <a:gd name="connsiteX66" fmla="*/ 1514621 w 1546106"/>
              <a:gd name="connsiteY66" fmla="*/ 1164397 h 2168155"/>
              <a:gd name="connsiteX67" fmla="*/ 1520607 w 1546106"/>
              <a:gd name="connsiteY67" fmla="*/ 1169442 h 2168155"/>
              <a:gd name="connsiteX68" fmla="*/ 1524357 w 1546106"/>
              <a:gd name="connsiteY68" fmla="*/ 1176326 h 2168155"/>
              <a:gd name="connsiteX69" fmla="*/ 1525295 w 1546106"/>
              <a:gd name="connsiteY69" fmla="*/ 1184075 h 2168155"/>
              <a:gd name="connsiteX70" fmla="*/ 1539285 w 1546106"/>
              <a:gd name="connsiteY70" fmla="*/ 1268157 h 2168155"/>
              <a:gd name="connsiteX71" fmla="*/ 1543288 w 1546106"/>
              <a:gd name="connsiteY71" fmla="*/ 1309351 h 2168155"/>
              <a:gd name="connsiteX72" fmla="*/ 1545091 w 1546106"/>
              <a:gd name="connsiteY72" fmla="*/ 1342976 h 2168155"/>
              <a:gd name="connsiteX73" fmla="*/ 1534562 w 1546106"/>
              <a:gd name="connsiteY73" fmla="*/ 1400497 h 2168155"/>
              <a:gd name="connsiteX74" fmla="*/ 1527530 w 1546106"/>
              <a:gd name="connsiteY74" fmla="*/ 1414372 h 2168155"/>
              <a:gd name="connsiteX75" fmla="*/ 1525006 w 1546106"/>
              <a:gd name="connsiteY75" fmla="*/ 1428140 h 2168155"/>
              <a:gd name="connsiteX76" fmla="*/ 1521941 w 1546106"/>
              <a:gd name="connsiteY76" fmla="*/ 1453728 h 2168155"/>
              <a:gd name="connsiteX77" fmla="*/ 1508888 w 1546106"/>
              <a:gd name="connsiteY77" fmla="*/ 1475929 h 2168155"/>
              <a:gd name="connsiteX78" fmla="*/ 1493852 w 1546106"/>
              <a:gd name="connsiteY78" fmla="*/ 1513267 h 2168155"/>
              <a:gd name="connsiteX79" fmla="*/ 1488804 w 1546106"/>
              <a:gd name="connsiteY79" fmla="*/ 1537306 h 2168155"/>
              <a:gd name="connsiteX80" fmla="*/ 1484513 w 1546106"/>
              <a:gd name="connsiteY80" fmla="*/ 1565381 h 2168155"/>
              <a:gd name="connsiteX81" fmla="*/ 1489236 w 1546106"/>
              <a:gd name="connsiteY81" fmla="*/ 1589024 h 2168155"/>
              <a:gd name="connsiteX82" fmla="*/ 1491761 w 1546106"/>
              <a:gd name="connsiteY82" fmla="*/ 1595871 h 2168155"/>
              <a:gd name="connsiteX83" fmla="*/ 1492878 w 1546106"/>
              <a:gd name="connsiteY83" fmla="*/ 1603115 h 2168155"/>
              <a:gd name="connsiteX84" fmla="*/ 1492482 w 1546106"/>
              <a:gd name="connsiteY84" fmla="*/ 1610396 h 2168155"/>
              <a:gd name="connsiteX85" fmla="*/ 1490643 w 1546106"/>
              <a:gd name="connsiteY85" fmla="*/ 1617459 h 2168155"/>
              <a:gd name="connsiteX86" fmla="*/ 1487434 w 1546106"/>
              <a:gd name="connsiteY86" fmla="*/ 1624019 h 2168155"/>
              <a:gd name="connsiteX87" fmla="*/ 1482962 w 1546106"/>
              <a:gd name="connsiteY87" fmla="*/ 1629785 h 2168155"/>
              <a:gd name="connsiteX88" fmla="*/ 1477445 w 1546106"/>
              <a:gd name="connsiteY88" fmla="*/ 1634543 h 2168155"/>
              <a:gd name="connsiteX89" fmla="*/ 1471027 w 1546106"/>
              <a:gd name="connsiteY89" fmla="*/ 1638111 h 2168155"/>
              <a:gd name="connsiteX90" fmla="*/ 1446508 w 1546106"/>
              <a:gd name="connsiteY90" fmla="*/ 1654509 h 2168155"/>
              <a:gd name="connsiteX91" fmla="*/ 1430678 w 1546106"/>
              <a:gd name="connsiteY91" fmla="*/ 1679413 h 2168155"/>
              <a:gd name="connsiteX92" fmla="*/ 1422890 w 1546106"/>
              <a:gd name="connsiteY92" fmla="*/ 1693288 h 2168155"/>
              <a:gd name="connsiteX93" fmla="*/ 1396711 w 1546106"/>
              <a:gd name="connsiteY93" fmla="*/ 1699703 h 2168155"/>
              <a:gd name="connsiteX94" fmla="*/ 1386182 w 1546106"/>
              <a:gd name="connsiteY94" fmla="*/ 1704749 h 2168155"/>
              <a:gd name="connsiteX95" fmla="*/ 1384920 w 1546106"/>
              <a:gd name="connsiteY95" fmla="*/ 1726481 h 2168155"/>
              <a:gd name="connsiteX96" fmla="*/ 1400786 w 1546106"/>
              <a:gd name="connsiteY96" fmla="*/ 1737546 h 2168155"/>
              <a:gd name="connsiteX97" fmla="*/ 1413623 w 1546106"/>
              <a:gd name="connsiteY97" fmla="*/ 1746231 h 2168155"/>
              <a:gd name="connsiteX98" fmla="*/ 1421844 w 1546106"/>
              <a:gd name="connsiteY98" fmla="*/ 1759386 h 2168155"/>
              <a:gd name="connsiteX99" fmla="*/ 1430462 w 1546106"/>
              <a:gd name="connsiteY99" fmla="*/ 1782524 h 2168155"/>
              <a:gd name="connsiteX100" fmla="*/ 1431003 w 1546106"/>
              <a:gd name="connsiteY100" fmla="*/ 1785011 h 2168155"/>
              <a:gd name="connsiteX101" fmla="*/ 1430858 w 1546106"/>
              <a:gd name="connsiteY101" fmla="*/ 1787606 h 2168155"/>
              <a:gd name="connsiteX102" fmla="*/ 1430065 w 1546106"/>
              <a:gd name="connsiteY102" fmla="*/ 1790020 h 2168155"/>
              <a:gd name="connsiteX103" fmla="*/ 1428695 w 1546106"/>
              <a:gd name="connsiteY103" fmla="*/ 1792183 h 2168155"/>
              <a:gd name="connsiteX104" fmla="*/ 1426784 w 1546106"/>
              <a:gd name="connsiteY104" fmla="*/ 1793913 h 2168155"/>
              <a:gd name="connsiteX105" fmla="*/ 1424476 w 1546106"/>
              <a:gd name="connsiteY105" fmla="*/ 1795102 h 2168155"/>
              <a:gd name="connsiteX106" fmla="*/ 1421988 w 1546106"/>
              <a:gd name="connsiteY106" fmla="*/ 1795643 h 2168155"/>
              <a:gd name="connsiteX107" fmla="*/ 1419428 w 1546106"/>
              <a:gd name="connsiteY107" fmla="*/ 1795535 h 2168155"/>
              <a:gd name="connsiteX108" fmla="*/ 1406916 w 1546106"/>
              <a:gd name="connsiteY108" fmla="*/ 1792291 h 2168155"/>
              <a:gd name="connsiteX109" fmla="*/ 1388021 w 1546106"/>
              <a:gd name="connsiteY109" fmla="*/ 1788435 h 2168155"/>
              <a:gd name="connsiteX110" fmla="*/ 1369668 w 1546106"/>
              <a:gd name="connsiteY110" fmla="*/ 1794273 h 2168155"/>
              <a:gd name="connsiteX111" fmla="*/ 1362528 w 1546106"/>
              <a:gd name="connsiteY111" fmla="*/ 1797337 h 2168155"/>
              <a:gd name="connsiteX112" fmla="*/ 1349800 w 1546106"/>
              <a:gd name="connsiteY112" fmla="*/ 1801265 h 2168155"/>
              <a:gd name="connsiteX113" fmla="*/ 1336855 w 1546106"/>
              <a:gd name="connsiteY113" fmla="*/ 1798166 h 2168155"/>
              <a:gd name="connsiteX114" fmla="*/ 1324235 w 1546106"/>
              <a:gd name="connsiteY114" fmla="*/ 1795210 h 2168155"/>
              <a:gd name="connsiteX115" fmla="*/ 1301734 w 1546106"/>
              <a:gd name="connsiteY115" fmla="*/ 1786092 h 2168155"/>
              <a:gd name="connsiteX116" fmla="*/ 1290160 w 1546106"/>
              <a:gd name="connsiteY116" fmla="*/ 1780506 h 2168155"/>
              <a:gd name="connsiteX117" fmla="*/ 1282696 w 1546106"/>
              <a:gd name="connsiteY117" fmla="*/ 1778560 h 2168155"/>
              <a:gd name="connsiteX118" fmla="*/ 1274979 w 1546106"/>
              <a:gd name="connsiteY118" fmla="*/ 1779244 h 2168155"/>
              <a:gd name="connsiteX119" fmla="*/ 1267948 w 1546106"/>
              <a:gd name="connsiteY119" fmla="*/ 1782488 h 2168155"/>
              <a:gd name="connsiteX120" fmla="*/ 1262431 w 1546106"/>
              <a:gd name="connsiteY120" fmla="*/ 1787858 h 2168155"/>
              <a:gd name="connsiteX121" fmla="*/ 1250207 w 1546106"/>
              <a:gd name="connsiteY121" fmla="*/ 1811320 h 2168155"/>
              <a:gd name="connsiteX122" fmla="*/ 1245664 w 1546106"/>
              <a:gd name="connsiteY122" fmla="*/ 1821844 h 2168155"/>
              <a:gd name="connsiteX123" fmla="*/ 1235604 w 1546106"/>
              <a:gd name="connsiteY123" fmla="*/ 1827394 h 2168155"/>
              <a:gd name="connsiteX124" fmla="*/ 1236217 w 1546106"/>
              <a:gd name="connsiteY124" fmla="*/ 1819934 h 2168155"/>
              <a:gd name="connsiteX125" fmla="*/ 1230556 w 1546106"/>
              <a:gd name="connsiteY125" fmla="*/ 1758233 h 2168155"/>
              <a:gd name="connsiteX126" fmla="*/ 1225940 w 1546106"/>
              <a:gd name="connsiteY126" fmla="*/ 1752935 h 2168155"/>
              <a:gd name="connsiteX127" fmla="*/ 1218981 w 1546106"/>
              <a:gd name="connsiteY127" fmla="*/ 1751710 h 2168155"/>
              <a:gd name="connsiteX128" fmla="*/ 1212635 w 1546106"/>
              <a:gd name="connsiteY128" fmla="*/ 1754773 h 2168155"/>
              <a:gd name="connsiteX129" fmla="*/ 1209209 w 1546106"/>
              <a:gd name="connsiteY129" fmla="*/ 1760972 h 2168155"/>
              <a:gd name="connsiteX130" fmla="*/ 1207406 w 1546106"/>
              <a:gd name="connsiteY130" fmla="*/ 1805734 h 2168155"/>
              <a:gd name="connsiteX131" fmla="*/ 1210363 w 1546106"/>
              <a:gd name="connsiteY131" fmla="*/ 1816258 h 2168155"/>
              <a:gd name="connsiteX132" fmla="*/ 1192045 w 1546106"/>
              <a:gd name="connsiteY132" fmla="*/ 1819934 h 2168155"/>
              <a:gd name="connsiteX133" fmla="*/ 1181553 w 1546106"/>
              <a:gd name="connsiteY133" fmla="*/ 1811825 h 2168155"/>
              <a:gd name="connsiteX134" fmla="*/ 1162298 w 1546106"/>
              <a:gd name="connsiteY134" fmla="*/ 1801337 h 2168155"/>
              <a:gd name="connsiteX135" fmla="*/ 1147478 w 1546106"/>
              <a:gd name="connsiteY135" fmla="*/ 1811104 h 2168155"/>
              <a:gd name="connsiteX136" fmla="*/ 1132766 w 1546106"/>
              <a:gd name="connsiteY136" fmla="*/ 1818456 h 2168155"/>
              <a:gd name="connsiteX137" fmla="*/ 1104568 w 1546106"/>
              <a:gd name="connsiteY137" fmla="*/ 1822565 h 2168155"/>
              <a:gd name="connsiteX138" fmla="*/ 1087008 w 1546106"/>
              <a:gd name="connsiteY138" fmla="*/ 1820042 h 2168155"/>
              <a:gd name="connsiteX139" fmla="*/ 1055457 w 1546106"/>
              <a:gd name="connsiteY139" fmla="*/ 1814240 h 2168155"/>
              <a:gd name="connsiteX140" fmla="*/ 1037789 w 1546106"/>
              <a:gd name="connsiteY140" fmla="*/ 1820655 h 2168155"/>
              <a:gd name="connsiteX141" fmla="*/ 1017488 w 1546106"/>
              <a:gd name="connsiteY141" fmla="*/ 1831178 h 2168155"/>
              <a:gd name="connsiteX142" fmla="*/ 995096 w 1546106"/>
              <a:gd name="connsiteY142" fmla="*/ 1837774 h 2168155"/>
              <a:gd name="connsiteX143" fmla="*/ 989291 w 1546106"/>
              <a:gd name="connsiteY143" fmla="*/ 1840044 h 2168155"/>
              <a:gd name="connsiteX144" fmla="*/ 985072 w 1546106"/>
              <a:gd name="connsiteY144" fmla="*/ 1844658 h 2168155"/>
              <a:gd name="connsiteX145" fmla="*/ 983377 w 1546106"/>
              <a:gd name="connsiteY145" fmla="*/ 1850676 h 2168155"/>
              <a:gd name="connsiteX146" fmla="*/ 984603 w 1546106"/>
              <a:gd name="connsiteY146" fmla="*/ 1856803 h 2168155"/>
              <a:gd name="connsiteX147" fmla="*/ 991418 w 1546106"/>
              <a:gd name="connsiteY147" fmla="*/ 1879112 h 2168155"/>
              <a:gd name="connsiteX148" fmla="*/ 992644 w 1546106"/>
              <a:gd name="connsiteY148" fmla="*/ 1884122 h 2168155"/>
              <a:gd name="connsiteX149" fmla="*/ 992608 w 1546106"/>
              <a:gd name="connsiteY149" fmla="*/ 1889275 h 2168155"/>
              <a:gd name="connsiteX150" fmla="*/ 991346 w 1546106"/>
              <a:gd name="connsiteY150" fmla="*/ 1894285 h 2168155"/>
              <a:gd name="connsiteX151" fmla="*/ 988858 w 1546106"/>
              <a:gd name="connsiteY151" fmla="*/ 1898790 h 2168155"/>
              <a:gd name="connsiteX152" fmla="*/ 985360 w 1546106"/>
              <a:gd name="connsiteY152" fmla="*/ 1902610 h 2168155"/>
              <a:gd name="connsiteX153" fmla="*/ 981033 w 1546106"/>
              <a:gd name="connsiteY153" fmla="*/ 1905422 h 2168155"/>
              <a:gd name="connsiteX154" fmla="*/ 976165 w 1546106"/>
              <a:gd name="connsiteY154" fmla="*/ 1907115 h 2168155"/>
              <a:gd name="connsiteX155" fmla="*/ 971009 w 1546106"/>
              <a:gd name="connsiteY155" fmla="*/ 1907584 h 2168155"/>
              <a:gd name="connsiteX156" fmla="*/ 958100 w 1546106"/>
              <a:gd name="connsiteY156" fmla="*/ 1908521 h 2168155"/>
              <a:gd name="connsiteX157" fmla="*/ 933905 w 1546106"/>
              <a:gd name="connsiteY157" fmla="*/ 1905169 h 2168155"/>
              <a:gd name="connsiteX158" fmla="*/ 921105 w 1546106"/>
              <a:gd name="connsiteY158" fmla="*/ 1902863 h 2168155"/>
              <a:gd name="connsiteX159" fmla="*/ 908340 w 1546106"/>
              <a:gd name="connsiteY159" fmla="*/ 1905386 h 2168155"/>
              <a:gd name="connsiteX160" fmla="*/ 897415 w 1546106"/>
              <a:gd name="connsiteY160" fmla="*/ 1912449 h 2168155"/>
              <a:gd name="connsiteX161" fmla="*/ 889842 w 1546106"/>
              <a:gd name="connsiteY161" fmla="*/ 1923009 h 2168155"/>
              <a:gd name="connsiteX162" fmla="*/ 889842 w 1546106"/>
              <a:gd name="connsiteY162" fmla="*/ 1948454 h 2168155"/>
              <a:gd name="connsiteX163" fmla="*/ 882811 w 1546106"/>
              <a:gd name="connsiteY163" fmla="*/ 1962221 h 2168155"/>
              <a:gd name="connsiteX164" fmla="*/ 858832 w 1546106"/>
              <a:gd name="connsiteY164" fmla="*/ 1967915 h 2168155"/>
              <a:gd name="connsiteX165" fmla="*/ 850647 w 1546106"/>
              <a:gd name="connsiteY165" fmla="*/ 1971375 h 2168155"/>
              <a:gd name="connsiteX166" fmla="*/ 846320 w 1546106"/>
              <a:gd name="connsiteY166" fmla="*/ 1979160 h 2168155"/>
              <a:gd name="connsiteX167" fmla="*/ 827390 w 1546106"/>
              <a:gd name="connsiteY167" fmla="*/ 1993108 h 2168155"/>
              <a:gd name="connsiteX168" fmla="*/ 782569 w 1546106"/>
              <a:gd name="connsiteY168" fmla="*/ 2000280 h 2168155"/>
              <a:gd name="connsiteX169" fmla="*/ 767137 w 1546106"/>
              <a:gd name="connsiteY169" fmla="*/ 2001757 h 2168155"/>
              <a:gd name="connsiteX170" fmla="*/ 759673 w 1546106"/>
              <a:gd name="connsiteY170" fmla="*/ 1999955 h 2168155"/>
              <a:gd name="connsiteX171" fmla="*/ 754877 w 1546106"/>
              <a:gd name="connsiteY171" fmla="*/ 1994225 h 2168155"/>
              <a:gd name="connsiteX172" fmla="*/ 758591 w 1546106"/>
              <a:gd name="connsiteY172" fmla="*/ 1987774 h 2168155"/>
              <a:gd name="connsiteX173" fmla="*/ 769120 w 1546106"/>
              <a:gd name="connsiteY173" fmla="*/ 1983233 h 2168155"/>
              <a:gd name="connsiteX174" fmla="*/ 782786 w 1546106"/>
              <a:gd name="connsiteY174" fmla="*/ 1979340 h 2168155"/>
              <a:gd name="connsiteX175" fmla="*/ 789817 w 1546106"/>
              <a:gd name="connsiteY175" fmla="*/ 1975556 h 2168155"/>
              <a:gd name="connsiteX176" fmla="*/ 795190 w 1546106"/>
              <a:gd name="connsiteY176" fmla="*/ 1969645 h 2168155"/>
              <a:gd name="connsiteX177" fmla="*/ 798327 w 1546106"/>
              <a:gd name="connsiteY177" fmla="*/ 1962293 h 2168155"/>
              <a:gd name="connsiteX178" fmla="*/ 798868 w 1546106"/>
              <a:gd name="connsiteY178" fmla="*/ 1954328 h 2168155"/>
              <a:gd name="connsiteX179" fmla="*/ 797750 w 1546106"/>
              <a:gd name="connsiteY179" fmla="*/ 1950580 h 2168155"/>
              <a:gd name="connsiteX180" fmla="*/ 795190 w 1546106"/>
              <a:gd name="connsiteY180" fmla="*/ 1947625 h 2168155"/>
              <a:gd name="connsiteX181" fmla="*/ 791656 w 1546106"/>
              <a:gd name="connsiteY181" fmla="*/ 1945931 h 2168155"/>
              <a:gd name="connsiteX182" fmla="*/ 787726 w 1546106"/>
              <a:gd name="connsiteY182" fmla="*/ 1945823 h 2168155"/>
              <a:gd name="connsiteX183" fmla="*/ 762197 w 1546106"/>
              <a:gd name="connsiteY183" fmla="*/ 1949607 h 2168155"/>
              <a:gd name="connsiteX184" fmla="*/ 743374 w 1546106"/>
              <a:gd name="connsiteY184" fmla="*/ 1951805 h 2168155"/>
              <a:gd name="connsiteX185" fmla="*/ 741247 w 1546106"/>
              <a:gd name="connsiteY185" fmla="*/ 1950039 h 2168155"/>
              <a:gd name="connsiteX186" fmla="*/ 728518 w 1546106"/>
              <a:gd name="connsiteY186" fmla="*/ 1934686 h 2168155"/>
              <a:gd name="connsiteX187" fmla="*/ 699311 w 1546106"/>
              <a:gd name="connsiteY187" fmla="*/ 1930073 h 2168155"/>
              <a:gd name="connsiteX188" fmla="*/ 689612 w 1546106"/>
              <a:gd name="connsiteY188" fmla="*/ 1940561 h 2168155"/>
              <a:gd name="connsiteX189" fmla="*/ 689323 w 1546106"/>
              <a:gd name="connsiteY189" fmla="*/ 1954148 h 2168155"/>
              <a:gd name="connsiteX190" fmla="*/ 693109 w 1546106"/>
              <a:gd name="connsiteY190" fmla="*/ 1967159 h 2168155"/>
              <a:gd name="connsiteX191" fmla="*/ 700681 w 1546106"/>
              <a:gd name="connsiteY191" fmla="*/ 1978439 h 2168155"/>
              <a:gd name="connsiteX192" fmla="*/ 711283 w 1546106"/>
              <a:gd name="connsiteY192" fmla="*/ 1986909 h 2168155"/>
              <a:gd name="connsiteX193" fmla="*/ 722424 w 1546106"/>
              <a:gd name="connsiteY193" fmla="*/ 2016678 h 2168155"/>
              <a:gd name="connsiteX194" fmla="*/ 718098 w 1546106"/>
              <a:gd name="connsiteY194" fmla="*/ 2025652 h 2168155"/>
              <a:gd name="connsiteX195" fmla="*/ 711138 w 1546106"/>
              <a:gd name="connsiteY195" fmla="*/ 2032824 h 2168155"/>
              <a:gd name="connsiteX196" fmla="*/ 702304 w 1546106"/>
              <a:gd name="connsiteY196" fmla="*/ 2037509 h 2168155"/>
              <a:gd name="connsiteX197" fmla="*/ 692460 w 1546106"/>
              <a:gd name="connsiteY197" fmla="*/ 2039167 h 2168155"/>
              <a:gd name="connsiteX198" fmla="*/ 661847 w 1546106"/>
              <a:gd name="connsiteY198" fmla="*/ 2043888 h 2168155"/>
              <a:gd name="connsiteX199" fmla="*/ 650705 w 1546106"/>
              <a:gd name="connsiteY199" fmla="*/ 2060791 h 2168155"/>
              <a:gd name="connsiteX200" fmla="*/ 651462 w 1546106"/>
              <a:gd name="connsiteY200" fmla="*/ 2065945 h 2168155"/>
              <a:gd name="connsiteX201" fmla="*/ 649948 w 1546106"/>
              <a:gd name="connsiteY201" fmla="*/ 2070919 h 2168155"/>
              <a:gd name="connsiteX202" fmla="*/ 646414 w 1546106"/>
              <a:gd name="connsiteY202" fmla="*/ 2074739 h 2168155"/>
              <a:gd name="connsiteX203" fmla="*/ 641582 w 1546106"/>
              <a:gd name="connsiteY203" fmla="*/ 2076685 h 2168155"/>
              <a:gd name="connsiteX204" fmla="*/ 627700 w 1546106"/>
              <a:gd name="connsiteY204" fmla="*/ 2078992 h 2168155"/>
              <a:gd name="connsiteX205" fmla="*/ 596149 w 1546106"/>
              <a:gd name="connsiteY205" fmla="*/ 2082992 h 2168155"/>
              <a:gd name="connsiteX206" fmla="*/ 588901 w 1546106"/>
              <a:gd name="connsiteY206" fmla="*/ 2099066 h 2168155"/>
              <a:gd name="connsiteX207" fmla="*/ 590452 w 1546106"/>
              <a:gd name="connsiteY207" fmla="*/ 2105157 h 2168155"/>
              <a:gd name="connsiteX208" fmla="*/ 577218 w 1546106"/>
              <a:gd name="connsiteY208" fmla="*/ 2109410 h 2168155"/>
              <a:gd name="connsiteX209" fmla="*/ 563552 w 1546106"/>
              <a:gd name="connsiteY209" fmla="*/ 2106959 h 2168155"/>
              <a:gd name="connsiteX210" fmla="*/ 553023 w 1546106"/>
              <a:gd name="connsiteY210" fmla="*/ 2102418 h 2168155"/>
              <a:gd name="connsiteX211" fmla="*/ 541124 w 1546106"/>
              <a:gd name="connsiteY211" fmla="*/ 2109049 h 2168155"/>
              <a:gd name="connsiteX212" fmla="*/ 536292 w 1546106"/>
              <a:gd name="connsiteY212" fmla="*/ 2119573 h 2168155"/>
              <a:gd name="connsiteX213" fmla="*/ 523167 w 1546106"/>
              <a:gd name="connsiteY213" fmla="*/ 2122817 h 2168155"/>
              <a:gd name="connsiteX214" fmla="*/ 518732 w 1546106"/>
              <a:gd name="connsiteY214" fmla="*/ 2120078 h 2168155"/>
              <a:gd name="connsiteX215" fmla="*/ 497710 w 1546106"/>
              <a:gd name="connsiteY215" fmla="*/ 2123970 h 2168155"/>
              <a:gd name="connsiteX216" fmla="*/ 494249 w 1546106"/>
              <a:gd name="connsiteY216" fmla="*/ 2127286 h 2168155"/>
              <a:gd name="connsiteX217" fmla="*/ 489814 w 1546106"/>
              <a:gd name="connsiteY217" fmla="*/ 2129088 h 2168155"/>
              <a:gd name="connsiteX218" fmla="*/ 485018 w 1546106"/>
              <a:gd name="connsiteY218" fmla="*/ 2129052 h 2168155"/>
              <a:gd name="connsiteX219" fmla="*/ 480583 w 1546106"/>
              <a:gd name="connsiteY219" fmla="*/ 2127214 h 2168155"/>
              <a:gd name="connsiteX220" fmla="*/ 470703 w 1546106"/>
              <a:gd name="connsiteY220" fmla="*/ 2121015 h 2168155"/>
              <a:gd name="connsiteX221" fmla="*/ 465366 w 1546106"/>
              <a:gd name="connsiteY221" fmla="*/ 2118600 h 2168155"/>
              <a:gd name="connsiteX222" fmla="*/ 459525 w 1546106"/>
              <a:gd name="connsiteY222" fmla="*/ 2118564 h 2168155"/>
              <a:gd name="connsiteX223" fmla="*/ 454152 w 1546106"/>
              <a:gd name="connsiteY223" fmla="*/ 2120943 h 2168155"/>
              <a:gd name="connsiteX224" fmla="*/ 450294 w 1546106"/>
              <a:gd name="connsiteY224" fmla="*/ 2125340 h 2168155"/>
              <a:gd name="connsiteX225" fmla="*/ 443226 w 1546106"/>
              <a:gd name="connsiteY225" fmla="*/ 2137737 h 2168155"/>
              <a:gd name="connsiteX226" fmla="*/ 438539 w 1546106"/>
              <a:gd name="connsiteY226" fmla="*/ 2144225 h 2168155"/>
              <a:gd name="connsiteX227" fmla="*/ 431760 w 1546106"/>
              <a:gd name="connsiteY227" fmla="*/ 2148478 h 2168155"/>
              <a:gd name="connsiteX228" fmla="*/ 423863 w 1546106"/>
              <a:gd name="connsiteY228" fmla="*/ 2149883 h 2168155"/>
              <a:gd name="connsiteX229" fmla="*/ 416003 w 1546106"/>
              <a:gd name="connsiteY229" fmla="*/ 2148261 h 2168155"/>
              <a:gd name="connsiteX230" fmla="*/ 390041 w 1546106"/>
              <a:gd name="connsiteY230" fmla="*/ 2162966 h 2168155"/>
              <a:gd name="connsiteX231" fmla="*/ 364692 w 1546106"/>
              <a:gd name="connsiteY231" fmla="*/ 2167903 h 2168155"/>
              <a:gd name="connsiteX232" fmla="*/ 355749 w 1546106"/>
              <a:gd name="connsiteY232" fmla="*/ 2157379 h 2168155"/>
              <a:gd name="connsiteX233" fmla="*/ 358165 w 1546106"/>
              <a:gd name="connsiteY233" fmla="*/ 2146892 h 2168155"/>
              <a:gd name="connsiteX234" fmla="*/ 358850 w 1546106"/>
              <a:gd name="connsiteY234" fmla="*/ 2138206 h 2168155"/>
              <a:gd name="connsiteX235" fmla="*/ 356507 w 1546106"/>
              <a:gd name="connsiteY235" fmla="*/ 2129809 h 2168155"/>
              <a:gd name="connsiteX236" fmla="*/ 351459 w 1546106"/>
              <a:gd name="connsiteY236" fmla="*/ 2122709 h 2168155"/>
              <a:gd name="connsiteX237" fmla="*/ 344283 w 1546106"/>
              <a:gd name="connsiteY237" fmla="*/ 2117771 h 2168155"/>
              <a:gd name="connsiteX238" fmla="*/ 336278 w 1546106"/>
              <a:gd name="connsiteY238" fmla="*/ 2115248 h 2168155"/>
              <a:gd name="connsiteX239" fmla="*/ 327840 w 1546106"/>
              <a:gd name="connsiteY239" fmla="*/ 2115681 h 2168155"/>
              <a:gd name="connsiteX240" fmla="*/ 320160 w 1546106"/>
              <a:gd name="connsiteY240" fmla="*/ 2119033 h 2168155"/>
              <a:gd name="connsiteX241" fmla="*/ 314102 w 1546106"/>
              <a:gd name="connsiteY241" fmla="*/ 2124907 h 2168155"/>
              <a:gd name="connsiteX242" fmla="*/ 290448 w 1546106"/>
              <a:gd name="connsiteY242" fmla="*/ 2136909 h 2168155"/>
              <a:gd name="connsiteX243" fmla="*/ 282155 w 1546106"/>
              <a:gd name="connsiteY243" fmla="*/ 2134782 h 2168155"/>
              <a:gd name="connsiteX244" fmla="*/ 270147 w 1546106"/>
              <a:gd name="connsiteY244" fmla="*/ 2130097 h 2168155"/>
              <a:gd name="connsiteX245" fmla="*/ 257239 w 1546106"/>
              <a:gd name="connsiteY245" fmla="*/ 2130457 h 2168155"/>
              <a:gd name="connsiteX246" fmla="*/ 245520 w 1546106"/>
              <a:gd name="connsiteY246" fmla="*/ 2135791 h 2168155"/>
              <a:gd name="connsiteX247" fmla="*/ 236830 w 1546106"/>
              <a:gd name="connsiteY247" fmla="*/ 2145306 h 2168155"/>
              <a:gd name="connsiteX248" fmla="*/ 224209 w 1546106"/>
              <a:gd name="connsiteY248" fmla="*/ 2155830 h 2168155"/>
              <a:gd name="connsiteX249" fmla="*/ 197923 w 1546106"/>
              <a:gd name="connsiteY249" fmla="*/ 2165272 h 2168155"/>
              <a:gd name="connsiteX250" fmla="*/ 196445 w 1546106"/>
              <a:gd name="connsiteY250" fmla="*/ 2149523 h 2168155"/>
              <a:gd name="connsiteX251" fmla="*/ 201168 w 1546106"/>
              <a:gd name="connsiteY251" fmla="*/ 2141125 h 2168155"/>
              <a:gd name="connsiteX252" fmla="*/ 209462 w 1546106"/>
              <a:gd name="connsiteY252" fmla="*/ 2136260 h 2168155"/>
              <a:gd name="connsiteX253" fmla="*/ 229546 w 1546106"/>
              <a:gd name="connsiteY253" fmla="*/ 2131106 h 2168155"/>
              <a:gd name="connsiteX254" fmla="*/ 239390 w 1546106"/>
              <a:gd name="connsiteY254" fmla="*/ 2126385 h 2168155"/>
              <a:gd name="connsiteX255" fmla="*/ 245231 w 1546106"/>
              <a:gd name="connsiteY255" fmla="*/ 2117122 h 2168155"/>
              <a:gd name="connsiteX256" fmla="*/ 255219 w 1546106"/>
              <a:gd name="connsiteY256" fmla="*/ 2107680 h 2168155"/>
              <a:gd name="connsiteX257" fmla="*/ 276241 w 1546106"/>
              <a:gd name="connsiteY257" fmla="*/ 2092651 h 2168155"/>
              <a:gd name="connsiteX258" fmla="*/ 280244 w 1546106"/>
              <a:gd name="connsiteY258" fmla="*/ 2079208 h 2168155"/>
              <a:gd name="connsiteX259" fmla="*/ 266037 w 1546106"/>
              <a:gd name="connsiteY259" fmla="*/ 2077514 h 2168155"/>
              <a:gd name="connsiteX260" fmla="*/ 227887 w 1546106"/>
              <a:gd name="connsiteY260" fmla="*/ 2093588 h 2168155"/>
              <a:gd name="connsiteX261" fmla="*/ 204522 w 1546106"/>
              <a:gd name="connsiteY261" fmla="*/ 2098237 h 2168155"/>
              <a:gd name="connsiteX262" fmla="*/ 221902 w 1546106"/>
              <a:gd name="connsiteY262" fmla="*/ 2080469 h 2168155"/>
              <a:gd name="connsiteX263" fmla="*/ 262900 w 1546106"/>
              <a:gd name="connsiteY263" fmla="*/ 2061224 h 2168155"/>
              <a:gd name="connsiteX264" fmla="*/ 287600 w 1546106"/>
              <a:gd name="connsiteY264" fmla="*/ 2054412 h 2168155"/>
              <a:gd name="connsiteX265" fmla="*/ 319150 w 1546106"/>
              <a:gd name="connsiteY265" fmla="*/ 2039672 h 2168155"/>
              <a:gd name="connsiteX266" fmla="*/ 325569 w 1546106"/>
              <a:gd name="connsiteY266" fmla="*/ 2030121 h 2168155"/>
              <a:gd name="connsiteX267" fmla="*/ 326614 w 1546106"/>
              <a:gd name="connsiteY267" fmla="*/ 2018660 h 2168155"/>
              <a:gd name="connsiteX268" fmla="*/ 324487 w 1546106"/>
              <a:gd name="connsiteY268" fmla="*/ 2011993 h 2168155"/>
              <a:gd name="connsiteX269" fmla="*/ 318646 w 1546106"/>
              <a:gd name="connsiteY269" fmla="*/ 2008136 h 2168155"/>
              <a:gd name="connsiteX270" fmla="*/ 296326 w 1546106"/>
              <a:gd name="connsiteY270" fmla="*/ 2005289 h 2168155"/>
              <a:gd name="connsiteX271" fmla="*/ 275412 w 1546106"/>
              <a:gd name="connsiteY271" fmla="*/ 2013506 h 2168155"/>
              <a:gd name="connsiteX272" fmla="*/ 264883 w 1546106"/>
              <a:gd name="connsiteY272" fmla="*/ 2022661 h 2168155"/>
              <a:gd name="connsiteX273" fmla="*/ 246277 w 1546106"/>
              <a:gd name="connsiteY273" fmla="*/ 2030950 h 2168155"/>
              <a:gd name="connsiteX274" fmla="*/ 199185 w 1546106"/>
              <a:gd name="connsiteY274" fmla="*/ 2044825 h 2168155"/>
              <a:gd name="connsiteX275" fmla="*/ 134172 w 1546106"/>
              <a:gd name="connsiteY275" fmla="*/ 2070702 h 2168155"/>
              <a:gd name="connsiteX276" fmla="*/ 103595 w 1546106"/>
              <a:gd name="connsiteY276" fmla="*/ 2074883 h 2168155"/>
              <a:gd name="connsiteX277" fmla="*/ 86539 w 1546106"/>
              <a:gd name="connsiteY277" fmla="*/ 2068792 h 2168155"/>
              <a:gd name="connsiteX278" fmla="*/ 94220 w 1546106"/>
              <a:gd name="connsiteY278" fmla="*/ 2061873 h 2168155"/>
              <a:gd name="connsiteX279" fmla="*/ 113150 w 1546106"/>
              <a:gd name="connsiteY279" fmla="*/ 2057223 h 2168155"/>
              <a:gd name="connsiteX280" fmla="*/ 123679 w 1546106"/>
              <a:gd name="connsiteY280" fmla="*/ 2043780 h 2168155"/>
              <a:gd name="connsiteX281" fmla="*/ 128187 w 1546106"/>
              <a:gd name="connsiteY281" fmla="*/ 2030734 h 2168155"/>
              <a:gd name="connsiteX282" fmla="*/ 142177 w 1546106"/>
              <a:gd name="connsiteY282" fmla="*/ 2032536 h 2168155"/>
              <a:gd name="connsiteX283" fmla="*/ 153968 w 1546106"/>
              <a:gd name="connsiteY283" fmla="*/ 2018876 h 2168155"/>
              <a:gd name="connsiteX284" fmla="*/ 153968 w 1546106"/>
              <a:gd name="connsiteY284" fmla="*/ 2007524 h 2168155"/>
              <a:gd name="connsiteX285" fmla="*/ 156312 w 1546106"/>
              <a:gd name="connsiteY285" fmla="*/ 2001865 h 2168155"/>
              <a:gd name="connsiteX286" fmla="*/ 160459 w 1546106"/>
              <a:gd name="connsiteY286" fmla="*/ 1997396 h 2168155"/>
              <a:gd name="connsiteX287" fmla="*/ 165939 w 1546106"/>
              <a:gd name="connsiteY287" fmla="*/ 1994693 h 2168155"/>
              <a:gd name="connsiteX288" fmla="*/ 172033 w 1546106"/>
              <a:gd name="connsiteY288" fmla="*/ 1994081 h 2168155"/>
              <a:gd name="connsiteX289" fmla="*/ 194534 w 1546106"/>
              <a:gd name="connsiteY289" fmla="*/ 1986080 h 2168155"/>
              <a:gd name="connsiteX290" fmla="*/ 222082 w 1546106"/>
              <a:gd name="connsiteY290" fmla="*/ 1966654 h 2168155"/>
              <a:gd name="connsiteX291" fmla="*/ 257527 w 1546106"/>
              <a:gd name="connsiteY291" fmla="*/ 1952022 h 2168155"/>
              <a:gd name="connsiteX292" fmla="*/ 278549 w 1546106"/>
              <a:gd name="connsiteY292" fmla="*/ 1947733 h 2168155"/>
              <a:gd name="connsiteX293" fmla="*/ 290448 w 1546106"/>
              <a:gd name="connsiteY293" fmla="*/ 1941246 h 2168155"/>
              <a:gd name="connsiteX294" fmla="*/ 298237 w 1546106"/>
              <a:gd name="connsiteY294" fmla="*/ 1930181 h 2168155"/>
              <a:gd name="connsiteX295" fmla="*/ 299571 w 1546106"/>
              <a:gd name="connsiteY295" fmla="*/ 1925856 h 2168155"/>
              <a:gd name="connsiteX296" fmla="*/ 298705 w 1546106"/>
              <a:gd name="connsiteY296" fmla="*/ 1921387 h 2168155"/>
              <a:gd name="connsiteX297" fmla="*/ 295893 w 1546106"/>
              <a:gd name="connsiteY297" fmla="*/ 1917855 h 2168155"/>
              <a:gd name="connsiteX298" fmla="*/ 291710 w 1546106"/>
              <a:gd name="connsiteY298" fmla="*/ 1916089 h 2168155"/>
              <a:gd name="connsiteX299" fmla="*/ 280244 w 1546106"/>
              <a:gd name="connsiteY299" fmla="*/ 1915044 h 2168155"/>
              <a:gd name="connsiteX300" fmla="*/ 206649 w 1546106"/>
              <a:gd name="connsiteY300" fmla="*/ 1940885 h 2168155"/>
              <a:gd name="connsiteX301" fmla="*/ 174233 w 1546106"/>
              <a:gd name="connsiteY301" fmla="*/ 1953716 h 2168155"/>
              <a:gd name="connsiteX302" fmla="*/ 126312 w 1546106"/>
              <a:gd name="connsiteY302" fmla="*/ 1969285 h 2168155"/>
              <a:gd name="connsiteX303" fmla="*/ 116504 w 1546106"/>
              <a:gd name="connsiteY303" fmla="*/ 1971267 h 2168155"/>
              <a:gd name="connsiteX304" fmla="*/ 87405 w 1546106"/>
              <a:gd name="connsiteY304" fmla="*/ 1973574 h 2168155"/>
              <a:gd name="connsiteX305" fmla="*/ 82753 w 1546106"/>
              <a:gd name="connsiteY305" fmla="*/ 1973574 h 2168155"/>
              <a:gd name="connsiteX306" fmla="*/ 81924 w 1546106"/>
              <a:gd name="connsiteY306" fmla="*/ 1942687 h 2168155"/>
              <a:gd name="connsiteX307" fmla="*/ 65950 w 1546106"/>
              <a:gd name="connsiteY307" fmla="*/ 1928920 h 2168155"/>
              <a:gd name="connsiteX308" fmla="*/ 28702 w 1546106"/>
              <a:gd name="connsiteY308" fmla="*/ 1939408 h 2168155"/>
              <a:gd name="connsiteX309" fmla="*/ 21238 w 1546106"/>
              <a:gd name="connsiteY309" fmla="*/ 1942255 h 2168155"/>
              <a:gd name="connsiteX310" fmla="*/ 28774 w 1546106"/>
              <a:gd name="connsiteY310" fmla="*/ 1927406 h 2168155"/>
              <a:gd name="connsiteX311" fmla="*/ 42260 w 1546106"/>
              <a:gd name="connsiteY311" fmla="*/ 1917675 h 2168155"/>
              <a:gd name="connsiteX312" fmla="*/ 60794 w 1546106"/>
              <a:gd name="connsiteY312" fmla="*/ 1905890 h 2168155"/>
              <a:gd name="connsiteX313" fmla="*/ 68871 w 1546106"/>
              <a:gd name="connsiteY313" fmla="*/ 1893168 h 2168155"/>
              <a:gd name="connsiteX314" fmla="*/ 69051 w 1546106"/>
              <a:gd name="connsiteY314" fmla="*/ 1884230 h 2168155"/>
              <a:gd name="connsiteX315" fmla="*/ 63534 w 1546106"/>
              <a:gd name="connsiteY315" fmla="*/ 1877202 h 2168155"/>
              <a:gd name="connsiteX316" fmla="*/ 49436 w 1546106"/>
              <a:gd name="connsiteY316" fmla="*/ 1866678 h 2168155"/>
              <a:gd name="connsiteX317" fmla="*/ 89496 w 1546106"/>
              <a:gd name="connsiteY317" fmla="*/ 1844838 h 2168155"/>
              <a:gd name="connsiteX318" fmla="*/ 110518 w 1546106"/>
              <a:gd name="connsiteY318" fmla="*/ 1838747 h 2168155"/>
              <a:gd name="connsiteX319" fmla="*/ 162262 w 1546106"/>
              <a:gd name="connsiteY319" fmla="*/ 1821808 h 2168155"/>
              <a:gd name="connsiteX320" fmla="*/ 168175 w 1546106"/>
              <a:gd name="connsiteY320" fmla="*/ 1820258 h 2168155"/>
              <a:gd name="connsiteX321" fmla="*/ 173223 w 1546106"/>
              <a:gd name="connsiteY321" fmla="*/ 1816798 h 2168155"/>
              <a:gd name="connsiteX322" fmla="*/ 176865 w 1546106"/>
              <a:gd name="connsiteY322" fmla="*/ 1811897 h 2168155"/>
              <a:gd name="connsiteX323" fmla="*/ 178668 w 1546106"/>
              <a:gd name="connsiteY323" fmla="*/ 1806058 h 2168155"/>
              <a:gd name="connsiteX324" fmla="*/ 184942 w 1546106"/>
              <a:gd name="connsiteY324" fmla="*/ 1794165 h 2168155"/>
              <a:gd name="connsiteX325" fmla="*/ 196553 w 1546106"/>
              <a:gd name="connsiteY325" fmla="*/ 1787353 h 2168155"/>
              <a:gd name="connsiteX326" fmla="*/ 225868 w 1546106"/>
              <a:gd name="connsiteY326" fmla="*/ 1773694 h 2168155"/>
              <a:gd name="connsiteX327" fmla="*/ 230195 w 1546106"/>
              <a:gd name="connsiteY327" fmla="*/ 1770847 h 2168155"/>
              <a:gd name="connsiteX328" fmla="*/ 235027 w 1546106"/>
              <a:gd name="connsiteY328" fmla="*/ 1761368 h 2168155"/>
              <a:gd name="connsiteX329" fmla="*/ 227779 w 1546106"/>
              <a:gd name="connsiteY329" fmla="*/ 1755097 h 2168155"/>
              <a:gd name="connsiteX330" fmla="*/ 206721 w 1546106"/>
              <a:gd name="connsiteY330" fmla="*/ 1752106 h 2168155"/>
              <a:gd name="connsiteX331" fmla="*/ 186457 w 1546106"/>
              <a:gd name="connsiteY331" fmla="*/ 1758449 h 2168155"/>
              <a:gd name="connsiteX332" fmla="*/ 157538 w 1546106"/>
              <a:gd name="connsiteY332" fmla="*/ 1768937 h 2168155"/>
              <a:gd name="connsiteX333" fmla="*/ 124076 w 1546106"/>
              <a:gd name="connsiteY333" fmla="*/ 1767495 h 2168155"/>
              <a:gd name="connsiteX334" fmla="*/ 67501 w 1546106"/>
              <a:gd name="connsiteY334" fmla="*/ 1765477 h 2168155"/>
              <a:gd name="connsiteX335" fmla="*/ 63643 w 1546106"/>
              <a:gd name="connsiteY335" fmla="*/ 1765477 h 2168155"/>
              <a:gd name="connsiteX336" fmla="*/ 19652 w 1546106"/>
              <a:gd name="connsiteY336" fmla="*/ 1775064 h 2168155"/>
              <a:gd name="connsiteX337" fmla="*/ 0 w 1546106"/>
              <a:gd name="connsiteY337" fmla="*/ 1771892 h 2168155"/>
              <a:gd name="connsiteX338" fmla="*/ 19255 w 1546106"/>
              <a:gd name="connsiteY338" fmla="*/ 1714624 h 2168155"/>
              <a:gd name="connsiteX339" fmla="*/ 28919 w 1546106"/>
              <a:gd name="connsiteY339" fmla="*/ 1714624 h 2168155"/>
              <a:gd name="connsiteX340" fmla="*/ 49400 w 1546106"/>
              <a:gd name="connsiteY340" fmla="*/ 1713327 h 2168155"/>
              <a:gd name="connsiteX341" fmla="*/ 66455 w 1546106"/>
              <a:gd name="connsiteY341" fmla="*/ 1702010 h 2168155"/>
              <a:gd name="connsiteX342" fmla="*/ 76984 w 1546106"/>
              <a:gd name="connsiteY342" fmla="*/ 1697685 h 2168155"/>
              <a:gd name="connsiteX343" fmla="*/ 91479 w 1546106"/>
              <a:gd name="connsiteY343" fmla="*/ 1700280 h 2168155"/>
              <a:gd name="connsiteX344" fmla="*/ 103379 w 1546106"/>
              <a:gd name="connsiteY344" fmla="*/ 1708930 h 2168155"/>
              <a:gd name="connsiteX345" fmla="*/ 124401 w 1546106"/>
              <a:gd name="connsiteY345" fmla="*/ 1711164 h 2168155"/>
              <a:gd name="connsiteX346" fmla="*/ 135542 w 1546106"/>
              <a:gd name="connsiteY346" fmla="*/ 1700640 h 2168155"/>
              <a:gd name="connsiteX347" fmla="*/ 142177 w 1546106"/>
              <a:gd name="connsiteY347" fmla="*/ 1691702 h 2168155"/>
              <a:gd name="connsiteX348" fmla="*/ 160459 w 1546106"/>
              <a:gd name="connsiteY348" fmla="*/ 1709254 h 2168155"/>
              <a:gd name="connsiteX349" fmla="*/ 173836 w 1546106"/>
              <a:gd name="connsiteY349" fmla="*/ 1716931 h 2168155"/>
              <a:gd name="connsiteX350" fmla="*/ 189197 w 1546106"/>
              <a:gd name="connsiteY350" fmla="*/ 1715345 h 2168155"/>
              <a:gd name="connsiteX351" fmla="*/ 219666 w 1546106"/>
              <a:gd name="connsiteY351" fmla="*/ 1710840 h 2168155"/>
              <a:gd name="connsiteX352" fmla="*/ 230195 w 1546106"/>
              <a:gd name="connsiteY352" fmla="*/ 1710840 h 2168155"/>
              <a:gd name="connsiteX353" fmla="*/ 237190 w 1546106"/>
              <a:gd name="connsiteY353" fmla="*/ 1709506 h 2168155"/>
              <a:gd name="connsiteX354" fmla="*/ 242599 w 1546106"/>
              <a:gd name="connsiteY354" fmla="*/ 1704821 h 2168155"/>
              <a:gd name="connsiteX355" fmla="*/ 244871 w 1546106"/>
              <a:gd name="connsiteY355" fmla="*/ 1698046 h 2168155"/>
              <a:gd name="connsiteX356" fmla="*/ 243428 w 1546106"/>
              <a:gd name="connsiteY356" fmla="*/ 1691090 h 2168155"/>
              <a:gd name="connsiteX357" fmla="*/ 237948 w 1546106"/>
              <a:gd name="connsiteY357" fmla="*/ 1680926 h 2168155"/>
              <a:gd name="connsiteX358" fmla="*/ 227779 w 1546106"/>
              <a:gd name="connsiteY358" fmla="*/ 1675520 h 2168155"/>
              <a:gd name="connsiteX359" fmla="*/ 218945 w 1546106"/>
              <a:gd name="connsiteY359" fmla="*/ 1673538 h 2168155"/>
              <a:gd name="connsiteX360" fmla="*/ 217791 w 1546106"/>
              <a:gd name="connsiteY360" fmla="*/ 1669069 h 2168155"/>
              <a:gd name="connsiteX361" fmla="*/ 218404 w 1546106"/>
              <a:gd name="connsiteY361" fmla="*/ 1664492 h 2168155"/>
              <a:gd name="connsiteX362" fmla="*/ 220676 w 1546106"/>
              <a:gd name="connsiteY362" fmla="*/ 1660492 h 2168155"/>
              <a:gd name="connsiteX363" fmla="*/ 224318 w 1546106"/>
              <a:gd name="connsiteY363" fmla="*/ 1657644 h 2168155"/>
              <a:gd name="connsiteX364" fmla="*/ 235676 w 1546106"/>
              <a:gd name="connsiteY364" fmla="*/ 1651554 h 2168155"/>
              <a:gd name="connsiteX365" fmla="*/ 241121 w 1546106"/>
              <a:gd name="connsiteY365" fmla="*/ 1643661 h 2168155"/>
              <a:gd name="connsiteX366" fmla="*/ 233765 w 1546106"/>
              <a:gd name="connsiteY366" fmla="*/ 1637354 h 2168155"/>
              <a:gd name="connsiteX367" fmla="*/ 222298 w 1546106"/>
              <a:gd name="connsiteY367" fmla="*/ 1636128 h 2168155"/>
              <a:gd name="connsiteX368" fmla="*/ 210652 w 1546106"/>
              <a:gd name="connsiteY368" fmla="*/ 1636128 h 2168155"/>
              <a:gd name="connsiteX369" fmla="*/ 204161 w 1546106"/>
              <a:gd name="connsiteY369" fmla="*/ 1635263 h 2168155"/>
              <a:gd name="connsiteX370" fmla="*/ 198536 w 1546106"/>
              <a:gd name="connsiteY370" fmla="*/ 1632056 h 2168155"/>
              <a:gd name="connsiteX371" fmla="*/ 194534 w 1546106"/>
              <a:gd name="connsiteY371" fmla="*/ 1626938 h 2168155"/>
              <a:gd name="connsiteX372" fmla="*/ 192767 w 1546106"/>
              <a:gd name="connsiteY372" fmla="*/ 1620667 h 2168155"/>
              <a:gd name="connsiteX373" fmla="*/ 202430 w 1546106"/>
              <a:gd name="connsiteY373" fmla="*/ 1614252 h 2168155"/>
              <a:gd name="connsiteX374" fmla="*/ 248801 w 1546106"/>
              <a:gd name="connsiteY374" fmla="*/ 1602286 h 2168155"/>
              <a:gd name="connsiteX375" fmla="*/ 268056 w 1546106"/>
              <a:gd name="connsiteY375" fmla="*/ 1603836 h 2168155"/>
              <a:gd name="connsiteX376" fmla="*/ 292648 w 1546106"/>
              <a:gd name="connsiteY376" fmla="*/ 1589672 h 2168155"/>
              <a:gd name="connsiteX377" fmla="*/ 295280 w 1546106"/>
              <a:gd name="connsiteY377" fmla="*/ 1570535 h 2168155"/>
              <a:gd name="connsiteX378" fmla="*/ 296073 w 1546106"/>
              <a:gd name="connsiteY378" fmla="*/ 1563471 h 2168155"/>
              <a:gd name="connsiteX379" fmla="*/ 299571 w 1546106"/>
              <a:gd name="connsiteY379" fmla="*/ 1557272 h 2168155"/>
              <a:gd name="connsiteX380" fmla="*/ 305232 w 1546106"/>
              <a:gd name="connsiteY380" fmla="*/ 1552947 h 2168155"/>
              <a:gd name="connsiteX381" fmla="*/ 312119 w 1546106"/>
              <a:gd name="connsiteY381" fmla="*/ 1551181 h 2168155"/>
              <a:gd name="connsiteX382" fmla="*/ 333141 w 1546106"/>
              <a:gd name="connsiteY382" fmla="*/ 1549812 h 2168155"/>
              <a:gd name="connsiteX383" fmla="*/ 429993 w 1546106"/>
              <a:gd name="connsiteY383" fmla="*/ 1541090 h 2168155"/>
              <a:gd name="connsiteX384" fmla="*/ 463239 w 1546106"/>
              <a:gd name="connsiteY384" fmla="*/ 1542568 h 2168155"/>
              <a:gd name="connsiteX385" fmla="*/ 484261 w 1546106"/>
              <a:gd name="connsiteY385" fmla="*/ 1541090 h 2168155"/>
              <a:gd name="connsiteX386" fmla="*/ 529802 w 1546106"/>
              <a:gd name="connsiteY386" fmla="*/ 1516727 h 2168155"/>
              <a:gd name="connsiteX387" fmla="*/ 546497 w 1546106"/>
              <a:gd name="connsiteY387" fmla="*/ 1511789 h 2168155"/>
              <a:gd name="connsiteX388" fmla="*/ 569538 w 1546106"/>
              <a:gd name="connsiteY388" fmla="*/ 1509663 h 2168155"/>
              <a:gd name="connsiteX389" fmla="*/ 593625 w 1546106"/>
              <a:gd name="connsiteY389" fmla="*/ 1504833 h 2168155"/>
              <a:gd name="connsiteX390" fmla="*/ 611293 w 1546106"/>
              <a:gd name="connsiteY390" fmla="*/ 1506744 h 2168155"/>
              <a:gd name="connsiteX391" fmla="*/ 619334 w 1546106"/>
              <a:gd name="connsiteY391" fmla="*/ 1508942 h 2168155"/>
              <a:gd name="connsiteX392" fmla="*/ 627375 w 1546106"/>
              <a:gd name="connsiteY392" fmla="*/ 1506744 h 2168155"/>
              <a:gd name="connsiteX393" fmla="*/ 631919 w 1546106"/>
              <a:gd name="connsiteY393" fmla="*/ 1502347 h 2168155"/>
              <a:gd name="connsiteX394" fmla="*/ 633361 w 1546106"/>
              <a:gd name="connsiteY394" fmla="*/ 1496220 h 2168155"/>
              <a:gd name="connsiteX395" fmla="*/ 631522 w 1546106"/>
              <a:gd name="connsiteY395" fmla="*/ 1490129 h 2168155"/>
              <a:gd name="connsiteX396" fmla="*/ 626330 w 1546106"/>
              <a:gd name="connsiteY396" fmla="*/ 1486453 h 2168155"/>
              <a:gd name="connsiteX397" fmla="*/ 616954 w 1546106"/>
              <a:gd name="connsiteY397" fmla="*/ 1482344 h 2168155"/>
              <a:gd name="connsiteX398" fmla="*/ 572170 w 1546106"/>
              <a:gd name="connsiteY398" fmla="*/ 1472685 h 2168155"/>
              <a:gd name="connsiteX399" fmla="*/ 556593 w 1546106"/>
              <a:gd name="connsiteY399" fmla="*/ 1471208 h 2168155"/>
              <a:gd name="connsiteX400" fmla="*/ 546100 w 1546106"/>
              <a:gd name="connsiteY400" fmla="*/ 1448827 h 2168155"/>
              <a:gd name="connsiteX401" fmla="*/ 550608 w 1546106"/>
              <a:gd name="connsiteY401" fmla="*/ 1423274 h 2168155"/>
              <a:gd name="connsiteX402" fmla="*/ 552194 w 1546106"/>
              <a:gd name="connsiteY402" fmla="*/ 1412786 h 2168155"/>
              <a:gd name="connsiteX403" fmla="*/ 550103 w 1546106"/>
              <a:gd name="connsiteY403" fmla="*/ 1405434 h 2168155"/>
              <a:gd name="connsiteX404" fmla="*/ 544081 w 1546106"/>
              <a:gd name="connsiteY404" fmla="*/ 1400677 h 2168155"/>
              <a:gd name="connsiteX405" fmla="*/ 536473 w 1546106"/>
              <a:gd name="connsiteY405" fmla="*/ 1400965 h 2168155"/>
              <a:gd name="connsiteX406" fmla="*/ 530523 w 1546106"/>
              <a:gd name="connsiteY406" fmla="*/ 1405723 h 2168155"/>
              <a:gd name="connsiteX407" fmla="*/ 524934 w 1546106"/>
              <a:gd name="connsiteY407" fmla="*/ 1420031 h 2168155"/>
              <a:gd name="connsiteX408" fmla="*/ 514441 w 1546106"/>
              <a:gd name="connsiteY408" fmla="*/ 1444502 h 2168155"/>
              <a:gd name="connsiteX409" fmla="*/ 508456 w 1546106"/>
              <a:gd name="connsiteY409" fmla="*/ 1455747 h 2168155"/>
              <a:gd name="connsiteX410" fmla="*/ 467962 w 1546106"/>
              <a:gd name="connsiteY410" fmla="*/ 1501914 h 2168155"/>
              <a:gd name="connsiteX411" fmla="*/ 428947 w 1546106"/>
              <a:gd name="connsiteY411" fmla="*/ 1510924 h 2168155"/>
              <a:gd name="connsiteX412" fmla="*/ 399812 w 1546106"/>
              <a:gd name="connsiteY412" fmla="*/ 1516619 h 2168155"/>
              <a:gd name="connsiteX413" fmla="*/ 377312 w 1546106"/>
              <a:gd name="connsiteY413" fmla="*/ 1513771 h 2168155"/>
              <a:gd name="connsiteX414" fmla="*/ 351350 w 1546106"/>
              <a:gd name="connsiteY414" fmla="*/ 1499283 h 2168155"/>
              <a:gd name="connsiteX415" fmla="*/ 338478 w 1546106"/>
              <a:gd name="connsiteY415" fmla="*/ 1495247 h 2168155"/>
              <a:gd name="connsiteX416" fmla="*/ 325244 w 1546106"/>
              <a:gd name="connsiteY416" fmla="*/ 1497914 h 2168155"/>
              <a:gd name="connsiteX417" fmla="*/ 285725 w 1546106"/>
              <a:gd name="connsiteY417" fmla="*/ 1514204 h 2168155"/>
              <a:gd name="connsiteX418" fmla="*/ 276674 w 1546106"/>
              <a:gd name="connsiteY418" fmla="*/ 1519250 h 2168155"/>
              <a:gd name="connsiteX419" fmla="*/ 240724 w 1546106"/>
              <a:gd name="connsiteY419" fmla="*/ 1533630 h 2168155"/>
              <a:gd name="connsiteX420" fmla="*/ 232611 w 1546106"/>
              <a:gd name="connsiteY420" fmla="*/ 1533630 h 2168155"/>
              <a:gd name="connsiteX421" fmla="*/ 236325 w 1546106"/>
              <a:gd name="connsiteY421" fmla="*/ 1519862 h 2168155"/>
              <a:gd name="connsiteX422" fmla="*/ 245448 w 1546106"/>
              <a:gd name="connsiteY422" fmla="*/ 1508834 h 2168155"/>
              <a:gd name="connsiteX423" fmla="*/ 281181 w 1546106"/>
              <a:gd name="connsiteY423" fmla="*/ 1477299 h 2168155"/>
              <a:gd name="connsiteX424" fmla="*/ 289799 w 1546106"/>
              <a:gd name="connsiteY424" fmla="*/ 1471532 h 2168155"/>
              <a:gd name="connsiteX425" fmla="*/ 321350 w 1546106"/>
              <a:gd name="connsiteY425" fmla="*/ 1450521 h 2168155"/>
              <a:gd name="connsiteX426" fmla="*/ 331879 w 1546106"/>
              <a:gd name="connsiteY426" fmla="*/ 1447782 h 2168155"/>
              <a:gd name="connsiteX427" fmla="*/ 364692 w 1546106"/>
              <a:gd name="connsiteY427" fmla="*/ 1441799 h 2168155"/>
              <a:gd name="connsiteX428" fmla="*/ 375221 w 1546106"/>
              <a:gd name="connsiteY428" fmla="*/ 1434735 h 2168155"/>
              <a:gd name="connsiteX429" fmla="*/ 377925 w 1546106"/>
              <a:gd name="connsiteY429" fmla="*/ 1431600 h 2168155"/>
              <a:gd name="connsiteX430" fmla="*/ 379187 w 1546106"/>
              <a:gd name="connsiteY430" fmla="*/ 1427635 h 2168155"/>
              <a:gd name="connsiteX431" fmla="*/ 378827 w 1546106"/>
              <a:gd name="connsiteY431" fmla="*/ 1423490 h 2168155"/>
              <a:gd name="connsiteX432" fmla="*/ 376879 w 1546106"/>
              <a:gd name="connsiteY432" fmla="*/ 1419814 h 2168155"/>
              <a:gd name="connsiteX433" fmla="*/ 372372 w 1546106"/>
              <a:gd name="connsiteY433" fmla="*/ 1414156 h 2168155"/>
              <a:gd name="connsiteX434" fmla="*/ 377817 w 1546106"/>
              <a:gd name="connsiteY434" fmla="*/ 1404173 h 2168155"/>
              <a:gd name="connsiteX435" fmla="*/ 384560 w 1546106"/>
              <a:gd name="connsiteY435" fmla="*/ 1386189 h 2168155"/>
              <a:gd name="connsiteX436" fmla="*/ 392961 w 1546106"/>
              <a:gd name="connsiteY436" fmla="*/ 1370547 h 2168155"/>
              <a:gd name="connsiteX437" fmla="*/ 402661 w 1546106"/>
              <a:gd name="connsiteY437" fmla="*/ 1361898 h 2168155"/>
              <a:gd name="connsiteX438" fmla="*/ 410450 w 1546106"/>
              <a:gd name="connsiteY438" fmla="*/ 1344670 h 2168155"/>
              <a:gd name="connsiteX439" fmla="*/ 411171 w 1546106"/>
              <a:gd name="connsiteY439" fmla="*/ 1331732 h 2168155"/>
              <a:gd name="connsiteX440" fmla="*/ 400642 w 1546106"/>
              <a:gd name="connsiteY440" fmla="*/ 1321244 h 2168155"/>
              <a:gd name="connsiteX441" fmla="*/ 396459 w 1546106"/>
              <a:gd name="connsiteY441" fmla="*/ 1321244 h 2168155"/>
              <a:gd name="connsiteX442" fmla="*/ 402337 w 1546106"/>
              <a:gd name="connsiteY442" fmla="*/ 1297385 h 2168155"/>
              <a:gd name="connsiteX443" fmla="*/ 424404 w 1546106"/>
              <a:gd name="connsiteY443" fmla="*/ 1259038 h 2168155"/>
              <a:gd name="connsiteX444" fmla="*/ 450907 w 1546106"/>
              <a:gd name="connsiteY444" fmla="*/ 1222458 h 2168155"/>
              <a:gd name="connsiteX445" fmla="*/ 463960 w 1546106"/>
              <a:gd name="connsiteY445" fmla="*/ 1208906 h 2168155"/>
              <a:gd name="connsiteX446" fmla="*/ 484982 w 1546106"/>
              <a:gd name="connsiteY446" fmla="*/ 1222854 h 2168155"/>
              <a:gd name="connsiteX447" fmla="*/ 502542 w 1546106"/>
              <a:gd name="connsiteY447" fmla="*/ 1230422 h 2168155"/>
              <a:gd name="connsiteX448" fmla="*/ 517254 w 1546106"/>
              <a:gd name="connsiteY448" fmla="*/ 1227179 h 2168155"/>
              <a:gd name="connsiteX449" fmla="*/ 520427 w 1546106"/>
              <a:gd name="connsiteY449" fmla="*/ 1224404 h 2168155"/>
              <a:gd name="connsiteX450" fmla="*/ 521400 w 1546106"/>
              <a:gd name="connsiteY450" fmla="*/ 1220331 h 2168155"/>
              <a:gd name="connsiteX451" fmla="*/ 519850 w 1546106"/>
              <a:gd name="connsiteY451" fmla="*/ 1216439 h 2168155"/>
              <a:gd name="connsiteX452" fmla="*/ 516316 w 1546106"/>
              <a:gd name="connsiteY452" fmla="*/ 1214132 h 2168155"/>
              <a:gd name="connsiteX453" fmla="*/ 506869 w 1546106"/>
              <a:gd name="connsiteY453" fmla="*/ 1211609 h 2168155"/>
              <a:gd name="connsiteX454" fmla="*/ 514730 w 1546106"/>
              <a:gd name="connsiteY454" fmla="*/ 1205374 h 2168155"/>
              <a:gd name="connsiteX455" fmla="*/ 524754 w 1546106"/>
              <a:gd name="connsiteY455" fmla="*/ 1204257 h 2168155"/>
              <a:gd name="connsiteX456" fmla="*/ 535247 w 1546106"/>
              <a:gd name="connsiteY456" fmla="*/ 1206167 h 2168155"/>
              <a:gd name="connsiteX457" fmla="*/ 544189 w 1546106"/>
              <a:gd name="connsiteY457" fmla="*/ 1204906 h 2168155"/>
              <a:gd name="connsiteX458" fmla="*/ 550716 w 1546106"/>
              <a:gd name="connsiteY458" fmla="*/ 1198707 h 2168155"/>
              <a:gd name="connsiteX459" fmla="*/ 552591 w 1546106"/>
              <a:gd name="connsiteY459" fmla="*/ 1189949 h 2168155"/>
              <a:gd name="connsiteX460" fmla="*/ 548300 w 1546106"/>
              <a:gd name="connsiteY460" fmla="*/ 1182092 h 2168155"/>
              <a:gd name="connsiteX461" fmla="*/ 544406 w 1546106"/>
              <a:gd name="connsiteY461" fmla="*/ 1177263 h 2168155"/>
              <a:gd name="connsiteX462" fmla="*/ 547975 w 1546106"/>
              <a:gd name="connsiteY462" fmla="*/ 1158126 h 2168155"/>
              <a:gd name="connsiteX463" fmla="*/ 530415 w 1546106"/>
              <a:gd name="connsiteY463" fmla="*/ 1138592 h 2168155"/>
              <a:gd name="connsiteX464" fmla="*/ 501172 w 1546106"/>
              <a:gd name="connsiteY464" fmla="*/ 1144683 h 2168155"/>
              <a:gd name="connsiteX465" fmla="*/ 455126 w 1546106"/>
              <a:gd name="connsiteY465" fmla="*/ 1158017 h 2168155"/>
              <a:gd name="connsiteX466" fmla="*/ 428298 w 1546106"/>
              <a:gd name="connsiteY466" fmla="*/ 1162126 h 2168155"/>
              <a:gd name="connsiteX467" fmla="*/ 410954 w 1546106"/>
              <a:gd name="connsiteY467" fmla="*/ 1158558 h 2168155"/>
              <a:gd name="connsiteX468" fmla="*/ 387012 w 1546106"/>
              <a:gd name="connsiteY468" fmla="*/ 1151134 h 2168155"/>
              <a:gd name="connsiteX469" fmla="*/ 362276 w 1546106"/>
              <a:gd name="connsiteY469" fmla="*/ 1155098 h 2168155"/>
              <a:gd name="connsiteX470" fmla="*/ 358490 w 1546106"/>
              <a:gd name="connsiteY470" fmla="*/ 1156035 h 2168155"/>
              <a:gd name="connsiteX471" fmla="*/ 356579 w 1546106"/>
              <a:gd name="connsiteY471" fmla="*/ 1156035 h 2168155"/>
              <a:gd name="connsiteX472" fmla="*/ 355533 w 1546106"/>
              <a:gd name="connsiteY472" fmla="*/ 1151494 h 2168155"/>
              <a:gd name="connsiteX473" fmla="*/ 355569 w 1546106"/>
              <a:gd name="connsiteY473" fmla="*/ 1145764 h 2168155"/>
              <a:gd name="connsiteX474" fmla="*/ 353622 w 1546106"/>
              <a:gd name="connsiteY474" fmla="*/ 1140322 h 2168155"/>
              <a:gd name="connsiteX475" fmla="*/ 349980 w 1546106"/>
              <a:gd name="connsiteY475" fmla="*/ 1135853 h 2168155"/>
              <a:gd name="connsiteX476" fmla="*/ 345040 w 1546106"/>
              <a:gd name="connsiteY476" fmla="*/ 1132897 h 2168155"/>
              <a:gd name="connsiteX477" fmla="*/ 333790 w 1546106"/>
              <a:gd name="connsiteY477" fmla="*/ 1121256 h 2168155"/>
              <a:gd name="connsiteX478" fmla="*/ 341038 w 1546106"/>
              <a:gd name="connsiteY478" fmla="*/ 1110733 h 2168155"/>
              <a:gd name="connsiteX479" fmla="*/ 353225 w 1546106"/>
              <a:gd name="connsiteY479" fmla="*/ 1083810 h 2168155"/>
              <a:gd name="connsiteX480" fmla="*/ 340389 w 1546106"/>
              <a:gd name="connsiteY480" fmla="*/ 1064385 h 2168155"/>
              <a:gd name="connsiteX481" fmla="*/ 331338 w 1546106"/>
              <a:gd name="connsiteY481" fmla="*/ 1063448 h 2168155"/>
              <a:gd name="connsiteX482" fmla="*/ 317780 w 1546106"/>
              <a:gd name="connsiteY482" fmla="*/ 1072458 h 2168155"/>
              <a:gd name="connsiteX483" fmla="*/ 307287 w 1546106"/>
              <a:gd name="connsiteY483" fmla="*/ 1093505 h 2168155"/>
              <a:gd name="connsiteX484" fmla="*/ 297588 w 1546106"/>
              <a:gd name="connsiteY484" fmla="*/ 1103164 h 2168155"/>
              <a:gd name="connsiteX485" fmla="*/ 292936 w 1546106"/>
              <a:gd name="connsiteY485" fmla="*/ 1097506 h 2168155"/>
              <a:gd name="connsiteX486" fmla="*/ 286446 w 1546106"/>
              <a:gd name="connsiteY486" fmla="*/ 1094118 h 2168155"/>
              <a:gd name="connsiteX487" fmla="*/ 279126 w 1546106"/>
              <a:gd name="connsiteY487" fmla="*/ 1093469 h 2168155"/>
              <a:gd name="connsiteX488" fmla="*/ 272167 w 1546106"/>
              <a:gd name="connsiteY488" fmla="*/ 1095704 h 2168155"/>
              <a:gd name="connsiteX489" fmla="*/ 252587 w 1546106"/>
              <a:gd name="connsiteY489" fmla="*/ 1092640 h 2168155"/>
              <a:gd name="connsiteX490" fmla="*/ 261205 w 1546106"/>
              <a:gd name="connsiteY490" fmla="*/ 1081180 h 2168155"/>
              <a:gd name="connsiteX491" fmla="*/ 282263 w 1546106"/>
              <a:gd name="connsiteY491" fmla="*/ 1068601 h 2168155"/>
              <a:gd name="connsiteX492" fmla="*/ 291710 w 1546106"/>
              <a:gd name="connsiteY492" fmla="*/ 1061862 h 2168155"/>
              <a:gd name="connsiteX493" fmla="*/ 296650 w 1546106"/>
              <a:gd name="connsiteY493" fmla="*/ 1054402 h 2168155"/>
              <a:gd name="connsiteX494" fmla="*/ 295388 w 1546106"/>
              <a:gd name="connsiteY494" fmla="*/ 1045572 h 2168155"/>
              <a:gd name="connsiteX495" fmla="*/ 292612 w 1546106"/>
              <a:gd name="connsiteY495" fmla="*/ 1041968 h 2168155"/>
              <a:gd name="connsiteX496" fmla="*/ 288681 w 1546106"/>
              <a:gd name="connsiteY496" fmla="*/ 1039625 h 2168155"/>
              <a:gd name="connsiteX497" fmla="*/ 284174 w 1546106"/>
              <a:gd name="connsiteY497" fmla="*/ 1038868 h 2168155"/>
              <a:gd name="connsiteX498" fmla="*/ 279739 w 1546106"/>
              <a:gd name="connsiteY498" fmla="*/ 1039805 h 2168155"/>
              <a:gd name="connsiteX499" fmla="*/ 260808 w 1546106"/>
              <a:gd name="connsiteY499" fmla="*/ 1048203 h 2168155"/>
              <a:gd name="connsiteX500" fmla="*/ 245231 w 1546106"/>
              <a:gd name="connsiteY500" fmla="*/ 1057357 h 2168155"/>
              <a:gd name="connsiteX501" fmla="*/ 238705 w 1546106"/>
              <a:gd name="connsiteY501" fmla="*/ 1052203 h 2168155"/>
              <a:gd name="connsiteX502" fmla="*/ 220928 w 1546106"/>
              <a:gd name="connsiteY502" fmla="*/ 1045103 h 2168155"/>
              <a:gd name="connsiteX503" fmla="*/ 201998 w 1546106"/>
              <a:gd name="connsiteY503" fmla="*/ 1048203 h 2168155"/>
              <a:gd name="connsiteX504" fmla="*/ 182346 w 1546106"/>
              <a:gd name="connsiteY504" fmla="*/ 1051122 h 2168155"/>
              <a:gd name="connsiteX505" fmla="*/ 163956 w 1546106"/>
              <a:gd name="connsiteY505" fmla="*/ 1043589 h 2168155"/>
              <a:gd name="connsiteX506" fmla="*/ 184329 w 1546106"/>
              <a:gd name="connsiteY506" fmla="*/ 1028741 h 2168155"/>
              <a:gd name="connsiteX507" fmla="*/ 206325 w 1546106"/>
              <a:gd name="connsiteY507" fmla="*/ 1018253 h 2168155"/>
              <a:gd name="connsiteX508" fmla="*/ 211878 w 1546106"/>
              <a:gd name="connsiteY508" fmla="*/ 1013892 h 2168155"/>
              <a:gd name="connsiteX509" fmla="*/ 213897 w 1546106"/>
              <a:gd name="connsiteY509" fmla="*/ 1007117 h 2168155"/>
              <a:gd name="connsiteX510" fmla="*/ 210724 w 1546106"/>
              <a:gd name="connsiteY510" fmla="*/ 1000053 h 2168155"/>
              <a:gd name="connsiteX511" fmla="*/ 204125 w 1546106"/>
              <a:gd name="connsiteY511" fmla="*/ 995980 h 2168155"/>
              <a:gd name="connsiteX512" fmla="*/ 186781 w 1546106"/>
              <a:gd name="connsiteY512" fmla="*/ 990610 h 2168155"/>
              <a:gd name="connsiteX513" fmla="*/ 164245 w 1546106"/>
              <a:gd name="connsiteY513" fmla="*/ 980843 h 2168155"/>
              <a:gd name="connsiteX514" fmla="*/ 158584 w 1546106"/>
              <a:gd name="connsiteY514" fmla="*/ 977564 h 2168155"/>
              <a:gd name="connsiteX515" fmla="*/ 162478 w 1546106"/>
              <a:gd name="connsiteY515" fmla="*/ 968626 h 2168155"/>
              <a:gd name="connsiteX516" fmla="*/ 170988 w 1546106"/>
              <a:gd name="connsiteY516" fmla="*/ 963904 h 2168155"/>
              <a:gd name="connsiteX517" fmla="*/ 191469 w 1546106"/>
              <a:gd name="connsiteY517" fmla="*/ 961634 h 2168155"/>
              <a:gd name="connsiteX518" fmla="*/ 211373 w 1546106"/>
              <a:gd name="connsiteY518" fmla="*/ 967076 h 2168155"/>
              <a:gd name="connsiteX519" fmla="*/ 224931 w 1546106"/>
              <a:gd name="connsiteY519" fmla="*/ 971689 h 2168155"/>
              <a:gd name="connsiteX520" fmla="*/ 230339 w 1546106"/>
              <a:gd name="connsiteY520" fmla="*/ 971401 h 2168155"/>
              <a:gd name="connsiteX521" fmla="*/ 234702 w 1546106"/>
              <a:gd name="connsiteY521" fmla="*/ 968229 h 2168155"/>
              <a:gd name="connsiteX522" fmla="*/ 236613 w 1546106"/>
              <a:gd name="connsiteY522" fmla="*/ 963183 h 2168155"/>
              <a:gd name="connsiteX523" fmla="*/ 235460 w 1546106"/>
              <a:gd name="connsiteY523" fmla="*/ 957922 h 2168155"/>
              <a:gd name="connsiteX524" fmla="*/ 225868 w 1546106"/>
              <a:gd name="connsiteY524" fmla="*/ 948155 h 2168155"/>
              <a:gd name="connsiteX525" fmla="*/ 212527 w 1546106"/>
              <a:gd name="connsiteY525" fmla="*/ 940370 h 2168155"/>
              <a:gd name="connsiteX526" fmla="*/ 219089 w 1546106"/>
              <a:gd name="connsiteY526" fmla="*/ 935396 h 2168155"/>
              <a:gd name="connsiteX527" fmla="*/ 226914 w 1546106"/>
              <a:gd name="connsiteY527" fmla="*/ 932801 h 2168155"/>
              <a:gd name="connsiteX528" fmla="*/ 235135 w 1546106"/>
              <a:gd name="connsiteY528" fmla="*/ 932838 h 2168155"/>
              <a:gd name="connsiteX529" fmla="*/ 242924 w 1546106"/>
              <a:gd name="connsiteY529" fmla="*/ 935541 h 2168155"/>
              <a:gd name="connsiteX530" fmla="*/ 302960 w 1546106"/>
              <a:gd name="connsiteY530" fmla="*/ 952443 h 2168155"/>
              <a:gd name="connsiteX531" fmla="*/ 313489 w 1546106"/>
              <a:gd name="connsiteY531" fmla="*/ 952443 h 2168155"/>
              <a:gd name="connsiteX532" fmla="*/ 319439 w 1546106"/>
              <a:gd name="connsiteY532" fmla="*/ 951074 h 2168155"/>
              <a:gd name="connsiteX533" fmla="*/ 324451 w 1546106"/>
              <a:gd name="connsiteY533" fmla="*/ 947506 h 2168155"/>
              <a:gd name="connsiteX534" fmla="*/ 327696 w 1546106"/>
              <a:gd name="connsiteY534" fmla="*/ 942316 h 2168155"/>
              <a:gd name="connsiteX535" fmla="*/ 328742 w 1546106"/>
              <a:gd name="connsiteY535" fmla="*/ 936261 h 2168155"/>
              <a:gd name="connsiteX536" fmla="*/ 328598 w 1546106"/>
              <a:gd name="connsiteY536" fmla="*/ 932225 h 2168155"/>
              <a:gd name="connsiteX537" fmla="*/ 326795 w 1546106"/>
              <a:gd name="connsiteY537" fmla="*/ 928585 h 2168155"/>
              <a:gd name="connsiteX538" fmla="*/ 323694 w 1546106"/>
              <a:gd name="connsiteY538" fmla="*/ 925990 h 2168155"/>
              <a:gd name="connsiteX539" fmla="*/ 319799 w 1546106"/>
              <a:gd name="connsiteY539" fmla="*/ 924909 h 2168155"/>
              <a:gd name="connsiteX540" fmla="*/ 303501 w 1546106"/>
              <a:gd name="connsiteY540" fmla="*/ 921773 h 2168155"/>
              <a:gd name="connsiteX541" fmla="*/ 276133 w 1546106"/>
              <a:gd name="connsiteY541" fmla="*/ 923755 h 2168155"/>
              <a:gd name="connsiteX542" fmla="*/ 272311 w 1546106"/>
              <a:gd name="connsiteY542" fmla="*/ 918530 h 2168155"/>
              <a:gd name="connsiteX543" fmla="*/ 271950 w 1546106"/>
              <a:gd name="connsiteY543" fmla="*/ 912078 h 2168155"/>
              <a:gd name="connsiteX544" fmla="*/ 274258 w 1546106"/>
              <a:gd name="connsiteY544" fmla="*/ 899392 h 2168155"/>
              <a:gd name="connsiteX545" fmla="*/ 266794 w 1546106"/>
              <a:gd name="connsiteY545" fmla="*/ 867857 h 2168155"/>
              <a:gd name="connsiteX546" fmla="*/ 271590 w 1546106"/>
              <a:gd name="connsiteY546" fmla="*/ 857693 h 2168155"/>
              <a:gd name="connsiteX547" fmla="*/ 281001 w 1546106"/>
              <a:gd name="connsiteY547" fmla="*/ 851459 h 2168155"/>
              <a:gd name="connsiteX548" fmla="*/ 317744 w 1546106"/>
              <a:gd name="connsiteY548" fmla="*/ 839998 h 2168155"/>
              <a:gd name="connsiteX549" fmla="*/ 356290 w 1546106"/>
              <a:gd name="connsiteY549" fmla="*/ 840214 h 2168155"/>
              <a:gd name="connsiteX550" fmla="*/ 372985 w 1546106"/>
              <a:gd name="connsiteY550" fmla="*/ 838953 h 2168155"/>
              <a:gd name="connsiteX551" fmla="*/ 382577 w 1546106"/>
              <a:gd name="connsiteY551" fmla="*/ 809111 h 2168155"/>
              <a:gd name="connsiteX552" fmla="*/ 384127 w 1546106"/>
              <a:gd name="connsiteY552" fmla="*/ 802804 h 2168155"/>
              <a:gd name="connsiteX553" fmla="*/ 374896 w 1546106"/>
              <a:gd name="connsiteY553" fmla="*/ 785577 h 2168155"/>
              <a:gd name="connsiteX554" fmla="*/ 360798 w 1546106"/>
              <a:gd name="connsiteY554" fmla="*/ 776819 h 2168155"/>
              <a:gd name="connsiteX555" fmla="*/ 353442 w 1546106"/>
              <a:gd name="connsiteY555" fmla="*/ 771990 h 2168155"/>
              <a:gd name="connsiteX556" fmla="*/ 309271 w 1546106"/>
              <a:gd name="connsiteY556" fmla="*/ 776927 h 2168155"/>
              <a:gd name="connsiteX557" fmla="*/ 263513 w 1546106"/>
              <a:gd name="connsiteY557" fmla="*/ 782189 h 2168155"/>
              <a:gd name="connsiteX558" fmla="*/ 276241 w 1546106"/>
              <a:gd name="connsiteY558" fmla="*/ 750654 h 2168155"/>
              <a:gd name="connsiteX559" fmla="*/ 293080 w 1546106"/>
              <a:gd name="connsiteY559" fmla="*/ 753609 h 2168155"/>
              <a:gd name="connsiteX560" fmla="*/ 307684 w 1546106"/>
              <a:gd name="connsiteY560" fmla="*/ 740166 h 2168155"/>
              <a:gd name="connsiteX561" fmla="*/ 296109 w 1546106"/>
              <a:gd name="connsiteY561" fmla="*/ 710325 h 2168155"/>
              <a:gd name="connsiteX562" fmla="*/ 293802 w 1546106"/>
              <a:gd name="connsiteY562" fmla="*/ 683727 h 2168155"/>
              <a:gd name="connsiteX563" fmla="*/ 302528 w 1546106"/>
              <a:gd name="connsiteY563" fmla="*/ 667761 h 2168155"/>
              <a:gd name="connsiteX564" fmla="*/ 305268 w 1546106"/>
              <a:gd name="connsiteY564" fmla="*/ 659219 h 2168155"/>
              <a:gd name="connsiteX565" fmla="*/ 294775 w 1546106"/>
              <a:gd name="connsiteY565" fmla="*/ 648732 h 2168155"/>
              <a:gd name="connsiteX566" fmla="*/ 268381 w 1546106"/>
              <a:gd name="connsiteY566" fmla="*/ 659219 h 2168155"/>
              <a:gd name="connsiteX567" fmla="*/ 254606 w 1546106"/>
              <a:gd name="connsiteY567" fmla="*/ 666500 h 2168155"/>
              <a:gd name="connsiteX568" fmla="*/ 247323 w 1546106"/>
              <a:gd name="connsiteY568" fmla="*/ 667437 h 2168155"/>
              <a:gd name="connsiteX569" fmla="*/ 249017 w 1546106"/>
              <a:gd name="connsiteY569" fmla="*/ 650822 h 2168155"/>
              <a:gd name="connsiteX570" fmla="*/ 260989 w 1546106"/>
              <a:gd name="connsiteY570" fmla="*/ 608799 h 2168155"/>
              <a:gd name="connsiteX571" fmla="*/ 262359 w 1546106"/>
              <a:gd name="connsiteY571" fmla="*/ 590815 h 2168155"/>
              <a:gd name="connsiteX572" fmla="*/ 249847 w 1546106"/>
              <a:gd name="connsiteY572" fmla="*/ 584075 h 2168155"/>
              <a:gd name="connsiteX573" fmla="*/ 241878 w 1546106"/>
              <a:gd name="connsiteY573" fmla="*/ 590599 h 2168155"/>
              <a:gd name="connsiteX574" fmla="*/ 231349 w 1546106"/>
              <a:gd name="connsiteY574" fmla="*/ 603321 h 2168155"/>
              <a:gd name="connsiteX575" fmla="*/ 225688 w 1546106"/>
              <a:gd name="connsiteY575" fmla="*/ 608475 h 2168155"/>
              <a:gd name="connsiteX576" fmla="*/ 225688 w 1546106"/>
              <a:gd name="connsiteY576" fmla="*/ 578741 h 2168155"/>
              <a:gd name="connsiteX577" fmla="*/ 230411 w 1546106"/>
              <a:gd name="connsiteY577" fmla="*/ 564217 h 2168155"/>
              <a:gd name="connsiteX578" fmla="*/ 237875 w 1546106"/>
              <a:gd name="connsiteY578" fmla="*/ 556829 h 2168155"/>
              <a:gd name="connsiteX579" fmla="*/ 248152 w 1546106"/>
              <a:gd name="connsiteY579" fmla="*/ 554414 h 2168155"/>
              <a:gd name="connsiteX580" fmla="*/ 258140 w 1546106"/>
              <a:gd name="connsiteY580" fmla="*/ 557730 h 2168155"/>
              <a:gd name="connsiteX581" fmla="*/ 264883 w 1546106"/>
              <a:gd name="connsiteY581" fmla="*/ 565803 h 2168155"/>
              <a:gd name="connsiteX582" fmla="*/ 270688 w 1546106"/>
              <a:gd name="connsiteY582" fmla="*/ 577480 h 2168155"/>
              <a:gd name="connsiteX583" fmla="*/ 281181 w 1546106"/>
              <a:gd name="connsiteY583" fmla="*/ 583967 h 2168155"/>
              <a:gd name="connsiteX584" fmla="*/ 284354 w 1546106"/>
              <a:gd name="connsiteY584" fmla="*/ 579138 h 2168155"/>
              <a:gd name="connsiteX585" fmla="*/ 288645 w 1546106"/>
              <a:gd name="connsiteY585" fmla="*/ 572110 h 2168155"/>
              <a:gd name="connsiteX586" fmla="*/ 296109 w 1546106"/>
              <a:gd name="connsiteY586" fmla="*/ 568650 h 2168155"/>
              <a:gd name="connsiteX587" fmla="*/ 303177 w 1546106"/>
              <a:gd name="connsiteY587" fmla="*/ 565479 h 2168155"/>
              <a:gd name="connsiteX588" fmla="*/ 313165 w 1546106"/>
              <a:gd name="connsiteY588" fmla="*/ 543206 h 2168155"/>
              <a:gd name="connsiteX589" fmla="*/ 313453 w 1546106"/>
              <a:gd name="connsiteY589" fmla="*/ 536971 h 2168155"/>
              <a:gd name="connsiteX590" fmla="*/ 317997 w 1546106"/>
              <a:gd name="connsiteY590" fmla="*/ 532682 h 2168155"/>
              <a:gd name="connsiteX591" fmla="*/ 331879 w 1546106"/>
              <a:gd name="connsiteY591" fmla="*/ 527456 h 2168155"/>
              <a:gd name="connsiteX592" fmla="*/ 359463 w 1546106"/>
              <a:gd name="connsiteY592" fmla="*/ 542341 h 2168155"/>
              <a:gd name="connsiteX593" fmla="*/ 390437 w 1546106"/>
              <a:gd name="connsiteY593" fmla="*/ 547098 h 2168155"/>
              <a:gd name="connsiteX594" fmla="*/ 400966 w 1546106"/>
              <a:gd name="connsiteY594" fmla="*/ 550666 h 2168155"/>
              <a:gd name="connsiteX595" fmla="*/ 428551 w 1546106"/>
              <a:gd name="connsiteY595" fmla="*/ 561190 h 2168155"/>
              <a:gd name="connsiteX596" fmla="*/ 458082 w 1546106"/>
              <a:gd name="connsiteY596" fmla="*/ 559604 h 2168155"/>
              <a:gd name="connsiteX597" fmla="*/ 469657 w 1546106"/>
              <a:gd name="connsiteY597" fmla="*/ 559748 h 2168155"/>
              <a:gd name="connsiteX598" fmla="*/ 480655 w 1546106"/>
              <a:gd name="connsiteY598" fmla="*/ 563388 h 2168155"/>
              <a:gd name="connsiteX599" fmla="*/ 490066 w 1546106"/>
              <a:gd name="connsiteY599" fmla="*/ 570164 h 2168155"/>
              <a:gd name="connsiteX600" fmla="*/ 496989 w 1546106"/>
              <a:gd name="connsiteY600" fmla="*/ 579462 h 2168155"/>
              <a:gd name="connsiteX601" fmla="*/ 502218 w 1546106"/>
              <a:gd name="connsiteY601" fmla="*/ 598059 h 2168155"/>
              <a:gd name="connsiteX602" fmla="*/ 504742 w 1546106"/>
              <a:gd name="connsiteY602" fmla="*/ 612043 h 2168155"/>
              <a:gd name="connsiteX603" fmla="*/ 507121 w 1546106"/>
              <a:gd name="connsiteY603" fmla="*/ 617737 h 2168155"/>
              <a:gd name="connsiteX604" fmla="*/ 511340 w 1546106"/>
              <a:gd name="connsiteY604" fmla="*/ 622242 h 2168155"/>
              <a:gd name="connsiteX605" fmla="*/ 516893 w 1546106"/>
              <a:gd name="connsiteY605" fmla="*/ 624945 h 2168155"/>
              <a:gd name="connsiteX606" fmla="*/ 523059 w 1546106"/>
              <a:gd name="connsiteY606" fmla="*/ 625486 h 2168155"/>
              <a:gd name="connsiteX607" fmla="*/ 528540 w 1546106"/>
              <a:gd name="connsiteY607" fmla="*/ 624909 h 2168155"/>
              <a:gd name="connsiteX608" fmla="*/ 533480 w 1546106"/>
              <a:gd name="connsiteY608" fmla="*/ 622422 h 2168155"/>
              <a:gd name="connsiteX609" fmla="*/ 537194 w 1546106"/>
              <a:gd name="connsiteY609" fmla="*/ 618350 h 2168155"/>
              <a:gd name="connsiteX610" fmla="*/ 539249 w 1546106"/>
              <a:gd name="connsiteY610" fmla="*/ 613196 h 2168155"/>
              <a:gd name="connsiteX611" fmla="*/ 544081 w 1546106"/>
              <a:gd name="connsiteY611" fmla="*/ 595752 h 2168155"/>
              <a:gd name="connsiteX612" fmla="*/ 555223 w 1546106"/>
              <a:gd name="connsiteY612" fmla="*/ 577660 h 2168155"/>
              <a:gd name="connsiteX613" fmla="*/ 573649 w 1546106"/>
              <a:gd name="connsiteY613" fmla="*/ 567064 h 2168155"/>
              <a:gd name="connsiteX614" fmla="*/ 579670 w 1546106"/>
              <a:gd name="connsiteY614" fmla="*/ 565947 h 2168155"/>
              <a:gd name="connsiteX615" fmla="*/ 585656 w 1546106"/>
              <a:gd name="connsiteY615" fmla="*/ 567353 h 2168155"/>
              <a:gd name="connsiteX616" fmla="*/ 590524 w 1546106"/>
              <a:gd name="connsiteY616" fmla="*/ 571029 h 2168155"/>
              <a:gd name="connsiteX617" fmla="*/ 593517 w 1546106"/>
              <a:gd name="connsiteY617" fmla="*/ 576399 h 2168155"/>
              <a:gd name="connsiteX618" fmla="*/ 594887 w 1546106"/>
              <a:gd name="connsiteY618" fmla="*/ 580111 h 2168155"/>
              <a:gd name="connsiteX619" fmla="*/ 617171 w 1546106"/>
              <a:gd name="connsiteY619" fmla="*/ 596798 h 2168155"/>
              <a:gd name="connsiteX620" fmla="*/ 654707 w 1546106"/>
              <a:gd name="connsiteY620" fmla="*/ 596077 h 2168155"/>
              <a:gd name="connsiteX621" fmla="*/ 681535 w 1546106"/>
              <a:gd name="connsiteY621" fmla="*/ 596185 h 2168155"/>
              <a:gd name="connsiteX622" fmla="*/ 687340 w 1546106"/>
              <a:gd name="connsiteY622" fmla="*/ 596581 h 2168155"/>
              <a:gd name="connsiteX623" fmla="*/ 692677 w 1546106"/>
              <a:gd name="connsiteY623" fmla="*/ 598960 h 2168155"/>
              <a:gd name="connsiteX624" fmla="*/ 696859 w 1546106"/>
              <a:gd name="connsiteY624" fmla="*/ 602997 h 2168155"/>
              <a:gd name="connsiteX625" fmla="*/ 699419 w 1546106"/>
              <a:gd name="connsiteY625" fmla="*/ 608258 h 2168155"/>
              <a:gd name="connsiteX626" fmla="*/ 707677 w 1546106"/>
              <a:gd name="connsiteY626" fmla="*/ 620008 h 2168155"/>
              <a:gd name="connsiteX627" fmla="*/ 720441 w 1546106"/>
              <a:gd name="connsiteY627" fmla="*/ 626531 h 2168155"/>
              <a:gd name="connsiteX628" fmla="*/ 736091 w 1546106"/>
              <a:gd name="connsiteY628" fmla="*/ 614998 h 2168155"/>
              <a:gd name="connsiteX629" fmla="*/ 730754 w 1546106"/>
              <a:gd name="connsiteY629" fmla="*/ 602276 h 2168155"/>
              <a:gd name="connsiteX630" fmla="*/ 724336 w 1546106"/>
              <a:gd name="connsiteY630" fmla="*/ 596401 h 2168155"/>
              <a:gd name="connsiteX631" fmla="*/ 738831 w 1546106"/>
              <a:gd name="connsiteY631" fmla="*/ 582201 h 2168155"/>
              <a:gd name="connsiteX632" fmla="*/ 749360 w 1546106"/>
              <a:gd name="connsiteY632" fmla="*/ 580724 h 2168155"/>
              <a:gd name="connsiteX633" fmla="*/ 749360 w 1546106"/>
              <a:gd name="connsiteY633" fmla="*/ 573804 h 2168155"/>
              <a:gd name="connsiteX634" fmla="*/ 748314 w 1546106"/>
              <a:gd name="connsiteY634" fmla="*/ 562848 h 2168155"/>
              <a:gd name="connsiteX635" fmla="*/ 752713 w 1546106"/>
              <a:gd name="connsiteY635" fmla="*/ 552756 h 2168155"/>
              <a:gd name="connsiteX636" fmla="*/ 744636 w 1546106"/>
              <a:gd name="connsiteY636" fmla="*/ 538376 h 2168155"/>
              <a:gd name="connsiteX637" fmla="*/ 724336 w 1546106"/>
              <a:gd name="connsiteY637" fmla="*/ 538376 h 2168155"/>
              <a:gd name="connsiteX638" fmla="*/ 727509 w 1546106"/>
              <a:gd name="connsiteY638" fmla="*/ 532466 h 2168155"/>
              <a:gd name="connsiteX639" fmla="*/ 732485 w 1546106"/>
              <a:gd name="connsiteY639" fmla="*/ 527889 h 2168155"/>
              <a:gd name="connsiteX640" fmla="*/ 738651 w 1546106"/>
              <a:gd name="connsiteY640" fmla="*/ 525222 h 2168155"/>
              <a:gd name="connsiteX641" fmla="*/ 745357 w 1546106"/>
              <a:gd name="connsiteY641" fmla="*/ 524717 h 2168155"/>
              <a:gd name="connsiteX642" fmla="*/ 757761 w 1546106"/>
              <a:gd name="connsiteY642" fmla="*/ 514193 h 2168155"/>
              <a:gd name="connsiteX643" fmla="*/ 759853 w 1546106"/>
              <a:gd name="connsiteY643" fmla="*/ 509580 h 2168155"/>
              <a:gd name="connsiteX644" fmla="*/ 787113 w 1546106"/>
              <a:gd name="connsiteY644" fmla="*/ 483703 h 2168155"/>
              <a:gd name="connsiteX645" fmla="*/ 816536 w 1546106"/>
              <a:gd name="connsiteY645" fmla="*/ 476243 h 2168155"/>
              <a:gd name="connsiteX646" fmla="*/ 838315 w 1546106"/>
              <a:gd name="connsiteY646" fmla="*/ 474477 h 2168155"/>
              <a:gd name="connsiteX647" fmla="*/ 845238 w 1546106"/>
              <a:gd name="connsiteY647" fmla="*/ 460601 h 2168155"/>
              <a:gd name="connsiteX648" fmla="*/ 842534 w 1546106"/>
              <a:gd name="connsiteY648" fmla="*/ 448600 h 2168155"/>
              <a:gd name="connsiteX649" fmla="*/ 855443 w 1546106"/>
              <a:gd name="connsiteY649" fmla="*/ 440851 h 2168155"/>
              <a:gd name="connsiteX650" fmla="*/ 868532 w 1546106"/>
              <a:gd name="connsiteY650" fmla="*/ 435553 h 2168155"/>
              <a:gd name="connsiteX651" fmla="*/ 878917 w 1546106"/>
              <a:gd name="connsiteY651" fmla="*/ 426075 h 2168155"/>
              <a:gd name="connsiteX652" fmla="*/ 885335 w 1546106"/>
              <a:gd name="connsiteY652" fmla="*/ 413533 h 2168155"/>
              <a:gd name="connsiteX653" fmla="*/ 886994 w 1546106"/>
              <a:gd name="connsiteY653" fmla="*/ 399549 h 2168155"/>
              <a:gd name="connsiteX654" fmla="*/ 885407 w 1546106"/>
              <a:gd name="connsiteY654" fmla="*/ 390287 h 2168155"/>
              <a:gd name="connsiteX655" fmla="*/ 879169 w 1546106"/>
              <a:gd name="connsiteY655" fmla="*/ 383295 h 2168155"/>
              <a:gd name="connsiteX656" fmla="*/ 870191 w 1546106"/>
              <a:gd name="connsiteY656" fmla="*/ 380592 h 2168155"/>
              <a:gd name="connsiteX657" fmla="*/ 861140 w 1546106"/>
              <a:gd name="connsiteY657" fmla="*/ 383042 h 2168155"/>
              <a:gd name="connsiteX658" fmla="*/ 834746 w 1546106"/>
              <a:gd name="connsiteY658" fmla="*/ 396269 h 2168155"/>
              <a:gd name="connsiteX659" fmla="*/ 824217 w 1546106"/>
              <a:gd name="connsiteY659" fmla="*/ 384808 h 2168155"/>
              <a:gd name="connsiteX660" fmla="*/ 812894 w 1546106"/>
              <a:gd name="connsiteY660" fmla="*/ 375438 h 2168155"/>
              <a:gd name="connsiteX661" fmla="*/ 798255 w 1546106"/>
              <a:gd name="connsiteY661" fmla="*/ 374321 h 2168155"/>
              <a:gd name="connsiteX662" fmla="*/ 755021 w 1546106"/>
              <a:gd name="connsiteY662" fmla="*/ 383475 h 2168155"/>
              <a:gd name="connsiteX663" fmla="*/ 733386 w 1546106"/>
              <a:gd name="connsiteY663" fmla="*/ 387331 h 2168155"/>
              <a:gd name="connsiteX664" fmla="*/ 713951 w 1546106"/>
              <a:gd name="connsiteY664" fmla="*/ 387151 h 2168155"/>
              <a:gd name="connsiteX665" fmla="*/ 695453 w 1546106"/>
              <a:gd name="connsiteY665" fmla="*/ 381277 h 2168155"/>
              <a:gd name="connsiteX666" fmla="*/ 679479 w 1546106"/>
              <a:gd name="connsiteY666" fmla="*/ 370212 h 2168155"/>
              <a:gd name="connsiteX667" fmla="*/ 667436 w 1546106"/>
              <a:gd name="connsiteY667" fmla="*/ 354967 h 2168155"/>
              <a:gd name="connsiteX668" fmla="*/ 671006 w 1546106"/>
              <a:gd name="connsiteY668" fmla="*/ 335217 h 2168155"/>
              <a:gd name="connsiteX669" fmla="*/ 734107 w 1546106"/>
              <a:gd name="connsiteY669" fmla="*/ 313341 h 2168155"/>
              <a:gd name="connsiteX670" fmla="*/ 739264 w 1546106"/>
              <a:gd name="connsiteY670" fmla="*/ 313341 h 2168155"/>
              <a:gd name="connsiteX671" fmla="*/ 787005 w 1546106"/>
              <a:gd name="connsiteY671" fmla="*/ 314818 h 2168155"/>
              <a:gd name="connsiteX672" fmla="*/ 797497 w 1546106"/>
              <a:gd name="connsiteY672" fmla="*/ 310205 h 2168155"/>
              <a:gd name="connsiteX673" fmla="*/ 795009 w 1546106"/>
              <a:gd name="connsiteY673" fmla="*/ 302132 h 2168155"/>
              <a:gd name="connsiteX674" fmla="*/ 788699 w 1546106"/>
              <a:gd name="connsiteY674" fmla="*/ 296546 h 2168155"/>
              <a:gd name="connsiteX675" fmla="*/ 775538 w 1546106"/>
              <a:gd name="connsiteY675" fmla="*/ 288256 h 2168155"/>
              <a:gd name="connsiteX676" fmla="*/ 771319 w 1546106"/>
              <a:gd name="connsiteY676" fmla="*/ 278670 h 2168155"/>
              <a:gd name="connsiteX677" fmla="*/ 776115 w 1546106"/>
              <a:gd name="connsiteY677" fmla="*/ 273696 h 2168155"/>
              <a:gd name="connsiteX678" fmla="*/ 783002 w 1546106"/>
              <a:gd name="connsiteY678" fmla="*/ 273300 h 2168155"/>
              <a:gd name="connsiteX679" fmla="*/ 792449 w 1546106"/>
              <a:gd name="connsiteY679" fmla="*/ 277625 h 2168155"/>
              <a:gd name="connsiteX680" fmla="*/ 796704 w 1546106"/>
              <a:gd name="connsiteY680" fmla="*/ 279391 h 2168155"/>
              <a:gd name="connsiteX681" fmla="*/ 801284 w 1546106"/>
              <a:gd name="connsiteY681" fmla="*/ 279210 h 2168155"/>
              <a:gd name="connsiteX682" fmla="*/ 805358 w 1546106"/>
              <a:gd name="connsiteY682" fmla="*/ 277084 h 2168155"/>
              <a:gd name="connsiteX683" fmla="*/ 808135 w 1546106"/>
              <a:gd name="connsiteY683" fmla="*/ 273408 h 2168155"/>
              <a:gd name="connsiteX684" fmla="*/ 815382 w 1546106"/>
              <a:gd name="connsiteY684" fmla="*/ 261226 h 2168155"/>
              <a:gd name="connsiteX685" fmla="*/ 819204 w 1546106"/>
              <a:gd name="connsiteY685" fmla="*/ 251279 h 2168155"/>
              <a:gd name="connsiteX686" fmla="*/ 819601 w 1546106"/>
              <a:gd name="connsiteY686" fmla="*/ 240611 h 2168155"/>
              <a:gd name="connsiteX687" fmla="*/ 816536 w 1546106"/>
              <a:gd name="connsiteY687" fmla="*/ 230376 h 2168155"/>
              <a:gd name="connsiteX688" fmla="*/ 810334 w 1546106"/>
              <a:gd name="connsiteY688" fmla="*/ 221726 h 2168155"/>
              <a:gd name="connsiteX689" fmla="*/ 799841 w 1546106"/>
              <a:gd name="connsiteY689" fmla="*/ 212464 h 2168155"/>
              <a:gd name="connsiteX690" fmla="*/ 793062 w 1546106"/>
              <a:gd name="connsiteY690" fmla="*/ 205400 h 2168155"/>
              <a:gd name="connsiteX691" fmla="*/ 791187 w 1546106"/>
              <a:gd name="connsiteY691" fmla="*/ 195777 h 2168155"/>
              <a:gd name="connsiteX692" fmla="*/ 794757 w 1546106"/>
              <a:gd name="connsiteY692" fmla="*/ 186695 h 2168155"/>
              <a:gd name="connsiteX693" fmla="*/ 802654 w 1546106"/>
              <a:gd name="connsiteY693" fmla="*/ 180928 h 2168155"/>
              <a:gd name="connsiteX694" fmla="*/ 815923 w 1546106"/>
              <a:gd name="connsiteY694" fmla="*/ 175486 h 2168155"/>
              <a:gd name="connsiteX695" fmla="*/ 829373 w 1546106"/>
              <a:gd name="connsiteY695" fmla="*/ 140059 h 2168155"/>
              <a:gd name="connsiteX696" fmla="*/ 814228 w 1546106"/>
              <a:gd name="connsiteY696" fmla="*/ 117570 h 2168155"/>
              <a:gd name="connsiteX697" fmla="*/ 867667 w 1546106"/>
              <a:gd name="connsiteY697" fmla="*/ 94756 h 2168155"/>
              <a:gd name="connsiteX698" fmla="*/ 894782 w 1546106"/>
              <a:gd name="connsiteY698" fmla="*/ 96846 h 2168155"/>
              <a:gd name="connsiteX699" fmla="*/ 912775 w 1546106"/>
              <a:gd name="connsiteY699" fmla="*/ 98865 h 2168155"/>
              <a:gd name="connsiteX700" fmla="*/ 923268 w 1546106"/>
              <a:gd name="connsiteY700" fmla="*/ 88341 h 2168155"/>
              <a:gd name="connsiteX701" fmla="*/ 923268 w 1546106"/>
              <a:gd name="connsiteY701" fmla="*/ 83187 h 2168155"/>
              <a:gd name="connsiteX702" fmla="*/ 923665 w 1546106"/>
              <a:gd name="connsiteY702" fmla="*/ 77060 h 2168155"/>
              <a:gd name="connsiteX703" fmla="*/ 926369 w 1546106"/>
              <a:gd name="connsiteY703" fmla="*/ 71546 h 2168155"/>
              <a:gd name="connsiteX704" fmla="*/ 931021 w 1546106"/>
              <a:gd name="connsiteY704" fmla="*/ 67473 h 2168155"/>
              <a:gd name="connsiteX705" fmla="*/ 936862 w 1546106"/>
              <a:gd name="connsiteY705" fmla="*/ 65527 h 2168155"/>
              <a:gd name="connsiteX706" fmla="*/ 942559 w 1546106"/>
              <a:gd name="connsiteY706" fmla="*/ 64194 h 2168155"/>
              <a:gd name="connsiteX707" fmla="*/ 948329 w 1546106"/>
              <a:gd name="connsiteY707" fmla="*/ 65311 h 2168155"/>
              <a:gd name="connsiteX708" fmla="*/ 953088 w 1546106"/>
              <a:gd name="connsiteY708" fmla="*/ 68699 h 2168155"/>
              <a:gd name="connsiteX709" fmla="*/ 956081 w 1546106"/>
              <a:gd name="connsiteY709" fmla="*/ 73744 h 2168155"/>
              <a:gd name="connsiteX710" fmla="*/ 970829 w 1546106"/>
              <a:gd name="connsiteY710" fmla="*/ 91909 h 2168155"/>
              <a:gd name="connsiteX711" fmla="*/ 974182 w 1546106"/>
              <a:gd name="connsiteY711" fmla="*/ 94504 h 2168155"/>
              <a:gd name="connsiteX712" fmla="*/ 978365 w 1546106"/>
              <a:gd name="connsiteY712" fmla="*/ 95080 h 2168155"/>
              <a:gd name="connsiteX713" fmla="*/ 982295 w 1546106"/>
              <a:gd name="connsiteY713" fmla="*/ 93495 h 2168155"/>
              <a:gd name="connsiteX714" fmla="*/ 984892 w 1546106"/>
              <a:gd name="connsiteY714" fmla="*/ 90143 h 2168155"/>
              <a:gd name="connsiteX715" fmla="*/ 990661 w 1546106"/>
              <a:gd name="connsiteY715" fmla="*/ 77276 h 2168155"/>
              <a:gd name="connsiteX716" fmla="*/ 990264 w 1546106"/>
              <a:gd name="connsiteY716" fmla="*/ 63221 h 2168155"/>
              <a:gd name="connsiteX717" fmla="*/ 989435 w 1546106"/>
              <a:gd name="connsiteY717" fmla="*/ 53093 h 2168155"/>
              <a:gd name="connsiteX718" fmla="*/ 994880 w 1546106"/>
              <a:gd name="connsiteY718" fmla="*/ 44516 h 2168155"/>
              <a:gd name="connsiteX719" fmla="*/ 997620 w 1546106"/>
              <a:gd name="connsiteY719" fmla="*/ 51363 h 2168155"/>
              <a:gd name="connsiteX720" fmla="*/ 996899 w 1546106"/>
              <a:gd name="connsiteY720" fmla="*/ 66897 h 2168155"/>
              <a:gd name="connsiteX721" fmla="*/ 995961 w 1546106"/>
              <a:gd name="connsiteY721" fmla="*/ 78574 h 2168155"/>
              <a:gd name="connsiteX722" fmla="*/ 999423 w 1546106"/>
              <a:gd name="connsiteY722" fmla="*/ 90251 h 2168155"/>
              <a:gd name="connsiteX723" fmla="*/ 1010565 w 1546106"/>
              <a:gd name="connsiteY723" fmla="*/ 86863 h 2168155"/>
              <a:gd name="connsiteX724" fmla="*/ 1017813 w 1546106"/>
              <a:gd name="connsiteY724" fmla="*/ 84232 h 2168155"/>
              <a:gd name="connsiteX725" fmla="*/ 1023798 w 1546106"/>
              <a:gd name="connsiteY725" fmla="*/ 105280 h 2168155"/>
              <a:gd name="connsiteX726" fmla="*/ 1025673 w 1546106"/>
              <a:gd name="connsiteY726" fmla="*/ 112992 h 2168155"/>
              <a:gd name="connsiteX727" fmla="*/ 1030577 w 1546106"/>
              <a:gd name="connsiteY727" fmla="*/ 119227 h 2168155"/>
              <a:gd name="connsiteX728" fmla="*/ 1037645 w 1546106"/>
              <a:gd name="connsiteY728" fmla="*/ 122831 h 2168155"/>
              <a:gd name="connsiteX729" fmla="*/ 1045577 w 1546106"/>
              <a:gd name="connsiteY729" fmla="*/ 123120 h 2168155"/>
              <a:gd name="connsiteX730" fmla="*/ 1064941 w 1546106"/>
              <a:gd name="connsiteY730" fmla="*/ 102108 h 2168155"/>
              <a:gd name="connsiteX731" fmla="*/ 1062417 w 1546106"/>
              <a:gd name="connsiteY731" fmla="*/ 86287 h 2168155"/>
              <a:gd name="connsiteX732" fmla="*/ 1052320 w 1546106"/>
              <a:gd name="connsiteY732" fmla="*/ 73853 h 2168155"/>
              <a:gd name="connsiteX733" fmla="*/ 1027801 w 1546106"/>
              <a:gd name="connsiteY733" fmla="*/ 57346 h 2168155"/>
              <a:gd name="connsiteX734" fmla="*/ 1049580 w 1546106"/>
              <a:gd name="connsiteY734" fmla="*/ 35794 h 2168155"/>
              <a:gd name="connsiteX735" fmla="*/ 1072296 w 1546106"/>
              <a:gd name="connsiteY735" fmla="*/ 34965 h 2168155"/>
              <a:gd name="connsiteX736" fmla="*/ 1078066 w 1546106"/>
              <a:gd name="connsiteY736" fmla="*/ 46102 h 2168155"/>
              <a:gd name="connsiteX737" fmla="*/ 1072080 w 1546106"/>
              <a:gd name="connsiteY737" fmla="*/ 63221 h 2168155"/>
              <a:gd name="connsiteX738" fmla="*/ 1067753 w 1546106"/>
              <a:gd name="connsiteY738" fmla="*/ 86034 h 2168155"/>
              <a:gd name="connsiteX739" fmla="*/ 1069268 w 1546106"/>
              <a:gd name="connsiteY739" fmla="*/ 96810 h 2168155"/>
              <a:gd name="connsiteX740" fmla="*/ 1077020 w 1546106"/>
              <a:gd name="connsiteY740" fmla="*/ 104415 h 2168155"/>
              <a:gd name="connsiteX741" fmla="*/ 1076083 w 1546106"/>
              <a:gd name="connsiteY741" fmla="*/ 143194 h 2168155"/>
              <a:gd name="connsiteX742" fmla="*/ 1073883 w 1546106"/>
              <a:gd name="connsiteY742" fmla="*/ 144564 h 2168155"/>
              <a:gd name="connsiteX743" fmla="*/ 1059027 w 1546106"/>
              <a:gd name="connsiteY743" fmla="*/ 179559 h 2168155"/>
              <a:gd name="connsiteX744" fmla="*/ 1064832 w 1546106"/>
              <a:gd name="connsiteY744" fmla="*/ 196606 h 2168155"/>
              <a:gd name="connsiteX745" fmla="*/ 1067320 w 1546106"/>
              <a:gd name="connsiteY745" fmla="*/ 200426 h 2168155"/>
              <a:gd name="connsiteX746" fmla="*/ 1071395 w 1546106"/>
              <a:gd name="connsiteY746" fmla="*/ 202517 h 2168155"/>
              <a:gd name="connsiteX747" fmla="*/ 1075974 w 1546106"/>
              <a:gd name="connsiteY747" fmla="*/ 202300 h 2168155"/>
              <a:gd name="connsiteX748" fmla="*/ 1079869 w 1546106"/>
              <a:gd name="connsiteY748" fmla="*/ 199850 h 2168155"/>
              <a:gd name="connsiteX749" fmla="*/ 1089749 w 1546106"/>
              <a:gd name="connsiteY749" fmla="*/ 189326 h 2168155"/>
              <a:gd name="connsiteX750" fmla="*/ 1118559 w 1546106"/>
              <a:gd name="connsiteY750" fmla="*/ 138797 h 2168155"/>
              <a:gd name="connsiteX751" fmla="*/ 1121948 w 1546106"/>
              <a:gd name="connsiteY751" fmla="*/ 121029 h 2168155"/>
              <a:gd name="connsiteX752" fmla="*/ 1117730 w 1546106"/>
              <a:gd name="connsiteY752" fmla="*/ 103478 h 2168155"/>
              <a:gd name="connsiteX753" fmla="*/ 1100674 w 1546106"/>
              <a:gd name="connsiteY753" fmla="*/ 68483 h 2168155"/>
              <a:gd name="connsiteX754" fmla="*/ 1096744 w 1546106"/>
              <a:gd name="connsiteY754" fmla="*/ 53634 h 2168155"/>
              <a:gd name="connsiteX755" fmla="*/ 1101828 w 1546106"/>
              <a:gd name="connsiteY755" fmla="*/ 39146 h 2168155"/>
              <a:gd name="connsiteX756" fmla="*/ 1110987 w 1546106"/>
              <a:gd name="connsiteY756" fmla="*/ 41777 h 2168155"/>
              <a:gd name="connsiteX757" fmla="*/ 1130855 w 1546106"/>
              <a:gd name="connsiteY757" fmla="*/ 35686 h 2168155"/>
              <a:gd name="connsiteX758" fmla="*/ 1132982 w 1546106"/>
              <a:gd name="connsiteY758" fmla="*/ 32334 h 2168155"/>
              <a:gd name="connsiteX759" fmla="*/ 1149894 w 1546106"/>
              <a:gd name="connsiteY759" fmla="*/ 29595 h 2168155"/>
              <a:gd name="connsiteX760" fmla="*/ 1161252 w 1546106"/>
              <a:gd name="connsiteY760" fmla="*/ 35253 h 2168155"/>
              <a:gd name="connsiteX761" fmla="*/ 1170338 w 1546106"/>
              <a:gd name="connsiteY761" fmla="*/ 32875 h 2168155"/>
              <a:gd name="connsiteX762" fmla="*/ 1172394 w 1546106"/>
              <a:gd name="connsiteY762" fmla="*/ 23721 h 2168155"/>
              <a:gd name="connsiteX763" fmla="*/ 1167129 w 1546106"/>
              <a:gd name="connsiteY763" fmla="*/ 12043 h 2168155"/>
              <a:gd name="connsiteX764" fmla="*/ 1167129 w 1546106"/>
              <a:gd name="connsiteY764" fmla="*/ 583 h 216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Lst>
            <a:rect l="l" t="t" r="r" b="b"/>
            <a:pathLst>
              <a:path w="1546106" h="2168155">
                <a:moveTo>
                  <a:pt x="1167129" y="583"/>
                </a:moveTo>
                <a:cubicBezTo>
                  <a:pt x="1172610" y="-1400"/>
                  <a:pt x="1176396" y="2060"/>
                  <a:pt x="1179750" y="5196"/>
                </a:cubicBezTo>
                <a:cubicBezTo>
                  <a:pt x="1186384" y="11431"/>
                  <a:pt x="1192803" y="17918"/>
                  <a:pt x="1198897" y="24658"/>
                </a:cubicBezTo>
                <a:cubicBezTo>
                  <a:pt x="1206361" y="32947"/>
                  <a:pt x="1213428" y="41669"/>
                  <a:pt x="1220892" y="50210"/>
                </a:cubicBezTo>
                <a:cubicBezTo>
                  <a:pt x="1223741" y="53922"/>
                  <a:pt x="1227382" y="56481"/>
                  <a:pt x="1231854" y="57923"/>
                </a:cubicBezTo>
                <a:cubicBezTo>
                  <a:pt x="1236325" y="59364"/>
                  <a:pt x="1240796" y="59400"/>
                  <a:pt x="1245267" y="58067"/>
                </a:cubicBezTo>
                <a:cubicBezTo>
                  <a:pt x="1249053" y="57022"/>
                  <a:pt x="1252876" y="56193"/>
                  <a:pt x="1256734" y="55652"/>
                </a:cubicBezTo>
                <a:cubicBezTo>
                  <a:pt x="1263152" y="54715"/>
                  <a:pt x="1268777" y="56337"/>
                  <a:pt x="1273681" y="60590"/>
                </a:cubicBezTo>
                <a:cubicBezTo>
                  <a:pt x="1275736" y="61887"/>
                  <a:pt x="1277359" y="63653"/>
                  <a:pt x="1278477" y="65816"/>
                </a:cubicBezTo>
                <a:cubicBezTo>
                  <a:pt x="1279595" y="68014"/>
                  <a:pt x="1280099" y="70321"/>
                  <a:pt x="1279955" y="72771"/>
                </a:cubicBezTo>
                <a:cubicBezTo>
                  <a:pt x="1279811" y="75222"/>
                  <a:pt x="1279054" y="77457"/>
                  <a:pt x="1277684" y="79511"/>
                </a:cubicBezTo>
                <a:cubicBezTo>
                  <a:pt x="1276313" y="81529"/>
                  <a:pt x="1274510" y="83079"/>
                  <a:pt x="1272311" y="84124"/>
                </a:cubicBezTo>
                <a:cubicBezTo>
                  <a:pt x="1267587" y="87260"/>
                  <a:pt x="1262503" y="89566"/>
                  <a:pt x="1257058" y="91080"/>
                </a:cubicBezTo>
                <a:cubicBezTo>
                  <a:pt x="1238885" y="96882"/>
                  <a:pt x="1223452" y="106902"/>
                  <a:pt x="1210796" y="121138"/>
                </a:cubicBezTo>
                <a:cubicBezTo>
                  <a:pt x="1203728" y="128742"/>
                  <a:pt x="1197202" y="136815"/>
                  <a:pt x="1191216" y="145321"/>
                </a:cubicBezTo>
                <a:cubicBezTo>
                  <a:pt x="1189954" y="146546"/>
                  <a:pt x="1188981" y="147952"/>
                  <a:pt x="1188223" y="149537"/>
                </a:cubicBezTo>
                <a:cubicBezTo>
                  <a:pt x="1187502" y="151123"/>
                  <a:pt x="1187069" y="152817"/>
                  <a:pt x="1186925" y="154547"/>
                </a:cubicBezTo>
                <a:cubicBezTo>
                  <a:pt x="1186817" y="156313"/>
                  <a:pt x="1186997" y="158043"/>
                  <a:pt x="1187502" y="159701"/>
                </a:cubicBezTo>
                <a:cubicBezTo>
                  <a:pt x="1188007" y="161395"/>
                  <a:pt x="1188800" y="162944"/>
                  <a:pt x="1189846" y="164314"/>
                </a:cubicBezTo>
                <a:cubicBezTo>
                  <a:pt x="1190711" y="165900"/>
                  <a:pt x="1191793" y="167233"/>
                  <a:pt x="1193127" y="168422"/>
                </a:cubicBezTo>
                <a:cubicBezTo>
                  <a:pt x="1194461" y="169576"/>
                  <a:pt x="1195976" y="170441"/>
                  <a:pt x="1197634" y="171053"/>
                </a:cubicBezTo>
                <a:cubicBezTo>
                  <a:pt x="1199329" y="171630"/>
                  <a:pt x="1201024" y="171918"/>
                  <a:pt x="1202827" y="171882"/>
                </a:cubicBezTo>
                <a:cubicBezTo>
                  <a:pt x="1204594" y="171846"/>
                  <a:pt x="1206288" y="171522"/>
                  <a:pt x="1207947" y="170837"/>
                </a:cubicBezTo>
                <a:cubicBezTo>
                  <a:pt x="1218043" y="166873"/>
                  <a:pt x="1228140" y="166873"/>
                  <a:pt x="1238236" y="170837"/>
                </a:cubicBezTo>
                <a:lnTo>
                  <a:pt x="1245258" y="170550"/>
                </a:lnTo>
                <a:lnTo>
                  <a:pt x="1247793" y="202240"/>
                </a:lnTo>
                <a:lnTo>
                  <a:pt x="1505019" y="716691"/>
                </a:lnTo>
                <a:lnTo>
                  <a:pt x="1503047" y="716776"/>
                </a:lnTo>
                <a:cubicBezTo>
                  <a:pt x="1500306" y="717785"/>
                  <a:pt x="1498071" y="719479"/>
                  <a:pt x="1496376" y="721858"/>
                </a:cubicBezTo>
                <a:cubicBezTo>
                  <a:pt x="1492193" y="725966"/>
                  <a:pt x="1493960" y="730687"/>
                  <a:pt x="1496376" y="735120"/>
                </a:cubicBezTo>
                <a:cubicBezTo>
                  <a:pt x="1501028" y="743265"/>
                  <a:pt x="1507554" y="749428"/>
                  <a:pt x="1515956" y="753609"/>
                </a:cubicBezTo>
                <a:cubicBezTo>
                  <a:pt x="1519165" y="755159"/>
                  <a:pt x="1521653" y="757465"/>
                  <a:pt x="1523456" y="760565"/>
                </a:cubicBezTo>
                <a:cubicBezTo>
                  <a:pt x="1525223" y="763664"/>
                  <a:pt x="1525980" y="766980"/>
                  <a:pt x="1525727" y="770548"/>
                </a:cubicBezTo>
                <a:cubicBezTo>
                  <a:pt x="1525908" y="772819"/>
                  <a:pt x="1525367" y="774909"/>
                  <a:pt x="1524177" y="776855"/>
                </a:cubicBezTo>
                <a:cubicBezTo>
                  <a:pt x="1522987" y="778765"/>
                  <a:pt x="1521328" y="780171"/>
                  <a:pt x="1519201" y="781036"/>
                </a:cubicBezTo>
                <a:cubicBezTo>
                  <a:pt x="1511016" y="784387"/>
                  <a:pt x="1502542" y="785433"/>
                  <a:pt x="1493744" y="784207"/>
                </a:cubicBezTo>
                <a:cubicBezTo>
                  <a:pt x="1487037" y="784207"/>
                  <a:pt x="1483756" y="778008"/>
                  <a:pt x="1479681" y="773683"/>
                </a:cubicBezTo>
                <a:lnTo>
                  <a:pt x="1478816" y="772746"/>
                </a:lnTo>
                <a:cubicBezTo>
                  <a:pt x="1467890" y="760529"/>
                  <a:pt x="1459993" y="761178"/>
                  <a:pt x="1451375" y="774837"/>
                </a:cubicBezTo>
                <a:cubicBezTo>
                  <a:pt x="1444380" y="786262"/>
                  <a:pt x="1441171" y="798659"/>
                  <a:pt x="1441712" y="812030"/>
                </a:cubicBezTo>
                <a:cubicBezTo>
                  <a:pt x="1441928" y="815418"/>
                  <a:pt x="1442722" y="818662"/>
                  <a:pt x="1444056" y="821761"/>
                </a:cubicBezTo>
                <a:cubicBezTo>
                  <a:pt x="1445390" y="824861"/>
                  <a:pt x="1447193" y="827636"/>
                  <a:pt x="1449500" y="830123"/>
                </a:cubicBezTo>
                <a:cubicBezTo>
                  <a:pt x="1451772" y="832609"/>
                  <a:pt x="1454440" y="834628"/>
                  <a:pt x="1457433" y="836213"/>
                </a:cubicBezTo>
                <a:cubicBezTo>
                  <a:pt x="1460426" y="837763"/>
                  <a:pt x="1463599" y="838772"/>
                  <a:pt x="1466953" y="839277"/>
                </a:cubicBezTo>
                <a:cubicBezTo>
                  <a:pt x="1469837" y="839565"/>
                  <a:pt x="1472614" y="840322"/>
                  <a:pt x="1475246" y="841619"/>
                </a:cubicBezTo>
                <a:cubicBezTo>
                  <a:pt x="1477914" y="842881"/>
                  <a:pt x="1480222" y="844539"/>
                  <a:pt x="1482277" y="846665"/>
                </a:cubicBezTo>
                <a:cubicBezTo>
                  <a:pt x="1484297" y="848755"/>
                  <a:pt x="1485919" y="851134"/>
                  <a:pt x="1487145" y="853801"/>
                </a:cubicBezTo>
                <a:cubicBezTo>
                  <a:pt x="1488335" y="856468"/>
                  <a:pt x="1489020" y="859243"/>
                  <a:pt x="1489236" y="862162"/>
                </a:cubicBezTo>
                <a:cubicBezTo>
                  <a:pt x="1490607" y="871965"/>
                  <a:pt x="1491977" y="881840"/>
                  <a:pt x="1493960" y="891499"/>
                </a:cubicBezTo>
                <a:cubicBezTo>
                  <a:pt x="1495438" y="899716"/>
                  <a:pt x="1495078" y="907826"/>
                  <a:pt x="1492914" y="915863"/>
                </a:cubicBezTo>
                <a:cubicBezTo>
                  <a:pt x="1490318" y="927035"/>
                  <a:pt x="1490318" y="938172"/>
                  <a:pt x="1492914" y="949308"/>
                </a:cubicBezTo>
                <a:cubicBezTo>
                  <a:pt x="1494970" y="958426"/>
                  <a:pt x="1499441" y="966211"/>
                  <a:pt x="1506256" y="972626"/>
                </a:cubicBezTo>
                <a:cubicBezTo>
                  <a:pt x="1510907" y="977167"/>
                  <a:pt x="1514910" y="982393"/>
                  <a:pt x="1519850" y="986502"/>
                </a:cubicBezTo>
                <a:cubicBezTo>
                  <a:pt x="1528720" y="995223"/>
                  <a:pt x="1534021" y="1005747"/>
                  <a:pt x="1535824" y="1018037"/>
                </a:cubicBezTo>
                <a:cubicBezTo>
                  <a:pt x="1536653" y="1021821"/>
                  <a:pt x="1537086" y="1025281"/>
                  <a:pt x="1538239" y="1028561"/>
                </a:cubicBezTo>
                <a:cubicBezTo>
                  <a:pt x="1539970" y="1032417"/>
                  <a:pt x="1540403" y="1036453"/>
                  <a:pt x="1539465" y="1040598"/>
                </a:cubicBezTo>
                <a:cubicBezTo>
                  <a:pt x="1538564" y="1044779"/>
                  <a:pt x="1536509" y="1048239"/>
                  <a:pt x="1533300" y="1051050"/>
                </a:cubicBezTo>
                <a:cubicBezTo>
                  <a:pt x="1527674" y="1056456"/>
                  <a:pt x="1525150" y="1063087"/>
                  <a:pt x="1525727" y="1070908"/>
                </a:cubicBezTo>
                <a:cubicBezTo>
                  <a:pt x="1526124" y="1077539"/>
                  <a:pt x="1524754" y="1083774"/>
                  <a:pt x="1521689" y="1089649"/>
                </a:cubicBezTo>
                <a:cubicBezTo>
                  <a:pt x="1518624" y="1095524"/>
                  <a:pt x="1514261" y="1100209"/>
                  <a:pt x="1508600" y="1103705"/>
                </a:cubicBezTo>
                <a:cubicBezTo>
                  <a:pt x="1505210" y="1106552"/>
                  <a:pt x="1502326" y="1109832"/>
                  <a:pt x="1499946" y="1113544"/>
                </a:cubicBezTo>
                <a:cubicBezTo>
                  <a:pt x="1497530" y="1117256"/>
                  <a:pt x="1495727" y="1121220"/>
                  <a:pt x="1494501" y="1125473"/>
                </a:cubicBezTo>
                <a:cubicBezTo>
                  <a:pt x="1493275" y="1129690"/>
                  <a:pt x="1492662" y="1134051"/>
                  <a:pt x="1492698" y="1138448"/>
                </a:cubicBezTo>
                <a:cubicBezTo>
                  <a:pt x="1492734" y="1142881"/>
                  <a:pt x="1493419" y="1147169"/>
                  <a:pt x="1494717" y="1151386"/>
                </a:cubicBezTo>
                <a:cubicBezTo>
                  <a:pt x="1495655" y="1154197"/>
                  <a:pt x="1497241" y="1156504"/>
                  <a:pt x="1499477" y="1158414"/>
                </a:cubicBezTo>
                <a:cubicBezTo>
                  <a:pt x="1501749" y="1160288"/>
                  <a:pt x="1504309" y="1161477"/>
                  <a:pt x="1507230" y="1161910"/>
                </a:cubicBezTo>
                <a:cubicBezTo>
                  <a:pt x="1509862" y="1162270"/>
                  <a:pt x="1512314" y="1163099"/>
                  <a:pt x="1514621" y="1164397"/>
                </a:cubicBezTo>
                <a:cubicBezTo>
                  <a:pt x="1516929" y="1165730"/>
                  <a:pt x="1518948" y="1167388"/>
                  <a:pt x="1520607" y="1169442"/>
                </a:cubicBezTo>
                <a:cubicBezTo>
                  <a:pt x="1522302" y="1171497"/>
                  <a:pt x="1523528" y="1173803"/>
                  <a:pt x="1524357" y="1176326"/>
                </a:cubicBezTo>
                <a:cubicBezTo>
                  <a:pt x="1525150" y="1178849"/>
                  <a:pt x="1525475" y="1181444"/>
                  <a:pt x="1525295" y="1184075"/>
                </a:cubicBezTo>
                <a:cubicBezTo>
                  <a:pt x="1527314" y="1212546"/>
                  <a:pt x="1532001" y="1240586"/>
                  <a:pt x="1539285" y="1268157"/>
                </a:cubicBezTo>
                <a:cubicBezTo>
                  <a:pt x="1542530" y="1281708"/>
                  <a:pt x="1543865" y="1295439"/>
                  <a:pt x="1543288" y="1309351"/>
                </a:cubicBezTo>
                <a:cubicBezTo>
                  <a:pt x="1542927" y="1320631"/>
                  <a:pt x="1543540" y="1331840"/>
                  <a:pt x="1545091" y="1342976"/>
                </a:cubicBezTo>
                <a:cubicBezTo>
                  <a:pt x="1548047" y="1363339"/>
                  <a:pt x="1544550" y="1382513"/>
                  <a:pt x="1534562" y="1400497"/>
                </a:cubicBezTo>
                <a:cubicBezTo>
                  <a:pt x="1531821" y="1404930"/>
                  <a:pt x="1529477" y="1409543"/>
                  <a:pt x="1527530" y="1414372"/>
                </a:cubicBezTo>
                <a:cubicBezTo>
                  <a:pt x="1525583" y="1418733"/>
                  <a:pt x="1524754" y="1423346"/>
                  <a:pt x="1525006" y="1428140"/>
                </a:cubicBezTo>
                <a:cubicBezTo>
                  <a:pt x="1525763" y="1436861"/>
                  <a:pt x="1524754" y="1445403"/>
                  <a:pt x="1521941" y="1453728"/>
                </a:cubicBezTo>
                <a:cubicBezTo>
                  <a:pt x="1519129" y="1462018"/>
                  <a:pt x="1514802" y="1469442"/>
                  <a:pt x="1508888" y="1475929"/>
                </a:cubicBezTo>
                <a:cubicBezTo>
                  <a:pt x="1499189" y="1486489"/>
                  <a:pt x="1494176" y="1498923"/>
                  <a:pt x="1493852" y="1513267"/>
                </a:cubicBezTo>
                <a:cubicBezTo>
                  <a:pt x="1492987" y="1521448"/>
                  <a:pt x="1491292" y="1529449"/>
                  <a:pt x="1488804" y="1537306"/>
                </a:cubicBezTo>
                <a:cubicBezTo>
                  <a:pt x="1487145" y="1546568"/>
                  <a:pt x="1485667" y="1555939"/>
                  <a:pt x="1484513" y="1565381"/>
                </a:cubicBezTo>
                <a:cubicBezTo>
                  <a:pt x="1483720" y="1573743"/>
                  <a:pt x="1485306" y="1581599"/>
                  <a:pt x="1489236" y="1589024"/>
                </a:cubicBezTo>
                <a:cubicBezTo>
                  <a:pt x="1490318" y="1591222"/>
                  <a:pt x="1491148" y="1593493"/>
                  <a:pt x="1491761" y="1595871"/>
                </a:cubicBezTo>
                <a:cubicBezTo>
                  <a:pt x="1492374" y="1598250"/>
                  <a:pt x="1492734" y="1600665"/>
                  <a:pt x="1492878" y="1603115"/>
                </a:cubicBezTo>
                <a:cubicBezTo>
                  <a:pt x="1492987" y="1605530"/>
                  <a:pt x="1492878" y="1607981"/>
                  <a:pt x="1492482" y="1610396"/>
                </a:cubicBezTo>
                <a:cubicBezTo>
                  <a:pt x="1492121" y="1612810"/>
                  <a:pt x="1491508" y="1615153"/>
                  <a:pt x="1490643" y="1617459"/>
                </a:cubicBezTo>
                <a:cubicBezTo>
                  <a:pt x="1489813" y="1619766"/>
                  <a:pt x="1488732" y="1621928"/>
                  <a:pt x="1487434" y="1624019"/>
                </a:cubicBezTo>
                <a:cubicBezTo>
                  <a:pt x="1486136" y="1626109"/>
                  <a:pt x="1484657" y="1628019"/>
                  <a:pt x="1482962" y="1629785"/>
                </a:cubicBezTo>
                <a:cubicBezTo>
                  <a:pt x="1481268" y="1631551"/>
                  <a:pt x="1479429" y="1633173"/>
                  <a:pt x="1477445" y="1634543"/>
                </a:cubicBezTo>
                <a:cubicBezTo>
                  <a:pt x="1475426" y="1635948"/>
                  <a:pt x="1473299" y="1637137"/>
                  <a:pt x="1471027" y="1638111"/>
                </a:cubicBezTo>
                <a:cubicBezTo>
                  <a:pt x="1461724" y="1641859"/>
                  <a:pt x="1453539" y="1647301"/>
                  <a:pt x="1446508" y="1654509"/>
                </a:cubicBezTo>
                <a:cubicBezTo>
                  <a:pt x="1439476" y="1661681"/>
                  <a:pt x="1434176" y="1670006"/>
                  <a:pt x="1430678" y="1679413"/>
                </a:cubicBezTo>
                <a:cubicBezTo>
                  <a:pt x="1428370" y="1684206"/>
                  <a:pt x="1425774" y="1688819"/>
                  <a:pt x="1422890" y="1693288"/>
                </a:cubicBezTo>
                <a:cubicBezTo>
                  <a:pt x="1413406" y="1695487"/>
                  <a:pt x="1405005" y="1697289"/>
                  <a:pt x="1396711" y="1699703"/>
                </a:cubicBezTo>
                <a:cubicBezTo>
                  <a:pt x="1392925" y="1700821"/>
                  <a:pt x="1389428" y="1702515"/>
                  <a:pt x="1386182" y="1704749"/>
                </a:cubicBezTo>
                <a:cubicBezTo>
                  <a:pt x="1376086" y="1711453"/>
                  <a:pt x="1375545" y="1718516"/>
                  <a:pt x="1384920" y="1726481"/>
                </a:cubicBezTo>
                <a:cubicBezTo>
                  <a:pt x="1389680" y="1730914"/>
                  <a:pt x="1394981" y="1734590"/>
                  <a:pt x="1400786" y="1737546"/>
                </a:cubicBezTo>
                <a:cubicBezTo>
                  <a:pt x="1405690" y="1739528"/>
                  <a:pt x="1409945" y="1742447"/>
                  <a:pt x="1413623" y="1746231"/>
                </a:cubicBezTo>
                <a:cubicBezTo>
                  <a:pt x="1417301" y="1750052"/>
                  <a:pt x="1420005" y="1754413"/>
                  <a:pt x="1421844" y="1759386"/>
                </a:cubicBezTo>
                <a:cubicBezTo>
                  <a:pt x="1424656" y="1767171"/>
                  <a:pt x="1428046" y="1774631"/>
                  <a:pt x="1430462" y="1782524"/>
                </a:cubicBezTo>
                <a:cubicBezTo>
                  <a:pt x="1430750" y="1783317"/>
                  <a:pt x="1430931" y="1784146"/>
                  <a:pt x="1431003" y="1785011"/>
                </a:cubicBezTo>
                <a:cubicBezTo>
                  <a:pt x="1431075" y="1785876"/>
                  <a:pt x="1431003" y="1786741"/>
                  <a:pt x="1430858" y="1787606"/>
                </a:cubicBezTo>
                <a:cubicBezTo>
                  <a:pt x="1430714" y="1788435"/>
                  <a:pt x="1430462" y="1789264"/>
                  <a:pt x="1430065" y="1790020"/>
                </a:cubicBezTo>
                <a:cubicBezTo>
                  <a:pt x="1429705" y="1790813"/>
                  <a:pt x="1429236" y="1791534"/>
                  <a:pt x="1428695" y="1792183"/>
                </a:cubicBezTo>
                <a:cubicBezTo>
                  <a:pt x="1428118" y="1792868"/>
                  <a:pt x="1427505" y="1793444"/>
                  <a:pt x="1426784" y="1793913"/>
                </a:cubicBezTo>
                <a:cubicBezTo>
                  <a:pt x="1426063" y="1794417"/>
                  <a:pt x="1425305" y="1794814"/>
                  <a:pt x="1424476" y="1795102"/>
                </a:cubicBezTo>
                <a:cubicBezTo>
                  <a:pt x="1423683" y="1795390"/>
                  <a:pt x="1422853" y="1795571"/>
                  <a:pt x="1421988" y="1795643"/>
                </a:cubicBezTo>
                <a:cubicBezTo>
                  <a:pt x="1421123" y="1795715"/>
                  <a:pt x="1420257" y="1795679"/>
                  <a:pt x="1419428" y="1795535"/>
                </a:cubicBezTo>
                <a:cubicBezTo>
                  <a:pt x="1415101" y="1794994"/>
                  <a:pt x="1410918" y="1793913"/>
                  <a:pt x="1406916" y="1792291"/>
                </a:cubicBezTo>
                <a:cubicBezTo>
                  <a:pt x="1400930" y="1789372"/>
                  <a:pt x="1394656" y="1788074"/>
                  <a:pt x="1388021" y="1788435"/>
                </a:cubicBezTo>
                <a:cubicBezTo>
                  <a:pt x="1381387" y="1788795"/>
                  <a:pt x="1375293" y="1790741"/>
                  <a:pt x="1369668" y="1794273"/>
                </a:cubicBezTo>
                <a:cubicBezTo>
                  <a:pt x="1367396" y="1795535"/>
                  <a:pt x="1365016" y="1796544"/>
                  <a:pt x="1362528" y="1797337"/>
                </a:cubicBezTo>
                <a:cubicBezTo>
                  <a:pt x="1358634" y="1799787"/>
                  <a:pt x="1354415" y="1801121"/>
                  <a:pt x="1349800" y="1801265"/>
                </a:cubicBezTo>
                <a:cubicBezTo>
                  <a:pt x="1345220" y="1801409"/>
                  <a:pt x="1340893" y="1800364"/>
                  <a:pt x="1336855" y="1798166"/>
                </a:cubicBezTo>
                <a:cubicBezTo>
                  <a:pt x="1332852" y="1796400"/>
                  <a:pt x="1328634" y="1795427"/>
                  <a:pt x="1324235" y="1795210"/>
                </a:cubicBezTo>
                <a:cubicBezTo>
                  <a:pt x="1315941" y="1794201"/>
                  <a:pt x="1308441" y="1791138"/>
                  <a:pt x="1301734" y="1786092"/>
                </a:cubicBezTo>
                <a:cubicBezTo>
                  <a:pt x="1298165" y="1783677"/>
                  <a:pt x="1294306" y="1781803"/>
                  <a:pt x="1290160" y="1780506"/>
                </a:cubicBezTo>
                <a:cubicBezTo>
                  <a:pt x="1287780" y="1779425"/>
                  <a:pt x="1285292" y="1778776"/>
                  <a:pt x="1282696" y="1778560"/>
                </a:cubicBezTo>
                <a:cubicBezTo>
                  <a:pt x="1280063" y="1778343"/>
                  <a:pt x="1277503" y="1778596"/>
                  <a:pt x="1274979" y="1779244"/>
                </a:cubicBezTo>
                <a:cubicBezTo>
                  <a:pt x="1272455" y="1779929"/>
                  <a:pt x="1270111" y="1781010"/>
                  <a:pt x="1267948" y="1782488"/>
                </a:cubicBezTo>
                <a:cubicBezTo>
                  <a:pt x="1265784" y="1783966"/>
                  <a:pt x="1263945" y="1785768"/>
                  <a:pt x="1262431" y="1787858"/>
                </a:cubicBezTo>
                <a:cubicBezTo>
                  <a:pt x="1255652" y="1794273"/>
                  <a:pt x="1251613" y="1802094"/>
                  <a:pt x="1250207" y="1811320"/>
                </a:cubicBezTo>
                <a:cubicBezTo>
                  <a:pt x="1249919" y="1815357"/>
                  <a:pt x="1248404" y="1818853"/>
                  <a:pt x="1245664" y="1821844"/>
                </a:cubicBezTo>
                <a:cubicBezTo>
                  <a:pt x="1242960" y="1824871"/>
                  <a:pt x="1239606" y="1826709"/>
                  <a:pt x="1235604" y="1827394"/>
                </a:cubicBezTo>
                <a:cubicBezTo>
                  <a:pt x="1235387" y="1824871"/>
                  <a:pt x="1235604" y="1822385"/>
                  <a:pt x="1236217" y="1819934"/>
                </a:cubicBezTo>
                <a:cubicBezTo>
                  <a:pt x="1248008" y="1798057"/>
                  <a:pt x="1239714" y="1778091"/>
                  <a:pt x="1230556" y="1758233"/>
                </a:cubicBezTo>
                <a:cubicBezTo>
                  <a:pt x="1229654" y="1755926"/>
                  <a:pt x="1228104" y="1754160"/>
                  <a:pt x="1225940" y="1752935"/>
                </a:cubicBezTo>
                <a:cubicBezTo>
                  <a:pt x="1223741" y="1751710"/>
                  <a:pt x="1221433" y="1751313"/>
                  <a:pt x="1218981" y="1751710"/>
                </a:cubicBezTo>
                <a:cubicBezTo>
                  <a:pt x="1216529" y="1752070"/>
                  <a:pt x="1214402" y="1753079"/>
                  <a:pt x="1212635" y="1754773"/>
                </a:cubicBezTo>
                <a:cubicBezTo>
                  <a:pt x="1210832" y="1756503"/>
                  <a:pt x="1209678" y="1758557"/>
                  <a:pt x="1209209" y="1760972"/>
                </a:cubicBezTo>
                <a:cubicBezTo>
                  <a:pt x="1204413" y="1775712"/>
                  <a:pt x="1203836" y="1790633"/>
                  <a:pt x="1207406" y="1805734"/>
                </a:cubicBezTo>
                <a:cubicBezTo>
                  <a:pt x="1208272" y="1808473"/>
                  <a:pt x="1209101" y="1811717"/>
                  <a:pt x="1210363" y="1816258"/>
                </a:cubicBezTo>
                <a:cubicBezTo>
                  <a:pt x="1203728" y="1817627"/>
                  <a:pt x="1199005" y="1819069"/>
                  <a:pt x="1192045" y="1819934"/>
                </a:cubicBezTo>
                <a:cubicBezTo>
                  <a:pt x="1185122" y="1820763"/>
                  <a:pt x="1183139" y="1818889"/>
                  <a:pt x="1181553" y="1811825"/>
                </a:cubicBezTo>
                <a:cubicBezTo>
                  <a:pt x="1178812" y="1800076"/>
                  <a:pt x="1174089" y="1796904"/>
                  <a:pt x="1162298" y="1801337"/>
                </a:cubicBezTo>
                <a:cubicBezTo>
                  <a:pt x="1156709" y="1803572"/>
                  <a:pt x="1151769" y="1806815"/>
                  <a:pt x="1147478" y="1811104"/>
                </a:cubicBezTo>
                <a:cubicBezTo>
                  <a:pt x="1143439" y="1815249"/>
                  <a:pt x="1138499" y="1817699"/>
                  <a:pt x="1132766" y="1818456"/>
                </a:cubicBezTo>
                <a:cubicBezTo>
                  <a:pt x="1123391" y="1819718"/>
                  <a:pt x="1114052" y="1821916"/>
                  <a:pt x="1104568" y="1822565"/>
                </a:cubicBezTo>
                <a:cubicBezTo>
                  <a:pt x="1098511" y="1823105"/>
                  <a:pt x="1092669" y="1822277"/>
                  <a:pt x="1087008" y="1820042"/>
                </a:cubicBezTo>
                <a:cubicBezTo>
                  <a:pt x="1076840" y="1816186"/>
                  <a:pt x="1066347" y="1814240"/>
                  <a:pt x="1055457" y="1814240"/>
                </a:cubicBezTo>
                <a:cubicBezTo>
                  <a:pt x="1048498" y="1813447"/>
                  <a:pt x="1042621" y="1815573"/>
                  <a:pt x="1037789" y="1820655"/>
                </a:cubicBezTo>
                <a:cubicBezTo>
                  <a:pt x="1032092" y="1826241"/>
                  <a:pt x="1025349" y="1829737"/>
                  <a:pt x="1017488" y="1831178"/>
                </a:cubicBezTo>
                <a:cubicBezTo>
                  <a:pt x="1010024" y="1833269"/>
                  <a:pt x="1002452" y="1835251"/>
                  <a:pt x="995096" y="1837774"/>
                </a:cubicBezTo>
                <a:cubicBezTo>
                  <a:pt x="992969" y="1838098"/>
                  <a:pt x="991057" y="1838819"/>
                  <a:pt x="989291" y="1840044"/>
                </a:cubicBezTo>
                <a:cubicBezTo>
                  <a:pt x="987524" y="1841270"/>
                  <a:pt x="986118" y="1842783"/>
                  <a:pt x="985072" y="1844658"/>
                </a:cubicBezTo>
                <a:cubicBezTo>
                  <a:pt x="984026" y="1846532"/>
                  <a:pt x="983485" y="1848550"/>
                  <a:pt x="983377" y="1850676"/>
                </a:cubicBezTo>
                <a:cubicBezTo>
                  <a:pt x="983305" y="1852839"/>
                  <a:pt x="983702" y="1854857"/>
                  <a:pt x="984603" y="1856803"/>
                </a:cubicBezTo>
                <a:cubicBezTo>
                  <a:pt x="986478" y="1864372"/>
                  <a:pt x="989219" y="1871616"/>
                  <a:pt x="991418" y="1879112"/>
                </a:cubicBezTo>
                <a:cubicBezTo>
                  <a:pt x="992031" y="1880698"/>
                  <a:pt x="992464" y="1882392"/>
                  <a:pt x="992644" y="1884122"/>
                </a:cubicBezTo>
                <a:cubicBezTo>
                  <a:pt x="992860" y="1885816"/>
                  <a:pt x="992860" y="1887546"/>
                  <a:pt x="992608" y="1889275"/>
                </a:cubicBezTo>
                <a:cubicBezTo>
                  <a:pt x="992392" y="1891005"/>
                  <a:pt x="991959" y="1892663"/>
                  <a:pt x="991346" y="1894285"/>
                </a:cubicBezTo>
                <a:cubicBezTo>
                  <a:pt x="990697" y="1895871"/>
                  <a:pt x="989868" y="1897385"/>
                  <a:pt x="988858" y="1898790"/>
                </a:cubicBezTo>
                <a:cubicBezTo>
                  <a:pt x="987848" y="1900232"/>
                  <a:pt x="986694" y="1901493"/>
                  <a:pt x="985360" y="1902610"/>
                </a:cubicBezTo>
                <a:cubicBezTo>
                  <a:pt x="984062" y="1903728"/>
                  <a:pt x="982620" y="1904665"/>
                  <a:pt x="981033" y="1905422"/>
                </a:cubicBezTo>
                <a:cubicBezTo>
                  <a:pt x="979483" y="1906214"/>
                  <a:pt x="977860" y="1906755"/>
                  <a:pt x="976165" y="1907115"/>
                </a:cubicBezTo>
                <a:cubicBezTo>
                  <a:pt x="974471" y="1907476"/>
                  <a:pt x="972740" y="1907620"/>
                  <a:pt x="971009" y="1907584"/>
                </a:cubicBezTo>
                <a:cubicBezTo>
                  <a:pt x="966718" y="1907800"/>
                  <a:pt x="962391" y="1908521"/>
                  <a:pt x="958100" y="1908521"/>
                </a:cubicBezTo>
                <a:cubicBezTo>
                  <a:pt x="949771" y="1909350"/>
                  <a:pt x="941694" y="1908233"/>
                  <a:pt x="933905" y="1905169"/>
                </a:cubicBezTo>
                <a:cubicBezTo>
                  <a:pt x="929795" y="1903583"/>
                  <a:pt x="925504" y="1902791"/>
                  <a:pt x="921105" y="1902863"/>
                </a:cubicBezTo>
                <a:cubicBezTo>
                  <a:pt x="916670" y="1902899"/>
                  <a:pt x="912451" y="1903728"/>
                  <a:pt x="908340" y="1905386"/>
                </a:cubicBezTo>
                <a:cubicBezTo>
                  <a:pt x="904266" y="1907043"/>
                  <a:pt x="900624" y="1909422"/>
                  <a:pt x="897415" y="1912449"/>
                </a:cubicBezTo>
                <a:cubicBezTo>
                  <a:pt x="894205" y="1915513"/>
                  <a:pt x="891681" y="1919009"/>
                  <a:pt x="889842" y="1923009"/>
                </a:cubicBezTo>
                <a:cubicBezTo>
                  <a:pt x="886164" y="1931443"/>
                  <a:pt x="882486" y="1939516"/>
                  <a:pt x="889842" y="1948454"/>
                </a:cubicBezTo>
                <a:cubicBezTo>
                  <a:pt x="893304" y="1953175"/>
                  <a:pt x="889734" y="1960239"/>
                  <a:pt x="882811" y="1962221"/>
                </a:cubicBezTo>
                <a:cubicBezTo>
                  <a:pt x="874950" y="1964456"/>
                  <a:pt x="866945" y="1966366"/>
                  <a:pt x="858832" y="1967915"/>
                </a:cubicBezTo>
                <a:cubicBezTo>
                  <a:pt x="855695" y="1968132"/>
                  <a:pt x="852991" y="1969285"/>
                  <a:pt x="850647" y="1971375"/>
                </a:cubicBezTo>
                <a:cubicBezTo>
                  <a:pt x="848303" y="1973502"/>
                  <a:pt x="846861" y="1976061"/>
                  <a:pt x="846320" y="1979160"/>
                </a:cubicBezTo>
                <a:cubicBezTo>
                  <a:pt x="844085" y="1989143"/>
                  <a:pt x="837161" y="1992171"/>
                  <a:pt x="827390" y="1993108"/>
                </a:cubicBezTo>
                <a:cubicBezTo>
                  <a:pt x="812353" y="1994477"/>
                  <a:pt x="797497" y="1997973"/>
                  <a:pt x="782569" y="2000280"/>
                </a:cubicBezTo>
                <a:cubicBezTo>
                  <a:pt x="777449" y="2001073"/>
                  <a:pt x="772293" y="2001577"/>
                  <a:pt x="767137" y="2001757"/>
                </a:cubicBezTo>
                <a:cubicBezTo>
                  <a:pt x="764504" y="2001649"/>
                  <a:pt x="762016" y="2001073"/>
                  <a:pt x="759673" y="1999955"/>
                </a:cubicBezTo>
                <a:cubicBezTo>
                  <a:pt x="756716" y="1999162"/>
                  <a:pt x="755129" y="1997252"/>
                  <a:pt x="754877" y="1994225"/>
                </a:cubicBezTo>
                <a:cubicBezTo>
                  <a:pt x="754624" y="1991197"/>
                  <a:pt x="755850" y="1989035"/>
                  <a:pt x="758591" y="1987774"/>
                </a:cubicBezTo>
                <a:cubicBezTo>
                  <a:pt x="761908" y="1985791"/>
                  <a:pt x="765406" y="1984278"/>
                  <a:pt x="769120" y="1983233"/>
                </a:cubicBezTo>
                <a:cubicBezTo>
                  <a:pt x="773555" y="1981683"/>
                  <a:pt x="778279" y="1980818"/>
                  <a:pt x="782786" y="1979340"/>
                </a:cubicBezTo>
                <a:cubicBezTo>
                  <a:pt x="785346" y="1978475"/>
                  <a:pt x="787690" y="1977214"/>
                  <a:pt x="789817" y="1975556"/>
                </a:cubicBezTo>
                <a:cubicBezTo>
                  <a:pt x="791945" y="1973898"/>
                  <a:pt x="793711" y="1971916"/>
                  <a:pt x="795190" y="1969645"/>
                </a:cubicBezTo>
                <a:cubicBezTo>
                  <a:pt x="796632" y="1967375"/>
                  <a:pt x="797678" y="1964924"/>
                  <a:pt x="798327" y="1962293"/>
                </a:cubicBezTo>
                <a:cubicBezTo>
                  <a:pt x="798976" y="1959698"/>
                  <a:pt x="799156" y="1957031"/>
                  <a:pt x="798868" y="1954328"/>
                </a:cubicBezTo>
                <a:cubicBezTo>
                  <a:pt x="798760" y="1953031"/>
                  <a:pt x="798399" y="1951769"/>
                  <a:pt x="797750" y="1950580"/>
                </a:cubicBezTo>
                <a:cubicBezTo>
                  <a:pt x="797101" y="1949427"/>
                  <a:pt x="796272" y="1948418"/>
                  <a:pt x="795190" y="1947625"/>
                </a:cubicBezTo>
                <a:cubicBezTo>
                  <a:pt x="794144" y="1946796"/>
                  <a:pt x="792954" y="1946255"/>
                  <a:pt x="791656" y="1945931"/>
                </a:cubicBezTo>
                <a:cubicBezTo>
                  <a:pt x="790358" y="1945606"/>
                  <a:pt x="789060" y="1945606"/>
                  <a:pt x="787726" y="1945823"/>
                </a:cubicBezTo>
                <a:cubicBezTo>
                  <a:pt x="779144" y="1946580"/>
                  <a:pt x="770634" y="1947841"/>
                  <a:pt x="762197" y="1949607"/>
                </a:cubicBezTo>
                <a:cubicBezTo>
                  <a:pt x="755886" y="1950652"/>
                  <a:pt x="749865" y="1954256"/>
                  <a:pt x="743374" y="1951805"/>
                </a:cubicBezTo>
                <a:cubicBezTo>
                  <a:pt x="742617" y="1951193"/>
                  <a:pt x="741247" y="1950760"/>
                  <a:pt x="741247" y="1950039"/>
                </a:cubicBezTo>
                <a:cubicBezTo>
                  <a:pt x="737893" y="1944165"/>
                  <a:pt x="736307" y="1936380"/>
                  <a:pt x="728518" y="1934686"/>
                </a:cubicBezTo>
                <a:cubicBezTo>
                  <a:pt x="718927" y="1932344"/>
                  <a:pt x="709155" y="1930830"/>
                  <a:pt x="699311" y="1930073"/>
                </a:cubicBezTo>
                <a:cubicBezTo>
                  <a:pt x="693290" y="1930073"/>
                  <a:pt x="690765" y="1935119"/>
                  <a:pt x="689612" y="1940561"/>
                </a:cubicBezTo>
                <a:cubicBezTo>
                  <a:pt x="688818" y="1945066"/>
                  <a:pt x="688710" y="1949607"/>
                  <a:pt x="689323" y="1954148"/>
                </a:cubicBezTo>
                <a:cubicBezTo>
                  <a:pt x="689900" y="1958689"/>
                  <a:pt x="691162" y="1963014"/>
                  <a:pt x="693109" y="1967159"/>
                </a:cubicBezTo>
                <a:cubicBezTo>
                  <a:pt x="695056" y="1971339"/>
                  <a:pt x="697580" y="1975087"/>
                  <a:pt x="700681" y="1978439"/>
                </a:cubicBezTo>
                <a:cubicBezTo>
                  <a:pt x="703782" y="1981827"/>
                  <a:pt x="707316" y="1984638"/>
                  <a:pt x="711283" y="1986909"/>
                </a:cubicBezTo>
                <a:cubicBezTo>
                  <a:pt x="728013" y="1993756"/>
                  <a:pt x="727905" y="2000892"/>
                  <a:pt x="722424" y="2016678"/>
                </a:cubicBezTo>
                <a:cubicBezTo>
                  <a:pt x="721451" y="2019886"/>
                  <a:pt x="720009" y="2022877"/>
                  <a:pt x="718098" y="2025652"/>
                </a:cubicBezTo>
                <a:cubicBezTo>
                  <a:pt x="716150" y="2028427"/>
                  <a:pt x="713843" y="2030806"/>
                  <a:pt x="711138" y="2032824"/>
                </a:cubicBezTo>
                <a:cubicBezTo>
                  <a:pt x="708470" y="2034878"/>
                  <a:pt x="705513" y="2036428"/>
                  <a:pt x="702304" y="2037509"/>
                </a:cubicBezTo>
                <a:cubicBezTo>
                  <a:pt x="699131" y="2038591"/>
                  <a:pt x="695850" y="2039131"/>
                  <a:pt x="692460" y="2039167"/>
                </a:cubicBezTo>
                <a:cubicBezTo>
                  <a:pt x="682148" y="2039888"/>
                  <a:pt x="671943" y="2041474"/>
                  <a:pt x="661847" y="2043888"/>
                </a:cubicBezTo>
                <a:cubicBezTo>
                  <a:pt x="653013" y="2046087"/>
                  <a:pt x="648614" y="2049367"/>
                  <a:pt x="650705" y="2060791"/>
                </a:cubicBezTo>
                <a:cubicBezTo>
                  <a:pt x="651354" y="2062449"/>
                  <a:pt x="651606" y="2064179"/>
                  <a:pt x="651462" y="2065945"/>
                </a:cubicBezTo>
                <a:cubicBezTo>
                  <a:pt x="651318" y="2067711"/>
                  <a:pt x="650813" y="2069369"/>
                  <a:pt x="649948" y="2070919"/>
                </a:cubicBezTo>
                <a:cubicBezTo>
                  <a:pt x="649046" y="2072468"/>
                  <a:pt x="647856" y="2073730"/>
                  <a:pt x="646414" y="2074739"/>
                </a:cubicBezTo>
                <a:cubicBezTo>
                  <a:pt x="644936" y="2075748"/>
                  <a:pt x="643313" y="2076397"/>
                  <a:pt x="641582" y="2076685"/>
                </a:cubicBezTo>
                <a:cubicBezTo>
                  <a:pt x="637039" y="2077983"/>
                  <a:pt x="632387" y="2078739"/>
                  <a:pt x="627700" y="2078992"/>
                </a:cubicBezTo>
                <a:cubicBezTo>
                  <a:pt x="617171" y="2080361"/>
                  <a:pt x="607507" y="2080686"/>
                  <a:pt x="596149" y="2082992"/>
                </a:cubicBezTo>
                <a:cubicBezTo>
                  <a:pt x="584791" y="2085299"/>
                  <a:pt x="583925" y="2088542"/>
                  <a:pt x="588901" y="2099066"/>
                </a:cubicBezTo>
                <a:cubicBezTo>
                  <a:pt x="589622" y="2101048"/>
                  <a:pt x="590163" y="2103067"/>
                  <a:pt x="590452" y="2105157"/>
                </a:cubicBezTo>
                <a:cubicBezTo>
                  <a:pt x="586413" y="2107680"/>
                  <a:pt x="581978" y="2109085"/>
                  <a:pt x="577218" y="2109410"/>
                </a:cubicBezTo>
                <a:cubicBezTo>
                  <a:pt x="572459" y="2109698"/>
                  <a:pt x="567915" y="2108905"/>
                  <a:pt x="563552" y="2106959"/>
                </a:cubicBezTo>
                <a:cubicBezTo>
                  <a:pt x="560163" y="2105157"/>
                  <a:pt x="556665" y="2103643"/>
                  <a:pt x="553023" y="2102418"/>
                </a:cubicBezTo>
                <a:cubicBezTo>
                  <a:pt x="546605" y="2100832"/>
                  <a:pt x="543865" y="2102634"/>
                  <a:pt x="541124" y="2109049"/>
                </a:cubicBezTo>
                <a:cubicBezTo>
                  <a:pt x="539790" y="2112689"/>
                  <a:pt x="538204" y="2116185"/>
                  <a:pt x="536292" y="2119573"/>
                </a:cubicBezTo>
                <a:cubicBezTo>
                  <a:pt x="532615" y="2125231"/>
                  <a:pt x="529477" y="2125880"/>
                  <a:pt x="523167" y="2122817"/>
                </a:cubicBezTo>
                <a:cubicBezTo>
                  <a:pt x="521581" y="2122096"/>
                  <a:pt x="520211" y="2120907"/>
                  <a:pt x="518732" y="2120078"/>
                </a:cubicBezTo>
                <a:cubicBezTo>
                  <a:pt x="508239" y="2114708"/>
                  <a:pt x="505932" y="2115248"/>
                  <a:pt x="497710" y="2123970"/>
                </a:cubicBezTo>
                <a:cubicBezTo>
                  <a:pt x="496773" y="2125304"/>
                  <a:pt x="495619" y="2126421"/>
                  <a:pt x="494249" y="2127286"/>
                </a:cubicBezTo>
                <a:cubicBezTo>
                  <a:pt x="492878" y="2128187"/>
                  <a:pt x="491400" y="2128763"/>
                  <a:pt x="489814" y="2129088"/>
                </a:cubicBezTo>
                <a:cubicBezTo>
                  <a:pt x="488191" y="2129376"/>
                  <a:pt x="486604" y="2129376"/>
                  <a:pt x="485018" y="2129052"/>
                </a:cubicBezTo>
                <a:cubicBezTo>
                  <a:pt x="483395" y="2128727"/>
                  <a:pt x="481917" y="2128115"/>
                  <a:pt x="480583" y="2127214"/>
                </a:cubicBezTo>
                <a:cubicBezTo>
                  <a:pt x="477085" y="2125556"/>
                  <a:pt x="474056" y="2122925"/>
                  <a:pt x="470703" y="2121015"/>
                </a:cubicBezTo>
                <a:cubicBezTo>
                  <a:pt x="469080" y="2119825"/>
                  <a:pt x="467313" y="2119033"/>
                  <a:pt x="465366" y="2118600"/>
                </a:cubicBezTo>
                <a:cubicBezTo>
                  <a:pt x="463419" y="2118168"/>
                  <a:pt x="461472" y="2118168"/>
                  <a:pt x="459525" y="2118564"/>
                </a:cubicBezTo>
                <a:cubicBezTo>
                  <a:pt x="457542" y="2118997"/>
                  <a:pt x="455775" y="2119789"/>
                  <a:pt x="454152" y="2120943"/>
                </a:cubicBezTo>
                <a:cubicBezTo>
                  <a:pt x="452565" y="2122132"/>
                  <a:pt x="451267" y="2123610"/>
                  <a:pt x="450294" y="2125340"/>
                </a:cubicBezTo>
                <a:cubicBezTo>
                  <a:pt x="447553" y="2129124"/>
                  <a:pt x="445751" y="2133629"/>
                  <a:pt x="443226" y="2137737"/>
                </a:cubicBezTo>
                <a:cubicBezTo>
                  <a:pt x="442109" y="2140188"/>
                  <a:pt x="440522" y="2142387"/>
                  <a:pt x="438539" y="2144225"/>
                </a:cubicBezTo>
                <a:cubicBezTo>
                  <a:pt x="436556" y="2146099"/>
                  <a:pt x="434284" y="2147504"/>
                  <a:pt x="431760" y="2148478"/>
                </a:cubicBezTo>
                <a:cubicBezTo>
                  <a:pt x="429200" y="2149451"/>
                  <a:pt x="426568" y="2149919"/>
                  <a:pt x="423863" y="2149883"/>
                </a:cubicBezTo>
                <a:cubicBezTo>
                  <a:pt x="421123" y="2149847"/>
                  <a:pt x="418527" y="2149306"/>
                  <a:pt x="416003" y="2148261"/>
                </a:cubicBezTo>
                <a:cubicBezTo>
                  <a:pt x="404031" y="2145090"/>
                  <a:pt x="397829" y="2148441"/>
                  <a:pt x="390041" y="2162966"/>
                </a:cubicBezTo>
                <a:cubicBezTo>
                  <a:pt x="381315" y="2164551"/>
                  <a:pt x="373634" y="2166642"/>
                  <a:pt x="364692" y="2167903"/>
                </a:cubicBezTo>
                <a:cubicBezTo>
                  <a:pt x="355749" y="2169165"/>
                  <a:pt x="353766" y="2165705"/>
                  <a:pt x="355749" y="2157379"/>
                </a:cubicBezTo>
                <a:cubicBezTo>
                  <a:pt x="356579" y="2153595"/>
                  <a:pt x="358165" y="2150352"/>
                  <a:pt x="358165" y="2146892"/>
                </a:cubicBezTo>
                <a:cubicBezTo>
                  <a:pt x="358923" y="2144045"/>
                  <a:pt x="359139" y="2141125"/>
                  <a:pt x="358850" y="2138206"/>
                </a:cubicBezTo>
                <a:cubicBezTo>
                  <a:pt x="358562" y="2135251"/>
                  <a:pt x="357805" y="2132476"/>
                  <a:pt x="356507" y="2129809"/>
                </a:cubicBezTo>
                <a:cubicBezTo>
                  <a:pt x="355245" y="2127142"/>
                  <a:pt x="353550" y="2124763"/>
                  <a:pt x="351459" y="2122709"/>
                </a:cubicBezTo>
                <a:cubicBezTo>
                  <a:pt x="349367" y="2120654"/>
                  <a:pt x="346987" y="2118997"/>
                  <a:pt x="344283" y="2117771"/>
                </a:cubicBezTo>
                <a:cubicBezTo>
                  <a:pt x="341759" y="2116438"/>
                  <a:pt x="339091" y="2115609"/>
                  <a:pt x="336278" y="2115248"/>
                </a:cubicBezTo>
                <a:cubicBezTo>
                  <a:pt x="333429" y="2114888"/>
                  <a:pt x="330617" y="2115032"/>
                  <a:pt x="327840" y="2115681"/>
                </a:cubicBezTo>
                <a:cubicBezTo>
                  <a:pt x="325064" y="2116330"/>
                  <a:pt x="322504" y="2117447"/>
                  <a:pt x="320160" y="2119033"/>
                </a:cubicBezTo>
                <a:cubicBezTo>
                  <a:pt x="317780" y="2120654"/>
                  <a:pt x="315761" y="2122601"/>
                  <a:pt x="314102" y="2124907"/>
                </a:cubicBezTo>
                <a:cubicBezTo>
                  <a:pt x="307792" y="2131971"/>
                  <a:pt x="299895" y="2135972"/>
                  <a:pt x="290448" y="2136909"/>
                </a:cubicBezTo>
                <a:cubicBezTo>
                  <a:pt x="287419" y="2137161"/>
                  <a:pt x="284679" y="2136440"/>
                  <a:pt x="282155" y="2134782"/>
                </a:cubicBezTo>
                <a:cubicBezTo>
                  <a:pt x="278441" y="2132404"/>
                  <a:pt x="274438" y="2130854"/>
                  <a:pt x="270147" y="2130097"/>
                </a:cubicBezTo>
                <a:cubicBezTo>
                  <a:pt x="265820" y="2129340"/>
                  <a:pt x="261530" y="2129484"/>
                  <a:pt x="257239" y="2130457"/>
                </a:cubicBezTo>
                <a:cubicBezTo>
                  <a:pt x="252984" y="2131430"/>
                  <a:pt x="249090" y="2133232"/>
                  <a:pt x="245520" y="2135791"/>
                </a:cubicBezTo>
                <a:cubicBezTo>
                  <a:pt x="241986" y="2138386"/>
                  <a:pt x="239065" y="2141558"/>
                  <a:pt x="236830" y="2145306"/>
                </a:cubicBezTo>
                <a:cubicBezTo>
                  <a:pt x="233332" y="2149667"/>
                  <a:pt x="229149" y="2153199"/>
                  <a:pt x="224209" y="2155830"/>
                </a:cubicBezTo>
                <a:cubicBezTo>
                  <a:pt x="216060" y="2160659"/>
                  <a:pt x="207298" y="2163831"/>
                  <a:pt x="197923" y="2165272"/>
                </a:cubicBezTo>
                <a:cubicBezTo>
                  <a:pt x="191793" y="2160010"/>
                  <a:pt x="194534" y="2154676"/>
                  <a:pt x="196445" y="2149523"/>
                </a:cubicBezTo>
                <a:cubicBezTo>
                  <a:pt x="197274" y="2146279"/>
                  <a:pt x="198824" y="2143504"/>
                  <a:pt x="201168" y="2141125"/>
                </a:cubicBezTo>
                <a:cubicBezTo>
                  <a:pt x="203512" y="2138783"/>
                  <a:pt x="206289" y="2137161"/>
                  <a:pt x="209462" y="2136260"/>
                </a:cubicBezTo>
                <a:cubicBezTo>
                  <a:pt x="216204" y="2134602"/>
                  <a:pt x="222947" y="2133124"/>
                  <a:pt x="229546" y="2131106"/>
                </a:cubicBezTo>
                <a:cubicBezTo>
                  <a:pt x="233296" y="2130493"/>
                  <a:pt x="236577" y="2128908"/>
                  <a:pt x="239390" y="2126385"/>
                </a:cubicBezTo>
                <a:cubicBezTo>
                  <a:pt x="242238" y="2123862"/>
                  <a:pt x="244186" y="2120762"/>
                  <a:pt x="245231" y="2117122"/>
                </a:cubicBezTo>
                <a:cubicBezTo>
                  <a:pt x="246601" y="2111897"/>
                  <a:pt x="251217" y="2110203"/>
                  <a:pt x="255219" y="2107680"/>
                </a:cubicBezTo>
                <a:cubicBezTo>
                  <a:pt x="262539" y="2103103"/>
                  <a:pt x="269534" y="2098093"/>
                  <a:pt x="276241" y="2092651"/>
                </a:cubicBezTo>
                <a:cubicBezTo>
                  <a:pt x="282263" y="2087497"/>
                  <a:pt x="283200" y="2083100"/>
                  <a:pt x="280244" y="2079208"/>
                </a:cubicBezTo>
                <a:cubicBezTo>
                  <a:pt x="277287" y="2075316"/>
                  <a:pt x="272563" y="2074775"/>
                  <a:pt x="266037" y="2077514"/>
                </a:cubicBezTo>
                <a:lnTo>
                  <a:pt x="227887" y="2093588"/>
                </a:lnTo>
                <a:cubicBezTo>
                  <a:pt x="220387" y="2096543"/>
                  <a:pt x="212599" y="2098093"/>
                  <a:pt x="204522" y="2098237"/>
                </a:cubicBezTo>
                <a:cubicBezTo>
                  <a:pt x="206938" y="2087713"/>
                  <a:pt x="214726" y="2084145"/>
                  <a:pt x="221902" y="2080469"/>
                </a:cubicBezTo>
                <a:cubicBezTo>
                  <a:pt x="235351" y="2073622"/>
                  <a:pt x="248909" y="2066990"/>
                  <a:pt x="262900" y="2061224"/>
                </a:cubicBezTo>
                <a:cubicBezTo>
                  <a:pt x="270869" y="2057980"/>
                  <a:pt x="279090" y="2055710"/>
                  <a:pt x="287600" y="2054412"/>
                </a:cubicBezTo>
                <a:cubicBezTo>
                  <a:pt x="299463" y="2052358"/>
                  <a:pt x="309992" y="2047456"/>
                  <a:pt x="319150" y="2039672"/>
                </a:cubicBezTo>
                <a:cubicBezTo>
                  <a:pt x="322107" y="2037041"/>
                  <a:pt x="324235" y="2033833"/>
                  <a:pt x="325569" y="2030121"/>
                </a:cubicBezTo>
                <a:cubicBezTo>
                  <a:pt x="326867" y="2026373"/>
                  <a:pt x="327227" y="2022589"/>
                  <a:pt x="326614" y="2018660"/>
                </a:cubicBezTo>
                <a:cubicBezTo>
                  <a:pt x="326687" y="2016173"/>
                  <a:pt x="325965" y="2013975"/>
                  <a:pt x="324487" y="2011993"/>
                </a:cubicBezTo>
                <a:cubicBezTo>
                  <a:pt x="322973" y="2010011"/>
                  <a:pt x="321025" y="2008749"/>
                  <a:pt x="318646" y="2008136"/>
                </a:cubicBezTo>
                <a:cubicBezTo>
                  <a:pt x="311434" y="2005289"/>
                  <a:pt x="304006" y="2004316"/>
                  <a:pt x="296326" y="2005289"/>
                </a:cubicBezTo>
                <a:cubicBezTo>
                  <a:pt x="288645" y="2006226"/>
                  <a:pt x="281686" y="2008965"/>
                  <a:pt x="275412" y="2013506"/>
                </a:cubicBezTo>
                <a:cubicBezTo>
                  <a:pt x="271950" y="2016137"/>
                  <a:pt x="268561" y="2019597"/>
                  <a:pt x="264883" y="2022661"/>
                </a:cubicBezTo>
                <a:cubicBezTo>
                  <a:pt x="259582" y="2027418"/>
                  <a:pt x="253380" y="2030157"/>
                  <a:pt x="246277" y="2030950"/>
                </a:cubicBezTo>
                <a:cubicBezTo>
                  <a:pt x="229834" y="2033076"/>
                  <a:pt x="214149" y="2037690"/>
                  <a:pt x="199185" y="2044825"/>
                </a:cubicBezTo>
                <a:cubicBezTo>
                  <a:pt x="177947" y="2054196"/>
                  <a:pt x="156276" y="2063026"/>
                  <a:pt x="134172" y="2070702"/>
                </a:cubicBezTo>
                <a:cubicBezTo>
                  <a:pt x="124148" y="2073225"/>
                  <a:pt x="113944" y="2074631"/>
                  <a:pt x="103595" y="2074883"/>
                </a:cubicBezTo>
                <a:cubicBezTo>
                  <a:pt x="96888" y="2075676"/>
                  <a:pt x="91227" y="2073658"/>
                  <a:pt x="86539" y="2068792"/>
                </a:cubicBezTo>
                <a:cubicBezTo>
                  <a:pt x="87189" y="2064395"/>
                  <a:pt x="90217" y="2062701"/>
                  <a:pt x="94220" y="2061873"/>
                </a:cubicBezTo>
                <a:cubicBezTo>
                  <a:pt x="100530" y="2060503"/>
                  <a:pt x="106948" y="2059133"/>
                  <a:pt x="113150" y="2057223"/>
                </a:cubicBezTo>
                <a:cubicBezTo>
                  <a:pt x="119352" y="2055349"/>
                  <a:pt x="124292" y="2052394"/>
                  <a:pt x="123679" y="2043780"/>
                </a:cubicBezTo>
                <a:cubicBezTo>
                  <a:pt x="124328" y="2039131"/>
                  <a:pt x="125843" y="2034806"/>
                  <a:pt x="128187" y="2030734"/>
                </a:cubicBezTo>
                <a:cubicBezTo>
                  <a:pt x="133776" y="2031491"/>
                  <a:pt x="137958" y="2032536"/>
                  <a:pt x="142177" y="2032536"/>
                </a:cubicBezTo>
                <a:cubicBezTo>
                  <a:pt x="151949" y="2032860"/>
                  <a:pt x="155338" y="2028643"/>
                  <a:pt x="153968" y="2018876"/>
                </a:cubicBezTo>
                <a:cubicBezTo>
                  <a:pt x="153247" y="2015092"/>
                  <a:pt x="153247" y="2011308"/>
                  <a:pt x="153968" y="2007524"/>
                </a:cubicBezTo>
                <a:cubicBezTo>
                  <a:pt x="154401" y="2005506"/>
                  <a:pt x="155158" y="2003631"/>
                  <a:pt x="156312" y="2001865"/>
                </a:cubicBezTo>
                <a:cubicBezTo>
                  <a:pt x="157430" y="2000135"/>
                  <a:pt x="158800" y="1998658"/>
                  <a:pt x="160459" y="1997396"/>
                </a:cubicBezTo>
                <a:cubicBezTo>
                  <a:pt x="162153" y="1996171"/>
                  <a:pt x="163956" y="1995270"/>
                  <a:pt x="165939" y="1994693"/>
                </a:cubicBezTo>
                <a:cubicBezTo>
                  <a:pt x="167959" y="1994117"/>
                  <a:pt x="169978" y="1993901"/>
                  <a:pt x="172033" y="1994081"/>
                </a:cubicBezTo>
                <a:cubicBezTo>
                  <a:pt x="180579" y="1994333"/>
                  <a:pt x="188079" y="1991666"/>
                  <a:pt x="194534" y="1986080"/>
                </a:cubicBezTo>
                <a:cubicBezTo>
                  <a:pt x="203476" y="1979268"/>
                  <a:pt x="212851" y="1973069"/>
                  <a:pt x="222082" y="1966654"/>
                </a:cubicBezTo>
                <a:cubicBezTo>
                  <a:pt x="232467" y="1958257"/>
                  <a:pt x="244258" y="1953355"/>
                  <a:pt x="257527" y="1952022"/>
                </a:cubicBezTo>
                <a:cubicBezTo>
                  <a:pt x="264739" y="1951481"/>
                  <a:pt x="271734" y="1950075"/>
                  <a:pt x="278549" y="1947733"/>
                </a:cubicBezTo>
                <a:cubicBezTo>
                  <a:pt x="283056" y="1946508"/>
                  <a:pt x="287023" y="1944345"/>
                  <a:pt x="290448" y="1941246"/>
                </a:cubicBezTo>
                <a:cubicBezTo>
                  <a:pt x="293910" y="1938182"/>
                  <a:pt x="296506" y="1934470"/>
                  <a:pt x="298237" y="1930181"/>
                </a:cubicBezTo>
                <a:cubicBezTo>
                  <a:pt x="299030" y="1928848"/>
                  <a:pt x="299499" y="1927406"/>
                  <a:pt x="299571" y="1925856"/>
                </a:cubicBezTo>
                <a:cubicBezTo>
                  <a:pt x="299643" y="1924307"/>
                  <a:pt x="299391" y="1922793"/>
                  <a:pt x="298705" y="1921387"/>
                </a:cubicBezTo>
                <a:cubicBezTo>
                  <a:pt x="298056" y="1919982"/>
                  <a:pt x="297119" y="1918793"/>
                  <a:pt x="295893" y="1917855"/>
                </a:cubicBezTo>
                <a:cubicBezTo>
                  <a:pt x="294631" y="1916918"/>
                  <a:pt x="293261" y="1916342"/>
                  <a:pt x="291710" y="1916089"/>
                </a:cubicBezTo>
                <a:cubicBezTo>
                  <a:pt x="287960" y="1915008"/>
                  <a:pt x="284138" y="1914648"/>
                  <a:pt x="280244" y="1915044"/>
                </a:cubicBezTo>
                <a:cubicBezTo>
                  <a:pt x="253741" y="1918000"/>
                  <a:pt x="229185" y="1926613"/>
                  <a:pt x="206649" y="1940885"/>
                </a:cubicBezTo>
                <a:cubicBezTo>
                  <a:pt x="196589" y="1947048"/>
                  <a:pt x="185771" y="1951301"/>
                  <a:pt x="174233" y="1953716"/>
                </a:cubicBezTo>
                <a:cubicBezTo>
                  <a:pt x="157610" y="1956851"/>
                  <a:pt x="141636" y="1962041"/>
                  <a:pt x="126312" y="1969285"/>
                </a:cubicBezTo>
                <a:cubicBezTo>
                  <a:pt x="123283" y="1971123"/>
                  <a:pt x="120037" y="1971772"/>
                  <a:pt x="116504" y="1971267"/>
                </a:cubicBezTo>
                <a:cubicBezTo>
                  <a:pt x="106516" y="1968492"/>
                  <a:pt x="96816" y="1969285"/>
                  <a:pt x="87405" y="1973574"/>
                </a:cubicBezTo>
                <a:cubicBezTo>
                  <a:pt x="85854" y="1973754"/>
                  <a:pt x="84304" y="1973754"/>
                  <a:pt x="82753" y="1973574"/>
                </a:cubicBezTo>
                <a:cubicBezTo>
                  <a:pt x="81924" y="1963158"/>
                  <a:pt x="81924" y="1953175"/>
                  <a:pt x="81924" y="1942687"/>
                </a:cubicBezTo>
                <a:cubicBezTo>
                  <a:pt x="81924" y="1928920"/>
                  <a:pt x="80337" y="1927226"/>
                  <a:pt x="65950" y="1928920"/>
                </a:cubicBezTo>
                <a:cubicBezTo>
                  <a:pt x="52897" y="1930145"/>
                  <a:pt x="40493" y="1933641"/>
                  <a:pt x="28702" y="1939408"/>
                </a:cubicBezTo>
                <a:cubicBezTo>
                  <a:pt x="26286" y="1940489"/>
                  <a:pt x="23798" y="1941462"/>
                  <a:pt x="21238" y="1942255"/>
                </a:cubicBezTo>
                <a:cubicBezTo>
                  <a:pt x="22536" y="1936705"/>
                  <a:pt x="25060" y="1931731"/>
                  <a:pt x="28774" y="1927406"/>
                </a:cubicBezTo>
                <a:cubicBezTo>
                  <a:pt x="32488" y="1923045"/>
                  <a:pt x="36996" y="1919802"/>
                  <a:pt x="42260" y="1917675"/>
                </a:cubicBezTo>
                <a:cubicBezTo>
                  <a:pt x="48859" y="1914396"/>
                  <a:pt x="55025" y="1910467"/>
                  <a:pt x="60794" y="1905890"/>
                </a:cubicBezTo>
                <a:cubicBezTo>
                  <a:pt x="64580" y="1902358"/>
                  <a:pt x="67284" y="1898105"/>
                  <a:pt x="68871" y="1893168"/>
                </a:cubicBezTo>
                <a:cubicBezTo>
                  <a:pt x="69989" y="1890213"/>
                  <a:pt x="70061" y="1887221"/>
                  <a:pt x="69051" y="1884230"/>
                </a:cubicBezTo>
                <a:cubicBezTo>
                  <a:pt x="68042" y="1881238"/>
                  <a:pt x="66203" y="1878896"/>
                  <a:pt x="63534" y="1877202"/>
                </a:cubicBezTo>
                <a:lnTo>
                  <a:pt x="49436" y="1866678"/>
                </a:lnTo>
                <a:cubicBezTo>
                  <a:pt x="60686" y="1855578"/>
                  <a:pt x="74027" y="1848298"/>
                  <a:pt x="89496" y="1844838"/>
                </a:cubicBezTo>
                <a:cubicBezTo>
                  <a:pt x="96780" y="1843721"/>
                  <a:pt x="103775" y="1841702"/>
                  <a:pt x="110518" y="1838747"/>
                </a:cubicBezTo>
                <a:cubicBezTo>
                  <a:pt x="127069" y="1830962"/>
                  <a:pt x="144305" y="1825304"/>
                  <a:pt x="162262" y="1821808"/>
                </a:cubicBezTo>
                <a:cubicBezTo>
                  <a:pt x="164317" y="1821628"/>
                  <a:pt x="166300" y="1821123"/>
                  <a:pt x="168175" y="1820258"/>
                </a:cubicBezTo>
                <a:cubicBezTo>
                  <a:pt x="170050" y="1819393"/>
                  <a:pt x="171745" y="1818240"/>
                  <a:pt x="173223" y="1816798"/>
                </a:cubicBezTo>
                <a:cubicBezTo>
                  <a:pt x="174738" y="1815393"/>
                  <a:pt x="175928" y="1813735"/>
                  <a:pt x="176865" y="1811897"/>
                </a:cubicBezTo>
                <a:cubicBezTo>
                  <a:pt x="177803" y="1810059"/>
                  <a:pt x="178416" y="1808113"/>
                  <a:pt x="178668" y="1806058"/>
                </a:cubicBezTo>
                <a:cubicBezTo>
                  <a:pt x="179642" y="1801517"/>
                  <a:pt x="181733" y="1797553"/>
                  <a:pt x="184942" y="1794165"/>
                </a:cubicBezTo>
                <a:cubicBezTo>
                  <a:pt x="188187" y="1790813"/>
                  <a:pt x="192046" y="1788543"/>
                  <a:pt x="196553" y="1787353"/>
                </a:cubicBezTo>
                <a:cubicBezTo>
                  <a:pt x="206541" y="1783245"/>
                  <a:pt x="216096" y="1778415"/>
                  <a:pt x="225868" y="1773694"/>
                </a:cubicBezTo>
                <a:cubicBezTo>
                  <a:pt x="227419" y="1772865"/>
                  <a:pt x="228861" y="1771928"/>
                  <a:pt x="230195" y="1770847"/>
                </a:cubicBezTo>
                <a:cubicBezTo>
                  <a:pt x="233332" y="1768540"/>
                  <a:pt x="236938" y="1765585"/>
                  <a:pt x="235027" y="1761368"/>
                </a:cubicBezTo>
                <a:cubicBezTo>
                  <a:pt x="233440" y="1758341"/>
                  <a:pt x="231024" y="1756215"/>
                  <a:pt x="227779" y="1755097"/>
                </a:cubicBezTo>
                <a:cubicBezTo>
                  <a:pt x="221000" y="1752502"/>
                  <a:pt x="213969" y="1751529"/>
                  <a:pt x="206721" y="1752106"/>
                </a:cubicBezTo>
                <a:cubicBezTo>
                  <a:pt x="199510" y="1752719"/>
                  <a:pt x="192731" y="1754809"/>
                  <a:pt x="186457" y="1758449"/>
                </a:cubicBezTo>
                <a:cubicBezTo>
                  <a:pt x="177514" y="1763855"/>
                  <a:pt x="167887" y="1767387"/>
                  <a:pt x="157538" y="1768937"/>
                </a:cubicBezTo>
                <a:cubicBezTo>
                  <a:pt x="146288" y="1770847"/>
                  <a:pt x="135146" y="1770378"/>
                  <a:pt x="124076" y="1767495"/>
                </a:cubicBezTo>
                <a:cubicBezTo>
                  <a:pt x="105362" y="1762774"/>
                  <a:pt x="86503" y="1762125"/>
                  <a:pt x="67501" y="1765477"/>
                </a:cubicBezTo>
                <a:cubicBezTo>
                  <a:pt x="66203" y="1765333"/>
                  <a:pt x="64905" y="1765333"/>
                  <a:pt x="63643" y="1765477"/>
                </a:cubicBezTo>
                <a:cubicBezTo>
                  <a:pt x="49940" y="1773262"/>
                  <a:pt x="34399" y="1772217"/>
                  <a:pt x="19652" y="1775064"/>
                </a:cubicBezTo>
                <a:cubicBezTo>
                  <a:pt x="13053" y="1776325"/>
                  <a:pt x="5986" y="1778091"/>
                  <a:pt x="0" y="1771892"/>
                </a:cubicBezTo>
                <a:cubicBezTo>
                  <a:pt x="3173" y="1751818"/>
                  <a:pt x="4940" y="1731527"/>
                  <a:pt x="19255" y="1714624"/>
                </a:cubicBezTo>
                <a:cubicBezTo>
                  <a:pt x="22464" y="1714408"/>
                  <a:pt x="25709" y="1714408"/>
                  <a:pt x="28919" y="1714624"/>
                </a:cubicBezTo>
                <a:cubicBezTo>
                  <a:pt x="35842" y="1716030"/>
                  <a:pt x="42693" y="1715597"/>
                  <a:pt x="49400" y="1713327"/>
                </a:cubicBezTo>
                <a:cubicBezTo>
                  <a:pt x="56070" y="1711092"/>
                  <a:pt x="61768" y="1707308"/>
                  <a:pt x="66455" y="1702010"/>
                </a:cubicBezTo>
                <a:cubicBezTo>
                  <a:pt x="69159" y="1698622"/>
                  <a:pt x="72657" y="1697181"/>
                  <a:pt x="76984" y="1697685"/>
                </a:cubicBezTo>
                <a:cubicBezTo>
                  <a:pt x="81996" y="1697433"/>
                  <a:pt x="86828" y="1698298"/>
                  <a:pt x="91479" y="1700280"/>
                </a:cubicBezTo>
                <a:cubicBezTo>
                  <a:pt x="96095" y="1702262"/>
                  <a:pt x="100061" y="1705146"/>
                  <a:pt x="103379" y="1708930"/>
                </a:cubicBezTo>
                <a:cubicBezTo>
                  <a:pt x="110194" y="1717543"/>
                  <a:pt x="115891" y="1717868"/>
                  <a:pt x="124401" y="1711164"/>
                </a:cubicBezTo>
                <a:cubicBezTo>
                  <a:pt x="128367" y="1707921"/>
                  <a:pt x="132081" y="1704389"/>
                  <a:pt x="135542" y="1700640"/>
                </a:cubicBezTo>
                <a:cubicBezTo>
                  <a:pt x="137922" y="1697793"/>
                  <a:pt x="140122" y="1694802"/>
                  <a:pt x="142177" y="1691702"/>
                </a:cubicBezTo>
                <a:cubicBezTo>
                  <a:pt x="149425" y="1698730"/>
                  <a:pt x="155122" y="1703776"/>
                  <a:pt x="160459" y="1709254"/>
                </a:cubicBezTo>
                <a:cubicBezTo>
                  <a:pt x="164101" y="1713255"/>
                  <a:pt x="168572" y="1715813"/>
                  <a:pt x="173836" y="1716931"/>
                </a:cubicBezTo>
                <a:cubicBezTo>
                  <a:pt x="179137" y="1718048"/>
                  <a:pt x="184257" y="1717507"/>
                  <a:pt x="189197" y="1715345"/>
                </a:cubicBezTo>
                <a:cubicBezTo>
                  <a:pt x="199077" y="1711921"/>
                  <a:pt x="209209" y="1710407"/>
                  <a:pt x="219666" y="1710840"/>
                </a:cubicBezTo>
                <a:cubicBezTo>
                  <a:pt x="223236" y="1710840"/>
                  <a:pt x="226733" y="1710840"/>
                  <a:pt x="230195" y="1710840"/>
                </a:cubicBezTo>
                <a:cubicBezTo>
                  <a:pt x="232647" y="1711020"/>
                  <a:pt x="234991" y="1710588"/>
                  <a:pt x="237190" y="1709506"/>
                </a:cubicBezTo>
                <a:cubicBezTo>
                  <a:pt x="239426" y="1708425"/>
                  <a:pt x="241229" y="1706875"/>
                  <a:pt x="242599" y="1704821"/>
                </a:cubicBezTo>
                <a:cubicBezTo>
                  <a:pt x="243969" y="1702767"/>
                  <a:pt x="244726" y="1700532"/>
                  <a:pt x="244871" y="1698046"/>
                </a:cubicBezTo>
                <a:cubicBezTo>
                  <a:pt x="245015" y="1695595"/>
                  <a:pt x="244546" y="1693288"/>
                  <a:pt x="243428" y="1691090"/>
                </a:cubicBezTo>
                <a:cubicBezTo>
                  <a:pt x="242635" y="1687161"/>
                  <a:pt x="240796" y="1683774"/>
                  <a:pt x="237948" y="1680926"/>
                </a:cubicBezTo>
                <a:cubicBezTo>
                  <a:pt x="235099" y="1678115"/>
                  <a:pt x="231709" y="1676313"/>
                  <a:pt x="227779" y="1675520"/>
                </a:cubicBezTo>
                <a:cubicBezTo>
                  <a:pt x="224822" y="1674980"/>
                  <a:pt x="221902" y="1674151"/>
                  <a:pt x="218945" y="1673538"/>
                </a:cubicBezTo>
                <a:cubicBezTo>
                  <a:pt x="218260" y="1672097"/>
                  <a:pt x="217863" y="1670619"/>
                  <a:pt x="217791" y="1669069"/>
                </a:cubicBezTo>
                <a:cubicBezTo>
                  <a:pt x="217683" y="1667519"/>
                  <a:pt x="217899" y="1665970"/>
                  <a:pt x="218404" y="1664492"/>
                </a:cubicBezTo>
                <a:cubicBezTo>
                  <a:pt x="218873" y="1663014"/>
                  <a:pt x="219666" y="1661681"/>
                  <a:pt x="220676" y="1660492"/>
                </a:cubicBezTo>
                <a:cubicBezTo>
                  <a:pt x="221685" y="1659302"/>
                  <a:pt x="222911" y="1658365"/>
                  <a:pt x="224318" y="1657644"/>
                </a:cubicBezTo>
                <a:cubicBezTo>
                  <a:pt x="227959" y="1655374"/>
                  <a:pt x="231746" y="1653356"/>
                  <a:pt x="235676" y="1651554"/>
                </a:cubicBezTo>
                <a:cubicBezTo>
                  <a:pt x="238921" y="1649896"/>
                  <a:pt x="241662" y="1647986"/>
                  <a:pt x="241121" y="1643661"/>
                </a:cubicBezTo>
                <a:cubicBezTo>
                  <a:pt x="240616" y="1639372"/>
                  <a:pt x="237118" y="1638111"/>
                  <a:pt x="233765" y="1637354"/>
                </a:cubicBezTo>
                <a:cubicBezTo>
                  <a:pt x="229979" y="1636633"/>
                  <a:pt x="226157" y="1636236"/>
                  <a:pt x="222298" y="1636128"/>
                </a:cubicBezTo>
                <a:cubicBezTo>
                  <a:pt x="218404" y="1636128"/>
                  <a:pt x="214510" y="1636128"/>
                  <a:pt x="210652" y="1636128"/>
                </a:cubicBezTo>
                <a:cubicBezTo>
                  <a:pt x="208416" y="1636272"/>
                  <a:pt x="206289" y="1635984"/>
                  <a:pt x="204161" y="1635263"/>
                </a:cubicBezTo>
                <a:cubicBezTo>
                  <a:pt x="202070" y="1634579"/>
                  <a:pt x="200195" y="1633497"/>
                  <a:pt x="198536" y="1632056"/>
                </a:cubicBezTo>
                <a:cubicBezTo>
                  <a:pt x="196841" y="1630614"/>
                  <a:pt x="195507" y="1628884"/>
                  <a:pt x="194534" y="1626938"/>
                </a:cubicBezTo>
                <a:cubicBezTo>
                  <a:pt x="193524" y="1624956"/>
                  <a:pt x="192947" y="1622865"/>
                  <a:pt x="192767" y="1620667"/>
                </a:cubicBezTo>
                <a:cubicBezTo>
                  <a:pt x="195651" y="1618000"/>
                  <a:pt x="198861" y="1615874"/>
                  <a:pt x="202430" y="1614252"/>
                </a:cubicBezTo>
                <a:cubicBezTo>
                  <a:pt x="217791" y="1609747"/>
                  <a:pt x="233260" y="1605422"/>
                  <a:pt x="248801" y="1602286"/>
                </a:cubicBezTo>
                <a:cubicBezTo>
                  <a:pt x="255328" y="1601602"/>
                  <a:pt x="261746" y="1602106"/>
                  <a:pt x="268056" y="1603836"/>
                </a:cubicBezTo>
                <a:cubicBezTo>
                  <a:pt x="282155" y="1606251"/>
                  <a:pt x="288465" y="1603223"/>
                  <a:pt x="292648" y="1589672"/>
                </a:cubicBezTo>
                <a:cubicBezTo>
                  <a:pt x="294270" y="1583401"/>
                  <a:pt x="295172" y="1577022"/>
                  <a:pt x="295280" y="1570535"/>
                </a:cubicBezTo>
                <a:cubicBezTo>
                  <a:pt x="295064" y="1568120"/>
                  <a:pt x="295316" y="1565778"/>
                  <a:pt x="296073" y="1563471"/>
                </a:cubicBezTo>
                <a:cubicBezTo>
                  <a:pt x="296830" y="1561164"/>
                  <a:pt x="297984" y="1559110"/>
                  <a:pt x="299571" y="1557272"/>
                </a:cubicBezTo>
                <a:cubicBezTo>
                  <a:pt x="301157" y="1555470"/>
                  <a:pt x="303032" y="1554028"/>
                  <a:pt x="305232" y="1552947"/>
                </a:cubicBezTo>
                <a:cubicBezTo>
                  <a:pt x="307395" y="1551902"/>
                  <a:pt x="309703" y="1551325"/>
                  <a:pt x="312119" y="1551181"/>
                </a:cubicBezTo>
                <a:cubicBezTo>
                  <a:pt x="319078" y="1550136"/>
                  <a:pt x="326110" y="1549668"/>
                  <a:pt x="333141" y="1549812"/>
                </a:cubicBezTo>
                <a:cubicBezTo>
                  <a:pt x="365629" y="1549271"/>
                  <a:pt x="397937" y="1546388"/>
                  <a:pt x="429993" y="1541090"/>
                </a:cubicBezTo>
                <a:cubicBezTo>
                  <a:pt x="441207" y="1538711"/>
                  <a:pt x="452277" y="1539180"/>
                  <a:pt x="463239" y="1542568"/>
                </a:cubicBezTo>
                <a:cubicBezTo>
                  <a:pt x="470414" y="1544838"/>
                  <a:pt x="477446" y="1544334"/>
                  <a:pt x="484261" y="1541090"/>
                </a:cubicBezTo>
                <a:cubicBezTo>
                  <a:pt x="500703" y="1535360"/>
                  <a:pt x="515884" y="1527214"/>
                  <a:pt x="529802" y="1516727"/>
                </a:cubicBezTo>
                <a:cubicBezTo>
                  <a:pt x="534670" y="1512762"/>
                  <a:pt x="540259" y="1511140"/>
                  <a:pt x="546497" y="1511789"/>
                </a:cubicBezTo>
                <a:cubicBezTo>
                  <a:pt x="554249" y="1511861"/>
                  <a:pt x="561930" y="1511140"/>
                  <a:pt x="569538" y="1509663"/>
                </a:cubicBezTo>
                <a:cubicBezTo>
                  <a:pt x="577615" y="1508401"/>
                  <a:pt x="585620" y="1506419"/>
                  <a:pt x="593625" y="1504833"/>
                </a:cubicBezTo>
                <a:cubicBezTo>
                  <a:pt x="599755" y="1503176"/>
                  <a:pt x="605632" y="1503824"/>
                  <a:pt x="611293" y="1506744"/>
                </a:cubicBezTo>
                <a:cubicBezTo>
                  <a:pt x="613745" y="1508221"/>
                  <a:pt x="616450" y="1508942"/>
                  <a:pt x="619334" y="1508942"/>
                </a:cubicBezTo>
                <a:cubicBezTo>
                  <a:pt x="622219" y="1508942"/>
                  <a:pt x="624887" y="1508221"/>
                  <a:pt x="627375" y="1506744"/>
                </a:cubicBezTo>
                <a:cubicBezTo>
                  <a:pt x="629322" y="1505734"/>
                  <a:pt x="630837" y="1504257"/>
                  <a:pt x="631919" y="1502347"/>
                </a:cubicBezTo>
                <a:cubicBezTo>
                  <a:pt x="633000" y="1500473"/>
                  <a:pt x="633505" y="1498418"/>
                  <a:pt x="633361" y="1496220"/>
                </a:cubicBezTo>
                <a:cubicBezTo>
                  <a:pt x="633433" y="1493985"/>
                  <a:pt x="632820" y="1491967"/>
                  <a:pt x="631522" y="1490129"/>
                </a:cubicBezTo>
                <a:cubicBezTo>
                  <a:pt x="630188" y="1488327"/>
                  <a:pt x="628457" y="1487102"/>
                  <a:pt x="626330" y="1486453"/>
                </a:cubicBezTo>
                <a:cubicBezTo>
                  <a:pt x="622868" y="1485804"/>
                  <a:pt x="619767" y="1484471"/>
                  <a:pt x="616954" y="1482344"/>
                </a:cubicBezTo>
                <a:cubicBezTo>
                  <a:pt x="603721" y="1469117"/>
                  <a:pt x="588144" y="1470379"/>
                  <a:pt x="572170" y="1472685"/>
                </a:cubicBezTo>
                <a:cubicBezTo>
                  <a:pt x="567122" y="1473514"/>
                  <a:pt x="561966" y="1477839"/>
                  <a:pt x="556593" y="1471208"/>
                </a:cubicBezTo>
                <a:cubicBezTo>
                  <a:pt x="551221" y="1464576"/>
                  <a:pt x="543756" y="1459351"/>
                  <a:pt x="546100" y="1448827"/>
                </a:cubicBezTo>
                <a:cubicBezTo>
                  <a:pt x="547867" y="1440429"/>
                  <a:pt x="549129" y="1431816"/>
                  <a:pt x="550608" y="1423274"/>
                </a:cubicBezTo>
                <a:cubicBezTo>
                  <a:pt x="551473" y="1419850"/>
                  <a:pt x="551978" y="1416318"/>
                  <a:pt x="552194" y="1412786"/>
                </a:cubicBezTo>
                <a:cubicBezTo>
                  <a:pt x="552266" y="1410119"/>
                  <a:pt x="551581" y="1407633"/>
                  <a:pt x="550103" y="1405434"/>
                </a:cubicBezTo>
                <a:cubicBezTo>
                  <a:pt x="548588" y="1403200"/>
                  <a:pt x="546605" y="1401614"/>
                  <a:pt x="544081" y="1400677"/>
                </a:cubicBezTo>
                <a:cubicBezTo>
                  <a:pt x="541521" y="1399956"/>
                  <a:pt x="538961" y="1400028"/>
                  <a:pt x="536473" y="1400965"/>
                </a:cubicBezTo>
                <a:cubicBezTo>
                  <a:pt x="533949" y="1401902"/>
                  <a:pt x="531965" y="1403488"/>
                  <a:pt x="530523" y="1405723"/>
                </a:cubicBezTo>
                <a:cubicBezTo>
                  <a:pt x="527675" y="1410119"/>
                  <a:pt x="525836" y="1414877"/>
                  <a:pt x="524934" y="1420031"/>
                </a:cubicBezTo>
                <a:cubicBezTo>
                  <a:pt x="523997" y="1429293"/>
                  <a:pt x="520499" y="1437474"/>
                  <a:pt x="514441" y="1444502"/>
                </a:cubicBezTo>
                <a:cubicBezTo>
                  <a:pt x="511521" y="1447782"/>
                  <a:pt x="509501" y="1451530"/>
                  <a:pt x="508456" y="1455747"/>
                </a:cubicBezTo>
                <a:cubicBezTo>
                  <a:pt x="503804" y="1479101"/>
                  <a:pt x="486676" y="1491390"/>
                  <a:pt x="467962" y="1501914"/>
                </a:cubicBezTo>
                <a:cubicBezTo>
                  <a:pt x="455847" y="1508834"/>
                  <a:pt x="441964" y="1508113"/>
                  <a:pt x="428947" y="1510924"/>
                </a:cubicBezTo>
                <a:cubicBezTo>
                  <a:pt x="419248" y="1512943"/>
                  <a:pt x="409368" y="1514204"/>
                  <a:pt x="399812" y="1516619"/>
                </a:cubicBezTo>
                <a:cubicBezTo>
                  <a:pt x="391880" y="1518961"/>
                  <a:pt x="384380" y="1518024"/>
                  <a:pt x="377312" y="1513771"/>
                </a:cubicBezTo>
                <a:cubicBezTo>
                  <a:pt x="368802" y="1508726"/>
                  <a:pt x="359968" y="1504113"/>
                  <a:pt x="351350" y="1499283"/>
                </a:cubicBezTo>
                <a:cubicBezTo>
                  <a:pt x="347384" y="1496832"/>
                  <a:pt x="343093" y="1495463"/>
                  <a:pt x="338478" y="1495247"/>
                </a:cubicBezTo>
                <a:cubicBezTo>
                  <a:pt x="333826" y="1494994"/>
                  <a:pt x="329427" y="1495895"/>
                  <a:pt x="325244" y="1497914"/>
                </a:cubicBezTo>
                <a:cubicBezTo>
                  <a:pt x="312335" y="1503680"/>
                  <a:pt x="298850" y="1508618"/>
                  <a:pt x="285725" y="1514204"/>
                </a:cubicBezTo>
                <a:cubicBezTo>
                  <a:pt x="282551" y="1515465"/>
                  <a:pt x="279811" y="1517988"/>
                  <a:pt x="276674" y="1519250"/>
                </a:cubicBezTo>
                <a:cubicBezTo>
                  <a:pt x="264775" y="1524187"/>
                  <a:pt x="252803" y="1529125"/>
                  <a:pt x="240724" y="1533630"/>
                </a:cubicBezTo>
                <a:cubicBezTo>
                  <a:pt x="238020" y="1534098"/>
                  <a:pt x="235315" y="1534098"/>
                  <a:pt x="232611" y="1533630"/>
                </a:cubicBezTo>
                <a:cubicBezTo>
                  <a:pt x="232863" y="1528764"/>
                  <a:pt x="234089" y="1524187"/>
                  <a:pt x="236325" y="1519862"/>
                </a:cubicBezTo>
                <a:cubicBezTo>
                  <a:pt x="238561" y="1515537"/>
                  <a:pt x="241625" y="1511861"/>
                  <a:pt x="245448" y="1508834"/>
                </a:cubicBezTo>
                <a:cubicBezTo>
                  <a:pt x="257022" y="1498310"/>
                  <a:pt x="269210" y="1487822"/>
                  <a:pt x="281181" y="1477299"/>
                </a:cubicBezTo>
                <a:cubicBezTo>
                  <a:pt x="283813" y="1474992"/>
                  <a:pt x="286698" y="1473082"/>
                  <a:pt x="289799" y="1471532"/>
                </a:cubicBezTo>
                <a:cubicBezTo>
                  <a:pt x="301698" y="1466595"/>
                  <a:pt x="312227" y="1459567"/>
                  <a:pt x="321350" y="1450521"/>
                </a:cubicBezTo>
                <a:cubicBezTo>
                  <a:pt x="324379" y="1447746"/>
                  <a:pt x="327913" y="1446845"/>
                  <a:pt x="331879" y="1447782"/>
                </a:cubicBezTo>
                <a:cubicBezTo>
                  <a:pt x="343345" y="1448611"/>
                  <a:pt x="354271" y="1446592"/>
                  <a:pt x="364692" y="1441799"/>
                </a:cubicBezTo>
                <a:cubicBezTo>
                  <a:pt x="368586" y="1440033"/>
                  <a:pt x="372084" y="1437690"/>
                  <a:pt x="375221" y="1434735"/>
                </a:cubicBezTo>
                <a:cubicBezTo>
                  <a:pt x="376303" y="1433870"/>
                  <a:pt x="377204" y="1432825"/>
                  <a:pt x="377925" y="1431600"/>
                </a:cubicBezTo>
                <a:cubicBezTo>
                  <a:pt x="378610" y="1430374"/>
                  <a:pt x="379043" y="1429041"/>
                  <a:pt x="379187" y="1427635"/>
                </a:cubicBezTo>
                <a:cubicBezTo>
                  <a:pt x="379331" y="1426229"/>
                  <a:pt x="379223" y="1424860"/>
                  <a:pt x="378827" y="1423490"/>
                </a:cubicBezTo>
                <a:cubicBezTo>
                  <a:pt x="378430" y="1422157"/>
                  <a:pt x="377781" y="1420932"/>
                  <a:pt x="376879" y="1419814"/>
                </a:cubicBezTo>
                <a:cubicBezTo>
                  <a:pt x="375473" y="1417868"/>
                  <a:pt x="373959" y="1415958"/>
                  <a:pt x="372372" y="1414156"/>
                </a:cubicBezTo>
                <a:cubicBezTo>
                  <a:pt x="374139" y="1410768"/>
                  <a:pt x="375834" y="1407308"/>
                  <a:pt x="377817" y="1404173"/>
                </a:cubicBezTo>
                <a:cubicBezTo>
                  <a:pt x="381639" y="1398767"/>
                  <a:pt x="383875" y="1392784"/>
                  <a:pt x="384560" y="1386189"/>
                </a:cubicBezTo>
                <a:cubicBezTo>
                  <a:pt x="385137" y="1379774"/>
                  <a:pt x="387913" y="1374548"/>
                  <a:pt x="392961" y="1370547"/>
                </a:cubicBezTo>
                <a:lnTo>
                  <a:pt x="402661" y="1361898"/>
                </a:lnTo>
                <a:cubicBezTo>
                  <a:pt x="407709" y="1357284"/>
                  <a:pt x="410305" y="1351554"/>
                  <a:pt x="410450" y="1344670"/>
                </a:cubicBezTo>
                <a:cubicBezTo>
                  <a:pt x="410522" y="1340381"/>
                  <a:pt x="411171" y="1336057"/>
                  <a:pt x="411171" y="1331732"/>
                </a:cubicBezTo>
                <a:cubicBezTo>
                  <a:pt x="411171" y="1322830"/>
                  <a:pt x="409584" y="1321244"/>
                  <a:pt x="400642" y="1321244"/>
                </a:cubicBezTo>
                <a:lnTo>
                  <a:pt x="396459" y="1321244"/>
                </a:lnTo>
                <a:cubicBezTo>
                  <a:pt x="398442" y="1313027"/>
                  <a:pt x="400029" y="1305062"/>
                  <a:pt x="402337" y="1297385"/>
                </a:cubicBezTo>
                <a:cubicBezTo>
                  <a:pt x="405870" y="1282393"/>
                  <a:pt x="413226" y="1269598"/>
                  <a:pt x="424404" y="1259038"/>
                </a:cubicBezTo>
                <a:cubicBezTo>
                  <a:pt x="435546" y="1248479"/>
                  <a:pt x="444380" y="1236297"/>
                  <a:pt x="450907" y="1222458"/>
                </a:cubicBezTo>
                <a:cubicBezTo>
                  <a:pt x="453431" y="1217196"/>
                  <a:pt x="455955" y="1211213"/>
                  <a:pt x="463960" y="1208906"/>
                </a:cubicBezTo>
                <a:cubicBezTo>
                  <a:pt x="470775" y="1213303"/>
                  <a:pt x="477626" y="1218565"/>
                  <a:pt x="484982" y="1222854"/>
                </a:cubicBezTo>
                <a:cubicBezTo>
                  <a:pt x="490390" y="1226458"/>
                  <a:pt x="496232" y="1228981"/>
                  <a:pt x="502542" y="1230422"/>
                </a:cubicBezTo>
                <a:cubicBezTo>
                  <a:pt x="507807" y="1230855"/>
                  <a:pt x="512710" y="1229774"/>
                  <a:pt x="517254" y="1227179"/>
                </a:cubicBezTo>
                <a:cubicBezTo>
                  <a:pt x="518624" y="1226602"/>
                  <a:pt x="519670" y="1225665"/>
                  <a:pt x="520427" y="1224404"/>
                </a:cubicBezTo>
                <a:cubicBezTo>
                  <a:pt x="521184" y="1223142"/>
                  <a:pt x="521509" y="1221773"/>
                  <a:pt x="521400" y="1220331"/>
                </a:cubicBezTo>
                <a:cubicBezTo>
                  <a:pt x="521292" y="1218854"/>
                  <a:pt x="520787" y="1217556"/>
                  <a:pt x="519850" y="1216439"/>
                </a:cubicBezTo>
                <a:cubicBezTo>
                  <a:pt x="518912" y="1215286"/>
                  <a:pt x="517723" y="1214529"/>
                  <a:pt x="516316" y="1214132"/>
                </a:cubicBezTo>
                <a:cubicBezTo>
                  <a:pt x="513251" y="1213015"/>
                  <a:pt x="510078" y="1212186"/>
                  <a:pt x="506869" y="1211609"/>
                </a:cubicBezTo>
                <a:cubicBezTo>
                  <a:pt x="508888" y="1208798"/>
                  <a:pt x="511521" y="1206708"/>
                  <a:pt x="514730" y="1205374"/>
                </a:cubicBezTo>
                <a:cubicBezTo>
                  <a:pt x="517975" y="1204041"/>
                  <a:pt x="521292" y="1203681"/>
                  <a:pt x="524754" y="1204257"/>
                </a:cubicBezTo>
                <a:cubicBezTo>
                  <a:pt x="528540" y="1204798"/>
                  <a:pt x="531893" y="1206167"/>
                  <a:pt x="535247" y="1206167"/>
                </a:cubicBezTo>
                <a:cubicBezTo>
                  <a:pt x="538348" y="1206672"/>
                  <a:pt x="541341" y="1206275"/>
                  <a:pt x="544189" y="1204906"/>
                </a:cubicBezTo>
                <a:cubicBezTo>
                  <a:pt x="547002" y="1203536"/>
                  <a:pt x="549201" y="1201446"/>
                  <a:pt x="550716" y="1198707"/>
                </a:cubicBezTo>
                <a:cubicBezTo>
                  <a:pt x="552410" y="1196004"/>
                  <a:pt x="553059" y="1193085"/>
                  <a:pt x="552591" y="1189949"/>
                </a:cubicBezTo>
                <a:cubicBezTo>
                  <a:pt x="552122" y="1186778"/>
                  <a:pt x="550716" y="1184183"/>
                  <a:pt x="548300" y="1182092"/>
                </a:cubicBezTo>
                <a:cubicBezTo>
                  <a:pt x="546857" y="1180579"/>
                  <a:pt x="545559" y="1178957"/>
                  <a:pt x="544406" y="1177263"/>
                </a:cubicBezTo>
                <a:lnTo>
                  <a:pt x="547975" y="1158126"/>
                </a:lnTo>
                <a:cubicBezTo>
                  <a:pt x="551437" y="1143097"/>
                  <a:pt x="545776" y="1136573"/>
                  <a:pt x="530415" y="1138592"/>
                </a:cubicBezTo>
                <a:cubicBezTo>
                  <a:pt x="520535" y="1139961"/>
                  <a:pt x="510799" y="1142016"/>
                  <a:pt x="501172" y="1144683"/>
                </a:cubicBezTo>
                <a:cubicBezTo>
                  <a:pt x="485739" y="1148863"/>
                  <a:pt x="470595" y="1154017"/>
                  <a:pt x="455126" y="1158017"/>
                </a:cubicBezTo>
                <a:cubicBezTo>
                  <a:pt x="446327" y="1160396"/>
                  <a:pt x="437385" y="1161766"/>
                  <a:pt x="428298" y="1162126"/>
                </a:cubicBezTo>
                <a:cubicBezTo>
                  <a:pt x="422205" y="1162559"/>
                  <a:pt x="416399" y="1161369"/>
                  <a:pt x="410954" y="1158558"/>
                </a:cubicBezTo>
                <a:cubicBezTo>
                  <a:pt x="403563" y="1154233"/>
                  <a:pt x="395558" y="1151746"/>
                  <a:pt x="387012" y="1151134"/>
                </a:cubicBezTo>
                <a:cubicBezTo>
                  <a:pt x="378466" y="1150521"/>
                  <a:pt x="370209" y="1151855"/>
                  <a:pt x="362276" y="1155098"/>
                </a:cubicBezTo>
                <a:cubicBezTo>
                  <a:pt x="361050" y="1155495"/>
                  <a:pt x="359788" y="1155819"/>
                  <a:pt x="358490" y="1156035"/>
                </a:cubicBezTo>
                <a:cubicBezTo>
                  <a:pt x="357841" y="1156107"/>
                  <a:pt x="357228" y="1156107"/>
                  <a:pt x="356579" y="1156035"/>
                </a:cubicBezTo>
                <a:cubicBezTo>
                  <a:pt x="356038" y="1154558"/>
                  <a:pt x="355677" y="1153080"/>
                  <a:pt x="355533" y="1151494"/>
                </a:cubicBezTo>
                <a:cubicBezTo>
                  <a:pt x="355894" y="1149584"/>
                  <a:pt x="355894" y="1147674"/>
                  <a:pt x="355569" y="1145764"/>
                </a:cubicBezTo>
                <a:cubicBezTo>
                  <a:pt x="355209" y="1143818"/>
                  <a:pt x="354560" y="1142016"/>
                  <a:pt x="353622" y="1140322"/>
                </a:cubicBezTo>
                <a:cubicBezTo>
                  <a:pt x="352648" y="1138628"/>
                  <a:pt x="351459" y="1137150"/>
                  <a:pt x="349980" y="1135853"/>
                </a:cubicBezTo>
                <a:cubicBezTo>
                  <a:pt x="348502" y="1134591"/>
                  <a:pt x="346843" y="1133618"/>
                  <a:pt x="345040" y="1132897"/>
                </a:cubicBezTo>
                <a:cubicBezTo>
                  <a:pt x="339235" y="1130951"/>
                  <a:pt x="335485" y="1127095"/>
                  <a:pt x="333790" y="1121256"/>
                </a:cubicBezTo>
                <a:cubicBezTo>
                  <a:pt x="336026" y="1117616"/>
                  <a:pt x="338442" y="1114120"/>
                  <a:pt x="341038" y="1110733"/>
                </a:cubicBezTo>
                <a:cubicBezTo>
                  <a:pt x="347132" y="1102696"/>
                  <a:pt x="351206" y="1093722"/>
                  <a:pt x="353225" y="1083810"/>
                </a:cubicBezTo>
                <a:cubicBezTo>
                  <a:pt x="355966" y="1072386"/>
                  <a:pt x="352072" y="1066583"/>
                  <a:pt x="340389" y="1064385"/>
                </a:cubicBezTo>
                <a:cubicBezTo>
                  <a:pt x="337396" y="1063844"/>
                  <a:pt x="334403" y="1063520"/>
                  <a:pt x="331338" y="1063448"/>
                </a:cubicBezTo>
                <a:cubicBezTo>
                  <a:pt x="322720" y="1063123"/>
                  <a:pt x="321675" y="1064168"/>
                  <a:pt x="317780" y="1072458"/>
                </a:cubicBezTo>
                <a:cubicBezTo>
                  <a:pt x="314715" y="1079702"/>
                  <a:pt x="311218" y="1086694"/>
                  <a:pt x="307287" y="1093505"/>
                </a:cubicBezTo>
                <a:cubicBezTo>
                  <a:pt x="304367" y="1097037"/>
                  <a:pt x="301157" y="1100245"/>
                  <a:pt x="297588" y="1103164"/>
                </a:cubicBezTo>
                <a:cubicBezTo>
                  <a:pt x="296434" y="1100966"/>
                  <a:pt x="294847" y="1099092"/>
                  <a:pt x="292936" y="1097506"/>
                </a:cubicBezTo>
                <a:cubicBezTo>
                  <a:pt x="290989" y="1095956"/>
                  <a:pt x="288826" y="1094803"/>
                  <a:pt x="286446" y="1094118"/>
                </a:cubicBezTo>
                <a:cubicBezTo>
                  <a:pt x="284030" y="1093397"/>
                  <a:pt x="281614" y="1093181"/>
                  <a:pt x="279126" y="1093469"/>
                </a:cubicBezTo>
                <a:cubicBezTo>
                  <a:pt x="276674" y="1093758"/>
                  <a:pt x="274330" y="1094478"/>
                  <a:pt x="272167" y="1095704"/>
                </a:cubicBezTo>
                <a:cubicBezTo>
                  <a:pt x="263116" y="1098839"/>
                  <a:pt x="260989" y="1097902"/>
                  <a:pt x="252587" y="1092640"/>
                </a:cubicBezTo>
                <a:cubicBezTo>
                  <a:pt x="252479" y="1086766"/>
                  <a:pt x="256914" y="1083810"/>
                  <a:pt x="261205" y="1081180"/>
                </a:cubicBezTo>
                <a:cubicBezTo>
                  <a:pt x="268056" y="1076891"/>
                  <a:pt x="275196" y="1072890"/>
                  <a:pt x="282263" y="1068601"/>
                </a:cubicBezTo>
                <a:cubicBezTo>
                  <a:pt x="285652" y="1066691"/>
                  <a:pt x="288826" y="1064457"/>
                  <a:pt x="291710" y="1061862"/>
                </a:cubicBezTo>
                <a:cubicBezTo>
                  <a:pt x="294306" y="1059988"/>
                  <a:pt x="295929" y="1057501"/>
                  <a:pt x="296650" y="1054402"/>
                </a:cubicBezTo>
                <a:cubicBezTo>
                  <a:pt x="297335" y="1051302"/>
                  <a:pt x="296939" y="1048347"/>
                  <a:pt x="295388" y="1045572"/>
                </a:cubicBezTo>
                <a:cubicBezTo>
                  <a:pt x="294703" y="1044202"/>
                  <a:pt x="293766" y="1042977"/>
                  <a:pt x="292612" y="1041968"/>
                </a:cubicBezTo>
                <a:cubicBezTo>
                  <a:pt x="291458" y="1040922"/>
                  <a:pt x="290124" y="1040166"/>
                  <a:pt x="288681" y="1039625"/>
                </a:cubicBezTo>
                <a:cubicBezTo>
                  <a:pt x="287239" y="1039084"/>
                  <a:pt x="285725" y="1038832"/>
                  <a:pt x="284174" y="1038868"/>
                </a:cubicBezTo>
                <a:cubicBezTo>
                  <a:pt x="282624" y="1038904"/>
                  <a:pt x="281145" y="1039193"/>
                  <a:pt x="279739" y="1039805"/>
                </a:cubicBezTo>
                <a:cubicBezTo>
                  <a:pt x="273176" y="1042076"/>
                  <a:pt x="266866" y="1044887"/>
                  <a:pt x="260808" y="1048203"/>
                </a:cubicBezTo>
                <a:cubicBezTo>
                  <a:pt x="255760" y="1050942"/>
                  <a:pt x="250496" y="1054293"/>
                  <a:pt x="245231" y="1057357"/>
                </a:cubicBezTo>
                <a:cubicBezTo>
                  <a:pt x="243140" y="1055483"/>
                  <a:pt x="240976" y="1053789"/>
                  <a:pt x="238705" y="1052203"/>
                </a:cubicBezTo>
                <a:cubicBezTo>
                  <a:pt x="233440" y="1048167"/>
                  <a:pt x="227491" y="1045824"/>
                  <a:pt x="220928" y="1045103"/>
                </a:cubicBezTo>
                <a:cubicBezTo>
                  <a:pt x="214329" y="1044382"/>
                  <a:pt x="208019" y="1045427"/>
                  <a:pt x="201998" y="1048203"/>
                </a:cubicBezTo>
                <a:cubicBezTo>
                  <a:pt x="195723" y="1050978"/>
                  <a:pt x="189161" y="1051951"/>
                  <a:pt x="182346" y="1051122"/>
                </a:cubicBezTo>
                <a:cubicBezTo>
                  <a:pt x="175531" y="1050293"/>
                  <a:pt x="169365" y="1047770"/>
                  <a:pt x="163956" y="1043589"/>
                </a:cubicBezTo>
                <a:cubicBezTo>
                  <a:pt x="169293" y="1036634"/>
                  <a:pt x="176072" y="1031696"/>
                  <a:pt x="184329" y="1028741"/>
                </a:cubicBezTo>
                <a:cubicBezTo>
                  <a:pt x="191865" y="1025677"/>
                  <a:pt x="199185" y="1022181"/>
                  <a:pt x="206325" y="1018253"/>
                </a:cubicBezTo>
                <a:cubicBezTo>
                  <a:pt x="208632" y="1017388"/>
                  <a:pt x="210507" y="1015910"/>
                  <a:pt x="211878" y="1013892"/>
                </a:cubicBezTo>
                <a:cubicBezTo>
                  <a:pt x="213284" y="1011838"/>
                  <a:pt x="213933" y="1009567"/>
                  <a:pt x="213897" y="1007117"/>
                </a:cubicBezTo>
                <a:cubicBezTo>
                  <a:pt x="213536" y="1004414"/>
                  <a:pt x="212491" y="1002071"/>
                  <a:pt x="210724" y="1000053"/>
                </a:cubicBezTo>
                <a:cubicBezTo>
                  <a:pt x="208921" y="997998"/>
                  <a:pt x="206721" y="996665"/>
                  <a:pt x="204125" y="995980"/>
                </a:cubicBezTo>
                <a:cubicBezTo>
                  <a:pt x="198428" y="993854"/>
                  <a:pt x="192442" y="992701"/>
                  <a:pt x="186781" y="990610"/>
                </a:cubicBezTo>
                <a:cubicBezTo>
                  <a:pt x="179209" y="987655"/>
                  <a:pt x="171709" y="984195"/>
                  <a:pt x="164245" y="980843"/>
                </a:cubicBezTo>
                <a:cubicBezTo>
                  <a:pt x="162298" y="979870"/>
                  <a:pt x="160387" y="978789"/>
                  <a:pt x="158584" y="977564"/>
                </a:cubicBezTo>
                <a:cubicBezTo>
                  <a:pt x="158872" y="974140"/>
                  <a:pt x="160170" y="971184"/>
                  <a:pt x="162478" y="968626"/>
                </a:cubicBezTo>
                <a:cubicBezTo>
                  <a:pt x="164786" y="966103"/>
                  <a:pt x="167598" y="964517"/>
                  <a:pt x="170988" y="963904"/>
                </a:cubicBezTo>
                <a:cubicBezTo>
                  <a:pt x="177658" y="961850"/>
                  <a:pt x="184509" y="961093"/>
                  <a:pt x="191469" y="961634"/>
                </a:cubicBezTo>
                <a:cubicBezTo>
                  <a:pt x="198464" y="962174"/>
                  <a:pt x="205099" y="963976"/>
                  <a:pt x="211373" y="967076"/>
                </a:cubicBezTo>
                <a:cubicBezTo>
                  <a:pt x="215592" y="969491"/>
                  <a:pt x="220099" y="971040"/>
                  <a:pt x="224931" y="971689"/>
                </a:cubicBezTo>
                <a:cubicBezTo>
                  <a:pt x="226770" y="972121"/>
                  <a:pt x="228572" y="972049"/>
                  <a:pt x="230339" y="971401"/>
                </a:cubicBezTo>
                <a:cubicBezTo>
                  <a:pt x="232106" y="970788"/>
                  <a:pt x="233548" y="969743"/>
                  <a:pt x="234702" y="968229"/>
                </a:cubicBezTo>
                <a:cubicBezTo>
                  <a:pt x="235820" y="966751"/>
                  <a:pt x="236469" y="965058"/>
                  <a:pt x="236613" y="963183"/>
                </a:cubicBezTo>
                <a:cubicBezTo>
                  <a:pt x="236758" y="961309"/>
                  <a:pt x="236361" y="959543"/>
                  <a:pt x="235460" y="957922"/>
                </a:cubicBezTo>
                <a:cubicBezTo>
                  <a:pt x="233044" y="953885"/>
                  <a:pt x="229871" y="950641"/>
                  <a:pt x="225868" y="948155"/>
                </a:cubicBezTo>
                <a:cubicBezTo>
                  <a:pt x="221613" y="945235"/>
                  <a:pt x="217142" y="942641"/>
                  <a:pt x="212527" y="940370"/>
                </a:cubicBezTo>
                <a:cubicBezTo>
                  <a:pt x="214438" y="938352"/>
                  <a:pt x="216637" y="936694"/>
                  <a:pt x="219089" y="935396"/>
                </a:cubicBezTo>
                <a:cubicBezTo>
                  <a:pt x="221541" y="934099"/>
                  <a:pt x="224173" y="933234"/>
                  <a:pt x="226914" y="932801"/>
                </a:cubicBezTo>
                <a:cubicBezTo>
                  <a:pt x="229654" y="932369"/>
                  <a:pt x="232395" y="932405"/>
                  <a:pt x="235135" y="932838"/>
                </a:cubicBezTo>
                <a:cubicBezTo>
                  <a:pt x="237875" y="933306"/>
                  <a:pt x="240472" y="934207"/>
                  <a:pt x="242924" y="935541"/>
                </a:cubicBezTo>
                <a:cubicBezTo>
                  <a:pt x="261638" y="945776"/>
                  <a:pt x="281650" y="951398"/>
                  <a:pt x="302960" y="952443"/>
                </a:cubicBezTo>
                <a:cubicBezTo>
                  <a:pt x="306458" y="952876"/>
                  <a:pt x="309956" y="952876"/>
                  <a:pt x="313489" y="952443"/>
                </a:cubicBezTo>
                <a:cubicBezTo>
                  <a:pt x="315545" y="952371"/>
                  <a:pt x="317564" y="951939"/>
                  <a:pt x="319439" y="951074"/>
                </a:cubicBezTo>
                <a:cubicBezTo>
                  <a:pt x="321350" y="950209"/>
                  <a:pt x="323009" y="949020"/>
                  <a:pt x="324451" y="947506"/>
                </a:cubicBezTo>
                <a:cubicBezTo>
                  <a:pt x="325857" y="945992"/>
                  <a:pt x="326939" y="944262"/>
                  <a:pt x="327696" y="942316"/>
                </a:cubicBezTo>
                <a:cubicBezTo>
                  <a:pt x="328453" y="940370"/>
                  <a:pt x="328778" y="938352"/>
                  <a:pt x="328742" y="936261"/>
                </a:cubicBezTo>
                <a:cubicBezTo>
                  <a:pt x="328958" y="934928"/>
                  <a:pt x="328922" y="933558"/>
                  <a:pt x="328598" y="932225"/>
                </a:cubicBezTo>
                <a:cubicBezTo>
                  <a:pt x="328237" y="930891"/>
                  <a:pt x="327660" y="929666"/>
                  <a:pt x="326795" y="928585"/>
                </a:cubicBezTo>
                <a:cubicBezTo>
                  <a:pt x="325965" y="927504"/>
                  <a:pt x="324920" y="926639"/>
                  <a:pt x="323694" y="925990"/>
                </a:cubicBezTo>
                <a:cubicBezTo>
                  <a:pt x="322468" y="925377"/>
                  <a:pt x="321170" y="925017"/>
                  <a:pt x="319799" y="924909"/>
                </a:cubicBezTo>
                <a:cubicBezTo>
                  <a:pt x="314283" y="924296"/>
                  <a:pt x="308838" y="923251"/>
                  <a:pt x="303501" y="921773"/>
                </a:cubicBezTo>
                <a:cubicBezTo>
                  <a:pt x="294126" y="919106"/>
                  <a:pt x="285003" y="919755"/>
                  <a:pt x="276133" y="923755"/>
                </a:cubicBezTo>
                <a:cubicBezTo>
                  <a:pt x="274366" y="922386"/>
                  <a:pt x="273104" y="920656"/>
                  <a:pt x="272311" y="918530"/>
                </a:cubicBezTo>
                <a:cubicBezTo>
                  <a:pt x="271554" y="916439"/>
                  <a:pt x="271446" y="914277"/>
                  <a:pt x="271950" y="912078"/>
                </a:cubicBezTo>
                <a:cubicBezTo>
                  <a:pt x="272383" y="907790"/>
                  <a:pt x="273176" y="903573"/>
                  <a:pt x="274258" y="899392"/>
                </a:cubicBezTo>
                <a:cubicBezTo>
                  <a:pt x="277287" y="887066"/>
                  <a:pt x="278549" y="875642"/>
                  <a:pt x="266794" y="867857"/>
                </a:cubicBezTo>
                <a:cubicBezTo>
                  <a:pt x="267443" y="864001"/>
                  <a:pt x="269066" y="860613"/>
                  <a:pt x="271590" y="857693"/>
                </a:cubicBezTo>
                <a:cubicBezTo>
                  <a:pt x="274150" y="854738"/>
                  <a:pt x="277287" y="852648"/>
                  <a:pt x="281001" y="851459"/>
                </a:cubicBezTo>
                <a:cubicBezTo>
                  <a:pt x="292648" y="845728"/>
                  <a:pt x="304907" y="841908"/>
                  <a:pt x="317744" y="839998"/>
                </a:cubicBezTo>
                <a:cubicBezTo>
                  <a:pt x="330617" y="838052"/>
                  <a:pt x="343454" y="838124"/>
                  <a:pt x="356290" y="840214"/>
                </a:cubicBezTo>
                <a:cubicBezTo>
                  <a:pt x="362024" y="842016"/>
                  <a:pt x="367576" y="841583"/>
                  <a:pt x="372985" y="838953"/>
                </a:cubicBezTo>
                <a:cubicBezTo>
                  <a:pt x="376375" y="828645"/>
                  <a:pt x="379512" y="818878"/>
                  <a:pt x="382577" y="809111"/>
                </a:cubicBezTo>
                <a:cubicBezTo>
                  <a:pt x="383226" y="807021"/>
                  <a:pt x="383767" y="804930"/>
                  <a:pt x="384127" y="802804"/>
                </a:cubicBezTo>
                <a:cubicBezTo>
                  <a:pt x="385389" y="793434"/>
                  <a:pt x="383514" y="788496"/>
                  <a:pt x="374896" y="785577"/>
                </a:cubicBezTo>
                <a:cubicBezTo>
                  <a:pt x="369415" y="783919"/>
                  <a:pt x="364692" y="781036"/>
                  <a:pt x="360798" y="776819"/>
                </a:cubicBezTo>
                <a:cubicBezTo>
                  <a:pt x="358923" y="774368"/>
                  <a:pt x="356471" y="772746"/>
                  <a:pt x="353442" y="771990"/>
                </a:cubicBezTo>
                <a:cubicBezTo>
                  <a:pt x="338405" y="771161"/>
                  <a:pt x="323261" y="768638"/>
                  <a:pt x="309271" y="776927"/>
                </a:cubicBezTo>
                <a:cubicBezTo>
                  <a:pt x="294631" y="784099"/>
                  <a:pt x="279378" y="785829"/>
                  <a:pt x="263513" y="782189"/>
                </a:cubicBezTo>
                <a:cubicBezTo>
                  <a:pt x="266470" y="771701"/>
                  <a:pt x="272059" y="761790"/>
                  <a:pt x="276241" y="750654"/>
                </a:cubicBezTo>
                <a:cubicBezTo>
                  <a:pt x="282551" y="751735"/>
                  <a:pt x="287600" y="753609"/>
                  <a:pt x="293080" y="753609"/>
                </a:cubicBezTo>
                <a:cubicBezTo>
                  <a:pt x="304871" y="754870"/>
                  <a:pt x="308441" y="751627"/>
                  <a:pt x="307684" y="740166"/>
                </a:cubicBezTo>
                <a:cubicBezTo>
                  <a:pt x="307432" y="728813"/>
                  <a:pt x="303573" y="718866"/>
                  <a:pt x="296109" y="710325"/>
                </a:cubicBezTo>
                <a:cubicBezTo>
                  <a:pt x="286878" y="699693"/>
                  <a:pt x="286878" y="695800"/>
                  <a:pt x="293802" y="683727"/>
                </a:cubicBezTo>
                <a:cubicBezTo>
                  <a:pt x="296758" y="678249"/>
                  <a:pt x="299823" y="673203"/>
                  <a:pt x="302528" y="667761"/>
                </a:cubicBezTo>
                <a:cubicBezTo>
                  <a:pt x="303934" y="665058"/>
                  <a:pt x="304835" y="662211"/>
                  <a:pt x="305268" y="659219"/>
                </a:cubicBezTo>
                <a:cubicBezTo>
                  <a:pt x="306530" y="651255"/>
                  <a:pt x="302131" y="646605"/>
                  <a:pt x="294775" y="648732"/>
                </a:cubicBezTo>
                <a:cubicBezTo>
                  <a:pt x="285725" y="651615"/>
                  <a:pt x="276926" y="655111"/>
                  <a:pt x="268381" y="659219"/>
                </a:cubicBezTo>
                <a:cubicBezTo>
                  <a:pt x="263621" y="661238"/>
                  <a:pt x="259330" y="664373"/>
                  <a:pt x="254606" y="666500"/>
                </a:cubicBezTo>
                <a:cubicBezTo>
                  <a:pt x="252227" y="667220"/>
                  <a:pt x="249811" y="667545"/>
                  <a:pt x="247323" y="667437"/>
                </a:cubicBezTo>
                <a:cubicBezTo>
                  <a:pt x="244077" y="661346"/>
                  <a:pt x="247431" y="656084"/>
                  <a:pt x="249017" y="650822"/>
                </a:cubicBezTo>
                <a:cubicBezTo>
                  <a:pt x="253128" y="637055"/>
                  <a:pt x="257419" y="623071"/>
                  <a:pt x="260989" y="608799"/>
                </a:cubicBezTo>
                <a:cubicBezTo>
                  <a:pt x="262359" y="602852"/>
                  <a:pt x="262828" y="596870"/>
                  <a:pt x="262359" y="590815"/>
                </a:cubicBezTo>
                <a:cubicBezTo>
                  <a:pt x="262070" y="582922"/>
                  <a:pt x="257022" y="580291"/>
                  <a:pt x="249847" y="584075"/>
                </a:cubicBezTo>
                <a:cubicBezTo>
                  <a:pt x="246854" y="585841"/>
                  <a:pt x="244186" y="588004"/>
                  <a:pt x="241878" y="590599"/>
                </a:cubicBezTo>
                <a:cubicBezTo>
                  <a:pt x="238597" y="594707"/>
                  <a:pt x="235135" y="599104"/>
                  <a:pt x="231349" y="603321"/>
                </a:cubicBezTo>
                <a:cubicBezTo>
                  <a:pt x="229582" y="605159"/>
                  <a:pt x="227671" y="606889"/>
                  <a:pt x="225688" y="608475"/>
                </a:cubicBezTo>
                <a:cubicBezTo>
                  <a:pt x="225688" y="598492"/>
                  <a:pt x="225039" y="588616"/>
                  <a:pt x="225688" y="578741"/>
                </a:cubicBezTo>
                <a:cubicBezTo>
                  <a:pt x="226120" y="573516"/>
                  <a:pt x="227707" y="568686"/>
                  <a:pt x="230411" y="564217"/>
                </a:cubicBezTo>
                <a:cubicBezTo>
                  <a:pt x="232214" y="561046"/>
                  <a:pt x="234702" y="558595"/>
                  <a:pt x="237875" y="556829"/>
                </a:cubicBezTo>
                <a:cubicBezTo>
                  <a:pt x="241085" y="555063"/>
                  <a:pt x="244474" y="554234"/>
                  <a:pt x="248152" y="554414"/>
                </a:cubicBezTo>
                <a:cubicBezTo>
                  <a:pt x="251794" y="554594"/>
                  <a:pt x="255111" y="555676"/>
                  <a:pt x="258140" y="557730"/>
                </a:cubicBezTo>
                <a:cubicBezTo>
                  <a:pt x="261133" y="559784"/>
                  <a:pt x="263405" y="562487"/>
                  <a:pt x="264883" y="565803"/>
                </a:cubicBezTo>
                <a:cubicBezTo>
                  <a:pt x="267010" y="569587"/>
                  <a:pt x="268777" y="573804"/>
                  <a:pt x="270688" y="577480"/>
                </a:cubicBezTo>
                <a:cubicBezTo>
                  <a:pt x="272563" y="581156"/>
                  <a:pt x="275087" y="584940"/>
                  <a:pt x="281181" y="583967"/>
                </a:cubicBezTo>
                <a:cubicBezTo>
                  <a:pt x="282479" y="582526"/>
                  <a:pt x="283525" y="580904"/>
                  <a:pt x="284354" y="579138"/>
                </a:cubicBezTo>
                <a:cubicBezTo>
                  <a:pt x="285076" y="576363"/>
                  <a:pt x="286518" y="574020"/>
                  <a:pt x="288645" y="572110"/>
                </a:cubicBezTo>
                <a:cubicBezTo>
                  <a:pt x="290809" y="570200"/>
                  <a:pt x="293297" y="569047"/>
                  <a:pt x="296109" y="568650"/>
                </a:cubicBezTo>
                <a:cubicBezTo>
                  <a:pt x="298669" y="568001"/>
                  <a:pt x="301013" y="566956"/>
                  <a:pt x="303177" y="565479"/>
                </a:cubicBezTo>
                <a:cubicBezTo>
                  <a:pt x="316122" y="558343"/>
                  <a:pt x="316194" y="558343"/>
                  <a:pt x="313165" y="543206"/>
                </a:cubicBezTo>
                <a:cubicBezTo>
                  <a:pt x="312408" y="541079"/>
                  <a:pt x="312516" y="539025"/>
                  <a:pt x="313453" y="536971"/>
                </a:cubicBezTo>
                <a:cubicBezTo>
                  <a:pt x="314391" y="534916"/>
                  <a:pt x="315905" y="533511"/>
                  <a:pt x="317997" y="532682"/>
                </a:cubicBezTo>
                <a:cubicBezTo>
                  <a:pt x="322720" y="530700"/>
                  <a:pt x="327552" y="529114"/>
                  <a:pt x="331879" y="527456"/>
                </a:cubicBezTo>
                <a:cubicBezTo>
                  <a:pt x="340208" y="533979"/>
                  <a:pt x="349403" y="538953"/>
                  <a:pt x="359463" y="542341"/>
                </a:cubicBezTo>
                <a:cubicBezTo>
                  <a:pt x="369524" y="545692"/>
                  <a:pt x="379836" y="547278"/>
                  <a:pt x="390437" y="547098"/>
                </a:cubicBezTo>
                <a:cubicBezTo>
                  <a:pt x="394260" y="547386"/>
                  <a:pt x="397757" y="548576"/>
                  <a:pt x="400966" y="550666"/>
                </a:cubicBezTo>
                <a:cubicBezTo>
                  <a:pt x="409440" y="556144"/>
                  <a:pt x="418635" y="559640"/>
                  <a:pt x="428551" y="561190"/>
                </a:cubicBezTo>
                <a:cubicBezTo>
                  <a:pt x="438503" y="562740"/>
                  <a:pt x="448347" y="562235"/>
                  <a:pt x="458082" y="559604"/>
                </a:cubicBezTo>
                <a:cubicBezTo>
                  <a:pt x="461941" y="559063"/>
                  <a:pt x="465799" y="559099"/>
                  <a:pt x="469657" y="559748"/>
                </a:cubicBezTo>
                <a:cubicBezTo>
                  <a:pt x="473515" y="560397"/>
                  <a:pt x="477193" y="561622"/>
                  <a:pt x="480655" y="563388"/>
                </a:cubicBezTo>
                <a:cubicBezTo>
                  <a:pt x="484152" y="565190"/>
                  <a:pt x="487253" y="567425"/>
                  <a:pt x="490066" y="570164"/>
                </a:cubicBezTo>
                <a:cubicBezTo>
                  <a:pt x="492842" y="572903"/>
                  <a:pt x="495150" y="576002"/>
                  <a:pt x="496989" y="579462"/>
                </a:cubicBezTo>
                <a:cubicBezTo>
                  <a:pt x="499261" y="585517"/>
                  <a:pt x="500992" y="591716"/>
                  <a:pt x="502218" y="598059"/>
                </a:cubicBezTo>
                <a:cubicBezTo>
                  <a:pt x="503299" y="602672"/>
                  <a:pt x="503480" y="607538"/>
                  <a:pt x="504742" y="612043"/>
                </a:cubicBezTo>
                <a:cubicBezTo>
                  <a:pt x="505210" y="614097"/>
                  <a:pt x="506004" y="615971"/>
                  <a:pt x="507121" y="617737"/>
                </a:cubicBezTo>
                <a:cubicBezTo>
                  <a:pt x="508275" y="619503"/>
                  <a:pt x="509682" y="620981"/>
                  <a:pt x="511340" y="622242"/>
                </a:cubicBezTo>
                <a:cubicBezTo>
                  <a:pt x="513035" y="623467"/>
                  <a:pt x="514910" y="624368"/>
                  <a:pt x="516893" y="624945"/>
                </a:cubicBezTo>
                <a:cubicBezTo>
                  <a:pt x="518912" y="625486"/>
                  <a:pt x="520968" y="625702"/>
                  <a:pt x="523059" y="625486"/>
                </a:cubicBezTo>
                <a:cubicBezTo>
                  <a:pt x="524934" y="625630"/>
                  <a:pt x="526737" y="625450"/>
                  <a:pt x="528540" y="624909"/>
                </a:cubicBezTo>
                <a:cubicBezTo>
                  <a:pt x="530343" y="624368"/>
                  <a:pt x="532002" y="623540"/>
                  <a:pt x="533480" y="622422"/>
                </a:cubicBezTo>
                <a:cubicBezTo>
                  <a:pt x="534958" y="621269"/>
                  <a:pt x="536220" y="619936"/>
                  <a:pt x="537194" y="618350"/>
                </a:cubicBezTo>
                <a:cubicBezTo>
                  <a:pt x="538204" y="616764"/>
                  <a:pt x="538889" y="615034"/>
                  <a:pt x="539249" y="613196"/>
                </a:cubicBezTo>
                <a:cubicBezTo>
                  <a:pt x="541232" y="607538"/>
                  <a:pt x="542494" y="601627"/>
                  <a:pt x="544081" y="595752"/>
                </a:cubicBezTo>
                <a:cubicBezTo>
                  <a:pt x="546244" y="588761"/>
                  <a:pt x="549958" y="582742"/>
                  <a:pt x="555223" y="577660"/>
                </a:cubicBezTo>
                <a:cubicBezTo>
                  <a:pt x="560451" y="572579"/>
                  <a:pt x="566581" y="569047"/>
                  <a:pt x="573649" y="567064"/>
                </a:cubicBezTo>
                <a:cubicBezTo>
                  <a:pt x="575560" y="566271"/>
                  <a:pt x="577579" y="565875"/>
                  <a:pt x="579670" y="565947"/>
                </a:cubicBezTo>
                <a:cubicBezTo>
                  <a:pt x="581762" y="565983"/>
                  <a:pt x="583745" y="566452"/>
                  <a:pt x="585656" y="567353"/>
                </a:cubicBezTo>
                <a:cubicBezTo>
                  <a:pt x="587531" y="568218"/>
                  <a:pt x="589154" y="569479"/>
                  <a:pt x="590524" y="571029"/>
                </a:cubicBezTo>
                <a:cubicBezTo>
                  <a:pt x="591894" y="572615"/>
                  <a:pt x="592904" y="574417"/>
                  <a:pt x="593517" y="576399"/>
                </a:cubicBezTo>
                <a:cubicBezTo>
                  <a:pt x="594166" y="577552"/>
                  <a:pt x="594634" y="578777"/>
                  <a:pt x="594887" y="580111"/>
                </a:cubicBezTo>
                <a:cubicBezTo>
                  <a:pt x="596870" y="592905"/>
                  <a:pt x="605596" y="596798"/>
                  <a:pt x="617171" y="596798"/>
                </a:cubicBezTo>
                <a:cubicBezTo>
                  <a:pt x="629719" y="597807"/>
                  <a:pt x="642231" y="597591"/>
                  <a:pt x="654707" y="596077"/>
                </a:cubicBezTo>
                <a:cubicBezTo>
                  <a:pt x="663650" y="595392"/>
                  <a:pt x="672592" y="595428"/>
                  <a:pt x="681535" y="596185"/>
                </a:cubicBezTo>
                <a:cubicBezTo>
                  <a:pt x="683482" y="595969"/>
                  <a:pt x="685429" y="596113"/>
                  <a:pt x="687340" y="596581"/>
                </a:cubicBezTo>
                <a:cubicBezTo>
                  <a:pt x="689251" y="597050"/>
                  <a:pt x="691054" y="597843"/>
                  <a:pt x="692677" y="598960"/>
                </a:cubicBezTo>
                <a:cubicBezTo>
                  <a:pt x="694299" y="600041"/>
                  <a:pt x="695705" y="601411"/>
                  <a:pt x="696859" y="602997"/>
                </a:cubicBezTo>
                <a:cubicBezTo>
                  <a:pt x="698013" y="604618"/>
                  <a:pt x="698879" y="606348"/>
                  <a:pt x="699419" y="608258"/>
                </a:cubicBezTo>
                <a:cubicBezTo>
                  <a:pt x="701186" y="612836"/>
                  <a:pt x="703927" y="616764"/>
                  <a:pt x="707677" y="620008"/>
                </a:cubicBezTo>
                <a:cubicBezTo>
                  <a:pt x="711391" y="623215"/>
                  <a:pt x="715646" y="625414"/>
                  <a:pt x="720441" y="626531"/>
                </a:cubicBezTo>
                <a:cubicBezTo>
                  <a:pt x="730429" y="630315"/>
                  <a:pt x="736956" y="625486"/>
                  <a:pt x="736091" y="614998"/>
                </a:cubicBezTo>
                <a:cubicBezTo>
                  <a:pt x="735297" y="610349"/>
                  <a:pt x="733494" y="606096"/>
                  <a:pt x="730754" y="602276"/>
                </a:cubicBezTo>
                <a:cubicBezTo>
                  <a:pt x="728879" y="600005"/>
                  <a:pt x="726751" y="598059"/>
                  <a:pt x="724336" y="596401"/>
                </a:cubicBezTo>
                <a:cubicBezTo>
                  <a:pt x="726643" y="584075"/>
                  <a:pt x="727797" y="583030"/>
                  <a:pt x="738831" y="582201"/>
                </a:cubicBezTo>
                <a:cubicBezTo>
                  <a:pt x="742112" y="581985"/>
                  <a:pt x="745357" y="581372"/>
                  <a:pt x="749360" y="580724"/>
                </a:cubicBezTo>
                <a:cubicBezTo>
                  <a:pt x="749612" y="578417"/>
                  <a:pt x="749612" y="576110"/>
                  <a:pt x="749360" y="573804"/>
                </a:cubicBezTo>
                <a:cubicBezTo>
                  <a:pt x="748062" y="570236"/>
                  <a:pt x="747737" y="566596"/>
                  <a:pt x="748314" y="562848"/>
                </a:cubicBezTo>
                <a:cubicBezTo>
                  <a:pt x="748927" y="559099"/>
                  <a:pt x="750406" y="555748"/>
                  <a:pt x="752713" y="552756"/>
                </a:cubicBezTo>
                <a:cubicBezTo>
                  <a:pt x="758519" y="544791"/>
                  <a:pt x="754516" y="538376"/>
                  <a:pt x="744636" y="538376"/>
                </a:cubicBezTo>
                <a:lnTo>
                  <a:pt x="724336" y="538376"/>
                </a:lnTo>
                <a:cubicBezTo>
                  <a:pt x="725057" y="536214"/>
                  <a:pt x="726138" y="534232"/>
                  <a:pt x="727509" y="532466"/>
                </a:cubicBezTo>
                <a:cubicBezTo>
                  <a:pt x="728915" y="530664"/>
                  <a:pt x="730574" y="529150"/>
                  <a:pt x="732485" y="527889"/>
                </a:cubicBezTo>
                <a:cubicBezTo>
                  <a:pt x="734396" y="526663"/>
                  <a:pt x="736451" y="525762"/>
                  <a:pt x="738651" y="525222"/>
                </a:cubicBezTo>
                <a:cubicBezTo>
                  <a:pt x="740850" y="524681"/>
                  <a:pt x="743086" y="524501"/>
                  <a:pt x="745357" y="524717"/>
                </a:cubicBezTo>
                <a:cubicBezTo>
                  <a:pt x="755129" y="524717"/>
                  <a:pt x="755021" y="523852"/>
                  <a:pt x="757761" y="514193"/>
                </a:cubicBezTo>
                <a:cubicBezTo>
                  <a:pt x="758122" y="512499"/>
                  <a:pt x="758807" y="510950"/>
                  <a:pt x="759853" y="509580"/>
                </a:cubicBezTo>
                <a:cubicBezTo>
                  <a:pt x="768471" y="500462"/>
                  <a:pt x="777557" y="491848"/>
                  <a:pt x="787113" y="483703"/>
                </a:cubicBezTo>
                <a:cubicBezTo>
                  <a:pt x="795875" y="477144"/>
                  <a:pt x="805683" y="474621"/>
                  <a:pt x="816536" y="476243"/>
                </a:cubicBezTo>
                <a:cubicBezTo>
                  <a:pt x="823892" y="476891"/>
                  <a:pt x="831176" y="476279"/>
                  <a:pt x="838315" y="474477"/>
                </a:cubicBezTo>
                <a:cubicBezTo>
                  <a:pt x="845887" y="472675"/>
                  <a:pt x="847690" y="467953"/>
                  <a:pt x="845238" y="460601"/>
                </a:cubicBezTo>
                <a:cubicBezTo>
                  <a:pt x="843976" y="456601"/>
                  <a:pt x="839794" y="453465"/>
                  <a:pt x="842534" y="448600"/>
                </a:cubicBezTo>
                <a:cubicBezTo>
                  <a:pt x="845635" y="444023"/>
                  <a:pt x="849962" y="441428"/>
                  <a:pt x="855443" y="440851"/>
                </a:cubicBezTo>
                <a:cubicBezTo>
                  <a:pt x="860130" y="439878"/>
                  <a:pt x="864493" y="438112"/>
                  <a:pt x="868532" y="435553"/>
                </a:cubicBezTo>
                <a:cubicBezTo>
                  <a:pt x="872570" y="433030"/>
                  <a:pt x="876032" y="429859"/>
                  <a:pt x="878917" y="426075"/>
                </a:cubicBezTo>
                <a:cubicBezTo>
                  <a:pt x="881801" y="422254"/>
                  <a:pt x="883965" y="418074"/>
                  <a:pt x="885335" y="413533"/>
                </a:cubicBezTo>
                <a:cubicBezTo>
                  <a:pt x="886741" y="408955"/>
                  <a:pt x="887282" y="404306"/>
                  <a:pt x="886994" y="399549"/>
                </a:cubicBezTo>
                <a:cubicBezTo>
                  <a:pt x="887354" y="396305"/>
                  <a:pt x="886813" y="393242"/>
                  <a:pt x="885407" y="390287"/>
                </a:cubicBezTo>
                <a:cubicBezTo>
                  <a:pt x="884001" y="387367"/>
                  <a:pt x="881910" y="385025"/>
                  <a:pt x="879169" y="383295"/>
                </a:cubicBezTo>
                <a:cubicBezTo>
                  <a:pt x="876429" y="381529"/>
                  <a:pt x="873436" y="380628"/>
                  <a:pt x="870191" y="380592"/>
                </a:cubicBezTo>
                <a:cubicBezTo>
                  <a:pt x="866945" y="380556"/>
                  <a:pt x="863917" y="381349"/>
                  <a:pt x="861140" y="383042"/>
                </a:cubicBezTo>
                <a:cubicBezTo>
                  <a:pt x="852630" y="387043"/>
                  <a:pt x="844193" y="391440"/>
                  <a:pt x="834746" y="396269"/>
                </a:cubicBezTo>
                <a:cubicBezTo>
                  <a:pt x="830959" y="392197"/>
                  <a:pt x="827173" y="388701"/>
                  <a:pt x="824217" y="384808"/>
                </a:cubicBezTo>
                <a:cubicBezTo>
                  <a:pt x="821440" y="380520"/>
                  <a:pt x="817654" y="377384"/>
                  <a:pt x="812894" y="375438"/>
                </a:cubicBezTo>
                <a:cubicBezTo>
                  <a:pt x="808135" y="373528"/>
                  <a:pt x="803267" y="373131"/>
                  <a:pt x="798255" y="374321"/>
                </a:cubicBezTo>
                <a:cubicBezTo>
                  <a:pt x="783831" y="377168"/>
                  <a:pt x="769444" y="380412"/>
                  <a:pt x="755021" y="383475"/>
                </a:cubicBezTo>
                <a:cubicBezTo>
                  <a:pt x="747882" y="385133"/>
                  <a:pt x="740670" y="386430"/>
                  <a:pt x="733386" y="387331"/>
                </a:cubicBezTo>
                <a:cubicBezTo>
                  <a:pt x="726896" y="388232"/>
                  <a:pt x="720405" y="388196"/>
                  <a:pt x="713951" y="387151"/>
                </a:cubicBezTo>
                <a:cubicBezTo>
                  <a:pt x="707496" y="386106"/>
                  <a:pt x="701294" y="384160"/>
                  <a:pt x="695453" y="381277"/>
                </a:cubicBezTo>
                <a:cubicBezTo>
                  <a:pt x="689576" y="378393"/>
                  <a:pt x="684239" y="374681"/>
                  <a:pt x="679479" y="370212"/>
                </a:cubicBezTo>
                <a:cubicBezTo>
                  <a:pt x="674684" y="365743"/>
                  <a:pt x="670681" y="360661"/>
                  <a:pt x="667436" y="354967"/>
                </a:cubicBezTo>
                <a:cubicBezTo>
                  <a:pt x="661558" y="345741"/>
                  <a:pt x="662171" y="341740"/>
                  <a:pt x="671006" y="335217"/>
                </a:cubicBezTo>
                <a:cubicBezTo>
                  <a:pt x="689684" y="321161"/>
                  <a:pt x="710742" y="313881"/>
                  <a:pt x="734107" y="313341"/>
                </a:cubicBezTo>
                <a:cubicBezTo>
                  <a:pt x="735838" y="313088"/>
                  <a:pt x="737533" y="313088"/>
                  <a:pt x="739264" y="313341"/>
                </a:cubicBezTo>
                <a:cubicBezTo>
                  <a:pt x="755454" y="318711"/>
                  <a:pt x="771103" y="314818"/>
                  <a:pt x="787005" y="314818"/>
                </a:cubicBezTo>
                <a:cubicBezTo>
                  <a:pt x="790791" y="313953"/>
                  <a:pt x="794288" y="312403"/>
                  <a:pt x="797497" y="310205"/>
                </a:cubicBezTo>
                <a:cubicBezTo>
                  <a:pt x="797425" y="307286"/>
                  <a:pt x="796596" y="304583"/>
                  <a:pt x="795009" y="302132"/>
                </a:cubicBezTo>
                <a:cubicBezTo>
                  <a:pt x="793423" y="299681"/>
                  <a:pt x="791295" y="297843"/>
                  <a:pt x="788699" y="296546"/>
                </a:cubicBezTo>
                <a:cubicBezTo>
                  <a:pt x="784589" y="293482"/>
                  <a:pt x="779000" y="290563"/>
                  <a:pt x="775538" y="288256"/>
                </a:cubicBezTo>
                <a:cubicBezTo>
                  <a:pt x="772077" y="285914"/>
                  <a:pt x="769228" y="283391"/>
                  <a:pt x="771319" y="278670"/>
                </a:cubicBezTo>
                <a:cubicBezTo>
                  <a:pt x="772257" y="276363"/>
                  <a:pt x="773843" y="274705"/>
                  <a:pt x="776115" y="273696"/>
                </a:cubicBezTo>
                <a:cubicBezTo>
                  <a:pt x="778351" y="272651"/>
                  <a:pt x="780658" y="272507"/>
                  <a:pt x="783002" y="273300"/>
                </a:cubicBezTo>
                <a:cubicBezTo>
                  <a:pt x="786247" y="274381"/>
                  <a:pt x="789204" y="276255"/>
                  <a:pt x="792449" y="277625"/>
                </a:cubicBezTo>
                <a:cubicBezTo>
                  <a:pt x="793747" y="278526"/>
                  <a:pt x="795154" y="279138"/>
                  <a:pt x="796704" y="279391"/>
                </a:cubicBezTo>
                <a:cubicBezTo>
                  <a:pt x="798255" y="279679"/>
                  <a:pt x="799769" y="279607"/>
                  <a:pt x="801284" y="279210"/>
                </a:cubicBezTo>
                <a:cubicBezTo>
                  <a:pt x="802798" y="278814"/>
                  <a:pt x="804168" y="278093"/>
                  <a:pt x="805358" y="277084"/>
                </a:cubicBezTo>
                <a:cubicBezTo>
                  <a:pt x="806548" y="276075"/>
                  <a:pt x="807486" y="274849"/>
                  <a:pt x="808135" y="273408"/>
                </a:cubicBezTo>
                <a:cubicBezTo>
                  <a:pt x="810875" y="269552"/>
                  <a:pt x="813291" y="265479"/>
                  <a:pt x="815382" y="261226"/>
                </a:cubicBezTo>
                <a:cubicBezTo>
                  <a:pt x="817221" y="258127"/>
                  <a:pt x="818483" y="254811"/>
                  <a:pt x="819204" y="251279"/>
                </a:cubicBezTo>
                <a:cubicBezTo>
                  <a:pt x="819926" y="247747"/>
                  <a:pt x="820070" y="244179"/>
                  <a:pt x="819601" y="240611"/>
                </a:cubicBezTo>
                <a:cubicBezTo>
                  <a:pt x="819168" y="237043"/>
                  <a:pt x="818123" y="233619"/>
                  <a:pt x="816536" y="230376"/>
                </a:cubicBezTo>
                <a:cubicBezTo>
                  <a:pt x="814950" y="227168"/>
                  <a:pt x="812894" y="224249"/>
                  <a:pt x="810334" y="221726"/>
                </a:cubicBezTo>
                <a:cubicBezTo>
                  <a:pt x="807053" y="218374"/>
                  <a:pt x="803555" y="215311"/>
                  <a:pt x="799841" y="212464"/>
                </a:cubicBezTo>
                <a:cubicBezTo>
                  <a:pt x="796884" y="210770"/>
                  <a:pt x="794613" y="208391"/>
                  <a:pt x="793062" y="205400"/>
                </a:cubicBezTo>
                <a:cubicBezTo>
                  <a:pt x="791512" y="202372"/>
                  <a:pt x="790863" y="199165"/>
                  <a:pt x="791187" y="195777"/>
                </a:cubicBezTo>
                <a:cubicBezTo>
                  <a:pt x="791476" y="192425"/>
                  <a:pt x="792666" y="189362"/>
                  <a:pt x="794757" y="186695"/>
                </a:cubicBezTo>
                <a:cubicBezTo>
                  <a:pt x="796812" y="183992"/>
                  <a:pt x="799481" y="182082"/>
                  <a:pt x="802654" y="180928"/>
                </a:cubicBezTo>
                <a:cubicBezTo>
                  <a:pt x="806873" y="178730"/>
                  <a:pt x="811488" y="177360"/>
                  <a:pt x="815923" y="175486"/>
                </a:cubicBezTo>
                <a:cubicBezTo>
                  <a:pt x="832654" y="168314"/>
                  <a:pt x="837594" y="156565"/>
                  <a:pt x="829373" y="140059"/>
                </a:cubicBezTo>
                <a:cubicBezTo>
                  <a:pt x="824866" y="132202"/>
                  <a:pt x="819817" y="124705"/>
                  <a:pt x="814228" y="117570"/>
                </a:cubicBezTo>
                <a:cubicBezTo>
                  <a:pt x="829517" y="104054"/>
                  <a:pt x="847330" y="96450"/>
                  <a:pt x="867667" y="94756"/>
                </a:cubicBezTo>
                <a:cubicBezTo>
                  <a:pt x="876753" y="94792"/>
                  <a:pt x="885804" y="95477"/>
                  <a:pt x="894782" y="96846"/>
                </a:cubicBezTo>
                <a:cubicBezTo>
                  <a:pt x="900732" y="97819"/>
                  <a:pt x="906754" y="98504"/>
                  <a:pt x="912775" y="98865"/>
                </a:cubicBezTo>
                <a:cubicBezTo>
                  <a:pt x="919590" y="98865"/>
                  <a:pt x="922655" y="95369"/>
                  <a:pt x="923268" y="88341"/>
                </a:cubicBezTo>
                <a:cubicBezTo>
                  <a:pt x="923268" y="86647"/>
                  <a:pt x="923268" y="84881"/>
                  <a:pt x="923268" y="83187"/>
                </a:cubicBezTo>
                <a:cubicBezTo>
                  <a:pt x="923016" y="81133"/>
                  <a:pt x="923124" y="79078"/>
                  <a:pt x="923665" y="77060"/>
                </a:cubicBezTo>
                <a:cubicBezTo>
                  <a:pt x="924206" y="75042"/>
                  <a:pt x="925107" y="73204"/>
                  <a:pt x="926369" y="71546"/>
                </a:cubicBezTo>
                <a:cubicBezTo>
                  <a:pt x="927667" y="69888"/>
                  <a:pt x="929182" y="68519"/>
                  <a:pt x="931021" y="67473"/>
                </a:cubicBezTo>
                <a:cubicBezTo>
                  <a:pt x="932824" y="66464"/>
                  <a:pt x="934771" y="65816"/>
                  <a:pt x="936862" y="65527"/>
                </a:cubicBezTo>
                <a:cubicBezTo>
                  <a:pt x="938665" y="64698"/>
                  <a:pt x="940540" y="64230"/>
                  <a:pt x="942559" y="64194"/>
                </a:cubicBezTo>
                <a:cubicBezTo>
                  <a:pt x="944542" y="64158"/>
                  <a:pt x="946490" y="64518"/>
                  <a:pt x="948329" y="65311"/>
                </a:cubicBezTo>
                <a:cubicBezTo>
                  <a:pt x="950168" y="66104"/>
                  <a:pt x="951754" y="67221"/>
                  <a:pt x="953088" y="68699"/>
                </a:cubicBezTo>
                <a:cubicBezTo>
                  <a:pt x="954458" y="70176"/>
                  <a:pt x="955468" y="71834"/>
                  <a:pt x="956081" y="73744"/>
                </a:cubicBezTo>
                <a:cubicBezTo>
                  <a:pt x="959795" y="80772"/>
                  <a:pt x="964699" y="86827"/>
                  <a:pt x="970829" y="91909"/>
                </a:cubicBezTo>
                <a:cubicBezTo>
                  <a:pt x="971694" y="93098"/>
                  <a:pt x="972812" y="93963"/>
                  <a:pt x="974182" y="94504"/>
                </a:cubicBezTo>
                <a:cubicBezTo>
                  <a:pt x="975516" y="95080"/>
                  <a:pt x="976923" y="95261"/>
                  <a:pt x="978365" y="95080"/>
                </a:cubicBezTo>
                <a:cubicBezTo>
                  <a:pt x="979843" y="94900"/>
                  <a:pt x="981141" y="94360"/>
                  <a:pt x="982295" y="93495"/>
                </a:cubicBezTo>
                <a:cubicBezTo>
                  <a:pt x="983485" y="92594"/>
                  <a:pt x="984351" y="91476"/>
                  <a:pt x="984892" y="90143"/>
                </a:cubicBezTo>
                <a:cubicBezTo>
                  <a:pt x="987812" y="86287"/>
                  <a:pt x="989723" y="81998"/>
                  <a:pt x="990661" y="77276"/>
                </a:cubicBezTo>
                <a:cubicBezTo>
                  <a:pt x="991598" y="72591"/>
                  <a:pt x="991490" y="67870"/>
                  <a:pt x="990264" y="63221"/>
                </a:cubicBezTo>
                <a:cubicBezTo>
                  <a:pt x="988858" y="59941"/>
                  <a:pt x="988569" y="56553"/>
                  <a:pt x="989435" y="53093"/>
                </a:cubicBezTo>
                <a:cubicBezTo>
                  <a:pt x="990300" y="49634"/>
                  <a:pt x="992103" y="46786"/>
                  <a:pt x="994880" y="44516"/>
                </a:cubicBezTo>
                <a:cubicBezTo>
                  <a:pt x="996178" y="46642"/>
                  <a:pt x="997079" y="48913"/>
                  <a:pt x="997620" y="51363"/>
                </a:cubicBezTo>
                <a:cubicBezTo>
                  <a:pt x="997692" y="56553"/>
                  <a:pt x="997440" y="61743"/>
                  <a:pt x="996899" y="66897"/>
                </a:cubicBezTo>
                <a:cubicBezTo>
                  <a:pt x="996250" y="70753"/>
                  <a:pt x="995961" y="74645"/>
                  <a:pt x="995961" y="78574"/>
                </a:cubicBezTo>
                <a:cubicBezTo>
                  <a:pt x="995781" y="82863"/>
                  <a:pt x="996935" y="86755"/>
                  <a:pt x="999423" y="90251"/>
                </a:cubicBezTo>
                <a:cubicBezTo>
                  <a:pt x="1003425" y="94035"/>
                  <a:pt x="1006887" y="88773"/>
                  <a:pt x="1010565" y="86863"/>
                </a:cubicBezTo>
                <a:cubicBezTo>
                  <a:pt x="1012909" y="85818"/>
                  <a:pt x="1015325" y="84917"/>
                  <a:pt x="1017813" y="84232"/>
                </a:cubicBezTo>
                <a:cubicBezTo>
                  <a:pt x="1022320" y="90539"/>
                  <a:pt x="1024303" y="97531"/>
                  <a:pt x="1023798" y="105280"/>
                </a:cubicBezTo>
                <a:cubicBezTo>
                  <a:pt x="1023870" y="107983"/>
                  <a:pt x="1024483" y="110542"/>
                  <a:pt x="1025673" y="112992"/>
                </a:cubicBezTo>
                <a:cubicBezTo>
                  <a:pt x="1026827" y="115407"/>
                  <a:pt x="1028486" y="117497"/>
                  <a:pt x="1030577" y="119227"/>
                </a:cubicBezTo>
                <a:cubicBezTo>
                  <a:pt x="1032669" y="120921"/>
                  <a:pt x="1035012" y="122147"/>
                  <a:pt x="1037645" y="122831"/>
                </a:cubicBezTo>
                <a:cubicBezTo>
                  <a:pt x="1040277" y="123516"/>
                  <a:pt x="1042909" y="123624"/>
                  <a:pt x="1045577" y="123120"/>
                </a:cubicBezTo>
                <a:cubicBezTo>
                  <a:pt x="1057765" y="123120"/>
                  <a:pt x="1063967" y="115443"/>
                  <a:pt x="1064941" y="102108"/>
                </a:cubicBezTo>
                <a:cubicBezTo>
                  <a:pt x="1065518" y="96594"/>
                  <a:pt x="1064688" y="91332"/>
                  <a:pt x="1062417" y="86287"/>
                </a:cubicBezTo>
                <a:cubicBezTo>
                  <a:pt x="1060145" y="81241"/>
                  <a:pt x="1056791" y="77096"/>
                  <a:pt x="1052320" y="73853"/>
                </a:cubicBezTo>
                <a:cubicBezTo>
                  <a:pt x="1044964" y="67834"/>
                  <a:pt x="1036743" y="63221"/>
                  <a:pt x="1027801" y="57346"/>
                </a:cubicBezTo>
                <a:cubicBezTo>
                  <a:pt x="1030866" y="46318"/>
                  <a:pt x="1040746" y="41380"/>
                  <a:pt x="1049580" y="35794"/>
                </a:cubicBezTo>
                <a:cubicBezTo>
                  <a:pt x="1057008" y="32082"/>
                  <a:pt x="1064580" y="31794"/>
                  <a:pt x="1072296" y="34965"/>
                </a:cubicBezTo>
                <a:cubicBezTo>
                  <a:pt x="1078066" y="36515"/>
                  <a:pt x="1079544" y="40227"/>
                  <a:pt x="1078066" y="46102"/>
                </a:cubicBezTo>
                <a:cubicBezTo>
                  <a:pt x="1076587" y="51976"/>
                  <a:pt x="1073667" y="57346"/>
                  <a:pt x="1072080" y="63221"/>
                </a:cubicBezTo>
                <a:cubicBezTo>
                  <a:pt x="1069881" y="70681"/>
                  <a:pt x="1068474" y="78286"/>
                  <a:pt x="1067753" y="86034"/>
                </a:cubicBezTo>
                <a:cubicBezTo>
                  <a:pt x="1067068" y="89782"/>
                  <a:pt x="1067537" y="93386"/>
                  <a:pt x="1069268" y="96810"/>
                </a:cubicBezTo>
                <a:cubicBezTo>
                  <a:pt x="1070998" y="100198"/>
                  <a:pt x="1073558" y="102757"/>
                  <a:pt x="1077020" y="104415"/>
                </a:cubicBezTo>
                <a:cubicBezTo>
                  <a:pt x="1092164" y="112308"/>
                  <a:pt x="1086575" y="136058"/>
                  <a:pt x="1076083" y="143194"/>
                </a:cubicBezTo>
                <a:cubicBezTo>
                  <a:pt x="1075361" y="143735"/>
                  <a:pt x="1074640" y="144167"/>
                  <a:pt x="1073883" y="144564"/>
                </a:cubicBezTo>
                <a:cubicBezTo>
                  <a:pt x="1057260" y="154331"/>
                  <a:pt x="1054412" y="160746"/>
                  <a:pt x="1059027" y="179559"/>
                </a:cubicBezTo>
                <a:cubicBezTo>
                  <a:pt x="1060253" y="185469"/>
                  <a:pt x="1062200" y="191164"/>
                  <a:pt x="1064832" y="196606"/>
                </a:cubicBezTo>
                <a:cubicBezTo>
                  <a:pt x="1065337" y="198084"/>
                  <a:pt x="1066167" y="199381"/>
                  <a:pt x="1067320" y="200426"/>
                </a:cubicBezTo>
                <a:cubicBezTo>
                  <a:pt x="1068510" y="201471"/>
                  <a:pt x="1069881" y="202192"/>
                  <a:pt x="1071395" y="202517"/>
                </a:cubicBezTo>
                <a:cubicBezTo>
                  <a:pt x="1072945" y="202841"/>
                  <a:pt x="1074496" y="202769"/>
                  <a:pt x="1075974" y="202300"/>
                </a:cubicBezTo>
                <a:cubicBezTo>
                  <a:pt x="1077489" y="201832"/>
                  <a:pt x="1078787" y="201003"/>
                  <a:pt x="1079869" y="199850"/>
                </a:cubicBezTo>
                <a:cubicBezTo>
                  <a:pt x="1083583" y="196750"/>
                  <a:pt x="1086864" y="193254"/>
                  <a:pt x="1089749" y="189326"/>
                </a:cubicBezTo>
                <a:cubicBezTo>
                  <a:pt x="1101576" y="173756"/>
                  <a:pt x="1111167" y="156889"/>
                  <a:pt x="1118559" y="138797"/>
                </a:cubicBezTo>
                <a:cubicBezTo>
                  <a:pt x="1120975" y="133139"/>
                  <a:pt x="1122129" y="127192"/>
                  <a:pt x="1121948" y="121029"/>
                </a:cubicBezTo>
                <a:cubicBezTo>
                  <a:pt x="1121804" y="114866"/>
                  <a:pt x="1120398" y="109028"/>
                  <a:pt x="1117730" y="103478"/>
                </a:cubicBezTo>
                <a:cubicBezTo>
                  <a:pt x="1112573" y="91620"/>
                  <a:pt x="1106660" y="79943"/>
                  <a:pt x="1100674" y="68483"/>
                </a:cubicBezTo>
                <a:cubicBezTo>
                  <a:pt x="1097862" y="63942"/>
                  <a:pt x="1096564" y="59004"/>
                  <a:pt x="1096744" y="53634"/>
                </a:cubicBezTo>
                <a:cubicBezTo>
                  <a:pt x="1096960" y="48300"/>
                  <a:pt x="1098655" y="43471"/>
                  <a:pt x="1101828" y="39146"/>
                </a:cubicBezTo>
                <a:lnTo>
                  <a:pt x="1110987" y="41777"/>
                </a:lnTo>
                <a:cubicBezTo>
                  <a:pt x="1121696" y="45273"/>
                  <a:pt x="1124220" y="44516"/>
                  <a:pt x="1130855" y="35686"/>
                </a:cubicBezTo>
                <a:cubicBezTo>
                  <a:pt x="1131612" y="34641"/>
                  <a:pt x="1132117" y="33379"/>
                  <a:pt x="1132982" y="32334"/>
                </a:cubicBezTo>
                <a:cubicBezTo>
                  <a:pt x="1139365" y="24117"/>
                  <a:pt x="1141600" y="23937"/>
                  <a:pt x="1149894" y="29595"/>
                </a:cubicBezTo>
                <a:cubicBezTo>
                  <a:pt x="1153319" y="32226"/>
                  <a:pt x="1157105" y="34136"/>
                  <a:pt x="1161252" y="35253"/>
                </a:cubicBezTo>
                <a:cubicBezTo>
                  <a:pt x="1164786" y="36335"/>
                  <a:pt x="1167814" y="35506"/>
                  <a:pt x="1170338" y="32875"/>
                </a:cubicBezTo>
                <a:cubicBezTo>
                  <a:pt x="1172899" y="30244"/>
                  <a:pt x="1173584" y="27180"/>
                  <a:pt x="1172394" y="23721"/>
                </a:cubicBezTo>
                <a:cubicBezTo>
                  <a:pt x="1171168" y="19576"/>
                  <a:pt x="1169401" y="15684"/>
                  <a:pt x="1167129" y="12043"/>
                </a:cubicBezTo>
                <a:cubicBezTo>
                  <a:pt x="1164930" y="7214"/>
                  <a:pt x="1164822" y="7322"/>
                  <a:pt x="1167129" y="583"/>
                </a:cubicBezTo>
                <a:close/>
              </a:path>
            </a:pathLst>
          </a:custGeom>
          <a:solidFill>
            <a:srgbClr val="BBD642"/>
          </a:solidFill>
          <a:ln w="9231" cap="flat">
            <a:noFill/>
            <a:prstDash val="solid"/>
            <a:miter/>
          </a:ln>
        </p:spPr>
        <p:txBody>
          <a:bodyPr rtlCol="0" anchor="ctr"/>
          <a:lstStyle/>
          <a:p>
            <a:endParaRPr lang="en-US">
              <a:latin typeface="Roboto Condensed Medium" panose="02000000000000000000" pitchFamily="2" charset="0"/>
            </a:endParaRPr>
          </a:p>
        </p:txBody>
      </p:sp>
      <p:sp>
        <p:nvSpPr>
          <p:cNvPr id="75" name="Freeform 74">
            <a:extLst>
              <a:ext uri="{FF2B5EF4-FFF2-40B4-BE49-F238E27FC236}">
                <a16:creationId xmlns:a16="http://schemas.microsoft.com/office/drawing/2014/main" id="{863D0230-0212-4223-C537-1B764368309F}"/>
              </a:ext>
            </a:extLst>
          </p:cNvPr>
          <p:cNvSpPr/>
          <p:nvPr/>
        </p:nvSpPr>
        <p:spPr>
          <a:xfrm rot="639386">
            <a:off x="4166816" y="3678562"/>
            <a:ext cx="976533" cy="738668"/>
          </a:xfrm>
          <a:custGeom>
            <a:avLst/>
            <a:gdLst>
              <a:gd name="connsiteX0" fmla="*/ 367036 w 367035"/>
              <a:gd name="connsiteY0" fmla="*/ 173188 h 277632"/>
              <a:gd name="connsiteX1" fmla="*/ 363718 w 367035"/>
              <a:gd name="connsiteY1" fmla="*/ 186451 h 277632"/>
              <a:gd name="connsiteX2" fmla="*/ 359031 w 367035"/>
              <a:gd name="connsiteY2" fmla="*/ 205300 h 277632"/>
              <a:gd name="connsiteX3" fmla="*/ 351783 w 367035"/>
              <a:gd name="connsiteY3" fmla="*/ 196542 h 277632"/>
              <a:gd name="connsiteX4" fmla="*/ 353442 w 367035"/>
              <a:gd name="connsiteY4" fmla="*/ 178017 h 277632"/>
              <a:gd name="connsiteX5" fmla="*/ 334547 w 367035"/>
              <a:gd name="connsiteY5" fmla="*/ 157510 h 277632"/>
              <a:gd name="connsiteX6" fmla="*/ 331663 w 367035"/>
              <a:gd name="connsiteY6" fmla="*/ 167602 h 277632"/>
              <a:gd name="connsiteX7" fmla="*/ 336963 w 367035"/>
              <a:gd name="connsiteY7" fmla="*/ 189766 h 277632"/>
              <a:gd name="connsiteX8" fmla="*/ 331374 w 367035"/>
              <a:gd name="connsiteY8" fmla="*/ 201660 h 277632"/>
              <a:gd name="connsiteX9" fmla="*/ 327444 w 367035"/>
              <a:gd name="connsiteY9" fmla="*/ 208147 h 277632"/>
              <a:gd name="connsiteX10" fmla="*/ 335160 w 367035"/>
              <a:gd name="connsiteY10" fmla="*/ 212075 h 277632"/>
              <a:gd name="connsiteX11" fmla="*/ 349656 w 367035"/>
              <a:gd name="connsiteY11" fmla="*/ 219320 h 277632"/>
              <a:gd name="connsiteX12" fmla="*/ 339812 w 367035"/>
              <a:gd name="connsiteY12" fmla="*/ 229267 h 277632"/>
              <a:gd name="connsiteX13" fmla="*/ 328778 w 367035"/>
              <a:gd name="connsiteY13" fmla="*/ 230600 h 277632"/>
              <a:gd name="connsiteX14" fmla="*/ 316410 w 367035"/>
              <a:gd name="connsiteY14" fmla="*/ 226852 h 277632"/>
              <a:gd name="connsiteX15" fmla="*/ 310208 w 367035"/>
              <a:gd name="connsiteY15" fmla="*/ 238745 h 277632"/>
              <a:gd name="connsiteX16" fmla="*/ 307323 w 367035"/>
              <a:gd name="connsiteY16" fmla="*/ 246134 h 277632"/>
              <a:gd name="connsiteX17" fmla="*/ 303393 w 367035"/>
              <a:gd name="connsiteY17" fmla="*/ 256369 h 277632"/>
              <a:gd name="connsiteX18" fmla="*/ 305520 w 367035"/>
              <a:gd name="connsiteY18" fmla="*/ 257739 h 277632"/>
              <a:gd name="connsiteX19" fmla="*/ 277107 w 367035"/>
              <a:gd name="connsiteY19" fmla="*/ 277633 h 277632"/>
              <a:gd name="connsiteX20" fmla="*/ 271193 w 367035"/>
              <a:gd name="connsiteY20" fmla="*/ 269343 h 277632"/>
              <a:gd name="connsiteX21" fmla="*/ 258645 w 367035"/>
              <a:gd name="connsiteY21" fmla="*/ 262712 h 277632"/>
              <a:gd name="connsiteX22" fmla="*/ 251397 w 367035"/>
              <a:gd name="connsiteY22" fmla="*/ 263901 h 277632"/>
              <a:gd name="connsiteX23" fmla="*/ 229798 w 367035"/>
              <a:gd name="connsiteY23" fmla="*/ 267974 h 277632"/>
              <a:gd name="connsiteX24" fmla="*/ 214834 w 367035"/>
              <a:gd name="connsiteY24" fmla="*/ 270533 h 277632"/>
              <a:gd name="connsiteX25" fmla="*/ 205279 w 367035"/>
              <a:gd name="connsiteY25" fmla="*/ 261523 h 277632"/>
              <a:gd name="connsiteX26" fmla="*/ 202863 w 367035"/>
              <a:gd name="connsiteY26" fmla="*/ 244944 h 277632"/>
              <a:gd name="connsiteX27" fmla="*/ 182923 w 367035"/>
              <a:gd name="connsiteY27" fmla="*/ 233772 h 277632"/>
              <a:gd name="connsiteX28" fmla="*/ 180795 w 367035"/>
              <a:gd name="connsiteY28" fmla="*/ 232727 h 277632"/>
              <a:gd name="connsiteX29" fmla="*/ 179606 w 367035"/>
              <a:gd name="connsiteY29" fmla="*/ 231069 h 277632"/>
              <a:gd name="connsiteX30" fmla="*/ 181553 w 367035"/>
              <a:gd name="connsiteY30" fmla="*/ 216725 h 277632"/>
              <a:gd name="connsiteX31" fmla="*/ 171601 w 367035"/>
              <a:gd name="connsiteY31" fmla="*/ 197155 h 277632"/>
              <a:gd name="connsiteX32" fmla="*/ 164317 w 367035"/>
              <a:gd name="connsiteY32" fmla="*/ 193226 h 277632"/>
              <a:gd name="connsiteX33" fmla="*/ 134244 w 367035"/>
              <a:gd name="connsiteY33" fmla="*/ 199425 h 277632"/>
              <a:gd name="connsiteX34" fmla="*/ 130603 w 367035"/>
              <a:gd name="connsiteY34" fmla="*/ 214490 h 277632"/>
              <a:gd name="connsiteX35" fmla="*/ 132117 w 367035"/>
              <a:gd name="connsiteY35" fmla="*/ 221410 h 277632"/>
              <a:gd name="connsiteX36" fmla="*/ 129701 w 367035"/>
              <a:gd name="connsiteY36" fmla="*/ 226528 h 277632"/>
              <a:gd name="connsiteX37" fmla="*/ 128367 w 367035"/>
              <a:gd name="connsiteY37" fmla="*/ 242529 h 277632"/>
              <a:gd name="connsiteX38" fmla="*/ 128511 w 367035"/>
              <a:gd name="connsiteY38" fmla="*/ 245845 h 277632"/>
              <a:gd name="connsiteX39" fmla="*/ 126384 w 367035"/>
              <a:gd name="connsiteY39" fmla="*/ 246890 h 277632"/>
              <a:gd name="connsiteX40" fmla="*/ 97213 w 367035"/>
              <a:gd name="connsiteY40" fmla="*/ 250062 h 277632"/>
              <a:gd name="connsiteX41" fmla="*/ 83294 w 367035"/>
              <a:gd name="connsiteY41" fmla="*/ 252152 h 277632"/>
              <a:gd name="connsiteX42" fmla="*/ 73342 w 367035"/>
              <a:gd name="connsiteY42" fmla="*/ 247647 h 277632"/>
              <a:gd name="connsiteX43" fmla="*/ 58198 w 367035"/>
              <a:gd name="connsiteY43" fmla="*/ 233483 h 277632"/>
              <a:gd name="connsiteX44" fmla="*/ 49760 w 367035"/>
              <a:gd name="connsiteY44" fmla="*/ 226996 h 277632"/>
              <a:gd name="connsiteX45" fmla="*/ 40529 w 367035"/>
              <a:gd name="connsiteY45" fmla="*/ 216580 h 277632"/>
              <a:gd name="connsiteX46" fmla="*/ 4868 w 367035"/>
              <a:gd name="connsiteY46" fmla="*/ 180865 h 277632"/>
              <a:gd name="connsiteX47" fmla="*/ 0 w 367035"/>
              <a:gd name="connsiteY47" fmla="*/ 175603 h 277632"/>
              <a:gd name="connsiteX48" fmla="*/ 43089 w 367035"/>
              <a:gd name="connsiteY48" fmla="*/ 148320 h 277632"/>
              <a:gd name="connsiteX49" fmla="*/ 47777 w 367035"/>
              <a:gd name="connsiteY49" fmla="*/ 147707 h 277632"/>
              <a:gd name="connsiteX50" fmla="*/ 57008 w 367035"/>
              <a:gd name="connsiteY50" fmla="*/ 140607 h 277632"/>
              <a:gd name="connsiteX51" fmla="*/ 57296 w 367035"/>
              <a:gd name="connsiteY51" fmla="*/ 138661 h 277632"/>
              <a:gd name="connsiteX52" fmla="*/ 49003 w 367035"/>
              <a:gd name="connsiteY52" fmla="*/ 130228 h 277632"/>
              <a:gd name="connsiteX53" fmla="*/ 38871 w 367035"/>
              <a:gd name="connsiteY53" fmla="*/ 126768 h 277632"/>
              <a:gd name="connsiteX54" fmla="*/ 55025 w 367035"/>
              <a:gd name="connsiteY54" fmla="*/ 122083 h 277632"/>
              <a:gd name="connsiteX55" fmla="*/ 77849 w 367035"/>
              <a:gd name="connsiteY55" fmla="*/ 117253 h 277632"/>
              <a:gd name="connsiteX56" fmla="*/ 89965 w 367035"/>
              <a:gd name="connsiteY56" fmla="*/ 102801 h 277632"/>
              <a:gd name="connsiteX57" fmla="*/ 99160 w 367035"/>
              <a:gd name="connsiteY57" fmla="*/ 60274 h 277632"/>
              <a:gd name="connsiteX58" fmla="*/ 108391 w 367035"/>
              <a:gd name="connsiteY58" fmla="*/ 48380 h 277632"/>
              <a:gd name="connsiteX59" fmla="*/ 114593 w 367035"/>
              <a:gd name="connsiteY59" fmla="*/ 45497 h 277632"/>
              <a:gd name="connsiteX60" fmla="*/ 134100 w 367035"/>
              <a:gd name="connsiteY60" fmla="*/ 42506 h 277632"/>
              <a:gd name="connsiteX61" fmla="*/ 153608 w 367035"/>
              <a:gd name="connsiteY61" fmla="*/ 34216 h 277632"/>
              <a:gd name="connsiteX62" fmla="*/ 166733 w 367035"/>
              <a:gd name="connsiteY62" fmla="*/ 14755 h 277632"/>
              <a:gd name="connsiteX63" fmla="*/ 170843 w 367035"/>
              <a:gd name="connsiteY63" fmla="*/ 8267 h 277632"/>
              <a:gd name="connsiteX64" fmla="*/ 188656 w 367035"/>
              <a:gd name="connsiteY64" fmla="*/ 15656 h 277632"/>
              <a:gd name="connsiteX65" fmla="*/ 208452 w 367035"/>
              <a:gd name="connsiteY65" fmla="*/ 9493 h 277632"/>
              <a:gd name="connsiteX66" fmla="*/ 214979 w 367035"/>
              <a:gd name="connsiteY66" fmla="*/ 7222 h 277632"/>
              <a:gd name="connsiteX67" fmla="*/ 225111 w 367035"/>
              <a:gd name="connsiteY67" fmla="*/ 4231 h 277632"/>
              <a:gd name="connsiteX68" fmla="*/ 254138 w 367035"/>
              <a:gd name="connsiteY68" fmla="*/ 3150 h 277632"/>
              <a:gd name="connsiteX69" fmla="*/ 273609 w 367035"/>
              <a:gd name="connsiteY69" fmla="*/ 6934 h 277632"/>
              <a:gd name="connsiteX70" fmla="*/ 283597 w 367035"/>
              <a:gd name="connsiteY70" fmla="*/ 13421 h 277632"/>
              <a:gd name="connsiteX71" fmla="*/ 290845 w 367035"/>
              <a:gd name="connsiteY71" fmla="*/ 37388 h 277632"/>
              <a:gd name="connsiteX72" fmla="*/ 290556 w 367035"/>
              <a:gd name="connsiteY72" fmla="*/ 39046 h 277632"/>
              <a:gd name="connsiteX73" fmla="*/ 293405 w 367035"/>
              <a:gd name="connsiteY73" fmla="*/ 46434 h 277632"/>
              <a:gd name="connsiteX74" fmla="*/ 296290 w 367035"/>
              <a:gd name="connsiteY74" fmla="*/ 54723 h 277632"/>
              <a:gd name="connsiteX75" fmla="*/ 303249 w 367035"/>
              <a:gd name="connsiteY75" fmla="*/ 68887 h 277632"/>
              <a:gd name="connsiteX76" fmla="*/ 318069 w 367035"/>
              <a:gd name="connsiteY76" fmla="*/ 85466 h 277632"/>
              <a:gd name="connsiteX77" fmla="*/ 326074 w 367035"/>
              <a:gd name="connsiteY77" fmla="*/ 91629 h 277632"/>
              <a:gd name="connsiteX78" fmla="*/ 332420 w 367035"/>
              <a:gd name="connsiteY78" fmla="*/ 99017 h 277632"/>
              <a:gd name="connsiteX79" fmla="*/ 320773 w 367035"/>
              <a:gd name="connsiteY79" fmla="*/ 119668 h 277632"/>
              <a:gd name="connsiteX80" fmla="*/ 303105 w 367035"/>
              <a:gd name="connsiteY80" fmla="*/ 150879 h 277632"/>
              <a:gd name="connsiteX81" fmla="*/ 327300 w 367035"/>
              <a:gd name="connsiteY81" fmla="*/ 137472 h 277632"/>
              <a:gd name="connsiteX82" fmla="*/ 344680 w 367035"/>
              <a:gd name="connsiteY82" fmla="*/ 134300 h 277632"/>
              <a:gd name="connsiteX83" fmla="*/ 355533 w 367035"/>
              <a:gd name="connsiteY83" fmla="*/ 135814 h 277632"/>
              <a:gd name="connsiteX84" fmla="*/ 356146 w 367035"/>
              <a:gd name="connsiteY84" fmla="*/ 145293 h 277632"/>
              <a:gd name="connsiteX85" fmla="*/ 356903 w 367035"/>
              <a:gd name="connsiteY85" fmla="*/ 152212 h 277632"/>
              <a:gd name="connsiteX86" fmla="*/ 363718 w 367035"/>
              <a:gd name="connsiteY86" fmla="*/ 163817 h 277632"/>
              <a:gd name="connsiteX87" fmla="*/ 367036 w 367035"/>
              <a:gd name="connsiteY87" fmla="*/ 173188 h 27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67035" h="277632">
                <a:moveTo>
                  <a:pt x="367036" y="173188"/>
                </a:moveTo>
                <a:cubicBezTo>
                  <a:pt x="365846" y="177837"/>
                  <a:pt x="364764" y="182234"/>
                  <a:pt x="363718" y="186451"/>
                </a:cubicBezTo>
                <a:cubicBezTo>
                  <a:pt x="362060" y="192938"/>
                  <a:pt x="360545" y="199101"/>
                  <a:pt x="359031" y="205300"/>
                </a:cubicBezTo>
                <a:cubicBezTo>
                  <a:pt x="352973" y="204219"/>
                  <a:pt x="351603" y="200759"/>
                  <a:pt x="351783" y="196542"/>
                </a:cubicBezTo>
                <a:cubicBezTo>
                  <a:pt x="352072" y="190379"/>
                  <a:pt x="352540" y="184180"/>
                  <a:pt x="353442" y="178017"/>
                </a:cubicBezTo>
                <a:cubicBezTo>
                  <a:pt x="354956" y="168359"/>
                  <a:pt x="344211" y="156465"/>
                  <a:pt x="334547" y="157510"/>
                </a:cubicBezTo>
                <a:cubicBezTo>
                  <a:pt x="330292" y="157943"/>
                  <a:pt x="327877" y="163673"/>
                  <a:pt x="331663" y="167602"/>
                </a:cubicBezTo>
                <a:cubicBezTo>
                  <a:pt x="338009" y="174233"/>
                  <a:pt x="336819" y="181910"/>
                  <a:pt x="336963" y="189766"/>
                </a:cubicBezTo>
                <a:cubicBezTo>
                  <a:pt x="337107" y="194740"/>
                  <a:pt x="336639" y="198957"/>
                  <a:pt x="331374" y="201660"/>
                </a:cubicBezTo>
                <a:cubicBezTo>
                  <a:pt x="329391" y="202741"/>
                  <a:pt x="328634" y="205876"/>
                  <a:pt x="327444" y="208147"/>
                </a:cubicBezTo>
                <a:cubicBezTo>
                  <a:pt x="330004" y="209517"/>
                  <a:pt x="332564" y="212220"/>
                  <a:pt x="335160" y="212075"/>
                </a:cubicBezTo>
                <a:cubicBezTo>
                  <a:pt x="341038" y="211607"/>
                  <a:pt x="346194" y="211463"/>
                  <a:pt x="349656" y="219320"/>
                </a:cubicBezTo>
                <a:cubicBezTo>
                  <a:pt x="346771" y="222455"/>
                  <a:pt x="343742" y="226672"/>
                  <a:pt x="339812" y="229267"/>
                </a:cubicBezTo>
                <a:cubicBezTo>
                  <a:pt x="336963" y="231069"/>
                  <a:pt x="332420" y="231069"/>
                  <a:pt x="328778" y="230600"/>
                </a:cubicBezTo>
                <a:cubicBezTo>
                  <a:pt x="324415" y="229843"/>
                  <a:pt x="319259" y="225482"/>
                  <a:pt x="316410" y="226852"/>
                </a:cubicBezTo>
                <a:cubicBezTo>
                  <a:pt x="313237" y="228330"/>
                  <a:pt x="312011" y="234529"/>
                  <a:pt x="310208" y="238745"/>
                </a:cubicBezTo>
                <a:cubicBezTo>
                  <a:pt x="309126" y="241160"/>
                  <a:pt x="308225" y="243575"/>
                  <a:pt x="307323" y="246134"/>
                </a:cubicBezTo>
                <a:cubicBezTo>
                  <a:pt x="305953" y="249593"/>
                  <a:pt x="304763" y="252909"/>
                  <a:pt x="303393" y="256369"/>
                </a:cubicBezTo>
                <a:cubicBezTo>
                  <a:pt x="304150" y="256837"/>
                  <a:pt x="304763" y="257270"/>
                  <a:pt x="305520" y="257739"/>
                </a:cubicBezTo>
                <a:cubicBezTo>
                  <a:pt x="296290" y="264226"/>
                  <a:pt x="287059" y="270713"/>
                  <a:pt x="277107" y="277633"/>
                </a:cubicBezTo>
                <a:cubicBezTo>
                  <a:pt x="274691" y="274173"/>
                  <a:pt x="272419" y="271902"/>
                  <a:pt x="271193" y="269343"/>
                </a:cubicBezTo>
                <a:cubicBezTo>
                  <a:pt x="268489" y="263901"/>
                  <a:pt x="264090" y="261955"/>
                  <a:pt x="258645" y="262712"/>
                </a:cubicBezTo>
                <a:cubicBezTo>
                  <a:pt x="256229" y="263000"/>
                  <a:pt x="253813" y="263469"/>
                  <a:pt x="251397" y="263901"/>
                </a:cubicBezTo>
                <a:cubicBezTo>
                  <a:pt x="244150" y="265127"/>
                  <a:pt x="237046" y="266640"/>
                  <a:pt x="229798" y="267974"/>
                </a:cubicBezTo>
                <a:cubicBezTo>
                  <a:pt x="224786" y="268875"/>
                  <a:pt x="219810" y="270389"/>
                  <a:pt x="214834" y="270533"/>
                </a:cubicBezTo>
                <a:cubicBezTo>
                  <a:pt x="208164" y="270713"/>
                  <a:pt x="204702" y="268154"/>
                  <a:pt x="205279" y="261523"/>
                </a:cubicBezTo>
                <a:cubicBezTo>
                  <a:pt x="205892" y="254711"/>
                  <a:pt x="205135" y="249161"/>
                  <a:pt x="202863" y="244944"/>
                </a:cubicBezTo>
                <a:cubicBezTo>
                  <a:pt x="199546" y="238457"/>
                  <a:pt x="193055" y="234817"/>
                  <a:pt x="182923" y="233772"/>
                </a:cubicBezTo>
                <a:cubicBezTo>
                  <a:pt x="182166" y="233628"/>
                  <a:pt x="181553" y="233159"/>
                  <a:pt x="180795" y="232727"/>
                </a:cubicBezTo>
                <a:cubicBezTo>
                  <a:pt x="180507" y="232582"/>
                  <a:pt x="180363" y="232114"/>
                  <a:pt x="179606" y="231069"/>
                </a:cubicBezTo>
                <a:cubicBezTo>
                  <a:pt x="180218" y="226672"/>
                  <a:pt x="180940" y="221698"/>
                  <a:pt x="181553" y="216725"/>
                </a:cubicBezTo>
                <a:cubicBezTo>
                  <a:pt x="182634" y="208003"/>
                  <a:pt x="179281" y="201516"/>
                  <a:pt x="171601" y="197155"/>
                </a:cubicBezTo>
                <a:cubicBezTo>
                  <a:pt x="169149" y="195785"/>
                  <a:pt x="166733" y="194416"/>
                  <a:pt x="164317" y="193226"/>
                </a:cubicBezTo>
                <a:cubicBezTo>
                  <a:pt x="151011" y="186883"/>
                  <a:pt x="143764" y="188397"/>
                  <a:pt x="134244" y="199425"/>
                </a:cubicBezTo>
                <a:cubicBezTo>
                  <a:pt x="130458" y="203786"/>
                  <a:pt x="128042" y="208435"/>
                  <a:pt x="130603" y="214490"/>
                </a:cubicBezTo>
                <a:cubicBezTo>
                  <a:pt x="131540" y="216725"/>
                  <a:pt x="132297" y="219139"/>
                  <a:pt x="132117" y="221410"/>
                </a:cubicBezTo>
                <a:cubicBezTo>
                  <a:pt x="131973" y="223212"/>
                  <a:pt x="131216" y="225014"/>
                  <a:pt x="129701" y="226528"/>
                </a:cubicBezTo>
                <a:cubicBezTo>
                  <a:pt x="124725" y="231501"/>
                  <a:pt x="124869" y="236799"/>
                  <a:pt x="128367" y="242529"/>
                </a:cubicBezTo>
                <a:cubicBezTo>
                  <a:pt x="128800" y="243430"/>
                  <a:pt x="128511" y="244764"/>
                  <a:pt x="128511" y="245845"/>
                </a:cubicBezTo>
                <a:cubicBezTo>
                  <a:pt x="127754" y="246278"/>
                  <a:pt x="126852" y="247035"/>
                  <a:pt x="126384" y="246890"/>
                </a:cubicBezTo>
                <a:cubicBezTo>
                  <a:pt x="116107" y="243430"/>
                  <a:pt x="106732" y="246278"/>
                  <a:pt x="97213" y="250062"/>
                </a:cubicBezTo>
                <a:cubicBezTo>
                  <a:pt x="92994" y="251720"/>
                  <a:pt x="87838" y="252477"/>
                  <a:pt x="83294" y="252152"/>
                </a:cubicBezTo>
                <a:cubicBezTo>
                  <a:pt x="79833" y="251864"/>
                  <a:pt x="75289" y="250206"/>
                  <a:pt x="73342" y="247647"/>
                </a:cubicBezTo>
                <a:cubicBezTo>
                  <a:pt x="69087" y="241917"/>
                  <a:pt x="64400" y="237376"/>
                  <a:pt x="58198" y="233483"/>
                </a:cubicBezTo>
                <a:cubicBezTo>
                  <a:pt x="55205" y="231645"/>
                  <a:pt x="52320" y="229411"/>
                  <a:pt x="49760" y="226996"/>
                </a:cubicBezTo>
                <a:cubicBezTo>
                  <a:pt x="46263" y="223825"/>
                  <a:pt x="43234" y="220221"/>
                  <a:pt x="40529" y="216580"/>
                </a:cubicBezTo>
                <a:cubicBezTo>
                  <a:pt x="30397" y="202885"/>
                  <a:pt x="18318" y="191100"/>
                  <a:pt x="4868" y="180865"/>
                </a:cubicBezTo>
                <a:cubicBezTo>
                  <a:pt x="3353" y="179675"/>
                  <a:pt x="2272" y="178017"/>
                  <a:pt x="0" y="175603"/>
                </a:cubicBezTo>
                <a:cubicBezTo>
                  <a:pt x="12873" y="163529"/>
                  <a:pt x="22392" y="147707"/>
                  <a:pt x="43089" y="148320"/>
                </a:cubicBezTo>
                <a:cubicBezTo>
                  <a:pt x="44604" y="148320"/>
                  <a:pt x="46263" y="148176"/>
                  <a:pt x="47777" y="147707"/>
                </a:cubicBezTo>
                <a:cubicBezTo>
                  <a:pt x="51852" y="146518"/>
                  <a:pt x="55782" y="144860"/>
                  <a:pt x="57008" y="140607"/>
                </a:cubicBezTo>
                <a:cubicBezTo>
                  <a:pt x="57152" y="140031"/>
                  <a:pt x="57296" y="139418"/>
                  <a:pt x="57296" y="138661"/>
                </a:cubicBezTo>
                <a:cubicBezTo>
                  <a:pt x="57621" y="133075"/>
                  <a:pt x="53078" y="131742"/>
                  <a:pt x="49003" y="130228"/>
                </a:cubicBezTo>
                <a:cubicBezTo>
                  <a:pt x="46118" y="129183"/>
                  <a:pt x="43234" y="128282"/>
                  <a:pt x="38871" y="126768"/>
                </a:cubicBezTo>
                <a:cubicBezTo>
                  <a:pt x="44604" y="121939"/>
                  <a:pt x="50049" y="122984"/>
                  <a:pt x="55025" y="122083"/>
                </a:cubicBezTo>
                <a:cubicBezTo>
                  <a:pt x="62741" y="120713"/>
                  <a:pt x="70458" y="119380"/>
                  <a:pt x="77849" y="117253"/>
                </a:cubicBezTo>
                <a:cubicBezTo>
                  <a:pt x="84809" y="115163"/>
                  <a:pt x="88595" y="110189"/>
                  <a:pt x="89965" y="102801"/>
                </a:cubicBezTo>
                <a:cubicBezTo>
                  <a:pt x="92669" y="88637"/>
                  <a:pt x="95987" y="74437"/>
                  <a:pt x="99160" y="60274"/>
                </a:cubicBezTo>
                <a:cubicBezTo>
                  <a:pt x="100386" y="54543"/>
                  <a:pt x="104172" y="50939"/>
                  <a:pt x="108391" y="48380"/>
                </a:cubicBezTo>
                <a:cubicBezTo>
                  <a:pt x="110374" y="47155"/>
                  <a:pt x="112465" y="46254"/>
                  <a:pt x="114593" y="45497"/>
                </a:cubicBezTo>
                <a:cubicBezTo>
                  <a:pt x="120650" y="43118"/>
                  <a:pt x="127610" y="41893"/>
                  <a:pt x="134100" y="42506"/>
                </a:cubicBezTo>
                <a:cubicBezTo>
                  <a:pt x="142574" y="43118"/>
                  <a:pt x="148920" y="40704"/>
                  <a:pt x="153608" y="34216"/>
                </a:cubicBezTo>
                <a:cubicBezTo>
                  <a:pt x="158295" y="28018"/>
                  <a:pt x="162370" y="21386"/>
                  <a:pt x="166733" y="14755"/>
                </a:cubicBezTo>
                <a:cubicBezTo>
                  <a:pt x="167959" y="12953"/>
                  <a:pt x="169149" y="11006"/>
                  <a:pt x="170843" y="8267"/>
                </a:cubicBezTo>
                <a:cubicBezTo>
                  <a:pt x="177009" y="12953"/>
                  <a:pt x="182923" y="15223"/>
                  <a:pt x="188656" y="15656"/>
                </a:cubicBezTo>
                <a:cubicBezTo>
                  <a:pt x="195327" y="16124"/>
                  <a:pt x="201962" y="13854"/>
                  <a:pt x="208452" y="9493"/>
                </a:cubicBezTo>
                <a:cubicBezTo>
                  <a:pt x="210291" y="8267"/>
                  <a:pt x="212851" y="7835"/>
                  <a:pt x="214979" y="7222"/>
                </a:cubicBezTo>
                <a:cubicBezTo>
                  <a:pt x="218296" y="6177"/>
                  <a:pt x="222515" y="6321"/>
                  <a:pt x="225111" y="4231"/>
                </a:cubicBezTo>
                <a:cubicBezTo>
                  <a:pt x="234774" y="-3157"/>
                  <a:pt x="244438" y="915"/>
                  <a:pt x="254138" y="3150"/>
                </a:cubicBezTo>
                <a:cubicBezTo>
                  <a:pt x="260628" y="4663"/>
                  <a:pt x="267119" y="6465"/>
                  <a:pt x="273609" y="6934"/>
                </a:cubicBezTo>
                <a:cubicBezTo>
                  <a:pt x="278621" y="7366"/>
                  <a:pt x="281614" y="8736"/>
                  <a:pt x="283597" y="13421"/>
                </a:cubicBezTo>
                <a:cubicBezTo>
                  <a:pt x="286770" y="21242"/>
                  <a:pt x="291746" y="28342"/>
                  <a:pt x="290845" y="37388"/>
                </a:cubicBezTo>
                <a:cubicBezTo>
                  <a:pt x="290845" y="37965"/>
                  <a:pt x="290701" y="38433"/>
                  <a:pt x="290556" y="39046"/>
                </a:cubicBezTo>
                <a:cubicBezTo>
                  <a:pt x="290088" y="41280"/>
                  <a:pt x="292359" y="43839"/>
                  <a:pt x="293405" y="46434"/>
                </a:cubicBezTo>
                <a:cubicBezTo>
                  <a:pt x="294487" y="49137"/>
                  <a:pt x="296614" y="51984"/>
                  <a:pt x="296290" y="54723"/>
                </a:cubicBezTo>
                <a:cubicBezTo>
                  <a:pt x="295677" y="61175"/>
                  <a:pt x="299318" y="64815"/>
                  <a:pt x="303249" y="68887"/>
                </a:cubicBezTo>
                <a:cubicBezTo>
                  <a:pt x="308405" y="74149"/>
                  <a:pt x="312912" y="80024"/>
                  <a:pt x="318069" y="85466"/>
                </a:cubicBezTo>
                <a:cubicBezTo>
                  <a:pt x="320340" y="87880"/>
                  <a:pt x="323045" y="90728"/>
                  <a:pt x="326074" y="91629"/>
                </a:cubicBezTo>
                <a:cubicBezTo>
                  <a:pt x="330292" y="92854"/>
                  <a:pt x="331807" y="95413"/>
                  <a:pt x="332420" y="99017"/>
                </a:cubicBezTo>
                <a:cubicBezTo>
                  <a:pt x="333646" y="106405"/>
                  <a:pt x="327877" y="116208"/>
                  <a:pt x="320773" y="119668"/>
                </a:cubicBezTo>
                <a:cubicBezTo>
                  <a:pt x="309739" y="124966"/>
                  <a:pt x="302023" y="137760"/>
                  <a:pt x="303105" y="150879"/>
                </a:cubicBezTo>
                <a:cubicBezTo>
                  <a:pt x="311398" y="146050"/>
                  <a:pt x="318826" y="139418"/>
                  <a:pt x="327300" y="137472"/>
                </a:cubicBezTo>
                <a:cubicBezTo>
                  <a:pt x="332708" y="136102"/>
                  <a:pt x="338622" y="134445"/>
                  <a:pt x="344680" y="134300"/>
                </a:cubicBezTo>
                <a:cubicBezTo>
                  <a:pt x="348285" y="134156"/>
                  <a:pt x="351927" y="134589"/>
                  <a:pt x="355533" y="135814"/>
                </a:cubicBezTo>
                <a:cubicBezTo>
                  <a:pt x="355858" y="139274"/>
                  <a:pt x="356002" y="142265"/>
                  <a:pt x="356146" y="145293"/>
                </a:cubicBezTo>
                <a:cubicBezTo>
                  <a:pt x="356290" y="147563"/>
                  <a:pt x="356146" y="150122"/>
                  <a:pt x="356903" y="152212"/>
                </a:cubicBezTo>
                <a:cubicBezTo>
                  <a:pt x="358418" y="156465"/>
                  <a:pt x="364151" y="157799"/>
                  <a:pt x="363718" y="163817"/>
                </a:cubicBezTo>
                <a:cubicBezTo>
                  <a:pt x="363574" y="166989"/>
                  <a:pt x="366278" y="171062"/>
                  <a:pt x="367036" y="173188"/>
                </a:cubicBezTo>
                <a:close/>
              </a:path>
            </a:pathLst>
          </a:custGeom>
          <a:solidFill>
            <a:srgbClr val="BBD642"/>
          </a:solidFill>
          <a:ln w="12700" cap="flat">
            <a:solidFill>
              <a:schemeClr val="accent1">
                <a:lumMod val="20000"/>
                <a:lumOff val="80000"/>
              </a:schemeClr>
            </a:solidFill>
            <a:prstDash val="solid"/>
            <a:miter/>
          </a:ln>
        </p:spPr>
        <p:txBody>
          <a:bodyPr rtlCol="0" anchor="ctr"/>
          <a:lstStyle/>
          <a:p>
            <a:endParaRPr lang="en-US">
              <a:latin typeface="Roboto Condensed Medium" panose="02000000000000000000" pitchFamily="2" charset="0"/>
            </a:endParaRPr>
          </a:p>
        </p:txBody>
      </p:sp>
      <p:grpSp>
        <p:nvGrpSpPr>
          <p:cNvPr id="76" name="Group 75">
            <a:extLst>
              <a:ext uri="{FF2B5EF4-FFF2-40B4-BE49-F238E27FC236}">
                <a16:creationId xmlns:a16="http://schemas.microsoft.com/office/drawing/2014/main" id="{AFE42CC2-278A-385B-8A14-FF76CB88C6EC}"/>
              </a:ext>
            </a:extLst>
          </p:cNvPr>
          <p:cNvGrpSpPr>
            <a:grpSpLocks noChangeAspect="1"/>
          </p:cNvGrpSpPr>
          <p:nvPr/>
        </p:nvGrpSpPr>
        <p:grpSpPr>
          <a:xfrm>
            <a:off x="436143" y="5755088"/>
            <a:ext cx="1443600" cy="1440466"/>
            <a:chOff x="317146" y="5554768"/>
            <a:chExt cx="1846338" cy="1842330"/>
          </a:xfrm>
        </p:grpSpPr>
        <p:sp>
          <p:nvSpPr>
            <p:cNvPr id="77" name="Freeform 76">
              <a:extLst>
                <a:ext uri="{FF2B5EF4-FFF2-40B4-BE49-F238E27FC236}">
                  <a16:creationId xmlns:a16="http://schemas.microsoft.com/office/drawing/2014/main" id="{3FC342C0-8D7C-00EC-81D4-34C9C2061BEB}"/>
                </a:ext>
              </a:extLst>
            </p:cNvPr>
            <p:cNvSpPr/>
            <p:nvPr/>
          </p:nvSpPr>
          <p:spPr>
            <a:xfrm>
              <a:off x="317146" y="5554768"/>
              <a:ext cx="1846338" cy="1842330"/>
            </a:xfrm>
            <a:custGeom>
              <a:avLst/>
              <a:gdLst>
                <a:gd name="connsiteX0" fmla="*/ 2192805 w 2192804"/>
                <a:gd name="connsiteY0" fmla="*/ 1094036 h 2188044"/>
                <a:gd name="connsiteX1" fmla="*/ 2191466 w 2192804"/>
                <a:gd name="connsiteY1" fmla="*/ 1147717 h 2188044"/>
                <a:gd name="connsiteX2" fmla="*/ 2187543 w 2192804"/>
                <a:gd name="connsiteY2" fmla="*/ 1201259 h 2188044"/>
                <a:gd name="connsiteX3" fmla="*/ 2180943 w 2192804"/>
                <a:gd name="connsiteY3" fmla="*/ 1254544 h 2188044"/>
                <a:gd name="connsiteX4" fmla="*/ 2171749 w 2192804"/>
                <a:gd name="connsiteY4" fmla="*/ 1307470 h 2188044"/>
                <a:gd name="connsiteX5" fmla="*/ 2159952 w 2192804"/>
                <a:gd name="connsiteY5" fmla="*/ 1359861 h 2188044"/>
                <a:gd name="connsiteX6" fmla="*/ 2145607 w 2192804"/>
                <a:gd name="connsiteY6" fmla="*/ 1411598 h 2188044"/>
                <a:gd name="connsiteX7" fmla="*/ 2128724 w 2192804"/>
                <a:gd name="connsiteY7" fmla="*/ 1462580 h 2188044"/>
                <a:gd name="connsiteX8" fmla="*/ 2109330 w 2192804"/>
                <a:gd name="connsiteY8" fmla="*/ 1512696 h 2188044"/>
                <a:gd name="connsiteX9" fmla="*/ 2087554 w 2192804"/>
                <a:gd name="connsiteY9" fmla="*/ 1561781 h 2188044"/>
                <a:gd name="connsiteX10" fmla="*/ 2063351 w 2192804"/>
                <a:gd name="connsiteY10" fmla="*/ 1609742 h 2188044"/>
                <a:gd name="connsiteX11" fmla="*/ 2036812 w 2192804"/>
                <a:gd name="connsiteY11" fmla="*/ 1656478 h 2188044"/>
                <a:gd name="connsiteX12" fmla="*/ 2008039 w 2192804"/>
                <a:gd name="connsiteY12" fmla="*/ 1701850 h 2188044"/>
                <a:gd name="connsiteX13" fmla="*/ 1977033 w 2192804"/>
                <a:gd name="connsiteY13" fmla="*/ 1745740 h 2188044"/>
                <a:gd name="connsiteX14" fmla="*/ 1943931 w 2192804"/>
                <a:gd name="connsiteY14" fmla="*/ 1788054 h 2188044"/>
                <a:gd name="connsiteX15" fmla="*/ 1908770 w 2192804"/>
                <a:gd name="connsiteY15" fmla="*/ 1828748 h 2188044"/>
                <a:gd name="connsiteX16" fmla="*/ 1871672 w 2192804"/>
                <a:gd name="connsiteY16" fmla="*/ 1867608 h 2188044"/>
                <a:gd name="connsiteX17" fmla="*/ 1832690 w 2192804"/>
                <a:gd name="connsiteY17" fmla="*/ 1904664 h 2188044"/>
                <a:gd name="connsiteX18" fmla="*/ 1791944 w 2192804"/>
                <a:gd name="connsiteY18" fmla="*/ 1939711 h 2188044"/>
                <a:gd name="connsiteX19" fmla="*/ 1749538 w 2192804"/>
                <a:gd name="connsiteY19" fmla="*/ 1972741 h 2188044"/>
                <a:gd name="connsiteX20" fmla="*/ 1705516 w 2192804"/>
                <a:gd name="connsiteY20" fmla="*/ 2003680 h 2188044"/>
                <a:gd name="connsiteX21" fmla="*/ 1660081 w 2192804"/>
                <a:gd name="connsiteY21" fmla="*/ 2032391 h 2188044"/>
                <a:gd name="connsiteX22" fmla="*/ 1613244 w 2192804"/>
                <a:gd name="connsiteY22" fmla="*/ 2058872 h 2188044"/>
                <a:gd name="connsiteX23" fmla="*/ 1565179 w 2192804"/>
                <a:gd name="connsiteY23" fmla="*/ 2083013 h 2188044"/>
                <a:gd name="connsiteX24" fmla="*/ 1515996 w 2192804"/>
                <a:gd name="connsiteY24" fmla="*/ 2104788 h 2188044"/>
                <a:gd name="connsiteX25" fmla="*/ 1465762 w 2192804"/>
                <a:gd name="connsiteY25" fmla="*/ 2124103 h 2188044"/>
                <a:gd name="connsiteX26" fmla="*/ 1414669 w 2192804"/>
                <a:gd name="connsiteY26" fmla="*/ 2140940 h 2188044"/>
                <a:gd name="connsiteX27" fmla="*/ 1362819 w 2192804"/>
                <a:gd name="connsiteY27" fmla="*/ 2155263 h 2188044"/>
                <a:gd name="connsiteX28" fmla="*/ 1310314 w 2192804"/>
                <a:gd name="connsiteY28" fmla="*/ 2167025 h 2188044"/>
                <a:gd name="connsiteX29" fmla="*/ 1257273 w 2192804"/>
                <a:gd name="connsiteY29" fmla="*/ 2176209 h 2188044"/>
                <a:gd name="connsiteX30" fmla="*/ 1203873 w 2192804"/>
                <a:gd name="connsiteY30" fmla="*/ 2182785 h 2188044"/>
                <a:gd name="connsiteX31" fmla="*/ 1150186 w 2192804"/>
                <a:gd name="connsiteY31" fmla="*/ 2186746 h 2188044"/>
                <a:gd name="connsiteX32" fmla="*/ 1096416 w 2192804"/>
                <a:gd name="connsiteY32" fmla="*/ 2188044 h 2188044"/>
                <a:gd name="connsiteX33" fmla="*/ 1042619 w 2192804"/>
                <a:gd name="connsiteY33" fmla="*/ 2186746 h 2188044"/>
                <a:gd name="connsiteX34" fmla="*/ 988932 w 2192804"/>
                <a:gd name="connsiteY34" fmla="*/ 2182785 h 2188044"/>
                <a:gd name="connsiteX35" fmla="*/ 935531 w 2192804"/>
                <a:gd name="connsiteY35" fmla="*/ 2176209 h 2188044"/>
                <a:gd name="connsiteX36" fmla="*/ 882490 w 2192804"/>
                <a:gd name="connsiteY36" fmla="*/ 2167025 h 2188044"/>
                <a:gd name="connsiteX37" fmla="*/ 829985 w 2192804"/>
                <a:gd name="connsiteY37" fmla="*/ 2155263 h 2188044"/>
                <a:gd name="connsiteX38" fmla="*/ 778135 w 2192804"/>
                <a:gd name="connsiteY38" fmla="*/ 2140940 h 2188044"/>
                <a:gd name="connsiteX39" fmla="*/ 727042 w 2192804"/>
                <a:gd name="connsiteY39" fmla="*/ 2124103 h 2188044"/>
                <a:gd name="connsiteX40" fmla="*/ 676808 w 2192804"/>
                <a:gd name="connsiteY40" fmla="*/ 2104788 h 2188044"/>
                <a:gd name="connsiteX41" fmla="*/ 627626 w 2192804"/>
                <a:gd name="connsiteY41" fmla="*/ 2083013 h 2188044"/>
                <a:gd name="connsiteX42" fmla="*/ 579561 w 2192804"/>
                <a:gd name="connsiteY42" fmla="*/ 2058872 h 2188044"/>
                <a:gd name="connsiteX43" fmla="*/ 532723 w 2192804"/>
                <a:gd name="connsiteY43" fmla="*/ 2032391 h 2188044"/>
                <a:gd name="connsiteX44" fmla="*/ 487289 w 2192804"/>
                <a:gd name="connsiteY44" fmla="*/ 2003680 h 2188044"/>
                <a:gd name="connsiteX45" fmla="*/ 443267 w 2192804"/>
                <a:gd name="connsiteY45" fmla="*/ 1972778 h 2188044"/>
                <a:gd name="connsiteX46" fmla="*/ 400860 w 2192804"/>
                <a:gd name="connsiteY46" fmla="*/ 1939711 h 2188044"/>
                <a:gd name="connsiteX47" fmla="*/ 360115 w 2192804"/>
                <a:gd name="connsiteY47" fmla="*/ 1904664 h 2188044"/>
                <a:gd name="connsiteX48" fmla="*/ 321133 w 2192804"/>
                <a:gd name="connsiteY48" fmla="*/ 1867608 h 2188044"/>
                <a:gd name="connsiteX49" fmla="*/ 284034 w 2192804"/>
                <a:gd name="connsiteY49" fmla="*/ 1828748 h 2188044"/>
                <a:gd name="connsiteX50" fmla="*/ 248874 w 2192804"/>
                <a:gd name="connsiteY50" fmla="*/ 1788054 h 2188044"/>
                <a:gd name="connsiteX51" fmla="*/ 215772 w 2192804"/>
                <a:gd name="connsiteY51" fmla="*/ 1745740 h 2188044"/>
                <a:gd name="connsiteX52" fmla="*/ 184765 w 2192804"/>
                <a:gd name="connsiteY52" fmla="*/ 1701850 h 2188044"/>
                <a:gd name="connsiteX53" fmla="*/ 155993 w 2192804"/>
                <a:gd name="connsiteY53" fmla="*/ 1656478 h 2188044"/>
                <a:gd name="connsiteX54" fmla="*/ 129454 w 2192804"/>
                <a:gd name="connsiteY54" fmla="*/ 1609742 h 2188044"/>
                <a:gd name="connsiteX55" fmla="*/ 105251 w 2192804"/>
                <a:gd name="connsiteY55" fmla="*/ 1561781 h 2188044"/>
                <a:gd name="connsiteX56" fmla="*/ 83475 w 2192804"/>
                <a:gd name="connsiteY56" fmla="*/ 1512696 h 2188044"/>
                <a:gd name="connsiteX57" fmla="*/ 64081 w 2192804"/>
                <a:gd name="connsiteY57" fmla="*/ 1462580 h 2188044"/>
                <a:gd name="connsiteX58" fmla="*/ 47198 w 2192804"/>
                <a:gd name="connsiteY58" fmla="*/ 1411598 h 2188044"/>
                <a:gd name="connsiteX59" fmla="*/ 32853 w 2192804"/>
                <a:gd name="connsiteY59" fmla="*/ 1359861 h 2188044"/>
                <a:gd name="connsiteX60" fmla="*/ 21056 w 2192804"/>
                <a:gd name="connsiteY60" fmla="*/ 1307470 h 2188044"/>
                <a:gd name="connsiteX61" fmla="*/ 11862 w 2192804"/>
                <a:gd name="connsiteY61" fmla="*/ 1254544 h 2188044"/>
                <a:gd name="connsiteX62" fmla="*/ 5262 w 2192804"/>
                <a:gd name="connsiteY62" fmla="*/ 1201259 h 2188044"/>
                <a:gd name="connsiteX63" fmla="*/ 1338 w 2192804"/>
                <a:gd name="connsiteY63" fmla="*/ 1147717 h 2188044"/>
                <a:gd name="connsiteX64" fmla="*/ 0 w 2192804"/>
                <a:gd name="connsiteY64" fmla="*/ 1094036 h 2188044"/>
                <a:gd name="connsiteX65" fmla="*/ 1338 w 2192804"/>
                <a:gd name="connsiteY65" fmla="*/ 1040355 h 2188044"/>
                <a:gd name="connsiteX66" fmla="*/ 5262 w 2192804"/>
                <a:gd name="connsiteY66" fmla="*/ 986785 h 2188044"/>
                <a:gd name="connsiteX67" fmla="*/ 11862 w 2192804"/>
                <a:gd name="connsiteY67" fmla="*/ 933500 h 2188044"/>
                <a:gd name="connsiteX68" fmla="*/ 21056 w 2192804"/>
                <a:gd name="connsiteY68" fmla="*/ 880602 h 2188044"/>
                <a:gd name="connsiteX69" fmla="*/ 32853 w 2192804"/>
                <a:gd name="connsiteY69" fmla="*/ 828220 h 2188044"/>
                <a:gd name="connsiteX70" fmla="*/ 47198 w 2192804"/>
                <a:gd name="connsiteY70" fmla="*/ 776446 h 2188044"/>
                <a:gd name="connsiteX71" fmla="*/ 64081 w 2192804"/>
                <a:gd name="connsiteY71" fmla="*/ 725464 h 2188044"/>
                <a:gd name="connsiteX72" fmla="*/ 83475 w 2192804"/>
                <a:gd name="connsiteY72" fmla="*/ 675376 h 2188044"/>
                <a:gd name="connsiteX73" fmla="*/ 105251 w 2192804"/>
                <a:gd name="connsiteY73" fmla="*/ 626265 h 2188044"/>
                <a:gd name="connsiteX74" fmla="*/ 129454 w 2192804"/>
                <a:gd name="connsiteY74" fmla="*/ 578304 h 2188044"/>
                <a:gd name="connsiteX75" fmla="*/ 155993 w 2192804"/>
                <a:gd name="connsiteY75" fmla="*/ 531602 h 2188044"/>
                <a:gd name="connsiteX76" fmla="*/ 184765 w 2192804"/>
                <a:gd name="connsiteY76" fmla="*/ 486231 h 2188044"/>
                <a:gd name="connsiteX77" fmla="*/ 215772 w 2192804"/>
                <a:gd name="connsiteY77" fmla="*/ 442336 h 2188044"/>
                <a:gd name="connsiteX78" fmla="*/ 248874 w 2192804"/>
                <a:gd name="connsiteY78" fmla="*/ 399988 h 2188044"/>
                <a:gd name="connsiteX79" fmla="*/ 284034 w 2192804"/>
                <a:gd name="connsiteY79" fmla="*/ 359331 h 2188044"/>
                <a:gd name="connsiteX80" fmla="*/ 321133 w 2192804"/>
                <a:gd name="connsiteY80" fmla="*/ 320436 h 2188044"/>
                <a:gd name="connsiteX81" fmla="*/ 360115 w 2192804"/>
                <a:gd name="connsiteY81" fmla="*/ 283413 h 2188044"/>
                <a:gd name="connsiteX82" fmla="*/ 400860 w 2192804"/>
                <a:gd name="connsiteY82" fmla="*/ 248333 h 2188044"/>
                <a:gd name="connsiteX83" fmla="*/ 443267 w 2192804"/>
                <a:gd name="connsiteY83" fmla="*/ 215303 h 2188044"/>
                <a:gd name="connsiteX84" fmla="*/ 487289 w 2192804"/>
                <a:gd name="connsiteY84" fmla="*/ 184396 h 2188044"/>
                <a:gd name="connsiteX85" fmla="*/ 532723 w 2192804"/>
                <a:gd name="connsiteY85" fmla="*/ 155648 h 2188044"/>
                <a:gd name="connsiteX86" fmla="*/ 579561 w 2192804"/>
                <a:gd name="connsiteY86" fmla="*/ 129203 h 2188044"/>
                <a:gd name="connsiteX87" fmla="*/ 627626 w 2192804"/>
                <a:gd name="connsiteY87" fmla="*/ 105061 h 2188044"/>
                <a:gd name="connsiteX88" fmla="*/ 676808 w 2192804"/>
                <a:gd name="connsiteY88" fmla="*/ 83293 h 2188044"/>
                <a:gd name="connsiteX89" fmla="*/ 727042 w 2192804"/>
                <a:gd name="connsiteY89" fmla="*/ 63972 h 2188044"/>
                <a:gd name="connsiteX90" fmla="*/ 778135 w 2192804"/>
                <a:gd name="connsiteY90" fmla="*/ 47134 h 2188044"/>
                <a:gd name="connsiteX91" fmla="*/ 829985 w 2192804"/>
                <a:gd name="connsiteY91" fmla="*/ 32814 h 2188044"/>
                <a:gd name="connsiteX92" fmla="*/ 882490 w 2192804"/>
                <a:gd name="connsiteY92" fmla="*/ 21048 h 2188044"/>
                <a:gd name="connsiteX93" fmla="*/ 935531 w 2192804"/>
                <a:gd name="connsiteY93" fmla="*/ 11837 h 2188044"/>
                <a:gd name="connsiteX94" fmla="*/ 988932 w 2192804"/>
                <a:gd name="connsiteY94" fmla="*/ 5289 h 2188044"/>
                <a:gd name="connsiteX95" fmla="*/ 1042619 w 2192804"/>
                <a:gd name="connsiteY95" fmla="*/ 1331 h 2188044"/>
                <a:gd name="connsiteX96" fmla="*/ 1096416 w 2192804"/>
                <a:gd name="connsiteY96" fmla="*/ 0 h 2188044"/>
                <a:gd name="connsiteX97" fmla="*/ 1150186 w 2192804"/>
                <a:gd name="connsiteY97" fmla="*/ 1331 h 2188044"/>
                <a:gd name="connsiteX98" fmla="*/ 1203873 w 2192804"/>
                <a:gd name="connsiteY98" fmla="*/ 5289 h 2188044"/>
                <a:gd name="connsiteX99" fmla="*/ 1257273 w 2192804"/>
                <a:gd name="connsiteY99" fmla="*/ 11837 h 2188044"/>
                <a:gd name="connsiteX100" fmla="*/ 1310314 w 2192804"/>
                <a:gd name="connsiteY100" fmla="*/ 21048 h 2188044"/>
                <a:gd name="connsiteX101" fmla="*/ 1362819 w 2192804"/>
                <a:gd name="connsiteY101" fmla="*/ 32814 h 2188044"/>
                <a:gd name="connsiteX102" fmla="*/ 1414669 w 2192804"/>
                <a:gd name="connsiteY102" fmla="*/ 47134 h 2188044"/>
                <a:gd name="connsiteX103" fmla="*/ 1465762 w 2192804"/>
                <a:gd name="connsiteY103" fmla="*/ 63972 h 2188044"/>
                <a:gd name="connsiteX104" fmla="*/ 1515996 w 2192804"/>
                <a:gd name="connsiteY104" fmla="*/ 83293 h 2188044"/>
                <a:gd name="connsiteX105" fmla="*/ 1565179 w 2192804"/>
                <a:gd name="connsiteY105" fmla="*/ 105061 h 2188044"/>
                <a:gd name="connsiteX106" fmla="*/ 1613244 w 2192804"/>
                <a:gd name="connsiteY106" fmla="*/ 129203 h 2188044"/>
                <a:gd name="connsiteX107" fmla="*/ 1660081 w 2192804"/>
                <a:gd name="connsiteY107" fmla="*/ 155648 h 2188044"/>
                <a:gd name="connsiteX108" fmla="*/ 1705516 w 2192804"/>
                <a:gd name="connsiteY108" fmla="*/ 184396 h 2188044"/>
                <a:gd name="connsiteX109" fmla="*/ 1749538 w 2192804"/>
                <a:gd name="connsiteY109" fmla="*/ 215303 h 2188044"/>
                <a:gd name="connsiteX110" fmla="*/ 1791944 w 2192804"/>
                <a:gd name="connsiteY110" fmla="*/ 248333 h 2188044"/>
                <a:gd name="connsiteX111" fmla="*/ 1832690 w 2192804"/>
                <a:gd name="connsiteY111" fmla="*/ 283413 h 2188044"/>
                <a:gd name="connsiteX112" fmla="*/ 1871672 w 2192804"/>
                <a:gd name="connsiteY112" fmla="*/ 320436 h 2188044"/>
                <a:gd name="connsiteX113" fmla="*/ 1908770 w 2192804"/>
                <a:gd name="connsiteY113" fmla="*/ 359331 h 2188044"/>
                <a:gd name="connsiteX114" fmla="*/ 1943931 w 2192804"/>
                <a:gd name="connsiteY114" fmla="*/ 399988 h 2188044"/>
                <a:gd name="connsiteX115" fmla="*/ 1977033 w 2192804"/>
                <a:gd name="connsiteY115" fmla="*/ 442336 h 2188044"/>
                <a:gd name="connsiteX116" fmla="*/ 2008039 w 2192804"/>
                <a:gd name="connsiteY116" fmla="*/ 486231 h 2188044"/>
                <a:gd name="connsiteX117" fmla="*/ 2036812 w 2192804"/>
                <a:gd name="connsiteY117" fmla="*/ 531602 h 2188044"/>
                <a:gd name="connsiteX118" fmla="*/ 2063351 w 2192804"/>
                <a:gd name="connsiteY118" fmla="*/ 578304 h 2188044"/>
                <a:gd name="connsiteX119" fmla="*/ 2087554 w 2192804"/>
                <a:gd name="connsiteY119" fmla="*/ 626265 h 2188044"/>
                <a:gd name="connsiteX120" fmla="*/ 2109330 w 2192804"/>
                <a:gd name="connsiteY120" fmla="*/ 675376 h 2188044"/>
                <a:gd name="connsiteX121" fmla="*/ 2128724 w 2192804"/>
                <a:gd name="connsiteY121" fmla="*/ 725464 h 2188044"/>
                <a:gd name="connsiteX122" fmla="*/ 2145607 w 2192804"/>
                <a:gd name="connsiteY122" fmla="*/ 776446 h 2188044"/>
                <a:gd name="connsiteX123" fmla="*/ 2159952 w 2192804"/>
                <a:gd name="connsiteY123" fmla="*/ 828220 h 2188044"/>
                <a:gd name="connsiteX124" fmla="*/ 2171749 w 2192804"/>
                <a:gd name="connsiteY124" fmla="*/ 880602 h 2188044"/>
                <a:gd name="connsiteX125" fmla="*/ 2180943 w 2192804"/>
                <a:gd name="connsiteY125" fmla="*/ 933500 h 2188044"/>
                <a:gd name="connsiteX126" fmla="*/ 2187543 w 2192804"/>
                <a:gd name="connsiteY126" fmla="*/ 986785 h 2188044"/>
                <a:gd name="connsiteX127" fmla="*/ 2191466 w 2192804"/>
                <a:gd name="connsiteY127" fmla="*/ 1040355 h 2188044"/>
                <a:gd name="connsiteX128" fmla="*/ 2192805 w 2192804"/>
                <a:gd name="connsiteY128" fmla="*/ 1094036 h 218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192804" h="2188044">
                  <a:moveTo>
                    <a:pt x="2192805" y="1094036"/>
                  </a:moveTo>
                  <a:cubicBezTo>
                    <a:pt x="2192805" y="1111923"/>
                    <a:pt x="2192370" y="1129839"/>
                    <a:pt x="2191466" y="1147717"/>
                  </a:cubicBezTo>
                  <a:cubicBezTo>
                    <a:pt x="2190608" y="1165604"/>
                    <a:pt x="2189269" y="1183446"/>
                    <a:pt x="2187543" y="1201259"/>
                  </a:cubicBezTo>
                  <a:cubicBezTo>
                    <a:pt x="2185771" y="1219073"/>
                    <a:pt x="2183574" y="1236841"/>
                    <a:pt x="2180943" y="1254544"/>
                  </a:cubicBezTo>
                  <a:cubicBezTo>
                    <a:pt x="2178312" y="1272284"/>
                    <a:pt x="2175247" y="1289914"/>
                    <a:pt x="2171749" y="1307470"/>
                  </a:cubicBezTo>
                  <a:cubicBezTo>
                    <a:pt x="2168250" y="1325025"/>
                    <a:pt x="2164318" y="1342480"/>
                    <a:pt x="2159952" y="1359861"/>
                  </a:cubicBezTo>
                  <a:cubicBezTo>
                    <a:pt x="2155595" y="1377233"/>
                    <a:pt x="2150795" y="1394475"/>
                    <a:pt x="2145607" y="1411598"/>
                  </a:cubicBezTo>
                  <a:cubicBezTo>
                    <a:pt x="2140373" y="1428758"/>
                    <a:pt x="2134752" y="1445743"/>
                    <a:pt x="2128724" y="1462580"/>
                  </a:cubicBezTo>
                  <a:cubicBezTo>
                    <a:pt x="2122668" y="1479455"/>
                    <a:pt x="2116216" y="1496154"/>
                    <a:pt x="2109330" y="1512696"/>
                  </a:cubicBezTo>
                  <a:cubicBezTo>
                    <a:pt x="2102480" y="1529248"/>
                    <a:pt x="2095197" y="1545588"/>
                    <a:pt x="2087554" y="1561781"/>
                  </a:cubicBezTo>
                  <a:cubicBezTo>
                    <a:pt x="2079874" y="1577964"/>
                    <a:pt x="2071797" y="1593945"/>
                    <a:pt x="2063351" y="1609742"/>
                  </a:cubicBezTo>
                  <a:cubicBezTo>
                    <a:pt x="2054877" y="1625529"/>
                    <a:pt x="2046043" y="1641114"/>
                    <a:pt x="2036812" y="1656478"/>
                  </a:cubicBezTo>
                  <a:cubicBezTo>
                    <a:pt x="2027581" y="1671841"/>
                    <a:pt x="2017990" y="1686947"/>
                    <a:pt x="2008039" y="1701850"/>
                  </a:cubicBezTo>
                  <a:cubicBezTo>
                    <a:pt x="1998052" y="1716707"/>
                    <a:pt x="1987741" y="1731353"/>
                    <a:pt x="1977033" y="1745740"/>
                  </a:cubicBezTo>
                  <a:cubicBezTo>
                    <a:pt x="1966362" y="1760136"/>
                    <a:pt x="1955322" y="1774238"/>
                    <a:pt x="1943931" y="1788054"/>
                  </a:cubicBezTo>
                  <a:cubicBezTo>
                    <a:pt x="1932540" y="1801908"/>
                    <a:pt x="1920817" y="1815475"/>
                    <a:pt x="1908770" y="1828748"/>
                  </a:cubicBezTo>
                  <a:cubicBezTo>
                    <a:pt x="1896733" y="1841984"/>
                    <a:pt x="1884364" y="1854981"/>
                    <a:pt x="1871672" y="1867608"/>
                  </a:cubicBezTo>
                  <a:cubicBezTo>
                    <a:pt x="1858979" y="1880273"/>
                    <a:pt x="1846001" y="1892616"/>
                    <a:pt x="1832690" y="1904664"/>
                  </a:cubicBezTo>
                  <a:cubicBezTo>
                    <a:pt x="1819425" y="1916684"/>
                    <a:pt x="1805827" y="1928372"/>
                    <a:pt x="1791944" y="1939711"/>
                  </a:cubicBezTo>
                  <a:cubicBezTo>
                    <a:pt x="1778061" y="1951077"/>
                    <a:pt x="1763929" y="1962084"/>
                    <a:pt x="1749538" y="1972741"/>
                  </a:cubicBezTo>
                  <a:cubicBezTo>
                    <a:pt x="1735119" y="1983426"/>
                    <a:pt x="1720442" y="1993714"/>
                    <a:pt x="1705516" y="2003680"/>
                  </a:cubicBezTo>
                  <a:cubicBezTo>
                    <a:pt x="1690626" y="2013610"/>
                    <a:pt x="1675441" y="2023180"/>
                    <a:pt x="1660081" y="2032391"/>
                  </a:cubicBezTo>
                  <a:cubicBezTo>
                    <a:pt x="1644684" y="2041601"/>
                    <a:pt x="1629075" y="2050416"/>
                    <a:pt x="1613244" y="2058872"/>
                  </a:cubicBezTo>
                  <a:cubicBezTo>
                    <a:pt x="1597413" y="2067290"/>
                    <a:pt x="1581406" y="2075350"/>
                    <a:pt x="1565179" y="2083013"/>
                  </a:cubicBezTo>
                  <a:cubicBezTo>
                    <a:pt x="1548951" y="2090677"/>
                    <a:pt x="1532547" y="2097916"/>
                    <a:pt x="1515996" y="2104788"/>
                  </a:cubicBezTo>
                  <a:cubicBezTo>
                    <a:pt x="1499409" y="2111622"/>
                    <a:pt x="1482673" y="2118061"/>
                    <a:pt x="1465762" y="2124103"/>
                  </a:cubicBezTo>
                  <a:cubicBezTo>
                    <a:pt x="1448888" y="2130117"/>
                    <a:pt x="1431829" y="2135764"/>
                    <a:pt x="1414669" y="2140940"/>
                  </a:cubicBezTo>
                  <a:cubicBezTo>
                    <a:pt x="1397509" y="2146126"/>
                    <a:pt x="1380201" y="2150907"/>
                    <a:pt x="1362819" y="2155263"/>
                  </a:cubicBezTo>
                  <a:cubicBezTo>
                    <a:pt x="1345401" y="2159620"/>
                    <a:pt x="1327917" y="2163544"/>
                    <a:pt x="1310314" y="2167025"/>
                  </a:cubicBezTo>
                  <a:cubicBezTo>
                    <a:pt x="1292683" y="2170516"/>
                    <a:pt x="1275015" y="2173574"/>
                    <a:pt x="1257273" y="2176209"/>
                  </a:cubicBezTo>
                  <a:cubicBezTo>
                    <a:pt x="1239532" y="2178834"/>
                    <a:pt x="1221725" y="2181026"/>
                    <a:pt x="1203873" y="2182785"/>
                  </a:cubicBezTo>
                  <a:cubicBezTo>
                    <a:pt x="1186029" y="2184554"/>
                    <a:pt x="1168140" y="2185843"/>
                    <a:pt x="1150186" y="2186746"/>
                  </a:cubicBezTo>
                  <a:cubicBezTo>
                    <a:pt x="1132260" y="2187612"/>
                    <a:pt x="1114342" y="2188044"/>
                    <a:pt x="1096416" y="2188044"/>
                  </a:cubicBezTo>
                  <a:cubicBezTo>
                    <a:pt x="1078462" y="2188044"/>
                    <a:pt x="1060545" y="2187612"/>
                    <a:pt x="1042619" y="2186746"/>
                  </a:cubicBezTo>
                  <a:cubicBezTo>
                    <a:pt x="1024701" y="2185843"/>
                    <a:pt x="1006784" y="2184554"/>
                    <a:pt x="988932" y="2182785"/>
                  </a:cubicBezTo>
                  <a:cubicBezTo>
                    <a:pt x="971079" y="2181026"/>
                    <a:pt x="953273" y="2178834"/>
                    <a:pt x="935531" y="2176209"/>
                  </a:cubicBezTo>
                  <a:cubicBezTo>
                    <a:pt x="917789" y="2173574"/>
                    <a:pt x="900121" y="2170516"/>
                    <a:pt x="882490" y="2167025"/>
                  </a:cubicBezTo>
                  <a:cubicBezTo>
                    <a:pt x="864887" y="2163544"/>
                    <a:pt x="847404" y="2159620"/>
                    <a:pt x="829985" y="2155263"/>
                  </a:cubicBezTo>
                  <a:cubicBezTo>
                    <a:pt x="812604" y="2150907"/>
                    <a:pt x="795296" y="2146126"/>
                    <a:pt x="778135" y="2140940"/>
                  </a:cubicBezTo>
                  <a:cubicBezTo>
                    <a:pt x="760975" y="2135764"/>
                    <a:pt x="743917" y="2130117"/>
                    <a:pt x="727042" y="2124103"/>
                  </a:cubicBezTo>
                  <a:cubicBezTo>
                    <a:pt x="710131" y="2118061"/>
                    <a:pt x="693396" y="2111622"/>
                    <a:pt x="676808" y="2104788"/>
                  </a:cubicBezTo>
                  <a:cubicBezTo>
                    <a:pt x="660257" y="2097916"/>
                    <a:pt x="643854" y="2090677"/>
                    <a:pt x="627626" y="2083013"/>
                  </a:cubicBezTo>
                  <a:cubicBezTo>
                    <a:pt x="611407" y="2075350"/>
                    <a:pt x="595392" y="2067290"/>
                    <a:pt x="579561" y="2058872"/>
                  </a:cubicBezTo>
                  <a:cubicBezTo>
                    <a:pt x="563730" y="2050416"/>
                    <a:pt x="548120" y="2041601"/>
                    <a:pt x="532723" y="2032391"/>
                  </a:cubicBezTo>
                  <a:cubicBezTo>
                    <a:pt x="517363" y="2023180"/>
                    <a:pt x="502178" y="2013610"/>
                    <a:pt x="487289" y="2003680"/>
                  </a:cubicBezTo>
                  <a:cubicBezTo>
                    <a:pt x="472363" y="1993714"/>
                    <a:pt x="457685" y="1983426"/>
                    <a:pt x="443267" y="1972778"/>
                  </a:cubicBezTo>
                  <a:cubicBezTo>
                    <a:pt x="428876" y="1962084"/>
                    <a:pt x="414743" y="1951077"/>
                    <a:pt x="400860" y="1939711"/>
                  </a:cubicBezTo>
                  <a:cubicBezTo>
                    <a:pt x="386977" y="1928372"/>
                    <a:pt x="373380" y="1916684"/>
                    <a:pt x="360115" y="1904664"/>
                  </a:cubicBezTo>
                  <a:cubicBezTo>
                    <a:pt x="346804" y="1892616"/>
                    <a:pt x="333826" y="1880273"/>
                    <a:pt x="321133" y="1867608"/>
                  </a:cubicBezTo>
                  <a:cubicBezTo>
                    <a:pt x="308441" y="1854981"/>
                    <a:pt x="296071" y="1841984"/>
                    <a:pt x="284034" y="1828748"/>
                  </a:cubicBezTo>
                  <a:cubicBezTo>
                    <a:pt x="271988" y="1815475"/>
                    <a:pt x="260265" y="1801908"/>
                    <a:pt x="248874" y="1788054"/>
                  </a:cubicBezTo>
                  <a:cubicBezTo>
                    <a:pt x="237483" y="1774238"/>
                    <a:pt x="226443" y="1760136"/>
                    <a:pt x="215772" y="1745740"/>
                  </a:cubicBezTo>
                  <a:cubicBezTo>
                    <a:pt x="205064" y="1731353"/>
                    <a:pt x="194753" y="1716707"/>
                    <a:pt x="184765" y="1701850"/>
                  </a:cubicBezTo>
                  <a:cubicBezTo>
                    <a:pt x="174814" y="1686947"/>
                    <a:pt x="165223" y="1671841"/>
                    <a:pt x="155993" y="1656478"/>
                  </a:cubicBezTo>
                  <a:cubicBezTo>
                    <a:pt x="146762" y="1641114"/>
                    <a:pt x="137928" y="1625529"/>
                    <a:pt x="129454" y="1609742"/>
                  </a:cubicBezTo>
                  <a:cubicBezTo>
                    <a:pt x="121008" y="1593945"/>
                    <a:pt x="112940" y="1577964"/>
                    <a:pt x="105251" y="1561781"/>
                  </a:cubicBezTo>
                  <a:cubicBezTo>
                    <a:pt x="97607" y="1545588"/>
                    <a:pt x="90324" y="1529248"/>
                    <a:pt x="83475" y="1512696"/>
                  </a:cubicBezTo>
                  <a:cubicBezTo>
                    <a:pt x="76589" y="1496154"/>
                    <a:pt x="70136" y="1479455"/>
                    <a:pt x="64081" y="1462580"/>
                  </a:cubicBezTo>
                  <a:cubicBezTo>
                    <a:pt x="58053" y="1445743"/>
                    <a:pt x="52431" y="1428758"/>
                    <a:pt x="47198" y="1411598"/>
                  </a:cubicBezTo>
                  <a:cubicBezTo>
                    <a:pt x="42010" y="1394475"/>
                    <a:pt x="37210" y="1377233"/>
                    <a:pt x="32853" y="1359861"/>
                  </a:cubicBezTo>
                  <a:cubicBezTo>
                    <a:pt x="28486" y="1342480"/>
                    <a:pt x="24554" y="1325025"/>
                    <a:pt x="21056" y="1307470"/>
                  </a:cubicBezTo>
                  <a:cubicBezTo>
                    <a:pt x="17557" y="1289914"/>
                    <a:pt x="14493" y="1272284"/>
                    <a:pt x="11862" y="1254544"/>
                  </a:cubicBezTo>
                  <a:cubicBezTo>
                    <a:pt x="9231" y="1236841"/>
                    <a:pt x="7034" y="1219073"/>
                    <a:pt x="5262" y="1201259"/>
                  </a:cubicBezTo>
                  <a:cubicBezTo>
                    <a:pt x="3535" y="1183446"/>
                    <a:pt x="2197" y="1165604"/>
                    <a:pt x="1338" y="1147717"/>
                  </a:cubicBezTo>
                  <a:cubicBezTo>
                    <a:pt x="434" y="1129839"/>
                    <a:pt x="0" y="1111923"/>
                    <a:pt x="0" y="1094036"/>
                  </a:cubicBezTo>
                  <a:cubicBezTo>
                    <a:pt x="0" y="1076121"/>
                    <a:pt x="434" y="1058243"/>
                    <a:pt x="1338" y="1040355"/>
                  </a:cubicBezTo>
                  <a:cubicBezTo>
                    <a:pt x="2197" y="1022477"/>
                    <a:pt x="3535" y="1004626"/>
                    <a:pt x="5262" y="986785"/>
                  </a:cubicBezTo>
                  <a:cubicBezTo>
                    <a:pt x="7034" y="968971"/>
                    <a:pt x="9231" y="951194"/>
                    <a:pt x="11862" y="933500"/>
                  </a:cubicBezTo>
                  <a:cubicBezTo>
                    <a:pt x="14493" y="915797"/>
                    <a:pt x="17557" y="898167"/>
                    <a:pt x="21056" y="880602"/>
                  </a:cubicBezTo>
                  <a:cubicBezTo>
                    <a:pt x="24554" y="863047"/>
                    <a:pt x="28486" y="845564"/>
                    <a:pt x="32853" y="828220"/>
                  </a:cubicBezTo>
                  <a:cubicBezTo>
                    <a:pt x="37210" y="810840"/>
                    <a:pt x="42010" y="793569"/>
                    <a:pt x="47198" y="776446"/>
                  </a:cubicBezTo>
                  <a:cubicBezTo>
                    <a:pt x="52431" y="759314"/>
                    <a:pt x="58053" y="742339"/>
                    <a:pt x="64081" y="725464"/>
                  </a:cubicBezTo>
                  <a:cubicBezTo>
                    <a:pt x="70136" y="708627"/>
                    <a:pt x="76589" y="691891"/>
                    <a:pt x="83475" y="675376"/>
                  </a:cubicBezTo>
                  <a:cubicBezTo>
                    <a:pt x="90324" y="658824"/>
                    <a:pt x="97607" y="642456"/>
                    <a:pt x="105251" y="626265"/>
                  </a:cubicBezTo>
                  <a:cubicBezTo>
                    <a:pt x="112940" y="610110"/>
                    <a:pt x="121008" y="594099"/>
                    <a:pt x="129454" y="578304"/>
                  </a:cubicBezTo>
                  <a:cubicBezTo>
                    <a:pt x="137928" y="562509"/>
                    <a:pt x="146762" y="546966"/>
                    <a:pt x="155993" y="531602"/>
                  </a:cubicBezTo>
                  <a:cubicBezTo>
                    <a:pt x="165223" y="516238"/>
                    <a:pt x="174814" y="501127"/>
                    <a:pt x="184765" y="486231"/>
                  </a:cubicBezTo>
                  <a:cubicBezTo>
                    <a:pt x="194753" y="471335"/>
                    <a:pt x="205064" y="456692"/>
                    <a:pt x="215772" y="442336"/>
                  </a:cubicBezTo>
                  <a:cubicBezTo>
                    <a:pt x="226443" y="427944"/>
                    <a:pt x="237483" y="413840"/>
                    <a:pt x="248874" y="399988"/>
                  </a:cubicBezTo>
                  <a:cubicBezTo>
                    <a:pt x="260265" y="386135"/>
                    <a:pt x="271988" y="372607"/>
                    <a:pt x="284034" y="359331"/>
                  </a:cubicBezTo>
                  <a:cubicBezTo>
                    <a:pt x="296071" y="346054"/>
                    <a:pt x="308441" y="333101"/>
                    <a:pt x="321133" y="320436"/>
                  </a:cubicBezTo>
                  <a:cubicBezTo>
                    <a:pt x="333826" y="307771"/>
                    <a:pt x="346804" y="295430"/>
                    <a:pt x="360115" y="283413"/>
                  </a:cubicBezTo>
                  <a:cubicBezTo>
                    <a:pt x="373380" y="271396"/>
                    <a:pt x="386977" y="259702"/>
                    <a:pt x="400860" y="248333"/>
                  </a:cubicBezTo>
                  <a:cubicBezTo>
                    <a:pt x="414743" y="236999"/>
                    <a:pt x="428876" y="225989"/>
                    <a:pt x="443267" y="215303"/>
                  </a:cubicBezTo>
                  <a:cubicBezTo>
                    <a:pt x="457685" y="204653"/>
                    <a:pt x="472363" y="194327"/>
                    <a:pt x="487289" y="184396"/>
                  </a:cubicBezTo>
                  <a:cubicBezTo>
                    <a:pt x="502178" y="174430"/>
                    <a:pt x="517363" y="164859"/>
                    <a:pt x="532723" y="155648"/>
                  </a:cubicBezTo>
                  <a:cubicBezTo>
                    <a:pt x="548120" y="146438"/>
                    <a:pt x="563730" y="137623"/>
                    <a:pt x="579561" y="129203"/>
                  </a:cubicBezTo>
                  <a:cubicBezTo>
                    <a:pt x="595392" y="120748"/>
                    <a:pt x="611407" y="112688"/>
                    <a:pt x="627626" y="105061"/>
                  </a:cubicBezTo>
                  <a:cubicBezTo>
                    <a:pt x="643854" y="97397"/>
                    <a:pt x="660257" y="90129"/>
                    <a:pt x="676808" y="83293"/>
                  </a:cubicBezTo>
                  <a:cubicBezTo>
                    <a:pt x="693396" y="76421"/>
                    <a:pt x="710131" y="69980"/>
                    <a:pt x="727042" y="63972"/>
                  </a:cubicBezTo>
                  <a:cubicBezTo>
                    <a:pt x="743917" y="57927"/>
                    <a:pt x="760975" y="52315"/>
                    <a:pt x="778135" y="47134"/>
                  </a:cubicBezTo>
                  <a:cubicBezTo>
                    <a:pt x="795296" y="41917"/>
                    <a:pt x="812604" y="37131"/>
                    <a:pt x="829985" y="32814"/>
                  </a:cubicBezTo>
                  <a:cubicBezTo>
                    <a:pt x="847404" y="28460"/>
                    <a:pt x="864887" y="24538"/>
                    <a:pt x="882490" y="21048"/>
                  </a:cubicBezTo>
                  <a:cubicBezTo>
                    <a:pt x="900121" y="17558"/>
                    <a:pt x="917789" y="14464"/>
                    <a:pt x="935531" y="11837"/>
                  </a:cubicBezTo>
                  <a:cubicBezTo>
                    <a:pt x="953273" y="9211"/>
                    <a:pt x="971079" y="7052"/>
                    <a:pt x="988932" y="5289"/>
                  </a:cubicBezTo>
                  <a:cubicBezTo>
                    <a:pt x="1006784" y="3526"/>
                    <a:pt x="1024701" y="2194"/>
                    <a:pt x="1042619" y="1331"/>
                  </a:cubicBezTo>
                  <a:cubicBezTo>
                    <a:pt x="1060545" y="468"/>
                    <a:pt x="1078462" y="0"/>
                    <a:pt x="1096416" y="0"/>
                  </a:cubicBezTo>
                  <a:cubicBezTo>
                    <a:pt x="1114342" y="0"/>
                    <a:pt x="1132260" y="468"/>
                    <a:pt x="1150186" y="1331"/>
                  </a:cubicBezTo>
                  <a:cubicBezTo>
                    <a:pt x="1168140" y="2194"/>
                    <a:pt x="1186029" y="3526"/>
                    <a:pt x="1203873" y="5289"/>
                  </a:cubicBezTo>
                  <a:cubicBezTo>
                    <a:pt x="1221725" y="7052"/>
                    <a:pt x="1239532" y="9211"/>
                    <a:pt x="1257273" y="11837"/>
                  </a:cubicBezTo>
                  <a:cubicBezTo>
                    <a:pt x="1275015" y="14464"/>
                    <a:pt x="1292683" y="17558"/>
                    <a:pt x="1310314" y="21048"/>
                  </a:cubicBezTo>
                  <a:cubicBezTo>
                    <a:pt x="1327917" y="24538"/>
                    <a:pt x="1345401" y="28460"/>
                    <a:pt x="1362819" y="32814"/>
                  </a:cubicBezTo>
                  <a:cubicBezTo>
                    <a:pt x="1380201" y="37131"/>
                    <a:pt x="1397509" y="41917"/>
                    <a:pt x="1414669" y="47134"/>
                  </a:cubicBezTo>
                  <a:cubicBezTo>
                    <a:pt x="1431829" y="52315"/>
                    <a:pt x="1448888" y="57927"/>
                    <a:pt x="1465762" y="63972"/>
                  </a:cubicBezTo>
                  <a:cubicBezTo>
                    <a:pt x="1482673" y="69980"/>
                    <a:pt x="1499409" y="76421"/>
                    <a:pt x="1515996" y="83293"/>
                  </a:cubicBezTo>
                  <a:cubicBezTo>
                    <a:pt x="1532547" y="90129"/>
                    <a:pt x="1548951" y="97397"/>
                    <a:pt x="1565179" y="105061"/>
                  </a:cubicBezTo>
                  <a:cubicBezTo>
                    <a:pt x="1581406" y="112688"/>
                    <a:pt x="1597413" y="120748"/>
                    <a:pt x="1613244" y="129203"/>
                  </a:cubicBezTo>
                  <a:cubicBezTo>
                    <a:pt x="1629075" y="137623"/>
                    <a:pt x="1644684" y="146438"/>
                    <a:pt x="1660081" y="155648"/>
                  </a:cubicBezTo>
                  <a:cubicBezTo>
                    <a:pt x="1675441" y="164859"/>
                    <a:pt x="1690626" y="174430"/>
                    <a:pt x="1705516" y="184396"/>
                  </a:cubicBezTo>
                  <a:cubicBezTo>
                    <a:pt x="1720442" y="194327"/>
                    <a:pt x="1735119" y="204653"/>
                    <a:pt x="1749538" y="215303"/>
                  </a:cubicBezTo>
                  <a:cubicBezTo>
                    <a:pt x="1763929" y="225989"/>
                    <a:pt x="1778061" y="236999"/>
                    <a:pt x="1791944" y="248333"/>
                  </a:cubicBezTo>
                  <a:cubicBezTo>
                    <a:pt x="1805827" y="259702"/>
                    <a:pt x="1819425" y="271396"/>
                    <a:pt x="1832690" y="283413"/>
                  </a:cubicBezTo>
                  <a:cubicBezTo>
                    <a:pt x="1846001" y="295430"/>
                    <a:pt x="1858979" y="307771"/>
                    <a:pt x="1871672" y="320436"/>
                  </a:cubicBezTo>
                  <a:cubicBezTo>
                    <a:pt x="1884364" y="333101"/>
                    <a:pt x="1896733" y="346054"/>
                    <a:pt x="1908770" y="359331"/>
                  </a:cubicBezTo>
                  <a:cubicBezTo>
                    <a:pt x="1920817" y="372607"/>
                    <a:pt x="1932540" y="386135"/>
                    <a:pt x="1943931" y="399988"/>
                  </a:cubicBezTo>
                  <a:cubicBezTo>
                    <a:pt x="1955322" y="413840"/>
                    <a:pt x="1966362" y="427944"/>
                    <a:pt x="1977033" y="442336"/>
                  </a:cubicBezTo>
                  <a:cubicBezTo>
                    <a:pt x="1987741" y="456692"/>
                    <a:pt x="1998052" y="471335"/>
                    <a:pt x="2008039" y="486231"/>
                  </a:cubicBezTo>
                  <a:cubicBezTo>
                    <a:pt x="2017990" y="501127"/>
                    <a:pt x="2027581" y="516238"/>
                    <a:pt x="2036812" y="531602"/>
                  </a:cubicBezTo>
                  <a:cubicBezTo>
                    <a:pt x="2046043" y="546966"/>
                    <a:pt x="2054877" y="562509"/>
                    <a:pt x="2063351" y="578304"/>
                  </a:cubicBezTo>
                  <a:cubicBezTo>
                    <a:pt x="2071797" y="594099"/>
                    <a:pt x="2079874" y="610110"/>
                    <a:pt x="2087554" y="626265"/>
                  </a:cubicBezTo>
                  <a:cubicBezTo>
                    <a:pt x="2095197" y="642456"/>
                    <a:pt x="2102480" y="658824"/>
                    <a:pt x="2109330" y="675376"/>
                  </a:cubicBezTo>
                  <a:cubicBezTo>
                    <a:pt x="2116216" y="691891"/>
                    <a:pt x="2122668" y="708627"/>
                    <a:pt x="2128724" y="725464"/>
                  </a:cubicBezTo>
                  <a:cubicBezTo>
                    <a:pt x="2134752" y="742339"/>
                    <a:pt x="2140373" y="759314"/>
                    <a:pt x="2145607" y="776446"/>
                  </a:cubicBezTo>
                  <a:cubicBezTo>
                    <a:pt x="2150795" y="793569"/>
                    <a:pt x="2155595" y="810840"/>
                    <a:pt x="2159952" y="828220"/>
                  </a:cubicBezTo>
                  <a:cubicBezTo>
                    <a:pt x="2164318" y="845564"/>
                    <a:pt x="2168250" y="863047"/>
                    <a:pt x="2171749" y="880602"/>
                  </a:cubicBezTo>
                  <a:cubicBezTo>
                    <a:pt x="2175247" y="898167"/>
                    <a:pt x="2178312" y="915797"/>
                    <a:pt x="2180943" y="933500"/>
                  </a:cubicBezTo>
                  <a:cubicBezTo>
                    <a:pt x="2183574" y="951194"/>
                    <a:pt x="2185771" y="968971"/>
                    <a:pt x="2187543" y="986785"/>
                  </a:cubicBezTo>
                  <a:cubicBezTo>
                    <a:pt x="2189269" y="1004626"/>
                    <a:pt x="2190608" y="1022477"/>
                    <a:pt x="2191466" y="1040355"/>
                  </a:cubicBezTo>
                  <a:cubicBezTo>
                    <a:pt x="2192370" y="1058243"/>
                    <a:pt x="2192805" y="1076121"/>
                    <a:pt x="2192805" y="1094036"/>
                  </a:cubicBezTo>
                  <a:close/>
                </a:path>
              </a:pathLst>
            </a:custGeom>
            <a:solidFill>
              <a:schemeClr val="accent1"/>
            </a:solidFill>
            <a:ln w="9231" cap="flat">
              <a:noFill/>
              <a:prstDash val="solid"/>
              <a:miter/>
            </a:ln>
          </p:spPr>
          <p:txBody>
            <a:bodyPr rtlCol="0" anchor="ctr"/>
            <a:lstStyle/>
            <a:p>
              <a:endParaRPr lang="en-US">
                <a:latin typeface="Roboto Condensed Medium" panose="02000000000000000000" pitchFamily="2" charset="0"/>
              </a:endParaRPr>
            </a:p>
          </p:txBody>
        </p:sp>
        <p:sp>
          <p:nvSpPr>
            <p:cNvPr id="78" name="Freeform 77">
              <a:extLst>
                <a:ext uri="{FF2B5EF4-FFF2-40B4-BE49-F238E27FC236}">
                  <a16:creationId xmlns:a16="http://schemas.microsoft.com/office/drawing/2014/main" id="{E1209AC4-1AB4-4D09-8D9C-5FA8B0CA2E52}"/>
                </a:ext>
              </a:extLst>
            </p:cNvPr>
            <p:cNvSpPr/>
            <p:nvPr/>
          </p:nvSpPr>
          <p:spPr>
            <a:xfrm>
              <a:off x="403466" y="5640900"/>
              <a:ext cx="1673698" cy="1670067"/>
            </a:xfrm>
            <a:custGeom>
              <a:avLst/>
              <a:gdLst>
                <a:gd name="connsiteX0" fmla="*/ 1918684 w 1918684"/>
                <a:gd name="connsiteY0" fmla="*/ 957277 h 1914522"/>
                <a:gd name="connsiteX1" fmla="*/ 1917531 w 1918684"/>
                <a:gd name="connsiteY1" fmla="*/ 1004234 h 1914522"/>
                <a:gd name="connsiteX2" fmla="*/ 1914069 w 1918684"/>
                <a:gd name="connsiteY2" fmla="*/ 1051117 h 1914522"/>
                <a:gd name="connsiteX3" fmla="*/ 1908300 w 1918684"/>
                <a:gd name="connsiteY3" fmla="*/ 1097743 h 1914522"/>
                <a:gd name="connsiteX4" fmla="*/ 1900259 w 1918684"/>
                <a:gd name="connsiteY4" fmla="*/ 1144018 h 1914522"/>
                <a:gd name="connsiteX5" fmla="*/ 1889949 w 1918684"/>
                <a:gd name="connsiteY5" fmla="*/ 1189851 h 1914522"/>
                <a:gd name="connsiteX6" fmla="*/ 1877404 w 1918684"/>
                <a:gd name="connsiteY6" fmla="*/ 1235150 h 1914522"/>
                <a:gd name="connsiteX7" fmla="*/ 1862616 w 1918684"/>
                <a:gd name="connsiteY7" fmla="*/ 1279767 h 1914522"/>
                <a:gd name="connsiteX8" fmla="*/ 1845668 w 1918684"/>
                <a:gd name="connsiteY8" fmla="*/ 1323592 h 1914522"/>
                <a:gd name="connsiteX9" fmla="*/ 1826597 w 1918684"/>
                <a:gd name="connsiteY9" fmla="*/ 1366552 h 1914522"/>
                <a:gd name="connsiteX10" fmla="*/ 1805431 w 1918684"/>
                <a:gd name="connsiteY10" fmla="*/ 1408535 h 1914522"/>
                <a:gd name="connsiteX11" fmla="*/ 1782206 w 1918684"/>
                <a:gd name="connsiteY11" fmla="*/ 1449412 h 1914522"/>
                <a:gd name="connsiteX12" fmla="*/ 1757006 w 1918684"/>
                <a:gd name="connsiteY12" fmla="*/ 1489102 h 1914522"/>
                <a:gd name="connsiteX13" fmla="*/ 1729885 w 1918684"/>
                <a:gd name="connsiteY13" fmla="*/ 1527520 h 1914522"/>
                <a:gd name="connsiteX14" fmla="*/ 1700928 w 1918684"/>
                <a:gd name="connsiteY14" fmla="*/ 1564548 h 1914522"/>
                <a:gd name="connsiteX15" fmla="*/ 1670171 w 1918684"/>
                <a:gd name="connsiteY15" fmla="*/ 1600129 h 1914522"/>
                <a:gd name="connsiteX16" fmla="*/ 1637724 w 1918684"/>
                <a:gd name="connsiteY16" fmla="*/ 1634173 h 1914522"/>
                <a:gd name="connsiteX17" fmla="*/ 1603607 w 1918684"/>
                <a:gd name="connsiteY17" fmla="*/ 1666549 h 1914522"/>
                <a:gd name="connsiteX18" fmla="*/ 1567948 w 1918684"/>
                <a:gd name="connsiteY18" fmla="*/ 1697239 h 1914522"/>
                <a:gd name="connsiteX19" fmla="*/ 1530812 w 1918684"/>
                <a:gd name="connsiteY19" fmla="*/ 1726171 h 1914522"/>
                <a:gd name="connsiteX20" fmla="*/ 1492338 w 1918684"/>
                <a:gd name="connsiteY20" fmla="*/ 1753223 h 1914522"/>
                <a:gd name="connsiteX21" fmla="*/ 1452562 w 1918684"/>
                <a:gd name="connsiteY21" fmla="*/ 1778341 h 1914522"/>
                <a:gd name="connsiteX22" fmla="*/ 1411568 w 1918684"/>
                <a:gd name="connsiteY22" fmla="*/ 1801515 h 1914522"/>
                <a:gd name="connsiteX23" fmla="*/ 1369521 w 1918684"/>
                <a:gd name="connsiteY23" fmla="*/ 1822636 h 1914522"/>
                <a:gd name="connsiteX24" fmla="*/ 1326468 w 1918684"/>
                <a:gd name="connsiteY24" fmla="*/ 1841665 h 1914522"/>
                <a:gd name="connsiteX25" fmla="*/ 1282548 w 1918684"/>
                <a:gd name="connsiteY25" fmla="*/ 1858576 h 1914522"/>
                <a:gd name="connsiteX26" fmla="*/ 1237833 w 1918684"/>
                <a:gd name="connsiteY26" fmla="*/ 1873323 h 1914522"/>
                <a:gd name="connsiteX27" fmla="*/ 1192436 w 1918684"/>
                <a:gd name="connsiteY27" fmla="*/ 1885850 h 1914522"/>
                <a:gd name="connsiteX28" fmla="*/ 1146503 w 1918684"/>
                <a:gd name="connsiteY28" fmla="*/ 1896138 h 1914522"/>
                <a:gd name="connsiteX29" fmla="*/ 1100099 w 1918684"/>
                <a:gd name="connsiteY29" fmla="*/ 1904161 h 1914522"/>
                <a:gd name="connsiteX30" fmla="*/ 1053363 w 1918684"/>
                <a:gd name="connsiteY30" fmla="*/ 1909918 h 1914522"/>
                <a:gd name="connsiteX31" fmla="*/ 1006415 w 1918684"/>
                <a:gd name="connsiteY31" fmla="*/ 1913372 h 1914522"/>
                <a:gd name="connsiteX32" fmla="*/ 959356 w 1918684"/>
                <a:gd name="connsiteY32" fmla="*/ 1914523 h 1914522"/>
                <a:gd name="connsiteX33" fmla="*/ 912269 w 1918684"/>
                <a:gd name="connsiteY33" fmla="*/ 1913372 h 1914522"/>
                <a:gd name="connsiteX34" fmla="*/ 865321 w 1918684"/>
                <a:gd name="connsiteY34" fmla="*/ 1909918 h 1914522"/>
                <a:gd name="connsiteX35" fmla="*/ 818585 w 1918684"/>
                <a:gd name="connsiteY35" fmla="*/ 1904161 h 1914522"/>
                <a:gd name="connsiteX36" fmla="*/ 772182 w 1918684"/>
                <a:gd name="connsiteY36" fmla="*/ 1896138 h 1914522"/>
                <a:gd name="connsiteX37" fmla="*/ 726249 w 1918684"/>
                <a:gd name="connsiteY37" fmla="*/ 1885850 h 1914522"/>
                <a:gd name="connsiteX38" fmla="*/ 680851 w 1918684"/>
                <a:gd name="connsiteY38" fmla="*/ 1873323 h 1914522"/>
                <a:gd name="connsiteX39" fmla="*/ 636137 w 1918684"/>
                <a:gd name="connsiteY39" fmla="*/ 1858576 h 1914522"/>
                <a:gd name="connsiteX40" fmla="*/ 592216 w 1918684"/>
                <a:gd name="connsiteY40" fmla="*/ 1841665 h 1914522"/>
                <a:gd name="connsiteX41" fmla="*/ 549164 w 1918684"/>
                <a:gd name="connsiteY41" fmla="*/ 1822636 h 1914522"/>
                <a:gd name="connsiteX42" fmla="*/ 507117 w 1918684"/>
                <a:gd name="connsiteY42" fmla="*/ 1801515 h 1914522"/>
                <a:gd name="connsiteX43" fmla="*/ 466122 w 1918684"/>
                <a:gd name="connsiteY43" fmla="*/ 1778341 h 1914522"/>
                <a:gd name="connsiteX44" fmla="*/ 426347 w 1918684"/>
                <a:gd name="connsiteY44" fmla="*/ 1753223 h 1914522"/>
                <a:gd name="connsiteX45" fmla="*/ 387872 w 1918684"/>
                <a:gd name="connsiteY45" fmla="*/ 1726171 h 1914522"/>
                <a:gd name="connsiteX46" fmla="*/ 350737 w 1918684"/>
                <a:gd name="connsiteY46" fmla="*/ 1697239 h 1914522"/>
                <a:gd name="connsiteX47" fmla="*/ 315078 w 1918684"/>
                <a:gd name="connsiteY47" fmla="*/ 1666549 h 1914522"/>
                <a:gd name="connsiteX48" fmla="*/ 280960 w 1918684"/>
                <a:gd name="connsiteY48" fmla="*/ 1634173 h 1914522"/>
                <a:gd name="connsiteX49" fmla="*/ 248514 w 1918684"/>
                <a:gd name="connsiteY49" fmla="*/ 1600129 h 1914522"/>
                <a:gd name="connsiteX50" fmla="*/ 217756 w 1918684"/>
                <a:gd name="connsiteY50" fmla="*/ 1564548 h 1914522"/>
                <a:gd name="connsiteX51" fmla="*/ 188799 w 1918684"/>
                <a:gd name="connsiteY51" fmla="*/ 1527520 h 1914522"/>
                <a:gd name="connsiteX52" fmla="*/ 161679 w 1918684"/>
                <a:gd name="connsiteY52" fmla="*/ 1489102 h 1914522"/>
                <a:gd name="connsiteX53" fmla="*/ 136479 w 1918684"/>
                <a:gd name="connsiteY53" fmla="*/ 1449412 h 1914522"/>
                <a:gd name="connsiteX54" fmla="*/ 113254 w 1918684"/>
                <a:gd name="connsiteY54" fmla="*/ 1408535 h 1914522"/>
                <a:gd name="connsiteX55" fmla="*/ 92087 w 1918684"/>
                <a:gd name="connsiteY55" fmla="*/ 1366552 h 1914522"/>
                <a:gd name="connsiteX56" fmla="*/ 73016 w 1918684"/>
                <a:gd name="connsiteY56" fmla="*/ 1323592 h 1914522"/>
                <a:gd name="connsiteX57" fmla="*/ 56068 w 1918684"/>
                <a:gd name="connsiteY57" fmla="*/ 1279767 h 1914522"/>
                <a:gd name="connsiteX58" fmla="*/ 41281 w 1918684"/>
                <a:gd name="connsiteY58" fmla="*/ 1235150 h 1914522"/>
                <a:gd name="connsiteX59" fmla="*/ 28736 w 1918684"/>
                <a:gd name="connsiteY59" fmla="*/ 1189851 h 1914522"/>
                <a:gd name="connsiteX60" fmla="*/ 18425 w 1918684"/>
                <a:gd name="connsiteY60" fmla="*/ 1144018 h 1914522"/>
                <a:gd name="connsiteX61" fmla="*/ 10385 w 1918684"/>
                <a:gd name="connsiteY61" fmla="*/ 1097743 h 1914522"/>
                <a:gd name="connsiteX62" fmla="*/ 4615 w 1918684"/>
                <a:gd name="connsiteY62" fmla="*/ 1051117 h 1914522"/>
                <a:gd name="connsiteX63" fmla="*/ 1154 w 1918684"/>
                <a:gd name="connsiteY63" fmla="*/ 1004234 h 1914522"/>
                <a:gd name="connsiteX64" fmla="*/ 0 w 1918684"/>
                <a:gd name="connsiteY64" fmla="*/ 957277 h 1914522"/>
                <a:gd name="connsiteX65" fmla="*/ 1154 w 1918684"/>
                <a:gd name="connsiteY65" fmla="*/ 910293 h 1914522"/>
                <a:gd name="connsiteX66" fmla="*/ 4615 w 1918684"/>
                <a:gd name="connsiteY66" fmla="*/ 863446 h 1914522"/>
                <a:gd name="connsiteX67" fmla="*/ 10385 w 1918684"/>
                <a:gd name="connsiteY67" fmla="*/ 816812 h 1914522"/>
                <a:gd name="connsiteX68" fmla="*/ 18425 w 1918684"/>
                <a:gd name="connsiteY68" fmla="*/ 770509 h 1914522"/>
                <a:gd name="connsiteX69" fmla="*/ 28736 w 1918684"/>
                <a:gd name="connsiteY69" fmla="*/ 724667 h 1914522"/>
                <a:gd name="connsiteX70" fmla="*/ 41281 w 1918684"/>
                <a:gd name="connsiteY70" fmla="*/ 679405 h 1914522"/>
                <a:gd name="connsiteX71" fmla="*/ 56068 w 1918684"/>
                <a:gd name="connsiteY71" fmla="*/ 634796 h 1914522"/>
                <a:gd name="connsiteX72" fmla="*/ 73016 w 1918684"/>
                <a:gd name="connsiteY72" fmla="*/ 590934 h 1914522"/>
                <a:gd name="connsiteX73" fmla="*/ 92087 w 1918684"/>
                <a:gd name="connsiteY73" fmla="*/ 547975 h 1914522"/>
                <a:gd name="connsiteX74" fmla="*/ 113254 w 1918684"/>
                <a:gd name="connsiteY74" fmla="*/ 506020 h 1914522"/>
                <a:gd name="connsiteX75" fmla="*/ 136479 w 1918684"/>
                <a:gd name="connsiteY75" fmla="*/ 465148 h 1914522"/>
                <a:gd name="connsiteX76" fmla="*/ 161679 w 1918684"/>
                <a:gd name="connsiteY76" fmla="*/ 425426 h 1914522"/>
                <a:gd name="connsiteX77" fmla="*/ 188799 w 1918684"/>
                <a:gd name="connsiteY77" fmla="*/ 387036 h 1914522"/>
                <a:gd name="connsiteX78" fmla="*/ 217756 w 1918684"/>
                <a:gd name="connsiteY78" fmla="*/ 349976 h 1914522"/>
                <a:gd name="connsiteX79" fmla="*/ 248514 w 1918684"/>
                <a:gd name="connsiteY79" fmla="*/ 314428 h 1914522"/>
                <a:gd name="connsiteX80" fmla="*/ 280960 w 1918684"/>
                <a:gd name="connsiteY80" fmla="*/ 280391 h 1914522"/>
                <a:gd name="connsiteX81" fmla="*/ 315078 w 1918684"/>
                <a:gd name="connsiteY81" fmla="*/ 247973 h 1914522"/>
                <a:gd name="connsiteX82" fmla="*/ 350737 w 1918684"/>
                <a:gd name="connsiteY82" fmla="*/ 217283 h 1914522"/>
                <a:gd name="connsiteX83" fmla="*/ 387872 w 1918684"/>
                <a:gd name="connsiteY83" fmla="*/ 188391 h 1914522"/>
                <a:gd name="connsiteX84" fmla="*/ 426347 w 1918684"/>
                <a:gd name="connsiteY84" fmla="*/ 161333 h 1914522"/>
                <a:gd name="connsiteX85" fmla="*/ 466122 w 1918684"/>
                <a:gd name="connsiteY85" fmla="*/ 136184 h 1914522"/>
                <a:gd name="connsiteX86" fmla="*/ 507117 w 1918684"/>
                <a:gd name="connsiteY86" fmla="*/ 113049 h 1914522"/>
                <a:gd name="connsiteX87" fmla="*/ 549164 w 1918684"/>
                <a:gd name="connsiteY87" fmla="*/ 91929 h 1914522"/>
                <a:gd name="connsiteX88" fmla="*/ 592216 w 1918684"/>
                <a:gd name="connsiteY88" fmla="*/ 72860 h 1914522"/>
                <a:gd name="connsiteX89" fmla="*/ 636137 w 1918684"/>
                <a:gd name="connsiteY89" fmla="*/ 55949 h 1914522"/>
                <a:gd name="connsiteX90" fmla="*/ 680851 w 1918684"/>
                <a:gd name="connsiteY90" fmla="*/ 41233 h 1914522"/>
                <a:gd name="connsiteX91" fmla="*/ 726249 w 1918684"/>
                <a:gd name="connsiteY91" fmla="*/ 28676 h 1914522"/>
                <a:gd name="connsiteX92" fmla="*/ 772182 w 1918684"/>
                <a:gd name="connsiteY92" fmla="*/ 18386 h 1914522"/>
                <a:gd name="connsiteX93" fmla="*/ 818585 w 1918684"/>
                <a:gd name="connsiteY93" fmla="*/ 10362 h 1914522"/>
                <a:gd name="connsiteX94" fmla="*/ 865321 w 1918684"/>
                <a:gd name="connsiteY94" fmla="*/ 4605 h 1914522"/>
                <a:gd name="connsiteX95" fmla="*/ 912269 w 1918684"/>
                <a:gd name="connsiteY95" fmla="*/ 1151 h 1914522"/>
                <a:gd name="connsiteX96" fmla="*/ 959356 w 1918684"/>
                <a:gd name="connsiteY96" fmla="*/ 0 h 1914522"/>
                <a:gd name="connsiteX97" fmla="*/ 1006415 w 1918684"/>
                <a:gd name="connsiteY97" fmla="*/ 1151 h 1914522"/>
                <a:gd name="connsiteX98" fmla="*/ 1053363 w 1918684"/>
                <a:gd name="connsiteY98" fmla="*/ 4605 h 1914522"/>
                <a:gd name="connsiteX99" fmla="*/ 1100099 w 1918684"/>
                <a:gd name="connsiteY99" fmla="*/ 10362 h 1914522"/>
                <a:gd name="connsiteX100" fmla="*/ 1146503 w 1918684"/>
                <a:gd name="connsiteY100" fmla="*/ 18386 h 1914522"/>
                <a:gd name="connsiteX101" fmla="*/ 1192436 w 1918684"/>
                <a:gd name="connsiteY101" fmla="*/ 28676 h 1914522"/>
                <a:gd name="connsiteX102" fmla="*/ 1237833 w 1918684"/>
                <a:gd name="connsiteY102" fmla="*/ 41233 h 1914522"/>
                <a:gd name="connsiteX103" fmla="*/ 1282548 w 1918684"/>
                <a:gd name="connsiteY103" fmla="*/ 55949 h 1914522"/>
                <a:gd name="connsiteX104" fmla="*/ 1326468 w 1918684"/>
                <a:gd name="connsiteY104" fmla="*/ 72860 h 1914522"/>
                <a:gd name="connsiteX105" fmla="*/ 1369521 w 1918684"/>
                <a:gd name="connsiteY105" fmla="*/ 91929 h 1914522"/>
                <a:gd name="connsiteX106" fmla="*/ 1411568 w 1918684"/>
                <a:gd name="connsiteY106" fmla="*/ 113049 h 1914522"/>
                <a:gd name="connsiteX107" fmla="*/ 1452562 w 1918684"/>
                <a:gd name="connsiteY107" fmla="*/ 136184 h 1914522"/>
                <a:gd name="connsiteX108" fmla="*/ 1492338 w 1918684"/>
                <a:gd name="connsiteY108" fmla="*/ 161333 h 1914522"/>
                <a:gd name="connsiteX109" fmla="*/ 1530812 w 1918684"/>
                <a:gd name="connsiteY109" fmla="*/ 188391 h 1914522"/>
                <a:gd name="connsiteX110" fmla="*/ 1567948 w 1918684"/>
                <a:gd name="connsiteY110" fmla="*/ 217283 h 1914522"/>
                <a:gd name="connsiteX111" fmla="*/ 1603607 w 1918684"/>
                <a:gd name="connsiteY111" fmla="*/ 247973 h 1914522"/>
                <a:gd name="connsiteX112" fmla="*/ 1637724 w 1918684"/>
                <a:gd name="connsiteY112" fmla="*/ 280391 h 1914522"/>
                <a:gd name="connsiteX113" fmla="*/ 1670171 w 1918684"/>
                <a:gd name="connsiteY113" fmla="*/ 314428 h 1914522"/>
                <a:gd name="connsiteX114" fmla="*/ 1700928 w 1918684"/>
                <a:gd name="connsiteY114" fmla="*/ 349976 h 1914522"/>
                <a:gd name="connsiteX115" fmla="*/ 1729885 w 1918684"/>
                <a:gd name="connsiteY115" fmla="*/ 387036 h 1914522"/>
                <a:gd name="connsiteX116" fmla="*/ 1757006 w 1918684"/>
                <a:gd name="connsiteY116" fmla="*/ 425426 h 1914522"/>
                <a:gd name="connsiteX117" fmla="*/ 1782206 w 1918684"/>
                <a:gd name="connsiteY117" fmla="*/ 465148 h 1914522"/>
                <a:gd name="connsiteX118" fmla="*/ 1805431 w 1918684"/>
                <a:gd name="connsiteY118" fmla="*/ 506020 h 1914522"/>
                <a:gd name="connsiteX119" fmla="*/ 1826597 w 1918684"/>
                <a:gd name="connsiteY119" fmla="*/ 547975 h 1914522"/>
                <a:gd name="connsiteX120" fmla="*/ 1845668 w 1918684"/>
                <a:gd name="connsiteY120" fmla="*/ 590934 h 1914522"/>
                <a:gd name="connsiteX121" fmla="*/ 1862616 w 1918684"/>
                <a:gd name="connsiteY121" fmla="*/ 634796 h 1914522"/>
                <a:gd name="connsiteX122" fmla="*/ 1877404 w 1918684"/>
                <a:gd name="connsiteY122" fmla="*/ 679405 h 1914522"/>
                <a:gd name="connsiteX123" fmla="*/ 1889949 w 1918684"/>
                <a:gd name="connsiteY123" fmla="*/ 724667 h 1914522"/>
                <a:gd name="connsiteX124" fmla="*/ 1900259 w 1918684"/>
                <a:gd name="connsiteY124" fmla="*/ 770509 h 1914522"/>
                <a:gd name="connsiteX125" fmla="*/ 1908300 w 1918684"/>
                <a:gd name="connsiteY125" fmla="*/ 816812 h 1914522"/>
                <a:gd name="connsiteX126" fmla="*/ 1914069 w 1918684"/>
                <a:gd name="connsiteY126" fmla="*/ 863446 h 1914522"/>
                <a:gd name="connsiteX127" fmla="*/ 1917531 w 1918684"/>
                <a:gd name="connsiteY127" fmla="*/ 910293 h 1914522"/>
                <a:gd name="connsiteX128" fmla="*/ 1918684 w 1918684"/>
                <a:gd name="connsiteY128" fmla="*/ 957277 h 1914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918684" h="1914522">
                  <a:moveTo>
                    <a:pt x="1918684" y="957277"/>
                  </a:moveTo>
                  <a:cubicBezTo>
                    <a:pt x="1918684" y="972936"/>
                    <a:pt x="1918287" y="988585"/>
                    <a:pt x="1917531" y="1004234"/>
                  </a:cubicBezTo>
                  <a:cubicBezTo>
                    <a:pt x="1916773" y="1019883"/>
                    <a:pt x="1915620" y="1035496"/>
                    <a:pt x="1914069" y="1051117"/>
                  </a:cubicBezTo>
                  <a:cubicBezTo>
                    <a:pt x="1912518" y="1066693"/>
                    <a:pt x="1910607" y="1082241"/>
                    <a:pt x="1908300" y="1097743"/>
                  </a:cubicBezTo>
                  <a:cubicBezTo>
                    <a:pt x="1905992" y="1113217"/>
                    <a:pt x="1903324" y="1128654"/>
                    <a:pt x="1900259" y="1144018"/>
                  </a:cubicBezTo>
                  <a:cubicBezTo>
                    <a:pt x="1897195" y="1159381"/>
                    <a:pt x="1893770" y="1174671"/>
                    <a:pt x="1889949" y="1189851"/>
                  </a:cubicBezTo>
                  <a:cubicBezTo>
                    <a:pt x="1886127" y="1205077"/>
                    <a:pt x="1881946" y="1220145"/>
                    <a:pt x="1877404" y="1235150"/>
                  </a:cubicBezTo>
                  <a:cubicBezTo>
                    <a:pt x="1872825" y="1250154"/>
                    <a:pt x="1867915" y="1265011"/>
                    <a:pt x="1862616" y="1279767"/>
                  </a:cubicBezTo>
                  <a:cubicBezTo>
                    <a:pt x="1857318" y="1294523"/>
                    <a:pt x="1851687" y="1309131"/>
                    <a:pt x="1845668" y="1323592"/>
                  </a:cubicBezTo>
                  <a:cubicBezTo>
                    <a:pt x="1839650" y="1338090"/>
                    <a:pt x="1833299" y="1352413"/>
                    <a:pt x="1826597" y="1366552"/>
                  </a:cubicBezTo>
                  <a:cubicBezTo>
                    <a:pt x="1819886" y="1380727"/>
                    <a:pt x="1812825" y="1394718"/>
                    <a:pt x="1805431" y="1408535"/>
                  </a:cubicBezTo>
                  <a:cubicBezTo>
                    <a:pt x="1798000" y="1422351"/>
                    <a:pt x="1790283" y="1435955"/>
                    <a:pt x="1782206" y="1449412"/>
                  </a:cubicBezTo>
                  <a:cubicBezTo>
                    <a:pt x="1774129" y="1462833"/>
                    <a:pt x="1765729" y="1476078"/>
                    <a:pt x="1757006" y="1489102"/>
                  </a:cubicBezTo>
                  <a:cubicBezTo>
                    <a:pt x="1748273" y="1502126"/>
                    <a:pt x="1739264" y="1514929"/>
                    <a:pt x="1729885" y="1527520"/>
                  </a:cubicBezTo>
                  <a:cubicBezTo>
                    <a:pt x="1720543" y="1540121"/>
                    <a:pt x="1710888" y="1552463"/>
                    <a:pt x="1700928" y="1564548"/>
                  </a:cubicBezTo>
                  <a:cubicBezTo>
                    <a:pt x="1690977" y="1576669"/>
                    <a:pt x="1680703" y="1588515"/>
                    <a:pt x="1670171" y="1600129"/>
                  </a:cubicBezTo>
                  <a:cubicBezTo>
                    <a:pt x="1659647" y="1611753"/>
                    <a:pt x="1648792" y="1623083"/>
                    <a:pt x="1637724" y="1634173"/>
                  </a:cubicBezTo>
                  <a:cubicBezTo>
                    <a:pt x="1626619" y="1645253"/>
                    <a:pt x="1615219" y="1656048"/>
                    <a:pt x="1603607" y="1666549"/>
                  </a:cubicBezTo>
                  <a:cubicBezTo>
                    <a:pt x="1591967" y="1677095"/>
                    <a:pt x="1580105" y="1687310"/>
                    <a:pt x="1567948" y="1697239"/>
                  </a:cubicBezTo>
                  <a:cubicBezTo>
                    <a:pt x="1555800" y="1707169"/>
                    <a:pt x="1543431" y="1716812"/>
                    <a:pt x="1530812" y="1726171"/>
                  </a:cubicBezTo>
                  <a:cubicBezTo>
                    <a:pt x="1518221" y="1735492"/>
                    <a:pt x="1505390" y="1744519"/>
                    <a:pt x="1492338" y="1753223"/>
                  </a:cubicBezTo>
                  <a:cubicBezTo>
                    <a:pt x="1479285" y="1761899"/>
                    <a:pt x="1466011" y="1770281"/>
                    <a:pt x="1452562" y="1778341"/>
                  </a:cubicBezTo>
                  <a:cubicBezTo>
                    <a:pt x="1439076" y="1786400"/>
                    <a:pt x="1425414" y="1794137"/>
                    <a:pt x="1411568" y="1801515"/>
                  </a:cubicBezTo>
                  <a:cubicBezTo>
                    <a:pt x="1397721" y="1808884"/>
                    <a:pt x="1383727" y="1815939"/>
                    <a:pt x="1369521" y="1822636"/>
                  </a:cubicBezTo>
                  <a:cubicBezTo>
                    <a:pt x="1355315" y="1829323"/>
                    <a:pt x="1340961" y="1835697"/>
                    <a:pt x="1326468" y="1841665"/>
                  </a:cubicBezTo>
                  <a:cubicBezTo>
                    <a:pt x="1311976" y="1847671"/>
                    <a:pt x="1297335" y="1853326"/>
                    <a:pt x="1282548" y="1858576"/>
                  </a:cubicBezTo>
                  <a:cubicBezTo>
                    <a:pt x="1267769" y="1863863"/>
                    <a:pt x="1252834" y="1868754"/>
                    <a:pt x="1237833" y="1873323"/>
                  </a:cubicBezTo>
                  <a:cubicBezTo>
                    <a:pt x="1222805" y="1877864"/>
                    <a:pt x="1207694" y="1882036"/>
                    <a:pt x="1192436" y="1885850"/>
                  </a:cubicBezTo>
                  <a:cubicBezTo>
                    <a:pt x="1177223" y="1889663"/>
                    <a:pt x="1161900" y="1893080"/>
                    <a:pt x="1146503" y="1896138"/>
                  </a:cubicBezTo>
                  <a:cubicBezTo>
                    <a:pt x="1131106" y="1899196"/>
                    <a:pt x="1115635" y="1901895"/>
                    <a:pt x="1100099" y="1904161"/>
                  </a:cubicBezTo>
                  <a:cubicBezTo>
                    <a:pt x="1084591" y="1906464"/>
                    <a:pt x="1069010" y="1908407"/>
                    <a:pt x="1053363" y="1909918"/>
                  </a:cubicBezTo>
                  <a:cubicBezTo>
                    <a:pt x="1037754" y="1911465"/>
                    <a:pt x="1022098" y="1912616"/>
                    <a:pt x="1006415" y="1913372"/>
                  </a:cubicBezTo>
                  <a:cubicBezTo>
                    <a:pt x="990732" y="1914164"/>
                    <a:pt x="975049" y="1914523"/>
                    <a:pt x="959356" y="1914523"/>
                  </a:cubicBezTo>
                  <a:cubicBezTo>
                    <a:pt x="943636" y="1914523"/>
                    <a:pt x="927953" y="1914164"/>
                    <a:pt x="912269" y="1913372"/>
                  </a:cubicBezTo>
                  <a:cubicBezTo>
                    <a:pt x="896586" y="1912616"/>
                    <a:pt x="880931" y="1911465"/>
                    <a:pt x="865321" y="1909918"/>
                  </a:cubicBezTo>
                  <a:cubicBezTo>
                    <a:pt x="849675" y="1908407"/>
                    <a:pt x="834093" y="1906464"/>
                    <a:pt x="818585" y="1904161"/>
                  </a:cubicBezTo>
                  <a:cubicBezTo>
                    <a:pt x="803050" y="1901895"/>
                    <a:pt x="787579" y="1899196"/>
                    <a:pt x="772182" y="1896138"/>
                  </a:cubicBezTo>
                  <a:cubicBezTo>
                    <a:pt x="756784" y="1893080"/>
                    <a:pt x="741461" y="1889663"/>
                    <a:pt x="726249" y="1885850"/>
                  </a:cubicBezTo>
                  <a:cubicBezTo>
                    <a:pt x="710990" y="1882036"/>
                    <a:pt x="695888" y="1877864"/>
                    <a:pt x="680851" y="1873323"/>
                  </a:cubicBezTo>
                  <a:cubicBezTo>
                    <a:pt x="665851" y="1868754"/>
                    <a:pt x="650916" y="1863863"/>
                    <a:pt x="636137" y="1858576"/>
                  </a:cubicBezTo>
                  <a:cubicBezTo>
                    <a:pt x="621349" y="1853326"/>
                    <a:pt x="606709" y="1847671"/>
                    <a:pt x="592216" y="1841665"/>
                  </a:cubicBezTo>
                  <a:cubicBezTo>
                    <a:pt x="577724" y="1835697"/>
                    <a:pt x="563370" y="1829323"/>
                    <a:pt x="549164" y="1822636"/>
                  </a:cubicBezTo>
                  <a:cubicBezTo>
                    <a:pt x="534994" y="1815939"/>
                    <a:pt x="520963" y="1808884"/>
                    <a:pt x="507117" y="1801515"/>
                  </a:cubicBezTo>
                  <a:cubicBezTo>
                    <a:pt x="493271" y="1794137"/>
                    <a:pt x="479609" y="1786400"/>
                    <a:pt x="466122" y="1778341"/>
                  </a:cubicBezTo>
                  <a:cubicBezTo>
                    <a:pt x="452673" y="1770281"/>
                    <a:pt x="439399" y="1761899"/>
                    <a:pt x="426347" y="1753223"/>
                  </a:cubicBezTo>
                  <a:cubicBezTo>
                    <a:pt x="413294" y="1744519"/>
                    <a:pt x="400463" y="1735492"/>
                    <a:pt x="387872" y="1726171"/>
                  </a:cubicBezTo>
                  <a:cubicBezTo>
                    <a:pt x="375254" y="1716812"/>
                    <a:pt x="362884" y="1707169"/>
                    <a:pt x="350737" y="1697239"/>
                  </a:cubicBezTo>
                  <a:cubicBezTo>
                    <a:pt x="338580" y="1687310"/>
                    <a:pt x="326718" y="1677095"/>
                    <a:pt x="315078" y="1666549"/>
                  </a:cubicBezTo>
                  <a:cubicBezTo>
                    <a:pt x="303465" y="1656048"/>
                    <a:pt x="292065" y="1645253"/>
                    <a:pt x="280960" y="1634173"/>
                  </a:cubicBezTo>
                  <a:cubicBezTo>
                    <a:pt x="269893" y="1623083"/>
                    <a:pt x="259037" y="1611753"/>
                    <a:pt x="248514" y="1600129"/>
                  </a:cubicBezTo>
                  <a:cubicBezTo>
                    <a:pt x="237981" y="1588515"/>
                    <a:pt x="227707" y="1576669"/>
                    <a:pt x="217756" y="1564548"/>
                  </a:cubicBezTo>
                  <a:cubicBezTo>
                    <a:pt x="207796" y="1552463"/>
                    <a:pt x="198141" y="1540121"/>
                    <a:pt x="188799" y="1527520"/>
                  </a:cubicBezTo>
                  <a:cubicBezTo>
                    <a:pt x="179421" y="1514929"/>
                    <a:pt x="170411" y="1502126"/>
                    <a:pt x="161679" y="1489102"/>
                  </a:cubicBezTo>
                  <a:cubicBezTo>
                    <a:pt x="152956" y="1476078"/>
                    <a:pt x="144556" y="1462833"/>
                    <a:pt x="136479" y="1449412"/>
                  </a:cubicBezTo>
                  <a:cubicBezTo>
                    <a:pt x="128402" y="1435955"/>
                    <a:pt x="120685" y="1422351"/>
                    <a:pt x="113254" y="1408535"/>
                  </a:cubicBezTo>
                  <a:cubicBezTo>
                    <a:pt x="105869" y="1394718"/>
                    <a:pt x="98798" y="1380727"/>
                    <a:pt x="92087" y="1366552"/>
                  </a:cubicBezTo>
                  <a:cubicBezTo>
                    <a:pt x="85386" y="1352413"/>
                    <a:pt x="79035" y="1338090"/>
                    <a:pt x="73016" y="1323592"/>
                  </a:cubicBezTo>
                  <a:cubicBezTo>
                    <a:pt x="66998" y="1309131"/>
                    <a:pt x="61367" y="1294523"/>
                    <a:pt x="56068" y="1279767"/>
                  </a:cubicBezTo>
                  <a:cubicBezTo>
                    <a:pt x="50770" y="1265011"/>
                    <a:pt x="45868" y="1250154"/>
                    <a:pt x="41281" y="1235150"/>
                  </a:cubicBezTo>
                  <a:cubicBezTo>
                    <a:pt x="36739" y="1220145"/>
                    <a:pt x="32557" y="1205077"/>
                    <a:pt x="28736" y="1189851"/>
                  </a:cubicBezTo>
                  <a:cubicBezTo>
                    <a:pt x="24914" y="1174671"/>
                    <a:pt x="21490" y="1159381"/>
                    <a:pt x="18425" y="1144018"/>
                  </a:cubicBezTo>
                  <a:cubicBezTo>
                    <a:pt x="15360" y="1128654"/>
                    <a:pt x="12692" y="1113217"/>
                    <a:pt x="10385" y="1097743"/>
                  </a:cubicBezTo>
                  <a:cubicBezTo>
                    <a:pt x="8077" y="1082241"/>
                    <a:pt x="6166" y="1066693"/>
                    <a:pt x="4615" y="1051117"/>
                  </a:cubicBezTo>
                  <a:cubicBezTo>
                    <a:pt x="3065" y="1035496"/>
                    <a:pt x="1911" y="1019883"/>
                    <a:pt x="1154" y="1004234"/>
                  </a:cubicBezTo>
                  <a:cubicBezTo>
                    <a:pt x="397" y="988585"/>
                    <a:pt x="0" y="972936"/>
                    <a:pt x="0" y="957277"/>
                  </a:cubicBezTo>
                  <a:cubicBezTo>
                    <a:pt x="0" y="941591"/>
                    <a:pt x="397" y="925942"/>
                    <a:pt x="1154" y="910293"/>
                  </a:cubicBezTo>
                  <a:cubicBezTo>
                    <a:pt x="1911" y="894644"/>
                    <a:pt x="3065" y="879022"/>
                    <a:pt x="4615" y="863446"/>
                  </a:cubicBezTo>
                  <a:cubicBezTo>
                    <a:pt x="6166" y="847862"/>
                    <a:pt x="8077" y="832323"/>
                    <a:pt x="10385" y="816812"/>
                  </a:cubicBezTo>
                  <a:cubicBezTo>
                    <a:pt x="12692" y="801310"/>
                    <a:pt x="15360" y="785873"/>
                    <a:pt x="18425" y="770509"/>
                  </a:cubicBezTo>
                  <a:cubicBezTo>
                    <a:pt x="21490" y="755145"/>
                    <a:pt x="24914" y="739892"/>
                    <a:pt x="28736" y="724667"/>
                  </a:cubicBezTo>
                  <a:cubicBezTo>
                    <a:pt x="32557" y="709487"/>
                    <a:pt x="36739" y="694372"/>
                    <a:pt x="41281" y="679405"/>
                  </a:cubicBezTo>
                  <a:cubicBezTo>
                    <a:pt x="45868" y="664400"/>
                    <a:pt x="50770" y="649543"/>
                    <a:pt x="56068" y="634796"/>
                  </a:cubicBezTo>
                  <a:cubicBezTo>
                    <a:pt x="61367" y="620041"/>
                    <a:pt x="66998" y="605432"/>
                    <a:pt x="73016" y="590934"/>
                  </a:cubicBezTo>
                  <a:cubicBezTo>
                    <a:pt x="79035" y="576473"/>
                    <a:pt x="85386" y="562151"/>
                    <a:pt x="92087" y="547975"/>
                  </a:cubicBezTo>
                  <a:cubicBezTo>
                    <a:pt x="98798" y="533836"/>
                    <a:pt x="105869" y="519836"/>
                    <a:pt x="113254" y="506020"/>
                  </a:cubicBezTo>
                  <a:cubicBezTo>
                    <a:pt x="120685" y="492204"/>
                    <a:pt x="128402" y="478569"/>
                    <a:pt x="136479" y="465148"/>
                  </a:cubicBezTo>
                  <a:cubicBezTo>
                    <a:pt x="144556" y="451691"/>
                    <a:pt x="152956" y="438487"/>
                    <a:pt x="161679" y="425426"/>
                  </a:cubicBezTo>
                  <a:cubicBezTo>
                    <a:pt x="170411" y="412402"/>
                    <a:pt x="179421" y="399628"/>
                    <a:pt x="188799" y="387036"/>
                  </a:cubicBezTo>
                  <a:cubicBezTo>
                    <a:pt x="198141" y="374443"/>
                    <a:pt x="207796" y="362101"/>
                    <a:pt x="217756" y="349976"/>
                  </a:cubicBezTo>
                  <a:cubicBezTo>
                    <a:pt x="227707" y="337887"/>
                    <a:pt x="237981" y="326014"/>
                    <a:pt x="248514" y="314428"/>
                  </a:cubicBezTo>
                  <a:cubicBezTo>
                    <a:pt x="259037" y="302806"/>
                    <a:pt x="269893" y="291473"/>
                    <a:pt x="280960" y="280391"/>
                  </a:cubicBezTo>
                  <a:cubicBezTo>
                    <a:pt x="292065" y="269309"/>
                    <a:pt x="303465" y="258515"/>
                    <a:pt x="315078" y="247973"/>
                  </a:cubicBezTo>
                  <a:cubicBezTo>
                    <a:pt x="326718" y="237467"/>
                    <a:pt x="338580" y="227249"/>
                    <a:pt x="350737" y="217283"/>
                  </a:cubicBezTo>
                  <a:cubicBezTo>
                    <a:pt x="362884" y="207352"/>
                    <a:pt x="375254" y="197710"/>
                    <a:pt x="387872" y="188391"/>
                  </a:cubicBezTo>
                  <a:cubicBezTo>
                    <a:pt x="400463" y="179072"/>
                    <a:pt x="413294" y="170041"/>
                    <a:pt x="426347" y="161333"/>
                  </a:cubicBezTo>
                  <a:cubicBezTo>
                    <a:pt x="439399" y="152626"/>
                    <a:pt x="452673" y="144244"/>
                    <a:pt x="466122" y="136184"/>
                  </a:cubicBezTo>
                  <a:cubicBezTo>
                    <a:pt x="479609" y="128161"/>
                    <a:pt x="493271" y="120424"/>
                    <a:pt x="507117" y="113049"/>
                  </a:cubicBezTo>
                  <a:cubicBezTo>
                    <a:pt x="520963" y="105637"/>
                    <a:pt x="534994" y="98621"/>
                    <a:pt x="549164" y="91929"/>
                  </a:cubicBezTo>
                  <a:cubicBezTo>
                    <a:pt x="563370" y="85200"/>
                    <a:pt x="577724" y="78868"/>
                    <a:pt x="592216" y="72860"/>
                  </a:cubicBezTo>
                  <a:cubicBezTo>
                    <a:pt x="606709" y="66886"/>
                    <a:pt x="621349" y="61238"/>
                    <a:pt x="636137" y="55949"/>
                  </a:cubicBezTo>
                  <a:cubicBezTo>
                    <a:pt x="650916" y="50696"/>
                    <a:pt x="665851" y="45767"/>
                    <a:pt x="680851" y="41233"/>
                  </a:cubicBezTo>
                  <a:cubicBezTo>
                    <a:pt x="695888" y="36664"/>
                    <a:pt x="710990" y="32490"/>
                    <a:pt x="726249" y="28676"/>
                  </a:cubicBezTo>
                  <a:cubicBezTo>
                    <a:pt x="741461" y="24899"/>
                    <a:pt x="756784" y="21445"/>
                    <a:pt x="772182" y="18386"/>
                  </a:cubicBezTo>
                  <a:cubicBezTo>
                    <a:pt x="787579" y="15328"/>
                    <a:pt x="803050" y="12665"/>
                    <a:pt x="818585" y="10362"/>
                  </a:cubicBezTo>
                  <a:cubicBezTo>
                    <a:pt x="834093" y="8059"/>
                    <a:pt x="849675" y="6153"/>
                    <a:pt x="865321" y="4605"/>
                  </a:cubicBezTo>
                  <a:cubicBezTo>
                    <a:pt x="880931" y="3095"/>
                    <a:pt x="896586" y="1944"/>
                    <a:pt x="912269" y="1151"/>
                  </a:cubicBezTo>
                  <a:cubicBezTo>
                    <a:pt x="927953" y="396"/>
                    <a:pt x="943636" y="0"/>
                    <a:pt x="959356" y="0"/>
                  </a:cubicBezTo>
                  <a:cubicBezTo>
                    <a:pt x="975049" y="0"/>
                    <a:pt x="990732" y="396"/>
                    <a:pt x="1006415" y="1151"/>
                  </a:cubicBezTo>
                  <a:cubicBezTo>
                    <a:pt x="1022098" y="1944"/>
                    <a:pt x="1037754" y="3095"/>
                    <a:pt x="1053363" y="4605"/>
                  </a:cubicBezTo>
                  <a:cubicBezTo>
                    <a:pt x="1069010" y="6153"/>
                    <a:pt x="1084591" y="8059"/>
                    <a:pt x="1100099" y="10362"/>
                  </a:cubicBezTo>
                  <a:cubicBezTo>
                    <a:pt x="1115635" y="12665"/>
                    <a:pt x="1131106" y="15328"/>
                    <a:pt x="1146503" y="18386"/>
                  </a:cubicBezTo>
                  <a:cubicBezTo>
                    <a:pt x="1161900" y="21445"/>
                    <a:pt x="1177223" y="24899"/>
                    <a:pt x="1192436" y="28676"/>
                  </a:cubicBezTo>
                  <a:cubicBezTo>
                    <a:pt x="1207694" y="32490"/>
                    <a:pt x="1222805" y="36664"/>
                    <a:pt x="1237833" y="41233"/>
                  </a:cubicBezTo>
                  <a:cubicBezTo>
                    <a:pt x="1252834" y="45767"/>
                    <a:pt x="1267769" y="50696"/>
                    <a:pt x="1282548" y="55949"/>
                  </a:cubicBezTo>
                  <a:cubicBezTo>
                    <a:pt x="1297335" y="61238"/>
                    <a:pt x="1311976" y="66886"/>
                    <a:pt x="1326468" y="72860"/>
                  </a:cubicBezTo>
                  <a:cubicBezTo>
                    <a:pt x="1340961" y="78868"/>
                    <a:pt x="1355315" y="85200"/>
                    <a:pt x="1369521" y="91929"/>
                  </a:cubicBezTo>
                  <a:cubicBezTo>
                    <a:pt x="1383727" y="98621"/>
                    <a:pt x="1397721" y="105637"/>
                    <a:pt x="1411568" y="113049"/>
                  </a:cubicBezTo>
                  <a:cubicBezTo>
                    <a:pt x="1425414" y="120424"/>
                    <a:pt x="1439076" y="128161"/>
                    <a:pt x="1452562" y="136184"/>
                  </a:cubicBezTo>
                  <a:cubicBezTo>
                    <a:pt x="1466011" y="144244"/>
                    <a:pt x="1479285" y="152626"/>
                    <a:pt x="1492338" y="161333"/>
                  </a:cubicBezTo>
                  <a:cubicBezTo>
                    <a:pt x="1505390" y="170041"/>
                    <a:pt x="1518221" y="179072"/>
                    <a:pt x="1530812" y="188391"/>
                  </a:cubicBezTo>
                  <a:cubicBezTo>
                    <a:pt x="1543431" y="197710"/>
                    <a:pt x="1555800" y="207352"/>
                    <a:pt x="1567948" y="217283"/>
                  </a:cubicBezTo>
                  <a:cubicBezTo>
                    <a:pt x="1580105" y="227249"/>
                    <a:pt x="1591967" y="237467"/>
                    <a:pt x="1603607" y="247973"/>
                  </a:cubicBezTo>
                  <a:cubicBezTo>
                    <a:pt x="1615219" y="258515"/>
                    <a:pt x="1626619" y="269309"/>
                    <a:pt x="1637724" y="280391"/>
                  </a:cubicBezTo>
                  <a:cubicBezTo>
                    <a:pt x="1648792" y="291473"/>
                    <a:pt x="1659647" y="302806"/>
                    <a:pt x="1670171" y="314428"/>
                  </a:cubicBezTo>
                  <a:cubicBezTo>
                    <a:pt x="1680703" y="326014"/>
                    <a:pt x="1690977" y="337887"/>
                    <a:pt x="1700928" y="349976"/>
                  </a:cubicBezTo>
                  <a:cubicBezTo>
                    <a:pt x="1710888" y="362101"/>
                    <a:pt x="1720543" y="374443"/>
                    <a:pt x="1729885" y="387036"/>
                  </a:cubicBezTo>
                  <a:cubicBezTo>
                    <a:pt x="1739264" y="399628"/>
                    <a:pt x="1748273" y="412402"/>
                    <a:pt x="1757006" y="425426"/>
                  </a:cubicBezTo>
                  <a:cubicBezTo>
                    <a:pt x="1765729" y="438487"/>
                    <a:pt x="1774129" y="451691"/>
                    <a:pt x="1782206" y="465148"/>
                  </a:cubicBezTo>
                  <a:cubicBezTo>
                    <a:pt x="1790283" y="478569"/>
                    <a:pt x="1798000" y="492204"/>
                    <a:pt x="1805431" y="506020"/>
                  </a:cubicBezTo>
                  <a:cubicBezTo>
                    <a:pt x="1812825" y="519836"/>
                    <a:pt x="1819886" y="533836"/>
                    <a:pt x="1826597" y="547975"/>
                  </a:cubicBezTo>
                  <a:cubicBezTo>
                    <a:pt x="1833299" y="562151"/>
                    <a:pt x="1839650" y="576473"/>
                    <a:pt x="1845668" y="590934"/>
                  </a:cubicBezTo>
                  <a:cubicBezTo>
                    <a:pt x="1851687" y="605432"/>
                    <a:pt x="1857318" y="620041"/>
                    <a:pt x="1862616" y="634796"/>
                  </a:cubicBezTo>
                  <a:cubicBezTo>
                    <a:pt x="1867915" y="649543"/>
                    <a:pt x="1872825" y="664400"/>
                    <a:pt x="1877404" y="679405"/>
                  </a:cubicBezTo>
                  <a:cubicBezTo>
                    <a:pt x="1881946" y="694372"/>
                    <a:pt x="1886127" y="709487"/>
                    <a:pt x="1889949" y="724667"/>
                  </a:cubicBezTo>
                  <a:cubicBezTo>
                    <a:pt x="1893770" y="739892"/>
                    <a:pt x="1897195" y="755145"/>
                    <a:pt x="1900259" y="770509"/>
                  </a:cubicBezTo>
                  <a:cubicBezTo>
                    <a:pt x="1903324" y="785873"/>
                    <a:pt x="1905992" y="801310"/>
                    <a:pt x="1908300" y="816812"/>
                  </a:cubicBezTo>
                  <a:cubicBezTo>
                    <a:pt x="1910607" y="832323"/>
                    <a:pt x="1912518" y="847862"/>
                    <a:pt x="1914069" y="863446"/>
                  </a:cubicBezTo>
                  <a:cubicBezTo>
                    <a:pt x="1915620" y="879022"/>
                    <a:pt x="1916773" y="894644"/>
                    <a:pt x="1917531" y="910293"/>
                  </a:cubicBezTo>
                  <a:cubicBezTo>
                    <a:pt x="1918287" y="925942"/>
                    <a:pt x="1918684" y="941591"/>
                    <a:pt x="1918684" y="957277"/>
                  </a:cubicBezTo>
                  <a:close/>
                </a:path>
              </a:pathLst>
            </a:custGeom>
            <a:solidFill>
              <a:srgbClr val="FFFFFF"/>
            </a:solidFill>
            <a:ln w="9231" cap="flat">
              <a:noFill/>
              <a:prstDash val="solid"/>
              <a:miter/>
            </a:ln>
          </p:spPr>
          <p:txBody>
            <a:bodyPr rtlCol="0" anchor="ctr"/>
            <a:lstStyle/>
            <a:p>
              <a:endParaRPr lang="en-US">
                <a:latin typeface="Roboto Condensed Medium" panose="02000000000000000000" pitchFamily="2" charset="0"/>
              </a:endParaRPr>
            </a:p>
          </p:txBody>
        </p:sp>
        <p:grpSp>
          <p:nvGrpSpPr>
            <p:cNvPr id="79" name="Group 78">
              <a:extLst>
                <a:ext uri="{FF2B5EF4-FFF2-40B4-BE49-F238E27FC236}">
                  <a16:creationId xmlns:a16="http://schemas.microsoft.com/office/drawing/2014/main" id="{8AD892D0-CD34-2DF6-1F7D-F8D0159C36B0}"/>
                </a:ext>
              </a:extLst>
            </p:cNvPr>
            <p:cNvGrpSpPr/>
            <p:nvPr/>
          </p:nvGrpSpPr>
          <p:grpSpPr>
            <a:xfrm>
              <a:off x="809215" y="5919246"/>
              <a:ext cx="862201" cy="1113374"/>
              <a:chOff x="880037" y="5886090"/>
              <a:chExt cx="787034" cy="1113374"/>
            </a:xfrm>
          </p:grpSpPr>
          <p:sp>
            <p:nvSpPr>
              <p:cNvPr id="92" name="Freeform 91">
                <a:extLst>
                  <a:ext uri="{FF2B5EF4-FFF2-40B4-BE49-F238E27FC236}">
                    <a16:creationId xmlns:a16="http://schemas.microsoft.com/office/drawing/2014/main" id="{A168F2C3-E200-A98D-9A75-0F07C652818C}"/>
                  </a:ext>
                </a:extLst>
              </p:cNvPr>
              <p:cNvSpPr/>
              <p:nvPr/>
            </p:nvSpPr>
            <p:spPr>
              <a:xfrm>
                <a:off x="880037" y="6053092"/>
                <a:ext cx="787034" cy="781128"/>
              </a:xfrm>
              <a:custGeom>
                <a:avLst/>
                <a:gdLst>
                  <a:gd name="connsiteX0" fmla="*/ 510523 w 902235"/>
                  <a:gd name="connsiteY0" fmla="*/ 387472 h 895465"/>
                  <a:gd name="connsiteX1" fmla="*/ 898801 w 902235"/>
                  <a:gd name="connsiteY1" fmla="*/ 884314 h 895465"/>
                  <a:gd name="connsiteX2" fmla="*/ 898801 w 902235"/>
                  <a:gd name="connsiteY2" fmla="*/ 893452 h 895465"/>
                  <a:gd name="connsiteX3" fmla="*/ 889672 w 902235"/>
                  <a:gd name="connsiteY3" fmla="*/ 893452 h 895465"/>
                  <a:gd name="connsiteX4" fmla="*/ 391712 w 902235"/>
                  <a:gd name="connsiteY4" fmla="*/ 505988 h 895465"/>
                  <a:gd name="connsiteX5" fmla="*/ 3434 w 902235"/>
                  <a:gd name="connsiteY5" fmla="*/ 9110 h 895465"/>
                  <a:gd name="connsiteX6" fmla="*/ 3434 w 902235"/>
                  <a:gd name="connsiteY6" fmla="*/ 0 h 895465"/>
                  <a:gd name="connsiteX7" fmla="*/ 12563 w 902235"/>
                  <a:gd name="connsiteY7" fmla="*/ 0 h 895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235" h="895465">
                    <a:moveTo>
                      <a:pt x="510523" y="387472"/>
                    </a:moveTo>
                    <a:lnTo>
                      <a:pt x="898801" y="884314"/>
                    </a:lnTo>
                    <a:cubicBezTo>
                      <a:pt x="903380" y="888883"/>
                      <a:pt x="903380" y="893452"/>
                      <a:pt x="898801" y="893452"/>
                    </a:cubicBezTo>
                    <a:cubicBezTo>
                      <a:pt x="898801" y="893452"/>
                      <a:pt x="894251" y="897983"/>
                      <a:pt x="889672" y="893452"/>
                    </a:cubicBezTo>
                    <a:lnTo>
                      <a:pt x="391712" y="505988"/>
                    </a:lnTo>
                    <a:lnTo>
                      <a:pt x="3434" y="9110"/>
                    </a:lnTo>
                    <a:cubicBezTo>
                      <a:pt x="-1145" y="4569"/>
                      <a:pt x="-1145" y="0"/>
                      <a:pt x="3434" y="0"/>
                    </a:cubicBezTo>
                    <a:cubicBezTo>
                      <a:pt x="3434" y="0"/>
                      <a:pt x="7985" y="0"/>
                      <a:pt x="12563" y="0"/>
                    </a:cubicBezTo>
                    <a:close/>
                  </a:path>
                </a:pathLst>
              </a:custGeom>
              <a:solidFill>
                <a:schemeClr val="tx1">
                  <a:lumMod val="25000"/>
                  <a:lumOff val="75000"/>
                </a:schemeClr>
              </a:solidFill>
              <a:ln w="9231" cap="flat">
                <a:noFill/>
                <a:prstDash val="solid"/>
                <a:miter/>
              </a:ln>
            </p:spPr>
            <p:txBody>
              <a:bodyPr rtlCol="0" anchor="ctr"/>
              <a:lstStyle/>
              <a:p>
                <a:endParaRPr lang="en-US">
                  <a:latin typeface="Roboto Condensed Medium" panose="02000000000000000000" pitchFamily="2" charset="0"/>
                </a:endParaRPr>
              </a:p>
            </p:txBody>
          </p:sp>
          <p:sp>
            <p:nvSpPr>
              <p:cNvPr id="93" name="Freeform 92">
                <a:extLst>
                  <a:ext uri="{FF2B5EF4-FFF2-40B4-BE49-F238E27FC236}">
                    <a16:creationId xmlns:a16="http://schemas.microsoft.com/office/drawing/2014/main" id="{26872B8D-6D99-F73F-F946-3282A2DCB211}"/>
                  </a:ext>
                </a:extLst>
              </p:cNvPr>
              <p:cNvSpPr/>
              <p:nvPr/>
            </p:nvSpPr>
            <p:spPr>
              <a:xfrm>
                <a:off x="880037" y="6053092"/>
                <a:ext cx="787034" cy="781128"/>
              </a:xfrm>
              <a:custGeom>
                <a:avLst/>
                <a:gdLst>
                  <a:gd name="connsiteX0" fmla="*/ 391712 w 902235"/>
                  <a:gd name="connsiteY0" fmla="*/ 387472 h 895465"/>
                  <a:gd name="connsiteX1" fmla="*/ 3434 w 902235"/>
                  <a:gd name="connsiteY1" fmla="*/ 884314 h 895465"/>
                  <a:gd name="connsiteX2" fmla="*/ 3434 w 902235"/>
                  <a:gd name="connsiteY2" fmla="*/ 893452 h 895465"/>
                  <a:gd name="connsiteX3" fmla="*/ 12563 w 902235"/>
                  <a:gd name="connsiteY3" fmla="*/ 893452 h 895465"/>
                  <a:gd name="connsiteX4" fmla="*/ 510523 w 902235"/>
                  <a:gd name="connsiteY4" fmla="*/ 505988 h 895465"/>
                  <a:gd name="connsiteX5" fmla="*/ 898801 w 902235"/>
                  <a:gd name="connsiteY5" fmla="*/ 9110 h 895465"/>
                  <a:gd name="connsiteX6" fmla="*/ 898801 w 902235"/>
                  <a:gd name="connsiteY6" fmla="*/ 0 h 895465"/>
                  <a:gd name="connsiteX7" fmla="*/ 889672 w 902235"/>
                  <a:gd name="connsiteY7" fmla="*/ 0 h 895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235" h="895465">
                    <a:moveTo>
                      <a:pt x="391712" y="387472"/>
                    </a:moveTo>
                    <a:lnTo>
                      <a:pt x="3434" y="884314"/>
                    </a:lnTo>
                    <a:cubicBezTo>
                      <a:pt x="-1145" y="888883"/>
                      <a:pt x="-1145" y="893452"/>
                      <a:pt x="3434" y="893452"/>
                    </a:cubicBezTo>
                    <a:cubicBezTo>
                      <a:pt x="3434" y="893452"/>
                      <a:pt x="7985" y="897983"/>
                      <a:pt x="12563" y="893452"/>
                    </a:cubicBezTo>
                    <a:lnTo>
                      <a:pt x="510523" y="505988"/>
                    </a:lnTo>
                    <a:lnTo>
                      <a:pt x="898801" y="9110"/>
                    </a:lnTo>
                    <a:cubicBezTo>
                      <a:pt x="903380" y="4569"/>
                      <a:pt x="903380" y="0"/>
                      <a:pt x="898801" y="0"/>
                    </a:cubicBezTo>
                    <a:cubicBezTo>
                      <a:pt x="898801" y="0"/>
                      <a:pt x="894251" y="0"/>
                      <a:pt x="889672" y="0"/>
                    </a:cubicBezTo>
                    <a:close/>
                  </a:path>
                </a:pathLst>
              </a:custGeom>
              <a:solidFill>
                <a:schemeClr val="tx1">
                  <a:lumMod val="25000"/>
                  <a:lumOff val="75000"/>
                </a:schemeClr>
              </a:solidFill>
              <a:ln w="9231" cap="flat">
                <a:noFill/>
                <a:prstDash val="solid"/>
                <a:miter/>
              </a:ln>
            </p:spPr>
            <p:txBody>
              <a:bodyPr rtlCol="0" anchor="ctr"/>
              <a:lstStyle/>
              <a:p>
                <a:endParaRPr lang="en-US">
                  <a:latin typeface="Roboto Condensed Medium" panose="02000000000000000000" pitchFamily="2" charset="0"/>
                </a:endParaRPr>
              </a:p>
            </p:txBody>
          </p:sp>
          <p:sp>
            <p:nvSpPr>
              <p:cNvPr id="94" name="Freeform 93">
                <a:extLst>
                  <a:ext uri="{FF2B5EF4-FFF2-40B4-BE49-F238E27FC236}">
                    <a16:creationId xmlns:a16="http://schemas.microsoft.com/office/drawing/2014/main" id="{2EB8CF03-B8ED-76C7-0BF7-560990994A47}"/>
                  </a:ext>
                </a:extLst>
              </p:cNvPr>
              <p:cNvSpPr/>
              <p:nvPr/>
            </p:nvSpPr>
            <p:spPr>
              <a:xfrm>
                <a:off x="887002" y="6391090"/>
                <a:ext cx="773104" cy="103382"/>
              </a:xfrm>
              <a:custGeom>
                <a:avLst/>
                <a:gdLst>
                  <a:gd name="connsiteX0" fmla="*/ 443147 w 886266"/>
                  <a:gd name="connsiteY0" fmla="*/ 0 h 118515"/>
                  <a:gd name="connsiteX1" fmla="*/ 881688 w 886266"/>
                  <a:gd name="connsiteY1" fmla="*/ 54685 h 118515"/>
                  <a:gd name="connsiteX2" fmla="*/ 886266 w 886266"/>
                  <a:gd name="connsiteY2" fmla="*/ 59253 h 118515"/>
                  <a:gd name="connsiteX3" fmla="*/ 881688 w 886266"/>
                  <a:gd name="connsiteY3" fmla="*/ 63785 h 118515"/>
                  <a:gd name="connsiteX4" fmla="*/ 443147 w 886266"/>
                  <a:gd name="connsiteY4" fmla="*/ 118516 h 118515"/>
                  <a:gd name="connsiteX5" fmla="*/ 4579 w 886266"/>
                  <a:gd name="connsiteY5" fmla="*/ 63785 h 118515"/>
                  <a:gd name="connsiteX6" fmla="*/ 0 w 886266"/>
                  <a:gd name="connsiteY6" fmla="*/ 59253 h 118515"/>
                  <a:gd name="connsiteX7" fmla="*/ 4579 w 886266"/>
                  <a:gd name="connsiteY7" fmla="*/ 54685 h 11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6266" h="118515">
                    <a:moveTo>
                      <a:pt x="443147" y="0"/>
                    </a:moveTo>
                    <a:lnTo>
                      <a:pt x="881688" y="54685"/>
                    </a:lnTo>
                    <a:cubicBezTo>
                      <a:pt x="886266" y="54685"/>
                      <a:pt x="886266" y="59253"/>
                      <a:pt x="886266" y="59253"/>
                    </a:cubicBezTo>
                    <a:cubicBezTo>
                      <a:pt x="886266" y="59253"/>
                      <a:pt x="886266" y="63785"/>
                      <a:pt x="881688" y="63785"/>
                    </a:cubicBezTo>
                    <a:lnTo>
                      <a:pt x="443147" y="118516"/>
                    </a:lnTo>
                    <a:lnTo>
                      <a:pt x="4579" y="63785"/>
                    </a:lnTo>
                    <a:cubicBezTo>
                      <a:pt x="0" y="63785"/>
                      <a:pt x="0" y="59253"/>
                      <a:pt x="0" y="59253"/>
                    </a:cubicBezTo>
                    <a:cubicBezTo>
                      <a:pt x="0" y="59253"/>
                      <a:pt x="0" y="54685"/>
                      <a:pt x="4579" y="54685"/>
                    </a:cubicBezTo>
                    <a:close/>
                  </a:path>
                </a:pathLst>
              </a:custGeom>
              <a:solidFill>
                <a:schemeClr val="tx1">
                  <a:lumMod val="25000"/>
                  <a:lumOff val="75000"/>
                </a:schemeClr>
              </a:solidFill>
              <a:ln w="9231" cap="flat">
                <a:noFill/>
                <a:prstDash val="solid"/>
                <a:miter/>
              </a:ln>
            </p:spPr>
            <p:txBody>
              <a:bodyPr rtlCol="0" anchor="ctr"/>
              <a:lstStyle/>
              <a:p>
                <a:endParaRPr lang="en-US">
                  <a:latin typeface="Roboto Condensed Medium" panose="02000000000000000000" pitchFamily="2" charset="0"/>
                </a:endParaRPr>
              </a:p>
            </p:txBody>
          </p:sp>
          <p:sp>
            <p:nvSpPr>
              <p:cNvPr id="95" name="Freeform 94">
                <a:extLst>
                  <a:ext uri="{FF2B5EF4-FFF2-40B4-BE49-F238E27FC236}">
                    <a16:creationId xmlns:a16="http://schemas.microsoft.com/office/drawing/2014/main" id="{C0595000-2E1D-2805-1468-5C1E76CA04B1}"/>
                  </a:ext>
                </a:extLst>
              </p:cNvPr>
              <p:cNvSpPr/>
              <p:nvPr/>
            </p:nvSpPr>
            <p:spPr>
              <a:xfrm>
                <a:off x="1221734" y="6057076"/>
                <a:ext cx="103640" cy="771401"/>
              </a:xfrm>
              <a:custGeom>
                <a:avLst/>
                <a:gdLst>
                  <a:gd name="connsiteX0" fmla="*/ 0 w 118810"/>
                  <a:gd name="connsiteY0" fmla="*/ 442157 h 884314"/>
                  <a:gd name="connsiteX1" fmla="*/ 54841 w 118810"/>
                  <a:gd name="connsiteY1" fmla="*/ 879746 h 884314"/>
                  <a:gd name="connsiteX2" fmla="*/ 59419 w 118810"/>
                  <a:gd name="connsiteY2" fmla="*/ 884314 h 884314"/>
                  <a:gd name="connsiteX3" fmla="*/ 63970 w 118810"/>
                  <a:gd name="connsiteY3" fmla="*/ 879746 h 884314"/>
                  <a:gd name="connsiteX4" fmla="*/ 118811 w 118810"/>
                  <a:gd name="connsiteY4" fmla="*/ 442157 h 884314"/>
                  <a:gd name="connsiteX5" fmla="*/ 63970 w 118810"/>
                  <a:gd name="connsiteY5" fmla="*/ 4541 h 884314"/>
                  <a:gd name="connsiteX6" fmla="*/ 59419 w 118810"/>
                  <a:gd name="connsiteY6" fmla="*/ 0 h 884314"/>
                  <a:gd name="connsiteX7" fmla="*/ 54841 w 118810"/>
                  <a:gd name="connsiteY7" fmla="*/ 4541 h 88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810" h="884314">
                    <a:moveTo>
                      <a:pt x="0" y="442157"/>
                    </a:moveTo>
                    <a:lnTo>
                      <a:pt x="54841" y="879746"/>
                    </a:lnTo>
                    <a:cubicBezTo>
                      <a:pt x="54841" y="884314"/>
                      <a:pt x="59419" y="884314"/>
                      <a:pt x="59419" y="884314"/>
                    </a:cubicBezTo>
                    <a:cubicBezTo>
                      <a:pt x="59419" y="884314"/>
                      <a:pt x="63970" y="884314"/>
                      <a:pt x="63970" y="879746"/>
                    </a:cubicBezTo>
                    <a:lnTo>
                      <a:pt x="118811" y="442157"/>
                    </a:lnTo>
                    <a:lnTo>
                      <a:pt x="63970" y="4541"/>
                    </a:lnTo>
                    <a:cubicBezTo>
                      <a:pt x="63970" y="0"/>
                      <a:pt x="59419" y="0"/>
                      <a:pt x="59419" y="0"/>
                    </a:cubicBezTo>
                    <a:cubicBezTo>
                      <a:pt x="59419" y="0"/>
                      <a:pt x="54841" y="0"/>
                      <a:pt x="54841" y="4541"/>
                    </a:cubicBezTo>
                    <a:close/>
                  </a:path>
                </a:pathLst>
              </a:custGeom>
              <a:solidFill>
                <a:srgbClr val="D7DADC"/>
              </a:solidFill>
              <a:ln w="9231" cap="flat">
                <a:noFill/>
                <a:prstDash val="solid"/>
                <a:miter/>
              </a:ln>
            </p:spPr>
            <p:txBody>
              <a:bodyPr rtlCol="0" anchor="ctr"/>
              <a:lstStyle/>
              <a:p>
                <a:endParaRPr lang="en-US">
                  <a:latin typeface="Roboto Condensed Medium" panose="02000000000000000000" pitchFamily="2" charset="0"/>
                </a:endParaRPr>
              </a:p>
            </p:txBody>
          </p:sp>
          <p:sp>
            <p:nvSpPr>
              <p:cNvPr id="96" name="Freeform 95">
                <a:extLst>
                  <a:ext uri="{FF2B5EF4-FFF2-40B4-BE49-F238E27FC236}">
                    <a16:creationId xmlns:a16="http://schemas.microsoft.com/office/drawing/2014/main" id="{AC96AC79-C5A2-662B-801D-577D49F27E36}"/>
                  </a:ext>
                </a:extLst>
              </p:cNvPr>
              <p:cNvSpPr/>
              <p:nvPr/>
            </p:nvSpPr>
            <p:spPr>
              <a:xfrm>
                <a:off x="1273566" y="5886090"/>
                <a:ext cx="91626" cy="556687"/>
              </a:xfrm>
              <a:custGeom>
                <a:avLst/>
                <a:gdLst>
                  <a:gd name="connsiteX0" fmla="*/ 105038 w 105038"/>
                  <a:gd name="connsiteY0" fmla="*/ 638171 h 638171"/>
                  <a:gd name="connsiteX1" fmla="*/ 9129 w 105038"/>
                  <a:gd name="connsiteY1" fmla="*/ 9102 h 638171"/>
                  <a:gd name="connsiteX2" fmla="*/ 0 w 105038"/>
                  <a:gd name="connsiteY2" fmla="*/ 0 h 638171"/>
                  <a:gd name="connsiteX3" fmla="*/ 0 w 105038"/>
                  <a:gd name="connsiteY3" fmla="*/ 638171 h 638171"/>
                </a:gdLst>
                <a:ahLst/>
                <a:cxnLst>
                  <a:cxn ang="0">
                    <a:pos x="connsiteX0" y="connsiteY0"/>
                  </a:cxn>
                  <a:cxn ang="0">
                    <a:pos x="connsiteX1" y="connsiteY1"/>
                  </a:cxn>
                  <a:cxn ang="0">
                    <a:pos x="connsiteX2" y="connsiteY2"/>
                  </a:cxn>
                  <a:cxn ang="0">
                    <a:pos x="connsiteX3" y="connsiteY3"/>
                  </a:cxn>
                </a:cxnLst>
                <a:rect l="l" t="t" r="r" b="b"/>
                <a:pathLst>
                  <a:path w="105038" h="638171">
                    <a:moveTo>
                      <a:pt x="105038" y="638171"/>
                    </a:moveTo>
                    <a:lnTo>
                      <a:pt x="9129" y="9102"/>
                    </a:lnTo>
                    <a:cubicBezTo>
                      <a:pt x="9129" y="4533"/>
                      <a:pt x="4551" y="0"/>
                      <a:pt x="0" y="0"/>
                    </a:cubicBezTo>
                    <a:lnTo>
                      <a:pt x="0" y="638171"/>
                    </a:lnTo>
                    <a:close/>
                  </a:path>
                </a:pathLst>
              </a:custGeom>
              <a:solidFill>
                <a:schemeClr val="bg1"/>
              </a:solidFill>
              <a:ln w="9231" cap="flat">
                <a:noFill/>
                <a:prstDash val="solid"/>
                <a:miter/>
              </a:ln>
            </p:spPr>
            <p:txBody>
              <a:bodyPr rtlCol="0" anchor="ctr"/>
              <a:lstStyle/>
              <a:p>
                <a:endParaRPr lang="en-US">
                  <a:latin typeface="Roboto Condensed Medium" panose="02000000000000000000" pitchFamily="2" charset="0"/>
                </a:endParaRPr>
              </a:p>
            </p:txBody>
          </p:sp>
          <p:sp>
            <p:nvSpPr>
              <p:cNvPr id="97" name="Freeform 96">
                <a:extLst>
                  <a:ext uri="{FF2B5EF4-FFF2-40B4-BE49-F238E27FC236}">
                    <a16:creationId xmlns:a16="http://schemas.microsoft.com/office/drawing/2014/main" id="{0BC1833F-E43C-50AB-F496-4108DC423AF8}"/>
                  </a:ext>
                </a:extLst>
              </p:cNvPr>
              <p:cNvSpPr/>
              <p:nvPr/>
            </p:nvSpPr>
            <p:spPr>
              <a:xfrm>
                <a:off x="1181915" y="5890045"/>
                <a:ext cx="91651" cy="552732"/>
              </a:xfrm>
              <a:custGeom>
                <a:avLst/>
                <a:gdLst>
                  <a:gd name="connsiteX0" fmla="*/ 105066 w 105066"/>
                  <a:gd name="connsiteY0" fmla="*/ 0 h 633638"/>
                  <a:gd name="connsiteX1" fmla="*/ 95909 w 105066"/>
                  <a:gd name="connsiteY1" fmla="*/ 9139 h 633638"/>
                  <a:gd name="connsiteX2" fmla="*/ 0 w 105066"/>
                  <a:gd name="connsiteY2" fmla="*/ 633639 h 633638"/>
                  <a:gd name="connsiteX3" fmla="*/ 105066 w 105066"/>
                  <a:gd name="connsiteY3" fmla="*/ 633639 h 633638"/>
                </a:gdLst>
                <a:ahLst/>
                <a:cxnLst>
                  <a:cxn ang="0">
                    <a:pos x="connsiteX0" y="connsiteY0"/>
                  </a:cxn>
                  <a:cxn ang="0">
                    <a:pos x="connsiteX1" y="connsiteY1"/>
                  </a:cxn>
                  <a:cxn ang="0">
                    <a:pos x="connsiteX2" y="connsiteY2"/>
                  </a:cxn>
                  <a:cxn ang="0">
                    <a:pos x="connsiteX3" y="connsiteY3"/>
                  </a:cxn>
                </a:cxnLst>
                <a:rect l="l" t="t" r="r" b="b"/>
                <a:pathLst>
                  <a:path w="105066" h="633638">
                    <a:moveTo>
                      <a:pt x="105066" y="0"/>
                    </a:moveTo>
                    <a:cubicBezTo>
                      <a:pt x="100488" y="0"/>
                      <a:pt x="100488" y="4570"/>
                      <a:pt x="95909" y="9139"/>
                    </a:cubicBezTo>
                    <a:lnTo>
                      <a:pt x="0" y="633639"/>
                    </a:lnTo>
                    <a:lnTo>
                      <a:pt x="105066" y="633639"/>
                    </a:lnTo>
                    <a:close/>
                  </a:path>
                </a:pathLst>
              </a:custGeom>
              <a:solidFill>
                <a:schemeClr val="bg1">
                  <a:lumMod val="60000"/>
                  <a:lumOff val="40000"/>
                </a:schemeClr>
              </a:solidFill>
              <a:ln w="9231" cap="flat">
                <a:noFill/>
                <a:prstDash val="solid"/>
                <a:miter/>
              </a:ln>
            </p:spPr>
            <p:txBody>
              <a:bodyPr rtlCol="0" anchor="ctr"/>
              <a:lstStyle/>
              <a:p>
                <a:endParaRPr lang="en-US">
                  <a:latin typeface="Roboto Condensed Medium" panose="02000000000000000000" pitchFamily="2" charset="0"/>
                </a:endParaRPr>
              </a:p>
            </p:txBody>
          </p:sp>
          <p:sp>
            <p:nvSpPr>
              <p:cNvPr id="98" name="Freeform 97">
                <a:extLst>
                  <a:ext uri="{FF2B5EF4-FFF2-40B4-BE49-F238E27FC236}">
                    <a16:creationId xmlns:a16="http://schemas.microsoft.com/office/drawing/2014/main" id="{370E4EA1-90A8-D2F4-AA56-9B49B2FBF71B}"/>
                  </a:ext>
                </a:extLst>
              </p:cNvPr>
              <p:cNvSpPr/>
              <p:nvPr/>
            </p:nvSpPr>
            <p:spPr>
              <a:xfrm>
                <a:off x="1273566" y="6442777"/>
                <a:ext cx="91626" cy="552703"/>
              </a:xfrm>
              <a:custGeom>
                <a:avLst/>
                <a:gdLst>
                  <a:gd name="connsiteX0" fmla="*/ 105038 w 105038"/>
                  <a:gd name="connsiteY0" fmla="*/ 0 h 633604"/>
                  <a:gd name="connsiteX1" fmla="*/ 0 w 105038"/>
                  <a:gd name="connsiteY1" fmla="*/ 0 h 633604"/>
                  <a:gd name="connsiteX2" fmla="*/ 0 w 105038"/>
                  <a:gd name="connsiteY2" fmla="*/ 633604 h 633604"/>
                  <a:gd name="connsiteX3" fmla="*/ 9129 w 105038"/>
                  <a:gd name="connsiteY3" fmla="*/ 624504 h 633604"/>
                </a:gdLst>
                <a:ahLst/>
                <a:cxnLst>
                  <a:cxn ang="0">
                    <a:pos x="connsiteX0" y="connsiteY0"/>
                  </a:cxn>
                  <a:cxn ang="0">
                    <a:pos x="connsiteX1" y="connsiteY1"/>
                  </a:cxn>
                  <a:cxn ang="0">
                    <a:pos x="connsiteX2" y="connsiteY2"/>
                  </a:cxn>
                  <a:cxn ang="0">
                    <a:pos x="connsiteX3" y="connsiteY3"/>
                  </a:cxn>
                </a:cxnLst>
                <a:rect l="l" t="t" r="r" b="b"/>
                <a:pathLst>
                  <a:path w="105038" h="633604">
                    <a:moveTo>
                      <a:pt x="105038" y="0"/>
                    </a:moveTo>
                    <a:lnTo>
                      <a:pt x="0" y="0"/>
                    </a:lnTo>
                    <a:lnTo>
                      <a:pt x="0" y="633604"/>
                    </a:lnTo>
                    <a:cubicBezTo>
                      <a:pt x="4551" y="633604"/>
                      <a:pt x="4551" y="629073"/>
                      <a:pt x="9129" y="624504"/>
                    </a:cubicBezTo>
                    <a:close/>
                  </a:path>
                </a:pathLst>
              </a:custGeom>
              <a:solidFill>
                <a:schemeClr val="accent1">
                  <a:lumMod val="60000"/>
                  <a:lumOff val="40000"/>
                </a:schemeClr>
              </a:solidFill>
              <a:ln w="9231" cap="flat">
                <a:noFill/>
                <a:prstDash val="solid"/>
                <a:miter/>
              </a:ln>
            </p:spPr>
            <p:txBody>
              <a:bodyPr rtlCol="0" anchor="ctr"/>
              <a:lstStyle/>
              <a:p>
                <a:endParaRPr lang="en-US">
                  <a:latin typeface="Roboto Condensed Medium" panose="02000000000000000000" pitchFamily="2" charset="0"/>
                </a:endParaRPr>
              </a:p>
            </p:txBody>
          </p:sp>
          <p:sp>
            <p:nvSpPr>
              <p:cNvPr id="99" name="Freeform 98">
                <a:extLst>
                  <a:ext uri="{FF2B5EF4-FFF2-40B4-BE49-F238E27FC236}">
                    <a16:creationId xmlns:a16="http://schemas.microsoft.com/office/drawing/2014/main" id="{37699446-F47D-C031-430E-4DFE3569F947}"/>
                  </a:ext>
                </a:extLst>
              </p:cNvPr>
              <p:cNvSpPr/>
              <p:nvPr/>
            </p:nvSpPr>
            <p:spPr>
              <a:xfrm>
                <a:off x="1181915" y="6442777"/>
                <a:ext cx="91651" cy="556687"/>
              </a:xfrm>
              <a:custGeom>
                <a:avLst/>
                <a:gdLst>
                  <a:gd name="connsiteX0" fmla="*/ 0 w 105066"/>
                  <a:gd name="connsiteY0" fmla="*/ 0 h 638172"/>
                  <a:gd name="connsiteX1" fmla="*/ 95909 w 105066"/>
                  <a:gd name="connsiteY1" fmla="*/ 629073 h 638172"/>
                  <a:gd name="connsiteX2" fmla="*/ 105066 w 105066"/>
                  <a:gd name="connsiteY2" fmla="*/ 638173 h 638172"/>
                  <a:gd name="connsiteX3" fmla="*/ 105066 w 105066"/>
                  <a:gd name="connsiteY3" fmla="*/ 0 h 638172"/>
                </a:gdLst>
                <a:ahLst/>
                <a:cxnLst>
                  <a:cxn ang="0">
                    <a:pos x="connsiteX0" y="connsiteY0"/>
                  </a:cxn>
                  <a:cxn ang="0">
                    <a:pos x="connsiteX1" y="connsiteY1"/>
                  </a:cxn>
                  <a:cxn ang="0">
                    <a:pos x="connsiteX2" y="connsiteY2"/>
                  </a:cxn>
                  <a:cxn ang="0">
                    <a:pos x="connsiteX3" y="connsiteY3"/>
                  </a:cxn>
                </a:cxnLst>
                <a:rect l="l" t="t" r="r" b="b"/>
                <a:pathLst>
                  <a:path w="105066" h="638172">
                    <a:moveTo>
                      <a:pt x="0" y="0"/>
                    </a:moveTo>
                    <a:lnTo>
                      <a:pt x="95909" y="629073"/>
                    </a:lnTo>
                    <a:cubicBezTo>
                      <a:pt x="95909" y="633604"/>
                      <a:pt x="100488" y="638173"/>
                      <a:pt x="105066" y="638173"/>
                    </a:cubicBezTo>
                    <a:lnTo>
                      <a:pt x="105066" y="0"/>
                    </a:lnTo>
                    <a:close/>
                  </a:path>
                </a:pathLst>
              </a:custGeom>
              <a:solidFill>
                <a:schemeClr val="accent1"/>
              </a:solidFill>
              <a:ln w="9231" cap="flat">
                <a:noFill/>
                <a:prstDash val="solid"/>
                <a:miter/>
              </a:ln>
            </p:spPr>
            <p:txBody>
              <a:bodyPr rtlCol="0" anchor="ctr"/>
              <a:lstStyle/>
              <a:p>
                <a:endParaRPr lang="en-US">
                  <a:latin typeface="Roboto Condensed Medium" panose="02000000000000000000" pitchFamily="2" charset="0"/>
                </a:endParaRPr>
              </a:p>
            </p:txBody>
          </p:sp>
        </p:grpSp>
        <p:grpSp>
          <p:nvGrpSpPr>
            <p:cNvPr id="80" name="Group 79">
              <a:extLst>
                <a:ext uri="{FF2B5EF4-FFF2-40B4-BE49-F238E27FC236}">
                  <a16:creationId xmlns:a16="http://schemas.microsoft.com/office/drawing/2014/main" id="{8F19D856-EE8A-DF71-1BF6-32C567EA13DD}"/>
                </a:ext>
              </a:extLst>
            </p:cNvPr>
            <p:cNvGrpSpPr/>
            <p:nvPr/>
          </p:nvGrpSpPr>
          <p:grpSpPr>
            <a:xfrm>
              <a:off x="1124738" y="6360623"/>
              <a:ext cx="231155" cy="230621"/>
              <a:chOff x="1157976" y="6327471"/>
              <a:chExt cx="231155" cy="230621"/>
            </a:xfrm>
          </p:grpSpPr>
          <p:sp>
            <p:nvSpPr>
              <p:cNvPr id="90" name="Freeform 89">
                <a:extLst>
                  <a:ext uri="{FF2B5EF4-FFF2-40B4-BE49-F238E27FC236}">
                    <a16:creationId xmlns:a16="http://schemas.microsoft.com/office/drawing/2014/main" id="{48DFE567-4FD4-E36C-A785-0D92C8647DD0}"/>
                  </a:ext>
                </a:extLst>
              </p:cNvPr>
              <p:cNvSpPr/>
              <p:nvPr/>
            </p:nvSpPr>
            <p:spPr>
              <a:xfrm>
                <a:off x="1157976" y="6327471"/>
                <a:ext cx="231155" cy="230621"/>
              </a:xfrm>
              <a:custGeom>
                <a:avLst/>
                <a:gdLst>
                  <a:gd name="connsiteX0" fmla="*/ 264991 w 264990"/>
                  <a:gd name="connsiteY0" fmla="*/ 132185 h 264378"/>
                  <a:gd name="connsiteX1" fmla="*/ 262434 w 264990"/>
                  <a:gd name="connsiteY1" fmla="*/ 157984 h 264378"/>
                  <a:gd name="connsiteX2" fmla="*/ 254892 w 264990"/>
                  <a:gd name="connsiteY2" fmla="*/ 182771 h 264378"/>
                  <a:gd name="connsiteX3" fmla="*/ 242634 w 264990"/>
                  <a:gd name="connsiteY3" fmla="*/ 205623 h 264378"/>
                  <a:gd name="connsiteX4" fmla="*/ 226157 w 264990"/>
                  <a:gd name="connsiteY4" fmla="*/ 225666 h 264378"/>
                  <a:gd name="connsiteX5" fmla="*/ 206107 w 264990"/>
                  <a:gd name="connsiteY5" fmla="*/ 242107 h 264378"/>
                  <a:gd name="connsiteX6" fmla="*/ 183214 w 264990"/>
                  <a:gd name="connsiteY6" fmla="*/ 254302 h 264378"/>
                  <a:gd name="connsiteX7" fmla="*/ 158328 w 264990"/>
                  <a:gd name="connsiteY7" fmla="*/ 261827 h 264378"/>
                  <a:gd name="connsiteX8" fmla="*/ 132509 w 264990"/>
                  <a:gd name="connsiteY8" fmla="*/ 264379 h 264378"/>
                  <a:gd name="connsiteX9" fmla="*/ 106663 w 264990"/>
                  <a:gd name="connsiteY9" fmla="*/ 261827 h 264378"/>
                  <a:gd name="connsiteX10" fmla="*/ 81776 w 264990"/>
                  <a:gd name="connsiteY10" fmla="*/ 254302 h 264378"/>
                  <a:gd name="connsiteX11" fmla="*/ 58884 w 264990"/>
                  <a:gd name="connsiteY11" fmla="*/ 242107 h 264378"/>
                  <a:gd name="connsiteX12" fmla="*/ 38834 w 264990"/>
                  <a:gd name="connsiteY12" fmla="*/ 225666 h 264378"/>
                  <a:gd name="connsiteX13" fmla="*/ 22357 w 264990"/>
                  <a:gd name="connsiteY13" fmla="*/ 205623 h 264378"/>
                  <a:gd name="connsiteX14" fmla="*/ 10099 w 264990"/>
                  <a:gd name="connsiteY14" fmla="*/ 182771 h 264378"/>
                  <a:gd name="connsiteX15" fmla="*/ 2557 w 264990"/>
                  <a:gd name="connsiteY15" fmla="*/ 157984 h 264378"/>
                  <a:gd name="connsiteX16" fmla="*/ 0 w 264990"/>
                  <a:gd name="connsiteY16" fmla="*/ 132185 h 264378"/>
                  <a:gd name="connsiteX17" fmla="*/ 2557 w 264990"/>
                  <a:gd name="connsiteY17" fmla="*/ 106395 h 264378"/>
                  <a:gd name="connsiteX18" fmla="*/ 10099 w 264990"/>
                  <a:gd name="connsiteY18" fmla="*/ 81599 h 264378"/>
                  <a:gd name="connsiteX19" fmla="*/ 22357 w 264990"/>
                  <a:gd name="connsiteY19" fmla="*/ 58756 h 264378"/>
                  <a:gd name="connsiteX20" fmla="*/ 38834 w 264990"/>
                  <a:gd name="connsiteY20" fmla="*/ 38713 h 264378"/>
                  <a:gd name="connsiteX21" fmla="*/ 58884 w 264990"/>
                  <a:gd name="connsiteY21" fmla="*/ 22272 h 264378"/>
                  <a:gd name="connsiteX22" fmla="*/ 81776 w 264990"/>
                  <a:gd name="connsiteY22" fmla="*/ 10040 h 264378"/>
                  <a:gd name="connsiteX23" fmla="*/ 106663 w 264990"/>
                  <a:gd name="connsiteY23" fmla="*/ 2515 h 264378"/>
                  <a:gd name="connsiteX24" fmla="*/ 132509 w 264990"/>
                  <a:gd name="connsiteY24" fmla="*/ 0 h 264378"/>
                  <a:gd name="connsiteX25" fmla="*/ 158328 w 264990"/>
                  <a:gd name="connsiteY25" fmla="*/ 2515 h 264378"/>
                  <a:gd name="connsiteX26" fmla="*/ 183214 w 264990"/>
                  <a:gd name="connsiteY26" fmla="*/ 10040 h 264378"/>
                  <a:gd name="connsiteX27" fmla="*/ 206107 w 264990"/>
                  <a:gd name="connsiteY27" fmla="*/ 22272 h 264378"/>
                  <a:gd name="connsiteX28" fmla="*/ 226157 w 264990"/>
                  <a:gd name="connsiteY28" fmla="*/ 38713 h 264378"/>
                  <a:gd name="connsiteX29" fmla="*/ 242634 w 264990"/>
                  <a:gd name="connsiteY29" fmla="*/ 58756 h 264378"/>
                  <a:gd name="connsiteX30" fmla="*/ 254892 w 264990"/>
                  <a:gd name="connsiteY30" fmla="*/ 81599 h 264378"/>
                  <a:gd name="connsiteX31" fmla="*/ 262434 w 264990"/>
                  <a:gd name="connsiteY31" fmla="*/ 106395 h 264378"/>
                  <a:gd name="connsiteX32" fmla="*/ 264991 w 264990"/>
                  <a:gd name="connsiteY32" fmla="*/ 132185 h 26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4990" h="264378">
                    <a:moveTo>
                      <a:pt x="264991" y="132185"/>
                    </a:moveTo>
                    <a:cubicBezTo>
                      <a:pt x="264991" y="140861"/>
                      <a:pt x="264123" y="149455"/>
                      <a:pt x="262434" y="157984"/>
                    </a:cubicBezTo>
                    <a:cubicBezTo>
                      <a:pt x="260735" y="166477"/>
                      <a:pt x="258215" y="174748"/>
                      <a:pt x="254892" y="182771"/>
                    </a:cubicBezTo>
                    <a:cubicBezTo>
                      <a:pt x="251578" y="190803"/>
                      <a:pt x="247471" y="198392"/>
                      <a:pt x="242634" y="205623"/>
                    </a:cubicBezTo>
                    <a:cubicBezTo>
                      <a:pt x="237806" y="212853"/>
                      <a:pt x="232323" y="219513"/>
                      <a:pt x="226157" y="225666"/>
                    </a:cubicBezTo>
                    <a:cubicBezTo>
                      <a:pt x="220027" y="231782"/>
                      <a:pt x="213316" y="237280"/>
                      <a:pt x="206107" y="242107"/>
                    </a:cubicBezTo>
                    <a:cubicBezTo>
                      <a:pt x="198861" y="246924"/>
                      <a:pt x="191218" y="250995"/>
                      <a:pt x="183214" y="254302"/>
                    </a:cubicBezTo>
                    <a:cubicBezTo>
                      <a:pt x="175174" y="257646"/>
                      <a:pt x="166876" y="260133"/>
                      <a:pt x="158328" y="261827"/>
                    </a:cubicBezTo>
                    <a:cubicBezTo>
                      <a:pt x="149817" y="263513"/>
                      <a:pt x="141205" y="264379"/>
                      <a:pt x="132509" y="264379"/>
                    </a:cubicBezTo>
                    <a:cubicBezTo>
                      <a:pt x="123786" y="264379"/>
                      <a:pt x="115174" y="263513"/>
                      <a:pt x="106663" y="261827"/>
                    </a:cubicBezTo>
                    <a:cubicBezTo>
                      <a:pt x="98115" y="260133"/>
                      <a:pt x="89817" y="257646"/>
                      <a:pt x="81776" y="254302"/>
                    </a:cubicBezTo>
                    <a:cubicBezTo>
                      <a:pt x="73773" y="250995"/>
                      <a:pt x="66130" y="246924"/>
                      <a:pt x="58884" y="242107"/>
                    </a:cubicBezTo>
                    <a:cubicBezTo>
                      <a:pt x="51674" y="237280"/>
                      <a:pt x="44964" y="231782"/>
                      <a:pt x="38834" y="225666"/>
                    </a:cubicBezTo>
                    <a:cubicBezTo>
                      <a:pt x="32668" y="219513"/>
                      <a:pt x="27185" y="212853"/>
                      <a:pt x="22357" y="205623"/>
                    </a:cubicBezTo>
                    <a:cubicBezTo>
                      <a:pt x="17520" y="198392"/>
                      <a:pt x="13412" y="190803"/>
                      <a:pt x="10099" y="182771"/>
                    </a:cubicBezTo>
                    <a:cubicBezTo>
                      <a:pt x="6776" y="174748"/>
                      <a:pt x="4255" y="166477"/>
                      <a:pt x="2557" y="157984"/>
                    </a:cubicBezTo>
                    <a:cubicBezTo>
                      <a:pt x="868" y="149455"/>
                      <a:pt x="0" y="140861"/>
                      <a:pt x="0" y="132185"/>
                    </a:cubicBezTo>
                    <a:cubicBezTo>
                      <a:pt x="0" y="123517"/>
                      <a:pt x="868" y="114915"/>
                      <a:pt x="2557" y="106395"/>
                    </a:cubicBezTo>
                    <a:cubicBezTo>
                      <a:pt x="4255" y="97865"/>
                      <a:pt x="6776" y="89622"/>
                      <a:pt x="10099" y="81599"/>
                    </a:cubicBezTo>
                    <a:cubicBezTo>
                      <a:pt x="13412" y="73576"/>
                      <a:pt x="17520" y="65950"/>
                      <a:pt x="22357" y="58756"/>
                    </a:cubicBezTo>
                    <a:cubicBezTo>
                      <a:pt x="27185" y="51516"/>
                      <a:pt x="32668" y="44829"/>
                      <a:pt x="38834" y="38713"/>
                    </a:cubicBezTo>
                    <a:cubicBezTo>
                      <a:pt x="44964" y="32560"/>
                      <a:pt x="51674" y="27089"/>
                      <a:pt x="58884" y="22272"/>
                    </a:cubicBezTo>
                    <a:cubicBezTo>
                      <a:pt x="66130" y="17445"/>
                      <a:pt x="73773" y="13383"/>
                      <a:pt x="81776" y="10040"/>
                    </a:cubicBezTo>
                    <a:cubicBezTo>
                      <a:pt x="89817" y="6724"/>
                      <a:pt x="98115" y="4209"/>
                      <a:pt x="106663" y="2515"/>
                    </a:cubicBezTo>
                    <a:cubicBezTo>
                      <a:pt x="115174" y="829"/>
                      <a:pt x="123786" y="0"/>
                      <a:pt x="132509" y="0"/>
                    </a:cubicBezTo>
                    <a:cubicBezTo>
                      <a:pt x="141205" y="0"/>
                      <a:pt x="149817" y="829"/>
                      <a:pt x="158328" y="2515"/>
                    </a:cubicBezTo>
                    <a:cubicBezTo>
                      <a:pt x="166876" y="4209"/>
                      <a:pt x="175174" y="6724"/>
                      <a:pt x="183214" y="10040"/>
                    </a:cubicBezTo>
                    <a:cubicBezTo>
                      <a:pt x="191218" y="13383"/>
                      <a:pt x="198861" y="17445"/>
                      <a:pt x="206107" y="22272"/>
                    </a:cubicBezTo>
                    <a:cubicBezTo>
                      <a:pt x="213316" y="27089"/>
                      <a:pt x="220027" y="32560"/>
                      <a:pt x="226157" y="38713"/>
                    </a:cubicBezTo>
                    <a:cubicBezTo>
                      <a:pt x="232323" y="44829"/>
                      <a:pt x="237806" y="51516"/>
                      <a:pt x="242634" y="58756"/>
                    </a:cubicBezTo>
                    <a:cubicBezTo>
                      <a:pt x="247471" y="65950"/>
                      <a:pt x="251578" y="73576"/>
                      <a:pt x="254892" y="81599"/>
                    </a:cubicBezTo>
                    <a:cubicBezTo>
                      <a:pt x="258215" y="89622"/>
                      <a:pt x="260735" y="97865"/>
                      <a:pt x="262434" y="106395"/>
                    </a:cubicBezTo>
                    <a:cubicBezTo>
                      <a:pt x="264123" y="114915"/>
                      <a:pt x="264991" y="123517"/>
                      <a:pt x="264991" y="132185"/>
                    </a:cubicBezTo>
                    <a:close/>
                  </a:path>
                </a:pathLst>
              </a:custGeom>
              <a:solidFill>
                <a:schemeClr val="tx1">
                  <a:lumMod val="50000"/>
                  <a:lumOff val="50000"/>
                </a:schemeClr>
              </a:solidFill>
              <a:ln w="9231" cap="flat">
                <a:noFill/>
                <a:prstDash val="solid"/>
                <a:miter/>
              </a:ln>
            </p:spPr>
            <p:txBody>
              <a:bodyPr rtlCol="0" anchor="ctr"/>
              <a:lstStyle/>
              <a:p>
                <a:endParaRPr lang="en-US">
                  <a:latin typeface="Roboto Condensed Medium" panose="02000000000000000000" pitchFamily="2" charset="0"/>
                </a:endParaRPr>
              </a:p>
            </p:txBody>
          </p:sp>
          <p:sp>
            <p:nvSpPr>
              <p:cNvPr id="91" name="Freeform 90">
                <a:extLst>
                  <a:ext uri="{FF2B5EF4-FFF2-40B4-BE49-F238E27FC236}">
                    <a16:creationId xmlns:a16="http://schemas.microsoft.com/office/drawing/2014/main" id="{D4D841F2-BEAE-1170-8FDB-DF2CC8C09510}"/>
                  </a:ext>
                </a:extLst>
              </p:cNvPr>
              <p:cNvSpPr/>
              <p:nvPr/>
            </p:nvSpPr>
            <p:spPr>
              <a:xfrm>
                <a:off x="1209784" y="6379158"/>
                <a:ext cx="127540" cy="127238"/>
              </a:xfrm>
              <a:custGeom>
                <a:avLst/>
                <a:gdLst>
                  <a:gd name="connsiteX0" fmla="*/ 146208 w 146208"/>
                  <a:gd name="connsiteY0" fmla="*/ 72932 h 145862"/>
                  <a:gd name="connsiteX1" fmla="*/ 144805 w 146208"/>
                  <a:gd name="connsiteY1" fmla="*/ 87144 h 145862"/>
                  <a:gd name="connsiteX2" fmla="*/ 140623 w 146208"/>
                  <a:gd name="connsiteY2" fmla="*/ 100859 h 145862"/>
                  <a:gd name="connsiteX3" fmla="*/ 133876 w 146208"/>
                  <a:gd name="connsiteY3" fmla="*/ 113450 h 145862"/>
                  <a:gd name="connsiteX4" fmla="*/ 124792 w 146208"/>
                  <a:gd name="connsiteY4" fmla="*/ 124494 h 145862"/>
                  <a:gd name="connsiteX5" fmla="*/ 113724 w 146208"/>
                  <a:gd name="connsiteY5" fmla="*/ 133557 h 145862"/>
                  <a:gd name="connsiteX6" fmla="*/ 101069 w 146208"/>
                  <a:gd name="connsiteY6" fmla="*/ 140327 h 145862"/>
                  <a:gd name="connsiteX7" fmla="*/ 87361 w 146208"/>
                  <a:gd name="connsiteY7" fmla="*/ 144463 h 145862"/>
                  <a:gd name="connsiteX8" fmla="*/ 73118 w 146208"/>
                  <a:gd name="connsiteY8" fmla="*/ 145863 h 145862"/>
                  <a:gd name="connsiteX9" fmla="*/ 58847 w 146208"/>
                  <a:gd name="connsiteY9" fmla="*/ 144463 h 145862"/>
                  <a:gd name="connsiteX10" fmla="*/ 45139 w 146208"/>
                  <a:gd name="connsiteY10" fmla="*/ 140327 h 145862"/>
                  <a:gd name="connsiteX11" fmla="*/ 32484 w 146208"/>
                  <a:gd name="connsiteY11" fmla="*/ 133557 h 145862"/>
                  <a:gd name="connsiteX12" fmla="*/ 21416 w 146208"/>
                  <a:gd name="connsiteY12" fmla="*/ 124494 h 145862"/>
                  <a:gd name="connsiteX13" fmla="*/ 12332 w 146208"/>
                  <a:gd name="connsiteY13" fmla="*/ 113450 h 145862"/>
                  <a:gd name="connsiteX14" fmla="*/ 5585 w 146208"/>
                  <a:gd name="connsiteY14" fmla="*/ 100859 h 145862"/>
                  <a:gd name="connsiteX15" fmla="*/ 1403 w 146208"/>
                  <a:gd name="connsiteY15" fmla="*/ 87144 h 145862"/>
                  <a:gd name="connsiteX16" fmla="*/ 0 w 146208"/>
                  <a:gd name="connsiteY16" fmla="*/ 72932 h 145862"/>
                  <a:gd name="connsiteX17" fmla="*/ 1403 w 146208"/>
                  <a:gd name="connsiteY17" fmla="*/ 58682 h 145862"/>
                  <a:gd name="connsiteX18" fmla="*/ 5585 w 146208"/>
                  <a:gd name="connsiteY18" fmla="*/ 45013 h 145862"/>
                  <a:gd name="connsiteX19" fmla="*/ 12332 w 146208"/>
                  <a:gd name="connsiteY19" fmla="*/ 32422 h 145862"/>
                  <a:gd name="connsiteX20" fmla="*/ 21416 w 146208"/>
                  <a:gd name="connsiteY20" fmla="*/ 21342 h 145862"/>
                  <a:gd name="connsiteX21" fmla="*/ 32484 w 146208"/>
                  <a:gd name="connsiteY21" fmla="*/ 12269 h 145862"/>
                  <a:gd name="connsiteX22" fmla="*/ 45139 w 146208"/>
                  <a:gd name="connsiteY22" fmla="*/ 5545 h 145862"/>
                  <a:gd name="connsiteX23" fmla="*/ 58847 w 146208"/>
                  <a:gd name="connsiteY23" fmla="*/ 1409 h 145862"/>
                  <a:gd name="connsiteX24" fmla="*/ 73118 w 146208"/>
                  <a:gd name="connsiteY24" fmla="*/ 0 h 145862"/>
                  <a:gd name="connsiteX25" fmla="*/ 87361 w 146208"/>
                  <a:gd name="connsiteY25" fmla="*/ 1409 h 145862"/>
                  <a:gd name="connsiteX26" fmla="*/ 101069 w 146208"/>
                  <a:gd name="connsiteY26" fmla="*/ 5545 h 145862"/>
                  <a:gd name="connsiteX27" fmla="*/ 113724 w 146208"/>
                  <a:gd name="connsiteY27" fmla="*/ 12269 h 145862"/>
                  <a:gd name="connsiteX28" fmla="*/ 124792 w 146208"/>
                  <a:gd name="connsiteY28" fmla="*/ 21342 h 145862"/>
                  <a:gd name="connsiteX29" fmla="*/ 133876 w 146208"/>
                  <a:gd name="connsiteY29" fmla="*/ 32422 h 145862"/>
                  <a:gd name="connsiteX30" fmla="*/ 140623 w 146208"/>
                  <a:gd name="connsiteY30" fmla="*/ 45013 h 145862"/>
                  <a:gd name="connsiteX31" fmla="*/ 144805 w 146208"/>
                  <a:gd name="connsiteY31" fmla="*/ 58682 h 145862"/>
                  <a:gd name="connsiteX32" fmla="*/ 146208 w 146208"/>
                  <a:gd name="connsiteY32" fmla="*/ 72932 h 145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6208" h="145862">
                    <a:moveTo>
                      <a:pt x="146208" y="72932"/>
                    </a:moveTo>
                    <a:cubicBezTo>
                      <a:pt x="146208" y="77721"/>
                      <a:pt x="145746" y="82465"/>
                      <a:pt x="144805" y="87144"/>
                    </a:cubicBezTo>
                    <a:cubicBezTo>
                      <a:pt x="143872" y="91860"/>
                      <a:pt x="142460" y="96428"/>
                      <a:pt x="140623" y="100859"/>
                    </a:cubicBezTo>
                    <a:cubicBezTo>
                      <a:pt x="138786" y="105280"/>
                      <a:pt x="136552" y="109453"/>
                      <a:pt x="133876" y="113450"/>
                    </a:cubicBezTo>
                    <a:cubicBezTo>
                      <a:pt x="131208" y="117438"/>
                      <a:pt x="128180" y="121113"/>
                      <a:pt x="124792" y="124494"/>
                    </a:cubicBezTo>
                    <a:cubicBezTo>
                      <a:pt x="121405" y="127874"/>
                      <a:pt x="117694" y="130895"/>
                      <a:pt x="113724" y="133557"/>
                    </a:cubicBezTo>
                    <a:cubicBezTo>
                      <a:pt x="109718" y="136219"/>
                      <a:pt x="105500" y="138494"/>
                      <a:pt x="101069" y="140327"/>
                    </a:cubicBezTo>
                    <a:cubicBezTo>
                      <a:pt x="96629" y="142160"/>
                      <a:pt x="92087" y="143523"/>
                      <a:pt x="87361" y="144463"/>
                    </a:cubicBezTo>
                    <a:cubicBezTo>
                      <a:pt x="82644" y="145402"/>
                      <a:pt x="77918" y="145863"/>
                      <a:pt x="73118" y="145863"/>
                    </a:cubicBezTo>
                    <a:cubicBezTo>
                      <a:pt x="68290" y="145863"/>
                      <a:pt x="63564" y="145402"/>
                      <a:pt x="58847" y="144463"/>
                    </a:cubicBezTo>
                    <a:cubicBezTo>
                      <a:pt x="54121" y="143523"/>
                      <a:pt x="49579" y="142160"/>
                      <a:pt x="45139" y="140327"/>
                    </a:cubicBezTo>
                    <a:cubicBezTo>
                      <a:pt x="40708" y="138494"/>
                      <a:pt x="36490" y="136219"/>
                      <a:pt x="32484" y="133557"/>
                    </a:cubicBezTo>
                    <a:cubicBezTo>
                      <a:pt x="28514" y="130895"/>
                      <a:pt x="24803" y="127874"/>
                      <a:pt x="21416" y="124494"/>
                    </a:cubicBezTo>
                    <a:cubicBezTo>
                      <a:pt x="18028" y="121113"/>
                      <a:pt x="15000" y="117438"/>
                      <a:pt x="12332" y="113450"/>
                    </a:cubicBezTo>
                    <a:cubicBezTo>
                      <a:pt x="9656" y="109453"/>
                      <a:pt x="7422" y="105280"/>
                      <a:pt x="5585" y="100859"/>
                    </a:cubicBezTo>
                    <a:cubicBezTo>
                      <a:pt x="3748" y="96428"/>
                      <a:pt x="2336" y="91860"/>
                      <a:pt x="1403" y="87144"/>
                    </a:cubicBezTo>
                    <a:cubicBezTo>
                      <a:pt x="462" y="82465"/>
                      <a:pt x="0" y="77721"/>
                      <a:pt x="0" y="72932"/>
                    </a:cubicBezTo>
                    <a:cubicBezTo>
                      <a:pt x="0" y="68151"/>
                      <a:pt x="462" y="63398"/>
                      <a:pt x="1403" y="58682"/>
                    </a:cubicBezTo>
                    <a:cubicBezTo>
                      <a:pt x="2336" y="54012"/>
                      <a:pt x="3748" y="49444"/>
                      <a:pt x="5585" y="45013"/>
                    </a:cubicBezTo>
                    <a:cubicBezTo>
                      <a:pt x="7422" y="40592"/>
                      <a:pt x="9656" y="36383"/>
                      <a:pt x="12332" y="32422"/>
                    </a:cubicBezTo>
                    <a:cubicBezTo>
                      <a:pt x="15000" y="28425"/>
                      <a:pt x="18028" y="24759"/>
                      <a:pt x="21416" y="21342"/>
                    </a:cubicBezTo>
                    <a:cubicBezTo>
                      <a:pt x="24803" y="17961"/>
                      <a:pt x="28514" y="14931"/>
                      <a:pt x="32484" y="12269"/>
                    </a:cubicBezTo>
                    <a:cubicBezTo>
                      <a:pt x="36490" y="9607"/>
                      <a:pt x="40708" y="7378"/>
                      <a:pt x="45139" y="5545"/>
                    </a:cubicBezTo>
                    <a:cubicBezTo>
                      <a:pt x="49579" y="3712"/>
                      <a:pt x="54121" y="2340"/>
                      <a:pt x="58847" y="1409"/>
                    </a:cubicBezTo>
                    <a:cubicBezTo>
                      <a:pt x="63564" y="470"/>
                      <a:pt x="68290" y="0"/>
                      <a:pt x="73118" y="0"/>
                    </a:cubicBezTo>
                    <a:cubicBezTo>
                      <a:pt x="77918" y="0"/>
                      <a:pt x="82644" y="470"/>
                      <a:pt x="87361" y="1409"/>
                    </a:cubicBezTo>
                    <a:cubicBezTo>
                      <a:pt x="92087" y="2340"/>
                      <a:pt x="96629" y="3712"/>
                      <a:pt x="101069" y="5545"/>
                    </a:cubicBezTo>
                    <a:cubicBezTo>
                      <a:pt x="105500" y="7378"/>
                      <a:pt x="109718" y="9607"/>
                      <a:pt x="113724" y="12269"/>
                    </a:cubicBezTo>
                    <a:cubicBezTo>
                      <a:pt x="117694" y="14931"/>
                      <a:pt x="121405" y="17961"/>
                      <a:pt x="124792" y="21342"/>
                    </a:cubicBezTo>
                    <a:cubicBezTo>
                      <a:pt x="128180" y="24759"/>
                      <a:pt x="131208" y="28425"/>
                      <a:pt x="133876" y="32422"/>
                    </a:cubicBezTo>
                    <a:cubicBezTo>
                      <a:pt x="136552" y="36383"/>
                      <a:pt x="138786" y="40592"/>
                      <a:pt x="140623" y="45013"/>
                    </a:cubicBezTo>
                    <a:cubicBezTo>
                      <a:pt x="142460" y="49444"/>
                      <a:pt x="143872" y="54012"/>
                      <a:pt x="144805" y="58682"/>
                    </a:cubicBezTo>
                    <a:cubicBezTo>
                      <a:pt x="145746" y="63398"/>
                      <a:pt x="146208" y="68151"/>
                      <a:pt x="146208" y="72932"/>
                    </a:cubicBezTo>
                    <a:close/>
                  </a:path>
                </a:pathLst>
              </a:custGeom>
              <a:solidFill>
                <a:schemeClr val="tx1">
                  <a:lumMod val="10000"/>
                  <a:lumOff val="90000"/>
                </a:schemeClr>
              </a:solidFill>
              <a:ln w="9231" cap="flat">
                <a:noFill/>
                <a:prstDash val="solid"/>
                <a:miter/>
              </a:ln>
            </p:spPr>
            <p:txBody>
              <a:bodyPr rtlCol="0" anchor="ctr"/>
              <a:lstStyle/>
              <a:p>
                <a:endParaRPr lang="en-US">
                  <a:latin typeface="Roboto Condensed Medium" panose="02000000000000000000" pitchFamily="2" charset="0"/>
                </a:endParaRPr>
              </a:p>
            </p:txBody>
          </p:sp>
        </p:grpSp>
        <p:grpSp>
          <p:nvGrpSpPr>
            <p:cNvPr id="81" name="Group 80">
              <a:extLst>
                <a:ext uri="{FF2B5EF4-FFF2-40B4-BE49-F238E27FC236}">
                  <a16:creationId xmlns:a16="http://schemas.microsoft.com/office/drawing/2014/main" id="{1E53AFFE-77D7-706E-7E42-0DD712C72FF3}"/>
                </a:ext>
              </a:extLst>
            </p:cNvPr>
            <p:cNvGrpSpPr/>
            <p:nvPr/>
          </p:nvGrpSpPr>
          <p:grpSpPr>
            <a:xfrm>
              <a:off x="511068" y="5748253"/>
              <a:ext cx="1458495" cy="1455361"/>
              <a:chOff x="544306" y="5715100"/>
              <a:chExt cx="1458495" cy="1455361"/>
            </a:xfrm>
          </p:grpSpPr>
          <p:sp>
            <p:nvSpPr>
              <p:cNvPr id="86" name="Freeform 85">
                <a:extLst>
                  <a:ext uri="{FF2B5EF4-FFF2-40B4-BE49-F238E27FC236}">
                    <a16:creationId xmlns:a16="http://schemas.microsoft.com/office/drawing/2014/main" id="{DEB7BFC7-B46C-5BEF-B24D-226C47D14FE6}"/>
                  </a:ext>
                </a:extLst>
              </p:cNvPr>
              <p:cNvSpPr/>
              <p:nvPr/>
            </p:nvSpPr>
            <p:spPr>
              <a:xfrm>
                <a:off x="1377182" y="6546168"/>
                <a:ext cx="625619" cy="624293"/>
              </a:xfrm>
              <a:custGeom>
                <a:avLst/>
                <a:gdLst>
                  <a:gd name="connsiteX0" fmla="*/ 4542 w 717193"/>
                  <a:gd name="connsiteY0" fmla="*/ 715673 h 715673"/>
                  <a:gd name="connsiteX1" fmla="*/ 0 w 717193"/>
                  <a:gd name="connsiteY1" fmla="*/ 670089 h 715673"/>
                  <a:gd name="connsiteX2" fmla="*/ 671510 w 717193"/>
                  <a:gd name="connsiteY2" fmla="*/ 0 h 715673"/>
                  <a:gd name="connsiteX3" fmla="*/ 717194 w 717193"/>
                  <a:gd name="connsiteY3" fmla="*/ 4569 h 715673"/>
                  <a:gd name="connsiteX4" fmla="*/ 4542 w 717193"/>
                  <a:gd name="connsiteY4" fmla="*/ 715673 h 71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193" h="715673">
                    <a:moveTo>
                      <a:pt x="4542" y="715673"/>
                    </a:moveTo>
                    <a:lnTo>
                      <a:pt x="0" y="670089"/>
                    </a:lnTo>
                    <a:cubicBezTo>
                      <a:pt x="347164" y="619926"/>
                      <a:pt x="621275" y="341879"/>
                      <a:pt x="671510" y="0"/>
                    </a:cubicBezTo>
                    <a:lnTo>
                      <a:pt x="717194" y="4569"/>
                    </a:lnTo>
                    <a:cubicBezTo>
                      <a:pt x="662380" y="369216"/>
                      <a:pt x="370029" y="660942"/>
                      <a:pt x="4542" y="715673"/>
                    </a:cubicBezTo>
                    <a:close/>
                  </a:path>
                </a:pathLst>
              </a:custGeom>
              <a:solidFill>
                <a:schemeClr val="tx1">
                  <a:lumMod val="50000"/>
                  <a:lumOff val="50000"/>
                </a:schemeClr>
              </a:solidFill>
              <a:ln w="9231" cap="flat">
                <a:noFill/>
                <a:prstDash val="solid"/>
                <a:miter/>
              </a:ln>
            </p:spPr>
            <p:txBody>
              <a:bodyPr rtlCol="0" anchor="ctr"/>
              <a:lstStyle/>
              <a:p>
                <a:endParaRPr lang="en-US">
                  <a:latin typeface="Roboto Condensed Medium" panose="02000000000000000000" pitchFamily="2" charset="0"/>
                </a:endParaRPr>
              </a:p>
            </p:txBody>
          </p:sp>
          <p:sp>
            <p:nvSpPr>
              <p:cNvPr id="87" name="Freeform 86">
                <a:extLst>
                  <a:ext uri="{FF2B5EF4-FFF2-40B4-BE49-F238E27FC236}">
                    <a16:creationId xmlns:a16="http://schemas.microsoft.com/office/drawing/2014/main" id="{E294FF4E-C608-8088-9D1B-CA672CF2AE96}"/>
                  </a:ext>
                </a:extLst>
              </p:cNvPr>
              <p:cNvSpPr/>
              <p:nvPr/>
            </p:nvSpPr>
            <p:spPr>
              <a:xfrm>
                <a:off x="1377182" y="5715100"/>
                <a:ext cx="625619" cy="624294"/>
              </a:xfrm>
              <a:custGeom>
                <a:avLst/>
                <a:gdLst>
                  <a:gd name="connsiteX0" fmla="*/ 671510 w 717193"/>
                  <a:gd name="connsiteY0" fmla="*/ 715674 h 715674"/>
                  <a:gd name="connsiteX1" fmla="*/ 0 w 717193"/>
                  <a:gd name="connsiteY1" fmla="*/ 45586 h 715674"/>
                  <a:gd name="connsiteX2" fmla="*/ 4542 w 717193"/>
                  <a:gd name="connsiteY2" fmla="*/ 0 h 715674"/>
                  <a:gd name="connsiteX3" fmla="*/ 717194 w 717193"/>
                  <a:gd name="connsiteY3" fmla="*/ 711105 h 715674"/>
                </a:gdLst>
                <a:ahLst/>
                <a:cxnLst>
                  <a:cxn ang="0">
                    <a:pos x="connsiteX0" y="connsiteY0"/>
                  </a:cxn>
                  <a:cxn ang="0">
                    <a:pos x="connsiteX1" y="connsiteY1"/>
                  </a:cxn>
                  <a:cxn ang="0">
                    <a:pos x="connsiteX2" y="connsiteY2"/>
                  </a:cxn>
                  <a:cxn ang="0">
                    <a:pos x="connsiteX3" y="connsiteY3"/>
                  </a:cxn>
                </a:cxnLst>
                <a:rect l="l" t="t" r="r" b="b"/>
                <a:pathLst>
                  <a:path w="717193" h="715674">
                    <a:moveTo>
                      <a:pt x="671510" y="715674"/>
                    </a:moveTo>
                    <a:cubicBezTo>
                      <a:pt x="621275" y="369225"/>
                      <a:pt x="342623" y="95706"/>
                      <a:pt x="0" y="45586"/>
                    </a:cubicBezTo>
                    <a:lnTo>
                      <a:pt x="4542" y="0"/>
                    </a:lnTo>
                    <a:cubicBezTo>
                      <a:pt x="370029" y="54689"/>
                      <a:pt x="662380" y="346450"/>
                      <a:pt x="717194" y="711105"/>
                    </a:cubicBezTo>
                    <a:close/>
                  </a:path>
                </a:pathLst>
              </a:custGeom>
              <a:solidFill>
                <a:schemeClr val="tx1">
                  <a:lumMod val="50000"/>
                  <a:lumOff val="50000"/>
                </a:schemeClr>
              </a:solidFill>
              <a:ln w="9231" cap="flat">
                <a:noFill/>
                <a:prstDash val="solid"/>
                <a:miter/>
              </a:ln>
            </p:spPr>
            <p:txBody>
              <a:bodyPr rtlCol="0" anchor="ctr"/>
              <a:lstStyle/>
              <a:p>
                <a:endParaRPr lang="en-US">
                  <a:latin typeface="Roboto Condensed Medium" panose="02000000000000000000" pitchFamily="2" charset="0"/>
                </a:endParaRPr>
              </a:p>
            </p:txBody>
          </p:sp>
          <p:sp>
            <p:nvSpPr>
              <p:cNvPr id="88" name="Freeform 87">
                <a:extLst>
                  <a:ext uri="{FF2B5EF4-FFF2-40B4-BE49-F238E27FC236}">
                    <a16:creationId xmlns:a16="http://schemas.microsoft.com/office/drawing/2014/main" id="{7F6B44CA-4CB0-5F98-17D6-1093EFC3BA45}"/>
                  </a:ext>
                </a:extLst>
              </p:cNvPr>
              <p:cNvSpPr/>
              <p:nvPr/>
            </p:nvSpPr>
            <p:spPr>
              <a:xfrm>
                <a:off x="544306" y="5715100"/>
                <a:ext cx="625619" cy="624294"/>
              </a:xfrm>
              <a:custGeom>
                <a:avLst/>
                <a:gdLst>
                  <a:gd name="connsiteX0" fmla="*/ 45684 w 717193"/>
                  <a:gd name="connsiteY0" fmla="*/ 715674 h 715674"/>
                  <a:gd name="connsiteX1" fmla="*/ 0 w 717193"/>
                  <a:gd name="connsiteY1" fmla="*/ 711105 h 715674"/>
                  <a:gd name="connsiteX2" fmla="*/ 712652 w 717193"/>
                  <a:gd name="connsiteY2" fmla="*/ 0 h 715674"/>
                  <a:gd name="connsiteX3" fmla="*/ 717193 w 717193"/>
                  <a:gd name="connsiteY3" fmla="*/ 45586 h 715674"/>
                  <a:gd name="connsiteX4" fmla="*/ 45684 w 717193"/>
                  <a:gd name="connsiteY4" fmla="*/ 715674 h 715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193" h="715674">
                    <a:moveTo>
                      <a:pt x="45684" y="715674"/>
                    </a:moveTo>
                    <a:lnTo>
                      <a:pt x="0" y="711105"/>
                    </a:lnTo>
                    <a:cubicBezTo>
                      <a:pt x="54813" y="346450"/>
                      <a:pt x="347164" y="54689"/>
                      <a:pt x="712652" y="0"/>
                    </a:cubicBezTo>
                    <a:lnTo>
                      <a:pt x="717193" y="45586"/>
                    </a:lnTo>
                    <a:cubicBezTo>
                      <a:pt x="374571" y="95706"/>
                      <a:pt x="95918" y="373795"/>
                      <a:pt x="45684" y="715674"/>
                    </a:cubicBezTo>
                    <a:close/>
                  </a:path>
                </a:pathLst>
              </a:custGeom>
              <a:solidFill>
                <a:schemeClr val="tx1">
                  <a:lumMod val="50000"/>
                  <a:lumOff val="50000"/>
                </a:schemeClr>
              </a:solidFill>
              <a:ln w="9231" cap="flat">
                <a:noFill/>
                <a:prstDash val="solid"/>
                <a:miter/>
              </a:ln>
            </p:spPr>
            <p:txBody>
              <a:bodyPr rtlCol="0" anchor="ctr"/>
              <a:lstStyle/>
              <a:p>
                <a:endParaRPr lang="en-US">
                  <a:latin typeface="Roboto Condensed Medium" panose="02000000000000000000" pitchFamily="2" charset="0"/>
                </a:endParaRPr>
              </a:p>
            </p:txBody>
          </p:sp>
          <p:sp>
            <p:nvSpPr>
              <p:cNvPr id="89" name="Freeform 88">
                <a:extLst>
                  <a:ext uri="{FF2B5EF4-FFF2-40B4-BE49-F238E27FC236}">
                    <a16:creationId xmlns:a16="http://schemas.microsoft.com/office/drawing/2014/main" id="{D34B0DAC-D31C-56E4-DC5C-7AE2D8D462E8}"/>
                  </a:ext>
                </a:extLst>
              </p:cNvPr>
              <p:cNvSpPr/>
              <p:nvPr/>
            </p:nvSpPr>
            <p:spPr>
              <a:xfrm>
                <a:off x="544306" y="6546168"/>
                <a:ext cx="625619" cy="624293"/>
              </a:xfrm>
              <a:custGeom>
                <a:avLst/>
                <a:gdLst>
                  <a:gd name="connsiteX0" fmla="*/ 712652 w 717193"/>
                  <a:gd name="connsiteY0" fmla="*/ 715673 h 715673"/>
                  <a:gd name="connsiteX1" fmla="*/ 0 w 717193"/>
                  <a:gd name="connsiteY1" fmla="*/ 4569 h 715673"/>
                  <a:gd name="connsiteX2" fmla="*/ 45684 w 717193"/>
                  <a:gd name="connsiteY2" fmla="*/ 0 h 715673"/>
                  <a:gd name="connsiteX3" fmla="*/ 717193 w 717193"/>
                  <a:gd name="connsiteY3" fmla="*/ 670089 h 715673"/>
                </a:gdLst>
                <a:ahLst/>
                <a:cxnLst>
                  <a:cxn ang="0">
                    <a:pos x="connsiteX0" y="connsiteY0"/>
                  </a:cxn>
                  <a:cxn ang="0">
                    <a:pos x="connsiteX1" y="connsiteY1"/>
                  </a:cxn>
                  <a:cxn ang="0">
                    <a:pos x="connsiteX2" y="connsiteY2"/>
                  </a:cxn>
                  <a:cxn ang="0">
                    <a:pos x="connsiteX3" y="connsiteY3"/>
                  </a:cxn>
                </a:cxnLst>
                <a:rect l="l" t="t" r="r" b="b"/>
                <a:pathLst>
                  <a:path w="717193" h="715673">
                    <a:moveTo>
                      <a:pt x="712652" y="715673"/>
                    </a:moveTo>
                    <a:cubicBezTo>
                      <a:pt x="347164" y="660942"/>
                      <a:pt x="54813" y="369216"/>
                      <a:pt x="0" y="4569"/>
                    </a:cubicBezTo>
                    <a:lnTo>
                      <a:pt x="45684" y="0"/>
                    </a:lnTo>
                    <a:cubicBezTo>
                      <a:pt x="95918" y="346447"/>
                      <a:pt x="374571" y="619926"/>
                      <a:pt x="717193" y="670089"/>
                    </a:cubicBezTo>
                    <a:close/>
                  </a:path>
                </a:pathLst>
              </a:custGeom>
              <a:solidFill>
                <a:schemeClr val="tx1">
                  <a:lumMod val="50000"/>
                  <a:lumOff val="50000"/>
                </a:schemeClr>
              </a:solidFill>
              <a:ln w="9231" cap="flat">
                <a:noFill/>
                <a:prstDash val="solid"/>
                <a:miter/>
              </a:ln>
            </p:spPr>
            <p:txBody>
              <a:bodyPr rtlCol="0" anchor="ctr"/>
              <a:lstStyle/>
              <a:p>
                <a:endParaRPr lang="en-US">
                  <a:latin typeface="Roboto Condensed Medium" panose="02000000000000000000" pitchFamily="2" charset="0"/>
                </a:endParaRPr>
              </a:p>
            </p:txBody>
          </p:sp>
        </p:grpSp>
        <p:sp>
          <p:nvSpPr>
            <p:cNvPr id="82" name="TextBox 81">
              <a:extLst>
                <a:ext uri="{FF2B5EF4-FFF2-40B4-BE49-F238E27FC236}">
                  <a16:creationId xmlns:a16="http://schemas.microsoft.com/office/drawing/2014/main" id="{2B8EE8DD-D9D0-7000-7860-FB1F643EDBCA}"/>
                </a:ext>
              </a:extLst>
            </p:cNvPr>
            <p:cNvSpPr txBox="1"/>
            <p:nvPr/>
          </p:nvSpPr>
          <p:spPr>
            <a:xfrm>
              <a:off x="1165599" y="5622372"/>
              <a:ext cx="169642" cy="314912"/>
            </a:xfrm>
            <a:prstGeom prst="rect">
              <a:avLst/>
            </a:prstGeom>
            <a:noFill/>
          </p:spPr>
          <p:txBody>
            <a:bodyPr wrap="square" lIns="0" tIns="0" rIns="0" bIns="0" rtlCol="0">
              <a:spAutoFit/>
            </a:bodyPr>
            <a:lstStyle/>
            <a:p>
              <a:pPr algn="ctr"/>
              <a:r>
                <a:rPr lang="en-US" sz="1600">
                  <a:latin typeface="Londrina Solid" pitchFamily="2" charset="77"/>
                </a:rPr>
                <a:t>N</a:t>
              </a:r>
            </a:p>
          </p:txBody>
        </p:sp>
        <p:sp>
          <p:nvSpPr>
            <p:cNvPr id="83" name="TextBox 82">
              <a:extLst>
                <a:ext uri="{FF2B5EF4-FFF2-40B4-BE49-F238E27FC236}">
                  <a16:creationId xmlns:a16="http://schemas.microsoft.com/office/drawing/2014/main" id="{62CA6FD8-7AFE-962C-1188-71ABE3CAE80B}"/>
                </a:ext>
              </a:extLst>
            </p:cNvPr>
            <p:cNvSpPr txBox="1"/>
            <p:nvPr/>
          </p:nvSpPr>
          <p:spPr>
            <a:xfrm>
              <a:off x="1154713" y="7019277"/>
              <a:ext cx="169642" cy="314912"/>
            </a:xfrm>
            <a:prstGeom prst="rect">
              <a:avLst/>
            </a:prstGeom>
            <a:noFill/>
          </p:spPr>
          <p:txBody>
            <a:bodyPr wrap="square" lIns="0" tIns="0" rIns="0" bIns="0" rtlCol="0">
              <a:spAutoFit/>
            </a:bodyPr>
            <a:lstStyle/>
            <a:p>
              <a:pPr algn="ctr"/>
              <a:r>
                <a:rPr lang="en-US" sz="1600">
                  <a:latin typeface="Londrina Solid" pitchFamily="2" charset="77"/>
                </a:rPr>
                <a:t>S</a:t>
              </a:r>
            </a:p>
          </p:txBody>
        </p:sp>
        <p:sp>
          <p:nvSpPr>
            <p:cNvPr id="84" name="TextBox 83">
              <a:extLst>
                <a:ext uri="{FF2B5EF4-FFF2-40B4-BE49-F238E27FC236}">
                  <a16:creationId xmlns:a16="http://schemas.microsoft.com/office/drawing/2014/main" id="{2ADAE2D8-4B88-6262-AF33-03B6009AB5B4}"/>
                </a:ext>
              </a:extLst>
            </p:cNvPr>
            <p:cNvSpPr txBox="1"/>
            <p:nvPr/>
          </p:nvSpPr>
          <p:spPr>
            <a:xfrm>
              <a:off x="446830" y="6379756"/>
              <a:ext cx="169642" cy="186579"/>
            </a:xfrm>
            <a:custGeom>
              <a:avLst/>
              <a:gdLst/>
              <a:ahLst/>
              <a:cxnLst/>
              <a:rect l="l" t="t" r="r" b="b"/>
              <a:pathLst>
                <a:path w="96698" h="159791">
                  <a:moveTo>
                    <a:pt x="14859" y="0"/>
                  </a:moveTo>
                  <a:cubicBezTo>
                    <a:pt x="17907" y="0"/>
                    <a:pt x="20955" y="76"/>
                    <a:pt x="24003" y="228"/>
                  </a:cubicBezTo>
                  <a:cubicBezTo>
                    <a:pt x="27051" y="381"/>
                    <a:pt x="29947" y="533"/>
                    <a:pt x="32690" y="685"/>
                  </a:cubicBezTo>
                  <a:cubicBezTo>
                    <a:pt x="33300" y="7391"/>
                    <a:pt x="33605" y="14935"/>
                    <a:pt x="33605" y="23317"/>
                  </a:cubicBezTo>
                  <a:cubicBezTo>
                    <a:pt x="33605" y="31699"/>
                    <a:pt x="33605" y="40157"/>
                    <a:pt x="33605" y="48691"/>
                  </a:cubicBezTo>
                  <a:cubicBezTo>
                    <a:pt x="33605" y="57226"/>
                    <a:pt x="33833" y="65608"/>
                    <a:pt x="34290" y="73837"/>
                  </a:cubicBezTo>
                  <a:cubicBezTo>
                    <a:pt x="34748" y="82067"/>
                    <a:pt x="35814" y="89458"/>
                    <a:pt x="37491" y="96012"/>
                  </a:cubicBezTo>
                  <a:cubicBezTo>
                    <a:pt x="39472" y="89154"/>
                    <a:pt x="41263" y="82410"/>
                    <a:pt x="42863" y="75781"/>
                  </a:cubicBezTo>
                  <a:cubicBezTo>
                    <a:pt x="44463" y="69151"/>
                    <a:pt x="46101" y="62407"/>
                    <a:pt x="47778" y="55549"/>
                  </a:cubicBezTo>
                  <a:cubicBezTo>
                    <a:pt x="47930" y="55245"/>
                    <a:pt x="48006" y="55016"/>
                    <a:pt x="48006" y="54864"/>
                  </a:cubicBezTo>
                  <a:cubicBezTo>
                    <a:pt x="48006" y="54711"/>
                    <a:pt x="48083" y="54559"/>
                    <a:pt x="48235" y="54406"/>
                  </a:cubicBezTo>
                  <a:cubicBezTo>
                    <a:pt x="48845" y="54864"/>
                    <a:pt x="49721" y="57035"/>
                    <a:pt x="50864" y="60922"/>
                  </a:cubicBezTo>
                  <a:cubicBezTo>
                    <a:pt x="52007" y="64808"/>
                    <a:pt x="53150" y="69189"/>
                    <a:pt x="54293" y="74066"/>
                  </a:cubicBezTo>
                  <a:cubicBezTo>
                    <a:pt x="55436" y="78943"/>
                    <a:pt x="56579" y="83743"/>
                    <a:pt x="57722" y="88468"/>
                  </a:cubicBezTo>
                  <a:cubicBezTo>
                    <a:pt x="58865" y="93192"/>
                    <a:pt x="59894" y="96697"/>
                    <a:pt x="60808" y="98983"/>
                  </a:cubicBezTo>
                  <a:cubicBezTo>
                    <a:pt x="61418" y="92430"/>
                    <a:pt x="61875" y="84925"/>
                    <a:pt x="62180" y="76466"/>
                  </a:cubicBezTo>
                  <a:cubicBezTo>
                    <a:pt x="62484" y="68008"/>
                    <a:pt x="62751" y="59359"/>
                    <a:pt x="62980" y="50520"/>
                  </a:cubicBezTo>
                  <a:cubicBezTo>
                    <a:pt x="63208" y="41681"/>
                    <a:pt x="63437" y="33032"/>
                    <a:pt x="63665" y="24574"/>
                  </a:cubicBezTo>
                  <a:cubicBezTo>
                    <a:pt x="63894" y="16116"/>
                    <a:pt x="64313" y="8534"/>
                    <a:pt x="64923" y="1828"/>
                  </a:cubicBezTo>
                  <a:lnTo>
                    <a:pt x="64923" y="1600"/>
                  </a:lnTo>
                  <a:cubicBezTo>
                    <a:pt x="67514" y="990"/>
                    <a:pt x="70181" y="609"/>
                    <a:pt x="72924" y="457"/>
                  </a:cubicBezTo>
                  <a:cubicBezTo>
                    <a:pt x="75667" y="304"/>
                    <a:pt x="78410" y="228"/>
                    <a:pt x="81153" y="228"/>
                  </a:cubicBezTo>
                  <a:cubicBezTo>
                    <a:pt x="86335" y="228"/>
                    <a:pt x="91440" y="457"/>
                    <a:pt x="96470" y="914"/>
                  </a:cubicBezTo>
                  <a:lnTo>
                    <a:pt x="96698" y="1143"/>
                  </a:lnTo>
                  <a:cubicBezTo>
                    <a:pt x="94412" y="27508"/>
                    <a:pt x="91859" y="53797"/>
                    <a:pt x="89040" y="80010"/>
                  </a:cubicBezTo>
                  <a:cubicBezTo>
                    <a:pt x="86221" y="106222"/>
                    <a:pt x="83744" y="132588"/>
                    <a:pt x="81611" y="159105"/>
                  </a:cubicBezTo>
                  <a:cubicBezTo>
                    <a:pt x="80544" y="159410"/>
                    <a:pt x="79363" y="159562"/>
                    <a:pt x="78067" y="159562"/>
                  </a:cubicBezTo>
                  <a:cubicBezTo>
                    <a:pt x="76772" y="159562"/>
                    <a:pt x="75362" y="159562"/>
                    <a:pt x="73838" y="159562"/>
                  </a:cubicBezTo>
                  <a:lnTo>
                    <a:pt x="65609" y="159562"/>
                  </a:lnTo>
                  <a:lnTo>
                    <a:pt x="62865" y="159562"/>
                  </a:lnTo>
                  <a:cubicBezTo>
                    <a:pt x="61494" y="157734"/>
                    <a:pt x="60313" y="155105"/>
                    <a:pt x="59322" y="151676"/>
                  </a:cubicBezTo>
                  <a:cubicBezTo>
                    <a:pt x="58331" y="148247"/>
                    <a:pt x="57303" y="144589"/>
                    <a:pt x="56236" y="140703"/>
                  </a:cubicBezTo>
                  <a:cubicBezTo>
                    <a:pt x="55169" y="136817"/>
                    <a:pt x="54102" y="133045"/>
                    <a:pt x="53036" y="129387"/>
                  </a:cubicBezTo>
                  <a:cubicBezTo>
                    <a:pt x="51969" y="125730"/>
                    <a:pt x="50750" y="122834"/>
                    <a:pt x="49378" y="120700"/>
                  </a:cubicBezTo>
                  <a:lnTo>
                    <a:pt x="49149" y="120700"/>
                  </a:lnTo>
                  <a:cubicBezTo>
                    <a:pt x="47778" y="122072"/>
                    <a:pt x="46597" y="124472"/>
                    <a:pt x="45606" y="127901"/>
                  </a:cubicBezTo>
                  <a:cubicBezTo>
                    <a:pt x="44615" y="131330"/>
                    <a:pt x="43663" y="134988"/>
                    <a:pt x="42749" y="138874"/>
                  </a:cubicBezTo>
                  <a:cubicBezTo>
                    <a:pt x="41834" y="142760"/>
                    <a:pt x="40920" y="146532"/>
                    <a:pt x="40005" y="150190"/>
                  </a:cubicBezTo>
                  <a:cubicBezTo>
                    <a:pt x="39091" y="153847"/>
                    <a:pt x="38024" y="156667"/>
                    <a:pt x="36805" y="158648"/>
                  </a:cubicBezTo>
                  <a:cubicBezTo>
                    <a:pt x="34824" y="158953"/>
                    <a:pt x="32995" y="159220"/>
                    <a:pt x="31319" y="159448"/>
                  </a:cubicBezTo>
                  <a:cubicBezTo>
                    <a:pt x="29642" y="159677"/>
                    <a:pt x="27737" y="159791"/>
                    <a:pt x="25604" y="159791"/>
                  </a:cubicBezTo>
                  <a:cubicBezTo>
                    <a:pt x="23165" y="159791"/>
                    <a:pt x="20270" y="159562"/>
                    <a:pt x="16917" y="159105"/>
                  </a:cubicBezTo>
                  <a:lnTo>
                    <a:pt x="16688" y="159105"/>
                  </a:lnTo>
                  <a:cubicBezTo>
                    <a:pt x="13031" y="133045"/>
                    <a:pt x="9449" y="106832"/>
                    <a:pt x="5944" y="80467"/>
                  </a:cubicBezTo>
                  <a:cubicBezTo>
                    <a:pt x="2439" y="54102"/>
                    <a:pt x="458" y="27736"/>
                    <a:pt x="0" y="1371"/>
                  </a:cubicBezTo>
                  <a:lnTo>
                    <a:pt x="0" y="1143"/>
                  </a:lnTo>
                  <a:cubicBezTo>
                    <a:pt x="2286" y="838"/>
                    <a:pt x="4687" y="571"/>
                    <a:pt x="7201" y="343"/>
                  </a:cubicBezTo>
                  <a:cubicBezTo>
                    <a:pt x="9716" y="114"/>
                    <a:pt x="12269" y="0"/>
                    <a:pt x="14859" y="0"/>
                  </a:cubicBez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a:latin typeface="Londrina Solid" pitchFamily="2" charset="77"/>
              </a:endParaRPr>
            </a:p>
          </p:txBody>
        </p:sp>
        <p:sp>
          <p:nvSpPr>
            <p:cNvPr id="85" name="TextBox 84">
              <a:extLst>
                <a:ext uri="{FF2B5EF4-FFF2-40B4-BE49-F238E27FC236}">
                  <a16:creationId xmlns:a16="http://schemas.microsoft.com/office/drawing/2014/main" id="{C82B840B-46EB-0C1C-7797-095A4F6E02F5}"/>
                </a:ext>
              </a:extLst>
            </p:cNvPr>
            <p:cNvSpPr txBox="1"/>
            <p:nvPr/>
          </p:nvSpPr>
          <p:spPr>
            <a:xfrm>
              <a:off x="1872486" y="6318084"/>
              <a:ext cx="169642" cy="314912"/>
            </a:xfrm>
            <a:prstGeom prst="rect">
              <a:avLst/>
            </a:prstGeom>
            <a:noFill/>
          </p:spPr>
          <p:txBody>
            <a:bodyPr wrap="square" lIns="0" tIns="0" rIns="0" bIns="0" rtlCol="0">
              <a:spAutoFit/>
            </a:bodyPr>
            <a:lstStyle/>
            <a:p>
              <a:pPr algn="ctr"/>
              <a:r>
                <a:rPr lang="en-US" sz="1600">
                  <a:latin typeface="Londrina Solid" pitchFamily="2" charset="77"/>
                </a:rPr>
                <a:t>E</a:t>
              </a:r>
            </a:p>
          </p:txBody>
        </p:sp>
      </p:grpSp>
      <p:sp>
        <p:nvSpPr>
          <p:cNvPr id="100" name="TextBox 99">
            <a:extLst>
              <a:ext uri="{FF2B5EF4-FFF2-40B4-BE49-F238E27FC236}">
                <a16:creationId xmlns:a16="http://schemas.microsoft.com/office/drawing/2014/main" id="{CE08F09F-CB08-5635-F4BF-40A3CE836935}"/>
              </a:ext>
            </a:extLst>
          </p:cNvPr>
          <p:cNvSpPr txBox="1"/>
          <p:nvPr/>
        </p:nvSpPr>
        <p:spPr>
          <a:xfrm>
            <a:off x="5589935" y="2837165"/>
            <a:ext cx="658465" cy="167610"/>
          </a:xfrm>
          <a:prstGeom prst="rect">
            <a:avLst/>
          </a:prstGeom>
          <a:noFill/>
        </p:spPr>
        <p:txBody>
          <a:bodyPr wrap="square" lIns="0" tIns="0" rIns="0" bIns="0" rtlCol="0">
            <a:spAutoFit/>
          </a:bodyPr>
          <a:lstStyle/>
          <a:p>
            <a:pPr algn="ctr">
              <a:lnSpc>
                <a:spcPct val="70000"/>
              </a:lnSpc>
            </a:pPr>
            <a:r>
              <a:rPr lang="en-US" sz="1500">
                <a:solidFill>
                  <a:schemeClr val="accent6"/>
                </a:solidFill>
                <a:latin typeface="Londrina Solid" pitchFamily="2" charset="77"/>
              </a:rPr>
              <a:t>Scotland</a:t>
            </a:r>
          </a:p>
        </p:txBody>
      </p:sp>
      <p:sp>
        <p:nvSpPr>
          <p:cNvPr id="101" name="TextBox 100">
            <a:extLst>
              <a:ext uri="{FF2B5EF4-FFF2-40B4-BE49-F238E27FC236}">
                <a16:creationId xmlns:a16="http://schemas.microsoft.com/office/drawing/2014/main" id="{81B0FE4D-0572-7243-6406-9BE153CCD3AD}"/>
              </a:ext>
            </a:extLst>
          </p:cNvPr>
          <p:cNvSpPr txBox="1"/>
          <p:nvPr/>
        </p:nvSpPr>
        <p:spPr>
          <a:xfrm>
            <a:off x="6051186" y="5742757"/>
            <a:ext cx="603076" cy="167610"/>
          </a:xfrm>
          <a:prstGeom prst="rect">
            <a:avLst/>
          </a:prstGeom>
          <a:solidFill>
            <a:srgbClr val="BBD642"/>
          </a:solidFill>
        </p:spPr>
        <p:txBody>
          <a:bodyPr wrap="square" lIns="0" tIns="0" rIns="0" bIns="0" rtlCol="0">
            <a:spAutoFit/>
          </a:bodyPr>
          <a:lstStyle/>
          <a:p>
            <a:pPr algn="ctr">
              <a:lnSpc>
                <a:spcPct val="70000"/>
              </a:lnSpc>
            </a:pPr>
            <a:r>
              <a:rPr lang="en-US" sz="1500">
                <a:solidFill>
                  <a:schemeClr val="accent6"/>
                </a:solidFill>
                <a:latin typeface="Londrina Solid" pitchFamily="2" charset="77"/>
              </a:rPr>
              <a:t>England</a:t>
            </a:r>
          </a:p>
        </p:txBody>
      </p:sp>
      <p:sp>
        <p:nvSpPr>
          <p:cNvPr id="102" name="TextBox 101">
            <a:extLst>
              <a:ext uri="{FF2B5EF4-FFF2-40B4-BE49-F238E27FC236}">
                <a16:creationId xmlns:a16="http://schemas.microsoft.com/office/drawing/2014/main" id="{76FA85AD-31D6-0F5D-2B16-0A42A1280FE5}"/>
              </a:ext>
            </a:extLst>
          </p:cNvPr>
          <p:cNvSpPr txBox="1"/>
          <p:nvPr/>
        </p:nvSpPr>
        <p:spPr>
          <a:xfrm>
            <a:off x="5207845" y="5678366"/>
            <a:ext cx="407670" cy="122919"/>
          </a:xfrm>
          <a:prstGeom prst="rect">
            <a:avLst/>
          </a:prstGeom>
          <a:noFill/>
        </p:spPr>
        <p:txBody>
          <a:bodyPr wrap="square" lIns="0" tIns="0" rIns="0" bIns="0" rtlCol="0">
            <a:spAutoFit/>
          </a:bodyPr>
          <a:lstStyle/>
          <a:p>
            <a:pPr algn="ctr">
              <a:lnSpc>
                <a:spcPct val="70000"/>
              </a:lnSpc>
            </a:pPr>
            <a:r>
              <a:rPr lang="en-US" sz="1100">
                <a:solidFill>
                  <a:schemeClr val="bg2">
                    <a:lumMod val="75000"/>
                  </a:schemeClr>
                </a:solidFill>
                <a:latin typeface="Londrina Solid" pitchFamily="2" charset="77"/>
              </a:rPr>
              <a:t>Wales</a:t>
            </a:r>
          </a:p>
        </p:txBody>
      </p:sp>
      <p:sp>
        <p:nvSpPr>
          <p:cNvPr id="103" name="TextBox 102">
            <a:extLst>
              <a:ext uri="{FF2B5EF4-FFF2-40B4-BE49-F238E27FC236}">
                <a16:creationId xmlns:a16="http://schemas.microsoft.com/office/drawing/2014/main" id="{29256D83-83B5-1C23-949F-AF7A495CAFCB}"/>
              </a:ext>
            </a:extLst>
          </p:cNvPr>
          <p:cNvSpPr txBox="1"/>
          <p:nvPr/>
        </p:nvSpPr>
        <p:spPr>
          <a:xfrm>
            <a:off x="3584348" y="4658668"/>
            <a:ext cx="1213004" cy="167610"/>
          </a:xfrm>
          <a:prstGeom prst="rect">
            <a:avLst/>
          </a:prstGeom>
          <a:noFill/>
        </p:spPr>
        <p:txBody>
          <a:bodyPr wrap="square" lIns="0" tIns="0" rIns="0" bIns="0" rtlCol="0">
            <a:spAutoFit/>
          </a:bodyPr>
          <a:lstStyle/>
          <a:p>
            <a:pPr algn="ctr">
              <a:lnSpc>
                <a:spcPct val="70000"/>
              </a:lnSpc>
            </a:pPr>
            <a:r>
              <a:rPr lang="en-US" sz="1500">
                <a:solidFill>
                  <a:schemeClr val="accent6"/>
                </a:solidFill>
                <a:latin typeface="Londrina Solid" pitchFamily="2" charset="77"/>
              </a:rPr>
              <a:t>Ireland</a:t>
            </a:r>
          </a:p>
        </p:txBody>
      </p:sp>
      <p:sp>
        <p:nvSpPr>
          <p:cNvPr id="104" name="TextBox 103">
            <a:extLst>
              <a:ext uri="{FF2B5EF4-FFF2-40B4-BE49-F238E27FC236}">
                <a16:creationId xmlns:a16="http://schemas.microsoft.com/office/drawing/2014/main" id="{7E37C221-10A4-6F13-5203-AFCBF4EF3160}"/>
              </a:ext>
            </a:extLst>
          </p:cNvPr>
          <p:cNvSpPr txBox="1"/>
          <p:nvPr/>
        </p:nvSpPr>
        <p:spPr>
          <a:xfrm>
            <a:off x="4418304" y="3888728"/>
            <a:ext cx="599254" cy="241413"/>
          </a:xfrm>
          <a:prstGeom prst="rect">
            <a:avLst/>
          </a:prstGeom>
          <a:noFill/>
        </p:spPr>
        <p:txBody>
          <a:bodyPr wrap="square" lIns="0" tIns="0" rIns="0" bIns="0" rtlCol="0">
            <a:spAutoFit/>
          </a:bodyPr>
          <a:lstStyle/>
          <a:p>
            <a:pPr algn="ctr">
              <a:lnSpc>
                <a:spcPct val="70000"/>
              </a:lnSpc>
            </a:pPr>
            <a:r>
              <a:rPr lang="en-US" sz="1100">
                <a:solidFill>
                  <a:schemeClr val="accent6"/>
                </a:solidFill>
                <a:latin typeface="Londrina Solid" pitchFamily="2" charset="77"/>
              </a:rPr>
              <a:t>Northern</a:t>
            </a:r>
            <a:br>
              <a:rPr lang="en-US" sz="1100">
                <a:solidFill>
                  <a:schemeClr val="accent6"/>
                </a:solidFill>
                <a:latin typeface="Londrina Solid" pitchFamily="2" charset="77"/>
              </a:rPr>
            </a:br>
            <a:r>
              <a:rPr lang="en-US" sz="1100">
                <a:solidFill>
                  <a:schemeClr val="accent6"/>
                </a:solidFill>
                <a:latin typeface="Londrina Solid" pitchFamily="2" charset="77"/>
              </a:rPr>
              <a:t>Ireland</a:t>
            </a:r>
          </a:p>
        </p:txBody>
      </p:sp>
      <p:sp>
        <p:nvSpPr>
          <p:cNvPr id="105" name="TextBox 104">
            <a:extLst>
              <a:ext uri="{FF2B5EF4-FFF2-40B4-BE49-F238E27FC236}">
                <a16:creationId xmlns:a16="http://schemas.microsoft.com/office/drawing/2014/main" id="{1B069FAC-8E77-D2D1-A5C3-4759BC041E58}"/>
              </a:ext>
            </a:extLst>
          </p:cNvPr>
          <p:cNvSpPr txBox="1"/>
          <p:nvPr/>
        </p:nvSpPr>
        <p:spPr>
          <a:xfrm>
            <a:off x="9460489" y="7185123"/>
            <a:ext cx="870431" cy="215444"/>
          </a:xfrm>
          <a:prstGeom prst="rect">
            <a:avLst/>
          </a:prstGeom>
          <a:noFill/>
        </p:spPr>
        <p:txBody>
          <a:bodyPr wrap="none" lIns="0" rIns="0" rtlCol="0">
            <a:spAutoFit/>
          </a:bodyPr>
          <a:lstStyle/>
          <a:p>
            <a:pPr algn="r"/>
            <a:r>
              <a:rPr lang="en-US" sz="800">
                <a:solidFill>
                  <a:srgbClr val="323232"/>
                </a:solidFill>
                <a:latin typeface="Roboto Condensed Medium" panose="02000000000000000000" pitchFamily="2" charset="0"/>
                <a:ea typeface="Roboto Condensed Medium" panose="02000000000000000000" pitchFamily="2" charset="0"/>
                <a:cs typeface="RobotoCondensed-Regular"/>
                <a:sym typeface="RobotoCondensed-Regular"/>
                <a:rtl val="0"/>
              </a:rPr>
              <a:t>© Picture News 2026</a:t>
            </a:r>
          </a:p>
        </p:txBody>
      </p:sp>
    </p:spTree>
    <p:extLst>
      <p:ext uri="{BB962C8B-B14F-4D97-AF65-F5344CB8AC3E}">
        <p14:creationId xmlns:p14="http://schemas.microsoft.com/office/powerpoint/2010/main" val="15948536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66C48864-ACFE-CA98-2010-75E6CD2F9432}"/>
            </a:ext>
          </a:extLst>
        </p:cNvPr>
        <p:cNvGrpSpPr/>
        <p:nvPr/>
      </p:nvGrpSpPr>
      <p:grpSpPr>
        <a:xfrm>
          <a:off x="0" y="0"/>
          <a:ext cx="0" cy="0"/>
          <a:chOff x="0" y="0"/>
          <a:chExt cx="0" cy="0"/>
        </a:xfrm>
      </p:grpSpPr>
      <p:sp>
        <p:nvSpPr>
          <p:cNvPr id="2698" name="Freeform 2697">
            <a:extLst>
              <a:ext uri="{FF2B5EF4-FFF2-40B4-BE49-F238E27FC236}">
                <a16:creationId xmlns:a16="http://schemas.microsoft.com/office/drawing/2014/main" id="{4AFB395B-62A7-BDAF-446B-FD8A393D1376}"/>
              </a:ext>
            </a:extLst>
          </p:cNvPr>
          <p:cNvSpPr>
            <a:spLocks/>
          </p:cNvSpPr>
          <p:nvPr/>
        </p:nvSpPr>
        <p:spPr>
          <a:xfrm>
            <a:off x="5569616" y="4748523"/>
            <a:ext cx="3589507" cy="2055790"/>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42529 w 2911207"/>
              <a:gd name="connsiteY0" fmla="*/ 189569 h 3040492"/>
              <a:gd name="connsiteX1" fmla="*/ 885855 w 2911207"/>
              <a:gd name="connsiteY1" fmla="*/ 11305 h 3040492"/>
              <a:gd name="connsiteX2" fmla="*/ 43777 w 2911207"/>
              <a:gd name="connsiteY2" fmla="*/ 1099183 h 3040492"/>
              <a:gd name="connsiteX3" fmla="*/ 304571 w 2911207"/>
              <a:gd name="connsiteY3" fmla="*/ 2933372 h 3040492"/>
              <a:gd name="connsiteX4" fmla="*/ 1890657 w 2911207"/>
              <a:gd name="connsiteY4" fmla="*/ 2959070 h 3040492"/>
              <a:gd name="connsiteX5" fmla="*/ 2838296 w 2911207"/>
              <a:gd name="connsiteY5" fmla="*/ 2567983 h 3040492"/>
              <a:gd name="connsiteX6" fmla="*/ 2904352 w 2911207"/>
              <a:gd name="connsiteY6" fmla="*/ 1289644 h 3040492"/>
              <a:gd name="connsiteX7" fmla="*/ 2242529 w 2911207"/>
              <a:gd name="connsiteY7" fmla="*/ 189569 h 3040492"/>
              <a:gd name="connsiteX0" fmla="*/ 2229821 w 2898499"/>
              <a:gd name="connsiteY0" fmla="*/ 205418 h 3056341"/>
              <a:gd name="connsiteX1" fmla="*/ 699132 w 2898499"/>
              <a:gd name="connsiteY1" fmla="*/ 11120 h 3056341"/>
              <a:gd name="connsiteX2" fmla="*/ 31069 w 2898499"/>
              <a:gd name="connsiteY2" fmla="*/ 1115032 h 3056341"/>
              <a:gd name="connsiteX3" fmla="*/ 291863 w 2898499"/>
              <a:gd name="connsiteY3" fmla="*/ 2949221 h 3056341"/>
              <a:gd name="connsiteX4" fmla="*/ 1877949 w 2898499"/>
              <a:gd name="connsiteY4" fmla="*/ 2974919 h 3056341"/>
              <a:gd name="connsiteX5" fmla="*/ 2825588 w 2898499"/>
              <a:gd name="connsiteY5" fmla="*/ 2583832 h 3056341"/>
              <a:gd name="connsiteX6" fmla="*/ 2891644 w 2898499"/>
              <a:gd name="connsiteY6" fmla="*/ 1305493 h 3056341"/>
              <a:gd name="connsiteX7" fmla="*/ 2229821 w 2898499"/>
              <a:gd name="connsiteY7" fmla="*/ 205418 h 3056341"/>
              <a:gd name="connsiteX0" fmla="*/ 2209749 w 2878427"/>
              <a:gd name="connsiteY0" fmla="*/ 204816 h 3055739"/>
              <a:gd name="connsiteX1" fmla="*/ 679060 w 2878427"/>
              <a:gd name="connsiteY1" fmla="*/ 10518 h 3055739"/>
              <a:gd name="connsiteX2" fmla="*/ 10997 w 2878427"/>
              <a:gd name="connsiteY2" fmla="*/ 1114430 h 3055739"/>
              <a:gd name="connsiteX3" fmla="*/ 271791 w 2878427"/>
              <a:gd name="connsiteY3" fmla="*/ 2948619 h 3055739"/>
              <a:gd name="connsiteX4" fmla="*/ 1857877 w 2878427"/>
              <a:gd name="connsiteY4" fmla="*/ 2974317 h 3055739"/>
              <a:gd name="connsiteX5" fmla="*/ 2805516 w 2878427"/>
              <a:gd name="connsiteY5" fmla="*/ 2583230 h 3055739"/>
              <a:gd name="connsiteX6" fmla="*/ 2871572 w 2878427"/>
              <a:gd name="connsiteY6" fmla="*/ 1304891 h 3055739"/>
              <a:gd name="connsiteX7" fmla="*/ 2209749 w 2878427"/>
              <a:gd name="connsiteY7" fmla="*/ 204816 h 3055739"/>
              <a:gd name="connsiteX0" fmla="*/ 2266631 w 2881296"/>
              <a:gd name="connsiteY0" fmla="*/ 168360 h 3096859"/>
              <a:gd name="connsiteX1" fmla="*/ 679060 w 2881296"/>
              <a:gd name="connsiteY1" fmla="*/ 51638 h 3096859"/>
              <a:gd name="connsiteX2" fmla="*/ 10997 w 2881296"/>
              <a:gd name="connsiteY2" fmla="*/ 1155550 h 3096859"/>
              <a:gd name="connsiteX3" fmla="*/ 271791 w 2881296"/>
              <a:gd name="connsiteY3" fmla="*/ 2989739 h 3096859"/>
              <a:gd name="connsiteX4" fmla="*/ 1857877 w 2881296"/>
              <a:gd name="connsiteY4" fmla="*/ 3015437 h 3096859"/>
              <a:gd name="connsiteX5" fmla="*/ 2805516 w 2881296"/>
              <a:gd name="connsiteY5" fmla="*/ 2624350 h 3096859"/>
              <a:gd name="connsiteX6" fmla="*/ 2871572 w 2881296"/>
              <a:gd name="connsiteY6" fmla="*/ 1346011 h 3096859"/>
              <a:gd name="connsiteX7" fmla="*/ 2266631 w 2881296"/>
              <a:gd name="connsiteY7" fmla="*/ 168360 h 3096859"/>
              <a:gd name="connsiteX0" fmla="*/ 2271419 w 2886084"/>
              <a:gd name="connsiteY0" fmla="*/ 151626 h 3080125"/>
              <a:gd name="connsiteX1" fmla="*/ 472575 w 2886084"/>
              <a:gd name="connsiteY1" fmla="*/ 54298 h 3080125"/>
              <a:gd name="connsiteX2" fmla="*/ 15785 w 2886084"/>
              <a:gd name="connsiteY2" fmla="*/ 1138816 h 3080125"/>
              <a:gd name="connsiteX3" fmla="*/ 276579 w 2886084"/>
              <a:gd name="connsiteY3" fmla="*/ 2973005 h 3080125"/>
              <a:gd name="connsiteX4" fmla="*/ 1862665 w 2886084"/>
              <a:gd name="connsiteY4" fmla="*/ 2998703 h 3080125"/>
              <a:gd name="connsiteX5" fmla="*/ 2810304 w 2886084"/>
              <a:gd name="connsiteY5" fmla="*/ 2607616 h 3080125"/>
              <a:gd name="connsiteX6" fmla="*/ 2876360 w 2886084"/>
              <a:gd name="connsiteY6" fmla="*/ 1329277 h 3080125"/>
              <a:gd name="connsiteX7" fmla="*/ 2271419 w 2886084"/>
              <a:gd name="connsiteY7" fmla="*/ 151626 h 3080125"/>
              <a:gd name="connsiteX0" fmla="*/ 2271419 w 2881260"/>
              <a:gd name="connsiteY0" fmla="*/ 151626 h 3080125"/>
              <a:gd name="connsiteX1" fmla="*/ 472575 w 2881260"/>
              <a:gd name="connsiteY1" fmla="*/ 54298 h 3080125"/>
              <a:gd name="connsiteX2" fmla="*/ 15785 w 2881260"/>
              <a:gd name="connsiteY2" fmla="*/ 1138816 h 3080125"/>
              <a:gd name="connsiteX3" fmla="*/ 276579 w 2881260"/>
              <a:gd name="connsiteY3" fmla="*/ 2973005 h 3080125"/>
              <a:gd name="connsiteX4" fmla="*/ 1862665 w 2881260"/>
              <a:gd name="connsiteY4" fmla="*/ 2998703 h 3080125"/>
              <a:gd name="connsiteX5" fmla="*/ 2810304 w 2881260"/>
              <a:gd name="connsiteY5" fmla="*/ 2607616 h 3080125"/>
              <a:gd name="connsiteX6" fmla="*/ 2876360 w 2881260"/>
              <a:gd name="connsiteY6" fmla="*/ 1329277 h 3080125"/>
              <a:gd name="connsiteX7" fmla="*/ 2271419 w 2881260"/>
              <a:gd name="connsiteY7" fmla="*/ 151626 h 3080125"/>
              <a:gd name="connsiteX0" fmla="*/ 2374636 w 2884890"/>
              <a:gd name="connsiteY0" fmla="*/ 106271 h 3094777"/>
              <a:gd name="connsiteX1" fmla="*/ 472575 w 2884890"/>
              <a:gd name="connsiteY1" fmla="*/ 68950 h 3094777"/>
              <a:gd name="connsiteX2" fmla="*/ 15785 w 2884890"/>
              <a:gd name="connsiteY2" fmla="*/ 1153468 h 3094777"/>
              <a:gd name="connsiteX3" fmla="*/ 276579 w 2884890"/>
              <a:gd name="connsiteY3" fmla="*/ 2987657 h 3094777"/>
              <a:gd name="connsiteX4" fmla="*/ 1862665 w 2884890"/>
              <a:gd name="connsiteY4" fmla="*/ 3013355 h 3094777"/>
              <a:gd name="connsiteX5" fmla="*/ 2810304 w 2884890"/>
              <a:gd name="connsiteY5" fmla="*/ 2622268 h 3094777"/>
              <a:gd name="connsiteX6" fmla="*/ 2876360 w 2884890"/>
              <a:gd name="connsiteY6" fmla="*/ 1343929 h 3094777"/>
              <a:gd name="connsiteX7" fmla="*/ 2374636 w 2884890"/>
              <a:gd name="connsiteY7" fmla="*/ 106271 h 3094777"/>
              <a:gd name="connsiteX0" fmla="*/ 2373292 w 2883545"/>
              <a:gd name="connsiteY0" fmla="*/ 61237 h 3049743"/>
              <a:gd name="connsiteX1" fmla="*/ 452464 w 2883545"/>
              <a:gd name="connsiteY1" fmla="*/ 83923 h 3049743"/>
              <a:gd name="connsiteX2" fmla="*/ 14441 w 2883545"/>
              <a:gd name="connsiteY2" fmla="*/ 1108434 h 3049743"/>
              <a:gd name="connsiteX3" fmla="*/ 275235 w 2883545"/>
              <a:gd name="connsiteY3" fmla="*/ 2942623 h 3049743"/>
              <a:gd name="connsiteX4" fmla="*/ 1861321 w 2883545"/>
              <a:gd name="connsiteY4" fmla="*/ 2968321 h 3049743"/>
              <a:gd name="connsiteX5" fmla="*/ 2808960 w 2883545"/>
              <a:gd name="connsiteY5" fmla="*/ 2577234 h 3049743"/>
              <a:gd name="connsiteX6" fmla="*/ 2875016 w 2883545"/>
              <a:gd name="connsiteY6" fmla="*/ 1298895 h 3049743"/>
              <a:gd name="connsiteX7" fmla="*/ 2373292 w 2883545"/>
              <a:gd name="connsiteY7" fmla="*/ 61237 h 3049743"/>
              <a:gd name="connsiteX0" fmla="*/ 2384707 w 2894960"/>
              <a:gd name="connsiteY0" fmla="*/ 61237 h 3118765"/>
              <a:gd name="connsiteX1" fmla="*/ 463879 w 2894960"/>
              <a:gd name="connsiteY1" fmla="*/ 83923 h 3118765"/>
              <a:gd name="connsiteX2" fmla="*/ 25856 w 2894960"/>
              <a:gd name="connsiteY2" fmla="*/ 1108434 h 3118765"/>
              <a:gd name="connsiteX3" fmla="*/ 286650 w 2894960"/>
              <a:gd name="connsiteY3" fmla="*/ 2942623 h 3118765"/>
              <a:gd name="connsiteX4" fmla="*/ 2191768 w 2894960"/>
              <a:gd name="connsiteY4" fmla="*/ 3004326 h 3118765"/>
              <a:gd name="connsiteX5" fmla="*/ 2820375 w 2894960"/>
              <a:gd name="connsiteY5" fmla="*/ 2577234 h 3118765"/>
              <a:gd name="connsiteX6" fmla="*/ 2886431 w 2894960"/>
              <a:gd name="connsiteY6" fmla="*/ 1298895 h 3118765"/>
              <a:gd name="connsiteX7" fmla="*/ 2384707 w 2894960"/>
              <a:gd name="connsiteY7" fmla="*/ 61237 h 3118765"/>
              <a:gd name="connsiteX0" fmla="*/ 2388171 w 2898424"/>
              <a:gd name="connsiteY0" fmla="*/ 61237 h 3067679"/>
              <a:gd name="connsiteX1" fmla="*/ 467343 w 2898424"/>
              <a:gd name="connsiteY1" fmla="*/ 83923 h 3067679"/>
              <a:gd name="connsiteX2" fmla="*/ 29320 w 2898424"/>
              <a:gd name="connsiteY2" fmla="*/ 1108434 h 3067679"/>
              <a:gd name="connsiteX3" fmla="*/ 280730 w 2898424"/>
              <a:gd name="connsiteY3" fmla="*/ 2858613 h 3067679"/>
              <a:gd name="connsiteX4" fmla="*/ 2195232 w 2898424"/>
              <a:gd name="connsiteY4" fmla="*/ 3004326 h 3067679"/>
              <a:gd name="connsiteX5" fmla="*/ 2823839 w 2898424"/>
              <a:gd name="connsiteY5" fmla="*/ 2577234 h 3067679"/>
              <a:gd name="connsiteX6" fmla="*/ 2889895 w 2898424"/>
              <a:gd name="connsiteY6" fmla="*/ 1298895 h 3067679"/>
              <a:gd name="connsiteX7" fmla="*/ 2388171 w 2898424"/>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98566 w 2921701"/>
              <a:gd name="connsiteY0" fmla="*/ 72170 h 3069838"/>
              <a:gd name="connsiteX1" fmla="*/ 477738 w 2921701"/>
              <a:gd name="connsiteY1" fmla="*/ 94856 h 3069838"/>
              <a:gd name="connsiteX2" fmla="*/ 25841 w 2921701"/>
              <a:gd name="connsiteY2" fmla="*/ 1267812 h 3069838"/>
              <a:gd name="connsiteX3" fmla="*/ 291125 w 2921701"/>
              <a:gd name="connsiteY3" fmla="*/ 2869546 h 3069838"/>
              <a:gd name="connsiteX4" fmla="*/ 2205627 w 2921701"/>
              <a:gd name="connsiteY4" fmla="*/ 3015259 h 3069838"/>
              <a:gd name="connsiteX5" fmla="*/ 2834234 w 2921701"/>
              <a:gd name="connsiteY5" fmla="*/ 2588167 h 3069838"/>
              <a:gd name="connsiteX6" fmla="*/ 2900290 w 2921701"/>
              <a:gd name="connsiteY6" fmla="*/ 1309828 h 3069838"/>
              <a:gd name="connsiteX7" fmla="*/ 2398566 w 2921701"/>
              <a:gd name="connsiteY7" fmla="*/ 72170 h 3069838"/>
              <a:gd name="connsiteX0" fmla="*/ 2398566 w 2921701"/>
              <a:gd name="connsiteY0" fmla="*/ 118481 h 3116149"/>
              <a:gd name="connsiteX1" fmla="*/ 1037230 w 2921701"/>
              <a:gd name="connsiteY1" fmla="*/ 52313 h 3116149"/>
              <a:gd name="connsiteX2" fmla="*/ 477738 w 2921701"/>
              <a:gd name="connsiteY2" fmla="*/ 141167 h 3116149"/>
              <a:gd name="connsiteX3" fmla="*/ 25841 w 2921701"/>
              <a:gd name="connsiteY3" fmla="*/ 1314123 h 3116149"/>
              <a:gd name="connsiteX4" fmla="*/ 291125 w 2921701"/>
              <a:gd name="connsiteY4" fmla="*/ 2915857 h 3116149"/>
              <a:gd name="connsiteX5" fmla="*/ 2205627 w 2921701"/>
              <a:gd name="connsiteY5" fmla="*/ 3061570 h 3116149"/>
              <a:gd name="connsiteX6" fmla="*/ 2834234 w 2921701"/>
              <a:gd name="connsiteY6" fmla="*/ 2634478 h 3116149"/>
              <a:gd name="connsiteX7" fmla="*/ 2900290 w 2921701"/>
              <a:gd name="connsiteY7" fmla="*/ 1356139 h 3116149"/>
              <a:gd name="connsiteX8" fmla="*/ 2398566 w 2921701"/>
              <a:gd name="connsiteY8" fmla="*/ 118481 h 3116149"/>
              <a:gd name="connsiteX0" fmla="*/ 2404450 w 2927585"/>
              <a:gd name="connsiteY0" fmla="*/ 118481 h 3116149"/>
              <a:gd name="connsiteX1" fmla="*/ 1043114 w 2927585"/>
              <a:gd name="connsiteY1" fmla="*/ 52313 h 3116149"/>
              <a:gd name="connsiteX2" fmla="*/ 118196 w 2927585"/>
              <a:gd name="connsiteY2" fmla="*/ 502650 h 3116149"/>
              <a:gd name="connsiteX3" fmla="*/ 31725 w 2927585"/>
              <a:gd name="connsiteY3" fmla="*/ 1314123 h 3116149"/>
              <a:gd name="connsiteX4" fmla="*/ 297009 w 2927585"/>
              <a:gd name="connsiteY4" fmla="*/ 2915857 h 3116149"/>
              <a:gd name="connsiteX5" fmla="*/ 2211511 w 2927585"/>
              <a:gd name="connsiteY5" fmla="*/ 3061570 h 3116149"/>
              <a:gd name="connsiteX6" fmla="*/ 2840118 w 2927585"/>
              <a:gd name="connsiteY6" fmla="*/ 2634478 h 3116149"/>
              <a:gd name="connsiteX7" fmla="*/ 2906174 w 2927585"/>
              <a:gd name="connsiteY7" fmla="*/ 1356139 h 3116149"/>
              <a:gd name="connsiteX8" fmla="*/ 2404450 w 2927585"/>
              <a:gd name="connsiteY8" fmla="*/ 118481 h 3116149"/>
              <a:gd name="connsiteX0" fmla="*/ 2383857 w 2906992"/>
              <a:gd name="connsiteY0" fmla="*/ 118481 h 3116149"/>
              <a:gd name="connsiteX1" fmla="*/ 526092 w 2906992"/>
              <a:gd name="connsiteY1" fmla="*/ 52313 h 3116149"/>
              <a:gd name="connsiteX2" fmla="*/ 97603 w 2906992"/>
              <a:gd name="connsiteY2" fmla="*/ 502650 h 3116149"/>
              <a:gd name="connsiteX3" fmla="*/ 11132 w 2906992"/>
              <a:gd name="connsiteY3" fmla="*/ 1314123 h 3116149"/>
              <a:gd name="connsiteX4" fmla="*/ 276416 w 2906992"/>
              <a:gd name="connsiteY4" fmla="*/ 2915857 h 3116149"/>
              <a:gd name="connsiteX5" fmla="*/ 2190918 w 2906992"/>
              <a:gd name="connsiteY5" fmla="*/ 3061570 h 3116149"/>
              <a:gd name="connsiteX6" fmla="*/ 2819525 w 2906992"/>
              <a:gd name="connsiteY6" fmla="*/ 2634478 h 3116149"/>
              <a:gd name="connsiteX7" fmla="*/ 2885581 w 2906992"/>
              <a:gd name="connsiteY7" fmla="*/ 1356139 h 3116149"/>
              <a:gd name="connsiteX8" fmla="*/ 2383857 w 2906992"/>
              <a:gd name="connsiteY8" fmla="*/ 118481 h 3116149"/>
              <a:gd name="connsiteX0" fmla="*/ 2361189 w 2884324"/>
              <a:gd name="connsiteY0" fmla="*/ 118481 h 3075035"/>
              <a:gd name="connsiteX1" fmla="*/ 503424 w 2884324"/>
              <a:gd name="connsiteY1" fmla="*/ 52313 h 3075035"/>
              <a:gd name="connsiteX2" fmla="*/ 74935 w 2884324"/>
              <a:gd name="connsiteY2" fmla="*/ 502650 h 3075035"/>
              <a:gd name="connsiteX3" fmla="*/ 16042 w 2884324"/>
              <a:gd name="connsiteY3" fmla="*/ 2398571 h 3075035"/>
              <a:gd name="connsiteX4" fmla="*/ 253748 w 2884324"/>
              <a:gd name="connsiteY4" fmla="*/ 2915857 h 3075035"/>
              <a:gd name="connsiteX5" fmla="*/ 2168250 w 2884324"/>
              <a:gd name="connsiteY5" fmla="*/ 3061570 h 3075035"/>
              <a:gd name="connsiteX6" fmla="*/ 2796857 w 2884324"/>
              <a:gd name="connsiteY6" fmla="*/ 2634478 h 3075035"/>
              <a:gd name="connsiteX7" fmla="*/ 2862913 w 2884324"/>
              <a:gd name="connsiteY7" fmla="*/ 1356139 h 3075035"/>
              <a:gd name="connsiteX8" fmla="*/ 2361189 w 2884324"/>
              <a:gd name="connsiteY8" fmla="*/ 118481 h 3075035"/>
              <a:gd name="connsiteX0" fmla="*/ 2361188 w 2866698"/>
              <a:gd name="connsiteY0" fmla="*/ 118481 h 3075035"/>
              <a:gd name="connsiteX1" fmla="*/ 503423 w 2866698"/>
              <a:gd name="connsiteY1" fmla="*/ 52313 h 3075035"/>
              <a:gd name="connsiteX2" fmla="*/ 74934 w 2866698"/>
              <a:gd name="connsiteY2" fmla="*/ 502650 h 3075035"/>
              <a:gd name="connsiteX3" fmla="*/ 16041 w 2866698"/>
              <a:gd name="connsiteY3" fmla="*/ 2398571 h 3075035"/>
              <a:gd name="connsiteX4" fmla="*/ 253747 w 2866698"/>
              <a:gd name="connsiteY4" fmla="*/ 2915857 h 3075035"/>
              <a:gd name="connsiteX5" fmla="*/ 2168249 w 2866698"/>
              <a:gd name="connsiteY5" fmla="*/ 3061570 h 3075035"/>
              <a:gd name="connsiteX6" fmla="*/ 2796856 w 2866698"/>
              <a:gd name="connsiteY6" fmla="*/ 2634478 h 3075035"/>
              <a:gd name="connsiteX7" fmla="*/ 2828438 w 2866698"/>
              <a:gd name="connsiteY7" fmla="*/ 640550 h 3075035"/>
              <a:gd name="connsiteX8" fmla="*/ 2361188 w 2866698"/>
              <a:gd name="connsiteY8" fmla="*/ 118481 h 3075035"/>
              <a:gd name="connsiteX0" fmla="*/ 2223292 w 2866698"/>
              <a:gd name="connsiteY0" fmla="*/ 103541 h 3104358"/>
              <a:gd name="connsiteX1" fmla="*/ 503423 w 2866698"/>
              <a:gd name="connsiteY1" fmla="*/ 81636 h 3104358"/>
              <a:gd name="connsiteX2" fmla="*/ 74934 w 2866698"/>
              <a:gd name="connsiteY2" fmla="*/ 531973 h 3104358"/>
              <a:gd name="connsiteX3" fmla="*/ 16041 w 2866698"/>
              <a:gd name="connsiteY3" fmla="*/ 2427894 h 3104358"/>
              <a:gd name="connsiteX4" fmla="*/ 253747 w 2866698"/>
              <a:gd name="connsiteY4" fmla="*/ 2945180 h 3104358"/>
              <a:gd name="connsiteX5" fmla="*/ 2168249 w 2866698"/>
              <a:gd name="connsiteY5" fmla="*/ 3090893 h 3104358"/>
              <a:gd name="connsiteX6" fmla="*/ 2796856 w 2866698"/>
              <a:gd name="connsiteY6" fmla="*/ 2663801 h 3104358"/>
              <a:gd name="connsiteX7" fmla="*/ 2828438 w 2866698"/>
              <a:gd name="connsiteY7" fmla="*/ 669873 h 3104358"/>
              <a:gd name="connsiteX8" fmla="*/ 2223292 w 2866698"/>
              <a:gd name="connsiteY8" fmla="*/ 103541 h 3104358"/>
              <a:gd name="connsiteX0" fmla="*/ 2223292 w 2866698"/>
              <a:gd name="connsiteY0" fmla="*/ 103542 h 3104359"/>
              <a:gd name="connsiteX1" fmla="*/ 503423 w 2866698"/>
              <a:gd name="connsiteY1" fmla="*/ 81637 h 3104359"/>
              <a:gd name="connsiteX2" fmla="*/ 74934 w 2866698"/>
              <a:gd name="connsiteY2" fmla="*/ 531974 h 3104359"/>
              <a:gd name="connsiteX3" fmla="*/ 16041 w 2866698"/>
              <a:gd name="connsiteY3" fmla="*/ 2427895 h 3104359"/>
              <a:gd name="connsiteX4" fmla="*/ 253747 w 2866698"/>
              <a:gd name="connsiteY4" fmla="*/ 2945181 h 3104359"/>
              <a:gd name="connsiteX5" fmla="*/ 2168249 w 2866698"/>
              <a:gd name="connsiteY5" fmla="*/ 3090894 h 3104359"/>
              <a:gd name="connsiteX6" fmla="*/ 2796856 w 2866698"/>
              <a:gd name="connsiteY6" fmla="*/ 2663802 h 3104359"/>
              <a:gd name="connsiteX7" fmla="*/ 2828438 w 2866698"/>
              <a:gd name="connsiteY7" fmla="*/ 669874 h 3104359"/>
              <a:gd name="connsiteX8" fmla="*/ 2223292 w 2866698"/>
              <a:gd name="connsiteY8" fmla="*/ 103542 h 3104359"/>
              <a:gd name="connsiteX0" fmla="*/ 2235160 w 2878566"/>
              <a:gd name="connsiteY0" fmla="*/ 103542 h 3104359"/>
              <a:gd name="connsiteX1" fmla="*/ 515291 w 2878566"/>
              <a:gd name="connsiteY1" fmla="*/ 81637 h 3104359"/>
              <a:gd name="connsiteX2" fmla="*/ 59222 w 2878566"/>
              <a:gd name="connsiteY2" fmla="*/ 583615 h 3104359"/>
              <a:gd name="connsiteX3" fmla="*/ 27909 w 2878566"/>
              <a:gd name="connsiteY3" fmla="*/ 2427895 h 3104359"/>
              <a:gd name="connsiteX4" fmla="*/ 265615 w 2878566"/>
              <a:gd name="connsiteY4" fmla="*/ 2945181 h 3104359"/>
              <a:gd name="connsiteX5" fmla="*/ 2180117 w 2878566"/>
              <a:gd name="connsiteY5" fmla="*/ 3090894 h 3104359"/>
              <a:gd name="connsiteX6" fmla="*/ 2808724 w 2878566"/>
              <a:gd name="connsiteY6" fmla="*/ 2663802 h 3104359"/>
              <a:gd name="connsiteX7" fmla="*/ 2840306 w 2878566"/>
              <a:gd name="connsiteY7" fmla="*/ 669874 h 3104359"/>
              <a:gd name="connsiteX8" fmla="*/ 2235160 w 2878566"/>
              <a:gd name="connsiteY8" fmla="*/ 103542 h 3104359"/>
              <a:gd name="connsiteX0" fmla="*/ 2238017 w 2881423"/>
              <a:gd name="connsiteY0" fmla="*/ 103542 h 3104359"/>
              <a:gd name="connsiteX1" fmla="*/ 566411 w 2881423"/>
              <a:gd name="connsiteY1" fmla="*/ 81636 h 3104359"/>
              <a:gd name="connsiteX2" fmla="*/ 62079 w 2881423"/>
              <a:gd name="connsiteY2" fmla="*/ 583615 h 3104359"/>
              <a:gd name="connsiteX3" fmla="*/ 30766 w 2881423"/>
              <a:gd name="connsiteY3" fmla="*/ 2427895 h 3104359"/>
              <a:gd name="connsiteX4" fmla="*/ 268472 w 2881423"/>
              <a:gd name="connsiteY4" fmla="*/ 2945181 h 3104359"/>
              <a:gd name="connsiteX5" fmla="*/ 2182974 w 2881423"/>
              <a:gd name="connsiteY5" fmla="*/ 3090894 h 3104359"/>
              <a:gd name="connsiteX6" fmla="*/ 2811581 w 2881423"/>
              <a:gd name="connsiteY6" fmla="*/ 2663802 h 3104359"/>
              <a:gd name="connsiteX7" fmla="*/ 2843163 w 2881423"/>
              <a:gd name="connsiteY7" fmla="*/ 669874 h 3104359"/>
              <a:gd name="connsiteX8" fmla="*/ 2238017 w 2881423"/>
              <a:gd name="connsiteY8" fmla="*/ 103542 h 3104359"/>
              <a:gd name="connsiteX0" fmla="*/ 2238017 w 2881423"/>
              <a:gd name="connsiteY0" fmla="*/ 25308 h 3026125"/>
              <a:gd name="connsiteX1" fmla="*/ 566411 w 2881423"/>
              <a:gd name="connsiteY1" fmla="*/ 3402 h 3026125"/>
              <a:gd name="connsiteX2" fmla="*/ 62079 w 2881423"/>
              <a:gd name="connsiteY2" fmla="*/ 505381 h 3026125"/>
              <a:gd name="connsiteX3" fmla="*/ 30766 w 2881423"/>
              <a:gd name="connsiteY3" fmla="*/ 2349661 h 3026125"/>
              <a:gd name="connsiteX4" fmla="*/ 268472 w 2881423"/>
              <a:gd name="connsiteY4" fmla="*/ 2866947 h 3026125"/>
              <a:gd name="connsiteX5" fmla="*/ 2182974 w 2881423"/>
              <a:gd name="connsiteY5" fmla="*/ 3012660 h 3026125"/>
              <a:gd name="connsiteX6" fmla="*/ 2811581 w 2881423"/>
              <a:gd name="connsiteY6" fmla="*/ 2585568 h 3026125"/>
              <a:gd name="connsiteX7" fmla="*/ 2843163 w 2881423"/>
              <a:gd name="connsiteY7" fmla="*/ 591640 h 3026125"/>
              <a:gd name="connsiteX8" fmla="*/ 2238017 w 2881423"/>
              <a:gd name="connsiteY8" fmla="*/ 25308 h 3026125"/>
              <a:gd name="connsiteX0" fmla="*/ 2248143 w 2891549"/>
              <a:gd name="connsiteY0" fmla="*/ 25308 h 3045084"/>
              <a:gd name="connsiteX1" fmla="*/ 576537 w 2891549"/>
              <a:gd name="connsiteY1" fmla="*/ 3402 h 3045084"/>
              <a:gd name="connsiteX2" fmla="*/ 72205 w 2891549"/>
              <a:gd name="connsiteY2" fmla="*/ 505381 h 3045084"/>
              <a:gd name="connsiteX3" fmla="*/ 40892 w 2891549"/>
              <a:gd name="connsiteY3" fmla="*/ 2349661 h 3045084"/>
              <a:gd name="connsiteX4" fmla="*/ 430285 w 2891549"/>
              <a:gd name="connsiteY4" fmla="*/ 2940719 h 3045084"/>
              <a:gd name="connsiteX5" fmla="*/ 2193100 w 2891549"/>
              <a:gd name="connsiteY5" fmla="*/ 3012660 h 3045084"/>
              <a:gd name="connsiteX6" fmla="*/ 2821707 w 2891549"/>
              <a:gd name="connsiteY6" fmla="*/ 2585568 h 3045084"/>
              <a:gd name="connsiteX7" fmla="*/ 2853289 w 2891549"/>
              <a:gd name="connsiteY7" fmla="*/ 591640 h 3045084"/>
              <a:gd name="connsiteX8" fmla="*/ 2248143 w 2891549"/>
              <a:gd name="connsiteY8" fmla="*/ 25308 h 3045084"/>
              <a:gd name="connsiteX0" fmla="*/ 2248143 w 2891549"/>
              <a:gd name="connsiteY0" fmla="*/ 25308 h 3019937"/>
              <a:gd name="connsiteX1" fmla="*/ 576537 w 2891549"/>
              <a:gd name="connsiteY1" fmla="*/ 3402 h 3019937"/>
              <a:gd name="connsiteX2" fmla="*/ 72205 w 2891549"/>
              <a:gd name="connsiteY2" fmla="*/ 505381 h 3019937"/>
              <a:gd name="connsiteX3" fmla="*/ 40892 w 2891549"/>
              <a:gd name="connsiteY3" fmla="*/ 2349661 h 3019937"/>
              <a:gd name="connsiteX4" fmla="*/ 430285 w 2891549"/>
              <a:gd name="connsiteY4" fmla="*/ 2940719 h 3019937"/>
              <a:gd name="connsiteX5" fmla="*/ 2165521 w 2891549"/>
              <a:gd name="connsiteY5" fmla="*/ 2975774 h 3019937"/>
              <a:gd name="connsiteX6" fmla="*/ 2821707 w 2891549"/>
              <a:gd name="connsiteY6" fmla="*/ 2585568 h 3019937"/>
              <a:gd name="connsiteX7" fmla="*/ 2853289 w 2891549"/>
              <a:gd name="connsiteY7" fmla="*/ 591640 h 3019937"/>
              <a:gd name="connsiteX8" fmla="*/ 2248143 w 2891549"/>
              <a:gd name="connsiteY8" fmla="*/ 25308 h 3019937"/>
              <a:gd name="connsiteX0" fmla="*/ 2248143 w 2891549"/>
              <a:gd name="connsiteY0" fmla="*/ 25308 h 3010560"/>
              <a:gd name="connsiteX1" fmla="*/ 576537 w 2891549"/>
              <a:gd name="connsiteY1" fmla="*/ 3402 h 3010560"/>
              <a:gd name="connsiteX2" fmla="*/ 72205 w 2891549"/>
              <a:gd name="connsiteY2" fmla="*/ 505381 h 3010560"/>
              <a:gd name="connsiteX3" fmla="*/ 40892 w 2891549"/>
              <a:gd name="connsiteY3" fmla="*/ 2349661 h 3010560"/>
              <a:gd name="connsiteX4" fmla="*/ 430285 w 2891549"/>
              <a:gd name="connsiteY4" fmla="*/ 2940719 h 3010560"/>
              <a:gd name="connsiteX5" fmla="*/ 2165521 w 2891549"/>
              <a:gd name="connsiteY5" fmla="*/ 2975774 h 3010560"/>
              <a:gd name="connsiteX6" fmla="*/ 2821707 w 2891549"/>
              <a:gd name="connsiteY6" fmla="*/ 2585568 h 3010560"/>
              <a:gd name="connsiteX7" fmla="*/ 2853289 w 2891549"/>
              <a:gd name="connsiteY7" fmla="*/ 591640 h 3010560"/>
              <a:gd name="connsiteX8" fmla="*/ 2248143 w 2891549"/>
              <a:gd name="connsiteY8" fmla="*/ 25308 h 3010560"/>
              <a:gd name="connsiteX0" fmla="*/ 2248143 w 2891549"/>
              <a:gd name="connsiteY0" fmla="*/ 25308 h 2999877"/>
              <a:gd name="connsiteX1" fmla="*/ 576537 w 2891549"/>
              <a:gd name="connsiteY1" fmla="*/ 3402 h 2999877"/>
              <a:gd name="connsiteX2" fmla="*/ 72205 w 2891549"/>
              <a:gd name="connsiteY2" fmla="*/ 505381 h 2999877"/>
              <a:gd name="connsiteX3" fmla="*/ 40892 w 2891549"/>
              <a:gd name="connsiteY3" fmla="*/ 2349661 h 2999877"/>
              <a:gd name="connsiteX4" fmla="*/ 430285 w 2891549"/>
              <a:gd name="connsiteY4" fmla="*/ 2940719 h 2999877"/>
              <a:gd name="connsiteX5" fmla="*/ 2324102 w 2891549"/>
              <a:gd name="connsiteY5" fmla="*/ 2938889 h 2999877"/>
              <a:gd name="connsiteX6" fmla="*/ 2821707 w 2891549"/>
              <a:gd name="connsiteY6" fmla="*/ 2585568 h 2999877"/>
              <a:gd name="connsiteX7" fmla="*/ 2853289 w 2891549"/>
              <a:gd name="connsiteY7" fmla="*/ 591640 h 2999877"/>
              <a:gd name="connsiteX8" fmla="*/ 2248143 w 2891549"/>
              <a:gd name="connsiteY8" fmla="*/ 25308 h 2999877"/>
              <a:gd name="connsiteX0" fmla="*/ 2248143 w 2880674"/>
              <a:gd name="connsiteY0" fmla="*/ 25308 h 3008217"/>
              <a:gd name="connsiteX1" fmla="*/ 576537 w 2880674"/>
              <a:gd name="connsiteY1" fmla="*/ 3402 h 3008217"/>
              <a:gd name="connsiteX2" fmla="*/ 72205 w 2880674"/>
              <a:gd name="connsiteY2" fmla="*/ 505381 h 3008217"/>
              <a:gd name="connsiteX3" fmla="*/ 40892 w 2880674"/>
              <a:gd name="connsiteY3" fmla="*/ 2349661 h 3008217"/>
              <a:gd name="connsiteX4" fmla="*/ 430285 w 2880674"/>
              <a:gd name="connsiteY4" fmla="*/ 2940719 h 3008217"/>
              <a:gd name="connsiteX5" fmla="*/ 2324102 w 2880674"/>
              <a:gd name="connsiteY5" fmla="*/ 2938889 h 3008217"/>
              <a:gd name="connsiteX6" fmla="*/ 2801024 w 2880674"/>
              <a:gd name="connsiteY6" fmla="*/ 2438023 h 3008217"/>
              <a:gd name="connsiteX7" fmla="*/ 2853289 w 2880674"/>
              <a:gd name="connsiteY7" fmla="*/ 591640 h 3008217"/>
              <a:gd name="connsiteX8" fmla="*/ 2248143 w 2880674"/>
              <a:gd name="connsiteY8" fmla="*/ 25308 h 3008217"/>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0674" h="2999759">
                <a:moveTo>
                  <a:pt x="2248143" y="25308"/>
                </a:moveTo>
                <a:cubicBezTo>
                  <a:pt x="1716998" y="-7567"/>
                  <a:pt x="896675" y="-379"/>
                  <a:pt x="576537" y="3402"/>
                </a:cubicBezTo>
                <a:cubicBezTo>
                  <a:pt x="249504" y="58824"/>
                  <a:pt x="161479" y="114338"/>
                  <a:pt x="72205" y="505381"/>
                </a:cubicBezTo>
                <a:cubicBezTo>
                  <a:pt x="-17069" y="896424"/>
                  <a:pt x="-18788" y="1943771"/>
                  <a:pt x="40892" y="2349661"/>
                </a:cubicBezTo>
                <a:cubicBezTo>
                  <a:pt x="100572" y="2755551"/>
                  <a:pt x="160067" y="2864646"/>
                  <a:pt x="430285" y="2940719"/>
                </a:cubicBezTo>
                <a:cubicBezTo>
                  <a:pt x="700503" y="3016792"/>
                  <a:pt x="1928979" y="3022672"/>
                  <a:pt x="2324102" y="2938889"/>
                </a:cubicBezTo>
                <a:cubicBezTo>
                  <a:pt x="2719225" y="2855106"/>
                  <a:pt x="2714517" y="2722508"/>
                  <a:pt x="2801024" y="2438023"/>
                </a:cubicBezTo>
                <a:cubicBezTo>
                  <a:pt x="2919416" y="2048842"/>
                  <a:pt x="2877423" y="1348987"/>
                  <a:pt x="2853289" y="591640"/>
                </a:cubicBezTo>
                <a:cubicBezTo>
                  <a:pt x="2816593" y="319226"/>
                  <a:pt x="2694736" y="86962"/>
                  <a:pt x="2248143" y="25308"/>
                </a:cubicBezTo>
                <a:close/>
              </a:path>
            </a:pathLst>
          </a:custGeom>
          <a:solidFill>
            <a:schemeClr val="accent6">
              <a:lumMod val="20000"/>
              <a:lumOff val="80000"/>
            </a:schemeClr>
          </a:solidFill>
          <a:ln w="25400" cap="flat">
            <a:noFill/>
            <a:prstDash val="solid"/>
            <a:miter/>
          </a:ln>
          <a:effectLst/>
        </p:spPr>
        <p:txBody>
          <a:bodyPr lIns="216000" rIns="180000" rtlCol="0" anchor="ctr" anchorCtr="0"/>
          <a:lstStyle/>
          <a:p>
            <a:endParaRPr lang="en-GB" sz="1200">
              <a:effectLst/>
              <a:latin typeface="Roboto Condensed" panose="02000000000000000000" pitchFamily="2" charset="0"/>
              <a:ea typeface="Roboto Condensed" panose="02000000000000000000" pitchFamily="2" charset="0"/>
              <a:cs typeface="Times New Roman" panose="02020603050405020304" pitchFamily="18" charset="0"/>
            </a:endParaRPr>
          </a:p>
        </p:txBody>
      </p:sp>
      <p:pic>
        <p:nvPicPr>
          <p:cNvPr id="28" name="Picture 27" descr="A person and person in school uniform&#10;&#10;AI-generated content may be incorrect.">
            <a:extLst>
              <a:ext uri="{FF2B5EF4-FFF2-40B4-BE49-F238E27FC236}">
                <a16:creationId xmlns:a16="http://schemas.microsoft.com/office/drawing/2014/main" id="{118B9CA6-1222-F199-7F13-400E8A3C4197}"/>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238347" y="2157523"/>
            <a:ext cx="2694792" cy="4531593"/>
          </a:xfrm>
          <a:prstGeom prst="rect">
            <a:avLst/>
          </a:prstGeom>
          <a:ln>
            <a:noFill/>
          </a:ln>
        </p:spPr>
      </p:pic>
      <p:sp>
        <p:nvSpPr>
          <p:cNvPr id="44" name="Freeform 43">
            <a:extLst>
              <a:ext uri="{FF2B5EF4-FFF2-40B4-BE49-F238E27FC236}">
                <a16:creationId xmlns:a16="http://schemas.microsoft.com/office/drawing/2014/main" id="{602715F7-0A1D-661F-5FDA-87B42B79ED27}"/>
              </a:ext>
            </a:extLst>
          </p:cNvPr>
          <p:cNvSpPr>
            <a:spLocks/>
          </p:cNvSpPr>
          <p:nvPr/>
        </p:nvSpPr>
        <p:spPr>
          <a:xfrm>
            <a:off x="3049098" y="1778203"/>
            <a:ext cx="2224432" cy="2227634"/>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42529 w 2911207"/>
              <a:gd name="connsiteY0" fmla="*/ 189569 h 3040492"/>
              <a:gd name="connsiteX1" fmla="*/ 885855 w 2911207"/>
              <a:gd name="connsiteY1" fmla="*/ 11305 h 3040492"/>
              <a:gd name="connsiteX2" fmla="*/ 43777 w 2911207"/>
              <a:gd name="connsiteY2" fmla="*/ 1099183 h 3040492"/>
              <a:gd name="connsiteX3" fmla="*/ 304571 w 2911207"/>
              <a:gd name="connsiteY3" fmla="*/ 2933372 h 3040492"/>
              <a:gd name="connsiteX4" fmla="*/ 1890657 w 2911207"/>
              <a:gd name="connsiteY4" fmla="*/ 2959070 h 3040492"/>
              <a:gd name="connsiteX5" fmla="*/ 2838296 w 2911207"/>
              <a:gd name="connsiteY5" fmla="*/ 2567983 h 3040492"/>
              <a:gd name="connsiteX6" fmla="*/ 2904352 w 2911207"/>
              <a:gd name="connsiteY6" fmla="*/ 1289644 h 3040492"/>
              <a:gd name="connsiteX7" fmla="*/ 2242529 w 2911207"/>
              <a:gd name="connsiteY7" fmla="*/ 189569 h 3040492"/>
              <a:gd name="connsiteX0" fmla="*/ 2229821 w 2898499"/>
              <a:gd name="connsiteY0" fmla="*/ 205418 h 3056341"/>
              <a:gd name="connsiteX1" fmla="*/ 699132 w 2898499"/>
              <a:gd name="connsiteY1" fmla="*/ 11120 h 3056341"/>
              <a:gd name="connsiteX2" fmla="*/ 31069 w 2898499"/>
              <a:gd name="connsiteY2" fmla="*/ 1115032 h 3056341"/>
              <a:gd name="connsiteX3" fmla="*/ 291863 w 2898499"/>
              <a:gd name="connsiteY3" fmla="*/ 2949221 h 3056341"/>
              <a:gd name="connsiteX4" fmla="*/ 1877949 w 2898499"/>
              <a:gd name="connsiteY4" fmla="*/ 2974919 h 3056341"/>
              <a:gd name="connsiteX5" fmla="*/ 2825588 w 2898499"/>
              <a:gd name="connsiteY5" fmla="*/ 2583832 h 3056341"/>
              <a:gd name="connsiteX6" fmla="*/ 2891644 w 2898499"/>
              <a:gd name="connsiteY6" fmla="*/ 1305493 h 3056341"/>
              <a:gd name="connsiteX7" fmla="*/ 2229821 w 2898499"/>
              <a:gd name="connsiteY7" fmla="*/ 205418 h 3056341"/>
              <a:gd name="connsiteX0" fmla="*/ 2209749 w 2878427"/>
              <a:gd name="connsiteY0" fmla="*/ 204816 h 3055739"/>
              <a:gd name="connsiteX1" fmla="*/ 679060 w 2878427"/>
              <a:gd name="connsiteY1" fmla="*/ 10518 h 3055739"/>
              <a:gd name="connsiteX2" fmla="*/ 10997 w 2878427"/>
              <a:gd name="connsiteY2" fmla="*/ 1114430 h 3055739"/>
              <a:gd name="connsiteX3" fmla="*/ 271791 w 2878427"/>
              <a:gd name="connsiteY3" fmla="*/ 2948619 h 3055739"/>
              <a:gd name="connsiteX4" fmla="*/ 1857877 w 2878427"/>
              <a:gd name="connsiteY4" fmla="*/ 2974317 h 3055739"/>
              <a:gd name="connsiteX5" fmla="*/ 2805516 w 2878427"/>
              <a:gd name="connsiteY5" fmla="*/ 2583230 h 3055739"/>
              <a:gd name="connsiteX6" fmla="*/ 2871572 w 2878427"/>
              <a:gd name="connsiteY6" fmla="*/ 1304891 h 3055739"/>
              <a:gd name="connsiteX7" fmla="*/ 2209749 w 2878427"/>
              <a:gd name="connsiteY7" fmla="*/ 204816 h 3055739"/>
              <a:gd name="connsiteX0" fmla="*/ 2266631 w 2881296"/>
              <a:gd name="connsiteY0" fmla="*/ 168360 h 3096859"/>
              <a:gd name="connsiteX1" fmla="*/ 679060 w 2881296"/>
              <a:gd name="connsiteY1" fmla="*/ 51638 h 3096859"/>
              <a:gd name="connsiteX2" fmla="*/ 10997 w 2881296"/>
              <a:gd name="connsiteY2" fmla="*/ 1155550 h 3096859"/>
              <a:gd name="connsiteX3" fmla="*/ 271791 w 2881296"/>
              <a:gd name="connsiteY3" fmla="*/ 2989739 h 3096859"/>
              <a:gd name="connsiteX4" fmla="*/ 1857877 w 2881296"/>
              <a:gd name="connsiteY4" fmla="*/ 3015437 h 3096859"/>
              <a:gd name="connsiteX5" fmla="*/ 2805516 w 2881296"/>
              <a:gd name="connsiteY5" fmla="*/ 2624350 h 3096859"/>
              <a:gd name="connsiteX6" fmla="*/ 2871572 w 2881296"/>
              <a:gd name="connsiteY6" fmla="*/ 1346011 h 3096859"/>
              <a:gd name="connsiteX7" fmla="*/ 2266631 w 2881296"/>
              <a:gd name="connsiteY7" fmla="*/ 168360 h 3096859"/>
              <a:gd name="connsiteX0" fmla="*/ 2271419 w 2886084"/>
              <a:gd name="connsiteY0" fmla="*/ 151626 h 3080125"/>
              <a:gd name="connsiteX1" fmla="*/ 472575 w 2886084"/>
              <a:gd name="connsiteY1" fmla="*/ 54298 h 3080125"/>
              <a:gd name="connsiteX2" fmla="*/ 15785 w 2886084"/>
              <a:gd name="connsiteY2" fmla="*/ 1138816 h 3080125"/>
              <a:gd name="connsiteX3" fmla="*/ 276579 w 2886084"/>
              <a:gd name="connsiteY3" fmla="*/ 2973005 h 3080125"/>
              <a:gd name="connsiteX4" fmla="*/ 1862665 w 2886084"/>
              <a:gd name="connsiteY4" fmla="*/ 2998703 h 3080125"/>
              <a:gd name="connsiteX5" fmla="*/ 2810304 w 2886084"/>
              <a:gd name="connsiteY5" fmla="*/ 2607616 h 3080125"/>
              <a:gd name="connsiteX6" fmla="*/ 2876360 w 2886084"/>
              <a:gd name="connsiteY6" fmla="*/ 1329277 h 3080125"/>
              <a:gd name="connsiteX7" fmla="*/ 2271419 w 2886084"/>
              <a:gd name="connsiteY7" fmla="*/ 151626 h 3080125"/>
              <a:gd name="connsiteX0" fmla="*/ 2271419 w 2881260"/>
              <a:gd name="connsiteY0" fmla="*/ 151626 h 3080125"/>
              <a:gd name="connsiteX1" fmla="*/ 472575 w 2881260"/>
              <a:gd name="connsiteY1" fmla="*/ 54298 h 3080125"/>
              <a:gd name="connsiteX2" fmla="*/ 15785 w 2881260"/>
              <a:gd name="connsiteY2" fmla="*/ 1138816 h 3080125"/>
              <a:gd name="connsiteX3" fmla="*/ 276579 w 2881260"/>
              <a:gd name="connsiteY3" fmla="*/ 2973005 h 3080125"/>
              <a:gd name="connsiteX4" fmla="*/ 1862665 w 2881260"/>
              <a:gd name="connsiteY4" fmla="*/ 2998703 h 3080125"/>
              <a:gd name="connsiteX5" fmla="*/ 2810304 w 2881260"/>
              <a:gd name="connsiteY5" fmla="*/ 2607616 h 3080125"/>
              <a:gd name="connsiteX6" fmla="*/ 2876360 w 2881260"/>
              <a:gd name="connsiteY6" fmla="*/ 1329277 h 3080125"/>
              <a:gd name="connsiteX7" fmla="*/ 2271419 w 2881260"/>
              <a:gd name="connsiteY7" fmla="*/ 151626 h 3080125"/>
              <a:gd name="connsiteX0" fmla="*/ 2374636 w 2884890"/>
              <a:gd name="connsiteY0" fmla="*/ 106271 h 3094777"/>
              <a:gd name="connsiteX1" fmla="*/ 472575 w 2884890"/>
              <a:gd name="connsiteY1" fmla="*/ 68950 h 3094777"/>
              <a:gd name="connsiteX2" fmla="*/ 15785 w 2884890"/>
              <a:gd name="connsiteY2" fmla="*/ 1153468 h 3094777"/>
              <a:gd name="connsiteX3" fmla="*/ 276579 w 2884890"/>
              <a:gd name="connsiteY3" fmla="*/ 2987657 h 3094777"/>
              <a:gd name="connsiteX4" fmla="*/ 1862665 w 2884890"/>
              <a:gd name="connsiteY4" fmla="*/ 3013355 h 3094777"/>
              <a:gd name="connsiteX5" fmla="*/ 2810304 w 2884890"/>
              <a:gd name="connsiteY5" fmla="*/ 2622268 h 3094777"/>
              <a:gd name="connsiteX6" fmla="*/ 2876360 w 2884890"/>
              <a:gd name="connsiteY6" fmla="*/ 1343929 h 3094777"/>
              <a:gd name="connsiteX7" fmla="*/ 2374636 w 2884890"/>
              <a:gd name="connsiteY7" fmla="*/ 106271 h 3094777"/>
              <a:gd name="connsiteX0" fmla="*/ 2373292 w 2883545"/>
              <a:gd name="connsiteY0" fmla="*/ 61237 h 3049743"/>
              <a:gd name="connsiteX1" fmla="*/ 452464 w 2883545"/>
              <a:gd name="connsiteY1" fmla="*/ 83923 h 3049743"/>
              <a:gd name="connsiteX2" fmla="*/ 14441 w 2883545"/>
              <a:gd name="connsiteY2" fmla="*/ 1108434 h 3049743"/>
              <a:gd name="connsiteX3" fmla="*/ 275235 w 2883545"/>
              <a:gd name="connsiteY3" fmla="*/ 2942623 h 3049743"/>
              <a:gd name="connsiteX4" fmla="*/ 1861321 w 2883545"/>
              <a:gd name="connsiteY4" fmla="*/ 2968321 h 3049743"/>
              <a:gd name="connsiteX5" fmla="*/ 2808960 w 2883545"/>
              <a:gd name="connsiteY5" fmla="*/ 2577234 h 3049743"/>
              <a:gd name="connsiteX6" fmla="*/ 2875016 w 2883545"/>
              <a:gd name="connsiteY6" fmla="*/ 1298895 h 3049743"/>
              <a:gd name="connsiteX7" fmla="*/ 2373292 w 2883545"/>
              <a:gd name="connsiteY7" fmla="*/ 61237 h 3049743"/>
              <a:gd name="connsiteX0" fmla="*/ 2384707 w 2894960"/>
              <a:gd name="connsiteY0" fmla="*/ 61237 h 3118765"/>
              <a:gd name="connsiteX1" fmla="*/ 463879 w 2894960"/>
              <a:gd name="connsiteY1" fmla="*/ 83923 h 3118765"/>
              <a:gd name="connsiteX2" fmla="*/ 25856 w 2894960"/>
              <a:gd name="connsiteY2" fmla="*/ 1108434 h 3118765"/>
              <a:gd name="connsiteX3" fmla="*/ 286650 w 2894960"/>
              <a:gd name="connsiteY3" fmla="*/ 2942623 h 3118765"/>
              <a:gd name="connsiteX4" fmla="*/ 2191768 w 2894960"/>
              <a:gd name="connsiteY4" fmla="*/ 3004326 h 3118765"/>
              <a:gd name="connsiteX5" fmla="*/ 2820375 w 2894960"/>
              <a:gd name="connsiteY5" fmla="*/ 2577234 h 3118765"/>
              <a:gd name="connsiteX6" fmla="*/ 2886431 w 2894960"/>
              <a:gd name="connsiteY6" fmla="*/ 1298895 h 3118765"/>
              <a:gd name="connsiteX7" fmla="*/ 2384707 w 2894960"/>
              <a:gd name="connsiteY7" fmla="*/ 61237 h 3118765"/>
              <a:gd name="connsiteX0" fmla="*/ 2388171 w 2898424"/>
              <a:gd name="connsiteY0" fmla="*/ 61237 h 3067679"/>
              <a:gd name="connsiteX1" fmla="*/ 467343 w 2898424"/>
              <a:gd name="connsiteY1" fmla="*/ 83923 h 3067679"/>
              <a:gd name="connsiteX2" fmla="*/ 29320 w 2898424"/>
              <a:gd name="connsiteY2" fmla="*/ 1108434 h 3067679"/>
              <a:gd name="connsiteX3" fmla="*/ 280730 w 2898424"/>
              <a:gd name="connsiteY3" fmla="*/ 2858613 h 3067679"/>
              <a:gd name="connsiteX4" fmla="*/ 2195232 w 2898424"/>
              <a:gd name="connsiteY4" fmla="*/ 3004326 h 3067679"/>
              <a:gd name="connsiteX5" fmla="*/ 2823839 w 2898424"/>
              <a:gd name="connsiteY5" fmla="*/ 2577234 h 3067679"/>
              <a:gd name="connsiteX6" fmla="*/ 2889895 w 2898424"/>
              <a:gd name="connsiteY6" fmla="*/ 1298895 h 3067679"/>
              <a:gd name="connsiteX7" fmla="*/ 2388171 w 2898424"/>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98566 w 2921701"/>
              <a:gd name="connsiteY0" fmla="*/ 72170 h 3069838"/>
              <a:gd name="connsiteX1" fmla="*/ 477738 w 2921701"/>
              <a:gd name="connsiteY1" fmla="*/ 94856 h 3069838"/>
              <a:gd name="connsiteX2" fmla="*/ 25841 w 2921701"/>
              <a:gd name="connsiteY2" fmla="*/ 1267812 h 3069838"/>
              <a:gd name="connsiteX3" fmla="*/ 291125 w 2921701"/>
              <a:gd name="connsiteY3" fmla="*/ 2869546 h 3069838"/>
              <a:gd name="connsiteX4" fmla="*/ 2205627 w 2921701"/>
              <a:gd name="connsiteY4" fmla="*/ 3015259 h 3069838"/>
              <a:gd name="connsiteX5" fmla="*/ 2834234 w 2921701"/>
              <a:gd name="connsiteY5" fmla="*/ 2588167 h 3069838"/>
              <a:gd name="connsiteX6" fmla="*/ 2900290 w 2921701"/>
              <a:gd name="connsiteY6" fmla="*/ 1309828 h 3069838"/>
              <a:gd name="connsiteX7" fmla="*/ 2398566 w 2921701"/>
              <a:gd name="connsiteY7" fmla="*/ 72170 h 3069838"/>
              <a:gd name="connsiteX0" fmla="*/ 2398566 w 2921701"/>
              <a:gd name="connsiteY0" fmla="*/ 118481 h 3116149"/>
              <a:gd name="connsiteX1" fmla="*/ 1037230 w 2921701"/>
              <a:gd name="connsiteY1" fmla="*/ 52313 h 3116149"/>
              <a:gd name="connsiteX2" fmla="*/ 477738 w 2921701"/>
              <a:gd name="connsiteY2" fmla="*/ 141167 h 3116149"/>
              <a:gd name="connsiteX3" fmla="*/ 25841 w 2921701"/>
              <a:gd name="connsiteY3" fmla="*/ 1314123 h 3116149"/>
              <a:gd name="connsiteX4" fmla="*/ 291125 w 2921701"/>
              <a:gd name="connsiteY4" fmla="*/ 2915857 h 3116149"/>
              <a:gd name="connsiteX5" fmla="*/ 2205627 w 2921701"/>
              <a:gd name="connsiteY5" fmla="*/ 3061570 h 3116149"/>
              <a:gd name="connsiteX6" fmla="*/ 2834234 w 2921701"/>
              <a:gd name="connsiteY6" fmla="*/ 2634478 h 3116149"/>
              <a:gd name="connsiteX7" fmla="*/ 2900290 w 2921701"/>
              <a:gd name="connsiteY7" fmla="*/ 1356139 h 3116149"/>
              <a:gd name="connsiteX8" fmla="*/ 2398566 w 2921701"/>
              <a:gd name="connsiteY8" fmla="*/ 118481 h 3116149"/>
              <a:gd name="connsiteX0" fmla="*/ 2404450 w 2927585"/>
              <a:gd name="connsiteY0" fmla="*/ 118481 h 3116149"/>
              <a:gd name="connsiteX1" fmla="*/ 1043114 w 2927585"/>
              <a:gd name="connsiteY1" fmla="*/ 52313 h 3116149"/>
              <a:gd name="connsiteX2" fmla="*/ 118196 w 2927585"/>
              <a:gd name="connsiteY2" fmla="*/ 502650 h 3116149"/>
              <a:gd name="connsiteX3" fmla="*/ 31725 w 2927585"/>
              <a:gd name="connsiteY3" fmla="*/ 1314123 h 3116149"/>
              <a:gd name="connsiteX4" fmla="*/ 297009 w 2927585"/>
              <a:gd name="connsiteY4" fmla="*/ 2915857 h 3116149"/>
              <a:gd name="connsiteX5" fmla="*/ 2211511 w 2927585"/>
              <a:gd name="connsiteY5" fmla="*/ 3061570 h 3116149"/>
              <a:gd name="connsiteX6" fmla="*/ 2840118 w 2927585"/>
              <a:gd name="connsiteY6" fmla="*/ 2634478 h 3116149"/>
              <a:gd name="connsiteX7" fmla="*/ 2906174 w 2927585"/>
              <a:gd name="connsiteY7" fmla="*/ 1356139 h 3116149"/>
              <a:gd name="connsiteX8" fmla="*/ 2404450 w 2927585"/>
              <a:gd name="connsiteY8" fmla="*/ 118481 h 3116149"/>
              <a:gd name="connsiteX0" fmla="*/ 2383857 w 2906992"/>
              <a:gd name="connsiteY0" fmla="*/ 118481 h 3116149"/>
              <a:gd name="connsiteX1" fmla="*/ 526092 w 2906992"/>
              <a:gd name="connsiteY1" fmla="*/ 52313 h 3116149"/>
              <a:gd name="connsiteX2" fmla="*/ 97603 w 2906992"/>
              <a:gd name="connsiteY2" fmla="*/ 502650 h 3116149"/>
              <a:gd name="connsiteX3" fmla="*/ 11132 w 2906992"/>
              <a:gd name="connsiteY3" fmla="*/ 1314123 h 3116149"/>
              <a:gd name="connsiteX4" fmla="*/ 276416 w 2906992"/>
              <a:gd name="connsiteY4" fmla="*/ 2915857 h 3116149"/>
              <a:gd name="connsiteX5" fmla="*/ 2190918 w 2906992"/>
              <a:gd name="connsiteY5" fmla="*/ 3061570 h 3116149"/>
              <a:gd name="connsiteX6" fmla="*/ 2819525 w 2906992"/>
              <a:gd name="connsiteY6" fmla="*/ 2634478 h 3116149"/>
              <a:gd name="connsiteX7" fmla="*/ 2885581 w 2906992"/>
              <a:gd name="connsiteY7" fmla="*/ 1356139 h 3116149"/>
              <a:gd name="connsiteX8" fmla="*/ 2383857 w 2906992"/>
              <a:gd name="connsiteY8" fmla="*/ 118481 h 3116149"/>
              <a:gd name="connsiteX0" fmla="*/ 2361189 w 2884324"/>
              <a:gd name="connsiteY0" fmla="*/ 118481 h 3075035"/>
              <a:gd name="connsiteX1" fmla="*/ 503424 w 2884324"/>
              <a:gd name="connsiteY1" fmla="*/ 52313 h 3075035"/>
              <a:gd name="connsiteX2" fmla="*/ 74935 w 2884324"/>
              <a:gd name="connsiteY2" fmla="*/ 502650 h 3075035"/>
              <a:gd name="connsiteX3" fmla="*/ 16042 w 2884324"/>
              <a:gd name="connsiteY3" fmla="*/ 2398571 h 3075035"/>
              <a:gd name="connsiteX4" fmla="*/ 253748 w 2884324"/>
              <a:gd name="connsiteY4" fmla="*/ 2915857 h 3075035"/>
              <a:gd name="connsiteX5" fmla="*/ 2168250 w 2884324"/>
              <a:gd name="connsiteY5" fmla="*/ 3061570 h 3075035"/>
              <a:gd name="connsiteX6" fmla="*/ 2796857 w 2884324"/>
              <a:gd name="connsiteY6" fmla="*/ 2634478 h 3075035"/>
              <a:gd name="connsiteX7" fmla="*/ 2862913 w 2884324"/>
              <a:gd name="connsiteY7" fmla="*/ 1356139 h 3075035"/>
              <a:gd name="connsiteX8" fmla="*/ 2361189 w 2884324"/>
              <a:gd name="connsiteY8" fmla="*/ 118481 h 3075035"/>
              <a:gd name="connsiteX0" fmla="*/ 2361188 w 2866698"/>
              <a:gd name="connsiteY0" fmla="*/ 118481 h 3075035"/>
              <a:gd name="connsiteX1" fmla="*/ 503423 w 2866698"/>
              <a:gd name="connsiteY1" fmla="*/ 52313 h 3075035"/>
              <a:gd name="connsiteX2" fmla="*/ 74934 w 2866698"/>
              <a:gd name="connsiteY2" fmla="*/ 502650 h 3075035"/>
              <a:gd name="connsiteX3" fmla="*/ 16041 w 2866698"/>
              <a:gd name="connsiteY3" fmla="*/ 2398571 h 3075035"/>
              <a:gd name="connsiteX4" fmla="*/ 253747 w 2866698"/>
              <a:gd name="connsiteY4" fmla="*/ 2915857 h 3075035"/>
              <a:gd name="connsiteX5" fmla="*/ 2168249 w 2866698"/>
              <a:gd name="connsiteY5" fmla="*/ 3061570 h 3075035"/>
              <a:gd name="connsiteX6" fmla="*/ 2796856 w 2866698"/>
              <a:gd name="connsiteY6" fmla="*/ 2634478 h 3075035"/>
              <a:gd name="connsiteX7" fmla="*/ 2828438 w 2866698"/>
              <a:gd name="connsiteY7" fmla="*/ 640550 h 3075035"/>
              <a:gd name="connsiteX8" fmla="*/ 2361188 w 2866698"/>
              <a:gd name="connsiteY8" fmla="*/ 118481 h 3075035"/>
              <a:gd name="connsiteX0" fmla="*/ 2223292 w 2866698"/>
              <a:gd name="connsiteY0" fmla="*/ 103541 h 3104358"/>
              <a:gd name="connsiteX1" fmla="*/ 503423 w 2866698"/>
              <a:gd name="connsiteY1" fmla="*/ 81636 h 3104358"/>
              <a:gd name="connsiteX2" fmla="*/ 74934 w 2866698"/>
              <a:gd name="connsiteY2" fmla="*/ 531973 h 3104358"/>
              <a:gd name="connsiteX3" fmla="*/ 16041 w 2866698"/>
              <a:gd name="connsiteY3" fmla="*/ 2427894 h 3104358"/>
              <a:gd name="connsiteX4" fmla="*/ 253747 w 2866698"/>
              <a:gd name="connsiteY4" fmla="*/ 2945180 h 3104358"/>
              <a:gd name="connsiteX5" fmla="*/ 2168249 w 2866698"/>
              <a:gd name="connsiteY5" fmla="*/ 3090893 h 3104358"/>
              <a:gd name="connsiteX6" fmla="*/ 2796856 w 2866698"/>
              <a:gd name="connsiteY6" fmla="*/ 2663801 h 3104358"/>
              <a:gd name="connsiteX7" fmla="*/ 2828438 w 2866698"/>
              <a:gd name="connsiteY7" fmla="*/ 669873 h 3104358"/>
              <a:gd name="connsiteX8" fmla="*/ 2223292 w 2866698"/>
              <a:gd name="connsiteY8" fmla="*/ 103541 h 3104358"/>
              <a:gd name="connsiteX0" fmla="*/ 2223292 w 2866698"/>
              <a:gd name="connsiteY0" fmla="*/ 103542 h 3104359"/>
              <a:gd name="connsiteX1" fmla="*/ 503423 w 2866698"/>
              <a:gd name="connsiteY1" fmla="*/ 81637 h 3104359"/>
              <a:gd name="connsiteX2" fmla="*/ 74934 w 2866698"/>
              <a:gd name="connsiteY2" fmla="*/ 531974 h 3104359"/>
              <a:gd name="connsiteX3" fmla="*/ 16041 w 2866698"/>
              <a:gd name="connsiteY3" fmla="*/ 2427895 h 3104359"/>
              <a:gd name="connsiteX4" fmla="*/ 253747 w 2866698"/>
              <a:gd name="connsiteY4" fmla="*/ 2945181 h 3104359"/>
              <a:gd name="connsiteX5" fmla="*/ 2168249 w 2866698"/>
              <a:gd name="connsiteY5" fmla="*/ 3090894 h 3104359"/>
              <a:gd name="connsiteX6" fmla="*/ 2796856 w 2866698"/>
              <a:gd name="connsiteY6" fmla="*/ 2663802 h 3104359"/>
              <a:gd name="connsiteX7" fmla="*/ 2828438 w 2866698"/>
              <a:gd name="connsiteY7" fmla="*/ 669874 h 3104359"/>
              <a:gd name="connsiteX8" fmla="*/ 2223292 w 2866698"/>
              <a:gd name="connsiteY8" fmla="*/ 103542 h 3104359"/>
              <a:gd name="connsiteX0" fmla="*/ 2235160 w 2878566"/>
              <a:gd name="connsiteY0" fmla="*/ 103542 h 3104359"/>
              <a:gd name="connsiteX1" fmla="*/ 515291 w 2878566"/>
              <a:gd name="connsiteY1" fmla="*/ 81637 h 3104359"/>
              <a:gd name="connsiteX2" fmla="*/ 59222 w 2878566"/>
              <a:gd name="connsiteY2" fmla="*/ 583615 h 3104359"/>
              <a:gd name="connsiteX3" fmla="*/ 27909 w 2878566"/>
              <a:gd name="connsiteY3" fmla="*/ 2427895 h 3104359"/>
              <a:gd name="connsiteX4" fmla="*/ 265615 w 2878566"/>
              <a:gd name="connsiteY4" fmla="*/ 2945181 h 3104359"/>
              <a:gd name="connsiteX5" fmla="*/ 2180117 w 2878566"/>
              <a:gd name="connsiteY5" fmla="*/ 3090894 h 3104359"/>
              <a:gd name="connsiteX6" fmla="*/ 2808724 w 2878566"/>
              <a:gd name="connsiteY6" fmla="*/ 2663802 h 3104359"/>
              <a:gd name="connsiteX7" fmla="*/ 2840306 w 2878566"/>
              <a:gd name="connsiteY7" fmla="*/ 669874 h 3104359"/>
              <a:gd name="connsiteX8" fmla="*/ 2235160 w 2878566"/>
              <a:gd name="connsiteY8" fmla="*/ 103542 h 3104359"/>
              <a:gd name="connsiteX0" fmla="*/ 2238017 w 2881423"/>
              <a:gd name="connsiteY0" fmla="*/ 103542 h 3104359"/>
              <a:gd name="connsiteX1" fmla="*/ 566411 w 2881423"/>
              <a:gd name="connsiteY1" fmla="*/ 81636 h 3104359"/>
              <a:gd name="connsiteX2" fmla="*/ 62079 w 2881423"/>
              <a:gd name="connsiteY2" fmla="*/ 583615 h 3104359"/>
              <a:gd name="connsiteX3" fmla="*/ 30766 w 2881423"/>
              <a:gd name="connsiteY3" fmla="*/ 2427895 h 3104359"/>
              <a:gd name="connsiteX4" fmla="*/ 268472 w 2881423"/>
              <a:gd name="connsiteY4" fmla="*/ 2945181 h 3104359"/>
              <a:gd name="connsiteX5" fmla="*/ 2182974 w 2881423"/>
              <a:gd name="connsiteY5" fmla="*/ 3090894 h 3104359"/>
              <a:gd name="connsiteX6" fmla="*/ 2811581 w 2881423"/>
              <a:gd name="connsiteY6" fmla="*/ 2663802 h 3104359"/>
              <a:gd name="connsiteX7" fmla="*/ 2843163 w 2881423"/>
              <a:gd name="connsiteY7" fmla="*/ 669874 h 3104359"/>
              <a:gd name="connsiteX8" fmla="*/ 2238017 w 2881423"/>
              <a:gd name="connsiteY8" fmla="*/ 103542 h 3104359"/>
              <a:gd name="connsiteX0" fmla="*/ 2238017 w 2881423"/>
              <a:gd name="connsiteY0" fmla="*/ 25308 h 3026125"/>
              <a:gd name="connsiteX1" fmla="*/ 566411 w 2881423"/>
              <a:gd name="connsiteY1" fmla="*/ 3402 h 3026125"/>
              <a:gd name="connsiteX2" fmla="*/ 62079 w 2881423"/>
              <a:gd name="connsiteY2" fmla="*/ 505381 h 3026125"/>
              <a:gd name="connsiteX3" fmla="*/ 30766 w 2881423"/>
              <a:gd name="connsiteY3" fmla="*/ 2349661 h 3026125"/>
              <a:gd name="connsiteX4" fmla="*/ 268472 w 2881423"/>
              <a:gd name="connsiteY4" fmla="*/ 2866947 h 3026125"/>
              <a:gd name="connsiteX5" fmla="*/ 2182974 w 2881423"/>
              <a:gd name="connsiteY5" fmla="*/ 3012660 h 3026125"/>
              <a:gd name="connsiteX6" fmla="*/ 2811581 w 2881423"/>
              <a:gd name="connsiteY6" fmla="*/ 2585568 h 3026125"/>
              <a:gd name="connsiteX7" fmla="*/ 2843163 w 2881423"/>
              <a:gd name="connsiteY7" fmla="*/ 591640 h 3026125"/>
              <a:gd name="connsiteX8" fmla="*/ 2238017 w 2881423"/>
              <a:gd name="connsiteY8" fmla="*/ 25308 h 3026125"/>
              <a:gd name="connsiteX0" fmla="*/ 2248143 w 2891549"/>
              <a:gd name="connsiteY0" fmla="*/ 25308 h 3045084"/>
              <a:gd name="connsiteX1" fmla="*/ 576537 w 2891549"/>
              <a:gd name="connsiteY1" fmla="*/ 3402 h 3045084"/>
              <a:gd name="connsiteX2" fmla="*/ 72205 w 2891549"/>
              <a:gd name="connsiteY2" fmla="*/ 505381 h 3045084"/>
              <a:gd name="connsiteX3" fmla="*/ 40892 w 2891549"/>
              <a:gd name="connsiteY3" fmla="*/ 2349661 h 3045084"/>
              <a:gd name="connsiteX4" fmla="*/ 430285 w 2891549"/>
              <a:gd name="connsiteY4" fmla="*/ 2940719 h 3045084"/>
              <a:gd name="connsiteX5" fmla="*/ 2193100 w 2891549"/>
              <a:gd name="connsiteY5" fmla="*/ 3012660 h 3045084"/>
              <a:gd name="connsiteX6" fmla="*/ 2821707 w 2891549"/>
              <a:gd name="connsiteY6" fmla="*/ 2585568 h 3045084"/>
              <a:gd name="connsiteX7" fmla="*/ 2853289 w 2891549"/>
              <a:gd name="connsiteY7" fmla="*/ 591640 h 3045084"/>
              <a:gd name="connsiteX8" fmla="*/ 2248143 w 2891549"/>
              <a:gd name="connsiteY8" fmla="*/ 25308 h 3045084"/>
              <a:gd name="connsiteX0" fmla="*/ 2248143 w 2891549"/>
              <a:gd name="connsiteY0" fmla="*/ 25308 h 3019937"/>
              <a:gd name="connsiteX1" fmla="*/ 576537 w 2891549"/>
              <a:gd name="connsiteY1" fmla="*/ 3402 h 3019937"/>
              <a:gd name="connsiteX2" fmla="*/ 72205 w 2891549"/>
              <a:gd name="connsiteY2" fmla="*/ 505381 h 3019937"/>
              <a:gd name="connsiteX3" fmla="*/ 40892 w 2891549"/>
              <a:gd name="connsiteY3" fmla="*/ 2349661 h 3019937"/>
              <a:gd name="connsiteX4" fmla="*/ 430285 w 2891549"/>
              <a:gd name="connsiteY4" fmla="*/ 2940719 h 3019937"/>
              <a:gd name="connsiteX5" fmla="*/ 2165521 w 2891549"/>
              <a:gd name="connsiteY5" fmla="*/ 2975774 h 3019937"/>
              <a:gd name="connsiteX6" fmla="*/ 2821707 w 2891549"/>
              <a:gd name="connsiteY6" fmla="*/ 2585568 h 3019937"/>
              <a:gd name="connsiteX7" fmla="*/ 2853289 w 2891549"/>
              <a:gd name="connsiteY7" fmla="*/ 591640 h 3019937"/>
              <a:gd name="connsiteX8" fmla="*/ 2248143 w 2891549"/>
              <a:gd name="connsiteY8" fmla="*/ 25308 h 3019937"/>
              <a:gd name="connsiteX0" fmla="*/ 2248143 w 2891549"/>
              <a:gd name="connsiteY0" fmla="*/ 25308 h 3010560"/>
              <a:gd name="connsiteX1" fmla="*/ 576537 w 2891549"/>
              <a:gd name="connsiteY1" fmla="*/ 3402 h 3010560"/>
              <a:gd name="connsiteX2" fmla="*/ 72205 w 2891549"/>
              <a:gd name="connsiteY2" fmla="*/ 505381 h 3010560"/>
              <a:gd name="connsiteX3" fmla="*/ 40892 w 2891549"/>
              <a:gd name="connsiteY3" fmla="*/ 2349661 h 3010560"/>
              <a:gd name="connsiteX4" fmla="*/ 430285 w 2891549"/>
              <a:gd name="connsiteY4" fmla="*/ 2940719 h 3010560"/>
              <a:gd name="connsiteX5" fmla="*/ 2165521 w 2891549"/>
              <a:gd name="connsiteY5" fmla="*/ 2975774 h 3010560"/>
              <a:gd name="connsiteX6" fmla="*/ 2821707 w 2891549"/>
              <a:gd name="connsiteY6" fmla="*/ 2585568 h 3010560"/>
              <a:gd name="connsiteX7" fmla="*/ 2853289 w 2891549"/>
              <a:gd name="connsiteY7" fmla="*/ 591640 h 3010560"/>
              <a:gd name="connsiteX8" fmla="*/ 2248143 w 2891549"/>
              <a:gd name="connsiteY8" fmla="*/ 25308 h 3010560"/>
              <a:gd name="connsiteX0" fmla="*/ 2248143 w 2891549"/>
              <a:gd name="connsiteY0" fmla="*/ 25308 h 2999877"/>
              <a:gd name="connsiteX1" fmla="*/ 576537 w 2891549"/>
              <a:gd name="connsiteY1" fmla="*/ 3402 h 2999877"/>
              <a:gd name="connsiteX2" fmla="*/ 72205 w 2891549"/>
              <a:gd name="connsiteY2" fmla="*/ 505381 h 2999877"/>
              <a:gd name="connsiteX3" fmla="*/ 40892 w 2891549"/>
              <a:gd name="connsiteY3" fmla="*/ 2349661 h 2999877"/>
              <a:gd name="connsiteX4" fmla="*/ 430285 w 2891549"/>
              <a:gd name="connsiteY4" fmla="*/ 2940719 h 2999877"/>
              <a:gd name="connsiteX5" fmla="*/ 2324102 w 2891549"/>
              <a:gd name="connsiteY5" fmla="*/ 2938889 h 2999877"/>
              <a:gd name="connsiteX6" fmla="*/ 2821707 w 2891549"/>
              <a:gd name="connsiteY6" fmla="*/ 2585568 h 2999877"/>
              <a:gd name="connsiteX7" fmla="*/ 2853289 w 2891549"/>
              <a:gd name="connsiteY7" fmla="*/ 591640 h 2999877"/>
              <a:gd name="connsiteX8" fmla="*/ 2248143 w 2891549"/>
              <a:gd name="connsiteY8" fmla="*/ 25308 h 2999877"/>
              <a:gd name="connsiteX0" fmla="*/ 2248143 w 2880674"/>
              <a:gd name="connsiteY0" fmla="*/ 25308 h 3008217"/>
              <a:gd name="connsiteX1" fmla="*/ 576537 w 2880674"/>
              <a:gd name="connsiteY1" fmla="*/ 3402 h 3008217"/>
              <a:gd name="connsiteX2" fmla="*/ 72205 w 2880674"/>
              <a:gd name="connsiteY2" fmla="*/ 505381 h 3008217"/>
              <a:gd name="connsiteX3" fmla="*/ 40892 w 2880674"/>
              <a:gd name="connsiteY3" fmla="*/ 2349661 h 3008217"/>
              <a:gd name="connsiteX4" fmla="*/ 430285 w 2880674"/>
              <a:gd name="connsiteY4" fmla="*/ 2940719 h 3008217"/>
              <a:gd name="connsiteX5" fmla="*/ 2324102 w 2880674"/>
              <a:gd name="connsiteY5" fmla="*/ 2938889 h 3008217"/>
              <a:gd name="connsiteX6" fmla="*/ 2801024 w 2880674"/>
              <a:gd name="connsiteY6" fmla="*/ 2438023 h 3008217"/>
              <a:gd name="connsiteX7" fmla="*/ 2853289 w 2880674"/>
              <a:gd name="connsiteY7" fmla="*/ 591640 h 3008217"/>
              <a:gd name="connsiteX8" fmla="*/ 2248143 w 2880674"/>
              <a:gd name="connsiteY8" fmla="*/ 25308 h 3008217"/>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0674" h="2999759">
                <a:moveTo>
                  <a:pt x="2248143" y="25308"/>
                </a:moveTo>
                <a:cubicBezTo>
                  <a:pt x="1716998" y="-7567"/>
                  <a:pt x="896675" y="-379"/>
                  <a:pt x="576537" y="3402"/>
                </a:cubicBezTo>
                <a:cubicBezTo>
                  <a:pt x="249504" y="58824"/>
                  <a:pt x="161479" y="114338"/>
                  <a:pt x="72205" y="505381"/>
                </a:cubicBezTo>
                <a:cubicBezTo>
                  <a:pt x="-17069" y="896424"/>
                  <a:pt x="-18788" y="1943771"/>
                  <a:pt x="40892" y="2349661"/>
                </a:cubicBezTo>
                <a:cubicBezTo>
                  <a:pt x="100572" y="2755551"/>
                  <a:pt x="160067" y="2864646"/>
                  <a:pt x="430285" y="2940719"/>
                </a:cubicBezTo>
                <a:cubicBezTo>
                  <a:pt x="700503" y="3016792"/>
                  <a:pt x="1928979" y="3022672"/>
                  <a:pt x="2324102" y="2938889"/>
                </a:cubicBezTo>
                <a:cubicBezTo>
                  <a:pt x="2719225" y="2855106"/>
                  <a:pt x="2714517" y="2722508"/>
                  <a:pt x="2801024" y="2438023"/>
                </a:cubicBezTo>
                <a:cubicBezTo>
                  <a:pt x="2919416" y="2048842"/>
                  <a:pt x="2877423" y="1348987"/>
                  <a:pt x="2853289" y="591640"/>
                </a:cubicBezTo>
                <a:cubicBezTo>
                  <a:pt x="2816593" y="319226"/>
                  <a:pt x="2694736" y="86962"/>
                  <a:pt x="2248143" y="25308"/>
                </a:cubicBezTo>
                <a:close/>
              </a:path>
            </a:pathLst>
          </a:custGeom>
          <a:solidFill>
            <a:schemeClr val="accent4">
              <a:lumMod val="40000"/>
              <a:lumOff val="60000"/>
            </a:schemeClr>
          </a:solidFill>
          <a:ln w="25400" cap="flat">
            <a:noFill/>
            <a:prstDash val="solid"/>
            <a:miter/>
          </a:ln>
          <a:effectLst/>
        </p:spPr>
        <p:txBody>
          <a:bodyPr lIns="216000" rIns="180000" rtlCol="0" anchor="ctr" anchorCtr="0"/>
          <a:lstStyle/>
          <a:p>
            <a:endParaRPr lang="en-GB" sz="120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3753" name="TextBox 3752">
            <a:extLst>
              <a:ext uri="{FF2B5EF4-FFF2-40B4-BE49-F238E27FC236}">
                <a16:creationId xmlns:a16="http://schemas.microsoft.com/office/drawing/2014/main" id="{D0B93589-C566-D0A0-12BD-0CB6DE2EC5A4}"/>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sp>
        <p:nvSpPr>
          <p:cNvPr id="2" name="TextBox 1">
            <a:extLst>
              <a:ext uri="{FF2B5EF4-FFF2-40B4-BE49-F238E27FC236}">
                <a16:creationId xmlns:a16="http://schemas.microsoft.com/office/drawing/2014/main" id="{46AEC44B-7A27-63B3-CF68-2080B2AD38BB}"/>
              </a:ext>
            </a:extLst>
          </p:cNvPr>
          <p:cNvSpPr txBox="1"/>
          <p:nvPr/>
        </p:nvSpPr>
        <p:spPr>
          <a:xfrm>
            <a:off x="0" y="6878199"/>
            <a:ext cx="10691813" cy="432170"/>
          </a:xfrm>
          <a:prstGeom prst="rect">
            <a:avLst/>
          </a:prstGeom>
          <a:noFill/>
        </p:spPr>
        <p:txBody>
          <a:bodyPr wrap="square" rtlCol="0">
            <a:spAutoFit/>
          </a:bodyPr>
          <a:lstStyle/>
          <a:p>
            <a:pPr algn="ctr">
              <a:lnSpc>
                <a:spcPct val="107000"/>
              </a:lnSpc>
              <a:spcAft>
                <a:spcPts val="800"/>
              </a:spcAft>
              <a:buNone/>
            </a:pPr>
            <a:r>
              <a:rPr lang="en-GB" sz="2200">
                <a:latin typeface="Londrina Solid" pitchFamily="2" charset="77"/>
                <a:ea typeface="Calibri" panose="020F0502020204030204" pitchFamily="34" charset="0"/>
                <a:cs typeface="Arial" panose="020B0604020202020204" pitchFamily="34" charset="0"/>
              </a:rPr>
              <a:t>Do you feel the changes are positive? What impact do you think the change could have?</a:t>
            </a:r>
          </a:p>
        </p:txBody>
      </p:sp>
      <p:grpSp>
        <p:nvGrpSpPr>
          <p:cNvPr id="11" name="Group 10">
            <a:extLst>
              <a:ext uri="{FF2B5EF4-FFF2-40B4-BE49-F238E27FC236}">
                <a16:creationId xmlns:a16="http://schemas.microsoft.com/office/drawing/2014/main" id="{3A00889D-7DC1-0A9C-45E0-FD61AFFF1557}"/>
              </a:ext>
            </a:extLst>
          </p:cNvPr>
          <p:cNvGrpSpPr/>
          <p:nvPr/>
        </p:nvGrpSpPr>
        <p:grpSpPr>
          <a:xfrm>
            <a:off x="2113665" y="486889"/>
            <a:ext cx="8185233" cy="816909"/>
            <a:chOff x="2112670" y="486889"/>
            <a:chExt cx="8180385" cy="816909"/>
          </a:xfrm>
          <a:solidFill>
            <a:schemeClr val="accent1"/>
          </a:solidFill>
        </p:grpSpPr>
        <p:sp>
          <p:nvSpPr>
            <p:cNvPr id="16" name="Freeform 15">
              <a:extLst>
                <a:ext uri="{FF2B5EF4-FFF2-40B4-BE49-F238E27FC236}">
                  <a16:creationId xmlns:a16="http://schemas.microsoft.com/office/drawing/2014/main" id="{CFC68175-4A63-D146-355F-2AC363FE20AA}"/>
                </a:ext>
              </a:extLst>
            </p:cNvPr>
            <p:cNvSpPr/>
            <p:nvPr/>
          </p:nvSpPr>
          <p:spPr>
            <a:xfrm>
              <a:off x="2388022" y="486889"/>
              <a:ext cx="7905033" cy="816909"/>
            </a:xfrm>
            <a:custGeom>
              <a:avLst/>
              <a:gdLst>
                <a:gd name="connsiteX0" fmla="*/ 57398 w 5900166"/>
                <a:gd name="connsiteY0" fmla="*/ 276943 h 1012818"/>
                <a:gd name="connsiteX1" fmla="*/ 176151 w 5900166"/>
                <a:gd name="connsiteY1" fmla="*/ 86938 h 1012818"/>
                <a:gd name="connsiteX2" fmla="*/ 467097 w 5900166"/>
                <a:gd name="connsiteY2" fmla="*/ 15686 h 1012818"/>
                <a:gd name="connsiteX3" fmla="*/ 2438401 w 5900166"/>
                <a:gd name="connsiteY3" fmla="*/ 27562 h 1012818"/>
                <a:gd name="connsiteX4" fmla="*/ 5116287 w 5900166"/>
                <a:gd name="connsiteY4" fmla="*/ 21624 h 1012818"/>
                <a:gd name="connsiteX5" fmla="*/ 5816931 w 5900166"/>
                <a:gd name="connsiteY5" fmla="*/ 15686 h 1012818"/>
                <a:gd name="connsiteX6" fmla="*/ 5888183 w 5900166"/>
                <a:gd name="connsiteY6" fmla="*/ 247255 h 1012818"/>
                <a:gd name="connsiteX7" fmla="*/ 5828806 w 5900166"/>
                <a:gd name="connsiteY7" fmla="*/ 716330 h 1012818"/>
                <a:gd name="connsiteX8" fmla="*/ 5377544 w 5900166"/>
                <a:gd name="connsiteY8" fmla="*/ 983525 h 1012818"/>
                <a:gd name="connsiteX9" fmla="*/ 2960915 w 5900166"/>
                <a:gd name="connsiteY9" fmla="*/ 971650 h 1012818"/>
                <a:gd name="connsiteX10" fmla="*/ 597726 w 5900166"/>
                <a:gd name="connsiteY10" fmla="*/ 983525 h 1012818"/>
                <a:gd name="connsiteX11" fmla="*/ 39585 w 5900166"/>
                <a:gd name="connsiteY11" fmla="*/ 538201 h 1012818"/>
                <a:gd name="connsiteX12" fmla="*/ 57398 w 5900166"/>
                <a:gd name="connsiteY12" fmla="*/ 276943 h 1012818"/>
                <a:gd name="connsiteX0" fmla="*/ 57398 w 7912927"/>
                <a:gd name="connsiteY0" fmla="*/ 278696 h 1014571"/>
                <a:gd name="connsiteX1" fmla="*/ 176151 w 7912927"/>
                <a:gd name="connsiteY1" fmla="*/ 88691 h 1014571"/>
                <a:gd name="connsiteX2" fmla="*/ 467097 w 7912927"/>
                <a:gd name="connsiteY2" fmla="*/ 17439 h 1014571"/>
                <a:gd name="connsiteX3" fmla="*/ 2438401 w 7912927"/>
                <a:gd name="connsiteY3" fmla="*/ 29315 h 1014571"/>
                <a:gd name="connsiteX4" fmla="*/ 5116287 w 7912927"/>
                <a:gd name="connsiteY4" fmla="*/ 23377 h 1014571"/>
                <a:gd name="connsiteX5" fmla="*/ 5816931 w 7912927"/>
                <a:gd name="connsiteY5" fmla="*/ 17439 h 1014571"/>
                <a:gd name="connsiteX6" fmla="*/ 7912926 w 7912927"/>
                <a:gd name="connsiteY6" fmla="*/ 272759 h 1014571"/>
                <a:gd name="connsiteX7" fmla="*/ 5828806 w 7912927"/>
                <a:gd name="connsiteY7" fmla="*/ 718083 h 1014571"/>
                <a:gd name="connsiteX8" fmla="*/ 5377544 w 7912927"/>
                <a:gd name="connsiteY8" fmla="*/ 985278 h 1014571"/>
                <a:gd name="connsiteX9" fmla="*/ 2960915 w 7912927"/>
                <a:gd name="connsiteY9" fmla="*/ 973403 h 1014571"/>
                <a:gd name="connsiteX10" fmla="*/ 597726 w 7912927"/>
                <a:gd name="connsiteY10" fmla="*/ 985278 h 1014571"/>
                <a:gd name="connsiteX11" fmla="*/ 39585 w 7912927"/>
                <a:gd name="connsiteY11" fmla="*/ 539954 h 1014571"/>
                <a:gd name="connsiteX12" fmla="*/ 57398 w 7912927"/>
                <a:gd name="connsiteY12" fmla="*/ 278696 h 1014571"/>
                <a:gd name="connsiteX0" fmla="*/ 57398 w 8028859"/>
                <a:gd name="connsiteY0" fmla="*/ 270049 h 1005924"/>
                <a:gd name="connsiteX1" fmla="*/ 176151 w 8028859"/>
                <a:gd name="connsiteY1" fmla="*/ 80044 h 1005924"/>
                <a:gd name="connsiteX2" fmla="*/ 467097 w 8028859"/>
                <a:gd name="connsiteY2" fmla="*/ 8792 h 1005924"/>
                <a:gd name="connsiteX3" fmla="*/ 2438401 w 8028859"/>
                <a:gd name="connsiteY3" fmla="*/ 20668 h 1005924"/>
                <a:gd name="connsiteX4" fmla="*/ 5116287 w 8028859"/>
                <a:gd name="connsiteY4" fmla="*/ 14730 h 1005924"/>
                <a:gd name="connsiteX5" fmla="*/ 7479476 w 8028859"/>
                <a:gd name="connsiteY5" fmla="*/ 20667 h 1005924"/>
                <a:gd name="connsiteX6" fmla="*/ 7912926 w 8028859"/>
                <a:gd name="connsiteY6" fmla="*/ 264112 h 1005924"/>
                <a:gd name="connsiteX7" fmla="*/ 5828806 w 8028859"/>
                <a:gd name="connsiteY7" fmla="*/ 709436 h 1005924"/>
                <a:gd name="connsiteX8" fmla="*/ 5377544 w 8028859"/>
                <a:gd name="connsiteY8" fmla="*/ 976631 h 1005924"/>
                <a:gd name="connsiteX9" fmla="*/ 2960915 w 8028859"/>
                <a:gd name="connsiteY9" fmla="*/ 964756 h 1005924"/>
                <a:gd name="connsiteX10" fmla="*/ 597726 w 8028859"/>
                <a:gd name="connsiteY10" fmla="*/ 976631 h 1005924"/>
                <a:gd name="connsiteX11" fmla="*/ 39585 w 8028859"/>
                <a:gd name="connsiteY11" fmla="*/ 531307 h 1005924"/>
                <a:gd name="connsiteX12" fmla="*/ 57398 w 8028859"/>
                <a:gd name="connsiteY12" fmla="*/ 270049 h 1005924"/>
                <a:gd name="connsiteX0" fmla="*/ 57398 w 8028859"/>
                <a:gd name="connsiteY0" fmla="*/ 271787 h 1007662"/>
                <a:gd name="connsiteX1" fmla="*/ 176151 w 8028859"/>
                <a:gd name="connsiteY1" fmla="*/ 81782 h 1007662"/>
                <a:gd name="connsiteX2" fmla="*/ 467097 w 8028859"/>
                <a:gd name="connsiteY2" fmla="*/ 10530 h 1007662"/>
                <a:gd name="connsiteX3" fmla="*/ 2438401 w 8028859"/>
                <a:gd name="connsiteY3" fmla="*/ 22406 h 1007662"/>
                <a:gd name="connsiteX4" fmla="*/ 5116287 w 8028859"/>
                <a:gd name="connsiteY4" fmla="*/ 16468 h 1007662"/>
                <a:gd name="connsiteX5" fmla="*/ 7479476 w 8028859"/>
                <a:gd name="connsiteY5" fmla="*/ 22405 h 1007662"/>
                <a:gd name="connsiteX6" fmla="*/ 7912926 w 8028859"/>
                <a:gd name="connsiteY6" fmla="*/ 289601 h 1007662"/>
                <a:gd name="connsiteX7" fmla="*/ 5828806 w 8028859"/>
                <a:gd name="connsiteY7" fmla="*/ 711174 h 1007662"/>
                <a:gd name="connsiteX8" fmla="*/ 5377544 w 8028859"/>
                <a:gd name="connsiteY8" fmla="*/ 978369 h 1007662"/>
                <a:gd name="connsiteX9" fmla="*/ 2960915 w 8028859"/>
                <a:gd name="connsiteY9" fmla="*/ 966494 h 1007662"/>
                <a:gd name="connsiteX10" fmla="*/ 597726 w 8028859"/>
                <a:gd name="connsiteY10" fmla="*/ 978369 h 1007662"/>
                <a:gd name="connsiteX11" fmla="*/ 39585 w 8028859"/>
                <a:gd name="connsiteY11" fmla="*/ 533045 h 1007662"/>
                <a:gd name="connsiteX12" fmla="*/ 57398 w 8028859"/>
                <a:gd name="connsiteY12" fmla="*/ 271787 h 1007662"/>
                <a:gd name="connsiteX0" fmla="*/ 57398 w 7917409"/>
                <a:gd name="connsiteY0" fmla="*/ 271787 h 1007662"/>
                <a:gd name="connsiteX1" fmla="*/ 176151 w 7917409"/>
                <a:gd name="connsiteY1" fmla="*/ 81782 h 1007662"/>
                <a:gd name="connsiteX2" fmla="*/ 467097 w 7917409"/>
                <a:gd name="connsiteY2" fmla="*/ 10530 h 1007662"/>
                <a:gd name="connsiteX3" fmla="*/ 2438401 w 7917409"/>
                <a:gd name="connsiteY3" fmla="*/ 22406 h 1007662"/>
                <a:gd name="connsiteX4" fmla="*/ 5116287 w 7917409"/>
                <a:gd name="connsiteY4" fmla="*/ 16468 h 1007662"/>
                <a:gd name="connsiteX5" fmla="*/ 7479476 w 7917409"/>
                <a:gd name="connsiteY5" fmla="*/ 22405 h 1007662"/>
                <a:gd name="connsiteX6" fmla="*/ 7912926 w 7917409"/>
                <a:gd name="connsiteY6" fmla="*/ 289601 h 1007662"/>
                <a:gd name="connsiteX7" fmla="*/ 5828806 w 7917409"/>
                <a:gd name="connsiteY7" fmla="*/ 711174 h 1007662"/>
                <a:gd name="connsiteX8" fmla="*/ 5377544 w 7917409"/>
                <a:gd name="connsiteY8" fmla="*/ 978369 h 1007662"/>
                <a:gd name="connsiteX9" fmla="*/ 2960915 w 7917409"/>
                <a:gd name="connsiteY9" fmla="*/ 966494 h 1007662"/>
                <a:gd name="connsiteX10" fmla="*/ 597726 w 7917409"/>
                <a:gd name="connsiteY10" fmla="*/ 978369 h 1007662"/>
                <a:gd name="connsiteX11" fmla="*/ 39585 w 7917409"/>
                <a:gd name="connsiteY11" fmla="*/ 533045 h 1007662"/>
                <a:gd name="connsiteX12" fmla="*/ 57398 w 7917409"/>
                <a:gd name="connsiteY12" fmla="*/ 271787 h 1007662"/>
                <a:gd name="connsiteX0" fmla="*/ 57398 w 7917409"/>
                <a:gd name="connsiteY0" fmla="*/ 269181 h 1005056"/>
                <a:gd name="connsiteX1" fmla="*/ 176151 w 7917409"/>
                <a:gd name="connsiteY1" fmla="*/ 79176 h 1005056"/>
                <a:gd name="connsiteX2" fmla="*/ 467097 w 7917409"/>
                <a:gd name="connsiteY2" fmla="*/ 7924 h 1005056"/>
                <a:gd name="connsiteX3" fmla="*/ 2438401 w 7917409"/>
                <a:gd name="connsiteY3" fmla="*/ 19800 h 1005056"/>
                <a:gd name="connsiteX4" fmla="*/ 5116287 w 7917409"/>
                <a:gd name="connsiteY4" fmla="*/ 13862 h 1005056"/>
                <a:gd name="connsiteX5" fmla="*/ 7479476 w 7917409"/>
                <a:gd name="connsiteY5" fmla="*/ 19799 h 1005056"/>
                <a:gd name="connsiteX6" fmla="*/ 7912926 w 7917409"/>
                <a:gd name="connsiteY6" fmla="*/ 286995 h 1005056"/>
                <a:gd name="connsiteX7" fmla="*/ 5828806 w 7917409"/>
                <a:gd name="connsiteY7" fmla="*/ 708568 h 1005056"/>
                <a:gd name="connsiteX8" fmla="*/ 5377544 w 7917409"/>
                <a:gd name="connsiteY8" fmla="*/ 975763 h 1005056"/>
                <a:gd name="connsiteX9" fmla="*/ 2960915 w 7917409"/>
                <a:gd name="connsiteY9" fmla="*/ 963888 h 1005056"/>
                <a:gd name="connsiteX10" fmla="*/ 597726 w 7917409"/>
                <a:gd name="connsiteY10" fmla="*/ 975763 h 1005056"/>
                <a:gd name="connsiteX11" fmla="*/ 39585 w 7917409"/>
                <a:gd name="connsiteY11" fmla="*/ 530439 h 1005056"/>
                <a:gd name="connsiteX12" fmla="*/ 57398 w 7917409"/>
                <a:gd name="connsiteY12" fmla="*/ 269181 h 1005056"/>
                <a:gd name="connsiteX0" fmla="*/ 57398 w 7917409"/>
                <a:gd name="connsiteY0" fmla="*/ 263837 h 999712"/>
                <a:gd name="connsiteX1" fmla="*/ 176151 w 7917409"/>
                <a:gd name="connsiteY1" fmla="*/ 73832 h 999712"/>
                <a:gd name="connsiteX2" fmla="*/ 467097 w 7917409"/>
                <a:gd name="connsiteY2" fmla="*/ 2580 h 999712"/>
                <a:gd name="connsiteX3" fmla="*/ 2438401 w 7917409"/>
                <a:gd name="connsiteY3" fmla="*/ 14456 h 999712"/>
                <a:gd name="connsiteX4" fmla="*/ 5116287 w 7917409"/>
                <a:gd name="connsiteY4" fmla="*/ 8518 h 999712"/>
                <a:gd name="connsiteX5" fmla="*/ 7479476 w 7917409"/>
                <a:gd name="connsiteY5" fmla="*/ 14455 h 999712"/>
                <a:gd name="connsiteX6" fmla="*/ 7912926 w 7917409"/>
                <a:gd name="connsiteY6" fmla="*/ 281651 h 999712"/>
                <a:gd name="connsiteX7" fmla="*/ 5828806 w 7917409"/>
                <a:gd name="connsiteY7" fmla="*/ 703224 h 999712"/>
                <a:gd name="connsiteX8" fmla="*/ 5377544 w 7917409"/>
                <a:gd name="connsiteY8" fmla="*/ 970419 h 999712"/>
                <a:gd name="connsiteX9" fmla="*/ 2960915 w 7917409"/>
                <a:gd name="connsiteY9" fmla="*/ 958544 h 999712"/>
                <a:gd name="connsiteX10" fmla="*/ 597726 w 7917409"/>
                <a:gd name="connsiteY10" fmla="*/ 970419 h 999712"/>
                <a:gd name="connsiteX11" fmla="*/ 39585 w 7917409"/>
                <a:gd name="connsiteY11" fmla="*/ 525095 h 999712"/>
                <a:gd name="connsiteX12" fmla="*/ 57398 w 7917409"/>
                <a:gd name="connsiteY12" fmla="*/ 263837 h 999712"/>
                <a:gd name="connsiteX0" fmla="*/ 57398 w 8079135"/>
                <a:gd name="connsiteY0" fmla="*/ 263837 h 999712"/>
                <a:gd name="connsiteX1" fmla="*/ 176151 w 8079135"/>
                <a:gd name="connsiteY1" fmla="*/ 73832 h 999712"/>
                <a:gd name="connsiteX2" fmla="*/ 467097 w 8079135"/>
                <a:gd name="connsiteY2" fmla="*/ 2580 h 999712"/>
                <a:gd name="connsiteX3" fmla="*/ 2438401 w 8079135"/>
                <a:gd name="connsiteY3" fmla="*/ 14456 h 999712"/>
                <a:gd name="connsiteX4" fmla="*/ 5116287 w 8079135"/>
                <a:gd name="connsiteY4" fmla="*/ 8518 h 999712"/>
                <a:gd name="connsiteX5" fmla="*/ 7479476 w 8079135"/>
                <a:gd name="connsiteY5" fmla="*/ 14455 h 999712"/>
                <a:gd name="connsiteX6" fmla="*/ 7912926 w 8079135"/>
                <a:gd name="connsiteY6" fmla="*/ 281651 h 999712"/>
                <a:gd name="connsiteX7" fmla="*/ 7859487 w 8079135"/>
                <a:gd name="connsiteY7" fmla="*/ 756663 h 999712"/>
                <a:gd name="connsiteX8" fmla="*/ 5377544 w 8079135"/>
                <a:gd name="connsiteY8" fmla="*/ 970419 h 999712"/>
                <a:gd name="connsiteX9" fmla="*/ 2960915 w 8079135"/>
                <a:gd name="connsiteY9" fmla="*/ 958544 h 999712"/>
                <a:gd name="connsiteX10" fmla="*/ 597726 w 8079135"/>
                <a:gd name="connsiteY10" fmla="*/ 970419 h 999712"/>
                <a:gd name="connsiteX11" fmla="*/ 39585 w 8079135"/>
                <a:gd name="connsiteY11" fmla="*/ 525095 h 999712"/>
                <a:gd name="connsiteX12" fmla="*/ 57398 w 8079135"/>
                <a:gd name="connsiteY12" fmla="*/ 263837 h 999712"/>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42403"/>
                <a:gd name="connsiteY0" fmla="*/ 263837 h 1000477"/>
                <a:gd name="connsiteX1" fmla="*/ 176151 w 7942403"/>
                <a:gd name="connsiteY1" fmla="*/ 73832 h 1000477"/>
                <a:gd name="connsiteX2" fmla="*/ 467097 w 7942403"/>
                <a:gd name="connsiteY2" fmla="*/ 2580 h 1000477"/>
                <a:gd name="connsiteX3" fmla="*/ 2438401 w 7942403"/>
                <a:gd name="connsiteY3" fmla="*/ 14456 h 1000477"/>
                <a:gd name="connsiteX4" fmla="*/ 5116287 w 7942403"/>
                <a:gd name="connsiteY4" fmla="*/ 8518 h 1000477"/>
                <a:gd name="connsiteX5" fmla="*/ 7479476 w 7942403"/>
                <a:gd name="connsiteY5" fmla="*/ 14455 h 1000477"/>
                <a:gd name="connsiteX6" fmla="*/ 7912926 w 7942403"/>
                <a:gd name="connsiteY6" fmla="*/ 281651 h 1000477"/>
                <a:gd name="connsiteX7" fmla="*/ 7859487 w 7942403"/>
                <a:gd name="connsiteY7" fmla="*/ 756663 h 1000477"/>
                <a:gd name="connsiteX8" fmla="*/ 7289471 w 7942403"/>
                <a:gd name="connsiteY8" fmla="*/ 946669 h 1000477"/>
                <a:gd name="connsiteX9" fmla="*/ 2960915 w 7942403"/>
                <a:gd name="connsiteY9" fmla="*/ 958544 h 1000477"/>
                <a:gd name="connsiteX10" fmla="*/ 597726 w 7942403"/>
                <a:gd name="connsiteY10" fmla="*/ 970419 h 1000477"/>
                <a:gd name="connsiteX11" fmla="*/ 39585 w 7942403"/>
                <a:gd name="connsiteY11" fmla="*/ 525095 h 1000477"/>
                <a:gd name="connsiteX12" fmla="*/ 57398 w 7942403"/>
                <a:gd name="connsiteY12" fmla="*/ 263837 h 1000477"/>
                <a:gd name="connsiteX0" fmla="*/ 53001 w 7938006"/>
                <a:gd name="connsiteY0" fmla="*/ 263837 h 1000477"/>
                <a:gd name="connsiteX1" fmla="*/ 171754 w 7938006"/>
                <a:gd name="connsiteY1" fmla="*/ 73832 h 1000477"/>
                <a:gd name="connsiteX2" fmla="*/ 462700 w 7938006"/>
                <a:gd name="connsiteY2" fmla="*/ 2580 h 1000477"/>
                <a:gd name="connsiteX3" fmla="*/ 2434004 w 7938006"/>
                <a:gd name="connsiteY3" fmla="*/ 14456 h 1000477"/>
                <a:gd name="connsiteX4" fmla="*/ 5111890 w 7938006"/>
                <a:gd name="connsiteY4" fmla="*/ 8518 h 1000477"/>
                <a:gd name="connsiteX5" fmla="*/ 7475079 w 7938006"/>
                <a:gd name="connsiteY5" fmla="*/ 14455 h 1000477"/>
                <a:gd name="connsiteX6" fmla="*/ 7908529 w 7938006"/>
                <a:gd name="connsiteY6" fmla="*/ 281651 h 1000477"/>
                <a:gd name="connsiteX7" fmla="*/ 7855090 w 7938006"/>
                <a:gd name="connsiteY7" fmla="*/ 756663 h 1000477"/>
                <a:gd name="connsiteX8" fmla="*/ 7285074 w 7938006"/>
                <a:gd name="connsiteY8" fmla="*/ 946669 h 1000477"/>
                <a:gd name="connsiteX9" fmla="*/ 2956518 w 7938006"/>
                <a:gd name="connsiteY9" fmla="*/ 958544 h 1000477"/>
                <a:gd name="connsiteX10" fmla="*/ 522077 w 7938006"/>
                <a:gd name="connsiteY10" fmla="*/ 970419 h 1000477"/>
                <a:gd name="connsiteX11" fmla="*/ 35188 w 7938006"/>
                <a:gd name="connsiteY11" fmla="*/ 525095 h 1000477"/>
                <a:gd name="connsiteX12" fmla="*/ 53001 w 7938006"/>
                <a:gd name="connsiteY12" fmla="*/ 263837 h 1000477"/>
                <a:gd name="connsiteX0" fmla="*/ 53001 w 7938006"/>
                <a:gd name="connsiteY0" fmla="*/ 263837 h 970419"/>
                <a:gd name="connsiteX1" fmla="*/ 171754 w 7938006"/>
                <a:gd name="connsiteY1" fmla="*/ 73832 h 970419"/>
                <a:gd name="connsiteX2" fmla="*/ 462700 w 7938006"/>
                <a:gd name="connsiteY2" fmla="*/ 2580 h 970419"/>
                <a:gd name="connsiteX3" fmla="*/ 2434004 w 7938006"/>
                <a:gd name="connsiteY3" fmla="*/ 14456 h 970419"/>
                <a:gd name="connsiteX4" fmla="*/ 5111890 w 7938006"/>
                <a:gd name="connsiteY4" fmla="*/ 8518 h 970419"/>
                <a:gd name="connsiteX5" fmla="*/ 7475079 w 7938006"/>
                <a:gd name="connsiteY5" fmla="*/ 14455 h 970419"/>
                <a:gd name="connsiteX6" fmla="*/ 7908529 w 7938006"/>
                <a:gd name="connsiteY6" fmla="*/ 281651 h 970419"/>
                <a:gd name="connsiteX7" fmla="*/ 7855090 w 7938006"/>
                <a:gd name="connsiteY7" fmla="*/ 756663 h 970419"/>
                <a:gd name="connsiteX8" fmla="*/ 7285074 w 7938006"/>
                <a:gd name="connsiteY8" fmla="*/ 946669 h 970419"/>
                <a:gd name="connsiteX9" fmla="*/ 2956518 w 7938006"/>
                <a:gd name="connsiteY9" fmla="*/ 958544 h 970419"/>
                <a:gd name="connsiteX10" fmla="*/ 522077 w 7938006"/>
                <a:gd name="connsiteY10" fmla="*/ 970419 h 970419"/>
                <a:gd name="connsiteX11" fmla="*/ 35188 w 7938006"/>
                <a:gd name="connsiteY11" fmla="*/ 525095 h 970419"/>
                <a:gd name="connsiteX12" fmla="*/ 53001 w 7938006"/>
                <a:gd name="connsiteY12" fmla="*/ 263837 h 970419"/>
                <a:gd name="connsiteX0" fmla="*/ 53001 w 7938006"/>
                <a:gd name="connsiteY0" fmla="*/ 263837 h 971478"/>
                <a:gd name="connsiteX1" fmla="*/ 171754 w 7938006"/>
                <a:gd name="connsiteY1" fmla="*/ 73832 h 971478"/>
                <a:gd name="connsiteX2" fmla="*/ 462700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3001 w 7938006"/>
                <a:gd name="connsiteY0" fmla="*/ 263837 h 971478"/>
                <a:gd name="connsiteX1" fmla="*/ 171754 w 7938006"/>
                <a:gd name="connsiteY1" fmla="*/ 73832 h 971478"/>
                <a:gd name="connsiteX2" fmla="*/ 676456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0326 w 7935331"/>
                <a:gd name="connsiteY0" fmla="*/ 269421 h 977062"/>
                <a:gd name="connsiteX1" fmla="*/ 91890 w 7935331"/>
                <a:gd name="connsiteY1" fmla="*/ 162544 h 977062"/>
                <a:gd name="connsiteX2" fmla="*/ 673781 w 7935331"/>
                <a:gd name="connsiteY2" fmla="*/ 8164 h 977062"/>
                <a:gd name="connsiteX3" fmla="*/ 2431329 w 7935331"/>
                <a:gd name="connsiteY3" fmla="*/ 20040 h 977062"/>
                <a:gd name="connsiteX4" fmla="*/ 5109215 w 7935331"/>
                <a:gd name="connsiteY4" fmla="*/ 14102 h 977062"/>
                <a:gd name="connsiteX5" fmla="*/ 7472404 w 7935331"/>
                <a:gd name="connsiteY5" fmla="*/ 20039 h 977062"/>
                <a:gd name="connsiteX6" fmla="*/ 7905854 w 7935331"/>
                <a:gd name="connsiteY6" fmla="*/ 287235 h 977062"/>
                <a:gd name="connsiteX7" fmla="*/ 7852415 w 7935331"/>
                <a:gd name="connsiteY7" fmla="*/ 762247 h 977062"/>
                <a:gd name="connsiteX8" fmla="*/ 7282399 w 7935331"/>
                <a:gd name="connsiteY8" fmla="*/ 952253 h 977062"/>
                <a:gd name="connsiteX9" fmla="*/ 2953843 w 7935331"/>
                <a:gd name="connsiteY9" fmla="*/ 964128 h 977062"/>
                <a:gd name="connsiteX10" fmla="*/ 519402 w 7935331"/>
                <a:gd name="connsiteY10" fmla="*/ 976003 h 977062"/>
                <a:gd name="connsiteX11" fmla="*/ 32513 w 7935331"/>
                <a:gd name="connsiteY11" fmla="*/ 530679 h 977062"/>
                <a:gd name="connsiteX12" fmla="*/ 50326 w 7935331"/>
                <a:gd name="connsiteY12" fmla="*/ 269421 h 977062"/>
                <a:gd name="connsiteX0" fmla="*/ 23373 w 7908378"/>
                <a:gd name="connsiteY0" fmla="*/ 269421 h 977775"/>
                <a:gd name="connsiteX1" fmla="*/ 64937 w 7908378"/>
                <a:gd name="connsiteY1" fmla="*/ 162544 h 977775"/>
                <a:gd name="connsiteX2" fmla="*/ 646828 w 7908378"/>
                <a:gd name="connsiteY2" fmla="*/ 8164 h 977775"/>
                <a:gd name="connsiteX3" fmla="*/ 2404376 w 7908378"/>
                <a:gd name="connsiteY3" fmla="*/ 20040 h 977775"/>
                <a:gd name="connsiteX4" fmla="*/ 5082262 w 7908378"/>
                <a:gd name="connsiteY4" fmla="*/ 14102 h 977775"/>
                <a:gd name="connsiteX5" fmla="*/ 7445451 w 7908378"/>
                <a:gd name="connsiteY5" fmla="*/ 20039 h 977775"/>
                <a:gd name="connsiteX6" fmla="*/ 7878901 w 7908378"/>
                <a:gd name="connsiteY6" fmla="*/ 287235 h 977775"/>
                <a:gd name="connsiteX7" fmla="*/ 7825462 w 7908378"/>
                <a:gd name="connsiteY7" fmla="*/ 762247 h 977775"/>
                <a:gd name="connsiteX8" fmla="*/ 7255446 w 7908378"/>
                <a:gd name="connsiteY8" fmla="*/ 952253 h 977775"/>
                <a:gd name="connsiteX9" fmla="*/ 2926890 w 7908378"/>
                <a:gd name="connsiteY9" fmla="*/ 964128 h 977775"/>
                <a:gd name="connsiteX10" fmla="*/ 492449 w 7908378"/>
                <a:gd name="connsiteY10" fmla="*/ 976003 h 977775"/>
                <a:gd name="connsiteX11" fmla="*/ 41186 w 7908378"/>
                <a:gd name="connsiteY11" fmla="*/ 679121 h 977775"/>
                <a:gd name="connsiteX12" fmla="*/ 23373 w 7908378"/>
                <a:gd name="connsiteY12" fmla="*/ 269421 h 977775"/>
                <a:gd name="connsiteX0" fmla="*/ 23373 w 7908378"/>
                <a:gd name="connsiteY0" fmla="*/ 269421 h 977019"/>
                <a:gd name="connsiteX1" fmla="*/ 64937 w 7908378"/>
                <a:gd name="connsiteY1" fmla="*/ 162544 h 977019"/>
                <a:gd name="connsiteX2" fmla="*/ 646828 w 7908378"/>
                <a:gd name="connsiteY2" fmla="*/ 8164 h 977019"/>
                <a:gd name="connsiteX3" fmla="*/ 2404376 w 7908378"/>
                <a:gd name="connsiteY3" fmla="*/ 20040 h 977019"/>
                <a:gd name="connsiteX4" fmla="*/ 5082262 w 7908378"/>
                <a:gd name="connsiteY4" fmla="*/ 14102 h 977019"/>
                <a:gd name="connsiteX5" fmla="*/ 7445451 w 7908378"/>
                <a:gd name="connsiteY5" fmla="*/ 20039 h 977019"/>
                <a:gd name="connsiteX6" fmla="*/ 7878901 w 7908378"/>
                <a:gd name="connsiteY6" fmla="*/ 287235 h 977019"/>
                <a:gd name="connsiteX7" fmla="*/ 7825462 w 7908378"/>
                <a:gd name="connsiteY7" fmla="*/ 762247 h 977019"/>
                <a:gd name="connsiteX8" fmla="*/ 7255446 w 7908378"/>
                <a:gd name="connsiteY8" fmla="*/ 952253 h 977019"/>
                <a:gd name="connsiteX9" fmla="*/ 2926890 w 7908378"/>
                <a:gd name="connsiteY9" fmla="*/ 964128 h 977019"/>
                <a:gd name="connsiteX10" fmla="*/ 492449 w 7908378"/>
                <a:gd name="connsiteY10" fmla="*/ 976003 h 977019"/>
                <a:gd name="connsiteX11" fmla="*/ 41186 w 7908378"/>
                <a:gd name="connsiteY11" fmla="*/ 679121 h 977019"/>
                <a:gd name="connsiteX12" fmla="*/ 23373 w 7908378"/>
                <a:gd name="connsiteY12" fmla="*/ 269421 h 977019"/>
                <a:gd name="connsiteX0" fmla="*/ 29295 w 7914300"/>
                <a:gd name="connsiteY0" fmla="*/ 261257 h 968855"/>
                <a:gd name="connsiteX1" fmla="*/ 183674 w 7914300"/>
                <a:gd name="connsiteY1" fmla="*/ 41564 h 968855"/>
                <a:gd name="connsiteX2" fmla="*/ 652750 w 7914300"/>
                <a:gd name="connsiteY2" fmla="*/ 0 h 968855"/>
                <a:gd name="connsiteX3" fmla="*/ 2410298 w 7914300"/>
                <a:gd name="connsiteY3" fmla="*/ 11876 h 968855"/>
                <a:gd name="connsiteX4" fmla="*/ 5088184 w 7914300"/>
                <a:gd name="connsiteY4" fmla="*/ 5938 h 968855"/>
                <a:gd name="connsiteX5" fmla="*/ 7451373 w 7914300"/>
                <a:gd name="connsiteY5" fmla="*/ 11875 h 968855"/>
                <a:gd name="connsiteX6" fmla="*/ 7884823 w 7914300"/>
                <a:gd name="connsiteY6" fmla="*/ 279071 h 968855"/>
                <a:gd name="connsiteX7" fmla="*/ 7831384 w 7914300"/>
                <a:gd name="connsiteY7" fmla="*/ 754083 h 968855"/>
                <a:gd name="connsiteX8" fmla="*/ 7261368 w 7914300"/>
                <a:gd name="connsiteY8" fmla="*/ 944089 h 968855"/>
                <a:gd name="connsiteX9" fmla="*/ 2932812 w 7914300"/>
                <a:gd name="connsiteY9" fmla="*/ 955964 h 968855"/>
                <a:gd name="connsiteX10" fmla="*/ 498371 w 7914300"/>
                <a:gd name="connsiteY10" fmla="*/ 967839 h 968855"/>
                <a:gd name="connsiteX11" fmla="*/ 47108 w 7914300"/>
                <a:gd name="connsiteY11" fmla="*/ 670957 h 968855"/>
                <a:gd name="connsiteX12" fmla="*/ 29295 w 7914300"/>
                <a:gd name="connsiteY12" fmla="*/ 261257 h 968855"/>
                <a:gd name="connsiteX0" fmla="*/ 26420 w 7917362"/>
                <a:gd name="connsiteY0" fmla="*/ 302821 h 968823"/>
                <a:gd name="connsiteX1" fmla="*/ 186736 w 7917362"/>
                <a:gd name="connsiteY1" fmla="*/ 41564 h 968823"/>
                <a:gd name="connsiteX2" fmla="*/ 655812 w 7917362"/>
                <a:gd name="connsiteY2" fmla="*/ 0 h 968823"/>
                <a:gd name="connsiteX3" fmla="*/ 2413360 w 7917362"/>
                <a:gd name="connsiteY3" fmla="*/ 11876 h 968823"/>
                <a:gd name="connsiteX4" fmla="*/ 5091246 w 7917362"/>
                <a:gd name="connsiteY4" fmla="*/ 5938 h 968823"/>
                <a:gd name="connsiteX5" fmla="*/ 7454435 w 7917362"/>
                <a:gd name="connsiteY5" fmla="*/ 11875 h 968823"/>
                <a:gd name="connsiteX6" fmla="*/ 7887885 w 7917362"/>
                <a:gd name="connsiteY6" fmla="*/ 279071 h 968823"/>
                <a:gd name="connsiteX7" fmla="*/ 7834446 w 7917362"/>
                <a:gd name="connsiteY7" fmla="*/ 754083 h 968823"/>
                <a:gd name="connsiteX8" fmla="*/ 7264430 w 7917362"/>
                <a:gd name="connsiteY8" fmla="*/ 944089 h 968823"/>
                <a:gd name="connsiteX9" fmla="*/ 2935874 w 7917362"/>
                <a:gd name="connsiteY9" fmla="*/ 955964 h 968823"/>
                <a:gd name="connsiteX10" fmla="*/ 501433 w 7917362"/>
                <a:gd name="connsiteY10" fmla="*/ 967839 h 968823"/>
                <a:gd name="connsiteX11" fmla="*/ 50170 w 7917362"/>
                <a:gd name="connsiteY11" fmla="*/ 670957 h 968823"/>
                <a:gd name="connsiteX12" fmla="*/ 26420 w 7917362"/>
                <a:gd name="connsiteY12" fmla="*/ 302821 h 968823"/>
                <a:gd name="connsiteX0" fmla="*/ 24331 w 7915273"/>
                <a:gd name="connsiteY0" fmla="*/ 302821 h 968823"/>
                <a:gd name="connsiteX1" fmla="*/ 184647 w 7915273"/>
                <a:gd name="connsiteY1" fmla="*/ 41564 h 968823"/>
                <a:gd name="connsiteX2" fmla="*/ 653723 w 7915273"/>
                <a:gd name="connsiteY2" fmla="*/ 0 h 968823"/>
                <a:gd name="connsiteX3" fmla="*/ 2411271 w 7915273"/>
                <a:gd name="connsiteY3" fmla="*/ 11876 h 968823"/>
                <a:gd name="connsiteX4" fmla="*/ 5089157 w 7915273"/>
                <a:gd name="connsiteY4" fmla="*/ 5938 h 968823"/>
                <a:gd name="connsiteX5" fmla="*/ 7452346 w 7915273"/>
                <a:gd name="connsiteY5" fmla="*/ 11875 h 968823"/>
                <a:gd name="connsiteX6" fmla="*/ 7885796 w 7915273"/>
                <a:gd name="connsiteY6" fmla="*/ 279071 h 968823"/>
                <a:gd name="connsiteX7" fmla="*/ 7832357 w 7915273"/>
                <a:gd name="connsiteY7" fmla="*/ 754083 h 968823"/>
                <a:gd name="connsiteX8" fmla="*/ 7262341 w 7915273"/>
                <a:gd name="connsiteY8" fmla="*/ 944089 h 968823"/>
                <a:gd name="connsiteX9" fmla="*/ 2933785 w 7915273"/>
                <a:gd name="connsiteY9" fmla="*/ 955964 h 968823"/>
                <a:gd name="connsiteX10" fmla="*/ 499344 w 7915273"/>
                <a:gd name="connsiteY10" fmla="*/ 967839 h 968823"/>
                <a:gd name="connsiteX11" fmla="*/ 48081 w 7915273"/>
                <a:gd name="connsiteY11" fmla="*/ 670957 h 968823"/>
                <a:gd name="connsiteX12" fmla="*/ 24331 w 7915273"/>
                <a:gd name="connsiteY12" fmla="*/ 302821 h 968823"/>
                <a:gd name="connsiteX0" fmla="*/ 11456 w 7902398"/>
                <a:gd name="connsiteY0" fmla="*/ 302821 h 968666"/>
                <a:gd name="connsiteX1" fmla="*/ 171772 w 7902398"/>
                <a:gd name="connsiteY1" fmla="*/ 41564 h 968666"/>
                <a:gd name="connsiteX2" fmla="*/ 640848 w 7902398"/>
                <a:gd name="connsiteY2" fmla="*/ 0 h 968666"/>
                <a:gd name="connsiteX3" fmla="*/ 2398396 w 7902398"/>
                <a:gd name="connsiteY3" fmla="*/ 11876 h 968666"/>
                <a:gd name="connsiteX4" fmla="*/ 5076282 w 7902398"/>
                <a:gd name="connsiteY4" fmla="*/ 5938 h 968666"/>
                <a:gd name="connsiteX5" fmla="*/ 7439471 w 7902398"/>
                <a:gd name="connsiteY5" fmla="*/ 11875 h 968666"/>
                <a:gd name="connsiteX6" fmla="*/ 7872921 w 7902398"/>
                <a:gd name="connsiteY6" fmla="*/ 279071 h 968666"/>
                <a:gd name="connsiteX7" fmla="*/ 7819482 w 7902398"/>
                <a:gd name="connsiteY7" fmla="*/ 754083 h 968666"/>
                <a:gd name="connsiteX8" fmla="*/ 7249466 w 7902398"/>
                <a:gd name="connsiteY8" fmla="*/ 944089 h 968666"/>
                <a:gd name="connsiteX9" fmla="*/ 2920910 w 7902398"/>
                <a:gd name="connsiteY9" fmla="*/ 955964 h 968666"/>
                <a:gd name="connsiteX10" fmla="*/ 486469 w 7902398"/>
                <a:gd name="connsiteY10" fmla="*/ 967839 h 968666"/>
                <a:gd name="connsiteX11" fmla="*/ 35206 w 7902398"/>
                <a:gd name="connsiteY11" fmla="*/ 670957 h 968666"/>
                <a:gd name="connsiteX12" fmla="*/ 11456 w 7902398"/>
                <a:gd name="connsiteY12" fmla="*/ 302821 h 968666"/>
                <a:gd name="connsiteX0" fmla="*/ 11456 w 7902398"/>
                <a:gd name="connsiteY0" fmla="*/ 302821 h 968879"/>
                <a:gd name="connsiteX1" fmla="*/ 171772 w 7902398"/>
                <a:gd name="connsiteY1" fmla="*/ 41564 h 968879"/>
                <a:gd name="connsiteX2" fmla="*/ 640848 w 7902398"/>
                <a:gd name="connsiteY2" fmla="*/ 0 h 968879"/>
                <a:gd name="connsiteX3" fmla="*/ 2398396 w 7902398"/>
                <a:gd name="connsiteY3" fmla="*/ 11876 h 968879"/>
                <a:gd name="connsiteX4" fmla="*/ 5076282 w 7902398"/>
                <a:gd name="connsiteY4" fmla="*/ 5938 h 968879"/>
                <a:gd name="connsiteX5" fmla="*/ 7439471 w 7902398"/>
                <a:gd name="connsiteY5" fmla="*/ 11875 h 968879"/>
                <a:gd name="connsiteX6" fmla="*/ 7872921 w 7902398"/>
                <a:gd name="connsiteY6" fmla="*/ 279071 h 968879"/>
                <a:gd name="connsiteX7" fmla="*/ 7819482 w 7902398"/>
                <a:gd name="connsiteY7" fmla="*/ 754083 h 968879"/>
                <a:gd name="connsiteX8" fmla="*/ 7249466 w 7902398"/>
                <a:gd name="connsiteY8" fmla="*/ 944089 h 968879"/>
                <a:gd name="connsiteX9" fmla="*/ 2920910 w 7902398"/>
                <a:gd name="connsiteY9" fmla="*/ 955964 h 968879"/>
                <a:gd name="connsiteX10" fmla="*/ 486469 w 7902398"/>
                <a:gd name="connsiteY10" fmla="*/ 967839 h 968879"/>
                <a:gd name="connsiteX11" fmla="*/ 35206 w 7902398"/>
                <a:gd name="connsiteY11" fmla="*/ 670957 h 968879"/>
                <a:gd name="connsiteX12" fmla="*/ 11456 w 7902398"/>
                <a:gd name="connsiteY12" fmla="*/ 302821 h 96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2398" h="968879">
                  <a:moveTo>
                    <a:pt x="11456" y="302821"/>
                  </a:moveTo>
                  <a:cubicBezTo>
                    <a:pt x="28280" y="156359"/>
                    <a:pt x="66873" y="92034"/>
                    <a:pt x="171772" y="41564"/>
                  </a:cubicBezTo>
                  <a:cubicBezTo>
                    <a:pt x="276671" y="-8906"/>
                    <a:pt x="269744" y="4948"/>
                    <a:pt x="640848" y="0"/>
                  </a:cubicBezTo>
                  <a:lnTo>
                    <a:pt x="2398396" y="11876"/>
                  </a:lnTo>
                  <a:lnTo>
                    <a:pt x="5076282" y="5938"/>
                  </a:lnTo>
                  <a:lnTo>
                    <a:pt x="7439471" y="11875"/>
                  </a:lnTo>
                  <a:cubicBezTo>
                    <a:pt x="7763073" y="33646"/>
                    <a:pt x="7809586" y="155370"/>
                    <a:pt x="7872921" y="279071"/>
                  </a:cubicBezTo>
                  <a:cubicBezTo>
                    <a:pt x="7936256" y="402772"/>
                    <a:pt x="7887765" y="649184"/>
                    <a:pt x="7819482" y="754083"/>
                  </a:cubicBezTo>
                  <a:cubicBezTo>
                    <a:pt x="7751199" y="858982"/>
                    <a:pt x="7632445" y="928255"/>
                    <a:pt x="7249466" y="944089"/>
                  </a:cubicBezTo>
                  <a:cubicBezTo>
                    <a:pt x="6866487" y="959923"/>
                    <a:pt x="4048076" y="952006"/>
                    <a:pt x="2920910" y="955964"/>
                  </a:cubicBezTo>
                  <a:lnTo>
                    <a:pt x="486469" y="967839"/>
                  </a:lnTo>
                  <a:cubicBezTo>
                    <a:pt x="201462" y="984663"/>
                    <a:pt x="78749" y="793668"/>
                    <a:pt x="35206" y="670957"/>
                  </a:cubicBezTo>
                  <a:cubicBezTo>
                    <a:pt x="-8337" y="548246"/>
                    <a:pt x="-5368" y="449283"/>
                    <a:pt x="11456" y="30282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17" name="Freeform 16">
              <a:extLst>
                <a:ext uri="{FF2B5EF4-FFF2-40B4-BE49-F238E27FC236}">
                  <a16:creationId xmlns:a16="http://schemas.microsoft.com/office/drawing/2014/main" id="{B2CCCC4B-C54A-2061-A0B2-098F6C86BC42}"/>
                </a:ext>
              </a:extLst>
            </p:cNvPr>
            <p:cNvSpPr/>
            <p:nvPr/>
          </p:nvSpPr>
          <p:spPr>
            <a:xfrm>
              <a:off x="2112670" y="864706"/>
              <a:ext cx="537961" cy="272967"/>
            </a:xfrm>
            <a:custGeom>
              <a:avLst/>
              <a:gdLst>
                <a:gd name="connsiteX0" fmla="*/ 417875 w 537782"/>
                <a:gd name="connsiteY0" fmla="*/ 489 h 272967"/>
                <a:gd name="connsiteX1" fmla="*/ 188250 w 537782"/>
                <a:gd name="connsiteY1" fmla="*/ 180908 h 272967"/>
                <a:gd name="connsiteX2" fmla="*/ 3729 w 537782"/>
                <a:gd name="connsiteY2" fmla="*/ 254716 h 272967"/>
                <a:gd name="connsiteX3" fmla="*/ 360468 w 537782"/>
                <a:gd name="connsiteY3" fmla="*/ 262917 h 272967"/>
                <a:gd name="connsiteX4" fmla="*/ 536788 w 537782"/>
                <a:gd name="connsiteY4" fmla="*/ 131703 h 272967"/>
                <a:gd name="connsiteX5" fmla="*/ 417875 w 537782"/>
                <a:gd name="connsiteY5" fmla="*/ 489 h 27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782" h="272967">
                  <a:moveTo>
                    <a:pt x="417875" y="489"/>
                  </a:moveTo>
                  <a:cubicBezTo>
                    <a:pt x="359785" y="8690"/>
                    <a:pt x="257274" y="138537"/>
                    <a:pt x="188250" y="180908"/>
                  </a:cubicBezTo>
                  <a:cubicBezTo>
                    <a:pt x="119226" y="223279"/>
                    <a:pt x="-24974" y="241048"/>
                    <a:pt x="3729" y="254716"/>
                  </a:cubicBezTo>
                  <a:cubicBezTo>
                    <a:pt x="32432" y="268384"/>
                    <a:pt x="271625" y="283419"/>
                    <a:pt x="360468" y="262917"/>
                  </a:cubicBezTo>
                  <a:cubicBezTo>
                    <a:pt x="449311" y="242415"/>
                    <a:pt x="526537" y="174074"/>
                    <a:pt x="536788" y="131703"/>
                  </a:cubicBezTo>
                  <a:cubicBezTo>
                    <a:pt x="547039" y="89332"/>
                    <a:pt x="475965" y="-7712"/>
                    <a:pt x="417875"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grpSp>
      <p:sp>
        <p:nvSpPr>
          <p:cNvPr id="18" name="TextBox 17">
            <a:extLst>
              <a:ext uri="{FF2B5EF4-FFF2-40B4-BE49-F238E27FC236}">
                <a16:creationId xmlns:a16="http://schemas.microsoft.com/office/drawing/2014/main" id="{B8E6142C-9569-BADC-9C9A-4E3EBD7743CA}"/>
              </a:ext>
            </a:extLst>
          </p:cNvPr>
          <p:cNvSpPr txBox="1"/>
          <p:nvPr/>
        </p:nvSpPr>
        <p:spPr>
          <a:xfrm>
            <a:off x="2385208" y="576271"/>
            <a:ext cx="7916213" cy="689099"/>
          </a:xfrm>
          <a:prstGeom prst="rect">
            <a:avLst/>
          </a:prstGeom>
          <a:noFill/>
        </p:spPr>
        <p:txBody>
          <a:bodyPr wrap="square" rtlCol="0">
            <a:spAutoFit/>
          </a:bodyPr>
          <a:lstStyle/>
          <a:p>
            <a:pPr algn="ctr">
              <a:lnSpc>
                <a:spcPct val="80000"/>
              </a:lnSpc>
              <a:spcAft>
                <a:spcPts val="800"/>
              </a:spcAft>
              <a:buNone/>
            </a:pPr>
            <a:r>
              <a:rPr lang="en-GB" sz="2400">
                <a:solidFill>
                  <a:srgbClr val="FFFFFF"/>
                </a:solidFill>
                <a:latin typeface="Londrina Solid" pitchFamily="2" charset="77"/>
                <a:ea typeface="Calibri" panose="020F0502020204030204" pitchFamily="34" charset="0"/>
                <a:cs typeface="Arial" panose="020B0604020202020204" pitchFamily="34" charset="0"/>
              </a:rPr>
              <a:t>Read through the information below, all about Brynteg School</a:t>
            </a:r>
            <a:br>
              <a:rPr lang="en-GB" sz="2400">
                <a:solidFill>
                  <a:srgbClr val="FFFFFF"/>
                </a:solidFill>
                <a:latin typeface="Londrina Solid" pitchFamily="2" charset="77"/>
                <a:ea typeface="Calibri" panose="020F0502020204030204" pitchFamily="34" charset="0"/>
                <a:cs typeface="Arial" panose="020B0604020202020204" pitchFamily="34" charset="0"/>
              </a:rPr>
            </a:br>
            <a:r>
              <a:rPr lang="en-GB" sz="2400">
                <a:solidFill>
                  <a:srgbClr val="FFFFFF"/>
                </a:solidFill>
                <a:latin typeface="Londrina Solid" pitchFamily="2" charset="77"/>
                <a:ea typeface="Calibri" panose="020F0502020204030204" pitchFamily="34" charset="0"/>
                <a:cs typeface="Arial" panose="020B0604020202020204" pitchFamily="34" charset="0"/>
              </a:rPr>
              <a:t>and the changes to its uniform policy. </a:t>
            </a:r>
            <a:endParaRPr lang="en-GB" sz="2200">
              <a:solidFill>
                <a:srgbClr val="FFFFFF"/>
              </a:solidFill>
              <a:latin typeface="Londrina Solid" pitchFamily="2" charset="77"/>
              <a:ea typeface="Calibri" panose="020F0502020204030204" pitchFamily="34" charset="0"/>
              <a:cs typeface="Times New Roman" panose="02020603050405020304" pitchFamily="18" charset="0"/>
            </a:endParaRPr>
          </a:p>
        </p:txBody>
      </p:sp>
      <p:sp>
        <p:nvSpPr>
          <p:cNvPr id="19" name="Rounded Rectangular Callout 15">
            <a:extLst>
              <a:ext uri="{FF2B5EF4-FFF2-40B4-BE49-F238E27FC236}">
                <a16:creationId xmlns:a16="http://schemas.microsoft.com/office/drawing/2014/main" id="{D72B5262-B132-B139-EB7D-05088F1D95D9}"/>
              </a:ext>
            </a:extLst>
          </p:cNvPr>
          <p:cNvSpPr/>
          <p:nvPr/>
        </p:nvSpPr>
        <p:spPr>
          <a:xfrm>
            <a:off x="433821" y="1547627"/>
            <a:ext cx="2224432" cy="530769"/>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36000" rIns="0" bIns="72000" numCol="1" spcCol="0" rtlCol="0" fromWordArt="0" anchor="ctr" anchorCtr="0" forceAA="0" compatLnSpc="1">
            <a:prstTxWarp prst="textNoShape">
              <a:avLst/>
            </a:prstTxWarp>
            <a:spAutoFit/>
          </a:bodyPr>
          <a:lstStyle/>
          <a:p>
            <a:pPr algn="ctr">
              <a:lnSpc>
                <a:spcPct val="107000"/>
              </a:lnSpc>
              <a:spcAft>
                <a:spcPts val="800"/>
              </a:spcAft>
              <a:buNone/>
            </a:pPr>
            <a:r>
              <a:rPr lang="en-GB" sz="2400">
                <a:solidFill>
                  <a:srgbClr val="FFFFFF"/>
                </a:solidFill>
                <a:effectLst/>
                <a:latin typeface="Londrina Solid" pitchFamily="2" charset="77"/>
                <a:ea typeface="Calibri" panose="020F0502020204030204" pitchFamily="34" charset="0"/>
                <a:cs typeface="AppleSystemUIFont"/>
              </a:rPr>
              <a:t>Uniform changes</a:t>
            </a:r>
            <a:endParaRPr lang="en-GB" sz="2400">
              <a:solidFill>
                <a:srgbClr val="FFFFFF"/>
              </a:solidFill>
              <a:effectLst/>
              <a:latin typeface="Londrina Solid" pitchFamily="2" charset="77"/>
              <a:ea typeface="Calibri" panose="020F0502020204030204" pitchFamily="34" charset="0"/>
              <a:cs typeface="Arial" panose="020B0604020202020204" pitchFamily="34" charset="0"/>
            </a:endParaRPr>
          </a:p>
        </p:txBody>
      </p:sp>
      <p:sp>
        <p:nvSpPr>
          <p:cNvPr id="9" name="Rounded Rectangular Callout 15">
            <a:extLst>
              <a:ext uri="{FF2B5EF4-FFF2-40B4-BE49-F238E27FC236}">
                <a16:creationId xmlns:a16="http://schemas.microsoft.com/office/drawing/2014/main" id="{A17BFBAA-FAF8-B8B8-7B62-D48B718E5240}"/>
              </a:ext>
            </a:extLst>
          </p:cNvPr>
          <p:cNvSpPr/>
          <p:nvPr/>
        </p:nvSpPr>
        <p:spPr>
          <a:xfrm>
            <a:off x="5609960" y="1803569"/>
            <a:ext cx="2794000" cy="207749"/>
          </a:xfrm>
          <a:prstGeom prst="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nSpc>
                <a:spcPct val="90000"/>
              </a:lnSpc>
              <a:spcAft>
                <a:spcPts val="800"/>
              </a:spcAft>
              <a:buNone/>
            </a:pPr>
            <a:r>
              <a:rPr lang="en-GB" sz="1500" b="1">
                <a:solidFill>
                  <a:schemeClr val="accent1">
                    <a:lumMod val="75000"/>
                  </a:schemeClr>
                </a:solidFill>
                <a:effectLst/>
                <a:latin typeface="Roboto Condensed" panose="02000000000000000000" pitchFamily="2" charset="0"/>
                <a:ea typeface="Roboto Condensed" panose="02000000000000000000" pitchFamily="2" charset="0"/>
                <a:cs typeface="Calibri" panose="020F0502020204030204" pitchFamily="34" charset="0"/>
              </a:rPr>
              <a:t>Why the changes are being made:</a:t>
            </a:r>
            <a:endParaRPr lang="en-GB" sz="1500">
              <a:solidFill>
                <a:schemeClr val="accent1">
                  <a:lumMod val="75000"/>
                </a:schemeClr>
              </a:solidFill>
              <a:effectLst/>
              <a:latin typeface="Roboto Condensed" panose="02000000000000000000" pitchFamily="2" charset="0"/>
              <a:ea typeface="Roboto Condensed" panose="02000000000000000000" pitchFamily="2" charset="0"/>
              <a:cs typeface="Arial" panose="020B0604020202020204" pitchFamily="34" charset="0"/>
            </a:endParaRPr>
          </a:p>
        </p:txBody>
      </p:sp>
      <p:sp>
        <p:nvSpPr>
          <p:cNvPr id="13" name="Rounded Rectangular Callout 15">
            <a:extLst>
              <a:ext uri="{FF2B5EF4-FFF2-40B4-BE49-F238E27FC236}">
                <a16:creationId xmlns:a16="http://schemas.microsoft.com/office/drawing/2014/main" id="{2DBF9677-D3FE-6621-652E-C767EA9C1460}"/>
              </a:ext>
            </a:extLst>
          </p:cNvPr>
          <p:cNvSpPr/>
          <p:nvPr/>
        </p:nvSpPr>
        <p:spPr>
          <a:xfrm>
            <a:off x="3317776" y="1995430"/>
            <a:ext cx="1797600" cy="175278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nSpc>
                <a:spcPct val="80000"/>
              </a:lnSpc>
              <a:spcAft>
                <a:spcPts val="600"/>
              </a:spcAft>
            </a:pPr>
            <a:r>
              <a:rPr lang="en-GB" sz="1500" b="1">
                <a:solidFill>
                  <a:schemeClr val="accent3">
                    <a:lumMod val="75000"/>
                  </a:schemeClr>
                </a:solidFill>
                <a:latin typeface="Roboto Condensed" panose="02000000000000000000" pitchFamily="2" charset="0"/>
                <a:ea typeface="Roboto Condensed" panose="02000000000000000000" pitchFamily="2" charset="0"/>
                <a:cs typeface="Calibri" panose="020F0502020204030204" pitchFamily="34" charset="0"/>
              </a:rPr>
              <a:t>What changes are being made?</a:t>
            </a:r>
            <a:endParaRPr lang="en-GB" sz="1500">
              <a:solidFill>
                <a:schemeClr val="accent3">
                  <a:lumMod val="75000"/>
                </a:schemeClr>
              </a:solidFill>
              <a:effectLst/>
              <a:latin typeface="Roboto Condensed" panose="02000000000000000000" pitchFamily="2" charset="0"/>
              <a:ea typeface="Roboto Condensed" panose="02000000000000000000" pitchFamily="2" charset="0"/>
              <a:cs typeface="AppleSystemUIFont"/>
            </a:endParaRPr>
          </a:p>
          <a:p>
            <a:pPr>
              <a:lnSpc>
                <a:spcPct val="90000"/>
              </a:lnSpc>
              <a:spcAft>
                <a:spcPts val="600"/>
              </a:spcAft>
              <a:buNone/>
            </a:pPr>
            <a:r>
              <a:rPr lang="en-GB" sz="1300">
                <a:solidFill>
                  <a:schemeClr val="tx1"/>
                </a:solidFill>
                <a:effectLst/>
                <a:latin typeface="Roboto Condensed" panose="02000000000000000000" pitchFamily="2" charset="0"/>
                <a:ea typeface="Roboto Condensed" panose="02000000000000000000" pitchFamily="2" charset="0"/>
                <a:cs typeface="AppleSystemUIFont"/>
              </a:rPr>
              <a:t>A secondary school in Wales, called Brynteg School, has decided that from the next school year, pupils will wear trousers or shorts instead of skirts as part of the school uniform.</a:t>
            </a:r>
            <a:endParaRPr lang="en-GB" sz="1300">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p:txBody>
      </p:sp>
      <p:grpSp>
        <p:nvGrpSpPr>
          <p:cNvPr id="2700" name="Group 2699">
            <a:extLst>
              <a:ext uri="{FF2B5EF4-FFF2-40B4-BE49-F238E27FC236}">
                <a16:creationId xmlns:a16="http://schemas.microsoft.com/office/drawing/2014/main" id="{12323CA2-793D-14AF-104E-DE44F9E9952A}"/>
              </a:ext>
            </a:extLst>
          </p:cNvPr>
          <p:cNvGrpSpPr/>
          <p:nvPr/>
        </p:nvGrpSpPr>
        <p:grpSpPr>
          <a:xfrm>
            <a:off x="3049098" y="4137732"/>
            <a:ext cx="2066278" cy="1671696"/>
            <a:chOff x="3015574" y="4291500"/>
            <a:chExt cx="2066278" cy="1671696"/>
          </a:xfrm>
        </p:grpSpPr>
        <p:sp>
          <p:nvSpPr>
            <p:cNvPr id="2693" name="Freeform 2692">
              <a:extLst>
                <a:ext uri="{FF2B5EF4-FFF2-40B4-BE49-F238E27FC236}">
                  <a16:creationId xmlns:a16="http://schemas.microsoft.com/office/drawing/2014/main" id="{4B12B8FF-9679-D109-2317-CFED4EFD3FAA}"/>
                </a:ext>
              </a:extLst>
            </p:cNvPr>
            <p:cNvSpPr>
              <a:spLocks/>
            </p:cNvSpPr>
            <p:nvPr/>
          </p:nvSpPr>
          <p:spPr>
            <a:xfrm>
              <a:off x="3015574" y="4291500"/>
              <a:ext cx="2066278" cy="1671696"/>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42529 w 2911207"/>
                <a:gd name="connsiteY0" fmla="*/ 189569 h 3040492"/>
                <a:gd name="connsiteX1" fmla="*/ 885855 w 2911207"/>
                <a:gd name="connsiteY1" fmla="*/ 11305 h 3040492"/>
                <a:gd name="connsiteX2" fmla="*/ 43777 w 2911207"/>
                <a:gd name="connsiteY2" fmla="*/ 1099183 h 3040492"/>
                <a:gd name="connsiteX3" fmla="*/ 304571 w 2911207"/>
                <a:gd name="connsiteY3" fmla="*/ 2933372 h 3040492"/>
                <a:gd name="connsiteX4" fmla="*/ 1890657 w 2911207"/>
                <a:gd name="connsiteY4" fmla="*/ 2959070 h 3040492"/>
                <a:gd name="connsiteX5" fmla="*/ 2838296 w 2911207"/>
                <a:gd name="connsiteY5" fmla="*/ 2567983 h 3040492"/>
                <a:gd name="connsiteX6" fmla="*/ 2904352 w 2911207"/>
                <a:gd name="connsiteY6" fmla="*/ 1289644 h 3040492"/>
                <a:gd name="connsiteX7" fmla="*/ 2242529 w 2911207"/>
                <a:gd name="connsiteY7" fmla="*/ 189569 h 3040492"/>
                <a:gd name="connsiteX0" fmla="*/ 2229821 w 2898499"/>
                <a:gd name="connsiteY0" fmla="*/ 205418 h 3056341"/>
                <a:gd name="connsiteX1" fmla="*/ 699132 w 2898499"/>
                <a:gd name="connsiteY1" fmla="*/ 11120 h 3056341"/>
                <a:gd name="connsiteX2" fmla="*/ 31069 w 2898499"/>
                <a:gd name="connsiteY2" fmla="*/ 1115032 h 3056341"/>
                <a:gd name="connsiteX3" fmla="*/ 291863 w 2898499"/>
                <a:gd name="connsiteY3" fmla="*/ 2949221 h 3056341"/>
                <a:gd name="connsiteX4" fmla="*/ 1877949 w 2898499"/>
                <a:gd name="connsiteY4" fmla="*/ 2974919 h 3056341"/>
                <a:gd name="connsiteX5" fmla="*/ 2825588 w 2898499"/>
                <a:gd name="connsiteY5" fmla="*/ 2583832 h 3056341"/>
                <a:gd name="connsiteX6" fmla="*/ 2891644 w 2898499"/>
                <a:gd name="connsiteY6" fmla="*/ 1305493 h 3056341"/>
                <a:gd name="connsiteX7" fmla="*/ 2229821 w 2898499"/>
                <a:gd name="connsiteY7" fmla="*/ 205418 h 3056341"/>
                <a:gd name="connsiteX0" fmla="*/ 2209749 w 2878427"/>
                <a:gd name="connsiteY0" fmla="*/ 204816 h 3055739"/>
                <a:gd name="connsiteX1" fmla="*/ 679060 w 2878427"/>
                <a:gd name="connsiteY1" fmla="*/ 10518 h 3055739"/>
                <a:gd name="connsiteX2" fmla="*/ 10997 w 2878427"/>
                <a:gd name="connsiteY2" fmla="*/ 1114430 h 3055739"/>
                <a:gd name="connsiteX3" fmla="*/ 271791 w 2878427"/>
                <a:gd name="connsiteY3" fmla="*/ 2948619 h 3055739"/>
                <a:gd name="connsiteX4" fmla="*/ 1857877 w 2878427"/>
                <a:gd name="connsiteY4" fmla="*/ 2974317 h 3055739"/>
                <a:gd name="connsiteX5" fmla="*/ 2805516 w 2878427"/>
                <a:gd name="connsiteY5" fmla="*/ 2583230 h 3055739"/>
                <a:gd name="connsiteX6" fmla="*/ 2871572 w 2878427"/>
                <a:gd name="connsiteY6" fmla="*/ 1304891 h 3055739"/>
                <a:gd name="connsiteX7" fmla="*/ 2209749 w 2878427"/>
                <a:gd name="connsiteY7" fmla="*/ 204816 h 3055739"/>
                <a:gd name="connsiteX0" fmla="*/ 2266631 w 2881296"/>
                <a:gd name="connsiteY0" fmla="*/ 168360 h 3096859"/>
                <a:gd name="connsiteX1" fmla="*/ 679060 w 2881296"/>
                <a:gd name="connsiteY1" fmla="*/ 51638 h 3096859"/>
                <a:gd name="connsiteX2" fmla="*/ 10997 w 2881296"/>
                <a:gd name="connsiteY2" fmla="*/ 1155550 h 3096859"/>
                <a:gd name="connsiteX3" fmla="*/ 271791 w 2881296"/>
                <a:gd name="connsiteY3" fmla="*/ 2989739 h 3096859"/>
                <a:gd name="connsiteX4" fmla="*/ 1857877 w 2881296"/>
                <a:gd name="connsiteY4" fmla="*/ 3015437 h 3096859"/>
                <a:gd name="connsiteX5" fmla="*/ 2805516 w 2881296"/>
                <a:gd name="connsiteY5" fmla="*/ 2624350 h 3096859"/>
                <a:gd name="connsiteX6" fmla="*/ 2871572 w 2881296"/>
                <a:gd name="connsiteY6" fmla="*/ 1346011 h 3096859"/>
                <a:gd name="connsiteX7" fmla="*/ 2266631 w 2881296"/>
                <a:gd name="connsiteY7" fmla="*/ 168360 h 3096859"/>
                <a:gd name="connsiteX0" fmla="*/ 2271419 w 2886084"/>
                <a:gd name="connsiteY0" fmla="*/ 151626 h 3080125"/>
                <a:gd name="connsiteX1" fmla="*/ 472575 w 2886084"/>
                <a:gd name="connsiteY1" fmla="*/ 54298 h 3080125"/>
                <a:gd name="connsiteX2" fmla="*/ 15785 w 2886084"/>
                <a:gd name="connsiteY2" fmla="*/ 1138816 h 3080125"/>
                <a:gd name="connsiteX3" fmla="*/ 276579 w 2886084"/>
                <a:gd name="connsiteY3" fmla="*/ 2973005 h 3080125"/>
                <a:gd name="connsiteX4" fmla="*/ 1862665 w 2886084"/>
                <a:gd name="connsiteY4" fmla="*/ 2998703 h 3080125"/>
                <a:gd name="connsiteX5" fmla="*/ 2810304 w 2886084"/>
                <a:gd name="connsiteY5" fmla="*/ 2607616 h 3080125"/>
                <a:gd name="connsiteX6" fmla="*/ 2876360 w 2886084"/>
                <a:gd name="connsiteY6" fmla="*/ 1329277 h 3080125"/>
                <a:gd name="connsiteX7" fmla="*/ 2271419 w 2886084"/>
                <a:gd name="connsiteY7" fmla="*/ 151626 h 3080125"/>
                <a:gd name="connsiteX0" fmla="*/ 2271419 w 2881260"/>
                <a:gd name="connsiteY0" fmla="*/ 151626 h 3080125"/>
                <a:gd name="connsiteX1" fmla="*/ 472575 w 2881260"/>
                <a:gd name="connsiteY1" fmla="*/ 54298 h 3080125"/>
                <a:gd name="connsiteX2" fmla="*/ 15785 w 2881260"/>
                <a:gd name="connsiteY2" fmla="*/ 1138816 h 3080125"/>
                <a:gd name="connsiteX3" fmla="*/ 276579 w 2881260"/>
                <a:gd name="connsiteY3" fmla="*/ 2973005 h 3080125"/>
                <a:gd name="connsiteX4" fmla="*/ 1862665 w 2881260"/>
                <a:gd name="connsiteY4" fmla="*/ 2998703 h 3080125"/>
                <a:gd name="connsiteX5" fmla="*/ 2810304 w 2881260"/>
                <a:gd name="connsiteY5" fmla="*/ 2607616 h 3080125"/>
                <a:gd name="connsiteX6" fmla="*/ 2876360 w 2881260"/>
                <a:gd name="connsiteY6" fmla="*/ 1329277 h 3080125"/>
                <a:gd name="connsiteX7" fmla="*/ 2271419 w 2881260"/>
                <a:gd name="connsiteY7" fmla="*/ 151626 h 3080125"/>
                <a:gd name="connsiteX0" fmla="*/ 2374636 w 2884890"/>
                <a:gd name="connsiteY0" fmla="*/ 106271 h 3094777"/>
                <a:gd name="connsiteX1" fmla="*/ 472575 w 2884890"/>
                <a:gd name="connsiteY1" fmla="*/ 68950 h 3094777"/>
                <a:gd name="connsiteX2" fmla="*/ 15785 w 2884890"/>
                <a:gd name="connsiteY2" fmla="*/ 1153468 h 3094777"/>
                <a:gd name="connsiteX3" fmla="*/ 276579 w 2884890"/>
                <a:gd name="connsiteY3" fmla="*/ 2987657 h 3094777"/>
                <a:gd name="connsiteX4" fmla="*/ 1862665 w 2884890"/>
                <a:gd name="connsiteY4" fmla="*/ 3013355 h 3094777"/>
                <a:gd name="connsiteX5" fmla="*/ 2810304 w 2884890"/>
                <a:gd name="connsiteY5" fmla="*/ 2622268 h 3094777"/>
                <a:gd name="connsiteX6" fmla="*/ 2876360 w 2884890"/>
                <a:gd name="connsiteY6" fmla="*/ 1343929 h 3094777"/>
                <a:gd name="connsiteX7" fmla="*/ 2374636 w 2884890"/>
                <a:gd name="connsiteY7" fmla="*/ 106271 h 3094777"/>
                <a:gd name="connsiteX0" fmla="*/ 2373292 w 2883545"/>
                <a:gd name="connsiteY0" fmla="*/ 61237 h 3049743"/>
                <a:gd name="connsiteX1" fmla="*/ 452464 w 2883545"/>
                <a:gd name="connsiteY1" fmla="*/ 83923 h 3049743"/>
                <a:gd name="connsiteX2" fmla="*/ 14441 w 2883545"/>
                <a:gd name="connsiteY2" fmla="*/ 1108434 h 3049743"/>
                <a:gd name="connsiteX3" fmla="*/ 275235 w 2883545"/>
                <a:gd name="connsiteY3" fmla="*/ 2942623 h 3049743"/>
                <a:gd name="connsiteX4" fmla="*/ 1861321 w 2883545"/>
                <a:gd name="connsiteY4" fmla="*/ 2968321 h 3049743"/>
                <a:gd name="connsiteX5" fmla="*/ 2808960 w 2883545"/>
                <a:gd name="connsiteY5" fmla="*/ 2577234 h 3049743"/>
                <a:gd name="connsiteX6" fmla="*/ 2875016 w 2883545"/>
                <a:gd name="connsiteY6" fmla="*/ 1298895 h 3049743"/>
                <a:gd name="connsiteX7" fmla="*/ 2373292 w 2883545"/>
                <a:gd name="connsiteY7" fmla="*/ 61237 h 3049743"/>
                <a:gd name="connsiteX0" fmla="*/ 2384707 w 2894960"/>
                <a:gd name="connsiteY0" fmla="*/ 61237 h 3118765"/>
                <a:gd name="connsiteX1" fmla="*/ 463879 w 2894960"/>
                <a:gd name="connsiteY1" fmla="*/ 83923 h 3118765"/>
                <a:gd name="connsiteX2" fmla="*/ 25856 w 2894960"/>
                <a:gd name="connsiteY2" fmla="*/ 1108434 h 3118765"/>
                <a:gd name="connsiteX3" fmla="*/ 286650 w 2894960"/>
                <a:gd name="connsiteY3" fmla="*/ 2942623 h 3118765"/>
                <a:gd name="connsiteX4" fmla="*/ 2191768 w 2894960"/>
                <a:gd name="connsiteY4" fmla="*/ 3004326 h 3118765"/>
                <a:gd name="connsiteX5" fmla="*/ 2820375 w 2894960"/>
                <a:gd name="connsiteY5" fmla="*/ 2577234 h 3118765"/>
                <a:gd name="connsiteX6" fmla="*/ 2886431 w 2894960"/>
                <a:gd name="connsiteY6" fmla="*/ 1298895 h 3118765"/>
                <a:gd name="connsiteX7" fmla="*/ 2384707 w 2894960"/>
                <a:gd name="connsiteY7" fmla="*/ 61237 h 3118765"/>
                <a:gd name="connsiteX0" fmla="*/ 2388171 w 2898424"/>
                <a:gd name="connsiteY0" fmla="*/ 61237 h 3067679"/>
                <a:gd name="connsiteX1" fmla="*/ 467343 w 2898424"/>
                <a:gd name="connsiteY1" fmla="*/ 83923 h 3067679"/>
                <a:gd name="connsiteX2" fmla="*/ 29320 w 2898424"/>
                <a:gd name="connsiteY2" fmla="*/ 1108434 h 3067679"/>
                <a:gd name="connsiteX3" fmla="*/ 280730 w 2898424"/>
                <a:gd name="connsiteY3" fmla="*/ 2858613 h 3067679"/>
                <a:gd name="connsiteX4" fmla="*/ 2195232 w 2898424"/>
                <a:gd name="connsiteY4" fmla="*/ 3004326 h 3067679"/>
                <a:gd name="connsiteX5" fmla="*/ 2823839 w 2898424"/>
                <a:gd name="connsiteY5" fmla="*/ 2577234 h 3067679"/>
                <a:gd name="connsiteX6" fmla="*/ 2889895 w 2898424"/>
                <a:gd name="connsiteY6" fmla="*/ 1298895 h 3067679"/>
                <a:gd name="connsiteX7" fmla="*/ 2388171 w 2898424"/>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98566 w 2921701"/>
                <a:gd name="connsiteY0" fmla="*/ 72170 h 3069838"/>
                <a:gd name="connsiteX1" fmla="*/ 477738 w 2921701"/>
                <a:gd name="connsiteY1" fmla="*/ 94856 h 3069838"/>
                <a:gd name="connsiteX2" fmla="*/ 25841 w 2921701"/>
                <a:gd name="connsiteY2" fmla="*/ 1267812 h 3069838"/>
                <a:gd name="connsiteX3" fmla="*/ 291125 w 2921701"/>
                <a:gd name="connsiteY3" fmla="*/ 2869546 h 3069838"/>
                <a:gd name="connsiteX4" fmla="*/ 2205627 w 2921701"/>
                <a:gd name="connsiteY4" fmla="*/ 3015259 h 3069838"/>
                <a:gd name="connsiteX5" fmla="*/ 2834234 w 2921701"/>
                <a:gd name="connsiteY5" fmla="*/ 2588167 h 3069838"/>
                <a:gd name="connsiteX6" fmla="*/ 2900290 w 2921701"/>
                <a:gd name="connsiteY6" fmla="*/ 1309828 h 3069838"/>
                <a:gd name="connsiteX7" fmla="*/ 2398566 w 2921701"/>
                <a:gd name="connsiteY7" fmla="*/ 72170 h 3069838"/>
                <a:gd name="connsiteX0" fmla="*/ 2398566 w 2921701"/>
                <a:gd name="connsiteY0" fmla="*/ 118481 h 3116149"/>
                <a:gd name="connsiteX1" fmla="*/ 1037230 w 2921701"/>
                <a:gd name="connsiteY1" fmla="*/ 52313 h 3116149"/>
                <a:gd name="connsiteX2" fmla="*/ 477738 w 2921701"/>
                <a:gd name="connsiteY2" fmla="*/ 141167 h 3116149"/>
                <a:gd name="connsiteX3" fmla="*/ 25841 w 2921701"/>
                <a:gd name="connsiteY3" fmla="*/ 1314123 h 3116149"/>
                <a:gd name="connsiteX4" fmla="*/ 291125 w 2921701"/>
                <a:gd name="connsiteY4" fmla="*/ 2915857 h 3116149"/>
                <a:gd name="connsiteX5" fmla="*/ 2205627 w 2921701"/>
                <a:gd name="connsiteY5" fmla="*/ 3061570 h 3116149"/>
                <a:gd name="connsiteX6" fmla="*/ 2834234 w 2921701"/>
                <a:gd name="connsiteY6" fmla="*/ 2634478 h 3116149"/>
                <a:gd name="connsiteX7" fmla="*/ 2900290 w 2921701"/>
                <a:gd name="connsiteY7" fmla="*/ 1356139 h 3116149"/>
                <a:gd name="connsiteX8" fmla="*/ 2398566 w 2921701"/>
                <a:gd name="connsiteY8" fmla="*/ 118481 h 3116149"/>
                <a:gd name="connsiteX0" fmla="*/ 2404450 w 2927585"/>
                <a:gd name="connsiteY0" fmla="*/ 118481 h 3116149"/>
                <a:gd name="connsiteX1" fmla="*/ 1043114 w 2927585"/>
                <a:gd name="connsiteY1" fmla="*/ 52313 h 3116149"/>
                <a:gd name="connsiteX2" fmla="*/ 118196 w 2927585"/>
                <a:gd name="connsiteY2" fmla="*/ 502650 h 3116149"/>
                <a:gd name="connsiteX3" fmla="*/ 31725 w 2927585"/>
                <a:gd name="connsiteY3" fmla="*/ 1314123 h 3116149"/>
                <a:gd name="connsiteX4" fmla="*/ 297009 w 2927585"/>
                <a:gd name="connsiteY4" fmla="*/ 2915857 h 3116149"/>
                <a:gd name="connsiteX5" fmla="*/ 2211511 w 2927585"/>
                <a:gd name="connsiteY5" fmla="*/ 3061570 h 3116149"/>
                <a:gd name="connsiteX6" fmla="*/ 2840118 w 2927585"/>
                <a:gd name="connsiteY6" fmla="*/ 2634478 h 3116149"/>
                <a:gd name="connsiteX7" fmla="*/ 2906174 w 2927585"/>
                <a:gd name="connsiteY7" fmla="*/ 1356139 h 3116149"/>
                <a:gd name="connsiteX8" fmla="*/ 2404450 w 2927585"/>
                <a:gd name="connsiteY8" fmla="*/ 118481 h 3116149"/>
                <a:gd name="connsiteX0" fmla="*/ 2383857 w 2906992"/>
                <a:gd name="connsiteY0" fmla="*/ 118481 h 3116149"/>
                <a:gd name="connsiteX1" fmla="*/ 526092 w 2906992"/>
                <a:gd name="connsiteY1" fmla="*/ 52313 h 3116149"/>
                <a:gd name="connsiteX2" fmla="*/ 97603 w 2906992"/>
                <a:gd name="connsiteY2" fmla="*/ 502650 h 3116149"/>
                <a:gd name="connsiteX3" fmla="*/ 11132 w 2906992"/>
                <a:gd name="connsiteY3" fmla="*/ 1314123 h 3116149"/>
                <a:gd name="connsiteX4" fmla="*/ 276416 w 2906992"/>
                <a:gd name="connsiteY4" fmla="*/ 2915857 h 3116149"/>
                <a:gd name="connsiteX5" fmla="*/ 2190918 w 2906992"/>
                <a:gd name="connsiteY5" fmla="*/ 3061570 h 3116149"/>
                <a:gd name="connsiteX6" fmla="*/ 2819525 w 2906992"/>
                <a:gd name="connsiteY6" fmla="*/ 2634478 h 3116149"/>
                <a:gd name="connsiteX7" fmla="*/ 2885581 w 2906992"/>
                <a:gd name="connsiteY7" fmla="*/ 1356139 h 3116149"/>
                <a:gd name="connsiteX8" fmla="*/ 2383857 w 2906992"/>
                <a:gd name="connsiteY8" fmla="*/ 118481 h 3116149"/>
                <a:gd name="connsiteX0" fmla="*/ 2361189 w 2884324"/>
                <a:gd name="connsiteY0" fmla="*/ 118481 h 3075035"/>
                <a:gd name="connsiteX1" fmla="*/ 503424 w 2884324"/>
                <a:gd name="connsiteY1" fmla="*/ 52313 h 3075035"/>
                <a:gd name="connsiteX2" fmla="*/ 74935 w 2884324"/>
                <a:gd name="connsiteY2" fmla="*/ 502650 h 3075035"/>
                <a:gd name="connsiteX3" fmla="*/ 16042 w 2884324"/>
                <a:gd name="connsiteY3" fmla="*/ 2398571 h 3075035"/>
                <a:gd name="connsiteX4" fmla="*/ 253748 w 2884324"/>
                <a:gd name="connsiteY4" fmla="*/ 2915857 h 3075035"/>
                <a:gd name="connsiteX5" fmla="*/ 2168250 w 2884324"/>
                <a:gd name="connsiteY5" fmla="*/ 3061570 h 3075035"/>
                <a:gd name="connsiteX6" fmla="*/ 2796857 w 2884324"/>
                <a:gd name="connsiteY6" fmla="*/ 2634478 h 3075035"/>
                <a:gd name="connsiteX7" fmla="*/ 2862913 w 2884324"/>
                <a:gd name="connsiteY7" fmla="*/ 1356139 h 3075035"/>
                <a:gd name="connsiteX8" fmla="*/ 2361189 w 2884324"/>
                <a:gd name="connsiteY8" fmla="*/ 118481 h 3075035"/>
                <a:gd name="connsiteX0" fmla="*/ 2361188 w 2866698"/>
                <a:gd name="connsiteY0" fmla="*/ 118481 h 3075035"/>
                <a:gd name="connsiteX1" fmla="*/ 503423 w 2866698"/>
                <a:gd name="connsiteY1" fmla="*/ 52313 h 3075035"/>
                <a:gd name="connsiteX2" fmla="*/ 74934 w 2866698"/>
                <a:gd name="connsiteY2" fmla="*/ 502650 h 3075035"/>
                <a:gd name="connsiteX3" fmla="*/ 16041 w 2866698"/>
                <a:gd name="connsiteY3" fmla="*/ 2398571 h 3075035"/>
                <a:gd name="connsiteX4" fmla="*/ 253747 w 2866698"/>
                <a:gd name="connsiteY4" fmla="*/ 2915857 h 3075035"/>
                <a:gd name="connsiteX5" fmla="*/ 2168249 w 2866698"/>
                <a:gd name="connsiteY5" fmla="*/ 3061570 h 3075035"/>
                <a:gd name="connsiteX6" fmla="*/ 2796856 w 2866698"/>
                <a:gd name="connsiteY6" fmla="*/ 2634478 h 3075035"/>
                <a:gd name="connsiteX7" fmla="*/ 2828438 w 2866698"/>
                <a:gd name="connsiteY7" fmla="*/ 640550 h 3075035"/>
                <a:gd name="connsiteX8" fmla="*/ 2361188 w 2866698"/>
                <a:gd name="connsiteY8" fmla="*/ 118481 h 3075035"/>
                <a:gd name="connsiteX0" fmla="*/ 2223292 w 2866698"/>
                <a:gd name="connsiteY0" fmla="*/ 103541 h 3104358"/>
                <a:gd name="connsiteX1" fmla="*/ 503423 w 2866698"/>
                <a:gd name="connsiteY1" fmla="*/ 81636 h 3104358"/>
                <a:gd name="connsiteX2" fmla="*/ 74934 w 2866698"/>
                <a:gd name="connsiteY2" fmla="*/ 531973 h 3104358"/>
                <a:gd name="connsiteX3" fmla="*/ 16041 w 2866698"/>
                <a:gd name="connsiteY3" fmla="*/ 2427894 h 3104358"/>
                <a:gd name="connsiteX4" fmla="*/ 253747 w 2866698"/>
                <a:gd name="connsiteY4" fmla="*/ 2945180 h 3104358"/>
                <a:gd name="connsiteX5" fmla="*/ 2168249 w 2866698"/>
                <a:gd name="connsiteY5" fmla="*/ 3090893 h 3104358"/>
                <a:gd name="connsiteX6" fmla="*/ 2796856 w 2866698"/>
                <a:gd name="connsiteY6" fmla="*/ 2663801 h 3104358"/>
                <a:gd name="connsiteX7" fmla="*/ 2828438 w 2866698"/>
                <a:gd name="connsiteY7" fmla="*/ 669873 h 3104358"/>
                <a:gd name="connsiteX8" fmla="*/ 2223292 w 2866698"/>
                <a:gd name="connsiteY8" fmla="*/ 103541 h 3104358"/>
                <a:gd name="connsiteX0" fmla="*/ 2223292 w 2866698"/>
                <a:gd name="connsiteY0" fmla="*/ 103542 h 3104359"/>
                <a:gd name="connsiteX1" fmla="*/ 503423 w 2866698"/>
                <a:gd name="connsiteY1" fmla="*/ 81637 h 3104359"/>
                <a:gd name="connsiteX2" fmla="*/ 74934 w 2866698"/>
                <a:gd name="connsiteY2" fmla="*/ 531974 h 3104359"/>
                <a:gd name="connsiteX3" fmla="*/ 16041 w 2866698"/>
                <a:gd name="connsiteY3" fmla="*/ 2427895 h 3104359"/>
                <a:gd name="connsiteX4" fmla="*/ 253747 w 2866698"/>
                <a:gd name="connsiteY4" fmla="*/ 2945181 h 3104359"/>
                <a:gd name="connsiteX5" fmla="*/ 2168249 w 2866698"/>
                <a:gd name="connsiteY5" fmla="*/ 3090894 h 3104359"/>
                <a:gd name="connsiteX6" fmla="*/ 2796856 w 2866698"/>
                <a:gd name="connsiteY6" fmla="*/ 2663802 h 3104359"/>
                <a:gd name="connsiteX7" fmla="*/ 2828438 w 2866698"/>
                <a:gd name="connsiteY7" fmla="*/ 669874 h 3104359"/>
                <a:gd name="connsiteX8" fmla="*/ 2223292 w 2866698"/>
                <a:gd name="connsiteY8" fmla="*/ 103542 h 3104359"/>
                <a:gd name="connsiteX0" fmla="*/ 2235160 w 2878566"/>
                <a:gd name="connsiteY0" fmla="*/ 103542 h 3104359"/>
                <a:gd name="connsiteX1" fmla="*/ 515291 w 2878566"/>
                <a:gd name="connsiteY1" fmla="*/ 81637 h 3104359"/>
                <a:gd name="connsiteX2" fmla="*/ 59222 w 2878566"/>
                <a:gd name="connsiteY2" fmla="*/ 583615 h 3104359"/>
                <a:gd name="connsiteX3" fmla="*/ 27909 w 2878566"/>
                <a:gd name="connsiteY3" fmla="*/ 2427895 h 3104359"/>
                <a:gd name="connsiteX4" fmla="*/ 265615 w 2878566"/>
                <a:gd name="connsiteY4" fmla="*/ 2945181 h 3104359"/>
                <a:gd name="connsiteX5" fmla="*/ 2180117 w 2878566"/>
                <a:gd name="connsiteY5" fmla="*/ 3090894 h 3104359"/>
                <a:gd name="connsiteX6" fmla="*/ 2808724 w 2878566"/>
                <a:gd name="connsiteY6" fmla="*/ 2663802 h 3104359"/>
                <a:gd name="connsiteX7" fmla="*/ 2840306 w 2878566"/>
                <a:gd name="connsiteY7" fmla="*/ 669874 h 3104359"/>
                <a:gd name="connsiteX8" fmla="*/ 2235160 w 2878566"/>
                <a:gd name="connsiteY8" fmla="*/ 103542 h 3104359"/>
                <a:gd name="connsiteX0" fmla="*/ 2238017 w 2881423"/>
                <a:gd name="connsiteY0" fmla="*/ 103542 h 3104359"/>
                <a:gd name="connsiteX1" fmla="*/ 566411 w 2881423"/>
                <a:gd name="connsiteY1" fmla="*/ 81636 h 3104359"/>
                <a:gd name="connsiteX2" fmla="*/ 62079 w 2881423"/>
                <a:gd name="connsiteY2" fmla="*/ 583615 h 3104359"/>
                <a:gd name="connsiteX3" fmla="*/ 30766 w 2881423"/>
                <a:gd name="connsiteY3" fmla="*/ 2427895 h 3104359"/>
                <a:gd name="connsiteX4" fmla="*/ 268472 w 2881423"/>
                <a:gd name="connsiteY4" fmla="*/ 2945181 h 3104359"/>
                <a:gd name="connsiteX5" fmla="*/ 2182974 w 2881423"/>
                <a:gd name="connsiteY5" fmla="*/ 3090894 h 3104359"/>
                <a:gd name="connsiteX6" fmla="*/ 2811581 w 2881423"/>
                <a:gd name="connsiteY6" fmla="*/ 2663802 h 3104359"/>
                <a:gd name="connsiteX7" fmla="*/ 2843163 w 2881423"/>
                <a:gd name="connsiteY7" fmla="*/ 669874 h 3104359"/>
                <a:gd name="connsiteX8" fmla="*/ 2238017 w 2881423"/>
                <a:gd name="connsiteY8" fmla="*/ 103542 h 3104359"/>
                <a:gd name="connsiteX0" fmla="*/ 2238017 w 2881423"/>
                <a:gd name="connsiteY0" fmla="*/ 25308 h 3026125"/>
                <a:gd name="connsiteX1" fmla="*/ 566411 w 2881423"/>
                <a:gd name="connsiteY1" fmla="*/ 3402 h 3026125"/>
                <a:gd name="connsiteX2" fmla="*/ 62079 w 2881423"/>
                <a:gd name="connsiteY2" fmla="*/ 505381 h 3026125"/>
                <a:gd name="connsiteX3" fmla="*/ 30766 w 2881423"/>
                <a:gd name="connsiteY3" fmla="*/ 2349661 h 3026125"/>
                <a:gd name="connsiteX4" fmla="*/ 268472 w 2881423"/>
                <a:gd name="connsiteY4" fmla="*/ 2866947 h 3026125"/>
                <a:gd name="connsiteX5" fmla="*/ 2182974 w 2881423"/>
                <a:gd name="connsiteY5" fmla="*/ 3012660 h 3026125"/>
                <a:gd name="connsiteX6" fmla="*/ 2811581 w 2881423"/>
                <a:gd name="connsiteY6" fmla="*/ 2585568 h 3026125"/>
                <a:gd name="connsiteX7" fmla="*/ 2843163 w 2881423"/>
                <a:gd name="connsiteY7" fmla="*/ 591640 h 3026125"/>
                <a:gd name="connsiteX8" fmla="*/ 2238017 w 2881423"/>
                <a:gd name="connsiteY8" fmla="*/ 25308 h 3026125"/>
                <a:gd name="connsiteX0" fmla="*/ 2248143 w 2891549"/>
                <a:gd name="connsiteY0" fmla="*/ 25308 h 3045084"/>
                <a:gd name="connsiteX1" fmla="*/ 576537 w 2891549"/>
                <a:gd name="connsiteY1" fmla="*/ 3402 h 3045084"/>
                <a:gd name="connsiteX2" fmla="*/ 72205 w 2891549"/>
                <a:gd name="connsiteY2" fmla="*/ 505381 h 3045084"/>
                <a:gd name="connsiteX3" fmla="*/ 40892 w 2891549"/>
                <a:gd name="connsiteY3" fmla="*/ 2349661 h 3045084"/>
                <a:gd name="connsiteX4" fmla="*/ 430285 w 2891549"/>
                <a:gd name="connsiteY4" fmla="*/ 2940719 h 3045084"/>
                <a:gd name="connsiteX5" fmla="*/ 2193100 w 2891549"/>
                <a:gd name="connsiteY5" fmla="*/ 3012660 h 3045084"/>
                <a:gd name="connsiteX6" fmla="*/ 2821707 w 2891549"/>
                <a:gd name="connsiteY6" fmla="*/ 2585568 h 3045084"/>
                <a:gd name="connsiteX7" fmla="*/ 2853289 w 2891549"/>
                <a:gd name="connsiteY7" fmla="*/ 591640 h 3045084"/>
                <a:gd name="connsiteX8" fmla="*/ 2248143 w 2891549"/>
                <a:gd name="connsiteY8" fmla="*/ 25308 h 3045084"/>
                <a:gd name="connsiteX0" fmla="*/ 2248143 w 2891549"/>
                <a:gd name="connsiteY0" fmla="*/ 25308 h 3019937"/>
                <a:gd name="connsiteX1" fmla="*/ 576537 w 2891549"/>
                <a:gd name="connsiteY1" fmla="*/ 3402 h 3019937"/>
                <a:gd name="connsiteX2" fmla="*/ 72205 w 2891549"/>
                <a:gd name="connsiteY2" fmla="*/ 505381 h 3019937"/>
                <a:gd name="connsiteX3" fmla="*/ 40892 w 2891549"/>
                <a:gd name="connsiteY3" fmla="*/ 2349661 h 3019937"/>
                <a:gd name="connsiteX4" fmla="*/ 430285 w 2891549"/>
                <a:gd name="connsiteY4" fmla="*/ 2940719 h 3019937"/>
                <a:gd name="connsiteX5" fmla="*/ 2165521 w 2891549"/>
                <a:gd name="connsiteY5" fmla="*/ 2975774 h 3019937"/>
                <a:gd name="connsiteX6" fmla="*/ 2821707 w 2891549"/>
                <a:gd name="connsiteY6" fmla="*/ 2585568 h 3019937"/>
                <a:gd name="connsiteX7" fmla="*/ 2853289 w 2891549"/>
                <a:gd name="connsiteY7" fmla="*/ 591640 h 3019937"/>
                <a:gd name="connsiteX8" fmla="*/ 2248143 w 2891549"/>
                <a:gd name="connsiteY8" fmla="*/ 25308 h 3019937"/>
                <a:gd name="connsiteX0" fmla="*/ 2248143 w 2891549"/>
                <a:gd name="connsiteY0" fmla="*/ 25308 h 3010560"/>
                <a:gd name="connsiteX1" fmla="*/ 576537 w 2891549"/>
                <a:gd name="connsiteY1" fmla="*/ 3402 h 3010560"/>
                <a:gd name="connsiteX2" fmla="*/ 72205 w 2891549"/>
                <a:gd name="connsiteY2" fmla="*/ 505381 h 3010560"/>
                <a:gd name="connsiteX3" fmla="*/ 40892 w 2891549"/>
                <a:gd name="connsiteY3" fmla="*/ 2349661 h 3010560"/>
                <a:gd name="connsiteX4" fmla="*/ 430285 w 2891549"/>
                <a:gd name="connsiteY4" fmla="*/ 2940719 h 3010560"/>
                <a:gd name="connsiteX5" fmla="*/ 2165521 w 2891549"/>
                <a:gd name="connsiteY5" fmla="*/ 2975774 h 3010560"/>
                <a:gd name="connsiteX6" fmla="*/ 2821707 w 2891549"/>
                <a:gd name="connsiteY6" fmla="*/ 2585568 h 3010560"/>
                <a:gd name="connsiteX7" fmla="*/ 2853289 w 2891549"/>
                <a:gd name="connsiteY7" fmla="*/ 591640 h 3010560"/>
                <a:gd name="connsiteX8" fmla="*/ 2248143 w 2891549"/>
                <a:gd name="connsiteY8" fmla="*/ 25308 h 3010560"/>
                <a:gd name="connsiteX0" fmla="*/ 2248143 w 2891549"/>
                <a:gd name="connsiteY0" fmla="*/ 25308 h 2999877"/>
                <a:gd name="connsiteX1" fmla="*/ 576537 w 2891549"/>
                <a:gd name="connsiteY1" fmla="*/ 3402 h 2999877"/>
                <a:gd name="connsiteX2" fmla="*/ 72205 w 2891549"/>
                <a:gd name="connsiteY2" fmla="*/ 505381 h 2999877"/>
                <a:gd name="connsiteX3" fmla="*/ 40892 w 2891549"/>
                <a:gd name="connsiteY3" fmla="*/ 2349661 h 2999877"/>
                <a:gd name="connsiteX4" fmla="*/ 430285 w 2891549"/>
                <a:gd name="connsiteY4" fmla="*/ 2940719 h 2999877"/>
                <a:gd name="connsiteX5" fmla="*/ 2324102 w 2891549"/>
                <a:gd name="connsiteY5" fmla="*/ 2938889 h 2999877"/>
                <a:gd name="connsiteX6" fmla="*/ 2821707 w 2891549"/>
                <a:gd name="connsiteY6" fmla="*/ 2585568 h 2999877"/>
                <a:gd name="connsiteX7" fmla="*/ 2853289 w 2891549"/>
                <a:gd name="connsiteY7" fmla="*/ 591640 h 2999877"/>
                <a:gd name="connsiteX8" fmla="*/ 2248143 w 2891549"/>
                <a:gd name="connsiteY8" fmla="*/ 25308 h 2999877"/>
                <a:gd name="connsiteX0" fmla="*/ 2248143 w 2880674"/>
                <a:gd name="connsiteY0" fmla="*/ 25308 h 3008217"/>
                <a:gd name="connsiteX1" fmla="*/ 576537 w 2880674"/>
                <a:gd name="connsiteY1" fmla="*/ 3402 h 3008217"/>
                <a:gd name="connsiteX2" fmla="*/ 72205 w 2880674"/>
                <a:gd name="connsiteY2" fmla="*/ 505381 h 3008217"/>
                <a:gd name="connsiteX3" fmla="*/ 40892 w 2880674"/>
                <a:gd name="connsiteY3" fmla="*/ 2349661 h 3008217"/>
                <a:gd name="connsiteX4" fmla="*/ 430285 w 2880674"/>
                <a:gd name="connsiteY4" fmla="*/ 2940719 h 3008217"/>
                <a:gd name="connsiteX5" fmla="*/ 2324102 w 2880674"/>
                <a:gd name="connsiteY5" fmla="*/ 2938889 h 3008217"/>
                <a:gd name="connsiteX6" fmla="*/ 2801024 w 2880674"/>
                <a:gd name="connsiteY6" fmla="*/ 2438023 h 3008217"/>
                <a:gd name="connsiteX7" fmla="*/ 2853289 w 2880674"/>
                <a:gd name="connsiteY7" fmla="*/ 591640 h 3008217"/>
                <a:gd name="connsiteX8" fmla="*/ 2248143 w 2880674"/>
                <a:gd name="connsiteY8" fmla="*/ 25308 h 3008217"/>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0674" h="2999759">
                  <a:moveTo>
                    <a:pt x="2248143" y="25308"/>
                  </a:moveTo>
                  <a:cubicBezTo>
                    <a:pt x="1716998" y="-7567"/>
                    <a:pt x="896675" y="-379"/>
                    <a:pt x="576537" y="3402"/>
                  </a:cubicBezTo>
                  <a:cubicBezTo>
                    <a:pt x="249504" y="58824"/>
                    <a:pt x="161479" y="114338"/>
                    <a:pt x="72205" y="505381"/>
                  </a:cubicBezTo>
                  <a:cubicBezTo>
                    <a:pt x="-17069" y="896424"/>
                    <a:pt x="-18788" y="1943771"/>
                    <a:pt x="40892" y="2349661"/>
                  </a:cubicBezTo>
                  <a:cubicBezTo>
                    <a:pt x="100572" y="2755551"/>
                    <a:pt x="160067" y="2864646"/>
                    <a:pt x="430285" y="2940719"/>
                  </a:cubicBezTo>
                  <a:cubicBezTo>
                    <a:pt x="700503" y="3016792"/>
                    <a:pt x="1928979" y="3022672"/>
                    <a:pt x="2324102" y="2938889"/>
                  </a:cubicBezTo>
                  <a:cubicBezTo>
                    <a:pt x="2719225" y="2855106"/>
                    <a:pt x="2714517" y="2722508"/>
                    <a:pt x="2801024" y="2438023"/>
                  </a:cubicBezTo>
                  <a:cubicBezTo>
                    <a:pt x="2919416" y="2048842"/>
                    <a:pt x="2877423" y="1348987"/>
                    <a:pt x="2853289" y="591640"/>
                  </a:cubicBezTo>
                  <a:cubicBezTo>
                    <a:pt x="2816593" y="319226"/>
                    <a:pt x="2694736" y="86962"/>
                    <a:pt x="2248143" y="25308"/>
                  </a:cubicBezTo>
                  <a:close/>
                </a:path>
              </a:pathLst>
            </a:custGeom>
            <a:solidFill>
              <a:schemeClr val="accent1">
                <a:lumMod val="20000"/>
                <a:lumOff val="80000"/>
              </a:schemeClr>
            </a:solidFill>
            <a:ln w="25400" cap="flat">
              <a:noFill/>
              <a:prstDash val="solid"/>
              <a:miter/>
            </a:ln>
            <a:effectLst/>
          </p:spPr>
          <p:txBody>
            <a:bodyPr lIns="216000" rIns="180000" rtlCol="0" anchor="ctr" anchorCtr="0"/>
            <a:lstStyle/>
            <a:p>
              <a:endParaRPr lang="en-GB" sz="120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14" name="Rounded Rectangular Callout 15">
              <a:extLst>
                <a:ext uri="{FF2B5EF4-FFF2-40B4-BE49-F238E27FC236}">
                  <a16:creationId xmlns:a16="http://schemas.microsoft.com/office/drawing/2014/main" id="{F6F4E4FF-2FA8-DC39-1927-ECE42A1F596B}"/>
                </a:ext>
              </a:extLst>
            </p:cNvPr>
            <p:cNvSpPr/>
            <p:nvPr/>
          </p:nvSpPr>
          <p:spPr>
            <a:xfrm>
              <a:off x="3284252" y="4492999"/>
              <a:ext cx="1691553" cy="128958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nSpc>
                  <a:spcPct val="80000"/>
                </a:lnSpc>
                <a:spcAft>
                  <a:spcPts val="600"/>
                </a:spcAft>
              </a:pPr>
              <a:r>
                <a:rPr lang="en-GB" sz="1500" b="1">
                  <a:solidFill>
                    <a:schemeClr val="accent1">
                      <a:lumMod val="75000"/>
                    </a:schemeClr>
                  </a:solidFill>
                  <a:latin typeface="Roboto Condensed" panose="02000000000000000000" pitchFamily="2" charset="0"/>
                  <a:ea typeface="Roboto Condensed" panose="02000000000000000000" pitchFamily="2" charset="0"/>
                  <a:cs typeface="AppleSystemUIFont"/>
                </a:rPr>
                <a:t>How have people reacted?</a:t>
              </a:r>
              <a:endParaRPr lang="en-GB" sz="1500">
                <a:solidFill>
                  <a:schemeClr val="accent1">
                    <a:lumMod val="75000"/>
                  </a:schemeClr>
                </a:solidFill>
                <a:effectLst/>
                <a:latin typeface="Roboto Condensed" panose="02000000000000000000" pitchFamily="2" charset="0"/>
                <a:ea typeface="Roboto Condensed" panose="02000000000000000000" pitchFamily="2" charset="0"/>
                <a:cs typeface="AppleSystemUIFont"/>
              </a:endParaRPr>
            </a:p>
            <a:p>
              <a:pPr>
                <a:lnSpc>
                  <a:spcPct val="90000"/>
                </a:lnSpc>
                <a:spcAft>
                  <a:spcPts val="600"/>
                </a:spcAft>
                <a:buNone/>
              </a:pPr>
              <a:r>
                <a:rPr lang="en-GB" sz="1300">
                  <a:solidFill>
                    <a:schemeClr val="tx1"/>
                  </a:solidFill>
                  <a:effectLst/>
                  <a:latin typeface="Roboto Condensed" panose="02000000000000000000" pitchFamily="2" charset="0"/>
                  <a:ea typeface="Roboto Condensed" panose="02000000000000000000" pitchFamily="2" charset="0"/>
                  <a:cs typeface="AppleSystemUIFont"/>
                </a:rPr>
                <a:t>Some parents and pupils support the change.</a:t>
              </a:r>
            </a:p>
            <a:p>
              <a:pPr>
                <a:lnSpc>
                  <a:spcPct val="90000"/>
                </a:lnSpc>
                <a:spcAft>
                  <a:spcPts val="600"/>
                </a:spcAft>
                <a:buNone/>
              </a:pPr>
              <a:r>
                <a:rPr lang="en-GB" sz="1300">
                  <a:solidFill>
                    <a:schemeClr val="tx1"/>
                  </a:solidFill>
                  <a:effectLst/>
                  <a:latin typeface="Roboto Condensed" panose="02000000000000000000" pitchFamily="2" charset="0"/>
                  <a:ea typeface="Roboto Condensed" panose="02000000000000000000" pitchFamily="2" charset="0"/>
                  <a:cs typeface="AppleSystemUIFont"/>
                </a:rPr>
                <a:t>Others feel unsure or disappointed.</a:t>
              </a:r>
              <a:endParaRPr lang="en-GB" sz="1300">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p:txBody>
        </p:sp>
      </p:grpSp>
      <p:pic>
        <p:nvPicPr>
          <p:cNvPr id="15" name="Picture 14" descr="A close-up of a document&#10;&#10;AI-generated content may be incorrect.">
            <a:extLst>
              <a:ext uri="{FF2B5EF4-FFF2-40B4-BE49-F238E27FC236}">
                <a16:creationId xmlns:a16="http://schemas.microsoft.com/office/drawing/2014/main" id="{6CB17762-B24A-EFD5-74B2-24E21852E91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rot="21444136">
            <a:off x="5585021" y="2055987"/>
            <a:ext cx="4692650" cy="2038985"/>
          </a:xfrm>
          <a:prstGeom prst="rect">
            <a:avLst/>
          </a:prstGeom>
          <a:ln>
            <a:solidFill>
              <a:schemeClr val="accent5"/>
            </a:solidFill>
          </a:ln>
          <a:effectLst>
            <a:outerShdw blurRad="88900" dist="88900" dir="2700000" algn="tl" rotWithShape="0">
              <a:prstClr val="black">
                <a:alpha val="18000"/>
              </a:prstClr>
            </a:outerShdw>
          </a:effectLst>
        </p:spPr>
      </p:pic>
      <p:sp>
        <p:nvSpPr>
          <p:cNvPr id="48" name="Rounded Rectangular Callout 15">
            <a:extLst>
              <a:ext uri="{FF2B5EF4-FFF2-40B4-BE49-F238E27FC236}">
                <a16:creationId xmlns:a16="http://schemas.microsoft.com/office/drawing/2014/main" id="{D7532996-FFA1-C168-4C46-110B31CF68E0}"/>
              </a:ext>
            </a:extLst>
          </p:cNvPr>
          <p:cNvSpPr/>
          <p:nvPr/>
        </p:nvSpPr>
        <p:spPr>
          <a:xfrm>
            <a:off x="5609960" y="4352165"/>
            <a:ext cx="4692649" cy="276999"/>
          </a:xfrm>
          <a:prstGeom prst="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nSpc>
                <a:spcPct val="90000"/>
              </a:lnSpc>
              <a:buNone/>
            </a:pPr>
            <a:r>
              <a:rPr lang="en-GB" sz="1200" b="1">
                <a:solidFill>
                  <a:schemeClr val="tx1"/>
                </a:solidFill>
                <a:effectLst/>
                <a:latin typeface="Roboto Condensed" panose="02000000000000000000" pitchFamily="2" charset="0"/>
                <a:ea typeface="Roboto Condensed" panose="02000000000000000000" pitchFamily="2" charset="0"/>
                <a:cs typeface="AppleSystemUIFont"/>
              </a:rPr>
              <a:t>Pictured above: </a:t>
            </a:r>
            <a:r>
              <a:rPr lang="en-GB" sz="1200">
                <a:solidFill>
                  <a:schemeClr val="tx1"/>
                </a:solidFill>
                <a:effectLst/>
                <a:latin typeface="Roboto Condensed" panose="02000000000000000000" pitchFamily="2" charset="0"/>
                <a:ea typeface="Roboto Condensed" panose="02000000000000000000" pitchFamily="2" charset="0"/>
                <a:cs typeface="AppleSystemUIFont"/>
              </a:rPr>
              <a:t>The news announced in a recent letter to families.</a:t>
            </a:r>
            <a:endParaRPr lang="en-GB" sz="1100">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a:p>
            <a:pPr>
              <a:lnSpc>
                <a:spcPct val="90000"/>
              </a:lnSpc>
              <a:buNone/>
            </a:pPr>
            <a:r>
              <a:rPr lang="en-GB" sz="800" b="1">
                <a:solidFill>
                  <a:schemeClr val="tx1"/>
                </a:solidFill>
                <a:effectLst/>
                <a:latin typeface="Roboto Condensed" panose="02000000000000000000" pitchFamily="2" charset="0"/>
                <a:ea typeface="Roboto Condensed" panose="02000000000000000000" pitchFamily="2" charset="0"/>
                <a:cs typeface="AppleSystemUIFont"/>
              </a:rPr>
              <a:t>Source: </a:t>
            </a:r>
            <a:r>
              <a:rPr lang="en-GB" sz="800" err="1">
                <a:solidFill>
                  <a:schemeClr val="tx1"/>
                </a:solidFill>
                <a:effectLst/>
                <a:latin typeface="Roboto Condensed" panose="02000000000000000000" pitchFamily="2" charset="0"/>
                <a:ea typeface="Roboto Condensed" panose="02000000000000000000" pitchFamily="2" charset="0"/>
                <a:cs typeface="AppleSystemUIFont"/>
              </a:rPr>
              <a:t>Brynteg</a:t>
            </a:r>
            <a:r>
              <a:rPr lang="en-GB" sz="800">
                <a:solidFill>
                  <a:schemeClr val="tx1"/>
                </a:solidFill>
                <a:effectLst/>
                <a:latin typeface="Roboto Condensed" panose="02000000000000000000" pitchFamily="2" charset="0"/>
                <a:ea typeface="Roboto Condensed" panose="02000000000000000000" pitchFamily="2" charset="0"/>
                <a:cs typeface="AppleSystemUIFont"/>
              </a:rPr>
              <a:t> School.</a:t>
            </a:r>
            <a:endParaRPr lang="en-GB" sz="1100">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p:txBody>
      </p:sp>
      <p:sp>
        <p:nvSpPr>
          <p:cNvPr id="49" name="Rounded Rectangular Callout 15">
            <a:extLst>
              <a:ext uri="{FF2B5EF4-FFF2-40B4-BE49-F238E27FC236}">
                <a16:creationId xmlns:a16="http://schemas.microsoft.com/office/drawing/2014/main" id="{F975BEDE-0C50-986E-79CC-9C4328DBE944}"/>
              </a:ext>
            </a:extLst>
          </p:cNvPr>
          <p:cNvSpPr/>
          <p:nvPr/>
        </p:nvSpPr>
        <p:spPr>
          <a:xfrm>
            <a:off x="5868276" y="4987401"/>
            <a:ext cx="2983433" cy="1673279"/>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nSpc>
                <a:spcPct val="90000"/>
              </a:lnSpc>
              <a:spcAft>
                <a:spcPts val="800"/>
              </a:spcAft>
              <a:buNone/>
            </a:pPr>
            <a:r>
              <a:rPr lang="en-GB" sz="1500" b="1">
                <a:solidFill>
                  <a:schemeClr val="accent6"/>
                </a:solidFill>
                <a:effectLst/>
                <a:latin typeface="Roboto Condensed" panose="02000000000000000000" pitchFamily="2" charset="0"/>
                <a:ea typeface="Roboto Condensed" panose="02000000000000000000" pitchFamily="2" charset="0"/>
                <a:cs typeface="AppleSystemUIFont"/>
              </a:rPr>
              <a:t>It has started wider discussions about:</a:t>
            </a:r>
            <a:endParaRPr lang="en-GB" sz="1500" b="1">
              <a:solidFill>
                <a:schemeClr val="accent6"/>
              </a:solidFill>
              <a:effectLst/>
              <a:latin typeface="Roboto Condensed" panose="02000000000000000000" pitchFamily="2" charset="0"/>
              <a:ea typeface="Roboto Condensed" panose="02000000000000000000" pitchFamily="2" charset="0"/>
              <a:cs typeface="Arial" panose="020B0604020202020204" pitchFamily="34" charset="0"/>
            </a:endParaRPr>
          </a:p>
          <a:p>
            <a:pPr marL="144000" indent="-144000">
              <a:lnSpc>
                <a:spcPct val="90000"/>
              </a:lnSpc>
              <a:buFont typeface="Arial" panose="020B0604020202020204" pitchFamily="34" charset="0"/>
              <a:buChar char="•"/>
            </a:pPr>
            <a:r>
              <a:rPr lang="en-GB" sz="1300" b="1">
                <a:solidFill>
                  <a:schemeClr val="tx1"/>
                </a:solidFill>
                <a:effectLst/>
                <a:latin typeface="Roboto Condensed" panose="02000000000000000000" pitchFamily="2" charset="0"/>
                <a:ea typeface="Roboto Condensed" panose="02000000000000000000" pitchFamily="2" charset="0"/>
                <a:cs typeface="AppleSystemUIFont"/>
              </a:rPr>
              <a:t>Choice</a:t>
            </a:r>
            <a:endParaRPr lang="en-GB" sz="1300" b="1">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a:p>
            <a:pPr marL="144000" indent="-144000">
              <a:lnSpc>
                <a:spcPct val="90000"/>
              </a:lnSpc>
              <a:buFont typeface="Arial" panose="020B0604020202020204" pitchFamily="34" charset="0"/>
              <a:buChar char="•"/>
            </a:pPr>
            <a:r>
              <a:rPr lang="en-GB" sz="1300" b="1">
                <a:solidFill>
                  <a:schemeClr val="tx1"/>
                </a:solidFill>
                <a:effectLst/>
                <a:latin typeface="Roboto Condensed" panose="02000000000000000000" pitchFamily="2" charset="0"/>
                <a:ea typeface="Roboto Condensed" panose="02000000000000000000" pitchFamily="2" charset="0"/>
                <a:cs typeface="AppleSystemUIFont"/>
              </a:rPr>
              <a:t>Comfort</a:t>
            </a:r>
            <a:endParaRPr lang="en-GB" sz="1300" b="1">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a:p>
            <a:pPr marL="144000" indent="-144000">
              <a:lnSpc>
                <a:spcPct val="90000"/>
              </a:lnSpc>
              <a:buFont typeface="Arial" panose="020B0604020202020204" pitchFamily="34" charset="0"/>
              <a:buChar char="•"/>
            </a:pPr>
            <a:r>
              <a:rPr lang="en-GB" sz="1300" b="1">
                <a:solidFill>
                  <a:schemeClr val="tx1"/>
                </a:solidFill>
                <a:effectLst/>
                <a:latin typeface="Roboto Condensed" panose="02000000000000000000" pitchFamily="2" charset="0"/>
                <a:ea typeface="Roboto Condensed" panose="02000000000000000000" pitchFamily="2" charset="0"/>
                <a:cs typeface="AppleSystemUIFont"/>
              </a:rPr>
              <a:t>Fairness</a:t>
            </a:r>
            <a:endParaRPr lang="en-GB" sz="1300" b="1">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a:p>
            <a:pPr marL="144000" indent="-144000">
              <a:lnSpc>
                <a:spcPct val="90000"/>
              </a:lnSpc>
              <a:spcAft>
                <a:spcPts val="800"/>
              </a:spcAft>
              <a:buFont typeface="Arial" panose="020B0604020202020204" pitchFamily="34" charset="0"/>
              <a:buChar char="•"/>
            </a:pPr>
            <a:r>
              <a:rPr lang="en-GB" sz="1300" b="1">
                <a:solidFill>
                  <a:schemeClr val="tx1"/>
                </a:solidFill>
                <a:effectLst/>
                <a:latin typeface="Roboto Condensed" panose="02000000000000000000" pitchFamily="2" charset="0"/>
                <a:ea typeface="Roboto Condensed" panose="02000000000000000000" pitchFamily="2" charset="0"/>
                <a:cs typeface="AppleSystemUIFont"/>
              </a:rPr>
              <a:t>School rules</a:t>
            </a:r>
            <a:endParaRPr lang="en-GB" sz="1300" b="1">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a:p>
            <a:pPr>
              <a:lnSpc>
                <a:spcPct val="90000"/>
              </a:lnSpc>
              <a:spcAft>
                <a:spcPts val="800"/>
              </a:spcAft>
              <a:buNone/>
            </a:pPr>
            <a:r>
              <a:rPr lang="en-GB" sz="1300">
                <a:solidFill>
                  <a:schemeClr val="tx1"/>
                </a:solidFill>
                <a:effectLst/>
                <a:latin typeface="Roboto Condensed" panose="02000000000000000000" pitchFamily="2" charset="0"/>
                <a:ea typeface="Roboto Condensed" panose="02000000000000000000" pitchFamily="2" charset="0"/>
                <a:cs typeface="AppleSystemUIFont"/>
              </a:rPr>
              <a:t>Some families shared that uniform choices can be important because they help pupils feel comfortable and confident at school.</a:t>
            </a:r>
            <a:endParaRPr lang="en-GB" sz="1300">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p:txBody>
      </p:sp>
      <p:sp>
        <p:nvSpPr>
          <p:cNvPr id="12" name="Rounded Rectangular Callout 15">
            <a:extLst>
              <a:ext uri="{FF2B5EF4-FFF2-40B4-BE49-F238E27FC236}">
                <a16:creationId xmlns:a16="http://schemas.microsoft.com/office/drawing/2014/main" id="{FC15DA1D-FBD7-FB0A-E5EB-8F291D6E6E54}"/>
              </a:ext>
            </a:extLst>
          </p:cNvPr>
          <p:cNvSpPr/>
          <p:nvPr/>
        </p:nvSpPr>
        <p:spPr>
          <a:xfrm>
            <a:off x="3049098" y="5974338"/>
            <a:ext cx="1636644" cy="68634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nSpc>
                <a:spcPct val="90000"/>
              </a:lnSpc>
              <a:spcAft>
                <a:spcPts val="600"/>
              </a:spcAft>
              <a:buNone/>
            </a:pPr>
            <a:r>
              <a:rPr lang="en-GB" sz="1200" b="1">
                <a:solidFill>
                  <a:schemeClr val="tx1"/>
                </a:solidFill>
                <a:effectLst/>
                <a:latin typeface="Roboto Condensed" panose="02000000000000000000" pitchFamily="2" charset="0"/>
                <a:ea typeface="Roboto Condensed" panose="02000000000000000000" pitchFamily="2" charset="0"/>
                <a:cs typeface="AppleSystemUIFont"/>
              </a:rPr>
              <a:t>Pictured left: </a:t>
            </a:r>
            <a:r>
              <a:rPr lang="en-GB" sz="1200">
                <a:solidFill>
                  <a:schemeClr val="tx1"/>
                </a:solidFill>
                <a:effectLst/>
                <a:latin typeface="Roboto Condensed" panose="02000000000000000000" pitchFamily="2" charset="0"/>
                <a:ea typeface="Roboto Condensed" panose="02000000000000000000" pitchFamily="2" charset="0"/>
                <a:cs typeface="AppleSystemUIFont"/>
              </a:rPr>
              <a:t>Two pupils at the school modelling school trousers.</a:t>
            </a:r>
            <a:endParaRPr lang="en-GB" sz="1100">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a:p>
            <a:pPr>
              <a:lnSpc>
                <a:spcPct val="90000"/>
              </a:lnSpc>
              <a:spcAft>
                <a:spcPts val="600"/>
              </a:spcAft>
              <a:buNone/>
            </a:pPr>
            <a:r>
              <a:rPr lang="en-GB" sz="800" b="1">
                <a:solidFill>
                  <a:schemeClr val="tx1"/>
                </a:solidFill>
                <a:effectLst/>
                <a:latin typeface="Roboto Condensed" panose="02000000000000000000" pitchFamily="2" charset="0"/>
                <a:ea typeface="Roboto Condensed" panose="02000000000000000000" pitchFamily="2" charset="0"/>
                <a:cs typeface="AppleSystemUIFont"/>
              </a:rPr>
              <a:t>Source: </a:t>
            </a:r>
            <a:r>
              <a:rPr lang="en-GB" sz="800" err="1">
                <a:solidFill>
                  <a:schemeClr val="tx1"/>
                </a:solidFill>
                <a:effectLst/>
                <a:latin typeface="Roboto Condensed" panose="02000000000000000000" pitchFamily="2" charset="0"/>
                <a:ea typeface="Roboto Condensed" panose="02000000000000000000" pitchFamily="2" charset="0"/>
                <a:cs typeface="AppleSystemUIFont"/>
              </a:rPr>
              <a:t>Brynteg</a:t>
            </a:r>
            <a:r>
              <a:rPr lang="en-GB" sz="800">
                <a:solidFill>
                  <a:schemeClr val="tx1"/>
                </a:solidFill>
                <a:effectLst/>
                <a:latin typeface="Roboto Condensed" panose="02000000000000000000" pitchFamily="2" charset="0"/>
                <a:ea typeface="Roboto Condensed" panose="02000000000000000000" pitchFamily="2" charset="0"/>
                <a:cs typeface="AppleSystemUIFont"/>
              </a:rPr>
              <a:t> School.</a:t>
            </a:r>
            <a:endParaRPr lang="en-GB" sz="1100">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p:txBody>
      </p:sp>
      <p:grpSp>
        <p:nvGrpSpPr>
          <p:cNvPr id="3" name="Group 2">
            <a:extLst>
              <a:ext uri="{FF2B5EF4-FFF2-40B4-BE49-F238E27FC236}">
                <a16:creationId xmlns:a16="http://schemas.microsoft.com/office/drawing/2014/main" id="{48C6788D-3905-681B-0FDB-956842992028}"/>
              </a:ext>
            </a:extLst>
          </p:cNvPr>
          <p:cNvGrpSpPr/>
          <p:nvPr/>
        </p:nvGrpSpPr>
        <p:grpSpPr>
          <a:xfrm rot="721264">
            <a:off x="9030413" y="4912268"/>
            <a:ext cx="1212343" cy="1843724"/>
            <a:chOff x="11680236" y="2853637"/>
            <a:chExt cx="1439598" cy="2189332"/>
          </a:xfrm>
        </p:grpSpPr>
        <p:sp>
          <p:nvSpPr>
            <p:cNvPr id="4" name="Freeform 3">
              <a:extLst>
                <a:ext uri="{FF2B5EF4-FFF2-40B4-BE49-F238E27FC236}">
                  <a16:creationId xmlns:a16="http://schemas.microsoft.com/office/drawing/2014/main" id="{D7600EC8-6FEF-2D59-E2DD-D8927E5C3D39}"/>
                </a:ext>
              </a:extLst>
            </p:cNvPr>
            <p:cNvSpPr/>
            <p:nvPr/>
          </p:nvSpPr>
          <p:spPr>
            <a:xfrm>
              <a:off x="11680236" y="2853637"/>
              <a:ext cx="1439598" cy="2189332"/>
            </a:xfrm>
            <a:custGeom>
              <a:avLst/>
              <a:gdLst>
                <a:gd name="csX0" fmla="*/ 424024 w 1439598"/>
                <a:gd name="csY0" fmla="*/ 350 h 2189332"/>
                <a:gd name="csX1" fmla="*/ 595985 w 1439598"/>
                <a:gd name="csY1" fmla="*/ 422 h 2189332"/>
                <a:gd name="csX2" fmla="*/ 908609 w 1439598"/>
                <a:gd name="csY2" fmla="*/ 783 h 2189332"/>
                <a:gd name="csX3" fmla="*/ 1050858 w 1439598"/>
                <a:gd name="csY3" fmla="*/ 855 h 2189332"/>
                <a:gd name="csX4" fmla="*/ 1127518 w 1439598"/>
                <a:gd name="csY4" fmla="*/ 2982 h 2189332"/>
                <a:gd name="csX5" fmla="*/ 1133504 w 1439598"/>
                <a:gd name="csY5" fmla="*/ 109101 h 2189332"/>
                <a:gd name="csX6" fmla="*/ 1145872 w 1439598"/>
                <a:gd name="csY6" fmla="*/ 160628 h 2189332"/>
                <a:gd name="csX7" fmla="*/ 1169129 w 1439598"/>
                <a:gd name="csY7" fmla="*/ 255641 h 2189332"/>
                <a:gd name="csX8" fmla="*/ 1229418 w 1439598"/>
                <a:gd name="csY8" fmla="*/ 541078 h 2189332"/>
                <a:gd name="csX9" fmla="*/ 1312100 w 1439598"/>
                <a:gd name="csY9" fmla="*/ 1125796 h 2189332"/>
                <a:gd name="csX10" fmla="*/ 1406932 w 1439598"/>
                <a:gd name="csY10" fmla="*/ 1864014 h 2189332"/>
                <a:gd name="csX11" fmla="*/ 1426836 w 1439598"/>
                <a:gd name="csY11" fmla="*/ 2018956 h 2189332"/>
                <a:gd name="csX12" fmla="*/ 1439457 w 1439598"/>
                <a:gd name="csY12" fmla="*/ 2126553 h 2189332"/>
                <a:gd name="csX13" fmla="*/ 1311739 w 1439598"/>
                <a:gd name="csY13" fmla="*/ 2148837 h 2189332"/>
                <a:gd name="csX14" fmla="*/ 1144898 w 1439598"/>
                <a:gd name="csY14" fmla="*/ 2175051 h 2189332"/>
                <a:gd name="csX15" fmla="*/ 1047144 w 1439598"/>
                <a:gd name="csY15" fmla="*/ 2187816 h 2189332"/>
                <a:gd name="csX16" fmla="*/ 1022120 w 1439598"/>
                <a:gd name="csY16" fmla="*/ 2080831 h 2189332"/>
                <a:gd name="csX17" fmla="*/ 978309 w 1439598"/>
                <a:gd name="csY17" fmla="*/ 1875553 h 2189332"/>
                <a:gd name="csX18" fmla="*/ 773139 w 1439598"/>
                <a:gd name="csY18" fmla="*/ 925998 h 2189332"/>
                <a:gd name="csX19" fmla="*/ 719989 w 1439598"/>
                <a:gd name="csY19" fmla="*/ 681127 h 2189332"/>
                <a:gd name="csX20" fmla="*/ 689412 w 1439598"/>
                <a:gd name="csY20" fmla="*/ 820853 h 2189332"/>
                <a:gd name="csX21" fmla="*/ 637921 w 1439598"/>
                <a:gd name="csY21" fmla="*/ 1056384 h 2189332"/>
                <a:gd name="csX22" fmla="*/ 512078 w 1439598"/>
                <a:gd name="csY22" fmla="*/ 1641968 h 2189332"/>
                <a:gd name="csX23" fmla="*/ 433615 w 1439598"/>
                <a:gd name="csY23" fmla="*/ 2008499 h 2189332"/>
                <a:gd name="csX24" fmla="*/ 409817 w 1439598"/>
                <a:gd name="csY24" fmla="*/ 2121974 h 2189332"/>
                <a:gd name="csX25" fmla="*/ 397413 w 1439598"/>
                <a:gd name="csY25" fmla="*/ 2177756 h 2189332"/>
                <a:gd name="csX26" fmla="*/ 382774 w 1439598"/>
                <a:gd name="csY26" fmla="*/ 2188862 h 2189332"/>
                <a:gd name="csX27" fmla="*/ 305285 w 1439598"/>
                <a:gd name="csY27" fmla="*/ 2176818 h 2189332"/>
                <a:gd name="csX28" fmla="*/ 150956 w 1439598"/>
                <a:gd name="csY28" fmla="*/ 2152515 h 2189332"/>
                <a:gd name="csX29" fmla="*/ 62577 w 1439598"/>
                <a:gd name="csY29" fmla="*/ 2139246 h 2189332"/>
                <a:gd name="csX30" fmla="*/ 269 w 1439598"/>
                <a:gd name="csY30" fmla="*/ 2127347 h 2189332"/>
                <a:gd name="csX31" fmla="*/ 5714 w 1439598"/>
                <a:gd name="csY31" fmla="*/ 2072718 h 2189332"/>
                <a:gd name="csX32" fmla="*/ 18226 w 1439598"/>
                <a:gd name="csY32" fmla="*/ 1979364 h 2189332"/>
                <a:gd name="csX33" fmla="*/ 59909 w 1439598"/>
                <a:gd name="csY33" fmla="*/ 1662990 h 2189332"/>
                <a:gd name="csX34" fmla="*/ 135379 w 1439598"/>
                <a:gd name="csY34" fmla="*/ 1082671 h 2189332"/>
                <a:gd name="csX35" fmla="*/ 207459 w 1439598"/>
                <a:gd name="csY35" fmla="*/ 572917 h 2189332"/>
                <a:gd name="csX36" fmla="*/ 272688 w 1439598"/>
                <a:gd name="csY36" fmla="*/ 262709 h 2189332"/>
                <a:gd name="csX37" fmla="*/ 310225 w 1439598"/>
                <a:gd name="csY37" fmla="*/ 110399 h 2189332"/>
                <a:gd name="csX38" fmla="*/ 314443 w 1439598"/>
                <a:gd name="csY38" fmla="*/ 3595 h 2189332"/>
                <a:gd name="csX39" fmla="*/ 424024 w 1439598"/>
                <a:gd name="csY39" fmla="*/ 350 h 218933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Lst>
              <a:rect l="l" t="t" r="r" b="b"/>
              <a:pathLst>
                <a:path w="1439598" h="2189332">
                  <a:moveTo>
                    <a:pt x="424024" y="350"/>
                  </a:moveTo>
                  <a:cubicBezTo>
                    <a:pt x="480527" y="-443"/>
                    <a:pt x="539302" y="350"/>
                    <a:pt x="595985" y="422"/>
                  </a:cubicBezTo>
                  <a:lnTo>
                    <a:pt x="908609" y="783"/>
                  </a:lnTo>
                  <a:lnTo>
                    <a:pt x="1050858" y="855"/>
                  </a:lnTo>
                  <a:cubicBezTo>
                    <a:pt x="1071556" y="855"/>
                    <a:pt x="1107686" y="-371"/>
                    <a:pt x="1127518" y="2982"/>
                  </a:cubicBezTo>
                  <a:cubicBezTo>
                    <a:pt x="1137650" y="4749"/>
                    <a:pt x="1130511" y="96337"/>
                    <a:pt x="1133504" y="109101"/>
                  </a:cubicBezTo>
                  <a:cubicBezTo>
                    <a:pt x="1137470" y="125904"/>
                    <a:pt x="1141797" y="144114"/>
                    <a:pt x="1145872" y="160628"/>
                  </a:cubicBezTo>
                  <a:lnTo>
                    <a:pt x="1169129" y="255641"/>
                  </a:lnTo>
                  <a:cubicBezTo>
                    <a:pt x="1191413" y="350330"/>
                    <a:pt x="1211533" y="445415"/>
                    <a:pt x="1229418" y="541078"/>
                  </a:cubicBezTo>
                  <a:cubicBezTo>
                    <a:pt x="1263601" y="734169"/>
                    <a:pt x="1286967" y="931082"/>
                    <a:pt x="1312100" y="1125796"/>
                  </a:cubicBezTo>
                  <a:lnTo>
                    <a:pt x="1406932" y="1864014"/>
                  </a:lnTo>
                  <a:lnTo>
                    <a:pt x="1426836" y="2018956"/>
                  </a:lnTo>
                  <a:cubicBezTo>
                    <a:pt x="1428784" y="2033559"/>
                    <a:pt x="1441043" y="2118188"/>
                    <a:pt x="1439457" y="2126553"/>
                  </a:cubicBezTo>
                  <a:cubicBezTo>
                    <a:pt x="1424637" y="2134486"/>
                    <a:pt x="1333843" y="2145303"/>
                    <a:pt x="1311739" y="2148837"/>
                  </a:cubicBezTo>
                  <a:lnTo>
                    <a:pt x="1144898" y="2175051"/>
                  </a:lnTo>
                  <a:cubicBezTo>
                    <a:pt x="1130691" y="2177323"/>
                    <a:pt x="1055690" y="2191422"/>
                    <a:pt x="1047144" y="2187816"/>
                  </a:cubicBezTo>
                  <a:cubicBezTo>
                    <a:pt x="1041231" y="2177251"/>
                    <a:pt x="1025798" y="2098428"/>
                    <a:pt x="1022120" y="2080831"/>
                  </a:cubicBezTo>
                  <a:lnTo>
                    <a:pt x="978309" y="1875553"/>
                  </a:lnTo>
                  <a:lnTo>
                    <a:pt x="773139" y="925998"/>
                  </a:lnTo>
                  <a:cubicBezTo>
                    <a:pt x="755074" y="844759"/>
                    <a:pt x="738739" y="761825"/>
                    <a:pt x="719989" y="681127"/>
                  </a:cubicBezTo>
                  <a:cubicBezTo>
                    <a:pt x="710830" y="727318"/>
                    <a:pt x="699544" y="774842"/>
                    <a:pt x="689412" y="820853"/>
                  </a:cubicBezTo>
                  <a:lnTo>
                    <a:pt x="637921" y="1056384"/>
                  </a:lnTo>
                  <a:lnTo>
                    <a:pt x="512078" y="1641968"/>
                  </a:lnTo>
                  <a:lnTo>
                    <a:pt x="433615" y="2008499"/>
                  </a:lnTo>
                  <a:lnTo>
                    <a:pt x="409817" y="2121974"/>
                  </a:lnTo>
                  <a:cubicBezTo>
                    <a:pt x="405851" y="2140544"/>
                    <a:pt x="402173" y="2159366"/>
                    <a:pt x="397413" y="2177756"/>
                  </a:cubicBezTo>
                  <a:cubicBezTo>
                    <a:pt x="394853" y="2187528"/>
                    <a:pt x="393339" y="2190629"/>
                    <a:pt x="382774" y="2188862"/>
                  </a:cubicBezTo>
                  <a:cubicBezTo>
                    <a:pt x="357028" y="2184463"/>
                    <a:pt x="331102" y="2180857"/>
                    <a:pt x="305285" y="2176818"/>
                  </a:cubicBezTo>
                  <a:lnTo>
                    <a:pt x="150956" y="2152515"/>
                  </a:lnTo>
                  <a:lnTo>
                    <a:pt x="62577" y="2139246"/>
                  </a:lnTo>
                  <a:cubicBezTo>
                    <a:pt x="47217" y="2136938"/>
                    <a:pt x="13574" y="2133080"/>
                    <a:pt x="269" y="2127347"/>
                  </a:cubicBezTo>
                  <a:cubicBezTo>
                    <a:pt x="-1245" y="2116781"/>
                    <a:pt x="4055" y="2085050"/>
                    <a:pt x="5714" y="2072718"/>
                  </a:cubicBezTo>
                  <a:lnTo>
                    <a:pt x="18226" y="1979364"/>
                  </a:lnTo>
                  <a:lnTo>
                    <a:pt x="59909" y="1662990"/>
                  </a:lnTo>
                  <a:lnTo>
                    <a:pt x="135379" y="1082671"/>
                  </a:lnTo>
                  <a:cubicBezTo>
                    <a:pt x="157122" y="914279"/>
                    <a:pt x="178721" y="739902"/>
                    <a:pt x="207459" y="572917"/>
                  </a:cubicBezTo>
                  <a:cubicBezTo>
                    <a:pt x="226065" y="468853"/>
                    <a:pt x="247844" y="365366"/>
                    <a:pt x="272688" y="262709"/>
                  </a:cubicBezTo>
                  <a:cubicBezTo>
                    <a:pt x="284840" y="212011"/>
                    <a:pt x="297640" y="161097"/>
                    <a:pt x="310225" y="110399"/>
                  </a:cubicBezTo>
                  <a:cubicBezTo>
                    <a:pt x="314552" y="92983"/>
                    <a:pt x="305645" y="13187"/>
                    <a:pt x="314443" y="3595"/>
                  </a:cubicBezTo>
                  <a:cubicBezTo>
                    <a:pt x="325910" y="-1417"/>
                    <a:pt x="406824" y="422"/>
                    <a:pt x="424024" y="350"/>
                  </a:cubicBezTo>
                  <a:close/>
                </a:path>
              </a:pathLst>
            </a:custGeom>
            <a:solidFill>
              <a:schemeClr val="tx1"/>
            </a:solidFill>
            <a:ln w="9231" cap="flat">
              <a:noFill/>
              <a:prstDash val="solid"/>
              <a:miter/>
            </a:ln>
          </p:spPr>
          <p:txBody>
            <a:bodyPr/>
            <a:lstStyle/>
            <a:p>
              <a:endParaRPr lang="en-US"/>
            </a:p>
          </p:txBody>
        </p:sp>
        <p:sp>
          <p:nvSpPr>
            <p:cNvPr id="5" name="Freeform 4">
              <a:extLst>
                <a:ext uri="{FF2B5EF4-FFF2-40B4-BE49-F238E27FC236}">
                  <a16:creationId xmlns:a16="http://schemas.microsoft.com/office/drawing/2014/main" id="{2584C7CD-0B8F-DC55-7F7B-06D4747E7DFF}"/>
                </a:ext>
              </a:extLst>
            </p:cNvPr>
            <p:cNvSpPr/>
            <p:nvPr/>
          </p:nvSpPr>
          <p:spPr>
            <a:xfrm>
              <a:off x="11698570" y="2987438"/>
              <a:ext cx="693069" cy="2036923"/>
            </a:xfrm>
            <a:custGeom>
              <a:avLst/>
              <a:gdLst>
                <a:gd name="csX0" fmla="*/ 423322 w 693069"/>
                <a:gd name="csY0" fmla="*/ 0 h 2036923"/>
                <a:gd name="csX1" fmla="*/ 478563 w 693069"/>
                <a:gd name="csY1" fmla="*/ 7031 h 2036923"/>
                <a:gd name="csX2" fmla="*/ 479357 w 693069"/>
                <a:gd name="csY2" fmla="*/ 27909 h 2036923"/>
                <a:gd name="csX3" fmla="*/ 522554 w 693069"/>
                <a:gd name="csY3" fmla="*/ 36094 h 2036923"/>
                <a:gd name="csX4" fmla="*/ 538600 w 693069"/>
                <a:gd name="csY4" fmla="*/ 12404 h 2036923"/>
                <a:gd name="csX5" fmla="*/ 692388 w 693069"/>
                <a:gd name="csY5" fmla="*/ 22536 h 2036923"/>
                <a:gd name="csX6" fmla="*/ 692568 w 693069"/>
                <a:gd name="csY6" fmla="*/ 350701 h 2036923"/>
                <a:gd name="csX7" fmla="*/ 692821 w 693069"/>
                <a:gd name="csY7" fmla="*/ 449392 h 2036923"/>
                <a:gd name="csX8" fmla="*/ 692316 w 693069"/>
                <a:gd name="csY8" fmla="*/ 504669 h 2036923"/>
                <a:gd name="csX9" fmla="*/ 680128 w 693069"/>
                <a:gd name="csY9" fmla="*/ 564238 h 2036923"/>
                <a:gd name="csX10" fmla="*/ 660296 w 693069"/>
                <a:gd name="csY10" fmla="*/ 653878 h 2036923"/>
                <a:gd name="csX11" fmla="*/ 588649 w 693069"/>
                <a:gd name="csY11" fmla="*/ 980817 h 2036923"/>
                <a:gd name="csX12" fmla="*/ 362492 w 693069"/>
                <a:gd name="csY12" fmla="*/ 2036923 h 2036923"/>
                <a:gd name="csX13" fmla="*/ 300364 w 693069"/>
                <a:gd name="csY13" fmla="*/ 2027260 h 2036923"/>
                <a:gd name="csX14" fmla="*/ 180579 w 693069"/>
                <a:gd name="csY14" fmla="*/ 2008510 h 2036923"/>
                <a:gd name="csX15" fmla="*/ 193344 w 693069"/>
                <a:gd name="csY15" fmla="*/ 1938376 h 2036923"/>
                <a:gd name="csX16" fmla="*/ 211589 w 693069"/>
                <a:gd name="csY16" fmla="*/ 1830455 h 2036923"/>
                <a:gd name="csX17" fmla="*/ 264234 w 693069"/>
                <a:gd name="csY17" fmla="*/ 1518912 h 2036923"/>
                <a:gd name="csX18" fmla="*/ 444633 w 693069"/>
                <a:gd name="csY18" fmla="*/ 446868 h 2036923"/>
                <a:gd name="csX19" fmla="*/ 457325 w 693069"/>
                <a:gd name="csY19" fmla="*/ 372949 h 2036923"/>
                <a:gd name="csX20" fmla="*/ 463852 w 693069"/>
                <a:gd name="csY20" fmla="*/ 326939 h 2036923"/>
                <a:gd name="csX21" fmla="*/ 445787 w 693069"/>
                <a:gd name="csY21" fmla="*/ 334764 h 2036923"/>
                <a:gd name="csX22" fmla="*/ 438539 w 693069"/>
                <a:gd name="csY22" fmla="*/ 378682 h 2036923"/>
                <a:gd name="csX23" fmla="*/ 418635 w 693069"/>
                <a:gd name="csY23" fmla="*/ 495330 h 2036923"/>
                <a:gd name="csX24" fmla="*/ 364007 w 693069"/>
                <a:gd name="csY24" fmla="*/ 819024 h 2036923"/>
                <a:gd name="csX25" fmla="*/ 163920 w 693069"/>
                <a:gd name="csY25" fmla="*/ 2006130 h 2036923"/>
                <a:gd name="csX26" fmla="*/ 0 w 693069"/>
                <a:gd name="csY26" fmla="*/ 1980889 h 2036923"/>
                <a:gd name="csX27" fmla="*/ 129990 w 693069"/>
                <a:gd name="csY27" fmla="*/ 989255 h 2036923"/>
                <a:gd name="csX28" fmla="*/ 189738 w 693069"/>
                <a:gd name="csY28" fmla="*/ 549958 h 2036923"/>
                <a:gd name="csX29" fmla="*/ 209930 w 693069"/>
                <a:gd name="csY29" fmla="*/ 425991 h 2036923"/>
                <a:gd name="csX30" fmla="*/ 220676 w 693069"/>
                <a:gd name="csY30" fmla="*/ 368550 h 2036923"/>
                <a:gd name="csX31" fmla="*/ 261061 w 693069"/>
                <a:gd name="csY31" fmla="*/ 316302 h 2036923"/>
                <a:gd name="csX32" fmla="*/ 316410 w 693069"/>
                <a:gd name="csY32" fmla="*/ 241770 h 2036923"/>
                <a:gd name="csX33" fmla="*/ 423322 w 693069"/>
                <a:gd name="csY33" fmla="*/ 0 h 203692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Lst>
              <a:rect l="l" t="t" r="r" b="b"/>
              <a:pathLst>
                <a:path w="693069" h="2036923">
                  <a:moveTo>
                    <a:pt x="423322" y="0"/>
                  </a:moveTo>
                  <a:cubicBezTo>
                    <a:pt x="440774" y="2813"/>
                    <a:pt x="460679" y="4579"/>
                    <a:pt x="478563" y="7031"/>
                  </a:cubicBezTo>
                  <a:cubicBezTo>
                    <a:pt x="476977" y="15649"/>
                    <a:pt x="475318" y="20048"/>
                    <a:pt x="479357" y="27909"/>
                  </a:cubicBezTo>
                  <a:cubicBezTo>
                    <a:pt x="485631" y="34039"/>
                    <a:pt x="513396" y="34399"/>
                    <a:pt x="522554" y="36094"/>
                  </a:cubicBezTo>
                  <a:cubicBezTo>
                    <a:pt x="539574" y="39159"/>
                    <a:pt x="537879" y="24916"/>
                    <a:pt x="538600" y="12404"/>
                  </a:cubicBezTo>
                  <a:cubicBezTo>
                    <a:pt x="585404" y="17849"/>
                    <a:pt x="645332" y="21455"/>
                    <a:pt x="692388" y="22536"/>
                  </a:cubicBezTo>
                  <a:lnTo>
                    <a:pt x="692568" y="350701"/>
                  </a:lnTo>
                  <a:lnTo>
                    <a:pt x="692821" y="449392"/>
                  </a:lnTo>
                  <a:cubicBezTo>
                    <a:pt x="692929" y="464537"/>
                    <a:pt x="693542" y="490246"/>
                    <a:pt x="692316" y="504669"/>
                  </a:cubicBezTo>
                  <a:cubicBezTo>
                    <a:pt x="690910" y="520427"/>
                    <a:pt x="683842" y="547867"/>
                    <a:pt x="680128" y="564238"/>
                  </a:cubicBezTo>
                  <a:lnTo>
                    <a:pt x="660296" y="653878"/>
                  </a:lnTo>
                  <a:lnTo>
                    <a:pt x="588649" y="980817"/>
                  </a:lnTo>
                  <a:lnTo>
                    <a:pt x="362492" y="2036923"/>
                  </a:lnTo>
                  <a:cubicBezTo>
                    <a:pt x="345581" y="2033245"/>
                    <a:pt x="318249" y="2029892"/>
                    <a:pt x="300364" y="2027260"/>
                  </a:cubicBezTo>
                  <a:cubicBezTo>
                    <a:pt x="260340" y="2021346"/>
                    <a:pt x="220423" y="2015108"/>
                    <a:pt x="180579" y="2008510"/>
                  </a:cubicBezTo>
                  <a:cubicBezTo>
                    <a:pt x="185699" y="1988714"/>
                    <a:pt x="189918" y="1958966"/>
                    <a:pt x="193344" y="1938376"/>
                  </a:cubicBezTo>
                  <a:lnTo>
                    <a:pt x="211589" y="1830455"/>
                  </a:lnTo>
                  <a:lnTo>
                    <a:pt x="264234" y="1518912"/>
                  </a:lnTo>
                  <a:lnTo>
                    <a:pt x="444633" y="446868"/>
                  </a:lnTo>
                  <a:lnTo>
                    <a:pt x="457325" y="372949"/>
                  </a:lnTo>
                  <a:cubicBezTo>
                    <a:pt x="459164" y="362204"/>
                    <a:pt x="464465" y="336603"/>
                    <a:pt x="463852" y="326939"/>
                  </a:cubicBezTo>
                  <a:cubicBezTo>
                    <a:pt x="456171" y="313561"/>
                    <a:pt x="447373" y="324307"/>
                    <a:pt x="445787" y="334764"/>
                  </a:cubicBezTo>
                  <a:cubicBezTo>
                    <a:pt x="443659" y="349475"/>
                    <a:pt x="441099" y="364079"/>
                    <a:pt x="438539" y="378682"/>
                  </a:cubicBezTo>
                  <a:cubicBezTo>
                    <a:pt x="431580" y="417481"/>
                    <a:pt x="424981" y="456352"/>
                    <a:pt x="418635" y="495330"/>
                  </a:cubicBezTo>
                  <a:lnTo>
                    <a:pt x="364007" y="819024"/>
                  </a:lnTo>
                  <a:lnTo>
                    <a:pt x="163920" y="2006130"/>
                  </a:lnTo>
                  <a:cubicBezTo>
                    <a:pt x="111997" y="1996646"/>
                    <a:pt x="52501" y="1988461"/>
                    <a:pt x="0" y="1980889"/>
                  </a:cubicBezTo>
                  <a:lnTo>
                    <a:pt x="129990" y="989255"/>
                  </a:lnTo>
                  <a:cubicBezTo>
                    <a:pt x="148163" y="842606"/>
                    <a:pt x="168067" y="696210"/>
                    <a:pt x="189738" y="549958"/>
                  </a:cubicBezTo>
                  <a:cubicBezTo>
                    <a:pt x="195723" y="508528"/>
                    <a:pt x="202430" y="467169"/>
                    <a:pt x="209930" y="425991"/>
                  </a:cubicBezTo>
                  <a:cubicBezTo>
                    <a:pt x="213031" y="408322"/>
                    <a:pt x="216529" y="385714"/>
                    <a:pt x="220676" y="368550"/>
                  </a:cubicBezTo>
                  <a:cubicBezTo>
                    <a:pt x="223957" y="355173"/>
                    <a:pt x="250820" y="328526"/>
                    <a:pt x="261061" y="316302"/>
                  </a:cubicBezTo>
                  <a:cubicBezTo>
                    <a:pt x="280965" y="292612"/>
                    <a:pt x="299463" y="267732"/>
                    <a:pt x="316410" y="241770"/>
                  </a:cubicBezTo>
                  <a:cubicBezTo>
                    <a:pt x="365774" y="167959"/>
                    <a:pt x="401976" y="86215"/>
                    <a:pt x="423322"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6" name="Freeform 5">
              <a:extLst>
                <a:ext uri="{FF2B5EF4-FFF2-40B4-BE49-F238E27FC236}">
                  <a16:creationId xmlns:a16="http://schemas.microsoft.com/office/drawing/2014/main" id="{8CAECF93-8F4C-955A-83CA-C1FAAB37EEF5}"/>
                </a:ext>
              </a:extLst>
            </p:cNvPr>
            <p:cNvSpPr/>
            <p:nvPr/>
          </p:nvSpPr>
          <p:spPr>
            <a:xfrm>
              <a:off x="12408969" y="2987871"/>
              <a:ext cx="692802" cy="2036490"/>
            </a:xfrm>
            <a:custGeom>
              <a:avLst/>
              <a:gdLst>
                <a:gd name="csX0" fmla="*/ 267894 w 692802"/>
                <a:gd name="csY0" fmla="*/ 108 h 2036490"/>
                <a:gd name="csX1" fmla="*/ 268867 w 692802"/>
                <a:gd name="csY1" fmla="*/ 0 h 2036490"/>
                <a:gd name="csX2" fmla="*/ 276187 w 692802"/>
                <a:gd name="csY2" fmla="*/ 23077 h 2036490"/>
                <a:gd name="csX3" fmla="*/ 313904 w 692802"/>
                <a:gd name="csY3" fmla="*/ 128367 h 2036490"/>
                <a:gd name="csX4" fmla="*/ 474867 w 692802"/>
                <a:gd name="csY4" fmla="*/ 363177 h 2036490"/>
                <a:gd name="csX5" fmla="*/ 483846 w 692802"/>
                <a:gd name="csY5" fmla="*/ 415894 h 2036490"/>
                <a:gd name="csX6" fmla="*/ 501550 w 692802"/>
                <a:gd name="csY6" fmla="*/ 521833 h 2036490"/>
                <a:gd name="csX7" fmla="*/ 550373 w 692802"/>
                <a:gd name="csY7" fmla="*/ 876753 h 2036490"/>
                <a:gd name="csX8" fmla="*/ 644269 w 692802"/>
                <a:gd name="csY8" fmla="*/ 1604695 h 2036490"/>
                <a:gd name="csX9" fmla="*/ 692803 w 692802"/>
                <a:gd name="csY9" fmla="*/ 1980024 h 2036490"/>
                <a:gd name="csX10" fmla="*/ 531443 w 692802"/>
                <a:gd name="csY10" fmla="*/ 2005192 h 2036490"/>
                <a:gd name="csX11" fmla="*/ 313652 w 692802"/>
                <a:gd name="csY11" fmla="*/ 725489 h 2036490"/>
                <a:gd name="csX12" fmla="*/ 261115 w 692802"/>
                <a:gd name="csY12" fmla="*/ 417481 h 2036490"/>
                <a:gd name="csX13" fmla="*/ 246836 w 692802"/>
                <a:gd name="csY13" fmla="*/ 331951 h 2036490"/>
                <a:gd name="csX14" fmla="*/ 231583 w 692802"/>
                <a:gd name="csY14" fmla="*/ 320449 h 2036490"/>
                <a:gd name="csX15" fmla="*/ 236091 w 692802"/>
                <a:gd name="csY15" fmla="*/ 375509 h 2036490"/>
                <a:gd name="csX16" fmla="*/ 247918 w 692802"/>
                <a:gd name="csY16" fmla="*/ 444308 h 2036490"/>
                <a:gd name="csX17" fmla="*/ 308027 w 692802"/>
                <a:gd name="csY17" fmla="*/ 796848 h 2036490"/>
                <a:gd name="csX18" fmla="*/ 437583 w 692802"/>
                <a:gd name="csY18" fmla="*/ 1560451 h 2036490"/>
                <a:gd name="csX19" fmla="*/ 484206 w 692802"/>
                <a:gd name="csY19" fmla="*/ 1836152 h 2036490"/>
                <a:gd name="csX20" fmla="*/ 514243 w 692802"/>
                <a:gd name="csY20" fmla="*/ 2007211 h 2036490"/>
                <a:gd name="csX21" fmla="*/ 448509 w 692802"/>
                <a:gd name="csY21" fmla="*/ 2017740 h 2036490"/>
                <a:gd name="csX22" fmla="*/ 331032 w 692802"/>
                <a:gd name="csY22" fmla="*/ 2036491 h 2036490"/>
                <a:gd name="csX23" fmla="*/ 308279 w 692802"/>
                <a:gd name="csY23" fmla="*/ 1929939 h 2036490"/>
                <a:gd name="csX24" fmla="*/ 267101 w 692802"/>
                <a:gd name="csY24" fmla="*/ 1737352 h 2036490"/>
                <a:gd name="csX25" fmla="*/ 148217 w 692802"/>
                <a:gd name="csY25" fmla="*/ 1187142 h 2036490"/>
                <a:gd name="csX26" fmla="*/ 47579 w 692802"/>
                <a:gd name="csY26" fmla="*/ 722244 h 2036490"/>
                <a:gd name="csX27" fmla="*/ 16641 w 692802"/>
                <a:gd name="csY27" fmla="*/ 577074 h 2036490"/>
                <a:gd name="csX28" fmla="*/ 1136 w 692802"/>
                <a:gd name="csY28" fmla="*/ 504129 h 2036490"/>
                <a:gd name="csX29" fmla="*/ 54 w 692802"/>
                <a:gd name="csY29" fmla="*/ 397433 h 2036490"/>
                <a:gd name="csX30" fmla="*/ 57423 w 692802"/>
                <a:gd name="csY30" fmla="*/ 369776 h 2036490"/>
                <a:gd name="csX31" fmla="*/ 89154 w 692802"/>
                <a:gd name="csY31" fmla="*/ 266325 h 2036490"/>
                <a:gd name="csX32" fmla="*/ 91714 w 692802"/>
                <a:gd name="csY32" fmla="*/ 201745 h 2036490"/>
                <a:gd name="csX33" fmla="*/ 96834 w 692802"/>
                <a:gd name="csY33" fmla="*/ 16623 h 2036490"/>
                <a:gd name="csX34" fmla="*/ 162857 w 692802"/>
                <a:gd name="csY34" fmla="*/ 10998 h 2036490"/>
                <a:gd name="csX35" fmla="*/ 168409 w 692802"/>
                <a:gd name="csY35" fmla="*/ 33895 h 2036490"/>
                <a:gd name="csX36" fmla="*/ 221631 w 692802"/>
                <a:gd name="csY36" fmla="*/ 27476 h 2036490"/>
                <a:gd name="csX37" fmla="*/ 222244 w 692802"/>
                <a:gd name="csY37" fmla="*/ 5012 h 2036490"/>
                <a:gd name="csX38" fmla="*/ 267894 w 692802"/>
                <a:gd name="csY38" fmla="*/ 108 h 203649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Lst>
              <a:rect l="l" t="t" r="r" b="b"/>
              <a:pathLst>
                <a:path w="692802" h="2036490">
                  <a:moveTo>
                    <a:pt x="267894" y="108"/>
                  </a:moveTo>
                  <a:lnTo>
                    <a:pt x="268867" y="0"/>
                  </a:lnTo>
                  <a:cubicBezTo>
                    <a:pt x="271536" y="1875"/>
                    <a:pt x="274781" y="18065"/>
                    <a:pt x="276187" y="23077"/>
                  </a:cubicBezTo>
                  <a:cubicBezTo>
                    <a:pt x="286067" y="59063"/>
                    <a:pt x="298651" y="94256"/>
                    <a:pt x="313904" y="128367"/>
                  </a:cubicBezTo>
                  <a:cubicBezTo>
                    <a:pt x="354361" y="219774"/>
                    <a:pt x="407439" y="290701"/>
                    <a:pt x="474867" y="363177"/>
                  </a:cubicBezTo>
                  <a:cubicBezTo>
                    <a:pt x="476454" y="377709"/>
                    <a:pt x="481286" y="400930"/>
                    <a:pt x="483846" y="415894"/>
                  </a:cubicBezTo>
                  <a:cubicBezTo>
                    <a:pt x="490192" y="451087"/>
                    <a:pt x="496106" y="486460"/>
                    <a:pt x="501550" y="521833"/>
                  </a:cubicBezTo>
                  <a:cubicBezTo>
                    <a:pt x="519003" y="639996"/>
                    <a:pt x="535301" y="758302"/>
                    <a:pt x="550373" y="876753"/>
                  </a:cubicBezTo>
                  <a:lnTo>
                    <a:pt x="644269" y="1604695"/>
                  </a:lnTo>
                  <a:cubicBezTo>
                    <a:pt x="660134" y="1728122"/>
                    <a:pt x="674665" y="1857101"/>
                    <a:pt x="692803" y="1980024"/>
                  </a:cubicBezTo>
                  <a:cubicBezTo>
                    <a:pt x="639761" y="1988822"/>
                    <a:pt x="583511" y="1995312"/>
                    <a:pt x="531443" y="2005192"/>
                  </a:cubicBezTo>
                  <a:lnTo>
                    <a:pt x="313652" y="725489"/>
                  </a:lnTo>
                  <a:lnTo>
                    <a:pt x="261115" y="417481"/>
                  </a:lnTo>
                  <a:cubicBezTo>
                    <a:pt x="256103" y="388959"/>
                    <a:pt x="251235" y="360473"/>
                    <a:pt x="246836" y="331951"/>
                  </a:cubicBezTo>
                  <a:cubicBezTo>
                    <a:pt x="246043" y="326867"/>
                    <a:pt x="238543" y="316554"/>
                    <a:pt x="231583" y="320449"/>
                  </a:cubicBezTo>
                  <a:cubicBezTo>
                    <a:pt x="226139" y="330978"/>
                    <a:pt x="233891" y="363105"/>
                    <a:pt x="236091" y="375509"/>
                  </a:cubicBezTo>
                  <a:cubicBezTo>
                    <a:pt x="240237" y="398370"/>
                    <a:pt x="244204" y="421339"/>
                    <a:pt x="247918" y="444308"/>
                  </a:cubicBezTo>
                  <a:cubicBezTo>
                    <a:pt x="268795" y="561677"/>
                    <a:pt x="288880" y="679119"/>
                    <a:pt x="308027" y="796848"/>
                  </a:cubicBezTo>
                  <a:lnTo>
                    <a:pt x="437583" y="1560451"/>
                  </a:lnTo>
                  <a:lnTo>
                    <a:pt x="484206" y="1836152"/>
                  </a:lnTo>
                  <a:cubicBezTo>
                    <a:pt x="493546" y="1891681"/>
                    <a:pt x="502957" y="1952547"/>
                    <a:pt x="514243" y="2007211"/>
                  </a:cubicBezTo>
                  <a:cubicBezTo>
                    <a:pt x="494231" y="2011250"/>
                    <a:pt x="468954" y="2014495"/>
                    <a:pt x="448509" y="2017740"/>
                  </a:cubicBezTo>
                  <a:lnTo>
                    <a:pt x="331032" y="2036491"/>
                  </a:lnTo>
                  <a:cubicBezTo>
                    <a:pt x="322738" y="2003425"/>
                    <a:pt x="315418" y="1963834"/>
                    <a:pt x="308279" y="1929939"/>
                  </a:cubicBezTo>
                  <a:lnTo>
                    <a:pt x="267101" y="1737352"/>
                  </a:lnTo>
                  <a:lnTo>
                    <a:pt x="148217" y="1187142"/>
                  </a:lnTo>
                  <a:lnTo>
                    <a:pt x="47579" y="722244"/>
                  </a:lnTo>
                  <a:lnTo>
                    <a:pt x="16641" y="577074"/>
                  </a:lnTo>
                  <a:cubicBezTo>
                    <a:pt x="13720" y="563625"/>
                    <a:pt x="1749" y="515235"/>
                    <a:pt x="1136" y="504129"/>
                  </a:cubicBezTo>
                  <a:cubicBezTo>
                    <a:pt x="-739" y="471748"/>
                    <a:pt x="343" y="430678"/>
                    <a:pt x="54" y="397433"/>
                  </a:cubicBezTo>
                  <a:cubicBezTo>
                    <a:pt x="21725" y="393358"/>
                    <a:pt x="41305" y="385353"/>
                    <a:pt x="57423" y="369776"/>
                  </a:cubicBezTo>
                  <a:cubicBezTo>
                    <a:pt x="85187" y="342949"/>
                    <a:pt x="87243" y="302383"/>
                    <a:pt x="89154" y="266325"/>
                  </a:cubicBezTo>
                  <a:cubicBezTo>
                    <a:pt x="90308" y="244763"/>
                    <a:pt x="91029" y="223308"/>
                    <a:pt x="91714" y="201745"/>
                  </a:cubicBezTo>
                  <a:cubicBezTo>
                    <a:pt x="93841" y="140086"/>
                    <a:pt x="95608" y="78318"/>
                    <a:pt x="96834" y="16623"/>
                  </a:cubicBezTo>
                  <a:cubicBezTo>
                    <a:pt x="116918" y="16010"/>
                    <a:pt x="142772" y="13017"/>
                    <a:pt x="162857" y="10998"/>
                  </a:cubicBezTo>
                  <a:cubicBezTo>
                    <a:pt x="163217" y="21022"/>
                    <a:pt x="161342" y="26863"/>
                    <a:pt x="168409" y="33895"/>
                  </a:cubicBezTo>
                  <a:cubicBezTo>
                    <a:pt x="176414" y="37212"/>
                    <a:pt x="213518" y="33101"/>
                    <a:pt x="221631" y="27476"/>
                  </a:cubicBezTo>
                  <a:cubicBezTo>
                    <a:pt x="224804" y="25277"/>
                    <a:pt x="222605" y="9087"/>
                    <a:pt x="222244" y="5012"/>
                  </a:cubicBezTo>
                  <a:cubicBezTo>
                    <a:pt x="235297" y="2740"/>
                    <a:pt x="254264" y="1406"/>
                    <a:pt x="267894" y="108"/>
                  </a:cubicBezTo>
                  <a:close/>
                </a:path>
              </a:pathLst>
            </a:custGeom>
            <a:solidFill>
              <a:schemeClr val="tx1">
                <a:lumMod val="50000"/>
                <a:lumOff val="50000"/>
              </a:schemeClr>
            </a:solidFill>
            <a:ln w="9231" cap="flat">
              <a:noFill/>
              <a:prstDash val="solid"/>
              <a:miter/>
            </a:ln>
          </p:spPr>
          <p:txBody>
            <a:bodyPr/>
            <a:lstStyle/>
            <a:p>
              <a:endParaRPr lang="en-US"/>
            </a:p>
          </p:txBody>
        </p:sp>
        <p:sp>
          <p:nvSpPr>
            <p:cNvPr id="7" name="Freeform 6">
              <a:extLst>
                <a:ext uri="{FF2B5EF4-FFF2-40B4-BE49-F238E27FC236}">
                  <a16:creationId xmlns:a16="http://schemas.microsoft.com/office/drawing/2014/main" id="{AC166233-8265-F88A-AF3D-D4A0B2179881}"/>
                </a:ext>
              </a:extLst>
            </p:cNvPr>
            <p:cNvSpPr/>
            <p:nvPr/>
          </p:nvSpPr>
          <p:spPr>
            <a:xfrm>
              <a:off x="12408332" y="3006008"/>
              <a:ext cx="79651" cy="362131"/>
            </a:xfrm>
            <a:custGeom>
              <a:avLst/>
              <a:gdLst>
                <a:gd name="csX0" fmla="*/ 75079 w 79651"/>
                <a:gd name="csY0" fmla="*/ 0 h 362131"/>
                <a:gd name="csX1" fmla="*/ 78504 w 79651"/>
                <a:gd name="csY1" fmla="*/ 180 h 362131"/>
                <a:gd name="csX2" fmla="*/ 79045 w 79651"/>
                <a:gd name="csY2" fmla="*/ 1226 h 362131"/>
                <a:gd name="csX3" fmla="*/ 70139 w 79651"/>
                <a:gd name="csY3" fmla="*/ 279414 h 362131"/>
                <a:gd name="csX4" fmla="*/ 58853 w 79651"/>
                <a:gd name="csY4" fmla="*/ 321819 h 362131"/>
                <a:gd name="csX5" fmla="*/ 5090 w 79651"/>
                <a:gd name="csY5" fmla="*/ 362132 h 362131"/>
                <a:gd name="csX6" fmla="*/ 1917 w 79651"/>
                <a:gd name="csY6" fmla="*/ 361951 h 362131"/>
                <a:gd name="csX7" fmla="*/ 511 w 79651"/>
                <a:gd name="csY7" fmla="*/ 4039 h 362131"/>
                <a:gd name="csX8" fmla="*/ 75079 w 79651"/>
                <a:gd name="csY8" fmla="*/ 0 h 36213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9651" h="362131">
                  <a:moveTo>
                    <a:pt x="75079" y="0"/>
                  </a:moveTo>
                  <a:lnTo>
                    <a:pt x="78504" y="180"/>
                  </a:lnTo>
                  <a:cubicBezTo>
                    <a:pt x="78685" y="541"/>
                    <a:pt x="78865" y="865"/>
                    <a:pt x="79045" y="1226"/>
                  </a:cubicBezTo>
                  <a:cubicBezTo>
                    <a:pt x="82038" y="9664"/>
                    <a:pt x="73132" y="254715"/>
                    <a:pt x="70139" y="279414"/>
                  </a:cubicBezTo>
                  <a:cubicBezTo>
                    <a:pt x="68372" y="294018"/>
                    <a:pt x="65199" y="308441"/>
                    <a:pt x="58853" y="321819"/>
                  </a:cubicBezTo>
                  <a:cubicBezTo>
                    <a:pt x="48288" y="344103"/>
                    <a:pt x="27121" y="354307"/>
                    <a:pt x="5090" y="362132"/>
                  </a:cubicBezTo>
                  <a:lnTo>
                    <a:pt x="1917" y="361951"/>
                  </a:lnTo>
                  <a:cubicBezTo>
                    <a:pt x="-1400" y="355605"/>
                    <a:pt x="619" y="44424"/>
                    <a:pt x="511" y="4039"/>
                  </a:cubicBezTo>
                  <a:cubicBezTo>
                    <a:pt x="25391" y="3065"/>
                    <a:pt x="50235" y="1767"/>
                    <a:pt x="75079"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8" name="Freeform 7">
              <a:extLst>
                <a:ext uri="{FF2B5EF4-FFF2-40B4-BE49-F238E27FC236}">
                  <a16:creationId xmlns:a16="http://schemas.microsoft.com/office/drawing/2014/main" id="{1F5F530C-9B3A-B27F-E33D-AE26C77A8D7D}"/>
                </a:ext>
              </a:extLst>
            </p:cNvPr>
            <p:cNvSpPr/>
            <p:nvPr/>
          </p:nvSpPr>
          <p:spPr>
            <a:xfrm>
              <a:off x="12696010" y="2972402"/>
              <a:ext cx="180939" cy="345761"/>
            </a:xfrm>
            <a:custGeom>
              <a:avLst/>
              <a:gdLst>
                <a:gd name="csX0" fmla="*/ 97285 w 180939"/>
                <a:gd name="csY0" fmla="*/ 0 h 345761"/>
                <a:gd name="csX1" fmla="*/ 100133 w 180939"/>
                <a:gd name="csY1" fmla="*/ 0 h 345761"/>
                <a:gd name="csX2" fmla="*/ 109545 w 180939"/>
                <a:gd name="csY2" fmla="*/ 35373 h 345761"/>
                <a:gd name="csX3" fmla="*/ 161468 w 180939"/>
                <a:gd name="csY3" fmla="*/ 254606 h 345761"/>
                <a:gd name="csX4" fmla="*/ 180940 w 180939"/>
                <a:gd name="csY4" fmla="*/ 345761 h 345761"/>
                <a:gd name="csX5" fmla="*/ 135903 w 180939"/>
                <a:gd name="csY5" fmla="*/ 291386 h 345761"/>
                <a:gd name="csX6" fmla="*/ 0 w 180939"/>
                <a:gd name="csY6" fmla="*/ 12296 h 345761"/>
                <a:gd name="csX7" fmla="*/ 97285 w 180939"/>
                <a:gd name="csY7" fmla="*/ 0 h 34576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0939" h="345761">
                  <a:moveTo>
                    <a:pt x="97285" y="0"/>
                  </a:moveTo>
                  <a:lnTo>
                    <a:pt x="100133" y="0"/>
                  </a:lnTo>
                  <a:cubicBezTo>
                    <a:pt x="103992" y="5012"/>
                    <a:pt x="107597" y="28053"/>
                    <a:pt x="109545" y="35373"/>
                  </a:cubicBezTo>
                  <a:cubicBezTo>
                    <a:pt x="128223" y="108138"/>
                    <a:pt x="145495" y="181228"/>
                    <a:pt x="161468" y="254606"/>
                  </a:cubicBezTo>
                  <a:cubicBezTo>
                    <a:pt x="168175" y="284967"/>
                    <a:pt x="173728" y="315653"/>
                    <a:pt x="180940" y="345761"/>
                  </a:cubicBezTo>
                  <a:cubicBezTo>
                    <a:pt x="165507" y="327985"/>
                    <a:pt x="150434" y="309847"/>
                    <a:pt x="135903" y="291386"/>
                  </a:cubicBezTo>
                  <a:cubicBezTo>
                    <a:pt x="63715" y="194858"/>
                    <a:pt x="32597" y="125626"/>
                    <a:pt x="0" y="12296"/>
                  </a:cubicBezTo>
                  <a:cubicBezTo>
                    <a:pt x="32524" y="9159"/>
                    <a:pt x="64941" y="5012"/>
                    <a:pt x="97285"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10" name="Freeform 9">
              <a:extLst>
                <a:ext uri="{FF2B5EF4-FFF2-40B4-BE49-F238E27FC236}">
                  <a16:creationId xmlns:a16="http://schemas.microsoft.com/office/drawing/2014/main" id="{4F583EDB-93F4-3AA2-298F-6812CFDC5DF1}"/>
                </a:ext>
              </a:extLst>
            </p:cNvPr>
            <p:cNvSpPr/>
            <p:nvPr/>
          </p:nvSpPr>
          <p:spPr>
            <a:xfrm>
              <a:off x="11927900" y="2971068"/>
              <a:ext cx="176792" cy="343056"/>
            </a:xfrm>
            <a:custGeom>
              <a:avLst/>
              <a:gdLst>
                <a:gd name="csX0" fmla="*/ 79472 w 176792"/>
                <a:gd name="csY0" fmla="*/ 0 h 343056"/>
                <a:gd name="csX1" fmla="*/ 176793 w 176792"/>
                <a:gd name="csY1" fmla="*/ 14099 h 343056"/>
                <a:gd name="csX2" fmla="*/ 45830 w 176792"/>
                <a:gd name="csY2" fmla="*/ 286301 h 343056"/>
                <a:gd name="csX3" fmla="*/ 0 w 176792"/>
                <a:gd name="csY3" fmla="*/ 343057 h 343056"/>
                <a:gd name="csX4" fmla="*/ 6238 w 176792"/>
                <a:gd name="csY4" fmla="*/ 311109 h 343056"/>
                <a:gd name="csX5" fmla="*/ 79472 w 176792"/>
                <a:gd name="csY5" fmla="*/ 0 h 343056"/>
              </a:gdLst>
              <a:ahLst/>
              <a:cxnLst>
                <a:cxn ang="0">
                  <a:pos x="csX0" y="csY0"/>
                </a:cxn>
                <a:cxn ang="0">
                  <a:pos x="csX1" y="csY1"/>
                </a:cxn>
                <a:cxn ang="0">
                  <a:pos x="csX2" y="csY2"/>
                </a:cxn>
                <a:cxn ang="0">
                  <a:pos x="csX3" y="csY3"/>
                </a:cxn>
                <a:cxn ang="0">
                  <a:pos x="csX4" y="csY4"/>
                </a:cxn>
                <a:cxn ang="0">
                  <a:pos x="csX5" y="csY5"/>
                </a:cxn>
              </a:cxnLst>
              <a:rect l="l" t="t" r="r" b="b"/>
              <a:pathLst>
                <a:path w="176792" h="343056">
                  <a:moveTo>
                    <a:pt x="79472" y="0"/>
                  </a:moveTo>
                  <a:cubicBezTo>
                    <a:pt x="111924" y="6274"/>
                    <a:pt x="144269" y="9339"/>
                    <a:pt x="176793" y="14099"/>
                  </a:cubicBezTo>
                  <a:cubicBezTo>
                    <a:pt x="148848" y="120470"/>
                    <a:pt x="110266" y="197274"/>
                    <a:pt x="45830" y="286301"/>
                  </a:cubicBezTo>
                  <a:cubicBezTo>
                    <a:pt x="31262" y="305845"/>
                    <a:pt x="15938" y="324739"/>
                    <a:pt x="0" y="343057"/>
                  </a:cubicBezTo>
                  <a:cubicBezTo>
                    <a:pt x="1659" y="332492"/>
                    <a:pt x="4147" y="321566"/>
                    <a:pt x="6238" y="311109"/>
                  </a:cubicBezTo>
                  <a:cubicBezTo>
                    <a:pt x="27404" y="206577"/>
                    <a:pt x="54267" y="103559"/>
                    <a:pt x="79472"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20" name="Freeform 19">
              <a:extLst>
                <a:ext uri="{FF2B5EF4-FFF2-40B4-BE49-F238E27FC236}">
                  <a16:creationId xmlns:a16="http://schemas.microsoft.com/office/drawing/2014/main" id="{9F2685F0-DD74-6BF0-BBA3-E497DED36852}"/>
                </a:ext>
              </a:extLst>
            </p:cNvPr>
            <p:cNvSpPr/>
            <p:nvPr/>
          </p:nvSpPr>
          <p:spPr>
            <a:xfrm>
              <a:off x="12009319" y="2873314"/>
              <a:ext cx="179533" cy="101936"/>
            </a:xfrm>
            <a:custGeom>
              <a:avLst/>
              <a:gdLst>
                <a:gd name="csX0" fmla="*/ 433 w 179533"/>
                <a:gd name="csY0" fmla="*/ 0 h 101936"/>
                <a:gd name="csX1" fmla="*/ 179533 w 179533"/>
                <a:gd name="csY1" fmla="*/ 21995 h 101936"/>
                <a:gd name="csX2" fmla="*/ 170483 w 179533"/>
                <a:gd name="csY2" fmla="*/ 96960 h 101936"/>
                <a:gd name="csX3" fmla="*/ 169221 w 179533"/>
                <a:gd name="csY3" fmla="*/ 101720 h 101936"/>
                <a:gd name="csX4" fmla="*/ 0 w 179533"/>
                <a:gd name="csY4" fmla="*/ 81131 h 101936"/>
                <a:gd name="csX5" fmla="*/ 433 w 179533"/>
                <a:gd name="csY5" fmla="*/ 0 h 101936"/>
              </a:gdLst>
              <a:ahLst/>
              <a:cxnLst>
                <a:cxn ang="0">
                  <a:pos x="csX0" y="csY0"/>
                </a:cxn>
                <a:cxn ang="0">
                  <a:pos x="csX1" y="csY1"/>
                </a:cxn>
                <a:cxn ang="0">
                  <a:pos x="csX2" y="csY2"/>
                </a:cxn>
                <a:cxn ang="0">
                  <a:pos x="csX3" y="csY3"/>
                </a:cxn>
                <a:cxn ang="0">
                  <a:pos x="csX4" y="csY4"/>
                </a:cxn>
                <a:cxn ang="0">
                  <a:pos x="csX5" y="csY5"/>
                </a:cxn>
              </a:cxnLst>
              <a:rect l="l" t="t" r="r" b="b"/>
              <a:pathLst>
                <a:path w="179533" h="101936">
                  <a:moveTo>
                    <a:pt x="433" y="0"/>
                  </a:moveTo>
                  <a:cubicBezTo>
                    <a:pt x="59496" y="6707"/>
                    <a:pt x="120146" y="15072"/>
                    <a:pt x="179533" y="21995"/>
                  </a:cubicBezTo>
                  <a:cubicBezTo>
                    <a:pt x="175387" y="45686"/>
                    <a:pt x="172863" y="73054"/>
                    <a:pt x="170483" y="96960"/>
                  </a:cubicBezTo>
                  <a:cubicBezTo>
                    <a:pt x="170194" y="99088"/>
                    <a:pt x="169834" y="99701"/>
                    <a:pt x="169221" y="101720"/>
                  </a:cubicBezTo>
                  <a:cubicBezTo>
                    <a:pt x="162622" y="104280"/>
                    <a:pt x="18065" y="83330"/>
                    <a:pt x="0" y="81131"/>
                  </a:cubicBezTo>
                  <a:cubicBezTo>
                    <a:pt x="793" y="54051"/>
                    <a:pt x="-72" y="27116"/>
                    <a:pt x="433"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21" name="Freeform 20">
              <a:extLst>
                <a:ext uri="{FF2B5EF4-FFF2-40B4-BE49-F238E27FC236}">
                  <a16:creationId xmlns:a16="http://schemas.microsoft.com/office/drawing/2014/main" id="{82611D00-3791-CDC2-520B-28EA37C22D22}"/>
                </a:ext>
              </a:extLst>
            </p:cNvPr>
            <p:cNvSpPr/>
            <p:nvPr/>
          </p:nvSpPr>
          <p:spPr>
            <a:xfrm>
              <a:off x="12620216" y="2873170"/>
              <a:ext cx="175207" cy="101381"/>
            </a:xfrm>
            <a:custGeom>
              <a:avLst/>
              <a:gdLst>
                <a:gd name="csX0" fmla="*/ 171420 w 175207"/>
                <a:gd name="csY0" fmla="*/ 0 h 101381"/>
                <a:gd name="csX1" fmla="*/ 173440 w 175207"/>
                <a:gd name="csY1" fmla="*/ 0 h 101381"/>
                <a:gd name="csX2" fmla="*/ 175134 w 175207"/>
                <a:gd name="csY2" fmla="*/ 81023 h 101381"/>
                <a:gd name="csX3" fmla="*/ 8726 w 175207"/>
                <a:gd name="csY3" fmla="*/ 101071 h 101381"/>
                <a:gd name="csX4" fmla="*/ 0 w 175207"/>
                <a:gd name="csY4" fmla="*/ 21707 h 101381"/>
                <a:gd name="csX5" fmla="*/ 171420 w 175207"/>
                <a:gd name="csY5" fmla="*/ 0 h 101381"/>
              </a:gdLst>
              <a:ahLst/>
              <a:cxnLst>
                <a:cxn ang="0">
                  <a:pos x="csX0" y="csY0"/>
                </a:cxn>
                <a:cxn ang="0">
                  <a:pos x="csX1" y="csY1"/>
                </a:cxn>
                <a:cxn ang="0">
                  <a:pos x="csX2" y="csY2"/>
                </a:cxn>
                <a:cxn ang="0">
                  <a:pos x="csX3" y="csY3"/>
                </a:cxn>
                <a:cxn ang="0">
                  <a:pos x="csX4" y="csY4"/>
                </a:cxn>
                <a:cxn ang="0">
                  <a:pos x="csX5" y="csY5"/>
                </a:cxn>
              </a:cxnLst>
              <a:rect l="l" t="t" r="r" b="b"/>
              <a:pathLst>
                <a:path w="175207" h="101381">
                  <a:moveTo>
                    <a:pt x="171420" y="0"/>
                  </a:moveTo>
                  <a:lnTo>
                    <a:pt x="173440" y="0"/>
                  </a:lnTo>
                  <a:cubicBezTo>
                    <a:pt x="175928" y="3858"/>
                    <a:pt x="175026" y="71071"/>
                    <a:pt x="175134" y="81023"/>
                  </a:cubicBezTo>
                  <a:cubicBezTo>
                    <a:pt x="150254" y="84520"/>
                    <a:pt x="24303" y="104064"/>
                    <a:pt x="8726" y="101071"/>
                  </a:cubicBezTo>
                  <a:cubicBezTo>
                    <a:pt x="7752" y="80770"/>
                    <a:pt x="3534" y="41070"/>
                    <a:pt x="0" y="21707"/>
                  </a:cubicBezTo>
                  <a:cubicBezTo>
                    <a:pt x="55530" y="16515"/>
                    <a:pt x="115963" y="7716"/>
                    <a:pt x="171420"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22" name="Freeform 21">
              <a:extLst>
                <a:ext uri="{FF2B5EF4-FFF2-40B4-BE49-F238E27FC236}">
                  <a16:creationId xmlns:a16="http://schemas.microsoft.com/office/drawing/2014/main" id="{B7A87A3D-06F3-00F9-A677-088B8A5DEB52}"/>
                </a:ext>
              </a:extLst>
            </p:cNvPr>
            <p:cNvSpPr/>
            <p:nvPr/>
          </p:nvSpPr>
          <p:spPr>
            <a:xfrm>
              <a:off x="12384905" y="2901656"/>
              <a:ext cx="184432" cy="92209"/>
            </a:xfrm>
            <a:custGeom>
              <a:avLst/>
              <a:gdLst>
                <a:gd name="csX0" fmla="*/ 173940 w 184432"/>
                <a:gd name="csY0" fmla="*/ 0 h 92209"/>
                <a:gd name="csX1" fmla="*/ 174661 w 184432"/>
                <a:gd name="csY1" fmla="*/ 361 h 92209"/>
                <a:gd name="csX2" fmla="*/ 184433 w 184432"/>
                <a:gd name="csY2" fmla="*/ 80410 h 92209"/>
                <a:gd name="csX3" fmla="*/ 45465 w 184432"/>
                <a:gd name="csY3" fmla="*/ 90975 h 92209"/>
                <a:gd name="csX4" fmla="*/ 16727 w 184432"/>
                <a:gd name="csY4" fmla="*/ 88342 h 92209"/>
                <a:gd name="csX5" fmla="*/ 7820 w 184432"/>
                <a:gd name="csY5" fmla="*/ 22897 h 92209"/>
                <a:gd name="csX6" fmla="*/ 22965 w 184432"/>
                <a:gd name="csY6" fmla="*/ 13918 h 92209"/>
                <a:gd name="csX7" fmla="*/ 72256 w 184432"/>
                <a:gd name="csY7" fmla="*/ 9952 h 92209"/>
                <a:gd name="csX8" fmla="*/ 173940 w 184432"/>
                <a:gd name="csY8" fmla="*/ 0 h 922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84432" h="92209">
                  <a:moveTo>
                    <a:pt x="173940" y="0"/>
                  </a:moveTo>
                  <a:lnTo>
                    <a:pt x="174661" y="361"/>
                  </a:lnTo>
                  <a:cubicBezTo>
                    <a:pt x="177221" y="4832"/>
                    <a:pt x="182955" y="69087"/>
                    <a:pt x="184433" y="80410"/>
                  </a:cubicBezTo>
                  <a:cubicBezTo>
                    <a:pt x="140478" y="87189"/>
                    <a:pt x="90141" y="85530"/>
                    <a:pt x="45465" y="90975"/>
                  </a:cubicBezTo>
                  <a:cubicBezTo>
                    <a:pt x="36378" y="92129"/>
                    <a:pt x="23758" y="93967"/>
                    <a:pt x="16727" y="88342"/>
                  </a:cubicBezTo>
                  <a:cubicBezTo>
                    <a:pt x="3421" y="69087"/>
                    <a:pt x="-8298" y="45397"/>
                    <a:pt x="7820" y="22897"/>
                  </a:cubicBezTo>
                  <a:cubicBezTo>
                    <a:pt x="11787" y="17344"/>
                    <a:pt x="16294" y="14531"/>
                    <a:pt x="22965" y="13918"/>
                  </a:cubicBezTo>
                  <a:cubicBezTo>
                    <a:pt x="39371" y="12512"/>
                    <a:pt x="55850" y="11358"/>
                    <a:pt x="72256" y="9952"/>
                  </a:cubicBezTo>
                  <a:cubicBezTo>
                    <a:pt x="106187" y="7212"/>
                    <a:pt x="140117" y="3894"/>
                    <a:pt x="173940"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23" name="Freeform 22">
              <a:extLst>
                <a:ext uri="{FF2B5EF4-FFF2-40B4-BE49-F238E27FC236}">
                  <a16:creationId xmlns:a16="http://schemas.microsoft.com/office/drawing/2014/main" id="{856156AD-DB74-226C-42D8-26A9BEAC6AEA}"/>
                </a:ext>
              </a:extLst>
            </p:cNvPr>
            <p:cNvSpPr/>
            <p:nvPr/>
          </p:nvSpPr>
          <p:spPr>
            <a:xfrm>
              <a:off x="12416199" y="2924708"/>
              <a:ext cx="53226" cy="53124"/>
            </a:xfrm>
            <a:custGeom>
              <a:avLst/>
              <a:gdLst>
                <a:gd name="csX0" fmla="*/ 21742 w 53226"/>
                <a:gd name="csY0" fmla="*/ 458 h 53124"/>
                <a:gd name="csX1" fmla="*/ 52680 w 53226"/>
                <a:gd name="csY1" fmla="*/ 21299 h 53124"/>
                <a:gd name="csX2" fmla="*/ 32308 w 53226"/>
                <a:gd name="csY2" fmla="*/ 52526 h 53124"/>
                <a:gd name="csX3" fmla="*/ 6742 w 53226"/>
                <a:gd name="csY3" fmla="*/ 44268 h 53124"/>
                <a:gd name="csX4" fmla="*/ 1478 w 53226"/>
                <a:gd name="csY4" fmla="*/ 17946 h 53124"/>
                <a:gd name="csX5" fmla="*/ 21742 w 53226"/>
                <a:gd name="csY5" fmla="*/ 458 h 53124"/>
              </a:gdLst>
              <a:ahLst/>
              <a:cxnLst>
                <a:cxn ang="0">
                  <a:pos x="csX0" y="csY0"/>
                </a:cxn>
                <a:cxn ang="0">
                  <a:pos x="csX1" y="csY1"/>
                </a:cxn>
                <a:cxn ang="0">
                  <a:pos x="csX2" y="csY2"/>
                </a:cxn>
                <a:cxn ang="0">
                  <a:pos x="csX3" y="csY3"/>
                </a:cxn>
                <a:cxn ang="0">
                  <a:pos x="csX4" y="csY4"/>
                </a:cxn>
                <a:cxn ang="0">
                  <a:pos x="csX5" y="csY5"/>
                </a:cxn>
              </a:cxnLst>
              <a:rect l="l" t="t" r="r" b="b"/>
              <a:pathLst>
                <a:path w="53226" h="53124">
                  <a:moveTo>
                    <a:pt x="21742" y="458"/>
                  </a:moveTo>
                  <a:cubicBezTo>
                    <a:pt x="36021" y="-2211"/>
                    <a:pt x="49760" y="7056"/>
                    <a:pt x="52680" y="21299"/>
                  </a:cubicBezTo>
                  <a:cubicBezTo>
                    <a:pt x="55601" y="35542"/>
                    <a:pt x="46514" y="49352"/>
                    <a:pt x="32308" y="52526"/>
                  </a:cubicBezTo>
                  <a:cubicBezTo>
                    <a:pt x="22968" y="54545"/>
                    <a:pt x="13197" y="51372"/>
                    <a:pt x="6742" y="44268"/>
                  </a:cubicBezTo>
                  <a:cubicBezTo>
                    <a:pt x="324" y="37129"/>
                    <a:pt x="-1695" y="27105"/>
                    <a:pt x="1478" y="17946"/>
                  </a:cubicBezTo>
                  <a:cubicBezTo>
                    <a:pt x="4651" y="8787"/>
                    <a:pt x="12295" y="2188"/>
                    <a:pt x="21742" y="458"/>
                  </a:cubicBezTo>
                  <a:close/>
                </a:path>
              </a:pathLst>
            </a:custGeom>
            <a:solidFill>
              <a:schemeClr val="tx1"/>
            </a:solidFill>
            <a:ln w="9231" cap="flat">
              <a:noFill/>
              <a:prstDash val="solid"/>
              <a:miter/>
            </a:ln>
          </p:spPr>
          <p:txBody>
            <a:bodyPr/>
            <a:lstStyle/>
            <a:p>
              <a:endParaRPr lang="en-US"/>
            </a:p>
          </p:txBody>
        </p:sp>
        <p:sp>
          <p:nvSpPr>
            <p:cNvPr id="24" name="Freeform 23">
              <a:extLst>
                <a:ext uri="{FF2B5EF4-FFF2-40B4-BE49-F238E27FC236}">
                  <a16:creationId xmlns:a16="http://schemas.microsoft.com/office/drawing/2014/main" id="{470DBFAF-A31D-51D8-A55C-C8D849A98A74}"/>
                </a:ext>
              </a:extLst>
            </p:cNvPr>
            <p:cNvSpPr/>
            <p:nvPr/>
          </p:nvSpPr>
          <p:spPr>
            <a:xfrm>
              <a:off x="12433335" y="2942388"/>
              <a:ext cx="18687" cy="18644"/>
            </a:xfrm>
            <a:custGeom>
              <a:avLst/>
              <a:gdLst>
                <a:gd name="csX0" fmla="*/ 6806 w 18687"/>
                <a:gd name="csY0" fmla="*/ 374 h 18644"/>
                <a:gd name="csX1" fmla="*/ 15965 w 18687"/>
                <a:gd name="csY1" fmla="*/ 2754 h 18644"/>
                <a:gd name="csX2" fmla="*/ 18345 w 18687"/>
                <a:gd name="csY2" fmla="*/ 11877 h 18644"/>
                <a:gd name="csX3" fmla="*/ 11385 w 18687"/>
                <a:gd name="csY3" fmla="*/ 18403 h 18644"/>
                <a:gd name="csX4" fmla="*/ 280 w 18687"/>
                <a:gd name="csY4" fmla="*/ 11624 h 18644"/>
                <a:gd name="csX5" fmla="*/ 6806 w 18687"/>
                <a:gd name="csY5" fmla="*/ 374 h 18644"/>
              </a:gdLst>
              <a:ahLst/>
              <a:cxnLst>
                <a:cxn ang="0">
                  <a:pos x="csX0" y="csY0"/>
                </a:cxn>
                <a:cxn ang="0">
                  <a:pos x="csX1" y="csY1"/>
                </a:cxn>
                <a:cxn ang="0">
                  <a:pos x="csX2" y="csY2"/>
                </a:cxn>
                <a:cxn ang="0">
                  <a:pos x="csX3" y="csY3"/>
                </a:cxn>
                <a:cxn ang="0">
                  <a:pos x="csX4" y="csY4"/>
                </a:cxn>
                <a:cxn ang="0">
                  <a:pos x="csX5" y="csY5"/>
                </a:cxn>
              </a:cxnLst>
              <a:rect l="l" t="t" r="r" b="b"/>
              <a:pathLst>
                <a:path w="18687" h="18644">
                  <a:moveTo>
                    <a:pt x="6806" y="374"/>
                  </a:moveTo>
                  <a:cubicBezTo>
                    <a:pt x="10051" y="-600"/>
                    <a:pt x="13585" y="374"/>
                    <a:pt x="15965" y="2754"/>
                  </a:cubicBezTo>
                  <a:cubicBezTo>
                    <a:pt x="18345" y="5098"/>
                    <a:pt x="19246" y="8631"/>
                    <a:pt x="18345" y="11877"/>
                  </a:cubicBezTo>
                  <a:cubicBezTo>
                    <a:pt x="17371" y="15158"/>
                    <a:pt x="14739" y="17610"/>
                    <a:pt x="11385" y="18403"/>
                  </a:cubicBezTo>
                  <a:cubicBezTo>
                    <a:pt x="6445" y="19557"/>
                    <a:pt x="1506" y="16456"/>
                    <a:pt x="280" y="11624"/>
                  </a:cubicBezTo>
                  <a:cubicBezTo>
                    <a:pt x="-946" y="6684"/>
                    <a:pt x="1974" y="1672"/>
                    <a:pt x="6806" y="374"/>
                  </a:cubicBezTo>
                  <a:close/>
                </a:path>
              </a:pathLst>
            </a:custGeom>
            <a:solidFill>
              <a:schemeClr val="tx1">
                <a:lumMod val="50000"/>
                <a:lumOff val="50000"/>
              </a:schemeClr>
            </a:solidFill>
            <a:ln w="9231" cap="flat">
              <a:noFill/>
              <a:prstDash val="solid"/>
              <a:miter/>
            </a:ln>
          </p:spPr>
          <p:txBody>
            <a:bodyPr/>
            <a:lstStyle/>
            <a:p>
              <a:endParaRPr lang="en-US"/>
            </a:p>
          </p:txBody>
        </p:sp>
        <p:sp>
          <p:nvSpPr>
            <p:cNvPr id="25" name="Freeform 24">
              <a:extLst>
                <a:ext uri="{FF2B5EF4-FFF2-40B4-BE49-F238E27FC236}">
                  <a16:creationId xmlns:a16="http://schemas.microsoft.com/office/drawing/2014/main" id="{E663FA27-C492-5BD3-2C67-85285ACDD284}"/>
                </a:ext>
              </a:extLst>
            </p:cNvPr>
            <p:cNvSpPr/>
            <p:nvPr/>
          </p:nvSpPr>
          <p:spPr>
            <a:xfrm>
              <a:off x="12239442" y="2902088"/>
              <a:ext cx="142609" cy="90109"/>
            </a:xfrm>
            <a:custGeom>
              <a:avLst/>
              <a:gdLst>
                <a:gd name="csX0" fmla="*/ 9447 w 142609"/>
                <a:gd name="csY0" fmla="*/ 0 h 90109"/>
                <a:gd name="csX1" fmla="*/ 136552 w 142609"/>
                <a:gd name="csY1" fmla="*/ 13125 h 90109"/>
                <a:gd name="csX2" fmla="*/ 142610 w 142609"/>
                <a:gd name="csY2" fmla="*/ 90109 h 90109"/>
                <a:gd name="csX3" fmla="*/ 0 w 142609"/>
                <a:gd name="csY3" fmla="*/ 81203 h 90109"/>
                <a:gd name="csX4" fmla="*/ 9447 w 142609"/>
                <a:gd name="csY4" fmla="*/ 0 h 90109"/>
              </a:gdLst>
              <a:ahLst/>
              <a:cxnLst>
                <a:cxn ang="0">
                  <a:pos x="csX0" y="csY0"/>
                </a:cxn>
                <a:cxn ang="0">
                  <a:pos x="csX1" y="csY1"/>
                </a:cxn>
                <a:cxn ang="0">
                  <a:pos x="csX2" y="csY2"/>
                </a:cxn>
                <a:cxn ang="0">
                  <a:pos x="csX3" y="csY3"/>
                </a:cxn>
                <a:cxn ang="0">
                  <a:pos x="csX4" y="csY4"/>
                </a:cxn>
              </a:cxnLst>
              <a:rect l="l" t="t" r="r" b="b"/>
              <a:pathLst>
                <a:path w="142609" h="90109">
                  <a:moveTo>
                    <a:pt x="9447" y="0"/>
                  </a:moveTo>
                  <a:cubicBezTo>
                    <a:pt x="50590" y="5914"/>
                    <a:pt x="94941" y="9159"/>
                    <a:pt x="136552" y="13125"/>
                  </a:cubicBezTo>
                  <a:cubicBezTo>
                    <a:pt x="124797" y="42585"/>
                    <a:pt x="126564" y="63174"/>
                    <a:pt x="142610" y="90109"/>
                  </a:cubicBezTo>
                  <a:cubicBezTo>
                    <a:pt x="95013" y="88523"/>
                    <a:pt x="47416" y="85530"/>
                    <a:pt x="0" y="81203"/>
                  </a:cubicBezTo>
                  <a:cubicBezTo>
                    <a:pt x="1767" y="57008"/>
                    <a:pt x="6166" y="24303"/>
                    <a:pt x="9447"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26" name="Freeform 25">
              <a:extLst>
                <a:ext uri="{FF2B5EF4-FFF2-40B4-BE49-F238E27FC236}">
                  <a16:creationId xmlns:a16="http://schemas.microsoft.com/office/drawing/2014/main" id="{6A890F00-E633-5595-4295-B2F9B3F670CA}"/>
                </a:ext>
              </a:extLst>
            </p:cNvPr>
            <p:cNvSpPr/>
            <p:nvPr/>
          </p:nvSpPr>
          <p:spPr>
            <a:xfrm>
              <a:off x="12163648" y="2870320"/>
              <a:ext cx="494717" cy="27610"/>
            </a:xfrm>
            <a:custGeom>
              <a:avLst/>
              <a:gdLst>
                <a:gd name="csX0" fmla="*/ 361 w 494717"/>
                <a:gd name="csY0" fmla="*/ 975 h 27610"/>
                <a:gd name="csX1" fmla="*/ 322576 w 494717"/>
                <a:gd name="csY1" fmla="*/ 795 h 27610"/>
                <a:gd name="csX2" fmla="*/ 494717 w 494717"/>
                <a:gd name="csY2" fmla="*/ 1444 h 27610"/>
                <a:gd name="csX3" fmla="*/ 271806 w 494717"/>
                <a:gd name="csY3" fmla="*/ 25458 h 27610"/>
                <a:gd name="csX4" fmla="*/ 22212 w 494717"/>
                <a:gd name="csY4" fmla="*/ 6780 h 27610"/>
                <a:gd name="csX5" fmla="*/ 0 w 494717"/>
                <a:gd name="csY5" fmla="*/ 4941 h 27610"/>
              </a:gdLst>
              <a:ahLst/>
              <a:cxnLst>
                <a:cxn ang="0">
                  <a:pos x="csX0" y="csY0"/>
                </a:cxn>
                <a:cxn ang="0">
                  <a:pos x="csX1" y="csY1"/>
                </a:cxn>
                <a:cxn ang="0">
                  <a:pos x="csX2" y="csY2"/>
                </a:cxn>
                <a:cxn ang="0">
                  <a:pos x="csX3" y="csY3"/>
                </a:cxn>
                <a:cxn ang="0">
                  <a:pos x="csX4" y="csY4"/>
                </a:cxn>
                <a:cxn ang="0">
                  <a:pos x="csX5" y="csY5"/>
                </a:cxn>
              </a:cxnLst>
              <a:rect l="l" t="t" r="r" b="b"/>
              <a:pathLst>
                <a:path w="494717" h="27610">
                  <a:moveTo>
                    <a:pt x="361" y="975"/>
                  </a:moveTo>
                  <a:lnTo>
                    <a:pt x="322576" y="795"/>
                  </a:lnTo>
                  <a:cubicBezTo>
                    <a:pt x="376447" y="795"/>
                    <a:pt x="442000" y="-1369"/>
                    <a:pt x="494717" y="1444"/>
                  </a:cubicBezTo>
                  <a:cubicBezTo>
                    <a:pt x="423431" y="13667"/>
                    <a:pt x="344103" y="17273"/>
                    <a:pt x="271806" y="25458"/>
                  </a:cubicBezTo>
                  <a:cubicBezTo>
                    <a:pt x="191433" y="34509"/>
                    <a:pt x="102694" y="12441"/>
                    <a:pt x="22212" y="6780"/>
                  </a:cubicBezTo>
                  <a:cubicBezTo>
                    <a:pt x="14712" y="6167"/>
                    <a:pt x="7500" y="4761"/>
                    <a:pt x="0" y="4941"/>
                  </a:cubicBezTo>
                  <a:close/>
                </a:path>
              </a:pathLst>
            </a:custGeom>
            <a:solidFill>
              <a:schemeClr val="tx1">
                <a:lumMod val="75000"/>
                <a:lumOff val="25000"/>
              </a:schemeClr>
            </a:solidFill>
            <a:ln w="9231" cap="flat">
              <a:noFill/>
              <a:prstDash val="solid"/>
              <a:miter/>
            </a:ln>
          </p:spPr>
          <p:txBody>
            <a:bodyPr/>
            <a:lstStyle/>
            <a:p>
              <a:endParaRPr lang="en-US"/>
            </a:p>
          </p:txBody>
        </p:sp>
        <p:sp>
          <p:nvSpPr>
            <p:cNvPr id="27" name="Freeform 26">
              <a:extLst>
                <a:ext uri="{FF2B5EF4-FFF2-40B4-BE49-F238E27FC236}">
                  <a16:creationId xmlns:a16="http://schemas.microsoft.com/office/drawing/2014/main" id="{D966D2BE-8BA6-C736-ECBB-425C91BFEBB2}"/>
                </a:ext>
              </a:extLst>
            </p:cNvPr>
            <p:cNvSpPr/>
            <p:nvPr/>
          </p:nvSpPr>
          <p:spPr>
            <a:xfrm>
              <a:off x="12578064" y="2897125"/>
              <a:ext cx="36418" cy="107806"/>
            </a:xfrm>
            <a:custGeom>
              <a:avLst/>
              <a:gdLst>
                <a:gd name="csX0" fmla="*/ 18967 w 36418"/>
                <a:gd name="csY0" fmla="*/ 564 h 107806"/>
                <a:gd name="csX1" fmla="*/ 24880 w 36418"/>
                <a:gd name="csY1" fmla="*/ 925 h 107806"/>
                <a:gd name="csX2" fmla="*/ 29099 w 36418"/>
                <a:gd name="csY2" fmla="*/ 36045 h 107806"/>
                <a:gd name="csX3" fmla="*/ 36419 w 36418"/>
                <a:gd name="csY3" fmla="*/ 105349 h 107806"/>
                <a:gd name="csX4" fmla="*/ 17993 w 36418"/>
                <a:gd name="csY4" fmla="*/ 107296 h 107806"/>
                <a:gd name="csX5" fmla="*/ 11286 w 36418"/>
                <a:gd name="csY5" fmla="*/ 106611 h 107806"/>
                <a:gd name="csX6" fmla="*/ 6959 w 36418"/>
                <a:gd name="csY6" fmla="*/ 68245 h 107806"/>
                <a:gd name="csX7" fmla="*/ 0 w 36418"/>
                <a:gd name="csY7" fmla="*/ 2583 h 107806"/>
                <a:gd name="csX8" fmla="*/ 18967 w 36418"/>
                <a:gd name="csY8" fmla="*/ 564 h 10780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6418" h="107806">
                  <a:moveTo>
                    <a:pt x="18967" y="564"/>
                  </a:moveTo>
                  <a:cubicBezTo>
                    <a:pt x="23005" y="-121"/>
                    <a:pt x="21166" y="-374"/>
                    <a:pt x="24880" y="925"/>
                  </a:cubicBezTo>
                  <a:cubicBezTo>
                    <a:pt x="26647" y="6550"/>
                    <a:pt x="28378" y="28834"/>
                    <a:pt x="29099" y="36045"/>
                  </a:cubicBezTo>
                  <a:cubicBezTo>
                    <a:pt x="31298" y="59158"/>
                    <a:pt x="33786" y="82308"/>
                    <a:pt x="36419" y="105349"/>
                  </a:cubicBezTo>
                  <a:lnTo>
                    <a:pt x="17993" y="107296"/>
                  </a:lnTo>
                  <a:cubicBezTo>
                    <a:pt x="13053" y="107837"/>
                    <a:pt x="15072" y="108342"/>
                    <a:pt x="11286" y="106611"/>
                  </a:cubicBezTo>
                  <a:cubicBezTo>
                    <a:pt x="9267" y="96551"/>
                    <a:pt x="8041" y="78882"/>
                    <a:pt x="6959" y="68245"/>
                  </a:cubicBezTo>
                  <a:cubicBezTo>
                    <a:pt x="4868" y="46322"/>
                    <a:pt x="2560" y="24507"/>
                    <a:pt x="0" y="2583"/>
                  </a:cubicBezTo>
                  <a:cubicBezTo>
                    <a:pt x="6166" y="1826"/>
                    <a:pt x="12801" y="1285"/>
                    <a:pt x="18967" y="564"/>
                  </a:cubicBezTo>
                  <a:close/>
                </a:path>
              </a:pathLst>
            </a:custGeom>
            <a:solidFill>
              <a:schemeClr val="tx1">
                <a:lumMod val="50000"/>
                <a:lumOff val="50000"/>
              </a:schemeClr>
            </a:solidFill>
            <a:ln w="9231" cap="flat">
              <a:noFill/>
              <a:prstDash val="solid"/>
              <a:miter/>
            </a:ln>
          </p:spPr>
          <p:txBody>
            <a:bodyPr/>
            <a:lstStyle/>
            <a:p>
              <a:endParaRPr lang="en-US"/>
            </a:p>
          </p:txBody>
        </p:sp>
        <p:sp>
          <p:nvSpPr>
            <p:cNvPr id="30" name="Freeform 29">
              <a:extLst>
                <a:ext uri="{FF2B5EF4-FFF2-40B4-BE49-F238E27FC236}">
                  <a16:creationId xmlns:a16="http://schemas.microsoft.com/office/drawing/2014/main" id="{7D864AE0-0294-2758-14FB-DD2DC9532EAE}"/>
                </a:ext>
              </a:extLst>
            </p:cNvPr>
            <p:cNvSpPr/>
            <p:nvPr/>
          </p:nvSpPr>
          <p:spPr>
            <a:xfrm>
              <a:off x="12194585" y="2897978"/>
              <a:ext cx="36130" cy="107164"/>
            </a:xfrm>
            <a:custGeom>
              <a:avLst/>
              <a:gdLst>
                <a:gd name="csX0" fmla="*/ 12440 w 36130"/>
                <a:gd name="csY0" fmla="*/ 0 h 107164"/>
                <a:gd name="csX1" fmla="*/ 36130 w 36130"/>
                <a:gd name="csY1" fmla="*/ 2091 h 107164"/>
                <a:gd name="csX2" fmla="*/ 24339 w 36130"/>
                <a:gd name="csY2" fmla="*/ 107165 h 107164"/>
                <a:gd name="csX3" fmla="*/ 0 w 36130"/>
                <a:gd name="csY3" fmla="*/ 104605 h 107164"/>
                <a:gd name="csX4" fmla="*/ 12440 w 36130"/>
                <a:gd name="csY4" fmla="*/ 0 h 107164"/>
              </a:gdLst>
              <a:ahLst/>
              <a:cxnLst>
                <a:cxn ang="0">
                  <a:pos x="csX0" y="csY0"/>
                </a:cxn>
                <a:cxn ang="0">
                  <a:pos x="csX1" y="csY1"/>
                </a:cxn>
                <a:cxn ang="0">
                  <a:pos x="csX2" y="csY2"/>
                </a:cxn>
                <a:cxn ang="0">
                  <a:pos x="csX3" y="csY3"/>
                </a:cxn>
                <a:cxn ang="0">
                  <a:pos x="csX4" y="csY4"/>
                </a:cxn>
              </a:cxnLst>
              <a:rect l="l" t="t" r="r" b="b"/>
              <a:pathLst>
                <a:path w="36130" h="107164">
                  <a:moveTo>
                    <a:pt x="12440" y="0"/>
                  </a:moveTo>
                  <a:lnTo>
                    <a:pt x="36130" y="2091"/>
                  </a:lnTo>
                  <a:cubicBezTo>
                    <a:pt x="31551" y="36058"/>
                    <a:pt x="28125" y="72910"/>
                    <a:pt x="24339" y="107165"/>
                  </a:cubicBezTo>
                  <a:cubicBezTo>
                    <a:pt x="16226" y="106371"/>
                    <a:pt x="8113" y="105578"/>
                    <a:pt x="0" y="104605"/>
                  </a:cubicBezTo>
                  <a:cubicBezTo>
                    <a:pt x="613" y="84628"/>
                    <a:pt x="9087" y="19255"/>
                    <a:pt x="12440" y="0"/>
                  </a:cubicBezTo>
                  <a:close/>
                </a:path>
              </a:pathLst>
            </a:custGeom>
            <a:solidFill>
              <a:schemeClr val="tx1">
                <a:lumMod val="50000"/>
                <a:lumOff val="50000"/>
              </a:schemeClr>
            </a:solidFill>
            <a:ln w="9231" cap="flat">
              <a:noFill/>
              <a:prstDash val="solid"/>
              <a:miter/>
            </a:ln>
          </p:spPr>
          <p:txBody>
            <a:bodyPr/>
            <a:lstStyle/>
            <a:p>
              <a:endParaRPr lang="en-US"/>
            </a:p>
          </p:txBody>
        </p:sp>
        <p:sp>
          <p:nvSpPr>
            <p:cNvPr id="37" name="Freeform 36">
              <a:extLst>
                <a:ext uri="{FF2B5EF4-FFF2-40B4-BE49-F238E27FC236}">
                  <a16:creationId xmlns:a16="http://schemas.microsoft.com/office/drawing/2014/main" id="{5D867ACD-DC6D-E32C-4231-217401D4B5B9}"/>
                </a:ext>
              </a:extLst>
            </p:cNvPr>
            <p:cNvSpPr/>
            <p:nvPr/>
          </p:nvSpPr>
          <p:spPr>
            <a:xfrm>
              <a:off x="12139849" y="2871295"/>
              <a:ext cx="24158" cy="3966"/>
            </a:xfrm>
            <a:custGeom>
              <a:avLst/>
              <a:gdLst>
                <a:gd name="csX0" fmla="*/ 23798 w 24158"/>
                <a:gd name="csY0" fmla="*/ 3966 h 3966"/>
                <a:gd name="csX1" fmla="*/ 793 w 24158"/>
                <a:gd name="csY1" fmla="*/ 793 h 3966"/>
                <a:gd name="csX2" fmla="*/ 0 w 24158"/>
                <a:gd name="csY2" fmla="*/ 1334 h 3966"/>
                <a:gd name="csX3" fmla="*/ 24159 w 24158"/>
                <a:gd name="csY3" fmla="*/ 0 h 3966"/>
              </a:gdLst>
              <a:ahLst/>
              <a:cxnLst>
                <a:cxn ang="0">
                  <a:pos x="csX0" y="csY0"/>
                </a:cxn>
                <a:cxn ang="0">
                  <a:pos x="csX1" y="csY1"/>
                </a:cxn>
                <a:cxn ang="0">
                  <a:pos x="csX2" y="csY2"/>
                </a:cxn>
                <a:cxn ang="0">
                  <a:pos x="csX3" y="csY3"/>
                </a:cxn>
              </a:cxnLst>
              <a:rect l="l" t="t" r="r" b="b"/>
              <a:pathLst>
                <a:path w="24158" h="3966">
                  <a:moveTo>
                    <a:pt x="23798" y="3966"/>
                  </a:moveTo>
                  <a:cubicBezTo>
                    <a:pt x="16947" y="3353"/>
                    <a:pt x="6887" y="3281"/>
                    <a:pt x="793" y="793"/>
                  </a:cubicBezTo>
                  <a:lnTo>
                    <a:pt x="0" y="1334"/>
                  </a:lnTo>
                  <a:cubicBezTo>
                    <a:pt x="6527" y="-252"/>
                    <a:pt x="17019" y="108"/>
                    <a:pt x="24159" y="0"/>
                  </a:cubicBezTo>
                  <a:close/>
                </a:path>
              </a:pathLst>
            </a:custGeom>
            <a:solidFill>
              <a:srgbClr val="3E4E6C"/>
            </a:solidFill>
            <a:ln w="9231" cap="flat">
              <a:noFill/>
              <a:prstDash val="solid"/>
              <a:miter/>
            </a:ln>
          </p:spPr>
          <p:txBody>
            <a:bodyPr/>
            <a:lstStyle/>
            <a:p>
              <a:endParaRPr lang="en-US"/>
            </a:p>
          </p:txBody>
        </p:sp>
      </p:grpSp>
      <p:grpSp>
        <p:nvGrpSpPr>
          <p:cNvPr id="3712" name="Group 3711">
            <a:extLst>
              <a:ext uri="{FF2B5EF4-FFF2-40B4-BE49-F238E27FC236}">
                <a16:creationId xmlns:a16="http://schemas.microsoft.com/office/drawing/2014/main" id="{3277B34F-6E1C-783C-E564-8933F87D1BC9}"/>
              </a:ext>
            </a:extLst>
          </p:cNvPr>
          <p:cNvGrpSpPr/>
          <p:nvPr/>
        </p:nvGrpSpPr>
        <p:grpSpPr>
          <a:xfrm>
            <a:off x="9587092" y="1432109"/>
            <a:ext cx="566860" cy="727162"/>
            <a:chOff x="17017383" y="1404457"/>
            <a:chExt cx="1673723" cy="2147034"/>
          </a:xfrm>
        </p:grpSpPr>
        <p:sp>
          <p:nvSpPr>
            <p:cNvPr id="2715" name="Freeform 2714">
              <a:extLst>
                <a:ext uri="{FF2B5EF4-FFF2-40B4-BE49-F238E27FC236}">
                  <a16:creationId xmlns:a16="http://schemas.microsoft.com/office/drawing/2014/main" id="{B7E6F243-B1A8-22DF-9020-D8E2A2E73A64}"/>
                </a:ext>
              </a:extLst>
            </p:cNvPr>
            <p:cNvSpPr/>
            <p:nvPr/>
          </p:nvSpPr>
          <p:spPr>
            <a:xfrm>
              <a:off x="17017383" y="2852757"/>
              <a:ext cx="515667" cy="698734"/>
            </a:xfrm>
            <a:custGeom>
              <a:avLst/>
              <a:gdLst>
                <a:gd name="csX0" fmla="*/ 515667 w 515667"/>
                <a:gd name="csY0" fmla="*/ 88306 h 698734"/>
                <a:gd name="csX1" fmla="*/ 0 w 515667"/>
                <a:gd name="csY1" fmla="*/ 698734 h 698734"/>
                <a:gd name="csX2" fmla="*/ 387589 w 515667"/>
                <a:gd name="csY2" fmla="*/ 0 h 698734"/>
              </a:gdLst>
              <a:ahLst/>
              <a:cxnLst>
                <a:cxn ang="0">
                  <a:pos x="csX0" y="csY0"/>
                </a:cxn>
                <a:cxn ang="0">
                  <a:pos x="csX1" y="csY1"/>
                </a:cxn>
                <a:cxn ang="0">
                  <a:pos x="csX2" y="csY2"/>
                </a:cxn>
              </a:cxnLst>
              <a:rect l="l" t="t" r="r" b="b"/>
              <a:pathLst>
                <a:path w="515667" h="698734">
                  <a:moveTo>
                    <a:pt x="515667" y="88306"/>
                  </a:moveTo>
                  <a:lnTo>
                    <a:pt x="0" y="698734"/>
                  </a:lnTo>
                  <a:lnTo>
                    <a:pt x="387589" y="0"/>
                  </a:lnTo>
                  <a:close/>
                </a:path>
              </a:pathLst>
            </a:custGeom>
            <a:solidFill>
              <a:schemeClr val="accent5"/>
            </a:solidFill>
            <a:ln w="9231" cap="flat">
              <a:noFill/>
              <a:prstDash val="solid"/>
              <a:miter/>
            </a:ln>
          </p:spPr>
          <p:txBody>
            <a:bodyPr/>
            <a:lstStyle/>
            <a:p>
              <a:endParaRPr lang="en-US"/>
            </a:p>
          </p:txBody>
        </p:sp>
        <p:sp>
          <p:nvSpPr>
            <p:cNvPr id="2716" name="Freeform 2715">
              <a:extLst>
                <a:ext uri="{FF2B5EF4-FFF2-40B4-BE49-F238E27FC236}">
                  <a16:creationId xmlns:a16="http://schemas.microsoft.com/office/drawing/2014/main" id="{48E28187-5DF6-6AB2-13A5-6A52EC64AEE0}"/>
                </a:ext>
              </a:extLst>
            </p:cNvPr>
            <p:cNvSpPr/>
            <p:nvPr/>
          </p:nvSpPr>
          <p:spPr>
            <a:xfrm>
              <a:off x="17038281" y="2007463"/>
              <a:ext cx="1263442" cy="1178791"/>
            </a:xfrm>
            <a:custGeom>
              <a:avLst/>
              <a:gdLst>
                <a:gd name="csX0" fmla="*/ 944126 w 1263442"/>
                <a:gd name="csY0" fmla="*/ 158748 h 1178791"/>
                <a:gd name="csX1" fmla="*/ 937780 w 1263442"/>
                <a:gd name="csY1" fmla="*/ 154529 h 1178791"/>
                <a:gd name="csX2" fmla="*/ 931542 w 1263442"/>
                <a:gd name="csY2" fmla="*/ 150094 h 1178791"/>
                <a:gd name="csX3" fmla="*/ 71664 w 1263442"/>
                <a:gd name="csY3" fmla="*/ 259170 h 1178791"/>
                <a:gd name="csX4" fmla="*/ 330236 w 1263442"/>
                <a:gd name="csY4" fmla="*/ 1021655 h 1178791"/>
                <a:gd name="csX5" fmla="*/ 336510 w 1263442"/>
                <a:gd name="csY5" fmla="*/ 1025982 h 1178791"/>
                <a:gd name="csX6" fmla="*/ 342785 w 1263442"/>
                <a:gd name="csY6" fmla="*/ 1030345 h 1178791"/>
                <a:gd name="csX7" fmla="*/ 1147674 w 1263442"/>
                <a:gd name="csY7" fmla="*/ 1001029 h 1178791"/>
                <a:gd name="csX8" fmla="*/ 944126 w 1263442"/>
                <a:gd name="csY8" fmla="*/ 158748 h 117879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263442" h="1178791">
                  <a:moveTo>
                    <a:pt x="944126" y="158748"/>
                  </a:moveTo>
                  <a:cubicBezTo>
                    <a:pt x="942034" y="157341"/>
                    <a:pt x="939943" y="155863"/>
                    <a:pt x="937780" y="154529"/>
                  </a:cubicBezTo>
                  <a:cubicBezTo>
                    <a:pt x="935724" y="152978"/>
                    <a:pt x="933633" y="151536"/>
                    <a:pt x="931542" y="150094"/>
                  </a:cubicBezTo>
                  <a:cubicBezTo>
                    <a:pt x="552643" y="-111147"/>
                    <a:pt x="252856" y="-3442"/>
                    <a:pt x="71664" y="259170"/>
                  </a:cubicBezTo>
                  <a:cubicBezTo>
                    <a:pt x="-109456" y="521709"/>
                    <a:pt x="80786" y="849297"/>
                    <a:pt x="330236" y="1021655"/>
                  </a:cubicBezTo>
                  <a:lnTo>
                    <a:pt x="336510" y="1025982"/>
                  </a:lnTo>
                  <a:lnTo>
                    <a:pt x="342785" y="1030345"/>
                  </a:lnTo>
                  <a:cubicBezTo>
                    <a:pt x="592595" y="1202162"/>
                    <a:pt x="966518" y="1263569"/>
                    <a:pt x="1147674" y="1001029"/>
                  </a:cubicBezTo>
                  <a:cubicBezTo>
                    <a:pt x="1328866" y="738382"/>
                    <a:pt x="1323061" y="420025"/>
                    <a:pt x="944126" y="158748"/>
                  </a:cubicBezTo>
                </a:path>
              </a:pathLst>
            </a:custGeom>
            <a:solidFill>
              <a:schemeClr val="bg1"/>
            </a:solidFill>
            <a:ln w="9231" cap="flat">
              <a:noFill/>
              <a:prstDash val="solid"/>
              <a:miter/>
            </a:ln>
          </p:spPr>
          <p:txBody>
            <a:bodyPr/>
            <a:lstStyle/>
            <a:p>
              <a:endParaRPr lang="en-US"/>
            </a:p>
          </p:txBody>
        </p:sp>
        <p:sp>
          <p:nvSpPr>
            <p:cNvPr id="2717" name="Freeform 2716">
              <a:extLst>
                <a:ext uri="{FF2B5EF4-FFF2-40B4-BE49-F238E27FC236}">
                  <a16:creationId xmlns:a16="http://schemas.microsoft.com/office/drawing/2014/main" id="{80B49492-3FBF-32B7-76BF-5E94D53BD01C}"/>
                </a:ext>
              </a:extLst>
            </p:cNvPr>
            <p:cNvSpPr/>
            <p:nvPr/>
          </p:nvSpPr>
          <p:spPr>
            <a:xfrm>
              <a:off x="17487322" y="1769029"/>
              <a:ext cx="860536" cy="930309"/>
            </a:xfrm>
            <a:custGeom>
              <a:avLst/>
              <a:gdLst>
                <a:gd name="csX0" fmla="*/ 541999 w 860536"/>
                <a:gd name="csY0" fmla="*/ 873580 h 930310"/>
                <a:gd name="csX1" fmla="*/ 860537 w 860536"/>
                <a:gd name="csY1" fmla="*/ 264883 h 930310"/>
                <a:gd name="csX2" fmla="*/ 476409 w 860536"/>
                <a:gd name="csY2" fmla="*/ 0 h 930310"/>
                <a:gd name="csX3" fmla="*/ 20382 w 860536"/>
                <a:gd name="csY3" fmla="*/ 513972 h 930310"/>
                <a:gd name="csX4" fmla="*/ 12882 w 860536"/>
                <a:gd name="csY4" fmla="*/ 522446 h 930310"/>
                <a:gd name="csX5" fmla="*/ 166418 w 860536"/>
                <a:gd name="csY5" fmla="*/ 860167 h 930310"/>
                <a:gd name="csX6" fmla="*/ 536735 w 860536"/>
                <a:gd name="csY6" fmla="*/ 883640 h 930310"/>
                <a:gd name="csX7" fmla="*/ 541999 w 860536"/>
                <a:gd name="csY7" fmla="*/ 873580 h 93031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860536" h="930310">
                  <a:moveTo>
                    <a:pt x="541999" y="873580"/>
                  </a:moveTo>
                  <a:lnTo>
                    <a:pt x="860537" y="264883"/>
                  </a:lnTo>
                  <a:lnTo>
                    <a:pt x="476409" y="0"/>
                  </a:lnTo>
                  <a:lnTo>
                    <a:pt x="20382" y="513972"/>
                  </a:lnTo>
                  <a:cubicBezTo>
                    <a:pt x="17570" y="516533"/>
                    <a:pt x="15010" y="519345"/>
                    <a:pt x="12882" y="522446"/>
                  </a:cubicBezTo>
                  <a:cubicBezTo>
                    <a:pt x="-25772" y="578480"/>
                    <a:pt x="21753" y="760394"/>
                    <a:pt x="166418" y="860167"/>
                  </a:cubicBezTo>
                  <a:cubicBezTo>
                    <a:pt x="311047" y="959903"/>
                    <a:pt x="498080" y="939639"/>
                    <a:pt x="536735" y="883640"/>
                  </a:cubicBezTo>
                  <a:cubicBezTo>
                    <a:pt x="538898" y="880503"/>
                    <a:pt x="540593" y="877150"/>
                    <a:pt x="541999" y="873580"/>
                  </a:cubicBezTo>
                </a:path>
              </a:pathLst>
            </a:custGeom>
            <a:solidFill>
              <a:schemeClr val="bg1">
                <a:lumMod val="75000"/>
              </a:schemeClr>
            </a:solidFill>
            <a:ln w="9231" cap="flat">
              <a:noFill/>
              <a:prstDash val="solid"/>
              <a:miter/>
            </a:ln>
          </p:spPr>
          <p:txBody>
            <a:bodyPr/>
            <a:lstStyle/>
            <a:p>
              <a:endParaRPr lang="en-US"/>
            </a:p>
          </p:txBody>
        </p:sp>
        <p:sp>
          <p:nvSpPr>
            <p:cNvPr id="2718" name="Freeform 2717">
              <a:extLst>
                <a:ext uri="{FF2B5EF4-FFF2-40B4-BE49-F238E27FC236}">
                  <a16:creationId xmlns:a16="http://schemas.microsoft.com/office/drawing/2014/main" id="{E9FD5CF2-A5E1-0583-B1E2-180A65AA0BE8}"/>
                </a:ext>
              </a:extLst>
            </p:cNvPr>
            <p:cNvSpPr/>
            <p:nvPr/>
          </p:nvSpPr>
          <p:spPr>
            <a:xfrm>
              <a:off x="17731882" y="1469959"/>
              <a:ext cx="932276" cy="766993"/>
            </a:xfrm>
            <a:custGeom>
              <a:avLst/>
              <a:gdLst>
                <a:gd name="csX0" fmla="*/ 879956 w 932276"/>
                <a:gd name="csY0" fmla="*/ 676131 h 766993"/>
                <a:gd name="csX1" fmla="*/ 880497 w 932276"/>
                <a:gd name="csY1" fmla="*/ 675446 h 766993"/>
                <a:gd name="csX2" fmla="*/ 881038 w 932276"/>
                <a:gd name="csY2" fmla="*/ 674544 h 766993"/>
                <a:gd name="csX3" fmla="*/ 932276 w 932276"/>
                <a:gd name="csY3" fmla="*/ 599544 h 766993"/>
                <a:gd name="csX4" fmla="*/ 912661 w 932276"/>
                <a:gd name="csY4" fmla="*/ 586022 h 766993"/>
                <a:gd name="csX5" fmla="*/ 628667 w 932276"/>
                <a:gd name="csY5" fmla="*/ 134754 h 766993"/>
                <a:gd name="csX6" fmla="*/ 105752 w 932276"/>
                <a:gd name="csY6" fmla="*/ 29717 h 766993"/>
                <a:gd name="csX7" fmla="*/ 85776 w 932276"/>
                <a:gd name="csY7" fmla="*/ 15907 h 766993"/>
                <a:gd name="csX8" fmla="*/ 33564 w 932276"/>
                <a:gd name="csY8" fmla="*/ 91557 h 766993"/>
                <a:gd name="csX9" fmla="*/ 285430 w 932276"/>
                <a:gd name="csY9" fmla="*/ 632248 h 766993"/>
                <a:gd name="csX10" fmla="*/ 875160 w 932276"/>
                <a:gd name="csY10" fmla="*/ 682513 h 766993"/>
                <a:gd name="csX11" fmla="*/ 875485 w 932276"/>
                <a:gd name="csY11" fmla="*/ 682730 h 766993"/>
                <a:gd name="csX12" fmla="*/ 879956 w 932276"/>
                <a:gd name="csY12" fmla="*/ 676131 h 76699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932276" h="766993">
                  <a:moveTo>
                    <a:pt x="879956" y="676131"/>
                  </a:moveTo>
                  <a:cubicBezTo>
                    <a:pt x="880136" y="675915"/>
                    <a:pt x="880317" y="675698"/>
                    <a:pt x="880497" y="675446"/>
                  </a:cubicBezTo>
                  <a:cubicBezTo>
                    <a:pt x="880677" y="675157"/>
                    <a:pt x="880857" y="674869"/>
                    <a:pt x="881038" y="674544"/>
                  </a:cubicBezTo>
                  <a:lnTo>
                    <a:pt x="932276" y="599544"/>
                  </a:lnTo>
                  <a:lnTo>
                    <a:pt x="912661" y="586022"/>
                  </a:lnTo>
                  <a:cubicBezTo>
                    <a:pt x="927444" y="448063"/>
                    <a:pt x="817611" y="265032"/>
                    <a:pt x="628667" y="134754"/>
                  </a:cubicBezTo>
                  <a:cubicBezTo>
                    <a:pt x="439686" y="4476"/>
                    <a:pt x="229503" y="-33096"/>
                    <a:pt x="105752" y="29717"/>
                  </a:cubicBezTo>
                  <a:lnTo>
                    <a:pt x="85776" y="15907"/>
                  </a:lnTo>
                  <a:lnTo>
                    <a:pt x="33564" y="91557"/>
                  </a:lnTo>
                  <a:cubicBezTo>
                    <a:pt x="-61197" y="228938"/>
                    <a:pt x="51557" y="470996"/>
                    <a:pt x="285430" y="632248"/>
                  </a:cubicBezTo>
                  <a:cubicBezTo>
                    <a:pt x="515120" y="790616"/>
                    <a:pt x="776145" y="811998"/>
                    <a:pt x="875160" y="682513"/>
                  </a:cubicBezTo>
                  <a:lnTo>
                    <a:pt x="875485" y="682730"/>
                  </a:lnTo>
                  <a:lnTo>
                    <a:pt x="879956" y="676131"/>
                  </a:lnTo>
                </a:path>
              </a:pathLst>
            </a:custGeom>
            <a:solidFill>
              <a:schemeClr val="bg1">
                <a:lumMod val="75000"/>
              </a:schemeClr>
            </a:solidFill>
            <a:ln w="9231" cap="flat">
              <a:noFill/>
              <a:prstDash val="solid"/>
              <a:miter/>
            </a:ln>
          </p:spPr>
          <p:txBody>
            <a:bodyPr/>
            <a:lstStyle/>
            <a:p>
              <a:endParaRPr lang="en-US"/>
            </a:p>
          </p:txBody>
        </p:sp>
        <p:sp>
          <p:nvSpPr>
            <p:cNvPr id="2719" name="Freeform 2718">
              <a:extLst>
                <a:ext uri="{FF2B5EF4-FFF2-40B4-BE49-F238E27FC236}">
                  <a16:creationId xmlns:a16="http://schemas.microsoft.com/office/drawing/2014/main" id="{9888ECD4-0107-62ED-B7D4-401231C2091E}"/>
                </a:ext>
              </a:extLst>
            </p:cNvPr>
            <p:cNvSpPr/>
            <p:nvPr/>
          </p:nvSpPr>
          <p:spPr>
            <a:xfrm>
              <a:off x="17777042" y="1404457"/>
              <a:ext cx="914064" cy="767104"/>
            </a:xfrm>
            <a:custGeom>
              <a:avLst/>
              <a:gdLst>
                <a:gd name="csX0" fmla="*/ 880481 w 914064"/>
                <a:gd name="csY0" fmla="*/ 675503 h 767104"/>
                <a:gd name="csX1" fmla="*/ 285414 w 914064"/>
                <a:gd name="csY1" fmla="*/ 632305 h 767104"/>
                <a:gd name="csX2" fmla="*/ 33584 w 914064"/>
                <a:gd name="csY2" fmla="*/ 91614 h 767104"/>
                <a:gd name="csX3" fmla="*/ 628651 w 914064"/>
                <a:gd name="csY3" fmla="*/ 134811 h 767104"/>
                <a:gd name="csX4" fmla="*/ 880481 w 914064"/>
                <a:gd name="csY4" fmla="*/ 675503 h 767104"/>
              </a:gdLst>
              <a:ahLst/>
              <a:cxnLst>
                <a:cxn ang="0">
                  <a:pos x="csX0" y="csY0"/>
                </a:cxn>
                <a:cxn ang="0">
                  <a:pos x="csX1" y="csY1"/>
                </a:cxn>
                <a:cxn ang="0">
                  <a:pos x="csX2" y="csY2"/>
                </a:cxn>
                <a:cxn ang="0">
                  <a:pos x="csX3" y="csY3"/>
                </a:cxn>
                <a:cxn ang="0">
                  <a:pos x="csX4" y="csY4"/>
                </a:cxn>
              </a:cxnLst>
              <a:rect l="l" t="t" r="r" b="b"/>
              <a:pathLst>
                <a:path w="914064" h="767104">
                  <a:moveTo>
                    <a:pt x="880481" y="675503"/>
                  </a:moveTo>
                  <a:cubicBezTo>
                    <a:pt x="785720" y="812884"/>
                    <a:pt x="519287" y="793521"/>
                    <a:pt x="285414" y="632305"/>
                  </a:cubicBezTo>
                  <a:cubicBezTo>
                    <a:pt x="51541" y="471053"/>
                    <a:pt x="-61213" y="228995"/>
                    <a:pt x="33584" y="91614"/>
                  </a:cubicBezTo>
                  <a:cubicBezTo>
                    <a:pt x="128345" y="-45768"/>
                    <a:pt x="394778" y="-26440"/>
                    <a:pt x="628651" y="134811"/>
                  </a:cubicBezTo>
                  <a:cubicBezTo>
                    <a:pt x="862524" y="296027"/>
                    <a:pt x="975278" y="538122"/>
                    <a:pt x="880481" y="675503"/>
                  </a:cubicBezTo>
                </a:path>
              </a:pathLst>
            </a:custGeom>
            <a:solidFill>
              <a:schemeClr val="bg1"/>
            </a:solidFill>
            <a:ln w="9231" cap="flat">
              <a:noFill/>
              <a:prstDash val="solid"/>
              <a:miter/>
            </a:ln>
          </p:spPr>
          <p:txBody>
            <a:bodyPr/>
            <a:lstStyle/>
            <a:p>
              <a:endParaRPr lang="en-US"/>
            </a:p>
          </p:txBody>
        </p:sp>
      </p:grpSp>
      <p:grpSp>
        <p:nvGrpSpPr>
          <p:cNvPr id="47" name="Group 46">
            <a:extLst>
              <a:ext uri="{FF2B5EF4-FFF2-40B4-BE49-F238E27FC236}">
                <a16:creationId xmlns:a16="http://schemas.microsoft.com/office/drawing/2014/main" id="{5D93A8B0-5BD2-02E4-B740-66B17A0082AD}"/>
              </a:ext>
            </a:extLst>
          </p:cNvPr>
          <p:cNvGrpSpPr/>
          <p:nvPr/>
        </p:nvGrpSpPr>
        <p:grpSpPr>
          <a:xfrm>
            <a:off x="9594170" y="5789311"/>
            <a:ext cx="736750" cy="736750"/>
            <a:chOff x="9409300" y="5536525"/>
            <a:chExt cx="875625" cy="875625"/>
          </a:xfrm>
        </p:grpSpPr>
        <p:sp>
          <p:nvSpPr>
            <p:cNvPr id="38" name="Oval 37">
              <a:extLst>
                <a:ext uri="{FF2B5EF4-FFF2-40B4-BE49-F238E27FC236}">
                  <a16:creationId xmlns:a16="http://schemas.microsoft.com/office/drawing/2014/main" id="{6CA63A4D-5560-A167-A4D8-1F2636144F03}"/>
                </a:ext>
              </a:extLst>
            </p:cNvPr>
            <p:cNvSpPr/>
            <p:nvPr/>
          </p:nvSpPr>
          <p:spPr>
            <a:xfrm>
              <a:off x="9409300" y="5536525"/>
              <a:ext cx="875625" cy="875625"/>
            </a:xfrm>
            <a:prstGeom prst="ellipse">
              <a:avLst/>
            </a:prstGeom>
            <a:solidFill>
              <a:srgbClr val="A8C94C"/>
            </a:solidFill>
            <a:ln w="50800">
              <a:solidFill>
                <a:srgbClr val="FFFFFF"/>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63E915A6-42B5-0AFC-980F-7C5A5E8B308A}"/>
                </a:ext>
              </a:extLst>
            </p:cNvPr>
            <p:cNvSpPr/>
            <p:nvPr/>
          </p:nvSpPr>
          <p:spPr>
            <a:xfrm rot="18000000">
              <a:off x="9592663" y="5965070"/>
              <a:ext cx="648000" cy="98844"/>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A909903F-059B-A58B-F975-DA17E51B67F7}"/>
                </a:ext>
              </a:extLst>
            </p:cNvPr>
            <p:cNvSpPr/>
            <p:nvPr/>
          </p:nvSpPr>
          <p:spPr>
            <a:xfrm rot="12600000">
              <a:off x="9580090" y="6162706"/>
              <a:ext cx="259466" cy="98844"/>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91F08857-74AC-1B23-1C4C-910509F40DC9}"/>
              </a:ext>
            </a:extLst>
          </p:cNvPr>
          <p:cNvGrpSpPr/>
          <p:nvPr/>
        </p:nvGrpSpPr>
        <p:grpSpPr>
          <a:xfrm>
            <a:off x="433821" y="146639"/>
            <a:ext cx="1520394" cy="1401708"/>
            <a:chOff x="433823" y="310150"/>
            <a:chExt cx="1518347" cy="1401708"/>
          </a:xfrm>
        </p:grpSpPr>
        <p:sp>
          <p:nvSpPr>
            <p:cNvPr id="31" name="Freeform 30">
              <a:extLst>
                <a:ext uri="{FF2B5EF4-FFF2-40B4-BE49-F238E27FC236}">
                  <a16:creationId xmlns:a16="http://schemas.microsoft.com/office/drawing/2014/main" id="{8D58AD2C-CB5E-8A8C-9B9F-8D92866CE71C}"/>
                </a:ext>
              </a:extLst>
            </p:cNvPr>
            <p:cNvSpPr/>
            <p:nvPr/>
          </p:nvSpPr>
          <p:spPr>
            <a:xfrm>
              <a:off x="884759" y="1084447"/>
              <a:ext cx="260537" cy="90084"/>
            </a:xfrm>
            <a:custGeom>
              <a:avLst/>
              <a:gdLst>
                <a:gd name="connsiteX0" fmla="*/ 126648 w 260537"/>
                <a:gd name="connsiteY0" fmla="*/ 90085 h 90084"/>
                <a:gd name="connsiteX1" fmla="*/ 0 w 260537"/>
                <a:gd name="connsiteY1" fmla="*/ 38245 h 90084"/>
                <a:gd name="connsiteX2" fmla="*/ 35060 w 260537"/>
                <a:gd name="connsiteY2" fmla="*/ 0 h 90084"/>
                <a:gd name="connsiteX3" fmla="*/ 227129 w 260537"/>
                <a:gd name="connsiteY3" fmla="*/ 1016 h 90084"/>
                <a:gd name="connsiteX4" fmla="*/ 260537 w 260537"/>
                <a:gd name="connsiteY4" fmla="*/ 40659 h 90084"/>
                <a:gd name="connsiteX5" fmla="*/ 126648 w 260537"/>
                <a:gd name="connsiteY5" fmla="*/ 90085 h 9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537" h="90084">
                  <a:moveTo>
                    <a:pt x="126648" y="90085"/>
                  </a:moveTo>
                  <a:cubicBezTo>
                    <a:pt x="85999" y="90085"/>
                    <a:pt x="41793" y="76489"/>
                    <a:pt x="0" y="38245"/>
                  </a:cubicBezTo>
                  <a:lnTo>
                    <a:pt x="35060" y="0"/>
                  </a:lnTo>
                  <a:cubicBezTo>
                    <a:pt x="126140" y="83478"/>
                    <a:pt x="223064" y="4447"/>
                    <a:pt x="227129" y="1016"/>
                  </a:cubicBezTo>
                  <a:lnTo>
                    <a:pt x="260537" y="40659"/>
                  </a:lnTo>
                  <a:cubicBezTo>
                    <a:pt x="233607" y="63529"/>
                    <a:pt x="183557" y="90085"/>
                    <a:pt x="126648" y="90085"/>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32" name="Freeform 31">
              <a:extLst>
                <a:ext uri="{FF2B5EF4-FFF2-40B4-BE49-F238E27FC236}">
                  <a16:creationId xmlns:a16="http://schemas.microsoft.com/office/drawing/2014/main" id="{F7DD99EE-5CA6-0039-27EE-F7B604B078D6}"/>
                </a:ext>
              </a:extLst>
            </p:cNvPr>
            <p:cNvSpPr/>
            <p:nvPr/>
          </p:nvSpPr>
          <p:spPr>
            <a:xfrm>
              <a:off x="833834" y="1027829"/>
              <a:ext cx="95806" cy="102372"/>
            </a:xfrm>
            <a:custGeom>
              <a:avLst/>
              <a:gdLst>
                <a:gd name="connsiteX0" fmla="*/ 54736 w 95806"/>
                <a:gd name="connsiteY0" fmla="*/ 99563 h 102372"/>
                <a:gd name="connsiteX1" fmla="*/ 94624 w 95806"/>
                <a:gd name="connsiteY1" fmla="*/ 61700 h 102372"/>
                <a:gd name="connsiteX2" fmla="*/ 11038 w 95806"/>
                <a:gd name="connsiteY2" fmla="*/ 9097 h 102372"/>
                <a:gd name="connsiteX3" fmla="*/ 54736 w 95806"/>
                <a:gd name="connsiteY3" fmla="*/ 99563 h 102372"/>
              </a:gdLst>
              <a:ahLst/>
              <a:cxnLst>
                <a:cxn ang="0">
                  <a:pos x="connsiteX0" y="connsiteY0"/>
                </a:cxn>
                <a:cxn ang="0">
                  <a:pos x="connsiteX1" y="connsiteY1"/>
                </a:cxn>
                <a:cxn ang="0">
                  <a:pos x="connsiteX2" y="connsiteY2"/>
                </a:cxn>
                <a:cxn ang="0">
                  <a:pos x="connsiteX3" y="connsiteY3"/>
                </a:cxn>
              </a:cxnLst>
              <a:rect l="l" t="t" r="r" b="b"/>
              <a:pathLst>
                <a:path w="95806" h="102372">
                  <a:moveTo>
                    <a:pt x="54736" y="99563"/>
                  </a:moveTo>
                  <a:cubicBezTo>
                    <a:pt x="80015" y="110363"/>
                    <a:pt x="101102" y="88382"/>
                    <a:pt x="94624" y="61700"/>
                  </a:cubicBezTo>
                  <a:cubicBezTo>
                    <a:pt x="84842" y="21295"/>
                    <a:pt x="35301" y="-18348"/>
                    <a:pt x="11038" y="9097"/>
                  </a:cubicBezTo>
                  <a:cubicBezTo>
                    <a:pt x="-16019" y="39591"/>
                    <a:pt x="9768" y="80377"/>
                    <a:pt x="54736" y="99563"/>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nvGrpSpPr>
            <p:cNvPr id="33" name="Graphic 4">
              <a:extLst>
                <a:ext uri="{FF2B5EF4-FFF2-40B4-BE49-F238E27FC236}">
                  <a16:creationId xmlns:a16="http://schemas.microsoft.com/office/drawing/2014/main" id="{045238FC-2602-38B5-3385-3D371F31B703}"/>
                </a:ext>
              </a:extLst>
            </p:cNvPr>
            <p:cNvGrpSpPr/>
            <p:nvPr/>
          </p:nvGrpSpPr>
          <p:grpSpPr>
            <a:xfrm>
              <a:off x="1208526" y="1350583"/>
              <a:ext cx="434022" cy="361275"/>
              <a:chOff x="1208526" y="1350583"/>
              <a:chExt cx="434022" cy="361275"/>
            </a:xfrm>
            <a:solidFill>
              <a:srgbClr val="6B7628"/>
            </a:solidFill>
          </p:grpSpPr>
          <p:grpSp>
            <p:nvGrpSpPr>
              <p:cNvPr id="2699" name="Graphic 4">
                <a:extLst>
                  <a:ext uri="{FF2B5EF4-FFF2-40B4-BE49-F238E27FC236}">
                    <a16:creationId xmlns:a16="http://schemas.microsoft.com/office/drawing/2014/main" id="{5A800DEA-BFBD-AA4F-A763-75A09479C62F}"/>
                  </a:ext>
                </a:extLst>
              </p:cNvPr>
              <p:cNvGrpSpPr/>
              <p:nvPr/>
            </p:nvGrpSpPr>
            <p:grpSpPr>
              <a:xfrm>
                <a:off x="1478570" y="1350583"/>
                <a:ext cx="163978" cy="361275"/>
                <a:chOff x="1478570" y="1350583"/>
                <a:chExt cx="163978" cy="361275"/>
              </a:xfrm>
              <a:solidFill>
                <a:srgbClr val="6B7628"/>
              </a:solidFill>
            </p:grpSpPr>
            <p:sp>
              <p:nvSpPr>
                <p:cNvPr id="2710" name="Freeform 2709">
                  <a:extLst>
                    <a:ext uri="{FF2B5EF4-FFF2-40B4-BE49-F238E27FC236}">
                      <a16:creationId xmlns:a16="http://schemas.microsoft.com/office/drawing/2014/main" id="{CC6AEB86-1C1A-F73E-289C-72F0913785DB}"/>
                    </a:ext>
                  </a:extLst>
                </p:cNvPr>
                <p:cNvSpPr/>
                <p:nvPr/>
              </p:nvSpPr>
              <p:spPr>
                <a:xfrm>
                  <a:off x="1478570" y="1350583"/>
                  <a:ext cx="79490" cy="350987"/>
                </a:xfrm>
                <a:custGeom>
                  <a:avLst/>
                  <a:gdLst>
                    <a:gd name="connsiteX0" fmla="*/ 38795 w 79490"/>
                    <a:gd name="connsiteY0" fmla="*/ 350988 h 350987"/>
                    <a:gd name="connsiteX1" fmla="*/ 32190 w 79490"/>
                    <a:gd name="connsiteY1" fmla="*/ 350099 h 350987"/>
                    <a:gd name="connsiteX2" fmla="*/ 13771 w 79490"/>
                    <a:gd name="connsiteY2" fmla="*/ 318461 h 350987"/>
                    <a:gd name="connsiteX3" fmla="*/ 1449 w 79490"/>
                    <a:gd name="connsiteY3" fmla="*/ 34484 h 350987"/>
                    <a:gd name="connsiteX4" fmla="*/ 17327 w 79490"/>
                    <a:gd name="connsiteY4" fmla="*/ 1449 h 350987"/>
                    <a:gd name="connsiteX5" fmla="*/ 50355 w 79490"/>
                    <a:gd name="connsiteY5" fmla="*/ 17331 h 350987"/>
                    <a:gd name="connsiteX6" fmla="*/ 63947 w 79490"/>
                    <a:gd name="connsiteY6" fmla="*/ 331548 h 350987"/>
                    <a:gd name="connsiteX7" fmla="*/ 38795 w 79490"/>
                    <a:gd name="connsiteY7" fmla="*/ 350988 h 35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490" h="350987">
                      <a:moveTo>
                        <a:pt x="38795" y="350988"/>
                      </a:moveTo>
                      <a:cubicBezTo>
                        <a:pt x="36636" y="350988"/>
                        <a:pt x="34349" y="350734"/>
                        <a:pt x="32190" y="350099"/>
                      </a:cubicBezTo>
                      <a:cubicBezTo>
                        <a:pt x="18344" y="346414"/>
                        <a:pt x="10087" y="332310"/>
                        <a:pt x="13771" y="318461"/>
                      </a:cubicBezTo>
                      <a:cubicBezTo>
                        <a:pt x="50609" y="178188"/>
                        <a:pt x="1957" y="36009"/>
                        <a:pt x="1449" y="34484"/>
                      </a:cubicBezTo>
                      <a:cubicBezTo>
                        <a:pt x="-3251" y="21016"/>
                        <a:pt x="3862" y="6150"/>
                        <a:pt x="17327" y="1449"/>
                      </a:cubicBezTo>
                      <a:cubicBezTo>
                        <a:pt x="30920" y="-3252"/>
                        <a:pt x="45655" y="3863"/>
                        <a:pt x="50355" y="17331"/>
                      </a:cubicBezTo>
                      <a:cubicBezTo>
                        <a:pt x="52642" y="23684"/>
                        <a:pt x="104724" y="176155"/>
                        <a:pt x="63947" y="331548"/>
                      </a:cubicBezTo>
                      <a:cubicBezTo>
                        <a:pt x="60898" y="343364"/>
                        <a:pt x="50355" y="350988"/>
                        <a:pt x="38795" y="350988"/>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2714" name="Freeform 2713">
                  <a:extLst>
                    <a:ext uri="{FF2B5EF4-FFF2-40B4-BE49-F238E27FC236}">
                      <a16:creationId xmlns:a16="http://schemas.microsoft.com/office/drawing/2014/main" id="{993FE087-2F3C-3CBF-678C-FD26D9874011}"/>
                    </a:ext>
                  </a:extLst>
                </p:cNvPr>
                <p:cNvSpPr/>
                <p:nvPr/>
              </p:nvSpPr>
              <p:spPr>
                <a:xfrm>
                  <a:off x="1498791" y="1637831"/>
                  <a:ext cx="143757" cy="74028"/>
                </a:xfrm>
                <a:custGeom>
                  <a:avLst/>
                  <a:gdLst>
                    <a:gd name="connsiteX0" fmla="*/ 13621 w 143757"/>
                    <a:gd name="connsiteY0" fmla="*/ 63359 h 74028"/>
                    <a:gd name="connsiteX1" fmla="*/ 8794 w 143757"/>
                    <a:gd name="connsiteY1" fmla="*/ 31214 h 74028"/>
                    <a:gd name="connsiteX2" fmla="*/ 141793 w 143757"/>
                    <a:gd name="connsiteY2" fmla="*/ 31341 h 74028"/>
                    <a:gd name="connsiteX3" fmla="*/ 13621 w 143757"/>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57" h="74028">
                      <a:moveTo>
                        <a:pt x="13621" y="63359"/>
                      </a:moveTo>
                      <a:cubicBezTo>
                        <a:pt x="-1877" y="59802"/>
                        <a:pt x="-5053" y="38964"/>
                        <a:pt x="8794" y="31214"/>
                      </a:cubicBezTo>
                      <a:cubicBezTo>
                        <a:pt x="53127" y="6310"/>
                        <a:pt x="125915" y="-24438"/>
                        <a:pt x="141793" y="31341"/>
                      </a:cubicBezTo>
                      <a:cubicBezTo>
                        <a:pt x="158180" y="88644"/>
                        <a:pt x="68243" y="75811"/>
                        <a:pt x="13621" y="63359"/>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2703" name="Graphic 4">
                <a:extLst>
                  <a:ext uri="{FF2B5EF4-FFF2-40B4-BE49-F238E27FC236}">
                    <a16:creationId xmlns:a16="http://schemas.microsoft.com/office/drawing/2014/main" id="{AF599D44-60A5-F679-7DB0-A6CDE7DC0B51}"/>
                  </a:ext>
                </a:extLst>
              </p:cNvPr>
              <p:cNvGrpSpPr/>
              <p:nvPr/>
            </p:nvGrpSpPr>
            <p:grpSpPr>
              <a:xfrm>
                <a:off x="1208526" y="1350710"/>
                <a:ext cx="164077" cy="361148"/>
                <a:chOff x="1208526" y="1350710"/>
                <a:chExt cx="164077" cy="361148"/>
              </a:xfrm>
              <a:solidFill>
                <a:srgbClr val="6B7628"/>
              </a:solidFill>
            </p:grpSpPr>
            <p:sp>
              <p:nvSpPr>
                <p:cNvPr id="2704" name="Freeform 2703">
                  <a:extLst>
                    <a:ext uri="{FF2B5EF4-FFF2-40B4-BE49-F238E27FC236}">
                      <a16:creationId xmlns:a16="http://schemas.microsoft.com/office/drawing/2014/main" id="{C99210CD-6153-7C53-04C6-9B8CB3D60536}"/>
                    </a:ext>
                  </a:extLst>
                </p:cNvPr>
                <p:cNvSpPr/>
                <p:nvPr/>
              </p:nvSpPr>
              <p:spPr>
                <a:xfrm>
                  <a:off x="1293113" y="1350710"/>
                  <a:ext cx="79490" cy="350860"/>
                </a:xfrm>
                <a:custGeom>
                  <a:avLst/>
                  <a:gdLst>
                    <a:gd name="connsiteX0" fmla="*/ 40568 w 79490"/>
                    <a:gd name="connsiteY0" fmla="*/ 350861 h 350860"/>
                    <a:gd name="connsiteX1" fmla="*/ 15543 w 79490"/>
                    <a:gd name="connsiteY1" fmla="*/ 331548 h 350860"/>
                    <a:gd name="connsiteX2" fmla="*/ 29136 w 79490"/>
                    <a:gd name="connsiteY2" fmla="*/ 17331 h 350860"/>
                    <a:gd name="connsiteX3" fmla="*/ 62163 w 79490"/>
                    <a:gd name="connsiteY3" fmla="*/ 1449 h 350860"/>
                    <a:gd name="connsiteX4" fmla="*/ 78042 w 79490"/>
                    <a:gd name="connsiteY4" fmla="*/ 34484 h 350860"/>
                    <a:gd name="connsiteX5" fmla="*/ 78042 w 79490"/>
                    <a:gd name="connsiteY5" fmla="*/ 34484 h 350860"/>
                    <a:gd name="connsiteX6" fmla="*/ 65720 w 79490"/>
                    <a:gd name="connsiteY6" fmla="*/ 318461 h 350860"/>
                    <a:gd name="connsiteX7" fmla="*/ 47301 w 79490"/>
                    <a:gd name="connsiteY7" fmla="*/ 350098 h 350860"/>
                    <a:gd name="connsiteX8" fmla="*/ 40568 w 79490"/>
                    <a:gd name="connsiteY8" fmla="*/ 350861 h 35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490" h="350860">
                      <a:moveTo>
                        <a:pt x="40568" y="350861"/>
                      </a:moveTo>
                      <a:cubicBezTo>
                        <a:pt x="29136" y="350861"/>
                        <a:pt x="18592" y="343110"/>
                        <a:pt x="15543" y="331548"/>
                      </a:cubicBezTo>
                      <a:cubicBezTo>
                        <a:pt x="-25233" y="176155"/>
                        <a:pt x="26849" y="23811"/>
                        <a:pt x="29136" y="17331"/>
                      </a:cubicBezTo>
                      <a:cubicBezTo>
                        <a:pt x="33836" y="3863"/>
                        <a:pt x="48571" y="-3252"/>
                        <a:pt x="62163" y="1449"/>
                      </a:cubicBezTo>
                      <a:cubicBezTo>
                        <a:pt x="75628" y="6150"/>
                        <a:pt x="82742" y="20889"/>
                        <a:pt x="78042" y="34484"/>
                      </a:cubicBezTo>
                      <a:lnTo>
                        <a:pt x="78042" y="34484"/>
                      </a:lnTo>
                      <a:cubicBezTo>
                        <a:pt x="77534" y="35882"/>
                        <a:pt x="29009" y="178696"/>
                        <a:pt x="65720" y="318461"/>
                      </a:cubicBezTo>
                      <a:cubicBezTo>
                        <a:pt x="69404" y="332310"/>
                        <a:pt x="61147" y="346541"/>
                        <a:pt x="47301" y="350098"/>
                      </a:cubicBezTo>
                      <a:cubicBezTo>
                        <a:pt x="45014" y="350607"/>
                        <a:pt x="42728" y="350861"/>
                        <a:pt x="40568" y="350861"/>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2709" name="Freeform 2708">
                  <a:extLst>
                    <a:ext uri="{FF2B5EF4-FFF2-40B4-BE49-F238E27FC236}">
                      <a16:creationId xmlns:a16="http://schemas.microsoft.com/office/drawing/2014/main" id="{6159B8F0-FA26-2C72-837D-5B6552A198B8}"/>
                    </a:ext>
                  </a:extLst>
                </p:cNvPr>
                <p:cNvSpPr/>
                <p:nvPr/>
              </p:nvSpPr>
              <p:spPr>
                <a:xfrm>
                  <a:off x="1208526" y="1637831"/>
                  <a:ext cx="143729" cy="74028"/>
                </a:xfrm>
                <a:custGeom>
                  <a:avLst/>
                  <a:gdLst>
                    <a:gd name="connsiteX0" fmla="*/ 130109 w 143729"/>
                    <a:gd name="connsiteY0" fmla="*/ 63359 h 74028"/>
                    <a:gd name="connsiteX1" fmla="*/ 134936 w 143729"/>
                    <a:gd name="connsiteY1" fmla="*/ 31214 h 74028"/>
                    <a:gd name="connsiteX2" fmla="*/ 1936 w 143729"/>
                    <a:gd name="connsiteY2" fmla="*/ 31341 h 74028"/>
                    <a:gd name="connsiteX3" fmla="*/ 130109 w 143729"/>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29" h="74028">
                      <a:moveTo>
                        <a:pt x="130109" y="63359"/>
                      </a:moveTo>
                      <a:cubicBezTo>
                        <a:pt x="145606" y="59802"/>
                        <a:pt x="148782" y="38964"/>
                        <a:pt x="134936" y="31214"/>
                      </a:cubicBezTo>
                      <a:cubicBezTo>
                        <a:pt x="90603" y="6310"/>
                        <a:pt x="17815" y="-24438"/>
                        <a:pt x="1936" y="31341"/>
                      </a:cubicBezTo>
                      <a:cubicBezTo>
                        <a:pt x="-14324" y="88644"/>
                        <a:pt x="75613" y="75811"/>
                        <a:pt x="130109" y="63359"/>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34" name="Graphic 4">
              <a:extLst>
                <a:ext uri="{FF2B5EF4-FFF2-40B4-BE49-F238E27FC236}">
                  <a16:creationId xmlns:a16="http://schemas.microsoft.com/office/drawing/2014/main" id="{92CA1D4C-A8A8-86ED-E6AC-2D911A1A5B2A}"/>
                </a:ext>
              </a:extLst>
            </p:cNvPr>
            <p:cNvGrpSpPr/>
            <p:nvPr/>
          </p:nvGrpSpPr>
          <p:grpSpPr>
            <a:xfrm>
              <a:off x="1038838" y="460715"/>
              <a:ext cx="913332" cy="994067"/>
              <a:chOff x="1038838" y="460715"/>
              <a:chExt cx="913332" cy="994067"/>
            </a:xfrm>
          </p:grpSpPr>
          <p:grpSp>
            <p:nvGrpSpPr>
              <p:cNvPr id="43" name="Graphic 4">
                <a:extLst>
                  <a:ext uri="{FF2B5EF4-FFF2-40B4-BE49-F238E27FC236}">
                    <a16:creationId xmlns:a16="http://schemas.microsoft.com/office/drawing/2014/main" id="{B9803870-2126-9C03-8503-291F5BEA5F62}"/>
                  </a:ext>
                </a:extLst>
              </p:cNvPr>
              <p:cNvGrpSpPr/>
              <p:nvPr/>
            </p:nvGrpSpPr>
            <p:grpSpPr>
              <a:xfrm>
                <a:off x="1759229" y="1160809"/>
                <a:ext cx="149522" cy="293972"/>
                <a:chOff x="1759229" y="1160809"/>
                <a:chExt cx="149522" cy="293972"/>
              </a:xfrm>
              <a:solidFill>
                <a:srgbClr val="6B7628"/>
              </a:solidFill>
            </p:grpSpPr>
            <p:sp>
              <p:nvSpPr>
                <p:cNvPr id="2696" name="Freeform 2695">
                  <a:extLst>
                    <a:ext uri="{FF2B5EF4-FFF2-40B4-BE49-F238E27FC236}">
                      <a16:creationId xmlns:a16="http://schemas.microsoft.com/office/drawing/2014/main" id="{1D5A2BD2-1435-EAD7-45E4-4BB4819815BF}"/>
                    </a:ext>
                  </a:extLst>
                </p:cNvPr>
                <p:cNvSpPr/>
                <p:nvPr/>
              </p:nvSpPr>
              <p:spPr>
                <a:xfrm>
                  <a:off x="1759229" y="1160809"/>
                  <a:ext cx="149522" cy="243952"/>
                </a:xfrm>
                <a:custGeom>
                  <a:avLst/>
                  <a:gdLst>
                    <a:gd name="connsiteX0" fmla="*/ 137192 w 149522"/>
                    <a:gd name="connsiteY0" fmla="*/ 243953 h 243952"/>
                    <a:gd name="connsiteX1" fmla="*/ 87650 w 149522"/>
                    <a:gd name="connsiteY1" fmla="*/ 228960 h 243952"/>
                    <a:gd name="connsiteX2" fmla="*/ 82442 w 149522"/>
                    <a:gd name="connsiteY2" fmla="*/ 107873 h 243952"/>
                    <a:gd name="connsiteX3" fmla="*/ 0 w 149522"/>
                    <a:gd name="connsiteY3" fmla="*/ 50824 h 243952"/>
                    <a:gd name="connsiteX4" fmla="*/ 10035 w 149522"/>
                    <a:gd name="connsiteY4" fmla="*/ 0 h 243952"/>
                    <a:gd name="connsiteX5" fmla="*/ 126648 w 149522"/>
                    <a:gd name="connsiteY5" fmla="*/ 80809 h 243952"/>
                    <a:gd name="connsiteX6" fmla="*/ 137192 w 149522"/>
                    <a:gd name="connsiteY6" fmla="*/ 243953 h 24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22" h="243952">
                      <a:moveTo>
                        <a:pt x="137192" y="243953"/>
                      </a:moveTo>
                      <a:lnTo>
                        <a:pt x="87650" y="228960"/>
                      </a:lnTo>
                      <a:cubicBezTo>
                        <a:pt x="102640" y="179661"/>
                        <a:pt x="100861" y="138875"/>
                        <a:pt x="82442" y="107873"/>
                      </a:cubicBezTo>
                      <a:cubicBezTo>
                        <a:pt x="55512" y="62640"/>
                        <a:pt x="508" y="50951"/>
                        <a:pt x="0" y="50824"/>
                      </a:cubicBezTo>
                      <a:lnTo>
                        <a:pt x="10035" y="0"/>
                      </a:lnTo>
                      <a:cubicBezTo>
                        <a:pt x="13211" y="635"/>
                        <a:pt x="87523" y="15882"/>
                        <a:pt x="126648" y="80809"/>
                      </a:cubicBezTo>
                      <a:cubicBezTo>
                        <a:pt x="153070" y="124772"/>
                        <a:pt x="156627" y="179788"/>
                        <a:pt x="137192" y="243953"/>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2697" name="Freeform 2696">
                  <a:extLst>
                    <a:ext uri="{FF2B5EF4-FFF2-40B4-BE49-F238E27FC236}">
                      <a16:creationId xmlns:a16="http://schemas.microsoft.com/office/drawing/2014/main" id="{5DAE58F0-7F77-4AD8-1A84-0E144F70D6F3}"/>
                    </a:ext>
                  </a:extLst>
                </p:cNvPr>
                <p:cNvSpPr/>
                <p:nvPr/>
              </p:nvSpPr>
              <p:spPr>
                <a:xfrm>
                  <a:off x="1815856" y="1344705"/>
                  <a:ext cx="86794" cy="110077"/>
                </a:xfrm>
                <a:custGeom>
                  <a:avLst/>
                  <a:gdLst>
                    <a:gd name="connsiteX0" fmla="*/ 38772 w 86794"/>
                    <a:gd name="connsiteY0" fmla="*/ 6820 h 110077"/>
                    <a:gd name="connsiteX1" fmla="*/ 86789 w 86794"/>
                    <a:gd name="connsiteY1" fmla="*/ 33756 h 110077"/>
                    <a:gd name="connsiteX2" fmla="*/ 18702 w 86794"/>
                    <a:gd name="connsiteY2" fmla="*/ 105290 h 110077"/>
                    <a:gd name="connsiteX3" fmla="*/ 38772 w 86794"/>
                    <a:gd name="connsiteY3" fmla="*/ 6820 h 110077"/>
                  </a:gdLst>
                  <a:ahLst/>
                  <a:cxnLst>
                    <a:cxn ang="0">
                      <a:pos x="connsiteX0" y="connsiteY0"/>
                    </a:cxn>
                    <a:cxn ang="0">
                      <a:pos x="connsiteX1" y="connsiteY1"/>
                    </a:cxn>
                    <a:cxn ang="0">
                      <a:pos x="connsiteX2" y="connsiteY2"/>
                    </a:cxn>
                    <a:cxn ang="0">
                      <a:pos x="connsiteX3" y="connsiteY3"/>
                    </a:cxn>
                  </a:cxnLst>
                  <a:rect l="l" t="t" r="r" b="b"/>
                  <a:pathLst>
                    <a:path w="86794" h="110077">
                      <a:moveTo>
                        <a:pt x="38772" y="6820"/>
                      </a:moveTo>
                      <a:cubicBezTo>
                        <a:pt x="60621" y="-9952"/>
                        <a:pt x="86408" y="6184"/>
                        <a:pt x="86789" y="33756"/>
                      </a:cubicBezTo>
                      <a:cubicBezTo>
                        <a:pt x="87298" y="75304"/>
                        <a:pt x="49062" y="126001"/>
                        <a:pt x="18702" y="105290"/>
                      </a:cubicBezTo>
                      <a:cubicBezTo>
                        <a:pt x="-14961" y="82420"/>
                        <a:pt x="-99" y="36551"/>
                        <a:pt x="38772" y="6820"/>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sp>
            <p:nvSpPr>
              <p:cNvPr id="63" name="Freeform 62">
                <a:extLst>
                  <a:ext uri="{FF2B5EF4-FFF2-40B4-BE49-F238E27FC236}">
                    <a16:creationId xmlns:a16="http://schemas.microsoft.com/office/drawing/2014/main" id="{B9564F64-4267-F4C9-7394-97A52BE10AA1}"/>
                  </a:ext>
                </a:extLst>
              </p:cNvPr>
              <p:cNvSpPr/>
              <p:nvPr/>
            </p:nvSpPr>
            <p:spPr>
              <a:xfrm>
                <a:off x="1038838" y="460715"/>
                <a:ext cx="913332" cy="953322"/>
              </a:xfrm>
              <a:custGeom>
                <a:avLst/>
                <a:gdLst>
                  <a:gd name="connsiteX0" fmla="*/ 902932 w 913332"/>
                  <a:gd name="connsiteY0" fmla="*/ 504932 h 953322"/>
                  <a:gd name="connsiteX1" fmla="*/ 856313 w 913332"/>
                  <a:gd name="connsiteY1" fmla="*/ 467576 h 953322"/>
                  <a:gd name="connsiteX2" fmla="*/ 853264 w 913332"/>
                  <a:gd name="connsiteY2" fmla="*/ 429205 h 953322"/>
                  <a:gd name="connsiteX3" fmla="*/ 841831 w 913332"/>
                  <a:gd name="connsiteY3" fmla="*/ 384607 h 953322"/>
                  <a:gd name="connsiteX4" fmla="*/ 768281 w 913332"/>
                  <a:gd name="connsiteY4" fmla="*/ 282960 h 953322"/>
                  <a:gd name="connsiteX5" fmla="*/ 654336 w 913332"/>
                  <a:gd name="connsiteY5" fmla="*/ 240395 h 953322"/>
                  <a:gd name="connsiteX6" fmla="*/ 734110 w 913332"/>
                  <a:gd name="connsiteY6" fmla="*/ 88052 h 953322"/>
                  <a:gd name="connsiteX7" fmla="*/ 737159 w 913332"/>
                  <a:gd name="connsiteY7" fmla="*/ 54889 h 953322"/>
                  <a:gd name="connsiteX8" fmla="*/ 738175 w 913332"/>
                  <a:gd name="connsiteY8" fmla="*/ 41421 h 953322"/>
                  <a:gd name="connsiteX9" fmla="*/ 741224 w 913332"/>
                  <a:gd name="connsiteY9" fmla="*/ 0 h 953322"/>
                  <a:gd name="connsiteX10" fmla="*/ 652049 w 913332"/>
                  <a:gd name="connsiteY10" fmla="*/ 9275 h 953322"/>
                  <a:gd name="connsiteX11" fmla="*/ 619911 w 913332"/>
                  <a:gd name="connsiteY11" fmla="*/ 18551 h 953322"/>
                  <a:gd name="connsiteX12" fmla="*/ 498598 w 913332"/>
                  <a:gd name="connsiteY12" fmla="*/ 117021 h 953322"/>
                  <a:gd name="connsiteX13" fmla="*/ 466459 w 913332"/>
                  <a:gd name="connsiteY13" fmla="*/ 236202 h 953322"/>
                  <a:gd name="connsiteX14" fmla="*/ 319232 w 913332"/>
                  <a:gd name="connsiteY14" fmla="*/ 181313 h 953322"/>
                  <a:gd name="connsiteX15" fmla="*/ 203127 w 913332"/>
                  <a:gd name="connsiteY15" fmla="*/ 195798 h 953322"/>
                  <a:gd name="connsiteX16" fmla="*/ 93247 w 913332"/>
                  <a:gd name="connsiteY16" fmla="*/ 302527 h 953322"/>
                  <a:gd name="connsiteX17" fmla="*/ 86006 w 913332"/>
                  <a:gd name="connsiteY17" fmla="*/ 318028 h 953322"/>
                  <a:gd name="connsiteX18" fmla="*/ 83974 w 913332"/>
                  <a:gd name="connsiteY18" fmla="*/ 331496 h 953322"/>
                  <a:gd name="connsiteX19" fmla="*/ 20713 w 913332"/>
                  <a:gd name="connsiteY19" fmla="*/ 356400 h 953322"/>
                  <a:gd name="connsiteX20" fmla="*/ 7 w 913332"/>
                  <a:gd name="connsiteY20" fmla="*/ 421708 h 953322"/>
                  <a:gd name="connsiteX21" fmla="*/ 6232 w 913332"/>
                  <a:gd name="connsiteY21" fmla="*/ 580278 h 953322"/>
                  <a:gd name="connsiteX22" fmla="*/ 76733 w 913332"/>
                  <a:gd name="connsiteY22" fmla="*/ 660071 h 953322"/>
                  <a:gd name="connsiteX23" fmla="*/ 86006 w 913332"/>
                  <a:gd name="connsiteY23" fmla="*/ 662104 h 953322"/>
                  <a:gd name="connsiteX24" fmla="*/ 137834 w 913332"/>
                  <a:gd name="connsiteY24" fmla="*/ 787511 h 953322"/>
                  <a:gd name="connsiteX25" fmla="*/ 233233 w 913332"/>
                  <a:gd name="connsiteY25" fmla="*/ 899450 h 953322"/>
                  <a:gd name="connsiteX26" fmla="*/ 346163 w 913332"/>
                  <a:gd name="connsiteY26" fmla="*/ 919144 h 953322"/>
                  <a:gd name="connsiteX27" fmla="*/ 372077 w 913332"/>
                  <a:gd name="connsiteY27" fmla="*/ 914951 h 953322"/>
                  <a:gd name="connsiteX28" fmla="*/ 406247 w 913332"/>
                  <a:gd name="connsiteY28" fmla="*/ 928419 h 953322"/>
                  <a:gd name="connsiteX29" fmla="*/ 483989 w 913332"/>
                  <a:gd name="connsiteY29" fmla="*/ 953322 h 953322"/>
                  <a:gd name="connsiteX30" fmla="*/ 496438 w 913332"/>
                  <a:gd name="connsiteY30" fmla="*/ 952306 h 953322"/>
                  <a:gd name="connsiteX31" fmla="*/ 591837 w 913332"/>
                  <a:gd name="connsiteY31" fmla="*/ 919144 h 953322"/>
                  <a:gd name="connsiteX32" fmla="*/ 712007 w 913332"/>
                  <a:gd name="connsiteY32" fmla="*/ 811271 h 953322"/>
                  <a:gd name="connsiteX33" fmla="*/ 733729 w 913332"/>
                  <a:gd name="connsiteY33" fmla="*/ 783318 h 953322"/>
                  <a:gd name="connsiteX34" fmla="*/ 739954 w 913332"/>
                  <a:gd name="connsiteY34" fmla="*/ 775059 h 953322"/>
                  <a:gd name="connsiteX35" fmla="*/ 751386 w 913332"/>
                  <a:gd name="connsiteY35" fmla="*/ 777092 h 953322"/>
                  <a:gd name="connsiteX36" fmla="*/ 844626 w 913332"/>
                  <a:gd name="connsiteY36" fmla="*/ 724235 h 953322"/>
                  <a:gd name="connsiteX37" fmla="*/ 908903 w 913332"/>
                  <a:gd name="connsiteY37" fmla="*/ 565666 h 953322"/>
                  <a:gd name="connsiteX38" fmla="*/ 902932 w 913332"/>
                  <a:gd name="connsiteY38" fmla="*/ 504932 h 95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3332" h="953322">
                    <a:moveTo>
                      <a:pt x="902932" y="504932"/>
                    </a:moveTo>
                    <a:cubicBezTo>
                      <a:pt x="892516" y="487271"/>
                      <a:pt x="877018" y="473802"/>
                      <a:pt x="856313" y="467576"/>
                    </a:cubicBezTo>
                    <a:cubicBezTo>
                      <a:pt x="855296" y="455125"/>
                      <a:pt x="854280" y="442673"/>
                      <a:pt x="853264" y="429205"/>
                    </a:cubicBezTo>
                    <a:cubicBezTo>
                      <a:pt x="851231" y="413704"/>
                      <a:pt x="847039" y="399092"/>
                      <a:pt x="841831" y="384607"/>
                    </a:cubicBezTo>
                    <a:cubicBezTo>
                      <a:pt x="826334" y="340009"/>
                      <a:pt x="802452" y="306847"/>
                      <a:pt x="768281" y="282960"/>
                    </a:cubicBezTo>
                    <a:cubicBezTo>
                      <a:pt x="735126" y="260217"/>
                      <a:pt x="697780" y="245605"/>
                      <a:pt x="654336" y="240395"/>
                    </a:cubicBezTo>
                    <a:cubicBezTo>
                      <a:pt x="698923" y="205200"/>
                      <a:pt x="724837" y="155393"/>
                      <a:pt x="734110" y="88052"/>
                    </a:cubicBezTo>
                    <a:cubicBezTo>
                      <a:pt x="736143" y="76617"/>
                      <a:pt x="736143" y="66325"/>
                      <a:pt x="737159" y="54889"/>
                    </a:cubicBezTo>
                    <a:cubicBezTo>
                      <a:pt x="738175" y="50696"/>
                      <a:pt x="738175" y="45614"/>
                      <a:pt x="738175" y="41421"/>
                    </a:cubicBezTo>
                    <a:lnTo>
                      <a:pt x="741224" y="0"/>
                    </a:lnTo>
                    <a:cubicBezTo>
                      <a:pt x="741224" y="0"/>
                      <a:pt x="687363" y="0"/>
                      <a:pt x="652049" y="9275"/>
                    </a:cubicBezTo>
                    <a:cubicBezTo>
                      <a:pt x="641633" y="11308"/>
                      <a:pt x="631343" y="14485"/>
                      <a:pt x="619911" y="18551"/>
                    </a:cubicBezTo>
                    <a:cubicBezTo>
                      <a:pt x="563891" y="38245"/>
                      <a:pt x="523496" y="72424"/>
                      <a:pt x="498598" y="117021"/>
                    </a:cubicBezTo>
                    <a:cubicBezTo>
                      <a:pt x="475860" y="158442"/>
                      <a:pt x="469635" y="202024"/>
                      <a:pt x="466459" y="236202"/>
                    </a:cubicBezTo>
                    <a:cubicBezTo>
                      <a:pt x="416664" y="206089"/>
                      <a:pt x="369028" y="188555"/>
                      <a:pt x="319232" y="181313"/>
                    </a:cubicBezTo>
                    <a:cubicBezTo>
                      <a:pt x="277821" y="176104"/>
                      <a:pt x="239458" y="180297"/>
                      <a:pt x="203127" y="195798"/>
                    </a:cubicBezTo>
                    <a:cubicBezTo>
                      <a:pt x="156508" y="215492"/>
                      <a:pt x="120177" y="251831"/>
                      <a:pt x="93247" y="302527"/>
                    </a:cubicBezTo>
                    <a:cubicBezTo>
                      <a:pt x="91215" y="307737"/>
                      <a:pt x="88039" y="312946"/>
                      <a:pt x="86006" y="318028"/>
                    </a:cubicBezTo>
                    <a:lnTo>
                      <a:pt x="83974" y="331496"/>
                    </a:lnTo>
                    <a:cubicBezTo>
                      <a:pt x="52852" y="329464"/>
                      <a:pt x="32146" y="343948"/>
                      <a:pt x="20713" y="356400"/>
                    </a:cubicBezTo>
                    <a:cubicBezTo>
                      <a:pt x="-1009" y="381304"/>
                      <a:pt x="7" y="411289"/>
                      <a:pt x="7" y="421708"/>
                    </a:cubicBezTo>
                    <a:cubicBezTo>
                      <a:pt x="7" y="421708"/>
                      <a:pt x="5216" y="547115"/>
                      <a:pt x="6232" y="580278"/>
                    </a:cubicBezTo>
                    <a:cubicBezTo>
                      <a:pt x="8264" y="620682"/>
                      <a:pt x="36338" y="652828"/>
                      <a:pt x="76733" y="660071"/>
                    </a:cubicBezTo>
                    <a:cubicBezTo>
                      <a:pt x="79782" y="661087"/>
                      <a:pt x="82958" y="661087"/>
                      <a:pt x="86006" y="662104"/>
                    </a:cubicBezTo>
                    <a:cubicBezTo>
                      <a:pt x="100488" y="708734"/>
                      <a:pt x="118145" y="750155"/>
                      <a:pt x="137834" y="787511"/>
                    </a:cubicBezTo>
                    <a:cubicBezTo>
                      <a:pt x="157524" y="823849"/>
                      <a:pt x="185470" y="868320"/>
                      <a:pt x="233233" y="899450"/>
                    </a:cubicBezTo>
                    <a:cubicBezTo>
                      <a:pt x="268421" y="922193"/>
                      <a:pt x="306783" y="929562"/>
                      <a:pt x="346163" y="919144"/>
                    </a:cubicBezTo>
                    <a:cubicBezTo>
                      <a:pt x="354419" y="917111"/>
                      <a:pt x="362803" y="916094"/>
                      <a:pt x="372077" y="914951"/>
                    </a:cubicBezTo>
                    <a:cubicBezTo>
                      <a:pt x="382493" y="913934"/>
                      <a:pt x="392782" y="919144"/>
                      <a:pt x="406247" y="928419"/>
                    </a:cubicBezTo>
                    <a:cubicBezTo>
                      <a:pt x="428986" y="945064"/>
                      <a:pt x="454900" y="953322"/>
                      <a:pt x="483989" y="953322"/>
                    </a:cubicBezTo>
                    <a:cubicBezTo>
                      <a:pt x="488181" y="953322"/>
                      <a:pt x="492246" y="953322"/>
                      <a:pt x="496438" y="952306"/>
                    </a:cubicBezTo>
                    <a:cubicBezTo>
                      <a:pt x="528577" y="949257"/>
                      <a:pt x="558683" y="938838"/>
                      <a:pt x="591837" y="919144"/>
                    </a:cubicBezTo>
                    <a:cubicBezTo>
                      <a:pt x="633249" y="894240"/>
                      <a:pt x="670596" y="861078"/>
                      <a:pt x="712007" y="811271"/>
                    </a:cubicBezTo>
                    <a:cubicBezTo>
                      <a:pt x="720264" y="800852"/>
                      <a:pt x="727505" y="791576"/>
                      <a:pt x="733729" y="783318"/>
                    </a:cubicBezTo>
                    <a:lnTo>
                      <a:pt x="739954" y="775059"/>
                    </a:lnTo>
                    <a:lnTo>
                      <a:pt x="751386" y="777092"/>
                    </a:lnTo>
                    <a:cubicBezTo>
                      <a:pt x="793941" y="783318"/>
                      <a:pt x="827096" y="764640"/>
                      <a:pt x="844626" y="724235"/>
                    </a:cubicBezTo>
                    <a:cubicBezTo>
                      <a:pt x="853899" y="703525"/>
                      <a:pt x="900646" y="589426"/>
                      <a:pt x="908903" y="565666"/>
                    </a:cubicBezTo>
                    <a:cubicBezTo>
                      <a:pt x="916397" y="546480"/>
                      <a:pt x="914365" y="523609"/>
                      <a:pt x="902932" y="504932"/>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2689" name="Freeform 2688">
                <a:extLst>
                  <a:ext uri="{FF2B5EF4-FFF2-40B4-BE49-F238E27FC236}">
                    <a16:creationId xmlns:a16="http://schemas.microsoft.com/office/drawing/2014/main" id="{1A3A8BB0-9D68-E7BE-98B4-578D8FD95A05}"/>
                  </a:ext>
                </a:extLst>
              </p:cNvPr>
              <p:cNvSpPr/>
              <p:nvPr/>
            </p:nvSpPr>
            <p:spPr>
              <a:xfrm>
                <a:off x="1149869" y="678906"/>
                <a:ext cx="708165" cy="697819"/>
              </a:xfrm>
              <a:custGeom>
                <a:avLst/>
                <a:gdLst>
                  <a:gd name="connsiteX0" fmla="*/ 391886 w 708165"/>
                  <a:gd name="connsiteY0" fmla="*/ 451663 h 697819"/>
                  <a:gd name="connsiteX1" fmla="*/ 391886 w 708165"/>
                  <a:gd name="connsiteY1" fmla="*/ 244303 h 697819"/>
                  <a:gd name="connsiteX2" fmla="*/ 707935 w 708165"/>
                  <a:gd name="connsiteY2" fmla="*/ 280642 h 697819"/>
                  <a:gd name="connsiteX3" fmla="*/ 695486 w 708165"/>
                  <a:gd name="connsiteY3" fmla="*/ 178995 h 697819"/>
                  <a:gd name="connsiteX4" fmla="*/ 636417 w 708165"/>
                  <a:gd name="connsiteY4" fmla="*/ 96025 h 697819"/>
                  <a:gd name="connsiteX5" fmla="*/ 508880 w 708165"/>
                  <a:gd name="connsiteY5" fmla="*/ 58670 h 697819"/>
                  <a:gd name="connsiteX6" fmla="*/ 383502 w 708165"/>
                  <a:gd name="connsiteY6" fmla="*/ 77348 h 697819"/>
                  <a:gd name="connsiteX7" fmla="*/ 372069 w 708165"/>
                  <a:gd name="connsiteY7" fmla="*/ 74298 h 697819"/>
                  <a:gd name="connsiteX8" fmla="*/ 206296 w 708165"/>
                  <a:gd name="connsiteY8" fmla="*/ 1748 h 697819"/>
                  <a:gd name="connsiteX9" fmla="*/ 110897 w 708165"/>
                  <a:gd name="connsiteY9" fmla="*/ 13183 h 697819"/>
                  <a:gd name="connsiteX10" fmla="*/ 20706 w 708165"/>
                  <a:gd name="connsiteY10" fmla="*/ 102378 h 697819"/>
                  <a:gd name="connsiteX11" fmla="*/ 0 w 708165"/>
                  <a:gd name="connsiteY11" fmla="*/ 156251 h 697819"/>
                  <a:gd name="connsiteX12" fmla="*/ 300552 w 708165"/>
                  <a:gd name="connsiteY12" fmla="*/ 234011 h 697819"/>
                  <a:gd name="connsiteX13" fmla="*/ 228018 w 708165"/>
                  <a:gd name="connsiteY13" fmla="*/ 430952 h 697819"/>
                  <a:gd name="connsiteX14" fmla="*/ 6225 w 708165"/>
                  <a:gd name="connsiteY14" fmla="*/ 411258 h 697819"/>
                  <a:gd name="connsiteX15" fmla="*/ 63261 w 708165"/>
                  <a:gd name="connsiteY15" fmla="*/ 552294 h 697819"/>
                  <a:gd name="connsiteX16" fmla="*/ 146211 w 708165"/>
                  <a:gd name="connsiteY16" fmla="*/ 650764 h 697819"/>
                  <a:gd name="connsiteX17" fmla="*/ 228145 w 708165"/>
                  <a:gd name="connsiteY17" fmla="*/ 665249 h 697819"/>
                  <a:gd name="connsiteX18" fmla="*/ 262316 w 708165"/>
                  <a:gd name="connsiteY18" fmla="*/ 660039 h 697819"/>
                  <a:gd name="connsiteX19" fmla="*/ 320368 w 708165"/>
                  <a:gd name="connsiteY19" fmla="*/ 680750 h 697819"/>
                  <a:gd name="connsiteX20" fmla="*/ 383629 w 708165"/>
                  <a:gd name="connsiteY20" fmla="*/ 697395 h 697819"/>
                  <a:gd name="connsiteX21" fmla="*/ 462387 w 708165"/>
                  <a:gd name="connsiteY21" fmla="*/ 669442 h 697819"/>
                  <a:gd name="connsiteX22" fmla="*/ 573284 w 708165"/>
                  <a:gd name="connsiteY22" fmla="*/ 569955 h 697819"/>
                  <a:gd name="connsiteX23" fmla="*/ 613679 w 708165"/>
                  <a:gd name="connsiteY23" fmla="*/ 517098 h 697819"/>
                  <a:gd name="connsiteX24" fmla="*/ 391886 w 708165"/>
                  <a:gd name="connsiteY24" fmla="*/ 451663 h 69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8165" h="697819">
                    <a:moveTo>
                      <a:pt x="391886" y="451663"/>
                    </a:moveTo>
                    <a:lnTo>
                      <a:pt x="391886" y="244303"/>
                    </a:lnTo>
                    <a:lnTo>
                      <a:pt x="707935" y="280642"/>
                    </a:lnTo>
                    <a:cubicBezTo>
                      <a:pt x="708951" y="246463"/>
                      <a:pt x="706919" y="212284"/>
                      <a:pt x="695486" y="178995"/>
                    </a:cubicBezTo>
                    <a:cubicBezTo>
                      <a:pt x="684053" y="145705"/>
                      <a:pt x="665380" y="116736"/>
                      <a:pt x="636417" y="96025"/>
                    </a:cubicBezTo>
                    <a:cubicBezTo>
                      <a:pt x="598054" y="69089"/>
                      <a:pt x="554483" y="58670"/>
                      <a:pt x="508880" y="58670"/>
                    </a:cubicBezTo>
                    <a:cubicBezTo>
                      <a:pt x="466325" y="57653"/>
                      <a:pt x="423897" y="64896"/>
                      <a:pt x="383502" y="77348"/>
                    </a:cubicBezTo>
                    <a:cubicBezTo>
                      <a:pt x="380453" y="78364"/>
                      <a:pt x="374229" y="76331"/>
                      <a:pt x="372069" y="74298"/>
                    </a:cubicBezTo>
                    <a:cubicBezTo>
                      <a:pt x="322274" y="37959"/>
                      <a:pt x="268413" y="10006"/>
                      <a:pt x="206296" y="1748"/>
                    </a:cubicBezTo>
                    <a:cubicBezTo>
                      <a:pt x="173141" y="-2445"/>
                      <a:pt x="141003" y="731"/>
                      <a:pt x="110897" y="13183"/>
                    </a:cubicBezTo>
                    <a:cubicBezTo>
                      <a:pt x="69485" y="30844"/>
                      <a:pt x="40395" y="62990"/>
                      <a:pt x="20706" y="102378"/>
                    </a:cubicBezTo>
                    <a:cubicBezTo>
                      <a:pt x="12449" y="119023"/>
                      <a:pt x="7241" y="138717"/>
                      <a:pt x="0" y="156251"/>
                    </a:cubicBezTo>
                    <a:lnTo>
                      <a:pt x="300552" y="234011"/>
                    </a:lnTo>
                    <a:lnTo>
                      <a:pt x="228018" y="430952"/>
                    </a:lnTo>
                    <a:lnTo>
                      <a:pt x="6225" y="411258"/>
                    </a:lnTo>
                    <a:cubicBezTo>
                      <a:pt x="7241" y="414308"/>
                      <a:pt x="34171" y="503503"/>
                      <a:pt x="63261" y="552294"/>
                    </a:cubicBezTo>
                    <a:cubicBezTo>
                      <a:pt x="84983" y="589649"/>
                      <a:pt x="108864" y="625861"/>
                      <a:pt x="146211" y="650764"/>
                    </a:cubicBezTo>
                    <a:cubicBezTo>
                      <a:pt x="172125" y="667409"/>
                      <a:pt x="198039" y="673508"/>
                      <a:pt x="228145" y="665249"/>
                    </a:cubicBezTo>
                    <a:cubicBezTo>
                      <a:pt x="239577" y="662199"/>
                      <a:pt x="249867" y="661056"/>
                      <a:pt x="262316" y="660039"/>
                    </a:cubicBezTo>
                    <a:cubicBezTo>
                      <a:pt x="284038" y="659023"/>
                      <a:pt x="302711" y="667282"/>
                      <a:pt x="320368" y="680750"/>
                    </a:cubicBezTo>
                    <a:cubicBezTo>
                      <a:pt x="339041" y="694218"/>
                      <a:pt x="360763" y="699428"/>
                      <a:pt x="383629" y="697395"/>
                    </a:cubicBezTo>
                    <a:cubicBezTo>
                      <a:pt x="412591" y="695362"/>
                      <a:pt x="438505" y="683926"/>
                      <a:pt x="462387" y="669442"/>
                    </a:cubicBezTo>
                    <a:cubicBezTo>
                      <a:pt x="505958" y="642505"/>
                      <a:pt x="541145" y="607183"/>
                      <a:pt x="573284" y="569955"/>
                    </a:cubicBezTo>
                    <a:cubicBezTo>
                      <a:pt x="587765" y="553310"/>
                      <a:pt x="600214" y="534759"/>
                      <a:pt x="613679" y="517098"/>
                    </a:cubicBezTo>
                    <a:lnTo>
                      <a:pt x="391886" y="451663"/>
                    </a:lnTo>
                    <a:close/>
                  </a:path>
                </a:pathLst>
              </a:custGeom>
              <a:solidFill>
                <a:srgbClr val="A6B03B"/>
              </a:solidFill>
              <a:ln w="12692" cap="flat">
                <a:noFill/>
                <a:prstDash val="solid"/>
                <a:miter/>
              </a:ln>
            </p:spPr>
            <p:txBody>
              <a:bodyPr rtlCol="0" anchor="ctr"/>
              <a:lstStyle/>
              <a:p>
                <a:endParaRPr lang="en-US">
                  <a:latin typeface="Roboto Condensed" panose="02000000000000000000" pitchFamily="2" charset="0"/>
                </a:endParaRPr>
              </a:p>
            </p:txBody>
          </p:sp>
          <p:sp>
            <p:nvSpPr>
              <p:cNvPr id="2690" name="Freeform 2689">
                <a:extLst>
                  <a:ext uri="{FF2B5EF4-FFF2-40B4-BE49-F238E27FC236}">
                    <a16:creationId xmlns:a16="http://schemas.microsoft.com/office/drawing/2014/main" id="{A8CDD238-6784-7A96-8CD6-867FA3414061}"/>
                  </a:ext>
                </a:extLst>
              </p:cNvPr>
              <p:cNvSpPr/>
              <p:nvPr/>
            </p:nvSpPr>
            <p:spPr>
              <a:xfrm>
                <a:off x="1076319" y="831395"/>
                <a:ext cx="836136" cy="372818"/>
              </a:xfrm>
              <a:custGeom>
                <a:avLst/>
                <a:gdLst>
                  <a:gd name="connsiteX0" fmla="*/ 803207 w 836136"/>
                  <a:gd name="connsiteY0" fmla="*/ 132219 h 372818"/>
                  <a:gd name="connsiteX1" fmla="*/ 494398 w 836136"/>
                  <a:gd name="connsiteY1" fmla="*/ 78346 h 372818"/>
                  <a:gd name="connsiteX2" fmla="*/ 443587 w 836136"/>
                  <a:gd name="connsiteY2" fmla="*/ 119767 h 372818"/>
                  <a:gd name="connsiteX3" fmla="*/ 443587 w 836136"/>
                  <a:gd name="connsiteY3" fmla="*/ 140477 h 372818"/>
                  <a:gd name="connsiteX4" fmla="*/ 383502 w 836136"/>
                  <a:gd name="connsiteY4" fmla="*/ 130059 h 372818"/>
                  <a:gd name="connsiteX5" fmla="*/ 389726 w 836136"/>
                  <a:gd name="connsiteY5" fmla="*/ 115574 h 372818"/>
                  <a:gd name="connsiteX6" fmla="*/ 357588 w 836136"/>
                  <a:gd name="connsiteY6" fmla="*/ 55475 h 372818"/>
                  <a:gd name="connsiteX7" fmla="*/ 50812 w 836136"/>
                  <a:gd name="connsiteY7" fmla="*/ 586 h 372818"/>
                  <a:gd name="connsiteX8" fmla="*/ 11433 w 836136"/>
                  <a:gd name="connsiteY8" fmla="*/ 13037 h 372818"/>
                  <a:gd name="connsiteX9" fmla="*/ 0 w 836136"/>
                  <a:gd name="connsiteY9" fmla="*/ 51409 h 372818"/>
                  <a:gd name="connsiteX10" fmla="*/ 6224 w 836136"/>
                  <a:gd name="connsiteY10" fmla="*/ 209979 h 372818"/>
                  <a:gd name="connsiteX11" fmla="*/ 45604 w 836136"/>
                  <a:gd name="connsiteY11" fmla="*/ 253560 h 372818"/>
                  <a:gd name="connsiteX12" fmla="*/ 279846 w 836136"/>
                  <a:gd name="connsiteY12" fmla="*/ 293965 h 372818"/>
                  <a:gd name="connsiteX13" fmla="*/ 325449 w 836136"/>
                  <a:gd name="connsiteY13" fmla="*/ 271221 h 372818"/>
                  <a:gd name="connsiteX14" fmla="*/ 372069 w 836136"/>
                  <a:gd name="connsiteY14" fmla="*/ 159282 h 372818"/>
                  <a:gd name="connsiteX15" fmla="*/ 445619 w 836136"/>
                  <a:gd name="connsiteY15" fmla="*/ 172750 h 372818"/>
                  <a:gd name="connsiteX16" fmla="*/ 449811 w 836136"/>
                  <a:gd name="connsiteY16" fmla="*/ 287866 h 372818"/>
                  <a:gd name="connsiteX17" fmla="*/ 484998 w 836136"/>
                  <a:gd name="connsiteY17" fmla="*/ 330430 h 372818"/>
                  <a:gd name="connsiteX18" fmla="*/ 718224 w 836136"/>
                  <a:gd name="connsiteY18" fmla="*/ 371852 h 372818"/>
                  <a:gd name="connsiteX19" fmla="*/ 770052 w 836136"/>
                  <a:gd name="connsiteY19" fmla="*/ 342882 h 372818"/>
                  <a:gd name="connsiteX20" fmla="*/ 795966 w 836136"/>
                  <a:gd name="connsiteY20" fmla="*/ 280623 h 372818"/>
                  <a:gd name="connsiteX21" fmla="*/ 833313 w 836136"/>
                  <a:gd name="connsiteY21" fmla="*/ 186346 h 372818"/>
                  <a:gd name="connsiteX22" fmla="*/ 803207 w 836136"/>
                  <a:gd name="connsiteY22" fmla="*/ 132219 h 372818"/>
                  <a:gd name="connsiteX23" fmla="*/ 360763 w 836136"/>
                  <a:gd name="connsiteY23" fmla="*/ 105282 h 372818"/>
                  <a:gd name="connsiteX24" fmla="*/ 299662 w 836136"/>
                  <a:gd name="connsiteY24" fmla="*/ 254576 h 372818"/>
                  <a:gd name="connsiteX25" fmla="*/ 280989 w 836136"/>
                  <a:gd name="connsiteY25" fmla="*/ 263852 h 372818"/>
                  <a:gd name="connsiteX26" fmla="*/ 55004 w 836136"/>
                  <a:gd name="connsiteY26" fmla="*/ 224463 h 372818"/>
                  <a:gd name="connsiteX27" fmla="*/ 41539 w 836136"/>
                  <a:gd name="connsiteY27" fmla="*/ 219254 h 372818"/>
                  <a:gd name="connsiteX28" fmla="*/ 37347 w 836136"/>
                  <a:gd name="connsiteY28" fmla="*/ 204769 h 372818"/>
                  <a:gd name="connsiteX29" fmla="*/ 31122 w 836136"/>
                  <a:gd name="connsiteY29" fmla="*/ 53442 h 372818"/>
                  <a:gd name="connsiteX30" fmla="*/ 31122 w 836136"/>
                  <a:gd name="connsiteY30" fmla="*/ 48233 h 372818"/>
                  <a:gd name="connsiteX31" fmla="*/ 49795 w 836136"/>
                  <a:gd name="connsiteY31" fmla="*/ 32732 h 372818"/>
                  <a:gd name="connsiteX32" fmla="*/ 348315 w 836136"/>
                  <a:gd name="connsiteY32" fmla="*/ 84572 h 372818"/>
                  <a:gd name="connsiteX33" fmla="*/ 360763 w 836136"/>
                  <a:gd name="connsiteY33" fmla="*/ 89781 h 372818"/>
                  <a:gd name="connsiteX34" fmla="*/ 360763 w 836136"/>
                  <a:gd name="connsiteY34" fmla="*/ 105282 h 372818"/>
                  <a:gd name="connsiteX35" fmla="*/ 803207 w 836136"/>
                  <a:gd name="connsiteY35" fmla="*/ 182026 h 372818"/>
                  <a:gd name="connsiteX36" fmla="*/ 743122 w 836136"/>
                  <a:gd name="connsiteY36" fmla="*/ 328143 h 372818"/>
                  <a:gd name="connsiteX37" fmla="*/ 722416 w 836136"/>
                  <a:gd name="connsiteY37" fmla="*/ 339579 h 372818"/>
                  <a:gd name="connsiteX38" fmla="*/ 498590 w 836136"/>
                  <a:gd name="connsiteY38" fmla="*/ 301207 h 372818"/>
                  <a:gd name="connsiteX39" fmla="*/ 481949 w 836136"/>
                  <a:gd name="connsiteY39" fmla="*/ 291932 h 372818"/>
                  <a:gd name="connsiteX40" fmla="*/ 479917 w 836136"/>
                  <a:gd name="connsiteY40" fmla="*/ 278463 h 372818"/>
                  <a:gd name="connsiteX41" fmla="*/ 473692 w 836136"/>
                  <a:gd name="connsiteY41" fmla="*/ 127136 h 372818"/>
                  <a:gd name="connsiteX42" fmla="*/ 474709 w 836136"/>
                  <a:gd name="connsiteY42" fmla="*/ 114685 h 372818"/>
                  <a:gd name="connsiteX43" fmla="*/ 486141 w 836136"/>
                  <a:gd name="connsiteY43" fmla="*/ 107442 h 372818"/>
                  <a:gd name="connsiteX44" fmla="*/ 792917 w 836136"/>
                  <a:gd name="connsiteY44" fmla="*/ 161315 h 372818"/>
                  <a:gd name="connsiteX45" fmla="*/ 806383 w 836136"/>
                  <a:gd name="connsiteY45" fmla="*/ 167541 h 372818"/>
                  <a:gd name="connsiteX46" fmla="*/ 803207 w 836136"/>
                  <a:gd name="connsiteY46" fmla="*/ 182026 h 37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6136" h="372818">
                    <a:moveTo>
                      <a:pt x="803207" y="132219"/>
                    </a:moveTo>
                    <a:cubicBezTo>
                      <a:pt x="795966" y="130186"/>
                      <a:pt x="569981" y="91814"/>
                      <a:pt x="494398" y="78346"/>
                    </a:cubicBezTo>
                    <a:cubicBezTo>
                      <a:pt x="465436" y="73136"/>
                      <a:pt x="444603" y="90798"/>
                      <a:pt x="443587" y="119767"/>
                    </a:cubicBezTo>
                    <a:lnTo>
                      <a:pt x="443587" y="140477"/>
                    </a:lnTo>
                    <a:cubicBezTo>
                      <a:pt x="422881" y="136285"/>
                      <a:pt x="403191" y="133235"/>
                      <a:pt x="383502" y="130059"/>
                    </a:cubicBezTo>
                    <a:cubicBezTo>
                      <a:pt x="385534" y="124849"/>
                      <a:pt x="387694" y="119640"/>
                      <a:pt x="389726" y="115574"/>
                    </a:cubicBezTo>
                    <a:cubicBezTo>
                      <a:pt x="400143" y="88638"/>
                      <a:pt x="390742" y="59541"/>
                      <a:pt x="357588" y="55475"/>
                    </a:cubicBezTo>
                    <a:cubicBezTo>
                      <a:pt x="339931" y="52426"/>
                      <a:pt x="58052" y="1602"/>
                      <a:pt x="50812" y="586"/>
                    </a:cubicBezTo>
                    <a:cubicBezTo>
                      <a:pt x="35314" y="-1447"/>
                      <a:pt x="21849" y="1602"/>
                      <a:pt x="11433" y="13037"/>
                    </a:cubicBezTo>
                    <a:cubicBezTo>
                      <a:pt x="1016" y="24473"/>
                      <a:pt x="0" y="36924"/>
                      <a:pt x="0" y="51409"/>
                    </a:cubicBezTo>
                    <a:lnTo>
                      <a:pt x="6224" y="209979"/>
                    </a:lnTo>
                    <a:cubicBezTo>
                      <a:pt x="7241" y="232722"/>
                      <a:pt x="22865" y="249367"/>
                      <a:pt x="45604" y="253560"/>
                    </a:cubicBezTo>
                    <a:cubicBezTo>
                      <a:pt x="56020" y="255593"/>
                      <a:pt x="229034" y="284689"/>
                      <a:pt x="279846" y="293965"/>
                    </a:cubicBezTo>
                    <a:cubicBezTo>
                      <a:pt x="297503" y="297014"/>
                      <a:pt x="319225" y="285706"/>
                      <a:pt x="325449" y="271221"/>
                    </a:cubicBezTo>
                    <a:cubicBezTo>
                      <a:pt x="330657" y="258769"/>
                      <a:pt x="361780" y="185202"/>
                      <a:pt x="372069" y="159282"/>
                    </a:cubicBezTo>
                    <a:cubicBezTo>
                      <a:pt x="396967" y="163475"/>
                      <a:pt x="421865" y="168557"/>
                      <a:pt x="445619" y="172750"/>
                    </a:cubicBezTo>
                    <a:cubicBezTo>
                      <a:pt x="447652" y="212139"/>
                      <a:pt x="448668" y="249494"/>
                      <a:pt x="449811" y="287866"/>
                    </a:cubicBezTo>
                    <a:cubicBezTo>
                      <a:pt x="450827" y="308576"/>
                      <a:pt x="465309" y="326238"/>
                      <a:pt x="484998" y="330430"/>
                    </a:cubicBezTo>
                    <a:cubicBezTo>
                      <a:pt x="537842" y="339706"/>
                      <a:pt x="707808" y="369819"/>
                      <a:pt x="718224" y="371852"/>
                    </a:cubicBezTo>
                    <a:cubicBezTo>
                      <a:pt x="744138" y="376045"/>
                      <a:pt x="760779" y="366642"/>
                      <a:pt x="770052" y="342882"/>
                    </a:cubicBezTo>
                    <a:cubicBezTo>
                      <a:pt x="778309" y="322172"/>
                      <a:pt x="787709" y="301461"/>
                      <a:pt x="795966" y="280623"/>
                    </a:cubicBezTo>
                    <a:cubicBezTo>
                      <a:pt x="808415" y="249494"/>
                      <a:pt x="821880" y="217348"/>
                      <a:pt x="833313" y="186346"/>
                    </a:cubicBezTo>
                    <a:cubicBezTo>
                      <a:pt x="842586" y="161315"/>
                      <a:pt x="828105" y="137428"/>
                      <a:pt x="803207" y="132219"/>
                    </a:cubicBezTo>
                    <a:close/>
                    <a:moveTo>
                      <a:pt x="360763" y="105282"/>
                    </a:moveTo>
                    <a:cubicBezTo>
                      <a:pt x="341074" y="155089"/>
                      <a:pt x="320368" y="204769"/>
                      <a:pt x="299662" y="254576"/>
                    </a:cubicBezTo>
                    <a:cubicBezTo>
                      <a:pt x="296614" y="262835"/>
                      <a:pt x="289246" y="264995"/>
                      <a:pt x="280989" y="263852"/>
                    </a:cubicBezTo>
                    <a:cubicBezTo>
                      <a:pt x="228145" y="254576"/>
                      <a:pt x="77869" y="227513"/>
                      <a:pt x="55004" y="224463"/>
                    </a:cubicBezTo>
                    <a:cubicBezTo>
                      <a:pt x="47763" y="223447"/>
                      <a:pt x="43571" y="222430"/>
                      <a:pt x="41539" y="219254"/>
                    </a:cubicBezTo>
                    <a:cubicBezTo>
                      <a:pt x="38490" y="216205"/>
                      <a:pt x="37347" y="212012"/>
                      <a:pt x="37347" y="204769"/>
                    </a:cubicBezTo>
                    <a:cubicBezTo>
                      <a:pt x="36330" y="179866"/>
                      <a:pt x="32138" y="78346"/>
                      <a:pt x="31122" y="53442"/>
                    </a:cubicBezTo>
                    <a:lnTo>
                      <a:pt x="31122" y="48233"/>
                    </a:lnTo>
                    <a:cubicBezTo>
                      <a:pt x="31122" y="33748"/>
                      <a:pt x="35314" y="30572"/>
                      <a:pt x="49795" y="32732"/>
                    </a:cubicBezTo>
                    <a:cubicBezTo>
                      <a:pt x="115089" y="44167"/>
                      <a:pt x="314017" y="79362"/>
                      <a:pt x="348315" y="84572"/>
                    </a:cubicBezTo>
                    <a:cubicBezTo>
                      <a:pt x="354539" y="85588"/>
                      <a:pt x="358731" y="86605"/>
                      <a:pt x="360763" y="89781"/>
                    </a:cubicBezTo>
                    <a:cubicBezTo>
                      <a:pt x="364828" y="90798"/>
                      <a:pt x="364828" y="96007"/>
                      <a:pt x="360763" y="105282"/>
                    </a:cubicBezTo>
                    <a:close/>
                    <a:moveTo>
                      <a:pt x="803207" y="182026"/>
                    </a:moveTo>
                    <a:cubicBezTo>
                      <a:pt x="793934" y="205913"/>
                      <a:pt x="753411" y="303367"/>
                      <a:pt x="743122" y="328143"/>
                    </a:cubicBezTo>
                    <a:cubicBezTo>
                      <a:pt x="738930" y="338562"/>
                      <a:pt x="733849" y="341612"/>
                      <a:pt x="722416" y="339579"/>
                    </a:cubicBezTo>
                    <a:cubicBezTo>
                      <a:pt x="647850" y="327127"/>
                      <a:pt x="573157" y="313659"/>
                      <a:pt x="498590" y="301207"/>
                    </a:cubicBezTo>
                    <a:cubicBezTo>
                      <a:pt x="489317" y="299174"/>
                      <a:pt x="484109" y="297014"/>
                      <a:pt x="481949" y="291932"/>
                    </a:cubicBezTo>
                    <a:cubicBezTo>
                      <a:pt x="479917" y="288882"/>
                      <a:pt x="479917" y="284689"/>
                      <a:pt x="479917" y="278463"/>
                    </a:cubicBezTo>
                    <a:cubicBezTo>
                      <a:pt x="477884" y="227640"/>
                      <a:pt x="475725" y="177960"/>
                      <a:pt x="473692" y="127136"/>
                    </a:cubicBezTo>
                    <a:cubicBezTo>
                      <a:pt x="473692" y="122943"/>
                      <a:pt x="472676" y="118878"/>
                      <a:pt x="474709" y="114685"/>
                    </a:cubicBezTo>
                    <a:cubicBezTo>
                      <a:pt x="476741" y="110492"/>
                      <a:pt x="479917" y="105409"/>
                      <a:pt x="486141" y="107442"/>
                    </a:cubicBezTo>
                    <a:cubicBezTo>
                      <a:pt x="511039" y="111635"/>
                      <a:pt x="716192" y="147847"/>
                      <a:pt x="792917" y="161315"/>
                    </a:cubicBezTo>
                    <a:cubicBezTo>
                      <a:pt x="800158" y="162332"/>
                      <a:pt x="804350" y="164365"/>
                      <a:pt x="806383" y="167541"/>
                    </a:cubicBezTo>
                    <a:cubicBezTo>
                      <a:pt x="807399" y="170590"/>
                      <a:pt x="806383" y="174783"/>
                      <a:pt x="803207" y="182026"/>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2691" name="Freeform 2690">
                <a:extLst>
                  <a:ext uri="{FF2B5EF4-FFF2-40B4-BE49-F238E27FC236}">
                    <a16:creationId xmlns:a16="http://schemas.microsoft.com/office/drawing/2014/main" id="{B480AB8A-5609-1ACC-160E-3A3B47916422}"/>
                  </a:ext>
                </a:extLst>
              </p:cNvPr>
              <p:cNvSpPr/>
              <p:nvPr/>
            </p:nvSpPr>
            <p:spPr>
              <a:xfrm>
                <a:off x="1348843" y="1159457"/>
                <a:ext cx="203161" cy="78222"/>
              </a:xfrm>
              <a:custGeom>
                <a:avLst/>
                <a:gdLst>
                  <a:gd name="connsiteX0" fmla="*/ 106913 w 203161"/>
                  <a:gd name="connsiteY0" fmla="*/ 78223 h 78222"/>
                  <a:gd name="connsiteX1" fmla="*/ 85572 w 203161"/>
                  <a:gd name="connsiteY1" fmla="*/ 76698 h 78222"/>
                  <a:gd name="connsiteX2" fmla="*/ 844 w 203161"/>
                  <a:gd name="connsiteY2" fmla="*/ 14439 h 78222"/>
                  <a:gd name="connsiteX3" fmla="*/ 6306 w 203161"/>
                  <a:gd name="connsiteY3" fmla="*/ 844 h 78222"/>
                  <a:gd name="connsiteX4" fmla="*/ 19898 w 203161"/>
                  <a:gd name="connsiteY4" fmla="*/ 6307 h 78222"/>
                  <a:gd name="connsiteX5" fmla="*/ 88748 w 203161"/>
                  <a:gd name="connsiteY5" fmla="*/ 56114 h 78222"/>
                  <a:gd name="connsiteX6" fmla="*/ 187196 w 203161"/>
                  <a:gd name="connsiteY6" fmla="*/ 34768 h 78222"/>
                  <a:gd name="connsiteX7" fmla="*/ 201550 w 203161"/>
                  <a:gd name="connsiteY7" fmla="*/ 37945 h 78222"/>
                  <a:gd name="connsiteX8" fmla="*/ 198374 w 203161"/>
                  <a:gd name="connsiteY8" fmla="*/ 52303 h 78222"/>
                  <a:gd name="connsiteX9" fmla="*/ 106913 w 203161"/>
                  <a:gd name="connsiteY9" fmla="*/ 78223 h 7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161" h="78222">
                    <a:moveTo>
                      <a:pt x="106913" y="78223"/>
                    </a:moveTo>
                    <a:cubicBezTo>
                      <a:pt x="100053" y="78223"/>
                      <a:pt x="92813" y="77714"/>
                      <a:pt x="85572" y="76698"/>
                    </a:cubicBezTo>
                    <a:cubicBezTo>
                      <a:pt x="23455" y="66533"/>
                      <a:pt x="1733" y="16599"/>
                      <a:pt x="844" y="14439"/>
                    </a:cubicBezTo>
                    <a:cubicBezTo>
                      <a:pt x="-1443" y="9103"/>
                      <a:pt x="1098" y="3131"/>
                      <a:pt x="6306" y="844"/>
                    </a:cubicBezTo>
                    <a:cubicBezTo>
                      <a:pt x="11514" y="-1443"/>
                      <a:pt x="17611" y="1098"/>
                      <a:pt x="19898" y="6307"/>
                    </a:cubicBezTo>
                    <a:cubicBezTo>
                      <a:pt x="20660" y="8086"/>
                      <a:pt x="38444" y="47855"/>
                      <a:pt x="88748" y="56114"/>
                    </a:cubicBezTo>
                    <a:cubicBezTo>
                      <a:pt x="140957" y="63611"/>
                      <a:pt x="186815" y="35023"/>
                      <a:pt x="187196" y="34768"/>
                    </a:cubicBezTo>
                    <a:cubicBezTo>
                      <a:pt x="192023" y="31719"/>
                      <a:pt x="198501" y="33117"/>
                      <a:pt x="201550" y="37945"/>
                    </a:cubicBezTo>
                    <a:cubicBezTo>
                      <a:pt x="204599" y="42773"/>
                      <a:pt x="203201" y="49126"/>
                      <a:pt x="198374" y="52303"/>
                    </a:cubicBezTo>
                    <a:cubicBezTo>
                      <a:pt x="196596" y="53573"/>
                      <a:pt x="157344" y="78223"/>
                      <a:pt x="106913" y="78223"/>
                    </a:cubicBezTo>
                    <a:close/>
                  </a:path>
                </a:pathLst>
              </a:custGeom>
              <a:solidFill>
                <a:srgbClr val="6B7621"/>
              </a:solidFill>
              <a:ln w="12692" cap="flat">
                <a:noFill/>
                <a:prstDash val="solid"/>
                <a:miter/>
              </a:ln>
            </p:spPr>
            <p:txBody>
              <a:bodyPr rtlCol="0" anchor="ctr"/>
              <a:lstStyle/>
              <a:p>
                <a:endParaRPr lang="en-US">
                  <a:latin typeface="Roboto Condensed" panose="02000000000000000000" pitchFamily="2" charset="0"/>
                </a:endParaRPr>
              </a:p>
            </p:txBody>
          </p:sp>
          <p:sp>
            <p:nvSpPr>
              <p:cNvPr id="2692" name="Freeform 2691">
                <a:extLst>
                  <a:ext uri="{FF2B5EF4-FFF2-40B4-BE49-F238E27FC236}">
                    <a16:creationId xmlns:a16="http://schemas.microsoft.com/office/drawing/2014/main" id="{B1A55899-97AC-1D87-73D3-3FAFB5307358}"/>
                  </a:ext>
                </a:extLst>
              </p:cNvPr>
              <p:cNvSpPr/>
              <p:nvPr/>
            </p:nvSpPr>
            <p:spPr>
              <a:xfrm>
                <a:off x="1545427" y="499087"/>
                <a:ext cx="194142" cy="218795"/>
              </a:xfrm>
              <a:custGeom>
                <a:avLst/>
                <a:gdLst>
                  <a:gd name="connsiteX0" fmla="*/ 394 w 194142"/>
                  <a:gd name="connsiteY0" fmla="*/ 218795 h 218795"/>
                  <a:gd name="connsiteX1" fmla="*/ 40789 w 194142"/>
                  <a:gd name="connsiteY1" fmla="*/ 75727 h 218795"/>
                  <a:gd name="connsiteX2" fmla="*/ 194113 w 194142"/>
                  <a:gd name="connsiteY2" fmla="*/ 0 h 218795"/>
                  <a:gd name="connsiteX3" fmla="*/ 141269 w 194142"/>
                  <a:gd name="connsiteY3" fmla="*/ 156536 h 218795"/>
                  <a:gd name="connsiteX4" fmla="*/ 394 w 194142"/>
                  <a:gd name="connsiteY4" fmla="*/ 218795 h 21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142" h="218795">
                    <a:moveTo>
                      <a:pt x="394" y="218795"/>
                    </a:moveTo>
                    <a:cubicBezTo>
                      <a:pt x="394" y="218795"/>
                      <a:pt x="-6847" y="140019"/>
                      <a:pt x="40789" y="75727"/>
                    </a:cubicBezTo>
                    <a:cubicBezTo>
                      <a:pt x="88425" y="11435"/>
                      <a:pt x="194113" y="0"/>
                      <a:pt x="194113" y="0"/>
                    </a:cubicBezTo>
                    <a:cubicBezTo>
                      <a:pt x="194113" y="0"/>
                      <a:pt x="197162" y="100504"/>
                      <a:pt x="141269" y="156536"/>
                    </a:cubicBezTo>
                    <a:cubicBezTo>
                      <a:pt x="85376" y="212569"/>
                      <a:pt x="394" y="218795"/>
                      <a:pt x="394" y="218795"/>
                    </a:cubicBezTo>
                    <a:close/>
                  </a:path>
                </a:pathLst>
              </a:custGeom>
              <a:solidFill>
                <a:srgbClr val="C9CC00"/>
              </a:solidFill>
              <a:ln w="12692" cap="flat">
                <a:noFill/>
                <a:prstDash val="solid"/>
                <a:miter/>
              </a:ln>
            </p:spPr>
            <p:txBody>
              <a:bodyPr rtlCol="0" anchor="ctr"/>
              <a:lstStyle/>
              <a:p>
                <a:endParaRPr lang="en-US">
                  <a:latin typeface="Roboto Condensed" panose="02000000000000000000" pitchFamily="2" charset="0"/>
                </a:endParaRPr>
              </a:p>
            </p:txBody>
          </p:sp>
          <p:sp>
            <p:nvSpPr>
              <p:cNvPr id="2694" name="Freeform 2693">
                <a:extLst>
                  <a:ext uri="{FF2B5EF4-FFF2-40B4-BE49-F238E27FC236}">
                    <a16:creationId xmlns:a16="http://schemas.microsoft.com/office/drawing/2014/main" id="{48B81727-7A82-9405-210F-23D55EEC4B9A}"/>
                  </a:ext>
                </a:extLst>
              </p:cNvPr>
              <p:cNvSpPr/>
              <p:nvPr/>
            </p:nvSpPr>
            <p:spPr>
              <a:xfrm rot="-4728146">
                <a:off x="1248673" y="954144"/>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sp>
            <p:nvSpPr>
              <p:cNvPr id="2695" name="Freeform 2694">
                <a:extLst>
                  <a:ext uri="{FF2B5EF4-FFF2-40B4-BE49-F238E27FC236}">
                    <a16:creationId xmlns:a16="http://schemas.microsoft.com/office/drawing/2014/main" id="{FD717721-1F40-70E0-FD93-34DE00A46D0F}"/>
                  </a:ext>
                </a:extLst>
              </p:cNvPr>
              <p:cNvSpPr/>
              <p:nvPr/>
            </p:nvSpPr>
            <p:spPr>
              <a:xfrm rot="-4728146">
                <a:off x="1610415" y="1017864"/>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grpSp>
        <p:sp>
          <p:nvSpPr>
            <p:cNvPr id="35" name="Freeform 34">
              <a:extLst>
                <a:ext uri="{FF2B5EF4-FFF2-40B4-BE49-F238E27FC236}">
                  <a16:creationId xmlns:a16="http://schemas.microsoft.com/office/drawing/2014/main" id="{82B0F0CE-20CB-75ED-4288-C59597D07878}"/>
                </a:ext>
              </a:extLst>
            </p:cNvPr>
            <p:cNvSpPr/>
            <p:nvPr/>
          </p:nvSpPr>
          <p:spPr>
            <a:xfrm>
              <a:off x="805188" y="610579"/>
              <a:ext cx="85974" cy="575133"/>
            </a:xfrm>
            <a:custGeom>
              <a:avLst/>
              <a:gdLst>
                <a:gd name="connsiteX0" fmla="*/ 60009 w 85974"/>
                <a:gd name="connsiteY0" fmla="*/ 575134 h 575133"/>
                <a:gd name="connsiteX1" fmla="*/ 34222 w 85974"/>
                <a:gd name="connsiteY1" fmla="*/ 550866 h 575133"/>
                <a:gd name="connsiteX2" fmla="*/ 51 w 85974"/>
                <a:gd name="connsiteY2" fmla="*/ 27637 h 575133"/>
                <a:gd name="connsiteX3" fmla="*/ 24187 w 85974"/>
                <a:gd name="connsiteY3" fmla="*/ 66 h 575133"/>
                <a:gd name="connsiteX4" fmla="*/ 51752 w 85974"/>
                <a:gd name="connsiteY4" fmla="*/ 24207 h 575133"/>
                <a:gd name="connsiteX5" fmla="*/ 85923 w 85974"/>
                <a:gd name="connsiteY5" fmla="*/ 547435 h 575133"/>
                <a:gd name="connsiteX6" fmla="*/ 61787 w 85974"/>
                <a:gd name="connsiteY6" fmla="*/ 575007 h 575133"/>
                <a:gd name="connsiteX7" fmla="*/ 60009 w 85974"/>
                <a:gd name="connsiteY7" fmla="*/ 575134 h 57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74" h="575133">
                  <a:moveTo>
                    <a:pt x="60009" y="575134"/>
                  </a:moveTo>
                  <a:cubicBezTo>
                    <a:pt x="46417" y="575134"/>
                    <a:pt x="35111" y="564588"/>
                    <a:pt x="34222" y="550866"/>
                  </a:cubicBezTo>
                  <a:lnTo>
                    <a:pt x="51" y="27637"/>
                  </a:lnTo>
                  <a:cubicBezTo>
                    <a:pt x="-838" y="13407"/>
                    <a:pt x="9959" y="955"/>
                    <a:pt x="24187" y="66"/>
                  </a:cubicBezTo>
                  <a:cubicBezTo>
                    <a:pt x="38287" y="-951"/>
                    <a:pt x="50736" y="9976"/>
                    <a:pt x="51752" y="24207"/>
                  </a:cubicBezTo>
                  <a:lnTo>
                    <a:pt x="85923" y="547435"/>
                  </a:lnTo>
                  <a:cubicBezTo>
                    <a:pt x="86812" y="561666"/>
                    <a:pt x="76015" y="574117"/>
                    <a:pt x="61787" y="575007"/>
                  </a:cubicBezTo>
                  <a:cubicBezTo>
                    <a:pt x="61152" y="575134"/>
                    <a:pt x="60517" y="575134"/>
                    <a:pt x="60009" y="575134"/>
                  </a:cubicBezTo>
                  <a:close/>
                </a:path>
              </a:pathLst>
            </a:custGeom>
            <a:solidFill>
              <a:srgbClr val="808080"/>
            </a:solidFill>
            <a:ln w="12692" cap="flat">
              <a:noFill/>
              <a:prstDash val="solid"/>
              <a:miter/>
            </a:ln>
          </p:spPr>
          <p:txBody>
            <a:bodyPr rtlCol="0" anchor="ctr"/>
            <a:lstStyle/>
            <a:p>
              <a:endParaRPr lang="en-US">
                <a:latin typeface="Roboto Condensed" panose="02000000000000000000" pitchFamily="2" charset="0"/>
              </a:endParaRPr>
            </a:p>
          </p:txBody>
        </p:sp>
        <p:grpSp>
          <p:nvGrpSpPr>
            <p:cNvPr id="36" name="Graphic 4">
              <a:extLst>
                <a:ext uri="{FF2B5EF4-FFF2-40B4-BE49-F238E27FC236}">
                  <a16:creationId xmlns:a16="http://schemas.microsoft.com/office/drawing/2014/main" id="{B72A843A-B730-B23A-CFB7-FCB3F856C264}"/>
                </a:ext>
              </a:extLst>
            </p:cNvPr>
            <p:cNvGrpSpPr/>
            <p:nvPr/>
          </p:nvGrpSpPr>
          <p:grpSpPr>
            <a:xfrm>
              <a:off x="433823" y="310150"/>
              <a:ext cx="848012" cy="514080"/>
              <a:chOff x="433823" y="310150"/>
              <a:chExt cx="848012" cy="514080"/>
            </a:xfrm>
          </p:grpSpPr>
          <p:sp>
            <p:nvSpPr>
              <p:cNvPr id="40" name="Freeform 39">
                <a:extLst>
                  <a:ext uri="{FF2B5EF4-FFF2-40B4-BE49-F238E27FC236}">
                    <a16:creationId xmlns:a16="http://schemas.microsoft.com/office/drawing/2014/main" id="{88BC0448-F1C3-CC70-C2D6-04ED0A70BBA6}"/>
                  </a:ext>
                </a:extLst>
              </p:cNvPr>
              <p:cNvSpPr/>
              <p:nvPr/>
            </p:nvSpPr>
            <p:spPr>
              <a:xfrm>
                <a:off x="446433" y="322856"/>
                <a:ext cx="822538" cy="488541"/>
              </a:xfrm>
              <a:custGeom>
                <a:avLst/>
                <a:gdLst>
                  <a:gd name="connsiteX0" fmla="*/ 62192 w 822538"/>
                  <a:gd name="connsiteY0" fmla="*/ 488541 h 488541"/>
                  <a:gd name="connsiteX1" fmla="*/ 25227 w 822538"/>
                  <a:gd name="connsiteY1" fmla="*/ 453600 h 488541"/>
                  <a:gd name="connsiteX2" fmla="*/ 75 w 822538"/>
                  <a:gd name="connsiteY2" fmla="*/ 80809 h 488541"/>
                  <a:gd name="connsiteX3" fmla="*/ 9348 w 822538"/>
                  <a:gd name="connsiteY3" fmla="*/ 53873 h 488541"/>
                  <a:gd name="connsiteX4" fmla="*/ 34881 w 822538"/>
                  <a:gd name="connsiteY4" fmla="*/ 41548 h 488541"/>
                  <a:gd name="connsiteX5" fmla="*/ 758186 w 822538"/>
                  <a:gd name="connsiteY5" fmla="*/ 0 h 488541"/>
                  <a:gd name="connsiteX6" fmla="*/ 760346 w 822538"/>
                  <a:gd name="connsiteY6" fmla="*/ 0 h 488541"/>
                  <a:gd name="connsiteX7" fmla="*/ 797311 w 822538"/>
                  <a:gd name="connsiteY7" fmla="*/ 34941 h 488541"/>
                  <a:gd name="connsiteX8" fmla="*/ 822463 w 822538"/>
                  <a:gd name="connsiteY8" fmla="*/ 407732 h 488541"/>
                  <a:gd name="connsiteX9" fmla="*/ 813190 w 822538"/>
                  <a:gd name="connsiteY9" fmla="*/ 434668 h 488541"/>
                  <a:gd name="connsiteX10" fmla="*/ 787657 w 822538"/>
                  <a:gd name="connsiteY10" fmla="*/ 446993 h 488541"/>
                  <a:gd name="connsiteX11" fmla="*/ 64352 w 822538"/>
                  <a:gd name="connsiteY11" fmla="*/ 488541 h 488541"/>
                  <a:gd name="connsiteX12" fmla="*/ 62192 w 822538"/>
                  <a:gd name="connsiteY12" fmla="*/ 488541 h 48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2538" h="488541">
                    <a:moveTo>
                      <a:pt x="62192" y="488541"/>
                    </a:moveTo>
                    <a:cubicBezTo>
                      <a:pt x="42630" y="488541"/>
                      <a:pt x="26370" y="473167"/>
                      <a:pt x="25227" y="453600"/>
                    </a:cubicBezTo>
                    <a:lnTo>
                      <a:pt x="75" y="80809"/>
                    </a:lnTo>
                    <a:cubicBezTo>
                      <a:pt x="-560" y="70899"/>
                      <a:pt x="2870" y="61115"/>
                      <a:pt x="9348" y="53873"/>
                    </a:cubicBezTo>
                    <a:cubicBezTo>
                      <a:pt x="15827" y="46504"/>
                      <a:pt x="25227" y="42056"/>
                      <a:pt x="34881" y="41548"/>
                    </a:cubicBezTo>
                    <a:lnTo>
                      <a:pt x="758186" y="0"/>
                    </a:lnTo>
                    <a:cubicBezTo>
                      <a:pt x="758821" y="0"/>
                      <a:pt x="759584" y="0"/>
                      <a:pt x="760346" y="0"/>
                    </a:cubicBezTo>
                    <a:cubicBezTo>
                      <a:pt x="779527" y="0"/>
                      <a:pt x="796168" y="15628"/>
                      <a:pt x="797311" y="34941"/>
                    </a:cubicBezTo>
                    <a:lnTo>
                      <a:pt x="822463" y="407732"/>
                    </a:lnTo>
                    <a:cubicBezTo>
                      <a:pt x="823098" y="417515"/>
                      <a:pt x="819668" y="427426"/>
                      <a:pt x="813190" y="434668"/>
                    </a:cubicBezTo>
                    <a:cubicBezTo>
                      <a:pt x="806712" y="441911"/>
                      <a:pt x="797438" y="446485"/>
                      <a:pt x="787657" y="446993"/>
                    </a:cubicBezTo>
                    <a:lnTo>
                      <a:pt x="64352" y="488541"/>
                    </a:lnTo>
                    <a:cubicBezTo>
                      <a:pt x="63717" y="488541"/>
                      <a:pt x="62954" y="488541"/>
                      <a:pt x="62192" y="488541"/>
                    </a:cubicBezTo>
                    <a:close/>
                  </a:path>
                </a:pathLst>
              </a:custGeom>
              <a:solidFill>
                <a:schemeClr val="accent1"/>
              </a:solidFill>
              <a:ln w="12692" cap="flat">
                <a:noFill/>
                <a:prstDash val="solid"/>
                <a:miter/>
              </a:ln>
            </p:spPr>
            <p:txBody>
              <a:bodyPr rtlCol="0" anchor="ctr"/>
              <a:lstStyle/>
              <a:p>
                <a:endParaRPr lang="en-US">
                  <a:latin typeface="Roboto Condensed" panose="02000000000000000000" pitchFamily="2" charset="0"/>
                </a:endParaRPr>
              </a:p>
            </p:txBody>
          </p:sp>
          <p:sp>
            <p:nvSpPr>
              <p:cNvPr id="41" name="Freeform 40">
                <a:extLst>
                  <a:ext uri="{FF2B5EF4-FFF2-40B4-BE49-F238E27FC236}">
                    <a16:creationId xmlns:a16="http://schemas.microsoft.com/office/drawing/2014/main" id="{F33EE1D1-4795-354A-BC39-297DD7867CEC}"/>
                  </a:ext>
                </a:extLst>
              </p:cNvPr>
              <p:cNvSpPr/>
              <p:nvPr/>
            </p:nvSpPr>
            <p:spPr>
              <a:xfrm>
                <a:off x="433823" y="310150"/>
                <a:ext cx="848012" cy="514080"/>
              </a:xfrm>
              <a:custGeom>
                <a:avLst/>
                <a:gdLst>
                  <a:gd name="connsiteX0" fmla="*/ 773083 w 848012"/>
                  <a:gd name="connsiteY0" fmla="*/ 25412 h 514080"/>
                  <a:gd name="connsiteX1" fmla="*/ 797346 w 848012"/>
                  <a:gd name="connsiteY1" fmla="*/ 48409 h 514080"/>
                  <a:gd name="connsiteX2" fmla="*/ 822498 w 848012"/>
                  <a:gd name="connsiteY2" fmla="*/ 421327 h 514080"/>
                  <a:gd name="connsiteX3" fmla="*/ 816400 w 848012"/>
                  <a:gd name="connsiteY3" fmla="*/ 438988 h 514080"/>
                  <a:gd name="connsiteX4" fmla="*/ 799632 w 848012"/>
                  <a:gd name="connsiteY4" fmla="*/ 447120 h 514080"/>
                  <a:gd name="connsiteX5" fmla="*/ 76327 w 848012"/>
                  <a:gd name="connsiteY5" fmla="*/ 488668 h 514080"/>
                  <a:gd name="connsiteX6" fmla="*/ 74930 w 848012"/>
                  <a:gd name="connsiteY6" fmla="*/ 488668 h 514080"/>
                  <a:gd name="connsiteX7" fmla="*/ 50667 w 848012"/>
                  <a:gd name="connsiteY7" fmla="*/ 465671 h 514080"/>
                  <a:gd name="connsiteX8" fmla="*/ 25515 w 848012"/>
                  <a:gd name="connsiteY8" fmla="*/ 92753 h 514080"/>
                  <a:gd name="connsiteX9" fmla="*/ 31613 w 848012"/>
                  <a:gd name="connsiteY9" fmla="*/ 75092 h 514080"/>
                  <a:gd name="connsiteX10" fmla="*/ 48380 w 848012"/>
                  <a:gd name="connsiteY10" fmla="*/ 66960 h 514080"/>
                  <a:gd name="connsiteX11" fmla="*/ 771686 w 848012"/>
                  <a:gd name="connsiteY11" fmla="*/ 25412 h 514080"/>
                  <a:gd name="connsiteX12" fmla="*/ 773083 w 848012"/>
                  <a:gd name="connsiteY12" fmla="*/ 25412 h 514080"/>
                  <a:gd name="connsiteX13" fmla="*/ 773083 w 848012"/>
                  <a:gd name="connsiteY13" fmla="*/ 0 h 514080"/>
                  <a:gd name="connsiteX14" fmla="*/ 770034 w 848012"/>
                  <a:gd name="connsiteY14" fmla="*/ 127 h 514080"/>
                  <a:gd name="connsiteX15" fmla="*/ 46856 w 848012"/>
                  <a:gd name="connsiteY15" fmla="*/ 41675 h 514080"/>
                  <a:gd name="connsiteX16" fmla="*/ 12558 w 848012"/>
                  <a:gd name="connsiteY16" fmla="*/ 58320 h 514080"/>
                  <a:gd name="connsiteX17" fmla="*/ 109 w 848012"/>
                  <a:gd name="connsiteY17" fmla="*/ 94405 h 514080"/>
                  <a:gd name="connsiteX18" fmla="*/ 25261 w 848012"/>
                  <a:gd name="connsiteY18" fmla="*/ 467449 h 514080"/>
                  <a:gd name="connsiteX19" fmla="*/ 74930 w 848012"/>
                  <a:gd name="connsiteY19" fmla="*/ 514080 h 514080"/>
                  <a:gd name="connsiteX20" fmla="*/ 77978 w 848012"/>
                  <a:gd name="connsiteY20" fmla="*/ 513953 h 514080"/>
                  <a:gd name="connsiteX21" fmla="*/ 801157 w 848012"/>
                  <a:gd name="connsiteY21" fmla="*/ 472405 h 514080"/>
                  <a:gd name="connsiteX22" fmla="*/ 835454 w 848012"/>
                  <a:gd name="connsiteY22" fmla="*/ 455760 h 514080"/>
                  <a:gd name="connsiteX23" fmla="*/ 847903 w 848012"/>
                  <a:gd name="connsiteY23" fmla="*/ 419675 h 514080"/>
                  <a:gd name="connsiteX24" fmla="*/ 822752 w 848012"/>
                  <a:gd name="connsiteY24" fmla="*/ 46631 h 514080"/>
                  <a:gd name="connsiteX25" fmla="*/ 773083 w 848012"/>
                  <a:gd name="connsiteY25" fmla="*/ 0 h 514080"/>
                  <a:gd name="connsiteX26" fmla="*/ 773083 w 848012"/>
                  <a:gd name="connsiteY26" fmla="*/ 0 h 51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8012" h="514080">
                    <a:moveTo>
                      <a:pt x="773083" y="25412"/>
                    </a:moveTo>
                    <a:cubicBezTo>
                      <a:pt x="785405" y="25412"/>
                      <a:pt x="796584" y="35449"/>
                      <a:pt x="797346" y="48409"/>
                    </a:cubicBezTo>
                    <a:lnTo>
                      <a:pt x="822498" y="421327"/>
                    </a:lnTo>
                    <a:cubicBezTo>
                      <a:pt x="822879" y="427807"/>
                      <a:pt x="820719" y="434160"/>
                      <a:pt x="816400" y="438988"/>
                    </a:cubicBezTo>
                    <a:cubicBezTo>
                      <a:pt x="812081" y="443816"/>
                      <a:pt x="805984" y="446739"/>
                      <a:pt x="799632" y="447120"/>
                    </a:cubicBezTo>
                    <a:lnTo>
                      <a:pt x="76327" y="488668"/>
                    </a:lnTo>
                    <a:cubicBezTo>
                      <a:pt x="75819" y="488668"/>
                      <a:pt x="75438" y="488668"/>
                      <a:pt x="74930" y="488668"/>
                    </a:cubicBezTo>
                    <a:cubicBezTo>
                      <a:pt x="62100" y="488668"/>
                      <a:pt x="51429" y="478631"/>
                      <a:pt x="50667" y="465671"/>
                    </a:cubicBezTo>
                    <a:lnTo>
                      <a:pt x="25515" y="92753"/>
                    </a:lnTo>
                    <a:cubicBezTo>
                      <a:pt x="25134" y="86273"/>
                      <a:pt x="27294" y="79920"/>
                      <a:pt x="31613" y="75092"/>
                    </a:cubicBezTo>
                    <a:cubicBezTo>
                      <a:pt x="35932" y="70264"/>
                      <a:pt x="42029" y="67341"/>
                      <a:pt x="48380" y="66960"/>
                    </a:cubicBezTo>
                    <a:lnTo>
                      <a:pt x="771686" y="25412"/>
                    </a:lnTo>
                    <a:cubicBezTo>
                      <a:pt x="772067" y="25412"/>
                      <a:pt x="772575" y="25412"/>
                      <a:pt x="773083" y="25412"/>
                    </a:cubicBezTo>
                    <a:moveTo>
                      <a:pt x="773083" y="0"/>
                    </a:moveTo>
                    <a:cubicBezTo>
                      <a:pt x="772067" y="0"/>
                      <a:pt x="771051" y="0"/>
                      <a:pt x="770034" y="127"/>
                    </a:cubicBezTo>
                    <a:lnTo>
                      <a:pt x="46856" y="41675"/>
                    </a:lnTo>
                    <a:cubicBezTo>
                      <a:pt x="33772" y="42438"/>
                      <a:pt x="21196" y="48536"/>
                      <a:pt x="12558" y="58320"/>
                    </a:cubicBezTo>
                    <a:cubicBezTo>
                      <a:pt x="3793" y="68104"/>
                      <a:pt x="-780" y="81318"/>
                      <a:pt x="109" y="94405"/>
                    </a:cubicBezTo>
                    <a:lnTo>
                      <a:pt x="25261" y="467449"/>
                    </a:lnTo>
                    <a:cubicBezTo>
                      <a:pt x="26785" y="493496"/>
                      <a:pt x="48634" y="514080"/>
                      <a:pt x="74930" y="514080"/>
                    </a:cubicBezTo>
                    <a:cubicBezTo>
                      <a:pt x="75946" y="514080"/>
                      <a:pt x="76962" y="514080"/>
                      <a:pt x="77978" y="513953"/>
                    </a:cubicBezTo>
                    <a:lnTo>
                      <a:pt x="801157" y="472405"/>
                    </a:lnTo>
                    <a:cubicBezTo>
                      <a:pt x="814241" y="471642"/>
                      <a:pt x="826816" y="465544"/>
                      <a:pt x="835454" y="455760"/>
                    </a:cubicBezTo>
                    <a:cubicBezTo>
                      <a:pt x="844220" y="445976"/>
                      <a:pt x="848793" y="432762"/>
                      <a:pt x="847903" y="419675"/>
                    </a:cubicBezTo>
                    <a:lnTo>
                      <a:pt x="822752" y="46631"/>
                    </a:lnTo>
                    <a:cubicBezTo>
                      <a:pt x="821100" y="20456"/>
                      <a:pt x="799251" y="0"/>
                      <a:pt x="773083" y="0"/>
                    </a:cubicBezTo>
                    <a:lnTo>
                      <a:pt x="773083" y="0"/>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sp>
          <p:nvSpPr>
            <p:cNvPr id="39" name="TextBox 38">
              <a:extLst>
                <a:ext uri="{FF2B5EF4-FFF2-40B4-BE49-F238E27FC236}">
                  <a16:creationId xmlns:a16="http://schemas.microsoft.com/office/drawing/2014/main" id="{A67CC263-B75E-B006-AB90-16509A257264}"/>
                </a:ext>
              </a:extLst>
            </p:cNvPr>
            <p:cNvSpPr txBox="1"/>
            <p:nvPr/>
          </p:nvSpPr>
          <p:spPr>
            <a:xfrm rot="21447968">
              <a:off x="510238" y="429178"/>
              <a:ext cx="693407" cy="320280"/>
            </a:xfrm>
            <a:prstGeom prst="rect">
              <a:avLst/>
            </a:prstGeom>
            <a:noFill/>
          </p:spPr>
          <p:txBody>
            <a:bodyPr wrap="square" lIns="0" tIns="0" rIns="0" bIns="0" rtlCol="0">
              <a:spAutoFit/>
            </a:bodyPr>
            <a:lstStyle/>
            <a:p>
              <a:pPr algn="ctr">
                <a:lnSpc>
                  <a:spcPct val="80000"/>
                </a:lnSpc>
              </a:pPr>
              <a:r>
                <a:rPr lang="en-US" sz="1300">
                  <a:solidFill>
                    <a:srgbClr val="FFFFFF"/>
                  </a:solidFill>
                  <a:latin typeface="Londrina Solid" pitchFamily="2" charset="77"/>
                </a:rPr>
                <a:t>ASSEMBLY</a:t>
              </a:r>
              <a:br>
                <a:rPr lang="en-US" sz="1300">
                  <a:solidFill>
                    <a:srgbClr val="FFFFFF"/>
                  </a:solidFill>
                  <a:latin typeface="Londrina Solid" pitchFamily="2" charset="77"/>
                </a:rPr>
              </a:br>
              <a:r>
                <a:rPr lang="en-US" sz="1300">
                  <a:solidFill>
                    <a:srgbClr val="FFFFFF"/>
                  </a:solidFill>
                  <a:latin typeface="Londrina Solid" pitchFamily="2" charset="77"/>
                </a:rPr>
                <a:t>RESOURCE</a:t>
              </a:r>
            </a:p>
          </p:txBody>
        </p:sp>
      </p:grpSp>
    </p:spTree>
    <p:extLst>
      <p:ext uri="{BB962C8B-B14F-4D97-AF65-F5344CB8AC3E}">
        <p14:creationId xmlns:p14="http://schemas.microsoft.com/office/powerpoint/2010/main" val="318567007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546642-DE92-342A-81F0-E3D3AD67CF6D}"/>
            </a:ext>
          </a:extLst>
        </p:cNvPr>
        <p:cNvGrpSpPr/>
        <p:nvPr/>
      </p:nvGrpSpPr>
      <p:grpSpPr>
        <a:xfrm>
          <a:off x="0" y="0"/>
          <a:ext cx="0" cy="0"/>
          <a:chOff x="0" y="0"/>
          <a:chExt cx="0" cy="0"/>
        </a:xfrm>
      </p:grpSpPr>
      <p:cxnSp>
        <p:nvCxnSpPr>
          <p:cNvPr id="490" name="Straight Arrow Connector 489">
            <a:extLst>
              <a:ext uri="{FF2B5EF4-FFF2-40B4-BE49-F238E27FC236}">
                <a16:creationId xmlns:a16="http://schemas.microsoft.com/office/drawing/2014/main" id="{767B984F-28D7-3C0C-40A0-1877E6D2A9C7}"/>
              </a:ext>
            </a:extLst>
          </p:cNvPr>
          <p:cNvCxnSpPr>
            <a:cxnSpLocks/>
          </p:cNvCxnSpPr>
          <p:nvPr/>
        </p:nvCxnSpPr>
        <p:spPr>
          <a:xfrm flipH="1">
            <a:off x="5638858" y="6186744"/>
            <a:ext cx="1206978" cy="0"/>
          </a:xfrm>
          <a:prstGeom prst="straightConnector1">
            <a:avLst/>
          </a:prstGeom>
          <a:ln w="25400">
            <a:solidFill>
              <a:schemeClr val="bg1"/>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493" name="Freeform 492">
            <a:extLst>
              <a:ext uri="{FF2B5EF4-FFF2-40B4-BE49-F238E27FC236}">
                <a16:creationId xmlns:a16="http://schemas.microsoft.com/office/drawing/2014/main" id="{A3FA3E65-2CA6-A7BE-5D1B-1D3F6E62227D}"/>
              </a:ext>
            </a:extLst>
          </p:cNvPr>
          <p:cNvSpPr>
            <a:spLocks/>
          </p:cNvSpPr>
          <p:nvPr/>
        </p:nvSpPr>
        <p:spPr>
          <a:xfrm>
            <a:off x="5877373" y="2938048"/>
            <a:ext cx="2057036" cy="1263276"/>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42529 w 2911207"/>
              <a:gd name="connsiteY0" fmla="*/ 189569 h 3040492"/>
              <a:gd name="connsiteX1" fmla="*/ 885855 w 2911207"/>
              <a:gd name="connsiteY1" fmla="*/ 11305 h 3040492"/>
              <a:gd name="connsiteX2" fmla="*/ 43777 w 2911207"/>
              <a:gd name="connsiteY2" fmla="*/ 1099183 h 3040492"/>
              <a:gd name="connsiteX3" fmla="*/ 304571 w 2911207"/>
              <a:gd name="connsiteY3" fmla="*/ 2933372 h 3040492"/>
              <a:gd name="connsiteX4" fmla="*/ 1890657 w 2911207"/>
              <a:gd name="connsiteY4" fmla="*/ 2959070 h 3040492"/>
              <a:gd name="connsiteX5" fmla="*/ 2838296 w 2911207"/>
              <a:gd name="connsiteY5" fmla="*/ 2567983 h 3040492"/>
              <a:gd name="connsiteX6" fmla="*/ 2904352 w 2911207"/>
              <a:gd name="connsiteY6" fmla="*/ 1289644 h 3040492"/>
              <a:gd name="connsiteX7" fmla="*/ 2242529 w 2911207"/>
              <a:gd name="connsiteY7" fmla="*/ 189569 h 3040492"/>
              <a:gd name="connsiteX0" fmla="*/ 2229821 w 2898499"/>
              <a:gd name="connsiteY0" fmla="*/ 205418 h 3056341"/>
              <a:gd name="connsiteX1" fmla="*/ 699132 w 2898499"/>
              <a:gd name="connsiteY1" fmla="*/ 11120 h 3056341"/>
              <a:gd name="connsiteX2" fmla="*/ 31069 w 2898499"/>
              <a:gd name="connsiteY2" fmla="*/ 1115032 h 3056341"/>
              <a:gd name="connsiteX3" fmla="*/ 291863 w 2898499"/>
              <a:gd name="connsiteY3" fmla="*/ 2949221 h 3056341"/>
              <a:gd name="connsiteX4" fmla="*/ 1877949 w 2898499"/>
              <a:gd name="connsiteY4" fmla="*/ 2974919 h 3056341"/>
              <a:gd name="connsiteX5" fmla="*/ 2825588 w 2898499"/>
              <a:gd name="connsiteY5" fmla="*/ 2583832 h 3056341"/>
              <a:gd name="connsiteX6" fmla="*/ 2891644 w 2898499"/>
              <a:gd name="connsiteY6" fmla="*/ 1305493 h 3056341"/>
              <a:gd name="connsiteX7" fmla="*/ 2229821 w 2898499"/>
              <a:gd name="connsiteY7" fmla="*/ 205418 h 3056341"/>
              <a:gd name="connsiteX0" fmla="*/ 2209749 w 2878427"/>
              <a:gd name="connsiteY0" fmla="*/ 204816 h 3055739"/>
              <a:gd name="connsiteX1" fmla="*/ 679060 w 2878427"/>
              <a:gd name="connsiteY1" fmla="*/ 10518 h 3055739"/>
              <a:gd name="connsiteX2" fmla="*/ 10997 w 2878427"/>
              <a:gd name="connsiteY2" fmla="*/ 1114430 h 3055739"/>
              <a:gd name="connsiteX3" fmla="*/ 271791 w 2878427"/>
              <a:gd name="connsiteY3" fmla="*/ 2948619 h 3055739"/>
              <a:gd name="connsiteX4" fmla="*/ 1857877 w 2878427"/>
              <a:gd name="connsiteY4" fmla="*/ 2974317 h 3055739"/>
              <a:gd name="connsiteX5" fmla="*/ 2805516 w 2878427"/>
              <a:gd name="connsiteY5" fmla="*/ 2583230 h 3055739"/>
              <a:gd name="connsiteX6" fmla="*/ 2871572 w 2878427"/>
              <a:gd name="connsiteY6" fmla="*/ 1304891 h 3055739"/>
              <a:gd name="connsiteX7" fmla="*/ 2209749 w 2878427"/>
              <a:gd name="connsiteY7" fmla="*/ 204816 h 3055739"/>
              <a:gd name="connsiteX0" fmla="*/ 2266631 w 2881296"/>
              <a:gd name="connsiteY0" fmla="*/ 168360 h 3096859"/>
              <a:gd name="connsiteX1" fmla="*/ 679060 w 2881296"/>
              <a:gd name="connsiteY1" fmla="*/ 51638 h 3096859"/>
              <a:gd name="connsiteX2" fmla="*/ 10997 w 2881296"/>
              <a:gd name="connsiteY2" fmla="*/ 1155550 h 3096859"/>
              <a:gd name="connsiteX3" fmla="*/ 271791 w 2881296"/>
              <a:gd name="connsiteY3" fmla="*/ 2989739 h 3096859"/>
              <a:gd name="connsiteX4" fmla="*/ 1857877 w 2881296"/>
              <a:gd name="connsiteY4" fmla="*/ 3015437 h 3096859"/>
              <a:gd name="connsiteX5" fmla="*/ 2805516 w 2881296"/>
              <a:gd name="connsiteY5" fmla="*/ 2624350 h 3096859"/>
              <a:gd name="connsiteX6" fmla="*/ 2871572 w 2881296"/>
              <a:gd name="connsiteY6" fmla="*/ 1346011 h 3096859"/>
              <a:gd name="connsiteX7" fmla="*/ 2266631 w 2881296"/>
              <a:gd name="connsiteY7" fmla="*/ 168360 h 3096859"/>
              <a:gd name="connsiteX0" fmla="*/ 2271419 w 2886084"/>
              <a:gd name="connsiteY0" fmla="*/ 151626 h 3080125"/>
              <a:gd name="connsiteX1" fmla="*/ 472575 w 2886084"/>
              <a:gd name="connsiteY1" fmla="*/ 54298 h 3080125"/>
              <a:gd name="connsiteX2" fmla="*/ 15785 w 2886084"/>
              <a:gd name="connsiteY2" fmla="*/ 1138816 h 3080125"/>
              <a:gd name="connsiteX3" fmla="*/ 276579 w 2886084"/>
              <a:gd name="connsiteY3" fmla="*/ 2973005 h 3080125"/>
              <a:gd name="connsiteX4" fmla="*/ 1862665 w 2886084"/>
              <a:gd name="connsiteY4" fmla="*/ 2998703 h 3080125"/>
              <a:gd name="connsiteX5" fmla="*/ 2810304 w 2886084"/>
              <a:gd name="connsiteY5" fmla="*/ 2607616 h 3080125"/>
              <a:gd name="connsiteX6" fmla="*/ 2876360 w 2886084"/>
              <a:gd name="connsiteY6" fmla="*/ 1329277 h 3080125"/>
              <a:gd name="connsiteX7" fmla="*/ 2271419 w 2886084"/>
              <a:gd name="connsiteY7" fmla="*/ 151626 h 3080125"/>
              <a:gd name="connsiteX0" fmla="*/ 2271419 w 2881260"/>
              <a:gd name="connsiteY0" fmla="*/ 151626 h 3080125"/>
              <a:gd name="connsiteX1" fmla="*/ 472575 w 2881260"/>
              <a:gd name="connsiteY1" fmla="*/ 54298 h 3080125"/>
              <a:gd name="connsiteX2" fmla="*/ 15785 w 2881260"/>
              <a:gd name="connsiteY2" fmla="*/ 1138816 h 3080125"/>
              <a:gd name="connsiteX3" fmla="*/ 276579 w 2881260"/>
              <a:gd name="connsiteY3" fmla="*/ 2973005 h 3080125"/>
              <a:gd name="connsiteX4" fmla="*/ 1862665 w 2881260"/>
              <a:gd name="connsiteY4" fmla="*/ 2998703 h 3080125"/>
              <a:gd name="connsiteX5" fmla="*/ 2810304 w 2881260"/>
              <a:gd name="connsiteY5" fmla="*/ 2607616 h 3080125"/>
              <a:gd name="connsiteX6" fmla="*/ 2876360 w 2881260"/>
              <a:gd name="connsiteY6" fmla="*/ 1329277 h 3080125"/>
              <a:gd name="connsiteX7" fmla="*/ 2271419 w 2881260"/>
              <a:gd name="connsiteY7" fmla="*/ 151626 h 3080125"/>
              <a:gd name="connsiteX0" fmla="*/ 2374636 w 2884890"/>
              <a:gd name="connsiteY0" fmla="*/ 106271 h 3094777"/>
              <a:gd name="connsiteX1" fmla="*/ 472575 w 2884890"/>
              <a:gd name="connsiteY1" fmla="*/ 68950 h 3094777"/>
              <a:gd name="connsiteX2" fmla="*/ 15785 w 2884890"/>
              <a:gd name="connsiteY2" fmla="*/ 1153468 h 3094777"/>
              <a:gd name="connsiteX3" fmla="*/ 276579 w 2884890"/>
              <a:gd name="connsiteY3" fmla="*/ 2987657 h 3094777"/>
              <a:gd name="connsiteX4" fmla="*/ 1862665 w 2884890"/>
              <a:gd name="connsiteY4" fmla="*/ 3013355 h 3094777"/>
              <a:gd name="connsiteX5" fmla="*/ 2810304 w 2884890"/>
              <a:gd name="connsiteY5" fmla="*/ 2622268 h 3094777"/>
              <a:gd name="connsiteX6" fmla="*/ 2876360 w 2884890"/>
              <a:gd name="connsiteY6" fmla="*/ 1343929 h 3094777"/>
              <a:gd name="connsiteX7" fmla="*/ 2374636 w 2884890"/>
              <a:gd name="connsiteY7" fmla="*/ 106271 h 3094777"/>
              <a:gd name="connsiteX0" fmla="*/ 2373292 w 2883545"/>
              <a:gd name="connsiteY0" fmla="*/ 61237 h 3049743"/>
              <a:gd name="connsiteX1" fmla="*/ 452464 w 2883545"/>
              <a:gd name="connsiteY1" fmla="*/ 83923 h 3049743"/>
              <a:gd name="connsiteX2" fmla="*/ 14441 w 2883545"/>
              <a:gd name="connsiteY2" fmla="*/ 1108434 h 3049743"/>
              <a:gd name="connsiteX3" fmla="*/ 275235 w 2883545"/>
              <a:gd name="connsiteY3" fmla="*/ 2942623 h 3049743"/>
              <a:gd name="connsiteX4" fmla="*/ 1861321 w 2883545"/>
              <a:gd name="connsiteY4" fmla="*/ 2968321 h 3049743"/>
              <a:gd name="connsiteX5" fmla="*/ 2808960 w 2883545"/>
              <a:gd name="connsiteY5" fmla="*/ 2577234 h 3049743"/>
              <a:gd name="connsiteX6" fmla="*/ 2875016 w 2883545"/>
              <a:gd name="connsiteY6" fmla="*/ 1298895 h 3049743"/>
              <a:gd name="connsiteX7" fmla="*/ 2373292 w 2883545"/>
              <a:gd name="connsiteY7" fmla="*/ 61237 h 3049743"/>
              <a:gd name="connsiteX0" fmla="*/ 2384707 w 2894960"/>
              <a:gd name="connsiteY0" fmla="*/ 61237 h 3118765"/>
              <a:gd name="connsiteX1" fmla="*/ 463879 w 2894960"/>
              <a:gd name="connsiteY1" fmla="*/ 83923 h 3118765"/>
              <a:gd name="connsiteX2" fmla="*/ 25856 w 2894960"/>
              <a:gd name="connsiteY2" fmla="*/ 1108434 h 3118765"/>
              <a:gd name="connsiteX3" fmla="*/ 286650 w 2894960"/>
              <a:gd name="connsiteY3" fmla="*/ 2942623 h 3118765"/>
              <a:gd name="connsiteX4" fmla="*/ 2191768 w 2894960"/>
              <a:gd name="connsiteY4" fmla="*/ 3004326 h 3118765"/>
              <a:gd name="connsiteX5" fmla="*/ 2820375 w 2894960"/>
              <a:gd name="connsiteY5" fmla="*/ 2577234 h 3118765"/>
              <a:gd name="connsiteX6" fmla="*/ 2886431 w 2894960"/>
              <a:gd name="connsiteY6" fmla="*/ 1298895 h 3118765"/>
              <a:gd name="connsiteX7" fmla="*/ 2384707 w 2894960"/>
              <a:gd name="connsiteY7" fmla="*/ 61237 h 3118765"/>
              <a:gd name="connsiteX0" fmla="*/ 2388171 w 2898424"/>
              <a:gd name="connsiteY0" fmla="*/ 61237 h 3067679"/>
              <a:gd name="connsiteX1" fmla="*/ 467343 w 2898424"/>
              <a:gd name="connsiteY1" fmla="*/ 83923 h 3067679"/>
              <a:gd name="connsiteX2" fmla="*/ 29320 w 2898424"/>
              <a:gd name="connsiteY2" fmla="*/ 1108434 h 3067679"/>
              <a:gd name="connsiteX3" fmla="*/ 280730 w 2898424"/>
              <a:gd name="connsiteY3" fmla="*/ 2858613 h 3067679"/>
              <a:gd name="connsiteX4" fmla="*/ 2195232 w 2898424"/>
              <a:gd name="connsiteY4" fmla="*/ 3004326 h 3067679"/>
              <a:gd name="connsiteX5" fmla="*/ 2823839 w 2898424"/>
              <a:gd name="connsiteY5" fmla="*/ 2577234 h 3067679"/>
              <a:gd name="connsiteX6" fmla="*/ 2889895 w 2898424"/>
              <a:gd name="connsiteY6" fmla="*/ 1298895 h 3067679"/>
              <a:gd name="connsiteX7" fmla="*/ 2388171 w 2898424"/>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98566 w 2921701"/>
              <a:gd name="connsiteY0" fmla="*/ 72170 h 3069838"/>
              <a:gd name="connsiteX1" fmla="*/ 477738 w 2921701"/>
              <a:gd name="connsiteY1" fmla="*/ 94856 h 3069838"/>
              <a:gd name="connsiteX2" fmla="*/ 25841 w 2921701"/>
              <a:gd name="connsiteY2" fmla="*/ 1267812 h 3069838"/>
              <a:gd name="connsiteX3" fmla="*/ 291125 w 2921701"/>
              <a:gd name="connsiteY3" fmla="*/ 2869546 h 3069838"/>
              <a:gd name="connsiteX4" fmla="*/ 2205627 w 2921701"/>
              <a:gd name="connsiteY4" fmla="*/ 3015259 h 3069838"/>
              <a:gd name="connsiteX5" fmla="*/ 2834234 w 2921701"/>
              <a:gd name="connsiteY5" fmla="*/ 2588167 h 3069838"/>
              <a:gd name="connsiteX6" fmla="*/ 2900290 w 2921701"/>
              <a:gd name="connsiteY6" fmla="*/ 1309828 h 3069838"/>
              <a:gd name="connsiteX7" fmla="*/ 2398566 w 2921701"/>
              <a:gd name="connsiteY7" fmla="*/ 72170 h 3069838"/>
              <a:gd name="connsiteX0" fmla="*/ 2398566 w 2921701"/>
              <a:gd name="connsiteY0" fmla="*/ 118481 h 3116149"/>
              <a:gd name="connsiteX1" fmla="*/ 1037230 w 2921701"/>
              <a:gd name="connsiteY1" fmla="*/ 52313 h 3116149"/>
              <a:gd name="connsiteX2" fmla="*/ 477738 w 2921701"/>
              <a:gd name="connsiteY2" fmla="*/ 141167 h 3116149"/>
              <a:gd name="connsiteX3" fmla="*/ 25841 w 2921701"/>
              <a:gd name="connsiteY3" fmla="*/ 1314123 h 3116149"/>
              <a:gd name="connsiteX4" fmla="*/ 291125 w 2921701"/>
              <a:gd name="connsiteY4" fmla="*/ 2915857 h 3116149"/>
              <a:gd name="connsiteX5" fmla="*/ 2205627 w 2921701"/>
              <a:gd name="connsiteY5" fmla="*/ 3061570 h 3116149"/>
              <a:gd name="connsiteX6" fmla="*/ 2834234 w 2921701"/>
              <a:gd name="connsiteY6" fmla="*/ 2634478 h 3116149"/>
              <a:gd name="connsiteX7" fmla="*/ 2900290 w 2921701"/>
              <a:gd name="connsiteY7" fmla="*/ 1356139 h 3116149"/>
              <a:gd name="connsiteX8" fmla="*/ 2398566 w 2921701"/>
              <a:gd name="connsiteY8" fmla="*/ 118481 h 3116149"/>
              <a:gd name="connsiteX0" fmla="*/ 2404450 w 2927585"/>
              <a:gd name="connsiteY0" fmla="*/ 118481 h 3116149"/>
              <a:gd name="connsiteX1" fmla="*/ 1043114 w 2927585"/>
              <a:gd name="connsiteY1" fmla="*/ 52313 h 3116149"/>
              <a:gd name="connsiteX2" fmla="*/ 118196 w 2927585"/>
              <a:gd name="connsiteY2" fmla="*/ 502650 h 3116149"/>
              <a:gd name="connsiteX3" fmla="*/ 31725 w 2927585"/>
              <a:gd name="connsiteY3" fmla="*/ 1314123 h 3116149"/>
              <a:gd name="connsiteX4" fmla="*/ 297009 w 2927585"/>
              <a:gd name="connsiteY4" fmla="*/ 2915857 h 3116149"/>
              <a:gd name="connsiteX5" fmla="*/ 2211511 w 2927585"/>
              <a:gd name="connsiteY5" fmla="*/ 3061570 h 3116149"/>
              <a:gd name="connsiteX6" fmla="*/ 2840118 w 2927585"/>
              <a:gd name="connsiteY6" fmla="*/ 2634478 h 3116149"/>
              <a:gd name="connsiteX7" fmla="*/ 2906174 w 2927585"/>
              <a:gd name="connsiteY7" fmla="*/ 1356139 h 3116149"/>
              <a:gd name="connsiteX8" fmla="*/ 2404450 w 2927585"/>
              <a:gd name="connsiteY8" fmla="*/ 118481 h 3116149"/>
              <a:gd name="connsiteX0" fmla="*/ 2383857 w 2906992"/>
              <a:gd name="connsiteY0" fmla="*/ 118481 h 3116149"/>
              <a:gd name="connsiteX1" fmla="*/ 526092 w 2906992"/>
              <a:gd name="connsiteY1" fmla="*/ 52313 h 3116149"/>
              <a:gd name="connsiteX2" fmla="*/ 97603 w 2906992"/>
              <a:gd name="connsiteY2" fmla="*/ 502650 h 3116149"/>
              <a:gd name="connsiteX3" fmla="*/ 11132 w 2906992"/>
              <a:gd name="connsiteY3" fmla="*/ 1314123 h 3116149"/>
              <a:gd name="connsiteX4" fmla="*/ 276416 w 2906992"/>
              <a:gd name="connsiteY4" fmla="*/ 2915857 h 3116149"/>
              <a:gd name="connsiteX5" fmla="*/ 2190918 w 2906992"/>
              <a:gd name="connsiteY5" fmla="*/ 3061570 h 3116149"/>
              <a:gd name="connsiteX6" fmla="*/ 2819525 w 2906992"/>
              <a:gd name="connsiteY6" fmla="*/ 2634478 h 3116149"/>
              <a:gd name="connsiteX7" fmla="*/ 2885581 w 2906992"/>
              <a:gd name="connsiteY7" fmla="*/ 1356139 h 3116149"/>
              <a:gd name="connsiteX8" fmla="*/ 2383857 w 2906992"/>
              <a:gd name="connsiteY8" fmla="*/ 118481 h 3116149"/>
              <a:gd name="connsiteX0" fmla="*/ 2361189 w 2884324"/>
              <a:gd name="connsiteY0" fmla="*/ 118481 h 3075035"/>
              <a:gd name="connsiteX1" fmla="*/ 503424 w 2884324"/>
              <a:gd name="connsiteY1" fmla="*/ 52313 h 3075035"/>
              <a:gd name="connsiteX2" fmla="*/ 74935 w 2884324"/>
              <a:gd name="connsiteY2" fmla="*/ 502650 h 3075035"/>
              <a:gd name="connsiteX3" fmla="*/ 16042 w 2884324"/>
              <a:gd name="connsiteY3" fmla="*/ 2398571 h 3075035"/>
              <a:gd name="connsiteX4" fmla="*/ 253748 w 2884324"/>
              <a:gd name="connsiteY4" fmla="*/ 2915857 h 3075035"/>
              <a:gd name="connsiteX5" fmla="*/ 2168250 w 2884324"/>
              <a:gd name="connsiteY5" fmla="*/ 3061570 h 3075035"/>
              <a:gd name="connsiteX6" fmla="*/ 2796857 w 2884324"/>
              <a:gd name="connsiteY6" fmla="*/ 2634478 h 3075035"/>
              <a:gd name="connsiteX7" fmla="*/ 2862913 w 2884324"/>
              <a:gd name="connsiteY7" fmla="*/ 1356139 h 3075035"/>
              <a:gd name="connsiteX8" fmla="*/ 2361189 w 2884324"/>
              <a:gd name="connsiteY8" fmla="*/ 118481 h 3075035"/>
              <a:gd name="connsiteX0" fmla="*/ 2361188 w 2866698"/>
              <a:gd name="connsiteY0" fmla="*/ 118481 h 3075035"/>
              <a:gd name="connsiteX1" fmla="*/ 503423 w 2866698"/>
              <a:gd name="connsiteY1" fmla="*/ 52313 h 3075035"/>
              <a:gd name="connsiteX2" fmla="*/ 74934 w 2866698"/>
              <a:gd name="connsiteY2" fmla="*/ 502650 h 3075035"/>
              <a:gd name="connsiteX3" fmla="*/ 16041 w 2866698"/>
              <a:gd name="connsiteY3" fmla="*/ 2398571 h 3075035"/>
              <a:gd name="connsiteX4" fmla="*/ 253747 w 2866698"/>
              <a:gd name="connsiteY4" fmla="*/ 2915857 h 3075035"/>
              <a:gd name="connsiteX5" fmla="*/ 2168249 w 2866698"/>
              <a:gd name="connsiteY5" fmla="*/ 3061570 h 3075035"/>
              <a:gd name="connsiteX6" fmla="*/ 2796856 w 2866698"/>
              <a:gd name="connsiteY6" fmla="*/ 2634478 h 3075035"/>
              <a:gd name="connsiteX7" fmla="*/ 2828438 w 2866698"/>
              <a:gd name="connsiteY7" fmla="*/ 640550 h 3075035"/>
              <a:gd name="connsiteX8" fmla="*/ 2361188 w 2866698"/>
              <a:gd name="connsiteY8" fmla="*/ 118481 h 3075035"/>
              <a:gd name="connsiteX0" fmla="*/ 2223292 w 2866698"/>
              <a:gd name="connsiteY0" fmla="*/ 103541 h 3104358"/>
              <a:gd name="connsiteX1" fmla="*/ 503423 w 2866698"/>
              <a:gd name="connsiteY1" fmla="*/ 81636 h 3104358"/>
              <a:gd name="connsiteX2" fmla="*/ 74934 w 2866698"/>
              <a:gd name="connsiteY2" fmla="*/ 531973 h 3104358"/>
              <a:gd name="connsiteX3" fmla="*/ 16041 w 2866698"/>
              <a:gd name="connsiteY3" fmla="*/ 2427894 h 3104358"/>
              <a:gd name="connsiteX4" fmla="*/ 253747 w 2866698"/>
              <a:gd name="connsiteY4" fmla="*/ 2945180 h 3104358"/>
              <a:gd name="connsiteX5" fmla="*/ 2168249 w 2866698"/>
              <a:gd name="connsiteY5" fmla="*/ 3090893 h 3104358"/>
              <a:gd name="connsiteX6" fmla="*/ 2796856 w 2866698"/>
              <a:gd name="connsiteY6" fmla="*/ 2663801 h 3104358"/>
              <a:gd name="connsiteX7" fmla="*/ 2828438 w 2866698"/>
              <a:gd name="connsiteY7" fmla="*/ 669873 h 3104358"/>
              <a:gd name="connsiteX8" fmla="*/ 2223292 w 2866698"/>
              <a:gd name="connsiteY8" fmla="*/ 103541 h 3104358"/>
              <a:gd name="connsiteX0" fmla="*/ 2223292 w 2866698"/>
              <a:gd name="connsiteY0" fmla="*/ 103542 h 3104359"/>
              <a:gd name="connsiteX1" fmla="*/ 503423 w 2866698"/>
              <a:gd name="connsiteY1" fmla="*/ 81637 h 3104359"/>
              <a:gd name="connsiteX2" fmla="*/ 74934 w 2866698"/>
              <a:gd name="connsiteY2" fmla="*/ 531974 h 3104359"/>
              <a:gd name="connsiteX3" fmla="*/ 16041 w 2866698"/>
              <a:gd name="connsiteY3" fmla="*/ 2427895 h 3104359"/>
              <a:gd name="connsiteX4" fmla="*/ 253747 w 2866698"/>
              <a:gd name="connsiteY4" fmla="*/ 2945181 h 3104359"/>
              <a:gd name="connsiteX5" fmla="*/ 2168249 w 2866698"/>
              <a:gd name="connsiteY5" fmla="*/ 3090894 h 3104359"/>
              <a:gd name="connsiteX6" fmla="*/ 2796856 w 2866698"/>
              <a:gd name="connsiteY6" fmla="*/ 2663802 h 3104359"/>
              <a:gd name="connsiteX7" fmla="*/ 2828438 w 2866698"/>
              <a:gd name="connsiteY7" fmla="*/ 669874 h 3104359"/>
              <a:gd name="connsiteX8" fmla="*/ 2223292 w 2866698"/>
              <a:gd name="connsiteY8" fmla="*/ 103542 h 3104359"/>
              <a:gd name="connsiteX0" fmla="*/ 2235160 w 2878566"/>
              <a:gd name="connsiteY0" fmla="*/ 103542 h 3104359"/>
              <a:gd name="connsiteX1" fmla="*/ 515291 w 2878566"/>
              <a:gd name="connsiteY1" fmla="*/ 81637 h 3104359"/>
              <a:gd name="connsiteX2" fmla="*/ 59222 w 2878566"/>
              <a:gd name="connsiteY2" fmla="*/ 583615 h 3104359"/>
              <a:gd name="connsiteX3" fmla="*/ 27909 w 2878566"/>
              <a:gd name="connsiteY3" fmla="*/ 2427895 h 3104359"/>
              <a:gd name="connsiteX4" fmla="*/ 265615 w 2878566"/>
              <a:gd name="connsiteY4" fmla="*/ 2945181 h 3104359"/>
              <a:gd name="connsiteX5" fmla="*/ 2180117 w 2878566"/>
              <a:gd name="connsiteY5" fmla="*/ 3090894 h 3104359"/>
              <a:gd name="connsiteX6" fmla="*/ 2808724 w 2878566"/>
              <a:gd name="connsiteY6" fmla="*/ 2663802 h 3104359"/>
              <a:gd name="connsiteX7" fmla="*/ 2840306 w 2878566"/>
              <a:gd name="connsiteY7" fmla="*/ 669874 h 3104359"/>
              <a:gd name="connsiteX8" fmla="*/ 2235160 w 2878566"/>
              <a:gd name="connsiteY8" fmla="*/ 103542 h 3104359"/>
              <a:gd name="connsiteX0" fmla="*/ 2238017 w 2881423"/>
              <a:gd name="connsiteY0" fmla="*/ 103542 h 3104359"/>
              <a:gd name="connsiteX1" fmla="*/ 566411 w 2881423"/>
              <a:gd name="connsiteY1" fmla="*/ 81636 h 3104359"/>
              <a:gd name="connsiteX2" fmla="*/ 62079 w 2881423"/>
              <a:gd name="connsiteY2" fmla="*/ 583615 h 3104359"/>
              <a:gd name="connsiteX3" fmla="*/ 30766 w 2881423"/>
              <a:gd name="connsiteY3" fmla="*/ 2427895 h 3104359"/>
              <a:gd name="connsiteX4" fmla="*/ 268472 w 2881423"/>
              <a:gd name="connsiteY4" fmla="*/ 2945181 h 3104359"/>
              <a:gd name="connsiteX5" fmla="*/ 2182974 w 2881423"/>
              <a:gd name="connsiteY5" fmla="*/ 3090894 h 3104359"/>
              <a:gd name="connsiteX6" fmla="*/ 2811581 w 2881423"/>
              <a:gd name="connsiteY6" fmla="*/ 2663802 h 3104359"/>
              <a:gd name="connsiteX7" fmla="*/ 2843163 w 2881423"/>
              <a:gd name="connsiteY7" fmla="*/ 669874 h 3104359"/>
              <a:gd name="connsiteX8" fmla="*/ 2238017 w 2881423"/>
              <a:gd name="connsiteY8" fmla="*/ 103542 h 3104359"/>
              <a:gd name="connsiteX0" fmla="*/ 2238017 w 2881423"/>
              <a:gd name="connsiteY0" fmla="*/ 25308 h 3026125"/>
              <a:gd name="connsiteX1" fmla="*/ 566411 w 2881423"/>
              <a:gd name="connsiteY1" fmla="*/ 3402 h 3026125"/>
              <a:gd name="connsiteX2" fmla="*/ 62079 w 2881423"/>
              <a:gd name="connsiteY2" fmla="*/ 505381 h 3026125"/>
              <a:gd name="connsiteX3" fmla="*/ 30766 w 2881423"/>
              <a:gd name="connsiteY3" fmla="*/ 2349661 h 3026125"/>
              <a:gd name="connsiteX4" fmla="*/ 268472 w 2881423"/>
              <a:gd name="connsiteY4" fmla="*/ 2866947 h 3026125"/>
              <a:gd name="connsiteX5" fmla="*/ 2182974 w 2881423"/>
              <a:gd name="connsiteY5" fmla="*/ 3012660 h 3026125"/>
              <a:gd name="connsiteX6" fmla="*/ 2811581 w 2881423"/>
              <a:gd name="connsiteY6" fmla="*/ 2585568 h 3026125"/>
              <a:gd name="connsiteX7" fmla="*/ 2843163 w 2881423"/>
              <a:gd name="connsiteY7" fmla="*/ 591640 h 3026125"/>
              <a:gd name="connsiteX8" fmla="*/ 2238017 w 2881423"/>
              <a:gd name="connsiteY8" fmla="*/ 25308 h 3026125"/>
              <a:gd name="connsiteX0" fmla="*/ 2248143 w 2891549"/>
              <a:gd name="connsiteY0" fmla="*/ 25308 h 3045084"/>
              <a:gd name="connsiteX1" fmla="*/ 576537 w 2891549"/>
              <a:gd name="connsiteY1" fmla="*/ 3402 h 3045084"/>
              <a:gd name="connsiteX2" fmla="*/ 72205 w 2891549"/>
              <a:gd name="connsiteY2" fmla="*/ 505381 h 3045084"/>
              <a:gd name="connsiteX3" fmla="*/ 40892 w 2891549"/>
              <a:gd name="connsiteY3" fmla="*/ 2349661 h 3045084"/>
              <a:gd name="connsiteX4" fmla="*/ 430285 w 2891549"/>
              <a:gd name="connsiteY4" fmla="*/ 2940719 h 3045084"/>
              <a:gd name="connsiteX5" fmla="*/ 2193100 w 2891549"/>
              <a:gd name="connsiteY5" fmla="*/ 3012660 h 3045084"/>
              <a:gd name="connsiteX6" fmla="*/ 2821707 w 2891549"/>
              <a:gd name="connsiteY6" fmla="*/ 2585568 h 3045084"/>
              <a:gd name="connsiteX7" fmla="*/ 2853289 w 2891549"/>
              <a:gd name="connsiteY7" fmla="*/ 591640 h 3045084"/>
              <a:gd name="connsiteX8" fmla="*/ 2248143 w 2891549"/>
              <a:gd name="connsiteY8" fmla="*/ 25308 h 3045084"/>
              <a:gd name="connsiteX0" fmla="*/ 2248143 w 2891549"/>
              <a:gd name="connsiteY0" fmla="*/ 25308 h 3019937"/>
              <a:gd name="connsiteX1" fmla="*/ 576537 w 2891549"/>
              <a:gd name="connsiteY1" fmla="*/ 3402 h 3019937"/>
              <a:gd name="connsiteX2" fmla="*/ 72205 w 2891549"/>
              <a:gd name="connsiteY2" fmla="*/ 505381 h 3019937"/>
              <a:gd name="connsiteX3" fmla="*/ 40892 w 2891549"/>
              <a:gd name="connsiteY3" fmla="*/ 2349661 h 3019937"/>
              <a:gd name="connsiteX4" fmla="*/ 430285 w 2891549"/>
              <a:gd name="connsiteY4" fmla="*/ 2940719 h 3019937"/>
              <a:gd name="connsiteX5" fmla="*/ 2165521 w 2891549"/>
              <a:gd name="connsiteY5" fmla="*/ 2975774 h 3019937"/>
              <a:gd name="connsiteX6" fmla="*/ 2821707 w 2891549"/>
              <a:gd name="connsiteY6" fmla="*/ 2585568 h 3019937"/>
              <a:gd name="connsiteX7" fmla="*/ 2853289 w 2891549"/>
              <a:gd name="connsiteY7" fmla="*/ 591640 h 3019937"/>
              <a:gd name="connsiteX8" fmla="*/ 2248143 w 2891549"/>
              <a:gd name="connsiteY8" fmla="*/ 25308 h 3019937"/>
              <a:gd name="connsiteX0" fmla="*/ 2248143 w 2891549"/>
              <a:gd name="connsiteY0" fmla="*/ 25308 h 3010560"/>
              <a:gd name="connsiteX1" fmla="*/ 576537 w 2891549"/>
              <a:gd name="connsiteY1" fmla="*/ 3402 h 3010560"/>
              <a:gd name="connsiteX2" fmla="*/ 72205 w 2891549"/>
              <a:gd name="connsiteY2" fmla="*/ 505381 h 3010560"/>
              <a:gd name="connsiteX3" fmla="*/ 40892 w 2891549"/>
              <a:gd name="connsiteY3" fmla="*/ 2349661 h 3010560"/>
              <a:gd name="connsiteX4" fmla="*/ 430285 w 2891549"/>
              <a:gd name="connsiteY4" fmla="*/ 2940719 h 3010560"/>
              <a:gd name="connsiteX5" fmla="*/ 2165521 w 2891549"/>
              <a:gd name="connsiteY5" fmla="*/ 2975774 h 3010560"/>
              <a:gd name="connsiteX6" fmla="*/ 2821707 w 2891549"/>
              <a:gd name="connsiteY6" fmla="*/ 2585568 h 3010560"/>
              <a:gd name="connsiteX7" fmla="*/ 2853289 w 2891549"/>
              <a:gd name="connsiteY7" fmla="*/ 591640 h 3010560"/>
              <a:gd name="connsiteX8" fmla="*/ 2248143 w 2891549"/>
              <a:gd name="connsiteY8" fmla="*/ 25308 h 3010560"/>
              <a:gd name="connsiteX0" fmla="*/ 2248143 w 2891549"/>
              <a:gd name="connsiteY0" fmla="*/ 25308 h 2999877"/>
              <a:gd name="connsiteX1" fmla="*/ 576537 w 2891549"/>
              <a:gd name="connsiteY1" fmla="*/ 3402 h 2999877"/>
              <a:gd name="connsiteX2" fmla="*/ 72205 w 2891549"/>
              <a:gd name="connsiteY2" fmla="*/ 505381 h 2999877"/>
              <a:gd name="connsiteX3" fmla="*/ 40892 w 2891549"/>
              <a:gd name="connsiteY3" fmla="*/ 2349661 h 2999877"/>
              <a:gd name="connsiteX4" fmla="*/ 430285 w 2891549"/>
              <a:gd name="connsiteY4" fmla="*/ 2940719 h 2999877"/>
              <a:gd name="connsiteX5" fmla="*/ 2324102 w 2891549"/>
              <a:gd name="connsiteY5" fmla="*/ 2938889 h 2999877"/>
              <a:gd name="connsiteX6" fmla="*/ 2821707 w 2891549"/>
              <a:gd name="connsiteY6" fmla="*/ 2585568 h 2999877"/>
              <a:gd name="connsiteX7" fmla="*/ 2853289 w 2891549"/>
              <a:gd name="connsiteY7" fmla="*/ 591640 h 2999877"/>
              <a:gd name="connsiteX8" fmla="*/ 2248143 w 2891549"/>
              <a:gd name="connsiteY8" fmla="*/ 25308 h 2999877"/>
              <a:gd name="connsiteX0" fmla="*/ 2248143 w 2880674"/>
              <a:gd name="connsiteY0" fmla="*/ 25308 h 3008217"/>
              <a:gd name="connsiteX1" fmla="*/ 576537 w 2880674"/>
              <a:gd name="connsiteY1" fmla="*/ 3402 h 3008217"/>
              <a:gd name="connsiteX2" fmla="*/ 72205 w 2880674"/>
              <a:gd name="connsiteY2" fmla="*/ 505381 h 3008217"/>
              <a:gd name="connsiteX3" fmla="*/ 40892 w 2880674"/>
              <a:gd name="connsiteY3" fmla="*/ 2349661 h 3008217"/>
              <a:gd name="connsiteX4" fmla="*/ 430285 w 2880674"/>
              <a:gd name="connsiteY4" fmla="*/ 2940719 h 3008217"/>
              <a:gd name="connsiteX5" fmla="*/ 2324102 w 2880674"/>
              <a:gd name="connsiteY5" fmla="*/ 2938889 h 3008217"/>
              <a:gd name="connsiteX6" fmla="*/ 2801024 w 2880674"/>
              <a:gd name="connsiteY6" fmla="*/ 2438023 h 3008217"/>
              <a:gd name="connsiteX7" fmla="*/ 2853289 w 2880674"/>
              <a:gd name="connsiteY7" fmla="*/ 591640 h 3008217"/>
              <a:gd name="connsiteX8" fmla="*/ 2248143 w 2880674"/>
              <a:gd name="connsiteY8" fmla="*/ 25308 h 3008217"/>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0674" h="2999759">
                <a:moveTo>
                  <a:pt x="2248143" y="25308"/>
                </a:moveTo>
                <a:cubicBezTo>
                  <a:pt x="1716998" y="-7567"/>
                  <a:pt x="896675" y="-379"/>
                  <a:pt x="576537" y="3402"/>
                </a:cubicBezTo>
                <a:cubicBezTo>
                  <a:pt x="249504" y="58824"/>
                  <a:pt x="161479" y="114338"/>
                  <a:pt x="72205" y="505381"/>
                </a:cubicBezTo>
                <a:cubicBezTo>
                  <a:pt x="-17069" y="896424"/>
                  <a:pt x="-18788" y="1943771"/>
                  <a:pt x="40892" y="2349661"/>
                </a:cubicBezTo>
                <a:cubicBezTo>
                  <a:pt x="100572" y="2755551"/>
                  <a:pt x="160067" y="2864646"/>
                  <a:pt x="430285" y="2940719"/>
                </a:cubicBezTo>
                <a:cubicBezTo>
                  <a:pt x="700503" y="3016792"/>
                  <a:pt x="1928979" y="3022672"/>
                  <a:pt x="2324102" y="2938889"/>
                </a:cubicBezTo>
                <a:cubicBezTo>
                  <a:pt x="2719225" y="2855106"/>
                  <a:pt x="2714517" y="2722508"/>
                  <a:pt x="2801024" y="2438023"/>
                </a:cubicBezTo>
                <a:cubicBezTo>
                  <a:pt x="2919416" y="2048842"/>
                  <a:pt x="2877423" y="1348987"/>
                  <a:pt x="2853289" y="591640"/>
                </a:cubicBezTo>
                <a:cubicBezTo>
                  <a:pt x="2816593" y="319226"/>
                  <a:pt x="2694736" y="86962"/>
                  <a:pt x="2248143" y="25308"/>
                </a:cubicBezTo>
                <a:close/>
              </a:path>
            </a:pathLst>
          </a:custGeom>
          <a:solidFill>
            <a:schemeClr val="accent1">
              <a:lumMod val="20000"/>
              <a:lumOff val="80000"/>
            </a:schemeClr>
          </a:solidFill>
          <a:ln w="25400" cap="flat">
            <a:noFill/>
            <a:prstDash val="solid"/>
            <a:miter/>
          </a:ln>
          <a:effectLst/>
        </p:spPr>
        <p:txBody>
          <a:bodyPr lIns="216000" rIns="180000" rtlCol="0" anchor="ctr" anchorCtr="0"/>
          <a:lstStyle/>
          <a:p>
            <a:endParaRPr lang="en-GB" sz="120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487" name="Freeform 486">
            <a:extLst>
              <a:ext uri="{FF2B5EF4-FFF2-40B4-BE49-F238E27FC236}">
                <a16:creationId xmlns:a16="http://schemas.microsoft.com/office/drawing/2014/main" id="{42B03750-EB90-8F21-56BE-45C680F22426}"/>
              </a:ext>
            </a:extLst>
          </p:cNvPr>
          <p:cNvSpPr>
            <a:spLocks/>
          </p:cNvSpPr>
          <p:nvPr/>
        </p:nvSpPr>
        <p:spPr>
          <a:xfrm>
            <a:off x="5877373" y="5121822"/>
            <a:ext cx="2057036" cy="1507490"/>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42529 w 2911207"/>
              <a:gd name="connsiteY0" fmla="*/ 189569 h 3040492"/>
              <a:gd name="connsiteX1" fmla="*/ 885855 w 2911207"/>
              <a:gd name="connsiteY1" fmla="*/ 11305 h 3040492"/>
              <a:gd name="connsiteX2" fmla="*/ 43777 w 2911207"/>
              <a:gd name="connsiteY2" fmla="*/ 1099183 h 3040492"/>
              <a:gd name="connsiteX3" fmla="*/ 304571 w 2911207"/>
              <a:gd name="connsiteY3" fmla="*/ 2933372 h 3040492"/>
              <a:gd name="connsiteX4" fmla="*/ 1890657 w 2911207"/>
              <a:gd name="connsiteY4" fmla="*/ 2959070 h 3040492"/>
              <a:gd name="connsiteX5" fmla="*/ 2838296 w 2911207"/>
              <a:gd name="connsiteY5" fmla="*/ 2567983 h 3040492"/>
              <a:gd name="connsiteX6" fmla="*/ 2904352 w 2911207"/>
              <a:gd name="connsiteY6" fmla="*/ 1289644 h 3040492"/>
              <a:gd name="connsiteX7" fmla="*/ 2242529 w 2911207"/>
              <a:gd name="connsiteY7" fmla="*/ 189569 h 3040492"/>
              <a:gd name="connsiteX0" fmla="*/ 2229821 w 2898499"/>
              <a:gd name="connsiteY0" fmla="*/ 205418 h 3056341"/>
              <a:gd name="connsiteX1" fmla="*/ 699132 w 2898499"/>
              <a:gd name="connsiteY1" fmla="*/ 11120 h 3056341"/>
              <a:gd name="connsiteX2" fmla="*/ 31069 w 2898499"/>
              <a:gd name="connsiteY2" fmla="*/ 1115032 h 3056341"/>
              <a:gd name="connsiteX3" fmla="*/ 291863 w 2898499"/>
              <a:gd name="connsiteY3" fmla="*/ 2949221 h 3056341"/>
              <a:gd name="connsiteX4" fmla="*/ 1877949 w 2898499"/>
              <a:gd name="connsiteY4" fmla="*/ 2974919 h 3056341"/>
              <a:gd name="connsiteX5" fmla="*/ 2825588 w 2898499"/>
              <a:gd name="connsiteY5" fmla="*/ 2583832 h 3056341"/>
              <a:gd name="connsiteX6" fmla="*/ 2891644 w 2898499"/>
              <a:gd name="connsiteY6" fmla="*/ 1305493 h 3056341"/>
              <a:gd name="connsiteX7" fmla="*/ 2229821 w 2898499"/>
              <a:gd name="connsiteY7" fmla="*/ 205418 h 3056341"/>
              <a:gd name="connsiteX0" fmla="*/ 2209749 w 2878427"/>
              <a:gd name="connsiteY0" fmla="*/ 204816 h 3055739"/>
              <a:gd name="connsiteX1" fmla="*/ 679060 w 2878427"/>
              <a:gd name="connsiteY1" fmla="*/ 10518 h 3055739"/>
              <a:gd name="connsiteX2" fmla="*/ 10997 w 2878427"/>
              <a:gd name="connsiteY2" fmla="*/ 1114430 h 3055739"/>
              <a:gd name="connsiteX3" fmla="*/ 271791 w 2878427"/>
              <a:gd name="connsiteY3" fmla="*/ 2948619 h 3055739"/>
              <a:gd name="connsiteX4" fmla="*/ 1857877 w 2878427"/>
              <a:gd name="connsiteY4" fmla="*/ 2974317 h 3055739"/>
              <a:gd name="connsiteX5" fmla="*/ 2805516 w 2878427"/>
              <a:gd name="connsiteY5" fmla="*/ 2583230 h 3055739"/>
              <a:gd name="connsiteX6" fmla="*/ 2871572 w 2878427"/>
              <a:gd name="connsiteY6" fmla="*/ 1304891 h 3055739"/>
              <a:gd name="connsiteX7" fmla="*/ 2209749 w 2878427"/>
              <a:gd name="connsiteY7" fmla="*/ 204816 h 3055739"/>
              <a:gd name="connsiteX0" fmla="*/ 2266631 w 2881296"/>
              <a:gd name="connsiteY0" fmla="*/ 168360 h 3096859"/>
              <a:gd name="connsiteX1" fmla="*/ 679060 w 2881296"/>
              <a:gd name="connsiteY1" fmla="*/ 51638 h 3096859"/>
              <a:gd name="connsiteX2" fmla="*/ 10997 w 2881296"/>
              <a:gd name="connsiteY2" fmla="*/ 1155550 h 3096859"/>
              <a:gd name="connsiteX3" fmla="*/ 271791 w 2881296"/>
              <a:gd name="connsiteY3" fmla="*/ 2989739 h 3096859"/>
              <a:gd name="connsiteX4" fmla="*/ 1857877 w 2881296"/>
              <a:gd name="connsiteY4" fmla="*/ 3015437 h 3096859"/>
              <a:gd name="connsiteX5" fmla="*/ 2805516 w 2881296"/>
              <a:gd name="connsiteY5" fmla="*/ 2624350 h 3096859"/>
              <a:gd name="connsiteX6" fmla="*/ 2871572 w 2881296"/>
              <a:gd name="connsiteY6" fmla="*/ 1346011 h 3096859"/>
              <a:gd name="connsiteX7" fmla="*/ 2266631 w 2881296"/>
              <a:gd name="connsiteY7" fmla="*/ 168360 h 3096859"/>
              <a:gd name="connsiteX0" fmla="*/ 2271419 w 2886084"/>
              <a:gd name="connsiteY0" fmla="*/ 151626 h 3080125"/>
              <a:gd name="connsiteX1" fmla="*/ 472575 w 2886084"/>
              <a:gd name="connsiteY1" fmla="*/ 54298 h 3080125"/>
              <a:gd name="connsiteX2" fmla="*/ 15785 w 2886084"/>
              <a:gd name="connsiteY2" fmla="*/ 1138816 h 3080125"/>
              <a:gd name="connsiteX3" fmla="*/ 276579 w 2886084"/>
              <a:gd name="connsiteY3" fmla="*/ 2973005 h 3080125"/>
              <a:gd name="connsiteX4" fmla="*/ 1862665 w 2886084"/>
              <a:gd name="connsiteY4" fmla="*/ 2998703 h 3080125"/>
              <a:gd name="connsiteX5" fmla="*/ 2810304 w 2886084"/>
              <a:gd name="connsiteY5" fmla="*/ 2607616 h 3080125"/>
              <a:gd name="connsiteX6" fmla="*/ 2876360 w 2886084"/>
              <a:gd name="connsiteY6" fmla="*/ 1329277 h 3080125"/>
              <a:gd name="connsiteX7" fmla="*/ 2271419 w 2886084"/>
              <a:gd name="connsiteY7" fmla="*/ 151626 h 3080125"/>
              <a:gd name="connsiteX0" fmla="*/ 2271419 w 2881260"/>
              <a:gd name="connsiteY0" fmla="*/ 151626 h 3080125"/>
              <a:gd name="connsiteX1" fmla="*/ 472575 w 2881260"/>
              <a:gd name="connsiteY1" fmla="*/ 54298 h 3080125"/>
              <a:gd name="connsiteX2" fmla="*/ 15785 w 2881260"/>
              <a:gd name="connsiteY2" fmla="*/ 1138816 h 3080125"/>
              <a:gd name="connsiteX3" fmla="*/ 276579 w 2881260"/>
              <a:gd name="connsiteY3" fmla="*/ 2973005 h 3080125"/>
              <a:gd name="connsiteX4" fmla="*/ 1862665 w 2881260"/>
              <a:gd name="connsiteY4" fmla="*/ 2998703 h 3080125"/>
              <a:gd name="connsiteX5" fmla="*/ 2810304 w 2881260"/>
              <a:gd name="connsiteY5" fmla="*/ 2607616 h 3080125"/>
              <a:gd name="connsiteX6" fmla="*/ 2876360 w 2881260"/>
              <a:gd name="connsiteY6" fmla="*/ 1329277 h 3080125"/>
              <a:gd name="connsiteX7" fmla="*/ 2271419 w 2881260"/>
              <a:gd name="connsiteY7" fmla="*/ 151626 h 3080125"/>
              <a:gd name="connsiteX0" fmla="*/ 2374636 w 2884890"/>
              <a:gd name="connsiteY0" fmla="*/ 106271 h 3094777"/>
              <a:gd name="connsiteX1" fmla="*/ 472575 w 2884890"/>
              <a:gd name="connsiteY1" fmla="*/ 68950 h 3094777"/>
              <a:gd name="connsiteX2" fmla="*/ 15785 w 2884890"/>
              <a:gd name="connsiteY2" fmla="*/ 1153468 h 3094777"/>
              <a:gd name="connsiteX3" fmla="*/ 276579 w 2884890"/>
              <a:gd name="connsiteY3" fmla="*/ 2987657 h 3094777"/>
              <a:gd name="connsiteX4" fmla="*/ 1862665 w 2884890"/>
              <a:gd name="connsiteY4" fmla="*/ 3013355 h 3094777"/>
              <a:gd name="connsiteX5" fmla="*/ 2810304 w 2884890"/>
              <a:gd name="connsiteY5" fmla="*/ 2622268 h 3094777"/>
              <a:gd name="connsiteX6" fmla="*/ 2876360 w 2884890"/>
              <a:gd name="connsiteY6" fmla="*/ 1343929 h 3094777"/>
              <a:gd name="connsiteX7" fmla="*/ 2374636 w 2884890"/>
              <a:gd name="connsiteY7" fmla="*/ 106271 h 3094777"/>
              <a:gd name="connsiteX0" fmla="*/ 2373292 w 2883545"/>
              <a:gd name="connsiteY0" fmla="*/ 61237 h 3049743"/>
              <a:gd name="connsiteX1" fmla="*/ 452464 w 2883545"/>
              <a:gd name="connsiteY1" fmla="*/ 83923 h 3049743"/>
              <a:gd name="connsiteX2" fmla="*/ 14441 w 2883545"/>
              <a:gd name="connsiteY2" fmla="*/ 1108434 h 3049743"/>
              <a:gd name="connsiteX3" fmla="*/ 275235 w 2883545"/>
              <a:gd name="connsiteY3" fmla="*/ 2942623 h 3049743"/>
              <a:gd name="connsiteX4" fmla="*/ 1861321 w 2883545"/>
              <a:gd name="connsiteY4" fmla="*/ 2968321 h 3049743"/>
              <a:gd name="connsiteX5" fmla="*/ 2808960 w 2883545"/>
              <a:gd name="connsiteY5" fmla="*/ 2577234 h 3049743"/>
              <a:gd name="connsiteX6" fmla="*/ 2875016 w 2883545"/>
              <a:gd name="connsiteY6" fmla="*/ 1298895 h 3049743"/>
              <a:gd name="connsiteX7" fmla="*/ 2373292 w 2883545"/>
              <a:gd name="connsiteY7" fmla="*/ 61237 h 3049743"/>
              <a:gd name="connsiteX0" fmla="*/ 2384707 w 2894960"/>
              <a:gd name="connsiteY0" fmla="*/ 61237 h 3118765"/>
              <a:gd name="connsiteX1" fmla="*/ 463879 w 2894960"/>
              <a:gd name="connsiteY1" fmla="*/ 83923 h 3118765"/>
              <a:gd name="connsiteX2" fmla="*/ 25856 w 2894960"/>
              <a:gd name="connsiteY2" fmla="*/ 1108434 h 3118765"/>
              <a:gd name="connsiteX3" fmla="*/ 286650 w 2894960"/>
              <a:gd name="connsiteY3" fmla="*/ 2942623 h 3118765"/>
              <a:gd name="connsiteX4" fmla="*/ 2191768 w 2894960"/>
              <a:gd name="connsiteY4" fmla="*/ 3004326 h 3118765"/>
              <a:gd name="connsiteX5" fmla="*/ 2820375 w 2894960"/>
              <a:gd name="connsiteY5" fmla="*/ 2577234 h 3118765"/>
              <a:gd name="connsiteX6" fmla="*/ 2886431 w 2894960"/>
              <a:gd name="connsiteY6" fmla="*/ 1298895 h 3118765"/>
              <a:gd name="connsiteX7" fmla="*/ 2384707 w 2894960"/>
              <a:gd name="connsiteY7" fmla="*/ 61237 h 3118765"/>
              <a:gd name="connsiteX0" fmla="*/ 2388171 w 2898424"/>
              <a:gd name="connsiteY0" fmla="*/ 61237 h 3067679"/>
              <a:gd name="connsiteX1" fmla="*/ 467343 w 2898424"/>
              <a:gd name="connsiteY1" fmla="*/ 83923 h 3067679"/>
              <a:gd name="connsiteX2" fmla="*/ 29320 w 2898424"/>
              <a:gd name="connsiteY2" fmla="*/ 1108434 h 3067679"/>
              <a:gd name="connsiteX3" fmla="*/ 280730 w 2898424"/>
              <a:gd name="connsiteY3" fmla="*/ 2858613 h 3067679"/>
              <a:gd name="connsiteX4" fmla="*/ 2195232 w 2898424"/>
              <a:gd name="connsiteY4" fmla="*/ 3004326 h 3067679"/>
              <a:gd name="connsiteX5" fmla="*/ 2823839 w 2898424"/>
              <a:gd name="connsiteY5" fmla="*/ 2577234 h 3067679"/>
              <a:gd name="connsiteX6" fmla="*/ 2889895 w 2898424"/>
              <a:gd name="connsiteY6" fmla="*/ 1298895 h 3067679"/>
              <a:gd name="connsiteX7" fmla="*/ 2388171 w 2898424"/>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98566 w 2921701"/>
              <a:gd name="connsiteY0" fmla="*/ 72170 h 3069838"/>
              <a:gd name="connsiteX1" fmla="*/ 477738 w 2921701"/>
              <a:gd name="connsiteY1" fmla="*/ 94856 h 3069838"/>
              <a:gd name="connsiteX2" fmla="*/ 25841 w 2921701"/>
              <a:gd name="connsiteY2" fmla="*/ 1267812 h 3069838"/>
              <a:gd name="connsiteX3" fmla="*/ 291125 w 2921701"/>
              <a:gd name="connsiteY3" fmla="*/ 2869546 h 3069838"/>
              <a:gd name="connsiteX4" fmla="*/ 2205627 w 2921701"/>
              <a:gd name="connsiteY4" fmla="*/ 3015259 h 3069838"/>
              <a:gd name="connsiteX5" fmla="*/ 2834234 w 2921701"/>
              <a:gd name="connsiteY5" fmla="*/ 2588167 h 3069838"/>
              <a:gd name="connsiteX6" fmla="*/ 2900290 w 2921701"/>
              <a:gd name="connsiteY6" fmla="*/ 1309828 h 3069838"/>
              <a:gd name="connsiteX7" fmla="*/ 2398566 w 2921701"/>
              <a:gd name="connsiteY7" fmla="*/ 72170 h 3069838"/>
              <a:gd name="connsiteX0" fmla="*/ 2398566 w 2921701"/>
              <a:gd name="connsiteY0" fmla="*/ 118481 h 3116149"/>
              <a:gd name="connsiteX1" fmla="*/ 1037230 w 2921701"/>
              <a:gd name="connsiteY1" fmla="*/ 52313 h 3116149"/>
              <a:gd name="connsiteX2" fmla="*/ 477738 w 2921701"/>
              <a:gd name="connsiteY2" fmla="*/ 141167 h 3116149"/>
              <a:gd name="connsiteX3" fmla="*/ 25841 w 2921701"/>
              <a:gd name="connsiteY3" fmla="*/ 1314123 h 3116149"/>
              <a:gd name="connsiteX4" fmla="*/ 291125 w 2921701"/>
              <a:gd name="connsiteY4" fmla="*/ 2915857 h 3116149"/>
              <a:gd name="connsiteX5" fmla="*/ 2205627 w 2921701"/>
              <a:gd name="connsiteY5" fmla="*/ 3061570 h 3116149"/>
              <a:gd name="connsiteX6" fmla="*/ 2834234 w 2921701"/>
              <a:gd name="connsiteY6" fmla="*/ 2634478 h 3116149"/>
              <a:gd name="connsiteX7" fmla="*/ 2900290 w 2921701"/>
              <a:gd name="connsiteY7" fmla="*/ 1356139 h 3116149"/>
              <a:gd name="connsiteX8" fmla="*/ 2398566 w 2921701"/>
              <a:gd name="connsiteY8" fmla="*/ 118481 h 3116149"/>
              <a:gd name="connsiteX0" fmla="*/ 2404450 w 2927585"/>
              <a:gd name="connsiteY0" fmla="*/ 118481 h 3116149"/>
              <a:gd name="connsiteX1" fmla="*/ 1043114 w 2927585"/>
              <a:gd name="connsiteY1" fmla="*/ 52313 h 3116149"/>
              <a:gd name="connsiteX2" fmla="*/ 118196 w 2927585"/>
              <a:gd name="connsiteY2" fmla="*/ 502650 h 3116149"/>
              <a:gd name="connsiteX3" fmla="*/ 31725 w 2927585"/>
              <a:gd name="connsiteY3" fmla="*/ 1314123 h 3116149"/>
              <a:gd name="connsiteX4" fmla="*/ 297009 w 2927585"/>
              <a:gd name="connsiteY4" fmla="*/ 2915857 h 3116149"/>
              <a:gd name="connsiteX5" fmla="*/ 2211511 w 2927585"/>
              <a:gd name="connsiteY5" fmla="*/ 3061570 h 3116149"/>
              <a:gd name="connsiteX6" fmla="*/ 2840118 w 2927585"/>
              <a:gd name="connsiteY6" fmla="*/ 2634478 h 3116149"/>
              <a:gd name="connsiteX7" fmla="*/ 2906174 w 2927585"/>
              <a:gd name="connsiteY7" fmla="*/ 1356139 h 3116149"/>
              <a:gd name="connsiteX8" fmla="*/ 2404450 w 2927585"/>
              <a:gd name="connsiteY8" fmla="*/ 118481 h 3116149"/>
              <a:gd name="connsiteX0" fmla="*/ 2383857 w 2906992"/>
              <a:gd name="connsiteY0" fmla="*/ 118481 h 3116149"/>
              <a:gd name="connsiteX1" fmla="*/ 526092 w 2906992"/>
              <a:gd name="connsiteY1" fmla="*/ 52313 h 3116149"/>
              <a:gd name="connsiteX2" fmla="*/ 97603 w 2906992"/>
              <a:gd name="connsiteY2" fmla="*/ 502650 h 3116149"/>
              <a:gd name="connsiteX3" fmla="*/ 11132 w 2906992"/>
              <a:gd name="connsiteY3" fmla="*/ 1314123 h 3116149"/>
              <a:gd name="connsiteX4" fmla="*/ 276416 w 2906992"/>
              <a:gd name="connsiteY4" fmla="*/ 2915857 h 3116149"/>
              <a:gd name="connsiteX5" fmla="*/ 2190918 w 2906992"/>
              <a:gd name="connsiteY5" fmla="*/ 3061570 h 3116149"/>
              <a:gd name="connsiteX6" fmla="*/ 2819525 w 2906992"/>
              <a:gd name="connsiteY6" fmla="*/ 2634478 h 3116149"/>
              <a:gd name="connsiteX7" fmla="*/ 2885581 w 2906992"/>
              <a:gd name="connsiteY7" fmla="*/ 1356139 h 3116149"/>
              <a:gd name="connsiteX8" fmla="*/ 2383857 w 2906992"/>
              <a:gd name="connsiteY8" fmla="*/ 118481 h 3116149"/>
              <a:gd name="connsiteX0" fmla="*/ 2361189 w 2884324"/>
              <a:gd name="connsiteY0" fmla="*/ 118481 h 3075035"/>
              <a:gd name="connsiteX1" fmla="*/ 503424 w 2884324"/>
              <a:gd name="connsiteY1" fmla="*/ 52313 h 3075035"/>
              <a:gd name="connsiteX2" fmla="*/ 74935 w 2884324"/>
              <a:gd name="connsiteY2" fmla="*/ 502650 h 3075035"/>
              <a:gd name="connsiteX3" fmla="*/ 16042 w 2884324"/>
              <a:gd name="connsiteY3" fmla="*/ 2398571 h 3075035"/>
              <a:gd name="connsiteX4" fmla="*/ 253748 w 2884324"/>
              <a:gd name="connsiteY4" fmla="*/ 2915857 h 3075035"/>
              <a:gd name="connsiteX5" fmla="*/ 2168250 w 2884324"/>
              <a:gd name="connsiteY5" fmla="*/ 3061570 h 3075035"/>
              <a:gd name="connsiteX6" fmla="*/ 2796857 w 2884324"/>
              <a:gd name="connsiteY6" fmla="*/ 2634478 h 3075035"/>
              <a:gd name="connsiteX7" fmla="*/ 2862913 w 2884324"/>
              <a:gd name="connsiteY7" fmla="*/ 1356139 h 3075035"/>
              <a:gd name="connsiteX8" fmla="*/ 2361189 w 2884324"/>
              <a:gd name="connsiteY8" fmla="*/ 118481 h 3075035"/>
              <a:gd name="connsiteX0" fmla="*/ 2361188 w 2866698"/>
              <a:gd name="connsiteY0" fmla="*/ 118481 h 3075035"/>
              <a:gd name="connsiteX1" fmla="*/ 503423 w 2866698"/>
              <a:gd name="connsiteY1" fmla="*/ 52313 h 3075035"/>
              <a:gd name="connsiteX2" fmla="*/ 74934 w 2866698"/>
              <a:gd name="connsiteY2" fmla="*/ 502650 h 3075035"/>
              <a:gd name="connsiteX3" fmla="*/ 16041 w 2866698"/>
              <a:gd name="connsiteY3" fmla="*/ 2398571 h 3075035"/>
              <a:gd name="connsiteX4" fmla="*/ 253747 w 2866698"/>
              <a:gd name="connsiteY4" fmla="*/ 2915857 h 3075035"/>
              <a:gd name="connsiteX5" fmla="*/ 2168249 w 2866698"/>
              <a:gd name="connsiteY5" fmla="*/ 3061570 h 3075035"/>
              <a:gd name="connsiteX6" fmla="*/ 2796856 w 2866698"/>
              <a:gd name="connsiteY6" fmla="*/ 2634478 h 3075035"/>
              <a:gd name="connsiteX7" fmla="*/ 2828438 w 2866698"/>
              <a:gd name="connsiteY7" fmla="*/ 640550 h 3075035"/>
              <a:gd name="connsiteX8" fmla="*/ 2361188 w 2866698"/>
              <a:gd name="connsiteY8" fmla="*/ 118481 h 3075035"/>
              <a:gd name="connsiteX0" fmla="*/ 2223292 w 2866698"/>
              <a:gd name="connsiteY0" fmla="*/ 103541 h 3104358"/>
              <a:gd name="connsiteX1" fmla="*/ 503423 w 2866698"/>
              <a:gd name="connsiteY1" fmla="*/ 81636 h 3104358"/>
              <a:gd name="connsiteX2" fmla="*/ 74934 w 2866698"/>
              <a:gd name="connsiteY2" fmla="*/ 531973 h 3104358"/>
              <a:gd name="connsiteX3" fmla="*/ 16041 w 2866698"/>
              <a:gd name="connsiteY3" fmla="*/ 2427894 h 3104358"/>
              <a:gd name="connsiteX4" fmla="*/ 253747 w 2866698"/>
              <a:gd name="connsiteY4" fmla="*/ 2945180 h 3104358"/>
              <a:gd name="connsiteX5" fmla="*/ 2168249 w 2866698"/>
              <a:gd name="connsiteY5" fmla="*/ 3090893 h 3104358"/>
              <a:gd name="connsiteX6" fmla="*/ 2796856 w 2866698"/>
              <a:gd name="connsiteY6" fmla="*/ 2663801 h 3104358"/>
              <a:gd name="connsiteX7" fmla="*/ 2828438 w 2866698"/>
              <a:gd name="connsiteY7" fmla="*/ 669873 h 3104358"/>
              <a:gd name="connsiteX8" fmla="*/ 2223292 w 2866698"/>
              <a:gd name="connsiteY8" fmla="*/ 103541 h 3104358"/>
              <a:gd name="connsiteX0" fmla="*/ 2223292 w 2866698"/>
              <a:gd name="connsiteY0" fmla="*/ 103542 h 3104359"/>
              <a:gd name="connsiteX1" fmla="*/ 503423 w 2866698"/>
              <a:gd name="connsiteY1" fmla="*/ 81637 h 3104359"/>
              <a:gd name="connsiteX2" fmla="*/ 74934 w 2866698"/>
              <a:gd name="connsiteY2" fmla="*/ 531974 h 3104359"/>
              <a:gd name="connsiteX3" fmla="*/ 16041 w 2866698"/>
              <a:gd name="connsiteY3" fmla="*/ 2427895 h 3104359"/>
              <a:gd name="connsiteX4" fmla="*/ 253747 w 2866698"/>
              <a:gd name="connsiteY4" fmla="*/ 2945181 h 3104359"/>
              <a:gd name="connsiteX5" fmla="*/ 2168249 w 2866698"/>
              <a:gd name="connsiteY5" fmla="*/ 3090894 h 3104359"/>
              <a:gd name="connsiteX6" fmla="*/ 2796856 w 2866698"/>
              <a:gd name="connsiteY6" fmla="*/ 2663802 h 3104359"/>
              <a:gd name="connsiteX7" fmla="*/ 2828438 w 2866698"/>
              <a:gd name="connsiteY7" fmla="*/ 669874 h 3104359"/>
              <a:gd name="connsiteX8" fmla="*/ 2223292 w 2866698"/>
              <a:gd name="connsiteY8" fmla="*/ 103542 h 3104359"/>
              <a:gd name="connsiteX0" fmla="*/ 2235160 w 2878566"/>
              <a:gd name="connsiteY0" fmla="*/ 103542 h 3104359"/>
              <a:gd name="connsiteX1" fmla="*/ 515291 w 2878566"/>
              <a:gd name="connsiteY1" fmla="*/ 81637 h 3104359"/>
              <a:gd name="connsiteX2" fmla="*/ 59222 w 2878566"/>
              <a:gd name="connsiteY2" fmla="*/ 583615 h 3104359"/>
              <a:gd name="connsiteX3" fmla="*/ 27909 w 2878566"/>
              <a:gd name="connsiteY3" fmla="*/ 2427895 h 3104359"/>
              <a:gd name="connsiteX4" fmla="*/ 265615 w 2878566"/>
              <a:gd name="connsiteY4" fmla="*/ 2945181 h 3104359"/>
              <a:gd name="connsiteX5" fmla="*/ 2180117 w 2878566"/>
              <a:gd name="connsiteY5" fmla="*/ 3090894 h 3104359"/>
              <a:gd name="connsiteX6" fmla="*/ 2808724 w 2878566"/>
              <a:gd name="connsiteY6" fmla="*/ 2663802 h 3104359"/>
              <a:gd name="connsiteX7" fmla="*/ 2840306 w 2878566"/>
              <a:gd name="connsiteY7" fmla="*/ 669874 h 3104359"/>
              <a:gd name="connsiteX8" fmla="*/ 2235160 w 2878566"/>
              <a:gd name="connsiteY8" fmla="*/ 103542 h 3104359"/>
              <a:gd name="connsiteX0" fmla="*/ 2238017 w 2881423"/>
              <a:gd name="connsiteY0" fmla="*/ 103542 h 3104359"/>
              <a:gd name="connsiteX1" fmla="*/ 566411 w 2881423"/>
              <a:gd name="connsiteY1" fmla="*/ 81636 h 3104359"/>
              <a:gd name="connsiteX2" fmla="*/ 62079 w 2881423"/>
              <a:gd name="connsiteY2" fmla="*/ 583615 h 3104359"/>
              <a:gd name="connsiteX3" fmla="*/ 30766 w 2881423"/>
              <a:gd name="connsiteY3" fmla="*/ 2427895 h 3104359"/>
              <a:gd name="connsiteX4" fmla="*/ 268472 w 2881423"/>
              <a:gd name="connsiteY4" fmla="*/ 2945181 h 3104359"/>
              <a:gd name="connsiteX5" fmla="*/ 2182974 w 2881423"/>
              <a:gd name="connsiteY5" fmla="*/ 3090894 h 3104359"/>
              <a:gd name="connsiteX6" fmla="*/ 2811581 w 2881423"/>
              <a:gd name="connsiteY6" fmla="*/ 2663802 h 3104359"/>
              <a:gd name="connsiteX7" fmla="*/ 2843163 w 2881423"/>
              <a:gd name="connsiteY7" fmla="*/ 669874 h 3104359"/>
              <a:gd name="connsiteX8" fmla="*/ 2238017 w 2881423"/>
              <a:gd name="connsiteY8" fmla="*/ 103542 h 3104359"/>
              <a:gd name="connsiteX0" fmla="*/ 2238017 w 2881423"/>
              <a:gd name="connsiteY0" fmla="*/ 25308 h 3026125"/>
              <a:gd name="connsiteX1" fmla="*/ 566411 w 2881423"/>
              <a:gd name="connsiteY1" fmla="*/ 3402 h 3026125"/>
              <a:gd name="connsiteX2" fmla="*/ 62079 w 2881423"/>
              <a:gd name="connsiteY2" fmla="*/ 505381 h 3026125"/>
              <a:gd name="connsiteX3" fmla="*/ 30766 w 2881423"/>
              <a:gd name="connsiteY3" fmla="*/ 2349661 h 3026125"/>
              <a:gd name="connsiteX4" fmla="*/ 268472 w 2881423"/>
              <a:gd name="connsiteY4" fmla="*/ 2866947 h 3026125"/>
              <a:gd name="connsiteX5" fmla="*/ 2182974 w 2881423"/>
              <a:gd name="connsiteY5" fmla="*/ 3012660 h 3026125"/>
              <a:gd name="connsiteX6" fmla="*/ 2811581 w 2881423"/>
              <a:gd name="connsiteY6" fmla="*/ 2585568 h 3026125"/>
              <a:gd name="connsiteX7" fmla="*/ 2843163 w 2881423"/>
              <a:gd name="connsiteY7" fmla="*/ 591640 h 3026125"/>
              <a:gd name="connsiteX8" fmla="*/ 2238017 w 2881423"/>
              <a:gd name="connsiteY8" fmla="*/ 25308 h 3026125"/>
              <a:gd name="connsiteX0" fmla="*/ 2248143 w 2891549"/>
              <a:gd name="connsiteY0" fmla="*/ 25308 h 3045084"/>
              <a:gd name="connsiteX1" fmla="*/ 576537 w 2891549"/>
              <a:gd name="connsiteY1" fmla="*/ 3402 h 3045084"/>
              <a:gd name="connsiteX2" fmla="*/ 72205 w 2891549"/>
              <a:gd name="connsiteY2" fmla="*/ 505381 h 3045084"/>
              <a:gd name="connsiteX3" fmla="*/ 40892 w 2891549"/>
              <a:gd name="connsiteY3" fmla="*/ 2349661 h 3045084"/>
              <a:gd name="connsiteX4" fmla="*/ 430285 w 2891549"/>
              <a:gd name="connsiteY4" fmla="*/ 2940719 h 3045084"/>
              <a:gd name="connsiteX5" fmla="*/ 2193100 w 2891549"/>
              <a:gd name="connsiteY5" fmla="*/ 3012660 h 3045084"/>
              <a:gd name="connsiteX6" fmla="*/ 2821707 w 2891549"/>
              <a:gd name="connsiteY6" fmla="*/ 2585568 h 3045084"/>
              <a:gd name="connsiteX7" fmla="*/ 2853289 w 2891549"/>
              <a:gd name="connsiteY7" fmla="*/ 591640 h 3045084"/>
              <a:gd name="connsiteX8" fmla="*/ 2248143 w 2891549"/>
              <a:gd name="connsiteY8" fmla="*/ 25308 h 3045084"/>
              <a:gd name="connsiteX0" fmla="*/ 2248143 w 2891549"/>
              <a:gd name="connsiteY0" fmla="*/ 25308 h 3019937"/>
              <a:gd name="connsiteX1" fmla="*/ 576537 w 2891549"/>
              <a:gd name="connsiteY1" fmla="*/ 3402 h 3019937"/>
              <a:gd name="connsiteX2" fmla="*/ 72205 w 2891549"/>
              <a:gd name="connsiteY2" fmla="*/ 505381 h 3019937"/>
              <a:gd name="connsiteX3" fmla="*/ 40892 w 2891549"/>
              <a:gd name="connsiteY3" fmla="*/ 2349661 h 3019937"/>
              <a:gd name="connsiteX4" fmla="*/ 430285 w 2891549"/>
              <a:gd name="connsiteY4" fmla="*/ 2940719 h 3019937"/>
              <a:gd name="connsiteX5" fmla="*/ 2165521 w 2891549"/>
              <a:gd name="connsiteY5" fmla="*/ 2975774 h 3019937"/>
              <a:gd name="connsiteX6" fmla="*/ 2821707 w 2891549"/>
              <a:gd name="connsiteY6" fmla="*/ 2585568 h 3019937"/>
              <a:gd name="connsiteX7" fmla="*/ 2853289 w 2891549"/>
              <a:gd name="connsiteY7" fmla="*/ 591640 h 3019937"/>
              <a:gd name="connsiteX8" fmla="*/ 2248143 w 2891549"/>
              <a:gd name="connsiteY8" fmla="*/ 25308 h 3019937"/>
              <a:gd name="connsiteX0" fmla="*/ 2248143 w 2891549"/>
              <a:gd name="connsiteY0" fmla="*/ 25308 h 3010560"/>
              <a:gd name="connsiteX1" fmla="*/ 576537 w 2891549"/>
              <a:gd name="connsiteY1" fmla="*/ 3402 h 3010560"/>
              <a:gd name="connsiteX2" fmla="*/ 72205 w 2891549"/>
              <a:gd name="connsiteY2" fmla="*/ 505381 h 3010560"/>
              <a:gd name="connsiteX3" fmla="*/ 40892 w 2891549"/>
              <a:gd name="connsiteY3" fmla="*/ 2349661 h 3010560"/>
              <a:gd name="connsiteX4" fmla="*/ 430285 w 2891549"/>
              <a:gd name="connsiteY4" fmla="*/ 2940719 h 3010560"/>
              <a:gd name="connsiteX5" fmla="*/ 2165521 w 2891549"/>
              <a:gd name="connsiteY5" fmla="*/ 2975774 h 3010560"/>
              <a:gd name="connsiteX6" fmla="*/ 2821707 w 2891549"/>
              <a:gd name="connsiteY6" fmla="*/ 2585568 h 3010560"/>
              <a:gd name="connsiteX7" fmla="*/ 2853289 w 2891549"/>
              <a:gd name="connsiteY7" fmla="*/ 591640 h 3010560"/>
              <a:gd name="connsiteX8" fmla="*/ 2248143 w 2891549"/>
              <a:gd name="connsiteY8" fmla="*/ 25308 h 3010560"/>
              <a:gd name="connsiteX0" fmla="*/ 2248143 w 2891549"/>
              <a:gd name="connsiteY0" fmla="*/ 25308 h 2999877"/>
              <a:gd name="connsiteX1" fmla="*/ 576537 w 2891549"/>
              <a:gd name="connsiteY1" fmla="*/ 3402 h 2999877"/>
              <a:gd name="connsiteX2" fmla="*/ 72205 w 2891549"/>
              <a:gd name="connsiteY2" fmla="*/ 505381 h 2999877"/>
              <a:gd name="connsiteX3" fmla="*/ 40892 w 2891549"/>
              <a:gd name="connsiteY3" fmla="*/ 2349661 h 2999877"/>
              <a:gd name="connsiteX4" fmla="*/ 430285 w 2891549"/>
              <a:gd name="connsiteY4" fmla="*/ 2940719 h 2999877"/>
              <a:gd name="connsiteX5" fmla="*/ 2324102 w 2891549"/>
              <a:gd name="connsiteY5" fmla="*/ 2938889 h 2999877"/>
              <a:gd name="connsiteX6" fmla="*/ 2821707 w 2891549"/>
              <a:gd name="connsiteY6" fmla="*/ 2585568 h 2999877"/>
              <a:gd name="connsiteX7" fmla="*/ 2853289 w 2891549"/>
              <a:gd name="connsiteY7" fmla="*/ 591640 h 2999877"/>
              <a:gd name="connsiteX8" fmla="*/ 2248143 w 2891549"/>
              <a:gd name="connsiteY8" fmla="*/ 25308 h 2999877"/>
              <a:gd name="connsiteX0" fmla="*/ 2248143 w 2880674"/>
              <a:gd name="connsiteY0" fmla="*/ 25308 h 3008217"/>
              <a:gd name="connsiteX1" fmla="*/ 576537 w 2880674"/>
              <a:gd name="connsiteY1" fmla="*/ 3402 h 3008217"/>
              <a:gd name="connsiteX2" fmla="*/ 72205 w 2880674"/>
              <a:gd name="connsiteY2" fmla="*/ 505381 h 3008217"/>
              <a:gd name="connsiteX3" fmla="*/ 40892 w 2880674"/>
              <a:gd name="connsiteY3" fmla="*/ 2349661 h 3008217"/>
              <a:gd name="connsiteX4" fmla="*/ 430285 w 2880674"/>
              <a:gd name="connsiteY4" fmla="*/ 2940719 h 3008217"/>
              <a:gd name="connsiteX5" fmla="*/ 2324102 w 2880674"/>
              <a:gd name="connsiteY5" fmla="*/ 2938889 h 3008217"/>
              <a:gd name="connsiteX6" fmla="*/ 2801024 w 2880674"/>
              <a:gd name="connsiteY6" fmla="*/ 2438023 h 3008217"/>
              <a:gd name="connsiteX7" fmla="*/ 2853289 w 2880674"/>
              <a:gd name="connsiteY7" fmla="*/ 591640 h 3008217"/>
              <a:gd name="connsiteX8" fmla="*/ 2248143 w 2880674"/>
              <a:gd name="connsiteY8" fmla="*/ 25308 h 3008217"/>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0674" h="2999759">
                <a:moveTo>
                  <a:pt x="2248143" y="25308"/>
                </a:moveTo>
                <a:cubicBezTo>
                  <a:pt x="1716998" y="-7567"/>
                  <a:pt x="896675" y="-379"/>
                  <a:pt x="576537" y="3402"/>
                </a:cubicBezTo>
                <a:cubicBezTo>
                  <a:pt x="249504" y="58824"/>
                  <a:pt x="161479" y="114338"/>
                  <a:pt x="72205" y="505381"/>
                </a:cubicBezTo>
                <a:cubicBezTo>
                  <a:pt x="-17069" y="896424"/>
                  <a:pt x="-18788" y="1943771"/>
                  <a:pt x="40892" y="2349661"/>
                </a:cubicBezTo>
                <a:cubicBezTo>
                  <a:pt x="100572" y="2755551"/>
                  <a:pt x="160067" y="2864646"/>
                  <a:pt x="430285" y="2940719"/>
                </a:cubicBezTo>
                <a:cubicBezTo>
                  <a:pt x="700503" y="3016792"/>
                  <a:pt x="1928979" y="3022672"/>
                  <a:pt x="2324102" y="2938889"/>
                </a:cubicBezTo>
                <a:cubicBezTo>
                  <a:pt x="2719225" y="2855106"/>
                  <a:pt x="2714517" y="2722508"/>
                  <a:pt x="2801024" y="2438023"/>
                </a:cubicBezTo>
                <a:cubicBezTo>
                  <a:pt x="2919416" y="2048842"/>
                  <a:pt x="2877423" y="1348987"/>
                  <a:pt x="2853289" y="591640"/>
                </a:cubicBezTo>
                <a:cubicBezTo>
                  <a:pt x="2816593" y="319226"/>
                  <a:pt x="2694736" y="86962"/>
                  <a:pt x="2248143" y="25308"/>
                </a:cubicBezTo>
                <a:close/>
              </a:path>
            </a:pathLst>
          </a:custGeom>
          <a:solidFill>
            <a:schemeClr val="accent1">
              <a:lumMod val="20000"/>
              <a:lumOff val="80000"/>
            </a:schemeClr>
          </a:solidFill>
          <a:ln w="25400" cap="flat">
            <a:noFill/>
            <a:prstDash val="solid"/>
            <a:miter/>
          </a:ln>
          <a:effectLst/>
        </p:spPr>
        <p:txBody>
          <a:bodyPr lIns="216000" rIns="180000" rtlCol="0" anchor="ctr" anchorCtr="0"/>
          <a:lstStyle/>
          <a:p>
            <a:endParaRPr lang="en-GB" sz="120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15" name="Rounded Rectangle 14">
            <a:extLst>
              <a:ext uri="{FF2B5EF4-FFF2-40B4-BE49-F238E27FC236}">
                <a16:creationId xmlns:a16="http://schemas.microsoft.com/office/drawing/2014/main" id="{70942C9E-98A1-5184-AD5E-C0F9C42DE951}"/>
              </a:ext>
            </a:extLst>
          </p:cNvPr>
          <p:cNvSpPr/>
          <p:nvPr/>
        </p:nvSpPr>
        <p:spPr>
          <a:xfrm>
            <a:off x="6412110" y="3063460"/>
            <a:ext cx="987562" cy="255027"/>
          </a:xfrm>
          <a:prstGeom prst="round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ed Rectangle 16">
            <a:extLst>
              <a:ext uri="{FF2B5EF4-FFF2-40B4-BE49-F238E27FC236}">
                <a16:creationId xmlns:a16="http://schemas.microsoft.com/office/drawing/2014/main" id="{F6A87D52-497C-76B3-74DA-846041F9DD54}"/>
              </a:ext>
            </a:extLst>
          </p:cNvPr>
          <p:cNvSpPr/>
          <p:nvPr/>
        </p:nvSpPr>
        <p:spPr>
          <a:xfrm>
            <a:off x="6626971" y="5238848"/>
            <a:ext cx="557841" cy="255027"/>
          </a:xfrm>
          <a:prstGeom prst="round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86" name="Straight Arrow Connector 485">
            <a:extLst>
              <a:ext uri="{FF2B5EF4-FFF2-40B4-BE49-F238E27FC236}">
                <a16:creationId xmlns:a16="http://schemas.microsoft.com/office/drawing/2014/main" id="{99E9ED97-FCA8-2B9C-B6D2-F6FFAABA59F6}"/>
              </a:ext>
            </a:extLst>
          </p:cNvPr>
          <p:cNvCxnSpPr>
            <a:cxnSpLocks/>
          </p:cNvCxnSpPr>
          <p:nvPr/>
        </p:nvCxnSpPr>
        <p:spPr>
          <a:xfrm>
            <a:off x="4204713" y="5144273"/>
            <a:ext cx="1094058" cy="0"/>
          </a:xfrm>
          <a:prstGeom prst="straightConnector1">
            <a:avLst/>
          </a:prstGeom>
          <a:ln w="25400">
            <a:solidFill>
              <a:schemeClr val="bg1"/>
            </a:solidFill>
            <a:headEnd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79" name="Straight Arrow Connector 478">
            <a:extLst>
              <a:ext uri="{FF2B5EF4-FFF2-40B4-BE49-F238E27FC236}">
                <a16:creationId xmlns:a16="http://schemas.microsoft.com/office/drawing/2014/main" id="{8D120CF2-1B14-89CF-C893-310D04C23960}"/>
              </a:ext>
            </a:extLst>
          </p:cNvPr>
          <p:cNvCxnSpPr>
            <a:cxnSpLocks/>
          </p:cNvCxnSpPr>
          <p:nvPr/>
        </p:nvCxnSpPr>
        <p:spPr>
          <a:xfrm>
            <a:off x="4204713" y="2440973"/>
            <a:ext cx="1094058" cy="0"/>
          </a:xfrm>
          <a:prstGeom prst="straightConnector1">
            <a:avLst/>
          </a:prstGeom>
          <a:ln w="25400">
            <a:solidFill>
              <a:schemeClr val="bg1"/>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448" name="Freeform 447">
            <a:extLst>
              <a:ext uri="{FF2B5EF4-FFF2-40B4-BE49-F238E27FC236}">
                <a16:creationId xmlns:a16="http://schemas.microsoft.com/office/drawing/2014/main" id="{3AB9E7EE-7B4C-712F-D73B-56DF48038FC8}"/>
              </a:ext>
            </a:extLst>
          </p:cNvPr>
          <p:cNvSpPr>
            <a:spLocks/>
          </p:cNvSpPr>
          <p:nvPr/>
        </p:nvSpPr>
        <p:spPr>
          <a:xfrm>
            <a:off x="2729236" y="1986079"/>
            <a:ext cx="2057036" cy="1507490"/>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42529 w 2911207"/>
              <a:gd name="connsiteY0" fmla="*/ 189569 h 3040492"/>
              <a:gd name="connsiteX1" fmla="*/ 885855 w 2911207"/>
              <a:gd name="connsiteY1" fmla="*/ 11305 h 3040492"/>
              <a:gd name="connsiteX2" fmla="*/ 43777 w 2911207"/>
              <a:gd name="connsiteY2" fmla="*/ 1099183 h 3040492"/>
              <a:gd name="connsiteX3" fmla="*/ 304571 w 2911207"/>
              <a:gd name="connsiteY3" fmla="*/ 2933372 h 3040492"/>
              <a:gd name="connsiteX4" fmla="*/ 1890657 w 2911207"/>
              <a:gd name="connsiteY4" fmla="*/ 2959070 h 3040492"/>
              <a:gd name="connsiteX5" fmla="*/ 2838296 w 2911207"/>
              <a:gd name="connsiteY5" fmla="*/ 2567983 h 3040492"/>
              <a:gd name="connsiteX6" fmla="*/ 2904352 w 2911207"/>
              <a:gd name="connsiteY6" fmla="*/ 1289644 h 3040492"/>
              <a:gd name="connsiteX7" fmla="*/ 2242529 w 2911207"/>
              <a:gd name="connsiteY7" fmla="*/ 189569 h 3040492"/>
              <a:gd name="connsiteX0" fmla="*/ 2229821 w 2898499"/>
              <a:gd name="connsiteY0" fmla="*/ 205418 h 3056341"/>
              <a:gd name="connsiteX1" fmla="*/ 699132 w 2898499"/>
              <a:gd name="connsiteY1" fmla="*/ 11120 h 3056341"/>
              <a:gd name="connsiteX2" fmla="*/ 31069 w 2898499"/>
              <a:gd name="connsiteY2" fmla="*/ 1115032 h 3056341"/>
              <a:gd name="connsiteX3" fmla="*/ 291863 w 2898499"/>
              <a:gd name="connsiteY3" fmla="*/ 2949221 h 3056341"/>
              <a:gd name="connsiteX4" fmla="*/ 1877949 w 2898499"/>
              <a:gd name="connsiteY4" fmla="*/ 2974919 h 3056341"/>
              <a:gd name="connsiteX5" fmla="*/ 2825588 w 2898499"/>
              <a:gd name="connsiteY5" fmla="*/ 2583832 h 3056341"/>
              <a:gd name="connsiteX6" fmla="*/ 2891644 w 2898499"/>
              <a:gd name="connsiteY6" fmla="*/ 1305493 h 3056341"/>
              <a:gd name="connsiteX7" fmla="*/ 2229821 w 2898499"/>
              <a:gd name="connsiteY7" fmla="*/ 205418 h 3056341"/>
              <a:gd name="connsiteX0" fmla="*/ 2209749 w 2878427"/>
              <a:gd name="connsiteY0" fmla="*/ 204816 h 3055739"/>
              <a:gd name="connsiteX1" fmla="*/ 679060 w 2878427"/>
              <a:gd name="connsiteY1" fmla="*/ 10518 h 3055739"/>
              <a:gd name="connsiteX2" fmla="*/ 10997 w 2878427"/>
              <a:gd name="connsiteY2" fmla="*/ 1114430 h 3055739"/>
              <a:gd name="connsiteX3" fmla="*/ 271791 w 2878427"/>
              <a:gd name="connsiteY3" fmla="*/ 2948619 h 3055739"/>
              <a:gd name="connsiteX4" fmla="*/ 1857877 w 2878427"/>
              <a:gd name="connsiteY4" fmla="*/ 2974317 h 3055739"/>
              <a:gd name="connsiteX5" fmla="*/ 2805516 w 2878427"/>
              <a:gd name="connsiteY5" fmla="*/ 2583230 h 3055739"/>
              <a:gd name="connsiteX6" fmla="*/ 2871572 w 2878427"/>
              <a:gd name="connsiteY6" fmla="*/ 1304891 h 3055739"/>
              <a:gd name="connsiteX7" fmla="*/ 2209749 w 2878427"/>
              <a:gd name="connsiteY7" fmla="*/ 204816 h 3055739"/>
              <a:gd name="connsiteX0" fmla="*/ 2266631 w 2881296"/>
              <a:gd name="connsiteY0" fmla="*/ 168360 h 3096859"/>
              <a:gd name="connsiteX1" fmla="*/ 679060 w 2881296"/>
              <a:gd name="connsiteY1" fmla="*/ 51638 h 3096859"/>
              <a:gd name="connsiteX2" fmla="*/ 10997 w 2881296"/>
              <a:gd name="connsiteY2" fmla="*/ 1155550 h 3096859"/>
              <a:gd name="connsiteX3" fmla="*/ 271791 w 2881296"/>
              <a:gd name="connsiteY3" fmla="*/ 2989739 h 3096859"/>
              <a:gd name="connsiteX4" fmla="*/ 1857877 w 2881296"/>
              <a:gd name="connsiteY4" fmla="*/ 3015437 h 3096859"/>
              <a:gd name="connsiteX5" fmla="*/ 2805516 w 2881296"/>
              <a:gd name="connsiteY5" fmla="*/ 2624350 h 3096859"/>
              <a:gd name="connsiteX6" fmla="*/ 2871572 w 2881296"/>
              <a:gd name="connsiteY6" fmla="*/ 1346011 h 3096859"/>
              <a:gd name="connsiteX7" fmla="*/ 2266631 w 2881296"/>
              <a:gd name="connsiteY7" fmla="*/ 168360 h 3096859"/>
              <a:gd name="connsiteX0" fmla="*/ 2271419 w 2886084"/>
              <a:gd name="connsiteY0" fmla="*/ 151626 h 3080125"/>
              <a:gd name="connsiteX1" fmla="*/ 472575 w 2886084"/>
              <a:gd name="connsiteY1" fmla="*/ 54298 h 3080125"/>
              <a:gd name="connsiteX2" fmla="*/ 15785 w 2886084"/>
              <a:gd name="connsiteY2" fmla="*/ 1138816 h 3080125"/>
              <a:gd name="connsiteX3" fmla="*/ 276579 w 2886084"/>
              <a:gd name="connsiteY3" fmla="*/ 2973005 h 3080125"/>
              <a:gd name="connsiteX4" fmla="*/ 1862665 w 2886084"/>
              <a:gd name="connsiteY4" fmla="*/ 2998703 h 3080125"/>
              <a:gd name="connsiteX5" fmla="*/ 2810304 w 2886084"/>
              <a:gd name="connsiteY5" fmla="*/ 2607616 h 3080125"/>
              <a:gd name="connsiteX6" fmla="*/ 2876360 w 2886084"/>
              <a:gd name="connsiteY6" fmla="*/ 1329277 h 3080125"/>
              <a:gd name="connsiteX7" fmla="*/ 2271419 w 2886084"/>
              <a:gd name="connsiteY7" fmla="*/ 151626 h 3080125"/>
              <a:gd name="connsiteX0" fmla="*/ 2271419 w 2881260"/>
              <a:gd name="connsiteY0" fmla="*/ 151626 h 3080125"/>
              <a:gd name="connsiteX1" fmla="*/ 472575 w 2881260"/>
              <a:gd name="connsiteY1" fmla="*/ 54298 h 3080125"/>
              <a:gd name="connsiteX2" fmla="*/ 15785 w 2881260"/>
              <a:gd name="connsiteY2" fmla="*/ 1138816 h 3080125"/>
              <a:gd name="connsiteX3" fmla="*/ 276579 w 2881260"/>
              <a:gd name="connsiteY3" fmla="*/ 2973005 h 3080125"/>
              <a:gd name="connsiteX4" fmla="*/ 1862665 w 2881260"/>
              <a:gd name="connsiteY4" fmla="*/ 2998703 h 3080125"/>
              <a:gd name="connsiteX5" fmla="*/ 2810304 w 2881260"/>
              <a:gd name="connsiteY5" fmla="*/ 2607616 h 3080125"/>
              <a:gd name="connsiteX6" fmla="*/ 2876360 w 2881260"/>
              <a:gd name="connsiteY6" fmla="*/ 1329277 h 3080125"/>
              <a:gd name="connsiteX7" fmla="*/ 2271419 w 2881260"/>
              <a:gd name="connsiteY7" fmla="*/ 151626 h 3080125"/>
              <a:gd name="connsiteX0" fmla="*/ 2374636 w 2884890"/>
              <a:gd name="connsiteY0" fmla="*/ 106271 h 3094777"/>
              <a:gd name="connsiteX1" fmla="*/ 472575 w 2884890"/>
              <a:gd name="connsiteY1" fmla="*/ 68950 h 3094777"/>
              <a:gd name="connsiteX2" fmla="*/ 15785 w 2884890"/>
              <a:gd name="connsiteY2" fmla="*/ 1153468 h 3094777"/>
              <a:gd name="connsiteX3" fmla="*/ 276579 w 2884890"/>
              <a:gd name="connsiteY3" fmla="*/ 2987657 h 3094777"/>
              <a:gd name="connsiteX4" fmla="*/ 1862665 w 2884890"/>
              <a:gd name="connsiteY4" fmla="*/ 3013355 h 3094777"/>
              <a:gd name="connsiteX5" fmla="*/ 2810304 w 2884890"/>
              <a:gd name="connsiteY5" fmla="*/ 2622268 h 3094777"/>
              <a:gd name="connsiteX6" fmla="*/ 2876360 w 2884890"/>
              <a:gd name="connsiteY6" fmla="*/ 1343929 h 3094777"/>
              <a:gd name="connsiteX7" fmla="*/ 2374636 w 2884890"/>
              <a:gd name="connsiteY7" fmla="*/ 106271 h 3094777"/>
              <a:gd name="connsiteX0" fmla="*/ 2373292 w 2883545"/>
              <a:gd name="connsiteY0" fmla="*/ 61237 h 3049743"/>
              <a:gd name="connsiteX1" fmla="*/ 452464 w 2883545"/>
              <a:gd name="connsiteY1" fmla="*/ 83923 h 3049743"/>
              <a:gd name="connsiteX2" fmla="*/ 14441 w 2883545"/>
              <a:gd name="connsiteY2" fmla="*/ 1108434 h 3049743"/>
              <a:gd name="connsiteX3" fmla="*/ 275235 w 2883545"/>
              <a:gd name="connsiteY3" fmla="*/ 2942623 h 3049743"/>
              <a:gd name="connsiteX4" fmla="*/ 1861321 w 2883545"/>
              <a:gd name="connsiteY4" fmla="*/ 2968321 h 3049743"/>
              <a:gd name="connsiteX5" fmla="*/ 2808960 w 2883545"/>
              <a:gd name="connsiteY5" fmla="*/ 2577234 h 3049743"/>
              <a:gd name="connsiteX6" fmla="*/ 2875016 w 2883545"/>
              <a:gd name="connsiteY6" fmla="*/ 1298895 h 3049743"/>
              <a:gd name="connsiteX7" fmla="*/ 2373292 w 2883545"/>
              <a:gd name="connsiteY7" fmla="*/ 61237 h 3049743"/>
              <a:gd name="connsiteX0" fmla="*/ 2384707 w 2894960"/>
              <a:gd name="connsiteY0" fmla="*/ 61237 h 3118765"/>
              <a:gd name="connsiteX1" fmla="*/ 463879 w 2894960"/>
              <a:gd name="connsiteY1" fmla="*/ 83923 h 3118765"/>
              <a:gd name="connsiteX2" fmla="*/ 25856 w 2894960"/>
              <a:gd name="connsiteY2" fmla="*/ 1108434 h 3118765"/>
              <a:gd name="connsiteX3" fmla="*/ 286650 w 2894960"/>
              <a:gd name="connsiteY3" fmla="*/ 2942623 h 3118765"/>
              <a:gd name="connsiteX4" fmla="*/ 2191768 w 2894960"/>
              <a:gd name="connsiteY4" fmla="*/ 3004326 h 3118765"/>
              <a:gd name="connsiteX5" fmla="*/ 2820375 w 2894960"/>
              <a:gd name="connsiteY5" fmla="*/ 2577234 h 3118765"/>
              <a:gd name="connsiteX6" fmla="*/ 2886431 w 2894960"/>
              <a:gd name="connsiteY6" fmla="*/ 1298895 h 3118765"/>
              <a:gd name="connsiteX7" fmla="*/ 2384707 w 2894960"/>
              <a:gd name="connsiteY7" fmla="*/ 61237 h 3118765"/>
              <a:gd name="connsiteX0" fmla="*/ 2388171 w 2898424"/>
              <a:gd name="connsiteY0" fmla="*/ 61237 h 3067679"/>
              <a:gd name="connsiteX1" fmla="*/ 467343 w 2898424"/>
              <a:gd name="connsiteY1" fmla="*/ 83923 h 3067679"/>
              <a:gd name="connsiteX2" fmla="*/ 29320 w 2898424"/>
              <a:gd name="connsiteY2" fmla="*/ 1108434 h 3067679"/>
              <a:gd name="connsiteX3" fmla="*/ 280730 w 2898424"/>
              <a:gd name="connsiteY3" fmla="*/ 2858613 h 3067679"/>
              <a:gd name="connsiteX4" fmla="*/ 2195232 w 2898424"/>
              <a:gd name="connsiteY4" fmla="*/ 3004326 h 3067679"/>
              <a:gd name="connsiteX5" fmla="*/ 2823839 w 2898424"/>
              <a:gd name="connsiteY5" fmla="*/ 2577234 h 3067679"/>
              <a:gd name="connsiteX6" fmla="*/ 2889895 w 2898424"/>
              <a:gd name="connsiteY6" fmla="*/ 1298895 h 3067679"/>
              <a:gd name="connsiteX7" fmla="*/ 2388171 w 2898424"/>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98566 w 2921701"/>
              <a:gd name="connsiteY0" fmla="*/ 72170 h 3069838"/>
              <a:gd name="connsiteX1" fmla="*/ 477738 w 2921701"/>
              <a:gd name="connsiteY1" fmla="*/ 94856 h 3069838"/>
              <a:gd name="connsiteX2" fmla="*/ 25841 w 2921701"/>
              <a:gd name="connsiteY2" fmla="*/ 1267812 h 3069838"/>
              <a:gd name="connsiteX3" fmla="*/ 291125 w 2921701"/>
              <a:gd name="connsiteY3" fmla="*/ 2869546 h 3069838"/>
              <a:gd name="connsiteX4" fmla="*/ 2205627 w 2921701"/>
              <a:gd name="connsiteY4" fmla="*/ 3015259 h 3069838"/>
              <a:gd name="connsiteX5" fmla="*/ 2834234 w 2921701"/>
              <a:gd name="connsiteY5" fmla="*/ 2588167 h 3069838"/>
              <a:gd name="connsiteX6" fmla="*/ 2900290 w 2921701"/>
              <a:gd name="connsiteY6" fmla="*/ 1309828 h 3069838"/>
              <a:gd name="connsiteX7" fmla="*/ 2398566 w 2921701"/>
              <a:gd name="connsiteY7" fmla="*/ 72170 h 3069838"/>
              <a:gd name="connsiteX0" fmla="*/ 2398566 w 2921701"/>
              <a:gd name="connsiteY0" fmla="*/ 118481 h 3116149"/>
              <a:gd name="connsiteX1" fmla="*/ 1037230 w 2921701"/>
              <a:gd name="connsiteY1" fmla="*/ 52313 h 3116149"/>
              <a:gd name="connsiteX2" fmla="*/ 477738 w 2921701"/>
              <a:gd name="connsiteY2" fmla="*/ 141167 h 3116149"/>
              <a:gd name="connsiteX3" fmla="*/ 25841 w 2921701"/>
              <a:gd name="connsiteY3" fmla="*/ 1314123 h 3116149"/>
              <a:gd name="connsiteX4" fmla="*/ 291125 w 2921701"/>
              <a:gd name="connsiteY4" fmla="*/ 2915857 h 3116149"/>
              <a:gd name="connsiteX5" fmla="*/ 2205627 w 2921701"/>
              <a:gd name="connsiteY5" fmla="*/ 3061570 h 3116149"/>
              <a:gd name="connsiteX6" fmla="*/ 2834234 w 2921701"/>
              <a:gd name="connsiteY6" fmla="*/ 2634478 h 3116149"/>
              <a:gd name="connsiteX7" fmla="*/ 2900290 w 2921701"/>
              <a:gd name="connsiteY7" fmla="*/ 1356139 h 3116149"/>
              <a:gd name="connsiteX8" fmla="*/ 2398566 w 2921701"/>
              <a:gd name="connsiteY8" fmla="*/ 118481 h 3116149"/>
              <a:gd name="connsiteX0" fmla="*/ 2404450 w 2927585"/>
              <a:gd name="connsiteY0" fmla="*/ 118481 h 3116149"/>
              <a:gd name="connsiteX1" fmla="*/ 1043114 w 2927585"/>
              <a:gd name="connsiteY1" fmla="*/ 52313 h 3116149"/>
              <a:gd name="connsiteX2" fmla="*/ 118196 w 2927585"/>
              <a:gd name="connsiteY2" fmla="*/ 502650 h 3116149"/>
              <a:gd name="connsiteX3" fmla="*/ 31725 w 2927585"/>
              <a:gd name="connsiteY3" fmla="*/ 1314123 h 3116149"/>
              <a:gd name="connsiteX4" fmla="*/ 297009 w 2927585"/>
              <a:gd name="connsiteY4" fmla="*/ 2915857 h 3116149"/>
              <a:gd name="connsiteX5" fmla="*/ 2211511 w 2927585"/>
              <a:gd name="connsiteY5" fmla="*/ 3061570 h 3116149"/>
              <a:gd name="connsiteX6" fmla="*/ 2840118 w 2927585"/>
              <a:gd name="connsiteY6" fmla="*/ 2634478 h 3116149"/>
              <a:gd name="connsiteX7" fmla="*/ 2906174 w 2927585"/>
              <a:gd name="connsiteY7" fmla="*/ 1356139 h 3116149"/>
              <a:gd name="connsiteX8" fmla="*/ 2404450 w 2927585"/>
              <a:gd name="connsiteY8" fmla="*/ 118481 h 3116149"/>
              <a:gd name="connsiteX0" fmla="*/ 2383857 w 2906992"/>
              <a:gd name="connsiteY0" fmla="*/ 118481 h 3116149"/>
              <a:gd name="connsiteX1" fmla="*/ 526092 w 2906992"/>
              <a:gd name="connsiteY1" fmla="*/ 52313 h 3116149"/>
              <a:gd name="connsiteX2" fmla="*/ 97603 w 2906992"/>
              <a:gd name="connsiteY2" fmla="*/ 502650 h 3116149"/>
              <a:gd name="connsiteX3" fmla="*/ 11132 w 2906992"/>
              <a:gd name="connsiteY3" fmla="*/ 1314123 h 3116149"/>
              <a:gd name="connsiteX4" fmla="*/ 276416 w 2906992"/>
              <a:gd name="connsiteY4" fmla="*/ 2915857 h 3116149"/>
              <a:gd name="connsiteX5" fmla="*/ 2190918 w 2906992"/>
              <a:gd name="connsiteY5" fmla="*/ 3061570 h 3116149"/>
              <a:gd name="connsiteX6" fmla="*/ 2819525 w 2906992"/>
              <a:gd name="connsiteY6" fmla="*/ 2634478 h 3116149"/>
              <a:gd name="connsiteX7" fmla="*/ 2885581 w 2906992"/>
              <a:gd name="connsiteY7" fmla="*/ 1356139 h 3116149"/>
              <a:gd name="connsiteX8" fmla="*/ 2383857 w 2906992"/>
              <a:gd name="connsiteY8" fmla="*/ 118481 h 3116149"/>
              <a:gd name="connsiteX0" fmla="*/ 2361189 w 2884324"/>
              <a:gd name="connsiteY0" fmla="*/ 118481 h 3075035"/>
              <a:gd name="connsiteX1" fmla="*/ 503424 w 2884324"/>
              <a:gd name="connsiteY1" fmla="*/ 52313 h 3075035"/>
              <a:gd name="connsiteX2" fmla="*/ 74935 w 2884324"/>
              <a:gd name="connsiteY2" fmla="*/ 502650 h 3075035"/>
              <a:gd name="connsiteX3" fmla="*/ 16042 w 2884324"/>
              <a:gd name="connsiteY3" fmla="*/ 2398571 h 3075035"/>
              <a:gd name="connsiteX4" fmla="*/ 253748 w 2884324"/>
              <a:gd name="connsiteY4" fmla="*/ 2915857 h 3075035"/>
              <a:gd name="connsiteX5" fmla="*/ 2168250 w 2884324"/>
              <a:gd name="connsiteY5" fmla="*/ 3061570 h 3075035"/>
              <a:gd name="connsiteX6" fmla="*/ 2796857 w 2884324"/>
              <a:gd name="connsiteY6" fmla="*/ 2634478 h 3075035"/>
              <a:gd name="connsiteX7" fmla="*/ 2862913 w 2884324"/>
              <a:gd name="connsiteY7" fmla="*/ 1356139 h 3075035"/>
              <a:gd name="connsiteX8" fmla="*/ 2361189 w 2884324"/>
              <a:gd name="connsiteY8" fmla="*/ 118481 h 3075035"/>
              <a:gd name="connsiteX0" fmla="*/ 2361188 w 2866698"/>
              <a:gd name="connsiteY0" fmla="*/ 118481 h 3075035"/>
              <a:gd name="connsiteX1" fmla="*/ 503423 w 2866698"/>
              <a:gd name="connsiteY1" fmla="*/ 52313 h 3075035"/>
              <a:gd name="connsiteX2" fmla="*/ 74934 w 2866698"/>
              <a:gd name="connsiteY2" fmla="*/ 502650 h 3075035"/>
              <a:gd name="connsiteX3" fmla="*/ 16041 w 2866698"/>
              <a:gd name="connsiteY3" fmla="*/ 2398571 h 3075035"/>
              <a:gd name="connsiteX4" fmla="*/ 253747 w 2866698"/>
              <a:gd name="connsiteY4" fmla="*/ 2915857 h 3075035"/>
              <a:gd name="connsiteX5" fmla="*/ 2168249 w 2866698"/>
              <a:gd name="connsiteY5" fmla="*/ 3061570 h 3075035"/>
              <a:gd name="connsiteX6" fmla="*/ 2796856 w 2866698"/>
              <a:gd name="connsiteY6" fmla="*/ 2634478 h 3075035"/>
              <a:gd name="connsiteX7" fmla="*/ 2828438 w 2866698"/>
              <a:gd name="connsiteY7" fmla="*/ 640550 h 3075035"/>
              <a:gd name="connsiteX8" fmla="*/ 2361188 w 2866698"/>
              <a:gd name="connsiteY8" fmla="*/ 118481 h 3075035"/>
              <a:gd name="connsiteX0" fmla="*/ 2223292 w 2866698"/>
              <a:gd name="connsiteY0" fmla="*/ 103541 h 3104358"/>
              <a:gd name="connsiteX1" fmla="*/ 503423 w 2866698"/>
              <a:gd name="connsiteY1" fmla="*/ 81636 h 3104358"/>
              <a:gd name="connsiteX2" fmla="*/ 74934 w 2866698"/>
              <a:gd name="connsiteY2" fmla="*/ 531973 h 3104358"/>
              <a:gd name="connsiteX3" fmla="*/ 16041 w 2866698"/>
              <a:gd name="connsiteY3" fmla="*/ 2427894 h 3104358"/>
              <a:gd name="connsiteX4" fmla="*/ 253747 w 2866698"/>
              <a:gd name="connsiteY4" fmla="*/ 2945180 h 3104358"/>
              <a:gd name="connsiteX5" fmla="*/ 2168249 w 2866698"/>
              <a:gd name="connsiteY5" fmla="*/ 3090893 h 3104358"/>
              <a:gd name="connsiteX6" fmla="*/ 2796856 w 2866698"/>
              <a:gd name="connsiteY6" fmla="*/ 2663801 h 3104358"/>
              <a:gd name="connsiteX7" fmla="*/ 2828438 w 2866698"/>
              <a:gd name="connsiteY7" fmla="*/ 669873 h 3104358"/>
              <a:gd name="connsiteX8" fmla="*/ 2223292 w 2866698"/>
              <a:gd name="connsiteY8" fmla="*/ 103541 h 3104358"/>
              <a:gd name="connsiteX0" fmla="*/ 2223292 w 2866698"/>
              <a:gd name="connsiteY0" fmla="*/ 103542 h 3104359"/>
              <a:gd name="connsiteX1" fmla="*/ 503423 w 2866698"/>
              <a:gd name="connsiteY1" fmla="*/ 81637 h 3104359"/>
              <a:gd name="connsiteX2" fmla="*/ 74934 w 2866698"/>
              <a:gd name="connsiteY2" fmla="*/ 531974 h 3104359"/>
              <a:gd name="connsiteX3" fmla="*/ 16041 w 2866698"/>
              <a:gd name="connsiteY3" fmla="*/ 2427895 h 3104359"/>
              <a:gd name="connsiteX4" fmla="*/ 253747 w 2866698"/>
              <a:gd name="connsiteY4" fmla="*/ 2945181 h 3104359"/>
              <a:gd name="connsiteX5" fmla="*/ 2168249 w 2866698"/>
              <a:gd name="connsiteY5" fmla="*/ 3090894 h 3104359"/>
              <a:gd name="connsiteX6" fmla="*/ 2796856 w 2866698"/>
              <a:gd name="connsiteY6" fmla="*/ 2663802 h 3104359"/>
              <a:gd name="connsiteX7" fmla="*/ 2828438 w 2866698"/>
              <a:gd name="connsiteY7" fmla="*/ 669874 h 3104359"/>
              <a:gd name="connsiteX8" fmla="*/ 2223292 w 2866698"/>
              <a:gd name="connsiteY8" fmla="*/ 103542 h 3104359"/>
              <a:gd name="connsiteX0" fmla="*/ 2235160 w 2878566"/>
              <a:gd name="connsiteY0" fmla="*/ 103542 h 3104359"/>
              <a:gd name="connsiteX1" fmla="*/ 515291 w 2878566"/>
              <a:gd name="connsiteY1" fmla="*/ 81637 h 3104359"/>
              <a:gd name="connsiteX2" fmla="*/ 59222 w 2878566"/>
              <a:gd name="connsiteY2" fmla="*/ 583615 h 3104359"/>
              <a:gd name="connsiteX3" fmla="*/ 27909 w 2878566"/>
              <a:gd name="connsiteY3" fmla="*/ 2427895 h 3104359"/>
              <a:gd name="connsiteX4" fmla="*/ 265615 w 2878566"/>
              <a:gd name="connsiteY4" fmla="*/ 2945181 h 3104359"/>
              <a:gd name="connsiteX5" fmla="*/ 2180117 w 2878566"/>
              <a:gd name="connsiteY5" fmla="*/ 3090894 h 3104359"/>
              <a:gd name="connsiteX6" fmla="*/ 2808724 w 2878566"/>
              <a:gd name="connsiteY6" fmla="*/ 2663802 h 3104359"/>
              <a:gd name="connsiteX7" fmla="*/ 2840306 w 2878566"/>
              <a:gd name="connsiteY7" fmla="*/ 669874 h 3104359"/>
              <a:gd name="connsiteX8" fmla="*/ 2235160 w 2878566"/>
              <a:gd name="connsiteY8" fmla="*/ 103542 h 3104359"/>
              <a:gd name="connsiteX0" fmla="*/ 2238017 w 2881423"/>
              <a:gd name="connsiteY0" fmla="*/ 103542 h 3104359"/>
              <a:gd name="connsiteX1" fmla="*/ 566411 w 2881423"/>
              <a:gd name="connsiteY1" fmla="*/ 81636 h 3104359"/>
              <a:gd name="connsiteX2" fmla="*/ 62079 w 2881423"/>
              <a:gd name="connsiteY2" fmla="*/ 583615 h 3104359"/>
              <a:gd name="connsiteX3" fmla="*/ 30766 w 2881423"/>
              <a:gd name="connsiteY3" fmla="*/ 2427895 h 3104359"/>
              <a:gd name="connsiteX4" fmla="*/ 268472 w 2881423"/>
              <a:gd name="connsiteY4" fmla="*/ 2945181 h 3104359"/>
              <a:gd name="connsiteX5" fmla="*/ 2182974 w 2881423"/>
              <a:gd name="connsiteY5" fmla="*/ 3090894 h 3104359"/>
              <a:gd name="connsiteX6" fmla="*/ 2811581 w 2881423"/>
              <a:gd name="connsiteY6" fmla="*/ 2663802 h 3104359"/>
              <a:gd name="connsiteX7" fmla="*/ 2843163 w 2881423"/>
              <a:gd name="connsiteY7" fmla="*/ 669874 h 3104359"/>
              <a:gd name="connsiteX8" fmla="*/ 2238017 w 2881423"/>
              <a:gd name="connsiteY8" fmla="*/ 103542 h 3104359"/>
              <a:gd name="connsiteX0" fmla="*/ 2238017 w 2881423"/>
              <a:gd name="connsiteY0" fmla="*/ 25308 h 3026125"/>
              <a:gd name="connsiteX1" fmla="*/ 566411 w 2881423"/>
              <a:gd name="connsiteY1" fmla="*/ 3402 h 3026125"/>
              <a:gd name="connsiteX2" fmla="*/ 62079 w 2881423"/>
              <a:gd name="connsiteY2" fmla="*/ 505381 h 3026125"/>
              <a:gd name="connsiteX3" fmla="*/ 30766 w 2881423"/>
              <a:gd name="connsiteY3" fmla="*/ 2349661 h 3026125"/>
              <a:gd name="connsiteX4" fmla="*/ 268472 w 2881423"/>
              <a:gd name="connsiteY4" fmla="*/ 2866947 h 3026125"/>
              <a:gd name="connsiteX5" fmla="*/ 2182974 w 2881423"/>
              <a:gd name="connsiteY5" fmla="*/ 3012660 h 3026125"/>
              <a:gd name="connsiteX6" fmla="*/ 2811581 w 2881423"/>
              <a:gd name="connsiteY6" fmla="*/ 2585568 h 3026125"/>
              <a:gd name="connsiteX7" fmla="*/ 2843163 w 2881423"/>
              <a:gd name="connsiteY7" fmla="*/ 591640 h 3026125"/>
              <a:gd name="connsiteX8" fmla="*/ 2238017 w 2881423"/>
              <a:gd name="connsiteY8" fmla="*/ 25308 h 3026125"/>
              <a:gd name="connsiteX0" fmla="*/ 2248143 w 2891549"/>
              <a:gd name="connsiteY0" fmla="*/ 25308 h 3045084"/>
              <a:gd name="connsiteX1" fmla="*/ 576537 w 2891549"/>
              <a:gd name="connsiteY1" fmla="*/ 3402 h 3045084"/>
              <a:gd name="connsiteX2" fmla="*/ 72205 w 2891549"/>
              <a:gd name="connsiteY2" fmla="*/ 505381 h 3045084"/>
              <a:gd name="connsiteX3" fmla="*/ 40892 w 2891549"/>
              <a:gd name="connsiteY3" fmla="*/ 2349661 h 3045084"/>
              <a:gd name="connsiteX4" fmla="*/ 430285 w 2891549"/>
              <a:gd name="connsiteY4" fmla="*/ 2940719 h 3045084"/>
              <a:gd name="connsiteX5" fmla="*/ 2193100 w 2891549"/>
              <a:gd name="connsiteY5" fmla="*/ 3012660 h 3045084"/>
              <a:gd name="connsiteX6" fmla="*/ 2821707 w 2891549"/>
              <a:gd name="connsiteY6" fmla="*/ 2585568 h 3045084"/>
              <a:gd name="connsiteX7" fmla="*/ 2853289 w 2891549"/>
              <a:gd name="connsiteY7" fmla="*/ 591640 h 3045084"/>
              <a:gd name="connsiteX8" fmla="*/ 2248143 w 2891549"/>
              <a:gd name="connsiteY8" fmla="*/ 25308 h 3045084"/>
              <a:gd name="connsiteX0" fmla="*/ 2248143 w 2891549"/>
              <a:gd name="connsiteY0" fmla="*/ 25308 h 3019937"/>
              <a:gd name="connsiteX1" fmla="*/ 576537 w 2891549"/>
              <a:gd name="connsiteY1" fmla="*/ 3402 h 3019937"/>
              <a:gd name="connsiteX2" fmla="*/ 72205 w 2891549"/>
              <a:gd name="connsiteY2" fmla="*/ 505381 h 3019937"/>
              <a:gd name="connsiteX3" fmla="*/ 40892 w 2891549"/>
              <a:gd name="connsiteY3" fmla="*/ 2349661 h 3019937"/>
              <a:gd name="connsiteX4" fmla="*/ 430285 w 2891549"/>
              <a:gd name="connsiteY4" fmla="*/ 2940719 h 3019937"/>
              <a:gd name="connsiteX5" fmla="*/ 2165521 w 2891549"/>
              <a:gd name="connsiteY5" fmla="*/ 2975774 h 3019937"/>
              <a:gd name="connsiteX6" fmla="*/ 2821707 w 2891549"/>
              <a:gd name="connsiteY6" fmla="*/ 2585568 h 3019937"/>
              <a:gd name="connsiteX7" fmla="*/ 2853289 w 2891549"/>
              <a:gd name="connsiteY7" fmla="*/ 591640 h 3019937"/>
              <a:gd name="connsiteX8" fmla="*/ 2248143 w 2891549"/>
              <a:gd name="connsiteY8" fmla="*/ 25308 h 3019937"/>
              <a:gd name="connsiteX0" fmla="*/ 2248143 w 2891549"/>
              <a:gd name="connsiteY0" fmla="*/ 25308 h 3010560"/>
              <a:gd name="connsiteX1" fmla="*/ 576537 w 2891549"/>
              <a:gd name="connsiteY1" fmla="*/ 3402 h 3010560"/>
              <a:gd name="connsiteX2" fmla="*/ 72205 w 2891549"/>
              <a:gd name="connsiteY2" fmla="*/ 505381 h 3010560"/>
              <a:gd name="connsiteX3" fmla="*/ 40892 w 2891549"/>
              <a:gd name="connsiteY3" fmla="*/ 2349661 h 3010560"/>
              <a:gd name="connsiteX4" fmla="*/ 430285 w 2891549"/>
              <a:gd name="connsiteY4" fmla="*/ 2940719 h 3010560"/>
              <a:gd name="connsiteX5" fmla="*/ 2165521 w 2891549"/>
              <a:gd name="connsiteY5" fmla="*/ 2975774 h 3010560"/>
              <a:gd name="connsiteX6" fmla="*/ 2821707 w 2891549"/>
              <a:gd name="connsiteY6" fmla="*/ 2585568 h 3010560"/>
              <a:gd name="connsiteX7" fmla="*/ 2853289 w 2891549"/>
              <a:gd name="connsiteY7" fmla="*/ 591640 h 3010560"/>
              <a:gd name="connsiteX8" fmla="*/ 2248143 w 2891549"/>
              <a:gd name="connsiteY8" fmla="*/ 25308 h 3010560"/>
              <a:gd name="connsiteX0" fmla="*/ 2248143 w 2891549"/>
              <a:gd name="connsiteY0" fmla="*/ 25308 h 2999877"/>
              <a:gd name="connsiteX1" fmla="*/ 576537 w 2891549"/>
              <a:gd name="connsiteY1" fmla="*/ 3402 h 2999877"/>
              <a:gd name="connsiteX2" fmla="*/ 72205 w 2891549"/>
              <a:gd name="connsiteY2" fmla="*/ 505381 h 2999877"/>
              <a:gd name="connsiteX3" fmla="*/ 40892 w 2891549"/>
              <a:gd name="connsiteY3" fmla="*/ 2349661 h 2999877"/>
              <a:gd name="connsiteX4" fmla="*/ 430285 w 2891549"/>
              <a:gd name="connsiteY4" fmla="*/ 2940719 h 2999877"/>
              <a:gd name="connsiteX5" fmla="*/ 2324102 w 2891549"/>
              <a:gd name="connsiteY5" fmla="*/ 2938889 h 2999877"/>
              <a:gd name="connsiteX6" fmla="*/ 2821707 w 2891549"/>
              <a:gd name="connsiteY6" fmla="*/ 2585568 h 2999877"/>
              <a:gd name="connsiteX7" fmla="*/ 2853289 w 2891549"/>
              <a:gd name="connsiteY7" fmla="*/ 591640 h 2999877"/>
              <a:gd name="connsiteX8" fmla="*/ 2248143 w 2891549"/>
              <a:gd name="connsiteY8" fmla="*/ 25308 h 2999877"/>
              <a:gd name="connsiteX0" fmla="*/ 2248143 w 2880674"/>
              <a:gd name="connsiteY0" fmla="*/ 25308 h 3008217"/>
              <a:gd name="connsiteX1" fmla="*/ 576537 w 2880674"/>
              <a:gd name="connsiteY1" fmla="*/ 3402 h 3008217"/>
              <a:gd name="connsiteX2" fmla="*/ 72205 w 2880674"/>
              <a:gd name="connsiteY2" fmla="*/ 505381 h 3008217"/>
              <a:gd name="connsiteX3" fmla="*/ 40892 w 2880674"/>
              <a:gd name="connsiteY3" fmla="*/ 2349661 h 3008217"/>
              <a:gd name="connsiteX4" fmla="*/ 430285 w 2880674"/>
              <a:gd name="connsiteY4" fmla="*/ 2940719 h 3008217"/>
              <a:gd name="connsiteX5" fmla="*/ 2324102 w 2880674"/>
              <a:gd name="connsiteY5" fmla="*/ 2938889 h 3008217"/>
              <a:gd name="connsiteX6" fmla="*/ 2801024 w 2880674"/>
              <a:gd name="connsiteY6" fmla="*/ 2438023 h 3008217"/>
              <a:gd name="connsiteX7" fmla="*/ 2853289 w 2880674"/>
              <a:gd name="connsiteY7" fmla="*/ 591640 h 3008217"/>
              <a:gd name="connsiteX8" fmla="*/ 2248143 w 2880674"/>
              <a:gd name="connsiteY8" fmla="*/ 25308 h 3008217"/>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0674" h="2999759">
                <a:moveTo>
                  <a:pt x="2248143" y="25308"/>
                </a:moveTo>
                <a:cubicBezTo>
                  <a:pt x="1716998" y="-7567"/>
                  <a:pt x="896675" y="-379"/>
                  <a:pt x="576537" y="3402"/>
                </a:cubicBezTo>
                <a:cubicBezTo>
                  <a:pt x="249504" y="58824"/>
                  <a:pt x="161479" y="114338"/>
                  <a:pt x="72205" y="505381"/>
                </a:cubicBezTo>
                <a:cubicBezTo>
                  <a:pt x="-17069" y="896424"/>
                  <a:pt x="-18788" y="1943771"/>
                  <a:pt x="40892" y="2349661"/>
                </a:cubicBezTo>
                <a:cubicBezTo>
                  <a:pt x="100572" y="2755551"/>
                  <a:pt x="160067" y="2864646"/>
                  <a:pt x="430285" y="2940719"/>
                </a:cubicBezTo>
                <a:cubicBezTo>
                  <a:pt x="700503" y="3016792"/>
                  <a:pt x="1928979" y="3022672"/>
                  <a:pt x="2324102" y="2938889"/>
                </a:cubicBezTo>
                <a:cubicBezTo>
                  <a:pt x="2719225" y="2855106"/>
                  <a:pt x="2714517" y="2722508"/>
                  <a:pt x="2801024" y="2438023"/>
                </a:cubicBezTo>
                <a:cubicBezTo>
                  <a:pt x="2919416" y="2048842"/>
                  <a:pt x="2877423" y="1348987"/>
                  <a:pt x="2853289" y="591640"/>
                </a:cubicBezTo>
                <a:cubicBezTo>
                  <a:pt x="2816593" y="319226"/>
                  <a:pt x="2694736" y="86962"/>
                  <a:pt x="2248143" y="25308"/>
                </a:cubicBezTo>
                <a:close/>
              </a:path>
            </a:pathLst>
          </a:custGeom>
          <a:solidFill>
            <a:schemeClr val="accent1">
              <a:lumMod val="20000"/>
              <a:lumOff val="80000"/>
            </a:schemeClr>
          </a:solidFill>
          <a:ln w="25400" cap="flat">
            <a:noFill/>
            <a:prstDash val="solid"/>
            <a:miter/>
          </a:ln>
          <a:effectLst/>
        </p:spPr>
        <p:txBody>
          <a:bodyPr lIns="216000" rIns="180000" rtlCol="0" anchor="ctr" anchorCtr="0"/>
          <a:lstStyle/>
          <a:p>
            <a:endParaRPr lang="en-GB" sz="120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5" name="Rounded Rectangle 4">
            <a:extLst>
              <a:ext uri="{FF2B5EF4-FFF2-40B4-BE49-F238E27FC236}">
                <a16:creationId xmlns:a16="http://schemas.microsoft.com/office/drawing/2014/main" id="{AA55F35A-1F65-1035-2611-83C817F9CCBB}"/>
              </a:ext>
            </a:extLst>
          </p:cNvPr>
          <p:cNvSpPr/>
          <p:nvPr/>
        </p:nvSpPr>
        <p:spPr>
          <a:xfrm>
            <a:off x="3430627" y="1945807"/>
            <a:ext cx="557841" cy="255027"/>
          </a:xfrm>
          <a:prstGeom prst="round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Freeform 482">
            <a:extLst>
              <a:ext uri="{FF2B5EF4-FFF2-40B4-BE49-F238E27FC236}">
                <a16:creationId xmlns:a16="http://schemas.microsoft.com/office/drawing/2014/main" id="{5064CC18-9AC4-60A7-1DA5-73FC19BFA0B9}"/>
              </a:ext>
            </a:extLst>
          </p:cNvPr>
          <p:cNvSpPr>
            <a:spLocks/>
          </p:cNvSpPr>
          <p:nvPr/>
        </p:nvSpPr>
        <p:spPr>
          <a:xfrm>
            <a:off x="2729236" y="4305072"/>
            <a:ext cx="2057036" cy="1507490"/>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42529 w 2911207"/>
              <a:gd name="connsiteY0" fmla="*/ 189569 h 3040492"/>
              <a:gd name="connsiteX1" fmla="*/ 885855 w 2911207"/>
              <a:gd name="connsiteY1" fmla="*/ 11305 h 3040492"/>
              <a:gd name="connsiteX2" fmla="*/ 43777 w 2911207"/>
              <a:gd name="connsiteY2" fmla="*/ 1099183 h 3040492"/>
              <a:gd name="connsiteX3" fmla="*/ 304571 w 2911207"/>
              <a:gd name="connsiteY3" fmla="*/ 2933372 h 3040492"/>
              <a:gd name="connsiteX4" fmla="*/ 1890657 w 2911207"/>
              <a:gd name="connsiteY4" fmla="*/ 2959070 h 3040492"/>
              <a:gd name="connsiteX5" fmla="*/ 2838296 w 2911207"/>
              <a:gd name="connsiteY5" fmla="*/ 2567983 h 3040492"/>
              <a:gd name="connsiteX6" fmla="*/ 2904352 w 2911207"/>
              <a:gd name="connsiteY6" fmla="*/ 1289644 h 3040492"/>
              <a:gd name="connsiteX7" fmla="*/ 2242529 w 2911207"/>
              <a:gd name="connsiteY7" fmla="*/ 189569 h 3040492"/>
              <a:gd name="connsiteX0" fmla="*/ 2229821 w 2898499"/>
              <a:gd name="connsiteY0" fmla="*/ 205418 h 3056341"/>
              <a:gd name="connsiteX1" fmla="*/ 699132 w 2898499"/>
              <a:gd name="connsiteY1" fmla="*/ 11120 h 3056341"/>
              <a:gd name="connsiteX2" fmla="*/ 31069 w 2898499"/>
              <a:gd name="connsiteY2" fmla="*/ 1115032 h 3056341"/>
              <a:gd name="connsiteX3" fmla="*/ 291863 w 2898499"/>
              <a:gd name="connsiteY3" fmla="*/ 2949221 h 3056341"/>
              <a:gd name="connsiteX4" fmla="*/ 1877949 w 2898499"/>
              <a:gd name="connsiteY4" fmla="*/ 2974919 h 3056341"/>
              <a:gd name="connsiteX5" fmla="*/ 2825588 w 2898499"/>
              <a:gd name="connsiteY5" fmla="*/ 2583832 h 3056341"/>
              <a:gd name="connsiteX6" fmla="*/ 2891644 w 2898499"/>
              <a:gd name="connsiteY6" fmla="*/ 1305493 h 3056341"/>
              <a:gd name="connsiteX7" fmla="*/ 2229821 w 2898499"/>
              <a:gd name="connsiteY7" fmla="*/ 205418 h 3056341"/>
              <a:gd name="connsiteX0" fmla="*/ 2209749 w 2878427"/>
              <a:gd name="connsiteY0" fmla="*/ 204816 h 3055739"/>
              <a:gd name="connsiteX1" fmla="*/ 679060 w 2878427"/>
              <a:gd name="connsiteY1" fmla="*/ 10518 h 3055739"/>
              <a:gd name="connsiteX2" fmla="*/ 10997 w 2878427"/>
              <a:gd name="connsiteY2" fmla="*/ 1114430 h 3055739"/>
              <a:gd name="connsiteX3" fmla="*/ 271791 w 2878427"/>
              <a:gd name="connsiteY3" fmla="*/ 2948619 h 3055739"/>
              <a:gd name="connsiteX4" fmla="*/ 1857877 w 2878427"/>
              <a:gd name="connsiteY4" fmla="*/ 2974317 h 3055739"/>
              <a:gd name="connsiteX5" fmla="*/ 2805516 w 2878427"/>
              <a:gd name="connsiteY5" fmla="*/ 2583230 h 3055739"/>
              <a:gd name="connsiteX6" fmla="*/ 2871572 w 2878427"/>
              <a:gd name="connsiteY6" fmla="*/ 1304891 h 3055739"/>
              <a:gd name="connsiteX7" fmla="*/ 2209749 w 2878427"/>
              <a:gd name="connsiteY7" fmla="*/ 204816 h 3055739"/>
              <a:gd name="connsiteX0" fmla="*/ 2266631 w 2881296"/>
              <a:gd name="connsiteY0" fmla="*/ 168360 h 3096859"/>
              <a:gd name="connsiteX1" fmla="*/ 679060 w 2881296"/>
              <a:gd name="connsiteY1" fmla="*/ 51638 h 3096859"/>
              <a:gd name="connsiteX2" fmla="*/ 10997 w 2881296"/>
              <a:gd name="connsiteY2" fmla="*/ 1155550 h 3096859"/>
              <a:gd name="connsiteX3" fmla="*/ 271791 w 2881296"/>
              <a:gd name="connsiteY3" fmla="*/ 2989739 h 3096859"/>
              <a:gd name="connsiteX4" fmla="*/ 1857877 w 2881296"/>
              <a:gd name="connsiteY4" fmla="*/ 3015437 h 3096859"/>
              <a:gd name="connsiteX5" fmla="*/ 2805516 w 2881296"/>
              <a:gd name="connsiteY5" fmla="*/ 2624350 h 3096859"/>
              <a:gd name="connsiteX6" fmla="*/ 2871572 w 2881296"/>
              <a:gd name="connsiteY6" fmla="*/ 1346011 h 3096859"/>
              <a:gd name="connsiteX7" fmla="*/ 2266631 w 2881296"/>
              <a:gd name="connsiteY7" fmla="*/ 168360 h 3096859"/>
              <a:gd name="connsiteX0" fmla="*/ 2271419 w 2886084"/>
              <a:gd name="connsiteY0" fmla="*/ 151626 h 3080125"/>
              <a:gd name="connsiteX1" fmla="*/ 472575 w 2886084"/>
              <a:gd name="connsiteY1" fmla="*/ 54298 h 3080125"/>
              <a:gd name="connsiteX2" fmla="*/ 15785 w 2886084"/>
              <a:gd name="connsiteY2" fmla="*/ 1138816 h 3080125"/>
              <a:gd name="connsiteX3" fmla="*/ 276579 w 2886084"/>
              <a:gd name="connsiteY3" fmla="*/ 2973005 h 3080125"/>
              <a:gd name="connsiteX4" fmla="*/ 1862665 w 2886084"/>
              <a:gd name="connsiteY4" fmla="*/ 2998703 h 3080125"/>
              <a:gd name="connsiteX5" fmla="*/ 2810304 w 2886084"/>
              <a:gd name="connsiteY5" fmla="*/ 2607616 h 3080125"/>
              <a:gd name="connsiteX6" fmla="*/ 2876360 w 2886084"/>
              <a:gd name="connsiteY6" fmla="*/ 1329277 h 3080125"/>
              <a:gd name="connsiteX7" fmla="*/ 2271419 w 2886084"/>
              <a:gd name="connsiteY7" fmla="*/ 151626 h 3080125"/>
              <a:gd name="connsiteX0" fmla="*/ 2271419 w 2881260"/>
              <a:gd name="connsiteY0" fmla="*/ 151626 h 3080125"/>
              <a:gd name="connsiteX1" fmla="*/ 472575 w 2881260"/>
              <a:gd name="connsiteY1" fmla="*/ 54298 h 3080125"/>
              <a:gd name="connsiteX2" fmla="*/ 15785 w 2881260"/>
              <a:gd name="connsiteY2" fmla="*/ 1138816 h 3080125"/>
              <a:gd name="connsiteX3" fmla="*/ 276579 w 2881260"/>
              <a:gd name="connsiteY3" fmla="*/ 2973005 h 3080125"/>
              <a:gd name="connsiteX4" fmla="*/ 1862665 w 2881260"/>
              <a:gd name="connsiteY4" fmla="*/ 2998703 h 3080125"/>
              <a:gd name="connsiteX5" fmla="*/ 2810304 w 2881260"/>
              <a:gd name="connsiteY5" fmla="*/ 2607616 h 3080125"/>
              <a:gd name="connsiteX6" fmla="*/ 2876360 w 2881260"/>
              <a:gd name="connsiteY6" fmla="*/ 1329277 h 3080125"/>
              <a:gd name="connsiteX7" fmla="*/ 2271419 w 2881260"/>
              <a:gd name="connsiteY7" fmla="*/ 151626 h 3080125"/>
              <a:gd name="connsiteX0" fmla="*/ 2374636 w 2884890"/>
              <a:gd name="connsiteY0" fmla="*/ 106271 h 3094777"/>
              <a:gd name="connsiteX1" fmla="*/ 472575 w 2884890"/>
              <a:gd name="connsiteY1" fmla="*/ 68950 h 3094777"/>
              <a:gd name="connsiteX2" fmla="*/ 15785 w 2884890"/>
              <a:gd name="connsiteY2" fmla="*/ 1153468 h 3094777"/>
              <a:gd name="connsiteX3" fmla="*/ 276579 w 2884890"/>
              <a:gd name="connsiteY3" fmla="*/ 2987657 h 3094777"/>
              <a:gd name="connsiteX4" fmla="*/ 1862665 w 2884890"/>
              <a:gd name="connsiteY4" fmla="*/ 3013355 h 3094777"/>
              <a:gd name="connsiteX5" fmla="*/ 2810304 w 2884890"/>
              <a:gd name="connsiteY5" fmla="*/ 2622268 h 3094777"/>
              <a:gd name="connsiteX6" fmla="*/ 2876360 w 2884890"/>
              <a:gd name="connsiteY6" fmla="*/ 1343929 h 3094777"/>
              <a:gd name="connsiteX7" fmla="*/ 2374636 w 2884890"/>
              <a:gd name="connsiteY7" fmla="*/ 106271 h 3094777"/>
              <a:gd name="connsiteX0" fmla="*/ 2373292 w 2883545"/>
              <a:gd name="connsiteY0" fmla="*/ 61237 h 3049743"/>
              <a:gd name="connsiteX1" fmla="*/ 452464 w 2883545"/>
              <a:gd name="connsiteY1" fmla="*/ 83923 h 3049743"/>
              <a:gd name="connsiteX2" fmla="*/ 14441 w 2883545"/>
              <a:gd name="connsiteY2" fmla="*/ 1108434 h 3049743"/>
              <a:gd name="connsiteX3" fmla="*/ 275235 w 2883545"/>
              <a:gd name="connsiteY3" fmla="*/ 2942623 h 3049743"/>
              <a:gd name="connsiteX4" fmla="*/ 1861321 w 2883545"/>
              <a:gd name="connsiteY4" fmla="*/ 2968321 h 3049743"/>
              <a:gd name="connsiteX5" fmla="*/ 2808960 w 2883545"/>
              <a:gd name="connsiteY5" fmla="*/ 2577234 h 3049743"/>
              <a:gd name="connsiteX6" fmla="*/ 2875016 w 2883545"/>
              <a:gd name="connsiteY6" fmla="*/ 1298895 h 3049743"/>
              <a:gd name="connsiteX7" fmla="*/ 2373292 w 2883545"/>
              <a:gd name="connsiteY7" fmla="*/ 61237 h 3049743"/>
              <a:gd name="connsiteX0" fmla="*/ 2384707 w 2894960"/>
              <a:gd name="connsiteY0" fmla="*/ 61237 h 3118765"/>
              <a:gd name="connsiteX1" fmla="*/ 463879 w 2894960"/>
              <a:gd name="connsiteY1" fmla="*/ 83923 h 3118765"/>
              <a:gd name="connsiteX2" fmla="*/ 25856 w 2894960"/>
              <a:gd name="connsiteY2" fmla="*/ 1108434 h 3118765"/>
              <a:gd name="connsiteX3" fmla="*/ 286650 w 2894960"/>
              <a:gd name="connsiteY3" fmla="*/ 2942623 h 3118765"/>
              <a:gd name="connsiteX4" fmla="*/ 2191768 w 2894960"/>
              <a:gd name="connsiteY4" fmla="*/ 3004326 h 3118765"/>
              <a:gd name="connsiteX5" fmla="*/ 2820375 w 2894960"/>
              <a:gd name="connsiteY5" fmla="*/ 2577234 h 3118765"/>
              <a:gd name="connsiteX6" fmla="*/ 2886431 w 2894960"/>
              <a:gd name="connsiteY6" fmla="*/ 1298895 h 3118765"/>
              <a:gd name="connsiteX7" fmla="*/ 2384707 w 2894960"/>
              <a:gd name="connsiteY7" fmla="*/ 61237 h 3118765"/>
              <a:gd name="connsiteX0" fmla="*/ 2388171 w 2898424"/>
              <a:gd name="connsiteY0" fmla="*/ 61237 h 3067679"/>
              <a:gd name="connsiteX1" fmla="*/ 467343 w 2898424"/>
              <a:gd name="connsiteY1" fmla="*/ 83923 h 3067679"/>
              <a:gd name="connsiteX2" fmla="*/ 29320 w 2898424"/>
              <a:gd name="connsiteY2" fmla="*/ 1108434 h 3067679"/>
              <a:gd name="connsiteX3" fmla="*/ 280730 w 2898424"/>
              <a:gd name="connsiteY3" fmla="*/ 2858613 h 3067679"/>
              <a:gd name="connsiteX4" fmla="*/ 2195232 w 2898424"/>
              <a:gd name="connsiteY4" fmla="*/ 3004326 h 3067679"/>
              <a:gd name="connsiteX5" fmla="*/ 2823839 w 2898424"/>
              <a:gd name="connsiteY5" fmla="*/ 2577234 h 3067679"/>
              <a:gd name="connsiteX6" fmla="*/ 2889895 w 2898424"/>
              <a:gd name="connsiteY6" fmla="*/ 1298895 h 3067679"/>
              <a:gd name="connsiteX7" fmla="*/ 2388171 w 2898424"/>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98566 w 2921701"/>
              <a:gd name="connsiteY0" fmla="*/ 72170 h 3069838"/>
              <a:gd name="connsiteX1" fmla="*/ 477738 w 2921701"/>
              <a:gd name="connsiteY1" fmla="*/ 94856 h 3069838"/>
              <a:gd name="connsiteX2" fmla="*/ 25841 w 2921701"/>
              <a:gd name="connsiteY2" fmla="*/ 1267812 h 3069838"/>
              <a:gd name="connsiteX3" fmla="*/ 291125 w 2921701"/>
              <a:gd name="connsiteY3" fmla="*/ 2869546 h 3069838"/>
              <a:gd name="connsiteX4" fmla="*/ 2205627 w 2921701"/>
              <a:gd name="connsiteY4" fmla="*/ 3015259 h 3069838"/>
              <a:gd name="connsiteX5" fmla="*/ 2834234 w 2921701"/>
              <a:gd name="connsiteY5" fmla="*/ 2588167 h 3069838"/>
              <a:gd name="connsiteX6" fmla="*/ 2900290 w 2921701"/>
              <a:gd name="connsiteY6" fmla="*/ 1309828 h 3069838"/>
              <a:gd name="connsiteX7" fmla="*/ 2398566 w 2921701"/>
              <a:gd name="connsiteY7" fmla="*/ 72170 h 3069838"/>
              <a:gd name="connsiteX0" fmla="*/ 2398566 w 2921701"/>
              <a:gd name="connsiteY0" fmla="*/ 118481 h 3116149"/>
              <a:gd name="connsiteX1" fmla="*/ 1037230 w 2921701"/>
              <a:gd name="connsiteY1" fmla="*/ 52313 h 3116149"/>
              <a:gd name="connsiteX2" fmla="*/ 477738 w 2921701"/>
              <a:gd name="connsiteY2" fmla="*/ 141167 h 3116149"/>
              <a:gd name="connsiteX3" fmla="*/ 25841 w 2921701"/>
              <a:gd name="connsiteY3" fmla="*/ 1314123 h 3116149"/>
              <a:gd name="connsiteX4" fmla="*/ 291125 w 2921701"/>
              <a:gd name="connsiteY4" fmla="*/ 2915857 h 3116149"/>
              <a:gd name="connsiteX5" fmla="*/ 2205627 w 2921701"/>
              <a:gd name="connsiteY5" fmla="*/ 3061570 h 3116149"/>
              <a:gd name="connsiteX6" fmla="*/ 2834234 w 2921701"/>
              <a:gd name="connsiteY6" fmla="*/ 2634478 h 3116149"/>
              <a:gd name="connsiteX7" fmla="*/ 2900290 w 2921701"/>
              <a:gd name="connsiteY7" fmla="*/ 1356139 h 3116149"/>
              <a:gd name="connsiteX8" fmla="*/ 2398566 w 2921701"/>
              <a:gd name="connsiteY8" fmla="*/ 118481 h 3116149"/>
              <a:gd name="connsiteX0" fmla="*/ 2404450 w 2927585"/>
              <a:gd name="connsiteY0" fmla="*/ 118481 h 3116149"/>
              <a:gd name="connsiteX1" fmla="*/ 1043114 w 2927585"/>
              <a:gd name="connsiteY1" fmla="*/ 52313 h 3116149"/>
              <a:gd name="connsiteX2" fmla="*/ 118196 w 2927585"/>
              <a:gd name="connsiteY2" fmla="*/ 502650 h 3116149"/>
              <a:gd name="connsiteX3" fmla="*/ 31725 w 2927585"/>
              <a:gd name="connsiteY3" fmla="*/ 1314123 h 3116149"/>
              <a:gd name="connsiteX4" fmla="*/ 297009 w 2927585"/>
              <a:gd name="connsiteY4" fmla="*/ 2915857 h 3116149"/>
              <a:gd name="connsiteX5" fmla="*/ 2211511 w 2927585"/>
              <a:gd name="connsiteY5" fmla="*/ 3061570 h 3116149"/>
              <a:gd name="connsiteX6" fmla="*/ 2840118 w 2927585"/>
              <a:gd name="connsiteY6" fmla="*/ 2634478 h 3116149"/>
              <a:gd name="connsiteX7" fmla="*/ 2906174 w 2927585"/>
              <a:gd name="connsiteY7" fmla="*/ 1356139 h 3116149"/>
              <a:gd name="connsiteX8" fmla="*/ 2404450 w 2927585"/>
              <a:gd name="connsiteY8" fmla="*/ 118481 h 3116149"/>
              <a:gd name="connsiteX0" fmla="*/ 2383857 w 2906992"/>
              <a:gd name="connsiteY0" fmla="*/ 118481 h 3116149"/>
              <a:gd name="connsiteX1" fmla="*/ 526092 w 2906992"/>
              <a:gd name="connsiteY1" fmla="*/ 52313 h 3116149"/>
              <a:gd name="connsiteX2" fmla="*/ 97603 w 2906992"/>
              <a:gd name="connsiteY2" fmla="*/ 502650 h 3116149"/>
              <a:gd name="connsiteX3" fmla="*/ 11132 w 2906992"/>
              <a:gd name="connsiteY3" fmla="*/ 1314123 h 3116149"/>
              <a:gd name="connsiteX4" fmla="*/ 276416 w 2906992"/>
              <a:gd name="connsiteY4" fmla="*/ 2915857 h 3116149"/>
              <a:gd name="connsiteX5" fmla="*/ 2190918 w 2906992"/>
              <a:gd name="connsiteY5" fmla="*/ 3061570 h 3116149"/>
              <a:gd name="connsiteX6" fmla="*/ 2819525 w 2906992"/>
              <a:gd name="connsiteY6" fmla="*/ 2634478 h 3116149"/>
              <a:gd name="connsiteX7" fmla="*/ 2885581 w 2906992"/>
              <a:gd name="connsiteY7" fmla="*/ 1356139 h 3116149"/>
              <a:gd name="connsiteX8" fmla="*/ 2383857 w 2906992"/>
              <a:gd name="connsiteY8" fmla="*/ 118481 h 3116149"/>
              <a:gd name="connsiteX0" fmla="*/ 2361189 w 2884324"/>
              <a:gd name="connsiteY0" fmla="*/ 118481 h 3075035"/>
              <a:gd name="connsiteX1" fmla="*/ 503424 w 2884324"/>
              <a:gd name="connsiteY1" fmla="*/ 52313 h 3075035"/>
              <a:gd name="connsiteX2" fmla="*/ 74935 w 2884324"/>
              <a:gd name="connsiteY2" fmla="*/ 502650 h 3075035"/>
              <a:gd name="connsiteX3" fmla="*/ 16042 w 2884324"/>
              <a:gd name="connsiteY3" fmla="*/ 2398571 h 3075035"/>
              <a:gd name="connsiteX4" fmla="*/ 253748 w 2884324"/>
              <a:gd name="connsiteY4" fmla="*/ 2915857 h 3075035"/>
              <a:gd name="connsiteX5" fmla="*/ 2168250 w 2884324"/>
              <a:gd name="connsiteY5" fmla="*/ 3061570 h 3075035"/>
              <a:gd name="connsiteX6" fmla="*/ 2796857 w 2884324"/>
              <a:gd name="connsiteY6" fmla="*/ 2634478 h 3075035"/>
              <a:gd name="connsiteX7" fmla="*/ 2862913 w 2884324"/>
              <a:gd name="connsiteY7" fmla="*/ 1356139 h 3075035"/>
              <a:gd name="connsiteX8" fmla="*/ 2361189 w 2884324"/>
              <a:gd name="connsiteY8" fmla="*/ 118481 h 3075035"/>
              <a:gd name="connsiteX0" fmla="*/ 2361188 w 2866698"/>
              <a:gd name="connsiteY0" fmla="*/ 118481 h 3075035"/>
              <a:gd name="connsiteX1" fmla="*/ 503423 w 2866698"/>
              <a:gd name="connsiteY1" fmla="*/ 52313 h 3075035"/>
              <a:gd name="connsiteX2" fmla="*/ 74934 w 2866698"/>
              <a:gd name="connsiteY2" fmla="*/ 502650 h 3075035"/>
              <a:gd name="connsiteX3" fmla="*/ 16041 w 2866698"/>
              <a:gd name="connsiteY3" fmla="*/ 2398571 h 3075035"/>
              <a:gd name="connsiteX4" fmla="*/ 253747 w 2866698"/>
              <a:gd name="connsiteY4" fmla="*/ 2915857 h 3075035"/>
              <a:gd name="connsiteX5" fmla="*/ 2168249 w 2866698"/>
              <a:gd name="connsiteY5" fmla="*/ 3061570 h 3075035"/>
              <a:gd name="connsiteX6" fmla="*/ 2796856 w 2866698"/>
              <a:gd name="connsiteY6" fmla="*/ 2634478 h 3075035"/>
              <a:gd name="connsiteX7" fmla="*/ 2828438 w 2866698"/>
              <a:gd name="connsiteY7" fmla="*/ 640550 h 3075035"/>
              <a:gd name="connsiteX8" fmla="*/ 2361188 w 2866698"/>
              <a:gd name="connsiteY8" fmla="*/ 118481 h 3075035"/>
              <a:gd name="connsiteX0" fmla="*/ 2223292 w 2866698"/>
              <a:gd name="connsiteY0" fmla="*/ 103541 h 3104358"/>
              <a:gd name="connsiteX1" fmla="*/ 503423 w 2866698"/>
              <a:gd name="connsiteY1" fmla="*/ 81636 h 3104358"/>
              <a:gd name="connsiteX2" fmla="*/ 74934 w 2866698"/>
              <a:gd name="connsiteY2" fmla="*/ 531973 h 3104358"/>
              <a:gd name="connsiteX3" fmla="*/ 16041 w 2866698"/>
              <a:gd name="connsiteY3" fmla="*/ 2427894 h 3104358"/>
              <a:gd name="connsiteX4" fmla="*/ 253747 w 2866698"/>
              <a:gd name="connsiteY4" fmla="*/ 2945180 h 3104358"/>
              <a:gd name="connsiteX5" fmla="*/ 2168249 w 2866698"/>
              <a:gd name="connsiteY5" fmla="*/ 3090893 h 3104358"/>
              <a:gd name="connsiteX6" fmla="*/ 2796856 w 2866698"/>
              <a:gd name="connsiteY6" fmla="*/ 2663801 h 3104358"/>
              <a:gd name="connsiteX7" fmla="*/ 2828438 w 2866698"/>
              <a:gd name="connsiteY7" fmla="*/ 669873 h 3104358"/>
              <a:gd name="connsiteX8" fmla="*/ 2223292 w 2866698"/>
              <a:gd name="connsiteY8" fmla="*/ 103541 h 3104358"/>
              <a:gd name="connsiteX0" fmla="*/ 2223292 w 2866698"/>
              <a:gd name="connsiteY0" fmla="*/ 103542 h 3104359"/>
              <a:gd name="connsiteX1" fmla="*/ 503423 w 2866698"/>
              <a:gd name="connsiteY1" fmla="*/ 81637 h 3104359"/>
              <a:gd name="connsiteX2" fmla="*/ 74934 w 2866698"/>
              <a:gd name="connsiteY2" fmla="*/ 531974 h 3104359"/>
              <a:gd name="connsiteX3" fmla="*/ 16041 w 2866698"/>
              <a:gd name="connsiteY3" fmla="*/ 2427895 h 3104359"/>
              <a:gd name="connsiteX4" fmla="*/ 253747 w 2866698"/>
              <a:gd name="connsiteY4" fmla="*/ 2945181 h 3104359"/>
              <a:gd name="connsiteX5" fmla="*/ 2168249 w 2866698"/>
              <a:gd name="connsiteY5" fmla="*/ 3090894 h 3104359"/>
              <a:gd name="connsiteX6" fmla="*/ 2796856 w 2866698"/>
              <a:gd name="connsiteY6" fmla="*/ 2663802 h 3104359"/>
              <a:gd name="connsiteX7" fmla="*/ 2828438 w 2866698"/>
              <a:gd name="connsiteY7" fmla="*/ 669874 h 3104359"/>
              <a:gd name="connsiteX8" fmla="*/ 2223292 w 2866698"/>
              <a:gd name="connsiteY8" fmla="*/ 103542 h 3104359"/>
              <a:gd name="connsiteX0" fmla="*/ 2235160 w 2878566"/>
              <a:gd name="connsiteY0" fmla="*/ 103542 h 3104359"/>
              <a:gd name="connsiteX1" fmla="*/ 515291 w 2878566"/>
              <a:gd name="connsiteY1" fmla="*/ 81637 h 3104359"/>
              <a:gd name="connsiteX2" fmla="*/ 59222 w 2878566"/>
              <a:gd name="connsiteY2" fmla="*/ 583615 h 3104359"/>
              <a:gd name="connsiteX3" fmla="*/ 27909 w 2878566"/>
              <a:gd name="connsiteY3" fmla="*/ 2427895 h 3104359"/>
              <a:gd name="connsiteX4" fmla="*/ 265615 w 2878566"/>
              <a:gd name="connsiteY4" fmla="*/ 2945181 h 3104359"/>
              <a:gd name="connsiteX5" fmla="*/ 2180117 w 2878566"/>
              <a:gd name="connsiteY5" fmla="*/ 3090894 h 3104359"/>
              <a:gd name="connsiteX6" fmla="*/ 2808724 w 2878566"/>
              <a:gd name="connsiteY6" fmla="*/ 2663802 h 3104359"/>
              <a:gd name="connsiteX7" fmla="*/ 2840306 w 2878566"/>
              <a:gd name="connsiteY7" fmla="*/ 669874 h 3104359"/>
              <a:gd name="connsiteX8" fmla="*/ 2235160 w 2878566"/>
              <a:gd name="connsiteY8" fmla="*/ 103542 h 3104359"/>
              <a:gd name="connsiteX0" fmla="*/ 2238017 w 2881423"/>
              <a:gd name="connsiteY0" fmla="*/ 103542 h 3104359"/>
              <a:gd name="connsiteX1" fmla="*/ 566411 w 2881423"/>
              <a:gd name="connsiteY1" fmla="*/ 81636 h 3104359"/>
              <a:gd name="connsiteX2" fmla="*/ 62079 w 2881423"/>
              <a:gd name="connsiteY2" fmla="*/ 583615 h 3104359"/>
              <a:gd name="connsiteX3" fmla="*/ 30766 w 2881423"/>
              <a:gd name="connsiteY3" fmla="*/ 2427895 h 3104359"/>
              <a:gd name="connsiteX4" fmla="*/ 268472 w 2881423"/>
              <a:gd name="connsiteY4" fmla="*/ 2945181 h 3104359"/>
              <a:gd name="connsiteX5" fmla="*/ 2182974 w 2881423"/>
              <a:gd name="connsiteY5" fmla="*/ 3090894 h 3104359"/>
              <a:gd name="connsiteX6" fmla="*/ 2811581 w 2881423"/>
              <a:gd name="connsiteY6" fmla="*/ 2663802 h 3104359"/>
              <a:gd name="connsiteX7" fmla="*/ 2843163 w 2881423"/>
              <a:gd name="connsiteY7" fmla="*/ 669874 h 3104359"/>
              <a:gd name="connsiteX8" fmla="*/ 2238017 w 2881423"/>
              <a:gd name="connsiteY8" fmla="*/ 103542 h 3104359"/>
              <a:gd name="connsiteX0" fmla="*/ 2238017 w 2881423"/>
              <a:gd name="connsiteY0" fmla="*/ 25308 h 3026125"/>
              <a:gd name="connsiteX1" fmla="*/ 566411 w 2881423"/>
              <a:gd name="connsiteY1" fmla="*/ 3402 h 3026125"/>
              <a:gd name="connsiteX2" fmla="*/ 62079 w 2881423"/>
              <a:gd name="connsiteY2" fmla="*/ 505381 h 3026125"/>
              <a:gd name="connsiteX3" fmla="*/ 30766 w 2881423"/>
              <a:gd name="connsiteY3" fmla="*/ 2349661 h 3026125"/>
              <a:gd name="connsiteX4" fmla="*/ 268472 w 2881423"/>
              <a:gd name="connsiteY4" fmla="*/ 2866947 h 3026125"/>
              <a:gd name="connsiteX5" fmla="*/ 2182974 w 2881423"/>
              <a:gd name="connsiteY5" fmla="*/ 3012660 h 3026125"/>
              <a:gd name="connsiteX6" fmla="*/ 2811581 w 2881423"/>
              <a:gd name="connsiteY6" fmla="*/ 2585568 h 3026125"/>
              <a:gd name="connsiteX7" fmla="*/ 2843163 w 2881423"/>
              <a:gd name="connsiteY7" fmla="*/ 591640 h 3026125"/>
              <a:gd name="connsiteX8" fmla="*/ 2238017 w 2881423"/>
              <a:gd name="connsiteY8" fmla="*/ 25308 h 3026125"/>
              <a:gd name="connsiteX0" fmla="*/ 2248143 w 2891549"/>
              <a:gd name="connsiteY0" fmla="*/ 25308 h 3045084"/>
              <a:gd name="connsiteX1" fmla="*/ 576537 w 2891549"/>
              <a:gd name="connsiteY1" fmla="*/ 3402 h 3045084"/>
              <a:gd name="connsiteX2" fmla="*/ 72205 w 2891549"/>
              <a:gd name="connsiteY2" fmla="*/ 505381 h 3045084"/>
              <a:gd name="connsiteX3" fmla="*/ 40892 w 2891549"/>
              <a:gd name="connsiteY3" fmla="*/ 2349661 h 3045084"/>
              <a:gd name="connsiteX4" fmla="*/ 430285 w 2891549"/>
              <a:gd name="connsiteY4" fmla="*/ 2940719 h 3045084"/>
              <a:gd name="connsiteX5" fmla="*/ 2193100 w 2891549"/>
              <a:gd name="connsiteY5" fmla="*/ 3012660 h 3045084"/>
              <a:gd name="connsiteX6" fmla="*/ 2821707 w 2891549"/>
              <a:gd name="connsiteY6" fmla="*/ 2585568 h 3045084"/>
              <a:gd name="connsiteX7" fmla="*/ 2853289 w 2891549"/>
              <a:gd name="connsiteY7" fmla="*/ 591640 h 3045084"/>
              <a:gd name="connsiteX8" fmla="*/ 2248143 w 2891549"/>
              <a:gd name="connsiteY8" fmla="*/ 25308 h 3045084"/>
              <a:gd name="connsiteX0" fmla="*/ 2248143 w 2891549"/>
              <a:gd name="connsiteY0" fmla="*/ 25308 h 3019937"/>
              <a:gd name="connsiteX1" fmla="*/ 576537 w 2891549"/>
              <a:gd name="connsiteY1" fmla="*/ 3402 h 3019937"/>
              <a:gd name="connsiteX2" fmla="*/ 72205 w 2891549"/>
              <a:gd name="connsiteY2" fmla="*/ 505381 h 3019937"/>
              <a:gd name="connsiteX3" fmla="*/ 40892 w 2891549"/>
              <a:gd name="connsiteY3" fmla="*/ 2349661 h 3019937"/>
              <a:gd name="connsiteX4" fmla="*/ 430285 w 2891549"/>
              <a:gd name="connsiteY4" fmla="*/ 2940719 h 3019937"/>
              <a:gd name="connsiteX5" fmla="*/ 2165521 w 2891549"/>
              <a:gd name="connsiteY5" fmla="*/ 2975774 h 3019937"/>
              <a:gd name="connsiteX6" fmla="*/ 2821707 w 2891549"/>
              <a:gd name="connsiteY6" fmla="*/ 2585568 h 3019937"/>
              <a:gd name="connsiteX7" fmla="*/ 2853289 w 2891549"/>
              <a:gd name="connsiteY7" fmla="*/ 591640 h 3019937"/>
              <a:gd name="connsiteX8" fmla="*/ 2248143 w 2891549"/>
              <a:gd name="connsiteY8" fmla="*/ 25308 h 3019937"/>
              <a:gd name="connsiteX0" fmla="*/ 2248143 w 2891549"/>
              <a:gd name="connsiteY0" fmla="*/ 25308 h 3010560"/>
              <a:gd name="connsiteX1" fmla="*/ 576537 w 2891549"/>
              <a:gd name="connsiteY1" fmla="*/ 3402 h 3010560"/>
              <a:gd name="connsiteX2" fmla="*/ 72205 w 2891549"/>
              <a:gd name="connsiteY2" fmla="*/ 505381 h 3010560"/>
              <a:gd name="connsiteX3" fmla="*/ 40892 w 2891549"/>
              <a:gd name="connsiteY3" fmla="*/ 2349661 h 3010560"/>
              <a:gd name="connsiteX4" fmla="*/ 430285 w 2891549"/>
              <a:gd name="connsiteY4" fmla="*/ 2940719 h 3010560"/>
              <a:gd name="connsiteX5" fmla="*/ 2165521 w 2891549"/>
              <a:gd name="connsiteY5" fmla="*/ 2975774 h 3010560"/>
              <a:gd name="connsiteX6" fmla="*/ 2821707 w 2891549"/>
              <a:gd name="connsiteY6" fmla="*/ 2585568 h 3010560"/>
              <a:gd name="connsiteX7" fmla="*/ 2853289 w 2891549"/>
              <a:gd name="connsiteY7" fmla="*/ 591640 h 3010560"/>
              <a:gd name="connsiteX8" fmla="*/ 2248143 w 2891549"/>
              <a:gd name="connsiteY8" fmla="*/ 25308 h 3010560"/>
              <a:gd name="connsiteX0" fmla="*/ 2248143 w 2891549"/>
              <a:gd name="connsiteY0" fmla="*/ 25308 h 2999877"/>
              <a:gd name="connsiteX1" fmla="*/ 576537 w 2891549"/>
              <a:gd name="connsiteY1" fmla="*/ 3402 h 2999877"/>
              <a:gd name="connsiteX2" fmla="*/ 72205 w 2891549"/>
              <a:gd name="connsiteY2" fmla="*/ 505381 h 2999877"/>
              <a:gd name="connsiteX3" fmla="*/ 40892 w 2891549"/>
              <a:gd name="connsiteY3" fmla="*/ 2349661 h 2999877"/>
              <a:gd name="connsiteX4" fmla="*/ 430285 w 2891549"/>
              <a:gd name="connsiteY4" fmla="*/ 2940719 h 2999877"/>
              <a:gd name="connsiteX5" fmla="*/ 2324102 w 2891549"/>
              <a:gd name="connsiteY5" fmla="*/ 2938889 h 2999877"/>
              <a:gd name="connsiteX6" fmla="*/ 2821707 w 2891549"/>
              <a:gd name="connsiteY6" fmla="*/ 2585568 h 2999877"/>
              <a:gd name="connsiteX7" fmla="*/ 2853289 w 2891549"/>
              <a:gd name="connsiteY7" fmla="*/ 591640 h 2999877"/>
              <a:gd name="connsiteX8" fmla="*/ 2248143 w 2891549"/>
              <a:gd name="connsiteY8" fmla="*/ 25308 h 2999877"/>
              <a:gd name="connsiteX0" fmla="*/ 2248143 w 2880674"/>
              <a:gd name="connsiteY0" fmla="*/ 25308 h 3008217"/>
              <a:gd name="connsiteX1" fmla="*/ 576537 w 2880674"/>
              <a:gd name="connsiteY1" fmla="*/ 3402 h 3008217"/>
              <a:gd name="connsiteX2" fmla="*/ 72205 w 2880674"/>
              <a:gd name="connsiteY2" fmla="*/ 505381 h 3008217"/>
              <a:gd name="connsiteX3" fmla="*/ 40892 w 2880674"/>
              <a:gd name="connsiteY3" fmla="*/ 2349661 h 3008217"/>
              <a:gd name="connsiteX4" fmla="*/ 430285 w 2880674"/>
              <a:gd name="connsiteY4" fmla="*/ 2940719 h 3008217"/>
              <a:gd name="connsiteX5" fmla="*/ 2324102 w 2880674"/>
              <a:gd name="connsiteY5" fmla="*/ 2938889 h 3008217"/>
              <a:gd name="connsiteX6" fmla="*/ 2801024 w 2880674"/>
              <a:gd name="connsiteY6" fmla="*/ 2438023 h 3008217"/>
              <a:gd name="connsiteX7" fmla="*/ 2853289 w 2880674"/>
              <a:gd name="connsiteY7" fmla="*/ 591640 h 3008217"/>
              <a:gd name="connsiteX8" fmla="*/ 2248143 w 2880674"/>
              <a:gd name="connsiteY8" fmla="*/ 25308 h 3008217"/>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0674" h="2999759">
                <a:moveTo>
                  <a:pt x="2248143" y="25308"/>
                </a:moveTo>
                <a:cubicBezTo>
                  <a:pt x="1716998" y="-7567"/>
                  <a:pt x="896675" y="-379"/>
                  <a:pt x="576537" y="3402"/>
                </a:cubicBezTo>
                <a:cubicBezTo>
                  <a:pt x="249504" y="58824"/>
                  <a:pt x="161479" y="114338"/>
                  <a:pt x="72205" y="505381"/>
                </a:cubicBezTo>
                <a:cubicBezTo>
                  <a:pt x="-17069" y="896424"/>
                  <a:pt x="-18788" y="1943771"/>
                  <a:pt x="40892" y="2349661"/>
                </a:cubicBezTo>
                <a:cubicBezTo>
                  <a:pt x="100572" y="2755551"/>
                  <a:pt x="160067" y="2864646"/>
                  <a:pt x="430285" y="2940719"/>
                </a:cubicBezTo>
                <a:cubicBezTo>
                  <a:pt x="700503" y="3016792"/>
                  <a:pt x="1928979" y="3022672"/>
                  <a:pt x="2324102" y="2938889"/>
                </a:cubicBezTo>
                <a:cubicBezTo>
                  <a:pt x="2719225" y="2855106"/>
                  <a:pt x="2714517" y="2722508"/>
                  <a:pt x="2801024" y="2438023"/>
                </a:cubicBezTo>
                <a:cubicBezTo>
                  <a:pt x="2919416" y="2048842"/>
                  <a:pt x="2877423" y="1348987"/>
                  <a:pt x="2853289" y="591640"/>
                </a:cubicBezTo>
                <a:cubicBezTo>
                  <a:pt x="2816593" y="319226"/>
                  <a:pt x="2694736" y="86962"/>
                  <a:pt x="2248143" y="25308"/>
                </a:cubicBezTo>
                <a:close/>
              </a:path>
            </a:pathLst>
          </a:custGeom>
          <a:solidFill>
            <a:schemeClr val="accent1">
              <a:lumMod val="20000"/>
              <a:lumOff val="80000"/>
            </a:schemeClr>
          </a:solidFill>
          <a:ln w="25400" cap="flat">
            <a:noFill/>
            <a:prstDash val="solid"/>
            <a:miter/>
          </a:ln>
          <a:effectLst/>
        </p:spPr>
        <p:txBody>
          <a:bodyPr lIns="216000" rIns="180000" rtlCol="0" anchor="ctr" anchorCtr="0"/>
          <a:lstStyle/>
          <a:p>
            <a:endParaRPr lang="en-GB" sz="120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14" name="Rounded Rectangle 13">
            <a:extLst>
              <a:ext uri="{FF2B5EF4-FFF2-40B4-BE49-F238E27FC236}">
                <a16:creationId xmlns:a16="http://schemas.microsoft.com/office/drawing/2014/main" id="{F2275691-16B5-5BAB-CA86-D0B483AC69FB}"/>
              </a:ext>
            </a:extLst>
          </p:cNvPr>
          <p:cNvSpPr/>
          <p:nvPr/>
        </p:nvSpPr>
        <p:spPr>
          <a:xfrm>
            <a:off x="3478834" y="4422922"/>
            <a:ext cx="557841" cy="255027"/>
          </a:xfrm>
          <a:prstGeom prst="round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2C3263B5-C3F0-49E4-BBE2-6E0AEE3BE9A8}"/>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grpSp>
        <p:nvGrpSpPr>
          <p:cNvPr id="31" name="Group 30">
            <a:extLst>
              <a:ext uri="{FF2B5EF4-FFF2-40B4-BE49-F238E27FC236}">
                <a16:creationId xmlns:a16="http://schemas.microsoft.com/office/drawing/2014/main" id="{F8852A4A-4046-A70E-E73F-3178FE05A716}"/>
              </a:ext>
            </a:extLst>
          </p:cNvPr>
          <p:cNvGrpSpPr/>
          <p:nvPr/>
        </p:nvGrpSpPr>
        <p:grpSpPr>
          <a:xfrm>
            <a:off x="409831" y="297481"/>
            <a:ext cx="1540283" cy="1418988"/>
            <a:chOff x="409831" y="292707"/>
            <a:chExt cx="1540308" cy="1418988"/>
          </a:xfrm>
        </p:grpSpPr>
        <p:grpSp>
          <p:nvGrpSpPr>
            <p:cNvPr id="36" name="Group 35">
              <a:extLst>
                <a:ext uri="{FF2B5EF4-FFF2-40B4-BE49-F238E27FC236}">
                  <a16:creationId xmlns:a16="http://schemas.microsoft.com/office/drawing/2014/main" id="{B47F5BA5-C077-2AC9-3795-2F8660B143A5}"/>
                </a:ext>
              </a:extLst>
            </p:cNvPr>
            <p:cNvGrpSpPr/>
            <p:nvPr/>
          </p:nvGrpSpPr>
          <p:grpSpPr>
            <a:xfrm>
              <a:off x="409831" y="292707"/>
              <a:ext cx="1540308" cy="1418988"/>
              <a:chOff x="409831" y="292707"/>
              <a:chExt cx="1540308" cy="1418988"/>
            </a:xfrm>
          </p:grpSpPr>
          <p:sp>
            <p:nvSpPr>
              <p:cNvPr id="42" name="Freeform 41">
                <a:extLst>
                  <a:ext uri="{FF2B5EF4-FFF2-40B4-BE49-F238E27FC236}">
                    <a16:creationId xmlns:a16="http://schemas.microsoft.com/office/drawing/2014/main" id="{C23FB5A1-3685-6918-45B4-0A93481A74AF}"/>
                  </a:ext>
                </a:extLst>
              </p:cNvPr>
              <p:cNvSpPr/>
              <p:nvPr/>
            </p:nvSpPr>
            <p:spPr>
              <a:xfrm>
                <a:off x="882728" y="1084284"/>
                <a:ext cx="260537" cy="90084"/>
              </a:xfrm>
              <a:custGeom>
                <a:avLst/>
                <a:gdLst>
                  <a:gd name="connsiteX0" fmla="*/ 126648 w 260537"/>
                  <a:gd name="connsiteY0" fmla="*/ 90085 h 90084"/>
                  <a:gd name="connsiteX1" fmla="*/ 0 w 260537"/>
                  <a:gd name="connsiteY1" fmla="*/ 38245 h 90084"/>
                  <a:gd name="connsiteX2" fmla="*/ 35060 w 260537"/>
                  <a:gd name="connsiteY2" fmla="*/ 0 h 90084"/>
                  <a:gd name="connsiteX3" fmla="*/ 227129 w 260537"/>
                  <a:gd name="connsiteY3" fmla="*/ 1016 h 90084"/>
                  <a:gd name="connsiteX4" fmla="*/ 260537 w 260537"/>
                  <a:gd name="connsiteY4" fmla="*/ 40659 h 90084"/>
                  <a:gd name="connsiteX5" fmla="*/ 126648 w 260537"/>
                  <a:gd name="connsiteY5" fmla="*/ 90085 h 9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537" h="90084">
                    <a:moveTo>
                      <a:pt x="126648" y="90085"/>
                    </a:moveTo>
                    <a:cubicBezTo>
                      <a:pt x="85999" y="90085"/>
                      <a:pt x="41793" y="76489"/>
                      <a:pt x="0" y="38245"/>
                    </a:cubicBezTo>
                    <a:lnTo>
                      <a:pt x="35060" y="0"/>
                    </a:lnTo>
                    <a:cubicBezTo>
                      <a:pt x="126140" y="83478"/>
                      <a:pt x="223064" y="4447"/>
                      <a:pt x="227129" y="1016"/>
                    </a:cubicBezTo>
                    <a:lnTo>
                      <a:pt x="260537" y="40659"/>
                    </a:lnTo>
                    <a:cubicBezTo>
                      <a:pt x="233607" y="63529"/>
                      <a:pt x="183557" y="90085"/>
                      <a:pt x="126648" y="90085"/>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43" name="Freeform 42">
                <a:extLst>
                  <a:ext uri="{FF2B5EF4-FFF2-40B4-BE49-F238E27FC236}">
                    <a16:creationId xmlns:a16="http://schemas.microsoft.com/office/drawing/2014/main" id="{1455B7CA-D962-D2F1-6395-23FBAFEC7AE1}"/>
                  </a:ext>
                </a:extLst>
              </p:cNvPr>
              <p:cNvSpPr/>
              <p:nvPr/>
            </p:nvSpPr>
            <p:spPr>
              <a:xfrm>
                <a:off x="831803" y="1027666"/>
                <a:ext cx="95806" cy="102372"/>
              </a:xfrm>
              <a:custGeom>
                <a:avLst/>
                <a:gdLst>
                  <a:gd name="connsiteX0" fmla="*/ 54736 w 95806"/>
                  <a:gd name="connsiteY0" fmla="*/ 99563 h 102372"/>
                  <a:gd name="connsiteX1" fmla="*/ 94624 w 95806"/>
                  <a:gd name="connsiteY1" fmla="*/ 61700 h 102372"/>
                  <a:gd name="connsiteX2" fmla="*/ 11038 w 95806"/>
                  <a:gd name="connsiteY2" fmla="*/ 9097 h 102372"/>
                  <a:gd name="connsiteX3" fmla="*/ 54736 w 95806"/>
                  <a:gd name="connsiteY3" fmla="*/ 99563 h 102372"/>
                </a:gdLst>
                <a:ahLst/>
                <a:cxnLst>
                  <a:cxn ang="0">
                    <a:pos x="connsiteX0" y="connsiteY0"/>
                  </a:cxn>
                  <a:cxn ang="0">
                    <a:pos x="connsiteX1" y="connsiteY1"/>
                  </a:cxn>
                  <a:cxn ang="0">
                    <a:pos x="connsiteX2" y="connsiteY2"/>
                  </a:cxn>
                  <a:cxn ang="0">
                    <a:pos x="connsiteX3" y="connsiteY3"/>
                  </a:cxn>
                </a:cxnLst>
                <a:rect l="l" t="t" r="r" b="b"/>
                <a:pathLst>
                  <a:path w="95806" h="102372">
                    <a:moveTo>
                      <a:pt x="54736" y="99563"/>
                    </a:moveTo>
                    <a:cubicBezTo>
                      <a:pt x="80015" y="110363"/>
                      <a:pt x="101102" y="88382"/>
                      <a:pt x="94624" y="61700"/>
                    </a:cubicBezTo>
                    <a:cubicBezTo>
                      <a:pt x="84842" y="21295"/>
                      <a:pt x="35301" y="-18348"/>
                      <a:pt x="11038" y="9097"/>
                    </a:cubicBezTo>
                    <a:cubicBezTo>
                      <a:pt x="-16019" y="39591"/>
                      <a:pt x="9768" y="80377"/>
                      <a:pt x="54736" y="99563"/>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nvGrpSpPr>
              <p:cNvPr id="45" name="Graphic 4">
                <a:extLst>
                  <a:ext uri="{FF2B5EF4-FFF2-40B4-BE49-F238E27FC236}">
                    <a16:creationId xmlns:a16="http://schemas.microsoft.com/office/drawing/2014/main" id="{202CA72F-5810-29E3-D689-A91A108DB843}"/>
                  </a:ext>
                </a:extLst>
              </p:cNvPr>
              <p:cNvGrpSpPr/>
              <p:nvPr/>
            </p:nvGrpSpPr>
            <p:grpSpPr>
              <a:xfrm>
                <a:off x="1206495" y="1350420"/>
                <a:ext cx="434022" cy="361275"/>
                <a:chOff x="1206495" y="1350420"/>
                <a:chExt cx="434022" cy="361275"/>
              </a:xfrm>
              <a:solidFill>
                <a:srgbClr val="6B7628"/>
              </a:solidFill>
            </p:grpSpPr>
            <p:grpSp>
              <p:nvGrpSpPr>
                <p:cNvPr id="171" name="Graphic 4">
                  <a:extLst>
                    <a:ext uri="{FF2B5EF4-FFF2-40B4-BE49-F238E27FC236}">
                      <a16:creationId xmlns:a16="http://schemas.microsoft.com/office/drawing/2014/main" id="{A413751B-2A66-4FD8-225A-DEC94ADB0F6A}"/>
                    </a:ext>
                  </a:extLst>
                </p:cNvPr>
                <p:cNvGrpSpPr/>
                <p:nvPr/>
              </p:nvGrpSpPr>
              <p:grpSpPr>
                <a:xfrm>
                  <a:off x="1476539" y="1350420"/>
                  <a:ext cx="163978" cy="361275"/>
                  <a:chOff x="1476539" y="1350420"/>
                  <a:chExt cx="163978" cy="361275"/>
                </a:xfrm>
                <a:solidFill>
                  <a:srgbClr val="6B7628"/>
                </a:solidFill>
              </p:grpSpPr>
              <p:sp>
                <p:nvSpPr>
                  <p:cNvPr id="175" name="Freeform 174">
                    <a:extLst>
                      <a:ext uri="{FF2B5EF4-FFF2-40B4-BE49-F238E27FC236}">
                        <a16:creationId xmlns:a16="http://schemas.microsoft.com/office/drawing/2014/main" id="{4CC12B89-8D68-F3F1-3850-AC737AADCEEF}"/>
                      </a:ext>
                    </a:extLst>
                  </p:cNvPr>
                  <p:cNvSpPr/>
                  <p:nvPr/>
                </p:nvSpPr>
                <p:spPr>
                  <a:xfrm>
                    <a:off x="1476539" y="1350420"/>
                    <a:ext cx="79490" cy="350987"/>
                  </a:xfrm>
                  <a:custGeom>
                    <a:avLst/>
                    <a:gdLst>
                      <a:gd name="connsiteX0" fmla="*/ 38795 w 79490"/>
                      <a:gd name="connsiteY0" fmla="*/ 350988 h 350987"/>
                      <a:gd name="connsiteX1" fmla="*/ 32190 w 79490"/>
                      <a:gd name="connsiteY1" fmla="*/ 350099 h 350987"/>
                      <a:gd name="connsiteX2" fmla="*/ 13771 w 79490"/>
                      <a:gd name="connsiteY2" fmla="*/ 318461 h 350987"/>
                      <a:gd name="connsiteX3" fmla="*/ 1449 w 79490"/>
                      <a:gd name="connsiteY3" fmla="*/ 34484 h 350987"/>
                      <a:gd name="connsiteX4" fmla="*/ 17327 w 79490"/>
                      <a:gd name="connsiteY4" fmla="*/ 1449 h 350987"/>
                      <a:gd name="connsiteX5" fmla="*/ 50355 w 79490"/>
                      <a:gd name="connsiteY5" fmla="*/ 17331 h 350987"/>
                      <a:gd name="connsiteX6" fmla="*/ 63947 w 79490"/>
                      <a:gd name="connsiteY6" fmla="*/ 331548 h 350987"/>
                      <a:gd name="connsiteX7" fmla="*/ 38795 w 79490"/>
                      <a:gd name="connsiteY7" fmla="*/ 350988 h 35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490" h="350987">
                        <a:moveTo>
                          <a:pt x="38795" y="350988"/>
                        </a:moveTo>
                        <a:cubicBezTo>
                          <a:pt x="36636" y="350988"/>
                          <a:pt x="34349" y="350734"/>
                          <a:pt x="32190" y="350099"/>
                        </a:cubicBezTo>
                        <a:cubicBezTo>
                          <a:pt x="18344" y="346414"/>
                          <a:pt x="10087" y="332310"/>
                          <a:pt x="13771" y="318461"/>
                        </a:cubicBezTo>
                        <a:cubicBezTo>
                          <a:pt x="50609" y="178188"/>
                          <a:pt x="1957" y="36009"/>
                          <a:pt x="1449" y="34484"/>
                        </a:cubicBezTo>
                        <a:cubicBezTo>
                          <a:pt x="-3251" y="21016"/>
                          <a:pt x="3862" y="6150"/>
                          <a:pt x="17327" y="1449"/>
                        </a:cubicBezTo>
                        <a:cubicBezTo>
                          <a:pt x="30920" y="-3252"/>
                          <a:pt x="45655" y="3863"/>
                          <a:pt x="50355" y="17331"/>
                        </a:cubicBezTo>
                        <a:cubicBezTo>
                          <a:pt x="52642" y="23684"/>
                          <a:pt x="104724" y="176155"/>
                          <a:pt x="63947" y="331548"/>
                        </a:cubicBezTo>
                        <a:cubicBezTo>
                          <a:pt x="60898" y="343364"/>
                          <a:pt x="50355" y="350988"/>
                          <a:pt x="38795" y="350988"/>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176" name="Freeform 175">
                    <a:extLst>
                      <a:ext uri="{FF2B5EF4-FFF2-40B4-BE49-F238E27FC236}">
                        <a16:creationId xmlns:a16="http://schemas.microsoft.com/office/drawing/2014/main" id="{05A697D2-D6B7-FF9A-999C-DC7EF66C0CEC}"/>
                      </a:ext>
                    </a:extLst>
                  </p:cNvPr>
                  <p:cNvSpPr/>
                  <p:nvPr/>
                </p:nvSpPr>
                <p:spPr>
                  <a:xfrm>
                    <a:off x="1496760" y="1637668"/>
                    <a:ext cx="143757" cy="74028"/>
                  </a:xfrm>
                  <a:custGeom>
                    <a:avLst/>
                    <a:gdLst>
                      <a:gd name="connsiteX0" fmla="*/ 13621 w 143757"/>
                      <a:gd name="connsiteY0" fmla="*/ 63359 h 74028"/>
                      <a:gd name="connsiteX1" fmla="*/ 8794 w 143757"/>
                      <a:gd name="connsiteY1" fmla="*/ 31214 h 74028"/>
                      <a:gd name="connsiteX2" fmla="*/ 141793 w 143757"/>
                      <a:gd name="connsiteY2" fmla="*/ 31341 h 74028"/>
                      <a:gd name="connsiteX3" fmla="*/ 13621 w 143757"/>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57" h="74028">
                        <a:moveTo>
                          <a:pt x="13621" y="63359"/>
                        </a:moveTo>
                        <a:cubicBezTo>
                          <a:pt x="-1877" y="59802"/>
                          <a:pt x="-5053" y="38964"/>
                          <a:pt x="8794" y="31214"/>
                        </a:cubicBezTo>
                        <a:cubicBezTo>
                          <a:pt x="53127" y="6310"/>
                          <a:pt x="125915" y="-24438"/>
                          <a:pt x="141793" y="31341"/>
                        </a:cubicBezTo>
                        <a:cubicBezTo>
                          <a:pt x="158180" y="88644"/>
                          <a:pt x="68243" y="75811"/>
                          <a:pt x="13621" y="63359"/>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72" name="Graphic 4">
                  <a:extLst>
                    <a:ext uri="{FF2B5EF4-FFF2-40B4-BE49-F238E27FC236}">
                      <a16:creationId xmlns:a16="http://schemas.microsoft.com/office/drawing/2014/main" id="{A906B2B7-9E08-19F7-139E-FFCCA02FC8DE}"/>
                    </a:ext>
                  </a:extLst>
                </p:cNvPr>
                <p:cNvGrpSpPr/>
                <p:nvPr/>
              </p:nvGrpSpPr>
              <p:grpSpPr>
                <a:xfrm>
                  <a:off x="1206495" y="1350547"/>
                  <a:ext cx="164077" cy="361148"/>
                  <a:chOff x="1206495" y="1350547"/>
                  <a:chExt cx="164077" cy="361148"/>
                </a:xfrm>
                <a:solidFill>
                  <a:srgbClr val="6B7628"/>
                </a:solidFill>
              </p:grpSpPr>
              <p:sp>
                <p:nvSpPr>
                  <p:cNvPr id="173" name="Freeform 172">
                    <a:extLst>
                      <a:ext uri="{FF2B5EF4-FFF2-40B4-BE49-F238E27FC236}">
                        <a16:creationId xmlns:a16="http://schemas.microsoft.com/office/drawing/2014/main" id="{2FC178EE-8958-4B98-F7BD-B84E79D795E8}"/>
                      </a:ext>
                    </a:extLst>
                  </p:cNvPr>
                  <p:cNvSpPr/>
                  <p:nvPr/>
                </p:nvSpPr>
                <p:spPr>
                  <a:xfrm>
                    <a:off x="1291082" y="1350547"/>
                    <a:ext cx="79490" cy="350860"/>
                  </a:xfrm>
                  <a:custGeom>
                    <a:avLst/>
                    <a:gdLst>
                      <a:gd name="connsiteX0" fmla="*/ 40568 w 79490"/>
                      <a:gd name="connsiteY0" fmla="*/ 350861 h 350860"/>
                      <a:gd name="connsiteX1" fmla="*/ 15543 w 79490"/>
                      <a:gd name="connsiteY1" fmla="*/ 331548 h 350860"/>
                      <a:gd name="connsiteX2" fmla="*/ 29136 w 79490"/>
                      <a:gd name="connsiteY2" fmla="*/ 17331 h 350860"/>
                      <a:gd name="connsiteX3" fmla="*/ 62163 w 79490"/>
                      <a:gd name="connsiteY3" fmla="*/ 1449 h 350860"/>
                      <a:gd name="connsiteX4" fmla="*/ 78042 w 79490"/>
                      <a:gd name="connsiteY4" fmla="*/ 34484 h 350860"/>
                      <a:gd name="connsiteX5" fmla="*/ 78042 w 79490"/>
                      <a:gd name="connsiteY5" fmla="*/ 34484 h 350860"/>
                      <a:gd name="connsiteX6" fmla="*/ 65720 w 79490"/>
                      <a:gd name="connsiteY6" fmla="*/ 318461 h 350860"/>
                      <a:gd name="connsiteX7" fmla="*/ 47301 w 79490"/>
                      <a:gd name="connsiteY7" fmla="*/ 350098 h 350860"/>
                      <a:gd name="connsiteX8" fmla="*/ 40568 w 79490"/>
                      <a:gd name="connsiteY8" fmla="*/ 350861 h 35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490" h="350860">
                        <a:moveTo>
                          <a:pt x="40568" y="350861"/>
                        </a:moveTo>
                        <a:cubicBezTo>
                          <a:pt x="29136" y="350861"/>
                          <a:pt x="18592" y="343110"/>
                          <a:pt x="15543" y="331548"/>
                        </a:cubicBezTo>
                        <a:cubicBezTo>
                          <a:pt x="-25233" y="176155"/>
                          <a:pt x="26849" y="23811"/>
                          <a:pt x="29136" y="17331"/>
                        </a:cubicBezTo>
                        <a:cubicBezTo>
                          <a:pt x="33836" y="3863"/>
                          <a:pt x="48571" y="-3252"/>
                          <a:pt x="62163" y="1449"/>
                        </a:cubicBezTo>
                        <a:cubicBezTo>
                          <a:pt x="75628" y="6150"/>
                          <a:pt x="82742" y="20889"/>
                          <a:pt x="78042" y="34484"/>
                        </a:cubicBezTo>
                        <a:lnTo>
                          <a:pt x="78042" y="34484"/>
                        </a:lnTo>
                        <a:cubicBezTo>
                          <a:pt x="77534" y="35882"/>
                          <a:pt x="29009" y="178696"/>
                          <a:pt x="65720" y="318461"/>
                        </a:cubicBezTo>
                        <a:cubicBezTo>
                          <a:pt x="69404" y="332310"/>
                          <a:pt x="61147" y="346541"/>
                          <a:pt x="47301" y="350098"/>
                        </a:cubicBezTo>
                        <a:cubicBezTo>
                          <a:pt x="45014" y="350607"/>
                          <a:pt x="42728" y="350861"/>
                          <a:pt x="40568" y="350861"/>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174" name="Freeform 173">
                    <a:extLst>
                      <a:ext uri="{FF2B5EF4-FFF2-40B4-BE49-F238E27FC236}">
                        <a16:creationId xmlns:a16="http://schemas.microsoft.com/office/drawing/2014/main" id="{CD5001B0-0B56-B223-2CC9-792231359106}"/>
                      </a:ext>
                    </a:extLst>
                  </p:cNvPr>
                  <p:cNvSpPr/>
                  <p:nvPr/>
                </p:nvSpPr>
                <p:spPr>
                  <a:xfrm>
                    <a:off x="1206495" y="1637668"/>
                    <a:ext cx="143729" cy="74028"/>
                  </a:xfrm>
                  <a:custGeom>
                    <a:avLst/>
                    <a:gdLst>
                      <a:gd name="connsiteX0" fmla="*/ 130109 w 143729"/>
                      <a:gd name="connsiteY0" fmla="*/ 63359 h 74028"/>
                      <a:gd name="connsiteX1" fmla="*/ 134936 w 143729"/>
                      <a:gd name="connsiteY1" fmla="*/ 31214 h 74028"/>
                      <a:gd name="connsiteX2" fmla="*/ 1936 w 143729"/>
                      <a:gd name="connsiteY2" fmla="*/ 31341 h 74028"/>
                      <a:gd name="connsiteX3" fmla="*/ 130109 w 143729"/>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29" h="74028">
                        <a:moveTo>
                          <a:pt x="130109" y="63359"/>
                        </a:moveTo>
                        <a:cubicBezTo>
                          <a:pt x="145606" y="59802"/>
                          <a:pt x="148782" y="38964"/>
                          <a:pt x="134936" y="31214"/>
                        </a:cubicBezTo>
                        <a:cubicBezTo>
                          <a:pt x="90603" y="6310"/>
                          <a:pt x="17815" y="-24438"/>
                          <a:pt x="1936" y="31341"/>
                        </a:cubicBezTo>
                        <a:cubicBezTo>
                          <a:pt x="-14324" y="88644"/>
                          <a:pt x="75613" y="75811"/>
                          <a:pt x="130109" y="63359"/>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49" name="Graphic 4">
                <a:extLst>
                  <a:ext uri="{FF2B5EF4-FFF2-40B4-BE49-F238E27FC236}">
                    <a16:creationId xmlns:a16="http://schemas.microsoft.com/office/drawing/2014/main" id="{CCA57264-5AA0-D95D-37DC-DD99AC065A6A}"/>
                  </a:ext>
                </a:extLst>
              </p:cNvPr>
              <p:cNvGrpSpPr/>
              <p:nvPr/>
            </p:nvGrpSpPr>
            <p:grpSpPr>
              <a:xfrm>
                <a:off x="1036807" y="460552"/>
                <a:ext cx="913332" cy="994067"/>
                <a:chOff x="1036807" y="460552"/>
                <a:chExt cx="913332" cy="994067"/>
              </a:xfrm>
            </p:grpSpPr>
            <p:grpSp>
              <p:nvGrpSpPr>
                <p:cNvPr id="56" name="Graphic 4">
                  <a:extLst>
                    <a:ext uri="{FF2B5EF4-FFF2-40B4-BE49-F238E27FC236}">
                      <a16:creationId xmlns:a16="http://schemas.microsoft.com/office/drawing/2014/main" id="{B0F05AD5-99F9-D55C-7F9A-36395AB15E38}"/>
                    </a:ext>
                  </a:extLst>
                </p:cNvPr>
                <p:cNvGrpSpPr/>
                <p:nvPr/>
              </p:nvGrpSpPr>
              <p:grpSpPr>
                <a:xfrm>
                  <a:off x="1757198" y="1160646"/>
                  <a:ext cx="149522" cy="293972"/>
                  <a:chOff x="1757198" y="1160646"/>
                  <a:chExt cx="149522" cy="293972"/>
                </a:xfrm>
                <a:solidFill>
                  <a:srgbClr val="6B7628"/>
                </a:solidFill>
              </p:grpSpPr>
              <p:sp>
                <p:nvSpPr>
                  <p:cNvPr id="169" name="Freeform 168">
                    <a:extLst>
                      <a:ext uri="{FF2B5EF4-FFF2-40B4-BE49-F238E27FC236}">
                        <a16:creationId xmlns:a16="http://schemas.microsoft.com/office/drawing/2014/main" id="{0FEDE94B-3BDA-0EDB-CE81-8D1B9F31C00F}"/>
                      </a:ext>
                    </a:extLst>
                  </p:cNvPr>
                  <p:cNvSpPr/>
                  <p:nvPr/>
                </p:nvSpPr>
                <p:spPr>
                  <a:xfrm>
                    <a:off x="1757198" y="1160646"/>
                    <a:ext cx="149522" cy="243952"/>
                  </a:xfrm>
                  <a:custGeom>
                    <a:avLst/>
                    <a:gdLst>
                      <a:gd name="connsiteX0" fmla="*/ 137192 w 149522"/>
                      <a:gd name="connsiteY0" fmla="*/ 243953 h 243952"/>
                      <a:gd name="connsiteX1" fmla="*/ 87650 w 149522"/>
                      <a:gd name="connsiteY1" fmla="*/ 228960 h 243952"/>
                      <a:gd name="connsiteX2" fmla="*/ 82442 w 149522"/>
                      <a:gd name="connsiteY2" fmla="*/ 107873 h 243952"/>
                      <a:gd name="connsiteX3" fmla="*/ 0 w 149522"/>
                      <a:gd name="connsiteY3" fmla="*/ 50824 h 243952"/>
                      <a:gd name="connsiteX4" fmla="*/ 10035 w 149522"/>
                      <a:gd name="connsiteY4" fmla="*/ 0 h 243952"/>
                      <a:gd name="connsiteX5" fmla="*/ 126648 w 149522"/>
                      <a:gd name="connsiteY5" fmla="*/ 80809 h 243952"/>
                      <a:gd name="connsiteX6" fmla="*/ 137192 w 149522"/>
                      <a:gd name="connsiteY6" fmla="*/ 243953 h 24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22" h="243952">
                        <a:moveTo>
                          <a:pt x="137192" y="243953"/>
                        </a:moveTo>
                        <a:lnTo>
                          <a:pt x="87650" y="228960"/>
                        </a:lnTo>
                        <a:cubicBezTo>
                          <a:pt x="102640" y="179661"/>
                          <a:pt x="100861" y="138875"/>
                          <a:pt x="82442" y="107873"/>
                        </a:cubicBezTo>
                        <a:cubicBezTo>
                          <a:pt x="55512" y="62640"/>
                          <a:pt x="508" y="50951"/>
                          <a:pt x="0" y="50824"/>
                        </a:cubicBezTo>
                        <a:lnTo>
                          <a:pt x="10035" y="0"/>
                        </a:lnTo>
                        <a:cubicBezTo>
                          <a:pt x="13211" y="635"/>
                          <a:pt x="87523" y="15882"/>
                          <a:pt x="126648" y="80809"/>
                        </a:cubicBezTo>
                        <a:cubicBezTo>
                          <a:pt x="153070" y="124772"/>
                          <a:pt x="156627" y="179788"/>
                          <a:pt x="137192" y="243953"/>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170" name="Freeform 169">
                    <a:extLst>
                      <a:ext uri="{FF2B5EF4-FFF2-40B4-BE49-F238E27FC236}">
                        <a16:creationId xmlns:a16="http://schemas.microsoft.com/office/drawing/2014/main" id="{CE24A56C-235D-195A-2ED8-41731DBC0937}"/>
                      </a:ext>
                    </a:extLst>
                  </p:cNvPr>
                  <p:cNvSpPr/>
                  <p:nvPr/>
                </p:nvSpPr>
                <p:spPr>
                  <a:xfrm>
                    <a:off x="1813825" y="1344542"/>
                    <a:ext cx="86794" cy="110077"/>
                  </a:xfrm>
                  <a:custGeom>
                    <a:avLst/>
                    <a:gdLst>
                      <a:gd name="connsiteX0" fmla="*/ 38772 w 86794"/>
                      <a:gd name="connsiteY0" fmla="*/ 6820 h 110077"/>
                      <a:gd name="connsiteX1" fmla="*/ 86789 w 86794"/>
                      <a:gd name="connsiteY1" fmla="*/ 33756 h 110077"/>
                      <a:gd name="connsiteX2" fmla="*/ 18702 w 86794"/>
                      <a:gd name="connsiteY2" fmla="*/ 105290 h 110077"/>
                      <a:gd name="connsiteX3" fmla="*/ 38772 w 86794"/>
                      <a:gd name="connsiteY3" fmla="*/ 6820 h 110077"/>
                    </a:gdLst>
                    <a:ahLst/>
                    <a:cxnLst>
                      <a:cxn ang="0">
                        <a:pos x="connsiteX0" y="connsiteY0"/>
                      </a:cxn>
                      <a:cxn ang="0">
                        <a:pos x="connsiteX1" y="connsiteY1"/>
                      </a:cxn>
                      <a:cxn ang="0">
                        <a:pos x="connsiteX2" y="connsiteY2"/>
                      </a:cxn>
                      <a:cxn ang="0">
                        <a:pos x="connsiteX3" y="connsiteY3"/>
                      </a:cxn>
                    </a:cxnLst>
                    <a:rect l="l" t="t" r="r" b="b"/>
                    <a:pathLst>
                      <a:path w="86794" h="110077">
                        <a:moveTo>
                          <a:pt x="38772" y="6820"/>
                        </a:moveTo>
                        <a:cubicBezTo>
                          <a:pt x="60621" y="-9952"/>
                          <a:pt x="86408" y="6184"/>
                          <a:pt x="86789" y="33756"/>
                        </a:cubicBezTo>
                        <a:cubicBezTo>
                          <a:pt x="87298" y="75304"/>
                          <a:pt x="49062" y="126001"/>
                          <a:pt x="18702" y="105290"/>
                        </a:cubicBezTo>
                        <a:cubicBezTo>
                          <a:pt x="-14961" y="82420"/>
                          <a:pt x="-99" y="36551"/>
                          <a:pt x="38772" y="6820"/>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sp>
              <p:nvSpPr>
                <p:cNvPr id="57" name="Freeform 56">
                  <a:extLst>
                    <a:ext uri="{FF2B5EF4-FFF2-40B4-BE49-F238E27FC236}">
                      <a16:creationId xmlns:a16="http://schemas.microsoft.com/office/drawing/2014/main" id="{9D3BB6C3-F552-45D0-E57D-65E69E1A952E}"/>
                    </a:ext>
                  </a:extLst>
                </p:cNvPr>
                <p:cNvSpPr/>
                <p:nvPr/>
              </p:nvSpPr>
              <p:spPr>
                <a:xfrm>
                  <a:off x="1036807" y="460552"/>
                  <a:ext cx="913332" cy="953322"/>
                </a:xfrm>
                <a:custGeom>
                  <a:avLst/>
                  <a:gdLst>
                    <a:gd name="connsiteX0" fmla="*/ 902932 w 913332"/>
                    <a:gd name="connsiteY0" fmla="*/ 504932 h 953322"/>
                    <a:gd name="connsiteX1" fmla="*/ 856313 w 913332"/>
                    <a:gd name="connsiteY1" fmla="*/ 467576 h 953322"/>
                    <a:gd name="connsiteX2" fmla="*/ 853264 w 913332"/>
                    <a:gd name="connsiteY2" fmla="*/ 429205 h 953322"/>
                    <a:gd name="connsiteX3" fmla="*/ 841831 w 913332"/>
                    <a:gd name="connsiteY3" fmla="*/ 384607 h 953322"/>
                    <a:gd name="connsiteX4" fmla="*/ 768281 w 913332"/>
                    <a:gd name="connsiteY4" fmla="*/ 282960 h 953322"/>
                    <a:gd name="connsiteX5" fmla="*/ 654336 w 913332"/>
                    <a:gd name="connsiteY5" fmla="*/ 240395 h 953322"/>
                    <a:gd name="connsiteX6" fmla="*/ 734110 w 913332"/>
                    <a:gd name="connsiteY6" fmla="*/ 88052 h 953322"/>
                    <a:gd name="connsiteX7" fmla="*/ 737159 w 913332"/>
                    <a:gd name="connsiteY7" fmla="*/ 54889 h 953322"/>
                    <a:gd name="connsiteX8" fmla="*/ 738175 w 913332"/>
                    <a:gd name="connsiteY8" fmla="*/ 41421 h 953322"/>
                    <a:gd name="connsiteX9" fmla="*/ 741224 w 913332"/>
                    <a:gd name="connsiteY9" fmla="*/ 0 h 953322"/>
                    <a:gd name="connsiteX10" fmla="*/ 652049 w 913332"/>
                    <a:gd name="connsiteY10" fmla="*/ 9275 h 953322"/>
                    <a:gd name="connsiteX11" fmla="*/ 619911 w 913332"/>
                    <a:gd name="connsiteY11" fmla="*/ 18551 h 953322"/>
                    <a:gd name="connsiteX12" fmla="*/ 498598 w 913332"/>
                    <a:gd name="connsiteY12" fmla="*/ 117021 h 953322"/>
                    <a:gd name="connsiteX13" fmla="*/ 466459 w 913332"/>
                    <a:gd name="connsiteY13" fmla="*/ 236202 h 953322"/>
                    <a:gd name="connsiteX14" fmla="*/ 319232 w 913332"/>
                    <a:gd name="connsiteY14" fmla="*/ 181313 h 953322"/>
                    <a:gd name="connsiteX15" fmla="*/ 203127 w 913332"/>
                    <a:gd name="connsiteY15" fmla="*/ 195798 h 953322"/>
                    <a:gd name="connsiteX16" fmla="*/ 93247 w 913332"/>
                    <a:gd name="connsiteY16" fmla="*/ 302527 h 953322"/>
                    <a:gd name="connsiteX17" fmla="*/ 86006 w 913332"/>
                    <a:gd name="connsiteY17" fmla="*/ 318028 h 953322"/>
                    <a:gd name="connsiteX18" fmla="*/ 83974 w 913332"/>
                    <a:gd name="connsiteY18" fmla="*/ 331496 h 953322"/>
                    <a:gd name="connsiteX19" fmla="*/ 20713 w 913332"/>
                    <a:gd name="connsiteY19" fmla="*/ 356400 h 953322"/>
                    <a:gd name="connsiteX20" fmla="*/ 7 w 913332"/>
                    <a:gd name="connsiteY20" fmla="*/ 421708 h 953322"/>
                    <a:gd name="connsiteX21" fmla="*/ 6232 w 913332"/>
                    <a:gd name="connsiteY21" fmla="*/ 580278 h 953322"/>
                    <a:gd name="connsiteX22" fmla="*/ 76733 w 913332"/>
                    <a:gd name="connsiteY22" fmla="*/ 660071 h 953322"/>
                    <a:gd name="connsiteX23" fmla="*/ 86006 w 913332"/>
                    <a:gd name="connsiteY23" fmla="*/ 662104 h 953322"/>
                    <a:gd name="connsiteX24" fmla="*/ 137834 w 913332"/>
                    <a:gd name="connsiteY24" fmla="*/ 787511 h 953322"/>
                    <a:gd name="connsiteX25" fmla="*/ 233233 w 913332"/>
                    <a:gd name="connsiteY25" fmla="*/ 899450 h 953322"/>
                    <a:gd name="connsiteX26" fmla="*/ 346163 w 913332"/>
                    <a:gd name="connsiteY26" fmla="*/ 919144 h 953322"/>
                    <a:gd name="connsiteX27" fmla="*/ 372077 w 913332"/>
                    <a:gd name="connsiteY27" fmla="*/ 914951 h 953322"/>
                    <a:gd name="connsiteX28" fmla="*/ 406247 w 913332"/>
                    <a:gd name="connsiteY28" fmla="*/ 928419 h 953322"/>
                    <a:gd name="connsiteX29" fmla="*/ 483989 w 913332"/>
                    <a:gd name="connsiteY29" fmla="*/ 953322 h 953322"/>
                    <a:gd name="connsiteX30" fmla="*/ 496438 w 913332"/>
                    <a:gd name="connsiteY30" fmla="*/ 952306 h 953322"/>
                    <a:gd name="connsiteX31" fmla="*/ 591837 w 913332"/>
                    <a:gd name="connsiteY31" fmla="*/ 919144 h 953322"/>
                    <a:gd name="connsiteX32" fmla="*/ 712007 w 913332"/>
                    <a:gd name="connsiteY32" fmla="*/ 811271 h 953322"/>
                    <a:gd name="connsiteX33" fmla="*/ 733729 w 913332"/>
                    <a:gd name="connsiteY33" fmla="*/ 783318 h 953322"/>
                    <a:gd name="connsiteX34" fmla="*/ 739954 w 913332"/>
                    <a:gd name="connsiteY34" fmla="*/ 775059 h 953322"/>
                    <a:gd name="connsiteX35" fmla="*/ 751386 w 913332"/>
                    <a:gd name="connsiteY35" fmla="*/ 777092 h 953322"/>
                    <a:gd name="connsiteX36" fmla="*/ 844626 w 913332"/>
                    <a:gd name="connsiteY36" fmla="*/ 724235 h 953322"/>
                    <a:gd name="connsiteX37" fmla="*/ 908903 w 913332"/>
                    <a:gd name="connsiteY37" fmla="*/ 565666 h 953322"/>
                    <a:gd name="connsiteX38" fmla="*/ 902932 w 913332"/>
                    <a:gd name="connsiteY38" fmla="*/ 504932 h 95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3332" h="953322">
                      <a:moveTo>
                        <a:pt x="902932" y="504932"/>
                      </a:moveTo>
                      <a:cubicBezTo>
                        <a:pt x="892516" y="487271"/>
                        <a:pt x="877018" y="473802"/>
                        <a:pt x="856313" y="467576"/>
                      </a:cubicBezTo>
                      <a:cubicBezTo>
                        <a:pt x="855296" y="455125"/>
                        <a:pt x="854280" y="442673"/>
                        <a:pt x="853264" y="429205"/>
                      </a:cubicBezTo>
                      <a:cubicBezTo>
                        <a:pt x="851231" y="413704"/>
                        <a:pt x="847039" y="399092"/>
                        <a:pt x="841831" y="384607"/>
                      </a:cubicBezTo>
                      <a:cubicBezTo>
                        <a:pt x="826334" y="340009"/>
                        <a:pt x="802452" y="306847"/>
                        <a:pt x="768281" y="282960"/>
                      </a:cubicBezTo>
                      <a:cubicBezTo>
                        <a:pt x="735126" y="260217"/>
                        <a:pt x="697780" y="245605"/>
                        <a:pt x="654336" y="240395"/>
                      </a:cubicBezTo>
                      <a:cubicBezTo>
                        <a:pt x="698923" y="205200"/>
                        <a:pt x="724837" y="155393"/>
                        <a:pt x="734110" y="88052"/>
                      </a:cubicBezTo>
                      <a:cubicBezTo>
                        <a:pt x="736143" y="76617"/>
                        <a:pt x="736143" y="66325"/>
                        <a:pt x="737159" y="54889"/>
                      </a:cubicBezTo>
                      <a:cubicBezTo>
                        <a:pt x="738175" y="50696"/>
                        <a:pt x="738175" y="45614"/>
                        <a:pt x="738175" y="41421"/>
                      </a:cubicBezTo>
                      <a:lnTo>
                        <a:pt x="741224" y="0"/>
                      </a:lnTo>
                      <a:cubicBezTo>
                        <a:pt x="741224" y="0"/>
                        <a:pt x="687363" y="0"/>
                        <a:pt x="652049" y="9275"/>
                      </a:cubicBezTo>
                      <a:cubicBezTo>
                        <a:pt x="641633" y="11308"/>
                        <a:pt x="631343" y="14485"/>
                        <a:pt x="619911" y="18551"/>
                      </a:cubicBezTo>
                      <a:cubicBezTo>
                        <a:pt x="563891" y="38245"/>
                        <a:pt x="523496" y="72424"/>
                        <a:pt x="498598" y="117021"/>
                      </a:cubicBezTo>
                      <a:cubicBezTo>
                        <a:pt x="475860" y="158442"/>
                        <a:pt x="469635" y="202024"/>
                        <a:pt x="466459" y="236202"/>
                      </a:cubicBezTo>
                      <a:cubicBezTo>
                        <a:pt x="416664" y="206089"/>
                        <a:pt x="369028" y="188555"/>
                        <a:pt x="319232" y="181313"/>
                      </a:cubicBezTo>
                      <a:cubicBezTo>
                        <a:pt x="277821" y="176104"/>
                        <a:pt x="239458" y="180297"/>
                        <a:pt x="203127" y="195798"/>
                      </a:cubicBezTo>
                      <a:cubicBezTo>
                        <a:pt x="156508" y="215492"/>
                        <a:pt x="120177" y="251831"/>
                        <a:pt x="93247" y="302527"/>
                      </a:cubicBezTo>
                      <a:cubicBezTo>
                        <a:pt x="91215" y="307737"/>
                        <a:pt x="88039" y="312946"/>
                        <a:pt x="86006" y="318028"/>
                      </a:cubicBezTo>
                      <a:lnTo>
                        <a:pt x="83974" y="331496"/>
                      </a:lnTo>
                      <a:cubicBezTo>
                        <a:pt x="52852" y="329464"/>
                        <a:pt x="32146" y="343948"/>
                        <a:pt x="20713" y="356400"/>
                      </a:cubicBezTo>
                      <a:cubicBezTo>
                        <a:pt x="-1009" y="381304"/>
                        <a:pt x="7" y="411289"/>
                        <a:pt x="7" y="421708"/>
                      </a:cubicBezTo>
                      <a:cubicBezTo>
                        <a:pt x="7" y="421708"/>
                        <a:pt x="5216" y="547115"/>
                        <a:pt x="6232" y="580278"/>
                      </a:cubicBezTo>
                      <a:cubicBezTo>
                        <a:pt x="8264" y="620682"/>
                        <a:pt x="36338" y="652828"/>
                        <a:pt x="76733" y="660071"/>
                      </a:cubicBezTo>
                      <a:cubicBezTo>
                        <a:pt x="79782" y="661087"/>
                        <a:pt x="82958" y="661087"/>
                        <a:pt x="86006" y="662104"/>
                      </a:cubicBezTo>
                      <a:cubicBezTo>
                        <a:pt x="100488" y="708734"/>
                        <a:pt x="118145" y="750155"/>
                        <a:pt x="137834" y="787511"/>
                      </a:cubicBezTo>
                      <a:cubicBezTo>
                        <a:pt x="157524" y="823849"/>
                        <a:pt x="185470" y="868320"/>
                        <a:pt x="233233" y="899450"/>
                      </a:cubicBezTo>
                      <a:cubicBezTo>
                        <a:pt x="268421" y="922193"/>
                        <a:pt x="306783" y="929562"/>
                        <a:pt x="346163" y="919144"/>
                      </a:cubicBezTo>
                      <a:cubicBezTo>
                        <a:pt x="354419" y="917111"/>
                        <a:pt x="362803" y="916094"/>
                        <a:pt x="372077" y="914951"/>
                      </a:cubicBezTo>
                      <a:cubicBezTo>
                        <a:pt x="382493" y="913934"/>
                        <a:pt x="392782" y="919144"/>
                        <a:pt x="406247" y="928419"/>
                      </a:cubicBezTo>
                      <a:cubicBezTo>
                        <a:pt x="428986" y="945064"/>
                        <a:pt x="454900" y="953322"/>
                        <a:pt x="483989" y="953322"/>
                      </a:cubicBezTo>
                      <a:cubicBezTo>
                        <a:pt x="488181" y="953322"/>
                        <a:pt x="492246" y="953322"/>
                        <a:pt x="496438" y="952306"/>
                      </a:cubicBezTo>
                      <a:cubicBezTo>
                        <a:pt x="528577" y="949257"/>
                        <a:pt x="558683" y="938838"/>
                        <a:pt x="591837" y="919144"/>
                      </a:cubicBezTo>
                      <a:cubicBezTo>
                        <a:pt x="633249" y="894240"/>
                        <a:pt x="670596" y="861078"/>
                        <a:pt x="712007" y="811271"/>
                      </a:cubicBezTo>
                      <a:cubicBezTo>
                        <a:pt x="720264" y="800852"/>
                        <a:pt x="727505" y="791576"/>
                        <a:pt x="733729" y="783318"/>
                      </a:cubicBezTo>
                      <a:lnTo>
                        <a:pt x="739954" y="775059"/>
                      </a:lnTo>
                      <a:lnTo>
                        <a:pt x="751386" y="777092"/>
                      </a:lnTo>
                      <a:cubicBezTo>
                        <a:pt x="793941" y="783318"/>
                        <a:pt x="827096" y="764640"/>
                        <a:pt x="844626" y="724235"/>
                      </a:cubicBezTo>
                      <a:cubicBezTo>
                        <a:pt x="853899" y="703525"/>
                        <a:pt x="900646" y="589426"/>
                        <a:pt x="908903" y="565666"/>
                      </a:cubicBezTo>
                      <a:cubicBezTo>
                        <a:pt x="916397" y="546480"/>
                        <a:pt x="914365" y="523609"/>
                        <a:pt x="902932" y="504932"/>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58" name="Freeform 57">
                  <a:extLst>
                    <a:ext uri="{FF2B5EF4-FFF2-40B4-BE49-F238E27FC236}">
                      <a16:creationId xmlns:a16="http://schemas.microsoft.com/office/drawing/2014/main" id="{EE74F7A4-E716-4F5A-DF86-6D6D8BA339FA}"/>
                    </a:ext>
                  </a:extLst>
                </p:cNvPr>
                <p:cNvSpPr/>
                <p:nvPr/>
              </p:nvSpPr>
              <p:spPr>
                <a:xfrm>
                  <a:off x="1147838" y="678743"/>
                  <a:ext cx="708165" cy="697819"/>
                </a:xfrm>
                <a:custGeom>
                  <a:avLst/>
                  <a:gdLst>
                    <a:gd name="connsiteX0" fmla="*/ 391886 w 708165"/>
                    <a:gd name="connsiteY0" fmla="*/ 451663 h 697819"/>
                    <a:gd name="connsiteX1" fmla="*/ 391886 w 708165"/>
                    <a:gd name="connsiteY1" fmla="*/ 244303 h 697819"/>
                    <a:gd name="connsiteX2" fmla="*/ 707935 w 708165"/>
                    <a:gd name="connsiteY2" fmla="*/ 280642 h 697819"/>
                    <a:gd name="connsiteX3" fmla="*/ 695486 w 708165"/>
                    <a:gd name="connsiteY3" fmla="*/ 178995 h 697819"/>
                    <a:gd name="connsiteX4" fmla="*/ 636417 w 708165"/>
                    <a:gd name="connsiteY4" fmla="*/ 96025 h 697819"/>
                    <a:gd name="connsiteX5" fmla="*/ 508880 w 708165"/>
                    <a:gd name="connsiteY5" fmla="*/ 58670 h 697819"/>
                    <a:gd name="connsiteX6" fmla="*/ 383502 w 708165"/>
                    <a:gd name="connsiteY6" fmla="*/ 77348 h 697819"/>
                    <a:gd name="connsiteX7" fmla="*/ 372069 w 708165"/>
                    <a:gd name="connsiteY7" fmla="*/ 74298 h 697819"/>
                    <a:gd name="connsiteX8" fmla="*/ 206296 w 708165"/>
                    <a:gd name="connsiteY8" fmla="*/ 1748 h 697819"/>
                    <a:gd name="connsiteX9" fmla="*/ 110897 w 708165"/>
                    <a:gd name="connsiteY9" fmla="*/ 13183 h 697819"/>
                    <a:gd name="connsiteX10" fmla="*/ 20706 w 708165"/>
                    <a:gd name="connsiteY10" fmla="*/ 102378 h 697819"/>
                    <a:gd name="connsiteX11" fmla="*/ 0 w 708165"/>
                    <a:gd name="connsiteY11" fmla="*/ 156251 h 697819"/>
                    <a:gd name="connsiteX12" fmla="*/ 300552 w 708165"/>
                    <a:gd name="connsiteY12" fmla="*/ 234011 h 697819"/>
                    <a:gd name="connsiteX13" fmla="*/ 228018 w 708165"/>
                    <a:gd name="connsiteY13" fmla="*/ 430952 h 697819"/>
                    <a:gd name="connsiteX14" fmla="*/ 6225 w 708165"/>
                    <a:gd name="connsiteY14" fmla="*/ 411258 h 697819"/>
                    <a:gd name="connsiteX15" fmla="*/ 63261 w 708165"/>
                    <a:gd name="connsiteY15" fmla="*/ 552294 h 697819"/>
                    <a:gd name="connsiteX16" fmla="*/ 146211 w 708165"/>
                    <a:gd name="connsiteY16" fmla="*/ 650764 h 697819"/>
                    <a:gd name="connsiteX17" fmla="*/ 228145 w 708165"/>
                    <a:gd name="connsiteY17" fmla="*/ 665249 h 697819"/>
                    <a:gd name="connsiteX18" fmla="*/ 262316 w 708165"/>
                    <a:gd name="connsiteY18" fmla="*/ 660039 h 697819"/>
                    <a:gd name="connsiteX19" fmla="*/ 320368 w 708165"/>
                    <a:gd name="connsiteY19" fmla="*/ 680750 h 697819"/>
                    <a:gd name="connsiteX20" fmla="*/ 383629 w 708165"/>
                    <a:gd name="connsiteY20" fmla="*/ 697395 h 697819"/>
                    <a:gd name="connsiteX21" fmla="*/ 462387 w 708165"/>
                    <a:gd name="connsiteY21" fmla="*/ 669442 h 697819"/>
                    <a:gd name="connsiteX22" fmla="*/ 573284 w 708165"/>
                    <a:gd name="connsiteY22" fmla="*/ 569955 h 697819"/>
                    <a:gd name="connsiteX23" fmla="*/ 613679 w 708165"/>
                    <a:gd name="connsiteY23" fmla="*/ 517098 h 697819"/>
                    <a:gd name="connsiteX24" fmla="*/ 391886 w 708165"/>
                    <a:gd name="connsiteY24" fmla="*/ 451663 h 69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8165" h="697819">
                      <a:moveTo>
                        <a:pt x="391886" y="451663"/>
                      </a:moveTo>
                      <a:lnTo>
                        <a:pt x="391886" y="244303"/>
                      </a:lnTo>
                      <a:lnTo>
                        <a:pt x="707935" y="280642"/>
                      </a:lnTo>
                      <a:cubicBezTo>
                        <a:pt x="708951" y="246463"/>
                        <a:pt x="706919" y="212284"/>
                        <a:pt x="695486" y="178995"/>
                      </a:cubicBezTo>
                      <a:cubicBezTo>
                        <a:pt x="684053" y="145705"/>
                        <a:pt x="665380" y="116736"/>
                        <a:pt x="636417" y="96025"/>
                      </a:cubicBezTo>
                      <a:cubicBezTo>
                        <a:pt x="598054" y="69089"/>
                        <a:pt x="554483" y="58670"/>
                        <a:pt x="508880" y="58670"/>
                      </a:cubicBezTo>
                      <a:cubicBezTo>
                        <a:pt x="466325" y="57653"/>
                        <a:pt x="423897" y="64896"/>
                        <a:pt x="383502" y="77348"/>
                      </a:cubicBezTo>
                      <a:cubicBezTo>
                        <a:pt x="380453" y="78364"/>
                        <a:pt x="374229" y="76331"/>
                        <a:pt x="372069" y="74298"/>
                      </a:cubicBezTo>
                      <a:cubicBezTo>
                        <a:pt x="322274" y="37959"/>
                        <a:pt x="268413" y="10006"/>
                        <a:pt x="206296" y="1748"/>
                      </a:cubicBezTo>
                      <a:cubicBezTo>
                        <a:pt x="173141" y="-2445"/>
                        <a:pt x="141003" y="731"/>
                        <a:pt x="110897" y="13183"/>
                      </a:cubicBezTo>
                      <a:cubicBezTo>
                        <a:pt x="69485" y="30844"/>
                        <a:pt x="40395" y="62990"/>
                        <a:pt x="20706" y="102378"/>
                      </a:cubicBezTo>
                      <a:cubicBezTo>
                        <a:pt x="12449" y="119023"/>
                        <a:pt x="7241" y="138717"/>
                        <a:pt x="0" y="156251"/>
                      </a:cubicBezTo>
                      <a:lnTo>
                        <a:pt x="300552" y="234011"/>
                      </a:lnTo>
                      <a:lnTo>
                        <a:pt x="228018" y="430952"/>
                      </a:lnTo>
                      <a:lnTo>
                        <a:pt x="6225" y="411258"/>
                      </a:lnTo>
                      <a:cubicBezTo>
                        <a:pt x="7241" y="414308"/>
                        <a:pt x="34171" y="503503"/>
                        <a:pt x="63261" y="552294"/>
                      </a:cubicBezTo>
                      <a:cubicBezTo>
                        <a:pt x="84983" y="589649"/>
                        <a:pt x="108864" y="625861"/>
                        <a:pt x="146211" y="650764"/>
                      </a:cubicBezTo>
                      <a:cubicBezTo>
                        <a:pt x="172125" y="667409"/>
                        <a:pt x="198039" y="673508"/>
                        <a:pt x="228145" y="665249"/>
                      </a:cubicBezTo>
                      <a:cubicBezTo>
                        <a:pt x="239577" y="662199"/>
                        <a:pt x="249867" y="661056"/>
                        <a:pt x="262316" y="660039"/>
                      </a:cubicBezTo>
                      <a:cubicBezTo>
                        <a:pt x="284038" y="659023"/>
                        <a:pt x="302711" y="667282"/>
                        <a:pt x="320368" y="680750"/>
                      </a:cubicBezTo>
                      <a:cubicBezTo>
                        <a:pt x="339041" y="694218"/>
                        <a:pt x="360763" y="699428"/>
                        <a:pt x="383629" y="697395"/>
                      </a:cubicBezTo>
                      <a:cubicBezTo>
                        <a:pt x="412591" y="695362"/>
                        <a:pt x="438505" y="683926"/>
                        <a:pt x="462387" y="669442"/>
                      </a:cubicBezTo>
                      <a:cubicBezTo>
                        <a:pt x="505958" y="642505"/>
                        <a:pt x="541145" y="607183"/>
                        <a:pt x="573284" y="569955"/>
                      </a:cubicBezTo>
                      <a:cubicBezTo>
                        <a:pt x="587765" y="553310"/>
                        <a:pt x="600214" y="534759"/>
                        <a:pt x="613679" y="517098"/>
                      </a:cubicBezTo>
                      <a:lnTo>
                        <a:pt x="391886" y="451663"/>
                      </a:lnTo>
                      <a:close/>
                    </a:path>
                  </a:pathLst>
                </a:custGeom>
                <a:solidFill>
                  <a:srgbClr val="A7B13B"/>
                </a:solidFill>
                <a:ln w="12692" cap="flat">
                  <a:noFill/>
                  <a:prstDash val="solid"/>
                  <a:miter/>
                </a:ln>
              </p:spPr>
              <p:txBody>
                <a:bodyPr rtlCol="0" anchor="ctr"/>
                <a:lstStyle/>
                <a:p>
                  <a:endParaRPr lang="en-US">
                    <a:latin typeface="Roboto Condensed" panose="02000000000000000000" pitchFamily="2" charset="0"/>
                  </a:endParaRPr>
                </a:p>
              </p:txBody>
            </p:sp>
            <p:sp>
              <p:nvSpPr>
                <p:cNvPr id="62" name="Freeform 61">
                  <a:extLst>
                    <a:ext uri="{FF2B5EF4-FFF2-40B4-BE49-F238E27FC236}">
                      <a16:creationId xmlns:a16="http://schemas.microsoft.com/office/drawing/2014/main" id="{542A00E5-23D1-142B-0A4A-18BB0DD4A0E6}"/>
                    </a:ext>
                  </a:extLst>
                </p:cNvPr>
                <p:cNvSpPr/>
                <p:nvPr/>
              </p:nvSpPr>
              <p:spPr>
                <a:xfrm>
                  <a:off x="1074288" y="831232"/>
                  <a:ext cx="836136" cy="372818"/>
                </a:xfrm>
                <a:custGeom>
                  <a:avLst/>
                  <a:gdLst>
                    <a:gd name="connsiteX0" fmla="*/ 803207 w 836136"/>
                    <a:gd name="connsiteY0" fmla="*/ 132219 h 372818"/>
                    <a:gd name="connsiteX1" fmla="*/ 494398 w 836136"/>
                    <a:gd name="connsiteY1" fmla="*/ 78346 h 372818"/>
                    <a:gd name="connsiteX2" fmla="*/ 443587 w 836136"/>
                    <a:gd name="connsiteY2" fmla="*/ 119767 h 372818"/>
                    <a:gd name="connsiteX3" fmla="*/ 443587 w 836136"/>
                    <a:gd name="connsiteY3" fmla="*/ 140477 h 372818"/>
                    <a:gd name="connsiteX4" fmla="*/ 383502 w 836136"/>
                    <a:gd name="connsiteY4" fmla="*/ 130059 h 372818"/>
                    <a:gd name="connsiteX5" fmla="*/ 389726 w 836136"/>
                    <a:gd name="connsiteY5" fmla="*/ 115574 h 372818"/>
                    <a:gd name="connsiteX6" fmla="*/ 357588 w 836136"/>
                    <a:gd name="connsiteY6" fmla="*/ 55475 h 372818"/>
                    <a:gd name="connsiteX7" fmla="*/ 50812 w 836136"/>
                    <a:gd name="connsiteY7" fmla="*/ 586 h 372818"/>
                    <a:gd name="connsiteX8" fmla="*/ 11433 w 836136"/>
                    <a:gd name="connsiteY8" fmla="*/ 13037 h 372818"/>
                    <a:gd name="connsiteX9" fmla="*/ 0 w 836136"/>
                    <a:gd name="connsiteY9" fmla="*/ 51409 h 372818"/>
                    <a:gd name="connsiteX10" fmla="*/ 6224 w 836136"/>
                    <a:gd name="connsiteY10" fmla="*/ 209979 h 372818"/>
                    <a:gd name="connsiteX11" fmla="*/ 45604 w 836136"/>
                    <a:gd name="connsiteY11" fmla="*/ 253560 h 372818"/>
                    <a:gd name="connsiteX12" fmla="*/ 279846 w 836136"/>
                    <a:gd name="connsiteY12" fmla="*/ 293965 h 372818"/>
                    <a:gd name="connsiteX13" fmla="*/ 325449 w 836136"/>
                    <a:gd name="connsiteY13" fmla="*/ 271221 h 372818"/>
                    <a:gd name="connsiteX14" fmla="*/ 372069 w 836136"/>
                    <a:gd name="connsiteY14" fmla="*/ 159282 h 372818"/>
                    <a:gd name="connsiteX15" fmla="*/ 445619 w 836136"/>
                    <a:gd name="connsiteY15" fmla="*/ 172750 h 372818"/>
                    <a:gd name="connsiteX16" fmla="*/ 449811 w 836136"/>
                    <a:gd name="connsiteY16" fmla="*/ 287866 h 372818"/>
                    <a:gd name="connsiteX17" fmla="*/ 484998 w 836136"/>
                    <a:gd name="connsiteY17" fmla="*/ 330430 h 372818"/>
                    <a:gd name="connsiteX18" fmla="*/ 718224 w 836136"/>
                    <a:gd name="connsiteY18" fmla="*/ 371852 h 372818"/>
                    <a:gd name="connsiteX19" fmla="*/ 770052 w 836136"/>
                    <a:gd name="connsiteY19" fmla="*/ 342882 h 372818"/>
                    <a:gd name="connsiteX20" fmla="*/ 795966 w 836136"/>
                    <a:gd name="connsiteY20" fmla="*/ 280623 h 372818"/>
                    <a:gd name="connsiteX21" fmla="*/ 833313 w 836136"/>
                    <a:gd name="connsiteY21" fmla="*/ 186346 h 372818"/>
                    <a:gd name="connsiteX22" fmla="*/ 803207 w 836136"/>
                    <a:gd name="connsiteY22" fmla="*/ 132219 h 372818"/>
                    <a:gd name="connsiteX23" fmla="*/ 360763 w 836136"/>
                    <a:gd name="connsiteY23" fmla="*/ 105282 h 372818"/>
                    <a:gd name="connsiteX24" fmla="*/ 299662 w 836136"/>
                    <a:gd name="connsiteY24" fmla="*/ 254576 h 372818"/>
                    <a:gd name="connsiteX25" fmla="*/ 280989 w 836136"/>
                    <a:gd name="connsiteY25" fmla="*/ 263852 h 372818"/>
                    <a:gd name="connsiteX26" fmla="*/ 55004 w 836136"/>
                    <a:gd name="connsiteY26" fmla="*/ 224463 h 372818"/>
                    <a:gd name="connsiteX27" fmla="*/ 41539 w 836136"/>
                    <a:gd name="connsiteY27" fmla="*/ 219254 h 372818"/>
                    <a:gd name="connsiteX28" fmla="*/ 37347 w 836136"/>
                    <a:gd name="connsiteY28" fmla="*/ 204769 h 372818"/>
                    <a:gd name="connsiteX29" fmla="*/ 31122 w 836136"/>
                    <a:gd name="connsiteY29" fmla="*/ 53442 h 372818"/>
                    <a:gd name="connsiteX30" fmla="*/ 31122 w 836136"/>
                    <a:gd name="connsiteY30" fmla="*/ 48233 h 372818"/>
                    <a:gd name="connsiteX31" fmla="*/ 49795 w 836136"/>
                    <a:gd name="connsiteY31" fmla="*/ 32732 h 372818"/>
                    <a:gd name="connsiteX32" fmla="*/ 348315 w 836136"/>
                    <a:gd name="connsiteY32" fmla="*/ 84572 h 372818"/>
                    <a:gd name="connsiteX33" fmla="*/ 360763 w 836136"/>
                    <a:gd name="connsiteY33" fmla="*/ 89781 h 372818"/>
                    <a:gd name="connsiteX34" fmla="*/ 360763 w 836136"/>
                    <a:gd name="connsiteY34" fmla="*/ 105282 h 372818"/>
                    <a:gd name="connsiteX35" fmla="*/ 803207 w 836136"/>
                    <a:gd name="connsiteY35" fmla="*/ 182026 h 372818"/>
                    <a:gd name="connsiteX36" fmla="*/ 743122 w 836136"/>
                    <a:gd name="connsiteY36" fmla="*/ 328143 h 372818"/>
                    <a:gd name="connsiteX37" fmla="*/ 722416 w 836136"/>
                    <a:gd name="connsiteY37" fmla="*/ 339579 h 372818"/>
                    <a:gd name="connsiteX38" fmla="*/ 498590 w 836136"/>
                    <a:gd name="connsiteY38" fmla="*/ 301207 h 372818"/>
                    <a:gd name="connsiteX39" fmla="*/ 481949 w 836136"/>
                    <a:gd name="connsiteY39" fmla="*/ 291932 h 372818"/>
                    <a:gd name="connsiteX40" fmla="*/ 479917 w 836136"/>
                    <a:gd name="connsiteY40" fmla="*/ 278463 h 372818"/>
                    <a:gd name="connsiteX41" fmla="*/ 473692 w 836136"/>
                    <a:gd name="connsiteY41" fmla="*/ 127136 h 372818"/>
                    <a:gd name="connsiteX42" fmla="*/ 474709 w 836136"/>
                    <a:gd name="connsiteY42" fmla="*/ 114685 h 372818"/>
                    <a:gd name="connsiteX43" fmla="*/ 486141 w 836136"/>
                    <a:gd name="connsiteY43" fmla="*/ 107442 h 372818"/>
                    <a:gd name="connsiteX44" fmla="*/ 792917 w 836136"/>
                    <a:gd name="connsiteY44" fmla="*/ 161315 h 372818"/>
                    <a:gd name="connsiteX45" fmla="*/ 806383 w 836136"/>
                    <a:gd name="connsiteY45" fmla="*/ 167541 h 372818"/>
                    <a:gd name="connsiteX46" fmla="*/ 803207 w 836136"/>
                    <a:gd name="connsiteY46" fmla="*/ 182026 h 37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6136" h="372818">
                      <a:moveTo>
                        <a:pt x="803207" y="132219"/>
                      </a:moveTo>
                      <a:cubicBezTo>
                        <a:pt x="795966" y="130186"/>
                        <a:pt x="569981" y="91814"/>
                        <a:pt x="494398" y="78346"/>
                      </a:cubicBezTo>
                      <a:cubicBezTo>
                        <a:pt x="465436" y="73136"/>
                        <a:pt x="444603" y="90798"/>
                        <a:pt x="443587" y="119767"/>
                      </a:cubicBezTo>
                      <a:lnTo>
                        <a:pt x="443587" y="140477"/>
                      </a:lnTo>
                      <a:cubicBezTo>
                        <a:pt x="422881" y="136285"/>
                        <a:pt x="403191" y="133235"/>
                        <a:pt x="383502" y="130059"/>
                      </a:cubicBezTo>
                      <a:cubicBezTo>
                        <a:pt x="385534" y="124849"/>
                        <a:pt x="387694" y="119640"/>
                        <a:pt x="389726" y="115574"/>
                      </a:cubicBezTo>
                      <a:cubicBezTo>
                        <a:pt x="400143" y="88638"/>
                        <a:pt x="390742" y="59541"/>
                        <a:pt x="357588" y="55475"/>
                      </a:cubicBezTo>
                      <a:cubicBezTo>
                        <a:pt x="339931" y="52426"/>
                        <a:pt x="58052" y="1602"/>
                        <a:pt x="50812" y="586"/>
                      </a:cubicBezTo>
                      <a:cubicBezTo>
                        <a:pt x="35314" y="-1447"/>
                        <a:pt x="21849" y="1602"/>
                        <a:pt x="11433" y="13037"/>
                      </a:cubicBezTo>
                      <a:cubicBezTo>
                        <a:pt x="1016" y="24473"/>
                        <a:pt x="0" y="36924"/>
                        <a:pt x="0" y="51409"/>
                      </a:cubicBezTo>
                      <a:lnTo>
                        <a:pt x="6224" y="209979"/>
                      </a:lnTo>
                      <a:cubicBezTo>
                        <a:pt x="7241" y="232722"/>
                        <a:pt x="22865" y="249367"/>
                        <a:pt x="45604" y="253560"/>
                      </a:cubicBezTo>
                      <a:cubicBezTo>
                        <a:pt x="56020" y="255593"/>
                        <a:pt x="229034" y="284689"/>
                        <a:pt x="279846" y="293965"/>
                      </a:cubicBezTo>
                      <a:cubicBezTo>
                        <a:pt x="297503" y="297014"/>
                        <a:pt x="319225" y="285706"/>
                        <a:pt x="325449" y="271221"/>
                      </a:cubicBezTo>
                      <a:cubicBezTo>
                        <a:pt x="330657" y="258769"/>
                        <a:pt x="361780" y="185202"/>
                        <a:pt x="372069" y="159282"/>
                      </a:cubicBezTo>
                      <a:cubicBezTo>
                        <a:pt x="396967" y="163475"/>
                        <a:pt x="421865" y="168557"/>
                        <a:pt x="445619" y="172750"/>
                      </a:cubicBezTo>
                      <a:cubicBezTo>
                        <a:pt x="447652" y="212139"/>
                        <a:pt x="448668" y="249494"/>
                        <a:pt x="449811" y="287866"/>
                      </a:cubicBezTo>
                      <a:cubicBezTo>
                        <a:pt x="450827" y="308576"/>
                        <a:pt x="465309" y="326238"/>
                        <a:pt x="484998" y="330430"/>
                      </a:cubicBezTo>
                      <a:cubicBezTo>
                        <a:pt x="537842" y="339706"/>
                        <a:pt x="707808" y="369819"/>
                        <a:pt x="718224" y="371852"/>
                      </a:cubicBezTo>
                      <a:cubicBezTo>
                        <a:pt x="744138" y="376045"/>
                        <a:pt x="760779" y="366642"/>
                        <a:pt x="770052" y="342882"/>
                      </a:cubicBezTo>
                      <a:cubicBezTo>
                        <a:pt x="778309" y="322172"/>
                        <a:pt x="787709" y="301461"/>
                        <a:pt x="795966" y="280623"/>
                      </a:cubicBezTo>
                      <a:cubicBezTo>
                        <a:pt x="808415" y="249494"/>
                        <a:pt x="821880" y="217348"/>
                        <a:pt x="833313" y="186346"/>
                      </a:cubicBezTo>
                      <a:cubicBezTo>
                        <a:pt x="842586" y="161315"/>
                        <a:pt x="828105" y="137428"/>
                        <a:pt x="803207" y="132219"/>
                      </a:cubicBezTo>
                      <a:close/>
                      <a:moveTo>
                        <a:pt x="360763" y="105282"/>
                      </a:moveTo>
                      <a:cubicBezTo>
                        <a:pt x="341074" y="155089"/>
                        <a:pt x="320368" y="204769"/>
                        <a:pt x="299662" y="254576"/>
                      </a:cubicBezTo>
                      <a:cubicBezTo>
                        <a:pt x="296614" y="262835"/>
                        <a:pt x="289246" y="264995"/>
                        <a:pt x="280989" y="263852"/>
                      </a:cubicBezTo>
                      <a:cubicBezTo>
                        <a:pt x="228145" y="254576"/>
                        <a:pt x="77869" y="227513"/>
                        <a:pt x="55004" y="224463"/>
                      </a:cubicBezTo>
                      <a:cubicBezTo>
                        <a:pt x="47763" y="223447"/>
                        <a:pt x="43571" y="222430"/>
                        <a:pt x="41539" y="219254"/>
                      </a:cubicBezTo>
                      <a:cubicBezTo>
                        <a:pt x="38490" y="216205"/>
                        <a:pt x="37347" y="212012"/>
                        <a:pt x="37347" y="204769"/>
                      </a:cubicBezTo>
                      <a:cubicBezTo>
                        <a:pt x="36330" y="179866"/>
                        <a:pt x="32138" y="78346"/>
                        <a:pt x="31122" y="53442"/>
                      </a:cubicBezTo>
                      <a:lnTo>
                        <a:pt x="31122" y="48233"/>
                      </a:lnTo>
                      <a:cubicBezTo>
                        <a:pt x="31122" y="33748"/>
                        <a:pt x="35314" y="30572"/>
                        <a:pt x="49795" y="32732"/>
                      </a:cubicBezTo>
                      <a:cubicBezTo>
                        <a:pt x="115089" y="44167"/>
                        <a:pt x="314017" y="79362"/>
                        <a:pt x="348315" y="84572"/>
                      </a:cubicBezTo>
                      <a:cubicBezTo>
                        <a:pt x="354539" y="85588"/>
                        <a:pt x="358731" y="86605"/>
                        <a:pt x="360763" y="89781"/>
                      </a:cubicBezTo>
                      <a:cubicBezTo>
                        <a:pt x="364828" y="90798"/>
                        <a:pt x="364828" y="96007"/>
                        <a:pt x="360763" y="105282"/>
                      </a:cubicBezTo>
                      <a:close/>
                      <a:moveTo>
                        <a:pt x="803207" y="182026"/>
                      </a:moveTo>
                      <a:cubicBezTo>
                        <a:pt x="793934" y="205913"/>
                        <a:pt x="753411" y="303367"/>
                        <a:pt x="743122" y="328143"/>
                      </a:cubicBezTo>
                      <a:cubicBezTo>
                        <a:pt x="738930" y="338562"/>
                        <a:pt x="733849" y="341612"/>
                        <a:pt x="722416" y="339579"/>
                      </a:cubicBezTo>
                      <a:cubicBezTo>
                        <a:pt x="647850" y="327127"/>
                        <a:pt x="573157" y="313659"/>
                        <a:pt x="498590" y="301207"/>
                      </a:cubicBezTo>
                      <a:cubicBezTo>
                        <a:pt x="489317" y="299174"/>
                        <a:pt x="484109" y="297014"/>
                        <a:pt x="481949" y="291932"/>
                      </a:cubicBezTo>
                      <a:cubicBezTo>
                        <a:pt x="479917" y="288882"/>
                        <a:pt x="479917" y="284689"/>
                        <a:pt x="479917" y="278463"/>
                      </a:cubicBezTo>
                      <a:cubicBezTo>
                        <a:pt x="477884" y="227640"/>
                        <a:pt x="475725" y="177960"/>
                        <a:pt x="473692" y="127136"/>
                      </a:cubicBezTo>
                      <a:cubicBezTo>
                        <a:pt x="473692" y="122943"/>
                        <a:pt x="472676" y="118878"/>
                        <a:pt x="474709" y="114685"/>
                      </a:cubicBezTo>
                      <a:cubicBezTo>
                        <a:pt x="476741" y="110492"/>
                        <a:pt x="479917" y="105409"/>
                        <a:pt x="486141" y="107442"/>
                      </a:cubicBezTo>
                      <a:cubicBezTo>
                        <a:pt x="511039" y="111635"/>
                        <a:pt x="716192" y="147847"/>
                        <a:pt x="792917" y="161315"/>
                      </a:cubicBezTo>
                      <a:cubicBezTo>
                        <a:pt x="800158" y="162332"/>
                        <a:pt x="804350" y="164365"/>
                        <a:pt x="806383" y="167541"/>
                      </a:cubicBezTo>
                      <a:cubicBezTo>
                        <a:pt x="807399" y="170590"/>
                        <a:pt x="806383" y="174783"/>
                        <a:pt x="803207" y="182026"/>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131" name="Freeform 130">
                  <a:extLst>
                    <a:ext uri="{FF2B5EF4-FFF2-40B4-BE49-F238E27FC236}">
                      <a16:creationId xmlns:a16="http://schemas.microsoft.com/office/drawing/2014/main" id="{634090BB-B7F4-F903-0B7E-6CFD112BCFCF}"/>
                    </a:ext>
                  </a:extLst>
                </p:cNvPr>
                <p:cNvSpPr/>
                <p:nvPr/>
              </p:nvSpPr>
              <p:spPr>
                <a:xfrm>
                  <a:off x="1346812" y="1159294"/>
                  <a:ext cx="203161" cy="78222"/>
                </a:xfrm>
                <a:custGeom>
                  <a:avLst/>
                  <a:gdLst>
                    <a:gd name="connsiteX0" fmla="*/ 106913 w 203161"/>
                    <a:gd name="connsiteY0" fmla="*/ 78223 h 78222"/>
                    <a:gd name="connsiteX1" fmla="*/ 85572 w 203161"/>
                    <a:gd name="connsiteY1" fmla="*/ 76698 h 78222"/>
                    <a:gd name="connsiteX2" fmla="*/ 844 w 203161"/>
                    <a:gd name="connsiteY2" fmla="*/ 14439 h 78222"/>
                    <a:gd name="connsiteX3" fmla="*/ 6306 w 203161"/>
                    <a:gd name="connsiteY3" fmla="*/ 844 h 78222"/>
                    <a:gd name="connsiteX4" fmla="*/ 19898 w 203161"/>
                    <a:gd name="connsiteY4" fmla="*/ 6307 h 78222"/>
                    <a:gd name="connsiteX5" fmla="*/ 88748 w 203161"/>
                    <a:gd name="connsiteY5" fmla="*/ 56114 h 78222"/>
                    <a:gd name="connsiteX6" fmla="*/ 187196 w 203161"/>
                    <a:gd name="connsiteY6" fmla="*/ 34768 h 78222"/>
                    <a:gd name="connsiteX7" fmla="*/ 201550 w 203161"/>
                    <a:gd name="connsiteY7" fmla="*/ 37945 h 78222"/>
                    <a:gd name="connsiteX8" fmla="*/ 198374 w 203161"/>
                    <a:gd name="connsiteY8" fmla="*/ 52303 h 78222"/>
                    <a:gd name="connsiteX9" fmla="*/ 106913 w 203161"/>
                    <a:gd name="connsiteY9" fmla="*/ 78223 h 7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161" h="78222">
                      <a:moveTo>
                        <a:pt x="106913" y="78223"/>
                      </a:moveTo>
                      <a:cubicBezTo>
                        <a:pt x="100053" y="78223"/>
                        <a:pt x="92813" y="77714"/>
                        <a:pt x="85572" y="76698"/>
                      </a:cubicBezTo>
                      <a:cubicBezTo>
                        <a:pt x="23455" y="66533"/>
                        <a:pt x="1733" y="16599"/>
                        <a:pt x="844" y="14439"/>
                      </a:cubicBezTo>
                      <a:cubicBezTo>
                        <a:pt x="-1443" y="9103"/>
                        <a:pt x="1098" y="3131"/>
                        <a:pt x="6306" y="844"/>
                      </a:cubicBezTo>
                      <a:cubicBezTo>
                        <a:pt x="11514" y="-1443"/>
                        <a:pt x="17611" y="1098"/>
                        <a:pt x="19898" y="6307"/>
                      </a:cubicBezTo>
                      <a:cubicBezTo>
                        <a:pt x="20660" y="8086"/>
                        <a:pt x="38444" y="47855"/>
                        <a:pt x="88748" y="56114"/>
                      </a:cubicBezTo>
                      <a:cubicBezTo>
                        <a:pt x="140957" y="63611"/>
                        <a:pt x="186815" y="35023"/>
                        <a:pt x="187196" y="34768"/>
                      </a:cubicBezTo>
                      <a:cubicBezTo>
                        <a:pt x="192023" y="31719"/>
                        <a:pt x="198501" y="33117"/>
                        <a:pt x="201550" y="37945"/>
                      </a:cubicBezTo>
                      <a:cubicBezTo>
                        <a:pt x="204599" y="42773"/>
                        <a:pt x="203201" y="49126"/>
                        <a:pt x="198374" y="52303"/>
                      </a:cubicBezTo>
                      <a:cubicBezTo>
                        <a:pt x="196596" y="53573"/>
                        <a:pt x="157344" y="78223"/>
                        <a:pt x="106913" y="78223"/>
                      </a:cubicBezTo>
                      <a:close/>
                    </a:path>
                  </a:pathLst>
                </a:custGeom>
                <a:solidFill>
                  <a:srgbClr val="6B7621"/>
                </a:solidFill>
                <a:ln w="12692" cap="flat">
                  <a:noFill/>
                  <a:prstDash val="solid"/>
                  <a:miter/>
                </a:ln>
              </p:spPr>
              <p:txBody>
                <a:bodyPr rtlCol="0" anchor="ctr"/>
                <a:lstStyle/>
                <a:p>
                  <a:endParaRPr lang="en-US">
                    <a:latin typeface="Roboto Condensed" panose="02000000000000000000" pitchFamily="2" charset="0"/>
                  </a:endParaRPr>
                </a:p>
              </p:txBody>
            </p:sp>
            <p:sp>
              <p:nvSpPr>
                <p:cNvPr id="132" name="Freeform 131">
                  <a:extLst>
                    <a:ext uri="{FF2B5EF4-FFF2-40B4-BE49-F238E27FC236}">
                      <a16:creationId xmlns:a16="http://schemas.microsoft.com/office/drawing/2014/main" id="{7175F847-E027-D9E9-88A9-48AC4178263E}"/>
                    </a:ext>
                  </a:extLst>
                </p:cNvPr>
                <p:cNvSpPr/>
                <p:nvPr/>
              </p:nvSpPr>
              <p:spPr>
                <a:xfrm>
                  <a:off x="1543396" y="498924"/>
                  <a:ext cx="194142" cy="218795"/>
                </a:xfrm>
                <a:custGeom>
                  <a:avLst/>
                  <a:gdLst>
                    <a:gd name="connsiteX0" fmla="*/ 394 w 194142"/>
                    <a:gd name="connsiteY0" fmla="*/ 218795 h 218795"/>
                    <a:gd name="connsiteX1" fmla="*/ 40789 w 194142"/>
                    <a:gd name="connsiteY1" fmla="*/ 75727 h 218795"/>
                    <a:gd name="connsiteX2" fmla="*/ 194113 w 194142"/>
                    <a:gd name="connsiteY2" fmla="*/ 0 h 218795"/>
                    <a:gd name="connsiteX3" fmla="*/ 141269 w 194142"/>
                    <a:gd name="connsiteY3" fmla="*/ 156536 h 218795"/>
                    <a:gd name="connsiteX4" fmla="*/ 394 w 194142"/>
                    <a:gd name="connsiteY4" fmla="*/ 218795 h 21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142" h="218795">
                      <a:moveTo>
                        <a:pt x="394" y="218795"/>
                      </a:moveTo>
                      <a:cubicBezTo>
                        <a:pt x="394" y="218795"/>
                        <a:pt x="-6847" y="140019"/>
                        <a:pt x="40789" y="75727"/>
                      </a:cubicBezTo>
                      <a:cubicBezTo>
                        <a:pt x="88425" y="11435"/>
                        <a:pt x="194113" y="0"/>
                        <a:pt x="194113" y="0"/>
                      </a:cubicBezTo>
                      <a:cubicBezTo>
                        <a:pt x="194113" y="0"/>
                        <a:pt x="197162" y="100504"/>
                        <a:pt x="141269" y="156536"/>
                      </a:cubicBezTo>
                      <a:cubicBezTo>
                        <a:pt x="85376" y="212569"/>
                        <a:pt x="394" y="218795"/>
                        <a:pt x="394" y="218795"/>
                      </a:cubicBezTo>
                      <a:close/>
                    </a:path>
                  </a:pathLst>
                </a:custGeom>
                <a:solidFill>
                  <a:srgbClr val="CACD00"/>
                </a:solidFill>
                <a:ln w="12692" cap="flat">
                  <a:noFill/>
                  <a:prstDash val="solid"/>
                  <a:miter/>
                </a:ln>
              </p:spPr>
              <p:txBody>
                <a:bodyPr rtlCol="0" anchor="ctr"/>
                <a:lstStyle/>
                <a:p>
                  <a:endParaRPr lang="en-US">
                    <a:latin typeface="Roboto Condensed" panose="02000000000000000000" pitchFamily="2" charset="0"/>
                  </a:endParaRPr>
                </a:p>
              </p:txBody>
            </p:sp>
            <p:sp>
              <p:nvSpPr>
                <p:cNvPr id="133" name="Freeform 132">
                  <a:extLst>
                    <a:ext uri="{FF2B5EF4-FFF2-40B4-BE49-F238E27FC236}">
                      <a16:creationId xmlns:a16="http://schemas.microsoft.com/office/drawing/2014/main" id="{51285223-294A-1DB3-BF23-8C0320C491C8}"/>
                    </a:ext>
                  </a:extLst>
                </p:cNvPr>
                <p:cNvSpPr/>
                <p:nvPr/>
              </p:nvSpPr>
              <p:spPr>
                <a:xfrm rot="-4728146">
                  <a:off x="1246642" y="953981"/>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sp>
              <p:nvSpPr>
                <p:cNvPr id="134" name="Freeform 133">
                  <a:extLst>
                    <a:ext uri="{FF2B5EF4-FFF2-40B4-BE49-F238E27FC236}">
                      <a16:creationId xmlns:a16="http://schemas.microsoft.com/office/drawing/2014/main" id="{636F86D8-70F3-0732-80C4-914750FD7845}"/>
                    </a:ext>
                  </a:extLst>
                </p:cNvPr>
                <p:cNvSpPr/>
                <p:nvPr/>
              </p:nvSpPr>
              <p:spPr>
                <a:xfrm rot="-4728146">
                  <a:off x="1608384" y="1017701"/>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grpSp>
          <p:sp>
            <p:nvSpPr>
              <p:cNvPr id="51" name="Freeform 50">
                <a:extLst>
                  <a:ext uri="{FF2B5EF4-FFF2-40B4-BE49-F238E27FC236}">
                    <a16:creationId xmlns:a16="http://schemas.microsoft.com/office/drawing/2014/main" id="{B56CC8B0-9372-6F4F-23AD-F306F8037E13}"/>
                  </a:ext>
                </a:extLst>
              </p:cNvPr>
              <p:cNvSpPr/>
              <p:nvPr/>
            </p:nvSpPr>
            <p:spPr>
              <a:xfrm>
                <a:off x="803157" y="610416"/>
                <a:ext cx="85974" cy="575133"/>
              </a:xfrm>
              <a:custGeom>
                <a:avLst/>
                <a:gdLst>
                  <a:gd name="connsiteX0" fmla="*/ 60009 w 85974"/>
                  <a:gd name="connsiteY0" fmla="*/ 575134 h 575133"/>
                  <a:gd name="connsiteX1" fmla="*/ 34222 w 85974"/>
                  <a:gd name="connsiteY1" fmla="*/ 550866 h 575133"/>
                  <a:gd name="connsiteX2" fmla="*/ 51 w 85974"/>
                  <a:gd name="connsiteY2" fmla="*/ 27637 h 575133"/>
                  <a:gd name="connsiteX3" fmla="*/ 24187 w 85974"/>
                  <a:gd name="connsiteY3" fmla="*/ 66 h 575133"/>
                  <a:gd name="connsiteX4" fmla="*/ 51752 w 85974"/>
                  <a:gd name="connsiteY4" fmla="*/ 24207 h 575133"/>
                  <a:gd name="connsiteX5" fmla="*/ 85923 w 85974"/>
                  <a:gd name="connsiteY5" fmla="*/ 547435 h 575133"/>
                  <a:gd name="connsiteX6" fmla="*/ 61787 w 85974"/>
                  <a:gd name="connsiteY6" fmla="*/ 575007 h 575133"/>
                  <a:gd name="connsiteX7" fmla="*/ 60009 w 85974"/>
                  <a:gd name="connsiteY7" fmla="*/ 575134 h 57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74" h="575133">
                    <a:moveTo>
                      <a:pt x="60009" y="575134"/>
                    </a:moveTo>
                    <a:cubicBezTo>
                      <a:pt x="46417" y="575134"/>
                      <a:pt x="35111" y="564588"/>
                      <a:pt x="34222" y="550866"/>
                    </a:cubicBezTo>
                    <a:lnTo>
                      <a:pt x="51" y="27637"/>
                    </a:lnTo>
                    <a:cubicBezTo>
                      <a:pt x="-838" y="13407"/>
                      <a:pt x="9959" y="955"/>
                      <a:pt x="24187" y="66"/>
                    </a:cubicBezTo>
                    <a:cubicBezTo>
                      <a:pt x="38287" y="-951"/>
                      <a:pt x="50736" y="9976"/>
                      <a:pt x="51752" y="24207"/>
                    </a:cubicBezTo>
                    <a:lnTo>
                      <a:pt x="85923" y="547435"/>
                    </a:lnTo>
                    <a:cubicBezTo>
                      <a:pt x="86812" y="561666"/>
                      <a:pt x="76015" y="574117"/>
                      <a:pt x="61787" y="575007"/>
                    </a:cubicBezTo>
                    <a:cubicBezTo>
                      <a:pt x="61152" y="575134"/>
                      <a:pt x="60517" y="575134"/>
                      <a:pt x="60009" y="575134"/>
                    </a:cubicBezTo>
                    <a:close/>
                  </a:path>
                </a:pathLst>
              </a:custGeom>
              <a:solidFill>
                <a:srgbClr val="818080"/>
              </a:solidFill>
              <a:ln w="12692" cap="flat">
                <a:noFill/>
                <a:prstDash val="solid"/>
                <a:miter/>
              </a:ln>
            </p:spPr>
            <p:txBody>
              <a:bodyPr rtlCol="0" anchor="ctr"/>
              <a:lstStyle/>
              <a:p>
                <a:endParaRPr lang="en-US">
                  <a:latin typeface="Roboto Condensed" panose="02000000000000000000" pitchFamily="2" charset="0"/>
                </a:endParaRPr>
              </a:p>
            </p:txBody>
          </p:sp>
          <p:sp>
            <p:nvSpPr>
              <p:cNvPr id="52" name="Freeform 51">
                <a:extLst>
                  <a:ext uri="{FF2B5EF4-FFF2-40B4-BE49-F238E27FC236}">
                    <a16:creationId xmlns:a16="http://schemas.microsoft.com/office/drawing/2014/main" id="{C4842912-615D-16CC-A249-B6C0895DDF85}"/>
                  </a:ext>
                </a:extLst>
              </p:cNvPr>
              <p:cNvSpPr/>
              <p:nvPr/>
            </p:nvSpPr>
            <p:spPr>
              <a:xfrm>
                <a:off x="428784" y="311639"/>
                <a:ext cx="780986" cy="620301"/>
              </a:xfrm>
              <a:custGeom>
                <a:avLst/>
                <a:gdLst>
                  <a:gd name="connsiteX0" fmla="*/ 71205 w 780986"/>
                  <a:gd name="connsiteY0" fmla="*/ 620301 h 620301"/>
                  <a:gd name="connsiteX1" fmla="*/ 29666 w 780986"/>
                  <a:gd name="connsiteY1" fmla="*/ 581167 h 620301"/>
                  <a:gd name="connsiteX2" fmla="*/ 68 w 780986"/>
                  <a:gd name="connsiteY2" fmla="*/ 82461 h 620301"/>
                  <a:gd name="connsiteX3" fmla="*/ 10485 w 780986"/>
                  <a:gd name="connsiteY3" fmla="*/ 52348 h 620301"/>
                  <a:gd name="connsiteX4" fmla="*/ 39193 w 780986"/>
                  <a:gd name="connsiteY4" fmla="*/ 38499 h 620301"/>
                  <a:gd name="connsiteX5" fmla="*/ 707495 w 780986"/>
                  <a:gd name="connsiteY5" fmla="*/ 127 h 620301"/>
                  <a:gd name="connsiteX6" fmla="*/ 709909 w 780986"/>
                  <a:gd name="connsiteY6" fmla="*/ 0 h 620301"/>
                  <a:gd name="connsiteX7" fmla="*/ 751320 w 780986"/>
                  <a:gd name="connsiteY7" fmla="*/ 39134 h 620301"/>
                  <a:gd name="connsiteX8" fmla="*/ 780918 w 780986"/>
                  <a:gd name="connsiteY8" fmla="*/ 537840 h 620301"/>
                  <a:gd name="connsiteX9" fmla="*/ 770502 w 780986"/>
                  <a:gd name="connsiteY9" fmla="*/ 567953 h 620301"/>
                  <a:gd name="connsiteX10" fmla="*/ 741793 w 780986"/>
                  <a:gd name="connsiteY10" fmla="*/ 581802 h 620301"/>
                  <a:gd name="connsiteX11" fmla="*/ 73491 w 780986"/>
                  <a:gd name="connsiteY11" fmla="*/ 620174 h 620301"/>
                  <a:gd name="connsiteX12" fmla="*/ 71205 w 780986"/>
                  <a:gd name="connsiteY12" fmla="*/ 620301 h 62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86" h="620301">
                    <a:moveTo>
                      <a:pt x="71205" y="620301"/>
                    </a:moveTo>
                    <a:cubicBezTo>
                      <a:pt x="49229" y="620301"/>
                      <a:pt x="31064" y="603148"/>
                      <a:pt x="29666" y="581167"/>
                    </a:cubicBezTo>
                    <a:lnTo>
                      <a:pt x="68" y="82461"/>
                    </a:lnTo>
                    <a:cubicBezTo>
                      <a:pt x="-567" y="71534"/>
                      <a:pt x="3244" y="60607"/>
                      <a:pt x="10485" y="52348"/>
                    </a:cubicBezTo>
                    <a:cubicBezTo>
                      <a:pt x="17726" y="44216"/>
                      <a:pt x="28142" y="39134"/>
                      <a:pt x="39193" y="38499"/>
                    </a:cubicBezTo>
                    <a:lnTo>
                      <a:pt x="707495" y="127"/>
                    </a:lnTo>
                    <a:cubicBezTo>
                      <a:pt x="708257" y="127"/>
                      <a:pt x="709020" y="0"/>
                      <a:pt x="709909" y="0"/>
                    </a:cubicBezTo>
                    <a:cubicBezTo>
                      <a:pt x="731504" y="0"/>
                      <a:pt x="750050" y="17534"/>
                      <a:pt x="751320" y="39134"/>
                    </a:cubicBezTo>
                    <a:lnTo>
                      <a:pt x="780918" y="537840"/>
                    </a:lnTo>
                    <a:cubicBezTo>
                      <a:pt x="781553" y="548767"/>
                      <a:pt x="777742" y="559694"/>
                      <a:pt x="770502" y="567953"/>
                    </a:cubicBezTo>
                    <a:cubicBezTo>
                      <a:pt x="763261" y="576085"/>
                      <a:pt x="752718" y="581167"/>
                      <a:pt x="741793" y="581802"/>
                    </a:cubicBezTo>
                    <a:lnTo>
                      <a:pt x="73491" y="620174"/>
                    </a:lnTo>
                    <a:cubicBezTo>
                      <a:pt x="73110" y="620301"/>
                      <a:pt x="72221" y="620301"/>
                      <a:pt x="71205" y="620301"/>
                    </a:cubicBezTo>
                    <a:close/>
                  </a:path>
                </a:pathLst>
              </a:custGeom>
              <a:solidFill>
                <a:schemeClr val="bg2"/>
              </a:solidFill>
              <a:ln w="12692" cap="flat">
                <a:noFill/>
                <a:prstDash val="solid"/>
                <a:miter/>
              </a:ln>
            </p:spPr>
            <p:txBody>
              <a:bodyPr rtlCol="0" anchor="ctr"/>
              <a:lstStyle/>
              <a:p>
                <a:endParaRPr lang="en-US">
                  <a:latin typeface="Roboto Condensed" panose="02000000000000000000" pitchFamily="2" charset="0"/>
                </a:endParaRPr>
              </a:p>
            </p:txBody>
          </p:sp>
          <p:sp>
            <p:nvSpPr>
              <p:cNvPr id="53" name="Freeform 52">
                <a:extLst>
                  <a:ext uri="{FF2B5EF4-FFF2-40B4-BE49-F238E27FC236}">
                    <a16:creationId xmlns:a16="http://schemas.microsoft.com/office/drawing/2014/main" id="{C11DCC82-34D6-C746-5E65-985F9D404DFE}"/>
                  </a:ext>
                </a:extLst>
              </p:cNvPr>
              <p:cNvSpPr/>
              <p:nvPr/>
            </p:nvSpPr>
            <p:spPr>
              <a:xfrm>
                <a:off x="409831" y="292707"/>
                <a:ext cx="819145" cy="658291"/>
              </a:xfrm>
              <a:custGeom>
                <a:avLst/>
                <a:gdLst>
                  <a:gd name="connsiteX0" fmla="*/ 729115 w 819145"/>
                  <a:gd name="connsiteY0" fmla="*/ 38118 h 658291"/>
                  <a:gd name="connsiteX1" fmla="*/ 751600 w 819145"/>
                  <a:gd name="connsiteY1" fmla="*/ 59336 h 658291"/>
                  <a:gd name="connsiteX2" fmla="*/ 781197 w 819145"/>
                  <a:gd name="connsiteY2" fmla="*/ 558042 h 658291"/>
                  <a:gd name="connsiteX3" fmla="*/ 775608 w 819145"/>
                  <a:gd name="connsiteY3" fmla="*/ 574306 h 658291"/>
                  <a:gd name="connsiteX4" fmla="*/ 760111 w 819145"/>
                  <a:gd name="connsiteY4" fmla="*/ 581802 h 658291"/>
                  <a:gd name="connsiteX5" fmla="*/ 91682 w 819145"/>
                  <a:gd name="connsiteY5" fmla="*/ 620174 h 658291"/>
                  <a:gd name="connsiteX6" fmla="*/ 90412 w 819145"/>
                  <a:gd name="connsiteY6" fmla="*/ 620174 h 658291"/>
                  <a:gd name="connsiteX7" fmla="*/ 67927 w 819145"/>
                  <a:gd name="connsiteY7" fmla="*/ 598955 h 658291"/>
                  <a:gd name="connsiteX8" fmla="*/ 38330 w 819145"/>
                  <a:gd name="connsiteY8" fmla="*/ 100249 h 658291"/>
                  <a:gd name="connsiteX9" fmla="*/ 43919 w 819145"/>
                  <a:gd name="connsiteY9" fmla="*/ 83986 h 658291"/>
                  <a:gd name="connsiteX10" fmla="*/ 59416 w 819145"/>
                  <a:gd name="connsiteY10" fmla="*/ 76489 h 658291"/>
                  <a:gd name="connsiteX11" fmla="*/ 727845 w 819145"/>
                  <a:gd name="connsiteY11" fmla="*/ 38118 h 658291"/>
                  <a:gd name="connsiteX12" fmla="*/ 729115 w 819145"/>
                  <a:gd name="connsiteY12" fmla="*/ 38118 h 658291"/>
                  <a:gd name="connsiteX13" fmla="*/ 729115 w 819145"/>
                  <a:gd name="connsiteY13" fmla="*/ 0 h 658291"/>
                  <a:gd name="connsiteX14" fmla="*/ 725304 w 819145"/>
                  <a:gd name="connsiteY14" fmla="*/ 127 h 658291"/>
                  <a:gd name="connsiteX15" fmla="*/ 57130 w 819145"/>
                  <a:gd name="connsiteY15" fmla="*/ 38499 h 658291"/>
                  <a:gd name="connsiteX16" fmla="*/ 15337 w 819145"/>
                  <a:gd name="connsiteY16" fmla="*/ 58701 h 658291"/>
                  <a:gd name="connsiteX17" fmla="*/ 94 w 819145"/>
                  <a:gd name="connsiteY17" fmla="*/ 102664 h 658291"/>
                  <a:gd name="connsiteX18" fmla="*/ 29692 w 819145"/>
                  <a:gd name="connsiteY18" fmla="*/ 601242 h 658291"/>
                  <a:gd name="connsiteX19" fmla="*/ 90158 w 819145"/>
                  <a:gd name="connsiteY19" fmla="*/ 658292 h 658291"/>
                  <a:gd name="connsiteX20" fmla="*/ 93841 w 819145"/>
                  <a:gd name="connsiteY20" fmla="*/ 658165 h 658291"/>
                  <a:gd name="connsiteX21" fmla="*/ 762016 w 819145"/>
                  <a:gd name="connsiteY21" fmla="*/ 619793 h 658291"/>
                  <a:gd name="connsiteX22" fmla="*/ 803809 w 819145"/>
                  <a:gd name="connsiteY22" fmla="*/ 599591 h 658291"/>
                  <a:gd name="connsiteX23" fmla="*/ 819052 w 819145"/>
                  <a:gd name="connsiteY23" fmla="*/ 555628 h 658291"/>
                  <a:gd name="connsiteX24" fmla="*/ 789454 w 819145"/>
                  <a:gd name="connsiteY24" fmla="*/ 57049 h 658291"/>
                  <a:gd name="connsiteX25" fmla="*/ 729115 w 819145"/>
                  <a:gd name="connsiteY25" fmla="*/ 0 h 658291"/>
                  <a:gd name="connsiteX26" fmla="*/ 729115 w 819145"/>
                  <a:gd name="connsiteY26" fmla="*/ 0 h 65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9145" h="658291">
                    <a:moveTo>
                      <a:pt x="729115" y="38118"/>
                    </a:moveTo>
                    <a:cubicBezTo>
                      <a:pt x="740548" y="38118"/>
                      <a:pt x="750837" y="47393"/>
                      <a:pt x="751600" y="59336"/>
                    </a:cubicBezTo>
                    <a:lnTo>
                      <a:pt x="781197" y="558042"/>
                    </a:lnTo>
                    <a:cubicBezTo>
                      <a:pt x="781579" y="564014"/>
                      <a:pt x="779546" y="569859"/>
                      <a:pt x="775608" y="574306"/>
                    </a:cubicBezTo>
                    <a:cubicBezTo>
                      <a:pt x="771670" y="578753"/>
                      <a:pt x="766081" y="581421"/>
                      <a:pt x="760111" y="581802"/>
                    </a:cubicBezTo>
                    <a:lnTo>
                      <a:pt x="91682" y="620174"/>
                    </a:lnTo>
                    <a:cubicBezTo>
                      <a:pt x="91301" y="620174"/>
                      <a:pt x="90793" y="620174"/>
                      <a:pt x="90412" y="620174"/>
                    </a:cubicBezTo>
                    <a:cubicBezTo>
                      <a:pt x="78598" y="620174"/>
                      <a:pt x="68690" y="610899"/>
                      <a:pt x="67927" y="598955"/>
                    </a:cubicBezTo>
                    <a:lnTo>
                      <a:pt x="38330" y="100249"/>
                    </a:lnTo>
                    <a:cubicBezTo>
                      <a:pt x="37949" y="94278"/>
                      <a:pt x="39981" y="88433"/>
                      <a:pt x="43919" y="83986"/>
                    </a:cubicBezTo>
                    <a:cubicBezTo>
                      <a:pt x="47857" y="79539"/>
                      <a:pt x="53446" y="76871"/>
                      <a:pt x="59416" y="76489"/>
                    </a:cubicBezTo>
                    <a:lnTo>
                      <a:pt x="727845" y="38118"/>
                    </a:lnTo>
                    <a:cubicBezTo>
                      <a:pt x="728226" y="38118"/>
                      <a:pt x="728607" y="38118"/>
                      <a:pt x="729115" y="38118"/>
                    </a:cubicBezTo>
                    <a:moveTo>
                      <a:pt x="729115" y="0"/>
                    </a:moveTo>
                    <a:cubicBezTo>
                      <a:pt x="727845" y="0"/>
                      <a:pt x="726575" y="0"/>
                      <a:pt x="725304" y="127"/>
                    </a:cubicBezTo>
                    <a:lnTo>
                      <a:pt x="57130" y="38499"/>
                    </a:lnTo>
                    <a:cubicBezTo>
                      <a:pt x="41124" y="39388"/>
                      <a:pt x="25881" y="46758"/>
                      <a:pt x="15337" y="58701"/>
                    </a:cubicBezTo>
                    <a:cubicBezTo>
                      <a:pt x="4667" y="70645"/>
                      <a:pt x="-795" y="86654"/>
                      <a:pt x="94" y="102664"/>
                    </a:cubicBezTo>
                    <a:lnTo>
                      <a:pt x="29692" y="601242"/>
                    </a:lnTo>
                    <a:cubicBezTo>
                      <a:pt x="31597" y="633261"/>
                      <a:pt x="58146" y="658292"/>
                      <a:pt x="90158" y="658292"/>
                    </a:cubicBezTo>
                    <a:cubicBezTo>
                      <a:pt x="91428" y="658292"/>
                      <a:pt x="92698" y="658292"/>
                      <a:pt x="93841" y="658165"/>
                    </a:cubicBezTo>
                    <a:lnTo>
                      <a:pt x="762016" y="619793"/>
                    </a:lnTo>
                    <a:cubicBezTo>
                      <a:pt x="778022" y="618904"/>
                      <a:pt x="793265" y="611534"/>
                      <a:pt x="803809" y="599591"/>
                    </a:cubicBezTo>
                    <a:cubicBezTo>
                      <a:pt x="814479" y="587647"/>
                      <a:pt x="819941" y="571638"/>
                      <a:pt x="819052" y="555628"/>
                    </a:cubicBezTo>
                    <a:lnTo>
                      <a:pt x="789454" y="57049"/>
                    </a:lnTo>
                    <a:cubicBezTo>
                      <a:pt x="787676" y="25031"/>
                      <a:pt x="761127" y="0"/>
                      <a:pt x="729115" y="0"/>
                    </a:cubicBezTo>
                    <a:lnTo>
                      <a:pt x="729115" y="0"/>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sp>
          <p:nvSpPr>
            <p:cNvPr id="41" name="TextBox 40">
              <a:extLst>
                <a:ext uri="{FF2B5EF4-FFF2-40B4-BE49-F238E27FC236}">
                  <a16:creationId xmlns:a16="http://schemas.microsoft.com/office/drawing/2014/main" id="{17EE7930-18C0-D2B3-A9B4-6F529CD89EF0}"/>
                </a:ext>
              </a:extLst>
            </p:cNvPr>
            <p:cNvSpPr txBox="1"/>
            <p:nvPr/>
          </p:nvSpPr>
          <p:spPr>
            <a:xfrm rot="21401154">
              <a:off x="419111" y="378495"/>
              <a:ext cx="819469" cy="613886"/>
            </a:xfrm>
            <a:prstGeom prst="rect">
              <a:avLst/>
            </a:prstGeom>
            <a:noFill/>
          </p:spPr>
          <p:txBody>
            <a:bodyPr wrap="square" rtlCol="0">
              <a:spAutoFit/>
            </a:bodyPr>
            <a:lstStyle/>
            <a:p>
              <a:pPr algn="ctr">
                <a:lnSpc>
                  <a:spcPct val="65000"/>
                </a:lnSpc>
              </a:pPr>
              <a:r>
                <a:rPr lang="en-US" sz="1400">
                  <a:solidFill>
                    <a:srgbClr val="FFFFFF"/>
                  </a:solidFill>
                  <a:latin typeface="Londrina Solid" pitchFamily="2" charset="77"/>
                </a:rPr>
                <a:t>Resource</a:t>
              </a:r>
              <a:endParaRPr lang="en-US" sz="1100">
                <a:solidFill>
                  <a:srgbClr val="FFFFFF"/>
                </a:solidFill>
                <a:latin typeface="Londrina Solid" pitchFamily="2" charset="77"/>
              </a:endParaRPr>
            </a:p>
            <a:p>
              <a:pPr algn="ctr">
                <a:lnSpc>
                  <a:spcPct val="65000"/>
                </a:lnSpc>
              </a:pPr>
              <a:r>
                <a:rPr lang="en-US" sz="3600">
                  <a:solidFill>
                    <a:srgbClr val="FFFFFF"/>
                  </a:solidFill>
                  <a:latin typeface="Londrina Solid" pitchFamily="2" charset="77"/>
                </a:rPr>
                <a:t>one</a:t>
              </a:r>
              <a:endParaRPr lang="en-US" sz="3100">
                <a:solidFill>
                  <a:srgbClr val="FFFFFF"/>
                </a:solidFill>
                <a:latin typeface="Londrina Solid" pitchFamily="2" charset="77"/>
              </a:endParaRPr>
            </a:p>
          </p:txBody>
        </p:sp>
      </p:grpSp>
      <p:sp>
        <p:nvSpPr>
          <p:cNvPr id="34" name="Freeform 33">
            <a:extLst>
              <a:ext uri="{FF2B5EF4-FFF2-40B4-BE49-F238E27FC236}">
                <a16:creationId xmlns:a16="http://schemas.microsoft.com/office/drawing/2014/main" id="{FC327961-5897-B817-9436-04E5B268E784}"/>
              </a:ext>
            </a:extLst>
          </p:cNvPr>
          <p:cNvSpPr/>
          <p:nvPr/>
        </p:nvSpPr>
        <p:spPr>
          <a:xfrm>
            <a:off x="2388468" y="599101"/>
            <a:ext cx="7906817" cy="674992"/>
          </a:xfrm>
          <a:custGeom>
            <a:avLst/>
            <a:gdLst>
              <a:gd name="connsiteX0" fmla="*/ 57398 w 5900166"/>
              <a:gd name="connsiteY0" fmla="*/ 276943 h 1012818"/>
              <a:gd name="connsiteX1" fmla="*/ 176151 w 5900166"/>
              <a:gd name="connsiteY1" fmla="*/ 86938 h 1012818"/>
              <a:gd name="connsiteX2" fmla="*/ 467097 w 5900166"/>
              <a:gd name="connsiteY2" fmla="*/ 15686 h 1012818"/>
              <a:gd name="connsiteX3" fmla="*/ 2438401 w 5900166"/>
              <a:gd name="connsiteY3" fmla="*/ 27562 h 1012818"/>
              <a:gd name="connsiteX4" fmla="*/ 5116287 w 5900166"/>
              <a:gd name="connsiteY4" fmla="*/ 21624 h 1012818"/>
              <a:gd name="connsiteX5" fmla="*/ 5816931 w 5900166"/>
              <a:gd name="connsiteY5" fmla="*/ 15686 h 1012818"/>
              <a:gd name="connsiteX6" fmla="*/ 5888183 w 5900166"/>
              <a:gd name="connsiteY6" fmla="*/ 247255 h 1012818"/>
              <a:gd name="connsiteX7" fmla="*/ 5828806 w 5900166"/>
              <a:gd name="connsiteY7" fmla="*/ 716330 h 1012818"/>
              <a:gd name="connsiteX8" fmla="*/ 5377544 w 5900166"/>
              <a:gd name="connsiteY8" fmla="*/ 983525 h 1012818"/>
              <a:gd name="connsiteX9" fmla="*/ 2960915 w 5900166"/>
              <a:gd name="connsiteY9" fmla="*/ 971650 h 1012818"/>
              <a:gd name="connsiteX10" fmla="*/ 597726 w 5900166"/>
              <a:gd name="connsiteY10" fmla="*/ 983525 h 1012818"/>
              <a:gd name="connsiteX11" fmla="*/ 39585 w 5900166"/>
              <a:gd name="connsiteY11" fmla="*/ 538201 h 1012818"/>
              <a:gd name="connsiteX12" fmla="*/ 57398 w 5900166"/>
              <a:gd name="connsiteY12" fmla="*/ 276943 h 1012818"/>
              <a:gd name="connsiteX0" fmla="*/ 57398 w 7912927"/>
              <a:gd name="connsiteY0" fmla="*/ 278696 h 1014571"/>
              <a:gd name="connsiteX1" fmla="*/ 176151 w 7912927"/>
              <a:gd name="connsiteY1" fmla="*/ 88691 h 1014571"/>
              <a:gd name="connsiteX2" fmla="*/ 467097 w 7912927"/>
              <a:gd name="connsiteY2" fmla="*/ 17439 h 1014571"/>
              <a:gd name="connsiteX3" fmla="*/ 2438401 w 7912927"/>
              <a:gd name="connsiteY3" fmla="*/ 29315 h 1014571"/>
              <a:gd name="connsiteX4" fmla="*/ 5116287 w 7912927"/>
              <a:gd name="connsiteY4" fmla="*/ 23377 h 1014571"/>
              <a:gd name="connsiteX5" fmla="*/ 5816931 w 7912927"/>
              <a:gd name="connsiteY5" fmla="*/ 17439 h 1014571"/>
              <a:gd name="connsiteX6" fmla="*/ 7912926 w 7912927"/>
              <a:gd name="connsiteY6" fmla="*/ 272759 h 1014571"/>
              <a:gd name="connsiteX7" fmla="*/ 5828806 w 7912927"/>
              <a:gd name="connsiteY7" fmla="*/ 718083 h 1014571"/>
              <a:gd name="connsiteX8" fmla="*/ 5377544 w 7912927"/>
              <a:gd name="connsiteY8" fmla="*/ 985278 h 1014571"/>
              <a:gd name="connsiteX9" fmla="*/ 2960915 w 7912927"/>
              <a:gd name="connsiteY9" fmla="*/ 973403 h 1014571"/>
              <a:gd name="connsiteX10" fmla="*/ 597726 w 7912927"/>
              <a:gd name="connsiteY10" fmla="*/ 985278 h 1014571"/>
              <a:gd name="connsiteX11" fmla="*/ 39585 w 7912927"/>
              <a:gd name="connsiteY11" fmla="*/ 539954 h 1014571"/>
              <a:gd name="connsiteX12" fmla="*/ 57398 w 7912927"/>
              <a:gd name="connsiteY12" fmla="*/ 278696 h 1014571"/>
              <a:gd name="connsiteX0" fmla="*/ 57398 w 8028859"/>
              <a:gd name="connsiteY0" fmla="*/ 270049 h 1005924"/>
              <a:gd name="connsiteX1" fmla="*/ 176151 w 8028859"/>
              <a:gd name="connsiteY1" fmla="*/ 80044 h 1005924"/>
              <a:gd name="connsiteX2" fmla="*/ 467097 w 8028859"/>
              <a:gd name="connsiteY2" fmla="*/ 8792 h 1005924"/>
              <a:gd name="connsiteX3" fmla="*/ 2438401 w 8028859"/>
              <a:gd name="connsiteY3" fmla="*/ 20668 h 1005924"/>
              <a:gd name="connsiteX4" fmla="*/ 5116287 w 8028859"/>
              <a:gd name="connsiteY4" fmla="*/ 14730 h 1005924"/>
              <a:gd name="connsiteX5" fmla="*/ 7479476 w 8028859"/>
              <a:gd name="connsiteY5" fmla="*/ 20667 h 1005924"/>
              <a:gd name="connsiteX6" fmla="*/ 7912926 w 8028859"/>
              <a:gd name="connsiteY6" fmla="*/ 264112 h 1005924"/>
              <a:gd name="connsiteX7" fmla="*/ 5828806 w 8028859"/>
              <a:gd name="connsiteY7" fmla="*/ 709436 h 1005924"/>
              <a:gd name="connsiteX8" fmla="*/ 5377544 w 8028859"/>
              <a:gd name="connsiteY8" fmla="*/ 976631 h 1005924"/>
              <a:gd name="connsiteX9" fmla="*/ 2960915 w 8028859"/>
              <a:gd name="connsiteY9" fmla="*/ 964756 h 1005924"/>
              <a:gd name="connsiteX10" fmla="*/ 597726 w 8028859"/>
              <a:gd name="connsiteY10" fmla="*/ 976631 h 1005924"/>
              <a:gd name="connsiteX11" fmla="*/ 39585 w 8028859"/>
              <a:gd name="connsiteY11" fmla="*/ 531307 h 1005924"/>
              <a:gd name="connsiteX12" fmla="*/ 57398 w 8028859"/>
              <a:gd name="connsiteY12" fmla="*/ 270049 h 1005924"/>
              <a:gd name="connsiteX0" fmla="*/ 57398 w 8028859"/>
              <a:gd name="connsiteY0" fmla="*/ 271787 h 1007662"/>
              <a:gd name="connsiteX1" fmla="*/ 176151 w 8028859"/>
              <a:gd name="connsiteY1" fmla="*/ 81782 h 1007662"/>
              <a:gd name="connsiteX2" fmla="*/ 467097 w 8028859"/>
              <a:gd name="connsiteY2" fmla="*/ 10530 h 1007662"/>
              <a:gd name="connsiteX3" fmla="*/ 2438401 w 8028859"/>
              <a:gd name="connsiteY3" fmla="*/ 22406 h 1007662"/>
              <a:gd name="connsiteX4" fmla="*/ 5116287 w 8028859"/>
              <a:gd name="connsiteY4" fmla="*/ 16468 h 1007662"/>
              <a:gd name="connsiteX5" fmla="*/ 7479476 w 8028859"/>
              <a:gd name="connsiteY5" fmla="*/ 22405 h 1007662"/>
              <a:gd name="connsiteX6" fmla="*/ 7912926 w 8028859"/>
              <a:gd name="connsiteY6" fmla="*/ 289601 h 1007662"/>
              <a:gd name="connsiteX7" fmla="*/ 5828806 w 8028859"/>
              <a:gd name="connsiteY7" fmla="*/ 711174 h 1007662"/>
              <a:gd name="connsiteX8" fmla="*/ 5377544 w 8028859"/>
              <a:gd name="connsiteY8" fmla="*/ 978369 h 1007662"/>
              <a:gd name="connsiteX9" fmla="*/ 2960915 w 8028859"/>
              <a:gd name="connsiteY9" fmla="*/ 966494 h 1007662"/>
              <a:gd name="connsiteX10" fmla="*/ 597726 w 8028859"/>
              <a:gd name="connsiteY10" fmla="*/ 978369 h 1007662"/>
              <a:gd name="connsiteX11" fmla="*/ 39585 w 8028859"/>
              <a:gd name="connsiteY11" fmla="*/ 533045 h 1007662"/>
              <a:gd name="connsiteX12" fmla="*/ 57398 w 8028859"/>
              <a:gd name="connsiteY12" fmla="*/ 271787 h 1007662"/>
              <a:gd name="connsiteX0" fmla="*/ 57398 w 7917409"/>
              <a:gd name="connsiteY0" fmla="*/ 271787 h 1007662"/>
              <a:gd name="connsiteX1" fmla="*/ 176151 w 7917409"/>
              <a:gd name="connsiteY1" fmla="*/ 81782 h 1007662"/>
              <a:gd name="connsiteX2" fmla="*/ 467097 w 7917409"/>
              <a:gd name="connsiteY2" fmla="*/ 10530 h 1007662"/>
              <a:gd name="connsiteX3" fmla="*/ 2438401 w 7917409"/>
              <a:gd name="connsiteY3" fmla="*/ 22406 h 1007662"/>
              <a:gd name="connsiteX4" fmla="*/ 5116287 w 7917409"/>
              <a:gd name="connsiteY4" fmla="*/ 16468 h 1007662"/>
              <a:gd name="connsiteX5" fmla="*/ 7479476 w 7917409"/>
              <a:gd name="connsiteY5" fmla="*/ 22405 h 1007662"/>
              <a:gd name="connsiteX6" fmla="*/ 7912926 w 7917409"/>
              <a:gd name="connsiteY6" fmla="*/ 289601 h 1007662"/>
              <a:gd name="connsiteX7" fmla="*/ 5828806 w 7917409"/>
              <a:gd name="connsiteY7" fmla="*/ 711174 h 1007662"/>
              <a:gd name="connsiteX8" fmla="*/ 5377544 w 7917409"/>
              <a:gd name="connsiteY8" fmla="*/ 978369 h 1007662"/>
              <a:gd name="connsiteX9" fmla="*/ 2960915 w 7917409"/>
              <a:gd name="connsiteY9" fmla="*/ 966494 h 1007662"/>
              <a:gd name="connsiteX10" fmla="*/ 597726 w 7917409"/>
              <a:gd name="connsiteY10" fmla="*/ 978369 h 1007662"/>
              <a:gd name="connsiteX11" fmla="*/ 39585 w 7917409"/>
              <a:gd name="connsiteY11" fmla="*/ 533045 h 1007662"/>
              <a:gd name="connsiteX12" fmla="*/ 57398 w 7917409"/>
              <a:gd name="connsiteY12" fmla="*/ 271787 h 1007662"/>
              <a:gd name="connsiteX0" fmla="*/ 57398 w 7917409"/>
              <a:gd name="connsiteY0" fmla="*/ 269181 h 1005056"/>
              <a:gd name="connsiteX1" fmla="*/ 176151 w 7917409"/>
              <a:gd name="connsiteY1" fmla="*/ 79176 h 1005056"/>
              <a:gd name="connsiteX2" fmla="*/ 467097 w 7917409"/>
              <a:gd name="connsiteY2" fmla="*/ 7924 h 1005056"/>
              <a:gd name="connsiteX3" fmla="*/ 2438401 w 7917409"/>
              <a:gd name="connsiteY3" fmla="*/ 19800 h 1005056"/>
              <a:gd name="connsiteX4" fmla="*/ 5116287 w 7917409"/>
              <a:gd name="connsiteY4" fmla="*/ 13862 h 1005056"/>
              <a:gd name="connsiteX5" fmla="*/ 7479476 w 7917409"/>
              <a:gd name="connsiteY5" fmla="*/ 19799 h 1005056"/>
              <a:gd name="connsiteX6" fmla="*/ 7912926 w 7917409"/>
              <a:gd name="connsiteY6" fmla="*/ 286995 h 1005056"/>
              <a:gd name="connsiteX7" fmla="*/ 5828806 w 7917409"/>
              <a:gd name="connsiteY7" fmla="*/ 708568 h 1005056"/>
              <a:gd name="connsiteX8" fmla="*/ 5377544 w 7917409"/>
              <a:gd name="connsiteY8" fmla="*/ 975763 h 1005056"/>
              <a:gd name="connsiteX9" fmla="*/ 2960915 w 7917409"/>
              <a:gd name="connsiteY9" fmla="*/ 963888 h 1005056"/>
              <a:gd name="connsiteX10" fmla="*/ 597726 w 7917409"/>
              <a:gd name="connsiteY10" fmla="*/ 975763 h 1005056"/>
              <a:gd name="connsiteX11" fmla="*/ 39585 w 7917409"/>
              <a:gd name="connsiteY11" fmla="*/ 530439 h 1005056"/>
              <a:gd name="connsiteX12" fmla="*/ 57398 w 7917409"/>
              <a:gd name="connsiteY12" fmla="*/ 269181 h 1005056"/>
              <a:gd name="connsiteX0" fmla="*/ 57398 w 7917409"/>
              <a:gd name="connsiteY0" fmla="*/ 263837 h 999712"/>
              <a:gd name="connsiteX1" fmla="*/ 176151 w 7917409"/>
              <a:gd name="connsiteY1" fmla="*/ 73832 h 999712"/>
              <a:gd name="connsiteX2" fmla="*/ 467097 w 7917409"/>
              <a:gd name="connsiteY2" fmla="*/ 2580 h 999712"/>
              <a:gd name="connsiteX3" fmla="*/ 2438401 w 7917409"/>
              <a:gd name="connsiteY3" fmla="*/ 14456 h 999712"/>
              <a:gd name="connsiteX4" fmla="*/ 5116287 w 7917409"/>
              <a:gd name="connsiteY4" fmla="*/ 8518 h 999712"/>
              <a:gd name="connsiteX5" fmla="*/ 7479476 w 7917409"/>
              <a:gd name="connsiteY5" fmla="*/ 14455 h 999712"/>
              <a:gd name="connsiteX6" fmla="*/ 7912926 w 7917409"/>
              <a:gd name="connsiteY6" fmla="*/ 281651 h 999712"/>
              <a:gd name="connsiteX7" fmla="*/ 5828806 w 7917409"/>
              <a:gd name="connsiteY7" fmla="*/ 703224 h 999712"/>
              <a:gd name="connsiteX8" fmla="*/ 5377544 w 7917409"/>
              <a:gd name="connsiteY8" fmla="*/ 970419 h 999712"/>
              <a:gd name="connsiteX9" fmla="*/ 2960915 w 7917409"/>
              <a:gd name="connsiteY9" fmla="*/ 958544 h 999712"/>
              <a:gd name="connsiteX10" fmla="*/ 597726 w 7917409"/>
              <a:gd name="connsiteY10" fmla="*/ 970419 h 999712"/>
              <a:gd name="connsiteX11" fmla="*/ 39585 w 7917409"/>
              <a:gd name="connsiteY11" fmla="*/ 525095 h 999712"/>
              <a:gd name="connsiteX12" fmla="*/ 57398 w 7917409"/>
              <a:gd name="connsiteY12" fmla="*/ 263837 h 999712"/>
              <a:gd name="connsiteX0" fmla="*/ 57398 w 8079135"/>
              <a:gd name="connsiteY0" fmla="*/ 263837 h 999712"/>
              <a:gd name="connsiteX1" fmla="*/ 176151 w 8079135"/>
              <a:gd name="connsiteY1" fmla="*/ 73832 h 999712"/>
              <a:gd name="connsiteX2" fmla="*/ 467097 w 8079135"/>
              <a:gd name="connsiteY2" fmla="*/ 2580 h 999712"/>
              <a:gd name="connsiteX3" fmla="*/ 2438401 w 8079135"/>
              <a:gd name="connsiteY3" fmla="*/ 14456 h 999712"/>
              <a:gd name="connsiteX4" fmla="*/ 5116287 w 8079135"/>
              <a:gd name="connsiteY4" fmla="*/ 8518 h 999712"/>
              <a:gd name="connsiteX5" fmla="*/ 7479476 w 8079135"/>
              <a:gd name="connsiteY5" fmla="*/ 14455 h 999712"/>
              <a:gd name="connsiteX6" fmla="*/ 7912926 w 8079135"/>
              <a:gd name="connsiteY6" fmla="*/ 281651 h 999712"/>
              <a:gd name="connsiteX7" fmla="*/ 7859487 w 8079135"/>
              <a:gd name="connsiteY7" fmla="*/ 756663 h 999712"/>
              <a:gd name="connsiteX8" fmla="*/ 5377544 w 8079135"/>
              <a:gd name="connsiteY8" fmla="*/ 970419 h 999712"/>
              <a:gd name="connsiteX9" fmla="*/ 2960915 w 8079135"/>
              <a:gd name="connsiteY9" fmla="*/ 958544 h 999712"/>
              <a:gd name="connsiteX10" fmla="*/ 597726 w 8079135"/>
              <a:gd name="connsiteY10" fmla="*/ 970419 h 999712"/>
              <a:gd name="connsiteX11" fmla="*/ 39585 w 8079135"/>
              <a:gd name="connsiteY11" fmla="*/ 525095 h 999712"/>
              <a:gd name="connsiteX12" fmla="*/ 57398 w 8079135"/>
              <a:gd name="connsiteY12" fmla="*/ 263837 h 999712"/>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42403"/>
              <a:gd name="connsiteY0" fmla="*/ 263837 h 1000477"/>
              <a:gd name="connsiteX1" fmla="*/ 176151 w 7942403"/>
              <a:gd name="connsiteY1" fmla="*/ 73832 h 1000477"/>
              <a:gd name="connsiteX2" fmla="*/ 467097 w 7942403"/>
              <a:gd name="connsiteY2" fmla="*/ 2580 h 1000477"/>
              <a:gd name="connsiteX3" fmla="*/ 2438401 w 7942403"/>
              <a:gd name="connsiteY3" fmla="*/ 14456 h 1000477"/>
              <a:gd name="connsiteX4" fmla="*/ 5116287 w 7942403"/>
              <a:gd name="connsiteY4" fmla="*/ 8518 h 1000477"/>
              <a:gd name="connsiteX5" fmla="*/ 7479476 w 7942403"/>
              <a:gd name="connsiteY5" fmla="*/ 14455 h 1000477"/>
              <a:gd name="connsiteX6" fmla="*/ 7912926 w 7942403"/>
              <a:gd name="connsiteY6" fmla="*/ 281651 h 1000477"/>
              <a:gd name="connsiteX7" fmla="*/ 7859487 w 7942403"/>
              <a:gd name="connsiteY7" fmla="*/ 756663 h 1000477"/>
              <a:gd name="connsiteX8" fmla="*/ 7289471 w 7942403"/>
              <a:gd name="connsiteY8" fmla="*/ 946669 h 1000477"/>
              <a:gd name="connsiteX9" fmla="*/ 2960915 w 7942403"/>
              <a:gd name="connsiteY9" fmla="*/ 958544 h 1000477"/>
              <a:gd name="connsiteX10" fmla="*/ 597726 w 7942403"/>
              <a:gd name="connsiteY10" fmla="*/ 970419 h 1000477"/>
              <a:gd name="connsiteX11" fmla="*/ 39585 w 7942403"/>
              <a:gd name="connsiteY11" fmla="*/ 525095 h 1000477"/>
              <a:gd name="connsiteX12" fmla="*/ 57398 w 7942403"/>
              <a:gd name="connsiteY12" fmla="*/ 263837 h 1000477"/>
              <a:gd name="connsiteX0" fmla="*/ 53001 w 7938006"/>
              <a:gd name="connsiteY0" fmla="*/ 263837 h 1000477"/>
              <a:gd name="connsiteX1" fmla="*/ 171754 w 7938006"/>
              <a:gd name="connsiteY1" fmla="*/ 73832 h 1000477"/>
              <a:gd name="connsiteX2" fmla="*/ 462700 w 7938006"/>
              <a:gd name="connsiteY2" fmla="*/ 2580 h 1000477"/>
              <a:gd name="connsiteX3" fmla="*/ 2434004 w 7938006"/>
              <a:gd name="connsiteY3" fmla="*/ 14456 h 1000477"/>
              <a:gd name="connsiteX4" fmla="*/ 5111890 w 7938006"/>
              <a:gd name="connsiteY4" fmla="*/ 8518 h 1000477"/>
              <a:gd name="connsiteX5" fmla="*/ 7475079 w 7938006"/>
              <a:gd name="connsiteY5" fmla="*/ 14455 h 1000477"/>
              <a:gd name="connsiteX6" fmla="*/ 7908529 w 7938006"/>
              <a:gd name="connsiteY6" fmla="*/ 281651 h 1000477"/>
              <a:gd name="connsiteX7" fmla="*/ 7855090 w 7938006"/>
              <a:gd name="connsiteY7" fmla="*/ 756663 h 1000477"/>
              <a:gd name="connsiteX8" fmla="*/ 7285074 w 7938006"/>
              <a:gd name="connsiteY8" fmla="*/ 946669 h 1000477"/>
              <a:gd name="connsiteX9" fmla="*/ 2956518 w 7938006"/>
              <a:gd name="connsiteY9" fmla="*/ 958544 h 1000477"/>
              <a:gd name="connsiteX10" fmla="*/ 522077 w 7938006"/>
              <a:gd name="connsiteY10" fmla="*/ 970419 h 1000477"/>
              <a:gd name="connsiteX11" fmla="*/ 35188 w 7938006"/>
              <a:gd name="connsiteY11" fmla="*/ 525095 h 1000477"/>
              <a:gd name="connsiteX12" fmla="*/ 53001 w 7938006"/>
              <a:gd name="connsiteY12" fmla="*/ 263837 h 1000477"/>
              <a:gd name="connsiteX0" fmla="*/ 53001 w 7938006"/>
              <a:gd name="connsiteY0" fmla="*/ 263837 h 970419"/>
              <a:gd name="connsiteX1" fmla="*/ 171754 w 7938006"/>
              <a:gd name="connsiteY1" fmla="*/ 73832 h 970419"/>
              <a:gd name="connsiteX2" fmla="*/ 462700 w 7938006"/>
              <a:gd name="connsiteY2" fmla="*/ 2580 h 970419"/>
              <a:gd name="connsiteX3" fmla="*/ 2434004 w 7938006"/>
              <a:gd name="connsiteY3" fmla="*/ 14456 h 970419"/>
              <a:gd name="connsiteX4" fmla="*/ 5111890 w 7938006"/>
              <a:gd name="connsiteY4" fmla="*/ 8518 h 970419"/>
              <a:gd name="connsiteX5" fmla="*/ 7475079 w 7938006"/>
              <a:gd name="connsiteY5" fmla="*/ 14455 h 970419"/>
              <a:gd name="connsiteX6" fmla="*/ 7908529 w 7938006"/>
              <a:gd name="connsiteY6" fmla="*/ 281651 h 970419"/>
              <a:gd name="connsiteX7" fmla="*/ 7855090 w 7938006"/>
              <a:gd name="connsiteY7" fmla="*/ 756663 h 970419"/>
              <a:gd name="connsiteX8" fmla="*/ 7285074 w 7938006"/>
              <a:gd name="connsiteY8" fmla="*/ 946669 h 970419"/>
              <a:gd name="connsiteX9" fmla="*/ 2956518 w 7938006"/>
              <a:gd name="connsiteY9" fmla="*/ 958544 h 970419"/>
              <a:gd name="connsiteX10" fmla="*/ 522077 w 7938006"/>
              <a:gd name="connsiteY10" fmla="*/ 970419 h 970419"/>
              <a:gd name="connsiteX11" fmla="*/ 35188 w 7938006"/>
              <a:gd name="connsiteY11" fmla="*/ 525095 h 970419"/>
              <a:gd name="connsiteX12" fmla="*/ 53001 w 7938006"/>
              <a:gd name="connsiteY12" fmla="*/ 263837 h 970419"/>
              <a:gd name="connsiteX0" fmla="*/ 53001 w 7938006"/>
              <a:gd name="connsiteY0" fmla="*/ 263837 h 971478"/>
              <a:gd name="connsiteX1" fmla="*/ 171754 w 7938006"/>
              <a:gd name="connsiteY1" fmla="*/ 73832 h 971478"/>
              <a:gd name="connsiteX2" fmla="*/ 462700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3001 w 7938006"/>
              <a:gd name="connsiteY0" fmla="*/ 263837 h 971478"/>
              <a:gd name="connsiteX1" fmla="*/ 171754 w 7938006"/>
              <a:gd name="connsiteY1" fmla="*/ 73832 h 971478"/>
              <a:gd name="connsiteX2" fmla="*/ 676456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0326 w 7935331"/>
              <a:gd name="connsiteY0" fmla="*/ 269421 h 977062"/>
              <a:gd name="connsiteX1" fmla="*/ 91890 w 7935331"/>
              <a:gd name="connsiteY1" fmla="*/ 162544 h 977062"/>
              <a:gd name="connsiteX2" fmla="*/ 673781 w 7935331"/>
              <a:gd name="connsiteY2" fmla="*/ 8164 h 977062"/>
              <a:gd name="connsiteX3" fmla="*/ 2431329 w 7935331"/>
              <a:gd name="connsiteY3" fmla="*/ 20040 h 977062"/>
              <a:gd name="connsiteX4" fmla="*/ 5109215 w 7935331"/>
              <a:gd name="connsiteY4" fmla="*/ 14102 h 977062"/>
              <a:gd name="connsiteX5" fmla="*/ 7472404 w 7935331"/>
              <a:gd name="connsiteY5" fmla="*/ 20039 h 977062"/>
              <a:gd name="connsiteX6" fmla="*/ 7905854 w 7935331"/>
              <a:gd name="connsiteY6" fmla="*/ 287235 h 977062"/>
              <a:gd name="connsiteX7" fmla="*/ 7852415 w 7935331"/>
              <a:gd name="connsiteY7" fmla="*/ 762247 h 977062"/>
              <a:gd name="connsiteX8" fmla="*/ 7282399 w 7935331"/>
              <a:gd name="connsiteY8" fmla="*/ 952253 h 977062"/>
              <a:gd name="connsiteX9" fmla="*/ 2953843 w 7935331"/>
              <a:gd name="connsiteY9" fmla="*/ 964128 h 977062"/>
              <a:gd name="connsiteX10" fmla="*/ 519402 w 7935331"/>
              <a:gd name="connsiteY10" fmla="*/ 976003 h 977062"/>
              <a:gd name="connsiteX11" fmla="*/ 32513 w 7935331"/>
              <a:gd name="connsiteY11" fmla="*/ 530679 h 977062"/>
              <a:gd name="connsiteX12" fmla="*/ 50326 w 7935331"/>
              <a:gd name="connsiteY12" fmla="*/ 269421 h 977062"/>
              <a:gd name="connsiteX0" fmla="*/ 23373 w 7908378"/>
              <a:gd name="connsiteY0" fmla="*/ 269421 h 977775"/>
              <a:gd name="connsiteX1" fmla="*/ 64937 w 7908378"/>
              <a:gd name="connsiteY1" fmla="*/ 162544 h 977775"/>
              <a:gd name="connsiteX2" fmla="*/ 646828 w 7908378"/>
              <a:gd name="connsiteY2" fmla="*/ 8164 h 977775"/>
              <a:gd name="connsiteX3" fmla="*/ 2404376 w 7908378"/>
              <a:gd name="connsiteY3" fmla="*/ 20040 h 977775"/>
              <a:gd name="connsiteX4" fmla="*/ 5082262 w 7908378"/>
              <a:gd name="connsiteY4" fmla="*/ 14102 h 977775"/>
              <a:gd name="connsiteX5" fmla="*/ 7445451 w 7908378"/>
              <a:gd name="connsiteY5" fmla="*/ 20039 h 977775"/>
              <a:gd name="connsiteX6" fmla="*/ 7878901 w 7908378"/>
              <a:gd name="connsiteY6" fmla="*/ 287235 h 977775"/>
              <a:gd name="connsiteX7" fmla="*/ 7825462 w 7908378"/>
              <a:gd name="connsiteY7" fmla="*/ 762247 h 977775"/>
              <a:gd name="connsiteX8" fmla="*/ 7255446 w 7908378"/>
              <a:gd name="connsiteY8" fmla="*/ 952253 h 977775"/>
              <a:gd name="connsiteX9" fmla="*/ 2926890 w 7908378"/>
              <a:gd name="connsiteY9" fmla="*/ 964128 h 977775"/>
              <a:gd name="connsiteX10" fmla="*/ 492449 w 7908378"/>
              <a:gd name="connsiteY10" fmla="*/ 976003 h 977775"/>
              <a:gd name="connsiteX11" fmla="*/ 41186 w 7908378"/>
              <a:gd name="connsiteY11" fmla="*/ 679121 h 977775"/>
              <a:gd name="connsiteX12" fmla="*/ 23373 w 7908378"/>
              <a:gd name="connsiteY12" fmla="*/ 269421 h 977775"/>
              <a:gd name="connsiteX0" fmla="*/ 23373 w 7908378"/>
              <a:gd name="connsiteY0" fmla="*/ 269421 h 977019"/>
              <a:gd name="connsiteX1" fmla="*/ 64937 w 7908378"/>
              <a:gd name="connsiteY1" fmla="*/ 162544 h 977019"/>
              <a:gd name="connsiteX2" fmla="*/ 646828 w 7908378"/>
              <a:gd name="connsiteY2" fmla="*/ 8164 h 977019"/>
              <a:gd name="connsiteX3" fmla="*/ 2404376 w 7908378"/>
              <a:gd name="connsiteY3" fmla="*/ 20040 h 977019"/>
              <a:gd name="connsiteX4" fmla="*/ 5082262 w 7908378"/>
              <a:gd name="connsiteY4" fmla="*/ 14102 h 977019"/>
              <a:gd name="connsiteX5" fmla="*/ 7445451 w 7908378"/>
              <a:gd name="connsiteY5" fmla="*/ 20039 h 977019"/>
              <a:gd name="connsiteX6" fmla="*/ 7878901 w 7908378"/>
              <a:gd name="connsiteY6" fmla="*/ 287235 h 977019"/>
              <a:gd name="connsiteX7" fmla="*/ 7825462 w 7908378"/>
              <a:gd name="connsiteY7" fmla="*/ 762247 h 977019"/>
              <a:gd name="connsiteX8" fmla="*/ 7255446 w 7908378"/>
              <a:gd name="connsiteY8" fmla="*/ 952253 h 977019"/>
              <a:gd name="connsiteX9" fmla="*/ 2926890 w 7908378"/>
              <a:gd name="connsiteY9" fmla="*/ 964128 h 977019"/>
              <a:gd name="connsiteX10" fmla="*/ 492449 w 7908378"/>
              <a:gd name="connsiteY10" fmla="*/ 976003 h 977019"/>
              <a:gd name="connsiteX11" fmla="*/ 41186 w 7908378"/>
              <a:gd name="connsiteY11" fmla="*/ 679121 h 977019"/>
              <a:gd name="connsiteX12" fmla="*/ 23373 w 7908378"/>
              <a:gd name="connsiteY12" fmla="*/ 269421 h 977019"/>
              <a:gd name="connsiteX0" fmla="*/ 29295 w 7914300"/>
              <a:gd name="connsiteY0" fmla="*/ 261257 h 968855"/>
              <a:gd name="connsiteX1" fmla="*/ 183674 w 7914300"/>
              <a:gd name="connsiteY1" fmla="*/ 41564 h 968855"/>
              <a:gd name="connsiteX2" fmla="*/ 652750 w 7914300"/>
              <a:gd name="connsiteY2" fmla="*/ 0 h 968855"/>
              <a:gd name="connsiteX3" fmla="*/ 2410298 w 7914300"/>
              <a:gd name="connsiteY3" fmla="*/ 11876 h 968855"/>
              <a:gd name="connsiteX4" fmla="*/ 5088184 w 7914300"/>
              <a:gd name="connsiteY4" fmla="*/ 5938 h 968855"/>
              <a:gd name="connsiteX5" fmla="*/ 7451373 w 7914300"/>
              <a:gd name="connsiteY5" fmla="*/ 11875 h 968855"/>
              <a:gd name="connsiteX6" fmla="*/ 7884823 w 7914300"/>
              <a:gd name="connsiteY6" fmla="*/ 279071 h 968855"/>
              <a:gd name="connsiteX7" fmla="*/ 7831384 w 7914300"/>
              <a:gd name="connsiteY7" fmla="*/ 754083 h 968855"/>
              <a:gd name="connsiteX8" fmla="*/ 7261368 w 7914300"/>
              <a:gd name="connsiteY8" fmla="*/ 944089 h 968855"/>
              <a:gd name="connsiteX9" fmla="*/ 2932812 w 7914300"/>
              <a:gd name="connsiteY9" fmla="*/ 955964 h 968855"/>
              <a:gd name="connsiteX10" fmla="*/ 498371 w 7914300"/>
              <a:gd name="connsiteY10" fmla="*/ 967839 h 968855"/>
              <a:gd name="connsiteX11" fmla="*/ 47108 w 7914300"/>
              <a:gd name="connsiteY11" fmla="*/ 670957 h 968855"/>
              <a:gd name="connsiteX12" fmla="*/ 29295 w 7914300"/>
              <a:gd name="connsiteY12" fmla="*/ 261257 h 968855"/>
              <a:gd name="connsiteX0" fmla="*/ 26420 w 7917362"/>
              <a:gd name="connsiteY0" fmla="*/ 302821 h 968823"/>
              <a:gd name="connsiteX1" fmla="*/ 186736 w 7917362"/>
              <a:gd name="connsiteY1" fmla="*/ 41564 h 968823"/>
              <a:gd name="connsiteX2" fmla="*/ 655812 w 7917362"/>
              <a:gd name="connsiteY2" fmla="*/ 0 h 968823"/>
              <a:gd name="connsiteX3" fmla="*/ 2413360 w 7917362"/>
              <a:gd name="connsiteY3" fmla="*/ 11876 h 968823"/>
              <a:gd name="connsiteX4" fmla="*/ 5091246 w 7917362"/>
              <a:gd name="connsiteY4" fmla="*/ 5938 h 968823"/>
              <a:gd name="connsiteX5" fmla="*/ 7454435 w 7917362"/>
              <a:gd name="connsiteY5" fmla="*/ 11875 h 968823"/>
              <a:gd name="connsiteX6" fmla="*/ 7887885 w 7917362"/>
              <a:gd name="connsiteY6" fmla="*/ 279071 h 968823"/>
              <a:gd name="connsiteX7" fmla="*/ 7834446 w 7917362"/>
              <a:gd name="connsiteY7" fmla="*/ 754083 h 968823"/>
              <a:gd name="connsiteX8" fmla="*/ 7264430 w 7917362"/>
              <a:gd name="connsiteY8" fmla="*/ 944089 h 968823"/>
              <a:gd name="connsiteX9" fmla="*/ 2935874 w 7917362"/>
              <a:gd name="connsiteY9" fmla="*/ 955964 h 968823"/>
              <a:gd name="connsiteX10" fmla="*/ 501433 w 7917362"/>
              <a:gd name="connsiteY10" fmla="*/ 967839 h 968823"/>
              <a:gd name="connsiteX11" fmla="*/ 50170 w 7917362"/>
              <a:gd name="connsiteY11" fmla="*/ 670957 h 968823"/>
              <a:gd name="connsiteX12" fmla="*/ 26420 w 7917362"/>
              <a:gd name="connsiteY12" fmla="*/ 302821 h 968823"/>
              <a:gd name="connsiteX0" fmla="*/ 24331 w 7915273"/>
              <a:gd name="connsiteY0" fmla="*/ 302821 h 968823"/>
              <a:gd name="connsiteX1" fmla="*/ 184647 w 7915273"/>
              <a:gd name="connsiteY1" fmla="*/ 41564 h 968823"/>
              <a:gd name="connsiteX2" fmla="*/ 653723 w 7915273"/>
              <a:gd name="connsiteY2" fmla="*/ 0 h 968823"/>
              <a:gd name="connsiteX3" fmla="*/ 2411271 w 7915273"/>
              <a:gd name="connsiteY3" fmla="*/ 11876 h 968823"/>
              <a:gd name="connsiteX4" fmla="*/ 5089157 w 7915273"/>
              <a:gd name="connsiteY4" fmla="*/ 5938 h 968823"/>
              <a:gd name="connsiteX5" fmla="*/ 7452346 w 7915273"/>
              <a:gd name="connsiteY5" fmla="*/ 11875 h 968823"/>
              <a:gd name="connsiteX6" fmla="*/ 7885796 w 7915273"/>
              <a:gd name="connsiteY6" fmla="*/ 279071 h 968823"/>
              <a:gd name="connsiteX7" fmla="*/ 7832357 w 7915273"/>
              <a:gd name="connsiteY7" fmla="*/ 754083 h 968823"/>
              <a:gd name="connsiteX8" fmla="*/ 7262341 w 7915273"/>
              <a:gd name="connsiteY8" fmla="*/ 944089 h 968823"/>
              <a:gd name="connsiteX9" fmla="*/ 2933785 w 7915273"/>
              <a:gd name="connsiteY9" fmla="*/ 955964 h 968823"/>
              <a:gd name="connsiteX10" fmla="*/ 499344 w 7915273"/>
              <a:gd name="connsiteY10" fmla="*/ 967839 h 968823"/>
              <a:gd name="connsiteX11" fmla="*/ 48081 w 7915273"/>
              <a:gd name="connsiteY11" fmla="*/ 670957 h 968823"/>
              <a:gd name="connsiteX12" fmla="*/ 24331 w 7915273"/>
              <a:gd name="connsiteY12" fmla="*/ 302821 h 968823"/>
              <a:gd name="connsiteX0" fmla="*/ 11456 w 7902398"/>
              <a:gd name="connsiteY0" fmla="*/ 302821 h 968666"/>
              <a:gd name="connsiteX1" fmla="*/ 171772 w 7902398"/>
              <a:gd name="connsiteY1" fmla="*/ 41564 h 968666"/>
              <a:gd name="connsiteX2" fmla="*/ 640848 w 7902398"/>
              <a:gd name="connsiteY2" fmla="*/ 0 h 968666"/>
              <a:gd name="connsiteX3" fmla="*/ 2398396 w 7902398"/>
              <a:gd name="connsiteY3" fmla="*/ 11876 h 968666"/>
              <a:gd name="connsiteX4" fmla="*/ 5076282 w 7902398"/>
              <a:gd name="connsiteY4" fmla="*/ 5938 h 968666"/>
              <a:gd name="connsiteX5" fmla="*/ 7439471 w 7902398"/>
              <a:gd name="connsiteY5" fmla="*/ 11875 h 968666"/>
              <a:gd name="connsiteX6" fmla="*/ 7872921 w 7902398"/>
              <a:gd name="connsiteY6" fmla="*/ 279071 h 968666"/>
              <a:gd name="connsiteX7" fmla="*/ 7819482 w 7902398"/>
              <a:gd name="connsiteY7" fmla="*/ 754083 h 968666"/>
              <a:gd name="connsiteX8" fmla="*/ 7249466 w 7902398"/>
              <a:gd name="connsiteY8" fmla="*/ 944089 h 968666"/>
              <a:gd name="connsiteX9" fmla="*/ 2920910 w 7902398"/>
              <a:gd name="connsiteY9" fmla="*/ 955964 h 968666"/>
              <a:gd name="connsiteX10" fmla="*/ 486469 w 7902398"/>
              <a:gd name="connsiteY10" fmla="*/ 967839 h 968666"/>
              <a:gd name="connsiteX11" fmla="*/ 35206 w 7902398"/>
              <a:gd name="connsiteY11" fmla="*/ 670957 h 968666"/>
              <a:gd name="connsiteX12" fmla="*/ 11456 w 7902398"/>
              <a:gd name="connsiteY12" fmla="*/ 302821 h 968666"/>
              <a:gd name="connsiteX0" fmla="*/ 11456 w 7902398"/>
              <a:gd name="connsiteY0" fmla="*/ 302821 h 968879"/>
              <a:gd name="connsiteX1" fmla="*/ 171772 w 7902398"/>
              <a:gd name="connsiteY1" fmla="*/ 41564 h 968879"/>
              <a:gd name="connsiteX2" fmla="*/ 640848 w 7902398"/>
              <a:gd name="connsiteY2" fmla="*/ 0 h 968879"/>
              <a:gd name="connsiteX3" fmla="*/ 2398396 w 7902398"/>
              <a:gd name="connsiteY3" fmla="*/ 11876 h 968879"/>
              <a:gd name="connsiteX4" fmla="*/ 5076282 w 7902398"/>
              <a:gd name="connsiteY4" fmla="*/ 5938 h 968879"/>
              <a:gd name="connsiteX5" fmla="*/ 7439471 w 7902398"/>
              <a:gd name="connsiteY5" fmla="*/ 11875 h 968879"/>
              <a:gd name="connsiteX6" fmla="*/ 7872921 w 7902398"/>
              <a:gd name="connsiteY6" fmla="*/ 279071 h 968879"/>
              <a:gd name="connsiteX7" fmla="*/ 7819482 w 7902398"/>
              <a:gd name="connsiteY7" fmla="*/ 754083 h 968879"/>
              <a:gd name="connsiteX8" fmla="*/ 7249466 w 7902398"/>
              <a:gd name="connsiteY8" fmla="*/ 944089 h 968879"/>
              <a:gd name="connsiteX9" fmla="*/ 2920910 w 7902398"/>
              <a:gd name="connsiteY9" fmla="*/ 955964 h 968879"/>
              <a:gd name="connsiteX10" fmla="*/ 486469 w 7902398"/>
              <a:gd name="connsiteY10" fmla="*/ 967839 h 968879"/>
              <a:gd name="connsiteX11" fmla="*/ 35206 w 7902398"/>
              <a:gd name="connsiteY11" fmla="*/ 670957 h 968879"/>
              <a:gd name="connsiteX12" fmla="*/ 11456 w 7902398"/>
              <a:gd name="connsiteY12" fmla="*/ 302821 h 96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2398" h="968879">
                <a:moveTo>
                  <a:pt x="11456" y="302821"/>
                </a:moveTo>
                <a:cubicBezTo>
                  <a:pt x="28280" y="156359"/>
                  <a:pt x="66873" y="92034"/>
                  <a:pt x="171772" y="41564"/>
                </a:cubicBezTo>
                <a:cubicBezTo>
                  <a:pt x="276671" y="-8906"/>
                  <a:pt x="269744" y="4948"/>
                  <a:pt x="640848" y="0"/>
                </a:cubicBezTo>
                <a:lnTo>
                  <a:pt x="2398396" y="11876"/>
                </a:lnTo>
                <a:lnTo>
                  <a:pt x="5076282" y="5938"/>
                </a:lnTo>
                <a:lnTo>
                  <a:pt x="7439471" y="11875"/>
                </a:lnTo>
                <a:cubicBezTo>
                  <a:pt x="7763073" y="33646"/>
                  <a:pt x="7809586" y="155370"/>
                  <a:pt x="7872921" y="279071"/>
                </a:cubicBezTo>
                <a:cubicBezTo>
                  <a:pt x="7936256" y="402772"/>
                  <a:pt x="7887765" y="649184"/>
                  <a:pt x="7819482" y="754083"/>
                </a:cubicBezTo>
                <a:cubicBezTo>
                  <a:pt x="7751199" y="858982"/>
                  <a:pt x="7632445" y="928255"/>
                  <a:pt x="7249466" y="944089"/>
                </a:cubicBezTo>
                <a:cubicBezTo>
                  <a:pt x="6866487" y="959923"/>
                  <a:pt x="4048076" y="952006"/>
                  <a:pt x="2920910" y="955964"/>
                </a:cubicBezTo>
                <a:lnTo>
                  <a:pt x="486469" y="967839"/>
                </a:lnTo>
                <a:cubicBezTo>
                  <a:pt x="201462" y="984663"/>
                  <a:pt x="78749" y="793668"/>
                  <a:pt x="35206" y="670957"/>
                </a:cubicBezTo>
                <a:cubicBezTo>
                  <a:pt x="-8337" y="548246"/>
                  <a:pt x="-5368" y="449283"/>
                  <a:pt x="11456" y="302821"/>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35" name="TextBox 34">
            <a:extLst>
              <a:ext uri="{FF2B5EF4-FFF2-40B4-BE49-F238E27FC236}">
                <a16:creationId xmlns:a16="http://schemas.microsoft.com/office/drawing/2014/main" id="{FC26A606-9EDE-0BA7-C87B-BFA1DCDD06A3}"/>
              </a:ext>
            </a:extLst>
          </p:cNvPr>
          <p:cNvSpPr txBox="1"/>
          <p:nvPr/>
        </p:nvSpPr>
        <p:spPr>
          <a:xfrm>
            <a:off x="2414125" y="748691"/>
            <a:ext cx="7881160" cy="351250"/>
          </a:xfrm>
          <a:prstGeom prst="rect">
            <a:avLst/>
          </a:prstGeom>
          <a:noFill/>
        </p:spPr>
        <p:txBody>
          <a:bodyPr wrap="square" rtlCol="0">
            <a:spAutoFit/>
          </a:bodyPr>
          <a:lstStyle/>
          <a:p>
            <a:pPr algn="ctr">
              <a:lnSpc>
                <a:spcPct val="80000"/>
              </a:lnSpc>
              <a:spcAft>
                <a:spcPts val="800"/>
              </a:spcAft>
              <a:buNone/>
            </a:pPr>
            <a:r>
              <a:rPr lang="en-GB" sz="2100">
                <a:solidFill>
                  <a:srgbClr val="FFFFFF"/>
                </a:solidFill>
                <a:latin typeface="Londrina Solid" pitchFamily="2" charset="77"/>
              </a:rPr>
              <a:t>Look at the resource below, which shows the history of school uniforms. </a:t>
            </a:r>
            <a:endParaRPr lang="en-GB" sz="2100">
              <a:solidFill>
                <a:srgbClr val="FFFFFF"/>
              </a:solidFill>
              <a:latin typeface="Londrina Solid" pitchFamily="2" charset="77"/>
              <a:ea typeface="Calibri" panose="020F0502020204030204" pitchFamily="34" charset="0"/>
              <a:cs typeface="Times New Roman" panose="02020603050405020304" pitchFamily="18" charset="0"/>
            </a:endParaRPr>
          </a:p>
        </p:txBody>
      </p:sp>
      <p:sp>
        <p:nvSpPr>
          <p:cNvPr id="37" name="Freeform 36">
            <a:extLst>
              <a:ext uri="{FF2B5EF4-FFF2-40B4-BE49-F238E27FC236}">
                <a16:creationId xmlns:a16="http://schemas.microsoft.com/office/drawing/2014/main" id="{3DD2E427-34AA-B6DF-7127-66827C9E2063}"/>
              </a:ext>
            </a:extLst>
          </p:cNvPr>
          <p:cNvSpPr/>
          <p:nvPr/>
        </p:nvSpPr>
        <p:spPr>
          <a:xfrm>
            <a:off x="2112076" y="864706"/>
            <a:ext cx="537774" cy="272967"/>
          </a:xfrm>
          <a:custGeom>
            <a:avLst/>
            <a:gdLst>
              <a:gd name="connsiteX0" fmla="*/ 417875 w 537782"/>
              <a:gd name="connsiteY0" fmla="*/ 489 h 272967"/>
              <a:gd name="connsiteX1" fmla="*/ 188250 w 537782"/>
              <a:gd name="connsiteY1" fmla="*/ 180908 h 272967"/>
              <a:gd name="connsiteX2" fmla="*/ 3729 w 537782"/>
              <a:gd name="connsiteY2" fmla="*/ 254716 h 272967"/>
              <a:gd name="connsiteX3" fmla="*/ 360468 w 537782"/>
              <a:gd name="connsiteY3" fmla="*/ 262917 h 272967"/>
              <a:gd name="connsiteX4" fmla="*/ 536788 w 537782"/>
              <a:gd name="connsiteY4" fmla="*/ 131703 h 272967"/>
              <a:gd name="connsiteX5" fmla="*/ 417875 w 537782"/>
              <a:gd name="connsiteY5" fmla="*/ 489 h 27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782" h="272967">
                <a:moveTo>
                  <a:pt x="417875" y="489"/>
                </a:moveTo>
                <a:cubicBezTo>
                  <a:pt x="359785" y="8690"/>
                  <a:pt x="257274" y="138537"/>
                  <a:pt x="188250" y="180908"/>
                </a:cubicBezTo>
                <a:cubicBezTo>
                  <a:pt x="119226" y="223279"/>
                  <a:pt x="-24974" y="241048"/>
                  <a:pt x="3729" y="254716"/>
                </a:cubicBezTo>
                <a:cubicBezTo>
                  <a:pt x="32432" y="268384"/>
                  <a:pt x="271625" y="283419"/>
                  <a:pt x="360468" y="262917"/>
                </a:cubicBezTo>
                <a:cubicBezTo>
                  <a:pt x="449311" y="242415"/>
                  <a:pt x="526537" y="174074"/>
                  <a:pt x="536788" y="131703"/>
                </a:cubicBezTo>
                <a:cubicBezTo>
                  <a:pt x="547039" y="89332"/>
                  <a:pt x="475965" y="-7712"/>
                  <a:pt x="417875" y="489"/>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2" name="Rectangle 1">
            <a:extLst>
              <a:ext uri="{FF2B5EF4-FFF2-40B4-BE49-F238E27FC236}">
                <a16:creationId xmlns:a16="http://schemas.microsoft.com/office/drawing/2014/main" id="{4AF7D608-E75B-AE26-6F3E-FE3F10F86579}"/>
              </a:ext>
            </a:extLst>
          </p:cNvPr>
          <p:cNvSpPr/>
          <p:nvPr/>
        </p:nvSpPr>
        <p:spPr>
          <a:xfrm>
            <a:off x="2973553" y="2239195"/>
            <a:ext cx="1568402" cy="112569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spAutoFit/>
          </a:bodyPr>
          <a:lstStyle/>
          <a:p>
            <a:pPr algn="ctr">
              <a:lnSpc>
                <a:spcPct val="95000"/>
              </a:lnSpc>
              <a:spcAft>
                <a:spcPts val="400"/>
              </a:spcAft>
              <a:buNone/>
            </a:pPr>
            <a:r>
              <a:rPr lang="en-GB" sz="1100">
                <a:solidFill>
                  <a:srgbClr val="000000"/>
                </a:solidFill>
                <a:effectLst/>
                <a:latin typeface="Roboto Condensed" panose="02000000000000000000" pitchFamily="2" charset="0"/>
                <a:ea typeface="Roboto Condensed" panose="02000000000000000000" pitchFamily="2" charset="0"/>
                <a:cs typeface="Arial" panose="020B0604020202020204" pitchFamily="34" charset="0"/>
              </a:rPr>
              <a:t>One of the earliest known school uniforms in England was worn at Christ’s Hospital in London – and it’s still worn today!</a:t>
            </a:r>
            <a:br>
              <a:rPr lang="en-GB" sz="1100">
                <a:solidFill>
                  <a:srgbClr val="000000"/>
                </a:solidFill>
                <a:effectLst/>
                <a:latin typeface="Roboto Condensed" panose="02000000000000000000" pitchFamily="2" charset="0"/>
                <a:ea typeface="Roboto Condensed" panose="02000000000000000000" pitchFamily="2" charset="0"/>
                <a:cs typeface="Arial" panose="020B0604020202020204" pitchFamily="34" charset="0"/>
              </a:rPr>
            </a:br>
            <a:r>
              <a:rPr lang="en-GB" sz="1100">
                <a:solidFill>
                  <a:srgbClr val="000000"/>
                </a:solidFill>
                <a:effectLst/>
                <a:latin typeface="Roboto Condensed" panose="02000000000000000000" pitchFamily="2" charset="0"/>
                <a:ea typeface="Roboto Condensed" panose="02000000000000000000" pitchFamily="2" charset="0"/>
                <a:cs typeface="Arial" panose="020B0604020202020204" pitchFamily="34" charset="0"/>
              </a:rPr>
              <a:t> Children wear long blue coats and yellow stockings.</a:t>
            </a:r>
            <a:endParaRPr lang="en-GB" sz="1100">
              <a:effectLst/>
              <a:latin typeface="Roboto Condensed" panose="02000000000000000000" pitchFamily="2" charset="0"/>
              <a:ea typeface="Roboto Condensed" panose="02000000000000000000" pitchFamily="2" charset="0"/>
              <a:cs typeface="Arial" panose="020B0604020202020204" pitchFamily="34" charset="0"/>
            </a:endParaRPr>
          </a:p>
        </p:txBody>
      </p:sp>
      <p:grpSp>
        <p:nvGrpSpPr>
          <p:cNvPr id="63" name="Group 62">
            <a:extLst>
              <a:ext uri="{FF2B5EF4-FFF2-40B4-BE49-F238E27FC236}">
                <a16:creationId xmlns:a16="http://schemas.microsoft.com/office/drawing/2014/main" id="{57CBC6F7-BB84-B7AD-96E3-F4CBEE94EC03}"/>
              </a:ext>
            </a:extLst>
          </p:cNvPr>
          <p:cNvGrpSpPr/>
          <p:nvPr/>
        </p:nvGrpSpPr>
        <p:grpSpPr>
          <a:xfrm>
            <a:off x="5063649" y="1730147"/>
            <a:ext cx="564515" cy="4606290"/>
            <a:chOff x="5063649" y="1730147"/>
            <a:chExt cx="564515" cy="4606290"/>
          </a:xfrm>
        </p:grpSpPr>
        <p:cxnSp>
          <p:nvCxnSpPr>
            <p:cNvPr id="48" name="Straight Connector 47">
              <a:extLst>
                <a:ext uri="{FF2B5EF4-FFF2-40B4-BE49-F238E27FC236}">
                  <a16:creationId xmlns:a16="http://schemas.microsoft.com/office/drawing/2014/main" id="{7D93C4BA-23F6-2BED-3A7C-5BD6A77C00F8}"/>
                </a:ext>
              </a:extLst>
            </p:cNvPr>
            <p:cNvCxnSpPr>
              <a:cxnSpLocks/>
            </p:cNvCxnSpPr>
            <p:nvPr/>
          </p:nvCxnSpPr>
          <p:spPr>
            <a:xfrm>
              <a:off x="5255906" y="2798507"/>
              <a:ext cx="180000" cy="0"/>
            </a:xfrm>
            <a:prstGeom prst="line">
              <a:avLst/>
            </a:prstGeom>
            <a:ln w="2540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846F9DF-4D45-D1BC-801C-279870E7337C}"/>
                </a:ext>
              </a:extLst>
            </p:cNvPr>
            <p:cNvCxnSpPr>
              <a:cxnSpLocks/>
            </p:cNvCxnSpPr>
            <p:nvPr/>
          </p:nvCxnSpPr>
          <p:spPr>
            <a:xfrm>
              <a:off x="5255906" y="3548732"/>
              <a:ext cx="180000" cy="0"/>
            </a:xfrm>
            <a:prstGeom prst="line">
              <a:avLst/>
            </a:prstGeom>
            <a:ln w="2540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AA2331FC-90BF-129B-9062-7BBFAD9E4BEB}"/>
                </a:ext>
              </a:extLst>
            </p:cNvPr>
            <p:cNvCxnSpPr>
              <a:cxnSpLocks/>
            </p:cNvCxnSpPr>
            <p:nvPr/>
          </p:nvCxnSpPr>
          <p:spPr>
            <a:xfrm>
              <a:off x="5255906" y="4298957"/>
              <a:ext cx="180000" cy="0"/>
            </a:xfrm>
            <a:prstGeom prst="line">
              <a:avLst/>
            </a:prstGeom>
            <a:ln w="2540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F7768DB1-514A-D342-927E-1C8B81A63B61}"/>
                </a:ext>
              </a:extLst>
            </p:cNvPr>
            <p:cNvCxnSpPr>
              <a:cxnSpLocks/>
            </p:cNvCxnSpPr>
            <p:nvPr/>
          </p:nvCxnSpPr>
          <p:spPr>
            <a:xfrm>
              <a:off x="5255906" y="5049182"/>
              <a:ext cx="180000" cy="0"/>
            </a:xfrm>
            <a:prstGeom prst="line">
              <a:avLst/>
            </a:prstGeom>
            <a:ln w="2540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3ACBE854-450C-FE9E-5510-3B19889D4CD5}"/>
                </a:ext>
              </a:extLst>
            </p:cNvPr>
            <p:cNvCxnSpPr>
              <a:cxnSpLocks/>
            </p:cNvCxnSpPr>
            <p:nvPr/>
          </p:nvCxnSpPr>
          <p:spPr>
            <a:xfrm>
              <a:off x="5255906" y="5799406"/>
              <a:ext cx="180000" cy="0"/>
            </a:xfrm>
            <a:prstGeom prst="line">
              <a:avLst/>
            </a:prstGeom>
            <a:ln w="2540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22E95AB0-C031-020E-AFA9-5ACD1339D89A}"/>
                </a:ext>
              </a:extLst>
            </p:cNvPr>
            <p:cNvCxnSpPr>
              <a:cxnSpLocks/>
            </p:cNvCxnSpPr>
            <p:nvPr/>
          </p:nvCxnSpPr>
          <p:spPr>
            <a:xfrm>
              <a:off x="5345906" y="1901338"/>
              <a:ext cx="0" cy="4276031"/>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8" name="Text Box 8">
              <a:extLst>
                <a:ext uri="{FF2B5EF4-FFF2-40B4-BE49-F238E27FC236}">
                  <a16:creationId xmlns:a16="http://schemas.microsoft.com/office/drawing/2014/main" id="{647EE057-50CA-E32C-2839-24482A1909DD}"/>
                </a:ext>
              </a:extLst>
            </p:cNvPr>
            <p:cNvSpPr txBox="1"/>
            <p:nvPr/>
          </p:nvSpPr>
          <p:spPr>
            <a:xfrm>
              <a:off x="5063649" y="1730147"/>
              <a:ext cx="564515" cy="318135"/>
            </a:xfrm>
            <a:prstGeom prst="roundRect">
              <a:avLst/>
            </a:prstGeom>
            <a:solidFill>
              <a:schemeClr val="bg1">
                <a:lumMod val="20000"/>
                <a:lumOff val="80000"/>
              </a:schemeClr>
            </a:solidFill>
            <a:ln w="38100">
              <a:noFill/>
            </a:ln>
          </p:spPr>
          <p:txBody>
            <a:bodyPr rot="0" spcFirstLastPara="0" vert="horz" wrap="square" lIns="0" tIns="0" rIns="0" bIns="0" numCol="1" spcCol="0" rtlCol="0" fromWordArt="0" anchor="ctr" anchorCtr="0" forceAA="0" compatLnSpc="1">
              <a:prstTxWarp prst="textNoShape">
                <a:avLst/>
              </a:prstTxWarp>
              <a:noAutofit/>
            </a:bodyPr>
            <a:lstStyle/>
            <a:p>
              <a:pPr algn="ctr">
                <a:lnSpc>
                  <a:spcPct val="107000"/>
                </a:lnSpc>
                <a:spcAft>
                  <a:spcPts val="800"/>
                </a:spcAft>
                <a:buNone/>
              </a:pPr>
              <a:r>
                <a:rPr lang="en-GB" sz="1500" b="1">
                  <a:solidFill>
                    <a:schemeClr val="bg1"/>
                  </a:solidFill>
                  <a:effectLst/>
                  <a:latin typeface="Roboto Condensed" panose="02000000000000000000" pitchFamily="2" charset="0"/>
                  <a:ea typeface="Roboto Condensed" panose="02000000000000000000" pitchFamily="2" charset="0"/>
                  <a:cs typeface="Arial" panose="020B0604020202020204" pitchFamily="34" charset="0"/>
                </a:rPr>
                <a:t>Then</a:t>
              </a:r>
            </a:p>
          </p:txBody>
        </p:sp>
        <p:sp>
          <p:nvSpPr>
            <p:cNvPr id="9" name="Text Box 8">
              <a:extLst>
                <a:ext uri="{FF2B5EF4-FFF2-40B4-BE49-F238E27FC236}">
                  <a16:creationId xmlns:a16="http://schemas.microsoft.com/office/drawing/2014/main" id="{AF529DD0-4F1B-5072-9D04-2B3418D047D7}"/>
                </a:ext>
              </a:extLst>
            </p:cNvPr>
            <p:cNvSpPr txBox="1"/>
            <p:nvPr/>
          </p:nvSpPr>
          <p:spPr>
            <a:xfrm>
              <a:off x="5063649" y="6018302"/>
              <a:ext cx="564515" cy="318135"/>
            </a:xfrm>
            <a:prstGeom prst="roundRect">
              <a:avLst/>
            </a:prstGeom>
            <a:solidFill>
              <a:schemeClr val="bg1">
                <a:lumMod val="20000"/>
                <a:lumOff val="80000"/>
              </a:schemeClr>
            </a:solidFill>
            <a:ln w="38100">
              <a:noFill/>
            </a:ln>
          </p:spPr>
          <p:txBody>
            <a:bodyPr rot="0" spcFirstLastPara="0" vert="horz" wrap="square" lIns="0" tIns="0" rIns="0" bIns="0" numCol="1" spcCol="0" rtlCol="0" fromWordArt="0" anchor="ctr" anchorCtr="0" forceAA="0" compatLnSpc="1">
              <a:prstTxWarp prst="textNoShape">
                <a:avLst/>
              </a:prstTxWarp>
              <a:noAutofit/>
            </a:bodyPr>
            <a:lstStyle/>
            <a:p>
              <a:pPr algn="ctr">
                <a:lnSpc>
                  <a:spcPct val="107000"/>
                </a:lnSpc>
                <a:spcAft>
                  <a:spcPts val="800"/>
                </a:spcAft>
                <a:buNone/>
              </a:pPr>
              <a:r>
                <a:rPr lang="en-GB" sz="1500" b="1">
                  <a:solidFill>
                    <a:schemeClr val="bg1"/>
                  </a:solidFill>
                  <a:effectLst/>
                  <a:latin typeface="Roboto Condensed" panose="02000000000000000000" pitchFamily="2" charset="0"/>
                  <a:ea typeface="Roboto Condensed" panose="02000000000000000000" pitchFamily="2" charset="0"/>
                  <a:cs typeface="Arial" panose="020B0604020202020204" pitchFamily="34" charset="0"/>
                </a:rPr>
                <a:t>Now</a:t>
              </a:r>
            </a:p>
          </p:txBody>
        </p:sp>
      </p:grpSp>
      <p:sp>
        <p:nvSpPr>
          <p:cNvPr id="484" name="Rectangle 483">
            <a:extLst>
              <a:ext uri="{FF2B5EF4-FFF2-40B4-BE49-F238E27FC236}">
                <a16:creationId xmlns:a16="http://schemas.microsoft.com/office/drawing/2014/main" id="{DB59F867-93F9-05CC-B512-EFA6F4043C41}"/>
              </a:ext>
            </a:extLst>
          </p:cNvPr>
          <p:cNvSpPr/>
          <p:nvPr/>
        </p:nvSpPr>
        <p:spPr>
          <a:xfrm>
            <a:off x="2973553" y="4441085"/>
            <a:ext cx="1568402" cy="123546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spAutoFit/>
          </a:bodyPr>
          <a:lstStyle/>
          <a:p>
            <a:pPr algn="ctr">
              <a:lnSpc>
                <a:spcPct val="95000"/>
              </a:lnSpc>
              <a:spcAft>
                <a:spcPts val="400"/>
              </a:spcAft>
              <a:buNone/>
            </a:pPr>
            <a:r>
              <a:rPr lang="en-GB" sz="1500" b="1">
                <a:solidFill>
                  <a:srgbClr val="FFFFFF"/>
                </a:solidFill>
                <a:latin typeface="Roboto Condensed" panose="02000000000000000000" pitchFamily="2" charset="0"/>
                <a:ea typeface="Roboto Condensed" panose="02000000000000000000" pitchFamily="2" charset="0"/>
                <a:cs typeface="Arial" panose="020B0604020202020204" pitchFamily="34" charset="0"/>
              </a:rPr>
              <a:t>1900s</a:t>
            </a:r>
            <a:r>
              <a:rPr lang="en-GB" sz="1500" b="1">
                <a:solidFill>
                  <a:schemeClr val="tx1"/>
                </a:solidFill>
                <a:latin typeface="Roboto Condensed" panose="02000000000000000000" pitchFamily="2" charset="0"/>
                <a:ea typeface="Roboto Condensed" panose="02000000000000000000" pitchFamily="2" charset="0"/>
                <a:cs typeface="Arial" panose="020B0604020202020204" pitchFamily="34" charset="0"/>
              </a:rPr>
              <a:t> </a:t>
            </a:r>
            <a:endParaRPr lang="en-GB" sz="1500">
              <a:solidFill>
                <a:schemeClr val="tx1"/>
              </a:solidFill>
              <a:latin typeface="Roboto Condensed" panose="02000000000000000000" pitchFamily="2" charset="0"/>
              <a:ea typeface="Roboto Condensed" panose="02000000000000000000" pitchFamily="2" charset="0"/>
              <a:cs typeface="Arial" panose="020B0604020202020204" pitchFamily="34" charset="0"/>
            </a:endParaRPr>
          </a:p>
          <a:p>
            <a:pPr algn="ctr">
              <a:lnSpc>
                <a:spcPct val="95000"/>
              </a:lnSpc>
              <a:spcAft>
                <a:spcPts val="400"/>
              </a:spcAft>
              <a:buNone/>
            </a:pPr>
            <a:r>
              <a:rPr lang="en-GB" sz="1100">
                <a:solidFill>
                  <a:schemeClr val="tx1"/>
                </a:solidFill>
                <a:latin typeface="Roboto Condensed" panose="02000000000000000000" pitchFamily="2" charset="0"/>
                <a:ea typeface="Roboto Condensed" panose="02000000000000000000" pitchFamily="2" charset="0"/>
                <a:cs typeface="Arial" panose="020B0604020202020204" pitchFamily="34" charset="0"/>
              </a:rPr>
              <a:t>By the early 1900s, many schools had uniforms. Boys wore blazers and shorts; girls wore skirts or dresses. Some uniforms had ties or badges too.</a:t>
            </a:r>
          </a:p>
        </p:txBody>
      </p:sp>
      <p:grpSp>
        <p:nvGrpSpPr>
          <p:cNvPr id="3" name="Group 2">
            <a:extLst>
              <a:ext uri="{FF2B5EF4-FFF2-40B4-BE49-F238E27FC236}">
                <a16:creationId xmlns:a16="http://schemas.microsoft.com/office/drawing/2014/main" id="{6172957E-371C-8171-BDF0-7B69D3271E21}"/>
              </a:ext>
            </a:extLst>
          </p:cNvPr>
          <p:cNvGrpSpPr/>
          <p:nvPr/>
        </p:nvGrpSpPr>
        <p:grpSpPr>
          <a:xfrm>
            <a:off x="409831" y="4320368"/>
            <a:ext cx="9885454" cy="2148952"/>
            <a:chOff x="409831" y="4208132"/>
            <a:chExt cx="9885454" cy="2148952"/>
          </a:xfrm>
        </p:grpSpPr>
        <p:pic>
          <p:nvPicPr>
            <p:cNvPr id="29" name="Picture 28" descr="A group of children posing for a photo&#10;&#10;Description automatically generated">
              <a:extLst>
                <a:ext uri="{FF2B5EF4-FFF2-40B4-BE49-F238E27FC236}">
                  <a16:creationId xmlns:a16="http://schemas.microsoft.com/office/drawing/2014/main" id="{46CB7071-4F15-B910-423C-F4FD4C155BE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9831" y="4208132"/>
              <a:ext cx="2095200" cy="1765818"/>
            </a:xfrm>
            <a:prstGeom prst="roundRect">
              <a:avLst>
                <a:gd name="adj" fmla="val 4620"/>
              </a:avLst>
            </a:prstGeom>
          </p:spPr>
        </p:pic>
        <p:pic>
          <p:nvPicPr>
            <p:cNvPr id="32" name="Picture 31" descr="A group of children running&#10;&#10;Description automatically generated">
              <a:extLst>
                <a:ext uri="{FF2B5EF4-FFF2-40B4-BE49-F238E27FC236}">
                  <a16:creationId xmlns:a16="http://schemas.microsoft.com/office/drawing/2014/main" id="{A3FAA706-047E-FB1D-1BF6-E3536BBB518E}"/>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a:xfrm>
              <a:off x="8200085" y="4208132"/>
              <a:ext cx="2095200" cy="1765818"/>
            </a:xfrm>
            <a:prstGeom prst="roundRect">
              <a:avLst>
                <a:gd name="adj" fmla="val 3196"/>
              </a:avLst>
            </a:prstGeom>
          </p:spPr>
        </p:pic>
        <p:sp>
          <p:nvSpPr>
            <p:cNvPr id="482" name="Text Box 15">
              <a:extLst>
                <a:ext uri="{FF2B5EF4-FFF2-40B4-BE49-F238E27FC236}">
                  <a16:creationId xmlns:a16="http://schemas.microsoft.com/office/drawing/2014/main" id="{95B7287D-9B9C-FA44-6243-772657A9EC1E}"/>
                </a:ext>
              </a:extLst>
            </p:cNvPr>
            <p:cNvSpPr txBox="1"/>
            <p:nvPr/>
          </p:nvSpPr>
          <p:spPr>
            <a:xfrm>
              <a:off x="750685" y="6052385"/>
              <a:ext cx="1413492" cy="304699"/>
            </a:xfrm>
            <a:prstGeom prst="rect">
              <a:avLst/>
            </a:prstGeom>
            <a:noFill/>
            <a:ln w="6350">
              <a:noFill/>
            </a:ln>
          </p:spPr>
          <p:txBody>
            <a:bodyPr rot="0" spcFirstLastPara="0" vert="horz" wrap="square" lIns="0" tIns="0" rIns="0" bIns="0" numCol="1" spcCol="0" rtlCol="0" fromWordArt="0" anchor="ctr" anchorCtr="0" forceAA="0" compatLnSpc="1">
              <a:prstTxWarp prst="textNoShape">
                <a:avLst/>
              </a:prstTxWarp>
              <a:spAutoFit/>
            </a:bodyPr>
            <a:lstStyle/>
            <a:p>
              <a:pPr algn="ctr">
                <a:lnSpc>
                  <a:spcPct val="90000"/>
                </a:lnSpc>
                <a:buNone/>
              </a:pPr>
              <a:r>
                <a:rPr lang="en-GB" sz="1100" b="1">
                  <a:latin typeface="Roboto Condensed" panose="02000000000000000000" pitchFamily="2" charset="0"/>
                  <a:ea typeface="Roboto Condensed" panose="02000000000000000000" pitchFamily="2" charset="0"/>
                  <a:cs typeface="Arial" panose="020B0604020202020204" pitchFamily="34" charset="0"/>
                </a:rPr>
                <a:t>Source</a:t>
              </a:r>
              <a:r>
                <a:rPr lang="en-GB" sz="1100">
                  <a:latin typeface="Roboto Condensed" panose="02000000000000000000" pitchFamily="2" charset="0"/>
                  <a:ea typeface="Roboto Condensed" panose="02000000000000000000" pitchFamily="2" charset="0"/>
                  <a:cs typeface="Arial" panose="020B0604020202020204" pitchFamily="34" charset="0"/>
                </a:rPr>
                <a:t>: Boys’ Historical School Uniform.</a:t>
              </a:r>
            </a:p>
          </p:txBody>
        </p:sp>
        <p:sp>
          <p:nvSpPr>
            <p:cNvPr id="489" name="Text Box 15">
              <a:extLst>
                <a:ext uri="{FF2B5EF4-FFF2-40B4-BE49-F238E27FC236}">
                  <a16:creationId xmlns:a16="http://schemas.microsoft.com/office/drawing/2014/main" id="{5D8CD8B1-73BC-66FD-DB7E-F3C6577A5FA4}"/>
                </a:ext>
              </a:extLst>
            </p:cNvPr>
            <p:cNvSpPr txBox="1"/>
            <p:nvPr/>
          </p:nvSpPr>
          <p:spPr>
            <a:xfrm>
              <a:off x="8540939" y="6052385"/>
              <a:ext cx="1413492" cy="152349"/>
            </a:xfrm>
            <a:prstGeom prst="rect">
              <a:avLst/>
            </a:prstGeom>
            <a:noFill/>
            <a:ln w="6350">
              <a:noFill/>
            </a:ln>
          </p:spPr>
          <p:txBody>
            <a:bodyPr rot="0" spcFirstLastPara="0" vert="horz" wrap="square" lIns="0" tIns="0" rIns="0" bIns="0" numCol="1" spcCol="0" rtlCol="0" fromWordArt="0" anchor="ctr" anchorCtr="0" forceAA="0" compatLnSpc="1">
              <a:prstTxWarp prst="textNoShape">
                <a:avLst/>
              </a:prstTxWarp>
              <a:spAutoFit/>
            </a:bodyPr>
            <a:lstStyle/>
            <a:p>
              <a:pPr algn="ctr">
                <a:lnSpc>
                  <a:spcPct val="90000"/>
                </a:lnSpc>
                <a:buNone/>
              </a:pPr>
              <a:r>
                <a:rPr lang="en-GB" sz="1100" b="1">
                  <a:latin typeface="Roboto Condensed" panose="02000000000000000000" pitchFamily="2" charset="0"/>
                  <a:ea typeface="Roboto Condensed" panose="02000000000000000000" pitchFamily="2" charset="0"/>
                  <a:cs typeface="Arial" panose="020B0604020202020204" pitchFamily="34" charset="0"/>
                </a:rPr>
                <a:t>Source: </a:t>
              </a:r>
              <a:r>
                <a:rPr lang="en-GB" sz="1100">
                  <a:latin typeface="Roboto Condensed" panose="02000000000000000000" pitchFamily="2" charset="0"/>
                  <a:ea typeface="Roboto Condensed" panose="02000000000000000000" pitchFamily="2" charset="0"/>
                  <a:cs typeface="Arial" panose="020B0604020202020204" pitchFamily="34" charset="0"/>
                </a:rPr>
                <a:t>Canva.</a:t>
              </a:r>
            </a:p>
          </p:txBody>
        </p:sp>
      </p:grpSp>
      <p:cxnSp>
        <p:nvCxnSpPr>
          <p:cNvPr id="492" name="Straight Arrow Connector 491">
            <a:extLst>
              <a:ext uri="{FF2B5EF4-FFF2-40B4-BE49-F238E27FC236}">
                <a16:creationId xmlns:a16="http://schemas.microsoft.com/office/drawing/2014/main" id="{4CFF72F2-844C-C01B-51DD-7238E596E232}"/>
              </a:ext>
            </a:extLst>
          </p:cNvPr>
          <p:cNvCxnSpPr>
            <a:cxnSpLocks/>
          </p:cNvCxnSpPr>
          <p:nvPr/>
        </p:nvCxnSpPr>
        <p:spPr>
          <a:xfrm flipH="1">
            <a:off x="5347912" y="4856708"/>
            <a:ext cx="1206978" cy="0"/>
          </a:xfrm>
          <a:prstGeom prst="straightConnector1">
            <a:avLst/>
          </a:prstGeom>
          <a:ln w="25400">
            <a:solidFill>
              <a:schemeClr val="bg1"/>
            </a:solidFill>
            <a:headEnd w="lg" len="lg"/>
            <a:tailEnd type="triangle" w="lg" len="lg"/>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9DA06F3E-9779-1563-C0A8-ED67675206BF}"/>
              </a:ext>
            </a:extLst>
          </p:cNvPr>
          <p:cNvGrpSpPr/>
          <p:nvPr/>
        </p:nvGrpSpPr>
        <p:grpSpPr>
          <a:xfrm>
            <a:off x="409831" y="1861800"/>
            <a:ext cx="9885454" cy="2051341"/>
            <a:chOff x="409831" y="1709192"/>
            <a:chExt cx="9885454" cy="2051341"/>
          </a:xfrm>
        </p:grpSpPr>
        <p:sp>
          <p:nvSpPr>
            <p:cNvPr id="26" name="Text Box 15">
              <a:extLst>
                <a:ext uri="{FF2B5EF4-FFF2-40B4-BE49-F238E27FC236}">
                  <a16:creationId xmlns:a16="http://schemas.microsoft.com/office/drawing/2014/main" id="{EAFCA370-B9C3-22CA-F82C-EA38CF1D13B5}"/>
                </a:ext>
              </a:extLst>
            </p:cNvPr>
            <p:cNvSpPr txBox="1"/>
            <p:nvPr/>
          </p:nvSpPr>
          <p:spPr>
            <a:xfrm>
              <a:off x="750685" y="3455834"/>
              <a:ext cx="1413492" cy="304699"/>
            </a:xfrm>
            <a:prstGeom prst="rect">
              <a:avLst/>
            </a:prstGeom>
            <a:noFill/>
            <a:ln w="6350">
              <a:noFill/>
            </a:ln>
          </p:spPr>
          <p:txBody>
            <a:bodyPr rot="0" spcFirstLastPara="0" vert="horz" wrap="square" lIns="0" tIns="0" rIns="0" bIns="0" numCol="1" spcCol="0" rtlCol="0" fromWordArt="0" anchor="ctr" anchorCtr="0" forceAA="0" compatLnSpc="1">
              <a:prstTxWarp prst="textNoShape">
                <a:avLst/>
              </a:prstTxWarp>
              <a:spAutoFit/>
            </a:bodyPr>
            <a:lstStyle/>
            <a:p>
              <a:pPr algn="ctr">
                <a:lnSpc>
                  <a:spcPct val="90000"/>
                </a:lnSpc>
                <a:buNone/>
              </a:pPr>
              <a:r>
                <a:rPr lang="en-GB" sz="1100" b="1">
                  <a:effectLst/>
                  <a:latin typeface="Roboto Condensed" panose="02000000000000000000" pitchFamily="2" charset="0"/>
                  <a:ea typeface="Roboto Condensed" panose="02000000000000000000" pitchFamily="2" charset="0"/>
                  <a:cs typeface="Arial" panose="020B0604020202020204" pitchFamily="34" charset="0"/>
                </a:rPr>
                <a:t>Source: </a:t>
              </a:r>
              <a:r>
                <a:rPr lang="en-GB" sz="1100">
                  <a:effectLst/>
                  <a:latin typeface="Roboto Condensed" panose="02000000000000000000" pitchFamily="2" charset="0"/>
                  <a:ea typeface="Roboto Condensed" panose="02000000000000000000" pitchFamily="2" charset="0"/>
                  <a:cs typeface="Arial" panose="020B0604020202020204" pitchFamily="34" charset="0"/>
                </a:rPr>
                <a:t>Christ’s Hospital on Facebook.</a:t>
              </a:r>
            </a:p>
          </p:txBody>
        </p:sp>
        <p:pic>
          <p:nvPicPr>
            <p:cNvPr id="27" name="Picture 26" descr="A group of children standing together&#10;&#10;Description automatically generated">
              <a:extLst>
                <a:ext uri="{FF2B5EF4-FFF2-40B4-BE49-F238E27FC236}">
                  <a16:creationId xmlns:a16="http://schemas.microsoft.com/office/drawing/2014/main" id="{1C124390-CCE1-268D-A939-2D5442D7A6D7}"/>
                </a:ext>
              </a:extLst>
            </p:cNvPr>
            <p:cNvPicPr>
              <a:picLocks noChangeAspect="1"/>
            </p:cNvPicPr>
            <p:nvPr/>
          </p:nvPicPr>
          <p:blipFill>
            <a:blip r:embed="rId5" cstate="screen">
              <a:extLst>
                <a:ext uri="{28A0092B-C50C-407E-A947-70E740481C1C}">
                  <a14:useLocalDpi xmlns:a14="http://schemas.microsoft.com/office/drawing/2010/main"/>
                </a:ext>
              </a:extLst>
            </a:blip>
            <a:srcRect t="-1" b="-1"/>
            <a:stretch>
              <a:fillRect/>
            </a:stretch>
          </p:blipFill>
          <p:spPr>
            <a:xfrm>
              <a:off x="8200085" y="1709192"/>
              <a:ext cx="2095200" cy="1673340"/>
            </a:xfrm>
            <a:prstGeom prst="roundRect">
              <a:avLst>
                <a:gd name="adj" fmla="val 4420"/>
              </a:avLst>
            </a:prstGeom>
            <a:solidFill>
              <a:srgbClr val="FFFFFF"/>
            </a:solidFill>
          </p:spPr>
        </p:pic>
        <p:pic>
          <p:nvPicPr>
            <p:cNvPr id="25" name="Picture 24" descr="A group of people in black uniforms&#10;&#10;Description automatically generated">
              <a:extLst>
                <a:ext uri="{FF2B5EF4-FFF2-40B4-BE49-F238E27FC236}">
                  <a16:creationId xmlns:a16="http://schemas.microsoft.com/office/drawing/2014/main" id="{BBF4BD2F-0301-B610-BBC0-694EA5947CF7}"/>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09831" y="1709192"/>
              <a:ext cx="2095200" cy="1673342"/>
            </a:xfrm>
            <a:prstGeom prst="roundRect">
              <a:avLst>
                <a:gd name="adj" fmla="val 6870"/>
              </a:avLst>
            </a:prstGeom>
          </p:spPr>
        </p:pic>
        <p:sp>
          <p:nvSpPr>
            <p:cNvPr id="524" name="Text Box 15">
              <a:extLst>
                <a:ext uri="{FF2B5EF4-FFF2-40B4-BE49-F238E27FC236}">
                  <a16:creationId xmlns:a16="http://schemas.microsoft.com/office/drawing/2014/main" id="{2F64D18D-1E65-3B88-7C7D-C660FB8B438A}"/>
                </a:ext>
              </a:extLst>
            </p:cNvPr>
            <p:cNvSpPr txBox="1"/>
            <p:nvPr/>
          </p:nvSpPr>
          <p:spPr>
            <a:xfrm>
              <a:off x="8540939" y="3455834"/>
              <a:ext cx="1413492" cy="304699"/>
            </a:xfrm>
            <a:prstGeom prst="rect">
              <a:avLst/>
            </a:prstGeom>
            <a:noFill/>
            <a:ln w="6350">
              <a:noFill/>
            </a:ln>
          </p:spPr>
          <p:txBody>
            <a:bodyPr rot="0" spcFirstLastPara="0" vert="horz" wrap="square" lIns="0" tIns="0" rIns="0" bIns="0" numCol="1" spcCol="0" rtlCol="0" fromWordArt="0" anchor="ctr" anchorCtr="0" forceAA="0" compatLnSpc="1">
              <a:prstTxWarp prst="textNoShape">
                <a:avLst/>
              </a:prstTxWarp>
              <a:spAutoFit/>
            </a:bodyPr>
            <a:lstStyle/>
            <a:p>
              <a:pPr algn="ctr">
                <a:lnSpc>
                  <a:spcPct val="90000"/>
                </a:lnSpc>
                <a:buNone/>
              </a:pPr>
              <a:r>
                <a:rPr lang="en-GB" sz="1100" b="1">
                  <a:latin typeface="Roboto Condensed" panose="02000000000000000000" pitchFamily="2" charset="0"/>
                  <a:ea typeface="Roboto Condensed" panose="02000000000000000000" pitchFamily="2" charset="0"/>
                  <a:cs typeface="Arial" panose="020B0604020202020204" pitchFamily="34" charset="0"/>
                </a:rPr>
                <a:t>Source: </a:t>
              </a:r>
              <a:r>
                <a:rPr lang="en-GB" sz="1100">
                  <a:latin typeface="Roboto Condensed" panose="02000000000000000000" pitchFamily="2" charset="0"/>
                  <a:ea typeface="Roboto Condensed" panose="02000000000000000000" pitchFamily="2" charset="0"/>
                  <a:cs typeface="Arial" panose="020B0604020202020204" pitchFamily="34" charset="0"/>
                </a:rPr>
                <a:t>The Victorian School.</a:t>
              </a:r>
            </a:p>
          </p:txBody>
        </p:sp>
      </p:grpSp>
      <p:cxnSp>
        <p:nvCxnSpPr>
          <p:cNvPr id="559" name="Straight Connector 558">
            <a:extLst>
              <a:ext uri="{FF2B5EF4-FFF2-40B4-BE49-F238E27FC236}">
                <a16:creationId xmlns:a16="http://schemas.microsoft.com/office/drawing/2014/main" id="{B7B17823-15CA-1D67-AFF4-4059F7C5AFFF}"/>
              </a:ext>
            </a:extLst>
          </p:cNvPr>
          <p:cNvCxnSpPr>
            <a:cxnSpLocks/>
          </p:cNvCxnSpPr>
          <p:nvPr/>
        </p:nvCxnSpPr>
        <p:spPr>
          <a:xfrm>
            <a:off x="6554890" y="4126123"/>
            <a:ext cx="0" cy="740378"/>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494" name="Rectangle 493">
            <a:extLst>
              <a:ext uri="{FF2B5EF4-FFF2-40B4-BE49-F238E27FC236}">
                <a16:creationId xmlns:a16="http://schemas.microsoft.com/office/drawing/2014/main" id="{CC8DC468-3131-96FD-F7A1-51E524BC6996}"/>
              </a:ext>
            </a:extLst>
          </p:cNvPr>
          <p:cNvSpPr/>
          <p:nvPr/>
        </p:nvSpPr>
        <p:spPr>
          <a:xfrm>
            <a:off x="6078900" y="3083198"/>
            <a:ext cx="1653982" cy="9138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spAutoFit/>
          </a:bodyPr>
          <a:lstStyle/>
          <a:p>
            <a:pPr algn="ctr">
              <a:lnSpc>
                <a:spcPct val="95000"/>
              </a:lnSpc>
              <a:spcAft>
                <a:spcPts val="400"/>
              </a:spcAft>
              <a:buNone/>
            </a:pPr>
            <a:r>
              <a:rPr lang="en-GB" sz="1500" b="1">
                <a:solidFill>
                  <a:srgbClr val="FFFFFF"/>
                </a:solidFill>
                <a:latin typeface="Roboto Condensed" panose="02000000000000000000" pitchFamily="2" charset="0"/>
                <a:ea typeface="Roboto Condensed" panose="02000000000000000000" pitchFamily="2" charset="0"/>
                <a:cs typeface="Arial" panose="020B0604020202020204" pitchFamily="34" charset="0"/>
              </a:rPr>
              <a:t>Late 1800s</a:t>
            </a:r>
            <a:endParaRPr lang="en-GB" sz="1500">
              <a:solidFill>
                <a:srgbClr val="FFFFFF"/>
              </a:solidFill>
              <a:latin typeface="Roboto Condensed" panose="02000000000000000000" pitchFamily="2" charset="0"/>
              <a:ea typeface="Roboto Condensed" panose="02000000000000000000" pitchFamily="2" charset="0"/>
              <a:cs typeface="Arial" panose="020B0604020202020204" pitchFamily="34" charset="0"/>
            </a:endParaRPr>
          </a:p>
          <a:p>
            <a:pPr algn="ctr">
              <a:lnSpc>
                <a:spcPct val="95000"/>
              </a:lnSpc>
              <a:spcAft>
                <a:spcPts val="400"/>
              </a:spcAft>
              <a:buNone/>
            </a:pPr>
            <a:r>
              <a:rPr lang="en-GB" sz="1100">
                <a:solidFill>
                  <a:schemeClr val="tx1"/>
                </a:solidFill>
                <a:latin typeface="Roboto Condensed" panose="02000000000000000000" pitchFamily="2" charset="0"/>
                <a:ea typeface="Roboto Condensed" panose="02000000000000000000" pitchFamily="2" charset="0"/>
                <a:cs typeface="Arial" panose="020B0604020202020204" pitchFamily="34" charset="0"/>
              </a:rPr>
              <a:t>Many children wore jackets, long skirts or short trousers. Girls often wore white pinafores over their dresses.</a:t>
            </a:r>
          </a:p>
        </p:txBody>
      </p:sp>
      <p:sp>
        <p:nvSpPr>
          <p:cNvPr id="488" name="Rectangle 487">
            <a:extLst>
              <a:ext uri="{FF2B5EF4-FFF2-40B4-BE49-F238E27FC236}">
                <a16:creationId xmlns:a16="http://schemas.microsoft.com/office/drawing/2014/main" id="{43082D72-7B34-580D-9486-2F317FD601FD}"/>
              </a:ext>
            </a:extLst>
          </p:cNvPr>
          <p:cNvSpPr/>
          <p:nvPr/>
        </p:nvSpPr>
        <p:spPr>
          <a:xfrm>
            <a:off x="6078900" y="5257835"/>
            <a:ext cx="1653982" cy="123546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spAutoFit/>
          </a:bodyPr>
          <a:lstStyle/>
          <a:p>
            <a:pPr algn="ctr">
              <a:lnSpc>
                <a:spcPct val="95000"/>
              </a:lnSpc>
              <a:spcAft>
                <a:spcPts val="400"/>
              </a:spcAft>
              <a:buNone/>
            </a:pPr>
            <a:r>
              <a:rPr lang="en-GB" sz="1500" b="1">
                <a:solidFill>
                  <a:srgbClr val="FFFFFF"/>
                </a:solidFill>
                <a:latin typeface="Roboto Condensed" panose="02000000000000000000" pitchFamily="2" charset="0"/>
                <a:ea typeface="Roboto Condensed" panose="02000000000000000000" pitchFamily="2" charset="0"/>
                <a:cs typeface="Arial" panose="020B0604020202020204" pitchFamily="34" charset="0"/>
              </a:rPr>
              <a:t>2026</a:t>
            </a:r>
            <a:endParaRPr lang="en-GB" sz="1500">
              <a:solidFill>
                <a:srgbClr val="FFFFFF"/>
              </a:solidFill>
              <a:latin typeface="Roboto Condensed" panose="02000000000000000000" pitchFamily="2" charset="0"/>
              <a:ea typeface="Roboto Condensed" panose="02000000000000000000" pitchFamily="2" charset="0"/>
              <a:cs typeface="Arial" panose="020B0604020202020204" pitchFamily="34" charset="0"/>
            </a:endParaRPr>
          </a:p>
          <a:p>
            <a:pPr algn="ctr">
              <a:lnSpc>
                <a:spcPct val="95000"/>
              </a:lnSpc>
              <a:spcAft>
                <a:spcPts val="400"/>
              </a:spcAft>
              <a:buNone/>
            </a:pPr>
            <a:r>
              <a:rPr lang="en-GB" sz="1100">
                <a:solidFill>
                  <a:schemeClr val="tx1"/>
                </a:solidFill>
                <a:latin typeface="Roboto Condensed" panose="02000000000000000000" pitchFamily="2" charset="0"/>
                <a:ea typeface="Roboto Condensed" panose="02000000000000000000" pitchFamily="2" charset="0"/>
                <a:cs typeface="Arial" panose="020B0604020202020204" pitchFamily="34" charset="0"/>
              </a:rPr>
              <a:t>Today, many primary school uniforms include colourful jumpers or cardigans, polo shirts, and skirts or trousers. Some schools also have a logo on their uniform.</a:t>
            </a:r>
          </a:p>
        </p:txBody>
      </p:sp>
      <p:sp>
        <p:nvSpPr>
          <p:cNvPr id="561" name="Rectangle: Rounded Corners 550405862">
            <a:extLst>
              <a:ext uri="{FF2B5EF4-FFF2-40B4-BE49-F238E27FC236}">
                <a16:creationId xmlns:a16="http://schemas.microsoft.com/office/drawing/2014/main" id="{90DED436-1E08-558D-2887-63F7768D6814}"/>
              </a:ext>
            </a:extLst>
          </p:cNvPr>
          <p:cNvSpPr/>
          <p:nvPr/>
        </p:nvSpPr>
        <p:spPr>
          <a:xfrm>
            <a:off x="409831" y="6876547"/>
            <a:ext cx="5595885" cy="246606"/>
          </a:xfrm>
          <a:prstGeom prst="rect">
            <a:avLst/>
          </a:prstGeom>
          <a:noFill/>
          <a:ln w="12700" cap="flat" cmpd="sng" algn="ctr">
            <a:noFill/>
            <a:prstDash val="solid"/>
            <a:miter lim="800000"/>
          </a:ln>
          <a:effectLst/>
        </p:spPr>
        <p:txBody>
          <a:bodyPr rot="0" spcFirstLastPara="0" vert="horz" wrap="square" lIns="0" tIns="0" rIns="0" bIns="0" numCol="1" spcCol="0" rtlCol="0" fromWordArt="0" anchor="t" anchorCtr="0" forceAA="0" compatLnSpc="1">
            <a:prstTxWarp prst="textNoShape">
              <a:avLst/>
            </a:prstTxWarp>
            <a:spAutoFit/>
          </a:bodyPr>
          <a:lstStyle/>
          <a:p>
            <a:pPr algn="ctr">
              <a:lnSpc>
                <a:spcPct val="80000"/>
              </a:lnSpc>
              <a:spcAft>
                <a:spcPts val="800"/>
              </a:spcAft>
              <a:buNone/>
            </a:pPr>
            <a:r>
              <a:rPr lang="en-GB" sz="2000">
                <a:latin typeface="Londrina Solid" pitchFamily="2" charset="77"/>
                <a:ea typeface="Roboto Condensed" panose="02000000000000000000" pitchFamily="2" charset="0"/>
                <a:cs typeface="Arial" panose="020B0604020202020204" pitchFamily="34" charset="0"/>
              </a:rPr>
              <a:t>How do you feel when you wear your own school uniform?</a:t>
            </a:r>
          </a:p>
        </p:txBody>
      </p:sp>
      <p:sp>
        <p:nvSpPr>
          <p:cNvPr id="562" name="Rectangle: Rounded Corners 550405862">
            <a:extLst>
              <a:ext uri="{FF2B5EF4-FFF2-40B4-BE49-F238E27FC236}">
                <a16:creationId xmlns:a16="http://schemas.microsoft.com/office/drawing/2014/main" id="{10C1F2E4-9293-B2CF-851F-9215C46053BD}"/>
              </a:ext>
            </a:extLst>
          </p:cNvPr>
          <p:cNvSpPr/>
          <p:nvPr/>
        </p:nvSpPr>
        <p:spPr>
          <a:xfrm>
            <a:off x="6466791" y="6876547"/>
            <a:ext cx="3912909" cy="246606"/>
          </a:xfrm>
          <a:prstGeom prst="rect">
            <a:avLst/>
          </a:prstGeom>
          <a:noFill/>
          <a:ln w="12700" cap="flat" cmpd="sng" algn="ctr">
            <a:noFill/>
            <a:prstDash val="solid"/>
            <a:miter lim="800000"/>
          </a:ln>
          <a:effectLst/>
        </p:spPr>
        <p:txBody>
          <a:bodyPr rot="0" spcFirstLastPara="0" vert="horz" wrap="square" lIns="0" tIns="0" rIns="0" bIns="0" numCol="1" spcCol="0" rtlCol="0" fromWordArt="0" anchor="t" anchorCtr="0" forceAA="0" compatLnSpc="1">
            <a:prstTxWarp prst="textNoShape">
              <a:avLst/>
            </a:prstTxWarp>
            <a:spAutoFit/>
          </a:bodyPr>
          <a:lstStyle/>
          <a:p>
            <a:pPr algn="ctr">
              <a:lnSpc>
                <a:spcPct val="80000"/>
              </a:lnSpc>
              <a:spcAft>
                <a:spcPts val="800"/>
              </a:spcAft>
              <a:buNone/>
            </a:pPr>
            <a:r>
              <a:rPr lang="en-GB" sz="2000">
                <a:latin typeface="Londrina Solid" pitchFamily="2" charset="77"/>
                <a:ea typeface="Roboto Condensed" panose="02000000000000000000" pitchFamily="2" charset="0"/>
                <a:cs typeface="Arial" panose="020B0604020202020204" pitchFamily="34" charset="0"/>
              </a:rPr>
              <a:t>Why do you think schools have uniforms?</a:t>
            </a:r>
          </a:p>
        </p:txBody>
      </p:sp>
      <p:cxnSp>
        <p:nvCxnSpPr>
          <p:cNvPr id="566" name="Straight Connector 565">
            <a:extLst>
              <a:ext uri="{FF2B5EF4-FFF2-40B4-BE49-F238E27FC236}">
                <a16:creationId xmlns:a16="http://schemas.microsoft.com/office/drawing/2014/main" id="{EA863467-DCE1-0ED7-A80C-1CEF89F3D7FD}"/>
              </a:ext>
            </a:extLst>
          </p:cNvPr>
          <p:cNvCxnSpPr>
            <a:cxnSpLocks/>
          </p:cNvCxnSpPr>
          <p:nvPr/>
        </p:nvCxnSpPr>
        <p:spPr>
          <a:xfrm>
            <a:off x="6236253" y="6868461"/>
            <a:ext cx="0" cy="262778"/>
          </a:xfrm>
          <a:prstGeom prst="line">
            <a:avLst/>
          </a:prstGeom>
          <a:ln w="25400" cap="rnd">
            <a:solidFill>
              <a:schemeClr val="bg2"/>
            </a:solidFill>
            <a:round/>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388E0AE0-BFEA-F452-0407-F6712D060FCF}"/>
              </a:ext>
            </a:extLst>
          </p:cNvPr>
          <p:cNvSpPr txBox="1"/>
          <p:nvPr/>
        </p:nvSpPr>
        <p:spPr>
          <a:xfrm>
            <a:off x="1531424" y="1939001"/>
            <a:ext cx="4356246" cy="311624"/>
          </a:xfrm>
          <a:prstGeom prst="rect">
            <a:avLst/>
          </a:prstGeom>
          <a:noFill/>
        </p:spPr>
        <p:txBody>
          <a:bodyPr wrap="square">
            <a:spAutoFit/>
          </a:bodyPr>
          <a:lstStyle/>
          <a:p>
            <a:pPr algn="ctr">
              <a:lnSpc>
                <a:spcPct val="95000"/>
              </a:lnSpc>
              <a:spcAft>
                <a:spcPts val="400"/>
              </a:spcAft>
              <a:buNone/>
            </a:pPr>
            <a:r>
              <a:rPr lang="en-GB" sz="1500" b="1">
                <a:solidFill>
                  <a:srgbClr val="FFFFFF"/>
                </a:solidFill>
                <a:effectLst/>
                <a:latin typeface="Roboto Condensed" panose="02000000000000000000" pitchFamily="2" charset="0"/>
                <a:ea typeface="Roboto Condensed" panose="02000000000000000000" pitchFamily="2" charset="0"/>
                <a:cs typeface="Arial" panose="020B0604020202020204" pitchFamily="34" charset="0"/>
              </a:rPr>
              <a:t>1550s</a:t>
            </a:r>
            <a:endParaRPr lang="en-GB" sz="1500">
              <a:solidFill>
                <a:srgbClr val="FFFFFF"/>
              </a:solidFill>
              <a:effectLst/>
              <a:latin typeface="Roboto Condensed" panose="02000000000000000000" pitchFamily="2" charset="0"/>
              <a:ea typeface="Roboto Condensed" panose="02000000000000000000" pitchFamily="2" charset="0"/>
              <a:cs typeface="Arial" panose="020B0604020202020204" pitchFamily="34" charset="0"/>
            </a:endParaRPr>
          </a:p>
        </p:txBody>
      </p:sp>
    </p:spTree>
    <p:extLst>
      <p:ext uri="{BB962C8B-B14F-4D97-AF65-F5344CB8AC3E}">
        <p14:creationId xmlns:p14="http://schemas.microsoft.com/office/powerpoint/2010/main" val="19503537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1E675D-E27D-EA2E-7F4B-A5A185F1551B}"/>
            </a:ext>
          </a:extLst>
        </p:cNvPr>
        <p:cNvGrpSpPr/>
        <p:nvPr/>
      </p:nvGrpSpPr>
      <p:grpSpPr>
        <a:xfrm>
          <a:off x="0" y="0"/>
          <a:ext cx="0" cy="0"/>
          <a:chOff x="0" y="0"/>
          <a:chExt cx="0" cy="0"/>
        </a:xfrm>
      </p:grpSpPr>
      <p:sp>
        <p:nvSpPr>
          <p:cNvPr id="12" name="Round Same-side Corner of Rectangle 11">
            <a:extLst>
              <a:ext uri="{FF2B5EF4-FFF2-40B4-BE49-F238E27FC236}">
                <a16:creationId xmlns:a16="http://schemas.microsoft.com/office/drawing/2014/main" id="{2E76C77A-7240-2DF7-B0EF-E4997E80B19A}"/>
              </a:ext>
            </a:extLst>
          </p:cNvPr>
          <p:cNvSpPr/>
          <p:nvPr/>
        </p:nvSpPr>
        <p:spPr>
          <a:xfrm>
            <a:off x="7962631" y="1906320"/>
            <a:ext cx="2340000" cy="2716271"/>
          </a:xfrm>
          <a:prstGeom prst="round2SameRect">
            <a:avLst>
              <a:gd name="adj1" fmla="val 6569"/>
              <a:gd name="adj2" fmla="val 0"/>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 Same-side Corner of Rectangle 10">
            <a:extLst>
              <a:ext uri="{FF2B5EF4-FFF2-40B4-BE49-F238E27FC236}">
                <a16:creationId xmlns:a16="http://schemas.microsoft.com/office/drawing/2014/main" id="{8E631AB7-8BB9-14C0-81FD-76807C09520C}"/>
              </a:ext>
            </a:extLst>
          </p:cNvPr>
          <p:cNvSpPr/>
          <p:nvPr/>
        </p:nvSpPr>
        <p:spPr>
          <a:xfrm rot="10800000">
            <a:off x="5445031" y="3592302"/>
            <a:ext cx="2340000" cy="2716271"/>
          </a:xfrm>
          <a:prstGeom prst="round2SameRect">
            <a:avLst>
              <a:gd name="adj1" fmla="val 6129"/>
              <a:gd name="adj2" fmla="val 0"/>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ound Same-side Corner of Rectangle 1">
            <a:extLst>
              <a:ext uri="{FF2B5EF4-FFF2-40B4-BE49-F238E27FC236}">
                <a16:creationId xmlns:a16="http://schemas.microsoft.com/office/drawing/2014/main" id="{CAD944C8-75C1-409A-D6A3-C9FE15FDF18D}"/>
              </a:ext>
            </a:extLst>
          </p:cNvPr>
          <p:cNvSpPr/>
          <p:nvPr/>
        </p:nvSpPr>
        <p:spPr>
          <a:xfrm rot="10800000">
            <a:off x="409831" y="3592302"/>
            <a:ext cx="2340000" cy="2716271"/>
          </a:xfrm>
          <a:prstGeom prst="round2SameRect">
            <a:avLst>
              <a:gd name="adj1" fmla="val 6129"/>
              <a:gd name="adj2" fmla="val 0"/>
            </a:avLst>
          </a:prstGeom>
          <a:solidFill>
            <a:schemeClr val="bg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 Same-side Corner of Rectangle 2">
            <a:extLst>
              <a:ext uri="{FF2B5EF4-FFF2-40B4-BE49-F238E27FC236}">
                <a16:creationId xmlns:a16="http://schemas.microsoft.com/office/drawing/2014/main" id="{4057FF50-D114-BA6D-C161-06DEE7441038}"/>
              </a:ext>
            </a:extLst>
          </p:cNvPr>
          <p:cNvSpPr/>
          <p:nvPr/>
        </p:nvSpPr>
        <p:spPr>
          <a:xfrm>
            <a:off x="2927431" y="1906320"/>
            <a:ext cx="2340000" cy="2716271"/>
          </a:xfrm>
          <a:prstGeom prst="round2SameRect">
            <a:avLst>
              <a:gd name="adj1" fmla="val 6569"/>
              <a:gd name="adj2" fmla="val 0"/>
            </a:avLst>
          </a:prstGeom>
          <a:solidFill>
            <a:schemeClr val="accent4">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TextBox 737">
            <a:extLst>
              <a:ext uri="{FF2B5EF4-FFF2-40B4-BE49-F238E27FC236}">
                <a16:creationId xmlns:a16="http://schemas.microsoft.com/office/drawing/2014/main" id="{2BC70083-1B44-F283-52BF-782AAF2D774F}"/>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2026</a:t>
            </a:r>
          </a:p>
        </p:txBody>
      </p:sp>
      <p:grpSp>
        <p:nvGrpSpPr>
          <p:cNvPr id="30" name="Group 29">
            <a:extLst>
              <a:ext uri="{FF2B5EF4-FFF2-40B4-BE49-F238E27FC236}">
                <a16:creationId xmlns:a16="http://schemas.microsoft.com/office/drawing/2014/main" id="{E354B299-B319-E298-A8B1-5885FDDB88A6}"/>
              </a:ext>
            </a:extLst>
          </p:cNvPr>
          <p:cNvGrpSpPr/>
          <p:nvPr/>
        </p:nvGrpSpPr>
        <p:grpSpPr>
          <a:xfrm>
            <a:off x="409831" y="292707"/>
            <a:ext cx="9892800" cy="1011091"/>
            <a:chOff x="409831" y="292707"/>
            <a:chExt cx="9892800" cy="1011091"/>
          </a:xfrm>
        </p:grpSpPr>
        <p:sp>
          <p:nvSpPr>
            <p:cNvPr id="753" name="Freeform 752">
              <a:extLst>
                <a:ext uri="{FF2B5EF4-FFF2-40B4-BE49-F238E27FC236}">
                  <a16:creationId xmlns:a16="http://schemas.microsoft.com/office/drawing/2014/main" id="{470572E7-C18B-7B0A-FBB6-C3F94FA6FF4A}"/>
                </a:ext>
              </a:extLst>
            </p:cNvPr>
            <p:cNvSpPr/>
            <p:nvPr/>
          </p:nvSpPr>
          <p:spPr>
            <a:xfrm>
              <a:off x="409831" y="292707"/>
              <a:ext cx="820014" cy="658291"/>
            </a:xfrm>
            <a:custGeom>
              <a:avLst/>
              <a:gdLst>
                <a:gd name="connsiteX0" fmla="*/ 729115 w 819145"/>
                <a:gd name="connsiteY0" fmla="*/ 38118 h 658291"/>
                <a:gd name="connsiteX1" fmla="*/ 751600 w 819145"/>
                <a:gd name="connsiteY1" fmla="*/ 59336 h 658291"/>
                <a:gd name="connsiteX2" fmla="*/ 781197 w 819145"/>
                <a:gd name="connsiteY2" fmla="*/ 558042 h 658291"/>
                <a:gd name="connsiteX3" fmla="*/ 775608 w 819145"/>
                <a:gd name="connsiteY3" fmla="*/ 574306 h 658291"/>
                <a:gd name="connsiteX4" fmla="*/ 760111 w 819145"/>
                <a:gd name="connsiteY4" fmla="*/ 581802 h 658291"/>
                <a:gd name="connsiteX5" fmla="*/ 91682 w 819145"/>
                <a:gd name="connsiteY5" fmla="*/ 620174 h 658291"/>
                <a:gd name="connsiteX6" fmla="*/ 90412 w 819145"/>
                <a:gd name="connsiteY6" fmla="*/ 620174 h 658291"/>
                <a:gd name="connsiteX7" fmla="*/ 67927 w 819145"/>
                <a:gd name="connsiteY7" fmla="*/ 598955 h 658291"/>
                <a:gd name="connsiteX8" fmla="*/ 38330 w 819145"/>
                <a:gd name="connsiteY8" fmla="*/ 100249 h 658291"/>
                <a:gd name="connsiteX9" fmla="*/ 43919 w 819145"/>
                <a:gd name="connsiteY9" fmla="*/ 83986 h 658291"/>
                <a:gd name="connsiteX10" fmla="*/ 59416 w 819145"/>
                <a:gd name="connsiteY10" fmla="*/ 76489 h 658291"/>
                <a:gd name="connsiteX11" fmla="*/ 727845 w 819145"/>
                <a:gd name="connsiteY11" fmla="*/ 38118 h 658291"/>
                <a:gd name="connsiteX12" fmla="*/ 729115 w 819145"/>
                <a:gd name="connsiteY12" fmla="*/ 38118 h 658291"/>
                <a:gd name="connsiteX13" fmla="*/ 729115 w 819145"/>
                <a:gd name="connsiteY13" fmla="*/ 0 h 658291"/>
                <a:gd name="connsiteX14" fmla="*/ 725304 w 819145"/>
                <a:gd name="connsiteY14" fmla="*/ 127 h 658291"/>
                <a:gd name="connsiteX15" fmla="*/ 57130 w 819145"/>
                <a:gd name="connsiteY15" fmla="*/ 38499 h 658291"/>
                <a:gd name="connsiteX16" fmla="*/ 15337 w 819145"/>
                <a:gd name="connsiteY16" fmla="*/ 58701 h 658291"/>
                <a:gd name="connsiteX17" fmla="*/ 94 w 819145"/>
                <a:gd name="connsiteY17" fmla="*/ 102664 h 658291"/>
                <a:gd name="connsiteX18" fmla="*/ 29692 w 819145"/>
                <a:gd name="connsiteY18" fmla="*/ 601242 h 658291"/>
                <a:gd name="connsiteX19" fmla="*/ 90158 w 819145"/>
                <a:gd name="connsiteY19" fmla="*/ 658292 h 658291"/>
                <a:gd name="connsiteX20" fmla="*/ 93841 w 819145"/>
                <a:gd name="connsiteY20" fmla="*/ 658165 h 658291"/>
                <a:gd name="connsiteX21" fmla="*/ 762016 w 819145"/>
                <a:gd name="connsiteY21" fmla="*/ 619793 h 658291"/>
                <a:gd name="connsiteX22" fmla="*/ 803809 w 819145"/>
                <a:gd name="connsiteY22" fmla="*/ 599591 h 658291"/>
                <a:gd name="connsiteX23" fmla="*/ 819052 w 819145"/>
                <a:gd name="connsiteY23" fmla="*/ 555628 h 658291"/>
                <a:gd name="connsiteX24" fmla="*/ 789454 w 819145"/>
                <a:gd name="connsiteY24" fmla="*/ 57049 h 658291"/>
                <a:gd name="connsiteX25" fmla="*/ 729115 w 819145"/>
                <a:gd name="connsiteY25" fmla="*/ 0 h 658291"/>
                <a:gd name="connsiteX26" fmla="*/ 729115 w 819145"/>
                <a:gd name="connsiteY26" fmla="*/ 0 h 65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9145" h="658291">
                  <a:moveTo>
                    <a:pt x="729115" y="38118"/>
                  </a:moveTo>
                  <a:cubicBezTo>
                    <a:pt x="740548" y="38118"/>
                    <a:pt x="750837" y="47393"/>
                    <a:pt x="751600" y="59336"/>
                  </a:cubicBezTo>
                  <a:lnTo>
                    <a:pt x="781197" y="558042"/>
                  </a:lnTo>
                  <a:cubicBezTo>
                    <a:pt x="781579" y="564014"/>
                    <a:pt x="779546" y="569859"/>
                    <a:pt x="775608" y="574306"/>
                  </a:cubicBezTo>
                  <a:cubicBezTo>
                    <a:pt x="771670" y="578753"/>
                    <a:pt x="766081" y="581421"/>
                    <a:pt x="760111" y="581802"/>
                  </a:cubicBezTo>
                  <a:lnTo>
                    <a:pt x="91682" y="620174"/>
                  </a:lnTo>
                  <a:cubicBezTo>
                    <a:pt x="91301" y="620174"/>
                    <a:pt x="90793" y="620174"/>
                    <a:pt x="90412" y="620174"/>
                  </a:cubicBezTo>
                  <a:cubicBezTo>
                    <a:pt x="78598" y="620174"/>
                    <a:pt x="68690" y="610899"/>
                    <a:pt x="67927" y="598955"/>
                  </a:cubicBezTo>
                  <a:lnTo>
                    <a:pt x="38330" y="100249"/>
                  </a:lnTo>
                  <a:cubicBezTo>
                    <a:pt x="37949" y="94278"/>
                    <a:pt x="39981" y="88433"/>
                    <a:pt x="43919" y="83986"/>
                  </a:cubicBezTo>
                  <a:cubicBezTo>
                    <a:pt x="47857" y="79539"/>
                    <a:pt x="53446" y="76871"/>
                    <a:pt x="59416" y="76489"/>
                  </a:cubicBezTo>
                  <a:lnTo>
                    <a:pt x="727845" y="38118"/>
                  </a:lnTo>
                  <a:cubicBezTo>
                    <a:pt x="728226" y="38118"/>
                    <a:pt x="728607" y="38118"/>
                    <a:pt x="729115" y="38118"/>
                  </a:cubicBezTo>
                  <a:moveTo>
                    <a:pt x="729115" y="0"/>
                  </a:moveTo>
                  <a:cubicBezTo>
                    <a:pt x="727845" y="0"/>
                    <a:pt x="726575" y="0"/>
                    <a:pt x="725304" y="127"/>
                  </a:cubicBezTo>
                  <a:lnTo>
                    <a:pt x="57130" y="38499"/>
                  </a:lnTo>
                  <a:cubicBezTo>
                    <a:pt x="41124" y="39388"/>
                    <a:pt x="25881" y="46758"/>
                    <a:pt x="15337" y="58701"/>
                  </a:cubicBezTo>
                  <a:cubicBezTo>
                    <a:pt x="4667" y="70645"/>
                    <a:pt x="-795" y="86654"/>
                    <a:pt x="94" y="102664"/>
                  </a:cubicBezTo>
                  <a:lnTo>
                    <a:pt x="29692" y="601242"/>
                  </a:lnTo>
                  <a:cubicBezTo>
                    <a:pt x="31597" y="633261"/>
                    <a:pt x="58146" y="658292"/>
                    <a:pt x="90158" y="658292"/>
                  </a:cubicBezTo>
                  <a:cubicBezTo>
                    <a:pt x="91428" y="658292"/>
                    <a:pt x="92698" y="658292"/>
                    <a:pt x="93841" y="658165"/>
                  </a:cubicBezTo>
                  <a:lnTo>
                    <a:pt x="762016" y="619793"/>
                  </a:lnTo>
                  <a:cubicBezTo>
                    <a:pt x="778022" y="618904"/>
                    <a:pt x="793265" y="611534"/>
                    <a:pt x="803809" y="599591"/>
                  </a:cubicBezTo>
                  <a:cubicBezTo>
                    <a:pt x="814479" y="587647"/>
                    <a:pt x="819941" y="571638"/>
                    <a:pt x="819052" y="555628"/>
                  </a:cubicBezTo>
                  <a:lnTo>
                    <a:pt x="789454" y="57049"/>
                  </a:lnTo>
                  <a:cubicBezTo>
                    <a:pt x="787676" y="25031"/>
                    <a:pt x="761127" y="0"/>
                    <a:pt x="729115" y="0"/>
                  </a:cubicBezTo>
                  <a:lnTo>
                    <a:pt x="729115" y="0"/>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nvGrpSpPr>
            <p:cNvPr id="807" name="Group 806">
              <a:extLst>
                <a:ext uri="{FF2B5EF4-FFF2-40B4-BE49-F238E27FC236}">
                  <a16:creationId xmlns:a16="http://schemas.microsoft.com/office/drawing/2014/main" id="{9162E5A5-5D30-C185-1817-A398BC22A1A1}"/>
                </a:ext>
              </a:extLst>
            </p:cNvPr>
            <p:cNvGrpSpPr/>
            <p:nvPr/>
          </p:nvGrpSpPr>
          <p:grpSpPr>
            <a:xfrm>
              <a:off x="2113873" y="486889"/>
              <a:ext cx="8188758" cy="816909"/>
              <a:chOff x="2113873" y="486889"/>
              <a:chExt cx="8188758" cy="816909"/>
            </a:xfrm>
          </p:grpSpPr>
          <p:grpSp>
            <p:nvGrpSpPr>
              <p:cNvPr id="739" name="Group 738">
                <a:extLst>
                  <a:ext uri="{FF2B5EF4-FFF2-40B4-BE49-F238E27FC236}">
                    <a16:creationId xmlns:a16="http://schemas.microsoft.com/office/drawing/2014/main" id="{21AE42D8-C1E3-B1E4-B7E7-96E235A45011}"/>
                  </a:ext>
                </a:extLst>
              </p:cNvPr>
              <p:cNvGrpSpPr/>
              <p:nvPr/>
            </p:nvGrpSpPr>
            <p:grpSpPr>
              <a:xfrm>
                <a:off x="2113873" y="486889"/>
                <a:ext cx="8186234" cy="816909"/>
                <a:chOff x="2112670" y="486889"/>
                <a:chExt cx="8180385" cy="816909"/>
              </a:xfrm>
              <a:solidFill>
                <a:schemeClr val="bg1"/>
              </a:solidFill>
            </p:grpSpPr>
            <p:sp>
              <p:nvSpPr>
                <p:cNvPr id="740" name="Freeform 739">
                  <a:extLst>
                    <a:ext uri="{FF2B5EF4-FFF2-40B4-BE49-F238E27FC236}">
                      <a16:creationId xmlns:a16="http://schemas.microsoft.com/office/drawing/2014/main" id="{E494A496-76A1-F69B-A38C-DA3788069AF3}"/>
                    </a:ext>
                  </a:extLst>
                </p:cNvPr>
                <p:cNvSpPr/>
                <p:nvPr/>
              </p:nvSpPr>
              <p:spPr>
                <a:xfrm>
                  <a:off x="2388022" y="486889"/>
                  <a:ext cx="7905033" cy="816909"/>
                </a:xfrm>
                <a:custGeom>
                  <a:avLst/>
                  <a:gdLst>
                    <a:gd name="connsiteX0" fmla="*/ 57398 w 5900166"/>
                    <a:gd name="connsiteY0" fmla="*/ 276943 h 1012818"/>
                    <a:gd name="connsiteX1" fmla="*/ 176151 w 5900166"/>
                    <a:gd name="connsiteY1" fmla="*/ 86938 h 1012818"/>
                    <a:gd name="connsiteX2" fmla="*/ 467097 w 5900166"/>
                    <a:gd name="connsiteY2" fmla="*/ 15686 h 1012818"/>
                    <a:gd name="connsiteX3" fmla="*/ 2438401 w 5900166"/>
                    <a:gd name="connsiteY3" fmla="*/ 27562 h 1012818"/>
                    <a:gd name="connsiteX4" fmla="*/ 5116287 w 5900166"/>
                    <a:gd name="connsiteY4" fmla="*/ 21624 h 1012818"/>
                    <a:gd name="connsiteX5" fmla="*/ 5816931 w 5900166"/>
                    <a:gd name="connsiteY5" fmla="*/ 15686 h 1012818"/>
                    <a:gd name="connsiteX6" fmla="*/ 5888183 w 5900166"/>
                    <a:gd name="connsiteY6" fmla="*/ 247255 h 1012818"/>
                    <a:gd name="connsiteX7" fmla="*/ 5828806 w 5900166"/>
                    <a:gd name="connsiteY7" fmla="*/ 716330 h 1012818"/>
                    <a:gd name="connsiteX8" fmla="*/ 5377544 w 5900166"/>
                    <a:gd name="connsiteY8" fmla="*/ 983525 h 1012818"/>
                    <a:gd name="connsiteX9" fmla="*/ 2960915 w 5900166"/>
                    <a:gd name="connsiteY9" fmla="*/ 971650 h 1012818"/>
                    <a:gd name="connsiteX10" fmla="*/ 597726 w 5900166"/>
                    <a:gd name="connsiteY10" fmla="*/ 983525 h 1012818"/>
                    <a:gd name="connsiteX11" fmla="*/ 39585 w 5900166"/>
                    <a:gd name="connsiteY11" fmla="*/ 538201 h 1012818"/>
                    <a:gd name="connsiteX12" fmla="*/ 57398 w 5900166"/>
                    <a:gd name="connsiteY12" fmla="*/ 276943 h 1012818"/>
                    <a:gd name="connsiteX0" fmla="*/ 57398 w 7912927"/>
                    <a:gd name="connsiteY0" fmla="*/ 278696 h 1014571"/>
                    <a:gd name="connsiteX1" fmla="*/ 176151 w 7912927"/>
                    <a:gd name="connsiteY1" fmla="*/ 88691 h 1014571"/>
                    <a:gd name="connsiteX2" fmla="*/ 467097 w 7912927"/>
                    <a:gd name="connsiteY2" fmla="*/ 17439 h 1014571"/>
                    <a:gd name="connsiteX3" fmla="*/ 2438401 w 7912927"/>
                    <a:gd name="connsiteY3" fmla="*/ 29315 h 1014571"/>
                    <a:gd name="connsiteX4" fmla="*/ 5116287 w 7912927"/>
                    <a:gd name="connsiteY4" fmla="*/ 23377 h 1014571"/>
                    <a:gd name="connsiteX5" fmla="*/ 5816931 w 7912927"/>
                    <a:gd name="connsiteY5" fmla="*/ 17439 h 1014571"/>
                    <a:gd name="connsiteX6" fmla="*/ 7912926 w 7912927"/>
                    <a:gd name="connsiteY6" fmla="*/ 272759 h 1014571"/>
                    <a:gd name="connsiteX7" fmla="*/ 5828806 w 7912927"/>
                    <a:gd name="connsiteY7" fmla="*/ 718083 h 1014571"/>
                    <a:gd name="connsiteX8" fmla="*/ 5377544 w 7912927"/>
                    <a:gd name="connsiteY8" fmla="*/ 985278 h 1014571"/>
                    <a:gd name="connsiteX9" fmla="*/ 2960915 w 7912927"/>
                    <a:gd name="connsiteY9" fmla="*/ 973403 h 1014571"/>
                    <a:gd name="connsiteX10" fmla="*/ 597726 w 7912927"/>
                    <a:gd name="connsiteY10" fmla="*/ 985278 h 1014571"/>
                    <a:gd name="connsiteX11" fmla="*/ 39585 w 7912927"/>
                    <a:gd name="connsiteY11" fmla="*/ 539954 h 1014571"/>
                    <a:gd name="connsiteX12" fmla="*/ 57398 w 7912927"/>
                    <a:gd name="connsiteY12" fmla="*/ 278696 h 1014571"/>
                    <a:gd name="connsiteX0" fmla="*/ 57398 w 8028859"/>
                    <a:gd name="connsiteY0" fmla="*/ 270049 h 1005924"/>
                    <a:gd name="connsiteX1" fmla="*/ 176151 w 8028859"/>
                    <a:gd name="connsiteY1" fmla="*/ 80044 h 1005924"/>
                    <a:gd name="connsiteX2" fmla="*/ 467097 w 8028859"/>
                    <a:gd name="connsiteY2" fmla="*/ 8792 h 1005924"/>
                    <a:gd name="connsiteX3" fmla="*/ 2438401 w 8028859"/>
                    <a:gd name="connsiteY3" fmla="*/ 20668 h 1005924"/>
                    <a:gd name="connsiteX4" fmla="*/ 5116287 w 8028859"/>
                    <a:gd name="connsiteY4" fmla="*/ 14730 h 1005924"/>
                    <a:gd name="connsiteX5" fmla="*/ 7479476 w 8028859"/>
                    <a:gd name="connsiteY5" fmla="*/ 20667 h 1005924"/>
                    <a:gd name="connsiteX6" fmla="*/ 7912926 w 8028859"/>
                    <a:gd name="connsiteY6" fmla="*/ 264112 h 1005924"/>
                    <a:gd name="connsiteX7" fmla="*/ 5828806 w 8028859"/>
                    <a:gd name="connsiteY7" fmla="*/ 709436 h 1005924"/>
                    <a:gd name="connsiteX8" fmla="*/ 5377544 w 8028859"/>
                    <a:gd name="connsiteY8" fmla="*/ 976631 h 1005924"/>
                    <a:gd name="connsiteX9" fmla="*/ 2960915 w 8028859"/>
                    <a:gd name="connsiteY9" fmla="*/ 964756 h 1005924"/>
                    <a:gd name="connsiteX10" fmla="*/ 597726 w 8028859"/>
                    <a:gd name="connsiteY10" fmla="*/ 976631 h 1005924"/>
                    <a:gd name="connsiteX11" fmla="*/ 39585 w 8028859"/>
                    <a:gd name="connsiteY11" fmla="*/ 531307 h 1005924"/>
                    <a:gd name="connsiteX12" fmla="*/ 57398 w 8028859"/>
                    <a:gd name="connsiteY12" fmla="*/ 270049 h 1005924"/>
                    <a:gd name="connsiteX0" fmla="*/ 57398 w 8028859"/>
                    <a:gd name="connsiteY0" fmla="*/ 271787 h 1007662"/>
                    <a:gd name="connsiteX1" fmla="*/ 176151 w 8028859"/>
                    <a:gd name="connsiteY1" fmla="*/ 81782 h 1007662"/>
                    <a:gd name="connsiteX2" fmla="*/ 467097 w 8028859"/>
                    <a:gd name="connsiteY2" fmla="*/ 10530 h 1007662"/>
                    <a:gd name="connsiteX3" fmla="*/ 2438401 w 8028859"/>
                    <a:gd name="connsiteY3" fmla="*/ 22406 h 1007662"/>
                    <a:gd name="connsiteX4" fmla="*/ 5116287 w 8028859"/>
                    <a:gd name="connsiteY4" fmla="*/ 16468 h 1007662"/>
                    <a:gd name="connsiteX5" fmla="*/ 7479476 w 8028859"/>
                    <a:gd name="connsiteY5" fmla="*/ 22405 h 1007662"/>
                    <a:gd name="connsiteX6" fmla="*/ 7912926 w 8028859"/>
                    <a:gd name="connsiteY6" fmla="*/ 289601 h 1007662"/>
                    <a:gd name="connsiteX7" fmla="*/ 5828806 w 8028859"/>
                    <a:gd name="connsiteY7" fmla="*/ 711174 h 1007662"/>
                    <a:gd name="connsiteX8" fmla="*/ 5377544 w 8028859"/>
                    <a:gd name="connsiteY8" fmla="*/ 978369 h 1007662"/>
                    <a:gd name="connsiteX9" fmla="*/ 2960915 w 8028859"/>
                    <a:gd name="connsiteY9" fmla="*/ 966494 h 1007662"/>
                    <a:gd name="connsiteX10" fmla="*/ 597726 w 8028859"/>
                    <a:gd name="connsiteY10" fmla="*/ 978369 h 1007662"/>
                    <a:gd name="connsiteX11" fmla="*/ 39585 w 8028859"/>
                    <a:gd name="connsiteY11" fmla="*/ 533045 h 1007662"/>
                    <a:gd name="connsiteX12" fmla="*/ 57398 w 8028859"/>
                    <a:gd name="connsiteY12" fmla="*/ 271787 h 1007662"/>
                    <a:gd name="connsiteX0" fmla="*/ 57398 w 7917409"/>
                    <a:gd name="connsiteY0" fmla="*/ 271787 h 1007662"/>
                    <a:gd name="connsiteX1" fmla="*/ 176151 w 7917409"/>
                    <a:gd name="connsiteY1" fmla="*/ 81782 h 1007662"/>
                    <a:gd name="connsiteX2" fmla="*/ 467097 w 7917409"/>
                    <a:gd name="connsiteY2" fmla="*/ 10530 h 1007662"/>
                    <a:gd name="connsiteX3" fmla="*/ 2438401 w 7917409"/>
                    <a:gd name="connsiteY3" fmla="*/ 22406 h 1007662"/>
                    <a:gd name="connsiteX4" fmla="*/ 5116287 w 7917409"/>
                    <a:gd name="connsiteY4" fmla="*/ 16468 h 1007662"/>
                    <a:gd name="connsiteX5" fmla="*/ 7479476 w 7917409"/>
                    <a:gd name="connsiteY5" fmla="*/ 22405 h 1007662"/>
                    <a:gd name="connsiteX6" fmla="*/ 7912926 w 7917409"/>
                    <a:gd name="connsiteY6" fmla="*/ 289601 h 1007662"/>
                    <a:gd name="connsiteX7" fmla="*/ 5828806 w 7917409"/>
                    <a:gd name="connsiteY7" fmla="*/ 711174 h 1007662"/>
                    <a:gd name="connsiteX8" fmla="*/ 5377544 w 7917409"/>
                    <a:gd name="connsiteY8" fmla="*/ 978369 h 1007662"/>
                    <a:gd name="connsiteX9" fmla="*/ 2960915 w 7917409"/>
                    <a:gd name="connsiteY9" fmla="*/ 966494 h 1007662"/>
                    <a:gd name="connsiteX10" fmla="*/ 597726 w 7917409"/>
                    <a:gd name="connsiteY10" fmla="*/ 978369 h 1007662"/>
                    <a:gd name="connsiteX11" fmla="*/ 39585 w 7917409"/>
                    <a:gd name="connsiteY11" fmla="*/ 533045 h 1007662"/>
                    <a:gd name="connsiteX12" fmla="*/ 57398 w 7917409"/>
                    <a:gd name="connsiteY12" fmla="*/ 271787 h 1007662"/>
                    <a:gd name="connsiteX0" fmla="*/ 57398 w 7917409"/>
                    <a:gd name="connsiteY0" fmla="*/ 269181 h 1005056"/>
                    <a:gd name="connsiteX1" fmla="*/ 176151 w 7917409"/>
                    <a:gd name="connsiteY1" fmla="*/ 79176 h 1005056"/>
                    <a:gd name="connsiteX2" fmla="*/ 467097 w 7917409"/>
                    <a:gd name="connsiteY2" fmla="*/ 7924 h 1005056"/>
                    <a:gd name="connsiteX3" fmla="*/ 2438401 w 7917409"/>
                    <a:gd name="connsiteY3" fmla="*/ 19800 h 1005056"/>
                    <a:gd name="connsiteX4" fmla="*/ 5116287 w 7917409"/>
                    <a:gd name="connsiteY4" fmla="*/ 13862 h 1005056"/>
                    <a:gd name="connsiteX5" fmla="*/ 7479476 w 7917409"/>
                    <a:gd name="connsiteY5" fmla="*/ 19799 h 1005056"/>
                    <a:gd name="connsiteX6" fmla="*/ 7912926 w 7917409"/>
                    <a:gd name="connsiteY6" fmla="*/ 286995 h 1005056"/>
                    <a:gd name="connsiteX7" fmla="*/ 5828806 w 7917409"/>
                    <a:gd name="connsiteY7" fmla="*/ 708568 h 1005056"/>
                    <a:gd name="connsiteX8" fmla="*/ 5377544 w 7917409"/>
                    <a:gd name="connsiteY8" fmla="*/ 975763 h 1005056"/>
                    <a:gd name="connsiteX9" fmla="*/ 2960915 w 7917409"/>
                    <a:gd name="connsiteY9" fmla="*/ 963888 h 1005056"/>
                    <a:gd name="connsiteX10" fmla="*/ 597726 w 7917409"/>
                    <a:gd name="connsiteY10" fmla="*/ 975763 h 1005056"/>
                    <a:gd name="connsiteX11" fmla="*/ 39585 w 7917409"/>
                    <a:gd name="connsiteY11" fmla="*/ 530439 h 1005056"/>
                    <a:gd name="connsiteX12" fmla="*/ 57398 w 7917409"/>
                    <a:gd name="connsiteY12" fmla="*/ 269181 h 1005056"/>
                    <a:gd name="connsiteX0" fmla="*/ 57398 w 7917409"/>
                    <a:gd name="connsiteY0" fmla="*/ 263837 h 999712"/>
                    <a:gd name="connsiteX1" fmla="*/ 176151 w 7917409"/>
                    <a:gd name="connsiteY1" fmla="*/ 73832 h 999712"/>
                    <a:gd name="connsiteX2" fmla="*/ 467097 w 7917409"/>
                    <a:gd name="connsiteY2" fmla="*/ 2580 h 999712"/>
                    <a:gd name="connsiteX3" fmla="*/ 2438401 w 7917409"/>
                    <a:gd name="connsiteY3" fmla="*/ 14456 h 999712"/>
                    <a:gd name="connsiteX4" fmla="*/ 5116287 w 7917409"/>
                    <a:gd name="connsiteY4" fmla="*/ 8518 h 999712"/>
                    <a:gd name="connsiteX5" fmla="*/ 7479476 w 7917409"/>
                    <a:gd name="connsiteY5" fmla="*/ 14455 h 999712"/>
                    <a:gd name="connsiteX6" fmla="*/ 7912926 w 7917409"/>
                    <a:gd name="connsiteY6" fmla="*/ 281651 h 999712"/>
                    <a:gd name="connsiteX7" fmla="*/ 5828806 w 7917409"/>
                    <a:gd name="connsiteY7" fmla="*/ 703224 h 999712"/>
                    <a:gd name="connsiteX8" fmla="*/ 5377544 w 7917409"/>
                    <a:gd name="connsiteY8" fmla="*/ 970419 h 999712"/>
                    <a:gd name="connsiteX9" fmla="*/ 2960915 w 7917409"/>
                    <a:gd name="connsiteY9" fmla="*/ 958544 h 999712"/>
                    <a:gd name="connsiteX10" fmla="*/ 597726 w 7917409"/>
                    <a:gd name="connsiteY10" fmla="*/ 970419 h 999712"/>
                    <a:gd name="connsiteX11" fmla="*/ 39585 w 7917409"/>
                    <a:gd name="connsiteY11" fmla="*/ 525095 h 999712"/>
                    <a:gd name="connsiteX12" fmla="*/ 57398 w 7917409"/>
                    <a:gd name="connsiteY12" fmla="*/ 263837 h 999712"/>
                    <a:gd name="connsiteX0" fmla="*/ 57398 w 8079135"/>
                    <a:gd name="connsiteY0" fmla="*/ 263837 h 999712"/>
                    <a:gd name="connsiteX1" fmla="*/ 176151 w 8079135"/>
                    <a:gd name="connsiteY1" fmla="*/ 73832 h 999712"/>
                    <a:gd name="connsiteX2" fmla="*/ 467097 w 8079135"/>
                    <a:gd name="connsiteY2" fmla="*/ 2580 h 999712"/>
                    <a:gd name="connsiteX3" fmla="*/ 2438401 w 8079135"/>
                    <a:gd name="connsiteY3" fmla="*/ 14456 h 999712"/>
                    <a:gd name="connsiteX4" fmla="*/ 5116287 w 8079135"/>
                    <a:gd name="connsiteY4" fmla="*/ 8518 h 999712"/>
                    <a:gd name="connsiteX5" fmla="*/ 7479476 w 8079135"/>
                    <a:gd name="connsiteY5" fmla="*/ 14455 h 999712"/>
                    <a:gd name="connsiteX6" fmla="*/ 7912926 w 8079135"/>
                    <a:gd name="connsiteY6" fmla="*/ 281651 h 999712"/>
                    <a:gd name="connsiteX7" fmla="*/ 7859487 w 8079135"/>
                    <a:gd name="connsiteY7" fmla="*/ 756663 h 999712"/>
                    <a:gd name="connsiteX8" fmla="*/ 5377544 w 8079135"/>
                    <a:gd name="connsiteY8" fmla="*/ 970419 h 999712"/>
                    <a:gd name="connsiteX9" fmla="*/ 2960915 w 8079135"/>
                    <a:gd name="connsiteY9" fmla="*/ 958544 h 999712"/>
                    <a:gd name="connsiteX10" fmla="*/ 597726 w 8079135"/>
                    <a:gd name="connsiteY10" fmla="*/ 970419 h 999712"/>
                    <a:gd name="connsiteX11" fmla="*/ 39585 w 8079135"/>
                    <a:gd name="connsiteY11" fmla="*/ 525095 h 999712"/>
                    <a:gd name="connsiteX12" fmla="*/ 57398 w 8079135"/>
                    <a:gd name="connsiteY12" fmla="*/ 263837 h 999712"/>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42403"/>
                    <a:gd name="connsiteY0" fmla="*/ 263837 h 1000477"/>
                    <a:gd name="connsiteX1" fmla="*/ 176151 w 7942403"/>
                    <a:gd name="connsiteY1" fmla="*/ 73832 h 1000477"/>
                    <a:gd name="connsiteX2" fmla="*/ 467097 w 7942403"/>
                    <a:gd name="connsiteY2" fmla="*/ 2580 h 1000477"/>
                    <a:gd name="connsiteX3" fmla="*/ 2438401 w 7942403"/>
                    <a:gd name="connsiteY3" fmla="*/ 14456 h 1000477"/>
                    <a:gd name="connsiteX4" fmla="*/ 5116287 w 7942403"/>
                    <a:gd name="connsiteY4" fmla="*/ 8518 h 1000477"/>
                    <a:gd name="connsiteX5" fmla="*/ 7479476 w 7942403"/>
                    <a:gd name="connsiteY5" fmla="*/ 14455 h 1000477"/>
                    <a:gd name="connsiteX6" fmla="*/ 7912926 w 7942403"/>
                    <a:gd name="connsiteY6" fmla="*/ 281651 h 1000477"/>
                    <a:gd name="connsiteX7" fmla="*/ 7859487 w 7942403"/>
                    <a:gd name="connsiteY7" fmla="*/ 756663 h 1000477"/>
                    <a:gd name="connsiteX8" fmla="*/ 7289471 w 7942403"/>
                    <a:gd name="connsiteY8" fmla="*/ 946669 h 1000477"/>
                    <a:gd name="connsiteX9" fmla="*/ 2960915 w 7942403"/>
                    <a:gd name="connsiteY9" fmla="*/ 958544 h 1000477"/>
                    <a:gd name="connsiteX10" fmla="*/ 597726 w 7942403"/>
                    <a:gd name="connsiteY10" fmla="*/ 970419 h 1000477"/>
                    <a:gd name="connsiteX11" fmla="*/ 39585 w 7942403"/>
                    <a:gd name="connsiteY11" fmla="*/ 525095 h 1000477"/>
                    <a:gd name="connsiteX12" fmla="*/ 57398 w 7942403"/>
                    <a:gd name="connsiteY12" fmla="*/ 263837 h 1000477"/>
                    <a:gd name="connsiteX0" fmla="*/ 53001 w 7938006"/>
                    <a:gd name="connsiteY0" fmla="*/ 263837 h 1000477"/>
                    <a:gd name="connsiteX1" fmla="*/ 171754 w 7938006"/>
                    <a:gd name="connsiteY1" fmla="*/ 73832 h 1000477"/>
                    <a:gd name="connsiteX2" fmla="*/ 462700 w 7938006"/>
                    <a:gd name="connsiteY2" fmla="*/ 2580 h 1000477"/>
                    <a:gd name="connsiteX3" fmla="*/ 2434004 w 7938006"/>
                    <a:gd name="connsiteY3" fmla="*/ 14456 h 1000477"/>
                    <a:gd name="connsiteX4" fmla="*/ 5111890 w 7938006"/>
                    <a:gd name="connsiteY4" fmla="*/ 8518 h 1000477"/>
                    <a:gd name="connsiteX5" fmla="*/ 7475079 w 7938006"/>
                    <a:gd name="connsiteY5" fmla="*/ 14455 h 1000477"/>
                    <a:gd name="connsiteX6" fmla="*/ 7908529 w 7938006"/>
                    <a:gd name="connsiteY6" fmla="*/ 281651 h 1000477"/>
                    <a:gd name="connsiteX7" fmla="*/ 7855090 w 7938006"/>
                    <a:gd name="connsiteY7" fmla="*/ 756663 h 1000477"/>
                    <a:gd name="connsiteX8" fmla="*/ 7285074 w 7938006"/>
                    <a:gd name="connsiteY8" fmla="*/ 946669 h 1000477"/>
                    <a:gd name="connsiteX9" fmla="*/ 2956518 w 7938006"/>
                    <a:gd name="connsiteY9" fmla="*/ 958544 h 1000477"/>
                    <a:gd name="connsiteX10" fmla="*/ 522077 w 7938006"/>
                    <a:gd name="connsiteY10" fmla="*/ 970419 h 1000477"/>
                    <a:gd name="connsiteX11" fmla="*/ 35188 w 7938006"/>
                    <a:gd name="connsiteY11" fmla="*/ 525095 h 1000477"/>
                    <a:gd name="connsiteX12" fmla="*/ 53001 w 7938006"/>
                    <a:gd name="connsiteY12" fmla="*/ 263837 h 1000477"/>
                    <a:gd name="connsiteX0" fmla="*/ 53001 w 7938006"/>
                    <a:gd name="connsiteY0" fmla="*/ 263837 h 970419"/>
                    <a:gd name="connsiteX1" fmla="*/ 171754 w 7938006"/>
                    <a:gd name="connsiteY1" fmla="*/ 73832 h 970419"/>
                    <a:gd name="connsiteX2" fmla="*/ 462700 w 7938006"/>
                    <a:gd name="connsiteY2" fmla="*/ 2580 h 970419"/>
                    <a:gd name="connsiteX3" fmla="*/ 2434004 w 7938006"/>
                    <a:gd name="connsiteY3" fmla="*/ 14456 h 970419"/>
                    <a:gd name="connsiteX4" fmla="*/ 5111890 w 7938006"/>
                    <a:gd name="connsiteY4" fmla="*/ 8518 h 970419"/>
                    <a:gd name="connsiteX5" fmla="*/ 7475079 w 7938006"/>
                    <a:gd name="connsiteY5" fmla="*/ 14455 h 970419"/>
                    <a:gd name="connsiteX6" fmla="*/ 7908529 w 7938006"/>
                    <a:gd name="connsiteY6" fmla="*/ 281651 h 970419"/>
                    <a:gd name="connsiteX7" fmla="*/ 7855090 w 7938006"/>
                    <a:gd name="connsiteY7" fmla="*/ 756663 h 970419"/>
                    <a:gd name="connsiteX8" fmla="*/ 7285074 w 7938006"/>
                    <a:gd name="connsiteY8" fmla="*/ 946669 h 970419"/>
                    <a:gd name="connsiteX9" fmla="*/ 2956518 w 7938006"/>
                    <a:gd name="connsiteY9" fmla="*/ 958544 h 970419"/>
                    <a:gd name="connsiteX10" fmla="*/ 522077 w 7938006"/>
                    <a:gd name="connsiteY10" fmla="*/ 970419 h 970419"/>
                    <a:gd name="connsiteX11" fmla="*/ 35188 w 7938006"/>
                    <a:gd name="connsiteY11" fmla="*/ 525095 h 970419"/>
                    <a:gd name="connsiteX12" fmla="*/ 53001 w 7938006"/>
                    <a:gd name="connsiteY12" fmla="*/ 263837 h 970419"/>
                    <a:gd name="connsiteX0" fmla="*/ 53001 w 7938006"/>
                    <a:gd name="connsiteY0" fmla="*/ 263837 h 971478"/>
                    <a:gd name="connsiteX1" fmla="*/ 171754 w 7938006"/>
                    <a:gd name="connsiteY1" fmla="*/ 73832 h 971478"/>
                    <a:gd name="connsiteX2" fmla="*/ 462700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3001 w 7938006"/>
                    <a:gd name="connsiteY0" fmla="*/ 263837 h 971478"/>
                    <a:gd name="connsiteX1" fmla="*/ 171754 w 7938006"/>
                    <a:gd name="connsiteY1" fmla="*/ 73832 h 971478"/>
                    <a:gd name="connsiteX2" fmla="*/ 676456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0326 w 7935331"/>
                    <a:gd name="connsiteY0" fmla="*/ 269421 h 977062"/>
                    <a:gd name="connsiteX1" fmla="*/ 91890 w 7935331"/>
                    <a:gd name="connsiteY1" fmla="*/ 162544 h 977062"/>
                    <a:gd name="connsiteX2" fmla="*/ 673781 w 7935331"/>
                    <a:gd name="connsiteY2" fmla="*/ 8164 h 977062"/>
                    <a:gd name="connsiteX3" fmla="*/ 2431329 w 7935331"/>
                    <a:gd name="connsiteY3" fmla="*/ 20040 h 977062"/>
                    <a:gd name="connsiteX4" fmla="*/ 5109215 w 7935331"/>
                    <a:gd name="connsiteY4" fmla="*/ 14102 h 977062"/>
                    <a:gd name="connsiteX5" fmla="*/ 7472404 w 7935331"/>
                    <a:gd name="connsiteY5" fmla="*/ 20039 h 977062"/>
                    <a:gd name="connsiteX6" fmla="*/ 7905854 w 7935331"/>
                    <a:gd name="connsiteY6" fmla="*/ 287235 h 977062"/>
                    <a:gd name="connsiteX7" fmla="*/ 7852415 w 7935331"/>
                    <a:gd name="connsiteY7" fmla="*/ 762247 h 977062"/>
                    <a:gd name="connsiteX8" fmla="*/ 7282399 w 7935331"/>
                    <a:gd name="connsiteY8" fmla="*/ 952253 h 977062"/>
                    <a:gd name="connsiteX9" fmla="*/ 2953843 w 7935331"/>
                    <a:gd name="connsiteY9" fmla="*/ 964128 h 977062"/>
                    <a:gd name="connsiteX10" fmla="*/ 519402 w 7935331"/>
                    <a:gd name="connsiteY10" fmla="*/ 976003 h 977062"/>
                    <a:gd name="connsiteX11" fmla="*/ 32513 w 7935331"/>
                    <a:gd name="connsiteY11" fmla="*/ 530679 h 977062"/>
                    <a:gd name="connsiteX12" fmla="*/ 50326 w 7935331"/>
                    <a:gd name="connsiteY12" fmla="*/ 269421 h 977062"/>
                    <a:gd name="connsiteX0" fmla="*/ 23373 w 7908378"/>
                    <a:gd name="connsiteY0" fmla="*/ 269421 h 977775"/>
                    <a:gd name="connsiteX1" fmla="*/ 64937 w 7908378"/>
                    <a:gd name="connsiteY1" fmla="*/ 162544 h 977775"/>
                    <a:gd name="connsiteX2" fmla="*/ 646828 w 7908378"/>
                    <a:gd name="connsiteY2" fmla="*/ 8164 h 977775"/>
                    <a:gd name="connsiteX3" fmla="*/ 2404376 w 7908378"/>
                    <a:gd name="connsiteY3" fmla="*/ 20040 h 977775"/>
                    <a:gd name="connsiteX4" fmla="*/ 5082262 w 7908378"/>
                    <a:gd name="connsiteY4" fmla="*/ 14102 h 977775"/>
                    <a:gd name="connsiteX5" fmla="*/ 7445451 w 7908378"/>
                    <a:gd name="connsiteY5" fmla="*/ 20039 h 977775"/>
                    <a:gd name="connsiteX6" fmla="*/ 7878901 w 7908378"/>
                    <a:gd name="connsiteY6" fmla="*/ 287235 h 977775"/>
                    <a:gd name="connsiteX7" fmla="*/ 7825462 w 7908378"/>
                    <a:gd name="connsiteY7" fmla="*/ 762247 h 977775"/>
                    <a:gd name="connsiteX8" fmla="*/ 7255446 w 7908378"/>
                    <a:gd name="connsiteY8" fmla="*/ 952253 h 977775"/>
                    <a:gd name="connsiteX9" fmla="*/ 2926890 w 7908378"/>
                    <a:gd name="connsiteY9" fmla="*/ 964128 h 977775"/>
                    <a:gd name="connsiteX10" fmla="*/ 492449 w 7908378"/>
                    <a:gd name="connsiteY10" fmla="*/ 976003 h 977775"/>
                    <a:gd name="connsiteX11" fmla="*/ 41186 w 7908378"/>
                    <a:gd name="connsiteY11" fmla="*/ 679121 h 977775"/>
                    <a:gd name="connsiteX12" fmla="*/ 23373 w 7908378"/>
                    <a:gd name="connsiteY12" fmla="*/ 269421 h 977775"/>
                    <a:gd name="connsiteX0" fmla="*/ 23373 w 7908378"/>
                    <a:gd name="connsiteY0" fmla="*/ 269421 h 977019"/>
                    <a:gd name="connsiteX1" fmla="*/ 64937 w 7908378"/>
                    <a:gd name="connsiteY1" fmla="*/ 162544 h 977019"/>
                    <a:gd name="connsiteX2" fmla="*/ 646828 w 7908378"/>
                    <a:gd name="connsiteY2" fmla="*/ 8164 h 977019"/>
                    <a:gd name="connsiteX3" fmla="*/ 2404376 w 7908378"/>
                    <a:gd name="connsiteY3" fmla="*/ 20040 h 977019"/>
                    <a:gd name="connsiteX4" fmla="*/ 5082262 w 7908378"/>
                    <a:gd name="connsiteY4" fmla="*/ 14102 h 977019"/>
                    <a:gd name="connsiteX5" fmla="*/ 7445451 w 7908378"/>
                    <a:gd name="connsiteY5" fmla="*/ 20039 h 977019"/>
                    <a:gd name="connsiteX6" fmla="*/ 7878901 w 7908378"/>
                    <a:gd name="connsiteY6" fmla="*/ 287235 h 977019"/>
                    <a:gd name="connsiteX7" fmla="*/ 7825462 w 7908378"/>
                    <a:gd name="connsiteY7" fmla="*/ 762247 h 977019"/>
                    <a:gd name="connsiteX8" fmla="*/ 7255446 w 7908378"/>
                    <a:gd name="connsiteY8" fmla="*/ 952253 h 977019"/>
                    <a:gd name="connsiteX9" fmla="*/ 2926890 w 7908378"/>
                    <a:gd name="connsiteY9" fmla="*/ 964128 h 977019"/>
                    <a:gd name="connsiteX10" fmla="*/ 492449 w 7908378"/>
                    <a:gd name="connsiteY10" fmla="*/ 976003 h 977019"/>
                    <a:gd name="connsiteX11" fmla="*/ 41186 w 7908378"/>
                    <a:gd name="connsiteY11" fmla="*/ 679121 h 977019"/>
                    <a:gd name="connsiteX12" fmla="*/ 23373 w 7908378"/>
                    <a:gd name="connsiteY12" fmla="*/ 269421 h 977019"/>
                    <a:gd name="connsiteX0" fmla="*/ 29295 w 7914300"/>
                    <a:gd name="connsiteY0" fmla="*/ 261257 h 968855"/>
                    <a:gd name="connsiteX1" fmla="*/ 183674 w 7914300"/>
                    <a:gd name="connsiteY1" fmla="*/ 41564 h 968855"/>
                    <a:gd name="connsiteX2" fmla="*/ 652750 w 7914300"/>
                    <a:gd name="connsiteY2" fmla="*/ 0 h 968855"/>
                    <a:gd name="connsiteX3" fmla="*/ 2410298 w 7914300"/>
                    <a:gd name="connsiteY3" fmla="*/ 11876 h 968855"/>
                    <a:gd name="connsiteX4" fmla="*/ 5088184 w 7914300"/>
                    <a:gd name="connsiteY4" fmla="*/ 5938 h 968855"/>
                    <a:gd name="connsiteX5" fmla="*/ 7451373 w 7914300"/>
                    <a:gd name="connsiteY5" fmla="*/ 11875 h 968855"/>
                    <a:gd name="connsiteX6" fmla="*/ 7884823 w 7914300"/>
                    <a:gd name="connsiteY6" fmla="*/ 279071 h 968855"/>
                    <a:gd name="connsiteX7" fmla="*/ 7831384 w 7914300"/>
                    <a:gd name="connsiteY7" fmla="*/ 754083 h 968855"/>
                    <a:gd name="connsiteX8" fmla="*/ 7261368 w 7914300"/>
                    <a:gd name="connsiteY8" fmla="*/ 944089 h 968855"/>
                    <a:gd name="connsiteX9" fmla="*/ 2932812 w 7914300"/>
                    <a:gd name="connsiteY9" fmla="*/ 955964 h 968855"/>
                    <a:gd name="connsiteX10" fmla="*/ 498371 w 7914300"/>
                    <a:gd name="connsiteY10" fmla="*/ 967839 h 968855"/>
                    <a:gd name="connsiteX11" fmla="*/ 47108 w 7914300"/>
                    <a:gd name="connsiteY11" fmla="*/ 670957 h 968855"/>
                    <a:gd name="connsiteX12" fmla="*/ 29295 w 7914300"/>
                    <a:gd name="connsiteY12" fmla="*/ 261257 h 968855"/>
                    <a:gd name="connsiteX0" fmla="*/ 26420 w 7917362"/>
                    <a:gd name="connsiteY0" fmla="*/ 302821 h 968823"/>
                    <a:gd name="connsiteX1" fmla="*/ 186736 w 7917362"/>
                    <a:gd name="connsiteY1" fmla="*/ 41564 h 968823"/>
                    <a:gd name="connsiteX2" fmla="*/ 655812 w 7917362"/>
                    <a:gd name="connsiteY2" fmla="*/ 0 h 968823"/>
                    <a:gd name="connsiteX3" fmla="*/ 2413360 w 7917362"/>
                    <a:gd name="connsiteY3" fmla="*/ 11876 h 968823"/>
                    <a:gd name="connsiteX4" fmla="*/ 5091246 w 7917362"/>
                    <a:gd name="connsiteY4" fmla="*/ 5938 h 968823"/>
                    <a:gd name="connsiteX5" fmla="*/ 7454435 w 7917362"/>
                    <a:gd name="connsiteY5" fmla="*/ 11875 h 968823"/>
                    <a:gd name="connsiteX6" fmla="*/ 7887885 w 7917362"/>
                    <a:gd name="connsiteY6" fmla="*/ 279071 h 968823"/>
                    <a:gd name="connsiteX7" fmla="*/ 7834446 w 7917362"/>
                    <a:gd name="connsiteY7" fmla="*/ 754083 h 968823"/>
                    <a:gd name="connsiteX8" fmla="*/ 7264430 w 7917362"/>
                    <a:gd name="connsiteY8" fmla="*/ 944089 h 968823"/>
                    <a:gd name="connsiteX9" fmla="*/ 2935874 w 7917362"/>
                    <a:gd name="connsiteY9" fmla="*/ 955964 h 968823"/>
                    <a:gd name="connsiteX10" fmla="*/ 501433 w 7917362"/>
                    <a:gd name="connsiteY10" fmla="*/ 967839 h 968823"/>
                    <a:gd name="connsiteX11" fmla="*/ 50170 w 7917362"/>
                    <a:gd name="connsiteY11" fmla="*/ 670957 h 968823"/>
                    <a:gd name="connsiteX12" fmla="*/ 26420 w 7917362"/>
                    <a:gd name="connsiteY12" fmla="*/ 302821 h 968823"/>
                    <a:gd name="connsiteX0" fmla="*/ 24331 w 7915273"/>
                    <a:gd name="connsiteY0" fmla="*/ 302821 h 968823"/>
                    <a:gd name="connsiteX1" fmla="*/ 184647 w 7915273"/>
                    <a:gd name="connsiteY1" fmla="*/ 41564 h 968823"/>
                    <a:gd name="connsiteX2" fmla="*/ 653723 w 7915273"/>
                    <a:gd name="connsiteY2" fmla="*/ 0 h 968823"/>
                    <a:gd name="connsiteX3" fmla="*/ 2411271 w 7915273"/>
                    <a:gd name="connsiteY3" fmla="*/ 11876 h 968823"/>
                    <a:gd name="connsiteX4" fmla="*/ 5089157 w 7915273"/>
                    <a:gd name="connsiteY4" fmla="*/ 5938 h 968823"/>
                    <a:gd name="connsiteX5" fmla="*/ 7452346 w 7915273"/>
                    <a:gd name="connsiteY5" fmla="*/ 11875 h 968823"/>
                    <a:gd name="connsiteX6" fmla="*/ 7885796 w 7915273"/>
                    <a:gd name="connsiteY6" fmla="*/ 279071 h 968823"/>
                    <a:gd name="connsiteX7" fmla="*/ 7832357 w 7915273"/>
                    <a:gd name="connsiteY7" fmla="*/ 754083 h 968823"/>
                    <a:gd name="connsiteX8" fmla="*/ 7262341 w 7915273"/>
                    <a:gd name="connsiteY8" fmla="*/ 944089 h 968823"/>
                    <a:gd name="connsiteX9" fmla="*/ 2933785 w 7915273"/>
                    <a:gd name="connsiteY9" fmla="*/ 955964 h 968823"/>
                    <a:gd name="connsiteX10" fmla="*/ 499344 w 7915273"/>
                    <a:gd name="connsiteY10" fmla="*/ 967839 h 968823"/>
                    <a:gd name="connsiteX11" fmla="*/ 48081 w 7915273"/>
                    <a:gd name="connsiteY11" fmla="*/ 670957 h 968823"/>
                    <a:gd name="connsiteX12" fmla="*/ 24331 w 7915273"/>
                    <a:gd name="connsiteY12" fmla="*/ 302821 h 968823"/>
                    <a:gd name="connsiteX0" fmla="*/ 11456 w 7902398"/>
                    <a:gd name="connsiteY0" fmla="*/ 302821 h 968666"/>
                    <a:gd name="connsiteX1" fmla="*/ 171772 w 7902398"/>
                    <a:gd name="connsiteY1" fmla="*/ 41564 h 968666"/>
                    <a:gd name="connsiteX2" fmla="*/ 640848 w 7902398"/>
                    <a:gd name="connsiteY2" fmla="*/ 0 h 968666"/>
                    <a:gd name="connsiteX3" fmla="*/ 2398396 w 7902398"/>
                    <a:gd name="connsiteY3" fmla="*/ 11876 h 968666"/>
                    <a:gd name="connsiteX4" fmla="*/ 5076282 w 7902398"/>
                    <a:gd name="connsiteY4" fmla="*/ 5938 h 968666"/>
                    <a:gd name="connsiteX5" fmla="*/ 7439471 w 7902398"/>
                    <a:gd name="connsiteY5" fmla="*/ 11875 h 968666"/>
                    <a:gd name="connsiteX6" fmla="*/ 7872921 w 7902398"/>
                    <a:gd name="connsiteY6" fmla="*/ 279071 h 968666"/>
                    <a:gd name="connsiteX7" fmla="*/ 7819482 w 7902398"/>
                    <a:gd name="connsiteY7" fmla="*/ 754083 h 968666"/>
                    <a:gd name="connsiteX8" fmla="*/ 7249466 w 7902398"/>
                    <a:gd name="connsiteY8" fmla="*/ 944089 h 968666"/>
                    <a:gd name="connsiteX9" fmla="*/ 2920910 w 7902398"/>
                    <a:gd name="connsiteY9" fmla="*/ 955964 h 968666"/>
                    <a:gd name="connsiteX10" fmla="*/ 486469 w 7902398"/>
                    <a:gd name="connsiteY10" fmla="*/ 967839 h 968666"/>
                    <a:gd name="connsiteX11" fmla="*/ 35206 w 7902398"/>
                    <a:gd name="connsiteY11" fmla="*/ 670957 h 968666"/>
                    <a:gd name="connsiteX12" fmla="*/ 11456 w 7902398"/>
                    <a:gd name="connsiteY12" fmla="*/ 302821 h 968666"/>
                    <a:gd name="connsiteX0" fmla="*/ 11456 w 7902398"/>
                    <a:gd name="connsiteY0" fmla="*/ 302821 h 968879"/>
                    <a:gd name="connsiteX1" fmla="*/ 171772 w 7902398"/>
                    <a:gd name="connsiteY1" fmla="*/ 41564 h 968879"/>
                    <a:gd name="connsiteX2" fmla="*/ 640848 w 7902398"/>
                    <a:gd name="connsiteY2" fmla="*/ 0 h 968879"/>
                    <a:gd name="connsiteX3" fmla="*/ 2398396 w 7902398"/>
                    <a:gd name="connsiteY3" fmla="*/ 11876 h 968879"/>
                    <a:gd name="connsiteX4" fmla="*/ 5076282 w 7902398"/>
                    <a:gd name="connsiteY4" fmla="*/ 5938 h 968879"/>
                    <a:gd name="connsiteX5" fmla="*/ 7439471 w 7902398"/>
                    <a:gd name="connsiteY5" fmla="*/ 11875 h 968879"/>
                    <a:gd name="connsiteX6" fmla="*/ 7872921 w 7902398"/>
                    <a:gd name="connsiteY6" fmla="*/ 279071 h 968879"/>
                    <a:gd name="connsiteX7" fmla="*/ 7819482 w 7902398"/>
                    <a:gd name="connsiteY7" fmla="*/ 754083 h 968879"/>
                    <a:gd name="connsiteX8" fmla="*/ 7249466 w 7902398"/>
                    <a:gd name="connsiteY8" fmla="*/ 944089 h 968879"/>
                    <a:gd name="connsiteX9" fmla="*/ 2920910 w 7902398"/>
                    <a:gd name="connsiteY9" fmla="*/ 955964 h 968879"/>
                    <a:gd name="connsiteX10" fmla="*/ 486469 w 7902398"/>
                    <a:gd name="connsiteY10" fmla="*/ 967839 h 968879"/>
                    <a:gd name="connsiteX11" fmla="*/ 35206 w 7902398"/>
                    <a:gd name="connsiteY11" fmla="*/ 670957 h 968879"/>
                    <a:gd name="connsiteX12" fmla="*/ 11456 w 7902398"/>
                    <a:gd name="connsiteY12" fmla="*/ 302821 h 96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2398" h="968879">
                      <a:moveTo>
                        <a:pt x="11456" y="302821"/>
                      </a:moveTo>
                      <a:cubicBezTo>
                        <a:pt x="28280" y="156359"/>
                        <a:pt x="66873" y="92034"/>
                        <a:pt x="171772" y="41564"/>
                      </a:cubicBezTo>
                      <a:cubicBezTo>
                        <a:pt x="276671" y="-8906"/>
                        <a:pt x="269744" y="4948"/>
                        <a:pt x="640848" y="0"/>
                      </a:cubicBezTo>
                      <a:lnTo>
                        <a:pt x="2398396" y="11876"/>
                      </a:lnTo>
                      <a:lnTo>
                        <a:pt x="5076282" y="5938"/>
                      </a:lnTo>
                      <a:lnTo>
                        <a:pt x="7439471" y="11875"/>
                      </a:lnTo>
                      <a:cubicBezTo>
                        <a:pt x="7763073" y="33646"/>
                        <a:pt x="7809586" y="155370"/>
                        <a:pt x="7872921" y="279071"/>
                      </a:cubicBezTo>
                      <a:cubicBezTo>
                        <a:pt x="7936256" y="402772"/>
                        <a:pt x="7887765" y="649184"/>
                        <a:pt x="7819482" y="754083"/>
                      </a:cubicBezTo>
                      <a:cubicBezTo>
                        <a:pt x="7751199" y="858982"/>
                        <a:pt x="7632445" y="928255"/>
                        <a:pt x="7249466" y="944089"/>
                      </a:cubicBezTo>
                      <a:cubicBezTo>
                        <a:pt x="6866487" y="959923"/>
                        <a:pt x="4048076" y="952006"/>
                        <a:pt x="2920910" y="955964"/>
                      </a:cubicBezTo>
                      <a:lnTo>
                        <a:pt x="486469" y="967839"/>
                      </a:lnTo>
                      <a:cubicBezTo>
                        <a:pt x="201462" y="984663"/>
                        <a:pt x="78749" y="793668"/>
                        <a:pt x="35206" y="670957"/>
                      </a:cubicBezTo>
                      <a:cubicBezTo>
                        <a:pt x="-8337" y="548246"/>
                        <a:pt x="-5368" y="449283"/>
                        <a:pt x="11456" y="30282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sp>
              <p:nvSpPr>
                <p:cNvPr id="741" name="Freeform 740">
                  <a:extLst>
                    <a:ext uri="{FF2B5EF4-FFF2-40B4-BE49-F238E27FC236}">
                      <a16:creationId xmlns:a16="http://schemas.microsoft.com/office/drawing/2014/main" id="{263BD1FE-65C4-0FB7-E4CD-8F84A94FE5CC}"/>
                    </a:ext>
                  </a:extLst>
                </p:cNvPr>
                <p:cNvSpPr/>
                <p:nvPr/>
              </p:nvSpPr>
              <p:spPr>
                <a:xfrm>
                  <a:off x="2112670" y="864706"/>
                  <a:ext cx="537961" cy="272967"/>
                </a:xfrm>
                <a:custGeom>
                  <a:avLst/>
                  <a:gdLst>
                    <a:gd name="connsiteX0" fmla="*/ 417875 w 537782"/>
                    <a:gd name="connsiteY0" fmla="*/ 489 h 272967"/>
                    <a:gd name="connsiteX1" fmla="*/ 188250 w 537782"/>
                    <a:gd name="connsiteY1" fmla="*/ 180908 h 272967"/>
                    <a:gd name="connsiteX2" fmla="*/ 3729 w 537782"/>
                    <a:gd name="connsiteY2" fmla="*/ 254716 h 272967"/>
                    <a:gd name="connsiteX3" fmla="*/ 360468 w 537782"/>
                    <a:gd name="connsiteY3" fmla="*/ 262917 h 272967"/>
                    <a:gd name="connsiteX4" fmla="*/ 536788 w 537782"/>
                    <a:gd name="connsiteY4" fmla="*/ 131703 h 272967"/>
                    <a:gd name="connsiteX5" fmla="*/ 417875 w 537782"/>
                    <a:gd name="connsiteY5" fmla="*/ 489 h 27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782" h="272967">
                      <a:moveTo>
                        <a:pt x="417875" y="489"/>
                      </a:moveTo>
                      <a:cubicBezTo>
                        <a:pt x="359785" y="8690"/>
                        <a:pt x="257274" y="138537"/>
                        <a:pt x="188250" y="180908"/>
                      </a:cubicBezTo>
                      <a:cubicBezTo>
                        <a:pt x="119226" y="223279"/>
                        <a:pt x="-24974" y="241048"/>
                        <a:pt x="3729" y="254716"/>
                      </a:cubicBezTo>
                      <a:cubicBezTo>
                        <a:pt x="32432" y="268384"/>
                        <a:pt x="271625" y="283419"/>
                        <a:pt x="360468" y="262917"/>
                      </a:cubicBezTo>
                      <a:cubicBezTo>
                        <a:pt x="449311" y="242415"/>
                        <a:pt x="526537" y="174074"/>
                        <a:pt x="536788" y="131703"/>
                      </a:cubicBezTo>
                      <a:cubicBezTo>
                        <a:pt x="547039" y="89332"/>
                        <a:pt x="475965" y="-7712"/>
                        <a:pt x="417875"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grpSp>
          <p:sp>
            <p:nvSpPr>
              <p:cNvPr id="742" name="TextBox 741">
                <a:extLst>
                  <a:ext uri="{FF2B5EF4-FFF2-40B4-BE49-F238E27FC236}">
                    <a16:creationId xmlns:a16="http://schemas.microsoft.com/office/drawing/2014/main" id="{FB7C200B-F602-AD5B-7CE1-3B4F0BAF0ADE}"/>
                  </a:ext>
                </a:extLst>
              </p:cNvPr>
              <p:cNvSpPr txBox="1"/>
              <p:nvPr/>
            </p:nvSpPr>
            <p:spPr>
              <a:xfrm>
                <a:off x="2385450" y="576271"/>
                <a:ext cx="7917181" cy="634404"/>
              </a:xfrm>
              <a:prstGeom prst="rect">
                <a:avLst/>
              </a:prstGeom>
              <a:noFill/>
            </p:spPr>
            <p:txBody>
              <a:bodyPr wrap="square" rtlCol="0">
                <a:spAutoFit/>
              </a:bodyPr>
              <a:lstStyle/>
              <a:p>
                <a:pPr algn="ctr">
                  <a:lnSpc>
                    <a:spcPct val="80000"/>
                  </a:lnSpc>
                </a:pPr>
                <a:r>
                  <a:rPr lang="en-GB" sz="2200">
                    <a:solidFill>
                      <a:srgbClr val="FFFFFF"/>
                    </a:solidFill>
                    <a:latin typeface="Londrina Solid" pitchFamily="2" charset="77"/>
                  </a:rPr>
                  <a:t>Look at the resource below, which shows examples of</a:t>
                </a:r>
                <a:br>
                  <a:rPr lang="en-GB" sz="2200">
                    <a:solidFill>
                      <a:srgbClr val="FFFFFF"/>
                    </a:solidFill>
                    <a:latin typeface="Londrina Solid" pitchFamily="2" charset="77"/>
                  </a:rPr>
                </a:br>
                <a:r>
                  <a:rPr lang="en-GB" sz="2200">
                    <a:solidFill>
                      <a:srgbClr val="FFFFFF"/>
                    </a:solidFill>
                    <a:latin typeface="Londrina Solid" pitchFamily="2" charset="77"/>
                  </a:rPr>
                  <a:t>school uniforms from different countries around the world.</a:t>
                </a:r>
              </a:p>
            </p:txBody>
          </p:sp>
        </p:grpSp>
      </p:grpSp>
      <p:sp>
        <p:nvSpPr>
          <p:cNvPr id="18" name="Rectangle: Rounded Corners 550405862">
            <a:extLst>
              <a:ext uri="{FF2B5EF4-FFF2-40B4-BE49-F238E27FC236}">
                <a16:creationId xmlns:a16="http://schemas.microsoft.com/office/drawing/2014/main" id="{E8D0D62B-20D8-7F65-DBED-777E74074434}"/>
              </a:ext>
            </a:extLst>
          </p:cNvPr>
          <p:cNvSpPr/>
          <p:nvPr/>
        </p:nvSpPr>
        <p:spPr>
          <a:xfrm>
            <a:off x="1534990" y="6530695"/>
            <a:ext cx="7621833" cy="542071"/>
          </a:xfrm>
          <a:prstGeom prst="rect">
            <a:avLst/>
          </a:prstGeom>
          <a:noFill/>
          <a:ln w="12700" cap="flat" cmpd="sng" algn="ctr">
            <a:noFill/>
            <a:prstDash val="solid"/>
            <a:miter lim="800000"/>
          </a:ln>
          <a:effectLst/>
        </p:spPr>
        <p:txBody>
          <a:bodyPr rot="0" spcFirstLastPara="0" vert="horz" wrap="square" lIns="0" tIns="0" rIns="0" bIns="0" numCol="1" spcCol="0" rtlCol="0" fromWordArt="0" anchor="t" anchorCtr="0" forceAA="0" compatLnSpc="1">
            <a:prstTxWarp prst="textNoShape">
              <a:avLst/>
            </a:prstTxWarp>
            <a:spAutoFit/>
          </a:bodyPr>
          <a:lstStyle/>
          <a:p>
            <a:pPr algn="ctr">
              <a:lnSpc>
                <a:spcPct val="80000"/>
              </a:lnSpc>
              <a:spcAft>
                <a:spcPts val="800"/>
              </a:spcAft>
              <a:buNone/>
            </a:pPr>
            <a:r>
              <a:rPr lang="en-GB" sz="2200">
                <a:latin typeface="Londrina Solid" pitchFamily="2" charset="77"/>
                <a:ea typeface="Calibri" panose="020F0502020204030204" pitchFamily="34" charset="0"/>
                <a:cs typeface="Arial" panose="020B0604020202020204" pitchFamily="34" charset="0"/>
              </a:rPr>
              <a:t>Do you think having a school uniform is a good idea? Why might schools in different countries choose to have uniforms or dress codes?</a:t>
            </a:r>
          </a:p>
        </p:txBody>
      </p:sp>
      <p:pic>
        <p:nvPicPr>
          <p:cNvPr id="5" name="Picture 4">
            <a:extLst>
              <a:ext uri="{FF2B5EF4-FFF2-40B4-BE49-F238E27FC236}">
                <a16:creationId xmlns:a16="http://schemas.microsoft.com/office/drawing/2014/main" id="{84F11BA0-A641-47E8-35EB-F5D454E3173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9831" y="1906320"/>
            <a:ext cx="2340000" cy="1685983"/>
          </a:xfrm>
          <a:prstGeom prst="round2SameRect">
            <a:avLst>
              <a:gd name="adj1" fmla="val 9964"/>
              <a:gd name="adj2" fmla="val 0"/>
            </a:avLst>
          </a:prstGeom>
          <a:ln>
            <a:noFill/>
          </a:ln>
        </p:spPr>
      </p:pic>
      <p:pic>
        <p:nvPicPr>
          <p:cNvPr id="14" name="Picture 13">
            <a:extLst>
              <a:ext uri="{FF2B5EF4-FFF2-40B4-BE49-F238E27FC236}">
                <a16:creationId xmlns:a16="http://schemas.microsoft.com/office/drawing/2014/main" id="{1CA1D4C8-772C-C296-DCC6-A96E358F973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219831" y="1553116"/>
            <a:ext cx="720000" cy="496522"/>
          </a:xfrm>
          <a:prstGeom prst="rect">
            <a:avLst/>
          </a:prstGeom>
          <a:ln>
            <a:solidFill>
              <a:srgbClr val="FFFFFF"/>
            </a:solidFill>
          </a:ln>
          <a:effectLst>
            <a:outerShdw blurRad="50800" dist="38100" dir="2700000" algn="tl" rotWithShape="0">
              <a:prstClr val="black">
                <a:alpha val="40000"/>
              </a:prstClr>
            </a:outerShdw>
          </a:effectLst>
        </p:spPr>
      </p:pic>
      <p:pic>
        <p:nvPicPr>
          <p:cNvPr id="6" name="Picture 5">
            <a:extLst>
              <a:ext uri="{FF2B5EF4-FFF2-40B4-BE49-F238E27FC236}">
                <a16:creationId xmlns:a16="http://schemas.microsoft.com/office/drawing/2014/main" id="{2915F40A-AB5F-7906-7D95-21ECB45D0DC9}"/>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445031" y="1906320"/>
            <a:ext cx="2340000" cy="1685983"/>
          </a:xfrm>
          <a:prstGeom prst="round2SameRect">
            <a:avLst>
              <a:gd name="adj1" fmla="val 10573"/>
              <a:gd name="adj2" fmla="val 0"/>
            </a:avLst>
          </a:prstGeom>
        </p:spPr>
      </p:pic>
      <p:pic>
        <p:nvPicPr>
          <p:cNvPr id="15" name="Picture 14">
            <a:extLst>
              <a:ext uri="{FF2B5EF4-FFF2-40B4-BE49-F238E27FC236}">
                <a16:creationId xmlns:a16="http://schemas.microsoft.com/office/drawing/2014/main" id="{99055309-7C6F-ABAF-8556-FD95DB1C2AE8}"/>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t="1" b="5361"/>
          <a:stretch>
            <a:fillRect/>
          </a:stretch>
        </p:blipFill>
        <p:spPr bwMode="auto">
          <a:xfrm>
            <a:off x="6255031" y="1553116"/>
            <a:ext cx="720000" cy="470133"/>
          </a:xfrm>
          <a:prstGeom prst="rect">
            <a:avLst/>
          </a:prstGeom>
          <a:ln>
            <a:solidFill>
              <a:srgbClr val="FFFFFF"/>
            </a:solidFill>
          </a:ln>
          <a:effectLst>
            <a:outerShdw blurRad="50800" dist="38100" dir="2700000" algn="tl" rotWithShape="0">
              <a:prstClr val="black">
                <a:alpha val="40000"/>
              </a:prstClr>
            </a:outerShdw>
          </a:effectLst>
          <a:extLst>
            <a:ext uri="{53640926-AAD7-44D8-BBD7-CCE9431645EC}">
              <a14:shadowObscured xmlns:a14="http://schemas.microsoft.com/office/drawing/2010/main"/>
            </a:ext>
          </a:extLst>
        </p:spPr>
      </p:pic>
      <p:pic>
        <p:nvPicPr>
          <p:cNvPr id="7" name="Picture 6">
            <a:extLst>
              <a:ext uri="{FF2B5EF4-FFF2-40B4-BE49-F238E27FC236}">
                <a16:creationId xmlns:a16="http://schemas.microsoft.com/office/drawing/2014/main" id="{F811FE50-D3B5-219C-E2B1-F97664D06A70}"/>
              </a:ext>
            </a:extLst>
          </p:cNvPr>
          <p:cNvPicPr>
            <a:picLocks noChangeAspect="1"/>
          </p:cNvPicPr>
          <p:nvPr/>
        </p:nvPicPr>
        <p:blipFill>
          <a:blip r:embed="rId7" cstate="screen">
            <a:extLst>
              <a:ext uri="{28A0092B-C50C-407E-A947-70E740481C1C}">
                <a14:useLocalDpi xmlns:a14="http://schemas.microsoft.com/office/drawing/2010/main"/>
              </a:ext>
            </a:extLst>
          </a:blip>
          <a:srcRect t="-21578" b="-1"/>
          <a:stretch>
            <a:fillRect/>
          </a:stretch>
        </p:blipFill>
        <p:spPr>
          <a:xfrm>
            <a:off x="2927431" y="4243225"/>
            <a:ext cx="2340000" cy="2065350"/>
          </a:xfrm>
          <a:prstGeom prst="roundRect">
            <a:avLst>
              <a:gd name="adj" fmla="val 9409"/>
            </a:avLst>
          </a:prstGeom>
        </p:spPr>
      </p:pic>
      <p:pic>
        <p:nvPicPr>
          <p:cNvPr id="17" name="Picture 16">
            <a:extLst>
              <a:ext uri="{FF2B5EF4-FFF2-40B4-BE49-F238E27FC236}">
                <a16:creationId xmlns:a16="http://schemas.microsoft.com/office/drawing/2014/main" id="{4096F224-299D-27E5-E34E-3577CE981ABB}"/>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b="9170"/>
          <a:stretch>
            <a:fillRect/>
          </a:stretch>
        </p:blipFill>
        <p:spPr bwMode="auto">
          <a:xfrm>
            <a:off x="3737431" y="1553116"/>
            <a:ext cx="720000" cy="450979"/>
          </a:xfrm>
          <a:prstGeom prst="rect">
            <a:avLst/>
          </a:prstGeom>
          <a:ln>
            <a:solidFill>
              <a:srgbClr val="FFFFFF"/>
            </a:solidFill>
          </a:ln>
          <a:effectLst>
            <a:outerShdw blurRad="50800" dist="38100" dir="2700000" algn="tl" rotWithShape="0">
              <a:prstClr val="black">
                <a:alpha val="40000"/>
              </a:prstClr>
            </a:outerShdw>
          </a:effectLst>
          <a:extLst>
            <a:ext uri="{53640926-AAD7-44D8-BBD7-CCE9431645EC}">
              <a14:shadowObscured xmlns:a14="http://schemas.microsoft.com/office/drawing/2010/main"/>
            </a:ext>
          </a:extLst>
        </p:spPr>
      </p:pic>
      <p:pic>
        <p:nvPicPr>
          <p:cNvPr id="8" name="Picture 7">
            <a:extLst>
              <a:ext uri="{FF2B5EF4-FFF2-40B4-BE49-F238E27FC236}">
                <a16:creationId xmlns:a16="http://schemas.microsoft.com/office/drawing/2014/main" id="{5CE7D27A-B697-7DF0-8636-AFA469E51593}"/>
              </a:ext>
            </a:extLst>
          </p:cNvPr>
          <p:cNvPicPr>
            <a:picLocks noChangeAspect="1"/>
          </p:cNvPicPr>
          <p:nvPr/>
        </p:nvPicPr>
        <p:blipFill>
          <a:blip r:embed="rId9" cstate="screen">
            <a:extLst>
              <a:ext uri="{28A0092B-C50C-407E-A947-70E740481C1C}">
                <a14:useLocalDpi xmlns:a14="http://schemas.microsoft.com/office/drawing/2010/main"/>
              </a:ext>
            </a:extLst>
          </a:blip>
          <a:srcRect t="-17952"/>
          <a:stretch>
            <a:fillRect/>
          </a:stretch>
        </p:blipFill>
        <p:spPr>
          <a:xfrm>
            <a:off x="7962631" y="4319937"/>
            <a:ext cx="2340000" cy="1988638"/>
          </a:xfrm>
          <a:prstGeom prst="roundRect">
            <a:avLst>
              <a:gd name="adj" fmla="val 8136"/>
            </a:avLst>
          </a:prstGeom>
        </p:spPr>
      </p:pic>
      <p:pic>
        <p:nvPicPr>
          <p:cNvPr id="19" name="Picture 18">
            <a:extLst>
              <a:ext uri="{FF2B5EF4-FFF2-40B4-BE49-F238E27FC236}">
                <a16:creationId xmlns:a16="http://schemas.microsoft.com/office/drawing/2014/main" id="{FE452F52-5590-E960-2786-4387B4609FE1}"/>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8772631" y="1553116"/>
            <a:ext cx="720000" cy="497122"/>
          </a:xfrm>
          <a:prstGeom prst="rect">
            <a:avLst/>
          </a:prstGeom>
          <a:ln>
            <a:solidFill>
              <a:srgbClr val="FFFFFF"/>
            </a:solidFill>
          </a:ln>
          <a:effectLst>
            <a:outerShdw blurRad="50800" dist="38100" dir="2700000" algn="tl" rotWithShape="0">
              <a:prstClr val="black">
                <a:alpha val="40000"/>
              </a:prstClr>
            </a:outerShdw>
          </a:effectLst>
        </p:spPr>
      </p:pic>
      <p:sp>
        <p:nvSpPr>
          <p:cNvPr id="20" name="Rectangle 19">
            <a:extLst>
              <a:ext uri="{FF2B5EF4-FFF2-40B4-BE49-F238E27FC236}">
                <a16:creationId xmlns:a16="http://schemas.microsoft.com/office/drawing/2014/main" id="{8BAC9D2C-1AEE-FE29-4A07-FC8902D56DEC}"/>
              </a:ext>
            </a:extLst>
          </p:cNvPr>
          <p:cNvSpPr/>
          <p:nvPr/>
        </p:nvSpPr>
        <p:spPr>
          <a:xfrm>
            <a:off x="678776" y="3813926"/>
            <a:ext cx="1806624" cy="188769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gn="ctr">
              <a:spcAft>
                <a:spcPts val="800"/>
              </a:spcAft>
              <a:buNone/>
            </a:pPr>
            <a:r>
              <a:rPr lang="en-GB" sz="2000">
                <a:solidFill>
                  <a:schemeClr val="bg1"/>
                </a:solidFill>
                <a:latin typeface="Londrina Solid" pitchFamily="2" charset="77"/>
                <a:ea typeface="Roboto Condensed" panose="02000000000000000000" pitchFamily="2" charset="0"/>
                <a:cs typeface="Arial" panose="020B0604020202020204" pitchFamily="34" charset="0"/>
              </a:rPr>
              <a:t>Country: Japan</a:t>
            </a:r>
          </a:p>
          <a:p>
            <a:pPr algn="ctr">
              <a:spcAft>
                <a:spcPts val="800"/>
              </a:spcAft>
              <a:buNone/>
            </a:pPr>
            <a:r>
              <a:rPr lang="en-GB" sz="1200">
                <a:solidFill>
                  <a:schemeClr val="tx1"/>
                </a:solidFill>
                <a:latin typeface="Roboto Condensed" panose="02000000000000000000" pitchFamily="2" charset="0"/>
                <a:ea typeface="Roboto Condensed" panose="02000000000000000000" pitchFamily="2" charset="0"/>
                <a:cs typeface="Arial" panose="020B0604020202020204" pitchFamily="34" charset="0"/>
              </a:rPr>
              <a:t>Many primary schools in Japan do not require uniforms. Where uniforms are worn, students may wear blazers with shirts, along with shorts or skirts. Many children can carry structured backpacks called </a:t>
            </a:r>
            <a:r>
              <a:rPr lang="en-GB" sz="1200" i="1" err="1">
                <a:solidFill>
                  <a:schemeClr val="tx1"/>
                </a:solidFill>
                <a:latin typeface="Roboto Condensed" panose="02000000000000000000" pitchFamily="2" charset="0"/>
                <a:ea typeface="Roboto Condensed" panose="02000000000000000000" pitchFamily="2" charset="0"/>
                <a:cs typeface="Arial" panose="020B0604020202020204" pitchFamily="34" charset="0"/>
              </a:rPr>
              <a:t>randoseru</a:t>
            </a:r>
            <a:r>
              <a:rPr lang="en-GB" sz="1200">
                <a:solidFill>
                  <a:schemeClr val="tx1"/>
                </a:solidFill>
                <a:latin typeface="Roboto Condensed" panose="02000000000000000000" pitchFamily="2" charset="0"/>
                <a:ea typeface="Roboto Condensed" panose="02000000000000000000" pitchFamily="2" charset="0"/>
                <a:cs typeface="Arial" panose="020B0604020202020204" pitchFamily="34" charset="0"/>
              </a:rPr>
              <a:t>.</a:t>
            </a:r>
          </a:p>
        </p:txBody>
      </p:sp>
      <p:sp>
        <p:nvSpPr>
          <p:cNvPr id="32" name="Rectangle 31">
            <a:extLst>
              <a:ext uri="{FF2B5EF4-FFF2-40B4-BE49-F238E27FC236}">
                <a16:creationId xmlns:a16="http://schemas.microsoft.com/office/drawing/2014/main" id="{29739F67-5471-0845-824F-DDB3A35F9D33}"/>
              </a:ext>
            </a:extLst>
          </p:cNvPr>
          <p:cNvSpPr/>
          <p:nvPr/>
        </p:nvSpPr>
        <p:spPr>
          <a:xfrm>
            <a:off x="3196376" y="2165648"/>
            <a:ext cx="1806624" cy="225702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gn="ctr">
              <a:spcAft>
                <a:spcPts val="800"/>
              </a:spcAft>
              <a:buNone/>
            </a:pPr>
            <a:r>
              <a:rPr lang="en-GB" sz="2000">
                <a:solidFill>
                  <a:schemeClr val="accent3">
                    <a:lumMod val="75000"/>
                  </a:schemeClr>
                </a:solidFill>
                <a:latin typeface="Londrina Solid" pitchFamily="2" charset="77"/>
                <a:ea typeface="Roboto Condensed" panose="02000000000000000000" pitchFamily="2" charset="0"/>
                <a:cs typeface="Arial" panose="020B0604020202020204" pitchFamily="34" charset="0"/>
              </a:rPr>
              <a:t>Country: Malaysia</a:t>
            </a:r>
          </a:p>
          <a:p>
            <a:pPr algn="ctr">
              <a:spcAft>
                <a:spcPts val="800"/>
              </a:spcAft>
              <a:buNone/>
            </a:pPr>
            <a:r>
              <a:rPr lang="en-GB" sz="1200">
                <a:solidFill>
                  <a:schemeClr val="tx1"/>
                </a:solidFill>
                <a:latin typeface="Roboto Condensed" panose="02000000000000000000" pitchFamily="2" charset="0"/>
                <a:ea typeface="Roboto Condensed" panose="02000000000000000000" pitchFamily="2" charset="0"/>
                <a:cs typeface="Arial" panose="020B0604020202020204" pitchFamily="34" charset="0"/>
              </a:rPr>
              <a:t>In many Malaysian primary schools, boys can wear white shirts with dark blue trousers. Girls may wear white blouses with dark blue skirts, and some may also wear a headscarf. Some schools use different colours or badges to show student roles (e.g., prefects or librarians).</a:t>
            </a:r>
          </a:p>
        </p:txBody>
      </p:sp>
      <p:sp>
        <p:nvSpPr>
          <p:cNvPr id="35" name="Rectangle 34">
            <a:extLst>
              <a:ext uri="{FF2B5EF4-FFF2-40B4-BE49-F238E27FC236}">
                <a16:creationId xmlns:a16="http://schemas.microsoft.com/office/drawing/2014/main" id="{E394B8AF-F2BD-90E8-903B-9CE0058E1F4E}"/>
              </a:ext>
            </a:extLst>
          </p:cNvPr>
          <p:cNvSpPr/>
          <p:nvPr/>
        </p:nvSpPr>
        <p:spPr>
          <a:xfrm>
            <a:off x="5713976" y="3813926"/>
            <a:ext cx="1806624" cy="151836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gn="ctr">
              <a:spcAft>
                <a:spcPts val="800"/>
              </a:spcAft>
              <a:buNone/>
            </a:pPr>
            <a:r>
              <a:rPr lang="en-GB" sz="2000">
                <a:solidFill>
                  <a:schemeClr val="accent1">
                    <a:lumMod val="75000"/>
                  </a:schemeClr>
                </a:solidFill>
                <a:latin typeface="Londrina Solid" pitchFamily="2" charset="77"/>
                <a:ea typeface="Roboto Condensed" panose="02000000000000000000" pitchFamily="2" charset="0"/>
                <a:cs typeface="Arial" panose="020B0604020202020204" pitchFamily="34" charset="0"/>
              </a:rPr>
              <a:t>Country: USA</a:t>
            </a:r>
          </a:p>
          <a:p>
            <a:pPr algn="ctr">
              <a:spcAft>
                <a:spcPts val="800"/>
              </a:spcAft>
              <a:buNone/>
            </a:pPr>
            <a:r>
              <a:rPr lang="en-GB" sz="1200">
                <a:solidFill>
                  <a:schemeClr val="tx1"/>
                </a:solidFill>
                <a:latin typeface="Roboto Condensed" panose="02000000000000000000" pitchFamily="2" charset="0"/>
                <a:ea typeface="Roboto Condensed" panose="02000000000000000000" pitchFamily="2" charset="0"/>
                <a:cs typeface="Arial" panose="020B0604020202020204" pitchFamily="34" charset="0"/>
              </a:rPr>
              <a:t>School uniforms are not always required across the USA. Many schools allow casual clothes, but some schools use a simple uniform or have a dress code. </a:t>
            </a:r>
          </a:p>
        </p:txBody>
      </p:sp>
      <p:sp>
        <p:nvSpPr>
          <p:cNvPr id="41" name="Rectangle 40">
            <a:extLst>
              <a:ext uri="{FF2B5EF4-FFF2-40B4-BE49-F238E27FC236}">
                <a16:creationId xmlns:a16="http://schemas.microsoft.com/office/drawing/2014/main" id="{8D92CE5F-5782-ECAA-E113-4A3647F5DFEF}"/>
              </a:ext>
            </a:extLst>
          </p:cNvPr>
          <p:cNvSpPr/>
          <p:nvPr/>
        </p:nvSpPr>
        <p:spPr>
          <a:xfrm>
            <a:off x="8231576" y="2165650"/>
            <a:ext cx="1806624" cy="188769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gn="ctr">
              <a:spcAft>
                <a:spcPts val="800"/>
              </a:spcAft>
              <a:buNone/>
            </a:pPr>
            <a:r>
              <a:rPr lang="en-GB" sz="2000">
                <a:solidFill>
                  <a:schemeClr val="accent6"/>
                </a:solidFill>
                <a:latin typeface="Londrina Solid" pitchFamily="2" charset="77"/>
                <a:ea typeface="Roboto Condensed" panose="02000000000000000000" pitchFamily="2" charset="0"/>
                <a:cs typeface="Arial" panose="020B0604020202020204" pitchFamily="34" charset="0"/>
              </a:rPr>
              <a:t>Country: India</a:t>
            </a:r>
          </a:p>
          <a:p>
            <a:pPr algn="ctr">
              <a:spcAft>
                <a:spcPts val="800"/>
              </a:spcAft>
              <a:buNone/>
            </a:pPr>
            <a:r>
              <a:rPr lang="en-GB" sz="1200">
                <a:solidFill>
                  <a:schemeClr val="tx1"/>
                </a:solidFill>
                <a:latin typeface="Roboto Condensed" panose="02000000000000000000" pitchFamily="2" charset="0"/>
                <a:ea typeface="Roboto Condensed" panose="02000000000000000000" pitchFamily="2" charset="0"/>
                <a:cs typeface="Arial" panose="020B0604020202020204" pitchFamily="34" charset="0"/>
              </a:rPr>
              <a:t>In many schools, girls often wear a tunic dress with trousers and a scarf (called a dupatta) draped over their shoulders. Boys usually wear shirts with trousers. Some schools include ties, belts, or badges with the school logo.</a:t>
            </a:r>
          </a:p>
        </p:txBody>
      </p:sp>
      <p:grpSp>
        <p:nvGrpSpPr>
          <p:cNvPr id="23" name="Group 22">
            <a:extLst>
              <a:ext uri="{FF2B5EF4-FFF2-40B4-BE49-F238E27FC236}">
                <a16:creationId xmlns:a16="http://schemas.microsoft.com/office/drawing/2014/main" id="{81C26DEC-AD6E-4F84-A6E5-A1525336C22D}"/>
              </a:ext>
            </a:extLst>
          </p:cNvPr>
          <p:cNvGrpSpPr/>
          <p:nvPr/>
        </p:nvGrpSpPr>
        <p:grpSpPr>
          <a:xfrm>
            <a:off x="409831" y="121738"/>
            <a:ext cx="1541941" cy="1418989"/>
            <a:chOff x="409831" y="292707"/>
            <a:chExt cx="1540308" cy="1418989"/>
          </a:xfrm>
        </p:grpSpPr>
        <p:grpSp>
          <p:nvGrpSpPr>
            <p:cNvPr id="24" name="Group 23">
              <a:extLst>
                <a:ext uri="{FF2B5EF4-FFF2-40B4-BE49-F238E27FC236}">
                  <a16:creationId xmlns:a16="http://schemas.microsoft.com/office/drawing/2014/main" id="{3784F6F2-17FD-B3B4-83E6-5A79C8BC9F89}"/>
                </a:ext>
              </a:extLst>
            </p:cNvPr>
            <p:cNvGrpSpPr/>
            <p:nvPr/>
          </p:nvGrpSpPr>
          <p:grpSpPr>
            <a:xfrm>
              <a:off x="409831" y="292707"/>
              <a:ext cx="1540308" cy="1418989"/>
              <a:chOff x="409831" y="292707"/>
              <a:chExt cx="1540308" cy="1418989"/>
            </a:xfrm>
          </p:grpSpPr>
          <p:sp>
            <p:nvSpPr>
              <p:cNvPr id="26" name="Freeform 746">
                <a:extLst>
                  <a:ext uri="{FF2B5EF4-FFF2-40B4-BE49-F238E27FC236}">
                    <a16:creationId xmlns:a16="http://schemas.microsoft.com/office/drawing/2014/main" id="{4B21886D-287E-277A-32E4-75C65084FBA0}"/>
                  </a:ext>
                </a:extLst>
              </p:cNvPr>
              <p:cNvSpPr/>
              <p:nvPr/>
            </p:nvSpPr>
            <p:spPr>
              <a:xfrm>
                <a:off x="882728" y="1084284"/>
                <a:ext cx="260537" cy="90084"/>
              </a:xfrm>
              <a:custGeom>
                <a:avLst/>
                <a:gdLst>
                  <a:gd name="connsiteX0" fmla="*/ 126648 w 260537"/>
                  <a:gd name="connsiteY0" fmla="*/ 90085 h 90084"/>
                  <a:gd name="connsiteX1" fmla="*/ 0 w 260537"/>
                  <a:gd name="connsiteY1" fmla="*/ 38245 h 90084"/>
                  <a:gd name="connsiteX2" fmla="*/ 35060 w 260537"/>
                  <a:gd name="connsiteY2" fmla="*/ 0 h 90084"/>
                  <a:gd name="connsiteX3" fmla="*/ 227129 w 260537"/>
                  <a:gd name="connsiteY3" fmla="*/ 1016 h 90084"/>
                  <a:gd name="connsiteX4" fmla="*/ 260537 w 260537"/>
                  <a:gd name="connsiteY4" fmla="*/ 40659 h 90084"/>
                  <a:gd name="connsiteX5" fmla="*/ 126648 w 260537"/>
                  <a:gd name="connsiteY5" fmla="*/ 90085 h 9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537" h="90084">
                    <a:moveTo>
                      <a:pt x="126648" y="90085"/>
                    </a:moveTo>
                    <a:cubicBezTo>
                      <a:pt x="85999" y="90085"/>
                      <a:pt x="41793" y="76489"/>
                      <a:pt x="0" y="38245"/>
                    </a:cubicBezTo>
                    <a:lnTo>
                      <a:pt x="35060" y="0"/>
                    </a:lnTo>
                    <a:cubicBezTo>
                      <a:pt x="126140" y="83478"/>
                      <a:pt x="223064" y="4447"/>
                      <a:pt x="227129" y="1016"/>
                    </a:cubicBezTo>
                    <a:lnTo>
                      <a:pt x="260537" y="40659"/>
                    </a:lnTo>
                    <a:cubicBezTo>
                      <a:pt x="233607" y="63529"/>
                      <a:pt x="183557" y="90085"/>
                      <a:pt x="126648" y="90085"/>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27" name="Freeform 747">
                <a:extLst>
                  <a:ext uri="{FF2B5EF4-FFF2-40B4-BE49-F238E27FC236}">
                    <a16:creationId xmlns:a16="http://schemas.microsoft.com/office/drawing/2014/main" id="{69DAB064-862E-F480-3912-DA73CA3E9728}"/>
                  </a:ext>
                </a:extLst>
              </p:cNvPr>
              <p:cNvSpPr/>
              <p:nvPr/>
            </p:nvSpPr>
            <p:spPr>
              <a:xfrm>
                <a:off x="831803" y="1027666"/>
                <a:ext cx="95806" cy="102372"/>
              </a:xfrm>
              <a:custGeom>
                <a:avLst/>
                <a:gdLst>
                  <a:gd name="connsiteX0" fmla="*/ 54736 w 95806"/>
                  <a:gd name="connsiteY0" fmla="*/ 99563 h 102372"/>
                  <a:gd name="connsiteX1" fmla="*/ 94624 w 95806"/>
                  <a:gd name="connsiteY1" fmla="*/ 61700 h 102372"/>
                  <a:gd name="connsiteX2" fmla="*/ 11038 w 95806"/>
                  <a:gd name="connsiteY2" fmla="*/ 9097 h 102372"/>
                  <a:gd name="connsiteX3" fmla="*/ 54736 w 95806"/>
                  <a:gd name="connsiteY3" fmla="*/ 99563 h 102372"/>
                </a:gdLst>
                <a:ahLst/>
                <a:cxnLst>
                  <a:cxn ang="0">
                    <a:pos x="connsiteX0" y="connsiteY0"/>
                  </a:cxn>
                  <a:cxn ang="0">
                    <a:pos x="connsiteX1" y="connsiteY1"/>
                  </a:cxn>
                  <a:cxn ang="0">
                    <a:pos x="connsiteX2" y="connsiteY2"/>
                  </a:cxn>
                  <a:cxn ang="0">
                    <a:pos x="connsiteX3" y="connsiteY3"/>
                  </a:cxn>
                </a:cxnLst>
                <a:rect l="l" t="t" r="r" b="b"/>
                <a:pathLst>
                  <a:path w="95806" h="102372">
                    <a:moveTo>
                      <a:pt x="54736" y="99563"/>
                    </a:moveTo>
                    <a:cubicBezTo>
                      <a:pt x="80015" y="110363"/>
                      <a:pt x="101102" y="88382"/>
                      <a:pt x="94624" y="61700"/>
                    </a:cubicBezTo>
                    <a:cubicBezTo>
                      <a:pt x="84842" y="21295"/>
                      <a:pt x="35301" y="-18348"/>
                      <a:pt x="11038" y="9097"/>
                    </a:cubicBezTo>
                    <a:cubicBezTo>
                      <a:pt x="-16019" y="39591"/>
                      <a:pt x="9768" y="80377"/>
                      <a:pt x="54736" y="99563"/>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nvGrpSpPr>
              <p:cNvPr id="28" name="Graphic 4">
                <a:extLst>
                  <a:ext uri="{FF2B5EF4-FFF2-40B4-BE49-F238E27FC236}">
                    <a16:creationId xmlns:a16="http://schemas.microsoft.com/office/drawing/2014/main" id="{DFAA2CED-3A12-AC91-D6CA-538048156ADD}"/>
                  </a:ext>
                </a:extLst>
              </p:cNvPr>
              <p:cNvGrpSpPr/>
              <p:nvPr/>
            </p:nvGrpSpPr>
            <p:grpSpPr>
              <a:xfrm>
                <a:off x="1206495" y="1350420"/>
                <a:ext cx="434022" cy="361276"/>
                <a:chOff x="1206495" y="1350420"/>
                <a:chExt cx="434022" cy="361276"/>
              </a:xfrm>
              <a:solidFill>
                <a:srgbClr val="6B7628"/>
              </a:solidFill>
            </p:grpSpPr>
            <p:grpSp>
              <p:nvGrpSpPr>
                <p:cNvPr id="47" name="Graphic 4">
                  <a:extLst>
                    <a:ext uri="{FF2B5EF4-FFF2-40B4-BE49-F238E27FC236}">
                      <a16:creationId xmlns:a16="http://schemas.microsoft.com/office/drawing/2014/main" id="{024556F4-59EC-B367-DF46-22661418CDE6}"/>
                    </a:ext>
                  </a:extLst>
                </p:cNvPr>
                <p:cNvGrpSpPr/>
                <p:nvPr/>
              </p:nvGrpSpPr>
              <p:grpSpPr>
                <a:xfrm>
                  <a:off x="1476539" y="1350420"/>
                  <a:ext cx="163978" cy="361276"/>
                  <a:chOff x="1476539" y="1350420"/>
                  <a:chExt cx="163978" cy="361276"/>
                </a:xfrm>
                <a:solidFill>
                  <a:srgbClr val="6B7628"/>
                </a:solidFill>
              </p:grpSpPr>
              <p:sp>
                <p:nvSpPr>
                  <p:cNvPr id="51" name="Freeform 767">
                    <a:extLst>
                      <a:ext uri="{FF2B5EF4-FFF2-40B4-BE49-F238E27FC236}">
                        <a16:creationId xmlns:a16="http://schemas.microsoft.com/office/drawing/2014/main" id="{07FC768A-8FB4-1F7C-75DB-115430148F27}"/>
                      </a:ext>
                    </a:extLst>
                  </p:cNvPr>
                  <p:cNvSpPr/>
                  <p:nvPr/>
                </p:nvSpPr>
                <p:spPr>
                  <a:xfrm>
                    <a:off x="1476539" y="1350420"/>
                    <a:ext cx="79490" cy="350987"/>
                  </a:xfrm>
                  <a:custGeom>
                    <a:avLst/>
                    <a:gdLst>
                      <a:gd name="connsiteX0" fmla="*/ 38795 w 79490"/>
                      <a:gd name="connsiteY0" fmla="*/ 350988 h 350987"/>
                      <a:gd name="connsiteX1" fmla="*/ 32190 w 79490"/>
                      <a:gd name="connsiteY1" fmla="*/ 350099 h 350987"/>
                      <a:gd name="connsiteX2" fmla="*/ 13771 w 79490"/>
                      <a:gd name="connsiteY2" fmla="*/ 318461 h 350987"/>
                      <a:gd name="connsiteX3" fmla="*/ 1449 w 79490"/>
                      <a:gd name="connsiteY3" fmla="*/ 34484 h 350987"/>
                      <a:gd name="connsiteX4" fmla="*/ 17327 w 79490"/>
                      <a:gd name="connsiteY4" fmla="*/ 1449 h 350987"/>
                      <a:gd name="connsiteX5" fmla="*/ 50355 w 79490"/>
                      <a:gd name="connsiteY5" fmla="*/ 17331 h 350987"/>
                      <a:gd name="connsiteX6" fmla="*/ 63947 w 79490"/>
                      <a:gd name="connsiteY6" fmla="*/ 331548 h 350987"/>
                      <a:gd name="connsiteX7" fmla="*/ 38795 w 79490"/>
                      <a:gd name="connsiteY7" fmla="*/ 350988 h 35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490" h="350987">
                        <a:moveTo>
                          <a:pt x="38795" y="350988"/>
                        </a:moveTo>
                        <a:cubicBezTo>
                          <a:pt x="36636" y="350988"/>
                          <a:pt x="34349" y="350734"/>
                          <a:pt x="32190" y="350099"/>
                        </a:cubicBezTo>
                        <a:cubicBezTo>
                          <a:pt x="18344" y="346414"/>
                          <a:pt x="10087" y="332310"/>
                          <a:pt x="13771" y="318461"/>
                        </a:cubicBezTo>
                        <a:cubicBezTo>
                          <a:pt x="50609" y="178188"/>
                          <a:pt x="1957" y="36009"/>
                          <a:pt x="1449" y="34484"/>
                        </a:cubicBezTo>
                        <a:cubicBezTo>
                          <a:pt x="-3251" y="21016"/>
                          <a:pt x="3862" y="6150"/>
                          <a:pt x="17327" y="1449"/>
                        </a:cubicBezTo>
                        <a:cubicBezTo>
                          <a:pt x="30920" y="-3252"/>
                          <a:pt x="45655" y="3863"/>
                          <a:pt x="50355" y="17331"/>
                        </a:cubicBezTo>
                        <a:cubicBezTo>
                          <a:pt x="52642" y="23684"/>
                          <a:pt x="104724" y="176155"/>
                          <a:pt x="63947" y="331548"/>
                        </a:cubicBezTo>
                        <a:cubicBezTo>
                          <a:pt x="60898" y="343364"/>
                          <a:pt x="50355" y="350988"/>
                          <a:pt x="38795" y="350988"/>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52" name="Freeform 768">
                    <a:extLst>
                      <a:ext uri="{FF2B5EF4-FFF2-40B4-BE49-F238E27FC236}">
                        <a16:creationId xmlns:a16="http://schemas.microsoft.com/office/drawing/2014/main" id="{49CDDA3A-5CA5-27CF-B236-4B30B2ADA80D}"/>
                      </a:ext>
                    </a:extLst>
                  </p:cNvPr>
                  <p:cNvSpPr/>
                  <p:nvPr/>
                </p:nvSpPr>
                <p:spPr>
                  <a:xfrm>
                    <a:off x="1496760" y="1637668"/>
                    <a:ext cx="143757" cy="74028"/>
                  </a:xfrm>
                  <a:custGeom>
                    <a:avLst/>
                    <a:gdLst>
                      <a:gd name="connsiteX0" fmla="*/ 13621 w 143757"/>
                      <a:gd name="connsiteY0" fmla="*/ 63359 h 74028"/>
                      <a:gd name="connsiteX1" fmla="*/ 8794 w 143757"/>
                      <a:gd name="connsiteY1" fmla="*/ 31214 h 74028"/>
                      <a:gd name="connsiteX2" fmla="*/ 141793 w 143757"/>
                      <a:gd name="connsiteY2" fmla="*/ 31341 h 74028"/>
                      <a:gd name="connsiteX3" fmla="*/ 13621 w 143757"/>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57" h="74028">
                        <a:moveTo>
                          <a:pt x="13621" y="63359"/>
                        </a:moveTo>
                        <a:cubicBezTo>
                          <a:pt x="-1877" y="59802"/>
                          <a:pt x="-5053" y="38964"/>
                          <a:pt x="8794" y="31214"/>
                        </a:cubicBezTo>
                        <a:cubicBezTo>
                          <a:pt x="53127" y="6310"/>
                          <a:pt x="125915" y="-24438"/>
                          <a:pt x="141793" y="31341"/>
                        </a:cubicBezTo>
                        <a:cubicBezTo>
                          <a:pt x="158180" y="88644"/>
                          <a:pt x="68243" y="75811"/>
                          <a:pt x="13621" y="63359"/>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48" name="Graphic 4">
                  <a:extLst>
                    <a:ext uri="{FF2B5EF4-FFF2-40B4-BE49-F238E27FC236}">
                      <a16:creationId xmlns:a16="http://schemas.microsoft.com/office/drawing/2014/main" id="{C615BB90-A129-7724-8FE4-C0CC800E2A9B}"/>
                    </a:ext>
                  </a:extLst>
                </p:cNvPr>
                <p:cNvGrpSpPr/>
                <p:nvPr/>
              </p:nvGrpSpPr>
              <p:grpSpPr>
                <a:xfrm>
                  <a:off x="1206495" y="1350547"/>
                  <a:ext cx="164077" cy="361149"/>
                  <a:chOff x="1206495" y="1350547"/>
                  <a:chExt cx="164077" cy="361149"/>
                </a:xfrm>
                <a:solidFill>
                  <a:srgbClr val="6B7628"/>
                </a:solidFill>
              </p:grpSpPr>
              <p:sp>
                <p:nvSpPr>
                  <p:cNvPr id="49" name="Freeform 765">
                    <a:extLst>
                      <a:ext uri="{FF2B5EF4-FFF2-40B4-BE49-F238E27FC236}">
                        <a16:creationId xmlns:a16="http://schemas.microsoft.com/office/drawing/2014/main" id="{B677626C-CE8F-37F3-CE72-F06E4BB18AB3}"/>
                      </a:ext>
                    </a:extLst>
                  </p:cNvPr>
                  <p:cNvSpPr/>
                  <p:nvPr/>
                </p:nvSpPr>
                <p:spPr>
                  <a:xfrm>
                    <a:off x="1291082" y="1350547"/>
                    <a:ext cx="79490" cy="350860"/>
                  </a:xfrm>
                  <a:custGeom>
                    <a:avLst/>
                    <a:gdLst>
                      <a:gd name="connsiteX0" fmla="*/ 40568 w 79490"/>
                      <a:gd name="connsiteY0" fmla="*/ 350861 h 350860"/>
                      <a:gd name="connsiteX1" fmla="*/ 15543 w 79490"/>
                      <a:gd name="connsiteY1" fmla="*/ 331548 h 350860"/>
                      <a:gd name="connsiteX2" fmla="*/ 29136 w 79490"/>
                      <a:gd name="connsiteY2" fmla="*/ 17331 h 350860"/>
                      <a:gd name="connsiteX3" fmla="*/ 62163 w 79490"/>
                      <a:gd name="connsiteY3" fmla="*/ 1449 h 350860"/>
                      <a:gd name="connsiteX4" fmla="*/ 78042 w 79490"/>
                      <a:gd name="connsiteY4" fmla="*/ 34484 h 350860"/>
                      <a:gd name="connsiteX5" fmla="*/ 78042 w 79490"/>
                      <a:gd name="connsiteY5" fmla="*/ 34484 h 350860"/>
                      <a:gd name="connsiteX6" fmla="*/ 65720 w 79490"/>
                      <a:gd name="connsiteY6" fmla="*/ 318461 h 350860"/>
                      <a:gd name="connsiteX7" fmla="*/ 47301 w 79490"/>
                      <a:gd name="connsiteY7" fmla="*/ 350098 h 350860"/>
                      <a:gd name="connsiteX8" fmla="*/ 40568 w 79490"/>
                      <a:gd name="connsiteY8" fmla="*/ 350861 h 35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490" h="350860">
                        <a:moveTo>
                          <a:pt x="40568" y="350861"/>
                        </a:moveTo>
                        <a:cubicBezTo>
                          <a:pt x="29136" y="350861"/>
                          <a:pt x="18592" y="343110"/>
                          <a:pt x="15543" y="331548"/>
                        </a:cubicBezTo>
                        <a:cubicBezTo>
                          <a:pt x="-25233" y="176155"/>
                          <a:pt x="26849" y="23811"/>
                          <a:pt x="29136" y="17331"/>
                        </a:cubicBezTo>
                        <a:cubicBezTo>
                          <a:pt x="33836" y="3863"/>
                          <a:pt x="48571" y="-3252"/>
                          <a:pt x="62163" y="1449"/>
                        </a:cubicBezTo>
                        <a:cubicBezTo>
                          <a:pt x="75628" y="6150"/>
                          <a:pt x="82742" y="20889"/>
                          <a:pt x="78042" y="34484"/>
                        </a:cubicBezTo>
                        <a:lnTo>
                          <a:pt x="78042" y="34484"/>
                        </a:lnTo>
                        <a:cubicBezTo>
                          <a:pt x="77534" y="35882"/>
                          <a:pt x="29009" y="178696"/>
                          <a:pt x="65720" y="318461"/>
                        </a:cubicBezTo>
                        <a:cubicBezTo>
                          <a:pt x="69404" y="332310"/>
                          <a:pt x="61147" y="346541"/>
                          <a:pt x="47301" y="350098"/>
                        </a:cubicBezTo>
                        <a:cubicBezTo>
                          <a:pt x="45014" y="350607"/>
                          <a:pt x="42728" y="350861"/>
                          <a:pt x="40568" y="350861"/>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50" name="Freeform 766">
                    <a:extLst>
                      <a:ext uri="{FF2B5EF4-FFF2-40B4-BE49-F238E27FC236}">
                        <a16:creationId xmlns:a16="http://schemas.microsoft.com/office/drawing/2014/main" id="{10A9E0D8-B7DE-77E5-E2F5-B9DF1B45B753}"/>
                      </a:ext>
                    </a:extLst>
                  </p:cNvPr>
                  <p:cNvSpPr/>
                  <p:nvPr/>
                </p:nvSpPr>
                <p:spPr>
                  <a:xfrm>
                    <a:off x="1206495" y="1637668"/>
                    <a:ext cx="143729" cy="74028"/>
                  </a:xfrm>
                  <a:custGeom>
                    <a:avLst/>
                    <a:gdLst>
                      <a:gd name="connsiteX0" fmla="*/ 130109 w 143729"/>
                      <a:gd name="connsiteY0" fmla="*/ 63359 h 74028"/>
                      <a:gd name="connsiteX1" fmla="*/ 134936 w 143729"/>
                      <a:gd name="connsiteY1" fmla="*/ 31214 h 74028"/>
                      <a:gd name="connsiteX2" fmla="*/ 1936 w 143729"/>
                      <a:gd name="connsiteY2" fmla="*/ 31341 h 74028"/>
                      <a:gd name="connsiteX3" fmla="*/ 130109 w 143729"/>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29" h="74028">
                        <a:moveTo>
                          <a:pt x="130109" y="63359"/>
                        </a:moveTo>
                        <a:cubicBezTo>
                          <a:pt x="145606" y="59802"/>
                          <a:pt x="148782" y="38964"/>
                          <a:pt x="134936" y="31214"/>
                        </a:cubicBezTo>
                        <a:cubicBezTo>
                          <a:pt x="90603" y="6310"/>
                          <a:pt x="17815" y="-24438"/>
                          <a:pt x="1936" y="31341"/>
                        </a:cubicBezTo>
                        <a:cubicBezTo>
                          <a:pt x="-14324" y="88644"/>
                          <a:pt x="75613" y="75811"/>
                          <a:pt x="130109" y="63359"/>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29" name="Graphic 4">
                <a:extLst>
                  <a:ext uri="{FF2B5EF4-FFF2-40B4-BE49-F238E27FC236}">
                    <a16:creationId xmlns:a16="http://schemas.microsoft.com/office/drawing/2014/main" id="{2AE9ECC5-B07F-C16C-4EE7-8E6DF09C8992}"/>
                  </a:ext>
                </a:extLst>
              </p:cNvPr>
              <p:cNvGrpSpPr/>
              <p:nvPr/>
            </p:nvGrpSpPr>
            <p:grpSpPr>
              <a:xfrm>
                <a:off x="1036807" y="460552"/>
                <a:ext cx="913332" cy="994067"/>
                <a:chOff x="1036807" y="460552"/>
                <a:chExt cx="913332" cy="994067"/>
              </a:xfrm>
            </p:grpSpPr>
            <p:grpSp>
              <p:nvGrpSpPr>
                <p:cNvPr id="36" name="Graphic 4">
                  <a:extLst>
                    <a:ext uri="{FF2B5EF4-FFF2-40B4-BE49-F238E27FC236}">
                      <a16:creationId xmlns:a16="http://schemas.microsoft.com/office/drawing/2014/main" id="{C8A3B929-5E46-FF0A-119A-A62365A36BB8}"/>
                    </a:ext>
                  </a:extLst>
                </p:cNvPr>
                <p:cNvGrpSpPr/>
                <p:nvPr/>
              </p:nvGrpSpPr>
              <p:grpSpPr>
                <a:xfrm>
                  <a:off x="1757198" y="1160646"/>
                  <a:ext cx="149522" cy="293973"/>
                  <a:chOff x="1757198" y="1160646"/>
                  <a:chExt cx="149522" cy="293973"/>
                </a:xfrm>
                <a:solidFill>
                  <a:srgbClr val="6B7628"/>
                </a:solidFill>
              </p:grpSpPr>
              <p:sp>
                <p:nvSpPr>
                  <p:cNvPr id="45" name="Freeform 761">
                    <a:extLst>
                      <a:ext uri="{FF2B5EF4-FFF2-40B4-BE49-F238E27FC236}">
                        <a16:creationId xmlns:a16="http://schemas.microsoft.com/office/drawing/2014/main" id="{95380D4A-D1F4-584E-7729-85910509C780}"/>
                      </a:ext>
                    </a:extLst>
                  </p:cNvPr>
                  <p:cNvSpPr/>
                  <p:nvPr/>
                </p:nvSpPr>
                <p:spPr>
                  <a:xfrm>
                    <a:off x="1757198" y="1160646"/>
                    <a:ext cx="149522" cy="243952"/>
                  </a:xfrm>
                  <a:custGeom>
                    <a:avLst/>
                    <a:gdLst>
                      <a:gd name="connsiteX0" fmla="*/ 137192 w 149522"/>
                      <a:gd name="connsiteY0" fmla="*/ 243953 h 243952"/>
                      <a:gd name="connsiteX1" fmla="*/ 87650 w 149522"/>
                      <a:gd name="connsiteY1" fmla="*/ 228960 h 243952"/>
                      <a:gd name="connsiteX2" fmla="*/ 82442 w 149522"/>
                      <a:gd name="connsiteY2" fmla="*/ 107873 h 243952"/>
                      <a:gd name="connsiteX3" fmla="*/ 0 w 149522"/>
                      <a:gd name="connsiteY3" fmla="*/ 50824 h 243952"/>
                      <a:gd name="connsiteX4" fmla="*/ 10035 w 149522"/>
                      <a:gd name="connsiteY4" fmla="*/ 0 h 243952"/>
                      <a:gd name="connsiteX5" fmla="*/ 126648 w 149522"/>
                      <a:gd name="connsiteY5" fmla="*/ 80809 h 243952"/>
                      <a:gd name="connsiteX6" fmla="*/ 137192 w 149522"/>
                      <a:gd name="connsiteY6" fmla="*/ 243953 h 24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22" h="243952">
                        <a:moveTo>
                          <a:pt x="137192" y="243953"/>
                        </a:moveTo>
                        <a:lnTo>
                          <a:pt x="87650" y="228960"/>
                        </a:lnTo>
                        <a:cubicBezTo>
                          <a:pt x="102640" y="179661"/>
                          <a:pt x="100861" y="138875"/>
                          <a:pt x="82442" y="107873"/>
                        </a:cubicBezTo>
                        <a:cubicBezTo>
                          <a:pt x="55512" y="62640"/>
                          <a:pt x="508" y="50951"/>
                          <a:pt x="0" y="50824"/>
                        </a:cubicBezTo>
                        <a:lnTo>
                          <a:pt x="10035" y="0"/>
                        </a:lnTo>
                        <a:cubicBezTo>
                          <a:pt x="13211" y="635"/>
                          <a:pt x="87523" y="15882"/>
                          <a:pt x="126648" y="80809"/>
                        </a:cubicBezTo>
                        <a:cubicBezTo>
                          <a:pt x="153070" y="124772"/>
                          <a:pt x="156627" y="179788"/>
                          <a:pt x="137192" y="243953"/>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46" name="Freeform 762">
                    <a:extLst>
                      <a:ext uri="{FF2B5EF4-FFF2-40B4-BE49-F238E27FC236}">
                        <a16:creationId xmlns:a16="http://schemas.microsoft.com/office/drawing/2014/main" id="{463D9FF7-C234-7926-8B03-2B86652BB186}"/>
                      </a:ext>
                    </a:extLst>
                  </p:cNvPr>
                  <p:cNvSpPr/>
                  <p:nvPr/>
                </p:nvSpPr>
                <p:spPr>
                  <a:xfrm>
                    <a:off x="1813825" y="1344542"/>
                    <a:ext cx="86794" cy="110077"/>
                  </a:xfrm>
                  <a:custGeom>
                    <a:avLst/>
                    <a:gdLst>
                      <a:gd name="connsiteX0" fmla="*/ 38772 w 86794"/>
                      <a:gd name="connsiteY0" fmla="*/ 6820 h 110077"/>
                      <a:gd name="connsiteX1" fmla="*/ 86789 w 86794"/>
                      <a:gd name="connsiteY1" fmla="*/ 33756 h 110077"/>
                      <a:gd name="connsiteX2" fmla="*/ 18702 w 86794"/>
                      <a:gd name="connsiteY2" fmla="*/ 105290 h 110077"/>
                      <a:gd name="connsiteX3" fmla="*/ 38772 w 86794"/>
                      <a:gd name="connsiteY3" fmla="*/ 6820 h 110077"/>
                    </a:gdLst>
                    <a:ahLst/>
                    <a:cxnLst>
                      <a:cxn ang="0">
                        <a:pos x="connsiteX0" y="connsiteY0"/>
                      </a:cxn>
                      <a:cxn ang="0">
                        <a:pos x="connsiteX1" y="connsiteY1"/>
                      </a:cxn>
                      <a:cxn ang="0">
                        <a:pos x="connsiteX2" y="connsiteY2"/>
                      </a:cxn>
                      <a:cxn ang="0">
                        <a:pos x="connsiteX3" y="connsiteY3"/>
                      </a:cxn>
                    </a:cxnLst>
                    <a:rect l="l" t="t" r="r" b="b"/>
                    <a:pathLst>
                      <a:path w="86794" h="110077">
                        <a:moveTo>
                          <a:pt x="38772" y="6820"/>
                        </a:moveTo>
                        <a:cubicBezTo>
                          <a:pt x="60621" y="-9952"/>
                          <a:pt x="86408" y="6184"/>
                          <a:pt x="86789" y="33756"/>
                        </a:cubicBezTo>
                        <a:cubicBezTo>
                          <a:pt x="87298" y="75304"/>
                          <a:pt x="49062" y="126001"/>
                          <a:pt x="18702" y="105290"/>
                        </a:cubicBezTo>
                        <a:cubicBezTo>
                          <a:pt x="-14961" y="82420"/>
                          <a:pt x="-99" y="36551"/>
                          <a:pt x="38772" y="6820"/>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grpSp>
            <p:sp>
              <p:nvSpPr>
                <p:cNvPr id="37" name="Freeform 754">
                  <a:extLst>
                    <a:ext uri="{FF2B5EF4-FFF2-40B4-BE49-F238E27FC236}">
                      <a16:creationId xmlns:a16="http://schemas.microsoft.com/office/drawing/2014/main" id="{D8BDFF53-1D96-304A-E81D-4A4954E0E749}"/>
                    </a:ext>
                  </a:extLst>
                </p:cNvPr>
                <p:cNvSpPr/>
                <p:nvPr/>
              </p:nvSpPr>
              <p:spPr>
                <a:xfrm>
                  <a:off x="1036807" y="460552"/>
                  <a:ext cx="913332" cy="953322"/>
                </a:xfrm>
                <a:custGeom>
                  <a:avLst/>
                  <a:gdLst>
                    <a:gd name="connsiteX0" fmla="*/ 902932 w 913332"/>
                    <a:gd name="connsiteY0" fmla="*/ 504932 h 953322"/>
                    <a:gd name="connsiteX1" fmla="*/ 856313 w 913332"/>
                    <a:gd name="connsiteY1" fmla="*/ 467576 h 953322"/>
                    <a:gd name="connsiteX2" fmla="*/ 853264 w 913332"/>
                    <a:gd name="connsiteY2" fmla="*/ 429205 h 953322"/>
                    <a:gd name="connsiteX3" fmla="*/ 841831 w 913332"/>
                    <a:gd name="connsiteY3" fmla="*/ 384607 h 953322"/>
                    <a:gd name="connsiteX4" fmla="*/ 768281 w 913332"/>
                    <a:gd name="connsiteY4" fmla="*/ 282960 h 953322"/>
                    <a:gd name="connsiteX5" fmla="*/ 654336 w 913332"/>
                    <a:gd name="connsiteY5" fmla="*/ 240395 h 953322"/>
                    <a:gd name="connsiteX6" fmla="*/ 734110 w 913332"/>
                    <a:gd name="connsiteY6" fmla="*/ 88052 h 953322"/>
                    <a:gd name="connsiteX7" fmla="*/ 737159 w 913332"/>
                    <a:gd name="connsiteY7" fmla="*/ 54889 h 953322"/>
                    <a:gd name="connsiteX8" fmla="*/ 738175 w 913332"/>
                    <a:gd name="connsiteY8" fmla="*/ 41421 h 953322"/>
                    <a:gd name="connsiteX9" fmla="*/ 741224 w 913332"/>
                    <a:gd name="connsiteY9" fmla="*/ 0 h 953322"/>
                    <a:gd name="connsiteX10" fmla="*/ 652049 w 913332"/>
                    <a:gd name="connsiteY10" fmla="*/ 9275 h 953322"/>
                    <a:gd name="connsiteX11" fmla="*/ 619911 w 913332"/>
                    <a:gd name="connsiteY11" fmla="*/ 18551 h 953322"/>
                    <a:gd name="connsiteX12" fmla="*/ 498598 w 913332"/>
                    <a:gd name="connsiteY12" fmla="*/ 117021 h 953322"/>
                    <a:gd name="connsiteX13" fmla="*/ 466459 w 913332"/>
                    <a:gd name="connsiteY13" fmla="*/ 236202 h 953322"/>
                    <a:gd name="connsiteX14" fmla="*/ 319232 w 913332"/>
                    <a:gd name="connsiteY14" fmla="*/ 181313 h 953322"/>
                    <a:gd name="connsiteX15" fmla="*/ 203127 w 913332"/>
                    <a:gd name="connsiteY15" fmla="*/ 195798 h 953322"/>
                    <a:gd name="connsiteX16" fmla="*/ 93247 w 913332"/>
                    <a:gd name="connsiteY16" fmla="*/ 302527 h 953322"/>
                    <a:gd name="connsiteX17" fmla="*/ 86006 w 913332"/>
                    <a:gd name="connsiteY17" fmla="*/ 318028 h 953322"/>
                    <a:gd name="connsiteX18" fmla="*/ 83974 w 913332"/>
                    <a:gd name="connsiteY18" fmla="*/ 331496 h 953322"/>
                    <a:gd name="connsiteX19" fmla="*/ 20713 w 913332"/>
                    <a:gd name="connsiteY19" fmla="*/ 356400 h 953322"/>
                    <a:gd name="connsiteX20" fmla="*/ 7 w 913332"/>
                    <a:gd name="connsiteY20" fmla="*/ 421708 h 953322"/>
                    <a:gd name="connsiteX21" fmla="*/ 6232 w 913332"/>
                    <a:gd name="connsiteY21" fmla="*/ 580278 h 953322"/>
                    <a:gd name="connsiteX22" fmla="*/ 76733 w 913332"/>
                    <a:gd name="connsiteY22" fmla="*/ 660071 h 953322"/>
                    <a:gd name="connsiteX23" fmla="*/ 86006 w 913332"/>
                    <a:gd name="connsiteY23" fmla="*/ 662104 h 953322"/>
                    <a:gd name="connsiteX24" fmla="*/ 137834 w 913332"/>
                    <a:gd name="connsiteY24" fmla="*/ 787511 h 953322"/>
                    <a:gd name="connsiteX25" fmla="*/ 233233 w 913332"/>
                    <a:gd name="connsiteY25" fmla="*/ 899450 h 953322"/>
                    <a:gd name="connsiteX26" fmla="*/ 346163 w 913332"/>
                    <a:gd name="connsiteY26" fmla="*/ 919144 h 953322"/>
                    <a:gd name="connsiteX27" fmla="*/ 372077 w 913332"/>
                    <a:gd name="connsiteY27" fmla="*/ 914951 h 953322"/>
                    <a:gd name="connsiteX28" fmla="*/ 406247 w 913332"/>
                    <a:gd name="connsiteY28" fmla="*/ 928419 h 953322"/>
                    <a:gd name="connsiteX29" fmla="*/ 483989 w 913332"/>
                    <a:gd name="connsiteY29" fmla="*/ 953322 h 953322"/>
                    <a:gd name="connsiteX30" fmla="*/ 496438 w 913332"/>
                    <a:gd name="connsiteY30" fmla="*/ 952306 h 953322"/>
                    <a:gd name="connsiteX31" fmla="*/ 591837 w 913332"/>
                    <a:gd name="connsiteY31" fmla="*/ 919144 h 953322"/>
                    <a:gd name="connsiteX32" fmla="*/ 712007 w 913332"/>
                    <a:gd name="connsiteY32" fmla="*/ 811271 h 953322"/>
                    <a:gd name="connsiteX33" fmla="*/ 733729 w 913332"/>
                    <a:gd name="connsiteY33" fmla="*/ 783318 h 953322"/>
                    <a:gd name="connsiteX34" fmla="*/ 739954 w 913332"/>
                    <a:gd name="connsiteY34" fmla="*/ 775059 h 953322"/>
                    <a:gd name="connsiteX35" fmla="*/ 751386 w 913332"/>
                    <a:gd name="connsiteY35" fmla="*/ 777092 h 953322"/>
                    <a:gd name="connsiteX36" fmla="*/ 844626 w 913332"/>
                    <a:gd name="connsiteY36" fmla="*/ 724235 h 953322"/>
                    <a:gd name="connsiteX37" fmla="*/ 908903 w 913332"/>
                    <a:gd name="connsiteY37" fmla="*/ 565666 h 953322"/>
                    <a:gd name="connsiteX38" fmla="*/ 902932 w 913332"/>
                    <a:gd name="connsiteY38" fmla="*/ 504932 h 95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3332" h="953322">
                      <a:moveTo>
                        <a:pt x="902932" y="504932"/>
                      </a:moveTo>
                      <a:cubicBezTo>
                        <a:pt x="892516" y="487271"/>
                        <a:pt x="877018" y="473802"/>
                        <a:pt x="856313" y="467576"/>
                      </a:cubicBezTo>
                      <a:cubicBezTo>
                        <a:pt x="855296" y="455125"/>
                        <a:pt x="854280" y="442673"/>
                        <a:pt x="853264" y="429205"/>
                      </a:cubicBezTo>
                      <a:cubicBezTo>
                        <a:pt x="851231" y="413704"/>
                        <a:pt x="847039" y="399092"/>
                        <a:pt x="841831" y="384607"/>
                      </a:cubicBezTo>
                      <a:cubicBezTo>
                        <a:pt x="826334" y="340009"/>
                        <a:pt x="802452" y="306847"/>
                        <a:pt x="768281" y="282960"/>
                      </a:cubicBezTo>
                      <a:cubicBezTo>
                        <a:pt x="735126" y="260217"/>
                        <a:pt x="697780" y="245605"/>
                        <a:pt x="654336" y="240395"/>
                      </a:cubicBezTo>
                      <a:cubicBezTo>
                        <a:pt x="698923" y="205200"/>
                        <a:pt x="724837" y="155393"/>
                        <a:pt x="734110" y="88052"/>
                      </a:cubicBezTo>
                      <a:cubicBezTo>
                        <a:pt x="736143" y="76617"/>
                        <a:pt x="736143" y="66325"/>
                        <a:pt x="737159" y="54889"/>
                      </a:cubicBezTo>
                      <a:cubicBezTo>
                        <a:pt x="738175" y="50696"/>
                        <a:pt x="738175" y="45614"/>
                        <a:pt x="738175" y="41421"/>
                      </a:cubicBezTo>
                      <a:lnTo>
                        <a:pt x="741224" y="0"/>
                      </a:lnTo>
                      <a:cubicBezTo>
                        <a:pt x="741224" y="0"/>
                        <a:pt x="687363" y="0"/>
                        <a:pt x="652049" y="9275"/>
                      </a:cubicBezTo>
                      <a:cubicBezTo>
                        <a:pt x="641633" y="11308"/>
                        <a:pt x="631343" y="14485"/>
                        <a:pt x="619911" y="18551"/>
                      </a:cubicBezTo>
                      <a:cubicBezTo>
                        <a:pt x="563891" y="38245"/>
                        <a:pt x="523496" y="72424"/>
                        <a:pt x="498598" y="117021"/>
                      </a:cubicBezTo>
                      <a:cubicBezTo>
                        <a:pt x="475860" y="158442"/>
                        <a:pt x="469635" y="202024"/>
                        <a:pt x="466459" y="236202"/>
                      </a:cubicBezTo>
                      <a:cubicBezTo>
                        <a:pt x="416664" y="206089"/>
                        <a:pt x="369028" y="188555"/>
                        <a:pt x="319232" y="181313"/>
                      </a:cubicBezTo>
                      <a:cubicBezTo>
                        <a:pt x="277821" y="176104"/>
                        <a:pt x="239458" y="180297"/>
                        <a:pt x="203127" y="195798"/>
                      </a:cubicBezTo>
                      <a:cubicBezTo>
                        <a:pt x="156508" y="215492"/>
                        <a:pt x="120177" y="251831"/>
                        <a:pt x="93247" y="302527"/>
                      </a:cubicBezTo>
                      <a:cubicBezTo>
                        <a:pt x="91215" y="307737"/>
                        <a:pt x="88039" y="312946"/>
                        <a:pt x="86006" y="318028"/>
                      </a:cubicBezTo>
                      <a:lnTo>
                        <a:pt x="83974" y="331496"/>
                      </a:lnTo>
                      <a:cubicBezTo>
                        <a:pt x="52852" y="329464"/>
                        <a:pt x="32146" y="343948"/>
                        <a:pt x="20713" y="356400"/>
                      </a:cubicBezTo>
                      <a:cubicBezTo>
                        <a:pt x="-1009" y="381304"/>
                        <a:pt x="7" y="411289"/>
                        <a:pt x="7" y="421708"/>
                      </a:cubicBezTo>
                      <a:cubicBezTo>
                        <a:pt x="7" y="421708"/>
                        <a:pt x="5216" y="547115"/>
                        <a:pt x="6232" y="580278"/>
                      </a:cubicBezTo>
                      <a:cubicBezTo>
                        <a:pt x="8264" y="620682"/>
                        <a:pt x="36338" y="652828"/>
                        <a:pt x="76733" y="660071"/>
                      </a:cubicBezTo>
                      <a:cubicBezTo>
                        <a:pt x="79782" y="661087"/>
                        <a:pt x="82958" y="661087"/>
                        <a:pt x="86006" y="662104"/>
                      </a:cubicBezTo>
                      <a:cubicBezTo>
                        <a:pt x="100488" y="708734"/>
                        <a:pt x="118145" y="750155"/>
                        <a:pt x="137834" y="787511"/>
                      </a:cubicBezTo>
                      <a:cubicBezTo>
                        <a:pt x="157524" y="823849"/>
                        <a:pt x="185470" y="868320"/>
                        <a:pt x="233233" y="899450"/>
                      </a:cubicBezTo>
                      <a:cubicBezTo>
                        <a:pt x="268421" y="922193"/>
                        <a:pt x="306783" y="929562"/>
                        <a:pt x="346163" y="919144"/>
                      </a:cubicBezTo>
                      <a:cubicBezTo>
                        <a:pt x="354419" y="917111"/>
                        <a:pt x="362803" y="916094"/>
                        <a:pt x="372077" y="914951"/>
                      </a:cubicBezTo>
                      <a:cubicBezTo>
                        <a:pt x="382493" y="913934"/>
                        <a:pt x="392782" y="919144"/>
                        <a:pt x="406247" y="928419"/>
                      </a:cubicBezTo>
                      <a:cubicBezTo>
                        <a:pt x="428986" y="945064"/>
                        <a:pt x="454900" y="953322"/>
                        <a:pt x="483989" y="953322"/>
                      </a:cubicBezTo>
                      <a:cubicBezTo>
                        <a:pt x="488181" y="953322"/>
                        <a:pt x="492246" y="953322"/>
                        <a:pt x="496438" y="952306"/>
                      </a:cubicBezTo>
                      <a:cubicBezTo>
                        <a:pt x="528577" y="949257"/>
                        <a:pt x="558683" y="938838"/>
                        <a:pt x="591837" y="919144"/>
                      </a:cubicBezTo>
                      <a:cubicBezTo>
                        <a:pt x="633249" y="894240"/>
                        <a:pt x="670596" y="861078"/>
                        <a:pt x="712007" y="811271"/>
                      </a:cubicBezTo>
                      <a:cubicBezTo>
                        <a:pt x="720264" y="800852"/>
                        <a:pt x="727505" y="791576"/>
                        <a:pt x="733729" y="783318"/>
                      </a:cubicBezTo>
                      <a:lnTo>
                        <a:pt x="739954" y="775059"/>
                      </a:lnTo>
                      <a:lnTo>
                        <a:pt x="751386" y="777092"/>
                      </a:lnTo>
                      <a:cubicBezTo>
                        <a:pt x="793941" y="783318"/>
                        <a:pt x="827096" y="764640"/>
                        <a:pt x="844626" y="724235"/>
                      </a:cubicBezTo>
                      <a:cubicBezTo>
                        <a:pt x="853899" y="703525"/>
                        <a:pt x="900646" y="589426"/>
                        <a:pt x="908903" y="565666"/>
                      </a:cubicBezTo>
                      <a:cubicBezTo>
                        <a:pt x="916397" y="546480"/>
                        <a:pt x="914365" y="523609"/>
                        <a:pt x="902932" y="504932"/>
                      </a:cubicBez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38" name="Freeform 755">
                  <a:extLst>
                    <a:ext uri="{FF2B5EF4-FFF2-40B4-BE49-F238E27FC236}">
                      <a16:creationId xmlns:a16="http://schemas.microsoft.com/office/drawing/2014/main" id="{D9FF0D34-17F3-D05B-19D4-C239B74014D9}"/>
                    </a:ext>
                  </a:extLst>
                </p:cNvPr>
                <p:cNvSpPr/>
                <p:nvPr/>
              </p:nvSpPr>
              <p:spPr>
                <a:xfrm>
                  <a:off x="1147838" y="678743"/>
                  <a:ext cx="708165" cy="697819"/>
                </a:xfrm>
                <a:custGeom>
                  <a:avLst/>
                  <a:gdLst>
                    <a:gd name="connsiteX0" fmla="*/ 391886 w 708165"/>
                    <a:gd name="connsiteY0" fmla="*/ 451663 h 697819"/>
                    <a:gd name="connsiteX1" fmla="*/ 391886 w 708165"/>
                    <a:gd name="connsiteY1" fmla="*/ 244303 h 697819"/>
                    <a:gd name="connsiteX2" fmla="*/ 707935 w 708165"/>
                    <a:gd name="connsiteY2" fmla="*/ 280642 h 697819"/>
                    <a:gd name="connsiteX3" fmla="*/ 695486 w 708165"/>
                    <a:gd name="connsiteY3" fmla="*/ 178995 h 697819"/>
                    <a:gd name="connsiteX4" fmla="*/ 636417 w 708165"/>
                    <a:gd name="connsiteY4" fmla="*/ 96025 h 697819"/>
                    <a:gd name="connsiteX5" fmla="*/ 508880 w 708165"/>
                    <a:gd name="connsiteY5" fmla="*/ 58670 h 697819"/>
                    <a:gd name="connsiteX6" fmla="*/ 383502 w 708165"/>
                    <a:gd name="connsiteY6" fmla="*/ 77348 h 697819"/>
                    <a:gd name="connsiteX7" fmla="*/ 372069 w 708165"/>
                    <a:gd name="connsiteY7" fmla="*/ 74298 h 697819"/>
                    <a:gd name="connsiteX8" fmla="*/ 206296 w 708165"/>
                    <a:gd name="connsiteY8" fmla="*/ 1748 h 697819"/>
                    <a:gd name="connsiteX9" fmla="*/ 110897 w 708165"/>
                    <a:gd name="connsiteY9" fmla="*/ 13183 h 697819"/>
                    <a:gd name="connsiteX10" fmla="*/ 20706 w 708165"/>
                    <a:gd name="connsiteY10" fmla="*/ 102378 h 697819"/>
                    <a:gd name="connsiteX11" fmla="*/ 0 w 708165"/>
                    <a:gd name="connsiteY11" fmla="*/ 156251 h 697819"/>
                    <a:gd name="connsiteX12" fmla="*/ 300552 w 708165"/>
                    <a:gd name="connsiteY12" fmla="*/ 234011 h 697819"/>
                    <a:gd name="connsiteX13" fmla="*/ 228018 w 708165"/>
                    <a:gd name="connsiteY13" fmla="*/ 430952 h 697819"/>
                    <a:gd name="connsiteX14" fmla="*/ 6225 w 708165"/>
                    <a:gd name="connsiteY14" fmla="*/ 411258 h 697819"/>
                    <a:gd name="connsiteX15" fmla="*/ 63261 w 708165"/>
                    <a:gd name="connsiteY15" fmla="*/ 552294 h 697819"/>
                    <a:gd name="connsiteX16" fmla="*/ 146211 w 708165"/>
                    <a:gd name="connsiteY16" fmla="*/ 650764 h 697819"/>
                    <a:gd name="connsiteX17" fmla="*/ 228145 w 708165"/>
                    <a:gd name="connsiteY17" fmla="*/ 665249 h 697819"/>
                    <a:gd name="connsiteX18" fmla="*/ 262316 w 708165"/>
                    <a:gd name="connsiteY18" fmla="*/ 660039 h 697819"/>
                    <a:gd name="connsiteX19" fmla="*/ 320368 w 708165"/>
                    <a:gd name="connsiteY19" fmla="*/ 680750 h 697819"/>
                    <a:gd name="connsiteX20" fmla="*/ 383629 w 708165"/>
                    <a:gd name="connsiteY20" fmla="*/ 697395 h 697819"/>
                    <a:gd name="connsiteX21" fmla="*/ 462387 w 708165"/>
                    <a:gd name="connsiteY21" fmla="*/ 669442 h 697819"/>
                    <a:gd name="connsiteX22" fmla="*/ 573284 w 708165"/>
                    <a:gd name="connsiteY22" fmla="*/ 569955 h 697819"/>
                    <a:gd name="connsiteX23" fmla="*/ 613679 w 708165"/>
                    <a:gd name="connsiteY23" fmla="*/ 517098 h 697819"/>
                    <a:gd name="connsiteX24" fmla="*/ 391886 w 708165"/>
                    <a:gd name="connsiteY24" fmla="*/ 451663 h 69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8165" h="697819">
                      <a:moveTo>
                        <a:pt x="391886" y="451663"/>
                      </a:moveTo>
                      <a:lnTo>
                        <a:pt x="391886" y="244303"/>
                      </a:lnTo>
                      <a:lnTo>
                        <a:pt x="707935" y="280642"/>
                      </a:lnTo>
                      <a:cubicBezTo>
                        <a:pt x="708951" y="246463"/>
                        <a:pt x="706919" y="212284"/>
                        <a:pt x="695486" y="178995"/>
                      </a:cubicBezTo>
                      <a:cubicBezTo>
                        <a:pt x="684053" y="145705"/>
                        <a:pt x="665380" y="116736"/>
                        <a:pt x="636417" y="96025"/>
                      </a:cubicBezTo>
                      <a:cubicBezTo>
                        <a:pt x="598054" y="69089"/>
                        <a:pt x="554483" y="58670"/>
                        <a:pt x="508880" y="58670"/>
                      </a:cubicBezTo>
                      <a:cubicBezTo>
                        <a:pt x="466325" y="57653"/>
                        <a:pt x="423897" y="64896"/>
                        <a:pt x="383502" y="77348"/>
                      </a:cubicBezTo>
                      <a:cubicBezTo>
                        <a:pt x="380453" y="78364"/>
                        <a:pt x="374229" y="76331"/>
                        <a:pt x="372069" y="74298"/>
                      </a:cubicBezTo>
                      <a:cubicBezTo>
                        <a:pt x="322274" y="37959"/>
                        <a:pt x="268413" y="10006"/>
                        <a:pt x="206296" y="1748"/>
                      </a:cubicBezTo>
                      <a:cubicBezTo>
                        <a:pt x="173141" y="-2445"/>
                        <a:pt x="141003" y="731"/>
                        <a:pt x="110897" y="13183"/>
                      </a:cubicBezTo>
                      <a:cubicBezTo>
                        <a:pt x="69485" y="30844"/>
                        <a:pt x="40395" y="62990"/>
                        <a:pt x="20706" y="102378"/>
                      </a:cubicBezTo>
                      <a:cubicBezTo>
                        <a:pt x="12449" y="119023"/>
                        <a:pt x="7241" y="138717"/>
                        <a:pt x="0" y="156251"/>
                      </a:cubicBezTo>
                      <a:lnTo>
                        <a:pt x="300552" y="234011"/>
                      </a:lnTo>
                      <a:lnTo>
                        <a:pt x="228018" y="430952"/>
                      </a:lnTo>
                      <a:lnTo>
                        <a:pt x="6225" y="411258"/>
                      </a:lnTo>
                      <a:cubicBezTo>
                        <a:pt x="7241" y="414308"/>
                        <a:pt x="34171" y="503503"/>
                        <a:pt x="63261" y="552294"/>
                      </a:cubicBezTo>
                      <a:cubicBezTo>
                        <a:pt x="84983" y="589649"/>
                        <a:pt x="108864" y="625861"/>
                        <a:pt x="146211" y="650764"/>
                      </a:cubicBezTo>
                      <a:cubicBezTo>
                        <a:pt x="172125" y="667409"/>
                        <a:pt x="198039" y="673508"/>
                        <a:pt x="228145" y="665249"/>
                      </a:cubicBezTo>
                      <a:cubicBezTo>
                        <a:pt x="239577" y="662199"/>
                        <a:pt x="249867" y="661056"/>
                        <a:pt x="262316" y="660039"/>
                      </a:cubicBezTo>
                      <a:cubicBezTo>
                        <a:pt x="284038" y="659023"/>
                        <a:pt x="302711" y="667282"/>
                        <a:pt x="320368" y="680750"/>
                      </a:cubicBezTo>
                      <a:cubicBezTo>
                        <a:pt x="339041" y="694218"/>
                        <a:pt x="360763" y="699428"/>
                        <a:pt x="383629" y="697395"/>
                      </a:cubicBezTo>
                      <a:cubicBezTo>
                        <a:pt x="412591" y="695362"/>
                        <a:pt x="438505" y="683926"/>
                        <a:pt x="462387" y="669442"/>
                      </a:cubicBezTo>
                      <a:cubicBezTo>
                        <a:pt x="505958" y="642505"/>
                        <a:pt x="541145" y="607183"/>
                        <a:pt x="573284" y="569955"/>
                      </a:cubicBezTo>
                      <a:cubicBezTo>
                        <a:pt x="587765" y="553310"/>
                        <a:pt x="600214" y="534759"/>
                        <a:pt x="613679" y="517098"/>
                      </a:cubicBezTo>
                      <a:lnTo>
                        <a:pt x="391886" y="451663"/>
                      </a:lnTo>
                      <a:close/>
                    </a:path>
                  </a:pathLst>
                </a:custGeom>
                <a:solidFill>
                  <a:srgbClr val="A7B13B"/>
                </a:solidFill>
                <a:ln w="12692" cap="flat">
                  <a:noFill/>
                  <a:prstDash val="solid"/>
                  <a:miter/>
                </a:ln>
              </p:spPr>
              <p:txBody>
                <a:bodyPr rtlCol="0" anchor="ctr"/>
                <a:lstStyle/>
                <a:p>
                  <a:endParaRPr lang="en-US">
                    <a:latin typeface="Roboto Condensed" panose="02000000000000000000" pitchFamily="2" charset="0"/>
                  </a:endParaRPr>
                </a:p>
              </p:txBody>
            </p:sp>
            <p:sp>
              <p:nvSpPr>
                <p:cNvPr id="39" name="Freeform 756">
                  <a:extLst>
                    <a:ext uri="{FF2B5EF4-FFF2-40B4-BE49-F238E27FC236}">
                      <a16:creationId xmlns:a16="http://schemas.microsoft.com/office/drawing/2014/main" id="{D08D5433-0396-690C-9DA3-DB0FD8AD436D}"/>
                    </a:ext>
                  </a:extLst>
                </p:cNvPr>
                <p:cNvSpPr/>
                <p:nvPr/>
              </p:nvSpPr>
              <p:spPr>
                <a:xfrm>
                  <a:off x="1074288" y="831232"/>
                  <a:ext cx="836136" cy="372818"/>
                </a:xfrm>
                <a:custGeom>
                  <a:avLst/>
                  <a:gdLst>
                    <a:gd name="connsiteX0" fmla="*/ 803207 w 836136"/>
                    <a:gd name="connsiteY0" fmla="*/ 132219 h 372818"/>
                    <a:gd name="connsiteX1" fmla="*/ 494398 w 836136"/>
                    <a:gd name="connsiteY1" fmla="*/ 78346 h 372818"/>
                    <a:gd name="connsiteX2" fmla="*/ 443587 w 836136"/>
                    <a:gd name="connsiteY2" fmla="*/ 119767 h 372818"/>
                    <a:gd name="connsiteX3" fmla="*/ 443587 w 836136"/>
                    <a:gd name="connsiteY3" fmla="*/ 140477 h 372818"/>
                    <a:gd name="connsiteX4" fmla="*/ 383502 w 836136"/>
                    <a:gd name="connsiteY4" fmla="*/ 130059 h 372818"/>
                    <a:gd name="connsiteX5" fmla="*/ 389726 w 836136"/>
                    <a:gd name="connsiteY5" fmla="*/ 115574 h 372818"/>
                    <a:gd name="connsiteX6" fmla="*/ 357588 w 836136"/>
                    <a:gd name="connsiteY6" fmla="*/ 55475 h 372818"/>
                    <a:gd name="connsiteX7" fmla="*/ 50812 w 836136"/>
                    <a:gd name="connsiteY7" fmla="*/ 586 h 372818"/>
                    <a:gd name="connsiteX8" fmla="*/ 11433 w 836136"/>
                    <a:gd name="connsiteY8" fmla="*/ 13037 h 372818"/>
                    <a:gd name="connsiteX9" fmla="*/ 0 w 836136"/>
                    <a:gd name="connsiteY9" fmla="*/ 51409 h 372818"/>
                    <a:gd name="connsiteX10" fmla="*/ 6224 w 836136"/>
                    <a:gd name="connsiteY10" fmla="*/ 209979 h 372818"/>
                    <a:gd name="connsiteX11" fmla="*/ 45604 w 836136"/>
                    <a:gd name="connsiteY11" fmla="*/ 253560 h 372818"/>
                    <a:gd name="connsiteX12" fmla="*/ 279846 w 836136"/>
                    <a:gd name="connsiteY12" fmla="*/ 293965 h 372818"/>
                    <a:gd name="connsiteX13" fmla="*/ 325449 w 836136"/>
                    <a:gd name="connsiteY13" fmla="*/ 271221 h 372818"/>
                    <a:gd name="connsiteX14" fmla="*/ 372069 w 836136"/>
                    <a:gd name="connsiteY14" fmla="*/ 159282 h 372818"/>
                    <a:gd name="connsiteX15" fmla="*/ 445619 w 836136"/>
                    <a:gd name="connsiteY15" fmla="*/ 172750 h 372818"/>
                    <a:gd name="connsiteX16" fmla="*/ 449811 w 836136"/>
                    <a:gd name="connsiteY16" fmla="*/ 287866 h 372818"/>
                    <a:gd name="connsiteX17" fmla="*/ 484998 w 836136"/>
                    <a:gd name="connsiteY17" fmla="*/ 330430 h 372818"/>
                    <a:gd name="connsiteX18" fmla="*/ 718224 w 836136"/>
                    <a:gd name="connsiteY18" fmla="*/ 371852 h 372818"/>
                    <a:gd name="connsiteX19" fmla="*/ 770052 w 836136"/>
                    <a:gd name="connsiteY19" fmla="*/ 342882 h 372818"/>
                    <a:gd name="connsiteX20" fmla="*/ 795966 w 836136"/>
                    <a:gd name="connsiteY20" fmla="*/ 280623 h 372818"/>
                    <a:gd name="connsiteX21" fmla="*/ 833313 w 836136"/>
                    <a:gd name="connsiteY21" fmla="*/ 186346 h 372818"/>
                    <a:gd name="connsiteX22" fmla="*/ 803207 w 836136"/>
                    <a:gd name="connsiteY22" fmla="*/ 132219 h 372818"/>
                    <a:gd name="connsiteX23" fmla="*/ 360763 w 836136"/>
                    <a:gd name="connsiteY23" fmla="*/ 105282 h 372818"/>
                    <a:gd name="connsiteX24" fmla="*/ 299662 w 836136"/>
                    <a:gd name="connsiteY24" fmla="*/ 254576 h 372818"/>
                    <a:gd name="connsiteX25" fmla="*/ 280989 w 836136"/>
                    <a:gd name="connsiteY25" fmla="*/ 263852 h 372818"/>
                    <a:gd name="connsiteX26" fmla="*/ 55004 w 836136"/>
                    <a:gd name="connsiteY26" fmla="*/ 224463 h 372818"/>
                    <a:gd name="connsiteX27" fmla="*/ 41539 w 836136"/>
                    <a:gd name="connsiteY27" fmla="*/ 219254 h 372818"/>
                    <a:gd name="connsiteX28" fmla="*/ 37347 w 836136"/>
                    <a:gd name="connsiteY28" fmla="*/ 204769 h 372818"/>
                    <a:gd name="connsiteX29" fmla="*/ 31122 w 836136"/>
                    <a:gd name="connsiteY29" fmla="*/ 53442 h 372818"/>
                    <a:gd name="connsiteX30" fmla="*/ 31122 w 836136"/>
                    <a:gd name="connsiteY30" fmla="*/ 48233 h 372818"/>
                    <a:gd name="connsiteX31" fmla="*/ 49795 w 836136"/>
                    <a:gd name="connsiteY31" fmla="*/ 32732 h 372818"/>
                    <a:gd name="connsiteX32" fmla="*/ 348315 w 836136"/>
                    <a:gd name="connsiteY32" fmla="*/ 84572 h 372818"/>
                    <a:gd name="connsiteX33" fmla="*/ 360763 w 836136"/>
                    <a:gd name="connsiteY33" fmla="*/ 89781 h 372818"/>
                    <a:gd name="connsiteX34" fmla="*/ 360763 w 836136"/>
                    <a:gd name="connsiteY34" fmla="*/ 105282 h 372818"/>
                    <a:gd name="connsiteX35" fmla="*/ 803207 w 836136"/>
                    <a:gd name="connsiteY35" fmla="*/ 182026 h 372818"/>
                    <a:gd name="connsiteX36" fmla="*/ 743122 w 836136"/>
                    <a:gd name="connsiteY36" fmla="*/ 328143 h 372818"/>
                    <a:gd name="connsiteX37" fmla="*/ 722416 w 836136"/>
                    <a:gd name="connsiteY37" fmla="*/ 339579 h 372818"/>
                    <a:gd name="connsiteX38" fmla="*/ 498590 w 836136"/>
                    <a:gd name="connsiteY38" fmla="*/ 301207 h 372818"/>
                    <a:gd name="connsiteX39" fmla="*/ 481949 w 836136"/>
                    <a:gd name="connsiteY39" fmla="*/ 291932 h 372818"/>
                    <a:gd name="connsiteX40" fmla="*/ 479917 w 836136"/>
                    <a:gd name="connsiteY40" fmla="*/ 278463 h 372818"/>
                    <a:gd name="connsiteX41" fmla="*/ 473692 w 836136"/>
                    <a:gd name="connsiteY41" fmla="*/ 127136 h 372818"/>
                    <a:gd name="connsiteX42" fmla="*/ 474709 w 836136"/>
                    <a:gd name="connsiteY42" fmla="*/ 114685 h 372818"/>
                    <a:gd name="connsiteX43" fmla="*/ 486141 w 836136"/>
                    <a:gd name="connsiteY43" fmla="*/ 107442 h 372818"/>
                    <a:gd name="connsiteX44" fmla="*/ 792917 w 836136"/>
                    <a:gd name="connsiteY44" fmla="*/ 161315 h 372818"/>
                    <a:gd name="connsiteX45" fmla="*/ 806383 w 836136"/>
                    <a:gd name="connsiteY45" fmla="*/ 167541 h 372818"/>
                    <a:gd name="connsiteX46" fmla="*/ 803207 w 836136"/>
                    <a:gd name="connsiteY46" fmla="*/ 182026 h 37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6136" h="372818">
                      <a:moveTo>
                        <a:pt x="803207" y="132219"/>
                      </a:moveTo>
                      <a:cubicBezTo>
                        <a:pt x="795966" y="130186"/>
                        <a:pt x="569981" y="91814"/>
                        <a:pt x="494398" y="78346"/>
                      </a:cubicBezTo>
                      <a:cubicBezTo>
                        <a:pt x="465436" y="73136"/>
                        <a:pt x="444603" y="90798"/>
                        <a:pt x="443587" y="119767"/>
                      </a:cubicBezTo>
                      <a:lnTo>
                        <a:pt x="443587" y="140477"/>
                      </a:lnTo>
                      <a:cubicBezTo>
                        <a:pt x="422881" y="136285"/>
                        <a:pt x="403191" y="133235"/>
                        <a:pt x="383502" y="130059"/>
                      </a:cubicBezTo>
                      <a:cubicBezTo>
                        <a:pt x="385534" y="124849"/>
                        <a:pt x="387694" y="119640"/>
                        <a:pt x="389726" y="115574"/>
                      </a:cubicBezTo>
                      <a:cubicBezTo>
                        <a:pt x="400143" y="88638"/>
                        <a:pt x="390742" y="59541"/>
                        <a:pt x="357588" y="55475"/>
                      </a:cubicBezTo>
                      <a:cubicBezTo>
                        <a:pt x="339931" y="52426"/>
                        <a:pt x="58052" y="1602"/>
                        <a:pt x="50812" y="586"/>
                      </a:cubicBezTo>
                      <a:cubicBezTo>
                        <a:pt x="35314" y="-1447"/>
                        <a:pt x="21849" y="1602"/>
                        <a:pt x="11433" y="13037"/>
                      </a:cubicBezTo>
                      <a:cubicBezTo>
                        <a:pt x="1016" y="24473"/>
                        <a:pt x="0" y="36924"/>
                        <a:pt x="0" y="51409"/>
                      </a:cubicBezTo>
                      <a:lnTo>
                        <a:pt x="6224" y="209979"/>
                      </a:lnTo>
                      <a:cubicBezTo>
                        <a:pt x="7241" y="232722"/>
                        <a:pt x="22865" y="249367"/>
                        <a:pt x="45604" y="253560"/>
                      </a:cubicBezTo>
                      <a:cubicBezTo>
                        <a:pt x="56020" y="255593"/>
                        <a:pt x="229034" y="284689"/>
                        <a:pt x="279846" y="293965"/>
                      </a:cubicBezTo>
                      <a:cubicBezTo>
                        <a:pt x="297503" y="297014"/>
                        <a:pt x="319225" y="285706"/>
                        <a:pt x="325449" y="271221"/>
                      </a:cubicBezTo>
                      <a:cubicBezTo>
                        <a:pt x="330657" y="258769"/>
                        <a:pt x="361780" y="185202"/>
                        <a:pt x="372069" y="159282"/>
                      </a:cubicBezTo>
                      <a:cubicBezTo>
                        <a:pt x="396967" y="163475"/>
                        <a:pt x="421865" y="168557"/>
                        <a:pt x="445619" y="172750"/>
                      </a:cubicBezTo>
                      <a:cubicBezTo>
                        <a:pt x="447652" y="212139"/>
                        <a:pt x="448668" y="249494"/>
                        <a:pt x="449811" y="287866"/>
                      </a:cubicBezTo>
                      <a:cubicBezTo>
                        <a:pt x="450827" y="308576"/>
                        <a:pt x="465309" y="326238"/>
                        <a:pt x="484998" y="330430"/>
                      </a:cubicBezTo>
                      <a:cubicBezTo>
                        <a:pt x="537842" y="339706"/>
                        <a:pt x="707808" y="369819"/>
                        <a:pt x="718224" y="371852"/>
                      </a:cubicBezTo>
                      <a:cubicBezTo>
                        <a:pt x="744138" y="376045"/>
                        <a:pt x="760779" y="366642"/>
                        <a:pt x="770052" y="342882"/>
                      </a:cubicBezTo>
                      <a:cubicBezTo>
                        <a:pt x="778309" y="322172"/>
                        <a:pt x="787709" y="301461"/>
                        <a:pt x="795966" y="280623"/>
                      </a:cubicBezTo>
                      <a:cubicBezTo>
                        <a:pt x="808415" y="249494"/>
                        <a:pt x="821880" y="217348"/>
                        <a:pt x="833313" y="186346"/>
                      </a:cubicBezTo>
                      <a:cubicBezTo>
                        <a:pt x="842586" y="161315"/>
                        <a:pt x="828105" y="137428"/>
                        <a:pt x="803207" y="132219"/>
                      </a:cubicBezTo>
                      <a:close/>
                      <a:moveTo>
                        <a:pt x="360763" y="105282"/>
                      </a:moveTo>
                      <a:cubicBezTo>
                        <a:pt x="341074" y="155089"/>
                        <a:pt x="320368" y="204769"/>
                        <a:pt x="299662" y="254576"/>
                      </a:cubicBezTo>
                      <a:cubicBezTo>
                        <a:pt x="296614" y="262835"/>
                        <a:pt x="289246" y="264995"/>
                        <a:pt x="280989" y="263852"/>
                      </a:cubicBezTo>
                      <a:cubicBezTo>
                        <a:pt x="228145" y="254576"/>
                        <a:pt x="77869" y="227513"/>
                        <a:pt x="55004" y="224463"/>
                      </a:cubicBezTo>
                      <a:cubicBezTo>
                        <a:pt x="47763" y="223447"/>
                        <a:pt x="43571" y="222430"/>
                        <a:pt x="41539" y="219254"/>
                      </a:cubicBezTo>
                      <a:cubicBezTo>
                        <a:pt x="38490" y="216205"/>
                        <a:pt x="37347" y="212012"/>
                        <a:pt x="37347" y="204769"/>
                      </a:cubicBezTo>
                      <a:cubicBezTo>
                        <a:pt x="36330" y="179866"/>
                        <a:pt x="32138" y="78346"/>
                        <a:pt x="31122" y="53442"/>
                      </a:cubicBezTo>
                      <a:lnTo>
                        <a:pt x="31122" y="48233"/>
                      </a:lnTo>
                      <a:cubicBezTo>
                        <a:pt x="31122" y="33748"/>
                        <a:pt x="35314" y="30572"/>
                        <a:pt x="49795" y="32732"/>
                      </a:cubicBezTo>
                      <a:cubicBezTo>
                        <a:pt x="115089" y="44167"/>
                        <a:pt x="314017" y="79362"/>
                        <a:pt x="348315" y="84572"/>
                      </a:cubicBezTo>
                      <a:cubicBezTo>
                        <a:pt x="354539" y="85588"/>
                        <a:pt x="358731" y="86605"/>
                        <a:pt x="360763" y="89781"/>
                      </a:cubicBezTo>
                      <a:cubicBezTo>
                        <a:pt x="364828" y="90798"/>
                        <a:pt x="364828" y="96007"/>
                        <a:pt x="360763" y="105282"/>
                      </a:cubicBezTo>
                      <a:close/>
                      <a:moveTo>
                        <a:pt x="803207" y="182026"/>
                      </a:moveTo>
                      <a:cubicBezTo>
                        <a:pt x="793934" y="205913"/>
                        <a:pt x="753411" y="303367"/>
                        <a:pt x="743122" y="328143"/>
                      </a:cubicBezTo>
                      <a:cubicBezTo>
                        <a:pt x="738930" y="338562"/>
                        <a:pt x="733849" y="341612"/>
                        <a:pt x="722416" y="339579"/>
                      </a:cubicBezTo>
                      <a:cubicBezTo>
                        <a:pt x="647850" y="327127"/>
                        <a:pt x="573157" y="313659"/>
                        <a:pt x="498590" y="301207"/>
                      </a:cubicBezTo>
                      <a:cubicBezTo>
                        <a:pt x="489317" y="299174"/>
                        <a:pt x="484109" y="297014"/>
                        <a:pt x="481949" y="291932"/>
                      </a:cubicBezTo>
                      <a:cubicBezTo>
                        <a:pt x="479917" y="288882"/>
                        <a:pt x="479917" y="284689"/>
                        <a:pt x="479917" y="278463"/>
                      </a:cubicBezTo>
                      <a:cubicBezTo>
                        <a:pt x="477884" y="227640"/>
                        <a:pt x="475725" y="177960"/>
                        <a:pt x="473692" y="127136"/>
                      </a:cubicBezTo>
                      <a:cubicBezTo>
                        <a:pt x="473692" y="122943"/>
                        <a:pt x="472676" y="118878"/>
                        <a:pt x="474709" y="114685"/>
                      </a:cubicBezTo>
                      <a:cubicBezTo>
                        <a:pt x="476741" y="110492"/>
                        <a:pt x="479917" y="105409"/>
                        <a:pt x="486141" y="107442"/>
                      </a:cubicBezTo>
                      <a:cubicBezTo>
                        <a:pt x="511039" y="111635"/>
                        <a:pt x="716192" y="147847"/>
                        <a:pt x="792917" y="161315"/>
                      </a:cubicBezTo>
                      <a:cubicBezTo>
                        <a:pt x="800158" y="162332"/>
                        <a:pt x="804350" y="164365"/>
                        <a:pt x="806383" y="167541"/>
                      </a:cubicBezTo>
                      <a:cubicBezTo>
                        <a:pt x="807399" y="170590"/>
                        <a:pt x="806383" y="174783"/>
                        <a:pt x="803207" y="182026"/>
                      </a:cubicBezTo>
                      <a:close/>
                    </a:path>
                  </a:pathLst>
                </a:custGeom>
                <a:solidFill>
                  <a:srgbClr val="6B7628"/>
                </a:solidFill>
                <a:ln w="12692" cap="flat">
                  <a:noFill/>
                  <a:prstDash val="solid"/>
                  <a:miter/>
                </a:ln>
              </p:spPr>
              <p:txBody>
                <a:bodyPr rtlCol="0" anchor="ctr"/>
                <a:lstStyle/>
                <a:p>
                  <a:endParaRPr lang="en-US">
                    <a:latin typeface="Roboto Condensed" panose="02000000000000000000" pitchFamily="2" charset="0"/>
                  </a:endParaRPr>
                </a:p>
              </p:txBody>
            </p:sp>
            <p:sp>
              <p:nvSpPr>
                <p:cNvPr id="40" name="Freeform 757">
                  <a:extLst>
                    <a:ext uri="{FF2B5EF4-FFF2-40B4-BE49-F238E27FC236}">
                      <a16:creationId xmlns:a16="http://schemas.microsoft.com/office/drawing/2014/main" id="{7D37B9EC-1895-107E-A838-CCF6F0618467}"/>
                    </a:ext>
                  </a:extLst>
                </p:cNvPr>
                <p:cNvSpPr/>
                <p:nvPr/>
              </p:nvSpPr>
              <p:spPr>
                <a:xfrm>
                  <a:off x="1346812" y="1159294"/>
                  <a:ext cx="203161" cy="78222"/>
                </a:xfrm>
                <a:custGeom>
                  <a:avLst/>
                  <a:gdLst>
                    <a:gd name="connsiteX0" fmla="*/ 106913 w 203161"/>
                    <a:gd name="connsiteY0" fmla="*/ 78223 h 78222"/>
                    <a:gd name="connsiteX1" fmla="*/ 85572 w 203161"/>
                    <a:gd name="connsiteY1" fmla="*/ 76698 h 78222"/>
                    <a:gd name="connsiteX2" fmla="*/ 844 w 203161"/>
                    <a:gd name="connsiteY2" fmla="*/ 14439 h 78222"/>
                    <a:gd name="connsiteX3" fmla="*/ 6306 w 203161"/>
                    <a:gd name="connsiteY3" fmla="*/ 844 h 78222"/>
                    <a:gd name="connsiteX4" fmla="*/ 19898 w 203161"/>
                    <a:gd name="connsiteY4" fmla="*/ 6307 h 78222"/>
                    <a:gd name="connsiteX5" fmla="*/ 88748 w 203161"/>
                    <a:gd name="connsiteY5" fmla="*/ 56114 h 78222"/>
                    <a:gd name="connsiteX6" fmla="*/ 187196 w 203161"/>
                    <a:gd name="connsiteY6" fmla="*/ 34768 h 78222"/>
                    <a:gd name="connsiteX7" fmla="*/ 201550 w 203161"/>
                    <a:gd name="connsiteY7" fmla="*/ 37945 h 78222"/>
                    <a:gd name="connsiteX8" fmla="*/ 198374 w 203161"/>
                    <a:gd name="connsiteY8" fmla="*/ 52303 h 78222"/>
                    <a:gd name="connsiteX9" fmla="*/ 106913 w 203161"/>
                    <a:gd name="connsiteY9" fmla="*/ 78223 h 7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161" h="78222">
                      <a:moveTo>
                        <a:pt x="106913" y="78223"/>
                      </a:moveTo>
                      <a:cubicBezTo>
                        <a:pt x="100053" y="78223"/>
                        <a:pt x="92813" y="77714"/>
                        <a:pt x="85572" y="76698"/>
                      </a:cubicBezTo>
                      <a:cubicBezTo>
                        <a:pt x="23455" y="66533"/>
                        <a:pt x="1733" y="16599"/>
                        <a:pt x="844" y="14439"/>
                      </a:cubicBezTo>
                      <a:cubicBezTo>
                        <a:pt x="-1443" y="9103"/>
                        <a:pt x="1098" y="3131"/>
                        <a:pt x="6306" y="844"/>
                      </a:cubicBezTo>
                      <a:cubicBezTo>
                        <a:pt x="11514" y="-1443"/>
                        <a:pt x="17611" y="1098"/>
                        <a:pt x="19898" y="6307"/>
                      </a:cubicBezTo>
                      <a:cubicBezTo>
                        <a:pt x="20660" y="8086"/>
                        <a:pt x="38444" y="47855"/>
                        <a:pt x="88748" y="56114"/>
                      </a:cubicBezTo>
                      <a:cubicBezTo>
                        <a:pt x="140957" y="63611"/>
                        <a:pt x="186815" y="35023"/>
                        <a:pt x="187196" y="34768"/>
                      </a:cubicBezTo>
                      <a:cubicBezTo>
                        <a:pt x="192023" y="31719"/>
                        <a:pt x="198501" y="33117"/>
                        <a:pt x="201550" y="37945"/>
                      </a:cubicBezTo>
                      <a:cubicBezTo>
                        <a:pt x="204599" y="42773"/>
                        <a:pt x="203201" y="49126"/>
                        <a:pt x="198374" y="52303"/>
                      </a:cubicBezTo>
                      <a:cubicBezTo>
                        <a:pt x="196596" y="53573"/>
                        <a:pt x="157344" y="78223"/>
                        <a:pt x="106913" y="78223"/>
                      </a:cubicBezTo>
                      <a:close/>
                    </a:path>
                  </a:pathLst>
                </a:custGeom>
                <a:solidFill>
                  <a:srgbClr val="6B7621"/>
                </a:solidFill>
                <a:ln w="12692" cap="flat">
                  <a:noFill/>
                  <a:prstDash val="solid"/>
                  <a:miter/>
                </a:ln>
              </p:spPr>
              <p:txBody>
                <a:bodyPr rtlCol="0" anchor="ctr"/>
                <a:lstStyle/>
                <a:p>
                  <a:endParaRPr lang="en-US">
                    <a:latin typeface="Roboto Condensed" panose="02000000000000000000" pitchFamily="2" charset="0"/>
                  </a:endParaRPr>
                </a:p>
              </p:txBody>
            </p:sp>
            <p:sp>
              <p:nvSpPr>
                <p:cNvPr id="42" name="Freeform 758">
                  <a:extLst>
                    <a:ext uri="{FF2B5EF4-FFF2-40B4-BE49-F238E27FC236}">
                      <a16:creationId xmlns:a16="http://schemas.microsoft.com/office/drawing/2014/main" id="{FAF640CA-FC47-2D02-4F4B-2E29CFCA19F0}"/>
                    </a:ext>
                  </a:extLst>
                </p:cNvPr>
                <p:cNvSpPr/>
                <p:nvPr/>
              </p:nvSpPr>
              <p:spPr>
                <a:xfrm>
                  <a:off x="1543396" y="498924"/>
                  <a:ext cx="194142" cy="218795"/>
                </a:xfrm>
                <a:custGeom>
                  <a:avLst/>
                  <a:gdLst>
                    <a:gd name="connsiteX0" fmla="*/ 394 w 194142"/>
                    <a:gd name="connsiteY0" fmla="*/ 218795 h 218795"/>
                    <a:gd name="connsiteX1" fmla="*/ 40789 w 194142"/>
                    <a:gd name="connsiteY1" fmla="*/ 75727 h 218795"/>
                    <a:gd name="connsiteX2" fmla="*/ 194113 w 194142"/>
                    <a:gd name="connsiteY2" fmla="*/ 0 h 218795"/>
                    <a:gd name="connsiteX3" fmla="*/ 141269 w 194142"/>
                    <a:gd name="connsiteY3" fmla="*/ 156536 h 218795"/>
                    <a:gd name="connsiteX4" fmla="*/ 394 w 194142"/>
                    <a:gd name="connsiteY4" fmla="*/ 218795 h 21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142" h="218795">
                      <a:moveTo>
                        <a:pt x="394" y="218795"/>
                      </a:moveTo>
                      <a:cubicBezTo>
                        <a:pt x="394" y="218795"/>
                        <a:pt x="-6847" y="140019"/>
                        <a:pt x="40789" y="75727"/>
                      </a:cubicBezTo>
                      <a:cubicBezTo>
                        <a:pt x="88425" y="11435"/>
                        <a:pt x="194113" y="0"/>
                        <a:pt x="194113" y="0"/>
                      </a:cubicBezTo>
                      <a:cubicBezTo>
                        <a:pt x="194113" y="0"/>
                        <a:pt x="197162" y="100504"/>
                        <a:pt x="141269" y="156536"/>
                      </a:cubicBezTo>
                      <a:cubicBezTo>
                        <a:pt x="85376" y="212569"/>
                        <a:pt x="394" y="218795"/>
                        <a:pt x="394" y="218795"/>
                      </a:cubicBezTo>
                      <a:close/>
                    </a:path>
                  </a:pathLst>
                </a:custGeom>
                <a:solidFill>
                  <a:srgbClr val="CACD00"/>
                </a:solidFill>
                <a:ln w="12692" cap="flat">
                  <a:noFill/>
                  <a:prstDash val="solid"/>
                  <a:miter/>
                </a:ln>
              </p:spPr>
              <p:txBody>
                <a:bodyPr rtlCol="0" anchor="ctr"/>
                <a:lstStyle/>
                <a:p>
                  <a:endParaRPr lang="en-US">
                    <a:latin typeface="Roboto Condensed" panose="02000000000000000000" pitchFamily="2" charset="0"/>
                  </a:endParaRPr>
                </a:p>
              </p:txBody>
            </p:sp>
            <p:sp>
              <p:nvSpPr>
                <p:cNvPr id="43" name="Freeform 759">
                  <a:extLst>
                    <a:ext uri="{FF2B5EF4-FFF2-40B4-BE49-F238E27FC236}">
                      <a16:creationId xmlns:a16="http://schemas.microsoft.com/office/drawing/2014/main" id="{79B003DB-C9B0-60CC-F108-363E2D4A4E49}"/>
                    </a:ext>
                  </a:extLst>
                </p:cNvPr>
                <p:cNvSpPr/>
                <p:nvPr/>
              </p:nvSpPr>
              <p:spPr>
                <a:xfrm rot="-4728146">
                  <a:off x="1246642" y="953981"/>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sp>
              <p:nvSpPr>
                <p:cNvPr id="44" name="Freeform 760">
                  <a:extLst>
                    <a:ext uri="{FF2B5EF4-FFF2-40B4-BE49-F238E27FC236}">
                      <a16:creationId xmlns:a16="http://schemas.microsoft.com/office/drawing/2014/main" id="{F46CD8C5-DC35-FB33-09A8-332E2AC96DBA}"/>
                    </a:ext>
                  </a:extLst>
                </p:cNvPr>
                <p:cNvSpPr/>
                <p:nvPr/>
              </p:nvSpPr>
              <p:spPr>
                <a:xfrm rot="-4728146">
                  <a:off x="1608384" y="1017701"/>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a:latin typeface="Roboto Condensed" panose="02000000000000000000" pitchFamily="2" charset="0"/>
                  </a:endParaRPr>
                </a:p>
              </p:txBody>
            </p:sp>
          </p:grpSp>
          <p:sp>
            <p:nvSpPr>
              <p:cNvPr id="31" name="Freeform 750">
                <a:extLst>
                  <a:ext uri="{FF2B5EF4-FFF2-40B4-BE49-F238E27FC236}">
                    <a16:creationId xmlns:a16="http://schemas.microsoft.com/office/drawing/2014/main" id="{FCD6F250-C9C5-C5C8-99B1-530B6096A0FD}"/>
                  </a:ext>
                </a:extLst>
              </p:cNvPr>
              <p:cNvSpPr/>
              <p:nvPr/>
            </p:nvSpPr>
            <p:spPr>
              <a:xfrm>
                <a:off x="803157" y="610416"/>
                <a:ext cx="85974" cy="575133"/>
              </a:xfrm>
              <a:custGeom>
                <a:avLst/>
                <a:gdLst>
                  <a:gd name="connsiteX0" fmla="*/ 60009 w 85974"/>
                  <a:gd name="connsiteY0" fmla="*/ 575134 h 575133"/>
                  <a:gd name="connsiteX1" fmla="*/ 34222 w 85974"/>
                  <a:gd name="connsiteY1" fmla="*/ 550866 h 575133"/>
                  <a:gd name="connsiteX2" fmla="*/ 51 w 85974"/>
                  <a:gd name="connsiteY2" fmla="*/ 27637 h 575133"/>
                  <a:gd name="connsiteX3" fmla="*/ 24187 w 85974"/>
                  <a:gd name="connsiteY3" fmla="*/ 66 h 575133"/>
                  <a:gd name="connsiteX4" fmla="*/ 51752 w 85974"/>
                  <a:gd name="connsiteY4" fmla="*/ 24207 h 575133"/>
                  <a:gd name="connsiteX5" fmla="*/ 85923 w 85974"/>
                  <a:gd name="connsiteY5" fmla="*/ 547435 h 575133"/>
                  <a:gd name="connsiteX6" fmla="*/ 61787 w 85974"/>
                  <a:gd name="connsiteY6" fmla="*/ 575007 h 575133"/>
                  <a:gd name="connsiteX7" fmla="*/ 60009 w 85974"/>
                  <a:gd name="connsiteY7" fmla="*/ 575134 h 57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74" h="575133">
                    <a:moveTo>
                      <a:pt x="60009" y="575134"/>
                    </a:moveTo>
                    <a:cubicBezTo>
                      <a:pt x="46417" y="575134"/>
                      <a:pt x="35111" y="564588"/>
                      <a:pt x="34222" y="550866"/>
                    </a:cubicBezTo>
                    <a:lnTo>
                      <a:pt x="51" y="27637"/>
                    </a:lnTo>
                    <a:cubicBezTo>
                      <a:pt x="-838" y="13407"/>
                      <a:pt x="9959" y="955"/>
                      <a:pt x="24187" y="66"/>
                    </a:cubicBezTo>
                    <a:cubicBezTo>
                      <a:pt x="38287" y="-951"/>
                      <a:pt x="50736" y="9976"/>
                      <a:pt x="51752" y="24207"/>
                    </a:cubicBezTo>
                    <a:lnTo>
                      <a:pt x="85923" y="547435"/>
                    </a:lnTo>
                    <a:cubicBezTo>
                      <a:pt x="86812" y="561666"/>
                      <a:pt x="76015" y="574117"/>
                      <a:pt x="61787" y="575007"/>
                    </a:cubicBezTo>
                    <a:cubicBezTo>
                      <a:pt x="61152" y="575134"/>
                      <a:pt x="60517" y="575134"/>
                      <a:pt x="60009" y="575134"/>
                    </a:cubicBezTo>
                    <a:close/>
                  </a:path>
                </a:pathLst>
              </a:custGeom>
              <a:solidFill>
                <a:srgbClr val="818080"/>
              </a:solidFill>
              <a:ln w="12692" cap="flat">
                <a:noFill/>
                <a:prstDash val="solid"/>
                <a:miter/>
              </a:ln>
            </p:spPr>
            <p:txBody>
              <a:bodyPr rtlCol="0" anchor="ctr"/>
              <a:lstStyle/>
              <a:p>
                <a:endParaRPr lang="en-US">
                  <a:latin typeface="Roboto Condensed" panose="02000000000000000000" pitchFamily="2" charset="0"/>
                </a:endParaRPr>
              </a:p>
            </p:txBody>
          </p:sp>
          <p:sp>
            <p:nvSpPr>
              <p:cNvPr id="33" name="Freeform 751">
                <a:extLst>
                  <a:ext uri="{FF2B5EF4-FFF2-40B4-BE49-F238E27FC236}">
                    <a16:creationId xmlns:a16="http://schemas.microsoft.com/office/drawing/2014/main" id="{7C94B974-B186-1185-A888-A175D9C61852}"/>
                  </a:ext>
                </a:extLst>
              </p:cNvPr>
              <p:cNvSpPr/>
              <p:nvPr/>
            </p:nvSpPr>
            <p:spPr>
              <a:xfrm>
                <a:off x="428784" y="311639"/>
                <a:ext cx="780986" cy="620301"/>
              </a:xfrm>
              <a:custGeom>
                <a:avLst/>
                <a:gdLst>
                  <a:gd name="connsiteX0" fmla="*/ 71205 w 780986"/>
                  <a:gd name="connsiteY0" fmla="*/ 620301 h 620301"/>
                  <a:gd name="connsiteX1" fmla="*/ 29666 w 780986"/>
                  <a:gd name="connsiteY1" fmla="*/ 581167 h 620301"/>
                  <a:gd name="connsiteX2" fmla="*/ 68 w 780986"/>
                  <a:gd name="connsiteY2" fmla="*/ 82461 h 620301"/>
                  <a:gd name="connsiteX3" fmla="*/ 10485 w 780986"/>
                  <a:gd name="connsiteY3" fmla="*/ 52348 h 620301"/>
                  <a:gd name="connsiteX4" fmla="*/ 39193 w 780986"/>
                  <a:gd name="connsiteY4" fmla="*/ 38499 h 620301"/>
                  <a:gd name="connsiteX5" fmla="*/ 707495 w 780986"/>
                  <a:gd name="connsiteY5" fmla="*/ 127 h 620301"/>
                  <a:gd name="connsiteX6" fmla="*/ 709909 w 780986"/>
                  <a:gd name="connsiteY6" fmla="*/ 0 h 620301"/>
                  <a:gd name="connsiteX7" fmla="*/ 751320 w 780986"/>
                  <a:gd name="connsiteY7" fmla="*/ 39134 h 620301"/>
                  <a:gd name="connsiteX8" fmla="*/ 780918 w 780986"/>
                  <a:gd name="connsiteY8" fmla="*/ 537840 h 620301"/>
                  <a:gd name="connsiteX9" fmla="*/ 770502 w 780986"/>
                  <a:gd name="connsiteY9" fmla="*/ 567953 h 620301"/>
                  <a:gd name="connsiteX10" fmla="*/ 741793 w 780986"/>
                  <a:gd name="connsiteY10" fmla="*/ 581802 h 620301"/>
                  <a:gd name="connsiteX11" fmla="*/ 73491 w 780986"/>
                  <a:gd name="connsiteY11" fmla="*/ 620174 h 620301"/>
                  <a:gd name="connsiteX12" fmla="*/ 71205 w 780986"/>
                  <a:gd name="connsiteY12" fmla="*/ 620301 h 62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86" h="620301">
                    <a:moveTo>
                      <a:pt x="71205" y="620301"/>
                    </a:moveTo>
                    <a:cubicBezTo>
                      <a:pt x="49229" y="620301"/>
                      <a:pt x="31064" y="603148"/>
                      <a:pt x="29666" y="581167"/>
                    </a:cubicBezTo>
                    <a:lnTo>
                      <a:pt x="68" y="82461"/>
                    </a:lnTo>
                    <a:cubicBezTo>
                      <a:pt x="-567" y="71534"/>
                      <a:pt x="3244" y="60607"/>
                      <a:pt x="10485" y="52348"/>
                    </a:cubicBezTo>
                    <a:cubicBezTo>
                      <a:pt x="17726" y="44216"/>
                      <a:pt x="28142" y="39134"/>
                      <a:pt x="39193" y="38499"/>
                    </a:cubicBezTo>
                    <a:lnTo>
                      <a:pt x="707495" y="127"/>
                    </a:lnTo>
                    <a:cubicBezTo>
                      <a:pt x="708257" y="127"/>
                      <a:pt x="709020" y="0"/>
                      <a:pt x="709909" y="0"/>
                    </a:cubicBezTo>
                    <a:cubicBezTo>
                      <a:pt x="731504" y="0"/>
                      <a:pt x="750050" y="17534"/>
                      <a:pt x="751320" y="39134"/>
                    </a:cubicBezTo>
                    <a:lnTo>
                      <a:pt x="780918" y="537840"/>
                    </a:lnTo>
                    <a:cubicBezTo>
                      <a:pt x="781553" y="548767"/>
                      <a:pt x="777742" y="559694"/>
                      <a:pt x="770502" y="567953"/>
                    </a:cubicBezTo>
                    <a:cubicBezTo>
                      <a:pt x="763261" y="576085"/>
                      <a:pt x="752718" y="581167"/>
                      <a:pt x="741793" y="581802"/>
                    </a:cubicBezTo>
                    <a:lnTo>
                      <a:pt x="73491" y="620174"/>
                    </a:lnTo>
                    <a:cubicBezTo>
                      <a:pt x="73110" y="620301"/>
                      <a:pt x="72221" y="620301"/>
                      <a:pt x="71205" y="620301"/>
                    </a:cubicBezTo>
                    <a:close/>
                  </a:path>
                </a:pathLst>
              </a:custGeom>
              <a:solidFill>
                <a:schemeClr val="bg1"/>
              </a:solidFill>
              <a:ln w="12692" cap="flat">
                <a:noFill/>
                <a:prstDash val="solid"/>
                <a:miter/>
              </a:ln>
            </p:spPr>
            <p:txBody>
              <a:bodyPr rtlCol="0" anchor="ctr"/>
              <a:lstStyle/>
              <a:p>
                <a:endParaRPr lang="en-US">
                  <a:latin typeface="Roboto Condensed" panose="02000000000000000000" pitchFamily="2" charset="0"/>
                </a:endParaRPr>
              </a:p>
            </p:txBody>
          </p:sp>
          <p:sp>
            <p:nvSpPr>
              <p:cNvPr id="34" name="Freeform 752">
                <a:extLst>
                  <a:ext uri="{FF2B5EF4-FFF2-40B4-BE49-F238E27FC236}">
                    <a16:creationId xmlns:a16="http://schemas.microsoft.com/office/drawing/2014/main" id="{90579AA5-04E8-02C0-4AD8-325619319791}"/>
                  </a:ext>
                </a:extLst>
              </p:cNvPr>
              <p:cNvSpPr/>
              <p:nvPr/>
            </p:nvSpPr>
            <p:spPr>
              <a:xfrm>
                <a:off x="409831" y="292707"/>
                <a:ext cx="819145" cy="658291"/>
              </a:xfrm>
              <a:custGeom>
                <a:avLst/>
                <a:gdLst>
                  <a:gd name="connsiteX0" fmla="*/ 729115 w 819145"/>
                  <a:gd name="connsiteY0" fmla="*/ 38118 h 658291"/>
                  <a:gd name="connsiteX1" fmla="*/ 751600 w 819145"/>
                  <a:gd name="connsiteY1" fmla="*/ 59336 h 658291"/>
                  <a:gd name="connsiteX2" fmla="*/ 781197 w 819145"/>
                  <a:gd name="connsiteY2" fmla="*/ 558042 h 658291"/>
                  <a:gd name="connsiteX3" fmla="*/ 775608 w 819145"/>
                  <a:gd name="connsiteY3" fmla="*/ 574306 h 658291"/>
                  <a:gd name="connsiteX4" fmla="*/ 760111 w 819145"/>
                  <a:gd name="connsiteY4" fmla="*/ 581802 h 658291"/>
                  <a:gd name="connsiteX5" fmla="*/ 91682 w 819145"/>
                  <a:gd name="connsiteY5" fmla="*/ 620174 h 658291"/>
                  <a:gd name="connsiteX6" fmla="*/ 90412 w 819145"/>
                  <a:gd name="connsiteY6" fmla="*/ 620174 h 658291"/>
                  <a:gd name="connsiteX7" fmla="*/ 67927 w 819145"/>
                  <a:gd name="connsiteY7" fmla="*/ 598955 h 658291"/>
                  <a:gd name="connsiteX8" fmla="*/ 38330 w 819145"/>
                  <a:gd name="connsiteY8" fmla="*/ 100249 h 658291"/>
                  <a:gd name="connsiteX9" fmla="*/ 43919 w 819145"/>
                  <a:gd name="connsiteY9" fmla="*/ 83986 h 658291"/>
                  <a:gd name="connsiteX10" fmla="*/ 59416 w 819145"/>
                  <a:gd name="connsiteY10" fmla="*/ 76489 h 658291"/>
                  <a:gd name="connsiteX11" fmla="*/ 727845 w 819145"/>
                  <a:gd name="connsiteY11" fmla="*/ 38118 h 658291"/>
                  <a:gd name="connsiteX12" fmla="*/ 729115 w 819145"/>
                  <a:gd name="connsiteY12" fmla="*/ 38118 h 658291"/>
                  <a:gd name="connsiteX13" fmla="*/ 729115 w 819145"/>
                  <a:gd name="connsiteY13" fmla="*/ 0 h 658291"/>
                  <a:gd name="connsiteX14" fmla="*/ 725304 w 819145"/>
                  <a:gd name="connsiteY14" fmla="*/ 127 h 658291"/>
                  <a:gd name="connsiteX15" fmla="*/ 57130 w 819145"/>
                  <a:gd name="connsiteY15" fmla="*/ 38499 h 658291"/>
                  <a:gd name="connsiteX16" fmla="*/ 15337 w 819145"/>
                  <a:gd name="connsiteY16" fmla="*/ 58701 h 658291"/>
                  <a:gd name="connsiteX17" fmla="*/ 94 w 819145"/>
                  <a:gd name="connsiteY17" fmla="*/ 102664 h 658291"/>
                  <a:gd name="connsiteX18" fmla="*/ 29692 w 819145"/>
                  <a:gd name="connsiteY18" fmla="*/ 601242 h 658291"/>
                  <a:gd name="connsiteX19" fmla="*/ 90158 w 819145"/>
                  <a:gd name="connsiteY19" fmla="*/ 658292 h 658291"/>
                  <a:gd name="connsiteX20" fmla="*/ 93841 w 819145"/>
                  <a:gd name="connsiteY20" fmla="*/ 658165 h 658291"/>
                  <a:gd name="connsiteX21" fmla="*/ 762016 w 819145"/>
                  <a:gd name="connsiteY21" fmla="*/ 619793 h 658291"/>
                  <a:gd name="connsiteX22" fmla="*/ 803809 w 819145"/>
                  <a:gd name="connsiteY22" fmla="*/ 599591 h 658291"/>
                  <a:gd name="connsiteX23" fmla="*/ 819052 w 819145"/>
                  <a:gd name="connsiteY23" fmla="*/ 555628 h 658291"/>
                  <a:gd name="connsiteX24" fmla="*/ 789454 w 819145"/>
                  <a:gd name="connsiteY24" fmla="*/ 57049 h 658291"/>
                  <a:gd name="connsiteX25" fmla="*/ 729115 w 819145"/>
                  <a:gd name="connsiteY25" fmla="*/ 0 h 658291"/>
                  <a:gd name="connsiteX26" fmla="*/ 729115 w 819145"/>
                  <a:gd name="connsiteY26" fmla="*/ 0 h 65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9145" h="658291">
                    <a:moveTo>
                      <a:pt x="729115" y="38118"/>
                    </a:moveTo>
                    <a:cubicBezTo>
                      <a:pt x="740548" y="38118"/>
                      <a:pt x="750837" y="47393"/>
                      <a:pt x="751600" y="59336"/>
                    </a:cubicBezTo>
                    <a:lnTo>
                      <a:pt x="781197" y="558042"/>
                    </a:lnTo>
                    <a:cubicBezTo>
                      <a:pt x="781579" y="564014"/>
                      <a:pt x="779546" y="569859"/>
                      <a:pt x="775608" y="574306"/>
                    </a:cubicBezTo>
                    <a:cubicBezTo>
                      <a:pt x="771670" y="578753"/>
                      <a:pt x="766081" y="581421"/>
                      <a:pt x="760111" y="581802"/>
                    </a:cubicBezTo>
                    <a:lnTo>
                      <a:pt x="91682" y="620174"/>
                    </a:lnTo>
                    <a:cubicBezTo>
                      <a:pt x="91301" y="620174"/>
                      <a:pt x="90793" y="620174"/>
                      <a:pt x="90412" y="620174"/>
                    </a:cubicBezTo>
                    <a:cubicBezTo>
                      <a:pt x="78598" y="620174"/>
                      <a:pt x="68690" y="610899"/>
                      <a:pt x="67927" y="598955"/>
                    </a:cubicBezTo>
                    <a:lnTo>
                      <a:pt x="38330" y="100249"/>
                    </a:lnTo>
                    <a:cubicBezTo>
                      <a:pt x="37949" y="94278"/>
                      <a:pt x="39981" y="88433"/>
                      <a:pt x="43919" y="83986"/>
                    </a:cubicBezTo>
                    <a:cubicBezTo>
                      <a:pt x="47857" y="79539"/>
                      <a:pt x="53446" y="76871"/>
                      <a:pt x="59416" y="76489"/>
                    </a:cubicBezTo>
                    <a:lnTo>
                      <a:pt x="727845" y="38118"/>
                    </a:lnTo>
                    <a:cubicBezTo>
                      <a:pt x="728226" y="38118"/>
                      <a:pt x="728607" y="38118"/>
                      <a:pt x="729115" y="38118"/>
                    </a:cubicBezTo>
                    <a:moveTo>
                      <a:pt x="729115" y="0"/>
                    </a:moveTo>
                    <a:cubicBezTo>
                      <a:pt x="727845" y="0"/>
                      <a:pt x="726575" y="0"/>
                      <a:pt x="725304" y="127"/>
                    </a:cubicBezTo>
                    <a:lnTo>
                      <a:pt x="57130" y="38499"/>
                    </a:lnTo>
                    <a:cubicBezTo>
                      <a:pt x="41124" y="39388"/>
                      <a:pt x="25881" y="46758"/>
                      <a:pt x="15337" y="58701"/>
                    </a:cubicBezTo>
                    <a:cubicBezTo>
                      <a:pt x="4667" y="70645"/>
                      <a:pt x="-795" y="86654"/>
                      <a:pt x="94" y="102664"/>
                    </a:cubicBezTo>
                    <a:lnTo>
                      <a:pt x="29692" y="601242"/>
                    </a:lnTo>
                    <a:cubicBezTo>
                      <a:pt x="31597" y="633261"/>
                      <a:pt x="58146" y="658292"/>
                      <a:pt x="90158" y="658292"/>
                    </a:cubicBezTo>
                    <a:cubicBezTo>
                      <a:pt x="91428" y="658292"/>
                      <a:pt x="92698" y="658292"/>
                      <a:pt x="93841" y="658165"/>
                    </a:cubicBezTo>
                    <a:lnTo>
                      <a:pt x="762016" y="619793"/>
                    </a:lnTo>
                    <a:cubicBezTo>
                      <a:pt x="778022" y="618904"/>
                      <a:pt x="793265" y="611534"/>
                      <a:pt x="803809" y="599591"/>
                    </a:cubicBezTo>
                    <a:cubicBezTo>
                      <a:pt x="814479" y="587647"/>
                      <a:pt x="819941" y="571638"/>
                      <a:pt x="819052" y="555628"/>
                    </a:cubicBezTo>
                    <a:lnTo>
                      <a:pt x="789454" y="57049"/>
                    </a:lnTo>
                    <a:cubicBezTo>
                      <a:pt x="787676" y="25031"/>
                      <a:pt x="761127" y="0"/>
                      <a:pt x="729115" y="0"/>
                    </a:cubicBezTo>
                    <a:lnTo>
                      <a:pt x="729115" y="0"/>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sp>
          <p:nvSpPr>
            <p:cNvPr id="25" name="TextBox 24">
              <a:extLst>
                <a:ext uri="{FF2B5EF4-FFF2-40B4-BE49-F238E27FC236}">
                  <a16:creationId xmlns:a16="http://schemas.microsoft.com/office/drawing/2014/main" id="{4C3E51D9-233A-C97F-81A5-F49BE6E95EBC}"/>
                </a:ext>
              </a:extLst>
            </p:cNvPr>
            <p:cNvSpPr txBox="1"/>
            <p:nvPr/>
          </p:nvSpPr>
          <p:spPr>
            <a:xfrm rot="21401154">
              <a:off x="418210" y="354072"/>
              <a:ext cx="819469" cy="629981"/>
            </a:xfrm>
            <a:prstGeom prst="rect">
              <a:avLst/>
            </a:prstGeom>
            <a:noFill/>
          </p:spPr>
          <p:txBody>
            <a:bodyPr wrap="square" bIns="46800" rtlCol="0">
              <a:spAutoFit/>
            </a:bodyPr>
            <a:lstStyle/>
            <a:p>
              <a:pPr algn="ctr">
                <a:lnSpc>
                  <a:spcPct val="75000"/>
                </a:lnSpc>
              </a:pPr>
              <a:r>
                <a:rPr lang="en-US" sz="1400">
                  <a:solidFill>
                    <a:srgbClr val="FFFFFF"/>
                  </a:solidFill>
                  <a:latin typeface="Londrina Solid" pitchFamily="2" charset="77"/>
                </a:rPr>
                <a:t>Resource</a:t>
              </a:r>
              <a:endParaRPr lang="en-US" sz="1100">
                <a:solidFill>
                  <a:srgbClr val="FFFFFF"/>
                </a:solidFill>
                <a:latin typeface="Londrina Solid" pitchFamily="2" charset="77"/>
              </a:endParaRPr>
            </a:p>
            <a:p>
              <a:pPr algn="ctr">
                <a:lnSpc>
                  <a:spcPct val="75000"/>
                </a:lnSpc>
              </a:pPr>
              <a:r>
                <a:rPr lang="en-US" sz="3200">
                  <a:solidFill>
                    <a:srgbClr val="FFFFFF"/>
                  </a:solidFill>
                  <a:latin typeface="Londrina Solid" pitchFamily="2" charset="77"/>
                </a:rPr>
                <a:t>two</a:t>
              </a:r>
              <a:endParaRPr lang="en-US" sz="3100">
                <a:solidFill>
                  <a:srgbClr val="FFFFFF"/>
                </a:solidFill>
                <a:latin typeface="Londrina Solid" pitchFamily="2" charset="77"/>
              </a:endParaRPr>
            </a:p>
          </p:txBody>
        </p:sp>
      </p:grpSp>
    </p:spTree>
    <p:extLst>
      <p:ext uri="{BB962C8B-B14F-4D97-AF65-F5344CB8AC3E}">
        <p14:creationId xmlns:p14="http://schemas.microsoft.com/office/powerpoint/2010/main" val="96833051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group of students in uniform standing in front of a building&#10;&#10;AI-generated content may be incorrect.">
            <a:extLst>
              <a:ext uri="{FF2B5EF4-FFF2-40B4-BE49-F238E27FC236}">
                <a16:creationId xmlns:a16="http://schemas.microsoft.com/office/drawing/2014/main" id="{F89C9EA5-24EF-82B9-8689-53F688A6C2BF}"/>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306553" y="205036"/>
            <a:ext cx="10076400" cy="7147965"/>
          </a:xfrm>
          <a:prstGeom prst="rect">
            <a:avLst/>
          </a:prstGeom>
        </p:spPr>
      </p:pic>
    </p:spTree>
    <p:extLst>
      <p:ext uri="{BB962C8B-B14F-4D97-AF65-F5344CB8AC3E}">
        <p14:creationId xmlns:p14="http://schemas.microsoft.com/office/powerpoint/2010/main" val="1219941452"/>
      </p:ext>
    </p:extLst>
  </p:cSld>
  <p:clrMapOvr>
    <a:masterClrMapping/>
  </p:clrMapOvr>
</p:sld>
</file>

<file path=ppt/theme/theme1.xml><?xml version="1.0" encoding="utf-8"?>
<a:theme xmlns:a="http://schemas.openxmlformats.org/drawingml/2006/main" name="Office Theme">
  <a:themeElements>
    <a:clrScheme name="Picture News_Blue 3">
      <a:dk1>
        <a:srgbClr val="323232"/>
      </a:dk1>
      <a:lt1>
        <a:srgbClr val="E85119"/>
      </a:lt1>
      <a:dk2>
        <a:srgbClr val="30388D"/>
      </a:dk2>
      <a:lt2>
        <a:srgbClr val="8064B0"/>
      </a:lt2>
      <a:accent1>
        <a:srgbClr val="1EA0F0"/>
      </a:accent1>
      <a:accent2>
        <a:srgbClr val="F78D7D"/>
      </a:accent2>
      <a:accent3>
        <a:srgbClr val="F7AA58"/>
      </a:accent3>
      <a:accent4>
        <a:srgbClr val="F3D000"/>
      </a:accent4>
      <a:accent5>
        <a:srgbClr val="C6C6C6"/>
      </a:accent5>
      <a:accent6>
        <a:srgbClr val="707927"/>
      </a:accent6>
      <a:hlink>
        <a:srgbClr val="ABB12A"/>
      </a:hlink>
      <a:folHlink>
        <a:srgbClr val="CDCA00"/>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44790e13-f532-45ba-883a-ea4e13c1e09a" xsi:nil="true"/>
    <lcf76f155ced4ddcb4097134ff3c332f xmlns="2bba036e-3261-42ff-ac2c-3ab430ee1e45">
      <Terms xmlns="http://schemas.microsoft.com/office/infopath/2007/PartnerControls"/>
    </lcf76f155ced4ddcb4097134ff3c332f>
    <Thumbnail xmlns="2bba036e-3261-42ff-ac2c-3ab430ee1e45" xsi:nil="true"/>
    <Readyfordesgin xmlns="2bba036e-3261-42ff-ac2c-3ab430ee1e45" xsi:nil="true"/>
    <Design xmlns="2bba036e-3261-42ff-ac2c-3ab430ee1e45">
      <UserInfo>
        <DisplayName/>
        <AccountId xsi:nil="true"/>
        <AccountType/>
      </UserInfo>
    </Design>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E06376FC1FE4174AB95586CDAE444BB8" ma:contentTypeVersion="34" ma:contentTypeDescription="Create a new document." ma:contentTypeScope="" ma:versionID="a416093887faa73a0d927a72946a690c">
  <xsd:schema xmlns:xsd="http://www.w3.org/2001/XMLSchema" xmlns:xs="http://www.w3.org/2001/XMLSchema" xmlns:p="http://schemas.microsoft.com/office/2006/metadata/properties" xmlns:ns2="2bba036e-3261-42ff-ac2c-3ab430ee1e45" xmlns:ns3="44790e13-f532-45ba-883a-ea4e13c1e09a" targetNamespace="http://schemas.microsoft.com/office/2006/metadata/properties" ma:root="true" ma:fieldsID="5c1994ce3ce52cb512263ce8efd6ea2c" ns2:_="" ns3:_="">
    <xsd:import namespace="2bba036e-3261-42ff-ac2c-3ab430ee1e45"/>
    <xsd:import namespace="44790e13-f532-45ba-883a-ea4e13c1e09a"/>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3:SharedWithUsers" minOccurs="0"/>
                <xsd:element ref="ns3:SharedWithDetails" minOccurs="0"/>
                <xsd:element ref="ns2:MediaServiceLocation" minOccurs="0"/>
                <xsd:element ref="ns2:MediaLengthInSeconds" minOccurs="0"/>
                <xsd:element ref="ns2:Thumbnail" minOccurs="0"/>
                <xsd:element ref="ns2:Readyfordesgin" minOccurs="0"/>
                <xsd:element ref="ns2:Design" minOccurs="0"/>
                <xsd:element ref="ns2:lcf76f155ced4ddcb4097134ff3c332f" minOccurs="0"/>
                <xsd:element ref="ns3:TaxCatchAll" minOccurs="0"/>
                <xsd:element ref="ns2:MediaServiceObjectDetectorVersions" minOccurs="0"/>
                <xsd:element ref="ns2:MediaServiceSearchProperti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ba036e-3261-42ff-ac2c-3ab430ee1e45" elementFormDefault="qualified">
    <xsd:import namespace="http://schemas.microsoft.com/office/2006/documentManagement/types"/>
    <xsd:import namespace="http://schemas.microsoft.com/office/infopath/2007/PartnerControls"/>
    <xsd:element name="MediaServiceMetadata" ma:index="4" nillable="true" ma:displayName="MediaServiceMetadata" ma:hidden="true" ma:internalName="MediaServiceMetadata" ma:readOnly="true">
      <xsd:simpleType>
        <xsd:restriction base="dms:Note"/>
      </xsd:simpleType>
    </xsd:element>
    <xsd:element name="MediaServiceFastMetadata" ma:index="5" nillable="true" ma:displayName="MediaServiceFastMetadata" ma:hidden="true" ma:internalName="MediaServiceFastMetadata" ma:readOnly="true">
      <xsd:simpleType>
        <xsd:restriction base="dms:Note"/>
      </xsd:simpleType>
    </xsd:element>
    <xsd:element name="MediaServiceAutoKeyPoints" ma:index="6" nillable="true" ma:displayName="MediaServiceAutoKeyPoints" ma:hidden="true" ma:internalName="MediaServiceAutoKeyPoints" ma:readOnly="true">
      <xsd:simpleType>
        <xsd:restriction base="dms:Note"/>
      </xsd:simpleType>
    </xsd:element>
    <xsd:element name="MediaServiceKeyPoints" ma:index="7" nillable="true" ma:displayName="KeyPoints" ma:internalName="MediaServiceKeyPoints" ma:readOnly="true">
      <xsd:simpleType>
        <xsd:restriction base="dms:Note">
          <xsd:maxLength value="255"/>
        </xsd:restriction>
      </xsd:simpleType>
    </xsd:element>
    <xsd:element name="MediaServiceDateTaken" ma:index="8" nillable="true" ma:displayName="MediaServiceDateTaken" ma:hidden="true" ma:internalName="MediaServiceDateTaken" ma:readOnly="true">
      <xsd:simpleType>
        <xsd:restriction base="dms:Text"/>
      </xsd:simpleType>
    </xsd:element>
    <xsd:element name="MediaServiceAutoTags" ma:index="9" nillable="true" ma:displayName="Tags" ma:internalName="MediaServiceAutoTags" ma:readOnly="true">
      <xsd:simpleType>
        <xsd:restriction base="dms:Text"/>
      </xsd:simpleType>
    </xsd:element>
    <xsd:element name="MediaServiceOCR" ma:index="10" nillable="true" ma:displayName="Extracted Text" ma:internalName="MediaServiceOCR" ma:readOnly="true">
      <xsd:simpleType>
        <xsd:restriction base="dms:Note">
          <xsd:maxLength value="255"/>
        </xsd:restriction>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Thumbnail" ma:index="21" nillable="true" ma:displayName="Thumbnail" ma:format="Thumbnail" ma:internalName="Thumbnail">
      <xsd:simpleType>
        <xsd:restriction base="dms:Unknown"/>
      </xsd:simpleType>
    </xsd:element>
    <xsd:element name="Readyfordesgin" ma:index="22" nillable="true" ma:displayName="Ready for design" ma:format="Dropdown" ma:internalName="Readyfordesgin">
      <xsd:simpleType>
        <xsd:restriction base="dms:Choice">
          <xsd:enumeration value="Proofed"/>
        </xsd:restriction>
      </xsd:simpleType>
    </xsd:element>
    <xsd:element name="Design" ma:index="23" nillable="true" ma:displayName="Design" ma:format="Dropdown" ma:list="UserInfo" ma:SharePointGroup="0" ma:internalName="Design">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cd51b7ef-f8cd-44b7-9228-79928f86fec9"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element name="MediaServiceBillingMetadata" ma:index="29"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44790e13-f532-45ba-883a-ea4e13c1e09a" elementFormDefault="qualified">
    <xsd:import namespace="http://schemas.microsoft.com/office/2006/documentManagement/types"/>
    <xsd:import namespace="http://schemas.microsoft.com/office/infopath/2007/PartnerControls"/>
    <xsd:element name="SharedWithUsers" ma:index="14" nillable="true" ma:displayName="Shared With" ma:SearchPeopleOnly="false" ma:SharePointGroup="0" ma:internalName="SharedWithUsers" ma:readOnly="true" ma:showField="Imn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element name="TaxCatchAll" ma:index="26" nillable="true" ma:displayName="Taxonomy Catch All Column" ma:hidden="true" ma:list="{5a9b011b-3db1-46b0-8d39-d9501410f20a}" ma:internalName="TaxCatchAll" ma:showField="CatchAllData" ma:web="44790e13-f532-45ba-883a-ea4e13c1e09a">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6" ma:displayName="Content Type"/>
        <xsd:element ref="dc:title" minOccurs="0" maxOccurs="1" ma:index="3"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86237FD1-A2C4-466F-A27F-E4F9AAF1373B}">
  <ds:schemaRefs>
    <ds:schemaRef ds:uri="http://purl.org/dc/terms/"/>
    <ds:schemaRef ds:uri="http://purl.org/dc/dcmitype/"/>
    <ds:schemaRef ds:uri="http://schemas.microsoft.com/office/2006/documentManagement/types"/>
    <ds:schemaRef ds:uri="44790e13-f532-45ba-883a-ea4e13c1e09a"/>
    <ds:schemaRef ds:uri="http://purl.org/dc/elements/1.1/"/>
    <ds:schemaRef ds:uri="http://www.w3.org/XML/1998/namespace"/>
    <ds:schemaRef ds:uri="http://schemas.microsoft.com/office/infopath/2007/PartnerControls"/>
    <ds:schemaRef ds:uri="http://schemas.openxmlformats.org/package/2006/metadata/core-properties"/>
    <ds:schemaRef ds:uri="2bba036e-3261-42ff-ac2c-3ab430ee1e45"/>
    <ds:schemaRef ds:uri="http://schemas.microsoft.com/office/2006/metadata/properties"/>
  </ds:schemaRefs>
</ds:datastoreItem>
</file>

<file path=customXml/itemProps2.xml><?xml version="1.0" encoding="utf-8"?>
<ds:datastoreItem xmlns:ds="http://schemas.openxmlformats.org/officeDocument/2006/customXml" ds:itemID="{BF1AE094-6E43-4790-9EAD-42F41AEC65B0}">
  <ds:schemaRefs>
    <ds:schemaRef ds:uri="2bba036e-3261-42ff-ac2c-3ab430ee1e45"/>
    <ds:schemaRef ds:uri="44790e13-f532-45ba-883a-ea4e13c1e09a"/>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BB44AE6B-95E9-440E-85E8-7CC8AF3AA935}">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Office 2013 - 2022 Theme</Template>
  <TotalTime>5</TotalTime>
  <Words>4225</Words>
  <Application>Microsoft Office PowerPoint</Application>
  <PresentationFormat>Custom</PresentationFormat>
  <Paragraphs>454</Paragraphs>
  <Slides>20</Slides>
  <Notes>16</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20</vt:i4>
      </vt:variant>
    </vt:vector>
  </HeadingPairs>
  <TitlesOfParts>
    <vt:vector size="29" baseType="lpstr">
      <vt:lpstr>Abeezee</vt:lpstr>
      <vt:lpstr>LondrinaSolid-Black</vt:lpstr>
      <vt:lpstr>Arial</vt:lpstr>
      <vt:lpstr>LondrinaSolid-Regular</vt:lpstr>
      <vt:lpstr>Roboto Condensed Medium</vt:lpstr>
      <vt:lpstr>Roboto Condensed</vt:lpstr>
      <vt:lpstr>Calibri</vt:lpstr>
      <vt:lpstr>Londrina Solid</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Brendan McGawley</dc:creator>
  <cp:lastModifiedBy>Lauren Green</cp:lastModifiedBy>
  <cp:revision>5</cp:revision>
  <cp:lastPrinted>2025-04-07T16:57:13Z</cp:lastPrinted>
  <dcterms:created xsi:type="dcterms:W3CDTF">2021-10-30T10:54:12Z</dcterms:created>
  <dcterms:modified xsi:type="dcterms:W3CDTF">2026-02-27T15:24:27Z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0x010100E06376FC1FE4174AB95586CDAE444BB8</vt:lpwstr>
  </property>
  <property fmtid="{D5CDD505-2E9C-101B-9397-08002B2CF9AE}" pid="3" name="MediaServiceImageTags">
    <vt:lpwstr/>
  </property>
</Properties>
</file>